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5" r:id="rId1"/>
    <p:sldMasterId id="2147483677" r:id="rId2"/>
    <p:sldMasterId id="2147483693" r:id="rId3"/>
  </p:sldMasterIdLst>
  <p:sldIdLst>
    <p:sldId id="288" r:id="rId4"/>
    <p:sldId id="265" r:id="rId5"/>
    <p:sldId id="309" r:id="rId6"/>
    <p:sldId id="258" r:id="rId7"/>
    <p:sldId id="259" r:id="rId8"/>
    <p:sldId id="304" r:id="rId9"/>
    <p:sldId id="290" r:id="rId10"/>
    <p:sldId id="302" r:id="rId11"/>
    <p:sldId id="300" r:id="rId12"/>
    <p:sldId id="328" r:id="rId13"/>
    <p:sldId id="330" r:id="rId14"/>
    <p:sldId id="331" r:id="rId15"/>
    <p:sldId id="334" r:id="rId16"/>
    <p:sldId id="335" r:id="rId17"/>
    <p:sldId id="291" r:id="rId18"/>
    <p:sldId id="292" r:id="rId19"/>
    <p:sldId id="294" r:id="rId20"/>
    <p:sldId id="281" r:id="rId21"/>
    <p:sldId id="310" r:id="rId22"/>
    <p:sldId id="343" r:id="rId23"/>
    <p:sldId id="323" r:id="rId24"/>
    <p:sldId id="293" r:id="rId25"/>
    <p:sldId id="301" r:id="rId26"/>
    <p:sldId id="342" r:id="rId27"/>
    <p:sldId id="312" r:id="rId28"/>
    <p:sldId id="311" r:id="rId29"/>
    <p:sldId id="298" r:id="rId30"/>
    <p:sldId id="261" r:id="rId31"/>
    <p:sldId id="296" r:id="rId32"/>
    <p:sldId id="299" r:id="rId33"/>
    <p:sldId id="303" r:id="rId34"/>
    <p:sldId id="336" r:id="rId35"/>
    <p:sldId id="329" r:id="rId36"/>
    <p:sldId id="315" r:id="rId37"/>
    <p:sldId id="316" r:id="rId38"/>
    <p:sldId id="317" r:id="rId39"/>
    <p:sldId id="306" r:id="rId40"/>
    <p:sldId id="305" r:id="rId41"/>
    <p:sldId id="338" r:id="rId42"/>
    <p:sldId id="339" r:id="rId43"/>
    <p:sldId id="307" r:id="rId44"/>
    <p:sldId id="314" r:id="rId45"/>
    <p:sldId id="295" r:id="rId46"/>
    <p:sldId id="327" r:id="rId47"/>
    <p:sldId id="326" r:id="rId48"/>
    <p:sldId id="325" r:id="rId49"/>
    <p:sldId id="313" r:id="rId50"/>
    <p:sldId id="320" r:id="rId51"/>
    <p:sldId id="321" r:id="rId52"/>
    <p:sldId id="318" r:id="rId53"/>
    <p:sldId id="319" r:id="rId54"/>
    <p:sldId id="271" r:id="rId55"/>
    <p:sldId id="1723" r:id="rId56"/>
    <p:sldId id="1728" r:id="rId57"/>
  </p:sldIdLst>
  <p:sldSz cx="12192000" cy="6858000"/>
  <p:notesSz cx="6858000" cy="9144000"/>
  <p:embeddedFontLst>
    <p:embeddedFont>
      <p:font typeface="Calibri" panose="020F0502020204030204" pitchFamily="34" charset="0"/>
      <p:regular r:id="rId58"/>
      <p:bold r:id="rId59"/>
      <p:italic r:id="rId60"/>
      <p:boldItalic r:id="rId61"/>
    </p:embeddedFont>
    <p:embeddedFont>
      <p:font typeface="Century Gothic" panose="020B0502020202020204" pitchFamily="34" charset="0"/>
      <p:regular r:id="rId62"/>
      <p:bold r:id="rId63"/>
      <p:italic r:id="rId64"/>
      <p:boldItalic r:id="rId65"/>
    </p:embeddedFont>
    <p:embeddedFont>
      <p:font typeface="Microsoft JhengHei UI" panose="020B0604030504040204" pitchFamily="34" charset="-120"/>
      <p:regular r:id="rId66"/>
      <p:bold r:id="rId67"/>
    </p:embeddedFont>
    <p:embeddedFont>
      <p:font typeface="Segoe UI" panose="020B0502040204020203" pitchFamily="34" charset="0"/>
      <p:regular r:id="rId68"/>
      <p:bold r:id="rId69"/>
      <p:italic r:id="rId70"/>
      <p:boldItalic r:id="rId71"/>
    </p:embeddedFont>
    <p:embeddedFont>
      <p:font typeface="Segoe UI Light" panose="020B0502040204020203" pitchFamily="34" charset="0"/>
      <p:regular r:id="rId72"/>
      <p:italic r:id="rId73"/>
    </p:embeddedFont>
    <p:embeddedFont>
      <p:font typeface="Segoe UI Semibold" panose="020B0702040204020203" pitchFamily="34" charset="0"/>
      <p:bold r:id="rId74"/>
      <p:boldItalic r:id="rId75"/>
    </p:embeddedFont>
    <p:embeddedFont>
      <p:font typeface="Source Sans Pro" panose="020B0503030403020204" pitchFamily="34" charset="0"/>
      <p:regular r:id="rId76"/>
      <p:bold r:id="rId77"/>
      <p:italic r:id="rId78"/>
      <p:boldItalic r:id="rId79"/>
    </p:embeddedFont>
    <p:embeddedFont>
      <p:font typeface="微软雅黑" panose="020B0503020204020204" pitchFamily="34" charset="-122"/>
      <p:regular r:id="rId80"/>
      <p:bold r:id="rId81"/>
    </p:embeddedFont>
    <p:embeddedFont>
      <p:font typeface="微软雅黑" panose="020B0503020204020204" pitchFamily="34" charset="-122"/>
      <p:regular r:id="rId80"/>
      <p:bold r:id="rId81"/>
    </p:embeddedFont>
  </p:embeddedFontLst>
  <p:custDataLst>
    <p:tags r:id="rId8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作业原稿" id="{64390632-2B4D-45F9-B6EB-879A1D957221}">
          <p14:sldIdLst>
            <p14:sldId id="288"/>
            <p14:sldId id="265"/>
            <p14:sldId id="309"/>
            <p14:sldId id="258"/>
            <p14:sldId id="259"/>
            <p14:sldId id="304"/>
            <p14:sldId id="290"/>
            <p14:sldId id="302"/>
            <p14:sldId id="300"/>
            <p14:sldId id="328"/>
            <p14:sldId id="330"/>
            <p14:sldId id="331"/>
            <p14:sldId id="334"/>
            <p14:sldId id="335"/>
            <p14:sldId id="291"/>
            <p14:sldId id="292"/>
            <p14:sldId id="294"/>
            <p14:sldId id="281"/>
            <p14:sldId id="310"/>
            <p14:sldId id="343"/>
            <p14:sldId id="323"/>
            <p14:sldId id="293"/>
            <p14:sldId id="301"/>
            <p14:sldId id="342"/>
            <p14:sldId id="312"/>
            <p14:sldId id="311"/>
            <p14:sldId id="298"/>
            <p14:sldId id="261"/>
            <p14:sldId id="296"/>
            <p14:sldId id="299"/>
            <p14:sldId id="303"/>
            <p14:sldId id="336"/>
            <p14:sldId id="329"/>
            <p14:sldId id="315"/>
            <p14:sldId id="316"/>
            <p14:sldId id="317"/>
            <p14:sldId id="306"/>
            <p14:sldId id="305"/>
            <p14:sldId id="338"/>
            <p14:sldId id="339"/>
            <p14:sldId id="307"/>
            <p14:sldId id="314"/>
            <p14:sldId id="295"/>
            <p14:sldId id="327"/>
            <p14:sldId id="326"/>
            <p14:sldId id="325"/>
            <p14:sldId id="313"/>
            <p14:sldId id="320"/>
            <p14:sldId id="321"/>
            <p14:sldId id="318"/>
            <p14:sldId id="319"/>
            <p14:sldId id="271"/>
            <p14:sldId id="1723"/>
            <p14:sldId id="1728"/>
          </p14:sldIdLst>
        </p14:section>
      </p14:sectionLst>
    </p:ext>
    <p:ext uri="{EFAFB233-063F-42B5-8137-9DF3F51BA10A}">
      <p15:sldGuideLst xmlns:p15="http://schemas.microsoft.com/office/powerpoint/2012/main">
        <p15:guide id="1" pos="415" userDrawn="1">
          <p15:clr>
            <a:srgbClr val="A4A3A4"/>
          </p15:clr>
        </p15:guide>
        <p15:guide id="2" pos="7265" userDrawn="1">
          <p15:clr>
            <a:srgbClr val="A4A3A4"/>
          </p15:clr>
        </p15:guide>
        <p15:guide id="3" orient="horz" pos="648" userDrawn="1">
          <p15:clr>
            <a:srgbClr val="A4A3A4"/>
          </p15:clr>
        </p15:guide>
        <p15:guide id="4" orient="horz" pos="712" userDrawn="1">
          <p15:clr>
            <a:srgbClr val="A4A3A4"/>
          </p15:clr>
        </p15:guide>
        <p15:guide id="5" orient="horz" pos="3928" userDrawn="1">
          <p15:clr>
            <a:srgbClr val="A4A3A4"/>
          </p15:clr>
        </p15:guide>
        <p15:guide id="6" orient="horz" pos="3861" userDrawn="1">
          <p15:clr>
            <a:srgbClr val="A4A3A4"/>
          </p15:clr>
        </p15:guide>
        <p15:guide id="7"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extLst>
      <p:ext uri="{19B8F6BF-5375-455C-9EA6-DF929625EA0E}">
        <p15:presenceInfo xmlns:p15="http://schemas.microsoft.com/office/powerpoint/2012/main" userId="42218d51efea374b" providerId="Windows Live"/>
      </p:ext>
    </p:extLst>
  </p:cmAuthor>
  <p:cmAuthor id="2" name="倍健 陈" initials="倍健" lastIdx="1" clrIdx="1">
    <p:extLst>
      <p:ext uri="{19B8F6BF-5375-455C-9EA6-DF929625EA0E}">
        <p15:presenceInfo xmlns:p15="http://schemas.microsoft.com/office/powerpoint/2012/main" userId="7d95f1cc874b983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46BC1"/>
    <a:srgbClr val="932EE4"/>
    <a:srgbClr val="7E38BE"/>
    <a:srgbClr val="51247A"/>
    <a:srgbClr val="9E64D2"/>
    <a:srgbClr val="C00000"/>
    <a:srgbClr val="004B8D"/>
    <a:srgbClr val="0F6F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19" autoAdjust="0"/>
    <p:restoredTop sz="94621" autoAdjust="0"/>
  </p:normalViewPr>
  <p:slideViewPr>
    <p:cSldViewPr snapToGrid="0">
      <p:cViewPr varScale="1">
        <p:scale>
          <a:sx n="69" d="100"/>
          <a:sy n="69" d="100"/>
        </p:scale>
        <p:origin x="96" y="330"/>
      </p:cViewPr>
      <p:guideLst>
        <p:guide pos="415"/>
        <p:guide pos="7265"/>
        <p:guide orient="horz" pos="648"/>
        <p:guide orient="horz" pos="712"/>
        <p:guide orient="horz" pos="3928"/>
        <p:guide orient="horz" pos="3861"/>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font" Target="fonts/font6.fntdata"/><Relationship Id="rId68" Type="http://schemas.openxmlformats.org/officeDocument/2006/relationships/font" Target="fonts/font11.fntdata"/><Relationship Id="rId76" Type="http://schemas.openxmlformats.org/officeDocument/2006/relationships/font" Target="fonts/font19.fntdata"/><Relationship Id="rId84"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font" Target="fonts/font14.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font" Target="fonts/font17.fntdata"/><Relationship Id="rId79" Type="http://schemas.openxmlformats.org/officeDocument/2006/relationships/font" Target="fonts/font22.fntdata"/><Relationship Id="rId87"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font" Target="fonts/font4.fntdata"/><Relationship Id="rId82" Type="http://schemas.openxmlformats.org/officeDocument/2006/relationships/tags" Target="tags/tag1.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5.fntdata"/><Relationship Id="rId80" Type="http://schemas.openxmlformats.org/officeDocument/2006/relationships/font" Target="fonts/font23.fntdata"/><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font" Target="fonts/font24.fntdata"/><Relationship Id="rId86"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chemeClr val="accent2"/>
            </a:solidFill>
            <a:ln>
              <a:solidFill>
                <a:schemeClr val="accent2"/>
              </a:solidFill>
            </a:ln>
          </c:spPr>
          <c:dPt>
            <c:idx val="0"/>
            <c:bubble3D val="0"/>
            <c:spPr>
              <a:solidFill>
                <a:schemeClr val="accent2"/>
              </a:solidFill>
              <a:ln w="19050">
                <a:solidFill>
                  <a:schemeClr val="accent2"/>
                </a:solidFill>
              </a:ln>
              <a:effectLst/>
            </c:spPr>
            <c:extLst>
              <c:ext xmlns:c16="http://schemas.microsoft.com/office/drawing/2014/chart" uri="{C3380CC4-5D6E-409C-BE32-E72D297353CC}">
                <c16:uniqueId val="{00000001-08BD-466B-AB7C-6EE5CD7B0D29}"/>
              </c:ext>
            </c:extLst>
          </c:dPt>
          <c:dPt>
            <c:idx val="1"/>
            <c:bubble3D val="0"/>
            <c:spPr>
              <a:solidFill>
                <a:schemeClr val="accent2"/>
              </a:solidFill>
              <a:ln w="19050">
                <a:solidFill>
                  <a:schemeClr val="accent2"/>
                </a:solidFill>
              </a:ln>
              <a:effectLst/>
            </c:spPr>
            <c:extLst>
              <c:ext xmlns:c16="http://schemas.microsoft.com/office/drawing/2014/chart" uri="{C3380CC4-5D6E-409C-BE32-E72D297353CC}">
                <c16:uniqueId val="{00000003-08BD-466B-AB7C-6EE5CD7B0D29}"/>
              </c:ext>
            </c:extLst>
          </c:dPt>
          <c:dPt>
            <c:idx val="2"/>
            <c:bubble3D val="0"/>
            <c:spPr>
              <a:solidFill>
                <a:schemeClr val="accent2"/>
              </a:solidFill>
              <a:ln w="19050">
                <a:solidFill>
                  <a:schemeClr val="accent2"/>
                </a:solidFill>
              </a:ln>
              <a:effectLst/>
            </c:spPr>
            <c:extLst>
              <c:ext xmlns:c16="http://schemas.microsoft.com/office/drawing/2014/chart" uri="{C3380CC4-5D6E-409C-BE32-E72D297353CC}">
                <c16:uniqueId val="{00000005-08BD-466B-AB7C-6EE5CD7B0D29}"/>
              </c:ext>
            </c:extLst>
          </c:dPt>
          <c:dPt>
            <c:idx val="3"/>
            <c:bubble3D val="0"/>
            <c:spPr>
              <a:solidFill>
                <a:schemeClr val="accent2"/>
              </a:solidFill>
              <a:ln w="19050">
                <a:solidFill>
                  <a:schemeClr val="accent2"/>
                </a:solidFill>
              </a:ln>
              <a:effectLst/>
            </c:spPr>
            <c:extLst>
              <c:ext xmlns:c16="http://schemas.microsoft.com/office/drawing/2014/chart" uri="{C3380CC4-5D6E-409C-BE32-E72D297353CC}">
                <c16:uniqueId val="{00000007-08BD-466B-AB7C-6EE5CD7B0D29}"/>
              </c:ext>
            </c:extLst>
          </c:dPt>
          <c:cat>
            <c:strRef>
              <c:f>Sheet1!$A$2:$A$5</c:f>
              <c:strCache>
                <c:ptCount val="2"/>
                <c:pt idx="0">
                  <c:v>第一季度</c:v>
                </c:pt>
                <c:pt idx="1">
                  <c:v>第二季度</c:v>
                </c:pt>
              </c:strCache>
            </c:strRef>
          </c:cat>
          <c:val>
            <c:numRef>
              <c:f>Sheet1!$B$2:$B$5</c:f>
              <c:numCache>
                <c:formatCode>General</c:formatCode>
                <c:ptCount val="4"/>
                <c:pt idx="0">
                  <c:v>8.1999999999999993</c:v>
                </c:pt>
                <c:pt idx="1">
                  <c:v>5</c:v>
                </c:pt>
              </c:numCache>
            </c:numRef>
          </c:val>
          <c:extLst>
            <c:ext xmlns:c16="http://schemas.microsoft.com/office/drawing/2014/chart" uri="{C3380CC4-5D6E-409C-BE32-E72D297353CC}">
              <c16:uniqueId val="{00000008-08BD-466B-AB7C-6EE5CD7B0D29}"/>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chemeClr val="accent2"/>
            </a:solidFill>
            <a:ln>
              <a:solidFill>
                <a:schemeClr val="accent2"/>
              </a:solidFill>
            </a:ln>
          </c:spPr>
          <c:dPt>
            <c:idx val="0"/>
            <c:bubble3D val="0"/>
            <c:spPr>
              <a:solidFill>
                <a:schemeClr val="accent2"/>
              </a:solidFill>
              <a:ln w="19050">
                <a:solidFill>
                  <a:schemeClr val="accent2"/>
                </a:solidFill>
              </a:ln>
              <a:effectLst/>
            </c:spPr>
            <c:extLst>
              <c:ext xmlns:c16="http://schemas.microsoft.com/office/drawing/2014/chart" uri="{C3380CC4-5D6E-409C-BE32-E72D297353CC}">
                <c16:uniqueId val="{00000001-9086-48CA-B2E3-ADC1F25DA0CF}"/>
              </c:ext>
            </c:extLst>
          </c:dPt>
          <c:dPt>
            <c:idx val="1"/>
            <c:bubble3D val="0"/>
            <c:spPr>
              <a:solidFill>
                <a:schemeClr val="accent2"/>
              </a:solidFill>
              <a:ln w="19050">
                <a:solidFill>
                  <a:schemeClr val="accent2"/>
                </a:solidFill>
              </a:ln>
              <a:effectLst/>
            </c:spPr>
            <c:extLst>
              <c:ext xmlns:c16="http://schemas.microsoft.com/office/drawing/2014/chart" uri="{C3380CC4-5D6E-409C-BE32-E72D297353CC}">
                <c16:uniqueId val="{00000003-9086-48CA-B2E3-ADC1F25DA0CF}"/>
              </c:ext>
            </c:extLst>
          </c:dPt>
          <c:dPt>
            <c:idx val="2"/>
            <c:bubble3D val="0"/>
            <c:spPr>
              <a:solidFill>
                <a:schemeClr val="accent2"/>
              </a:solidFill>
              <a:ln w="19050">
                <a:solidFill>
                  <a:schemeClr val="accent2"/>
                </a:solidFill>
              </a:ln>
              <a:effectLst/>
            </c:spPr>
            <c:extLst>
              <c:ext xmlns:c16="http://schemas.microsoft.com/office/drawing/2014/chart" uri="{C3380CC4-5D6E-409C-BE32-E72D297353CC}">
                <c16:uniqueId val="{00000005-9086-48CA-B2E3-ADC1F25DA0CF}"/>
              </c:ext>
            </c:extLst>
          </c:dPt>
          <c:dPt>
            <c:idx val="3"/>
            <c:bubble3D val="0"/>
            <c:spPr>
              <a:solidFill>
                <a:schemeClr val="accent2"/>
              </a:solidFill>
              <a:ln w="19050">
                <a:solidFill>
                  <a:schemeClr val="accent2"/>
                </a:solidFill>
              </a:ln>
              <a:effectLst/>
            </c:spPr>
            <c:extLst>
              <c:ext xmlns:c16="http://schemas.microsoft.com/office/drawing/2014/chart" uri="{C3380CC4-5D6E-409C-BE32-E72D297353CC}">
                <c16:uniqueId val="{00000007-9086-48CA-B2E3-ADC1F25DA0CF}"/>
              </c:ext>
            </c:extLst>
          </c:dPt>
          <c:cat>
            <c:strRef>
              <c:f>Sheet1!$A$2:$A$5</c:f>
              <c:strCache>
                <c:ptCount val="2"/>
                <c:pt idx="0">
                  <c:v>第一季度</c:v>
                </c:pt>
                <c:pt idx="1">
                  <c:v>第二季度</c:v>
                </c:pt>
              </c:strCache>
            </c:strRef>
          </c:cat>
          <c:val>
            <c:numRef>
              <c:f>Sheet1!$B$2:$B$5</c:f>
              <c:numCache>
                <c:formatCode>General</c:formatCode>
                <c:ptCount val="4"/>
                <c:pt idx="0">
                  <c:v>1</c:v>
                </c:pt>
                <c:pt idx="1">
                  <c:v>3.2</c:v>
                </c:pt>
              </c:numCache>
            </c:numRef>
          </c:val>
          <c:extLst>
            <c:ext xmlns:c16="http://schemas.microsoft.com/office/drawing/2014/chart" uri="{C3380CC4-5D6E-409C-BE32-E72D297353CC}">
              <c16:uniqueId val="{00000008-9086-48CA-B2E3-ADC1F25DA0CF}"/>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chemeClr val="accent2"/>
            </a:solidFill>
            <a:ln>
              <a:solidFill>
                <a:schemeClr val="accent2"/>
              </a:solidFill>
            </a:ln>
          </c:spPr>
          <c:dPt>
            <c:idx val="0"/>
            <c:bubble3D val="0"/>
            <c:spPr>
              <a:solidFill>
                <a:schemeClr val="accent2"/>
              </a:solidFill>
              <a:ln w="19050">
                <a:solidFill>
                  <a:schemeClr val="accent2"/>
                </a:solidFill>
              </a:ln>
              <a:effectLst/>
            </c:spPr>
            <c:extLst>
              <c:ext xmlns:c16="http://schemas.microsoft.com/office/drawing/2014/chart" uri="{C3380CC4-5D6E-409C-BE32-E72D297353CC}">
                <c16:uniqueId val="{00000001-4AC2-430D-BCD3-407A0CEB5C89}"/>
              </c:ext>
            </c:extLst>
          </c:dPt>
          <c:dPt>
            <c:idx val="1"/>
            <c:bubble3D val="0"/>
            <c:spPr>
              <a:solidFill>
                <a:schemeClr val="accent2"/>
              </a:solidFill>
              <a:ln w="19050">
                <a:solidFill>
                  <a:schemeClr val="accent2"/>
                </a:solidFill>
              </a:ln>
              <a:effectLst/>
            </c:spPr>
            <c:extLst>
              <c:ext xmlns:c16="http://schemas.microsoft.com/office/drawing/2014/chart" uri="{C3380CC4-5D6E-409C-BE32-E72D297353CC}">
                <c16:uniqueId val="{00000003-4AC2-430D-BCD3-407A0CEB5C89}"/>
              </c:ext>
            </c:extLst>
          </c:dPt>
          <c:dPt>
            <c:idx val="2"/>
            <c:bubble3D val="0"/>
            <c:spPr>
              <a:solidFill>
                <a:schemeClr val="accent2"/>
              </a:solidFill>
              <a:ln w="19050">
                <a:solidFill>
                  <a:schemeClr val="accent2"/>
                </a:solidFill>
              </a:ln>
              <a:effectLst/>
            </c:spPr>
            <c:extLst>
              <c:ext xmlns:c16="http://schemas.microsoft.com/office/drawing/2014/chart" uri="{C3380CC4-5D6E-409C-BE32-E72D297353CC}">
                <c16:uniqueId val="{00000005-4AC2-430D-BCD3-407A0CEB5C89}"/>
              </c:ext>
            </c:extLst>
          </c:dPt>
          <c:dPt>
            <c:idx val="3"/>
            <c:bubble3D val="0"/>
            <c:spPr>
              <a:solidFill>
                <a:schemeClr val="accent2"/>
              </a:solidFill>
              <a:ln w="19050">
                <a:solidFill>
                  <a:schemeClr val="accent2"/>
                </a:solidFill>
              </a:ln>
              <a:effectLst/>
            </c:spPr>
            <c:extLst>
              <c:ext xmlns:c16="http://schemas.microsoft.com/office/drawing/2014/chart" uri="{C3380CC4-5D6E-409C-BE32-E72D297353CC}">
                <c16:uniqueId val="{00000007-4AC2-430D-BCD3-407A0CEB5C89}"/>
              </c:ext>
            </c:extLst>
          </c:dPt>
          <c:cat>
            <c:strRef>
              <c:f>Sheet1!$A$2:$A$5</c:f>
              <c:strCache>
                <c:ptCount val="2"/>
                <c:pt idx="0">
                  <c:v>第一季度</c:v>
                </c:pt>
                <c:pt idx="1">
                  <c:v>第二季度</c:v>
                </c:pt>
              </c:strCache>
            </c:strRef>
          </c:cat>
          <c:val>
            <c:numRef>
              <c:f>Sheet1!$B$2:$B$5</c:f>
              <c:numCache>
                <c:formatCode>General</c:formatCode>
                <c:ptCount val="4"/>
                <c:pt idx="0">
                  <c:v>10</c:v>
                </c:pt>
                <c:pt idx="1">
                  <c:v>2</c:v>
                </c:pt>
              </c:numCache>
            </c:numRef>
          </c:val>
          <c:extLst>
            <c:ext xmlns:c16="http://schemas.microsoft.com/office/drawing/2014/chart" uri="{C3380CC4-5D6E-409C-BE32-E72D297353CC}">
              <c16:uniqueId val="{00000008-4AC2-430D-BCD3-407A0CEB5C89}"/>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S1</c:v>
                </c:pt>
              </c:strCache>
            </c:strRef>
          </c:tx>
          <c:spPr>
            <a:solidFill>
              <a:schemeClr val="accent1"/>
            </a:solidFill>
            <a:ln w="19050">
              <a:noFill/>
            </a:ln>
            <a:effectLst/>
          </c:spPr>
          <c:invertIfNegative val="0"/>
          <c:cat>
            <c:strRef>
              <c:f>Sheet1!$A$2:$A$5</c:f>
              <c:strCache>
                <c:ptCount val="4"/>
                <c:pt idx="0">
                  <c:v>A</c:v>
                </c:pt>
                <c:pt idx="1">
                  <c:v>B</c:v>
                </c:pt>
                <c:pt idx="2">
                  <c:v>C</c:v>
                </c:pt>
                <c:pt idx="3">
                  <c:v>D</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6AD-4FB6-8EF4-A76166FEF136}"/>
            </c:ext>
          </c:extLst>
        </c:ser>
        <c:ser>
          <c:idx val="1"/>
          <c:order val="1"/>
          <c:tx>
            <c:strRef>
              <c:f>Sheet1!$C$1</c:f>
              <c:strCache>
                <c:ptCount val="1"/>
                <c:pt idx="0">
                  <c:v>S2</c:v>
                </c:pt>
              </c:strCache>
            </c:strRef>
          </c:tx>
          <c:spPr>
            <a:solidFill>
              <a:schemeClr val="accent2"/>
            </a:solidFill>
            <a:ln w="19050">
              <a:noFill/>
            </a:ln>
            <a:effectLst/>
          </c:spPr>
          <c:invertIfNegative val="0"/>
          <c:cat>
            <c:strRef>
              <c:f>Sheet1!$A$2:$A$5</c:f>
              <c:strCache>
                <c:ptCount val="4"/>
                <c:pt idx="0">
                  <c:v>A</c:v>
                </c:pt>
                <c:pt idx="1">
                  <c:v>B</c:v>
                </c:pt>
                <c:pt idx="2">
                  <c:v>C</c:v>
                </c:pt>
                <c:pt idx="3">
                  <c:v>D</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6AD-4FB6-8EF4-A76166FEF136}"/>
            </c:ext>
          </c:extLst>
        </c:ser>
        <c:ser>
          <c:idx val="2"/>
          <c:order val="2"/>
          <c:tx>
            <c:strRef>
              <c:f>Sheet1!$D$1</c:f>
              <c:strCache>
                <c:ptCount val="1"/>
                <c:pt idx="0">
                  <c:v>S3</c:v>
                </c:pt>
              </c:strCache>
            </c:strRef>
          </c:tx>
          <c:spPr>
            <a:solidFill>
              <a:schemeClr val="accent4"/>
            </a:solidFill>
            <a:ln w="19050">
              <a:noFill/>
            </a:ln>
            <a:effectLst/>
          </c:spPr>
          <c:invertIfNegative val="0"/>
          <c:cat>
            <c:strRef>
              <c:f>Sheet1!$A$2:$A$5</c:f>
              <c:strCache>
                <c:ptCount val="4"/>
                <c:pt idx="0">
                  <c:v>A</c:v>
                </c:pt>
                <c:pt idx="1">
                  <c:v>B</c:v>
                </c:pt>
                <c:pt idx="2">
                  <c:v>C</c:v>
                </c:pt>
                <c:pt idx="3">
                  <c:v>D</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6AD-4FB6-8EF4-A76166FEF136}"/>
            </c:ext>
          </c:extLst>
        </c:ser>
        <c:dLbls>
          <c:showLegendKey val="0"/>
          <c:showVal val="0"/>
          <c:showCatName val="0"/>
          <c:showSerName val="0"/>
          <c:showPercent val="0"/>
          <c:showBubbleSize val="0"/>
        </c:dLbls>
        <c:gapWidth val="199"/>
        <c:axId val="648315424"/>
        <c:axId val="648315984"/>
      </c:barChart>
      <c:catAx>
        <c:axId val="648315424"/>
        <c:scaling>
          <c:orientation val="minMax"/>
        </c:scaling>
        <c:delete val="0"/>
        <c:axPos val="b"/>
        <c:numFmt formatCode="General" sourceLinked="1"/>
        <c:majorTickMark val="out"/>
        <c:minorTickMark val="none"/>
        <c:tickLblPos val="nextTo"/>
        <c:spPr>
          <a:noFill/>
          <a:ln w="12700" cap="flat" cmpd="sng" algn="ctr">
            <a:solidFill>
              <a:schemeClr val="bg1">
                <a:lumMod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ea"/>
                <a:sym typeface="+mn-lt"/>
              </a:defRPr>
            </a:pPr>
            <a:endParaRPr lang="zh-CN"/>
          </a:p>
        </c:txPr>
        <c:crossAx val="648315984"/>
        <c:crosses val="autoZero"/>
        <c:auto val="1"/>
        <c:lblAlgn val="ctr"/>
        <c:lblOffset val="100"/>
        <c:tickMarkSkip val="1"/>
        <c:noMultiLvlLbl val="0"/>
      </c:catAx>
      <c:valAx>
        <c:axId val="648315984"/>
        <c:scaling>
          <c:orientation val="minMax"/>
        </c:scaling>
        <c:delete val="1"/>
        <c:axPos val="l"/>
        <c:numFmt formatCode="General" sourceLinked="1"/>
        <c:majorTickMark val="none"/>
        <c:minorTickMark val="none"/>
        <c:tickLblPos val="nextTo"/>
        <c:crossAx val="6483154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accent1"/>
                </a:solidFill>
                <a:latin typeface="+mn-lt"/>
                <a:ea typeface="+mn-ea"/>
                <a:cs typeface="+mn-cs"/>
              </a:defRPr>
            </a:pPr>
            <a:r>
              <a:rPr lang="en-US" altLang="zh-CN" b="1">
                <a:solidFill>
                  <a:schemeClr val="accent1"/>
                </a:solidFill>
              </a:rPr>
              <a:t>Bar</a:t>
            </a:r>
            <a:r>
              <a:rPr lang="en-US" altLang="zh-CN" b="1" baseline="0">
                <a:solidFill>
                  <a:schemeClr val="accent1"/>
                </a:solidFill>
              </a:rPr>
              <a:t> Chart Title</a:t>
            </a:r>
            <a:endParaRPr lang="zh-CN" altLang="en-US" b="1">
              <a:solidFill>
                <a:schemeClr val="accent1"/>
              </a:solidFill>
            </a:endParaRP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accent1"/>
              </a:solidFill>
              <a:latin typeface="+mn-lt"/>
              <a:ea typeface="+mn-ea"/>
              <a:cs typeface="+mn-cs"/>
            </a:defRPr>
          </a:pPr>
          <a:endParaRPr lang="zh-CN"/>
        </a:p>
      </c:txPr>
    </c:title>
    <c:autoTitleDeleted val="0"/>
    <c:plotArea>
      <c:layout/>
      <c:barChart>
        <c:barDir val="bar"/>
        <c:grouping val="stacked"/>
        <c:varyColors val="0"/>
        <c:ser>
          <c:idx val="0"/>
          <c:order val="0"/>
          <c:tx>
            <c:strRef>
              <c:f>Sheet1!$B$1</c:f>
              <c:strCache>
                <c:ptCount val="1"/>
                <c:pt idx="0">
                  <c:v>系列 1</c:v>
                </c:pt>
              </c:strCache>
            </c:strRef>
          </c:tx>
          <c:spPr>
            <a:solidFill>
              <a:schemeClr val="bg1">
                <a:lumMod val="50000"/>
              </a:schemeClr>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6A60-494A-B2C9-C84F770AAC4D}"/>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6A60-494A-B2C9-C84F770AAC4D}"/>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6A60-494A-B2C9-C84F770AAC4D}"/>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7-6A60-494A-B2C9-C84F770AAC4D}"/>
              </c:ext>
            </c:extLst>
          </c:dPt>
          <c:cat>
            <c:numRef>
              <c:f>Sheet1!$A$2:$A$5</c:f>
              <c:numCache>
                <c:formatCode>General</c:formatCode>
                <c:ptCount val="4"/>
                <c:pt idx="0">
                  <c:v>2016</c:v>
                </c:pt>
                <c:pt idx="1">
                  <c:v>2015</c:v>
                </c:pt>
                <c:pt idx="2">
                  <c:v>2014</c:v>
                </c:pt>
                <c:pt idx="3">
                  <c:v>2013</c:v>
                </c:pt>
              </c:numCache>
            </c:numRef>
          </c:cat>
          <c:val>
            <c:numRef>
              <c:f>Sheet1!$B$2:$B$5</c:f>
              <c:numCache>
                <c:formatCode>General</c:formatCode>
                <c:ptCount val="4"/>
                <c:pt idx="0">
                  <c:v>4.8</c:v>
                </c:pt>
                <c:pt idx="1">
                  <c:v>2.5</c:v>
                </c:pt>
                <c:pt idx="2">
                  <c:v>3.5</c:v>
                </c:pt>
                <c:pt idx="3">
                  <c:v>4</c:v>
                </c:pt>
              </c:numCache>
            </c:numRef>
          </c:val>
          <c:extLst>
            <c:ext xmlns:c16="http://schemas.microsoft.com/office/drawing/2014/chart" uri="{C3380CC4-5D6E-409C-BE32-E72D297353CC}">
              <c16:uniqueId val="{00000008-6A60-494A-B2C9-C84F770AAC4D}"/>
            </c:ext>
          </c:extLst>
        </c:ser>
        <c:ser>
          <c:idx val="1"/>
          <c:order val="1"/>
          <c:tx>
            <c:strRef>
              <c:f>Sheet1!$C$1</c:f>
              <c:strCache>
                <c:ptCount val="1"/>
                <c:pt idx="0">
                  <c:v>系列 2</c:v>
                </c:pt>
              </c:strCache>
            </c:strRef>
          </c:tx>
          <c:spPr>
            <a:solidFill>
              <a:schemeClr val="accent2"/>
            </a:solidFill>
            <a:ln>
              <a:noFill/>
            </a:ln>
            <a:effectLst/>
          </c:spPr>
          <c:invertIfNegative val="0"/>
          <c:cat>
            <c:numRef>
              <c:f>Sheet1!$A$2:$A$5</c:f>
              <c:numCache>
                <c:formatCode>General</c:formatCode>
                <c:ptCount val="4"/>
                <c:pt idx="0">
                  <c:v>2016</c:v>
                </c:pt>
                <c:pt idx="1">
                  <c:v>2015</c:v>
                </c:pt>
                <c:pt idx="2">
                  <c:v>2014</c:v>
                </c:pt>
                <c:pt idx="3">
                  <c:v>2013</c:v>
                </c:pt>
              </c:numCache>
            </c:numRef>
          </c:cat>
          <c:val>
            <c:numRef>
              <c:f>Sheet1!$C$2:$C$5</c:f>
              <c:numCache>
                <c:formatCode>General</c:formatCode>
                <c:ptCount val="4"/>
              </c:numCache>
            </c:numRef>
          </c:val>
          <c:extLst>
            <c:ext xmlns:c16="http://schemas.microsoft.com/office/drawing/2014/chart" uri="{C3380CC4-5D6E-409C-BE32-E72D297353CC}">
              <c16:uniqueId val="{00000009-6A60-494A-B2C9-C84F770AAC4D}"/>
            </c:ext>
          </c:extLst>
        </c:ser>
        <c:ser>
          <c:idx val="2"/>
          <c:order val="2"/>
          <c:tx>
            <c:strRef>
              <c:f>Sheet1!$D$1</c:f>
              <c:strCache>
                <c:ptCount val="1"/>
                <c:pt idx="0">
                  <c:v>系列 3</c:v>
                </c:pt>
              </c:strCache>
            </c:strRef>
          </c:tx>
          <c:spPr>
            <a:solidFill>
              <a:schemeClr val="accent3"/>
            </a:solidFill>
            <a:ln>
              <a:noFill/>
            </a:ln>
            <a:effectLst/>
          </c:spPr>
          <c:invertIfNegative val="0"/>
          <c:cat>
            <c:numRef>
              <c:f>Sheet1!$A$2:$A$5</c:f>
              <c:numCache>
                <c:formatCode>General</c:formatCode>
                <c:ptCount val="4"/>
                <c:pt idx="0">
                  <c:v>2016</c:v>
                </c:pt>
                <c:pt idx="1">
                  <c:v>2015</c:v>
                </c:pt>
                <c:pt idx="2">
                  <c:v>2014</c:v>
                </c:pt>
                <c:pt idx="3">
                  <c:v>2013</c:v>
                </c:pt>
              </c:numCache>
            </c:numRef>
          </c:cat>
          <c:val>
            <c:numRef>
              <c:f>Sheet1!$D$2:$D$5</c:f>
              <c:numCache>
                <c:formatCode>General</c:formatCode>
                <c:ptCount val="4"/>
              </c:numCache>
            </c:numRef>
          </c:val>
          <c:extLst>
            <c:ext xmlns:c16="http://schemas.microsoft.com/office/drawing/2014/chart" uri="{C3380CC4-5D6E-409C-BE32-E72D297353CC}">
              <c16:uniqueId val="{0000000A-6A60-494A-B2C9-C84F770AAC4D}"/>
            </c:ext>
          </c:extLst>
        </c:ser>
        <c:dLbls>
          <c:showLegendKey val="0"/>
          <c:showVal val="0"/>
          <c:showCatName val="0"/>
          <c:showSerName val="0"/>
          <c:showPercent val="0"/>
          <c:showBubbleSize val="0"/>
        </c:dLbls>
        <c:gapWidth val="182"/>
        <c:overlap val="100"/>
        <c:axId val="1084647072"/>
        <c:axId val="1084646656"/>
      </c:barChart>
      <c:catAx>
        <c:axId val="10846470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4646656"/>
        <c:crosses val="autoZero"/>
        <c:auto val="1"/>
        <c:lblAlgn val="ctr"/>
        <c:lblOffset val="100"/>
        <c:noMultiLvlLbl val="0"/>
      </c:catAx>
      <c:valAx>
        <c:axId val="1084646656"/>
        <c:scaling>
          <c:orientation val="minMax"/>
        </c:scaling>
        <c:delete val="1"/>
        <c:axPos val="b"/>
        <c:numFmt formatCode="General" sourceLinked="1"/>
        <c:majorTickMark val="none"/>
        <c:minorTickMark val="none"/>
        <c:tickLblPos val="nextTo"/>
        <c:crossAx val="10846470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accent1"/>
                </a:solidFill>
                <a:latin typeface="+mn-lt"/>
                <a:ea typeface="+mn-ea"/>
                <a:cs typeface="+mn-cs"/>
              </a:defRPr>
            </a:pPr>
            <a:r>
              <a:rPr lang="en-US" altLang="zh-CN" b="1">
                <a:solidFill>
                  <a:schemeClr val="accent1"/>
                </a:solidFill>
              </a:rPr>
              <a:t>Line Chart Title</a:t>
            </a:r>
            <a:endParaRPr lang="zh-CN" altLang="en-US" b="1">
              <a:solidFill>
                <a:schemeClr val="accent1"/>
              </a:solidFill>
            </a:endParaRP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accent1"/>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S1</c:v>
                </c:pt>
              </c:strCache>
            </c:strRef>
          </c:tx>
          <c:spPr>
            <a:ln w="57150" cap="rnd">
              <a:solidFill>
                <a:schemeClr val="accent1"/>
              </a:solidFill>
              <a:round/>
            </a:ln>
            <a:effectLst>
              <a:outerShdw dist="25400" dir="2700000" algn="tl" rotWithShape="0">
                <a:prstClr val="black">
                  <a:alpha val="10000"/>
                </a:prstClr>
              </a:outerShdw>
            </a:effectLst>
          </c:spPr>
          <c:marker>
            <c:symbol val="circle"/>
            <c:size val="12"/>
            <c:spPr>
              <a:solidFill>
                <a:schemeClr val="bg1">
                  <a:lumMod val="95000"/>
                </a:schemeClr>
              </a:solidFill>
              <a:ln w="41275">
                <a:solidFill>
                  <a:schemeClr val="accent1"/>
                </a:solidFill>
              </a:ln>
              <a:effectLst>
                <a:outerShdw dist="25400" dir="2700000" algn="tl" rotWithShape="0">
                  <a:prstClr val="black">
                    <a:alpha val="10000"/>
                  </a:prstClr>
                </a:outerShdw>
              </a:effectLst>
            </c:spPr>
          </c:marker>
          <c:cat>
            <c:strRef>
              <c:f>Sheet1!$A$2:$A$5</c:f>
              <c:strCache>
                <c:ptCount val="4"/>
                <c:pt idx="0">
                  <c:v>Option1</c:v>
                </c:pt>
                <c:pt idx="1">
                  <c:v>Option2</c:v>
                </c:pt>
                <c:pt idx="2">
                  <c:v>Option3</c:v>
                </c:pt>
                <c:pt idx="3">
                  <c:v>Option4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AF95-4ED6-8943-3857E3208673}"/>
            </c:ext>
          </c:extLst>
        </c:ser>
        <c:ser>
          <c:idx val="1"/>
          <c:order val="1"/>
          <c:tx>
            <c:strRef>
              <c:f>Sheet1!$C$1</c:f>
              <c:strCache>
                <c:ptCount val="1"/>
                <c:pt idx="0">
                  <c:v>S2</c:v>
                </c:pt>
              </c:strCache>
            </c:strRef>
          </c:tx>
          <c:spPr>
            <a:ln w="57150" cap="rnd">
              <a:solidFill>
                <a:schemeClr val="accent2"/>
              </a:solidFill>
              <a:round/>
            </a:ln>
            <a:effectLst>
              <a:outerShdw dist="25400" dir="2700000" algn="tl" rotWithShape="0">
                <a:schemeClr val="tx1">
                  <a:lumMod val="85000"/>
                  <a:lumOff val="15000"/>
                  <a:alpha val="10000"/>
                </a:schemeClr>
              </a:outerShdw>
            </a:effectLst>
          </c:spPr>
          <c:marker>
            <c:symbol val="circle"/>
            <c:size val="12"/>
            <c:spPr>
              <a:solidFill>
                <a:schemeClr val="bg1">
                  <a:lumMod val="95000"/>
                </a:schemeClr>
              </a:solidFill>
              <a:ln w="41275" cap="rnd">
                <a:solidFill>
                  <a:schemeClr val="accent2"/>
                </a:solidFill>
              </a:ln>
              <a:effectLst>
                <a:outerShdw dist="25400" dir="2700000" algn="tl" rotWithShape="0">
                  <a:schemeClr val="tx1">
                    <a:lumMod val="85000"/>
                    <a:lumOff val="15000"/>
                    <a:alpha val="10000"/>
                  </a:schemeClr>
                </a:outerShdw>
              </a:effectLst>
            </c:spPr>
          </c:marker>
          <c:dPt>
            <c:idx val="2"/>
            <c:marker>
              <c:symbol val="circle"/>
              <c:size val="12"/>
              <c:spPr>
                <a:solidFill>
                  <a:schemeClr val="bg1">
                    <a:lumMod val="95000"/>
                  </a:schemeClr>
                </a:solidFill>
                <a:ln w="41275" cap="rnd">
                  <a:solidFill>
                    <a:schemeClr val="accent2"/>
                  </a:solidFill>
                </a:ln>
                <a:effectLst>
                  <a:outerShdw dist="25400" dir="2700000" algn="tl" rotWithShape="0">
                    <a:schemeClr val="tx1">
                      <a:lumMod val="85000"/>
                      <a:lumOff val="15000"/>
                      <a:alpha val="10000"/>
                    </a:schemeClr>
                  </a:outerShdw>
                </a:effectLst>
              </c:spPr>
            </c:marker>
            <c:bubble3D val="0"/>
            <c:spPr>
              <a:ln w="57150" cap="rnd" cmpd="sng">
                <a:solidFill>
                  <a:schemeClr val="accent2"/>
                </a:solidFill>
                <a:round/>
              </a:ln>
              <a:effectLst>
                <a:outerShdw dist="25400" dir="2700000" algn="tl" rotWithShape="0">
                  <a:schemeClr val="tx1">
                    <a:lumMod val="85000"/>
                    <a:lumOff val="15000"/>
                    <a:alpha val="10000"/>
                  </a:schemeClr>
                </a:outerShdw>
              </a:effectLst>
            </c:spPr>
            <c:extLst>
              <c:ext xmlns:c16="http://schemas.microsoft.com/office/drawing/2014/chart" uri="{C3380CC4-5D6E-409C-BE32-E72D297353CC}">
                <c16:uniqueId val="{00000005-AF95-4ED6-8943-3857E3208673}"/>
              </c:ext>
            </c:extLst>
          </c:dPt>
          <c:cat>
            <c:strRef>
              <c:f>Sheet1!$A$2:$A$5</c:f>
              <c:strCache>
                <c:ptCount val="4"/>
                <c:pt idx="0">
                  <c:v>Option1</c:v>
                </c:pt>
                <c:pt idx="1">
                  <c:v>Option2</c:v>
                </c:pt>
                <c:pt idx="2">
                  <c:v>Option3</c:v>
                </c:pt>
                <c:pt idx="3">
                  <c:v>Option4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AF95-4ED6-8943-3857E3208673}"/>
            </c:ext>
          </c:extLst>
        </c:ser>
        <c:ser>
          <c:idx val="2"/>
          <c:order val="2"/>
          <c:tx>
            <c:strRef>
              <c:f>Sheet1!$D$1</c:f>
              <c:strCache>
                <c:ptCount val="1"/>
                <c:pt idx="0">
                  <c:v>S3</c:v>
                </c:pt>
              </c:strCache>
            </c:strRef>
          </c:tx>
          <c:spPr>
            <a:ln w="53975" cap="rnd">
              <a:solidFill>
                <a:schemeClr val="bg1">
                  <a:lumMod val="50000"/>
                </a:schemeClr>
              </a:solidFill>
              <a:round/>
            </a:ln>
            <a:effectLst>
              <a:outerShdw dist="25400" dir="2700000" algn="tl" rotWithShape="0">
                <a:prstClr val="black">
                  <a:alpha val="10000"/>
                </a:prstClr>
              </a:outerShdw>
            </a:effectLst>
          </c:spPr>
          <c:marker>
            <c:symbol val="circle"/>
            <c:size val="12"/>
            <c:spPr>
              <a:solidFill>
                <a:schemeClr val="bg1">
                  <a:lumMod val="95000"/>
                </a:schemeClr>
              </a:solidFill>
              <a:ln w="41275">
                <a:solidFill>
                  <a:schemeClr val="bg1">
                    <a:lumMod val="50000"/>
                  </a:schemeClr>
                </a:solidFill>
              </a:ln>
              <a:effectLst>
                <a:outerShdw dist="25400" dir="2700000" algn="tl" rotWithShape="0">
                  <a:prstClr val="black">
                    <a:alpha val="10000"/>
                  </a:prstClr>
                </a:outerShdw>
              </a:effectLst>
            </c:spPr>
          </c:marker>
          <c:cat>
            <c:strRef>
              <c:f>Sheet1!$A$2:$A$5</c:f>
              <c:strCache>
                <c:ptCount val="4"/>
                <c:pt idx="0">
                  <c:v>Option1</c:v>
                </c:pt>
                <c:pt idx="1">
                  <c:v>Option2</c:v>
                </c:pt>
                <c:pt idx="2">
                  <c:v>Option3</c:v>
                </c:pt>
                <c:pt idx="3">
                  <c:v>Option4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AF95-4ED6-8943-3857E3208673}"/>
            </c:ext>
          </c:extLst>
        </c:ser>
        <c:dLbls>
          <c:showLegendKey val="0"/>
          <c:showVal val="0"/>
          <c:showCatName val="0"/>
          <c:showSerName val="0"/>
          <c:showPercent val="0"/>
          <c:showBubbleSize val="0"/>
        </c:dLbls>
        <c:marker val="1"/>
        <c:smooth val="0"/>
        <c:axId val="1971294672"/>
        <c:axId val="1210257568"/>
      </c:lineChart>
      <c:catAx>
        <c:axId val="1971294672"/>
        <c:scaling>
          <c:orientation val="minMax"/>
        </c:scaling>
        <c:delete val="0"/>
        <c:axPos val="b"/>
        <c:numFmt formatCode="General" sourceLinked="1"/>
        <c:majorTickMark val="none"/>
        <c:minorTickMark val="none"/>
        <c:tickLblPos val="nextTo"/>
        <c:spPr>
          <a:noFill/>
          <a:ln w="57150" cap="flat" cmpd="sng" algn="ctr">
            <a:solidFill>
              <a:schemeClr val="tx1">
                <a:lumMod val="75000"/>
                <a:lumOff val="2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1210257568"/>
        <c:crosses val="autoZero"/>
        <c:auto val="1"/>
        <c:lblAlgn val="ctr"/>
        <c:lblOffset val="100"/>
        <c:noMultiLvlLbl val="0"/>
      </c:catAx>
      <c:valAx>
        <c:axId val="1210257568"/>
        <c:scaling>
          <c:orientation val="minMax"/>
        </c:scaling>
        <c:delete val="1"/>
        <c:axPos val="l"/>
        <c:numFmt formatCode="General" sourceLinked="1"/>
        <c:majorTickMark val="none"/>
        <c:minorTickMark val="none"/>
        <c:tickLblPos val="nextTo"/>
        <c:crossAx val="197129467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accent1"/>
                </a:solidFill>
                <a:latin typeface="+mn-lt"/>
                <a:ea typeface="+mn-ea"/>
                <a:cs typeface="+mn-cs"/>
              </a:defRPr>
            </a:pPr>
            <a:r>
              <a:rPr lang="en-US" altLang="zh-CN" b="1">
                <a:solidFill>
                  <a:schemeClr val="accent1"/>
                </a:solidFill>
              </a:rPr>
              <a:t>Line Chart Title</a:t>
            </a:r>
            <a:endParaRPr lang="zh-CN" altLang="en-US" b="1">
              <a:solidFill>
                <a:schemeClr val="accent1"/>
              </a:solidFill>
            </a:endParaRPr>
          </a:p>
        </c:rich>
      </c:tx>
      <c:layout>
        <c:manualLayout>
          <c:xMode val="edge"/>
          <c:yMode val="edge"/>
          <c:x val="0.41427133083774365"/>
          <c:y val="0"/>
        </c:manualLayout>
      </c:layout>
      <c:overlay val="0"/>
      <c:spPr>
        <a:noFill/>
        <a:ln>
          <a:noFill/>
        </a:ln>
        <a:effectLst/>
      </c:spPr>
      <c:txPr>
        <a:bodyPr rot="0" spcFirstLastPara="1" vertOverflow="ellipsis" vert="horz" wrap="square" anchor="ctr" anchorCtr="1"/>
        <a:lstStyle/>
        <a:p>
          <a:pPr>
            <a:defRPr sz="1862" b="1" i="0" u="none" strike="noStrike" kern="1200" spc="0" baseline="0">
              <a:solidFill>
                <a:schemeClr val="accent1"/>
              </a:solidFill>
              <a:latin typeface="+mn-lt"/>
              <a:ea typeface="+mn-ea"/>
              <a:cs typeface="+mn-cs"/>
            </a:defRPr>
          </a:pPr>
          <a:endParaRPr lang="zh-CN"/>
        </a:p>
      </c:txPr>
    </c:title>
    <c:autoTitleDeleted val="0"/>
    <c:plotArea>
      <c:layout/>
      <c:lineChart>
        <c:grouping val="standard"/>
        <c:varyColors val="0"/>
        <c:ser>
          <c:idx val="2"/>
          <c:order val="0"/>
          <c:tx>
            <c:strRef>
              <c:f>Sheet1!$D$1</c:f>
              <c:strCache>
                <c:ptCount val="1"/>
                <c:pt idx="0">
                  <c:v>S3</c:v>
                </c:pt>
              </c:strCache>
            </c:strRef>
          </c:tx>
          <c:spPr>
            <a:ln w="63500" cap="rnd">
              <a:solidFill>
                <a:schemeClr val="accent1"/>
              </a:solidFill>
              <a:round/>
            </a:ln>
            <a:effectLst>
              <a:outerShdw dist="25400" dir="2700000" algn="tl" rotWithShape="0">
                <a:prstClr val="black">
                  <a:alpha val="10000"/>
                </a:prstClr>
              </a:outerShdw>
            </a:effectLst>
          </c:spPr>
          <c:marker>
            <c:symbol val="circle"/>
            <c:size val="12"/>
            <c:spPr>
              <a:solidFill>
                <a:schemeClr val="bg1">
                  <a:lumMod val="95000"/>
                </a:schemeClr>
              </a:solidFill>
              <a:ln w="41275">
                <a:solidFill>
                  <a:schemeClr val="accent1"/>
                </a:solidFill>
              </a:ln>
              <a:effectLst>
                <a:outerShdw dist="25400" dir="2700000" algn="tl" rotWithShape="0">
                  <a:prstClr val="black">
                    <a:alpha val="10000"/>
                  </a:prstClr>
                </a:outerShdw>
              </a:effectLst>
            </c:spPr>
          </c:marker>
          <c:cat>
            <c:strRef>
              <c:f>Sheet1!$A$2:$A$5</c:f>
              <c:strCache>
                <c:ptCount val="4"/>
                <c:pt idx="0">
                  <c:v>Option1</c:v>
                </c:pt>
                <c:pt idx="1">
                  <c:v>Option2</c:v>
                </c:pt>
                <c:pt idx="2">
                  <c:v>Option3</c:v>
                </c:pt>
                <c:pt idx="3">
                  <c:v>Option4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AF95-4ED6-8943-3857E3208673}"/>
            </c:ext>
          </c:extLst>
        </c:ser>
        <c:dLbls>
          <c:showLegendKey val="0"/>
          <c:showVal val="0"/>
          <c:showCatName val="0"/>
          <c:showSerName val="0"/>
          <c:showPercent val="0"/>
          <c:showBubbleSize val="0"/>
        </c:dLbls>
        <c:marker val="1"/>
        <c:smooth val="0"/>
        <c:axId val="1971294672"/>
        <c:axId val="1210257568"/>
      </c:lineChart>
      <c:catAx>
        <c:axId val="1971294672"/>
        <c:scaling>
          <c:orientation val="minMax"/>
        </c:scaling>
        <c:delete val="0"/>
        <c:axPos val="b"/>
        <c:numFmt formatCode="General" sourceLinked="1"/>
        <c:majorTickMark val="none"/>
        <c:minorTickMark val="none"/>
        <c:tickLblPos val="nextTo"/>
        <c:spPr>
          <a:noFill/>
          <a:ln w="57150" cap="flat" cmpd="sng" algn="ctr">
            <a:solidFill>
              <a:schemeClr val="tx1">
                <a:lumMod val="75000"/>
                <a:lumOff val="2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1210257568"/>
        <c:crosses val="autoZero"/>
        <c:auto val="1"/>
        <c:lblAlgn val="ctr"/>
        <c:lblOffset val="100"/>
        <c:noMultiLvlLbl val="0"/>
      </c:catAx>
      <c:valAx>
        <c:axId val="1210257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9712946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accent1"/>
                </a:solidFill>
                <a:latin typeface="+mn-lt"/>
                <a:ea typeface="+mn-ea"/>
                <a:cs typeface="+mn-cs"/>
              </a:defRPr>
            </a:pPr>
            <a:r>
              <a:rPr lang="en-US" altLang="zh-CN" b="1">
                <a:solidFill>
                  <a:schemeClr val="accent1"/>
                </a:solidFill>
              </a:rPr>
              <a:t>Pie Chart Title</a:t>
            </a:r>
            <a:endParaRPr lang="zh-CN" altLang="en-US" b="1">
              <a:solidFill>
                <a:schemeClr val="accent1"/>
              </a:solidFill>
            </a:endParaRP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accent1"/>
              </a:solidFill>
              <a:latin typeface="+mn-lt"/>
              <a:ea typeface="+mn-ea"/>
              <a:cs typeface="+mn-cs"/>
            </a:defRPr>
          </a:pPr>
          <a:endParaRPr lang="zh-CN"/>
        </a:p>
      </c:txPr>
    </c:title>
    <c:autoTitleDeleted val="0"/>
    <c:plotArea>
      <c:layout/>
      <c:pieChart>
        <c:varyColors val="1"/>
        <c:ser>
          <c:idx val="0"/>
          <c:order val="0"/>
          <c:tx>
            <c:strRef>
              <c:f>Sheet1!$B$1</c:f>
              <c:strCache>
                <c:ptCount val="1"/>
                <c:pt idx="0">
                  <c:v>销售额</c:v>
                </c:pt>
              </c:strCache>
            </c:strRef>
          </c:tx>
          <c:spPr>
            <a:ln>
              <a:noFill/>
            </a:ln>
          </c:spPr>
          <c:explosion val="4"/>
          <c:dPt>
            <c:idx val="0"/>
            <c:bubble3D val="0"/>
            <c:spPr>
              <a:solidFill>
                <a:schemeClr val="accent1"/>
              </a:solidFill>
              <a:ln w="19050">
                <a:noFill/>
              </a:ln>
              <a:effectLst/>
            </c:spPr>
            <c:extLst>
              <c:ext xmlns:c16="http://schemas.microsoft.com/office/drawing/2014/chart" uri="{C3380CC4-5D6E-409C-BE32-E72D297353CC}">
                <c16:uniqueId val="{00000001-2441-4C8D-B2A8-5CC2E648143B}"/>
              </c:ext>
            </c:extLst>
          </c:dPt>
          <c:dPt>
            <c:idx val="1"/>
            <c:bubble3D val="0"/>
            <c:explosion val="0"/>
            <c:spPr>
              <a:solidFill>
                <a:schemeClr val="accent2"/>
              </a:solidFill>
              <a:ln w="19050">
                <a:noFill/>
              </a:ln>
              <a:effectLst/>
            </c:spPr>
            <c:extLst>
              <c:ext xmlns:c16="http://schemas.microsoft.com/office/drawing/2014/chart" uri="{C3380CC4-5D6E-409C-BE32-E72D297353CC}">
                <c16:uniqueId val="{00000003-2441-4C8D-B2A8-5CC2E648143B}"/>
              </c:ext>
            </c:extLst>
          </c:dPt>
          <c:dPt>
            <c:idx val="2"/>
            <c:bubble3D val="0"/>
            <c:explosion val="0"/>
            <c:spPr>
              <a:solidFill>
                <a:schemeClr val="accent3"/>
              </a:solidFill>
              <a:ln w="19050">
                <a:noFill/>
              </a:ln>
              <a:effectLst/>
            </c:spPr>
            <c:extLst>
              <c:ext xmlns:c16="http://schemas.microsoft.com/office/drawing/2014/chart" uri="{C3380CC4-5D6E-409C-BE32-E72D297353CC}">
                <c16:uniqueId val="{00000005-2441-4C8D-B2A8-5CC2E648143B}"/>
              </c:ext>
            </c:extLst>
          </c:dPt>
          <c:dPt>
            <c:idx val="3"/>
            <c:bubble3D val="0"/>
            <c:explosion val="0"/>
            <c:spPr>
              <a:solidFill>
                <a:schemeClr val="bg1">
                  <a:lumMod val="65000"/>
                </a:schemeClr>
              </a:solidFill>
              <a:ln w="19050">
                <a:noFill/>
              </a:ln>
              <a:effectLst/>
            </c:spPr>
            <c:extLst>
              <c:ext xmlns:c16="http://schemas.microsoft.com/office/drawing/2014/chart" uri="{C3380CC4-5D6E-409C-BE32-E72D297353CC}">
                <c16:uniqueId val="{00000007-2441-4C8D-B2A8-5CC2E648143B}"/>
              </c:ext>
            </c:extLst>
          </c:dPt>
          <c:dLbls>
            <c:delete val="1"/>
          </c:dLbls>
          <c:cat>
            <c:strRef>
              <c:f>Sheet1!$A$2:$A$5</c:f>
              <c:strCache>
                <c:ptCount val="4"/>
                <c:pt idx="0">
                  <c:v>第一季度</c:v>
                </c:pt>
                <c:pt idx="1">
                  <c:v>第二季度</c:v>
                </c:pt>
                <c:pt idx="2">
                  <c:v>第三季度</c:v>
                </c:pt>
                <c:pt idx="3">
                  <c:v>第四季度</c:v>
                </c:pt>
              </c:strCache>
            </c:strRef>
          </c:cat>
          <c:val>
            <c:numRef>
              <c:f>Sheet1!$B$2:$B$5</c:f>
              <c:numCache>
                <c:formatCode>0%</c:formatCode>
                <c:ptCount val="4"/>
                <c:pt idx="0">
                  <c:v>0.57999999999999996</c:v>
                </c:pt>
                <c:pt idx="1">
                  <c:v>0.22</c:v>
                </c:pt>
                <c:pt idx="2">
                  <c:v>0.09</c:v>
                </c:pt>
                <c:pt idx="3">
                  <c:v>0.11</c:v>
                </c:pt>
              </c:numCache>
            </c:numRef>
          </c:val>
          <c:extLst>
            <c:ext xmlns:c16="http://schemas.microsoft.com/office/drawing/2014/chart" uri="{C3380CC4-5D6E-409C-BE32-E72D297353CC}">
              <c16:uniqueId val="{00000008-2441-4C8D-B2A8-5CC2E648143B}"/>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DE5C6-289E-4075-AEDC-D51F425C6A8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843D9A2-4B10-4E6F-97DD-D1757704B9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6A06DD4-6233-4196-ABDA-E6A775A88DAD}"/>
              </a:ext>
            </a:extLst>
          </p:cNvPr>
          <p:cNvSpPr>
            <a:spLocks noGrp="1"/>
          </p:cNvSpPr>
          <p:nvPr>
            <p:ph type="dt" sz="half" idx="10"/>
          </p:nvPr>
        </p:nvSpPr>
        <p:spPr/>
        <p:txBody>
          <a:bodyPr/>
          <a:lstStyle/>
          <a:p>
            <a:fld id="{FAF2E9C0-C9B5-4791-BC82-3170ACDFFE82}"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1E46ECD3-0B60-4CDE-A67B-E63196CF39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69226EF-2EC0-449C-AD8B-0EF4C1C54371}"/>
              </a:ext>
            </a:extLst>
          </p:cNvPr>
          <p:cNvSpPr>
            <a:spLocks noGrp="1"/>
          </p:cNvSpPr>
          <p:nvPr>
            <p:ph type="sldNum" sz="quarter" idx="12"/>
          </p:nvPr>
        </p:nvSpPr>
        <p:spPr/>
        <p:txBody>
          <a:bodyPr/>
          <a:lstStyle/>
          <a:p>
            <a:fld id="{627D6AB8-1267-45AC-B184-62781408D39D}" type="slidenum">
              <a:rPr lang="zh-CN" altLang="en-US" smtClean="0"/>
              <a:t>‹#›</a:t>
            </a:fld>
            <a:endParaRPr lang="zh-CN" altLang="en-US"/>
          </a:p>
        </p:txBody>
      </p:sp>
    </p:spTree>
    <p:extLst>
      <p:ext uri="{BB962C8B-B14F-4D97-AF65-F5344CB8AC3E}">
        <p14:creationId xmlns:p14="http://schemas.microsoft.com/office/powerpoint/2010/main" val="3089413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0D925F5-04DA-4F1C-A4D5-CF5645934D4C}"/>
              </a:ext>
            </a:extLst>
          </p:cNvPr>
          <p:cNvGrpSpPr/>
          <p:nvPr userDrawn="1"/>
        </p:nvGrpSpPr>
        <p:grpSpPr>
          <a:xfrm>
            <a:off x="7086955" y="785332"/>
            <a:ext cx="4894779" cy="5582306"/>
            <a:chOff x="2775974" y="-3159801"/>
            <a:chExt cx="3305074" cy="3769309"/>
          </a:xfrm>
          <a:solidFill>
            <a:schemeClr val="bg1">
              <a:lumMod val="95000"/>
            </a:schemeClr>
          </a:solidFill>
        </p:grpSpPr>
        <p:sp>
          <p:nvSpPr>
            <p:cNvPr id="3" name="Freeform 8">
              <a:extLst>
                <a:ext uri="{FF2B5EF4-FFF2-40B4-BE49-F238E27FC236}">
                  <a16:creationId xmlns:a16="http://schemas.microsoft.com/office/drawing/2014/main" id="{3FE26452-FD66-41FF-A34F-70ED5746DB6F}"/>
                </a:ext>
              </a:extLst>
            </p:cNvPr>
            <p:cNvSpPr>
              <a:spLocks noEditPoints="1"/>
            </p:cNvSpPr>
            <p:nvPr userDrawn="1"/>
          </p:nvSpPr>
          <p:spPr bwMode="auto">
            <a:xfrm>
              <a:off x="2775974" y="-967965"/>
              <a:ext cx="3305074" cy="1577473"/>
            </a:xfrm>
            <a:custGeom>
              <a:avLst/>
              <a:gdLst>
                <a:gd name="T0" fmla="*/ 319 w 1428"/>
                <a:gd name="T1" fmla="*/ 515 h 682"/>
                <a:gd name="T2" fmla="*/ 162 w 1428"/>
                <a:gd name="T3" fmla="*/ 418 h 682"/>
                <a:gd name="T4" fmla="*/ 141 w 1428"/>
                <a:gd name="T5" fmla="*/ 334 h 682"/>
                <a:gd name="T6" fmla="*/ 16 w 1428"/>
                <a:gd name="T7" fmla="*/ 221 h 682"/>
                <a:gd name="T8" fmla="*/ 1 w 1428"/>
                <a:gd name="T9" fmla="*/ 25 h 682"/>
                <a:gd name="T10" fmla="*/ 17 w 1428"/>
                <a:gd name="T11" fmla="*/ 4 h 682"/>
                <a:gd name="T12" fmla="*/ 169 w 1428"/>
                <a:gd name="T13" fmla="*/ 17 h 682"/>
                <a:gd name="T14" fmla="*/ 317 w 1428"/>
                <a:gd name="T15" fmla="*/ 228 h 682"/>
                <a:gd name="T16" fmla="*/ 652 w 1428"/>
                <a:gd name="T17" fmla="*/ 352 h 682"/>
                <a:gd name="T18" fmla="*/ 774 w 1428"/>
                <a:gd name="T19" fmla="*/ 475 h 682"/>
                <a:gd name="T20" fmla="*/ 812 w 1428"/>
                <a:gd name="T21" fmla="*/ 343 h 682"/>
                <a:gd name="T22" fmla="*/ 1144 w 1428"/>
                <a:gd name="T23" fmla="*/ 198 h 682"/>
                <a:gd name="T24" fmla="*/ 1306 w 1428"/>
                <a:gd name="T25" fmla="*/ 3 h 682"/>
                <a:gd name="T26" fmla="*/ 1426 w 1428"/>
                <a:gd name="T27" fmla="*/ 5 h 682"/>
                <a:gd name="T28" fmla="*/ 1427 w 1428"/>
                <a:gd name="T29" fmla="*/ 191 h 682"/>
                <a:gd name="T30" fmla="*/ 1287 w 1428"/>
                <a:gd name="T31" fmla="*/ 320 h 682"/>
                <a:gd name="T32" fmla="*/ 1255 w 1428"/>
                <a:gd name="T33" fmla="*/ 426 h 682"/>
                <a:gd name="T34" fmla="*/ 1111 w 1428"/>
                <a:gd name="T35" fmla="*/ 515 h 682"/>
                <a:gd name="T36" fmla="*/ 1109 w 1428"/>
                <a:gd name="T37" fmla="*/ 425 h 682"/>
                <a:gd name="T38" fmla="*/ 972 w 1428"/>
                <a:gd name="T39" fmla="*/ 612 h 682"/>
                <a:gd name="T40" fmla="*/ 456 w 1428"/>
                <a:gd name="T41" fmla="*/ 479 h 682"/>
                <a:gd name="T42" fmla="*/ 494 w 1428"/>
                <a:gd name="T43" fmla="*/ 589 h 682"/>
                <a:gd name="T44" fmla="*/ 691 w 1428"/>
                <a:gd name="T45" fmla="*/ 626 h 682"/>
                <a:gd name="T46" fmla="*/ 920 w 1428"/>
                <a:gd name="T47" fmla="*/ 595 h 682"/>
                <a:gd name="T48" fmla="*/ 935 w 1428"/>
                <a:gd name="T49" fmla="*/ 503 h 682"/>
                <a:gd name="T50" fmla="*/ 494 w 1428"/>
                <a:gd name="T51" fmla="*/ 488 h 682"/>
                <a:gd name="T52" fmla="*/ 37 w 1428"/>
                <a:gd name="T53" fmla="*/ 64 h 682"/>
                <a:gd name="T54" fmla="*/ 50 w 1428"/>
                <a:gd name="T55" fmla="*/ 201 h 682"/>
                <a:gd name="T56" fmla="*/ 473 w 1428"/>
                <a:gd name="T57" fmla="*/ 444 h 682"/>
                <a:gd name="T58" fmla="*/ 588 w 1428"/>
                <a:gd name="T59" fmla="*/ 388 h 682"/>
                <a:gd name="T60" fmla="*/ 37 w 1428"/>
                <a:gd name="T61" fmla="*/ 64 h 682"/>
                <a:gd name="T62" fmla="*/ 837 w 1428"/>
                <a:gd name="T63" fmla="*/ 387 h 682"/>
                <a:gd name="T64" fmla="*/ 961 w 1428"/>
                <a:gd name="T65" fmla="*/ 441 h 682"/>
                <a:gd name="T66" fmla="*/ 1381 w 1428"/>
                <a:gd name="T67" fmla="*/ 196 h 682"/>
                <a:gd name="T68" fmla="*/ 1391 w 1428"/>
                <a:gd name="T69" fmla="*/ 80 h 682"/>
                <a:gd name="T70" fmla="*/ 828 w 1428"/>
                <a:gd name="T71" fmla="*/ 380 h 682"/>
                <a:gd name="T72" fmla="*/ 1153 w 1428"/>
                <a:gd name="T73" fmla="*/ 447 h 682"/>
                <a:gd name="T74" fmla="*/ 1249 w 1428"/>
                <a:gd name="T75" fmla="*/ 369 h 682"/>
                <a:gd name="T76" fmla="*/ 1145 w 1428"/>
                <a:gd name="T77" fmla="*/ 405 h 682"/>
                <a:gd name="T78" fmla="*/ 178 w 1428"/>
                <a:gd name="T79" fmla="*/ 346 h 682"/>
                <a:gd name="T80" fmla="*/ 264 w 1428"/>
                <a:gd name="T81" fmla="*/ 440 h 682"/>
                <a:gd name="T82" fmla="*/ 281 w 1428"/>
                <a:gd name="T83" fmla="*/ 412 h 682"/>
                <a:gd name="T84" fmla="*/ 186 w 1428"/>
                <a:gd name="T85" fmla="*/ 348 h 682"/>
                <a:gd name="T86" fmla="*/ 1249 w 1428"/>
                <a:gd name="T87" fmla="*/ 101 h 682"/>
                <a:gd name="T88" fmla="*/ 1249 w 1428"/>
                <a:gd name="T89" fmla="*/ 101 h 682"/>
                <a:gd name="T90" fmla="*/ 178 w 1428"/>
                <a:gd name="T91" fmla="*/ 108 h 682"/>
                <a:gd name="T92" fmla="*/ 213 w 1428"/>
                <a:gd name="T93" fmla="*/ 16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8" h="682">
                  <a:moveTo>
                    <a:pt x="319" y="425"/>
                  </a:moveTo>
                  <a:cubicBezTo>
                    <a:pt x="319" y="456"/>
                    <a:pt x="319" y="484"/>
                    <a:pt x="319" y="515"/>
                  </a:cubicBezTo>
                  <a:cubicBezTo>
                    <a:pt x="314" y="513"/>
                    <a:pt x="309" y="512"/>
                    <a:pt x="306" y="510"/>
                  </a:cubicBezTo>
                  <a:cubicBezTo>
                    <a:pt x="258" y="479"/>
                    <a:pt x="210" y="449"/>
                    <a:pt x="162" y="418"/>
                  </a:cubicBezTo>
                  <a:cubicBezTo>
                    <a:pt x="147" y="409"/>
                    <a:pt x="141" y="395"/>
                    <a:pt x="141" y="378"/>
                  </a:cubicBezTo>
                  <a:cubicBezTo>
                    <a:pt x="140" y="364"/>
                    <a:pt x="140" y="349"/>
                    <a:pt x="141" y="334"/>
                  </a:cubicBezTo>
                  <a:cubicBezTo>
                    <a:pt x="142" y="322"/>
                    <a:pt x="137" y="315"/>
                    <a:pt x="127" y="308"/>
                  </a:cubicBezTo>
                  <a:cubicBezTo>
                    <a:pt x="90" y="279"/>
                    <a:pt x="53" y="249"/>
                    <a:pt x="16" y="221"/>
                  </a:cubicBezTo>
                  <a:cubicBezTo>
                    <a:pt x="5" y="212"/>
                    <a:pt x="0" y="203"/>
                    <a:pt x="0" y="189"/>
                  </a:cubicBezTo>
                  <a:cubicBezTo>
                    <a:pt x="1" y="134"/>
                    <a:pt x="1" y="79"/>
                    <a:pt x="1" y="25"/>
                  </a:cubicBezTo>
                  <a:cubicBezTo>
                    <a:pt x="1" y="19"/>
                    <a:pt x="1" y="13"/>
                    <a:pt x="1" y="6"/>
                  </a:cubicBezTo>
                  <a:cubicBezTo>
                    <a:pt x="7" y="5"/>
                    <a:pt x="12" y="4"/>
                    <a:pt x="17" y="4"/>
                  </a:cubicBezTo>
                  <a:cubicBezTo>
                    <a:pt x="60" y="4"/>
                    <a:pt x="102" y="4"/>
                    <a:pt x="145" y="3"/>
                  </a:cubicBezTo>
                  <a:cubicBezTo>
                    <a:pt x="156" y="3"/>
                    <a:pt x="163" y="7"/>
                    <a:pt x="169" y="17"/>
                  </a:cubicBezTo>
                  <a:cubicBezTo>
                    <a:pt x="207" y="78"/>
                    <a:pt x="247" y="138"/>
                    <a:pt x="285" y="199"/>
                  </a:cubicBezTo>
                  <a:cubicBezTo>
                    <a:pt x="293" y="211"/>
                    <a:pt x="303" y="221"/>
                    <a:pt x="317" y="228"/>
                  </a:cubicBezTo>
                  <a:cubicBezTo>
                    <a:pt x="419" y="283"/>
                    <a:pt x="526" y="326"/>
                    <a:pt x="641" y="349"/>
                  </a:cubicBezTo>
                  <a:cubicBezTo>
                    <a:pt x="644" y="350"/>
                    <a:pt x="647" y="351"/>
                    <a:pt x="652" y="352"/>
                  </a:cubicBezTo>
                  <a:cubicBezTo>
                    <a:pt x="652" y="392"/>
                    <a:pt x="652" y="432"/>
                    <a:pt x="652" y="474"/>
                  </a:cubicBezTo>
                  <a:cubicBezTo>
                    <a:pt x="693" y="481"/>
                    <a:pt x="733" y="480"/>
                    <a:pt x="774" y="475"/>
                  </a:cubicBezTo>
                  <a:cubicBezTo>
                    <a:pt x="774" y="434"/>
                    <a:pt x="774" y="394"/>
                    <a:pt x="774" y="352"/>
                  </a:cubicBezTo>
                  <a:cubicBezTo>
                    <a:pt x="788" y="349"/>
                    <a:pt x="800" y="346"/>
                    <a:pt x="812" y="343"/>
                  </a:cubicBezTo>
                  <a:cubicBezTo>
                    <a:pt x="922" y="319"/>
                    <a:pt x="1025" y="276"/>
                    <a:pt x="1123" y="221"/>
                  </a:cubicBezTo>
                  <a:cubicBezTo>
                    <a:pt x="1132" y="217"/>
                    <a:pt x="1139" y="207"/>
                    <a:pt x="1144" y="198"/>
                  </a:cubicBezTo>
                  <a:cubicBezTo>
                    <a:pt x="1178" y="145"/>
                    <a:pt x="1213" y="92"/>
                    <a:pt x="1244" y="37"/>
                  </a:cubicBezTo>
                  <a:cubicBezTo>
                    <a:pt x="1259" y="12"/>
                    <a:pt x="1275" y="0"/>
                    <a:pt x="1306" y="3"/>
                  </a:cubicBezTo>
                  <a:cubicBezTo>
                    <a:pt x="1339" y="6"/>
                    <a:pt x="1373" y="4"/>
                    <a:pt x="1407" y="4"/>
                  </a:cubicBezTo>
                  <a:cubicBezTo>
                    <a:pt x="1413" y="4"/>
                    <a:pt x="1419" y="4"/>
                    <a:pt x="1426" y="5"/>
                  </a:cubicBezTo>
                  <a:cubicBezTo>
                    <a:pt x="1427" y="11"/>
                    <a:pt x="1427" y="16"/>
                    <a:pt x="1427" y="21"/>
                  </a:cubicBezTo>
                  <a:cubicBezTo>
                    <a:pt x="1427" y="78"/>
                    <a:pt x="1427" y="135"/>
                    <a:pt x="1427" y="191"/>
                  </a:cubicBezTo>
                  <a:cubicBezTo>
                    <a:pt x="1428" y="203"/>
                    <a:pt x="1424" y="211"/>
                    <a:pt x="1414" y="218"/>
                  </a:cubicBezTo>
                  <a:cubicBezTo>
                    <a:pt x="1373" y="251"/>
                    <a:pt x="1331" y="285"/>
                    <a:pt x="1287" y="320"/>
                  </a:cubicBezTo>
                  <a:cubicBezTo>
                    <a:pt x="1287" y="333"/>
                    <a:pt x="1287" y="349"/>
                    <a:pt x="1287" y="365"/>
                  </a:cubicBezTo>
                  <a:cubicBezTo>
                    <a:pt x="1288" y="391"/>
                    <a:pt x="1279" y="411"/>
                    <a:pt x="1255" y="426"/>
                  </a:cubicBezTo>
                  <a:cubicBezTo>
                    <a:pt x="1211" y="451"/>
                    <a:pt x="1169" y="480"/>
                    <a:pt x="1127" y="507"/>
                  </a:cubicBezTo>
                  <a:cubicBezTo>
                    <a:pt x="1122" y="510"/>
                    <a:pt x="1117" y="512"/>
                    <a:pt x="1111" y="515"/>
                  </a:cubicBezTo>
                  <a:cubicBezTo>
                    <a:pt x="1106" y="499"/>
                    <a:pt x="1109" y="484"/>
                    <a:pt x="1109" y="470"/>
                  </a:cubicBezTo>
                  <a:cubicBezTo>
                    <a:pt x="1108" y="455"/>
                    <a:pt x="1109" y="440"/>
                    <a:pt x="1109" y="425"/>
                  </a:cubicBezTo>
                  <a:cubicBezTo>
                    <a:pt x="1063" y="443"/>
                    <a:pt x="1018" y="460"/>
                    <a:pt x="972" y="478"/>
                  </a:cubicBezTo>
                  <a:cubicBezTo>
                    <a:pt x="972" y="523"/>
                    <a:pt x="972" y="568"/>
                    <a:pt x="972" y="612"/>
                  </a:cubicBezTo>
                  <a:cubicBezTo>
                    <a:pt x="851" y="675"/>
                    <a:pt x="602" y="682"/>
                    <a:pt x="456" y="614"/>
                  </a:cubicBezTo>
                  <a:cubicBezTo>
                    <a:pt x="456" y="569"/>
                    <a:pt x="456" y="523"/>
                    <a:pt x="456" y="479"/>
                  </a:cubicBezTo>
                  <a:cubicBezTo>
                    <a:pt x="410" y="461"/>
                    <a:pt x="366" y="443"/>
                    <a:pt x="319" y="425"/>
                  </a:cubicBezTo>
                  <a:close/>
                  <a:moveTo>
                    <a:pt x="494" y="589"/>
                  </a:moveTo>
                  <a:cubicBezTo>
                    <a:pt x="505" y="593"/>
                    <a:pt x="515" y="598"/>
                    <a:pt x="526" y="601"/>
                  </a:cubicBezTo>
                  <a:cubicBezTo>
                    <a:pt x="579" y="618"/>
                    <a:pt x="635" y="624"/>
                    <a:pt x="691" y="626"/>
                  </a:cubicBezTo>
                  <a:cubicBezTo>
                    <a:pt x="735" y="628"/>
                    <a:pt x="780" y="626"/>
                    <a:pt x="824" y="618"/>
                  </a:cubicBezTo>
                  <a:cubicBezTo>
                    <a:pt x="856" y="612"/>
                    <a:pt x="888" y="603"/>
                    <a:pt x="920" y="595"/>
                  </a:cubicBezTo>
                  <a:cubicBezTo>
                    <a:pt x="931" y="592"/>
                    <a:pt x="936" y="586"/>
                    <a:pt x="936" y="573"/>
                  </a:cubicBezTo>
                  <a:cubicBezTo>
                    <a:pt x="935" y="550"/>
                    <a:pt x="935" y="527"/>
                    <a:pt x="935" y="503"/>
                  </a:cubicBezTo>
                  <a:cubicBezTo>
                    <a:pt x="935" y="499"/>
                    <a:pt x="934" y="495"/>
                    <a:pt x="934" y="488"/>
                  </a:cubicBezTo>
                  <a:cubicBezTo>
                    <a:pt x="787" y="526"/>
                    <a:pt x="641" y="524"/>
                    <a:pt x="494" y="488"/>
                  </a:cubicBezTo>
                  <a:cubicBezTo>
                    <a:pt x="494" y="523"/>
                    <a:pt x="494" y="555"/>
                    <a:pt x="494" y="589"/>
                  </a:cubicBezTo>
                  <a:close/>
                  <a:moveTo>
                    <a:pt x="37" y="64"/>
                  </a:moveTo>
                  <a:cubicBezTo>
                    <a:pt x="37" y="102"/>
                    <a:pt x="37" y="136"/>
                    <a:pt x="36" y="171"/>
                  </a:cubicBezTo>
                  <a:cubicBezTo>
                    <a:pt x="36" y="184"/>
                    <a:pt x="40" y="193"/>
                    <a:pt x="50" y="201"/>
                  </a:cubicBezTo>
                  <a:cubicBezTo>
                    <a:pt x="112" y="251"/>
                    <a:pt x="176" y="298"/>
                    <a:pt x="243" y="339"/>
                  </a:cubicBezTo>
                  <a:cubicBezTo>
                    <a:pt x="316" y="384"/>
                    <a:pt x="392" y="420"/>
                    <a:pt x="473" y="444"/>
                  </a:cubicBezTo>
                  <a:cubicBezTo>
                    <a:pt x="484" y="447"/>
                    <a:pt x="492" y="446"/>
                    <a:pt x="501" y="441"/>
                  </a:cubicBezTo>
                  <a:cubicBezTo>
                    <a:pt x="530" y="423"/>
                    <a:pt x="559" y="406"/>
                    <a:pt x="588" y="388"/>
                  </a:cubicBezTo>
                  <a:cubicBezTo>
                    <a:pt x="592" y="386"/>
                    <a:pt x="595" y="383"/>
                    <a:pt x="599" y="380"/>
                  </a:cubicBezTo>
                  <a:cubicBezTo>
                    <a:pt x="385" y="323"/>
                    <a:pt x="194" y="228"/>
                    <a:pt x="37" y="64"/>
                  </a:cubicBezTo>
                  <a:close/>
                  <a:moveTo>
                    <a:pt x="828" y="380"/>
                  </a:moveTo>
                  <a:cubicBezTo>
                    <a:pt x="832" y="383"/>
                    <a:pt x="834" y="385"/>
                    <a:pt x="837" y="387"/>
                  </a:cubicBezTo>
                  <a:cubicBezTo>
                    <a:pt x="865" y="404"/>
                    <a:pt x="894" y="420"/>
                    <a:pt x="921" y="438"/>
                  </a:cubicBezTo>
                  <a:cubicBezTo>
                    <a:pt x="935" y="447"/>
                    <a:pt x="946" y="446"/>
                    <a:pt x="961" y="441"/>
                  </a:cubicBezTo>
                  <a:cubicBezTo>
                    <a:pt x="1071" y="403"/>
                    <a:pt x="1174" y="353"/>
                    <a:pt x="1268" y="285"/>
                  </a:cubicBezTo>
                  <a:cubicBezTo>
                    <a:pt x="1307" y="257"/>
                    <a:pt x="1346" y="229"/>
                    <a:pt x="1381" y="196"/>
                  </a:cubicBezTo>
                  <a:cubicBezTo>
                    <a:pt x="1388" y="188"/>
                    <a:pt x="1392" y="181"/>
                    <a:pt x="1392" y="170"/>
                  </a:cubicBezTo>
                  <a:cubicBezTo>
                    <a:pt x="1391" y="140"/>
                    <a:pt x="1391" y="110"/>
                    <a:pt x="1391" y="80"/>
                  </a:cubicBezTo>
                  <a:cubicBezTo>
                    <a:pt x="1391" y="75"/>
                    <a:pt x="1391" y="71"/>
                    <a:pt x="1391" y="64"/>
                  </a:cubicBezTo>
                  <a:cubicBezTo>
                    <a:pt x="1234" y="228"/>
                    <a:pt x="1042" y="322"/>
                    <a:pt x="828" y="380"/>
                  </a:cubicBezTo>
                  <a:close/>
                  <a:moveTo>
                    <a:pt x="1145" y="450"/>
                  </a:moveTo>
                  <a:cubicBezTo>
                    <a:pt x="1149" y="449"/>
                    <a:pt x="1151" y="448"/>
                    <a:pt x="1153" y="447"/>
                  </a:cubicBezTo>
                  <a:cubicBezTo>
                    <a:pt x="1181" y="430"/>
                    <a:pt x="1208" y="411"/>
                    <a:pt x="1236" y="394"/>
                  </a:cubicBezTo>
                  <a:cubicBezTo>
                    <a:pt x="1246" y="388"/>
                    <a:pt x="1250" y="380"/>
                    <a:pt x="1249" y="369"/>
                  </a:cubicBezTo>
                  <a:cubicBezTo>
                    <a:pt x="1248" y="362"/>
                    <a:pt x="1249" y="355"/>
                    <a:pt x="1249" y="345"/>
                  </a:cubicBezTo>
                  <a:cubicBezTo>
                    <a:pt x="1212" y="366"/>
                    <a:pt x="1179" y="386"/>
                    <a:pt x="1145" y="405"/>
                  </a:cubicBezTo>
                  <a:cubicBezTo>
                    <a:pt x="1145" y="420"/>
                    <a:pt x="1145" y="434"/>
                    <a:pt x="1145" y="450"/>
                  </a:cubicBezTo>
                  <a:close/>
                  <a:moveTo>
                    <a:pt x="178" y="346"/>
                  </a:moveTo>
                  <a:cubicBezTo>
                    <a:pt x="173" y="370"/>
                    <a:pt x="177" y="388"/>
                    <a:pt x="200" y="400"/>
                  </a:cubicBezTo>
                  <a:cubicBezTo>
                    <a:pt x="222" y="412"/>
                    <a:pt x="243" y="427"/>
                    <a:pt x="264" y="440"/>
                  </a:cubicBezTo>
                  <a:cubicBezTo>
                    <a:pt x="268" y="443"/>
                    <a:pt x="274" y="446"/>
                    <a:pt x="281" y="449"/>
                  </a:cubicBezTo>
                  <a:cubicBezTo>
                    <a:pt x="281" y="435"/>
                    <a:pt x="280" y="424"/>
                    <a:pt x="281" y="412"/>
                  </a:cubicBezTo>
                  <a:cubicBezTo>
                    <a:pt x="281" y="405"/>
                    <a:pt x="278" y="402"/>
                    <a:pt x="272" y="398"/>
                  </a:cubicBezTo>
                  <a:cubicBezTo>
                    <a:pt x="243" y="382"/>
                    <a:pt x="215" y="365"/>
                    <a:pt x="186" y="348"/>
                  </a:cubicBezTo>
                  <a:cubicBezTo>
                    <a:pt x="184" y="347"/>
                    <a:pt x="181" y="347"/>
                    <a:pt x="178" y="346"/>
                  </a:cubicBezTo>
                  <a:close/>
                  <a:moveTo>
                    <a:pt x="1249" y="101"/>
                  </a:moveTo>
                  <a:cubicBezTo>
                    <a:pt x="1235" y="124"/>
                    <a:pt x="1222" y="144"/>
                    <a:pt x="1208" y="167"/>
                  </a:cubicBezTo>
                  <a:cubicBezTo>
                    <a:pt x="1258" y="139"/>
                    <a:pt x="1253" y="142"/>
                    <a:pt x="1249" y="101"/>
                  </a:cubicBezTo>
                  <a:close/>
                  <a:moveTo>
                    <a:pt x="213" y="163"/>
                  </a:moveTo>
                  <a:cubicBezTo>
                    <a:pt x="209" y="146"/>
                    <a:pt x="189" y="115"/>
                    <a:pt x="178" y="108"/>
                  </a:cubicBezTo>
                  <a:cubicBezTo>
                    <a:pt x="171" y="130"/>
                    <a:pt x="179" y="146"/>
                    <a:pt x="201" y="155"/>
                  </a:cubicBezTo>
                  <a:cubicBezTo>
                    <a:pt x="205" y="157"/>
                    <a:pt x="208" y="160"/>
                    <a:pt x="21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9">
              <a:extLst>
                <a:ext uri="{FF2B5EF4-FFF2-40B4-BE49-F238E27FC236}">
                  <a16:creationId xmlns:a16="http://schemas.microsoft.com/office/drawing/2014/main" id="{216A2F80-0EA8-49DD-83CA-8B5573B7271E}"/>
                </a:ext>
              </a:extLst>
            </p:cNvPr>
            <p:cNvSpPr>
              <a:spLocks noEditPoints="1"/>
            </p:cNvSpPr>
            <p:nvPr userDrawn="1"/>
          </p:nvSpPr>
          <p:spPr bwMode="auto">
            <a:xfrm>
              <a:off x="3147823" y="-3159801"/>
              <a:ext cx="2570611" cy="2930915"/>
            </a:xfrm>
            <a:custGeom>
              <a:avLst/>
              <a:gdLst>
                <a:gd name="T0" fmla="*/ 0 w 1111"/>
                <a:gd name="T1" fmla="*/ 0 h 1267"/>
                <a:gd name="T2" fmla="*/ 1108 w 1111"/>
                <a:gd name="T3" fmla="*/ 0 h 1267"/>
                <a:gd name="T4" fmla="*/ 1110 w 1111"/>
                <a:gd name="T5" fmla="*/ 14 h 1267"/>
                <a:gd name="T6" fmla="*/ 1110 w 1111"/>
                <a:gd name="T7" fmla="*/ 680 h 1267"/>
                <a:gd name="T8" fmla="*/ 1068 w 1111"/>
                <a:gd name="T9" fmla="*/ 851 h 1267"/>
                <a:gd name="T10" fmla="*/ 834 w 1111"/>
                <a:gd name="T11" fmla="*/ 1134 h 1267"/>
                <a:gd name="T12" fmla="*/ 582 w 1111"/>
                <a:gd name="T13" fmla="*/ 1261 h 1267"/>
                <a:gd name="T14" fmla="*/ 526 w 1111"/>
                <a:gd name="T15" fmla="*/ 1261 h 1267"/>
                <a:gd name="T16" fmla="*/ 210 w 1111"/>
                <a:gd name="T17" fmla="*/ 1080 h 1267"/>
                <a:gd name="T18" fmla="*/ 26 w 1111"/>
                <a:gd name="T19" fmla="*/ 810 h 1267"/>
                <a:gd name="T20" fmla="*/ 0 w 1111"/>
                <a:gd name="T21" fmla="*/ 660 h 1267"/>
                <a:gd name="T22" fmla="*/ 0 w 1111"/>
                <a:gd name="T23" fmla="*/ 26 h 1267"/>
                <a:gd name="T24" fmla="*/ 0 w 1111"/>
                <a:gd name="T25" fmla="*/ 0 h 1267"/>
                <a:gd name="T26" fmla="*/ 38 w 1111"/>
                <a:gd name="T27" fmla="*/ 37 h 1267"/>
                <a:gd name="T28" fmla="*/ 38 w 1111"/>
                <a:gd name="T29" fmla="*/ 63 h 1267"/>
                <a:gd name="T30" fmla="*/ 38 w 1111"/>
                <a:gd name="T31" fmla="*/ 659 h 1267"/>
                <a:gd name="T32" fmla="*/ 66 w 1111"/>
                <a:gd name="T33" fmla="*/ 809 h 1267"/>
                <a:gd name="T34" fmla="*/ 244 w 1111"/>
                <a:gd name="T35" fmla="*/ 1059 h 1267"/>
                <a:gd name="T36" fmla="*/ 533 w 1111"/>
                <a:gd name="T37" fmla="*/ 1224 h 1267"/>
                <a:gd name="T38" fmla="*/ 579 w 1111"/>
                <a:gd name="T39" fmla="*/ 1223 h 1267"/>
                <a:gd name="T40" fmla="*/ 859 w 1111"/>
                <a:gd name="T41" fmla="*/ 1065 h 1267"/>
                <a:gd name="T42" fmla="*/ 1033 w 1111"/>
                <a:gd name="T43" fmla="*/ 837 h 1267"/>
                <a:gd name="T44" fmla="*/ 1071 w 1111"/>
                <a:gd name="T45" fmla="*/ 673 h 1267"/>
                <a:gd name="T46" fmla="*/ 1072 w 1111"/>
                <a:gd name="T47" fmla="*/ 55 h 1267"/>
                <a:gd name="T48" fmla="*/ 1070 w 1111"/>
                <a:gd name="T49" fmla="*/ 37 h 1267"/>
                <a:gd name="T50" fmla="*/ 38 w 1111"/>
                <a:gd name="T51" fmla="*/ 37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1" h="1267">
                  <a:moveTo>
                    <a:pt x="0" y="0"/>
                  </a:moveTo>
                  <a:cubicBezTo>
                    <a:pt x="371" y="0"/>
                    <a:pt x="739" y="0"/>
                    <a:pt x="1108" y="0"/>
                  </a:cubicBezTo>
                  <a:cubicBezTo>
                    <a:pt x="1109" y="5"/>
                    <a:pt x="1110" y="9"/>
                    <a:pt x="1110" y="14"/>
                  </a:cubicBezTo>
                  <a:cubicBezTo>
                    <a:pt x="1110" y="236"/>
                    <a:pt x="1111" y="458"/>
                    <a:pt x="1110" y="680"/>
                  </a:cubicBezTo>
                  <a:cubicBezTo>
                    <a:pt x="1109" y="739"/>
                    <a:pt x="1092" y="797"/>
                    <a:pt x="1068" y="851"/>
                  </a:cubicBezTo>
                  <a:cubicBezTo>
                    <a:pt x="1017" y="968"/>
                    <a:pt x="935" y="1059"/>
                    <a:pt x="834" y="1134"/>
                  </a:cubicBezTo>
                  <a:cubicBezTo>
                    <a:pt x="758" y="1191"/>
                    <a:pt x="673" y="1233"/>
                    <a:pt x="582" y="1261"/>
                  </a:cubicBezTo>
                  <a:cubicBezTo>
                    <a:pt x="563" y="1267"/>
                    <a:pt x="545" y="1267"/>
                    <a:pt x="526" y="1261"/>
                  </a:cubicBezTo>
                  <a:cubicBezTo>
                    <a:pt x="407" y="1223"/>
                    <a:pt x="301" y="1164"/>
                    <a:pt x="210" y="1080"/>
                  </a:cubicBezTo>
                  <a:cubicBezTo>
                    <a:pt x="127" y="1005"/>
                    <a:pt x="63" y="917"/>
                    <a:pt x="26" y="810"/>
                  </a:cubicBezTo>
                  <a:cubicBezTo>
                    <a:pt x="9" y="761"/>
                    <a:pt x="0" y="711"/>
                    <a:pt x="0" y="660"/>
                  </a:cubicBezTo>
                  <a:cubicBezTo>
                    <a:pt x="0" y="448"/>
                    <a:pt x="0" y="237"/>
                    <a:pt x="0" y="26"/>
                  </a:cubicBezTo>
                  <a:cubicBezTo>
                    <a:pt x="0" y="18"/>
                    <a:pt x="0" y="10"/>
                    <a:pt x="0" y="0"/>
                  </a:cubicBezTo>
                  <a:close/>
                  <a:moveTo>
                    <a:pt x="38" y="37"/>
                  </a:moveTo>
                  <a:cubicBezTo>
                    <a:pt x="38" y="46"/>
                    <a:pt x="38" y="55"/>
                    <a:pt x="38" y="63"/>
                  </a:cubicBezTo>
                  <a:cubicBezTo>
                    <a:pt x="38" y="262"/>
                    <a:pt x="39" y="461"/>
                    <a:pt x="38" y="659"/>
                  </a:cubicBezTo>
                  <a:cubicBezTo>
                    <a:pt x="38" y="711"/>
                    <a:pt x="48" y="761"/>
                    <a:pt x="66" y="809"/>
                  </a:cubicBezTo>
                  <a:cubicBezTo>
                    <a:pt x="103" y="908"/>
                    <a:pt x="165" y="989"/>
                    <a:pt x="244" y="1059"/>
                  </a:cubicBezTo>
                  <a:cubicBezTo>
                    <a:pt x="329" y="1134"/>
                    <a:pt x="426" y="1187"/>
                    <a:pt x="533" y="1224"/>
                  </a:cubicBezTo>
                  <a:cubicBezTo>
                    <a:pt x="549" y="1229"/>
                    <a:pt x="564" y="1229"/>
                    <a:pt x="579" y="1223"/>
                  </a:cubicBezTo>
                  <a:cubicBezTo>
                    <a:pt x="682" y="1188"/>
                    <a:pt x="776" y="1137"/>
                    <a:pt x="859" y="1065"/>
                  </a:cubicBezTo>
                  <a:cubicBezTo>
                    <a:pt x="933" y="1001"/>
                    <a:pt x="993" y="927"/>
                    <a:pt x="1033" y="837"/>
                  </a:cubicBezTo>
                  <a:cubicBezTo>
                    <a:pt x="1055" y="784"/>
                    <a:pt x="1071" y="730"/>
                    <a:pt x="1071" y="673"/>
                  </a:cubicBezTo>
                  <a:cubicBezTo>
                    <a:pt x="1072" y="467"/>
                    <a:pt x="1072" y="261"/>
                    <a:pt x="1072" y="55"/>
                  </a:cubicBezTo>
                  <a:cubicBezTo>
                    <a:pt x="1072" y="49"/>
                    <a:pt x="1071" y="43"/>
                    <a:pt x="1070" y="37"/>
                  </a:cubicBezTo>
                  <a:cubicBezTo>
                    <a:pt x="726" y="37"/>
                    <a:pt x="383" y="37"/>
                    <a:pt x="3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59">
              <a:extLst>
                <a:ext uri="{FF2B5EF4-FFF2-40B4-BE49-F238E27FC236}">
                  <a16:creationId xmlns:a16="http://schemas.microsoft.com/office/drawing/2014/main" id="{5B106257-D1D8-4CB9-B4DF-8896E1F5394C}"/>
                </a:ext>
              </a:extLst>
            </p:cNvPr>
            <p:cNvSpPr>
              <a:spLocks noEditPoints="1"/>
            </p:cNvSpPr>
            <p:nvPr userDrawn="1"/>
          </p:nvSpPr>
          <p:spPr bwMode="auto">
            <a:xfrm>
              <a:off x="4249512" y="249204"/>
              <a:ext cx="191700" cy="217105"/>
            </a:xfrm>
            <a:custGeom>
              <a:avLst/>
              <a:gdLst>
                <a:gd name="T0" fmla="*/ 83 w 83"/>
                <a:gd name="T1" fmla="*/ 87 h 94"/>
                <a:gd name="T2" fmla="*/ 57 w 83"/>
                <a:gd name="T3" fmla="*/ 66 h 94"/>
                <a:gd name="T4" fmla="*/ 27 w 83"/>
                <a:gd name="T5" fmla="*/ 64 h 94"/>
                <a:gd name="T6" fmla="*/ 0 w 83"/>
                <a:gd name="T7" fmla="*/ 81 h 94"/>
                <a:gd name="T8" fmla="*/ 32 w 83"/>
                <a:gd name="T9" fmla="*/ 3 h 94"/>
                <a:gd name="T10" fmla="*/ 55 w 83"/>
                <a:gd name="T11" fmla="*/ 13 h 94"/>
                <a:gd name="T12" fmla="*/ 81 w 83"/>
                <a:gd name="T13" fmla="*/ 78 h 94"/>
                <a:gd name="T14" fmla="*/ 83 w 83"/>
                <a:gd name="T15" fmla="*/ 87 h 94"/>
                <a:gd name="T16" fmla="*/ 53 w 83"/>
                <a:gd name="T17" fmla="*/ 48 h 94"/>
                <a:gd name="T18" fmla="*/ 41 w 83"/>
                <a:gd name="T19" fmla="*/ 20 h 94"/>
                <a:gd name="T20" fmla="*/ 31 w 83"/>
                <a:gd name="T21" fmla="*/ 48 h 94"/>
                <a:gd name="T22" fmla="*/ 53 w 83"/>
                <a:gd name="T23"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94">
                  <a:moveTo>
                    <a:pt x="83" y="87"/>
                  </a:moveTo>
                  <a:cubicBezTo>
                    <a:pt x="64" y="94"/>
                    <a:pt x="65" y="77"/>
                    <a:pt x="57" y="66"/>
                  </a:cubicBezTo>
                  <a:cubicBezTo>
                    <a:pt x="48" y="65"/>
                    <a:pt x="37" y="65"/>
                    <a:pt x="27" y="64"/>
                  </a:cubicBezTo>
                  <a:cubicBezTo>
                    <a:pt x="16" y="85"/>
                    <a:pt x="16" y="85"/>
                    <a:pt x="0" y="81"/>
                  </a:cubicBezTo>
                  <a:cubicBezTo>
                    <a:pt x="11" y="54"/>
                    <a:pt x="21" y="28"/>
                    <a:pt x="32" y="3"/>
                  </a:cubicBezTo>
                  <a:cubicBezTo>
                    <a:pt x="50" y="0"/>
                    <a:pt x="50" y="0"/>
                    <a:pt x="55" y="13"/>
                  </a:cubicBezTo>
                  <a:cubicBezTo>
                    <a:pt x="64" y="35"/>
                    <a:pt x="73" y="56"/>
                    <a:pt x="81" y="78"/>
                  </a:cubicBezTo>
                  <a:cubicBezTo>
                    <a:pt x="82" y="81"/>
                    <a:pt x="82" y="84"/>
                    <a:pt x="83" y="87"/>
                  </a:cubicBezTo>
                  <a:close/>
                  <a:moveTo>
                    <a:pt x="53" y="48"/>
                  </a:moveTo>
                  <a:cubicBezTo>
                    <a:pt x="49" y="39"/>
                    <a:pt x="46" y="31"/>
                    <a:pt x="41" y="20"/>
                  </a:cubicBezTo>
                  <a:cubicBezTo>
                    <a:pt x="37" y="32"/>
                    <a:pt x="34" y="39"/>
                    <a:pt x="31" y="48"/>
                  </a:cubicBezTo>
                  <a:cubicBezTo>
                    <a:pt x="40" y="48"/>
                    <a:pt x="45" y="48"/>
                    <a:pt x="5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0">
              <a:extLst>
                <a:ext uri="{FF2B5EF4-FFF2-40B4-BE49-F238E27FC236}">
                  <a16:creationId xmlns:a16="http://schemas.microsoft.com/office/drawing/2014/main" id="{36F5D298-CF7A-4640-97D0-AC94F2E19443}"/>
                </a:ext>
              </a:extLst>
            </p:cNvPr>
            <p:cNvSpPr>
              <a:spLocks/>
            </p:cNvSpPr>
            <p:nvPr userDrawn="1"/>
          </p:nvSpPr>
          <p:spPr bwMode="auto">
            <a:xfrm>
              <a:off x="4438902" y="235349"/>
              <a:ext cx="196319" cy="224034"/>
            </a:xfrm>
            <a:custGeom>
              <a:avLst/>
              <a:gdLst>
                <a:gd name="T0" fmla="*/ 84 w 84"/>
                <a:gd name="T1" fmla="*/ 57 h 97"/>
                <a:gd name="T2" fmla="*/ 55 w 84"/>
                <a:gd name="T3" fmla="*/ 93 h 97"/>
                <a:gd name="T4" fmla="*/ 14 w 84"/>
                <a:gd name="T5" fmla="*/ 83 h 97"/>
                <a:gd name="T6" fmla="*/ 10 w 84"/>
                <a:gd name="T7" fmla="*/ 24 h 97"/>
                <a:gd name="T8" fmla="*/ 61 w 84"/>
                <a:gd name="T9" fmla="*/ 6 h 97"/>
                <a:gd name="T10" fmla="*/ 82 w 84"/>
                <a:gd name="T11" fmla="*/ 32 h 97"/>
                <a:gd name="T12" fmla="*/ 63 w 84"/>
                <a:gd name="T13" fmla="*/ 28 h 97"/>
                <a:gd name="T14" fmla="*/ 24 w 84"/>
                <a:gd name="T15" fmla="*/ 35 h 97"/>
                <a:gd name="T16" fmla="*/ 22 w 84"/>
                <a:gd name="T17" fmla="*/ 61 h 97"/>
                <a:gd name="T18" fmla="*/ 40 w 84"/>
                <a:gd name="T19" fmla="*/ 80 h 97"/>
                <a:gd name="T20" fmla="*/ 64 w 84"/>
                <a:gd name="T21" fmla="*/ 66 h 97"/>
                <a:gd name="T22" fmla="*/ 84 w 84"/>
                <a:gd name="T23"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97">
                  <a:moveTo>
                    <a:pt x="84" y="57"/>
                  </a:moveTo>
                  <a:cubicBezTo>
                    <a:pt x="82" y="78"/>
                    <a:pt x="72" y="89"/>
                    <a:pt x="55" y="93"/>
                  </a:cubicBezTo>
                  <a:cubicBezTo>
                    <a:pt x="40" y="97"/>
                    <a:pt x="25" y="94"/>
                    <a:pt x="14" y="83"/>
                  </a:cubicBezTo>
                  <a:cubicBezTo>
                    <a:pt x="2" y="70"/>
                    <a:pt x="0" y="40"/>
                    <a:pt x="10" y="24"/>
                  </a:cubicBezTo>
                  <a:cubicBezTo>
                    <a:pt x="19" y="10"/>
                    <a:pt x="40" y="0"/>
                    <a:pt x="61" y="6"/>
                  </a:cubicBezTo>
                  <a:cubicBezTo>
                    <a:pt x="74" y="10"/>
                    <a:pt x="81" y="18"/>
                    <a:pt x="82" y="32"/>
                  </a:cubicBezTo>
                  <a:cubicBezTo>
                    <a:pt x="74" y="36"/>
                    <a:pt x="69" y="35"/>
                    <a:pt x="63" y="28"/>
                  </a:cubicBezTo>
                  <a:cubicBezTo>
                    <a:pt x="49" y="13"/>
                    <a:pt x="31" y="16"/>
                    <a:pt x="24" y="35"/>
                  </a:cubicBezTo>
                  <a:cubicBezTo>
                    <a:pt x="21" y="43"/>
                    <a:pt x="21" y="52"/>
                    <a:pt x="22" y="61"/>
                  </a:cubicBezTo>
                  <a:cubicBezTo>
                    <a:pt x="24" y="70"/>
                    <a:pt x="29" y="78"/>
                    <a:pt x="40" y="80"/>
                  </a:cubicBezTo>
                  <a:cubicBezTo>
                    <a:pt x="51" y="81"/>
                    <a:pt x="60" y="77"/>
                    <a:pt x="64" y="66"/>
                  </a:cubicBezTo>
                  <a:cubicBezTo>
                    <a:pt x="68" y="56"/>
                    <a:pt x="73" y="55"/>
                    <a:pt x="84"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61">
              <a:extLst>
                <a:ext uri="{FF2B5EF4-FFF2-40B4-BE49-F238E27FC236}">
                  <a16:creationId xmlns:a16="http://schemas.microsoft.com/office/drawing/2014/main" id="{C40F3DAF-C533-4A61-BF40-2FC6B274A9A2}"/>
                </a:ext>
              </a:extLst>
            </p:cNvPr>
            <p:cNvSpPr>
              <a:spLocks/>
            </p:cNvSpPr>
            <p:nvPr userDrawn="1"/>
          </p:nvSpPr>
          <p:spPr bwMode="auto">
            <a:xfrm>
              <a:off x="3371858" y="-381321"/>
              <a:ext cx="138579" cy="260989"/>
            </a:xfrm>
            <a:custGeom>
              <a:avLst/>
              <a:gdLst>
                <a:gd name="T0" fmla="*/ 46 w 60"/>
                <a:gd name="T1" fmla="*/ 68 h 113"/>
                <a:gd name="T2" fmla="*/ 46 w 60"/>
                <a:gd name="T3" fmla="*/ 28 h 113"/>
                <a:gd name="T4" fmla="*/ 60 w 60"/>
                <a:gd name="T5" fmla="*/ 38 h 113"/>
                <a:gd name="T6" fmla="*/ 60 w 60"/>
                <a:gd name="T7" fmla="*/ 112 h 113"/>
                <a:gd name="T8" fmla="*/ 41 w 60"/>
                <a:gd name="T9" fmla="*/ 97 h 113"/>
                <a:gd name="T10" fmla="*/ 17 w 60"/>
                <a:gd name="T11" fmla="*/ 45 h 113"/>
                <a:gd name="T12" fmla="*/ 17 w 60"/>
                <a:gd name="T13" fmla="*/ 88 h 113"/>
                <a:gd name="T14" fmla="*/ 0 w 60"/>
                <a:gd name="T15" fmla="*/ 75 h 113"/>
                <a:gd name="T16" fmla="*/ 0 w 60"/>
                <a:gd name="T17" fmla="*/ 0 h 113"/>
                <a:gd name="T18" fmla="*/ 20 w 60"/>
                <a:gd name="T19" fmla="*/ 15 h 113"/>
                <a:gd name="T20" fmla="*/ 38 w 60"/>
                <a:gd name="T21" fmla="*/ 59 h 113"/>
                <a:gd name="T22" fmla="*/ 43 w 60"/>
                <a:gd name="T23" fmla="*/ 69 h 113"/>
                <a:gd name="T24" fmla="*/ 46 w 60"/>
                <a:gd name="T25"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13">
                  <a:moveTo>
                    <a:pt x="46" y="68"/>
                  </a:moveTo>
                  <a:cubicBezTo>
                    <a:pt x="46" y="55"/>
                    <a:pt x="46" y="41"/>
                    <a:pt x="46" y="28"/>
                  </a:cubicBezTo>
                  <a:cubicBezTo>
                    <a:pt x="57" y="26"/>
                    <a:pt x="60" y="31"/>
                    <a:pt x="60" y="38"/>
                  </a:cubicBezTo>
                  <a:cubicBezTo>
                    <a:pt x="60" y="63"/>
                    <a:pt x="60" y="87"/>
                    <a:pt x="60" y="112"/>
                  </a:cubicBezTo>
                  <a:cubicBezTo>
                    <a:pt x="47" y="113"/>
                    <a:pt x="44" y="105"/>
                    <a:pt x="41" y="97"/>
                  </a:cubicBezTo>
                  <a:cubicBezTo>
                    <a:pt x="34" y="79"/>
                    <a:pt x="27" y="62"/>
                    <a:pt x="17" y="45"/>
                  </a:cubicBezTo>
                  <a:cubicBezTo>
                    <a:pt x="17" y="59"/>
                    <a:pt x="17" y="73"/>
                    <a:pt x="17" y="88"/>
                  </a:cubicBezTo>
                  <a:cubicBezTo>
                    <a:pt x="6" y="86"/>
                    <a:pt x="0" y="84"/>
                    <a:pt x="0" y="75"/>
                  </a:cubicBezTo>
                  <a:cubicBezTo>
                    <a:pt x="0" y="50"/>
                    <a:pt x="0" y="26"/>
                    <a:pt x="0" y="0"/>
                  </a:cubicBezTo>
                  <a:cubicBezTo>
                    <a:pt x="11" y="1"/>
                    <a:pt x="17" y="6"/>
                    <a:pt x="20" y="15"/>
                  </a:cubicBezTo>
                  <a:cubicBezTo>
                    <a:pt x="26" y="30"/>
                    <a:pt x="32" y="45"/>
                    <a:pt x="38" y="59"/>
                  </a:cubicBezTo>
                  <a:cubicBezTo>
                    <a:pt x="39" y="63"/>
                    <a:pt x="42" y="66"/>
                    <a:pt x="43" y="69"/>
                  </a:cubicBezTo>
                  <a:cubicBezTo>
                    <a:pt x="44" y="69"/>
                    <a:pt x="45" y="69"/>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62">
              <a:extLst>
                <a:ext uri="{FF2B5EF4-FFF2-40B4-BE49-F238E27FC236}">
                  <a16:creationId xmlns:a16="http://schemas.microsoft.com/office/drawing/2014/main" id="{D9A04F07-D7D2-4E88-BE38-77BDE404B3CC}"/>
                </a:ext>
              </a:extLst>
            </p:cNvPr>
            <p:cNvSpPr>
              <a:spLocks noEditPoints="1"/>
            </p:cNvSpPr>
            <p:nvPr userDrawn="1"/>
          </p:nvSpPr>
          <p:spPr bwMode="auto">
            <a:xfrm>
              <a:off x="3743707" y="-180385"/>
              <a:ext cx="175530" cy="226344"/>
            </a:xfrm>
            <a:custGeom>
              <a:avLst/>
              <a:gdLst>
                <a:gd name="T0" fmla="*/ 33 w 76"/>
                <a:gd name="T1" fmla="*/ 0 h 98"/>
                <a:gd name="T2" fmla="*/ 48 w 76"/>
                <a:gd name="T3" fmla="*/ 13 h 98"/>
                <a:gd name="T4" fmla="*/ 76 w 76"/>
                <a:gd name="T5" fmla="*/ 95 h 98"/>
                <a:gd name="T6" fmla="*/ 73 w 76"/>
                <a:gd name="T7" fmla="*/ 98 h 98"/>
                <a:gd name="T8" fmla="*/ 60 w 76"/>
                <a:gd name="T9" fmla="*/ 90 h 98"/>
                <a:gd name="T10" fmla="*/ 26 w 76"/>
                <a:gd name="T11" fmla="*/ 63 h 98"/>
                <a:gd name="T12" fmla="*/ 16 w 76"/>
                <a:gd name="T13" fmla="*/ 79 h 98"/>
                <a:gd name="T14" fmla="*/ 0 w 76"/>
                <a:gd name="T15" fmla="*/ 74 h 98"/>
                <a:gd name="T16" fmla="*/ 33 w 76"/>
                <a:gd name="T17" fmla="*/ 0 h 98"/>
                <a:gd name="T18" fmla="*/ 41 w 76"/>
                <a:gd name="T19" fmla="*/ 29 h 98"/>
                <a:gd name="T20" fmla="*/ 38 w 76"/>
                <a:gd name="T21" fmla="*/ 29 h 98"/>
                <a:gd name="T22" fmla="*/ 30 w 76"/>
                <a:gd name="T23" fmla="*/ 50 h 98"/>
                <a:gd name="T24" fmla="*/ 48 w 76"/>
                <a:gd name="T25" fmla="*/ 55 h 98"/>
                <a:gd name="T26" fmla="*/ 41 w 76"/>
                <a:gd name="T27"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8">
                  <a:moveTo>
                    <a:pt x="33" y="0"/>
                  </a:moveTo>
                  <a:cubicBezTo>
                    <a:pt x="39" y="5"/>
                    <a:pt x="47" y="8"/>
                    <a:pt x="48" y="13"/>
                  </a:cubicBezTo>
                  <a:cubicBezTo>
                    <a:pt x="58" y="40"/>
                    <a:pt x="67" y="68"/>
                    <a:pt x="76" y="95"/>
                  </a:cubicBezTo>
                  <a:cubicBezTo>
                    <a:pt x="75" y="96"/>
                    <a:pt x="74" y="97"/>
                    <a:pt x="73" y="98"/>
                  </a:cubicBezTo>
                  <a:cubicBezTo>
                    <a:pt x="68" y="96"/>
                    <a:pt x="61" y="94"/>
                    <a:pt x="60" y="90"/>
                  </a:cubicBezTo>
                  <a:cubicBezTo>
                    <a:pt x="57" y="71"/>
                    <a:pt x="42" y="68"/>
                    <a:pt x="26" y="63"/>
                  </a:cubicBezTo>
                  <a:cubicBezTo>
                    <a:pt x="23" y="68"/>
                    <a:pt x="20" y="73"/>
                    <a:pt x="16" y="79"/>
                  </a:cubicBezTo>
                  <a:cubicBezTo>
                    <a:pt x="11" y="78"/>
                    <a:pt x="7" y="76"/>
                    <a:pt x="0" y="74"/>
                  </a:cubicBezTo>
                  <a:cubicBezTo>
                    <a:pt x="11" y="50"/>
                    <a:pt x="21" y="26"/>
                    <a:pt x="33" y="0"/>
                  </a:cubicBezTo>
                  <a:close/>
                  <a:moveTo>
                    <a:pt x="41" y="29"/>
                  </a:moveTo>
                  <a:cubicBezTo>
                    <a:pt x="40" y="29"/>
                    <a:pt x="39" y="29"/>
                    <a:pt x="38" y="29"/>
                  </a:cubicBezTo>
                  <a:cubicBezTo>
                    <a:pt x="35" y="36"/>
                    <a:pt x="33" y="42"/>
                    <a:pt x="30" y="50"/>
                  </a:cubicBezTo>
                  <a:cubicBezTo>
                    <a:pt x="37" y="52"/>
                    <a:pt x="41" y="53"/>
                    <a:pt x="48" y="55"/>
                  </a:cubicBezTo>
                  <a:cubicBezTo>
                    <a:pt x="45" y="45"/>
                    <a:pt x="43" y="37"/>
                    <a:pt x="4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3">
              <a:extLst>
                <a:ext uri="{FF2B5EF4-FFF2-40B4-BE49-F238E27FC236}">
                  <a16:creationId xmlns:a16="http://schemas.microsoft.com/office/drawing/2014/main" id="{D1109DA5-E0FA-4F56-9F04-285CB963D889}"/>
                </a:ext>
              </a:extLst>
            </p:cNvPr>
            <p:cNvSpPr>
              <a:spLocks/>
            </p:cNvSpPr>
            <p:nvPr userDrawn="1"/>
          </p:nvSpPr>
          <p:spPr bwMode="auto">
            <a:xfrm>
              <a:off x="3226353" y="-476015"/>
              <a:ext cx="127030" cy="267915"/>
            </a:xfrm>
            <a:custGeom>
              <a:avLst/>
              <a:gdLst>
                <a:gd name="T0" fmla="*/ 49 w 54"/>
                <a:gd name="T1" fmla="*/ 115 h 115"/>
                <a:gd name="T2" fmla="*/ 5 w 54"/>
                <a:gd name="T3" fmla="*/ 85 h 115"/>
                <a:gd name="T4" fmla="*/ 1 w 54"/>
                <a:gd name="T5" fmla="*/ 75 h 115"/>
                <a:gd name="T6" fmla="*/ 0 w 54"/>
                <a:gd name="T7" fmla="*/ 0 h 115"/>
                <a:gd name="T8" fmla="*/ 47 w 54"/>
                <a:gd name="T9" fmla="*/ 30 h 115"/>
                <a:gd name="T10" fmla="*/ 50 w 54"/>
                <a:gd name="T11" fmla="*/ 44 h 115"/>
                <a:gd name="T12" fmla="*/ 16 w 54"/>
                <a:gd name="T13" fmla="*/ 25 h 115"/>
                <a:gd name="T14" fmla="*/ 20 w 54"/>
                <a:gd name="T15" fmla="*/ 44 h 115"/>
                <a:gd name="T16" fmla="*/ 42 w 54"/>
                <a:gd name="T17" fmla="*/ 58 h 115"/>
                <a:gd name="T18" fmla="*/ 45 w 54"/>
                <a:gd name="T19" fmla="*/ 74 h 115"/>
                <a:gd name="T20" fmla="*/ 18 w 54"/>
                <a:gd name="T21" fmla="*/ 59 h 115"/>
                <a:gd name="T22" fmla="*/ 21 w 54"/>
                <a:gd name="T23" fmla="*/ 81 h 115"/>
                <a:gd name="T24" fmla="*/ 45 w 54"/>
                <a:gd name="T25" fmla="*/ 96 h 115"/>
                <a:gd name="T26" fmla="*/ 49 w 54"/>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115">
                  <a:moveTo>
                    <a:pt x="49" y="115"/>
                  </a:moveTo>
                  <a:cubicBezTo>
                    <a:pt x="34" y="105"/>
                    <a:pt x="19" y="96"/>
                    <a:pt x="5" y="85"/>
                  </a:cubicBezTo>
                  <a:cubicBezTo>
                    <a:pt x="2" y="84"/>
                    <a:pt x="1" y="79"/>
                    <a:pt x="1" y="75"/>
                  </a:cubicBezTo>
                  <a:cubicBezTo>
                    <a:pt x="0" y="51"/>
                    <a:pt x="0" y="27"/>
                    <a:pt x="0" y="0"/>
                  </a:cubicBezTo>
                  <a:cubicBezTo>
                    <a:pt x="19" y="9"/>
                    <a:pt x="33" y="19"/>
                    <a:pt x="47" y="30"/>
                  </a:cubicBezTo>
                  <a:cubicBezTo>
                    <a:pt x="49" y="31"/>
                    <a:pt x="49" y="37"/>
                    <a:pt x="50" y="44"/>
                  </a:cubicBezTo>
                  <a:cubicBezTo>
                    <a:pt x="37" y="37"/>
                    <a:pt x="27" y="31"/>
                    <a:pt x="16" y="25"/>
                  </a:cubicBezTo>
                  <a:cubicBezTo>
                    <a:pt x="12" y="33"/>
                    <a:pt x="12" y="39"/>
                    <a:pt x="20" y="44"/>
                  </a:cubicBezTo>
                  <a:cubicBezTo>
                    <a:pt x="27" y="49"/>
                    <a:pt x="34" y="54"/>
                    <a:pt x="42" y="58"/>
                  </a:cubicBezTo>
                  <a:cubicBezTo>
                    <a:pt x="47" y="62"/>
                    <a:pt x="51" y="66"/>
                    <a:pt x="45" y="74"/>
                  </a:cubicBezTo>
                  <a:cubicBezTo>
                    <a:pt x="36" y="69"/>
                    <a:pt x="27" y="64"/>
                    <a:pt x="18" y="59"/>
                  </a:cubicBezTo>
                  <a:cubicBezTo>
                    <a:pt x="12" y="72"/>
                    <a:pt x="12" y="74"/>
                    <a:pt x="21" y="81"/>
                  </a:cubicBezTo>
                  <a:cubicBezTo>
                    <a:pt x="29" y="87"/>
                    <a:pt x="37" y="91"/>
                    <a:pt x="45" y="96"/>
                  </a:cubicBezTo>
                  <a:cubicBezTo>
                    <a:pt x="51" y="100"/>
                    <a:pt x="54" y="105"/>
                    <a:pt x="49"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4">
              <a:extLst>
                <a:ext uri="{FF2B5EF4-FFF2-40B4-BE49-F238E27FC236}">
                  <a16:creationId xmlns:a16="http://schemas.microsoft.com/office/drawing/2014/main" id="{3002B130-6C3C-4B7A-8E78-6243B25F447D}"/>
                </a:ext>
              </a:extLst>
            </p:cNvPr>
            <p:cNvSpPr>
              <a:spLocks/>
            </p:cNvSpPr>
            <p:nvPr userDrawn="1"/>
          </p:nvSpPr>
          <p:spPr bwMode="auto">
            <a:xfrm>
              <a:off x="2891454" y="-713909"/>
              <a:ext cx="108554" cy="237894"/>
            </a:xfrm>
            <a:custGeom>
              <a:avLst/>
              <a:gdLst>
                <a:gd name="T0" fmla="*/ 43 w 47"/>
                <a:gd name="T1" fmla="*/ 48 h 103"/>
                <a:gd name="T2" fmla="*/ 14 w 47"/>
                <a:gd name="T3" fmla="*/ 19 h 103"/>
                <a:gd name="T4" fmla="*/ 17 w 47"/>
                <a:gd name="T5" fmla="*/ 33 h 103"/>
                <a:gd name="T6" fmla="*/ 33 w 47"/>
                <a:gd name="T7" fmla="*/ 51 h 103"/>
                <a:gd name="T8" fmla="*/ 47 w 47"/>
                <a:gd name="T9" fmla="*/ 85 h 103"/>
                <a:gd name="T10" fmla="*/ 27 w 47"/>
                <a:gd name="T11" fmla="*/ 97 h 103"/>
                <a:gd name="T12" fmla="*/ 1 w 47"/>
                <a:gd name="T13" fmla="*/ 48 h 103"/>
                <a:gd name="T14" fmla="*/ 32 w 47"/>
                <a:gd name="T15" fmla="*/ 83 h 103"/>
                <a:gd name="T16" fmla="*/ 29 w 47"/>
                <a:gd name="T17" fmla="*/ 65 h 103"/>
                <a:gd name="T18" fmla="*/ 12 w 47"/>
                <a:gd name="T19" fmla="*/ 46 h 103"/>
                <a:gd name="T20" fmla="*/ 1 w 47"/>
                <a:gd name="T21" fmla="*/ 15 h 103"/>
                <a:gd name="T22" fmla="*/ 19 w 47"/>
                <a:gd name="T23" fmla="*/ 4 h 103"/>
                <a:gd name="T24" fmla="*/ 43 w 47"/>
                <a:gd name="T25" fmla="*/ 4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103">
                  <a:moveTo>
                    <a:pt x="43" y="48"/>
                  </a:moveTo>
                  <a:cubicBezTo>
                    <a:pt x="28" y="44"/>
                    <a:pt x="34" y="20"/>
                    <a:pt x="14" y="19"/>
                  </a:cubicBezTo>
                  <a:cubicBezTo>
                    <a:pt x="15" y="24"/>
                    <a:pt x="15" y="29"/>
                    <a:pt x="17" y="33"/>
                  </a:cubicBezTo>
                  <a:cubicBezTo>
                    <a:pt x="22" y="39"/>
                    <a:pt x="27" y="45"/>
                    <a:pt x="33" y="51"/>
                  </a:cubicBezTo>
                  <a:cubicBezTo>
                    <a:pt x="42" y="60"/>
                    <a:pt x="47" y="71"/>
                    <a:pt x="47" y="85"/>
                  </a:cubicBezTo>
                  <a:cubicBezTo>
                    <a:pt x="46" y="99"/>
                    <a:pt x="40" y="103"/>
                    <a:pt x="27" y="97"/>
                  </a:cubicBezTo>
                  <a:cubicBezTo>
                    <a:pt x="11" y="90"/>
                    <a:pt x="0" y="71"/>
                    <a:pt x="1" y="48"/>
                  </a:cubicBezTo>
                  <a:cubicBezTo>
                    <a:pt x="16" y="57"/>
                    <a:pt x="11" y="82"/>
                    <a:pt x="32" y="83"/>
                  </a:cubicBezTo>
                  <a:cubicBezTo>
                    <a:pt x="37" y="76"/>
                    <a:pt x="34" y="71"/>
                    <a:pt x="29" y="65"/>
                  </a:cubicBezTo>
                  <a:cubicBezTo>
                    <a:pt x="24" y="59"/>
                    <a:pt x="18" y="52"/>
                    <a:pt x="12" y="46"/>
                  </a:cubicBezTo>
                  <a:cubicBezTo>
                    <a:pt x="4" y="37"/>
                    <a:pt x="0" y="27"/>
                    <a:pt x="1" y="15"/>
                  </a:cubicBezTo>
                  <a:cubicBezTo>
                    <a:pt x="3" y="3"/>
                    <a:pt x="8" y="0"/>
                    <a:pt x="19" y="4"/>
                  </a:cubicBezTo>
                  <a:cubicBezTo>
                    <a:pt x="34" y="10"/>
                    <a:pt x="44" y="28"/>
                    <a:pt x="4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65">
              <a:extLst>
                <a:ext uri="{FF2B5EF4-FFF2-40B4-BE49-F238E27FC236}">
                  <a16:creationId xmlns:a16="http://schemas.microsoft.com/office/drawing/2014/main" id="{20617C32-E0E3-48AC-9392-DDE05C39EDE5}"/>
                </a:ext>
              </a:extLst>
            </p:cNvPr>
            <p:cNvSpPr>
              <a:spLocks/>
            </p:cNvSpPr>
            <p:nvPr userDrawn="1"/>
          </p:nvSpPr>
          <p:spPr bwMode="auto">
            <a:xfrm>
              <a:off x="3009248" y="-603045"/>
              <a:ext cx="140889" cy="237894"/>
            </a:xfrm>
            <a:custGeom>
              <a:avLst/>
              <a:gdLst>
                <a:gd name="T0" fmla="*/ 54 w 61"/>
                <a:gd name="T1" fmla="*/ 53 h 102"/>
                <a:gd name="T2" fmla="*/ 44 w 61"/>
                <a:gd name="T3" fmla="*/ 42 h 102"/>
                <a:gd name="T4" fmla="*/ 39 w 61"/>
                <a:gd name="T5" fmla="*/ 29 h 102"/>
                <a:gd name="T6" fmla="*/ 22 w 61"/>
                <a:gd name="T7" fmla="*/ 22 h 102"/>
                <a:gd name="T8" fmla="*/ 15 w 61"/>
                <a:gd name="T9" fmla="*/ 36 h 102"/>
                <a:gd name="T10" fmla="*/ 39 w 61"/>
                <a:gd name="T11" fmla="*/ 84 h 102"/>
                <a:gd name="T12" fmla="*/ 49 w 61"/>
                <a:gd name="T13" fmla="*/ 71 h 102"/>
                <a:gd name="T14" fmla="*/ 56 w 61"/>
                <a:gd name="T15" fmla="*/ 76 h 102"/>
                <a:gd name="T16" fmla="*/ 52 w 61"/>
                <a:gd name="T17" fmla="*/ 96 h 102"/>
                <a:gd name="T18" fmla="*/ 36 w 61"/>
                <a:gd name="T19" fmla="*/ 98 h 102"/>
                <a:gd name="T20" fmla="*/ 14 w 61"/>
                <a:gd name="T21" fmla="*/ 78 h 102"/>
                <a:gd name="T22" fmla="*/ 3 w 61"/>
                <a:gd name="T23" fmla="*/ 21 h 102"/>
                <a:gd name="T24" fmla="*/ 31 w 61"/>
                <a:gd name="T25" fmla="*/ 8 h 102"/>
                <a:gd name="T26" fmla="*/ 59 w 61"/>
                <a:gd name="T27" fmla="*/ 49 h 102"/>
                <a:gd name="T28" fmla="*/ 54 w 61"/>
                <a:gd name="T29" fmla="*/ 5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2">
                  <a:moveTo>
                    <a:pt x="54" y="53"/>
                  </a:moveTo>
                  <a:cubicBezTo>
                    <a:pt x="51" y="49"/>
                    <a:pt x="47" y="46"/>
                    <a:pt x="44" y="42"/>
                  </a:cubicBezTo>
                  <a:cubicBezTo>
                    <a:pt x="42" y="38"/>
                    <a:pt x="42" y="32"/>
                    <a:pt x="39" y="29"/>
                  </a:cubicBezTo>
                  <a:cubicBezTo>
                    <a:pt x="34" y="26"/>
                    <a:pt x="28" y="22"/>
                    <a:pt x="22" y="22"/>
                  </a:cubicBezTo>
                  <a:cubicBezTo>
                    <a:pt x="19" y="22"/>
                    <a:pt x="15" y="31"/>
                    <a:pt x="15" y="36"/>
                  </a:cubicBezTo>
                  <a:cubicBezTo>
                    <a:pt x="12" y="58"/>
                    <a:pt x="21" y="75"/>
                    <a:pt x="39" y="84"/>
                  </a:cubicBezTo>
                  <a:cubicBezTo>
                    <a:pt x="42" y="80"/>
                    <a:pt x="46" y="76"/>
                    <a:pt x="49" y="71"/>
                  </a:cubicBezTo>
                  <a:cubicBezTo>
                    <a:pt x="52" y="73"/>
                    <a:pt x="54" y="74"/>
                    <a:pt x="56" y="76"/>
                  </a:cubicBezTo>
                  <a:cubicBezTo>
                    <a:pt x="61" y="84"/>
                    <a:pt x="57" y="90"/>
                    <a:pt x="52" y="96"/>
                  </a:cubicBezTo>
                  <a:cubicBezTo>
                    <a:pt x="48" y="101"/>
                    <a:pt x="41" y="102"/>
                    <a:pt x="36" y="98"/>
                  </a:cubicBezTo>
                  <a:cubicBezTo>
                    <a:pt x="28" y="92"/>
                    <a:pt x="20" y="86"/>
                    <a:pt x="14" y="78"/>
                  </a:cubicBezTo>
                  <a:cubicBezTo>
                    <a:pt x="2" y="61"/>
                    <a:pt x="0" y="41"/>
                    <a:pt x="3" y="21"/>
                  </a:cubicBezTo>
                  <a:cubicBezTo>
                    <a:pt x="6" y="5"/>
                    <a:pt x="18" y="0"/>
                    <a:pt x="31" y="8"/>
                  </a:cubicBezTo>
                  <a:cubicBezTo>
                    <a:pt x="48" y="17"/>
                    <a:pt x="54" y="32"/>
                    <a:pt x="59" y="49"/>
                  </a:cubicBezTo>
                  <a:cubicBezTo>
                    <a:pt x="57" y="50"/>
                    <a:pt x="56" y="51"/>
                    <a:pt x="5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6">
              <a:extLst>
                <a:ext uri="{FF2B5EF4-FFF2-40B4-BE49-F238E27FC236}">
                  <a16:creationId xmlns:a16="http://schemas.microsoft.com/office/drawing/2014/main" id="{7A04982C-C36D-44AE-880B-56B1916D998D}"/>
                </a:ext>
              </a:extLst>
            </p:cNvPr>
            <p:cNvSpPr>
              <a:spLocks/>
            </p:cNvSpPr>
            <p:nvPr userDrawn="1"/>
          </p:nvSpPr>
          <p:spPr bwMode="auto">
            <a:xfrm>
              <a:off x="3526603" y="-293556"/>
              <a:ext cx="152435" cy="224034"/>
            </a:xfrm>
            <a:custGeom>
              <a:avLst/>
              <a:gdLst>
                <a:gd name="T0" fmla="*/ 41 w 66"/>
                <a:gd name="T1" fmla="*/ 35 h 97"/>
                <a:gd name="T2" fmla="*/ 41 w 66"/>
                <a:gd name="T3" fmla="*/ 97 h 97"/>
                <a:gd name="T4" fmla="*/ 25 w 66"/>
                <a:gd name="T5" fmla="*/ 81 h 97"/>
                <a:gd name="T6" fmla="*/ 25 w 66"/>
                <a:gd name="T7" fmla="*/ 26 h 97"/>
                <a:gd name="T8" fmla="*/ 7 w 66"/>
                <a:gd name="T9" fmla="*/ 0 h 97"/>
                <a:gd name="T10" fmla="*/ 60 w 66"/>
                <a:gd name="T11" fmla="*/ 25 h 97"/>
                <a:gd name="T12" fmla="*/ 66 w 66"/>
                <a:gd name="T13" fmla="*/ 40 h 97"/>
                <a:gd name="T14" fmla="*/ 41 w 66"/>
                <a:gd name="T15" fmla="*/ 3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7">
                  <a:moveTo>
                    <a:pt x="41" y="35"/>
                  </a:moveTo>
                  <a:cubicBezTo>
                    <a:pt x="41" y="56"/>
                    <a:pt x="41" y="77"/>
                    <a:pt x="41" y="97"/>
                  </a:cubicBezTo>
                  <a:cubicBezTo>
                    <a:pt x="28" y="97"/>
                    <a:pt x="24" y="91"/>
                    <a:pt x="25" y="81"/>
                  </a:cubicBezTo>
                  <a:cubicBezTo>
                    <a:pt x="25" y="62"/>
                    <a:pt x="25" y="43"/>
                    <a:pt x="25" y="26"/>
                  </a:cubicBezTo>
                  <a:cubicBezTo>
                    <a:pt x="18" y="16"/>
                    <a:pt x="0" y="19"/>
                    <a:pt x="7" y="0"/>
                  </a:cubicBezTo>
                  <a:cubicBezTo>
                    <a:pt x="25" y="8"/>
                    <a:pt x="43" y="16"/>
                    <a:pt x="60" y="25"/>
                  </a:cubicBezTo>
                  <a:cubicBezTo>
                    <a:pt x="63" y="27"/>
                    <a:pt x="64" y="33"/>
                    <a:pt x="66" y="40"/>
                  </a:cubicBezTo>
                  <a:cubicBezTo>
                    <a:pt x="56" y="38"/>
                    <a:pt x="49" y="36"/>
                    <a:pt x="4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7">
              <a:extLst>
                <a:ext uri="{FF2B5EF4-FFF2-40B4-BE49-F238E27FC236}">
                  <a16:creationId xmlns:a16="http://schemas.microsoft.com/office/drawing/2014/main" id="{A4753204-3D3F-43E2-9FCD-2627DA882CE2}"/>
                </a:ext>
              </a:extLst>
            </p:cNvPr>
            <p:cNvSpPr>
              <a:spLocks/>
            </p:cNvSpPr>
            <p:nvPr userDrawn="1"/>
          </p:nvSpPr>
          <p:spPr bwMode="auto">
            <a:xfrm>
              <a:off x="3166303" y="-508350"/>
              <a:ext cx="36955" cy="198629"/>
            </a:xfrm>
            <a:custGeom>
              <a:avLst/>
              <a:gdLst>
                <a:gd name="T0" fmla="*/ 16 w 16"/>
                <a:gd name="T1" fmla="*/ 85 h 85"/>
                <a:gd name="T2" fmla="*/ 0 w 16"/>
                <a:gd name="T3" fmla="*/ 70 h 85"/>
                <a:gd name="T4" fmla="*/ 0 w 16"/>
                <a:gd name="T5" fmla="*/ 0 h 85"/>
                <a:gd name="T6" fmla="*/ 16 w 16"/>
                <a:gd name="T7" fmla="*/ 13 h 85"/>
                <a:gd name="T8" fmla="*/ 16 w 16"/>
                <a:gd name="T9" fmla="*/ 85 h 85"/>
              </a:gdLst>
              <a:ahLst/>
              <a:cxnLst>
                <a:cxn ang="0">
                  <a:pos x="T0" y="T1"/>
                </a:cxn>
                <a:cxn ang="0">
                  <a:pos x="T2" y="T3"/>
                </a:cxn>
                <a:cxn ang="0">
                  <a:pos x="T4" y="T5"/>
                </a:cxn>
                <a:cxn ang="0">
                  <a:pos x="T6" y="T7"/>
                </a:cxn>
                <a:cxn ang="0">
                  <a:pos x="T8" y="T9"/>
                </a:cxn>
              </a:cxnLst>
              <a:rect l="0" t="0" r="r" b="b"/>
              <a:pathLst>
                <a:path w="16" h="85">
                  <a:moveTo>
                    <a:pt x="16" y="85"/>
                  </a:moveTo>
                  <a:cubicBezTo>
                    <a:pt x="5" y="84"/>
                    <a:pt x="0" y="80"/>
                    <a:pt x="0" y="70"/>
                  </a:cubicBezTo>
                  <a:cubicBezTo>
                    <a:pt x="0" y="47"/>
                    <a:pt x="0" y="24"/>
                    <a:pt x="0" y="0"/>
                  </a:cubicBezTo>
                  <a:cubicBezTo>
                    <a:pt x="10" y="0"/>
                    <a:pt x="16" y="4"/>
                    <a:pt x="16" y="13"/>
                  </a:cubicBezTo>
                  <a:cubicBezTo>
                    <a:pt x="16" y="37"/>
                    <a:pt x="16" y="61"/>
                    <a:pt x="16"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68">
              <a:extLst>
                <a:ext uri="{FF2B5EF4-FFF2-40B4-BE49-F238E27FC236}">
                  <a16:creationId xmlns:a16="http://schemas.microsoft.com/office/drawing/2014/main" id="{93DE69E7-1AB6-4A95-9796-A7B726B16E75}"/>
                </a:ext>
              </a:extLst>
            </p:cNvPr>
            <p:cNvSpPr>
              <a:spLocks/>
            </p:cNvSpPr>
            <p:nvPr userDrawn="1"/>
          </p:nvSpPr>
          <p:spPr bwMode="auto">
            <a:xfrm>
              <a:off x="3699823" y="-217340"/>
              <a:ext cx="39265" cy="198629"/>
            </a:xfrm>
            <a:custGeom>
              <a:avLst/>
              <a:gdLst>
                <a:gd name="T0" fmla="*/ 0 w 17"/>
                <a:gd name="T1" fmla="*/ 0 h 86"/>
                <a:gd name="T2" fmla="*/ 16 w 17"/>
                <a:gd name="T3" fmla="*/ 14 h 86"/>
                <a:gd name="T4" fmla="*/ 16 w 17"/>
                <a:gd name="T5" fmla="*/ 85 h 86"/>
                <a:gd name="T6" fmla="*/ 0 w 17"/>
                <a:gd name="T7" fmla="*/ 73 h 86"/>
                <a:gd name="T8" fmla="*/ 0 w 17"/>
                <a:gd name="T9" fmla="*/ 0 h 86"/>
              </a:gdLst>
              <a:ahLst/>
              <a:cxnLst>
                <a:cxn ang="0">
                  <a:pos x="T0" y="T1"/>
                </a:cxn>
                <a:cxn ang="0">
                  <a:pos x="T2" y="T3"/>
                </a:cxn>
                <a:cxn ang="0">
                  <a:pos x="T4" y="T5"/>
                </a:cxn>
                <a:cxn ang="0">
                  <a:pos x="T6" y="T7"/>
                </a:cxn>
                <a:cxn ang="0">
                  <a:pos x="T8" y="T9"/>
                </a:cxn>
              </a:cxnLst>
              <a:rect l="0" t="0" r="r" b="b"/>
              <a:pathLst>
                <a:path w="17" h="86">
                  <a:moveTo>
                    <a:pt x="0" y="0"/>
                  </a:moveTo>
                  <a:cubicBezTo>
                    <a:pt x="12" y="1"/>
                    <a:pt x="17" y="5"/>
                    <a:pt x="16" y="14"/>
                  </a:cubicBezTo>
                  <a:cubicBezTo>
                    <a:pt x="16" y="38"/>
                    <a:pt x="16" y="61"/>
                    <a:pt x="16" y="85"/>
                  </a:cubicBezTo>
                  <a:cubicBezTo>
                    <a:pt x="6" y="86"/>
                    <a:pt x="0" y="84"/>
                    <a:pt x="0" y="73"/>
                  </a:cubicBezTo>
                  <a:cubicBezTo>
                    <a:pt x="0" y="49"/>
                    <a:pt x="0" y="2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9">
              <a:extLst>
                <a:ext uri="{FF2B5EF4-FFF2-40B4-BE49-F238E27FC236}">
                  <a16:creationId xmlns:a16="http://schemas.microsoft.com/office/drawing/2014/main" id="{07929BA8-095E-47E9-8418-7A3681DD9F83}"/>
                </a:ext>
              </a:extLst>
            </p:cNvPr>
            <p:cNvSpPr>
              <a:spLocks noEditPoints="1"/>
            </p:cNvSpPr>
            <p:nvPr userDrawn="1"/>
          </p:nvSpPr>
          <p:spPr bwMode="auto">
            <a:xfrm>
              <a:off x="5360444" y="-376701"/>
              <a:ext cx="157055" cy="254059"/>
            </a:xfrm>
            <a:custGeom>
              <a:avLst/>
              <a:gdLst>
                <a:gd name="T0" fmla="*/ 0 w 68"/>
                <a:gd name="T1" fmla="*/ 110 h 110"/>
                <a:gd name="T2" fmla="*/ 0 w 68"/>
                <a:gd name="T3" fmla="*/ 36 h 110"/>
                <a:gd name="T4" fmla="*/ 6 w 68"/>
                <a:gd name="T5" fmla="*/ 24 h 110"/>
                <a:gd name="T6" fmla="*/ 41 w 68"/>
                <a:gd name="T7" fmla="*/ 6 h 110"/>
                <a:gd name="T8" fmla="*/ 59 w 68"/>
                <a:gd name="T9" fmla="*/ 19 h 110"/>
                <a:gd name="T10" fmla="*/ 62 w 68"/>
                <a:gd name="T11" fmla="*/ 48 h 110"/>
                <a:gd name="T12" fmla="*/ 53 w 68"/>
                <a:gd name="T13" fmla="*/ 79 h 110"/>
                <a:gd name="T14" fmla="*/ 0 w 68"/>
                <a:gd name="T15" fmla="*/ 110 h 110"/>
                <a:gd name="T16" fmla="*/ 18 w 68"/>
                <a:gd name="T17" fmla="*/ 86 h 110"/>
                <a:gd name="T18" fmla="*/ 45 w 68"/>
                <a:gd name="T19" fmla="*/ 54 h 110"/>
                <a:gd name="T20" fmla="*/ 18 w 68"/>
                <a:gd name="T21" fmla="*/ 86 h 110"/>
                <a:gd name="T22" fmla="*/ 18 w 68"/>
                <a:gd name="T23" fmla="*/ 51 h 110"/>
                <a:gd name="T24" fmla="*/ 45 w 68"/>
                <a:gd name="T25" fmla="*/ 23 h 110"/>
                <a:gd name="T26" fmla="*/ 18 w 68"/>
                <a:gd name="T27"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10">
                  <a:moveTo>
                    <a:pt x="0" y="110"/>
                  </a:moveTo>
                  <a:cubicBezTo>
                    <a:pt x="0" y="83"/>
                    <a:pt x="0" y="60"/>
                    <a:pt x="0" y="36"/>
                  </a:cubicBezTo>
                  <a:cubicBezTo>
                    <a:pt x="0" y="32"/>
                    <a:pt x="3" y="26"/>
                    <a:pt x="6" y="24"/>
                  </a:cubicBezTo>
                  <a:cubicBezTo>
                    <a:pt x="17" y="18"/>
                    <a:pt x="29" y="11"/>
                    <a:pt x="41" y="6"/>
                  </a:cubicBezTo>
                  <a:cubicBezTo>
                    <a:pt x="54" y="0"/>
                    <a:pt x="61" y="5"/>
                    <a:pt x="59" y="19"/>
                  </a:cubicBezTo>
                  <a:cubicBezTo>
                    <a:pt x="58" y="29"/>
                    <a:pt x="57" y="38"/>
                    <a:pt x="62" y="48"/>
                  </a:cubicBezTo>
                  <a:cubicBezTo>
                    <a:pt x="68" y="58"/>
                    <a:pt x="62" y="70"/>
                    <a:pt x="53" y="79"/>
                  </a:cubicBezTo>
                  <a:cubicBezTo>
                    <a:pt x="39" y="93"/>
                    <a:pt x="22" y="102"/>
                    <a:pt x="0" y="110"/>
                  </a:cubicBezTo>
                  <a:close/>
                  <a:moveTo>
                    <a:pt x="18" y="86"/>
                  </a:moveTo>
                  <a:cubicBezTo>
                    <a:pt x="47" y="74"/>
                    <a:pt x="48" y="73"/>
                    <a:pt x="45" y="54"/>
                  </a:cubicBezTo>
                  <a:cubicBezTo>
                    <a:pt x="18" y="61"/>
                    <a:pt x="14" y="65"/>
                    <a:pt x="18" y="86"/>
                  </a:cubicBezTo>
                  <a:close/>
                  <a:moveTo>
                    <a:pt x="18" y="51"/>
                  </a:moveTo>
                  <a:cubicBezTo>
                    <a:pt x="30" y="45"/>
                    <a:pt x="45" y="41"/>
                    <a:pt x="45" y="23"/>
                  </a:cubicBezTo>
                  <a:cubicBezTo>
                    <a:pt x="22" y="25"/>
                    <a:pt x="15" y="32"/>
                    <a:pt x="18"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0">
              <a:extLst>
                <a:ext uri="{FF2B5EF4-FFF2-40B4-BE49-F238E27FC236}">
                  <a16:creationId xmlns:a16="http://schemas.microsoft.com/office/drawing/2014/main" id="{F41F0628-6A7E-4C7E-98CF-E771911185F9}"/>
                </a:ext>
              </a:extLst>
            </p:cNvPr>
            <p:cNvSpPr>
              <a:spLocks noEditPoints="1"/>
            </p:cNvSpPr>
            <p:nvPr userDrawn="1"/>
          </p:nvSpPr>
          <p:spPr bwMode="auto">
            <a:xfrm>
              <a:off x="5683789" y="-586880"/>
              <a:ext cx="143195" cy="258679"/>
            </a:xfrm>
            <a:custGeom>
              <a:avLst/>
              <a:gdLst>
                <a:gd name="T0" fmla="*/ 56 w 61"/>
                <a:gd name="T1" fmla="*/ 0 h 111"/>
                <a:gd name="T2" fmla="*/ 58 w 61"/>
                <a:gd name="T3" fmla="*/ 9 h 111"/>
                <a:gd name="T4" fmla="*/ 54 w 61"/>
                <a:gd name="T5" fmla="*/ 37 h 111"/>
                <a:gd name="T6" fmla="*/ 59 w 61"/>
                <a:gd name="T7" fmla="*/ 64 h 111"/>
                <a:gd name="T8" fmla="*/ 46 w 61"/>
                <a:gd name="T9" fmla="*/ 80 h 111"/>
                <a:gd name="T10" fmla="*/ 42 w 61"/>
                <a:gd name="T11" fmla="*/ 57 h 111"/>
                <a:gd name="T12" fmla="*/ 16 w 61"/>
                <a:gd name="T13" fmla="*/ 87 h 111"/>
                <a:gd name="T14" fmla="*/ 0 w 61"/>
                <a:gd name="T15" fmla="*/ 111 h 111"/>
                <a:gd name="T16" fmla="*/ 0 w 61"/>
                <a:gd name="T17" fmla="*/ 40 h 111"/>
                <a:gd name="T18" fmla="*/ 0 w 61"/>
                <a:gd name="T19" fmla="*/ 36 h 111"/>
                <a:gd name="T20" fmla="*/ 36 w 61"/>
                <a:gd name="T21" fmla="*/ 7 h 111"/>
                <a:gd name="T22" fmla="*/ 56 w 61"/>
                <a:gd name="T23" fmla="*/ 0 h 111"/>
                <a:gd name="T24" fmla="*/ 16 w 61"/>
                <a:gd name="T25" fmla="*/ 59 h 111"/>
                <a:gd name="T26" fmla="*/ 42 w 61"/>
                <a:gd name="T27" fmla="*/ 20 h 111"/>
                <a:gd name="T28" fmla="*/ 16 w 61"/>
                <a:gd name="T29"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11">
                  <a:moveTo>
                    <a:pt x="56" y="0"/>
                  </a:moveTo>
                  <a:cubicBezTo>
                    <a:pt x="57" y="6"/>
                    <a:pt x="58" y="7"/>
                    <a:pt x="58" y="9"/>
                  </a:cubicBezTo>
                  <a:cubicBezTo>
                    <a:pt x="57" y="18"/>
                    <a:pt x="54" y="28"/>
                    <a:pt x="54" y="37"/>
                  </a:cubicBezTo>
                  <a:cubicBezTo>
                    <a:pt x="54" y="46"/>
                    <a:pt x="58" y="55"/>
                    <a:pt x="59" y="64"/>
                  </a:cubicBezTo>
                  <a:cubicBezTo>
                    <a:pt x="61" y="74"/>
                    <a:pt x="53" y="74"/>
                    <a:pt x="46" y="80"/>
                  </a:cubicBezTo>
                  <a:cubicBezTo>
                    <a:pt x="45" y="71"/>
                    <a:pt x="43" y="64"/>
                    <a:pt x="42" y="57"/>
                  </a:cubicBezTo>
                  <a:cubicBezTo>
                    <a:pt x="22" y="62"/>
                    <a:pt x="16" y="68"/>
                    <a:pt x="16" y="87"/>
                  </a:cubicBezTo>
                  <a:cubicBezTo>
                    <a:pt x="15" y="97"/>
                    <a:pt x="18" y="109"/>
                    <a:pt x="0" y="111"/>
                  </a:cubicBezTo>
                  <a:cubicBezTo>
                    <a:pt x="0" y="87"/>
                    <a:pt x="0" y="63"/>
                    <a:pt x="0" y="40"/>
                  </a:cubicBezTo>
                  <a:cubicBezTo>
                    <a:pt x="0" y="38"/>
                    <a:pt x="0" y="36"/>
                    <a:pt x="0" y="36"/>
                  </a:cubicBezTo>
                  <a:cubicBezTo>
                    <a:pt x="12" y="26"/>
                    <a:pt x="23" y="16"/>
                    <a:pt x="36" y="7"/>
                  </a:cubicBezTo>
                  <a:cubicBezTo>
                    <a:pt x="41" y="3"/>
                    <a:pt x="48" y="3"/>
                    <a:pt x="56" y="0"/>
                  </a:cubicBezTo>
                  <a:close/>
                  <a:moveTo>
                    <a:pt x="16" y="59"/>
                  </a:moveTo>
                  <a:cubicBezTo>
                    <a:pt x="29" y="47"/>
                    <a:pt x="46" y="42"/>
                    <a:pt x="42" y="20"/>
                  </a:cubicBezTo>
                  <a:cubicBezTo>
                    <a:pt x="28" y="29"/>
                    <a:pt x="10" y="33"/>
                    <a:pt x="1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71">
              <a:extLst>
                <a:ext uri="{FF2B5EF4-FFF2-40B4-BE49-F238E27FC236}">
                  <a16:creationId xmlns:a16="http://schemas.microsoft.com/office/drawing/2014/main" id="{E3E11964-AB29-42BB-9D3B-45D73303E162}"/>
                </a:ext>
              </a:extLst>
            </p:cNvPr>
            <p:cNvSpPr>
              <a:spLocks noEditPoints="1"/>
            </p:cNvSpPr>
            <p:nvPr userDrawn="1"/>
          </p:nvSpPr>
          <p:spPr bwMode="auto">
            <a:xfrm>
              <a:off x="5166435" y="-261221"/>
              <a:ext cx="177840" cy="233274"/>
            </a:xfrm>
            <a:custGeom>
              <a:avLst/>
              <a:gdLst>
                <a:gd name="T0" fmla="*/ 77 w 77"/>
                <a:gd name="T1" fmla="*/ 67 h 101"/>
                <a:gd name="T2" fmla="*/ 62 w 77"/>
                <a:gd name="T3" fmla="*/ 74 h 101"/>
                <a:gd name="T4" fmla="*/ 52 w 77"/>
                <a:gd name="T5" fmla="*/ 58 h 101"/>
                <a:gd name="T6" fmla="*/ 33 w 77"/>
                <a:gd name="T7" fmla="*/ 66 h 101"/>
                <a:gd name="T8" fmla="*/ 19 w 77"/>
                <a:gd name="T9" fmla="*/ 83 h 101"/>
                <a:gd name="T10" fmla="*/ 0 w 77"/>
                <a:gd name="T11" fmla="*/ 101 h 101"/>
                <a:gd name="T12" fmla="*/ 2 w 77"/>
                <a:gd name="T13" fmla="*/ 88 h 101"/>
                <a:gd name="T14" fmla="*/ 22 w 77"/>
                <a:gd name="T15" fmla="*/ 17 h 101"/>
                <a:gd name="T16" fmla="*/ 41 w 77"/>
                <a:gd name="T17" fmla="*/ 0 h 101"/>
                <a:gd name="T18" fmla="*/ 77 w 77"/>
                <a:gd name="T19" fmla="*/ 67 h 101"/>
                <a:gd name="T20" fmla="*/ 36 w 77"/>
                <a:gd name="T21" fmla="*/ 23 h 101"/>
                <a:gd name="T22" fmla="*/ 31 w 77"/>
                <a:gd name="T23" fmla="*/ 39 h 101"/>
                <a:gd name="T24" fmla="*/ 27 w 77"/>
                <a:gd name="T25" fmla="*/ 54 h 101"/>
                <a:gd name="T26" fmla="*/ 47 w 77"/>
                <a:gd name="T27" fmla="*/ 45 h 101"/>
                <a:gd name="T28" fmla="*/ 36 w 77"/>
                <a:gd name="T2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101">
                  <a:moveTo>
                    <a:pt x="77" y="67"/>
                  </a:moveTo>
                  <a:cubicBezTo>
                    <a:pt x="71" y="70"/>
                    <a:pt x="67" y="72"/>
                    <a:pt x="62" y="74"/>
                  </a:cubicBezTo>
                  <a:cubicBezTo>
                    <a:pt x="58" y="69"/>
                    <a:pt x="55" y="64"/>
                    <a:pt x="52" y="58"/>
                  </a:cubicBezTo>
                  <a:cubicBezTo>
                    <a:pt x="45" y="61"/>
                    <a:pt x="39" y="63"/>
                    <a:pt x="33" y="66"/>
                  </a:cubicBezTo>
                  <a:cubicBezTo>
                    <a:pt x="25" y="69"/>
                    <a:pt x="20" y="73"/>
                    <a:pt x="19" y="83"/>
                  </a:cubicBezTo>
                  <a:cubicBezTo>
                    <a:pt x="17" y="93"/>
                    <a:pt x="12" y="100"/>
                    <a:pt x="0" y="101"/>
                  </a:cubicBezTo>
                  <a:cubicBezTo>
                    <a:pt x="0" y="97"/>
                    <a:pt x="1" y="92"/>
                    <a:pt x="2" y="88"/>
                  </a:cubicBezTo>
                  <a:cubicBezTo>
                    <a:pt x="9" y="65"/>
                    <a:pt x="16" y="41"/>
                    <a:pt x="22" y="17"/>
                  </a:cubicBezTo>
                  <a:cubicBezTo>
                    <a:pt x="24" y="8"/>
                    <a:pt x="28" y="2"/>
                    <a:pt x="41" y="0"/>
                  </a:cubicBezTo>
                  <a:cubicBezTo>
                    <a:pt x="52" y="21"/>
                    <a:pt x="64" y="43"/>
                    <a:pt x="77" y="67"/>
                  </a:cubicBezTo>
                  <a:close/>
                  <a:moveTo>
                    <a:pt x="36" y="23"/>
                  </a:moveTo>
                  <a:cubicBezTo>
                    <a:pt x="33" y="31"/>
                    <a:pt x="32" y="35"/>
                    <a:pt x="31" y="39"/>
                  </a:cubicBezTo>
                  <a:cubicBezTo>
                    <a:pt x="30" y="43"/>
                    <a:pt x="29" y="47"/>
                    <a:pt x="27" y="54"/>
                  </a:cubicBezTo>
                  <a:cubicBezTo>
                    <a:pt x="35" y="50"/>
                    <a:pt x="41" y="48"/>
                    <a:pt x="47" y="45"/>
                  </a:cubicBezTo>
                  <a:cubicBezTo>
                    <a:pt x="43" y="38"/>
                    <a:pt x="40" y="32"/>
                    <a:pt x="3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72">
              <a:extLst>
                <a:ext uri="{FF2B5EF4-FFF2-40B4-BE49-F238E27FC236}">
                  <a16:creationId xmlns:a16="http://schemas.microsoft.com/office/drawing/2014/main" id="{D24B4E72-D709-4C76-AF96-914DD05EE7D5}"/>
                </a:ext>
              </a:extLst>
            </p:cNvPr>
            <p:cNvSpPr>
              <a:spLocks noEditPoints="1"/>
            </p:cNvSpPr>
            <p:nvPr userDrawn="1"/>
          </p:nvSpPr>
          <p:spPr bwMode="auto">
            <a:xfrm>
              <a:off x="5508259" y="-473705"/>
              <a:ext cx="163984" cy="247130"/>
            </a:xfrm>
            <a:custGeom>
              <a:avLst/>
              <a:gdLst>
                <a:gd name="T0" fmla="*/ 71 w 71"/>
                <a:gd name="T1" fmla="*/ 35 h 106"/>
                <a:gd name="T2" fmla="*/ 41 w 71"/>
                <a:gd name="T3" fmla="*/ 93 h 106"/>
                <a:gd name="T4" fmla="*/ 4 w 71"/>
                <a:gd name="T5" fmla="*/ 77 h 106"/>
                <a:gd name="T6" fmla="*/ 38 w 71"/>
                <a:gd name="T7" fmla="*/ 9 h 106"/>
                <a:gd name="T8" fmla="*/ 69 w 71"/>
                <a:gd name="T9" fmla="*/ 23 h 106"/>
                <a:gd name="T10" fmla="*/ 71 w 71"/>
                <a:gd name="T11" fmla="*/ 35 h 106"/>
                <a:gd name="T12" fmla="*/ 45 w 71"/>
                <a:gd name="T13" fmla="*/ 21 h 106"/>
                <a:gd name="T14" fmla="*/ 19 w 71"/>
                <a:gd name="T15" fmla="*/ 55 h 106"/>
                <a:gd name="T16" fmla="*/ 29 w 71"/>
                <a:gd name="T17" fmla="*/ 84 h 106"/>
                <a:gd name="T18" fmla="*/ 45 w 71"/>
                <a:gd name="T19"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106">
                  <a:moveTo>
                    <a:pt x="71" y="35"/>
                  </a:moveTo>
                  <a:cubicBezTo>
                    <a:pt x="68" y="58"/>
                    <a:pt x="60" y="78"/>
                    <a:pt x="41" y="93"/>
                  </a:cubicBezTo>
                  <a:cubicBezTo>
                    <a:pt x="22" y="106"/>
                    <a:pt x="7" y="100"/>
                    <a:pt x="4" y="77"/>
                  </a:cubicBezTo>
                  <a:cubicBezTo>
                    <a:pt x="0" y="55"/>
                    <a:pt x="18" y="21"/>
                    <a:pt x="38" y="9"/>
                  </a:cubicBezTo>
                  <a:cubicBezTo>
                    <a:pt x="53" y="0"/>
                    <a:pt x="64" y="5"/>
                    <a:pt x="69" y="23"/>
                  </a:cubicBezTo>
                  <a:cubicBezTo>
                    <a:pt x="70" y="26"/>
                    <a:pt x="70" y="30"/>
                    <a:pt x="71" y="35"/>
                  </a:cubicBezTo>
                  <a:close/>
                  <a:moveTo>
                    <a:pt x="45" y="21"/>
                  </a:moveTo>
                  <a:cubicBezTo>
                    <a:pt x="30" y="27"/>
                    <a:pt x="20" y="38"/>
                    <a:pt x="19" y="55"/>
                  </a:cubicBezTo>
                  <a:cubicBezTo>
                    <a:pt x="18" y="65"/>
                    <a:pt x="16" y="77"/>
                    <a:pt x="29" y="84"/>
                  </a:cubicBezTo>
                  <a:cubicBezTo>
                    <a:pt x="57" y="70"/>
                    <a:pt x="64" y="41"/>
                    <a:pt x="4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73">
              <a:extLst>
                <a:ext uri="{FF2B5EF4-FFF2-40B4-BE49-F238E27FC236}">
                  <a16:creationId xmlns:a16="http://schemas.microsoft.com/office/drawing/2014/main" id="{375A3AA8-7BAC-4AF4-9513-295EFAFE8BBB}"/>
                </a:ext>
              </a:extLst>
            </p:cNvPr>
            <p:cNvSpPr>
              <a:spLocks/>
            </p:cNvSpPr>
            <p:nvPr userDrawn="1"/>
          </p:nvSpPr>
          <p:spPr bwMode="auto">
            <a:xfrm>
              <a:off x="5843154" y="-716219"/>
              <a:ext cx="113174" cy="272535"/>
            </a:xfrm>
            <a:custGeom>
              <a:avLst/>
              <a:gdLst>
                <a:gd name="T0" fmla="*/ 0 w 49"/>
                <a:gd name="T1" fmla="*/ 115 h 117"/>
                <a:gd name="T2" fmla="*/ 0 w 49"/>
                <a:gd name="T3" fmla="*/ 45 h 117"/>
                <a:gd name="T4" fmla="*/ 5 w 49"/>
                <a:gd name="T5" fmla="*/ 33 h 117"/>
                <a:gd name="T6" fmla="*/ 43 w 49"/>
                <a:gd name="T7" fmla="*/ 0 h 117"/>
                <a:gd name="T8" fmla="*/ 38 w 49"/>
                <a:gd name="T9" fmla="*/ 20 h 117"/>
                <a:gd name="T10" fmla="*/ 18 w 49"/>
                <a:gd name="T11" fmla="*/ 38 h 117"/>
                <a:gd name="T12" fmla="*/ 11 w 49"/>
                <a:gd name="T13" fmla="*/ 54 h 117"/>
                <a:gd name="T14" fmla="*/ 14 w 49"/>
                <a:gd name="T15" fmla="*/ 56 h 117"/>
                <a:gd name="T16" fmla="*/ 40 w 49"/>
                <a:gd name="T17" fmla="*/ 36 h 117"/>
                <a:gd name="T18" fmla="*/ 44 w 49"/>
                <a:gd name="T19" fmla="*/ 38 h 117"/>
                <a:gd name="T20" fmla="*/ 35 w 49"/>
                <a:gd name="T21" fmla="*/ 54 h 117"/>
                <a:gd name="T22" fmla="*/ 18 w 49"/>
                <a:gd name="T23" fmla="*/ 70 h 117"/>
                <a:gd name="T24" fmla="*/ 10 w 49"/>
                <a:gd name="T25" fmla="*/ 87 h 117"/>
                <a:gd name="T26" fmla="*/ 14 w 49"/>
                <a:gd name="T27" fmla="*/ 90 h 117"/>
                <a:gd name="T28" fmla="*/ 43 w 49"/>
                <a:gd name="T29" fmla="*/ 67 h 117"/>
                <a:gd name="T30" fmla="*/ 47 w 49"/>
                <a:gd name="T31" fmla="*/ 71 h 117"/>
                <a:gd name="T32" fmla="*/ 4 w 49"/>
                <a:gd name="T33" fmla="*/ 117 h 117"/>
                <a:gd name="T34" fmla="*/ 0 w 49"/>
                <a:gd name="T3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17">
                  <a:moveTo>
                    <a:pt x="0" y="115"/>
                  </a:moveTo>
                  <a:cubicBezTo>
                    <a:pt x="0" y="92"/>
                    <a:pt x="0" y="68"/>
                    <a:pt x="0" y="45"/>
                  </a:cubicBezTo>
                  <a:cubicBezTo>
                    <a:pt x="0" y="41"/>
                    <a:pt x="2" y="36"/>
                    <a:pt x="5" y="33"/>
                  </a:cubicBezTo>
                  <a:cubicBezTo>
                    <a:pt x="17" y="22"/>
                    <a:pt x="30" y="12"/>
                    <a:pt x="43" y="0"/>
                  </a:cubicBezTo>
                  <a:cubicBezTo>
                    <a:pt x="49" y="10"/>
                    <a:pt x="43" y="15"/>
                    <a:pt x="38" y="20"/>
                  </a:cubicBezTo>
                  <a:cubicBezTo>
                    <a:pt x="32" y="26"/>
                    <a:pt x="24" y="31"/>
                    <a:pt x="18" y="38"/>
                  </a:cubicBezTo>
                  <a:cubicBezTo>
                    <a:pt x="14" y="43"/>
                    <a:pt x="13" y="49"/>
                    <a:pt x="11" y="54"/>
                  </a:cubicBezTo>
                  <a:cubicBezTo>
                    <a:pt x="12" y="55"/>
                    <a:pt x="13" y="55"/>
                    <a:pt x="14" y="56"/>
                  </a:cubicBezTo>
                  <a:cubicBezTo>
                    <a:pt x="23" y="49"/>
                    <a:pt x="32" y="43"/>
                    <a:pt x="40" y="36"/>
                  </a:cubicBezTo>
                  <a:cubicBezTo>
                    <a:pt x="41" y="37"/>
                    <a:pt x="42" y="38"/>
                    <a:pt x="44" y="38"/>
                  </a:cubicBezTo>
                  <a:cubicBezTo>
                    <a:pt x="41" y="44"/>
                    <a:pt x="39" y="50"/>
                    <a:pt x="35" y="54"/>
                  </a:cubicBezTo>
                  <a:cubicBezTo>
                    <a:pt x="30" y="60"/>
                    <a:pt x="23" y="64"/>
                    <a:pt x="18" y="70"/>
                  </a:cubicBezTo>
                  <a:cubicBezTo>
                    <a:pt x="14" y="75"/>
                    <a:pt x="13" y="81"/>
                    <a:pt x="10" y="87"/>
                  </a:cubicBezTo>
                  <a:cubicBezTo>
                    <a:pt x="12" y="88"/>
                    <a:pt x="13" y="89"/>
                    <a:pt x="14" y="90"/>
                  </a:cubicBezTo>
                  <a:cubicBezTo>
                    <a:pt x="24" y="83"/>
                    <a:pt x="34" y="75"/>
                    <a:pt x="43" y="67"/>
                  </a:cubicBezTo>
                  <a:cubicBezTo>
                    <a:pt x="45" y="68"/>
                    <a:pt x="46" y="70"/>
                    <a:pt x="47" y="71"/>
                  </a:cubicBezTo>
                  <a:cubicBezTo>
                    <a:pt x="41" y="93"/>
                    <a:pt x="17" y="101"/>
                    <a:pt x="4" y="117"/>
                  </a:cubicBezTo>
                  <a:cubicBezTo>
                    <a:pt x="3" y="116"/>
                    <a:pt x="1" y="116"/>
                    <a:pt x="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74">
              <a:extLst>
                <a:ext uri="{FF2B5EF4-FFF2-40B4-BE49-F238E27FC236}">
                  <a16:creationId xmlns:a16="http://schemas.microsoft.com/office/drawing/2014/main" id="{883EC407-26BE-48D6-8435-42EF6F84AAB1}"/>
                </a:ext>
              </a:extLst>
            </p:cNvPr>
            <p:cNvSpPr>
              <a:spLocks/>
            </p:cNvSpPr>
            <p:nvPr userDrawn="1"/>
          </p:nvSpPr>
          <p:spPr bwMode="auto">
            <a:xfrm>
              <a:off x="5009380" y="-171146"/>
              <a:ext cx="143195" cy="203245"/>
            </a:xfrm>
            <a:custGeom>
              <a:avLst/>
              <a:gdLst>
                <a:gd name="T0" fmla="*/ 16 w 62"/>
                <a:gd name="T1" fmla="*/ 0 h 88"/>
                <a:gd name="T2" fmla="*/ 16 w 62"/>
                <a:gd name="T3" fmla="*/ 66 h 88"/>
                <a:gd name="T4" fmla="*/ 57 w 62"/>
                <a:gd name="T5" fmla="*/ 53 h 88"/>
                <a:gd name="T6" fmla="*/ 54 w 62"/>
                <a:gd name="T7" fmla="*/ 69 h 88"/>
                <a:gd name="T8" fmla="*/ 0 w 62"/>
                <a:gd name="T9" fmla="*/ 88 h 88"/>
                <a:gd name="T10" fmla="*/ 0 w 62"/>
                <a:gd name="T11" fmla="*/ 13 h 88"/>
                <a:gd name="T12" fmla="*/ 16 w 62"/>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62" h="88">
                  <a:moveTo>
                    <a:pt x="16" y="0"/>
                  </a:moveTo>
                  <a:cubicBezTo>
                    <a:pt x="16" y="22"/>
                    <a:pt x="16" y="43"/>
                    <a:pt x="16" y="66"/>
                  </a:cubicBezTo>
                  <a:cubicBezTo>
                    <a:pt x="31" y="61"/>
                    <a:pt x="44" y="57"/>
                    <a:pt x="57" y="53"/>
                  </a:cubicBezTo>
                  <a:cubicBezTo>
                    <a:pt x="61" y="60"/>
                    <a:pt x="62" y="66"/>
                    <a:pt x="54" y="69"/>
                  </a:cubicBezTo>
                  <a:cubicBezTo>
                    <a:pt x="37" y="75"/>
                    <a:pt x="20" y="81"/>
                    <a:pt x="0" y="88"/>
                  </a:cubicBezTo>
                  <a:cubicBezTo>
                    <a:pt x="0" y="61"/>
                    <a:pt x="0" y="37"/>
                    <a:pt x="0" y="13"/>
                  </a:cubicBezTo>
                  <a:cubicBezTo>
                    <a:pt x="0" y="3"/>
                    <a:pt x="6"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75">
              <a:extLst>
                <a:ext uri="{FF2B5EF4-FFF2-40B4-BE49-F238E27FC236}">
                  <a16:creationId xmlns:a16="http://schemas.microsoft.com/office/drawing/2014/main" id="{F28F3E49-E11D-4C35-80BA-6D1372ADF9D3}"/>
                </a:ext>
              </a:extLst>
            </p:cNvPr>
            <p:cNvSpPr>
              <a:spLocks noEditPoints="1"/>
            </p:cNvSpPr>
            <p:nvPr userDrawn="1"/>
          </p:nvSpPr>
          <p:spPr bwMode="auto">
            <a:xfrm>
              <a:off x="3519673" y="-2799501"/>
              <a:ext cx="1829222" cy="1840772"/>
            </a:xfrm>
            <a:custGeom>
              <a:avLst/>
              <a:gdLst>
                <a:gd name="T0" fmla="*/ 0 w 791"/>
                <a:gd name="T1" fmla="*/ 741 h 796"/>
                <a:gd name="T2" fmla="*/ 96 w 791"/>
                <a:gd name="T3" fmla="*/ 197 h 796"/>
                <a:gd name="T4" fmla="*/ 51 w 791"/>
                <a:gd name="T5" fmla="*/ 6 h 796"/>
                <a:gd name="T6" fmla="*/ 577 w 791"/>
                <a:gd name="T7" fmla="*/ 129 h 796"/>
                <a:gd name="T8" fmla="*/ 695 w 791"/>
                <a:gd name="T9" fmla="*/ 196 h 796"/>
                <a:gd name="T10" fmla="*/ 791 w 791"/>
                <a:gd name="T11" fmla="*/ 742 h 796"/>
                <a:gd name="T12" fmla="*/ 535 w 791"/>
                <a:gd name="T13" fmla="*/ 539 h 796"/>
                <a:gd name="T14" fmla="*/ 738 w 791"/>
                <a:gd name="T15" fmla="*/ 794 h 796"/>
                <a:gd name="T16" fmla="*/ 59 w 791"/>
                <a:gd name="T17" fmla="*/ 796 h 796"/>
                <a:gd name="T18" fmla="*/ 216 w 791"/>
                <a:gd name="T19" fmla="*/ 665 h 796"/>
                <a:gd name="T20" fmla="*/ 379 w 791"/>
                <a:gd name="T21" fmla="*/ 475 h 796"/>
                <a:gd name="T22" fmla="*/ 380 w 791"/>
                <a:gd name="T23" fmla="*/ 331 h 796"/>
                <a:gd name="T24" fmla="*/ 271 w 791"/>
                <a:gd name="T25" fmla="*/ 293 h 796"/>
                <a:gd name="T26" fmla="*/ 379 w 791"/>
                <a:gd name="T27" fmla="*/ 475 h 796"/>
                <a:gd name="T28" fmla="*/ 467 w 791"/>
                <a:gd name="T29" fmla="*/ 285 h 796"/>
                <a:gd name="T30" fmla="*/ 410 w 791"/>
                <a:gd name="T31" fmla="*/ 450 h 796"/>
                <a:gd name="T32" fmla="*/ 519 w 791"/>
                <a:gd name="T33" fmla="*/ 466 h 796"/>
                <a:gd name="T34" fmla="*/ 558 w 791"/>
                <a:gd name="T35" fmla="*/ 512 h 796"/>
                <a:gd name="T36" fmla="*/ 560 w 791"/>
                <a:gd name="T37" fmla="*/ 315 h 796"/>
                <a:gd name="T38" fmla="*/ 547 w 791"/>
                <a:gd name="T39" fmla="*/ 299 h 796"/>
                <a:gd name="T40" fmla="*/ 470 w 791"/>
                <a:gd name="T41" fmla="*/ 496 h 796"/>
                <a:gd name="T42" fmla="*/ 367 w 791"/>
                <a:gd name="T43" fmla="*/ 505 h 796"/>
                <a:gd name="T44" fmla="*/ 259 w 791"/>
                <a:gd name="T45" fmla="*/ 496 h 796"/>
                <a:gd name="T46" fmla="*/ 242 w 791"/>
                <a:gd name="T47" fmla="*/ 298 h 796"/>
                <a:gd name="T48" fmla="*/ 230 w 791"/>
                <a:gd name="T49" fmla="*/ 498 h 796"/>
                <a:gd name="T50" fmla="*/ 252 w 791"/>
                <a:gd name="T51" fmla="*/ 512 h 796"/>
                <a:gd name="T52" fmla="*/ 361 w 791"/>
                <a:gd name="T53" fmla="*/ 519 h 796"/>
                <a:gd name="T54" fmla="*/ 463 w 791"/>
                <a:gd name="T55" fmla="*/ 512 h 796"/>
                <a:gd name="T56" fmla="*/ 81 w 791"/>
                <a:gd name="T57" fmla="*/ 455 h 796"/>
                <a:gd name="T58" fmla="*/ 125 w 791"/>
                <a:gd name="T59" fmla="*/ 487 h 796"/>
                <a:gd name="T60" fmla="*/ 190 w 791"/>
                <a:gd name="T61" fmla="*/ 478 h 796"/>
                <a:gd name="T62" fmla="*/ 185 w 791"/>
                <a:gd name="T63" fmla="*/ 436 h 796"/>
                <a:gd name="T64" fmla="*/ 129 w 791"/>
                <a:gd name="T65" fmla="*/ 427 h 796"/>
                <a:gd name="T66" fmla="*/ 81 w 791"/>
                <a:gd name="T67" fmla="*/ 455 h 796"/>
                <a:gd name="T68" fmla="*/ 190 w 791"/>
                <a:gd name="T69" fmla="*/ 320 h 796"/>
                <a:gd name="T70" fmla="*/ 128 w 791"/>
                <a:gd name="T71" fmla="*/ 310 h 796"/>
                <a:gd name="T72" fmla="*/ 81 w 791"/>
                <a:gd name="T73" fmla="*/ 339 h 796"/>
                <a:gd name="T74" fmla="*/ 130 w 791"/>
                <a:gd name="T75" fmla="*/ 368 h 796"/>
                <a:gd name="T76" fmla="*/ 190 w 791"/>
                <a:gd name="T77" fmla="*/ 360 h 796"/>
                <a:gd name="T78" fmla="*/ 597 w 791"/>
                <a:gd name="T79" fmla="*/ 478 h 796"/>
                <a:gd name="T80" fmla="*/ 685 w 791"/>
                <a:gd name="T81" fmla="*/ 475 h 796"/>
                <a:gd name="T82" fmla="*/ 686 w 791"/>
                <a:gd name="T83" fmla="*/ 439 h 796"/>
                <a:gd name="T84" fmla="*/ 597 w 791"/>
                <a:gd name="T85" fmla="*/ 436 h 796"/>
                <a:gd name="T86" fmla="*/ 597 w 791"/>
                <a:gd name="T87" fmla="*/ 359 h 796"/>
                <a:gd name="T88" fmla="*/ 698 w 791"/>
                <a:gd name="T89" fmla="*/ 343 h 796"/>
                <a:gd name="T90" fmla="*/ 597 w 791"/>
                <a:gd name="T91" fmla="*/ 32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91" h="796">
                  <a:moveTo>
                    <a:pt x="256" y="539"/>
                  </a:moveTo>
                  <a:cubicBezTo>
                    <a:pt x="128" y="554"/>
                    <a:pt x="43" y="621"/>
                    <a:pt x="0" y="741"/>
                  </a:cubicBezTo>
                  <a:cubicBezTo>
                    <a:pt x="0" y="513"/>
                    <a:pt x="0" y="284"/>
                    <a:pt x="0" y="56"/>
                  </a:cubicBezTo>
                  <a:cubicBezTo>
                    <a:pt x="23" y="109"/>
                    <a:pt x="49" y="160"/>
                    <a:pt x="96" y="197"/>
                  </a:cubicBezTo>
                  <a:cubicBezTo>
                    <a:pt x="142" y="233"/>
                    <a:pt x="196" y="250"/>
                    <a:pt x="255" y="259"/>
                  </a:cubicBezTo>
                  <a:cubicBezTo>
                    <a:pt x="239" y="132"/>
                    <a:pt x="174" y="47"/>
                    <a:pt x="51" y="6"/>
                  </a:cubicBezTo>
                  <a:cubicBezTo>
                    <a:pt x="67" y="2"/>
                    <a:pt x="709" y="0"/>
                    <a:pt x="741" y="5"/>
                  </a:cubicBezTo>
                  <a:cubicBezTo>
                    <a:pt x="671" y="31"/>
                    <a:pt x="613" y="66"/>
                    <a:pt x="577" y="129"/>
                  </a:cubicBezTo>
                  <a:cubicBezTo>
                    <a:pt x="554" y="169"/>
                    <a:pt x="542" y="212"/>
                    <a:pt x="535" y="260"/>
                  </a:cubicBezTo>
                  <a:cubicBezTo>
                    <a:pt x="594" y="250"/>
                    <a:pt x="649" y="233"/>
                    <a:pt x="695" y="196"/>
                  </a:cubicBezTo>
                  <a:cubicBezTo>
                    <a:pt x="741" y="159"/>
                    <a:pt x="768" y="109"/>
                    <a:pt x="791" y="56"/>
                  </a:cubicBezTo>
                  <a:cubicBezTo>
                    <a:pt x="791" y="285"/>
                    <a:pt x="791" y="513"/>
                    <a:pt x="791" y="742"/>
                  </a:cubicBezTo>
                  <a:cubicBezTo>
                    <a:pt x="764" y="676"/>
                    <a:pt x="728" y="617"/>
                    <a:pt x="664" y="580"/>
                  </a:cubicBezTo>
                  <a:cubicBezTo>
                    <a:pt x="625" y="558"/>
                    <a:pt x="582" y="545"/>
                    <a:pt x="535" y="539"/>
                  </a:cubicBezTo>
                  <a:cubicBezTo>
                    <a:pt x="552" y="666"/>
                    <a:pt x="617" y="751"/>
                    <a:pt x="738" y="790"/>
                  </a:cubicBezTo>
                  <a:cubicBezTo>
                    <a:pt x="738" y="793"/>
                    <a:pt x="738" y="793"/>
                    <a:pt x="738" y="794"/>
                  </a:cubicBezTo>
                  <a:cubicBezTo>
                    <a:pt x="738" y="794"/>
                    <a:pt x="737" y="795"/>
                    <a:pt x="736" y="795"/>
                  </a:cubicBezTo>
                  <a:cubicBezTo>
                    <a:pt x="510" y="795"/>
                    <a:pt x="285" y="795"/>
                    <a:pt x="59" y="796"/>
                  </a:cubicBezTo>
                  <a:cubicBezTo>
                    <a:pt x="56" y="796"/>
                    <a:pt x="52" y="795"/>
                    <a:pt x="49" y="793"/>
                  </a:cubicBezTo>
                  <a:cubicBezTo>
                    <a:pt x="118" y="767"/>
                    <a:pt x="179" y="731"/>
                    <a:pt x="216" y="665"/>
                  </a:cubicBezTo>
                  <a:cubicBezTo>
                    <a:pt x="237" y="626"/>
                    <a:pt x="249" y="584"/>
                    <a:pt x="256" y="539"/>
                  </a:cubicBezTo>
                  <a:close/>
                  <a:moveTo>
                    <a:pt x="379" y="475"/>
                  </a:moveTo>
                  <a:cubicBezTo>
                    <a:pt x="379" y="468"/>
                    <a:pt x="380" y="463"/>
                    <a:pt x="380" y="459"/>
                  </a:cubicBezTo>
                  <a:cubicBezTo>
                    <a:pt x="380" y="416"/>
                    <a:pt x="380" y="374"/>
                    <a:pt x="380" y="331"/>
                  </a:cubicBezTo>
                  <a:cubicBezTo>
                    <a:pt x="380" y="305"/>
                    <a:pt x="369" y="292"/>
                    <a:pt x="343" y="286"/>
                  </a:cubicBezTo>
                  <a:cubicBezTo>
                    <a:pt x="318" y="280"/>
                    <a:pt x="296" y="292"/>
                    <a:pt x="271" y="293"/>
                  </a:cubicBezTo>
                  <a:cubicBezTo>
                    <a:pt x="271" y="352"/>
                    <a:pt x="271" y="409"/>
                    <a:pt x="271" y="466"/>
                  </a:cubicBezTo>
                  <a:cubicBezTo>
                    <a:pt x="307" y="471"/>
                    <a:pt x="343" y="462"/>
                    <a:pt x="379" y="475"/>
                  </a:cubicBezTo>
                  <a:close/>
                  <a:moveTo>
                    <a:pt x="519" y="293"/>
                  </a:moveTo>
                  <a:cubicBezTo>
                    <a:pt x="500" y="290"/>
                    <a:pt x="483" y="287"/>
                    <a:pt x="467" y="285"/>
                  </a:cubicBezTo>
                  <a:cubicBezTo>
                    <a:pt x="437" y="282"/>
                    <a:pt x="408" y="299"/>
                    <a:pt x="410" y="334"/>
                  </a:cubicBezTo>
                  <a:cubicBezTo>
                    <a:pt x="412" y="373"/>
                    <a:pt x="410" y="411"/>
                    <a:pt x="410" y="450"/>
                  </a:cubicBezTo>
                  <a:cubicBezTo>
                    <a:pt x="410" y="458"/>
                    <a:pt x="410" y="466"/>
                    <a:pt x="410" y="471"/>
                  </a:cubicBezTo>
                  <a:cubicBezTo>
                    <a:pt x="448" y="469"/>
                    <a:pt x="483" y="468"/>
                    <a:pt x="519" y="466"/>
                  </a:cubicBezTo>
                  <a:cubicBezTo>
                    <a:pt x="519" y="408"/>
                    <a:pt x="519" y="351"/>
                    <a:pt x="519" y="293"/>
                  </a:cubicBezTo>
                  <a:close/>
                  <a:moveTo>
                    <a:pt x="558" y="512"/>
                  </a:moveTo>
                  <a:cubicBezTo>
                    <a:pt x="559" y="506"/>
                    <a:pt x="560" y="504"/>
                    <a:pt x="560" y="501"/>
                  </a:cubicBezTo>
                  <a:cubicBezTo>
                    <a:pt x="560" y="439"/>
                    <a:pt x="560" y="377"/>
                    <a:pt x="560" y="315"/>
                  </a:cubicBezTo>
                  <a:cubicBezTo>
                    <a:pt x="560" y="312"/>
                    <a:pt x="560" y="310"/>
                    <a:pt x="559" y="307"/>
                  </a:cubicBezTo>
                  <a:cubicBezTo>
                    <a:pt x="559" y="301"/>
                    <a:pt x="556" y="298"/>
                    <a:pt x="547" y="299"/>
                  </a:cubicBezTo>
                  <a:cubicBezTo>
                    <a:pt x="547" y="364"/>
                    <a:pt x="547" y="429"/>
                    <a:pt x="547" y="496"/>
                  </a:cubicBezTo>
                  <a:cubicBezTo>
                    <a:pt x="520" y="496"/>
                    <a:pt x="495" y="496"/>
                    <a:pt x="470" y="496"/>
                  </a:cubicBezTo>
                  <a:cubicBezTo>
                    <a:pt x="453" y="495"/>
                    <a:pt x="437" y="498"/>
                    <a:pt x="421" y="505"/>
                  </a:cubicBezTo>
                  <a:cubicBezTo>
                    <a:pt x="404" y="513"/>
                    <a:pt x="386" y="512"/>
                    <a:pt x="367" y="505"/>
                  </a:cubicBezTo>
                  <a:cubicBezTo>
                    <a:pt x="354" y="500"/>
                    <a:pt x="339" y="497"/>
                    <a:pt x="325" y="496"/>
                  </a:cubicBezTo>
                  <a:cubicBezTo>
                    <a:pt x="303" y="495"/>
                    <a:pt x="281" y="496"/>
                    <a:pt x="259" y="496"/>
                  </a:cubicBezTo>
                  <a:cubicBezTo>
                    <a:pt x="254" y="496"/>
                    <a:pt x="249" y="495"/>
                    <a:pt x="242" y="494"/>
                  </a:cubicBezTo>
                  <a:cubicBezTo>
                    <a:pt x="242" y="428"/>
                    <a:pt x="242" y="363"/>
                    <a:pt x="242" y="298"/>
                  </a:cubicBezTo>
                  <a:cubicBezTo>
                    <a:pt x="228" y="300"/>
                    <a:pt x="230" y="309"/>
                    <a:pt x="230" y="316"/>
                  </a:cubicBezTo>
                  <a:cubicBezTo>
                    <a:pt x="230" y="377"/>
                    <a:pt x="230" y="438"/>
                    <a:pt x="230" y="498"/>
                  </a:cubicBezTo>
                  <a:cubicBezTo>
                    <a:pt x="230" y="502"/>
                    <a:pt x="231" y="506"/>
                    <a:pt x="232" y="512"/>
                  </a:cubicBezTo>
                  <a:cubicBezTo>
                    <a:pt x="239" y="512"/>
                    <a:pt x="246" y="512"/>
                    <a:pt x="252" y="512"/>
                  </a:cubicBezTo>
                  <a:cubicBezTo>
                    <a:pt x="278" y="512"/>
                    <a:pt x="303" y="511"/>
                    <a:pt x="328" y="512"/>
                  </a:cubicBezTo>
                  <a:cubicBezTo>
                    <a:pt x="339" y="512"/>
                    <a:pt x="351" y="515"/>
                    <a:pt x="361" y="519"/>
                  </a:cubicBezTo>
                  <a:cubicBezTo>
                    <a:pt x="384" y="528"/>
                    <a:pt x="406" y="529"/>
                    <a:pt x="428" y="519"/>
                  </a:cubicBezTo>
                  <a:cubicBezTo>
                    <a:pt x="440" y="513"/>
                    <a:pt x="451" y="511"/>
                    <a:pt x="463" y="512"/>
                  </a:cubicBezTo>
                  <a:cubicBezTo>
                    <a:pt x="494" y="512"/>
                    <a:pt x="526" y="512"/>
                    <a:pt x="558" y="512"/>
                  </a:cubicBezTo>
                  <a:close/>
                  <a:moveTo>
                    <a:pt x="81" y="455"/>
                  </a:moveTo>
                  <a:cubicBezTo>
                    <a:pt x="86" y="462"/>
                    <a:pt x="91" y="472"/>
                    <a:pt x="97" y="480"/>
                  </a:cubicBezTo>
                  <a:cubicBezTo>
                    <a:pt x="104" y="489"/>
                    <a:pt x="117" y="493"/>
                    <a:pt x="125" y="487"/>
                  </a:cubicBezTo>
                  <a:cubicBezTo>
                    <a:pt x="138" y="477"/>
                    <a:pt x="151" y="479"/>
                    <a:pt x="165" y="478"/>
                  </a:cubicBezTo>
                  <a:cubicBezTo>
                    <a:pt x="173" y="478"/>
                    <a:pt x="182" y="478"/>
                    <a:pt x="190" y="478"/>
                  </a:cubicBezTo>
                  <a:cubicBezTo>
                    <a:pt x="190" y="463"/>
                    <a:pt x="190" y="450"/>
                    <a:pt x="190" y="438"/>
                  </a:cubicBezTo>
                  <a:cubicBezTo>
                    <a:pt x="188" y="437"/>
                    <a:pt x="186" y="436"/>
                    <a:pt x="185" y="436"/>
                  </a:cubicBezTo>
                  <a:cubicBezTo>
                    <a:pt x="176" y="436"/>
                    <a:pt x="167" y="436"/>
                    <a:pt x="157" y="436"/>
                  </a:cubicBezTo>
                  <a:cubicBezTo>
                    <a:pt x="147" y="435"/>
                    <a:pt x="137" y="436"/>
                    <a:pt x="129" y="427"/>
                  </a:cubicBezTo>
                  <a:cubicBezTo>
                    <a:pt x="119" y="417"/>
                    <a:pt x="103" y="422"/>
                    <a:pt x="95" y="434"/>
                  </a:cubicBezTo>
                  <a:cubicBezTo>
                    <a:pt x="91" y="441"/>
                    <a:pt x="86" y="448"/>
                    <a:pt x="81" y="455"/>
                  </a:cubicBezTo>
                  <a:close/>
                  <a:moveTo>
                    <a:pt x="190" y="360"/>
                  </a:moveTo>
                  <a:cubicBezTo>
                    <a:pt x="190" y="345"/>
                    <a:pt x="190" y="333"/>
                    <a:pt x="190" y="320"/>
                  </a:cubicBezTo>
                  <a:cubicBezTo>
                    <a:pt x="178" y="320"/>
                    <a:pt x="169" y="320"/>
                    <a:pt x="159" y="320"/>
                  </a:cubicBezTo>
                  <a:cubicBezTo>
                    <a:pt x="148" y="320"/>
                    <a:pt x="137" y="320"/>
                    <a:pt x="128" y="310"/>
                  </a:cubicBezTo>
                  <a:cubicBezTo>
                    <a:pt x="121" y="302"/>
                    <a:pt x="104" y="305"/>
                    <a:pt x="98" y="314"/>
                  </a:cubicBezTo>
                  <a:cubicBezTo>
                    <a:pt x="91" y="322"/>
                    <a:pt x="86" y="332"/>
                    <a:pt x="81" y="339"/>
                  </a:cubicBezTo>
                  <a:cubicBezTo>
                    <a:pt x="85" y="346"/>
                    <a:pt x="90" y="352"/>
                    <a:pt x="93" y="358"/>
                  </a:cubicBezTo>
                  <a:cubicBezTo>
                    <a:pt x="101" y="373"/>
                    <a:pt x="117" y="378"/>
                    <a:pt x="130" y="368"/>
                  </a:cubicBezTo>
                  <a:cubicBezTo>
                    <a:pt x="139" y="360"/>
                    <a:pt x="148" y="360"/>
                    <a:pt x="159" y="360"/>
                  </a:cubicBezTo>
                  <a:cubicBezTo>
                    <a:pt x="169" y="360"/>
                    <a:pt x="179" y="360"/>
                    <a:pt x="190" y="360"/>
                  </a:cubicBezTo>
                  <a:close/>
                  <a:moveTo>
                    <a:pt x="597" y="436"/>
                  </a:moveTo>
                  <a:cubicBezTo>
                    <a:pt x="597" y="451"/>
                    <a:pt x="597" y="464"/>
                    <a:pt x="597" y="478"/>
                  </a:cubicBezTo>
                  <a:cubicBezTo>
                    <a:pt x="618" y="478"/>
                    <a:pt x="638" y="479"/>
                    <a:pt x="658" y="478"/>
                  </a:cubicBezTo>
                  <a:cubicBezTo>
                    <a:pt x="667" y="478"/>
                    <a:pt x="677" y="477"/>
                    <a:pt x="685" y="475"/>
                  </a:cubicBezTo>
                  <a:cubicBezTo>
                    <a:pt x="695" y="472"/>
                    <a:pt x="698" y="464"/>
                    <a:pt x="698" y="455"/>
                  </a:cubicBezTo>
                  <a:cubicBezTo>
                    <a:pt x="698" y="446"/>
                    <a:pt x="694" y="441"/>
                    <a:pt x="686" y="439"/>
                  </a:cubicBezTo>
                  <a:cubicBezTo>
                    <a:pt x="681" y="438"/>
                    <a:pt x="677" y="436"/>
                    <a:pt x="672" y="436"/>
                  </a:cubicBezTo>
                  <a:cubicBezTo>
                    <a:pt x="648" y="436"/>
                    <a:pt x="623" y="436"/>
                    <a:pt x="597" y="436"/>
                  </a:cubicBezTo>
                  <a:close/>
                  <a:moveTo>
                    <a:pt x="597" y="320"/>
                  </a:moveTo>
                  <a:cubicBezTo>
                    <a:pt x="597" y="334"/>
                    <a:pt x="597" y="346"/>
                    <a:pt x="597" y="359"/>
                  </a:cubicBezTo>
                  <a:cubicBezTo>
                    <a:pt x="626" y="359"/>
                    <a:pt x="653" y="360"/>
                    <a:pt x="681" y="359"/>
                  </a:cubicBezTo>
                  <a:cubicBezTo>
                    <a:pt x="691" y="359"/>
                    <a:pt x="696" y="352"/>
                    <a:pt x="698" y="343"/>
                  </a:cubicBezTo>
                  <a:cubicBezTo>
                    <a:pt x="700" y="330"/>
                    <a:pt x="692" y="321"/>
                    <a:pt x="677" y="320"/>
                  </a:cubicBezTo>
                  <a:cubicBezTo>
                    <a:pt x="651" y="319"/>
                    <a:pt x="625" y="320"/>
                    <a:pt x="597" y="3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76">
              <a:extLst>
                <a:ext uri="{FF2B5EF4-FFF2-40B4-BE49-F238E27FC236}">
                  <a16:creationId xmlns:a16="http://schemas.microsoft.com/office/drawing/2014/main" id="{48EC3186-E74C-431C-A669-5C0D2DAB7E3C}"/>
                </a:ext>
              </a:extLst>
            </p:cNvPr>
            <p:cNvSpPr>
              <a:spLocks/>
            </p:cNvSpPr>
            <p:nvPr userDrawn="1"/>
          </p:nvSpPr>
          <p:spPr bwMode="auto">
            <a:xfrm>
              <a:off x="4321112" y="295399"/>
              <a:ext cx="50810" cy="64670"/>
            </a:xfrm>
            <a:custGeom>
              <a:avLst/>
              <a:gdLst>
                <a:gd name="T0" fmla="*/ 22 w 22"/>
                <a:gd name="T1" fmla="*/ 28 h 28"/>
                <a:gd name="T2" fmla="*/ 0 w 22"/>
                <a:gd name="T3" fmla="*/ 28 h 28"/>
                <a:gd name="T4" fmla="*/ 10 w 22"/>
                <a:gd name="T5" fmla="*/ 0 h 28"/>
                <a:gd name="T6" fmla="*/ 22 w 22"/>
                <a:gd name="T7" fmla="*/ 28 h 28"/>
              </a:gdLst>
              <a:ahLst/>
              <a:cxnLst>
                <a:cxn ang="0">
                  <a:pos x="T0" y="T1"/>
                </a:cxn>
                <a:cxn ang="0">
                  <a:pos x="T2" y="T3"/>
                </a:cxn>
                <a:cxn ang="0">
                  <a:pos x="T4" y="T5"/>
                </a:cxn>
                <a:cxn ang="0">
                  <a:pos x="T6" y="T7"/>
                </a:cxn>
              </a:cxnLst>
              <a:rect l="0" t="0" r="r" b="b"/>
              <a:pathLst>
                <a:path w="22" h="28">
                  <a:moveTo>
                    <a:pt x="22" y="28"/>
                  </a:moveTo>
                  <a:cubicBezTo>
                    <a:pt x="14" y="28"/>
                    <a:pt x="9" y="28"/>
                    <a:pt x="0" y="28"/>
                  </a:cubicBezTo>
                  <a:cubicBezTo>
                    <a:pt x="3" y="19"/>
                    <a:pt x="6" y="12"/>
                    <a:pt x="10" y="0"/>
                  </a:cubicBezTo>
                  <a:cubicBezTo>
                    <a:pt x="15" y="11"/>
                    <a:pt x="18" y="19"/>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90">
              <a:extLst>
                <a:ext uri="{FF2B5EF4-FFF2-40B4-BE49-F238E27FC236}">
                  <a16:creationId xmlns:a16="http://schemas.microsoft.com/office/drawing/2014/main" id="{9FA0232C-CEAC-4DDB-BCC6-0CE8CF059EBD}"/>
                </a:ext>
              </a:extLst>
            </p:cNvPr>
            <p:cNvSpPr>
              <a:spLocks/>
            </p:cNvSpPr>
            <p:nvPr userDrawn="1"/>
          </p:nvSpPr>
          <p:spPr bwMode="auto">
            <a:xfrm>
              <a:off x="3764492" y="-1727833"/>
              <a:ext cx="50810" cy="34645"/>
            </a:xfrm>
            <a:custGeom>
              <a:avLst/>
              <a:gdLst>
                <a:gd name="T0" fmla="*/ 22 w 22"/>
                <a:gd name="T1" fmla="*/ 0 h 15"/>
                <a:gd name="T2" fmla="*/ 0 w 22"/>
                <a:gd name="T3" fmla="*/ 1 h 15"/>
                <a:gd name="T4" fmla="*/ 22 w 22"/>
                <a:gd name="T5" fmla="*/ 0 h 15"/>
              </a:gdLst>
              <a:ahLst/>
              <a:cxnLst>
                <a:cxn ang="0">
                  <a:pos x="T0" y="T1"/>
                </a:cxn>
                <a:cxn ang="0">
                  <a:pos x="T2" y="T3"/>
                </a:cxn>
                <a:cxn ang="0">
                  <a:pos x="T4" y="T5"/>
                </a:cxn>
              </a:cxnLst>
              <a:rect l="0" t="0" r="r" b="b"/>
              <a:pathLst>
                <a:path w="22" h="15">
                  <a:moveTo>
                    <a:pt x="22" y="0"/>
                  </a:moveTo>
                  <a:cubicBezTo>
                    <a:pt x="10" y="15"/>
                    <a:pt x="10" y="15"/>
                    <a:pt x="0" y="1"/>
                  </a:cubicBezTo>
                  <a:cubicBezTo>
                    <a:pt x="7" y="0"/>
                    <a:pt x="1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91">
              <a:extLst>
                <a:ext uri="{FF2B5EF4-FFF2-40B4-BE49-F238E27FC236}">
                  <a16:creationId xmlns:a16="http://schemas.microsoft.com/office/drawing/2014/main" id="{F05242E0-2240-43D7-B4EA-0B7BEB20886A}"/>
                </a:ext>
              </a:extLst>
            </p:cNvPr>
            <p:cNvSpPr>
              <a:spLocks/>
            </p:cNvSpPr>
            <p:nvPr userDrawn="1"/>
          </p:nvSpPr>
          <p:spPr bwMode="auto">
            <a:xfrm>
              <a:off x="3769112" y="-1794813"/>
              <a:ext cx="39265" cy="27715"/>
            </a:xfrm>
            <a:custGeom>
              <a:avLst/>
              <a:gdLst>
                <a:gd name="T0" fmla="*/ 17 w 17"/>
                <a:gd name="T1" fmla="*/ 12 h 12"/>
                <a:gd name="T2" fmla="*/ 0 w 17"/>
                <a:gd name="T3" fmla="*/ 12 h 12"/>
                <a:gd name="T4" fmla="*/ 17 w 17"/>
                <a:gd name="T5" fmla="*/ 12 h 12"/>
              </a:gdLst>
              <a:ahLst/>
              <a:cxnLst>
                <a:cxn ang="0">
                  <a:pos x="T0" y="T1"/>
                </a:cxn>
                <a:cxn ang="0">
                  <a:pos x="T2" y="T3"/>
                </a:cxn>
                <a:cxn ang="0">
                  <a:pos x="T4" y="T5"/>
                </a:cxn>
              </a:cxnLst>
              <a:rect l="0" t="0" r="r" b="b"/>
              <a:pathLst>
                <a:path w="17" h="12">
                  <a:moveTo>
                    <a:pt x="17" y="12"/>
                  </a:moveTo>
                  <a:cubicBezTo>
                    <a:pt x="11" y="12"/>
                    <a:pt x="5" y="12"/>
                    <a:pt x="0" y="12"/>
                  </a:cubicBezTo>
                  <a:cubicBezTo>
                    <a:pt x="7" y="0"/>
                    <a:pt x="7" y="0"/>
                    <a:pt x="1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92">
              <a:extLst>
                <a:ext uri="{FF2B5EF4-FFF2-40B4-BE49-F238E27FC236}">
                  <a16:creationId xmlns:a16="http://schemas.microsoft.com/office/drawing/2014/main" id="{8C3C74EE-2417-4CEF-9F00-1B5F245FC755}"/>
                </a:ext>
              </a:extLst>
            </p:cNvPr>
            <p:cNvSpPr>
              <a:spLocks/>
            </p:cNvSpPr>
            <p:nvPr userDrawn="1"/>
          </p:nvSpPr>
          <p:spPr bwMode="auto">
            <a:xfrm>
              <a:off x="3764492" y="-1993438"/>
              <a:ext cx="46194" cy="32335"/>
            </a:xfrm>
            <a:custGeom>
              <a:avLst/>
              <a:gdLst>
                <a:gd name="T0" fmla="*/ 0 w 20"/>
                <a:gd name="T1" fmla="*/ 0 h 14"/>
                <a:gd name="T2" fmla="*/ 20 w 20"/>
                <a:gd name="T3" fmla="*/ 0 h 14"/>
                <a:gd name="T4" fmla="*/ 0 w 20"/>
                <a:gd name="T5" fmla="*/ 0 h 14"/>
              </a:gdLst>
              <a:ahLst/>
              <a:cxnLst>
                <a:cxn ang="0">
                  <a:pos x="T0" y="T1"/>
                </a:cxn>
                <a:cxn ang="0">
                  <a:pos x="T2" y="T3"/>
                </a:cxn>
                <a:cxn ang="0">
                  <a:pos x="T4" y="T5"/>
                </a:cxn>
              </a:cxnLst>
              <a:rect l="0" t="0" r="r" b="b"/>
              <a:pathLst>
                <a:path w="20" h="14">
                  <a:moveTo>
                    <a:pt x="0" y="0"/>
                  </a:moveTo>
                  <a:cubicBezTo>
                    <a:pt x="8" y="0"/>
                    <a:pt x="13" y="0"/>
                    <a:pt x="20" y="0"/>
                  </a:cubicBezTo>
                  <a:cubicBezTo>
                    <a:pt x="11" y="14"/>
                    <a:pt x="1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93">
              <a:extLst>
                <a:ext uri="{FF2B5EF4-FFF2-40B4-BE49-F238E27FC236}">
                  <a16:creationId xmlns:a16="http://schemas.microsoft.com/office/drawing/2014/main" id="{C893E8AB-33BC-43E8-AAF1-BC088229BAB4}"/>
                </a:ext>
              </a:extLst>
            </p:cNvPr>
            <p:cNvSpPr>
              <a:spLocks/>
            </p:cNvSpPr>
            <p:nvPr userDrawn="1"/>
          </p:nvSpPr>
          <p:spPr bwMode="auto">
            <a:xfrm>
              <a:off x="3766802" y="-2062728"/>
              <a:ext cx="41575" cy="27715"/>
            </a:xfrm>
            <a:custGeom>
              <a:avLst/>
              <a:gdLst>
                <a:gd name="T0" fmla="*/ 18 w 18"/>
                <a:gd name="T1" fmla="*/ 12 h 12"/>
                <a:gd name="T2" fmla="*/ 0 w 18"/>
                <a:gd name="T3" fmla="*/ 12 h 12"/>
                <a:gd name="T4" fmla="*/ 18 w 18"/>
                <a:gd name="T5" fmla="*/ 12 h 12"/>
              </a:gdLst>
              <a:ahLst/>
              <a:cxnLst>
                <a:cxn ang="0">
                  <a:pos x="T0" y="T1"/>
                </a:cxn>
                <a:cxn ang="0">
                  <a:pos x="T2" y="T3"/>
                </a:cxn>
                <a:cxn ang="0">
                  <a:pos x="T4" y="T5"/>
                </a:cxn>
              </a:cxnLst>
              <a:rect l="0" t="0" r="r" b="b"/>
              <a:pathLst>
                <a:path w="18" h="12">
                  <a:moveTo>
                    <a:pt x="18" y="12"/>
                  </a:moveTo>
                  <a:cubicBezTo>
                    <a:pt x="12" y="12"/>
                    <a:pt x="6" y="12"/>
                    <a:pt x="0" y="12"/>
                  </a:cubicBezTo>
                  <a:cubicBezTo>
                    <a:pt x="9" y="0"/>
                    <a:pt x="9" y="0"/>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56770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空白">
    <p:bg>
      <p:bgPr>
        <a:blipFill dpi="0" rotWithShape="1">
          <a:blip r:embed="rId2">
            <a:alphaModFix amt="10000"/>
            <a:lum/>
          </a:blip>
          <a:srcRect/>
          <a:stretch>
            <a:fillRect t="-9000" b="-9000"/>
          </a:stretch>
        </a:blipFill>
        <a:effectLst/>
      </p:bgPr>
    </p:bg>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id="{D00F6649-E5EC-49E6-8D4E-EE682E91209C}"/>
              </a:ext>
            </a:extLst>
          </p:cNvPr>
          <p:cNvSpPr>
            <a:spLocks noGrp="1"/>
          </p:cNvSpPr>
          <p:nvPr>
            <p:ph type="pic" sz="quarter" idx="13" hasCustomPrompt="1"/>
          </p:nvPr>
        </p:nvSpPr>
        <p:spPr>
          <a:xfrm>
            <a:off x="1778000" y="1278467"/>
            <a:ext cx="4739266" cy="4309533"/>
          </a:xfrm>
          <a:prstGeom prst="parallelogram">
            <a:avLst/>
          </a:prstGeom>
        </p:spPr>
        <p:txBody>
          <a:bodyPr/>
          <a:lstStyle>
            <a:lvl1pPr>
              <a:defRPr/>
            </a:lvl1pPr>
          </a:lstStyle>
          <a:p>
            <a:r>
              <a:rPr lang="en-US" altLang="zh-CN"/>
              <a:t>Picture</a:t>
            </a:r>
            <a:endParaRPr lang="zh-CN" altLang="en-US"/>
          </a:p>
        </p:txBody>
      </p:sp>
      <p:sp>
        <p:nvSpPr>
          <p:cNvPr id="138" name="图片占位符 5">
            <a:extLst>
              <a:ext uri="{FF2B5EF4-FFF2-40B4-BE49-F238E27FC236}">
                <a16:creationId xmlns:a16="http://schemas.microsoft.com/office/drawing/2014/main" id="{A9661183-BCA8-4FAE-A56A-39A343039D12}"/>
              </a:ext>
            </a:extLst>
          </p:cNvPr>
          <p:cNvSpPr>
            <a:spLocks noGrp="1"/>
          </p:cNvSpPr>
          <p:nvPr>
            <p:ph type="pic" sz="quarter" idx="14" hasCustomPrompt="1"/>
          </p:nvPr>
        </p:nvSpPr>
        <p:spPr>
          <a:xfrm>
            <a:off x="5446949" y="1278467"/>
            <a:ext cx="4739266" cy="4309533"/>
          </a:xfrm>
          <a:prstGeom prst="parallelogram">
            <a:avLst/>
          </a:prstGeom>
        </p:spPr>
        <p:txBody>
          <a:bodyPr/>
          <a:lstStyle>
            <a:lvl1pPr>
              <a:defRPr/>
            </a:lvl1pPr>
          </a:lstStyle>
          <a:p>
            <a:r>
              <a:rPr lang="en-US" altLang="zh-CN"/>
              <a:t>Picture</a:t>
            </a:r>
            <a:endParaRPr lang="zh-CN" altLang="en-US"/>
          </a:p>
        </p:txBody>
      </p:sp>
      <p:cxnSp>
        <p:nvCxnSpPr>
          <p:cNvPr id="69" name="直接连接符 68">
            <a:extLst>
              <a:ext uri="{FF2B5EF4-FFF2-40B4-BE49-F238E27FC236}">
                <a16:creationId xmlns:a16="http://schemas.microsoft.com/office/drawing/2014/main" id="{DD21EADC-5726-40F9-B877-2651FB0EA539}"/>
              </a:ext>
            </a:extLst>
          </p:cNvPr>
          <p:cNvCxnSpPr>
            <a:cxnSpLocks/>
          </p:cNvCxnSpPr>
          <p:nvPr userDrawn="1"/>
        </p:nvCxnSpPr>
        <p:spPr>
          <a:xfrm>
            <a:off x="787400" y="925162"/>
            <a:ext cx="107324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0" name="组合 69">
            <a:extLst>
              <a:ext uri="{FF2B5EF4-FFF2-40B4-BE49-F238E27FC236}">
                <a16:creationId xmlns:a16="http://schemas.microsoft.com/office/drawing/2014/main" id="{B2358B7B-050A-424D-A1F1-448286086549}"/>
              </a:ext>
            </a:extLst>
          </p:cNvPr>
          <p:cNvGrpSpPr/>
          <p:nvPr userDrawn="1"/>
        </p:nvGrpSpPr>
        <p:grpSpPr>
          <a:xfrm>
            <a:off x="9423400" y="188992"/>
            <a:ext cx="2095500" cy="593829"/>
            <a:chOff x="3403600" y="2336027"/>
            <a:chExt cx="3253406" cy="921959"/>
          </a:xfrm>
          <a:solidFill>
            <a:srgbClr val="51247A"/>
          </a:solidFill>
        </p:grpSpPr>
        <p:sp>
          <p:nvSpPr>
            <p:cNvPr id="71" name="Freeform 6">
              <a:extLst>
                <a:ext uri="{FF2B5EF4-FFF2-40B4-BE49-F238E27FC236}">
                  <a16:creationId xmlns:a16="http://schemas.microsoft.com/office/drawing/2014/main" id="{BFEC39F2-8A4F-4669-BB8C-4BB9943FB62C}"/>
                </a:ext>
              </a:extLst>
            </p:cNvPr>
            <p:cNvSpPr>
              <a:spLocks noEditPoints="1"/>
            </p:cNvSpPr>
            <p:nvPr userDrawn="1"/>
          </p:nvSpPr>
          <p:spPr bwMode="auto">
            <a:xfrm>
              <a:off x="6470015" y="2766500"/>
              <a:ext cx="186991" cy="192075"/>
            </a:xfrm>
            <a:custGeom>
              <a:avLst/>
              <a:gdLst>
                <a:gd name="T0" fmla="*/ 330 w 330"/>
                <a:gd name="T1" fmla="*/ 194 h 340"/>
                <a:gd name="T2" fmla="*/ 321 w 330"/>
                <a:gd name="T3" fmla="*/ 228 h 340"/>
                <a:gd name="T4" fmla="*/ 172 w 330"/>
                <a:gd name="T5" fmla="*/ 337 h 340"/>
                <a:gd name="T6" fmla="*/ 14 w 330"/>
                <a:gd name="T7" fmla="*/ 337 h 340"/>
                <a:gd name="T8" fmla="*/ 0 w 330"/>
                <a:gd name="T9" fmla="*/ 334 h 340"/>
                <a:gd name="T10" fmla="*/ 11 w 330"/>
                <a:gd name="T11" fmla="*/ 326 h 340"/>
                <a:gd name="T12" fmla="*/ 35 w 330"/>
                <a:gd name="T13" fmla="*/ 296 h 340"/>
                <a:gd name="T14" fmla="*/ 35 w 330"/>
                <a:gd name="T15" fmla="*/ 288 h 340"/>
                <a:gd name="T16" fmla="*/ 35 w 330"/>
                <a:gd name="T17" fmla="*/ 50 h 340"/>
                <a:gd name="T18" fmla="*/ 34 w 330"/>
                <a:gd name="T19" fmla="*/ 38 h 340"/>
                <a:gd name="T20" fmla="*/ 15 w 330"/>
                <a:gd name="T21" fmla="*/ 13 h 340"/>
                <a:gd name="T22" fmla="*/ 0 w 330"/>
                <a:gd name="T23" fmla="*/ 6 h 340"/>
                <a:gd name="T24" fmla="*/ 13 w 330"/>
                <a:gd name="T25" fmla="*/ 2 h 340"/>
                <a:gd name="T26" fmla="*/ 167 w 330"/>
                <a:gd name="T27" fmla="*/ 2 h 340"/>
                <a:gd name="T28" fmla="*/ 275 w 330"/>
                <a:gd name="T29" fmla="*/ 38 h 340"/>
                <a:gd name="T30" fmla="*/ 327 w 330"/>
                <a:gd name="T31" fmla="*/ 125 h 340"/>
                <a:gd name="T32" fmla="*/ 330 w 330"/>
                <a:gd name="T33" fmla="*/ 134 h 340"/>
                <a:gd name="T34" fmla="*/ 330 w 330"/>
                <a:gd name="T35" fmla="*/ 194 h 340"/>
                <a:gd name="T36" fmla="*/ 100 w 330"/>
                <a:gd name="T37" fmla="*/ 27 h 340"/>
                <a:gd name="T38" fmla="*/ 100 w 330"/>
                <a:gd name="T39" fmla="*/ 308 h 340"/>
                <a:gd name="T40" fmla="*/ 111 w 330"/>
                <a:gd name="T41" fmla="*/ 312 h 340"/>
                <a:gd name="T42" fmla="*/ 218 w 330"/>
                <a:gd name="T43" fmla="*/ 291 h 340"/>
                <a:gd name="T44" fmla="*/ 275 w 330"/>
                <a:gd name="T45" fmla="*/ 206 h 340"/>
                <a:gd name="T46" fmla="*/ 254 w 330"/>
                <a:gd name="T47" fmla="*/ 77 h 340"/>
                <a:gd name="T48" fmla="*/ 104 w 330"/>
                <a:gd name="T49" fmla="*/ 24 h 340"/>
                <a:gd name="T50" fmla="*/ 100 w 330"/>
                <a:gd name="T51" fmla="*/ 2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0" h="340">
                  <a:moveTo>
                    <a:pt x="330" y="194"/>
                  </a:moveTo>
                  <a:cubicBezTo>
                    <a:pt x="327" y="205"/>
                    <a:pt x="325" y="217"/>
                    <a:pt x="321" y="228"/>
                  </a:cubicBezTo>
                  <a:cubicBezTo>
                    <a:pt x="294" y="296"/>
                    <a:pt x="242" y="332"/>
                    <a:pt x="172" y="337"/>
                  </a:cubicBezTo>
                  <a:cubicBezTo>
                    <a:pt x="119" y="340"/>
                    <a:pt x="67" y="337"/>
                    <a:pt x="14" y="337"/>
                  </a:cubicBezTo>
                  <a:cubicBezTo>
                    <a:pt x="10" y="337"/>
                    <a:pt x="7" y="335"/>
                    <a:pt x="0" y="334"/>
                  </a:cubicBezTo>
                  <a:cubicBezTo>
                    <a:pt x="6" y="330"/>
                    <a:pt x="8" y="327"/>
                    <a:pt x="11" y="326"/>
                  </a:cubicBezTo>
                  <a:cubicBezTo>
                    <a:pt x="28" y="320"/>
                    <a:pt x="33" y="314"/>
                    <a:pt x="35" y="296"/>
                  </a:cubicBezTo>
                  <a:cubicBezTo>
                    <a:pt x="35" y="293"/>
                    <a:pt x="35" y="291"/>
                    <a:pt x="35" y="288"/>
                  </a:cubicBezTo>
                  <a:cubicBezTo>
                    <a:pt x="35" y="209"/>
                    <a:pt x="35" y="129"/>
                    <a:pt x="35" y="50"/>
                  </a:cubicBezTo>
                  <a:cubicBezTo>
                    <a:pt x="35" y="46"/>
                    <a:pt x="35" y="42"/>
                    <a:pt x="34" y="38"/>
                  </a:cubicBezTo>
                  <a:cubicBezTo>
                    <a:pt x="32" y="26"/>
                    <a:pt x="28" y="17"/>
                    <a:pt x="15" y="13"/>
                  </a:cubicBezTo>
                  <a:cubicBezTo>
                    <a:pt x="11" y="12"/>
                    <a:pt x="7" y="9"/>
                    <a:pt x="0" y="6"/>
                  </a:cubicBezTo>
                  <a:cubicBezTo>
                    <a:pt x="6" y="4"/>
                    <a:pt x="10" y="2"/>
                    <a:pt x="13" y="2"/>
                  </a:cubicBezTo>
                  <a:cubicBezTo>
                    <a:pt x="64" y="1"/>
                    <a:pt x="116" y="0"/>
                    <a:pt x="167" y="2"/>
                  </a:cubicBezTo>
                  <a:cubicBezTo>
                    <a:pt x="206" y="3"/>
                    <a:pt x="243" y="13"/>
                    <a:pt x="275" y="38"/>
                  </a:cubicBezTo>
                  <a:cubicBezTo>
                    <a:pt x="303" y="61"/>
                    <a:pt x="321" y="89"/>
                    <a:pt x="327" y="125"/>
                  </a:cubicBezTo>
                  <a:cubicBezTo>
                    <a:pt x="327" y="128"/>
                    <a:pt x="329" y="131"/>
                    <a:pt x="330" y="134"/>
                  </a:cubicBezTo>
                  <a:cubicBezTo>
                    <a:pt x="330" y="154"/>
                    <a:pt x="330" y="174"/>
                    <a:pt x="330" y="194"/>
                  </a:cubicBezTo>
                  <a:close/>
                  <a:moveTo>
                    <a:pt x="100" y="27"/>
                  </a:moveTo>
                  <a:cubicBezTo>
                    <a:pt x="100" y="120"/>
                    <a:pt x="100" y="214"/>
                    <a:pt x="100" y="308"/>
                  </a:cubicBezTo>
                  <a:cubicBezTo>
                    <a:pt x="104" y="310"/>
                    <a:pt x="107" y="312"/>
                    <a:pt x="111" y="312"/>
                  </a:cubicBezTo>
                  <a:cubicBezTo>
                    <a:pt x="149" y="316"/>
                    <a:pt x="185" y="311"/>
                    <a:pt x="218" y="291"/>
                  </a:cubicBezTo>
                  <a:cubicBezTo>
                    <a:pt x="251" y="272"/>
                    <a:pt x="268" y="242"/>
                    <a:pt x="275" y="206"/>
                  </a:cubicBezTo>
                  <a:cubicBezTo>
                    <a:pt x="284" y="160"/>
                    <a:pt x="279" y="117"/>
                    <a:pt x="254" y="77"/>
                  </a:cubicBezTo>
                  <a:cubicBezTo>
                    <a:pt x="223" y="29"/>
                    <a:pt x="162" y="13"/>
                    <a:pt x="104" y="24"/>
                  </a:cubicBezTo>
                  <a:cubicBezTo>
                    <a:pt x="102" y="24"/>
                    <a:pt x="101" y="26"/>
                    <a:pt x="10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7">
              <a:extLst>
                <a:ext uri="{FF2B5EF4-FFF2-40B4-BE49-F238E27FC236}">
                  <a16:creationId xmlns:a16="http://schemas.microsoft.com/office/drawing/2014/main" id="{3E242124-2B8D-418A-B27C-BB5628193698}"/>
                </a:ext>
              </a:extLst>
            </p:cNvPr>
            <p:cNvSpPr>
              <a:spLocks/>
            </p:cNvSpPr>
            <p:nvPr userDrawn="1"/>
          </p:nvSpPr>
          <p:spPr bwMode="auto">
            <a:xfrm>
              <a:off x="6472840" y="2413422"/>
              <a:ext cx="184166" cy="193770"/>
            </a:xfrm>
            <a:custGeom>
              <a:avLst/>
              <a:gdLst>
                <a:gd name="T0" fmla="*/ 325 w 325"/>
                <a:gd name="T1" fmla="*/ 14 h 342"/>
                <a:gd name="T2" fmla="*/ 284 w 325"/>
                <a:gd name="T3" fmla="*/ 49 h 342"/>
                <a:gd name="T4" fmla="*/ 203 w 325"/>
                <a:gd name="T5" fmla="*/ 187 h 342"/>
                <a:gd name="T6" fmla="*/ 198 w 325"/>
                <a:gd name="T7" fmla="*/ 210 h 342"/>
                <a:gd name="T8" fmla="*/ 198 w 325"/>
                <a:gd name="T9" fmla="*/ 288 h 342"/>
                <a:gd name="T10" fmla="*/ 233 w 325"/>
                <a:gd name="T11" fmla="*/ 333 h 342"/>
                <a:gd name="T12" fmla="*/ 226 w 325"/>
                <a:gd name="T13" fmla="*/ 341 h 342"/>
                <a:gd name="T14" fmla="*/ 216 w 325"/>
                <a:gd name="T15" fmla="*/ 341 h 342"/>
                <a:gd name="T16" fmla="*/ 106 w 325"/>
                <a:gd name="T17" fmla="*/ 341 h 342"/>
                <a:gd name="T18" fmla="*/ 114 w 325"/>
                <a:gd name="T19" fmla="*/ 330 h 342"/>
                <a:gd name="T20" fmla="*/ 140 w 325"/>
                <a:gd name="T21" fmla="*/ 294 h 342"/>
                <a:gd name="T22" fmla="*/ 140 w 325"/>
                <a:gd name="T23" fmla="*/ 212 h 342"/>
                <a:gd name="T24" fmla="*/ 133 w 325"/>
                <a:gd name="T25" fmla="*/ 188 h 342"/>
                <a:gd name="T26" fmla="*/ 36 w 325"/>
                <a:gd name="T27" fmla="*/ 39 h 342"/>
                <a:gd name="T28" fmla="*/ 10 w 325"/>
                <a:gd name="T29" fmla="*/ 16 h 342"/>
                <a:gd name="T30" fmla="*/ 0 w 325"/>
                <a:gd name="T31" fmla="*/ 7 h 342"/>
                <a:gd name="T32" fmla="*/ 115 w 325"/>
                <a:gd name="T33" fmla="*/ 3 h 342"/>
                <a:gd name="T34" fmla="*/ 122 w 325"/>
                <a:gd name="T35" fmla="*/ 6 h 342"/>
                <a:gd name="T36" fmla="*/ 124 w 325"/>
                <a:gd name="T37" fmla="*/ 11 h 342"/>
                <a:gd name="T38" fmla="*/ 113 w 325"/>
                <a:gd name="T39" fmla="*/ 53 h 342"/>
                <a:gd name="T40" fmla="*/ 174 w 325"/>
                <a:gd name="T41" fmla="*/ 147 h 342"/>
                <a:gd name="T42" fmla="*/ 187 w 325"/>
                <a:gd name="T43" fmla="*/ 164 h 342"/>
                <a:gd name="T44" fmla="*/ 260 w 325"/>
                <a:gd name="T45" fmla="*/ 40 h 342"/>
                <a:gd name="T46" fmla="*/ 251 w 325"/>
                <a:gd name="T47" fmla="*/ 15 h 342"/>
                <a:gd name="T48" fmla="*/ 242 w 325"/>
                <a:gd name="T49" fmla="*/ 12 h 342"/>
                <a:gd name="T50" fmla="*/ 255 w 325"/>
                <a:gd name="T51" fmla="*/ 3 h 342"/>
                <a:gd name="T52" fmla="*/ 325 w 325"/>
                <a:gd name="T53" fmla="*/ 2 h 342"/>
                <a:gd name="T54" fmla="*/ 325 w 325"/>
                <a:gd name="T55" fmla="*/ 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 h="342">
                  <a:moveTo>
                    <a:pt x="325" y="14"/>
                  </a:moveTo>
                  <a:cubicBezTo>
                    <a:pt x="306" y="19"/>
                    <a:pt x="294" y="33"/>
                    <a:pt x="284" y="49"/>
                  </a:cubicBezTo>
                  <a:cubicBezTo>
                    <a:pt x="257" y="95"/>
                    <a:pt x="230" y="141"/>
                    <a:pt x="203" y="187"/>
                  </a:cubicBezTo>
                  <a:cubicBezTo>
                    <a:pt x="200" y="194"/>
                    <a:pt x="198" y="202"/>
                    <a:pt x="198" y="210"/>
                  </a:cubicBezTo>
                  <a:cubicBezTo>
                    <a:pt x="197" y="236"/>
                    <a:pt x="198" y="262"/>
                    <a:pt x="198" y="288"/>
                  </a:cubicBezTo>
                  <a:cubicBezTo>
                    <a:pt x="198" y="319"/>
                    <a:pt x="201" y="324"/>
                    <a:pt x="233" y="333"/>
                  </a:cubicBezTo>
                  <a:cubicBezTo>
                    <a:pt x="230" y="336"/>
                    <a:pt x="229" y="339"/>
                    <a:pt x="226" y="341"/>
                  </a:cubicBezTo>
                  <a:cubicBezTo>
                    <a:pt x="224" y="342"/>
                    <a:pt x="220" y="341"/>
                    <a:pt x="216" y="341"/>
                  </a:cubicBezTo>
                  <a:cubicBezTo>
                    <a:pt x="181" y="341"/>
                    <a:pt x="146" y="341"/>
                    <a:pt x="106" y="341"/>
                  </a:cubicBezTo>
                  <a:cubicBezTo>
                    <a:pt x="110" y="335"/>
                    <a:pt x="112" y="331"/>
                    <a:pt x="114" y="330"/>
                  </a:cubicBezTo>
                  <a:cubicBezTo>
                    <a:pt x="137" y="321"/>
                    <a:pt x="140" y="317"/>
                    <a:pt x="140" y="294"/>
                  </a:cubicBezTo>
                  <a:cubicBezTo>
                    <a:pt x="141" y="266"/>
                    <a:pt x="141" y="239"/>
                    <a:pt x="140" y="212"/>
                  </a:cubicBezTo>
                  <a:cubicBezTo>
                    <a:pt x="140" y="204"/>
                    <a:pt x="137" y="195"/>
                    <a:pt x="133" y="188"/>
                  </a:cubicBezTo>
                  <a:cubicBezTo>
                    <a:pt x="101" y="138"/>
                    <a:pt x="68" y="89"/>
                    <a:pt x="36" y="39"/>
                  </a:cubicBezTo>
                  <a:cubicBezTo>
                    <a:pt x="29" y="29"/>
                    <a:pt x="22" y="20"/>
                    <a:pt x="10" y="16"/>
                  </a:cubicBezTo>
                  <a:cubicBezTo>
                    <a:pt x="6" y="15"/>
                    <a:pt x="4" y="11"/>
                    <a:pt x="0" y="7"/>
                  </a:cubicBezTo>
                  <a:cubicBezTo>
                    <a:pt x="14" y="3"/>
                    <a:pt x="92" y="0"/>
                    <a:pt x="115" y="3"/>
                  </a:cubicBezTo>
                  <a:cubicBezTo>
                    <a:pt x="118" y="3"/>
                    <a:pt x="120" y="4"/>
                    <a:pt x="122" y="6"/>
                  </a:cubicBezTo>
                  <a:cubicBezTo>
                    <a:pt x="124" y="6"/>
                    <a:pt x="123" y="9"/>
                    <a:pt x="124" y="11"/>
                  </a:cubicBezTo>
                  <a:cubicBezTo>
                    <a:pt x="96" y="24"/>
                    <a:pt x="95" y="27"/>
                    <a:pt x="113" y="53"/>
                  </a:cubicBezTo>
                  <a:cubicBezTo>
                    <a:pt x="133" y="84"/>
                    <a:pt x="154" y="116"/>
                    <a:pt x="174" y="147"/>
                  </a:cubicBezTo>
                  <a:cubicBezTo>
                    <a:pt x="178" y="152"/>
                    <a:pt x="182" y="157"/>
                    <a:pt x="187" y="164"/>
                  </a:cubicBezTo>
                  <a:cubicBezTo>
                    <a:pt x="212" y="121"/>
                    <a:pt x="236" y="80"/>
                    <a:pt x="260" y="40"/>
                  </a:cubicBezTo>
                  <a:cubicBezTo>
                    <a:pt x="267" y="27"/>
                    <a:pt x="264" y="21"/>
                    <a:pt x="251" y="15"/>
                  </a:cubicBezTo>
                  <a:cubicBezTo>
                    <a:pt x="248" y="14"/>
                    <a:pt x="245" y="13"/>
                    <a:pt x="242" y="12"/>
                  </a:cubicBezTo>
                  <a:cubicBezTo>
                    <a:pt x="242" y="1"/>
                    <a:pt x="250" y="3"/>
                    <a:pt x="255" y="3"/>
                  </a:cubicBezTo>
                  <a:cubicBezTo>
                    <a:pt x="278" y="2"/>
                    <a:pt x="302" y="2"/>
                    <a:pt x="325" y="2"/>
                  </a:cubicBezTo>
                  <a:cubicBezTo>
                    <a:pt x="325" y="6"/>
                    <a:pt x="325" y="10"/>
                    <a:pt x="3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8">
              <a:extLst>
                <a:ext uri="{FF2B5EF4-FFF2-40B4-BE49-F238E27FC236}">
                  <a16:creationId xmlns:a16="http://schemas.microsoft.com/office/drawing/2014/main" id="{05B6EA4E-3804-4450-8C6B-09BFB559D82E}"/>
                </a:ext>
              </a:extLst>
            </p:cNvPr>
            <p:cNvSpPr>
              <a:spLocks noEditPoints="1"/>
            </p:cNvSpPr>
            <p:nvPr userDrawn="1"/>
          </p:nvSpPr>
          <p:spPr bwMode="auto">
            <a:xfrm>
              <a:off x="3403600" y="2872142"/>
              <a:ext cx="808409" cy="385844"/>
            </a:xfrm>
            <a:custGeom>
              <a:avLst/>
              <a:gdLst>
                <a:gd name="T0" fmla="*/ 319 w 1428"/>
                <a:gd name="T1" fmla="*/ 515 h 682"/>
                <a:gd name="T2" fmla="*/ 162 w 1428"/>
                <a:gd name="T3" fmla="*/ 418 h 682"/>
                <a:gd name="T4" fmla="*/ 141 w 1428"/>
                <a:gd name="T5" fmla="*/ 334 h 682"/>
                <a:gd name="T6" fmla="*/ 16 w 1428"/>
                <a:gd name="T7" fmla="*/ 221 h 682"/>
                <a:gd name="T8" fmla="*/ 1 w 1428"/>
                <a:gd name="T9" fmla="*/ 25 h 682"/>
                <a:gd name="T10" fmla="*/ 17 w 1428"/>
                <a:gd name="T11" fmla="*/ 4 h 682"/>
                <a:gd name="T12" fmla="*/ 169 w 1428"/>
                <a:gd name="T13" fmla="*/ 17 h 682"/>
                <a:gd name="T14" fmla="*/ 317 w 1428"/>
                <a:gd name="T15" fmla="*/ 228 h 682"/>
                <a:gd name="T16" fmla="*/ 652 w 1428"/>
                <a:gd name="T17" fmla="*/ 352 h 682"/>
                <a:gd name="T18" fmla="*/ 774 w 1428"/>
                <a:gd name="T19" fmla="*/ 475 h 682"/>
                <a:gd name="T20" fmla="*/ 812 w 1428"/>
                <a:gd name="T21" fmla="*/ 343 h 682"/>
                <a:gd name="T22" fmla="*/ 1144 w 1428"/>
                <a:gd name="T23" fmla="*/ 198 h 682"/>
                <a:gd name="T24" fmla="*/ 1306 w 1428"/>
                <a:gd name="T25" fmla="*/ 3 h 682"/>
                <a:gd name="T26" fmla="*/ 1426 w 1428"/>
                <a:gd name="T27" fmla="*/ 5 h 682"/>
                <a:gd name="T28" fmla="*/ 1427 w 1428"/>
                <a:gd name="T29" fmla="*/ 191 h 682"/>
                <a:gd name="T30" fmla="*/ 1287 w 1428"/>
                <a:gd name="T31" fmla="*/ 320 h 682"/>
                <a:gd name="T32" fmla="*/ 1255 w 1428"/>
                <a:gd name="T33" fmla="*/ 426 h 682"/>
                <a:gd name="T34" fmla="*/ 1111 w 1428"/>
                <a:gd name="T35" fmla="*/ 515 h 682"/>
                <a:gd name="T36" fmla="*/ 1109 w 1428"/>
                <a:gd name="T37" fmla="*/ 425 h 682"/>
                <a:gd name="T38" fmla="*/ 972 w 1428"/>
                <a:gd name="T39" fmla="*/ 612 h 682"/>
                <a:gd name="T40" fmla="*/ 456 w 1428"/>
                <a:gd name="T41" fmla="*/ 479 h 682"/>
                <a:gd name="T42" fmla="*/ 494 w 1428"/>
                <a:gd name="T43" fmla="*/ 589 h 682"/>
                <a:gd name="T44" fmla="*/ 691 w 1428"/>
                <a:gd name="T45" fmla="*/ 626 h 682"/>
                <a:gd name="T46" fmla="*/ 920 w 1428"/>
                <a:gd name="T47" fmla="*/ 595 h 682"/>
                <a:gd name="T48" fmla="*/ 935 w 1428"/>
                <a:gd name="T49" fmla="*/ 503 h 682"/>
                <a:gd name="T50" fmla="*/ 494 w 1428"/>
                <a:gd name="T51" fmla="*/ 488 h 682"/>
                <a:gd name="T52" fmla="*/ 37 w 1428"/>
                <a:gd name="T53" fmla="*/ 64 h 682"/>
                <a:gd name="T54" fmla="*/ 50 w 1428"/>
                <a:gd name="T55" fmla="*/ 201 h 682"/>
                <a:gd name="T56" fmla="*/ 473 w 1428"/>
                <a:gd name="T57" fmla="*/ 444 h 682"/>
                <a:gd name="T58" fmla="*/ 588 w 1428"/>
                <a:gd name="T59" fmla="*/ 388 h 682"/>
                <a:gd name="T60" fmla="*/ 37 w 1428"/>
                <a:gd name="T61" fmla="*/ 64 h 682"/>
                <a:gd name="T62" fmla="*/ 837 w 1428"/>
                <a:gd name="T63" fmla="*/ 387 h 682"/>
                <a:gd name="T64" fmla="*/ 961 w 1428"/>
                <a:gd name="T65" fmla="*/ 441 h 682"/>
                <a:gd name="T66" fmla="*/ 1381 w 1428"/>
                <a:gd name="T67" fmla="*/ 196 h 682"/>
                <a:gd name="T68" fmla="*/ 1391 w 1428"/>
                <a:gd name="T69" fmla="*/ 80 h 682"/>
                <a:gd name="T70" fmla="*/ 828 w 1428"/>
                <a:gd name="T71" fmla="*/ 380 h 682"/>
                <a:gd name="T72" fmla="*/ 1153 w 1428"/>
                <a:gd name="T73" fmla="*/ 447 h 682"/>
                <a:gd name="T74" fmla="*/ 1249 w 1428"/>
                <a:gd name="T75" fmla="*/ 369 h 682"/>
                <a:gd name="T76" fmla="*/ 1145 w 1428"/>
                <a:gd name="T77" fmla="*/ 405 h 682"/>
                <a:gd name="T78" fmla="*/ 178 w 1428"/>
                <a:gd name="T79" fmla="*/ 346 h 682"/>
                <a:gd name="T80" fmla="*/ 264 w 1428"/>
                <a:gd name="T81" fmla="*/ 440 h 682"/>
                <a:gd name="T82" fmla="*/ 281 w 1428"/>
                <a:gd name="T83" fmla="*/ 412 h 682"/>
                <a:gd name="T84" fmla="*/ 186 w 1428"/>
                <a:gd name="T85" fmla="*/ 348 h 682"/>
                <a:gd name="T86" fmla="*/ 1249 w 1428"/>
                <a:gd name="T87" fmla="*/ 101 h 682"/>
                <a:gd name="T88" fmla="*/ 1249 w 1428"/>
                <a:gd name="T89" fmla="*/ 101 h 682"/>
                <a:gd name="T90" fmla="*/ 178 w 1428"/>
                <a:gd name="T91" fmla="*/ 108 h 682"/>
                <a:gd name="T92" fmla="*/ 213 w 1428"/>
                <a:gd name="T93" fmla="*/ 16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8" h="682">
                  <a:moveTo>
                    <a:pt x="319" y="425"/>
                  </a:moveTo>
                  <a:cubicBezTo>
                    <a:pt x="319" y="456"/>
                    <a:pt x="319" y="484"/>
                    <a:pt x="319" y="515"/>
                  </a:cubicBezTo>
                  <a:cubicBezTo>
                    <a:pt x="314" y="513"/>
                    <a:pt x="309" y="512"/>
                    <a:pt x="306" y="510"/>
                  </a:cubicBezTo>
                  <a:cubicBezTo>
                    <a:pt x="258" y="479"/>
                    <a:pt x="210" y="449"/>
                    <a:pt x="162" y="418"/>
                  </a:cubicBezTo>
                  <a:cubicBezTo>
                    <a:pt x="147" y="409"/>
                    <a:pt x="141" y="395"/>
                    <a:pt x="141" y="378"/>
                  </a:cubicBezTo>
                  <a:cubicBezTo>
                    <a:pt x="140" y="364"/>
                    <a:pt x="140" y="349"/>
                    <a:pt x="141" y="334"/>
                  </a:cubicBezTo>
                  <a:cubicBezTo>
                    <a:pt x="142" y="322"/>
                    <a:pt x="137" y="315"/>
                    <a:pt x="127" y="308"/>
                  </a:cubicBezTo>
                  <a:cubicBezTo>
                    <a:pt x="90" y="279"/>
                    <a:pt x="53" y="249"/>
                    <a:pt x="16" y="221"/>
                  </a:cubicBezTo>
                  <a:cubicBezTo>
                    <a:pt x="5" y="212"/>
                    <a:pt x="0" y="203"/>
                    <a:pt x="0" y="189"/>
                  </a:cubicBezTo>
                  <a:cubicBezTo>
                    <a:pt x="1" y="134"/>
                    <a:pt x="1" y="79"/>
                    <a:pt x="1" y="25"/>
                  </a:cubicBezTo>
                  <a:cubicBezTo>
                    <a:pt x="1" y="19"/>
                    <a:pt x="1" y="13"/>
                    <a:pt x="1" y="6"/>
                  </a:cubicBezTo>
                  <a:cubicBezTo>
                    <a:pt x="7" y="5"/>
                    <a:pt x="12" y="4"/>
                    <a:pt x="17" y="4"/>
                  </a:cubicBezTo>
                  <a:cubicBezTo>
                    <a:pt x="60" y="4"/>
                    <a:pt x="102" y="4"/>
                    <a:pt x="145" y="3"/>
                  </a:cubicBezTo>
                  <a:cubicBezTo>
                    <a:pt x="156" y="3"/>
                    <a:pt x="163" y="7"/>
                    <a:pt x="169" y="17"/>
                  </a:cubicBezTo>
                  <a:cubicBezTo>
                    <a:pt x="207" y="78"/>
                    <a:pt x="247" y="138"/>
                    <a:pt x="285" y="199"/>
                  </a:cubicBezTo>
                  <a:cubicBezTo>
                    <a:pt x="293" y="211"/>
                    <a:pt x="303" y="221"/>
                    <a:pt x="317" y="228"/>
                  </a:cubicBezTo>
                  <a:cubicBezTo>
                    <a:pt x="419" y="283"/>
                    <a:pt x="526" y="326"/>
                    <a:pt x="641" y="349"/>
                  </a:cubicBezTo>
                  <a:cubicBezTo>
                    <a:pt x="644" y="350"/>
                    <a:pt x="647" y="351"/>
                    <a:pt x="652" y="352"/>
                  </a:cubicBezTo>
                  <a:cubicBezTo>
                    <a:pt x="652" y="392"/>
                    <a:pt x="652" y="432"/>
                    <a:pt x="652" y="474"/>
                  </a:cubicBezTo>
                  <a:cubicBezTo>
                    <a:pt x="693" y="481"/>
                    <a:pt x="733" y="480"/>
                    <a:pt x="774" y="475"/>
                  </a:cubicBezTo>
                  <a:cubicBezTo>
                    <a:pt x="774" y="434"/>
                    <a:pt x="774" y="394"/>
                    <a:pt x="774" y="352"/>
                  </a:cubicBezTo>
                  <a:cubicBezTo>
                    <a:pt x="788" y="349"/>
                    <a:pt x="800" y="346"/>
                    <a:pt x="812" y="343"/>
                  </a:cubicBezTo>
                  <a:cubicBezTo>
                    <a:pt x="922" y="319"/>
                    <a:pt x="1025" y="276"/>
                    <a:pt x="1123" y="221"/>
                  </a:cubicBezTo>
                  <a:cubicBezTo>
                    <a:pt x="1132" y="217"/>
                    <a:pt x="1139" y="207"/>
                    <a:pt x="1144" y="198"/>
                  </a:cubicBezTo>
                  <a:cubicBezTo>
                    <a:pt x="1178" y="145"/>
                    <a:pt x="1213" y="92"/>
                    <a:pt x="1244" y="37"/>
                  </a:cubicBezTo>
                  <a:cubicBezTo>
                    <a:pt x="1259" y="12"/>
                    <a:pt x="1275" y="0"/>
                    <a:pt x="1306" y="3"/>
                  </a:cubicBezTo>
                  <a:cubicBezTo>
                    <a:pt x="1339" y="6"/>
                    <a:pt x="1373" y="4"/>
                    <a:pt x="1407" y="4"/>
                  </a:cubicBezTo>
                  <a:cubicBezTo>
                    <a:pt x="1413" y="4"/>
                    <a:pt x="1419" y="4"/>
                    <a:pt x="1426" y="5"/>
                  </a:cubicBezTo>
                  <a:cubicBezTo>
                    <a:pt x="1427" y="11"/>
                    <a:pt x="1427" y="16"/>
                    <a:pt x="1427" y="21"/>
                  </a:cubicBezTo>
                  <a:cubicBezTo>
                    <a:pt x="1427" y="78"/>
                    <a:pt x="1427" y="135"/>
                    <a:pt x="1427" y="191"/>
                  </a:cubicBezTo>
                  <a:cubicBezTo>
                    <a:pt x="1428" y="203"/>
                    <a:pt x="1424" y="211"/>
                    <a:pt x="1414" y="218"/>
                  </a:cubicBezTo>
                  <a:cubicBezTo>
                    <a:pt x="1373" y="251"/>
                    <a:pt x="1331" y="285"/>
                    <a:pt x="1287" y="320"/>
                  </a:cubicBezTo>
                  <a:cubicBezTo>
                    <a:pt x="1287" y="333"/>
                    <a:pt x="1287" y="349"/>
                    <a:pt x="1287" y="365"/>
                  </a:cubicBezTo>
                  <a:cubicBezTo>
                    <a:pt x="1288" y="391"/>
                    <a:pt x="1279" y="411"/>
                    <a:pt x="1255" y="426"/>
                  </a:cubicBezTo>
                  <a:cubicBezTo>
                    <a:pt x="1211" y="451"/>
                    <a:pt x="1169" y="480"/>
                    <a:pt x="1127" y="507"/>
                  </a:cubicBezTo>
                  <a:cubicBezTo>
                    <a:pt x="1122" y="510"/>
                    <a:pt x="1117" y="512"/>
                    <a:pt x="1111" y="515"/>
                  </a:cubicBezTo>
                  <a:cubicBezTo>
                    <a:pt x="1106" y="499"/>
                    <a:pt x="1109" y="484"/>
                    <a:pt x="1109" y="470"/>
                  </a:cubicBezTo>
                  <a:cubicBezTo>
                    <a:pt x="1108" y="455"/>
                    <a:pt x="1109" y="440"/>
                    <a:pt x="1109" y="425"/>
                  </a:cubicBezTo>
                  <a:cubicBezTo>
                    <a:pt x="1063" y="443"/>
                    <a:pt x="1018" y="460"/>
                    <a:pt x="972" y="478"/>
                  </a:cubicBezTo>
                  <a:cubicBezTo>
                    <a:pt x="972" y="523"/>
                    <a:pt x="972" y="568"/>
                    <a:pt x="972" y="612"/>
                  </a:cubicBezTo>
                  <a:cubicBezTo>
                    <a:pt x="851" y="675"/>
                    <a:pt x="602" y="682"/>
                    <a:pt x="456" y="614"/>
                  </a:cubicBezTo>
                  <a:cubicBezTo>
                    <a:pt x="456" y="569"/>
                    <a:pt x="456" y="523"/>
                    <a:pt x="456" y="479"/>
                  </a:cubicBezTo>
                  <a:cubicBezTo>
                    <a:pt x="410" y="461"/>
                    <a:pt x="366" y="443"/>
                    <a:pt x="319" y="425"/>
                  </a:cubicBezTo>
                  <a:close/>
                  <a:moveTo>
                    <a:pt x="494" y="589"/>
                  </a:moveTo>
                  <a:cubicBezTo>
                    <a:pt x="505" y="593"/>
                    <a:pt x="515" y="598"/>
                    <a:pt x="526" y="601"/>
                  </a:cubicBezTo>
                  <a:cubicBezTo>
                    <a:pt x="579" y="618"/>
                    <a:pt x="635" y="624"/>
                    <a:pt x="691" y="626"/>
                  </a:cubicBezTo>
                  <a:cubicBezTo>
                    <a:pt x="735" y="628"/>
                    <a:pt x="780" y="626"/>
                    <a:pt x="824" y="618"/>
                  </a:cubicBezTo>
                  <a:cubicBezTo>
                    <a:pt x="856" y="612"/>
                    <a:pt x="888" y="603"/>
                    <a:pt x="920" y="595"/>
                  </a:cubicBezTo>
                  <a:cubicBezTo>
                    <a:pt x="931" y="592"/>
                    <a:pt x="936" y="586"/>
                    <a:pt x="936" y="573"/>
                  </a:cubicBezTo>
                  <a:cubicBezTo>
                    <a:pt x="935" y="550"/>
                    <a:pt x="935" y="527"/>
                    <a:pt x="935" y="503"/>
                  </a:cubicBezTo>
                  <a:cubicBezTo>
                    <a:pt x="935" y="499"/>
                    <a:pt x="934" y="495"/>
                    <a:pt x="934" y="488"/>
                  </a:cubicBezTo>
                  <a:cubicBezTo>
                    <a:pt x="787" y="526"/>
                    <a:pt x="641" y="524"/>
                    <a:pt x="494" y="488"/>
                  </a:cubicBezTo>
                  <a:cubicBezTo>
                    <a:pt x="494" y="523"/>
                    <a:pt x="494" y="555"/>
                    <a:pt x="494" y="589"/>
                  </a:cubicBezTo>
                  <a:close/>
                  <a:moveTo>
                    <a:pt x="37" y="64"/>
                  </a:moveTo>
                  <a:cubicBezTo>
                    <a:pt x="37" y="102"/>
                    <a:pt x="37" y="136"/>
                    <a:pt x="36" y="171"/>
                  </a:cubicBezTo>
                  <a:cubicBezTo>
                    <a:pt x="36" y="184"/>
                    <a:pt x="40" y="193"/>
                    <a:pt x="50" y="201"/>
                  </a:cubicBezTo>
                  <a:cubicBezTo>
                    <a:pt x="112" y="251"/>
                    <a:pt x="176" y="298"/>
                    <a:pt x="243" y="339"/>
                  </a:cubicBezTo>
                  <a:cubicBezTo>
                    <a:pt x="316" y="384"/>
                    <a:pt x="392" y="420"/>
                    <a:pt x="473" y="444"/>
                  </a:cubicBezTo>
                  <a:cubicBezTo>
                    <a:pt x="484" y="447"/>
                    <a:pt x="492" y="446"/>
                    <a:pt x="501" y="441"/>
                  </a:cubicBezTo>
                  <a:cubicBezTo>
                    <a:pt x="530" y="423"/>
                    <a:pt x="559" y="406"/>
                    <a:pt x="588" y="388"/>
                  </a:cubicBezTo>
                  <a:cubicBezTo>
                    <a:pt x="592" y="386"/>
                    <a:pt x="595" y="383"/>
                    <a:pt x="599" y="380"/>
                  </a:cubicBezTo>
                  <a:cubicBezTo>
                    <a:pt x="385" y="323"/>
                    <a:pt x="194" y="228"/>
                    <a:pt x="37" y="64"/>
                  </a:cubicBezTo>
                  <a:close/>
                  <a:moveTo>
                    <a:pt x="828" y="380"/>
                  </a:moveTo>
                  <a:cubicBezTo>
                    <a:pt x="832" y="383"/>
                    <a:pt x="834" y="385"/>
                    <a:pt x="837" y="387"/>
                  </a:cubicBezTo>
                  <a:cubicBezTo>
                    <a:pt x="865" y="404"/>
                    <a:pt x="894" y="420"/>
                    <a:pt x="921" y="438"/>
                  </a:cubicBezTo>
                  <a:cubicBezTo>
                    <a:pt x="935" y="447"/>
                    <a:pt x="946" y="446"/>
                    <a:pt x="961" y="441"/>
                  </a:cubicBezTo>
                  <a:cubicBezTo>
                    <a:pt x="1071" y="403"/>
                    <a:pt x="1174" y="353"/>
                    <a:pt x="1268" y="285"/>
                  </a:cubicBezTo>
                  <a:cubicBezTo>
                    <a:pt x="1307" y="257"/>
                    <a:pt x="1346" y="229"/>
                    <a:pt x="1381" y="196"/>
                  </a:cubicBezTo>
                  <a:cubicBezTo>
                    <a:pt x="1388" y="188"/>
                    <a:pt x="1392" y="181"/>
                    <a:pt x="1392" y="170"/>
                  </a:cubicBezTo>
                  <a:cubicBezTo>
                    <a:pt x="1391" y="140"/>
                    <a:pt x="1391" y="110"/>
                    <a:pt x="1391" y="80"/>
                  </a:cubicBezTo>
                  <a:cubicBezTo>
                    <a:pt x="1391" y="75"/>
                    <a:pt x="1391" y="71"/>
                    <a:pt x="1391" y="64"/>
                  </a:cubicBezTo>
                  <a:cubicBezTo>
                    <a:pt x="1234" y="228"/>
                    <a:pt x="1042" y="322"/>
                    <a:pt x="828" y="380"/>
                  </a:cubicBezTo>
                  <a:close/>
                  <a:moveTo>
                    <a:pt x="1145" y="450"/>
                  </a:moveTo>
                  <a:cubicBezTo>
                    <a:pt x="1149" y="449"/>
                    <a:pt x="1151" y="448"/>
                    <a:pt x="1153" y="447"/>
                  </a:cubicBezTo>
                  <a:cubicBezTo>
                    <a:pt x="1181" y="430"/>
                    <a:pt x="1208" y="411"/>
                    <a:pt x="1236" y="394"/>
                  </a:cubicBezTo>
                  <a:cubicBezTo>
                    <a:pt x="1246" y="388"/>
                    <a:pt x="1250" y="380"/>
                    <a:pt x="1249" y="369"/>
                  </a:cubicBezTo>
                  <a:cubicBezTo>
                    <a:pt x="1248" y="362"/>
                    <a:pt x="1249" y="355"/>
                    <a:pt x="1249" y="345"/>
                  </a:cubicBezTo>
                  <a:cubicBezTo>
                    <a:pt x="1212" y="366"/>
                    <a:pt x="1179" y="386"/>
                    <a:pt x="1145" y="405"/>
                  </a:cubicBezTo>
                  <a:cubicBezTo>
                    <a:pt x="1145" y="420"/>
                    <a:pt x="1145" y="434"/>
                    <a:pt x="1145" y="450"/>
                  </a:cubicBezTo>
                  <a:close/>
                  <a:moveTo>
                    <a:pt x="178" y="346"/>
                  </a:moveTo>
                  <a:cubicBezTo>
                    <a:pt x="173" y="370"/>
                    <a:pt x="177" y="388"/>
                    <a:pt x="200" y="400"/>
                  </a:cubicBezTo>
                  <a:cubicBezTo>
                    <a:pt x="222" y="412"/>
                    <a:pt x="243" y="427"/>
                    <a:pt x="264" y="440"/>
                  </a:cubicBezTo>
                  <a:cubicBezTo>
                    <a:pt x="268" y="443"/>
                    <a:pt x="274" y="446"/>
                    <a:pt x="281" y="449"/>
                  </a:cubicBezTo>
                  <a:cubicBezTo>
                    <a:pt x="281" y="435"/>
                    <a:pt x="280" y="424"/>
                    <a:pt x="281" y="412"/>
                  </a:cubicBezTo>
                  <a:cubicBezTo>
                    <a:pt x="281" y="405"/>
                    <a:pt x="278" y="402"/>
                    <a:pt x="272" y="398"/>
                  </a:cubicBezTo>
                  <a:cubicBezTo>
                    <a:pt x="243" y="382"/>
                    <a:pt x="215" y="365"/>
                    <a:pt x="186" y="348"/>
                  </a:cubicBezTo>
                  <a:cubicBezTo>
                    <a:pt x="184" y="347"/>
                    <a:pt x="181" y="347"/>
                    <a:pt x="178" y="346"/>
                  </a:cubicBezTo>
                  <a:close/>
                  <a:moveTo>
                    <a:pt x="1249" y="101"/>
                  </a:moveTo>
                  <a:cubicBezTo>
                    <a:pt x="1235" y="124"/>
                    <a:pt x="1222" y="144"/>
                    <a:pt x="1208" y="167"/>
                  </a:cubicBezTo>
                  <a:cubicBezTo>
                    <a:pt x="1258" y="139"/>
                    <a:pt x="1253" y="142"/>
                    <a:pt x="1249" y="101"/>
                  </a:cubicBezTo>
                  <a:close/>
                  <a:moveTo>
                    <a:pt x="213" y="163"/>
                  </a:moveTo>
                  <a:cubicBezTo>
                    <a:pt x="209" y="146"/>
                    <a:pt x="189" y="115"/>
                    <a:pt x="178" y="108"/>
                  </a:cubicBezTo>
                  <a:cubicBezTo>
                    <a:pt x="171" y="130"/>
                    <a:pt x="179" y="146"/>
                    <a:pt x="201" y="155"/>
                  </a:cubicBezTo>
                  <a:cubicBezTo>
                    <a:pt x="205" y="157"/>
                    <a:pt x="208" y="160"/>
                    <a:pt x="21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9">
              <a:extLst>
                <a:ext uri="{FF2B5EF4-FFF2-40B4-BE49-F238E27FC236}">
                  <a16:creationId xmlns:a16="http://schemas.microsoft.com/office/drawing/2014/main" id="{8FBE337A-EE85-4936-8FAF-828BC4E3C8E9}"/>
                </a:ext>
              </a:extLst>
            </p:cNvPr>
            <p:cNvSpPr>
              <a:spLocks noEditPoints="1"/>
            </p:cNvSpPr>
            <p:nvPr userDrawn="1"/>
          </p:nvSpPr>
          <p:spPr bwMode="auto">
            <a:xfrm>
              <a:off x="3494553" y="2336027"/>
              <a:ext cx="628762" cy="716891"/>
            </a:xfrm>
            <a:custGeom>
              <a:avLst/>
              <a:gdLst>
                <a:gd name="T0" fmla="*/ 0 w 1111"/>
                <a:gd name="T1" fmla="*/ 0 h 1267"/>
                <a:gd name="T2" fmla="*/ 1108 w 1111"/>
                <a:gd name="T3" fmla="*/ 0 h 1267"/>
                <a:gd name="T4" fmla="*/ 1110 w 1111"/>
                <a:gd name="T5" fmla="*/ 14 h 1267"/>
                <a:gd name="T6" fmla="*/ 1110 w 1111"/>
                <a:gd name="T7" fmla="*/ 680 h 1267"/>
                <a:gd name="T8" fmla="*/ 1068 w 1111"/>
                <a:gd name="T9" fmla="*/ 851 h 1267"/>
                <a:gd name="T10" fmla="*/ 834 w 1111"/>
                <a:gd name="T11" fmla="*/ 1134 h 1267"/>
                <a:gd name="T12" fmla="*/ 582 w 1111"/>
                <a:gd name="T13" fmla="*/ 1261 h 1267"/>
                <a:gd name="T14" fmla="*/ 526 w 1111"/>
                <a:gd name="T15" fmla="*/ 1261 h 1267"/>
                <a:gd name="T16" fmla="*/ 210 w 1111"/>
                <a:gd name="T17" fmla="*/ 1080 h 1267"/>
                <a:gd name="T18" fmla="*/ 26 w 1111"/>
                <a:gd name="T19" fmla="*/ 810 h 1267"/>
                <a:gd name="T20" fmla="*/ 0 w 1111"/>
                <a:gd name="T21" fmla="*/ 660 h 1267"/>
                <a:gd name="T22" fmla="*/ 0 w 1111"/>
                <a:gd name="T23" fmla="*/ 26 h 1267"/>
                <a:gd name="T24" fmla="*/ 0 w 1111"/>
                <a:gd name="T25" fmla="*/ 0 h 1267"/>
                <a:gd name="T26" fmla="*/ 38 w 1111"/>
                <a:gd name="T27" fmla="*/ 37 h 1267"/>
                <a:gd name="T28" fmla="*/ 38 w 1111"/>
                <a:gd name="T29" fmla="*/ 63 h 1267"/>
                <a:gd name="T30" fmla="*/ 38 w 1111"/>
                <a:gd name="T31" fmla="*/ 659 h 1267"/>
                <a:gd name="T32" fmla="*/ 66 w 1111"/>
                <a:gd name="T33" fmla="*/ 809 h 1267"/>
                <a:gd name="T34" fmla="*/ 244 w 1111"/>
                <a:gd name="T35" fmla="*/ 1059 h 1267"/>
                <a:gd name="T36" fmla="*/ 533 w 1111"/>
                <a:gd name="T37" fmla="*/ 1224 h 1267"/>
                <a:gd name="T38" fmla="*/ 579 w 1111"/>
                <a:gd name="T39" fmla="*/ 1223 h 1267"/>
                <a:gd name="T40" fmla="*/ 859 w 1111"/>
                <a:gd name="T41" fmla="*/ 1065 h 1267"/>
                <a:gd name="T42" fmla="*/ 1033 w 1111"/>
                <a:gd name="T43" fmla="*/ 837 h 1267"/>
                <a:gd name="T44" fmla="*/ 1071 w 1111"/>
                <a:gd name="T45" fmla="*/ 673 h 1267"/>
                <a:gd name="T46" fmla="*/ 1072 w 1111"/>
                <a:gd name="T47" fmla="*/ 55 h 1267"/>
                <a:gd name="T48" fmla="*/ 1070 w 1111"/>
                <a:gd name="T49" fmla="*/ 37 h 1267"/>
                <a:gd name="T50" fmla="*/ 38 w 1111"/>
                <a:gd name="T51" fmla="*/ 37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1" h="1267">
                  <a:moveTo>
                    <a:pt x="0" y="0"/>
                  </a:moveTo>
                  <a:cubicBezTo>
                    <a:pt x="371" y="0"/>
                    <a:pt x="739" y="0"/>
                    <a:pt x="1108" y="0"/>
                  </a:cubicBezTo>
                  <a:cubicBezTo>
                    <a:pt x="1109" y="5"/>
                    <a:pt x="1110" y="9"/>
                    <a:pt x="1110" y="14"/>
                  </a:cubicBezTo>
                  <a:cubicBezTo>
                    <a:pt x="1110" y="236"/>
                    <a:pt x="1111" y="458"/>
                    <a:pt x="1110" y="680"/>
                  </a:cubicBezTo>
                  <a:cubicBezTo>
                    <a:pt x="1109" y="739"/>
                    <a:pt x="1092" y="797"/>
                    <a:pt x="1068" y="851"/>
                  </a:cubicBezTo>
                  <a:cubicBezTo>
                    <a:pt x="1017" y="968"/>
                    <a:pt x="935" y="1059"/>
                    <a:pt x="834" y="1134"/>
                  </a:cubicBezTo>
                  <a:cubicBezTo>
                    <a:pt x="758" y="1191"/>
                    <a:pt x="673" y="1233"/>
                    <a:pt x="582" y="1261"/>
                  </a:cubicBezTo>
                  <a:cubicBezTo>
                    <a:pt x="563" y="1267"/>
                    <a:pt x="545" y="1267"/>
                    <a:pt x="526" y="1261"/>
                  </a:cubicBezTo>
                  <a:cubicBezTo>
                    <a:pt x="407" y="1223"/>
                    <a:pt x="301" y="1164"/>
                    <a:pt x="210" y="1080"/>
                  </a:cubicBezTo>
                  <a:cubicBezTo>
                    <a:pt x="127" y="1005"/>
                    <a:pt x="63" y="917"/>
                    <a:pt x="26" y="810"/>
                  </a:cubicBezTo>
                  <a:cubicBezTo>
                    <a:pt x="9" y="761"/>
                    <a:pt x="0" y="711"/>
                    <a:pt x="0" y="660"/>
                  </a:cubicBezTo>
                  <a:cubicBezTo>
                    <a:pt x="0" y="448"/>
                    <a:pt x="0" y="237"/>
                    <a:pt x="0" y="26"/>
                  </a:cubicBezTo>
                  <a:cubicBezTo>
                    <a:pt x="0" y="18"/>
                    <a:pt x="0" y="10"/>
                    <a:pt x="0" y="0"/>
                  </a:cubicBezTo>
                  <a:close/>
                  <a:moveTo>
                    <a:pt x="38" y="37"/>
                  </a:moveTo>
                  <a:cubicBezTo>
                    <a:pt x="38" y="46"/>
                    <a:pt x="38" y="55"/>
                    <a:pt x="38" y="63"/>
                  </a:cubicBezTo>
                  <a:cubicBezTo>
                    <a:pt x="38" y="262"/>
                    <a:pt x="39" y="461"/>
                    <a:pt x="38" y="659"/>
                  </a:cubicBezTo>
                  <a:cubicBezTo>
                    <a:pt x="38" y="711"/>
                    <a:pt x="48" y="761"/>
                    <a:pt x="66" y="809"/>
                  </a:cubicBezTo>
                  <a:cubicBezTo>
                    <a:pt x="103" y="908"/>
                    <a:pt x="165" y="989"/>
                    <a:pt x="244" y="1059"/>
                  </a:cubicBezTo>
                  <a:cubicBezTo>
                    <a:pt x="329" y="1134"/>
                    <a:pt x="426" y="1187"/>
                    <a:pt x="533" y="1224"/>
                  </a:cubicBezTo>
                  <a:cubicBezTo>
                    <a:pt x="549" y="1229"/>
                    <a:pt x="564" y="1229"/>
                    <a:pt x="579" y="1223"/>
                  </a:cubicBezTo>
                  <a:cubicBezTo>
                    <a:pt x="682" y="1188"/>
                    <a:pt x="776" y="1137"/>
                    <a:pt x="859" y="1065"/>
                  </a:cubicBezTo>
                  <a:cubicBezTo>
                    <a:pt x="933" y="1001"/>
                    <a:pt x="993" y="927"/>
                    <a:pt x="1033" y="837"/>
                  </a:cubicBezTo>
                  <a:cubicBezTo>
                    <a:pt x="1055" y="784"/>
                    <a:pt x="1071" y="730"/>
                    <a:pt x="1071" y="673"/>
                  </a:cubicBezTo>
                  <a:cubicBezTo>
                    <a:pt x="1072" y="467"/>
                    <a:pt x="1072" y="261"/>
                    <a:pt x="1072" y="55"/>
                  </a:cubicBezTo>
                  <a:cubicBezTo>
                    <a:pt x="1072" y="49"/>
                    <a:pt x="1071" y="43"/>
                    <a:pt x="1070" y="37"/>
                  </a:cubicBezTo>
                  <a:cubicBezTo>
                    <a:pt x="726" y="37"/>
                    <a:pt x="383" y="37"/>
                    <a:pt x="3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0">
              <a:extLst>
                <a:ext uri="{FF2B5EF4-FFF2-40B4-BE49-F238E27FC236}">
                  <a16:creationId xmlns:a16="http://schemas.microsoft.com/office/drawing/2014/main" id="{7C34AC8A-9E66-4ED4-8824-1B788A1028CF}"/>
                </a:ext>
              </a:extLst>
            </p:cNvPr>
            <p:cNvSpPr>
              <a:spLocks noEditPoints="1"/>
            </p:cNvSpPr>
            <p:nvPr userDrawn="1"/>
          </p:nvSpPr>
          <p:spPr bwMode="auto">
            <a:xfrm>
              <a:off x="4787103" y="2704924"/>
              <a:ext cx="233879" cy="309015"/>
            </a:xfrm>
            <a:custGeom>
              <a:avLst/>
              <a:gdLst>
                <a:gd name="T0" fmla="*/ 275 w 414"/>
                <a:gd name="T1" fmla="*/ 443 h 546"/>
                <a:gd name="T2" fmla="*/ 385 w 414"/>
                <a:gd name="T3" fmla="*/ 528 h 546"/>
                <a:gd name="T4" fmla="*/ 404 w 414"/>
                <a:gd name="T5" fmla="*/ 531 h 546"/>
                <a:gd name="T6" fmla="*/ 414 w 414"/>
                <a:gd name="T7" fmla="*/ 540 h 546"/>
                <a:gd name="T8" fmla="*/ 365 w 414"/>
                <a:gd name="T9" fmla="*/ 542 h 546"/>
                <a:gd name="T10" fmla="*/ 188 w 414"/>
                <a:gd name="T11" fmla="*/ 470 h 546"/>
                <a:gd name="T12" fmla="*/ 175 w 414"/>
                <a:gd name="T13" fmla="*/ 457 h 546"/>
                <a:gd name="T14" fmla="*/ 155 w 414"/>
                <a:gd name="T15" fmla="*/ 446 h 546"/>
                <a:gd name="T16" fmla="*/ 7 w 414"/>
                <a:gd name="T17" fmla="*/ 274 h 546"/>
                <a:gd name="T18" fmla="*/ 20 w 414"/>
                <a:gd name="T19" fmla="*/ 144 h 546"/>
                <a:gd name="T20" fmla="*/ 251 w 414"/>
                <a:gd name="T21" fmla="*/ 24 h 546"/>
                <a:gd name="T22" fmla="*/ 409 w 414"/>
                <a:gd name="T23" fmla="*/ 222 h 546"/>
                <a:gd name="T24" fmla="*/ 377 w 414"/>
                <a:gd name="T25" fmla="*/ 360 h 546"/>
                <a:gd name="T26" fmla="*/ 287 w 414"/>
                <a:gd name="T27" fmla="*/ 436 h 546"/>
                <a:gd name="T28" fmla="*/ 280 w 414"/>
                <a:gd name="T29" fmla="*/ 439 h 546"/>
                <a:gd name="T30" fmla="*/ 275 w 414"/>
                <a:gd name="T31" fmla="*/ 443 h 546"/>
                <a:gd name="T32" fmla="*/ 83 w 414"/>
                <a:gd name="T33" fmla="*/ 234 h 546"/>
                <a:gd name="T34" fmla="*/ 112 w 414"/>
                <a:gd name="T35" fmla="*/ 364 h 546"/>
                <a:gd name="T36" fmla="*/ 260 w 414"/>
                <a:gd name="T37" fmla="*/ 407 h 546"/>
                <a:gd name="T38" fmla="*/ 312 w 414"/>
                <a:gd name="T39" fmla="*/ 341 h 546"/>
                <a:gd name="T40" fmla="*/ 326 w 414"/>
                <a:gd name="T41" fmla="*/ 178 h 546"/>
                <a:gd name="T42" fmla="*/ 284 w 414"/>
                <a:gd name="T43" fmla="*/ 83 h 546"/>
                <a:gd name="T44" fmla="*/ 174 w 414"/>
                <a:gd name="T45" fmla="*/ 52 h 546"/>
                <a:gd name="T46" fmla="*/ 102 w 414"/>
                <a:gd name="T47" fmla="*/ 125 h 546"/>
                <a:gd name="T48" fmla="*/ 83 w 414"/>
                <a:gd name="T49" fmla="*/ 234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4" h="546">
                  <a:moveTo>
                    <a:pt x="275" y="443"/>
                  </a:moveTo>
                  <a:cubicBezTo>
                    <a:pt x="300" y="488"/>
                    <a:pt x="336" y="516"/>
                    <a:pt x="385" y="528"/>
                  </a:cubicBezTo>
                  <a:cubicBezTo>
                    <a:pt x="391" y="529"/>
                    <a:pt x="398" y="529"/>
                    <a:pt x="404" y="531"/>
                  </a:cubicBezTo>
                  <a:cubicBezTo>
                    <a:pt x="407" y="532"/>
                    <a:pt x="409" y="536"/>
                    <a:pt x="414" y="540"/>
                  </a:cubicBezTo>
                  <a:cubicBezTo>
                    <a:pt x="396" y="546"/>
                    <a:pt x="380" y="544"/>
                    <a:pt x="365" y="542"/>
                  </a:cubicBezTo>
                  <a:cubicBezTo>
                    <a:pt x="299" y="536"/>
                    <a:pt x="240" y="512"/>
                    <a:pt x="188" y="470"/>
                  </a:cubicBezTo>
                  <a:cubicBezTo>
                    <a:pt x="184" y="466"/>
                    <a:pt x="180" y="461"/>
                    <a:pt x="175" y="457"/>
                  </a:cubicBezTo>
                  <a:cubicBezTo>
                    <a:pt x="169" y="453"/>
                    <a:pt x="162" y="448"/>
                    <a:pt x="155" y="446"/>
                  </a:cubicBezTo>
                  <a:cubicBezTo>
                    <a:pt x="68" y="421"/>
                    <a:pt x="22" y="361"/>
                    <a:pt x="7" y="274"/>
                  </a:cubicBezTo>
                  <a:cubicBezTo>
                    <a:pt x="0" y="229"/>
                    <a:pt x="4" y="186"/>
                    <a:pt x="20" y="144"/>
                  </a:cubicBezTo>
                  <a:cubicBezTo>
                    <a:pt x="56" y="50"/>
                    <a:pt x="153" y="0"/>
                    <a:pt x="251" y="24"/>
                  </a:cubicBezTo>
                  <a:cubicBezTo>
                    <a:pt x="351" y="49"/>
                    <a:pt x="404" y="122"/>
                    <a:pt x="409" y="222"/>
                  </a:cubicBezTo>
                  <a:cubicBezTo>
                    <a:pt x="411" y="271"/>
                    <a:pt x="403" y="317"/>
                    <a:pt x="377" y="360"/>
                  </a:cubicBezTo>
                  <a:cubicBezTo>
                    <a:pt x="356" y="395"/>
                    <a:pt x="326" y="420"/>
                    <a:pt x="287" y="436"/>
                  </a:cubicBezTo>
                  <a:cubicBezTo>
                    <a:pt x="285" y="437"/>
                    <a:pt x="283" y="438"/>
                    <a:pt x="280" y="439"/>
                  </a:cubicBezTo>
                  <a:cubicBezTo>
                    <a:pt x="279" y="440"/>
                    <a:pt x="278" y="441"/>
                    <a:pt x="275" y="443"/>
                  </a:cubicBezTo>
                  <a:close/>
                  <a:moveTo>
                    <a:pt x="83" y="234"/>
                  </a:moveTo>
                  <a:cubicBezTo>
                    <a:pt x="81" y="290"/>
                    <a:pt x="95" y="333"/>
                    <a:pt x="112" y="364"/>
                  </a:cubicBezTo>
                  <a:cubicBezTo>
                    <a:pt x="143" y="420"/>
                    <a:pt x="208" y="439"/>
                    <a:pt x="260" y="407"/>
                  </a:cubicBezTo>
                  <a:cubicBezTo>
                    <a:pt x="285" y="392"/>
                    <a:pt x="302" y="368"/>
                    <a:pt x="312" y="341"/>
                  </a:cubicBezTo>
                  <a:cubicBezTo>
                    <a:pt x="333" y="288"/>
                    <a:pt x="336" y="234"/>
                    <a:pt x="326" y="178"/>
                  </a:cubicBezTo>
                  <a:cubicBezTo>
                    <a:pt x="320" y="143"/>
                    <a:pt x="308" y="110"/>
                    <a:pt x="284" y="83"/>
                  </a:cubicBezTo>
                  <a:cubicBezTo>
                    <a:pt x="256" y="51"/>
                    <a:pt x="214" y="37"/>
                    <a:pt x="174" y="52"/>
                  </a:cubicBezTo>
                  <a:cubicBezTo>
                    <a:pt x="138" y="65"/>
                    <a:pt x="116" y="92"/>
                    <a:pt x="102" y="125"/>
                  </a:cubicBezTo>
                  <a:cubicBezTo>
                    <a:pt x="87" y="160"/>
                    <a:pt x="82" y="197"/>
                    <a:pt x="83"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1">
              <a:extLst>
                <a:ext uri="{FF2B5EF4-FFF2-40B4-BE49-F238E27FC236}">
                  <a16:creationId xmlns:a16="http://schemas.microsoft.com/office/drawing/2014/main" id="{7C1F01C2-8520-497A-B51C-A6D6D0973B45}"/>
                </a:ext>
              </a:extLst>
            </p:cNvPr>
            <p:cNvSpPr>
              <a:spLocks noEditPoints="1"/>
            </p:cNvSpPr>
            <p:nvPr userDrawn="1"/>
          </p:nvSpPr>
          <p:spPr bwMode="auto">
            <a:xfrm>
              <a:off x="4291663" y="2711138"/>
              <a:ext cx="236139" cy="244048"/>
            </a:xfrm>
            <a:custGeom>
              <a:avLst/>
              <a:gdLst>
                <a:gd name="T0" fmla="*/ 207 w 417"/>
                <a:gd name="T1" fmla="*/ 432 h 432"/>
                <a:gd name="T2" fmla="*/ 11 w 417"/>
                <a:gd name="T3" fmla="*/ 263 h 432"/>
                <a:gd name="T4" fmla="*/ 44 w 417"/>
                <a:gd name="T5" fmla="*/ 85 h 432"/>
                <a:gd name="T6" fmla="*/ 209 w 417"/>
                <a:gd name="T7" fmla="*/ 0 h 432"/>
                <a:gd name="T8" fmla="*/ 325 w 417"/>
                <a:gd name="T9" fmla="*/ 36 h 432"/>
                <a:gd name="T10" fmla="*/ 406 w 417"/>
                <a:gd name="T11" fmla="*/ 167 h 432"/>
                <a:gd name="T12" fmla="*/ 383 w 417"/>
                <a:gd name="T13" fmla="*/ 330 h 432"/>
                <a:gd name="T14" fmla="*/ 224 w 417"/>
                <a:gd name="T15" fmla="*/ 431 h 432"/>
                <a:gd name="T16" fmla="*/ 207 w 417"/>
                <a:gd name="T17" fmla="*/ 432 h 432"/>
                <a:gd name="T18" fmla="*/ 332 w 417"/>
                <a:gd name="T19" fmla="*/ 217 h 432"/>
                <a:gd name="T20" fmla="*/ 332 w 417"/>
                <a:gd name="T21" fmla="*/ 188 h 432"/>
                <a:gd name="T22" fmla="*/ 298 w 417"/>
                <a:gd name="T23" fmla="*/ 79 h 432"/>
                <a:gd name="T24" fmla="*/ 140 w 417"/>
                <a:gd name="T25" fmla="*/ 54 h 432"/>
                <a:gd name="T26" fmla="*/ 99 w 417"/>
                <a:gd name="T27" fmla="*/ 117 h 432"/>
                <a:gd name="T28" fmla="*/ 88 w 417"/>
                <a:gd name="T29" fmla="*/ 267 h 432"/>
                <a:gd name="T30" fmla="*/ 131 w 417"/>
                <a:gd name="T31" fmla="*/ 368 h 432"/>
                <a:gd name="T32" fmla="*/ 266 w 417"/>
                <a:gd name="T33" fmla="*/ 386 h 432"/>
                <a:gd name="T34" fmla="*/ 312 w 417"/>
                <a:gd name="T35" fmla="*/ 327 h 432"/>
                <a:gd name="T36" fmla="*/ 332 w 417"/>
                <a:gd name="T37" fmla="*/ 21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7" h="432">
                  <a:moveTo>
                    <a:pt x="207" y="432"/>
                  </a:moveTo>
                  <a:cubicBezTo>
                    <a:pt x="98" y="431"/>
                    <a:pt x="28" y="358"/>
                    <a:pt x="11" y="263"/>
                  </a:cubicBezTo>
                  <a:cubicBezTo>
                    <a:pt x="0" y="200"/>
                    <a:pt x="10" y="140"/>
                    <a:pt x="44" y="85"/>
                  </a:cubicBezTo>
                  <a:cubicBezTo>
                    <a:pt x="82" y="25"/>
                    <a:pt x="140" y="1"/>
                    <a:pt x="209" y="0"/>
                  </a:cubicBezTo>
                  <a:cubicBezTo>
                    <a:pt x="251" y="0"/>
                    <a:pt x="290" y="11"/>
                    <a:pt x="325" y="36"/>
                  </a:cubicBezTo>
                  <a:cubicBezTo>
                    <a:pt x="370" y="69"/>
                    <a:pt x="395" y="114"/>
                    <a:pt x="406" y="167"/>
                  </a:cubicBezTo>
                  <a:cubicBezTo>
                    <a:pt x="417" y="223"/>
                    <a:pt x="411" y="278"/>
                    <a:pt x="383" y="330"/>
                  </a:cubicBezTo>
                  <a:cubicBezTo>
                    <a:pt x="348" y="392"/>
                    <a:pt x="295" y="426"/>
                    <a:pt x="224" y="431"/>
                  </a:cubicBezTo>
                  <a:cubicBezTo>
                    <a:pt x="218" y="432"/>
                    <a:pt x="213" y="432"/>
                    <a:pt x="207" y="432"/>
                  </a:cubicBezTo>
                  <a:close/>
                  <a:moveTo>
                    <a:pt x="332" y="217"/>
                  </a:moveTo>
                  <a:cubicBezTo>
                    <a:pt x="332" y="207"/>
                    <a:pt x="332" y="197"/>
                    <a:pt x="332" y="188"/>
                  </a:cubicBezTo>
                  <a:cubicBezTo>
                    <a:pt x="329" y="149"/>
                    <a:pt x="321" y="112"/>
                    <a:pt x="298" y="79"/>
                  </a:cubicBezTo>
                  <a:cubicBezTo>
                    <a:pt x="261" y="23"/>
                    <a:pt x="191" y="12"/>
                    <a:pt x="140" y="54"/>
                  </a:cubicBezTo>
                  <a:cubicBezTo>
                    <a:pt x="120" y="71"/>
                    <a:pt x="108" y="93"/>
                    <a:pt x="99" y="117"/>
                  </a:cubicBezTo>
                  <a:cubicBezTo>
                    <a:pt x="83" y="166"/>
                    <a:pt x="79" y="216"/>
                    <a:pt x="88" y="267"/>
                  </a:cubicBezTo>
                  <a:cubicBezTo>
                    <a:pt x="94" y="304"/>
                    <a:pt x="106" y="339"/>
                    <a:pt x="131" y="368"/>
                  </a:cubicBezTo>
                  <a:cubicBezTo>
                    <a:pt x="165" y="409"/>
                    <a:pt x="222" y="417"/>
                    <a:pt x="266" y="386"/>
                  </a:cubicBezTo>
                  <a:cubicBezTo>
                    <a:pt x="287" y="371"/>
                    <a:pt x="301" y="350"/>
                    <a:pt x="312" y="327"/>
                  </a:cubicBezTo>
                  <a:cubicBezTo>
                    <a:pt x="327" y="291"/>
                    <a:pt x="334" y="254"/>
                    <a:pt x="332"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2">
              <a:extLst>
                <a:ext uri="{FF2B5EF4-FFF2-40B4-BE49-F238E27FC236}">
                  <a16:creationId xmlns:a16="http://schemas.microsoft.com/office/drawing/2014/main" id="{89FBBFCC-AA5D-41BF-9834-8459348A3434}"/>
                </a:ext>
              </a:extLst>
            </p:cNvPr>
            <p:cNvSpPr>
              <a:spLocks/>
            </p:cNvSpPr>
            <p:nvPr userDrawn="1"/>
          </p:nvSpPr>
          <p:spPr bwMode="auto">
            <a:xfrm>
              <a:off x="4985956" y="2365968"/>
              <a:ext cx="236139" cy="245743"/>
            </a:xfrm>
            <a:custGeom>
              <a:avLst/>
              <a:gdLst>
                <a:gd name="T0" fmla="*/ 3 w 417"/>
                <a:gd name="T1" fmla="*/ 2 h 434"/>
                <a:gd name="T2" fmla="*/ 154 w 417"/>
                <a:gd name="T3" fmla="*/ 2 h 434"/>
                <a:gd name="T4" fmla="*/ 150 w 417"/>
                <a:gd name="T5" fmla="*/ 15 h 434"/>
                <a:gd name="T6" fmla="*/ 115 w 417"/>
                <a:gd name="T7" fmla="*/ 62 h 434"/>
                <a:gd name="T8" fmla="*/ 115 w 417"/>
                <a:gd name="T9" fmla="*/ 288 h 434"/>
                <a:gd name="T10" fmla="*/ 174 w 417"/>
                <a:gd name="T11" fmla="*/ 385 h 434"/>
                <a:gd name="T12" fmla="*/ 262 w 417"/>
                <a:gd name="T13" fmla="*/ 387 h 434"/>
                <a:gd name="T14" fmla="*/ 337 w 417"/>
                <a:gd name="T15" fmla="*/ 283 h 434"/>
                <a:gd name="T16" fmla="*/ 337 w 417"/>
                <a:gd name="T17" fmla="*/ 52 h 434"/>
                <a:gd name="T18" fmla="*/ 336 w 417"/>
                <a:gd name="T19" fmla="*/ 42 h 434"/>
                <a:gd name="T20" fmla="*/ 308 w 417"/>
                <a:gd name="T21" fmla="*/ 15 h 434"/>
                <a:gd name="T22" fmla="*/ 293 w 417"/>
                <a:gd name="T23" fmla="*/ 5 h 434"/>
                <a:gd name="T24" fmla="*/ 417 w 417"/>
                <a:gd name="T25" fmla="*/ 4 h 434"/>
                <a:gd name="T26" fmla="*/ 409 w 417"/>
                <a:gd name="T27" fmla="*/ 14 h 434"/>
                <a:gd name="T28" fmla="*/ 397 w 417"/>
                <a:gd name="T29" fmla="*/ 15 h 434"/>
                <a:gd name="T30" fmla="*/ 373 w 417"/>
                <a:gd name="T31" fmla="*/ 41 h 434"/>
                <a:gd name="T32" fmla="*/ 373 w 417"/>
                <a:gd name="T33" fmla="*/ 57 h 434"/>
                <a:gd name="T34" fmla="*/ 373 w 417"/>
                <a:gd name="T35" fmla="*/ 279 h 434"/>
                <a:gd name="T36" fmla="*/ 248 w 417"/>
                <a:gd name="T37" fmla="*/ 427 h 434"/>
                <a:gd name="T38" fmla="*/ 122 w 417"/>
                <a:gd name="T39" fmla="*/ 410 h 434"/>
                <a:gd name="T40" fmla="*/ 44 w 417"/>
                <a:gd name="T41" fmla="*/ 285 h 434"/>
                <a:gd name="T42" fmla="*/ 43 w 417"/>
                <a:gd name="T43" fmla="*/ 61 h 434"/>
                <a:gd name="T44" fmla="*/ 27 w 417"/>
                <a:gd name="T45" fmla="*/ 23 h 434"/>
                <a:gd name="T46" fmla="*/ 7 w 417"/>
                <a:gd name="T47" fmla="*/ 14 h 434"/>
                <a:gd name="T48" fmla="*/ 0 w 417"/>
                <a:gd name="T49" fmla="*/ 6 h 434"/>
                <a:gd name="T50" fmla="*/ 3 w 417"/>
                <a:gd name="T51" fmla="*/ 2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7" h="434">
                  <a:moveTo>
                    <a:pt x="3" y="2"/>
                  </a:moveTo>
                  <a:cubicBezTo>
                    <a:pt x="54" y="2"/>
                    <a:pt x="104" y="2"/>
                    <a:pt x="154" y="2"/>
                  </a:cubicBezTo>
                  <a:cubicBezTo>
                    <a:pt x="157" y="9"/>
                    <a:pt x="157" y="12"/>
                    <a:pt x="150" y="15"/>
                  </a:cubicBezTo>
                  <a:cubicBezTo>
                    <a:pt x="121" y="24"/>
                    <a:pt x="115" y="33"/>
                    <a:pt x="115" y="62"/>
                  </a:cubicBezTo>
                  <a:cubicBezTo>
                    <a:pt x="115" y="138"/>
                    <a:pt x="115" y="213"/>
                    <a:pt x="115" y="288"/>
                  </a:cubicBezTo>
                  <a:cubicBezTo>
                    <a:pt x="116" y="332"/>
                    <a:pt x="133" y="366"/>
                    <a:pt x="174" y="385"/>
                  </a:cubicBezTo>
                  <a:cubicBezTo>
                    <a:pt x="202" y="399"/>
                    <a:pt x="232" y="397"/>
                    <a:pt x="262" y="387"/>
                  </a:cubicBezTo>
                  <a:cubicBezTo>
                    <a:pt x="311" y="370"/>
                    <a:pt x="336" y="336"/>
                    <a:pt x="337" y="283"/>
                  </a:cubicBezTo>
                  <a:cubicBezTo>
                    <a:pt x="337" y="206"/>
                    <a:pt x="337" y="129"/>
                    <a:pt x="337" y="52"/>
                  </a:cubicBezTo>
                  <a:cubicBezTo>
                    <a:pt x="337" y="48"/>
                    <a:pt x="337" y="45"/>
                    <a:pt x="336" y="42"/>
                  </a:cubicBezTo>
                  <a:cubicBezTo>
                    <a:pt x="334" y="23"/>
                    <a:pt x="327" y="16"/>
                    <a:pt x="308" y="15"/>
                  </a:cubicBezTo>
                  <a:cubicBezTo>
                    <a:pt x="301" y="14"/>
                    <a:pt x="292" y="17"/>
                    <a:pt x="293" y="5"/>
                  </a:cubicBezTo>
                  <a:cubicBezTo>
                    <a:pt x="307" y="1"/>
                    <a:pt x="393" y="0"/>
                    <a:pt x="417" y="4"/>
                  </a:cubicBezTo>
                  <a:cubicBezTo>
                    <a:pt x="414" y="8"/>
                    <a:pt x="412" y="13"/>
                    <a:pt x="409" y="14"/>
                  </a:cubicBezTo>
                  <a:cubicBezTo>
                    <a:pt x="406" y="16"/>
                    <a:pt x="401" y="14"/>
                    <a:pt x="397" y="15"/>
                  </a:cubicBezTo>
                  <a:cubicBezTo>
                    <a:pt x="382" y="17"/>
                    <a:pt x="374" y="25"/>
                    <a:pt x="373" y="41"/>
                  </a:cubicBezTo>
                  <a:cubicBezTo>
                    <a:pt x="372" y="46"/>
                    <a:pt x="373" y="52"/>
                    <a:pt x="373" y="57"/>
                  </a:cubicBezTo>
                  <a:cubicBezTo>
                    <a:pt x="373" y="131"/>
                    <a:pt x="373" y="205"/>
                    <a:pt x="373" y="279"/>
                  </a:cubicBezTo>
                  <a:cubicBezTo>
                    <a:pt x="373" y="361"/>
                    <a:pt x="329" y="413"/>
                    <a:pt x="248" y="427"/>
                  </a:cubicBezTo>
                  <a:cubicBezTo>
                    <a:pt x="204" y="434"/>
                    <a:pt x="162" y="431"/>
                    <a:pt x="122" y="410"/>
                  </a:cubicBezTo>
                  <a:cubicBezTo>
                    <a:pt x="71" y="384"/>
                    <a:pt x="44" y="342"/>
                    <a:pt x="44" y="285"/>
                  </a:cubicBezTo>
                  <a:cubicBezTo>
                    <a:pt x="43" y="211"/>
                    <a:pt x="43" y="136"/>
                    <a:pt x="43" y="61"/>
                  </a:cubicBezTo>
                  <a:cubicBezTo>
                    <a:pt x="44" y="46"/>
                    <a:pt x="40" y="32"/>
                    <a:pt x="27" y="23"/>
                  </a:cubicBezTo>
                  <a:cubicBezTo>
                    <a:pt x="21" y="19"/>
                    <a:pt x="13" y="18"/>
                    <a:pt x="7" y="14"/>
                  </a:cubicBezTo>
                  <a:cubicBezTo>
                    <a:pt x="4" y="13"/>
                    <a:pt x="2" y="9"/>
                    <a:pt x="0" y="6"/>
                  </a:cubicBezTo>
                  <a:cubicBezTo>
                    <a:pt x="1" y="5"/>
                    <a:pt x="2"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3">
              <a:extLst>
                <a:ext uri="{FF2B5EF4-FFF2-40B4-BE49-F238E27FC236}">
                  <a16:creationId xmlns:a16="http://schemas.microsoft.com/office/drawing/2014/main" id="{005513B9-0B30-4A74-9A9D-502ACAA97008}"/>
                </a:ext>
              </a:extLst>
            </p:cNvPr>
            <p:cNvSpPr>
              <a:spLocks/>
            </p:cNvSpPr>
            <p:nvPr userDrawn="1"/>
          </p:nvSpPr>
          <p:spPr bwMode="auto">
            <a:xfrm>
              <a:off x="4295618" y="2367663"/>
              <a:ext cx="202243" cy="238964"/>
            </a:xfrm>
            <a:custGeom>
              <a:avLst/>
              <a:gdLst>
                <a:gd name="T0" fmla="*/ 269 w 357"/>
                <a:gd name="T1" fmla="*/ 421 h 422"/>
                <a:gd name="T2" fmla="*/ 262 w 357"/>
                <a:gd name="T3" fmla="*/ 422 h 422"/>
                <a:gd name="T4" fmla="*/ 98 w 357"/>
                <a:gd name="T5" fmla="*/ 422 h 422"/>
                <a:gd name="T6" fmla="*/ 87 w 357"/>
                <a:gd name="T7" fmla="*/ 409 h 422"/>
                <a:gd name="T8" fmla="*/ 102 w 357"/>
                <a:gd name="T9" fmla="*/ 408 h 422"/>
                <a:gd name="T10" fmla="*/ 143 w 357"/>
                <a:gd name="T11" fmla="*/ 371 h 422"/>
                <a:gd name="T12" fmla="*/ 143 w 357"/>
                <a:gd name="T13" fmla="*/ 361 h 422"/>
                <a:gd name="T14" fmla="*/ 143 w 357"/>
                <a:gd name="T15" fmla="*/ 51 h 422"/>
                <a:gd name="T16" fmla="*/ 143 w 357"/>
                <a:gd name="T17" fmla="*/ 34 h 422"/>
                <a:gd name="T18" fmla="*/ 104 w 357"/>
                <a:gd name="T19" fmla="*/ 34 h 422"/>
                <a:gd name="T20" fmla="*/ 70 w 357"/>
                <a:gd name="T21" fmla="*/ 34 h 422"/>
                <a:gd name="T22" fmla="*/ 17 w 357"/>
                <a:gd name="T23" fmla="*/ 77 h 422"/>
                <a:gd name="T24" fmla="*/ 12 w 357"/>
                <a:gd name="T25" fmla="*/ 99 h 422"/>
                <a:gd name="T26" fmla="*/ 0 w 357"/>
                <a:gd name="T27" fmla="*/ 105 h 422"/>
                <a:gd name="T28" fmla="*/ 4 w 357"/>
                <a:gd name="T29" fmla="*/ 0 h 422"/>
                <a:gd name="T30" fmla="*/ 353 w 357"/>
                <a:gd name="T31" fmla="*/ 0 h 422"/>
                <a:gd name="T32" fmla="*/ 357 w 357"/>
                <a:gd name="T33" fmla="*/ 102 h 422"/>
                <a:gd name="T34" fmla="*/ 353 w 357"/>
                <a:gd name="T35" fmla="*/ 104 h 422"/>
                <a:gd name="T36" fmla="*/ 345 w 357"/>
                <a:gd name="T37" fmla="*/ 97 h 422"/>
                <a:gd name="T38" fmla="*/ 336 w 357"/>
                <a:gd name="T39" fmla="*/ 64 h 422"/>
                <a:gd name="T40" fmla="*/ 292 w 357"/>
                <a:gd name="T41" fmla="*/ 34 h 422"/>
                <a:gd name="T42" fmla="*/ 217 w 357"/>
                <a:gd name="T43" fmla="*/ 34 h 422"/>
                <a:gd name="T44" fmla="*/ 215 w 357"/>
                <a:gd name="T45" fmla="*/ 53 h 422"/>
                <a:gd name="T46" fmla="*/ 215 w 357"/>
                <a:gd name="T47" fmla="*/ 361 h 422"/>
                <a:gd name="T48" fmla="*/ 241 w 357"/>
                <a:gd name="T49" fmla="*/ 406 h 422"/>
                <a:gd name="T50" fmla="*/ 263 w 357"/>
                <a:gd name="T51" fmla="*/ 408 h 422"/>
                <a:gd name="T52" fmla="*/ 269 w 357"/>
                <a:gd name="T53"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7" h="422">
                  <a:moveTo>
                    <a:pt x="269" y="421"/>
                  </a:moveTo>
                  <a:cubicBezTo>
                    <a:pt x="267" y="421"/>
                    <a:pt x="264" y="422"/>
                    <a:pt x="262" y="422"/>
                  </a:cubicBezTo>
                  <a:cubicBezTo>
                    <a:pt x="207" y="422"/>
                    <a:pt x="153" y="422"/>
                    <a:pt x="98" y="422"/>
                  </a:cubicBezTo>
                  <a:cubicBezTo>
                    <a:pt x="90" y="422"/>
                    <a:pt x="82" y="422"/>
                    <a:pt x="87" y="409"/>
                  </a:cubicBezTo>
                  <a:cubicBezTo>
                    <a:pt x="91" y="409"/>
                    <a:pt x="96" y="408"/>
                    <a:pt x="102" y="408"/>
                  </a:cubicBezTo>
                  <a:cubicBezTo>
                    <a:pt x="126" y="407"/>
                    <a:pt x="140" y="394"/>
                    <a:pt x="143" y="371"/>
                  </a:cubicBezTo>
                  <a:cubicBezTo>
                    <a:pt x="144" y="367"/>
                    <a:pt x="143" y="364"/>
                    <a:pt x="143" y="361"/>
                  </a:cubicBezTo>
                  <a:cubicBezTo>
                    <a:pt x="143" y="257"/>
                    <a:pt x="143" y="154"/>
                    <a:pt x="143" y="51"/>
                  </a:cubicBezTo>
                  <a:cubicBezTo>
                    <a:pt x="143" y="46"/>
                    <a:pt x="143" y="42"/>
                    <a:pt x="143" y="34"/>
                  </a:cubicBezTo>
                  <a:cubicBezTo>
                    <a:pt x="129" y="34"/>
                    <a:pt x="117" y="34"/>
                    <a:pt x="104" y="34"/>
                  </a:cubicBezTo>
                  <a:cubicBezTo>
                    <a:pt x="93" y="34"/>
                    <a:pt x="82" y="34"/>
                    <a:pt x="70" y="34"/>
                  </a:cubicBezTo>
                  <a:cubicBezTo>
                    <a:pt x="41" y="34"/>
                    <a:pt x="23" y="49"/>
                    <a:pt x="17" y="77"/>
                  </a:cubicBezTo>
                  <a:cubicBezTo>
                    <a:pt x="15" y="84"/>
                    <a:pt x="14" y="92"/>
                    <a:pt x="12" y="99"/>
                  </a:cubicBezTo>
                  <a:cubicBezTo>
                    <a:pt x="11" y="101"/>
                    <a:pt x="6" y="102"/>
                    <a:pt x="0" y="105"/>
                  </a:cubicBezTo>
                  <a:cubicBezTo>
                    <a:pt x="1" y="68"/>
                    <a:pt x="3" y="34"/>
                    <a:pt x="4" y="0"/>
                  </a:cubicBezTo>
                  <a:cubicBezTo>
                    <a:pt x="121" y="0"/>
                    <a:pt x="236" y="0"/>
                    <a:pt x="353" y="0"/>
                  </a:cubicBezTo>
                  <a:cubicBezTo>
                    <a:pt x="354" y="34"/>
                    <a:pt x="356" y="68"/>
                    <a:pt x="357" y="102"/>
                  </a:cubicBezTo>
                  <a:cubicBezTo>
                    <a:pt x="356" y="102"/>
                    <a:pt x="354" y="103"/>
                    <a:pt x="353" y="104"/>
                  </a:cubicBezTo>
                  <a:cubicBezTo>
                    <a:pt x="350" y="102"/>
                    <a:pt x="346" y="100"/>
                    <a:pt x="345" y="97"/>
                  </a:cubicBezTo>
                  <a:cubicBezTo>
                    <a:pt x="342" y="86"/>
                    <a:pt x="340" y="75"/>
                    <a:pt x="336" y="64"/>
                  </a:cubicBezTo>
                  <a:cubicBezTo>
                    <a:pt x="328" y="45"/>
                    <a:pt x="314" y="34"/>
                    <a:pt x="292" y="34"/>
                  </a:cubicBezTo>
                  <a:cubicBezTo>
                    <a:pt x="267" y="35"/>
                    <a:pt x="243" y="34"/>
                    <a:pt x="217" y="34"/>
                  </a:cubicBezTo>
                  <a:cubicBezTo>
                    <a:pt x="216" y="42"/>
                    <a:pt x="215" y="47"/>
                    <a:pt x="215" y="53"/>
                  </a:cubicBezTo>
                  <a:cubicBezTo>
                    <a:pt x="215" y="156"/>
                    <a:pt x="216" y="258"/>
                    <a:pt x="215" y="361"/>
                  </a:cubicBezTo>
                  <a:cubicBezTo>
                    <a:pt x="215" y="384"/>
                    <a:pt x="225" y="400"/>
                    <a:pt x="241" y="406"/>
                  </a:cubicBezTo>
                  <a:cubicBezTo>
                    <a:pt x="248" y="408"/>
                    <a:pt x="256" y="407"/>
                    <a:pt x="263" y="408"/>
                  </a:cubicBezTo>
                  <a:cubicBezTo>
                    <a:pt x="272" y="409"/>
                    <a:pt x="272" y="413"/>
                    <a:pt x="269" y="4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
              <a:extLst>
                <a:ext uri="{FF2B5EF4-FFF2-40B4-BE49-F238E27FC236}">
                  <a16:creationId xmlns:a16="http://schemas.microsoft.com/office/drawing/2014/main" id="{3CD1D73D-BABB-40DB-B006-37D7B9AA564B}"/>
                </a:ext>
              </a:extLst>
            </p:cNvPr>
            <p:cNvSpPr>
              <a:spLocks/>
            </p:cNvSpPr>
            <p:nvPr userDrawn="1"/>
          </p:nvSpPr>
          <p:spPr bwMode="auto">
            <a:xfrm>
              <a:off x="4513679" y="2414552"/>
              <a:ext cx="183601" cy="193205"/>
            </a:xfrm>
            <a:custGeom>
              <a:avLst/>
              <a:gdLst>
                <a:gd name="T0" fmla="*/ 123 w 325"/>
                <a:gd name="T1" fmla="*/ 9 h 341"/>
                <a:gd name="T2" fmla="*/ 112 w 325"/>
                <a:gd name="T3" fmla="*/ 15 h 341"/>
                <a:gd name="T4" fmla="*/ 92 w 325"/>
                <a:gd name="T5" fmla="*/ 41 h 341"/>
                <a:gd name="T6" fmla="*/ 92 w 325"/>
                <a:gd name="T7" fmla="*/ 151 h 341"/>
                <a:gd name="T8" fmla="*/ 232 w 325"/>
                <a:gd name="T9" fmla="*/ 153 h 341"/>
                <a:gd name="T10" fmla="*/ 232 w 325"/>
                <a:gd name="T11" fmla="*/ 118 h 341"/>
                <a:gd name="T12" fmla="*/ 232 w 325"/>
                <a:gd name="T13" fmla="*/ 52 h 341"/>
                <a:gd name="T14" fmla="*/ 204 w 325"/>
                <a:gd name="T15" fmla="*/ 13 h 341"/>
                <a:gd name="T16" fmla="*/ 199 w 325"/>
                <a:gd name="T17" fmla="*/ 10 h 341"/>
                <a:gd name="T18" fmla="*/ 237 w 325"/>
                <a:gd name="T19" fmla="*/ 3 h 341"/>
                <a:gd name="T20" fmla="*/ 281 w 325"/>
                <a:gd name="T21" fmla="*/ 4 h 341"/>
                <a:gd name="T22" fmla="*/ 325 w 325"/>
                <a:gd name="T23" fmla="*/ 7 h 341"/>
                <a:gd name="T24" fmla="*/ 314 w 325"/>
                <a:gd name="T25" fmla="*/ 13 h 341"/>
                <a:gd name="T26" fmla="*/ 288 w 325"/>
                <a:gd name="T27" fmla="*/ 46 h 341"/>
                <a:gd name="T28" fmla="*/ 288 w 325"/>
                <a:gd name="T29" fmla="*/ 296 h 341"/>
                <a:gd name="T30" fmla="*/ 324 w 325"/>
                <a:gd name="T31" fmla="*/ 328 h 341"/>
                <a:gd name="T32" fmla="*/ 323 w 325"/>
                <a:gd name="T33" fmla="*/ 333 h 341"/>
                <a:gd name="T34" fmla="*/ 314 w 325"/>
                <a:gd name="T35" fmla="*/ 339 h 341"/>
                <a:gd name="T36" fmla="*/ 206 w 325"/>
                <a:gd name="T37" fmla="*/ 339 h 341"/>
                <a:gd name="T38" fmla="*/ 199 w 325"/>
                <a:gd name="T39" fmla="*/ 330 h 341"/>
                <a:gd name="T40" fmla="*/ 232 w 325"/>
                <a:gd name="T41" fmla="*/ 287 h 341"/>
                <a:gd name="T42" fmla="*/ 232 w 325"/>
                <a:gd name="T43" fmla="*/ 183 h 341"/>
                <a:gd name="T44" fmla="*/ 93 w 325"/>
                <a:gd name="T45" fmla="*/ 181 h 341"/>
                <a:gd name="T46" fmla="*/ 92 w 325"/>
                <a:gd name="T47" fmla="*/ 197 h 341"/>
                <a:gd name="T48" fmla="*/ 92 w 325"/>
                <a:gd name="T49" fmla="*/ 293 h 341"/>
                <a:gd name="T50" fmla="*/ 122 w 325"/>
                <a:gd name="T51" fmla="*/ 329 h 341"/>
                <a:gd name="T52" fmla="*/ 117 w 325"/>
                <a:gd name="T53" fmla="*/ 339 h 341"/>
                <a:gd name="T54" fmla="*/ 87 w 325"/>
                <a:gd name="T55" fmla="*/ 339 h 341"/>
                <a:gd name="T56" fmla="*/ 15 w 325"/>
                <a:gd name="T57" fmla="*/ 339 h 341"/>
                <a:gd name="T58" fmla="*/ 3 w 325"/>
                <a:gd name="T59" fmla="*/ 332 h 341"/>
                <a:gd name="T60" fmla="*/ 27 w 325"/>
                <a:gd name="T61" fmla="*/ 317 h 341"/>
                <a:gd name="T62" fmla="*/ 34 w 325"/>
                <a:gd name="T63" fmla="*/ 286 h 341"/>
                <a:gd name="T64" fmla="*/ 34 w 325"/>
                <a:gd name="T65" fmla="*/ 56 h 341"/>
                <a:gd name="T66" fmla="*/ 33 w 325"/>
                <a:gd name="T67" fmla="*/ 38 h 341"/>
                <a:gd name="T68" fmla="*/ 12 w 325"/>
                <a:gd name="T69" fmla="*/ 15 h 341"/>
                <a:gd name="T70" fmla="*/ 0 w 325"/>
                <a:gd name="T71" fmla="*/ 8 h 341"/>
                <a:gd name="T72" fmla="*/ 43 w 325"/>
                <a:gd name="T73" fmla="*/ 4 h 341"/>
                <a:gd name="T74" fmla="*/ 83 w 325"/>
                <a:gd name="T75" fmla="*/ 3 h 341"/>
                <a:gd name="T76" fmla="*/ 123 w 325"/>
                <a:gd name="T77" fmla="*/ 4 h 341"/>
                <a:gd name="T78" fmla="*/ 123 w 325"/>
                <a:gd name="T79" fmla="*/ 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5" h="341">
                  <a:moveTo>
                    <a:pt x="123" y="9"/>
                  </a:moveTo>
                  <a:cubicBezTo>
                    <a:pt x="120" y="11"/>
                    <a:pt x="116" y="14"/>
                    <a:pt x="112" y="15"/>
                  </a:cubicBezTo>
                  <a:cubicBezTo>
                    <a:pt x="99" y="19"/>
                    <a:pt x="92" y="28"/>
                    <a:pt x="92" y="41"/>
                  </a:cubicBezTo>
                  <a:cubicBezTo>
                    <a:pt x="91" y="77"/>
                    <a:pt x="92" y="113"/>
                    <a:pt x="92" y="151"/>
                  </a:cubicBezTo>
                  <a:cubicBezTo>
                    <a:pt x="138" y="154"/>
                    <a:pt x="184" y="152"/>
                    <a:pt x="232" y="153"/>
                  </a:cubicBezTo>
                  <a:cubicBezTo>
                    <a:pt x="232" y="140"/>
                    <a:pt x="232" y="129"/>
                    <a:pt x="232" y="118"/>
                  </a:cubicBezTo>
                  <a:cubicBezTo>
                    <a:pt x="232" y="96"/>
                    <a:pt x="232" y="74"/>
                    <a:pt x="232" y="52"/>
                  </a:cubicBezTo>
                  <a:cubicBezTo>
                    <a:pt x="232" y="25"/>
                    <a:pt x="229" y="21"/>
                    <a:pt x="204" y="13"/>
                  </a:cubicBezTo>
                  <a:cubicBezTo>
                    <a:pt x="202" y="12"/>
                    <a:pt x="201" y="11"/>
                    <a:pt x="199" y="10"/>
                  </a:cubicBezTo>
                  <a:cubicBezTo>
                    <a:pt x="206" y="3"/>
                    <a:pt x="206" y="3"/>
                    <a:pt x="237" y="3"/>
                  </a:cubicBezTo>
                  <a:cubicBezTo>
                    <a:pt x="252" y="3"/>
                    <a:pt x="267" y="3"/>
                    <a:pt x="281" y="4"/>
                  </a:cubicBezTo>
                  <a:cubicBezTo>
                    <a:pt x="295" y="4"/>
                    <a:pt x="309" y="0"/>
                    <a:pt x="325" y="7"/>
                  </a:cubicBezTo>
                  <a:cubicBezTo>
                    <a:pt x="319" y="10"/>
                    <a:pt x="317" y="13"/>
                    <a:pt x="314" y="13"/>
                  </a:cubicBezTo>
                  <a:cubicBezTo>
                    <a:pt x="295" y="16"/>
                    <a:pt x="288" y="30"/>
                    <a:pt x="288" y="46"/>
                  </a:cubicBezTo>
                  <a:cubicBezTo>
                    <a:pt x="287" y="129"/>
                    <a:pt x="287" y="212"/>
                    <a:pt x="288" y="296"/>
                  </a:cubicBezTo>
                  <a:cubicBezTo>
                    <a:pt x="288" y="316"/>
                    <a:pt x="299" y="330"/>
                    <a:pt x="324" y="328"/>
                  </a:cubicBezTo>
                  <a:cubicBezTo>
                    <a:pt x="323" y="330"/>
                    <a:pt x="323" y="331"/>
                    <a:pt x="323" y="333"/>
                  </a:cubicBezTo>
                  <a:cubicBezTo>
                    <a:pt x="320" y="335"/>
                    <a:pt x="317" y="339"/>
                    <a:pt x="314" y="339"/>
                  </a:cubicBezTo>
                  <a:cubicBezTo>
                    <a:pt x="278" y="339"/>
                    <a:pt x="242" y="339"/>
                    <a:pt x="206" y="339"/>
                  </a:cubicBezTo>
                  <a:cubicBezTo>
                    <a:pt x="199" y="339"/>
                    <a:pt x="198" y="335"/>
                    <a:pt x="199" y="330"/>
                  </a:cubicBezTo>
                  <a:cubicBezTo>
                    <a:pt x="228" y="322"/>
                    <a:pt x="232" y="317"/>
                    <a:pt x="232" y="287"/>
                  </a:cubicBezTo>
                  <a:cubicBezTo>
                    <a:pt x="232" y="252"/>
                    <a:pt x="232" y="217"/>
                    <a:pt x="232" y="183"/>
                  </a:cubicBezTo>
                  <a:cubicBezTo>
                    <a:pt x="217" y="179"/>
                    <a:pt x="118" y="177"/>
                    <a:pt x="93" y="181"/>
                  </a:cubicBezTo>
                  <a:cubicBezTo>
                    <a:pt x="93" y="186"/>
                    <a:pt x="92" y="191"/>
                    <a:pt x="92" y="197"/>
                  </a:cubicBezTo>
                  <a:cubicBezTo>
                    <a:pt x="92" y="229"/>
                    <a:pt x="92" y="261"/>
                    <a:pt x="92" y="293"/>
                  </a:cubicBezTo>
                  <a:cubicBezTo>
                    <a:pt x="92" y="316"/>
                    <a:pt x="98" y="324"/>
                    <a:pt x="122" y="329"/>
                  </a:cubicBezTo>
                  <a:cubicBezTo>
                    <a:pt x="124" y="334"/>
                    <a:pt x="123" y="339"/>
                    <a:pt x="117" y="339"/>
                  </a:cubicBezTo>
                  <a:cubicBezTo>
                    <a:pt x="107" y="339"/>
                    <a:pt x="97" y="339"/>
                    <a:pt x="87" y="339"/>
                  </a:cubicBezTo>
                  <a:cubicBezTo>
                    <a:pt x="63" y="339"/>
                    <a:pt x="39" y="339"/>
                    <a:pt x="15" y="339"/>
                  </a:cubicBezTo>
                  <a:cubicBezTo>
                    <a:pt x="9" y="339"/>
                    <a:pt x="2" y="341"/>
                    <a:pt x="3" y="332"/>
                  </a:cubicBezTo>
                  <a:cubicBezTo>
                    <a:pt x="12" y="327"/>
                    <a:pt x="23" y="324"/>
                    <a:pt x="27" y="317"/>
                  </a:cubicBezTo>
                  <a:cubicBezTo>
                    <a:pt x="33" y="308"/>
                    <a:pt x="34" y="296"/>
                    <a:pt x="34" y="286"/>
                  </a:cubicBezTo>
                  <a:cubicBezTo>
                    <a:pt x="35" y="210"/>
                    <a:pt x="34" y="133"/>
                    <a:pt x="34" y="56"/>
                  </a:cubicBezTo>
                  <a:cubicBezTo>
                    <a:pt x="34" y="50"/>
                    <a:pt x="33" y="44"/>
                    <a:pt x="33" y="38"/>
                  </a:cubicBezTo>
                  <a:cubicBezTo>
                    <a:pt x="31" y="26"/>
                    <a:pt x="25" y="17"/>
                    <a:pt x="12" y="15"/>
                  </a:cubicBezTo>
                  <a:cubicBezTo>
                    <a:pt x="9" y="14"/>
                    <a:pt x="6" y="11"/>
                    <a:pt x="0" y="8"/>
                  </a:cubicBezTo>
                  <a:cubicBezTo>
                    <a:pt x="16" y="0"/>
                    <a:pt x="30" y="4"/>
                    <a:pt x="43" y="4"/>
                  </a:cubicBezTo>
                  <a:cubicBezTo>
                    <a:pt x="56" y="3"/>
                    <a:pt x="69" y="3"/>
                    <a:pt x="83" y="3"/>
                  </a:cubicBezTo>
                  <a:cubicBezTo>
                    <a:pt x="96" y="4"/>
                    <a:pt x="110" y="3"/>
                    <a:pt x="123" y="4"/>
                  </a:cubicBezTo>
                  <a:cubicBezTo>
                    <a:pt x="123" y="6"/>
                    <a:pt x="123" y="7"/>
                    <a:pt x="12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5">
              <a:extLst>
                <a:ext uri="{FF2B5EF4-FFF2-40B4-BE49-F238E27FC236}">
                  <a16:creationId xmlns:a16="http://schemas.microsoft.com/office/drawing/2014/main" id="{CCCBD309-D0C2-4FE2-B966-34CC7E0CADB3}"/>
                </a:ext>
              </a:extLst>
            </p:cNvPr>
            <p:cNvSpPr>
              <a:spLocks noEditPoints="1"/>
            </p:cNvSpPr>
            <p:nvPr userDrawn="1"/>
          </p:nvSpPr>
          <p:spPr bwMode="auto">
            <a:xfrm>
              <a:off x="5891532" y="2416812"/>
              <a:ext cx="175127" cy="190945"/>
            </a:xfrm>
            <a:custGeom>
              <a:avLst/>
              <a:gdLst>
                <a:gd name="T0" fmla="*/ 93 w 309"/>
                <a:gd name="T1" fmla="*/ 186 h 337"/>
                <a:gd name="T2" fmla="*/ 93 w 309"/>
                <a:gd name="T3" fmla="*/ 295 h 337"/>
                <a:gd name="T4" fmla="*/ 120 w 309"/>
                <a:gd name="T5" fmla="*/ 325 h 337"/>
                <a:gd name="T6" fmla="*/ 126 w 309"/>
                <a:gd name="T7" fmla="*/ 335 h 337"/>
                <a:gd name="T8" fmla="*/ 0 w 309"/>
                <a:gd name="T9" fmla="*/ 335 h 337"/>
                <a:gd name="T10" fmla="*/ 10 w 309"/>
                <a:gd name="T11" fmla="*/ 325 h 337"/>
                <a:gd name="T12" fmla="*/ 37 w 309"/>
                <a:gd name="T13" fmla="*/ 290 h 337"/>
                <a:gd name="T14" fmla="*/ 37 w 309"/>
                <a:gd name="T15" fmla="*/ 48 h 337"/>
                <a:gd name="T16" fmla="*/ 9 w 309"/>
                <a:gd name="T17" fmla="*/ 11 h 337"/>
                <a:gd name="T18" fmla="*/ 3 w 309"/>
                <a:gd name="T19" fmla="*/ 2 h 337"/>
                <a:gd name="T20" fmla="*/ 10 w 309"/>
                <a:gd name="T21" fmla="*/ 0 h 337"/>
                <a:gd name="T22" fmla="*/ 156 w 309"/>
                <a:gd name="T23" fmla="*/ 1 h 337"/>
                <a:gd name="T24" fmla="*/ 198 w 309"/>
                <a:gd name="T25" fmla="*/ 11 h 337"/>
                <a:gd name="T26" fmla="*/ 223 w 309"/>
                <a:gd name="T27" fmla="*/ 150 h 337"/>
                <a:gd name="T28" fmla="*/ 179 w 309"/>
                <a:gd name="T29" fmla="*/ 177 h 337"/>
                <a:gd name="T30" fmla="*/ 216 w 309"/>
                <a:gd name="T31" fmla="*/ 226 h 337"/>
                <a:gd name="T32" fmla="*/ 273 w 309"/>
                <a:gd name="T33" fmla="*/ 300 h 337"/>
                <a:gd name="T34" fmla="*/ 303 w 309"/>
                <a:gd name="T35" fmla="*/ 326 h 337"/>
                <a:gd name="T36" fmla="*/ 309 w 309"/>
                <a:gd name="T37" fmla="*/ 336 h 337"/>
                <a:gd name="T38" fmla="*/ 235 w 309"/>
                <a:gd name="T39" fmla="*/ 336 h 337"/>
                <a:gd name="T40" fmla="*/ 222 w 309"/>
                <a:gd name="T41" fmla="*/ 325 h 337"/>
                <a:gd name="T42" fmla="*/ 123 w 309"/>
                <a:gd name="T43" fmla="*/ 195 h 337"/>
                <a:gd name="T44" fmla="*/ 93 w 309"/>
                <a:gd name="T45" fmla="*/ 186 h 337"/>
                <a:gd name="T46" fmla="*/ 93 w 309"/>
                <a:gd name="T47" fmla="*/ 158 h 337"/>
                <a:gd name="T48" fmla="*/ 186 w 309"/>
                <a:gd name="T49" fmla="*/ 117 h 337"/>
                <a:gd name="T50" fmla="*/ 168 w 309"/>
                <a:gd name="T51" fmla="*/ 42 h 337"/>
                <a:gd name="T52" fmla="*/ 93 w 309"/>
                <a:gd name="T53" fmla="*/ 32 h 337"/>
                <a:gd name="T54" fmla="*/ 93 w 309"/>
                <a:gd name="T55" fmla="*/ 15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9" h="337">
                  <a:moveTo>
                    <a:pt x="93" y="186"/>
                  </a:moveTo>
                  <a:cubicBezTo>
                    <a:pt x="93" y="222"/>
                    <a:pt x="92" y="259"/>
                    <a:pt x="93" y="295"/>
                  </a:cubicBezTo>
                  <a:cubicBezTo>
                    <a:pt x="94" y="311"/>
                    <a:pt x="101" y="323"/>
                    <a:pt x="120" y="325"/>
                  </a:cubicBezTo>
                  <a:cubicBezTo>
                    <a:pt x="123" y="325"/>
                    <a:pt x="125" y="330"/>
                    <a:pt x="126" y="335"/>
                  </a:cubicBezTo>
                  <a:cubicBezTo>
                    <a:pt x="86" y="335"/>
                    <a:pt x="45" y="335"/>
                    <a:pt x="0" y="335"/>
                  </a:cubicBezTo>
                  <a:cubicBezTo>
                    <a:pt x="5" y="330"/>
                    <a:pt x="7" y="326"/>
                    <a:pt x="10" y="325"/>
                  </a:cubicBezTo>
                  <a:cubicBezTo>
                    <a:pt x="33" y="317"/>
                    <a:pt x="37" y="313"/>
                    <a:pt x="37" y="290"/>
                  </a:cubicBezTo>
                  <a:cubicBezTo>
                    <a:pt x="37" y="209"/>
                    <a:pt x="37" y="128"/>
                    <a:pt x="37" y="48"/>
                  </a:cubicBezTo>
                  <a:cubicBezTo>
                    <a:pt x="37" y="23"/>
                    <a:pt x="33" y="20"/>
                    <a:pt x="9" y="11"/>
                  </a:cubicBezTo>
                  <a:cubicBezTo>
                    <a:pt x="7" y="10"/>
                    <a:pt x="5" y="6"/>
                    <a:pt x="3" y="2"/>
                  </a:cubicBezTo>
                  <a:cubicBezTo>
                    <a:pt x="6" y="1"/>
                    <a:pt x="8" y="0"/>
                    <a:pt x="10" y="0"/>
                  </a:cubicBezTo>
                  <a:cubicBezTo>
                    <a:pt x="59" y="0"/>
                    <a:pt x="107" y="0"/>
                    <a:pt x="156" y="1"/>
                  </a:cubicBezTo>
                  <a:cubicBezTo>
                    <a:pt x="170" y="2"/>
                    <a:pt x="185" y="7"/>
                    <a:pt x="198" y="11"/>
                  </a:cubicBezTo>
                  <a:cubicBezTo>
                    <a:pt x="260" y="29"/>
                    <a:pt x="269" y="114"/>
                    <a:pt x="223" y="150"/>
                  </a:cubicBezTo>
                  <a:cubicBezTo>
                    <a:pt x="210" y="160"/>
                    <a:pt x="195" y="167"/>
                    <a:pt x="179" y="177"/>
                  </a:cubicBezTo>
                  <a:cubicBezTo>
                    <a:pt x="191" y="193"/>
                    <a:pt x="204" y="210"/>
                    <a:pt x="216" y="226"/>
                  </a:cubicBezTo>
                  <a:cubicBezTo>
                    <a:pt x="235" y="251"/>
                    <a:pt x="254" y="275"/>
                    <a:pt x="273" y="300"/>
                  </a:cubicBezTo>
                  <a:cubicBezTo>
                    <a:pt x="281" y="311"/>
                    <a:pt x="289" y="321"/>
                    <a:pt x="303" y="326"/>
                  </a:cubicBezTo>
                  <a:cubicBezTo>
                    <a:pt x="305" y="326"/>
                    <a:pt x="306" y="330"/>
                    <a:pt x="309" y="336"/>
                  </a:cubicBezTo>
                  <a:cubicBezTo>
                    <a:pt x="283" y="336"/>
                    <a:pt x="259" y="337"/>
                    <a:pt x="235" y="336"/>
                  </a:cubicBezTo>
                  <a:cubicBezTo>
                    <a:pt x="231" y="336"/>
                    <a:pt x="226" y="330"/>
                    <a:pt x="222" y="325"/>
                  </a:cubicBezTo>
                  <a:cubicBezTo>
                    <a:pt x="189" y="282"/>
                    <a:pt x="155" y="239"/>
                    <a:pt x="123" y="195"/>
                  </a:cubicBezTo>
                  <a:cubicBezTo>
                    <a:pt x="115" y="184"/>
                    <a:pt x="107" y="181"/>
                    <a:pt x="93" y="186"/>
                  </a:cubicBezTo>
                  <a:close/>
                  <a:moveTo>
                    <a:pt x="93" y="158"/>
                  </a:moveTo>
                  <a:cubicBezTo>
                    <a:pt x="140" y="163"/>
                    <a:pt x="172" y="149"/>
                    <a:pt x="186" y="117"/>
                  </a:cubicBezTo>
                  <a:cubicBezTo>
                    <a:pt x="198" y="90"/>
                    <a:pt x="192" y="63"/>
                    <a:pt x="168" y="42"/>
                  </a:cubicBezTo>
                  <a:cubicBezTo>
                    <a:pt x="147" y="23"/>
                    <a:pt x="115" y="18"/>
                    <a:pt x="93" y="32"/>
                  </a:cubicBezTo>
                  <a:cubicBezTo>
                    <a:pt x="93" y="73"/>
                    <a:pt x="93" y="115"/>
                    <a:pt x="93"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6">
              <a:extLst>
                <a:ext uri="{FF2B5EF4-FFF2-40B4-BE49-F238E27FC236}">
                  <a16:creationId xmlns:a16="http://schemas.microsoft.com/office/drawing/2014/main" id="{78409079-4E02-46EB-B125-0C81DF2D59D4}"/>
                </a:ext>
              </a:extLst>
            </p:cNvPr>
            <p:cNvSpPr>
              <a:spLocks/>
            </p:cNvSpPr>
            <p:nvPr userDrawn="1"/>
          </p:nvSpPr>
          <p:spPr bwMode="auto">
            <a:xfrm>
              <a:off x="6258169" y="2765370"/>
              <a:ext cx="194334" cy="192075"/>
            </a:xfrm>
            <a:custGeom>
              <a:avLst/>
              <a:gdLst>
                <a:gd name="T0" fmla="*/ 244 w 344"/>
                <a:gd name="T1" fmla="*/ 5 h 340"/>
                <a:gd name="T2" fmla="*/ 256 w 344"/>
                <a:gd name="T3" fmla="*/ 1 h 340"/>
                <a:gd name="T4" fmla="*/ 341 w 344"/>
                <a:gd name="T5" fmla="*/ 2 h 340"/>
                <a:gd name="T6" fmla="*/ 344 w 344"/>
                <a:gd name="T7" fmla="*/ 9 h 340"/>
                <a:gd name="T8" fmla="*/ 310 w 344"/>
                <a:gd name="T9" fmla="*/ 62 h 340"/>
                <a:gd name="T10" fmla="*/ 310 w 344"/>
                <a:gd name="T11" fmla="*/ 316 h 340"/>
                <a:gd name="T12" fmla="*/ 310 w 344"/>
                <a:gd name="T13" fmla="*/ 338 h 340"/>
                <a:gd name="T14" fmla="*/ 291 w 344"/>
                <a:gd name="T15" fmla="*/ 327 h 340"/>
                <a:gd name="T16" fmla="*/ 188 w 344"/>
                <a:gd name="T17" fmla="*/ 207 h 340"/>
                <a:gd name="T18" fmla="*/ 83 w 344"/>
                <a:gd name="T19" fmla="*/ 86 h 340"/>
                <a:gd name="T20" fmla="*/ 82 w 344"/>
                <a:gd name="T21" fmla="*/ 106 h 340"/>
                <a:gd name="T22" fmla="*/ 82 w 344"/>
                <a:gd name="T23" fmla="*/ 282 h 340"/>
                <a:gd name="T24" fmla="*/ 116 w 344"/>
                <a:gd name="T25" fmla="*/ 331 h 340"/>
                <a:gd name="T26" fmla="*/ 113 w 344"/>
                <a:gd name="T27" fmla="*/ 337 h 340"/>
                <a:gd name="T28" fmla="*/ 28 w 344"/>
                <a:gd name="T29" fmla="*/ 339 h 340"/>
                <a:gd name="T30" fmla="*/ 22 w 344"/>
                <a:gd name="T31" fmla="*/ 333 h 340"/>
                <a:gd name="T32" fmla="*/ 24 w 344"/>
                <a:gd name="T33" fmla="*/ 329 h 340"/>
                <a:gd name="T34" fmla="*/ 54 w 344"/>
                <a:gd name="T35" fmla="*/ 288 h 340"/>
                <a:gd name="T36" fmla="*/ 54 w 344"/>
                <a:gd name="T37" fmla="*/ 78 h 340"/>
                <a:gd name="T38" fmla="*/ 41 w 344"/>
                <a:gd name="T39" fmla="*/ 34 h 340"/>
                <a:gd name="T40" fmla="*/ 3 w 344"/>
                <a:gd name="T41" fmla="*/ 12 h 340"/>
                <a:gd name="T42" fmla="*/ 7 w 344"/>
                <a:gd name="T43" fmla="*/ 1 h 340"/>
                <a:gd name="T44" fmla="*/ 83 w 344"/>
                <a:gd name="T45" fmla="*/ 1 h 340"/>
                <a:gd name="T46" fmla="*/ 97 w 344"/>
                <a:gd name="T47" fmla="*/ 11 h 340"/>
                <a:gd name="T48" fmla="*/ 274 w 344"/>
                <a:gd name="T49" fmla="*/ 217 h 340"/>
                <a:gd name="T50" fmla="*/ 280 w 344"/>
                <a:gd name="T51" fmla="*/ 222 h 340"/>
                <a:gd name="T52" fmla="*/ 282 w 344"/>
                <a:gd name="T53" fmla="*/ 206 h 340"/>
                <a:gd name="T54" fmla="*/ 282 w 344"/>
                <a:gd name="T55" fmla="*/ 50 h 340"/>
                <a:gd name="T56" fmla="*/ 256 w 344"/>
                <a:gd name="T57" fmla="*/ 13 h 340"/>
                <a:gd name="T58" fmla="*/ 244 w 344"/>
                <a:gd name="T59" fmla="*/ 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4" h="340">
                  <a:moveTo>
                    <a:pt x="244" y="5"/>
                  </a:moveTo>
                  <a:cubicBezTo>
                    <a:pt x="249" y="3"/>
                    <a:pt x="252" y="1"/>
                    <a:pt x="256" y="1"/>
                  </a:cubicBezTo>
                  <a:cubicBezTo>
                    <a:pt x="284" y="1"/>
                    <a:pt x="313" y="2"/>
                    <a:pt x="341" y="2"/>
                  </a:cubicBezTo>
                  <a:cubicBezTo>
                    <a:pt x="342" y="3"/>
                    <a:pt x="343" y="7"/>
                    <a:pt x="344" y="9"/>
                  </a:cubicBezTo>
                  <a:cubicBezTo>
                    <a:pt x="310" y="23"/>
                    <a:pt x="310" y="23"/>
                    <a:pt x="310" y="62"/>
                  </a:cubicBezTo>
                  <a:cubicBezTo>
                    <a:pt x="310" y="147"/>
                    <a:pt x="310" y="231"/>
                    <a:pt x="310" y="316"/>
                  </a:cubicBezTo>
                  <a:cubicBezTo>
                    <a:pt x="310" y="323"/>
                    <a:pt x="310" y="330"/>
                    <a:pt x="310" y="338"/>
                  </a:cubicBezTo>
                  <a:cubicBezTo>
                    <a:pt x="298" y="340"/>
                    <a:pt x="295" y="331"/>
                    <a:pt x="291" y="327"/>
                  </a:cubicBezTo>
                  <a:cubicBezTo>
                    <a:pt x="256" y="287"/>
                    <a:pt x="222" y="247"/>
                    <a:pt x="188" y="207"/>
                  </a:cubicBezTo>
                  <a:cubicBezTo>
                    <a:pt x="154" y="168"/>
                    <a:pt x="120" y="129"/>
                    <a:pt x="83" y="86"/>
                  </a:cubicBezTo>
                  <a:cubicBezTo>
                    <a:pt x="83" y="95"/>
                    <a:pt x="82" y="100"/>
                    <a:pt x="82" y="106"/>
                  </a:cubicBezTo>
                  <a:cubicBezTo>
                    <a:pt x="82" y="164"/>
                    <a:pt x="82" y="223"/>
                    <a:pt x="82" y="282"/>
                  </a:cubicBezTo>
                  <a:cubicBezTo>
                    <a:pt x="82" y="316"/>
                    <a:pt x="83" y="319"/>
                    <a:pt x="116" y="331"/>
                  </a:cubicBezTo>
                  <a:cubicBezTo>
                    <a:pt x="115" y="333"/>
                    <a:pt x="114" y="337"/>
                    <a:pt x="113" y="337"/>
                  </a:cubicBezTo>
                  <a:cubicBezTo>
                    <a:pt x="85" y="338"/>
                    <a:pt x="56" y="339"/>
                    <a:pt x="28" y="339"/>
                  </a:cubicBezTo>
                  <a:cubicBezTo>
                    <a:pt x="26" y="339"/>
                    <a:pt x="23" y="335"/>
                    <a:pt x="22" y="333"/>
                  </a:cubicBezTo>
                  <a:cubicBezTo>
                    <a:pt x="23" y="331"/>
                    <a:pt x="23" y="329"/>
                    <a:pt x="24" y="329"/>
                  </a:cubicBezTo>
                  <a:cubicBezTo>
                    <a:pt x="52" y="319"/>
                    <a:pt x="54" y="318"/>
                    <a:pt x="54" y="288"/>
                  </a:cubicBezTo>
                  <a:cubicBezTo>
                    <a:pt x="54" y="218"/>
                    <a:pt x="54" y="148"/>
                    <a:pt x="54" y="78"/>
                  </a:cubicBezTo>
                  <a:cubicBezTo>
                    <a:pt x="54" y="62"/>
                    <a:pt x="54" y="46"/>
                    <a:pt x="41" y="34"/>
                  </a:cubicBezTo>
                  <a:cubicBezTo>
                    <a:pt x="29" y="23"/>
                    <a:pt x="19" y="12"/>
                    <a:pt x="3" y="12"/>
                  </a:cubicBezTo>
                  <a:cubicBezTo>
                    <a:pt x="0" y="6"/>
                    <a:pt x="0" y="1"/>
                    <a:pt x="7" y="1"/>
                  </a:cubicBezTo>
                  <a:cubicBezTo>
                    <a:pt x="32" y="1"/>
                    <a:pt x="58" y="0"/>
                    <a:pt x="83" y="1"/>
                  </a:cubicBezTo>
                  <a:cubicBezTo>
                    <a:pt x="88" y="2"/>
                    <a:pt x="93" y="7"/>
                    <a:pt x="97" y="11"/>
                  </a:cubicBezTo>
                  <a:cubicBezTo>
                    <a:pt x="156" y="80"/>
                    <a:pt x="215" y="148"/>
                    <a:pt x="274" y="217"/>
                  </a:cubicBezTo>
                  <a:cubicBezTo>
                    <a:pt x="275" y="218"/>
                    <a:pt x="277" y="219"/>
                    <a:pt x="280" y="222"/>
                  </a:cubicBezTo>
                  <a:cubicBezTo>
                    <a:pt x="281" y="216"/>
                    <a:pt x="282" y="211"/>
                    <a:pt x="282" y="206"/>
                  </a:cubicBezTo>
                  <a:cubicBezTo>
                    <a:pt x="282" y="154"/>
                    <a:pt x="282" y="102"/>
                    <a:pt x="282" y="50"/>
                  </a:cubicBezTo>
                  <a:cubicBezTo>
                    <a:pt x="282" y="26"/>
                    <a:pt x="279" y="23"/>
                    <a:pt x="256" y="13"/>
                  </a:cubicBezTo>
                  <a:cubicBezTo>
                    <a:pt x="254" y="12"/>
                    <a:pt x="252" y="10"/>
                    <a:pt x="24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7">
              <a:extLst>
                <a:ext uri="{FF2B5EF4-FFF2-40B4-BE49-F238E27FC236}">
                  <a16:creationId xmlns:a16="http://schemas.microsoft.com/office/drawing/2014/main" id="{B62818B3-173C-40DD-BAA2-F56809CF4402}"/>
                </a:ext>
              </a:extLst>
            </p:cNvPr>
            <p:cNvSpPr>
              <a:spLocks/>
            </p:cNvSpPr>
            <p:nvPr userDrawn="1"/>
          </p:nvSpPr>
          <p:spPr bwMode="auto">
            <a:xfrm>
              <a:off x="5554271" y="2765370"/>
              <a:ext cx="195464" cy="192075"/>
            </a:xfrm>
            <a:custGeom>
              <a:avLst/>
              <a:gdLst>
                <a:gd name="T0" fmla="*/ 0 w 345"/>
                <a:gd name="T1" fmla="*/ 7 h 340"/>
                <a:gd name="T2" fmla="*/ 6 w 345"/>
                <a:gd name="T3" fmla="*/ 1 h 340"/>
                <a:gd name="T4" fmla="*/ 82 w 345"/>
                <a:gd name="T5" fmla="*/ 1 h 340"/>
                <a:gd name="T6" fmla="*/ 99 w 345"/>
                <a:gd name="T7" fmla="*/ 13 h 340"/>
                <a:gd name="T8" fmla="*/ 230 w 345"/>
                <a:gd name="T9" fmla="*/ 164 h 340"/>
                <a:gd name="T10" fmla="*/ 272 w 345"/>
                <a:gd name="T11" fmla="*/ 212 h 340"/>
                <a:gd name="T12" fmla="*/ 283 w 345"/>
                <a:gd name="T13" fmla="*/ 223 h 340"/>
                <a:gd name="T14" fmla="*/ 283 w 345"/>
                <a:gd name="T15" fmla="*/ 202 h 340"/>
                <a:gd name="T16" fmla="*/ 284 w 345"/>
                <a:gd name="T17" fmla="*/ 50 h 340"/>
                <a:gd name="T18" fmla="*/ 259 w 345"/>
                <a:gd name="T19" fmla="*/ 13 h 340"/>
                <a:gd name="T20" fmla="*/ 251 w 345"/>
                <a:gd name="T21" fmla="*/ 5 h 340"/>
                <a:gd name="T22" fmla="*/ 253 w 345"/>
                <a:gd name="T23" fmla="*/ 2 h 340"/>
                <a:gd name="T24" fmla="*/ 342 w 345"/>
                <a:gd name="T25" fmla="*/ 2 h 340"/>
                <a:gd name="T26" fmla="*/ 345 w 345"/>
                <a:gd name="T27" fmla="*/ 10 h 340"/>
                <a:gd name="T28" fmla="*/ 336 w 345"/>
                <a:gd name="T29" fmla="*/ 13 h 340"/>
                <a:gd name="T30" fmla="*/ 313 w 345"/>
                <a:gd name="T31" fmla="*/ 45 h 340"/>
                <a:gd name="T32" fmla="*/ 313 w 345"/>
                <a:gd name="T33" fmla="*/ 317 h 340"/>
                <a:gd name="T34" fmla="*/ 313 w 345"/>
                <a:gd name="T35" fmla="*/ 338 h 340"/>
                <a:gd name="T36" fmla="*/ 308 w 345"/>
                <a:gd name="T37" fmla="*/ 340 h 340"/>
                <a:gd name="T38" fmla="*/ 293 w 345"/>
                <a:gd name="T39" fmla="*/ 327 h 340"/>
                <a:gd name="T40" fmla="*/ 95 w 345"/>
                <a:gd name="T41" fmla="*/ 97 h 340"/>
                <a:gd name="T42" fmla="*/ 85 w 345"/>
                <a:gd name="T43" fmla="*/ 88 h 340"/>
                <a:gd name="T44" fmla="*/ 85 w 345"/>
                <a:gd name="T45" fmla="*/ 111 h 340"/>
                <a:gd name="T46" fmla="*/ 85 w 345"/>
                <a:gd name="T47" fmla="*/ 291 h 340"/>
                <a:gd name="T48" fmla="*/ 116 w 345"/>
                <a:gd name="T49" fmla="*/ 330 h 340"/>
                <a:gd name="T50" fmla="*/ 112 w 345"/>
                <a:gd name="T51" fmla="*/ 338 h 340"/>
                <a:gd name="T52" fmla="*/ 28 w 345"/>
                <a:gd name="T53" fmla="*/ 338 h 340"/>
                <a:gd name="T54" fmla="*/ 22 w 345"/>
                <a:gd name="T55" fmla="*/ 330 h 340"/>
                <a:gd name="T56" fmla="*/ 36 w 345"/>
                <a:gd name="T57" fmla="*/ 326 h 340"/>
                <a:gd name="T58" fmla="*/ 55 w 345"/>
                <a:gd name="T59" fmla="*/ 299 h 340"/>
                <a:gd name="T60" fmla="*/ 55 w 345"/>
                <a:gd name="T61" fmla="*/ 59 h 340"/>
                <a:gd name="T62" fmla="*/ 48 w 345"/>
                <a:gd name="T63" fmla="*/ 41 h 340"/>
                <a:gd name="T64" fmla="*/ 1 w 345"/>
                <a:gd name="T65" fmla="*/ 12 h 340"/>
                <a:gd name="T66" fmla="*/ 0 w 345"/>
                <a:gd name="T67" fmla="*/ 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5" h="340">
                  <a:moveTo>
                    <a:pt x="0" y="7"/>
                  </a:moveTo>
                  <a:cubicBezTo>
                    <a:pt x="2" y="5"/>
                    <a:pt x="4" y="1"/>
                    <a:pt x="6" y="1"/>
                  </a:cubicBezTo>
                  <a:cubicBezTo>
                    <a:pt x="32" y="1"/>
                    <a:pt x="57" y="0"/>
                    <a:pt x="82" y="1"/>
                  </a:cubicBezTo>
                  <a:cubicBezTo>
                    <a:pt x="88" y="2"/>
                    <a:pt x="95" y="8"/>
                    <a:pt x="99" y="13"/>
                  </a:cubicBezTo>
                  <a:cubicBezTo>
                    <a:pt x="143" y="63"/>
                    <a:pt x="186" y="114"/>
                    <a:pt x="230" y="164"/>
                  </a:cubicBezTo>
                  <a:cubicBezTo>
                    <a:pt x="244" y="180"/>
                    <a:pt x="258" y="196"/>
                    <a:pt x="272" y="212"/>
                  </a:cubicBezTo>
                  <a:cubicBezTo>
                    <a:pt x="274" y="215"/>
                    <a:pt x="277" y="217"/>
                    <a:pt x="283" y="223"/>
                  </a:cubicBezTo>
                  <a:cubicBezTo>
                    <a:pt x="283" y="213"/>
                    <a:pt x="283" y="208"/>
                    <a:pt x="283" y="202"/>
                  </a:cubicBezTo>
                  <a:cubicBezTo>
                    <a:pt x="283" y="151"/>
                    <a:pt x="283" y="101"/>
                    <a:pt x="284" y="50"/>
                  </a:cubicBezTo>
                  <a:cubicBezTo>
                    <a:pt x="284" y="31"/>
                    <a:pt x="278" y="18"/>
                    <a:pt x="259" y="13"/>
                  </a:cubicBezTo>
                  <a:cubicBezTo>
                    <a:pt x="256" y="12"/>
                    <a:pt x="253" y="8"/>
                    <a:pt x="251" y="5"/>
                  </a:cubicBezTo>
                  <a:cubicBezTo>
                    <a:pt x="251" y="4"/>
                    <a:pt x="252" y="3"/>
                    <a:pt x="253" y="2"/>
                  </a:cubicBezTo>
                  <a:cubicBezTo>
                    <a:pt x="282" y="2"/>
                    <a:pt x="312" y="2"/>
                    <a:pt x="342" y="2"/>
                  </a:cubicBezTo>
                  <a:cubicBezTo>
                    <a:pt x="343" y="2"/>
                    <a:pt x="344" y="6"/>
                    <a:pt x="345" y="10"/>
                  </a:cubicBezTo>
                  <a:cubicBezTo>
                    <a:pt x="341" y="11"/>
                    <a:pt x="338" y="12"/>
                    <a:pt x="336" y="13"/>
                  </a:cubicBezTo>
                  <a:cubicBezTo>
                    <a:pt x="317" y="20"/>
                    <a:pt x="313" y="25"/>
                    <a:pt x="313" y="45"/>
                  </a:cubicBezTo>
                  <a:cubicBezTo>
                    <a:pt x="313" y="136"/>
                    <a:pt x="313" y="227"/>
                    <a:pt x="313" y="317"/>
                  </a:cubicBezTo>
                  <a:cubicBezTo>
                    <a:pt x="313" y="324"/>
                    <a:pt x="313" y="331"/>
                    <a:pt x="313" y="338"/>
                  </a:cubicBezTo>
                  <a:cubicBezTo>
                    <a:pt x="311" y="339"/>
                    <a:pt x="309" y="340"/>
                    <a:pt x="308" y="340"/>
                  </a:cubicBezTo>
                  <a:cubicBezTo>
                    <a:pt x="303" y="336"/>
                    <a:pt x="297" y="332"/>
                    <a:pt x="293" y="327"/>
                  </a:cubicBezTo>
                  <a:cubicBezTo>
                    <a:pt x="227" y="250"/>
                    <a:pt x="161" y="173"/>
                    <a:pt x="95" y="97"/>
                  </a:cubicBezTo>
                  <a:cubicBezTo>
                    <a:pt x="93" y="95"/>
                    <a:pt x="90" y="93"/>
                    <a:pt x="85" y="88"/>
                  </a:cubicBezTo>
                  <a:cubicBezTo>
                    <a:pt x="85" y="98"/>
                    <a:pt x="85" y="104"/>
                    <a:pt x="85" y="111"/>
                  </a:cubicBezTo>
                  <a:cubicBezTo>
                    <a:pt x="85" y="171"/>
                    <a:pt x="85" y="231"/>
                    <a:pt x="85" y="291"/>
                  </a:cubicBezTo>
                  <a:cubicBezTo>
                    <a:pt x="85" y="317"/>
                    <a:pt x="88" y="322"/>
                    <a:pt x="116" y="330"/>
                  </a:cubicBezTo>
                  <a:cubicBezTo>
                    <a:pt x="115" y="333"/>
                    <a:pt x="114" y="338"/>
                    <a:pt x="112" y="338"/>
                  </a:cubicBezTo>
                  <a:cubicBezTo>
                    <a:pt x="84" y="339"/>
                    <a:pt x="56" y="339"/>
                    <a:pt x="28" y="338"/>
                  </a:cubicBezTo>
                  <a:cubicBezTo>
                    <a:pt x="27" y="338"/>
                    <a:pt x="25" y="334"/>
                    <a:pt x="22" y="330"/>
                  </a:cubicBezTo>
                  <a:cubicBezTo>
                    <a:pt x="28" y="328"/>
                    <a:pt x="32" y="327"/>
                    <a:pt x="36" y="326"/>
                  </a:cubicBezTo>
                  <a:cubicBezTo>
                    <a:pt x="49" y="321"/>
                    <a:pt x="56" y="313"/>
                    <a:pt x="55" y="299"/>
                  </a:cubicBezTo>
                  <a:cubicBezTo>
                    <a:pt x="55" y="219"/>
                    <a:pt x="56" y="139"/>
                    <a:pt x="55" y="59"/>
                  </a:cubicBezTo>
                  <a:cubicBezTo>
                    <a:pt x="55" y="53"/>
                    <a:pt x="52" y="46"/>
                    <a:pt x="48" y="41"/>
                  </a:cubicBezTo>
                  <a:cubicBezTo>
                    <a:pt x="36" y="26"/>
                    <a:pt x="24" y="11"/>
                    <a:pt x="1" y="12"/>
                  </a:cubicBezTo>
                  <a:cubicBezTo>
                    <a:pt x="1" y="10"/>
                    <a:pt x="1" y="9"/>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8">
              <a:extLst>
                <a:ext uri="{FF2B5EF4-FFF2-40B4-BE49-F238E27FC236}">
                  <a16:creationId xmlns:a16="http://schemas.microsoft.com/office/drawing/2014/main" id="{673DA157-6643-4409-BF55-037581148302}"/>
                </a:ext>
              </a:extLst>
            </p:cNvPr>
            <p:cNvSpPr>
              <a:spLocks/>
            </p:cNvSpPr>
            <p:nvPr userDrawn="1"/>
          </p:nvSpPr>
          <p:spPr bwMode="auto">
            <a:xfrm>
              <a:off x="5226050" y="2415117"/>
              <a:ext cx="195464" cy="192075"/>
            </a:xfrm>
            <a:custGeom>
              <a:avLst/>
              <a:gdLst>
                <a:gd name="T0" fmla="*/ 20 w 345"/>
                <a:gd name="T1" fmla="*/ 331 h 339"/>
                <a:gd name="T2" fmla="*/ 24 w 345"/>
                <a:gd name="T3" fmla="*/ 327 h 339"/>
                <a:gd name="T4" fmla="*/ 55 w 345"/>
                <a:gd name="T5" fmla="*/ 286 h 339"/>
                <a:gd name="T6" fmla="*/ 55 w 345"/>
                <a:gd name="T7" fmla="*/ 74 h 339"/>
                <a:gd name="T8" fmla="*/ 11 w 345"/>
                <a:gd name="T9" fmla="*/ 12 h 339"/>
                <a:gd name="T10" fmla="*/ 0 w 345"/>
                <a:gd name="T11" fmla="*/ 8 h 339"/>
                <a:gd name="T12" fmla="*/ 12 w 345"/>
                <a:gd name="T13" fmla="*/ 3 h 339"/>
                <a:gd name="T14" fmla="*/ 80 w 345"/>
                <a:gd name="T15" fmla="*/ 2 h 339"/>
                <a:gd name="T16" fmla="*/ 99 w 345"/>
                <a:gd name="T17" fmla="*/ 12 h 339"/>
                <a:gd name="T18" fmla="*/ 272 w 345"/>
                <a:gd name="T19" fmla="*/ 213 h 339"/>
                <a:gd name="T20" fmla="*/ 282 w 345"/>
                <a:gd name="T21" fmla="*/ 223 h 339"/>
                <a:gd name="T22" fmla="*/ 283 w 345"/>
                <a:gd name="T23" fmla="*/ 202 h 339"/>
                <a:gd name="T24" fmla="*/ 283 w 345"/>
                <a:gd name="T25" fmla="*/ 54 h 339"/>
                <a:gd name="T26" fmla="*/ 283 w 345"/>
                <a:gd name="T27" fmla="*/ 42 h 339"/>
                <a:gd name="T28" fmla="*/ 262 w 345"/>
                <a:gd name="T29" fmla="*/ 14 h 339"/>
                <a:gd name="T30" fmla="*/ 247 w 345"/>
                <a:gd name="T31" fmla="*/ 7 h 339"/>
                <a:gd name="T32" fmla="*/ 345 w 345"/>
                <a:gd name="T33" fmla="*/ 8 h 339"/>
                <a:gd name="T34" fmla="*/ 333 w 345"/>
                <a:gd name="T35" fmla="*/ 14 h 339"/>
                <a:gd name="T36" fmla="*/ 313 w 345"/>
                <a:gd name="T37" fmla="*/ 43 h 339"/>
                <a:gd name="T38" fmla="*/ 313 w 345"/>
                <a:gd name="T39" fmla="*/ 289 h 339"/>
                <a:gd name="T40" fmla="*/ 313 w 345"/>
                <a:gd name="T41" fmla="*/ 337 h 339"/>
                <a:gd name="T42" fmla="*/ 293 w 345"/>
                <a:gd name="T43" fmla="*/ 326 h 339"/>
                <a:gd name="T44" fmla="*/ 165 w 345"/>
                <a:gd name="T45" fmla="*/ 179 h 339"/>
                <a:gd name="T46" fmla="*/ 98 w 345"/>
                <a:gd name="T47" fmla="*/ 100 h 339"/>
                <a:gd name="T48" fmla="*/ 85 w 345"/>
                <a:gd name="T49" fmla="*/ 88 h 339"/>
                <a:gd name="T50" fmla="*/ 85 w 345"/>
                <a:gd name="T51" fmla="*/ 106 h 339"/>
                <a:gd name="T52" fmla="*/ 85 w 345"/>
                <a:gd name="T53" fmla="*/ 286 h 339"/>
                <a:gd name="T54" fmla="*/ 115 w 345"/>
                <a:gd name="T55" fmla="*/ 329 h 339"/>
                <a:gd name="T56" fmla="*/ 110 w 345"/>
                <a:gd name="T57" fmla="*/ 338 h 339"/>
                <a:gd name="T58" fmla="*/ 28 w 345"/>
                <a:gd name="T59" fmla="*/ 338 h 339"/>
                <a:gd name="T60" fmla="*/ 20 w 345"/>
                <a:gd name="T61" fmla="*/ 33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39">
                  <a:moveTo>
                    <a:pt x="20" y="331"/>
                  </a:moveTo>
                  <a:cubicBezTo>
                    <a:pt x="22" y="329"/>
                    <a:pt x="23" y="328"/>
                    <a:pt x="24" y="327"/>
                  </a:cubicBezTo>
                  <a:cubicBezTo>
                    <a:pt x="53" y="319"/>
                    <a:pt x="55" y="316"/>
                    <a:pt x="55" y="286"/>
                  </a:cubicBezTo>
                  <a:cubicBezTo>
                    <a:pt x="55" y="215"/>
                    <a:pt x="55" y="145"/>
                    <a:pt x="55" y="74"/>
                  </a:cubicBezTo>
                  <a:cubicBezTo>
                    <a:pt x="55" y="42"/>
                    <a:pt x="41" y="22"/>
                    <a:pt x="11" y="12"/>
                  </a:cubicBezTo>
                  <a:cubicBezTo>
                    <a:pt x="9" y="11"/>
                    <a:pt x="6" y="11"/>
                    <a:pt x="0" y="8"/>
                  </a:cubicBezTo>
                  <a:cubicBezTo>
                    <a:pt x="7" y="5"/>
                    <a:pt x="10" y="3"/>
                    <a:pt x="12" y="3"/>
                  </a:cubicBezTo>
                  <a:cubicBezTo>
                    <a:pt x="35" y="2"/>
                    <a:pt x="58" y="3"/>
                    <a:pt x="80" y="2"/>
                  </a:cubicBezTo>
                  <a:cubicBezTo>
                    <a:pt x="89" y="2"/>
                    <a:pt x="93" y="6"/>
                    <a:pt x="99" y="12"/>
                  </a:cubicBezTo>
                  <a:cubicBezTo>
                    <a:pt x="156" y="79"/>
                    <a:pt x="214" y="146"/>
                    <a:pt x="272" y="213"/>
                  </a:cubicBezTo>
                  <a:cubicBezTo>
                    <a:pt x="274" y="215"/>
                    <a:pt x="277" y="218"/>
                    <a:pt x="282" y="223"/>
                  </a:cubicBezTo>
                  <a:cubicBezTo>
                    <a:pt x="283" y="214"/>
                    <a:pt x="283" y="208"/>
                    <a:pt x="283" y="202"/>
                  </a:cubicBezTo>
                  <a:cubicBezTo>
                    <a:pt x="283" y="153"/>
                    <a:pt x="283" y="104"/>
                    <a:pt x="283" y="54"/>
                  </a:cubicBezTo>
                  <a:cubicBezTo>
                    <a:pt x="283" y="50"/>
                    <a:pt x="283" y="46"/>
                    <a:pt x="283" y="42"/>
                  </a:cubicBezTo>
                  <a:cubicBezTo>
                    <a:pt x="282" y="29"/>
                    <a:pt x="277" y="18"/>
                    <a:pt x="262" y="14"/>
                  </a:cubicBezTo>
                  <a:cubicBezTo>
                    <a:pt x="258" y="13"/>
                    <a:pt x="253" y="10"/>
                    <a:pt x="247" y="7"/>
                  </a:cubicBezTo>
                  <a:cubicBezTo>
                    <a:pt x="265" y="0"/>
                    <a:pt x="331" y="1"/>
                    <a:pt x="345" y="8"/>
                  </a:cubicBezTo>
                  <a:cubicBezTo>
                    <a:pt x="341" y="10"/>
                    <a:pt x="337" y="13"/>
                    <a:pt x="333" y="14"/>
                  </a:cubicBezTo>
                  <a:cubicBezTo>
                    <a:pt x="315" y="21"/>
                    <a:pt x="313" y="24"/>
                    <a:pt x="313" y="43"/>
                  </a:cubicBezTo>
                  <a:cubicBezTo>
                    <a:pt x="313" y="125"/>
                    <a:pt x="313" y="207"/>
                    <a:pt x="313" y="289"/>
                  </a:cubicBezTo>
                  <a:cubicBezTo>
                    <a:pt x="313" y="305"/>
                    <a:pt x="313" y="321"/>
                    <a:pt x="313" y="337"/>
                  </a:cubicBezTo>
                  <a:cubicBezTo>
                    <a:pt x="302" y="339"/>
                    <a:pt x="298" y="332"/>
                    <a:pt x="293" y="326"/>
                  </a:cubicBezTo>
                  <a:cubicBezTo>
                    <a:pt x="250" y="277"/>
                    <a:pt x="208" y="228"/>
                    <a:pt x="165" y="179"/>
                  </a:cubicBezTo>
                  <a:cubicBezTo>
                    <a:pt x="143" y="152"/>
                    <a:pt x="120" y="126"/>
                    <a:pt x="98" y="100"/>
                  </a:cubicBezTo>
                  <a:cubicBezTo>
                    <a:pt x="95" y="97"/>
                    <a:pt x="91" y="94"/>
                    <a:pt x="85" y="88"/>
                  </a:cubicBezTo>
                  <a:cubicBezTo>
                    <a:pt x="85" y="96"/>
                    <a:pt x="85" y="101"/>
                    <a:pt x="85" y="106"/>
                  </a:cubicBezTo>
                  <a:cubicBezTo>
                    <a:pt x="85" y="166"/>
                    <a:pt x="85" y="226"/>
                    <a:pt x="85" y="286"/>
                  </a:cubicBezTo>
                  <a:cubicBezTo>
                    <a:pt x="85" y="317"/>
                    <a:pt x="86" y="319"/>
                    <a:pt x="115" y="329"/>
                  </a:cubicBezTo>
                  <a:cubicBezTo>
                    <a:pt x="117" y="334"/>
                    <a:pt x="116" y="338"/>
                    <a:pt x="110" y="338"/>
                  </a:cubicBezTo>
                  <a:cubicBezTo>
                    <a:pt x="82" y="338"/>
                    <a:pt x="55" y="338"/>
                    <a:pt x="28" y="338"/>
                  </a:cubicBezTo>
                  <a:cubicBezTo>
                    <a:pt x="25" y="338"/>
                    <a:pt x="23" y="334"/>
                    <a:pt x="20"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9">
              <a:extLst>
                <a:ext uri="{FF2B5EF4-FFF2-40B4-BE49-F238E27FC236}">
                  <a16:creationId xmlns:a16="http://schemas.microsoft.com/office/drawing/2014/main" id="{7C4E22FE-440E-4501-B383-447C84FF65D7}"/>
                </a:ext>
              </a:extLst>
            </p:cNvPr>
            <p:cNvSpPr>
              <a:spLocks/>
            </p:cNvSpPr>
            <p:nvPr userDrawn="1"/>
          </p:nvSpPr>
          <p:spPr bwMode="auto">
            <a:xfrm>
              <a:off x="5398917" y="2766500"/>
              <a:ext cx="157614" cy="189815"/>
            </a:xfrm>
            <a:custGeom>
              <a:avLst/>
              <a:gdLst>
                <a:gd name="T0" fmla="*/ 4 w 279"/>
                <a:gd name="T1" fmla="*/ 0 h 336"/>
                <a:gd name="T2" fmla="*/ 244 w 279"/>
                <a:gd name="T3" fmla="*/ 0 h 336"/>
                <a:gd name="T4" fmla="*/ 250 w 279"/>
                <a:gd name="T5" fmla="*/ 80 h 336"/>
                <a:gd name="T6" fmla="*/ 240 w 279"/>
                <a:gd name="T7" fmla="*/ 74 h 336"/>
                <a:gd name="T8" fmla="*/ 235 w 279"/>
                <a:gd name="T9" fmla="*/ 57 h 336"/>
                <a:gd name="T10" fmla="*/ 195 w 279"/>
                <a:gd name="T11" fmla="*/ 26 h 336"/>
                <a:gd name="T12" fmla="*/ 94 w 279"/>
                <a:gd name="T13" fmla="*/ 25 h 336"/>
                <a:gd name="T14" fmla="*/ 93 w 279"/>
                <a:gd name="T15" fmla="*/ 145 h 336"/>
                <a:gd name="T16" fmla="*/ 125 w 279"/>
                <a:gd name="T17" fmla="*/ 145 h 336"/>
                <a:gd name="T18" fmla="*/ 175 w 279"/>
                <a:gd name="T19" fmla="*/ 145 h 336"/>
                <a:gd name="T20" fmla="*/ 210 w 279"/>
                <a:gd name="T21" fmla="*/ 120 h 336"/>
                <a:gd name="T22" fmla="*/ 217 w 279"/>
                <a:gd name="T23" fmla="*/ 108 h 336"/>
                <a:gd name="T24" fmla="*/ 222 w 279"/>
                <a:gd name="T25" fmla="*/ 119 h 336"/>
                <a:gd name="T26" fmla="*/ 217 w 279"/>
                <a:gd name="T27" fmla="*/ 206 h 336"/>
                <a:gd name="T28" fmla="*/ 211 w 279"/>
                <a:gd name="T29" fmla="*/ 197 h 336"/>
                <a:gd name="T30" fmla="*/ 174 w 279"/>
                <a:gd name="T31" fmla="*/ 171 h 336"/>
                <a:gd name="T32" fmla="*/ 91 w 279"/>
                <a:gd name="T33" fmla="*/ 171 h 336"/>
                <a:gd name="T34" fmla="*/ 90 w 279"/>
                <a:gd name="T35" fmla="*/ 192 h 336"/>
                <a:gd name="T36" fmla="*/ 90 w 279"/>
                <a:gd name="T37" fmla="*/ 278 h 336"/>
                <a:gd name="T38" fmla="*/ 91 w 279"/>
                <a:gd name="T39" fmla="*/ 294 h 336"/>
                <a:gd name="T40" fmla="*/ 110 w 279"/>
                <a:gd name="T41" fmla="*/ 311 h 336"/>
                <a:gd name="T42" fmla="*/ 200 w 279"/>
                <a:gd name="T43" fmla="*/ 310 h 336"/>
                <a:gd name="T44" fmla="*/ 263 w 279"/>
                <a:gd name="T45" fmla="*/ 260 h 336"/>
                <a:gd name="T46" fmla="*/ 279 w 279"/>
                <a:gd name="T47" fmla="*/ 247 h 336"/>
                <a:gd name="T48" fmla="*/ 252 w 279"/>
                <a:gd name="T49" fmla="*/ 336 h 336"/>
                <a:gd name="T50" fmla="*/ 0 w 279"/>
                <a:gd name="T51" fmla="*/ 336 h 336"/>
                <a:gd name="T52" fmla="*/ 10 w 279"/>
                <a:gd name="T53" fmla="*/ 326 h 336"/>
                <a:gd name="T54" fmla="*/ 34 w 279"/>
                <a:gd name="T55" fmla="*/ 290 h 336"/>
                <a:gd name="T56" fmla="*/ 34 w 279"/>
                <a:gd name="T57" fmla="*/ 48 h 336"/>
                <a:gd name="T58" fmla="*/ 9 w 279"/>
                <a:gd name="T59" fmla="*/ 11 h 336"/>
                <a:gd name="T60" fmla="*/ 2 w 279"/>
                <a:gd name="T61" fmla="*/ 4 h 336"/>
                <a:gd name="T62" fmla="*/ 4 w 279"/>
                <a:gd name="T6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6">
                  <a:moveTo>
                    <a:pt x="4" y="0"/>
                  </a:moveTo>
                  <a:cubicBezTo>
                    <a:pt x="83" y="0"/>
                    <a:pt x="162" y="0"/>
                    <a:pt x="244" y="0"/>
                  </a:cubicBezTo>
                  <a:cubicBezTo>
                    <a:pt x="246" y="26"/>
                    <a:pt x="247" y="51"/>
                    <a:pt x="250" y="80"/>
                  </a:cubicBezTo>
                  <a:cubicBezTo>
                    <a:pt x="245" y="77"/>
                    <a:pt x="241" y="76"/>
                    <a:pt x="240" y="74"/>
                  </a:cubicBezTo>
                  <a:cubicBezTo>
                    <a:pt x="238" y="68"/>
                    <a:pt x="237" y="62"/>
                    <a:pt x="235" y="57"/>
                  </a:cubicBezTo>
                  <a:cubicBezTo>
                    <a:pt x="228" y="38"/>
                    <a:pt x="216" y="26"/>
                    <a:pt x="195" y="26"/>
                  </a:cubicBezTo>
                  <a:cubicBezTo>
                    <a:pt x="162" y="25"/>
                    <a:pt x="128" y="25"/>
                    <a:pt x="94" y="25"/>
                  </a:cubicBezTo>
                  <a:cubicBezTo>
                    <a:pt x="90" y="40"/>
                    <a:pt x="89" y="119"/>
                    <a:pt x="93" y="145"/>
                  </a:cubicBezTo>
                  <a:cubicBezTo>
                    <a:pt x="103" y="145"/>
                    <a:pt x="114" y="145"/>
                    <a:pt x="125" y="145"/>
                  </a:cubicBezTo>
                  <a:cubicBezTo>
                    <a:pt x="142" y="145"/>
                    <a:pt x="159" y="146"/>
                    <a:pt x="175" y="145"/>
                  </a:cubicBezTo>
                  <a:cubicBezTo>
                    <a:pt x="198" y="145"/>
                    <a:pt x="203" y="141"/>
                    <a:pt x="210" y="120"/>
                  </a:cubicBezTo>
                  <a:cubicBezTo>
                    <a:pt x="211" y="117"/>
                    <a:pt x="214" y="114"/>
                    <a:pt x="217" y="108"/>
                  </a:cubicBezTo>
                  <a:cubicBezTo>
                    <a:pt x="219" y="113"/>
                    <a:pt x="222" y="116"/>
                    <a:pt x="222" y="119"/>
                  </a:cubicBezTo>
                  <a:cubicBezTo>
                    <a:pt x="225" y="150"/>
                    <a:pt x="223" y="194"/>
                    <a:pt x="217" y="206"/>
                  </a:cubicBezTo>
                  <a:cubicBezTo>
                    <a:pt x="214" y="203"/>
                    <a:pt x="212" y="200"/>
                    <a:pt x="211" y="197"/>
                  </a:cubicBezTo>
                  <a:cubicBezTo>
                    <a:pt x="203" y="176"/>
                    <a:pt x="196" y="171"/>
                    <a:pt x="174" y="171"/>
                  </a:cubicBezTo>
                  <a:cubicBezTo>
                    <a:pt x="147" y="170"/>
                    <a:pt x="120" y="171"/>
                    <a:pt x="91" y="171"/>
                  </a:cubicBezTo>
                  <a:cubicBezTo>
                    <a:pt x="91" y="179"/>
                    <a:pt x="90" y="186"/>
                    <a:pt x="90" y="192"/>
                  </a:cubicBezTo>
                  <a:cubicBezTo>
                    <a:pt x="90" y="221"/>
                    <a:pt x="90" y="249"/>
                    <a:pt x="90" y="278"/>
                  </a:cubicBezTo>
                  <a:cubicBezTo>
                    <a:pt x="90" y="283"/>
                    <a:pt x="90" y="289"/>
                    <a:pt x="91" y="294"/>
                  </a:cubicBezTo>
                  <a:cubicBezTo>
                    <a:pt x="93" y="306"/>
                    <a:pt x="98" y="310"/>
                    <a:pt x="110" y="311"/>
                  </a:cubicBezTo>
                  <a:cubicBezTo>
                    <a:pt x="140" y="311"/>
                    <a:pt x="170" y="312"/>
                    <a:pt x="200" y="310"/>
                  </a:cubicBezTo>
                  <a:cubicBezTo>
                    <a:pt x="232" y="308"/>
                    <a:pt x="251" y="288"/>
                    <a:pt x="263" y="260"/>
                  </a:cubicBezTo>
                  <a:cubicBezTo>
                    <a:pt x="266" y="254"/>
                    <a:pt x="265" y="244"/>
                    <a:pt x="279" y="247"/>
                  </a:cubicBezTo>
                  <a:cubicBezTo>
                    <a:pt x="273" y="277"/>
                    <a:pt x="260" y="305"/>
                    <a:pt x="252" y="336"/>
                  </a:cubicBezTo>
                  <a:cubicBezTo>
                    <a:pt x="169" y="336"/>
                    <a:pt x="87" y="336"/>
                    <a:pt x="0" y="336"/>
                  </a:cubicBezTo>
                  <a:cubicBezTo>
                    <a:pt x="5" y="331"/>
                    <a:pt x="7" y="327"/>
                    <a:pt x="10" y="326"/>
                  </a:cubicBezTo>
                  <a:cubicBezTo>
                    <a:pt x="29" y="321"/>
                    <a:pt x="34" y="307"/>
                    <a:pt x="34" y="290"/>
                  </a:cubicBezTo>
                  <a:cubicBezTo>
                    <a:pt x="34" y="209"/>
                    <a:pt x="34" y="129"/>
                    <a:pt x="34" y="48"/>
                  </a:cubicBezTo>
                  <a:cubicBezTo>
                    <a:pt x="34" y="30"/>
                    <a:pt x="29" y="15"/>
                    <a:pt x="9" y="11"/>
                  </a:cubicBezTo>
                  <a:cubicBezTo>
                    <a:pt x="6" y="10"/>
                    <a:pt x="4" y="6"/>
                    <a:pt x="2" y="4"/>
                  </a:cubicBezTo>
                  <a:cubicBezTo>
                    <a:pt x="3" y="2"/>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20">
              <a:extLst>
                <a:ext uri="{FF2B5EF4-FFF2-40B4-BE49-F238E27FC236}">
                  <a16:creationId xmlns:a16="http://schemas.microsoft.com/office/drawing/2014/main" id="{31619548-6EF3-4D32-A926-8F6B81F6B85B}"/>
                </a:ext>
              </a:extLst>
            </p:cNvPr>
            <p:cNvSpPr>
              <a:spLocks/>
            </p:cNvSpPr>
            <p:nvPr userDrawn="1"/>
          </p:nvSpPr>
          <p:spPr bwMode="auto">
            <a:xfrm>
              <a:off x="5232829" y="2765370"/>
              <a:ext cx="158179" cy="191510"/>
            </a:xfrm>
            <a:custGeom>
              <a:avLst/>
              <a:gdLst>
                <a:gd name="T0" fmla="*/ 279 w 279"/>
                <a:gd name="T1" fmla="*/ 246 h 339"/>
                <a:gd name="T2" fmla="*/ 251 w 279"/>
                <a:gd name="T3" fmla="*/ 339 h 339"/>
                <a:gd name="T4" fmla="*/ 125 w 279"/>
                <a:gd name="T5" fmla="*/ 339 h 339"/>
                <a:gd name="T6" fmla="*/ 1 w 279"/>
                <a:gd name="T7" fmla="*/ 339 h 339"/>
                <a:gd name="T8" fmla="*/ 1 w 279"/>
                <a:gd name="T9" fmla="*/ 334 h 339"/>
                <a:gd name="T10" fmla="*/ 8 w 279"/>
                <a:gd name="T11" fmla="*/ 328 h 339"/>
                <a:gd name="T12" fmla="*/ 33 w 279"/>
                <a:gd name="T13" fmla="*/ 294 h 339"/>
                <a:gd name="T14" fmla="*/ 33 w 279"/>
                <a:gd name="T15" fmla="*/ 190 h 339"/>
                <a:gd name="T16" fmla="*/ 33 w 279"/>
                <a:gd name="T17" fmla="*/ 52 h 339"/>
                <a:gd name="T18" fmla="*/ 5 w 279"/>
                <a:gd name="T19" fmla="*/ 12 h 339"/>
                <a:gd name="T20" fmla="*/ 0 w 279"/>
                <a:gd name="T21" fmla="*/ 8 h 339"/>
                <a:gd name="T22" fmla="*/ 7 w 279"/>
                <a:gd name="T23" fmla="*/ 1 h 339"/>
                <a:gd name="T24" fmla="*/ 18 w 279"/>
                <a:gd name="T25" fmla="*/ 1 h 339"/>
                <a:gd name="T26" fmla="*/ 226 w 279"/>
                <a:gd name="T27" fmla="*/ 1 h 339"/>
                <a:gd name="T28" fmla="*/ 242 w 279"/>
                <a:gd name="T29" fmla="*/ 2 h 339"/>
                <a:gd name="T30" fmla="*/ 247 w 279"/>
                <a:gd name="T31" fmla="*/ 79 h 339"/>
                <a:gd name="T32" fmla="*/ 243 w 279"/>
                <a:gd name="T33" fmla="*/ 81 h 339"/>
                <a:gd name="T34" fmla="*/ 237 w 279"/>
                <a:gd name="T35" fmla="*/ 68 h 339"/>
                <a:gd name="T36" fmla="*/ 184 w 279"/>
                <a:gd name="T37" fmla="*/ 27 h 339"/>
                <a:gd name="T38" fmla="*/ 108 w 279"/>
                <a:gd name="T39" fmla="*/ 27 h 339"/>
                <a:gd name="T40" fmla="*/ 90 w 279"/>
                <a:gd name="T41" fmla="*/ 28 h 339"/>
                <a:gd name="T42" fmla="*/ 90 w 279"/>
                <a:gd name="T43" fmla="*/ 147 h 339"/>
                <a:gd name="T44" fmla="*/ 121 w 279"/>
                <a:gd name="T45" fmla="*/ 147 h 339"/>
                <a:gd name="T46" fmla="*/ 173 w 279"/>
                <a:gd name="T47" fmla="*/ 147 h 339"/>
                <a:gd name="T48" fmla="*/ 209 w 279"/>
                <a:gd name="T49" fmla="*/ 120 h 339"/>
                <a:gd name="T50" fmla="*/ 212 w 279"/>
                <a:gd name="T51" fmla="*/ 111 h 339"/>
                <a:gd name="T52" fmla="*/ 219 w 279"/>
                <a:gd name="T53" fmla="*/ 119 h 339"/>
                <a:gd name="T54" fmla="*/ 219 w 279"/>
                <a:gd name="T55" fmla="*/ 201 h 339"/>
                <a:gd name="T56" fmla="*/ 213 w 279"/>
                <a:gd name="T57" fmla="*/ 210 h 339"/>
                <a:gd name="T58" fmla="*/ 208 w 279"/>
                <a:gd name="T59" fmla="*/ 195 h 339"/>
                <a:gd name="T60" fmla="*/ 183 w 279"/>
                <a:gd name="T61" fmla="*/ 173 h 339"/>
                <a:gd name="T62" fmla="*/ 90 w 279"/>
                <a:gd name="T63" fmla="*/ 173 h 339"/>
                <a:gd name="T64" fmla="*/ 89 w 279"/>
                <a:gd name="T65" fmla="*/ 188 h 339"/>
                <a:gd name="T66" fmla="*/ 89 w 279"/>
                <a:gd name="T67" fmla="*/ 286 h 339"/>
                <a:gd name="T68" fmla="*/ 116 w 279"/>
                <a:gd name="T69" fmla="*/ 313 h 339"/>
                <a:gd name="T70" fmla="*/ 182 w 279"/>
                <a:gd name="T71" fmla="*/ 313 h 339"/>
                <a:gd name="T72" fmla="*/ 264 w 279"/>
                <a:gd name="T73" fmla="*/ 259 h 339"/>
                <a:gd name="T74" fmla="*/ 279 w 279"/>
                <a:gd name="T75" fmla="*/ 24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9" h="339">
                  <a:moveTo>
                    <a:pt x="279" y="246"/>
                  </a:moveTo>
                  <a:cubicBezTo>
                    <a:pt x="269" y="279"/>
                    <a:pt x="261" y="308"/>
                    <a:pt x="251" y="339"/>
                  </a:cubicBezTo>
                  <a:cubicBezTo>
                    <a:pt x="209" y="339"/>
                    <a:pt x="167" y="339"/>
                    <a:pt x="125" y="339"/>
                  </a:cubicBezTo>
                  <a:cubicBezTo>
                    <a:pt x="84" y="339"/>
                    <a:pt x="43" y="339"/>
                    <a:pt x="1" y="339"/>
                  </a:cubicBezTo>
                  <a:cubicBezTo>
                    <a:pt x="1" y="337"/>
                    <a:pt x="1" y="335"/>
                    <a:pt x="1" y="334"/>
                  </a:cubicBezTo>
                  <a:cubicBezTo>
                    <a:pt x="3" y="332"/>
                    <a:pt x="5" y="329"/>
                    <a:pt x="8" y="328"/>
                  </a:cubicBezTo>
                  <a:cubicBezTo>
                    <a:pt x="29" y="320"/>
                    <a:pt x="33" y="316"/>
                    <a:pt x="33" y="294"/>
                  </a:cubicBezTo>
                  <a:cubicBezTo>
                    <a:pt x="33" y="259"/>
                    <a:pt x="33" y="224"/>
                    <a:pt x="33" y="190"/>
                  </a:cubicBezTo>
                  <a:cubicBezTo>
                    <a:pt x="33" y="144"/>
                    <a:pt x="33" y="98"/>
                    <a:pt x="33" y="52"/>
                  </a:cubicBezTo>
                  <a:cubicBezTo>
                    <a:pt x="33" y="25"/>
                    <a:pt x="30" y="22"/>
                    <a:pt x="5" y="12"/>
                  </a:cubicBezTo>
                  <a:cubicBezTo>
                    <a:pt x="4" y="11"/>
                    <a:pt x="2" y="10"/>
                    <a:pt x="0" y="8"/>
                  </a:cubicBezTo>
                  <a:cubicBezTo>
                    <a:pt x="2" y="5"/>
                    <a:pt x="4" y="2"/>
                    <a:pt x="7" y="1"/>
                  </a:cubicBezTo>
                  <a:cubicBezTo>
                    <a:pt x="10" y="0"/>
                    <a:pt x="14" y="1"/>
                    <a:pt x="18" y="1"/>
                  </a:cubicBezTo>
                  <a:cubicBezTo>
                    <a:pt x="88" y="1"/>
                    <a:pt x="157" y="1"/>
                    <a:pt x="226" y="1"/>
                  </a:cubicBezTo>
                  <a:cubicBezTo>
                    <a:pt x="231" y="1"/>
                    <a:pt x="236" y="1"/>
                    <a:pt x="242" y="2"/>
                  </a:cubicBezTo>
                  <a:cubicBezTo>
                    <a:pt x="244" y="28"/>
                    <a:pt x="248" y="53"/>
                    <a:pt x="247" y="79"/>
                  </a:cubicBezTo>
                  <a:cubicBezTo>
                    <a:pt x="246" y="80"/>
                    <a:pt x="244" y="80"/>
                    <a:pt x="243" y="81"/>
                  </a:cubicBezTo>
                  <a:cubicBezTo>
                    <a:pt x="241" y="76"/>
                    <a:pt x="238" y="73"/>
                    <a:pt x="237" y="68"/>
                  </a:cubicBezTo>
                  <a:cubicBezTo>
                    <a:pt x="228" y="38"/>
                    <a:pt x="215" y="27"/>
                    <a:pt x="184" y="27"/>
                  </a:cubicBezTo>
                  <a:cubicBezTo>
                    <a:pt x="159" y="27"/>
                    <a:pt x="134" y="27"/>
                    <a:pt x="108" y="27"/>
                  </a:cubicBezTo>
                  <a:cubicBezTo>
                    <a:pt x="103" y="27"/>
                    <a:pt x="97" y="28"/>
                    <a:pt x="90" y="28"/>
                  </a:cubicBezTo>
                  <a:cubicBezTo>
                    <a:pt x="90" y="68"/>
                    <a:pt x="90" y="106"/>
                    <a:pt x="90" y="147"/>
                  </a:cubicBezTo>
                  <a:cubicBezTo>
                    <a:pt x="101" y="147"/>
                    <a:pt x="111" y="147"/>
                    <a:pt x="121" y="147"/>
                  </a:cubicBezTo>
                  <a:cubicBezTo>
                    <a:pt x="139" y="147"/>
                    <a:pt x="156" y="147"/>
                    <a:pt x="173" y="147"/>
                  </a:cubicBezTo>
                  <a:cubicBezTo>
                    <a:pt x="196" y="147"/>
                    <a:pt x="203" y="142"/>
                    <a:pt x="209" y="120"/>
                  </a:cubicBezTo>
                  <a:cubicBezTo>
                    <a:pt x="209" y="118"/>
                    <a:pt x="211" y="116"/>
                    <a:pt x="212" y="111"/>
                  </a:cubicBezTo>
                  <a:cubicBezTo>
                    <a:pt x="215" y="115"/>
                    <a:pt x="219" y="117"/>
                    <a:pt x="219" y="119"/>
                  </a:cubicBezTo>
                  <a:cubicBezTo>
                    <a:pt x="219" y="147"/>
                    <a:pt x="219" y="174"/>
                    <a:pt x="219" y="201"/>
                  </a:cubicBezTo>
                  <a:cubicBezTo>
                    <a:pt x="219" y="203"/>
                    <a:pt x="216" y="205"/>
                    <a:pt x="213" y="210"/>
                  </a:cubicBezTo>
                  <a:cubicBezTo>
                    <a:pt x="211" y="203"/>
                    <a:pt x="209" y="199"/>
                    <a:pt x="208" y="195"/>
                  </a:cubicBezTo>
                  <a:cubicBezTo>
                    <a:pt x="205" y="182"/>
                    <a:pt x="196" y="174"/>
                    <a:pt x="183" y="173"/>
                  </a:cubicBezTo>
                  <a:cubicBezTo>
                    <a:pt x="152" y="172"/>
                    <a:pt x="122" y="173"/>
                    <a:pt x="90" y="173"/>
                  </a:cubicBezTo>
                  <a:cubicBezTo>
                    <a:pt x="90" y="179"/>
                    <a:pt x="89" y="183"/>
                    <a:pt x="89" y="188"/>
                  </a:cubicBezTo>
                  <a:cubicBezTo>
                    <a:pt x="89" y="221"/>
                    <a:pt x="88" y="253"/>
                    <a:pt x="89" y="286"/>
                  </a:cubicBezTo>
                  <a:cubicBezTo>
                    <a:pt x="89" y="308"/>
                    <a:pt x="94" y="313"/>
                    <a:pt x="116" y="313"/>
                  </a:cubicBezTo>
                  <a:cubicBezTo>
                    <a:pt x="138" y="313"/>
                    <a:pt x="160" y="313"/>
                    <a:pt x="182" y="313"/>
                  </a:cubicBezTo>
                  <a:cubicBezTo>
                    <a:pt x="226" y="313"/>
                    <a:pt x="247" y="299"/>
                    <a:pt x="264" y="259"/>
                  </a:cubicBezTo>
                  <a:cubicBezTo>
                    <a:pt x="266" y="252"/>
                    <a:pt x="266" y="252"/>
                    <a:pt x="279"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21">
              <a:extLst>
                <a:ext uri="{FF2B5EF4-FFF2-40B4-BE49-F238E27FC236}">
                  <a16:creationId xmlns:a16="http://schemas.microsoft.com/office/drawing/2014/main" id="{C3375B6D-C297-4238-AD53-7B87E1090306}"/>
                </a:ext>
              </a:extLst>
            </p:cNvPr>
            <p:cNvSpPr>
              <a:spLocks/>
            </p:cNvSpPr>
            <p:nvPr userDrawn="1"/>
          </p:nvSpPr>
          <p:spPr bwMode="auto">
            <a:xfrm>
              <a:off x="5730528" y="2414552"/>
              <a:ext cx="158744" cy="192075"/>
            </a:xfrm>
            <a:custGeom>
              <a:avLst/>
              <a:gdLst>
                <a:gd name="T0" fmla="*/ 281 w 281"/>
                <a:gd name="T1" fmla="*/ 245 h 339"/>
                <a:gd name="T2" fmla="*/ 251 w 281"/>
                <a:gd name="T3" fmla="*/ 339 h 339"/>
                <a:gd name="T4" fmla="*/ 232 w 281"/>
                <a:gd name="T5" fmla="*/ 339 h 339"/>
                <a:gd name="T6" fmla="*/ 20 w 281"/>
                <a:gd name="T7" fmla="*/ 339 h 339"/>
                <a:gd name="T8" fmla="*/ 5 w 281"/>
                <a:gd name="T9" fmla="*/ 338 h 339"/>
                <a:gd name="T10" fmla="*/ 0 w 281"/>
                <a:gd name="T11" fmla="*/ 330 h 339"/>
                <a:gd name="T12" fmla="*/ 8 w 281"/>
                <a:gd name="T13" fmla="*/ 327 h 339"/>
                <a:gd name="T14" fmla="*/ 32 w 281"/>
                <a:gd name="T15" fmla="*/ 300 h 339"/>
                <a:gd name="T16" fmla="*/ 34 w 281"/>
                <a:gd name="T17" fmla="*/ 274 h 339"/>
                <a:gd name="T18" fmla="*/ 34 w 281"/>
                <a:gd name="T19" fmla="*/ 67 h 339"/>
                <a:gd name="T20" fmla="*/ 34 w 281"/>
                <a:gd name="T21" fmla="*/ 65 h 339"/>
                <a:gd name="T22" fmla="*/ 1 w 281"/>
                <a:gd name="T23" fmla="*/ 9 h 339"/>
                <a:gd name="T24" fmla="*/ 17 w 281"/>
                <a:gd name="T25" fmla="*/ 4 h 339"/>
                <a:gd name="T26" fmla="*/ 195 w 281"/>
                <a:gd name="T27" fmla="*/ 3 h 339"/>
                <a:gd name="T28" fmla="*/ 243 w 281"/>
                <a:gd name="T29" fmla="*/ 3 h 339"/>
                <a:gd name="T30" fmla="*/ 249 w 281"/>
                <a:gd name="T31" fmla="*/ 79 h 339"/>
                <a:gd name="T32" fmla="*/ 246 w 281"/>
                <a:gd name="T33" fmla="*/ 81 h 339"/>
                <a:gd name="T34" fmla="*/ 238 w 281"/>
                <a:gd name="T35" fmla="*/ 72 h 339"/>
                <a:gd name="T36" fmla="*/ 229 w 281"/>
                <a:gd name="T37" fmla="*/ 48 h 339"/>
                <a:gd name="T38" fmla="*/ 199 w 281"/>
                <a:gd name="T39" fmla="*/ 28 h 339"/>
                <a:gd name="T40" fmla="*/ 91 w 281"/>
                <a:gd name="T41" fmla="*/ 28 h 339"/>
                <a:gd name="T42" fmla="*/ 91 w 281"/>
                <a:gd name="T43" fmla="*/ 147 h 339"/>
                <a:gd name="T44" fmla="*/ 122 w 281"/>
                <a:gd name="T45" fmla="*/ 147 h 339"/>
                <a:gd name="T46" fmla="*/ 176 w 281"/>
                <a:gd name="T47" fmla="*/ 147 h 339"/>
                <a:gd name="T48" fmla="*/ 208 w 281"/>
                <a:gd name="T49" fmla="*/ 124 h 339"/>
                <a:gd name="T50" fmla="*/ 214 w 281"/>
                <a:gd name="T51" fmla="*/ 111 h 339"/>
                <a:gd name="T52" fmla="*/ 214 w 281"/>
                <a:gd name="T53" fmla="*/ 210 h 339"/>
                <a:gd name="T54" fmla="*/ 207 w 281"/>
                <a:gd name="T55" fmla="*/ 194 h 339"/>
                <a:gd name="T56" fmla="*/ 181 w 281"/>
                <a:gd name="T57" fmla="*/ 175 h 339"/>
                <a:gd name="T58" fmla="*/ 98 w 281"/>
                <a:gd name="T59" fmla="*/ 176 h 339"/>
                <a:gd name="T60" fmla="*/ 91 w 281"/>
                <a:gd name="T61" fmla="*/ 177 h 339"/>
                <a:gd name="T62" fmla="*/ 90 w 281"/>
                <a:gd name="T63" fmla="*/ 193 h 339"/>
                <a:gd name="T64" fmla="*/ 90 w 281"/>
                <a:gd name="T65" fmla="*/ 289 h 339"/>
                <a:gd name="T66" fmla="*/ 114 w 281"/>
                <a:gd name="T67" fmla="*/ 313 h 339"/>
                <a:gd name="T68" fmla="*/ 190 w 281"/>
                <a:gd name="T69" fmla="*/ 313 h 339"/>
                <a:gd name="T70" fmla="*/ 261 w 281"/>
                <a:gd name="T71" fmla="*/ 265 h 339"/>
                <a:gd name="T72" fmla="*/ 267 w 281"/>
                <a:gd name="T73" fmla="*/ 252 h 339"/>
                <a:gd name="T74" fmla="*/ 281 w 281"/>
                <a:gd name="T75" fmla="*/ 24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1" h="339">
                  <a:moveTo>
                    <a:pt x="281" y="245"/>
                  </a:moveTo>
                  <a:cubicBezTo>
                    <a:pt x="270" y="279"/>
                    <a:pt x="261" y="309"/>
                    <a:pt x="251" y="339"/>
                  </a:cubicBezTo>
                  <a:cubicBezTo>
                    <a:pt x="244" y="339"/>
                    <a:pt x="238" y="339"/>
                    <a:pt x="232" y="339"/>
                  </a:cubicBezTo>
                  <a:cubicBezTo>
                    <a:pt x="162" y="339"/>
                    <a:pt x="91" y="339"/>
                    <a:pt x="20" y="339"/>
                  </a:cubicBezTo>
                  <a:cubicBezTo>
                    <a:pt x="15" y="339"/>
                    <a:pt x="10" y="339"/>
                    <a:pt x="5" y="338"/>
                  </a:cubicBezTo>
                  <a:cubicBezTo>
                    <a:pt x="3" y="338"/>
                    <a:pt x="2" y="333"/>
                    <a:pt x="0" y="330"/>
                  </a:cubicBezTo>
                  <a:cubicBezTo>
                    <a:pt x="4" y="329"/>
                    <a:pt x="6" y="328"/>
                    <a:pt x="8" y="327"/>
                  </a:cubicBezTo>
                  <a:cubicBezTo>
                    <a:pt x="25" y="323"/>
                    <a:pt x="31" y="317"/>
                    <a:pt x="32" y="300"/>
                  </a:cubicBezTo>
                  <a:cubicBezTo>
                    <a:pt x="33" y="292"/>
                    <a:pt x="34" y="283"/>
                    <a:pt x="34" y="274"/>
                  </a:cubicBezTo>
                  <a:cubicBezTo>
                    <a:pt x="34" y="205"/>
                    <a:pt x="34" y="136"/>
                    <a:pt x="34" y="67"/>
                  </a:cubicBezTo>
                  <a:cubicBezTo>
                    <a:pt x="34" y="66"/>
                    <a:pt x="34" y="65"/>
                    <a:pt x="34" y="65"/>
                  </a:cubicBezTo>
                  <a:cubicBezTo>
                    <a:pt x="34" y="27"/>
                    <a:pt x="32" y="25"/>
                    <a:pt x="1" y="9"/>
                  </a:cubicBezTo>
                  <a:cubicBezTo>
                    <a:pt x="4" y="0"/>
                    <a:pt x="12" y="4"/>
                    <a:pt x="17" y="4"/>
                  </a:cubicBezTo>
                  <a:cubicBezTo>
                    <a:pt x="77" y="3"/>
                    <a:pt x="136" y="3"/>
                    <a:pt x="195" y="3"/>
                  </a:cubicBezTo>
                  <a:cubicBezTo>
                    <a:pt x="211" y="3"/>
                    <a:pt x="226" y="3"/>
                    <a:pt x="243" y="3"/>
                  </a:cubicBezTo>
                  <a:cubicBezTo>
                    <a:pt x="245" y="29"/>
                    <a:pt x="247" y="54"/>
                    <a:pt x="249" y="79"/>
                  </a:cubicBezTo>
                  <a:cubicBezTo>
                    <a:pt x="248" y="79"/>
                    <a:pt x="247" y="80"/>
                    <a:pt x="246" y="81"/>
                  </a:cubicBezTo>
                  <a:cubicBezTo>
                    <a:pt x="243" y="78"/>
                    <a:pt x="240" y="76"/>
                    <a:pt x="238" y="72"/>
                  </a:cubicBezTo>
                  <a:cubicBezTo>
                    <a:pt x="235" y="65"/>
                    <a:pt x="233" y="56"/>
                    <a:pt x="229" y="48"/>
                  </a:cubicBezTo>
                  <a:cubicBezTo>
                    <a:pt x="223" y="36"/>
                    <a:pt x="212" y="28"/>
                    <a:pt x="199" y="28"/>
                  </a:cubicBezTo>
                  <a:cubicBezTo>
                    <a:pt x="163" y="27"/>
                    <a:pt x="128" y="28"/>
                    <a:pt x="91" y="28"/>
                  </a:cubicBezTo>
                  <a:cubicBezTo>
                    <a:pt x="91" y="68"/>
                    <a:pt x="91" y="106"/>
                    <a:pt x="91" y="147"/>
                  </a:cubicBezTo>
                  <a:cubicBezTo>
                    <a:pt x="102" y="147"/>
                    <a:pt x="112" y="147"/>
                    <a:pt x="122" y="147"/>
                  </a:cubicBezTo>
                  <a:cubicBezTo>
                    <a:pt x="140" y="147"/>
                    <a:pt x="158" y="147"/>
                    <a:pt x="176" y="147"/>
                  </a:cubicBezTo>
                  <a:cubicBezTo>
                    <a:pt x="196" y="147"/>
                    <a:pt x="202" y="142"/>
                    <a:pt x="208" y="124"/>
                  </a:cubicBezTo>
                  <a:cubicBezTo>
                    <a:pt x="210" y="120"/>
                    <a:pt x="212" y="117"/>
                    <a:pt x="214" y="111"/>
                  </a:cubicBezTo>
                  <a:cubicBezTo>
                    <a:pt x="222" y="126"/>
                    <a:pt x="223" y="193"/>
                    <a:pt x="214" y="210"/>
                  </a:cubicBezTo>
                  <a:cubicBezTo>
                    <a:pt x="211" y="203"/>
                    <a:pt x="209" y="199"/>
                    <a:pt x="207" y="194"/>
                  </a:cubicBezTo>
                  <a:cubicBezTo>
                    <a:pt x="202" y="178"/>
                    <a:pt x="198" y="175"/>
                    <a:pt x="181" y="175"/>
                  </a:cubicBezTo>
                  <a:cubicBezTo>
                    <a:pt x="153" y="175"/>
                    <a:pt x="125" y="175"/>
                    <a:pt x="98" y="176"/>
                  </a:cubicBezTo>
                  <a:cubicBezTo>
                    <a:pt x="96" y="176"/>
                    <a:pt x="94" y="177"/>
                    <a:pt x="91" y="177"/>
                  </a:cubicBezTo>
                  <a:cubicBezTo>
                    <a:pt x="90" y="182"/>
                    <a:pt x="90" y="188"/>
                    <a:pt x="90" y="193"/>
                  </a:cubicBezTo>
                  <a:cubicBezTo>
                    <a:pt x="90" y="225"/>
                    <a:pt x="89" y="257"/>
                    <a:pt x="90" y="289"/>
                  </a:cubicBezTo>
                  <a:cubicBezTo>
                    <a:pt x="90" y="307"/>
                    <a:pt x="96" y="312"/>
                    <a:pt x="114" y="313"/>
                  </a:cubicBezTo>
                  <a:cubicBezTo>
                    <a:pt x="139" y="313"/>
                    <a:pt x="164" y="313"/>
                    <a:pt x="190" y="313"/>
                  </a:cubicBezTo>
                  <a:cubicBezTo>
                    <a:pt x="224" y="313"/>
                    <a:pt x="248" y="297"/>
                    <a:pt x="261" y="265"/>
                  </a:cubicBezTo>
                  <a:cubicBezTo>
                    <a:pt x="263" y="261"/>
                    <a:pt x="264" y="256"/>
                    <a:pt x="267" y="252"/>
                  </a:cubicBezTo>
                  <a:cubicBezTo>
                    <a:pt x="269" y="250"/>
                    <a:pt x="274" y="249"/>
                    <a:pt x="281"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22">
              <a:extLst>
                <a:ext uri="{FF2B5EF4-FFF2-40B4-BE49-F238E27FC236}">
                  <a16:creationId xmlns:a16="http://schemas.microsoft.com/office/drawing/2014/main" id="{C03CEA09-1453-44C0-9347-E467DF4B538F}"/>
                </a:ext>
              </a:extLst>
            </p:cNvPr>
            <p:cNvSpPr>
              <a:spLocks/>
            </p:cNvSpPr>
            <p:nvPr userDrawn="1"/>
          </p:nvSpPr>
          <p:spPr bwMode="auto">
            <a:xfrm>
              <a:off x="4717052" y="2416812"/>
              <a:ext cx="158179" cy="189250"/>
            </a:xfrm>
            <a:custGeom>
              <a:avLst/>
              <a:gdLst>
                <a:gd name="T0" fmla="*/ 88 w 279"/>
                <a:gd name="T1" fmla="*/ 171 h 334"/>
                <a:gd name="T2" fmla="*/ 88 w 279"/>
                <a:gd name="T3" fmla="*/ 285 h 334"/>
                <a:gd name="T4" fmla="*/ 114 w 279"/>
                <a:gd name="T5" fmla="*/ 309 h 334"/>
                <a:gd name="T6" fmla="*/ 186 w 279"/>
                <a:gd name="T7" fmla="*/ 309 h 334"/>
                <a:gd name="T8" fmla="*/ 261 w 279"/>
                <a:gd name="T9" fmla="*/ 259 h 334"/>
                <a:gd name="T10" fmla="*/ 267 w 279"/>
                <a:gd name="T11" fmla="*/ 247 h 334"/>
                <a:gd name="T12" fmla="*/ 279 w 279"/>
                <a:gd name="T13" fmla="*/ 242 h 334"/>
                <a:gd name="T14" fmla="*/ 251 w 279"/>
                <a:gd name="T15" fmla="*/ 334 h 334"/>
                <a:gd name="T16" fmla="*/ 2 w 279"/>
                <a:gd name="T17" fmla="*/ 333 h 334"/>
                <a:gd name="T18" fmla="*/ 0 w 279"/>
                <a:gd name="T19" fmla="*/ 328 h 334"/>
                <a:gd name="T20" fmla="*/ 4 w 279"/>
                <a:gd name="T21" fmla="*/ 324 h 334"/>
                <a:gd name="T22" fmla="*/ 32 w 279"/>
                <a:gd name="T23" fmla="*/ 289 h 334"/>
                <a:gd name="T24" fmla="*/ 32 w 279"/>
                <a:gd name="T25" fmla="*/ 44 h 334"/>
                <a:gd name="T26" fmla="*/ 8 w 279"/>
                <a:gd name="T27" fmla="*/ 10 h 334"/>
                <a:gd name="T28" fmla="*/ 1 w 279"/>
                <a:gd name="T29" fmla="*/ 6 h 334"/>
                <a:gd name="T30" fmla="*/ 0 w 279"/>
                <a:gd name="T31" fmla="*/ 3 h 334"/>
                <a:gd name="T32" fmla="*/ 4 w 279"/>
                <a:gd name="T33" fmla="*/ 0 h 334"/>
                <a:gd name="T34" fmla="*/ 242 w 279"/>
                <a:gd name="T35" fmla="*/ 0 h 334"/>
                <a:gd name="T36" fmla="*/ 246 w 279"/>
                <a:gd name="T37" fmla="*/ 75 h 334"/>
                <a:gd name="T38" fmla="*/ 241 w 279"/>
                <a:gd name="T39" fmla="*/ 77 h 334"/>
                <a:gd name="T40" fmla="*/ 236 w 279"/>
                <a:gd name="T41" fmla="*/ 61 h 334"/>
                <a:gd name="T42" fmla="*/ 187 w 279"/>
                <a:gd name="T43" fmla="*/ 23 h 334"/>
                <a:gd name="T44" fmla="*/ 91 w 279"/>
                <a:gd name="T45" fmla="*/ 23 h 334"/>
                <a:gd name="T46" fmla="*/ 90 w 279"/>
                <a:gd name="T47" fmla="*/ 143 h 334"/>
                <a:gd name="T48" fmla="*/ 137 w 279"/>
                <a:gd name="T49" fmla="*/ 143 h 334"/>
                <a:gd name="T50" fmla="*/ 163 w 279"/>
                <a:gd name="T51" fmla="*/ 143 h 334"/>
                <a:gd name="T52" fmla="*/ 209 w 279"/>
                <a:gd name="T53" fmla="*/ 113 h 334"/>
                <a:gd name="T54" fmla="*/ 216 w 279"/>
                <a:gd name="T55" fmla="*/ 108 h 334"/>
                <a:gd name="T56" fmla="*/ 217 w 279"/>
                <a:gd name="T57" fmla="*/ 202 h 334"/>
                <a:gd name="T58" fmla="*/ 207 w 279"/>
                <a:gd name="T59" fmla="*/ 194 h 334"/>
                <a:gd name="T60" fmla="*/ 176 w 279"/>
                <a:gd name="T61" fmla="*/ 171 h 334"/>
                <a:gd name="T62" fmla="*/ 88 w 279"/>
                <a:gd name="T63" fmla="*/ 1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4">
                  <a:moveTo>
                    <a:pt x="88" y="171"/>
                  </a:moveTo>
                  <a:cubicBezTo>
                    <a:pt x="88" y="211"/>
                    <a:pt x="87" y="248"/>
                    <a:pt x="88" y="285"/>
                  </a:cubicBezTo>
                  <a:cubicBezTo>
                    <a:pt x="88" y="304"/>
                    <a:pt x="94" y="308"/>
                    <a:pt x="114" y="309"/>
                  </a:cubicBezTo>
                  <a:cubicBezTo>
                    <a:pt x="138" y="309"/>
                    <a:pt x="162" y="309"/>
                    <a:pt x="186" y="309"/>
                  </a:cubicBezTo>
                  <a:cubicBezTo>
                    <a:pt x="222" y="309"/>
                    <a:pt x="247" y="292"/>
                    <a:pt x="261" y="259"/>
                  </a:cubicBezTo>
                  <a:cubicBezTo>
                    <a:pt x="263" y="255"/>
                    <a:pt x="264" y="250"/>
                    <a:pt x="267" y="247"/>
                  </a:cubicBezTo>
                  <a:cubicBezTo>
                    <a:pt x="268" y="245"/>
                    <a:pt x="272" y="244"/>
                    <a:pt x="279" y="242"/>
                  </a:cubicBezTo>
                  <a:cubicBezTo>
                    <a:pt x="269" y="275"/>
                    <a:pt x="260" y="304"/>
                    <a:pt x="251" y="334"/>
                  </a:cubicBezTo>
                  <a:cubicBezTo>
                    <a:pt x="167" y="334"/>
                    <a:pt x="85" y="334"/>
                    <a:pt x="2" y="333"/>
                  </a:cubicBezTo>
                  <a:cubicBezTo>
                    <a:pt x="2" y="333"/>
                    <a:pt x="1" y="330"/>
                    <a:pt x="0" y="328"/>
                  </a:cubicBezTo>
                  <a:cubicBezTo>
                    <a:pt x="1" y="327"/>
                    <a:pt x="2" y="325"/>
                    <a:pt x="4" y="324"/>
                  </a:cubicBezTo>
                  <a:cubicBezTo>
                    <a:pt x="27" y="317"/>
                    <a:pt x="32" y="312"/>
                    <a:pt x="32" y="289"/>
                  </a:cubicBezTo>
                  <a:cubicBezTo>
                    <a:pt x="32" y="207"/>
                    <a:pt x="32" y="125"/>
                    <a:pt x="32" y="44"/>
                  </a:cubicBezTo>
                  <a:cubicBezTo>
                    <a:pt x="32" y="26"/>
                    <a:pt x="26" y="14"/>
                    <a:pt x="8" y="10"/>
                  </a:cubicBezTo>
                  <a:cubicBezTo>
                    <a:pt x="5" y="9"/>
                    <a:pt x="3" y="7"/>
                    <a:pt x="1" y="6"/>
                  </a:cubicBezTo>
                  <a:cubicBezTo>
                    <a:pt x="1" y="5"/>
                    <a:pt x="1" y="5"/>
                    <a:pt x="0" y="3"/>
                  </a:cubicBezTo>
                  <a:cubicBezTo>
                    <a:pt x="2" y="2"/>
                    <a:pt x="3" y="0"/>
                    <a:pt x="4" y="0"/>
                  </a:cubicBezTo>
                  <a:cubicBezTo>
                    <a:pt x="83" y="0"/>
                    <a:pt x="161" y="0"/>
                    <a:pt x="242" y="0"/>
                  </a:cubicBezTo>
                  <a:cubicBezTo>
                    <a:pt x="243" y="26"/>
                    <a:pt x="249" y="50"/>
                    <a:pt x="246" y="75"/>
                  </a:cubicBezTo>
                  <a:cubicBezTo>
                    <a:pt x="244" y="76"/>
                    <a:pt x="242" y="76"/>
                    <a:pt x="241" y="77"/>
                  </a:cubicBezTo>
                  <a:cubicBezTo>
                    <a:pt x="239" y="71"/>
                    <a:pt x="237" y="66"/>
                    <a:pt x="236" y="61"/>
                  </a:cubicBezTo>
                  <a:cubicBezTo>
                    <a:pt x="231" y="41"/>
                    <a:pt x="214" y="22"/>
                    <a:pt x="187" y="23"/>
                  </a:cubicBezTo>
                  <a:cubicBezTo>
                    <a:pt x="155" y="24"/>
                    <a:pt x="123" y="23"/>
                    <a:pt x="91" y="23"/>
                  </a:cubicBezTo>
                  <a:cubicBezTo>
                    <a:pt x="87" y="39"/>
                    <a:pt x="86" y="121"/>
                    <a:pt x="90" y="143"/>
                  </a:cubicBezTo>
                  <a:cubicBezTo>
                    <a:pt x="106" y="143"/>
                    <a:pt x="122" y="143"/>
                    <a:pt x="137" y="143"/>
                  </a:cubicBezTo>
                  <a:cubicBezTo>
                    <a:pt x="146" y="143"/>
                    <a:pt x="155" y="143"/>
                    <a:pt x="163" y="143"/>
                  </a:cubicBezTo>
                  <a:cubicBezTo>
                    <a:pt x="187" y="146"/>
                    <a:pt x="204" y="140"/>
                    <a:pt x="209" y="113"/>
                  </a:cubicBezTo>
                  <a:cubicBezTo>
                    <a:pt x="209" y="112"/>
                    <a:pt x="213" y="110"/>
                    <a:pt x="216" y="108"/>
                  </a:cubicBezTo>
                  <a:cubicBezTo>
                    <a:pt x="220" y="124"/>
                    <a:pt x="221" y="180"/>
                    <a:pt x="217" y="202"/>
                  </a:cubicBezTo>
                  <a:cubicBezTo>
                    <a:pt x="210" y="205"/>
                    <a:pt x="209" y="200"/>
                    <a:pt x="207" y="194"/>
                  </a:cubicBezTo>
                  <a:cubicBezTo>
                    <a:pt x="199" y="172"/>
                    <a:pt x="198" y="171"/>
                    <a:pt x="176" y="171"/>
                  </a:cubicBezTo>
                  <a:cubicBezTo>
                    <a:pt x="147" y="171"/>
                    <a:pt x="119" y="171"/>
                    <a:pt x="88"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23">
              <a:extLst>
                <a:ext uri="{FF2B5EF4-FFF2-40B4-BE49-F238E27FC236}">
                  <a16:creationId xmlns:a16="http://schemas.microsoft.com/office/drawing/2014/main" id="{E1E23257-907A-4266-9A4B-8F1BC0D0502F}"/>
                </a:ext>
              </a:extLst>
            </p:cNvPr>
            <p:cNvSpPr>
              <a:spLocks/>
            </p:cNvSpPr>
            <p:nvPr userDrawn="1"/>
          </p:nvSpPr>
          <p:spPr bwMode="auto">
            <a:xfrm>
              <a:off x="5031715" y="2765936"/>
              <a:ext cx="184166" cy="194334"/>
            </a:xfrm>
            <a:custGeom>
              <a:avLst/>
              <a:gdLst>
                <a:gd name="T0" fmla="*/ 230 w 326"/>
                <a:gd name="T1" fmla="*/ 7 h 344"/>
                <a:gd name="T2" fmla="*/ 242 w 326"/>
                <a:gd name="T3" fmla="*/ 0 h 344"/>
                <a:gd name="T4" fmla="*/ 316 w 326"/>
                <a:gd name="T5" fmla="*/ 0 h 344"/>
                <a:gd name="T6" fmla="*/ 326 w 326"/>
                <a:gd name="T7" fmla="*/ 6 h 344"/>
                <a:gd name="T8" fmla="*/ 321 w 326"/>
                <a:gd name="T9" fmla="*/ 11 h 344"/>
                <a:gd name="T10" fmla="*/ 293 w 326"/>
                <a:gd name="T11" fmla="*/ 45 h 344"/>
                <a:gd name="T12" fmla="*/ 293 w 326"/>
                <a:gd name="T13" fmla="*/ 223 h 344"/>
                <a:gd name="T14" fmla="*/ 201 w 326"/>
                <a:gd name="T15" fmla="*/ 338 h 344"/>
                <a:gd name="T16" fmla="*/ 107 w 326"/>
                <a:gd name="T17" fmla="*/ 332 h 344"/>
                <a:gd name="T18" fmla="*/ 31 w 326"/>
                <a:gd name="T19" fmla="*/ 223 h 344"/>
                <a:gd name="T20" fmla="*/ 31 w 326"/>
                <a:gd name="T21" fmla="*/ 69 h 344"/>
                <a:gd name="T22" fmla="*/ 0 w 326"/>
                <a:gd name="T23" fmla="*/ 6 h 344"/>
                <a:gd name="T24" fmla="*/ 9 w 326"/>
                <a:gd name="T25" fmla="*/ 0 h 344"/>
                <a:gd name="T26" fmla="*/ 113 w 326"/>
                <a:gd name="T27" fmla="*/ 0 h 344"/>
                <a:gd name="T28" fmla="*/ 122 w 326"/>
                <a:gd name="T29" fmla="*/ 5 h 344"/>
                <a:gd name="T30" fmla="*/ 110 w 326"/>
                <a:gd name="T31" fmla="*/ 13 h 344"/>
                <a:gd name="T32" fmla="*/ 89 w 326"/>
                <a:gd name="T33" fmla="*/ 48 h 344"/>
                <a:gd name="T34" fmla="*/ 89 w 326"/>
                <a:gd name="T35" fmla="*/ 228 h 344"/>
                <a:gd name="T36" fmla="*/ 158 w 326"/>
                <a:gd name="T37" fmla="*/ 313 h 344"/>
                <a:gd name="T38" fmla="*/ 264 w 326"/>
                <a:gd name="T39" fmla="*/ 227 h 344"/>
                <a:gd name="T40" fmla="*/ 265 w 326"/>
                <a:gd name="T41" fmla="*/ 43 h 344"/>
                <a:gd name="T42" fmla="*/ 238 w 326"/>
                <a:gd name="T43" fmla="*/ 11 h 344"/>
                <a:gd name="T44" fmla="*/ 230 w 326"/>
                <a:gd name="T45" fmla="*/ 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344">
                  <a:moveTo>
                    <a:pt x="230" y="7"/>
                  </a:moveTo>
                  <a:cubicBezTo>
                    <a:pt x="235" y="4"/>
                    <a:pt x="238" y="0"/>
                    <a:pt x="242" y="0"/>
                  </a:cubicBezTo>
                  <a:cubicBezTo>
                    <a:pt x="266" y="0"/>
                    <a:pt x="291" y="0"/>
                    <a:pt x="316" y="0"/>
                  </a:cubicBezTo>
                  <a:cubicBezTo>
                    <a:pt x="319" y="0"/>
                    <a:pt x="322" y="4"/>
                    <a:pt x="326" y="6"/>
                  </a:cubicBezTo>
                  <a:cubicBezTo>
                    <a:pt x="323" y="9"/>
                    <a:pt x="322" y="11"/>
                    <a:pt x="321" y="11"/>
                  </a:cubicBezTo>
                  <a:cubicBezTo>
                    <a:pt x="297" y="15"/>
                    <a:pt x="293" y="20"/>
                    <a:pt x="293" y="45"/>
                  </a:cubicBezTo>
                  <a:cubicBezTo>
                    <a:pt x="293" y="104"/>
                    <a:pt x="291" y="163"/>
                    <a:pt x="293" y="223"/>
                  </a:cubicBezTo>
                  <a:cubicBezTo>
                    <a:pt x="295" y="281"/>
                    <a:pt x="259" y="326"/>
                    <a:pt x="201" y="338"/>
                  </a:cubicBezTo>
                  <a:cubicBezTo>
                    <a:pt x="169" y="344"/>
                    <a:pt x="138" y="343"/>
                    <a:pt x="107" y="332"/>
                  </a:cubicBezTo>
                  <a:cubicBezTo>
                    <a:pt x="58" y="313"/>
                    <a:pt x="32" y="276"/>
                    <a:pt x="31" y="223"/>
                  </a:cubicBezTo>
                  <a:cubicBezTo>
                    <a:pt x="31" y="172"/>
                    <a:pt x="31" y="121"/>
                    <a:pt x="31" y="69"/>
                  </a:cubicBezTo>
                  <a:cubicBezTo>
                    <a:pt x="31" y="29"/>
                    <a:pt x="31" y="29"/>
                    <a:pt x="0" y="6"/>
                  </a:cubicBezTo>
                  <a:cubicBezTo>
                    <a:pt x="3" y="4"/>
                    <a:pt x="6" y="0"/>
                    <a:pt x="9" y="0"/>
                  </a:cubicBezTo>
                  <a:cubicBezTo>
                    <a:pt x="43" y="0"/>
                    <a:pt x="78" y="0"/>
                    <a:pt x="113" y="0"/>
                  </a:cubicBezTo>
                  <a:cubicBezTo>
                    <a:pt x="115" y="0"/>
                    <a:pt x="117" y="2"/>
                    <a:pt x="122" y="5"/>
                  </a:cubicBezTo>
                  <a:cubicBezTo>
                    <a:pt x="117" y="9"/>
                    <a:pt x="114" y="12"/>
                    <a:pt x="110" y="13"/>
                  </a:cubicBezTo>
                  <a:cubicBezTo>
                    <a:pt x="95" y="21"/>
                    <a:pt x="89" y="32"/>
                    <a:pt x="89" y="48"/>
                  </a:cubicBezTo>
                  <a:cubicBezTo>
                    <a:pt x="89" y="108"/>
                    <a:pt x="88" y="168"/>
                    <a:pt x="89" y="228"/>
                  </a:cubicBezTo>
                  <a:cubicBezTo>
                    <a:pt x="90" y="274"/>
                    <a:pt x="117" y="306"/>
                    <a:pt x="158" y="313"/>
                  </a:cubicBezTo>
                  <a:cubicBezTo>
                    <a:pt x="212" y="323"/>
                    <a:pt x="264" y="282"/>
                    <a:pt x="264" y="227"/>
                  </a:cubicBezTo>
                  <a:cubicBezTo>
                    <a:pt x="265" y="166"/>
                    <a:pt x="265" y="104"/>
                    <a:pt x="265" y="43"/>
                  </a:cubicBezTo>
                  <a:cubicBezTo>
                    <a:pt x="265" y="20"/>
                    <a:pt x="262" y="17"/>
                    <a:pt x="238" y="11"/>
                  </a:cubicBezTo>
                  <a:cubicBezTo>
                    <a:pt x="236" y="11"/>
                    <a:pt x="235" y="9"/>
                    <a:pt x="23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24">
              <a:extLst>
                <a:ext uri="{FF2B5EF4-FFF2-40B4-BE49-F238E27FC236}">
                  <a16:creationId xmlns:a16="http://schemas.microsoft.com/office/drawing/2014/main" id="{3DE575D9-DA18-4F82-B745-63B6EA505023}"/>
                </a:ext>
              </a:extLst>
            </p:cNvPr>
            <p:cNvSpPr>
              <a:spLocks noEditPoints="1"/>
            </p:cNvSpPr>
            <p:nvPr userDrawn="1"/>
          </p:nvSpPr>
          <p:spPr bwMode="auto">
            <a:xfrm>
              <a:off x="6061575" y="2758591"/>
              <a:ext cx="192075" cy="198289"/>
            </a:xfrm>
            <a:custGeom>
              <a:avLst/>
              <a:gdLst>
                <a:gd name="T0" fmla="*/ 339 w 339"/>
                <a:gd name="T1" fmla="*/ 344 h 351"/>
                <a:gd name="T2" fmla="*/ 222 w 339"/>
                <a:gd name="T3" fmla="*/ 347 h 351"/>
                <a:gd name="T4" fmla="*/ 221 w 339"/>
                <a:gd name="T5" fmla="*/ 343 h 351"/>
                <a:gd name="T6" fmla="*/ 234 w 339"/>
                <a:gd name="T7" fmla="*/ 337 h 351"/>
                <a:gd name="T8" fmla="*/ 245 w 339"/>
                <a:gd name="T9" fmla="*/ 314 h 351"/>
                <a:gd name="T10" fmla="*/ 215 w 339"/>
                <a:gd name="T11" fmla="*/ 244 h 351"/>
                <a:gd name="T12" fmla="*/ 97 w 339"/>
                <a:gd name="T13" fmla="*/ 244 h 351"/>
                <a:gd name="T14" fmla="*/ 67 w 339"/>
                <a:gd name="T15" fmla="*/ 316 h 351"/>
                <a:gd name="T16" fmla="*/ 74 w 339"/>
                <a:gd name="T17" fmla="*/ 334 h 351"/>
                <a:gd name="T18" fmla="*/ 90 w 339"/>
                <a:gd name="T19" fmla="*/ 343 h 351"/>
                <a:gd name="T20" fmla="*/ 0 w 339"/>
                <a:gd name="T21" fmla="*/ 344 h 351"/>
                <a:gd name="T22" fmla="*/ 3 w 339"/>
                <a:gd name="T23" fmla="*/ 340 h 351"/>
                <a:gd name="T24" fmla="*/ 42 w 339"/>
                <a:gd name="T25" fmla="*/ 301 h 351"/>
                <a:gd name="T26" fmla="*/ 153 w 339"/>
                <a:gd name="T27" fmla="*/ 33 h 351"/>
                <a:gd name="T28" fmla="*/ 168 w 339"/>
                <a:gd name="T29" fmla="*/ 0 h 351"/>
                <a:gd name="T30" fmla="*/ 181 w 339"/>
                <a:gd name="T31" fmla="*/ 23 h 351"/>
                <a:gd name="T32" fmla="*/ 276 w 339"/>
                <a:gd name="T33" fmla="*/ 242 h 351"/>
                <a:gd name="T34" fmla="*/ 298 w 339"/>
                <a:gd name="T35" fmla="*/ 294 h 351"/>
                <a:gd name="T36" fmla="*/ 339 w 339"/>
                <a:gd name="T37" fmla="*/ 344 h 351"/>
                <a:gd name="T38" fmla="*/ 155 w 339"/>
                <a:gd name="T39" fmla="*/ 108 h 351"/>
                <a:gd name="T40" fmla="*/ 109 w 339"/>
                <a:gd name="T41" fmla="*/ 216 h 351"/>
                <a:gd name="T42" fmla="*/ 202 w 339"/>
                <a:gd name="T43" fmla="*/ 216 h 351"/>
                <a:gd name="T44" fmla="*/ 155 w 339"/>
                <a:gd name="T45" fmla="*/ 10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9" h="351">
                  <a:moveTo>
                    <a:pt x="339" y="344"/>
                  </a:moveTo>
                  <a:cubicBezTo>
                    <a:pt x="299" y="349"/>
                    <a:pt x="261" y="349"/>
                    <a:pt x="222" y="347"/>
                  </a:cubicBezTo>
                  <a:cubicBezTo>
                    <a:pt x="222" y="346"/>
                    <a:pt x="221" y="344"/>
                    <a:pt x="221" y="343"/>
                  </a:cubicBezTo>
                  <a:cubicBezTo>
                    <a:pt x="226" y="341"/>
                    <a:pt x="230" y="339"/>
                    <a:pt x="234" y="337"/>
                  </a:cubicBezTo>
                  <a:cubicBezTo>
                    <a:pt x="247" y="332"/>
                    <a:pt x="250" y="326"/>
                    <a:pt x="245" y="314"/>
                  </a:cubicBezTo>
                  <a:cubicBezTo>
                    <a:pt x="235" y="290"/>
                    <a:pt x="225" y="267"/>
                    <a:pt x="215" y="244"/>
                  </a:cubicBezTo>
                  <a:cubicBezTo>
                    <a:pt x="175" y="244"/>
                    <a:pt x="137" y="244"/>
                    <a:pt x="97" y="244"/>
                  </a:cubicBezTo>
                  <a:cubicBezTo>
                    <a:pt x="87" y="268"/>
                    <a:pt x="77" y="292"/>
                    <a:pt x="67" y="316"/>
                  </a:cubicBezTo>
                  <a:cubicBezTo>
                    <a:pt x="63" y="324"/>
                    <a:pt x="68" y="330"/>
                    <a:pt x="74" y="334"/>
                  </a:cubicBezTo>
                  <a:cubicBezTo>
                    <a:pt x="78" y="338"/>
                    <a:pt x="84" y="340"/>
                    <a:pt x="90" y="343"/>
                  </a:cubicBezTo>
                  <a:cubicBezTo>
                    <a:pt x="75" y="350"/>
                    <a:pt x="15" y="351"/>
                    <a:pt x="0" y="344"/>
                  </a:cubicBezTo>
                  <a:cubicBezTo>
                    <a:pt x="1" y="343"/>
                    <a:pt x="2" y="340"/>
                    <a:pt x="3" y="340"/>
                  </a:cubicBezTo>
                  <a:cubicBezTo>
                    <a:pt x="25" y="335"/>
                    <a:pt x="35" y="319"/>
                    <a:pt x="42" y="301"/>
                  </a:cubicBezTo>
                  <a:cubicBezTo>
                    <a:pt x="79" y="211"/>
                    <a:pt x="116" y="122"/>
                    <a:pt x="153" y="33"/>
                  </a:cubicBezTo>
                  <a:cubicBezTo>
                    <a:pt x="157" y="23"/>
                    <a:pt x="162" y="14"/>
                    <a:pt x="168" y="0"/>
                  </a:cubicBezTo>
                  <a:cubicBezTo>
                    <a:pt x="174" y="11"/>
                    <a:pt x="178" y="17"/>
                    <a:pt x="181" y="23"/>
                  </a:cubicBezTo>
                  <a:cubicBezTo>
                    <a:pt x="213" y="96"/>
                    <a:pt x="245" y="169"/>
                    <a:pt x="276" y="242"/>
                  </a:cubicBezTo>
                  <a:cubicBezTo>
                    <a:pt x="284" y="260"/>
                    <a:pt x="291" y="277"/>
                    <a:pt x="298" y="294"/>
                  </a:cubicBezTo>
                  <a:cubicBezTo>
                    <a:pt x="307" y="314"/>
                    <a:pt x="314" y="335"/>
                    <a:pt x="339" y="344"/>
                  </a:cubicBezTo>
                  <a:close/>
                  <a:moveTo>
                    <a:pt x="155" y="108"/>
                  </a:moveTo>
                  <a:cubicBezTo>
                    <a:pt x="138" y="146"/>
                    <a:pt x="123" y="180"/>
                    <a:pt x="109" y="216"/>
                  </a:cubicBezTo>
                  <a:cubicBezTo>
                    <a:pt x="141" y="216"/>
                    <a:pt x="170" y="216"/>
                    <a:pt x="202" y="216"/>
                  </a:cubicBezTo>
                  <a:cubicBezTo>
                    <a:pt x="186" y="180"/>
                    <a:pt x="172" y="146"/>
                    <a:pt x="155"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25">
              <a:extLst>
                <a:ext uri="{FF2B5EF4-FFF2-40B4-BE49-F238E27FC236}">
                  <a16:creationId xmlns:a16="http://schemas.microsoft.com/office/drawing/2014/main" id="{D66663FF-67DC-4191-B24E-EA76E793DB67}"/>
                </a:ext>
              </a:extLst>
            </p:cNvPr>
            <p:cNvSpPr>
              <a:spLocks/>
            </p:cNvSpPr>
            <p:nvPr userDrawn="1"/>
          </p:nvSpPr>
          <p:spPr bwMode="auto">
            <a:xfrm>
              <a:off x="4541360" y="2766500"/>
              <a:ext cx="149705" cy="191510"/>
            </a:xfrm>
            <a:custGeom>
              <a:avLst/>
              <a:gdLst>
                <a:gd name="T0" fmla="*/ 212 w 265"/>
                <a:gd name="T1" fmla="*/ 205 h 339"/>
                <a:gd name="T2" fmla="*/ 206 w 265"/>
                <a:gd name="T3" fmla="*/ 190 h 339"/>
                <a:gd name="T4" fmla="*/ 185 w 265"/>
                <a:gd name="T5" fmla="*/ 171 h 339"/>
                <a:gd name="T6" fmla="*/ 89 w 265"/>
                <a:gd name="T7" fmla="*/ 171 h 339"/>
                <a:gd name="T8" fmla="*/ 89 w 265"/>
                <a:gd name="T9" fmla="*/ 200 h 339"/>
                <a:gd name="T10" fmla="*/ 89 w 265"/>
                <a:gd name="T11" fmla="*/ 288 h 339"/>
                <a:gd name="T12" fmla="*/ 117 w 265"/>
                <a:gd name="T13" fmla="*/ 327 h 339"/>
                <a:gd name="T14" fmla="*/ 123 w 265"/>
                <a:gd name="T15" fmla="*/ 334 h 339"/>
                <a:gd name="T16" fmla="*/ 0 w 265"/>
                <a:gd name="T17" fmla="*/ 335 h 339"/>
                <a:gd name="T18" fmla="*/ 9 w 265"/>
                <a:gd name="T19" fmla="*/ 326 h 339"/>
                <a:gd name="T20" fmla="*/ 33 w 265"/>
                <a:gd name="T21" fmla="*/ 292 h 339"/>
                <a:gd name="T22" fmla="*/ 33 w 265"/>
                <a:gd name="T23" fmla="*/ 46 h 339"/>
                <a:gd name="T24" fmla="*/ 9 w 265"/>
                <a:gd name="T25" fmla="*/ 12 h 339"/>
                <a:gd name="T26" fmla="*/ 4 w 265"/>
                <a:gd name="T27" fmla="*/ 0 h 339"/>
                <a:gd name="T28" fmla="*/ 257 w 265"/>
                <a:gd name="T29" fmla="*/ 0 h 339"/>
                <a:gd name="T30" fmla="*/ 261 w 265"/>
                <a:gd name="T31" fmla="*/ 77 h 339"/>
                <a:gd name="T32" fmla="*/ 257 w 265"/>
                <a:gd name="T33" fmla="*/ 78 h 339"/>
                <a:gd name="T34" fmla="*/ 251 w 265"/>
                <a:gd name="T35" fmla="*/ 63 h 339"/>
                <a:gd name="T36" fmla="*/ 202 w 265"/>
                <a:gd name="T37" fmla="*/ 25 h 339"/>
                <a:gd name="T38" fmla="*/ 93 w 265"/>
                <a:gd name="T39" fmla="*/ 25 h 339"/>
                <a:gd name="T40" fmla="*/ 92 w 265"/>
                <a:gd name="T41" fmla="*/ 145 h 339"/>
                <a:gd name="T42" fmla="*/ 145 w 265"/>
                <a:gd name="T43" fmla="*/ 145 h 339"/>
                <a:gd name="T44" fmla="*/ 178 w 265"/>
                <a:gd name="T45" fmla="*/ 145 h 339"/>
                <a:gd name="T46" fmla="*/ 207 w 265"/>
                <a:gd name="T47" fmla="*/ 123 h 339"/>
                <a:gd name="T48" fmla="*/ 212 w 265"/>
                <a:gd name="T49" fmla="*/ 110 h 339"/>
                <a:gd name="T50" fmla="*/ 212 w 265"/>
                <a:gd name="T51" fmla="*/ 20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9">
                  <a:moveTo>
                    <a:pt x="212" y="205"/>
                  </a:moveTo>
                  <a:cubicBezTo>
                    <a:pt x="210" y="200"/>
                    <a:pt x="208" y="195"/>
                    <a:pt x="206" y="190"/>
                  </a:cubicBezTo>
                  <a:cubicBezTo>
                    <a:pt x="203" y="179"/>
                    <a:pt x="195" y="172"/>
                    <a:pt x="185" y="171"/>
                  </a:cubicBezTo>
                  <a:cubicBezTo>
                    <a:pt x="154" y="170"/>
                    <a:pt x="123" y="171"/>
                    <a:pt x="89" y="171"/>
                  </a:cubicBezTo>
                  <a:cubicBezTo>
                    <a:pt x="89" y="182"/>
                    <a:pt x="89" y="191"/>
                    <a:pt x="89" y="200"/>
                  </a:cubicBezTo>
                  <a:cubicBezTo>
                    <a:pt x="89" y="230"/>
                    <a:pt x="89" y="259"/>
                    <a:pt x="89" y="288"/>
                  </a:cubicBezTo>
                  <a:cubicBezTo>
                    <a:pt x="89" y="315"/>
                    <a:pt x="92" y="317"/>
                    <a:pt x="117" y="327"/>
                  </a:cubicBezTo>
                  <a:cubicBezTo>
                    <a:pt x="119" y="328"/>
                    <a:pt x="121" y="331"/>
                    <a:pt x="123" y="334"/>
                  </a:cubicBezTo>
                  <a:cubicBezTo>
                    <a:pt x="108" y="338"/>
                    <a:pt x="28" y="339"/>
                    <a:pt x="0" y="335"/>
                  </a:cubicBezTo>
                  <a:cubicBezTo>
                    <a:pt x="4" y="331"/>
                    <a:pt x="6" y="327"/>
                    <a:pt x="9" y="326"/>
                  </a:cubicBezTo>
                  <a:cubicBezTo>
                    <a:pt x="28" y="322"/>
                    <a:pt x="33" y="308"/>
                    <a:pt x="33" y="292"/>
                  </a:cubicBezTo>
                  <a:cubicBezTo>
                    <a:pt x="34" y="210"/>
                    <a:pt x="33" y="128"/>
                    <a:pt x="33" y="46"/>
                  </a:cubicBezTo>
                  <a:cubicBezTo>
                    <a:pt x="33" y="29"/>
                    <a:pt x="28" y="16"/>
                    <a:pt x="9" y="12"/>
                  </a:cubicBezTo>
                  <a:cubicBezTo>
                    <a:pt x="3" y="10"/>
                    <a:pt x="0" y="7"/>
                    <a:pt x="4" y="0"/>
                  </a:cubicBezTo>
                  <a:cubicBezTo>
                    <a:pt x="88" y="0"/>
                    <a:pt x="172" y="0"/>
                    <a:pt x="257" y="0"/>
                  </a:cubicBezTo>
                  <a:cubicBezTo>
                    <a:pt x="259" y="26"/>
                    <a:pt x="265" y="52"/>
                    <a:pt x="261" y="77"/>
                  </a:cubicBezTo>
                  <a:cubicBezTo>
                    <a:pt x="260" y="78"/>
                    <a:pt x="258" y="78"/>
                    <a:pt x="257" y="78"/>
                  </a:cubicBezTo>
                  <a:cubicBezTo>
                    <a:pt x="255" y="73"/>
                    <a:pt x="253" y="68"/>
                    <a:pt x="251" y="63"/>
                  </a:cubicBezTo>
                  <a:cubicBezTo>
                    <a:pt x="243" y="37"/>
                    <a:pt x="229" y="26"/>
                    <a:pt x="202" y="25"/>
                  </a:cubicBezTo>
                  <a:cubicBezTo>
                    <a:pt x="166" y="25"/>
                    <a:pt x="129" y="25"/>
                    <a:pt x="93" y="25"/>
                  </a:cubicBezTo>
                  <a:cubicBezTo>
                    <a:pt x="89" y="41"/>
                    <a:pt x="88" y="120"/>
                    <a:pt x="92" y="145"/>
                  </a:cubicBezTo>
                  <a:cubicBezTo>
                    <a:pt x="109" y="145"/>
                    <a:pt x="127" y="145"/>
                    <a:pt x="145" y="145"/>
                  </a:cubicBezTo>
                  <a:cubicBezTo>
                    <a:pt x="156" y="145"/>
                    <a:pt x="167" y="146"/>
                    <a:pt x="178" y="145"/>
                  </a:cubicBezTo>
                  <a:cubicBezTo>
                    <a:pt x="197" y="145"/>
                    <a:pt x="201" y="141"/>
                    <a:pt x="207" y="123"/>
                  </a:cubicBezTo>
                  <a:cubicBezTo>
                    <a:pt x="208" y="119"/>
                    <a:pt x="210" y="115"/>
                    <a:pt x="212" y="110"/>
                  </a:cubicBezTo>
                  <a:cubicBezTo>
                    <a:pt x="220" y="121"/>
                    <a:pt x="221" y="178"/>
                    <a:pt x="21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26">
              <a:extLst>
                <a:ext uri="{FF2B5EF4-FFF2-40B4-BE49-F238E27FC236}">
                  <a16:creationId xmlns:a16="http://schemas.microsoft.com/office/drawing/2014/main" id="{46A471C3-5C9F-475D-AC88-84BDBC3DEBAA}"/>
                </a:ext>
              </a:extLst>
            </p:cNvPr>
            <p:cNvSpPr>
              <a:spLocks/>
            </p:cNvSpPr>
            <p:nvPr userDrawn="1"/>
          </p:nvSpPr>
          <p:spPr bwMode="auto">
            <a:xfrm>
              <a:off x="5761599" y="2763111"/>
              <a:ext cx="124849" cy="197159"/>
            </a:xfrm>
            <a:custGeom>
              <a:avLst/>
              <a:gdLst>
                <a:gd name="T0" fmla="*/ 194 w 221"/>
                <a:gd name="T1" fmla="*/ 5 h 349"/>
                <a:gd name="T2" fmla="*/ 197 w 221"/>
                <a:gd name="T3" fmla="*/ 13 h 349"/>
                <a:gd name="T4" fmla="*/ 197 w 221"/>
                <a:gd name="T5" fmla="*/ 107 h 349"/>
                <a:gd name="T6" fmla="*/ 187 w 221"/>
                <a:gd name="T7" fmla="*/ 115 h 349"/>
                <a:gd name="T8" fmla="*/ 183 w 221"/>
                <a:gd name="T9" fmla="*/ 94 h 349"/>
                <a:gd name="T10" fmla="*/ 129 w 221"/>
                <a:gd name="T11" fmla="*/ 31 h 349"/>
                <a:gd name="T12" fmla="*/ 85 w 221"/>
                <a:gd name="T13" fmla="*/ 31 h 349"/>
                <a:gd name="T14" fmla="*/ 76 w 221"/>
                <a:gd name="T15" fmla="*/ 114 h 349"/>
                <a:gd name="T16" fmla="*/ 106 w 221"/>
                <a:gd name="T17" fmla="*/ 133 h 349"/>
                <a:gd name="T18" fmla="*/ 182 w 221"/>
                <a:gd name="T19" fmla="*/ 185 h 349"/>
                <a:gd name="T20" fmla="*/ 213 w 221"/>
                <a:gd name="T21" fmla="*/ 274 h 349"/>
                <a:gd name="T22" fmla="*/ 144 w 221"/>
                <a:gd name="T23" fmla="*/ 342 h 349"/>
                <a:gd name="T24" fmla="*/ 60 w 221"/>
                <a:gd name="T25" fmla="*/ 333 h 349"/>
                <a:gd name="T26" fmla="*/ 21 w 221"/>
                <a:gd name="T27" fmla="*/ 341 h 349"/>
                <a:gd name="T28" fmla="*/ 14 w 221"/>
                <a:gd name="T29" fmla="*/ 343 h 349"/>
                <a:gd name="T30" fmla="*/ 11 w 221"/>
                <a:gd name="T31" fmla="*/ 337 h 349"/>
                <a:gd name="T32" fmla="*/ 11 w 221"/>
                <a:gd name="T33" fmla="*/ 239 h 349"/>
                <a:gd name="T34" fmla="*/ 21 w 221"/>
                <a:gd name="T35" fmla="*/ 229 h 349"/>
                <a:gd name="T36" fmla="*/ 26 w 221"/>
                <a:gd name="T37" fmla="*/ 253 h 349"/>
                <a:gd name="T38" fmla="*/ 91 w 221"/>
                <a:gd name="T39" fmla="*/ 322 h 349"/>
                <a:gd name="T40" fmla="*/ 165 w 221"/>
                <a:gd name="T41" fmla="*/ 276 h 349"/>
                <a:gd name="T42" fmla="*/ 152 w 221"/>
                <a:gd name="T43" fmla="*/ 236 h 349"/>
                <a:gd name="T44" fmla="*/ 119 w 221"/>
                <a:gd name="T45" fmla="*/ 207 h 349"/>
                <a:gd name="T46" fmla="*/ 54 w 221"/>
                <a:gd name="T47" fmla="*/ 168 h 349"/>
                <a:gd name="T48" fmla="*/ 13 w 221"/>
                <a:gd name="T49" fmla="*/ 63 h 349"/>
                <a:gd name="T50" fmla="*/ 100 w 221"/>
                <a:gd name="T51" fmla="*/ 3 h 349"/>
                <a:gd name="T52" fmla="*/ 148 w 221"/>
                <a:gd name="T53" fmla="*/ 14 h 349"/>
                <a:gd name="T54" fmla="*/ 188 w 221"/>
                <a:gd name="T55" fmla="*/ 6 h 349"/>
                <a:gd name="T56" fmla="*/ 194 w 221"/>
                <a:gd name="T57" fmla="*/ 5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49">
                  <a:moveTo>
                    <a:pt x="194" y="5"/>
                  </a:moveTo>
                  <a:cubicBezTo>
                    <a:pt x="195" y="8"/>
                    <a:pt x="197" y="10"/>
                    <a:pt x="197" y="13"/>
                  </a:cubicBezTo>
                  <a:cubicBezTo>
                    <a:pt x="197" y="44"/>
                    <a:pt x="197" y="76"/>
                    <a:pt x="197" y="107"/>
                  </a:cubicBezTo>
                  <a:cubicBezTo>
                    <a:pt x="197" y="113"/>
                    <a:pt x="196" y="118"/>
                    <a:pt x="187" y="115"/>
                  </a:cubicBezTo>
                  <a:cubicBezTo>
                    <a:pt x="186" y="108"/>
                    <a:pt x="184" y="101"/>
                    <a:pt x="183" y="94"/>
                  </a:cubicBezTo>
                  <a:cubicBezTo>
                    <a:pt x="175" y="65"/>
                    <a:pt x="157" y="43"/>
                    <a:pt x="129" y="31"/>
                  </a:cubicBezTo>
                  <a:cubicBezTo>
                    <a:pt x="115" y="25"/>
                    <a:pt x="99" y="25"/>
                    <a:pt x="85" y="31"/>
                  </a:cubicBezTo>
                  <a:cubicBezTo>
                    <a:pt x="49" y="48"/>
                    <a:pt x="44" y="88"/>
                    <a:pt x="76" y="114"/>
                  </a:cubicBezTo>
                  <a:cubicBezTo>
                    <a:pt x="85" y="122"/>
                    <a:pt x="96" y="127"/>
                    <a:pt x="106" y="133"/>
                  </a:cubicBezTo>
                  <a:cubicBezTo>
                    <a:pt x="132" y="150"/>
                    <a:pt x="158" y="165"/>
                    <a:pt x="182" y="185"/>
                  </a:cubicBezTo>
                  <a:cubicBezTo>
                    <a:pt x="210" y="207"/>
                    <a:pt x="221" y="238"/>
                    <a:pt x="213" y="274"/>
                  </a:cubicBezTo>
                  <a:cubicBezTo>
                    <a:pt x="204" y="310"/>
                    <a:pt x="180" y="334"/>
                    <a:pt x="144" y="342"/>
                  </a:cubicBezTo>
                  <a:cubicBezTo>
                    <a:pt x="116" y="349"/>
                    <a:pt x="87" y="345"/>
                    <a:pt x="60" y="333"/>
                  </a:cubicBezTo>
                  <a:cubicBezTo>
                    <a:pt x="38" y="323"/>
                    <a:pt x="38" y="324"/>
                    <a:pt x="21" y="341"/>
                  </a:cubicBezTo>
                  <a:cubicBezTo>
                    <a:pt x="20" y="343"/>
                    <a:pt x="17" y="342"/>
                    <a:pt x="14" y="343"/>
                  </a:cubicBezTo>
                  <a:cubicBezTo>
                    <a:pt x="13" y="340"/>
                    <a:pt x="11" y="339"/>
                    <a:pt x="11" y="337"/>
                  </a:cubicBezTo>
                  <a:cubicBezTo>
                    <a:pt x="11" y="304"/>
                    <a:pt x="11" y="272"/>
                    <a:pt x="11" y="239"/>
                  </a:cubicBezTo>
                  <a:cubicBezTo>
                    <a:pt x="11" y="233"/>
                    <a:pt x="10" y="226"/>
                    <a:pt x="21" y="229"/>
                  </a:cubicBezTo>
                  <a:cubicBezTo>
                    <a:pt x="22" y="237"/>
                    <a:pt x="24" y="245"/>
                    <a:pt x="26" y="253"/>
                  </a:cubicBezTo>
                  <a:cubicBezTo>
                    <a:pt x="35" y="288"/>
                    <a:pt x="56" y="312"/>
                    <a:pt x="91" y="322"/>
                  </a:cubicBezTo>
                  <a:cubicBezTo>
                    <a:pt x="130" y="333"/>
                    <a:pt x="158" y="302"/>
                    <a:pt x="165" y="276"/>
                  </a:cubicBezTo>
                  <a:cubicBezTo>
                    <a:pt x="168" y="261"/>
                    <a:pt x="163" y="247"/>
                    <a:pt x="152" y="236"/>
                  </a:cubicBezTo>
                  <a:cubicBezTo>
                    <a:pt x="142" y="225"/>
                    <a:pt x="131" y="215"/>
                    <a:pt x="119" y="207"/>
                  </a:cubicBezTo>
                  <a:cubicBezTo>
                    <a:pt x="98" y="193"/>
                    <a:pt x="76" y="181"/>
                    <a:pt x="54" y="168"/>
                  </a:cubicBezTo>
                  <a:cubicBezTo>
                    <a:pt x="16" y="144"/>
                    <a:pt x="0" y="105"/>
                    <a:pt x="13" y="63"/>
                  </a:cubicBezTo>
                  <a:cubicBezTo>
                    <a:pt x="25" y="25"/>
                    <a:pt x="60" y="0"/>
                    <a:pt x="100" y="3"/>
                  </a:cubicBezTo>
                  <a:cubicBezTo>
                    <a:pt x="116" y="4"/>
                    <a:pt x="132" y="9"/>
                    <a:pt x="148" y="14"/>
                  </a:cubicBezTo>
                  <a:cubicBezTo>
                    <a:pt x="172" y="22"/>
                    <a:pt x="171" y="23"/>
                    <a:pt x="188" y="6"/>
                  </a:cubicBezTo>
                  <a:cubicBezTo>
                    <a:pt x="189" y="5"/>
                    <a:pt x="191" y="6"/>
                    <a:pt x="19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27">
              <a:extLst>
                <a:ext uri="{FF2B5EF4-FFF2-40B4-BE49-F238E27FC236}">
                  <a16:creationId xmlns:a16="http://schemas.microsoft.com/office/drawing/2014/main" id="{7BF9343F-CDD4-4A1D-9EFF-AA7CE80EE23F}"/>
                </a:ext>
              </a:extLst>
            </p:cNvPr>
            <p:cNvSpPr>
              <a:spLocks/>
            </p:cNvSpPr>
            <p:nvPr userDrawn="1"/>
          </p:nvSpPr>
          <p:spPr bwMode="auto">
            <a:xfrm>
              <a:off x="6075698" y="2413422"/>
              <a:ext cx="123154" cy="194900"/>
            </a:xfrm>
            <a:custGeom>
              <a:avLst/>
              <a:gdLst>
                <a:gd name="T0" fmla="*/ 190 w 218"/>
                <a:gd name="T1" fmla="*/ 113 h 344"/>
                <a:gd name="T2" fmla="*/ 180 w 218"/>
                <a:gd name="T3" fmla="*/ 105 h 344"/>
                <a:gd name="T4" fmla="*/ 147 w 218"/>
                <a:gd name="T5" fmla="*/ 43 h 344"/>
                <a:gd name="T6" fmla="*/ 93 w 218"/>
                <a:gd name="T7" fmla="*/ 25 h 344"/>
                <a:gd name="T8" fmla="*/ 59 w 218"/>
                <a:gd name="T9" fmla="*/ 99 h 344"/>
                <a:gd name="T10" fmla="*/ 97 w 218"/>
                <a:gd name="T11" fmla="*/ 130 h 344"/>
                <a:gd name="T12" fmla="*/ 184 w 218"/>
                <a:gd name="T13" fmla="*/ 190 h 344"/>
                <a:gd name="T14" fmla="*/ 204 w 218"/>
                <a:gd name="T15" fmla="*/ 283 h 344"/>
                <a:gd name="T16" fmla="*/ 123 w 218"/>
                <a:gd name="T17" fmla="*/ 343 h 344"/>
                <a:gd name="T18" fmla="*/ 50 w 218"/>
                <a:gd name="T19" fmla="*/ 329 h 344"/>
                <a:gd name="T20" fmla="*/ 19 w 218"/>
                <a:gd name="T21" fmla="*/ 336 h 344"/>
                <a:gd name="T22" fmla="*/ 10 w 218"/>
                <a:gd name="T23" fmla="*/ 342 h 344"/>
                <a:gd name="T24" fmla="*/ 9 w 218"/>
                <a:gd name="T25" fmla="*/ 227 h 344"/>
                <a:gd name="T26" fmla="*/ 19 w 218"/>
                <a:gd name="T27" fmla="*/ 237 h 344"/>
                <a:gd name="T28" fmla="*/ 50 w 218"/>
                <a:gd name="T29" fmla="*/ 300 h 344"/>
                <a:gd name="T30" fmla="*/ 83 w 218"/>
                <a:gd name="T31" fmla="*/ 319 h 344"/>
                <a:gd name="T32" fmla="*/ 159 w 218"/>
                <a:gd name="T33" fmla="*/ 278 h 344"/>
                <a:gd name="T34" fmla="*/ 145 w 218"/>
                <a:gd name="T35" fmla="*/ 231 h 344"/>
                <a:gd name="T36" fmla="*/ 90 w 218"/>
                <a:gd name="T37" fmla="*/ 190 h 344"/>
                <a:gd name="T38" fmla="*/ 46 w 218"/>
                <a:gd name="T39" fmla="*/ 163 h 344"/>
                <a:gd name="T40" fmla="*/ 4 w 218"/>
                <a:gd name="T41" fmla="*/ 83 h 344"/>
                <a:gd name="T42" fmla="*/ 66 w 218"/>
                <a:gd name="T43" fmla="*/ 5 h 344"/>
                <a:gd name="T44" fmla="*/ 117 w 218"/>
                <a:gd name="T45" fmla="*/ 4 h 344"/>
                <a:gd name="T46" fmla="*/ 146 w 218"/>
                <a:gd name="T47" fmla="*/ 13 h 344"/>
                <a:gd name="T48" fmla="*/ 182 w 218"/>
                <a:gd name="T49" fmla="*/ 7 h 344"/>
                <a:gd name="T50" fmla="*/ 190 w 218"/>
                <a:gd name="T51" fmla="*/ 6 h 344"/>
                <a:gd name="T52" fmla="*/ 190 w 218"/>
                <a:gd name="T53" fmla="*/ 11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8" h="344">
                  <a:moveTo>
                    <a:pt x="190" y="113"/>
                  </a:moveTo>
                  <a:cubicBezTo>
                    <a:pt x="181" y="115"/>
                    <a:pt x="180" y="110"/>
                    <a:pt x="180" y="105"/>
                  </a:cubicBezTo>
                  <a:cubicBezTo>
                    <a:pt x="178" y="79"/>
                    <a:pt x="166" y="59"/>
                    <a:pt x="147" y="43"/>
                  </a:cubicBezTo>
                  <a:cubicBezTo>
                    <a:pt x="131" y="30"/>
                    <a:pt x="114" y="23"/>
                    <a:pt x="93" y="25"/>
                  </a:cubicBezTo>
                  <a:cubicBezTo>
                    <a:pt x="58" y="29"/>
                    <a:pt x="39" y="70"/>
                    <a:pt x="59" y="99"/>
                  </a:cubicBezTo>
                  <a:cubicBezTo>
                    <a:pt x="68" y="113"/>
                    <a:pt x="82" y="122"/>
                    <a:pt x="97" y="130"/>
                  </a:cubicBezTo>
                  <a:cubicBezTo>
                    <a:pt x="129" y="146"/>
                    <a:pt x="159" y="164"/>
                    <a:pt x="184" y="190"/>
                  </a:cubicBezTo>
                  <a:cubicBezTo>
                    <a:pt x="210" y="217"/>
                    <a:pt x="218" y="248"/>
                    <a:pt x="204" y="283"/>
                  </a:cubicBezTo>
                  <a:cubicBezTo>
                    <a:pt x="189" y="319"/>
                    <a:pt x="162" y="340"/>
                    <a:pt x="123" y="343"/>
                  </a:cubicBezTo>
                  <a:cubicBezTo>
                    <a:pt x="98" y="344"/>
                    <a:pt x="73" y="341"/>
                    <a:pt x="50" y="329"/>
                  </a:cubicBezTo>
                  <a:cubicBezTo>
                    <a:pt x="33" y="321"/>
                    <a:pt x="33" y="321"/>
                    <a:pt x="19" y="336"/>
                  </a:cubicBezTo>
                  <a:cubicBezTo>
                    <a:pt x="17" y="338"/>
                    <a:pt x="14" y="340"/>
                    <a:pt x="10" y="342"/>
                  </a:cubicBezTo>
                  <a:cubicBezTo>
                    <a:pt x="5" y="325"/>
                    <a:pt x="5" y="244"/>
                    <a:pt x="9" y="227"/>
                  </a:cubicBezTo>
                  <a:cubicBezTo>
                    <a:pt x="19" y="224"/>
                    <a:pt x="18" y="232"/>
                    <a:pt x="19" y="237"/>
                  </a:cubicBezTo>
                  <a:cubicBezTo>
                    <a:pt x="22" y="262"/>
                    <a:pt x="31" y="284"/>
                    <a:pt x="50" y="300"/>
                  </a:cubicBezTo>
                  <a:cubicBezTo>
                    <a:pt x="60" y="308"/>
                    <a:pt x="71" y="315"/>
                    <a:pt x="83" y="319"/>
                  </a:cubicBezTo>
                  <a:cubicBezTo>
                    <a:pt x="113" y="330"/>
                    <a:pt x="151" y="309"/>
                    <a:pt x="159" y="278"/>
                  </a:cubicBezTo>
                  <a:cubicBezTo>
                    <a:pt x="163" y="260"/>
                    <a:pt x="158" y="243"/>
                    <a:pt x="145" y="231"/>
                  </a:cubicBezTo>
                  <a:cubicBezTo>
                    <a:pt x="128" y="216"/>
                    <a:pt x="109" y="203"/>
                    <a:pt x="90" y="190"/>
                  </a:cubicBezTo>
                  <a:cubicBezTo>
                    <a:pt x="76" y="181"/>
                    <a:pt x="61" y="173"/>
                    <a:pt x="46" y="163"/>
                  </a:cubicBezTo>
                  <a:cubicBezTo>
                    <a:pt x="17" y="145"/>
                    <a:pt x="0" y="118"/>
                    <a:pt x="4" y="83"/>
                  </a:cubicBezTo>
                  <a:cubicBezTo>
                    <a:pt x="8" y="45"/>
                    <a:pt x="28" y="16"/>
                    <a:pt x="66" y="5"/>
                  </a:cubicBezTo>
                  <a:cubicBezTo>
                    <a:pt x="82" y="0"/>
                    <a:pt x="100" y="2"/>
                    <a:pt x="117" y="4"/>
                  </a:cubicBezTo>
                  <a:cubicBezTo>
                    <a:pt x="127" y="4"/>
                    <a:pt x="136" y="9"/>
                    <a:pt x="146" y="13"/>
                  </a:cubicBezTo>
                  <a:cubicBezTo>
                    <a:pt x="159" y="18"/>
                    <a:pt x="172" y="24"/>
                    <a:pt x="182" y="7"/>
                  </a:cubicBezTo>
                  <a:cubicBezTo>
                    <a:pt x="183" y="6"/>
                    <a:pt x="187" y="6"/>
                    <a:pt x="190" y="6"/>
                  </a:cubicBezTo>
                  <a:cubicBezTo>
                    <a:pt x="190" y="42"/>
                    <a:pt x="190" y="78"/>
                    <a:pt x="19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28">
              <a:extLst>
                <a:ext uri="{FF2B5EF4-FFF2-40B4-BE49-F238E27FC236}">
                  <a16:creationId xmlns:a16="http://schemas.microsoft.com/office/drawing/2014/main" id="{67DA9C34-82C9-42A5-92B9-C828AB7A5265}"/>
                </a:ext>
              </a:extLst>
            </p:cNvPr>
            <p:cNvSpPr>
              <a:spLocks/>
            </p:cNvSpPr>
            <p:nvPr userDrawn="1"/>
          </p:nvSpPr>
          <p:spPr bwMode="auto">
            <a:xfrm>
              <a:off x="5527720" y="2415117"/>
              <a:ext cx="183036" cy="193205"/>
            </a:xfrm>
            <a:custGeom>
              <a:avLst/>
              <a:gdLst>
                <a:gd name="T0" fmla="*/ 0 w 323"/>
                <a:gd name="T1" fmla="*/ 6 h 341"/>
                <a:gd name="T2" fmla="*/ 121 w 323"/>
                <a:gd name="T3" fmla="*/ 7 h 341"/>
                <a:gd name="T4" fmla="*/ 112 w 323"/>
                <a:gd name="T5" fmla="*/ 12 h 341"/>
                <a:gd name="T6" fmla="*/ 98 w 323"/>
                <a:gd name="T7" fmla="*/ 42 h 341"/>
                <a:gd name="T8" fmla="*/ 114 w 323"/>
                <a:gd name="T9" fmla="*/ 79 h 341"/>
                <a:gd name="T10" fmla="*/ 178 w 323"/>
                <a:gd name="T11" fmla="*/ 223 h 341"/>
                <a:gd name="T12" fmla="*/ 183 w 323"/>
                <a:gd name="T13" fmla="*/ 235 h 341"/>
                <a:gd name="T14" fmla="*/ 191 w 323"/>
                <a:gd name="T15" fmla="*/ 217 h 341"/>
                <a:gd name="T16" fmla="*/ 260 w 323"/>
                <a:gd name="T17" fmla="*/ 47 h 341"/>
                <a:gd name="T18" fmla="*/ 247 w 323"/>
                <a:gd name="T19" fmla="*/ 10 h 341"/>
                <a:gd name="T20" fmla="*/ 245 w 323"/>
                <a:gd name="T21" fmla="*/ 7 h 341"/>
                <a:gd name="T22" fmla="*/ 323 w 323"/>
                <a:gd name="T23" fmla="*/ 4 h 341"/>
                <a:gd name="T24" fmla="*/ 320 w 323"/>
                <a:gd name="T25" fmla="*/ 12 h 341"/>
                <a:gd name="T26" fmla="*/ 291 w 323"/>
                <a:gd name="T27" fmla="*/ 47 h 341"/>
                <a:gd name="T28" fmla="*/ 247 w 323"/>
                <a:gd name="T29" fmla="*/ 158 h 341"/>
                <a:gd name="T30" fmla="*/ 181 w 323"/>
                <a:gd name="T31" fmla="*/ 325 h 341"/>
                <a:gd name="T32" fmla="*/ 178 w 323"/>
                <a:gd name="T33" fmla="*/ 333 h 341"/>
                <a:gd name="T34" fmla="*/ 162 w 323"/>
                <a:gd name="T35" fmla="*/ 333 h 341"/>
                <a:gd name="T36" fmla="*/ 157 w 323"/>
                <a:gd name="T37" fmla="*/ 322 h 341"/>
                <a:gd name="T38" fmla="*/ 38 w 323"/>
                <a:gd name="T39" fmla="*/ 45 h 341"/>
                <a:gd name="T40" fmla="*/ 0 w 323"/>
                <a:gd name="T41" fmla="*/ 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41">
                  <a:moveTo>
                    <a:pt x="0" y="6"/>
                  </a:moveTo>
                  <a:cubicBezTo>
                    <a:pt x="24" y="1"/>
                    <a:pt x="104" y="1"/>
                    <a:pt x="121" y="7"/>
                  </a:cubicBezTo>
                  <a:cubicBezTo>
                    <a:pt x="117" y="9"/>
                    <a:pt x="115" y="11"/>
                    <a:pt x="112" y="12"/>
                  </a:cubicBezTo>
                  <a:cubicBezTo>
                    <a:pt x="93" y="18"/>
                    <a:pt x="90" y="24"/>
                    <a:pt x="98" y="42"/>
                  </a:cubicBezTo>
                  <a:cubicBezTo>
                    <a:pt x="103" y="55"/>
                    <a:pt x="109" y="67"/>
                    <a:pt x="114" y="79"/>
                  </a:cubicBezTo>
                  <a:cubicBezTo>
                    <a:pt x="136" y="127"/>
                    <a:pt x="157" y="175"/>
                    <a:pt x="178" y="223"/>
                  </a:cubicBezTo>
                  <a:cubicBezTo>
                    <a:pt x="179" y="226"/>
                    <a:pt x="181" y="229"/>
                    <a:pt x="183" y="235"/>
                  </a:cubicBezTo>
                  <a:cubicBezTo>
                    <a:pt x="187" y="227"/>
                    <a:pt x="189" y="222"/>
                    <a:pt x="191" y="217"/>
                  </a:cubicBezTo>
                  <a:cubicBezTo>
                    <a:pt x="214" y="160"/>
                    <a:pt x="237" y="104"/>
                    <a:pt x="260" y="47"/>
                  </a:cubicBezTo>
                  <a:cubicBezTo>
                    <a:pt x="269" y="23"/>
                    <a:pt x="269" y="23"/>
                    <a:pt x="247" y="10"/>
                  </a:cubicBezTo>
                  <a:cubicBezTo>
                    <a:pt x="246" y="10"/>
                    <a:pt x="245" y="8"/>
                    <a:pt x="245" y="7"/>
                  </a:cubicBezTo>
                  <a:cubicBezTo>
                    <a:pt x="255" y="1"/>
                    <a:pt x="291" y="0"/>
                    <a:pt x="323" y="4"/>
                  </a:cubicBezTo>
                  <a:cubicBezTo>
                    <a:pt x="322" y="7"/>
                    <a:pt x="321" y="12"/>
                    <a:pt x="320" y="12"/>
                  </a:cubicBezTo>
                  <a:cubicBezTo>
                    <a:pt x="303" y="18"/>
                    <a:pt x="297" y="32"/>
                    <a:pt x="291" y="47"/>
                  </a:cubicBezTo>
                  <a:cubicBezTo>
                    <a:pt x="276" y="84"/>
                    <a:pt x="262" y="121"/>
                    <a:pt x="247" y="158"/>
                  </a:cubicBezTo>
                  <a:cubicBezTo>
                    <a:pt x="225" y="214"/>
                    <a:pt x="203" y="269"/>
                    <a:pt x="181" y="325"/>
                  </a:cubicBezTo>
                  <a:cubicBezTo>
                    <a:pt x="180" y="328"/>
                    <a:pt x="179" y="330"/>
                    <a:pt x="178" y="333"/>
                  </a:cubicBezTo>
                  <a:cubicBezTo>
                    <a:pt x="173" y="341"/>
                    <a:pt x="167" y="341"/>
                    <a:pt x="162" y="333"/>
                  </a:cubicBezTo>
                  <a:cubicBezTo>
                    <a:pt x="160" y="329"/>
                    <a:pt x="158" y="325"/>
                    <a:pt x="157" y="322"/>
                  </a:cubicBezTo>
                  <a:cubicBezTo>
                    <a:pt x="117" y="230"/>
                    <a:pt x="77" y="137"/>
                    <a:pt x="38" y="45"/>
                  </a:cubicBezTo>
                  <a:cubicBezTo>
                    <a:pt x="31" y="28"/>
                    <a:pt x="19" y="1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29">
              <a:extLst>
                <a:ext uri="{FF2B5EF4-FFF2-40B4-BE49-F238E27FC236}">
                  <a16:creationId xmlns:a16="http://schemas.microsoft.com/office/drawing/2014/main" id="{85534A6B-9297-4D73-AADD-09CBEB1D0554}"/>
                </a:ext>
              </a:extLst>
            </p:cNvPr>
            <p:cNvSpPr>
              <a:spLocks/>
            </p:cNvSpPr>
            <p:nvPr userDrawn="1"/>
          </p:nvSpPr>
          <p:spPr bwMode="auto">
            <a:xfrm>
              <a:off x="6299973" y="2417376"/>
              <a:ext cx="164958" cy="189815"/>
            </a:xfrm>
            <a:custGeom>
              <a:avLst/>
              <a:gdLst>
                <a:gd name="T0" fmla="*/ 175 w 292"/>
                <a:gd name="T1" fmla="*/ 24 h 335"/>
                <a:gd name="T2" fmla="*/ 174 w 292"/>
                <a:gd name="T3" fmla="*/ 45 h 335"/>
                <a:gd name="T4" fmla="*/ 174 w 292"/>
                <a:gd name="T5" fmla="*/ 283 h 335"/>
                <a:gd name="T6" fmla="*/ 207 w 292"/>
                <a:gd name="T7" fmla="*/ 326 h 335"/>
                <a:gd name="T8" fmla="*/ 200 w 292"/>
                <a:gd name="T9" fmla="*/ 334 h 335"/>
                <a:gd name="T10" fmla="*/ 172 w 292"/>
                <a:gd name="T11" fmla="*/ 334 h 335"/>
                <a:gd name="T12" fmla="*/ 98 w 292"/>
                <a:gd name="T13" fmla="*/ 334 h 335"/>
                <a:gd name="T14" fmla="*/ 88 w 292"/>
                <a:gd name="T15" fmla="*/ 324 h 335"/>
                <a:gd name="T16" fmla="*/ 98 w 292"/>
                <a:gd name="T17" fmla="*/ 322 h 335"/>
                <a:gd name="T18" fmla="*/ 118 w 292"/>
                <a:gd name="T19" fmla="*/ 295 h 335"/>
                <a:gd name="T20" fmla="*/ 118 w 292"/>
                <a:gd name="T21" fmla="*/ 25 h 335"/>
                <a:gd name="T22" fmla="*/ 39 w 292"/>
                <a:gd name="T23" fmla="*/ 27 h 335"/>
                <a:gd name="T24" fmla="*/ 16 w 292"/>
                <a:gd name="T25" fmla="*/ 53 h 335"/>
                <a:gd name="T26" fmla="*/ 9 w 292"/>
                <a:gd name="T27" fmla="*/ 78 h 335"/>
                <a:gd name="T28" fmla="*/ 6 w 292"/>
                <a:gd name="T29" fmla="*/ 0 h 335"/>
                <a:gd name="T30" fmla="*/ 285 w 292"/>
                <a:gd name="T31" fmla="*/ 0 h 335"/>
                <a:gd name="T32" fmla="*/ 283 w 292"/>
                <a:gd name="T33" fmla="*/ 81 h 335"/>
                <a:gd name="T34" fmla="*/ 278 w 292"/>
                <a:gd name="T35" fmla="*/ 63 h 335"/>
                <a:gd name="T36" fmla="*/ 230 w 292"/>
                <a:gd name="T37" fmla="*/ 24 h 335"/>
                <a:gd name="T38" fmla="*/ 175 w 292"/>
                <a:gd name="T39" fmla="*/ 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5">
                  <a:moveTo>
                    <a:pt x="175" y="24"/>
                  </a:moveTo>
                  <a:cubicBezTo>
                    <a:pt x="175" y="32"/>
                    <a:pt x="174" y="39"/>
                    <a:pt x="174" y="45"/>
                  </a:cubicBezTo>
                  <a:cubicBezTo>
                    <a:pt x="174" y="125"/>
                    <a:pt x="174" y="204"/>
                    <a:pt x="174" y="283"/>
                  </a:cubicBezTo>
                  <a:cubicBezTo>
                    <a:pt x="174" y="313"/>
                    <a:pt x="178" y="317"/>
                    <a:pt x="207" y="326"/>
                  </a:cubicBezTo>
                  <a:cubicBezTo>
                    <a:pt x="204" y="329"/>
                    <a:pt x="202" y="333"/>
                    <a:pt x="200" y="334"/>
                  </a:cubicBezTo>
                  <a:cubicBezTo>
                    <a:pt x="191" y="335"/>
                    <a:pt x="182" y="334"/>
                    <a:pt x="172" y="334"/>
                  </a:cubicBezTo>
                  <a:cubicBezTo>
                    <a:pt x="148" y="334"/>
                    <a:pt x="123" y="334"/>
                    <a:pt x="98" y="334"/>
                  </a:cubicBezTo>
                  <a:cubicBezTo>
                    <a:pt x="93" y="334"/>
                    <a:pt x="85" y="335"/>
                    <a:pt x="88" y="324"/>
                  </a:cubicBezTo>
                  <a:cubicBezTo>
                    <a:pt x="91" y="323"/>
                    <a:pt x="95" y="323"/>
                    <a:pt x="98" y="322"/>
                  </a:cubicBezTo>
                  <a:cubicBezTo>
                    <a:pt x="111" y="318"/>
                    <a:pt x="118" y="308"/>
                    <a:pt x="118" y="295"/>
                  </a:cubicBezTo>
                  <a:cubicBezTo>
                    <a:pt x="118" y="206"/>
                    <a:pt x="118" y="117"/>
                    <a:pt x="118" y="25"/>
                  </a:cubicBezTo>
                  <a:cubicBezTo>
                    <a:pt x="91" y="24"/>
                    <a:pt x="65" y="21"/>
                    <a:pt x="39" y="27"/>
                  </a:cubicBezTo>
                  <a:cubicBezTo>
                    <a:pt x="26" y="31"/>
                    <a:pt x="20" y="41"/>
                    <a:pt x="16" y="53"/>
                  </a:cubicBezTo>
                  <a:cubicBezTo>
                    <a:pt x="13" y="61"/>
                    <a:pt x="12" y="69"/>
                    <a:pt x="9" y="78"/>
                  </a:cubicBezTo>
                  <a:cubicBezTo>
                    <a:pt x="1" y="68"/>
                    <a:pt x="0" y="44"/>
                    <a:pt x="6" y="0"/>
                  </a:cubicBezTo>
                  <a:cubicBezTo>
                    <a:pt x="99" y="0"/>
                    <a:pt x="192" y="0"/>
                    <a:pt x="285" y="0"/>
                  </a:cubicBezTo>
                  <a:cubicBezTo>
                    <a:pt x="292" y="39"/>
                    <a:pt x="292" y="65"/>
                    <a:pt x="283" y="81"/>
                  </a:cubicBezTo>
                  <a:cubicBezTo>
                    <a:pt x="281" y="73"/>
                    <a:pt x="280" y="68"/>
                    <a:pt x="278" y="63"/>
                  </a:cubicBezTo>
                  <a:cubicBezTo>
                    <a:pt x="271" y="33"/>
                    <a:pt x="261" y="24"/>
                    <a:pt x="230" y="24"/>
                  </a:cubicBezTo>
                  <a:cubicBezTo>
                    <a:pt x="212" y="23"/>
                    <a:pt x="194" y="24"/>
                    <a:pt x="17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30">
              <a:extLst>
                <a:ext uri="{FF2B5EF4-FFF2-40B4-BE49-F238E27FC236}">
                  <a16:creationId xmlns:a16="http://schemas.microsoft.com/office/drawing/2014/main" id="{F1302594-789D-41B8-9EB2-F3731257F8DA}"/>
                </a:ext>
              </a:extLst>
            </p:cNvPr>
            <p:cNvSpPr>
              <a:spLocks/>
            </p:cNvSpPr>
            <p:nvPr userDrawn="1"/>
          </p:nvSpPr>
          <p:spPr bwMode="auto">
            <a:xfrm>
              <a:off x="5906785" y="2765936"/>
              <a:ext cx="155919" cy="191510"/>
            </a:xfrm>
            <a:custGeom>
              <a:avLst/>
              <a:gdLst>
                <a:gd name="T0" fmla="*/ 275 w 275"/>
                <a:gd name="T1" fmla="*/ 247 h 339"/>
                <a:gd name="T2" fmla="*/ 248 w 275"/>
                <a:gd name="T3" fmla="*/ 337 h 339"/>
                <a:gd name="T4" fmla="*/ 232 w 275"/>
                <a:gd name="T5" fmla="*/ 338 h 339"/>
                <a:gd name="T6" fmla="*/ 20 w 275"/>
                <a:gd name="T7" fmla="*/ 338 h 339"/>
                <a:gd name="T8" fmla="*/ 6 w 275"/>
                <a:gd name="T9" fmla="*/ 337 h 339"/>
                <a:gd name="T10" fmla="*/ 1 w 275"/>
                <a:gd name="T11" fmla="*/ 330 h 339"/>
                <a:gd name="T12" fmla="*/ 36 w 275"/>
                <a:gd name="T13" fmla="*/ 280 h 339"/>
                <a:gd name="T14" fmla="*/ 36 w 275"/>
                <a:gd name="T15" fmla="*/ 56 h 339"/>
                <a:gd name="T16" fmla="*/ 35 w 275"/>
                <a:gd name="T17" fmla="*/ 38 h 339"/>
                <a:gd name="T18" fmla="*/ 11 w 275"/>
                <a:gd name="T19" fmla="*/ 12 h 339"/>
                <a:gd name="T20" fmla="*/ 0 w 275"/>
                <a:gd name="T21" fmla="*/ 8 h 339"/>
                <a:gd name="T22" fmla="*/ 9 w 275"/>
                <a:gd name="T23" fmla="*/ 0 h 339"/>
                <a:gd name="T24" fmla="*/ 118 w 275"/>
                <a:gd name="T25" fmla="*/ 0 h 339"/>
                <a:gd name="T26" fmla="*/ 126 w 275"/>
                <a:gd name="T27" fmla="*/ 6 h 339"/>
                <a:gd name="T28" fmla="*/ 123 w 275"/>
                <a:gd name="T29" fmla="*/ 11 h 339"/>
                <a:gd name="T30" fmla="*/ 92 w 275"/>
                <a:gd name="T31" fmla="*/ 52 h 339"/>
                <a:gd name="T32" fmla="*/ 92 w 275"/>
                <a:gd name="T33" fmla="*/ 282 h 339"/>
                <a:gd name="T34" fmla="*/ 92 w 275"/>
                <a:gd name="T35" fmla="*/ 292 h 339"/>
                <a:gd name="T36" fmla="*/ 113 w 275"/>
                <a:gd name="T37" fmla="*/ 311 h 339"/>
                <a:gd name="T38" fmla="*/ 195 w 275"/>
                <a:gd name="T39" fmla="*/ 311 h 339"/>
                <a:gd name="T40" fmla="*/ 250 w 275"/>
                <a:gd name="T41" fmla="*/ 276 h 339"/>
                <a:gd name="T42" fmla="*/ 262 w 275"/>
                <a:gd name="T43" fmla="*/ 251 h 339"/>
                <a:gd name="T44" fmla="*/ 270 w 275"/>
                <a:gd name="T45" fmla="*/ 243 h 339"/>
                <a:gd name="T46" fmla="*/ 275 w 275"/>
                <a:gd name="T47" fmla="*/ 24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5" h="339">
                  <a:moveTo>
                    <a:pt x="275" y="247"/>
                  </a:moveTo>
                  <a:cubicBezTo>
                    <a:pt x="266" y="277"/>
                    <a:pt x="257" y="306"/>
                    <a:pt x="248" y="337"/>
                  </a:cubicBezTo>
                  <a:cubicBezTo>
                    <a:pt x="242" y="337"/>
                    <a:pt x="237" y="338"/>
                    <a:pt x="232" y="338"/>
                  </a:cubicBezTo>
                  <a:cubicBezTo>
                    <a:pt x="161" y="338"/>
                    <a:pt x="91" y="338"/>
                    <a:pt x="20" y="338"/>
                  </a:cubicBezTo>
                  <a:cubicBezTo>
                    <a:pt x="15" y="338"/>
                    <a:pt x="11" y="339"/>
                    <a:pt x="6" y="337"/>
                  </a:cubicBezTo>
                  <a:cubicBezTo>
                    <a:pt x="4" y="337"/>
                    <a:pt x="3" y="333"/>
                    <a:pt x="1" y="330"/>
                  </a:cubicBezTo>
                  <a:cubicBezTo>
                    <a:pt x="33" y="319"/>
                    <a:pt x="36" y="314"/>
                    <a:pt x="36" y="280"/>
                  </a:cubicBezTo>
                  <a:cubicBezTo>
                    <a:pt x="36" y="205"/>
                    <a:pt x="36" y="131"/>
                    <a:pt x="36" y="56"/>
                  </a:cubicBezTo>
                  <a:cubicBezTo>
                    <a:pt x="36" y="50"/>
                    <a:pt x="36" y="44"/>
                    <a:pt x="35" y="38"/>
                  </a:cubicBezTo>
                  <a:cubicBezTo>
                    <a:pt x="33" y="24"/>
                    <a:pt x="25" y="15"/>
                    <a:pt x="11" y="12"/>
                  </a:cubicBezTo>
                  <a:cubicBezTo>
                    <a:pt x="8" y="12"/>
                    <a:pt x="5" y="10"/>
                    <a:pt x="0" y="8"/>
                  </a:cubicBezTo>
                  <a:cubicBezTo>
                    <a:pt x="4" y="5"/>
                    <a:pt x="6" y="0"/>
                    <a:pt x="9" y="0"/>
                  </a:cubicBezTo>
                  <a:cubicBezTo>
                    <a:pt x="45" y="0"/>
                    <a:pt x="82" y="0"/>
                    <a:pt x="118" y="0"/>
                  </a:cubicBezTo>
                  <a:cubicBezTo>
                    <a:pt x="121" y="0"/>
                    <a:pt x="124" y="4"/>
                    <a:pt x="126" y="6"/>
                  </a:cubicBezTo>
                  <a:cubicBezTo>
                    <a:pt x="124" y="9"/>
                    <a:pt x="124" y="10"/>
                    <a:pt x="123" y="11"/>
                  </a:cubicBezTo>
                  <a:cubicBezTo>
                    <a:pt x="96" y="19"/>
                    <a:pt x="92" y="23"/>
                    <a:pt x="92" y="52"/>
                  </a:cubicBezTo>
                  <a:cubicBezTo>
                    <a:pt x="92" y="128"/>
                    <a:pt x="92" y="205"/>
                    <a:pt x="92" y="282"/>
                  </a:cubicBezTo>
                  <a:cubicBezTo>
                    <a:pt x="92" y="285"/>
                    <a:pt x="92" y="288"/>
                    <a:pt x="92" y="292"/>
                  </a:cubicBezTo>
                  <a:cubicBezTo>
                    <a:pt x="94" y="305"/>
                    <a:pt x="99" y="311"/>
                    <a:pt x="113" y="311"/>
                  </a:cubicBezTo>
                  <a:cubicBezTo>
                    <a:pt x="140" y="312"/>
                    <a:pt x="167" y="313"/>
                    <a:pt x="195" y="311"/>
                  </a:cubicBezTo>
                  <a:cubicBezTo>
                    <a:pt x="219" y="310"/>
                    <a:pt x="237" y="297"/>
                    <a:pt x="250" y="276"/>
                  </a:cubicBezTo>
                  <a:cubicBezTo>
                    <a:pt x="254" y="268"/>
                    <a:pt x="257" y="259"/>
                    <a:pt x="262" y="251"/>
                  </a:cubicBezTo>
                  <a:cubicBezTo>
                    <a:pt x="263" y="248"/>
                    <a:pt x="267" y="246"/>
                    <a:pt x="270" y="243"/>
                  </a:cubicBezTo>
                  <a:cubicBezTo>
                    <a:pt x="272" y="244"/>
                    <a:pt x="274" y="245"/>
                    <a:pt x="275"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31">
              <a:extLst>
                <a:ext uri="{FF2B5EF4-FFF2-40B4-BE49-F238E27FC236}">
                  <a16:creationId xmlns:a16="http://schemas.microsoft.com/office/drawing/2014/main" id="{A12C9960-B328-4F32-8024-FA66B6748515}"/>
                </a:ext>
              </a:extLst>
            </p:cNvPr>
            <p:cNvSpPr>
              <a:spLocks/>
            </p:cNvSpPr>
            <p:nvPr userDrawn="1"/>
          </p:nvSpPr>
          <p:spPr bwMode="auto">
            <a:xfrm>
              <a:off x="6209020" y="2415682"/>
              <a:ext cx="73440" cy="192075"/>
            </a:xfrm>
            <a:custGeom>
              <a:avLst/>
              <a:gdLst>
                <a:gd name="T0" fmla="*/ 0 w 129"/>
                <a:gd name="T1" fmla="*/ 6 h 339"/>
                <a:gd name="T2" fmla="*/ 129 w 129"/>
                <a:gd name="T3" fmla="*/ 5 h 339"/>
                <a:gd name="T4" fmla="*/ 117 w 129"/>
                <a:gd name="T5" fmla="*/ 12 h 339"/>
                <a:gd name="T6" fmla="*/ 94 w 129"/>
                <a:gd name="T7" fmla="*/ 43 h 339"/>
                <a:gd name="T8" fmla="*/ 94 w 129"/>
                <a:gd name="T9" fmla="*/ 75 h 339"/>
                <a:gd name="T10" fmla="*/ 94 w 129"/>
                <a:gd name="T11" fmla="*/ 279 h 339"/>
                <a:gd name="T12" fmla="*/ 95 w 129"/>
                <a:gd name="T13" fmla="*/ 297 h 339"/>
                <a:gd name="T14" fmla="*/ 120 w 129"/>
                <a:gd name="T15" fmla="*/ 325 h 339"/>
                <a:gd name="T16" fmla="*/ 128 w 129"/>
                <a:gd name="T17" fmla="*/ 328 h 339"/>
                <a:gd name="T18" fmla="*/ 123 w 129"/>
                <a:gd name="T19" fmla="*/ 336 h 339"/>
                <a:gd name="T20" fmla="*/ 110 w 129"/>
                <a:gd name="T21" fmla="*/ 337 h 339"/>
                <a:gd name="T22" fmla="*/ 18 w 129"/>
                <a:gd name="T23" fmla="*/ 337 h 339"/>
                <a:gd name="T24" fmla="*/ 4 w 129"/>
                <a:gd name="T25" fmla="*/ 329 h 339"/>
                <a:gd name="T26" fmla="*/ 12 w 129"/>
                <a:gd name="T27" fmla="*/ 325 h 339"/>
                <a:gd name="T28" fmla="*/ 38 w 129"/>
                <a:gd name="T29" fmla="*/ 298 h 339"/>
                <a:gd name="T30" fmla="*/ 38 w 129"/>
                <a:gd name="T31" fmla="*/ 282 h 339"/>
                <a:gd name="T32" fmla="*/ 38 w 129"/>
                <a:gd name="T33" fmla="*/ 54 h 339"/>
                <a:gd name="T34" fmla="*/ 38 w 129"/>
                <a:gd name="T35" fmla="*/ 38 h 339"/>
                <a:gd name="T36" fmla="*/ 16 w 129"/>
                <a:gd name="T37" fmla="*/ 13 h 339"/>
                <a:gd name="T38" fmla="*/ 0 w 129"/>
                <a:gd name="T39" fmla="*/ 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339">
                  <a:moveTo>
                    <a:pt x="0" y="6"/>
                  </a:moveTo>
                  <a:cubicBezTo>
                    <a:pt x="21" y="0"/>
                    <a:pt x="110" y="0"/>
                    <a:pt x="129" y="5"/>
                  </a:cubicBezTo>
                  <a:cubicBezTo>
                    <a:pt x="124" y="8"/>
                    <a:pt x="121" y="11"/>
                    <a:pt x="117" y="12"/>
                  </a:cubicBezTo>
                  <a:cubicBezTo>
                    <a:pt x="101" y="16"/>
                    <a:pt x="95" y="28"/>
                    <a:pt x="94" y="43"/>
                  </a:cubicBezTo>
                  <a:cubicBezTo>
                    <a:pt x="94" y="54"/>
                    <a:pt x="94" y="65"/>
                    <a:pt x="94" y="75"/>
                  </a:cubicBezTo>
                  <a:cubicBezTo>
                    <a:pt x="94" y="143"/>
                    <a:pt x="94" y="211"/>
                    <a:pt x="94" y="279"/>
                  </a:cubicBezTo>
                  <a:cubicBezTo>
                    <a:pt x="94" y="285"/>
                    <a:pt x="94" y="291"/>
                    <a:pt x="95" y="297"/>
                  </a:cubicBezTo>
                  <a:cubicBezTo>
                    <a:pt x="96" y="315"/>
                    <a:pt x="102" y="321"/>
                    <a:pt x="120" y="325"/>
                  </a:cubicBezTo>
                  <a:cubicBezTo>
                    <a:pt x="122" y="326"/>
                    <a:pt x="124" y="327"/>
                    <a:pt x="128" y="328"/>
                  </a:cubicBezTo>
                  <a:cubicBezTo>
                    <a:pt x="126" y="331"/>
                    <a:pt x="125" y="336"/>
                    <a:pt x="123" y="336"/>
                  </a:cubicBezTo>
                  <a:cubicBezTo>
                    <a:pt x="119" y="337"/>
                    <a:pt x="114" y="337"/>
                    <a:pt x="110" y="337"/>
                  </a:cubicBezTo>
                  <a:cubicBezTo>
                    <a:pt x="79" y="337"/>
                    <a:pt x="48" y="337"/>
                    <a:pt x="18" y="337"/>
                  </a:cubicBezTo>
                  <a:cubicBezTo>
                    <a:pt x="12" y="337"/>
                    <a:pt x="5" y="339"/>
                    <a:pt x="4" y="329"/>
                  </a:cubicBezTo>
                  <a:cubicBezTo>
                    <a:pt x="7" y="328"/>
                    <a:pt x="9" y="326"/>
                    <a:pt x="12" y="325"/>
                  </a:cubicBezTo>
                  <a:cubicBezTo>
                    <a:pt x="30" y="321"/>
                    <a:pt x="36" y="315"/>
                    <a:pt x="38" y="298"/>
                  </a:cubicBezTo>
                  <a:cubicBezTo>
                    <a:pt x="39" y="293"/>
                    <a:pt x="38" y="287"/>
                    <a:pt x="38" y="282"/>
                  </a:cubicBezTo>
                  <a:cubicBezTo>
                    <a:pt x="38" y="206"/>
                    <a:pt x="38" y="130"/>
                    <a:pt x="38" y="54"/>
                  </a:cubicBezTo>
                  <a:cubicBezTo>
                    <a:pt x="38" y="49"/>
                    <a:pt x="39" y="43"/>
                    <a:pt x="38" y="38"/>
                  </a:cubicBezTo>
                  <a:cubicBezTo>
                    <a:pt x="36" y="26"/>
                    <a:pt x="31" y="15"/>
                    <a:pt x="16" y="13"/>
                  </a:cubicBezTo>
                  <a:cubicBezTo>
                    <a:pt x="12" y="12"/>
                    <a:pt x="8"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2">
              <a:extLst>
                <a:ext uri="{FF2B5EF4-FFF2-40B4-BE49-F238E27FC236}">
                  <a16:creationId xmlns:a16="http://schemas.microsoft.com/office/drawing/2014/main" id="{FB106ECE-31C9-4DE5-B305-0ADCF03DA4C4}"/>
                </a:ext>
              </a:extLst>
            </p:cNvPr>
            <p:cNvSpPr>
              <a:spLocks/>
            </p:cNvSpPr>
            <p:nvPr userDrawn="1"/>
          </p:nvSpPr>
          <p:spPr bwMode="auto">
            <a:xfrm>
              <a:off x="5439591" y="2415682"/>
              <a:ext cx="70051" cy="190945"/>
            </a:xfrm>
            <a:custGeom>
              <a:avLst/>
              <a:gdLst>
                <a:gd name="T0" fmla="*/ 124 w 124"/>
                <a:gd name="T1" fmla="*/ 331 h 337"/>
                <a:gd name="T2" fmla="*/ 115 w 124"/>
                <a:gd name="T3" fmla="*/ 337 h 337"/>
                <a:gd name="T4" fmla="*/ 13 w 124"/>
                <a:gd name="T5" fmla="*/ 337 h 337"/>
                <a:gd name="T6" fmla="*/ 0 w 124"/>
                <a:gd name="T7" fmla="*/ 330 h 337"/>
                <a:gd name="T8" fmla="*/ 13 w 124"/>
                <a:gd name="T9" fmla="*/ 325 h 337"/>
                <a:gd name="T10" fmla="*/ 36 w 124"/>
                <a:gd name="T11" fmla="*/ 297 h 337"/>
                <a:gd name="T12" fmla="*/ 36 w 124"/>
                <a:gd name="T13" fmla="*/ 41 h 337"/>
                <a:gd name="T14" fmla="*/ 15 w 124"/>
                <a:gd name="T15" fmla="*/ 13 h 337"/>
                <a:gd name="T16" fmla="*/ 3 w 124"/>
                <a:gd name="T17" fmla="*/ 6 h 337"/>
                <a:gd name="T18" fmla="*/ 124 w 124"/>
                <a:gd name="T19" fmla="*/ 6 h 337"/>
                <a:gd name="T20" fmla="*/ 114 w 124"/>
                <a:gd name="T21" fmla="*/ 12 h 337"/>
                <a:gd name="T22" fmla="*/ 92 w 124"/>
                <a:gd name="T23" fmla="*/ 42 h 337"/>
                <a:gd name="T24" fmla="*/ 92 w 124"/>
                <a:gd name="T25" fmla="*/ 56 h 337"/>
                <a:gd name="T26" fmla="*/ 92 w 124"/>
                <a:gd name="T27" fmla="*/ 282 h 337"/>
                <a:gd name="T28" fmla="*/ 92 w 124"/>
                <a:gd name="T29" fmla="*/ 288 h 337"/>
                <a:gd name="T30" fmla="*/ 124 w 124"/>
                <a:gd name="T31" fmla="*/ 33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 h="337">
                  <a:moveTo>
                    <a:pt x="124" y="331"/>
                  </a:moveTo>
                  <a:cubicBezTo>
                    <a:pt x="121" y="333"/>
                    <a:pt x="118" y="337"/>
                    <a:pt x="115" y="337"/>
                  </a:cubicBezTo>
                  <a:cubicBezTo>
                    <a:pt x="81" y="337"/>
                    <a:pt x="47" y="337"/>
                    <a:pt x="13" y="337"/>
                  </a:cubicBezTo>
                  <a:cubicBezTo>
                    <a:pt x="10" y="337"/>
                    <a:pt x="6" y="333"/>
                    <a:pt x="0" y="330"/>
                  </a:cubicBezTo>
                  <a:cubicBezTo>
                    <a:pt x="7" y="327"/>
                    <a:pt x="10" y="326"/>
                    <a:pt x="13" y="325"/>
                  </a:cubicBezTo>
                  <a:cubicBezTo>
                    <a:pt x="29" y="320"/>
                    <a:pt x="36" y="314"/>
                    <a:pt x="36" y="297"/>
                  </a:cubicBezTo>
                  <a:cubicBezTo>
                    <a:pt x="36" y="212"/>
                    <a:pt x="36" y="126"/>
                    <a:pt x="36" y="41"/>
                  </a:cubicBezTo>
                  <a:cubicBezTo>
                    <a:pt x="36" y="27"/>
                    <a:pt x="29" y="17"/>
                    <a:pt x="15" y="13"/>
                  </a:cubicBezTo>
                  <a:cubicBezTo>
                    <a:pt x="11" y="12"/>
                    <a:pt x="8" y="9"/>
                    <a:pt x="3" y="6"/>
                  </a:cubicBezTo>
                  <a:cubicBezTo>
                    <a:pt x="19" y="0"/>
                    <a:pt x="108" y="0"/>
                    <a:pt x="124" y="6"/>
                  </a:cubicBezTo>
                  <a:cubicBezTo>
                    <a:pt x="120" y="9"/>
                    <a:pt x="118" y="12"/>
                    <a:pt x="114" y="12"/>
                  </a:cubicBezTo>
                  <a:cubicBezTo>
                    <a:pt x="99" y="16"/>
                    <a:pt x="94" y="28"/>
                    <a:pt x="92" y="42"/>
                  </a:cubicBezTo>
                  <a:cubicBezTo>
                    <a:pt x="91" y="47"/>
                    <a:pt x="92" y="51"/>
                    <a:pt x="92" y="56"/>
                  </a:cubicBezTo>
                  <a:cubicBezTo>
                    <a:pt x="92" y="131"/>
                    <a:pt x="92" y="207"/>
                    <a:pt x="92" y="282"/>
                  </a:cubicBezTo>
                  <a:cubicBezTo>
                    <a:pt x="92" y="284"/>
                    <a:pt x="92" y="286"/>
                    <a:pt x="92" y="288"/>
                  </a:cubicBezTo>
                  <a:cubicBezTo>
                    <a:pt x="92" y="313"/>
                    <a:pt x="98" y="320"/>
                    <a:pt x="124"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33">
              <a:extLst>
                <a:ext uri="{FF2B5EF4-FFF2-40B4-BE49-F238E27FC236}">
                  <a16:creationId xmlns:a16="http://schemas.microsoft.com/office/drawing/2014/main" id="{C07118E7-8954-4D9D-9B8B-427A87B424E7}"/>
                </a:ext>
              </a:extLst>
            </p:cNvPr>
            <p:cNvSpPr>
              <a:spLocks noEditPoints="1"/>
            </p:cNvSpPr>
            <p:nvPr userDrawn="1"/>
          </p:nvSpPr>
          <p:spPr bwMode="auto">
            <a:xfrm>
              <a:off x="4979742" y="3130312"/>
              <a:ext cx="104511" cy="103946"/>
            </a:xfrm>
            <a:custGeom>
              <a:avLst/>
              <a:gdLst>
                <a:gd name="T0" fmla="*/ 3 w 184"/>
                <a:gd name="T1" fmla="*/ 4 h 184"/>
                <a:gd name="T2" fmla="*/ 14 w 184"/>
                <a:gd name="T3" fmla="*/ 0 h 184"/>
                <a:gd name="T4" fmla="*/ 96 w 184"/>
                <a:gd name="T5" fmla="*/ 0 h 184"/>
                <a:gd name="T6" fmla="*/ 115 w 184"/>
                <a:gd name="T7" fmla="*/ 4 h 184"/>
                <a:gd name="T8" fmla="*/ 153 w 184"/>
                <a:gd name="T9" fmla="*/ 47 h 184"/>
                <a:gd name="T10" fmla="*/ 123 w 184"/>
                <a:gd name="T11" fmla="*/ 93 h 184"/>
                <a:gd name="T12" fmla="*/ 110 w 184"/>
                <a:gd name="T13" fmla="*/ 99 h 184"/>
                <a:gd name="T14" fmla="*/ 133 w 184"/>
                <a:gd name="T15" fmla="*/ 128 h 184"/>
                <a:gd name="T16" fmla="*/ 157 w 184"/>
                <a:gd name="T17" fmla="*/ 157 h 184"/>
                <a:gd name="T18" fmla="*/ 184 w 184"/>
                <a:gd name="T19" fmla="*/ 179 h 184"/>
                <a:gd name="T20" fmla="*/ 182 w 184"/>
                <a:gd name="T21" fmla="*/ 183 h 184"/>
                <a:gd name="T22" fmla="*/ 138 w 184"/>
                <a:gd name="T23" fmla="*/ 183 h 184"/>
                <a:gd name="T24" fmla="*/ 126 w 184"/>
                <a:gd name="T25" fmla="*/ 174 h 184"/>
                <a:gd name="T26" fmla="*/ 80 w 184"/>
                <a:gd name="T27" fmla="*/ 116 h 184"/>
                <a:gd name="T28" fmla="*/ 65 w 184"/>
                <a:gd name="T29" fmla="*/ 98 h 184"/>
                <a:gd name="T30" fmla="*/ 63 w 184"/>
                <a:gd name="T31" fmla="*/ 162 h 184"/>
                <a:gd name="T32" fmla="*/ 76 w 184"/>
                <a:gd name="T33" fmla="*/ 172 h 184"/>
                <a:gd name="T34" fmla="*/ 85 w 184"/>
                <a:gd name="T35" fmla="*/ 182 h 184"/>
                <a:gd name="T36" fmla="*/ 0 w 184"/>
                <a:gd name="T37" fmla="*/ 182 h 184"/>
                <a:gd name="T38" fmla="*/ 11 w 184"/>
                <a:gd name="T39" fmla="*/ 172 h 184"/>
                <a:gd name="T40" fmla="*/ 26 w 184"/>
                <a:gd name="T41" fmla="*/ 152 h 184"/>
                <a:gd name="T42" fmla="*/ 27 w 184"/>
                <a:gd name="T43" fmla="*/ 33 h 184"/>
                <a:gd name="T44" fmla="*/ 4 w 184"/>
                <a:gd name="T45" fmla="*/ 9 h 184"/>
                <a:gd name="T46" fmla="*/ 3 w 184"/>
                <a:gd name="T47" fmla="*/ 4 h 184"/>
                <a:gd name="T48" fmla="*/ 63 w 184"/>
                <a:gd name="T49" fmla="*/ 84 h 184"/>
                <a:gd name="T50" fmla="*/ 112 w 184"/>
                <a:gd name="T51" fmla="*/ 67 h 184"/>
                <a:gd name="T52" fmla="*/ 110 w 184"/>
                <a:gd name="T53" fmla="*/ 31 h 184"/>
                <a:gd name="T54" fmla="*/ 63 w 184"/>
                <a:gd name="T55" fmla="*/ 19 h 184"/>
                <a:gd name="T56" fmla="*/ 63 w 184"/>
                <a:gd name="T57" fmla="*/ 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4" h="184">
                  <a:moveTo>
                    <a:pt x="3" y="4"/>
                  </a:moveTo>
                  <a:cubicBezTo>
                    <a:pt x="7" y="3"/>
                    <a:pt x="10" y="0"/>
                    <a:pt x="14" y="0"/>
                  </a:cubicBezTo>
                  <a:cubicBezTo>
                    <a:pt x="41" y="0"/>
                    <a:pt x="69" y="0"/>
                    <a:pt x="96" y="0"/>
                  </a:cubicBezTo>
                  <a:cubicBezTo>
                    <a:pt x="102" y="0"/>
                    <a:pt x="109" y="2"/>
                    <a:pt x="115" y="4"/>
                  </a:cubicBezTo>
                  <a:cubicBezTo>
                    <a:pt x="138" y="10"/>
                    <a:pt x="153" y="25"/>
                    <a:pt x="153" y="47"/>
                  </a:cubicBezTo>
                  <a:cubicBezTo>
                    <a:pt x="154" y="70"/>
                    <a:pt x="148" y="82"/>
                    <a:pt x="123" y="93"/>
                  </a:cubicBezTo>
                  <a:cubicBezTo>
                    <a:pt x="120" y="95"/>
                    <a:pt x="116" y="96"/>
                    <a:pt x="110" y="99"/>
                  </a:cubicBezTo>
                  <a:cubicBezTo>
                    <a:pt x="118" y="109"/>
                    <a:pt x="125" y="119"/>
                    <a:pt x="133" y="128"/>
                  </a:cubicBezTo>
                  <a:cubicBezTo>
                    <a:pt x="141" y="138"/>
                    <a:pt x="148" y="149"/>
                    <a:pt x="157" y="157"/>
                  </a:cubicBezTo>
                  <a:cubicBezTo>
                    <a:pt x="165" y="165"/>
                    <a:pt x="175" y="172"/>
                    <a:pt x="184" y="179"/>
                  </a:cubicBezTo>
                  <a:cubicBezTo>
                    <a:pt x="184" y="180"/>
                    <a:pt x="183" y="182"/>
                    <a:pt x="182" y="183"/>
                  </a:cubicBezTo>
                  <a:cubicBezTo>
                    <a:pt x="167" y="183"/>
                    <a:pt x="152" y="184"/>
                    <a:pt x="138" y="183"/>
                  </a:cubicBezTo>
                  <a:cubicBezTo>
                    <a:pt x="133" y="183"/>
                    <a:pt x="129" y="178"/>
                    <a:pt x="126" y="174"/>
                  </a:cubicBezTo>
                  <a:cubicBezTo>
                    <a:pt x="110" y="155"/>
                    <a:pt x="96" y="135"/>
                    <a:pt x="80" y="116"/>
                  </a:cubicBezTo>
                  <a:cubicBezTo>
                    <a:pt x="77" y="111"/>
                    <a:pt x="72" y="106"/>
                    <a:pt x="65" y="98"/>
                  </a:cubicBezTo>
                  <a:cubicBezTo>
                    <a:pt x="60" y="123"/>
                    <a:pt x="62" y="142"/>
                    <a:pt x="63" y="162"/>
                  </a:cubicBezTo>
                  <a:cubicBezTo>
                    <a:pt x="63" y="169"/>
                    <a:pt x="70" y="171"/>
                    <a:pt x="76" y="172"/>
                  </a:cubicBezTo>
                  <a:cubicBezTo>
                    <a:pt x="81" y="172"/>
                    <a:pt x="87" y="172"/>
                    <a:pt x="85" y="182"/>
                  </a:cubicBezTo>
                  <a:cubicBezTo>
                    <a:pt x="59" y="182"/>
                    <a:pt x="32" y="182"/>
                    <a:pt x="0" y="182"/>
                  </a:cubicBezTo>
                  <a:cubicBezTo>
                    <a:pt x="6" y="177"/>
                    <a:pt x="8" y="172"/>
                    <a:pt x="11" y="172"/>
                  </a:cubicBezTo>
                  <a:cubicBezTo>
                    <a:pt x="23" y="171"/>
                    <a:pt x="26" y="163"/>
                    <a:pt x="26" y="152"/>
                  </a:cubicBezTo>
                  <a:cubicBezTo>
                    <a:pt x="26" y="112"/>
                    <a:pt x="26" y="73"/>
                    <a:pt x="27" y="33"/>
                  </a:cubicBezTo>
                  <a:cubicBezTo>
                    <a:pt x="27" y="16"/>
                    <a:pt x="14" y="14"/>
                    <a:pt x="4" y="9"/>
                  </a:cubicBezTo>
                  <a:cubicBezTo>
                    <a:pt x="4" y="8"/>
                    <a:pt x="3" y="6"/>
                    <a:pt x="3" y="4"/>
                  </a:cubicBezTo>
                  <a:close/>
                  <a:moveTo>
                    <a:pt x="63" y="84"/>
                  </a:moveTo>
                  <a:cubicBezTo>
                    <a:pt x="82" y="84"/>
                    <a:pt x="100" y="84"/>
                    <a:pt x="112" y="67"/>
                  </a:cubicBezTo>
                  <a:cubicBezTo>
                    <a:pt x="118" y="57"/>
                    <a:pt x="117" y="39"/>
                    <a:pt x="110" y="31"/>
                  </a:cubicBezTo>
                  <a:cubicBezTo>
                    <a:pt x="98" y="16"/>
                    <a:pt x="81" y="18"/>
                    <a:pt x="63" y="19"/>
                  </a:cubicBezTo>
                  <a:cubicBezTo>
                    <a:pt x="63" y="41"/>
                    <a:pt x="63" y="62"/>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34">
              <a:extLst>
                <a:ext uri="{FF2B5EF4-FFF2-40B4-BE49-F238E27FC236}">
                  <a16:creationId xmlns:a16="http://schemas.microsoft.com/office/drawing/2014/main" id="{A60C3507-23E3-400C-98A7-C15574181DF8}"/>
                </a:ext>
              </a:extLst>
            </p:cNvPr>
            <p:cNvSpPr>
              <a:spLocks/>
            </p:cNvSpPr>
            <p:nvPr userDrawn="1"/>
          </p:nvSpPr>
          <p:spPr bwMode="auto">
            <a:xfrm>
              <a:off x="4511419" y="3128618"/>
              <a:ext cx="110161" cy="107901"/>
            </a:xfrm>
            <a:custGeom>
              <a:avLst/>
              <a:gdLst>
                <a:gd name="T0" fmla="*/ 123 w 195"/>
                <a:gd name="T1" fmla="*/ 11 h 191"/>
                <a:gd name="T2" fmla="*/ 195 w 195"/>
                <a:gd name="T3" fmla="*/ 5 h 191"/>
                <a:gd name="T4" fmla="*/ 188 w 195"/>
                <a:gd name="T5" fmla="*/ 15 h 191"/>
                <a:gd name="T6" fmla="*/ 170 w 195"/>
                <a:gd name="T7" fmla="*/ 43 h 191"/>
                <a:gd name="T8" fmla="*/ 170 w 195"/>
                <a:gd name="T9" fmla="*/ 107 h 191"/>
                <a:gd name="T10" fmla="*/ 166 w 195"/>
                <a:gd name="T11" fmla="*/ 145 h 191"/>
                <a:gd name="T12" fmla="*/ 113 w 195"/>
                <a:gd name="T13" fmla="*/ 190 h 191"/>
                <a:gd name="T14" fmla="*/ 87 w 195"/>
                <a:gd name="T15" fmla="*/ 191 h 191"/>
                <a:gd name="T16" fmla="*/ 27 w 195"/>
                <a:gd name="T17" fmla="*/ 131 h 191"/>
                <a:gd name="T18" fmla="*/ 26 w 195"/>
                <a:gd name="T19" fmla="*/ 49 h 191"/>
                <a:gd name="T20" fmla="*/ 26 w 195"/>
                <a:gd name="T21" fmla="*/ 35 h 191"/>
                <a:gd name="T22" fmla="*/ 12 w 195"/>
                <a:gd name="T23" fmla="*/ 16 h 191"/>
                <a:gd name="T24" fmla="*/ 4 w 195"/>
                <a:gd name="T25" fmla="*/ 4 h 191"/>
                <a:gd name="T26" fmla="*/ 84 w 195"/>
                <a:gd name="T27" fmla="*/ 5 h 191"/>
                <a:gd name="T28" fmla="*/ 87 w 195"/>
                <a:gd name="T29" fmla="*/ 11 h 191"/>
                <a:gd name="T30" fmla="*/ 74 w 195"/>
                <a:gd name="T31" fmla="*/ 16 h 191"/>
                <a:gd name="T32" fmla="*/ 60 w 195"/>
                <a:gd name="T33" fmla="*/ 32 h 191"/>
                <a:gd name="T34" fmla="*/ 62 w 195"/>
                <a:gd name="T35" fmla="*/ 138 h 191"/>
                <a:gd name="T36" fmla="*/ 103 w 195"/>
                <a:gd name="T37" fmla="*/ 173 h 191"/>
                <a:gd name="T38" fmla="*/ 147 w 195"/>
                <a:gd name="T39" fmla="*/ 138 h 191"/>
                <a:gd name="T40" fmla="*/ 150 w 195"/>
                <a:gd name="T41" fmla="*/ 95 h 191"/>
                <a:gd name="T42" fmla="*/ 150 w 195"/>
                <a:gd name="T43" fmla="*/ 45 h 191"/>
                <a:gd name="T44" fmla="*/ 129 w 195"/>
                <a:gd name="T45" fmla="*/ 14 h 191"/>
                <a:gd name="T46" fmla="*/ 123 w 195"/>
                <a:gd name="T47" fmla="*/ 1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5" h="191">
                  <a:moveTo>
                    <a:pt x="123" y="11"/>
                  </a:moveTo>
                  <a:cubicBezTo>
                    <a:pt x="133" y="2"/>
                    <a:pt x="159" y="0"/>
                    <a:pt x="195" y="5"/>
                  </a:cubicBezTo>
                  <a:cubicBezTo>
                    <a:pt x="192" y="9"/>
                    <a:pt x="191" y="14"/>
                    <a:pt x="188" y="15"/>
                  </a:cubicBezTo>
                  <a:cubicBezTo>
                    <a:pt x="172" y="18"/>
                    <a:pt x="170" y="29"/>
                    <a:pt x="170" y="43"/>
                  </a:cubicBezTo>
                  <a:cubicBezTo>
                    <a:pt x="171" y="64"/>
                    <a:pt x="171" y="86"/>
                    <a:pt x="170" y="107"/>
                  </a:cubicBezTo>
                  <a:cubicBezTo>
                    <a:pt x="170" y="120"/>
                    <a:pt x="169" y="132"/>
                    <a:pt x="166" y="145"/>
                  </a:cubicBezTo>
                  <a:cubicBezTo>
                    <a:pt x="162" y="171"/>
                    <a:pt x="141" y="188"/>
                    <a:pt x="113" y="190"/>
                  </a:cubicBezTo>
                  <a:cubicBezTo>
                    <a:pt x="105" y="191"/>
                    <a:pt x="96" y="191"/>
                    <a:pt x="87" y="191"/>
                  </a:cubicBezTo>
                  <a:cubicBezTo>
                    <a:pt x="51" y="190"/>
                    <a:pt x="27" y="167"/>
                    <a:pt x="27" y="131"/>
                  </a:cubicBezTo>
                  <a:cubicBezTo>
                    <a:pt x="26" y="103"/>
                    <a:pt x="26" y="76"/>
                    <a:pt x="26" y="49"/>
                  </a:cubicBezTo>
                  <a:cubicBezTo>
                    <a:pt x="26" y="44"/>
                    <a:pt x="26" y="39"/>
                    <a:pt x="26" y="35"/>
                  </a:cubicBezTo>
                  <a:cubicBezTo>
                    <a:pt x="26" y="25"/>
                    <a:pt x="23" y="18"/>
                    <a:pt x="12" y="16"/>
                  </a:cubicBezTo>
                  <a:cubicBezTo>
                    <a:pt x="6" y="15"/>
                    <a:pt x="0" y="13"/>
                    <a:pt x="4" y="4"/>
                  </a:cubicBezTo>
                  <a:cubicBezTo>
                    <a:pt x="31" y="4"/>
                    <a:pt x="57" y="4"/>
                    <a:pt x="84" y="5"/>
                  </a:cubicBezTo>
                  <a:cubicBezTo>
                    <a:pt x="84" y="5"/>
                    <a:pt x="85" y="8"/>
                    <a:pt x="87" y="11"/>
                  </a:cubicBezTo>
                  <a:cubicBezTo>
                    <a:pt x="82" y="13"/>
                    <a:pt x="79" y="15"/>
                    <a:pt x="74" y="16"/>
                  </a:cubicBezTo>
                  <a:cubicBezTo>
                    <a:pt x="65" y="18"/>
                    <a:pt x="60" y="23"/>
                    <a:pt x="60" y="32"/>
                  </a:cubicBezTo>
                  <a:cubicBezTo>
                    <a:pt x="60" y="67"/>
                    <a:pt x="61" y="103"/>
                    <a:pt x="62" y="138"/>
                  </a:cubicBezTo>
                  <a:cubicBezTo>
                    <a:pt x="63" y="158"/>
                    <a:pt x="77" y="171"/>
                    <a:pt x="103" y="173"/>
                  </a:cubicBezTo>
                  <a:cubicBezTo>
                    <a:pt x="127" y="174"/>
                    <a:pt x="143" y="162"/>
                    <a:pt x="147" y="138"/>
                  </a:cubicBezTo>
                  <a:cubicBezTo>
                    <a:pt x="150" y="124"/>
                    <a:pt x="150" y="109"/>
                    <a:pt x="150" y="95"/>
                  </a:cubicBezTo>
                  <a:cubicBezTo>
                    <a:pt x="151" y="78"/>
                    <a:pt x="151" y="62"/>
                    <a:pt x="150" y="45"/>
                  </a:cubicBezTo>
                  <a:cubicBezTo>
                    <a:pt x="150" y="24"/>
                    <a:pt x="149" y="22"/>
                    <a:pt x="129" y="14"/>
                  </a:cubicBezTo>
                  <a:cubicBezTo>
                    <a:pt x="128" y="14"/>
                    <a:pt x="126" y="12"/>
                    <a:pt x="12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35">
              <a:extLst>
                <a:ext uri="{FF2B5EF4-FFF2-40B4-BE49-F238E27FC236}">
                  <a16:creationId xmlns:a16="http://schemas.microsoft.com/office/drawing/2014/main" id="{E1647F1E-53AE-4361-BB7B-EC7F16A2AA29}"/>
                </a:ext>
              </a:extLst>
            </p:cNvPr>
            <p:cNvSpPr>
              <a:spLocks/>
            </p:cNvSpPr>
            <p:nvPr userDrawn="1"/>
          </p:nvSpPr>
          <p:spPr bwMode="auto">
            <a:xfrm>
              <a:off x="4686546" y="3126358"/>
              <a:ext cx="75135" cy="110161"/>
            </a:xfrm>
            <a:custGeom>
              <a:avLst/>
              <a:gdLst>
                <a:gd name="T0" fmla="*/ 116 w 132"/>
                <a:gd name="T1" fmla="*/ 4 h 195"/>
                <a:gd name="T2" fmla="*/ 122 w 132"/>
                <a:gd name="T3" fmla="*/ 63 h 195"/>
                <a:gd name="T4" fmla="*/ 108 w 132"/>
                <a:gd name="T5" fmla="*/ 61 h 195"/>
                <a:gd name="T6" fmla="*/ 101 w 132"/>
                <a:gd name="T7" fmla="*/ 46 h 195"/>
                <a:gd name="T8" fmla="*/ 63 w 132"/>
                <a:gd name="T9" fmla="*/ 21 h 195"/>
                <a:gd name="T10" fmla="*/ 42 w 132"/>
                <a:gd name="T11" fmla="*/ 34 h 195"/>
                <a:gd name="T12" fmla="*/ 46 w 132"/>
                <a:gd name="T13" fmla="*/ 58 h 195"/>
                <a:gd name="T14" fmla="*/ 70 w 132"/>
                <a:gd name="T15" fmla="*/ 76 h 195"/>
                <a:gd name="T16" fmla="*/ 108 w 132"/>
                <a:gd name="T17" fmla="*/ 101 h 195"/>
                <a:gd name="T18" fmla="*/ 126 w 132"/>
                <a:gd name="T19" fmla="*/ 158 h 195"/>
                <a:gd name="T20" fmla="*/ 81 w 132"/>
                <a:gd name="T21" fmla="*/ 194 h 195"/>
                <a:gd name="T22" fmla="*/ 57 w 132"/>
                <a:gd name="T23" fmla="*/ 194 h 195"/>
                <a:gd name="T24" fmla="*/ 32 w 132"/>
                <a:gd name="T25" fmla="*/ 189 h 195"/>
                <a:gd name="T26" fmla="*/ 9 w 132"/>
                <a:gd name="T27" fmla="*/ 195 h 195"/>
                <a:gd name="T28" fmla="*/ 0 w 132"/>
                <a:gd name="T29" fmla="*/ 133 h 195"/>
                <a:gd name="T30" fmla="*/ 17 w 132"/>
                <a:gd name="T31" fmla="*/ 139 h 195"/>
                <a:gd name="T32" fmla="*/ 37 w 132"/>
                <a:gd name="T33" fmla="*/ 166 h 195"/>
                <a:gd name="T34" fmla="*/ 70 w 132"/>
                <a:gd name="T35" fmla="*/ 177 h 195"/>
                <a:gd name="T36" fmla="*/ 91 w 132"/>
                <a:gd name="T37" fmla="*/ 162 h 195"/>
                <a:gd name="T38" fmla="*/ 87 w 132"/>
                <a:gd name="T39" fmla="*/ 134 h 195"/>
                <a:gd name="T40" fmla="*/ 64 w 132"/>
                <a:gd name="T41" fmla="*/ 115 h 195"/>
                <a:gd name="T42" fmla="*/ 29 w 132"/>
                <a:gd name="T43" fmla="*/ 93 h 195"/>
                <a:gd name="T44" fmla="*/ 12 w 132"/>
                <a:gd name="T45" fmla="*/ 33 h 195"/>
                <a:gd name="T46" fmla="*/ 68 w 132"/>
                <a:gd name="T47" fmla="*/ 3 h 195"/>
                <a:gd name="T48" fmla="*/ 75 w 132"/>
                <a:gd name="T49" fmla="*/ 5 h 195"/>
                <a:gd name="T50" fmla="*/ 112 w 132"/>
                <a:gd name="T51" fmla="*/ 1 h 195"/>
                <a:gd name="T52" fmla="*/ 116 w 132"/>
                <a:gd name="T53" fmla="*/ 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195">
                  <a:moveTo>
                    <a:pt x="116" y="4"/>
                  </a:moveTo>
                  <a:cubicBezTo>
                    <a:pt x="118" y="24"/>
                    <a:pt x="120" y="44"/>
                    <a:pt x="122" y="63"/>
                  </a:cubicBezTo>
                  <a:cubicBezTo>
                    <a:pt x="115" y="67"/>
                    <a:pt x="111" y="68"/>
                    <a:pt x="108" y="61"/>
                  </a:cubicBezTo>
                  <a:cubicBezTo>
                    <a:pt x="106" y="56"/>
                    <a:pt x="104" y="51"/>
                    <a:pt x="101" y="46"/>
                  </a:cubicBezTo>
                  <a:cubicBezTo>
                    <a:pt x="93" y="31"/>
                    <a:pt x="80" y="23"/>
                    <a:pt x="63" y="21"/>
                  </a:cubicBezTo>
                  <a:cubicBezTo>
                    <a:pt x="53" y="21"/>
                    <a:pt x="45" y="25"/>
                    <a:pt x="42" y="34"/>
                  </a:cubicBezTo>
                  <a:cubicBezTo>
                    <a:pt x="38" y="42"/>
                    <a:pt x="39" y="51"/>
                    <a:pt x="46" y="58"/>
                  </a:cubicBezTo>
                  <a:cubicBezTo>
                    <a:pt x="53" y="64"/>
                    <a:pt x="62" y="70"/>
                    <a:pt x="70" y="76"/>
                  </a:cubicBezTo>
                  <a:cubicBezTo>
                    <a:pt x="82" y="84"/>
                    <a:pt x="95" y="93"/>
                    <a:pt x="108" y="101"/>
                  </a:cubicBezTo>
                  <a:cubicBezTo>
                    <a:pt x="128" y="115"/>
                    <a:pt x="132" y="138"/>
                    <a:pt x="126" y="158"/>
                  </a:cubicBezTo>
                  <a:cubicBezTo>
                    <a:pt x="120" y="179"/>
                    <a:pt x="103" y="191"/>
                    <a:pt x="81" y="194"/>
                  </a:cubicBezTo>
                  <a:cubicBezTo>
                    <a:pt x="73" y="195"/>
                    <a:pt x="65" y="195"/>
                    <a:pt x="57" y="194"/>
                  </a:cubicBezTo>
                  <a:cubicBezTo>
                    <a:pt x="49" y="193"/>
                    <a:pt x="40" y="189"/>
                    <a:pt x="32" y="189"/>
                  </a:cubicBezTo>
                  <a:cubicBezTo>
                    <a:pt x="25" y="188"/>
                    <a:pt x="18" y="192"/>
                    <a:pt x="9" y="195"/>
                  </a:cubicBezTo>
                  <a:cubicBezTo>
                    <a:pt x="6" y="174"/>
                    <a:pt x="3" y="154"/>
                    <a:pt x="0" y="133"/>
                  </a:cubicBezTo>
                  <a:cubicBezTo>
                    <a:pt x="10" y="129"/>
                    <a:pt x="13" y="133"/>
                    <a:pt x="17" y="139"/>
                  </a:cubicBezTo>
                  <a:cubicBezTo>
                    <a:pt x="23" y="149"/>
                    <a:pt x="29" y="158"/>
                    <a:pt x="37" y="166"/>
                  </a:cubicBezTo>
                  <a:cubicBezTo>
                    <a:pt x="45" y="176"/>
                    <a:pt x="57" y="179"/>
                    <a:pt x="70" y="177"/>
                  </a:cubicBezTo>
                  <a:cubicBezTo>
                    <a:pt x="80" y="176"/>
                    <a:pt x="87" y="171"/>
                    <a:pt x="91" y="162"/>
                  </a:cubicBezTo>
                  <a:cubicBezTo>
                    <a:pt x="96" y="152"/>
                    <a:pt x="95" y="142"/>
                    <a:pt x="87" y="134"/>
                  </a:cubicBezTo>
                  <a:cubicBezTo>
                    <a:pt x="80" y="127"/>
                    <a:pt x="72" y="121"/>
                    <a:pt x="64" y="115"/>
                  </a:cubicBezTo>
                  <a:cubicBezTo>
                    <a:pt x="53" y="107"/>
                    <a:pt x="40" y="101"/>
                    <a:pt x="29" y="93"/>
                  </a:cubicBezTo>
                  <a:cubicBezTo>
                    <a:pt x="6" y="76"/>
                    <a:pt x="4" y="53"/>
                    <a:pt x="12" y="33"/>
                  </a:cubicBezTo>
                  <a:cubicBezTo>
                    <a:pt x="19" y="12"/>
                    <a:pt x="44" y="0"/>
                    <a:pt x="68" y="3"/>
                  </a:cubicBezTo>
                  <a:cubicBezTo>
                    <a:pt x="70" y="3"/>
                    <a:pt x="73" y="4"/>
                    <a:pt x="75" y="5"/>
                  </a:cubicBezTo>
                  <a:cubicBezTo>
                    <a:pt x="88" y="10"/>
                    <a:pt x="100" y="13"/>
                    <a:pt x="112" y="1"/>
                  </a:cubicBezTo>
                  <a:cubicBezTo>
                    <a:pt x="113" y="2"/>
                    <a:pt x="115" y="3"/>
                    <a:pt x="1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36">
              <a:extLst>
                <a:ext uri="{FF2B5EF4-FFF2-40B4-BE49-F238E27FC236}">
                  <a16:creationId xmlns:a16="http://schemas.microsoft.com/office/drawing/2014/main" id="{846D5103-E967-4D42-9B22-7056B7E8EF6E}"/>
                </a:ext>
              </a:extLst>
            </p:cNvPr>
            <p:cNvSpPr>
              <a:spLocks noEditPoints="1"/>
            </p:cNvSpPr>
            <p:nvPr userDrawn="1"/>
          </p:nvSpPr>
          <p:spPr bwMode="auto">
            <a:xfrm>
              <a:off x="5137921" y="3128053"/>
              <a:ext cx="111290" cy="106206"/>
            </a:xfrm>
            <a:custGeom>
              <a:avLst/>
              <a:gdLst>
                <a:gd name="T0" fmla="*/ 121 w 197"/>
                <a:gd name="T1" fmla="*/ 188 h 188"/>
                <a:gd name="T2" fmla="*/ 136 w 197"/>
                <a:gd name="T3" fmla="*/ 171 h 188"/>
                <a:gd name="T4" fmla="*/ 122 w 197"/>
                <a:gd name="T5" fmla="*/ 131 h 188"/>
                <a:gd name="T6" fmla="*/ 57 w 197"/>
                <a:gd name="T7" fmla="*/ 131 h 188"/>
                <a:gd name="T8" fmla="*/ 43 w 197"/>
                <a:gd name="T9" fmla="*/ 169 h 188"/>
                <a:gd name="T10" fmla="*/ 60 w 197"/>
                <a:gd name="T11" fmla="*/ 186 h 188"/>
                <a:gd name="T12" fmla="*/ 0 w 197"/>
                <a:gd name="T13" fmla="*/ 186 h 188"/>
                <a:gd name="T14" fmla="*/ 3 w 197"/>
                <a:gd name="T15" fmla="*/ 178 h 188"/>
                <a:gd name="T16" fmla="*/ 29 w 197"/>
                <a:gd name="T17" fmla="*/ 147 h 188"/>
                <a:gd name="T18" fmla="*/ 82 w 197"/>
                <a:gd name="T19" fmla="*/ 22 h 188"/>
                <a:gd name="T20" fmla="*/ 87 w 197"/>
                <a:gd name="T21" fmla="*/ 12 h 188"/>
                <a:gd name="T22" fmla="*/ 97 w 197"/>
                <a:gd name="T23" fmla="*/ 0 h 188"/>
                <a:gd name="T24" fmla="*/ 107 w 197"/>
                <a:gd name="T25" fmla="*/ 11 h 188"/>
                <a:gd name="T26" fmla="*/ 137 w 197"/>
                <a:gd name="T27" fmla="*/ 80 h 188"/>
                <a:gd name="T28" fmla="*/ 171 w 197"/>
                <a:gd name="T29" fmla="*/ 156 h 188"/>
                <a:gd name="T30" fmla="*/ 191 w 197"/>
                <a:gd name="T31" fmla="*/ 177 h 188"/>
                <a:gd name="T32" fmla="*/ 197 w 197"/>
                <a:gd name="T33" fmla="*/ 187 h 188"/>
                <a:gd name="T34" fmla="*/ 121 w 197"/>
                <a:gd name="T35" fmla="*/ 188 h 188"/>
                <a:gd name="T36" fmla="*/ 66 w 197"/>
                <a:gd name="T37" fmla="*/ 110 h 188"/>
                <a:gd name="T38" fmla="*/ 114 w 197"/>
                <a:gd name="T39" fmla="*/ 110 h 188"/>
                <a:gd name="T40" fmla="*/ 90 w 197"/>
                <a:gd name="T41" fmla="*/ 53 h 188"/>
                <a:gd name="T42" fmla="*/ 66 w 197"/>
                <a:gd name="T43"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7" h="188">
                  <a:moveTo>
                    <a:pt x="121" y="188"/>
                  </a:moveTo>
                  <a:cubicBezTo>
                    <a:pt x="118" y="172"/>
                    <a:pt x="131" y="178"/>
                    <a:pt x="136" y="171"/>
                  </a:cubicBezTo>
                  <a:cubicBezTo>
                    <a:pt x="136" y="158"/>
                    <a:pt x="128" y="145"/>
                    <a:pt x="122" y="131"/>
                  </a:cubicBezTo>
                  <a:cubicBezTo>
                    <a:pt x="101" y="131"/>
                    <a:pt x="80" y="131"/>
                    <a:pt x="57" y="131"/>
                  </a:cubicBezTo>
                  <a:cubicBezTo>
                    <a:pt x="52" y="144"/>
                    <a:pt x="48" y="157"/>
                    <a:pt x="43" y="169"/>
                  </a:cubicBezTo>
                  <a:cubicBezTo>
                    <a:pt x="54" y="176"/>
                    <a:pt x="57" y="179"/>
                    <a:pt x="60" y="186"/>
                  </a:cubicBezTo>
                  <a:cubicBezTo>
                    <a:pt x="40" y="186"/>
                    <a:pt x="21" y="186"/>
                    <a:pt x="0" y="186"/>
                  </a:cubicBezTo>
                  <a:cubicBezTo>
                    <a:pt x="2" y="182"/>
                    <a:pt x="2" y="178"/>
                    <a:pt x="3" y="178"/>
                  </a:cubicBezTo>
                  <a:cubicBezTo>
                    <a:pt x="19" y="173"/>
                    <a:pt x="23" y="160"/>
                    <a:pt x="29" y="147"/>
                  </a:cubicBezTo>
                  <a:cubicBezTo>
                    <a:pt x="47" y="105"/>
                    <a:pt x="64" y="64"/>
                    <a:pt x="82" y="22"/>
                  </a:cubicBezTo>
                  <a:cubicBezTo>
                    <a:pt x="84" y="19"/>
                    <a:pt x="85" y="15"/>
                    <a:pt x="87" y="12"/>
                  </a:cubicBezTo>
                  <a:cubicBezTo>
                    <a:pt x="90" y="7"/>
                    <a:pt x="93" y="4"/>
                    <a:pt x="97" y="0"/>
                  </a:cubicBezTo>
                  <a:cubicBezTo>
                    <a:pt x="100" y="4"/>
                    <a:pt x="105" y="6"/>
                    <a:pt x="107" y="11"/>
                  </a:cubicBezTo>
                  <a:cubicBezTo>
                    <a:pt x="117" y="34"/>
                    <a:pt x="127" y="57"/>
                    <a:pt x="137" y="80"/>
                  </a:cubicBezTo>
                  <a:cubicBezTo>
                    <a:pt x="148" y="105"/>
                    <a:pt x="160" y="131"/>
                    <a:pt x="171" y="156"/>
                  </a:cubicBezTo>
                  <a:cubicBezTo>
                    <a:pt x="175" y="166"/>
                    <a:pt x="179" y="175"/>
                    <a:pt x="191" y="177"/>
                  </a:cubicBezTo>
                  <a:cubicBezTo>
                    <a:pt x="193" y="177"/>
                    <a:pt x="194" y="181"/>
                    <a:pt x="197" y="187"/>
                  </a:cubicBezTo>
                  <a:cubicBezTo>
                    <a:pt x="170" y="188"/>
                    <a:pt x="146" y="187"/>
                    <a:pt x="121" y="188"/>
                  </a:cubicBezTo>
                  <a:close/>
                  <a:moveTo>
                    <a:pt x="66" y="110"/>
                  </a:moveTo>
                  <a:cubicBezTo>
                    <a:pt x="83" y="110"/>
                    <a:pt x="97" y="110"/>
                    <a:pt x="114" y="110"/>
                  </a:cubicBezTo>
                  <a:cubicBezTo>
                    <a:pt x="106" y="91"/>
                    <a:pt x="99" y="74"/>
                    <a:pt x="90" y="53"/>
                  </a:cubicBezTo>
                  <a:cubicBezTo>
                    <a:pt x="81" y="75"/>
                    <a:pt x="74" y="92"/>
                    <a:pt x="6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37">
              <a:extLst>
                <a:ext uri="{FF2B5EF4-FFF2-40B4-BE49-F238E27FC236}">
                  <a16:creationId xmlns:a16="http://schemas.microsoft.com/office/drawing/2014/main" id="{3234552A-BBEE-4CA5-B6A8-FE902A31200B}"/>
                </a:ext>
              </a:extLst>
            </p:cNvPr>
            <p:cNvSpPr>
              <a:spLocks noEditPoints="1"/>
            </p:cNvSpPr>
            <p:nvPr userDrawn="1"/>
          </p:nvSpPr>
          <p:spPr bwMode="auto">
            <a:xfrm>
              <a:off x="5574044" y="3127488"/>
              <a:ext cx="110161" cy="107901"/>
            </a:xfrm>
            <a:custGeom>
              <a:avLst/>
              <a:gdLst>
                <a:gd name="T0" fmla="*/ 194 w 194"/>
                <a:gd name="T1" fmla="*/ 188 h 191"/>
                <a:gd name="T2" fmla="*/ 119 w 194"/>
                <a:gd name="T3" fmla="*/ 188 h 191"/>
                <a:gd name="T4" fmla="*/ 135 w 194"/>
                <a:gd name="T5" fmla="*/ 172 h 191"/>
                <a:gd name="T6" fmla="*/ 120 w 194"/>
                <a:gd name="T7" fmla="*/ 132 h 191"/>
                <a:gd name="T8" fmla="*/ 58 w 194"/>
                <a:gd name="T9" fmla="*/ 132 h 191"/>
                <a:gd name="T10" fmla="*/ 45 w 194"/>
                <a:gd name="T11" fmla="*/ 171 h 191"/>
                <a:gd name="T12" fmla="*/ 60 w 194"/>
                <a:gd name="T13" fmla="*/ 187 h 191"/>
                <a:gd name="T14" fmla="*/ 0 w 194"/>
                <a:gd name="T15" fmla="*/ 188 h 191"/>
                <a:gd name="T16" fmla="*/ 5 w 194"/>
                <a:gd name="T17" fmla="*/ 178 h 191"/>
                <a:gd name="T18" fmla="*/ 23 w 194"/>
                <a:gd name="T19" fmla="*/ 159 h 191"/>
                <a:gd name="T20" fmla="*/ 84 w 194"/>
                <a:gd name="T21" fmla="*/ 18 h 191"/>
                <a:gd name="T22" fmla="*/ 97 w 194"/>
                <a:gd name="T23" fmla="*/ 2 h 191"/>
                <a:gd name="T24" fmla="*/ 109 w 194"/>
                <a:gd name="T25" fmla="*/ 17 h 191"/>
                <a:gd name="T26" fmla="*/ 170 w 194"/>
                <a:gd name="T27" fmla="*/ 156 h 191"/>
                <a:gd name="T28" fmla="*/ 191 w 194"/>
                <a:gd name="T29" fmla="*/ 178 h 191"/>
                <a:gd name="T30" fmla="*/ 194 w 194"/>
                <a:gd name="T31" fmla="*/ 188 h 191"/>
                <a:gd name="T32" fmla="*/ 114 w 194"/>
                <a:gd name="T33" fmla="*/ 112 h 191"/>
                <a:gd name="T34" fmla="*/ 89 w 194"/>
                <a:gd name="T35" fmla="*/ 55 h 191"/>
                <a:gd name="T36" fmla="*/ 66 w 194"/>
                <a:gd name="T37" fmla="*/ 112 h 191"/>
                <a:gd name="T38" fmla="*/ 114 w 194"/>
                <a:gd name="T39" fmla="*/ 11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91">
                  <a:moveTo>
                    <a:pt x="194" y="188"/>
                  </a:moveTo>
                  <a:cubicBezTo>
                    <a:pt x="168" y="188"/>
                    <a:pt x="143" y="188"/>
                    <a:pt x="119" y="188"/>
                  </a:cubicBezTo>
                  <a:cubicBezTo>
                    <a:pt x="115" y="172"/>
                    <a:pt x="130" y="180"/>
                    <a:pt x="135" y="172"/>
                  </a:cubicBezTo>
                  <a:cubicBezTo>
                    <a:pt x="136" y="158"/>
                    <a:pt x="127" y="146"/>
                    <a:pt x="120" y="132"/>
                  </a:cubicBezTo>
                  <a:cubicBezTo>
                    <a:pt x="99" y="132"/>
                    <a:pt x="79" y="132"/>
                    <a:pt x="58" y="132"/>
                  </a:cubicBezTo>
                  <a:cubicBezTo>
                    <a:pt x="52" y="146"/>
                    <a:pt x="43" y="158"/>
                    <a:pt x="45" y="171"/>
                  </a:cubicBezTo>
                  <a:cubicBezTo>
                    <a:pt x="49" y="180"/>
                    <a:pt x="62" y="173"/>
                    <a:pt x="60" y="187"/>
                  </a:cubicBezTo>
                  <a:cubicBezTo>
                    <a:pt x="41" y="191"/>
                    <a:pt x="22" y="188"/>
                    <a:pt x="0" y="188"/>
                  </a:cubicBezTo>
                  <a:cubicBezTo>
                    <a:pt x="2" y="183"/>
                    <a:pt x="3" y="178"/>
                    <a:pt x="5" y="178"/>
                  </a:cubicBezTo>
                  <a:cubicBezTo>
                    <a:pt x="16" y="176"/>
                    <a:pt x="19" y="167"/>
                    <a:pt x="23" y="159"/>
                  </a:cubicBezTo>
                  <a:cubicBezTo>
                    <a:pt x="44" y="112"/>
                    <a:pt x="64" y="65"/>
                    <a:pt x="84" y="18"/>
                  </a:cubicBezTo>
                  <a:cubicBezTo>
                    <a:pt x="87" y="12"/>
                    <a:pt x="92" y="3"/>
                    <a:pt x="97" y="2"/>
                  </a:cubicBezTo>
                  <a:cubicBezTo>
                    <a:pt x="106" y="0"/>
                    <a:pt x="106" y="11"/>
                    <a:pt x="109" y="17"/>
                  </a:cubicBezTo>
                  <a:cubicBezTo>
                    <a:pt x="129" y="64"/>
                    <a:pt x="149" y="110"/>
                    <a:pt x="170" y="156"/>
                  </a:cubicBezTo>
                  <a:cubicBezTo>
                    <a:pt x="174" y="166"/>
                    <a:pt x="178" y="176"/>
                    <a:pt x="191" y="178"/>
                  </a:cubicBezTo>
                  <a:cubicBezTo>
                    <a:pt x="192" y="178"/>
                    <a:pt x="192" y="183"/>
                    <a:pt x="194" y="188"/>
                  </a:cubicBezTo>
                  <a:close/>
                  <a:moveTo>
                    <a:pt x="114" y="112"/>
                  </a:moveTo>
                  <a:cubicBezTo>
                    <a:pt x="105" y="92"/>
                    <a:pt x="98" y="75"/>
                    <a:pt x="89" y="55"/>
                  </a:cubicBezTo>
                  <a:cubicBezTo>
                    <a:pt x="80" y="76"/>
                    <a:pt x="73" y="93"/>
                    <a:pt x="66" y="112"/>
                  </a:cubicBezTo>
                  <a:cubicBezTo>
                    <a:pt x="82" y="112"/>
                    <a:pt x="96" y="112"/>
                    <a:pt x="11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38">
              <a:extLst>
                <a:ext uri="{FF2B5EF4-FFF2-40B4-BE49-F238E27FC236}">
                  <a16:creationId xmlns:a16="http://schemas.microsoft.com/office/drawing/2014/main" id="{CE8D297E-DC10-4D70-87C7-E4E3327CFB57}"/>
                </a:ext>
              </a:extLst>
            </p:cNvPr>
            <p:cNvSpPr>
              <a:spLocks noEditPoints="1"/>
            </p:cNvSpPr>
            <p:nvPr userDrawn="1"/>
          </p:nvSpPr>
          <p:spPr bwMode="auto">
            <a:xfrm>
              <a:off x="4341376" y="3127488"/>
              <a:ext cx="111290" cy="105641"/>
            </a:xfrm>
            <a:custGeom>
              <a:avLst/>
              <a:gdLst>
                <a:gd name="T0" fmla="*/ 42 w 196"/>
                <a:gd name="T1" fmla="*/ 171 h 187"/>
                <a:gd name="T2" fmla="*/ 59 w 196"/>
                <a:gd name="T3" fmla="*/ 187 h 187"/>
                <a:gd name="T4" fmla="*/ 0 w 196"/>
                <a:gd name="T5" fmla="*/ 187 h 187"/>
                <a:gd name="T6" fmla="*/ 4 w 196"/>
                <a:gd name="T7" fmla="*/ 178 h 187"/>
                <a:gd name="T8" fmla="*/ 26 w 196"/>
                <a:gd name="T9" fmla="*/ 151 h 187"/>
                <a:gd name="T10" fmla="*/ 84 w 196"/>
                <a:gd name="T11" fmla="*/ 18 h 187"/>
                <a:gd name="T12" fmla="*/ 96 w 196"/>
                <a:gd name="T13" fmla="*/ 2 h 187"/>
                <a:gd name="T14" fmla="*/ 108 w 196"/>
                <a:gd name="T15" fmla="*/ 18 h 187"/>
                <a:gd name="T16" fmla="*/ 168 w 196"/>
                <a:gd name="T17" fmla="*/ 154 h 187"/>
                <a:gd name="T18" fmla="*/ 190 w 196"/>
                <a:gd name="T19" fmla="*/ 178 h 187"/>
                <a:gd name="T20" fmla="*/ 196 w 196"/>
                <a:gd name="T21" fmla="*/ 187 h 187"/>
                <a:gd name="T22" fmla="*/ 120 w 196"/>
                <a:gd name="T23" fmla="*/ 187 h 187"/>
                <a:gd name="T24" fmla="*/ 135 w 196"/>
                <a:gd name="T25" fmla="*/ 171 h 187"/>
                <a:gd name="T26" fmla="*/ 121 w 196"/>
                <a:gd name="T27" fmla="*/ 132 h 187"/>
                <a:gd name="T28" fmla="*/ 56 w 196"/>
                <a:gd name="T29" fmla="*/ 132 h 187"/>
                <a:gd name="T30" fmla="*/ 42 w 196"/>
                <a:gd name="T31" fmla="*/ 171 h 187"/>
                <a:gd name="T32" fmla="*/ 113 w 196"/>
                <a:gd name="T33" fmla="*/ 112 h 187"/>
                <a:gd name="T34" fmla="*/ 88 w 196"/>
                <a:gd name="T35" fmla="*/ 54 h 187"/>
                <a:gd name="T36" fmla="*/ 65 w 196"/>
                <a:gd name="T37" fmla="*/ 112 h 187"/>
                <a:gd name="T38" fmla="*/ 113 w 196"/>
                <a:gd name="T39" fmla="*/ 1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187">
                  <a:moveTo>
                    <a:pt x="42" y="171"/>
                  </a:moveTo>
                  <a:cubicBezTo>
                    <a:pt x="56" y="178"/>
                    <a:pt x="56" y="178"/>
                    <a:pt x="59" y="187"/>
                  </a:cubicBezTo>
                  <a:cubicBezTo>
                    <a:pt x="40" y="187"/>
                    <a:pt x="21" y="187"/>
                    <a:pt x="0" y="187"/>
                  </a:cubicBezTo>
                  <a:cubicBezTo>
                    <a:pt x="1" y="183"/>
                    <a:pt x="2" y="178"/>
                    <a:pt x="4" y="178"/>
                  </a:cubicBezTo>
                  <a:cubicBezTo>
                    <a:pt x="17" y="173"/>
                    <a:pt x="22" y="162"/>
                    <a:pt x="26" y="151"/>
                  </a:cubicBezTo>
                  <a:cubicBezTo>
                    <a:pt x="45" y="107"/>
                    <a:pt x="64" y="62"/>
                    <a:pt x="84" y="18"/>
                  </a:cubicBezTo>
                  <a:cubicBezTo>
                    <a:pt x="86" y="11"/>
                    <a:pt x="91" y="3"/>
                    <a:pt x="96" y="2"/>
                  </a:cubicBezTo>
                  <a:cubicBezTo>
                    <a:pt x="105" y="0"/>
                    <a:pt x="105" y="12"/>
                    <a:pt x="108" y="18"/>
                  </a:cubicBezTo>
                  <a:cubicBezTo>
                    <a:pt x="128" y="63"/>
                    <a:pt x="148" y="109"/>
                    <a:pt x="168" y="154"/>
                  </a:cubicBezTo>
                  <a:cubicBezTo>
                    <a:pt x="173" y="165"/>
                    <a:pt x="177" y="175"/>
                    <a:pt x="190" y="178"/>
                  </a:cubicBezTo>
                  <a:cubicBezTo>
                    <a:pt x="192" y="178"/>
                    <a:pt x="193" y="183"/>
                    <a:pt x="196" y="187"/>
                  </a:cubicBezTo>
                  <a:cubicBezTo>
                    <a:pt x="169" y="187"/>
                    <a:pt x="145" y="187"/>
                    <a:pt x="120" y="187"/>
                  </a:cubicBezTo>
                  <a:cubicBezTo>
                    <a:pt x="115" y="173"/>
                    <a:pt x="131" y="180"/>
                    <a:pt x="135" y="171"/>
                  </a:cubicBezTo>
                  <a:cubicBezTo>
                    <a:pt x="135" y="158"/>
                    <a:pt x="126" y="146"/>
                    <a:pt x="121" y="132"/>
                  </a:cubicBezTo>
                  <a:cubicBezTo>
                    <a:pt x="99" y="132"/>
                    <a:pt x="78" y="132"/>
                    <a:pt x="56" y="132"/>
                  </a:cubicBezTo>
                  <a:cubicBezTo>
                    <a:pt x="51" y="145"/>
                    <a:pt x="46" y="158"/>
                    <a:pt x="42" y="171"/>
                  </a:cubicBezTo>
                  <a:close/>
                  <a:moveTo>
                    <a:pt x="113" y="112"/>
                  </a:moveTo>
                  <a:cubicBezTo>
                    <a:pt x="105" y="92"/>
                    <a:pt x="97" y="75"/>
                    <a:pt x="88" y="54"/>
                  </a:cubicBezTo>
                  <a:cubicBezTo>
                    <a:pt x="80" y="76"/>
                    <a:pt x="73" y="93"/>
                    <a:pt x="65" y="112"/>
                  </a:cubicBezTo>
                  <a:cubicBezTo>
                    <a:pt x="81" y="112"/>
                    <a:pt x="95" y="112"/>
                    <a:pt x="113"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39">
              <a:extLst>
                <a:ext uri="{FF2B5EF4-FFF2-40B4-BE49-F238E27FC236}">
                  <a16:creationId xmlns:a16="http://schemas.microsoft.com/office/drawing/2014/main" id="{119BC49A-9854-42C8-8FC6-8F8733BAA2A4}"/>
                </a:ext>
              </a:extLst>
            </p:cNvPr>
            <p:cNvSpPr>
              <a:spLocks/>
            </p:cNvSpPr>
            <p:nvPr userDrawn="1"/>
          </p:nvSpPr>
          <p:spPr bwMode="auto">
            <a:xfrm>
              <a:off x="4827777" y="3130878"/>
              <a:ext cx="93213" cy="102816"/>
            </a:xfrm>
            <a:custGeom>
              <a:avLst/>
              <a:gdLst>
                <a:gd name="T0" fmla="*/ 126 w 165"/>
                <a:gd name="T1" fmla="*/ 182 h 182"/>
                <a:gd name="T2" fmla="*/ 42 w 165"/>
                <a:gd name="T3" fmla="*/ 182 h 182"/>
                <a:gd name="T4" fmla="*/ 49 w 165"/>
                <a:gd name="T5" fmla="*/ 171 h 182"/>
                <a:gd name="T6" fmla="*/ 65 w 165"/>
                <a:gd name="T7" fmla="*/ 154 h 182"/>
                <a:gd name="T8" fmla="*/ 65 w 165"/>
                <a:gd name="T9" fmla="*/ 19 h 182"/>
                <a:gd name="T10" fmla="*/ 48 w 165"/>
                <a:gd name="T11" fmla="*/ 17 h 182"/>
                <a:gd name="T12" fmla="*/ 17 w 165"/>
                <a:gd name="T13" fmla="*/ 40 h 182"/>
                <a:gd name="T14" fmla="*/ 0 w 165"/>
                <a:gd name="T15" fmla="*/ 48 h 182"/>
                <a:gd name="T16" fmla="*/ 4 w 165"/>
                <a:gd name="T17" fmla="*/ 0 h 182"/>
                <a:gd name="T18" fmla="*/ 161 w 165"/>
                <a:gd name="T19" fmla="*/ 0 h 182"/>
                <a:gd name="T20" fmla="*/ 162 w 165"/>
                <a:gd name="T21" fmla="*/ 49 h 182"/>
                <a:gd name="T22" fmla="*/ 148 w 165"/>
                <a:gd name="T23" fmla="*/ 45 h 182"/>
                <a:gd name="T24" fmla="*/ 101 w 165"/>
                <a:gd name="T25" fmla="*/ 19 h 182"/>
                <a:gd name="T26" fmla="*/ 99 w 165"/>
                <a:gd name="T27" fmla="*/ 34 h 182"/>
                <a:gd name="T28" fmla="*/ 99 w 165"/>
                <a:gd name="T29" fmla="*/ 144 h 182"/>
                <a:gd name="T30" fmla="*/ 102 w 165"/>
                <a:gd name="T31" fmla="*/ 163 h 182"/>
                <a:gd name="T32" fmla="*/ 119 w 165"/>
                <a:gd name="T33" fmla="*/ 171 h 182"/>
                <a:gd name="T34" fmla="*/ 126 w 165"/>
                <a:gd name="T3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82">
                  <a:moveTo>
                    <a:pt x="126" y="182"/>
                  </a:moveTo>
                  <a:cubicBezTo>
                    <a:pt x="96" y="182"/>
                    <a:pt x="69" y="182"/>
                    <a:pt x="42" y="182"/>
                  </a:cubicBezTo>
                  <a:cubicBezTo>
                    <a:pt x="38" y="173"/>
                    <a:pt x="42" y="171"/>
                    <a:pt x="49" y="171"/>
                  </a:cubicBezTo>
                  <a:cubicBezTo>
                    <a:pt x="60" y="170"/>
                    <a:pt x="65" y="164"/>
                    <a:pt x="65" y="154"/>
                  </a:cubicBezTo>
                  <a:cubicBezTo>
                    <a:pt x="65" y="109"/>
                    <a:pt x="65" y="65"/>
                    <a:pt x="65" y="19"/>
                  </a:cubicBezTo>
                  <a:cubicBezTo>
                    <a:pt x="58" y="18"/>
                    <a:pt x="53" y="18"/>
                    <a:pt x="48" y="17"/>
                  </a:cubicBezTo>
                  <a:cubicBezTo>
                    <a:pt x="33" y="17"/>
                    <a:pt x="21" y="23"/>
                    <a:pt x="17" y="40"/>
                  </a:cubicBezTo>
                  <a:cubicBezTo>
                    <a:pt x="15" y="48"/>
                    <a:pt x="12" y="53"/>
                    <a:pt x="0" y="48"/>
                  </a:cubicBezTo>
                  <a:cubicBezTo>
                    <a:pt x="1" y="33"/>
                    <a:pt x="3" y="17"/>
                    <a:pt x="4" y="0"/>
                  </a:cubicBezTo>
                  <a:cubicBezTo>
                    <a:pt x="56" y="0"/>
                    <a:pt x="108" y="0"/>
                    <a:pt x="161" y="0"/>
                  </a:cubicBezTo>
                  <a:cubicBezTo>
                    <a:pt x="165" y="16"/>
                    <a:pt x="163" y="33"/>
                    <a:pt x="162" y="49"/>
                  </a:cubicBezTo>
                  <a:cubicBezTo>
                    <a:pt x="156" y="51"/>
                    <a:pt x="152" y="52"/>
                    <a:pt x="148" y="45"/>
                  </a:cubicBezTo>
                  <a:cubicBezTo>
                    <a:pt x="135" y="16"/>
                    <a:pt x="133" y="15"/>
                    <a:pt x="101" y="19"/>
                  </a:cubicBezTo>
                  <a:cubicBezTo>
                    <a:pt x="100" y="24"/>
                    <a:pt x="99" y="29"/>
                    <a:pt x="99" y="34"/>
                  </a:cubicBezTo>
                  <a:cubicBezTo>
                    <a:pt x="99" y="71"/>
                    <a:pt x="99" y="107"/>
                    <a:pt x="99" y="144"/>
                  </a:cubicBezTo>
                  <a:cubicBezTo>
                    <a:pt x="99" y="150"/>
                    <a:pt x="99" y="158"/>
                    <a:pt x="102" y="163"/>
                  </a:cubicBezTo>
                  <a:cubicBezTo>
                    <a:pt x="106" y="168"/>
                    <a:pt x="114" y="168"/>
                    <a:pt x="119" y="171"/>
                  </a:cubicBezTo>
                  <a:cubicBezTo>
                    <a:pt x="122" y="173"/>
                    <a:pt x="123" y="177"/>
                    <a:pt x="126"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0">
              <a:extLst>
                <a:ext uri="{FF2B5EF4-FFF2-40B4-BE49-F238E27FC236}">
                  <a16:creationId xmlns:a16="http://schemas.microsoft.com/office/drawing/2014/main" id="{A4E0D812-4034-481D-8B30-8EEC0DA59483}"/>
                </a:ext>
              </a:extLst>
            </p:cNvPr>
            <p:cNvSpPr>
              <a:spLocks/>
            </p:cNvSpPr>
            <p:nvPr userDrawn="1"/>
          </p:nvSpPr>
          <p:spPr bwMode="auto">
            <a:xfrm>
              <a:off x="5306834" y="3130312"/>
              <a:ext cx="96037" cy="103946"/>
            </a:xfrm>
            <a:custGeom>
              <a:avLst/>
              <a:gdLst>
                <a:gd name="T0" fmla="*/ 63 w 169"/>
                <a:gd name="T1" fmla="*/ 166 h 184"/>
                <a:gd name="T2" fmla="*/ 116 w 169"/>
                <a:gd name="T3" fmla="*/ 165 h 184"/>
                <a:gd name="T4" fmla="*/ 150 w 169"/>
                <a:gd name="T5" fmla="*/ 141 h 184"/>
                <a:gd name="T6" fmla="*/ 169 w 169"/>
                <a:gd name="T7" fmla="*/ 133 h 184"/>
                <a:gd name="T8" fmla="*/ 155 w 169"/>
                <a:gd name="T9" fmla="*/ 183 h 184"/>
                <a:gd name="T10" fmla="*/ 3 w 169"/>
                <a:gd name="T11" fmla="*/ 183 h 184"/>
                <a:gd name="T12" fmla="*/ 12 w 169"/>
                <a:gd name="T13" fmla="*/ 172 h 184"/>
                <a:gd name="T14" fmla="*/ 26 w 169"/>
                <a:gd name="T15" fmla="*/ 154 h 184"/>
                <a:gd name="T16" fmla="*/ 26 w 169"/>
                <a:gd name="T17" fmla="*/ 30 h 184"/>
                <a:gd name="T18" fmla="*/ 13 w 169"/>
                <a:gd name="T19" fmla="*/ 13 h 184"/>
                <a:gd name="T20" fmla="*/ 0 w 169"/>
                <a:gd name="T21" fmla="*/ 8 h 184"/>
                <a:gd name="T22" fmla="*/ 8 w 169"/>
                <a:gd name="T23" fmla="*/ 0 h 184"/>
                <a:gd name="T24" fmla="*/ 83 w 169"/>
                <a:gd name="T25" fmla="*/ 0 h 184"/>
                <a:gd name="T26" fmla="*/ 79 w 169"/>
                <a:gd name="T27" fmla="*/ 12 h 184"/>
                <a:gd name="T28" fmla="*/ 62 w 169"/>
                <a:gd name="T29" fmla="*/ 37 h 184"/>
                <a:gd name="T30" fmla="*/ 62 w 169"/>
                <a:gd name="T31" fmla="*/ 147 h 184"/>
                <a:gd name="T32" fmla="*/ 63 w 169"/>
                <a:gd name="T33" fmla="*/ 16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84">
                  <a:moveTo>
                    <a:pt x="63" y="166"/>
                  </a:moveTo>
                  <a:cubicBezTo>
                    <a:pt x="82" y="166"/>
                    <a:pt x="99" y="166"/>
                    <a:pt x="116" y="165"/>
                  </a:cubicBezTo>
                  <a:cubicBezTo>
                    <a:pt x="132" y="164"/>
                    <a:pt x="143" y="155"/>
                    <a:pt x="150" y="141"/>
                  </a:cubicBezTo>
                  <a:cubicBezTo>
                    <a:pt x="155" y="131"/>
                    <a:pt x="155" y="131"/>
                    <a:pt x="169" y="133"/>
                  </a:cubicBezTo>
                  <a:cubicBezTo>
                    <a:pt x="164" y="149"/>
                    <a:pt x="160" y="165"/>
                    <a:pt x="155" y="183"/>
                  </a:cubicBezTo>
                  <a:cubicBezTo>
                    <a:pt x="104" y="183"/>
                    <a:pt x="54" y="184"/>
                    <a:pt x="3" y="183"/>
                  </a:cubicBezTo>
                  <a:cubicBezTo>
                    <a:pt x="1" y="173"/>
                    <a:pt x="6" y="172"/>
                    <a:pt x="12" y="172"/>
                  </a:cubicBezTo>
                  <a:cubicBezTo>
                    <a:pt x="23" y="171"/>
                    <a:pt x="26" y="164"/>
                    <a:pt x="26" y="154"/>
                  </a:cubicBezTo>
                  <a:cubicBezTo>
                    <a:pt x="26" y="113"/>
                    <a:pt x="26" y="71"/>
                    <a:pt x="26" y="30"/>
                  </a:cubicBezTo>
                  <a:cubicBezTo>
                    <a:pt x="26" y="21"/>
                    <a:pt x="23" y="15"/>
                    <a:pt x="13" y="13"/>
                  </a:cubicBezTo>
                  <a:cubicBezTo>
                    <a:pt x="10" y="12"/>
                    <a:pt x="6" y="10"/>
                    <a:pt x="0" y="8"/>
                  </a:cubicBezTo>
                  <a:cubicBezTo>
                    <a:pt x="4" y="5"/>
                    <a:pt x="6" y="0"/>
                    <a:pt x="8" y="0"/>
                  </a:cubicBezTo>
                  <a:cubicBezTo>
                    <a:pt x="33" y="0"/>
                    <a:pt x="59" y="0"/>
                    <a:pt x="83" y="0"/>
                  </a:cubicBezTo>
                  <a:cubicBezTo>
                    <a:pt x="86" y="7"/>
                    <a:pt x="86" y="10"/>
                    <a:pt x="79" y="12"/>
                  </a:cubicBezTo>
                  <a:cubicBezTo>
                    <a:pt x="62" y="18"/>
                    <a:pt x="62" y="19"/>
                    <a:pt x="62" y="37"/>
                  </a:cubicBezTo>
                  <a:cubicBezTo>
                    <a:pt x="62" y="74"/>
                    <a:pt x="62" y="110"/>
                    <a:pt x="62" y="147"/>
                  </a:cubicBezTo>
                  <a:cubicBezTo>
                    <a:pt x="62" y="152"/>
                    <a:pt x="62" y="157"/>
                    <a:pt x="63"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1">
              <a:extLst>
                <a:ext uri="{FF2B5EF4-FFF2-40B4-BE49-F238E27FC236}">
                  <a16:creationId xmlns:a16="http://schemas.microsoft.com/office/drawing/2014/main" id="{5507349B-C3C2-4885-9F46-FA89A60061D5}"/>
                </a:ext>
              </a:extLst>
            </p:cNvPr>
            <p:cNvSpPr>
              <a:spLocks/>
            </p:cNvSpPr>
            <p:nvPr userDrawn="1"/>
          </p:nvSpPr>
          <p:spPr bwMode="auto">
            <a:xfrm>
              <a:off x="5462188" y="3130878"/>
              <a:ext cx="51408" cy="102252"/>
            </a:xfrm>
            <a:custGeom>
              <a:avLst/>
              <a:gdLst>
                <a:gd name="T0" fmla="*/ 89 w 91"/>
                <a:gd name="T1" fmla="*/ 181 h 181"/>
                <a:gd name="T2" fmla="*/ 4 w 91"/>
                <a:gd name="T3" fmla="*/ 181 h 181"/>
                <a:gd name="T4" fmla="*/ 11 w 91"/>
                <a:gd name="T5" fmla="*/ 171 h 181"/>
                <a:gd name="T6" fmla="*/ 28 w 91"/>
                <a:gd name="T7" fmla="*/ 151 h 181"/>
                <a:gd name="T8" fmla="*/ 28 w 91"/>
                <a:gd name="T9" fmla="*/ 31 h 181"/>
                <a:gd name="T10" fmla="*/ 13 w 91"/>
                <a:gd name="T11" fmla="*/ 12 h 181"/>
                <a:gd name="T12" fmla="*/ 4 w 91"/>
                <a:gd name="T13" fmla="*/ 0 h 181"/>
                <a:gd name="T14" fmla="*/ 87 w 91"/>
                <a:gd name="T15" fmla="*/ 0 h 181"/>
                <a:gd name="T16" fmla="*/ 91 w 91"/>
                <a:gd name="T17" fmla="*/ 7 h 181"/>
                <a:gd name="T18" fmla="*/ 62 w 91"/>
                <a:gd name="T19" fmla="*/ 50 h 181"/>
                <a:gd name="T20" fmla="*/ 62 w 91"/>
                <a:gd name="T21" fmla="*/ 134 h 181"/>
                <a:gd name="T22" fmla="*/ 63 w 91"/>
                <a:gd name="T23" fmla="*/ 154 h 181"/>
                <a:gd name="T24" fmla="*/ 79 w 91"/>
                <a:gd name="T25" fmla="*/ 171 h 181"/>
                <a:gd name="T26" fmla="*/ 89 w 91"/>
                <a:gd name="T2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181">
                  <a:moveTo>
                    <a:pt x="89" y="181"/>
                  </a:moveTo>
                  <a:cubicBezTo>
                    <a:pt x="61" y="181"/>
                    <a:pt x="32" y="181"/>
                    <a:pt x="4" y="181"/>
                  </a:cubicBezTo>
                  <a:cubicBezTo>
                    <a:pt x="1" y="174"/>
                    <a:pt x="5" y="172"/>
                    <a:pt x="11" y="171"/>
                  </a:cubicBezTo>
                  <a:cubicBezTo>
                    <a:pt x="27" y="167"/>
                    <a:pt x="28" y="167"/>
                    <a:pt x="28" y="151"/>
                  </a:cubicBezTo>
                  <a:cubicBezTo>
                    <a:pt x="28" y="111"/>
                    <a:pt x="27" y="71"/>
                    <a:pt x="28" y="31"/>
                  </a:cubicBezTo>
                  <a:cubicBezTo>
                    <a:pt x="28" y="20"/>
                    <a:pt x="24" y="13"/>
                    <a:pt x="13" y="12"/>
                  </a:cubicBezTo>
                  <a:cubicBezTo>
                    <a:pt x="7" y="11"/>
                    <a:pt x="0" y="10"/>
                    <a:pt x="4" y="0"/>
                  </a:cubicBezTo>
                  <a:cubicBezTo>
                    <a:pt x="32" y="0"/>
                    <a:pt x="59" y="0"/>
                    <a:pt x="87" y="0"/>
                  </a:cubicBezTo>
                  <a:cubicBezTo>
                    <a:pt x="88" y="0"/>
                    <a:pt x="89" y="4"/>
                    <a:pt x="91" y="7"/>
                  </a:cubicBezTo>
                  <a:cubicBezTo>
                    <a:pt x="62" y="18"/>
                    <a:pt x="62" y="18"/>
                    <a:pt x="62" y="50"/>
                  </a:cubicBezTo>
                  <a:cubicBezTo>
                    <a:pt x="62" y="78"/>
                    <a:pt x="62" y="106"/>
                    <a:pt x="62" y="134"/>
                  </a:cubicBezTo>
                  <a:cubicBezTo>
                    <a:pt x="62" y="141"/>
                    <a:pt x="63" y="147"/>
                    <a:pt x="63" y="154"/>
                  </a:cubicBezTo>
                  <a:cubicBezTo>
                    <a:pt x="63" y="164"/>
                    <a:pt x="68" y="170"/>
                    <a:pt x="79" y="171"/>
                  </a:cubicBezTo>
                  <a:cubicBezTo>
                    <a:pt x="85" y="171"/>
                    <a:pt x="91" y="171"/>
                    <a:pt x="89"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59">
              <a:extLst>
                <a:ext uri="{FF2B5EF4-FFF2-40B4-BE49-F238E27FC236}">
                  <a16:creationId xmlns:a16="http://schemas.microsoft.com/office/drawing/2014/main" id="{B09BDD12-52EE-4B75-B5E7-FB5D3036E30F}"/>
                </a:ext>
              </a:extLst>
            </p:cNvPr>
            <p:cNvSpPr>
              <a:spLocks noEditPoints="1"/>
            </p:cNvSpPr>
            <p:nvPr userDrawn="1"/>
          </p:nvSpPr>
          <p:spPr bwMode="auto">
            <a:xfrm>
              <a:off x="3764022" y="3169857"/>
              <a:ext cx="46889" cy="53103"/>
            </a:xfrm>
            <a:custGeom>
              <a:avLst/>
              <a:gdLst>
                <a:gd name="T0" fmla="*/ 83 w 83"/>
                <a:gd name="T1" fmla="*/ 87 h 94"/>
                <a:gd name="T2" fmla="*/ 57 w 83"/>
                <a:gd name="T3" fmla="*/ 66 h 94"/>
                <a:gd name="T4" fmla="*/ 27 w 83"/>
                <a:gd name="T5" fmla="*/ 64 h 94"/>
                <a:gd name="T6" fmla="*/ 0 w 83"/>
                <a:gd name="T7" fmla="*/ 81 h 94"/>
                <a:gd name="T8" fmla="*/ 32 w 83"/>
                <a:gd name="T9" fmla="*/ 3 h 94"/>
                <a:gd name="T10" fmla="*/ 55 w 83"/>
                <a:gd name="T11" fmla="*/ 13 h 94"/>
                <a:gd name="T12" fmla="*/ 81 w 83"/>
                <a:gd name="T13" fmla="*/ 78 h 94"/>
                <a:gd name="T14" fmla="*/ 83 w 83"/>
                <a:gd name="T15" fmla="*/ 87 h 94"/>
                <a:gd name="T16" fmla="*/ 53 w 83"/>
                <a:gd name="T17" fmla="*/ 48 h 94"/>
                <a:gd name="T18" fmla="*/ 41 w 83"/>
                <a:gd name="T19" fmla="*/ 20 h 94"/>
                <a:gd name="T20" fmla="*/ 31 w 83"/>
                <a:gd name="T21" fmla="*/ 48 h 94"/>
                <a:gd name="T22" fmla="*/ 53 w 83"/>
                <a:gd name="T23"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94">
                  <a:moveTo>
                    <a:pt x="83" y="87"/>
                  </a:moveTo>
                  <a:cubicBezTo>
                    <a:pt x="64" y="94"/>
                    <a:pt x="65" y="77"/>
                    <a:pt x="57" y="66"/>
                  </a:cubicBezTo>
                  <a:cubicBezTo>
                    <a:pt x="48" y="65"/>
                    <a:pt x="37" y="65"/>
                    <a:pt x="27" y="64"/>
                  </a:cubicBezTo>
                  <a:cubicBezTo>
                    <a:pt x="16" y="85"/>
                    <a:pt x="16" y="85"/>
                    <a:pt x="0" y="81"/>
                  </a:cubicBezTo>
                  <a:cubicBezTo>
                    <a:pt x="11" y="54"/>
                    <a:pt x="21" y="28"/>
                    <a:pt x="32" y="3"/>
                  </a:cubicBezTo>
                  <a:cubicBezTo>
                    <a:pt x="50" y="0"/>
                    <a:pt x="50" y="0"/>
                    <a:pt x="55" y="13"/>
                  </a:cubicBezTo>
                  <a:cubicBezTo>
                    <a:pt x="64" y="35"/>
                    <a:pt x="73" y="56"/>
                    <a:pt x="81" y="78"/>
                  </a:cubicBezTo>
                  <a:cubicBezTo>
                    <a:pt x="82" y="81"/>
                    <a:pt x="82" y="84"/>
                    <a:pt x="83" y="87"/>
                  </a:cubicBezTo>
                  <a:close/>
                  <a:moveTo>
                    <a:pt x="53" y="48"/>
                  </a:moveTo>
                  <a:cubicBezTo>
                    <a:pt x="49" y="39"/>
                    <a:pt x="46" y="31"/>
                    <a:pt x="41" y="20"/>
                  </a:cubicBezTo>
                  <a:cubicBezTo>
                    <a:pt x="37" y="32"/>
                    <a:pt x="34" y="39"/>
                    <a:pt x="31" y="48"/>
                  </a:cubicBezTo>
                  <a:cubicBezTo>
                    <a:pt x="40" y="48"/>
                    <a:pt x="45" y="48"/>
                    <a:pt x="5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0">
              <a:extLst>
                <a:ext uri="{FF2B5EF4-FFF2-40B4-BE49-F238E27FC236}">
                  <a16:creationId xmlns:a16="http://schemas.microsoft.com/office/drawing/2014/main" id="{01371957-1C42-4714-AA65-B67ECFA98539}"/>
                </a:ext>
              </a:extLst>
            </p:cNvPr>
            <p:cNvSpPr>
              <a:spLocks/>
            </p:cNvSpPr>
            <p:nvPr userDrawn="1"/>
          </p:nvSpPr>
          <p:spPr bwMode="auto">
            <a:xfrm>
              <a:off x="3810346" y="3166468"/>
              <a:ext cx="48019" cy="54798"/>
            </a:xfrm>
            <a:custGeom>
              <a:avLst/>
              <a:gdLst>
                <a:gd name="T0" fmla="*/ 84 w 84"/>
                <a:gd name="T1" fmla="*/ 57 h 97"/>
                <a:gd name="T2" fmla="*/ 55 w 84"/>
                <a:gd name="T3" fmla="*/ 93 h 97"/>
                <a:gd name="T4" fmla="*/ 14 w 84"/>
                <a:gd name="T5" fmla="*/ 83 h 97"/>
                <a:gd name="T6" fmla="*/ 10 w 84"/>
                <a:gd name="T7" fmla="*/ 24 h 97"/>
                <a:gd name="T8" fmla="*/ 61 w 84"/>
                <a:gd name="T9" fmla="*/ 6 h 97"/>
                <a:gd name="T10" fmla="*/ 82 w 84"/>
                <a:gd name="T11" fmla="*/ 32 h 97"/>
                <a:gd name="T12" fmla="*/ 63 w 84"/>
                <a:gd name="T13" fmla="*/ 28 h 97"/>
                <a:gd name="T14" fmla="*/ 24 w 84"/>
                <a:gd name="T15" fmla="*/ 35 h 97"/>
                <a:gd name="T16" fmla="*/ 22 w 84"/>
                <a:gd name="T17" fmla="*/ 61 h 97"/>
                <a:gd name="T18" fmla="*/ 40 w 84"/>
                <a:gd name="T19" fmla="*/ 80 h 97"/>
                <a:gd name="T20" fmla="*/ 64 w 84"/>
                <a:gd name="T21" fmla="*/ 66 h 97"/>
                <a:gd name="T22" fmla="*/ 84 w 84"/>
                <a:gd name="T23"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97">
                  <a:moveTo>
                    <a:pt x="84" y="57"/>
                  </a:moveTo>
                  <a:cubicBezTo>
                    <a:pt x="82" y="78"/>
                    <a:pt x="72" y="89"/>
                    <a:pt x="55" y="93"/>
                  </a:cubicBezTo>
                  <a:cubicBezTo>
                    <a:pt x="40" y="97"/>
                    <a:pt x="25" y="94"/>
                    <a:pt x="14" y="83"/>
                  </a:cubicBezTo>
                  <a:cubicBezTo>
                    <a:pt x="2" y="70"/>
                    <a:pt x="0" y="40"/>
                    <a:pt x="10" y="24"/>
                  </a:cubicBezTo>
                  <a:cubicBezTo>
                    <a:pt x="19" y="10"/>
                    <a:pt x="40" y="0"/>
                    <a:pt x="61" y="6"/>
                  </a:cubicBezTo>
                  <a:cubicBezTo>
                    <a:pt x="74" y="10"/>
                    <a:pt x="81" y="18"/>
                    <a:pt x="82" y="32"/>
                  </a:cubicBezTo>
                  <a:cubicBezTo>
                    <a:pt x="74" y="36"/>
                    <a:pt x="69" y="35"/>
                    <a:pt x="63" y="28"/>
                  </a:cubicBezTo>
                  <a:cubicBezTo>
                    <a:pt x="49" y="13"/>
                    <a:pt x="31" y="16"/>
                    <a:pt x="24" y="35"/>
                  </a:cubicBezTo>
                  <a:cubicBezTo>
                    <a:pt x="21" y="43"/>
                    <a:pt x="21" y="52"/>
                    <a:pt x="22" y="61"/>
                  </a:cubicBezTo>
                  <a:cubicBezTo>
                    <a:pt x="24" y="70"/>
                    <a:pt x="29" y="78"/>
                    <a:pt x="40" y="80"/>
                  </a:cubicBezTo>
                  <a:cubicBezTo>
                    <a:pt x="51" y="81"/>
                    <a:pt x="60" y="77"/>
                    <a:pt x="64" y="66"/>
                  </a:cubicBezTo>
                  <a:cubicBezTo>
                    <a:pt x="68" y="56"/>
                    <a:pt x="73" y="55"/>
                    <a:pt x="84"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1">
              <a:extLst>
                <a:ext uri="{FF2B5EF4-FFF2-40B4-BE49-F238E27FC236}">
                  <a16:creationId xmlns:a16="http://schemas.microsoft.com/office/drawing/2014/main" id="{4874F2E4-A157-478F-B454-384F10E7B41C}"/>
                </a:ext>
              </a:extLst>
            </p:cNvPr>
            <p:cNvSpPr>
              <a:spLocks/>
            </p:cNvSpPr>
            <p:nvPr userDrawn="1"/>
          </p:nvSpPr>
          <p:spPr bwMode="auto">
            <a:xfrm>
              <a:off x="3549351" y="3015633"/>
              <a:ext cx="33896" cy="63837"/>
            </a:xfrm>
            <a:custGeom>
              <a:avLst/>
              <a:gdLst>
                <a:gd name="T0" fmla="*/ 46 w 60"/>
                <a:gd name="T1" fmla="*/ 68 h 113"/>
                <a:gd name="T2" fmla="*/ 46 w 60"/>
                <a:gd name="T3" fmla="*/ 28 h 113"/>
                <a:gd name="T4" fmla="*/ 60 w 60"/>
                <a:gd name="T5" fmla="*/ 38 h 113"/>
                <a:gd name="T6" fmla="*/ 60 w 60"/>
                <a:gd name="T7" fmla="*/ 112 h 113"/>
                <a:gd name="T8" fmla="*/ 41 w 60"/>
                <a:gd name="T9" fmla="*/ 97 h 113"/>
                <a:gd name="T10" fmla="*/ 17 w 60"/>
                <a:gd name="T11" fmla="*/ 45 h 113"/>
                <a:gd name="T12" fmla="*/ 17 w 60"/>
                <a:gd name="T13" fmla="*/ 88 h 113"/>
                <a:gd name="T14" fmla="*/ 0 w 60"/>
                <a:gd name="T15" fmla="*/ 75 h 113"/>
                <a:gd name="T16" fmla="*/ 0 w 60"/>
                <a:gd name="T17" fmla="*/ 0 h 113"/>
                <a:gd name="T18" fmla="*/ 20 w 60"/>
                <a:gd name="T19" fmla="*/ 15 h 113"/>
                <a:gd name="T20" fmla="*/ 38 w 60"/>
                <a:gd name="T21" fmla="*/ 59 h 113"/>
                <a:gd name="T22" fmla="*/ 43 w 60"/>
                <a:gd name="T23" fmla="*/ 69 h 113"/>
                <a:gd name="T24" fmla="*/ 46 w 60"/>
                <a:gd name="T25"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13">
                  <a:moveTo>
                    <a:pt x="46" y="68"/>
                  </a:moveTo>
                  <a:cubicBezTo>
                    <a:pt x="46" y="55"/>
                    <a:pt x="46" y="41"/>
                    <a:pt x="46" y="28"/>
                  </a:cubicBezTo>
                  <a:cubicBezTo>
                    <a:pt x="57" y="26"/>
                    <a:pt x="60" y="31"/>
                    <a:pt x="60" y="38"/>
                  </a:cubicBezTo>
                  <a:cubicBezTo>
                    <a:pt x="60" y="63"/>
                    <a:pt x="60" y="87"/>
                    <a:pt x="60" y="112"/>
                  </a:cubicBezTo>
                  <a:cubicBezTo>
                    <a:pt x="47" y="113"/>
                    <a:pt x="44" y="105"/>
                    <a:pt x="41" y="97"/>
                  </a:cubicBezTo>
                  <a:cubicBezTo>
                    <a:pt x="34" y="79"/>
                    <a:pt x="27" y="62"/>
                    <a:pt x="17" y="45"/>
                  </a:cubicBezTo>
                  <a:cubicBezTo>
                    <a:pt x="17" y="59"/>
                    <a:pt x="17" y="73"/>
                    <a:pt x="17" y="88"/>
                  </a:cubicBezTo>
                  <a:cubicBezTo>
                    <a:pt x="6" y="86"/>
                    <a:pt x="0" y="84"/>
                    <a:pt x="0" y="75"/>
                  </a:cubicBezTo>
                  <a:cubicBezTo>
                    <a:pt x="0" y="50"/>
                    <a:pt x="0" y="26"/>
                    <a:pt x="0" y="0"/>
                  </a:cubicBezTo>
                  <a:cubicBezTo>
                    <a:pt x="11" y="1"/>
                    <a:pt x="17" y="6"/>
                    <a:pt x="20" y="15"/>
                  </a:cubicBezTo>
                  <a:cubicBezTo>
                    <a:pt x="26" y="30"/>
                    <a:pt x="32" y="45"/>
                    <a:pt x="38" y="59"/>
                  </a:cubicBezTo>
                  <a:cubicBezTo>
                    <a:pt x="39" y="63"/>
                    <a:pt x="42" y="66"/>
                    <a:pt x="43" y="69"/>
                  </a:cubicBezTo>
                  <a:cubicBezTo>
                    <a:pt x="44" y="69"/>
                    <a:pt x="45" y="69"/>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2">
              <a:extLst>
                <a:ext uri="{FF2B5EF4-FFF2-40B4-BE49-F238E27FC236}">
                  <a16:creationId xmlns:a16="http://schemas.microsoft.com/office/drawing/2014/main" id="{37E828EC-F60E-4D10-A941-1D6EA4C3043C}"/>
                </a:ext>
              </a:extLst>
            </p:cNvPr>
            <p:cNvSpPr>
              <a:spLocks noEditPoints="1"/>
            </p:cNvSpPr>
            <p:nvPr userDrawn="1"/>
          </p:nvSpPr>
          <p:spPr bwMode="auto">
            <a:xfrm>
              <a:off x="3640304" y="3064781"/>
              <a:ext cx="42934" cy="55363"/>
            </a:xfrm>
            <a:custGeom>
              <a:avLst/>
              <a:gdLst>
                <a:gd name="T0" fmla="*/ 33 w 76"/>
                <a:gd name="T1" fmla="*/ 0 h 98"/>
                <a:gd name="T2" fmla="*/ 48 w 76"/>
                <a:gd name="T3" fmla="*/ 13 h 98"/>
                <a:gd name="T4" fmla="*/ 76 w 76"/>
                <a:gd name="T5" fmla="*/ 95 h 98"/>
                <a:gd name="T6" fmla="*/ 73 w 76"/>
                <a:gd name="T7" fmla="*/ 98 h 98"/>
                <a:gd name="T8" fmla="*/ 60 w 76"/>
                <a:gd name="T9" fmla="*/ 90 h 98"/>
                <a:gd name="T10" fmla="*/ 26 w 76"/>
                <a:gd name="T11" fmla="*/ 63 h 98"/>
                <a:gd name="T12" fmla="*/ 16 w 76"/>
                <a:gd name="T13" fmla="*/ 79 h 98"/>
                <a:gd name="T14" fmla="*/ 0 w 76"/>
                <a:gd name="T15" fmla="*/ 74 h 98"/>
                <a:gd name="T16" fmla="*/ 33 w 76"/>
                <a:gd name="T17" fmla="*/ 0 h 98"/>
                <a:gd name="T18" fmla="*/ 41 w 76"/>
                <a:gd name="T19" fmla="*/ 29 h 98"/>
                <a:gd name="T20" fmla="*/ 38 w 76"/>
                <a:gd name="T21" fmla="*/ 29 h 98"/>
                <a:gd name="T22" fmla="*/ 30 w 76"/>
                <a:gd name="T23" fmla="*/ 50 h 98"/>
                <a:gd name="T24" fmla="*/ 48 w 76"/>
                <a:gd name="T25" fmla="*/ 55 h 98"/>
                <a:gd name="T26" fmla="*/ 41 w 76"/>
                <a:gd name="T27"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8">
                  <a:moveTo>
                    <a:pt x="33" y="0"/>
                  </a:moveTo>
                  <a:cubicBezTo>
                    <a:pt x="39" y="5"/>
                    <a:pt x="47" y="8"/>
                    <a:pt x="48" y="13"/>
                  </a:cubicBezTo>
                  <a:cubicBezTo>
                    <a:pt x="58" y="40"/>
                    <a:pt x="67" y="68"/>
                    <a:pt x="76" y="95"/>
                  </a:cubicBezTo>
                  <a:cubicBezTo>
                    <a:pt x="75" y="96"/>
                    <a:pt x="74" y="97"/>
                    <a:pt x="73" y="98"/>
                  </a:cubicBezTo>
                  <a:cubicBezTo>
                    <a:pt x="68" y="96"/>
                    <a:pt x="61" y="94"/>
                    <a:pt x="60" y="90"/>
                  </a:cubicBezTo>
                  <a:cubicBezTo>
                    <a:pt x="57" y="71"/>
                    <a:pt x="42" y="68"/>
                    <a:pt x="26" y="63"/>
                  </a:cubicBezTo>
                  <a:cubicBezTo>
                    <a:pt x="23" y="68"/>
                    <a:pt x="20" y="73"/>
                    <a:pt x="16" y="79"/>
                  </a:cubicBezTo>
                  <a:cubicBezTo>
                    <a:pt x="11" y="78"/>
                    <a:pt x="7" y="76"/>
                    <a:pt x="0" y="74"/>
                  </a:cubicBezTo>
                  <a:cubicBezTo>
                    <a:pt x="11" y="50"/>
                    <a:pt x="21" y="26"/>
                    <a:pt x="33" y="0"/>
                  </a:cubicBezTo>
                  <a:close/>
                  <a:moveTo>
                    <a:pt x="41" y="29"/>
                  </a:moveTo>
                  <a:cubicBezTo>
                    <a:pt x="40" y="29"/>
                    <a:pt x="39" y="29"/>
                    <a:pt x="38" y="29"/>
                  </a:cubicBezTo>
                  <a:cubicBezTo>
                    <a:pt x="35" y="36"/>
                    <a:pt x="33" y="42"/>
                    <a:pt x="30" y="50"/>
                  </a:cubicBezTo>
                  <a:cubicBezTo>
                    <a:pt x="37" y="52"/>
                    <a:pt x="41" y="53"/>
                    <a:pt x="48" y="55"/>
                  </a:cubicBezTo>
                  <a:cubicBezTo>
                    <a:pt x="45" y="45"/>
                    <a:pt x="43" y="37"/>
                    <a:pt x="4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3">
              <a:extLst>
                <a:ext uri="{FF2B5EF4-FFF2-40B4-BE49-F238E27FC236}">
                  <a16:creationId xmlns:a16="http://schemas.microsoft.com/office/drawing/2014/main" id="{12B1964D-3118-4EE8-A423-A4F8E953AA8E}"/>
                </a:ext>
              </a:extLst>
            </p:cNvPr>
            <p:cNvSpPr>
              <a:spLocks/>
            </p:cNvSpPr>
            <p:nvPr userDrawn="1"/>
          </p:nvSpPr>
          <p:spPr bwMode="auto">
            <a:xfrm>
              <a:off x="3513761" y="2992471"/>
              <a:ext cx="31071" cy="65531"/>
            </a:xfrm>
            <a:custGeom>
              <a:avLst/>
              <a:gdLst>
                <a:gd name="T0" fmla="*/ 49 w 54"/>
                <a:gd name="T1" fmla="*/ 115 h 115"/>
                <a:gd name="T2" fmla="*/ 5 w 54"/>
                <a:gd name="T3" fmla="*/ 85 h 115"/>
                <a:gd name="T4" fmla="*/ 1 w 54"/>
                <a:gd name="T5" fmla="*/ 75 h 115"/>
                <a:gd name="T6" fmla="*/ 0 w 54"/>
                <a:gd name="T7" fmla="*/ 0 h 115"/>
                <a:gd name="T8" fmla="*/ 47 w 54"/>
                <a:gd name="T9" fmla="*/ 30 h 115"/>
                <a:gd name="T10" fmla="*/ 50 w 54"/>
                <a:gd name="T11" fmla="*/ 44 h 115"/>
                <a:gd name="T12" fmla="*/ 16 w 54"/>
                <a:gd name="T13" fmla="*/ 25 h 115"/>
                <a:gd name="T14" fmla="*/ 20 w 54"/>
                <a:gd name="T15" fmla="*/ 44 h 115"/>
                <a:gd name="T16" fmla="*/ 42 w 54"/>
                <a:gd name="T17" fmla="*/ 58 h 115"/>
                <a:gd name="T18" fmla="*/ 45 w 54"/>
                <a:gd name="T19" fmla="*/ 74 h 115"/>
                <a:gd name="T20" fmla="*/ 18 w 54"/>
                <a:gd name="T21" fmla="*/ 59 h 115"/>
                <a:gd name="T22" fmla="*/ 21 w 54"/>
                <a:gd name="T23" fmla="*/ 81 h 115"/>
                <a:gd name="T24" fmla="*/ 45 w 54"/>
                <a:gd name="T25" fmla="*/ 96 h 115"/>
                <a:gd name="T26" fmla="*/ 49 w 54"/>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115">
                  <a:moveTo>
                    <a:pt x="49" y="115"/>
                  </a:moveTo>
                  <a:cubicBezTo>
                    <a:pt x="34" y="105"/>
                    <a:pt x="19" y="96"/>
                    <a:pt x="5" y="85"/>
                  </a:cubicBezTo>
                  <a:cubicBezTo>
                    <a:pt x="2" y="84"/>
                    <a:pt x="1" y="79"/>
                    <a:pt x="1" y="75"/>
                  </a:cubicBezTo>
                  <a:cubicBezTo>
                    <a:pt x="0" y="51"/>
                    <a:pt x="0" y="27"/>
                    <a:pt x="0" y="0"/>
                  </a:cubicBezTo>
                  <a:cubicBezTo>
                    <a:pt x="19" y="9"/>
                    <a:pt x="33" y="19"/>
                    <a:pt x="47" y="30"/>
                  </a:cubicBezTo>
                  <a:cubicBezTo>
                    <a:pt x="49" y="31"/>
                    <a:pt x="49" y="37"/>
                    <a:pt x="50" y="44"/>
                  </a:cubicBezTo>
                  <a:cubicBezTo>
                    <a:pt x="37" y="37"/>
                    <a:pt x="27" y="31"/>
                    <a:pt x="16" y="25"/>
                  </a:cubicBezTo>
                  <a:cubicBezTo>
                    <a:pt x="12" y="33"/>
                    <a:pt x="12" y="39"/>
                    <a:pt x="20" y="44"/>
                  </a:cubicBezTo>
                  <a:cubicBezTo>
                    <a:pt x="27" y="49"/>
                    <a:pt x="34" y="54"/>
                    <a:pt x="42" y="58"/>
                  </a:cubicBezTo>
                  <a:cubicBezTo>
                    <a:pt x="47" y="62"/>
                    <a:pt x="51" y="66"/>
                    <a:pt x="45" y="74"/>
                  </a:cubicBezTo>
                  <a:cubicBezTo>
                    <a:pt x="36" y="69"/>
                    <a:pt x="27" y="64"/>
                    <a:pt x="18" y="59"/>
                  </a:cubicBezTo>
                  <a:cubicBezTo>
                    <a:pt x="12" y="72"/>
                    <a:pt x="12" y="74"/>
                    <a:pt x="21" y="81"/>
                  </a:cubicBezTo>
                  <a:cubicBezTo>
                    <a:pt x="29" y="87"/>
                    <a:pt x="37" y="91"/>
                    <a:pt x="45" y="96"/>
                  </a:cubicBezTo>
                  <a:cubicBezTo>
                    <a:pt x="51" y="100"/>
                    <a:pt x="54" y="105"/>
                    <a:pt x="49"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4">
              <a:extLst>
                <a:ext uri="{FF2B5EF4-FFF2-40B4-BE49-F238E27FC236}">
                  <a16:creationId xmlns:a16="http://schemas.microsoft.com/office/drawing/2014/main" id="{D0365A97-E609-44C3-B032-18A0F32E0EF4}"/>
                </a:ext>
              </a:extLst>
            </p:cNvPr>
            <p:cNvSpPr>
              <a:spLocks/>
            </p:cNvSpPr>
            <p:nvPr userDrawn="1"/>
          </p:nvSpPr>
          <p:spPr bwMode="auto">
            <a:xfrm>
              <a:off x="3431846" y="2934283"/>
              <a:ext cx="26552" cy="58188"/>
            </a:xfrm>
            <a:custGeom>
              <a:avLst/>
              <a:gdLst>
                <a:gd name="T0" fmla="*/ 43 w 47"/>
                <a:gd name="T1" fmla="*/ 48 h 103"/>
                <a:gd name="T2" fmla="*/ 14 w 47"/>
                <a:gd name="T3" fmla="*/ 19 h 103"/>
                <a:gd name="T4" fmla="*/ 17 w 47"/>
                <a:gd name="T5" fmla="*/ 33 h 103"/>
                <a:gd name="T6" fmla="*/ 33 w 47"/>
                <a:gd name="T7" fmla="*/ 51 h 103"/>
                <a:gd name="T8" fmla="*/ 47 w 47"/>
                <a:gd name="T9" fmla="*/ 85 h 103"/>
                <a:gd name="T10" fmla="*/ 27 w 47"/>
                <a:gd name="T11" fmla="*/ 97 h 103"/>
                <a:gd name="T12" fmla="*/ 1 w 47"/>
                <a:gd name="T13" fmla="*/ 48 h 103"/>
                <a:gd name="T14" fmla="*/ 32 w 47"/>
                <a:gd name="T15" fmla="*/ 83 h 103"/>
                <a:gd name="T16" fmla="*/ 29 w 47"/>
                <a:gd name="T17" fmla="*/ 65 h 103"/>
                <a:gd name="T18" fmla="*/ 12 w 47"/>
                <a:gd name="T19" fmla="*/ 46 h 103"/>
                <a:gd name="T20" fmla="*/ 1 w 47"/>
                <a:gd name="T21" fmla="*/ 15 h 103"/>
                <a:gd name="T22" fmla="*/ 19 w 47"/>
                <a:gd name="T23" fmla="*/ 4 h 103"/>
                <a:gd name="T24" fmla="*/ 43 w 47"/>
                <a:gd name="T25" fmla="*/ 4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103">
                  <a:moveTo>
                    <a:pt x="43" y="48"/>
                  </a:moveTo>
                  <a:cubicBezTo>
                    <a:pt x="28" y="44"/>
                    <a:pt x="34" y="20"/>
                    <a:pt x="14" y="19"/>
                  </a:cubicBezTo>
                  <a:cubicBezTo>
                    <a:pt x="15" y="24"/>
                    <a:pt x="15" y="29"/>
                    <a:pt x="17" y="33"/>
                  </a:cubicBezTo>
                  <a:cubicBezTo>
                    <a:pt x="22" y="39"/>
                    <a:pt x="27" y="45"/>
                    <a:pt x="33" y="51"/>
                  </a:cubicBezTo>
                  <a:cubicBezTo>
                    <a:pt x="42" y="60"/>
                    <a:pt x="47" y="71"/>
                    <a:pt x="47" y="85"/>
                  </a:cubicBezTo>
                  <a:cubicBezTo>
                    <a:pt x="46" y="99"/>
                    <a:pt x="40" y="103"/>
                    <a:pt x="27" y="97"/>
                  </a:cubicBezTo>
                  <a:cubicBezTo>
                    <a:pt x="11" y="90"/>
                    <a:pt x="0" y="71"/>
                    <a:pt x="1" y="48"/>
                  </a:cubicBezTo>
                  <a:cubicBezTo>
                    <a:pt x="16" y="57"/>
                    <a:pt x="11" y="82"/>
                    <a:pt x="32" y="83"/>
                  </a:cubicBezTo>
                  <a:cubicBezTo>
                    <a:pt x="37" y="76"/>
                    <a:pt x="34" y="71"/>
                    <a:pt x="29" y="65"/>
                  </a:cubicBezTo>
                  <a:cubicBezTo>
                    <a:pt x="24" y="59"/>
                    <a:pt x="18" y="52"/>
                    <a:pt x="12" y="46"/>
                  </a:cubicBezTo>
                  <a:cubicBezTo>
                    <a:pt x="4" y="37"/>
                    <a:pt x="0" y="27"/>
                    <a:pt x="1" y="15"/>
                  </a:cubicBezTo>
                  <a:cubicBezTo>
                    <a:pt x="3" y="3"/>
                    <a:pt x="8" y="0"/>
                    <a:pt x="19" y="4"/>
                  </a:cubicBezTo>
                  <a:cubicBezTo>
                    <a:pt x="34" y="10"/>
                    <a:pt x="44" y="28"/>
                    <a:pt x="4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5">
              <a:extLst>
                <a:ext uri="{FF2B5EF4-FFF2-40B4-BE49-F238E27FC236}">
                  <a16:creationId xmlns:a16="http://schemas.microsoft.com/office/drawing/2014/main" id="{889FB97C-C846-4E19-95C6-AEB84F8DFBFC}"/>
                </a:ext>
              </a:extLst>
            </p:cNvPr>
            <p:cNvSpPr>
              <a:spLocks/>
            </p:cNvSpPr>
            <p:nvPr userDrawn="1"/>
          </p:nvSpPr>
          <p:spPr bwMode="auto">
            <a:xfrm>
              <a:off x="3460658" y="2961400"/>
              <a:ext cx="34461" cy="58188"/>
            </a:xfrm>
            <a:custGeom>
              <a:avLst/>
              <a:gdLst>
                <a:gd name="T0" fmla="*/ 54 w 61"/>
                <a:gd name="T1" fmla="*/ 53 h 102"/>
                <a:gd name="T2" fmla="*/ 44 w 61"/>
                <a:gd name="T3" fmla="*/ 42 h 102"/>
                <a:gd name="T4" fmla="*/ 39 w 61"/>
                <a:gd name="T5" fmla="*/ 29 h 102"/>
                <a:gd name="T6" fmla="*/ 22 w 61"/>
                <a:gd name="T7" fmla="*/ 22 h 102"/>
                <a:gd name="T8" fmla="*/ 15 w 61"/>
                <a:gd name="T9" fmla="*/ 36 h 102"/>
                <a:gd name="T10" fmla="*/ 39 w 61"/>
                <a:gd name="T11" fmla="*/ 84 h 102"/>
                <a:gd name="T12" fmla="*/ 49 w 61"/>
                <a:gd name="T13" fmla="*/ 71 h 102"/>
                <a:gd name="T14" fmla="*/ 56 w 61"/>
                <a:gd name="T15" fmla="*/ 76 h 102"/>
                <a:gd name="T16" fmla="*/ 52 w 61"/>
                <a:gd name="T17" fmla="*/ 96 h 102"/>
                <a:gd name="T18" fmla="*/ 36 w 61"/>
                <a:gd name="T19" fmla="*/ 98 h 102"/>
                <a:gd name="T20" fmla="*/ 14 w 61"/>
                <a:gd name="T21" fmla="*/ 78 h 102"/>
                <a:gd name="T22" fmla="*/ 3 w 61"/>
                <a:gd name="T23" fmla="*/ 21 h 102"/>
                <a:gd name="T24" fmla="*/ 31 w 61"/>
                <a:gd name="T25" fmla="*/ 8 h 102"/>
                <a:gd name="T26" fmla="*/ 59 w 61"/>
                <a:gd name="T27" fmla="*/ 49 h 102"/>
                <a:gd name="T28" fmla="*/ 54 w 61"/>
                <a:gd name="T29" fmla="*/ 5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2">
                  <a:moveTo>
                    <a:pt x="54" y="53"/>
                  </a:moveTo>
                  <a:cubicBezTo>
                    <a:pt x="51" y="49"/>
                    <a:pt x="47" y="46"/>
                    <a:pt x="44" y="42"/>
                  </a:cubicBezTo>
                  <a:cubicBezTo>
                    <a:pt x="42" y="38"/>
                    <a:pt x="42" y="32"/>
                    <a:pt x="39" y="29"/>
                  </a:cubicBezTo>
                  <a:cubicBezTo>
                    <a:pt x="34" y="26"/>
                    <a:pt x="28" y="22"/>
                    <a:pt x="22" y="22"/>
                  </a:cubicBezTo>
                  <a:cubicBezTo>
                    <a:pt x="19" y="22"/>
                    <a:pt x="15" y="31"/>
                    <a:pt x="15" y="36"/>
                  </a:cubicBezTo>
                  <a:cubicBezTo>
                    <a:pt x="12" y="58"/>
                    <a:pt x="21" y="75"/>
                    <a:pt x="39" y="84"/>
                  </a:cubicBezTo>
                  <a:cubicBezTo>
                    <a:pt x="42" y="80"/>
                    <a:pt x="46" y="76"/>
                    <a:pt x="49" y="71"/>
                  </a:cubicBezTo>
                  <a:cubicBezTo>
                    <a:pt x="52" y="73"/>
                    <a:pt x="54" y="74"/>
                    <a:pt x="56" y="76"/>
                  </a:cubicBezTo>
                  <a:cubicBezTo>
                    <a:pt x="61" y="84"/>
                    <a:pt x="57" y="90"/>
                    <a:pt x="52" y="96"/>
                  </a:cubicBezTo>
                  <a:cubicBezTo>
                    <a:pt x="48" y="101"/>
                    <a:pt x="41" y="102"/>
                    <a:pt x="36" y="98"/>
                  </a:cubicBezTo>
                  <a:cubicBezTo>
                    <a:pt x="28" y="92"/>
                    <a:pt x="20" y="86"/>
                    <a:pt x="14" y="78"/>
                  </a:cubicBezTo>
                  <a:cubicBezTo>
                    <a:pt x="2" y="61"/>
                    <a:pt x="0" y="41"/>
                    <a:pt x="3" y="21"/>
                  </a:cubicBezTo>
                  <a:cubicBezTo>
                    <a:pt x="6" y="5"/>
                    <a:pt x="18" y="0"/>
                    <a:pt x="31" y="8"/>
                  </a:cubicBezTo>
                  <a:cubicBezTo>
                    <a:pt x="48" y="17"/>
                    <a:pt x="54" y="32"/>
                    <a:pt x="59" y="49"/>
                  </a:cubicBezTo>
                  <a:cubicBezTo>
                    <a:pt x="57" y="50"/>
                    <a:pt x="56" y="51"/>
                    <a:pt x="5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6">
              <a:extLst>
                <a:ext uri="{FF2B5EF4-FFF2-40B4-BE49-F238E27FC236}">
                  <a16:creationId xmlns:a16="http://schemas.microsoft.com/office/drawing/2014/main" id="{6369D3D2-3FAC-4B3B-80E4-0D736D615B5E}"/>
                </a:ext>
              </a:extLst>
            </p:cNvPr>
            <p:cNvSpPr>
              <a:spLocks/>
            </p:cNvSpPr>
            <p:nvPr userDrawn="1"/>
          </p:nvSpPr>
          <p:spPr bwMode="auto">
            <a:xfrm>
              <a:off x="3587201" y="3037100"/>
              <a:ext cx="37285" cy="54798"/>
            </a:xfrm>
            <a:custGeom>
              <a:avLst/>
              <a:gdLst>
                <a:gd name="T0" fmla="*/ 41 w 66"/>
                <a:gd name="T1" fmla="*/ 35 h 97"/>
                <a:gd name="T2" fmla="*/ 41 w 66"/>
                <a:gd name="T3" fmla="*/ 97 h 97"/>
                <a:gd name="T4" fmla="*/ 25 w 66"/>
                <a:gd name="T5" fmla="*/ 81 h 97"/>
                <a:gd name="T6" fmla="*/ 25 w 66"/>
                <a:gd name="T7" fmla="*/ 26 h 97"/>
                <a:gd name="T8" fmla="*/ 7 w 66"/>
                <a:gd name="T9" fmla="*/ 0 h 97"/>
                <a:gd name="T10" fmla="*/ 60 w 66"/>
                <a:gd name="T11" fmla="*/ 25 h 97"/>
                <a:gd name="T12" fmla="*/ 66 w 66"/>
                <a:gd name="T13" fmla="*/ 40 h 97"/>
                <a:gd name="T14" fmla="*/ 41 w 66"/>
                <a:gd name="T15" fmla="*/ 3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7">
                  <a:moveTo>
                    <a:pt x="41" y="35"/>
                  </a:moveTo>
                  <a:cubicBezTo>
                    <a:pt x="41" y="56"/>
                    <a:pt x="41" y="77"/>
                    <a:pt x="41" y="97"/>
                  </a:cubicBezTo>
                  <a:cubicBezTo>
                    <a:pt x="28" y="97"/>
                    <a:pt x="24" y="91"/>
                    <a:pt x="25" y="81"/>
                  </a:cubicBezTo>
                  <a:cubicBezTo>
                    <a:pt x="25" y="62"/>
                    <a:pt x="25" y="43"/>
                    <a:pt x="25" y="26"/>
                  </a:cubicBezTo>
                  <a:cubicBezTo>
                    <a:pt x="18" y="16"/>
                    <a:pt x="0" y="19"/>
                    <a:pt x="7" y="0"/>
                  </a:cubicBezTo>
                  <a:cubicBezTo>
                    <a:pt x="25" y="8"/>
                    <a:pt x="43" y="16"/>
                    <a:pt x="60" y="25"/>
                  </a:cubicBezTo>
                  <a:cubicBezTo>
                    <a:pt x="63" y="27"/>
                    <a:pt x="64" y="33"/>
                    <a:pt x="66" y="40"/>
                  </a:cubicBezTo>
                  <a:cubicBezTo>
                    <a:pt x="56" y="38"/>
                    <a:pt x="49" y="36"/>
                    <a:pt x="4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7">
              <a:extLst>
                <a:ext uri="{FF2B5EF4-FFF2-40B4-BE49-F238E27FC236}">
                  <a16:creationId xmlns:a16="http://schemas.microsoft.com/office/drawing/2014/main" id="{9E653C19-AA80-4A81-94DD-3179DBF91F8D}"/>
                </a:ext>
              </a:extLst>
            </p:cNvPr>
            <p:cNvSpPr>
              <a:spLocks/>
            </p:cNvSpPr>
            <p:nvPr userDrawn="1"/>
          </p:nvSpPr>
          <p:spPr bwMode="auto">
            <a:xfrm>
              <a:off x="3499073" y="2984562"/>
              <a:ext cx="9039" cy="48584"/>
            </a:xfrm>
            <a:custGeom>
              <a:avLst/>
              <a:gdLst>
                <a:gd name="T0" fmla="*/ 16 w 16"/>
                <a:gd name="T1" fmla="*/ 85 h 85"/>
                <a:gd name="T2" fmla="*/ 0 w 16"/>
                <a:gd name="T3" fmla="*/ 70 h 85"/>
                <a:gd name="T4" fmla="*/ 0 w 16"/>
                <a:gd name="T5" fmla="*/ 0 h 85"/>
                <a:gd name="T6" fmla="*/ 16 w 16"/>
                <a:gd name="T7" fmla="*/ 13 h 85"/>
                <a:gd name="T8" fmla="*/ 16 w 16"/>
                <a:gd name="T9" fmla="*/ 85 h 85"/>
              </a:gdLst>
              <a:ahLst/>
              <a:cxnLst>
                <a:cxn ang="0">
                  <a:pos x="T0" y="T1"/>
                </a:cxn>
                <a:cxn ang="0">
                  <a:pos x="T2" y="T3"/>
                </a:cxn>
                <a:cxn ang="0">
                  <a:pos x="T4" y="T5"/>
                </a:cxn>
                <a:cxn ang="0">
                  <a:pos x="T6" y="T7"/>
                </a:cxn>
                <a:cxn ang="0">
                  <a:pos x="T8" y="T9"/>
                </a:cxn>
              </a:cxnLst>
              <a:rect l="0" t="0" r="r" b="b"/>
              <a:pathLst>
                <a:path w="16" h="85">
                  <a:moveTo>
                    <a:pt x="16" y="85"/>
                  </a:moveTo>
                  <a:cubicBezTo>
                    <a:pt x="5" y="84"/>
                    <a:pt x="0" y="80"/>
                    <a:pt x="0" y="70"/>
                  </a:cubicBezTo>
                  <a:cubicBezTo>
                    <a:pt x="0" y="47"/>
                    <a:pt x="0" y="24"/>
                    <a:pt x="0" y="0"/>
                  </a:cubicBezTo>
                  <a:cubicBezTo>
                    <a:pt x="10" y="0"/>
                    <a:pt x="16" y="4"/>
                    <a:pt x="16" y="13"/>
                  </a:cubicBezTo>
                  <a:cubicBezTo>
                    <a:pt x="16" y="37"/>
                    <a:pt x="16" y="61"/>
                    <a:pt x="16"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68">
              <a:extLst>
                <a:ext uri="{FF2B5EF4-FFF2-40B4-BE49-F238E27FC236}">
                  <a16:creationId xmlns:a16="http://schemas.microsoft.com/office/drawing/2014/main" id="{0183A7E3-D0FB-4FB8-8A3F-3F573685544A}"/>
                </a:ext>
              </a:extLst>
            </p:cNvPr>
            <p:cNvSpPr>
              <a:spLocks/>
            </p:cNvSpPr>
            <p:nvPr userDrawn="1"/>
          </p:nvSpPr>
          <p:spPr bwMode="auto">
            <a:xfrm>
              <a:off x="3629570" y="3055742"/>
              <a:ext cx="9604" cy="48584"/>
            </a:xfrm>
            <a:custGeom>
              <a:avLst/>
              <a:gdLst>
                <a:gd name="T0" fmla="*/ 0 w 17"/>
                <a:gd name="T1" fmla="*/ 0 h 86"/>
                <a:gd name="T2" fmla="*/ 16 w 17"/>
                <a:gd name="T3" fmla="*/ 14 h 86"/>
                <a:gd name="T4" fmla="*/ 16 w 17"/>
                <a:gd name="T5" fmla="*/ 85 h 86"/>
                <a:gd name="T6" fmla="*/ 0 w 17"/>
                <a:gd name="T7" fmla="*/ 73 h 86"/>
                <a:gd name="T8" fmla="*/ 0 w 17"/>
                <a:gd name="T9" fmla="*/ 0 h 86"/>
              </a:gdLst>
              <a:ahLst/>
              <a:cxnLst>
                <a:cxn ang="0">
                  <a:pos x="T0" y="T1"/>
                </a:cxn>
                <a:cxn ang="0">
                  <a:pos x="T2" y="T3"/>
                </a:cxn>
                <a:cxn ang="0">
                  <a:pos x="T4" y="T5"/>
                </a:cxn>
                <a:cxn ang="0">
                  <a:pos x="T6" y="T7"/>
                </a:cxn>
                <a:cxn ang="0">
                  <a:pos x="T8" y="T9"/>
                </a:cxn>
              </a:cxnLst>
              <a:rect l="0" t="0" r="r" b="b"/>
              <a:pathLst>
                <a:path w="17" h="86">
                  <a:moveTo>
                    <a:pt x="0" y="0"/>
                  </a:moveTo>
                  <a:cubicBezTo>
                    <a:pt x="12" y="1"/>
                    <a:pt x="17" y="5"/>
                    <a:pt x="16" y="14"/>
                  </a:cubicBezTo>
                  <a:cubicBezTo>
                    <a:pt x="16" y="38"/>
                    <a:pt x="16" y="61"/>
                    <a:pt x="16" y="85"/>
                  </a:cubicBezTo>
                  <a:cubicBezTo>
                    <a:pt x="6" y="86"/>
                    <a:pt x="0" y="84"/>
                    <a:pt x="0" y="73"/>
                  </a:cubicBezTo>
                  <a:cubicBezTo>
                    <a:pt x="0" y="49"/>
                    <a:pt x="0" y="2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69">
              <a:extLst>
                <a:ext uri="{FF2B5EF4-FFF2-40B4-BE49-F238E27FC236}">
                  <a16:creationId xmlns:a16="http://schemas.microsoft.com/office/drawing/2014/main" id="{E7338B4D-89AE-4A18-98DA-AF7C708999EB}"/>
                </a:ext>
              </a:extLst>
            </p:cNvPr>
            <p:cNvSpPr>
              <a:spLocks noEditPoints="1"/>
            </p:cNvSpPr>
            <p:nvPr userDrawn="1"/>
          </p:nvSpPr>
          <p:spPr bwMode="auto">
            <a:xfrm>
              <a:off x="4035752" y="3016763"/>
              <a:ext cx="38415" cy="62142"/>
            </a:xfrm>
            <a:custGeom>
              <a:avLst/>
              <a:gdLst>
                <a:gd name="T0" fmla="*/ 0 w 68"/>
                <a:gd name="T1" fmla="*/ 110 h 110"/>
                <a:gd name="T2" fmla="*/ 0 w 68"/>
                <a:gd name="T3" fmla="*/ 36 h 110"/>
                <a:gd name="T4" fmla="*/ 6 w 68"/>
                <a:gd name="T5" fmla="*/ 24 h 110"/>
                <a:gd name="T6" fmla="*/ 41 w 68"/>
                <a:gd name="T7" fmla="*/ 6 h 110"/>
                <a:gd name="T8" fmla="*/ 59 w 68"/>
                <a:gd name="T9" fmla="*/ 19 h 110"/>
                <a:gd name="T10" fmla="*/ 62 w 68"/>
                <a:gd name="T11" fmla="*/ 48 h 110"/>
                <a:gd name="T12" fmla="*/ 53 w 68"/>
                <a:gd name="T13" fmla="*/ 79 h 110"/>
                <a:gd name="T14" fmla="*/ 0 w 68"/>
                <a:gd name="T15" fmla="*/ 110 h 110"/>
                <a:gd name="T16" fmla="*/ 18 w 68"/>
                <a:gd name="T17" fmla="*/ 86 h 110"/>
                <a:gd name="T18" fmla="*/ 45 w 68"/>
                <a:gd name="T19" fmla="*/ 54 h 110"/>
                <a:gd name="T20" fmla="*/ 18 w 68"/>
                <a:gd name="T21" fmla="*/ 86 h 110"/>
                <a:gd name="T22" fmla="*/ 18 w 68"/>
                <a:gd name="T23" fmla="*/ 51 h 110"/>
                <a:gd name="T24" fmla="*/ 45 w 68"/>
                <a:gd name="T25" fmla="*/ 23 h 110"/>
                <a:gd name="T26" fmla="*/ 18 w 68"/>
                <a:gd name="T27"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10">
                  <a:moveTo>
                    <a:pt x="0" y="110"/>
                  </a:moveTo>
                  <a:cubicBezTo>
                    <a:pt x="0" y="83"/>
                    <a:pt x="0" y="60"/>
                    <a:pt x="0" y="36"/>
                  </a:cubicBezTo>
                  <a:cubicBezTo>
                    <a:pt x="0" y="32"/>
                    <a:pt x="3" y="26"/>
                    <a:pt x="6" y="24"/>
                  </a:cubicBezTo>
                  <a:cubicBezTo>
                    <a:pt x="17" y="18"/>
                    <a:pt x="29" y="11"/>
                    <a:pt x="41" y="6"/>
                  </a:cubicBezTo>
                  <a:cubicBezTo>
                    <a:pt x="54" y="0"/>
                    <a:pt x="61" y="5"/>
                    <a:pt x="59" y="19"/>
                  </a:cubicBezTo>
                  <a:cubicBezTo>
                    <a:pt x="58" y="29"/>
                    <a:pt x="57" y="38"/>
                    <a:pt x="62" y="48"/>
                  </a:cubicBezTo>
                  <a:cubicBezTo>
                    <a:pt x="68" y="58"/>
                    <a:pt x="62" y="70"/>
                    <a:pt x="53" y="79"/>
                  </a:cubicBezTo>
                  <a:cubicBezTo>
                    <a:pt x="39" y="93"/>
                    <a:pt x="22" y="102"/>
                    <a:pt x="0" y="110"/>
                  </a:cubicBezTo>
                  <a:close/>
                  <a:moveTo>
                    <a:pt x="18" y="86"/>
                  </a:moveTo>
                  <a:cubicBezTo>
                    <a:pt x="47" y="74"/>
                    <a:pt x="48" y="73"/>
                    <a:pt x="45" y="54"/>
                  </a:cubicBezTo>
                  <a:cubicBezTo>
                    <a:pt x="18" y="61"/>
                    <a:pt x="14" y="65"/>
                    <a:pt x="18" y="86"/>
                  </a:cubicBezTo>
                  <a:close/>
                  <a:moveTo>
                    <a:pt x="18" y="51"/>
                  </a:moveTo>
                  <a:cubicBezTo>
                    <a:pt x="30" y="45"/>
                    <a:pt x="45" y="41"/>
                    <a:pt x="45" y="23"/>
                  </a:cubicBezTo>
                  <a:cubicBezTo>
                    <a:pt x="22" y="25"/>
                    <a:pt x="15" y="32"/>
                    <a:pt x="18"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0">
              <a:extLst>
                <a:ext uri="{FF2B5EF4-FFF2-40B4-BE49-F238E27FC236}">
                  <a16:creationId xmlns:a16="http://schemas.microsoft.com/office/drawing/2014/main" id="{65E3469F-E3B0-4C0D-AD59-43B13C77E14A}"/>
                </a:ext>
              </a:extLst>
            </p:cNvPr>
            <p:cNvSpPr>
              <a:spLocks noEditPoints="1"/>
            </p:cNvSpPr>
            <p:nvPr userDrawn="1"/>
          </p:nvSpPr>
          <p:spPr bwMode="auto">
            <a:xfrm>
              <a:off x="4114841" y="2965354"/>
              <a:ext cx="35025" cy="63272"/>
            </a:xfrm>
            <a:custGeom>
              <a:avLst/>
              <a:gdLst>
                <a:gd name="T0" fmla="*/ 56 w 61"/>
                <a:gd name="T1" fmla="*/ 0 h 111"/>
                <a:gd name="T2" fmla="*/ 58 w 61"/>
                <a:gd name="T3" fmla="*/ 9 h 111"/>
                <a:gd name="T4" fmla="*/ 54 w 61"/>
                <a:gd name="T5" fmla="*/ 37 h 111"/>
                <a:gd name="T6" fmla="*/ 59 w 61"/>
                <a:gd name="T7" fmla="*/ 64 h 111"/>
                <a:gd name="T8" fmla="*/ 46 w 61"/>
                <a:gd name="T9" fmla="*/ 80 h 111"/>
                <a:gd name="T10" fmla="*/ 42 w 61"/>
                <a:gd name="T11" fmla="*/ 57 h 111"/>
                <a:gd name="T12" fmla="*/ 16 w 61"/>
                <a:gd name="T13" fmla="*/ 87 h 111"/>
                <a:gd name="T14" fmla="*/ 0 w 61"/>
                <a:gd name="T15" fmla="*/ 111 h 111"/>
                <a:gd name="T16" fmla="*/ 0 w 61"/>
                <a:gd name="T17" fmla="*/ 40 h 111"/>
                <a:gd name="T18" fmla="*/ 0 w 61"/>
                <a:gd name="T19" fmla="*/ 36 h 111"/>
                <a:gd name="T20" fmla="*/ 36 w 61"/>
                <a:gd name="T21" fmla="*/ 7 h 111"/>
                <a:gd name="T22" fmla="*/ 56 w 61"/>
                <a:gd name="T23" fmla="*/ 0 h 111"/>
                <a:gd name="T24" fmla="*/ 16 w 61"/>
                <a:gd name="T25" fmla="*/ 59 h 111"/>
                <a:gd name="T26" fmla="*/ 42 w 61"/>
                <a:gd name="T27" fmla="*/ 20 h 111"/>
                <a:gd name="T28" fmla="*/ 16 w 61"/>
                <a:gd name="T29"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11">
                  <a:moveTo>
                    <a:pt x="56" y="0"/>
                  </a:moveTo>
                  <a:cubicBezTo>
                    <a:pt x="57" y="6"/>
                    <a:pt x="58" y="7"/>
                    <a:pt x="58" y="9"/>
                  </a:cubicBezTo>
                  <a:cubicBezTo>
                    <a:pt x="57" y="18"/>
                    <a:pt x="54" y="28"/>
                    <a:pt x="54" y="37"/>
                  </a:cubicBezTo>
                  <a:cubicBezTo>
                    <a:pt x="54" y="46"/>
                    <a:pt x="58" y="55"/>
                    <a:pt x="59" y="64"/>
                  </a:cubicBezTo>
                  <a:cubicBezTo>
                    <a:pt x="61" y="74"/>
                    <a:pt x="53" y="74"/>
                    <a:pt x="46" y="80"/>
                  </a:cubicBezTo>
                  <a:cubicBezTo>
                    <a:pt x="45" y="71"/>
                    <a:pt x="43" y="64"/>
                    <a:pt x="42" y="57"/>
                  </a:cubicBezTo>
                  <a:cubicBezTo>
                    <a:pt x="22" y="62"/>
                    <a:pt x="16" y="68"/>
                    <a:pt x="16" y="87"/>
                  </a:cubicBezTo>
                  <a:cubicBezTo>
                    <a:pt x="15" y="97"/>
                    <a:pt x="18" y="109"/>
                    <a:pt x="0" y="111"/>
                  </a:cubicBezTo>
                  <a:cubicBezTo>
                    <a:pt x="0" y="87"/>
                    <a:pt x="0" y="63"/>
                    <a:pt x="0" y="40"/>
                  </a:cubicBezTo>
                  <a:cubicBezTo>
                    <a:pt x="0" y="38"/>
                    <a:pt x="0" y="36"/>
                    <a:pt x="0" y="36"/>
                  </a:cubicBezTo>
                  <a:cubicBezTo>
                    <a:pt x="12" y="26"/>
                    <a:pt x="23" y="16"/>
                    <a:pt x="36" y="7"/>
                  </a:cubicBezTo>
                  <a:cubicBezTo>
                    <a:pt x="41" y="3"/>
                    <a:pt x="48" y="3"/>
                    <a:pt x="56" y="0"/>
                  </a:cubicBezTo>
                  <a:close/>
                  <a:moveTo>
                    <a:pt x="16" y="59"/>
                  </a:moveTo>
                  <a:cubicBezTo>
                    <a:pt x="29" y="47"/>
                    <a:pt x="46" y="42"/>
                    <a:pt x="42" y="20"/>
                  </a:cubicBezTo>
                  <a:cubicBezTo>
                    <a:pt x="28" y="29"/>
                    <a:pt x="10" y="33"/>
                    <a:pt x="1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1">
              <a:extLst>
                <a:ext uri="{FF2B5EF4-FFF2-40B4-BE49-F238E27FC236}">
                  <a16:creationId xmlns:a16="http://schemas.microsoft.com/office/drawing/2014/main" id="{C076825A-0288-4F58-86A7-007E7B6119A8}"/>
                </a:ext>
              </a:extLst>
            </p:cNvPr>
            <p:cNvSpPr>
              <a:spLocks noEditPoints="1"/>
            </p:cNvSpPr>
            <p:nvPr userDrawn="1"/>
          </p:nvSpPr>
          <p:spPr bwMode="auto">
            <a:xfrm>
              <a:off x="3988298" y="3045009"/>
              <a:ext cx="43499" cy="57058"/>
            </a:xfrm>
            <a:custGeom>
              <a:avLst/>
              <a:gdLst>
                <a:gd name="T0" fmla="*/ 77 w 77"/>
                <a:gd name="T1" fmla="*/ 67 h 101"/>
                <a:gd name="T2" fmla="*/ 62 w 77"/>
                <a:gd name="T3" fmla="*/ 74 h 101"/>
                <a:gd name="T4" fmla="*/ 52 w 77"/>
                <a:gd name="T5" fmla="*/ 58 h 101"/>
                <a:gd name="T6" fmla="*/ 33 w 77"/>
                <a:gd name="T7" fmla="*/ 66 h 101"/>
                <a:gd name="T8" fmla="*/ 19 w 77"/>
                <a:gd name="T9" fmla="*/ 83 h 101"/>
                <a:gd name="T10" fmla="*/ 0 w 77"/>
                <a:gd name="T11" fmla="*/ 101 h 101"/>
                <a:gd name="T12" fmla="*/ 2 w 77"/>
                <a:gd name="T13" fmla="*/ 88 h 101"/>
                <a:gd name="T14" fmla="*/ 22 w 77"/>
                <a:gd name="T15" fmla="*/ 17 h 101"/>
                <a:gd name="T16" fmla="*/ 41 w 77"/>
                <a:gd name="T17" fmla="*/ 0 h 101"/>
                <a:gd name="T18" fmla="*/ 77 w 77"/>
                <a:gd name="T19" fmla="*/ 67 h 101"/>
                <a:gd name="T20" fmla="*/ 36 w 77"/>
                <a:gd name="T21" fmla="*/ 23 h 101"/>
                <a:gd name="T22" fmla="*/ 31 w 77"/>
                <a:gd name="T23" fmla="*/ 39 h 101"/>
                <a:gd name="T24" fmla="*/ 27 w 77"/>
                <a:gd name="T25" fmla="*/ 54 h 101"/>
                <a:gd name="T26" fmla="*/ 47 w 77"/>
                <a:gd name="T27" fmla="*/ 45 h 101"/>
                <a:gd name="T28" fmla="*/ 36 w 77"/>
                <a:gd name="T2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101">
                  <a:moveTo>
                    <a:pt x="77" y="67"/>
                  </a:moveTo>
                  <a:cubicBezTo>
                    <a:pt x="71" y="70"/>
                    <a:pt x="67" y="72"/>
                    <a:pt x="62" y="74"/>
                  </a:cubicBezTo>
                  <a:cubicBezTo>
                    <a:pt x="58" y="69"/>
                    <a:pt x="55" y="64"/>
                    <a:pt x="52" y="58"/>
                  </a:cubicBezTo>
                  <a:cubicBezTo>
                    <a:pt x="45" y="61"/>
                    <a:pt x="39" y="63"/>
                    <a:pt x="33" y="66"/>
                  </a:cubicBezTo>
                  <a:cubicBezTo>
                    <a:pt x="25" y="69"/>
                    <a:pt x="20" y="73"/>
                    <a:pt x="19" y="83"/>
                  </a:cubicBezTo>
                  <a:cubicBezTo>
                    <a:pt x="17" y="93"/>
                    <a:pt x="12" y="100"/>
                    <a:pt x="0" y="101"/>
                  </a:cubicBezTo>
                  <a:cubicBezTo>
                    <a:pt x="0" y="97"/>
                    <a:pt x="1" y="92"/>
                    <a:pt x="2" y="88"/>
                  </a:cubicBezTo>
                  <a:cubicBezTo>
                    <a:pt x="9" y="65"/>
                    <a:pt x="16" y="41"/>
                    <a:pt x="22" y="17"/>
                  </a:cubicBezTo>
                  <a:cubicBezTo>
                    <a:pt x="24" y="8"/>
                    <a:pt x="28" y="2"/>
                    <a:pt x="41" y="0"/>
                  </a:cubicBezTo>
                  <a:cubicBezTo>
                    <a:pt x="52" y="21"/>
                    <a:pt x="64" y="43"/>
                    <a:pt x="77" y="67"/>
                  </a:cubicBezTo>
                  <a:close/>
                  <a:moveTo>
                    <a:pt x="36" y="23"/>
                  </a:moveTo>
                  <a:cubicBezTo>
                    <a:pt x="33" y="31"/>
                    <a:pt x="32" y="35"/>
                    <a:pt x="31" y="39"/>
                  </a:cubicBezTo>
                  <a:cubicBezTo>
                    <a:pt x="30" y="43"/>
                    <a:pt x="29" y="47"/>
                    <a:pt x="27" y="54"/>
                  </a:cubicBezTo>
                  <a:cubicBezTo>
                    <a:pt x="35" y="50"/>
                    <a:pt x="41" y="48"/>
                    <a:pt x="47" y="45"/>
                  </a:cubicBezTo>
                  <a:cubicBezTo>
                    <a:pt x="43" y="38"/>
                    <a:pt x="40" y="32"/>
                    <a:pt x="3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2">
              <a:extLst>
                <a:ext uri="{FF2B5EF4-FFF2-40B4-BE49-F238E27FC236}">
                  <a16:creationId xmlns:a16="http://schemas.microsoft.com/office/drawing/2014/main" id="{1212488A-4871-4DF0-A727-AD3731FC8FC3}"/>
                </a:ext>
              </a:extLst>
            </p:cNvPr>
            <p:cNvSpPr>
              <a:spLocks noEditPoints="1"/>
            </p:cNvSpPr>
            <p:nvPr userDrawn="1"/>
          </p:nvSpPr>
          <p:spPr bwMode="auto">
            <a:xfrm>
              <a:off x="4071907" y="2993036"/>
              <a:ext cx="40110" cy="60447"/>
            </a:xfrm>
            <a:custGeom>
              <a:avLst/>
              <a:gdLst>
                <a:gd name="T0" fmla="*/ 71 w 71"/>
                <a:gd name="T1" fmla="*/ 35 h 106"/>
                <a:gd name="T2" fmla="*/ 41 w 71"/>
                <a:gd name="T3" fmla="*/ 93 h 106"/>
                <a:gd name="T4" fmla="*/ 4 w 71"/>
                <a:gd name="T5" fmla="*/ 77 h 106"/>
                <a:gd name="T6" fmla="*/ 38 w 71"/>
                <a:gd name="T7" fmla="*/ 9 h 106"/>
                <a:gd name="T8" fmla="*/ 69 w 71"/>
                <a:gd name="T9" fmla="*/ 23 h 106"/>
                <a:gd name="T10" fmla="*/ 71 w 71"/>
                <a:gd name="T11" fmla="*/ 35 h 106"/>
                <a:gd name="T12" fmla="*/ 45 w 71"/>
                <a:gd name="T13" fmla="*/ 21 h 106"/>
                <a:gd name="T14" fmla="*/ 19 w 71"/>
                <a:gd name="T15" fmla="*/ 55 h 106"/>
                <a:gd name="T16" fmla="*/ 29 w 71"/>
                <a:gd name="T17" fmla="*/ 84 h 106"/>
                <a:gd name="T18" fmla="*/ 45 w 71"/>
                <a:gd name="T19"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106">
                  <a:moveTo>
                    <a:pt x="71" y="35"/>
                  </a:moveTo>
                  <a:cubicBezTo>
                    <a:pt x="68" y="58"/>
                    <a:pt x="60" y="78"/>
                    <a:pt x="41" y="93"/>
                  </a:cubicBezTo>
                  <a:cubicBezTo>
                    <a:pt x="22" y="106"/>
                    <a:pt x="7" y="100"/>
                    <a:pt x="4" y="77"/>
                  </a:cubicBezTo>
                  <a:cubicBezTo>
                    <a:pt x="0" y="55"/>
                    <a:pt x="18" y="21"/>
                    <a:pt x="38" y="9"/>
                  </a:cubicBezTo>
                  <a:cubicBezTo>
                    <a:pt x="53" y="0"/>
                    <a:pt x="64" y="5"/>
                    <a:pt x="69" y="23"/>
                  </a:cubicBezTo>
                  <a:cubicBezTo>
                    <a:pt x="70" y="26"/>
                    <a:pt x="70" y="30"/>
                    <a:pt x="71" y="35"/>
                  </a:cubicBezTo>
                  <a:close/>
                  <a:moveTo>
                    <a:pt x="45" y="21"/>
                  </a:moveTo>
                  <a:cubicBezTo>
                    <a:pt x="30" y="27"/>
                    <a:pt x="20" y="38"/>
                    <a:pt x="19" y="55"/>
                  </a:cubicBezTo>
                  <a:cubicBezTo>
                    <a:pt x="18" y="65"/>
                    <a:pt x="16" y="77"/>
                    <a:pt x="29" y="84"/>
                  </a:cubicBezTo>
                  <a:cubicBezTo>
                    <a:pt x="57" y="70"/>
                    <a:pt x="64" y="41"/>
                    <a:pt x="4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3">
              <a:extLst>
                <a:ext uri="{FF2B5EF4-FFF2-40B4-BE49-F238E27FC236}">
                  <a16:creationId xmlns:a16="http://schemas.microsoft.com/office/drawing/2014/main" id="{F5059BD0-3361-4FB2-8601-BA946C897B06}"/>
                </a:ext>
              </a:extLst>
            </p:cNvPr>
            <p:cNvSpPr>
              <a:spLocks/>
            </p:cNvSpPr>
            <p:nvPr userDrawn="1"/>
          </p:nvSpPr>
          <p:spPr bwMode="auto">
            <a:xfrm>
              <a:off x="4153821" y="2933718"/>
              <a:ext cx="27682" cy="66661"/>
            </a:xfrm>
            <a:custGeom>
              <a:avLst/>
              <a:gdLst>
                <a:gd name="T0" fmla="*/ 0 w 49"/>
                <a:gd name="T1" fmla="*/ 115 h 117"/>
                <a:gd name="T2" fmla="*/ 0 w 49"/>
                <a:gd name="T3" fmla="*/ 45 h 117"/>
                <a:gd name="T4" fmla="*/ 5 w 49"/>
                <a:gd name="T5" fmla="*/ 33 h 117"/>
                <a:gd name="T6" fmla="*/ 43 w 49"/>
                <a:gd name="T7" fmla="*/ 0 h 117"/>
                <a:gd name="T8" fmla="*/ 38 w 49"/>
                <a:gd name="T9" fmla="*/ 20 h 117"/>
                <a:gd name="T10" fmla="*/ 18 w 49"/>
                <a:gd name="T11" fmla="*/ 38 h 117"/>
                <a:gd name="T12" fmla="*/ 11 w 49"/>
                <a:gd name="T13" fmla="*/ 54 h 117"/>
                <a:gd name="T14" fmla="*/ 14 w 49"/>
                <a:gd name="T15" fmla="*/ 56 h 117"/>
                <a:gd name="T16" fmla="*/ 40 w 49"/>
                <a:gd name="T17" fmla="*/ 36 h 117"/>
                <a:gd name="T18" fmla="*/ 44 w 49"/>
                <a:gd name="T19" fmla="*/ 38 h 117"/>
                <a:gd name="T20" fmla="*/ 35 w 49"/>
                <a:gd name="T21" fmla="*/ 54 h 117"/>
                <a:gd name="T22" fmla="*/ 18 w 49"/>
                <a:gd name="T23" fmla="*/ 70 h 117"/>
                <a:gd name="T24" fmla="*/ 10 w 49"/>
                <a:gd name="T25" fmla="*/ 87 h 117"/>
                <a:gd name="T26" fmla="*/ 14 w 49"/>
                <a:gd name="T27" fmla="*/ 90 h 117"/>
                <a:gd name="T28" fmla="*/ 43 w 49"/>
                <a:gd name="T29" fmla="*/ 67 h 117"/>
                <a:gd name="T30" fmla="*/ 47 w 49"/>
                <a:gd name="T31" fmla="*/ 71 h 117"/>
                <a:gd name="T32" fmla="*/ 4 w 49"/>
                <a:gd name="T33" fmla="*/ 117 h 117"/>
                <a:gd name="T34" fmla="*/ 0 w 49"/>
                <a:gd name="T3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17">
                  <a:moveTo>
                    <a:pt x="0" y="115"/>
                  </a:moveTo>
                  <a:cubicBezTo>
                    <a:pt x="0" y="92"/>
                    <a:pt x="0" y="68"/>
                    <a:pt x="0" y="45"/>
                  </a:cubicBezTo>
                  <a:cubicBezTo>
                    <a:pt x="0" y="41"/>
                    <a:pt x="2" y="36"/>
                    <a:pt x="5" y="33"/>
                  </a:cubicBezTo>
                  <a:cubicBezTo>
                    <a:pt x="17" y="22"/>
                    <a:pt x="30" y="12"/>
                    <a:pt x="43" y="0"/>
                  </a:cubicBezTo>
                  <a:cubicBezTo>
                    <a:pt x="49" y="10"/>
                    <a:pt x="43" y="15"/>
                    <a:pt x="38" y="20"/>
                  </a:cubicBezTo>
                  <a:cubicBezTo>
                    <a:pt x="32" y="26"/>
                    <a:pt x="24" y="31"/>
                    <a:pt x="18" y="38"/>
                  </a:cubicBezTo>
                  <a:cubicBezTo>
                    <a:pt x="14" y="43"/>
                    <a:pt x="13" y="49"/>
                    <a:pt x="11" y="54"/>
                  </a:cubicBezTo>
                  <a:cubicBezTo>
                    <a:pt x="12" y="55"/>
                    <a:pt x="13" y="55"/>
                    <a:pt x="14" y="56"/>
                  </a:cubicBezTo>
                  <a:cubicBezTo>
                    <a:pt x="23" y="49"/>
                    <a:pt x="32" y="43"/>
                    <a:pt x="40" y="36"/>
                  </a:cubicBezTo>
                  <a:cubicBezTo>
                    <a:pt x="41" y="37"/>
                    <a:pt x="42" y="38"/>
                    <a:pt x="44" y="38"/>
                  </a:cubicBezTo>
                  <a:cubicBezTo>
                    <a:pt x="41" y="44"/>
                    <a:pt x="39" y="50"/>
                    <a:pt x="35" y="54"/>
                  </a:cubicBezTo>
                  <a:cubicBezTo>
                    <a:pt x="30" y="60"/>
                    <a:pt x="23" y="64"/>
                    <a:pt x="18" y="70"/>
                  </a:cubicBezTo>
                  <a:cubicBezTo>
                    <a:pt x="14" y="75"/>
                    <a:pt x="13" y="81"/>
                    <a:pt x="10" y="87"/>
                  </a:cubicBezTo>
                  <a:cubicBezTo>
                    <a:pt x="12" y="88"/>
                    <a:pt x="13" y="89"/>
                    <a:pt x="14" y="90"/>
                  </a:cubicBezTo>
                  <a:cubicBezTo>
                    <a:pt x="24" y="83"/>
                    <a:pt x="34" y="75"/>
                    <a:pt x="43" y="67"/>
                  </a:cubicBezTo>
                  <a:cubicBezTo>
                    <a:pt x="45" y="68"/>
                    <a:pt x="46" y="70"/>
                    <a:pt x="47" y="71"/>
                  </a:cubicBezTo>
                  <a:cubicBezTo>
                    <a:pt x="41" y="93"/>
                    <a:pt x="17" y="101"/>
                    <a:pt x="4" y="117"/>
                  </a:cubicBezTo>
                  <a:cubicBezTo>
                    <a:pt x="3" y="116"/>
                    <a:pt x="1" y="116"/>
                    <a:pt x="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4">
              <a:extLst>
                <a:ext uri="{FF2B5EF4-FFF2-40B4-BE49-F238E27FC236}">
                  <a16:creationId xmlns:a16="http://schemas.microsoft.com/office/drawing/2014/main" id="{E29E70EC-B6CF-4722-93E1-231363050926}"/>
                </a:ext>
              </a:extLst>
            </p:cNvPr>
            <p:cNvSpPr>
              <a:spLocks/>
            </p:cNvSpPr>
            <p:nvPr userDrawn="1"/>
          </p:nvSpPr>
          <p:spPr bwMode="auto">
            <a:xfrm>
              <a:off x="3949883" y="3067041"/>
              <a:ext cx="35025" cy="49713"/>
            </a:xfrm>
            <a:custGeom>
              <a:avLst/>
              <a:gdLst>
                <a:gd name="T0" fmla="*/ 16 w 62"/>
                <a:gd name="T1" fmla="*/ 0 h 88"/>
                <a:gd name="T2" fmla="*/ 16 w 62"/>
                <a:gd name="T3" fmla="*/ 66 h 88"/>
                <a:gd name="T4" fmla="*/ 57 w 62"/>
                <a:gd name="T5" fmla="*/ 53 h 88"/>
                <a:gd name="T6" fmla="*/ 54 w 62"/>
                <a:gd name="T7" fmla="*/ 69 h 88"/>
                <a:gd name="T8" fmla="*/ 0 w 62"/>
                <a:gd name="T9" fmla="*/ 88 h 88"/>
                <a:gd name="T10" fmla="*/ 0 w 62"/>
                <a:gd name="T11" fmla="*/ 13 h 88"/>
                <a:gd name="T12" fmla="*/ 16 w 62"/>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62" h="88">
                  <a:moveTo>
                    <a:pt x="16" y="0"/>
                  </a:moveTo>
                  <a:cubicBezTo>
                    <a:pt x="16" y="22"/>
                    <a:pt x="16" y="43"/>
                    <a:pt x="16" y="66"/>
                  </a:cubicBezTo>
                  <a:cubicBezTo>
                    <a:pt x="31" y="61"/>
                    <a:pt x="44" y="57"/>
                    <a:pt x="57" y="53"/>
                  </a:cubicBezTo>
                  <a:cubicBezTo>
                    <a:pt x="61" y="60"/>
                    <a:pt x="62" y="66"/>
                    <a:pt x="54" y="69"/>
                  </a:cubicBezTo>
                  <a:cubicBezTo>
                    <a:pt x="37" y="75"/>
                    <a:pt x="20" y="81"/>
                    <a:pt x="0" y="88"/>
                  </a:cubicBezTo>
                  <a:cubicBezTo>
                    <a:pt x="0" y="61"/>
                    <a:pt x="0" y="37"/>
                    <a:pt x="0" y="13"/>
                  </a:cubicBezTo>
                  <a:cubicBezTo>
                    <a:pt x="0" y="3"/>
                    <a:pt x="6"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5">
              <a:extLst>
                <a:ext uri="{FF2B5EF4-FFF2-40B4-BE49-F238E27FC236}">
                  <a16:creationId xmlns:a16="http://schemas.microsoft.com/office/drawing/2014/main" id="{8832C13C-A4F0-4703-AE7F-2C476180D0EA}"/>
                </a:ext>
              </a:extLst>
            </p:cNvPr>
            <p:cNvSpPr>
              <a:spLocks noEditPoints="1"/>
            </p:cNvSpPr>
            <p:nvPr userDrawn="1"/>
          </p:nvSpPr>
          <p:spPr bwMode="auto">
            <a:xfrm>
              <a:off x="3585506" y="2424155"/>
              <a:ext cx="447421" cy="450246"/>
            </a:xfrm>
            <a:custGeom>
              <a:avLst/>
              <a:gdLst>
                <a:gd name="T0" fmla="*/ 0 w 791"/>
                <a:gd name="T1" fmla="*/ 741 h 796"/>
                <a:gd name="T2" fmla="*/ 96 w 791"/>
                <a:gd name="T3" fmla="*/ 197 h 796"/>
                <a:gd name="T4" fmla="*/ 51 w 791"/>
                <a:gd name="T5" fmla="*/ 6 h 796"/>
                <a:gd name="T6" fmla="*/ 577 w 791"/>
                <a:gd name="T7" fmla="*/ 129 h 796"/>
                <a:gd name="T8" fmla="*/ 695 w 791"/>
                <a:gd name="T9" fmla="*/ 196 h 796"/>
                <a:gd name="T10" fmla="*/ 791 w 791"/>
                <a:gd name="T11" fmla="*/ 742 h 796"/>
                <a:gd name="T12" fmla="*/ 535 w 791"/>
                <a:gd name="T13" fmla="*/ 539 h 796"/>
                <a:gd name="T14" fmla="*/ 738 w 791"/>
                <a:gd name="T15" fmla="*/ 794 h 796"/>
                <a:gd name="T16" fmla="*/ 59 w 791"/>
                <a:gd name="T17" fmla="*/ 796 h 796"/>
                <a:gd name="T18" fmla="*/ 216 w 791"/>
                <a:gd name="T19" fmla="*/ 665 h 796"/>
                <a:gd name="T20" fmla="*/ 379 w 791"/>
                <a:gd name="T21" fmla="*/ 475 h 796"/>
                <a:gd name="T22" fmla="*/ 380 w 791"/>
                <a:gd name="T23" fmla="*/ 331 h 796"/>
                <a:gd name="T24" fmla="*/ 271 w 791"/>
                <a:gd name="T25" fmla="*/ 293 h 796"/>
                <a:gd name="T26" fmla="*/ 379 w 791"/>
                <a:gd name="T27" fmla="*/ 475 h 796"/>
                <a:gd name="T28" fmla="*/ 467 w 791"/>
                <a:gd name="T29" fmla="*/ 285 h 796"/>
                <a:gd name="T30" fmla="*/ 410 w 791"/>
                <a:gd name="T31" fmla="*/ 450 h 796"/>
                <a:gd name="T32" fmla="*/ 519 w 791"/>
                <a:gd name="T33" fmla="*/ 466 h 796"/>
                <a:gd name="T34" fmla="*/ 558 w 791"/>
                <a:gd name="T35" fmla="*/ 512 h 796"/>
                <a:gd name="T36" fmla="*/ 560 w 791"/>
                <a:gd name="T37" fmla="*/ 315 h 796"/>
                <a:gd name="T38" fmla="*/ 547 w 791"/>
                <a:gd name="T39" fmla="*/ 299 h 796"/>
                <a:gd name="T40" fmla="*/ 470 w 791"/>
                <a:gd name="T41" fmla="*/ 496 h 796"/>
                <a:gd name="T42" fmla="*/ 367 w 791"/>
                <a:gd name="T43" fmla="*/ 505 h 796"/>
                <a:gd name="T44" fmla="*/ 259 w 791"/>
                <a:gd name="T45" fmla="*/ 496 h 796"/>
                <a:gd name="T46" fmla="*/ 242 w 791"/>
                <a:gd name="T47" fmla="*/ 298 h 796"/>
                <a:gd name="T48" fmla="*/ 230 w 791"/>
                <a:gd name="T49" fmla="*/ 498 h 796"/>
                <a:gd name="T50" fmla="*/ 252 w 791"/>
                <a:gd name="T51" fmla="*/ 512 h 796"/>
                <a:gd name="T52" fmla="*/ 361 w 791"/>
                <a:gd name="T53" fmla="*/ 519 h 796"/>
                <a:gd name="T54" fmla="*/ 463 w 791"/>
                <a:gd name="T55" fmla="*/ 512 h 796"/>
                <a:gd name="T56" fmla="*/ 81 w 791"/>
                <a:gd name="T57" fmla="*/ 455 h 796"/>
                <a:gd name="T58" fmla="*/ 125 w 791"/>
                <a:gd name="T59" fmla="*/ 487 h 796"/>
                <a:gd name="T60" fmla="*/ 190 w 791"/>
                <a:gd name="T61" fmla="*/ 478 h 796"/>
                <a:gd name="T62" fmla="*/ 185 w 791"/>
                <a:gd name="T63" fmla="*/ 436 h 796"/>
                <a:gd name="T64" fmla="*/ 129 w 791"/>
                <a:gd name="T65" fmla="*/ 427 h 796"/>
                <a:gd name="T66" fmla="*/ 81 w 791"/>
                <a:gd name="T67" fmla="*/ 455 h 796"/>
                <a:gd name="T68" fmla="*/ 190 w 791"/>
                <a:gd name="T69" fmla="*/ 320 h 796"/>
                <a:gd name="T70" fmla="*/ 128 w 791"/>
                <a:gd name="T71" fmla="*/ 310 h 796"/>
                <a:gd name="T72" fmla="*/ 81 w 791"/>
                <a:gd name="T73" fmla="*/ 339 h 796"/>
                <a:gd name="T74" fmla="*/ 130 w 791"/>
                <a:gd name="T75" fmla="*/ 368 h 796"/>
                <a:gd name="T76" fmla="*/ 190 w 791"/>
                <a:gd name="T77" fmla="*/ 360 h 796"/>
                <a:gd name="T78" fmla="*/ 597 w 791"/>
                <a:gd name="T79" fmla="*/ 478 h 796"/>
                <a:gd name="T80" fmla="*/ 685 w 791"/>
                <a:gd name="T81" fmla="*/ 475 h 796"/>
                <a:gd name="T82" fmla="*/ 686 w 791"/>
                <a:gd name="T83" fmla="*/ 439 h 796"/>
                <a:gd name="T84" fmla="*/ 597 w 791"/>
                <a:gd name="T85" fmla="*/ 436 h 796"/>
                <a:gd name="T86" fmla="*/ 597 w 791"/>
                <a:gd name="T87" fmla="*/ 359 h 796"/>
                <a:gd name="T88" fmla="*/ 698 w 791"/>
                <a:gd name="T89" fmla="*/ 343 h 796"/>
                <a:gd name="T90" fmla="*/ 597 w 791"/>
                <a:gd name="T91" fmla="*/ 32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91" h="796">
                  <a:moveTo>
                    <a:pt x="256" y="539"/>
                  </a:moveTo>
                  <a:cubicBezTo>
                    <a:pt x="128" y="554"/>
                    <a:pt x="43" y="621"/>
                    <a:pt x="0" y="741"/>
                  </a:cubicBezTo>
                  <a:cubicBezTo>
                    <a:pt x="0" y="513"/>
                    <a:pt x="0" y="284"/>
                    <a:pt x="0" y="56"/>
                  </a:cubicBezTo>
                  <a:cubicBezTo>
                    <a:pt x="23" y="109"/>
                    <a:pt x="49" y="160"/>
                    <a:pt x="96" y="197"/>
                  </a:cubicBezTo>
                  <a:cubicBezTo>
                    <a:pt x="142" y="233"/>
                    <a:pt x="196" y="250"/>
                    <a:pt x="255" y="259"/>
                  </a:cubicBezTo>
                  <a:cubicBezTo>
                    <a:pt x="239" y="132"/>
                    <a:pt x="174" y="47"/>
                    <a:pt x="51" y="6"/>
                  </a:cubicBezTo>
                  <a:cubicBezTo>
                    <a:pt x="67" y="2"/>
                    <a:pt x="709" y="0"/>
                    <a:pt x="741" y="5"/>
                  </a:cubicBezTo>
                  <a:cubicBezTo>
                    <a:pt x="671" y="31"/>
                    <a:pt x="613" y="66"/>
                    <a:pt x="577" y="129"/>
                  </a:cubicBezTo>
                  <a:cubicBezTo>
                    <a:pt x="554" y="169"/>
                    <a:pt x="542" y="212"/>
                    <a:pt x="535" y="260"/>
                  </a:cubicBezTo>
                  <a:cubicBezTo>
                    <a:pt x="594" y="250"/>
                    <a:pt x="649" y="233"/>
                    <a:pt x="695" y="196"/>
                  </a:cubicBezTo>
                  <a:cubicBezTo>
                    <a:pt x="741" y="159"/>
                    <a:pt x="768" y="109"/>
                    <a:pt x="791" y="56"/>
                  </a:cubicBezTo>
                  <a:cubicBezTo>
                    <a:pt x="791" y="285"/>
                    <a:pt x="791" y="513"/>
                    <a:pt x="791" y="742"/>
                  </a:cubicBezTo>
                  <a:cubicBezTo>
                    <a:pt x="764" y="676"/>
                    <a:pt x="728" y="617"/>
                    <a:pt x="664" y="580"/>
                  </a:cubicBezTo>
                  <a:cubicBezTo>
                    <a:pt x="625" y="558"/>
                    <a:pt x="582" y="545"/>
                    <a:pt x="535" y="539"/>
                  </a:cubicBezTo>
                  <a:cubicBezTo>
                    <a:pt x="552" y="666"/>
                    <a:pt x="617" y="751"/>
                    <a:pt x="738" y="790"/>
                  </a:cubicBezTo>
                  <a:cubicBezTo>
                    <a:pt x="738" y="793"/>
                    <a:pt x="738" y="793"/>
                    <a:pt x="738" y="794"/>
                  </a:cubicBezTo>
                  <a:cubicBezTo>
                    <a:pt x="738" y="794"/>
                    <a:pt x="737" y="795"/>
                    <a:pt x="736" y="795"/>
                  </a:cubicBezTo>
                  <a:cubicBezTo>
                    <a:pt x="510" y="795"/>
                    <a:pt x="285" y="795"/>
                    <a:pt x="59" y="796"/>
                  </a:cubicBezTo>
                  <a:cubicBezTo>
                    <a:pt x="56" y="796"/>
                    <a:pt x="52" y="795"/>
                    <a:pt x="49" y="793"/>
                  </a:cubicBezTo>
                  <a:cubicBezTo>
                    <a:pt x="118" y="767"/>
                    <a:pt x="179" y="731"/>
                    <a:pt x="216" y="665"/>
                  </a:cubicBezTo>
                  <a:cubicBezTo>
                    <a:pt x="237" y="626"/>
                    <a:pt x="249" y="584"/>
                    <a:pt x="256" y="539"/>
                  </a:cubicBezTo>
                  <a:close/>
                  <a:moveTo>
                    <a:pt x="379" y="475"/>
                  </a:moveTo>
                  <a:cubicBezTo>
                    <a:pt x="379" y="468"/>
                    <a:pt x="380" y="463"/>
                    <a:pt x="380" y="459"/>
                  </a:cubicBezTo>
                  <a:cubicBezTo>
                    <a:pt x="380" y="416"/>
                    <a:pt x="380" y="374"/>
                    <a:pt x="380" y="331"/>
                  </a:cubicBezTo>
                  <a:cubicBezTo>
                    <a:pt x="380" y="305"/>
                    <a:pt x="369" y="292"/>
                    <a:pt x="343" y="286"/>
                  </a:cubicBezTo>
                  <a:cubicBezTo>
                    <a:pt x="318" y="280"/>
                    <a:pt x="296" y="292"/>
                    <a:pt x="271" y="293"/>
                  </a:cubicBezTo>
                  <a:cubicBezTo>
                    <a:pt x="271" y="352"/>
                    <a:pt x="271" y="409"/>
                    <a:pt x="271" y="466"/>
                  </a:cubicBezTo>
                  <a:cubicBezTo>
                    <a:pt x="307" y="471"/>
                    <a:pt x="343" y="462"/>
                    <a:pt x="379" y="475"/>
                  </a:cubicBezTo>
                  <a:close/>
                  <a:moveTo>
                    <a:pt x="519" y="293"/>
                  </a:moveTo>
                  <a:cubicBezTo>
                    <a:pt x="500" y="290"/>
                    <a:pt x="483" y="287"/>
                    <a:pt x="467" y="285"/>
                  </a:cubicBezTo>
                  <a:cubicBezTo>
                    <a:pt x="437" y="282"/>
                    <a:pt x="408" y="299"/>
                    <a:pt x="410" y="334"/>
                  </a:cubicBezTo>
                  <a:cubicBezTo>
                    <a:pt x="412" y="373"/>
                    <a:pt x="410" y="411"/>
                    <a:pt x="410" y="450"/>
                  </a:cubicBezTo>
                  <a:cubicBezTo>
                    <a:pt x="410" y="458"/>
                    <a:pt x="410" y="466"/>
                    <a:pt x="410" y="471"/>
                  </a:cubicBezTo>
                  <a:cubicBezTo>
                    <a:pt x="448" y="469"/>
                    <a:pt x="483" y="468"/>
                    <a:pt x="519" y="466"/>
                  </a:cubicBezTo>
                  <a:cubicBezTo>
                    <a:pt x="519" y="408"/>
                    <a:pt x="519" y="351"/>
                    <a:pt x="519" y="293"/>
                  </a:cubicBezTo>
                  <a:close/>
                  <a:moveTo>
                    <a:pt x="558" y="512"/>
                  </a:moveTo>
                  <a:cubicBezTo>
                    <a:pt x="559" y="506"/>
                    <a:pt x="560" y="504"/>
                    <a:pt x="560" y="501"/>
                  </a:cubicBezTo>
                  <a:cubicBezTo>
                    <a:pt x="560" y="439"/>
                    <a:pt x="560" y="377"/>
                    <a:pt x="560" y="315"/>
                  </a:cubicBezTo>
                  <a:cubicBezTo>
                    <a:pt x="560" y="312"/>
                    <a:pt x="560" y="310"/>
                    <a:pt x="559" y="307"/>
                  </a:cubicBezTo>
                  <a:cubicBezTo>
                    <a:pt x="559" y="301"/>
                    <a:pt x="556" y="298"/>
                    <a:pt x="547" y="299"/>
                  </a:cubicBezTo>
                  <a:cubicBezTo>
                    <a:pt x="547" y="364"/>
                    <a:pt x="547" y="429"/>
                    <a:pt x="547" y="496"/>
                  </a:cubicBezTo>
                  <a:cubicBezTo>
                    <a:pt x="520" y="496"/>
                    <a:pt x="495" y="496"/>
                    <a:pt x="470" y="496"/>
                  </a:cubicBezTo>
                  <a:cubicBezTo>
                    <a:pt x="453" y="495"/>
                    <a:pt x="437" y="498"/>
                    <a:pt x="421" y="505"/>
                  </a:cubicBezTo>
                  <a:cubicBezTo>
                    <a:pt x="404" y="513"/>
                    <a:pt x="386" y="512"/>
                    <a:pt x="367" y="505"/>
                  </a:cubicBezTo>
                  <a:cubicBezTo>
                    <a:pt x="354" y="500"/>
                    <a:pt x="339" y="497"/>
                    <a:pt x="325" y="496"/>
                  </a:cubicBezTo>
                  <a:cubicBezTo>
                    <a:pt x="303" y="495"/>
                    <a:pt x="281" y="496"/>
                    <a:pt x="259" y="496"/>
                  </a:cubicBezTo>
                  <a:cubicBezTo>
                    <a:pt x="254" y="496"/>
                    <a:pt x="249" y="495"/>
                    <a:pt x="242" y="494"/>
                  </a:cubicBezTo>
                  <a:cubicBezTo>
                    <a:pt x="242" y="428"/>
                    <a:pt x="242" y="363"/>
                    <a:pt x="242" y="298"/>
                  </a:cubicBezTo>
                  <a:cubicBezTo>
                    <a:pt x="228" y="300"/>
                    <a:pt x="230" y="309"/>
                    <a:pt x="230" y="316"/>
                  </a:cubicBezTo>
                  <a:cubicBezTo>
                    <a:pt x="230" y="377"/>
                    <a:pt x="230" y="438"/>
                    <a:pt x="230" y="498"/>
                  </a:cubicBezTo>
                  <a:cubicBezTo>
                    <a:pt x="230" y="502"/>
                    <a:pt x="231" y="506"/>
                    <a:pt x="232" y="512"/>
                  </a:cubicBezTo>
                  <a:cubicBezTo>
                    <a:pt x="239" y="512"/>
                    <a:pt x="246" y="512"/>
                    <a:pt x="252" y="512"/>
                  </a:cubicBezTo>
                  <a:cubicBezTo>
                    <a:pt x="278" y="512"/>
                    <a:pt x="303" y="511"/>
                    <a:pt x="328" y="512"/>
                  </a:cubicBezTo>
                  <a:cubicBezTo>
                    <a:pt x="339" y="512"/>
                    <a:pt x="351" y="515"/>
                    <a:pt x="361" y="519"/>
                  </a:cubicBezTo>
                  <a:cubicBezTo>
                    <a:pt x="384" y="528"/>
                    <a:pt x="406" y="529"/>
                    <a:pt x="428" y="519"/>
                  </a:cubicBezTo>
                  <a:cubicBezTo>
                    <a:pt x="440" y="513"/>
                    <a:pt x="451" y="511"/>
                    <a:pt x="463" y="512"/>
                  </a:cubicBezTo>
                  <a:cubicBezTo>
                    <a:pt x="494" y="512"/>
                    <a:pt x="526" y="512"/>
                    <a:pt x="558" y="512"/>
                  </a:cubicBezTo>
                  <a:close/>
                  <a:moveTo>
                    <a:pt x="81" y="455"/>
                  </a:moveTo>
                  <a:cubicBezTo>
                    <a:pt x="86" y="462"/>
                    <a:pt x="91" y="472"/>
                    <a:pt x="97" y="480"/>
                  </a:cubicBezTo>
                  <a:cubicBezTo>
                    <a:pt x="104" y="489"/>
                    <a:pt x="117" y="493"/>
                    <a:pt x="125" y="487"/>
                  </a:cubicBezTo>
                  <a:cubicBezTo>
                    <a:pt x="138" y="477"/>
                    <a:pt x="151" y="479"/>
                    <a:pt x="165" y="478"/>
                  </a:cubicBezTo>
                  <a:cubicBezTo>
                    <a:pt x="173" y="478"/>
                    <a:pt x="182" y="478"/>
                    <a:pt x="190" y="478"/>
                  </a:cubicBezTo>
                  <a:cubicBezTo>
                    <a:pt x="190" y="463"/>
                    <a:pt x="190" y="450"/>
                    <a:pt x="190" y="438"/>
                  </a:cubicBezTo>
                  <a:cubicBezTo>
                    <a:pt x="188" y="437"/>
                    <a:pt x="186" y="436"/>
                    <a:pt x="185" y="436"/>
                  </a:cubicBezTo>
                  <a:cubicBezTo>
                    <a:pt x="176" y="436"/>
                    <a:pt x="167" y="436"/>
                    <a:pt x="157" y="436"/>
                  </a:cubicBezTo>
                  <a:cubicBezTo>
                    <a:pt x="147" y="435"/>
                    <a:pt x="137" y="436"/>
                    <a:pt x="129" y="427"/>
                  </a:cubicBezTo>
                  <a:cubicBezTo>
                    <a:pt x="119" y="417"/>
                    <a:pt x="103" y="422"/>
                    <a:pt x="95" y="434"/>
                  </a:cubicBezTo>
                  <a:cubicBezTo>
                    <a:pt x="91" y="441"/>
                    <a:pt x="86" y="448"/>
                    <a:pt x="81" y="455"/>
                  </a:cubicBezTo>
                  <a:close/>
                  <a:moveTo>
                    <a:pt x="190" y="360"/>
                  </a:moveTo>
                  <a:cubicBezTo>
                    <a:pt x="190" y="345"/>
                    <a:pt x="190" y="333"/>
                    <a:pt x="190" y="320"/>
                  </a:cubicBezTo>
                  <a:cubicBezTo>
                    <a:pt x="178" y="320"/>
                    <a:pt x="169" y="320"/>
                    <a:pt x="159" y="320"/>
                  </a:cubicBezTo>
                  <a:cubicBezTo>
                    <a:pt x="148" y="320"/>
                    <a:pt x="137" y="320"/>
                    <a:pt x="128" y="310"/>
                  </a:cubicBezTo>
                  <a:cubicBezTo>
                    <a:pt x="121" y="302"/>
                    <a:pt x="104" y="305"/>
                    <a:pt x="98" y="314"/>
                  </a:cubicBezTo>
                  <a:cubicBezTo>
                    <a:pt x="91" y="322"/>
                    <a:pt x="86" y="332"/>
                    <a:pt x="81" y="339"/>
                  </a:cubicBezTo>
                  <a:cubicBezTo>
                    <a:pt x="85" y="346"/>
                    <a:pt x="90" y="352"/>
                    <a:pt x="93" y="358"/>
                  </a:cubicBezTo>
                  <a:cubicBezTo>
                    <a:pt x="101" y="373"/>
                    <a:pt x="117" y="378"/>
                    <a:pt x="130" y="368"/>
                  </a:cubicBezTo>
                  <a:cubicBezTo>
                    <a:pt x="139" y="360"/>
                    <a:pt x="148" y="360"/>
                    <a:pt x="159" y="360"/>
                  </a:cubicBezTo>
                  <a:cubicBezTo>
                    <a:pt x="169" y="360"/>
                    <a:pt x="179" y="360"/>
                    <a:pt x="190" y="360"/>
                  </a:cubicBezTo>
                  <a:close/>
                  <a:moveTo>
                    <a:pt x="597" y="436"/>
                  </a:moveTo>
                  <a:cubicBezTo>
                    <a:pt x="597" y="451"/>
                    <a:pt x="597" y="464"/>
                    <a:pt x="597" y="478"/>
                  </a:cubicBezTo>
                  <a:cubicBezTo>
                    <a:pt x="618" y="478"/>
                    <a:pt x="638" y="479"/>
                    <a:pt x="658" y="478"/>
                  </a:cubicBezTo>
                  <a:cubicBezTo>
                    <a:pt x="667" y="478"/>
                    <a:pt x="677" y="477"/>
                    <a:pt x="685" y="475"/>
                  </a:cubicBezTo>
                  <a:cubicBezTo>
                    <a:pt x="695" y="472"/>
                    <a:pt x="698" y="464"/>
                    <a:pt x="698" y="455"/>
                  </a:cubicBezTo>
                  <a:cubicBezTo>
                    <a:pt x="698" y="446"/>
                    <a:pt x="694" y="441"/>
                    <a:pt x="686" y="439"/>
                  </a:cubicBezTo>
                  <a:cubicBezTo>
                    <a:pt x="681" y="438"/>
                    <a:pt x="677" y="436"/>
                    <a:pt x="672" y="436"/>
                  </a:cubicBezTo>
                  <a:cubicBezTo>
                    <a:pt x="648" y="436"/>
                    <a:pt x="623" y="436"/>
                    <a:pt x="597" y="436"/>
                  </a:cubicBezTo>
                  <a:close/>
                  <a:moveTo>
                    <a:pt x="597" y="320"/>
                  </a:moveTo>
                  <a:cubicBezTo>
                    <a:pt x="597" y="334"/>
                    <a:pt x="597" y="346"/>
                    <a:pt x="597" y="359"/>
                  </a:cubicBezTo>
                  <a:cubicBezTo>
                    <a:pt x="626" y="359"/>
                    <a:pt x="653" y="360"/>
                    <a:pt x="681" y="359"/>
                  </a:cubicBezTo>
                  <a:cubicBezTo>
                    <a:pt x="691" y="359"/>
                    <a:pt x="696" y="352"/>
                    <a:pt x="698" y="343"/>
                  </a:cubicBezTo>
                  <a:cubicBezTo>
                    <a:pt x="700" y="330"/>
                    <a:pt x="692" y="321"/>
                    <a:pt x="677" y="320"/>
                  </a:cubicBezTo>
                  <a:cubicBezTo>
                    <a:pt x="651" y="319"/>
                    <a:pt x="625" y="320"/>
                    <a:pt x="597" y="3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6">
              <a:extLst>
                <a:ext uri="{FF2B5EF4-FFF2-40B4-BE49-F238E27FC236}">
                  <a16:creationId xmlns:a16="http://schemas.microsoft.com/office/drawing/2014/main" id="{6A4A24B4-DB99-464C-94F9-FCC2083A91C9}"/>
                </a:ext>
              </a:extLst>
            </p:cNvPr>
            <p:cNvSpPr>
              <a:spLocks/>
            </p:cNvSpPr>
            <p:nvPr userDrawn="1"/>
          </p:nvSpPr>
          <p:spPr bwMode="auto">
            <a:xfrm>
              <a:off x="3781535" y="3181156"/>
              <a:ext cx="12428" cy="15818"/>
            </a:xfrm>
            <a:custGeom>
              <a:avLst/>
              <a:gdLst>
                <a:gd name="T0" fmla="*/ 22 w 22"/>
                <a:gd name="T1" fmla="*/ 28 h 28"/>
                <a:gd name="T2" fmla="*/ 0 w 22"/>
                <a:gd name="T3" fmla="*/ 28 h 28"/>
                <a:gd name="T4" fmla="*/ 10 w 22"/>
                <a:gd name="T5" fmla="*/ 0 h 28"/>
                <a:gd name="T6" fmla="*/ 22 w 22"/>
                <a:gd name="T7" fmla="*/ 28 h 28"/>
              </a:gdLst>
              <a:ahLst/>
              <a:cxnLst>
                <a:cxn ang="0">
                  <a:pos x="T0" y="T1"/>
                </a:cxn>
                <a:cxn ang="0">
                  <a:pos x="T2" y="T3"/>
                </a:cxn>
                <a:cxn ang="0">
                  <a:pos x="T4" y="T5"/>
                </a:cxn>
                <a:cxn ang="0">
                  <a:pos x="T6" y="T7"/>
                </a:cxn>
              </a:cxnLst>
              <a:rect l="0" t="0" r="r" b="b"/>
              <a:pathLst>
                <a:path w="22" h="28">
                  <a:moveTo>
                    <a:pt x="22" y="28"/>
                  </a:moveTo>
                  <a:cubicBezTo>
                    <a:pt x="14" y="28"/>
                    <a:pt x="9" y="28"/>
                    <a:pt x="0" y="28"/>
                  </a:cubicBezTo>
                  <a:cubicBezTo>
                    <a:pt x="3" y="19"/>
                    <a:pt x="6" y="12"/>
                    <a:pt x="10" y="0"/>
                  </a:cubicBezTo>
                  <a:cubicBezTo>
                    <a:pt x="15" y="11"/>
                    <a:pt x="18" y="19"/>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90">
              <a:extLst>
                <a:ext uri="{FF2B5EF4-FFF2-40B4-BE49-F238E27FC236}">
                  <a16:creationId xmlns:a16="http://schemas.microsoft.com/office/drawing/2014/main" id="{81A975C9-4464-47F6-A4A1-09DED87B2306}"/>
                </a:ext>
              </a:extLst>
            </p:cNvPr>
            <p:cNvSpPr>
              <a:spLocks/>
            </p:cNvSpPr>
            <p:nvPr userDrawn="1"/>
          </p:nvSpPr>
          <p:spPr bwMode="auto">
            <a:xfrm>
              <a:off x="3645388" y="2686281"/>
              <a:ext cx="12428" cy="8474"/>
            </a:xfrm>
            <a:custGeom>
              <a:avLst/>
              <a:gdLst>
                <a:gd name="T0" fmla="*/ 22 w 22"/>
                <a:gd name="T1" fmla="*/ 0 h 15"/>
                <a:gd name="T2" fmla="*/ 0 w 22"/>
                <a:gd name="T3" fmla="*/ 1 h 15"/>
                <a:gd name="T4" fmla="*/ 22 w 22"/>
                <a:gd name="T5" fmla="*/ 0 h 15"/>
              </a:gdLst>
              <a:ahLst/>
              <a:cxnLst>
                <a:cxn ang="0">
                  <a:pos x="T0" y="T1"/>
                </a:cxn>
                <a:cxn ang="0">
                  <a:pos x="T2" y="T3"/>
                </a:cxn>
                <a:cxn ang="0">
                  <a:pos x="T4" y="T5"/>
                </a:cxn>
              </a:cxnLst>
              <a:rect l="0" t="0" r="r" b="b"/>
              <a:pathLst>
                <a:path w="22" h="15">
                  <a:moveTo>
                    <a:pt x="22" y="0"/>
                  </a:moveTo>
                  <a:cubicBezTo>
                    <a:pt x="10" y="15"/>
                    <a:pt x="10" y="15"/>
                    <a:pt x="0" y="1"/>
                  </a:cubicBezTo>
                  <a:cubicBezTo>
                    <a:pt x="7" y="0"/>
                    <a:pt x="1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91">
              <a:extLst>
                <a:ext uri="{FF2B5EF4-FFF2-40B4-BE49-F238E27FC236}">
                  <a16:creationId xmlns:a16="http://schemas.microsoft.com/office/drawing/2014/main" id="{387CFB0E-3B71-496A-B9D5-4F539BA7C360}"/>
                </a:ext>
              </a:extLst>
            </p:cNvPr>
            <p:cNvSpPr>
              <a:spLocks/>
            </p:cNvSpPr>
            <p:nvPr userDrawn="1"/>
          </p:nvSpPr>
          <p:spPr bwMode="auto">
            <a:xfrm>
              <a:off x="3646518" y="2669898"/>
              <a:ext cx="9604" cy="6779"/>
            </a:xfrm>
            <a:custGeom>
              <a:avLst/>
              <a:gdLst>
                <a:gd name="T0" fmla="*/ 17 w 17"/>
                <a:gd name="T1" fmla="*/ 12 h 12"/>
                <a:gd name="T2" fmla="*/ 0 w 17"/>
                <a:gd name="T3" fmla="*/ 12 h 12"/>
                <a:gd name="T4" fmla="*/ 17 w 17"/>
                <a:gd name="T5" fmla="*/ 12 h 12"/>
              </a:gdLst>
              <a:ahLst/>
              <a:cxnLst>
                <a:cxn ang="0">
                  <a:pos x="T0" y="T1"/>
                </a:cxn>
                <a:cxn ang="0">
                  <a:pos x="T2" y="T3"/>
                </a:cxn>
                <a:cxn ang="0">
                  <a:pos x="T4" y="T5"/>
                </a:cxn>
              </a:cxnLst>
              <a:rect l="0" t="0" r="r" b="b"/>
              <a:pathLst>
                <a:path w="17" h="12">
                  <a:moveTo>
                    <a:pt x="17" y="12"/>
                  </a:moveTo>
                  <a:cubicBezTo>
                    <a:pt x="11" y="12"/>
                    <a:pt x="5" y="12"/>
                    <a:pt x="0" y="12"/>
                  </a:cubicBezTo>
                  <a:cubicBezTo>
                    <a:pt x="7" y="0"/>
                    <a:pt x="7" y="0"/>
                    <a:pt x="1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92">
              <a:extLst>
                <a:ext uri="{FF2B5EF4-FFF2-40B4-BE49-F238E27FC236}">
                  <a16:creationId xmlns:a16="http://schemas.microsoft.com/office/drawing/2014/main" id="{13020476-D750-46C4-A530-47DD869132CF}"/>
                </a:ext>
              </a:extLst>
            </p:cNvPr>
            <p:cNvSpPr>
              <a:spLocks/>
            </p:cNvSpPr>
            <p:nvPr userDrawn="1"/>
          </p:nvSpPr>
          <p:spPr bwMode="auto">
            <a:xfrm>
              <a:off x="3645388" y="2621315"/>
              <a:ext cx="11299" cy="7909"/>
            </a:xfrm>
            <a:custGeom>
              <a:avLst/>
              <a:gdLst>
                <a:gd name="T0" fmla="*/ 0 w 20"/>
                <a:gd name="T1" fmla="*/ 0 h 14"/>
                <a:gd name="T2" fmla="*/ 20 w 20"/>
                <a:gd name="T3" fmla="*/ 0 h 14"/>
                <a:gd name="T4" fmla="*/ 0 w 20"/>
                <a:gd name="T5" fmla="*/ 0 h 14"/>
              </a:gdLst>
              <a:ahLst/>
              <a:cxnLst>
                <a:cxn ang="0">
                  <a:pos x="T0" y="T1"/>
                </a:cxn>
                <a:cxn ang="0">
                  <a:pos x="T2" y="T3"/>
                </a:cxn>
                <a:cxn ang="0">
                  <a:pos x="T4" y="T5"/>
                </a:cxn>
              </a:cxnLst>
              <a:rect l="0" t="0" r="r" b="b"/>
              <a:pathLst>
                <a:path w="20" h="14">
                  <a:moveTo>
                    <a:pt x="0" y="0"/>
                  </a:moveTo>
                  <a:cubicBezTo>
                    <a:pt x="8" y="0"/>
                    <a:pt x="13" y="0"/>
                    <a:pt x="20" y="0"/>
                  </a:cubicBezTo>
                  <a:cubicBezTo>
                    <a:pt x="11" y="14"/>
                    <a:pt x="1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93">
              <a:extLst>
                <a:ext uri="{FF2B5EF4-FFF2-40B4-BE49-F238E27FC236}">
                  <a16:creationId xmlns:a16="http://schemas.microsoft.com/office/drawing/2014/main" id="{69D21145-9145-4062-A2B1-95871DAE6E3D}"/>
                </a:ext>
              </a:extLst>
            </p:cNvPr>
            <p:cNvSpPr>
              <a:spLocks/>
            </p:cNvSpPr>
            <p:nvPr userDrawn="1"/>
          </p:nvSpPr>
          <p:spPr bwMode="auto">
            <a:xfrm>
              <a:off x="3645953" y="2604367"/>
              <a:ext cx="10169" cy="6779"/>
            </a:xfrm>
            <a:custGeom>
              <a:avLst/>
              <a:gdLst>
                <a:gd name="T0" fmla="*/ 18 w 18"/>
                <a:gd name="T1" fmla="*/ 12 h 12"/>
                <a:gd name="T2" fmla="*/ 0 w 18"/>
                <a:gd name="T3" fmla="*/ 12 h 12"/>
                <a:gd name="T4" fmla="*/ 18 w 18"/>
                <a:gd name="T5" fmla="*/ 12 h 12"/>
              </a:gdLst>
              <a:ahLst/>
              <a:cxnLst>
                <a:cxn ang="0">
                  <a:pos x="T0" y="T1"/>
                </a:cxn>
                <a:cxn ang="0">
                  <a:pos x="T2" y="T3"/>
                </a:cxn>
                <a:cxn ang="0">
                  <a:pos x="T4" y="T5"/>
                </a:cxn>
              </a:cxnLst>
              <a:rect l="0" t="0" r="r" b="b"/>
              <a:pathLst>
                <a:path w="18" h="12">
                  <a:moveTo>
                    <a:pt x="18" y="12"/>
                  </a:moveTo>
                  <a:cubicBezTo>
                    <a:pt x="12" y="12"/>
                    <a:pt x="6" y="12"/>
                    <a:pt x="0" y="12"/>
                  </a:cubicBezTo>
                  <a:cubicBezTo>
                    <a:pt x="9" y="0"/>
                    <a:pt x="9" y="0"/>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95" name="平行四边形 194">
            <a:extLst>
              <a:ext uri="{FF2B5EF4-FFF2-40B4-BE49-F238E27FC236}">
                <a16:creationId xmlns:a16="http://schemas.microsoft.com/office/drawing/2014/main" id="{0B8D082F-0F77-4C7E-A6D6-F15271F6CE75}"/>
              </a:ext>
            </a:extLst>
          </p:cNvPr>
          <p:cNvSpPr/>
          <p:nvPr userDrawn="1"/>
        </p:nvSpPr>
        <p:spPr>
          <a:xfrm>
            <a:off x="666413" y="922868"/>
            <a:ext cx="2091039" cy="105832"/>
          </a:xfrm>
          <a:prstGeom prst="parallelogram">
            <a:avLst>
              <a:gd name="adj" fmla="val 255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6" name="直接连接符 195">
            <a:extLst>
              <a:ext uri="{FF2B5EF4-FFF2-40B4-BE49-F238E27FC236}">
                <a16:creationId xmlns:a16="http://schemas.microsoft.com/office/drawing/2014/main" id="{1E951493-EDA1-4AFD-9750-4B4C31431691}"/>
              </a:ext>
            </a:extLst>
          </p:cNvPr>
          <p:cNvCxnSpPr>
            <a:cxnSpLocks/>
          </p:cNvCxnSpPr>
          <p:nvPr userDrawn="1"/>
        </p:nvCxnSpPr>
        <p:spPr>
          <a:xfrm>
            <a:off x="660400" y="6235700"/>
            <a:ext cx="1086518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9" name="标题 70">
            <a:extLst>
              <a:ext uri="{FF2B5EF4-FFF2-40B4-BE49-F238E27FC236}">
                <a16:creationId xmlns:a16="http://schemas.microsoft.com/office/drawing/2014/main" id="{D5E1A95B-51F6-4AF9-972B-01E582EECBEB}"/>
              </a:ext>
            </a:extLst>
          </p:cNvPr>
          <p:cNvSpPr>
            <a:spLocks noGrp="1"/>
          </p:cNvSpPr>
          <p:nvPr>
            <p:ph type="title" hasCustomPrompt="1"/>
          </p:nvPr>
        </p:nvSpPr>
        <p:spPr>
          <a:xfrm>
            <a:off x="666413" y="-91283"/>
            <a:ext cx="10515600" cy="1325563"/>
          </a:xfrm>
        </p:spPr>
        <p:txBody>
          <a:bodyPr lIns="0">
            <a:normAutofit/>
          </a:bodyPr>
          <a:lstStyle>
            <a:lvl1pPr>
              <a:defRPr sz="3600" b="1" i="1">
                <a:solidFill>
                  <a:schemeClr val="accent1"/>
                </a:solidFill>
                <a:latin typeface="+mj-ea"/>
                <a:ea typeface="+mj-ea"/>
              </a:defRPr>
            </a:lvl1pPr>
          </a:lstStyle>
          <a:p>
            <a:r>
              <a:rPr lang="en-US" altLang="zh-CN"/>
              <a:t>TEXT YOUR POINT HERE</a:t>
            </a:r>
            <a:endParaRPr lang="zh-CN" altLang="en-US"/>
          </a:p>
        </p:txBody>
      </p:sp>
      <p:sp>
        <p:nvSpPr>
          <p:cNvPr id="200" name="文本框 199">
            <a:extLst>
              <a:ext uri="{FF2B5EF4-FFF2-40B4-BE49-F238E27FC236}">
                <a16:creationId xmlns:a16="http://schemas.microsoft.com/office/drawing/2014/main" id="{78D0174E-1B11-4FF9-8B60-BF5690879FA6}"/>
              </a:ext>
            </a:extLst>
          </p:cNvPr>
          <p:cNvSpPr txBox="1"/>
          <p:nvPr userDrawn="1"/>
        </p:nvSpPr>
        <p:spPr>
          <a:xfrm>
            <a:off x="667032" y="6249046"/>
            <a:ext cx="4140200" cy="307777"/>
          </a:xfrm>
          <a:prstGeom prst="rect">
            <a:avLst/>
          </a:prstGeom>
          <a:noFill/>
        </p:spPr>
        <p:txBody>
          <a:bodyPr wrap="square" lIns="0" rIns="0" rtlCol="0">
            <a:spAutoFit/>
          </a:bodyPr>
          <a:lstStyle/>
          <a:p>
            <a:r>
              <a:rPr lang="en-US" altLang="zh-CN" sz="1400">
                <a:solidFill>
                  <a:schemeClr val="accent1"/>
                </a:solidFill>
                <a:latin typeface="Arial" panose="020B0604020202020204" pitchFamily="34" charset="0"/>
                <a:cs typeface="Arial" panose="020B0604020202020204" pitchFamily="34" charset="0"/>
              </a:rPr>
              <a:t>Knowledge leadership for a better world</a:t>
            </a:r>
            <a:endParaRPr lang="en-US" altLang="zh-CN" sz="1400">
              <a:solidFill>
                <a:schemeClr val="accent1"/>
              </a:solidFill>
              <a:latin typeface="Arial" panose="020B0604020202020204" pitchFamily="34" charset="0"/>
              <a:ea typeface="+mj-ea"/>
              <a:cs typeface="Arial" panose="020B0604020202020204" pitchFamily="34" charset="0"/>
            </a:endParaRPr>
          </a:p>
        </p:txBody>
      </p:sp>
      <p:sp>
        <p:nvSpPr>
          <p:cNvPr id="201" name="文本框 200">
            <a:extLst>
              <a:ext uri="{FF2B5EF4-FFF2-40B4-BE49-F238E27FC236}">
                <a16:creationId xmlns:a16="http://schemas.microsoft.com/office/drawing/2014/main" id="{C21AF987-1289-4D3A-BC34-8DB84F813FDD}"/>
              </a:ext>
            </a:extLst>
          </p:cNvPr>
          <p:cNvSpPr txBox="1"/>
          <p:nvPr userDrawn="1"/>
        </p:nvSpPr>
        <p:spPr>
          <a:xfrm>
            <a:off x="7485817" y="6249046"/>
            <a:ext cx="4038600" cy="307777"/>
          </a:xfrm>
          <a:prstGeom prst="rect">
            <a:avLst/>
          </a:prstGeom>
          <a:noFill/>
        </p:spPr>
        <p:txBody>
          <a:bodyPr wrap="square" lIns="0" rIns="0" rtlCol="0">
            <a:spAutoFit/>
          </a:bodyPr>
          <a:lstStyle/>
          <a:p>
            <a:pPr algn="r"/>
            <a:r>
              <a:rPr lang="en-US" altLang="zh-CN" sz="1400">
                <a:solidFill>
                  <a:schemeClr val="accent1"/>
                </a:solidFill>
                <a:latin typeface="Arial" panose="020B0604020202020204" pitchFamily="34" charset="0"/>
                <a:cs typeface="Arial" panose="020B0604020202020204" pitchFamily="34" charset="0"/>
              </a:rPr>
              <a:t>https://www.uq.edu.au/</a:t>
            </a:r>
            <a:endParaRPr lang="en-US" altLang="zh-CN" sz="1400">
              <a:solidFill>
                <a:schemeClr val="accent1"/>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551240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仅标题">
    <p:bg>
      <p:bgPr>
        <a:blipFill dpi="0" rotWithShape="1">
          <a:blip r:embed="rId2">
            <a:alphaModFix amt="10000"/>
            <a:lum/>
          </a:blip>
          <a:srcRect/>
          <a:stretch>
            <a:fillRect t="-9000" b="-9000"/>
          </a:stretch>
        </a:blipFill>
        <a:effectLst/>
      </p:bgPr>
    </p:bg>
    <p:spTree>
      <p:nvGrpSpPr>
        <p:cNvPr id="1" name=""/>
        <p:cNvGrpSpPr/>
        <p:nvPr/>
      </p:nvGrpSpPr>
      <p:grpSpPr>
        <a:xfrm>
          <a:off x="0" y="0"/>
          <a:ext cx="0" cy="0"/>
          <a:chOff x="0" y="0"/>
          <a:chExt cx="0" cy="0"/>
        </a:xfrm>
      </p:grpSpPr>
      <p:sp>
        <p:nvSpPr>
          <p:cNvPr id="14" name="图片占位符 13">
            <a:extLst>
              <a:ext uri="{FF2B5EF4-FFF2-40B4-BE49-F238E27FC236}">
                <a16:creationId xmlns:a16="http://schemas.microsoft.com/office/drawing/2014/main" id="{F237E70C-81E5-4967-8BF7-7495A7568E0E}"/>
              </a:ext>
            </a:extLst>
          </p:cNvPr>
          <p:cNvSpPr>
            <a:spLocks noGrp="1"/>
          </p:cNvSpPr>
          <p:nvPr userDrawn="1">
            <p:ph type="pic" sz="quarter" idx="13" hasCustomPrompt="1"/>
          </p:nvPr>
        </p:nvSpPr>
        <p:spPr>
          <a:xfrm>
            <a:off x="667033" y="4235310"/>
            <a:ext cx="1985520" cy="2001020"/>
          </a:xfrm>
        </p:spPr>
        <p:txBody>
          <a:bodyPr/>
          <a:lstStyle>
            <a:lvl1pPr>
              <a:defRPr/>
            </a:lvl1pPr>
          </a:lstStyle>
          <a:p>
            <a:r>
              <a:rPr lang="en-US" altLang="zh-CN"/>
              <a:t>image</a:t>
            </a:r>
            <a:endParaRPr lang="zh-CN" altLang="en-US"/>
          </a:p>
        </p:txBody>
      </p:sp>
      <p:sp>
        <p:nvSpPr>
          <p:cNvPr id="80" name="图片占位符 13">
            <a:extLst>
              <a:ext uri="{FF2B5EF4-FFF2-40B4-BE49-F238E27FC236}">
                <a16:creationId xmlns:a16="http://schemas.microsoft.com/office/drawing/2014/main" id="{DED19627-81C0-42B4-95CE-FD992CBDEDF8}"/>
              </a:ext>
            </a:extLst>
          </p:cNvPr>
          <p:cNvSpPr>
            <a:spLocks noGrp="1"/>
          </p:cNvSpPr>
          <p:nvPr userDrawn="1">
            <p:ph type="pic" sz="quarter" idx="14" hasCustomPrompt="1"/>
          </p:nvPr>
        </p:nvSpPr>
        <p:spPr>
          <a:xfrm>
            <a:off x="2651125" y="4234517"/>
            <a:ext cx="1991279" cy="2002367"/>
          </a:xfrm>
        </p:spPr>
        <p:txBody>
          <a:bodyPr/>
          <a:lstStyle>
            <a:lvl1pPr>
              <a:defRPr/>
            </a:lvl1pPr>
          </a:lstStyle>
          <a:p>
            <a:r>
              <a:rPr lang="en-US" altLang="zh-CN"/>
              <a:t>image</a:t>
            </a:r>
            <a:endParaRPr lang="zh-CN" altLang="en-US"/>
          </a:p>
        </p:txBody>
      </p:sp>
      <p:sp>
        <p:nvSpPr>
          <p:cNvPr id="81" name="图片占位符 13">
            <a:extLst>
              <a:ext uri="{FF2B5EF4-FFF2-40B4-BE49-F238E27FC236}">
                <a16:creationId xmlns:a16="http://schemas.microsoft.com/office/drawing/2014/main" id="{0A080B37-853D-45AD-8906-00854B21DBF3}"/>
              </a:ext>
            </a:extLst>
          </p:cNvPr>
          <p:cNvSpPr>
            <a:spLocks noGrp="1"/>
          </p:cNvSpPr>
          <p:nvPr>
            <p:ph type="pic" sz="quarter" idx="15" hasCustomPrompt="1"/>
          </p:nvPr>
        </p:nvSpPr>
        <p:spPr>
          <a:xfrm>
            <a:off x="4642404" y="3329977"/>
            <a:ext cx="2878588" cy="2906739"/>
          </a:xfrm>
          <a:solidFill>
            <a:schemeClr val="accent1">
              <a:alpha val="50000"/>
            </a:schemeClr>
          </a:solidFill>
        </p:spPr>
        <p:txBody>
          <a:bodyPr/>
          <a:lstStyle>
            <a:lvl1pPr>
              <a:defRPr/>
            </a:lvl1pPr>
          </a:lstStyle>
          <a:p>
            <a:r>
              <a:rPr lang="en-US" altLang="zh-CN"/>
              <a:t>Leader image</a:t>
            </a:r>
            <a:endParaRPr lang="zh-CN" altLang="en-US"/>
          </a:p>
        </p:txBody>
      </p:sp>
      <p:sp>
        <p:nvSpPr>
          <p:cNvPr id="82" name="图片占位符 13">
            <a:extLst>
              <a:ext uri="{FF2B5EF4-FFF2-40B4-BE49-F238E27FC236}">
                <a16:creationId xmlns:a16="http://schemas.microsoft.com/office/drawing/2014/main" id="{DD2A04CB-4FC5-4A9D-9BAD-614EDB4FE012}"/>
              </a:ext>
            </a:extLst>
          </p:cNvPr>
          <p:cNvSpPr>
            <a:spLocks noGrp="1"/>
          </p:cNvSpPr>
          <p:nvPr>
            <p:ph type="pic" sz="quarter" idx="16" hasCustomPrompt="1"/>
          </p:nvPr>
        </p:nvSpPr>
        <p:spPr>
          <a:xfrm>
            <a:off x="7520991" y="4225220"/>
            <a:ext cx="2008521" cy="2014931"/>
          </a:xfrm>
        </p:spPr>
        <p:txBody>
          <a:bodyPr/>
          <a:lstStyle>
            <a:lvl1pPr>
              <a:defRPr/>
            </a:lvl1pPr>
          </a:lstStyle>
          <a:p>
            <a:r>
              <a:rPr lang="en-US" altLang="zh-CN"/>
              <a:t>image</a:t>
            </a:r>
            <a:endParaRPr lang="zh-CN" altLang="en-US"/>
          </a:p>
        </p:txBody>
      </p:sp>
      <p:sp>
        <p:nvSpPr>
          <p:cNvPr id="84" name="图片占位符 13">
            <a:extLst>
              <a:ext uri="{FF2B5EF4-FFF2-40B4-BE49-F238E27FC236}">
                <a16:creationId xmlns:a16="http://schemas.microsoft.com/office/drawing/2014/main" id="{9273CEAD-FA9E-47CE-8C2B-7EB58E1770E8}"/>
              </a:ext>
            </a:extLst>
          </p:cNvPr>
          <p:cNvSpPr>
            <a:spLocks noGrp="1"/>
          </p:cNvSpPr>
          <p:nvPr>
            <p:ph type="pic" sz="quarter" idx="17" hasCustomPrompt="1"/>
          </p:nvPr>
        </p:nvSpPr>
        <p:spPr>
          <a:xfrm>
            <a:off x="9529512" y="4220769"/>
            <a:ext cx="1996075" cy="2014931"/>
          </a:xfrm>
        </p:spPr>
        <p:txBody>
          <a:bodyPr/>
          <a:lstStyle>
            <a:lvl1pPr>
              <a:defRPr/>
            </a:lvl1pPr>
          </a:lstStyle>
          <a:p>
            <a:r>
              <a:rPr lang="en-US" altLang="zh-CN"/>
              <a:t>image</a:t>
            </a:r>
            <a:endParaRPr lang="zh-CN" altLang="en-US"/>
          </a:p>
        </p:txBody>
      </p:sp>
      <p:cxnSp>
        <p:nvCxnSpPr>
          <p:cNvPr id="83" name="直接连接符 82">
            <a:extLst>
              <a:ext uri="{FF2B5EF4-FFF2-40B4-BE49-F238E27FC236}">
                <a16:creationId xmlns:a16="http://schemas.microsoft.com/office/drawing/2014/main" id="{8F5D262E-CB94-4E39-A411-687DCF1EFD01}"/>
              </a:ext>
            </a:extLst>
          </p:cNvPr>
          <p:cNvCxnSpPr>
            <a:cxnSpLocks/>
          </p:cNvCxnSpPr>
          <p:nvPr userDrawn="1"/>
        </p:nvCxnSpPr>
        <p:spPr>
          <a:xfrm>
            <a:off x="787400" y="925162"/>
            <a:ext cx="107324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5" name="组合 84">
            <a:extLst>
              <a:ext uri="{FF2B5EF4-FFF2-40B4-BE49-F238E27FC236}">
                <a16:creationId xmlns:a16="http://schemas.microsoft.com/office/drawing/2014/main" id="{87F486BC-EA2F-402D-AACF-BAFEC3502530}"/>
              </a:ext>
            </a:extLst>
          </p:cNvPr>
          <p:cNvGrpSpPr/>
          <p:nvPr userDrawn="1"/>
        </p:nvGrpSpPr>
        <p:grpSpPr>
          <a:xfrm>
            <a:off x="9423400" y="188992"/>
            <a:ext cx="2095500" cy="593829"/>
            <a:chOff x="3403600" y="2336027"/>
            <a:chExt cx="3253406" cy="921959"/>
          </a:xfrm>
          <a:solidFill>
            <a:srgbClr val="51247A"/>
          </a:solidFill>
        </p:grpSpPr>
        <p:sp>
          <p:nvSpPr>
            <p:cNvPr id="86" name="Freeform 6">
              <a:extLst>
                <a:ext uri="{FF2B5EF4-FFF2-40B4-BE49-F238E27FC236}">
                  <a16:creationId xmlns:a16="http://schemas.microsoft.com/office/drawing/2014/main" id="{9E848223-64BC-4E40-A09D-7F378893D0A7}"/>
                </a:ext>
              </a:extLst>
            </p:cNvPr>
            <p:cNvSpPr>
              <a:spLocks noEditPoints="1"/>
            </p:cNvSpPr>
            <p:nvPr userDrawn="1"/>
          </p:nvSpPr>
          <p:spPr bwMode="auto">
            <a:xfrm>
              <a:off x="6470015" y="2766500"/>
              <a:ext cx="186991" cy="192075"/>
            </a:xfrm>
            <a:custGeom>
              <a:avLst/>
              <a:gdLst>
                <a:gd name="T0" fmla="*/ 330 w 330"/>
                <a:gd name="T1" fmla="*/ 194 h 340"/>
                <a:gd name="T2" fmla="*/ 321 w 330"/>
                <a:gd name="T3" fmla="*/ 228 h 340"/>
                <a:gd name="T4" fmla="*/ 172 w 330"/>
                <a:gd name="T5" fmla="*/ 337 h 340"/>
                <a:gd name="T6" fmla="*/ 14 w 330"/>
                <a:gd name="T7" fmla="*/ 337 h 340"/>
                <a:gd name="T8" fmla="*/ 0 w 330"/>
                <a:gd name="T9" fmla="*/ 334 h 340"/>
                <a:gd name="T10" fmla="*/ 11 w 330"/>
                <a:gd name="T11" fmla="*/ 326 h 340"/>
                <a:gd name="T12" fmla="*/ 35 w 330"/>
                <a:gd name="T13" fmla="*/ 296 h 340"/>
                <a:gd name="T14" fmla="*/ 35 w 330"/>
                <a:gd name="T15" fmla="*/ 288 h 340"/>
                <a:gd name="T16" fmla="*/ 35 w 330"/>
                <a:gd name="T17" fmla="*/ 50 h 340"/>
                <a:gd name="T18" fmla="*/ 34 w 330"/>
                <a:gd name="T19" fmla="*/ 38 h 340"/>
                <a:gd name="T20" fmla="*/ 15 w 330"/>
                <a:gd name="T21" fmla="*/ 13 h 340"/>
                <a:gd name="T22" fmla="*/ 0 w 330"/>
                <a:gd name="T23" fmla="*/ 6 h 340"/>
                <a:gd name="T24" fmla="*/ 13 w 330"/>
                <a:gd name="T25" fmla="*/ 2 h 340"/>
                <a:gd name="T26" fmla="*/ 167 w 330"/>
                <a:gd name="T27" fmla="*/ 2 h 340"/>
                <a:gd name="T28" fmla="*/ 275 w 330"/>
                <a:gd name="T29" fmla="*/ 38 h 340"/>
                <a:gd name="T30" fmla="*/ 327 w 330"/>
                <a:gd name="T31" fmla="*/ 125 h 340"/>
                <a:gd name="T32" fmla="*/ 330 w 330"/>
                <a:gd name="T33" fmla="*/ 134 h 340"/>
                <a:gd name="T34" fmla="*/ 330 w 330"/>
                <a:gd name="T35" fmla="*/ 194 h 340"/>
                <a:gd name="T36" fmla="*/ 100 w 330"/>
                <a:gd name="T37" fmla="*/ 27 h 340"/>
                <a:gd name="T38" fmla="*/ 100 w 330"/>
                <a:gd name="T39" fmla="*/ 308 h 340"/>
                <a:gd name="T40" fmla="*/ 111 w 330"/>
                <a:gd name="T41" fmla="*/ 312 h 340"/>
                <a:gd name="T42" fmla="*/ 218 w 330"/>
                <a:gd name="T43" fmla="*/ 291 h 340"/>
                <a:gd name="T44" fmla="*/ 275 w 330"/>
                <a:gd name="T45" fmla="*/ 206 h 340"/>
                <a:gd name="T46" fmla="*/ 254 w 330"/>
                <a:gd name="T47" fmla="*/ 77 h 340"/>
                <a:gd name="T48" fmla="*/ 104 w 330"/>
                <a:gd name="T49" fmla="*/ 24 h 340"/>
                <a:gd name="T50" fmla="*/ 100 w 330"/>
                <a:gd name="T51" fmla="*/ 2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0" h="340">
                  <a:moveTo>
                    <a:pt x="330" y="194"/>
                  </a:moveTo>
                  <a:cubicBezTo>
                    <a:pt x="327" y="205"/>
                    <a:pt x="325" y="217"/>
                    <a:pt x="321" y="228"/>
                  </a:cubicBezTo>
                  <a:cubicBezTo>
                    <a:pt x="294" y="296"/>
                    <a:pt x="242" y="332"/>
                    <a:pt x="172" y="337"/>
                  </a:cubicBezTo>
                  <a:cubicBezTo>
                    <a:pt x="119" y="340"/>
                    <a:pt x="67" y="337"/>
                    <a:pt x="14" y="337"/>
                  </a:cubicBezTo>
                  <a:cubicBezTo>
                    <a:pt x="10" y="337"/>
                    <a:pt x="7" y="335"/>
                    <a:pt x="0" y="334"/>
                  </a:cubicBezTo>
                  <a:cubicBezTo>
                    <a:pt x="6" y="330"/>
                    <a:pt x="8" y="327"/>
                    <a:pt x="11" y="326"/>
                  </a:cubicBezTo>
                  <a:cubicBezTo>
                    <a:pt x="28" y="320"/>
                    <a:pt x="33" y="314"/>
                    <a:pt x="35" y="296"/>
                  </a:cubicBezTo>
                  <a:cubicBezTo>
                    <a:pt x="35" y="293"/>
                    <a:pt x="35" y="291"/>
                    <a:pt x="35" y="288"/>
                  </a:cubicBezTo>
                  <a:cubicBezTo>
                    <a:pt x="35" y="209"/>
                    <a:pt x="35" y="129"/>
                    <a:pt x="35" y="50"/>
                  </a:cubicBezTo>
                  <a:cubicBezTo>
                    <a:pt x="35" y="46"/>
                    <a:pt x="35" y="42"/>
                    <a:pt x="34" y="38"/>
                  </a:cubicBezTo>
                  <a:cubicBezTo>
                    <a:pt x="32" y="26"/>
                    <a:pt x="28" y="17"/>
                    <a:pt x="15" y="13"/>
                  </a:cubicBezTo>
                  <a:cubicBezTo>
                    <a:pt x="11" y="12"/>
                    <a:pt x="7" y="9"/>
                    <a:pt x="0" y="6"/>
                  </a:cubicBezTo>
                  <a:cubicBezTo>
                    <a:pt x="6" y="4"/>
                    <a:pt x="10" y="2"/>
                    <a:pt x="13" y="2"/>
                  </a:cubicBezTo>
                  <a:cubicBezTo>
                    <a:pt x="64" y="1"/>
                    <a:pt x="116" y="0"/>
                    <a:pt x="167" y="2"/>
                  </a:cubicBezTo>
                  <a:cubicBezTo>
                    <a:pt x="206" y="3"/>
                    <a:pt x="243" y="13"/>
                    <a:pt x="275" y="38"/>
                  </a:cubicBezTo>
                  <a:cubicBezTo>
                    <a:pt x="303" y="61"/>
                    <a:pt x="321" y="89"/>
                    <a:pt x="327" y="125"/>
                  </a:cubicBezTo>
                  <a:cubicBezTo>
                    <a:pt x="327" y="128"/>
                    <a:pt x="329" y="131"/>
                    <a:pt x="330" y="134"/>
                  </a:cubicBezTo>
                  <a:cubicBezTo>
                    <a:pt x="330" y="154"/>
                    <a:pt x="330" y="174"/>
                    <a:pt x="330" y="194"/>
                  </a:cubicBezTo>
                  <a:close/>
                  <a:moveTo>
                    <a:pt x="100" y="27"/>
                  </a:moveTo>
                  <a:cubicBezTo>
                    <a:pt x="100" y="120"/>
                    <a:pt x="100" y="214"/>
                    <a:pt x="100" y="308"/>
                  </a:cubicBezTo>
                  <a:cubicBezTo>
                    <a:pt x="104" y="310"/>
                    <a:pt x="107" y="312"/>
                    <a:pt x="111" y="312"/>
                  </a:cubicBezTo>
                  <a:cubicBezTo>
                    <a:pt x="149" y="316"/>
                    <a:pt x="185" y="311"/>
                    <a:pt x="218" y="291"/>
                  </a:cubicBezTo>
                  <a:cubicBezTo>
                    <a:pt x="251" y="272"/>
                    <a:pt x="268" y="242"/>
                    <a:pt x="275" y="206"/>
                  </a:cubicBezTo>
                  <a:cubicBezTo>
                    <a:pt x="284" y="160"/>
                    <a:pt x="279" y="117"/>
                    <a:pt x="254" y="77"/>
                  </a:cubicBezTo>
                  <a:cubicBezTo>
                    <a:pt x="223" y="29"/>
                    <a:pt x="162" y="13"/>
                    <a:pt x="104" y="24"/>
                  </a:cubicBezTo>
                  <a:cubicBezTo>
                    <a:pt x="102" y="24"/>
                    <a:pt x="101" y="26"/>
                    <a:pt x="10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7">
              <a:extLst>
                <a:ext uri="{FF2B5EF4-FFF2-40B4-BE49-F238E27FC236}">
                  <a16:creationId xmlns:a16="http://schemas.microsoft.com/office/drawing/2014/main" id="{263956EF-4F50-4DCC-8CCE-E14BF32D9B33}"/>
                </a:ext>
              </a:extLst>
            </p:cNvPr>
            <p:cNvSpPr>
              <a:spLocks/>
            </p:cNvSpPr>
            <p:nvPr userDrawn="1"/>
          </p:nvSpPr>
          <p:spPr bwMode="auto">
            <a:xfrm>
              <a:off x="6472840" y="2413422"/>
              <a:ext cx="184166" cy="193770"/>
            </a:xfrm>
            <a:custGeom>
              <a:avLst/>
              <a:gdLst>
                <a:gd name="T0" fmla="*/ 325 w 325"/>
                <a:gd name="T1" fmla="*/ 14 h 342"/>
                <a:gd name="T2" fmla="*/ 284 w 325"/>
                <a:gd name="T3" fmla="*/ 49 h 342"/>
                <a:gd name="T4" fmla="*/ 203 w 325"/>
                <a:gd name="T5" fmla="*/ 187 h 342"/>
                <a:gd name="T6" fmla="*/ 198 w 325"/>
                <a:gd name="T7" fmla="*/ 210 h 342"/>
                <a:gd name="T8" fmla="*/ 198 w 325"/>
                <a:gd name="T9" fmla="*/ 288 h 342"/>
                <a:gd name="T10" fmla="*/ 233 w 325"/>
                <a:gd name="T11" fmla="*/ 333 h 342"/>
                <a:gd name="T12" fmla="*/ 226 w 325"/>
                <a:gd name="T13" fmla="*/ 341 h 342"/>
                <a:gd name="T14" fmla="*/ 216 w 325"/>
                <a:gd name="T15" fmla="*/ 341 h 342"/>
                <a:gd name="T16" fmla="*/ 106 w 325"/>
                <a:gd name="T17" fmla="*/ 341 h 342"/>
                <a:gd name="T18" fmla="*/ 114 w 325"/>
                <a:gd name="T19" fmla="*/ 330 h 342"/>
                <a:gd name="T20" fmla="*/ 140 w 325"/>
                <a:gd name="T21" fmla="*/ 294 h 342"/>
                <a:gd name="T22" fmla="*/ 140 w 325"/>
                <a:gd name="T23" fmla="*/ 212 h 342"/>
                <a:gd name="T24" fmla="*/ 133 w 325"/>
                <a:gd name="T25" fmla="*/ 188 h 342"/>
                <a:gd name="T26" fmla="*/ 36 w 325"/>
                <a:gd name="T27" fmla="*/ 39 h 342"/>
                <a:gd name="T28" fmla="*/ 10 w 325"/>
                <a:gd name="T29" fmla="*/ 16 h 342"/>
                <a:gd name="T30" fmla="*/ 0 w 325"/>
                <a:gd name="T31" fmla="*/ 7 h 342"/>
                <a:gd name="T32" fmla="*/ 115 w 325"/>
                <a:gd name="T33" fmla="*/ 3 h 342"/>
                <a:gd name="T34" fmla="*/ 122 w 325"/>
                <a:gd name="T35" fmla="*/ 6 h 342"/>
                <a:gd name="T36" fmla="*/ 124 w 325"/>
                <a:gd name="T37" fmla="*/ 11 h 342"/>
                <a:gd name="T38" fmla="*/ 113 w 325"/>
                <a:gd name="T39" fmla="*/ 53 h 342"/>
                <a:gd name="T40" fmla="*/ 174 w 325"/>
                <a:gd name="T41" fmla="*/ 147 h 342"/>
                <a:gd name="T42" fmla="*/ 187 w 325"/>
                <a:gd name="T43" fmla="*/ 164 h 342"/>
                <a:gd name="T44" fmla="*/ 260 w 325"/>
                <a:gd name="T45" fmla="*/ 40 h 342"/>
                <a:gd name="T46" fmla="*/ 251 w 325"/>
                <a:gd name="T47" fmla="*/ 15 h 342"/>
                <a:gd name="T48" fmla="*/ 242 w 325"/>
                <a:gd name="T49" fmla="*/ 12 h 342"/>
                <a:gd name="T50" fmla="*/ 255 w 325"/>
                <a:gd name="T51" fmla="*/ 3 h 342"/>
                <a:gd name="T52" fmla="*/ 325 w 325"/>
                <a:gd name="T53" fmla="*/ 2 h 342"/>
                <a:gd name="T54" fmla="*/ 325 w 325"/>
                <a:gd name="T55" fmla="*/ 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 h="342">
                  <a:moveTo>
                    <a:pt x="325" y="14"/>
                  </a:moveTo>
                  <a:cubicBezTo>
                    <a:pt x="306" y="19"/>
                    <a:pt x="294" y="33"/>
                    <a:pt x="284" y="49"/>
                  </a:cubicBezTo>
                  <a:cubicBezTo>
                    <a:pt x="257" y="95"/>
                    <a:pt x="230" y="141"/>
                    <a:pt x="203" y="187"/>
                  </a:cubicBezTo>
                  <a:cubicBezTo>
                    <a:pt x="200" y="194"/>
                    <a:pt x="198" y="202"/>
                    <a:pt x="198" y="210"/>
                  </a:cubicBezTo>
                  <a:cubicBezTo>
                    <a:pt x="197" y="236"/>
                    <a:pt x="198" y="262"/>
                    <a:pt x="198" y="288"/>
                  </a:cubicBezTo>
                  <a:cubicBezTo>
                    <a:pt x="198" y="319"/>
                    <a:pt x="201" y="324"/>
                    <a:pt x="233" y="333"/>
                  </a:cubicBezTo>
                  <a:cubicBezTo>
                    <a:pt x="230" y="336"/>
                    <a:pt x="229" y="339"/>
                    <a:pt x="226" y="341"/>
                  </a:cubicBezTo>
                  <a:cubicBezTo>
                    <a:pt x="224" y="342"/>
                    <a:pt x="220" y="341"/>
                    <a:pt x="216" y="341"/>
                  </a:cubicBezTo>
                  <a:cubicBezTo>
                    <a:pt x="181" y="341"/>
                    <a:pt x="146" y="341"/>
                    <a:pt x="106" y="341"/>
                  </a:cubicBezTo>
                  <a:cubicBezTo>
                    <a:pt x="110" y="335"/>
                    <a:pt x="112" y="331"/>
                    <a:pt x="114" y="330"/>
                  </a:cubicBezTo>
                  <a:cubicBezTo>
                    <a:pt x="137" y="321"/>
                    <a:pt x="140" y="317"/>
                    <a:pt x="140" y="294"/>
                  </a:cubicBezTo>
                  <a:cubicBezTo>
                    <a:pt x="141" y="266"/>
                    <a:pt x="141" y="239"/>
                    <a:pt x="140" y="212"/>
                  </a:cubicBezTo>
                  <a:cubicBezTo>
                    <a:pt x="140" y="204"/>
                    <a:pt x="137" y="195"/>
                    <a:pt x="133" y="188"/>
                  </a:cubicBezTo>
                  <a:cubicBezTo>
                    <a:pt x="101" y="138"/>
                    <a:pt x="68" y="89"/>
                    <a:pt x="36" y="39"/>
                  </a:cubicBezTo>
                  <a:cubicBezTo>
                    <a:pt x="29" y="29"/>
                    <a:pt x="22" y="20"/>
                    <a:pt x="10" y="16"/>
                  </a:cubicBezTo>
                  <a:cubicBezTo>
                    <a:pt x="6" y="15"/>
                    <a:pt x="4" y="11"/>
                    <a:pt x="0" y="7"/>
                  </a:cubicBezTo>
                  <a:cubicBezTo>
                    <a:pt x="14" y="3"/>
                    <a:pt x="92" y="0"/>
                    <a:pt x="115" y="3"/>
                  </a:cubicBezTo>
                  <a:cubicBezTo>
                    <a:pt x="118" y="3"/>
                    <a:pt x="120" y="4"/>
                    <a:pt x="122" y="6"/>
                  </a:cubicBezTo>
                  <a:cubicBezTo>
                    <a:pt x="124" y="6"/>
                    <a:pt x="123" y="9"/>
                    <a:pt x="124" y="11"/>
                  </a:cubicBezTo>
                  <a:cubicBezTo>
                    <a:pt x="96" y="24"/>
                    <a:pt x="95" y="27"/>
                    <a:pt x="113" y="53"/>
                  </a:cubicBezTo>
                  <a:cubicBezTo>
                    <a:pt x="133" y="84"/>
                    <a:pt x="154" y="116"/>
                    <a:pt x="174" y="147"/>
                  </a:cubicBezTo>
                  <a:cubicBezTo>
                    <a:pt x="178" y="152"/>
                    <a:pt x="182" y="157"/>
                    <a:pt x="187" y="164"/>
                  </a:cubicBezTo>
                  <a:cubicBezTo>
                    <a:pt x="212" y="121"/>
                    <a:pt x="236" y="80"/>
                    <a:pt x="260" y="40"/>
                  </a:cubicBezTo>
                  <a:cubicBezTo>
                    <a:pt x="267" y="27"/>
                    <a:pt x="264" y="21"/>
                    <a:pt x="251" y="15"/>
                  </a:cubicBezTo>
                  <a:cubicBezTo>
                    <a:pt x="248" y="14"/>
                    <a:pt x="245" y="13"/>
                    <a:pt x="242" y="12"/>
                  </a:cubicBezTo>
                  <a:cubicBezTo>
                    <a:pt x="242" y="1"/>
                    <a:pt x="250" y="3"/>
                    <a:pt x="255" y="3"/>
                  </a:cubicBezTo>
                  <a:cubicBezTo>
                    <a:pt x="278" y="2"/>
                    <a:pt x="302" y="2"/>
                    <a:pt x="325" y="2"/>
                  </a:cubicBezTo>
                  <a:cubicBezTo>
                    <a:pt x="325" y="6"/>
                    <a:pt x="325" y="10"/>
                    <a:pt x="3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
              <a:extLst>
                <a:ext uri="{FF2B5EF4-FFF2-40B4-BE49-F238E27FC236}">
                  <a16:creationId xmlns:a16="http://schemas.microsoft.com/office/drawing/2014/main" id="{0966CBB8-7595-4D69-9328-313F0E812FE8}"/>
                </a:ext>
              </a:extLst>
            </p:cNvPr>
            <p:cNvSpPr>
              <a:spLocks noEditPoints="1"/>
            </p:cNvSpPr>
            <p:nvPr userDrawn="1"/>
          </p:nvSpPr>
          <p:spPr bwMode="auto">
            <a:xfrm>
              <a:off x="3403600" y="2872142"/>
              <a:ext cx="808409" cy="385844"/>
            </a:xfrm>
            <a:custGeom>
              <a:avLst/>
              <a:gdLst>
                <a:gd name="T0" fmla="*/ 319 w 1428"/>
                <a:gd name="T1" fmla="*/ 515 h 682"/>
                <a:gd name="T2" fmla="*/ 162 w 1428"/>
                <a:gd name="T3" fmla="*/ 418 h 682"/>
                <a:gd name="T4" fmla="*/ 141 w 1428"/>
                <a:gd name="T5" fmla="*/ 334 h 682"/>
                <a:gd name="T6" fmla="*/ 16 w 1428"/>
                <a:gd name="T7" fmla="*/ 221 h 682"/>
                <a:gd name="T8" fmla="*/ 1 w 1428"/>
                <a:gd name="T9" fmla="*/ 25 h 682"/>
                <a:gd name="T10" fmla="*/ 17 w 1428"/>
                <a:gd name="T11" fmla="*/ 4 h 682"/>
                <a:gd name="T12" fmla="*/ 169 w 1428"/>
                <a:gd name="T13" fmla="*/ 17 h 682"/>
                <a:gd name="T14" fmla="*/ 317 w 1428"/>
                <a:gd name="T15" fmla="*/ 228 h 682"/>
                <a:gd name="T16" fmla="*/ 652 w 1428"/>
                <a:gd name="T17" fmla="*/ 352 h 682"/>
                <a:gd name="T18" fmla="*/ 774 w 1428"/>
                <a:gd name="T19" fmla="*/ 475 h 682"/>
                <a:gd name="T20" fmla="*/ 812 w 1428"/>
                <a:gd name="T21" fmla="*/ 343 h 682"/>
                <a:gd name="T22" fmla="*/ 1144 w 1428"/>
                <a:gd name="T23" fmla="*/ 198 h 682"/>
                <a:gd name="T24" fmla="*/ 1306 w 1428"/>
                <a:gd name="T25" fmla="*/ 3 h 682"/>
                <a:gd name="T26" fmla="*/ 1426 w 1428"/>
                <a:gd name="T27" fmla="*/ 5 h 682"/>
                <a:gd name="T28" fmla="*/ 1427 w 1428"/>
                <a:gd name="T29" fmla="*/ 191 h 682"/>
                <a:gd name="T30" fmla="*/ 1287 w 1428"/>
                <a:gd name="T31" fmla="*/ 320 h 682"/>
                <a:gd name="T32" fmla="*/ 1255 w 1428"/>
                <a:gd name="T33" fmla="*/ 426 h 682"/>
                <a:gd name="T34" fmla="*/ 1111 w 1428"/>
                <a:gd name="T35" fmla="*/ 515 h 682"/>
                <a:gd name="T36" fmla="*/ 1109 w 1428"/>
                <a:gd name="T37" fmla="*/ 425 h 682"/>
                <a:gd name="T38" fmla="*/ 972 w 1428"/>
                <a:gd name="T39" fmla="*/ 612 h 682"/>
                <a:gd name="T40" fmla="*/ 456 w 1428"/>
                <a:gd name="T41" fmla="*/ 479 h 682"/>
                <a:gd name="T42" fmla="*/ 494 w 1428"/>
                <a:gd name="T43" fmla="*/ 589 h 682"/>
                <a:gd name="T44" fmla="*/ 691 w 1428"/>
                <a:gd name="T45" fmla="*/ 626 h 682"/>
                <a:gd name="T46" fmla="*/ 920 w 1428"/>
                <a:gd name="T47" fmla="*/ 595 h 682"/>
                <a:gd name="T48" fmla="*/ 935 w 1428"/>
                <a:gd name="T49" fmla="*/ 503 h 682"/>
                <a:gd name="T50" fmla="*/ 494 w 1428"/>
                <a:gd name="T51" fmla="*/ 488 h 682"/>
                <a:gd name="T52" fmla="*/ 37 w 1428"/>
                <a:gd name="T53" fmla="*/ 64 h 682"/>
                <a:gd name="T54" fmla="*/ 50 w 1428"/>
                <a:gd name="T55" fmla="*/ 201 h 682"/>
                <a:gd name="T56" fmla="*/ 473 w 1428"/>
                <a:gd name="T57" fmla="*/ 444 h 682"/>
                <a:gd name="T58" fmla="*/ 588 w 1428"/>
                <a:gd name="T59" fmla="*/ 388 h 682"/>
                <a:gd name="T60" fmla="*/ 37 w 1428"/>
                <a:gd name="T61" fmla="*/ 64 h 682"/>
                <a:gd name="T62" fmla="*/ 837 w 1428"/>
                <a:gd name="T63" fmla="*/ 387 h 682"/>
                <a:gd name="T64" fmla="*/ 961 w 1428"/>
                <a:gd name="T65" fmla="*/ 441 h 682"/>
                <a:gd name="T66" fmla="*/ 1381 w 1428"/>
                <a:gd name="T67" fmla="*/ 196 h 682"/>
                <a:gd name="T68" fmla="*/ 1391 w 1428"/>
                <a:gd name="T69" fmla="*/ 80 h 682"/>
                <a:gd name="T70" fmla="*/ 828 w 1428"/>
                <a:gd name="T71" fmla="*/ 380 h 682"/>
                <a:gd name="T72" fmla="*/ 1153 w 1428"/>
                <a:gd name="T73" fmla="*/ 447 h 682"/>
                <a:gd name="T74" fmla="*/ 1249 w 1428"/>
                <a:gd name="T75" fmla="*/ 369 h 682"/>
                <a:gd name="T76" fmla="*/ 1145 w 1428"/>
                <a:gd name="T77" fmla="*/ 405 h 682"/>
                <a:gd name="T78" fmla="*/ 178 w 1428"/>
                <a:gd name="T79" fmla="*/ 346 h 682"/>
                <a:gd name="T80" fmla="*/ 264 w 1428"/>
                <a:gd name="T81" fmla="*/ 440 h 682"/>
                <a:gd name="T82" fmla="*/ 281 w 1428"/>
                <a:gd name="T83" fmla="*/ 412 h 682"/>
                <a:gd name="T84" fmla="*/ 186 w 1428"/>
                <a:gd name="T85" fmla="*/ 348 h 682"/>
                <a:gd name="T86" fmla="*/ 1249 w 1428"/>
                <a:gd name="T87" fmla="*/ 101 h 682"/>
                <a:gd name="T88" fmla="*/ 1249 w 1428"/>
                <a:gd name="T89" fmla="*/ 101 h 682"/>
                <a:gd name="T90" fmla="*/ 178 w 1428"/>
                <a:gd name="T91" fmla="*/ 108 h 682"/>
                <a:gd name="T92" fmla="*/ 213 w 1428"/>
                <a:gd name="T93" fmla="*/ 16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8" h="682">
                  <a:moveTo>
                    <a:pt x="319" y="425"/>
                  </a:moveTo>
                  <a:cubicBezTo>
                    <a:pt x="319" y="456"/>
                    <a:pt x="319" y="484"/>
                    <a:pt x="319" y="515"/>
                  </a:cubicBezTo>
                  <a:cubicBezTo>
                    <a:pt x="314" y="513"/>
                    <a:pt x="309" y="512"/>
                    <a:pt x="306" y="510"/>
                  </a:cubicBezTo>
                  <a:cubicBezTo>
                    <a:pt x="258" y="479"/>
                    <a:pt x="210" y="449"/>
                    <a:pt x="162" y="418"/>
                  </a:cubicBezTo>
                  <a:cubicBezTo>
                    <a:pt x="147" y="409"/>
                    <a:pt x="141" y="395"/>
                    <a:pt x="141" y="378"/>
                  </a:cubicBezTo>
                  <a:cubicBezTo>
                    <a:pt x="140" y="364"/>
                    <a:pt x="140" y="349"/>
                    <a:pt x="141" y="334"/>
                  </a:cubicBezTo>
                  <a:cubicBezTo>
                    <a:pt x="142" y="322"/>
                    <a:pt x="137" y="315"/>
                    <a:pt x="127" y="308"/>
                  </a:cubicBezTo>
                  <a:cubicBezTo>
                    <a:pt x="90" y="279"/>
                    <a:pt x="53" y="249"/>
                    <a:pt x="16" y="221"/>
                  </a:cubicBezTo>
                  <a:cubicBezTo>
                    <a:pt x="5" y="212"/>
                    <a:pt x="0" y="203"/>
                    <a:pt x="0" y="189"/>
                  </a:cubicBezTo>
                  <a:cubicBezTo>
                    <a:pt x="1" y="134"/>
                    <a:pt x="1" y="79"/>
                    <a:pt x="1" y="25"/>
                  </a:cubicBezTo>
                  <a:cubicBezTo>
                    <a:pt x="1" y="19"/>
                    <a:pt x="1" y="13"/>
                    <a:pt x="1" y="6"/>
                  </a:cubicBezTo>
                  <a:cubicBezTo>
                    <a:pt x="7" y="5"/>
                    <a:pt x="12" y="4"/>
                    <a:pt x="17" y="4"/>
                  </a:cubicBezTo>
                  <a:cubicBezTo>
                    <a:pt x="60" y="4"/>
                    <a:pt x="102" y="4"/>
                    <a:pt x="145" y="3"/>
                  </a:cubicBezTo>
                  <a:cubicBezTo>
                    <a:pt x="156" y="3"/>
                    <a:pt x="163" y="7"/>
                    <a:pt x="169" y="17"/>
                  </a:cubicBezTo>
                  <a:cubicBezTo>
                    <a:pt x="207" y="78"/>
                    <a:pt x="247" y="138"/>
                    <a:pt x="285" y="199"/>
                  </a:cubicBezTo>
                  <a:cubicBezTo>
                    <a:pt x="293" y="211"/>
                    <a:pt x="303" y="221"/>
                    <a:pt x="317" y="228"/>
                  </a:cubicBezTo>
                  <a:cubicBezTo>
                    <a:pt x="419" y="283"/>
                    <a:pt x="526" y="326"/>
                    <a:pt x="641" y="349"/>
                  </a:cubicBezTo>
                  <a:cubicBezTo>
                    <a:pt x="644" y="350"/>
                    <a:pt x="647" y="351"/>
                    <a:pt x="652" y="352"/>
                  </a:cubicBezTo>
                  <a:cubicBezTo>
                    <a:pt x="652" y="392"/>
                    <a:pt x="652" y="432"/>
                    <a:pt x="652" y="474"/>
                  </a:cubicBezTo>
                  <a:cubicBezTo>
                    <a:pt x="693" y="481"/>
                    <a:pt x="733" y="480"/>
                    <a:pt x="774" y="475"/>
                  </a:cubicBezTo>
                  <a:cubicBezTo>
                    <a:pt x="774" y="434"/>
                    <a:pt x="774" y="394"/>
                    <a:pt x="774" y="352"/>
                  </a:cubicBezTo>
                  <a:cubicBezTo>
                    <a:pt x="788" y="349"/>
                    <a:pt x="800" y="346"/>
                    <a:pt x="812" y="343"/>
                  </a:cubicBezTo>
                  <a:cubicBezTo>
                    <a:pt x="922" y="319"/>
                    <a:pt x="1025" y="276"/>
                    <a:pt x="1123" y="221"/>
                  </a:cubicBezTo>
                  <a:cubicBezTo>
                    <a:pt x="1132" y="217"/>
                    <a:pt x="1139" y="207"/>
                    <a:pt x="1144" y="198"/>
                  </a:cubicBezTo>
                  <a:cubicBezTo>
                    <a:pt x="1178" y="145"/>
                    <a:pt x="1213" y="92"/>
                    <a:pt x="1244" y="37"/>
                  </a:cubicBezTo>
                  <a:cubicBezTo>
                    <a:pt x="1259" y="12"/>
                    <a:pt x="1275" y="0"/>
                    <a:pt x="1306" y="3"/>
                  </a:cubicBezTo>
                  <a:cubicBezTo>
                    <a:pt x="1339" y="6"/>
                    <a:pt x="1373" y="4"/>
                    <a:pt x="1407" y="4"/>
                  </a:cubicBezTo>
                  <a:cubicBezTo>
                    <a:pt x="1413" y="4"/>
                    <a:pt x="1419" y="4"/>
                    <a:pt x="1426" y="5"/>
                  </a:cubicBezTo>
                  <a:cubicBezTo>
                    <a:pt x="1427" y="11"/>
                    <a:pt x="1427" y="16"/>
                    <a:pt x="1427" y="21"/>
                  </a:cubicBezTo>
                  <a:cubicBezTo>
                    <a:pt x="1427" y="78"/>
                    <a:pt x="1427" y="135"/>
                    <a:pt x="1427" y="191"/>
                  </a:cubicBezTo>
                  <a:cubicBezTo>
                    <a:pt x="1428" y="203"/>
                    <a:pt x="1424" y="211"/>
                    <a:pt x="1414" y="218"/>
                  </a:cubicBezTo>
                  <a:cubicBezTo>
                    <a:pt x="1373" y="251"/>
                    <a:pt x="1331" y="285"/>
                    <a:pt x="1287" y="320"/>
                  </a:cubicBezTo>
                  <a:cubicBezTo>
                    <a:pt x="1287" y="333"/>
                    <a:pt x="1287" y="349"/>
                    <a:pt x="1287" y="365"/>
                  </a:cubicBezTo>
                  <a:cubicBezTo>
                    <a:pt x="1288" y="391"/>
                    <a:pt x="1279" y="411"/>
                    <a:pt x="1255" y="426"/>
                  </a:cubicBezTo>
                  <a:cubicBezTo>
                    <a:pt x="1211" y="451"/>
                    <a:pt x="1169" y="480"/>
                    <a:pt x="1127" y="507"/>
                  </a:cubicBezTo>
                  <a:cubicBezTo>
                    <a:pt x="1122" y="510"/>
                    <a:pt x="1117" y="512"/>
                    <a:pt x="1111" y="515"/>
                  </a:cubicBezTo>
                  <a:cubicBezTo>
                    <a:pt x="1106" y="499"/>
                    <a:pt x="1109" y="484"/>
                    <a:pt x="1109" y="470"/>
                  </a:cubicBezTo>
                  <a:cubicBezTo>
                    <a:pt x="1108" y="455"/>
                    <a:pt x="1109" y="440"/>
                    <a:pt x="1109" y="425"/>
                  </a:cubicBezTo>
                  <a:cubicBezTo>
                    <a:pt x="1063" y="443"/>
                    <a:pt x="1018" y="460"/>
                    <a:pt x="972" y="478"/>
                  </a:cubicBezTo>
                  <a:cubicBezTo>
                    <a:pt x="972" y="523"/>
                    <a:pt x="972" y="568"/>
                    <a:pt x="972" y="612"/>
                  </a:cubicBezTo>
                  <a:cubicBezTo>
                    <a:pt x="851" y="675"/>
                    <a:pt x="602" y="682"/>
                    <a:pt x="456" y="614"/>
                  </a:cubicBezTo>
                  <a:cubicBezTo>
                    <a:pt x="456" y="569"/>
                    <a:pt x="456" y="523"/>
                    <a:pt x="456" y="479"/>
                  </a:cubicBezTo>
                  <a:cubicBezTo>
                    <a:pt x="410" y="461"/>
                    <a:pt x="366" y="443"/>
                    <a:pt x="319" y="425"/>
                  </a:cubicBezTo>
                  <a:close/>
                  <a:moveTo>
                    <a:pt x="494" y="589"/>
                  </a:moveTo>
                  <a:cubicBezTo>
                    <a:pt x="505" y="593"/>
                    <a:pt x="515" y="598"/>
                    <a:pt x="526" y="601"/>
                  </a:cubicBezTo>
                  <a:cubicBezTo>
                    <a:pt x="579" y="618"/>
                    <a:pt x="635" y="624"/>
                    <a:pt x="691" y="626"/>
                  </a:cubicBezTo>
                  <a:cubicBezTo>
                    <a:pt x="735" y="628"/>
                    <a:pt x="780" y="626"/>
                    <a:pt x="824" y="618"/>
                  </a:cubicBezTo>
                  <a:cubicBezTo>
                    <a:pt x="856" y="612"/>
                    <a:pt x="888" y="603"/>
                    <a:pt x="920" y="595"/>
                  </a:cubicBezTo>
                  <a:cubicBezTo>
                    <a:pt x="931" y="592"/>
                    <a:pt x="936" y="586"/>
                    <a:pt x="936" y="573"/>
                  </a:cubicBezTo>
                  <a:cubicBezTo>
                    <a:pt x="935" y="550"/>
                    <a:pt x="935" y="527"/>
                    <a:pt x="935" y="503"/>
                  </a:cubicBezTo>
                  <a:cubicBezTo>
                    <a:pt x="935" y="499"/>
                    <a:pt x="934" y="495"/>
                    <a:pt x="934" y="488"/>
                  </a:cubicBezTo>
                  <a:cubicBezTo>
                    <a:pt x="787" y="526"/>
                    <a:pt x="641" y="524"/>
                    <a:pt x="494" y="488"/>
                  </a:cubicBezTo>
                  <a:cubicBezTo>
                    <a:pt x="494" y="523"/>
                    <a:pt x="494" y="555"/>
                    <a:pt x="494" y="589"/>
                  </a:cubicBezTo>
                  <a:close/>
                  <a:moveTo>
                    <a:pt x="37" y="64"/>
                  </a:moveTo>
                  <a:cubicBezTo>
                    <a:pt x="37" y="102"/>
                    <a:pt x="37" y="136"/>
                    <a:pt x="36" y="171"/>
                  </a:cubicBezTo>
                  <a:cubicBezTo>
                    <a:pt x="36" y="184"/>
                    <a:pt x="40" y="193"/>
                    <a:pt x="50" y="201"/>
                  </a:cubicBezTo>
                  <a:cubicBezTo>
                    <a:pt x="112" y="251"/>
                    <a:pt x="176" y="298"/>
                    <a:pt x="243" y="339"/>
                  </a:cubicBezTo>
                  <a:cubicBezTo>
                    <a:pt x="316" y="384"/>
                    <a:pt x="392" y="420"/>
                    <a:pt x="473" y="444"/>
                  </a:cubicBezTo>
                  <a:cubicBezTo>
                    <a:pt x="484" y="447"/>
                    <a:pt x="492" y="446"/>
                    <a:pt x="501" y="441"/>
                  </a:cubicBezTo>
                  <a:cubicBezTo>
                    <a:pt x="530" y="423"/>
                    <a:pt x="559" y="406"/>
                    <a:pt x="588" y="388"/>
                  </a:cubicBezTo>
                  <a:cubicBezTo>
                    <a:pt x="592" y="386"/>
                    <a:pt x="595" y="383"/>
                    <a:pt x="599" y="380"/>
                  </a:cubicBezTo>
                  <a:cubicBezTo>
                    <a:pt x="385" y="323"/>
                    <a:pt x="194" y="228"/>
                    <a:pt x="37" y="64"/>
                  </a:cubicBezTo>
                  <a:close/>
                  <a:moveTo>
                    <a:pt x="828" y="380"/>
                  </a:moveTo>
                  <a:cubicBezTo>
                    <a:pt x="832" y="383"/>
                    <a:pt x="834" y="385"/>
                    <a:pt x="837" y="387"/>
                  </a:cubicBezTo>
                  <a:cubicBezTo>
                    <a:pt x="865" y="404"/>
                    <a:pt x="894" y="420"/>
                    <a:pt x="921" y="438"/>
                  </a:cubicBezTo>
                  <a:cubicBezTo>
                    <a:pt x="935" y="447"/>
                    <a:pt x="946" y="446"/>
                    <a:pt x="961" y="441"/>
                  </a:cubicBezTo>
                  <a:cubicBezTo>
                    <a:pt x="1071" y="403"/>
                    <a:pt x="1174" y="353"/>
                    <a:pt x="1268" y="285"/>
                  </a:cubicBezTo>
                  <a:cubicBezTo>
                    <a:pt x="1307" y="257"/>
                    <a:pt x="1346" y="229"/>
                    <a:pt x="1381" y="196"/>
                  </a:cubicBezTo>
                  <a:cubicBezTo>
                    <a:pt x="1388" y="188"/>
                    <a:pt x="1392" y="181"/>
                    <a:pt x="1392" y="170"/>
                  </a:cubicBezTo>
                  <a:cubicBezTo>
                    <a:pt x="1391" y="140"/>
                    <a:pt x="1391" y="110"/>
                    <a:pt x="1391" y="80"/>
                  </a:cubicBezTo>
                  <a:cubicBezTo>
                    <a:pt x="1391" y="75"/>
                    <a:pt x="1391" y="71"/>
                    <a:pt x="1391" y="64"/>
                  </a:cubicBezTo>
                  <a:cubicBezTo>
                    <a:pt x="1234" y="228"/>
                    <a:pt x="1042" y="322"/>
                    <a:pt x="828" y="380"/>
                  </a:cubicBezTo>
                  <a:close/>
                  <a:moveTo>
                    <a:pt x="1145" y="450"/>
                  </a:moveTo>
                  <a:cubicBezTo>
                    <a:pt x="1149" y="449"/>
                    <a:pt x="1151" y="448"/>
                    <a:pt x="1153" y="447"/>
                  </a:cubicBezTo>
                  <a:cubicBezTo>
                    <a:pt x="1181" y="430"/>
                    <a:pt x="1208" y="411"/>
                    <a:pt x="1236" y="394"/>
                  </a:cubicBezTo>
                  <a:cubicBezTo>
                    <a:pt x="1246" y="388"/>
                    <a:pt x="1250" y="380"/>
                    <a:pt x="1249" y="369"/>
                  </a:cubicBezTo>
                  <a:cubicBezTo>
                    <a:pt x="1248" y="362"/>
                    <a:pt x="1249" y="355"/>
                    <a:pt x="1249" y="345"/>
                  </a:cubicBezTo>
                  <a:cubicBezTo>
                    <a:pt x="1212" y="366"/>
                    <a:pt x="1179" y="386"/>
                    <a:pt x="1145" y="405"/>
                  </a:cubicBezTo>
                  <a:cubicBezTo>
                    <a:pt x="1145" y="420"/>
                    <a:pt x="1145" y="434"/>
                    <a:pt x="1145" y="450"/>
                  </a:cubicBezTo>
                  <a:close/>
                  <a:moveTo>
                    <a:pt x="178" y="346"/>
                  </a:moveTo>
                  <a:cubicBezTo>
                    <a:pt x="173" y="370"/>
                    <a:pt x="177" y="388"/>
                    <a:pt x="200" y="400"/>
                  </a:cubicBezTo>
                  <a:cubicBezTo>
                    <a:pt x="222" y="412"/>
                    <a:pt x="243" y="427"/>
                    <a:pt x="264" y="440"/>
                  </a:cubicBezTo>
                  <a:cubicBezTo>
                    <a:pt x="268" y="443"/>
                    <a:pt x="274" y="446"/>
                    <a:pt x="281" y="449"/>
                  </a:cubicBezTo>
                  <a:cubicBezTo>
                    <a:pt x="281" y="435"/>
                    <a:pt x="280" y="424"/>
                    <a:pt x="281" y="412"/>
                  </a:cubicBezTo>
                  <a:cubicBezTo>
                    <a:pt x="281" y="405"/>
                    <a:pt x="278" y="402"/>
                    <a:pt x="272" y="398"/>
                  </a:cubicBezTo>
                  <a:cubicBezTo>
                    <a:pt x="243" y="382"/>
                    <a:pt x="215" y="365"/>
                    <a:pt x="186" y="348"/>
                  </a:cubicBezTo>
                  <a:cubicBezTo>
                    <a:pt x="184" y="347"/>
                    <a:pt x="181" y="347"/>
                    <a:pt x="178" y="346"/>
                  </a:cubicBezTo>
                  <a:close/>
                  <a:moveTo>
                    <a:pt x="1249" y="101"/>
                  </a:moveTo>
                  <a:cubicBezTo>
                    <a:pt x="1235" y="124"/>
                    <a:pt x="1222" y="144"/>
                    <a:pt x="1208" y="167"/>
                  </a:cubicBezTo>
                  <a:cubicBezTo>
                    <a:pt x="1258" y="139"/>
                    <a:pt x="1253" y="142"/>
                    <a:pt x="1249" y="101"/>
                  </a:cubicBezTo>
                  <a:close/>
                  <a:moveTo>
                    <a:pt x="213" y="163"/>
                  </a:moveTo>
                  <a:cubicBezTo>
                    <a:pt x="209" y="146"/>
                    <a:pt x="189" y="115"/>
                    <a:pt x="178" y="108"/>
                  </a:cubicBezTo>
                  <a:cubicBezTo>
                    <a:pt x="171" y="130"/>
                    <a:pt x="179" y="146"/>
                    <a:pt x="201" y="155"/>
                  </a:cubicBezTo>
                  <a:cubicBezTo>
                    <a:pt x="205" y="157"/>
                    <a:pt x="208" y="160"/>
                    <a:pt x="21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9">
              <a:extLst>
                <a:ext uri="{FF2B5EF4-FFF2-40B4-BE49-F238E27FC236}">
                  <a16:creationId xmlns:a16="http://schemas.microsoft.com/office/drawing/2014/main" id="{385D025B-C2BE-40B3-8101-F582566E5D46}"/>
                </a:ext>
              </a:extLst>
            </p:cNvPr>
            <p:cNvSpPr>
              <a:spLocks noEditPoints="1"/>
            </p:cNvSpPr>
            <p:nvPr userDrawn="1"/>
          </p:nvSpPr>
          <p:spPr bwMode="auto">
            <a:xfrm>
              <a:off x="3494553" y="2336027"/>
              <a:ext cx="628762" cy="716891"/>
            </a:xfrm>
            <a:custGeom>
              <a:avLst/>
              <a:gdLst>
                <a:gd name="T0" fmla="*/ 0 w 1111"/>
                <a:gd name="T1" fmla="*/ 0 h 1267"/>
                <a:gd name="T2" fmla="*/ 1108 w 1111"/>
                <a:gd name="T3" fmla="*/ 0 h 1267"/>
                <a:gd name="T4" fmla="*/ 1110 w 1111"/>
                <a:gd name="T5" fmla="*/ 14 h 1267"/>
                <a:gd name="T6" fmla="*/ 1110 w 1111"/>
                <a:gd name="T7" fmla="*/ 680 h 1267"/>
                <a:gd name="T8" fmla="*/ 1068 w 1111"/>
                <a:gd name="T9" fmla="*/ 851 h 1267"/>
                <a:gd name="T10" fmla="*/ 834 w 1111"/>
                <a:gd name="T11" fmla="*/ 1134 h 1267"/>
                <a:gd name="T12" fmla="*/ 582 w 1111"/>
                <a:gd name="T13" fmla="*/ 1261 h 1267"/>
                <a:gd name="T14" fmla="*/ 526 w 1111"/>
                <a:gd name="T15" fmla="*/ 1261 h 1267"/>
                <a:gd name="T16" fmla="*/ 210 w 1111"/>
                <a:gd name="T17" fmla="*/ 1080 h 1267"/>
                <a:gd name="T18" fmla="*/ 26 w 1111"/>
                <a:gd name="T19" fmla="*/ 810 h 1267"/>
                <a:gd name="T20" fmla="*/ 0 w 1111"/>
                <a:gd name="T21" fmla="*/ 660 h 1267"/>
                <a:gd name="T22" fmla="*/ 0 w 1111"/>
                <a:gd name="T23" fmla="*/ 26 h 1267"/>
                <a:gd name="T24" fmla="*/ 0 w 1111"/>
                <a:gd name="T25" fmla="*/ 0 h 1267"/>
                <a:gd name="T26" fmla="*/ 38 w 1111"/>
                <a:gd name="T27" fmla="*/ 37 h 1267"/>
                <a:gd name="T28" fmla="*/ 38 w 1111"/>
                <a:gd name="T29" fmla="*/ 63 h 1267"/>
                <a:gd name="T30" fmla="*/ 38 w 1111"/>
                <a:gd name="T31" fmla="*/ 659 h 1267"/>
                <a:gd name="T32" fmla="*/ 66 w 1111"/>
                <a:gd name="T33" fmla="*/ 809 h 1267"/>
                <a:gd name="T34" fmla="*/ 244 w 1111"/>
                <a:gd name="T35" fmla="*/ 1059 h 1267"/>
                <a:gd name="T36" fmla="*/ 533 w 1111"/>
                <a:gd name="T37" fmla="*/ 1224 h 1267"/>
                <a:gd name="T38" fmla="*/ 579 w 1111"/>
                <a:gd name="T39" fmla="*/ 1223 h 1267"/>
                <a:gd name="T40" fmla="*/ 859 w 1111"/>
                <a:gd name="T41" fmla="*/ 1065 h 1267"/>
                <a:gd name="T42" fmla="*/ 1033 w 1111"/>
                <a:gd name="T43" fmla="*/ 837 h 1267"/>
                <a:gd name="T44" fmla="*/ 1071 w 1111"/>
                <a:gd name="T45" fmla="*/ 673 h 1267"/>
                <a:gd name="T46" fmla="*/ 1072 w 1111"/>
                <a:gd name="T47" fmla="*/ 55 h 1267"/>
                <a:gd name="T48" fmla="*/ 1070 w 1111"/>
                <a:gd name="T49" fmla="*/ 37 h 1267"/>
                <a:gd name="T50" fmla="*/ 38 w 1111"/>
                <a:gd name="T51" fmla="*/ 37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1" h="1267">
                  <a:moveTo>
                    <a:pt x="0" y="0"/>
                  </a:moveTo>
                  <a:cubicBezTo>
                    <a:pt x="371" y="0"/>
                    <a:pt x="739" y="0"/>
                    <a:pt x="1108" y="0"/>
                  </a:cubicBezTo>
                  <a:cubicBezTo>
                    <a:pt x="1109" y="5"/>
                    <a:pt x="1110" y="9"/>
                    <a:pt x="1110" y="14"/>
                  </a:cubicBezTo>
                  <a:cubicBezTo>
                    <a:pt x="1110" y="236"/>
                    <a:pt x="1111" y="458"/>
                    <a:pt x="1110" y="680"/>
                  </a:cubicBezTo>
                  <a:cubicBezTo>
                    <a:pt x="1109" y="739"/>
                    <a:pt x="1092" y="797"/>
                    <a:pt x="1068" y="851"/>
                  </a:cubicBezTo>
                  <a:cubicBezTo>
                    <a:pt x="1017" y="968"/>
                    <a:pt x="935" y="1059"/>
                    <a:pt x="834" y="1134"/>
                  </a:cubicBezTo>
                  <a:cubicBezTo>
                    <a:pt x="758" y="1191"/>
                    <a:pt x="673" y="1233"/>
                    <a:pt x="582" y="1261"/>
                  </a:cubicBezTo>
                  <a:cubicBezTo>
                    <a:pt x="563" y="1267"/>
                    <a:pt x="545" y="1267"/>
                    <a:pt x="526" y="1261"/>
                  </a:cubicBezTo>
                  <a:cubicBezTo>
                    <a:pt x="407" y="1223"/>
                    <a:pt x="301" y="1164"/>
                    <a:pt x="210" y="1080"/>
                  </a:cubicBezTo>
                  <a:cubicBezTo>
                    <a:pt x="127" y="1005"/>
                    <a:pt x="63" y="917"/>
                    <a:pt x="26" y="810"/>
                  </a:cubicBezTo>
                  <a:cubicBezTo>
                    <a:pt x="9" y="761"/>
                    <a:pt x="0" y="711"/>
                    <a:pt x="0" y="660"/>
                  </a:cubicBezTo>
                  <a:cubicBezTo>
                    <a:pt x="0" y="448"/>
                    <a:pt x="0" y="237"/>
                    <a:pt x="0" y="26"/>
                  </a:cubicBezTo>
                  <a:cubicBezTo>
                    <a:pt x="0" y="18"/>
                    <a:pt x="0" y="10"/>
                    <a:pt x="0" y="0"/>
                  </a:cubicBezTo>
                  <a:close/>
                  <a:moveTo>
                    <a:pt x="38" y="37"/>
                  </a:moveTo>
                  <a:cubicBezTo>
                    <a:pt x="38" y="46"/>
                    <a:pt x="38" y="55"/>
                    <a:pt x="38" y="63"/>
                  </a:cubicBezTo>
                  <a:cubicBezTo>
                    <a:pt x="38" y="262"/>
                    <a:pt x="39" y="461"/>
                    <a:pt x="38" y="659"/>
                  </a:cubicBezTo>
                  <a:cubicBezTo>
                    <a:pt x="38" y="711"/>
                    <a:pt x="48" y="761"/>
                    <a:pt x="66" y="809"/>
                  </a:cubicBezTo>
                  <a:cubicBezTo>
                    <a:pt x="103" y="908"/>
                    <a:pt x="165" y="989"/>
                    <a:pt x="244" y="1059"/>
                  </a:cubicBezTo>
                  <a:cubicBezTo>
                    <a:pt x="329" y="1134"/>
                    <a:pt x="426" y="1187"/>
                    <a:pt x="533" y="1224"/>
                  </a:cubicBezTo>
                  <a:cubicBezTo>
                    <a:pt x="549" y="1229"/>
                    <a:pt x="564" y="1229"/>
                    <a:pt x="579" y="1223"/>
                  </a:cubicBezTo>
                  <a:cubicBezTo>
                    <a:pt x="682" y="1188"/>
                    <a:pt x="776" y="1137"/>
                    <a:pt x="859" y="1065"/>
                  </a:cubicBezTo>
                  <a:cubicBezTo>
                    <a:pt x="933" y="1001"/>
                    <a:pt x="993" y="927"/>
                    <a:pt x="1033" y="837"/>
                  </a:cubicBezTo>
                  <a:cubicBezTo>
                    <a:pt x="1055" y="784"/>
                    <a:pt x="1071" y="730"/>
                    <a:pt x="1071" y="673"/>
                  </a:cubicBezTo>
                  <a:cubicBezTo>
                    <a:pt x="1072" y="467"/>
                    <a:pt x="1072" y="261"/>
                    <a:pt x="1072" y="55"/>
                  </a:cubicBezTo>
                  <a:cubicBezTo>
                    <a:pt x="1072" y="49"/>
                    <a:pt x="1071" y="43"/>
                    <a:pt x="1070" y="37"/>
                  </a:cubicBezTo>
                  <a:cubicBezTo>
                    <a:pt x="726" y="37"/>
                    <a:pt x="383" y="37"/>
                    <a:pt x="3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0">
              <a:extLst>
                <a:ext uri="{FF2B5EF4-FFF2-40B4-BE49-F238E27FC236}">
                  <a16:creationId xmlns:a16="http://schemas.microsoft.com/office/drawing/2014/main" id="{6B9CF1BE-0AF4-4DEB-AA2F-A3FE9692AADE}"/>
                </a:ext>
              </a:extLst>
            </p:cNvPr>
            <p:cNvSpPr>
              <a:spLocks noEditPoints="1"/>
            </p:cNvSpPr>
            <p:nvPr userDrawn="1"/>
          </p:nvSpPr>
          <p:spPr bwMode="auto">
            <a:xfrm>
              <a:off x="4787103" y="2704924"/>
              <a:ext cx="233879" cy="309015"/>
            </a:xfrm>
            <a:custGeom>
              <a:avLst/>
              <a:gdLst>
                <a:gd name="T0" fmla="*/ 275 w 414"/>
                <a:gd name="T1" fmla="*/ 443 h 546"/>
                <a:gd name="T2" fmla="*/ 385 w 414"/>
                <a:gd name="T3" fmla="*/ 528 h 546"/>
                <a:gd name="T4" fmla="*/ 404 w 414"/>
                <a:gd name="T5" fmla="*/ 531 h 546"/>
                <a:gd name="T6" fmla="*/ 414 w 414"/>
                <a:gd name="T7" fmla="*/ 540 h 546"/>
                <a:gd name="T8" fmla="*/ 365 w 414"/>
                <a:gd name="T9" fmla="*/ 542 h 546"/>
                <a:gd name="T10" fmla="*/ 188 w 414"/>
                <a:gd name="T11" fmla="*/ 470 h 546"/>
                <a:gd name="T12" fmla="*/ 175 w 414"/>
                <a:gd name="T13" fmla="*/ 457 h 546"/>
                <a:gd name="T14" fmla="*/ 155 w 414"/>
                <a:gd name="T15" fmla="*/ 446 h 546"/>
                <a:gd name="T16" fmla="*/ 7 w 414"/>
                <a:gd name="T17" fmla="*/ 274 h 546"/>
                <a:gd name="T18" fmla="*/ 20 w 414"/>
                <a:gd name="T19" fmla="*/ 144 h 546"/>
                <a:gd name="T20" fmla="*/ 251 w 414"/>
                <a:gd name="T21" fmla="*/ 24 h 546"/>
                <a:gd name="T22" fmla="*/ 409 w 414"/>
                <a:gd name="T23" fmla="*/ 222 h 546"/>
                <a:gd name="T24" fmla="*/ 377 w 414"/>
                <a:gd name="T25" fmla="*/ 360 h 546"/>
                <a:gd name="T26" fmla="*/ 287 w 414"/>
                <a:gd name="T27" fmla="*/ 436 h 546"/>
                <a:gd name="T28" fmla="*/ 280 w 414"/>
                <a:gd name="T29" fmla="*/ 439 h 546"/>
                <a:gd name="T30" fmla="*/ 275 w 414"/>
                <a:gd name="T31" fmla="*/ 443 h 546"/>
                <a:gd name="T32" fmla="*/ 83 w 414"/>
                <a:gd name="T33" fmla="*/ 234 h 546"/>
                <a:gd name="T34" fmla="*/ 112 w 414"/>
                <a:gd name="T35" fmla="*/ 364 h 546"/>
                <a:gd name="T36" fmla="*/ 260 w 414"/>
                <a:gd name="T37" fmla="*/ 407 h 546"/>
                <a:gd name="T38" fmla="*/ 312 w 414"/>
                <a:gd name="T39" fmla="*/ 341 h 546"/>
                <a:gd name="T40" fmla="*/ 326 w 414"/>
                <a:gd name="T41" fmla="*/ 178 h 546"/>
                <a:gd name="T42" fmla="*/ 284 w 414"/>
                <a:gd name="T43" fmla="*/ 83 h 546"/>
                <a:gd name="T44" fmla="*/ 174 w 414"/>
                <a:gd name="T45" fmla="*/ 52 h 546"/>
                <a:gd name="T46" fmla="*/ 102 w 414"/>
                <a:gd name="T47" fmla="*/ 125 h 546"/>
                <a:gd name="T48" fmla="*/ 83 w 414"/>
                <a:gd name="T49" fmla="*/ 234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4" h="546">
                  <a:moveTo>
                    <a:pt x="275" y="443"/>
                  </a:moveTo>
                  <a:cubicBezTo>
                    <a:pt x="300" y="488"/>
                    <a:pt x="336" y="516"/>
                    <a:pt x="385" y="528"/>
                  </a:cubicBezTo>
                  <a:cubicBezTo>
                    <a:pt x="391" y="529"/>
                    <a:pt x="398" y="529"/>
                    <a:pt x="404" y="531"/>
                  </a:cubicBezTo>
                  <a:cubicBezTo>
                    <a:pt x="407" y="532"/>
                    <a:pt x="409" y="536"/>
                    <a:pt x="414" y="540"/>
                  </a:cubicBezTo>
                  <a:cubicBezTo>
                    <a:pt x="396" y="546"/>
                    <a:pt x="380" y="544"/>
                    <a:pt x="365" y="542"/>
                  </a:cubicBezTo>
                  <a:cubicBezTo>
                    <a:pt x="299" y="536"/>
                    <a:pt x="240" y="512"/>
                    <a:pt x="188" y="470"/>
                  </a:cubicBezTo>
                  <a:cubicBezTo>
                    <a:pt x="184" y="466"/>
                    <a:pt x="180" y="461"/>
                    <a:pt x="175" y="457"/>
                  </a:cubicBezTo>
                  <a:cubicBezTo>
                    <a:pt x="169" y="453"/>
                    <a:pt x="162" y="448"/>
                    <a:pt x="155" y="446"/>
                  </a:cubicBezTo>
                  <a:cubicBezTo>
                    <a:pt x="68" y="421"/>
                    <a:pt x="22" y="361"/>
                    <a:pt x="7" y="274"/>
                  </a:cubicBezTo>
                  <a:cubicBezTo>
                    <a:pt x="0" y="229"/>
                    <a:pt x="4" y="186"/>
                    <a:pt x="20" y="144"/>
                  </a:cubicBezTo>
                  <a:cubicBezTo>
                    <a:pt x="56" y="50"/>
                    <a:pt x="153" y="0"/>
                    <a:pt x="251" y="24"/>
                  </a:cubicBezTo>
                  <a:cubicBezTo>
                    <a:pt x="351" y="49"/>
                    <a:pt x="404" y="122"/>
                    <a:pt x="409" y="222"/>
                  </a:cubicBezTo>
                  <a:cubicBezTo>
                    <a:pt x="411" y="271"/>
                    <a:pt x="403" y="317"/>
                    <a:pt x="377" y="360"/>
                  </a:cubicBezTo>
                  <a:cubicBezTo>
                    <a:pt x="356" y="395"/>
                    <a:pt x="326" y="420"/>
                    <a:pt x="287" y="436"/>
                  </a:cubicBezTo>
                  <a:cubicBezTo>
                    <a:pt x="285" y="437"/>
                    <a:pt x="283" y="438"/>
                    <a:pt x="280" y="439"/>
                  </a:cubicBezTo>
                  <a:cubicBezTo>
                    <a:pt x="279" y="440"/>
                    <a:pt x="278" y="441"/>
                    <a:pt x="275" y="443"/>
                  </a:cubicBezTo>
                  <a:close/>
                  <a:moveTo>
                    <a:pt x="83" y="234"/>
                  </a:moveTo>
                  <a:cubicBezTo>
                    <a:pt x="81" y="290"/>
                    <a:pt x="95" y="333"/>
                    <a:pt x="112" y="364"/>
                  </a:cubicBezTo>
                  <a:cubicBezTo>
                    <a:pt x="143" y="420"/>
                    <a:pt x="208" y="439"/>
                    <a:pt x="260" y="407"/>
                  </a:cubicBezTo>
                  <a:cubicBezTo>
                    <a:pt x="285" y="392"/>
                    <a:pt x="302" y="368"/>
                    <a:pt x="312" y="341"/>
                  </a:cubicBezTo>
                  <a:cubicBezTo>
                    <a:pt x="333" y="288"/>
                    <a:pt x="336" y="234"/>
                    <a:pt x="326" y="178"/>
                  </a:cubicBezTo>
                  <a:cubicBezTo>
                    <a:pt x="320" y="143"/>
                    <a:pt x="308" y="110"/>
                    <a:pt x="284" y="83"/>
                  </a:cubicBezTo>
                  <a:cubicBezTo>
                    <a:pt x="256" y="51"/>
                    <a:pt x="214" y="37"/>
                    <a:pt x="174" y="52"/>
                  </a:cubicBezTo>
                  <a:cubicBezTo>
                    <a:pt x="138" y="65"/>
                    <a:pt x="116" y="92"/>
                    <a:pt x="102" y="125"/>
                  </a:cubicBezTo>
                  <a:cubicBezTo>
                    <a:pt x="87" y="160"/>
                    <a:pt x="82" y="197"/>
                    <a:pt x="83"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1">
              <a:extLst>
                <a:ext uri="{FF2B5EF4-FFF2-40B4-BE49-F238E27FC236}">
                  <a16:creationId xmlns:a16="http://schemas.microsoft.com/office/drawing/2014/main" id="{04676F1F-57E8-46DE-AD4C-813A572E3649}"/>
                </a:ext>
              </a:extLst>
            </p:cNvPr>
            <p:cNvSpPr>
              <a:spLocks noEditPoints="1"/>
            </p:cNvSpPr>
            <p:nvPr userDrawn="1"/>
          </p:nvSpPr>
          <p:spPr bwMode="auto">
            <a:xfrm>
              <a:off x="4291663" y="2711138"/>
              <a:ext cx="236139" cy="244048"/>
            </a:xfrm>
            <a:custGeom>
              <a:avLst/>
              <a:gdLst>
                <a:gd name="T0" fmla="*/ 207 w 417"/>
                <a:gd name="T1" fmla="*/ 432 h 432"/>
                <a:gd name="T2" fmla="*/ 11 w 417"/>
                <a:gd name="T3" fmla="*/ 263 h 432"/>
                <a:gd name="T4" fmla="*/ 44 w 417"/>
                <a:gd name="T5" fmla="*/ 85 h 432"/>
                <a:gd name="T6" fmla="*/ 209 w 417"/>
                <a:gd name="T7" fmla="*/ 0 h 432"/>
                <a:gd name="T8" fmla="*/ 325 w 417"/>
                <a:gd name="T9" fmla="*/ 36 h 432"/>
                <a:gd name="T10" fmla="*/ 406 w 417"/>
                <a:gd name="T11" fmla="*/ 167 h 432"/>
                <a:gd name="T12" fmla="*/ 383 w 417"/>
                <a:gd name="T13" fmla="*/ 330 h 432"/>
                <a:gd name="T14" fmla="*/ 224 w 417"/>
                <a:gd name="T15" fmla="*/ 431 h 432"/>
                <a:gd name="T16" fmla="*/ 207 w 417"/>
                <a:gd name="T17" fmla="*/ 432 h 432"/>
                <a:gd name="T18" fmla="*/ 332 w 417"/>
                <a:gd name="T19" fmla="*/ 217 h 432"/>
                <a:gd name="T20" fmla="*/ 332 w 417"/>
                <a:gd name="T21" fmla="*/ 188 h 432"/>
                <a:gd name="T22" fmla="*/ 298 w 417"/>
                <a:gd name="T23" fmla="*/ 79 h 432"/>
                <a:gd name="T24" fmla="*/ 140 w 417"/>
                <a:gd name="T25" fmla="*/ 54 h 432"/>
                <a:gd name="T26" fmla="*/ 99 w 417"/>
                <a:gd name="T27" fmla="*/ 117 h 432"/>
                <a:gd name="T28" fmla="*/ 88 w 417"/>
                <a:gd name="T29" fmla="*/ 267 h 432"/>
                <a:gd name="T30" fmla="*/ 131 w 417"/>
                <a:gd name="T31" fmla="*/ 368 h 432"/>
                <a:gd name="T32" fmla="*/ 266 w 417"/>
                <a:gd name="T33" fmla="*/ 386 h 432"/>
                <a:gd name="T34" fmla="*/ 312 w 417"/>
                <a:gd name="T35" fmla="*/ 327 h 432"/>
                <a:gd name="T36" fmla="*/ 332 w 417"/>
                <a:gd name="T37" fmla="*/ 21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7" h="432">
                  <a:moveTo>
                    <a:pt x="207" y="432"/>
                  </a:moveTo>
                  <a:cubicBezTo>
                    <a:pt x="98" y="431"/>
                    <a:pt x="28" y="358"/>
                    <a:pt x="11" y="263"/>
                  </a:cubicBezTo>
                  <a:cubicBezTo>
                    <a:pt x="0" y="200"/>
                    <a:pt x="10" y="140"/>
                    <a:pt x="44" y="85"/>
                  </a:cubicBezTo>
                  <a:cubicBezTo>
                    <a:pt x="82" y="25"/>
                    <a:pt x="140" y="1"/>
                    <a:pt x="209" y="0"/>
                  </a:cubicBezTo>
                  <a:cubicBezTo>
                    <a:pt x="251" y="0"/>
                    <a:pt x="290" y="11"/>
                    <a:pt x="325" y="36"/>
                  </a:cubicBezTo>
                  <a:cubicBezTo>
                    <a:pt x="370" y="69"/>
                    <a:pt x="395" y="114"/>
                    <a:pt x="406" y="167"/>
                  </a:cubicBezTo>
                  <a:cubicBezTo>
                    <a:pt x="417" y="223"/>
                    <a:pt x="411" y="278"/>
                    <a:pt x="383" y="330"/>
                  </a:cubicBezTo>
                  <a:cubicBezTo>
                    <a:pt x="348" y="392"/>
                    <a:pt x="295" y="426"/>
                    <a:pt x="224" y="431"/>
                  </a:cubicBezTo>
                  <a:cubicBezTo>
                    <a:pt x="218" y="432"/>
                    <a:pt x="213" y="432"/>
                    <a:pt x="207" y="432"/>
                  </a:cubicBezTo>
                  <a:close/>
                  <a:moveTo>
                    <a:pt x="332" y="217"/>
                  </a:moveTo>
                  <a:cubicBezTo>
                    <a:pt x="332" y="207"/>
                    <a:pt x="332" y="197"/>
                    <a:pt x="332" y="188"/>
                  </a:cubicBezTo>
                  <a:cubicBezTo>
                    <a:pt x="329" y="149"/>
                    <a:pt x="321" y="112"/>
                    <a:pt x="298" y="79"/>
                  </a:cubicBezTo>
                  <a:cubicBezTo>
                    <a:pt x="261" y="23"/>
                    <a:pt x="191" y="12"/>
                    <a:pt x="140" y="54"/>
                  </a:cubicBezTo>
                  <a:cubicBezTo>
                    <a:pt x="120" y="71"/>
                    <a:pt x="108" y="93"/>
                    <a:pt x="99" y="117"/>
                  </a:cubicBezTo>
                  <a:cubicBezTo>
                    <a:pt x="83" y="166"/>
                    <a:pt x="79" y="216"/>
                    <a:pt x="88" y="267"/>
                  </a:cubicBezTo>
                  <a:cubicBezTo>
                    <a:pt x="94" y="304"/>
                    <a:pt x="106" y="339"/>
                    <a:pt x="131" y="368"/>
                  </a:cubicBezTo>
                  <a:cubicBezTo>
                    <a:pt x="165" y="409"/>
                    <a:pt x="222" y="417"/>
                    <a:pt x="266" y="386"/>
                  </a:cubicBezTo>
                  <a:cubicBezTo>
                    <a:pt x="287" y="371"/>
                    <a:pt x="301" y="350"/>
                    <a:pt x="312" y="327"/>
                  </a:cubicBezTo>
                  <a:cubicBezTo>
                    <a:pt x="327" y="291"/>
                    <a:pt x="334" y="254"/>
                    <a:pt x="332"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2">
              <a:extLst>
                <a:ext uri="{FF2B5EF4-FFF2-40B4-BE49-F238E27FC236}">
                  <a16:creationId xmlns:a16="http://schemas.microsoft.com/office/drawing/2014/main" id="{38A41EC1-883A-49D4-9C4A-C627393703F2}"/>
                </a:ext>
              </a:extLst>
            </p:cNvPr>
            <p:cNvSpPr>
              <a:spLocks/>
            </p:cNvSpPr>
            <p:nvPr userDrawn="1"/>
          </p:nvSpPr>
          <p:spPr bwMode="auto">
            <a:xfrm>
              <a:off x="4985956" y="2365968"/>
              <a:ext cx="236139" cy="245743"/>
            </a:xfrm>
            <a:custGeom>
              <a:avLst/>
              <a:gdLst>
                <a:gd name="T0" fmla="*/ 3 w 417"/>
                <a:gd name="T1" fmla="*/ 2 h 434"/>
                <a:gd name="T2" fmla="*/ 154 w 417"/>
                <a:gd name="T3" fmla="*/ 2 h 434"/>
                <a:gd name="T4" fmla="*/ 150 w 417"/>
                <a:gd name="T5" fmla="*/ 15 h 434"/>
                <a:gd name="T6" fmla="*/ 115 w 417"/>
                <a:gd name="T7" fmla="*/ 62 h 434"/>
                <a:gd name="T8" fmla="*/ 115 w 417"/>
                <a:gd name="T9" fmla="*/ 288 h 434"/>
                <a:gd name="T10" fmla="*/ 174 w 417"/>
                <a:gd name="T11" fmla="*/ 385 h 434"/>
                <a:gd name="T12" fmla="*/ 262 w 417"/>
                <a:gd name="T13" fmla="*/ 387 h 434"/>
                <a:gd name="T14" fmla="*/ 337 w 417"/>
                <a:gd name="T15" fmla="*/ 283 h 434"/>
                <a:gd name="T16" fmla="*/ 337 w 417"/>
                <a:gd name="T17" fmla="*/ 52 h 434"/>
                <a:gd name="T18" fmla="*/ 336 w 417"/>
                <a:gd name="T19" fmla="*/ 42 h 434"/>
                <a:gd name="T20" fmla="*/ 308 w 417"/>
                <a:gd name="T21" fmla="*/ 15 h 434"/>
                <a:gd name="T22" fmla="*/ 293 w 417"/>
                <a:gd name="T23" fmla="*/ 5 h 434"/>
                <a:gd name="T24" fmla="*/ 417 w 417"/>
                <a:gd name="T25" fmla="*/ 4 h 434"/>
                <a:gd name="T26" fmla="*/ 409 w 417"/>
                <a:gd name="T27" fmla="*/ 14 h 434"/>
                <a:gd name="T28" fmla="*/ 397 w 417"/>
                <a:gd name="T29" fmla="*/ 15 h 434"/>
                <a:gd name="T30" fmla="*/ 373 w 417"/>
                <a:gd name="T31" fmla="*/ 41 h 434"/>
                <a:gd name="T32" fmla="*/ 373 w 417"/>
                <a:gd name="T33" fmla="*/ 57 h 434"/>
                <a:gd name="T34" fmla="*/ 373 w 417"/>
                <a:gd name="T35" fmla="*/ 279 h 434"/>
                <a:gd name="T36" fmla="*/ 248 w 417"/>
                <a:gd name="T37" fmla="*/ 427 h 434"/>
                <a:gd name="T38" fmla="*/ 122 w 417"/>
                <a:gd name="T39" fmla="*/ 410 h 434"/>
                <a:gd name="T40" fmla="*/ 44 w 417"/>
                <a:gd name="T41" fmla="*/ 285 h 434"/>
                <a:gd name="T42" fmla="*/ 43 w 417"/>
                <a:gd name="T43" fmla="*/ 61 h 434"/>
                <a:gd name="T44" fmla="*/ 27 w 417"/>
                <a:gd name="T45" fmla="*/ 23 h 434"/>
                <a:gd name="T46" fmla="*/ 7 w 417"/>
                <a:gd name="T47" fmla="*/ 14 h 434"/>
                <a:gd name="T48" fmla="*/ 0 w 417"/>
                <a:gd name="T49" fmla="*/ 6 h 434"/>
                <a:gd name="T50" fmla="*/ 3 w 417"/>
                <a:gd name="T51" fmla="*/ 2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7" h="434">
                  <a:moveTo>
                    <a:pt x="3" y="2"/>
                  </a:moveTo>
                  <a:cubicBezTo>
                    <a:pt x="54" y="2"/>
                    <a:pt x="104" y="2"/>
                    <a:pt x="154" y="2"/>
                  </a:cubicBezTo>
                  <a:cubicBezTo>
                    <a:pt x="157" y="9"/>
                    <a:pt x="157" y="12"/>
                    <a:pt x="150" y="15"/>
                  </a:cubicBezTo>
                  <a:cubicBezTo>
                    <a:pt x="121" y="24"/>
                    <a:pt x="115" y="33"/>
                    <a:pt x="115" y="62"/>
                  </a:cubicBezTo>
                  <a:cubicBezTo>
                    <a:pt x="115" y="138"/>
                    <a:pt x="115" y="213"/>
                    <a:pt x="115" y="288"/>
                  </a:cubicBezTo>
                  <a:cubicBezTo>
                    <a:pt x="116" y="332"/>
                    <a:pt x="133" y="366"/>
                    <a:pt x="174" y="385"/>
                  </a:cubicBezTo>
                  <a:cubicBezTo>
                    <a:pt x="202" y="399"/>
                    <a:pt x="232" y="397"/>
                    <a:pt x="262" y="387"/>
                  </a:cubicBezTo>
                  <a:cubicBezTo>
                    <a:pt x="311" y="370"/>
                    <a:pt x="336" y="336"/>
                    <a:pt x="337" y="283"/>
                  </a:cubicBezTo>
                  <a:cubicBezTo>
                    <a:pt x="337" y="206"/>
                    <a:pt x="337" y="129"/>
                    <a:pt x="337" y="52"/>
                  </a:cubicBezTo>
                  <a:cubicBezTo>
                    <a:pt x="337" y="48"/>
                    <a:pt x="337" y="45"/>
                    <a:pt x="336" y="42"/>
                  </a:cubicBezTo>
                  <a:cubicBezTo>
                    <a:pt x="334" y="23"/>
                    <a:pt x="327" y="16"/>
                    <a:pt x="308" y="15"/>
                  </a:cubicBezTo>
                  <a:cubicBezTo>
                    <a:pt x="301" y="14"/>
                    <a:pt x="292" y="17"/>
                    <a:pt x="293" y="5"/>
                  </a:cubicBezTo>
                  <a:cubicBezTo>
                    <a:pt x="307" y="1"/>
                    <a:pt x="393" y="0"/>
                    <a:pt x="417" y="4"/>
                  </a:cubicBezTo>
                  <a:cubicBezTo>
                    <a:pt x="414" y="8"/>
                    <a:pt x="412" y="13"/>
                    <a:pt x="409" y="14"/>
                  </a:cubicBezTo>
                  <a:cubicBezTo>
                    <a:pt x="406" y="16"/>
                    <a:pt x="401" y="14"/>
                    <a:pt x="397" y="15"/>
                  </a:cubicBezTo>
                  <a:cubicBezTo>
                    <a:pt x="382" y="17"/>
                    <a:pt x="374" y="25"/>
                    <a:pt x="373" y="41"/>
                  </a:cubicBezTo>
                  <a:cubicBezTo>
                    <a:pt x="372" y="46"/>
                    <a:pt x="373" y="52"/>
                    <a:pt x="373" y="57"/>
                  </a:cubicBezTo>
                  <a:cubicBezTo>
                    <a:pt x="373" y="131"/>
                    <a:pt x="373" y="205"/>
                    <a:pt x="373" y="279"/>
                  </a:cubicBezTo>
                  <a:cubicBezTo>
                    <a:pt x="373" y="361"/>
                    <a:pt x="329" y="413"/>
                    <a:pt x="248" y="427"/>
                  </a:cubicBezTo>
                  <a:cubicBezTo>
                    <a:pt x="204" y="434"/>
                    <a:pt x="162" y="431"/>
                    <a:pt x="122" y="410"/>
                  </a:cubicBezTo>
                  <a:cubicBezTo>
                    <a:pt x="71" y="384"/>
                    <a:pt x="44" y="342"/>
                    <a:pt x="44" y="285"/>
                  </a:cubicBezTo>
                  <a:cubicBezTo>
                    <a:pt x="43" y="211"/>
                    <a:pt x="43" y="136"/>
                    <a:pt x="43" y="61"/>
                  </a:cubicBezTo>
                  <a:cubicBezTo>
                    <a:pt x="44" y="46"/>
                    <a:pt x="40" y="32"/>
                    <a:pt x="27" y="23"/>
                  </a:cubicBezTo>
                  <a:cubicBezTo>
                    <a:pt x="21" y="19"/>
                    <a:pt x="13" y="18"/>
                    <a:pt x="7" y="14"/>
                  </a:cubicBezTo>
                  <a:cubicBezTo>
                    <a:pt x="4" y="13"/>
                    <a:pt x="2" y="9"/>
                    <a:pt x="0" y="6"/>
                  </a:cubicBezTo>
                  <a:cubicBezTo>
                    <a:pt x="1" y="5"/>
                    <a:pt x="2"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3">
              <a:extLst>
                <a:ext uri="{FF2B5EF4-FFF2-40B4-BE49-F238E27FC236}">
                  <a16:creationId xmlns:a16="http://schemas.microsoft.com/office/drawing/2014/main" id="{D170718D-A396-4036-ACBD-9F36BAD6CD97}"/>
                </a:ext>
              </a:extLst>
            </p:cNvPr>
            <p:cNvSpPr>
              <a:spLocks/>
            </p:cNvSpPr>
            <p:nvPr userDrawn="1"/>
          </p:nvSpPr>
          <p:spPr bwMode="auto">
            <a:xfrm>
              <a:off x="4295618" y="2367663"/>
              <a:ext cx="202243" cy="238964"/>
            </a:xfrm>
            <a:custGeom>
              <a:avLst/>
              <a:gdLst>
                <a:gd name="T0" fmla="*/ 269 w 357"/>
                <a:gd name="T1" fmla="*/ 421 h 422"/>
                <a:gd name="T2" fmla="*/ 262 w 357"/>
                <a:gd name="T3" fmla="*/ 422 h 422"/>
                <a:gd name="T4" fmla="*/ 98 w 357"/>
                <a:gd name="T5" fmla="*/ 422 h 422"/>
                <a:gd name="T6" fmla="*/ 87 w 357"/>
                <a:gd name="T7" fmla="*/ 409 h 422"/>
                <a:gd name="T8" fmla="*/ 102 w 357"/>
                <a:gd name="T9" fmla="*/ 408 h 422"/>
                <a:gd name="T10" fmla="*/ 143 w 357"/>
                <a:gd name="T11" fmla="*/ 371 h 422"/>
                <a:gd name="T12" fmla="*/ 143 w 357"/>
                <a:gd name="T13" fmla="*/ 361 h 422"/>
                <a:gd name="T14" fmla="*/ 143 w 357"/>
                <a:gd name="T15" fmla="*/ 51 h 422"/>
                <a:gd name="T16" fmla="*/ 143 w 357"/>
                <a:gd name="T17" fmla="*/ 34 h 422"/>
                <a:gd name="T18" fmla="*/ 104 w 357"/>
                <a:gd name="T19" fmla="*/ 34 h 422"/>
                <a:gd name="T20" fmla="*/ 70 w 357"/>
                <a:gd name="T21" fmla="*/ 34 h 422"/>
                <a:gd name="T22" fmla="*/ 17 w 357"/>
                <a:gd name="T23" fmla="*/ 77 h 422"/>
                <a:gd name="T24" fmla="*/ 12 w 357"/>
                <a:gd name="T25" fmla="*/ 99 h 422"/>
                <a:gd name="T26" fmla="*/ 0 w 357"/>
                <a:gd name="T27" fmla="*/ 105 h 422"/>
                <a:gd name="T28" fmla="*/ 4 w 357"/>
                <a:gd name="T29" fmla="*/ 0 h 422"/>
                <a:gd name="T30" fmla="*/ 353 w 357"/>
                <a:gd name="T31" fmla="*/ 0 h 422"/>
                <a:gd name="T32" fmla="*/ 357 w 357"/>
                <a:gd name="T33" fmla="*/ 102 h 422"/>
                <a:gd name="T34" fmla="*/ 353 w 357"/>
                <a:gd name="T35" fmla="*/ 104 h 422"/>
                <a:gd name="T36" fmla="*/ 345 w 357"/>
                <a:gd name="T37" fmla="*/ 97 h 422"/>
                <a:gd name="T38" fmla="*/ 336 w 357"/>
                <a:gd name="T39" fmla="*/ 64 h 422"/>
                <a:gd name="T40" fmla="*/ 292 w 357"/>
                <a:gd name="T41" fmla="*/ 34 h 422"/>
                <a:gd name="T42" fmla="*/ 217 w 357"/>
                <a:gd name="T43" fmla="*/ 34 h 422"/>
                <a:gd name="T44" fmla="*/ 215 w 357"/>
                <a:gd name="T45" fmla="*/ 53 h 422"/>
                <a:gd name="T46" fmla="*/ 215 w 357"/>
                <a:gd name="T47" fmla="*/ 361 h 422"/>
                <a:gd name="T48" fmla="*/ 241 w 357"/>
                <a:gd name="T49" fmla="*/ 406 h 422"/>
                <a:gd name="T50" fmla="*/ 263 w 357"/>
                <a:gd name="T51" fmla="*/ 408 h 422"/>
                <a:gd name="T52" fmla="*/ 269 w 357"/>
                <a:gd name="T53"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7" h="422">
                  <a:moveTo>
                    <a:pt x="269" y="421"/>
                  </a:moveTo>
                  <a:cubicBezTo>
                    <a:pt x="267" y="421"/>
                    <a:pt x="264" y="422"/>
                    <a:pt x="262" y="422"/>
                  </a:cubicBezTo>
                  <a:cubicBezTo>
                    <a:pt x="207" y="422"/>
                    <a:pt x="153" y="422"/>
                    <a:pt x="98" y="422"/>
                  </a:cubicBezTo>
                  <a:cubicBezTo>
                    <a:pt x="90" y="422"/>
                    <a:pt x="82" y="422"/>
                    <a:pt x="87" y="409"/>
                  </a:cubicBezTo>
                  <a:cubicBezTo>
                    <a:pt x="91" y="409"/>
                    <a:pt x="96" y="408"/>
                    <a:pt x="102" y="408"/>
                  </a:cubicBezTo>
                  <a:cubicBezTo>
                    <a:pt x="126" y="407"/>
                    <a:pt x="140" y="394"/>
                    <a:pt x="143" y="371"/>
                  </a:cubicBezTo>
                  <a:cubicBezTo>
                    <a:pt x="144" y="367"/>
                    <a:pt x="143" y="364"/>
                    <a:pt x="143" y="361"/>
                  </a:cubicBezTo>
                  <a:cubicBezTo>
                    <a:pt x="143" y="257"/>
                    <a:pt x="143" y="154"/>
                    <a:pt x="143" y="51"/>
                  </a:cubicBezTo>
                  <a:cubicBezTo>
                    <a:pt x="143" y="46"/>
                    <a:pt x="143" y="42"/>
                    <a:pt x="143" y="34"/>
                  </a:cubicBezTo>
                  <a:cubicBezTo>
                    <a:pt x="129" y="34"/>
                    <a:pt x="117" y="34"/>
                    <a:pt x="104" y="34"/>
                  </a:cubicBezTo>
                  <a:cubicBezTo>
                    <a:pt x="93" y="34"/>
                    <a:pt x="82" y="34"/>
                    <a:pt x="70" y="34"/>
                  </a:cubicBezTo>
                  <a:cubicBezTo>
                    <a:pt x="41" y="34"/>
                    <a:pt x="23" y="49"/>
                    <a:pt x="17" y="77"/>
                  </a:cubicBezTo>
                  <a:cubicBezTo>
                    <a:pt x="15" y="84"/>
                    <a:pt x="14" y="92"/>
                    <a:pt x="12" y="99"/>
                  </a:cubicBezTo>
                  <a:cubicBezTo>
                    <a:pt x="11" y="101"/>
                    <a:pt x="6" y="102"/>
                    <a:pt x="0" y="105"/>
                  </a:cubicBezTo>
                  <a:cubicBezTo>
                    <a:pt x="1" y="68"/>
                    <a:pt x="3" y="34"/>
                    <a:pt x="4" y="0"/>
                  </a:cubicBezTo>
                  <a:cubicBezTo>
                    <a:pt x="121" y="0"/>
                    <a:pt x="236" y="0"/>
                    <a:pt x="353" y="0"/>
                  </a:cubicBezTo>
                  <a:cubicBezTo>
                    <a:pt x="354" y="34"/>
                    <a:pt x="356" y="68"/>
                    <a:pt x="357" y="102"/>
                  </a:cubicBezTo>
                  <a:cubicBezTo>
                    <a:pt x="356" y="102"/>
                    <a:pt x="354" y="103"/>
                    <a:pt x="353" y="104"/>
                  </a:cubicBezTo>
                  <a:cubicBezTo>
                    <a:pt x="350" y="102"/>
                    <a:pt x="346" y="100"/>
                    <a:pt x="345" y="97"/>
                  </a:cubicBezTo>
                  <a:cubicBezTo>
                    <a:pt x="342" y="86"/>
                    <a:pt x="340" y="75"/>
                    <a:pt x="336" y="64"/>
                  </a:cubicBezTo>
                  <a:cubicBezTo>
                    <a:pt x="328" y="45"/>
                    <a:pt x="314" y="34"/>
                    <a:pt x="292" y="34"/>
                  </a:cubicBezTo>
                  <a:cubicBezTo>
                    <a:pt x="267" y="35"/>
                    <a:pt x="243" y="34"/>
                    <a:pt x="217" y="34"/>
                  </a:cubicBezTo>
                  <a:cubicBezTo>
                    <a:pt x="216" y="42"/>
                    <a:pt x="215" y="47"/>
                    <a:pt x="215" y="53"/>
                  </a:cubicBezTo>
                  <a:cubicBezTo>
                    <a:pt x="215" y="156"/>
                    <a:pt x="216" y="258"/>
                    <a:pt x="215" y="361"/>
                  </a:cubicBezTo>
                  <a:cubicBezTo>
                    <a:pt x="215" y="384"/>
                    <a:pt x="225" y="400"/>
                    <a:pt x="241" y="406"/>
                  </a:cubicBezTo>
                  <a:cubicBezTo>
                    <a:pt x="248" y="408"/>
                    <a:pt x="256" y="407"/>
                    <a:pt x="263" y="408"/>
                  </a:cubicBezTo>
                  <a:cubicBezTo>
                    <a:pt x="272" y="409"/>
                    <a:pt x="272" y="413"/>
                    <a:pt x="269" y="4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4">
              <a:extLst>
                <a:ext uri="{FF2B5EF4-FFF2-40B4-BE49-F238E27FC236}">
                  <a16:creationId xmlns:a16="http://schemas.microsoft.com/office/drawing/2014/main" id="{51648231-5672-4648-BF8D-265E7FC19C0D}"/>
                </a:ext>
              </a:extLst>
            </p:cNvPr>
            <p:cNvSpPr>
              <a:spLocks/>
            </p:cNvSpPr>
            <p:nvPr userDrawn="1"/>
          </p:nvSpPr>
          <p:spPr bwMode="auto">
            <a:xfrm>
              <a:off x="4513679" y="2414552"/>
              <a:ext cx="183601" cy="193205"/>
            </a:xfrm>
            <a:custGeom>
              <a:avLst/>
              <a:gdLst>
                <a:gd name="T0" fmla="*/ 123 w 325"/>
                <a:gd name="T1" fmla="*/ 9 h 341"/>
                <a:gd name="T2" fmla="*/ 112 w 325"/>
                <a:gd name="T3" fmla="*/ 15 h 341"/>
                <a:gd name="T4" fmla="*/ 92 w 325"/>
                <a:gd name="T5" fmla="*/ 41 h 341"/>
                <a:gd name="T6" fmla="*/ 92 w 325"/>
                <a:gd name="T7" fmla="*/ 151 h 341"/>
                <a:gd name="T8" fmla="*/ 232 w 325"/>
                <a:gd name="T9" fmla="*/ 153 h 341"/>
                <a:gd name="T10" fmla="*/ 232 w 325"/>
                <a:gd name="T11" fmla="*/ 118 h 341"/>
                <a:gd name="T12" fmla="*/ 232 w 325"/>
                <a:gd name="T13" fmla="*/ 52 h 341"/>
                <a:gd name="T14" fmla="*/ 204 w 325"/>
                <a:gd name="T15" fmla="*/ 13 h 341"/>
                <a:gd name="T16" fmla="*/ 199 w 325"/>
                <a:gd name="T17" fmla="*/ 10 h 341"/>
                <a:gd name="T18" fmla="*/ 237 w 325"/>
                <a:gd name="T19" fmla="*/ 3 h 341"/>
                <a:gd name="T20" fmla="*/ 281 w 325"/>
                <a:gd name="T21" fmla="*/ 4 h 341"/>
                <a:gd name="T22" fmla="*/ 325 w 325"/>
                <a:gd name="T23" fmla="*/ 7 h 341"/>
                <a:gd name="T24" fmla="*/ 314 w 325"/>
                <a:gd name="T25" fmla="*/ 13 h 341"/>
                <a:gd name="T26" fmla="*/ 288 w 325"/>
                <a:gd name="T27" fmla="*/ 46 h 341"/>
                <a:gd name="T28" fmla="*/ 288 w 325"/>
                <a:gd name="T29" fmla="*/ 296 h 341"/>
                <a:gd name="T30" fmla="*/ 324 w 325"/>
                <a:gd name="T31" fmla="*/ 328 h 341"/>
                <a:gd name="T32" fmla="*/ 323 w 325"/>
                <a:gd name="T33" fmla="*/ 333 h 341"/>
                <a:gd name="T34" fmla="*/ 314 w 325"/>
                <a:gd name="T35" fmla="*/ 339 h 341"/>
                <a:gd name="T36" fmla="*/ 206 w 325"/>
                <a:gd name="T37" fmla="*/ 339 h 341"/>
                <a:gd name="T38" fmla="*/ 199 w 325"/>
                <a:gd name="T39" fmla="*/ 330 h 341"/>
                <a:gd name="T40" fmla="*/ 232 w 325"/>
                <a:gd name="T41" fmla="*/ 287 h 341"/>
                <a:gd name="T42" fmla="*/ 232 w 325"/>
                <a:gd name="T43" fmla="*/ 183 h 341"/>
                <a:gd name="T44" fmla="*/ 93 w 325"/>
                <a:gd name="T45" fmla="*/ 181 h 341"/>
                <a:gd name="T46" fmla="*/ 92 w 325"/>
                <a:gd name="T47" fmla="*/ 197 h 341"/>
                <a:gd name="T48" fmla="*/ 92 w 325"/>
                <a:gd name="T49" fmla="*/ 293 h 341"/>
                <a:gd name="T50" fmla="*/ 122 w 325"/>
                <a:gd name="T51" fmla="*/ 329 h 341"/>
                <a:gd name="T52" fmla="*/ 117 w 325"/>
                <a:gd name="T53" fmla="*/ 339 h 341"/>
                <a:gd name="T54" fmla="*/ 87 w 325"/>
                <a:gd name="T55" fmla="*/ 339 h 341"/>
                <a:gd name="T56" fmla="*/ 15 w 325"/>
                <a:gd name="T57" fmla="*/ 339 h 341"/>
                <a:gd name="T58" fmla="*/ 3 w 325"/>
                <a:gd name="T59" fmla="*/ 332 h 341"/>
                <a:gd name="T60" fmla="*/ 27 w 325"/>
                <a:gd name="T61" fmla="*/ 317 h 341"/>
                <a:gd name="T62" fmla="*/ 34 w 325"/>
                <a:gd name="T63" fmla="*/ 286 h 341"/>
                <a:gd name="T64" fmla="*/ 34 w 325"/>
                <a:gd name="T65" fmla="*/ 56 h 341"/>
                <a:gd name="T66" fmla="*/ 33 w 325"/>
                <a:gd name="T67" fmla="*/ 38 h 341"/>
                <a:gd name="T68" fmla="*/ 12 w 325"/>
                <a:gd name="T69" fmla="*/ 15 h 341"/>
                <a:gd name="T70" fmla="*/ 0 w 325"/>
                <a:gd name="T71" fmla="*/ 8 h 341"/>
                <a:gd name="T72" fmla="*/ 43 w 325"/>
                <a:gd name="T73" fmla="*/ 4 h 341"/>
                <a:gd name="T74" fmla="*/ 83 w 325"/>
                <a:gd name="T75" fmla="*/ 3 h 341"/>
                <a:gd name="T76" fmla="*/ 123 w 325"/>
                <a:gd name="T77" fmla="*/ 4 h 341"/>
                <a:gd name="T78" fmla="*/ 123 w 325"/>
                <a:gd name="T79" fmla="*/ 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5" h="341">
                  <a:moveTo>
                    <a:pt x="123" y="9"/>
                  </a:moveTo>
                  <a:cubicBezTo>
                    <a:pt x="120" y="11"/>
                    <a:pt x="116" y="14"/>
                    <a:pt x="112" y="15"/>
                  </a:cubicBezTo>
                  <a:cubicBezTo>
                    <a:pt x="99" y="19"/>
                    <a:pt x="92" y="28"/>
                    <a:pt x="92" y="41"/>
                  </a:cubicBezTo>
                  <a:cubicBezTo>
                    <a:pt x="91" y="77"/>
                    <a:pt x="92" y="113"/>
                    <a:pt x="92" y="151"/>
                  </a:cubicBezTo>
                  <a:cubicBezTo>
                    <a:pt x="138" y="154"/>
                    <a:pt x="184" y="152"/>
                    <a:pt x="232" y="153"/>
                  </a:cubicBezTo>
                  <a:cubicBezTo>
                    <a:pt x="232" y="140"/>
                    <a:pt x="232" y="129"/>
                    <a:pt x="232" y="118"/>
                  </a:cubicBezTo>
                  <a:cubicBezTo>
                    <a:pt x="232" y="96"/>
                    <a:pt x="232" y="74"/>
                    <a:pt x="232" y="52"/>
                  </a:cubicBezTo>
                  <a:cubicBezTo>
                    <a:pt x="232" y="25"/>
                    <a:pt x="229" y="21"/>
                    <a:pt x="204" y="13"/>
                  </a:cubicBezTo>
                  <a:cubicBezTo>
                    <a:pt x="202" y="12"/>
                    <a:pt x="201" y="11"/>
                    <a:pt x="199" y="10"/>
                  </a:cubicBezTo>
                  <a:cubicBezTo>
                    <a:pt x="206" y="3"/>
                    <a:pt x="206" y="3"/>
                    <a:pt x="237" y="3"/>
                  </a:cubicBezTo>
                  <a:cubicBezTo>
                    <a:pt x="252" y="3"/>
                    <a:pt x="267" y="3"/>
                    <a:pt x="281" y="4"/>
                  </a:cubicBezTo>
                  <a:cubicBezTo>
                    <a:pt x="295" y="4"/>
                    <a:pt x="309" y="0"/>
                    <a:pt x="325" y="7"/>
                  </a:cubicBezTo>
                  <a:cubicBezTo>
                    <a:pt x="319" y="10"/>
                    <a:pt x="317" y="13"/>
                    <a:pt x="314" y="13"/>
                  </a:cubicBezTo>
                  <a:cubicBezTo>
                    <a:pt x="295" y="16"/>
                    <a:pt x="288" y="30"/>
                    <a:pt x="288" y="46"/>
                  </a:cubicBezTo>
                  <a:cubicBezTo>
                    <a:pt x="287" y="129"/>
                    <a:pt x="287" y="212"/>
                    <a:pt x="288" y="296"/>
                  </a:cubicBezTo>
                  <a:cubicBezTo>
                    <a:pt x="288" y="316"/>
                    <a:pt x="299" y="330"/>
                    <a:pt x="324" y="328"/>
                  </a:cubicBezTo>
                  <a:cubicBezTo>
                    <a:pt x="323" y="330"/>
                    <a:pt x="323" y="331"/>
                    <a:pt x="323" y="333"/>
                  </a:cubicBezTo>
                  <a:cubicBezTo>
                    <a:pt x="320" y="335"/>
                    <a:pt x="317" y="339"/>
                    <a:pt x="314" y="339"/>
                  </a:cubicBezTo>
                  <a:cubicBezTo>
                    <a:pt x="278" y="339"/>
                    <a:pt x="242" y="339"/>
                    <a:pt x="206" y="339"/>
                  </a:cubicBezTo>
                  <a:cubicBezTo>
                    <a:pt x="199" y="339"/>
                    <a:pt x="198" y="335"/>
                    <a:pt x="199" y="330"/>
                  </a:cubicBezTo>
                  <a:cubicBezTo>
                    <a:pt x="228" y="322"/>
                    <a:pt x="232" y="317"/>
                    <a:pt x="232" y="287"/>
                  </a:cubicBezTo>
                  <a:cubicBezTo>
                    <a:pt x="232" y="252"/>
                    <a:pt x="232" y="217"/>
                    <a:pt x="232" y="183"/>
                  </a:cubicBezTo>
                  <a:cubicBezTo>
                    <a:pt x="217" y="179"/>
                    <a:pt x="118" y="177"/>
                    <a:pt x="93" y="181"/>
                  </a:cubicBezTo>
                  <a:cubicBezTo>
                    <a:pt x="93" y="186"/>
                    <a:pt x="92" y="191"/>
                    <a:pt x="92" y="197"/>
                  </a:cubicBezTo>
                  <a:cubicBezTo>
                    <a:pt x="92" y="229"/>
                    <a:pt x="92" y="261"/>
                    <a:pt x="92" y="293"/>
                  </a:cubicBezTo>
                  <a:cubicBezTo>
                    <a:pt x="92" y="316"/>
                    <a:pt x="98" y="324"/>
                    <a:pt x="122" y="329"/>
                  </a:cubicBezTo>
                  <a:cubicBezTo>
                    <a:pt x="124" y="334"/>
                    <a:pt x="123" y="339"/>
                    <a:pt x="117" y="339"/>
                  </a:cubicBezTo>
                  <a:cubicBezTo>
                    <a:pt x="107" y="339"/>
                    <a:pt x="97" y="339"/>
                    <a:pt x="87" y="339"/>
                  </a:cubicBezTo>
                  <a:cubicBezTo>
                    <a:pt x="63" y="339"/>
                    <a:pt x="39" y="339"/>
                    <a:pt x="15" y="339"/>
                  </a:cubicBezTo>
                  <a:cubicBezTo>
                    <a:pt x="9" y="339"/>
                    <a:pt x="2" y="341"/>
                    <a:pt x="3" y="332"/>
                  </a:cubicBezTo>
                  <a:cubicBezTo>
                    <a:pt x="12" y="327"/>
                    <a:pt x="23" y="324"/>
                    <a:pt x="27" y="317"/>
                  </a:cubicBezTo>
                  <a:cubicBezTo>
                    <a:pt x="33" y="308"/>
                    <a:pt x="34" y="296"/>
                    <a:pt x="34" y="286"/>
                  </a:cubicBezTo>
                  <a:cubicBezTo>
                    <a:pt x="35" y="210"/>
                    <a:pt x="34" y="133"/>
                    <a:pt x="34" y="56"/>
                  </a:cubicBezTo>
                  <a:cubicBezTo>
                    <a:pt x="34" y="50"/>
                    <a:pt x="33" y="44"/>
                    <a:pt x="33" y="38"/>
                  </a:cubicBezTo>
                  <a:cubicBezTo>
                    <a:pt x="31" y="26"/>
                    <a:pt x="25" y="17"/>
                    <a:pt x="12" y="15"/>
                  </a:cubicBezTo>
                  <a:cubicBezTo>
                    <a:pt x="9" y="14"/>
                    <a:pt x="6" y="11"/>
                    <a:pt x="0" y="8"/>
                  </a:cubicBezTo>
                  <a:cubicBezTo>
                    <a:pt x="16" y="0"/>
                    <a:pt x="30" y="4"/>
                    <a:pt x="43" y="4"/>
                  </a:cubicBezTo>
                  <a:cubicBezTo>
                    <a:pt x="56" y="3"/>
                    <a:pt x="69" y="3"/>
                    <a:pt x="83" y="3"/>
                  </a:cubicBezTo>
                  <a:cubicBezTo>
                    <a:pt x="96" y="4"/>
                    <a:pt x="110" y="3"/>
                    <a:pt x="123" y="4"/>
                  </a:cubicBezTo>
                  <a:cubicBezTo>
                    <a:pt x="123" y="6"/>
                    <a:pt x="123" y="7"/>
                    <a:pt x="12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5">
              <a:extLst>
                <a:ext uri="{FF2B5EF4-FFF2-40B4-BE49-F238E27FC236}">
                  <a16:creationId xmlns:a16="http://schemas.microsoft.com/office/drawing/2014/main" id="{F7295A01-4189-4987-8FA1-AE5E62004190}"/>
                </a:ext>
              </a:extLst>
            </p:cNvPr>
            <p:cNvSpPr>
              <a:spLocks noEditPoints="1"/>
            </p:cNvSpPr>
            <p:nvPr userDrawn="1"/>
          </p:nvSpPr>
          <p:spPr bwMode="auto">
            <a:xfrm>
              <a:off x="5891532" y="2416812"/>
              <a:ext cx="175127" cy="190945"/>
            </a:xfrm>
            <a:custGeom>
              <a:avLst/>
              <a:gdLst>
                <a:gd name="T0" fmla="*/ 93 w 309"/>
                <a:gd name="T1" fmla="*/ 186 h 337"/>
                <a:gd name="T2" fmla="*/ 93 w 309"/>
                <a:gd name="T3" fmla="*/ 295 h 337"/>
                <a:gd name="T4" fmla="*/ 120 w 309"/>
                <a:gd name="T5" fmla="*/ 325 h 337"/>
                <a:gd name="T6" fmla="*/ 126 w 309"/>
                <a:gd name="T7" fmla="*/ 335 h 337"/>
                <a:gd name="T8" fmla="*/ 0 w 309"/>
                <a:gd name="T9" fmla="*/ 335 h 337"/>
                <a:gd name="T10" fmla="*/ 10 w 309"/>
                <a:gd name="T11" fmla="*/ 325 h 337"/>
                <a:gd name="T12" fmla="*/ 37 w 309"/>
                <a:gd name="T13" fmla="*/ 290 h 337"/>
                <a:gd name="T14" fmla="*/ 37 w 309"/>
                <a:gd name="T15" fmla="*/ 48 h 337"/>
                <a:gd name="T16" fmla="*/ 9 w 309"/>
                <a:gd name="T17" fmla="*/ 11 h 337"/>
                <a:gd name="T18" fmla="*/ 3 w 309"/>
                <a:gd name="T19" fmla="*/ 2 h 337"/>
                <a:gd name="T20" fmla="*/ 10 w 309"/>
                <a:gd name="T21" fmla="*/ 0 h 337"/>
                <a:gd name="T22" fmla="*/ 156 w 309"/>
                <a:gd name="T23" fmla="*/ 1 h 337"/>
                <a:gd name="T24" fmla="*/ 198 w 309"/>
                <a:gd name="T25" fmla="*/ 11 h 337"/>
                <a:gd name="T26" fmla="*/ 223 w 309"/>
                <a:gd name="T27" fmla="*/ 150 h 337"/>
                <a:gd name="T28" fmla="*/ 179 w 309"/>
                <a:gd name="T29" fmla="*/ 177 h 337"/>
                <a:gd name="T30" fmla="*/ 216 w 309"/>
                <a:gd name="T31" fmla="*/ 226 h 337"/>
                <a:gd name="T32" fmla="*/ 273 w 309"/>
                <a:gd name="T33" fmla="*/ 300 h 337"/>
                <a:gd name="T34" fmla="*/ 303 w 309"/>
                <a:gd name="T35" fmla="*/ 326 h 337"/>
                <a:gd name="T36" fmla="*/ 309 w 309"/>
                <a:gd name="T37" fmla="*/ 336 h 337"/>
                <a:gd name="T38" fmla="*/ 235 w 309"/>
                <a:gd name="T39" fmla="*/ 336 h 337"/>
                <a:gd name="T40" fmla="*/ 222 w 309"/>
                <a:gd name="T41" fmla="*/ 325 h 337"/>
                <a:gd name="T42" fmla="*/ 123 w 309"/>
                <a:gd name="T43" fmla="*/ 195 h 337"/>
                <a:gd name="T44" fmla="*/ 93 w 309"/>
                <a:gd name="T45" fmla="*/ 186 h 337"/>
                <a:gd name="T46" fmla="*/ 93 w 309"/>
                <a:gd name="T47" fmla="*/ 158 h 337"/>
                <a:gd name="T48" fmla="*/ 186 w 309"/>
                <a:gd name="T49" fmla="*/ 117 h 337"/>
                <a:gd name="T50" fmla="*/ 168 w 309"/>
                <a:gd name="T51" fmla="*/ 42 h 337"/>
                <a:gd name="T52" fmla="*/ 93 w 309"/>
                <a:gd name="T53" fmla="*/ 32 h 337"/>
                <a:gd name="T54" fmla="*/ 93 w 309"/>
                <a:gd name="T55" fmla="*/ 15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9" h="337">
                  <a:moveTo>
                    <a:pt x="93" y="186"/>
                  </a:moveTo>
                  <a:cubicBezTo>
                    <a:pt x="93" y="222"/>
                    <a:pt x="92" y="259"/>
                    <a:pt x="93" y="295"/>
                  </a:cubicBezTo>
                  <a:cubicBezTo>
                    <a:pt x="94" y="311"/>
                    <a:pt x="101" y="323"/>
                    <a:pt x="120" y="325"/>
                  </a:cubicBezTo>
                  <a:cubicBezTo>
                    <a:pt x="123" y="325"/>
                    <a:pt x="125" y="330"/>
                    <a:pt x="126" y="335"/>
                  </a:cubicBezTo>
                  <a:cubicBezTo>
                    <a:pt x="86" y="335"/>
                    <a:pt x="45" y="335"/>
                    <a:pt x="0" y="335"/>
                  </a:cubicBezTo>
                  <a:cubicBezTo>
                    <a:pt x="5" y="330"/>
                    <a:pt x="7" y="326"/>
                    <a:pt x="10" y="325"/>
                  </a:cubicBezTo>
                  <a:cubicBezTo>
                    <a:pt x="33" y="317"/>
                    <a:pt x="37" y="313"/>
                    <a:pt x="37" y="290"/>
                  </a:cubicBezTo>
                  <a:cubicBezTo>
                    <a:pt x="37" y="209"/>
                    <a:pt x="37" y="128"/>
                    <a:pt x="37" y="48"/>
                  </a:cubicBezTo>
                  <a:cubicBezTo>
                    <a:pt x="37" y="23"/>
                    <a:pt x="33" y="20"/>
                    <a:pt x="9" y="11"/>
                  </a:cubicBezTo>
                  <a:cubicBezTo>
                    <a:pt x="7" y="10"/>
                    <a:pt x="5" y="6"/>
                    <a:pt x="3" y="2"/>
                  </a:cubicBezTo>
                  <a:cubicBezTo>
                    <a:pt x="6" y="1"/>
                    <a:pt x="8" y="0"/>
                    <a:pt x="10" y="0"/>
                  </a:cubicBezTo>
                  <a:cubicBezTo>
                    <a:pt x="59" y="0"/>
                    <a:pt x="107" y="0"/>
                    <a:pt x="156" y="1"/>
                  </a:cubicBezTo>
                  <a:cubicBezTo>
                    <a:pt x="170" y="2"/>
                    <a:pt x="185" y="7"/>
                    <a:pt x="198" y="11"/>
                  </a:cubicBezTo>
                  <a:cubicBezTo>
                    <a:pt x="260" y="29"/>
                    <a:pt x="269" y="114"/>
                    <a:pt x="223" y="150"/>
                  </a:cubicBezTo>
                  <a:cubicBezTo>
                    <a:pt x="210" y="160"/>
                    <a:pt x="195" y="167"/>
                    <a:pt x="179" y="177"/>
                  </a:cubicBezTo>
                  <a:cubicBezTo>
                    <a:pt x="191" y="193"/>
                    <a:pt x="204" y="210"/>
                    <a:pt x="216" y="226"/>
                  </a:cubicBezTo>
                  <a:cubicBezTo>
                    <a:pt x="235" y="251"/>
                    <a:pt x="254" y="275"/>
                    <a:pt x="273" y="300"/>
                  </a:cubicBezTo>
                  <a:cubicBezTo>
                    <a:pt x="281" y="311"/>
                    <a:pt x="289" y="321"/>
                    <a:pt x="303" y="326"/>
                  </a:cubicBezTo>
                  <a:cubicBezTo>
                    <a:pt x="305" y="326"/>
                    <a:pt x="306" y="330"/>
                    <a:pt x="309" y="336"/>
                  </a:cubicBezTo>
                  <a:cubicBezTo>
                    <a:pt x="283" y="336"/>
                    <a:pt x="259" y="337"/>
                    <a:pt x="235" y="336"/>
                  </a:cubicBezTo>
                  <a:cubicBezTo>
                    <a:pt x="231" y="336"/>
                    <a:pt x="226" y="330"/>
                    <a:pt x="222" y="325"/>
                  </a:cubicBezTo>
                  <a:cubicBezTo>
                    <a:pt x="189" y="282"/>
                    <a:pt x="155" y="239"/>
                    <a:pt x="123" y="195"/>
                  </a:cubicBezTo>
                  <a:cubicBezTo>
                    <a:pt x="115" y="184"/>
                    <a:pt x="107" y="181"/>
                    <a:pt x="93" y="186"/>
                  </a:cubicBezTo>
                  <a:close/>
                  <a:moveTo>
                    <a:pt x="93" y="158"/>
                  </a:moveTo>
                  <a:cubicBezTo>
                    <a:pt x="140" y="163"/>
                    <a:pt x="172" y="149"/>
                    <a:pt x="186" y="117"/>
                  </a:cubicBezTo>
                  <a:cubicBezTo>
                    <a:pt x="198" y="90"/>
                    <a:pt x="192" y="63"/>
                    <a:pt x="168" y="42"/>
                  </a:cubicBezTo>
                  <a:cubicBezTo>
                    <a:pt x="147" y="23"/>
                    <a:pt x="115" y="18"/>
                    <a:pt x="93" y="32"/>
                  </a:cubicBezTo>
                  <a:cubicBezTo>
                    <a:pt x="93" y="73"/>
                    <a:pt x="93" y="115"/>
                    <a:pt x="93"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6">
              <a:extLst>
                <a:ext uri="{FF2B5EF4-FFF2-40B4-BE49-F238E27FC236}">
                  <a16:creationId xmlns:a16="http://schemas.microsoft.com/office/drawing/2014/main" id="{7B003394-1DB1-4C57-BE60-294312863025}"/>
                </a:ext>
              </a:extLst>
            </p:cNvPr>
            <p:cNvSpPr>
              <a:spLocks/>
            </p:cNvSpPr>
            <p:nvPr userDrawn="1"/>
          </p:nvSpPr>
          <p:spPr bwMode="auto">
            <a:xfrm>
              <a:off x="6258169" y="2765370"/>
              <a:ext cx="194334" cy="192075"/>
            </a:xfrm>
            <a:custGeom>
              <a:avLst/>
              <a:gdLst>
                <a:gd name="T0" fmla="*/ 244 w 344"/>
                <a:gd name="T1" fmla="*/ 5 h 340"/>
                <a:gd name="T2" fmla="*/ 256 w 344"/>
                <a:gd name="T3" fmla="*/ 1 h 340"/>
                <a:gd name="T4" fmla="*/ 341 w 344"/>
                <a:gd name="T5" fmla="*/ 2 h 340"/>
                <a:gd name="T6" fmla="*/ 344 w 344"/>
                <a:gd name="T7" fmla="*/ 9 h 340"/>
                <a:gd name="T8" fmla="*/ 310 w 344"/>
                <a:gd name="T9" fmla="*/ 62 h 340"/>
                <a:gd name="T10" fmla="*/ 310 w 344"/>
                <a:gd name="T11" fmla="*/ 316 h 340"/>
                <a:gd name="T12" fmla="*/ 310 w 344"/>
                <a:gd name="T13" fmla="*/ 338 h 340"/>
                <a:gd name="T14" fmla="*/ 291 w 344"/>
                <a:gd name="T15" fmla="*/ 327 h 340"/>
                <a:gd name="T16" fmla="*/ 188 w 344"/>
                <a:gd name="T17" fmla="*/ 207 h 340"/>
                <a:gd name="T18" fmla="*/ 83 w 344"/>
                <a:gd name="T19" fmla="*/ 86 h 340"/>
                <a:gd name="T20" fmla="*/ 82 w 344"/>
                <a:gd name="T21" fmla="*/ 106 h 340"/>
                <a:gd name="T22" fmla="*/ 82 w 344"/>
                <a:gd name="T23" fmla="*/ 282 h 340"/>
                <a:gd name="T24" fmla="*/ 116 w 344"/>
                <a:gd name="T25" fmla="*/ 331 h 340"/>
                <a:gd name="T26" fmla="*/ 113 w 344"/>
                <a:gd name="T27" fmla="*/ 337 h 340"/>
                <a:gd name="T28" fmla="*/ 28 w 344"/>
                <a:gd name="T29" fmla="*/ 339 h 340"/>
                <a:gd name="T30" fmla="*/ 22 w 344"/>
                <a:gd name="T31" fmla="*/ 333 h 340"/>
                <a:gd name="T32" fmla="*/ 24 w 344"/>
                <a:gd name="T33" fmla="*/ 329 h 340"/>
                <a:gd name="T34" fmla="*/ 54 w 344"/>
                <a:gd name="T35" fmla="*/ 288 h 340"/>
                <a:gd name="T36" fmla="*/ 54 w 344"/>
                <a:gd name="T37" fmla="*/ 78 h 340"/>
                <a:gd name="T38" fmla="*/ 41 w 344"/>
                <a:gd name="T39" fmla="*/ 34 h 340"/>
                <a:gd name="T40" fmla="*/ 3 w 344"/>
                <a:gd name="T41" fmla="*/ 12 h 340"/>
                <a:gd name="T42" fmla="*/ 7 w 344"/>
                <a:gd name="T43" fmla="*/ 1 h 340"/>
                <a:gd name="T44" fmla="*/ 83 w 344"/>
                <a:gd name="T45" fmla="*/ 1 h 340"/>
                <a:gd name="T46" fmla="*/ 97 w 344"/>
                <a:gd name="T47" fmla="*/ 11 h 340"/>
                <a:gd name="T48" fmla="*/ 274 w 344"/>
                <a:gd name="T49" fmla="*/ 217 h 340"/>
                <a:gd name="T50" fmla="*/ 280 w 344"/>
                <a:gd name="T51" fmla="*/ 222 h 340"/>
                <a:gd name="T52" fmla="*/ 282 w 344"/>
                <a:gd name="T53" fmla="*/ 206 h 340"/>
                <a:gd name="T54" fmla="*/ 282 w 344"/>
                <a:gd name="T55" fmla="*/ 50 h 340"/>
                <a:gd name="T56" fmla="*/ 256 w 344"/>
                <a:gd name="T57" fmla="*/ 13 h 340"/>
                <a:gd name="T58" fmla="*/ 244 w 344"/>
                <a:gd name="T59" fmla="*/ 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4" h="340">
                  <a:moveTo>
                    <a:pt x="244" y="5"/>
                  </a:moveTo>
                  <a:cubicBezTo>
                    <a:pt x="249" y="3"/>
                    <a:pt x="252" y="1"/>
                    <a:pt x="256" y="1"/>
                  </a:cubicBezTo>
                  <a:cubicBezTo>
                    <a:pt x="284" y="1"/>
                    <a:pt x="313" y="2"/>
                    <a:pt x="341" y="2"/>
                  </a:cubicBezTo>
                  <a:cubicBezTo>
                    <a:pt x="342" y="3"/>
                    <a:pt x="343" y="7"/>
                    <a:pt x="344" y="9"/>
                  </a:cubicBezTo>
                  <a:cubicBezTo>
                    <a:pt x="310" y="23"/>
                    <a:pt x="310" y="23"/>
                    <a:pt x="310" y="62"/>
                  </a:cubicBezTo>
                  <a:cubicBezTo>
                    <a:pt x="310" y="147"/>
                    <a:pt x="310" y="231"/>
                    <a:pt x="310" y="316"/>
                  </a:cubicBezTo>
                  <a:cubicBezTo>
                    <a:pt x="310" y="323"/>
                    <a:pt x="310" y="330"/>
                    <a:pt x="310" y="338"/>
                  </a:cubicBezTo>
                  <a:cubicBezTo>
                    <a:pt x="298" y="340"/>
                    <a:pt x="295" y="331"/>
                    <a:pt x="291" y="327"/>
                  </a:cubicBezTo>
                  <a:cubicBezTo>
                    <a:pt x="256" y="287"/>
                    <a:pt x="222" y="247"/>
                    <a:pt x="188" y="207"/>
                  </a:cubicBezTo>
                  <a:cubicBezTo>
                    <a:pt x="154" y="168"/>
                    <a:pt x="120" y="129"/>
                    <a:pt x="83" y="86"/>
                  </a:cubicBezTo>
                  <a:cubicBezTo>
                    <a:pt x="83" y="95"/>
                    <a:pt x="82" y="100"/>
                    <a:pt x="82" y="106"/>
                  </a:cubicBezTo>
                  <a:cubicBezTo>
                    <a:pt x="82" y="164"/>
                    <a:pt x="82" y="223"/>
                    <a:pt x="82" y="282"/>
                  </a:cubicBezTo>
                  <a:cubicBezTo>
                    <a:pt x="82" y="316"/>
                    <a:pt x="83" y="319"/>
                    <a:pt x="116" y="331"/>
                  </a:cubicBezTo>
                  <a:cubicBezTo>
                    <a:pt x="115" y="333"/>
                    <a:pt x="114" y="337"/>
                    <a:pt x="113" y="337"/>
                  </a:cubicBezTo>
                  <a:cubicBezTo>
                    <a:pt x="85" y="338"/>
                    <a:pt x="56" y="339"/>
                    <a:pt x="28" y="339"/>
                  </a:cubicBezTo>
                  <a:cubicBezTo>
                    <a:pt x="26" y="339"/>
                    <a:pt x="23" y="335"/>
                    <a:pt x="22" y="333"/>
                  </a:cubicBezTo>
                  <a:cubicBezTo>
                    <a:pt x="23" y="331"/>
                    <a:pt x="23" y="329"/>
                    <a:pt x="24" y="329"/>
                  </a:cubicBezTo>
                  <a:cubicBezTo>
                    <a:pt x="52" y="319"/>
                    <a:pt x="54" y="318"/>
                    <a:pt x="54" y="288"/>
                  </a:cubicBezTo>
                  <a:cubicBezTo>
                    <a:pt x="54" y="218"/>
                    <a:pt x="54" y="148"/>
                    <a:pt x="54" y="78"/>
                  </a:cubicBezTo>
                  <a:cubicBezTo>
                    <a:pt x="54" y="62"/>
                    <a:pt x="54" y="46"/>
                    <a:pt x="41" y="34"/>
                  </a:cubicBezTo>
                  <a:cubicBezTo>
                    <a:pt x="29" y="23"/>
                    <a:pt x="19" y="12"/>
                    <a:pt x="3" y="12"/>
                  </a:cubicBezTo>
                  <a:cubicBezTo>
                    <a:pt x="0" y="6"/>
                    <a:pt x="0" y="1"/>
                    <a:pt x="7" y="1"/>
                  </a:cubicBezTo>
                  <a:cubicBezTo>
                    <a:pt x="32" y="1"/>
                    <a:pt x="58" y="0"/>
                    <a:pt x="83" y="1"/>
                  </a:cubicBezTo>
                  <a:cubicBezTo>
                    <a:pt x="88" y="2"/>
                    <a:pt x="93" y="7"/>
                    <a:pt x="97" y="11"/>
                  </a:cubicBezTo>
                  <a:cubicBezTo>
                    <a:pt x="156" y="80"/>
                    <a:pt x="215" y="148"/>
                    <a:pt x="274" y="217"/>
                  </a:cubicBezTo>
                  <a:cubicBezTo>
                    <a:pt x="275" y="218"/>
                    <a:pt x="277" y="219"/>
                    <a:pt x="280" y="222"/>
                  </a:cubicBezTo>
                  <a:cubicBezTo>
                    <a:pt x="281" y="216"/>
                    <a:pt x="282" y="211"/>
                    <a:pt x="282" y="206"/>
                  </a:cubicBezTo>
                  <a:cubicBezTo>
                    <a:pt x="282" y="154"/>
                    <a:pt x="282" y="102"/>
                    <a:pt x="282" y="50"/>
                  </a:cubicBezTo>
                  <a:cubicBezTo>
                    <a:pt x="282" y="26"/>
                    <a:pt x="279" y="23"/>
                    <a:pt x="256" y="13"/>
                  </a:cubicBezTo>
                  <a:cubicBezTo>
                    <a:pt x="254" y="12"/>
                    <a:pt x="252" y="10"/>
                    <a:pt x="24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7">
              <a:extLst>
                <a:ext uri="{FF2B5EF4-FFF2-40B4-BE49-F238E27FC236}">
                  <a16:creationId xmlns:a16="http://schemas.microsoft.com/office/drawing/2014/main" id="{6F9A0F1B-F1E4-4376-9153-E86FDB2069C2}"/>
                </a:ext>
              </a:extLst>
            </p:cNvPr>
            <p:cNvSpPr>
              <a:spLocks/>
            </p:cNvSpPr>
            <p:nvPr userDrawn="1"/>
          </p:nvSpPr>
          <p:spPr bwMode="auto">
            <a:xfrm>
              <a:off x="5554271" y="2765370"/>
              <a:ext cx="195464" cy="192075"/>
            </a:xfrm>
            <a:custGeom>
              <a:avLst/>
              <a:gdLst>
                <a:gd name="T0" fmla="*/ 0 w 345"/>
                <a:gd name="T1" fmla="*/ 7 h 340"/>
                <a:gd name="T2" fmla="*/ 6 w 345"/>
                <a:gd name="T3" fmla="*/ 1 h 340"/>
                <a:gd name="T4" fmla="*/ 82 w 345"/>
                <a:gd name="T5" fmla="*/ 1 h 340"/>
                <a:gd name="T6" fmla="*/ 99 w 345"/>
                <a:gd name="T7" fmla="*/ 13 h 340"/>
                <a:gd name="T8" fmla="*/ 230 w 345"/>
                <a:gd name="T9" fmla="*/ 164 h 340"/>
                <a:gd name="T10" fmla="*/ 272 w 345"/>
                <a:gd name="T11" fmla="*/ 212 h 340"/>
                <a:gd name="T12" fmla="*/ 283 w 345"/>
                <a:gd name="T13" fmla="*/ 223 h 340"/>
                <a:gd name="T14" fmla="*/ 283 w 345"/>
                <a:gd name="T15" fmla="*/ 202 h 340"/>
                <a:gd name="T16" fmla="*/ 284 w 345"/>
                <a:gd name="T17" fmla="*/ 50 h 340"/>
                <a:gd name="T18" fmla="*/ 259 w 345"/>
                <a:gd name="T19" fmla="*/ 13 h 340"/>
                <a:gd name="T20" fmla="*/ 251 w 345"/>
                <a:gd name="T21" fmla="*/ 5 h 340"/>
                <a:gd name="T22" fmla="*/ 253 w 345"/>
                <a:gd name="T23" fmla="*/ 2 h 340"/>
                <a:gd name="T24" fmla="*/ 342 w 345"/>
                <a:gd name="T25" fmla="*/ 2 h 340"/>
                <a:gd name="T26" fmla="*/ 345 w 345"/>
                <a:gd name="T27" fmla="*/ 10 h 340"/>
                <a:gd name="T28" fmla="*/ 336 w 345"/>
                <a:gd name="T29" fmla="*/ 13 h 340"/>
                <a:gd name="T30" fmla="*/ 313 w 345"/>
                <a:gd name="T31" fmla="*/ 45 h 340"/>
                <a:gd name="T32" fmla="*/ 313 w 345"/>
                <a:gd name="T33" fmla="*/ 317 h 340"/>
                <a:gd name="T34" fmla="*/ 313 w 345"/>
                <a:gd name="T35" fmla="*/ 338 h 340"/>
                <a:gd name="T36" fmla="*/ 308 w 345"/>
                <a:gd name="T37" fmla="*/ 340 h 340"/>
                <a:gd name="T38" fmla="*/ 293 w 345"/>
                <a:gd name="T39" fmla="*/ 327 h 340"/>
                <a:gd name="T40" fmla="*/ 95 w 345"/>
                <a:gd name="T41" fmla="*/ 97 h 340"/>
                <a:gd name="T42" fmla="*/ 85 w 345"/>
                <a:gd name="T43" fmla="*/ 88 h 340"/>
                <a:gd name="T44" fmla="*/ 85 w 345"/>
                <a:gd name="T45" fmla="*/ 111 h 340"/>
                <a:gd name="T46" fmla="*/ 85 w 345"/>
                <a:gd name="T47" fmla="*/ 291 h 340"/>
                <a:gd name="T48" fmla="*/ 116 w 345"/>
                <a:gd name="T49" fmla="*/ 330 h 340"/>
                <a:gd name="T50" fmla="*/ 112 w 345"/>
                <a:gd name="T51" fmla="*/ 338 h 340"/>
                <a:gd name="T52" fmla="*/ 28 w 345"/>
                <a:gd name="T53" fmla="*/ 338 h 340"/>
                <a:gd name="T54" fmla="*/ 22 w 345"/>
                <a:gd name="T55" fmla="*/ 330 h 340"/>
                <a:gd name="T56" fmla="*/ 36 w 345"/>
                <a:gd name="T57" fmla="*/ 326 h 340"/>
                <a:gd name="T58" fmla="*/ 55 w 345"/>
                <a:gd name="T59" fmla="*/ 299 h 340"/>
                <a:gd name="T60" fmla="*/ 55 w 345"/>
                <a:gd name="T61" fmla="*/ 59 h 340"/>
                <a:gd name="T62" fmla="*/ 48 w 345"/>
                <a:gd name="T63" fmla="*/ 41 h 340"/>
                <a:gd name="T64" fmla="*/ 1 w 345"/>
                <a:gd name="T65" fmla="*/ 12 h 340"/>
                <a:gd name="T66" fmla="*/ 0 w 345"/>
                <a:gd name="T67" fmla="*/ 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5" h="340">
                  <a:moveTo>
                    <a:pt x="0" y="7"/>
                  </a:moveTo>
                  <a:cubicBezTo>
                    <a:pt x="2" y="5"/>
                    <a:pt x="4" y="1"/>
                    <a:pt x="6" y="1"/>
                  </a:cubicBezTo>
                  <a:cubicBezTo>
                    <a:pt x="32" y="1"/>
                    <a:pt x="57" y="0"/>
                    <a:pt x="82" y="1"/>
                  </a:cubicBezTo>
                  <a:cubicBezTo>
                    <a:pt x="88" y="2"/>
                    <a:pt x="95" y="8"/>
                    <a:pt x="99" y="13"/>
                  </a:cubicBezTo>
                  <a:cubicBezTo>
                    <a:pt x="143" y="63"/>
                    <a:pt x="186" y="114"/>
                    <a:pt x="230" y="164"/>
                  </a:cubicBezTo>
                  <a:cubicBezTo>
                    <a:pt x="244" y="180"/>
                    <a:pt x="258" y="196"/>
                    <a:pt x="272" y="212"/>
                  </a:cubicBezTo>
                  <a:cubicBezTo>
                    <a:pt x="274" y="215"/>
                    <a:pt x="277" y="217"/>
                    <a:pt x="283" y="223"/>
                  </a:cubicBezTo>
                  <a:cubicBezTo>
                    <a:pt x="283" y="213"/>
                    <a:pt x="283" y="208"/>
                    <a:pt x="283" y="202"/>
                  </a:cubicBezTo>
                  <a:cubicBezTo>
                    <a:pt x="283" y="151"/>
                    <a:pt x="283" y="101"/>
                    <a:pt x="284" y="50"/>
                  </a:cubicBezTo>
                  <a:cubicBezTo>
                    <a:pt x="284" y="31"/>
                    <a:pt x="278" y="18"/>
                    <a:pt x="259" y="13"/>
                  </a:cubicBezTo>
                  <a:cubicBezTo>
                    <a:pt x="256" y="12"/>
                    <a:pt x="253" y="8"/>
                    <a:pt x="251" y="5"/>
                  </a:cubicBezTo>
                  <a:cubicBezTo>
                    <a:pt x="251" y="4"/>
                    <a:pt x="252" y="3"/>
                    <a:pt x="253" y="2"/>
                  </a:cubicBezTo>
                  <a:cubicBezTo>
                    <a:pt x="282" y="2"/>
                    <a:pt x="312" y="2"/>
                    <a:pt x="342" y="2"/>
                  </a:cubicBezTo>
                  <a:cubicBezTo>
                    <a:pt x="343" y="2"/>
                    <a:pt x="344" y="6"/>
                    <a:pt x="345" y="10"/>
                  </a:cubicBezTo>
                  <a:cubicBezTo>
                    <a:pt x="341" y="11"/>
                    <a:pt x="338" y="12"/>
                    <a:pt x="336" y="13"/>
                  </a:cubicBezTo>
                  <a:cubicBezTo>
                    <a:pt x="317" y="20"/>
                    <a:pt x="313" y="25"/>
                    <a:pt x="313" y="45"/>
                  </a:cubicBezTo>
                  <a:cubicBezTo>
                    <a:pt x="313" y="136"/>
                    <a:pt x="313" y="227"/>
                    <a:pt x="313" y="317"/>
                  </a:cubicBezTo>
                  <a:cubicBezTo>
                    <a:pt x="313" y="324"/>
                    <a:pt x="313" y="331"/>
                    <a:pt x="313" y="338"/>
                  </a:cubicBezTo>
                  <a:cubicBezTo>
                    <a:pt x="311" y="339"/>
                    <a:pt x="309" y="340"/>
                    <a:pt x="308" y="340"/>
                  </a:cubicBezTo>
                  <a:cubicBezTo>
                    <a:pt x="303" y="336"/>
                    <a:pt x="297" y="332"/>
                    <a:pt x="293" y="327"/>
                  </a:cubicBezTo>
                  <a:cubicBezTo>
                    <a:pt x="227" y="250"/>
                    <a:pt x="161" y="173"/>
                    <a:pt x="95" y="97"/>
                  </a:cubicBezTo>
                  <a:cubicBezTo>
                    <a:pt x="93" y="95"/>
                    <a:pt x="90" y="93"/>
                    <a:pt x="85" y="88"/>
                  </a:cubicBezTo>
                  <a:cubicBezTo>
                    <a:pt x="85" y="98"/>
                    <a:pt x="85" y="104"/>
                    <a:pt x="85" y="111"/>
                  </a:cubicBezTo>
                  <a:cubicBezTo>
                    <a:pt x="85" y="171"/>
                    <a:pt x="85" y="231"/>
                    <a:pt x="85" y="291"/>
                  </a:cubicBezTo>
                  <a:cubicBezTo>
                    <a:pt x="85" y="317"/>
                    <a:pt x="88" y="322"/>
                    <a:pt x="116" y="330"/>
                  </a:cubicBezTo>
                  <a:cubicBezTo>
                    <a:pt x="115" y="333"/>
                    <a:pt x="114" y="338"/>
                    <a:pt x="112" y="338"/>
                  </a:cubicBezTo>
                  <a:cubicBezTo>
                    <a:pt x="84" y="339"/>
                    <a:pt x="56" y="339"/>
                    <a:pt x="28" y="338"/>
                  </a:cubicBezTo>
                  <a:cubicBezTo>
                    <a:pt x="27" y="338"/>
                    <a:pt x="25" y="334"/>
                    <a:pt x="22" y="330"/>
                  </a:cubicBezTo>
                  <a:cubicBezTo>
                    <a:pt x="28" y="328"/>
                    <a:pt x="32" y="327"/>
                    <a:pt x="36" y="326"/>
                  </a:cubicBezTo>
                  <a:cubicBezTo>
                    <a:pt x="49" y="321"/>
                    <a:pt x="56" y="313"/>
                    <a:pt x="55" y="299"/>
                  </a:cubicBezTo>
                  <a:cubicBezTo>
                    <a:pt x="55" y="219"/>
                    <a:pt x="56" y="139"/>
                    <a:pt x="55" y="59"/>
                  </a:cubicBezTo>
                  <a:cubicBezTo>
                    <a:pt x="55" y="53"/>
                    <a:pt x="52" y="46"/>
                    <a:pt x="48" y="41"/>
                  </a:cubicBezTo>
                  <a:cubicBezTo>
                    <a:pt x="36" y="26"/>
                    <a:pt x="24" y="11"/>
                    <a:pt x="1" y="12"/>
                  </a:cubicBezTo>
                  <a:cubicBezTo>
                    <a:pt x="1" y="10"/>
                    <a:pt x="1" y="9"/>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8">
              <a:extLst>
                <a:ext uri="{FF2B5EF4-FFF2-40B4-BE49-F238E27FC236}">
                  <a16:creationId xmlns:a16="http://schemas.microsoft.com/office/drawing/2014/main" id="{72844781-09CA-4EB6-AA9C-68A97256C1BD}"/>
                </a:ext>
              </a:extLst>
            </p:cNvPr>
            <p:cNvSpPr>
              <a:spLocks/>
            </p:cNvSpPr>
            <p:nvPr userDrawn="1"/>
          </p:nvSpPr>
          <p:spPr bwMode="auto">
            <a:xfrm>
              <a:off x="5226050" y="2415117"/>
              <a:ext cx="195464" cy="192075"/>
            </a:xfrm>
            <a:custGeom>
              <a:avLst/>
              <a:gdLst>
                <a:gd name="T0" fmla="*/ 20 w 345"/>
                <a:gd name="T1" fmla="*/ 331 h 339"/>
                <a:gd name="T2" fmla="*/ 24 w 345"/>
                <a:gd name="T3" fmla="*/ 327 h 339"/>
                <a:gd name="T4" fmla="*/ 55 w 345"/>
                <a:gd name="T5" fmla="*/ 286 h 339"/>
                <a:gd name="T6" fmla="*/ 55 w 345"/>
                <a:gd name="T7" fmla="*/ 74 h 339"/>
                <a:gd name="T8" fmla="*/ 11 w 345"/>
                <a:gd name="T9" fmla="*/ 12 h 339"/>
                <a:gd name="T10" fmla="*/ 0 w 345"/>
                <a:gd name="T11" fmla="*/ 8 h 339"/>
                <a:gd name="T12" fmla="*/ 12 w 345"/>
                <a:gd name="T13" fmla="*/ 3 h 339"/>
                <a:gd name="T14" fmla="*/ 80 w 345"/>
                <a:gd name="T15" fmla="*/ 2 h 339"/>
                <a:gd name="T16" fmla="*/ 99 w 345"/>
                <a:gd name="T17" fmla="*/ 12 h 339"/>
                <a:gd name="T18" fmla="*/ 272 w 345"/>
                <a:gd name="T19" fmla="*/ 213 h 339"/>
                <a:gd name="T20" fmla="*/ 282 w 345"/>
                <a:gd name="T21" fmla="*/ 223 h 339"/>
                <a:gd name="T22" fmla="*/ 283 w 345"/>
                <a:gd name="T23" fmla="*/ 202 h 339"/>
                <a:gd name="T24" fmla="*/ 283 w 345"/>
                <a:gd name="T25" fmla="*/ 54 h 339"/>
                <a:gd name="T26" fmla="*/ 283 w 345"/>
                <a:gd name="T27" fmla="*/ 42 h 339"/>
                <a:gd name="T28" fmla="*/ 262 w 345"/>
                <a:gd name="T29" fmla="*/ 14 h 339"/>
                <a:gd name="T30" fmla="*/ 247 w 345"/>
                <a:gd name="T31" fmla="*/ 7 h 339"/>
                <a:gd name="T32" fmla="*/ 345 w 345"/>
                <a:gd name="T33" fmla="*/ 8 h 339"/>
                <a:gd name="T34" fmla="*/ 333 w 345"/>
                <a:gd name="T35" fmla="*/ 14 h 339"/>
                <a:gd name="T36" fmla="*/ 313 w 345"/>
                <a:gd name="T37" fmla="*/ 43 h 339"/>
                <a:gd name="T38" fmla="*/ 313 w 345"/>
                <a:gd name="T39" fmla="*/ 289 h 339"/>
                <a:gd name="T40" fmla="*/ 313 w 345"/>
                <a:gd name="T41" fmla="*/ 337 h 339"/>
                <a:gd name="T42" fmla="*/ 293 w 345"/>
                <a:gd name="T43" fmla="*/ 326 h 339"/>
                <a:gd name="T44" fmla="*/ 165 w 345"/>
                <a:gd name="T45" fmla="*/ 179 h 339"/>
                <a:gd name="T46" fmla="*/ 98 w 345"/>
                <a:gd name="T47" fmla="*/ 100 h 339"/>
                <a:gd name="T48" fmla="*/ 85 w 345"/>
                <a:gd name="T49" fmla="*/ 88 h 339"/>
                <a:gd name="T50" fmla="*/ 85 w 345"/>
                <a:gd name="T51" fmla="*/ 106 h 339"/>
                <a:gd name="T52" fmla="*/ 85 w 345"/>
                <a:gd name="T53" fmla="*/ 286 h 339"/>
                <a:gd name="T54" fmla="*/ 115 w 345"/>
                <a:gd name="T55" fmla="*/ 329 h 339"/>
                <a:gd name="T56" fmla="*/ 110 w 345"/>
                <a:gd name="T57" fmla="*/ 338 h 339"/>
                <a:gd name="T58" fmla="*/ 28 w 345"/>
                <a:gd name="T59" fmla="*/ 338 h 339"/>
                <a:gd name="T60" fmla="*/ 20 w 345"/>
                <a:gd name="T61" fmla="*/ 33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39">
                  <a:moveTo>
                    <a:pt x="20" y="331"/>
                  </a:moveTo>
                  <a:cubicBezTo>
                    <a:pt x="22" y="329"/>
                    <a:pt x="23" y="328"/>
                    <a:pt x="24" y="327"/>
                  </a:cubicBezTo>
                  <a:cubicBezTo>
                    <a:pt x="53" y="319"/>
                    <a:pt x="55" y="316"/>
                    <a:pt x="55" y="286"/>
                  </a:cubicBezTo>
                  <a:cubicBezTo>
                    <a:pt x="55" y="215"/>
                    <a:pt x="55" y="145"/>
                    <a:pt x="55" y="74"/>
                  </a:cubicBezTo>
                  <a:cubicBezTo>
                    <a:pt x="55" y="42"/>
                    <a:pt x="41" y="22"/>
                    <a:pt x="11" y="12"/>
                  </a:cubicBezTo>
                  <a:cubicBezTo>
                    <a:pt x="9" y="11"/>
                    <a:pt x="6" y="11"/>
                    <a:pt x="0" y="8"/>
                  </a:cubicBezTo>
                  <a:cubicBezTo>
                    <a:pt x="7" y="5"/>
                    <a:pt x="10" y="3"/>
                    <a:pt x="12" y="3"/>
                  </a:cubicBezTo>
                  <a:cubicBezTo>
                    <a:pt x="35" y="2"/>
                    <a:pt x="58" y="3"/>
                    <a:pt x="80" y="2"/>
                  </a:cubicBezTo>
                  <a:cubicBezTo>
                    <a:pt x="89" y="2"/>
                    <a:pt x="93" y="6"/>
                    <a:pt x="99" y="12"/>
                  </a:cubicBezTo>
                  <a:cubicBezTo>
                    <a:pt x="156" y="79"/>
                    <a:pt x="214" y="146"/>
                    <a:pt x="272" y="213"/>
                  </a:cubicBezTo>
                  <a:cubicBezTo>
                    <a:pt x="274" y="215"/>
                    <a:pt x="277" y="218"/>
                    <a:pt x="282" y="223"/>
                  </a:cubicBezTo>
                  <a:cubicBezTo>
                    <a:pt x="283" y="214"/>
                    <a:pt x="283" y="208"/>
                    <a:pt x="283" y="202"/>
                  </a:cubicBezTo>
                  <a:cubicBezTo>
                    <a:pt x="283" y="153"/>
                    <a:pt x="283" y="104"/>
                    <a:pt x="283" y="54"/>
                  </a:cubicBezTo>
                  <a:cubicBezTo>
                    <a:pt x="283" y="50"/>
                    <a:pt x="283" y="46"/>
                    <a:pt x="283" y="42"/>
                  </a:cubicBezTo>
                  <a:cubicBezTo>
                    <a:pt x="282" y="29"/>
                    <a:pt x="277" y="18"/>
                    <a:pt x="262" y="14"/>
                  </a:cubicBezTo>
                  <a:cubicBezTo>
                    <a:pt x="258" y="13"/>
                    <a:pt x="253" y="10"/>
                    <a:pt x="247" y="7"/>
                  </a:cubicBezTo>
                  <a:cubicBezTo>
                    <a:pt x="265" y="0"/>
                    <a:pt x="331" y="1"/>
                    <a:pt x="345" y="8"/>
                  </a:cubicBezTo>
                  <a:cubicBezTo>
                    <a:pt x="341" y="10"/>
                    <a:pt x="337" y="13"/>
                    <a:pt x="333" y="14"/>
                  </a:cubicBezTo>
                  <a:cubicBezTo>
                    <a:pt x="315" y="21"/>
                    <a:pt x="313" y="24"/>
                    <a:pt x="313" y="43"/>
                  </a:cubicBezTo>
                  <a:cubicBezTo>
                    <a:pt x="313" y="125"/>
                    <a:pt x="313" y="207"/>
                    <a:pt x="313" y="289"/>
                  </a:cubicBezTo>
                  <a:cubicBezTo>
                    <a:pt x="313" y="305"/>
                    <a:pt x="313" y="321"/>
                    <a:pt x="313" y="337"/>
                  </a:cubicBezTo>
                  <a:cubicBezTo>
                    <a:pt x="302" y="339"/>
                    <a:pt x="298" y="332"/>
                    <a:pt x="293" y="326"/>
                  </a:cubicBezTo>
                  <a:cubicBezTo>
                    <a:pt x="250" y="277"/>
                    <a:pt x="208" y="228"/>
                    <a:pt x="165" y="179"/>
                  </a:cubicBezTo>
                  <a:cubicBezTo>
                    <a:pt x="143" y="152"/>
                    <a:pt x="120" y="126"/>
                    <a:pt x="98" y="100"/>
                  </a:cubicBezTo>
                  <a:cubicBezTo>
                    <a:pt x="95" y="97"/>
                    <a:pt x="91" y="94"/>
                    <a:pt x="85" y="88"/>
                  </a:cubicBezTo>
                  <a:cubicBezTo>
                    <a:pt x="85" y="96"/>
                    <a:pt x="85" y="101"/>
                    <a:pt x="85" y="106"/>
                  </a:cubicBezTo>
                  <a:cubicBezTo>
                    <a:pt x="85" y="166"/>
                    <a:pt x="85" y="226"/>
                    <a:pt x="85" y="286"/>
                  </a:cubicBezTo>
                  <a:cubicBezTo>
                    <a:pt x="85" y="317"/>
                    <a:pt x="86" y="319"/>
                    <a:pt x="115" y="329"/>
                  </a:cubicBezTo>
                  <a:cubicBezTo>
                    <a:pt x="117" y="334"/>
                    <a:pt x="116" y="338"/>
                    <a:pt x="110" y="338"/>
                  </a:cubicBezTo>
                  <a:cubicBezTo>
                    <a:pt x="82" y="338"/>
                    <a:pt x="55" y="338"/>
                    <a:pt x="28" y="338"/>
                  </a:cubicBezTo>
                  <a:cubicBezTo>
                    <a:pt x="25" y="338"/>
                    <a:pt x="23" y="334"/>
                    <a:pt x="20"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9">
              <a:extLst>
                <a:ext uri="{FF2B5EF4-FFF2-40B4-BE49-F238E27FC236}">
                  <a16:creationId xmlns:a16="http://schemas.microsoft.com/office/drawing/2014/main" id="{D79BB173-6845-40AF-8B2F-106727BF6C54}"/>
                </a:ext>
              </a:extLst>
            </p:cNvPr>
            <p:cNvSpPr>
              <a:spLocks/>
            </p:cNvSpPr>
            <p:nvPr userDrawn="1"/>
          </p:nvSpPr>
          <p:spPr bwMode="auto">
            <a:xfrm>
              <a:off x="5398917" y="2766500"/>
              <a:ext cx="157614" cy="189815"/>
            </a:xfrm>
            <a:custGeom>
              <a:avLst/>
              <a:gdLst>
                <a:gd name="T0" fmla="*/ 4 w 279"/>
                <a:gd name="T1" fmla="*/ 0 h 336"/>
                <a:gd name="T2" fmla="*/ 244 w 279"/>
                <a:gd name="T3" fmla="*/ 0 h 336"/>
                <a:gd name="T4" fmla="*/ 250 w 279"/>
                <a:gd name="T5" fmla="*/ 80 h 336"/>
                <a:gd name="T6" fmla="*/ 240 w 279"/>
                <a:gd name="T7" fmla="*/ 74 h 336"/>
                <a:gd name="T8" fmla="*/ 235 w 279"/>
                <a:gd name="T9" fmla="*/ 57 h 336"/>
                <a:gd name="T10" fmla="*/ 195 w 279"/>
                <a:gd name="T11" fmla="*/ 26 h 336"/>
                <a:gd name="T12" fmla="*/ 94 w 279"/>
                <a:gd name="T13" fmla="*/ 25 h 336"/>
                <a:gd name="T14" fmla="*/ 93 w 279"/>
                <a:gd name="T15" fmla="*/ 145 h 336"/>
                <a:gd name="T16" fmla="*/ 125 w 279"/>
                <a:gd name="T17" fmla="*/ 145 h 336"/>
                <a:gd name="T18" fmla="*/ 175 w 279"/>
                <a:gd name="T19" fmla="*/ 145 h 336"/>
                <a:gd name="T20" fmla="*/ 210 w 279"/>
                <a:gd name="T21" fmla="*/ 120 h 336"/>
                <a:gd name="T22" fmla="*/ 217 w 279"/>
                <a:gd name="T23" fmla="*/ 108 h 336"/>
                <a:gd name="T24" fmla="*/ 222 w 279"/>
                <a:gd name="T25" fmla="*/ 119 h 336"/>
                <a:gd name="T26" fmla="*/ 217 w 279"/>
                <a:gd name="T27" fmla="*/ 206 h 336"/>
                <a:gd name="T28" fmla="*/ 211 w 279"/>
                <a:gd name="T29" fmla="*/ 197 h 336"/>
                <a:gd name="T30" fmla="*/ 174 w 279"/>
                <a:gd name="T31" fmla="*/ 171 h 336"/>
                <a:gd name="T32" fmla="*/ 91 w 279"/>
                <a:gd name="T33" fmla="*/ 171 h 336"/>
                <a:gd name="T34" fmla="*/ 90 w 279"/>
                <a:gd name="T35" fmla="*/ 192 h 336"/>
                <a:gd name="T36" fmla="*/ 90 w 279"/>
                <a:gd name="T37" fmla="*/ 278 h 336"/>
                <a:gd name="T38" fmla="*/ 91 w 279"/>
                <a:gd name="T39" fmla="*/ 294 h 336"/>
                <a:gd name="T40" fmla="*/ 110 w 279"/>
                <a:gd name="T41" fmla="*/ 311 h 336"/>
                <a:gd name="T42" fmla="*/ 200 w 279"/>
                <a:gd name="T43" fmla="*/ 310 h 336"/>
                <a:gd name="T44" fmla="*/ 263 w 279"/>
                <a:gd name="T45" fmla="*/ 260 h 336"/>
                <a:gd name="T46" fmla="*/ 279 w 279"/>
                <a:gd name="T47" fmla="*/ 247 h 336"/>
                <a:gd name="T48" fmla="*/ 252 w 279"/>
                <a:gd name="T49" fmla="*/ 336 h 336"/>
                <a:gd name="T50" fmla="*/ 0 w 279"/>
                <a:gd name="T51" fmla="*/ 336 h 336"/>
                <a:gd name="T52" fmla="*/ 10 w 279"/>
                <a:gd name="T53" fmla="*/ 326 h 336"/>
                <a:gd name="T54" fmla="*/ 34 w 279"/>
                <a:gd name="T55" fmla="*/ 290 h 336"/>
                <a:gd name="T56" fmla="*/ 34 w 279"/>
                <a:gd name="T57" fmla="*/ 48 h 336"/>
                <a:gd name="T58" fmla="*/ 9 w 279"/>
                <a:gd name="T59" fmla="*/ 11 h 336"/>
                <a:gd name="T60" fmla="*/ 2 w 279"/>
                <a:gd name="T61" fmla="*/ 4 h 336"/>
                <a:gd name="T62" fmla="*/ 4 w 279"/>
                <a:gd name="T6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6">
                  <a:moveTo>
                    <a:pt x="4" y="0"/>
                  </a:moveTo>
                  <a:cubicBezTo>
                    <a:pt x="83" y="0"/>
                    <a:pt x="162" y="0"/>
                    <a:pt x="244" y="0"/>
                  </a:cubicBezTo>
                  <a:cubicBezTo>
                    <a:pt x="246" y="26"/>
                    <a:pt x="247" y="51"/>
                    <a:pt x="250" y="80"/>
                  </a:cubicBezTo>
                  <a:cubicBezTo>
                    <a:pt x="245" y="77"/>
                    <a:pt x="241" y="76"/>
                    <a:pt x="240" y="74"/>
                  </a:cubicBezTo>
                  <a:cubicBezTo>
                    <a:pt x="238" y="68"/>
                    <a:pt x="237" y="62"/>
                    <a:pt x="235" y="57"/>
                  </a:cubicBezTo>
                  <a:cubicBezTo>
                    <a:pt x="228" y="38"/>
                    <a:pt x="216" y="26"/>
                    <a:pt x="195" y="26"/>
                  </a:cubicBezTo>
                  <a:cubicBezTo>
                    <a:pt x="162" y="25"/>
                    <a:pt x="128" y="25"/>
                    <a:pt x="94" y="25"/>
                  </a:cubicBezTo>
                  <a:cubicBezTo>
                    <a:pt x="90" y="40"/>
                    <a:pt x="89" y="119"/>
                    <a:pt x="93" y="145"/>
                  </a:cubicBezTo>
                  <a:cubicBezTo>
                    <a:pt x="103" y="145"/>
                    <a:pt x="114" y="145"/>
                    <a:pt x="125" y="145"/>
                  </a:cubicBezTo>
                  <a:cubicBezTo>
                    <a:pt x="142" y="145"/>
                    <a:pt x="159" y="146"/>
                    <a:pt x="175" y="145"/>
                  </a:cubicBezTo>
                  <a:cubicBezTo>
                    <a:pt x="198" y="145"/>
                    <a:pt x="203" y="141"/>
                    <a:pt x="210" y="120"/>
                  </a:cubicBezTo>
                  <a:cubicBezTo>
                    <a:pt x="211" y="117"/>
                    <a:pt x="214" y="114"/>
                    <a:pt x="217" y="108"/>
                  </a:cubicBezTo>
                  <a:cubicBezTo>
                    <a:pt x="219" y="113"/>
                    <a:pt x="222" y="116"/>
                    <a:pt x="222" y="119"/>
                  </a:cubicBezTo>
                  <a:cubicBezTo>
                    <a:pt x="225" y="150"/>
                    <a:pt x="223" y="194"/>
                    <a:pt x="217" y="206"/>
                  </a:cubicBezTo>
                  <a:cubicBezTo>
                    <a:pt x="214" y="203"/>
                    <a:pt x="212" y="200"/>
                    <a:pt x="211" y="197"/>
                  </a:cubicBezTo>
                  <a:cubicBezTo>
                    <a:pt x="203" y="176"/>
                    <a:pt x="196" y="171"/>
                    <a:pt x="174" y="171"/>
                  </a:cubicBezTo>
                  <a:cubicBezTo>
                    <a:pt x="147" y="170"/>
                    <a:pt x="120" y="171"/>
                    <a:pt x="91" y="171"/>
                  </a:cubicBezTo>
                  <a:cubicBezTo>
                    <a:pt x="91" y="179"/>
                    <a:pt x="90" y="186"/>
                    <a:pt x="90" y="192"/>
                  </a:cubicBezTo>
                  <a:cubicBezTo>
                    <a:pt x="90" y="221"/>
                    <a:pt x="90" y="249"/>
                    <a:pt x="90" y="278"/>
                  </a:cubicBezTo>
                  <a:cubicBezTo>
                    <a:pt x="90" y="283"/>
                    <a:pt x="90" y="289"/>
                    <a:pt x="91" y="294"/>
                  </a:cubicBezTo>
                  <a:cubicBezTo>
                    <a:pt x="93" y="306"/>
                    <a:pt x="98" y="310"/>
                    <a:pt x="110" y="311"/>
                  </a:cubicBezTo>
                  <a:cubicBezTo>
                    <a:pt x="140" y="311"/>
                    <a:pt x="170" y="312"/>
                    <a:pt x="200" y="310"/>
                  </a:cubicBezTo>
                  <a:cubicBezTo>
                    <a:pt x="232" y="308"/>
                    <a:pt x="251" y="288"/>
                    <a:pt x="263" y="260"/>
                  </a:cubicBezTo>
                  <a:cubicBezTo>
                    <a:pt x="266" y="254"/>
                    <a:pt x="265" y="244"/>
                    <a:pt x="279" y="247"/>
                  </a:cubicBezTo>
                  <a:cubicBezTo>
                    <a:pt x="273" y="277"/>
                    <a:pt x="260" y="305"/>
                    <a:pt x="252" y="336"/>
                  </a:cubicBezTo>
                  <a:cubicBezTo>
                    <a:pt x="169" y="336"/>
                    <a:pt x="87" y="336"/>
                    <a:pt x="0" y="336"/>
                  </a:cubicBezTo>
                  <a:cubicBezTo>
                    <a:pt x="5" y="331"/>
                    <a:pt x="7" y="327"/>
                    <a:pt x="10" y="326"/>
                  </a:cubicBezTo>
                  <a:cubicBezTo>
                    <a:pt x="29" y="321"/>
                    <a:pt x="34" y="307"/>
                    <a:pt x="34" y="290"/>
                  </a:cubicBezTo>
                  <a:cubicBezTo>
                    <a:pt x="34" y="209"/>
                    <a:pt x="34" y="129"/>
                    <a:pt x="34" y="48"/>
                  </a:cubicBezTo>
                  <a:cubicBezTo>
                    <a:pt x="34" y="30"/>
                    <a:pt x="29" y="15"/>
                    <a:pt x="9" y="11"/>
                  </a:cubicBezTo>
                  <a:cubicBezTo>
                    <a:pt x="6" y="10"/>
                    <a:pt x="4" y="6"/>
                    <a:pt x="2" y="4"/>
                  </a:cubicBezTo>
                  <a:cubicBezTo>
                    <a:pt x="3" y="2"/>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0">
              <a:extLst>
                <a:ext uri="{FF2B5EF4-FFF2-40B4-BE49-F238E27FC236}">
                  <a16:creationId xmlns:a16="http://schemas.microsoft.com/office/drawing/2014/main" id="{C250B919-6318-4C14-A35B-AD9C16F74908}"/>
                </a:ext>
              </a:extLst>
            </p:cNvPr>
            <p:cNvSpPr>
              <a:spLocks/>
            </p:cNvSpPr>
            <p:nvPr userDrawn="1"/>
          </p:nvSpPr>
          <p:spPr bwMode="auto">
            <a:xfrm>
              <a:off x="5232829" y="2765370"/>
              <a:ext cx="158179" cy="191510"/>
            </a:xfrm>
            <a:custGeom>
              <a:avLst/>
              <a:gdLst>
                <a:gd name="T0" fmla="*/ 279 w 279"/>
                <a:gd name="T1" fmla="*/ 246 h 339"/>
                <a:gd name="T2" fmla="*/ 251 w 279"/>
                <a:gd name="T3" fmla="*/ 339 h 339"/>
                <a:gd name="T4" fmla="*/ 125 w 279"/>
                <a:gd name="T5" fmla="*/ 339 h 339"/>
                <a:gd name="T6" fmla="*/ 1 w 279"/>
                <a:gd name="T7" fmla="*/ 339 h 339"/>
                <a:gd name="T8" fmla="*/ 1 w 279"/>
                <a:gd name="T9" fmla="*/ 334 h 339"/>
                <a:gd name="T10" fmla="*/ 8 w 279"/>
                <a:gd name="T11" fmla="*/ 328 h 339"/>
                <a:gd name="T12" fmla="*/ 33 w 279"/>
                <a:gd name="T13" fmla="*/ 294 h 339"/>
                <a:gd name="T14" fmla="*/ 33 w 279"/>
                <a:gd name="T15" fmla="*/ 190 h 339"/>
                <a:gd name="T16" fmla="*/ 33 w 279"/>
                <a:gd name="T17" fmla="*/ 52 h 339"/>
                <a:gd name="T18" fmla="*/ 5 w 279"/>
                <a:gd name="T19" fmla="*/ 12 h 339"/>
                <a:gd name="T20" fmla="*/ 0 w 279"/>
                <a:gd name="T21" fmla="*/ 8 h 339"/>
                <a:gd name="T22" fmla="*/ 7 w 279"/>
                <a:gd name="T23" fmla="*/ 1 h 339"/>
                <a:gd name="T24" fmla="*/ 18 w 279"/>
                <a:gd name="T25" fmla="*/ 1 h 339"/>
                <a:gd name="T26" fmla="*/ 226 w 279"/>
                <a:gd name="T27" fmla="*/ 1 h 339"/>
                <a:gd name="T28" fmla="*/ 242 w 279"/>
                <a:gd name="T29" fmla="*/ 2 h 339"/>
                <a:gd name="T30" fmla="*/ 247 w 279"/>
                <a:gd name="T31" fmla="*/ 79 h 339"/>
                <a:gd name="T32" fmla="*/ 243 w 279"/>
                <a:gd name="T33" fmla="*/ 81 h 339"/>
                <a:gd name="T34" fmla="*/ 237 w 279"/>
                <a:gd name="T35" fmla="*/ 68 h 339"/>
                <a:gd name="T36" fmla="*/ 184 w 279"/>
                <a:gd name="T37" fmla="*/ 27 h 339"/>
                <a:gd name="T38" fmla="*/ 108 w 279"/>
                <a:gd name="T39" fmla="*/ 27 h 339"/>
                <a:gd name="T40" fmla="*/ 90 w 279"/>
                <a:gd name="T41" fmla="*/ 28 h 339"/>
                <a:gd name="T42" fmla="*/ 90 w 279"/>
                <a:gd name="T43" fmla="*/ 147 h 339"/>
                <a:gd name="T44" fmla="*/ 121 w 279"/>
                <a:gd name="T45" fmla="*/ 147 h 339"/>
                <a:gd name="T46" fmla="*/ 173 w 279"/>
                <a:gd name="T47" fmla="*/ 147 h 339"/>
                <a:gd name="T48" fmla="*/ 209 w 279"/>
                <a:gd name="T49" fmla="*/ 120 h 339"/>
                <a:gd name="T50" fmla="*/ 212 w 279"/>
                <a:gd name="T51" fmla="*/ 111 h 339"/>
                <a:gd name="T52" fmla="*/ 219 w 279"/>
                <a:gd name="T53" fmla="*/ 119 h 339"/>
                <a:gd name="T54" fmla="*/ 219 w 279"/>
                <a:gd name="T55" fmla="*/ 201 h 339"/>
                <a:gd name="T56" fmla="*/ 213 w 279"/>
                <a:gd name="T57" fmla="*/ 210 h 339"/>
                <a:gd name="T58" fmla="*/ 208 w 279"/>
                <a:gd name="T59" fmla="*/ 195 h 339"/>
                <a:gd name="T60" fmla="*/ 183 w 279"/>
                <a:gd name="T61" fmla="*/ 173 h 339"/>
                <a:gd name="T62" fmla="*/ 90 w 279"/>
                <a:gd name="T63" fmla="*/ 173 h 339"/>
                <a:gd name="T64" fmla="*/ 89 w 279"/>
                <a:gd name="T65" fmla="*/ 188 h 339"/>
                <a:gd name="T66" fmla="*/ 89 w 279"/>
                <a:gd name="T67" fmla="*/ 286 h 339"/>
                <a:gd name="T68" fmla="*/ 116 w 279"/>
                <a:gd name="T69" fmla="*/ 313 h 339"/>
                <a:gd name="T70" fmla="*/ 182 w 279"/>
                <a:gd name="T71" fmla="*/ 313 h 339"/>
                <a:gd name="T72" fmla="*/ 264 w 279"/>
                <a:gd name="T73" fmla="*/ 259 h 339"/>
                <a:gd name="T74" fmla="*/ 279 w 279"/>
                <a:gd name="T75" fmla="*/ 24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9" h="339">
                  <a:moveTo>
                    <a:pt x="279" y="246"/>
                  </a:moveTo>
                  <a:cubicBezTo>
                    <a:pt x="269" y="279"/>
                    <a:pt x="261" y="308"/>
                    <a:pt x="251" y="339"/>
                  </a:cubicBezTo>
                  <a:cubicBezTo>
                    <a:pt x="209" y="339"/>
                    <a:pt x="167" y="339"/>
                    <a:pt x="125" y="339"/>
                  </a:cubicBezTo>
                  <a:cubicBezTo>
                    <a:pt x="84" y="339"/>
                    <a:pt x="43" y="339"/>
                    <a:pt x="1" y="339"/>
                  </a:cubicBezTo>
                  <a:cubicBezTo>
                    <a:pt x="1" y="337"/>
                    <a:pt x="1" y="335"/>
                    <a:pt x="1" y="334"/>
                  </a:cubicBezTo>
                  <a:cubicBezTo>
                    <a:pt x="3" y="332"/>
                    <a:pt x="5" y="329"/>
                    <a:pt x="8" y="328"/>
                  </a:cubicBezTo>
                  <a:cubicBezTo>
                    <a:pt x="29" y="320"/>
                    <a:pt x="33" y="316"/>
                    <a:pt x="33" y="294"/>
                  </a:cubicBezTo>
                  <a:cubicBezTo>
                    <a:pt x="33" y="259"/>
                    <a:pt x="33" y="224"/>
                    <a:pt x="33" y="190"/>
                  </a:cubicBezTo>
                  <a:cubicBezTo>
                    <a:pt x="33" y="144"/>
                    <a:pt x="33" y="98"/>
                    <a:pt x="33" y="52"/>
                  </a:cubicBezTo>
                  <a:cubicBezTo>
                    <a:pt x="33" y="25"/>
                    <a:pt x="30" y="22"/>
                    <a:pt x="5" y="12"/>
                  </a:cubicBezTo>
                  <a:cubicBezTo>
                    <a:pt x="4" y="11"/>
                    <a:pt x="2" y="10"/>
                    <a:pt x="0" y="8"/>
                  </a:cubicBezTo>
                  <a:cubicBezTo>
                    <a:pt x="2" y="5"/>
                    <a:pt x="4" y="2"/>
                    <a:pt x="7" y="1"/>
                  </a:cubicBezTo>
                  <a:cubicBezTo>
                    <a:pt x="10" y="0"/>
                    <a:pt x="14" y="1"/>
                    <a:pt x="18" y="1"/>
                  </a:cubicBezTo>
                  <a:cubicBezTo>
                    <a:pt x="88" y="1"/>
                    <a:pt x="157" y="1"/>
                    <a:pt x="226" y="1"/>
                  </a:cubicBezTo>
                  <a:cubicBezTo>
                    <a:pt x="231" y="1"/>
                    <a:pt x="236" y="1"/>
                    <a:pt x="242" y="2"/>
                  </a:cubicBezTo>
                  <a:cubicBezTo>
                    <a:pt x="244" y="28"/>
                    <a:pt x="248" y="53"/>
                    <a:pt x="247" y="79"/>
                  </a:cubicBezTo>
                  <a:cubicBezTo>
                    <a:pt x="246" y="80"/>
                    <a:pt x="244" y="80"/>
                    <a:pt x="243" y="81"/>
                  </a:cubicBezTo>
                  <a:cubicBezTo>
                    <a:pt x="241" y="76"/>
                    <a:pt x="238" y="73"/>
                    <a:pt x="237" y="68"/>
                  </a:cubicBezTo>
                  <a:cubicBezTo>
                    <a:pt x="228" y="38"/>
                    <a:pt x="215" y="27"/>
                    <a:pt x="184" y="27"/>
                  </a:cubicBezTo>
                  <a:cubicBezTo>
                    <a:pt x="159" y="27"/>
                    <a:pt x="134" y="27"/>
                    <a:pt x="108" y="27"/>
                  </a:cubicBezTo>
                  <a:cubicBezTo>
                    <a:pt x="103" y="27"/>
                    <a:pt x="97" y="28"/>
                    <a:pt x="90" y="28"/>
                  </a:cubicBezTo>
                  <a:cubicBezTo>
                    <a:pt x="90" y="68"/>
                    <a:pt x="90" y="106"/>
                    <a:pt x="90" y="147"/>
                  </a:cubicBezTo>
                  <a:cubicBezTo>
                    <a:pt x="101" y="147"/>
                    <a:pt x="111" y="147"/>
                    <a:pt x="121" y="147"/>
                  </a:cubicBezTo>
                  <a:cubicBezTo>
                    <a:pt x="139" y="147"/>
                    <a:pt x="156" y="147"/>
                    <a:pt x="173" y="147"/>
                  </a:cubicBezTo>
                  <a:cubicBezTo>
                    <a:pt x="196" y="147"/>
                    <a:pt x="203" y="142"/>
                    <a:pt x="209" y="120"/>
                  </a:cubicBezTo>
                  <a:cubicBezTo>
                    <a:pt x="209" y="118"/>
                    <a:pt x="211" y="116"/>
                    <a:pt x="212" y="111"/>
                  </a:cubicBezTo>
                  <a:cubicBezTo>
                    <a:pt x="215" y="115"/>
                    <a:pt x="219" y="117"/>
                    <a:pt x="219" y="119"/>
                  </a:cubicBezTo>
                  <a:cubicBezTo>
                    <a:pt x="219" y="147"/>
                    <a:pt x="219" y="174"/>
                    <a:pt x="219" y="201"/>
                  </a:cubicBezTo>
                  <a:cubicBezTo>
                    <a:pt x="219" y="203"/>
                    <a:pt x="216" y="205"/>
                    <a:pt x="213" y="210"/>
                  </a:cubicBezTo>
                  <a:cubicBezTo>
                    <a:pt x="211" y="203"/>
                    <a:pt x="209" y="199"/>
                    <a:pt x="208" y="195"/>
                  </a:cubicBezTo>
                  <a:cubicBezTo>
                    <a:pt x="205" y="182"/>
                    <a:pt x="196" y="174"/>
                    <a:pt x="183" y="173"/>
                  </a:cubicBezTo>
                  <a:cubicBezTo>
                    <a:pt x="152" y="172"/>
                    <a:pt x="122" y="173"/>
                    <a:pt x="90" y="173"/>
                  </a:cubicBezTo>
                  <a:cubicBezTo>
                    <a:pt x="90" y="179"/>
                    <a:pt x="89" y="183"/>
                    <a:pt x="89" y="188"/>
                  </a:cubicBezTo>
                  <a:cubicBezTo>
                    <a:pt x="89" y="221"/>
                    <a:pt x="88" y="253"/>
                    <a:pt x="89" y="286"/>
                  </a:cubicBezTo>
                  <a:cubicBezTo>
                    <a:pt x="89" y="308"/>
                    <a:pt x="94" y="313"/>
                    <a:pt x="116" y="313"/>
                  </a:cubicBezTo>
                  <a:cubicBezTo>
                    <a:pt x="138" y="313"/>
                    <a:pt x="160" y="313"/>
                    <a:pt x="182" y="313"/>
                  </a:cubicBezTo>
                  <a:cubicBezTo>
                    <a:pt x="226" y="313"/>
                    <a:pt x="247" y="299"/>
                    <a:pt x="264" y="259"/>
                  </a:cubicBezTo>
                  <a:cubicBezTo>
                    <a:pt x="266" y="252"/>
                    <a:pt x="266" y="252"/>
                    <a:pt x="279"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1">
              <a:extLst>
                <a:ext uri="{FF2B5EF4-FFF2-40B4-BE49-F238E27FC236}">
                  <a16:creationId xmlns:a16="http://schemas.microsoft.com/office/drawing/2014/main" id="{D3A6DE97-7E99-4FD4-9737-D71306AFCCED}"/>
                </a:ext>
              </a:extLst>
            </p:cNvPr>
            <p:cNvSpPr>
              <a:spLocks/>
            </p:cNvSpPr>
            <p:nvPr userDrawn="1"/>
          </p:nvSpPr>
          <p:spPr bwMode="auto">
            <a:xfrm>
              <a:off x="5730528" y="2414552"/>
              <a:ext cx="158744" cy="192075"/>
            </a:xfrm>
            <a:custGeom>
              <a:avLst/>
              <a:gdLst>
                <a:gd name="T0" fmla="*/ 281 w 281"/>
                <a:gd name="T1" fmla="*/ 245 h 339"/>
                <a:gd name="T2" fmla="*/ 251 w 281"/>
                <a:gd name="T3" fmla="*/ 339 h 339"/>
                <a:gd name="T4" fmla="*/ 232 w 281"/>
                <a:gd name="T5" fmla="*/ 339 h 339"/>
                <a:gd name="T6" fmla="*/ 20 w 281"/>
                <a:gd name="T7" fmla="*/ 339 h 339"/>
                <a:gd name="T8" fmla="*/ 5 w 281"/>
                <a:gd name="T9" fmla="*/ 338 h 339"/>
                <a:gd name="T10" fmla="*/ 0 w 281"/>
                <a:gd name="T11" fmla="*/ 330 h 339"/>
                <a:gd name="T12" fmla="*/ 8 w 281"/>
                <a:gd name="T13" fmla="*/ 327 h 339"/>
                <a:gd name="T14" fmla="*/ 32 w 281"/>
                <a:gd name="T15" fmla="*/ 300 h 339"/>
                <a:gd name="T16" fmla="*/ 34 w 281"/>
                <a:gd name="T17" fmla="*/ 274 h 339"/>
                <a:gd name="T18" fmla="*/ 34 w 281"/>
                <a:gd name="T19" fmla="*/ 67 h 339"/>
                <a:gd name="T20" fmla="*/ 34 w 281"/>
                <a:gd name="T21" fmla="*/ 65 h 339"/>
                <a:gd name="T22" fmla="*/ 1 w 281"/>
                <a:gd name="T23" fmla="*/ 9 h 339"/>
                <a:gd name="T24" fmla="*/ 17 w 281"/>
                <a:gd name="T25" fmla="*/ 4 h 339"/>
                <a:gd name="T26" fmla="*/ 195 w 281"/>
                <a:gd name="T27" fmla="*/ 3 h 339"/>
                <a:gd name="T28" fmla="*/ 243 w 281"/>
                <a:gd name="T29" fmla="*/ 3 h 339"/>
                <a:gd name="T30" fmla="*/ 249 w 281"/>
                <a:gd name="T31" fmla="*/ 79 h 339"/>
                <a:gd name="T32" fmla="*/ 246 w 281"/>
                <a:gd name="T33" fmla="*/ 81 h 339"/>
                <a:gd name="T34" fmla="*/ 238 w 281"/>
                <a:gd name="T35" fmla="*/ 72 h 339"/>
                <a:gd name="T36" fmla="*/ 229 w 281"/>
                <a:gd name="T37" fmla="*/ 48 h 339"/>
                <a:gd name="T38" fmla="*/ 199 w 281"/>
                <a:gd name="T39" fmla="*/ 28 h 339"/>
                <a:gd name="T40" fmla="*/ 91 w 281"/>
                <a:gd name="T41" fmla="*/ 28 h 339"/>
                <a:gd name="T42" fmla="*/ 91 w 281"/>
                <a:gd name="T43" fmla="*/ 147 h 339"/>
                <a:gd name="T44" fmla="*/ 122 w 281"/>
                <a:gd name="T45" fmla="*/ 147 h 339"/>
                <a:gd name="T46" fmla="*/ 176 w 281"/>
                <a:gd name="T47" fmla="*/ 147 h 339"/>
                <a:gd name="T48" fmla="*/ 208 w 281"/>
                <a:gd name="T49" fmla="*/ 124 h 339"/>
                <a:gd name="T50" fmla="*/ 214 w 281"/>
                <a:gd name="T51" fmla="*/ 111 h 339"/>
                <a:gd name="T52" fmla="*/ 214 w 281"/>
                <a:gd name="T53" fmla="*/ 210 h 339"/>
                <a:gd name="T54" fmla="*/ 207 w 281"/>
                <a:gd name="T55" fmla="*/ 194 h 339"/>
                <a:gd name="T56" fmla="*/ 181 w 281"/>
                <a:gd name="T57" fmla="*/ 175 h 339"/>
                <a:gd name="T58" fmla="*/ 98 w 281"/>
                <a:gd name="T59" fmla="*/ 176 h 339"/>
                <a:gd name="T60" fmla="*/ 91 w 281"/>
                <a:gd name="T61" fmla="*/ 177 h 339"/>
                <a:gd name="T62" fmla="*/ 90 w 281"/>
                <a:gd name="T63" fmla="*/ 193 h 339"/>
                <a:gd name="T64" fmla="*/ 90 w 281"/>
                <a:gd name="T65" fmla="*/ 289 h 339"/>
                <a:gd name="T66" fmla="*/ 114 w 281"/>
                <a:gd name="T67" fmla="*/ 313 h 339"/>
                <a:gd name="T68" fmla="*/ 190 w 281"/>
                <a:gd name="T69" fmla="*/ 313 h 339"/>
                <a:gd name="T70" fmla="*/ 261 w 281"/>
                <a:gd name="T71" fmla="*/ 265 h 339"/>
                <a:gd name="T72" fmla="*/ 267 w 281"/>
                <a:gd name="T73" fmla="*/ 252 h 339"/>
                <a:gd name="T74" fmla="*/ 281 w 281"/>
                <a:gd name="T75" fmla="*/ 24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1" h="339">
                  <a:moveTo>
                    <a:pt x="281" y="245"/>
                  </a:moveTo>
                  <a:cubicBezTo>
                    <a:pt x="270" y="279"/>
                    <a:pt x="261" y="309"/>
                    <a:pt x="251" y="339"/>
                  </a:cubicBezTo>
                  <a:cubicBezTo>
                    <a:pt x="244" y="339"/>
                    <a:pt x="238" y="339"/>
                    <a:pt x="232" y="339"/>
                  </a:cubicBezTo>
                  <a:cubicBezTo>
                    <a:pt x="162" y="339"/>
                    <a:pt x="91" y="339"/>
                    <a:pt x="20" y="339"/>
                  </a:cubicBezTo>
                  <a:cubicBezTo>
                    <a:pt x="15" y="339"/>
                    <a:pt x="10" y="339"/>
                    <a:pt x="5" y="338"/>
                  </a:cubicBezTo>
                  <a:cubicBezTo>
                    <a:pt x="3" y="338"/>
                    <a:pt x="2" y="333"/>
                    <a:pt x="0" y="330"/>
                  </a:cubicBezTo>
                  <a:cubicBezTo>
                    <a:pt x="4" y="329"/>
                    <a:pt x="6" y="328"/>
                    <a:pt x="8" y="327"/>
                  </a:cubicBezTo>
                  <a:cubicBezTo>
                    <a:pt x="25" y="323"/>
                    <a:pt x="31" y="317"/>
                    <a:pt x="32" y="300"/>
                  </a:cubicBezTo>
                  <a:cubicBezTo>
                    <a:pt x="33" y="292"/>
                    <a:pt x="34" y="283"/>
                    <a:pt x="34" y="274"/>
                  </a:cubicBezTo>
                  <a:cubicBezTo>
                    <a:pt x="34" y="205"/>
                    <a:pt x="34" y="136"/>
                    <a:pt x="34" y="67"/>
                  </a:cubicBezTo>
                  <a:cubicBezTo>
                    <a:pt x="34" y="66"/>
                    <a:pt x="34" y="65"/>
                    <a:pt x="34" y="65"/>
                  </a:cubicBezTo>
                  <a:cubicBezTo>
                    <a:pt x="34" y="27"/>
                    <a:pt x="32" y="25"/>
                    <a:pt x="1" y="9"/>
                  </a:cubicBezTo>
                  <a:cubicBezTo>
                    <a:pt x="4" y="0"/>
                    <a:pt x="12" y="4"/>
                    <a:pt x="17" y="4"/>
                  </a:cubicBezTo>
                  <a:cubicBezTo>
                    <a:pt x="77" y="3"/>
                    <a:pt x="136" y="3"/>
                    <a:pt x="195" y="3"/>
                  </a:cubicBezTo>
                  <a:cubicBezTo>
                    <a:pt x="211" y="3"/>
                    <a:pt x="226" y="3"/>
                    <a:pt x="243" y="3"/>
                  </a:cubicBezTo>
                  <a:cubicBezTo>
                    <a:pt x="245" y="29"/>
                    <a:pt x="247" y="54"/>
                    <a:pt x="249" y="79"/>
                  </a:cubicBezTo>
                  <a:cubicBezTo>
                    <a:pt x="248" y="79"/>
                    <a:pt x="247" y="80"/>
                    <a:pt x="246" y="81"/>
                  </a:cubicBezTo>
                  <a:cubicBezTo>
                    <a:pt x="243" y="78"/>
                    <a:pt x="240" y="76"/>
                    <a:pt x="238" y="72"/>
                  </a:cubicBezTo>
                  <a:cubicBezTo>
                    <a:pt x="235" y="65"/>
                    <a:pt x="233" y="56"/>
                    <a:pt x="229" y="48"/>
                  </a:cubicBezTo>
                  <a:cubicBezTo>
                    <a:pt x="223" y="36"/>
                    <a:pt x="212" y="28"/>
                    <a:pt x="199" y="28"/>
                  </a:cubicBezTo>
                  <a:cubicBezTo>
                    <a:pt x="163" y="27"/>
                    <a:pt x="128" y="28"/>
                    <a:pt x="91" y="28"/>
                  </a:cubicBezTo>
                  <a:cubicBezTo>
                    <a:pt x="91" y="68"/>
                    <a:pt x="91" y="106"/>
                    <a:pt x="91" y="147"/>
                  </a:cubicBezTo>
                  <a:cubicBezTo>
                    <a:pt x="102" y="147"/>
                    <a:pt x="112" y="147"/>
                    <a:pt x="122" y="147"/>
                  </a:cubicBezTo>
                  <a:cubicBezTo>
                    <a:pt x="140" y="147"/>
                    <a:pt x="158" y="147"/>
                    <a:pt x="176" y="147"/>
                  </a:cubicBezTo>
                  <a:cubicBezTo>
                    <a:pt x="196" y="147"/>
                    <a:pt x="202" y="142"/>
                    <a:pt x="208" y="124"/>
                  </a:cubicBezTo>
                  <a:cubicBezTo>
                    <a:pt x="210" y="120"/>
                    <a:pt x="212" y="117"/>
                    <a:pt x="214" y="111"/>
                  </a:cubicBezTo>
                  <a:cubicBezTo>
                    <a:pt x="222" y="126"/>
                    <a:pt x="223" y="193"/>
                    <a:pt x="214" y="210"/>
                  </a:cubicBezTo>
                  <a:cubicBezTo>
                    <a:pt x="211" y="203"/>
                    <a:pt x="209" y="199"/>
                    <a:pt x="207" y="194"/>
                  </a:cubicBezTo>
                  <a:cubicBezTo>
                    <a:pt x="202" y="178"/>
                    <a:pt x="198" y="175"/>
                    <a:pt x="181" y="175"/>
                  </a:cubicBezTo>
                  <a:cubicBezTo>
                    <a:pt x="153" y="175"/>
                    <a:pt x="125" y="175"/>
                    <a:pt x="98" y="176"/>
                  </a:cubicBezTo>
                  <a:cubicBezTo>
                    <a:pt x="96" y="176"/>
                    <a:pt x="94" y="177"/>
                    <a:pt x="91" y="177"/>
                  </a:cubicBezTo>
                  <a:cubicBezTo>
                    <a:pt x="90" y="182"/>
                    <a:pt x="90" y="188"/>
                    <a:pt x="90" y="193"/>
                  </a:cubicBezTo>
                  <a:cubicBezTo>
                    <a:pt x="90" y="225"/>
                    <a:pt x="89" y="257"/>
                    <a:pt x="90" y="289"/>
                  </a:cubicBezTo>
                  <a:cubicBezTo>
                    <a:pt x="90" y="307"/>
                    <a:pt x="96" y="312"/>
                    <a:pt x="114" y="313"/>
                  </a:cubicBezTo>
                  <a:cubicBezTo>
                    <a:pt x="139" y="313"/>
                    <a:pt x="164" y="313"/>
                    <a:pt x="190" y="313"/>
                  </a:cubicBezTo>
                  <a:cubicBezTo>
                    <a:pt x="224" y="313"/>
                    <a:pt x="248" y="297"/>
                    <a:pt x="261" y="265"/>
                  </a:cubicBezTo>
                  <a:cubicBezTo>
                    <a:pt x="263" y="261"/>
                    <a:pt x="264" y="256"/>
                    <a:pt x="267" y="252"/>
                  </a:cubicBezTo>
                  <a:cubicBezTo>
                    <a:pt x="269" y="250"/>
                    <a:pt x="274" y="249"/>
                    <a:pt x="281"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2">
              <a:extLst>
                <a:ext uri="{FF2B5EF4-FFF2-40B4-BE49-F238E27FC236}">
                  <a16:creationId xmlns:a16="http://schemas.microsoft.com/office/drawing/2014/main" id="{7348D977-6DEF-4E42-ACA2-9E55307A0339}"/>
                </a:ext>
              </a:extLst>
            </p:cNvPr>
            <p:cNvSpPr>
              <a:spLocks/>
            </p:cNvSpPr>
            <p:nvPr userDrawn="1"/>
          </p:nvSpPr>
          <p:spPr bwMode="auto">
            <a:xfrm>
              <a:off x="4717052" y="2416812"/>
              <a:ext cx="158179" cy="189250"/>
            </a:xfrm>
            <a:custGeom>
              <a:avLst/>
              <a:gdLst>
                <a:gd name="T0" fmla="*/ 88 w 279"/>
                <a:gd name="T1" fmla="*/ 171 h 334"/>
                <a:gd name="T2" fmla="*/ 88 w 279"/>
                <a:gd name="T3" fmla="*/ 285 h 334"/>
                <a:gd name="T4" fmla="*/ 114 w 279"/>
                <a:gd name="T5" fmla="*/ 309 h 334"/>
                <a:gd name="T6" fmla="*/ 186 w 279"/>
                <a:gd name="T7" fmla="*/ 309 h 334"/>
                <a:gd name="T8" fmla="*/ 261 w 279"/>
                <a:gd name="T9" fmla="*/ 259 h 334"/>
                <a:gd name="T10" fmla="*/ 267 w 279"/>
                <a:gd name="T11" fmla="*/ 247 h 334"/>
                <a:gd name="T12" fmla="*/ 279 w 279"/>
                <a:gd name="T13" fmla="*/ 242 h 334"/>
                <a:gd name="T14" fmla="*/ 251 w 279"/>
                <a:gd name="T15" fmla="*/ 334 h 334"/>
                <a:gd name="T16" fmla="*/ 2 w 279"/>
                <a:gd name="T17" fmla="*/ 333 h 334"/>
                <a:gd name="T18" fmla="*/ 0 w 279"/>
                <a:gd name="T19" fmla="*/ 328 h 334"/>
                <a:gd name="T20" fmla="*/ 4 w 279"/>
                <a:gd name="T21" fmla="*/ 324 h 334"/>
                <a:gd name="T22" fmla="*/ 32 w 279"/>
                <a:gd name="T23" fmla="*/ 289 h 334"/>
                <a:gd name="T24" fmla="*/ 32 w 279"/>
                <a:gd name="T25" fmla="*/ 44 h 334"/>
                <a:gd name="T26" fmla="*/ 8 w 279"/>
                <a:gd name="T27" fmla="*/ 10 h 334"/>
                <a:gd name="T28" fmla="*/ 1 w 279"/>
                <a:gd name="T29" fmla="*/ 6 h 334"/>
                <a:gd name="T30" fmla="*/ 0 w 279"/>
                <a:gd name="T31" fmla="*/ 3 h 334"/>
                <a:gd name="T32" fmla="*/ 4 w 279"/>
                <a:gd name="T33" fmla="*/ 0 h 334"/>
                <a:gd name="T34" fmla="*/ 242 w 279"/>
                <a:gd name="T35" fmla="*/ 0 h 334"/>
                <a:gd name="T36" fmla="*/ 246 w 279"/>
                <a:gd name="T37" fmla="*/ 75 h 334"/>
                <a:gd name="T38" fmla="*/ 241 w 279"/>
                <a:gd name="T39" fmla="*/ 77 h 334"/>
                <a:gd name="T40" fmla="*/ 236 w 279"/>
                <a:gd name="T41" fmla="*/ 61 h 334"/>
                <a:gd name="T42" fmla="*/ 187 w 279"/>
                <a:gd name="T43" fmla="*/ 23 h 334"/>
                <a:gd name="T44" fmla="*/ 91 w 279"/>
                <a:gd name="T45" fmla="*/ 23 h 334"/>
                <a:gd name="T46" fmla="*/ 90 w 279"/>
                <a:gd name="T47" fmla="*/ 143 h 334"/>
                <a:gd name="T48" fmla="*/ 137 w 279"/>
                <a:gd name="T49" fmla="*/ 143 h 334"/>
                <a:gd name="T50" fmla="*/ 163 w 279"/>
                <a:gd name="T51" fmla="*/ 143 h 334"/>
                <a:gd name="T52" fmla="*/ 209 w 279"/>
                <a:gd name="T53" fmla="*/ 113 h 334"/>
                <a:gd name="T54" fmla="*/ 216 w 279"/>
                <a:gd name="T55" fmla="*/ 108 h 334"/>
                <a:gd name="T56" fmla="*/ 217 w 279"/>
                <a:gd name="T57" fmla="*/ 202 h 334"/>
                <a:gd name="T58" fmla="*/ 207 w 279"/>
                <a:gd name="T59" fmla="*/ 194 h 334"/>
                <a:gd name="T60" fmla="*/ 176 w 279"/>
                <a:gd name="T61" fmla="*/ 171 h 334"/>
                <a:gd name="T62" fmla="*/ 88 w 279"/>
                <a:gd name="T63" fmla="*/ 1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4">
                  <a:moveTo>
                    <a:pt x="88" y="171"/>
                  </a:moveTo>
                  <a:cubicBezTo>
                    <a:pt x="88" y="211"/>
                    <a:pt x="87" y="248"/>
                    <a:pt x="88" y="285"/>
                  </a:cubicBezTo>
                  <a:cubicBezTo>
                    <a:pt x="88" y="304"/>
                    <a:pt x="94" y="308"/>
                    <a:pt x="114" y="309"/>
                  </a:cubicBezTo>
                  <a:cubicBezTo>
                    <a:pt x="138" y="309"/>
                    <a:pt x="162" y="309"/>
                    <a:pt x="186" y="309"/>
                  </a:cubicBezTo>
                  <a:cubicBezTo>
                    <a:pt x="222" y="309"/>
                    <a:pt x="247" y="292"/>
                    <a:pt x="261" y="259"/>
                  </a:cubicBezTo>
                  <a:cubicBezTo>
                    <a:pt x="263" y="255"/>
                    <a:pt x="264" y="250"/>
                    <a:pt x="267" y="247"/>
                  </a:cubicBezTo>
                  <a:cubicBezTo>
                    <a:pt x="268" y="245"/>
                    <a:pt x="272" y="244"/>
                    <a:pt x="279" y="242"/>
                  </a:cubicBezTo>
                  <a:cubicBezTo>
                    <a:pt x="269" y="275"/>
                    <a:pt x="260" y="304"/>
                    <a:pt x="251" y="334"/>
                  </a:cubicBezTo>
                  <a:cubicBezTo>
                    <a:pt x="167" y="334"/>
                    <a:pt x="85" y="334"/>
                    <a:pt x="2" y="333"/>
                  </a:cubicBezTo>
                  <a:cubicBezTo>
                    <a:pt x="2" y="333"/>
                    <a:pt x="1" y="330"/>
                    <a:pt x="0" y="328"/>
                  </a:cubicBezTo>
                  <a:cubicBezTo>
                    <a:pt x="1" y="327"/>
                    <a:pt x="2" y="325"/>
                    <a:pt x="4" y="324"/>
                  </a:cubicBezTo>
                  <a:cubicBezTo>
                    <a:pt x="27" y="317"/>
                    <a:pt x="32" y="312"/>
                    <a:pt x="32" y="289"/>
                  </a:cubicBezTo>
                  <a:cubicBezTo>
                    <a:pt x="32" y="207"/>
                    <a:pt x="32" y="125"/>
                    <a:pt x="32" y="44"/>
                  </a:cubicBezTo>
                  <a:cubicBezTo>
                    <a:pt x="32" y="26"/>
                    <a:pt x="26" y="14"/>
                    <a:pt x="8" y="10"/>
                  </a:cubicBezTo>
                  <a:cubicBezTo>
                    <a:pt x="5" y="9"/>
                    <a:pt x="3" y="7"/>
                    <a:pt x="1" y="6"/>
                  </a:cubicBezTo>
                  <a:cubicBezTo>
                    <a:pt x="1" y="5"/>
                    <a:pt x="1" y="5"/>
                    <a:pt x="0" y="3"/>
                  </a:cubicBezTo>
                  <a:cubicBezTo>
                    <a:pt x="2" y="2"/>
                    <a:pt x="3" y="0"/>
                    <a:pt x="4" y="0"/>
                  </a:cubicBezTo>
                  <a:cubicBezTo>
                    <a:pt x="83" y="0"/>
                    <a:pt x="161" y="0"/>
                    <a:pt x="242" y="0"/>
                  </a:cubicBezTo>
                  <a:cubicBezTo>
                    <a:pt x="243" y="26"/>
                    <a:pt x="249" y="50"/>
                    <a:pt x="246" y="75"/>
                  </a:cubicBezTo>
                  <a:cubicBezTo>
                    <a:pt x="244" y="76"/>
                    <a:pt x="242" y="76"/>
                    <a:pt x="241" y="77"/>
                  </a:cubicBezTo>
                  <a:cubicBezTo>
                    <a:pt x="239" y="71"/>
                    <a:pt x="237" y="66"/>
                    <a:pt x="236" y="61"/>
                  </a:cubicBezTo>
                  <a:cubicBezTo>
                    <a:pt x="231" y="41"/>
                    <a:pt x="214" y="22"/>
                    <a:pt x="187" y="23"/>
                  </a:cubicBezTo>
                  <a:cubicBezTo>
                    <a:pt x="155" y="24"/>
                    <a:pt x="123" y="23"/>
                    <a:pt x="91" y="23"/>
                  </a:cubicBezTo>
                  <a:cubicBezTo>
                    <a:pt x="87" y="39"/>
                    <a:pt x="86" y="121"/>
                    <a:pt x="90" y="143"/>
                  </a:cubicBezTo>
                  <a:cubicBezTo>
                    <a:pt x="106" y="143"/>
                    <a:pt x="122" y="143"/>
                    <a:pt x="137" y="143"/>
                  </a:cubicBezTo>
                  <a:cubicBezTo>
                    <a:pt x="146" y="143"/>
                    <a:pt x="155" y="143"/>
                    <a:pt x="163" y="143"/>
                  </a:cubicBezTo>
                  <a:cubicBezTo>
                    <a:pt x="187" y="146"/>
                    <a:pt x="204" y="140"/>
                    <a:pt x="209" y="113"/>
                  </a:cubicBezTo>
                  <a:cubicBezTo>
                    <a:pt x="209" y="112"/>
                    <a:pt x="213" y="110"/>
                    <a:pt x="216" y="108"/>
                  </a:cubicBezTo>
                  <a:cubicBezTo>
                    <a:pt x="220" y="124"/>
                    <a:pt x="221" y="180"/>
                    <a:pt x="217" y="202"/>
                  </a:cubicBezTo>
                  <a:cubicBezTo>
                    <a:pt x="210" y="205"/>
                    <a:pt x="209" y="200"/>
                    <a:pt x="207" y="194"/>
                  </a:cubicBezTo>
                  <a:cubicBezTo>
                    <a:pt x="199" y="172"/>
                    <a:pt x="198" y="171"/>
                    <a:pt x="176" y="171"/>
                  </a:cubicBezTo>
                  <a:cubicBezTo>
                    <a:pt x="147" y="171"/>
                    <a:pt x="119" y="171"/>
                    <a:pt x="88"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3">
              <a:extLst>
                <a:ext uri="{FF2B5EF4-FFF2-40B4-BE49-F238E27FC236}">
                  <a16:creationId xmlns:a16="http://schemas.microsoft.com/office/drawing/2014/main" id="{CE19D4BA-7CB3-4832-BDE9-A05D2F854CFB}"/>
                </a:ext>
              </a:extLst>
            </p:cNvPr>
            <p:cNvSpPr>
              <a:spLocks/>
            </p:cNvSpPr>
            <p:nvPr userDrawn="1"/>
          </p:nvSpPr>
          <p:spPr bwMode="auto">
            <a:xfrm>
              <a:off x="5031715" y="2765936"/>
              <a:ext cx="184166" cy="194334"/>
            </a:xfrm>
            <a:custGeom>
              <a:avLst/>
              <a:gdLst>
                <a:gd name="T0" fmla="*/ 230 w 326"/>
                <a:gd name="T1" fmla="*/ 7 h 344"/>
                <a:gd name="T2" fmla="*/ 242 w 326"/>
                <a:gd name="T3" fmla="*/ 0 h 344"/>
                <a:gd name="T4" fmla="*/ 316 w 326"/>
                <a:gd name="T5" fmla="*/ 0 h 344"/>
                <a:gd name="T6" fmla="*/ 326 w 326"/>
                <a:gd name="T7" fmla="*/ 6 h 344"/>
                <a:gd name="T8" fmla="*/ 321 w 326"/>
                <a:gd name="T9" fmla="*/ 11 h 344"/>
                <a:gd name="T10" fmla="*/ 293 w 326"/>
                <a:gd name="T11" fmla="*/ 45 h 344"/>
                <a:gd name="T12" fmla="*/ 293 w 326"/>
                <a:gd name="T13" fmla="*/ 223 h 344"/>
                <a:gd name="T14" fmla="*/ 201 w 326"/>
                <a:gd name="T15" fmla="*/ 338 h 344"/>
                <a:gd name="T16" fmla="*/ 107 w 326"/>
                <a:gd name="T17" fmla="*/ 332 h 344"/>
                <a:gd name="T18" fmla="*/ 31 w 326"/>
                <a:gd name="T19" fmla="*/ 223 h 344"/>
                <a:gd name="T20" fmla="*/ 31 w 326"/>
                <a:gd name="T21" fmla="*/ 69 h 344"/>
                <a:gd name="T22" fmla="*/ 0 w 326"/>
                <a:gd name="T23" fmla="*/ 6 h 344"/>
                <a:gd name="T24" fmla="*/ 9 w 326"/>
                <a:gd name="T25" fmla="*/ 0 h 344"/>
                <a:gd name="T26" fmla="*/ 113 w 326"/>
                <a:gd name="T27" fmla="*/ 0 h 344"/>
                <a:gd name="T28" fmla="*/ 122 w 326"/>
                <a:gd name="T29" fmla="*/ 5 h 344"/>
                <a:gd name="T30" fmla="*/ 110 w 326"/>
                <a:gd name="T31" fmla="*/ 13 h 344"/>
                <a:gd name="T32" fmla="*/ 89 w 326"/>
                <a:gd name="T33" fmla="*/ 48 h 344"/>
                <a:gd name="T34" fmla="*/ 89 w 326"/>
                <a:gd name="T35" fmla="*/ 228 h 344"/>
                <a:gd name="T36" fmla="*/ 158 w 326"/>
                <a:gd name="T37" fmla="*/ 313 h 344"/>
                <a:gd name="T38" fmla="*/ 264 w 326"/>
                <a:gd name="T39" fmla="*/ 227 h 344"/>
                <a:gd name="T40" fmla="*/ 265 w 326"/>
                <a:gd name="T41" fmla="*/ 43 h 344"/>
                <a:gd name="T42" fmla="*/ 238 w 326"/>
                <a:gd name="T43" fmla="*/ 11 h 344"/>
                <a:gd name="T44" fmla="*/ 230 w 326"/>
                <a:gd name="T45" fmla="*/ 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344">
                  <a:moveTo>
                    <a:pt x="230" y="7"/>
                  </a:moveTo>
                  <a:cubicBezTo>
                    <a:pt x="235" y="4"/>
                    <a:pt x="238" y="0"/>
                    <a:pt x="242" y="0"/>
                  </a:cubicBezTo>
                  <a:cubicBezTo>
                    <a:pt x="266" y="0"/>
                    <a:pt x="291" y="0"/>
                    <a:pt x="316" y="0"/>
                  </a:cubicBezTo>
                  <a:cubicBezTo>
                    <a:pt x="319" y="0"/>
                    <a:pt x="322" y="4"/>
                    <a:pt x="326" y="6"/>
                  </a:cubicBezTo>
                  <a:cubicBezTo>
                    <a:pt x="323" y="9"/>
                    <a:pt x="322" y="11"/>
                    <a:pt x="321" y="11"/>
                  </a:cubicBezTo>
                  <a:cubicBezTo>
                    <a:pt x="297" y="15"/>
                    <a:pt x="293" y="20"/>
                    <a:pt x="293" y="45"/>
                  </a:cubicBezTo>
                  <a:cubicBezTo>
                    <a:pt x="293" y="104"/>
                    <a:pt x="291" y="163"/>
                    <a:pt x="293" y="223"/>
                  </a:cubicBezTo>
                  <a:cubicBezTo>
                    <a:pt x="295" y="281"/>
                    <a:pt x="259" y="326"/>
                    <a:pt x="201" y="338"/>
                  </a:cubicBezTo>
                  <a:cubicBezTo>
                    <a:pt x="169" y="344"/>
                    <a:pt x="138" y="343"/>
                    <a:pt x="107" y="332"/>
                  </a:cubicBezTo>
                  <a:cubicBezTo>
                    <a:pt x="58" y="313"/>
                    <a:pt x="32" y="276"/>
                    <a:pt x="31" y="223"/>
                  </a:cubicBezTo>
                  <a:cubicBezTo>
                    <a:pt x="31" y="172"/>
                    <a:pt x="31" y="121"/>
                    <a:pt x="31" y="69"/>
                  </a:cubicBezTo>
                  <a:cubicBezTo>
                    <a:pt x="31" y="29"/>
                    <a:pt x="31" y="29"/>
                    <a:pt x="0" y="6"/>
                  </a:cubicBezTo>
                  <a:cubicBezTo>
                    <a:pt x="3" y="4"/>
                    <a:pt x="6" y="0"/>
                    <a:pt x="9" y="0"/>
                  </a:cubicBezTo>
                  <a:cubicBezTo>
                    <a:pt x="43" y="0"/>
                    <a:pt x="78" y="0"/>
                    <a:pt x="113" y="0"/>
                  </a:cubicBezTo>
                  <a:cubicBezTo>
                    <a:pt x="115" y="0"/>
                    <a:pt x="117" y="2"/>
                    <a:pt x="122" y="5"/>
                  </a:cubicBezTo>
                  <a:cubicBezTo>
                    <a:pt x="117" y="9"/>
                    <a:pt x="114" y="12"/>
                    <a:pt x="110" y="13"/>
                  </a:cubicBezTo>
                  <a:cubicBezTo>
                    <a:pt x="95" y="21"/>
                    <a:pt x="89" y="32"/>
                    <a:pt x="89" y="48"/>
                  </a:cubicBezTo>
                  <a:cubicBezTo>
                    <a:pt x="89" y="108"/>
                    <a:pt x="88" y="168"/>
                    <a:pt x="89" y="228"/>
                  </a:cubicBezTo>
                  <a:cubicBezTo>
                    <a:pt x="90" y="274"/>
                    <a:pt x="117" y="306"/>
                    <a:pt x="158" y="313"/>
                  </a:cubicBezTo>
                  <a:cubicBezTo>
                    <a:pt x="212" y="323"/>
                    <a:pt x="264" y="282"/>
                    <a:pt x="264" y="227"/>
                  </a:cubicBezTo>
                  <a:cubicBezTo>
                    <a:pt x="265" y="166"/>
                    <a:pt x="265" y="104"/>
                    <a:pt x="265" y="43"/>
                  </a:cubicBezTo>
                  <a:cubicBezTo>
                    <a:pt x="265" y="20"/>
                    <a:pt x="262" y="17"/>
                    <a:pt x="238" y="11"/>
                  </a:cubicBezTo>
                  <a:cubicBezTo>
                    <a:pt x="236" y="11"/>
                    <a:pt x="235" y="9"/>
                    <a:pt x="23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4">
              <a:extLst>
                <a:ext uri="{FF2B5EF4-FFF2-40B4-BE49-F238E27FC236}">
                  <a16:creationId xmlns:a16="http://schemas.microsoft.com/office/drawing/2014/main" id="{B11E97BB-E6E5-44CD-8561-463EC811A41D}"/>
                </a:ext>
              </a:extLst>
            </p:cNvPr>
            <p:cNvSpPr>
              <a:spLocks noEditPoints="1"/>
            </p:cNvSpPr>
            <p:nvPr userDrawn="1"/>
          </p:nvSpPr>
          <p:spPr bwMode="auto">
            <a:xfrm>
              <a:off x="6061575" y="2758591"/>
              <a:ext cx="192075" cy="198289"/>
            </a:xfrm>
            <a:custGeom>
              <a:avLst/>
              <a:gdLst>
                <a:gd name="T0" fmla="*/ 339 w 339"/>
                <a:gd name="T1" fmla="*/ 344 h 351"/>
                <a:gd name="T2" fmla="*/ 222 w 339"/>
                <a:gd name="T3" fmla="*/ 347 h 351"/>
                <a:gd name="T4" fmla="*/ 221 w 339"/>
                <a:gd name="T5" fmla="*/ 343 h 351"/>
                <a:gd name="T6" fmla="*/ 234 w 339"/>
                <a:gd name="T7" fmla="*/ 337 h 351"/>
                <a:gd name="T8" fmla="*/ 245 w 339"/>
                <a:gd name="T9" fmla="*/ 314 h 351"/>
                <a:gd name="T10" fmla="*/ 215 w 339"/>
                <a:gd name="T11" fmla="*/ 244 h 351"/>
                <a:gd name="T12" fmla="*/ 97 w 339"/>
                <a:gd name="T13" fmla="*/ 244 h 351"/>
                <a:gd name="T14" fmla="*/ 67 w 339"/>
                <a:gd name="T15" fmla="*/ 316 h 351"/>
                <a:gd name="T16" fmla="*/ 74 w 339"/>
                <a:gd name="T17" fmla="*/ 334 h 351"/>
                <a:gd name="T18" fmla="*/ 90 w 339"/>
                <a:gd name="T19" fmla="*/ 343 h 351"/>
                <a:gd name="T20" fmla="*/ 0 w 339"/>
                <a:gd name="T21" fmla="*/ 344 h 351"/>
                <a:gd name="T22" fmla="*/ 3 w 339"/>
                <a:gd name="T23" fmla="*/ 340 h 351"/>
                <a:gd name="T24" fmla="*/ 42 w 339"/>
                <a:gd name="T25" fmla="*/ 301 h 351"/>
                <a:gd name="T26" fmla="*/ 153 w 339"/>
                <a:gd name="T27" fmla="*/ 33 h 351"/>
                <a:gd name="T28" fmla="*/ 168 w 339"/>
                <a:gd name="T29" fmla="*/ 0 h 351"/>
                <a:gd name="T30" fmla="*/ 181 w 339"/>
                <a:gd name="T31" fmla="*/ 23 h 351"/>
                <a:gd name="T32" fmla="*/ 276 w 339"/>
                <a:gd name="T33" fmla="*/ 242 h 351"/>
                <a:gd name="T34" fmla="*/ 298 w 339"/>
                <a:gd name="T35" fmla="*/ 294 h 351"/>
                <a:gd name="T36" fmla="*/ 339 w 339"/>
                <a:gd name="T37" fmla="*/ 344 h 351"/>
                <a:gd name="T38" fmla="*/ 155 w 339"/>
                <a:gd name="T39" fmla="*/ 108 h 351"/>
                <a:gd name="T40" fmla="*/ 109 w 339"/>
                <a:gd name="T41" fmla="*/ 216 h 351"/>
                <a:gd name="T42" fmla="*/ 202 w 339"/>
                <a:gd name="T43" fmla="*/ 216 h 351"/>
                <a:gd name="T44" fmla="*/ 155 w 339"/>
                <a:gd name="T45" fmla="*/ 10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9" h="351">
                  <a:moveTo>
                    <a:pt x="339" y="344"/>
                  </a:moveTo>
                  <a:cubicBezTo>
                    <a:pt x="299" y="349"/>
                    <a:pt x="261" y="349"/>
                    <a:pt x="222" y="347"/>
                  </a:cubicBezTo>
                  <a:cubicBezTo>
                    <a:pt x="222" y="346"/>
                    <a:pt x="221" y="344"/>
                    <a:pt x="221" y="343"/>
                  </a:cubicBezTo>
                  <a:cubicBezTo>
                    <a:pt x="226" y="341"/>
                    <a:pt x="230" y="339"/>
                    <a:pt x="234" y="337"/>
                  </a:cubicBezTo>
                  <a:cubicBezTo>
                    <a:pt x="247" y="332"/>
                    <a:pt x="250" y="326"/>
                    <a:pt x="245" y="314"/>
                  </a:cubicBezTo>
                  <a:cubicBezTo>
                    <a:pt x="235" y="290"/>
                    <a:pt x="225" y="267"/>
                    <a:pt x="215" y="244"/>
                  </a:cubicBezTo>
                  <a:cubicBezTo>
                    <a:pt x="175" y="244"/>
                    <a:pt x="137" y="244"/>
                    <a:pt x="97" y="244"/>
                  </a:cubicBezTo>
                  <a:cubicBezTo>
                    <a:pt x="87" y="268"/>
                    <a:pt x="77" y="292"/>
                    <a:pt x="67" y="316"/>
                  </a:cubicBezTo>
                  <a:cubicBezTo>
                    <a:pt x="63" y="324"/>
                    <a:pt x="68" y="330"/>
                    <a:pt x="74" y="334"/>
                  </a:cubicBezTo>
                  <a:cubicBezTo>
                    <a:pt x="78" y="338"/>
                    <a:pt x="84" y="340"/>
                    <a:pt x="90" y="343"/>
                  </a:cubicBezTo>
                  <a:cubicBezTo>
                    <a:pt x="75" y="350"/>
                    <a:pt x="15" y="351"/>
                    <a:pt x="0" y="344"/>
                  </a:cubicBezTo>
                  <a:cubicBezTo>
                    <a:pt x="1" y="343"/>
                    <a:pt x="2" y="340"/>
                    <a:pt x="3" y="340"/>
                  </a:cubicBezTo>
                  <a:cubicBezTo>
                    <a:pt x="25" y="335"/>
                    <a:pt x="35" y="319"/>
                    <a:pt x="42" y="301"/>
                  </a:cubicBezTo>
                  <a:cubicBezTo>
                    <a:pt x="79" y="211"/>
                    <a:pt x="116" y="122"/>
                    <a:pt x="153" y="33"/>
                  </a:cubicBezTo>
                  <a:cubicBezTo>
                    <a:pt x="157" y="23"/>
                    <a:pt x="162" y="14"/>
                    <a:pt x="168" y="0"/>
                  </a:cubicBezTo>
                  <a:cubicBezTo>
                    <a:pt x="174" y="11"/>
                    <a:pt x="178" y="17"/>
                    <a:pt x="181" y="23"/>
                  </a:cubicBezTo>
                  <a:cubicBezTo>
                    <a:pt x="213" y="96"/>
                    <a:pt x="245" y="169"/>
                    <a:pt x="276" y="242"/>
                  </a:cubicBezTo>
                  <a:cubicBezTo>
                    <a:pt x="284" y="260"/>
                    <a:pt x="291" y="277"/>
                    <a:pt x="298" y="294"/>
                  </a:cubicBezTo>
                  <a:cubicBezTo>
                    <a:pt x="307" y="314"/>
                    <a:pt x="314" y="335"/>
                    <a:pt x="339" y="344"/>
                  </a:cubicBezTo>
                  <a:close/>
                  <a:moveTo>
                    <a:pt x="155" y="108"/>
                  </a:moveTo>
                  <a:cubicBezTo>
                    <a:pt x="138" y="146"/>
                    <a:pt x="123" y="180"/>
                    <a:pt x="109" y="216"/>
                  </a:cubicBezTo>
                  <a:cubicBezTo>
                    <a:pt x="141" y="216"/>
                    <a:pt x="170" y="216"/>
                    <a:pt x="202" y="216"/>
                  </a:cubicBezTo>
                  <a:cubicBezTo>
                    <a:pt x="186" y="180"/>
                    <a:pt x="172" y="146"/>
                    <a:pt x="155"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5">
              <a:extLst>
                <a:ext uri="{FF2B5EF4-FFF2-40B4-BE49-F238E27FC236}">
                  <a16:creationId xmlns:a16="http://schemas.microsoft.com/office/drawing/2014/main" id="{2DE9412F-40ED-4E80-95EA-1590BDF29E7B}"/>
                </a:ext>
              </a:extLst>
            </p:cNvPr>
            <p:cNvSpPr>
              <a:spLocks/>
            </p:cNvSpPr>
            <p:nvPr userDrawn="1"/>
          </p:nvSpPr>
          <p:spPr bwMode="auto">
            <a:xfrm>
              <a:off x="4541360" y="2766500"/>
              <a:ext cx="149705" cy="191510"/>
            </a:xfrm>
            <a:custGeom>
              <a:avLst/>
              <a:gdLst>
                <a:gd name="T0" fmla="*/ 212 w 265"/>
                <a:gd name="T1" fmla="*/ 205 h 339"/>
                <a:gd name="T2" fmla="*/ 206 w 265"/>
                <a:gd name="T3" fmla="*/ 190 h 339"/>
                <a:gd name="T4" fmla="*/ 185 w 265"/>
                <a:gd name="T5" fmla="*/ 171 h 339"/>
                <a:gd name="T6" fmla="*/ 89 w 265"/>
                <a:gd name="T7" fmla="*/ 171 h 339"/>
                <a:gd name="T8" fmla="*/ 89 w 265"/>
                <a:gd name="T9" fmla="*/ 200 h 339"/>
                <a:gd name="T10" fmla="*/ 89 w 265"/>
                <a:gd name="T11" fmla="*/ 288 h 339"/>
                <a:gd name="T12" fmla="*/ 117 w 265"/>
                <a:gd name="T13" fmla="*/ 327 h 339"/>
                <a:gd name="T14" fmla="*/ 123 w 265"/>
                <a:gd name="T15" fmla="*/ 334 h 339"/>
                <a:gd name="T16" fmla="*/ 0 w 265"/>
                <a:gd name="T17" fmla="*/ 335 h 339"/>
                <a:gd name="T18" fmla="*/ 9 w 265"/>
                <a:gd name="T19" fmla="*/ 326 h 339"/>
                <a:gd name="T20" fmla="*/ 33 w 265"/>
                <a:gd name="T21" fmla="*/ 292 h 339"/>
                <a:gd name="T22" fmla="*/ 33 w 265"/>
                <a:gd name="T23" fmla="*/ 46 h 339"/>
                <a:gd name="T24" fmla="*/ 9 w 265"/>
                <a:gd name="T25" fmla="*/ 12 h 339"/>
                <a:gd name="T26" fmla="*/ 4 w 265"/>
                <a:gd name="T27" fmla="*/ 0 h 339"/>
                <a:gd name="T28" fmla="*/ 257 w 265"/>
                <a:gd name="T29" fmla="*/ 0 h 339"/>
                <a:gd name="T30" fmla="*/ 261 w 265"/>
                <a:gd name="T31" fmla="*/ 77 h 339"/>
                <a:gd name="T32" fmla="*/ 257 w 265"/>
                <a:gd name="T33" fmla="*/ 78 h 339"/>
                <a:gd name="T34" fmla="*/ 251 w 265"/>
                <a:gd name="T35" fmla="*/ 63 h 339"/>
                <a:gd name="T36" fmla="*/ 202 w 265"/>
                <a:gd name="T37" fmla="*/ 25 h 339"/>
                <a:gd name="T38" fmla="*/ 93 w 265"/>
                <a:gd name="T39" fmla="*/ 25 h 339"/>
                <a:gd name="T40" fmla="*/ 92 w 265"/>
                <a:gd name="T41" fmla="*/ 145 h 339"/>
                <a:gd name="T42" fmla="*/ 145 w 265"/>
                <a:gd name="T43" fmla="*/ 145 h 339"/>
                <a:gd name="T44" fmla="*/ 178 w 265"/>
                <a:gd name="T45" fmla="*/ 145 h 339"/>
                <a:gd name="T46" fmla="*/ 207 w 265"/>
                <a:gd name="T47" fmla="*/ 123 h 339"/>
                <a:gd name="T48" fmla="*/ 212 w 265"/>
                <a:gd name="T49" fmla="*/ 110 h 339"/>
                <a:gd name="T50" fmla="*/ 212 w 265"/>
                <a:gd name="T51" fmla="*/ 20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9">
                  <a:moveTo>
                    <a:pt x="212" y="205"/>
                  </a:moveTo>
                  <a:cubicBezTo>
                    <a:pt x="210" y="200"/>
                    <a:pt x="208" y="195"/>
                    <a:pt x="206" y="190"/>
                  </a:cubicBezTo>
                  <a:cubicBezTo>
                    <a:pt x="203" y="179"/>
                    <a:pt x="195" y="172"/>
                    <a:pt x="185" y="171"/>
                  </a:cubicBezTo>
                  <a:cubicBezTo>
                    <a:pt x="154" y="170"/>
                    <a:pt x="123" y="171"/>
                    <a:pt x="89" y="171"/>
                  </a:cubicBezTo>
                  <a:cubicBezTo>
                    <a:pt x="89" y="182"/>
                    <a:pt x="89" y="191"/>
                    <a:pt x="89" y="200"/>
                  </a:cubicBezTo>
                  <a:cubicBezTo>
                    <a:pt x="89" y="230"/>
                    <a:pt x="89" y="259"/>
                    <a:pt x="89" y="288"/>
                  </a:cubicBezTo>
                  <a:cubicBezTo>
                    <a:pt x="89" y="315"/>
                    <a:pt x="92" y="317"/>
                    <a:pt x="117" y="327"/>
                  </a:cubicBezTo>
                  <a:cubicBezTo>
                    <a:pt x="119" y="328"/>
                    <a:pt x="121" y="331"/>
                    <a:pt x="123" y="334"/>
                  </a:cubicBezTo>
                  <a:cubicBezTo>
                    <a:pt x="108" y="338"/>
                    <a:pt x="28" y="339"/>
                    <a:pt x="0" y="335"/>
                  </a:cubicBezTo>
                  <a:cubicBezTo>
                    <a:pt x="4" y="331"/>
                    <a:pt x="6" y="327"/>
                    <a:pt x="9" y="326"/>
                  </a:cubicBezTo>
                  <a:cubicBezTo>
                    <a:pt x="28" y="322"/>
                    <a:pt x="33" y="308"/>
                    <a:pt x="33" y="292"/>
                  </a:cubicBezTo>
                  <a:cubicBezTo>
                    <a:pt x="34" y="210"/>
                    <a:pt x="33" y="128"/>
                    <a:pt x="33" y="46"/>
                  </a:cubicBezTo>
                  <a:cubicBezTo>
                    <a:pt x="33" y="29"/>
                    <a:pt x="28" y="16"/>
                    <a:pt x="9" y="12"/>
                  </a:cubicBezTo>
                  <a:cubicBezTo>
                    <a:pt x="3" y="10"/>
                    <a:pt x="0" y="7"/>
                    <a:pt x="4" y="0"/>
                  </a:cubicBezTo>
                  <a:cubicBezTo>
                    <a:pt x="88" y="0"/>
                    <a:pt x="172" y="0"/>
                    <a:pt x="257" y="0"/>
                  </a:cubicBezTo>
                  <a:cubicBezTo>
                    <a:pt x="259" y="26"/>
                    <a:pt x="265" y="52"/>
                    <a:pt x="261" y="77"/>
                  </a:cubicBezTo>
                  <a:cubicBezTo>
                    <a:pt x="260" y="78"/>
                    <a:pt x="258" y="78"/>
                    <a:pt x="257" y="78"/>
                  </a:cubicBezTo>
                  <a:cubicBezTo>
                    <a:pt x="255" y="73"/>
                    <a:pt x="253" y="68"/>
                    <a:pt x="251" y="63"/>
                  </a:cubicBezTo>
                  <a:cubicBezTo>
                    <a:pt x="243" y="37"/>
                    <a:pt x="229" y="26"/>
                    <a:pt x="202" y="25"/>
                  </a:cubicBezTo>
                  <a:cubicBezTo>
                    <a:pt x="166" y="25"/>
                    <a:pt x="129" y="25"/>
                    <a:pt x="93" y="25"/>
                  </a:cubicBezTo>
                  <a:cubicBezTo>
                    <a:pt x="89" y="41"/>
                    <a:pt x="88" y="120"/>
                    <a:pt x="92" y="145"/>
                  </a:cubicBezTo>
                  <a:cubicBezTo>
                    <a:pt x="109" y="145"/>
                    <a:pt x="127" y="145"/>
                    <a:pt x="145" y="145"/>
                  </a:cubicBezTo>
                  <a:cubicBezTo>
                    <a:pt x="156" y="145"/>
                    <a:pt x="167" y="146"/>
                    <a:pt x="178" y="145"/>
                  </a:cubicBezTo>
                  <a:cubicBezTo>
                    <a:pt x="197" y="145"/>
                    <a:pt x="201" y="141"/>
                    <a:pt x="207" y="123"/>
                  </a:cubicBezTo>
                  <a:cubicBezTo>
                    <a:pt x="208" y="119"/>
                    <a:pt x="210" y="115"/>
                    <a:pt x="212" y="110"/>
                  </a:cubicBezTo>
                  <a:cubicBezTo>
                    <a:pt x="220" y="121"/>
                    <a:pt x="221" y="178"/>
                    <a:pt x="21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6">
              <a:extLst>
                <a:ext uri="{FF2B5EF4-FFF2-40B4-BE49-F238E27FC236}">
                  <a16:creationId xmlns:a16="http://schemas.microsoft.com/office/drawing/2014/main" id="{E9ACDFA2-2A40-4A21-8A99-DE76C9570E6B}"/>
                </a:ext>
              </a:extLst>
            </p:cNvPr>
            <p:cNvSpPr>
              <a:spLocks/>
            </p:cNvSpPr>
            <p:nvPr userDrawn="1"/>
          </p:nvSpPr>
          <p:spPr bwMode="auto">
            <a:xfrm>
              <a:off x="5761599" y="2763111"/>
              <a:ext cx="124849" cy="197159"/>
            </a:xfrm>
            <a:custGeom>
              <a:avLst/>
              <a:gdLst>
                <a:gd name="T0" fmla="*/ 194 w 221"/>
                <a:gd name="T1" fmla="*/ 5 h 349"/>
                <a:gd name="T2" fmla="*/ 197 w 221"/>
                <a:gd name="T3" fmla="*/ 13 h 349"/>
                <a:gd name="T4" fmla="*/ 197 w 221"/>
                <a:gd name="T5" fmla="*/ 107 h 349"/>
                <a:gd name="T6" fmla="*/ 187 w 221"/>
                <a:gd name="T7" fmla="*/ 115 h 349"/>
                <a:gd name="T8" fmla="*/ 183 w 221"/>
                <a:gd name="T9" fmla="*/ 94 h 349"/>
                <a:gd name="T10" fmla="*/ 129 w 221"/>
                <a:gd name="T11" fmla="*/ 31 h 349"/>
                <a:gd name="T12" fmla="*/ 85 w 221"/>
                <a:gd name="T13" fmla="*/ 31 h 349"/>
                <a:gd name="T14" fmla="*/ 76 w 221"/>
                <a:gd name="T15" fmla="*/ 114 h 349"/>
                <a:gd name="T16" fmla="*/ 106 w 221"/>
                <a:gd name="T17" fmla="*/ 133 h 349"/>
                <a:gd name="T18" fmla="*/ 182 w 221"/>
                <a:gd name="T19" fmla="*/ 185 h 349"/>
                <a:gd name="T20" fmla="*/ 213 w 221"/>
                <a:gd name="T21" fmla="*/ 274 h 349"/>
                <a:gd name="T22" fmla="*/ 144 w 221"/>
                <a:gd name="T23" fmla="*/ 342 h 349"/>
                <a:gd name="T24" fmla="*/ 60 w 221"/>
                <a:gd name="T25" fmla="*/ 333 h 349"/>
                <a:gd name="T26" fmla="*/ 21 w 221"/>
                <a:gd name="T27" fmla="*/ 341 h 349"/>
                <a:gd name="T28" fmla="*/ 14 w 221"/>
                <a:gd name="T29" fmla="*/ 343 h 349"/>
                <a:gd name="T30" fmla="*/ 11 w 221"/>
                <a:gd name="T31" fmla="*/ 337 h 349"/>
                <a:gd name="T32" fmla="*/ 11 w 221"/>
                <a:gd name="T33" fmla="*/ 239 h 349"/>
                <a:gd name="T34" fmla="*/ 21 w 221"/>
                <a:gd name="T35" fmla="*/ 229 h 349"/>
                <a:gd name="T36" fmla="*/ 26 w 221"/>
                <a:gd name="T37" fmla="*/ 253 h 349"/>
                <a:gd name="T38" fmla="*/ 91 w 221"/>
                <a:gd name="T39" fmla="*/ 322 h 349"/>
                <a:gd name="T40" fmla="*/ 165 w 221"/>
                <a:gd name="T41" fmla="*/ 276 h 349"/>
                <a:gd name="T42" fmla="*/ 152 w 221"/>
                <a:gd name="T43" fmla="*/ 236 h 349"/>
                <a:gd name="T44" fmla="*/ 119 w 221"/>
                <a:gd name="T45" fmla="*/ 207 h 349"/>
                <a:gd name="T46" fmla="*/ 54 w 221"/>
                <a:gd name="T47" fmla="*/ 168 h 349"/>
                <a:gd name="T48" fmla="*/ 13 w 221"/>
                <a:gd name="T49" fmla="*/ 63 h 349"/>
                <a:gd name="T50" fmla="*/ 100 w 221"/>
                <a:gd name="T51" fmla="*/ 3 h 349"/>
                <a:gd name="T52" fmla="*/ 148 w 221"/>
                <a:gd name="T53" fmla="*/ 14 h 349"/>
                <a:gd name="T54" fmla="*/ 188 w 221"/>
                <a:gd name="T55" fmla="*/ 6 h 349"/>
                <a:gd name="T56" fmla="*/ 194 w 221"/>
                <a:gd name="T57" fmla="*/ 5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49">
                  <a:moveTo>
                    <a:pt x="194" y="5"/>
                  </a:moveTo>
                  <a:cubicBezTo>
                    <a:pt x="195" y="8"/>
                    <a:pt x="197" y="10"/>
                    <a:pt x="197" y="13"/>
                  </a:cubicBezTo>
                  <a:cubicBezTo>
                    <a:pt x="197" y="44"/>
                    <a:pt x="197" y="76"/>
                    <a:pt x="197" y="107"/>
                  </a:cubicBezTo>
                  <a:cubicBezTo>
                    <a:pt x="197" y="113"/>
                    <a:pt x="196" y="118"/>
                    <a:pt x="187" y="115"/>
                  </a:cubicBezTo>
                  <a:cubicBezTo>
                    <a:pt x="186" y="108"/>
                    <a:pt x="184" y="101"/>
                    <a:pt x="183" y="94"/>
                  </a:cubicBezTo>
                  <a:cubicBezTo>
                    <a:pt x="175" y="65"/>
                    <a:pt x="157" y="43"/>
                    <a:pt x="129" y="31"/>
                  </a:cubicBezTo>
                  <a:cubicBezTo>
                    <a:pt x="115" y="25"/>
                    <a:pt x="99" y="25"/>
                    <a:pt x="85" y="31"/>
                  </a:cubicBezTo>
                  <a:cubicBezTo>
                    <a:pt x="49" y="48"/>
                    <a:pt x="44" y="88"/>
                    <a:pt x="76" y="114"/>
                  </a:cubicBezTo>
                  <a:cubicBezTo>
                    <a:pt x="85" y="122"/>
                    <a:pt x="96" y="127"/>
                    <a:pt x="106" y="133"/>
                  </a:cubicBezTo>
                  <a:cubicBezTo>
                    <a:pt x="132" y="150"/>
                    <a:pt x="158" y="165"/>
                    <a:pt x="182" y="185"/>
                  </a:cubicBezTo>
                  <a:cubicBezTo>
                    <a:pt x="210" y="207"/>
                    <a:pt x="221" y="238"/>
                    <a:pt x="213" y="274"/>
                  </a:cubicBezTo>
                  <a:cubicBezTo>
                    <a:pt x="204" y="310"/>
                    <a:pt x="180" y="334"/>
                    <a:pt x="144" y="342"/>
                  </a:cubicBezTo>
                  <a:cubicBezTo>
                    <a:pt x="116" y="349"/>
                    <a:pt x="87" y="345"/>
                    <a:pt x="60" y="333"/>
                  </a:cubicBezTo>
                  <a:cubicBezTo>
                    <a:pt x="38" y="323"/>
                    <a:pt x="38" y="324"/>
                    <a:pt x="21" y="341"/>
                  </a:cubicBezTo>
                  <a:cubicBezTo>
                    <a:pt x="20" y="343"/>
                    <a:pt x="17" y="342"/>
                    <a:pt x="14" y="343"/>
                  </a:cubicBezTo>
                  <a:cubicBezTo>
                    <a:pt x="13" y="340"/>
                    <a:pt x="11" y="339"/>
                    <a:pt x="11" y="337"/>
                  </a:cubicBezTo>
                  <a:cubicBezTo>
                    <a:pt x="11" y="304"/>
                    <a:pt x="11" y="272"/>
                    <a:pt x="11" y="239"/>
                  </a:cubicBezTo>
                  <a:cubicBezTo>
                    <a:pt x="11" y="233"/>
                    <a:pt x="10" y="226"/>
                    <a:pt x="21" y="229"/>
                  </a:cubicBezTo>
                  <a:cubicBezTo>
                    <a:pt x="22" y="237"/>
                    <a:pt x="24" y="245"/>
                    <a:pt x="26" y="253"/>
                  </a:cubicBezTo>
                  <a:cubicBezTo>
                    <a:pt x="35" y="288"/>
                    <a:pt x="56" y="312"/>
                    <a:pt x="91" y="322"/>
                  </a:cubicBezTo>
                  <a:cubicBezTo>
                    <a:pt x="130" y="333"/>
                    <a:pt x="158" y="302"/>
                    <a:pt x="165" y="276"/>
                  </a:cubicBezTo>
                  <a:cubicBezTo>
                    <a:pt x="168" y="261"/>
                    <a:pt x="163" y="247"/>
                    <a:pt x="152" y="236"/>
                  </a:cubicBezTo>
                  <a:cubicBezTo>
                    <a:pt x="142" y="225"/>
                    <a:pt x="131" y="215"/>
                    <a:pt x="119" y="207"/>
                  </a:cubicBezTo>
                  <a:cubicBezTo>
                    <a:pt x="98" y="193"/>
                    <a:pt x="76" y="181"/>
                    <a:pt x="54" y="168"/>
                  </a:cubicBezTo>
                  <a:cubicBezTo>
                    <a:pt x="16" y="144"/>
                    <a:pt x="0" y="105"/>
                    <a:pt x="13" y="63"/>
                  </a:cubicBezTo>
                  <a:cubicBezTo>
                    <a:pt x="25" y="25"/>
                    <a:pt x="60" y="0"/>
                    <a:pt x="100" y="3"/>
                  </a:cubicBezTo>
                  <a:cubicBezTo>
                    <a:pt x="116" y="4"/>
                    <a:pt x="132" y="9"/>
                    <a:pt x="148" y="14"/>
                  </a:cubicBezTo>
                  <a:cubicBezTo>
                    <a:pt x="172" y="22"/>
                    <a:pt x="171" y="23"/>
                    <a:pt x="188" y="6"/>
                  </a:cubicBezTo>
                  <a:cubicBezTo>
                    <a:pt x="189" y="5"/>
                    <a:pt x="191" y="6"/>
                    <a:pt x="19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7">
              <a:extLst>
                <a:ext uri="{FF2B5EF4-FFF2-40B4-BE49-F238E27FC236}">
                  <a16:creationId xmlns:a16="http://schemas.microsoft.com/office/drawing/2014/main" id="{3E293386-D322-44E0-AB65-971F39FA07EF}"/>
                </a:ext>
              </a:extLst>
            </p:cNvPr>
            <p:cNvSpPr>
              <a:spLocks/>
            </p:cNvSpPr>
            <p:nvPr userDrawn="1"/>
          </p:nvSpPr>
          <p:spPr bwMode="auto">
            <a:xfrm>
              <a:off x="6075698" y="2413422"/>
              <a:ext cx="123154" cy="194900"/>
            </a:xfrm>
            <a:custGeom>
              <a:avLst/>
              <a:gdLst>
                <a:gd name="T0" fmla="*/ 190 w 218"/>
                <a:gd name="T1" fmla="*/ 113 h 344"/>
                <a:gd name="T2" fmla="*/ 180 w 218"/>
                <a:gd name="T3" fmla="*/ 105 h 344"/>
                <a:gd name="T4" fmla="*/ 147 w 218"/>
                <a:gd name="T5" fmla="*/ 43 h 344"/>
                <a:gd name="T6" fmla="*/ 93 w 218"/>
                <a:gd name="T7" fmla="*/ 25 h 344"/>
                <a:gd name="T8" fmla="*/ 59 w 218"/>
                <a:gd name="T9" fmla="*/ 99 h 344"/>
                <a:gd name="T10" fmla="*/ 97 w 218"/>
                <a:gd name="T11" fmla="*/ 130 h 344"/>
                <a:gd name="T12" fmla="*/ 184 w 218"/>
                <a:gd name="T13" fmla="*/ 190 h 344"/>
                <a:gd name="T14" fmla="*/ 204 w 218"/>
                <a:gd name="T15" fmla="*/ 283 h 344"/>
                <a:gd name="T16" fmla="*/ 123 w 218"/>
                <a:gd name="T17" fmla="*/ 343 h 344"/>
                <a:gd name="T18" fmla="*/ 50 w 218"/>
                <a:gd name="T19" fmla="*/ 329 h 344"/>
                <a:gd name="T20" fmla="*/ 19 w 218"/>
                <a:gd name="T21" fmla="*/ 336 h 344"/>
                <a:gd name="T22" fmla="*/ 10 w 218"/>
                <a:gd name="T23" fmla="*/ 342 h 344"/>
                <a:gd name="T24" fmla="*/ 9 w 218"/>
                <a:gd name="T25" fmla="*/ 227 h 344"/>
                <a:gd name="T26" fmla="*/ 19 w 218"/>
                <a:gd name="T27" fmla="*/ 237 h 344"/>
                <a:gd name="T28" fmla="*/ 50 w 218"/>
                <a:gd name="T29" fmla="*/ 300 h 344"/>
                <a:gd name="T30" fmla="*/ 83 w 218"/>
                <a:gd name="T31" fmla="*/ 319 h 344"/>
                <a:gd name="T32" fmla="*/ 159 w 218"/>
                <a:gd name="T33" fmla="*/ 278 h 344"/>
                <a:gd name="T34" fmla="*/ 145 w 218"/>
                <a:gd name="T35" fmla="*/ 231 h 344"/>
                <a:gd name="T36" fmla="*/ 90 w 218"/>
                <a:gd name="T37" fmla="*/ 190 h 344"/>
                <a:gd name="T38" fmla="*/ 46 w 218"/>
                <a:gd name="T39" fmla="*/ 163 h 344"/>
                <a:gd name="T40" fmla="*/ 4 w 218"/>
                <a:gd name="T41" fmla="*/ 83 h 344"/>
                <a:gd name="T42" fmla="*/ 66 w 218"/>
                <a:gd name="T43" fmla="*/ 5 h 344"/>
                <a:gd name="T44" fmla="*/ 117 w 218"/>
                <a:gd name="T45" fmla="*/ 4 h 344"/>
                <a:gd name="T46" fmla="*/ 146 w 218"/>
                <a:gd name="T47" fmla="*/ 13 h 344"/>
                <a:gd name="T48" fmla="*/ 182 w 218"/>
                <a:gd name="T49" fmla="*/ 7 h 344"/>
                <a:gd name="T50" fmla="*/ 190 w 218"/>
                <a:gd name="T51" fmla="*/ 6 h 344"/>
                <a:gd name="T52" fmla="*/ 190 w 218"/>
                <a:gd name="T53" fmla="*/ 11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8" h="344">
                  <a:moveTo>
                    <a:pt x="190" y="113"/>
                  </a:moveTo>
                  <a:cubicBezTo>
                    <a:pt x="181" y="115"/>
                    <a:pt x="180" y="110"/>
                    <a:pt x="180" y="105"/>
                  </a:cubicBezTo>
                  <a:cubicBezTo>
                    <a:pt x="178" y="79"/>
                    <a:pt x="166" y="59"/>
                    <a:pt x="147" y="43"/>
                  </a:cubicBezTo>
                  <a:cubicBezTo>
                    <a:pt x="131" y="30"/>
                    <a:pt x="114" y="23"/>
                    <a:pt x="93" y="25"/>
                  </a:cubicBezTo>
                  <a:cubicBezTo>
                    <a:pt x="58" y="29"/>
                    <a:pt x="39" y="70"/>
                    <a:pt x="59" y="99"/>
                  </a:cubicBezTo>
                  <a:cubicBezTo>
                    <a:pt x="68" y="113"/>
                    <a:pt x="82" y="122"/>
                    <a:pt x="97" y="130"/>
                  </a:cubicBezTo>
                  <a:cubicBezTo>
                    <a:pt x="129" y="146"/>
                    <a:pt x="159" y="164"/>
                    <a:pt x="184" y="190"/>
                  </a:cubicBezTo>
                  <a:cubicBezTo>
                    <a:pt x="210" y="217"/>
                    <a:pt x="218" y="248"/>
                    <a:pt x="204" y="283"/>
                  </a:cubicBezTo>
                  <a:cubicBezTo>
                    <a:pt x="189" y="319"/>
                    <a:pt x="162" y="340"/>
                    <a:pt x="123" y="343"/>
                  </a:cubicBezTo>
                  <a:cubicBezTo>
                    <a:pt x="98" y="344"/>
                    <a:pt x="73" y="341"/>
                    <a:pt x="50" y="329"/>
                  </a:cubicBezTo>
                  <a:cubicBezTo>
                    <a:pt x="33" y="321"/>
                    <a:pt x="33" y="321"/>
                    <a:pt x="19" y="336"/>
                  </a:cubicBezTo>
                  <a:cubicBezTo>
                    <a:pt x="17" y="338"/>
                    <a:pt x="14" y="340"/>
                    <a:pt x="10" y="342"/>
                  </a:cubicBezTo>
                  <a:cubicBezTo>
                    <a:pt x="5" y="325"/>
                    <a:pt x="5" y="244"/>
                    <a:pt x="9" y="227"/>
                  </a:cubicBezTo>
                  <a:cubicBezTo>
                    <a:pt x="19" y="224"/>
                    <a:pt x="18" y="232"/>
                    <a:pt x="19" y="237"/>
                  </a:cubicBezTo>
                  <a:cubicBezTo>
                    <a:pt x="22" y="262"/>
                    <a:pt x="31" y="284"/>
                    <a:pt x="50" y="300"/>
                  </a:cubicBezTo>
                  <a:cubicBezTo>
                    <a:pt x="60" y="308"/>
                    <a:pt x="71" y="315"/>
                    <a:pt x="83" y="319"/>
                  </a:cubicBezTo>
                  <a:cubicBezTo>
                    <a:pt x="113" y="330"/>
                    <a:pt x="151" y="309"/>
                    <a:pt x="159" y="278"/>
                  </a:cubicBezTo>
                  <a:cubicBezTo>
                    <a:pt x="163" y="260"/>
                    <a:pt x="158" y="243"/>
                    <a:pt x="145" y="231"/>
                  </a:cubicBezTo>
                  <a:cubicBezTo>
                    <a:pt x="128" y="216"/>
                    <a:pt x="109" y="203"/>
                    <a:pt x="90" y="190"/>
                  </a:cubicBezTo>
                  <a:cubicBezTo>
                    <a:pt x="76" y="181"/>
                    <a:pt x="61" y="173"/>
                    <a:pt x="46" y="163"/>
                  </a:cubicBezTo>
                  <a:cubicBezTo>
                    <a:pt x="17" y="145"/>
                    <a:pt x="0" y="118"/>
                    <a:pt x="4" y="83"/>
                  </a:cubicBezTo>
                  <a:cubicBezTo>
                    <a:pt x="8" y="45"/>
                    <a:pt x="28" y="16"/>
                    <a:pt x="66" y="5"/>
                  </a:cubicBezTo>
                  <a:cubicBezTo>
                    <a:pt x="82" y="0"/>
                    <a:pt x="100" y="2"/>
                    <a:pt x="117" y="4"/>
                  </a:cubicBezTo>
                  <a:cubicBezTo>
                    <a:pt x="127" y="4"/>
                    <a:pt x="136" y="9"/>
                    <a:pt x="146" y="13"/>
                  </a:cubicBezTo>
                  <a:cubicBezTo>
                    <a:pt x="159" y="18"/>
                    <a:pt x="172" y="24"/>
                    <a:pt x="182" y="7"/>
                  </a:cubicBezTo>
                  <a:cubicBezTo>
                    <a:pt x="183" y="6"/>
                    <a:pt x="187" y="6"/>
                    <a:pt x="190" y="6"/>
                  </a:cubicBezTo>
                  <a:cubicBezTo>
                    <a:pt x="190" y="42"/>
                    <a:pt x="190" y="78"/>
                    <a:pt x="19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8">
              <a:extLst>
                <a:ext uri="{FF2B5EF4-FFF2-40B4-BE49-F238E27FC236}">
                  <a16:creationId xmlns:a16="http://schemas.microsoft.com/office/drawing/2014/main" id="{3F8392C5-0883-4EA8-B435-971E63D740E9}"/>
                </a:ext>
              </a:extLst>
            </p:cNvPr>
            <p:cNvSpPr>
              <a:spLocks/>
            </p:cNvSpPr>
            <p:nvPr userDrawn="1"/>
          </p:nvSpPr>
          <p:spPr bwMode="auto">
            <a:xfrm>
              <a:off x="5527720" y="2415117"/>
              <a:ext cx="183036" cy="193205"/>
            </a:xfrm>
            <a:custGeom>
              <a:avLst/>
              <a:gdLst>
                <a:gd name="T0" fmla="*/ 0 w 323"/>
                <a:gd name="T1" fmla="*/ 6 h 341"/>
                <a:gd name="T2" fmla="*/ 121 w 323"/>
                <a:gd name="T3" fmla="*/ 7 h 341"/>
                <a:gd name="T4" fmla="*/ 112 w 323"/>
                <a:gd name="T5" fmla="*/ 12 h 341"/>
                <a:gd name="T6" fmla="*/ 98 w 323"/>
                <a:gd name="T7" fmla="*/ 42 h 341"/>
                <a:gd name="T8" fmla="*/ 114 w 323"/>
                <a:gd name="T9" fmla="*/ 79 h 341"/>
                <a:gd name="T10" fmla="*/ 178 w 323"/>
                <a:gd name="T11" fmla="*/ 223 h 341"/>
                <a:gd name="T12" fmla="*/ 183 w 323"/>
                <a:gd name="T13" fmla="*/ 235 h 341"/>
                <a:gd name="T14" fmla="*/ 191 w 323"/>
                <a:gd name="T15" fmla="*/ 217 h 341"/>
                <a:gd name="T16" fmla="*/ 260 w 323"/>
                <a:gd name="T17" fmla="*/ 47 h 341"/>
                <a:gd name="T18" fmla="*/ 247 w 323"/>
                <a:gd name="T19" fmla="*/ 10 h 341"/>
                <a:gd name="T20" fmla="*/ 245 w 323"/>
                <a:gd name="T21" fmla="*/ 7 h 341"/>
                <a:gd name="T22" fmla="*/ 323 w 323"/>
                <a:gd name="T23" fmla="*/ 4 h 341"/>
                <a:gd name="T24" fmla="*/ 320 w 323"/>
                <a:gd name="T25" fmla="*/ 12 h 341"/>
                <a:gd name="T26" fmla="*/ 291 w 323"/>
                <a:gd name="T27" fmla="*/ 47 h 341"/>
                <a:gd name="T28" fmla="*/ 247 w 323"/>
                <a:gd name="T29" fmla="*/ 158 h 341"/>
                <a:gd name="T30" fmla="*/ 181 w 323"/>
                <a:gd name="T31" fmla="*/ 325 h 341"/>
                <a:gd name="T32" fmla="*/ 178 w 323"/>
                <a:gd name="T33" fmla="*/ 333 h 341"/>
                <a:gd name="T34" fmla="*/ 162 w 323"/>
                <a:gd name="T35" fmla="*/ 333 h 341"/>
                <a:gd name="T36" fmla="*/ 157 w 323"/>
                <a:gd name="T37" fmla="*/ 322 h 341"/>
                <a:gd name="T38" fmla="*/ 38 w 323"/>
                <a:gd name="T39" fmla="*/ 45 h 341"/>
                <a:gd name="T40" fmla="*/ 0 w 323"/>
                <a:gd name="T41" fmla="*/ 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41">
                  <a:moveTo>
                    <a:pt x="0" y="6"/>
                  </a:moveTo>
                  <a:cubicBezTo>
                    <a:pt x="24" y="1"/>
                    <a:pt x="104" y="1"/>
                    <a:pt x="121" y="7"/>
                  </a:cubicBezTo>
                  <a:cubicBezTo>
                    <a:pt x="117" y="9"/>
                    <a:pt x="115" y="11"/>
                    <a:pt x="112" y="12"/>
                  </a:cubicBezTo>
                  <a:cubicBezTo>
                    <a:pt x="93" y="18"/>
                    <a:pt x="90" y="24"/>
                    <a:pt x="98" y="42"/>
                  </a:cubicBezTo>
                  <a:cubicBezTo>
                    <a:pt x="103" y="55"/>
                    <a:pt x="109" y="67"/>
                    <a:pt x="114" y="79"/>
                  </a:cubicBezTo>
                  <a:cubicBezTo>
                    <a:pt x="136" y="127"/>
                    <a:pt x="157" y="175"/>
                    <a:pt x="178" y="223"/>
                  </a:cubicBezTo>
                  <a:cubicBezTo>
                    <a:pt x="179" y="226"/>
                    <a:pt x="181" y="229"/>
                    <a:pt x="183" y="235"/>
                  </a:cubicBezTo>
                  <a:cubicBezTo>
                    <a:pt x="187" y="227"/>
                    <a:pt x="189" y="222"/>
                    <a:pt x="191" y="217"/>
                  </a:cubicBezTo>
                  <a:cubicBezTo>
                    <a:pt x="214" y="160"/>
                    <a:pt x="237" y="104"/>
                    <a:pt x="260" y="47"/>
                  </a:cubicBezTo>
                  <a:cubicBezTo>
                    <a:pt x="269" y="23"/>
                    <a:pt x="269" y="23"/>
                    <a:pt x="247" y="10"/>
                  </a:cubicBezTo>
                  <a:cubicBezTo>
                    <a:pt x="246" y="10"/>
                    <a:pt x="245" y="8"/>
                    <a:pt x="245" y="7"/>
                  </a:cubicBezTo>
                  <a:cubicBezTo>
                    <a:pt x="255" y="1"/>
                    <a:pt x="291" y="0"/>
                    <a:pt x="323" y="4"/>
                  </a:cubicBezTo>
                  <a:cubicBezTo>
                    <a:pt x="322" y="7"/>
                    <a:pt x="321" y="12"/>
                    <a:pt x="320" y="12"/>
                  </a:cubicBezTo>
                  <a:cubicBezTo>
                    <a:pt x="303" y="18"/>
                    <a:pt x="297" y="32"/>
                    <a:pt x="291" y="47"/>
                  </a:cubicBezTo>
                  <a:cubicBezTo>
                    <a:pt x="276" y="84"/>
                    <a:pt x="262" y="121"/>
                    <a:pt x="247" y="158"/>
                  </a:cubicBezTo>
                  <a:cubicBezTo>
                    <a:pt x="225" y="214"/>
                    <a:pt x="203" y="269"/>
                    <a:pt x="181" y="325"/>
                  </a:cubicBezTo>
                  <a:cubicBezTo>
                    <a:pt x="180" y="328"/>
                    <a:pt x="179" y="330"/>
                    <a:pt x="178" y="333"/>
                  </a:cubicBezTo>
                  <a:cubicBezTo>
                    <a:pt x="173" y="341"/>
                    <a:pt x="167" y="341"/>
                    <a:pt x="162" y="333"/>
                  </a:cubicBezTo>
                  <a:cubicBezTo>
                    <a:pt x="160" y="329"/>
                    <a:pt x="158" y="325"/>
                    <a:pt x="157" y="322"/>
                  </a:cubicBezTo>
                  <a:cubicBezTo>
                    <a:pt x="117" y="230"/>
                    <a:pt x="77" y="137"/>
                    <a:pt x="38" y="45"/>
                  </a:cubicBezTo>
                  <a:cubicBezTo>
                    <a:pt x="31" y="28"/>
                    <a:pt x="19" y="1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
              <a:extLst>
                <a:ext uri="{FF2B5EF4-FFF2-40B4-BE49-F238E27FC236}">
                  <a16:creationId xmlns:a16="http://schemas.microsoft.com/office/drawing/2014/main" id="{881A2E5E-A0F9-4763-986F-FE9F584F10B1}"/>
                </a:ext>
              </a:extLst>
            </p:cNvPr>
            <p:cNvSpPr>
              <a:spLocks/>
            </p:cNvSpPr>
            <p:nvPr userDrawn="1"/>
          </p:nvSpPr>
          <p:spPr bwMode="auto">
            <a:xfrm>
              <a:off x="6299973" y="2417376"/>
              <a:ext cx="164958" cy="189815"/>
            </a:xfrm>
            <a:custGeom>
              <a:avLst/>
              <a:gdLst>
                <a:gd name="T0" fmla="*/ 175 w 292"/>
                <a:gd name="T1" fmla="*/ 24 h 335"/>
                <a:gd name="T2" fmla="*/ 174 w 292"/>
                <a:gd name="T3" fmla="*/ 45 h 335"/>
                <a:gd name="T4" fmla="*/ 174 w 292"/>
                <a:gd name="T5" fmla="*/ 283 h 335"/>
                <a:gd name="T6" fmla="*/ 207 w 292"/>
                <a:gd name="T7" fmla="*/ 326 h 335"/>
                <a:gd name="T8" fmla="*/ 200 w 292"/>
                <a:gd name="T9" fmla="*/ 334 h 335"/>
                <a:gd name="T10" fmla="*/ 172 w 292"/>
                <a:gd name="T11" fmla="*/ 334 h 335"/>
                <a:gd name="T12" fmla="*/ 98 w 292"/>
                <a:gd name="T13" fmla="*/ 334 h 335"/>
                <a:gd name="T14" fmla="*/ 88 w 292"/>
                <a:gd name="T15" fmla="*/ 324 h 335"/>
                <a:gd name="T16" fmla="*/ 98 w 292"/>
                <a:gd name="T17" fmla="*/ 322 h 335"/>
                <a:gd name="T18" fmla="*/ 118 w 292"/>
                <a:gd name="T19" fmla="*/ 295 h 335"/>
                <a:gd name="T20" fmla="*/ 118 w 292"/>
                <a:gd name="T21" fmla="*/ 25 h 335"/>
                <a:gd name="T22" fmla="*/ 39 w 292"/>
                <a:gd name="T23" fmla="*/ 27 h 335"/>
                <a:gd name="T24" fmla="*/ 16 w 292"/>
                <a:gd name="T25" fmla="*/ 53 h 335"/>
                <a:gd name="T26" fmla="*/ 9 w 292"/>
                <a:gd name="T27" fmla="*/ 78 h 335"/>
                <a:gd name="T28" fmla="*/ 6 w 292"/>
                <a:gd name="T29" fmla="*/ 0 h 335"/>
                <a:gd name="T30" fmla="*/ 285 w 292"/>
                <a:gd name="T31" fmla="*/ 0 h 335"/>
                <a:gd name="T32" fmla="*/ 283 w 292"/>
                <a:gd name="T33" fmla="*/ 81 h 335"/>
                <a:gd name="T34" fmla="*/ 278 w 292"/>
                <a:gd name="T35" fmla="*/ 63 h 335"/>
                <a:gd name="T36" fmla="*/ 230 w 292"/>
                <a:gd name="T37" fmla="*/ 24 h 335"/>
                <a:gd name="T38" fmla="*/ 175 w 292"/>
                <a:gd name="T39" fmla="*/ 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5">
                  <a:moveTo>
                    <a:pt x="175" y="24"/>
                  </a:moveTo>
                  <a:cubicBezTo>
                    <a:pt x="175" y="32"/>
                    <a:pt x="174" y="39"/>
                    <a:pt x="174" y="45"/>
                  </a:cubicBezTo>
                  <a:cubicBezTo>
                    <a:pt x="174" y="125"/>
                    <a:pt x="174" y="204"/>
                    <a:pt x="174" y="283"/>
                  </a:cubicBezTo>
                  <a:cubicBezTo>
                    <a:pt x="174" y="313"/>
                    <a:pt x="178" y="317"/>
                    <a:pt x="207" y="326"/>
                  </a:cubicBezTo>
                  <a:cubicBezTo>
                    <a:pt x="204" y="329"/>
                    <a:pt x="202" y="333"/>
                    <a:pt x="200" y="334"/>
                  </a:cubicBezTo>
                  <a:cubicBezTo>
                    <a:pt x="191" y="335"/>
                    <a:pt x="182" y="334"/>
                    <a:pt x="172" y="334"/>
                  </a:cubicBezTo>
                  <a:cubicBezTo>
                    <a:pt x="148" y="334"/>
                    <a:pt x="123" y="334"/>
                    <a:pt x="98" y="334"/>
                  </a:cubicBezTo>
                  <a:cubicBezTo>
                    <a:pt x="93" y="334"/>
                    <a:pt x="85" y="335"/>
                    <a:pt x="88" y="324"/>
                  </a:cubicBezTo>
                  <a:cubicBezTo>
                    <a:pt x="91" y="323"/>
                    <a:pt x="95" y="323"/>
                    <a:pt x="98" y="322"/>
                  </a:cubicBezTo>
                  <a:cubicBezTo>
                    <a:pt x="111" y="318"/>
                    <a:pt x="118" y="308"/>
                    <a:pt x="118" y="295"/>
                  </a:cubicBezTo>
                  <a:cubicBezTo>
                    <a:pt x="118" y="206"/>
                    <a:pt x="118" y="117"/>
                    <a:pt x="118" y="25"/>
                  </a:cubicBezTo>
                  <a:cubicBezTo>
                    <a:pt x="91" y="24"/>
                    <a:pt x="65" y="21"/>
                    <a:pt x="39" y="27"/>
                  </a:cubicBezTo>
                  <a:cubicBezTo>
                    <a:pt x="26" y="31"/>
                    <a:pt x="20" y="41"/>
                    <a:pt x="16" y="53"/>
                  </a:cubicBezTo>
                  <a:cubicBezTo>
                    <a:pt x="13" y="61"/>
                    <a:pt x="12" y="69"/>
                    <a:pt x="9" y="78"/>
                  </a:cubicBezTo>
                  <a:cubicBezTo>
                    <a:pt x="1" y="68"/>
                    <a:pt x="0" y="44"/>
                    <a:pt x="6" y="0"/>
                  </a:cubicBezTo>
                  <a:cubicBezTo>
                    <a:pt x="99" y="0"/>
                    <a:pt x="192" y="0"/>
                    <a:pt x="285" y="0"/>
                  </a:cubicBezTo>
                  <a:cubicBezTo>
                    <a:pt x="292" y="39"/>
                    <a:pt x="292" y="65"/>
                    <a:pt x="283" y="81"/>
                  </a:cubicBezTo>
                  <a:cubicBezTo>
                    <a:pt x="281" y="73"/>
                    <a:pt x="280" y="68"/>
                    <a:pt x="278" y="63"/>
                  </a:cubicBezTo>
                  <a:cubicBezTo>
                    <a:pt x="271" y="33"/>
                    <a:pt x="261" y="24"/>
                    <a:pt x="230" y="24"/>
                  </a:cubicBezTo>
                  <a:cubicBezTo>
                    <a:pt x="212" y="23"/>
                    <a:pt x="194" y="24"/>
                    <a:pt x="17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0">
              <a:extLst>
                <a:ext uri="{FF2B5EF4-FFF2-40B4-BE49-F238E27FC236}">
                  <a16:creationId xmlns:a16="http://schemas.microsoft.com/office/drawing/2014/main" id="{8D63ADD6-D86F-4D52-9093-27F0DAFE883E}"/>
                </a:ext>
              </a:extLst>
            </p:cNvPr>
            <p:cNvSpPr>
              <a:spLocks/>
            </p:cNvSpPr>
            <p:nvPr userDrawn="1"/>
          </p:nvSpPr>
          <p:spPr bwMode="auto">
            <a:xfrm>
              <a:off x="5906785" y="2765936"/>
              <a:ext cx="155919" cy="191510"/>
            </a:xfrm>
            <a:custGeom>
              <a:avLst/>
              <a:gdLst>
                <a:gd name="T0" fmla="*/ 275 w 275"/>
                <a:gd name="T1" fmla="*/ 247 h 339"/>
                <a:gd name="T2" fmla="*/ 248 w 275"/>
                <a:gd name="T3" fmla="*/ 337 h 339"/>
                <a:gd name="T4" fmla="*/ 232 w 275"/>
                <a:gd name="T5" fmla="*/ 338 h 339"/>
                <a:gd name="T6" fmla="*/ 20 w 275"/>
                <a:gd name="T7" fmla="*/ 338 h 339"/>
                <a:gd name="T8" fmla="*/ 6 w 275"/>
                <a:gd name="T9" fmla="*/ 337 h 339"/>
                <a:gd name="T10" fmla="*/ 1 w 275"/>
                <a:gd name="T11" fmla="*/ 330 h 339"/>
                <a:gd name="T12" fmla="*/ 36 w 275"/>
                <a:gd name="T13" fmla="*/ 280 h 339"/>
                <a:gd name="T14" fmla="*/ 36 w 275"/>
                <a:gd name="T15" fmla="*/ 56 h 339"/>
                <a:gd name="T16" fmla="*/ 35 w 275"/>
                <a:gd name="T17" fmla="*/ 38 h 339"/>
                <a:gd name="T18" fmla="*/ 11 w 275"/>
                <a:gd name="T19" fmla="*/ 12 h 339"/>
                <a:gd name="T20" fmla="*/ 0 w 275"/>
                <a:gd name="T21" fmla="*/ 8 h 339"/>
                <a:gd name="T22" fmla="*/ 9 w 275"/>
                <a:gd name="T23" fmla="*/ 0 h 339"/>
                <a:gd name="T24" fmla="*/ 118 w 275"/>
                <a:gd name="T25" fmla="*/ 0 h 339"/>
                <a:gd name="T26" fmla="*/ 126 w 275"/>
                <a:gd name="T27" fmla="*/ 6 h 339"/>
                <a:gd name="T28" fmla="*/ 123 w 275"/>
                <a:gd name="T29" fmla="*/ 11 h 339"/>
                <a:gd name="T30" fmla="*/ 92 w 275"/>
                <a:gd name="T31" fmla="*/ 52 h 339"/>
                <a:gd name="T32" fmla="*/ 92 w 275"/>
                <a:gd name="T33" fmla="*/ 282 h 339"/>
                <a:gd name="T34" fmla="*/ 92 w 275"/>
                <a:gd name="T35" fmla="*/ 292 h 339"/>
                <a:gd name="T36" fmla="*/ 113 w 275"/>
                <a:gd name="T37" fmla="*/ 311 h 339"/>
                <a:gd name="T38" fmla="*/ 195 w 275"/>
                <a:gd name="T39" fmla="*/ 311 h 339"/>
                <a:gd name="T40" fmla="*/ 250 w 275"/>
                <a:gd name="T41" fmla="*/ 276 h 339"/>
                <a:gd name="T42" fmla="*/ 262 w 275"/>
                <a:gd name="T43" fmla="*/ 251 h 339"/>
                <a:gd name="T44" fmla="*/ 270 w 275"/>
                <a:gd name="T45" fmla="*/ 243 h 339"/>
                <a:gd name="T46" fmla="*/ 275 w 275"/>
                <a:gd name="T47" fmla="*/ 24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5" h="339">
                  <a:moveTo>
                    <a:pt x="275" y="247"/>
                  </a:moveTo>
                  <a:cubicBezTo>
                    <a:pt x="266" y="277"/>
                    <a:pt x="257" y="306"/>
                    <a:pt x="248" y="337"/>
                  </a:cubicBezTo>
                  <a:cubicBezTo>
                    <a:pt x="242" y="337"/>
                    <a:pt x="237" y="338"/>
                    <a:pt x="232" y="338"/>
                  </a:cubicBezTo>
                  <a:cubicBezTo>
                    <a:pt x="161" y="338"/>
                    <a:pt x="91" y="338"/>
                    <a:pt x="20" y="338"/>
                  </a:cubicBezTo>
                  <a:cubicBezTo>
                    <a:pt x="15" y="338"/>
                    <a:pt x="11" y="339"/>
                    <a:pt x="6" y="337"/>
                  </a:cubicBezTo>
                  <a:cubicBezTo>
                    <a:pt x="4" y="337"/>
                    <a:pt x="3" y="333"/>
                    <a:pt x="1" y="330"/>
                  </a:cubicBezTo>
                  <a:cubicBezTo>
                    <a:pt x="33" y="319"/>
                    <a:pt x="36" y="314"/>
                    <a:pt x="36" y="280"/>
                  </a:cubicBezTo>
                  <a:cubicBezTo>
                    <a:pt x="36" y="205"/>
                    <a:pt x="36" y="131"/>
                    <a:pt x="36" y="56"/>
                  </a:cubicBezTo>
                  <a:cubicBezTo>
                    <a:pt x="36" y="50"/>
                    <a:pt x="36" y="44"/>
                    <a:pt x="35" y="38"/>
                  </a:cubicBezTo>
                  <a:cubicBezTo>
                    <a:pt x="33" y="24"/>
                    <a:pt x="25" y="15"/>
                    <a:pt x="11" y="12"/>
                  </a:cubicBezTo>
                  <a:cubicBezTo>
                    <a:pt x="8" y="12"/>
                    <a:pt x="5" y="10"/>
                    <a:pt x="0" y="8"/>
                  </a:cubicBezTo>
                  <a:cubicBezTo>
                    <a:pt x="4" y="5"/>
                    <a:pt x="6" y="0"/>
                    <a:pt x="9" y="0"/>
                  </a:cubicBezTo>
                  <a:cubicBezTo>
                    <a:pt x="45" y="0"/>
                    <a:pt x="82" y="0"/>
                    <a:pt x="118" y="0"/>
                  </a:cubicBezTo>
                  <a:cubicBezTo>
                    <a:pt x="121" y="0"/>
                    <a:pt x="124" y="4"/>
                    <a:pt x="126" y="6"/>
                  </a:cubicBezTo>
                  <a:cubicBezTo>
                    <a:pt x="124" y="9"/>
                    <a:pt x="124" y="10"/>
                    <a:pt x="123" y="11"/>
                  </a:cubicBezTo>
                  <a:cubicBezTo>
                    <a:pt x="96" y="19"/>
                    <a:pt x="92" y="23"/>
                    <a:pt x="92" y="52"/>
                  </a:cubicBezTo>
                  <a:cubicBezTo>
                    <a:pt x="92" y="128"/>
                    <a:pt x="92" y="205"/>
                    <a:pt x="92" y="282"/>
                  </a:cubicBezTo>
                  <a:cubicBezTo>
                    <a:pt x="92" y="285"/>
                    <a:pt x="92" y="288"/>
                    <a:pt x="92" y="292"/>
                  </a:cubicBezTo>
                  <a:cubicBezTo>
                    <a:pt x="94" y="305"/>
                    <a:pt x="99" y="311"/>
                    <a:pt x="113" y="311"/>
                  </a:cubicBezTo>
                  <a:cubicBezTo>
                    <a:pt x="140" y="312"/>
                    <a:pt x="167" y="313"/>
                    <a:pt x="195" y="311"/>
                  </a:cubicBezTo>
                  <a:cubicBezTo>
                    <a:pt x="219" y="310"/>
                    <a:pt x="237" y="297"/>
                    <a:pt x="250" y="276"/>
                  </a:cubicBezTo>
                  <a:cubicBezTo>
                    <a:pt x="254" y="268"/>
                    <a:pt x="257" y="259"/>
                    <a:pt x="262" y="251"/>
                  </a:cubicBezTo>
                  <a:cubicBezTo>
                    <a:pt x="263" y="248"/>
                    <a:pt x="267" y="246"/>
                    <a:pt x="270" y="243"/>
                  </a:cubicBezTo>
                  <a:cubicBezTo>
                    <a:pt x="272" y="244"/>
                    <a:pt x="274" y="245"/>
                    <a:pt x="275"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1">
              <a:extLst>
                <a:ext uri="{FF2B5EF4-FFF2-40B4-BE49-F238E27FC236}">
                  <a16:creationId xmlns:a16="http://schemas.microsoft.com/office/drawing/2014/main" id="{2A6AA70B-69B4-44DF-98B7-ED39EF21C2A5}"/>
                </a:ext>
              </a:extLst>
            </p:cNvPr>
            <p:cNvSpPr>
              <a:spLocks/>
            </p:cNvSpPr>
            <p:nvPr userDrawn="1"/>
          </p:nvSpPr>
          <p:spPr bwMode="auto">
            <a:xfrm>
              <a:off x="6209020" y="2415682"/>
              <a:ext cx="73440" cy="192075"/>
            </a:xfrm>
            <a:custGeom>
              <a:avLst/>
              <a:gdLst>
                <a:gd name="T0" fmla="*/ 0 w 129"/>
                <a:gd name="T1" fmla="*/ 6 h 339"/>
                <a:gd name="T2" fmla="*/ 129 w 129"/>
                <a:gd name="T3" fmla="*/ 5 h 339"/>
                <a:gd name="T4" fmla="*/ 117 w 129"/>
                <a:gd name="T5" fmla="*/ 12 h 339"/>
                <a:gd name="T6" fmla="*/ 94 w 129"/>
                <a:gd name="T7" fmla="*/ 43 h 339"/>
                <a:gd name="T8" fmla="*/ 94 w 129"/>
                <a:gd name="T9" fmla="*/ 75 h 339"/>
                <a:gd name="T10" fmla="*/ 94 w 129"/>
                <a:gd name="T11" fmla="*/ 279 h 339"/>
                <a:gd name="T12" fmla="*/ 95 w 129"/>
                <a:gd name="T13" fmla="*/ 297 h 339"/>
                <a:gd name="T14" fmla="*/ 120 w 129"/>
                <a:gd name="T15" fmla="*/ 325 h 339"/>
                <a:gd name="T16" fmla="*/ 128 w 129"/>
                <a:gd name="T17" fmla="*/ 328 h 339"/>
                <a:gd name="T18" fmla="*/ 123 w 129"/>
                <a:gd name="T19" fmla="*/ 336 h 339"/>
                <a:gd name="T20" fmla="*/ 110 w 129"/>
                <a:gd name="T21" fmla="*/ 337 h 339"/>
                <a:gd name="T22" fmla="*/ 18 w 129"/>
                <a:gd name="T23" fmla="*/ 337 h 339"/>
                <a:gd name="T24" fmla="*/ 4 w 129"/>
                <a:gd name="T25" fmla="*/ 329 h 339"/>
                <a:gd name="T26" fmla="*/ 12 w 129"/>
                <a:gd name="T27" fmla="*/ 325 h 339"/>
                <a:gd name="T28" fmla="*/ 38 w 129"/>
                <a:gd name="T29" fmla="*/ 298 h 339"/>
                <a:gd name="T30" fmla="*/ 38 w 129"/>
                <a:gd name="T31" fmla="*/ 282 h 339"/>
                <a:gd name="T32" fmla="*/ 38 w 129"/>
                <a:gd name="T33" fmla="*/ 54 h 339"/>
                <a:gd name="T34" fmla="*/ 38 w 129"/>
                <a:gd name="T35" fmla="*/ 38 h 339"/>
                <a:gd name="T36" fmla="*/ 16 w 129"/>
                <a:gd name="T37" fmla="*/ 13 h 339"/>
                <a:gd name="T38" fmla="*/ 0 w 129"/>
                <a:gd name="T39" fmla="*/ 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339">
                  <a:moveTo>
                    <a:pt x="0" y="6"/>
                  </a:moveTo>
                  <a:cubicBezTo>
                    <a:pt x="21" y="0"/>
                    <a:pt x="110" y="0"/>
                    <a:pt x="129" y="5"/>
                  </a:cubicBezTo>
                  <a:cubicBezTo>
                    <a:pt x="124" y="8"/>
                    <a:pt x="121" y="11"/>
                    <a:pt x="117" y="12"/>
                  </a:cubicBezTo>
                  <a:cubicBezTo>
                    <a:pt x="101" y="16"/>
                    <a:pt x="95" y="28"/>
                    <a:pt x="94" y="43"/>
                  </a:cubicBezTo>
                  <a:cubicBezTo>
                    <a:pt x="94" y="54"/>
                    <a:pt x="94" y="65"/>
                    <a:pt x="94" y="75"/>
                  </a:cubicBezTo>
                  <a:cubicBezTo>
                    <a:pt x="94" y="143"/>
                    <a:pt x="94" y="211"/>
                    <a:pt x="94" y="279"/>
                  </a:cubicBezTo>
                  <a:cubicBezTo>
                    <a:pt x="94" y="285"/>
                    <a:pt x="94" y="291"/>
                    <a:pt x="95" y="297"/>
                  </a:cubicBezTo>
                  <a:cubicBezTo>
                    <a:pt x="96" y="315"/>
                    <a:pt x="102" y="321"/>
                    <a:pt x="120" y="325"/>
                  </a:cubicBezTo>
                  <a:cubicBezTo>
                    <a:pt x="122" y="326"/>
                    <a:pt x="124" y="327"/>
                    <a:pt x="128" y="328"/>
                  </a:cubicBezTo>
                  <a:cubicBezTo>
                    <a:pt x="126" y="331"/>
                    <a:pt x="125" y="336"/>
                    <a:pt x="123" y="336"/>
                  </a:cubicBezTo>
                  <a:cubicBezTo>
                    <a:pt x="119" y="337"/>
                    <a:pt x="114" y="337"/>
                    <a:pt x="110" y="337"/>
                  </a:cubicBezTo>
                  <a:cubicBezTo>
                    <a:pt x="79" y="337"/>
                    <a:pt x="48" y="337"/>
                    <a:pt x="18" y="337"/>
                  </a:cubicBezTo>
                  <a:cubicBezTo>
                    <a:pt x="12" y="337"/>
                    <a:pt x="5" y="339"/>
                    <a:pt x="4" y="329"/>
                  </a:cubicBezTo>
                  <a:cubicBezTo>
                    <a:pt x="7" y="328"/>
                    <a:pt x="9" y="326"/>
                    <a:pt x="12" y="325"/>
                  </a:cubicBezTo>
                  <a:cubicBezTo>
                    <a:pt x="30" y="321"/>
                    <a:pt x="36" y="315"/>
                    <a:pt x="38" y="298"/>
                  </a:cubicBezTo>
                  <a:cubicBezTo>
                    <a:pt x="39" y="293"/>
                    <a:pt x="38" y="287"/>
                    <a:pt x="38" y="282"/>
                  </a:cubicBezTo>
                  <a:cubicBezTo>
                    <a:pt x="38" y="206"/>
                    <a:pt x="38" y="130"/>
                    <a:pt x="38" y="54"/>
                  </a:cubicBezTo>
                  <a:cubicBezTo>
                    <a:pt x="38" y="49"/>
                    <a:pt x="39" y="43"/>
                    <a:pt x="38" y="38"/>
                  </a:cubicBezTo>
                  <a:cubicBezTo>
                    <a:pt x="36" y="26"/>
                    <a:pt x="31" y="15"/>
                    <a:pt x="16" y="13"/>
                  </a:cubicBezTo>
                  <a:cubicBezTo>
                    <a:pt x="12" y="12"/>
                    <a:pt x="8"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2">
              <a:extLst>
                <a:ext uri="{FF2B5EF4-FFF2-40B4-BE49-F238E27FC236}">
                  <a16:creationId xmlns:a16="http://schemas.microsoft.com/office/drawing/2014/main" id="{0BCB08D0-2ECD-448E-A387-E58FE304BC55}"/>
                </a:ext>
              </a:extLst>
            </p:cNvPr>
            <p:cNvSpPr>
              <a:spLocks/>
            </p:cNvSpPr>
            <p:nvPr userDrawn="1"/>
          </p:nvSpPr>
          <p:spPr bwMode="auto">
            <a:xfrm>
              <a:off x="5439591" y="2415682"/>
              <a:ext cx="70051" cy="190945"/>
            </a:xfrm>
            <a:custGeom>
              <a:avLst/>
              <a:gdLst>
                <a:gd name="T0" fmla="*/ 124 w 124"/>
                <a:gd name="T1" fmla="*/ 331 h 337"/>
                <a:gd name="T2" fmla="*/ 115 w 124"/>
                <a:gd name="T3" fmla="*/ 337 h 337"/>
                <a:gd name="T4" fmla="*/ 13 w 124"/>
                <a:gd name="T5" fmla="*/ 337 h 337"/>
                <a:gd name="T6" fmla="*/ 0 w 124"/>
                <a:gd name="T7" fmla="*/ 330 h 337"/>
                <a:gd name="T8" fmla="*/ 13 w 124"/>
                <a:gd name="T9" fmla="*/ 325 h 337"/>
                <a:gd name="T10" fmla="*/ 36 w 124"/>
                <a:gd name="T11" fmla="*/ 297 h 337"/>
                <a:gd name="T12" fmla="*/ 36 w 124"/>
                <a:gd name="T13" fmla="*/ 41 h 337"/>
                <a:gd name="T14" fmla="*/ 15 w 124"/>
                <a:gd name="T15" fmla="*/ 13 h 337"/>
                <a:gd name="T16" fmla="*/ 3 w 124"/>
                <a:gd name="T17" fmla="*/ 6 h 337"/>
                <a:gd name="T18" fmla="*/ 124 w 124"/>
                <a:gd name="T19" fmla="*/ 6 h 337"/>
                <a:gd name="T20" fmla="*/ 114 w 124"/>
                <a:gd name="T21" fmla="*/ 12 h 337"/>
                <a:gd name="T22" fmla="*/ 92 w 124"/>
                <a:gd name="T23" fmla="*/ 42 h 337"/>
                <a:gd name="T24" fmla="*/ 92 w 124"/>
                <a:gd name="T25" fmla="*/ 56 h 337"/>
                <a:gd name="T26" fmla="*/ 92 w 124"/>
                <a:gd name="T27" fmla="*/ 282 h 337"/>
                <a:gd name="T28" fmla="*/ 92 w 124"/>
                <a:gd name="T29" fmla="*/ 288 h 337"/>
                <a:gd name="T30" fmla="*/ 124 w 124"/>
                <a:gd name="T31" fmla="*/ 33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 h="337">
                  <a:moveTo>
                    <a:pt x="124" y="331"/>
                  </a:moveTo>
                  <a:cubicBezTo>
                    <a:pt x="121" y="333"/>
                    <a:pt x="118" y="337"/>
                    <a:pt x="115" y="337"/>
                  </a:cubicBezTo>
                  <a:cubicBezTo>
                    <a:pt x="81" y="337"/>
                    <a:pt x="47" y="337"/>
                    <a:pt x="13" y="337"/>
                  </a:cubicBezTo>
                  <a:cubicBezTo>
                    <a:pt x="10" y="337"/>
                    <a:pt x="6" y="333"/>
                    <a:pt x="0" y="330"/>
                  </a:cubicBezTo>
                  <a:cubicBezTo>
                    <a:pt x="7" y="327"/>
                    <a:pt x="10" y="326"/>
                    <a:pt x="13" y="325"/>
                  </a:cubicBezTo>
                  <a:cubicBezTo>
                    <a:pt x="29" y="320"/>
                    <a:pt x="36" y="314"/>
                    <a:pt x="36" y="297"/>
                  </a:cubicBezTo>
                  <a:cubicBezTo>
                    <a:pt x="36" y="212"/>
                    <a:pt x="36" y="126"/>
                    <a:pt x="36" y="41"/>
                  </a:cubicBezTo>
                  <a:cubicBezTo>
                    <a:pt x="36" y="27"/>
                    <a:pt x="29" y="17"/>
                    <a:pt x="15" y="13"/>
                  </a:cubicBezTo>
                  <a:cubicBezTo>
                    <a:pt x="11" y="12"/>
                    <a:pt x="8" y="9"/>
                    <a:pt x="3" y="6"/>
                  </a:cubicBezTo>
                  <a:cubicBezTo>
                    <a:pt x="19" y="0"/>
                    <a:pt x="108" y="0"/>
                    <a:pt x="124" y="6"/>
                  </a:cubicBezTo>
                  <a:cubicBezTo>
                    <a:pt x="120" y="9"/>
                    <a:pt x="118" y="12"/>
                    <a:pt x="114" y="12"/>
                  </a:cubicBezTo>
                  <a:cubicBezTo>
                    <a:pt x="99" y="16"/>
                    <a:pt x="94" y="28"/>
                    <a:pt x="92" y="42"/>
                  </a:cubicBezTo>
                  <a:cubicBezTo>
                    <a:pt x="91" y="47"/>
                    <a:pt x="92" y="51"/>
                    <a:pt x="92" y="56"/>
                  </a:cubicBezTo>
                  <a:cubicBezTo>
                    <a:pt x="92" y="131"/>
                    <a:pt x="92" y="207"/>
                    <a:pt x="92" y="282"/>
                  </a:cubicBezTo>
                  <a:cubicBezTo>
                    <a:pt x="92" y="284"/>
                    <a:pt x="92" y="286"/>
                    <a:pt x="92" y="288"/>
                  </a:cubicBezTo>
                  <a:cubicBezTo>
                    <a:pt x="92" y="313"/>
                    <a:pt x="98" y="320"/>
                    <a:pt x="124"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3">
              <a:extLst>
                <a:ext uri="{FF2B5EF4-FFF2-40B4-BE49-F238E27FC236}">
                  <a16:creationId xmlns:a16="http://schemas.microsoft.com/office/drawing/2014/main" id="{610C6706-C583-416F-92F0-D75142F951D1}"/>
                </a:ext>
              </a:extLst>
            </p:cNvPr>
            <p:cNvSpPr>
              <a:spLocks noEditPoints="1"/>
            </p:cNvSpPr>
            <p:nvPr userDrawn="1"/>
          </p:nvSpPr>
          <p:spPr bwMode="auto">
            <a:xfrm>
              <a:off x="4979742" y="3130312"/>
              <a:ext cx="104511" cy="103946"/>
            </a:xfrm>
            <a:custGeom>
              <a:avLst/>
              <a:gdLst>
                <a:gd name="T0" fmla="*/ 3 w 184"/>
                <a:gd name="T1" fmla="*/ 4 h 184"/>
                <a:gd name="T2" fmla="*/ 14 w 184"/>
                <a:gd name="T3" fmla="*/ 0 h 184"/>
                <a:gd name="T4" fmla="*/ 96 w 184"/>
                <a:gd name="T5" fmla="*/ 0 h 184"/>
                <a:gd name="T6" fmla="*/ 115 w 184"/>
                <a:gd name="T7" fmla="*/ 4 h 184"/>
                <a:gd name="T8" fmla="*/ 153 w 184"/>
                <a:gd name="T9" fmla="*/ 47 h 184"/>
                <a:gd name="T10" fmla="*/ 123 w 184"/>
                <a:gd name="T11" fmla="*/ 93 h 184"/>
                <a:gd name="T12" fmla="*/ 110 w 184"/>
                <a:gd name="T13" fmla="*/ 99 h 184"/>
                <a:gd name="T14" fmla="*/ 133 w 184"/>
                <a:gd name="T15" fmla="*/ 128 h 184"/>
                <a:gd name="T16" fmla="*/ 157 w 184"/>
                <a:gd name="T17" fmla="*/ 157 h 184"/>
                <a:gd name="T18" fmla="*/ 184 w 184"/>
                <a:gd name="T19" fmla="*/ 179 h 184"/>
                <a:gd name="T20" fmla="*/ 182 w 184"/>
                <a:gd name="T21" fmla="*/ 183 h 184"/>
                <a:gd name="T22" fmla="*/ 138 w 184"/>
                <a:gd name="T23" fmla="*/ 183 h 184"/>
                <a:gd name="T24" fmla="*/ 126 w 184"/>
                <a:gd name="T25" fmla="*/ 174 h 184"/>
                <a:gd name="T26" fmla="*/ 80 w 184"/>
                <a:gd name="T27" fmla="*/ 116 h 184"/>
                <a:gd name="T28" fmla="*/ 65 w 184"/>
                <a:gd name="T29" fmla="*/ 98 h 184"/>
                <a:gd name="T30" fmla="*/ 63 w 184"/>
                <a:gd name="T31" fmla="*/ 162 h 184"/>
                <a:gd name="T32" fmla="*/ 76 w 184"/>
                <a:gd name="T33" fmla="*/ 172 h 184"/>
                <a:gd name="T34" fmla="*/ 85 w 184"/>
                <a:gd name="T35" fmla="*/ 182 h 184"/>
                <a:gd name="T36" fmla="*/ 0 w 184"/>
                <a:gd name="T37" fmla="*/ 182 h 184"/>
                <a:gd name="T38" fmla="*/ 11 w 184"/>
                <a:gd name="T39" fmla="*/ 172 h 184"/>
                <a:gd name="T40" fmla="*/ 26 w 184"/>
                <a:gd name="T41" fmla="*/ 152 h 184"/>
                <a:gd name="T42" fmla="*/ 27 w 184"/>
                <a:gd name="T43" fmla="*/ 33 h 184"/>
                <a:gd name="T44" fmla="*/ 4 w 184"/>
                <a:gd name="T45" fmla="*/ 9 h 184"/>
                <a:gd name="T46" fmla="*/ 3 w 184"/>
                <a:gd name="T47" fmla="*/ 4 h 184"/>
                <a:gd name="T48" fmla="*/ 63 w 184"/>
                <a:gd name="T49" fmla="*/ 84 h 184"/>
                <a:gd name="T50" fmla="*/ 112 w 184"/>
                <a:gd name="T51" fmla="*/ 67 h 184"/>
                <a:gd name="T52" fmla="*/ 110 w 184"/>
                <a:gd name="T53" fmla="*/ 31 h 184"/>
                <a:gd name="T54" fmla="*/ 63 w 184"/>
                <a:gd name="T55" fmla="*/ 19 h 184"/>
                <a:gd name="T56" fmla="*/ 63 w 184"/>
                <a:gd name="T57" fmla="*/ 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4" h="184">
                  <a:moveTo>
                    <a:pt x="3" y="4"/>
                  </a:moveTo>
                  <a:cubicBezTo>
                    <a:pt x="7" y="3"/>
                    <a:pt x="10" y="0"/>
                    <a:pt x="14" y="0"/>
                  </a:cubicBezTo>
                  <a:cubicBezTo>
                    <a:pt x="41" y="0"/>
                    <a:pt x="69" y="0"/>
                    <a:pt x="96" y="0"/>
                  </a:cubicBezTo>
                  <a:cubicBezTo>
                    <a:pt x="102" y="0"/>
                    <a:pt x="109" y="2"/>
                    <a:pt x="115" y="4"/>
                  </a:cubicBezTo>
                  <a:cubicBezTo>
                    <a:pt x="138" y="10"/>
                    <a:pt x="153" y="25"/>
                    <a:pt x="153" y="47"/>
                  </a:cubicBezTo>
                  <a:cubicBezTo>
                    <a:pt x="154" y="70"/>
                    <a:pt x="148" y="82"/>
                    <a:pt x="123" y="93"/>
                  </a:cubicBezTo>
                  <a:cubicBezTo>
                    <a:pt x="120" y="95"/>
                    <a:pt x="116" y="96"/>
                    <a:pt x="110" y="99"/>
                  </a:cubicBezTo>
                  <a:cubicBezTo>
                    <a:pt x="118" y="109"/>
                    <a:pt x="125" y="119"/>
                    <a:pt x="133" y="128"/>
                  </a:cubicBezTo>
                  <a:cubicBezTo>
                    <a:pt x="141" y="138"/>
                    <a:pt x="148" y="149"/>
                    <a:pt x="157" y="157"/>
                  </a:cubicBezTo>
                  <a:cubicBezTo>
                    <a:pt x="165" y="165"/>
                    <a:pt x="175" y="172"/>
                    <a:pt x="184" y="179"/>
                  </a:cubicBezTo>
                  <a:cubicBezTo>
                    <a:pt x="184" y="180"/>
                    <a:pt x="183" y="182"/>
                    <a:pt x="182" y="183"/>
                  </a:cubicBezTo>
                  <a:cubicBezTo>
                    <a:pt x="167" y="183"/>
                    <a:pt x="152" y="184"/>
                    <a:pt x="138" y="183"/>
                  </a:cubicBezTo>
                  <a:cubicBezTo>
                    <a:pt x="133" y="183"/>
                    <a:pt x="129" y="178"/>
                    <a:pt x="126" y="174"/>
                  </a:cubicBezTo>
                  <a:cubicBezTo>
                    <a:pt x="110" y="155"/>
                    <a:pt x="96" y="135"/>
                    <a:pt x="80" y="116"/>
                  </a:cubicBezTo>
                  <a:cubicBezTo>
                    <a:pt x="77" y="111"/>
                    <a:pt x="72" y="106"/>
                    <a:pt x="65" y="98"/>
                  </a:cubicBezTo>
                  <a:cubicBezTo>
                    <a:pt x="60" y="123"/>
                    <a:pt x="62" y="142"/>
                    <a:pt x="63" y="162"/>
                  </a:cubicBezTo>
                  <a:cubicBezTo>
                    <a:pt x="63" y="169"/>
                    <a:pt x="70" y="171"/>
                    <a:pt x="76" y="172"/>
                  </a:cubicBezTo>
                  <a:cubicBezTo>
                    <a:pt x="81" y="172"/>
                    <a:pt x="87" y="172"/>
                    <a:pt x="85" y="182"/>
                  </a:cubicBezTo>
                  <a:cubicBezTo>
                    <a:pt x="59" y="182"/>
                    <a:pt x="32" y="182"/>
                    <a:pt x="0" y="182"/>
                  </a:cubicBezTo>
                  <a:cubicBezTo>
                    <a:pt x="6" y="177"/>
                    <a:pt x="8" y="172"/>
                    <a:pt x="11" y="172"/>
                  </a:cubicBezTo>
                  <a:cubicBezTo>
                    <a:pt x="23" y="171"/>
                    <a:pt x="26" y="163"/>
                    <a:pt x="26" y="152"/>
                  </a:cubicBezTo>
                  <a:cubicBezTo>
                    <a:pt x="26" y="112"/>
                    <a:pt x="26" y="73"/>
                    <a:pt x="27" y="33"/>
                  </a:cubicBezTo>
                  <a:cubicBezTo>
                    <a:pt x="27" y="16"/>
                    <a:pt x="14" y="14"/>
                    <a:pt x="4" y="9"/>
                  </a:cubicBezTo>
                  <a:cubicBezTo>
                    <a:pt x="4" y="8"/>
                    <a:pt x="3" y="6"/>
                    <a:pt x="3" y="4"/>
                  </a:cubicBezTo>
                  <a:close/>
                  <a:moveTo>
                    <a:pt x="63" y="84"/>
                  </a:moveTo>
                  <a:cubicBezTo>
                    <a:pt x="82" y="84"/>
                    <a:pt x="100" y="84"/>
                    <a:pt x="112" y="67"/>
                  </a:cubicBezTo>
                  <a:cubicBezTo>
                    <a:pt x="118" y="57"/>
                    <a:pt x="117" y="39"/>
                    <a:pt x="110" y="31"/>
                  </a:cubicBezTo>
                  <a:cubicBezTo>
                    <a:pt x="98" y="16"/>
                    <a:pt x="81" y="18"/>
                    <a:pt x="63" y="19"/>
                  </a:cubicBezTo>
                  <a:cubicBezTo>
                    <a:pt x="63" y="41"/>
                    <a:pt x="63" y="62"/>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4">
              <a:extLst>
                <a:ext uri="{FF2B5EF4-FFF2-40B4-BE49-F238E27FC236}">
                  <a16:creationId xmlns:a16="http://schemas.microsoft.com/office/drawing/2014/main" id="{9AC5A9F2-E56C-47B4-A279-119D308A7404}"/>
                </a:ext>
              </a:extLst>
            </p:cNvPr>
            <p:cNvSpPr>
              <a:spLocks/>
            </p:cNvSpPr>
            <p:nvPr userDrawn="1"/>
          </p:nvSpPr>
          <p:spPr bwMode="auto">
            <a:xfrm>
              <a:off x="4511419" y="3128618"/>
              <a:ext cx="110161" cy="107901"/>
            </a:xfrm>
            <a:custGeom>
              <a:avLst/>
              <a:gdLst>
                <a:gd name="T0" fmla="*/ 123 w 195"/>
                <a:gd name="T1" fmla="*/ 11 h 191"/>
                <a:gd name="T2" fmla="*/ 195 w 195"/>
                <a:gd name="T3" fmla="*/ 5 h 191"/>
                <a:gd name="T4" fmla="*/ 188 w 195"/>
                <a:gd name="T5" fmla="*/ 15 h 191"/>
                <a:gd name="T6" fmla="*/ 170 w 195"/>
                <a:gd name="T7" fmla="*/ 43 h 191"/>
                <a:gd name="T8" fmla="*/ 170 w 195"/>
                <a:gd name="T9" fmla="*/ 107 h 191"/>
                <a:gd name="T10" fmla="*/ 166 w 195"/>
                <a:gd name="T11" fmla="*/ 145 h 191"/>
                <a:gd name="T12" fmla="*/ 113 w 195"/>
                <a:gd name="T13" fmla="*/ 190 h 191"/>
                <a:gd name="T14" fmla="*/ 87 w 195"/>
                <a:gd name="T15" fmla="*/ 191 h 191"/>
                <a:gd name="T16" fmla="*/ 27 w 195"/>
                <a:gd name="T17" fmla="*/ 131 h 191"/>
                <a:gd name="T18" fmla="*/ 26 w 195"/>
                <a:gd name="T19" fmla="*/ 49 h 191"/>
                <a:gd name="T20" fmla="*/ 26 w 195"/>
                <a:gd name="T21" fmla="*/ 35 h 191"/>
                <a:gd name="T22" fmla="*/ 12 w 195"/>
                <a:gd name="T23" fmla="*/ 16 h 191"/>
                <a:gd name="T24" fmla="*/ 4 w 195"/>
                <a:gd name="T25" fmla="*/ 4 h 191"/>
                <a:gd name="T26" fmla="*/ 84 w 195"/>
                <a:gd name="T27" fmla="*/ 5 h 191"/>
                <a:gd name="T28" fmla="*/ 87 w 195"/>
                <a:gd name="T29" fmla="*/ 11 h 191"/>
                <a:gd name="T30" fmla="*/ 74 w 195"/>
                <a:gd name="T31" fmla="*/ 16 h 191"/>
                <a:gd name="T32" fmla="*/ 60 w 195"/>
                <a:gd name="T33" fmla="*/ 32 h 191"/>
                <a:gd name="T34" fmla="*/ 62 w 195"/>
                <a:gd name="T35" fmla="*/ 138 h 191"/>
                <a:gd name="T36" fmla="*/ 103 w 195"/>
                <a:gd name="T37" fmla="*/ 173 h 191"/>
                <a:gd name="T38" fmla="*/ 147 w 195"/>
                <a:gd name="T39" fmla="*/ 138 h 191"/>
                <a:gd name="T40" fmla="*/ 150 w 195"/>
                <a:gd name="T41" fmla="*/ 95 h 191"/>
                <a:gd name="T42" fmla="*/ 150 w 195"/>
                <a:gd name="T43" fmla="*/ 45 h 191"/>
                <a:gd name="T44" fmla="*/ 129 w 195"/>
                <a:gd name="T45" fmla="*/ 14 h 191"/>
                <a:gd name="T46" fmla="*/ 123 w 195"/>
                <a:gd name="T47" fmla="*/ 1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5" h="191">
                  <a:moveTo>
                    <a:pt x="123" y="11"/>
                  </a:moveTo>
                  <a:cubicBezTo>
                    <a:pt x="133" y="2"/>
                    <a:pt x="159" y="0"/>
                    <a:pt x="195" y="5"/>
                  </a:cubicBezTo>
                  <a:cubicBezTo>
                    <a:pt x="192" y="9"/>
                    <a:pt x="191" y="14"/>
                    <a:pt x="188" y="15"/>
                  </a:cubicBezTo>
                  <a:cubicBezTo>
                    <a:pt x="172" y="18"/>
                    <a:pt x="170" y="29"/>
                    <a:pt x="170" y="43"/>
                  </a:cubicBezTo>
                  <a:cubicBezTo>
                    <a:pt x="171" y="64"/>
                    <a:pt x="171" y="86"/>
                    <a:pt x="170" y="107"/>
                  </a:cubicBezTo>
                  <a:cubicBezTo>
                    <a:pt x="170" y="120"/>
                    <a:pt x="169" y="132"/>
                    <a:pt x="166" y="145"/>
                  </a:cubicBezTo>
                  <a:cubicBezTo>
                    <a:pt x="162" y="171"/>
                    <a:pt x="141" y="188"/>
                    <a:pt x="113" y="190"/>
                  </a:cubicBezTo>
                  <a:cubicBezTo>
                    <a:pt x="105" y="191"/>
                    <a:pt x="96" y="191"/>
                    <a:pt x="87" y="191"/>
                  </a:cubicBezTo>
                  <a:cubicBezTo>
                    <a:pt x="51" y="190"/>
                    <a:pt x="27" y="167"/>
                    <a:pt x="27" y="131"/>
                  </a:cubicBezTo>
                  <a:cubicBezTo>
                    <a:pt x="26" y="103"/>
                    <a:pt x="26" y="76"/>
                    <a:pt x="26" y="49"/>
                  </a:cubicBezTo>
                  <a:cubicBezTo>
                    <a:pt x="26" y="44"/>
                    <a:pt x="26" y="39"/>
                    <a:pt x="26" y="35"/>
                  </a:cubicBezTo>
                  <a:cubicBezTo>
                    <a:pt x="26" y="25"/>
                    <a:pt x="23" y="18"/>
                    <a:pt x="12" y="16"/>
                  </a:cubicBezTo>
                  <a:cubicBezTo>
                    <a:pt x="6" y="15"/>
                    <a:pt x="0" y="13"/>
                    <a:pt x="4" y="4"/>
                  </a:cubicBezTo>
                  <a:cubicBezTo>
                    <a:pt x="31" y="4"/>
                    <a:pt x="57" y="4"/>
                    <a:pt x="84" y="5"/>
                  </a:cubicBezTo>
                  <a:cubicBezTo>
                    <a:pt x="84" y="5"/>
                    <a:pt x="85" y="8"/>
                    <a:pt x="87" y="11"/>
                  </a:cubicBezTo>
                  <a:cubicBezTo>
                    <a:pt x="82" y="13"/>
                    <a:pt x="79" y="15"/>
                    <a:pt x="74" y="16"/>
                  </a:cubicBezTo>
                  <a:cubicBezTo>
                    <a:pt x="65" y="18"/>
                    <a:pt x="60" y="23"/>
                    <a:pt x="60" y="32"/>
                  </a:cubicBezTo>
                  <a:cubicBezTo>
                    <a:pt x="60" y="67"/>
                    <a:pt x="61" y="103"/>
                    <a:pt x="62" y="138"/>
                  </a:cubicBezTo>
                  <a:cubicBezTo>
                    <a:pt x="63" y="158"/>
                    <a:pt x="77" y="171"/>
                    <a:pt x="103" y="173"/>
                  </a:cubicBezTo>
                  <a:cubicBezTo>
                    <a:pt x="127" y="174"/>
                    <a:pt x="143" y="162"/>
                    <a:pt x="147" y="138"/>
                  </a:cubicBezTo>
                  <a:cubicBezTo>
                    <a:pt x="150" y="124"/>
                    <a:pt x="150" y="109"/>
                    <a:pt x="150" y="95"/>
                  </a:cubicBezTo>
                  <a:cubicBezTo>
                    <a:pt x="151" y="78"/>
                    <a:pt x="151" y="62"/>
                    <a:pt x="150" y="45"/>
                  </a:cubicBezTo>
                  <a:cubicBezTo>
                    <a:pt x="150" y="24"/>
                    <a:pt x="149" y="22"/>
                    <a:pt x="129" y="14"/>
                  </a:cubicBezTo>
                  <a:cubicBezTo>
                    <a:pt x="128" y="14"/>
                    <a:pt x="126" y="12"/>
                    <a:pt x="12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5">
              <a:extLst>
                <a:ext uri="{FF2B5EF4-FFF2-40B4-BE49-F238E27FC236}">
                  <a16:creationId xmlns:a16="http://schemas.microsoft.com/office/drawing/2014/main" id="{7D2A867A-17EA-4A64-AF05-C0754CD54C55}"/>
                </a:ext>
              </a:extLst>
            </p:cNvPr>
            <p:cNvSpPr>
              <a:spLocks/>
            </p:cNvSpPr>
            <p:nvPr userDrawn="1"/>
          </p:nvSpPr>
          <p:spPr bwMode="auto">
            <a:xfrm>
              <a:off x="4686546" y="3126358"/>
              <a:ext cx="75135" cy="110161"/>
            </a:xfrm>
            <a:custGeom>
              <a:avLst/>
              <a:gdLst>
                <a:gd name="T0" fmla="*/ 116 w 132"/>
                <a:gd name="T1" fmla="*/ 4 h 195"/>
                <a:gd name="T2" fmla="*/ 122 w 132"/>
                <a:gd name="T3" fmla="*/ 63 h 195"/>
                <a:gd name="T4" fmla="*/ 108 w 132"/>
                <a:gd name="T5" fmla="*/ 61 h 195"/>
                <a:gd name="T6" fmla="*/ 101 w 132"/>
                <a:gd name="T7" fmla="*/ 46 h 195"/>
                <a:gd name="T8" fmla="*/ 63 w 132"/>
                <a:gd name="T9" fmla="*/ 21 h 195"/>
                <a:gd name="T10" fmla="*/ 42 w 132"/>
                <a:gd name="T11" fmla="*/ 34 h 195"/>
                <a:gd name="T12" fmla="*/ 46 w 132"/>
                <a:gd name="T13" fmla="*/ 58 h 195"/>
                <a:gd name="T14" fmla="*/ 70 w 132"/>
                <a:gd name="T15" fmla="*/ 76 h 195"/>
                <a:gd name="T16" fmla="*/ 108 w 132"/>
                <a:gd name="T17" fmla="*/ 101 h 195"/>
                <a:gd name="T18" fmla="*/ 126 w 132"/>
                <a:gd name="T19" fmla="*/ 158 h 195"/>
                <a:gd name="T20" fmla="*/ 81 w 132"/>
                <a:gd name="T21" fmla="*/ 194 h 195"/>
                <a:gd name="T22" fmla="*/ 57 w 132"/>
                <a:gd name="T23" fmla="*/ 194 h 195"/>
                <a:gd name="T24" fmla="*/ 32 w 132"/>
                <a:gd name="T25" fmla="*/ 189 h 195"/>
                <a:gd name="T26" fmla="*/ 9 w 132"/>
                <a:gd name="T27" fmla="*/ 195 h 195"/>
                <a:gd name="T28" fmla="*/ 0 w 132"/>
                <a:gd name="T29" fmla="*/ 133 h 195"/>
                <a:gd name="T30" fmla="*/ 17 w 132"/>
                <a:gd name="T31" fmla="*/ 139 h 195"/>
                <a:gd name="T32" fmla="*/ 37 w 132"/>
                <a:gd name="T33" fmla="*/ 166 h 195"/>
                <a:gd name="T34" fmla="*/ 70 w 132"/>
                <a:gd name="T35" fmla="*/ 177 h 195"/>
                <a:gd name="T36" fmla="*/ 91 w 132"/>
                <a:gd name="T37" fmla="*/ 162 h 195"/>
                <a:gd name="T38" fmla="*/ 87 w 132"/>
                <a:gd name="T39" fmla="*/ 134 h 195"/>
                <a:gd name="T40" fmla="*/ 64 w 132"/>
                <a:gd name="T41" fmla="*/ 115 h 195"/>
                <a:gd name="T42" fmla="*/ 29 w 132"/>
                <a:gd name="T43" fmla="*/ 93 h 195"/>
                <a:gd name="T44" fmla="*/ 12 w 132"/>
                <a:gd name="T45" fmla="*/ 33 h 195"/>
                <a:gd name="T46" fmla="*/ 68 w 132"/>
                <a:gd name="T47" fmla="*/ 3 h 195"/>
                <a:gd name="T48" fmla="*/ 75 w 132"/>
                <a:gd name="T49" fmla="*/ 5 h 195"/>
                <a:gd name="T50" fmla="*/ 112 w 132"/>
                <a:gd name="T51" fmla="*/ 1 h 195"/>
                <a:gd name="T52" fmla="*/ 116 w 132"/>
                <a:gd name="T53" fmla="*/ 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195">
                  <a:moveTo>
                    <a:pt x="116" y="4"/>
                  </a:moveTo>
                  <a:cubicBezTo>
                    <a:pt x="118" y="24"/>
                    <a:pt x="120" y="44"/>
                    <a:pt x="122" y="63"/>
                  </a:cubicBezTo>
                  <a:cubicBezTo>
                    <a:pt x="115" y="67"/>
                    <a:pt x="111" y="68"/>
                    <a:pt x="108" y="61"/>
                  </a:cubicBezTo>
                  <a:cubicBezTo>
                    <a:pt x="106" y="56"/>
                    <a:pt x="104" y="51"/>
                    <a:pt x="101" y="46"/>
                  </a:cubicBezTo>
                  <a:cubicBezTo>
                    <a:pt x="93" y="31"/>
                    <a:pt x="80" y="23"/>
                    <a:pt x="63" y="21"/>
                  </a:cubicBezTo>
                  <a:cubicBezTo>
                    <a:pt x="53" y="21"/>
                    <a:pt x="45" y="25"/>
                    <a:pt x="42" y="34"/>
                  </a:cubicBezTo>
                  <a:cubicBezTo>
                    <a:pt x="38" y="42"/>
                    <a:pt x="39" y="51"/>
                    <a:pt x="46" y="58"/>
                  </a:cubicBezTo>
                  <a:cubicBezTo>
                    <a:pt x="53" y="64"/>
                    <a:pt x="62" y="70"/>
                    <a:pt x="70" y="76"/>
                  </a:cubicBezTo>
                  <a:cubicBezTo>
                    <a:pt x="82" y="84"/>
                    <a:pt x="95" y="93"/>
                    <a:pt x="108" y="101"/>
                  </a:cubicBezTo>
                  <a:cubicBezTo>
                    <a:pt x="128" y="115"/>
                    <a:pt x="132" y="138"/>
                    <a:pt x="126" y="158"/>
                  </a:cubicBezTo>
                  <a:cubicBezTo>
                    <a:pt x="120" y="179"/>
                    <a:pt x="103" y="191"/>
                    <a:pt x="81" y="194"/>
                  </a:cubicBezTo>
                  <a:cubicBezTo>
                    <a:pt x="73" y="195"/>
                    <a:pt x="65" y="195"/>
                    <a:pt x="57" y="194"/>
                  </a:cubicBezTo>
                  <a:cubicBezTo>
                    <a:pt x="49" y="193"/>
                    <a:pt x="40" y="189"/>
                    <a:pt x="32" y="189"/>
                  </a:cubicBezTo>
                  <a:cubicBezTo>
                    <a:pt x="25" y="188"/>
                    <a:pt x="18" y="192"/>
                    <a:pt x="9" y="195"/>
                  </a:cubicBezTo>
                  <a:cubicBezTo>
                    <a:pt x="6" y="174"/>
                    <a:pt x="3" y="154"/>
                    <a:pt x="0" y="133"/>
                  </a:cubicBezTo>
                  <a:cubicBezTo>
                    <a:pt x="10" y="129"/>
                    <a:pt x="13" y="133"/>
                    <a:pt x="17" y="139"/>
                  </a:cubicBezTo>
                  <a:cubicBezTo>
                    <a:pt x="23" y="149"/>
                    <a:pt x="29" y="158"/>
                    <a:pt x="37" y="166"/>
                  </a:cubicBezTo>
                  <a:cubicBezTo>
                    <a:pt x="45" y="176"/>
                    <a:pt x="57" y="179"/>
                    <a:pt x="70" y="177"/>
                  </a:cubicBezTo>
                  <a:cubicBezTo>
                    <a:pt x="80" y="176"/>
                    <a:pt x="87" y="171"/>
                    <a:pt x="91" y="162"/>
                  </a:cubicBezTo>
                  <a:cubicBezTo>
                    <a:pt x="96" y="152"/>
                    <a:pt x="95" y="142"/>
                    <a:pt x="87" y="134"/>
                  </a:cubicBezTo>
                  <a:cubicBezTo>
                    <a:pt x="80" y="127"/>
                    <a:pt x="72" y="121"/>
                    <a:pt x="64" y="115"/>
                  </a:cubicBezTo>
                  <a:cubicBezTo>
                    <a:pt x="53" y="107"/>
                    <a:pt x="40" y="101"/>
                    <a:pt x="29" y="93"/>
                  </a:cubicBezTo>
                  <a:cubicBezTo>
                    <a:pt x="6" y="76"/>
                    <a:pt x="4" y="53"/>
                    <a:pt x="12" y="33"/>
                  </a:cubicBezTo>
                  <a:cubicBezTo>
                    <a:pt x="19" y="12"/>
                    <a:pt x="44" y="0"/>
                    <a:pt x="68" y="3"/>
                  </a:cubicBezTo>
                  <a:cubicBezTo>
                    <a:pt x="70" y="3"/>
                    <a:pt x="73" y="4"/>
                    <a:pt x="75" y="5"/>
                  </a:cubicBezTo>
                  <a:cubicBezTo>
                    <a:pt x="88" y="10"/>
                    <a:pt x="100" y="13"/>
                    <a:pt x="112" y="1"/>
                  </a:cubicBezTo>
                  <a:cubicBezTo>
                    <a:pt x="113" y="2"/>
                    <a:pt x="115" y="3"/>
                    <a:pt x="1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6">
              <a:extLst>
                <a:ext uri="{FF2B5EF4-FFF2-40B4-BE49-F238E27FC236}">
                  <a16:creationId xmlns:a16="http://schemas.microsoft.com/office/drawing/2014/main" id="{07C0E809-AF5F-442F-AD9C-BD7BCB15A154}"/>
                </a:ext>
              </a:extLst>
            </p:cNvPr>
            <p:cNvSpPr>
              <a:spLocks noEditPoints="1"/>
            </p:cNvSpPr>
            <p:nvPr userDrawn="1"/>
          </p:nvSpPr>
          <p:spPr bwMode="auto">
            <a:xfrm>
              <a:off x="5137921" y="3128053"/>
              <a:ext cx="111290" cy="106206"/>
            </a:xfrm>
            <a:custGeom>
              <a:avLst/>
              <a:gdLst>
                <a:gd name="T0" fmla="*/ 121 w 197"/>
                <a:gd name="T1" fmla="*/ 188 h 188"/>
                <a:gd name="T2" fmla="*/ 136 w 197"/>
                <a:gd name="T3" fmla="*/ 171 h 188"/>
                <a:gd name="T4" fmla="*/ 122 w 197"/>
                <a:gd name="T5" fmla="*/ 131 h 188"/>
                <a:gd name="T6" fmla="*/ 57 w 197"/>
                <a:gd name="T7" fmla="*/ 131 h 188"/>
                <a:gd name="T8" fmla="*/ 43 w 197"/>
                <a:gd name="T9" fmla="*/ 169 h 188"/>
                <a:gd name="T10" fmla="*/ 60 w 197"/>
                <a:gd name="T11" fmla="*/ 186 h 188"/>
                <a:gd name="T12" fmla="*/ 0 w 197"/>
                <a:gd name="T13" fmla="*/ 186 h 188"/>
                <a:gd name="T14" fmla="*/ 3 w 197"/>
                <a:gd name="T15" fmla="*/ 178 h 188"/>
                <a:gd name="T16" fmla="*/ 29 w 197"/>
                <a:gd name="T17" fmla="*/ 147 h 188"/>
                <a:gd name="T18" fmla="*/ 82 w 197"/>
                <a:gd name="T19" fmla="*/ 22 h 188"/>
                <a:gd name="T20" fmla="*/ 87 w 197"/>
                <a:gd name="T21" fmla="*/ 12 h 188"/>
                <a:gd name="T22" fmla="*/ 97 w 197"/>
                <a:gd name="T23" fmla="*/ 0 h 188"/>
                <a:gd name="T24" fmla="*/ 107 w 197"/>
                <a:gd name="T25" fmla="*/ 11 h 188"/>
                <a:gd name="T26" fmla="*/ 137 w 197"/>
                <a:gd name="T27" fmla="*/ 80 h 188"/>
                <a:gd name="T28" fmla="*/ 171 w 197"/>
                <a:gd name="T29" fmla="*/ 156 h 188"/>
                <a:gd name="T30" fmla="*/ 191 w 197"/>
                <a:gd name="T31" fmla="*/ 177 h 188"/>
                <a:gd name="T32" fmla="*/ 197 w 197"/>
                <a:gd name="T33" fmla="*/ 187 h 188"/>
                <a:gd name="T34" fmla="*/ 121 w 197"/>
                <a:gd name="T35" fmla="*/ 188 h 188"/>
                <a:gd name="T36" fmla="*/ 66 w 197"/>
                <a:gd name="T37" fmla="*/ 110 h 188"/>
                <a:gd name="T38" fmla="*/ 114 w 197"/>
                <a:gd name="T39" fmla="*/ 110 h 188"/>
                <a:gd name="T40" fmla="*/ 90 w 197"/>
                <a:gd name="T41" fmla="*/ 53 h 188"/>
                <a:gd name="T42" fmla="*/ 66 w 197"/>
                <a:gd name="T43"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7" h="188">
                  <a:moveTo>
                    <a:pt x="121" y="188"/>
                  </a:moveTo>
                  <a:cubicBezTo>
                    <a:pt x="118" y="172"/>
                    <a:pt x="131" y="178"/>
                    <a:pt x="136" y="171"/>
                  </a:cubicBezTo>
                  <a:cubicBezTo>
                    <a:pt x="136" y="158"/>
                    <a:pt x="128" y="145"/>
                    <a:pt x="122" y="131"/>
                  </a:cubicBezTo>
                  <a:cubicBezTo>
                    <a:pt x="101" y="131"/>
                    <a:pt x="80" y="131"/>
                    <a:pt x="57" y="131"/>
                  </a:cubicBezTo>
                  <a:cubicBezTo>
                    <a:pt x="52" y="144"/>
                    <a:pt x="48" y="157"/>
                    <a:pt x="43" y="169"/>
                  </a:cubicBezTo>
                  <a:cubicBezTo>
                    <a:pt x="54" y="176"/>
                    <a:pt x="57" y="179"/>
                    <a:pt x="60" y="186"/>
                  </a:cubicBezTo>
                  <a:cubicBezTo>
                    <a:pt x="40" y="186"/>
                    <a:pt x="21" y="186"/>
                    <a:pt x="0" y="186"/>
                  </a:cubicBezTo>
                  <a:cubicBezTo>
                    <a:pt x="2" y="182"/>
                    <a:pt x="2" y="178"/>
                    <a:pt x="3" y="178"/>
                  </a:cubicBezTo>
                  <a:cubicBezTo>
                    <a:pt x="19" y="173"/>
                    <a:pt x="23" y="160"/>
                    <a:pt x="29" y="147"/>
                  </a:cubicBezTo>
                  <a:cubicBezTo>
                    <a:pt x="47" y="105"/>
                    <a:pt x="64" y="64"/>
                    <a:pt x="82" y="22"/>
                  </a:cubicBezTo>
                  <a:cubicBezTo>
                    <a:pt x="84" y="19"/>
                    <a:pt x="85" y="15"/>
                    <a:pt x="87" y="12"/>
                  </a:cubicBezTo>
                  <a:cubicBezTo>
                    <a:pt x="90" y="7"/>
                    <a:pt x="93" y="4"/>
                    <a:pt x="97" y="0"/>
                  </a:cubicBezTo>
                  <a:cubicBezTo>
                    <a:pt x="100" y="4"/>
                    <a:pt x="105" y="6"/>
                    <a:pt x="107" y="11"/>
                  </a:cubicBezTo>
                  <a:cubicBezTo>
                    <a:pt x="117" y="34"/>
                    <a:pt x="127" y="57"/>
                    <a:pt x="137" y="80"/>
                  </a:cubicBezTo>
                  <a:cubicBezTo>
                    <a:pt x="148" y="105"/>
                    <a:pt x="160" y="131"/>
                    <a:pt x="171" y="156"/>
                  </a:cubicBezTo>
                  <a:cubicBezTo>
                    <a:pt x="175" y="166"/>
                    <a:pt x="179" y="175"/>
                    <a:pt x="191" y="177"/>
                  </a:cubicBezTo>
                  <a:cubicBezTo>
                    <a:pt x="193" y="177"/>
                    <a:pt x="194" y="181"/>
                    <a:pt x="197" y="187"/>
                  </a:cubicBezTo>
                  <a:cubicBezTo>
                    <a:pt x="170" y="188"/>
                    <a:pt x="146" y="187"/>
                    <a:pt x="121" y="188"/>
                  </a:cubicBezTo>
                  <a:close/>
                  <a:moveTo>
                    <a:pt x="66" y="110"/>
                  </a:moveTo>
                  <a:cubicBezTo>
                    <a:pt x="83" y="110"/>
                    <a:pt x="97" y="110"/>
                    <a:pt x="114" y="110"/>
                  </a:cubicBezTo>
                  <a:cubicBezTo>
                    <a:pt x="106" y="91"/>
                    <a:pt x="99" y="74"/>
                    <a:pt x="90" y="53"/>
                  </a:cubicBezTo>
                  <a:cubicBezTo>
                    <a:pt x="81" y="75"/>
                    <a:pt x="74" y="92"/>
                    <a:pt x="6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37">
              <a:extLst>
                <a:ext uri="{FF2B5EF4-FFF2-40B4-BE49-F238E27FC236}">
                  <a16:creationId xmlns:a16="http://schemas.microsoft.com/office/drawing/2014/main" id="{198944F7-0E17-4947-A6CB-A7216EA12A12}"/>
                </a:ext>
              </a:extLst>
            </p:cNvPr>
            <p:cNvSpPr>
              <a:spLocks noEditPoints="1"/>
            </p:cNvSpPr>
            <p:nvPr userDrawn="1"/>
          </p:nvSpPr>
          <p:spPr bwMode="auto">
            <a:xfrm>
              <a:off x="5574044" y="3127488"/>
              <a:ext cx="110161" cy="107901"/>
            </a:xfrm>
            <a:custGeom>
              <a:avLst/>
              <a:gdLst>
                <a:gd name="T0" fmla="*/ 194 w 194"/>
                <a:gd name="T1" fmla="*/ 188 h 191"/>
                <a:gd name="T2" fmla="*/ 119 w 194"/>
                <a:gd name="T3" fmla="*/ 188 h 191"/>
                <a:gd name="T4" fmla="*/ 135 w 194"/>
                <a:gd name="T5" fmla="*/ 172 h 191"/>
                <a:gd name="T6" fmla="*/ 120 w 194"/>
                <a:gd name="T7" fmla="*/ 132 h 191"/>
                <a:gd name="T8" fmla="*/ 58 w 194"/>
                <a:gd name="T9" fmla="*/ 132 h 191"/>
                <a:gd name="T10" fmla="*/ 45 w 194"/>
                <a:gd name="T11" fmla="*/ 171 h 191"/>
                <a:gd name="T12" fmla="*/ 60 w 194"/>
                <a:gd name="T13" fmla="*/ 187 h 191"/>
                <a:gd name="T14" fmla="*/ 0 w 194"/>
                <a:gd name="T15" fmla="*/ 188 h 191"/>
                <a:gd name="T16" fmla="*/ 5 w 194"/>
                <a:gd name="T17" fmla="*/ 178 h 191"/>
                <a:gd name="T18" fmla="*/ 23 w 194"/>
                <a:gd name="T19" fmla="*/ 159 h 191"/>
                <a:gd name="T20" fmla="*/ 84 w 194"/>
                <a:gd name="T21" fmla="*/ 18 h 191"/>
                <a:gd name="T22" fmla="*/ 97 w 194"/>
                <a:gd name="T23" fmla="*/ 2 h 191"/>
                <a:gd name="T24" fmla="*/ 109 w 194"/>
                <a:gd name="T25" fmla="*/ 17 h 191"/>
                <a:gd name="T26" fmla="*/ 170 w 194"/>
                <a:gd name="T27" fmla="*/ 156 h 191"/>
                <a:gd name="T28" fmla="*/ 191 w 194"/>
                <a:gd name="T29" fmla="*/ 178 h 191"/>
                <a:gd name="T30" fmla="*/ 194 w 194"/>
                <a:gd name="T31" fmla="*/ 188 h 191"/>
                <a:gd name="T32" fmla="*/ 114 w 194"/>
                <a:gd name="T33" fmla="*/ 112 h 191"/>
                <a:gd name="T34" fmla="*/ 89 w 194"/>
                <a:gd name="T35" fmla="*/ 55 h 191"/>
                <a:gd name="T36" fmla="*/ 66 w 194"/>
                <a:gd name="T37" fmla="*/ 112 h 191"/>
                <a:gd name="T38" fmla="*/ 114 w 194"/>
                <a:gd name="T39" fmla="*/ 11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91">
                  <a:moveTo>
                    <a:pt x="194" y="188"/>
                  </a:moveTo>
                  <a:cubicBezTo>
                    <a:pt x="168" y="188"/>
                    <a:pt x="143" y="188"/>
                    <a:pt x="119" y="188"/>
                  </a:cubicBezTo>
                  <a:cubicBezTo>
                    <a:pt x="115" y="172"/>
                    <a:pt x="130" y="180"/>
                    <a:pt x="135" y="172"/>
                  </a:cubicBezTo>
                  <a:cubicBezTo>
                    <a:pt x="136" y="158"/>
                    <a:pt x="127" y="146"/>
                    <a:pt x="120" y="132"/>
                  </a:cubicBezTo>
                  <a:cubicBezTo>
                    <a:pt x="99" y="132"/>
                    <a:pt x="79" y="132"/>
                    <a:pt x="58" y="132"/>
                  </a:cubicBezTo>
                  <a:cubicBezTo>
                    <a:pt x="52" y="146"/>
                    <a:pt x="43" y="158"/>
                    <a:pt x="45" y="171"/>
                  </a:cubicBezTo>
                  <a:cubicBezTo>
                    <a:pt x="49" y="180"/>
                    <a:pt x="62" y="173"/>
                    <a:pt x="60" y="187"/>
                  </a:cubicBezTo>
                  <a:cubicBezTo>
                    <a:pt x="41" y="191"/>
                    <a:pt x="22" y="188"/>
                    <a:pt x="0" y="188"/>
                  </a:cubicBezTo>
                  <a:cubicBezTo>
                    <a:pt x="2" y="183"/>
                    <a:pt x="3" y="178"/>
                    <a:pt x="5" y="178"/>
                  </a:cubicBezTo>
                  <a:cubicBezTo>
                    <a:pt x="16" y="176"/>
                    <a:pt x="19" y="167"/>
                    <a:pt x="23" y="159"/>
                  </a:cubicBezTo>
                  <a:cubicBezTo>
                    <a:pt x="44" y="112"/>
                    <a:pt x="64" y="65"/>
                    <a:pt x="84" y="18"/>
                  </a:cubicBezTo>
                  <a:cubicBezTo>
                    <a:pt x="87" y="12"/>
                    <a:pt x="92" y="3"/>
                    <a:pt x="97" y="2"/>
                  </a:cubicBezTo>
                  <a:cubicBezTo>
                    <a:pt x="106" y="0"/>
                    <a:pt x="106" y="11"/>
                    <a:pt x="109" y="17"/>
                  </a:cubicBezTo>
                  <a:cubicBezTo>
                    <a:pt x="129" y="64"/>
                    <a:pt x="149" y="110"/>
                    <a:pt x="170" y="156"/>
                  </a:cubicBezTo>
                  <a:cubicBezTo>
                    <a:pt x="174" y="166"/>
                    <a:pt x="178" y="176"/>
                    <a:pt x="191" y="178"/>
                  </a:cubicBezTo>
                  <a:cubicBezTo>
                    <a:pt x="192" y="178"/>
                    <a:pt x="192" y="183"/>
                    <a:pt x="194" y="188"/>
                  </a:cubicBezTo>
                  <a:close/>
                  <a:moveTo>
                    <a:pt x="114" y="112"/>
                  </a:moveTo>
                  <a:cubicBezTo>
                    <a:pt x="105" y="92"/>
                    <a:pt x="98" y="75"/>
                    <a:pt x="89" y="55"/>
                  </a:cubicBezTo>
                  <a:cubicBezTo>
                    <a:pt x="80" y="76"/>
                    <a:pt x="73" y="93"/>
                    <a:pt x="66" y="112"/>
                  </a:cubicBezTo>
                  <a:cubicBezTo>
                    <a:pt x="82" y="112"/>
                    <a:pt x="96" y="112"/>
                    <a:pt x="11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38">
              <a:extLst>
                <a:ext uri="{FF2B5EF4-FFF2-40B4-BE49-F238E27FC236}">
                  <a16:creationId xmlns:a16="http://schemas.microsoft.com/office/drawing/2014/main" id="{9F47490D-1006-41D8-95D4-DEE24F742C2A}"/>
                </a:ext>
              </a:extLst>
            </p:cNvPr>
            <p:cNvSpPr>
              <a:spLocks noEditPoints="1"/>
            </p:cNvSpPr>
            <p:nvPr userDrawn="1"/>
          </p:nvSpPr>
          <p:spPr bwMode="auto">
            <a:xfrm>
              <a:off x="4341376" y="3127488"/>
              <a:ext cx="111290" cy="105641"/>
            </a:xfrm>
            <a:custGeom>
              <a:avLst/>
              <a:gdLst>
                <a:gd name="T0" fmla="*/ 42 w 196"/>
                <a:gd name="T1" fmla="*/ 171 h 187"/>
                <a:gd name="T2" fmla="*/ 59 w 196"/>
                <a:gd name="T3" fmla="*/ 187 h 187"/>
                <a:gd name="T4" fmla="*/ 0 w 196"/>
                <a:gd name="T5" fmla="*/ 187 h 187"/>
                <a:gd name="T6" fmla="*/ 4 w 196"/>
                <a:gd name="T7" fmla="*/ 178 h 187"/>
                <a:gd name="T8" fmla="*/ 26 w 196"/>
                <a:gd name="T9" fmla="*/ 151 h 187"/>
                <a:gd name="T10" fmla="*/ 84 w 196"/>
                <a:gd name="T11" fmla="*/ 18 h 187"/>
                <a:gd name="T12" fmla="*/ 96 w 196"/>
                <a:gd name="T13" fmla="*/ 2 h 187"/>
                <a:gd name="T14" fmla="*/ 108 w 196"/>
                <a:gd name="T15" fmla="*/ 18 h 187"/>
                <a:gd name="T16" fmla="*/ 168 w 196"/>
                <a:gd name="T17" fmla="*/ 154 h 187"/>
                <a:gd name="T18" fmla="*/ 190 w 196"/>
                <a:gd name="T19" fmla="*/ 178 h 187"/>
                <a:gd name="T20" fmla="*/ 196 w 196"/>
                <a:gd name="T21" fmla="*/ 187 h 187"/>
                <a:gd name="T22" fmla="*/ 120 w 196"/>
                <a:gd name="T23" fmla="*/ 187 h 187"/>
                <a:gd name="T24" fmla="*/ 135 w 196"/>
                <a:gd name="T25" fmla="*/ 171 h 187"/>
                <a:gd name="T26" fmla="*/ 121 w 196"/>
                <a:gd name="T27" fmla="*/ 132 h 187"/>
                <a:gd name="T28" fmla="*/ 56 w 196"/>
                <a:gd name="T29" fmla="*/ 132 h 187"/>
                <a:gd name="T30" fmla="*/ 42 w 196"/>
                <a:gd name="T31" fmla="*/ 171 h 187"/>
                <a:gd name="T32" fmla="*/ 113 w 196"/>
                <a:gd name="T33" fmla="*/ 112 h 187"/>
                <a:gd name="T34" fmla="*/ 88 w 196"/>
                <a:gd name="T35" fmla="*/ 54 h 187"/>
                <a:gd name="T36" fmla="*/ 65 w 196"/>
                <a:gd name="T37" fmla="*/ 112 h 187"/>
                <a:gd name="T38" fmla="*/ 113 w 196"/>
                <a:gd name="T39" fmla="*/ 1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187">
                  <a:moveTo>
                    <a:pt x="42" y="171"/>
                  </a:moveTo>
                  <a:cubicBezTo>
                    <a:pt x="56" y="178"/>
                    <a:pt x="56" y="178"/>
                    <a:pt x="59" y="187"/>
                  </a:cubicBezTo>
                  <a:cubicBezTo>
                    <a:pt x="40" y="187"/>
                    <a:pt x="21" y="187"/>
                    <a:pt x="0" y="187"/>
                  </a:cubicBezTo>
                  <a:cubicBezTo>
                    <a:pt x="1" y="183"/>
                    <a:pt x="2" y="178"/>
                    <a:pt x="4" y="178"/>
                  </a:cubicBezTo>
                  <a:cubicBezTo>
                    <a:pt x="17" y="173"/>
                    <a:pt x="22" y="162"/>
                    <a:pt x="26" y="151"/>
                  </a:cubicBezTo>
                  <a:cubicBezTo>
                    <a:pt x="45" y="107"/>
                    <a:pt x="64" y="62"/>
                    <a:pt x="84" y="18"/>
                  </a:cubicBezTo>
                  <a:cubicBezTo>
                    <a:pt x="86" y="11"/>
                    <a:pt x="91" y="3"/>
                    <a:pt x="96" y="2"/>
                  </a:cubicBezTo>
                  <a:cubicBezTo>
                    <a:pt x="105" y="0"/>
                    <a:pt x="105" y="12"/>
                    <a:pt x="108" y="18"/>
                  </a:cubicBezTo>
                  <a:cubicBezTo>
                    <a:pt x="128" y="63"/>
                    <a:pt x="148" y="109"/>
                    <a:pt x="168" y="154"/>
                  </a:cubicBezTo>
                  <a:cubicBezTo>
                    <a:pt x="173" y="165"/>
                    <a:pt x="177" y="175"/>
                    <a:pt x="190" y="178"/>
                  </a:cubicBezTo>
                  <a:cubicBezTo>
                    <a:pt x="192" y="178"/>
                    <a:pt x="193" y="183"/>
                    <a:pt x="196" y="187"/>
                  </a:cubicBezTo>
                  <a:cubicBezTo>
                    <a:pt x="169" y="187"/>
                    <a:pt x="145" y="187"/>
                    <a:pt x="120" y="187"/>
                  </a:cubicBezTo>
                  <a:cubicBezTo>
                    <a:pt x="115" y="173"/>
                    <a:pt x="131" y="180"/>
                    <a:pt x="135" y="171"/>
                  </a:cubicBezTo>
                  <a:cubicBezTo>
                    <a:pt x="135" y="158"/>
                    <a:pt x="126" y="146"/>
                    <a:pt x="121" y="132"/>
                  </a:cubicBezTo>
                  <a:cubicBezTo>
                    <a:pt x="99" y="132"/>
                    <a:pt x="78" y="132"/>
                    <a:pt x="56" y="132"/>
                  </a:cubicBezTo>
                  <a:cubicBezTo>
                    <a:pt x="51" y="145"/>
                    <a:pt x="46" y="158"/>
                    <a:pt x="42" y="171"/>
                  </a:cubicBezTo>
                  <a:close/>
                  <a:moveTo>
                    <a:pt x="113" y="112"/>
                  </a:moveTo>
                  <a:cubicBezTo>
                    <a:pt x="105" y="92"/>
                    <a:pt x="97" y="75"/>
                    <a:pt x="88" y="54"/>
                  </a:cubicBezTo>
                  <a:cubicBezTo>
                    <a:pt x="80" y="76"/>
                    <a:pt x="73" y="93"/>
                    <a:pt x="65" y="112"/>
                  </a:cubicBezTo>
                  <a:cubicBezTo>
                    <a:pt x="81" y="112"/>
                    <a:pt x="95" y="112"/>
                    <a:pt x="113"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39">
              <a:extLst>
                <a:ext uri="{FF2B5EF4-FFF2-40B4-BE49-F238E27FC236}">
                  <a16:creationId xmlns:a16="http://schemas.microsoft.com/office/drawing/2014/main" id="{3BB6DE70-2D4D-4EA4-AF8B-AF99BC6CD697}"/>
                </a:ext>
              </a:extLst>
            </p:cNvPr>
            <p:cNvSpPr>
              <a:spLocks/>
            </p:cNvSpPr>
            <p:nvPr userDrawn="1"/>
          </p:nvSpPr>
          <p:spPr bwMode="auto">
            <a:xfrm>
              <a:off x="4827777" y="3130878"/>
              <a:ext cx="93213" cy="102816"/>
            </a:xfrm>
            <a:custGeom>
              <a:avLst/>
              <a:gdLst>
                <a:gd name="T0" fmla="*/ 126 w 165"/>
                <a:gd name="T1" fmla="*/ 182 h 182"/>
                <a:gd name="T2" fmla="*/ 42 w 165"/>
                <a:gd name="T3" fmla="*/ 182 h 182"/>
                <a:gd name="T4" fmla="*/ 49 w 165"/>
                <a:gd name="T5" fmla="*/ 171 h 182"/>
                <a:gd name="T6" fmla="*/ 65 w 165"/>
                <a:gd name="T7" fmla="*/ 154 h 182"/>
                <a:gd name="T8" fmla="*/ 65 w 165"/>
                <a:gd name="T9" fmla="*/ 19 h 182"/>
                <a:gd name="T10" fmla="*/ 48 w 165"/>
                <a:gd name="T11" fmla="*/ 17 h 182"/>
                <a:gd name="T12" fmla="*/ 17 w 165"/>
                <a:gd name="T13" fmla="*/ 40 h 182"/>
                <a:gd name="T14" fmla="*/ 0 w 165"/>
                <a:gd name="T15" fmla="*/ 48 h 182"/>
                <a:gd name="T16" fmla="*/ 4 w 165"/>
                <a:gd name="T17" fmla="*/ 0 h 182"/>
                <a:gd name="T18" fmla="*/ 161 w 165"/>
                <a:gd name="T19" fmla="*/ 0 h 182"/>
                <a:gd name="T20" fmla="*/ 162 w 165"/>
                <a:gd name="T21" fmla="*/ 49 h 182"/>
                <a:gd name="T22" fmla="*/ 148 w 165"/>
                <a:gd name="T23" fmla="*/ 45 h 182"/>
                <a:gd name="T24" fmla="*/ 101 w 165"/>
                <a:gd name="T25" fmla="*/ 19 h 182"/>
                <a:gd name="T26" fmla="*/ 99 w 165"/>
                <a:gd name="T27" fmla="*/ 34 h 182"/>
                <a:gd name="T28" fmla="*/ 99 w 165"/>
                <a:gd name="T29" fmla="*/ 144 h 182"/>
                <a:gd name="T30" fmla="*/ 102 w 165"/>
                <a:gd name="T31" fmla="*/ 163 h 182"/>
                <a:gd name="T32" fmla="*/ 119 w 165"/>
                <a:gd name="T33" fmla="*/ 171 h 182"/>
                <a:gd name="T34" fmla="*/ 126 w 165"/>
                <a:gd name="T3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82">
                  <a:moveTo>
                    <a:pt x="126" y="182"/>
                  </a:moveTo>
                  <a:cubicBezTo>
                    <a:pt x="96" y="182"/>
                    <a:pt x="69" y="182"/>
                    <a:pt x="42" y="182"/>
                  </a:cubicBezTo>
                  <a:cubicBezTo>
                    <a:pt x="38" y="173"/>
                    <a:pt x="42" y="171"/>
                    <a:pt x="49" y="171"/>
                  </a:cubicBezTo>
                  <a:cubicBezTo>
                    <a:pt x="60" y="170"/>
                    <a:pt x="65" y="164"/>
                    <a:pt x="65" y="154"/>
                  </a:cubicBezTo>
                  <a:cubicBezTo>
                    <a:pt x="65" y="109"/>
                    <a:pt x="65" y="65"/>
                    <a:pt x="65" y="19"/>
                  </a:cubicBezTo>
                  <a:cubicBezTo>
                    <a:pt x="58" y="18"/>
                    <a:pt x="53" y="18"/>
                    <a:pt x="48" y="17"/>
                  </a:cubicBezTo>
                  <a:cubicBezTo>
                    <a:pt x="33" y="17"/>
                    <a:pt x="21" y="23"/>
                    <a:pt x="17" y="40"/>
                  </a:cubicBezTo>
                  <a:cubicBezTo>
                    <a:pt x="15" y="48"/>
                    <a:pt x="12" y="53"/>
                    <a:pt x="0" y="48"/>
                  </a:cubicBezTo>
                  <a:cubicBezTo>
                    <a:pt x="1" y="33"/>
                    <a:pt x="3" y="17"/>
                    <a:pt x="4" y="0"/>
                  </a:cubicBezTo>
                  <a:cubicBezTo>
                    <a:pt x="56" y="0"/>
                    <a:pt x="108" y="0"/>
                    <a:pt x="161" y="0"/>
                  </a:cubicBezTo>
                  <a:cubicBezTo>
                    <a:pt x="165" y="16"/>
                    <a:pt x="163" y="33"/>
                    <a:pt x="162" y="49"/>
                  </a:cubicBezTo>
                  <a:cubicBezTo>
                    <a:pt x="156" y="51"/>
                    <a:pt x="152" y="52"/>
                    <a:pt x="148" y="45"/>
                  </a:cubicBezTo>
                  <a:cubicBezTo>
                    <a:pt x="135" y="16"/>
                    <a:pt x="133" y="15"/>
                    <a:pt x="101" y="19"/>
                  </a:cubicBezTo>
                  <a:cubicBezTo>
                    <a:pt x="100" y="24"/>
                    <a:pt x="99" y="29"/>
                    <a:pt x="99" y="34"/>
                  </a:cubicBezTo>
                  <a:cubicBezTo>
                    <a:pt x="99" y="71"/>
                    <a:pt x="99" y="107"/>
                    <a:pt x="99" y="144"/>
                  </a:cubicBezTo>
                  <a:cubicBezTo>
                    <a:pt x="99" y="150"/>
                    <a:pt x="99" y="158"/>
                    <a:pt x="102" y="163"/>
                  </a:cubicBezTo>
                  <a:cubicBezTo>
                    <a:pt x="106" y="168"/>
                    <a:pt x="114" y="168"/>
                    <a:pt x="119" y="171"/>
                  </a:cubicBezTo>
                  <a:cubicBezTo>
                    <a:pt x="122" y="173"/>
                    <a:pt x="123" y="177"/>
                    <a:pt x="126"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0">
              <a:extLst>
                <a:ext uri="{FF2B5EF4-FFF2-40B4-BE49-F238E27FC236}">
                  <a16:creationId xmlns:a16="http://schemas.microsoft.com/office/drawing/2014/main" id="{B8414162-E396-4511-A309-4F9305EB2F5E}"/>
                </a:ext>
              </a:extLst>
            </p:cNvPr>
            <p:cNvSpPr>
              <a:spLocks/>
            </p:cNvSpPr>
            <p:nvPr userDrawn="1"/>
          </p:nvSpPr>
          <p:spPr bwMode="auto">
            <a:xfrm>
              <a:off x="5306834" y="3130312"/>
              <a:ext cx="96037" cy="103946"/>
            </a:xfrm>
            <a:custGeom>
              <a:avLst/>
              <a:gdLst>
                <a:gd name="T0" fmla="*/ 63 w 169"/>
                <a:gd name="T1" fmla="*/ 166 h 184"/>
                <a:gd name="T2" fmla="*/ 116 w 169"/>
                <a:gd name="T3" fmla="*/ 165 h 184"/>
                <a:gd name="T4" fmla="*/ 150 w 169"/>
                <a:gd name="T5" fmla="*/ 141 h 184"/>
                <a:gd name="T6" fmla="*/ 169 w 169"/>
                <a:gd name="T7" fmla="*/ 133 h 184"/>
                <a:gd name="T8" fmla="*/ 155 w 169"/>
                <a:gd name="T9" fmla="*/ 183 h 184"/>
                <a:gd name="T10" fmla="*/ 3 w 169"/>
                <a:gd name="T11" fmla="*/ 183 h 184"/>
                <a:gd name="T12" fmla="*/ 12 w 169"/>
                <a:gd name="T13" fmla="*/ 172 h 184"/>
                <a:gd name="T14" fmla="*/ 26 w 169"/>
                <a:gd name="T15" fmla="*/ 154 h 184"/>
                <a:gd name="T16" fmla="*/ 26 w 169"/>
                <a:gd name="T17" fmla="*/ 30 h 184"/>
                <a:gd name="T18" fmla="*/ 13 w 169"/>
                <a:gd name="T19" fmla="*/ 13 h 184"/>
                <a:gd name="T20" fmla="*/ 0 w 169"/>
                <a:gd name="T21" fmla="*/ 8 h 184"/>
                <a:gd name="T22" fmla="*/ 8 w 169"/>
                <a:gd name="T23" fmla="*/ 0 h 184"/>
                <a:gd name="T24" fmla="*/ 83 w 169"/>
                <a:gd name="T25" fmla="*/ 0 h 184"/>
                <a:gd name="T26" fmla="*/ 79 w 169"/>
                <a:gd name="T27" fmla="*/ 12 h 184"/>
                <a:gd name="T28" fmla="*/ 62 w 169"/>
                <a:gd name="T29" fmla="*/ 37 h 184"/>
                <a:gd name="T30" fmla="*/ 62 w 169"/>
                <a:gd name="T31" fmla="*/ 147 h 184"/>
                <a:gd name="T32" fmla="*/ 63 w 169"/>
                <a:gd name="T33" fmla="*/ 16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84">
                  <a:moveTo>
                    <a:pt x="63" y="166"/>
                  </a:moveTo>
                  <a:cubicBezTo>
                    <a:pt x="82" y="166"/>
                    <a:pt x="99" y="166"/>
                    <a:pt x="116" y="165"/>
                  </a:cubicBezTo>
                  <a:cubicBezTo>
                    <a:pt x="132" y="164"/>
                    <a:pt x="143" y="155"/>
                    <a:pt x="150" y="141"/>
                  </a:cubicBezTo>
                  <a:cubicBezTo>
                    <a:pt x="155" y="131"/>
                    <a:pt x="155" y="131"/>
                    <a:pt x="169" y="133"/>
                  </a:cubicBezTo>
                  <a:cubicBezTo>
                    <a:pt x="164" y="149"/>
                    <a:pt x="160" y="165"/>
                    <a:pt x="155" y="183"/>
                  </a:cubicBezTo>
                  <a:cubicBezTo>
                    <a:pt x="104" y="183"/>
                    <a:pt x="54" y="184"/>
                    <a:pt x="3" y="183"/>
                  </a:cubicBezTo>
                  <a:cubicBezTo>
                    <a:pt x="1" y="173"/>
                    <a:pt x="6" y="172"/>
                    <a:pt x="12" y="172"/>
                  </a:cubicBezTo>
                  <a:cubicBezTo>
                    <a:pt x="23" y="171"/>
                    <a:pt x="26" y="164"/>
                    <a:pt x="26" y="154"/>
                  </a:cubicBezTo>
                  <a:cubicBezTo>
                    <a:pt x="26" y="113"/>
                    <a:pt x="26" y="71"/>
                    <a:pt x="26" y="30"/>
                  </a:cubicBezTo>
                  <a:cubicBezTo>
                    <a:pt x="26" y="21"/>
                    <a:pt x="23" y="15"/>
                    <a:pt x="13" y="13"/>
                  </a:cubicBezTo>
                  <a:cubicBezTo>
                    <a:pt x="10" y="12"/>
                    <a:pt x="6" y="10"/>
                    <a:pt x="0" y="8"/>
                  </a:cubicBezTo>
                  <a:cubicBezTo>
                    <a:pt x="4" y="5"/>
                    <a:pt x="6" y="0"/>
                    <a:pt x="8" y="0"/>
                  </a:cubicBezTo>
                  <a:cubicBezTo>
                    <a:pt x="33" y="0"/>
                    <a:pt x="59" y="0"/>
                    <a:pt x="83" y="0"/>
                  </a:cubicBezTo>
                  <a:cubicBezTo>
                    <a:pt x="86" y="7"/>
                    <a:pt x="86" y="10"/>
                    <a:pt x="79" y="12"/>
                  </a:cubicBezTo>
                  <a:cubicBezTo>
                    <a:pt x="62" y="18"/>
                    <a:pt x="62" y="19"/>
                    <a:pt x="62" y="37"/>
                  </a:cubicBezTo>
                  <a:cubicBezTo>
                    <a:pt x="62" y="74"/>
                    <a:pt x="62" y="110"/>
                    <a:pt x="62" y="147"/>
                  </a:cubicBezTo>
                  <a:cubicBezTo>
                    <a:pt x="62" y="152"/>
                    <a:pt x="62" y="157"/>
                    <a:pt x="63"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1">
              <a:extLst>
                <a:ext uri="{FF2B5EF4-FFF2-40B4-BE49-F238E27FC236}">
                  <a16:creationId xmlns:a16="http://schemas.microsoft.com/office/drawing/2014/main" id="{A76EAFDF-50C7-460B-8733-15B38EE8BAFE}"/>
                </a:ext>
              </a:extLst>
            </p:cNvPr>
            <p:cNvSpPr>
              <a:spLocks/>
            </p:cNvSpPr>
            <p:nvPr userDrawn="1"/>
          </p:nvSpPr>
          <p:spPr bwMode="auto">
            <a:xfrm>
              <a:off x="5462188" y="3130878"/>
              <a:ext cx="51408" cy="102252"/>
            </a:xfrm>
            <a:custGeom>
              <a:avLst/>
              <a:gdLst>
                <a:gd name="T0" fmla="*/ 89 w 91"/>
                <a:gd name="T1" fmla="*/ 181 h 181"/>
                <a:gd name="T2" fmla="*/ 4 w 91"/>
                <a:gd name="T3" fmla="*/ 181 h 181"/>
                <a:gd name="T4" fmla="*/ 11 w 91"/>
                <a:gd name="T5" fmla="*/ 171 h 181"/>
                <a:gd name="T6" fmla="*/ 28 w 91"/>
                <a:gd name="T7" fmla="*/ 151 h 181"/>
                <a:gd name="T8" fmla="*/ 28 w 91"/>
                <a:gd name="T9" fmla="*/ 31 h 181"/>
                <a:gd name="T10" fmla="*/ 13 w 91"/>
                <a:gd name="T11" fmla="*/ 12 h 181"/>
                <a:gd name="T12" fmla="*/ 4 w 91"/>
                <a:gd name="T13" fmla="*/ 0 h 181"/>
                <a:gd name="T14" fmla="*/ 87 w 91"/>
                <a:gd name="T15" fmla="*/ 0 h 181"/>
                <a:gd name="T16" fmla="*/ 91 w 91"/>
                <a:gd name="T17" fmla="*/ 7 h 181"/>
                <a:gd name="T18" fmla="*/ 62 w 91"/>
                <a:gd name="T19" fmla="*/ 50 h 181"/>
                <a:gd name="T20" fmla="*/ 62 w 91"/>
                <a:gd name="T21" fmla="*/ 134 h 181"/>
                <a:gd name="T22" fmla="*/ 63 w 91"/>
                <a:gd name="T23" fmla="*/ 154 h 181"/>
                <a:gd name="T24" fmla="*/ 79 w 91"/>
                <a:gd name="T25" fmla="*/ 171 h 181"/>
                <a:gd name="T26" fmla="*/ 89 w 91"/>
                <a:gd name="T2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181">
                  <a:moveTo>
                    <a:pt x="89" y="181"/>
                  </a:moveTo>
                  <a:cubicBezTo>
                    <a:pt x="61" y="181"/>
                    <a:pt x="32" y="181"/>
                    <a:pt x="4" y="181"/>
                  </a:cubicBezTo>
                  <a:cubicBezTo>
                    <a:pt x="1" y="174"/>
                    <a:pt x="5" y="172"/>
                    <a:pt x="11" y="171"/>
                  </a:cubicBezTo>
                  <a:cubicBezTo>
                    <a:pt x="27" y="167"/>
                    <a:pt x="28" y="167"/>
                    <a:pt x="28" y="151"/>
                  </a:cubicBezTo>
                  <a:cubicBezTo>
                    <a:pt x="28" y="111"/>
                    <a:pt x="27" y="71"/>
                    <a:pt x="28" y="31"/>
                  </a:cubicBezTo>
                  <a:cubicBezTo>
                    <a:pt x="28" y="20"/>
                    <a:pt x="24" y="13"/>
                    <a:pt x="13" y="12"/>
                  </a:cubicBezTo>
                  <a:cubicBezTo>
                    <a:pt x="7" y="11"/>
                    <a:pt x="0" y="10"/>
                    <a:pt x="4" y="0"/>
                  </a:cubicBezTo>
                  <a:cubicBezTo>
                    <a:pt x="32" y="0"/>
                    <a:pt x="59" y="0"/>
                    <a:pt x="87" y="0"/>
                  </a:cubicBezTo>
                  <a:cubicBezTo>
                    <a:pt x="88" y="0"/>
                    <a:pt x="89" y="4"/>
                    <a:pt x="91" y="7"/>
                  </a:cubicBezTo>
                  <a:cubicBezTo>
                    <a:pt x="62" y="18"/>
                    <a:pt x="62" y="18"/>
                    <a:pt x="62" y="50"/>
                  </a:cubicBezTo>
                  <a:cubicBezTo>
                    <a:pt x="62" y="78"/>
                    <a:pt x="62" y="106"/>
                    <a:pt x="62" y="134"/>
                  </a:cubicBezTo>
                  <a:cubicBezTo>
                    <a:pt x="62" y="141"/>
                    <a:pt x="63" y="147"/>
                    <a:pt x="63" y="154"/>
                  </a:cubicBezTo>
                  <a:cubicBezTo>
                    <a:pt x="63" y="164"/>
                    <a:pt x="68" y="170"/>
                    <a:pt x="79" y="171"/>
                  </a:cubicBezTo>
                  <a:cubicBezTo>
                    <a:pt x="85" y="171"/>
                    <a:pt x="91" y="171"/>
                    <a:pt x="89"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9">
              <a:extLst>
                <a:ext uri="{FF2B5EF4-FFF2-40B4-BE49-F238E27FC236}">
                  <a16:creationId xmlns:a16="http://schemas.microsoft.com/office/drawing/2014/main" id="{9CA27D63-9159-48DE-9E45-CF30639D0DA2}"/>
                </a:ext>
              </a:extLst>
            </p:cNvPr>
            <p:cNvSpPr>
              <a:spLocks noEditPoints="1"/>
            </p:cNvSpPr>
            <p:nvPr userDrawn="1"/>
          </p:nvSpPr>
          <p:spPr bwMode="auto">
            <a:xfrm>
              <a:off x="3764022" y="3169857"/>
              <a:ext cx="46889" cy="53103"/>
            </a:xfrm>
            <a:custGeom>
              <a:avLst/>
              <a:gdLst>
                <a:gd name="T0" fmla="*/ 83 w 83"/>
                <a:gd name="T1" fmla="*/ 87 h 94"/>
                <a:gd name="T2" fmla="*/ 57 w 83"/>
                <a:gd name="T3" fmla="*/ 66 h 94"/>
                <a:gd name="T4" fmla="*/ 27 w 83"/>
                <a:gd name="T5" fmla="*/ 64 h 94"/>
                <a:gd name="T6" fmla="*/ 0 w 83"/>
                <a:gd name="T7" fmla="*/ 81 h 94"/>
                <a:gd name="T8" fmla="*/ 32 w 83"/>
                <a:gd name="T9" fmla="*/ 3 h 94"/>
                <a:gd name="T10" fmla="*/ 55 w 83"/>
                <a:gd name="T11" fmla="*/ 13 h 94"/>
                <a:gd name="T12" fmla="*/ 81 w 83"/>
                <a:gd name="T13" fmla="*/ 78 h 94"/>
                <a:gd name="T14" fmla="*/ 83 w 83"/>
                <a:gd name="T15" fmla="*/ 87 h 94"/>
                <a:gd name="T16" fmla="*/ 53 w 83"/>
                <a:gd name="T17" fmla="*/ 48 h 94"/>
                <a:gd name="T18" fmla="*/ 41 w 83"/>
                <a:gd name="T19" fmla="*/ 20 h 94"/>
                <a:gd name="T20" fmla="*/ 31 w 83"/>
                <a:gd name="T21" fmla="*/ 48 h 94"/>
                <a:gd name="T22" fmla="*/ 53 w 83"/>
                <a:gd name="T23"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94">
                  <a:moveTo>
                    <a:pt x="83" y="87"/>
                  </a:moveTo>
                  <a:cubicBezTo>
                    <a:pt x="64" y="94"/>
                    <a:pt x="65" y="77"/>
                    <a:pt x="57" y="66"/>
                  </a:cubicBezTo>
                  <a:cubicBezTo>
                    <a:pt x="48" y="65"/>
                    <a:pt x="37" y="65"/>
                    <a:pt x="27" y="64"/>
                  </a:cubicBezTo>
                  <a:cubicBezTo>
                    <a:pt x="16" y="85"/>
                    <a:pt x="16" y="85"/>
                    <a:pt x="0" y="81"/>
                  </a:cubicBezTo>
                  <a:cubicBezTo>
                    <a:pt x="11" y="54"/>
                    <a:pt x="21" y="28"/>
                    <a:pt x="32" y="3"/>
                  </a:cubicBezTo>
                  <a:cubicBezTo>
                    <a:pt x="50" y="0"/>
                    <a:pt x="50" y="0"/>
                    <a:pt x="55" y="13"/>
                  </a:cubicBezTo>
                  <a:cubicBezTo>
                    <a:pt x="64" y="35"/>
                    <a:pt x="73" y="56"/>
                    <a:pt x="81" y="78"/>
                  </a:cubicBezTo>
                  <a:cubicBezTo>
                    <a:pt x="82" y="81"/>
                    <a:pt x="82" y="84"/>
                    <a:pt x="83" y="87"/>
                  </a:cubicBezTo>
                  <a:close/>
                  <a:moveTo>
                    <a:pt x="53" y="48"/>
                  </a:moveTo>
                  <a:cubicBezTo>
                    <a:pt x="49" y="39"/>
                    <a:pt x="46" y="31"/>
                    <a:pt x="41" y="20"/>
                  </a:cubicBezTo>
                  <a:cubicBezTo>
                    <a:pt x="37" y="32"/>
                    <a:pt x="34" y="39"/>
                    <a:pt x="31" y="48"/>
                  </a:cubicBezTo>
                  <a:cubicBezTo>
                    <a:pt x="40" y="48"/>
                    <a:pt x="45" y="48"/>
                    <a:pt x="5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60">
              <a:extLst>
                <a:ext uri="{FF2B5EF4-FFF2-40B4-BE49-F238E27FC236}">
                  <a16:creationId xmlns:a16="http://schemas.microsoft.com/office/drawing/2014/main" id="{3DEF71E3-27D0-47F7-9BAD-B6E8C416D668}"/>
                </a:ext>
              </a:extLst>
            </p:cNvPr>
            <p:cNvSpPr>
              <a:spLocks/>
            </p:cNvSpPr>
            <p:nvPr userDrawn="1"/>
          </p:nvSpPr>
          <p:spPr bwMode="auto">
            <a:xfrm>
              <a:off x="3810346" y="3166468"/>
              <a:ext cx="48019" cy="54798"/>
            </a:xfrm>
            <a:custGeom>
              <a:avLst/>
              <a:gdLst>
                <a:gd name="T0" fmla="*/ 84 w 84"/>
                <a:gd name="T1" fmla="*/ 57 h 97"/>
                <a:gd name="T2" fmla="*/ 55 w 84"/>
                <a:gd name="T3" fmla="*/ 93 h 97"/>
                <a:gd name="T4" fmla="*/ 14 w 84"/>
                <a:gd name="T5" fmla="*/ 83 h 97"/>
                <a:gd name="T6" fmla="*/ 10 w 84"/>
                <a:gd name="T7" fmla="*/ 24 h 97"/>
                <a:gd name="T8" fmla="*/ 61 w 84"/>
                <a:gd name="T9" fmla="*/ 6 h 97"/>
                <a:gd name="T10" fmla="*/ 82 w 84"/>
                <a:gd name="T11" fmla="*/ 32 h 97"/>
                <a:gd name="T12" fmla="*/ 63 w 84"/>
                <a:gd name="T13" fmla="*/ 28 h 97"/>
                <a:gd name="T14" fmla="*/ 24 w 84"/>
                <a:gd name="T15" fmla="*/ 35 h 97"/>
                <a:gd name="T16" fmla="*/ 22 w 84"/>
                <a:gd name="T17" fmla="*/ 61 h 97"/>
                <a:gd name="T18" fmla="*/ 40 w 84"/>
                <a:gd name="T19" fmla="*/ 80 h 97"/>
                <a:gd name="T20" fmla="*/ 64 w 84"/>
                <a:gd name="T21" fmla="*/ 66 h 97"/>
                <a:gd name="T22" fmla="*/ 84 w 84"/>
                <a:gd name="T23"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97">
                  <a:moveTo>
                    <a:pt x="84" y="57"/>
                  </a:moveTo>
                  <a:cubicBezTo>
                    <a:pt x="82" y="78"/>
                    <a:pt x="72" y="89"/>
                    <a:pt x="55" y="93"/>
                  </a:cubicBezTo>
                  <a:cubicBezTo>
                    <a:pt x="40" y="97"/>
                    <a:pt x="25" y="94"/>
                    <a:pt x="14" y="83"/>
                  </a:cubicBezTo>
                  <a:cubicBezTo>
                    <a:pt x="2" y="70"/>
                    <a:pt x="0" y="40"/>
                    <a:pt x="10" y="24"/>
                  </a:cubicBezTo>
                  <a:cubicBezTo>
                    <a:pt x="19" y="10"/>
                    <a:pt x="40" y="0"/>
                    <a:pt x="61" y="6"/>
                  </a:cubicBezTo>
                  <a:cubicBezTo>
                    <a:pt x="74" y="10"/>
                    <a:pt x="81" y="18"/>
                    <a:pt x="82" y="32"/>
                  </a:cubicBezTo>
                  <a:cubicBezTo>
                    <a:pt x="74" y="36"/>
                    <a:pt x="69" y="35"/>
                    <a:pt x="63" y="28"/>
                  </a:cubicBezTo>
                  <a:cubicBezTo>
                    <a:pt x="49" y="13"/>
                    <a:pt x="31" y="16"/>
                    <a:pt x="24" y="35"/>
                  </a:cubicBezTo>
                  <a:cubicBezTo>
                    <a:pt x="21" y="43"/>
                    <a:pt x="21" y="52"/>
                    <a:pt x="22" y="61"/>
                  </a:cubicBezTo>
                  <a:cubicBezTo>
                    <a:pt x="24" y="70"/>
                    <a:pt x="29" y="78"/>
                    <a:pt x="40" y="80"/>
                  </a:cubicBezTo>
                  <a:cubicBezTo>
                    <a:pt x="51" y="81"/>
                    <a:pt x="60" y="77"/>
                    <a:pt x="64" y="66"/>
                  </a:cubicBezTo>
                  <a:cubicBezTo>
                    <a:pt x="68" y="56"/>
                    <a:pt x="73" y="55"/>
                    <a:pt x="84"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61">
              <a:extLst>
                <a:ext uri="{FF2B5EF4-FFF2-40B4-BE49-F238E27FC236}">
                  <a16:creationId xmlns:a16="http://schemas.microsoft.com/office/drawing/2014/main" id="{994676FF-6F89-408E-AC27-C7F37D52E616}"/>
                </a:ext>
              </a:extLst>
            </p:cNvPr>
            <p:cNvSpPr>
              <a:spLocks/>
            </p:cNvSpPr>
            <p:nvPr userDrawn="1"/>
          </p:nvSpPr>
          <p:spPr bwMode="auto">
            <a:xfrm>
              <a:off x="3549351" y="3015633"/>
              <a:ext cx="33896" cy="63837"/>
            </a:xfrm>
            <a:custGeom>
              <a:avLst/>
              <a:gdLst>
                <a:gd name="T0" fmla="*/ 46 w 60"/>
                <a:gd name="T1" fmla="*/ 68 h 113"/>
                <a:gd name="T2" fmla="*/ 46 w 60"/>
                <a:gd name="T3" fmla="*/ 28 h 113"/>
                <a:gd name="T4" fmla="*/ 60 w 60"/>
                <a:gd name="T5" fmla="*/ 38 h 113"/>
                <a:gd name="T6" fmla="*/ 60 w 60"/>
                <a:gd name="T7" fmla="*/ 112 h 113"/>
                <a:gd name="T8" fmla="*/ 41 w 60"/>
                <a:gd name="T9" fmla="*/ 97 h 113"/>
                <a:gd name="T10" fmla="*/ 17 w 60"/>
                <a:gd name="T11" fmla="*/ 45 h 113"/>
                <a:gd name="T12" fmla="*/ 17 w 60"/>
                <a:gd name="T13" fmla="*/ 88 h 113"/>
                <a:gd name="T14" fmla="*/ 0 w 60"/>
                <a:gd name="T15" fmla="*/ 75 h 113"/>
                <a:gd name="T16" fmla="*/ 0 w 60"/>
                <a:gd name="T17" fmla="*/ 0 h 113"/>
                <a:gd name="T18" fmla="*/ 20 w 60"/>
                <a:gd name="T19" fmla="*/ 15 h 113"/>
                <a:gd name="T20" fmla="*/ 38 w 60"/>
                <a:gd name="T21" fmla="*/ 59 h 113"/>
                <a:gd name="T22" fmla="*/ 43 w 60"/>
                <a:gd name="T23" fmla="*/ 69 h 113"/>
                <a:gd name="T24" fmla="*/ 46 w 60"/>
                <a:gd name="T25"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13">
                  <a:moveTo>
                    <a:pt x="46" y="68"/>
                  </a:moveTo>
                  <a:cubicBezTo>
                    <a:pt x="46" y="55"/>
                    <a:pt x="46" y="41"/>
                    <a:pt x="46" y="28"/>
                  </a:cubicBezTo>
                  <a:cubicBezTo>
                    <a:pt x="57" y="26"/>
                    <a:pt x="60" y="31"/>
                    <a:pt x="60" y="38"/>
                  </a:cubicBezTo>
                  <a:cubicBezTo>
                    <a:pt x="60" y="63"/>
                    <a:pt x="60" y="87"/>
                    <a:pt x="60" y="112"/>
                  </a:cubicBezTo>
                  <a:cubicBezTo>
                    <a:pt x="47" y="113"/>
                    <a:pt x="44" y="105"/>
                    <a:pt x="41" y="97"/>
                  </a:cubicBezTo>
                  <a:cubicBezTo>
                    <a:pt x="34" y="79"/>
                    <a:pt x="27" y="62"/>
                    <a:pt x="17" y="45"/>
                  </a:cubicBezTo>
                  <a:cubicBezTo>
                    <a:pt x="17" y="59"/>
                    <a:pt x="17" y="73"/>
                    <a:pt x="17" y="88"/>
                  </a:cubicBezTo>
                  <a:cubicBezTo>
                    <a:pt x="6" y="86"/>
                    <a:pt x="0" y="84"/>
                    <a:pt x="0" y="75"/>
                  </a:cubicBezTo>
                  <a:cubicBezTo>
                    <a:pt x="0" y="50"/>
                    <a:pt x="0" y="26"/>
                    <a:pt x="0" y="0"/>
                  </a:cubicBezTo>
                  <a:cubicBezTo>
                    <a:pt x="11" y="1"/>
                    <a:pt x="17" y="6"/>
                    <a:pt x="20" y="15"/>
                  </a:cubicBezTo>
                  <a:cubicBezTo>
                    <a:pt x="26" y="30"/>
                    <a:pt x="32" y="45"/>
                    <a:pt x="38" y="59"/>
                  </a:cubicBezTo>
                  <a:cubicBezTo>
                    <a:pt x="39" y="63"/>
                    <a:pt x="42" y="66"/>
                    <a:pt x="43" y="69"/>
                  </a:cubicBezTo>
                  <a:cubicBezTo>
                    <a:pt x="44" y="69"/>
                    <a:pt x="45" y="69"/>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62">
              <a:extLst>
                <a:ext uri="{FF2B5EF4-FFF2-40B4-BE49-F238E27FC236}">
                  <a16:creationId xmlns:a16="http://schemas.microsoft.com/office/drawing/2014/main" id="{67A82E34-E6F7-4894-A179-2DC00576A167}"/>
                </a:ext>
              </a:extLst>
            </p:cNvPr>
            <p:cNvSpPr>
              <a:spLocks noEditPoints="1"/>
            </p:cNvSpPr>
            <p:nvPr userDrawn="1"/>
          </p:nvSpPr>
          <p:spPr bwMode="auto">
            <a:xfrm>
              <a:off x="3640304" y="3064781"/>
              <a:ext cx="42934" cy="55363"/>
            </a:xfrm>
            <a:custGeom>
              <a:avLst/>
              <a:gdLst>
                <a:gd name="T0" fmla="*/ 33 w 76"/>
                <a:gd name="T1" fmla="*/ 0 h 98"/>
                <a:gd name="T2" fmla="*/ 48 w 76"/>
                <a:gd name="T3" fmla="*/ 13 h 98"/>
                <a:gd name="T4" fmla="*/ 76 w 76"/>
                <a:gd name="T5" fmla="*/ 95 h 98"/>
                <a:gd name="T6" fmla="*/ 73 w 76"/>
                <a:gd name="T7" fmla="*/ 98 h 98"/>
                <a:gd name="T8" fmla="*/ 60 w 76"/>
                <a:gd name="T9" fmla="*/ 90 h 98"/>
                <a:gd name="T10" fmla="*/ 26 w 76"/>
                <a:gd name="T11" fmla="*/ 63 h 98"/>
                <a:gd name="T12" fmla="*/ 16 w 76"/>
                <a:gd name="T13" fmla="*/ 79 h 98"/>
                <a:gd name="T14" fmla="*/ 0 w 76"/>
                <a:gd name="T15" fmla="*/ 74 h 98"/>
                <a:gd name="T16" fmla="*/ 33 w 76"/>
                <a:gd name="T17" fmla="*/ 0 h 98"/>
                <a:gd name="T18" fmla="*/ 41 w 76"/>
                <a:gd name="T19" fmla="*/ 29 h 98"/>
                <a:gd name="T20" fmla="*/ 38 w 76"/>
                <a:gd name="T21" fmla="*/ 29 h 98"/>
                <a:gd name="T22" fmla="*/ 30 w 76"/>
                <a:gd name="T23" fmla="*/ 50 h 98"/>
                <a:gd name="T24" fmla="*/ 48 w 76"/>
                <a:gd name="T25" fmla="*/ 55 h 98"/>
                <a:gd name="T26" fmla="*/ 41 w 76"/>
                <a:gd name="T27"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8">
                  <a:moveTo>
                    <a:pt x="33" y="0"/>
                  </a:moveTo>
                  <a:cubicBezTo>
                    <a:pt x="39" y="5"/>
                    <a:pt x="47" y="8"/>
                    <a:pt x="48" y="13"/>
                  </a:cubicBezTo>
                  <a:cubicBezTo>
                    <a:pt x="58" y="40"/>
                    <a:pt x="67" y="68"/>
                    <a:pt x="76" y="95"/>
                  </a:cubicBezTo>
                  <a:cubicBezTo>
                    <a:pt x="75" y="96"/>
                    <a:pt x="74" y="97"/>
                    <a:pt x="73" y="98"/>
                  </a:cubicBezTo>
                  <a:cubicBezTo>
                    <a:pt x="68" y="96"/>
                    <a:pt x="61" y="94"/>
                    <a:pt x="60" y="90"/>
                  </a:cubicBezTo>
                  <a:cubicBezTo>
                    <a:pt x="57" y="71"/>
                    <a:pt x="42" y="68"/>
                    <a:pt x="26" y="63"/>
                  </a:cubicBezTo>
                  <a:cubicBezTo>
                    <a:pt x="23" y="68"/>
                    <a:pt x="20" y="73"/>
                    <a:pt x="16" y="79"/>
                  </a:cubicBezTo>
                  <a:cubicBezTo>
                    <a:pt x="11" y="78"/>
                    <a:pt x="7" y="76"/>
                    <a:pt x="0" y="74"/>
                  </a:cubicBezTo>
                  <a:cubicBezTo>
                    <a:pt x="11" y="50"/>
                    <a:pt x="21" y="26"/>
                    <a:pt x="33" y="0"/>
                  </a:cubicBezTo>
                  <a:close/>
                  <a:moveTo>
                    <a:pt x="41" y="29"/>
                  </a:moveTo>
                  <a:cubicBezTo>
                    <a:pt x="40" y="29"/>
                    <a:pt x="39" y="29"/>
                    <a:pt x="38" y="29"/>
                  </a:cubicBezTo>
                  <a:cubicBezTo>
                    <a:pt x="35" y="36"/>
                    <a:pt x="33" y="42"/>
                    <a:pt x="30" y="50"/>
                  </a:cubicBezTo>
                  <a:cubicBezTo>
                    <a:pt x="37" y="52"/>
                    <a:pt x="41" y="53"/>
                    <a:pt x="48" y="55"/>
                  </a:cubicBezTo>
                  <a:cubicBezTo>
                    <a:pt x="45" y="45"/>
                    <a:pt x="43" y="37"/>
                    <a:pt x="4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63">
              <a:extLst>
                <a:ext uri="{FF2B5EF4-FFF2-40B4-BE49-F238E27FC236}">
                  <a16:creationId xmlns:a16="http://schemas.microsoft.com/office/drawing/2014/main" id="{55580DF4-74F3-440E-ACBE-2DCE1CCA14AA}"/>
                </a:ext>
              </a:extLst>
            </p:cNvPr>
            <p:cNvSpPr>
              <a:spLocks/>
            </p:cNvSpPr>
            <p:nvPr userDrawn="1"/>
          </p:nvSpPr>
          <p:spPr bwMode="auto">
            <a:xfrm>
              <a:off x="3513761" y="2992471"/>
              <a:ext cx="31071" cy="65531"/>
            </a:xfrm>
            <a:custGeom>
              <a:avLst/>
              <a:gdLst>
                <a:gd name="T0" fmla="*/ 49 w 54"/>
                <a:gd name="T1" fmla="*/ 115 h 115"/>
                <a:gd name="T2" fmla="*/ 5 w 54"/>
                <a:gd name="T3" fmla="*/ 85 h 115"/>
                <a:gd name="T4" fmla="*/ 1 w 54"/>
                <a:gd name="T5" fmla="*/ 75 h 115"/>
                <a:gd name="T6" fmla="*/ 0 w 54"/>
                <a:gd name="T7" fmla="*/ 0 h 115"/>
                <a:gd name="T8" fmla="*/ 47 w 54"/>
                <a:gd name="T9" fmla="*/ 30 h 115"/>
                <a:gd name="T10" fmla="*/ 50 w 54"/>
                <a:gd name="T11" fmla="*/ 44 h 115"/>
                <a:gd name="T12" fmla="*/ 16 w 54"/>
                <a:gd name="T13" fmla="*/ 25 h 115"/>
                <a:gd name="T14" fmla="*/ 20 w 54"/>
                <a:gd name="T15" fmla="*/ 44 h 115"/>
                <a:gd name="T16" fmla="*/ 42 w 54"/>
                <a:gd name="T17" fmla="*/ 58 h 115"/>
                <a:gd name="T18" fmla="*/ 45 w 54"/>
                <a:gd name="T19" fmla="*/ 74 h 115"/>
                <a:gd name="T20" fmla="*/ 18 w 54"/>
                <a:gd name="T21" fmla="*/ 59 h 115"/>
                <a:gd name="T22" fmla="*/ 21 w 54"/>
                <a:gd name="T23" fmla="*/ 81 h 115"/>
                <a:gd name="T24" fmla="*/ 45 w 54"/>
                <a:gd name="T25" fmla="*/ 96 h 115"/>
                <a:gd name="T26" fmla="*/ 49 w 54"/>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115">
                  <a:moveTo>
                    <a:pt x="49" y="115"/>
                  </a:moveTo>
                  <a:cubicBezTo>
                    <a:pt x="34" y="105"/>
                    <a:pt x="19" y="96"/>
                    <a:pt x="5" y="85"/>
                  </a:cubicBezTo>
                  <a:cubicBezTo>
                    <a:pt x="2" y="84"/>
                    <a:pt x="1" y="79"/>
                    <a:pt x="1" y="75"/>
                  </a:cubicBezTo>
                  <a:cubicBezTo>
                    <a:pt x="0" y="51"/>
                    <a:pt x="0" y="27"/>
                    <a:pt x="0" y="0"/>
                  </a:cubicBezTo>
                  <a:cubicBezTo>
                    <a:pt x="19" y="9"/>
                    <a:pt x="33" y="19"/>
                    <a:pt x="47" y="30"/>
                  </a:cubicBezTo>
                  <a:cubicBezTo>
                    <a:pt x="49" y="31"/>
                    <a:pt x="49" y="37"/>
                    <a:pt x="50" y="44"/>
                  </a:cubicBezTo>
                  <a:cubicBezTo>
                    <a:pt x="37" y="37"/>
                    <a:pt x="27" y="31"/>
                    <a:pt x="16" y="25"/>
                  </a:cubicBezTo>
                  <a:cubicBezTo>
                    <a:pt x="12" y="33"/>
                    <a:pt x="12" y="39"/>
                    <a:pt x="20" y="44"/>
                  </a:cubicBezTo>
                  <a:cubicBezTo>
                    <a:pt x="27" y="49"/>
                    <a:pt x="34" y="54"/>
                    <a:pt x="42" y="58"/>
                  </a:cubicBezTo>
                  <a:cubicBezTo>
                    <a:pt x="47" y="62"/>
                    <a:pt x="51" y="66"/>
                    <a:pt x="45" y="74"/>
                  </a:cubicBezTo>
                  <a:cubicBezTo>
                    <a:pt x="36" y="69"/>
                    <a:pt x="27" y="64"/>
                    <a:pt x="18" y="59"/>
                  </a:cubicBezTo>
                  <a:cubicBezTo>
                    <a:pt x="12" y="72"/>
                    <a:pt x="12" y="74"/>
                    <a:pt x="21" y="81"/>
                  </a:cubicBezTo>
                  <a:cubicBezTo>
                    <a:pt x="29" y="87"/>
                    <a:pt x="37" y="91"/>
                    <a:pt x="45" y="96"/>
                  </a:cubicBezTo>
                  <a:cubicBezTo>
                    <a:pt x="51" y="100"/>
                    <a:pt x="54" y="105"/>
                    <a:pt x="49"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64">
              <a:extLst>
                <a:ext uri="{FF2B5EF4-FFF2-40B4-BE49-F238E27FC236}">
                  <a16:creationId xmlns:a16="http://schemas.microsoft.com/office/drawing/2014/main" id="{074F9F11-D80A-41CC-A602-4CC867B8C082}"/>
                </a:ext>
              </a:extLst>
            </p:cNvPr>
            <p:cNvSpPr>
              <a:spLocks/>
            </p:cNvSpPr>
            <p:nvPr userDrawn="1"/>
          </p:nvSpPr>
          <p:spPr bwMode="auto">
            <a:xfrm>
              <a:off x="3431846" y="2934283"/>
              <a:ext cx="26552" cy="58188"/>
            </a:xfrm>
            <a:custGeom>
              <a:avLst/>
              <a:gdLst>
                <a:gd name="T0" fmla="*/ 43 w 47"/>
                <a:gd name="T1" fmla="*/ 48 h 103"/>
                <a:gd name="T2" fmla="*/ 14 w 47"/>
                <a:gd name="T3" fmla="*/ 19 h 103"/>
                <a:gd name="T4" fmla="*/ 17 w 47"/>
                <a:gd name="T5" fmla="*/ 33 h 103"/>
                <a:gd name="T6" fmla="*/ 33 w 47"/>
                <a:gd name="T7" fmla="*/ 51 h 103"/>
                <a:gd name="T8" fmla="*/ 47 w 47"/>
                <a:gd name="T9" fmla="*/ 85 h 103"/>
                <a:gd name="T10" fmla="*/ 27 w 47"/>
                <a:gd name="T11" fmla="*/ 97 h 103"/>
                <a:gd name="T12" fmla="*/ 1 w 47"/>
                <a:gd name="T13" fmla="*/ 48 h 103"/>
                <a:gd name="T14" fmla="*/ 32 w 47"/>
                <a:gd name="T15" fmla="*/ 83 h 103"/>
                <a:gd name="T16" fmla="*/ 29 w 47"/>
                <a:gd name="T17" fmla="*/ 65 h 103"/>
                <a:gd name="T18" fmla="*/ 12 w 47"/>
                <a:gd name="T19" fmla="*/ 46 h 103"/>
                <a:gd name="T20" fmla="*/ 1 w 47"/>
                <a:gd name="T21" fmla="*/ 15 h 103"/>
                <a:gd name="T22" fmla="*/ 19 w 47"/>
                <a:gd name="T23" fmla="*/ 4 h 103"/>
                <a:gd name="T24" fmla="*/ 43 w 47"/>
                <a:gd name="T25" fmla="*/ 4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103">
                  <a:moveTo>
                    <a:pt x="43" y="48"/>
                  </a:moveTo>
                  <a:cubicBezTo>
                    <a:pt x="28" y="44"/>
                    <a:pt x="34" y="20"/>
                    <a:pt x="14" y="19"/>
                  </a:cubicBezTo>
                  <a:cubicBezTo>
                    <a:pt x="15" y="24"/>
                    <a:pt x="15" y="29"/>
                    <a:pt x="17" y="33"/>
                  </a:cubicBezTo>
                  <a:cubicBezTo>
                    <a:pt x="22" y="39"/>
                    <a:pt x="27" y="45"/>
                    <a:pt x="33" y="51"/>
                  </a:cubicBezTo>
                  <a:cubicBezTo>
                    <a:pt x="42" y="60"/>
                    <a:pt x="47" y="71"/>
                    <a:pt x="47" y="85"/>
                  </a:cubicBezTo>
                  <a:cubicBezTo>
                    <a:pt x="46" y="99"/>
                    <a:pt x="40" y="103"/>
                    <a:pt x="27" y="97"/>
                  </a:cubicBezTo>
                  <a:cubicBezTo>
                    <a:pt x="11" y="90"/>
                    <a:pt x="0" y="71"/>
                    <a:pt x="1" y="48"/>
                  </a:cubicBezTo>
                  <a:cubicBezTo>
                    <a:pt x="16" y="57"/>
                    <a:pt x="11" y="82"/>
                    <a:pt x="32" y="83"/>
                  </a:cubicBezTo>
                  <a:cubicBezTo>
                    <a:pt x="37" y="76"/>
                    <a:pt x="34" y="71"/>
                    <a:pt x="29" y="65"/>
                  </a:cubicBezTo>
                  <a:cubicBezTo>
                    <a:pt x="24" y="59"/>
                    <a:pt x="18" y="52"/>
                    <a:pt x="12" y="46"/>
                  </a:cubicBezTo>
                  <a:cubicBezTo>
                    <a:pt x="4" y="37"/>
                    <a:pt x="0" y="27"/>
                    <a:pt x="1" y="15"/>
                  </a:cubicBezTo>
                  <a:cubicBezTo>
                    <a:pt x="3" y="3"/>
                    <a:pt x="8" y="0"/>
                    <a:pt x="19" y="4"/>
                  </a:cubicBezTo>
                  <a:cubicBezTo>
                    <a:pt x="34" y="10"/>
                    <a:pt x="44" y="28"/>
                    <a:pt x="4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65">
              <a:extLst>
                <a:ext uri="{FF2B5EF4-FFF2-40B4-BE49-F238E27FC236}">
                  <a16:creationId xmlns:a16="http://schemas.microsoft.com/office/drawing/2014/main" id="{B5A0B188-4A0E-4793-89AB-819EBF0E616F}"/>
                </a:ext>
              </a:extLst>
            </p:cNvPr>
            <p:cNvSpPr>
              <a:spLocks/>
            </p:cNvSpPr>
            <p:nvPr userDrawn="1"/>
          </p:nvSpPr>
          <p:spPr bwMode="auto">
            <a:xfrm>
              <a:off x="3460658" y="2961400"/>
              <a:ext cx="34461" cy="58188"/>
            </a:xfrm>
            <a:custGeom>
              <a:avLst/>
              <a:gdLst>
                <a:gd name="T0" fmla="*/ 54 w 61"/>
                <a:gd name="T1" fmla="*/ 53 h 102"/>
                <a:gd name="T2" fmla="*/ 44 w 61"/>
                <a:gd name="T3" fmla="*/ 42 h 102"/>
                <a:gd name="T4" fmla="*/ 39 w 61"/>
                <a:gd name="T5" fmla="*/ 29 h 102"/>
                <a:gd name="T6" fmla="*/ 22 w 61"/>
                <a:gd name="T7" fmla="*/ 22 h 102"/>
                <a:gd name="T8" fmla="*/ 15 w 61"/>
                <a:gd name="T9" fmla="*/ 36 h 102"/>
                <a:gd name="T10" fmla="*/ 39 w 61"/>
                <a:gd name="T11" fmla="*/ 84 h 102"/>
                <a:gd name="T12" fmla="*/ 49 w 61"/>
                <a:gd name="T13" fmla="*/ 71 h 102"/>
                <a:gd name="T14" fmla="*/ 56 w 61"/>
                <a:gd name="T15" fmla="*/ 76 h 102"/>
                <a:gd name="T16" fmla="*/ 52 w 61"/>
                <a:gd name="T17" fmla="*/ 96 h 102"/>
                <a:gd name="T18" fmla="*/ 36 w 61"/>
                <a:gd name="T19" fmla="*/ 98 h 102"/>
                <a:gd name="T20" fmla="*/ 14 w 61"/>
                <a:gd name="T21" fmla="*/ 78 h 102"/>
                <a:gd name="T22" fmla="*/ 3 w 61"/>
                <a:gd name="T23" fmla="*/ 21 h 102"/>
                <a:gd name="T24" fmla="*/ 31 w 61"/>
                <a:gd name="T25" fmla="*/ 8 h 102"/>
                <a:gd name="T26" fmla="*/ 59 w 61"/>
                <a:gd name="T27" fmla="*/ 49 h 102"/>
                <a:gd name="T28" fmla="*/ 54 w 61"/>
                <a:gd name="T29" fmla="*/ 5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2">
                  <a:moveTo>
                    <a:pt x="54" y="53"/>
                  </a:moveTo>
                  <a:cubicBezTo>
                    <a:pt x="51" y="49"/>
                    <a:pt x="47" y="46"/>
                    <a:pt x="44" y="42"/>
                  </a:cubicBezTo>
                  <a:cubicBezTo>
                    <a:pt x="42" y="38"/>
                    <a:pt x="42" y="32"/>
                    <a:pt x="39" y="29"/>
                  </a:cubicBezTo>
                  <a:cubicBezTo>
                    <a:pt x="34" y="26"/>
                    <a:pt x="28" y="22"/>
                    <a:pt x="22" y="22"/>
                  </a:cubicBezTo>
                  <a:cubicBezTo>
                    <a:pt x="19" y="22"/>
                    <a:pt x="15" y="31"/>
                    <a:pt x="15" y="36"/>
                  </a:cubicBezTo>
                  <a:cubicBezTo>
                    <a:pt x="12" y="58"/>
                    <a:pt x="21" y="75"/>
                    <a:pt x="39" y="84"/>
                  </a:cubicBezTo>
                  <a:cubicBezTo>
                    <a:pt x="42" y="80"/>
                    <a:pt x="46" y="76"/>
                    <a:pt x="49" y="71"/>
                  </a:cubicBezTo>
                  <a:cubicBezTo>
                    <a:pt x="52" y="73"/>
                    <a:pt x="54" y="74"/>
                    <a:pt x="56" y="76"/>
                  </a:cubicBezTo>
                  <a:cubicBezTo>
                    <a:pt x="61" y="84"/>
                    <a:pt x="57" y="90"/>
                    <a:pt x="52" y="96"/>
                  </a:cubicBezTo>
                  <a:cubicBezTo>
                    <a:pt x="48" y="101"/>
                    <a:pt x="41" y="102"/>
                    <a:pt x="36" y="98"/>
                  </a:cubicBezTo>
                  <a:cubicBezTo>
                    <a:pt x="28" y="92"/>
                    <a:pt x="20" y="86"/>
                    <a:pt x="14" y="78"/>
                  </a:cubicBezTo>
                  <a:cubicBezTo>
                    <a:pt x="2" y="61"/>
                    <a:pt x="0" y="41"/>
                    <a:pt x="3" y="21"/>
                  </a:cubicBezTo>
                  <a:cubicBezTo>
                    <a:pt x="6" y="5"/>
                    <a:pt x="18" y="0"/>
                    <a:pt x="31" y="8"/>
                  </a:cubicBezTo>
                  <a:cubicBezTo>
                    <a:pt x="48" y="17"/>
                    <a:pt x="54" y="32"/>
                    <a:pt x="59" y="49"/>
                  </a:cubicBezTo>
                  <a:cubicBezTo>
                    <a:pt x="57" y="50"/>
                    <a:pt x="56" y="51"/>
                    <a:pt x="5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66">
              <a:extLst>
                <a:ext uri="{FF2B5EF4-FFF2-40B4-BE49-F238E27FC236}">
                  <a16:creationId xmlns:a16="http://schemas.microsoft.com/office/drawing/2014/main" id="{AF0A6692-86A0-44F9-B1AF-3C6248A98C8C}"/>
                </a:ext>
              </a:extLst>
            </p:cNvPr>
            <p:cNvSpPr>
              <a:spLocks/>
            </p:cNvSpPr>
            <p:nvPr userDrawn="1"/>
          </p:nvSpPr>
          <p:spPr bwMode="auto">
            <a:xfrm>
              <a:off x="3587201" y="3037100"/>
              <a:ext cx="37285" cy="54798"/>
            </a:xfrm>
            <a:custGeom>
              <a:avLst/>
              <a:gdLst>
                <a:gd name="T0" fmla="*/ 41 w 66"/>
                <a:gd name="T1" fmla="*/ 35 h 97"/>
                <a:gd name="T2" fmla="*/ 41 w 66"/>
                <a:gd name="T3" fmla="*/ 97 h 97"/>
                <a:gd name="T4" fmla="*/ 25 w 66"/>
                <a:gd name="T5" fmla="*/ 81 h 97"/>
                <a:gd name="T6" fmla="*/ 25 w 66"/>
                <a:gd name="T7" fmla="*/ 26 h 97"/>
                <a:gd name="T8" fmla="*/ 7 w 66"/>
                <a:gd name="T9" fmla="*/ 0 h 97"/>
                <a:gd name="T10" fmla="*/ 60 w 66"/>
                <a:gd name="T11" fmla="*/ 25 h 97"/>
                <a:gd name="T12" fmla="*/ 66 w 66"/>
                <a:gd name="T13" fmla="*/ 40 h 97"/>
                <a:gd name="T14" fmla="*/ 41 w 66"/>
                <a:gd name="T15" fmla="*/ 3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7">
                  <a:moveTo>
                    <a:pt x="41" y="35"/>
                  </a:moveTo>
                  <a:cubicBezTo>
                    <a:pt x="41" y="56"/>
                    <a:pt x="41" y="77"/>
                    <a:pt x="41" y="97"/>
                  </a:cubicBezTo>
                  <a:cubicBezTo>
                    <a:pt x="28" y="97"/>
                    <a:pt x="24" y="91"/>
                    <a:pt x="25" y="81"/>
                  </a:cubicBezTo>
                  <a:cubicBezTo>
                    <a:pt x="25" y="62"/>
                    <a:pt x="25" y="43"/>
                    <a:pt x="25" y="26"/>
                  </a:cubicBezTo>
                  <a:cubicBezTo>
                    <a:pt x="18" y="16"/>
                    <a:pt x="0" y="19"/>
                    <a:pt x="7" y="0"/>
                  </a:cubicBezTo>
                  <a:cubicBezTo>
                    <a:pt x="25" y="8"/>
                    <a:pt x="43" y="16"/>
                    <a:pt x="60" y="25"/>
                  </a:cubicBezTo>
                  <a:cubicBezTo>
                    <a:pt x="63" y="27"/>
                    <a:pt x="64" y="33"/>
                    <a:pt x="66" y="40"/>
                  </a:cubicBezTo>
                  <a:cubicBezTo>
                    <a:pt x="56" y="38"/>
                    <a:pt x="49" y="36"/>
                    <a:pt x="4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67">
              <a:extLst>
                <a:ext uri="{FF2B5EF4-FFF2-40B4-BE49-F238E27FC236}">
                  <a16:creationId xmlns:a16="http://schemas.microsoft.com/office/drawing/2014/main" id="{F223A2AA-9E05-47D4-B616-36FA6067C699}"/>
                </a:ext>
              </a:extLst>
            </p:cNvPr>
            <p:cNvSpPr>
              <a:spLocks/>
            </p:cNvSpPr>
            <p:nvPr userDrawn="1"/>
          </p:nvSpPr>
          <p:spPr bwMode="auto">
            <a:xfrm>
              <a:off x="3499073" y="2984562"/>
              <a:ext cx="9039" cy="48584"/>
            </a:xfrm>
            <a:custGeom>
              <a:avLst/>
              <a:gdLst>
                <a:gd name="T0" fmla="*/ 16 w 16"/>
                <a:gd name="T1" fmla="*/ 85 h 85"/>
                <a:gd name="T2" fmla="*/ 0 w 16"/>
                <a:gd name="T3" fmla="*/ 70 h 85"/>
                <a:gd name="T4" fmla="*/ 0 w 16"/>
                <a:gd name="T5" fmla="*/ 0 h 85"/>
                <a:gd name="T6" fmla="*/ 16 w 16"/>
                <a:gd name="T7" fmla="*/ 13 h 85"/>
                <a:gd name="T8" fmla="*/ 16 w 16"/>
                <a:gd name="T9" fmla="*/ 85 h 85"/>
              </a:gdLst>
              <a:ahLst/>
              <a:cxnLst>
                <a:cxn ang="0">
                  <a:pos x="T0" y="T1"/>
                </a:cxn>
                <a:cxn ang="0">
                  <a:pos x="T2" y="T3"/>
                </a:cxn>
                <a:cxn ang="0">
                  <a:pos x="T4" y="T5"/>
                </a:cxn>
                <a:cxn ang="0">
                  <a:pos x="T6" y="T7"/>
                </a:cxn>
                <a:cxn ang="0">
                  <a:pos x="T8" y="T9"/>
                </a:cxn>
              </a:cxnLst>
              <a:rect l="0" t="0" r="r" b="b"/>
              <a:pathLst>
                <a:path w="16" h="85">
                  <a:moveTo>
                    <a:pt x="16" y="85"/>
                  </a:moveTo>
                  <a:cubicBezTo>
                    <a:pt x="5" y="84"/>
                    <a:pt x="0" y="80"/>
                    <a:pt x="0" y="70"/>
                  </a:cubicBezTo>
                  <a:cubicBezTo>
                    <a:pt x="0" y="47"/>
                    <a:pt x="0" y="24"/>
                    <a:pt x="0" y="0"/>
                  </a:cubicBezTo>
                  <a:cubicBezTo>
                    <a:pt x="10" y="0"/>
                    <a:pt x="16" y="4"/>
                    <a:pt x="16" y="13"/>
                  </a:cubicBezTo>
                  <a:cubicBezTo>
                    <a:pt x="16" y="37"/>
                    <a:pt x="16" y="61"/>
                    <a:pt x="16"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68">
              <a:extLst>
                <a:ext uri="{FF2B5EF4-FFF2-40B4-BE49-F238E27FC236}">
                  <a16:creationId xmlns:a16="http://schemas.microsoft.com/office/drawing/2014/main" id="{4BED93E6-C327-470C-B7F8-D8CD38DDE0CF}"/>
                </a:ext>
              </a:extLst>
            </p:cNvPr>
            <p:cNvSpPr>
              <a:spLocks/>
            </p:cNvSpPr>
            <p:nvPr userDrawn="1"/>
          </p:nvSpPr>
          <p:spPr bwMode="auto">
            <a:xfrm>
              <a:off x="3629570" y="3055742"/>
              <a:ext cx="9604" cy="48584"/>
            </a:xfrm>
            <a:custGeom>
              <a:avLst/>
              <a:gdLst>
                <a:gd name="T0" fmla="*/ 0 w 17"/>
                <a:gd name="T1" fmla="*/ 0 h 86"/>
                <a:gd name="T2" fmla="*/ 16 w 17"/>
                <a:gd name="T3" fmla="*/ 14 h 86"/>
                <a:gd name="T4" fmla="*/ 16 w 17"/>
                <a:gd name="T5" fmla="*/ 85 h 86"/>
                <a:gd name="T6" fmla="*/ 0 w 17"/>
                <a:gd name="T7" fmla="*/ 73 h 86"/>
                <a:gd name="T8" fmla="*/ 0 w 17"/>
                <a:gd name="T9" fmla="*/ 0 h 86"/>
              </a:gdLst>
              <a:ahLst/>
              <a:cxnLst>
                <a:cxn ang="0">
                  <a:pos x="T0" y="T1"/>
                </a:cxn>
                <a:cxn ang="0">
                  <a:pos x="T2" y="T3"/>
                </a:cxn>
                <a:cxn ang="0">
                  <a:pos x="T4" y="T5"/>
                </a:cxn>
                <a:cxn ang="0">
                  <a:pos x="T6" y="T7"/>
                </a:cxn>
                <a:cxn ang="0">
                  <a:pos x="T8" y="T9"/>
                </a:cxn>
              </a:cxnLst>
              <a:rect l="0" t="0" r="r" b="b"/>
              <a:pathLst>
                <a:path w="17" h="86">
                  <a:moveTo>
                    <a:pt x="0" y="0"/>
                  </a:moveTo>
                  <a:cubicBezTo>
                    <a:pt x="12" y="1"/>
                    <a:pt x="17" y="5"/>
                    <a:pt x="16" y="14"/>
                  </a:cubicBezTo>
                  <a:cubicBezTo>
                    <a:pt x="16" y="38"/>
                    <a:pt x="16" y="61"/>
                    <a:pt x="16" y="85"/>
                  </a:cubicBezTo>
                  <a:cubicBezTo>
                    <a:pt x="6" y="86"/>
                    <a:pt x="0" y="84"/>
                    <a:pt x="0" y="73"/>
                  </a:cubicBezTo>
                  <a:cubicBezTo>
                    <a:pt x="0" y="49"/>
                    <a:pt x="0" y="2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69">
              <a:extLst>
                <a:ext uri="{FF2B5EF4-FFF2-40B4-BE49-F238E27FC236}">
                  <a16:creationId xmlns:a16="http://schemas.microsoft.com/office/drawing/2014/main" id="{14524572-B9E1-4BE0-8EBC-E9785608E6AB}"/>
                </a:ext>
              </a:extLst>
            </p:cNvPr>
            <p:cNvSpPr>
              <a:spLocks noEditPoints="1"/>
            </p:cNvSpPr>
            <p:nvPr userDrawn="1"/>
          </p:nvSpPr>
          <p:spPr bwMode="auto">
            <a:xfrm>
              <a:off x="4035752" y="3016763"/>
              <a:ext cx="38415" cy="62142"/>
            </a:xfrm>
            <a:custGeom>
              <a:avLst/>
              <a:gdLst>
                <a:gd name="T0" fmla="*/ 0 w 68"/>
                <a:gd name="T1" fmla="*/ 110 h 110"/>
                <a:gd name="T2" fmla="*/ 0 w 68"/>
                <a:gd name="T3" fmla="*/ 36 h 110"/>
                <a:gd name="T4" fmla="*/ 6 w 68"/>
                <a:gd name="T5" fmla="*/ 24 h 110"/>
                <a:gd name="T6" fmla="*/ 41 w 68"/>
                <a:gd name="T7" fmla="*/ 6 h 110"/>
                <a:gd name="T8" fmla="*/ 59 w 68"/>
                <a:gd name="T9" fmla="*/ 19 h 110"/>
                <a:gd name="T10" fmla="*/ 62 w 68"/>
                <a:gd name="T11" fmla="*/ 48 h 110"/>
                <a:gd name="T12" fmla="*/ 53 w 68"/>
                <a:gd name="T13" fmla="*/ 79 h 110"/>
                <a:gd name="T14" fmla="*/ 0 w 68"/>
                <a:gd name="T15" fmla="*/ 110 h 110"/>
                <a:gd name="T16" fmla="*/ 18 w 68"/>
                <a:gd name="T17" fmla="*/ 86 h 110"/>
                <a:gd name="T18" fmla="*/ 45 w 68"/>
                <a:gd name="T19" fmla="*/ 54 h 110"/>
                <a:gd name="T20" fmla="*/ 18 w 68"/>
                <a:gd name="T21" fmla="*/ 86 h 110"/>
                <a:gd name="T22" fmla="*/ 18 w 68"/>
                <a:gd name="T23" fmla="*/ 51 h 110"/>
                <a:gd name="T24" fmla="*/ 45 w 68"/>
                <a:gd name="T25" fmla="*/ 23 h 110"/>
                <a:gd name="T26" fmla="*/ 18 w 68"/>
                <a:gd name="T27"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10">
                  <a:moveTo>
                    <a:pt x="0" y="110"/>
                  </a:moveTo>
                  <a:cubicBezTo>
                    <a:pt x="0" y="83"/>
                    <a:pt x="0" y="60"/>
                    <a:pt x="0" y="36"/>
                  </a:cubicBezTo>
                  <a:cubicBezTo>
                    <a:pt x="0" y="32"/>
                    <a:pt x="3" y="26"/>
                    <a:pt x="6" y="24"/>
                  </a:cubicBezTo>
                  <a:cubicBezTo>
                    <a:pt x="17" y="18"/>
                    <a:pt x="29" y="11"/>
                    <a:pt x="41" y="6"/>
                  </a:cubicBezTo>
                  <a:cubicBezTo>
                    <a:pt x="54" y="0"/>
                    <a:pt x="61" y="5"/>
                    <a:pt x="59" y="19"/>
                  </a:cubicBezTo>
                  <a:cubicBezTo>
                    <a:pt x="58" y="29"/>
                    <a:pt x="57" y="38"/>
                    <a:pt x="62" y="48"/>
                  </a:cubicBezTo>
                  <a:cubicBezTo>
                    <a:pt x="68" y="58"/>
                    <a:pt x="62" y="70"/>
                    <a:pt x="53" y="79"/>
                  </a:cubicBezTo>
                  <a:cubicBezTo>
                    <a:pt x="39" y="93"/>
                    <a:pt x="22" y="102"/>
                    <a:pt x="0" y="110"/>
                  </a:cubicBezTo>
                  <a:close/>
                  <a:moveTo>
                    <a:pt x="18" y="86"/>
                  </a:moveTo>
                  <a:cubicBezTo>
                    <a:pt x="47" y="74"/>
                    <a:pt x="48" y="73"/>
                    <a:pt x="45" y="54"/>
                  </a:cubicBezTo>
                  <a:cubicBezTo>
                    <a:pt x="18" y="61"/>
                    <a:pt x="14" y="65"/>
                    <a:pt x="18" y="86"/>
                  </a:cubicBezTo>
                  <a:close/>
                  <a:moveTo>
                    <a:pt x="18" y="51"/>
                  </a:moveTo>
                  <a:cubicBezTo>
                    <a:pt x="30" y="45"/>
                    <a:pt x="45" y="41"/>
                    <a:pt x="45" y="23"/>
                  </a:cubicBezTo>
                  <a:cubicBezTo>
                    <a:pt x="22" y="25"/>
                    <a:pt x="15" y="32"/>
                    <a:pt x="18"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70">
              <a:extLst>
                <a:ext uri="{FF2B5EF4-FFF2-40B4-BE49-F238E27FC236}">
                  <a16:creationId xmlns:a16="http://schemas.microsoft.com/office/drawing/2014/main" id="{A049F165-B43B-41A6-AB6C-06FEFB246F18}"/>
                </a:ext>
              </a:extLst>
            </p:cNvPr>
            <p:cNvSpPr>
              <a:spLocks noEditPoints="1"/>
            </p:cNvSpPr>
            <p:nvPr userDrawn="1"/>
          </p:nvSpPr>
          <p:spPr bwMode="auto">
            <a:xfrm>
              <a:off x="4114841" y="2965354"/>
              <a:ext cx="35025" cy="63272"/>
            </a:xfrm>
            <a:custGeom>
              <a:avLst/>
              <a:gdLst>
                <a:gd name="T0" fmla="*/ 56 w 61"/>
                <a:gd name="T1" fmla="*/ 0 h 111"/>
                <a:gd name="T2" fmla="*/ 58 w 61"/>
                <a:gd name="T3" fmla="*/ 9 h 111"/>
                <a:gd name="T4" fmla="*/ 54 w 61"/>
                <a:gd name="T5" fmla="*/ 37 h 111"/>
                <a:gd name="T6" fmla="*/ 59 w 61"/>
                <a:gd name="T7" fmla="*/ 64 h 111"/>
                <a:gd name="T8" fmla="*/ 46 w 61"/>
                <a:gd name="T9" fmla="*/ 80 h 111"/>
                <a:gd name="T10" fmla="*/ 42 w 61"/>
                <a:gd name="T11" fmla="*/ 57 h 111"/>
                <a:gd name="T12" fmla="*/ 16 w 61"/>
                <a:gd name="T13" fmla="*/ 87 h 111"/>
                <a:gd name="T14" fmla="*/ 0 w 61"/>
                <a:gd name="T15" fmla="*/ 111 h 111"/>
                <a:gd name="T16" fmla="*/ 0 w 61"/>
                <a:gd name="T17" fmla="*/ 40 h 111"/>
                <a:gd name="T18" fmla="*/ 0 w 61"/>
                <a:gd name="T19" fmla="*/ 36 h 111"/>
                <a:gd name="T20" fmla="*/ 36 w 61"/>
                <a:gd name="T21" fmla="*/ 7 h 111"/>
                <a:gd name="T22" fmla="*/ 56 w 61"/>
                <a:gd name="T23" fmla="*/ 0 h 111"/>
                <a:gd name="T24" fmla="*/ 16 w 61"/>
                <a:gd name="T25" fmla="*/ 59 h 111"/>
                <a:gd name="T26" fmla="*/ 42 w 61"/>
                <a:gd name="T27" fmla="*/ 20 h 111"/>
                <a:gd name="T28" fmla="*/ 16 w 61"/>
                <a:gd name="T29"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11">
                  <a:moveTo>
                    <a:pt x="56" y="0"/>
                  </a:moveTo>
                  <a:cubicBezTo>
                    <a:pt x="57" y="6"/>
                    <a:pt x="58" y="7"/>
                    <a:pt x="58" y="9"/>
                  </a:cubicBezTo>
                  <a:cubicBezTo>
                    <a:pt x="57" y="18"/>
                    <a:pt x="54" y="28"/>
                    <a:pt x="54" y="37"/>
                  </a:cubicBezTo>
                  <a:cubicBezTo>
                    <a:pt x="54" y="46"/>
                    <a:pt x="58" y="55"/>
                    <a:pt x="59" y="64"/>
                  </a:cubicBezTo>
                  <a:cubicBezTo>
                    <a:pt x="61" y="74"/>
                    <a:pt x="53" y="74"/>
                    <a:pt x="46" y="80"/>
                  </a:cubicBezTo>
                  <a:cubicBezTo>
                    <a:pt x="45" y="71"/>
                    <a:pt x="43" y="64"/>
                    <a:pt x="42" y="57"/>
                  </a:cubicBezTo>
                  <a:cubicBezTo>
                    <a:pt x="22" y="62"/>
                    <a:pt x="16" y="68"/>
                    <a:pt x="16" y="87"/>
                  </a:cubicBezTo>
                  <a:cubicBezTo>
                    <a:pt x="15" y="97"/>
                    <a:pt x="18" y="109"/>
                    <a:pt x="0" y="111"/>
                  </a:cubicBezTo>
                  <a:cubicBezTo>
                    <a:pt x="0" y="87"/>
                    <a:pt x="0" y="63"/>
                    <a:pt x="0" y="40"/>
                  </a:cubicBezTo>
                  <a:cubicBezTo>
                    <a:pt x="0" y="38"/>
                    <a:pt x="0" y="36"/>
                    <a:pt x="0" y="36"/>
                  </a:cubicBezTo>
                  <a:cubicBezTo>
                    <a:pt x="12" y="26"/>
                    <a:pt x="23" y="16"/>
                    <a:pt x="36" y="7"/>
                  </a:cubicBezTo>
                  <a:cubicBezTo>
                    <a:pt x="41" y="3"/>
                    <a:pt x="48" y="3"/>
                    <a:pt x="56" y="0"/>
                  </a:cubicBezTo>
                  <a:close/>
                  <a:moveTo>
                    <a:pt x="16" y="59"/>
                  </a:moveTo>
                  <a:cubicBezTo>
                    <a:pt x="29" y="47"/>
                    <a:pt x="46" y="42"/>
                    <a:pt x="42" y="20"/>
                  </a:cubicBezTo>
                  <a:cubicBezTo>
                    <a:pt x="28" y="29"/>
                    <a:pt x="10" y="33"/>
                    <a:pt x="1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71">
              <a:extLst>
                <a:ext uri="{FF2B5EF4-FFF2-40B4-BE49-F238E27FC236}">
                  <a16:creationId xmlns:a16="http://schemas.microsoft.com/office/drawing/2014/main" id="{AAC5C0C0-A812-498D-BCCE-5F434CC19663}"/>
                </a:ext>
              </a:extLst>
            </p:cNvPr>
            <p:cNvSpPr>
              <a:spLocks noEditPoints="1"/>
            </p:cNvSpPr>
            <p:nvPr userDrawn="1"/>
          </p:nvSpPr>
          <p:spPr bwMode="auto">
            <a:xfrm>
              <a:off x="3988298" y="3045009"/>
              <a:ext cx="43499" cy="57058"/>
            </a:xfrm>
            <a:custGeom>
              <a:avLst/>
              <a:gdLst>
                <a:gd name="T0" fmla="*/ 77 w 77"/>
                <a:gd name="T1" fmla="*/ 67 h 101"/>
                <a:gd name="T2" fmla="*/ 62 w 77"/>
                <a:gd name="T3" fmla="*/ 74 h 101"/>
                <a:gd name="T4" fmla="*/ 52 w 77"/>
                <a:gd name="T5" fmla="*/ 58 h 101"/>
                <a:gd name="T6" fmla="*/ 33 w 77"/>
                <a:gd name="T7" fmla="*/ 66 h 101"/>
                <a:gd name="T8" fmla="*/ 19 w 77"/>
                <a:gd name="T9" fmla="*/ 83 h 101"/>
                <a:gd name="T10" fmla="*/ 0 w 77"/>
                <a:gd name="T11" fmla="*/ 101 h 101"/>
                <a:gd name="T12" fmla="*/ 2 w 77"/>
                <a:gd name="T13" fmla="*/ 88 h 101"/>
                <a:gd name="T14" fmla="*/ 22 w 77"/>
                <a:gd name="T15" fmla="*/ 17 h 101"/>
                <a:gd name="T16" fmla="*/ 41 w 77"/>
                <a:gd name="T17" fmla="*/ 0 h 101"/>
                <a:gd name="T18" fmla="*/ 77 w 77"/>
                <a:gd name="T19" fmla="*/ 67 h 101"/>
                <a:gd name="T20" fmla="*/ 36 w 77"/>
                <a:gd name="T21" fmla="*/ 23 h 101"/>
                <a:gd name="T22" fmla="*/ 31 w 77"/>
                <a:gd name="T23" fmla="*/ 39 h 101"/>
                <a:gd name="T24" fmla="*/ 27 w 77"/>
                <a:gd name="T25" fmla="*/ 54 h 101"/>
                <a:gd name="T26" fmla="*/ 47 w 77"/>
                <a:gd name="T27" fmla="*/ 45 h 101"/>
                <a:gd name="T28" fmla="*/ 36 w 77"/>
                <a:gd name="T2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101">
                  <a:moveTo>
                    <a:pt x="77" y="67"/>
                  </a:moveTo>
                  <a:cubicBezTo>
                    <a:pt x="71" y="70"/>
                    <a:pt x="67" y="72"/>
                    <a:pt x="62" y="74"/>
                  </a:cubicBezTo>
                  <a:cubicBezTo>
                    <a:pt x="58" y="69"/>
                    <a:pt x="55" y="64"/>
                    <a:pt x="52" y="58"/>
                  </a:cubicBezTo>
                  <a:cubicBezTo>
                    <a:pt x="45" y="61"/>
                    <a:pt x="39" y="63"/>
                    <a:pt x="33" y="66"/>
                  </a:cubicBezTo>
                  <a:cubicBezTo>
                    <a:pt x="25" y="69"/>
                    <a:pt x="20" y="73"/>
                    <a:pt x="19" y="83"/>
                  </a:cubicBezTo>
                  <a:cubicBezTo>
                    <a:pt x="17" y="93"/>
                    <a:pt x="12" y="100"/>
                    <a:pt x="0" y="101"/>
                  </a:cubicBezTo>
                  <a:cubicBezTo>
                    <a:pt x="0" y="97"/>
                    <a:pt x="1" y="92"/>
                    <a:pt x="2" y="88"/>
                  </a:cubicBezTo>
                  <a:cubicBezTo>
                    <a:pt x="9" y="65"/>
                    <a:pt x="16" y="41"/>
                    <a:pt x="22" y="17"/>
                  </a:cubicBezTo>
                  <a:cubicBezTo>
                    <a:pt x="24" y="8"/>
                    <a:pt x="28" y="2"/>
                    <a:pt x="41" y="0"/>
                  </a:cubicBezTo>
                  <a:cubicBezTo>
                    <a:pt x="52" y="21"/>
                    <a:pt x="64" y="43"/>
                    <a:pt x="77" y="67"/>
                  </a:cubicBezTo>
                  <a:close/>
                  <a:moveTo>
                    <a:pt x="36" y="23"/>
                  </a:moveTo>
                  <a:cubicBezTo>
                    <a:pt x="33" y="31"/>
                    <a:pt x="32" y="35"/>
                    <a:pt x="31" y="39"/>
                  </a:cubicBezTo>
                  <a:cubicBezTo>
                    <a:pt x="30" y="43"/>
                    <a:pt x="29" y="47"/>
                    <a:pt x="27" y="54"/>
                  </a:cubicBezTo>
                  <a:cubicBezTo>
                    <a:pt x="35" y="50"/>
                    <a:pt x="41" y="48"/>
                    <a:pt x="47" y="45"/>
                  </a:cubicBezTo>
                  <a:cubicBezTo>
                    <a:pt x="43" y="38"/>
                    <a:pt x="40" y="32"/>
                    <a:pt x="3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72">
              <a:extLst>
                <a:ext uri="{FF2B5EF4-FFF2-40B4-BE49-F238E27FC236}">
                  <a16:creationId xmlns:a16="http://schemas.microsoft.com/office/drawing/2014/main" id="{C5E58860-0AB7-46F0-8FB1-3BA8FCFB675B}"/>
                </a:ext>
              </a:extLst>
            </p:cNvPr>
            <p:cNvSpPr>
              <a:spLocks noEditPoints="1"/>
            </p:cNvSpPr>
            <p:nvPr userDrawn="1"/>
          </p:nvSpPr>
          <p:spPr bwMode="auto">
            <a:xfrm>
              <a:off x="4071907" y="2993036"/>
              <a:ext cx="40110" cy="60447"/>
            </a:xfrm>
            <a:custGeom>
              <a:avLst/>
              <a:gdLst>
                <a:gd name="T0" fmla="*/ 71 w 71"/>
                <a:gd name="T1" fmla="*/ 35 h 106"/>
                <a:gd name="T2" fmla="*/ 41 w 71"/>
                <a:gd name="T3" fmla="*/ 93 h 106"/>
                <a:gd name="T4" fmla="*/ 4 w 71"/>
                <a:gd name="T5" fmla="*/ 77 h 106"/>
                <a:gd name="T6" fmla="*/ 38 w 71"/>
                <a:gd name="T7" fmla="*/ 9 h 106"/>
                <a:gd name="T8" fmla="*/ 69 w 71"/>
                <a:gd name="T9" fmla="*/ 23 h 106"/>
                <a:gd name="T10" fmla="*/ 71 w 71"/>
                <a:gd name="T11" fmla="*/ 35 h 106"/>
                <a:gd name="T12" fmla="*/ 45 w 71"/>
                <a:gd name="T13" fmla="*/ 21 h 106"/>
                <a:gd name="T14" fmla="*/ 19 w 71"/>
                <a:gd name="T15" fmla="*/ 55 h 106"/>
                <a:gd name="T16" fmla="*/ 29 w 71"/>
                <a:gd name="T17" fmla="*/ 84 h 106"/>
                <a:gd name="T18" fmla="*/ 45 w 71"/>
                <a:gd name="T19"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106">
                  <a:moveTo>
                    <a:pt x="71" y="35"/>
                  </a:moveTo>
                  <a:cubicBezTo>
                    <a:pt x="68" y="58"/>
                    <a:pt x="60" y="78"/>
                    <a:pt x="41" y="93"/>
                  </a:cubicBezTo>
                  <a:cubicBezTo>
                    <a:pt x="22" y="106"/>
                    <a:pt x="7" y="100"/>
                    <a:pt x="4" y="77"/>
                  </a:cubicBezTo>
                  <a:cubicBezTo>
                    <a:pt x="0" y="55"/>
                    <a:pt x="18" y="21"/>
                    <a:pt x="38" y="9"/>
                  </a:cubicBezTo>
                  <a:cubicBezTo>
                    <a:pt x="53" y="0"/>
                    <a:pt x="64" y="5"/>
                    <a:pt x="69" y="23"/>
                  </a:cubicBezTo>
                  <a:cubicBezTo>
                    <a:pt x="70" y="26"/>
                    <a:pt x="70" y="30"/>
                    <a:pt x="71" y="35"/>
                  </a:cubicBezTo>
                  <a:close/>
                  <a:moveTo>
                    <a:pt x="45" y="21"/>
                  </a:moveTo>
                  <a:cubicBezTo>
                    <a:pt x="30" y="27"/>
                    <a:pt x="20" y="38"/>
                    <a:pt x="19" y="55"/>
                  </a:cubicBezTo>
                  <a:cubicBezTo>
                    <a:pt x="18" y="65"/>
                    <a:pt x="16" y="77"/>
                    <a:pt x="29" y="84"/>
                  </a:cubicBezTo>
                  <a:cubicBezTo>
                    <a:pt x="57" y="70"/>
                    <a:pt x="64" y="41"/>
                    <a:pt x="4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73">
              <a:extLst>
                <a:ext uri="{FF2B5EF4-FFF2-40B4-BE49-F238E27FC236}">
                  <a16:creationId xmlns:a16="http://schemas.microsoft.com/office/drawing/2014/main" id="{463F4420-F123-4613-8953-D43514CF60A4}"/>
                </a:ext>
              </a:extLst>
            </p:cNvPr>
            <p:cNvSpPr>
              <a:spLocks/>
            </p:cNvSpPr>
            <p:nvPr userDrawn="1"/>
          </p:nvSpPr>
          <p:spPr bwMode="auto">
            <a:xfrm>
              <a:off x="4153821" y="2933718"/>
              <a:ext cx="27682" cy="66661"/>
            </a:xfrm>
            <a:custGeom>
              <a:avLst/>
              <a:gdLst>
                <a:gd name="T0" fmla="*/ 0 w 49"/>
                <a:gd name="T1" fmla="*/ 115 h 117"/>
                <a:gd name="T2" fmla="*/ 0 w 49"/>
                <a:gd name="T3" fmla="*/ 45 h 117"/>
                <a:gd name="T4" fmla="*/ 5 w 49"/>
                <a:gd name="T5" fmla="*/ 33 h 117"/>
                <a:gd name="T6" fmla="*/ 43 w 49"/>
                <a:gd name="T7" fmla="*/ 0 h 117"/>
                <a:gd name="T8" fmla="*/ 38 w 49"/>
                <a:gd name="T9" fmla="*/ 20 h 117"/>
                <a:gd name="T10" fmla="*/ 18 w 49"/>
                <a:gd name="T11" fmla="*/ 38 h 117"/>
                <a:gd name="T12" fmla="*/ 11 w 49"/>
                <a:gd name="T13" fmla="*/ 54 h 117"/>
                <a:gd name="T14" fmla="*/ 14 w 49"/>
                <a:gd name="T15" fmla="*/ 56 h 117"/>
                <a:gd name="T16" fmla="*/ 40 w 49"/>
                <a:gd name="T17" fmla="*/ 36 h 117"/>
                <a:gd name="T18" fmla="*/ 44 w 49"/>
                <a:gd name="T19" fmla="*/ 38 h 117"/>
                <a:gd name="T20" fmla="*/ 35 w 49"/>
                <a:gd name="T21" fmla="*/ 54 h 117"/>
                <a:gd name="T22" fmla="*/ 18 w 49"/>
                <a:gd name="T23" fmla="*/ 70 h 117"/>
                <a:gd name="T24" fmla="*/ 10 w 49"/>
                <a:gd name="T25" fmla="*/ 87 h 117"/>
                <a:gd name="T26" fmla="*/ 14 w 49"/>
                <a:gd name="T27" fmla="*/ 90 h 117"/>
                <a:gd name="T28" fmla="*/ 43 w 49"/>
                <a:gd name="T29" fmla="*/ 67 h 117"/>
                <a:gd name="T30" fmla="*/ 47 w 49"/>
                <a:gd name="T31" fmla="*/ 71 h 117"/>
                <a:gd name="T32" fmla="*/ 4 w 49"/>
                <a:gd name="T33" fmla="*/ 117 h 117"/>
                <a:gd name="T34" fmla="*/ 0 w 49"/>
                <a:gd name="T3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17">
                  <a:moveTo>
                    <a:pt x="0" y="115"/>
                  </a:moveTo>
                  <a:cubicBezTo>
                    <a:pt x="0" y="92"/>
                    <a:pt x="0" y="68"/>
                    <a:pt x="0" y="45"/>
                  </a:cubicBezTo>
                  <a:cubicBezTo>
                    <a:pt x="0" y="41"/>
                    <a:pt x="2" y="36"/>
                    <a:pt x="5" y="33"/>
                  </a:cubicBezTo>
                  <a:cubicBezTo>
                    <a:pt x="17" y="22"/>
                    <a:pt x="30" y="12"/>
                    <a:pt x="43" y="0"/>
                  </a:cubicBezTo>
                  <a:cubicBezTo>
                    <a:pt x="49" y="10"/>
                    <a:pt x="43" y="15"/>
                    <a:pt x="38" y="20"/>
                  </a:cubicBezTo>
                  <a:cubicBezTo>
                    <a:pt x="32" y="26"/>
                    <a:pt x="24" y="31"/>
                    <a:pt x="18" y="38"/>
                  </a:cubicBezTo>
                  <a:cubicBezTo>
                    <a:pt x="14" y="43"/>
                    <a:pt x="13" y="49"/>
                    <a:pt x="11" y="54"/>
                  </a:cubicBezTo>
                  <a:cubicBezTo>
                    <a:pt x="12" y="55"/>
                    <a:pt x="13" y="55"/>
                    <a:pt x="14" y="56"/>
                  </a:cubicBezTo>
                  <a:cubicBezTo>
                    <a:pt x="23" y="49"/>
                    <a:pt x="32" y="43"/>
                    <a:pt x="40" y="36"/>
                  </a:cubicBezTo>
                  <a:cubicBezTo>
                    <a:pt x="41" y="37"/>
                    <a:pt x="42" y="38"/>
                    <a:pt x="44" y="38"/>
                  </a:cubicBezTo>
                  <a:cubicBezTo>
                    <a:pt x="41" y="44"/>
                    <a:pt x="39" y="50"/>
                    <a:pt x="35" y="54"/>
                  </a:cubicBezTo>
                  <a:cubicBezTo>
                    <a:pt x="30" y="60"/>
                    <a:pt x="23" y="64"/>
                    <a:pt x="18" y="70"/>
                  </a:cubicBezTo>
                  <a:cubicBezTo>
                    <a:pt x="14" y="75"/>
                    <a:pt x="13" y="81"/>
                    <a:pt x="10" y="87"/>
                  </a:cubicBezTo>
                  <a:cubicBezTo>
                    <a:pt x="12" y="88"/>
                    <a:pt x="13" y="89"/>
                    <a:pt x="14" y="90"/>
                  </a:cubicBezTo>
                  <a:cubicBezTo>
                    <a:pt x="24" y="83"/>
                    <a:pt x="34" y="75"/>
                    <a:pt x="43" y="67"/>
                  </a:cubicBezTo>
                  <a:cubicBezTo>
                    <a:pt x="45" y="68"/>
                    <a:pt x="46" y="70"/>
                    <a:pt x="47" y="71"/>
                  </a:cubicBezTo>
                  <a:cubicBezTo>
                    <a:pt x="41" y="93"/>
                    <a:pt x="17" y="101"/>
                    <a:pt x="4" y="117"/>
                  </a:cubicBezTo>
                  <a:cubicBezTo>
                    <a:pt x="3" y="116"/>
                    <a:pt x="1" y="116"/>
                    <a:pt x="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74">
              <a:extLst>
                <a:ext uri="{FF2B5EF4-FFF2-40B4-BE49-F238E27FC236}">
                  <a16:creationId xmlns:a16="http://schemas.microsoft.com/office/drawing/2014/main" id="{222464B3-D7F0-4860-91B9-20F604CCAD85}"/>
                </a:ext>
              </a:extLst>
            </p:cNvPr>
            <p:cNvSpPr>
              <a:spLocks/>
            </p:cNvSpPr>
            <p:nvPr userDrawn="1"/>
          </p:nvSpPr>
          <p:spPr bwMode="auto">
            <a:xfrm>
              <a:off x="3949883" y="3067041"/>
              <a:ext cx="35025" cy="49713"/>
            </a:xfrm>
            <a:custGeom>
              <a:avLst/>
              <a:gdLst>
                <a:gd name="T0" fmla="*/ 16 w 62"/>
                <a:gd name="T1" fmla="*/ 0 h 88"/>
                <a:gd name="T2" fmla="*/ 16 w 62"/>
                <a:gd name="T3" fmla="*/ 66 h 88"/>
                <a:gd name="T4" fmla="*/ 57 w 62"/>
                <a:gd name="T5" fmla="*/ 53 h 88"/>
                <a:gd name="T6" fmla="*/ 54 w 62"/>
                <a:gd name="T7" fmla="*/ 69 h 88"/>
                <a:gd name="T8" fmla="*/ 0 w 62"/>
                <a:gd name="T9" fmla="*/ 88 h 88"/>
                <a:gd name="T10" fmla="*/ 0 w 62"/>
                <a:gd name="T11" fmla="*/ 13 h 88"/>
                <a:gd name="T12" fmla="*/ 16 w 62"/>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62" h="88">
                  <a:moveTo>
                    <a:pt x="16" y="0"/>
                  </a:moveTo>
                  <a:cubicBezTo>
                    <a:pt x="16" y="22"/>
                    <a:pt x="16" y="43"/>
                    <a:pt x="16" y="66"/>
                  </a:cubicBezTo>
                  <a:cubicBezTo>
                    <a:pt x="31" y="61"/>
                    <a:pt x="44" y="57"/>
                    <a:pt x="57" y="53"/>
                  </a:cubicBezTo>
                  <a:cubicBezTo>
                    <a:pt x="61" y="60"/>
                    <a:pt x="62" y="66"/>
                    <a:pt x="54" y="69"/>
                  </a:cubicBezTo>
                  <a:cubicBezTo>
                    <a:pt x="37" y="75"/>
                    <a:pt x="20" y="81"/>
                    <a:pt x="0" y="88"/>
                  </a:cubicBezTo>
                  <a:cubicBezTo>
                    <a:pt x="0" y="61"/>
                    <a:pt x="0" y="37"/>
                    <a:pt x="0" y="13"/>
                  </a:cubicBezTo>
                  <a:cubicBezTo>
                    <a:pt x="0" y="3"/>
                    <a:pt x="6"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75">
              <a:extLst>
                <a:ext uri="{FF2B5EF4-FFF2-40B4-BE49-F238E27FC236}">
                  <a16:creationId xmlns:a16="http://schemas.microsoft.com/office/drawing/2014/main" id="{5326BE21-5C9C-4DA3-9383-D24F4DE1AB7E}"/>
                </a:ext>
              </a:extLst>
            </p:cNvPr>
            <p:cNvSpPr>
              <a:spLocks noEditPoints="1"/>
            </p:cNvSpPr>
            <p:nvPr userDrawn="1"/>
          </p:nvSpPr>
          <p:spPr bwMode="auto">
            <a:xfrm>
              <a:off x="3585506" y="2424155"/>
              <a:ext cx="447421" cy="450246"/>
            </a:xfrm>
            <a:custGeom>
              <a:avLst/>
              <a:gdLst>
                <a:gd name="T0" fmla="*/ 0 w 791"/>
                <a:gd name="T1" fmla="*/ 741 h 796"/>
                <a:gd name="T2" fmla="*/ 96 w 791"/>
                <a:gd name="T3" fmla="*/ 197 h 796"/>
                <a:gd name="T4" fmla="*/ 51 w 791"/>
                <a:gd name="T5" fmla="*/ 6 h 796"/>
                <a:gd name="T6" fmla="*/ 577 w 791"/>
                <a:gd name="T7" fmla="*/ 129 h 796"/>
                <a:gd name="T8" fmla="*/ 695 w 791"/>
                <a:gd name="T9" fmla="*/ 196 h 796"/>
                <a:gd name="T10" fmla="*/ 791 w 791"/>
                <a:gd name="T11" fmla="*/ 742 h 796"/>
                <a:gd name="T12" fmla="*/ 535 w 791"/>
                <a:gd name="T13" fmla="*/ 539 h 796"/>
                <a:gd name="T14" fmla="*/ 738 w 791"/>
                <a:gd name="T15" fmla="*/ 794 h 796"/>
                <a:gd name="T16" fmla="*/ 59 w 791"/>
                <a:gd name="T17" fmla="*/ 796 h 796"/>
                <a:gd name="T18" fmla="*/ 216 w 791"/>
                <a:gd name="T19" fmla="*/ 665 h 796"/>
                <a:gd name="T20" fmla="*/ 379 w 791"/>
                <a:gd name="T21" fmla="*/ 475 h 796"/>
                <a:gd name="T22" fmla="*/ 380 w 791"/>
                <a:gd name="T23" fmla="*/ 331 h 796"/>
                <a:gd name="T24" fmla="*/ 271 w 791"/>
                <a:gd name="T25" fmla="*/ 293 h 796"/>
                <a:gd name="T26" fmla="*/ 379 w 791"/>
                <a:gd name="T27" fmla="*/ 475 h 796"/>
                <a:gd name="T28" fmla="*/ 467 w 791"/>
                <a:gd name="T29" fmla="*/ 285 h 796"/>
                <a:gd name="T30" fmla="*/ 410 w 791"/>
                <a:gd name="T31" fmla="*/ 450 h 796"/>
                <a:gd name="T32" fmla="*/ 519 w 791"/>
                <a:gd name="T33" fmla="*/ 466 h 796"/>
                <a:gd name="T34" fmla="*/ 558 w 791"/>
                <a:gd name="T35" fmla="*/ 512 h 796"/>
                <a:gd name="T36" fmla="*/ 560 w 791"/>
                <a:gd name="T37" fmla="*/ 315 h 796"/>
                <a:gd name="T38" fmla="*/ 547 w 791"/>
                <a:gd name="T39" fmla="*/ 299 h 796"/>
                <a:gd name="T40" fmla="*/ 470 w 791"/>
                <a:gd name="T41" fmla="*/ 496 h 796"/>
                <a:gd name="T42" fmla="*/ 367 w 791"/>
                <a:gd name="T43" fmla="*/ 505 h 796"/>
                <a:gd name="T44" fmla="*/ 259 w 791"/>
                <a:gd name="T45" fmla="*/ 496 h 796"/>
                <a:gd name="T46" fmla="*/ 242 w 791"/>
                <a:gd name="T47" fmla="*/ 298 h 796"/>
                <a:gd name="T48" fmla="*/ 230 w 791"/>
                <a:gd name="T49" fmla="*/ 498 h 796"/>
                <a:gd name="T50" fmla="*/ 252 w 791"/>
                <a:gd name="T51" fmla="*/ 512 h 796"/>
                <a:gd name="T52" fmla="*/ 361 w 791"/>
                <a:gd name="T53" fmla="*/ 519 h 796"/>
                <a:gd name="T54" fmla="*/ 463 w 791"/>
                <a:gd name="T55" fmla="*/ 512 h 796"/>
                <a:gd name="T56" fmla="*/ 81 w 791"/>
                <a:gd name="T57" fmla="*/ 455 h 796"/>
                <a:gd name="T58" fmla="*/ 125 w 791"/>
                <a:gd name="T59" fmla="*/ 487 h 796"/>
                <a:gd name="T60" fmla="*/ 190 w 791"/>
                <a:gd name="T61" fmla="*/ 478 h 796"/>
                <a:gd name="T62" fmla="*/ 185 w 791"/>
                <a:gd name="T63" fmla="*/ 436 h 796"/>
                <a:gd name="T64" fmla="*/ 129 w 791"/>
                <a:gd name="T65" fmla="*/ 427 h 796"/>
                <a:gd name="T66" fmla="*/ 81 w 791"/>
                <a:gd name="T67" fmla="*/ 455 h 796"/>
                <a:gd name="T68" fmla="*/ 190 w 791"/>
                <a:gd name="T69" fmla="*/ 320 h 796"/>
                <a:gd name="T70" fmla="*/ 128 w 791"/>
                <a:gd name="T71" fmla="*/ 310 h 796"/>
                <a:gd name="T72" fmla="*/ 81 w 791"/>
                <a:gd name="T73" fmla="*/ 339 h 796"/>
                <a:gd name="T74" fmla="*/ 130 w 791"/>
                <a:gd name="T75" fmla="*/ 368 h 796"/>
                <a:gd name="T76" fmla="*/ 190 w 791"/>
                <a:gd name="T77" fmla="*/ 360 h 796"/>
                <a:gd name="T78" fmla="*/ 597 w 791"/>
                <a:gd name="T79" fmla="*/ 478 h 796"/>
                <a:gd name="T80" fmla="*/ 685 w 791"/>
                <a:gd name="T81" fmla="*/ 475 h 796"/>
                <a:gd name="T82" fmla="*/ 686 w 791"/>
                <a:gd name="T83" fmla="*/ 439 h 796"/>
                <a:gd name="T84" fmla="*/ 597 w 791"/>
                <a:gd name="T85" fmla="*/ 436 h 796"/>
                <a:gd name="T86" fmla="*/ 597 w 791"/>
                <a:gd name="T87" fmla="*/ 359 h 796"/>
                <a:gd name="T88" fmla="*/ 698 w 791"/>
                <a:gd name="T89" fmla="*/ 343 h 796"/>
                <a:gd name="T90" fmla="*/ 597 w 791"/>
                <a:gd name="T91" fmla="*/ 32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91" h="796">
                  <a:moveTo>
                    <a:pt x="256" y="539"/>
                  </a:moveTo>
                  <a:cubicBezTo>
                    <a:pt x="128" y="554"/>
                    <a:pt x="43" y="621"/>
                    <a:pt x="0" y="741"/>
                  </a:cubicBezTo>
                  <a:cubicBezTo>
                    <a:pt x="0" y="513"/>
                    <a:pt x="0" y="284"/>
                    <a:pt x="0" y="56"/>
                  </a:cubicBezTo>
                  <a:cubicBezTo>
                    <a:pt x="23" y="109"/>
                    <a:pt x="49" y="160"/>
                    <a:pt x="96" y="197"/>
                  </a:cubicBezTo>
                  <a:cubicBezTo>
                    <a:pt x="142" y="233"/>
                    <a:pt x="196" y="250"/>
                    <a:pt x="255" y="259"/>
                  </a:cubicBezTo>
                  <a:cubicBezTo>
                    <a:pt x="239" y="132"/>
                    <a:pt x="174" y="47"/>
                    <a:pt x="51" y="6"/>
                  </a:cubicBezTo>
                  <a:cubicBezTo>
                    <a:pt x="67" y="2"/>
                    <a:pt x="709" y="0"/>
                    <a:pt x="741" y="5"/>
                  </a:cubicBezTo>
                  <a:cubicBezTo>
                    <a:pt x="671" y="31"/>
                    <a:pt x="613" y="66"/>
                    <a:pt x="577" y="129"/>
                  </a:cubicBezTo>
                  <a:cubicBezTo>
                    <a:pt x="554" y="169"/>
                    <a:pt x="542" y="212"/>
                    <a:pt x="535" y="260"/>
                  </a:cubicBezTo>
                  <a:cubicBezTo>
                    <a:pt x="594" y="250"/>
                    <a:pt x="649" y="233"/>
                    <a:pt x="695" y="196"/>
                  </a:cubicBezTo>
                  <a:cubicBezTo>
                    <a:pt x="741" y="159"/>
                    <a:pt x="768" y="109"/>
                    <a:pt x="791" y="56"/>
                  </a:cubicBezTo>
                  <a:cubicBezTo>
                    <a:pt x="791" y="285"/>
                    <a:pt x="791" y="513"/>
                    <a:pt x="791" y="742"/>
                  </a:cubicBezTo>
                  <a:cubicBezTo>
                    <a:pt x="764" y="676"/>
                    <a:pt x="728" y="617"/>
                    <a:pt x="664" y="580"/>
                  </a:cubicBezTo>
                  <a:cubicBezTo>
                    <a:pt x="625" y="558"/>
                    <a:pt x="582" y="545"/>
                    <a:pt x="535" y="539"/>
                  </a:cubicBezTo>
                  <a:cubicBezTo>
                    <a:pt x="552" y="666"/>
                    <a:pt x="617" y="751"/>
                    <a:pt x="738" y="790"/>
                  </a:cubicBezTo>
                  <a:cubicBezTo>
                    <a:pt x="738" y="793"/>
                    <a:pt x="738" y="793"/>
                    <a:pt x="738" y="794"/>
                  </a:cubicBezTo>
                  <a:cubicBezTo>
                    <a:pt x="738" y="794"/>
                    <a:pt x="737" y="795"/>
                    <a:pt x="736" y="795"/>
                  </a:cubicBezTo>
                  <a:cubicBezTo>
                    <a:pt x="510" y="795"/>
                    <a:pt x="285" y="795"/>
                    <a:pt x="59" y="796"/>
                  </a:cubicBezTo>
                  <a:cubicBezTo>
                    <a:pt x="56" y="796"/>
                    <a:pt x="52" y="795"/>
                    <a:pt x="49" y="793"/>
                  </a:cubicBezTo>
                  <a:cubicBezTo>
                    <a:pt x="118" y="767"/>
                    <a:pt x="179" y="731"/>
                    <a:pt x="216" y="665"/>
                  </a:cubicBezTo>
                  <a:cubicBezTo>
                    <a:pt x="237" y="626"/>
                    <a:pt x="249" y="584"/>
                    <a:pt x="256" y="539"/>
                  </a:cubicBezTo>
                  <a:close/>
                  <a:moveTo>
                    <a:pt x="379" y="475"/>
                  </a:moveTo>
                  <a:cubicBezTo>
                    <a:pt x="379" y="468"/>
                    <a:pt x="380" y="463"/>
                    <a:pt x="380" y="459"/>
                  </a:cubicBezTo>
                  <a:cubicBezTo>
                    <a:pt x="380" y="416"/>
                    <a:pt x="380" y="374"/>
                    <a:pt x="380" y="331"/>
                  </a:cubicBezTo>
                  <a:cubicBezTo>
                    <a:pt x="380" y="305"/>
                    <a:pt x="369" y="292"/>
                    <a:pt x="343" y="286"/>
                  </a:cubicBezTo>
                  <a:cubicBezTo>
                    <a:pt x="318" y="280"/>
                    <a:pt x="296" y="292"/>
                    <a:pt x="271" y="293"/>
                  </a:cubicBezTo>
                  <a:cubicBezTo>
                    <a:pt x="271" y="352"/>
                    <a:pt x="271" y="409"/>
                    <a:pt x="271" y="466"/>
                  </a:cubicBezTo>
                  <a:cubicBezTo>
                    <a:pt x="307" y="471"/>
                    <a:pt x="343" y="462"/>
                    <a:pt x="379" y="475"/>
                  </a:cubicBezTo>
                  <a:close/>
                  <a:moveTo>
                    <a:pt x="519" y="293"/>
                  </a:moveTo>
                  <a:cubicBezTo>
                    <a:pt x="500" y="290"/>
                    <a:pt x="483" y="287"/>
                    <a:pt x="467" y="285"/>
                  </a:cubicBezTo>
                  <a:cubicBezTo>
                    <a:pt x="437" y="282"/>
                    <a:pt x="408" y="299"/>
                    <a:pt x="410" y="334"/>
                  </a:cubicBezTo>
                  <a:cubicBezTo>
                    <a:pt x="412" y="373"/>
                    <a:pt x="410" y="411"/>
                    <a:pt x="410" y="450"/>
                  </a:cubicBezTo>
                  <a:cubicBezTo>
                    <a:pt x="410" y="458"/>
                    <a:pt x="410" y="466"/>
                    <a:pt x="410" y="471"/>
                  </a:cubicBezTo>
                  <a:cubicBezTo>
                    <a:pt x="448" y="469"/>
                    <a:pt x="483" y="468"/>
                    <a:pt x="519" y="466"/>
                  </a:cubicBezTo>
                  <a:cubicBezTo>
                    <a:pt x="519" y="408"/>
                    <a:pt x="519" y="351"/>
                    <a:pt x="519" y="293"/>
                  </a:cubicBezTo>
                  <a:close/>
                  <a:moveTo>
                    <a:pt x="558" y="512"/>
                  </a:moveTo>
                  <a:cubicBezTo>
                    <a:pt x="559" y="506"/>
                    <a:pt x="560" y="504"/>
                    <a:pt x="560" y="501"/>
                  </a:cubicBezTo>
                  <a:cubicBezTo>
                    <a:pt x="560" y="439"/>
                    <a:pt x="560" y="377"/>
                    <a:pt x="560" y="315"/>
                  </a:cubicBezTo>
                  <a:cubicBezTo>
                    <a:pt x="560" y="312"/>
                    <a:pt x="560" y="310"/>
                    <a:pt x="559" y="307"/>
                  </a:cubicBezTo>
                  <a:cubicBezTo>
                    <a:pt x="559" y="301"/>
                    <a:pt x="556" y="298"/>
                    <a:pt x="547" y="299"/>
                  </a:cubicBezTo>
                  <a:cubicBezTo>
                    <a:pt x="547" y="364"/>
                    <a:pt x="547" y="429"/>
                    <a:pt x="547" y="496"/>
                  </a:cubicBezTo>
                  <a:cubicBezTo>
                    <a:pt x="520" y="496"/>
                    <a:pt x="495" y="496"/>
                    <a:pt x="470" y="496"/>
                  </a:cubicBezTo>
                  <a:cubicBezTo>
                    <a:pt x="453" y="495"/>
                    <a:pt x="437" y="498"/>
                    <a:pt x="421" y="505"/>
                  </a:cubicBezTo>
                  <a:cubicBezTo>
                    <a:pt x="404" y="513"/>
                    <a:pt x="386" y="512"/>
                    <a:pt x="367" y="505"/>
                  </a:cubicBezTo>
                  <a:cubicBezTo>
                    <a:pt x="354" y="500"/>
                    <a:pt x="339" y="497"/>
                    <a:pt x="325" y="496"/>
                  </a:cubicBezTo>
                  <a:cubicBezTo>
                    <a:pt x="303" y="495"/>
                    <a:pt x="281" y="496"/>
                    <a:pt x="259" y="496"/>
                  </a:cubicBezTo>
                  <a:cubicBezTo>
                    <a:pt x="254" y="496"/>
                    <a:pt x="249" y="495"/>
                    <a:pt x="242" y="494"/>
                  </a:cubicBezTo>
                  <a:cubicBezTo>
                    <a:pt x="242" y="428"/>
                    <a:pt x="242" y="363"/>
                    <a:pt x="242" y="298"/>
                  </a:cubicBezTo>
                  <a:cubicBezTo>
                    <a:pt x="228" y="300"/>
                    <a:pt x="230" y="309"/>
                    <a:pt x="230" y="316"/>
                  </a:cubicBezTo>
                  <a:cubicBezTo>
                    <a:pt x="230" y="377"/>
                    <a:pt x="230" y="438"/>
                    <a:pt x="230" y="498"/>
                  </a:cubicBezTo>
                  <a:cubicBezTo>
                    <a:pt x="230" y="502"/>
                    <a:pt x="231" y="506"/>
                    <a:pt x="232" y="512"/>
                  </a:cubicBezTo>
                  <a:cubicBezTo>
                    <a:pt x="239" y="512"/>
                    <a:pt x="246" y="512"/>
                    <a:pt x="252" y="512"/>
                  </a:cubicBezTo>
                  <a:cubicBezTo>
                    <a:pt x="278" y="512"/>
                    <a:pt x="303" y="511"/>
                    <a:pt x="328" y="512"/>
                  </a:cubicBezTo>
                  <a:cubicBezTo>
                    <a:pt x="339" y="512"/>
                    <a:pt x="351" y="515"/>
                    <a:pt x="361" y="519"/>
                  </a:cubicBezTo>
                  <a:cubicBezTo>
                    <a:pt x="384" y="528"/>
                    <a:pt x="406" y="529"/>
                    <a:pt x="428" y="519"/>
                  </a:cubicBezTo>
                  <a:cubicBezTo>
                    <a:pt x="440" y="513"/>
                    <a:pt x="451" y="511"/>
                    <a:pt x="463" y="512"/>
                  </a:cubicBezTo>
                  <a:cubicBezTo>
                    <a:pt x="494" y="512"/>
                    <a:pt x="526" y="512"/>
                    <a:pt x="558" y="512"/>
                  </a:cubicBezTo>
                  <a:close/>
                  <a:moveTo>
                    <a:pt x="81" y="455"/>
                  </a:moveTo>
                  <a:cubicBezTo>
                    <a:pt x="86" y="462"/>
                    <a:pt x="91" y="472"/>
                    <a:pt x="97" y="480"/>
                  </a:cubicBezTo>
                  <a:cubicBezTo>
                    <a:pt x="104" y="489"/>
                    <a:pt x="117" y="493"/>
                    <a:pt x="125" y="487"/>
                  </a:cubicBezTo>
                  <a:cubicBezTo>
                    <a:pt x="138" y="477"/>
                    <a:pt x="151" y="479"/>
                    <a:pt x="165" y="478"/>
                  </a:cubicBezTo>
                  <a:cubicBezTo>
                    <a:pt x="173" y="478"/>
                    <a:pt x="182" y="478"/>
                    <a:pt x="190" y="478"/>
                  </a:cubicBezTo>
                  <a:cubicBezTo>
                    <a:pt x="190" y="463"/>
                    <a:pt x="190" y="450"/>
                    <a:pt x="190" y="438"/>
                  </a:cubicBezTo>
                  <a:cubicBezTo>
                    <a:pt x="188" y="437"/>
                    <a:pt x="186" y="436"/>
                    <a:pt x="185" y="436"/>
                  </a:cubicBezTo>
                  <a:cubicBezTo>
                    <a:pt x="176" y="436"/>
                    <a:pt x="167" y="436"/>
                    <a:pt x="157" y="436"/>
                  </a:cubicBezTo>
                  <a:cubicBezTo>
                    <a:pt x="147" y="435"/>
                    <a:pt x="137" y="436"/>
                    <a:pt x="129" y="427"/>
                  </a:cubicBezTo>
                  <a:cubicBezTo>
                    <a:pt x="119" y="417"/>
                    <a:pt x="103" y="422"/>
                    <a:pt x="95" y="434"/>
                  </a:cubicBezTo>
                  <a:cubicBezTo>
                    <a:pt x="91" y="441"/>
                    <a:pt x="86" y="448"/>
                    <a:pt x="81" y="455"/>
                  </a:cubicBezTo>
                  <a:close/>
                  <a:moveTo>
                    <a:pt x="190" y="360"/>
                  </a:moveTo>
                  <a:cubicBezTo>
                    <a:pt x="190" y="345"/>
                    <a:pt x="190" y="333"/>
                    <a:pt x="190" y="320"/>
                  </a:cubicBezTo>
                  <a:cubicBezTo>
                    <a:pt x="178" y="320"/>
                    <a:pt x="169" y="320"/>
                    <a:pt x="159" y="320"/>
                  </a:cubicBezTo>
                  <a:cubicBezTo>
                    <a:pt x="148" y="320"/>
                    <a:pt x="137" y="320"/>
                    <a:pt x="128" y="310"/>
                  </a:cubicBezTo>
                  <a:cubicBezTo>
                    <a:pt x="121" y="302"/>
                    <a:pt x="104" y="305"/>
                    <a:pt x="98" y="314"/>
                  </a:cubicBezTo>
                  <a:cubicBezTo>
                    <a:pt x="91" y="322"/>
                    <a:pt x="86" y="332"/>
                    <a:pt x="81" y="339"/>
                  </a:cubicBezTo>
                  <a:cubicBezTo>
                    <a:pt x="85" y="346"/>
                    <a:pt x="90" y="352"/>
                    <a:pt x="93" y="358"/>
                  </a:cubicBezTo>
                  <a:cubicBezTo>
                    <a:pt x="101" y="373"/>
                    <a:pt x="117" y="378"/>
                    <a:pt x="130" y="368"/>
                  </a:cubicBezTo>
                  <a:cubicBezTo>
                    <a:pt x="139" y="360"/>
                    <a:pt x="148" y="360"/>
                    <a:pt x="159" y="360"/>
                  </a:cubicBezTo>
                  <a:cubicBezTo>
                    <a:pt x="169" y="360"/>
                    <a:pt x="179" y="360"/>
                    <a:pt x="190" y="360"/>
                  </a:cubicBezTo>
                  <a:close/>
                  <a:moveTo>
                    <a:pt x="597" y="436"/>
                  </a:moveTo>
                  <a:cubicBezTo>
                    <a:pt x="597" y="451"/>
                    <a:pt x="597" y="464"/>
                    <a:pt x="597" y="478"/>
                  </a:cubicBezTo>
                  <a:cubicBezTo>
                    <a:pt x="618" y="478"/>
                    <a:pt x="638" y="479"/>
                    <a:pt x="658" y="478"/>
                  </a:cubicBezTo>
                  <a:cubicBezTo>
                    <a:pt x="667" y="478"/>
                    <a:pt x="677" y="477"/>
                    <a:pt x="685" y="475"/>
                  </a:cubicBezTo>
                  <a:cubicBezTo>
                    <a:pt x="695" y="472"/>
                    <a:pt x="698" y="464"/>
                    <a:pt x="698" y="455"/>
                  </a:cubicBezTo>
                  <a:cubicBezTo>
                    <a:pt x="698" y="446"/>
                    <a:pt x="694" y="441"/>
                    <a:pt x="686" y="439"/>
                  </a:cubicBezTo>
                  <a:cubicBezTo>
                    <a:pt x="681" y="438"/>
                    <a:pt x="677" y="436"/>
                    <a:pt x="672" y="436"/>
                  </a:cubicBezTo>
                  <a:cubicBezTo>
                    <a:pt x="648" y="436"/>
                    <a:pt x="623" y="436"/>
                    <a:pt x="597" y="436"/>
                  </a:cubicBezTo>
                  <a:close/>
                  <a:moveTo>
                    <a:pt x="597" y="320"/>
                  </a:moveTo>
                  <a:cubicBezTo>
                    <a:pt x="597" y="334"/>
                    <a:pt x="597" y="346"/>
                    <a:pt x="597" y="359"/>
                  </a:cubicBezTo>
                  <a:cubicBezTo>
                    <a:pt x="626" y="359"/>
                    <a:pt x="653" y="360"/>
                    <a:pt x="681" y="359"/>
                  </a:cubicBezTo>
                  <a:cubicBezTo>
                    <a:pt x="691" y="359"/>
                    <a:pt x="696" y="352"/>
                    <a:pt x="698" y="343"/>
                  </a:cubicBezTo>
                  <a:cubicBezTo>
                    <a:pt x="700" y="330"/>
                    <a:pt x="692" y="321"/>
                    <a:pt x="677" y="320"/>
                  </a:cubicBezTo>
                  <a:cubicBezTo>
                    <a:pt x="651" y="319"/>
                    <a:pt x="625" y="320"/>
                    <a:pt x="597" y="3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76">
              <a:extLst>
                <a:ext uri="{FF2B5EF4-FFF2-40B4-BE49-F238E27FC236}">
                  <a16:creationId xmlns:a16="http://schemas.microsoft.com/office/drawing/2014/main" id="{C27A59AE-DD18-4FB4-9D00-805BF8BFC228}"/>
                </a:ext>
              </a:extLst>
            </p:cNvPr>
            <p:cNvSpPr>
              <a:spLocks/>
            </p:cNvSpPr>
            <p:nvPr userDrawn="1"/>
          </p:nvSpPr>
          <p:spPr bwMode="auto">
            <a:xfrm>
              <a:off x="3781535" y="3181156"/>
              <a:ext cx="12428" cy="15818"/>
            </a:xfrm>
            <a:custGeom>
              <a:avLst/>
              <a:gdLst>
                <a:gd name="T0" fmla="*/ 22 w 22"/>
                <a:gd name="T1" fmla="*/ 28 h 28"/>
                <a:gd name="T2" fmla="*/ 0 w 22"/>
                <a:gd name="T3" fmla="*/ 28 h 28"/>
                <a:gd name="T4" fmla="*/ 10 w 22"/>
                <a:gd name="T5" fmla="*/ 0 h 28"/>
                <a:gd name="T6" fmla="*/ 22 w 22"/>
                <a:gd name="T7" fmla="*/ 28 h 28"/>
              </a:gdLst>
              <a:ahLst/>
              <a:cxnLst>
                <a:cxn ang="0">
                  <a:pos x="T0" y="T1"/>
                </a:cxn>
                <a:cxn ang="0">
                  <a:pos x="T2" y="T3"/>
                </a:cxn>
                <a:cxn ang="0">
                  <a:pos x="T4" y="T5"/>
                </a:cxn>
                <a:cxn ang="0">
                  <a:pos x="T6" y="T7"/>
                </a:cxn>
              </a:cxnLst>
              <a:rect l="0" t="0" r="r" b="b"/>
              <a:pathLst>
                <a:path w="22" h="28">
                  <a:moveTo>
                    <a:pt x="22" y="28"/>
                  </a:moveTo>
                  <a:cubicBezTo>
                    <a:pt x="14" y="28"/>
                    <a:pt x="9" y="28"/>
                    <a:pt x="0" y="28"/>
                  </a:cubicBezTo>
                  <a:cubicBezTo>
                    <a:pt x="3" y="19"/>
                    <a:pt x="6" y="12"/>
                    <a:pt x="10" y="0"/>
                  </a:cubicBezTo>
                  <a:cubicBezTo>
                    <a:pt x="15" y="11"/>
                    <a:pt x="18" y="19"/>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90">
              <a:extLst>
                <a:ext uri="{FF2B5EF4-FFF2-40B4-BE49-F238E27FC236}">
                  <a16:creationId xmlns:a16="http://schemas.microsoft.com/office/drawing/2014/main" id="{48E280F3-EBE5-46B8-9728-5866A8C6CC6F}"/>
                </a:ext>
              </a:extLst>
            </p:cNvPr>
            <p:cNvSpPr>
              <a:spLocks/>
            </p:cNvSpPr>
            <p:nvPr userDrawn="1"/>
          </p:nvSpPr>
          <p:spPr bwMode="auto">
            <a:xfrm>
              <a:off x="3645388" y="2686281"/>
              <a:ext cx="12428" cy="8474"/>
            </a:xfrm>
            <a:custGeom>
              <a:avLst/>
              <a:gdLst>
                <a:gd name="T0" fmla="*/ 22 w 22"/>
                <a:gd name="T1" fmla="*/ 0 h 15"/>
                <a:gd name="T2" fmla="*/ 0 w 22"/>
                <a:gd name="T3" fmla="*/ 1 h 15"/>
                <a:gd name="T4" fmla="*/ 22 w 22"/>
                <a:gd name="T5" fmla="*/ 0 h 15"/>
              </a:gdLst>
              <a:ahLst/>
              <a:cxnLst>
                <a:cxn ang="0">
                  <a:pos x="T0" y="T1"/>
                </a:cxn>
                <a:cxn ang="0">
                  <a:pos x="T2" y="T3"/>
                </a:cxn>
                <a:cxn ang="0">
                  <a:pos x="T4" y="T5"/>
                </a:cxn>
              </a:cxnLst>
              <a:rect l="0" t="0" r="r" b="b"/>
              <a:pathLst>
                <a:path w="22" h="15">
                  <a:moveTo>
                    <a:pt x="22" y="0"/>
                  </a:moveTo>
                  <a:cubicBezTo>
                    <a:pt x="10" y="15"/>
                    <a:pt x="10" y="15"/>
                    <a:pt x="0" y="1"/>
                  </a:cubicBezTo>
                  <a:cubicBezTo>
                    <a:pt x="7" y="0"/>
                    <a:pt x="1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91">
              <a:extLst>
                <a:ext uri="{FF2B5EF4-FFF2-40B4-BE49-F238E27FC236}">
                  <a16:creationId xmlns:a16="http://schemas.microsoft.com/office/drawing/2014/main" id="{1AEB9DB0-E236-4C88-A520-918AE26E7BCB}"/>
                </a:ext>
              </a:extLst>
            </p:cNvPr>
            <p:cNvSpPr>
              <a:spLocks/>
            </p:cNvSpPr>
            <p:nvPr userDrawn="1"/>
          </p:nvSpPr>
          <p:spPr bwMode="auto">
            <a:xfrm>
              <a:off x="3646518" y="2669898"/>
              <a:ext cx="9604" cy="6779"/>
            </a:xfrm>
            <a:custGeom>
              <a:avLst/>
              <a:gdLst>
                <a:gd name="T0" fmla="*/ 17 w 17"/>
                <a:gd name="T1" fmla="*/ 12 h 12"/>
                <a:gd name="T2" fmla="*/ 0 w 17"/>
                <a:gd name="T3" fmla="*/ 12 h 12"/>
                <a:gd name="T4" fmla="*/ 17 w 17"/>
                <a:gd name="T5" fmla="*/ 12 h 12"/>
              </a:gdLst>
              <a:ahLst/>
              <a:cxnLst>
                <a:cxn ang="0">
                  <a:pos x="T0" y="T1"/>
                </a:cxn>
                <a:cxn ang="0">
                  <a:pos x="T2" y="T3"/>
                </a:cxn>
                <a:cxn ang="0">
                  <a:pos x="T4" y="T5"/>
                </a:cxn>
              </a:cxnLst>
              <a:rect l="0" t="0" r="r" b="b"/>
              <a:pathLst>
                <a:path w="17" h="12">
                  <a:moveTo>
                    <a:pt x="17" y="12"/>
                  </a:moveTo>
                  <a:cubicBezTo>
                    <a:pt x="11" y="12"/>
                    <a:pt x="5" y="12"/>
                    <a:pt x="0" y="12"/>
                  </a:cubicBezTo>
                  <a:cubicBezTo>
                    <a:pt x="7" y="0"/>
                    <a:pt x="7" y="0"/>
                    <a:pt x="1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92">
              <a:extLst>
                <a:ext uri="{FF2B5EF4-FFF2-40B4-BE49-F238E27FC236}">
                  <a16:creationId xmlns:a16="http://schemas.microsoft.com/office/drawing/2014/main" id="{AC8C7D93-5E07-497C-A5FD-077767B5D454}"/>
                </a:ext>
              </a:extLst>
            </p:cNvPr>
            <p:cNvSpPr>
              <a:spLocks/>
            </p:cNvSpPr>
            <p:nvPr userDrawn="1"/>
          </p:nvSpPr>
          <p:spPr bwMode="auto">
            <a:xfrm>
              <a:off x="3645388" y="2621315"/>
              <a:ext cx="11299" cy="7909"/>
            </a:xfrm>
            <a:custGeom>
              <a:avLst/>
              <a:gdLst>
                <a:gd name="T0" fmla="*/ 0 w 20"/>
                <a:gd name="T1" fmla="*/ 0 h 14"/>
                <a:gd name="T2" fmla="*/ 20 w 20"/>
                <a:gd name="T3" fmla="*/ 0 h 14"/>
                <a:gd name="T4" fmla="*/ 0 w 20"/>
                <a:gd name="T5" fmla="*/ 0 h 14"/>
              </a:gdLst>
              <a:ahLst/>
              <a:cxnLst>
                <a:cxn ang="0">
                  <a:pos x="T0" y="T1"/>
                </a:cxn>
                <a:cxn ang="0">
                  <a:pos x="T2" y="T3"/>
                </a:cxn>
                <a:cxn ang="0">
                  <a:pos x="T4" y="T5"/>
                </a:cxn>
              </a:cxnLst>
              <a:rect l="0" t="0" r="r" b="b"/>
              <a:pathLst>
                <a:path w="20" h="14">
                  <a:moveTo>
                    <a:pt x="0" y="0"/>
                  </a:moveTo>
                  <a:cubicBezTo>
                    <a:pt x="8" y="0"/>
                    <a:pt x="13" y="0"/>
                    <a:pt x="20" y="0"/>
                  </a:cubicBezTo>
                  <a:cubicBezTo>
                    <a:pt x="11" y="14"/>
                    <a:pt x="1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93">
              <a:extLst>
                <a:ext uri="{FF2B5EF4-FFF2-40B4-BE49-F238E27FC236}">
                  <a16:creationId xmlns:a16="http://schemas.microsoft.com/office/drawing/2014/main" id="{06934828-F64B-44E1-880A-3ED5315923C2}"/>
                </a:ext>
              </a:extLst>
            </p:cNvPr>
            <p:cNvSpPr>
              <a:spLocks/>
            </p:cNvSpPr>
            <p:nvPr userDrawn="1"/>
          </p:nvSpPr>
          <p:spPr bwMode="auto">
            <a:xfrm>
              <a:off x="3645953" y="2604367"/>
              <a:ext cx="10169" cy="6779"/>
            </a:xfrm>
            <a:custGeom>
              <a:avLst/>
              <a:gdLst>
                <a:gd name="T0" fmla="*/ 18 w 18"/>
                <a:gd name="T1" fmla="*/ 12 h 12"/>
                <a:gd name="T2" fmla="*/ 0 w 18"/>
                <a:gd name="T3" fmla="*/ 12 h 12"/>
                <a:gd name="T4" fmla="*/ 18 w 18"/>
                <a:gd name="T5" fmla="*/ 12 h 12"/>
              </a:gdLst>
              <a:ahLst/>
              <a:cxnLst>
                <a:cxn ang="0">
                  <a:pos x="T0" y="T1"/>
                </a:cxn>
                <a:cxn ang="0">
                  <a:pos x="T2" y="T3"/>
                </a:cxn>
                <a:cxn ang="0">
                  <a:pos x="T4" y="T5"/>
                </a:cxn>
              </a:cxnLst>
              <a:rect l="0" t="0" r="r" b="b"/>
              <a:pathLst>
                <a:path w="18" h="12">
                  <a:moveTo>
                    <a:pt x="18" y="12"/>
                  </a:moveTo>
                  <a:cubicBezTo>
                    <a:pt x="12" y="12"/>
                    <a:pt x="6" y="12"/>
                    <a:pt x="0" y="12"/>
                  </a:cubicBezTo>
                  <a:cubicBezTo>
                    <a:pt x="9" y="0"/>
                    <a:pt x="9" y="0"/>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4" name="平行四边形 143">
            <a:extLst>
              <a:ext uri="{FF2B5EF4-FFF2-40B4-BE49-F238E27FC236}">
                <a16:creationId xmlns:a16="http://schemas.microsoft.com/office/drawing/2014/main" id="{DFBEF368-8F86-45B0-8649-B1A958D785FB}"/>
              </a:ext>
            </a:extLst>
          </p:cNvPr>
          <p:cNvSpPr/>
          <p:nvPr userDrawn="1"/>
        </p:nvSpPr>
        <p:spPr>
          <a:xfrm>
            <a:off x="666413" y="922868"/>
            <a:ext cx="2091039" cy="105832"/>
          </a:xfrm>
          <a:prstGeom prst="parallelogram">
            <a:avLst>
              <a:gd name="adj" fmla="val 255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5" name="直接连接符 144">
            <a:extLst>
              <a:ext uri="{FF2B5EF4-FFF2-40B4-BE49-F238E27FC236}">
                <a16:creationId xmlns:a16="http://schemas.microsoft.com/office/drawing/2014/main" id="{2AC13405-8FA3-4F6B-BB13-F9A1BA2256C5}"/>
              </a:ext>
            </a:extLst>
          </p:cNvPr>
          <p:cNvCxnSpPr>
            <a:cxnSpLocks/>
          </p:cNvCxnSpPr>
          <p:nvPr userDrawn="1"/>
        </p:nvCxnSpPr>
        <p:spPr>
          <a:xfrm>
            <a:off x="660400" y="6235700"/>
            <a:ext cx="1086518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8" name="标题 70">
            <a:extLst>
              <a:ext uri="{FF2B5EF4-FFF2-40B4-BE49-F238E27FC236}">
                <a16:creationId xmlns:a16="http://schemas.microsoft.com/office/drawing/2014/main" id="{3EAEBB29-E33C-44C0-89C2-4CC904408E62}"/>
              </a:ext>
            </a:extLst>
          </p:cNvPr>
          <p:cNvSpPr>
            <a:spLocks noGrp="1"/>
          </p:cNvSpPr>
          <p:nvPr>
            <p:ph type="title" hasCustomPrompt="1"/>
          </p:nvPr>
        </p:nvSpPr>
        <p:spPr>
          <a:xfrm>
            <a:off x="666413" y="-91283"/>
            <a:ext cx="10515600" cy="1325563"/>
          </a:xfrm>
        </p:spPr>
        <p:txBody>
          <a:bodyPr lIns="0">
            <a:normAutofit/>
          </a:bodyPr>
          <a:lstStyle>
            <a:lvl1pPr>
              <a:defRPr sz="3600" b="1" i="1">
                <a:solidFill>
                  <a:schemeClr val="accent1"/>
                </a:solidFill>
                <a:latin typeface="+mj-ea"/>
                <a:ea typeface="+mj-ea"/>
              </a:defRPr>
            </a:lvl1pPr>
          </a:lstStyle>
          <a:p>
            <a:r>
              <a:rPr lang="en-US" altLang="zh-CN"/>
              <a:t>TEXT YOUR POINT HERE</a:t>
            </a:r>
            <a:endParaRPr lang="zh-CN" altLang="en-US"/>
          </a:p>
        </p:txBody>
      </p:sp>
      <p:sp>
        <p:nvSpPr>
          <p:cNvPr id="149" name="文本框 148">
            <a:extLst>
              <a:ext uri="{FF2B5EF4-FFF2-40B4-BE49-F238E27FC236}">
                <a16:creationId xmlns:a16="http://schemas.microsoft.com/office/drawing/2014/main" id="{D4158141-5ED4-4563-A97E-76B305D86E37}"/>
              </a:ext>
            </a:extLst>
          </p:cNvPr>
          <p:cNvSpPr txBox="1"/>
          <p:nvPr userDrawn="1"/>
        </p:nvSpPr>
        <p:spPr>
          <a:xfrm>
            <a:off x="667032" y="6249046"/>
            <a:ext cx="4140200" cy="307777"/>
          </a:xfrm>
          <a:prstGeom prst="rect">
            <a:avLst/>
          </a:prstGeom>
          <a:noFill/>
        </p:spPr>
        <p:txBody>
          <a:bodyPr wrap="square" lIns="0" rIns="0" rtlCol="0">
            <a:spAutoFit/>
          </a:bodyPr>
          <a:lstStyle/>
          <a:p>
            <a:r>
              <a:rPr lang="en-US" altLang="zh-CN" sz="1400">
                <a:solidFill>
                  <a:schemeClr val="accent1"/>
                </a:solidFill>
                <a:latin typeface="Arial" panose="020B0604020202020204" pitchFamily="34" charset="0"/>
                <a:cs typeface="Arial" panose="020B0604020202020204" pitchFamily="34" charset="0"/>
              </a:rPr>
              <a:t>Knowledge leadership for a better world</a:t>
            </a:r>
            <a:endParaRPr lang="en-US" altLang="zh-CN" sz="1400">
              <a:solidFill>
                <a:schemeClr val="accent1"/>
              </a:solidFill>
              <a:latin typeface="Arial" panose="020B0604020202020204" pitchFamily="34" charset="0"/>
              <a:ea typeface="+mj-ea"/>
              <a:cs typeface="Arial" panose="020B0604020202020204" pitchFamily="34" charset="0"/>
            </a:endParaRPr>
          </a:p>
        </p:txBody>
      </p:sp>
      <p:sp>
        <p:nvSpPr>
          <p:cNvPr id="150" name="文本框 149">
            <a:extLst>
              <a:ext uri="{FF2B5EF4-FFF2-40B4-BE49-F238E27FC236}">
                <a16:creationId xmlns:a16="http://schemas.microsoft.com/office/drawing/2014/main" id="{021AD1F0-38FF-4FE0-B7D6-ADE24F9C8CDB}"/>
              </a:ext>
            </a:extLst>
          </p:cNvPr>
          <p:cNvSpPr txBox="1"/>
          <p:nvPr userDrawn="1"/>
        </p:nvSpPr>
        <p:spPr>
          <a:xfrm>
            <a:off x="7485817" y="6249046"/>
            <a:ext cx="4038600" cy="307777"/>
          </a:xfrm>
          <a:prstGeom prst="rect">
            <a:avLst/>
          </a:prstGeom>
          <a:noFill/>
        </p:spPr>
        <p:txBody>
          <a:bodyPr wrap="square" lIns="0" rIns="0" rtlCol="0">
            <a:spAutoFit/>
          </a:bodyPr>
          <a:lstStyle/>
          <a:p>
            <a:pPr algn="r"/>
            <a:r>
              <a:rPr lang="en-US" altLang="zh-CN" sz="1400">
                <a:solidFill>
                  <a:schemeClr val="accent1"/>
                </a:solidFill>
                <a:latin typeface="Arial" panose="020B0604020202020204" pitchFamily="34" charset="0"/>
                <a:cs typeface="Arial" panose="020B0604020202020204" pitchFamily="34" charset="0"/>
              </a:rPr>
              <a:t>https://www.uq.edu.au/</a:t>
            </a:r>
            <a:endParaRPr lang="en-US" altLang="zh-CN" sz="1400">
              <a:solidFill>
                <a:schemeClr val="accent1"/>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12969670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6_Title Slide">
    <p:bg>
      <p:bgPr>
        <a:blipFill dpi="0" rotWithShape="1">
          <a:blip r:embed="rId2">
            <a:alphaModFix amt="10000"/>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668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2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2CA5C7-0552-428B-BABF-1F5E4F4E0F9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E4B44C5-2DD0-4A66-B78C-5ACBAEAFCC5A}"/>
              </a:ext>
            </a:extLst>
          </p:cNvPr>
          <p:cNvSpPr>
            <a:spLocks noGrp="1"/>
          </p:cNvSpPr>
          <p:nvPr>
            <p:ph type="dt" sz="half" idx="10"/>
          </p:nvPr>
        </p:nvSpPr>
        <p:spPr/>
        <p:txBody>
          <a:bodyPr/>
          <a:lstStyle/>
          <a:p>
            <a:fld id="{FAF2E9C0-C9B5-4791-BC82-3170ACDFFE82}"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289802B4-5383-47BD-B77A-4DEEE39D203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33C5031-3041-4F39-B273-17F5DFA4264E}"/>
              </a:ext>
            </a:extLst>
          </p:cNvPr>
          <p:cNvSpPr>
            <a:spLocks noGrp="1"/>
          </p:cNvSpPr>
          <p:nvPr>
            <p:ph type="sldNum" sz="quarter" idx="12"/>
          </p:nvPr>
        </p:nvSpPr>
        <p:spPr/>
        <p:txBody>
          <a:bodyPr/>
          <a:lstStyle/>
          <a:p>
            <a:fld id="{627D6AB8-1267-45AC-B184-62781408D39D}" type="slidenum">
              <a:rPr lang="zh-CN" altLang="en-US" smtClean="0"/>
              <a:t>‹#›</a:t>
            </a:fld>
            <a:endParaRPr lang="zh-CN" altLang="en-US"/>
          </a:p>
        </p:txBody>
      </p:sp>
    </p:spTree>
    <p:extLst>
      <p:ext uri="{BB962C8B-B14F-4D97-AF65-F5344CB8AC3E}">
        <p14:creationId xmlns:p14="http://schemas.microsoft.com/office/powerpoint/2010/main" val="3717371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DE5C6-289E-4075-AEDC-D51F425C6A8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843D9A2-4B10-4E6F-97DD-D1757704B9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6A06DD4-6233-4196-ABDA-E6A775A88DAD}"/>
              </a:ext>
            </a:extLst>
          </p:cNvPr>
          <p:cNvSpPr>
            <a:spLocks noGrp="1"/>
          </p:cNvSpPr>
          <p:nvPr>
            <p:ph type="dt" sz="half" idx="10"/>
          </p:nvPr>
        </p:nvSpPr>
        <p:spPr/>
        <p:txBody>
          <a:bodyPr/>
          <a:lstStyle/>
          <a:p>
            <a:fld id="{FAF2E9C0-C9B5-4791-BC82-3170ACDFFE82}"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1E46ECD3-0B60-4CDE-A67B-E63196CF39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69226EF-2EC0-449C-AD8B-0EF4C1C54371}"/>
              </a:ext>
            </a:extLst>
          </p:cNvPr>
          <p:cNvSpPr>
            <a:spLocks noGrp="1"/>
          </p:cNvSpPr>
          <p:nvPr>
            <p:ph type="sldNum" sz="quarter" idx="12"/>
          </p:nvPr>
        </p:nvSpPr>
        <p:spPr/>
        <p:txBody>
          <a:bodyPr/>
          <a:lstStyle/>
          <a:p>
            <a:fld id="{627D6AB8-1267-45AC-B184-62781408D39D}" type="slidenum">
              <a:rPr lang="zh-CN" altLang="en-US" smtClean="0"/>
              <a:t>‹#›</a:t>
            </a:fld>
            <a:endParaRPr lang="zh-CN" altLang="en-US"/>
          </a:p>
        </p:txBody>
      </p:sp>
    </p:spTree>
    <p:extLst>
      <p:ext uri="{BB962C8B-B14F-4D97-AF65-F5344CB8AC3E}">
        <p14:creationId xmlns:p14="http://schemas.microsoft.com/office/powerpoint/2010/main" val="40901843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alphaModFix amt="10000"/>
            <a:lum/>
          </a:blip>
          <a:srcRect/>
          <a:stretch>
            <a:fillRect t="-9000" b="-9000"/>
          </a:stretch>
        </a:blipFill>
        <a:effectLst/>
      </p:bgPr>
    </p:bg>
    <p:spTree>
      <p:nvGrpSpPr>
        <p:cNvPr id="1" name=""/>
        <p:cNvGrpSpPr/>
        <p:nvPr/>
      </p:nvGrpSpPr>
      <p:grpSpPr>
        <a:xfrm>
          <a:off x="0" y="0"/>
          <a:ext cx="0" cy="0"/>
          <a:chOff x="0" y="0"/>
          <a:chExt cx="0" cy="0"/>
        </a:xfrm>
      </p:grpSpPr>
      <p:sp>
        <p:nvSpPr>
          <p:cNvPr id="13" name="图片占位符 10">
            <a:extLst>
              <a:ext uri="{FF2B5EF4-FFF2-40B4-BE49-F238E27FC236}">
                <a16:creationId xmlns:a16="http://schemas.microsoft.com/office/drawing/2014/main" id="{C94DBB13-015F-4630-B136-F8F7C80C90E2}"/>
              </a:ext>
            </a:extLst>
          </p:cNvPr>
          <p:cNvSpPr>
            <a:spLocks noGrp="1"/>
          </p:cNvSpPr>
          <p:nvPr>
            <p:ph type="pic" sz="quarter" idx="12"/>
          </p:nvPr>
        </p:nvSpPr>
        <p:spPr>
          <a:xfrm>
            <a:off x="8516937" y="1929662"/>
            <a:ext cx="3001963" cy="1503362"/>
          </a:xfrm>
        </p:spPr>
        <p:txBody>
          <a:bodyPr/>
          <a:lstStyle/>
          <a:p>
            <a:endParaRPr lang="zh-CN" altLang="en-US"/>
          </a:p>
        </p:txBody>
      </p:sp>
      <p:sp>
        <p:nvSpPr>
          <p:cNvPr id="12" name="图片占位符 10">
            <a:extLst>
              <a:ext uri="{FF2B5EF4-FFF2-40B4-BE49-F238E27FC236}">
                <a16:creationId xmlns:a16="http://schemas.microsoft.com/office/drawing/2014/main" id="{67A2B4BF-2F6B-4FB9-A6E2-2198885B58B6}"/>
              </a:ext>
            </a:extLst>
          </p:cNvPr>
          <p:cNvSpPr>
            <a:spLocks noGrp="1"/>
          </p:cNvSpPr>
          <p:nvPr>
            <p:ph type="pic" sz="quarter" idx="11"/>
          </p:nvPr>
        </p:nvSpPr>
        <p:spPr>
          <a:xfrm>
            <a:off x="4595019" y="1929662"/>
            <a:ext cx="3001963" cy="1503362"/>
          </a:xfrm>
        </p:spPr>
        <p:txBody>
          <a:bodyPr/>
          <a:lstStyle/>
          <a:p>
            <a:endParaRPr lang="zh-CN" altLang="en-US"/>
          </a:p>
        </p:txBody>
      </p:sp>
      <p:sp>
        <p:nvSpPr>
          <p:cNvPr id="11" name="图片占位符 10">
            <a:extLst>
              <a:ext uri="{FF2B5EF4-FFF2-40B4-BE49-F238E27FC236}">
                <a16:creationId xmlns:a16="http://schemas.microsoft.com/office/drawing/2014/main" id="{E5F67F11-5CF9-47D7-8791-BFD7FE43654F}"/>
              </a:ext>
            </a:extLst>
          </p:cNvPr>
          <p:cNvSpPr>
            <a:spLocks noGrp="1"/>
          </p:cNvSpPr>
          <p:nvPr>
            <p:ph type="pic" sz="quarter" idx="10"/>
          </p:nvPr>
        </p:nvSpPr>
        <p:spPr>
          <a:xfrm>
            <a:off x="673100" y="1929662"/>
            <a:ext cx="3001963" cy="1503362"/>
          </a:xfrm>
        </p:spPr>
        <p:txBody>
          <a:bodyPr/>
          <a:lstStyle/>
          <a:p>
            <a:endParaRPr lang="zh-CN" altLang="en-US"/>
          </a:p>
        </p:txBody>
      </p:sp>
      <p:cxnSp>
        <p:nvCxnSpPr>
          <p:cNvPr id="79" name="直接连接符 78">
            <a:extLst>
              <a:ext uri="{FF2B5EF4-FFF2-40B4-BE49-F238E27FC236}">
                <a16:creationId xmlns:a16="http://schemas.microsoft.com/office/drawing/2014/main" id="{A22F019C-9A3E-45C7-8A98-8FF71AC57614}"/>
              </a:ext>
            </a:extLst>
          </p:cNvPr>
          <p:cNvCxnSpPr>
            <a:cxnSpLocks/>
          </p:cNvCxnSpPr>
          <p:nvPr userDrawn="1"/>
        </p:nvCxnSpPr>
        <p:spPr>
          <a:xfrm>
            <a:off x="787400" y="925162"/>
            <a:ext cx="107324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0" name="组合 79">
            <a:extLst>
              <a:ext uri="{FF2B5EF4-FFF2-40B4-BE49-F238E27FC236}">
                <a16:creationId xmlns:a16="http://schemas.microsoft.com/office/drawing/2014/main" id="{1DDE0554-495A-4375-A28A-F51FEF333677}"/>
              </a:ext>
            </a:extLst>
          </p:cNvPr>
          <p:cNvGrpSpPr/>
          <p:nvPr userDrawn="1"/>
        </p:nvGrpSpPr>
        <p:grpSpPr>
          <a:xfrm>
            <a:off x="9423400" y="188992"/>
            <a:ext cx="2095500" cy="593829"/>
            <a:chOff x="3403600" y="2336027"/>
            <a:chExt cx="3253406" cy="921959"/>
          </a:xfrm>
          <a:solidFill>
            <a:srgbClr val="51247A"/>
          </a:solidFill>
        </p:grpSpPr>
        <p:sp>
          <p:nvSpPr>
            <p:cNvPr id="81" name="Freeform 6">
              <a:extLst>
                <a:ext uri="{FF2B5EF4-FFF2-40B4-BE49-F238E27FC236}">
                  <a16:creationId xmlns:a16="http://schemas.microsoft.com/office/drawing/2014/main" id="{120D71A1-B7D9-4DB3-8F96-151BBA72F3AA}"/>
                </a:ext>
              </a:extLst>
            </p:cNvPr>
            <p:cNvSpPr>
              <a:spLocks noEditPoints="1"/>
            </p:cNvSpPr>
            <p:nvPr userDrawn="1"/>
          </p:nvSpPr>
          <p:spPr bwMode="auto">
            <a:xfrm>
              <a:off x="6470015" y="2766500"/>
              <a:ext cx="186991" cy="192075"/>
            </a:xfrm>
            <a:custGeom>
              <a:avLst/>
              <a:gdLst>
                <a:gd name="T0" fmla="*/ 330 w 330"/>
                <a:gd name="T1" fmla="*/ 194 h 340"/>
                <a:gd name="T2" fmla="*/ 321 w 330"/>
                <a:gd name="T3" fmla="*/ 228 h 340"/>
                <a:gd name="T4" fmla="*/ 172 w 330"/>
                <a:gd name="T5" fmla="*/ 337 h 340"/>
                <a:gd name="T6" fmla="*/ 14 w 330"/>
                <a:gd name="T7" fmla="*/ 337 h 340"/>
                <a:gd name="T8" fmla="*/ 0 w 330"/>
                <a:gd name="T9" fmla="*/ 334 h 340"/>
                <a:gd name="T10" fmla="*/ 11 w 330"/>
                <a:gd name="T11" fmla="*/ 326 h 340"/>
                <a:gd name="T12" fmla="*/ 35 w 330"/>
                <a:gd name="T13" fmla="*/ 296 h 340"/>
                <a:gd name="T14" fmla="*/ 35 w 330"/>
                <a:gd name="T15" fmla="*/ 288 h 340"/>
                <a:gd name="T16" fmla="*/ 35 w 330"/>
                <a:gd name="T17" fmla="*/ 50 h 340"/>
                <a:gd name="T18" fmla="*/ 34 w 330"/>
                <a:gd name="T19" fmla="*/ 38 h 340"/>
                <a:gd name="T20" fmla="*/ 15 w 330"/>
                <a:gd name="T21" fmla="*/ 13 h 340"/>
                <a:gd name="T22" fmla="*/ 0 w 330"/>
                <a:gd name="T23" fmla="*/ 6 h 340"/>
                <a:gd name="T24" fmla="*/ 13 w 330"/>
                <a:gd name="T25" fmla="*/ 2 h 340"/>
                <a:gd name="T26" fmla="*/ 167 w 330"/>
                <a:gd name="T27" fmla="*/ 2 h 340"/>
                <a:gd name="T28" fmla="*/ 275 w 330"/>
                <a:gd name="T29" fmla="*/ 38 h 340"/>
                <a:gd name="T30" fmla="*/ 327 w 330"/>
                <a:gd name="T31" fmla="*/ 125 h 340"/>
                <a:gd name="T32" fmla="*/ 330 w 330"/>
                <a:gd name="T33" fmla="*/ 134 h 340"/>
                <a:gd name="T34" fmla="*/ 330 w 330"/>
                <a:gd name="T35" fmla="*/ 194 h 340"/>
                <a:gd name="T36" fmla="*/ 100 w 330"/>
                <a:gd name="T37" fmla="*/ 27 h 340"/>
                <a:gd name="T38" fmla="*/ 100 w 330"/>
                <a:gd name="T39" fmla="*/ 308 h 340"/>
                <a:gd name="T40" fmla="*/ 111 w 330"/>
                <a:gd name="T41" fmla="*/ 312 h 340"/>
                <a:gd name="T42" fmla="*/ 218 w 330"/>
                <a:gd name="T43" fmla="*/ 291 h 340"/>
                <a:gd name="T44" fmla="*/ 275 w 330"/>
                <a:gd name="T45" fmla="*/ 206 h 340"/>
                <a:gd name="T46" fmla="*/ 254 w 330"/>
                <a:gd name="T47" fmla="*/ 77 h 340"/>
                <a:gd name="T48" fmla="*/ 104 w 330"/>
                <a:gd name="T49" fmla="*/ 24 h 340"/>
                <a:gd name="T50" fmla="*/ 100 w 330"/>
                <a:gd name="T51" fmla="*/ 2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0" h="340">
                  <a:moveTo>
                    <a:pt x="330" y="194"/>
                  </a:moveTo>
                  <a:cubicBezTo>
                    <a:pt x="327" y="205"/>
                    <a:pt x="325" y="217"/>
                    <a:pt x="321" y="228"/>
                  </a:cubicBezTo>
                  <a:cubicBezTo>
                    <a:pt x="294" y="296"/>
                    <a:pt x="242" y="332"/>
                    <a:pt x="172" y="337"/>
                  </a:cubicBezTo>
                  <a:cubicBezTo>
                    <a:pt x="119" y="340"/>
                    <a:pt x="67" y="337"/>
                    <a:pt x="14" y="337"/>
                  </a:cubicBezTo>
                  <a:cubicBezTo>
                    <a:pt x="10" y="337"/>
                    <a:pt x="7" y="335"/>
                    <a:pt x="0" y="334"/>
                  </a:cubicBezTo>
                  <a:cubicBezTo>
                    <a:pt x="6" y="330"/>
                    <a:pt x="8" y="327"/>
                    <a:pt x="11" y="326"/>
                  </a:cubicBezTo>
                  <a:cubicBezTo>
                    <a:pt x="28" y="320"/>
                    <a:pt x="33" y="314"/>
                    <a:pt x="35" y="296"/>
                  </a:cubicBezTo>
                  <a:cubicBezTo>
                    <a:pt x="35" y="293"/>
                    <a:pt x="35" y="291"/>
                    <a:pt x="35" y="288"/>
                  </a:cubicBezTo>
                  <a:cubicBezTo>
                    <a:pt x="35" y="209"/>
                    <a:pt x="35" y="129"/>
                    <a:pt x="35" y="50"/>
                  </a:cubicBezTo>
                  <a:cubicBezTo>
                    <a:pt x="35" y="46"/>
                    <a:pt x="35" y="42"/>
                    <a:pt x="34" y="38"/>
                  </a:cubicBezTo>
                  <a:cubicBezTo>
                    <a:pt x="32" y="26"/>
                    <a:pt x="28" y="17"/>
                    <a:pt x="15" y="13"/>
                  </a:cubicBezTo>
                  <a:cubicBezTo>
                    <a:pt x="11" y="12"/>
                    <a:pt x="7" y="9"/>
                    <a:pt x="0" y="6"/>
                  </a:cubicBezTo>
                  <a:cubicBezTo>
                    <a:pt x="6" y="4"/>
                    <a:pt x="10" y="2"/>
                    <a:pt x="13" y="2"/>
                  </a:cubicBezTo>
                  <a:cubicBezTo>
                    <a:pt x="64" y="1"/>
                    <a:pt x="116" y="0"/>
                    <a:pt x="167" y="2"/>
                  </a:cubicBezTo>
                  <a:cubicBezTo>
                    <a:pt x="206" y="3"/>
                    <a:pt x="243" y="13"/>
                    <a:pt x="275" y="38"/>
                  </a:cubicBezTo>
                  <a:cubicBezTo>
                    <a:pt x="303" y="61"/>
                    <a:pt x="321" y="89"/>
                    <a:pt x="327" y="125"/>
                  </a:cubicBezTo>
                  <a:cubicBezTo>
                    <a:pt x="327" y="128"/>
                    <a:pt x="329" y="131"/>
                    <a:pt x="330" y="134"/>
                  </a:cubicBezTo>
                  <a:cubicBezTo>
                    <a:pt x="330" y="154"/>
                    <a:pt x="330" y="174"/>
                    <a:pt x="330" y="194"/>
                  </a:cubicBezTo>
                  <a:close/>
                  <a:moveTo>
                    <a:pt x="100" y="27"/>
                  </a:moveTo>
                  <a:cubicBezTo>
                    <a:pt x="100" y="120"/>
                    <a:pt x="100" y="214"/>
                    <a:pt x="100" y="308"/>
                  </a:cubicBezTo>
                  <a:cubicBezTo>
                    <a:pt x="104" y="310"/>
                    <a:pt x="107" y="312"/>
                    <a:pt x="111" y="312"/>
                  </a:cubicBezTo>
                  <a:cubicBezTo>
                    <a:pt x="149" y="316"/>
                    <a:pt x="185" y="311"/>
                    <a:pt x="218" y="291"/>
                  </a:cubicBezTo>
                  <a:cubicBezTo>
                    <a:pt x="251" y="272"/>
                    <a:pt x="268" y="242"/>
                    <a:pt x="275" y="206"/>
                  </a:cubicBezTo>
                  <a:cubicBezTo>
                    <a:pt x="284" y="160"/>
                    <a:pt x="279" y="117"/>
                    <a:pt x="254" y="77"/>
                  </a:cubicBezTo>
                  <a:cubicBezTo>
                    <a:pt x="223" y="29"/>
                    <a:pt x="162" y="13"/>
                    <a:pt x="104" y="24"/>
                  </a:cubicBezTo>
                  <a:cubicBezTo>
                    <a:pt x="102" y="24"/>
                    <a:pt x="101" y="26"/>
                    <a:pt x="10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
              <a:extLst>
                <a:ext uri="{FF2B5EF4-FFF2-40B4-BE49-F238E27FC236}">
                  <a16:creationId xmlns:a16="http://schemas.microsoft.com/office/drawing/2014/main" id="{FB7F292E-C996-42FF-A16F-ED8396F09268}"/>
                </a:ext>
              </a:extLst>
            </p:cNvPr>
            <p:cNvSpPr>
              <a:spLocks/>
            </p:cNvSpPr>
            <p:nvPr userDrawn="1"/>
          </p:nvSpPr>
          <p:spPr bwMode="auto">
            <a:xfrm>
              <a:off x="6472840" y="2413422"/>
              <a:ext cx="184166" cy="193770"/>
            </a:xfrm>
            <a:custGeom>
              <a:avLst/>
              <a:gdLst>
                <a:gd name="T0" fmla="*/ 325 w 325"/>
                <a:gd name="T1" fmla="*/ 14 h 342"/>
                <a:gd name="T2" fmla="*/ 284 w 325"/>
                <a:gd name="T3" fmla="*/ 49 h 342"/>
                <a:gd name="T4" fmla="*/ 203 w 325"/>
                <a:gd name="T5" fmla="*/ 187 h 342"/>
                <a:gd name="T6" fmla="*/ 198 w 325"/>
                <a:gd name="T7" fmla="*/ 210 h 342"/>
                <a:gd name="T8" fmla="*/ 198 w 325"/>
                <a:gd name="T9" fmla="*/ 288 h 342"/>
                <a:gd name="T10" fmla="*/ 233 w 325"/>
                <a:gd name="T11" fmla="*/ 333 h 342"/>
                <a:gd name="T12" fmla="*/ 226 w 325"/>
                <a:gd name="T13" fmla="*/ 341 h 342"/>
                <a:gd name="T14" fmla="*/ 216 w 325"/>
                <a:gd name="T15" fmla="*/ 341 h 342"/>
                <a:gd name="T16" fmla="*/ 106 w 325"/>
                <a:gd name="T17" fmla="*/ 341 h 342"/>
                <a:gd name="T18" fmla="*/ 114 w 325"/>
                <a:gd name="T19" fmla="*/ 330 h 342"/>
                <a:gd name="T20" fmla="*/ 140 w 325"/>
                <a:gd name="T21" fmla="*/ 294 h 342"/>
                <a:gd name="T22" fmla="*/ 140 w 325"/>
                <a:gd name="T23" fmla="*/ 212 h 342"/>
                <a:gd name="T24" fmla="*/ 133 w 325"/>
                <a:gd name="T25" fmla="*/ 188 h 342"/>
                <a:gd name="T26" fmla="*/ 36 w 325"/>
                <a:gd name="T27" fmla="*/ 39 h 342"/>
                <a:gd name="T28" fmla="*/ 10 w 325"/>
                <a:gd name="T29" fmla="*/ 16 h 342"/>
                <a:gd name="T30" fmla="*/ 0 w 325"/>
                <a:gd name="T31" fmla="*/ 7 h 342"/>
                <a:gd name="T32" fmla="*/ 115 w 325"/>
                <a:gd name="T33" fmla="*/ 3 h 342"/>
                <a:gd name="T34" fmla="*/ 122 w 325"/>
                <a:gd name="T35" fmla="*/ 6 h 342"/>
                <a:gd name="T36" fmla="*/ 124 w 325"/>
                <a:gd name="T37" fmla="*/ 11 h 342"/>
                <a:gd name="T38" fmla="*/ 113 w 325"/>
                <a:gd name="T39" fmla="*/ 53 h 342"/>
                <a:gd name="T40" fmla="*/ 174 w 325"/>
                <a:gd name="T41" fmla="*/ 147 h 342"/>
                <a:gd name="T42" fmla="*/ 187 w 325"/>
                <a:gd name="T43" fmla="*/ 164 h 342"/>
                <a:gd name="T44" fmla="*/ 260 w 325"/>
                <a:gd name="T45" fmla="*/ 40 h 342"/>
                <a:gd name="T46" fmla="*/ 251 w 325"/>
                <a:gd name="T47" fmla="*/ 15 h 342"/>
                <a:gd name="T48" fmla="*/ 242 w 325"/>
                <a:gd name="T49" fmla="*/ 12 h 342"/>
                <a:gd name="T50" fmla="*/ 255 w 325"/>
                <a:gd name="T51" fmla="*/ 3 h 342"/>
                <a:gd name="T52" fmla="*/ 325 w 325"/>
                <a:gd name="T53" fmla="*/ 2 h 342"/>
                <a:gd name="T54" fmla="*/ 325 w 325"/>
                <a:gd name="T55" fmla="*/ 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 h="342">
                  <a:moveTo>
                    <a:pt x="325" y="14"/>
                  </a:moveTo>
                  <a:cubicBezTo>
                    <a:pt x="306" y="19"/>
                    <a:pt x="294" y="33"/>
                    <a:pt x="284" y="49"/>
                  </a:cubicBezTo>
                  <a:cubicBezTo>
                    <a:pt x="257" y="95"/>
                    <a:pt x="230" y="141"/>
                    <a:pt x="203" y="187"/>
                  </a:cubicBezTo>
                  <a:cubicBezTo>
                    <a:pt x="200" y="194"/>
                    <a:pt x="198" y="202"/>
                    <a:pt x="198" y="210"/>
                  </a:cubicBezTo>
                  <a:cubicBezTo>
                    <a:pt x="197" y="236"/>
                    <a:pt x="198" y="262"/>
                    <a:pt x="198" y="288"/>
                  </a:cubicBezTo>
                  <a:cubicBezTo>
                    <a:pt x="198" y="319"/>
                    <a:pt x="201" y="324"/>
                    <a:pt x="233" y="333"/>
                  </a:cubicBezTo>
                  <a:cubicBezTo>
                    <a:pt x="230" y="336"/>
                    <a:pt x="229" y="339"/>
                    <a:pt x="226" y="341"/>
                  </a:cubicBezTo>
                  <a:cubicBezTo>
                    <a:pt x="224" y="342"/>
                    <a:pt x="220" y="341"/>
                    <a:pt x="216" y="341"/>
                  </a:cubicBezTo>
                  <a:cubicBezTo>
                    <a:pt x="181" y="341"/>
                    <a:pt x="146" y="341"/>
                    <a:pt x="106" y="341"/>
                  </a:cubicBezTo>
                  <a:cubicBezTo>
                    <a:pt x="110" y="335"/>
                    <a:pt x="112" y="331"/>
                    <a:pt x="114" y="330"/>
                  </a:cubicBezTo>
                  <a:cubicBezTo>
                    <a:pt x="137" y="321"/>
                    <a:pt x="140" y="317"/>
                    <a:pt x="140" y="294"/>
                  </a:cubicBezTo>
                  <a:cubicBezTo>
                    <a:pt x="141" y="266"/>
                    <a:pt x="141" y="239"/>
                    <a:pt x="140" y="212"/>
                  </a:cubicBezTo>
                  <a:cubicBezTo>
                    <a:pt x="140" y="204"/>
                    <a:pt x="137" y="195"/>
                    <a:pt x="133" y="188"/>
                  </a:cubicBezTo>
                  <a:cubicBezTo>
                    <a:pt x="101" y="138"/>
                    <a:pt x="68" y="89"/>
                    <a:pt x="36" y="39"/>
                  </a:cubicBezTo>
                  <a:cubicBezTo>
                    <a:pt x="29" y="29"/>
                    <a:pt x="22" y="20"/>
                    <a:pt x="10" y="16"/>
                  </a:cubicBezTo>
                  <a:cubicBezTo>
                    <a:pt x="6" y="15"/>
                    <a:pt x="4" y="11"/>
                    <a:pt x="0" y="7"/>
                  </a:cubicBezTo>
                  <a:cubicBezTo>
                    <a:pt x="14" y="3"/>
                    <a:pt x="92" y="0"/>
                    <a:pt x="115" y="3"/>
                  </a:cubicBezTo>
                  <a:cubicBezTo>
                    <a:pt x="118" y="3"/>
                    <a:pt x="120" y="4"/>
                    <a:pt x="122" y="6"/>
                  </a:cubicBezTo>
                  <a:cubicBezTo>
                    <a:pt x="124" y="6"/>
                    <a:pt x="123" y="9"/>
                    <a:pt x="124" y="11"/>
                  </a:cubicBezTo>
                  <a:cubicBezTo>
                    <a:pt x="96" y="24"/>
                    <a:pt x="95" y="27"/>
                    <a:pt x="113" y="53"/>
                  </a:cubicBezTo>
                  <a:cubicBezTo>
                    <a:pt x="133" y="84"/>
                    <a:pt x="154" y="116"/>
                    <a:pt x="174" y="147"/>
                  </a:cubicBezTo>
                  <a:cubicBezTo>
                    <a:pt x="178" y="152"/>
                    <a:pt x="182" y="157"/>
                    <a:pt x="187" y="164"/>
                  </a:cubicBezTo>
                  <a:cubicBezTo>
                    <a:pt x="212" y="121"/>
                    <a:pt x="236" y="80"/>
                    <a:pt x="260" y="40"/>
                  </a:cubicBezTo>
                  <a:cubicBezTo>
                    <a:pt x="267" y="27"/>
                    <a:pt x="264" y="21"/>
                    <a:pt x="251" y="15"/>
                  </a:cubicBezTo>
                  <a:cubicBezTo>
                    <a:pt x="248" y="14"/>
                    <a:pt x="245" y="13"/>
                    <a:pt x="242" y="12"/>
                  </a:cubicBezTo>
                  <a:cubicBezTo>
                    <a:pt x="242" y="1"/>
                    <a:pt x="250" y="3"/>
                    <a:pt x="255" y="3"/>
                  </a:cubicBezTo>
                  <a:cubicBezTo>
                    <a:pt x="278" y="2"/>
                    <a:pt x="302" y="2"/>
                    <a:pt x="325" y="2"/>
                  </a:cubicBezTo>
                  <a:cubicBezTo>
                    <a:pt x="325" y="6"/>
                    <a:pt x="325" y="10"/>
                    <a:pt x="3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
              <a:extLst>
                <a:ext uri="{FF2B5EF4-FFF2-40B4-BE49-F238E27FC236}">
                  <a16:creationId xmlns:a16="http://schemas.microsoft.com/office/drawing/2014/main" id="{29B1DC07-1AF5-4D0A-928C-A1FB8F8A3696}"/>
                </a:ext>
              </a:extLst>
            </p:cNvPr>
            <p:cNvSpPr>
              <a:spLocks noEditPoints="1"/>
            </p:cNvSpPr>
            <p:nvPr userDrawn="1"/>
          </p:nvSpPr>
          <p:spPr bwMode="auto">
            <a:xfrm>
              <a:off x="3403600" y="2872142"/>
              <a:ext cx="808409" cy="385844"/>
            </a:xfrm>
            <a:custGeom>
              <a:avLst/>
              <a:gdLst>
                <a:gd name="T0" fmla="*/ 319 w 1428"/>
                <a:gd name="T1" fmla="*/ 515 h 682"/>
                <a:gd name="T2" fmla="*/ 162 w 1428"/>
                <a:gd name="T3" fmla="*/ 418 h 682"/>
                <a:gd name="T4" fmla="*/ 141 w 1428"/>
                <a:gd name="T5" fmla="*/ 334 h 682"/>
                <a:gd name="T6" fmla="*/ 16 w 1428"/>
                <a:gd name="T7" fmla="*/ 221 h 682"/>
                <a:gd name="T8" fmla="*/ 1 w 1428"/>
                <a:gd name="T9" fmla="*/ 25 h 682"/>
                <a:gd name="T10" fmla="*/ 17 w 1428"/>
                <a:gd name="T11" fmla="*/ 4 h 682"/>
                <a:gd name="T12" fmla="*/ 169 w 1428"/>
                <a:gd name="T13" fmla="*/ 17 h 682"/>
                <a:gd name="T14" fmla="*/ 317 w 1428"/>
                <a:gd name="T15" fmla="*/ 228 h 682"/>
                <a:gd name="T16" fmla="*/ 652 w 1428"/>
                <a:gd name="T17" fmla="*/ 352 h 682"/>
                <a:gd name="T18" fmla="*/ 774 w 1428"/>
                <a:gd name="T19" fmla="*/ 475 h 682"/>
                <a:gd name="T20" fmla="*/ 812 w 1428"/>
                <a:gd name="T21" fmla="*/ 343 h 682"/>
                <a:gd name="T22" fmla="*/ 1144 w 1428"/>
                <a:gd name="T23" fmla="*/ 198 h 682"/>
                <a:gd name="T24" fmla="*/ 1306 w 1428"/>
                <a:gd name="T25" fmla="*/ 3 h 682"/>
                <a:gd name="T26" fmla="*/ 1426 w 1428"/>
                <a:gd name="T27" fmla="*/ 5 h 682"/>
                <a:gd name="T28" fmla="*/ 1427 w 1428"/>
                <a:gd name="T29" fmla="*/ 191 h 682"/>
                <a:gd name="T30" fmla="*/ 1287 w 1428"/>
                <a:gd name="T31" fmla="*/ 320 h 682"/>
                <a:gd name="T32" fmla="*/ 1255 w 1428"/>
                <a:gd name="T33" fmla="*/ 426 h 682"/>
                <a:gd name="T34" fmla="*/ 1111 w 1428"/>
                <a:gd name="T35" fmla="*/ 515 h 682"/>
                <a:gd name="T36" fmla="*/ 1109 w 1428"/>
                <a:gd name="T37" fmla="*/ 425 h 682"/>
                <a:gd name="T38" fmla="*/ 972 w 1428"/>
                <a:gd name="T39" fmla="*/ 612 h 682"/>
                <a:gd name="T40" fmla="*/ 456 w 1428"/>
                <a:gd name="T41" fmla="*/ 479 h 682"/>
                <a:gd name="T42" fmla="*/ 494 w 1428"/>
                <a:gd name="T43" fmla="*/ 589 h 682"/>
                <a:gd name="T44" fmla="*/ 691 w 1428"/>
                <a:gd name="T45" fmla="*/ 626 h 682"/>
                <a:gd name="T46" fmla="*/ 920 w 1428"/>
                <a:gd name="T47" fmla="*/ 595 h 682"/>
                <a:gd name="T48" fmla="*/ 935 w 1428"/>
                <a:gd name="T49" fmla="*/ 503 h 682"/>
                <a:gd name="T50" fmla="*/ 494 w 1428"/>
                <a:gd name="T51" fmla="*/ 488 h 682"/>
                <a:gd name="T52" fmla="*/ 37 w 1428"/>
                <a:gd name="T53" fmla="*/ 64 h 682"/>
                <a:gd name="T54" fmla="*/ 50 w 1428"/>
                <a:gd name="T55" fmla="*/ 201 h 682"/>
                <a:gd name="T56" fmla="*/ 473 w 1428"/>
                <a:gd name="T57" fmla="*/ 444 h 682"/>
                <a:gd name="T58" fmla="*/ 588 w 1428"/>
                <a:gd name="T59" fmla="*/ 388 h 682"/>
                <a:gd name="T60" fmla="*/ 37 w 1428"/>
                <a:gd name="T61" fmla="*/ 64 h 682"/>
                <a:gd name="T62" fmla="*/ 837 w 1428"/>
                <a:gd name="T63" fmla="*/ 387 h 682"/>
                <a:gd name="T64" fmla="*/ 961 w 1428"/>
                <a:gd name="T65" fmla="*/ 441 h 682"/>
                <a:gd name="T66" fmla="*/ 1381 w 1428"/>
                <a:gd name="T67" fmla="*/ 196 h 682"/>
                <a:gd name="T68" fmla="*/ 1391 w 1428"/>
                <a:gd name="T69" fmla="*/ 80 h 682"/>
                <a:gd name="T70" fmla="*/ 828 w 1428"/>
                <a:gd name="T71" fmla="*/ 380 h 682"/>
                <a:gd name="T72" fmla="*/ 1153 w 1428"/>
                <a:gd name="T73" fmla="*/ 447 h 682"/>
                <a:gd name="T74" fmla="*/ 1249 w 1428"/>
                <a:gd name="T75" fmla="*/ 369 h 682"/>
                <a:gd name="T76" fmla="*/ 1145 w 1428"/>
                <a:gd name="T77" fmla="*/ 405 h 682"/>
                <a:gd name="T78" fmla="*/ 178 w 1428"/>
                <a:gd name="T79" fmla="*/ 346 h 682"/>
                <a:gd name="T80" fmla="*/ 264 w 1428"/>
                <a:gd name="T81" fmla="*/ 440 h 682"/>
                <a:gd name="T82" fmla="*/ 281 w 1428"/>
                <a:gd name="T83" fmla="*/ 412 h 682"/>
                <a:gd name="T84" fmla="*/ 186 w 1428"/>
                <a:gd name="T85" fmla="*/ 348 h 682"/>
                <a:gd name="T86" fmla="*/ 1249 w 1428"/>
                <a:gd name="T87" fmla="*/ 101 h 682"/>
                <a:gd name="T88" fmla="*/ 1249 w 1428"/>
                <a:gd name="T89" fmla="*/ 101 h 682"/>
                <a:gd name="T90" fmla="*/ 178 w 1428"/>
                <a:gd name="T91" fmla="*/ 108 h 682"/>
                <a:gd name="T92" fmla="*/ 213 w 1428"/>
                <a:gd name="T93" fmla="*/ 16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8" h="682">
                  <a:moveTo>
                    <a:pt x="319" y="425"/>
                  </a:moveTo>
                  <a:cubicBezTo>
                    <a:pt x="319" y="456"/>
                    <a:pt x="319" y="484"/>
                    <a:pt x="319" y="515"/>
                  </a:cubicBezTo>
                  <a:cubicBezTo>
                    <a:pt x="314" y="513"/>
                    <a:pt x="309" y="512"/>
                    <a:pt x="306" y="510"/>
                  </a:cubicBezTo>
                  <a:cubicBezTo>
                    <a:pt x="258" y="479"/>
                    <a:pt x="210" y="449"/>
                    <a:pt x="162" y="418"/>
                  </a:cubicBezTo>
                  <a:cubicBezTo>
                    <a:pt x="147" y="409"/>
                    <a:pt x="141" y="395"/>
                    <a:pt x="141" y="378"/>
                  </a:cubicBezTo>
                  <a:cubicBezTo>
                    <a:pt x="140" y="364"/>
                    <a:pt x="140" y="349"/>
                    <a:pt x="141" y="334"/>
                  </a:cubicBezTo>
                  <a:cubicBezTo>
                    <a:pt x="142" y="322"/>
                    <a:pt x="137" y="315"/>
                    <a:pt x="127" y="308"/>
                  </a:cubicBezTo>
                  <a:cubicBezTo>
                    <a:pt x="90" y="279"/>
                    <a:pt x="53" y="249"/>
                    <a:pt x="16" y="221"/>
                  </a:cubicBezTo>
                  <a:cubicBezTo>
                    <a:pt x="5" y="212"/>
                    <a:pt x="0" y="203"/>
                    <a:pt x="0" y="189"/>
                  </a:cubicBezTo>
                  <a:cubicBezTo>
                    <a:pt x="1" y="134"/>
                    <a:pt x="1" y="79"/>
                    <a:pt x="1" y="25"/>
                  </a:cubicBezTo>
                  <a:cubicBezTo>
                    <a:pt x="1" y="19"/>
                    <a:pt x="1" y="13"/>
                    <a:pt x="1" y="6"/>
                  </a:cubicBezTo>
                  <a:cubicBezTo>
                    <a:pt x="7" y="5"/>
                    <a:pt x="12" y="4"/>
                    <a:pt x="17" y="4"/>
                  </a:cubicBezTo>
                  <a:cubicBezTo>
                    <a:pt x="60" y="4"/>
                    <a:pt x="102" y="4"/>
                    <a:pt x="145" y="3"/>
                  </a:cubicBezTo>
                  <a:cubicBezTo>
                    <a:pt x="156" y="3"/>
                    <a:pt x="163" y="7"/>
                    <a:pt x="169" y="17"/>
                  </a:cubicBezTo>
                  <a:cubicBezTo>
                    <a:pt x="207" y="78"/>
                    <a:pt x="247" y="138"/>
                    <a:pt x="285" y="199"/>
                  </a:cubicBezTo>
                  <a:cubicBezTo>
                    <a:pt x="293" y="211"/>
                    <a:pt x="303" y="221"/>
                    <a:pt x="317" y="228"/>
                  </a:cubicBezTo>
                  <a:cubicBezTo>
                    <a:pt x="419" y="283"/>
                    <a:pt x="526" y="326"/>
                    <a:pt x="641" y="349"/>
                  </a:cubicBezTo>
                  <a:cubicBezTo>
                    <a:pt x="644" y="350"/>
                    <a:pt x="647" y="351"/>
                    <a:pt x="652" y="352"/>
                  </a:cubicBezTo>
                  <a:cubicBezTo>
                    <a:pt x="652" y="392"/>
                    <a:pt x="652" y="432"/>
                    <a:pt x="652" y="474"/>
                  </a:cubicBezTo>
                  <a:cubicBezTo>
                    <a:pt x="693" y="481"/>
                    <a:pt x="733" y="480"/>
                    <a:pt x="774" y="475"/>
                  </a:cubicBezTo>
                  <a:cubicBezTo>
                    <a:pt x="774" y="434"/>
                    <a:pt x="774" y="394"/>
                    <a:pt x="774" y="352"/>
                  </a:cubicBezTo>
                  <a:cubicBezTo>
                    <a:pt x="788" y="349"/>
                    <a:pt x="800" y="346"/>
                    <a:pt x="812" y="343"/>
                  </a:cubicBezTo>
                  <a:cubicBezTo>
                    <a:pt x="922" y="319"/>
                    <a:pt x="1025" y="276"/>
                    <a:pt x="1123" y="221"/>
                  </a:cubicBezTo>
                  <a:cubicBezTo>
                    <a:pt x="1132" y="217"/>
                    <a:pt x="1139" y="207"/>
                    <a:pt x="1144" y="198"/>
                  </a:cubicBezTo>
                  <a:cubicBezTo>
                    <a:pt x="1178" y="145"/>
                    <a:pt x="1213" y="92"/>
                    <a:pt x="1244" y="37"/>
                  </a:cubicBezTo>
                  <a:cubicBezTo>
                    <a:pt x="1259" y="12"/>
                    <a:pt x="1275" y="0"/>
                    <a:pt x="1306" y="3"/>
                  </a:cubicBezTo>
                  <a:cubicBezTo>
                    <a:pt x="1339" y="6"/>
                    <a:pt x="1373" y="4"/>
                    <a:pt x="1407" y="4"/>
                  </a:cubicBezTo>
                  <a:cubicBezTo>
                    <a:pt x="1413" y="4"/>
                    <a:pt x="1419" y="4"/>
                    <a:pt x="1426" y="5"/>
                  </a:cubicBezTo>
                  <a:cubicBezTo>
                    <a:pt x="1427" y="11"/>
                    <a:pt x="1427" y="16"/>
                    <a:pt x="1427" y="21"/>
                  </a:cubicBezTo>
                  <a:cubicBezTo>
                    <a:pt x="1427" y="78"/>
                    <a:pt x="1427" y="135"/>
                    <a:pt x="1427" y="191"/>
                  </a:cubicBezTo>
                  <a:cubicBezTo>
                    <a:pt x="1428" y="203"/>
                    <a:pt x="1424" y="211"/>
                    <a:pt x="1414" y="218"/>
                  </a:cubicBezTo>
                  <a:cubicBezTo>
                    <a:pt x="1373" y="251"/>
                    <a:pt x="1331" y="285"/>
                    <a:pt x="1287" y="320"/>
                  </a:cubicBezTo>
                  <a:cubicBezTo>
                    <a:pt x="1287" y="333"/>
                    <a:pt x="1287" y="349"/>
                    <a:pt x="1287" y="365"/>
                  </a:cubicBezTo>
                  <a:cubicBezTo>
                    <a:pt x="1288" y="391"/>
                    <a:pt x="1279" y="411"/>
                    <a:pt x="1255" y="426"/>
                  </a:cubicBezTo>
                  <a:cubicBezTo>
                    <a:pt x="1211" y="451"/>
                    <a:pt x="1169" y="480"/>
                    <a:pt x="1127" y="507"/>
                  </a:cubicBezTo>
                  <a:cubicBezTo>
                    <a:pt x="1122" y="510"/>
                    <a:pt x="1117" y="512"/>
                    <a:pt x="1111" y="515"/>
                  </a:cubicBezTo>
                  <a:cubicBezTo>
                    <a:pt x="1106" y="499"/>
                    <a:pt x="1109" y="484"/>
                    <a:pt x="1109" y="470"/>
                  </a:cubicBezTo>
                  <a:cubicBezTo>
                    <a:pt x="1108" y="455"/>
                    <a:pt x="1109" y="440"/>
                    <a:pt x="1109" y="425"/>
                  </a:cubicBezTo>
                  <a:cubicBezTo>
                    <a:pt x="1063" y="443"/>
                    <a:pt x="1018" y="460"/>
                    <a:pt x="972" y="478"/>
                  </a:cubicBezTo>
                  <a:cubicBezTo>
                    <a:pt x="972" y="523"/>
                    <a:pt x="972" y="568"/>
                    <a:pt x="972" y="612"/>
                  </a:cubicBezTo>
                  <a:cubicBezTo>
                    <a:pt x="851" y="675"/>
                    <a:pt x="602" y="682"/>
                    <a:pt x="456" y="614"/>
                  </a:cubicBezTo>
                  <a:cubicBezTo>
                    <a:pt x="456" y="569"/>
                    <a:pt x="456" y="523"/>
                    <a:pt x="456" y="479"/>
                  </a:cubicBezTo>
                  <a:cubicBezTo>
                    <a:pt x="410" y="461"/>
                    <a:pt x="366" y="443"/>
                    <a:pt x="319" y="425"/>
                  </a:cubicBezTo>
                  <a:close/>
                  <a:moveTo>
                    <a:pt x="494" y="589"/>
                  </a:moveTo>
                  <a:cubicBezTo>
                    <a:pt x="505" y="593"/>
                    <a:pt x="515" y="598"/>
                    <a:pt x="526" y="601"/>
                  </a:cubicBezTo>
                  <a:cubicBezTo>
                    <a:pt x="579" y="618"/>
                    <a:pt x="635" y="624"/>
                    <a:pt x="691" y="626"/>
                  </a:cubicBezTo>
                  <a:cubicBezTo>
                    <a:pt x="735" y="628"/>
                    <a:pt x="780" y="626"/>
                    <a:pt x="824" y="618"/>
                  </a:cubicBezTo>
                  <a:cubicBezTo>
                    <a:pt x="856" y="612"/>
                    <a:pt x="888" y="603"/>
                    <a:pt x="920" y="595"/>
                  </a:cubicBezTo>
                  <a:cubicBezTo>
                    <a:pt x="931" y="592"/>
                    <a:pt x="936" y="586"/>
                    <a:pt x="936" y="573"/>
                  </a:cubicBezTo>
                  <a:cubicBezTo>
                    <a:pt x="935" y="550"/>
                    <a:pt x="935" y="527"/>
                    <a:pt x="935" y="503"/>
                  </a:cubicBezTo>
                  <a:cubicBezTo>
                    <a:pt x="935" y="499"/>
                    <a:pt x="934" y="495"/>
                    <a:pt x="934" y="488"/>
                  </a:cubicBezTo>
                  <a:cubicBezTo>
                    <a:pt x="787" y="526"/>
                    <a:pt x="641" y="524"/>
                    <a:pt x="494" y="488"/>
                  </a:cubicBezTo>
                  <a:cubicBezTo>
                    <a:pt x="494" y="523"/>
                    <a:pt x="494" y="555"/>
                    <a:pt x="494" y="589"/>
                  </a:cubicBezTo>
                  <a:close/>
                  <a:moveTo>
                    <a:pt x="37" y="64"/>
                  </a:moveTo>
                  <a:cubicBezTo>
                    <a:pt x="37" y="102"/>
                    <a:pt x="37" y="136"/>
                    <a:pt x="36" y="171"/>
                  </a:cubicBezTo>
                  <a:cubicBezTo>
                    <a:pt x="36" y="184"/>
                    <a:pt x="40" y="193"/>
                    <a:pt x="50" y="201"/>
                  </a:cubicBezTo>
                  <a:cubicBezTo>
                    <a:pt x="112" y="251"/>
                    <a:pt x="176" y="298"/>
                    <a:pt x="243" y="339"/>
                  </a:cubicBezTo>
                  <a:cubicBezTo>
                    <a:pt x="316" y="384"/>
                    <a:pt x="392" y="420"/>
                    <a:pt x="473" y="444"/>
                  </a:cubicBezTo>
                  <a:cubicBezTo>
                    <a:pt x="484" y="447"/>
                    <a:pt x="492" y="446"/>
                    <a:pt x="501" y="441"/>
                  </a:cubicBezTo>
                  <a:cubicBezTo>
                    <a:pt x="530" y="423"/>
                    <a:pt x="559" y="406"/>
                    <a:pt x="588" y="388"/>
                  </a:cubicBezTo>
                  <a:cubicBezTo>
                    <a:pt x="592" y="386"/>
                    <a:pt x="595" y="383"/>
                    <a:pt x="599" y="380"/>
                  </a:cubicBezTo>
                  <a:cubicBezTo>
                    <a:pt x="385" y="323"/>
                    <a:pt x="194" y="228"/>
                    <a:pt x="37" y="64"/>
                  </a:cubicBezTo>
                  <a:close/>
                  <a:moveTo>
                    <a:pt x="828" y="380"/>
                  </a:moveTo>
                  <a:cubicBezTo>
                    <a:pt x="832" y="383"/>
                    <a:pt x="834" y="385"/>
                    <a:pt x="837" y="387"/>
                  </a:cubicBezTo>
                  <a:cubicBezTo>
                    <a:pt x="865" y="404"/>
                    <a:pt x="894" y="420"/>
                    <a:pt x="921" y="438"/>
                  </a:cubicBezTo>
                  <a:cubicBezTo>
                    <a:pt x="935" y="447"/>
                    <a:pt x="946" y="446"/>
                    <a:pt x="961" y="441"/>
                  </a:cubicBezTo>
                  <a:cubicBezTo>
                    <a:pt x="1071" y="403"/>
                    <a:pt x="1174" y="353"/>
                    <a:pt x="1268" y="285"/>
                  </a:cubicBezTo>
                  <a:cubicBezTo>
                    <a:pt x="1307" y="257"/>
                    <a:pt x="1346" y="229"/>
                    <a:pt x="1381" y="196"/>
                  </a:cubicBezTo>
                  <a:cubicBezTo>
                    <a:pt x="1388" y="188"/>
                    <a:pt x="1392" y="181"/>
                    <a:pt x="1392" y="170"/>
                  </a:cubicBezTo>
                  <a:cubicBezTo>
                    <a:pt x="1391" y="140"/>
                    <a:pt x="1391" y="110"/>
                    <a:pt x="1391" y="80"/>
                  </a:cubicBezTo>
                  <a:cubicBezTo>
                    <a:pt x="1391" y="75"/>
                    <a:pt x="1391" y="71"/>
                    <a:pt x="1391" y="64"/>
                  </a:cubicBezTo>
                  <a:cubicBezTo>
                    <a:pt x="1234" y="228"/>
                    <a:pt x="1042" y="322"/>
                    <a:pt x="828" y="380"/>
                  </a:cubicBezTo>
                  <a:close/>
                  <a:moveTo>
                    <a:pt x="1145" y="450"/>
                  </a:moveTo>
                  <a:cubicBezTo>
                    <a:pt x="1149" y="449"/>
                    <a:pt x="1151" y="448"/>
                    <a:pt x="1153" y="447"/>
                  </a:cubicBezTo>
                  <a:cubicBezTo>
                    <a:pt x="1181" y="430"/>
                    <a:pt x="1208" y="411"/>
                    <a:pt x="1236" y="394"/>
                  </a:cubicBezTo>
                  <a:cubicBezTo>
                    <a:pt x="1246" y="388"/>
                    <a:pt x="1250" y="380"/>
                    <a:pt x="1249" y="369"/>
                  </a:cubicBezTo>
                  <a:cubicBezTo>
                    <a:pt x="1248" y="362"/>
                    <a:pt x="1249" y="355"/>
                    <a:pt x="1249" y="345"/>
                  </a:cubicBezTo>
                  <a:cubicBezTo>
                    <a:pt x="1212" y="366"/>
                    <a:pt x="1179" y="386"/>
                    <a:pt x="1145" y="405"/>
                  </a:cubicBezTo>
                  <a:cubicBezTo>
                    <a:pt x="1145" y="420"/>
                    <a:pt x="1145" y="434"/>
                    <a:pt x="1145" y="450"/>
                  </a:cubicBezTo>
                  <a:close/>
                  <a:moveTo>
                    <a:pt x="178" y="346"/>
                  </a:moveTo>
                  <a:cubicBezTo>
                    <a:pt x="173" y="370"/>
                    <a:pt x="177" y="388"/>
                    <a:pt x="200" y="400"/>
                  </a:cubicBezTo>
                  <a:cubicBezTo>
                    <a:pt x="222" y="412"/>
                    <a:pt x="243" y="427"/>
                    <a:pt x="264" y="440"/>
                  </a:cubicBezTo>
                  <a:cubicBezTo>
                    <a:pt x="268" y="443"/>
                    <a:pt x="274" y="446"/>
                    <a:pt x="281" y="449"/>
                  </a:cubicBezTo>
                  <a:cubicBezTo>
                    <a:pt x="281" y="435"/>
                    <a:pt x="280" y="424"/>
                    <a:pt x="281" y="412"/>
                  </a:cubicBezTo>
                  <a:cubicBezTo>
                    <a:pt x="281" y="405"/>
                    <a:pt x="278" y="402"/>
                    <a:pt x="272" y="398"/>
                  </a:cubicBezTo>
                  <a:cubicBezTo>
                    <a:pt x="243" y="382"/>
                    <a:pt x="215" y="365"/>
                    <a:pt x="186" y="348"/>
                  </a:cubicBezTo>
                  <a:cubicBezTo>
                    <a:pt x="184" y="347"/>
                    <a:pt x="181" y="347"/>
                    <a:pt x="178" y="346"/>
                  </a:cubicBezTo>
                  <a:close/>
                  <a:moveTo>
                    <a:pt x="1249" y="101"/>
                  </a:moveTo>
                  <a:cubicBezTo>
                    <a:pt x="1235" y="124"/>
                    <a:pt x="1222" y="144"/>
                    <a:pt x="1208" y="167"/>
                  </a:cubicBezTo>
                  <a:cubicBezTo>
                    <a:pt x="1258" y="139"/>
                    <a:pt x="1253" y="142"/>
                    <a:pt x="1249" y="101"/>
                  </a:cubicBezTo>
                  <a:close/>
                  <a:moveTo>
                    <a:pt x="213" y="163"/>
                  </a:moveTo>
                  <a:cubicBezTo>
                    <a:pt x="209" y="146"/>
                    <a:pt x="189" y="115"/>
                    <a:pt x="178" y="108"/>
                  </a:cubicBezTo>
                  <a:cubicBezTo>
                    <a:pt x="171" y="130"/>
                    <a:pt x="179" y="146"/>
                    <a:pt x="201" y="155"/>
                  </a:cubicBezTo>
                  <a:cubicBezTo>
                    <a:pt x="205" y="157"/>
                    <a:pt x="208" y="160"/>
                    <a:pt x="21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9">
              <a:extLst>
                <a:ext uri="{FF2B5EF4-FFF2-40B4-BE49-F238E27FC236}">
                  <a16:creationId xmlns:a16="http://schemas.microsoft.com/office/drawing/2014/main" id="{B4DD7AA3-60A7-4A7A-BDB2-D56A5925D4FD}"/>
                </a:ext>
              </a:extLst>
            </p:cNvPr>
            <p:cNvSpPr>
              <a:spLocks noEditPoints="1"/>
            </p:cNvSpPr>
            <p:nvPr userDrawn="1"/>
          </p:nvSpPr>
          <p:spPr bwMode="auto">
            <a:xfrm>
              <a:off x="3494553" y="2336027"/>
              <a:ext cx="628762" cy="716891"/>
            </a:xfrm>
            <a:custGeom>
              <a:avLst/>
              <a:gdLst>
                <a:gd name="T0" fmla="*/ 0 w 1111"/>
                <a:gd name="T1" fmla="*/ 0 h 1267"/>
                <a:gd name="T2" fmla="*/ 1108 w 1111"/>
                <a:gd name="T3" fmla="*/ 0 h 1267"/>
                <a:gd name="T4" fmla="*/ 1110 w 1111"/>
                <a:gd name="T5" fmla="*/ 14 h 1267"/>
                <a:gd name="T6" fmla="*/ 1110 w 1111"/>
                <a:gd name="T7" fmla="*/ 680 h 1267"/>
                <a:gd name="T8" fmla="*/ 1068 w 1111"/>
                <a:gd name="T9" fmla="*/ 851 h 1267"/>
                <a:gd name="T10" fmla="*/ 834 w 1111"/>
                <a:gd name="T11" fmla="*/ 1134 h 1267"/>
                <a:gd name="T12" fmla="*/ 582 w 1111"/>
                <a:gd name="T13" fmla="*/ 1261 h 1267"/>
                <a:gd name="T14" fmla="*/ 526 w 1111"/>
                <a:gd name="T15" fmla="*/ 1261 h 1267"/>
                <a:gd name="T16" fmla="*/ 210 w 1111"/>
                <a:gd name="T17" fmla="*/ 1080 h 1267"/>
                <a:gd name="T18" fmla="*/ 26 w 1111"/>
                <a:gd name="T19" fmla="*/ 810 h 1267"/>
                <a:gd name="T20" fmla="*/ 0 w 1111"/>
                <a:gd name="T21" fmla="*/ 660 h 1267"/>
                <a:gd name="T22" fmla="*/ 0 w 1111"/>
                <a:gd name="T23" fmla="*/ 26 h 1267"/>
                <a:gd name="T24" fmla="*/ 0 w 1111"/>
                <a:gd name="T25" fmla="*/ 0 h 1267"/>
                <a:gd name="T26" fmla="*/ 38 w 1111"/>
                <a:gd name="T27" fmla="*/ 37 h 1267"/>
                <a:gd name="T28" fmla="*/ 38 w 1111"/>
                <a:gd name="T29" fmla="*/ 63 h 1267"/>
                <a:gd name="T30" fmla="*/ 38 w 1111"/>
                <a:gd name="T31" fmla="*/ 659 h 1267"/>
                <a:gd name="T32" fmla="*/ 66 w 1111"/>
                <a:gd name="T33" fmla="*/ 809 h 1267"/>
                <a:gd name="T34" fmla="*/ 244 w 1111"/>
                <a:gd name="T35" fmla="*/ 1059 h 1267"/>
                <a:gd name="T36" fmla="*/ 533 w 1111"/>
                <a:gd name="T37" fmla="*/ 1224 h 1267"/>
                <a:gd name="T38" fmla="*/ 579 w 1111"/>
                <a:gd name="T39" fmla="*/ 1223 h 1267"/>
                <a:gd name="T40" fmla="*/ 859 w 1111"/>
                <a:gd name="T41" fmla="*/ 1065 h 1267"/>
                <a:gd name="T42" fmla="*/ 1033 w 1111"/>
                <a:gd name="T43" fmla="*/ 837 h 1267"/>
                <a:gd name="T44" fmla="*/ 1071 w 1111"/>
                <a:gd name="T45" fmla="*/ 673 h 1267"/>
                <a:gd name="T46" fmla="*/ 1072 w 1111"/>
                <a:gd name="T47" fmla="*/ 55 h 1267"/>
                <a:gd name="T48" fmla="*/ 1070 w 1111"/>
                <a:gd name="T49" fmla="*/ 37 h 1267"/>
                <a:gd name="T50" fmla="*/ 38 w 1111"/>
                <a:gd name="T51" fmla="*/ 37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1" h="1267">
                  <a:moveTo>
                    <a:pt x="0" y="0"/>
                  </a:moveTo>
                  <a:cubicBezTo>
                    <a:pt x="371" y="0"/>
                    <a:pt x="739" y="0"/>
                    <a:pt x="1108" y="0"/>
                  </a:cubicBezTo>
                  <a:cubicBezTo>
                    <a:pt x="1109" y="5"/>
                    <a:pt x="1110" y="9"/>
                    <a:pt x="1110" y="14"/>
                  </a:cubicBezTo>
                  <a:cubicBezTo>
                    <a:pt x="1110" y="236"/>
                    <a:pt x="1111" y="458"/>
                    <a:pt x="1110" y="680"/>
                  </a:cubicBezTo>
                  <a:cubicBezTo>
                    <a:pt x="1109" y="739"/>
                    <a:pt x="1092" y="797"/>
                    <a:pt x="1068" y="851"/>
                  </a:cubicBezTo>
                  <a:cubicBezTo>
                    <a:pt x="1017" y="968"/>
                    <a:pt x="935" y="1059"/>
                    <a:pt x="834" y="1134"/>
                  </a:cubicBezTo>
                  <a:cubicBezTo>
                    <a:pt x="758" y="1191"/>
                    <a:pt x="673" y="1233"/>
                    <a:pt x="582" y="1261"/>
                  </a:cubicBezTo>
                  <a:cubicBezTo>
                    <a:pt x="563" y="1267"/>
                    <a:pt x="545" y="1267"/>
                    <a:pt x="526" y="1261"/>
                  </a:cubicBezTo>
                  <a:cubicBezTo>
                    <a:pt x="407" y="1223"/>
                    <a:pt x="301" y="1164"/>
                    <a:pt x="210" y="1080"/>
                  </a:cubicBezTo>
                  <a:cubicBezTo>
                    <a:pt x="127" y="1005"/>
                    <a:pt x="63" y="917"/>
                    <a:pt x="26" y="810"/>
                  </a:cubicBezTo>
                  <a:cubicBezTo>
                    <a:pt x="9" y="761"/>
                    <a:pt x="0" y="711"/>
                    <a:pt x="0" y="660"/>
                  </a:cubicBezTo>
                  <a:cubicBezTo>
                    <a:pt x="0" y="448"/>
                    <a:pt x="0" y="237"/>
                    <a:pt x="0" y="26"/>
                  </a:cubicBezTo>
                  <a:cubicBezTo>
                    <a:pt x="0" y="18"/>
                    <a:pt x="0" y="10"/>
                    <a:pt x="0" y="0"/>
                  </a:cubicBezTo>
                  <a:close/>
                  <a:moveTo>
                    <a:pt x="38" y="37"/>
                  </a:moveTo>
                  <a:cubicBezTo>
                    <a:pt x="38" y="46"/>
                    <a:pt x="38" y="55"/>
                    <a:pt x="38" y="63"/>
                  </a:cubicBezTo>
                  <a:cubicBezTo>
                    <a:pt x="38" y="262"/>
                    <a:pt x="39" y="461"/>
                    <a:pt x="38" y="659"/>
                  </a:cubicBezTo>
                  <a:cubicBezTo>
                    <a:pt x="38" y="711"/>
                    <a:pt x="48" y="761"/>
                    <a:pt x="66" y="809"/>
                  </a:cubicBezTo>
                  <a:cubicBezTo>
                    <a:pt x="103" y="908"/>
                    <a:pt x="165" y="989"/>
                    <a:pt x="244" y="1059"/>
                  </a:cubicBezTo>
                  <a:cubicBezTo>
                    <a:pt x="329" y="1134"/>
                    <a:pt x="426" y="1187"/>
                    <a:pt x="533" y="1224"/>
                  </a:cubicBezTo>
                  <a:cubicBezTo>
                    <a:pt x="549" y="1229"/>
                    <a:pt x="564" y="1229"/>
                    <a:pt x="579" y="1223"/>
                  </a:cubicBezTo>
                  <a:cubicBezTo>
                    <a:pt x="682" y="1188"/>
                    <a:pt x="776" y="1137"/>
                    <a:pt x="859" y="1065"/>
                  </a:cubicBezTo>
                  <a:cubicBezTo>
                    <a:pt x="933" y="1001"/>
                    <a:pt x="993" y="927"/>
                    <a:pt x="1033" y="837"/>
                  </a:cubicBezTo>
                  <a:cubicBezTo>
                    <a:pt x="1055" y="784"/>
                    <a:pt x="1071" y="730"/>
                    <a:pt x="1071" y="673"/>
                  </a:cubicBezTo>
                  <a:cubicBezTo>
                    <a:pt x="1072" y="467"/>
                    <a:pt x="1072" y="261"/>
                    <a:pt x="1072" y="55"/>
                  </a:cubicBezTo>
                  <a:cubicBezTo>
                    <a:pt x="1072" y="49"/>
                    <a:pt x="1071" y="43"/>
                    <a:pt x="1070" y="37"/>
                  </a:cubicBezTo>
                  <a:cubicBezTo>
                    <a:pt x="726" y="37"/>
                    <a:pt x="383" y="37"/>
                    <a:pt x="3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0">
              <a:extLst>
                <a:ext uri="{FF2B5EF4-FFF2-40B4-BE49-F238E27FC236}">
                  <a16:creationId xmlns:a16="http://schemas.microsoft.com/office/drawing/2014/main" id="{034EC967-B7AB-457C-B2A2-578D8EFD23A2}"/>
                </a:ext>
              </a:extLst>
            </p:cNvPr>
            <p:cNvSpPr>
              <a:spLocks noEditPoints="1"/>
            </p:cNvSpPr>
            <p:nvPr userDrawn="1"/>
          </p:nvSpPr>
          <p:spPr bwMode="auto">
            <a:xfrm>
              <a:off x="4787103" y="2704924"/>
              <a:ext cx="233879" cy="309015"/>
            </a:xfrm>
            <a:custGeom>
              <a:avLst/>
              <a:gdLst>
                <a:gd name="T0" fmla="*/ 275 w 414"/>
                <a:gd name="T1" fmla="*/ 443 h 546"/>
                <a:gd name="T2" fmla="*/ 385 w 414"/>
                <a:gd name="T3" fmla="*/ 528 h 546"/>
                <a:gd name="T4" fmla="*/ 404 w 414"/>
                <a:gd name="T5" fmla="*/ 531 h 546"/>
                <a:gd name="T6" fmla="*/ 414 w 414"/>
                <a:gd name="T7" fmla="*/ 540 h 546"/>
                <a:gd name="T8" fmla="*/ 365 w 414"/>
                <a:gd name="T9" fmla="*/ 542 h 546"/>
                <a:gd name="T10" fmla="*/ 188 w 414"/>
                <a:gd name="T11" fmla="*/ 470 h 546"/>
                <a:gd name="T12" fmla="*/ 175 w 414"/>
                <a:gd name="T13" fmla="*/ 457 h 546"/>
                <a:gd name="T14" fmla="*/ 155 w 414"/>
                <a:gd name="T15" fmla="*/ 446 h 546"/>
                <a:gd name="T16" fmla="*/ 7 w 414"/>
                <a:gd name="T17" fmla="*/ 274 h 546"/>
                <a:gd name="T18" fmla="*/ 20 w 414"/>
                <a:gd name="T19" fmla="*/ 144 h 546"/>
                <a:gd name="T20" fmla="*/ 251 w 414"/>
                <a:gd name="T21" fmla="*/ 24 h 546"/>
                <a:gd name="T22" fmla="*/ 409 w 414"/>
                <a:gd name="T23" fmla="*/ 222 h 546"/>
                <a:gd name="T24" fmla="*/ 377 w 414"/>
                <a:gd name="T25" fmla="*/ 360 h 546"/>
                <a:gd name="T26" fmla="*/ 287 w 414"/>
                <a:gd name="T27" fmla="*/ 436 h 546"/>
                <a:gd name="T28" fmla="*/ 280 w 414"/>
                <a:gd name="T29" fmla="*/ 439 h 546"/>
                <a:gd name="T30" fmla="*/ 275 w 414"/>
                <a:gd name="T31" fmla="*/ 443 h 546"/>
                <a:gd name="T32" fmla="*/ 83 w 414"/>
                <a:gd name="T33" fmla="*/ 234 h 546"/>
                <a:gd name="T34" fmla="*/ 112 w 414"/>
                <a:gd name="T35" fmla="*/ 364 h 546"/>
                <a:gd name="T36" fmla="*/ 260 w 414"/>
                <a:gd name="T37" fmla="*/ 407 h 546"/>
                <a:gd name="T38" fmla="*/ 312 w 414"/>
                <a:gd name="T39" fmla="*/ 341 h 546"/>
                <a:gd name="T40" fmla="*/ 326 w 414"/>
                <a:gd name="T41" fmla="*/ 178 h 546"/>
                <a:gd name="T42" fmla="*/ 284 w 414"/>
                <a:gd name="T43" fmla="*/ 83 h 546"/>
                <a:gd name="T44" fmla="*/ 174 w 414"/>
                <a:gd name="T45" fmla="*/ 52 h 546"/>
                <a:gd name="T46" fmla="*/ 102 w 414"/>
                <a:gd name="T47" fmla="*/ 125 h 546"/>
                <a:gd name="T48" fmla="*/ 83 w 414"/>
                <a:gd name="T49" fmla="*/ 234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4" h="546">
                  <a:moveTo>
                    <a:pt x="275" y="443"/>
                  </a:moveTo>
                  <a:cubicBezTo>
                    <a:pt x="300" y="488"/>
                    <a:pt x="336" y="516"/>
                    <a:pt x="385" y="528"/>
                  </a:cubicBezTo>
                  <a:cubicBezTo>
                    <a:pt x="391" y="529"/>
                    <a:pt x="398" y="529"/>
                    <a:pt x="404" y="531"/>
                  </a:cubicBezTo>
                  <a:cubicBezTo>
                    <a:pt x="407" y="532"/>
                    <a:pt x="409" y="536"/>
                    <a:pt x="414" y="540"/>
                  </a:cubicBezTo>
                  <a:cubicBezTo>
                    <a:pt x="396" y="546"/>
                    <a:pt x="380" y="544"/>
                    <a:pt x="365" y="542"/>
                  </a:cubicBezTo>
                  <a:cubicBezTo>
                    <a:pt x="299" y="536"/>
                    <a:pt x="240" y="512"/>
                    <a:pt x="188" y="470"/>
                  </a:cubicBezTo>
                  <a:cubicBezTo>
                    <a:pt x="184" y="466"/>
                    <a:pt x="180" y="461"/>
                    <a:pt x="175" y="457"/>
                  </a:cubicBezTo>
                  <a:cubicBezTo>
                    <a:pt x="169" y="453"/>
                    <a:pt x="162" y="448"/>
                    <a:pt x="155" y="446"/>
                  </a:cubicBezTo>
                  <a:cubicBezTo>
                    <a:pt x="68" y="421"/>
                    <a:pt x="22" y="361"/>
                    <a:pt x="7" y="274"/>
                  </a:cubicBezTo>
                  <a:cubicBezTo>
                    <a:pt x="0" y="229"/>
                    <a:pt x="4" y="186"/>
                    <a:pt x="20" y="144"/>
                  </a:cubicBezTo>
                  <a:cubicBezTo>
                    <a:pt x="56" y="50"/>
                    <a:pt x="153" y="0"/>
                    <a:pt x="251" y="24"/>
                  </a:cubicBezTo>
                  <a:cubicBezTo>
                    <a:pt x="351" y="49"/>
                    <a:pt x="404" y="122"/>
                    <a:pt x="409" y="222"/>
                  </a:cubicBezTo>
                  <a:cubicBezTo>
                    <a:pt x="411" y="271"/>
                    <a:pt x="403" y="317"/>
                    <a:pt x="377" y="360"/>
                  </a:cubicBezTo>
                  <a:cubicBezTo>
                    <a:pt x="356" y="395"/>
                    <a:pt x="326" y="420"/>
                    <a:pt x="287" y="436"/>
                  </a:cubicBezTo>
                  <a:cubicBezTo>
                    <a:pt x="285" y="437"/>
                    <a:pt x="283" y="438"/>
                    <a:pt x="280" y="439"/>
                  </a:cubicBezTo>
                  <a:cubicBezTo>
                    <a:pt x="279" y="440"/>
                    <a:pt x="278" y="441"/>
                    <a:pt x="275" y="443"/>
                  </a:cubicBezTo>
                  <a:close/>
                  <a:moveTo>
                    <a:pt x="83" y="234"/>
                  </a:moveTo>
                  <a:cubicBezTo>
                    <a:pt x="81" y="290"/>
                    <a:pt x="95" y="333"/>
                    <a:pt x="112" y="364"/>
                  </a:cubicBezTo>
                  <a:cubicBezTo>
                    <a:pt x="143" y="420"/>
                    <a:pt x="208" y="439"/>
                    <a:pt x="260" y="407"/>
                  </a:cubicBezTo>
                  <a:cubicBezTo>
                    <a:pt x="285" y="392"/>
                    <a:pt x="302" y="368"/>
                    <a:pt x="312" y="341"/>
                  </a:cubicBezTo>
                  <a:cubicBezTo>
                    <a:pt x="333" y="288"/>
                    <a:pt x="336" y="234"/>
                    <a:pt x="326" y="178"/>
                  </a:cubicBezTo>
                  <a:cubicBezTo>
                    <a:pt x="320" y="143"/>
                    <a:pt x="308" y="110"/>
                    <a:pt x="284" y="83"/>
                  </a:cubicBezTo>
                  <a:cubicBezTo>
                    <a:pt x="256" y="51"/>
                    <a:pt x="214" y="37"/>
                    <a:pt x="174" y="52"/>
                  </a:cubicBezTo>
                  <a:cubicBezTo>
                    <a:pt x="138" y="65"/>
                    <a:pt x="116" y="92"/>
                    <a:pt x="102" y="125"/>
                  </a:cubicBezTo>
                  <a:cubicBezTo>
                    <a:pt x="87" y="160"/>
                    <a:pt x="82" y="197"/>
                    <a:pt x="83"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1">
              <a:extLst>
                <a:ext uri="{FF2B5EF4-FFF2-40B4-BE49-F238E27FC236}">
                  <a16:creationId xmlns:a16="http://schemas.microsoft.com/office/drawing/2014/main" id="{73538B6B-ACA2-4FAD-B351-7B0AAA520D9C}"/>
                </a:ext>
              </a:extLst>
            </p:cNvPr>
            <p:cNvSpPr>
              <a:spLocks noEditPoints="1"/>
            </p:cNvSpPr>
            <p:nvPr userDrawn="1"/>
          </p:nvSpPr>
          <p:spPr bwMode="auto">
            <a:xfrm>
              <a:off x="4291663" y="2711138"/>
              <a:ext cx="236139" cy="244048"/>
            </a:xfrm>
            <a:custGeom>
              <a:avLst/>
              <a:gdLst>
                <a:gd name="T0" fmla="*/ 207 w 417"/>
                <a:gd name="T1" fmla="*/ 432 h 432"/>
                <a:gd name="T2" fmla="*/ 11 w 417"/>
                <a:gd name="T3" fmla="*/ 263 h 432"/>
                <a:gd name="T4" fmla="*/ 44 w 417"/>
                <a:gd name="T5" fmla="*/ 85 h 432"/>
                <a:gd name="T6" fmla="*/ 209 w 417"/>
                <a:gd name="T7" fmla="*/ 0 h 432"/>
                <a:gd name="T8" fmla="*/ 325 w 417"/>
                <a:gd name="T9" fmla="*/ 36 h 432"/>
                <a:gd name="T10" fmla="*/ 406 w 417"/>
                <a:gd name="T11" fmla="*/ 167 h 432"/>
                <a:gd name="T12" fmla="*/ 383 w 417"/>
                <a:gd name="T13" fmla="*/ 330 h 432"/>
                <a:gd name="T14" fmla="*/ 224 w 417"/>
                <a:gd name="T15" fmla="*/ 431 h 432"/>
                <a:gd name="T16" fmla="*/ 207 w 417"/>
                <a:gd name="T17" fmla="*/ 432 h 432"/>
                <a:gd name="T18" fmla="*/ 332 w 417"/>
                <a:gd name="T19" fmla="*/ 217 h 432"/>
                <a:gd name="T20" fmla="*/ 332 w 417"/>
                <a:gd name="T21" fmla="*/ 188 h 432"/>
                <a:gd name="T22" fmla="*/ 298 w 417"/>
                <a:gd name="T23" fmla="*/ 79 h 432"/>
                <a:gd name="T24" fmla="*/ 140 w 417"/>
                <a:gd name="T25" fmla="*/ 54 h 432"/>
                <a:gd name="T26" fmla="*/ 99 w 417"/>
                <a:gd name="T27" fmla="*/ 117 h 432"/>
                <a:gd name="T28" fmla="*/ 88 w 417"/>
                <a:gd name="T29" fmla="*/ 267 h 432"/>
                <a:gd name="T30" fmla="*/ 131 w 417"/>
                <a:gd name="T31" fmla="*/ 368 h 432"/>
                <a:gd name="T32" fmla="*/ 266 w 417"/>
                <a:gd name="T33" fmla="*/ 386 h 432"/>
                <a:gd name="T34" fmla="*/ 312 w 417"/>
                <a:gd name="T35" fmla="*/ 327 h 432"/>
                <a:gd name="T36" fmla="*/ 332 w 417"/>
                <a:gd name="T37" fmla="*/ 21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7" h="432">
                  <a:moveTo>
                    <a:pt x="207" y="432"/>
                  </a:moveTo>
                  <a:cubicBezTo>
                    <a:pt x="98" y="431"/>
                    <a:pt x="28" y="358"/>
                    <a:pt x="11" y="263"/>
                  </a:cubicBezTo>
                  <a:cubicBezTo>
                    <a:pt x="0" y="200"/>
                    <a:pt x="10" y="140"/>
                    <a:pt x="44" y="85"/>
                  </a:cubicBezTo>
                  <a:cubicBezTo>
                    <a:pt x="82" y="25"/>
                    <a:pt x="140" y="1"/>
                    <a:pt x="209" y="0"/>
                  </a:cubicBezTo>
                  <a:cubicBezTo>
                    <a:pt x="251" y="0"/>
                    <a:pt x="290" y="11"/>
                    <a:pt x="325" y="36"/>
                  </a:cubicBezTo>
                  <a:cubicBezTo>
                    <a:pt x="370" y="69"/>
                    <a:pt x="395" y="114"/>
                    <a:pt x="406" y="167"/>
                  </a:cubicBezTo>
                  <a:cubicBezTo>
                    <a:pt x="417" y="223"/>
                    <a:pt x="411" y="278"/>
                    <a:pt x="383" y="330"/>
                  </a:cubicBezTo>
                  <a:cubicBezTo>
                    <a:pt x="348" y="392"/>
                    <a:pt x="295" y="426"/>
                    <a:pt x="224" y="431"/>
                  </a:cubicBezTo>
                  <a:cubicBezTo>
                    <a:pt x="218" y="432"/>
                    <a:pt x="213" y="432"/>
                    <a:pt x="207" y="432"/>
                  </a:cubicBezTo>
                  <a:close/>
                  <a:moveTo>
                    <a:pt x="332" y="217"/>
                  </a:moveTo>
                  <a:cubicBezTo>
                    <a:pt x="332" y="207"/>
                    <a:pt x="332" y="197"/>
                    <a:pt x="332" y="188"/>
                  </a:cubicBezTo>
                  <a:cubicBezTo>
                    <a:pt x="329" y="149"/>
                    <a:pt x="321" y="112"/>
                    <a:pt x="298" y="79"/>
                  </a:cubicBezTo>
                  <a:cubicBezTo>
                    <a:pt x="261" y="23"/>
                    <a:pt x="191" y="12"/>
                    <a:pt x="140" y="54"/>
                  </a:cubicBezTo>
                  <a:cubicBezTo>
                    <a:pt x="120" y="71"/>
                    <a:pt x="108" y="93"/>
                    <a:pt x="99" y="117"/>
                  </a:cubicBezTo>
                  <a:cubicBezTo>
                    <a:pt x="83" y="166"/>
                    <a:pt x="79" y="216"/>
                    <a:pt x="88" y="267"/>
                  </a:cubicBezTo>
                  <a:cubicBezTo>
                    <a:pt x="94" y="304"/>
                    <a:pt x="106" y="339"/>
                    <a:pt x="131" y="368"/>
                  </a:cubicBezTo>
                  <a:cubicBezTo>
                    <a:pt x="165" y="409"/>
                    <a:pt x="222" y="417"/>
                    <a:pt x="266" y="386"/>
                  </a:cubicBezTo>
                  <a:cubicBezTo>
                    <a:pt x="287" y="371"/>
                    <a:pt x="301" y="350"/>
                    <a:pt x="312" y="327"/>
                  </a:cubicBezTo>
                  <a:cubicBezTo>
                    <a:pt x="327" y="291"/>
                    <a:pt x="334" y="254"/>
                    <a:pt x="332"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2">
              <a:extLst>
                <a:ext uri="{FF2B5EF4-FFF2-40B4-BE49-F238E27FC236}">
                  <a16:creationId xmlns:a16="http://schemas.microsoft.com/office/drawing/2014/main" id="{195824E4-D4D4-44A9-B1C5-6486594FA8E1}"/>
                </a:ext>
              </a:extLst>
            </p:cNvPr>
            <p:cNvSpPr>
              <a:spLocks/>
            </p:cNvSpPr>
            <p:nvPr userDrawn="1"/>
          </p:nvSpPr>
          <p:spPr bwMode="auto">
            <a:xfrm>
              <a:off x="4985956" y="2365968"/>
              <a:ext cx="236139" cy="245743"/>
            </a:xfrm>
            <a:custGeom>
              <a:avLst/>
              <a:gdLst>
                <a:gd name="T0" fmla="*/ 3 w 417"/>
                <a:gd name="T1" fmla="*/ 2 h 434"/>
                <a:gd name="T2" fmla="*/ 154 w 417"/>
                <a:gd name="T3" fmla="*/ 2 h 434"/>
                <a:gd name="T4" fmla="*/ 150 w 417"/>
                <a:gd name="T5" fmla="*/ 15 h 434"/>
                <a:gd name="T6" fmla="*/ 115 w 417"/>
                <a:gd name="T7" fmla="*/ 62 h 434"/>
                <a:gd name="T8" fmla="*/ 115 w 417"/>
                <a:gd name="T9" fmla="*/ 288 h 434"/>
                <a:gd name="T10" fmla="*/ 174 w 417"/>
                <a:gd name="T11" fmla="*/ 385 h 434"/>
                <a:gd name="T12" fmla="*/ 262 w 417"/>
                <a:gd name="T13" fmla="*/ 387 h 434"/>
                <a:gd name="T14" fmla="*/ 337 w 417"/>
                <a:gd name="T15" fmla="*/ 283 h 434"/>
                <a:gd name="T16" fmla="*/ 337 w 417"/>
                <a:gd name="T17" fmla="*/ 52 h 434"/>
                <a:gd name="T18" fmla="*/ 336 w 417"/>
                <a:gd name="T19" fmla="*/ 42 h 434"/>
                <a:gd name="T20" fmla="*/ 308 w 417"/>
                <a:gd name="T21" fmla="*/ 15 h 434"/>
                <a:gd name="T22" fmla="*/ 293 w 417"/>
                <a:gd name="T23" fmla="*/ 5 h 434"/>
                <a:gd name="T24" fmla="*/ 417 w 417"/>
                <a:gd name="T25" fmla="*/ 4 h 434"/>
                <a:gd name="T26" fmla="*/ 409 w 417"/>
                <a:gd name="T27" fmla="*/ 14 h 434"/>
                <a:gd name="T28" fmla="*/ 397 w 417"/>
                <a:gd name="T29" fmla="*/ 15 h 434"/>
                <a:gd name="T30" fmla="*/ 373 w 417"/>
                <a:gd name="T31" fmla="*/ 41 h 434"/>
                <a:gd name="T32" fmla="*/ 373 w 417"/>
                <a:gd name="T33" fmla="*/ 57 h 434"/>
                <a:gd name="T34" fmla="*/ 373 w 417"/>
                <a:gd name="T35" fmla="*/ 279 h 434"/>
                <a:gd name="T36" fmla="*/ 248 w 417"/>
                <a:gd name="T37" fmla="*/ 427 h 434"/>
                <a:gd name="T38" fmla="*/ 122 w 417"/>
                <a:gd name="T39" fmla="*/ 410 h 434"/>
                <a:gd name="T40" fmla="*/ 44 w 417"/>
                <a:gd name="T41" fmla="*/ 285 h 434"/>
                <a:gd name="T42" fmla="*/ 43 w 417"/>
                <a:gd name="T43" fmla="*/ 61 h 434"/>
                <a:gd name="T44" fmla="*/ 27 w 417"/>
                <a:gd name="T45" fmla="*/ 23 h 434"/>
                <a:gd name="T46" fmla="*/ 7 w 417"/>
                <a:gd name="T47" fmla="*/ 14 h 434"/>
                <a:gd name="T48" fmla="*/ 0 w 417"/>
                <a:gd name="T49" fmla="*/ 6 h 434"/>
                <a:gd name="T50" fmla="*/ 3 w 417"/>
                <a:gd name="T51" fmla="*/ 2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7" h="434">
                  <a:moveTo>
                    <a:pt x="3" y="2"/>
                  </a:moveTo>
                  <a:cubicBezTo>
                    <a:pt x="54" y="2"/>
                    <a:pt x="104" y="2"/>
                    <a:pt x="154" y="2"/>
                  </a:cubicBezTo>
                  <a:cubicBezTo>
                    <a:pt x="157" y="9"/>
                    <a:pt x="157" y="12"/>
                    <a:pt x="150" y="15"/>
                  </a:cubicBezTo>
                  <a:cubicBezTo>
                    <a:pt x="121" y="24"/>
                    <a:pt x="115" y="33"/>
                    <a:pt x="115" y="62"/>
                  </a:cubicBezTo>
                  <a:cubicBezTo>
                    <a:pt x="115" y="138"/>
                    <a:pt x="115" y="213"/>
                    <a:pt x="115" y="288"/>
                  </a:cubicBezTo>
                  <a:cubicBezTo>
                    <a:pt x="116" y="332"/>
                    <a:pt x="133" y="366"/>
                    <a:pt x="174" y="385"/>
                  </a:cubicBezTo>
                  <a:cubicBezTo>
                    <a:pt x="202" y="399"/>
                    <a:pt x="232" y="397"/>
                    <a:pt x="262" y="387"/>
                  </a:cubicBezTo>
                  <a:cubicBezTo>
                    <a:pt x="311" y="370"/>
                    <a:pt x="336" y="336"/>
                    <a:pt x="337" y="283"/>
                  </a:cubicBezTo>
                  <a:cubicBezTo>
                    <a:pt x="337" y="206"/>
                    <a:pt x="337" y="129"/>
                    <a:pt x="337" y="52"/>
                  </a:cubicBezTo>
                  <a:cubicBezTo>
                    <a:pt x="337" y="48"/>
                    <a:pt x="337" y="45"/>
                    <a:pt x="336" y="42"/>
                  </a:cubicBezTo>
                  <a:cubicBezTo>
                    <a:pt x="334" y="23"/>
                    <a:pt x="327" y="16"/>
                    <a:pt x="308" y="15"/>
                  </a:cubicBezTo>
                  <a:cubicBezTo>
                    <a:pt x="301" y="14"/>
                    <a:pt x="292" y="17"/>
                    <a:pt x="293" y="5"/>
                  </a:cubicBezTo>
                  <a:cubicBezTo>
                    <a:pt x="307" y="1"/>
                    <a:pt x="393" y="0"/>
                    <a:pt x="417" y="4"/>
                  </a:cubicBezTo>
                  <a:cubicBezTo>
                    <a:pt x="414" y="8"/>
                    <a:pt x="412" y="13"/>
                    <a:pt x="409" y="14"/>
                  </a:cubicBezTo>
                  <a:cubicBezTo>
                    <a:pt x="406" y="16"/>
                    <a:pt x="401" y="14"/>
                    <a:pt x="397" y="15"/>
                  </a:cubicBezTo>
                  <a:cubicBezTo>
                    <a:pt x="382" y="17"/>
                    <a:pt x="374" y="25"/>
                    <a:pt x="373" y="41"/>
                  </a:cubicBezTo>
                  <a:cubicBezTo>
                    <a:pt x="372" y="46"/>
                    <a:pt x="373" y="52"/>
                    <a:pt x="373" y="57"/>
                  </a:cubicBezTo>
                  <a:cubicBezTo>
                    <a:pt x="373" y="131"/>
                    <a:pt x="373" y="205"/>
                    <a:pt x="373" y="279"/>
                  </a:cubicBezTo>
                  <a:cubicBezTo>
                    <a:pt x="373" y="361"/>
                    <a:pt x="329" y="413"/>
                    <a:pt x="248" y="427"/>
                  </a:cubicBezTo>
                  <a:cubicBezTo>
                    <a:pt x="204" y="434"/>
                    <a:pt x="162" y="431"/>
                    <a:pt x="122" y="410"/>
                  </a:cubicBezTo>
                  <a:cubicBezTo>
                    <a:pt x="71" y="384"/>
                    <a:pt x="44" y="342"/>
                    <a:pt x="44" y="285"/>
                  </a:cubicBezTo>
                  <a:cubicBezTo>
                    <a:pt x="43" y="211"/>
                    <a:pt x="43" y="136"/>
                    <a:pt x="43" y="61"/>
                  </a:cubicBezTo>
                  <a:cubicBezTo>
                    <a:pt x="44" y="46"/>
                    <a:pt x="40" y="32"/>
                    <a:pt x="27" y="23"/>
                  </a:cubicBezTo>
                  <a:cubicBezTo>
                    <a:pt x="21" y="19"/>
                    <a:pt x="13" y="18"/>
                    <a:pt x="7" y="14"/>
                  </a:cubicBezTo>
                  <a:cubicBezTo>
                    <a:pt x="4" y="13"/>
                    <a:pt x="2" y="9"/>
                    <a:pt x="0" y="6"/>
                  </a:cubicBezTo>
                  <a:cubicBezTo>
                    <a:pt x="1" y="5"/>
                    <a:pt x="2"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3">
              <a:extLst>
                <a:ext uri="{FF2B5EF4-FFF2-40B4-BE49-F238E27FC236}">
                  <a16:creationId xmlns:a16="http://schemas.microsoft.com/office/drawing/2014/main" id="{36ABBE72-DB86-4DF1-B251-371FD5418BBD}"/>
                </a:ext>
              </a:extLst>
            </p:cNvPr>
            <p:cNvSpPr>
              <a:spLocks/>
            </p:cNvSpPr>
            <p:nvPr userDrawn="1"/>
          </p:nvSpPr>
          <p:spPr bwMode="auto">
            <a:xfrm>
              <a:off x="4295618" y="2367663"/>
              <a:ext cx="202243" cy="238964"/>
            </a:xfrm>
            <a:custGeom>
              <a:avLst/>
              <a:gdLst>
                <a:gd name="T0" fmla="*/ 269 w 357"/>
                <a:gd name="T1" fmla="*/ 421 h 422"/>
                <a:gd name="T2" fmla="*/ 262 w 357"/>
                <a:gd name="T3" fmla="*/ 422 h 422"/>
                <a:gd name="T4" fmla="*/ 98 w 357"/>
                <a:gd name="T5" fmla="*/ 422 h 422"/>
                <a:gd name="T6" fmla="*/ 87 w 357"/>
                <a:gd name="T7" fmla="*/ 409 h 422"/>
                <a:gd name="T8" fmla="*/ 102 w 357"/>
                <a:gd name="T9" fmla="*/ 408 h 422"/>
                <a:gd name="T10" fmla="*/ 143 w 357"/>
                <a:gd name="T11" fmla="*/ 371 h 422"/>
                <a:gd name="T12" fmla="*/ 143 w 357"/>
                <a:gd name="T13" fmla="*/ 361 h 422"/>
                <a:gd name="T14" fmla="*/ 143 w 357"/>
                <a:gd name="T15" fmla="*/ 51 h 422"/>
                <a:gd name="T16" fmla="*/ 143 w 357"/>
                <a:gd name="T17" fmla="*/ 34 h 422"/>
                <a:gd name="T18" fmla="*/ 104 w 357"/>
                <a:gd name="T19" fmla="*/ 34 h 422"/>
                <a:gd name="T20" fmla="*/ 70 w 357"/>
                <a:gd name="T21" fmla="*/ 34 h 422"/>
                <a:gd name="T22" fmla="*/ 17 w 357"/>
                <a:gd name="T23" fmla="*/ 77 h 422"/>
                <a:gd name="T24" fmla="*/ 12 w 357"/>
                <a:gd name="T25" fmla="*/ 99 h 422"/>
                <a:gd name="T26" fmla="*/ 0 w 357"/>
                <a:gd name="T27" fmla="*/ 105 h 422"/>
                <a:gd name="T28" fmla="*/ 4 w 357"/>
                <a:gd name="T29" fmla="*/ 0 h 422"/>
                <a:gd name="T30" fmla="*/ 353 w 357"/>
                <a:gd name="T31" fmla="*/ 0 h 422"/>
                <a:gd name="T32" fmla="*/ 357 w 357"/>
                <a:gd name="T33" fmla="*/ 102 h 422"/>
                <a:gd name="T34" fmla="*/ 353 w 357"/>
                <a:gd name="T35" fmla="*/ 104 h 422"/>
                <a:gd name="T36" fmla="*/ 345 w 357"/>
                <a:gd name="T37" fmla="*/ 97 h 422"/>
                <a:gd name="T38" fmla="*/ 336 w 357"/>
                <a:gd name="T39" fmla="*/ 64 h 422"/>
                <a:gd name="T40" fmla="*/ 292 w 357"/>
                <a:gd name="T41" fmla="*/ 34 h 422"/>
                <a:gd name="T42" fmla="*/ 217 w 357"/>
                <a:gd name="T43" fmla="*/ 34 h 422"/>
                <a:gd name="T44" fmla="*/ 215 w 357"/>
                <a:gd name="T45" fmla="*/ 53 h 422"/>
                <a:gd name="T46" fmla="*/ 215 w 357"/>
                <a:gd name="T47" fmla="*/ 361 h 422"/>
                <a:gd name="T48" fmla="*/ 241 w 357"/>
                <a:gd name="T49" fmla="*/ 406 h 422"/>
                <a:gd name="T50" fmla="*/ 263 w 357"/>
                <a:gd name="T51" fmla="*/ 408 h 422"/>
                <a:gd name="T52" fmla="*/ 269 w 357"/>
                <a:gd name="T53"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7" h="422">
                  <a:moveTo>
                    <a:pt x="269" y="421"/>
                  </a:moveTo>
                  <a:cubicBezTo>
                    <a:pt x="267" y="421"/>
                    <a:pt x="264" y="422"/>
                    <a:pt x="262" y="422"/>
                  </a:cubicBezTo>
                  <a:cubicBezTo>
                    <a:pt x="207" y="422"/>
                    <a:pt x="153" y="422"/>
                    <a:pt x="98" y="422"/>
                  </a:cubicBezTo>
                  <a:cubicBezTo>
                    <a:pt x="90" y="422"/>
                    <a:pt x="82" y="422"/>
                    <a:pt x="87" y="409"/>
                  </a:cubicBezTo>
                  <a:cubicBezTo>
                    <a:pt x="91" y="409"/>
                    <a:pt x="96" y="408"/>
                    <a:pt x="102" y="408"/>
                  </a:cubicBezTo>
                  <a:cubicBezTo>
                    <a:pt x="126" y="407"/>
                    <a:pt x="140" y="394"/>
                    <a:pt x="143" y="371"/>
                  </a:cubicBezTo>
                  <a:cubicBezTo>
                    <a:pt x="144" y="367"/>
                    <a:pt x="143" y="364"/>
                    <a:pt x="143" y="361"/>
                  </a:cubicBezTo>
                  <a:cubicBezTo>
                    <a:pt x="143" y="257"/>
                    <a:pt x="143" y="154"/>
                    <a:pt x="143" y="51"/>
                  </a:cubicBezTo>
                  <a:cubicBezTo>
                    <a:pt x="143" y="46"/>
                    <a:pt x="143" y="42"/>
                    <a:pt x="143" y="34"/>
                  </a:cubicBezTo>
                  <a:cubicBezTo>
                    <a:pt x="129" y="34"/>
                    <a:pt x="117" y="34"/>
                    <a:pt x="104" y="34"/>
                  </a:cubicBezTo>
                  <a:cubicBezTo>
                    <a:pt x="93" y="34"/>
                    <a:pt x="82" y="34"/>
                    <a:pt x="70" y="34"/>
                  </a:cubicBezTo>
                  <a:cubicBezTo>
                    <a:pt x="41" y="34"/>
                    <a:pt x="23" y="49"/>
                    <a:pt x="17" y="77"/>
                  </a:cubicBezTo>
                  <a:cubicBezTo>
                    <a:pt x="15" y="84"/>
                    <a:pt x="14" y="92"/>
                    <a:pt x="12" y="99"/>
                  </a:cubicBezTo>
                  <a:cubicBezTo>
                    <a:pt x="11" y="101"/>
                    <a:pt x="6" y="102"/>
                    <a:pt x="0" y="105"/>
                  </a:cubicBezTo>
                  <a:cubicBezTo>
                    <a:pt x="1" y="68"/>
                    <a:pt x="3" y="34"/>
                    <a:pt x="4" y="0"/>
                  </a:cubicBezTo>
                  <a:cubicBezTo>
                    <a:pt x="121" y="0"/>
                    <a:pt x="236" y="0"/>
                    <a:pt x="353" y="0"/>
                  </a:cubicBezTo>
                  <a:cubicBezTo>
                    <a:pt x="354" y="34"/>
                    <a:pt x="356" y="68"/>
                    <a:pt x="357" y="102"/>
                  </a:cubicBezTo>
                  <a:cubicBezTo>
                    <a:pt x="356" y="102"/>
                    <a:pt x="354" y="103"/>
                    <a:pt x="353" y="104"/>
                  </a:cubicBezTo>
                  <a:cubicBezTo>
                    <a:pt x="350" y="102"/>
                    <a:pt x="346" y="100"/>
                    <a:pt x="345" y="97"/>
                  </a:cubicBezTo>
                  <a:cubicBezTo>
                    <a:pt x="342" y="86"/>
                    <a:pt x="340" y="75"/>
                    <a:pt x="336" y="64"/>
                  </a:cubicBezTo>
                  <a:cubicBezTo>
                    <a:pt x="328" y="45"/>
                    <a:pt x="314" y="34"/>
                    <a:pt x="292" y="34"/>
                  </a:cubicBezTo>
                  <a:cubicBezTo>
                    <a:pt x="267" y="35"/>
                    <a:pt x="243" y="34"/>
                    <a:pt x="217" y="34"/>
                  </a:cubicBezTo>
                  <a:cubicBezTo>
                    <a:pt x="216" y="42"/>
                    <a:pt x="215" y="47"/>
                    <a:pt x="215" y="53"/>
                  </a:cubicBezTo>
                  <a:cubicBezTo>
                    <a:pt x="215" y="156"/>
                    <a:pt x="216" y="258"/>
                    <a:pt x="215" y="361"/>
                  </a:cubicBezTo>
                  <a:cubicBezTo>
                    <a:pt x="215" y="384"/>
                    <a:pt x="225" y="400"/>
                    <a:pt x="241" y="406"/>
                  </a:cubicBezTo>
                  <a:cubicBezTo>
                    <a:pt x="248" y="408"/>
                    <a:pt x="256" y="407"/>
                    <a:pt x="263" y="408"/>
                  </a:cubicBezTo>
                  <a:cubicBezTo>
                    <a:pt x="272" y="409"/>
                    <a:pt x="272" y="413"/>
                    <a:pt x="269" y="4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4">
              <a:extLst>
                <a:ext uri="{FF2B5EF4-FFF2-40B4-BE49-F238E27FC236}">
                  <a16:creationId xmlns:a16="http://schemas.microsoft.com/office/drawing/2014/main" id="{45301088-D690-4A7B-B5A0-0A0CD2FF10F7}"/>
                </a:ext>
              </a:extLst>
            </p:cNvPr>
            <p:cNvSpPr>
              <a:spLocks/>
            </p:cNvSpPr>
            <p:nvPr userDrawn="1"/>
          </p:nvSpPr>
          <p:spPr bwMode="auto">
            <a:xfrm>
              <a:off x="4513679" y="2414552"/>
              <a:ext cx="183601" cy="193205"/>
            </a:xfrm>
            <a:custGeom>
              <a:avLst/>
              <a:gdLst>
                <a:gd name="T0" fmla="*/ 123 w 325"/>
                <a:gd name="T1" fmla="*/ 9 h 341"/>
                <a:gd name="T2" fmla="*/ 112 w 325"/>
                <a:gd name="T3" fmla="*/ 15 h 341"/>
                <a:gd name="T4" fmla="*/ 92 w 325"/>
                <a:gd name="T5" fmla="*/ 41 h 341"/>
                <a:gd name="T6" fmla="*/ 92 w 325"/>
                <a:gd name="T7" fmla="*/ 151 h 341"/>
                <a:gd name="T8" fmla="*/ 232 w 325"/>
                <a:gd name="T9" fmla="*/ 153 h 341"/>
                <a:gd name="T10" fmla="*/ 232 w 325"/>
                <a:gd name="T11" fmla="*/ 118 h 341"/>
                <a:gd name="T12" fmla="*/ 232 w 325"/>
                <a:gd name="T13" fmla="*/ 52 h 341"/>
                <a:gd name="T14" fmla="*/ 204 w 325"/>
                <a:gd name="T15" fmla="*/ 13 h 341"/>
                <a:gd name="T16" fmla="*/ 199 w 325"/>
                <a:gd name="T17" fmla="*/ 10 h 341"/>
                <a:gd name="T18" fmla="*/ 237 w 325"/>
                <a:gd name="T19" fmla="*/ 3 h 341"/>
                <a:gd name="T20" fmla="*/ 281 w 325"/>
                <a:gd name="T21" fmla="*/ 4 h 341"/>
                <a:gd name="T22" fmla="*/ 325 w 325"/>
                <a:gd name="T23" fmla="*/ 7 h 341"/>
                <a:gd name="T24" fmla="*/ 314 w 325"/>
                <a:gd name="T25" fmla="*/ 13 h 341"/>
                <a:gd name="T26" fmla="*/ 288 w 325"/>
                <a:gd name="T27" fmla="*/ 46 h 341"/>
                <a:gd name="T28" fmla="*/ 288 w 325"/>
                <a:gd name="T29" fmla="*/ 296 h 341"/>
                <a:gd name="T30" fmla="*/ 324 w 325"/>
                <a:gd name="T31" fmla="*/ 328 h 341"/>
                <a:gd name="T32" fmla="*/ 323 w 325"/>
                <a:gd name="T33" fmla="*/ 333 h 341"/>
                <a:gd name="T34" fmla="*/ 314 w 325"/>
                <a:gd name="T35" fmla="*/ 339 h 341"/>
                <a:gd name="T36" fmla="*/ 206 w 325"/>
                <a:gd name="T37" fmla="*/ 339 h 341"/>
                <a:gd name="T38" fmla="*/ 199 w 325"/>
                <a:gd name="T39" fmla="*/ 330 h 341"/>
                <a:gd name="T40" fmla="*/ 232 w 325"/>
                <a:gd name="T41" fmla="*/ 287 h 341"/>
                <a:gd name="T42" fmla="*/ 232 w 325"/>
                <a:gd name="T43" fmla="*/ 183 h 341"/>
                <a:gd name="T44" fmla="*/ 93 w 325"/>
                <a:gd name="T45" fmla="*/ 181 h 341"/>
                <a:gd name="T46" fmla="*/ 92 w 325"/>
                <a:gd name="T47" fmla="*/ 197 h 341"/>
                <a:gd name="T48" fmla="*/ 92 w 325"/>
                <a:gd name="T49" fmla="*/ 293 h 341"/>
                <a:gd name="T50" fmla="*/ 122 w 325"/>
                <a:gd name="T51" fmla="*/ 329 h 341"/>
                <a:gd name="T52" fmla="*/ 117 w 325"/>
                <a:gd name="T53" fmla="*/ 339 h 341"/>
                <a:gd name="T54" fmla="*/ 87 w 325"/>
                <a:gd name="T55" fmla="*/ 339 h 341"/>
                <a:gd name="T56" fmla="*/ 15 w 325"/>
                <a:gd name="T57" fmla="*/ 339 h 341"/>
                <a:gd name="T58" fmla="*/ 3 w 325"/>
                <a:gd name="T59" fmla="*/ 332 h 341"/>
                <a:gd name="T60" fmla="*/ 27 w 325"/>
                <a:gd name="T61" fmla="*/ 317 h 341"/>
                <a:gd name="T62" fmla="*/ 34 w 325"/>
                <a:gd name="T63" fmla="*/ 286 h 341"/>
                <a:gd name="T64" fmla="*/ 34 w 325"/>
                <a:gd name="T65" fmla="*/ 56 h 341"/>
                <a:gd name="T66" fmla="*/ 33 w 325"/>
                <a:gd name="T67" fmla="*/ 38 h 341"/>
                <a:gd name="T68" fmla="*/ 12 w 325"/>
                <a:gd name="T69" fmla="*/ 15 h 341"/>
                <a:gd name="T70" fmla="*/ 0 w 325"/>
                <a:gd name="T71" fmla="*/ 8 h 341"/>
                <a:gd name="T72" fmla="*/ 43 w 325"/>
                <a:gd name="T73" fmla="*/ 4 h 341"/>
                <a:gd name="T74" fmla="*/ 83 w 325"/>
                <a:gd name="T75" fmla="*/ 3 h 341"/>
                <a:gd name="T76" fmla="*/ 123 w 325"/>
                <a:gd name="T77" fmla="*/ 4 h 341"/>
                <a:gd name="T78" fmla="*/ 123 w 325"/>
                <a:gd name="T79" fmla="*/ 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5" h="341">
                  <a:moveTo>
                    <a:pt x="123" y="9"/>
                  </a:moveTo>
                  <a:cubicBezTo>
                    <a:pt x="120" y="11"/>
                    <a:pt x="116" y="14"/>
                    <a:pt x="112" y="15"/>
                  </a:cubicBezTo>
                  <a:cubicBezTo>
                    <a:pt x="99" y="19"/>
                    <a:pt x="92" y="28"/>
                    <a:pt x="92" y="41"/>
                  </a:cubicBezTo>
                  <a:cubicBezTo>
                    <a:pt x="91" y="77"/>
                    <a:pt x="92" y="113"/>
                    <a:pt x="92" y="151"/>
                  </a:cubicBezTo>
                  <a:cubicBezTo>
                    <a:pt x="138" y="154"/>
                    <a:pt x="184" y="152"/>
                    <a:pt x="232" y="153"/>
                  </a:cubicBezTo>
                  <a:cubicBezTo>
                    <a:pt x="232" y="140"/>
                    <a:pt x="232" y="129"/>
                    <a:pt x="232" y="118"/>
                  </a:cubicBezTo>
                  <a:cubicBezTo>
                    <a:pt x="232" y="96"/>
                    <a:pt x="232" y="74"/>
                    <a:pt x="232" y="52"/>
                  </a:cubicBezTo>
                  <a:cubicBezTo>
                    <a:pt x="232" y="25"/>
                    <a:pt x="229" y="21"/>
                    <a:pt x="204" y="13"/>
                  </a:cubicBezTo>
                  <a:cubicBezTo>
                    <a:pt x="202" y="12"/>
                    <a:pt x="201" y="11"/>
                    <a:pt x="199" y="10"/>
                  </a:cubicBezTo>
                  <a:cubicBezTo>
                    <a:pt x="206" y="3"/>
                    <a:pt x="206" y="3"/>
                    <a:pt x="237" y="3"/>
                  </a:cubicBezTo>
                  <a:cubicBezTo>
                    <a:pt x="252" y="3"/>
                    <a:pt x="267" y="3"/>
                    <a:pt x="281" y="4"/>
                  </a:cubicBezTo>
                  <a:cubicBezTo>
                    <a:pt x="295" y="4"/>
                    <a:pt x="309" y="0"/>
                    <a:pt x="325" y="7"/>
                  </a:cubicBezTo>
                  <a:cubicBezTo>
                    <a:pt x="319" y="10"/>
                    <a:pt x="317" y="13"/>
                    <a:pt x="314" y="13"/>
                  </a:cubicBezTo>
                  <a:cubicBezTo>
                    <a:pt x="295" y="16"/>
                    <a:pt x="288" y="30"/>
                    <a:pt x="288" y="46"/>
                  </a:cubicBezTo>
                  <a:cubicBezTo>
                    <a:pt x="287" y="129"/>
                    <a:pt x="287" y="212"/>
                    <a:pt x="288" y="296"/>
                  </a:cubicBezTo>
                  <a:cubicBezTo>
                    <a:pt x="288" y="316"/>
                    <a:pt x="299" y="330"/>
                    <a:pt x="324" y="328"/>
                  </a:cubicBezTo>
                  <a:cubicBezTo>
                    <a:pt x="323" y="330"/>
                    <a:pt x="323" y="331"/>
                    <a:pt x="323" y="333"/>
                  </a:cubicBezTo>
                  <a:cubicBezTo>
                    <a:pt x="320" y="335"/>
                    <a:pt x="317" y="339"/>
                    <a:pt x="314" y="339"/>
                  </a:cubicBezTo>
                  <a:cubicBezTo>
                    <a:pt x="278" y="339"/>
                    <a:pt x="242" y="339"/>
                    <a:pt x="206" y="339"/>
                  </a:cubicBezTo>
                  <a:cubicBezTo>
                    <a:pt x="199" y="339"/>
                    <a:pt x="198" y="335"/>
                    <a:pt x="199" y="330"/>
                  </a:cubicBezTo>
                  <a:cubicBezTo>
                    <a:pt x="228" y="322"/>
                    <a:pt x="232" y="317"/>
                    <a:pt x="232" y="287"/>
                  </a:cubicBezTo>
                  <a:cubicBezTo>
                    <a:pt x="232" y="252"/>
                    <a:pt x="232" y="217"/>
                    <a:pt x="232" y="183"/>
                  </a:cubicBezTo>
                  <a:cubicBezTo>
                    <a:pt x="217" y="179"/>
                    <a:pt x="118" y="177"/>
                    <a:pt x="93" y="181"/>
                  </a:cubicBezTo>
                  <a:cubicBezTo>
                    <a:pt x="93" y="186"/>
                    <a:pt x="92" y="191"/>
                    <a:pt x="92" y="197"/>
                  </a:cubicBezTo>
                  <a:cubicBezTo>
                    <a:pt x="92" y="229"/>
                    <a:pt x="92" y="261"/>
                    <a:pt x="92" y="293"/>
                  </a:cubicBezTo>
                  <a:cubicBezTo>
                    <a:pt x="92" y="316"/>
                    <a:pt x="98" y="324"/>
                    <a:pt x="122" y="329"/>
                  </a:cubicBezTo>
                  <a:cubicBezTo>
                    <a:pt x="124" y="334"/>
                    <a:pt x="123" y="339"/>
                    <a:pt x="117" y="339"/>
                  </a:cubicBezTo>
                  <a:cubicBezTo>
                    <a:pt x="107" y="339"/>
                    <a:pt x="97" y="339"/>
                    <a:pt x="87" y="339"/>
                  </a:cubicBezTo>
                  <a:cubicBezTo>
                    <a:pt x="63" y="339"/>
                    <a:pt x="39" y="339"/>
                    <a:pt x="15" y="339"/>
                  </a:cubicBezTo>
                  <a:cubicBezTo>
                    <a:pt x="9" y="339"/>
                    <a:pt x="2" y="341"/>
                    <a:pt x="3" y="332"/>
                  </a:cubicBezTo>
                  <a:cubicBezTo>
                    <a:pt x="12" y="327"/>
                    <a:pt x="23" y="324"/>
                    <a:pt x="27" y="317"/>
                  </a:cubicBezTo>
                  <a:cubicBezTo>
                    <a:pt x="33" y="308"/>
                    <a:pt x="34" y="296"/>
                    <a:pt x="34" y="286"/>
                  </a:cubicBezTo>
                  <a:cubicBezTo>
                    <a:pt x="35" y="210"/>
                    <a:pt x="34" y="133"/>
                    <a:pt x="34" y="56"/>
                  </a:cubicBezTo>
                  <a:cubicBezTo>
                    <a:pt x="34" y="50"/>
                    <a:pt x="33" y="44"/>
                    <a:pt x="33" y="38"/>
                  </a:cubicBezTo>
                  <a:cubicBezTo>
                    <a:pt x="31" y="26"/>
                    <a:pt x="25" y="17"/>
                    <a:pt x="12" y="15"/>
                  </a:cubicBezTo>
                  <a:cubicBezTo>
                    <a:pt x="9" y="14"/>
                    <a:pt x="6" y="11"/>
                    <a:pt x="0" y="8"/>
                  </a:cubicBezTo>
                  <a:cubicBezTo>
                    <a:pt x="16" y="0"/>
                    <a:pt x="30" y="4"/>
                    <a:pt x="43" y="4"/>
                  </a:cubicBezTo>
                  <a:cubicBezTo>
                    <a:pt x="56" y="3"/>
                    <a:pt x="69" y="3"/>
                    <a:pt x="83" y="3"/>
                  </a:cubicBezTo>
                  <a:cubicBezTo>
                    <a:pt x="96" y="4"/>
                    <a:pt x="110" y="3"/>
                    <a:pt x="123" y="4"/>
                  </a:cubicBezTo>
                  <a:cubicBezTo>
                    <a:pt x="123" y="6"/>
                    <a:pt x="123" y="7"/>
                    <a:pt x="12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5">
              <a:extLst>
                <a:ext uri="{FF2B5EF4-FFF2-40B4-BE49-F238E27FC236}">
                  <a16:creationId xmlns:a16="http://schemas.microsoft.com/office/drawing/2014/main" id="{411805E8-42DF-4C32-B196-C67944C84F4B}"/>
                </a:ext>
              </a:extLst>
            </p:cNvPr>
            <p:cNvSpPr>
              <a:spLocks noEditPoints="1"/>
            </p:cNvSpPr>
            <p:nvPr userDrawn="1"/>
          </p:nvSpPr>
          <p:spPr bwMode="auto">
            <a:xfrm>
              <a:off x="5891532" y="2416812"/>
              <a:ext cx="175127" cy="190945"/>
            </a:xfrm>
            <a:custGeom>
              <a:avLst/>
              <a:gdLst>
                <a:gd name="T0" fmla="*/ 93 w 309"/>
                <a:gd name="T1" fmla="*/ 186 h 337"/>
                <a:gd name="T2" fmla="*/ 93 w 309"/>
                <a:gd name="T3" fmla="*/ 295 h 337"/>
                <a:gd name="T4" fmla="*/ 120 w 309"/>
                <a:gd name="T5" fmla="*/ 325 h 337"/>
                <a:gd name="T6" fmla="*/ 126 w 309"/>
                <a:gd name="T7" fmla="*/ 335 h 337"/>
                <a:gd name="T8" fmla="*/ 0 w 309"/>
                <a:gd name="T9" fmla="*/ 335 h 337"/>
                <a:gd name="T10" fmla="*/ 10 w 309"/>
                <a:gd name="T11" fmla="*/ 325 h 337"/>
                <a:gd name="T12" fmla="*/ 37 w 309"/>
                <a:gd name="T13" fmla="*/ 290 h 337"/>
                <a:gd name="T14" fmla="*/ 37 w 309"/>
                <a:gd name="T15" fmla="*/ 48 h 337"/>
                <a:gd name="T16" fmla="*/ 9 w 309"/>
                <a:gd name="T17" fmla="*/ 11 h 337"/>
                <a:gd name="T18" fmla="*/ 3 w 309"/>
                <a:gd name="T19" fmla="*/ 2 h 337"/>
                <a:gd name="T20" fmla="*/ 10 w 309"/>
                <a:gd name="T21" fmla="*/ 0 h 337"/>
                <a:gd name="T22" fmla="*/ 156 w 309"/>
                <a:gd name="T23" fmla="*/ 1 h 337"/>
                <a:gd name="T24" fmla="*/ 198 w 309"/>
                <a:gd name="T25" fmla="*/ 11 h 337"/>
                <a:gd name="T26" fmla="*/ 223 w 309"/>
                <a:gd name="T27" fmla="*/ 150 h 337"/>
                <a:gd name="T28" fmla="*/ 179 w 309"/>
                <a:gd name="T29" fmla="*/ 177 h 337"/>
                <a:gd name="T30" fmla="*/ 216 w 309"/>
                <a:gd name="T31" fmla="*/ 226 h 337"/>
                <a:gd name="T32" fmla="*/ 273 w 309"/>
                <a:gd name="T33" fmla="*/ 300 h 337"/>
                <a:gd name="T34" fmla="*/ 303 w 309"/>
                <a:gd name="T35" fmla="*/ 326 h 337"/>
                <a:gd name="T36" fmla="*/ 309 w 309"/>
                <a:gd name="T37" fmla="*/ 336 h 337"/>
                <a:gd name="T38" fmla="*/ 235 w 309"/>
                <a:gd name="T39" fmla="*/ 336 h 337"/>
                <a:gd name="T40" fmla="*/ 222 w 309"/>
                <a:gd name="T41" fmla="*/ 325 h 337"/>
                <a:gd name="T42" fmla="*/ 123 w 309"/>
                <a:gd name="T43" fmla="*/ 195 h 337"/>
                <a:gd name="T44" fmla="*/ 93 w 309"/>
                <a:gd name="T45" fmla="*/ 186 h 337"/>
                <a:gd name="T46" fmla="*/ 93 w 309"/>
                <a:gd name="T47" fmla="*/ 158 h 337"/>
                <a:gd name="T48" fmla="*/ 186 w 309"/>
                <a:gd name="T49" fmla="*/ 117 h 337"/>
                <a:gd name="T50" fmla="*/ 168 w 309"/>
                <a:gd name="T51" fmla="*/ 42 h 337"/>
                <a:gd name="T52" fmla="*/ 93 w 309"/>
                <a:gd name="T53" fmla="*/ 32 h 337"/>
                <a:gd name="T54" fmla="*/ 93 w 309"/>
                <a:gd name="T55" fmla="*/ 15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9" h="337">
                  <a:moveTo>
                    <a:pt x="93" y="186"/>
                  </a:moveTo>
                  <a:cubicBezTo>
                    <a:pt x="93" y="222"/>
                    <a:pt x="92" y="259"/>
                    <a:pt x="93" y="295"/>
                  </a:cubicBezTo>
                  <a:cubicBezTo>
                    <a:pt x="94" y="311"/>
                    <a:pt x="101" y="323"/>
                    <a:pt x="120" y="325"/>
                  </a:cubicBezTo>
                  <a:cubicBezTo>
                    <a:pt x="123" y="325"/>
                    <a:pt x="125" y="330"/>
                    <a:pt x="126" y="335"/>
                  </a:cubicBezTo>
                  <a:cubicBezTo>
                    <a:pt x="86" y="335"/>
                    <a:pt x="45" y="335"/>
                    <a:pt x="0" y="335"/>
                  </a:cubicBezTo>
                  <a:cubicBezTo>
                    <a:pt x="5" y="330"/>
                    <a:pt x="7" y="326"/>
                    <a:pt x="10" y="325"/>
                  </a:cubicBezTo>
                  <a:cubicBezTo>
                    <a:pt x="33" y="317"/>
                    <a:pt x="37" y="313"/>
                    <a:pt x="37" y="290"/>
                  </a:cubicBezTo>
                  <a:cubicBezTo>
                    <a:pt x="37" y="209"/>
                    <a:pt x="37" y="128"/>
                    <a:pt x="37" y="48"/>
                  </a:cubicBezTo>
                  <a:cubicBezTo>
                    <a:pt x="37" y="23"/>
                    <a:pt x="33" y="20"/>
                    <a:pt x="9" y="11"/>
                  </a:cubicBezTo>
                  <a:cubicBezTo>
                    <a:pt x="7" y="10"/>
                    <a:pt x="5" y="6"/>
                    <a:pt x="3" y="2"/>
                  </a:cubicBezTo>
                  <a:cubicBezTo>
                    <a:pt x="6" y="1"/>
                    <a:pt x="8" y="0"/>
                    <a:pt x="10" y="0"/>
                  </a:cubicBezTo>
                  <a:cubicBezTo>
                    <a:pt x="59" y="0"/>
                    <a:pt x="107" y="0"/>
                    <a:pt x="156" y="1"/>
                  </a:cubicBezTo>
                  <a:cubicBezTo>
                    <a:pt x="170" y="2"/>
                    <a:pt x="185" y="7"/>
                    <a:pt x="198" y="11"/>
                  </a:cubicBezTo>
                  <a:cubicBezTo>
                    <a:pt x="260" y="29"/>
                    <a:pt x="269" y="114"/>
                    <a:pt x="223" y="150"/>
                  </a:cubicBezTo>
                  <a:cubicBezTo>
                    <a:pt x="210" y="160"/>
                    <a:pt x="195" y="167"/>
                    <a:pt x="179" y="177"/>
                  </a:cubicBezTo>
                  <a:cubicBezTo>
                    <a:pt x="191" y="193"/>
                    <a:pt x="204" y="210"/>
                    <a:pt x="216" y="226"/>
                  </a:cubicBezTo>
                  <a:cubicBezTo>
                    <a:pt x="235" y="251"/>
                    <a:pt x="254" y="275"/>
                    <a:pt x="273" y="300"/>
                  </a:cubicBezTo>
                  <a:cubicBezTo>
                    <a:pt x="281" y="311"/>
                    <a:pt x="289" y="321"/>
                    <a:pt x="303" y="326"/>
                  </a:cubicBezTo>
                  <a:cubicBezTo>
                    <a:pt x="305" y="326"/>
                    <a:pt x="306" y="330"/>
                    <a:pt x="309" y="336"/>
                  </a:cubicBezTo>
                  <a:cubicBezTo>
                    <a:pt x="283" y="336"/>
                    <a:pt x="259" y="337"/>
                    <a:pt x="235" y="336"/>
                  </a:cubicBezTo>
                  <a:cubicBezTo>
                    <a:pt x="231" y="336"/>
                    <a:pt x="226" y="330"/>
                    <a:pt x="222" y="325"/>
                  </a:cubicBezTo>
                  <a:cubicBezTo>
                    <a:pt x="189" y="282"/>
                    <a:pt x="155" y="239"/>
                    <a:pt x="123" y="195"/>
                  </a:cubicBezTo>
                  <a:cubicBezTo>
                    <a:pt x="115" y="184"/>
                    <a:pt x="107" y="181"/>
                    <a:pt x="93" y="186"/>
                  </a:cubicBezTo>
                  <a:close/>
                  <a:moveTo>
                    <a:pt x="93" y="158"/>
                  </a:moveTo>
                  <a:cubicBezTo>
                    <a:pt x="140" y="163"/>
                    <a:pt x="172" y="149"/>
                    <a:pt x="186" y="117"/>
                  </a:cubicBezTo>
                  <a:cubicBezTo>
                    <a:pt x="198" y="90"/>
                    <a:pt x="192" y="63"/>
                    <a:pt x="168" y="42"/>
                  </a:cubicBezTo>
                  <a:cubicBezTo>
                    <a:pt x="147" y="23"/>
                    <a:pt x="115" y="18"/>
                    <a:pt x="93" y="32"/>
                  </a:cubicBezTo>
                  <a:cubicBezTo>
                    <a:pt x="93" y="73"/>
                    <a:pt x="93" y="115"/>
                    <a:pt x="93"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6">
              <a:extLst>
                <a:ext uri="{FF2B5EF4-FFF2-40B4-BE49-F238E27FC236}">
                  <a16:creationId xmlns:a16="http://schemas.microsoft.com/office/drawing/2014/main" id="{86BC79B6-F988-4543-B4BE-B1EBC800D104}"/>
                </a:ext>
              </a:extLst>
            </p:cNvPr>
            <p:cNvSpPr>
              <a:spLocks/>
            </p:cNvSpPr>
            <p:nvPr userDrawn="1"/>
          </p:nvSpPr>
          <p:spPr bwMode="auto">
            <a:xfrm>
              <a:off x="6258169" y="2765370"/>
              <a:ext cx="194334" cy="192075"/>
            </a:xfrm>
            <a:custGeom>
              <a:avLst/>
              <a:gdLst>
                <a:gd name="T0" fmla="*/ 244 w 344"/>
                <a:gd name="T1" fmla="*/ 5 h 340"/>
                <a:gd name="T2" fmla="*/ 256 w 344"/>
                <a:gd name="T3" fmla="*/ 1 h 340"/>
                <a:gd name="T4" fmla="*/ 341 w 344"/>
                <a:gd name="T5" fmla="*/ 2 h 340"/>
                <a:gd name="T6" fmla="*/ 344 w 344"/>
                <a:gd name="T7" fmla="*/ 9 h 340"/>
                <a:gd name="T8" fmla="*/ 310 w 344"/>
                <a:gd name="T9" fmla="*/ 62 h 340"/>
                <a:gd name="T10" fmla="*/ 310 w 344"/>
                <a:gd name="T11" fmla="*/ 316 h 340"/>
                <a:gd name="T12" fmla="*/ 310 w 344"/>
                <a:gd name="T13" fmla="*/ 338 h 340"/>
                <a:gd name="T14" fmla="*/ 291 w 344"/>
                <a:gd name="T15" fmla="*/ 327 h 340"/>
                <a:gd name="T16" fmla="*/ 188 w 344"/>
                <a:gd name="T17" fmla="*/ 207 h 340"/>
                <a:gd name="T18" fmla="*/ 83 w 344"/>
                <a:gd name="T19" fmla="*/ 86 h 340"/>
                <a:gd name="T20" fmla="*/ 82 w 344"/>
                <a:gd name="T21" fmla="*/ 106 h 340"/>
                <a:gd name="T22" fmla="*/ 82 w 344"/>
                <a:gd name="T23" fmla="*/ 282 h 340"/>
                <a:gd name="T24" fmla="*/ 116 w 344"/>
                <a:gd name="T25" fmla="*/ 331 h 340"/>
                <a:gd name="T26" fmla="*/ 113 w 344"/>
                <a:gd name="T27" fmla="*/ 337 h 340"/>
                <a:gd name="T28" fmla="*/ 28 w 344"/>
                <a:gd name="T29" fmla="*/ 339 h 340"/>
                <a:gd name="T30" fmla="*/ 22 w 344"/>
                <a:gd name="T31" fmla="*/ 333 h 340"/>
                <a:gd name="T32" fmla="*/ 24 w 344"/>
                <a:gd name="T33" fmla="*/ 329 h 340"/>
                <a:gd name="T34" fmla="*/ 54 w 344"/>
                <a:gd name="T35" fmla="*/ 288 h 340"/>
                <a:gd name="T36" fmla="*/ 54 w 344"/>
                <a:gd name="T37" fmla="*/ 78 h 340"/>
                <a:gd name="T38" fmla="*/ 41 w 344"/>
                <a:gd name="T39" fmla="*/ 34 h 340"/>
                <a:gd name="T40" fmla="*/ 3 w 344"/>
                <a:gd name="T41" fmla="*/ 12 h 340"/>
                <a:gd name="T42" fmla="*/ 7 w 344"/>
                <a:gd name="T43" fmla="*/ 1 h 340"/>
                <a:gd name="T44" fmla="*/ 83 w 344"/>
                <a:gd name="T45" fmla="*/ 1 h 340"/>
                <a:gd name="T46" fmla="*/ 97 w 344"/>
                <a:gd name="T47" fmla="*/ 11 h 340"/>
                <a:gd name="T48" fmla="*/ 274 w 344"/>
                <a:gd name="T49" fmla="*/ 217 h 340"/>
                <a:gd name="T50" fmla="*/ 280 w 344"/>
                <a:gd name="T51" fmla="*/ 222 h 340"/>
                <a:gd name="T52" fmla="*/ 282 w 344"/>
                <a:gd name="T53" fmla="*/ 206 h 340"/>
                <a:gd name="T54" fmla="*/ 282 w 344"/>
                <a:gd name="T55" fmla="*/ 50 h 340"/>
                <a:gd name="T56" fmla="*/ 256 w 344"/>
                <a:gd name="T57" fmla="*/ 13 h 340"/>
                <a:gd name="T58" fmla="*/ 244 w 344"/>
                <a:gd name="T59" fmla="*/ 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4" h="340">
                  <a:moveTo>
                    <a:pt x="244" y="5"/>
                  </a:moveTo>
                  <a:cubicBezTo>
                    <a:pt x="249" y="3"/>
                    <a:pt x="252" y="1"/>
                    <a:pt x="256" y="1"/>
                  </a:cubicBezTo>
                  <a:cubicBezTo>
                    <a:pt x="284" y="1"/>
                    <a:pt x="313" y="2"/>
                    <a:pt x="341" y="2"/>
                  </a:cubicBezTo>
                  <a:cubicBezTo>
                    <a:pt x="342" y="3"/>
                    <a:pt x="343" y="7"/>
                    <a:pt x="344" y="9"/>
                  </a:cubicBezTo>
                  <a:cubicBezTo>
                    <a:pt x="310" y="23"/>
                    <a:pt x="310" y="23"/>
                    <a:pt x="310" y="62"/>
                  </a:cubicBezTo>
                  <a:cubicBezTo>
                    <a:pt x="310" y="147"/>
                    <a:pt x="310" y="231"/>
                    <a:pt x="310" y="316"/>
                  </a:cubicBezTo>
                  <a:cubicBezTo>
                    <a:pt x="310" y="323"/>
                    <a:pt x="310" y="330"/>
                    <a:pt x="310" y="338"/>
                  </a:cubicBezTo>
                  <a:cubicBezTo>
                    <a:pt x="298" y="340"/>
                    <a:pt x="295" y="331"/>
                    <a:pt x="291" y="327"/>
                  </a:cubicBezTo>
                  <a:cubicBezTo>
                    <a:pt x="256" y="287"/>
                    <a:pt x="222" y="247"/>
                    <a:pt x="188" y="207"/>
                  </a:cubicBezTo>
                  <a:cubicBezTo>
                    <a:pt x="154" y="168"/>
                    <a:pt x="120" y="129"/>
                    <a:pt x="83" y="86"/>
                  </a:cubicBezTo>
                  <a:cubicBezTo>
                    <a:pt x="83" y="95"/>
                    <a:pt x="82" y="100"/>
                    <a:pt x="82" y="106"/>
                  </a:cubicBezTo>
                  <a:cubicBezTo>
                    <a:pt x="82" y="164"/>
                    <a:pt x="82" y="223"/>
                    <a:pt x="82" y="282"/>
                  </a:cubicBezTo>
                  <a:cubicBezTo>
                    <a:pt x="82" y="316"/>
                    <a:pt x="83" y="319"/>
                    <a:pt x="116" y="331"/>
                  </a:cubicBezTo>
                  <a:cubicBezTo>
                    <a:pt x="115" y="333"/>
                    <a:pt x="114" y="337"/>
                    <a:pt x="113" y="337"/>
                  </a:cubicBezTo>
                  <a:cubicBezTo>
                    <a:pt x="85" y="338"/>
                    <a:pt x="56" y="339"/>
                    <a:pt x="28" y="339"/>
                  </a:cubicBezTo>
                  <a:cubicBezTo>
                    <a:pt x="26" y="339"/>
                    <a:pt x="23" y="335"/>
                    <a:pt x="22" y="333"/>
                  </a:cubicBezTo>
                  <a:cubicBezTo>
                    <a:pt x="23" y="331"/>
                    <a:pt x="23" y="329"/>
                    <a:pt x="24" y="329"/>
                  </a:cubicBezTo>
                  <a:cubicBezTo>
                    <a:pt x="52" y="319"/>
                    <a:pt x="54" y="318"/>
                    <a:pt x="54" y="288"/>
                  </a:cubicBezTo>
                  <a:cubicBezTo>
                    <a:pt x="54" y="218"/>
                    <a:pt x="54" y="148"/>
                    <a:pt x="54" y="78"/>
                  </a:cubicBezTo>
                  <a:cubicBezTo>
                    <a:pt x="54" y="62"/>
                    <a:pt x="54" y="46"/>
                    <a:pt x="41" y="34"/>
                  </a:cubicBezTo>
                  <a:cubicBezTo>
                    <a:pt x="29" y="23"/>
                    <a:pt x="19" y="12"/>
                    <a:pt x="3" y="12"/>
                  </a:cubicBezTo>
                  <a:cubicBezTo>
                    <a:pt x="0" y="6"/>
                    <a:pt x="0" y="1"/>
                    <a:pt x="7" y="1"/>
                  </a:cubicBezTo>
                  <a:cubicBezTo>
                    <a:pt x="32" y="1"/>
                    <a:pt x="58" y="0"/>
                    <a:pt x="83" y="1"/>
                  </a:cubicBezTo>
                  <a:cubicBezTo>
                    <a:pt x="88" y="2"/>
                    <a:pt x="93" y="7"/>
                    <a:pt x="97" y="11"/>
                  </a:cubicBezTo>
                  <a:cubicBezTo>
                    <a:pt x="156" y="80"/>
                    <a:pt x="215" y="148"/>
                    <a:pt x="274" y="217"/>
                  </a:cubicBezTo>
                  <a:cubicBezTo>
                    <a:pt x="275" y="218"/>
                    <a:pt x="277" y="219"/>
                    <a:pt x="280" y="222"/>
                  </a:cubicBezTo>
                  <a:cubicBezTo>
                    <a:pt x="281" y="216"/>
                    <a:pt x="282" y="211"/>
                    <a:pt x="282" y="206"/>
                  </a:cubicBezTo>
                  <a:cubicBezTo>
                    <a:pt x="282" y="154"/>
                    <a:pt x="282" y="102"/>
                    <a:pt x="282" y="50"/>
                  </a:cubicBezTo>
                  <a:cubicBezTo>
                    <a:pt x="282" y="26"/>
                    <a:pt x="279" y="23"/>
                    <a:pt x="256" y="13"/>
                  </a:cubicBezTo>
                  <a:cubicBezTo>
                    <a:pt x="254" y="12"/>
                    <a:pt x="252" y="10"/>
                    <a:pt x="24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7">
              <a:extLst>
                <a:ext uri="{FF2B5EF4-FFF2-40B4-BE49-F238E27FC236}">
                  <a16:creationId xmlns:a16="http://schemas.microsoft.com/office/drawing/2014/main" id="{9BD7AFB5-1358-4E5A-9B1F-D0E57BA3E9A1}"/>
                </a:ext>
              </a:extLst>
            </p:cNvPr>
            <p:cNvSpPr>
              <a:spLocks/>
            </p:cNvSpPr>
            <p:nvPr userDrawn="1"/>
          </p:nvSpPr>
          <p:spPr bwMode="auto">
            <a:xfrm>
              <a:off x="5554271" y="2765370"/>
              <a:ext cx="195464" cy="192075"/>
            </a:xfrm>
            <a:custGeom>
              <a:avLst/>
              <a:gdLst>
                <a:gd name="T0" fmla="*/ 0 w 345"/>
                <a:gd name="T1" fmla="*/ 7 h 340"/>
                <a:gd name="T2" fmla="*/ 6 w 345"/>
                <a:gd name="T3" fmla="*/ 1 h 340"/>
                <a:gd name="T4" fmla="*/ 82 w 345"/>
                <a:gd name="T5" fmla="*/ 1 h 340"/>
                <a:gd name="T6" fmla="*/ 99 w 345"/>
                <a:gd name="T7" fmla="*/ 13 h 340"/>
                <a:gd name="T8" fmla="*/ 230 w 345"/>
                <a:gd name="T9" fmla="*/ 164 h 340"/>
                <a:gd name="T10" fmla="*/ 272 w 345"/>
                <a:gd name="T11" fmla="*/ 212 h 340"/>
                <a:gd name="T12" fmla="*/ 283 w 345"/>
                <a:gd name="T13" fmla="*/ 223 h 340"/>
                <a:gd name="T14" fmla="*/ 283 w 345"/>
                <a:gd name="T15" fmla="*/ 202 h 340"/>
                <a:gd name="T16" fmla="*/ 284 w 345"/>
                <a:gd name="T17" fmla="*/ 50 h 340"/>
                <a:gd name="T18" fmla="*/ 259 w 345"/>
                <a:gd name="T19" fmla="*/ 13 h 340"/>
                <a:gd name="T20" fmla="*/ 251 w 345"/>
                <a:gd name="T21" fmla="*/ 5 h 340"/>
                <a:gd name="T22" fmla="*/ 253 w 345"/>
                <a:gd name="T23" fmla="*/ 2 h 340"/>
                <a:gd name="T24" fmla="*/ 342 w 345"/>
                <a:gd name="T25" fmla="*/ 2 h 340"/>
                <a:gd name="T26" fmla="*/ 345 w 345"/>
                <a:gd name="T27" fmla="*/ 10 h 340"/>
                <a:gd name="T28" fmla="*/ 336 w 345"/>
                <a:gd name="T29" fmla="*/ 13 h 340"/>
                <a:gd name="T30" fmla="*/ 313 w 345"/>
                <a:gd name="T31" fmla="*/ 45 h 340"/>
                <a:gd name="T32" fmla="*/ 313 w 345"/>
                <a:gd name="T33" fmla="*/ 317 h 340"/>
                <a:gd name="T34" fmla="*/ 313 w 345"/>
                <a:gd name="T35" fmla="*/ 338 h 340"/>
                <a:gd name="T36" fmla="*/ 308 w 345"/>
                <a:gd name="T37" fmla="*/ 340 h 340"/>
                <a:gd name="T38" fmla="*/ 293 w 345"/>
                <a:gd name="T39" fmla="*/ 327 h 340"/>
                <a:gd name="T40" fmla="*/ 95 w 345"/>
                <a:gd name="T41" fmla="*/ 97 h 340"/>
                <a:gd name="T42" fmla="*/ 85 w 345"/>
                <a:gd name="T43" fmla="*/ 88 h 340"/>
                <a:gd name="T44" fmla="*/ 85 w 345"/>
                <a:gd name="T45" fmla="*/ 111 h 340"/>
                <a:gd name="T46" fmla="*/ 85 w 345"/>
                <a:gd name="T47" fmla="*/ 291 h 340"/>
                <a:gd name="T48" fmla="*/ 116 w 345"/>
                <a:gd name="T49" fmla="*/ 330 h 340"/>
                <a:gd name="T50" fmla="*/ 112 w 345"/>
                <a:gd name="T51" fmla="*/ 338 h 340"/>
                <a:gd name="T52" fmla="*/ 28 w 345"/>
                <a:gd name="T53" fmla="*/ 338 h 340"/>
                <a:gd name="T54" fmla="*/ 22 w 345"/>
                <a:gd name="T55" fmla="*/ 330 h 340"/>
                <a:gd name="T56" fmla="*/ 36 w 345"/>
                <a:gd name="T57" fmla="*/ 326 h 340"/>
                <a:gd name="T58" fmla="*/ 55 w 345"/>
                <a:gd name="T59" fmla="*/ 299 h 340"/>
                <a:gd name="T60" fmla="*/ 55 w 345"/>
                <a:gd name="T61" fmla="*/ 59 h 340"/>
                <a:gd name="T62" fmla="*/ 48 w 345"/>
                <a:gd name="T63" fmla="*/ 41 h 340"/>
                <a:gd name="T64" fmla="*/ 1 w 345"/>
                <a:gd name="T65" fmla="*/ 12 h 340"/>
                <a:gd name="T66" fmla="*/ 0 w 345"/>
                <a:gd name="T67" fmla="*/ 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5" h="340">
                  <a:moveTo>
                    <a:pt x="0" y="7"/>
                  </a:moveTo>
                  <a:cubicBezTo>
                    <a:pt x="2" y="5"/>
                    <a:pt x="4" y="1"/>
                    <a:pt x="6" y="1"/>
                  </a:cubicBezTo>
                  <a:cubicBezTo>
                    <a:pt x="32" y="1"/>
                    <a:pt x="57" y="0"/>
                    <a:pt x="82" y="1"/>
                  </a:cubicBezTo>
                  <a:cubicBezTo>
                    <a:pt x="88" y="2"/>
                    <a:pt x="95" y="8"/>
                    <a:pt x="99" y="13"/>
                  </a:cubicBezTo>
                  <a:cubicBezTo>
                    <a:pt x="143" y="63"/>
                    <a:pt x="186" y="114"/>
                    <a:pt x="230" y="164"/>
                  </a:cubicBezTo>
                  <a:cubicBezTo>
                    <a:pt x="244" y="180"/>
                    <a:pt x="258" y="196"/>
                    <a:pt x="272" y="212"/>
                  </a:cubicBezTo>
                  <a:cubicBezTo>
                    <a:pt x="274" y="215"/>
                    <a:pt x="277" y="217"/>
                    <a:pt x="283" y="223"/>
                  </a:cubicBezTo>
                  <a:cubicBezTo>
                    <a:pt x="283" y="213"/>
                    <a:pt x="283" y="208"/>
                    <a:pt x="283" y="202"/>
                  </a:cubicBezTo>
                  <a:cubicBezTo>
                    <a:pt x="283" y="151"/>
                    <a:pt x="283" y="101"/>
                    <a:pt x="284" y="50"/>
                  </a:cubicBezTo>
                  <a:cubicBezTo>
                    <a:pt x="284" y="31"/>
                    <a:pt x="278" y="18"/>
                    <a:pt x="259" y="13"/>
                  </a:cubicBezTo>
                  <a:cubicBezTo>
                    <a:pt x="256" y="12"/>
                    <a:pt x="253" y="8"/>
                    <a:pt x="251" y="5"/>
                  </a:cubicBezTo>
                  <a:cubicBezTo>
                    <a:pt x="251" y="4"/>
                    <a:pt x="252" y="3"/>
                    <a:pt x="253" y="2"/>
                  </a:cubicBezTo>
                  <a:cubicBezTo>
                    <a:pt x="282" y="2"/>
                    <a:pt x="312" y="2"/>
                    <a:pt x="342" y="2"/>
                  </a:cubicBezTo>
                  <a:cubicBezTo>
                    <a:pt x="343" y="2"/>
                    <a:pt x="344" y="6"/>
                    <a:pt x="345" y="10"/>
                  </a:cubicBezTo>
                  <a:cubicBezTo>
                    <a:pt x="341" y="11"/>
                    <a:pt x="338" y="12"/>
                    <a:pt x="336" y="13"/>
                  </a:cubicBezTo>
                  <a:cubicBezTo>
                    <a:pt x="317" y="20"/>
                    <a:pt x="313" y="25"/>
                    <a:pt x="313" y="45"/>
                  </a:cubicBezTo>
                  <a:cubicBezTo>
                    <a:pt x="313" y="136"/>
                    <a:pt x="313" y="227"/>
                    <a:pt x="313" y="317"/>
                  </a:cubicBezTo>
                  <a:cubicBezTo>
                    <a:pt x="313" y="324"/>
                    <a:pt x="313" y="331"/>
                    <a:pt x="313" y="338"/>
                  </a:cubicBezTo>
                  <a:cubicBezTo>
                    <a:pt x="311" y="339"/>
                    <a:pt x="309" y="340"/>
                    <a:pt x="308" y="340"/>
                  </a:cubicBezTo>
                  <a:cubicBezTo>
                    <a:pt x="303" y="336"/>
                    <a:pt x="297" y="332"/>
                    <a:pt x="293" y="327"/>
                  </a:cubicBezTo>
                  <a:cubicBezTo>
                    <a:pt x="227" y="250"/>
                    <a:pt x="161" y="173"/>
                    <a:pt x="95" y="97"/>
                  </a:cubicBezTo>
                  <a:cubicBezTo>
                    <a:pt x="93" y="95"/>
                    <a:pt x="90" y="93"/>
                    <a:pt x="85" y="88"/>
                  </a:cubicBezTo>
                  <a:cubicBezTo>
                    <a:pt x="85" y="98"/>
                    <a:pt x="85" y="104"/>
                    <a:pt x="85" y="111"/>
                  </a:cubicBezTo>
                  <a:cubicBezTo>
                    <a:pt x="85" y="171"/>
                    <a:pt x="85" y="231"/>
                    <a:pt x="85" y="291"/>
                  </a:cubicBezTo>
                  <a:cubicBezTo>
                    <a:pt x="85" y="317"/>
                    <a:pt x="88" y="322"/>
                    <a:pt x="116" y="330"/>
                  </a:cubicBezTo>
                  <a:cubicBezTo>
                    <a:pt x="115" y="333"/>
                    <a:pt x="114" y="338"/>
                    <a:pt x="112" y="338"/>
                  </a:cubicBezTo>
                  <a:cubicBezTo>
                    <a:pt x="84" y="339"/>
                    <a:pt x="56" y="339"/>
                    <a:pt x="28" y="338"/>
                  </a:cubicBezTo>
                  <a:cubicBezTo>
                    <a:pt x="27" y="338"/>
                    <a:pt x="25" y="334"/>
                    <a:pt x="22" y="330"/>
                  </a:cubicBezTo>
                  <a:cubicBezTo>
                    <a:pt x="28" y="328"/>
                    <a:pt x="32" y="327"/>
                    <a:pt x="36" y="326"/>
                  </a:cubicBezTo>
                  <a:cubicBezTo>
                    <a:pt x="49" y="321"/>
                    <a:pt x="56" y="313"/>
                    <a:pt x="55" y="299"/>
                  </a:cubicBezTo>
                  <a:cubicBezTo>
                    <a:pt x="55" y="219"/>
                    <a:pt x="56" y="139"/>
                    <a:pt x="55" y="59"/>
                  </a:cubicBezTo>
                  <a:cubicBezTo>
                    <a:pt x="55" y="53"/>
                    <a:pt x="52" y="46"/>
                    <a:pt x="48" y="41"/>
                  </a:cubicBezTo>
                  <a:cubicBezTo>
                    <a:pt x="36" y="26"/>
                    <a:pt x="24" y="11"/>
                    <a:pt x="1" y="12"/>
                  </a:cubicBezTo>
                  <a:cubicBezTo>
                    <a:pt x="1" y="10"/>
                    <a:pt x="1" y="9"/>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8">
              <a:extLst>
                <a:ext uri="{FF2B5EF4-FFF2-40B4-BE49-F238E27FC236}">
                  <a16:creationId xmlns:a16="http://schemas.microsoft.com/office/drawing/2014/main" id="{E4E40E1D-6388-4AEE-A9D6-3425C6E21FE4}"/>
                </a:ext>
              </a:extLst>
            </p:cNvPr>
            <p:cNvSpPr>
              <a:spLocks/>
            </p:cNvSpPr>
            <p:nvPr userDrawn="1"/>
          </p:nvSpPr>
          <p:spPr bwMode="auto">
            <a:xfrm>
              <a:off x="5226050" y="2415117"/>
              <a:ext cx="195464" cy="192075"/>
            </a:xfrm>
            <a:custGeom>
              <a:avLst/>
              <a:gdLst>
                <a:gd name="T0" fmla="*/ 20 w 345"/>
                <a:gd name="T1" fmla="*/ 331 h 339"/>
                <a:gd name="T2" fmla="*/ 24 w 345"/>
                <a:gd name="T3" fmla="*/ 327 h 339"/>
                <a:gd name="T4" fmla="*/ 55 w 345"/>
                <a:gd name="T5" fmla="*/ 286 h 339"/>
                <a:gd name="T6" fmla="*/ 55 w 345"/>
                <a:gd name="T7" fmla="*/ 74 h 339"/>
                <a:gd name="T8" fmla="*/ 11 w 345"/>
                <a:gd name="T9" fmla="*/ 12 h 339"/>
                <a:gd name="T10" fmla="*/ 0 w 345"/>
                <a:gd name="T11" fmla="*/ 8 h 339"/>
                <a:gd name="T12" fmla="*/ 12 w 345"/>
                <a:gd name="T13" fmla="*/ 3 h 339"/>
                <a:gd name="T14" fmla="*/ 80 w 345"/>
                <a:gd name="T15" fmla="*/ 2 h 339"/>
                <a:gd name="T16" fmla="*/ 99 w 345"/>
                <a:gd name="T17" fmla="*/ 12 h 339"/>
                <a:gd name="T18" fmla="*/ 272 w 345"/>
                <a:gd name="T19" fmla="*/ 213 h 339"/>
                <a:gd name="T20" fmla="*/ 282 w 345"/>
                <a:gd name="T21" fmla="*/ 223 h 339"/>
                <a:gd name="T22" fmla="*/ 283 w 345"/>
                <a:gd name="T23" fmla="*/ 202 h 339"/>
                <a:gd name="T24" fmla="*/ 283 w 345"/>
                <a:gd name="T25" fmla="*/ 54 h 339"/>
                <a:gd name="T26" fmla="*/ 283 w 345"/>
                <a:gd name="T27" fmla="*/ 42 h 339"/>
                <a:gd name="T28" fmla="*/ 262 w 345"/>
                <a:gd name="T29" fmla="*/ 14 h 339"/>
                <a:gd name="T30" fmla="*/ 247 w 345"/>
                <a:gd name="T31" fmla="*/ 7 h 339"/>
                <a:gd name="T32" fmla="*/ 345 w 345"/>
                <a:gd name="T33" fmla="*/ 8 h 339"/>
                <a:gd name="T34" fmla="*/ 333 w 345"/>
                <a:gd name="T35" fmla="*/ 14 h 339"/>
                <a:gd name="T36" fmla="*/ 313 w 345"/>
                <a:gd name="T37" fmla="*/ 43 h 339"/>
                <a:gd name="T38" fmla="*/ 313 w 345"/>
                <a:gd name="T39" fmla="*/ 289 h 339"/>
                <a:gd name="T40" fmla="*/ 313 w 345"/>
                <a:gd name="T41" fmla="*/ 337 h 339"/>
                <a:gd name="T42" fmla="*/ 293 w 345"/>
                <a:gd name="T43" fmla="*/ 326 h 339"/>
                <a:gd name="T44" fmla="*/ 165 w 345"/>
                <a:gd name="T45" fmla="*/ 179 h 339"/>
                <a:gd name="T46" fmla="*/ 98 w 345"/>
                <a:gd name="T47" fmla="*/ 100 h 339"/>
                <a:gd name="T48" fmla="*/ 85 w 345"/>
                <a:gd name="T49" fmla="*/ 88 h 339"/>
                <a:gd name="T50" fmla="*/ 85 w 345"/>
                <a:gd name="T51" fmla="*/ 106 h 339"/>
                <a:gd name="T52" fmla="*/ 85 w 345"/>
                <a:gd name="T53" fmla="*/ 286 h 339"/>
                <a:gd name="T54" fmla="*/ 115 w 345"/>
                <a:gd name="T55" fmla="*/ 329 h 339"/>
                <a:gd name="T56" fmla="*/ 110 w 345"/>
                <a:gd name="T57" fmla="*/ 338 h 339"/>
                <a:gd name="T58" fmla="*/ 28 w 345"/>
                <a:gd name="T59" fmla="*/ 338 h 339"/>
                <a:gd name="T60" fmla="*/ 20 w 345"/>
                <a:gd name="T61" fmla="*/ 33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39">
                  <a:moveTo>
                    <a:pt x="20" y="331"/>
                  </a:moveTo>
                  <a:cubicBezTo>
                    <a:pt x="22" y="329"/>
                    <a:pt x="23" y="328"/>
                    <a:pt x="24" y="327"/>
                  </a:cubicBezTo>
                  <a:cubicBezTo>
                    <a:pt x="53" y="319"/>
                    <a:pt x="55" y="316"/>
                    <a:pt x="55" y="286"/>
                  </a:cubicBezTo>
                  <a:cubicBezTo>
                    <a:pt x="55" y="215"/>
                    <a:pt x="55" y="145"/>
                    <a:pt x="55" y="74"/>
                  </a:cubicBezTo>
                  <a:cubicBezTo>
                    <a:pt x="55" y="42"/>
                    <a:pt x="41" y="22"/>
                    <a:pt x="11" y="12"/>
                  </a:cubicBezTo>
                  <a:cubicBezTo>
                    <a:pt x="9" y="11"/>
                    <a:pt x="6" y="11"/>
                    <a:pt x="0" y="8"/>
                  </a:cubicBezTo>
                  <a:cubicBezTo>
                    <a:pt x="7" y="5"/>
                    <a:pt x="10" y="3"/>
                    <a:pt x="12" y="3"/>
                  </a:cubicBezTo>
                  <a:cubicBezTo>
                    <a:pt x="35" y="2"/>
                    <a:pt x="58" y="3"/>
                    <a:pt x="80" y="2"/>
                  </a:cubicBezTo>
                  <a:cubicBezTo>
                    <a:pt x="89" y="2"/>
                    <a:pt x="93" y="6"/>
                    <a:pt x="99" y="12"/>
                  </a:cubicBezTo>
                  <a:cubicBezTo>
                    <a:pt x="156" y="79"/>
                    <a:pt x="214" y="146"/>
                    <a:pt x="272" y="213"/>
                  </a:cubicBezTo>
                  <a:cubicBezTo>
                    <a:pt x="274" y="215"/>
                    <a:pt x="277" y="218"/>
                    <a:pt x="282" y="223"/>
                  </a:cubicBezTo>
                  <a:cubicBezTo>
                    <a:pt x="283" y="214"/>
                    <a:pt x="283" y="208"/>
                    <a:pt x="283" y="202"/>
                  </a:cubicBezTo>
                  <a:cubicBezTo>
                    <a:pt x="283" y="153"/>
                    <a:pt x="283" y="104"/>
                    <a:pt x="283" y="54"/>
                  </a:cubicBezTo>
                  <a:cubicBezTo>
                    <a:pt x="283" y="50"/>
                    <a:pt x="283" y="46"/>
                    <a:pt x="283" y="42"/>
                  </a:cubicBezTo>
                  <a:cubicBezTo>
                    <a:pt x="282" y="29"/>
                    <a:pt x="277" y="18"/>
                    <a:pt x="262" y="14"/>
                  </a:cubicBezTo>
                  <a:cubicBezTo>
                    <a:pt x="258" y="13"/>
                    <a:pt x="253" y="10"/>
                    <a:pt x="247" y="7"/>
                  </a:cubicBezTo>
                  <a:cubicBezTo>
                    <a:pt x="265" y="0"/>
                    <a:pt x="331" y="1"/>
                    <a:pt x="345" y="8"/>
                  </a:cubicBezTo>
                  <a:cubicBezTo>
                    <a:pt x="341" y="10"/>
                    <a:pt x="337" y="13"/>
                    <a:pt x="333" y="14"/>
                  </a:cubicBezTo>
                  <a:cubicBezTo>
                    <a:pt x="315" y="21"/>
                    <a:pt x="313" y="24"/>
                    <a:pt x="313" y="43"/>
                  </a:cubicBezTo>
                  <a:cubicBezTo>
                    <a:pt x="313" y="125"/>
                    <a:pt x="313" y="207"/>
                    <a:pt x="313" y="289"/>
                  </a:cubicBezTo>
                  <a:cubicBezTo>
                    <a:pt x="313" y="305"/>
                    <a:pt x="313" y="321"/>
                    <a:pt x="313" y="337"/>
                  </a:cubicBezTo>
                  <a:cubicBezTo>
                    <a:pt x="302" y="339"/>
                    <a:pt x="298" y="332"/>
                    <a:pt x="293" y="326"/>
                  </a:cubicBezTo>
                  <a:cubicBezTo>
                    <a:pt x="250" y="277"/>
                    <a:pt x="208" y="228"/>
                    <a:pt x="165" y="179"/>
                  </a:cubicBezTo>
                  <a:cubicBezTo>
                    <a:pt x="143" y="152"/>
                    <a:pt x="120" y="126"/>
                    <a:pt x="98" y="100"/>
                  </a:cubicBezTo>
                  <a:cubicBezTo>
                    <a:pt x="95" y="97"/>
                    <a:pt x="91" y="94"/>
                    <a:pt x="85" y="88"/>
                  </a:cubicBezTo>
                  <a:cubicBezTo>
                    <a:pt x="85" y="96"/>
                    <a:pt x="85" y="101"/>
                    <a:pt x="85" y="106"/>
                  </a:cubicBezTo>
                  <a:cubicBezTo>
                    <a:pt x="85" y="166"/>
                    <a:pt x="85" y="226"/>
                    <a:pt x="85" y="286"/>
                  </a:cubicBezTo>
                  <a:cubicBezTo>
                    <a:pt x="85" y="317"/>
                    <a:pt x="86" y="319"/>
                    <a:pt x="115" y="329"/>
                  </a:cubicBezTo>
                  <a:cubicBezTo>
                    <a:pt x="117" y="334"/>
                    <a:pt x="116" y="338"/>
                    <a:pt x="110" y="338"/>
                  </a:cubicBezTo>
                  <a:cubicBezTo>
                    <a:pt x="82" y="338"/>
                    <a:pt x="55" y="338"/>
                    <a:pt x="28" y="338"/>
                  </a:cubicBezTo>
                  <a:cubicBezTo>
                    <a:pt x="25" y="338"/>
                    <a:pt x="23" y="334"/>
                    <a:pt x="20"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
              <a:extLst>
                <a:ext uri="{FF2B5EF4-FFF2-40B4-BE49-F238E27FC236}">
                  <a16:creationId xmlns:a16="http://schemas.microsoft.com/office/drawing/2014/main" id="{9055D20B-A2F2-4930-BA69-C9D54C647579}"/>
                </a:ext>
              </a:extLst>
            </p:cNvPr>
            <p:cNvSpPr>
              <a:spLocks/>
            </p:cNvSpPr>
            <p:nvPr userDrawn="1"/>
          </p:nvSpPr>
          <p:spPr bwMode="auto">
            <a:xfrm>
              <a:off x="5398917" y="2766500"/>
              <a:ext cx="157614" cy="189815"/>
            </a:xfrm>
            <a:custGeom>
              <a:avLst/>
              <a:gdLst>
                <a:gd name="T0" fmla="*/ 4 w 279"/>
                <a:gd name="T1" fmla="*/ 0 h 336"/>
                <a:gd name="T2" fmla="*/ 244 w 279"/>
                <a:gd name="T3" fmla="*/ 0 h 336"/>
                <a:gd name="T4" fmla="*/ 250 w 279"/>
                <a:gd name="T5" fmla="*/ 80 h 336"/>
                <a:gd name="T6" fmla="*/ 240 w 279"/>
                <a:gd name="T7" fmla="*/ 74 h 336"/>
                <a:gd name="T8" fmla="*/ 235 w 279"/>
                <a:gd name="T9" fmla="*/ 57 h 336"/>
                <a:gd name="T10" fmla="*/ 195 w 279"/>
                <a:gd name="T11" fmla="*/ 26 h 336"/>
                <a:gd name="T12" fmla="*/ 94 w 279"/>
                <a:gd name="T13" fmla="*/ 25 h 336"/>
                <a:gd name="T14" fmla="*/ 93 w 279"/>
                <a:gd name="T15" fmla="*/ 145 h 336"/>
                <a:gd name="T16" fmla="*/ 125 w 279"/>
                <a:gd name="T17" fmla="*/ 145 h 336"/>
                <a:gd name="T18" fmla="*/ 175 w 279"/>
                <a:gd name="T19" fmla="*/ 145 h 336"/>
                <a:gd name="T20" fmla="*/ 210 w 279"/>
                <a:gd name="T21" fmla="*/ 120 h 336"/>
                <a:gd name="T22" fmla="*/ 217 w 279"/>
                <a:gd name="T23" fmla="*/ 108 h 336"/>
                <a:gd name="T24" fmla="*/ 222 w 279"/>
                <a:gd name="T25" fmla="*/ 119 h 336"/>
                <a:gd name="T26" fmla="*/ 217 w 279"/>
                <a:gd name="T27" fmla="*/ 206 h 336"/>
                <a:gd name="T28" fmla="*/ 211 w 279"/>
                <a:gd name="T29" fmla="*/ 197 h 336"/>
                <a:gd name="T30" fmla="*/ 174 w 279"/>
                <a:gd name="T31" fmla="*/ 171 h 336"/>
                <a:gd name="T32" fmla="*/ 91 w 279"/>
                <a:gd name="T33" fmla="*/ 171 h 336"/>
                <a:gd name="T34" fmla="*/ 90 w 279"/>
                <a:gd name="T35" fmla="*/ 192 h 336"/>
                <a:gd name="T36" fmla="*/ 90 w 279"/>
                <a:gd name="T37" fmla="*/ 278 h 336"/>
                <a:gd name="T38" fmla="*/ 91 w 279"/>
                <a:gd name="T39" fmla="*/ 294 h 336"/>
                <a:gd name="T40" fmla="*/ 110 w 279"/>
                <a:gd name="T41" fmla="*/ 311 h 336"/>
                <a:gd name="T42" fmla="*/ 200 w 279"/>
                <a:gd name="T43" fmla="*/ 310 h 336"/>
                <a:gd name="T44" fmla="*/ 263 w 279"/>
                <a:gd name="T45" fmla="*/ 260 h 336"/>
                <a:gd name="T46" fmla="*/ 279 w 279"/>
                <a:gd name="T47" fmla="*/ 247 h 336"/>
                <a:gd name="T48" fmla="*/ 252 w 279"/>
                <a:gd name="T49" fmla="*/ 336 h 336"/>
                <a:gd name="T50" fmla="*/ 0 w 279"/>
                <a:gd name="T51" fmla="*/ 336 h 336"/>
                <a:gd name="T52" fmla="*/ 10 w 279"/>
                <a:gd name="T53" fmla="*/ 326 h 336"/>
                <a:gd name="T54" fmla="*/ 34 w 279"/>
                <a:gd name="T55" fmla="*/ 290 h 336"/>
                <a:gd name="T56" fmla="*/ 34 w 279"/>
                <a:gd name="T57" fmla="*/ 48 h 336"/>
                <a:gd name="T58" fmla="*/ 9 w 279"/>
                <a:gd name="T59" fmla="*/ 11 h 336"/>
                <a:gd name="T60" fmla="*/ 2 w 279"/>
                <a:gd name="T61" fmla="*/ 4 h 336"/>
                <a:gd name="T62" fmla="*/ 4 w 279"/>
                <a:gd name="T6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6">
                  <a:moveTo>
                    <a:pt x="4" y="0"/>
                  </a:moveTo>
                  <a:cubicBezTo>
                    <a:pt x="83" y="0"/>
                    <a:pt x="162" y="0"/>
                    <a:pt x="244" y="0"/>
                  </a:cubicBezTo>
                  <a:cubicBezTo>
                    <a:pt x="246" y="26"/>
                    <a:pt x="247" y="51"/>
                    <a:pt x="250" y="80"/>
                  </a:cubicBezTo>
                  <a:cubicBezTo>
                    <a:pt x="245" y="77"/>
                    <a:pt x="241" y="76"/>
                    <a:pt x="240" y="74"/>
                  </a:cubicBezTo>
                  <a:cubicBezTo>
                    <a:pt x="238" y="68"/>
                    <a:pt x="237" y="62"/>
                    <a:pt x="235" y="57"/>
                  </a:cubicBezTo>
                  <a:cubicBezTo>
                    <a:pt x="228" y="38"/>
                    <a:pt x="216" y="26"/>
                    <a:pt x="195" y="26"/>
                  </a:cubicBezTo>
                  <a:cubicBezTo>
                    <a:pt x="162" y="25"/>
                    <a:pt x="128" y="25"/>
                    <a:pt x="94" y="25"/>
                  </a:cubicBezTo>
                  <a:cubicBezTo>
                    <a:pt x="90" y="40"/>
                    <a:pt x="89" y="119"/>
                    <a:pt x="93" y="145"/>
                  </a:cubicBezTo>
                  <a:cubicBezTo>
                    <a:pt x="103" y="145"/>
                    <a:pt x="114" y="145"/>
                    <a:pt x="125" y="145"/>
                  </a:cubicBezTo>
                  <a:cubicBezTo>
                    <a:pt x="142" y="145"/>
                    <a:pt x="159" y="146"/>
                    <a:pt x="175" y="145"/>
                  </a:cubicBezTo>
                  <a:cubicBezTo>
                    <a:pt x="198" y="145"/>
                    <a:pt x="203" y="141"/>
                    <a:pt x="210" y="120"/>
                  </a:cubicBezTo>
                  <a:cubicBezTo>
                    <a:pt x="211" y="117"/>
                    <a:pt x="214" y="114"/>
                    <a:pt x="217" y="108"/>
                  </a:cubicBezTo>
                  <a:cubicBezTo>
                    <a:pt x="219" y="113"/>
                    <a:pt x="222" y="116"/>
                    <a:pt x="222" y="119"/>
                  </a:cubicBezTo>
                  <a:cubicBezTo>
                    <a:pt x="225" y="150"/>
                    <a:pt x="223" y="194"/>
                    <a:pt x="217" y="206"/>
                  </a:cubicBezTo>
                  <a:cubicBezTo>
                    <a:pt x="214" y="203"/>
                    <a:pt x="212" y="200"/>
                    <a:pt x="211" y="197"/>
                  </a:cubicBezTo>
                  <a:cubicBezTo>
                    <a:pt x="203" y="176"/>
                    <a:pt x="196" y="171"/>
                    <a:pt x="174" y="171"/>
                  </a:cubicBezTo>
                  <a:cubicBezTo>
                    <a:pt x="147" y="170"/>
                    <a:pt x="120" y="171"/>
                    <a:pt x="91" y="171"/>
                  </a:cubicBezTo>
                  <a:cubicBezTo>
                    <a:pt x="91" y="179"/>
                    <a:pt x="90" y="186"/>
                    <a:pt x="90" y="192"/>
                  </a:cubicBezTo>
                  <a:cubicBezTo>
                    <a:pt x="90" y="221"/>
                    <a:pt x="90" y="249"/>
                    <a:pt x="90" y="278"/>
                  </a:cubicBezTo>
                  <a:cubicBezTo>
                    <a:pt x="90" y="283"/>
                    <a:pt x="90" y="289"/>
                    <a:pt x="91" y="294"/>
                  </a:cubicBezTo>
                  <a:cubicBezTo>
                    <a:pt x="93" y="306"/>
                    <a:pt x="98" y="310"/>
                    <a:pt x="110" y="311"/>
                  </a:cubicBezTo>
                  <a:cubicBezTo>
                    <a:pt x="140" y="311"/>
                    <a:pt x="170" y="312"/>
                    <a:pt x="200" y="310"/>
                  </a:cubicBezTo>
                  <a:cubicBezTo>
                    <a:pt x="232" y="308"/>
                    <a:pt x="251" y="288"/>
                    <a:pt x="263" y="260"/>
                  </a:cubicBezTo>
                  <a:cubicBezTo>
                    <a:pt x="266" y="254"/>
                    <a:pt x="265" y="244"/>
                    <a:pt x="279" y="247"/>
                  </a:cubicBezTo>
                  <a:cubicBezTo>
                    <a:pt x="273" y="277"/>
                    <a:pt x="260" y="305"/>
                    <a:pt x="252" y="336"/>
                  </a:cubicBezTo>
                  <a:cubicBezTo>
                    <a:pt x="169" y="336"/>
                    <a:pt x="87" y="336"/>
                    <a:pt x="0" y="336"/>
                  </a:cubicBezTo>
                  <a:cubicBezTo>
                    <a:pt x="5" y="331"/>
                    <a:pt x="7" y="327"/>
                    <a:pt x="10" y="326"/>
                  </a:cubicBezTo>
                  <a:cubicBezTo>
                    <a:pt x="29" y="321"/>
                    <a:pt x="34" y="307"/>
                    <a:pt x="34" y="290"/>
                  </a:cubicBezTo>
                  <a:cubicBezTo>
                    <a:pt x="34" y="209"/>
                    <a:pt x="34" y="129"/>
                    <a:pt x="34" y="48"/>
                  </a:cubicBezTo>
                  <a:cubicBezTo>
                    <a:pt x="34" y="30"/>
                    <a:pt x="29" y="15"/>
                    <a:pt x="9" y="11"/>
                  </a:cubicBezTo>
                  <a:cubicBezTo>
                    <a:pt x="6" y="10"/>
                    <a:pt x="4" y="6"/>
                    <a:pt x="2" y="4"/>
                  </a:cubicBezTo>
                  <a:cubicBezTo>
                    <a:pt x="3" y="2"/>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
              <a:extLst>
                <a:ext uri="{FF2B5EF4-FFF2-40B4-BE49-F238E27FC236}">
                  <a16:creationId xmlns:a16="http://schemas.microsoft.com/office/drawing/2014/main" id="{0C2B5838-629E-463B-B4A2-D9C00590B0B7}"/>
                </a:ext>
              </a:extLst>
            </p:cNvPr>
            <p:cNvSpPr>
              <a:spLocks/>
            </p:cNvSpPr>
            <p:nvPr userDrawn="1"/>
          </p:nvSpPr>
          <p:spPr bwMode="auto">
            <a:xfrm>
              <a:off x="5232829" y="2765370"/>
              <a:ext cx="158179" cy="191510"/>
            </a:xfrm>
            <a:custGeom>
              <a:avLst/>
              <a:gdLst>
                <a:gd name="T0" fmla="*/ 279 w 279"/>
                <a:gd name="T1" fmla="*/ 246 h 339"/>
                <a:gd name="T2" fmla="*/ 251 w 279"/>
                <a:gd name="T3" fmla="*/ 339 h 339"/>
                <a:gd name="T4" fmla="*/ 125 w 279"/>
                <a:gd name="T5" fmla="*/ 339 h 339"/>
                <a:gd name="T6" fmla="*/ 1 w 279"/>
                <a:gd name="T7" fmla="*/ 339 h 339"/>
                <a:gd name="T8" fmla="*/ 1 w 279"/>
                <a:gd name="T9" fmla="*/ 334 h 339"/>
                <a:gd name="T10" fmla="*/ 8 w 279"/>
                <a:gd name="T11" fmla="*/ 328 h 339"/>
                <a:gd name="T12" fmla="*/ 33 w 279"/>
                <a:gd name="T13" fmla="*/ 294 h 339"/>
                <a:gd name="T14" fmla="*/ 33 w 279"/>
                <a:gd name="T15" fmla="*/ 190 h 339"/>
                <a:gd name="T16" fmla="*/ 33 w 279"/>
                <a:gd name="T17" fmla="*/ 52 h 339"/>
                <a:gd name="T18" fmla="*/ 5 w 279"/>
                <a:gd name="T19" fmla="*/ 12 h 339"/>
                <a:gd name="T20" fmla="*/ 0 w 279"/>
                <a:gd name="T21" fmla="*/ 8 h 339"/>
                <a:gd name="T22" fmla="*/ 7 w 279"/>
                <a:gd name="T23" fmla="*/ 1 h 339"/>
                <a:gd name="T24" fmla="*/ 18 w 279"/>
                <a:gd name="T25" fmla="*/ 1 h 339"/>
                <a:gd name="T26" fmla="*/ 226 w 279"/>
                <a:gd name="T27" fmla="*/ 1 h 339"/>
                <a:gd name="T28" fmla="*/ 242 w 279"/>
                <a:gd name="T29" fmla="*/ 2 h 339"/>
                <a:gd name="T30" fmla="*/ 247 w 279"/>
                <a:gd name="T31" fmla="*/ 79 h 339"/>
                <a:gd name="T32" fmla="*/ 243 w 279"/>
                <a:gd name="T33" fmla="*/ 81 h 339"/>
                <a:gd name="T34" fmla="*/ 237 w 279"/>
                <a:gd name="T35" fmla="*/ 68 h 339"/>
                <a:gd name="T36" fmla="*/ 184 w 279"/>
                <a:gd name="T37" fmla="*/ 27 h 339"/>
                <a:gd name="T38" fmla="*/ 108 w 279"/>
                <a:gd name="T39" fmla="*/ 27 h 339"/>
                <a:gd name="T40" fmla="*/ 90 w 279"/>
                <a:gd name="T41" fmla="*/ 28 h 339"/>
                <a:gd name="T42" fmla="*/ 90 w 279"/>
                <a:gd name="T43" fmla="*/ 147 h 339"/>
                <a:gd name="T44" fmla="*/ 121 w 279"/>
                <a:gd name="T45" fmla="*/ 147 h 339"/>
                <a:gd name="T46" fmla="*/ 173 w 279"/>
                <a:gd name="T47" fmla="*/ 147 h 339"/>
                <a:gd name="T48" fmla="*/ 209 w 279"/>
                <a:gd name="T49" fmla="*/ 120 h 339"/>
                <a:gd name="T50" fmla="*/ 212 w 279"/>
                <a:gd name="T51" fmla="*/ 111 h 339"/>
                <a:gd name="T52" fmla="*/ 219 w 279"/>
                <a:gd name="T53" fmla="*/ 119 h 339"/>
                <a:gd name="T54" fmla="*/ 219 w 279"/>
                <a:gd name="T55" fmla="*/ 201 h 339"/>
                <a:gd name="T56" fmla="*/ 213 w 279"/>
                <a:gd name="T57" fmla="*/ 210 h 339"/>
                <a:gd name="T58" fmla="*/ 208 w 279"/>
                <a:gd name="T59" fmla="*/ 195 h 339"/>
                <a:gd name="T60" fmla="*/ 183 w 279"/>
                <a:gd name="T61" fmla="*/ 173 h 339"/>
                <a:gd name="T62" fmla="*/ 90 w 279"/>
                <a:gd name="T63" fmla="*/ 173 h 339"/>
                <a:gd name="T64" fmla="*/ 89 w 279"/>
                <a:gd name="T65" fmla="*/ 188 h 339"/>
                <a:gd name="T66" fmla="*/ 89 w 279"/>
                <a:gd name="T67" fmla="*/ 286 h 339"/>
                <a:gd name="T68" fmla="*/ 116 w 279"/>
                <a:gd name="T69" fmla="*/ 313 h 339"/>
                <a:gd name="T70" fmla="*/ 182 w 279"/>
                <a:gd name="T71" fmla="*/ 313 h 339"/>
                <a:gd name="T72" fmla="*/ 264 w 279"/>
                <a:gd name="T73" fmla="*/ 259 h 339"/>
                <a:gd name="T74" fmla="*/ 279 w 279"/>
                <a:gd name="T75" fmla="*/ 24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9" h="339">
                  <a:moveTo>
                    <a:pt x="279" y="246"/>
                  </a:moveTo>
                  <a:cubicBezTo>
                    <a:pt x="269" y="279"/>
                    <a:pt x="261" y="308"/>
                    <a:pt x="251" y="339"/>
                  </a:cubicBezTo>
                  <a:cubicBezTo>
                    <a:pt x="209" y="339"/>
                    <a:pt x="167" y="339"/>
                    <a:pt x="125" y="339"/>
                  </a:cubicBezTo>
                  <a:cubicBezTo>
                    <a:pt x="84" y="339"/>
                    <a:pt x="43" y="339"/>
                    <a:pt x="1" y="339"/>
                  </a:cubicBezTo>
                  <a:cubicBezTo>
                    <a:pt x="1" y="337"/>
                    <a:pt x="1" y="335"/>
                    <a:pt x="1" y="334"/>
                  </a:cubicBezTo>
                  <a:cubicBezTo>
                    <a:pt x="3" y="332"/>
                    <a:pt x="5" y="329"/>
                    <a:pt x="8" y="328"/>
                  </a:cubicBezTo>
                  <a:cubicBezTo>
                    <a:pt x="29" y="320"/>
                    <a:pt x="33" y="316"/>
                    <a:pt x="33" y="294"/>
                  </a:cubicBezTo>
                  <a:cubicBezTo>
                    <a:pt x="33" y="259"/>
                    <a:pt x="33" y="224"/>
                    <a:pt x="33" y="190"/>
                  </a:cubicBezTo>
                  <a:cubicBezTo>
                    <a:pt x="33" y="144"/>
                    <a:pt x="33" y="98"/>
                    <a:pt x="33" y="52"/>
                  </a:cubicBezTo>
                  <a:cubicBezTo>
                    <a:pt x="33" y="25"/>
                    <a:pt x="30" y="22"/>
                    <a:pt x="5" y="12"/>
                  </a:cubicBezTo>
                  <a:cubicBezTo>
                    <a:pt x="4" y="11"/>
                    <a:pt x="2" y="10"/>
                    <a:pt x="0" y="8"/>
                  </a:cubicBezTo>
                  <a:cubicBezTo>
                    <a:pt x="2" y="5"/>
                    <a:pt x="4" y="2"/>
                    <a:pt x="7" y="1"/>
                  </a:cubicBezTo>
                  <a:cubicBezTo>
                    <a:pt x="10" y="0"/>
                    <a:pt x="14" y="1"/>
                    <a:pt x="18" y="1"/>
                  </a:cubicBezTo>
                  <a:cubicBezTo>
                    <a:pt x="88" y="1"/>
                    <a:pt x="157" y="1"/>
                    <a:pt x="226" y="1"/>
                  </a:cubicBezTo>
                  <a:cubicBezTo>
                    <a:pt x="231" y="1"/>
                    <a:pt x="236" y="1"/>
                    <a:pt x="242" y="2"/>
                  </a:cubicBezTo>
                  <a:cubicBezTo>
                    <a:pt x="244" y="28"/>
                    <a:pt x="248" y="53"/>
                    <a:pt x="247" y="79"/>
                  </a:cubicBezTo>
                  <a:cubicBezTo>
                    <a:pt x="246" y="80"/>
                    <a:pt x="244" y="80"/>
                    <a:pt x="243" y="81"/>
                  </a:cubicBezTo>
                  <a:cubicBezTo>
                    <a:pt x="241" y="76"/>
                    <a:pt x="238" y="73"/>
                    <a:pt x="237" y="68"/>
                  </a:cubicBezTo>
                  <a:cubicBezTo>
                    <a:pt x="228" y="38"/>
                    <a:pt x="215" y="27"/>
                    <a:pt x="184" y="27"/>
                  </a:cubicBezTo>
                  <a:cubicBezTo>
                    <a:pt x="159" y="27"/>
                    <a:pt x="134" y="27"/>
                    <a:pt x="108" y="27"/>
                  </a:cubicBezTo>
                  <a:cubicBezTo>
                    <a:pt x="103" y="27"/>
                    <a:pt x="97" y="28"/>
                    <a:pt x="90" y="28"/>
                  </a:cubicBezTo>
                  <a:cubicBezTo>
                    <a:pt x="90" y="68"/>
                    <a:pt x="90" y="106"/>
                    <a:pt x="90" y="147"/>
                  </a:cubicBezTo>
                  <a:cubicBezTo>
                    <a:pt x="101" y="147"/>
                    <a:pt x="111" y="147"/>
                    <a:pt x="121" y="147"/>
                  </a:cubicBezTo>
                  <a:cubicBezTo>
                    <a:pt x="139" y="147"/>
                    <a:pt x="156" y="147"/>
                    <a:pt x="173" y="147"/>
                  </a:cubicBezTo>
                  <a:cubicBezTo>
                    <a:pt x="196" y="147"/>
                    <a:pt x="203" y="142"/>
                    <a:pt x="209" y="120"/>
                  </a:cubicBezTo>
                  <a:cubicBezTo>
                    <a:pt x="209" y="118"/>
                    <a:pt x="211" y="116"/>
                    <a:pt x="212" y="111"/>
                  </a:cubicBezTo>
                  <a:cubicBezTo>
                    <a:pt x="215" y="115"/>
                    <a:pt x="219" y="117"/>
                    <a:pt x="219" y="119"/>
                  </a:cubicBezTo>
                  <a:cubicBezTo>
                    <a:pt x="219" y="147"/>
                    <a:pt x="219" y="174"/>
                    <a:pt x="219" y="201"/>
                  </a:cubicBezTo>
                  <a:cubicBezTo>
                    <a:pt x="219" y="203"/>
                    <a:pt x="216" y="205"/>
                    <a:pt x="213" y="210"/>
                  </a:cubicBezTo>
                  <a:cubicBezTo>
                    <a:pt x="211" y="203"/>
                    <a:pt x="209" y="199"/>
                    <a:pt x="208" y="195"/>
                  </a:cubicBezTo>
                  <a:cubicBezTo>
                    <a:pt x="205" y="182"/>
                    <a:pt x="196" y="174"/>
                    <a:pt x="183" y="173"/>
                  </a:cubicBezTo>
                  <a:cubicBezTo>
                    <a:pt x="152" y="172"/>
                    <a:pt x="122" y="173"/>
                    <a:pt x="90" y="173"/>
                  </a:cubicBezTo>
                  <a:cubicBezTo>
                    <a:pt x="90" y="179"/>
                    <a:pt x="89" y="183"/>
                    <a:pt x="89" y="188"/>
                  </a:cubicBezTo>
                  <a:cubicBezTo>
                    <a:pt x="89" y="221"/>
                    <a:pt x="88" y="253"/>
                    <a:pt x="89" y="286"/>
                  </a:cubicBezTo>
                  <a:cubicBezTo>
                    <a:pt x="89" y="308"/>
                    <a:pt x="94" y="313"/>
                    <a:pt x="116" y="313"/>
                  </a:cubicBezTo>
                  <a:cubicBezTo>
                    <a:pt x="138" y="313"/>
                    <a:pt x="160" y="313"/>
                    <a:pt x="182" y="313"/>
                  </a:cubicBezTo>
                  <a:cubicBezTo>
                    <a:pt x="226" y="313"/>
                    <a:pt x="247" y="299"/>
                    <a:pt x="264" y="259"/>
                  </a:cubicBezTo>
                  <a:cubicBezTo>
                    <a:pt x="266" y="252"/>
                    <a:pt x="266" y="252"/>
                    <a:pt x="279"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1">
              <a:extLst>
                <a:ext uri="{FF2B5EF4-FFF2-40B4-BE49-F238E27FC236}">
                  <a16:creationId xmlns:a16="http://schemas.microsoft.com/office/drawing/2014/main" id="{F0870B8B-0EA9-4361-AAC4-AFA919B536BE}"/>
                </a:ext>
              </a:extLst>
            </p:cNvPr>
            <p:cNvSpPr>
              <a:spLocks/>
            </p:cNvSpPr>
            <p:nvPr userDrawn="1"/>
          </p:nvSpPr>
          <p:spPr bwMode="auto">
            <a:xfrm>
              <a:off x="5730528" y="2414552"/>
              <a:ext cx="158744" cy="192075"/>
            </a:xfrm>
            <a:custGeom>
              <a:avLst/>
              <a:gdLst>
                <a:gd name="T0" fmla="*/ 281 w 281"/>
                <a:gd name="T1" fmla="*/ 245 h 339"/>
                <a:gd name="T2" fmla="*/ 251 w 281"/>
                <a:gd name="T3" fmla="*/ 339 h 339"/>
                <a:gd name="T4" fmla="*/ 232 w 281"/>
                <a:gd name="T5" fmla="*/ 339 h 339"/>
                <a:gd name="T6" fmla="*/ 20 w 281"/>
                <a:gd name="T7" fmla="*/ 339 h 339"/>
                <a:gd name="T8" fmla="*/ 5 w 281"/>
                <a:gd name="T9" fmla="*/ 338 h 339"/>
                <a:gd name="T10" fmla="*/ 0 w 281"/>
                <a:gd name="T11" fmla="*/ 330 h 339"/>
                <a:gd name="T12" fmla="*/ 8 w 281"/>
                <a:gd name="T13" fmla="*/ 327 h 339"/>
                <a:gd name="T14" fmla="*/ 32 w 281"/>
                <a:gd name="T15" fmla="*/ 300 h 339"/>
                <a:gd name="T16" fmla="*/ 34 w 281"/>
                <a:gd name="T17" fmla="*/ 274 h 339"/>
                <a:gd name="T18" fmla="*/ 34 w 281"/>
                <a:gd name="T19" fmla="*/ 67 h 339"/>
                <a:gd name="T20" fmla="*/ 34 w 281"/>
                <a:gd name="T21" fmla="*/ 65 h 339"/>
                <a:gd name="T22" fmla="*/ 1 w 281"/>
                <a:gd name="T23" fmla="*/ 9 h 339"/>
                <a:gd name="T24" fmla="*/ 17 w 281"/>
                <a:gd name="T25" fmla="*/ 4 h 339"/>
                <a:gd name="T26" fmla="*/ 195 w 281"/>
                <a:gd name="T27" fmla="*/ 3 h 339"/>
                <a:gd name="T28" fmla="*/ 243 w 281"/>
                <a:gd name="T29" fmla="*/ 3 h 339"/>
                <a:gd name="T30" fmla="*/ 249 w 281"/>
                <a:gd name="T31" fmla="*/ 79 h 339"/>
                <a:gd name="T32" fmla="*/ 246 w 281"/>
                <a:gd name="T33" fmla="*/ 81 h 339"/>
                <a:gd name="T34" fmla="*/ 238 w 281"/>
                <a:gd name="T35" fmla="*/ 72 h 339"/>
                <a:gd name="T36" fmla="*/ 229 w 281"/>
                <a:gd name="T37" fmla="*/ 48 h 339"/>
                <a:gd name="T38" fmla="*/ 199 w 281"/>
                <a:gd name="T39" fmla="*/ 28 h 339"/>
                <a:gd name="T40" fmla="*/ 91 w 281"/>
                <a:gd name="T41" fmla="*/ 28 h 339"/>
                <a:gd name="T42" fmla="*/ 91 w 281"/>
                <a:gd name="T43" fmla="*/ 147 h 339"/>
                <a:gd name="T44" fmla="*/ 122 w 281"/>
                <a:gd name="T45" fmla="*/ 147 h 339"/>
                <a:gd name="T46" fmla="*/ 176 w 281"/>
                <a:gd name="T47" fmla="*/ 147 h 339"/>
                <a:gd name="T48" fmla="*/ 208 w 281"/>
                <a:gd name="T49" fmla="*/ 124 h 339"/>
                <a:gd name="T50" fmla="*/ 214 w 281"/>
                <a:gd name="T51" fmla="*/ 111 h 339"/>
                <a:gd name="T52" fmla="*/ 214 w 281"/>
                <a:gd name="T53" fmla="*/ 210 h 339"/>
                <a:gd name="T54" fmla="*/ 207 w 281"/>
                <a:gd name="T55" fmla="*/ 194 h 339"/>
                <a:gd name="T56" fmla="*/ 181 w 281"/>
                <a:gd name="T57" fmla="*/ 175 h 339"/>
                <a:gd name="T58" fmla="*/ 98 w 281"/>
                <a:gd name="T59" fmla="*/ 176 h 339"/>
                <a:gd name="T60" fmla="*/ 91 w 281"/>
                <a:gd name="T61" fmla="*/ 177 h 339"/>
                <a:gd name="T62" fmla="*/ 90 w 281"/>
                <a:gd name="T63" fmla="*/ 193 h 339"/>
                <a:gd name="T64" fmla="*/ 90 w 281"/>
                <a:gd name="T65" fmla="*/ 289 h 339"/>
                <a:gd name="T66" fmla="*/ 114 w 281"/>
                <a:gd name="T67" fmla="*/ 313 h 339"/>
                <a:gd name="T68" fmla="*/ 190 w 281"/>
                <a:gd name="T69" fmla="*/ 313 h 339"/>
                <a:gd name="T70" fmla="*/ 261 w 281"/>
                <a:gd name="T71" fmla="*/ 265 h 339"/>
                <a:gd name="T72" fmla="*/ 267 w 281"/>
                <a:gd name="T73" fmla="*/ 252 h 339"/>
                <a:gd name="T74" fmla="*/ 281 w 281"/>
                <a:gd name="T75" fmla="*/ 24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1" h="339">
                  <a:moveTo>
                    <a:pt x="281" y="245"/>
                  </a:moveTo>
                  <a:cubicBezTo>
                    <a:pt x="270" y="279"/>
                    <a:pt x="261" y="309"/>
                    <a:pt x="251" y="339"/>
                  </a:cubicBezTo>
                  <a:cubicBezTo>
                    <a:pt x="244" y="339"/>
                    <a:pt x="238" y="339"/>
                    <a:pt x="232" y="339"/>
                  </a:cubicBezTo>
                  <a:cubicBezTo>
                    <a:pt x="162" y="339"/>
                    <a:pt x="91" y="339"/>
                    <a:pt x="20" y="339"/>
                  </a:cubicBezTo>
                  <a:cubicBezTo>
                    <a:pt x="15" y="339"/>
                    <a:pt x="10" y="339"/>
                    <a:pt x="5" y="338"/>
                  </a:cubicBezTo>
                  <a:cubicBezTo>
                    <a:pt x="3" y="338"/>
                    <a:pt x="2" y="333"/>
                    <a:pt x="0" y="330"/>
                  </a:cubicBezTo>
                  <a:cubicBezTo>
                    <a:pt x="4" y="329"/>
                    <a:pt x="6" y="328"/>
                    <a:pt x="8" y="327"/>
                  </a:cubicBezTo>
                  <a:cubicBezTo>
                    <a:pt x="25" y="323"/>
                    <a:pt x="31" y="317"/>
                    <a:pt x="32" y="300"/>
                  </a:cubicBezTo>
                  <a:cubicBezTo>
                    <a:pt x="33" y="292"/>
                    <a:pt x="34" y="283"/>
                    <a:pt x="34" y="274"/>
                  </a:cubicBezTo>
                  <a:cubicBezTo>
                    <a:pt x="34" y="205"/>
                    <a:pt x="34" y="136"/>
                    <a:pt x="34" y="67"/>
                  </a:cubicBezTo>
                  <a:cubicBezTo>
                    <a:pt x="34" y="66"/>
                    <a:pt x="34" y="65"/>
                    <a:pt x="34" y="65"/>
                  </a:cubicBezTo>
                  <a:cubicBezTo>
                    <a:pt x="34" y="27"/>
                    <a:pt x="32" y="25"/>
                    <a:pt x="1" y="9"/>
                  </a:cubicBezTo>
                  <a:cubicBezTo>
                    <a:pt x="4" y="0"/>
                    <a:pt x="12" y="4"/>
                    <a:pt x="17" y="4"/>
                  </a:cubicBezTo>
                  <a:cubicBezTo>
                    <a:pt x="77" y="3"/>
                    <a:pt x="136" y="3"/>
                    <a:pt x="195" y="3"/>
                  </a:cubicBezTo>
                  <a:cubicBezTo>
                    <a:pt x="211" y="3"/>
                    <a:pt x="226" y="3"/>
                    <a:pt x="243" y="3"/>
                  </a:cubicBezTo>
                  <a:cubicBezTo>
                    <a:pt x="245" y="29"/>
                    <a:pt x="247" y="54"/>
                    <a:pt x="249" y="79"/>
                  </a:cubicBezTo>
                  <a:cubicBezTo>
                    <a:pt x="248" y="79"/>
                    <a:pt x="247" y="80"/>
                    <a:pt x="246" y="81"/>
                  </a:cubicBezTo>
                  <a:cubicBezTo>
                    <a:pt x="243" y="78"/>
                    <a:pt x="240" y="76"/>
                    <a:pt x="238" y="72"/>
                  </a:cubicBezTo>
                  <a:cubicBezTo>
                    <a:pt x="235" y="65"/>
                    <a:pt x="233" y="56"/>
                    <a:pt x="229" y="48"/>
                  </a:cubicBezTo>
                  <a:cubicBezTo>
                    <a:pt x="223" y="36"/>
                    <a:pt x="212" y="28"/>
                    <a:pt x="199" y="28"/>
                  </a:cubicBezTo>
                  <a:cubicBezTo>
                    <a:pt x="163" y="27"/>
                    <a:pt x="128" y="28"/>
                    <a:pt x="91" y="28"/>
                  </a:cubicBezTo>
                  <a:cubicBezTo>
                    <a:pt x="91" y="68"/>
                    <a:pt x="91" y="106"/>
                    <a:pt x="91" y="147"/>
                  </a:cubicBezTo>
                  <a:cubicBezTo>
                    <a:pt x="102" y="147"/>
                    <a:pt x="112" y="147"/>
                    <a:pt x="122" y="147"/>
                  </a:cubicBezTo>
                  <a:cubicBezTo>
                    <a:pt x="140" y="147"/>
                    <a:pt x="158" y="147"/>
                    <a:pt x="176" y="147"/>
                  </a:cubicBezTo>
                  <a:cubicBezTo>
                    <a:pt x="196" y="147"/>
                    <a:pt x="202" y="142"/>
                    <a:pt x="208" y="124"/>
                  </a:cubicBezTo>
                  <a:cubicBezTo>
                    <a:pt x="210" y="120"/>
                    <a:pt x="212" y="117"/>
                    <a:pt x="214" y="111"/>
                  </a:cubicBezTo>
                  <a:cubicBezTo>
                    <a:pt x="222" y="126"/>
                    <a:pt x="223" y="193"/>
                    <a:pt x="214" y="210"/>
                  </a:cubicBezTo>
                  <a:cubicBezTo>
                    <a:pt x="211" y="203"/>
                    <a:pt x="209" y="199"/>
                    <a:pt x="207" y="194"/>
                  </a:cubicBezTo>
                  <a:cubicBezTo>
                    <a:pt x="202" y="178"/>
                    <a:pt x="198" y="175"/>
                    <a:pt x="181" y="175"/>
                  </a:cubicBezTo>
                  <a:cubicBezTo>
                    <a:pt x="153" y="175"/>
                    <a:pt x="125" y="175"/>
                    <a:pt x="98" y="176"/>
                  </a:cubicBezTo>
                  <a:cubicBezTo>
                    <a:pt x="96" y="176"/>
                    <a:pt x="94" y="177"/>
                    <a:pt x="91" y="177"/>
                  </a:cubicBezTo>
                  <a:cubicBezTo>
                    <a:pt x="90" y="182"/>
                    <a:pt x="90" y="188"/>
                    <a:pt x="90" y="193"/>
                  </a:cubicBezTo>
                  <a:cubicBezTo>
                    <a:pt x="90" y="225"/>
                    <a:pt x="89" y="257"/>
                    <a:pt x="90" y="289"/>
                  </a:cubicBezTo>
                  <a:cubicBezTo>
                    <a:pt x="90" y="307"/>
                    <a:pt x="96" y="312"/>
                    <a:pt x="114" y="313"/>
                  </a:cubicBezTo>
                  <a:cubicBezTo>
                    <a:pt x="139" y="313"/>
                    <a:pt x="164" y="313"/>
                    <a:pt x="190" y="313"/>
                  </a:cubicBezTo>
                  <a:cubicBezTo>
                    <a:pt x="224" y="313"/>
                    <a:pt x="248" y="297"/>
                    <a:pt x="261" y="265"/>
                  </a:cubicBezTo>
                  <a:cubicBezTo>
                    <a:pt x="263" y="261"/>
                    <a:pt x="264" y="256"/>
                    <a:pt x="267" y="252"/>
                  </a:cubicBezTo>
                  <a:cubicBezTo>
                    <a:pt x="269" y="250"/>
                    <a:pt x="274" y="249"/>
                    <a:pt x="281"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2">
              <a:extLst>
                <a:ext uri="{FF2B5EF4-FFF2-40B4-BE49-F238E27FC236}">
                  <a16:creationId xmlns:a16="http://schemas.microsoft.com/office/drawing/2014/main" id="{EB9F17FB-BD96-44DE-9A9B-D7F9ECE5913B}"/>
                </a:ext>
              </a:extLst>
            </p:cNvPr>
            <p:cNvSpPr>
              <a:spLocks/>
            </p:cNvSpPr>
            <p:nvPr userDrawn="1"/>
          </p:nvSpPr>
          <p:spPr bwMode="auto">
            <a:xfrm>
              <a:off x="4717052" y="2416812"/>
              <a:ext cx="158179" cy="189250"/>
            </a:xfrm>
            <a:custGeom>
              <a:avLst/>
              <a:gdLst>
                <a:gd name="T0" fmla="*/ 88 w 279"/>
                <a:gd name="T1" fmla="*/ 171 h 334"/>
                <a:gd name="T2" fmla="*/ 88 w 279"/>
                <a:gd name="T3" fmla="*/ 285 h 334"/>
                <a:gd name="T4" fmla="*/ 114 w 279"/>
                <a:gd name="T5" fmla="*/ 309 h 334"/>
                <a:gd name="T6" fmla="*/ 186 w 279"/>
                <a:gd name="T7" fmla="*/ 309 h 334"/>
                <a:gd name="T8" fmla="*/ 261 w 279"/>
                <a:gd name="T9" fmla="*/ 259 h 334"/>
                <a:gd name="T10" fmla="*/ 267 w 279"/>
                <a:gd name="T11" fmla="*/ 247 h 334"/>
                <a:gd name="T12" fmla="*/ 279 w 279"/>
                <a:gd name="T13" fmla="*/ 242 h 334"/>
                <a:gd name="T14" fmla="*/ 251 w 279"/>
                <a:gd name="T15" fmla="*/ 334 h 334"/>
                <a:gd name="T16" fmla="*/ 2 w 279"/>
                <a:gd name="T17" fmla="*/ 333 h 334"/>
                <a:gd name="T18" fmla="*/ 0 w 279"/>
                <a:gd name="T19" fmla="*/ 328 h 334"/>
                <a:gd name="T20" fmla="*/ 4 w 279"/>
                <a:gd name="T21" fmla="*/ 324 h 334"/>
                <a:gd name="T22" fmla="*/ 32 w 279"/>
                <a:gd name="T23" fmla="*/ 289 h 334"/>
                <a:gd name="T24" fmla="*/ 32 w 279"/>
                <a:gd name="T25" fmla="*/ 44 h 334"/>
                <a:gd name="T26" fmla="*/ 8 w 279"/>
                <a:gd name="T27" fmla="*/ 10 h 334"/>
                <a:gd name="T28" fmla="*/ 1 w 279"/>
                <a:gd name="T29" fmla="*/ 6 h 334"/>
                <a:gd name="T30" fmla="*/ 0 w 279"/>
                <a:gd name="T31" fmla="*/ 3 h 334"/>
                <a:gd name="T32" fmla="*/ 4 w 279"/>
                <a:gd name="T33" fmla="*/ 0 h 334"/>
                <a:gd name="T34" fmla="*/ 242 w 279"/>
                <a:gd name="T35" fmla="*/ 0 h 334"/>
                <a:gd name="T36" fmla="*/ 246 w 279"/>
                <a:gd name="T37" fmla="*/ 75 h 334"/>
                <a:gd name="T38" fmla="*/ 241 w 279"/>
                <a:gd name="T39" fmla="*/ 77 h 334"/>
                <a:gd name="T40" fmla="*/ 236 w 279"/>
                <a:gd name="T41" fmla="*/ 61 h 334"/>
                <a:gd name="T42" fmla="*/ 187 w 279"/>
                <a:gd name="T43" fmla="*/ 23 h 334"/>
                <a:gd name="T44" fmla="*/ 91 w 279"/>
                <a:gd name="T45" fmla="*/ 23 h 334"/>
                <a:gd name="T46" fmla="*/ 90 w 279"/>
                <a:gd name="T47" fmla="*/ 143 h 334"/>
                <a:gd name="T48" fmla="*/ 137 w 279"/>
                <a:gd name="T49" fmla="*/ 143 h 334"/>
                <a:gd name="T50" fmla="*/ 163 w 279"/>
                <a:gd name="T51" fmla="*/ 143 h 334"/>
                <a:gd name="T52" fmla="*/ 209 w 279"/>
                <a:gd name="T53" fmla="*/ 113 h 334"/>
                <a:gd name="T54" fmla="*/ 216 w 279"/>
                <a:gd name="T55" fmla="*/ 108 h 334"/>
                <a:gd name="T56" fmla="*/ 217 w 279"/>
                <a:gd name="T57" fmla="*/ 202 h 334"/>
                <a:gd name="T58" fmla="*/ 207 w 279"/>
                <a:gd name="T59" fmla="*/ 194 h 334"/>
                <a:gd name="T60" fmla="*/ 176 w 279"/>
                <a:gd name="T61" fmla="*/ 171 h 334"/>
                <a:gd name="T62" fmla="*/ 88 w 279"/>
                <a:gd name="T63" fmla="*/ 1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4">
                  <a:moveTo>
                    <a:pt x="88" y="171"/>
                  </a:moveTo>
                  <a:cubicBezTo>
                    <a:pt x="88" y="211"/>
                    <a:pt x="87" y="248"/>
                    <a:pt x="88" y="285"/>
                  </a:cubicBezTo>
                  <a:cubicBezTo>
                    <a:pt x="88" y="304"/>
                    <a:pt x="94" y="308"/>
                    <a:pt x="114" y="309"/>
                  </a:cubicBezTo>
                  <a:cubicBezTo>
                    <a:pt x="138" y="309"/>
                    <a:pt x="162" y="309"/>
                    <a:pt x="186" y="309"/>
                  </a:cubicBezTo>
                  <a:cubicBezTo>
                    <a:pt x="222" y="309"/>
                    <a:pt x="247" y="292"/>
                    <a:pt x="261" y="259"/>
                  </a:cubicBezTo>
                  <a:cubicBezTo>
                    <a:pt x="263" y="255"/>
                    <a:pt x="264" y="250"/>
                    <a:pt x="267" y="247"/>
                  </a:cubicBezTo>
                  <a:cubicBezTo>
                    <a:pt x="268" y="245"/>
                    <a:pt x="272" y="244"/>
                    <a:pt x="279" y="242"/>
                  </a:cubicBezTo>
                  <a:cubicBezTo>
                    <a:pt x="269" y="275"/>
                    <a:pt x="260" y="304"/>
                    <a:pt x="251" y="334"/>
                  </a:cubicBezTo>
                  <a:cubicBezTo>
                    <a:pt x="167" y="334"/>
                    <a:pt x="85" y="334"/>
                    <a:pt x="2" y="333"/>
                  </a:cubicBezTo>
                  <a:cubicBezTo>
                    <a:pt x="2" y="333"/>
                    <a:pt x="1" y="330"/>
                    <a:pt x="0" y="328"/>
                  </a:cubicBezTo>
                  <a:cubicBezTo>
                    <a:pt x="1" y="327"/>
                    <a:pt x="2" y="325"/>
                    <a:pt x="4" y="324"/>
                  </a:cubicBezTo>
                  <a:cubicBezTo>
                    <a:pt x="27" y="317"/>
                    <a:pt x="32" y="312"/>
                    <a:pt x="32" y="289"/>
                  </a:cubicBezTo>
                  <a:cubicBezTo>
                    <a:pt x="32" y="207"/>
                    <a:pt x="32" y="125"/>
                    <a:pt x="32" y="44"/>
                  </a:cubicBezTo>
                  <a:cubicBezTo>
                    <a:pt x="32" y="26"/>
                    <a:pt x="26" y="14"/>
                    <a:pt x="8" y="10"/>
                  </a:cubicBezTo>
                  <a:cubicBezTo>
                    <a:pt x="5" y="9"/>
                    <a:pt x="3" y="7"/>
                    <a:pt x="1" y="6"/>
                  </a:cubicBezTo>
                  <a:cubicBezTo>
                    <a:pt x="1" y="5"/>
                    <a:pt x="1" y="5"/>
                    <a:pt x="0" y="3"/>
                  </a:cubicBezTo>
                  <a:cubicBezTo>
                    <a:pt x="2" y="2"/>
                    <a:pt x="3" y="0"/>
                    <a:pt x="4" y="0"/>
                  </a:cubicBezTo>
                  <a:cubicBezTo>
                    <a:pt x="83" y="0"/>
                    <a:pt x="161" y="0"/>
                    <a:pt x="242" y="0"/>
                  </a:cubicBezTo>
                  <a:cubicBezTo>
                    <a:pt x="243" y="26"/>
                    <a:pt x="249" y="50"/>
                    <a:pt x="246" y="75"/>
                  </a:cubicBezTo>
                  <a:cubicBezTo>
                    <a:pt x="244" y="76"/>
                    <a:pt x="242" y="76"/>
                    <a:pt x="241" y="77"/>
                  </a:cubicBezTo>
                  <a:cubicBezTo>
                    <a:pt x="239" y="71"/>
                    <a:pt x="237" y="66"/>
                    <a:pt x="236" y="61"/>
                  </a:cubicBezTo>
                  <a:cubicBezTo>
                    <a:pt x="231" y="41"/>
                    <a:pt x="214" y="22"/>
                    <a:pt x="187" y="23"/>
                  </a:cubicBezTo>
                  <a:cubicBezTo>
                    <a:pt x="155" y="24"/>
                    <a:pt x="123" y="23"/>
                    <a:pt x="91" y="23"/>
                  </a:cubicBezTo>
                  <a:cubicBezTo>
                    <a:pt x="87" y="39"/>
                    <a:pt x="86" y="121"/>
                    <a:pt x="90" y="143"/>
                  </a:cubicBezTo>
                  <a:cubicBezTo>
                    <a:pt x="106" y="143"/>
                    <a:pt x="122" y="143"/>
                    <a:pt x="137" y="143"/>
                  </a:cubicBezTo>
                  <a:cubicBezTo>
                    <a:pt x="146" y="143"/>
                    <a:pt x="155" y="143"/>
                    <a:pt x="163" y="143"/>
                  </a:cubicBezTo>
                  <a:cubicBezTo>
                    <a:pt x="187" y="146"/>
                    <a:pt x="204" y="140"/>
                    <a:pt x="209" y="113"/>
                  </a:cubicBezTo>
                  <a:cubicBezTo>
                    <a:pt x="209" y="112"/>
                    <a:pt x="213" y="110"/>
                    <a:pt x="216" y="108"/>
                  </a:cubicBezTo>
                  <a:cubicBezTo>
                    <a:pt x="220" y="124"/>
                    <a:pt x="221" y="180"/>
                    <a:pt x="217" y="202"/>
                  </a:cubicBezTo>
                  <a:cubicBezTo>
                    <a:pt x="210" y="205"/>
                    <a:pt x="209" y="200"/>
                    <a:pt x="207" y="194"/>
                  </a:cubicBezTo>
                  <a:cubicBezTo>
                    <a:pt x="199" y="172"/>
                    <a:pt x="198" y="171"/>
                    <a:pt x="176" y="171"/>
                  </a:cubicBezTo>
                  <a:cubicBezTo>
                    <a:pt x="147" y="171"/>
                    <a:pt x="119" y="171"/>
                    <a:pt x="88"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3">
              <a:extLst>
                <a:ext uri="{FF2B5EF4-FFF2-40B4-BE49-F238E27FC236}">
                  <a16:creationId xmlns:a16="http://schemas.microsoft.com/office/drawing/2014/main" id="{EC626F82-DFD5-4F4D-B55B-9CC6F8FC0D18}"/>
                </a:ext>
              </a:extLst>
            </p:cNvPr>
            <p:cNvSpPr>
              <a:spLocks/>
            </p:cNvSpPr>
            <p:nvPr userDrawn="1"/>
          </p:nvSpPr>
          <p:spPr bwMode="auto">
            <a:xfrm>
              <a:off x="5031715" y="2765936"/>
              <a:ext cx="184166" cy="194334"/>
            </a:xfrm>
            <a:custGeom>
              <a:avLst/>
              <a:gdLst>
                <a:gd name="T0" fmla="*/ 230 w 326"/>
                <a:gd name="T1" fmla="*/ 7 h 344"/>
                <a:gd name="T2" fmla="*/ 242 w 326"/>
                <a:gd name="T3" fmla="*/ 0 h 344"/>
                <a:gd name="T4" fmla="*/ 316 w 326"/>
                <a:gd name="T5" fmla="*/ 0 h 344"/>
                <a:gd name="T6" fmla="*/ 326 w 326"/>
                <a:gd name="T7" fmla="*/ 6 h 344"/>
                <a:gd name="T8" fmla="*/ 321 w 326"/>
                <a:gd name="T9" fmla="*/ 11 h 344"/>
                <a:gd name="T10" fmla="*/ 293 w 326"/>
                <a:gd name="T11" fmla="*/ 45 h 344"/>
                <a:gd name="T12" fmla="*/ 293 w 326"/>
                <a:gd name="T13" fmla="*/ 223 h 344"/>
                <a:gd name="T14" fmla="*/ 201 w 326"/>
                <a:gd name="T15" fmla="*/ 338 h 344"/>
                <a:gd name="T16" fmla="*/ 107 w 326"/>
                <a:gd name="T17" fmla="*/ 332 h 344"/>
                <a:gd name="T18" fmla="*/ 31 w 326"/>
                <a:gd name="T19" fmla="*/ 223 h 344"/>
                <a:gd name="T20" fmla="*/ 31 w 326"/>
                <a:gd name="T21" fmla="*/ 69 h 344"/>
                <a:gd name="T22" fmla="*/ 0 w 326"/>
                <a:gd name="T23" fmla="*/ 6 h 344"/>
                <a:gd name="T24" fmla="*/ 9 w 326"/>
                <a:gd name="T25" fmla="*/ 0 h 344"/>
                <a:gd name="T26" fmla="*/ 113 w 326"/>
                <a:gd name="T27" fmla="*/ 0 h 344"/>
                <a:gd name="T28" fmla="*/ 122 w 326"/>
                <a:gd name="T29" fmla="*/ 5 h 344"/>
                <a:gd name="T30" fmla="*/ 110 w 326"/>
                <a:gd name="T31" fmla="*/ 13 h 344"/>
                <a:gd name="T32" fmla="*/ 89 w 326"/>
                <a:gd name="T33" fmla="*/ 48 h 344"/>
                <a:gd name="T34" fmla="*/ 89 w 326"/>
                <a:gd name="T35" fmla="*/ 228 h 344"/>
                <a:gd name="T36" fmla="*/ 158 w 326"/>
                <a:gd name="T37" fmla="*/ 313 h 344"/>
                <a:gd name="T38" fmla="*/ 264 w 326"/>
                <a:gd name="T39" fmla="*/ 227 h 344"/>
                <a:gd name="T40" fmla="*/ 265 w 326"/>
                <a:gd name="T41" fmla="*/ 43 h 344"/>
                <a:gd name="T42" fmla="*/ 238 w 326"/>
                <a:gd name="T43" fmla="*/ 11 h 344"/>
                <a:gd name="T44" fmla="*/ 230 w 326"/>
                <a:gd name="T45" fmla="*/ 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344">
                  <a:moveTo>
                    <a:pt x="230" y="7"/>
                  </a:moveTo>
                  <a:cubicBezTo>
                    <a:pt x="235" y="4"/>
                    <a:pt x="238" y="0"/>
                    <a:pt x="242" y="0"/>
                  </a:cubicBezTo>
                  <a:cubicBezTo>
                    <a:pt x="266" y="0"/>
                    <a:pt x="291" y="0"/>
                    <a:pt x="316" y="0"/>
                  </a:cubicBezTo>
                  <a:cubicBezTo>
                    <a:pt x="319" y="0"/>
                    <a:pt x="322" y="4"/>
                    <a:pt x="326" y="6"/>
                  </a:cubicBezTo>
                  <a:cubicBezTo>
                    <a:pt x="323" y="9"/>
                    <a:pt x="322" y="11"/>
                    <a:pt x="321" y="11"/>
                  </a:cubicBezTo>
                  <a:cubicBezTo>
                    <a:pt x="297" y="15"/>
                    <a:pt x="293" y="20"/>
                    <a:pt x="293" y="45"/>
                  </a:cubicBezTo>
                  <a:cubicBezTo>
                    <a:pt x="293" y="104"/>
                    <a:pt x="291" y="163"/>
                    <a:pt x="293" y="223"/>
                  </a:cubicBezTo>
                  <a:cubicBezTo>
                    <a:pt x="295" y="281"/>
                    <a:pt x="259" y="326"/>
                    <a:pt x="201" y="338"/>
                  </a:cubicBezTo>
                  <a:cubicBezTo>
                    <a:pt x="169" y="344"/>
                    <a:pt x="138" y="343"/>
                    <a:pt x="107" y="332"/>
                  </a:cubicBezTo>
                  <a:cubicBezTo>
                    <a:pt x="58" y="313"/>
                    <a:pt x="32" y="276"/>
                    <a:pt x="31" y="223"/>
                  </a:cubicBezTo>
                  <a:cubicBezTo>
                    <a:pt x="31" y="172"/>
                    <a:pt x="31" y="121"/>
                    <a:pt x="31" y="69"/>
                  </a:cubicBezTo>
                  <a:cubicBezTo>
                    <a:pt x="31" y="29"/>
                    <a:pt x="31" y="29"/>
                    <a:pt x="0" y="6"/>
                  </a:cubicBezTo>
                  <a:cubicBezTo>
                    <a:pt x="3" y="4"/>
                    <a:pt x="6" y="0"/>
                    <a:pt x="9" y="0"/>
                  </a:cubicBezTo>
                  <a:cubicBezTo>
                    <a:pt x="43" y="0"/>
                    <a:pt x="78" y="0"/>
                    <a:pt x="113" y="0"/>
                  </a:cubicBezTo>
                  <a:cubicBezTo>
                    <a:pt x="115" y="0"/>
                    <a:pt x="117" y="2"/>
                    <a:pt x="122" y="5"/>
                  </a:cubicBezTo>
                  <a:cubicBezTo>
                    <a:pt x="117" y="9"/>
                    <a:pt x="114" y="12"/>
                    <a:pt x="110" y="13"/>
                  </a:cubicBezTo>
                  <a:cubicBezTo>
                    <a:pt x="95" y="21"/>
                    <a:pt x="89" y="32"/>
                    <a:pt x="89" y="48"/>
                  </a:cubicBezTo>
                  <a:cubicBezTo>
                    <a:pt x="89" y="108"/>
                    <a:pt x="88" y="168"/>
                    <a:pt x="89" y="228"/>
                  </a:cubicBezTo>
                  <a:cubicBezTo>
                    <a:pt x="90" y="274"/>
                    <a:pt x="117" y="306"/>
                    <a:pt x="158" y="313"/>
                  </a:cubicBezTo>
                  <a:cubicBezTo>
                    <a:pt x="212" y="323"/>
                    <a:pt x="264" y="282"/>
                    <a:pt x="264" y="227"/>
                  </a:cubicBezTo>
                  <a:cubicBezTo>
                    <a:pt x="265" y="166"/>
                    <a:pt x="265" y="104"/>
                    <a:pt x="265" y="43"/>
                  </a:cubicBezTo>
                  <a:cubicBezTo>
                    <a:pt x="265" y="20"/>
                    <a:pt x="262" y="17"/>
                    <a:pt x="238" y="11"/>
                  </a:cubicBezTo>
                  <a:cubicBezTo>
                    <a:pt x="236" y="11"/>
                    <a:pt x="235" y="9"/>
                    <a:pt x="23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4">
              <a:extLst>
                <a:ext uri="{FF2B5EF4-FFF2-40B4-BE49-F238E27FC236}">
                  <a16:creationId xmlns:a16="http://schemas.microsoft.com/office/drawing/2014/main" id="{64E29022-0F41-4478-AA31-2BECCFCCDCB2}"/>
                </a:ext>
              </a:extLst>
            </p:cNvPr>
            <p:cNvSpPr>
              <a:spLocks noEditPoints="1"/>
            </p:cNvSpPr>
            <p:nvPr userDrawn="1"/>
          </p:nvSpPr>
          <p:spPr bwMode="auto">
            <a:xfrm>
              <a:off x="6061575" y="2758591"/>
              <a:ext cx="192075" cy="198289"/>
            </a:xfrm>
            <a:custGeom>
              <a:avLst/>
              <a:gdLst>
                <a:gd name="T0" fmla="*/ 339 w 339"/>
                <a:gd name="T1" fmla="*/ 344 h 351"/>
                <a:gd name="T2" fmla="*/ 222 w 339"/>
                <a:gd name="T3" fmla="*/ 347 h 351"/>
                <a:gd name="T4" fmla="*/ 221 w 339"/>
                <a:gd name="T5" fmla="*/ 343 h 351"/>
                <a:gd name="T6" fmla="*/ 234 w 339"/>
                <a:gd name="T7" fmla="*/ 337 h 351"/>
                <a:gd name="T8" fmla="*/ 245 w 339"/>
                <a:gd name="T9" fmla="*/ 314 h 351"/>
                <a:gd name="T10" fmla="*/ 215 w 339"/>
                <a:gd name="T11" fmla="*/ 244 h 351"/>
                <a:gd name="T12" fmla="*/ 97 w 339"/>
                <a:gd name="T13" fmla="*/ 244 h 351"/>
                <a:gd name="T14" fmla="*/ 67 w 339"/>
                <a:gd name="T15" fmla="*/ 316 h 351"/>
                <a:gd name="T16" fmla="*/ 74 w 339"/>
                <a:gd name="T17" fmla="*/ 334 h 351"/>
                <a:gd name="T18" fmla="*/ 90 w 339"/>
                <a:gd name="T19" fmla="*/ 343 h 351"/>
                <a:gd name="T20" fmla="*/ 0 w 339"/>
                <a:gd name="T21" fmla="*/ 344 h 351"/>
                <a:gd name="T22" fmla="*/ 3 w 339"/>
                <a:gd name="T23" fmla="*/ 340 h 351"/>
                <a:gd name="T24" fmla="*/ 42 w 339"/>
                <a:gd name="T25" fmla="*/ 301 h 351"/>
                <a:gd name="T26" fmla="*/ 153 w 339"/>
                <a:gd name="T27" fmla="*/ 33 h 351"/>
                <a:gd name="T28" fmla="*/ 168 w 339"/>
                <a:gd name="T29" fmla="*/ 0 h 351"/>
                <a:gd name="T30" fmla="*/ 181 w 339"/>
                <a:gd name="T31" fmla="*/ 23 h 351"/>
                <a:gd name="T32" fmla="*/ 276 w 339"/>
                <a:gd name="T33" fmla="*/ 242 h 351"/>
                <a:gd name="T34" fmla="*/ 298 w 339"/>
                <a:gd name="T35" fmla="*/ 294 h 351"/>
                <a:gd name="T36" fmla="*/ 339 w 339"/>
                <a:gd name="T37" fmla="*/ 344 h 351"/>
                <a:gd name="T38" fmla="*/ 155 w 339"/>
                <a:gd name="T39" fmla="*/ 108 h 351"/>
                <a:gd name="T40" fmla="*/ 109 w 339"/>
                <a:gd name="T41" fmla="*/ 216 h 351"/>
                <a:gd name="T42" fmla="*/ 202 w 339"/>
                <a:gd name="T43" fmla="*/ 216 h 351"/>
                <a:gd name="T44" fmla="*/ 155 w 339"/>
                <a:gd name="T45" fmla="*/ 10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9" h="351">
                  <a:moveTo>
                    <a:pt x="339" y="344"/>
                  </a:moveTo>
                  <a:cubicBezTo>
                    <a:pt x="299" y="349"/>
                    <a:pt x="261" y="349"/>
                    <a:pt x="222" y="347"/>
                  </a:cubicBezTo>
                  <a:cubicBezTo>
                    <a:pt x="222" y="346"/>
                    <a:pt x="221" y="344"/>
                    <a:pt x="221" y="343"/>
                  </a:cubicBezTo>
                  <a:cubicBezTo>
                    <a:pt x="226" y="341"/>
                    <a:pt x="230" y="339"/>
                    <a:pt x="234" y="337"/>
                  </a:cubicBezTo>
                  <a:cubicBezTo>
                    <a:pt x="247" y="332"/>
                    <a:pt x="250" y="326"/>
                    <a:pt x="245" y="314"/>
                  </a:cubicBezTo>
                  <a:cubicBezTo>
                    <a:pt x="235" y="290"/>
                    <a:pt x="225" y="267"/>
                    <a:pt x="215" y="244"/>
                  </a:cubicBezTo>
                  <a:cubicBezTo>
                    <a:pt x="175" y="244"/>
                    <a:pt x="137" y="244"/>
                    <a:pt x="97" y="244"/>
                  </a:cubicBezTo>
                  <a:cubicBezTo>
                    <a:pt x="87" y="268"/>
                    <a:pt x="77" y="292"/>
                    <a:pt x="67" y="316"/>
                  </a:cubicBezTo>
                  <a:cubicBezTo>
                    <a:pt x="63" y="324"/>
                    <a:pt x="68" y="330"/>
                    <a:pt x="74" y="334"/>
                  </a:cubicBezTo>
                  <a:cubicBezTo>
                    <a:pt x="78" y="338"/>
                    <a:pt x="84" y="340"/>
                    <a:pt x="90" y="343"/>
                  </a:cubicBezTo>
                  <a:cubicBezTo>
                    <a:pt x="75" y="350"/>
                    <a:pt x="15" y="351"/>
                    <a:pt x="0" y="344"/>
                  </a:cubicBezTo>
                  <a:cubicBezTo>
                    <a:pt x="1" y="343"/>
                    <a:pt x="2" y="340"/>
                    <a:pt x="3" y="340"/>
                  </a:cubicBezTo>
                  <a:cubicBezTo>
                    <a:pt x="25" y="335"/>
                    <a:pt x="35" y="319"/>
                    <a:pt x="42" y="301"/>
                  </a:cubicBezTo>
                  <a:cubicBezTo>
                    <a:pt x="79" y="211"/>
                    <a:pt x="116" y="122"/>
                    <a:pt x="153" y="33"/>
                  </a:cubicBezTo>
                  <a:cubicBezTo>
                    <a:pt x="157" y="23"/>
                    <a:pt x="162" y="14"/>
                    <a:pt x="168" y="0"/>
                  </a:cubicBezTo>
                  <a:cubicBezTo>
                    <a:pt x="174" y="11"/>
                    <a:pt x="178" y="17"/>
                    <a:pt x="181" y="23"/>
                  </a:cubicBezTo>
                  <a:cubicBezTo>
                    <a:pt x="213" y="96"/>
                    <a:pt x="245" y="169"/>
                    <a:pt x="276" y="242"/>
                  </a:cubicBezTo>
                  <a:cubicBezTo>
                    <a:pt x="284" y="260"/>
                    <a:pt x="291" y="277"/>
                    <a:pt x="298" y="294"/>
                  </a:cubicBezTo>
                  <a:cubicBezTo>
                    <a:pt x="307" y="314"/>
                    <a:pt x="314" y="335"/>
                    <a:pt x="339" y="344"/>
                  </a:cubicBezTo>
                  <a:close/>
                  <a:moveTo>
                    <a:pt x="155" y="108"/>
                  </a:moveTo>
                  <a:cubicBezTo>
                    <a:pt x="138" y="146"/>
                    <a:pt x="123" y="180"/>
                    <a:pt x="109" y="216"/>
                  </a:cubicBezTo>
                  <a:cubicBezTo>
                    <a:pt x="141" y="216"/>
                    <a:pt x="170" y="216"/>
                    <a:pt x="202" y="216"/>
                  </a:cubicBezTo>
                  <a:cubicBezTo>
                    <a:pt x="186" y="180"/>
                    <a:pt x="172" y="146"/>
                    <a:pt x="155"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5">
              <a:extLst>
                <a:ext uri="{FF2B5EF4-FFF2-40B4-BE49-F238E27FC236}">
                  <a16:creationId xmlns:a16="http://schemas.microsoft.com/office/drawing/2014/main" id="{80B8F3BD-4770-4E9F-9CF1-FE82CF8F8306}"/>
                </a:ext>
              </a:extLst>
            </p:cNvPr>
            <p:cNvSpPr>
              <a:spLocks/>
            </p:cNvSpPr>
            <p:nvPr userDrawn="1"/>
          </p:nvSpPr>
          <p:spPr bwMode="auto">
            <a:xfrm>
              <a:off x="4541360" y="2766500"/>
              <a:ext cx="149705" cy="191510"/>
            </a:xfrm>
            <a:custGeom>
              <a:avLst/>
              <a:gdLst>
                <a:gd name="T0" fmla="*/ 212 w 265"/>
                <a:gd name="T1" fmla="*/ 205 h 339"/>
                <a:gd name="T2" fmla="*/ 206 w 265"/>
                <a:gd name="T3" fmla="*/ 190 h 339"/>
                <a:gd name="T4" fmla="*/ 185 w 265"/>
                <a:gd name="T5" fmla="*/ 171 h 339"/>
                <a:gd name="T6" fmla="*/ 89 w 265"/>
                <a:gd name="T7" fmla="*/ 171 h 339"/>
                <a:gd name="T8" fmla="*/ 89 w 265"/>
                <a:gd name="T9" fmla="*/ 200 h 339"/>
                <a:gd name="T10" fmla="*/ 89 w 265"/>
                <a:gd name="T11" fmla="*/ 288 h 339"/>
                <a:gd name="T12" fmla="*/ 117 w 265"/>
                <a:gd name="T13" fmla="*/ 327 h 339"/>
                <a:gd name="T14" fmla="*/ 123 w 265"/>
                <a:gd name="T15" fmla="*/ 334 h 339"/>
                <a:gd name="T16" fmla="*/ 0 w 265"/>
                <a:gd name="T17" fmla="*/ 335 h 339"/>
                <a:gd name="T18" fmla="*/ 9 w 265"/>
                <a:gd name="T19" fmla="*/ 326 h 339"/>
                <a:gd name="T20" fmla="*/ 33 w 265"/>
                <a:gd name="T21" fmla="*/ 292 h 339"/>
                <a:gd name="T22" fmla="*/ 33 w 265"/>
                <a:gd name="T23" fmla="*/ 46 h 339"/>
                <a:gd name="T24" fmla="*/ 9 w 265"/>
                <a:gd name="T25" fmla="*/ 12 h 339"/>
                <a:gd name="T26" fmla="*/ 4 w 265"/>
                <a:gd name="T27" fmla="*/ 0 h 339"/>
                <a:gd name="T28" fmla="*/ 257 w 265"/>
                <a:gd name="T29" fmla="*/ 0 h 339"/>
                <a:gd name="T30" fmla="*/ 261 w 265"/>
                <a:gd name="T31" fmla="*/ 77 h 339"/>
                <a:gd name="T32" fmla="*/ 257 w 265"/>
                <a:gd name="T33" fmla="*/ 78 h 339"/>
                <a:gd name="T34" fmla="*/ 251 w 265"/>
                <a:gd name="T35" fmla="*/ 63 h 339"/>
                <a:gd name="T36" fmla="*/ 202 w 265"/>
                <a:gd name="T37" fmla="*/ 25 h 339"/>
                <a:gd name="T38" fmla="*/ 93 w 265"/>
                <a:gd name="T39" fmla="*/ 25 h 339"/>
                <a:gd name="T40" fmla="*/ 92 w 265"/>
                <a:gd name="T41" fmla="*/ 145 h 339"/>
                <a:gd name="T42" fmla="*/ 145 w 265"/>
                <a:gd name="T43" fmla="*/ 145 h 339"/>
                <a:gd name="T44" fmla="*/ 178 w 265"/>
                <a:gd name="T45" fmla="*/ 145 h 339"/>
                <a:gd name="T46" fmla="*/ 207 w 265"/>
                <a:gd name="T47" fmla="*/ 123 h 339"/>
                <a:gd name="T48" fmla="*/ 212 w 265"/>
                <a:gd name="T49" fmla="*/ 110 h 339"/>
                <a:gd name="T50" fmla="*/ 212 w 265"/>
                <a:gd name="T51" fmla="*/ 20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9">
                  <a:moveTo>
                    <a:pt x="212" y="205"/>
                  </a:moveTo>
                  <a:cubicBezTo>
                    <a:pt x="210" y="200"/>
                    <a:pt x="208" y="195"/>
                    <a:pt x="206" y="190"/>
                  </a:cubicBezTo>
                  <a:cubicBezTo>
                    <a:pt x="203" y="179"/>
                    <a:pt x="195" y="172"/>
                    <a:pt x="185" y="171"/>
                  </a:cubicBezTo>
                  <a:cubicBezTo>
                    <a:pt x="154" y="170"/>
                    <a:pt x="123" y="171"/>
                    <a:pt x="89" y="171"/>
                  </a:cubicBezTo>
                  <a:cubicBezTo>
                    <a:pt x="89" y="182"/>
                    <a:pt x="89" y="191"/>
                    <a:pt x="89" y="200"/>
                  </a:cubicBezTo>
                  <a:cubicBezTo>
                    <a:pt x="89" y="230"/>
                    <a:pt x="89" y="259"/>
                    <a:pt x="89" y="288"/>
                  </a:cubicBezTo>
                  <a:cubicBezTo>
                    <a:pt x="89" y="315"/>
                    <a:pt x="92" y="317"/>
                    <a:pt x="117" y="327"/>
                  </a:cubicBezTo>
                  <a:cubicBezTo>
                    <a:pt x="119" y="328"/>
                    <a:pt x="121" y="331"/>
                    <a:pt x="123" y="334"/>
                  </a:cubicBezTo>
                  <a:cubicBezTo>
                    <a:pt x="108" y="338"/>
                    <a:pt x="28" y="339"/>
                    <a:pt x="0" y="335"/>
                  </a:cubicBezTo>
                  <a:cubicBezTo>
                    <a:pt x="4" y="331"/>
                    <a:pt x="6" y="327"/>
                    <a:pt x="9" y="326"/>
                  </a:cubicBezTo>
                  <a:cubicBezTo>
                    <a:pt x="28" y="322"/>
                    <a:pt x="33" y="308"/>
                    <a:pt x="33" y="292"/>
                  </a:cubicBezTo>
                  <a:cubicBezTo>
                    <a:pt x="34" y="210"/>
                    <a:pt x="33" y="128"/>
                    <a:pt x="33" y="46"/>
                  </a:cubicBezTo>
                  <a:cubicBezTo>
                    <a:pt x="33" y="29"/>
                    <a:pt x="28" y="16"/>
                    <a:pt x="9" y="12"/>
                  </a:cubicBezTo>
                  <a:cubicBezTo>
                    <a:pt x="3" y="10"/>
                    <a:pt x="0" y="7"/>
                    <a:pt x="4" y="0"/>
                  </a:cubicBezTo>
                  <a:cubicBezTo>
                    <a:pt x="88" y="0"/>
                    <a:pt x="172" y="0"/>
                    <a:pt x="257" y="0"/>
                  </a:cubicBezTo>
                  <a:cubicBezTo>
                    <a:pt x="259" y="26"/>
                    <a:pt x="265" y="52"/>
                    <a:pt x="261" y="77"/>
                  </a:cubicBezTo>
                  <a:cubicBezTo>
                    <a:pt x="260" y="78"/>
                    <a:pt x="258" y="78"/>
                    <a:pt x="257" y="78"/>
                  </a:cubicBezTo>
                  <a:cubicBezTo>
                    <a:pt x="255" y="73"/>
                    <a:pt x="253" y="68"/>
                    <a:pt x="251" y="63"/>
                  </a:cubicBezTo>
                  <a:cubicBezTo>
                    <a:pt x="243" y="37"/>
                    <a:pt x="229" y="26"/>
                    <a:pt x="202" y="25"/>
                  </a:cubicBezTo>
                  <a:cubicBezTo>
                    <a:pt x="166" y="25"/>
                    <a:pt x="129" y="25"/>
                    <a:pt x="93" y="25"/>
                  </a:cubicBezTo>
                  <a:cubicBezTo>
                    <a:pt x="89" y="41"/>
                    <a:pt x="88" y="120"/>
                    <a:pt x="92" y="145"/>
                  </a:cubicBezTo>
                  <a:cubicBezTo>
                    <a:pt x="109" y="145"/>
                    <a:pt x="127" y="145"/>
                    <a:pt x="145" y="145"/>
                  </a:cubicBezTo>
                  <a:cubicBezTo>
                    <a:pt x="156" y="145"/>
                    <a:pt x="167" y="146"/>
                    <a:pt x="178" y="145"/>
                  </a:cubicBezTo>
                  <a:cubicBezTo>
                    <a:pt x="197" y="145"/>
                    <a:pt x="201" y="141"/>
                    <a:pt x="207" y="123"/>
                  </a:cubicBezTo>
                  <a:cubicBezTo>
                    <a:pt x="208" y="119"/>
                    <a:pt x="210" y="115"/>
                    <a:pt x="212" y="110"/>
                  </a:cubicBezTo>
                  <a:cubicBezTo>
                    <a:pt x="220" y="121"/>
                    <a:pt x="221" y="178"/>
                    <a:pt x="21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6">
              <a:extLst>
                <a:ext uri="{FF2B5EF4-FFF2-40B4-BE49-F238E27FC236}">
                  <a16:creationId xmlns:a16="http://schemas.microsoft.com/office/drawing/2014/main" id="{8E767B67-90AE-46E6-8AD4-97AFA988C200}"/>
                </a:ext>
              </a:extLst>
            </p:cNvPr>
            <p:cNvSpPr>
              <a:spLocks/>
            </p:cNvSpPr>
            <p:nvPr userDrawn="1"/>
          </p:nvSpPr>
          <p:spPr bwMode="auto">
            <a:xfrm>
              <a:off x="5761599" y="2763111"/>
              <a:ext cx="124849" cy="197159"/>
            </a:xfrm>
            <a:custGeom>
              <a:avLst/>
              <a:gdLst>
                <a:gd name="T0" fmla="*/ 194 w 221"/>
                <a:gd name="T1" fmla="*/ 5 h 349"/>
                <a:gd name="T2" fmla="*/ 197 w 221"/>
                <a:gd name="T3" fmla="*/ 13 h 349"/>
                <a:gd name="T4" fmla="*/ 197 w 221"/>
                <a:gd name="T5" fmla="*/ 107 h 349"/>
                <a:gd name="T6" fmla="*/ 187 w 221"/>
                <a:gd name="T7" fmla="*/ 115 h 349"/>
                <a:gd name="T8" fmla="*/ 183 w 221"/>
                <a:gd name="T9" fmla="*/ 94 h 349"/>
                <a:gd name="T10" fmla="*/ 129 w 221"/>
                <a:gd name="T11" fmla="*/ 31 h 349"/>
                <a:gd name="T12" fmla="*/ 85 w 221"/>
                <a:gd name="T13" fmla="*/ 31 h 349"/>
                <a:gd name="T14" fmla="*/ 76 w 221"/>
                <a:gd name="T15" fmla="*/ 114 h 349"/>
                <a:gd name="T16" fmla="*/ 106 w 221"/>
                <a:gd name="T17" fmla="*/ 133 h 349"/>
                <a:gd name="T18" fmla="*/ 182 w 221"/>
                <a:gd name="T19" fmla="*/ 185 h 349"/>
                <a:gd name="T20" fmla="*/ 213 w 221"/>
                <a:gd name="T21" fmla="*/ 274 h 349"/>
                <a:gd name="T22" fmla="*/ 144 w 221"/>
                <a:gd name="T23" fmla="*/ 342 h 349"/>
                <a:gd name="T24" fmla="*/ 60 w 221"/>
                <a:gd name="T25" fmla="*/ 333 h 349"/>
                <a:gd name="T26" fmla="*/ 21 w 221"/>
                <a:gd name="T27" fmla="*/ 341 h 349"/>
                <a:gd name="T28" fmla="*/ 14 w 221"/>
                <a:gd name="T29" fmla="*/ 343 h 349"/>
                <a:gd name="T30" fmla="*/ 11 w 221"/>
                <a:gd name="T31" fmla="*/ 337 h 349"/>
                <a:gd name="T32" fmla="*/ 11 w 221"/>
                <a:gd name="T33" fmla="*/ 239 h 349"/>
                <a:gd name="T34" fmla="*/ 21 w 221"/>
                <a:gd name="T35" fmla="*/ 229 h 349"/>
                <a:gd name="T36" fmla="*/ 26 w 221"/>
                <a:gd name="T37" fmla="*/ 253 h 349"/>
                <a:gd name="T38" fmla="*/ 91 w 221"/>
                <a:gd name="T39" fmla="*/ 322 h 349"/>
                <a:gd name="T40" fmla="*/ 165 w 221"/>
                <a:gd name="T41" fmla="*/ 276 h 349"/>
                <a:gd name="T42" fmla="*/ 152 w 221"/>
                <a:gd name="T43" fmla="*/ 236 h 349"/>
                <a:gd name="T44" fmla="*/ 119 w 221"/>
                <a:gd name="T45" fmla="*/ 207 h 349"/>
                <a:gd name="T46" fmla="*/ 54 w 221"/>
                <a:gd name="T47" fmla="*/ 168 h 349"/>
                <a:gd name="T48" fmla="*/ 13 w 221"/>
                <a:gd name="T49" fmla="*/ 63 h 349"/>
                <a:gd name="T50" fmla="*/ 100 w 221"/>
                <a:gd name="T51" fmla="*/ 3 h 349"/>
                <a:gd name="T52" fmla="*/ 148 w 221"/>
                <a:gd name="T53" fmla="*/ 14 h 349"/>
                <a:gd name="T54" fmla="*/ 188 w 221"/>
                <a:gd name="T55" fmla="*/ 6 h 349"/>
                <a:gd name="T56" fmla="*/ 194 w 221"/>
                <a:gd name="T57" fmla="*/ 5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49">
                  <a:moveTo>
                    <a:pt x="194" y="5"/>
                  </a:moveTo>
                  <a:cubicBezTo>
                    <a:pt x="195" y="8"/>
                    <a:pt x="197" y="10"/>
                    <a:pt x="197" y="13"/>
                  </a:cubicBezTo>
                  <a:cubicBezTo>
                    <a:pt x="197" y="44"/>
                    <a:pt x="197" y="76"/>
                    <a:pt x="197" y="107"/>
                  </a:cubicBezTo>
                  <a:cubicBezTo>
                    <a:pt x="197" y="113"/>
                    <a:pt x="196" y="118"/>
                    <a:pt x="187" y="115"/>
                  </a:cubicBezTo>
                  <a:cubicBezTo>
                    <a:pt x="186" y="108"/>
                    <a:pt x="184" y="101"/>
                    <a:pt x="183" y="94"/>
                  </a:cubicBezTo>
                  <a:cubicBezTo>
                    <a:pt x="175" y="65"/>
                    <a:pt x="157" y="43"/>
                    <a:pt x="129" y="31"/>
                  </a:cubicBezTo>
                  <a:cubicBezTo>
                    <a:pt x="115" y="25"/>
                    <a:pt x="99" y="25"/>
                    <a:pt x="85" y="31"/>
                  </a:cubicBezTo>
                  <a:cubicBezTo>
                    <a:pt x="49" y="48"/>
                    <a:pt x="44" y="88"/>
                    <a:pt x="76" y="114"/>
                  </a:cubicBezTo>
                  <a:cubicBezTo>
                    <a:pt x="85" y="122"/>
                    <a:pt x="96" y="127"/>
                    <a:pt x="106" y="133"/>
                  </a:cubicBezTo>
                  <a:cubicBezTo>
                    <a:pt x="132" y="150"/>
                    <a:pt x="158" y="165"/>
                    <a:pt x="182" y="185"/>
                  </a:cubicBezTo>
                  <a:cubicBezTo>
                    <a:pt x="210" y="207"/>
                    <a:pt x="221" y="238"/>
                    <a:pt x="213" y="274"/>
                  </a:cubicBezTo>
                  <a:cubicBezTo>
                    <a:pt x="204" y="310"/>
                    <a:pt x="180" y="334"/>
                    <a:pt x="144" y="342"/>
                  </a:cubicBezTo>
                  <a:cubicBezTo>
                    <a:pt x="116" y="349"/>
                    <a:pt x="87" y="345"/>
                    <a:pt x="60" y="333"/>
                  </a:cubicBezTo>
                  <a:cubicBezTo>
                    <a:pt x="38" y="323"/>
                    <a:pt x="38" y="324"/>
                    <a:pt x="21" y="341"/>
                  </a:cubicBezTo>
                  <a:cubicBezTo>
                    <a:pt x="20" y="343"/>
                    <a:pt x="17" y="342"/>
                    <a:pt x="14" y="343"/>
                  </a:cubicBezTo>
                  <a:cubicBezTo>
                    <a:pt x="13" y="340"/>
                    <a:pt x="11" y="339"/>
                    <a:pt x="11" y="337"/>
                  </a:cubicBezTo>
                  <a:cubicBezTo>
                    <a:pt x="11" y="304"/>
                    <a:pt x="11" y="272"/>
                    <a:pt x="11" y="239"/>
                  </a:cubicBezTo>
                  <a:cubicBezTo>
                    <a:pt x="11" y="233"/>
                    <a:pt x="10" y="226"/>
                    <a:pt x="21" y="229"/>
                  </a:cubicBezTo>
                  <a:cubicBezTo>
                    <a:pt x="22" y="237"/>
                    <a:pt x="24" y="245"/>
                    <a:pt x="26" y="253"/>
                  </a:cubicBezTo>
                  <a:cubicBezTo>
                    <a:pt x="35" y="288"/>
                    <a:pt x="56" y="312"/>
                    <a:pt x="91" y="322"/>
                  </a:cubicBezTo>
                  <a:cubicBezTo>
                    <a:pt x="130" y="333"/>
                    <a:pt x="158" y="302"/>
                    <a:pt x="165" y="276"/>
                  </a:cubicBezTo>
                  <a:cubicBezTo>
                    <a:pt x="168" y="261"/>
                    <a:pt x="163" y="247"/>
                    <a:pt x="152" y="236"/>
                  </a:cubicBezTo>
                  <a:cubicBezTo>
                    <a:pt x="142" y="225"/>
                    <a:pt x="131" y="215"/>
                    <a:pt x="119" y="207"/>
                  </a:cubicBezTo>
                  <a:cubicBezTo>
                    <a:pt x="98" y="193"/>
                    <a:pt x="76" y="181"/>
                    <a:pt x="54" y="168"/>
                  </a:cubicBezTo>
                  <a:cubicBezTo>
                    <a:pt x="16" y="144"/>
                    <a:pt x="0" y="105"/>
                    <a:pt x="13" y="63"/>
                  </a:cubicBezTo>
                  <a:cubicBezTo>
                    <a:pt x="25" y="25"/>
                    <a:pt x="60" y="0"/>
                    <a:pt x="100" y="3"/>
                  </a:cubicBezTo>
                  <a:cubicBezTo>
                    <a:pt x="116" y="4"/>
                    <a:pt x="132" y="9"/>
                    <a:pt x="148" y="14"/>
                  </a:cubicBezTo>
                  <a:cubicBezTo>
                    <a:pt x="172" y="22"/>
                    <a:pt x="171" y="23"/>
                    <a:pt x="188" y="6"/>
                  </a:cubicBezTo>
                  <a:cubicBezTo>
                    <a:pt x="189" y="5"/>
                    <a:pt x="191" y="6"/>
                    <a:pt x="19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7">
              <a:extLst>
                <a:ext uri="{FF2B5EF4-FFF2-40B4-BE49-F238E27FC236}">
                  <a16:creationId xmlns:a16="http://schemas.microsoft.com/office/drawing/2014/main" id="{3BCF089F-F6BC-4B54-9914-CE2E3F06F899}"/>
                </a:ext>
              </a:extLst>
            </p:cNvPr>
            <p:cNvSpPr>
              <a:spLocks/>
            </p:cNvSpPr>
            <p:nvPr userDrawn="1"/>
          </p:nvSpPr>
          <p:spPr bwMode="auto">
            <a:xfrm>
              <a:off x="6075698" y="2413422"/>
              <a:ext cx="123154" cy="194900"/>
            </a:xfrm>
            <a:custGeom>
              <a:avLst/>
              <a:gdLst>
                <a:gd name="T0" fmla="*/ 190 w 218"/>
                <a:gd name="T1" fmla="*/ 113 h 344"/>
                <a:gd name="T2" fmla="*/ 180 w 218"/>
                <a:gd name="T3" fmla="*/ 105 h 344"/>
                <a:gd name="T4" fmla="*/ 147 w 218"/>
                <a:gd name="T5" fmla="*/ 43 h 344"/>
                <a:gd name="T6" fmla="*/ 93 w 218"/>
                <a:gd name="T7" fmla="*/ 25 h 344"/>
                <a:gd name="T8" fmla="*/ 59 w 218"/>
                <a:gd name="T9" fmla="*/ 99 h 344"/>
                <a:gd name="T10" fmla="*/ 97 w 218"/>
                <a:gd name="T11" fmla="*/ 130 h 344"/>
                <a:gd name="T12" fmla="*/ 184 w 218"/>
                <a:gd name="T13" fmla="*/ 190 h 344"/>
                <a:gd name="T14" fmla="*/ 204 w 218"/>
                <a:gd name="T15" fmla="*/ 283 h 344"/>
                <a:gd name="T16" fmla="*/ 123 w 218"/>
                <a:gd name="T17" fmla="*/ 343 h 344"/>
                <a:gd name="T18" fmla="*/ 50 w 218"/>
                <a:gd name="T19" fmla="*/ 329 h 344"/>
                <a:gd name="T20" fmla="*/ 19 w 218"/>
                <a:gd name="T21" fmla="*/ 336 h 344"/>
                <a:gd name="T22" fmla="*/ 10 w 218"/>
                <a:gd name="T23" fmla="*/ 342 h 344"/>
                <a:gd name="T24" fmla="*/ 9 w 218"/>
                <a:gd name="T25" fmla="*/ 227 h 344"/>
                <a:gd name="T26" fmla="*/ 19 w 218"/>
                <a:gd name="T27" fmla="*/ 237 h 344"/>
                <a:gd name="T28" fmla="*/ 50 w 218"/>
                <a:gd name="T29" fmla="*/ 300 h 344"/>
                <a:gd name="T30" fmla="*/ 83 w 218"/>
                <a:gd name="T31" fmla="*/ 319 h 344"/>
                <a:gd name="T32" fmla="*/ 159 w 218"/>
                <a:gd name="T33" fmla="*/ 278 h 344"/>
                <a:gd name="T34" fmla="*/ 145 w 218"/>
                <a:gd name="T35" fmla="*/ 231 h 344"/>
                <a:gd name="T36" fmla="*/ 90 w 218"/>
                <a:gd name="T37" fmla="*/ 190 h 344"/>
                <a:gd name="T38" fmla="*/ 46 w 218"/>
                <a:gd name="T39" fmla="*/ 163 h 344"/>
                <a:gd name="T40" fmla="*/ 4 w 218"/>
                <a:gd name="T41" fmla="*/ 83 h 344"/>
                <a:gd name="T42" fmla="*/ 66 w 218"/>
                <a:gd name="T43" fmla="*/ 5 h 344"/>
                <a:gd name="T44" fmla="*/ 117 w 218"/>
                <a:gd name="T45" fmla="*/ 4 h 344"/>
                <a:gd name="T46" fmla="*/ 146 w 218"/>
                <a:gd name="T47" fmla="*/ 13 h 344"/>
                <a:gd name="T48" fmla="*/ 182 w 218"/>
                <a:gd name="T49" fmla="*/ 7 h 344"/>
                <a:gd name="T50" fmla="*/ 190 w 218"/>
                <a:gd name="T51" fmla="*/ 6 h 344"/>
                <a:gd name="T52" fmla="*/ 190 w 218"/>
                <a:gd name="T53" fmla="*/ 11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8" h="344">
                  <a:moveTo>
                    <a:pt x="190" y="113"/>
                  </a:moveTo>
                  <a:cubicBezTo>
                    <a:pt x="181" y="115"/>
                    <a:pt x="180" y="110"/>
                    <a:pt x="180" y="105"/>
                  </a:cubicBezTo>
                  <a:cubicBezTo>
                    <a:pt x="178" y="79"/>
                    <a:pt x="166" y="59"/>
                    <a:pt x="147" y="43"/>
                  </a:cubicBezTo>
                  <a:cubicBezTo>
                    <a:pt x="131" y="30"/>
                    <a:pt x="114" y="23"/>
                    <a:pt x="93" y="25"/>
                  </a:cubicBezTo>
                  <a:cubicBezTo>
                    <a:pt x="58" y="29"/>
                    <a:pt x="39" y="70"/>
                    <a:pt x="59" y="99"/>
                  </a:cubicBezTo>
                  <a:cubicBezTo>
                    <a:pt x="68" y="113"/>
                    <a:pt x="82" y="122"/>
                    <a:pt x="97" y="130"/>
                  </a:cubicBezTo>
                  <a:cubicBezTo>
                    <a:pt x="129" y="146"/>
                    <a:pt x="159" y="164"/>
                    <a:pt x="184" y="190"/>
                  </a:cubicBezTo>
                  <a:cubicBezTo>
                    <a:pt x="210" y="217"/>
                    <a:pt x="218" y="248"/>
                    <a:pt x="204" y="283"/>
                  </a:cubicBezTo>
                  <a:cubicBezTo>
                    <a:pt x="189" y="319"/>
                    <a:pt x="162" y="340"/>
                    <a:pt x="123" y="343"/>
                  </a:cubicBezTo>
                  <a:cubicBezTo>
                    <a:pt x="98" y="344"/>
                    <a:pt x="73" y="341"/>
                    <a:pt x="50" y="329"/>
                  </a:cubicBezTo>
                  <a:cubicBezTo>
                    <a:pt x="33" y="321"/>
                    <a:pt x="33" y="321"/>
                    <a:pt x="19" y="336"/>
                  </a:cubicBezTo>
                  <a:cubicBezTo>
                    <a:pt x="17" y="338"/>
                    <a:pt x="14" y="340"/>
                    <a:pt x="10" y="342"/>
                  </a:cubicBezTo>
                  <a:cubicBezTo>
                    <a:pt x="5" y="325"/>
                    <a:pt x="5" y="244"/>
                    <a:pt x="9" y="227"/>
                  </a:cubicBezTo>
                  <a:cubicBezTo>
                    <a:pt x="19" y="224"/>
                    <a:pt x="18" y="232"/>
                    <a:pt x="19" y="237"/>
                  </a:cubicBezTo>
                  <a:cubicBezTo>
                    <a:pt x="22" y="262"/>
                    <a:pt x="31" y="284"/>
                    <a:pt x="50" y="300"/>
                  </a:cubicBezTo>
                  <a:cubicBezTo>
                    <a:pt x="60" y="308"/>
                    <a:pt x="71" y="315"/>
                    <a:pt x="83" y="319"/>
                  </a:cubicBezTo>
                  <a:cubicBezTo>
                    <a:pt x="113" y="330"/>
                    <a:pt x="151" y="309"/>
                    <a:pt x="159" y="278"/>
                  </a:cubicBezTo>
                  <a:cubicBezTo>
                    <a:pt x="163" y="260"/>
                    <a:pt x="158" y="243"/>
                    <a:pt x="145" y="231"/>
                  </a:cubicBezTo>
                  <a:cubicBezTo>
                    <a:pt x="128" y="216"/>
                    <a:pt x="109" y="203"/>
                    <a:pt x="90" y="190"/>
                  </a:cubicBezTo>
                  <a:cubicBezTo>
                    <a:pt x="76" y="181"/>
                    <a:pt x="61" y="173"/>
                    <a:pt x="46" y="163"/>
                  </a:cubicBezTo>
                  <a:cubicBezTo>
                    <a:pt x="17" y="145"/>
                    <a:pt x="0" y="118"/>
                    <a:pt x="4" y="83"/>
                  </a:cubicBezTo>
                  <a:cubicBezTo>
                    <a:pt x="8" y="45"/>
                    <a:pt x="28" y="16"/>
                    <a:pt x="66" y="5"/>
                  </a:cubicBezTo>
                  <a:cubicBezTo>
                    <a:pt x="82" y="0"/>
                    <a:pt x="100" y="2"/>
                    <a:pt x="117" y="4"/>
                  </a:cubicBezTo>
                  <a:cubicBezTo>
                    <a:pt x="127" y="4"/>
                    <a:pt x="136" y="9"/>
                    <a:pt x="146" y="13"/>
                  </a:cubicBezTo>
                  <a:cubicBezTo>
                    <a:pt x="159" y="18"/>
                    <a:pt x="172" y="24"/>
                    <a:pt x="182" y="7"/>
                  </a:cubicBezTo>
                  <a:cubicBezTo>
                    <a:pt x="183" y="6"/>
                    <a:pt x="187" y="6"/>
                    <a:pt x="190" y="6"/>
                  </a:cubicBezTo>
                  <a:cubicBezTo>
                    <a:pt x="190" y="42"/>
                    <a:pt x="190" y="78"/>
                    <a:pt x="19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8">
              <a:extLst>
                <a:ext uri="{FF2B5EF4-FFF2-40B4-BE49-F238E27FC236}">
                  <a16:creationId xmlns:a16="http://schemas.microsoft.com/office/drawing/2014/main" id="{414843B4-D418-4FD4-86B6-4226E6A73472}"/>
                </a:ext>
              </a:extLst>
            </p:cNvPr>
            <p:cNvSpPr>
              <a:spLocks/>
            </p:cNvSpPr>
            <p:nvPr userDrawn="1"/>
          </p:nvSpPr>
          <p:spPr bwMode="auto">
            <a:xfrm>
              <a:off x="5527720" y="2415117"/>
              <a:ext cx="183036" cy="193205"/>
            </a:xfrm>
            <a:custGeom>
              <a:avLst/>
              <a:gdLst>
                <a:gd name="T0" fmla="*/ 0 w 323"/>
                <a:gd name="T1" fmla="*/ 6 h 341"/>
                <a:gd name="T2" fmla="*/ 121 w 323"/>
                <a:gd name="T3" fmla="*/ 7 h 341"/>
                <a:gd name="T4" fmla="*/ 112 w 323"/>
                <a:gd name="T5" fmla="*/ 12 h 341"/>
                <a:gd name="T6" fmla="*/ 98 w 323"/>
                <a:gd name="T7" fmla="*/ 42 h 341"/>
                <a:gd name="T8" fmla="*/ 114 w 323"/>
                <a:gd name="T9" fmla="*/ 79 h 341"/>
                <a:gd name="T10" fmla="*/ 178 w 323"/>
                <a:gd name="T11" fmla="*/ 223 h 341"/>
                <a:gd name="T12" fmla="*/ 183 w 323"/>
                <a:gd name="T13" fmla="*/ 235 h 341"/>
                <a:gd name="T14" fmla="*/ 191 w 323"/>
                <a:gd name="T15" fmla="*/ 217 h 341"/>
                <a:gd name="T16" fmla="*/ 260 w 323"/>
                <a:gd name="T17" fmla="*/ 47 h 341"/>
                <a:gd name="T18" fmla="*/ 247 w 323"/>
                <a:gd name="T19" fmla="*/ 10 h 341"/>
                <a:gd name="T20" fmla="*/ 245 w 323"/>
                <a:gd name="T21" fmla="*/ 7 h 341"/>
                <a:gd name="T22" fmla="*/ 323 w 323"/>
                <a:gd name="T23" fmla="*/ 4 h 341"/>
                <a:gd name="T24" fmla="*/ 320 w 323"/>
                <a:gd name="T25" fmla="*/ 12 h 341"/>
                <a:gd name="T26" fmla="*/ 291 w 323"/>
                <a:gd name="T27" fmla="*/ 47 h 341"/>
                <a:gd name="T28" fmla="*/ 247 w 323"/>
                <a:gd name="T29" fmla="*/ 158 h 341"/>
                <a:gd name="T30" fmla="*/ 181 w 323"/>
                <a:gd name="T31" fmla="*/ 325 h 341"/>
                <a:gd name="T32" fmla="*/ 178 w 323"/>
                <a:gd name="T33" fmla="*/ 333 h 341"/>
                <a:gd name="T34" fmla="*/ 162 w 323"/>
                <a:gd name="T35" fmla="*/ 333 h 341"/>
                <a:gd name="T36" fmla="*/ 157 w 323"/>
                <a:gd name="T37" fmla="*/ 322 h 341"/>
                <a:gd name="T38" fmla="*/ 38 w 323"/>
                <a:gd name="T39" fmla="*/ 45 h 341"/>
                <a:gd name="T40" fmla="*/ 0 w 323"/>
                <a:gd name="T41" fmla="*/ 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41">
                  <a:moveTo>
                    <a:pt x="0" y="6"/>
                  </a:moveTo>
                  <a:cubicBezTo>
                    <a:pt x="24" y="1"/>
                    <a:pt x="104" y="1"/>
                    <a:pt x="121" y="7"/>
                  </a:cubicBezTo>
                  <a:cubicBezTo>
                    <a:pt x="117" y="9"/>
                    <a:pt x="115" y="11"/>
                    <a:pt x="112" y="12"/>
                  </a:cubicBezTo>
                  <a:cubicBezTo>
                    <a:pt x="93" y="18"/>
                    <a:pt x="90" y="24"/>
                    <a:pt x="98" y="42"/>
                  </a:cubicBezTo>
                  <a:cubicBezTo>
                    <a:pt x="103" y="55"/>
                    <a:pt x="109" y="67"/>
                    <a:pt x="114" y="79"/>
                  </a:cubicBezTo>
                  <a:cubicBezTo>
                    <a:pt x="136" y="127"/>
                    <a:pt x="157" y="175"/>
                    <a:pt x="178" y="223"/>
                  </a:cubicBezTo>
                  <a:cubicBezTo>
                    <a:pt x="179" y="226"/>
                    <a:pt x="181" y="229"/>
                    <a:pt x="183" y="235"/>
                  </a:cubicBezTo>
                  <a:cubicBezTo>
                    <a:pt x="187" y="227"/>
                    <a:pt x="189" y="222"/>
                    <a:pt x="191" y="217"/>
                  </a:cubicBezTo>
                  <a:cubicBezTo>
                    <a:pt x="214" y="160"/>
                    <a:pt x="237" y="104"/>
                    <a:pt x="260" y="47"/>
                  </a:cubicBezTo>
                  <a:cubicBezTo>
                    <a:pt x="269" y="23"/>
                    <a:pt x="269" y="23"/>
                    <a:pt x="247" y="10"/>
                  </a:cubicBezTo>
                  <a:cubicBezTo>
                    <a:pt x="246" y="10"/>
                    <a:pt x="245" y="8"/>
                    <a:pt x="245" y="7"/>
                  </a:cubicBezTo>
                  <a:cubicBezTo>
                    <a:pt x="255" y="1"/>
                    <a:pt x="291" y="0"/>
                    <a:pt x="323" y="4"/>
                  </a:cubicBezTo>
                  <a:cubicBezTo>
                    <a:pt x="322" y="7"/>
                    <a:pt x="321" y="12"/>
                    <a:pt x="320" y="12"/>
                  </a:cubicBezTo>
                  <a:cubicBezTo>
                    <a:pt x="303" y="18"/>
                    <a:pt x="297" y="32"/>
                    <a:pt x="291" y="47"/>
                  </a:cubicBezTo>
                  <a:cubicBezTo>
                    <a:pt x="276" y="84"/>
                    <a:pt x="262" y="121"/>
                    <a:pt x="247" y="158"/>
                  </a:cubicBezTo>
                  <a:cubicBezTo>
                    <a:pt x="225" y="214"/>
                    <a:pt x="203" y="269"/>
                    <a:pt x="181" y="325"/>
                  </a:cubicBezTo>
                  <a:cubicBezTo>
                    <a:pt x="180" y="328"/>
                    <a:pt x="179" y="330"/>
                    <a:pt x="178" y="333"/>
                  </a:cubicBezTo>
                  <a:cubicBezTo>
                    <a:pt x="173" y="341"/>
                    <a:pt x="167" y="341"/>
                    <a:pt x="162" y="333"/>
                  </a:cubicBezTo>
                  <a:cubicBezTo>
                    <a:pt x="160" y="329"/>
                    <a:pt x="158" y="325"/>
                    <a:pt x="157" y="322"/>
                  </a:cubicBezTo>
                  <a:cubicBezTo>
                    <a:pt x="117" y="230"/>
                    <a:pt x="77" y="137"/>
                    <a:pt x="38" y="45"/>
                  </a:cubicBezTo>
                  <a:cubicBezTo>
                    <a:pt x="31" y="28"/>
                    <a:pt x="19" y="1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
              <a:extLst>
                <a:ext uri="{FF2B5EF4-FFF2-40B4-BE49-F238E27FC236}">
                  <a16:creationId xmlns:a16="http://schemas.microsoft.com/office/drawing/2014/main" id="{E9C3FE79-73FE-4912-A043-AF68C031F800}"/>
                </a:ext>
              </a:extLst>
            </p:cNvPr>
            <p:cNvSpPr>
              <a:spLocks/>
            </p:cNvSpPr>
            <p:nvPr userDrawn="1"/>
          </p:nvSpPr>
          <p:spPr bwMode="auto">
            <a:xfrm>
              <a:off x="6299973" y="2417376"/>
              <a:ext cx="164958" cy="189815"/>
            </a:xfrm>
            <a:custGeom>
              <a:avLst/>
              <a:gdLst>
                <a:gd name="T0" fmla="*/ 175 w 292"/>
                <a:gd name="T1" fmla="*/ 24 h 335"/>
                <a:gd name="T2" fmla="*/ 174 w 292"/>
                <a:gd name="T3" fmla="*/ 45 h 335"/>
                <a:gd name="T4" fmla="*/ 174 w 292"/>
                <a:gd name="T5" fmla="*/ 283 h 335"/>
                <a:gd name="T6" fmla="*/ 207 w 292"/>
                <a:gd name="T7" fmla="*/ 326 h 335"/>
                <a:gd name="T8" fmla="*/ 200 w 292"/>
                <a:gd name="T9" fmla="*/ 334 h 335"/>
                <a:gd name="T10" fmla="*/ 172 w 292"/>
                <a:gd name="T11" fmla="*/ 334 h 335"/>
                <a:gd name="T12" fmla="*/ 98 w 292"/>
                <a:gd name="T13" fmla="*/ 334 h 335"/>
                <a:gd name="T14" fmla="*/ 88 w 292"/>
                <a:gd name="T15" fmla="*/ 324 h 335"/>
                <a:gd name="T16" fmla="*/ 98 w 292"/>
                <a:gd name="T17" fmla="*/ 322 h 335"/>
                <a:gd name="T18" fmla="*/ 118 w 292"/>
                <a:gd name="T19" fmla="*/ 295 h 335"/>
                <a:gd name="T20" fmla="*/ 118 w 292"/>
                <a:gd name="T21" fmla="*/ 25 h 335"/>
                <a:gd name="T22" fmla="*/ 39 w 292"/>
                <a:gd name="T23" fmla="*/ 27 h 335"/>
                <a:gd name="T24" fmla="*/ 16 w 292"/>
                <a:gd name="T25" fmla="*/ 53 h 335"/>
                <a:gd name="T26" fmla="*/ 9 w 292"/>
                <a:gd name="T27" fmla="*/ 78 h 335"/>
                <a:gd name="T28" fmla="*/ 6 w 292"/>
                <a:gd name="T29" fmla="*/ 0 h 335"/>
                <a:gd name="T30" fmla="*/ 285 w 292"/>
                <a:gd name="T31" fmla="*/ 0 h 335"/>
                <a:gd name="T32" fmla="*/ 283 w 292"/>
                <a:gd name="T33" fmla="*/ 81 h 335"/>
                <a:gd name="T34" fmla="*/ 278 w 292"/>
                <a:gd name="T35" fmla="*/ 63 h 335"/>
                <a:gd name="T36" fmla="*/ 230 w 292"/>
                <a:gd name="T37" fmla="*/ 24 h 335"/>
                <a:gd name="T38" fmla="*/ 175 w 292"/>
                <a:gd name="T39" fmla="*/ 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5">
                  <a:moveTo>
                    <a:pt x="175" y="24"/>
                  </a:moveTo>
                  <a:cubicBezTo>
                    <a:pt x="175" y="32"/>
                    <a:pt x="174" y="39"/>
                    <a:pt x="174" y="45"/>
                  </a:cubicBezTo>
                  <a:cubicBezTo>
                    <a:pt x="174" y="125"/>
                    <a:pt x="174" y="204"/>
                    <a:pt x="174" y="283"/>
                  </a:cubicBezTo>
                  <a:cubicBezTo>
                    <a:pt x="174" y="313"/>
                    <a:pt x="178" y="317"/>
                    <a:pt x="207" y="326"/>
                  </a:cubicBezTo>
                  <a:cubicBezTo>
                    <a:pt x="204" y="329"/>
                    <a:pt x="202" y="333"/>
                    <a:pt x="200" y="334"/>
                  </a:cubicBezTo>
                  <a:cubicBezTo>
                    <a:pt x="191" y="335"/>
                    <a:pt x="182" y="334"/>
                    <a:pt x="172" y="334"/>
                  </a:cubicBezTo>
                  <a:cubicBezTo>
                    <a:pt x="148" y="334"/>
                    <a:pt x="123" y="334"/>
                    <a:pt x="98" y="334"/>
                  </a:cubicBezTo>
                  <a:cubicBezTo>
                    <a:pt x="93" y="334"/>
                    <a:pt x="85" y="335"/>
                    <a:pt x="88" y="324"/>
                  </a:cubicBezTo>
                  <a:cubicBezTo>
                    <a:pt x="91" y="323"/>
                    <a:pt x="95" y="323"/>
                    <a:pt x="98" y="322"/>
                  </a:cubicBezTo>
                  <a:cubicBezTo>
                    <a:pt x="111" y="318"/>
                    <a:pt x="118" y="308"/>
                    <a:pt x="118" y="295"/>
                  </a:cubicBezTo>
                  <a:cubicBezTo>
                    <a:pt x="118" y="206"/>
                    <a:pt x="118" y="117"/>
                    <a:pt x="118" y="25"/>
                  </a:cubicBezTo>
                  <a:cubicBezTo>
                    <a:pt x="91" y="24"/>
                    <a:pt x="65" y="21"/>
                    <a:pt x="39" y="27"/>
                  </a:cubicBezTo>
                  <a:cubicBezTo>
                    <a:pt x="26" y="31"/>
                    <a:pt x="20" y="41"/>
                    <a:pt x="16" y="53"/>
                  </a:cubicBezTo>
                  <a:cubicBezTo>
                    <a:pt x="13" y="61"/>
                    <a:pt x="12" y="69"/>
                    <a:pt x="9" y="78"/>
                  </a:cubicBezTo>
                  <a:cubicBezTo>
                    <a:pt x="1" y="68"/>
                    <a:pt x="0" y="44"/>
                    <a:pt x="6" y="0"/>
                  </a:cubicBezTo>
                  <a:cubicBezTo>
                    <a:pt x="99" y="0"/>
                    <a:pt x="192" y="0"/>
                    <a:pt x="285" y="0"/>
                  </a:cubicBezTo>
                  <a:cubicBezTo>
                    <a:pt x="292" y="39"/>
                    <a:pt x="292" y="65"/>
                    <a:pt x="283" y="81"/>
                  </a:cubicBezTo>
                  <a:cubicBezTo>
                    <a:pt x="281" y="73"/>
                    <a:pt x="280" y="68"/>
                    <a:pt x="278" y="63"/>
                  </a:cubicBezTo>
                  <a:cubicBezTo>
                    <a:pt x="271" y="33"/>
                    <a:pt x="261" y="24"/>
                    <a:pt x="230" y="24"/>
                  </a:cubicBezTo>
                  <a:cubicBezTo>
                    <a:pt x="212" y="23"/>
                    <a:pt x="194" y="24"/>
                    <a:pt x="17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0">
              <a:extLst>
                <a:ext uri="{FF2B5EF4-FFF2-40B4-BE49-F238E27FC236}">
                  <a16:creationId xmlns:a16="http://schemas.microsoft.com/office/drawing/2014/main" id="{89559A81-D92C-47DF-878D-61CFA7529C3E}"/>
                </a:ext>
              </a:extLst>
            </p:cNvPr>
            <p:cNvSpPr>
              <a:spLocks/>
            </p:cNvSpPr>
            <p:nvPr userDrawn="1"/>
          </p:nvSpPr>
          <p:spPr bwMode="auto">
            <a:xfrm>
              <a:off x="5906785" y="2765936"/>
              <a:ext cx="155919" cy="191510"/>
            </a:xfrm>
            <a:custGeom>
              <a:avLst/>
              <a:gdLst>
                <a:gd name="T0" fmla="*/ 275 w 275"/>
                <a:gd name="T1" fmla="*/ 247 h 339"/>
                <a:gd name="T2" fmla="*/ 248 w 275"/>
                <a:gd name="T3" fmla="*/ 337 h 339"/>
                <a:gd name="T4" fmla="*/ 232 w 275"/>
                <a:gd name="T5" fmla="*/ 338 h 339"/>
                <a:gd name="T6" fmla="*/ 20 w 275"/>
                <a:gd name="T7" fmla="*/ 338 h 339"/>
                <a:gd name="T8" fmla="*/ 6 w 275"/>
                <a:gd name="T9" fmla="*/ 337 h 339"/>
                <a:gd name="T10" fmla="*/ 1 w 275"/>
                <a:gd name="T11" fmla="*/ 330 h 339"/>
                <a:gd name="T12" fmla="*/ 36 w 275"/>
                <a:gd name="T13" fmla="*/ 280 h 339"/>
                <a:gd name="T14" fmla="*/ 36 w 275"/>
                <a:gd name="T15" fmla="*/ 56 h 339"/>
                <a:gd name="T16" fmla="*/ 35 w 275"/>
                <a:gd name="T17" fmla="*/ 38 h 339"/>
                <a:gd name="T18" fmla="*/ 11 w 275"/>
                <a:gd name="T19" fmla="*/ 12 h 339"/>
                <a:gd name="T20" fmla="*/ 0 w 275"/>
                <a:gd name="T21" fmla="*/ 8 h 339"/>
                <a:gd name="T22" fmla="*/ 9 w 275"/>
                <a:gd name="T23" fmla="*/ 0 h 339"/>
                <a:gd name="T24" fmla="*/ 118 w 275"/>
                <a:gd name="T25" fmla="*/ 0 h 339"/>
                <a:gd name="T26" fmla="*/ 126 w 275"/>
                <a:gd name="T27" fmla="*/ 6 h 339"/>
                <a:gd name="T28" fmla="*/ 123 w 275"/>
                <a:gd name="T29" fmla="*/ 11 h 339"/>
                <a:gd name="T30" fmla="*/ 92 w 275"/>
                <a:gd name="T31" fmla="*/ 52 h 339"/>
                <a:gd name="T32" fmla="*/ 92 w 275"/>
                <a:gd name="T33" fmla="*/ 282 h 339"/>
                <a:gd name="T34" fmla="*/ 92 w 275"/>
                <a:gd name="T35" fmla="*/ 292 h 339"/>
                <a:gd name="T36" fmla="*/ 113 w 275"/>
                <a:gd name="T37" fmla="*/ 311 h 339"/>
                <a:gd name="T38" fmla="*/ 195 w 275"/>
                <a:gd name="T39" fmla="*/ 311 h 339"/>
                <a:gd name="T40" fmla="*/ 250 w 275"/>
                <a:gd name="T41" fmla="*/ 276 h 339"/>
                <a:gd name="T42" fmla="*/ 262 w 275"/>
                <a:gd name="T43" fmla="*/ 251 h 339"/>
                <a:gd name="T44" fmla="*/ 270 w 275"/>
                <a:gd name="T45" fmla="*/ 243 h 339"/>
                <a:gd name="T46" fmla="*/ 275 w 275"/>
                <a:gd name="T47" fmla="*/ 24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5" h="339">
                  <a:moveTo>
                    <a:pt x="275" y="247"/>
                  </a:moveTo>
                  <a:cubicBezTo>
                    <a:pt x="266" y="277"/>
                    <a:pt x="257" y="306"/>
                    <a:pt x="248" y="337"/>
                  </a:cubicBezTo>
                  <a:cubicBezTo>
                    <a:pt x="242" y="337"/>
                    <a:pt x="237" y="338"/>
                    <a:pt x="232" y="338"/>
                  </a:cubicBezTo>
                  <a:cubicBezTo>
                    <a:pt x="161" y="338"/>
                    <a:pt x="91" y="338"/>
                    <a:pt x="20" y="338"/>
                  </a:cubicBezTo>
                  <a:cubicBezTo>
                    <a:pt x="15" y="338"/>
                    <a:pt x="11" y="339"/>
                    <a:pt x="6" y="337"/>
                  </a:cubicBezTo>
                  <a:cubicBezTo>
                    <a:pt x="4" y="337"/>
                    <a:pt x="3" y="333"/>
                    <a:pt x="1" y="330"/>
                  </a:cubicBezTo>
                  <a:cubicBezTo>
                    <a:pt x="33" y="319"/>
                    <a:pt x="36" y="314"/>
                    <a:pt x="36" y="280"/>
                  </a:cubicBezTo>
                  <a:cubicBezTo>
                    <a:pt x="36" y="205"/>
                    <a:pt x="36" y="131"/>
                    <a:pt x="36" y="56"/>
                  </a:cubicBezTo>
                  <a:cubicBezTo>
                    <a:pt x="36" y="50"/>
                    <a:pt x="36" y="44"/>
                    <a:pt x="35" y="38"/>
                  </a:cubicBezTo>
                  <a:cubicBezTo>
                    <a:pt x="33" y="24"/>
                    <a:pt x="25" y="15"/>
                    <a:pt x="11" y="12"/>
                  </a:cubicBezTo>
                  <a:cubicBezTo>
                    <a:pt x="8" y="12"/>
                    <a:pt x="5" y="10"/>
                    <a:pt x="0" y="8"/>
                  </a:cubicBezTo>
                  <a:cubicBezTo>
                    <a:pt x="4" y="5"/>
                    <a:pt x="6" y="0"/>
                    <a:pt x="9" y="0"/>
                  </a:cubicBezTo>
                  <a:cubicBezTo>
                    <a:pt x="45" y="0"/>
                    <a:pt x="82" y="0"/>
                    <a:pt x="118" y="0"/>
                  </a:cubicBezTo>
                  <a:cubicBezTo>
                    <a:pt x="121" y="0"/>
                    <a:pt x="124" y="4"/>
                    <a:pt x="126" y="6"/>
                  </a:cubicBezTo>
                  <a:cubicBezTo>
                    <a:pt x="124" y="9"/>
                    <a:pt x="124" y="10"/>
                    <a:pt x="123" y="11"/>
                  </a:cubicBezTo>
                  <a:cubicBezTo>
                    <a:pt x="96" y="19"/>
                    <a:pt x="92" y="23"/>
                    <a:pt x="92" y="52"/>
                  </a:cubicBezTo>
                  <a:cubicBezTo>
                    <a:pt x="92" y="128"/>
                    <a:pt x="92" y="205"/>
                    <a:pt x="92" y="282"/>
                  </a:cubicBezTo>
                  <a:cubicBezTo>
                    <a:pt x="92" y="285"/>
                    <a:pt x="92" y="288"/>
                    <a:pt x="92" y="292"/>
                  </a:cubicBezTo>
                  <a:cubicBezTo>
                    <a:pt x="94" y="305"/>
                    <a:pt x="99" y="311"/>
                    <a:pt x="113" y="311"/>
                  </a:cubicBezTo>
                  <a:cubicBezTo>
                    <a:pt x="140" y="312"/>
                    <a:pt x="167" y="313"/>
                    <a:pt x="195" y="311"/>
                  </a:cubicBezTo>
                  <a:cubicBezTo>
                    <a:pt x="219" y="310"/>
                    <a:pt x="237" y="297"/>
                    <a:pt x="250" y="276"/>
                  </a:cubicBezTo>
                  <a:cubicBezTo>
                    <a:pt x="254" y="268"/>
                    <a:pt x="257" y="259"/>
                    <a:pt x="262" y="251"/>
                  </a:cubicBezTo>
                  <a:cubicBezTo>
                    <a:pt x="263" y="248"/>
                    <a:pt x="267" y="246"/>
                    <a:pt x="270" y="243"/>
                  </a:cubicBezTo>
                  <a:cubicBezTo>
                    <a:pt x="272" y="244"/>
                    <a:pt x="274" y="245"/>
                    <a:pt x="275"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1">
              <a:extLst>
                <a:ext uri="{FF2B5EF4-FFF2-40B4-BE49-F238E27FC236}">
                  <a16:creationId xmlns:a16="http://schemas.microsoft.com/office/drawing/2014/main" id="{A97A99C8-695A-40A8-A149-B10FFD693EC7}"/>
                </a:ext>
              </a:extLst>
            </p:cNvPr>
            <p:cNvSpPr>
              <a:spLocks/>
            </p:cNvSpPr>
            <p:nvPr userDrawn="1"/>
          </p:nvSpPr>
          <p:spPr bwMode="auto">
            <a:xfrm>
              <a:off x="6209020" y="2415682"/>
              <a:ext cx="73440" cy="192075"/>
            </a:xfrm>
            <a:custGeom>
              <a:avLst/>
              <a:gdLst>
                <a:gd name="T0" fmla="*/ 0 w 129"/>
                <a:gd name="T1" fmla="*/ 6 h 339"/>
                <a:gd name="T2" fmla="*/ 129 w 129"/>
                <a:gd name="T3" fmla="*/ 5 h 339"/>
                <a:gd name="T4" fmla="*/ 117 w 129"/>
                <a:gd name="T5" fmla="*/ 12 h 339"/>
                <a:gd name="T6" fmla="*/ 94 w 129"/>
                <a:gd name="T7" fmla="*/ 43 h 339"/>
                <a:gd name="T8" fmla="*/ 94 w 129"/>
                <a:gd name="T9" fmla="*/ 75 h 339"/>
                <a:gd name="T10" fmla="*/ 94 w 129"/>
                <a:gd name="T11" fmla="*/ 279 h 339"/>
                <a:gd name="T12" fmla="*/ 95 w 129"/>
                <a:gd name="T13" fmla="*/ 297 h 339"/>
                <a:gd name="T14" fmla="*/ 120 w 129"/>
                <a:gd name="T15" fmla="*/ 325 h 339"/>
                <a:gd name="T16" fmla="*/ 128 w 129"/>
                <a:gd name="T17" fmla="*/ 328 h 339"/>
                <a:gd name="T18" fmla="*/ 123 w 129"/>
                <a:gd name="T19" fmla="*/ 336 h 339"/>
                <a:gd name="T20" fmla="*/ 110 w 129"/>
                <a:gd name="T21" fmla="*/ 337 h 339"/>
                <a:gd name="T22" fmla="*/ 18 w 129"/>
                <a:gd name="T23" fmla="*/ 337 h 339"/>
                <a:gd name="T24" fmla="*/ 4 w 129"/>
                <a:gd name="T25" fmla="*/ 329 h 339"/>
                <a:gd name="T26" fmla="*/ 12 w 129"/>
                <a:gd name="T27" fmla="*/ 325 h 339"/>
                <a:gd name="T28" fmla="*/ 38 w 129"/>
                <a:gd name="T29" fmla="*/ 298 h 339"/>
                <a:gd name="T30" fmla="*/ 38 w 129"/>
                <a:gd name="T31" fmla="*/ 282 h 339"/>
                <a:gd name="T32" fmla="*/ 38 w 129"/>
                <a:gd name="T33" fmla="*/ 54 h 339"/>
                <a:gd name="T34" fmla="*/ 38 w 129"/>
                <a:gd name="T35" fmla="*/ 38 h 339"/>
                <a:gd name="T36" fmla="*/ 16 w 129"/>
                <a:gd name="T37" fmla="*/ 13 h 339"/>
                <a:gd name="T38" fmla="*/ 0 w 129"/>
                <a:gd name="T39" fmla="*/ 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339">
                  <a:moveTo>
                    <a:pt x="0" y="6"/>
                  </a:moveTo>
                  <a:cubicBezTo>
                    <a:pt x="21" y="0"/>
                    <a:pt x="110" y="0"/>
                    <a:pt x="129" y="5"/>
                  </a:cubicBezTo>
                  <a:cubicBezTo>
                    <a:pt x="124" y="8"/>
                    <a:pt x="121" y="11"/>
                    <a:pt x="117" y="12"/>
                  </a:cubicBezTo>
                  <a:cubicBezTo>
                    <a:pt x="101" y="16"/>
                    <a:pt x="95" y="28"/>
                    <a:pt x="94" y="43"/>
                  </a:cubicBezTo>
                  <a:cubicBezTo>
                    <a:pt x="94" y="54"/>
                    <a:pt x="94" y="65"/>
                    <a:pt x="94" y="75"/>
                  </a:cubicBezTo>
                  <a:cubicBezTo>
                    <a:pt x="94" y="143"/>
                    <a:pt x="94" y="211"/>
                    <a:pt x="94" y="279"/>
                  </a:cubicBezTo>
                  <a:cubicBezTo>
                    <a:pt x="94" y="285"/>
                    <a:pt x="94" y="291"/>
                    <a:pt x="95" y="297"/>
                  </a:cubicBezTo>
                  <a:cubicBezTo>
                    <a:pt x="96" y="315"/>
                    <a:pt x="102" y="321"/>
                    <a:pt x="120" y="325"/>
                  </a:cubicBezTo>
                  <a:cubicBezTo>
                    <a:pt x="122" y="326"/>
                    <a:pt x="124" y="327"/>
                    <a:pt x="128" y="328"/>
                  </a:cubicBezTo>
                  <a:cubicBezTo>
                    <a:pt x="126" y="331"/>
                    <a:pt x="125" y="336"/>
                    <a:pt x="123" y="336"/>
                  </a:cubicBezTo>
                  <a:cubicBezTo>
                    <a:pt x="119" y="337"/>
                    <a:pt x="114" y="337"/>
                    <a:pt x="110" y="337"/>
                  </a:cubicBezTo>
                  <a:cubicBezTo>
                    <a:pt x="79" y="337"/>
                    <a:pt x="48" y="337"/>
                    <a:pt x="18" y="337"/>
                  </a:cubicBezTo>
                  <a:cubicBezTo>
                    <a:pt x="12" y="337"/>
                    <a:pt x="5" y="339"/>
                    <a:pt x="4" y="329"/>
                  </a:cubicBezTo>
                  <a:cubicBezTo>
                    <a:pt x="7" y="328"/>
                    <a:pt x="9" y="326"/>
                    <a:pt x="12" y="325"/>
                  </a:cubicBezTo>
                  <a:cubicBezTo>
                    <a:pt x="30" y="321"/>
                    <a:pt x="36" y="315"/>
                    <a:pt x="38" y="298"/>
                  </a:cubicBezTo>
                  <a:cubicBezTo>
                    <a:pt x="39" y="293"/>
                    <a:pt x="38" y="287"/>
                    <a:pt x="38" y="282"/>
                  </a:cubicBezTo>
                  <a:cubicBezTo>
                    <a:pt x="38" y="206"/>
                    <a:pt x="38" y="130"/>
                    <a:pt x="38" y="54"/>
                  </a:cubicBezTo>
                  <a:cubicBezTo>
                    <a:pt x="38" y="49"/>
                    <a:pt x="39" y="43"/>
                    <a:pt x="38" y="38"/>
                  </a:cubicBezTo>
                  <a:cubicBezTo>
                    <a:pt x="36" y="26"/>
                    <a:pt x="31" y="15"/>
                    <a:pt x="16" y="13"/>
                  </a:cubicBezTo>
                  <a:cubicBezTo>
                    <a:pt x="12" y="12"/>
                    <a:pt x="8"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2">
              <a:extLst>
                <a:ext uri="{FF2B5EF4-FFF2-40B4-BE49-F238E27FC236}">
                  <a16:creationId xmlns:a16="http://schemas.microsoft.com/office/drawing/2014/main" id="{B54ECE78-82FB-4B33-956C-B7292EEA74D9}"/>
                </a:ext>
              </a:extLst>
            </p:cNvPr>
            <p:cNvSpPr>
              <a:spLocks/>
            </p:cNvSpPr>
            <p:nvPr userDrawn="1"/>
          </p:nvSpPr>
          <p:spPr bwMode="auto">
            <a:xfrm>
              <a:off x="5439591" y="2415682"/>
              <a:ext cx="70051" cy="190945"/>
            </a:xfrm>
            <a:custGeom>
              <a:avLst/>
              <a:gdLst>
                <a:gd name="T0" fmla="*/ 124 w 124"/>
                <a:gd name="T1" fmla="*/ 331 h 337"/>
                <a:gd name="T2" fmla="*/ 115 w 124"/>
                <a:gd name="T3" fmla="*/ 337 h 337"/>
                <a:gd name="T4" fmla="*/ 13 w 124"/>
                <a:gd name="T5" fmla="*/ 337 h 337"/>
                <a:gd name="T6" fmla="*/ 0 w 124"/>
                <a:gd name="T7" fmla="*/ 330 h 337"/>
                <a:gd name="T8" fmla="*/ 13 w 124"/>
                <a:gd name="T9" fmla="*/ 325 h 337"/>
                <a:gd name="T10" fmla="*/ 36 w 124"/>
                <a:gd name="T11" fmla="*/ 297 h 337"/>
                <a:gd name="T12" fmla="*/ 36 w 124"/>
                <a:gd name="T13" fmla="*/ 41 h 337"/>
                <a:gd name="T14" fmla="*/ 15 w 124"/>
                <a:gd name="T15" fmla="*/ 13 h 337"/>
                <a:gd name="T16" fmla="*/ 3 w 124"/>
                <a:gd name="T17" fmla="*/ 6 h 337"/>
                <a:gd name="T18" fmla="*/ 124 w 124"/>
                <a:gd name="T19" fmla="*/ 6 h 337"/>
                <a:gd name="T20" fmla="*/ 114 w 124"/>
                <a:gd name="T21" fmla="*/ 12 h 337"/>
                <a:gd name="T22" fmla="*/ 92 w 124"/>
                <a:gd name="T23" fmla="*/ 42 h 337"/>
                <a:gd name="T24" fmla="*/ 92 w 124"/>
                <a:gd name="T25" fmla="*/ 56 h 337"/>
                <a:gd name="T26" fmla="*/ 92 w 124"/>
                <a:gd name="T27" fmla="*/ 282 h 337"/>
                <a:gd name="T28" fmla="*/ 92 w 124"/>
                <a:gd name="T29" fmla="*/ 288 h 337"/>
                <a:gd name="T30" fmla="*/ 124 w 124"/>
                <a:gd name="T31" fmla="*/ 33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 h="337">
                  <a:moveTo>
                    <a:pt x="124" y="331"/>
                  </a:moveTo>
                  <a:cubicBezTo>
                    <a:pt x="121" y="333"/>
                    <a:pt x="118" y="337"/>
                    <a:pt x="115" y="337"/>
                  </a:cubicBezTo>
                  <a:cubicBezTo>
                    <a:pt x="81" y="337"/>
                    <a:pt x="47" y="337"/>
                    <a:pt x="13" y="337"/>
                  </a:cubicBezTo>
                  <a:cubicBezTo>
                    <a:pt x="10" y="337"/>
                    <a:pt x="6" y="333"/>
                    <a:pt x="0" y="330"/>
                  </a:cubicBezTo>
                  <a:cubicBezTo>
                    <a:pt x="7" y="327"/>
                    <a:pt x="10" y="326"/>
                    <a:pt x="13" y="325"/>
                  </a:cubicBezTo>
                  <a:cubicBezTo>
                    <a:pt x="29" y="320"/>
                    <a:pt x="36" y="314"/>
                    <a:pt x="36" y="297"/>
                  </a:cubicBezTo>
                  <a:cubicBezTo>
                    <a:pt x="36" y="212"/>
                    <a:pt x="36" y="126"/>
                    <a:pt x="36" y="41"/>
                  </a:cubicBezTo>
                  <a:cubicBezTo>
                    <a:pt x="36" y="27"/>
                    <a:pt x="29" y="17"/>
                    <a:pt x="15" y="13"/>
                  </a:cubicBezTo>
                  <a:cubicBezTo>
                    <a:pt x="11" y="12"/>
                    <a:pt x="8" y="9"/>
                    <a:pt x="3" y="6"/>
                  </a:cubicBezTo>
                  <a:cubicBezTo>
                    <a:pt x="19" y="0"/>
                    <a:pt x="108" y="0"/>
                    <a:pt x="124" y="6"/>
                  </a:cubicBezTo>
                  <a:cubicBezTo>
                    <a:pt x="120" y="9"/>
                    <a:pt x="118" y="12"/>
                    <a:pt x="114" y="12"/>
                  </a:cubicBezTo>
                  <a:cubicBezTo>
                    <a:pt x="99" y="16"/>
                    <a:pt x="94" y="28"/>
                    <a:pt x="92" y="42"/>
                  </a:cubicBezTo>
                  <a:cubicBezTo>
                    <a:pt x="91" y="47"/>
                    <a:pt x="92" y="51"/>
                    <a:pt x="92" y="56"/>
                  </a:cubicBezTo>
                  <a:cubicBezTo>
                    <a:pt x="92" y="131"/>
                    <a:pt x="92" y="207"/>
                    <a:pt x="92" y="282"/>
                  </a:cubicBezTo>
                  <a:cubicBezTo>
                    <a:pt x="92" y="284"/>
                    <a:pt x="92" y="286"/>
                    <a:pt x="92" y="288"/>
                  </a:cubicBezTo>
                  <a:cubicBezTo>
                    <a:pt x="92" y="313"/>
                    <a:pt x="98" y="320"/>
                    <a:pt x="124"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3">
              <a:extLst>
                <a:ext uri="{FF2B5EF4-FFF2-40B4-BE49-F238E27FC236}">
                  <a16:creationId xmlns:a16="http://schemas.microsoft.com/office/drawing/2014/main" id="{2D6BA0EE-80CE-43A6-B1E2-01F335CC603A}"/>
                </a:ext>
              </a:extLst>
            </p:cNvPr>
            <p:cNvSpPr>
              <a:spLocks noEditPoints="1"/>
            </p:cNvSpPr>
            <p:nvPr userDrawn="1"/>
          </p:nvSpPr>
          <p:spPr bwMode="auto">
            <a:xfrm>
              <a:off x="4979742" y="3130312"/>
              <a:ext cx="104511" cy="103946"/>
            </a:xfrm>
            <a:custGeom>
              <a:avLst/>
              <a:gdLst>
                <a:gd name="T0" fmla="*/ 3 w 184"/>
                <a:gd name="T1" fmla="*/ 4 h 184"/>
                <a:gd name="T2" fmla="*/ 14 w 184"/>
                <a:gd name="T3" fmla="*/ 0 h 184"/>
                <a:gd name="T4" fmla="*/ 96 w 184"/>
                <a:gd name="T5" fmla="*/ 0 h 184"/>
                <a:gd name="T6" fmla="*/ 115 w 184"/>
                <a:gd name="T7" fmla="*/ 4 h 184"/>
                <a:gd name="T8" fmla="*/ 153 w 184"/>
                <a:gd name="T9" fmla="*/ 47 h 184"/>
                <a:gd name="T10" fmla="*/ 123 w 184"/>
                <a:gd name="T11" fmla="*/ 93 h 184"/>
                <a:gd name="T12" fmla="*/ 110 w 184"/>
                <a:gd name="T13" fmla="*/ 99 h 184"/>
                <a:gd name="T14" fmla="*/ 133 w 184"/>
                <a:gd name="T15" fmla="*/ 128 h 184"/>
                <a:gd name="T16" fmla="*/ 157 w 184"/>
                <a:gd name="T17" fmla="*/ 157 h 184"/>
                <a:gd name="T18" fmla="*/ 184 w 184"/>
                <a:gd name="T19" fmla="*/ 179 h 184"/>
                <a:gd name="T20" fmla="*/ 182 w 184"/>
                <a:gd name="T21" fmla="*/ 183 h 184"/>
                <a:gd name="T22" fmla="*/ 138 w 184"/>
                <a:gd name="T23" fmla="*/ 183 h 184"/>
                <a:gd name="T24" fmla="*/ 126 w 184"/>
                <a:gd name="T25" fmla="*/ 174 h 184"/>
                <a:gd name="T26" fmla="*/ 80 w 184"/>
                <a:gd name="T27" fmla="*/ 116 h 184"/>
                <a:gd name="T28" fmla="*/ 65 w 184"/>
                <a:gd name="T29" fmla="*/ 98 h 184"/>
                <a:gd name="T30" fmla="*/ 63 w 184"/>
                <a:gd name="T31" fmla="*/ 162 h 184"/>
                <a:gd name="T32" fmla="*/ 76 w 184"/>
                <a:gd name="T33" fmla="*/ 172 h 184"/>
                <a:gd name="T34" fmla="*/ 85 w 184"/>
                <a:gd name="T35" fmla="*/ 182 h 184"/>
                <a:gd name="T36" fmla="*/ 0 w 184"/>
                <a:gd name="T37" fmla="*/ 182 h 184"/>
                <a:gd name="T38" fmla="*/ 11 w 184"/>
                <a:gd name="T39" fmla="*/ 172 h 184"/>
                <a:gd name="T40" fmla="*/ 26 w 184"/>
                <a:gd name="T41" fmla="*/ 152 h 184"/>
                <a:gd name="T42" fmla="*/ 27 w 184"/>
                <a:gd name="T43" fmla="*/ 33 h 184"/>
                <a:gd name="T44" fmla="*/ 4 w 184"/>
                <a:gd name="T45" fmla="*/ 9 h 184"/>
                <a:gd name="T46" fmla="*/ 3 w 184"/>
                <a:gd name="T47" fmla="*/ 4 h 184"/>
                <a:gd name="T48" fmla="*/ 63 w 184"/>
                <a:gd name="T49" fmla="*/ 84 h 184"/>
                <a:gd name="T50" fmla="*/ 112 w 184"/>
                <a:gd name="T51" fmla="*/ 67 h 184"/>
                <a:gd name="T52" fmla="*/ 110 w 184"/>
                <a:gd name="T53" fmla="*/ 31 h 184"/>
                <a:gd name="T54" fmla="*/ 63 w 184"/>
                <a:gd name="T55" fmla="*/ 19 h 184"/>
                <a:gd name="T56" fmla="*/ 63 w 184"/>
                <a:gd name="T57" fmla="*/ 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4" h="184">
                  <a:moveTo>
                    <a:pt x="3" y="4"/>
                  </a:moveTo>
                  <a:cubicBezTo>
                    <a:pt x="7" y="3"/>
                    <a:pt x="10" y="0"/>
                    <a:pt x="14" y="0"/>
                  </a:cubicBezTo>
                  <a:cubicBezTo>
                    <a:pt x="41" y="0"/>
                    <a:pt x="69" y="0"/>
                    <a:pt x="96" y="0"/>
                  </a:cubicBezTo>
                  <a:cubicBezTo>
                    <a:pt x="102" y="0"/>
                    <a:pt x="109" y="2"/>
                    <a:pt x="115" y="4"/>
                  </a:cubicBezTo>
                  <a:cubicBezTo>
                    <a:pt x="138" y="10"/>
                    <a:pt x="153" y="25"/>
                    <a:pt x="153" y="47"/>
                  </a:cubicBezTo>
                  <a:cubicBezTo>
                    <a:pt x="154" y="70"/>
                    <a:pt x="148" y="82"/>
                    <a:pt x="123" y="93"/>
                  </a:cubicBezTo>
                  <a:cubicBezTo>
                    <a:pt x="120" y="95"/>
                    <a:pt x="116" y="96"/>
                    <a:pt x="110" y="99"/>
                  </a:cubicBezTo>
                  <a:cubicBezTo>
                    <a:pt x="118" y="109"/>
                    <a:pt x="125" y="119"/>
                    <a:pt x="133" y="128"/>
                  </a:cubicBezTo>
                  <a:cubicBezTo>
                    <a:pt x="141" y="138"/>
                    <a:pt x="148" y="149"/>
                    <a:pt x="157" y="157"/>
                  </a:cubicBezTo>
                  <a:cubicBezTo>
                    <a:pt x="165" y="165"/>
                    <a:pt x="175" y="172"/>
                    <a:pt x="184" y="179"/>
                  </a:cubicBezTo>
                  <a:cubicBezTo>
                    <a:pt x="184" y="180"/>
                    <a:pt x="183" y="182"/>
                    <a:pt x="182" y="183"/>
                  </a:cubicBezTo>
                  <a:cubicBezTo>
                    <a:pt x="167" y="183"/>
                    <a:pt x="152" y="184"/>
                    <a:pt x="138" y="183"/>
                  </a:cubicBezTo>
                  <a:cubicBezTo>
                    <a:pt x="133" y="183"/>
                    <a:pt x="129" y="178"/>
                    <a:pt x="126" y="174"/>
                  </a:cubicBezTo>
                  <a:cubicBezTo>
                    <a:pt x="110" y="155"/>
                    <a:pt x="96" y="135"/>
                    <a:pt x="80" y="116"/>
                  </a:cubicBezTo>
                  <a:cubicBezTo>
                    <a:pt x="77" y="111"/>
                    <a:pt x="72" y="106"/>
                    <a:pt x="65" y="98"/>
                  </a:cubicBezTo>
                  <a:cubicBezTo>
                    <a:pt x="60" y="123"/>
                    <a:pt x="62" y="142"/>
                    <a:pt x="63" y="162"/>
                  </a:cubicBezTo>
                  <a:cubicBezTo>
                    <a:pt x="63" y="169"/>
                    <a:pt x="70" y="171"/>
                    <a:pt x="76" y="172"/>
                  </a:cubicBezTo>
                  <a:cubicBezTo>
                    <a:pt x="81" y="172"/>
                    <a:pt x="87" y="172"/>
                    <a:pt x="85" y="182"/>
                  </a:cubicBezTo>
                  <a:cubicBezTo>
                    <a:pt x="59" y="182"/>
                    <a:pt x="32" y="182"/>
                    <a:pt x="0" y="182"/>
                  </a:cubicBezTo>
                  <a:cubicBezTo>
                    <a:pt x="6" y="177"/>
                    <a:pt x="8" y="172"/>
                    <a:pt x="11" y="172"/>
                  </a:cubicBezTo>
                  <a:cubicBezTo>
                    <a:pt x="23" y="171"/>
                    <a:pt x="26" y="163"/>
                    <a:pt x="26" y="152"/>
                  </a:cubicBezTo>
                  <a:cubicBezTo>
                    <a:pt x="26" y="112"/>
                    <a:pt x="26" y="73"/>
                    <a:pt x="27" y="33"/>
                  </a:cubicBezTo>
                  <a:cubicBezTo>
                    <a:pt x="27" y="16"/>
                    <a:pt x="14" y="14"/>
                    <a:pt x="4" y="9"/>
                  </a:cubicBezTo>
                  <a:cubicBezTo>
                    <a:pt x="4" y="8"/>
                    <a:pt x="3" y="6"/>
                    <a:pt x="3" y="4"/>
                  </a:cubicBezTo>
                  <a:close/>
                  <a:moveTo>
                    <a:pt x="63" y="84"/>
                  </a:moveTo>
                  <a:cubicBezTo>
                    <a:pt x="82" y="84"/>
                    <a:pt x="100" y="84"/>
                    <a:pt x="112" y="67"/>
                  </a:cubicBezTo>
                  <a:cubicBezTo>
                    <a:pt x="118" y="57"/>
                    <a:pt x="117" y="39"/>
                    <a:pt x="110" y="31"/>
                  </a:cubicBezTo>
                  <a:cubicBezTo>
                    <a:pt x="98" y="16"/>
                    <a:pt x="81" y="18"/>
                    <a:pt x="63" y="19"/>
                  </a:cubicBezTo>
                  <a:cubicBezTo>
                    <a:pt x="63" y="41"/>
                    <a:pt x="63" y="62"/>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4">
              <a:extLst>
                <a:ext uri="{FF2B5EF4-FFF2-40B4-BE49-F238E27FC236}">
                  <a16:creationId xmlns:a16="http://schemas.microsoft.com/office/drawing/2014/main" id="{1EEAB86F-1815-4703-BF5C-E4E7D11CA0FA}"/>
                </a:ext>
              </a:extLst>
            </p:cNvPr>
            <p:cNvSpPr>
              <a:spLocks/>
            </p:cNvSpPr>
            <p:nvPr userDrawn="1"/>
          </p:nvSpPr>
          <p:spPr bwMode="auto">
            <a:xfrm>
              <a:off x="4511419" y="3128618"/>
              <a:ext cx="110161" cy="107901"/>
            </a:xfrm>
            <a:custGeom>
              <a:avLst/>
              <a:gdLst>
                <a:gd name="T0" fmla="*/ 123 w 195"/>
                <a:gd name="T1" fmla="*/ 11 h 191"/>
                <a:gd name="T2" fmla="*/ 195 w 195"/>
                <a:gd name="T3" fmla="*/ 5 h 191"/>
                <a:gd name="T4" fmla="*/ 188 w 195"/>
                <a:gd name="T5" fmla="*/ 15 h 191"/>
                <a:gd name="T6" fmla="*/ 170 w 195"/>
                <a:gd name="T7" fmla="*/ 43 h 191"/>
                <a:gd name="T8" fmla="*/ 170 w 195"/>
                <a:gd name="T9" fmla="*/ 107 h 191"/>
                <a:gd name="T10" fmla="*/ 166 w 195"/>
                <a:gd name="T11" fmla="*/ 145 h 191"/>
                <a:gd name="T12" fmla="*/ 113 w 195"/>
                <a:gd name="T13" fmla="*/ 190 h 191"/>
                <a:gd name="T14" fmla="*/ 87 w 195"/>
                <a:gd name="T15" fmla="*/ 191 h 191"/>
                <a:gd name="T16" fmla="*/ 27 w 195"/>
                <a:gd name="T17" fmla="*/ 131 h 191"/>
                <a:gd name="T18" fmla="*/ 26 w 195"/>
                <a:gd name="T19" fmla="*/ 49 h 191"/>
                <a:gd name="T20" fmla="*/ 26 w 195"/>
                <a:gd name="T21" fmla="*/ 35 h 191"/>
                <a:gd name="T22" fmla="*/ 12 w 195"/>
                <a:gd name="T23" fmla="*/ 16 h 191"/>
                <a:gd name="T24" fmla="*/ 4 w 195"/>
                <a:gd name="T25" fmla="*/ 4 h 191"/>
                <a:gd name="T26" fmla="*/ 84 w 195"/>
                <a:gd name="T27" fmla="*/ 5 h 191"/>
                <a:gd name="T28" fmla="*/ 87 w 195"/>
                <a:gd name="T29" fmla="*/ 11 h 191"/>
                <a:gd name="T30" fmla="*/ 74 w 195"/>
                <a:gd name="T31" fmla="*/ 16 h 191"/>
                <a:gd name="T32" fmla="*/ 60 w 195"/>
                <a:gd name="T33" fmla="*/ 32 h 191"/>
                <a:gd name="T34" fmla="*/ 62 w 195"/>
                <a:gd name="T35" fmla="*/ 138 h 191"/>
                <a:gd name="T36" fmla="*/ 103 w 195"/>
                <a:gd name="T37" fmla="*/ 173 h 191"/>
                <a:gd name="T38" fmla="*/ 147 w 195"/>
                <a:gd name="T39" fmla="*/ 138 h 191"/>
                <a:gd name="T40" fmla="*/ 150 w 195"/>
                <a:gd name="T41" fmla="*/ 95 h 191"/>
                <a:gd name="T42" fmla="*/ 150 w 195"/>
                <a:gd name="T43" fmla="*/ 45 h 191"/>
                <a:gd name="T44" fmla="*/ 129 w 195"/>
                <a:gd name="T45" fmla="*/ 14 h 191"/>
                <a:gd name="T46" fmla="*/ 123 w 195"/>
                <a:gd name="T47" fmla="*/ 1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5" h="191">
                  <a:moveTo>
                    <a:pt x="123" y="11"/>
                  </a:moveTo>
                  <a:cubicBezTo>
                    <a:pt x="133" y="2"/>
                    <a:pt x="159" y="0"/>
                    <a:pt x="195" y="5"/>
                  </a:cubicBezTo>
                  <a:cubicBezTo>
                    <a:pt x="192" y="9"/>
                    <a:pt x="191" y="14"/>
                    <a:pt x="188" y="15"/>
                  </a:cubicBezTo>
                  <a:cubicBezTo>
                    <a:pt x="172" y="18"/>
                    <a:pt x="170" y="29"/>
                    <a:pt x="170" y="43"/>
                  </a:cubicBezTo>
                  <a:cubicBezTo>
                    <a:pt x="171" y="64"/>
                    <a:pt x="171" y="86"/>
                    <a:pt x="170" y="107"/>
                  </a:cubicBezTo>
                  <a:cubicBezTo>
                    <a:pt x="170" y="120"/>
                    <a:pt x="169" y="132"/>
                    <a:pt x="166" y="145"/>
                  </a:cubicBezTo>
                  <a:cubicBezTo>
                    <a:pt x="162" y="171"/>
                    <a:pt x="141" y="188"/>
                    <a:pt x="113" y="190"/>
                  </a:cubicBezTo>
                  <a:cubicBezTo>
                    <a:pt x="105" y="191"/>
                    <a:pt x="96" y="191"/>
                    <a:pt x="87" y="191"/>
                  </a:cubicBezTo>
                  <a:cubicBezTo>
                    <a:pt x="51" y="190"/>
                    <a:pt x="27" y="167"/>
                    <a:pt x="27" y="131"/>
                  </a:cubicBezTo>
                  <a:cubicBezTo>
                    <a:pt x="26" y="103"/>
                    <a:pt x="26" y="76"/>
                    <a:pt x="26" y="49"/>
                  </a:cubicBezTo>
                  <a:cubicBezTo>
                    <a:pt x="26" y="44"/>
                    <a:pt x="26" y="39"/>
                    <a:pt x="26" y="35"/>
                  </a:cubicBezTo>
                  <a:cubicBezTo>
                    <a:pt x="26" y="25"/>
                    <a:pt x="23" y="18"/>
                    <a:pt x="12" y="16"/>
                  </a:cubicBezTo>
                  <a:cubicBezTo>
                    <a:pt x="6" y="15"/>
                    <a:pt x="0" y="13"/>
                    <a:pt x="4" y="4"/>
                  </a:cubicBezTo>
                  <a:cubicBezTo>
                    <a:pt x="31" y="4"/>
                    <a:pt x="57" y="4"/>
                    <a:pt x="84" y="5"/>
                  </a:cubicBezTo>
                  <a:cubicBezTo>
                    <a:pt x="84" y="5"/>
                    <a:pt x="85" y="8"/>
                    <a:pt x="87" y="11"/>
                  </a:cubicBezTo>
                  <a:cubicBezTo>
                    <a:pt x="82" y="13"/>
                    <a:pt x="79" y="15"/>
                    <a:pt x="74" y="16"/>
                  </a:cubicBezTo>
                  <a:cubicBezTo>
                    <a:pt x="65" y="18"/>
                    <a:pt x="60" y="23"/>
                    <a:pt x="60" y="32"/>
                  </a:cubicBezTo>
                  <a:cubicBezTo>
                    <a:pt x="60" y="67"/>
                    <a:pt x="61" y="103"/>
                    <a:pt x="62" y="138"/>
                  </a:cubicBezTo>
                  <a:cubicBezTo>
                    <a:pt x="63" y="158"/>
                    <a:pt x="77" y="171"/>
                    <a:pt x="103" y="173"/>
                  </a:cubicBezTo>
                  <a:cubicBezTo>
                    <a:pt x="127" y="174"/>
                    <a:pt x="143" y="162"/>
                    <a:pt x="147" y="138"/>
                  </a:cubicBezTo>
                  <a:cubicBezTo>
                    <a:pt x="150" y="124"/>
                    <a:pt x="150" y="109"/>
                    <a:pt x="150" y="95"/>
                  </a:cubicBezTo>
                  <a:cubicBezTo>
                    <a:pt x="151" y="78"/>
                    <a:pt x="151" y="62"/>
                    <a:pt x="150" y="45"/>
                  </a:cubicBezTo>
                  <a:cubicBezTo>
                    <a:pt x="150" y="24"/>
                    <a:pt x="149" y="22"/>
                    <a:pt x="129" y="14"/>
                  </a:cubicBezTo>
                  <a:cubicBezTo>
                    <a:pt x="128" y="14"/>
                    <a:pt x="126" y="12"/>
                    <a:pt x="12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5">
              <a:extLst>
                <a:ext uri="{FF2B5EF4-FFF2-40B4-BE49-F238E27FC236}">
                  <a16:creationId xmlns:a16="http://schemas.microsoft.com/office/drawing/2014/main" id="{7C809BC6-18BA-4902-AE2F-F5B5FD68F940}"/>
                </a:ext>
              </a:extLst>
            </p:cNvPr>
            <p:cNvSpPr>
              <a:spLocks/>
            </p:cNvSpPr>
            <p:nvPr userDrawn="1"/>
          </p:nvSpPr>
          <p:spPr bwMode="auto">
            <a:xfrm>
              <a:off x="4686546" y="3126358"/>
              <a:ext cx="75135" cy="110161"/>
            </a:xfrm>
            <a:custGeom>
              <a:avLst/>
              <a:gdLst>
                <a:gd name="T0" fmla="*/ 116 w 132"/>
                <a:gd name="T1" fmla="*/ 4 h 195"/>
                <a:gd name="T2" fmla="*/ 122 w 132"/>
                <a:gd name="T3" fmla="*/ 63 h 195"/>
                <a:gd name="T4" fmla="*/ 108 w 132"/>
                <a:gd name="T5" fmla="*/ 61 h 195"/>
                <a:gd name="T6" fmla="*/ 101 w 132"/>
                <a:gd name="T7" fmla="*/ 46 h 195"/>
                <a:gd name="T8" fmla="*/ 63 w 132"/>
                <a:gd name="T9" fmla="*/ 21 h 195"/>
                <a:gd name="T10" fmla="*/ 42 w 132"/>
                <a:gd name="T11" fmla="*/ 34 h 195"/>
                <a:gd name="T12" fmla="*/ 46 w 132"/>
                <a:gd name="T13" fmla="*/ 58 h 195"/>
                <a:gd name="T14" fmla="*/ 70 w 132"/>
                <a:gd name="T15" fmla="*/ 76 h 195"/>
                <a:gd name="T16" fmla="*/ 108 w 132"/>
                <a:gd name="T17" fmla="*/ 101 h 195"/>
                <a:gd name="T18" fmla="*/ 126 w 132"/>
                <a:gd name="T19" fmla="*/ 158 h 195"/>
                <a:gd name="T20" fmla="*/ 81 w 132"/>
                <a:gd name="T21" fmla="*/ 194 h 195"/>
                <a:gd name="T22" fmla="*/ 57 w 132"/>
                <a:gd name="T23" fmla="*/ 194 h 195"/>
                <a:gd name="T24" fmla="*/ 32 w 132"/>
                <a:gd name="T25" fmla="*/ 189 h 195"/>
                <a:gd name="T26" fmla="*/ 9 w 132"/>
                <a:gd name="T27" fmla="*/ 195 h 195"/>
                <a:gd name="T28" fmla="*/ 0 w 132"/>
                <a:gd name="T29" fmla="*/ 133 h 195"/>
                <a:gd name="T30" fmla="*/ 17 w 132"/>
                <a:gd name="T31" fmla="*/ 139 h 195"/>
                <a:gd name="T32" fmla="*/ 37 w 132"/>
                <a:gd name="T33" fmla="*/ 166 h 195"/>
                <a:gd name="T34" fmla="*/ 70 w 132"/>
                <a:gd name="T35" fmla="*/ 177 h 195"/>
                <a:gd name="T36" fmla="*/ 91 w 132"/>
                <a:gd name="T37" fmla="*/ 162 h 195"/>
                <a:gd name="T38" fmla="*/ 87 w 132"/>
                <a:gd name="T39" fmla="*/ 134 h 195"/>
                <a:gd name="T40" fmla="*/ 64 w 132"/>
                <a:gd name="T41" fmla="*/ 115 h 195"/>
                <a:gd name="T42" fmla="*/ 29 w 132"/>
                <a:gd name="T43" fmla="*/ 93 h 195"/>
                <a:gd name="T44" fmla="*/ 12 w 132"/>
                <a:gd name="T45" fmla="*/ 33 h 195"/>
                <a:gd name="T46" fmla="*/ 68 w 132"/>
                <a:gd name="T47" fmla="*/ 3 h 195"/>
                <a:gd name="T48" fmla="*/ 75 w 132"/>
                <a:gd name="T49" fmla="*/ 5 h 195"/>
                <a:gd name="T50" fmla="*/ 112 w 132"/>
                <a:gd name="T51" fmla="*/ 1 h 195"/>
                <a:gd name="T52" fmla="*/ 116 w 132"/>
                <a:gd name="T53" fmla="*/ 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195">
                  <a:moveTo>
                    <a:pt x="116" y="4"/>
                  </a:moveTo>
                  <a:cubicBezTo>
                    <a:pt x="118" y="24"/>
                    <a:pt x="120" y="44"/>
                    <a:pt x="122" y="63"/>
                  </a:cubicBezTo>
                  <a:cubicBezTo>
                    <a:pt x="115" y="67"/>
                    <a:pt x="111" y="68"/>
                    <a:pt x="108" y="61"/>
                  </a:cubicBezTo>
                  <a:cubicBezTo>
                    <a:pt x="106" y="56"/>
                    <a:pt x="104" y="51"/>
                    <a:pt x="101" y="46"/>
                  </a:cubicBezTo>
                  <a:cubicBezTo>
                    <a:pt x="93" y="31"/>
                    <a:pt x="80" y="23"/>
                    <a:pt x="63" y="21"/>
                  </a:cubicBezTo>
                  <a:cubicBezTo>
                    <a:pt x="53" y="21"/>
                    <a:pt x="45" y="25"/>
                    <a:pt x="42" y="34"/>
                  </a:cubicBezTo>
                  <a:cubicBezTo>
                    <a:pt x="38" y="42"/>
                    <a:pt x="39" y="51"/>
                    <a:pt x="46" y="58"/>
                  </a:cubicBezTo>
                  <a:cubicBezTo>
                    <a:pt x="53" y="64"/>
                    <a:pt x="62" y="70"/>
                    <a:pt x="70" y="76"/>
                  </a:cubicBezTo>
                  <a:cubicBezTo>
                    <a:pt x="82" y="84"/>
                    <a:pt x="95" y="93"/>
                    <a:pt x="108" y="101"/>
                  </a:cubicBezTo>
                  <a:cubicBezTo>
                    <a:pt x="128" y="115"/>
                    <a:pt x="132" y="138"/>
                    <a:pt x="126" y="158"/>
                  </a:cubicBezTo>
                  <a:cubicBezTo>
                    <a:pt x="120" y="179"/>
                    <a:pt x="103" y="191"/>
                    <a:pt x="81" y="194"/>
                  </a:cubicBezTo>
                  <a:cubicBezTo>
                    <a:pt x="73" y="195"/>
                    <a:pt x="65" y="195"/>
                    <a:pt x="57" y="194"/>
                  </a:cubicBezTo>
                  <a:cubicBezTo>
                    <a:pt x="49" y="193"/>
                    <a:pt x="40" y="189"/>
                    <a:pt x="32" y="189"/>
                  </a:cubicBezTo>
                  <a:cubicBezTo>
                    <a:pt x="25" y="188"/>
                    <a:pt x="18" y="192"/>
                    <a:pt x="9" y="195"/>
                  </a:cubicBezTo>
                  <a:cubicBezTo>
                    <a:pt x="6" y="174"/>
                    <a:pt x="3" y="154"/>
                    <a:pt x="0" y="133"/>
                  </a:cubicBezTo>
                  <a:cubicBezTo>
                    <a:pt x="10" y="129"/>
                    <a:pt x="13" y="133"/>
                    <a:pt x="17" y="139"/>
                  </a:cubicBezTo>
                  <a:cubicBezTo>
                    <a:pt x="23" y="149"/>
                    <a:pt x="29" y="158"/>
                    <a:pt x="37" y="166"/>
                  </a:cubicBezTo>
                  <a:cubicBezTo>
                    <a:pt x="45" y="176"/>
                    <a:pt x="57" y="179"/>
                    <a:pt x="70" y="177"/>
                  </a:cubicBezTo>
                  <a:cubicBezTo>
                    <a:pt x="80" y="176"/>
                    <a:pt x="87" y="171"/>
                    <a:pt x="91" y="162"/>
                  </a:cubicBezTo>
                  <a:cubicBezTo>
                    <a:pt x="96" y="152"/>
                    <a:pt x="95" y="142"/>
                    <a:pt x="87" y="134"/>
                  </a:cubicBezTo>
                  <a:cubicBezTo>
                    <a:pt x="80" y="127"/>
                    <a:pt x="72" y="121"/>
                    <a:pt x="64" y="115"/>
                  </a:cubicBezTo>
                  <a:cubicBezTo>
                    <a:pt x="53" y="107"/>
                    <a:pt x="40" y="101"/>
                    <a:pt x="29" y="93"/>
                  </a:cubicBezTo>
                  <a:cubicBezTo>
                    <a:pt x="6" y="76"/>
                    <a:pt x="4" y="53"/>
                    <a:pt x="12" y="33"/>
                  </a:cubicBezTo>
                  <a:cubicBezTo>
                    <a:pt x="19" y="12"/>
                    <a:pt x="44" y="0"/>
                    <a:pt x="68" y="3"/>
                  </a:cubicBezTo>
                  <a:cubicBezTo>
                    <a:pt x="70" y="3"/>
                    <a:pt x="73" y="4"/>
                    <a:pt x="75" y="5"/>
                  </a:cubicBezTo>
                  <a:cubicBezTo>
                    <a:pt x="88" y="10"/>
                    <a:pt x="100" y="13"/>
                    <a:pt x="112" y="1"/>
                  </a:cubicBezTo>
                  <a:cubicBezTo>
                    <a:pt x="113" y="2"/>
                    <a:pt x="115" y="3"/>
                    <a:pt x="1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6">
              <a:extLst>
                <a:ext uri="{FF2B5EF4-FFF2-40B4-BE49-F238E27FC236}">
                  <a16:creationId xmlns:a16="http://schemas.microsoft.com/office/drawing/2014/main" id="{EEBFA11A-AAB1-497F-8253-E2426DFEDD0C}"/>
                </a:ext>
              </a:extLst>
            </p:cNvPr>
            <p:cNvSpPr>
              <a:spLocks noEditPoints="1"/>
            </p:cNvSpPr>
            <p:nvPr userDrawn="1"/>
          </p:nvSpPr>
          <p:spPr bwMode="auto">
            <a:xfrm>
              <a:off x="5137921" y="3128053"/>
              <a:ext cx="111290" cy="106206"/>
            </a:xfrm>
            <a:custGeom>
              <a:avLst/>
              <a:gdLst>
                <a:gd name="T0" fmla="*/ 121 w 197"/>
                <a:gd name="T1" fmla="*/ 188 h 188"/>
                <a:gd name="T2" fmla="*/ 136 w 197"/>
                <a:gd name="T3" fmla="*/ 171 h 188"/>
                <a:gd name="T4" fmla="*/ 122 w 197"/>
                <a:gd name="T5" fmla="*/ 131 h 188"/>
                <a:gd name="T6" fmla="*/ 57 w 197"/>
                <a:gd name="T7" fmla="*/ 131 h 188"/>
                <a:gd name="T8" fmla="*/ 43 w 197"/>
                <a:gd name="T9" fmla="*/ 169 h 188"/>
                <a:gd name="T10" fmla="*/ 60 w 197"/>
                <a:gd name="T11" fmla="*/ 186 h 188"/>
                <a:gd name="T12" fmla="*/ 0 w 197"/>
                <a:gd name="T13" fmla="*/ 186 h 188"/>
                <a:gd name="T14" fmla="*/ 3 w 197"/>
                <a:gd name="T15" fmla="*/ 178 h 188"/>
                <a:gd name="T16" fmla="*/ 29 w 197"/>
                <a:gd name="T17" fmla="*/ 147 h 188"/>
                <a:gd name="T18" fmla="*/ 82 w 197"/>
                <a:gd name="T19" fmla="*/ 22 h 188"/>
                <a:gd name="T20" fmla="*/ 87 w 197"/>
                <a:gd name="T21" fmla="*/ 12 h 188"/>
                <a:gd name="T22" fmla="*/ 97 w 197"/>
                <a:gd name="T23" fmla="*/ 0 h 188"/>
                <a:gd name="T24" fmla="*/ 107 w 197"/>
                <a:gd name="T25" fmla="*/ 11 h 188"/>
                <a:gd name="T26" fmla="*/ 137 w 197"/>
                <a:gd name="T27" fmla="*/ 80 h 188"/>
                <a:gd name="T28" fmla="*/ 171 w 197"/>
                <a:gd name="T29" fmla="*/ 156 h 188"/>
                <a:gd name="T30" fmla="*/ 191 w 197"/>
                <a:gd name="T31" fmla="*/ 177 h 188"/>
                <a:gd name="T32" fmla="*/ 197 w 197"/>
                <a:gd name="T33" fmla="*/ 187 h 188"/>
                <a:gd name="T34" fmla="*/ 121 w 197"/>
                <a:gd name="T35" fmla="*/ 188 h 188"/>
                <a:gd name="T36" fmla="*/ 66 w 197"/>
                <a:gd name="T37" fmla="*/ 110 h 188"/>
                <a:gd name="T38" fmla="*/ 114 w 197"/>
                <a:gd name="T39" fmla="*/ 110 h 188"/>
                <a:gd name="T40" fmla="*/ 90 w 197"/>
                <a:gd name="T41" fmla="*/ 53 h 188"/>
                <a:gd name="T42" fmla="*/ 66 w 197"/>
                <a:gd name="T43"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7" h="188">
                  <a:moveTo>
                    <a:pt x="121" y="188"/>
                  </a:moveTo>
                  <a:cubicBezTo>
                    <a:pt x="118" y="172"/>
                    <a:pt x="131" y="178"/>
                    <a:pt x="136" y="171"/>
                  </a:cubicBezTo>
                  <a:cubicBezTo>
                    <a:pt x="136" y="158"/>
                    <a:pt x="128" y="145"/>
                    <a:pt x="122" y="131"/>
                  </a:cubicBezTo>
                  <a:cubicBezTo>
                    <a:pt x="101" y="131"/>
                    <a:pt x="80" y="131"/>
                    <a:pt x="57" y="131"/>
                  </a:cubicBezTo>
                  <a:cubicBezTo>
                    <a:pt x="52" y="144"/>
                    <a:pt x="48" y="157"/>
                    <a:pt x="43" y="169"/>
                  </a:cubicBezTo>
                  <a:cubicBezTo>
                    <a:pt x="54" y="176"/>
                    <a:pt x="57" y="179"/>
                    <a:pt x="60" y="186"/>
                  </a:cubicBezTo>
                  <a:cubicBezTo>
                    <a:pt x="40" y="186"/>
                    <a:pt x="21" y="186"/>
                    <a:pt x="0" y="186"/>
                  </a:cubicBezTo>
                  <a:cubicBezTo>
                    <a:pt x="2" y="182"/>
                    <a:pt x="2" y="178"/>
                    <a:pt x="3" y="178"/>
                  </a:cubicBezTo>
                  <a:cubicBezTo>
                    <a:pt x="19" y="173"/>
                    <a:pt x="23" y="160"/>
                    <a:pt x="29" y="147"/>
                  </a:cubicBezTo>
                  <a:cubicBezTo>
                    <a:pt x="47" y="105"/>
                    <a:pt x="64" y="64"/>
                    <a:pt x="82" y="22"/>
                  </a:cubicBezTo>
                  <a:cubicBezTo>
                    <a:pt x="84" y="19"/>
                    <a:pt x="85" y="15"/>
                    <a:pt x="87" y="12"/>
                  </a:cubicBezTo>
                  <a:cubicBezTo>
                    <a:pt x="90" y="7"/>
                    <a:pt x="93" y="4"/>
                    <a:pt x="97" y="0"/>
                  </a:cubicBezTo>
                  <a:cubicBezTo>
                    <a:pt x="100" y="4"/>
                    <a:pt x="105" y="6"/>
                    <a:pt x="107" y="11"/>
                  </a:cubicBezTo>
                  <a:cubicBezTo>
                    <a:pt x="117" y="34"/>
                    <a:pt x="127" y="57"/>
                    <a:pt x="137" y="80"/>
                  </a:cubicBezTo>
                  <a:cubicBezTo>
                    <a:pt x="148" y="105"/>
                    <a:pt x="160" y="131"/>
                    <a:pt x="171" y="156"/>
                  </a:cubicBezTo>
                  <a:cubicBezTo>
                    <a:pt x="175" y="166"/>
                    <a:pt x="179" y="175"/>
                    <a:pt x="191" y="177"/>
                  </a:cubicBezTo>
                  <a:cubicBezTo>
                    <a:pt x="193" y="177"/>
                    <a:pt x="194" y="181"/>
                    <a:pt x="197" y="187"/>
                  </a:cubicBezTo>
                  <a:cubicBezTo>
                    <a:pt x="170" y="188"/>
                    <a:pt x="146" y="187"/>
                    <a:pt x="121" y="188"/>
                  </a:cubicBezTo>
                  <a:close/>
                  <a:moveTo>
                    <a:pt x="66" y="110"/>
                  </a:moveTo>
                  <a:cubicBezTo>
                    <a:pt x="83" y="110"/>
                    <a:pt x="97" y="110"/>
                    <a:pt x="114" y="110"/>
                  </a:cubicBezTo>
                  <a:cubicBezTo>
                    <a:pt x="106" y="91"/>
                    <a:pt x="99" y="74"/>
                    <a:pt x="90" y="53"/>
                  </a:cubicBezTo>
                  <a:cubicBezTo>
                    <a:pt x="81" y="75"/>
                    <a:pt x="74" y="92"/>
                    <a:pt x="6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7">
              <a:extLst>
                <a:ext uri="{FF2B5EF4-FFF2-40B4-BE49-F238E27FC236}">
                  <a16:creationId xmlns:a16="http://schemas.microsoft.com/office/drawing/2014/main" id="{3CE328E5-9B41-4393-969C-113C65882751}"/>
                </a:ext>
              </a:extLst>
            </p:cNvPr>
            <p:cNvSpPr>
              <a:spLocks noEditPoints="1"/>
            </p:cNvSpPr>
            <p:nvPr userDrawn="1"/>
          </p:nvSpPr>
          <p:spPr bwMode="auto">
            <a:xfrm>
              <a:off x="5574044" y="3127488"/>
              <a:ext cx="110161" cy="107901"/>
            </a:xfrm>
            <a:custGeom>
              <a:avLst/>
              <a:gdLst>
                <a:gd name="T0" fmla="*/ 194 w 194"/>
                <a:gd name="T1" fmla="*/ 188 h 191"/>
                <a:gd name="T2" fmla="*/ 119 w 194"/>
                <a:gd name="T3" fmla="*/ 188 h 191"/>
                <a:gd name="T4" fmla="*/ 135 w 194"/>
                <a:gd name="T5" fmla="*/ 172 h 191"/>
                <a:gd name="T6" fmla="*/ 120 w 194"/>
                <a:gd name="T7" fmla="*/ 132 h 191"/>
                <a:gd name="T8" fmla="*/ 58 w 194"/>
                <a:gd name="T9" fmla="*/ 132 h 191"/>
                <a:gd name="T10" fmla="*/ 45 w 194"/>
                <a:gd name="T11" fmla="*/ 171 h 191"/>
                <a:gd name="T12" fmla="*/ 60 w 194"/>
                <a:gd name="T13" fmla="*/ 187 h 191"/>
                <a:gd name="T14" fmla="*/ 0 w 194"/>
                <a:gd name="T15" fmla="*/ 188 h 191"/>
                <a:gd name="T16" fmla="*/ 5 w 194"/>
                <a:gd name="T17" fmla="*/ 178 h 191"/>
                <a:gd name="T18" fmla="*/ 23 w 194"/>
                <a:gd name="T19" fmla="*/ 159 h 191"/>
                <a:gd name="T20" fmla="*/ 84 w 194"/>
                <a:gd name="T21" fmla="*/ 18 h 191"/>
                <a:gd name="T22" fmla="*/ 97 w 194"/>
                <a:gd name="T23" fmla="*/ 2 h 191"/>
                <a:gd name="T24" fmla="*/ 109 w 194"/>
                <a:gd name="T25" fmla="*/ 17 h 191"/>
                <a:gd name="T26" fmla="*/ 170 w 194"/>
                <a:gd name="T27" fmla="*/ 156 h 191"/>
                <a:gd name="T28" fmla="*/ 191 w 194"/>
                <a:gd name="T29" fmla="*/ 178 h 191"/>
                <a:gd name="T30" fmla="*/ 194 w 194"/>
                <a:gd name="T31" fmla="*/ 188 h 191"/>
                <a:gd name="T32" fmla="*/ 114 w 194"/>
                <a:gd name="T33" fmla="*/ 112 h 191"/>
                <a:gd name="T34" fmla="*/ 89 w 194"/>
                <a:gd name="T35" fmla="*/ 55 h 191"/>
                <a:gd name="T36" fmla="*/ 66 w 194"/>
                <a:gd name="T37" fmla="*/ 112 h 191"/>
                <a:gd name="T38" fmla="*/ 114 w 194"/>
                <a:gd name="T39" fmla="*/ 11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91">
                  <a:moveTo>
                    <a:pt x="194" y="188"/>
                  </a:moveTo>
                  <a:cubicBezTo>
                    <a:pt x="168" y="188"/>
                    <a:pt x="143" y="188"/>
                    <a:pt x="119" y="188"/>
                  </a:cubicBezTo>
                  <a:cubicBezTo>
                    <a:pt x="115" y="172"/>
                    <a:pt x="130" y="180"/>
                    <a:pt x="135" y="172"/>
                  </a:cubicBezTo>
                  <a:cubicBezTo>
                    <a:pt x="136" y="158"/>
                    <a:pt x="127" y="146"/>
                    <a:pt x="120" y="132"/>
                  </a:cubicBezTo>
                  <a:cubicBezTo>
                    <a:pt x="99" y="132"/>
                    <a:pt x="79" y="132"/>
                    <a:pt x="58" y="132"/>
                  </a:cubicBezTo>
                  <a:cubicBezTo>
                    <a:pt x="52" y="146"/>
                    <a:pt x="43" y="158"/>
                    <a:pt x="45" y="171"/>
                  </a:cubicBezTo>
                  <a:cubicBezTo>
                    <a:pt x="49" y="180"/>
                    <a:pt x="62" y="173"/>
                    <a:pt x="60" y="187"/>
                  </a:cubicBezTo>
                  <a:cubicBezTo>
                    <a:pt x="41" y="191"/>
                    <a:pt x="22" y="188"/>
                    <a:pt x="0" y="188"/>
                  </a:cubicBezTo>
                  <a:cubicBezTo>
                    <a:pt x="2" y="183"/>
                    <a:pt x="3" y="178"/>
                    <a:pt x="5" y="178"/>
                  </a:cubicBezTo>
                  <a:cubicBezTo>
                    <a:pt x="16" y="176"/>
                    <a:pt x="19" y="167"/>
                    <a:pt x="23" y="159"/>
                  </a:cubicBezTo>
                  <a:cubicBezTo>
                    <a:pt x="44" y="112"/>
                    <a:pt x="64" y="65"/>
                    <a:pt x="84" y="18"/>
                  </a:cubicBezTo>
                  <a:cubicBezTo>
                    <a:pt x="87" y="12"/>
                    <a:pt x="92" y="3"/>
                    <a:pt x="97" y="2"/>
                  </a:cubicBezTo>
                  <a:cubicBezTo>
                    <a:pt x="106" y="0"/>
                    <a:pt x="106" y="11"/>
                    <a:pt x="109" y="17"/>
                  </a:cubicBezTo>
                  <a:cubicBezTo>
                    <a:pt x="129" y="64"/>
                    <a:pt x="149" y="110"/>
                    <a:pt x="170" y="156"/>
                  </a:cubicBezTo>
                  <a:cubicBezTo>
                    <a:pt x="174" y="166"/>
                    <a:pt x="178" y="176"/>
                    <a:pt x="191" y="178"/>
                  </a:cubicBezTo>
                  <a:cubicBezTo>
                    <a:pt x="192" y="178"/>
                    <a:pt x="192" y="183"/>
                    <a:pt x="194" y="188"/>
                  </a:cubicBezTo>
                  <a:close/>
                  <a:moveTo>
                    <a:pt x="114" y="112"/>
                  </a:moveTo>
                  <a:cubicBezTo>
                    <a:pt x="105" y="92"/>
                    <a:pt x="98" y="75"/>
                    <a:pt x="89" y="55"/>
                  </a:cubicBezTo>
                  <a:cubicBezTo>
                    <a:pt x="80" y="76"/>
                    <a:pt x="73" y="93"/>
                    <a:pt x="66" y="112"/>
                  </a:cubicBezTo>
                  <a:cubicBezTo>
                    <a:pt x="82" y="112"/>
                    <a:pt x="96" y="112"/>
                    <a:pt x="11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8">
              <a:extLst>
                <a:ext uri="{FF2B5EF4-FFF2-40B4-BE49-F238E27FC236}">
                  <a16:creationId xmlns:a16="http://schemas.microsoft.com/office/drawing/2014/main" id="{C25CCE3E-45CD-4E35-BAF9-BA8A17DB8220}"/>
                </a:ext>
              </a:extLst>
            </p:cNvPr>
            <p:cNvSpPr>
              <a:spLocks noEditPoints="1"/>
            </p:cNvSpPr>
            <p:nvPr userDrawn="1"/>
          </p:nvSpPr>
          <p:spPr bwMode="auto">
            <a:xfrm>
              <a:off x="4341376" y="3127488"/>
              <a:ext cx="111290" cy="105641"/>
            </a:xfrm>
            <a:custGeom>
              <a:avLst/>
              <a:gdLst>
                <a:gd name="T0" fmla="*/ 42 w 196"/>
                <a:gd name="T1" fmla="*/ 171 h 187"/>
                <a:gd name="T2" fmla="*/ 59 w 196"/>
                <a:gd name="T3" fmla="*/ 187 h 187"/>
                <a:gd name="T4" fmla="*/ 0 w 196"/>
                <a:gd name="T5" fmla="*/ 187 h 187"/>
                <a:gd name="T6" fmla="*/ 4 w 196"/>
                <a:gd name="T7" fmla="*/ 178 h 187"/>
                <a:gd name="T8" fmla="*/ 26 w 196"/>
                <a:gd name="T9" fmla="*/ 151 h 187"/>
                <a:gd name="T10" fmla="*/ 84 w 196"/>
                <a:gd name="T11" fmla="*/ 18 h 187"/>
                <a:gd name="T12" fmla="*/ 96 w 196"/>
                <a:gd name="T13" fmla="*/ 2 h 187"/>
                <a:gd name="T14" fmla="*/ 108 w 196"/>
                <a:gd name="T15" fmla="*/ 18 h 187"/>
                <a:gd name="T16" fmla="*/ 168 w 196"/>
                <a:gd name="T17" fmla="*/ 154 h 187"/>
                <a:gd name="T18" fmla="*/ 190 w 196"/>
                <a:gd name="T19" fmla="*/ 178 h 187"/>
                <a:gd name="T20" fmla="*/ 196 w 196"/>
                <a:gd name="T21" fmla="*/ 187 h 187"/>
                <a:gd name="T22" fmla="*/ 120 w 196"/>
                <a:gd name="T23" fmla="*/ 187 h 187"/>
                <a:gd name="T24" fmla="*/ 135 w 196"/>
                <a:gd name="T25" fmla="*/ 171 h 187"/>
                <a:gd name="T26" fmla="*/ 121 w 196"/>
                <a:gd name="T27" fmla="*/ 132 h 187"/>
                <a:gd name="T28" fmla="*/ 56 w 196"/>
                <a:gd name="T29" fmla="*/ 132 h 187"/>
                <a:gd name="T30" fmla="*/ 42 w 196"/>
                <a:gd name="T31" fmla="*/ 171 h 187"/>
                <a:gd name="T32" fmla="*/ 113 w 196"/>
                <a:gd name="T33" fmla="*/ 112 h 187"/>
                <a:gd name="T34" fmla="*/ 88 w 196"/>
                <a:gd name="T35" fmla="*/ 54 h 187"/>
                <a:gd name="T36" fmla="*/ 65 w 196"/>
                <a:gd name="T37" fmla="*/ 112 h 187"/>
                <a:gd name="T38" fmla="*/ 113 w 196"/>
                <a:gd name="T39" fmla="*/ 1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187">
                  <a:moveTo>
                    <a:pt x="42" y="171"/>
                  </a:moveTo>
                  <a:cubicBezTo>
                    <a:pt x="56" y="178"/>
                    <a:pt x="56" y="178"/>
                    <a:pt x="59" y="187"/>
                  </a:cubicBezTo>
                  <a:cubicBezTo>
                    <a:pt x="40" y="187"/>
                    <a:pt x="21" y="187"/>
                    <a:pt x="0" y="187"/>
                  </a:cubicBezTo>
                  <a:cubicBezTo>
                    <a:pt x="1" y="183"/>
                    <a:pt x="2" y="178"/>
                    <a:pt x="4" y="178"/>
                  </a:cubicBezTo>
                  <a:cubicBezTo>
                    <a:pt x="17" y="173"/>
                    <a:pt x="22" y="162"/>
                    <a:pt x="26" y="151"/>
                  </a:cubicBezTo>
                  <a:cubicBezTo>
                    <a:pt x="45" y="107"/>
                    <a:pt x="64" y="62"/>
                    <a:pt x="84" y="18"/>
                  </a:cubicBezTo>
                  <a:cubicBezTo>
                    <a:pt x="86" y="11"/>
                    <a:pt x="91" y="3"/>
                    <a:pt x="96" y="2"/>
                  </a:cubicBezTo>
                  <a:cubicBezTo>
                    <a:pt x="105" y="0"/>
                    <a:pt x="105" y="12"/>
                    <a:pt x="108" y="18"/>
                  </a:cubicBezTo>
                  <a:cubicBezTo>
                    <a:pt x="128" y="63"/>
                    <a:pt x="148" y="109"/>
                    <a:pt x="168" y="154"/>
                  </a:cubicBezTo>
                  <a:cubicBezTo>
                    <a:pt x="173" y="165"/>
                    <a:pt x="177" y="175"/>
                    <a:pt x="190" y="178"/>
                  </a:cubicBezTo>
                  <a:cubicBezTo>
                    <a:pt x="192" y="178"/>
                    <a:pt x="193" y="183"/>
                    <a:pt x="196" y="187"/>
                  </a:cubicBezTo>
                  <a:cubicBezTo>
                    <a:pt x="169" y="187"/>
                    <a:pt x="145" y="187"/>
                    <a:pt x="120" y="187"/>
                  </a:cubicBezTo>
                  <a:cubicBezTo>
                    <a:pt x="115" y="173"/>
                    <a:pt x="131" y="180"/>
                    <a:pt x="135" y="171"/>
                  </a:cubicBezTo>
                  <a:cubicBezTo>
                    <a:pt x="135" y="158"/>
                    <a:pt x="126" y="146"/>
                    <a:pt x="121" y="132"/>
                  </a:cubicBezTo>
                  <a:cubicBezTo>
                    <a:pt x="99" y="132"/>
                    <a:pt x="78" y="132"/>
                    <a:pt x="56" y="132"/>
                  </a:cubicBezTo>
                  <a:cubicBezTo>
                    <a:pt x="51" y="145"/>
                    <a:pt x="46" y="158"/>
                    <a:pt x="42" y="171"/>
                  </a:cubicBezTo>
                  <a:close/>
                  <a:moveTo>
                    <a:pt x="113" y="112"/>
                  </a:moveTo>
                  <a:cubicBezTo>
                    <a:pt x="105" y="92"/>
                    <a:pt x="97" y="75"/>
                    <a:pt x="88" y="54"/>
                  </a:cubicBezTo>
                  <a:cubicBezTo>
                    <a:pt x="80" y="76"/>
                    <a:pt x="73" y="93"/>
                    <a:pt x="65" y="112"/>
                  </a:cubicBezTo>
                  <a:cubicBezTo>
                    <a:pt x="81" y="112"/>
                    <a:pt x="95" y="112"/>
                    <a:pt x="113"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9">
              <a:extLst>
                <a:ext uri="{FF2B5EF4-FFF2-40B4-BE49-F238E27FC236}">
                  <a16:creationId xmlns:a16="http://schemas.microsoft.com/office/drawing/2014/main" id="{6D3F0C96-17E1-4067-A60A-ABCD210754A0}"/>
                </a:ext>
              </a:extLst>
            </p:cNvPr>
            <p:cNvSpPr>
              <a:spLocks/>
            </p:cNvSpPr>
            <p:nvPr userDrawn="1"/>
          </p:nvSpPr>
          <p:spPr bwMode="auto">
            <a:xfrm>
              <a:off x="4827777" y="3130878"/>
              <a:ext cx="93213" cy="102816"/>
            </a:xfrm>
            <a:custGeom>
              <a:avLst/>
              <a:gdLst>
                <a:gd name="T0" fmla="*/ 126 w 165"/>
                <a:gd name="T1" fmla="*/ 182 h 182"/>
                <a:gd name="T2" fmla="*/ 42 w 165"/>
                <a:gd name="T3" fmla="*/ 182 h 182"/>
                <a:gd name="T4" fmla="*/ 49 w 165"/>
                <a:gd name="T5" fmla="*/ 171 h 182"/>
                <a:gd name="T6" fmla="*/ 65 w 165"/>
                <a:gd name="T7" fmla="*/ 154 h 182"/>
                <a:gd name="T8" fmla="*/ 65 w 165"/>
                <a:gd name="T9" fmla="*/ 19 h 182"/>
                <a:gd name="T10" fmla="*/ 48 w 165"/>
                <a:gd name="T11" fmla="*/ 17 h 182"/>
                <a:gd name="T12" fmla="*/ 17 w 165"/>
                <a:gd name="T13" fmla="*/ 40 h 182"/>
                <a:gd name="T14" fmla="*/ 0 w 165"/>
                <a:gd name="T15" fmla="*/ 48 h 182"/>
                <a:gd name="T16" fmla="*/ 4 w 165"/>
                <a:gd name="T17" fmla="*/ 0 h 182"/>
                <a:gd name="T18" fmla="*/ 161 w 165"/>
                <a:gd name="T19" fmla="*/ 0 h 182"/>
                <a:gd name="T20" fmla="*/ 162 w 165"/>
                <a:gd name="T21" fmla="*/ 49 h 182"/>
                <a:gd name="T22" fmla="*/ 148 w 165"/>
                <a:gd name="T23" fmla="*/ 45 h 182"/>
                <a:gd name="T24" fmla="*/ 101 w 165"/>
                <a:gd name="T25" fmla="*/ 19 h 182"/>
                <a:gd name="T26" fmla="*/ 99 w 165"/>
                <a:gd name="T27" fmla="*/ 34 h 182"/>
                <a:gd name="T28" fmla="*/ 99 w 165"/>
                <a:gd name="T29" fmla="*/ 144 h 182"/>
                <a:gd name="T30" fmla="*/ 102 w 165"/>
                <a:gd name="T31" fmla="*/ 163 h 182"/>
                <a:gd name="T32" fmla="*/ 119 w 165"/>
                <a:gd name="T33" fmla="*/ 171 h 182"/>
                <a:gd name="T34" fmla="*/ 126 w 165"/>
                <a:gd name="T3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82">
                  <a:moveTo>
                    <a:pt x="126" y="182"/>
                  </a:moveTo>
                  <a:cubicBezTo>
                    <a:pt x="96" y="182"/>
                    <a:pt x="69" y="182"/>
                    <a:pt x="42" y="182"/>
                  </a:cubicBezTo>
                  <a:cubicBezTo>
                    <a:pt x="38" y="173"/>
                    <a:pt x="42" y="171"/>
                    <a:pt x="49" y="171"/>
                  </a:cubicBezTo>
                  <a:cubicBezTo>
                    <a:pt x="60" y="170"/>
                    <a:pt x="65" y="164"/>
                    <a:pt x="65" y="154"/>
                  </a:cubicBezTo>
                  <a:cubicBezTo>
                    <a:pt x="65" y="109"/>
                    <a:pt x="65" y="65"/>
                    <a:pt x="65" y="19"/>
                  </a:cubicBezTo>
                  <a:cubicBezTo>
                    <a:pt x="58" y="18"/>
                    <a:pt x="53" y="18"/>
                    <a:pt x="48" y="17"/>
                  </a:cubicBezTo>
                  <a:cubicBezTo>
                    <a:pt x="33" y="17"/>
                    <a:pt x="21" y="23"/>
                    <a:pt x="17" y="40"/>
                  </a:cubicBezTo>
                  <a:cubicBezTo>
                    <a:pt x="15" y="48"/>
                    <a:pt x="12" y="53"/>
                    <a:pt x="0" y="48"/>
                  </a:cubicBezTo>
                  <a:cubicBezTo>
                    <a:pt x="1" y="33"/>
                    <a:pt x="3" y="17"/>
                    <a:pt x="4" y="0"/>
                  </a:cubicBezTo>
                  <a:cubicBezTo>
                    <a:pt x="56" y="0"/>
                    <a:pt x="108" y="0"/>
                    <a:pt x="161" y="0"/>
                  </a:cubicBezTo>
                  <a:cubicBezTo>
                    <a:pt x="165" y="16"/>
                    <a:pt x="163" y="33"/>
                    <a:pt x="162" y="49"/>
                  </a:cubicBezTo>
                  <a:cubicBezTo>
                    <a:pt x="156" y="51"/>
                    <a:pt x="152" y="52"/>
                    <a:pt x="148" y="45"/>
                  </a:cubicBezTo>
                  <a:cubicBezTo>
                    <a:pt x="135" y="16"/>
                    <a:pt x="133" y="15"/>
                    <a:pt x="101" y="19"/>
                  </a:cubicBezTo>
                  <a:cubicBezTo>
                    <a:pt x="100" y="24"/>
                    <a:pt x="99" y="29"/>
                    <a:pt x="99" y="34"/>
                  </a:cubicBezTo>
                  <a:cubicBezTo>
                    <a:pt x="99" y="71"/>
                    <a:pt x="99" y="107"/>
                    <a:pt x="99" y="144"/>
                  </a:cubicBezTo>
                  <a:cubicBezTo>
                    <a:pt x="99" y="150"/>
                    <a:pt x="99" y="158"/>
                    <a:pt x="102" y="163"/>
                  </a:cubicBezTo>
                  <a:cubicBezTo>
                    <a:pt x="106" y="168"/>
                    <a:pt x="114" y="168"/>
                    <a:pt x="119" y="171"/>
                  </a:cubicBezTo>
                  <a:cubicBezTo>
                    <a:pt x="122" y="173"/>
                    <a:pt x="123" y="177"/>
                    <a:pt x="126"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0">
              <a:extLst>
                <a:ext uri="{FF2B5EF4-FFF2-40B4-BE49-F238E27FC236}">
                  <a16:creationId xmlns:a16="http://schemas.microsoft.com/office/drawing/2014/main" id="{18817CCE-C5D1-4F7E-855C-9D099A88D9E2}"/>
                </a:ext>
              </a:extLst>
            </p:cNvPr>
            <p:cNvSpPr>
              <a:spLocks/>
            </p:cNvSpPr>
            <p:nvPr userDrawn="1"/>
          </p:nvSpPr>
          <p:spPr bwMode="auto">
            <a:xfrm>
              <a:off x="5306834" y="3130312"/>
              <a:ext cx="96037" cy="103946"/>
            </a:xfrm>
            <a:custGeom>
              <a:avLst/>
              <a:gdLst>
                <a:gd name="T0" fmla="*/ 63 w 169"/>
                <a:gd name="T1" fmla="*/ 166 h 184"/>
                <a:gd name="T2" fmla="*/ 116 w 169"/>
                <a:gd name="T3" fmla="*/ 165 h 184"/>
                <a:gd name="T4" fmla="*/ 150 w 169"/>
                <a:gd name="T5" fmla="*/ 141 h 184"/>
                <a:gd name="T6" fmla="*/ 169 w 169"/>
                <a:gd name="T7" fmla="*/ 133 h 184"/>
                <a:gd name="T8" fmla="*/ 155 w 169"/>
                <a:gd name="T9" fmla="*/ 183 h 184"/>
                <a:gd name="T10" fmla="*/ 3 w 169"/>
                <a:gd name="T11" fmla="*/ 183 h 184"/>
                <a:gd name="T12" fmla="*/ 12 w 169"/>
                <a:gd name="T13" fmla="*/ 172 h 184"/>
                <a:gd name="T14" fmla="*/ 26 w 169"/>
                <a:gd name="T15" fmla="*/ 154 h 184"/>
                <a:gd name="T16" fmla="*/ 26 w 169"/>
                <a:gd name="T17" fmla="*/ 30 h 184"/>
                <a:gd name="T18" fmla="*/ 13 w 169"/>
                <a:gd name="T19" fmla="*/ 13 h 184"/>
                <a:gd name="T20" fmla="*/ 0 w 169"/>
                <a:gd name="T21" fmla="*/ 8 h 184"/>
                <a:gd name="T22" fmla="*/ 8 w 169"/>
                <a:gd name="T23" fmla="*/ 0 h 184"/>
                <a:gd name="T24" fmla="*/ 83 w 169"/>
                <a:gd name="T25" fmla="*/ 0 h 184"/>
                <a:gd name="T26" fmla="*/ 79 w 169"/>
                <a:gd name="T27" fmla="*/ 12 h 184"/>
                <a:gd name="T28" fmla="*/ 62 w 169"/>
                <a:gd name="T29" fmla="*/ 37 h 184"/>
                <a:gd name="T30" fmla="*/ 62 w 169"/>
                <a:gd name="T31" fmla="*/ 147 h 184"/>
                <a:gd name="T32" fmla="*/ 63 w 169"/>
                <a:gd name="T33" fmla="*/ 16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84">
                  <a:moveTo>
                    <a:pt x="63" y="166"/>
                  </a:moveTo>
                  <a:cubicBezTo>
                    <a:pt x="82" y="166"/>
                    <a:pt x="99" y="166"/>
                    <a:pt x="116" y="165"/>
                  </a:cubicBezTo>
                  <a:cubicBezTo>
                    <a:pt x="132" y="164"/>
                    <a:pt x="143" y="155"/>
                    <a:pt x="150" y="141"/>
                  </a:cubicBezTo>
                  <a:cubicBezTo>
                    <a:pt x="155" y="131"/>
                    <a:pt x="155" y="131"/>
                    <a:pt x="169" y="133"/>
                  </a:cubicBezTo>
                  <a:cubicBezTo>
                    <a:pt x="164" y="149"/>
                    <a:pt x="160" y="165"/>
                    <a:pt x="155" y="183"/>
                  </a:cubicBezTo>
                  <a:cubicBezTo>
                    <a:pt x="104" y="183"/>
                    <a:pt x="54" y="184"/>
                    <a:pt x="3" y="183"/>
                  </a:cubicBezTo>
                  <a:cubicBezTo>
                    <a:pt x="1" y="173"/>
                    <a:pt x="6" y="172"/>
                    <a:pt x="12" y="172"/>
                  </a:cubicBezTo>
                  <a:cubicBezTo>
                    <a:pt x="23" y="171"/>
                    <a:pt x="26" y="164"/>
                    <a:pt x="26" y="154"/>
                  </a:cubicBezTo>
                  <a:cubicBezTo>
                    <a:pt x="26" y="113"/>
                    <a:pt x="26" y="71"/>
                    <a:pt x="26" y="30"/>
                  </a:cubicBezTo>
                  <a:cubicBezTo>
                    <a:pt x="26" y="21"/>
                    <a:pt x="23" y="15"/>
                    <a:pt x="13" y="13"/>
                  </a:cubicBezTo>
                  <a:cubicBezTo>
                    <a:pt x="10" y="12"/>
                    <a:pt x="6" y="10"/>
                    <a:pt x="0" y="8"/>
                  </a:cubicBezTo>
                  <a:cubicBezTo>
                    <a:pt x="4" y="5"/>
                    <a:pt x="6" y="0"/>
                    <a:pt x="8" y="0"/>
                  </a:cubicBezTo>
                  <a:cubicBezTo>
                    <a:pt x="33" y="0"/>
                    <a:pt x="59" y="0"/>
                    <a:pt x="83" y="0"/>
                  </a:cubicBezTo>
                  <a:cubicBezTo>
                    <a:pt x="86" y="7"/>
                    <a:pt x="86" y="10"/>
                    <a:pt x="79" y="12"/>
                  </a:cubicBezTo>
                  <a:cubicBezTo>
                    <a:pt x="62" y="18"/>
                    <a:pt x="62" y="19"/>
                    <a:pt x="62" y="37"/>
                  </a:cubicBezTo>
                  <a:cubicBezTo>
                    <a:pt x="62" y="74"/>
                    <a:pt x="62" y="110"/>
                    <a:pt x="62" y="147"/>
                  </a:cubicBezTo>
                  <a:cubicBezTo>
                    <a:pt x="62" y="152"/>
                    <a:pt x="62" y="157"/>
                    <a:pt x="63"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1">
              <a:extLst>
                <a:ext uri="{FF2B5EF4-FFF2-40B4-BE49-F238E27FC236}">
                  <a16:creationId xmlns:a16="http://schemas.microsoft.com/office/drawing/2014/main" id="{9A6D83D6-158E-45F6-8D5A-4329A8F7F5F2}"/>
                </a:ext>
              </a:extLst>
            </p:cNvPr>
            <p:cNvSpPr>
              <a:spLocks/>
            </p:cNvSpPr>
            <p:nvPr userDrawn="1"/>
          </p:nvSpPr>
          <p:spPr bwMode="auto">
            <a:xfrm>
              <a:off x="5462188" y="3130878"/>
              <a:ext cx="51408" cy="102252"/>
            </a:xfrm>
            <a:custGeom>
              <a:avLst/>
              <a:gdLst>
                <a:gd name="T0" fmla="*/ 89 w 91"/>
                <a:gd name="T1" fmla="*/ 181 h 181"/>
                <a:gd name="T2" fmla="*/ 4 w 91"/>
                <a:gd name="T3" fmla="*/ 181 h 181"/>
                <a:gd name="T4" fmla="*/ 11 w 91"/>
                <a:gd name="T5" fmla="*/ 171 h 181"/>
                <a:gd name="T6" fmla="*/ 28 w 91"/>
                <a:gd name="T7" fmla="*/ 151 h 181"/>
                <a:gd name="T8" fmla="*/ 28 w 91"/>
                <a:gd name="T9" fmla="*/ 31 h 181"/>
                <a:gd name="T10" fmla="*/ 13 w 91"/>
                <a:gd name="T11" fmla="*/ 12 h 181"/>
                <a:gd name="T12" fmla="*/ 4 w 91"/>
                <a:gd name="T13" fmla="*/ 0 h 181"/>
                <a:gd name="T14" fmla="*/ 87 w 91"/>
                <a:gd name="T15" fmla="*/ 0 h 181"/>
                <a:gd name="T16" fmla="*/ 91 w 91"/>
                <a:gd name="T17" fmla="*/ 7 h 181"/>
                <a:gd name="T18" fmla="*/ 62 w 91"/>
                <a:gd name="T19" fmla="*/ 50 h 181"/>
                <a:gd name="T20" fmla="*/ 62 w 91"/>
                <a:gd name="T21" fmla="*/ 134 h 181"/>
                <a:gd name="T22" fmla="*/ 63 w 91"/>
                <a:gd name="T23" fmla="*/ 154 h 181"/>
                <a:gd name="T24" fmla="*/ 79 w 91"/>
                <a:gd name="T25" fmla="*/ 171 h 181"/>
                <a:gd name="T26" fmla="*/ 89 w 91"/>
                <a:gd name="T2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181">
                  <a:moveTo>
                    <a:pt x="89" y="181"/>
                  </a:moveTo>
                  <a:cubicBezTo>
                    <a:pt x="61" y="181"/>
                    <a:pt x="32" y="181"/>
                    <a:pt x="4" y="181"/>
                  </a:cubicBezTo>
                  <a:cubicBezTo>
                    <a:pt x="1" y="174"/>
                    <a:pt x="5" y="172"/>
                    <a:pt x="11" y="171"/>
                  </a:cubicBezTo>
                  <a:cubicBezTo>
                    <a:pt x="27" y="167"/>
                    <a:pt x="28" y="167"/>
                    <a:pt x="28" y="151"/>
                  </a:cubicBezTo>
                  <a:cubicBezTo>
                    <a:pt x="28" y="111"/>
                    <a:pt x="27" y="71"/>
                    <a:pt x="28" y="31"/>
                  </a:cubicBezTo>
                  <a:cubicBezTo>
                    <a:pt x="28" y="20"/>
                    <a:pt x="24" y="13"/>
                    <a:pt x="13" y="12"/>
                  </a:cubicBezTo>
                  <a:cubicBezTo>
                    <a:pt x="7" y="11"/>
                    <a:pt x="0" y="10"/>
                    <a:pt x="4" y="0"/>
                  </a:cubicBezTo>
                  <a:cubicBezTo>
                    <a:pt x="32" y="0"/>
                    <a:pt x="59" y="0"/>
                    <a:pt x="87" y="0"/>
                  </a:cubicBezTo>
                  <a:cubicBezTo>
                    <a:pt x="88" y="0"/>
                    <a:pt x="89" y="4"/>
                    <a:pt x="91" y="7"/>
                  </a:cubicBezTo>
                  <a:cubicBezTo>
                    <a:pt x="62" y="18"/>
                    <a:pt x="62" y="18"/>
                    <a:pt x="62" y="50"/>
                  </a:cubicBezTo>
                  <a:cubicBezTo>
                    <a:pt x="62" y="78"/>
                    <a:pt x="62" y="106"/>
                    <a:pt x="62" y="134"/>
                  </a:cubicBezTo>
                  <a:cubicBezTo>
                    <a:pt x="62" y="141"/>
                    <a:pt x="63" y="147"/>
                    <a:pt x="63" y="154"/>
                  </a:cubicBezTo>
                  <a:cubicBezTo>
                    <a:pt x="63" y="164"/>
                    <a:pt x="68" y="170"/>
                    <a:pt x="79" y="171"/>
                  </a:cubicBezTo>
                  <a:cubicBezTo>
                    <a:pt x="85" y="171"/>
                    <a:pt x="91" y="171"/>
                    <a:pt x="89"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9">
              <a:extLst>
                <a:ext uri="{FF2B5EF4-FFF2-40B4-BE49-F238E27FC236}">
                  <a16:creationId xmlns:a16="http://schemas.microsoft.com/office/drawing/2014/main" id="{B06ED417-8C54-42F3-B292-5656C8F37E27}"/>
                </a:ext>
              </a:extLst>
            </p:cNvPr>
            <p:cNvSpPr>
              <a:spLocks noEditPoints="1"/>
            </p:cNvSpPr>
            <p:nvPr userDrawn="1"/>
          </p:nvSpPr>
          <p:spPr bwMode="auto">
            <a:xfrm>
              <a:off x="3764022" y="3169857"/>
              <a:ext cx="46889" cy="53103"/>
            </a:xfrm>
            <a:custGeom>
              <a:avLst/>
              <a:gdLst>
                <a:gd name="T0" fmla="*/ 83 w 83"/>
                <a:gd name="T1" fmla="*/ 87 h 94"/>
                <a:gd name="T2" fmla="*/ 57 w 83"/>
                <a:gd name="T3" fmla="*/ 66 h 94"/>
                <a:gd name="T4" fmla="*/ 27 w 83"/>
                <a:gd name="T5" fmla="*/ 64 h 94"/>
                <a:gd name="T6" fmla="*/ 0 w 83"/>
                <a:gd name="T7" fmla="*/ 81 h 94"/>
                <a:gd name="T8" fmla="*/ 32 w 83"/>
                <a:gd name="T9" fmla="*/ 3 h 94"/>
                <a:gd name="T10" fmla="*/ 55 w 83"/>
                <a:gd name="T11" fmla="*/ 13 h 94"/>
                <a:gd name="T12" fmla="*/ 81 w 83"/>
                <a:gd name="T13" fmla="*/ 78 h 94"/>
                <a:gd name="T14" fmla="*/ 83 w 83"/>
                <a:gd name="T15" fmla="*/ 87 h 94"/>
                <a:gd name="T16" fmla="*/ 53 w 83"/>
                <a:gd name="T17" fmla="*/ 48 h 94"/>
                <a:gd name="T18" fmla="*/ 41 w 83"/>
                <a:gd name="T19" fmla="*/ 20 h 94"/>
                <a:gd name="T20" fmla="*/ 31 w 83"/>
                <a:gd name="T21" fmla="*/ 48 h 94"/>
                <a:gd name="T22" fmla="*/ 53 w 83"/>
                <a:gd name="T23"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94">
                  <a:moveTo>
                    <a:pt x="83" y="87"/>
                  </a:moveTo>
                  <a:cubicBezTo>
                    <a:pt x="64" y="94"/>
                    <a:pt x="65" y="77"/>
                    <a:pt x="57" y="66"/>
                  </a:cubicBezTo>
                  <a:cubicBezTo>
                    <a:pt x="48" y="65"/>
                    <a:pt x="37" y="65"/>
                    <a:pt x="27" y="64"/>
                  </a:cubicBezTo>
                  <a:cubicBezTo>
                    <a:pt x="16" y="85"/>
                    <a:pt x="16" y="85"/>
                    <a:pt x="0" y="81"/>
                  </a:cubicBezTo>
                  <a:cubicBezTo>
                    <a:pt x="11" y="54"/>
                    <a:pt x="21" y="28"/>
                    <a:pt x="32" y="3"/>
                  </a:cubicBezTo>
                  <a:cubicBezTo>
                    <a:pt x="50" y="0"/>
                    <a:pt x="50" y="0"/>
                    <a:pt x="55" y="13"/>
                  </a:cubicBezTo>
                  <a:cubicBezTo>
                    <a:pt x="64" y="35"/>
                    <a:pt x="73" y="56"/>
                    <a:pt x="81" y="78"/>
                  </a:cubicBezTo>
                  <a:cubicBezTo>
                    <a:pt x="82" y="81"/>
                    <a:pt x="82" y="84"/>
                    <a:pt x="83" y="87"/>
                  </a:cubicBezTo>
                  <a:close/>
                  <a:moveTo>
                    <a:pt x="53" y="48"/>
                  </a:moveTo>
                  <a:cubicBezTo>
                    <a:pt x="49" y="39"/>
                    <a:pt x="46" y="31"/>
                    <a:pt x="41" y="20"/>
                  </a:cubicBezTo>
                  <a:cubicBezTo>
                    <a:pt x="37" y="32"/>
                    <a:pt x="34" y="39"/>
                    <a:pt x="31" y="48"/>
                  </a:cubicBezTo>
                  <a:cubicBezTo>
                    <a:pt x="40" y="48"/>
                    <a:pt x="45" y="48"/>
                    <a:pt x="5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60">
              <a:extLst>
                <a:ext uri="{FF2B5EF4-FFF2-40B4-BE49-F238E27FC236}">
                  <a16:creationId xmlns:a16="http://schemas.microsoft.com/office/drawing/2014/main" id="{CDBD3974-DA2D-4E69-A7F1-FEF84F95C323}"/>
                </a:ext>
              </a:extLst>
            </p:cNvPr>
            <p:cNvSpPr>
              <a:spLocks/>
            </p:cNvSpPr>
            <p:nvPr userDrawn="1"/>
          </p:nvSpPr>
          <p:spPr bwMode="auto">
            <a:xfrm>
              <a:off x="3810346" y="3166468"/>
              <a:ext cx="48019" cy="54798"/>
            </a:xfrm>
            <a:custGeom>
              <a:avLst/>
              <a:gdLst>
                <a:gd name="T0" fmla="*/ 84 w 84"/>
                <a:gd name="T1" fmla="*/ 57 h 97"/>
                <a:gd name="T2" fmla="*/ 55 w 84"/>
                <a:gd name="T3" fmla="*/ 93 h 97"/>
                <a:gd name="T4" fmla="*/ 14 w 84"/>
                <a:gd name="T5" fmla="*/ 83 h 97"/>
                <a:gd name="T6" fmla="*/ 10 w 84"/>
                <a:gd name="T7" fmla="*/ 24 h 97"/>
                <a:gd name="T8" fmla="*/ 61 w 84"/>
                <a:gd name="T9" fmla="*/ 6 h 97"/>
                <a:gd name="T10" fmla="*/ 82 w 84"/>
                <a:gd name="T11" fmla="*/ 32 h 97"/>
                <a:gd name="T12" fmla="*/ 63 w 84"/>
                <a:gd name="T13" fmla="*/ 28 h 97"/>
                <a:gd name="T14" fmla="*/ 24 w 84"/>
                <a:gd name="T15" fmla="*/ 35 h 97"/>
                <a:gd name="T16" fmla="*/ 22 w 84"/>
                <a:gd name="T17" fmla="*/ 61 h 97"/>
                <a:gd name="T18" fmla="*/ 40 w 84"/>
                <a:gd name="T19" fmla="*/ 80 h 97"/>
                <a:gd name="T20" fmla="*/ 64 w 84"/>
                <a:gd name="T21" fmla="*/ 66 h 97"/>
                <a:gd name="T22" fmla="*/ 84 w 84"/>
                <a:gd name="T23"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97">
                  <a:moveTo>
                    <a:pt x="84" y="57"/>
                  </a:moveTo>
                  <a:cubicBezTo>
                    <a:pt x="82" y="78"/>
                    <a:pt x="72" y="89"/>
                    <a:pt x="55" y="93"/>
                  </a:cubicBezTo>
                  <a:cubicBezTo>
                    <a:pt x="40" y="97"/>
                    <a:pt x="25" y="94"/>
                    <a:pt x="14" y="83"/>
                  </a:cubicBezTo>
                  <a:cubicBezTo>
                    <a:pt x="2" y="70"/>
                    <a:pt x="0" y="40"/>
                    <a:pt x="10" y="24"/>
                  </a:cubicBezTo>
                  <a:cubicBezTo>
                    <a:pt x="19" y="10"/>
                    <a:pt x="40" y="0"/>
                    <a:pt x="61" y="6"/>
                  </a:cubicBezTo>
                  <a:cubicBezTo>
                    <a:pt x="74" y="10"/>
                    <a:pt x="81" y="18"/>
                    <a:pt x="82" y="32"/>
                  </a:cubicBezTo>
                  <a:cubicBezTo>
                    <a:pt x="74" y="36"/>
                    <a:pt x="69" y="35"/>
                    <a:pt x="63" y="28"/>
                  </a:cubicBezTo>
                  <a:cubicBezTo>
                    <a:pt x="49" y="13"/>
                    <a:pt x="31" y="16"/>
                    <a:pt x="24" y="35"/>
                  </a:cubicBezTo>
                  <a:cubicBezTo>
                    <a:pt x="21" y="43"/>
                    <a:pt x="21" y="52"/>
                    <a:pt x="22" y="61"/>
                  </a:cubicBezTo>
                  <a:cubicBezTo>
                    <a:pt x="24" y="70"/>
                    <a:pt x="29" y="78"/>
                    <a:pt x="40" y="80"/>
                  </a:cubicBezTo>
                  <a:cubicBezTo>
                    <a:pt x="51" y="81"/>
                    <a:pt x="60" y="77"/>
                    <a:pt x="64" y="66"/>
                  </a:cubicBezTo>
                  <a:cubicBezTo>
                    <a:pt x="68" y="56"/>
                    <a:pt x="73" y="55"/>
                    <a:pt x="84"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61">
              <a:extLst>
                <a:ext uri="{FF2B5EF4-FFF2-40B4-BE49-F238E27FC236}">
                  <a16:creationId xmlns:a16="http://schemas.microsoft.com/office/drawing/2014/main" id="{4B3088AE-440A-4F33-B94E-FC0EA559F115}"/>
                </a:ext>
              </a:extLst>
            </p:cNvPr>
            <p:cNvSpPr>
              <a:spLocks/>
            </p:cNvSpPr>
            <p:nvPr userDrawn="1"/>
          </p:nvSpPr>
          <p:spPr bwMode="auto">
            <a:xfrm>
              <a:off x="3549351" y="3015633"/>
              <a:ext cx="33896" cy="63837"/>
            </a:xfrm>
            <a:custGeom>
              <a:avLst/>
              <a:gdLst>
                <a:gd name="T0" fmla="*/ 46 w 60"/>
                <a:gd name="T1" fmla="*/ 68 h 113"/>
                <a:gd name="T2" fmla="*/ 46 w 60"/>
                <a:gd name="T3" fmla="*/ 28 h 113"/>
                <a:gd name="T4" fmla="*/ 60 w 60"/>
                <a:gd name="T5" fmla="*/ 38 h 113"/>
                <a:gd name="T6" fmla="*/ 60 w 60"/>
                <a:gd name="T7" fmla="*/ 112 h 113"/>
                <a:gd name="T8" fmla="*/ 41 w 60"/>
                <a:gd name="T9" fmla="*/ 97 h 113"/>
                <a:gd name="T10" fmla="*/ 17 w 60"/>
                <a:gd name="T11" fmla="*/ 45 h 113"/>
                <a:gd name="T12" fmla="*/ 17 w 60"/>
                <a:gd name="T13" fmla="*/ 88 h 113"/>
                <a:gd name="T14" fmla="*/ 0 w 60"/>
                <a:gd name="T15" fmla="*/ 75 h 113"/>
                <a:gd name="T16" fmla="*/ 0 w 60"/>
                <a:gd name="T17" fmla="*/ 0 h 113"/>
                <a:gd name="T18" fmla="*/ 20 w 60"/>
                <a:gd name="T19" fmla="*/ 15 h 113"/>
                <a:gd name="T20" fmla="*/ 38 w 60"/>
                <a:gd name="T21" fmla="*/ 59 h 113"/>
                <a:gd name="T22" fmla="*/ 43 w 60"/>
                <a:gd name="T23" fmla="*/ 69 h 113"/>
                <a:gd name="T24" fmla="*/ 46 w 60"/>
                <a:gd name="T25"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13">
                  <a:moveTo>
                    <a:pt x="46" y="68"/>
                  </a:moveTo>
                  <a:cubicBezTo>
                    <a:pt x="46" y="55"/>
                    <a:pt x="46" y="41"/>
                    <a:pt x="46" y="28"/>
                  </a:cubicBezTo>
                  <a:cubicBezTo>
                    <a:pt x="57" y="26"/>
                    <a:pt x="60" y="31"/>
                    <a:pt x="60" y="38"/>
                  </a:cubicBezTo>
                  <a:cubicBezTo>
                    <a:pt x="60" y="63"/>
                    <a:pt x="60" y="87"/>
                    <a:pt x="60" y="112"/>
                  </a:cubicBezTo>
                  <a:cubicBezTo>
                    <a:pt x="47" y="113"/>
                    <a:pt x="44" y="105"/>
                    <a:pt x="41" y="97"/>
                  </a:cubicBezTo>
                  <a:cubicBezTo>
                    <a:pt x="34" y="79"/>
                    <a:pt x="27" y="62"/>
                    <a:pt x="17" y="45"/>
                  </a:cubicBezTo>
                  <a:cubicBezTo>
                    <a:pt x="17" y="59"/>
                    <a:pt x="17" y="73"/>
                    <a:pt x="17" y="88"/>
                  </a:cubicBezTo>
                  <a:cubicBezTo>
                    <a:pt x="6" y="86"/>
                    <a:pt x="0" y="84"/>
                    <a:pt x="0" y="75"/>
                  </a:cubicBezTo>
                  <a:cubicBezTo>
                    <a:pt x="0" y="50"/>
                    <a:pt x="0" y="26"/>
                    <a:pt x="0" y="0"/>
                  </a:cubicBezTo>
                  <a:cubicBezTo>
                    <a:pt x="11" y="1"/>
                    <a:pt x="17" y="6"/>
                    <a:pt x="20" y="15"/>
                  </a:cubicBezTo>
                  <a:cubicBezTo>
                    <a:pt x="26" y="30"/>
                    <a:pt x="32" y="45"/>
                    <a:pt x="38" y="59"/>
                  </a:cubicBezTo>
                  <a:cubicBezTo>
                    <a:pt x="39" y="63"/>
                    <a:pt x="42" y="66"/>
                    <a:pt x="43" y="69"/>
                  </a:cubicBezTo>
                  <a:cubicBezTo>
                    <a:pt x="44" y="69"/>
                    <a:pt x="45" y="69"/>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62">
              <a:extLst>
                <a:ext uri="{FF2B5EF4-FFF2-40B4-BE49-F238E27FC236}">
                  <a16:creationId xmlns:a16="http://schemas.microsoft.com/office/drawing/2014/main" id="{6F7568E7-9B24-40D0-867A-136EDA0B9B93}"/>
                </a:ext>
              </a:extLst>
            </p:cNvPr>
            <p:cNvSpPr>
              <a:spLocks noEditPoints="1"/>
            </p:cNvSpPr>
            <p:nvPr userDrawn="1"/>
          </p:nvSpPr>
          <p:spPr bwMode="auto">
            <a:xfrm>
              <a:off x="3640304" y="3064781"/>
              <a:ext cx="42934" cy="55363"/>
            </a:xfrm>
            <a:custGeom>
              <a:avLst/>
              <a:gdLst>
                <a:gd name="T0" fmla="*/ 33 w 76"/>
                <a:gd name="T1" fmla="*/ 0 h 98"/>
                <a:gd name="T2" fmla="*/ 48 w 76"/>
                <a:gd name="T3" fmla="*/ 13 h 98"/>
                <a:gd name="T4" fmla="*/ 76 w 76"/>
                <a:gd name="T5" fmla="*/ 95 h 98"/>
                <a:gd name="T6" fmla="*/ 73 w 76"/>
                <a:gd name="T7" fmla="*/ 98 h 98"/>
                <a:gd name="T8" fmla="*/ 60 w 76"/>
                <a:gd name="T9" fmla="*/ 90 h 98"/>
                <a:gd name="T10" fmla="*/ 26 w 76"/>
                <a:gd name="T11" fmla="*/ 63 h 98"/>
                <a:gd name="T12" fmla="*/ 16 w 76"/>
                <a:gd name="T13" fmla="*/ 79 h 98"/>
                <a:gd name="T14" fmla="*/ 0 w 76"/>
                <a:gd name="T15" fmla="*/ 74 h 98"/>
                <a:gd name="T16" fmla="*/ 33 w 76"/>
                <a:gd name="T17" fmla="*/ 0 h 98"/>
                <a:gd name="T18" fmla="*/ 41 w 76"/>
                <a:gd name="T19" fmla="*/ 29 h 98"/>
                <a:gd name="T20" fmla="*/ 38 w 76"/>
                <a:gd name="T21" fmla="*/ 29 h 98"/>
                <a:gd name="T22" fmla="*/ 30 w 76"/>
                <a:gd name="T23" fmla="*/ 50 h 98"/>
                <a:gd name="T24" fmla="*/ 48 w 76"/>
                <a:gd name="T25" fmla="*/ 55 h 98"/>
                <a:gd name="T26" fmla="*/ 41 w 76"/>
                <a:gd name="T27"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8">
                  <a:moveTo>
                    <a:pt x="33" y="0"/>
                  </a:moveTo>
                  <a:cubicBezTo>
                    <a:pt x="39" y="5"/>
                    <a:pt x="47" y="8"/>
                    <a:pt x="48" y="13"/>
                  </a:cubicBezTo>
                  <a:cubicBezTo>
                    <a:pt x="58" y="40"/>
                    <a:pt x="67" y="68"/>
                    <a:pt x="76" y="95"/>
                  </a:cubicBezTo>
                  <a:cubicBezTo>
                    <a:pt x="75" y="96"/>
                    <a:pt x="74" y="97"/>
                    <a:pt x="73" y="98"/>
                  </a:cubicBezTo>
                  <a:cubicBezTo>
                    <a:pt x="68" y="96"/>
                    <a:pt x="61" y="94"/>
                    <a:pt x="60" y="90"/>
                  </a:cubicBezTo>
                  <a:cubicBezTo>
                    <a:pt x="57" y="71"/>
                    <a:pt x="42" y="68"/>
                    <a:pt x="26" y="63"/>
                  </a:cubicBezTo>
                  <a:cubicBezTo>
                    <a:pt x="23" y="68"/>
                    <a:pt x="20" y="73"/>
                    <a:pt x="16" y="79"/>
                  </a:cubicBezTo>
                  <a:cubicBezTo>
                    <a:pt x="11" y="78"/>
                    <a:pt x="7" y="76"/>
                    <a:pt x="0" y="74"/>
                  </a:cubicBezTo>
                  <a:cubicBezTo>
                    <a:pt x="11" y="50"/>
                    <a:pt x="21" y="26"/>
                    <a:pt x="33" y="0"/>
                  </a:cubicBezTo>
                  <a:close/>
                  <a:moveTo>
                    <a:pt x="41" y="29"/>
                  </a:moveTo>
                  <a:cubicBezTo>
                    <a:pt x="40" y="29"/>
                    <a:pt x="39" y="29"/>
                    <a:pt x="38" y="29"/>
                  </a:cubicBezTo>
                  <a:cubicBezTo>
                    <a:pt x="35" y="36"/>
                    <a:pt x="33" y="42"/>
                    <a:pt x="30" y="50"/>
                  </a:cubicBezTo>
                  <a:cubicBezTo>
                    <a:pt x="37" y="52"/>
                    <a:pt x="41" y="53"/>
                    <a:pt x="48" y="55"/>
                  </a:cubicBezTo>
                  <a:cubicBezTo>
                    <a:pt x="45" y="45"/>
                    <a:pt x="43" y="37"/>
                    <a:pt x="4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63">
              <a:extLst>
                <a:ext uri="{FF2B5EF4-FFF2-40B4-BE49-F238E27FC236}">
                  <a16:creationId xmlns:a16="http://schemas.microsoft.com/office/drawing/2014/main" id="{E76A1AAB-E1F3-44B3-B698-3639EA1D049B}"/>
                </a:ext>
              </a:extLst>
            </p:cNvPr>
            <p:cNvSpPr>
              <a:spLocks/>
            </p:cNvSpPr>
            <p:nvPr userDrawn="1"/>
          </p:nvSpPr>
          <p:spPr bwMode="auto">
            <a:xfrm>
              <a:off x="3513761" y="2992471"/>
              <a:ext cx="31071" cy="65531"/>
            </a:xfrm>
            <a:custGeom>
              <a:avLst/>
              <a:gdLst>
                <a:gd name="T0" fmla="*/ 49 w 54"/>
                <a:gd name="T1" fmla="*/ 115 h 115"/>
                <a:gd name="T2" fmla="*/ 5 w 54"/>
                <a:gd name="T3" fmla="*/ 85 h 115"/>
                <a:gd name="T4" fmla="*/ 1 w 54"/>
                <a:gd name="T5" fmla="*/ 75 h 115"/>
                <a:gd name="T6" fmla="*/ 0 w 54"/>
                <a:gd name="T7" fmla="*/ 0 h 115"/>
                <a:gd name="T8" fmla="*/ 47 w 54"/>
                <a:gd name="T9" fmla="*/ 30 h 115"/>
                <a:gd name="T10" fmla="*/ 50 w 54"/>
                <a:gd name="T11" fmla="*/ 44 h 115"/>
                <a:gd name="T12" fmla="*/ 16 w 54"/>
                <a:gd name="T13" fmla="*/ 25 h 115"/>
                <a:gd name="T14" fmla="*/ 20 w 54"/>
                <a:gd name="T15" fmla="*/ 44 h 115"/>
                <a:gd name="T16" fmla="*/ 42 w 54"/>
                <a:gd name="T17" fmla="*/ 58 h 115"/>
                <a:gd name="T18" fmla="*/ 45 w 54"/>
                <a:gd name="T19" fmla="*/ 74 h 115"/>
                <a:gd name="T20" fmla="*/ 18 w 54"/>
                <a:gd name="T21" fmla="*/ 59 h 115"/>
                <a:gd name="T22" fmla="*/ 21 w 54"/>
                <a:gd name="T23" fmla="*/ 81 h 115"/>
                <a:gd name="T24" fmla="*/ 45 w 54"/>
                <a:gd name="T25" fmla="*/ 96 h 115"/>
                <a:gd name="T26" fmla="*/ 49 w 54"/>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115">
                  <a:moveTo>
                    <a:pt x="49" y="115"/>
                  </a:moveTo>
                  <a:cubicBezTo>
                    <a:pt x="34" y="105"/>
                    <a:pt x="19" y="96"/>
                    <a:pt x="5" y="85"/>
                  </a:cubicBezTo>
                  <a:cubicBezTo>
                    <a:pt x="2" y="84"/>
                    <a:pt x="1" y="79"/>
                    <a:pt x="1" y="75"/>
                  </a:cubicBezTo>
                  <a:cubicBezTo>
                    <a:pt x="0" y="51"/>
                    <a:pt x="0" y="27"/>
                    <a:pt x="0" y="0"/>
                  </a:cubicBezTo>
                  <a:cubicBezTo>
                    <a:pt x="19" y="9"/>
                    <a:pt x="33" y="19"/>
                    <a:pt x="47" y="30"/>
                  </a:cubicBezTo>
                  <a:cubicBezTo>
                    <a:pt x="49" y="31"/>
                    <a:pt x="49" y="37"/>
                    <a:pt x="50" y="44"/>
                  </a:cubicBezTo>
                  <a:cubicBezTo>
                    <a:pt x="37" y="37"/>
                    <a:pt x="27" y="31"/>
                    <a:pt x="16" y="25"/>
                  </a:cubicBezTo>
                  <a:cubicBezTo>
                    <a:pt x="12" y="33"/>
                    <a:pt x="12" y="39"/>
                    <a:pt x="20" y="44"/>
                  </a:cubicBezTo>
                  <a:cubicBezTo>
                    <a:pt x="27" y="49"/>
                    <a:pt x="34" y="54"/>
                    <a:pt x="42" y="58"/>
                  </a:cubicBezTo>
                  <a:cubicBezTo>
                    <a:pt x="47" y="62"/>
                    <a:pt x="51" y="66"/>
                    <a:pt x="45" y="74"/>
                  </a:cubicBezTo>
                  <a:cubicBezTo>
                    <a:pt x="36" y="69"/>
                    <a:pt x="27" y="64"/>
                    <a:pt x="18" y="59"/>
                  </a:cubicBezTo>
                  <a:cubicBezTo>
                    <a:pt x="12" y="72"/>
                    <a:pt x="12" y="74"/>
                    <a:pt x="21" y="81"/>
                  </a:cubicBezTo>
                  <a:cubicBezTo>
                    <a:pt x="29" y="87"/>
                    <a:pt x="37" y="91"/>
                    <a:pt x="45" y="96"/>
                  </a:cubicBezTo>
                  <a:cubicBezTo>
                    <a:pt x="51" y="100"/>
                    <a:pt x="54" y="105"/>
                    <a:pt x="49"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64">
              <a:extLst>
                <a:ext uri="{FF2B5EF4-FFF2-40B4-BE49-F238E27FC236}">
                  <a16:creationId xmlns:a16="http://schemas.microsoft.com/office/drawing/2014/main" id="{2E5DB120-B8C3-4D41-B4ED-8FC7E11E4E67}"/>
                </a:ext>
              </a:extLst>
            </p:cNvPr>
            <p:cNvSpPr>
              <a:spLocks/>
            </p:cNvSpPr>
            <p:nvPr userDrawn="1"/>
          </p:nvSpPr>
          <p:spPr bwMode="auto">
            <a:xfrm>
              <a:off x="3431846" y="2934283"/>
              <a:ext cx="26552" cy="58188"/>
            </a:xfrm>
            <a:custGeom>
              <a:avLst/>
              <a:gdLst>
                <a:gd name="T0" fmla="*/ 43 w 47"/>
                <a:gd name="T1" fmla="*/ 48 h 103"/>
                <a:gd name="T2" fmla="*/ 14 w 47"/>
                <a:gd name="T3" fmla="*/ 19 h 103"/>
                <a:gd name="T4" fmla="*/ 17 w 47"/>
                <a:gd name="T5" fmla="*/ 33 h 103"/>
                <a:gd name="T6" fmla="*/ 33 w 47"/>
                <a:gd name="T7" fmla="*/ 51 h 103"/>
                <a:gd name="T8" fmla="*/ 47 w 47"/>
                <a:gd name="T9" fmla="*/ 85 h 103"/>
                <a:gd name="T10" fmla="*/ 27 w 47"/>
                <a:gd name="T11" fmla="*/ 97 h 103"/>
                <a:gd name="T12" fmla="*/ 1 w 47"/>
                <a:gd name="T13" fmla="*/ 48 h 103"/>
                <a:gd name="T14" fmla="*/ 32 w 47"/>
                <a:gd name="T15" fmla="*/ 83 h 103"/>
                <a:gd name="T16" fmla="*/ 29 w 47"/>
                <a:gd name="T17" fmla="*/ 65 h 103"/>
                <a:gd name="T18" fmla="*/ 12 w 47"/>
                <a:gd name="T19" fmla="*/ 46 h 103"/>
                <a:gd name="T20" fmla="*/ 1 w 47"/>
                <a:gd name="T21" fmla="*/ 15 h 103"/>
                <a:gd name="T22" fmla="*/ 19 w 47"/>
                <a:gd name="T23" fmla="*/ 4 h 103"/>
                <a:gd name="T24" fmla="*/ 43 w 47"/>
                <a:gd name="T25" fmla="*/ 4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103">
                  <a:moveTo>
                    <a:pt x="43" y="48"/>
                  </a:moveTo>
                  <a:cubicBezTo>
                    <a:pt x="28" y="44"/>
                    <a:pt x="34" y="20"/>
                    <a:pt x="14" y="19"/>
                  </a:cubicBezTo>
                  <a:cubicBezTo>
                    <a:pt x="15" y="24"/>
                    <a:pt x="15" y="29"/>
                    <a:pt x="17" y="33"/>
                  </a:cubicBezTo>
                  <a:cubicBezTo>
                    <a:pt x="22" y="39"/>
                    <a:pt x="27" y="45"/>
                    <a:pt x="33" y="51"/>
                  </a:cubicBezTo>
                  <a:cubicBezTo>
                    <a:pt x="42" y="60"/>
                    <a:pt x="47" y="71"/>
                    <a:pt x="47" y="85"/>
                  </a:cubicBezTo>
                  <a:cubicBezTo>
                    <a:pt x="46" y="99"/>
                    <a:pt x="40" y="103"/>
                    <a:pt x="27" y="97"/>
                  </a:cubicBezTo>
                  <a:cubicBezTo>
                    <a:pt x="11" y="90"/>
                    <a:pt x="0" y="71"/>
                    <a:pt x="1" y="48"/>
                  </a:cubicBezTo>
                  <a:cubicBezTo>
                    <a:pt x="16" y="57"/>
                    <a:pt x="11" y="82"/>
                    <a:pt x="32" y="83"/>
                  </a:cubicBezTo>
                  <a:cubicBezTo>
                    <a:pt x="37" y="76"/>
                    <a:pt x="34" y="71"/>
                    <a:pt x="29" y="65"/>
                  </a:cubicBezTo>
                  <a:cubicBezTo>
                    <a:pt x="24" y="59"/>
                    <a:pt x="18" y="52"/>
                    <a:pt x="12" y="46"/>
                  </a:cubicBezTo>
                  <a:cubicBezTo>
                    <a:pt x="4" y="37"/>
                    <a:pt x="0" y="27"/>
                    <a:pt x="1" y="15"/>
                  </a:cubicBezTo>
                  <a:cubicBezTo>
                    <a:pt x="3" y="3"/>
                    <a:pt x="8" y="0"/>
                    <a:pt x="19" y="4"/>
                  </a:cubicBezTo>
                  <a:cubicBezTo>
                    <a:pt x="34" y="10"/>
                    <a:pt x="44" y="28"/>
                    <a:pt x="4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65">
              <a:extLst>
                <a:ext uri="{FF2B5EF4-FFF2-40B4-BE49-F238E27FC236}">
                  <a16:creationId xmlns:a16="http://schemas.microsoft.com/office/drawing/2014/main" id="{5DE38A18-FF81-42F1-AC1B-E9666D310ACE}"/>
                </a:ext>
              </a:extLst>
            </p:cNvPr>
            <p:cNvSpPr>
              <a:spLocks/>
            </p:cNvSpPr>
            <p:nvPr userDrawn="1"/>
          </p:nvSpPr>
          <p:spPr bwMode="auto">
            <a:xfrm>
              <a:off x="3460658" y="2961400"/>
              <a:ext cx="34461" cy="58188"/>
            </a:xfrm>
            <a:custGeom>
              <a:avLst/>
              <a:gdLst>
                <a:gd name="T0" fmla="*/ 54 w 61"/>
                <a:gd name="T1" fmla="*/ 53 h 102"/>
                <a:gd name="T2" fmla="*/ 44 w 61"/>
                <a:gd name="T3" fmla="*/ 42 h 102"/>
                <a:gd name="T4" fmla="*/ 39 w 61"/>
                <a:gd name="T5" fmla="*/ 29 h 102"/>
                <a:gd name="T6" fmla="*/ 22 w 61"/>
                <a:gd name="T7" fmla="*/ 22 h 102"/>
                <a:gd name="T8" fmla="*/ 15 w 61"/>
                <a:gd name="T9" fmla="*/ 36 h 102"/>
                <a:gd name="T10" fmla="*/ 39 w 61"/>
                <a:gd name="T11" fmla="*/ 84 h 102"/>
                <a:gd name="T12" fmla="*/ 49 w 61"/>
                <a:gd name="T13" fmla="*/ 71 h 102"/>
                <a:gd name="T14" fmla="*/ 56 w 61"/>
                <a:gd name="T15" fmla="*/ 76 h 102"/>
                <a:gd name="T16" fmla="*/ 52 w 61"/>
                <a:gd name="T17" fmla="*/ 96 h 102"/>
                <a:gd name="T18" fmla="*/ 36 w 61"/>
                <a:gd name="T19" fmla="*/ 98 h 102"/>
                <a:gd name="T20" fmla="*/ 14 w 61"/>
                <a:gd name="T21" fmla="*/ 78 h 102"/>
                <a:gd name="T22" fmla="*/ 3 w 61"/>
                <a:gd name="T23" fmla="*/ 21 h 102"/>
                <a:gd name="T24" fmla="*/ 31 w 61"/>
                <a:gd name="T25" fmla="*/ 8 h 102"/>
                <a:gd name="T26" fmla="*/ 59 w 61"/>
                <a:gd name="T27" fmla="*/ 49 h 102"/>
                <a:gd name="T28" fmla="*/ 54 w 61"/>
                <a:gd name="T29" fmla="*/ 5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2">
                  <a:moveTo>
                    <a:pt x="54" y="53"/>
                  </a:moveTo>
                  <a:cubicBezTo>
                    <a:pt x="51" y="49"/>
                    <a:pt x="47" y="46"/>
                    <a:pt x="44" y="42"/>
                  </a:cubicBezTo>
                  <a:cubicBezTo>
                    <a:pt x="42" y="38"/>
                    <a:pt x="42" y="32"/>
                    <a:pt x="39" y="29"/>
                  </a:cubicBezTo>
                  <a:cubicBezTo>
                    <a:pt x="34" y="26"/>
                    <a:pt x="28" y="22"/>
                    <a:pt x="22" y="22"/>
                  </a:cubicBezTo>
                  <a:cubicBezTo>
                    <a:pt x="19" y="22"/>
                    <a:pt x="15" y="31"/>
                    <a:pt x="15" y="36"/>
                  </a:cubicBezTo>
                  <a:cubicBezTo>
                    <a:pt x="12" y="58"/>
                    <a:pt x="21" y="75"/>
                    <a:pt x="39" y="84"/>
                  </a:cubicBezTo>
                  <a:cubicBezTo>
                    <a:pt x="42" y="80"/>
                    <a:pt x="46" y="76"/>
                    <a:pt x="49" y="71"/>
                  </a:cubicBezTo>
                  <a:cubicBezTo>
                    <a:pt x="52" y="73"/>
                    <a:pt x="54" y="74"/>
                    <a:pt x="56" y="76"/>
                  </a:cubicBezTo>
                  <a:cubicBezTo>
                    <a:pt x="61" y="84"/>
                    <a:pt x="57" y="90"/>
                    <a:pt x="52" y="96"/>
                  </a:cubicBezTo>
                  <a:cubicBezTo>
                    <a:pt x="48" y="101"/>
                    <a:pt x="41" y="102"/>
                    <a:pt x="36" y="98"/>
                  </a:cubicBezTo>
                  <a:cubicBezTo>
                    <a:pt x="28" y="92"/>
                    <a:pt x="20" y="86"/>
                    <a:pt x="14" y="78"/>
                  </a:cubicBezTo>
                  <a:cubicBezTo>
                    <a:pt x="2" y="61"/>
                    <a:pt x="0" y="41"/>
                    <a:pt x="3" y="21"/>
                  </a:cubicBezTo>
                  <a:cubicBezTo>
                    <a:pt x="6" y="5"/>
                    <a:pt x="18" y="0"/>
                    <a:pt x="31" y="8"/>
                  </a:cubicBezTo>
                  <a:cubicBezTo>
                    <a:pt x="48" y="17"/>
                    <a:pt x="54" y="32"/>
                    <a:pt x="59" y="49"/>
                  </a:cubicBezTo>
                  <a:cubicBezTo>
                    <a:pt x="57" y="50"/>
                    <a:pt x="56" y="51"/>
                    <a:pt x="5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66">
              <a:extLst>
                <a:ext uri="{FF2B5EF4-FFF2-40B4-BE49-F238E27FC236}">
                  <a16:creationId xmlns:a16="http://schemas.microsoft.com/office/drawing/2014/main" id="{39E4CADA-73BA-46C0-B7A2-00A0A319FE4C}"/>
                </a:ext>
              </a:extLst>
            </p:cNvPr>
            <p:cNvSpPr>
              <a:spLocks/>
            </p:cNvSpPr>
            <p:nvPr userDrawn="1"/>
          </p:nvSpPr>
          <p:spPr bwMode="auto">
            <a:xfrm>
              <a:off x="3587201" y="3037100"/>
              <a:ext cx="37285" cy="54798"/>
            </a:xfrm>
            <a:custGeom>
              <a:avLst/>
              <a:gdLst>
                <a:gd name="T0" fmla="*/ 41 w 66"/>
                <a:gd name="T1" fmla="*/ 35 h 97"/>
                <a:gd name="T2" fmla="*/ 41 w 66"/>
                <a:gd name="T3" fmla="*/ 97 h 97"/>
                <a:gd name="T4" fmla="*/ 25 w 66"/>
                <a:gd name="T5" fmla="*/ 81 h 97"/>
                <a:gd name="T6" fmla="*/ 25 w 66"/>
                <a:gd name="T7" fmla="*/ 26 h 97"/>
                <a:gd name="T8" fmla="*/ 7 w 66"/>
                <a:gd name="T9" fmla="*/ 0 h 97"/>
                <a:gd name="T10" fmla="*/ 60 w 66"/>
                <a:gd name="T11" fmla="*/ 25 h 97"/>
                <a:gd name="T12" fmla="*/ 66 w 66"/>
                <a:gd name="T13" fmla="*/ 40 h 97"/>
                <a:gd name="T14" fmla="*/ 41 w 66"/>
                <a:gd name="T15" fmla="*/ 3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7">
                  <a:moveTo>
                    <a:pt x="41" y="35"/>
                  </a:moveTo>
                  <a:cubicBezTo>
                    <a:pt x="41" y="56"/>
                    <a:pt x="41" y="77"/>
                    <a:pt x="41" y="97"/>
                  </a:cubicBezTo>
                  <a:cubicBezTo>
                    <a:pt x="28" y="97"/>
                    <a:pt x="24" y="91"/>
                    <a:pt x="25" y="81"/>
                  </a:cubicBezTo>
                  <a:cubicBezTo>
                    <a:pt x="25" y="62"/>
                    <a:pt x="25" y="43"/>
                    <a:pt x="25" y="26"/>
                  </a:cubicBezTo>
                  <a:cubicBezTo>
                    <a:pt x="18" y="16"/>
                    <a:pt x="0" y="19"/>
                    <a:pt x="7" y="0"/>
                  </a:cubicBezTo>
                  <a:cubicBezTo>
                    <a:pt x="25" y="8"/>
                    <a:pt x="43" y="16"/>
                    <a:pt x="60" y="25"/>
                  </a:cubicBezTo>
                  <a:cubicBezTo>
                    <a:pt x="63" y="27"/>
                    <a:pt x="64" y="33"/>
                    <a:pt x="66" y="40"/>
                  </a:cubicBezTo>
                  <a:cubicBezTo>
                    <a:pt x="56" y="38"/>
                    <a:pt x="49" y="36"/>
                    <a:pt x="4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67">
              <a:extLst>
                <a:ext uri="{FF2B5EF4-FFF2-40B4-BE49-F238E27FC236}">
                  <a16:creationId xmlns:a16="http://schemas.microsoft.com/office/drawing/2014/main" id="{C15AD5C6-97FE-4CBF-9B34-28FB1CE92D08}"/>
                </a:ext>
              </a:extLst>
            </p:cNvPr>
            <p:cNvSpPr>
              <a:spLocks/>
            </p:cNvSpPr>
            <p:nvPr userDrawn="1"/>
          </p:nvSpPr>
          <p:spPr bwMode="auto">
            <a:xfrm>
              <a:off x="3499073" y="2984562"/>
              <a:ext cx="9039" cy="48584"/>
            </a:xfrm>
            <a:custGeom>
              <a:avLst/>
              <a:gdLst>
                <a:gd name="T0" fmla="*/ 16 w 16"/>
                <a:gd name="T1" fmla="*/ 85 h 85"/>
                <a:gd name="T2" fmla="*/ 0 w 16"/>
                <a:gd name="T3" fmla="*/ 70 h 85"/>
                <a:gd name="T4" fmla="*/ 0 w 16"/>
                <a:gd name="T5" fmla="*/ 0 h 85"/>
                <a:gd name="T6" fmla="*/ 16 w 16"/>
                <a:gd name="T7" fmla="*/ 13 h 85"/>
                <a:gd name="T8" fmla="*/ 16 w 16"/>
                <a:gd name="T9" fmla="*/ 85 h 85"/>
              </a:gdLst>
              <a:ahLst/>
              <a:cxnLst>
                <a:cxn ang="0">
                  <a:pos x="T0" y="T1"/>
                </a:cxn>
                <a:cxn ang="0">
                  <a:pos x="T2" y="T3"/>
                </a:cxn>
                <a:cxn ang="0">
                  <a:pos x="T4" y="T5"/>
                </a:cxn>
                <a:cxn ang="0">
                  <a:pos x="T6" y="T7"/>
                </a:cxn>
                <a:cxn ang="0">
                  <a:pos x="T8" y="T9"/>
                </a:cxn>
              </a:cxnLst>
              <a:rect l="0" t="0" r="r" b="b"/>
              <a:pathLst>
                <a:path w="16" h="85">
                  <a:moveTo>
                    <a:pt x="16" y="85"/>
                  </a:moveTo>
                  <a:cubicBezTo>
                    <a:pt x="5" y="84"/>
                    <a:pt x="0" y="80"/>
                    <a:pt x="0" y="70"/>
                  </a:cubicBezTo>
                  <a:cubicBezTo>
                    <a:pt x="0" y="47"/>
                    <a:pt x="0" y="24"/>
                    <a:pt x="0" y="0"/>
                  </a:cubicBezTo>
                  <a:cubicBezTo>
                    <a:pt x="10" y="0"/>
                    <a:pt x="16" y="4"/>
                    <a:pt x="16" y="13"/>
                  </a:cubicBezTo>
                  <a:cubicBezTo>
                    <a:pt x="16" y="37"/>
                    <a:pt x="16" y="61"/>
                    <a:pt x="16"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68">
              <a:extLst>
                <a:ext uri="{FF2B5EF4-FFF2-40B4-BE49-F238E27FC236}">
                  <a16:creationId xmlns:a16="http://schemas.microsoft.com/office/drawing/2014/main" id="{B290737D-BB89-4F4F-88FF-7EBD9386860B}"/>
                </a:ext>
              </a:extLst>
            </p:cNvPr>
            <p:cNvSpPr>
              <a:spLocks/>
            </p:cNvSpPr>
            <p:nvPr userDrawn="1"/>
          </p:nvSpPr>
          <p:spPr bwMode="auto">
            <a:xfrm>
              <a:off x="3629570" y="3055742"/>
              <a:ext cx="9604" cy="48584"/>
            </a:xfrm>
            <a:custGeom>
              <a:avLst/>
              <a:gdLst>
                <a:gd name="T0" fmla="*/ 0 w 17"/>
                <a:gd name="T1" fmla="*/ 0 h 86"/>
                <a:gd name="T2" fmla="*/ 16 w 17"/>
                <a:gd name="T3" fmla="*/ 14 h 86"/>
                <a:gd name="T4" fmla="*/ 16 w 17"/>
                <a:gd name="T5" fmla="*/ 85 h 86"/>
                <a:gd name="T6" fmla="*/ 0 w 17"/>
                <a:gd name="T7" fmla="*/ 73 h 86"/>
                <a:gd name="T8" fmla="*/ 0 w 17"/>
                <a:gd name="T9" fmla="*/ 0 h 86"/>
              </a:gdLst>
              <a:ahLst/>
              <a:cxnLst>
                <a:cxn ang="0">
                  <a:pos x="T0" y="T1"/>
                </a:cxn>
                <a:cxn ang="0">
                  <a:pos x="T2" y="T3"/>
                </a:cxn>
                <a:cxn ang="0">
                  <a:pos x="T4" y="T5"/>
                </a:cxn>
                <a:cxn ang="0">
                  <a:pos x="T6" y="T7"/>
                </a:cxn>
                <a:cxn ang="0">
                  <a:pos x="T8" y="T9"/>
                </a:cxn>
              </a:cxnLst>
              <a:rect l="0" t="0" r="r" b="b"/>
              <a:pathLst>
                <a:path w="17" h="86">
                  <a:moveTo>
                    <a:pt x="0" y="0"/>
                  </a:moveTo>
                  <a:cubicBezTo>
                    <a:pt x="12" y="1"/>
                    <a:pt x="17" y="5"/>
                    <a:pt x="16" y="14"/>
                  </a:cubicBezTo>
                  <a:cubicBezTo>
                    <a:pt x="16" y="38"/>
                    <a:pt x="16" y="61"/>
                    <a:pt x="16" y="85"/>
                  </a:cubicBezTo>
                  <a:cubicBezTo>
                    <a:pt x="6" y="86"/>
                    <a:pt x="0" y="84"/>
                    <a:pt x="0" y="73"/>
                  </a:cubicBezTo>
                  <a:cubicBezTo>
                    <a:pt x="0" y="49"/>
                    <a:pt x="0" y="2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69">
              <a:extLst>
                <a:ext uri="{FF2B5EF4-FFF2-40B4-BE49-F238E27FC236}">
                  <a16:creationId xmlns:a16="http://schemas.microsoft.com/office/drawing/2014/main" id="{0F0E9338-5225-4133-8B71-A404EB605269}"/>
                </a:ext>
              </a:extLst>
            </p:cNvPr>
            <p:cNvSpPr>
              <a:spLocks noEditPoints="1"/>
            </p:cNvSpPr>
            <p:nvPr userDrawn="1"/>
          </p:nvSpPr>
          <p:spPr bwMode="auto">
            <a:xfrm>
              <a:off x="4035752" y="3016763"/>
              <a:ext cx="38415" cy="62142"/>
            </a:xfrm>
            <a:custGeom>
              <a:avLst/>
              <a:gdLst>
                <a:gd name="T0" fmla="*/ 0 w 68"/>
                <a:gd name="T1" fmla="*/ 110 h 110"/>
                <a:gd name="T2" fmla="*/ 0 w 68"/>
                <a:gd name="T3" fmla="*/ 36 h 110"/>
                <a:gd name="T4" fmla="*/ 6 w 68"/>
                <a:gd name="T5" fmla="*/ 24 h 110"/>
                <a:gd name="T6" fmla="*/ 41 w 68"/>
                <a:gd name="T7" fmla="*/ 6 h 110"/>
                <a:gd name="T8" fmla="*/ 59 w 68"/>
                <a:gd name="T9" fmla="*/ 19 h 110"/>
                <a:gd name="T10" fmla="*/ 62 w 68"/>
                <a:gd name="T11" fmla="*/ 48 h 110"/>
                <a:gd name="T12" fmla="*/ 53 w 68"/>
                <a:gd name="T13" fmla="*/ 79 h 110"/>
                <a:gd name="T14" fmla="*/ 0 w 68"/>
                <a:gd name="T15" fmla="*/ 110 h 110"/>
                <a:gd name="T16" fmla="*/ 18 w 68"/>
                <a:gd name="T17" fmla="*/ 86 h 110"/>
                <a:gd name="T18" fmla="*/ 45 w 68"/>
                <a:gd name="T19" fmla="*/ 54 h 110"/>
                <a:gd name="T20" fmla="*/ 18 w 68"/>
                <a:gd name="T21" fmla="*/ 86 h 110"/>
                <a:gd name="T22" fmla="*/ 18 w 68"/>
                <a:gd name="T23" fmla="*/ 51 h 110"/>
                <a:gd name="T24" fmla="*/ 45 w 68"/>
                <a:gd name="T25" fmla="*/ 23 h 110"/>
                <a:gd name="T26" fmla="*/ 18 w 68"/>
                <a:gd name="T27"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10">
                  <a:moveTo>
                    <a:pt x="0" y="110"/>
                  </a:moveTo>
                  <a:cubicBezTo>
                    <a:pt x="0" y="83"/>
                    <a:pt x="0" y="60"/>
                    <a:pt x="0" y="36"/>
                  </a:cubicBezTo>
                  <a:cubicBezTo>
                    <a:pt x="0" y="32"/>
                    <a:pt x="3" y="26"/>
                    <a:pt x="6" y="24"/>
                  </a:cubicBezTo>
                  <a:cubicBezTo>
                    <a:pt x="17" y="18"/>
                    <a:pt x="29" y="11"/>
                    <a:pt x="41" y="6"/>
                  </a:cubicBezTo>
                  <a:cubicBezTo>
                    <a:pt x="54" y="0"/>
                    <a:pt x="61" y="5"/>
                    <a:pt x="59" y="19"/>
                  </a:cubicBezTo>
                  <a:cubicBezTo>
                    <a:pt x="58" y="29"/>
                    <a:pt x="57" y="38"/>
                    <a:pt x="62" y="48"/>
                  </a:cubicBezTo>
                  <a:cubicBezTo>
                    <a:pt x="68" y="58"/>
                    <a:pt x="62" y="70"/>
                    <a:pt x="53" y="79"/>
                  </a:cubicBezTo>
                  <a:cubicBezTo>
                    <a:pt x="39" y="93"/>
                    <a:pt x="22" y="102"/>
                    <a:pt x="0" y="110"/>
                  </a:cubicBezTo>
                  <a:close/>
                  <a:moveTo>
                    <a:pt x="18" y="86"/>
                  </a:moveTo>
                  <a:cubicBezTo>
                    <a:pt x="47" y="74"/>
                    <a:pt x="48" y="73"/>
                    <a:pt x="45" y="54"/>
                  </a:cubicBezTo>
                  <a:cubicBezTo>
                    <a:pt x="18" y="61"/>
                    <a:pt x="14" y="65"/>
                    <a:pt x="18" y="86"/>
                  </a:cubicBezTo>
                  <a:close/>
                  <a:moveTo>
                    <a:pt x="18" y="51"/>
                  </a:moveTo>
                  <a:cubicBezTo>
                    <a:pt x="30" y="45"/>
                    <a:pt x="45" y="41"/>
                    <a:pt x="45" y="23"/>
                  </a:cubicBezTo>
                  <a:cubicBezTo>
                    <a:pt x="22" y="25"/>
                    <a:pt x="15" y="32"/>
                    <a:pt x="18"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70">
              <a:extLst>
                <a:ext uri="{FF2B5EF4-FFF2-40B4-BE49-F238E27FC236}">
                  <a16:creationId xmlns:a16="http://schemas.microsoft.com/office/drawing/2014/main" id="{AEEC40E3-3912-4B9F-B65D-9CD7AEF04B8A}"/>
                </a:ext>
              </a:extLst>
            </p:cNvPr>
            <p:cNvSpPr>
              <a:spLocks noEditPoints="1"/>
            </p:cNvSpPr>
            <p:nvPr userDrawn="1"/>
          </p:nvSpPr>
          <p:spPr bwMode="auto">
            <a:xfrm>
              <a:off x="4114841" y="2965354"/>
              <a:ext cx="35025" cy="63272"/>
            </a:xfrm>
            <a:custGeom>
              <a:avLst/>
              <a:gdLst>
                <a:gd name="T0" fmla="*/ 56 w 61"/>
                <a:gd name="T1" fmla="*/ 0 h 111"/>
                <a:gd name="T2" fmla="*/ 58 w 61"/>
                <a:gd name="T3" fmla="*/ 9 h 111"/>
                <a:gd name="T4" fmla="*/ 54 w 61"/>
                <a:gd name="T5" fmla="*/ 37 h 111"/>
                <a:gd name="T6" fmla="*/ 59 w 61"/>
                <a:gd name="T7" fmla="*/ 64 h 111"/>
                <a:gd name="T8" fmla="*/ 46 w 61"/>
                <a:gd name="T9" fmla="*/ 80 h 111"/>
                <a:gd name="T10" fmla="*/ 42 w 61"/>
                <a:gd name="T11" fmla="*/ 57 h 111"/>
                <a:gd name="T12" fmla="*/ 16 w 61"/>
                <a:gd name="T13" fmla="*/ 87 h 111"/>
                <a:gd name="T14" fmla="*/ 0 w 61"/>
                <a:gd name="T15" fmla="*/ 111 h 111"/>
                <a:gd name="T16" fmla="*/ 0 w 61"/>
                <a:gd name="T17" fmla="*/ 40 h 111"/>
                <a:gd name="T18" fmla="*/ 0 w 61"/>
                <a:gd name="T19" fmla="*/ 36 h 111"/>
                <a:gd name="T20" fmla="*/ 36 w 61"/>
                <a:gd name="T21" fmla="*/ 7 h 111"/>
                <a:gd name="T22" fmla="*/ 56 w 61"/>
                <a:gd name="T23" fmla="*/ 0 h 111"/>
                <a:gd name="T24" fmla="*/ 16 w 61"/>
                <a:gd name="T25" fmla="*/ 59 h 111"/>
                <a:gd name="T26" fmla="*/ 42 w 61"/>
                <a:gd name="T27" fmla="*/ 20 h 111"/>
                <a:gd name="T28" fmla="*/ 16 w 61"/>
                <a:gd name="T29"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11">
                  <a:moveTo>
                    <a:pt x="56" y="0"/>
                  </a:moveTo>
                  <a:cubicBezTo>
                    <a:pt x="57" y="6"/>
                    <a:pt x="58" y="7"/>
                    <a:pt x="58" y="9"/>
                  </a:cubicBezTo>
                  <a:cubicBezTo>
                    <a:pt x="57" y="18"/>
                    <a:pt x="54" y="28"/>
                    <a:pt x="54" y="37"/>
                  </a:cubicBezTo>
                  <a:cubicBezTo>
                    <a:pt x="54" y="46"/>
                    <a:pt x="58" y="55"/>
                    <a:pt x="59" y="64"/>
                  </a:cubicBezTo>
                  <a:cubicBezTo>
                    <a:pt x="61" y="74"/>
                    <a:pt x="53" y="74"/>
                    <a:pt x="46" y="80"/>
                  </a:cubicBezTo>
                  <a:cubicBezTo>
                    <a:pt x="45" y="71"/>
                    <a:pt x="43" y="64"/>
                    <a:pt x="42" y="57"/>
                  </a:cubicBezTo>
                  <a:cubicBezTo>
                    <a:pt x="22" y="62"/>
                    <a:pt x="16" y="68"/>
                    <a:pt x="16" y="87"/>
                  </a:cubicBezTo>
                  <a:cubicBezTo>
                    <a:pt x="15" y="97"/>
                    <a:pt x="18" y="109"/>
                    <a:pt x="0" y="111"/>
                  </a:cubicBezTo>
                  <a:cubicBezTo>
                    <a:pt x="0" y="87"/>
                    <a:pt x="0" y="63"/>
                    <a:pt x="0" y="40"/>
                  </a:cubicBezTo>
                  <a:cubicBezTo>
                    <a:pt x="0" y="38"/>
                    <a:pt x="0" y="36"/>
                    <a:pt x="0" y="36"/>
                  </a:cubicBezTo>
                  <a:cubicBezTo>
                    <a:pt x="12" y="26"/>
                    <a:pt x="23" y="16"/>
                    <a:pt x="36" y="7"/>
                  </a:cubicBezTo>
                  <a:cubicBezTo>
                    <a:pt x="41" y="3"/>
                    <a:pt x="48" y="3"/>
                    <a:pt x="56" y="0"/>
                  </a:cubicBezTo>
                  <a:close/>
                  <a:moveTo>
                    <a:pt x="16" y="59"/>
                  </a:moveTo>
                  <a:cubicBezTo>
                    <a:pt x="29" y="47"/>
                    <a:pt x="46" y="42"/>
                    <a:pt x="42" y="20"/>
                  </a:cubicBezTo>
                  <a:cubicBezTo>
                    <a:pt x="28" y="29"/>
                    <a:pt x="10" y="33"/>
                    <a:pt x="1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71">
              <a:extLst>
                <a:ext uri="{FF2B5EF4-FFF2-40B4-BE49-F238E27FC236}">
                  <a16:creationId xmlns:a16="http://schemas.microsoft.com/office/drawing/2014/main" id="{4FFFF92D-6910-4D9C-BDDD-70E95A26EFCB}"/>
                </a:ext>
              </a:extLst>
            </p:cNvPr>
            <p:cNvSpPr>
              <a:spLocks noEditPoints="1"/>
            </p:cNvSpPr>
            <p:nvPr userDrawn="1"/>
          </p:nvSpPr>
          <p:spPr bwMode="auto">
            <a:xfrm>
              <a:off x="3988298" y="3045009"/>
              <a:ext cx="43499" cy="57058"/>
            </a:xfrm>
            <a:custGeom>
              <a:avLst/>
              <a:gdLst>
                <a:gd name="T0" fmla="*/ 77 w 77"/>
                <a:gd name="T1" fmla="*/ 67 h 101"/>
                <a:gd name="T2" fmla="*/ 62 w 77"/>
                <a:gd name="T3" fmla="*/ 74 h 101"/>
                <a:gd name="T4" fmla="*/ 52 w 77"/>
                <a:gd name="T5" fmla="*/ 58 h 101"/>
                <a:gd name="T6" fmla="*/ 33 w 77"/>
                <a:gd name="T7" fmla="*/ 66 h 101"/>
                <a:gd name="T8" fmla="*/ 19 w 77"/>
                <a:gd name="T9" fmla="*/ 83 h 101"/>
                <a:gd name="T10" fmla="*/ 0 w 77"/>
                <a:gd name="T11" fmla="*/ 101 h 101"/>
                <a:gd name="T12" fmla="*/ 2 w 77"/>
                <a:gd name="T13" fmla="*/ 88 h 101"/>
                <a:gd name="T14" fmla="*/ 22 w 77"/>
                <a:gd name="T15" fmla="*/ 17 h 101"/>
                <a:gd name="T16" fmla="*/ 41 w 77"/>
                <a:gd name="T17" fmla="*/ 0 h 101"/>
                <a:gd name="T18" fmla="*/ 77 w 77"/>
                <a:gd name="T19" fmla="*/ 67 h 101"/>
                <a:gd name="T20" fmla="*/ 36 w 77"/>
                <a:gd name="T21" fmla="*/ 23 h 101"/>
                <a:gd name="T22" fmla="*/ 31 w 77"/>
                <a:gd name="T23" fmla="*/ 39 h 101"/>
                <a:gd name="T24" fmla="*/ 27 w 77"/>
                <a:gd name="T25" fmla="*/ 54 h 101"/>
                <a:gd name="T26" fmla="*/ 47 w 77"/>
                <a:gd name="T27" fmla="*/ 45 h 101"/>
                <a:gd name="T28" fmla="*/ 36 w 77"/>
                <a:gd name="T2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101">
                  <a:moveTo>
                    <a:pt x="77" y="67"/>
                  </a:moveTo>
                  <a:cubicBezTo>
                    <a:pt x="71" y="70"/>
                    <a:pt x="67" y="72"/>
                    <a:pt x="62" y="74"/>
                  </a:cubicBezTo>
                  <a:cubicBezTo>
                    <a:pt x="58" y="69"/>
                    <a:pt x="55" y="64"/>
                    <a:pt x="52" y="58"/>
                  </a:cubicBezTo>
                  <a:cubicBezTo>
                    <a:pt x="45" y="61"/>
                    <a:pt x="39" y="63"/>
                    <a:pt x="33" y="66"/>
                  </a:cubicBezTo>
                  <a:cubicBezTo>
                    <a:pt x="25" y="69"/>
                    <a:pt x="20" y="73"/>
                    <a:pt x="19" y="83"/>
                  </a:cubicBezTo>
                  <a:cubicBezTo>
                    <a:pt x="17" y="93"/>
                    <a:pt x="12" y="100"/>
                    <a:pt x="0" y="101"/>
                  </a:cubicBezTo>
                  <a:cubicBezTo>
                    <a:pt x="0" y="97"/>
                    <a:pt x="1" y="92"/>
                    <a:pt x="2" y="88"/>
                  </a:cubicBezTo>
                  <a:cubicBezTo>
                    <a:pt x="9" y="65"/>
                    <a:pt x="16" y="41"/>
                    <a:pt x="22" y="17"/>
                  </a:cubicBezTo>
                  <a:cubicBezTo>
                    <a:pt x="24" y="8"/>
                    <a:pt x="28" y="2"/>
                    <a:pt x="41" y="0"/>
                  </a:cubicBezTo>
                  <a:cubicBezTo>
                    <a:pt x="52" y="21"/>
                    <a:pt x="64" y="43"/>
                    <a:pt x="77" y="67"/>
                  </a:cubicBezTo>
                  <a:close/>
                  <a:moveTo>
                    <a:pt x="36" y="23"/>
                  </a:moveTo>
                  <a:cubicBezTo>
                    <a:pt x="33" y="31"/>
                    <a:pt x="32" y="35"/>
                    <a:pt x="31" y="39"/>
                  </a:cubicBezTo>
                  <a:cubicBezTo>
                    <a:pt x="30" y="43"/>
                    <a:pt x="29" y="47"/>
                    <a:pt x="27" y="54"/>
                  </a:cubicBezTo>
                  <a:cubicBezTo>
                    <a:pt x="35" y="50"/>
                    <a:pt x="41" y="48"/>
                    <a:pt x="47" y="45"/>
                  </a:cubicBezTo>
                  <a:cubicBezTo>
                    <a:pt x="43" y="38"/>
                    <a:pt x="40" y="32"/>
                    <a:pt x="3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72">
              <a:extLst>
                <a:ext uri="{FF2B5EF4-FFF2-40B4-BE49-F238E27FC236}">
                  <a16:creationId xmlns:a16="http://schemas.microsoft.com/office/drawing/2014/main" id="{B175654A-F5EF-4BAD-9BDC-0BE9861892A8}"/>
                </a:ext>
              </a:extLst>
            </p:cNvPr>
            <p:cNvSpPr>
              <a:spLocks noEditPoints="1"/>
            </p:cNvSpPr>
            <p:nvPr userDrawn="1"/>
          </p:nvSpPr>
          <p:spPr bwMode="auto">
            <a:xfrm>
              <a:off x="4071907" y="2993036"/>
              <a:ext cx="40110" cy="60447"/>
            </a:xfrm>
            <a:custGeom>
              <a:avLst/>
              <a:gdLst>
                <a:gd name="T0" fmla="*/ 71 w 71"/>
                <a:gd name="T1" fmla="*/ 35 h 106"/>
                <a:gd name="T2" fmla="*/ 41 w 71"/>
                <a:gd name="T3" fmla="*/ 93 h 106"/>
                <a:gd name="T4" fmla="*/ 4 w 71"/>
                <a:gd name="T5" fmla="*/ 77 h 106"/>
                <a:gd name="T6" fmla="*/ 38 w 71"/>
                <a:gd name="T7" fmla="*/ 9 h 106"/>
                <a:gd name="T8" fmla="*/ 69 w 71"/>
                <a:gd name="T9" fmla="*/ 23 h 106"/>
                <a:gd name="T10" fmla="*/ 71 w 71"/>
                <a:gd name="T11" fmla="*/ 35 h 106"/>
                <a:gd name="T12" fmla="*/ 45 w 71"/>
                <a:gd name="T13" fmla="*/ 21 h 106"/>
                <a:gd name="T14" fmla="*/ 19 w 71"/>
                <a:gd name="T15" fmla="*/ 55 h 106"/>
                <a:gd name="T16" fmla="*/ 29 w 71"/>
                <a:gd name="T17" fmla="*/ 84 h 106"/>
                <a:gd name="T18" fmla="*/ 45 w 71"/>
                <a:gd name="T19"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106">
                  <a:moveTo>
                    <a:pt x="71" y="35"/>
                  </a:moveTo>
                  <a:cubicBezTo>
                    <a:pt x="68" y="58"/>
                    <a:pt x="60" y="78"/>
                    <a:pt x="41" y="93"/>
                  </a:cubicBezTo>
                  <a:cubicBezTo>
                    <a:pt x="22" y="106"/>
                    <a:pt x="7" y="100"/>
                    <a:pt x="4" y="77"/>
                  </a:cubicBezTo>
                  <a:cubicBezTo>
                    <a:pt x="0" y="55"/>
                    <a:pt x="18" y="21"/>
                    <a:pt x="38" y="9"/>
                  </a:cubicBezTo>
                  <a:cubicBezTo>
                    <a:pt x="53" y="0"/>
                    <a:pt x="64" y="5"/>
                    <a:pt x="69" y="23"/>
                  </a:cubicBezTo>
                  <a:cubicBezTo>
                    <a:pt x="70" y="26"/>
                    <a:pt x="70" y="30"/>
                    <a:pt x="71" y="35"/>
                  </a:cubicBezTo>
                  <a:close/>
                  <a:moveTo>
                    <a:pt x="45" y="21"/>
                  </a:moveTo>
                  <a:cubicBezTo>
                    <a:pt x="30" y="27"/>
                    <a:pt x="20" y="38"/>
                    <a:pt x="19" y="55"/>
                  </a:cubicBezTo>
                  <a:cubicBezTo>
                    <a:pt x="18" y="65"/>
                    <a:pt x="16" y="77"/>
                    <a:pt x="29" y="84"/>
                  </a:cubicBezTo>
                  <a:cubicBezTo>
                    <a:pt x="57" y="70"/>
                    <a:pt x="64" y="41"/>
                    <a:pt x="4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73">
              <a:extLst>
                <a:ext uri="{FF2B5EF4-FFF2-40B4-BE49-F238E27FC236}">
                  <a16:creationId xmlns:a16="http://schemas.microsoft.com/office/drawing/2014/main" id="{EA279729-C543-4D96-AF83-2F2B6C4B4517}"/>
                </a:ext>
              </a:extLst>
            </p:cNvPr>
            <p:cNvSpPr>
              <a:spLocks/>
            </p:cNvSpPr>
            <p:nvPr userDrawn="1"/>
          </p:nvSpPr>
          <p:spPr bwMode="auto">
            <a:xfrm>
              <a:off x="4153821" y="2933718"/>
              <a:ext cx="27682" cy="66661"/>
            </a:xfrm>
            <a:custGeom>
              <a:avLst/>
              <a:gdLst>
                <a:gd name="T0" fmla="*/ 0 w 49"/>
                <a:gd name="T1" fmla="*/ 115 h 117"/>
                <a:gd name="T2" fmla="*/ 0 w 49"/>
                <a:gd name="T3" fmla="*/ 45 h 117"/>
                <a:gd name="T4" fmla="*/ 5 w 49"/>
                <a:gd name="T5" fmla="*/ 33 h 117"/>
                <a:gd name="T6" fmla="*/ 43 w 49"/>
                <a:gd name="T7" fmla="*/ 0 h 117"/>
                <a:gd name="T8" fmla="*/ 38 w 49"/>
                <a:gd name="T9" fmla="*/ 20 h 117"/>
                <a:gd name="T10" fmla="*/ 18 w 49"/>
                <a:gd name="T11" fmla="*/ 38 h 117"/>
                <a:gd name="T12" fmla="*/ 11 w 49"/>
                <a:gd name="T13" fmla="*/ 54 h 117"/>
                <a:gd name="T14" fmla="*/ 14 w 49"/>
                <a:gd name="T15" fmla="*/ 56 h 117"/>
                <a:gd name="T16" fmla="*/ 40 w 49"/>
                <a:gd name="T17" fmla="*/ 36 h 117"/>
                <a:gd name="T18" fmla="*/ 44 w 49"/>
                <a:gd name="T19" fmla="*/ 38 h 117"/>
                <a:gd name="T20" fmla="*/ 35 w 49"/>
                <a:gd name="T21" fmla="*/ 54 h 117"/>
                <a:gd name="T22" fmla="*/ 18 w 49"/>
                <a:gd name="T23" fmla="*/ 70 h 117"/>
                <a:gd name="T24" fmla="*/ 10 w 49"/>
                <a:gd name="T25" fmla="*/ 87 h 117"/>
                <a:gd name="T26" fmla="*/ 14 w 49"/>
                <a:gd name="T27" fmla="*/ 90 h 117"/>
                <a:gd name="T28" fmla="*/ 43 w 49"/>
                <a:gd name="T29" fmla="*/ 67 h 117"/>
                <a:gd name="T30" fmla="*/ 47 w 49"/>
                <a:gd name="T31" fmla="*/ 71 h 117"/>
                <a:gd name="T32" fmla="*/ 4 w 49"/>
                <a:gd name="T33" fmla="*/ 117 h 117"/>
                <a:gd name="T34" fmla="*/ 0 w 49"/>
                <a:gd name="T3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17">
                  <a:moveTo>
                    <a:pt x="0" y="115"/>
                  </a:moveTo>
                  <a:cubicBezTo>
                    <a:pt x="0" y="92"/>
                    <a:pt x="0" y="68"/>
                    <a:pt x="0" y="45"/>
                  </a:cubicBezTo>
                  <a:cubicBezTo>
                    <a:pt x="0" y="41"/>
                    <a:pt x="2" y="36"/>
                    <a:pt x="5" y="33"/>
                  </a:cubicBezTo>
                  <a:cubicBezTo>
                    <a:pt x="17" y="22"/>
                    <a:pt x="30" y="12"/>
                    <a:pt x="43" y="0"/>
                  </a:cubicBezTo>
                  <a:cubicBezTo>
                    <a:pt x="49" y="10"/>
                    <a:pt x="43" y="15"/>
                    <a:pt x="38" y="20"/>
                  </a:cubicBezTo>
                  <a:cubicBezTo>
                    <a:pt x="32" y="26"/>
                    <a:pt x="24" y="31"/>
                    <a:pt x="18" y="38"/>
                  </a:cubicBezTo>
                  <a:cubicBezTo>
                    <a:pt x="14" y="43"/>
                    <a:pt x="13" y="49"/>
                    <a:pt x="11" y="54"/>
                  </a:cubicBezTo>
                  <a:cubicBezTo>
                    <a:pt x="12" y="55"/>
                    <a:pt x="13" y="55"/>
                    <a:pt x="14" y="56"/>
                  </a:cubicBezTo>
                  <a:cubicBezTo>
                    <a:pt x="23" y="49"/>
                    <a:pt x="32" y="43"/>
                    <a:pt x="40" y="36"/>
                  </a:cubicBezTo>
                  <a:cubicBezTo>
                    <a:pt x="41" y="37"/>
                    <a:pt x="42" y="38"/>
                    <a:pt x="44" y="38"/>
                  </a:cubicBezTo>
                  <a:cubicBezTo>
                    <a:pt x="41" y="44"/>
                    <a:pt x="39" y="50"/>
                    <a:pt x="35" y="54"/>
                  </a:cubicBezTo>
                  <a:cubicBezTo>
                    <a:pt x="30" y="60"/>
                    <a:pt x="23" y="64"/>
                    <a:pt x="18" y="70"/>
                  </a:cubicBezTo>
                  <a:cubicBezTo>
                    <a:pt x="14" y="75"/>
                    <a:pt x="13" y="81"/>
                    <a:pt x="10" y="87"/>
                  </a:cubicBezTo>
                  <a:cubicBezTo>
                    <a:pt x="12" y="88"/>
                    <a:pt x="13" y="89"/>
                    <a:pt x="14" y="90"/>
                  </a:cubicBezTo>
                  <a:cubicBezTo>
                    <a:pt x="24" y="83"/>
                    <a:pt x="34" y="75"/>
                    <a:pt x="43" y="67"/>
                  </a:cubicBezTo>
                  <a:cubicBezTo>
                    <a:pt x="45" y="68"/>
                    <a:pt x="46" y="70"/>
                    <a:pt x="47" y="71"/>
                  </a:cubicBezTo>
                  <a:cubicBezTo>
                    <a:pt x="41" y="93"/>
                    <a:pt x="17" y="101"/>
                    <a:pt x="4" y="117"/>
                  </a:cubicBezTo>
                  <a:cubicBezTo>
                    <a:pt x="3" y="116"/>
                    <a:pt x="1" y="116"/>
                    <a:pt x="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74">
              <a:extLst>
                <a:ext uri="{FF2B5EF4-FFF2-40B4-BE49-F238E27FC236}">
                  <a16:creationId xmlns:a16="http://schemas.microsoft.com/office/drawing/2014/main" id="{827CD3CB-6C4A-4360-8578-FE11B4030669}"/>
                </a:ext>
              </a:extLst>
            </p:cNvPr>
            <p:cNvSpPr>
              <a:spLocks/>
            </p:cNvSpPr>
            <p:nvPr userDrawn="1"/>
          </p:nvSpPr>
          <p:spPr bwMode="auto">
            <a:xfrm>
              <a:off x="3949883" y="3067041"/>
              <a:ext cx="35025" cy="49713"/>
            </a:xfrm>
            <a:custGeom>
              <a:avLst/>
              <a:gdLst>
                <a:gd name="T0" fmla="*/ 16 w 62"/>
                <a:gd name="T1" fmla="*/ 0 h 88"/>
                <a:gd name="T2" fmla="*/ 16 w 62"/>
                <a:gd name="T3" fmla="*/ 66 h 88"/>
                <a:gd name="T4" fmla="*/ 57 w 62"/>
                <a:gd name="T5" fmla="*/ 53 h 88"/>
                <a:gd name="T6" fmla="*/ 54 w 62"/>
                <a:gd name="T7" fmla="*/ 69 h 88"/>
                <a:gd name="T8" fmla="*/ 0 w 62"/>
                <a:gd name="T9" fmla="*/ 88 h 88"/>
                <a:gd name="T10" fmla="*/ 0 w 62"/>
                <a:gd name="T11" fmla="*/ 13 h 88"/>
                <a:gd name="T12" fmla="*/ 16 w 62"/>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62" h="88">
                  <a:moveTo>
                    <a:pt x="16" y="0"/>
                  </a:moveTo>
                  <a:cubicBezTo>
                    <a:pt x="16" y="22"/>
                    <a:pt x="16" y="43"/>
                    <a:pt x="16" y="66"/>
                  </a:cubicBezTo>
                  <a:cubicBezTo>
                    <a:pt x="31" y="61"/>
                    <a:pt x="44" y="57"/>
                    <a:pt x="57" y="53"/>
                  </a:cubicBezTo>
                  <a:cubicBezTo>
                    <a:pt x="61" y="60"/>
                    <a:pt x="62" y="66"/>
                    <a:pt x="54" y="69"/>
                  </a:cubicBezTo>
                  <a:cubicBezTo>
                    <a:pt x="37" y="75"/>
                    <a:pt x="20" y="81"/>
                    <a:pt x="0" y="88"/>
                  </a:cubicBezTo>
                  <a:cubicBezTo>
                    <a:pt x="0" y="61"/>
                    <a:pt x="0" y="37"/>
                    <a:pt x="0" y="13"/>
                  </a:cubicBezTo>
                  <a:cubicBezTo>
                    <a:pt x="0" y="3"/>
                    <a:pt x="6"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75">
              <a:extLst>
                <a:ext uri="{FF2B5EF4-FFF2-40B4-BE49-F238E27FC236}">
                  <a16:creationId xmlns:a16="http://schemas.microsoft.com/office/drawing/2014/main" id="{7AA4F7D9-E93B-410A-B2BA-3A432034E8CF}"/>
                </a:ext>
              </a:extLst>
            </p:cNvPr>
            <p:cNvSpPr>
              <a:spLocks noEditPoints="1"/>
            </p:cNvSpPr>
            <p:nvPr userDrawn="1"/>
          </p:nvSpPr>
          <p:spPr bwMode="auto">
            <a:xfrm>
              <a:off x="3585506" y="2424155"/>
              <a:ext cx="447421" cy="450246"/>
            </a:xfrm>
            <a:custGeom>
              <a:avLst/>
              <a:gdLst>
                <a:gd name="T0" fmla="*/ 0 w 791"/>
                <a:gd name="T1" fmla="*/ 741 h 796"/>
                <a:gd name="T2" fmla="*/ 96 w 791"/>
                <a:gd name="T3" fmla="*/ 197 h 796"/>
                <a:gd name="T4" fmla="*/ 51 w 791"/>
                <a:gd name="T5" fmla="*/ 6 h 796"/>
                <a:gd name="T6" fmla="*/ 577 w 791"/>
                <a:gd name="T7" fmla="*/ 129 h 796"/>
                <a:gd name="T8" fmla="*/ 695 w 791"/>
                <a:gd name="T9" fmla="*/ 196 h 796"/>
                <a:gd name="T10" fmla="*/ 791 w 791"/>
                <a:gd name="T11" fmla="*/ 742 h 796"/>
                <a:gd name="T12" fmla="*/ 535 w 791"/>
                <a:gd name="T13" fmla="*/ 539 h 796"/>
                <a:gd name="T14" fmla="*/ 738 w 791"/>
                <a:gd name="T15" fmla="*/ 794 h 796"/>
                <a:gd name="T16" fmla="*/ 59 w 791"/>
                <a:gd name="T17" fmla="*/ 796 h 796"/>
                <a:gd name="T18" fmla="*/ 216 w 791"/>
                <a:gd name="T19" fmla="*/ 665 h 796"/>
                <a:gd name="T20" fmla="*/ 379 w 791"/>
                <a:gd name="T21" fmla="*/ 475 h 796"/>
                <a:gd name="T22" fmla="*/ 380 w 791"/>
                <a:gd name="T23" fmla="*/ 331 h 796"/>
                <a:gd name="T24" fmla="*/ 271 w 791"/>
                <a:gd name="T25" fmla="*/ 293 h 796"/>
                <a:gd name="T26" fmla="*/ 379 w 791"/>
                <a:gd name="T27" fmla="*/ 475 h 796"/>
                <a:gd name="T28" fmla="*/ 467 w 791"/>
                <a:gd name="T29" fmla="*/ 285 h 796"/>
                <a:gd name="T30" fmla="*/ 410 w 791"/>
                <a:gd name="T31" fmla="*/ 450 h 796"/>
                <a:gd name="T32" fmla="*/ 519 w 791"/>
                <a:gd name="T33" fmla="*/ 466 h 796"/>
                <a:gd name="T34" fmla="*/ 558 w 791"/>
                <a:gd name="T35" fmla="*/ 512 h 796"/>
                <a:gd name="T36" fmla="*/ 560 w 791"/>
                <a:gd name="T37" fmla="*/ 315 h 796"/>
                <a:gd name="T38" fmla="*/ 547 w 791"/>
                <a:gd name="T39" fmla="*/ 299 h 796"/>
                <a:gd name="T40" fmla="*/ 470 w 791"/>
                <a:gd name="T41" fmla="*/ 496 h 796"/>
                <a:gd name="T42" fmla="*/ 367 w 791"/>
                <a:gd name="T43" fmla="*/ 505 h 796"/>
                <a:gd name="T44" fmla="*/ 259 w 791"/>
                <a:gd name="T45" fmla="*/ 496 h 796"/>
                <a:gd name="T46" fmla="*/ 242 w 791"/>
                <a:gd name="T47" fmla="*/ 298 h 796"/>
                <a:gd name="T48" fmla="*/ 230 w 791"/>
                <a:gd name="T49" fmla="*/ 498 h 796"/>
                <a:gd name="T50" fmla="*/ 252 w 791"/>
                <a:gd name="T51" fmla="*/ 512 h 796"/>
                <a:gd name="T52" fmla="*/ 361 w 791"/>
                <a:gd name="T53" fmla="*/ 519 h 796"/>
                <a:gd name="T54" fmla="*/ 463 w 791"/>
                <a:gd name="T55" fmla="*/ 512 h 796"/>
                <a:gd name="T56" fmla="*/ 81 w 791"/>
                <a:gd name="T57" fmla="*/ 455 h 796"/>
                <a:gd name="T58" fmla="*/ 125 w 791"/>
                <a:gd name="T59" fmla="*/ 487 h 796"/>
                <a:gd name="T60" fmla="*/ 190 w 791"/>
                <a:gd name="T61" fmla="*/ 478 h 796"/>
                <a:gd name="T62" fmla="*/ 185 w 791"/>
                <a:gd name="T63" fmla="*/ 436 h 796"/>
                <a:gd name="T64" fmla="*/ 129 w 791"/>
                <a:gd name="T65" fmla="*/ 427 h 796"/>
                <a:gd name="T66" fmla="*/ 81 w 791"/>
                <a:gd name="T67" fmla="*/ 455 h 796"/>
                <a:gd name="T68" fmla="*/ 190 w 791"/>
                <a:gd name="T69" fmla="*/ 320 h 796"/>
                <a:gd name="T70" fmla="*/ 128 w 791"/>
                <a:gd name="T71" fmla="*/ 310 h 796"/>
                <a:gd name="T72" fmla="*/ 81 w 791"/>
                <a:gd name="T73" fmla="*/ 339 h 796"/>
                <a:gd name="T74" fmla="*/ 130 w 791"/>
                <a:gd name="T75" fmla="*/ 368 h 796"/>
                <a:gd name="T76" fmla="*/ 190 w 791"/>
                <a:gd name="T77" fmla="*/ 360 h 796"/>
                <a:gd name="T78" fmla="*/ 597 w 791"/>
                <a:gd name="T79" fmla="*/ 478 h 796"/>
                <a:gd name="T80" fmla="*/ 685 w 791"/>
                <a:gd name="T81" fmla="*/ 475 h 796"/>
                <a:gd name="T82" fmla="*/ 686 w 791"/>
                <a:gd name="T83" fmla="*/ 439 h 796"/>
                <a:gd name="T84" fmla="*/ 597 w 791"/>
                <a:gd name="T85" fmla="*/ 436 h 796"/>
                <a:gd name="T86" fmla="*/ 597 w 791"/>
                <a:gd name="T87" fmla="*/ 359 h 796"/>
                <a:gd name="T88" fmla="*/ 698 w 791"/>
                <a:gd name="T89" fmla="*/ 343 h 796"/>
                <a:gd name="T90" fmla="*/ 597 w 791"/>
                <a:gd name="T91" fmla="*/ 32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91" h="796">
                  <a:moveTo>
                    <a:pt x="256" y="539"/>
                  </a:moveTo>
                  <a:cubicBezTo>
                    <a:pt x="128" y="554"/>
                    <a:pt x="43" y="621"/>
                    <a:pt x="0" y="741"/>
                  </a:cubicBezTo>
                  <a:cubicBezTo>
                    <a:pt x="0" y="513"/>
                    <a:pt x="0" y="284"/>
                    <a:pt x="0" y="56"/>
                  </a:cubicBezTo>
                  <a:cubicBezTo>
                    <a:pt x="23" y="109"/>
                    <a:pt x="49" y="160"/>
                    <a:pt x="96" y="197"/>
                  </a:cubicBezTo>
                  <a:cubicBezTo>
                    <a:pt x="142" y="233"/>
                    <a:pt x="196" y="250"/>
                    <a:pt x="255" y="259"/>
                  </a:cubicBezTo>
                  <a:cubicBezTo>
                    <a:pt x="239" y="132"/>
                    <a:pt x="174" y="47"/>
                    <a:pt x="51" y="6"/>
                  </a:cubicBezTo>
                  <a:cubicBezTo>
                    <a:pt x="67" y="2"/>
                    <a:pt x="709" y="0"/>
                    <a:pt x="741" y="5"/>
                  </a:cubicBezTo>
                  <a:cubicBezTo>
                    <a:pt x="671" y="31"/>
                    <a:pt x="613" y="66"/>
                    <a:pt x="577" y="129"/>
                  </a:cubicBezTo>
                  <a:cubicBezTo>
                    <a:pt x="554" y="169"/>
                    <a:pt x="542" y="212"/>
                    <a:pt x="535" y="260"/>
                  </a:cubicBezTo>
                  <a:cubicBezTo>
                    <a:pt x="594" y="250"/>
                    <a:pt x="649" y="233"/>
                    <a:pt x="695" y="196"/>
                  </a:cubicBezTo>
                  <a:cubicBezTo>
                    <a:pt x="741" y="159"/>
                    <a:pt x="768" y="109"/>
                    <a:pt x="791" y="56"/>
                  </a:cubicBezTo>
                  <a:cubicBezTo>
                    <a:pt x="791" y="285"/>
                    <a:pt x="791" y="513"/>
                    <a:pt x="791" y="742"/>
                  </a:cubicBezTo>
                  <a:cubicBezTo>
                    <a:pt x="764" y="676"/>
                    <a:pt x="728" y="617"/>
                    <a:pt x="664" y="580"/>
                  </a:cubicBezTo>
                  <a:cubicBezTo>
                    <a:pt x="625" y="558"/>
                    <a:pt x="582" y="545"/>
                    <a:pt x="535" y="539"/>
                  </a:cubicBezTo>
                  <a:cubicBezTo>
                    <a:pt x="552" y="666"/>
                    <a:pt x="617" y="751"/>
                    <a:pt x="738" y="790"/>
                  </a:cubicBezTo>
                  <a:cubicBezTo>
                    <a:pt x="738" y="793"/>
                    <a:pt x="738" y="793"/>
                    <a:pt x="738" y="794"/>
                  </a:cubicBezTo>
                  <a:cubicBezTo>
                    <a:pt x="738" y="794"/>
                    <a:pt x="737" y="795"/>
                    <a:pt x="736" y="795"/>
                  </a:cubicBezTo>
                  <a:cubicBezTo>
                    <a:pt x="510" y="795"/>
                    <a:pt x="285" y="795"/>
                    <a:pt x="59" y="796"/>
                  </a:cubicBezTo>
                  <a:cubicBezTo>
                    <a:pt x="56" y="796"/>
                    <a:pt x="52" y="795"/>
                    <a:pt x="49" y="793"/>
                  </a:cubicBezTo>
                  <a:cubicBezTo>
                    <a:pt x="118" y="767"/>
                    <a:pt x="179" y="731"/>
                    <a:pt x="216" y="665"/>
                  </a:cubicBezTo>
                  <a:cubicBezTo>
                    <a:pt x="237" y="626"/>
                    <a:pt x="249" y="584"/>
                    <a:pt x="256" y="539"/>
                  </a:cubicBezTo>
                  <a:close/>
                  <a:moveTo>
                    <a:pt x="379" y="475"/>
                  </a:moveTo>
                  <a:cubicBezTo>
                    <a:pt x="379" y="468"/>
                    <a:pt x="380" y="463"/>
                    <a:pt x="380" y="459"/>
                  </a:cubicBezTo>
                  <a:cubicBezTo>
                    <a:pt x="380" y="416"/>
                    <a:pt x="380" y="374"/>
                    <a:pt x="380" y="331"/>
                  </a:cubicBezTo>
                  <a:cubicBezTo>
                    <a:pt x="380" y="305"/>
                    <a:pt x="369" y="292"/>
                    <a:pt x="343" y="286"/>
                  </a:cubicBezTo>
                  <a:cubicBezTo>
                    <a:pt x="318" y="280"/>
                    <a:pt x="296" y="292"/>
                    <a:pt x="271" y="293"/>
                  </a:cubicBezTo>
                  <a:cubicBezTo>
                    <a:pt x="271" y="352"/>
                    <a:pt x="271" y="409"/>
                    <a:pt x="271" y="466"/>
                  </a:cubicBezTo>
                  <a:cubicBezTo>
                    <a:pt x="307" y="471"/>
                    <a:pt x="343" y="462"/>
                    <a:pt x="379" y="475"/>
                  </a:cubicBezTo>
                  <a:close/>
                  <a:moveTo>
                    <a:pt x="519" y="293"/>
                  </a:moveTo>
                  <a:cubicBezTo>
                    <a:pt x="500" y="290"/>
                    <a:pt x="483" y="287"/>
                    <a:pt x="467" y="285"/>
                  </a:cubicBezTo>
                  <a:cubicBezTo>
                    <a:pt x="437" y="282"/>
                    <a:pt x="408" y="299"/>
                    <a:pt x="410" y="334"/>
                  </a:cubicBezTo>
                  <a:cubicBezTo>
                    <a:pt x="412" y="373"/>
                    <a:pt x="410" y="411"/>
                    <a:pt x="410" y="450"/>
                  </a:cubicBezTo>
                  <a:cubicBezTo>
                    <a:pt x="410" y="458"/>
                    <a:pt x="410" y="466"/>
                    <a:pt x="410" y="471"/>
                  </a:cubicBezTo>
                  <a:cubicBezTo>
                    <a:pt x="448" y="469"/>
                    <a:pt x="483" y="468"/>
                    <a:pt x="519" y="466"/>
                  </a:cubicBezTo>
                  <a:cubicBezTo>
                    <a:pt x="519" y="408"/>
                    <a:pt x="519" y="351"/>
                    <a:pt x="519" y="293"/>
                  </a:cubicBezTo>
                  <a:close/>
                  <a:moveTo>
                    <a:pt x="558" y="512"/>
                  </a:moveTo>
                  <a:cubicBezTo>
                    <a:pt x="559" y="506"/>
                    <a:pt x="560" y="504"/>
                    <a:pt x="560" y="501"/>
                  </a:cubicBezTo>
                  <a:cubicBezTo>
                    <a:pt x="560" y="439"/>
                    <a:pt x="560" y="377"/>
                    <a:pt x="560" y="315"/>
                  </a:cubicBezTo>
                  <a:cubicBezTo>
                    <a:pt x="560" y="312"/>
                    <a:pt x="560" y="310"/>
                    <a:pt x="559" y="307"/>
                  </a:cubicBezTo>
                  <a:cubicBezTo>
                    <a:pt x="559" y="301"/>
                    <a:pt x="556" y="298"/>
                    <a:pt x="547" y="299"/>
                  </a:cubicBezTo>
                  <a:cubicBezTo>
                    <a:pt x="547" y="364"/>
                    <a:pt x="547" y="429"/>
                    <a:pt x="547" y="496"/>
                  </a:cubicBezTo>
                  <a:cubicBezTo>
                    <a:pt x="520" y="496"/>
                    <a:pt x="495" y="496"/>
                    <a:pt x="470" y="496"/>
                  </a:cubicBezTo>
                  <a:cubicBezTo>
                    <a:pt x="453" y="495"/>
                    <a:pt x="437" y="498"/>
                    <a:pt x="421" y="505"/>
                  </a:cubicBezTo>
                  <a:cubicBezTo>
                    <a:pt x="404" y="513"/>
                    <a:pt x="386" y="512"/>
                    <a:pt x="367" y="505"/>
                  </a:cubicBezTo>
                  <a:cubicBezTo>
                    <a:pt x="354" y="500"/>
                    <a:pt x="339" y="497"/>
                    <a:pt x="325" y="496"/>
                  </a:cubicBezTo>
                  <a:cubicBezTo>
                    <a:pt x="303" y="495"/>
                    <a:pt x="281" y="496"/>
                    <a:pt x="259" y="496"/>
                  </a:cubicBezTo>
                  <a:cubicBezTo>
                    <a:pt x="254" y="496"/>
                    <a:pt x="249" y="495"/>
                    <a:pt x="242" y="494"/>
                  </a:cubicBezTo>
                  <a:cubicBezTo>
                    <a:pt x="242" y="428"/>
                    <a:pt x="242" y="363"/>
                    <a:pt x="242" y="298"/>
                  </a:cubicBezTo>
                  <a:cubicBezTo>
                    <a:pt x="228" y="300"/>
                    <a:pt x="230" y="309"/>
                    <a:pt x="230" y="316"/>
                  </a:cubicBezTo>
                  <a:cubicBezTo>
                    <a:pt x="230" y="377"/>
                    <a:pt x="230" y="438"/>
                    <a:pt x="230" y="498"/>
                  </a:cubicBezTo>
                  <a:cubicBezTo>
                    <a:pt x="230" y="502"/>
                    <a:pt x="231" y="506"/>
                    <a:pt x="232" y="512"/>
                  </a:cubicBezTo>
                  <a:cubicBezTo>
                    <a:pt x="239" y="512"/>
                    <a:pt x="246" y="512"/>
                    <a:pt x="252" y="512"/>
                  </a:cubicBezTo>
                  <a:cubicBezTo>
                    <a:pt x="278" y="512"/>
                    <a:pt x="303" y="511"/>
                    <a:pt x="328" y="512"/>
                  </a:cubicBezTo>
                  <a:cubicBezTo>
                    <a:pt x="339" y="512"/>
                    <a:pt x="351" y="515"/>
                    <a:pt x="361" y="519"/>
                  </a:cubicBezTo>
                  <a:cubicBezTo>
                    <a:pt x="384" y="528"/>
                    <a:pt x="406" y="529"/>
                    <a:pt x="428" y="519"/>
                  </a:cubicBezTo>
                  <a:cubicBezTo>
                    <a:pt x="440" y="513"/>
                    <a:pt x="451" y="511"/>
                    <a:pt x="463" y="512"/>
                  </a:cubicBezTo>
                  <a:cubicBezTo>
                    <a:pt x="494" y="512"/>
                    <a:pt x="526" y="512"/>
                    <a:pt x="558" y="512"/>
                  </a:cubicBezTo>
                  <a:close/>
                  <a:moveTo>
                    <a:pt x="81" y="455"/>
                  </a:moveTo>
                  <a:cubicBezTo>
                    <a:pt x="86" y="462"/>
                    <a:pt x="91" y="472"/>
                    <a:pt x="97" y="480"/>
                  </a:cubicBezTo>
                  <a:cubicBezTo>
                    <a:pt x="104" y="489"/>
                    <a:pt x="117" y="493"/>
                    <a:pt x="125" y="487"/>
                  </a:cubicBezTo>
                  <a:cubicBezTo>
                    <a:pt x="138" y="477"/>
                    <a:pt x="151" y="479"/>
                    <a:pt x="165" y="478"/>
                  </a:cubicBezTo>
                  <a:cubicBezTo>
                    <a:pt x="173" y="478"/>
                    <a:pt x="182" y="478"/>
                    <a:pt x="190" y="478"/>
                  </a:cubicBezTo>
                  <a:cubicBezTo>
                    <a:pt x="190" y="463"/>
                    <a:pt x="190" y="450"/>
                    <a:pt x="190" y="438"/>
                  </a:cubicBezTo>
                  <a:cubicBezTo>
                    <a:pt x="188" y="437"/>
                    <a:pt x="186" y="436"/>
                    <a:pt x="185" y="436"/>
                  </a:cubicBezTo>
                  <a:cubicBezTo>
                    <a:pt x="176" y="436"/>
                    <a:pt x="167" y="436"/>
                    <a:pt x="157" y="436"/>
                  </a:cubicBezTo>
                  <a:cubicBezTo>
                    <a:pt x="147" y="435"/>
                    <a:pt x="137" y="436"/>
                    <a:pt x="129" y="427"/>
                  </a:cubicBezTo>
                  <a:cubicBezTo>
                    <a:pt x="119" y="417"/>
                    <a:pt x="103" y="422"/>
                    <a:pt x="95" y="434"/>
                  </a:cubicBezTo>
                  <a:cubicBezTo>
                    <a:pt x="91" y="441"/>
                    <a:pt x="86" y="448"/>
                    <a:pt x="81" y="455"/>
                  </a:cubicBezTo>
                  <a:close/>
                  <a:moveTo>
                    <a:pt x="190" y="360"/>
                  </a:moveTo>
                  <a:cubicBezTo>
                    <a:pt x="190" y="345"/>
                    <a:pt x="190" y="333"/>
                    <a:pt x="190" y="320"/>
                  </a:cubicBezTo>
                  <a:cubicBezTo>
                    <a:pt x="178" y="320"/>
                    <a:pt x="169" y="320"/>
                    <a:pt x="159" y="320"/>
                  </a:cubicBezTo>
                  <a:cubicBezTo>
                    <a:pt x="148" y="320"/>
                    <a:pt x="137" y="320"/>
                    <a:pt x="128" y="310"/>
                  </a:cubicBezTo>
                  <a:cubicBezTo>
                    <a:pt x="121" y="302"/>
                    <a:pt x="104" y="305"/>
                    <a:pt x="98" y="314"/>
                  </a:cubicBezTo>
                  <a:cubicBezTo>
                    <a:pt x="91" y="322"/>
                    <a:pt x="86" y="332"/>
                    <a:pt x="81" y="339"/>
                  </a:cubicBezTo>
                  <a:cubicBezTo>
                    <a:pt x="85" y="346"/>
                    <a:pt x="90" y="352"/>
                    <a:pt x="93" y="358"/>
                  </a:cubicBezTo>
                  <a:cubicBezTo>
                    <a:pt x="101" y="373"/>
                    <a:pt x="117" y="378"/>
                    <a:pt x="130" y="368"/>
                  </a:cubicBezTo>
                  <a:cubicBezTo>
                    <a:pt x="139" y="360"/>
                    <a:pt x="148" y="360"/>
                    <a:pt x="159" y="360"/>
                  </a:cubicBezTo>
                  <a:cubicBezTo>
                    <a:pt x="169" y="360"/>
                    <a:pt x="179" y="360"/>
                    <a:pt x="190" y="360"/>
                  </a:cubicBezTo>
                  <a:close/>
                  <a:moveTo>
                    <a:pt x="597" y="436"/>
                  </a:moveTo>
                  <a:cubicBezTo>
                    <a:pt x="597" y="451"/>
                    <a:pt x="597" y="464"/>
                    <a:pt x="597" y="478"/>
                  </a:cubicBezTo>
                  <a:cubicBezTo>
                    <a:pt x="618" y="478"/>
                    <a:pt x="638" y="479"/>
                    <a:pt x="658" y="478"/>
                  </a:cubicBezTo>
                  <a:cubicBezTo>
                    <a:pt x="667" y="478"/>
                    <a:pt x="677" y="477"/>
                    <a:pt x="685" y="475"/>
                  </a:cubicBezTo>
                  <a:cubicBezTo>
                    <a:pt x="695" y="472"/>
                    <a:pt x="698" y="464"/>
                    <a:pt x="698" y="455"/>
                  </a:cubicBezTo>
                  <a:cubicBezTo>
                    <a:pt x="698" y="446"/>
                    <a:pt x="694" y="441"/>
                    <a:pt x="686" y="439"/>
                  </a:cubicBezTo>
                  <a:cubicBezTo>
                    <a:pt x="681" y="438"/>
                    <a:pt x="677" y="436"/>
                    <a:pt x="672" y="436"/>
                  </a:cubicBezTo>
                  <a:cubicBezTo>
                    <a:pt x="648" y="436"/>
                    <a:pt x="623" y="436"/>
                    <a:pt x="597" y="436"/>
                  </a:cubicBezTo>
                  <a:close/>
                  <a:moveTo>
                    <a:pt x="597" y="320"/>
                  </a:moveTo>
                  <a:cubicBezTo>
                    <a:pt x="597" y="334"/>
                    <a:pt x="597" y="346"/>
                    <a:pt x="597" y="359"/>
                  </a:cubicBezTo>
                  <a:cubicBezTo>
                    <a:pt x="626" y="359"/>
                    <a:pt x="653" y="360"/>
                    <a:pt x="681" y="359"/>
                  </a:cubicBezTo>
                  <a:cubicBezTo>
                    <a:pt x="691" y="359"/>
                    <a:pt x="696" y="352"/>
                    <a:pt x="698" y="343"/>
                  </a:cubicBezTo>
                  <a:cubicBezTo>
                    <a:pt x="700" y="330"/>
                    <a:pt x="692" y="321"/>
                    <a:pt x="677" y="320"/>
                  </a:cubicBezTo>
                  <a:cubicBezTo>
                    <a:pt x="651" y="319"/>
                    <a:pt x="625" y="320"/>
                    <a:pt x="597" y="3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76">
              <a:extLst>
                <a:ext uri="{FF2B5EF4-FFF2-40B4-BE49-F238E27FC236}">
                  <a16:creationId xmlns:a16="http://schemas.microsoft.com/office/drawing/2014/main" id="{95B07F8E-AB20-4629-A5C0-CA24E41A6A8C}"/>
                </a:ext>
              </a:extLst>
            </p:cNvPr>
            <p:cNvSpPr>
              <a:spLocks/>
            </p:cNvSpPr>
            <p:nvPr userDrawn="1"/>
          </p:nvSpPr>
          <p:spPr bwMode="auto">
            <a:xfrm>
              <a:off x="3781535" y="3181156"/>
              <a:ext cx="12428" cy="15818"/>
            </a:xfrm>
            <a:custGeom>
              <a:avLst/>
              <a:gdLst>
                <a:gd name="T0" fmla="*/ 22 w 22"/>
                <a:gd name="T1" fmla="*/ 28 h 28"/>
                <a:gd name="T2" fmla="*/ 0 w 22"/>
                <a:gd name="T3" fmla="*/ 28 h 28"/>
                <a:gd name="T4" fmla="*/ 10 w 22"/>
                <a:gd name="T5" fmla="*/ 0 h 28"/>
                <a:gd name="T6" fmla="*/ 22 w 22"/>
                <a:gd name="T7" fmla="*/ 28 h 28"/>
              </a:gdLst>
              <a:ahLst/>
              <a:cxnLst>
                <a:cxn ang="0">
                  <a:pos x="T0" y="T1"/>
                </a:cxn>
                <a:cxn ang="0">
                  <a:pos x="T2" y="T3"/>
                </a:cxn>
                <a:cxn ang="0">
                  <a:pos x="T4" y="T5"/>
                </a:cxn>
                <a:cxn ang="0">
                  <a:pos x="T6" y="T7"/>
                </a:cxn>
              </a:cxnLst>
              <a:rect l="0" t="0" r="r" b="b"/>
              <a:pathLst>
                <a:path w="22" h="28">
                  <a:moveTo>
                    <a:pt x="22" y="28"/>
                  </a:moveTo>
                  <a:cubicBezTo>
                    <a:pt x="14" y="28"/>
                    <a:pt x="9" y="28"/>
                    <a:pt x="0" y="28"/>
                  </a:cubicBezTo>
                  <a:cubicBezTo>
                    <a:pt x="3" y="19"/>
                    <a:pt x="6" y="12"/>
                    <a:pt x="10" y="0"/>
                  </a:cubicBezTo>
                  <a:cubicBezTo>
                    <a:pt x="15" y="11"/>
                    <a:pt x="18" y="19"/>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90">
              <a:extLst>
                <a:ext uri="{FF2B5EF4-FFF2-40B4-BE49-F238E27FC236}">
                  <a16:creationId xmlns:a16="http://schemas.microsoft.com/office/drawing/2014/main" id="{05B66980-F63A-4327-8C0C-D34367D3326A}"/>
                </a:ext>
              </a:extLst>
            </p:cNvPr>
            <p:cNvSpPr>
              <a:spLocks/>
            </p:cNvSpPr>
            <p:nvPr userDrawn="1"/>
          </p:nvSpPr>
          <p:spPr bwMode="auto">
            <a:xfrm>
              <a:off x="3645388" y="2686281"/>
              <a:ext cx="12428" cy="8474"/>
            </a:xfrm>
            <a:custGeom>
              <a:avLst/>
              <a:gdLst>
                <a:gd name="T0" fmla="*/ 22 w 22"/>
                <a:gd name="T1" fmla="*/ 0 h 15"/>
                <a:gd name="T2" fmla="*/ 0 w 22"/>
                <a:gd name="T3" fmla="*/ 1 h 15"/>
                <a:gd name="T4" fmla="*/ 22 w 22"/>
                <a:gd name="T5" fmla="*/ 0 h 15"/>
              </a:gdLst>
              <a:ahLst/>
              <a:cxnLst>
                <a:cxn ang="0">
                  <a:pos x="T0" y="T1"/>
                </a:cxn>
                <a:cxn ang="0">
                  <a:pos x="T2" y="T3"/>
                </a:cxn>
                <a:cxn ang="0">
                  <a:pos x="T4" y="T5"/>
                </a:cxn>
              </a:cxnLst>
              <a:rect l="0" t="0" r="r" b="b"/>
              <a:pathLst>
                <a:path w="22" h="15">
                  <a:moveTo>
                    <a:pt x="22" y="0"/>
                  </a:moveTo>
                  <a:cubicBezTo>
                    <a:pt x="10" y="15"/>
                    <a:pt x="10" y="15"/>
                    <a:pt x="0" y="1"/>
                  </a:cubicBezTo>
                  <a:cubicBezTo>
                    <a:pt x="7" y="0"/>
                    <a:pt x="1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91">
              <a:extLst>
                <a:ext uri="{FF2B5EF4-FFF2-40B4-BE49-F238E27FC236}">
                  <a16:creationId xmlns:a16="http://schemas.microsoft.com/office/drawing/2014/main" id="{8B8FCDB5-5891-438E-A661-6EFECE8E9DFB}"/>
                </a:ext>
              </a:extLst>
            </p:cNvPr>
            <p:cNvSpPr>
              <a:spLocks/>
            </p:cNvSpPr>
            <p:nvPr userDrawn="1"/>
          </p:nvSpPr>
          <p:spPr bwMode="auto">
            <a:xfrm>
              <a:off x="3646518" y="2669898"/>
              <a:ext cx="9604" cy="6779"/>
            </a:xfrm>
            <a:custGeom>
              <a:avLst/>
              <a:gdLst>
                <a:gd name="T0" fmla="*/ 17 w 17"/>
                <a:gd name="T1" fmla="*/ 12 h 12"/>
                <a:gd name="T2" fmla="*/ 0 w 17"/>
                <a:gd name="T3" fmla="*/ 12 h 12"/>
                <a:gd name="T4" fmla="*/ 17 w 17"/>
                <a:gd name="T5" fmla="*/ 12 h 12"/>
              </a:gdLst>
              <a:ahLst/>
              <a:cxnLst>
                <a:cxn ang="0">
                  <a:pos x="T0" y="T1"/>
                </a:cxn>
                <a:cxn ang="0">
                  <a:pos x="T2" y="T3"/>
                </a:cxn>
                <a:cxn ang="0">
                  <a:pos x="T4" y="T5"/>
                </a:cxn>
              </a:cxnLst>
              <a:rect l="0" t="0" r="r" b="b"/>
              <a:pathLst>
                <a:path w="17" h="12">
                  <a:moveTo>
                    <a:pt x="17" y="12"/>
                  </a:moveTo>
                  <a:cubicBezTo>
                    <a:pt x="11" y="12"/>
                    <a:pt x="5" y="12"/>
                    <a:pt x="0" y="12"/>
                  </a:cubicBezTo>
                  <a:cubicBezTo>
                    <a:pt x="7" y="0"/>
                    <a:pt x="7" y="0"/>
                    <a:pt x="1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92">
              <a:extLst>
                <a:ext uri="{FF2B5EF4-FFF2-40B4-BE49-F238E27FC236}">
                  <a16:creationId xmlns:a16="http://schemas.microsoft.com/office/drawing/2014/main" id="{4AF93BBC-B290-4073-BF67-6EF67F9A1DB1}"/>
                </a:ext>
              </a:extLst>
            </p:cNvPr>
            <p:cNvSpPr>
              <a:spLocks/>
            </p:cNvSpPr>
            <p:nvPr userDrawn="1"/>
          </p:nvSpPr>
          <p:spPr bwMode="auto">
            <a:xfrm>
              <a:off x="3645388" y="2621315"/>
              <a:ext cx="11299" cy="7909"/>
            </a:xfrm>
            <a:custGeom>
              <a:avLst/>
              <a:gdLst>
                <a:gd name="T0" fmla="*/ 0 w 20"/>
                <a:gd name="T1" fmla="*/ 0 h 14"/>
                <a:gd name="T2" fmla="*/ 20 w 20"/>
                <a:gd name="T3" fmla="*/ 0 h 14"/>
                <a:gd name="T4" fmla="*/ 0 w 20"/>
                <a:gd name="T5" fmla="*/ 0 h 14"/>
              </a:gdLst>
              <a:ahLst/>
              <a:cxnLst>
                <a:cxn ang="0">
                  <a:pos x="T0" y="T1"/>
                </a:cxn>
                <a:cxn ang="0">
                  <a:pos x="T2" y="T3"/>
                </a:cxn>
                <a:cxn ang="0">
                  <a:pos x="T4" y="T5"/>
                </a:cxn>
              </a:cxnLst>
              <a:rect l="0" t="0" r="r" b="b"/>
              <a:pathLst>
                <a:path w="20" h="14">
                  <a:moveTo>
                    <a:pt x="0" y="0"/>
                  </a:moveTo>
                  <a:cubicBezTo>
                    <a:pt x="8" y="0"/>
                    <a:pt x="13" y="0"/>
                    <a:pt x="20" y="0"/>
                  </a:cubicBezTo>
                  <a:cubicBezTo>
                    <a:pt x="11" y="14"/>
                    <a:pt x="1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93">
              <a:extLst>
                <a:ext uri="{FF2B5EF4-FFF2-40B4-BE49-F238E27FC236}">
                  <a16:creationId xmlns:a16="http://schemas.microsoft.com/office/drawing/2014/main" id="{E28E904E-27F6-46F8-9E5B-10626EEBA9CB}"/>
                </a:ext>
              </a:extLst>
            </p:cNvPr>
            <p:cNvSpPr>
              <a:spLocks/>
            </p:cNvSpPr>
            <p:nvPr userDrawn="1"/>
          </p:nvSpPr>
          <p:spPr bwMode="auto">
            <a:xfrm>
              <a:off x="3645953" y="2604367"/>
              <a:ext cx="10169" cy="6779"/>
            </a:xfrm>
            <a:custGeom>
              <a:avLst/>
              <a:gdLst>
                <a:gd name="T0" fmla="*/ 18 w 18"/>
                <a:gd name="T1" fmla="*/ 12 h 12"/>
                <a:gd name="T2" fmla="*/ 0 w 18"/>
                <a:gd name="T3" fmla="*/ 12 h 12"/>
                <a:gd name="T4" fmla="*/ 18 w 18"/>
                <a:gd name="T5" fmla="*/ 12 h 12"/>
              </a:gdLst>
              <a:ahLst/>
              <a:cxnLst>
                <a:cxn ang="0">
                  <a:pos x="T0" y="T1"/>
                </a:cxn>
                <a:cxn ang="0">
                  <a:pos x="T2" y="T3"/>
                </a:cxn>
                <a:cxn ang="0">
                  <a:pos x="T4" y="T5"/>
                </a:cxn>
              </a:cxnLst>
              <a:rect l="0" t="0" r="r" b="b"/>
              <a:pathLst>
                <a:path w="18" h="12">
                  <a:moveTo>
                    <a:pt x="18" y="12"/>
                  </a:moveTo>
                  <a:cubicBezTo>
                    <a:pt x="12" y="12"/>
                    <a:pt x="6" y="12"/>
                    <a:pt x="0" y="12"/>
                  </a:cubicBezTo>
                  <a:cubicBezTo>
                    <a:pt x="9" y="0"/>
                    <a:pt x="9" y="0"/>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39" name="平行四边形 138">
            <a:extLst>
              <a:ext uri="{FF2B5EF4-FFF2-40B4-BE49-F238E27FC236}">
                <a16:creationId xmlns:a16="http://schemas.microsoft.com/office/drawing/2014/main" id="{A94D2991-450B-4EF4-B34A-CFB058D2EFE2}"/>
              </a:ext>
            </a:extLst>
          </p:cNvPr>
          <p:cNvSpPr/>
          <p:nvPr userDrawn="1"/>
        </p:nvSpPr>
        <p:spPr>
          <a:xfrm>
            <a:off x="666413" y="922868"/>
            <a:ext cx="2091039" cy="105832"/>
          </a:xfrm>
          <a:prstGeom prst="parallelogram">
            <a:avLst>
              <a:gd name="adj" fmla="val 255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标题 70">
            <a:extLst>
              <a:ext uri="{FF2B5EF4-FFF2-40B4-BE49-F238E27FC236}">
                <a16:creationId xmlns:a16="http://schemas.microsoft.com/office/drawing/2014/main" id="{36D77E16-5961-4E62-A9B1-B43E95EA37B4}"/>
              </a:ext>
            </a:extLst>
          </p:cNvPr>
          <p:cNvSpPr>
            <a:spLocks noGrp="1"/>
          </p:cNvSpPr>
          <p:nvPr>
            <p:ph type="title" hasCustomPrompt="1"/>
          </p:nvPr>
        </p:nvSpPr>
        <p:spPr>
          <a:xfrm>
            <a:off x="666413" y="-91283"/>
            <a:ext cx="10515600" cy="1325563"/>
          </a:xfrm>
        </p:spPr>
        <p:txBody>
          <a:bodyPr lIns="0">
            <a:normAutofit/>
          </a:bodyPr>
          <a:lstStyle>
            <a:lvl1pPr>
              <a:defRPr sz="3600" b="1" i="1">
                <a:solidFill>
                  <a:schemeClr val="accent1"/>
                </a:solidFill>
                <a:latin typeface="+mj-ea"/>
                <a:ea typeface="+mj-ea"/>
              </a:defRPr>
            </a:lvl1pPr>
          </a:lstStyle>
          <a:p>
            <a:r>
              <a:rPr lang="en-US" altLang="zh-CN"/>
              <a:t>TEXT YOUR POINT HERE</a:t>
            </a:r>
            <a:endParaRPr lang="zh-CN" altLang="en-US"/>
          </a:p>
        </p:txBody>
      </p:sp>
      <p:cxnSp>
        <p:nvCxnSpPr>
          <p:cNvPr id="141" name="直接连接符 140">
            <a:extLst>
              <a:ext uri="{FF2B5EF4-FFF2-40B4-BE49-F238E27FC236}">
                <a16:creationId xmlns:a16="http://schemas.microsoft.com/office/drawing/2014/main" id="{6C4F9819-53C0-4D77-AF6C-971BCC4977F1}"/>
              </a:ext>
            </a:extLst>
          </p:cNvPr>
          <p:cNvCxnSpPr>
            <a:cxnSpLocks/>
          </p:cNvCxnSpPr>
          <p:nvPr userDrawn="1"/>
        </p:nvCxnSpPr>
        <p:spPr>
          <a:xfrm>
            <a:off x="660400" y="6235700"/>
            <a:ext cx="1086518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B4AEFF37-361F-48BF-A7C2-AB9842D31A33}"/>
              </a:ext>
            </a:extLst>
          </p:cNvPr>
          <p:cNvSpPr txBox="1"/>
          <p:nvPr userDrawn="1"/>
        </p:nvSpPr>
        <p:spPr>
          <a:xfrm>
            <a:off x="667032" y="6249046"/>
            <a:ext cx="4140200" cy="307777"/>
          </a:xfrm>
          <a:prstGeom prst="rect">
            <a:avLst/>
          </a:prstGeom>
          <a:noFill/>
        </p:spPr>
        <p:txBody>
          <a:bodyPr wrap="square" lIns="0" rIns="0" rtlCol="0">
            <a:spAutoFit/>
          </a:bodyPr>
          <a:lstStyle/>
          <a:p>
            <a:r>
              <a:rPr lang="en-US" altLang="zh-CN" sz="1400">
                <a:solidFill>
                  <a:schemeClr val="accent1"/>
                </a:solidFill>
                <a:latin typeface="Arial" panose="020B0604020202020204" pitchFamily="34" charset="0"/>
                <a:cs typeface="Arial" panose="020B0604020202020204" pitchFamily="34" charset="0"/>
              </a:rPr>
              <a:t>Knowledge leadership for a better world</a:t>
            </a:r>
            <a:endParaRPr lang="en-US" altLang="zh-CN" sz="1400">
              <a:solidFill>
                <a:schemeClr val="accent1"/>
              </a:solidFill>
              <a:latin typeface="Arial" panose="020B0604020202020204" pitchFamily="34" charset="0"/>
              <a:ea typeface="+mj-ea"/>
              <a:cs typeface="Arial" panose="020B0604020202020204" pitchFamily="34" charset="0"/>
            </a:endParaRPr>
          </a:p>
        </p:txBody>
      </p:sp>
      <p:sp>
        <p:nvSpPr>
          <p:cNvPr id="71" name="文本框 70">
            <a:extLst>
              <a:ext uri="{FF2B5EF4-FFF2-40B4-BE49-F238E27FC236}">
                <a16:creationId xmlns:a16="http://schemas.microsoft.com/office/drawing/2014/main" id="{A3C73577-F729-474D-B1E8-1E835465DB1F}"/>
              </a:ext>
            </a:extLst>
          </p:cNvPr>
          <p:cNvSpPr txBox="1"/>
          <p:nvPr userDrawn="1"/>
        </p:nvSpPr>
        <p:spPr>
          <a:xfrm>
            <a:off x="7485817" y="6249046"/>
            <a:ext cx="4038600" cy="307777"/>
          </a:xfrm>
          <a:prstGeom prst="rect">
            <a:avLst/>
          </a:prstGeom>
          <a:noFill/>
        </p:spPr>
        <p:txBody>
          <a:bodyPr wrap="square" lIns="0" rIns="0" rtlCol="0">
            <a:spAutoFit/>
          </a:bodyPr>
          <a:lstStyle/>
          <a:p>
            <a:pPr algn="r"/>
            <a:r>
              <a:rPr lang="en-US" altLang="zh-CN" sz="1400">
                <a:solidFill>
                  <a:schemeClr val="accent1"/>
                </a:solidFill>
                <a:latin typeface="Arial" panose="020B0604020202020204" pitchFamily="34" charset="0"/>
                <a:cs typeface="Arial" panose="020B0604020202020204" pitchFamily="34" charset="0"/>
              </a:rPr>
              <a:t>https://www.uq.edu.au/</a:t>
            </a:r>
            <a:endParaRPr lang="en-US" altLang="zh-CN" sz="1400">
              <a:solidFill>
                <a:schemeClr val="accent1"/>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70766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alphaModFix amt="10000"/>
            <a:lum/>
          </a:blip>
          <a:srcRect/>
          <a:stretch>
            <a:fillRect t="-9000" b="-9000"/>
          </a:stretch>
        </a:blipFill>
        <a:effectLst/>
      </p:bgPr>
    </p:bg>
    <p:spTree>
      <p:nvGrpSpPr>
        <p:cNvPr id="1" name=""/>
        <p:cNvGrpSpPr/>
        <p:nvPr/>
      </p:nvGrpSpPr>
      <p:grpSpPr>
        <a:xfrm>
          <a:off x="0" y="0"/>
          <a:ext cx="0" cy="0"/>
          <a:chOff x="0" y="0"/>
          <a:chExt cx="0" cy="0"/>
        </a:xfrm>
      </p:grpSpPr>
      <p:cxnSp>
        <p:nvCxnSpPr>
          <p:cNvPr id="11" name="直接连接符 10">
            <a:extLst>
              <a:ext uri="{FF2B5EF4-FFF2-40B4-BE49-F238E27FC236}">
                <a16:creationId xmlns:a16="http://schemas.microsoft.com/office/drawing/2014/main" id="{54CEBE21-794F-407A-B7BF-8F951BD4ABD9}"/>
              </a:ext>
            </a:extLst>
          </p:cNvPr>
          <p:cNvCxnSpPr/>
          <p:nvPr userDrawn="1"/>
        </p:nvCxnSpPr>
        <p:spPr>
          <a:xfrm>
            <a:off x="1567032" y="3485750"/>
            <a:ext cx="0" cy="504000"/>
          </a:xfrm>
          <a:prstGeom prst="line">
            <a:avLst/>
          </a:prstGeom>
          <a:ln w="15875">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AB02FC3-AE0C-4E62-AE16-10DEDE916B88}"/>
              </a:ext>
            </a:extLst>
          </p:cNvPr>
          <p:cNvCxnSpPr/>
          <p:nvPr userDrawn="1"/>
        </p:nvCxnSpPr>
        <p:spPr>
          <a:xfrm>
            <a:off x="6085732" y="3458436"/>
            <a:ext cx="0" cy="504000"/>
          </a:xfrm>
          <a:prstGeom prst="line">
            <a:avLst/>
          </a:prstGeom>
          <a:ln w="15875">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71580DC-A38A-43F0-ADC7-74597A2331C9}"/>
              </a:ext>
            </a:extLst>
          </p:cNvPr>
          <p:cNvCxnSpPr/>
          <p:nvPr userDrawn="1"/>
        </p:nvCxnSpPr>
        <p:spPr>
          <a:xfrm>
            <a:off x="10614593" y="3475590"/>
            <a:ext cx="0" cy="504000"/>
          </a:xfrm>
          <a:prstGeom prst="line">
            <a:avLst/>
          </a:prstGeom>
          <a:ln w="15875">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5100460-C39E-48E1-80B4-B4B34C42D410}"/>
              </a:ext>
            </a:extLst>
          </p:cNvPr>
          <p:cNvCxnSpPr/>
          <p:nvPr userDrawn="1"/>
        </p:nvCxnSpPr>
        <p:spPr>
          <a:xfrm flipV="1">
            <a:off x="3826382" y="3485644"/>
            <a:ext cx="0" cy="504000"/>
          </a:xfrm>
          <a:prstGeom prst="line">
            <a:avLst/>
          </a:prstGeom>
          <a:ln w="15875">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5F5663E-9DB3-4DA0-AEEB-82ADBBA3F0FC}"/>
              </a:ext>
            </a:extLst>
          </p:cNvPr>
          <p:cNvCxnSpPr/>
          <p:nvPr userDrawn="1"/>
        </p:nvCxnSpPr>
        <p:spPr>
          <a:xfrm flipV="1">
            <a:off x="8345082" y="3504915"/>
            <a:ext cx="0" cy="504000"/>
          </a:xfrm>
          <a:prstGeom prst="line">
            <a:avLst/>
          </a:prstGeom>
          <a:ln w="15875">
            <a:solidFill>
              <a:schemeClr val="accent1"/>
            </a:solidFill>
            <a:headEnd type="oval"/>
          </a:ln>
        </p:spPr>
        <p:style>
          <a:lnRef idx="1">
            <a:schemeClr val="accent1"/>
          </a:lnRef>
          <a:fillRef idx="0">
            <a:schemeClr val="accent1"/>
          </a:fillRef>
          <a:effectRef idx="0">
            <a:schemeClr val="accent1"/>
          </a:effectRef>
          <a:fontRef idx="minor">
            <a:schemeClr val="tx1"/>
          </a:fontRef>
        </p:style>
      </p:cxnSp>
      <p:sp>
        <p:nvSpPr>
          <p:cNvPr id="22" name="图片占位符 21">
            <a:extLst>
              <a:ext uri="{FF2B5EF4-FFF2-40B4-BE49-F238E27FC236}">
                <a16:creationId xmlns:a16="http://schemas.microsoft.com/office/drawing/2014/main" id="{9B68F497-2401-4653-856C-04576C6945B7}"/>
              </a:ext>
            </a:extLst>
          </p:cNvPr>
          <p:cNvSpPr>
            <a:spLocks noGrp="1"/>
          </p:cNvSpPr>
          <p:nvPr>
            <p:ph type="pic" sz="quarter" idx="13" hasCustomPrompt="1"/>
          </p:nvPr>
        </p:nvSpPr>
        <p:spPr>
          <a:xfrm>
            <a:off x="2926382" y="1615688"/>
            <a:ext cx="1800000" cy="1864577"/>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picture</a:t>
            </a:r>
            <a:endParaRPr lang="zh-CN" altLang="en-US"/>
          </a:p>
          <a:p>
            <a:endParaRPr lang="zh-CN" altLang="en-US"/>
          </a:p>
        </p:txBody>
      </p:sp>
      <p:sp>
        <p:nvSpPr>
          <p:cNvPr id="23" name="图片占位符 21">
            <a:extLst>
              <a:ext uri="{FF2B5EF4-FFF2-40B4-BE49-F238E27FC236}">
                <a16:creationId xmlns:a16="http://schemas.microsoft.com/office/drawing/2014/main" id="{8EC953D0-D264-4DDE-A160-A246DFB9892F}"/>
              </a:ext>
            </a:extLst>
          </p:cNvPr>
          <p:cNvSpPr>
            <a:spLocks noGrp="1"/>
          </p:cNvSpPr>
          <p:nvPr>
            <p:ph type="pic" sz="quarter" idx="14" hasCustomPrompt="1"/>
          </p:nvPr>
        </p:nvSpPr>
        <p:spPr>
          <a:xfrm>
            <a:off x="667032" y="3988798"/>
            <a:ext cx="1800000" cy="1864577"/>
          </a:xfrm>
          <a:prstGeom prst="rect">
            <a:avLst/>
          </a:prstGeom>
        </p:spPr>
        <p:txBody>
          <a:bodyPr/>
          <a:lstStyle>
            <a:lvl1pPr>
              <a:defRPr/>
            </a:lvl1pPr>
          </a:lstStyle>
          <a:p>
            <a:r>
              <a:rPr lang="en-US" altLang="zh-CN"/>
              <a:t>picture</a:t>
            </a:r>
            <a:endParaRPr lang="zh-CN" altLang="en-US"/>
          </a:p>
        </p:txBody>
      </p:sp>
      <p:sp>
        <p:nvSpPr>
          <p:cNvPr id="24" name="图片占位符 21">
            <a:extLst>
              <a:ext uri="{FF2B5EF4-FFF2-40B4-BE49-F238E27FC236}">
                <a16:creationId xmlns:a16="http://schemas.microsoft.com/office/drawing/2014/main" id="{04C0DF29-9A79-4FD5-B1DF-AA90D83D4413}"/>
              </a:ext>
            </a:extLst>
          </p:cNvPr>
          <p:cNvSpPr>
            <a:spLocks noGrp="1"/>
          </p:cNvSpPr>
          <p:nvPr>
            <p:ph type="pic" sz="quarter" idx="15" hasCustomPrompt="1"/>
          </p:nvPr>
        </p:nvSpPr>
        <p:spPr>
          <a:xfrm>
            <a:off x="5185732" y="3961554"/>
            <a:ext cx="1800000" cy="186457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picture</a:t>
            </a:r>
            <a:endParaRPr lang="zh-CN" altLang="en-US"/>
          </a:p>
          <a:p>
            <a:endParaRPr lang="zh-CN" altLang="en-US"/>
          </a:p>
        </p:txBody>
      </p:sp>
      <p:sp>
        <p:nvSpPr>
          <p:cNvPr id="25" name="图片占位符 21">
            <a:extLst>
              <a:ext uri="{FF2B5EF4-FFF2-40B4-BE49-F238E27FC236}">
                <a16:creationId xmlns:a16="http://schemas.microsoft.com/office/drawing/2014/main" id="{6B206295-2F13-42C9-AB99-C1C7724C1912}"/>
              </a:ext>
            </a:extLst>
          </p:cNvPr>
          <p:cNvSpPr>
            <a:spLocks noGrp="1"/>
          </p:cNvSpPr>
          <p:nvPr>
            <p:ph type="pic" sz="quarter" idx="16" hasCustomPrompt="1"/>
          </p:nvPr>
        </p:nvSpPr>
        <p:spPr>
          <a:xfrm>
            <a:off x="7445082" y="1636875"/>
            <a:ext cx="1800000" cy="1864577"/>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picture</a:t>
            </a:r>
            <a:endParaRPr lang="zh-CN" altLang="en-US"/>
          </a:p>
          <a:p>
            <a:endParaRPr lang="zh-CN" altLang="en-US"/>
          </a:p>
        </p:txBody>
      </p:sp>
      <p:sp>
        <p:nvSpPr>
          <p:cNvPr id="26" name="图片占位符 21">
            <a:extLst>
              <a:ext uri="{FF2B5EF4-FFF2-40B4-BE49-F238E27FC236}">
                <a16:creationId xmlns:a16="http://schemas.microsoft.com/office/drawing/2014/main" id="{40E45F20-EB8A-4BA7-9FAF-F57B5DD00B11}"/>
              </a:ext>
            </a:extLst>
          </p:cNvPr>
          <p:cNvSpPr>
            <a:spLocks noGrp="1"/>
          </p:cNvSpPr>
          <p:nvPr>
            <p:ph type="pic" sz="quarter" idx="17" hasCustomPrompt="1"/>
          </p:nvPr>
        </p:nvSpPr>
        <p:spPr>
          <a:xfrm>
            <a:off x="9714593" y="3978360"/>
            <a:ext cx="1800000" cy="1864577"/>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picture</a:t>
            </a:r>
            <a:endParaRPr lang="zh-CN" altLang="en-US"/>
          </a:p>
          <a:p>
            <a:endParaRPr lang="zh-CN" altLang="en-US"/>
          </a:p>
        </p:txBody>
      </p:sp>
      <p:cxnSp>
        <p:nvCxnSpPr>
          <p:cNvPr id="77" name="直接连接符 76">
            <a:extLst>
              <a:ext uri="{FF2B5EF4-FFF2-40B4-BE49-F238E27FC236}">
                <a16:creationId xmlns:a16="http://schemas.microsoft.com/office/drawing/2014/main" id="{70E2C03E-AC33-4DFD-B474-53D6A0FB0F2C}"/>
              </a:ext>
            </a:extLst>
          </p:cNvPr>
          <p:cNvCxnSpPr>
            <a:cxnSpLocks/>
          </p:cNvCxnSpPr>
          <p:nvPr userDrawn="1"/>
        </p:nvCxnSpPr>
        <p:spPr>
          <a:xfrm>
            <a:off x="787400" y="925162"/>
            <a:ext cx="107324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8" name="组合 77">
            <a:extLst>
              <a:ext uri="{FF2B5EF4-FFF2-40B4-BE49-F238E27FC236}">
                <a16:creationId xmlns:a16="http://schemas.microsoft.com/office/drawing/2014/main" id="{F9BE586E-4B89-4861-829B-CA818DF26B55}"/>
              </a:ext>
            </a:extLst>
          </p:cNvPr>
          <p:cNvGrpSpPr/>
          <p:nvPr userDrawn="1"/>
        </p:nvGrpSpPr>
        <p:grpSpPr>
          <a:xfrm>
            <a:off x="9423400" y="188992"/>
            <a:ext cx="2095500" cy="593829"/>
            <a:chOff x="3403600" y="2336027"/>
            <a:chExt cx="3253406" cy="921959"/>
          </a:xfrm>
          <a:solidFill>
            <a:srgbClr val="51247A"/>
          </a:solidFill>
        </p:grpSpPr>
        <p:sp>
          <p:nvSpPr>
            <p:cNvPr id="79" name="Freeform 6">
              <a:extLst>
                <a:ext uri="{FF2B5EF4-FFF2-40B4-BE49-F238E27FC236}">
                  <a16:creationId xmlns:a16="http://schemas.microsoft.com/office/drawing/2014/main" id="{943B0352-1E84-4C57-861E-EAE7FD7E67FE}"/>
                </a:ext>
              </a:extLst>
            </p:cNvPr>
            <p:cNvSpPr>
              <a:spLocks noEditPoints="1"/>
            </p:cNvSpPr>
            <p:nvPr userDrawn="1"/>
          </p:nvSpPr>
          <p:spPr bwMode="auto">
            <a:xfrm>
              <a:off x="6470015" y="2766500"/>
              <a:ext cx="186991" cy="192075"/>
            </a:xfrm>
            <a:custGeom>
              <a:avLst/>
              <a:gdLst>
                <a:gd name="T0" fmla="*/ 330 w 330"/>
                <a:gd name="T1" fmla="*/ 194 h 340"/>
                <a:gd name="T2" fmla="*/ 321 w 330"/>
                <a:gd name="T3" fmla="*/ 228 h 340"/>
                <a:gd name="T4" fmla="*/ 172 w 330"/>
                <a:gd name="T5" fmla="*/ 337 h 340"/>
                <a:gd name="T6" fmla="*/ 14 w 330"/>
                <a:gd name="T7" fmla="*/ 337 h 340"/>
                <a:gd name="T8" fmla="*/ 0 w 330"/>
                <a:gd name="T9" fmla="*/ 334 h 340"/>
                <a:gd name="T10" fmla="*/ 11 w 330"/>
                <a:gd name="T11" fmla="*/ 326 h 340"/>
                <a:gd name="T12" fmla="*/ 35 w 330"/>
                <a:gd name="T13" fmla="*/ 296 h 340"/>
                <a:gd name="T14" fmla="*/ 35 w 330"/>
                <a:gd name="T15" fmla="*/ 288 h 340"/>
                <a:gd name="T16" fmla="*/ 35 w 330"/>
                <a:gd name="T17" fmla="*/ 50 h 340"/>
                <a:gd name="T18" fmla="*/ 34 w 330"/>
                <a:gd name="T19" fmla="*/ 38 h 340"/>
                <a:gd name="T20" fmla="*/ 15 w 330"/>
                <a:gd name="T21" fmla="*/ 13 h 340"/>
                <a:gd name="T22" fmla="*/ 0 w 330"/>
                <a:gd name="T23" fmla="*/ 6 h 340"/>
                <a:gd name="T24" fmla="*/ 13 w 330"/>
                <a:gd name="T25" fmla="*/ 2 h 340"/>
                <a:gd name="T26" fmla="*/ 167 w 330"/>
                <a:gd name="T27" fmla="*/ 2 h 340"/>
                <a:gd name="T28" fmla="*/ 275 w 330"/>
                <a:gd name="T29" fmla="*/ 38 h 340"/>
                <a:gd name="T30" fmla="*/ 327 w 330"/>
                <a:gd name="T31" fmla="*/ 125 h 340"/>
                <a:gd name="T32" fmla="*/ 330 w 330"/>
                <a:gd name="T33" fmla="*/ 134 h 340"/>
                <a:gd name="T34" fmla="*/ 330 w 330"/>
                <a:gd name="T35" fmla="*/ 194 h 340"/>
                <a:gd name="T36" fmla="*/ 100 w 330"/>
                <a:gd name="T37" fmla="*/ 27 h 340"/>
                <a:gd name="T38" fmla="*/ 100 w 330"/>
                <a:gd name="T39" fmla="*/ 308 h 340"/>
                <a:gd name="T40" fmla="*/ 111 w 330"/>
                <a:gd name="T41" fmla="*/ 312 h 340"/>
                <a:gd name="T42" fmla="*/ 218 w 330"/>
                <a:gd name="T43" fmla="*/ 291 h 340"/>
                <a:gd name="T44" fmla="*/ 275 w 330"/>
                <a:gd name="T45" fmla="*/ 206 h 340"/>
                <a:gd name="T46" fmla="*/ 254 w 330"/>
                <a:gd name="T47" fmla="*/ 77 h 340"/>
                <a:gd name="T48" fmla="*/ 104 w 330"/>
                <a:gd name="T49" fmla="*/ 24 h 340"/>
                <a:gd name="T50" fmla="*/ 100 w 330"/>
                <a:gd name="T51" fmla="*/ 2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0" h="340">
                  <a:moveTo>
                    <a:pt x="330" y="194"/>
                  </a:moveTo>
                  <a:cubicBezTo>
                    <a:pt x="327" y="205"/>
                    <a:pt x="325" y="217"/>
                    <a:pt x="321" y="228"/>
                  </a:cubicBezTo>
                  <a:cubicBezTo>
                    <a:pt x="294" y="296"/>
                    <a:pt x="242" y="332"/>
                    <a:pt x="172" y="337"/>
                  </a:cubicBezTo>
                  <a:cubicBezTo>
                    <a:pt x="119" y="340"/>
                    <a:pt x="67" y="337"/>
                    <a:pt x="14" y="337"/>
                  </a:cubicBezTo>
                  <a:cubicBezTo>
                    <a:pt x="10" y="337"/>
                    <a:pt x="7" y="335"/>
                    <a:pt x="0" y="334"/>
                  </a:cubicBezTo>
                  <a:cubicBezTo>
                    <a:pt x="6" y="330"/>
                    <a:pt x="8" y="327"/>
                    <a:pt x="11" y="326"/>
                  </a:cubicBezTo>
                  <a:cubicBezTo>
                    <a:pt x="28" y="320"/>
                    <a:pt x="33" y="314"/>
                    <a:pt x="35" y="296"/>
                  </a:cubicBezTo>
                  <a:cubicBezTo>
                    <a:pt x="35" y="293"/>
                    <a:pt x="35" y="291"/>
                    <a:pt x="35" y="288"/>
                  </a:cubicBezTo>
                  <a:cubicBezTo>
                    <a:pt x="35" y="209"/>
                    <a:pt x="35" y="129"/>
                    <a:pt x="35" y="50"/>
                  </a:cubicBezTo>
                  <a:cubicBezTo>
                    <a:pt x="35" y="46"/>
                    <a:pt x="35" y="42"/>
                    <a:pt x="34" y="38"/>
                  </a:cubicBezTo>
                  <a:cubicBezTo>
                    <a:pt x="32" y="26"/>
                    <a:pt x="28" y="17"/>
                    <a:pt x="15" y="13"/>
                  </a:cubicBezTo>
                  <a:cubicBezTo>
                    <a:pt x="11" y="12"/>
                    <a:pt x="7" y="9"/>
                    <a:pt x="0" y="6"/>
                  </a:cubicBezTo>
                  <a:cubicBezTo>
                    <a:pt x="6" y="4"/>
                    <a:pt x="10" y="2"/>
                    <a:pt x="13" y="2"/>
                  </a:cubicBezTo>
                  <a:cubicBezTo>
                    <a:pt x="64" y="1"/>
                    <a:pt x="116" y="0"/>
                    <a:pt x="167" y="2"/>
                  </a:cubicBezTo>
                  <a:cubicBezTo>
                    <a:pt x="206" y="3"/>
                    <a:pt x="243" y="13"/>
                    <a:pt x="275" y="38"/>
                  </a:cubicBezTo>
                  <a:cubicBezTo>
                    <a:pt x="303" y="61"/>
                    <a:pt x="321" y="89"/>
                    <a:pt x="327" y="125"/>
                  </a:cubicBezTo>
                  <a:cubicBezTo>
                    <a:pt x="327" y="128"/>
                    <a:pt x="329" y="131"/>
                    <a:pt x="330" y="134"/>
                  </a:cubicBezTo>
                  <a:cubicBezTo>
                    <a:pt x="330" y="154"/>
                    <a:pt x="330" y="174"/>
                    <a:pt x="330" y="194"/>
                  </a:cubicBezTo>
                  <a:close/>
                  <a:moveTo>
                    <a:pt x="100" y="27"/>
                  </a:moveTo>
                  <a:cubicBezTo>
                    <a:pt x="100" y="120"/>
                    <a:pt x="100" y="214"/>
                    <a:pt x="100" y="308"/>
                  </a:cubicBezTo>
                  <a:cubicBezTo>
                    <a:pt x="104" y="310"/>
                    <a:pt x="107" y="312"/>
                    <a:pt x="111" y="312"/>
                  </a:cubicBezTo>
                  <a:cubicBezTo>
                    <a:pt x="149" y="316"/>
                    <a:pt x="185" y="311"/>
                    <a:pt x="218" y="291"/>
                  </a:cubicBezTo>
                  <a:cubicBezTo>
                    <a:pt x="251" y="272"/>
                    <a:pt x="268" y="242"/>
                    <a:pt x="275" y="206"/>
                  </a:cubicBezTo>
                  <a:cubicBezTo>
                    <a:pt x="284" y="160"/>
                    <a:pt x="279" y="117"/>
                    <a:pt x="254" y="77"/>
                  </a:cubicBezTo>
                  <a:cubicBezTo>
                    <a:pt x="223" y="29"/>
                    <a:pt x="162" y="13"/>
                    <a:pt x="104" y="24"/>
                  </a:cubicBezTo>
                  <a:cubicBezTo>
                    <a:pt x="102" y="24"/>
                    <a:pt x="101" y="26"/>
                    <a:pt x="10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
              <a:extLst>
                <a:ext uri="{FF2B5EF4-FFF2-40B4-BE49-F238E27FC236}">
                  <a16:creationId xmlns:a16="http://schemas.microsoft.com/office/drawing/2014/main" id="{4CAF7A32-817D-457F-9243-AA0520B2ED52}"/>
                </a:ext>
              </a:extLst>
            </p:cNvPr>
            <p:cNvSpPr>
              <a:spLocks/>
            </p:cNvSpPr>
            <p:nvPr userDrawn="1"/>
          </p:nvSpPr>
          <p:spPr bwMode="auto">
            <a:xfrm>
              <a:off x="6472840" y="2413422"/>
              <a:ext cx="184166" cy="193770"/>
            </a:xfrm>
            <a:custGeom>
              <a:avLst/>
              <a:gdLst>
                <a:gd name="T0" fmla="*/ 325 w 325"/>
                <a:gd name="T1" fmla="*/ 14 h 342"/>
                <a:gd name="T2" fmla="*/ 284 w 325"/>
                <a:gd name="T3" fmla="*/ 49 h 342"/>
                <a:gd name="T4" fmla="*/ 203 w 325"/>
                <a:gd name="T5" fmla="*/ 187 h 342"/>
                <a:gd name="T6" fmla="*/ 198 w 325"/>
                <a:gd name="T7" fmla="*/ 210 h 342"/>
                <a:gd name="T8" fmla="*/ 198 w 325"/>
                <a:gd name="T9" fmla="*/ 288 h 342"/>
                <a:gd name="T10" fmla="*/ 233 w 325"/>
                <a:gd name="T11" fmla="*/ 333 h 342"/>
                <a:gd name="T12" fmla="*/ 226 w 325"/>
                <a:gd name="T13" fmla="*/ 341 h 342"/>
                <a:gd name="T14" fmla="*/ 216 w 325"/>
                <a:gd name="T15" fmla="*/ 341 h 342"/>
                <a:gd name="T16" fmla="*/ 106 w 325"/>
                <a:gd name="T17" fmla="*/ 341 h 342"/>
                <a:gd name="T18" fmla="*/ 114 w 325"/>
                <a:gd name="T19" fmla="*/ 330 h 342"/>
                <a:gd name="T20" fmla="*/ 140 w 325"/>
                <a:gd name="T21" fmla="*/ 294 h 342"/>
                <a:gd name="T22" fmla="*/ 140 w 325"/>
                <a:gd name="T23" fmla="*/ 212 h 342"/>
                <a:gd name="T24" fmla="*/ 133 w 325"/>
                <a:gd name="T25" fmla="*/ 188 h 342"/>
                <a:gd name="T26" fmla="*/ 36 w 325"/>
                <a:gd name="T27" fmla="*/ 39 h 342"/>
                <a:gd name="T28" fmla="*/ 10 w 325"/>
                <a:gd name="T29" fmla="*/ 16 h 342"/>
                <a:gd name="T30" fmla="*/ 0 w 325"/>
                <a:gd name="T31" fmla="*/ 7 h 342"/>
                <a:gd name="T32" fmla="*/ 115 w 325"/>
                <a:gd name="T33" fmla="*/ 3 h 342"/>
                <a:gd name="T34" fmla="*/ 122 w 325"/>
                <a:gd name="T35" fmla="*/ 6 h 342"/>
                <a:gd name="T36" fmla="*/ 124 w 325"/>
                <a:gd name="T37" fmla="*/ 11 h 342"/>
                <a:gd name="T38" fmla="*/ 113 w 325"/>
                <a:gd name="T39" fmla="*/ 53 h 342"/>
                <a:gd name="T40" fmla="*/ 174 w 325"/>
                <a:gd name="T41" fmla="*/ 147 h 342"/>
                <a:gd name="T42" fmla="*/ 187 w 325"/>
                <a:gd name="T43" fmla="*/ 164 h 342"/>
                <a:gd name="T44" fmla="*/ 260 w 325"/>
                <a:gd name="T45" fmla="*/ 40 h 342"/>
                <a:gd name="T46" fmla="*/ 251 w 325"/>
                <a:gd name="T47" fmla="*/ 15 h 342"/>
                <a:gd name="T48" fmla="*/ 242 w 325"/>
                <a:gd name="T49" fmla="*/ 12 h 342"/>
                <a:gd name="T50" fmla="*/ 255 w 325"/>
                <a:gd name="T51" fmla="*/ 3 h 342"/>
                <a:gd name="T52" fmla="*/ 325 w 325"/>
                <a:gd name="T53" fmla="*/ 2 h 342"/>
                <a:gd name="T54" fmla="*/ 325 w 325"/>
                <a:gd name="T55" fmla="*/ 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 h="342">
                  <a:moveTo>
                    <a:pt x="325" y="14"/>
                  </a:moveTo>
                  <a:cubicBezTo>
                    <a:pt x="306" y="19"/>
                    <a:pt x="294" y="33"/>
                    <a:pt x="284" y="49"/>
                  </a:cubicBezTo>
                  <a:cubicBezTo>
                    <a:pt x="257" y="95"/>
                    <a:pt x="230" y="141"/>
                    <a:pt x="203" y="187"/>
                  </a:cubicBezTo>
                  <a:cubicBezTo>
                    <a:pt x="200" y="194"/>
                    <a:pt x="198" y="202"/>
                    <a:pt x="198" y="210"/>
                  </a:cubicBezTo>
                  <a:cubicBezTo>
                    <a:pt x="197" y="236"/>
                    <a:pt x="198" y="262"/>
                    <a:pt x="198" y="288"/>
                  </a:cubicBezTo>
                  <a:cubicBezTo>
                    <a:pt x="198" y="319"/>
                    <a:pt x="201" y="324"/>
                    <a:pt x="233" y="333"/>
                  </a:cubicBezTo>
                  <a:cubicBezTo>
                    <a:pt x="230" y="336"/>
                    <a:pt x="229" y="339"/>
                    <a:pt x="226" y="341"/>
                  </a:cubicBezTo>
                  <a:cubicBezTo>
                    <a:pt x="224" y="342"/>
                    <a:pt x="220" y="341"/>
                    <a:pt x="216" y="341"/>
                  </a:cubicBezTo>
                  <a:cubicBezTo>
                    <a:pt x="181" y="341"/>
                    <a:pt x="146" y="341"/>
                    <a:pt x="106" y="341"/>
                  </a:cubicBezTo>
                  <a:cubicBezTo>
                    <a:pt x="110" y="335"/>
                    <a:pt x="112" y="331"/>
                    <a:pt x="114" y="330"/>
                  </a:cubicBezTo>
                  <a:cubicBezTo>
                    <a:pt x="137" y="321"/>
                    <a:pt x="140" y="317"/>
                    <a:pt x="140" y="294"/>
                  </a:cubicBezTo>
                  <a:cubicBezTo>
                    <a:pt x="141" y="266"/>
                    <a:pt x="141" y="239"/>
                    <a:pt x="140" y="212"/>
                  </a:cubicBezTo>
                  <a:cubicBezTo>
                    <a:pt x="140" y="204"/>
                    <a:pt x="137" y="195"/>
                    <a:pt x="133" y="188"/>
                  </a:cubicBezTo>
                  <a:cubicBezTo>
                    <a:pt x="101" y="138"/>
                    <a:pt x="68" y="89"/>
                    <a:pt x="36" y="39"/>
                  </a:cubicBezTo>
                  <a:cubicBezTo>
                    <a:pt x="29" y="29"/>
                    <a:pt x="22" y="20"/>
                    <a:pt x="10" y="16"/>
                  </a:cubicBezTo>
                  <a:cubicBezTo>
                    <a:pt x="6" y="15"/>
                    <a:pt x="4" y="11"/>
                    <a:pt x="0" y="7"/>
                  </a:cubicBezTo>
                  <a:cubicBezTo>
                    <a:pt x="14" y="3"/>
                    <a:pt x="92" y="0"/>
                    <a:pt x="115" y="3"/>
                  </a:cubicBezTo>
                  <a:cubicBezTo>
                    <a:pt x="118" y="3"/>
                    <a:pt x="120" y="4"/>
                    <a:pt x="122" y="6"/>
                  </a:cubicBezTo>
                  <a:cubicBezTo>
                    <a:pt x="124" y="6"/>
                    <a:pt x="123" y="9"/>
                    <a:pt x="124" y="11"/>
                  </a:cubicBezTo>
                  <a:cubicBezTo>
                    <a:pt x="96" y="24"/>
                    <a:pt x="95" y="27"/>
                    <a:pt x="113" y="53"/>
                  </a:cubicBezTo>
                  <a:cubicBezTo>
                    <a:pt x="133" y="84"/>
                    <a:pt x="154" y="116"/>
                    <a:pt x="174" y="147"/>
                  </a:cubicBezTo>
                  <a:cubicBezTo>
                    <a:pt x="178" y="152"/>
                    <a:pt x="182" y="157"/>
                    <a:pt x="187" y="164"/>
                  </a:cubicBezTo>
                  <a:cubicBezTo>
                    <a:pt x="212" y="121"/>
                    <a:pt x="236" y="80"/>
                    <a:pt x="260" y="40"/>
                  </a:cubicBezTo>
                  <a:cubicBezTo>
                    <a:pt x="267" y="27"/>
                    <a:pt x="264" y="21"/>
                    <a:pt x="251" y="15"/>
                  </a:cubicBezTo>
                  <a:cubicBezTo>
                    <a:pt x="248" y="14"/>
                    <a:pt x="245" y="13"/>
                    <a:pt x="242" y="12"/>
                  </a:cubicBezTo>
                  <a:cubicBezTo>
                    <a:pt x="242" y="1"/>
                    <a:pt x="250" y="3"/>
                    <a:pt x="255" y="3"/>
                  </a:cubicBezTo>
                  <a:cubicBezTo>
                    <a:pt x="278" y="2"/>
                    <a:pt x="302" y="2"/>
                    <a:pt x="325" y="2"/>
                  </a:cubicBezTo>
                  <a:cubicBezTo>
                    <a:pt x="325" y="6"/>
                    <a:pt x="325" y="10"/>
                    <a:pt x="3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
              <a:extLst>
                <a:ext uri="{FF2B5EF4-FFF2-40B4-BE49-F238E27FC236}">
                  <a16:creationId xmlns:a16="http://schemas.microsoft.com/office/drawing/2014/main" id="{1B0E615C-B7D8-4AEF-A8F3-CAB12B40C500}"/>
                </a:ext>
              </a:extLst>
            </p:cNvPr>
            <p:cNvSpPr>
              <a:spLocks noEditPoints="1"/>
            </p:cNvSpPr>
            <p:nvPr userDrawn="1"/>
          </p:nvSpPr>
          <p:spPr bwMode="auto">
            <a:xfrm>
              <a:off x="3403600" y="2872142"/>
              <a:ext cx="808409" cy="385844"/>
            </a:xfrm>
            <a:custGeom>
              <a:avLst/>
              <a:gdLst>
                <a:gd name="T0" fmla="*/ 319 w 1428"/>
                <a:gd name="T1" fmla="*/ 515 h 682"/>
                <a:gd name="T2" fmla="*/ 162 w 1428"/>
                <a:gd name="T3" fmla="*/ 418 h 682"/>
                <a:gd name="T4" fmla="*/ 141 w 1428"/>
                <a:gd name="T5" fmla="*/ 334 h 682"/>
                <a:gd name="T6" fmla="*/ 16 w 1428"/>
                <a:gd name="T7" fmla="*/ 221 h 682"/>
                <a:gd name="T8" fmla="*/ 1 w 1428"/>
                <a:gd name="T9" fmla="*/ 25 h 682"/>
                <a:gd name="T10" fmla="*/ 17 w 1428"/>
                <a:gd name="T11" fmla="*/ 4 h 682"/>
                <a:gd name="T12" fmla="*/ 169 w 1428"/>
                <a:gd name="T13" fmla="*/ 17 h 682"/>
                <a:gd name="T14" fmla="*/ 317 w 1428"/>
                <a:gd name="T15" fmla="*/ 228 h 682"/>
                <a:gd name="T16" fmla="*/ 652 w 1428"/>
                <a:gd name="T17" fmla="*/ 352 h 682"/>
                <a:gd name="T18" fmla="*/ 774 w 1428"/>
                <a:gd name="T19" fmla="*/ 475 h 682"/>
                <a:gd name="T20" fmla="*/ 812 w 1428"/>
                <a:gd name="T21" fmla="*/ 343 h 682"/>
                <a:gd name="T22" fmla="*/ 1144 w 1428"/>
                <a:gd name="T23" fmla="*/ 198 h 682"/>
                <a:gd name="T24" fmla="*/ 1306 w 1428"/>
                <a:gd name="T25" fmla="*/ 3 h 682"/>
                <a:gd name="T26" fmla="*/ 1426 w 1428"/>
                <a:gd name="T27" fmla="*/ 5 h 682"/>
                <a:gd name="T28" fmla="*/ 1427 w 1428"/>
                <a:gd name="T29" fmla="*/ 191 h 682"/>
                <a:gd name="T30" fmla="*/ 1287 w 1428"/>
                <a:gd name="T31" fmla="*/ 320 h 682"/>
                <a:gd name="T32" fmla="*/ 1255 w 1428"/>
                <a:gd name="T33" fmla="*/ 426 h 682"/>
                <a:gd name="T34" fmla="*/ 1111 w 1428"/>
                <a:gd name="T35" fmla="*/ 515 h 682"/>
                <a:gd name="T36" fmla="*/ 1109 w 1428"/>
                <a:gd name="T37" fmla="*/ 425 h 682"/>
                <a:gd name="T38" fmla="*/ 972 w 1428"/>
                <a:gd name="T39" fmla="*/ 612 h 682"/>
                <a:gd name="T40" fmla="*/ 456 w 1428"/>
                <a:gd name="T41" fmla="*/ 479 h 682"/>
                <a:gd name="T42" fmla="*/ 494 w 1428"/>
                <a:gd name="T43" fmla="*/ 589 h 682"/>
                <a:gd name="T44" fmla="*/ 691 w 1428"/>
                <a:gd name="T45" fmla="*/ 626 h 682"/>
                <a:gd name="T46" fmla="*/ 920 w 1428"/>
                <a:gd name="T47" fmla="*/ 595 h 682"/>
                <a:gd name="T48" fmla="*/ 935 w 1428"/>
                <a:gd name="T49" fmla="*/ 503 h 682"/>
                <a:gd name="T50" fmla="*/ 494 w 1428"/>
                <a:gd name="T51" fmla="*/ 488 h 682"/>
                <a:gd name="T52" fmla="*/ 37 w 1428"/>
                <a:gd name="T53" fmla="*/ 64 h 682"/>
                <a:gd name="T54" fmla="*/ 50 w 1428"/>
                <a:gd name="T55" fmla="*/ 201 h 682"/>
                <a:gd name="T56" fmla="*/ 473 w 1428"/>
                <a:gd name="T57" fmla="*/ 444 h 682"/>
                <a:gd name="T58" fmla="*/ 588 w 1428"/>
                <a:gd name="T59" fmla="*/ 388 h 682"/>
                <a:gd name="T60" fmla="*/ 37 w 1428"/>
                <a:gd name="T61" fmla="*/ 64 h 682"/>
                <a:gd name="T62" fmla="*/ 837 w 1428"/>
                <a:gd name="T63" fmla="*/ 387 h 682"/>
                <a:gd name="T64" fmla="*/ 961 w 1428"/>
                <a:gd name="T65" fmla="*/ 441 h 682"/>
                <a:gd name="T66" fmla="*/ 1381 w 1428"/>
                <a:gd name="T67" fmla="*/ 196 h 682"/>
                <a:gd name="T68" fmla="*/ 1391 w 1428"/>
                <a:gd name="T69" fmla="*/ 80 h 682"/>
                <a:gd name="T70" fmla="*/ 828 w 1428"/>
                <a:gd name="T71" fmla="*/ 380 h 682"/>
                <a:gd name="T72" fmla="*/ 1153 w 1428"/>
                <a:gd name="T73" fmla="*/ 447 h 682"/>
                <a:gd name="T74" fmla="*/ 1249 w 1428"/>
                <a:gd name="T75" fmla="*/ 369 h 682"/>
                <a:gd name="T76" fmla="*/ 1145 w 1428"/>
                <a:gd name="T77" fmla="*/ 405 h 682"/>
                <a:gd name="T78" fmla="*/ 178 w 1428"/>
                <a:gd name="T79" fmla="*/ 346 h 682"/>
                <a:gd name="T80" fmla="*/ 264 w 1428"/>
                <a:gd name="T81" fmla="*/ 440 h 682"/>
                <a:gd name="T82" fmla="*/ 281 w 1428"/>
                <a:gd name="T83" fmla="*/ 412 h 682"/>
                <a:gd name="T84" fmla="*/ 186 w 1428"/>
                <a:gd name="T85" fmla="*/ 348 h 682"/>
                <a:gd name="T86" fmla="*/ 1249 w 1428"/>
                <a:gd name="T87" fmla="*/ 101 h 682"/>
                <a:gd name="T88" fmla="*/ 1249 w 1428"/>
                <a:gd name="T89" fmla="*/ 101 h 682"/>
                <a:gd name="T90" fmla="*/ 178 w 1428"/>
                <a:gd name="T91" fmla="*/ 108 h 682"/>
                <a:gd name="T92" fmla="*/ 213 w 1428"/>
                <a:gd name="T93" fmla="*/ 16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8" h="682">
                  <a:moveTo>
                    <a:pt x="319" y="425"/>
                  </a:moveTo>
                  <a:cubicBezTo>
                    <a:pt x="319" y="456"/>
                    <a:pt x="319" y="484"/>
                    <a:pt x="319" y="515"/>
                  </a:cubicBezTo>
                  <a:cubicBezTo>
                    <a:pt x="314" y="513"/>
                    <a:pt x="309" y="512"/>
                    <a:pt x="306" y="510"/>
                  </a:cubicBezTo>
                  <a:cubicBezTo>
                    <a:pt x="258" y="479"/>
                    <a:pt x="210" y="449"/>
                    <a:pt x="162" y="418"/>
                  </a:cubicBezTo>
                  <a:cubicBezTo>
                    <a:pt x="147" y="409"/>
                    <a:pt x="141" y="395"/>
                    <a:pt x="141" y="378"/>
                  </a:cubicBezTo>
                  <a:cubicBezTo>
                    <a:pt x="140" y="364"/>
                    <a:pt x="140" y="349"/>
                    <a:pt x="141" y="334"/>
                  </a:cubicBezTo>
                  <a:cubicBezTo>
                    <a:pt x="142" y="322"/>
                    <a:pt x="137" y="315"/>
                    <a:pt x="127" y="308"/>
                  </a:cubicBezTo>
                  <a:cubicBezTo>
                    <a:pt x="90" y="279"/>
                    <a:pt x="53" y="249"/>
                    <a:pt x="16" y="221"/>
                  </a:cubicBezTo>
                  <a:cubicBezTo>
                    <a:pt x="5" y="212"/>
                    <a:pt x="0" y="203"/>
                    <a:pt x="0" y="189"/>
                  </a:cubicBezTo>
                  <a:cubicBezTo>
                    <a:pt x="1" y="134"/>
                    <a:pt x="1" y="79"/>
                    <a:pt x="1" y="25"/>
                  </a:cubicBezTo>
                  <a:cubicBezTo>
                    <a:pt x="1" y="19"/>
                    <a:pt x="1" y="13"/>
                    <a:pt x="1" y="6"/>
                  </a:cubicBezTo>
                  <a:cubicBezTo>
                    <a:pt x="7" y="5"/>
                    <a:pt x="12" y="4"/>
                    <a:pt x="17" y="4"/>
                  </a:cubicBezTo>
                  <a:cubicBezTo>
                    <a:pt x="60" y="4"/>
                    <a:pt x="102" y="4"/>
                    <a:pt x="145" y="3"/>
                  </a:cubicBezTo>
                  <a:cubicBezTo>
                    <a:pt x="156" y="3"/>
                    <a:pt x="163" y="7"/>
                    <a:pt x="169" y="17"/>
                  </a:cubicBezTo>
                  <a:cubicBezTo>
                    <a:pt x="207" y="78"/>
                    <a:pt x="247" y="138"/>
                    <a:pt x="285" y="199"/>
                  </a:cubicBezTo>
                  <a:cubicBezTo>
                    <a:pt x="293" y="211"/>
                    <a:pt x="303" y="221"/>
                    <a:pt x="317" y="228"/>
                  </a:cubicBezTo>
                  <a:cubicBezTo>
                    <a:pt x="419" y="283"/>
                    <a:pt x="526" y="326"/>
                    <a:pt x="641" y="349"/>
                  </a:cubicBezTo>
                  <a:cubicBezTo>
                    <a:pt x="644" y="350"/>
                    <a:pt x="647" y="351"/>
                    <a:pt x="652" y="352"/>
                  </a:cubicBezTo>
                  <a:cubicBezTo>
                    <a:pt x="652" y="392"/>
                    <a:pt x="652" y="432"/>
                    <a:pt x="652" y="474"/>
                  </a:cubicBezTo>
                  <a:cubicBezTo>
                    <a:pt x="693" y="481"/>
                    <a:pt x="733" y="480"/>
                    <a:pt x="774" y="475"/>
                  </a:cubicBezTo>
                  <a:cubicBezTo>
                    <a:pt x="774" y="434"/>
                    <a:pt x="774" y="394"/>
                    <a:pt x="774" y="352"/>
                  </a:cubicBezTo>
                  <a:cubicBezTo>
                    <a:pt x="788" y="349"/>
                    <a:pt x="800" y="346"/>
                    <a:pt x="812" y="343"/>
                  </a:cubicBezTo>
                  <a:cubicBezTo>
                    <a:pt x="922" y="319"/>
                    <a:pt x="1025" y="276"/>
                    <a:pt x="1123" y="221"/>
                  </a:cubicBezTo>
                  <a:cubicBezTo>
                    <a:pt x="1132" y="217"/>
                    <a:pt x="1139" y="207"/>
                    <a:pt x="1144" y="198"/>
                  </a:cubicBezTo>
                  <a:cubicBezTo>
                    <a:pt x="1178" y="145"/>
                    <a:pt x="1213" y="92"/>
                    <a:pt x="1244" y="37"/>
                  </a:cubicBezTo>
                  <a:cubicBezTo>
                    <a:pt x="1259" y="12"/>
                    <a:pt x="1275" y="0"/>
                    <a:pt x="1306" y="3"/>
                  </a:cubicBezTo>
                  <a:cubicBezTo>
                    <a:pt x="1339" y="6"/>
                    <a:pt x="1373" y="4"/>
                    <a:pt x="1407" y="4"/>
                  </a:cubicBezTo>
                  <a:cubicBezTo>
                    <a:pt x="1413" y="4"/>
                    <a:pt x="1419" y="4"/>
                    <a:pt x="1426" y="5"/>
                  </a:cubicBezTo>
                  <a:cubicBezTo>
                    <a:pt x="1427" y="11"/>
                    <a:pt x="1427" y="16"/>
                    <a:pt x="1427" y="21"/>
                  </a:cubicBezTo>
                  <a:cubicBezTo>
                    <a:pt x="1427" y="78"/>
                    <a:pt x="1427" y="135"/>
                    <a:pt x="1427" y="191"/>
                  </a:cubicBezTo>
                  <a:cubicBezTo>
                    <a:pt x="1428" y="203"/>
                    <a:pt x="1424" y="211"/>
                    <a:pt x="1414" y="218"/>
                  </a:cubicBezTo>
                  <a:cubicBezTo>
                    <a:pt x="1373" y="251"/>
                    <a:pt x="1331" y="285"/>
                    <a:pt x="1287" y="320"/>
                  </a:cubicBezTo>
                  <a:cubicBezTo>
                    <a:pt x="1287" y="333"/>
                    <a:pt x="1287" y="349"/>
                    <a:pt x="1287" y="365"/>
                  </a:cubicBezTo>
                  <a:cubicBezTo>
                    <a:pt x="1288" y="391"/>
                    <a:pt x="1279" y="411"/>
                    <a:pt x="1255" y="426"/>
                  </a:cubicBezTo>
                  <a:cubicBezTo>
                    <a:pt x="1211" y="451"/>
                    <a:pt x="1169" y="480"/>
                    <a:pt x="1127" y="507"/>
                  </a:cubicBezTo>
                  <a:cubicBezTo>
                    <a:pt x="1122" y="510"/>
                    <a:pt x="1117" y="512"/>
                    <a:pt x="1111" y="515"/>
                  </a:cubicBezTo>
                  <a:cubicBezTo>
                    <a:pt x="1106" y="499"/>
                    <a:pt x="1109" y="484"/>
                    <a:pt x="1109" y="470"/>
                  </a:cubicBezTo>
                  <a:cubicBezTo>
                    <a:pt x="1108" y="455"/>
                    <a:pt x="1109" y="440"/>
                    <a:pt x="1109" y="425"/>
                  </a:cubicBezTo>
                  <a:cubicBezTo>
                    <a:pt x="1063" y="443"/>
                    <a:pt x="1018" y="460"/>
                    <a:pt x="972" y="478"/>
                  </a:cubicBezTo>
                  <a:cubicBezTo>
                    <a:pt x="972" y="523"/>
                    <a:pt x="972" y="568"/>
                    <a:pt x="972" y="612"/>
                  </a:cubicBezTo>
                  <a:cubicBezTo>
                    <a:pt x="851" y="675"/>
                    <a:pt x="602" y="682"/>
                    <a:pt x="456" y="614"/>
                  </a:cubicBezTo>
                  <a:cubicBezTo>
                    <a:pt x="456" y="569"/>
                    <a:pt x="456" y="523"/>
                    <a:pt x="456" y="479"/>
                  </a:cubicBezTo>
                  <a:cubicBezTo>
                    <a:pt x="410" y="461"/>
                    <a:pt x="366" y="443"/>
                    <a:pt x="319" y="425"/>
                  </a:cubicBezTo>
                  <a:close/>
                  <a:moveTo>
                    <a:pt x="494" y="589"/>
                  </a:moveTo>
                  <a:cubicBezTo>
                    <a:pt x="505" y="593"/>
                    <a:pt x="515" y="598"/>
                    <a:pt x="526" y="601"/>
                  </a:cubicBezTo>
                  <a:cubicBezTo>
                    <a:pt x="579" y="618"/>
                    <a:pt x="635" y="624"/>
                    <a:pt x="691" y="626"/>
                  </a:cubicBezTo>
                  <a:cubicBezTo>
                    <a:pt x="735" y="628"/>
                    <a:pt x="780" y="626"/>
                    <a:pt x="824" y="618"/>
                  </a:cubicBezTo>
                  <a:cubicBezTo>
                    <a:pt x="856" y="612"/>
                    <a:pt x="888" y="603"/>
                    <a:pt x="920" y="595"/>
                  </a:cubicBezTo>
                  <a:cubicBezTo>
                    <a:pt x="931" y="592"/>
                    <a:pt x="936" y="586"/>
                    <a:pt x="936" y="573"/>
                  </a:cubicBezTo>
                  <a:cubicBezTo>
                    <a:pt x="935" y="550"/>
                    <a:pt x="935" y="527"/>
                    <a:pt x="935" y="503"/>
                  </a:cubicBezTo>
                  <a:cubicBezTo>
                    <a:pt x="935" y="499"/>
                    <a:pt x="934" y="495"/>
                    <a:pt x="934" y="488"/>
                  </a:cubicBezTo>
                  <a:cubicBezTo>
                    <a:pt x="787" y="526"/>
                    <a:pt x="641" y="524"/>
                    <a:pt x="494" y="488"/>
                  </a:cubicBezTo>
                  <a:cubicBezTo>
                    <a:pt x="494" y="523"/>
                    <a:pt x="494" y="555"/>
                    <a:pt x="494" y="589"/>
                  </a:cubicBezTo>
                  <a:close/>
                  <a:moveTo>
                    <a:pt x="37" y="64"/>
                  </a:moveTo>
                  <a:cubicBezTo>
                    <a:pt x="37" y="102"/>
                    <a:pt x="37" y="136"/>
                    <a:pt x="36" y="171"/>
                  </a:cubicBezTo>
                  <a:cubicBezTo>
                    <a:pt x="36" y="184"/>
                    <a:pt x="40" y="193"/>
                    <a:pt x="50" y="201"/>
                  </a:cubicBezTo>
                  <a:cubicBezTo>
                    <a:pt x="112" y="251"/>
                    <a:pt x="176" y="298"/>
                    <a:pt x="243" y="339"/>
                  </a:cubicBezTo>
                  <a:cubicBezTo>
                    <a:pt x="316" y="384"/>
                    <a:pt x="392" y="420"/>
                    <a:pt x="473" y="444"/>
                  </a:cubicBezTo>
                  <a:cubicBezTo>
                    <a:pt x="484" y="447"/>
                    <a:pt x="492" y="446"/>
                    <a:pt x="501" y="441"/>
                  </a:cubicBezTo>
                  <a:cubicBezTo>
                    <a:pt x="530" y="423"/>
                    <a:pt x="559" y="406"/>
                    <a:pt x="588" y="388"/>
                  </a:cubicBezTo>
                  <a:cubicBezTo>
                    <a:pt x="592" y="386"/>
                    <a:pt x="595" y="383"/>
                    <a:pt x="599" y="380"/>
                  </a:cubicBezTo>
                  <a:cubicBezTo>
                    <a:pt x="385" y="323"/>
                    <a:pt x="194" y="228"/>
                    <a:pt x="37" y="64"/>
                  </a:cubicBezTo>
                  <a:close/>
                  <a:moveTo>
                    <a:pt x="828" y="380"/>
                  </a:moveTo>
                  <a:cubicBezTo>
                    <a:pt x="832" y="383"/>
                    <a:pt x="834" y="385"/>
                    <a:pt x="837" y="387"/>
                  </a:cubicBezTo>
                  <a:cubicBezTo>
                    <a:pt x="865" y="404"/>
                    <a:pt x="894" y="420"/>
                    <a:pt x="921" y="438"/>
                  </a:cubicBezTo>
                  <a:cubicBezTo>
                    <a:pt x="935" y="447"/>
                    <a:pt x="946" y="446"/>
                    <a:pt x="961" y="441"/>
                  </a:cubicBezTo>
                  <a:cubicBezTo>
                    <a:pt x="1071" y="403"/>
                    <a:pt x="1174" y="353"/>
                    <a:pt x="1268" y="285"/>
                  </a:cubicBezTo>
                  <a:cubicBezTo>
                    <a:pt x="1307" y="257"/>
                    <a:pt x="1346" y="229"/>
                    <a:pt x="1381" y="196"/>
                  </a:cubicBezTo>
                  <a:cubicBezTo>
                    <a:pt x="1388" y="188"/>
                    <a:pt x="1392" y="181"/>
                    <a:pt x="1392" y="170"/>
                  </a:cubicBezTo>
                  <a:cubicBezTo>
                    <a:pt x="1391" y="140"/>
                    <a:pt x="1391" y="110"/>
                    <a:pt x="1391" y="80"/>
                  </a:cubicBezTo>
                  <a:cubicBezTo>
                    <a:pt x="1391" y="75"/>
                    <a:pt x="1391" y="71"/>
                    <a:pt x="1391" y="64"/>
                  </a:cubicBezTo>
                  <a:cubicBezTo>
                    <a:pt x="1234" y="228"/>
                    <a:pt x="1042" y="322"/>
                    <a:pt x="828" y="380"/>
                  </a:cubicBezTo>
                  <a:close/>
                  <a:moveTo>
                    <a:pt x="1145" y="450"/>
                  </a:moveTo>
                  <a:cubicBezTo>
                    <a:pt x="1149" y="449"/>
                    <a:pt x="1151" y="448"/>
                    <a:pt x="1153" y="447"/>
                  </a:cubicBezTo>
                  <a:cubicBezTo>
                    <a:pt x="1181" y="430"/>
                    <a:pt x="1208" y="411"/>
                    <a:pt x="1236" y="394"/>
                  </a:cubicBezTo>
                  <a:cubicBezTo>
                    <a:pt x="1246" y="388"/>
                    <a:pt x="1250" y="380"/>
                    <a:pt x="1249" y="369"/>
                  </a:cubicBezTo>
                  <a:cubicBezTo>
                    <a:pt x="1248" y="362"/>
                    <a:pt x="1249" y="355"/>
                    <a:pt x="1249" y="345"/>
                  </a:cubicBezTo>
                  <a:cubicBezTo>
                    <a:pt x="1212" y="366"/>
                    <a:pt x="1179" y="386"/>
                    <a:pt x="1145" y="405"/>
                  </a:cubicBezTo>
                  <a:cubicBezTo>
                    <a:pt x="1145" y="420"/>
                    <a:pt x="1145" y="434"/>
                    <a:pt x="1145" y="450"/>
                  </a:cubicBezTo>
                  <a:close/>
                  <a:moveTo>
                    <a:pt x="178" y="346"/>
                  </a:moveTo>
                  <a:cubicBezTo>
                    <a:pt x="173" y="370"/>
                    <a:pt x="177" y="388"/>
                    <a:pt x="200" y="400"/>
                  </a:cubicBezTo>
                  <a:cubicBezTo>
                    <a:pt x="222" y="412"/>
                    <a:pt x="243" y="427"/>
                    <a:pt x="264" y="440"/>
                  </a:cubicBezTo>
                  <a:cubicBezTo>
                    <a:pt x="268" y="443"/>
                    <a:pt x="274" y="446"/>
                    <a:pt x="281" y="449"/>
                  </a:cubicBezTo>
                  <a:cubicBezTo>
                    <a:pt x="281" y="435"/>
                    <a:pt x="280" y="424"/>
                    <a:pt x="281" y="412"/>
                  </a:cubicBezTo>
                  <a:cubicBezTo>
                    <a:pt x="281" y="405"/>
                    <a:pt x="278" y="402"/>
                    <a:pt x="272" y="398"/>
                  </a:cubicBezTo>
                  <a:cubicBezTo>
                    <a:pt x="243" y="382"/>
                    <a:pt x="215" y="365"/>
                    <a:pt x="186" y="348"/>
                  </a:cubicBezTo>
                  <a:cubicBezTo>
                    <a:pt x="184" y="347"/>
                    <a:pt x="181" y="347"/>
                    <a:pt x="178" y="346"/>
                  </a:cubicBezTo>
                  <a:close/>
                  <a:moveTo>
                    <a:pt x="1249" y="101"/>
                  </a:moveTo>
                  <a:cubicBezTo>
                    <a:pt x="1235" y="124"/>
                    <a:pt x="1222" y="144"/>
                    <a:pt x="1208" y="167"/>
                  </a:cubicBezTo>
                  <a:cubicBezTo>
                    <a:pt x="1258" y="139"/>
                    <a:pt x="1253" y="142"/>
                    <a:pt x="1249" y="101"/>
                  </a:cubicBezTo>
                  <a:close/>
                  <a:moveTo>
                    <a:pt x="213" y="163"/>
                  </a:moveTo>
                  <a:cubicBezTo>
                    <a:pt x="209" y="146"/>
                    <a:pt x="189" y="115"/>
                    <a:pt x="178" y="108"/>
                  </a:cubicBezTo>
                  <a:cubicBezTo>
                    <a:pt x="171" y="130"/>
                    <a:pt x="179" y="146"/>
                    <a:pt x="201" y="155"/>
                  </a:cubicBezTo>
                  <a:cubicBezTo>
                    <a:pt x="205" y="157"/>
                    <a:pt x="208" y="160"/>
                    <a:pt x="21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9">
              <a:extLst>
                <a:ext uri="{FF2B5EF4-FFF2-40B4-BE49-F238E27FC236}">
                  <a16:creationId xmlns:a16="http://schemas.microsoft.com/office/drawing/2014/main" id="{F63B94AE-E978-45C9-941D-C28A7E6F3A4A}"/>
                </a:ext>
              </a:extLst>
            </p:cNvPr>
            <p:cNvSpPr>
              <a:spLocks noEditPoints="1"/>
            </p:cNvSpPr>
            <p:nvPr userDrawn="1"/>
          </p:nvSpPr>
          <p:spPr bwMode="auto">
            <a:xfrm>
              <a:off x="3494553" y="2336027"/>
              <a:ext cx="628762" cy="716891"/>
            </a:xfrm>
            <a:custGeom>
              <a:avLst/>
              <a:gdLst>
                <a:gd name="T0" fmla="*/ 0 w 1111"/>
                <a:gd name="T1" fmla="*/ 0 h 1267"/>
                <a:gd name="T2" fmla="*/ 1108 w 1111"/>
                <a:gd name="T3" fmla="*/ 0 h 1267"/>
                <a:gd name="T4" fmla="*/ 1110 w 1111"/>
                <a:gd name="T5" fmla="*/ 14 h 1267"/>
                <a:gd name="T6" fmla="*/ 1110 w 1111"/>
                <a:gd name="T7" fmla="*/ 680 h 1267"/>
                <a:gd name="T8" fmla="*/ 1068 w 1111"/>
                <a:gd name="T9" fmla="*/ 851 h 1267"/>
                <a:gd name="T10" fmla="*/ 834 w 1111"/>
                <a:gd name="T11" fmla="*/ 1134 h 1267"/>
                <a:gd name="T12" fmla="*/ 582 w 1111"/>
                <a:gd name="T13" fmla="*/ 1261 h 1267"/>
                <a:gd name="T14" fmla="*/ 526 w 1111"/>
                <a:gd name="T15" fmla="*/ 1261 h 1267"/>
                <a:gd name="T16" fmla="*/ 210 w 1111"/>
                <a:gd name="T17" fmla="*/ 1080 h 1267"/>
                <a:gd name="T18" fmla="*/ 26 w 1111"/>
                <a:gd name="T19" fmla="*/ 810 h 1267"/>
                <a:gd name="T20" fmla="*/ 0 w 1111"/>
                <a:gd name="T21" fmla="*/ 660 h 1267"/>
                <a:gd name="T22" fmla="*/ 0 w 1111"/>
                <a:gd name="T23" fmla="*/ 26 h 1267"/>
                <a:gd name="T24" fmla="*/ 0 w 1111"/>
                <a:gd name="T25" fmla="*/ 0 h 1267"/>
                <a:gd name="T26" fmla="*/ 38 w 1111"/>
                <a:gd name="T27" fmla="*/ 37 h 1267"/>
                <a:gd name="T28" fmla="*/ 38 w 1111"/>
                <a:gd name="T29" fmla="*/ 63 h 1267"/>
                <a:gd name="T30" fmla="*/ 38 w 1111"/>
                <a:gd name="T31" fmla="*/ 659 h 1267"/>
                <a:gd name="T32" fmla="*/ 66 w 1111"/>
                <a:gd name="T33" fmla="*/ 809 h 1267"/>
                <a:gd name="T34" fmla="*/ 244 w 1111"/>
                <a:gd name="T35" fmla="*/ 1059 h 1267"/>
                <a:gd name="T36" fmla="*/ 533 w 1111"/>
                <a:gd name="T37" fmla="*/ 1224 h 1267"/>
                <a:gd name="T38" fmla="*/ 579 w 1111"/>
                <a:gd name="T39" fmla="*/ 1223 h 1267"/>
                <a:gd name="T40" fmla="*/ 859 w 1111"/>
                <a:gd name="T41" fmla="*/ 1065 h 1267"/>
                <a:gd name="T42" fmla="*/ 1033 w 1111"/>
                <a:gd name="T43" fmla="*/ 837 h 1267"/>
                <a:gd name="T44" fmla="*/ 1071 w 1111"/>
                <a:gd name="T45" fmla="*/ 673 h 1267"/>
                <a:gd name="T46" fmla="*/ 1072 w 1111"/>
                <a:gd name="T47" fmla="*/ 55 h 1267"/>
                <a:gd name="T48" fmla="*/ 1070 w 1111"/>
                <a:gd name="T49" fmla="*/ 37 h 1267"/>
                <a:gd name="T50" fmla="*/ 38 w 1111"/>
                <a:gd name="T51" fmla="*/ 37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1" h="1267">
                  <a:moveTo>
                    <a:pt x="0" y="0"/>
                  </a:moveTo>
                  <a:cubicBezTo>
                    <a:pt x="371" y="0"/>
                    <a:pt x="739" y="0"/>
                    <a:pt x="1108" y="0"/>
                  </a:cubicBezTo>
                  <a:cubicBezTo>
                    <a:pt x="1109" y="5"/>
                    <a:pt x="1110" y="9"/>
                    <a:pt x="1110" y="14"/>
                  </a:cubicBezTo>
                  <a:cubicBezTo>
                    <a:pt x="1110" y="236"/>
                    <a:pt x="1111" y="458"/>
                    <a:pt x="1110" y="680"/>
                  </a:cubicBezTo>
                  <a:cubicBezTo>
                    <a:pt x="1109" y="739"/>
                    <a:pt x="1092" y="797"/>
                    <a:pt x="1068" y="851"/>
                  </a:cubicBezTo>
                  <a:cubicBezTo>
                    <a:pt x="1017" y="968"/>
                    <a:pt x="935" y="1059"/>
                    <a:pt x="834" y="1134"/>
                  </a:cubicBezTo>
                  <a:cubicBezTo>
                    <a:pt x="758" y="1191"/>
                    <a:pt x="673" y="1233"/>
                    <a:pt x="582" y="1261"/>
                  </a:cubicBezTo>
                  <a:cubicBezTo>
                    <a:pt x="563" y="1267"/>
                    <a:pt x="545" y="1267"/>
                    <a:pt x="526" y="1261"/>
                  </a:cubicBezTo>
                  <a:cubicBezTo>
                    <a:pt x="407" y="1223"/>
                    <a:pt x="301" y="1164"/>
                    <a:pt x="210" y="1080"/>
                  </a:cubicBezTo>
                  <a:cubicBezTo>
                    <a:pt x="127" y="1005"/>
                    <a:pt x="63" y="917"/>
                    <a:pt x="26" y="810"/>
                  </a:cubicBezTo>
                  <a:cubicBezTo>
                    <a:pt x="9" y="761"/>
                    <a:pt x="0" y="711"/>
                    <a:pt x="0" y="660"/>
                  </a:cubicBezTo>
                  <a:cubicBezTo>
                    <a:pt x="0" y="448"/>
                    <a:pt x="0" y="237"/>
                    <a:pt x="0" y="26"/>
                  </a:cubicBezTo>
                  <a:cubicBezTo>
                    <a:pt x="0" y="18"/>
                    <a:pt x="0" y="10"/>
                    <a:pt x="0" y="0"/>
                  </a:cubicBezTo>
                  <a:close/>
                  <a:moveTo>
                    <a:pt x="38" y="37"/>
                  </a:moveTo>
                  <a:cubicBezTo>
                    <a:pt x="38" y="46"/>
                    <a:pt x="38" y="55"/>
                    <a:pt x="38" y="63"/>
                  </a:cubicBezTo>
                  <a:cubicBezTo>
                    <a:pt x="38" y="262"/>
                    <a:pt x="39" y="461"/>
                    <a:pt x="38" y="659"/>
                  </a:cubicBezTo>
                  <a:cubicBezTo>
                    <a:pt x="38" y="711"/>
                    <a:pt x="48" y="761"/>
                    <a:pt x="66" y="809"/>
                  </a:cubicBezTo>
                  <a:cubicBezTo>
                    <a:pt x="103" y="908"/>
                    <a:pt x="165" y="989"/>
                    <a:pt x="244" y="1059"/>
                  </a:cubicBezTo>
                  <a:cubicBezTo>
                    <a:pt x="329" y="1134"/>
                    <a:pt x="426" y="1187"/>
                    <a:pt x="533" y="1224"/>
                  </a:cubicBezTo>
                  <a:cubicBezTo>
                    <a:pt x="549" y="1229"/>
                    <a:pt x="564" y="1229"/>
                    <a:pt x="579" y="1223"/>
                  </a:cubicBezTo>
                  <a:cubicBezTo>
                    <a:pt x="682" y="1188"/>
                    <a:pt x="776" y="1137"/>
                    <a:pt x="859" y="1065"/>
                  </a:cubicBezTo>
                  <a:cubicBezTo>
                    <a:pt x="933" y="1001"/>
                    <a:pt x="993" y="927"/>
                    <a:pt x="1033" y="837"/>
                  </a:cubicBezTo>
                  <a:cubicBezTo>
                    <a:pt x="1055" y="784"/>
                    <a:pt x="1071" y="730"/>
                    <a:pt x="1071" y="673"/>
                  </a:cubicBezTo>
                  <a:cubicBezTo>
                    <a:pt x="1072" y="467"/>
                    <a:pt x="1072" y="261"/>
                    <a:pt x="1072" y="55"/>
                  </a:cubicBezTo>
                  <a:cubicBezTo>
                    <a:pt x="1072" y="49"/>
                    <a:pt x="1071" y="43"/>
                    <a:pt x="1070" y="37"/>
                  </a:cubicBezTo>
                  <a:cubicBezTo>
                    <a:pt x="726" y="37"/>
                    <a:pt x="383" y="37"/>
                    <a:pt x="3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0">
              <a:extLst>
                <a:ext uri="{FF2B5EF4-FFF2-40B4-BE49-F238E27FC236}">
                  <a16:creationId xmlns:a16="http://schemas.microsoft.com/office/drawing/2014/main" id="{DE391FDB-6FE6-4FE0-BD7F-00C7A305A234}"/>
                </a:ext>
              </a:extLst>
            </p:cNvPr>
            <p:cNvSpPr>
              <a:spLocks noEditPoints="1"/>
            </p:cNvSpPr>
            <p:nvPr userDrawn="1"/>
          </p:nvSpPr>
          <p:spPr bwMode="auto">
            <a:xfrm>
              <a:off x="4787103" y="2704924"/>
              <a:ext cx="233879" cy="309015"/>
            </a:xfrm>
            <a:custGeom>
              <a:avLst/>
              <a:gdLst>
                <a:gd name="T0" fmla="*/ 275 w 414"/>
                <a:gd name="T1" fmla="*/ 443 h 546"/>
                <a:gd name="T2" fmla="*/ 385 w 414"/>
                <a:gd name="T3" fmla="*/ 528 h 546"/>
                <a:gd name="T4" fmla="*/ 404 w 414"/>
                <a:gd name="T5" fmla="*/ 531 h 546"/>
                <a:gd name="T6" fmla="*/ 414 w 414"/>
                <a:gd name="T7" fmla="*/ 540 h 546"/>
                <a:gd name="T8" fmla="*/ 365 w 414"/>
                <a:gd name="T9" fmla="*/ 542 h 546"/>
                <a:gd name="T10" fmla="*/ 188 w 414"/>
                <a:gd name="T11" fmla="*/ 470 h 546"/>
                <a:gd name="T12" fmla="*/ 175 w 414"/>
                <a:gd name="T13" fmla="*/ 457 h 546"/>
                <a:gd name="T14" fmla="*/ 155 w 414"/>
                <a:gd name="T15" fmla="*/ 446 h 546"/>
                <a:gd name="T16" fmla="*/ 7 w 414"/>
                <a:gd name="T17" fmla="*/ 274 h 546"/>
                <a:gd name="T18" fmla="*/ 20 w 414"/>
                <a:gd name="T19" fmla="*/ 144 h 546"/>
                <a:gd name="T20" fmla="*/ 251 w 414"/>
                <a:gd name="T21" fmla="*/ 24 h 546"/>
                <a:gd name="T22" fmla="*/ 409 w 414"/>
                <a:gd name="T23" fmla="*/ 222 h 546"/>
                <a:gd name="T24" fmla="*/ 377 w 414"/>
                <a:gd name="T25" fmla="*/ 360 h 546"/>
                <a:gd name="T26" fmla="*/ 287 w 414"/>
                <a:gd name="T27" fmla="*/ 436 h 546"/>
                <a:gd name="T28" fmla="*/ 280 w 414"/>
                <a:gd name="T29" fmla="*/ 439 h 546"/>
                <a:gd name="T30" fmla="*/ 275 w 414"/>
                <a:gd name="T31" fmla="*/ 443 h 546"/>
                <a:gd name="T32" fmla="*/ 83 w 414"/>
                <a:gd name="T33" fmla="*/ 234 h 546"/>
                <a:gd name="T34" fmla="*/ 112 w 414"/>
                <a:gd name="T35" fmla="*/ 364 h 546"/>
                <a:gd name="T36" fmla="*/ 260 w 414"/>
                <a:gd name="T37" fmla="*/ 407 h 546"/>
                <a:gd name="T38" fmla="*/ 312 w 414"/>
                <a:gd name="T39" fmla="*/ 341 h 546"/>
                <a:gd name="T40" fmla="*/ 326 w 414"/>
                <a:gd name="T41" fmla="*/ 178 h 546"/>
                <a:gd name="T42" fmla="*/ 284 w 414"/>
                <a:gd name="T43" fmla="*/ 83 h 546"/>
                <a:gd name="T44" fmla="*/ 174 w 414"/>
                <a:gd name="T45" fmla="*/ 52 h 546"/>
                <a:gd name="T46" fmla="*/ 102 w 414"/>
                <a:gd name="T47" fmla="*/ 125 h 546"/>
                <a:gd name="T48" fmla="*/ 83 w 414"/>
                <a:gd name="T49" fmla="*/ 234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4" h="546">
                  <a:moveTo>
                    <a:pt x="275" y="443"/>
                  </a:moveTo>
                  <a:cubicBezTo>
                    <a:pt x="300" y="488"/>
                    <a:pt x="336" y="516"/>
                    <a:pt x="385" y="528"/>
                  </a:cubicBezTo>
                  <a:cubicBezTo>
                    <a:pt x="391" y="529"/>
                    <a:pt x="398" y="529"/>
                    <a:pt x="404" y="531"/>
                  </a:cubicBezTo>
                  <a:cubicBezTo>
                    <a:pt x="407" y="532"/>
                    <a:pt x="409" y="536"/>
                    <a:pt x="414" y="540"/>
                  </a:cubicBezTo>
                  <a:cubicBezTo>
                    <a:pt x="396" y="546"/>
                    <a:pt x="380" y="544"/>
                    <a:pt x="365" y="542"/>
                  </a:cubicBezTo>
                  <a:cubicBezTo>
                    <a:pt x="299" y="536"/>
                    <a:pt x="240" y="512"/>
                    <a:pt x="188" y="470"/>
                  </a:cubicBezTo>
                  <a:cubicBezTo>
                    <a:pt x="184" y="466"/>
                    <a:pt x="180" y="461"/>
                    <a:pt x="175" y="457"/>
                  </a:cubicBezTo>
                  <a:cubicBezTo>
                    <a:pt x="169" y="453"/>
                    <a:pt x="162" y="448"/>
                    <a:pt x="155" y="446"/>
                  </a:cubicBezTo>
                  <a:cubicBezTo>
                    <a:pt x="68" y="421"/>
                    <a:pt x="22" y="361"/>
                    <a:pt x="7" y="274"/>
                  </a:cubicBezTo>
                  <a:cubicBezTo>
                    <a:pt x="0" y="229"/>
                    <a:pt x="4" y="186"/>
                    <a:pt x="20" y="144"/>
                  </a:cubicBezTo>
                  <a:cubicBezTo>
                    <a:pt x="56" y="50"/>
                    <a:pt x="153" y="0"/>
                    <a:pt x="251" y="24"/>
                  </a:cubicBezTo>
                  <a:cubicBezTo>
                    <a:pt x="351" y="49"/>
                    <a:pt x="404" y="122"/>
                    <a:pt x="409" y="222"/>
                  </a:cubicBezTo>
                  <a:cubicBezTo>
                    <a:pt x="411" y="271"/>
                    <a:pt x="403" y="317"/>
                    <a:pt x="377" y="360"/>
                  </a:cubicBezTo>
                  <a:cubicBezTo>
                    <a:pt x="356" y="395"/>
                    <a:pt x="326" y="420"/>
                    <a:pt x="287" y="436"/>
                  </a:cubicBezTo>
                  <a:cubicBezTo>
                    <a:pt x="285" y="437"/>
                    <a:pt x="283" y="438"/>
                    <a:pt x="280" y="439"/>
                  </a:cubicBezTo>
                  <a:cubicBezTo>
                    <a:pt x="279" y="440"/>
                    <a:pt x="278" y="441"/>
                    <a:pt x="275" y="443"/>
                  </a:cubicBezTo>
                  <a:close/>
                  <a:moveTo>
                    <a:pt x="83" y="234"/>
                  </a:moveTo>
                  <a:cubicBezTo>
                    <a:pt x="81" y="290"/>
                    <a:pt x="95" y="333"/>
                    <a:pt x="112" y="364"/>
                  </a:cubicBezTo>
                  <a:cubicBezTo>
                    <a:pt x="143" y="420"/>
                    <a:pt x="208" y="439"/>
                    <a:pt x="260" y="407"/>
                  </a:cubicBezTo>
                  <a:cubicBezTo>
                    <a:pt x="285" y="392"/>
                    <a:pt x="302" y="368"/>
                    <a:pt x="312" y="341"/>
                  </a:cubicBezTo>
                  <a:cubicBezTo>
                    <a:pt x="333" y="288"/>
                    <a:pt x="336" y="234"/>
                    <a:pt x="326" y="178"/>
                  </a:cubicBezTo>
                  <a:cubicBezTo>
                    <a:pt x="320" y="143"/>
                    <a:pt x="308" y="110"/>
                    <a:pt x="284" y="83"/>
                  </a:cubicBezTo>
                  <a:cubicBezTo>
                    <a:pt x="256" y="51"/>
                    <a:pt x="214" y="37"/>
                    <a:pt x="174" y="52"/>
                  </a:cubicBezTo>
                  <a:cubicBezTo>
                    <a:pt x="138" y="65"/>
                    <a:pt x="116" y="92"/>
                    <a:pt x="102" y="125"/>
                  </a:cubicBezTo>
                  <a:cubicBezTo>
                    <a:pt x="87" y="160"/>
                    <a:pt x="82" y="197"/>
                    <a:pt x="83"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1">
              <a:extLst>
                <a:ext uri="{FF2B5EF4-FFF2-40B4-BE49-F238E27FC236}">
                  <a16:creationId xmlns:a16="http://schemas.microsoft.com/office/drawing/2014/main" id="{E43AEE74-E475-4A54-B887-86C872DDDDAF}"/>
                </a:ext>
              </a:extLst>
            </p:cNvPr>
            <p:cNvSpPr>
              <a:spLocks noEditPoints="1"/>
            </p:cNvSpPr>
            <p:nvPr userDrawn="1"/>
          </p:nvSpPr>
          <p:spPr bwMode="auto">
            <a:xfrm>
              <a:off x="4291663" y="2711138"/>
              <a:ext cx="236139" cy="244048"/>
            </a:xfrm>
            <a:custGeom>
              <a:avLst/>
              <a:gdLst>
                <a:gd name="T0" fmla="*/ 207 w 417"/>
                <a:gd name="T1" fmla="*/ 432 h 432"/>
                <a:gd name="T2" fmla="*/ 11 w 417"/>
                <a:gd name="T3" fmla="*/ 263 h 432"/>
                <a:gd name="T4" fmla="*/ 44 w 417"/>
                <a:gd name="T5" fmla="*/ 85 h 432"/>
                <a:gd name="T6" fmla="*/ 209 w 417"/>
                <a:gd name="T7" fmla="*/ 0 h 432"/>
                <a:gd name="T8" fmla="*/ 325 w 417"/>
                <a:gd name="T9" fmla="*/ 36 h 432"/>
                <a:gd name="T10" fmla="*/ 406 w 417"/>
                <a:gd name="T11" fmla="*/ 167 h 432"/>
                <a:gd name="T12" fmla="*/ 383 w 417"/>
                <a:gd name="T13" fmla="*/ 330 h 432"/>
                <a:gd name="T14" fmla="*/ 224 w 417"/>
                <a:gd name="T15" fmla="*/ 431 h 432"/>
                <a:gd name="T16" fmla="*/ 207 w 417"/>
                <a:gd name="T17" fmla="*/ 432 h 432"/>
                <a:gd name="T18" fmla="*/ 332 w 417"/>
                <a:gd name="T19" fmla="*/ 217 h 432"/>
                <a:gd name="T20" fmla="*/ 332 w 417"/>
                <a:gd name="T21" fmla="*/ 188 h 432"/>
                <a:gd name="T22" fmla="*/ 298 w 417"/>
                <a:gd name="T23" fmla="*/ 79 h 432"/>
                <a:gd name="T24" fmla="*/ 140 w 417"/>
                <a:gd name="T25" fmla="*/ 54 h 432"/>
                <a:gd name="T26" fmla="*/ 99 w 417"/>
                <a:gd name="T27" fmla="*/ 117 h 432"/>
                <a:gd name="T28" fmla="*/ 88 w 417"/>
                <a:gd name="T29" fmla="*/ 267 h 432"/>
                <a:gd name="T30" fmla="*/ 131 w 417"/>
                <a:gd name="T31" fmla="*/ 368 h 432"/>
                <a:gd name="T32" fmla="*/ 266 w 417"/>
                <a:gd name="T33" fmla="*/ 386 h 432"/>
                <a:gd name="T34" fmla="*/ 312 w 417"/>
                <a:gd name="T35" fmla="*/ 327 h 432"/>
                <a:gd name="T36" fmla="*/ 332 w 417"/>
                <a:gd name="T37" fmla="*/ 21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7" h="432">
                  <a:moveTo>
                    <a:pt x="207" y="432"/>
                  </a:moveTo>
                  <a:cubicBezTo>
                    <a:pt x="98" y="431"/>
                    <a:pt x="28" y="358"/>
                    <a:pt x="11" y="263"/>
                  </a:cubicBezTo>
                  <a:cubicBezTo>
                    <a:pt x="0" y="200"/>
                    <a:pt x="10" y="140"/>
                    <a:pt x="44" y="85"/>
                  </a:cubicBezTo>
                  <a:cubicBezTo>
                    <a:pt x="82" y="25"/>
                    <a:pt x="140" y="1"/>
                    <a:pt x="209" y="0"/>
                  </a:cubicBezTo>
                  <a:cubicBezTo>
                    <a:pt x="251" y="0"/>
                    <a:pt x="290" y="11"/>
                    <a:pt x="325" y="36"/>
                  </a:cubicBezTo>
                  <a:cubicBezTo>
                    <a:pt x="370" y="69"/>
                    <a:pt x="395" y="114"/>
                    <a:pt x="406" y="167"/>
                  </a:cubicBezTo>
                  <a:cubicBezTo>
                    <a:pt x="417" y="223"/>
                    <a:pt x="411" y="278"/>
                    <a:pt x="383" y="330"/>
                  </a:cubicBezTo>
                  <a:cubicBezTo>
                    <a:pt x="348" y="392"/>
                    <a:pt x="295" y="426"/>
                    <a:pt x="224" y="431"/>
                  </a:cubicBezTo>
                  <a:cubicBezTo>
                    <a:pt x="218" y="432"/>
                    <a:pt x="213" y="432"/>
                    <a:pt x="207" y="432"/>
                  </a:cubicBezTo>
                  <a:close/>
                  <a:moveTo>
                    <a:pt x="332" y="217"/>
                  </a:moveTo>
                  <a:cubicBezTo>
                    <a:pt x="332" y="207"/>
                    <a:pt x="332" y="197"/>
                    <a:pt x="332" y="188"/>
                  </a:cubicBezTo>
                  <a:cubicBezTo>
                    <a:pt x="329" y="149"/>
                    <a:pt x="321" y="112"/>
                    <a:pt x="298" y="79"/>
                  </a:cubicBezTo>
                  <a:cubicBezTo>
                    <a:pt x="261" y="23"/>
                    <a:pt x="191" y="12"/>
                    <a:pt x="140" y="54"/>
                  </a:cubicBezTo>
                  <a:cubicBezTo>
                    <a:pt x="120" y="71"/>
                    <a:pt x="108" y="93"/>
                    <a:pt x="99" y="117"/>
                  </a:cubicBezTo>
                  <a:cubicBezTo>
                    <a:pt x="83" y="166"/>
                    <a:pt x="79" y="216"/>
                    <a:pt x="88" y="267"/>
                  </a:cubicBezTo>
                  <a:cubicBezTo>
                    <a:pt x="94" y="304"/>
                    <a:pt x="106" y="339"/>
                    <a:pt x="131" y="368"/>
                  </a:cubicBezTo>
                  <a:cubicBezTo>
                    <a:pt x="165" y="409"/>
                    <a:pt x="222" y="417"/>
                    <a:pt x="266" y="386"/>
                  </a:cubicBezTo>
                  <a:cubicBezTo>
                    <a:pt x="287" y="371"/>
                    <a:pt x="301" y="350"/>
                    <a:pt x="312" y="327"/>
                  </a:cubicBezTo>
                  <a:cubicBezTo>
                    <a:pt x="327" y="291"/>
                    <a:pt x="334" y="254"/>
                    <a:pt x="332"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2">
              <a:extLst>
                <a:ext uri="{FF2B5EF4-FFF2-40B4-BE49-F238E27FC236}">
                  <a16:creationId xmlns:a16="http://schemas.microsoft.com/office/drawing/2014/main" id="{DAA5DE2B-0E52-47D6-B27D-D904DA83AB55}"/>
                </a:ext>
              </a:extLst>
            </p:cNvPr>
            <p:cNvSpPr>
              <a:spLocks/>
            </p:cNvSpPr>
            <p:nvPr userDrawn="1"/>
          </p:nvSpPr>
          <p:spPr bwMode="auto">
            <a:xfrm>
              <a:off x="4985956" y="2365968"/>
              <a:ext cx="236139" cy="245743"/>
            </a:xfrm>
            <a:custGeom>
              <a:avLst/>
              <a:gdLst>
                <a:gd name="T0" fmla="*/ 3 w 417"/>
                <a:gd name="T1" fmla="*/ 2 h 434"/>
                <a:gd name="T2" fmla="*/ 154 w 417"/>
                <a:gd name="T3" fmla="*/ 2 h 434"/>
                <a:gd name="T4" fmla="*/ 150 w 417"/>
                <a:gd name="T5" fmla="*/ 15 h 434"/>
                <a:gd name="T6" fmla="*/ 115 w 417"/>
                <a:gd name="T7" fmla="*/ 62 h 434"/>
                <a:gd name="T8" fmla="*/ 115 w 417"/>
                <a:gd name="T9" fmla="*/ 288 h 434"/>
                <a:gd name="T10" fmla="*/ 174 w 417"/>
                <a:gd name="T11" fmla="*/ 385 h 434"/>
                <a:gd name="T12" fmla="*/ 262 w 417"/>
                <a:gd name="T13" fmla="*/ 387 h 434"/>
                <a:gd name="T14" fmla="*/ 337 w 417"/>
                <a:gd name="T15" fmla="*/ 283 h 434"/>
                <a:gd name="T16" fmla="*/ 337 w 417"/>
                <a:gd name="T17" fmla="*/ 52 h 434"/>
                <a:gd name="T18" fmla="*/ 336 w 417"/>
                <a:gd name="T19" fmla="*/ 42 h 434"/>
                <a:gd name="T20" fmla="*/ 308 w 417"/>
                <a:gd name="T21" fmla="*/ 15 h 434"/>
                <a:gd name="T22" fmla="*/ 293 w 417"/>
                <a:gd name="T23" fmla="*/ 5 h 434"/>
                <a:gd name="T24" fmla="*/ 417 w 417"/>
                <a:gd name="T25" fmla="*/ 4 h 434"/>
                <a:gd name="T26" fmla="*/ 409 w 417"/>
                <a:gd name="T27" fmla="*/ 14 h 434"/>
                <a:gd name="T28" fmla="*/ 397 w 417"/>
                <a:gd name="T29" fmla="*/ 15 h 434"/>
                <a:gd name="T30" fmla="*/ 373 w 417"/>
                <a:gd name="T31" fmla="*/ 41 h 434"/>
                <a:gd name="T32" fmla="*/ 373 w 417"/>
                <a:gd name="T33" fmla="*/ 57 h 434"/>
                <a:gd name="T34" fmla="*/ 373 w 417"/>
                <a:gd name="T35" fmla="*/ 279 h 434"/>
                <a:gd name="T36" fmla="*/ 248 w 417"/>
                <a:gd name="T37" fmla="*/ 427 h 434"/>
                <a:gd name="T38" fmla="*/ 122 w 417"/>
                <a:gd name="T39" fmla="*/ 410 h 434"/>
                <a:gd name="T40" fmla="*/ 44 w 417"/>
                <a:gd name="T41" fmla="*/ 285 h 434"/>
                <a:gd name="T42" fmla="*/ 43 w 417"/>
                <a:gd name="T43" fmla="*/ 61 h 434"/>
                <a:gd name="T44" fmla="*/ 27 w 417"/>
                <a:gd name="T45" fmla="*/ 23 h 434"/>
                <a:gd name="T46" fmla="*/ 7 w 417"/>
                <a:gd name="T47" fmla="*/ 14 h 434"/>
                <a:gd name="T48" fmla="*/ 0 w 417"/>
                <a:gd name="T49" fmla="*/ 6 h 434"/>
                <a:gd name="T50" fmla="*/ 3 w 417"/>
                <a:gd name="T51" fmla="*/ 2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7" h="434">
                  <a:moveTo>
                    <a:pt x="3" y="2"/>
                  </a:moveTo>
                  <a:cubicBezTo>
                    <a:pt x="54" y="2"/>
                    <a:pt x="104" y="2"/>
                    <a:pt x="154" y="2"/>
                  </a:cubicBezTo>
                  <a:cubicBezTo>
                    <a:pt x="157" y="9"/>
                    <a:pt x="157" y="12"/>
                    <a:pt x="150" y="15"/>
                  </a:cubicBezTo>
                  <a:cubicBezTo>
                    <a:pt x="121" y="24"/>
                    <a:pt x="115" y="33"/>
                    <a:pt x="115" y="62"/>
                  </a:cubicBezTo>
                  <a:cubicBezTo>
                    <a:pt x="115" y="138"/>
                    <a:pt x="115" y="213"/>
                    <a:pt x="115" y="288"/>
                  </a:cubicBezTo>
                  <a:cubicBezTo>
                    <a:pt x="116" y="332"/>
                    <a:pt x="133" y="366"/>
                    <a:pt x="174" y="385"/>
                  </a:cubicBezTo>
                  <a:cubicBezTo>
                    <a:pt x="202" y="399"/>
                    <a:pt x="232" y="397"/>
                    <a:pt x="262" y="387"/>
                  </a:cubicBezTo>
                  <a:cubicBezTo>
                    <a:pt x="311" y="370"/>
                    <a:pt x="336" y="336"/>
                    <a:pt x="337" y="283"/>
                  </a:cubicBezTo>
                  <a:cubicBezTo>
                    <a:pt x="337" y="206"/>
                    <a:pt x="337" y="129"/>
                    <a:pt x="337" y="52"/>
                  </a:cubicBezTo>
                  <a:cubicBezTo>
                    <a:pt x="337" y="48"/>
                    <a:pt x="337" y="45"/>
                    <a:pt x="336" y="42"/>
                  </a:cubicBezTo>
                  <a:cubicBezTo>
                    <a:pt x="334" y="23"/>
                    <a:pt x="327" y="16"/>
                    <a:pt x="308" y="15"/>
                  </a:cubicBezTo>
                  <a:cubicBezTo>
                    <a:pt x="301" y="14"/>
                    <a:pt x="292" y="17"/>
                    <a:pt x="293" y="5"/>
                  </a:cubicBezTo>
                  <a:cubicBezTo>
                    <a:pt x="307" y="1"/>
                    <a:pt x="393" y="0"/>
                    <a:pt x="417" y="4"/>
                  </a:cubicBezTo>
                  <a:cubicBezTo>
                    <a:pt x="414" y="8"/>
                    <a:pt x="412" y="13"/>
                    <a:pt x="409" y="14"/>
                  </a:cubicBezTo>
                  <a:cubicBezTo>
                    <a:pt x="406" y="16"/>
                    <a:pt x="401" y="14"/>
                    <a:pt x="397" y="15"/>
                  </a:cubicBezTo>
                  <a:cubicBezTo>
                    <a:pt x="382" y="17"/>
                    <a:pt x="374" y="25"/>
                    <a:pt x="373" y="41"/>
                  </a:cubicBezTo>
                  <a:cubicBezTo>
                    <a:pt x="372" y="46"/>
                    <a:pt x="373" y="52"/>
                    <a:pt x="373" y="57"/>
                  </a:cubicBezTo>
                  <a:cubicBezTo>
                    <a:pt x="373" y="131"/>
                    <a:pt x="373" y="205"/>
                    <a:pt x="373" y="279"/>
                  </a:cubicBezTo>
                  <a:cubicBezTo>
                    <a:pt x="373" y="361"/>
                    <a:pt x="329" y="413"/>
                    <a:pt x="248" y="427"/>
                  </a:cubicBezTo>
                  <a:cubicBezTo>
                    <a:pt x="204" y="434"/>
                    <a:pt x="162" y="431"/>
                    <a:pt x="122" y="410"/>
                  </a:cubicBezTo>
                  <a:cubicBezTo>
                    <a:pt x="71" y="384"/>
                    <a:pt x="44" y="342"/>
                    <a:pt x="44" y="285"/>
                  </a:cubicBezTo>
                  <a:cubicBezTo>
                    <a:pt x="43" y="211"/>
                    <a:pt x="43" y="136"/>
                    <a:pt x="43" y="61"/>
                  </a:cubicBezTo>
                  <a:cubicBezTo>
                    <a:pt x="44" y="46"/>
                    <a:pt x="40" y="32"/>
                    <a:pt x="27" y="23"/>
                  </a:cubicBezTo>
                  <a:cubicBezTo>
                    <a:pt x="21" y="19"/>
                    <a:pt x="13" y="18"/>
                    <a:pt x="7" y="14"/>
                  </a:cubicBezTo>
                  <a:cubicBezTo>
                    <a:pt x="4" y="13"/>
                    <a:pt x="2" y="9"/>
                    <a:pt x="0" y="6"/>
                  </a:cubicBezTo>
                  <a:cubicBezTo>
                    <a:pt x="1" y="5"/>
                    <a:pt x="2"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3">
              <a:extLst>
                <a:ext uri="{FF2B5EF4-FFF2-40B4-BE49-F238E27FC236}">
                  <a16:creationId xmlns:a16="http://schemas.microsoft.com/office/drawing/2014/main" id="{ED9643B2-DFB4-4D7A-A881-D6C3326C606E}"/>
                </a:ext>
              </a:extLst>
            </p:cNvPr>
            <p:cNvSpPr>
              <a:spLocks/>
            </p:cNvSpPr>
            <p:nvPr userDrawn="1"/>
          </p:nvSpPr>
          <p:spPr bwMode="auto">
            <a:xfrm>
              <a:off x="4295618" y="2367663"/>
              <a:ext cx="202243" cy="238964"/>
            </a:xfrm>
            <a:custGeom>
              <a:avLst/>
              <a:gdLst>
                <a:gd name="T0" fmla="*/ 269 w 357"/>
                <a:gd name="T1" fmla="*/ 421 h 422"/>
                <a:gd name="T2" fmla="*/ 262 w 357"/>
                <a:gd name="T3" fmla="*/ 422 h 422"/>
                <a:gd name="T4" fmla="*/ 98 w 357"/>
                <a:gd name="T5" fmla="*/ 422 h 422"/>
                <a:gd name="T6" fmla="*/ 87 w 357"/>
                <a:gd name="T7" fmla="*/ 409 h 422"/>
                <a:gd name="T8" fmla="*/ 102 w 357"/>
                <a:gd name="T9" fmla="*/ 408 h 422"/>
                <a:gd name="T10" fmla="*/ 143 w 357"/>
                <a:gd name="T11" fmla="*/ 371 h 422"/>
                <a:gd name="T12" fmla="*/ 143 w 357"/>
                <a:gd name="T13" fmla="*/ 361 h 422"/>
                <a:gd name="T14" fmla="*/ 143 w 357"/>
                <a:gd name="T15" fmla="*/ 51 h 422"/>
                <a:gd name="T16" fmla="*/ 143 w 357"/>
                <a:gd name="T17" fmla="*/ 34 h 422"/>
                <a:gd name="T18" fmla="*/ 104 w 357"/>
                <a:gd name="T19" fmla="*/ 34 h 422"/>
                <a:gd name="T20" fmla="*/ 70 w 357"/>
                <a:gd name="T21" fmla="*/ 34 h 422"/>
                <a:gd name="T22" fmla="*/ 17 w 357"/>
                <a:gd name="T23" fmla="*/ 77 h 422"/>
                <a:gd name="T24" fmla="*/ 12 w 357"/>
                <a:gd name="T25" fmla="*/ 99 h 422"/>
                <a:gd name="T26" fmla="*/ 0 w 357"/>
                <a:gd name="T27" fmla="*/ 105 h 422"/>
                <a:gd name="T28" fmla="*/ 4 w 357"/>
                <a:gd name="T29" fmla="*/ 0 h 422"/>
                <a:gd name="T30" fmla="*/ 353 w 357"/>
                <a:gd name="T31" fmla="*/ 0 h 422"/>
                <a:gd name="T32" fmla="*/ 357 w 357"/>
                <a:gd name="T33" fmla="*/ 102 h 422"/>
                <a:gd name="T34" fmla="*/ 353 w 357"/>
                <a:gd name="T35" fmla="*/ 104 h 422"/>
                <a:gd name="T36" fmla="*/ 345 w 357"/>
                <a:gd name="T37" fmla="*/ 97 h 422"/>
                <a:gd name="T38" fmla="*/ 336 w 357"/>
                <a:gd name="T39" fmla="*/ 64 h 422"/>
                <a:gd name="T40" fmla="*/ 292 w 357"/>
                <a:gd name="T41" fmla="*/ 34 h 422"/>
                <a:gd name="T42" fmla="*/ 217 w 357"/>
                <a:gd name="T43" fmla="*/ 34 h 422"/>
                <a:gd name="T44" fmla="*/ 215 w 357"/>
                <a:gd name="T45" fmla="*/ 53 h 422"/>
                <a:gd name="T46" fmla="*/ 215 w 357"/>
                <a:gd name="T47" fmla="*/ 361 h 422"/>
                <a:gd name="T48" fmla="*/ 241 w 357"/>
                <a:gd name="T49" fmla="*/ 406 h 422"/>
                <a:gd name="T50" fmla="*/ 263 w 357"/>
                <a:gd name="T51" fmla="*/ 408 h 422"/>
                <a:gd name="T52" fmla="*/ 269 w 357"/>
                <a:gd name="T53"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7" h="422">
                  <a:moveTo>
                    <a:pt x="269" y="421"/>
                  </a:moveTo>
                  <a:cubicBezTo>
                    <a:pt x="267" y="421"/>
                    <a:pt x="264" y="422"/>
                    <a:pt x="262" y="422"/>
                  </a:cubicBezTo>
                  <a:cubicBezTo>
                    <a:pt x="207" y="422"/>
                    <a:pt x="153" y="422"/>
                    <a:pt x="98" y="422"/>
                  </a:cubicBezTo>
                  <a:cubicBezTo>
                    <a:pt x="90" y="422"/>
                    <a:pt x="82" y="422"/>
                    <a:pt x="87" y="409"/>
                  </a:cubicBezTo>
                  <a:cubicBezTo>
                    <a:pt x="91" y="409"/>
                    <a:pt x="96" y="408"/>
                    <a:pt x="102" y="408"/>
                  </a:cubicBezTo>
                  <a:cubicBezTo>
                    <a:pt x="126" y="407"/>
                    <a:pt x="140" y="394"/>
                    <a:pt x="143" y="371"/>
                  </a:cubicBezTo>
                  <a:cubicBezTo>
                    <a:pt x="144" y="367"/>
                    <a:pt x="143" y="364"/>
                    <a:pt x="143" y="361"/>
                  </a:cubicBezTo>
                  <a:cubicBezTo>
                    <a:pt x="143" y="257"/>
                    <a:pt x="143" y="154"/>
                    <a:pt x="143" y="51"/>
                  </a:cubicBezTo>
                  <a:cubicBezTo>
                    <a:pt x="143" y="46"/>
                    <a:pt x="143" y="42"/>
                    <a:pt x="143" y="34"/>
                  </a:cubicBezTo>
                  <a:cubicBezTo>
                    <a:pt x="129" y="34"/>
                    <a:pt x="117" y="34"/>
                    <a:pt x="104" y="34"/>
                  </a:cubicBezTo>
                  <a:cubicBezTo>
                    <a:pt x="93" y="34"/>
                    <a:pt x="82" y="34"/>
                    <a:pt x="70" y="34"/>
                  </a:cubicBezTo>
                  <a:cubicBezTo>
                    <a:pt x="41" y="34"/>
                    <a:pt x="23" y="49"/>
                    <a:pt x="17" y="77"/>
                  </a:cubicBezTo>
                  <a:cubicBezTo>
                    <a:pt x="15" y="84"/>
                    <a:pt x="14" y="92"/>
                    <a:pt x="12" y="99"/>
                  </a:cubicBezTo>
                  <a:cubicBezTo>
                    <a:pt x="11" y="101"/>
                    <a:pt x="6" y="102"/>
                    <a:pt x="0" y="105"/>
                  </a:cubicBezTo>
                  <a:cubicBezTo>
                    <a:pt x="1" y="68"/>
                    <a:pt x="3" y="34"/>
                    <a:pt x="4" y="0"/>
                  </a:cubicBezTo>
                  <a:cubicBezTo>
                    <a:pt x="121" y="0"/>
                    <a:pt x="236" y="0"/>
                    <a:pt x="353" y="0"/>
                  </a:cubicBezTo>
                  <a:cubicBezTo>
                    <a:pt x="354" y="34"/>
                    <a:pt x="356" y="68"/>
                    <a:pt x="357" y="102"/>
                  </a:cubicBezTo>
                  <a:cubicBezTo>
                    <a:pt x="356" y="102"/>
                    <a:pt x="354" y="103"/>
                    <a:pt x="353" y="104"/>
                  </a:cubicBezTo>
                  <a:cubicBezTo>
                    <a:pt x="350" y="102"/>
                    <a:pt x="346" y="100"/>
                    <a:pt x="345" y="97"/>
                  </a:cubicBezTo>
                  <a:cubicBezTo>
                    <a:pt x="342" y="86"/>
                    <a:pt x="340" y="75"/>
                    <a:pt x="336" y="64"/>
                  </a:cubicBezTo>
                  <a:cubicBezTo>
                    <a:pt x="328" y="45"/>
                    <a:pt x="314" y="34"/>
                    <a:pt x="292" y="34"/>
                  </a:cubicBezTo>
                  <a:cubicBezTo>
                    <a:pt x="267" y="35"/>
                    <a:pt x="243" y="34"/>
                    <a:pt x="217" y="34"/>
                  </a:cubicBezTo>
                  <a:cubicBezTo>
                    <a:pt x="216" y="42"/>
                    <a:pt x="215" y="47"/>
                    <a:pt x="215" y="53"/>
                  </a:cubicBezTo>
                  <a:cubicBezTo>
                    <a:pt x="215" y="156"/>
                    <a:pt x="216" y="258"/>
                    <a:pt x="215" y="361"/>
                  </a:cubicBezTo>
                  <a:cubicBezTo>
                    <a:pt x="215" y="384"/>
                    <a:pt x="225" y="400"/>
                    <a:pt x="241" y="406"/>
                  </a:cubicBezTo>
                  <a:cubicBezTo>
                    <a:pt x="248" y="408"/>
                    <a:pt x="256" y="407"/>
                    <a:pt x="263" y="408"/>
                  </a:cubicBezTo>
                  <a:cubicBezTo>
                    <a:pt x="272" y="409"/>
                    <a:pt x="272" y="413"/>
                    <a:pt x="269" y="4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4">
              <a:extLst>
                <a:ext uri="{FF2B5EF4-FFF2-40B4-BE49-F238E27FC236}">
                  <a16:creationId xmlns:a16="http://schemas.microsoft.com/office/drawing/2014/main" id="{64CF440C-9326-46A6-BD64-A7F9C36C20B4}"/>
                </a:ext>
              </a:extLst>
            </p:cNvPr>
            <p:cNvSpPr>
              <a:spLocks/>
            </p:cNvSpPr>
            <p:nvPr userDrawn="1"/>
          </p:nvSpPr>
          <p:spPr bwMode="auto">
            <a:xfrm>
              <a:off x="4513679" y="2414552"/>
              <a:ext cx="183601" cy="193205"/>
            </a:xfrm>
            <a:custGeom>
              <a:avLst/>
              <a:gdLst>
                <a:gd name="T0" fmla="*/ 123 w 325"/>
                <a:gd name="T1" fmla="*/ 9 h 341"/>
                <a:gd name="T2" fmla="*/ 112 w 325"/>
                <a:gd name="T3" fmla="*/ 15 h 341"/>
                <a:gd name="T4" fmla="*/ 92 w 325"/>
                <a:gd name="T5" fmla="*/ 41 h 341"/>
                <a:gd name="T6" fmla="*/ 92 w 325"/>
                <a:gd name="T7" fmla="*/ 151 h 341"/>
                <a:gd name="T8" fmla="*/ 232 w 325"/>
                <a:gd name="T9" fmla="*/ 153 h 341"/>
                <a:gd name="T10" fmla="*/ 232 w 325"/>
                <a:gd name="T11" fmla="*/ 118 h 341"/>
                <a:gd name="T12" fmla="*/ 232 w 325"/>
                <a:gd name="T13" fmla="*/ 52 h 341"/>
                <a:gd name="T14" fmla="*/ 204 w 325"/>
                <a:gd name="T15" fmla="*/ 13 h 341"/>
                <a:gd name="T16" fmla="*/ 199 w 325"/>
                <a:gd name="T17" fmla="*/ 10 h 341"/>
                <a:gd name="T18" fmla="*/ 237 w 325"/>
                <a:gd name="T19" fmla="*/ 3 h 341"/>
                <a:gd name="T20" fmla="*/ 281 w 325"/>
                <a:gd name="T21" fmla="*/ 4 h 341"/>
                <a:gd name="T22" fmla="*/ 325 w 325"/>
                <a:gd name="T23" fmla="*/ 7 h 341"/>
                <a:gd name="T24" fmla="*/ 314 w 325"/>
                <a:gd name="T25" fmla="*/ 13 h 341"/>
                <a:gd name="T26" fmla="*/ 288 w 325"/>
                <a:gd name="T27" fmla="*/ 46 h 341"/>
                <a:gd name="T28" fmla="*/ 288 w 325"/>
                <a:gd name="T29" fmla="*/ 296 h 341"/>
                <a:gd name="T30" fmla="*/ 324 w 325"/>
                <a:gd name="T31" fmla="*/ 328 h 341"/>
                <a:gd name="T32" fmla="*/ 323 w 325"/>
                <a:gd name="T33" fmla="*/ 333 h 341"/>
                <a:gd name="T34" fmla="*/ 314 w 325"/>
                <a:gd name="T35" fmla="*/ 339 h 341"/>
                <a:gd name="T36" fmla="*/ 206 w 325"/>
                <a:gd name="T37" fmla="*/ 339 h 341"/>
                <a:gd name="T38" fmla="*/ 199 w 325"/>
                <a:gd name="T39" fmla="*/ 330 h 341"/>
                <a:gd name="T40" fmla="*/ 232 w 325"/>
                <a:gd name="T41" fmla="*/ 287 h 341"/>
                <a:gd name="T42" fmla="*/ 232 w 325"/>
                <a:gd name="T43" fmla="*/ 183 h 341"/>
                <a:gd name="T44" fmla="*/ 93 w 325"/>
                <a:gd name="T45" fmla="*/ 181 h 341"/>
                <a:gd name="T46" fmla="*/ 92 w 325"/>
                <a:gd name="T47" fmla="*/ 197 h 341"/>
                <a:gd name="T48" fmla="*/ 92 w 325"/>
                <a:gd name="T49" fmla="*/ 293 h 341"/>
                <a:gd name="T50" fmla="*/ 122 w 325"/>
                <a:gd name="T51" fmla="*/ 329 h 341"/>
                <a:gd name="T52" fmla="*/ 117 w 325"/>
                <a:gd name="T53" fmla="*/ 339 h 341"/>
                <a:gd name="T54" fmla="*/ 87 w 325"/>
                <a:gd name="T55" fmla="*/ 339 h 341"/>
                <a:gd name="T56" fmla="*/ 15 w 325"/>
                <a:gd name="T57" fmla="*/ 339 h 341"/>
                <a:gd name="T58" fmla="*/ 3 w 325"/>
                <a:gd name="T59" fmla="*/ 332 h 341"/>
                <a:gd name="T60" fmla="*/ 27 w 325"/>
                <a:gd name="T61" fmla="*/ 317 h 341"/>
                <a:gd name="T62" fmla="*/ 34 w 325"/>
                <a:gd name="T63" fmla="*/ 286 h 341"/>
                <a:gd name="T64" fmla="*/ 34 w 325"/>
                <a:gd name="T65" fmla="*/ 56 h 341"/>
                <a:gd name="T66" fmla="*/ 33 w 325"/>
                <a:gd name="T67" fmla="*/ 38 h 341"/>
                <a:gd name="T68" fmla="*/ 12 w 325"/>
                <a:gd name="T69" fmla="*/ 15 h 341"/>
                <a:gd name="T70" fmla="*/ 0 w 325"/>
                <a:gd name="T71" fmla="*/ 8 h 341"/>
                <a:gd name="T72" fmla="*/ 43 w 325"/>
                <a:gd name="T73" fmla="*/ 4 h 341"/>
                <a:gd name="T74" fmla="*/ 83 w 325"/>
                <a:gd name="T75" fmla="*/ 3 h 341"/>
                <a:gd name="T76" fmla="*/ 123 w 325"/>
                <a:gd name="T77" fmla="*/ 4 h 341"/>
                <a:gd name="T78" fmla="*/ 123 w 325"/>
                <a:gd name="T79" fmla="*/ 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5" h="341">
                  <a:moveTo>
                    <a:pt x="123" y="9"/>
                  </a:moveTo>
                  <a:cubicBezTo>
                    <a:pt x="120" y="11"/>
                    <a:pt x="116" y="14"/>
                    <a:pt x="112" y="15"/>
                  </a:cubicBezTo>
                  <a:cubicBezTo>
                    <a:pt x="99" y="19"/>
                    <a:pt x="92" y="28"/>
                    <a:pt x="92" y="41"/>
                  </a:cubicBezTo>
                  <a:cubicBezTo>
                    <a:pt x="91" y="77"/>
                    <a:pt x="92" y="113"/>
                    <a:pt x="92" y="151"/>
                  </a:cubicBezTo>
                  <a:cubicBezTo>
                    <a:pt x="138" y="154"/>
                    <a:pt x="184" y="152"/>
                    <a:pt x="232" y="153"/>
                  </a:cubicBezTo>
                  <a:cubicBezTo>
                    <a:pt x="232" y="140"/>
                    <a:pt x="232" y="129"/>
                    <a:pt x="232" y="118"/>
                  </a:cubicBezTo>
                  <a:cubicBezTo>
                    <a:pt x="232" y="96"/>
                    <a:pt x="232" y="74"/>
                    <a:pt x="232" y="52"/>
                  </a:cubicBezTo>
                  <a:cubicBezTo>
                    <a:pt x="232" y="25"/>
                    <a:pt x="229" y="21"/>
                    <a:pt x="204" y="13"/>
                  </a:cubicBezTo>
                  <a:cubicBezTo>
                    <a:pt x="202" y="12"/>
                    <a:pt x="201" y="11"/>
                    <a:pt x="199" y="10"/>
                  </a:cubicBezTo>
                  <a:cubicBezTo>
                    <a:pt x="206" y="3"/>
                    <a:pt x="206" y="3"/>
                    <a:pt x="237" y="3"/>
                  </a:cubicBezTo>
                  <a:cubicBezTo>
                    <a:pt x="252" y="3"/>
                    <a:pt x="267" y="3"/>
                    <a:pt x="281" y="4"/>
                  </a:cubicBezTo>
                  <a:cubicBezTo>
                    <a:pt x="295" y="4"/>
                    <a:pt x="309" y="0"/>
                    <a:pt x="325" y="7"/>
                  </a:cubicBezTo>
                  <a:cubicBezTo>
                    <a:pt x="319" y="10"/>
                    <a:pt x="317" y="13"/>
                    <a:pt x="314" y="13"/>
                  </a:cubicBezTo>
                  <a:cubicBezTo>
                    <a:pt x="295" y="16"/>
                    <a:pt x="288" y="30"/>
                    <a:pt x="288" y="46"/>
                  </a:cubicBezTo>
                  <a:cubicBezTo>
                    <a:pt x="287" y="129"/>
                    <a:pt x="287" y="212"/>
                    <a:pt x="288" y="296"/>
                  </a:cubicBezTo>
                  <a:cubicBezTo>
                    <a:pt x="288" y="316"/>
                    <a:pt x="299" y="330"/>
                    <a:pt x="324" y="328"/>
                  </a:cubicBezTo>
                  <a:cubicBezTo>
                    <a:pt x="323" y="330"/>
                    <a:pt x="323" y="331"/>
                    <a:pt x="323" y="333"/>
                  </a:cubicBezTo>
                  <a:cubicBezTo>
                    <a:pt x="320" y="335"/>
                    <a:pt x="317" y="339"/>
                    <a:pt x="314" y="339"/>
                  </a:cubicBezTo>
                  <a:cubicBezTo>
                    <a:pt x="278" y="339"/>
                    <a:pt x="242" y="339"/>
                    <a:pt x="206" y="339"/>
                  </a:cubicBezTo>
                  <a:cubicBezTo>
                    <a:pt x="199" y="339"/>
                    <a:pt x="198" y="335"/>
                    <a:pt x="199" y="330"/>
                  </a:cubicBezTo>
                  <a:cubicBezTo>
                    <a:pt x="228" y="322"/>
                    <a:pt x="232" y="317"/>
                    <a:pt x="232" y="287"/>
                  </a:cubicBezTo>
                  <a:cubicBezTo>
                    <a:pt x="232" y="252"/>
                    <a:pt x="232" y="217"/>
                    <a:pt x="232" y="183"/>
                  </a:cubicBezTo>
                  <a:cubicBezTo>
                    <a:pt x="217" y="179"/>
                    <a:pt x="118" y="177"/>
                    <a:pt x="93" y="181"/>
                  </a:cubicBezTo>
                  <a:cubicBezTo>
                    <a:pt x="93" y="186"/>
                    <a:pt x="92" y="191"/>
                    <a:pt x="92" y="197"/>
                  </a:cubicBezTo>
                  <a:cubicBezTo>
                    <a:pt x="92" y="229"/>
                    <a:pt x="92" y="261"/>
                    <a:pt x="92" y="293"/>
                  </a:cubicBezTo>
                  <a:cubicBezTo>
                    <a:pt x="92" y="316"/>
                    <a:pt x="98" y="324"/>
                    <a:pt x="122" y="329"/>
                  </a:cubicBezTo>
                  <a:cubicBezTo>
                    <a:pt x="124" y="334"/>
                    <a:pt x="123" y="339"/>
                    <a:pt x="117" y="339"/>
                  </a:cubicBezTo>
                  <a:cubicBezTo>
                    <a:pt x="107" y="339"/>
                    <a:pt x="97" y="339"/>
                    <a:pt x="87" y="339"/>
                  </a:cubicBezTo>
                  <a:cubicBezTo>
                    <a:pt x="63" y="339"/>
                    <a:pt x="39" y="339"/>
                    <a:pt x="15" y="339"/>
                  </a:cubicBezTo>
                  <a:cubicBezTo>
                    <a:pt x="9" y="339"/>
                    <a:pt x="2" y="341"/>
                    <a:pt x="3" y="332"/>
                  </a:cubicBezTo>
                  <a:cubicBezTo>
                    <a:pt x="12" y="327"/>
                    <a:pt x="23" y="324"/>
                    <a:pt x="27" y="317"/>
                  </a:cubicBezTo>
                  <a:cubicBezTo>
                    <a:pt x="33" y="308"/>
                    <a:pt x="34" y="296"/>
                    <a:pt x="34" y="286"/>
                  </a:cubicBezTo>
                  <a:cubicBezTo>
                    <a:pt x="35" y="210"/>
                    <a:pt x="34" y="133"/>
                    <a:pt x="34" y="56"/>
                  </a:cubicBezTo>
                  <a:cubicBezTo>
                    <a:pt x="34" y="50"/>
                    <a:pt x="33" y="44"/>
                    <a:pt x="33" y="38"/>
                  </a:cubicBezTo>
                  <a:cubicBezTo>
                    <a:pt x="31" y="26"/>
                    <a:pt x="25" y="17"/>
                    <a:pt x="12" y="15"/>
                  </a:cubicBezTo>
                  <a:cubicBezTo>
                    <a:pt x="9" y="14"/>
                    <a:pt x="6" y="11"/>
                    <a:pt x="0" y="8"/>
                  </a:cubicBezTo>
                  <a:cubicBezTo>
                    <a:pt x="16" y="0"/>
                    <a:pt x="30" y="4"/>
                    <a:pt x="43" y="4"/>
                  </a:cubicBezTo>
                  <a:cubicBezTo>
                    <a:pt x="56" y="3"/>
                    <a:pt x="69" y="3"/>
                    <a:pt x="83" y="3"/>
                  </a:cubicBezTo>
                  <a:cubicBezTo>
                    <a:pt x="96" y="4"/>
                    <a:pt x="110" y="3"/>
                    <a:pt x="123" y="4"/>
                  </a:cubicBezTo>
                  <a:cubicBezTo>
                    <a:pt x="123" y="6"/>
                    <a:pt x="123" y="7"/>
                    <a:pt x="12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
              <a:extLst>
                <a:ext uri="{FF2B5EF4-FFF2-40B4-BE49-F238E27FC236}">
                  <a16:creationId xmlns:a16="http://schemas.microsoft.com/office/drawing/2014/main" id="{50AADC3E-F42D-4462-938F-ACDE6E9E88CA}"/>
                </a:ext>
              </a:extLst>
            </p:cNvPr>
            <p:cNvSpPr>
              <a:spLocks noEditPoints="1"/>
            </p:cNvSpPr>
            <p:nvPr userDrawn="1"/>
          </p:nvSpPr>
          <p:spPr bwMode="auto">
            <a:xfrm>
              <a:off x="5891532" y="2416812"/>
              <a:ext cx="175127" cy="190945"/>
            </a:xfrm>
            <a:custGeom>
              <a:avLst/>
              <a:gdLst>
                <a:gd name="T0" fmla="*/ 93 w 309"/>
                <a:gd name="T1" fmla="*/ 186 h 337"/>
                <a:gd name="T2" fmla="*/ 93 w 309"/>
                <a:gd name="T3" fmla="*/ 295 h 337"/>
                <a:gd name="T4" fmla="*/ 120 w 309"/>
                <a:gd name="T5" fmla="*/ 325 h 337"/>
                <a:gd name="T6" fmla="*/ 126 w 309"/>
                <a:gd name="T7" fmla="*/ 335 h 337"/>
                <a:gd name="T8" fmla="*/ 0 w 309"/>
                <a:gd name="T9" fmla="*/ 335 h 337"/>
                <a:gd name="T10" fmla="*/ 10 w 309"/>
                <a:gd name="T11" fmla="*/ 325 h 337"/>
                <a:gd name="T12" fmla="*/ 37 w 309"/>
                <a:gd name="T13" fmla="*/ 290 h 337"/>
                <a:gd name="T14" fmla="*/ 37 w 309"/>
                <a:gd name="T15" fmla="*/ 48 h 337"/>
                <a:gd name="T16" fmla="*/ 9 w 309"/>
                <a:gd name="T17" fmla="*/ 11 h 337"/>
                <a:gd name="T18" fmla="*/ 3 w 309"/>
                <a:gd name="T19" fmla="*/ 2 h 337"/>
                <a:gd name="T20" fmla="*/ 10 w 309"/>
                <a:gd name="T21" fmla="*/ 0 h 337"/>
                <a:gd name="T22" fmla="*/ 156 w 309"/>
                <a:gd name="T23" fmla="*/ 1 h 337"/>
                <a:gd name="T24" fmla="*/ 198 w 309"/>
                <a:gd name="T25" fmla="*/ 11 h 337"/>
                <a:gd name="T26" fmla="*/ 223 w 309"/>
                <a:gd name="T27" fmla="*/ 150 h 337"/>
                <a:gd name="T28" fmla="*/ 179 w 309"/>
                <a:gd name="T29" fmla="*/ 177 h 337"/>
                <a:gd name="T30" fmla="*/ 216 w 309"/>
                <a:gd name="T31" fmla="*/ 226 h 337"/>
                <a:gd name="T32" fmla="*/ 273 w 309"/>
                <a:gd name="T33" fmla="*/ 300 h 337"/>
                <a:gd name="T34" fmla="*/ 303 w 309"/>
                <a:gd name="T35" fmla="*/ 326 h 337"/>
                <a:gd name="T36" fmla="*/ 309 w 309"/>
                <a:gd name="T37" fmla="*/ 336 h 337"/>
                <a:gd name="T38" fmla="*/ 235 w 309"/>
                <a:gd name="T39" fmla="*/ 336 h 337"/>
                <a:gd name="T40" fmla="*/ 222 w 309"/>
                <a:gd name="T41" fmla="*/ 325 h 337"/>
                <a:gd name="T42" fmla="*/ 123 w 309"/>
                <a:gd name="T43" fmla="*/ 195 h 337"/>
                <a:gd name="T44" fmla="*/ 93 w 309"/>
                <a:gd name="T45" fmla="*/ 186 h 337"/>
                <a:gd name="T46" fmla="*/ 93 w 309"/>
                <a:gd name="T47" fmla="*/ 158 h 337"/>
                <a:gd name="T48" fmla="*/ 186 w 309"/>
                <a:gd name="T49" fmla="*/ 117 h 337"/>
                <a:gd name="T50" fmla="*/ 168 w 309"/>
                <a:gd name="T51" fmla="*/ 42 h 337"/>
                <a:gd name="T52" fmla="*/ 93 w 309"/>
                <a:gd name="T53" fmla="*/ 32 h 337"/>
                <a:gd name="T54" fmla="*/ 93 w 309"/>
                <a:gd name="T55" fmla="*/ 15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9" h="337">
                  <a:moveTo>
                    <a:pt x="93" y="186"/>
                  </a:moveTo>
                  <a:cubicBezTo>
                    <a:pt x="93" y="222"/>
                    <a:pt x="92" y="259"/>
                    <a:pt x="93" y="295"/>
                  </a:cubicBezTo>
                  <a:cubicBezTo>
                    <a:pt x="94" y="311"/>
                    <a:pt x="101" y="323"/>
                    <a:pt x="120" y="325"/>
                  </a:cubicBezTo>
                  <a:cubicBezTo>
                    <a:pt x="123" y="325"/>
                    <a:pt x="125" y="330"/>
                    <a:pt x="126" y="335"/>
                  </a:cubicBezTo>
                  <a:cubicBezTo>
                    <a:pt x="86" y="335"/>
                    <a:pt x="45" y="335"/>
                    <a:pt x="0" y="335"/>
                  </a:cubicBezTo>
                  <a:cubicBezTo>
                    <a:pt x="5" y="330"/>
                    <a:pt x="7" y="326"/>
                    <a:pt x="10" y="325"/>
                  </a:cubicBezTo>
                  <a:cubicBezTo>
                    <a:pt x="33" y="317"/>
                    <a:pt x="37" y="313"/>
                    <a:pt x="37" y="290"/>
                  </a:cubicBezTo>
                  <a:cubicBezTo>
                    <a:pt x="37" y="209"/>
                    <a:pt x="37" y="128"/>
                    <a:pt x="37" y="48"/>
                  </a:cubicBezTo>
                  <a:cubicBezTo>
                    <a:pt x="37" y="23"/>
                    <a:pt x="33" y="20"/>
                    <a:pt x="9" y="11"/>
                  </a:cubicBezTo>
                  <a:cubicBezTo>
                    <a:pt x="7" y="10"/>
                    <a:pt x="5" y="6"/>
                    <a:pt x="3" y="2"/>
                  </a:cubicBezTo>
                  <a:cubicBezTo>
                    <a:pt x="6" y="1"/>
                    <a:pt x="8" y="0"/>
                    <a:pt x="10" y="0"/>
                  </a:cubicBezTo>
                  <a:cubicBezTo>
                    <a:pt x="59" y="0"/>
                    <a:pt x="107" y="0"/>
                    <a:pt x="156" y="1"/>
                  </a:cubicBezTo>
                  <a:cubicBezTo>
                    <a:pt x="170" y="2"/>
                    <a:pt x="185" y="7"/>
                    <a:pt x="198" y="11"/>
                  </a:cubicBezTo>
                  <a:cubicBezTo>
                    <a:pt x="260" y="29"/>
                    <a:pt x="269" y="114"/>
                    <a:pt x="223" y="150"/>
                  </a:cubicBezTo>
                  <a:cubicBezTo>
                    <a:pt x="210" y="160"/>
                    <a:pt x="195" y="167"/>
                    <a:pt x="179" y="177"/>
                  </a:cubicBezTo>
                  <a:cubicBezTo>
                    <a:pt x="191" y="193"/>
                    <a:pt x="204" y="210"/>
                    <a:pt x="216" y="226"/>
                  </a:cubicBezTo>
                  <a:cubicBezTo>
                    <a:pt x="235" y="251"/>
                    <a:pt x="254" y="275"/>
                    <a:pt x="273" y="300"/>
                  </a:cubicBezTo>
                  <a:cubicBezTo>
                    <a:pt x="281" y="311"/>
                    <a:pt x="289" y="321"/>
                    <a:pt x="303" y="326"/>
                  </a:cubicBezTo>
                  <a:cubicBezTo>
                    <a:pt x="305" y="326"/>
                    <a:pt x="306" y="330"/>
                    <a:pt x="309" y="336"/>
                  </a:cubicBezTo>
                  <a:cubicBezTo>
                    <a:pt x="283" y="336"/>
                    <a:pt x="259" y="337"/>
                    <a:pt x="235" y="336"/>
                  </a:cubicBezTo>
                  <a:cubicBezTo>
                    <a:pt x="231" y="336"/>
                    <a:pt x="226" y="330"/>
                    <a:pt x="222" y="325"/>
                  </a:cubicBezTo>
                  <a:cubicBezTo>
                    <a:pt x="189" y="282"/>
                    <a:pt x="155" y="239"/>
                    <a:pt x="123" y="195"/>
                  </a:cubicBezTo>
                  <a:cubicBezTo>
                    <a:pt x="115" y="184"/>
                    <a:pt x="107" y="181"/>
                    <a:pt x="93" y="186"/>
                  </a:cubicBezTo>
                  <a:close/>
                  <a:moveTo>
                    <a:pt x="93" y="158"/>
                  </a:moveTo>
                  <a:cubicBezTo>
                    <a:pt x="140" y="163"/>
                    <a:pt x="172" y="149"/>
                    <a:pt x="186" y="117"/>
                  </a:cubicBezTo>
                  <a:cubicBezTo>
                    <a:pt x="198" y="90"/>
                    <a:pt x="192" y="63"/>
                    <a:pt x="168" y="42"/>
                  </a:cubicBezTo>
                  <a:cubicBezTo>
                    <a:pt x="147" y="23"/>
                    <a:pt x="115" y="18"/>
                    <a:pt x="93" y="32"/>
                  </a:cubicBezTo>
                  <a:cubicBezTo>
                    <a:pt x="93" y="73"/>
                    <a:pt x="93" y="115"/>
                    <a:pt x="93"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6">
              <a:extLst>
                <a:ext uri="{FF2B5EF4-FFF2-40B4-BE49-F238E27FC236}">
                  <a16:creationId xmlns:a16="http://schemas.microsoft.com/office/drawing/2014/main" id="{AFE27507-373E-4954-B5AF-FCA06EF48674}"/>
                </a:ext>
              </a:extLst>
            </p:cNvPr>
            <p:cNvSpPr>
              <a:spLocks/>
            </p:cNvSpPr>
            <p:nvPr userDrawn="1"/>
          </p:nvSpPr>
          <p:spPr bwMode="auto">
            <a:xfrm>
              <a:off x="6258169" y="2765370"/>
              <a:ext cx="194334" cy="192075"/>
            </a:xfrm>
            <a:custGeom>
              <a:avLst/>
              <a:gdLst>
                <a:gd name="T0" fmla="*/ 244 w 344"/>
                <a:gd name="T1" fmla="*/ 5 h 340"/>
                <a:gd name="T2" fmla="*/ 256 w 344"/>
                <a:gd name="T3" fmla="*/ 1 h 340"/>
                <a:gd name="T4" fmla="*/ 341 w 344"/>
                <a:gd name="T5" fmla="*/ 2 h 340"/>
                <a:gd name="T6" fmla="*/ 344 w 344"/>
                <a:gd name="T7" fmla="*/ 9 h 340"/>
                <a:gd name="T8" fmla="*/ 310 w 344"/>
                <a:gd name="T9" fmla="*/ 62 h 340"/>
                <a:gd name="T10" fmla="*/ 310 w 344"/>
                <a:gd name="T11" fmla="*/ 316 h 340"/>
                <a:gd name="T12" fmla="*/ 310 w 344"/>
                <a:gd name="T13" fmla="*/ 338 h 340"/>
                <a:gd name="T14" fmla="*/ 291 w 344"/>
                <a:gd name="T15" fmla="*/ 327 h 340"/>
                <a:gd name="T16" fmla="*/ 188 w 344"/>
                <a:gd name="T17" fmla="*/ 207 h 340"/>
                <a:gd name="T18" fmla="*/ 83 w 344"/>
                <a:gd name="T19" fmla="*/ 86 h 340"/>
                <a:gd name="T20" fmla="*/ 82 w 344"/>
                <a:gd name="T21" fmla="*/ 106 h 340"/>
                <a:gd name="T22" fmla="*/ 82 w 344"/>
                <a:gd name="T23" fmla="*/ 282 h 340"/>
                <a:gd name="T24" fmla="*/ 116 w 344"/>
                <a:gd name="T25" fmla="*/ 331 h 340"/>
                <a:gd name="T26" fmla="*/ 113 w 344"/>
                <a:gd name="T27" fmla="*/ 337 h 340"/>
                <a:gd name="T28" fmla="*/ 28 w 344"/>
                <a:gd name="T29" fmla="*/ 339 h 340"/>
                <a:gd name="T30" fmla="*/ 22 w 344"/>
                <a:gd name="T31" fmla="*/ 333 h 340"/>
                <a:gd name="T32" fmla="*/ 24 w 344"/>
                <a:gd name="T33" fmla="*/ 329 h 340"/>
                <a:gd name="T34" fmla="*/ 54 w 344"/>
                <a:gd name="T35" fmla="*/ 288 h 340"/>
                <a:gd name="T36" fmla="*/ 54 w 344"/>
                <a:gd name="T37" fmla="*/ 78 h 340"/>
                <a:gd name="T38" fmla="*/ 41 w 344"/>
                <a:gd name="T39" fmla="*/ 34 h 340"/>
                <a:gd name="T40" fmla="*/ 3 w 344"/>
                <a:gd name="T41" fmla="*/ 12 h 340"/>
                <a:gd name="T42" fmla="*/ 7 w 344"/>
                <a:gd name="T43" fmla="*/ 1 h 340"/>
                <a:gd name="T44" fmla="*/ 83 w 344"/>
                <a:gd name="T45" fmla="*/ 1 h 340"/>
                <a:gd name="T46" fmla="*/ 97 w 344"/>
                <a:gd name="T47" fmla="*/ 11 h 340"/>
                <a:gd name="T48" fmla="*/ 274 w 344"/>
                <a:gd name="T49" fmla="*/ 217 h 340"/>
                <a:gd name="T50" fmla="*/ 280 w 344"/>
                <a:gd name="T51" fmla="*/ 222 h 340"/>
                <a:gd name="T52" fmla="*/ 282 w 344"/>
                <a:gd name="T53" fmla="*/ 206 h 340"/>
                <a:gd name="T54" fmla="*/ 282 w 344"/>
                <a:gd name="T55" fmla="*/ 50 h 340"/>
                <a:gd name="T56" fmla="*/ 256 w 344"/>
                <a:gd name="T57" fmla="*/ 13 h 340"/>
                <a:gd name="T58" fmla="*/ 244 w 344"/>
                <a:gd name="T59" fmla="*/ 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4" h="340">
                  <a:moveTo>
                    <a:pt x="244" y="5"/>
                  </a:moveTo>
                  <a:cubicBezTo>
                    <a:pt x="249" y="3"/>
                    <a:pt x="252" y="1"/>
                    <a:pt x="256" y="1"/>
                  </a:cubicBezTo>
                  <a:cubicBezTo>
                    <a:pt x="284" y="1"/>
                    <a:pt x="313" y="2"/>
                    <a:pt x="341" y="2"/>
                  </a:cubicBezTo>
                  <a:cubicBezTo>
                    <a:pt x="342" y="3"/>
                    <a:pt x="343" y="7"/>
                    <a:pt x="344" y="9"/>
                  </a:cubicBezTo>
                  <a:cubicBezTo>
                    <a:pt x="310" y="23"/>
                    <a:pt x="310" y="23"/>
                    <a:pt x="310" y="62"/>
                  </a:cubicBezTo>
                  <a:cubicBezTo>
                    <a:pt x="310" y="147"/>
                    <a:pt x="310" y="231"/>
                    <a:pt x="310" y="316"/>
                  </a:cubicBezTo>
                  <a:cubicBezTo>
                    <a:pt x="310" y="323"/>
                    <a:pt x="310" y="330"/>
                    <a:pt x="310" y="338"/>
                  </a:cubicBezTo>
                  <a:cubicBezTo>
                    <a:pt x="298" y="340"/>
                    <a:pt x="295" y="331"/>
                    <a:pt x="291" y="327"/>
                  </a:cubicBezTo>
                  <a:cubicBezTo>
                    <a:pt x="256" y="287"/>
                    <a:pt x="222" y="247"/>
                    <a:pt x="188" y="207"/>
                  </a:cubicBezTo>
                  <a:cubicBezTo>
                    <a:pt x="154" y="168"/>
                    <a:pt x="120" y="129"/>
                    <a:pt x="83" y="86"/>
                  </a:cubicBezTo>
                  <a:cubicBezTo>
                    <a:pt x="83" y="95"/>
                    <a:pt x="82" y="100"/>
                    <a:pt x="82" y="106"/>
                  </a:cubicBezTo>
                  <a:cubicBezTo>
                    <a:pt x="82" y="164"/>
                    <a:pt x="82" y="223"/>
                    <a:pt x="82" y="282"/>
                  </a:cubicBezTo>
                  <a:cubicBezTo>
                    <a:pt x="82" y="316"/>
                    <a:pt x="83" y="319"/>
                    <a:pt x="116" y="331"/>
                  </a:cubicBezTo>
                  <a:cubicBezTo>
                    <a:pt x="115" y="333"/>
                    <a:pt x="114" y="337"/>
                    <a:pt x="113" y="337"/>
                  </a:cubicBezTo>
                  <a:cubicBezTo>
                    <a:pt x="85" y="338"/>
                    <a:pt x="56" y="339"/>
                    <a:pt x="28" y="339"/>
                  </a:cubicBezTo>
                  <a:cubicBezTo>
                    <a:pt x="26" y="339"/>
                    <a:pt x="23" y="335"/>
                    <a:pt x="22" y="333"/>
                  </a:cubicBezTo>
                  <a:cubicBezTo>
                    <a:pt x="23" y="331"/>
                    <a:pt x="23" y="329"/>
                    <a:pt x="24" y="329"/>
                  </a:cubicBezTo>
                  <a:cubicBezTo>
                    <a:pt x="52" y="319"/>
                    <a:pt x="54" y="318"/>
                    <a:pt x="54" y="288"/>
                  </a:cubicBezTo>
                  <a:cubicBezTo>
                    <a:pt x="54" y="218"/>
                    <a:pt x="54" y="148"/>
                    <a:pt x="54" y="78"/>
                  </a:cubicBezTo>
                  <a:cubicBezTo>
                    <a:pt x="54" y="62"/>
                    <a:pt x="54" y="46"/>
                    <a:pt x="41" y="34"/>
                  </a:cubicBezTo>
                  <a:cubicBezTo>
                    <a:pt x="29" y="23"/>
                    <a:pt x="19" y="12"/>
                    <a:pt x="3" y="12"/>
                  </a:cubicBezTo>
                  <a:cubicBezTo>
                    <a:pt x="0" y="6"/>
                    <a:pt x="0" y="1"/>
                    <a:pt x="7" y="1"/>
                  </a:cubicBezTo>
                  <a:cubicBezTo>
                    <a:pt x="32" y="1"/>
                    <a:pt x="58" y="0"/>
                    <a:pt x="83" y="1"/>
                  </a:cubicBezTo>
                  <a:cubicBezTo>
                    <a:pt x="88" y="2"/>
                    <a:pt x="93" y="7"/>
                    <a:pt x="97" y="11"/>
                  </a:cubicBezTo>
                  <a:cubicBezTo>
                    <a:pt x="156" y="80"/>
                    <a:pt x="215" y="148"/>
                    <a:pt x="274" y="217"/>
                  </a:cubicBezTo>
                  <a:cubicBezTo>
                    <a:pt x="275" y="218"/>
                    <a:pt x="277" y="219"/>
                    <a:pt x="280" y="222"/>
                  </a:cubicBezTo>
                  <a:cubicBezTo>
                    <a:pt x="281" y="216"/>
                    <a:pt x="282" y="211"/>
                    <a:pt x="282" y="206"/>
                  </a:cubicBezTo>
                  <a:cubicBezTo>
                    <a:pt x="282" y="154"/>
                    <a:pt x="282" y="102"/>
                    <a:pt x="282" y="50"/>
                  </a:cubicBezTo>
                  <a:cubicBezTo>
                    <a:pt x="282" y="26"/>
                    <a:pt x="279" y="23"/>
                    <a:pt x="256" y="13"/>
                  </a:cubicBezTo>
                  <a:cubicBezTo>
                    <a:pt x="254" y="12"/>
                    <a:pt x="252" y="10"/>
                    <a:pt x="24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7">
              <a:extLst>
                <a:ext uri="{FF2B5EF4-FFF2-40B4-BE49-F238E27FC236}">
                  <a16:creationId xmlns:a16="http://schemas.microsoft.com/office/drawing/2014/main" id="{3A29D8C4-DB94-40C6-958F-54834F1903D2}"/>
                </a:ext>
              </a:extLst>
            </p:cNvPr>
            <p:cNvSpPr>
              <a:spLocks/>
            </p:cNvSpPr>
            <p:nvPr userDrawn="1"/>
          </p:nvSpPr>
          <p:spPr bwMode="auto">
            <a:xfrm>
              <a:off x="5554271" y="2765370"/>
              <a:ext cx="195464" cy="192075"/>
            </a:xfrm>
            <a:custGeom>
              <a:avLst/>
              <a:gdLst>
                <a:gd name="T0" fmla="*/ 0 w 345"/>
                <a:gd name="T1" fmla="*/ 7 h 340"/>
                <a:gd name="T2" fmla="*/ 6 w 345"/>
                <a:gd name="T3" fmla="*/ 1 h 340"/>
                <a:gd name="T4" fmla="*/ 82 w 345"/>
                <a:gd name="T5" fmla="*/ 1 h 340"/>
                <a:gd name="T6" fmla="*/ 99 w 345"/>
                <a:gd name="T7" fmla="*/ 13 h 340"/>
                <a:gd name="T8" fmla="*/ 230 w 345"/>
                <a:gd name="T9" fmla="*/ 164 h 340"/>
                <a:gd name="T10" fmla="*/ 272 w 345"/>
                <a:gd name="T11" fmla="*/ 212 h 340"/>
                <a:gd name="T12" fmla="*/ 283 w 345"/>
                <a:gd name="T13" fmla="*/ 223 h 340"/>
                <a:gd name="T14" fmla="*/ 283 w 345"/>
                <a:gd name="T15" fmla="*/ 202 h 340"/>
                <a:gd name="T16" fmla="*/ 284 w 345"/>
                <a:gd name="T17" fmla="*/ 50 h 340"/>
                <a:gd name="T18" fmla="*/ 259 w 345"/>
                <a:gd name="T19" fmla="*/ 13 h 340"/>
                <a:gd name="T20" fmla="*/ 251 w 345"/>
                <a:gd name="T21" fmla="*/ 5 h 340"/>
                <a:gd name="T22" fmla="*/ 253 w 345"/>
                <a:gd name="T23" fmla="*/ 2 h 340"/>
                <a:gd name="T24" fmla="*/ 342 w 345"/>
                <a:gd name="T25" fmla="*/ 2 h 340"/>
                <a:gd name="T26" fmla="*/ 345 w 345"/>
                <a:gd name="T27" fmla="*/ 10 h 340"/>
                <a:gd name="T28" fmla="*/ 336 w 345"/>
                <a:gd name="T29" fmla="*/ 13 h 340"/>
                <a:gd name="T30" fmla="*/ 313 w 345"/>
                <a:gd name="T31" fmla="*/ 45 h 340"/>
                <a:gd name="T32" fmla="*/ 313 w 345"/>
                <a:gd name="T33" fmla="*/ 317 h 340"/>
                <a:gd name="T34" fmla="*/ 313 w 345"/>
                <a:gd name="T35" fmla="*/ 338 h 340"/>
                <a:gd name="T36" fmla="*/ 308 w 345"/>
                <a:gd name="T37" fmla="*/ 340 h 340"/>
                <a:gd name="T38" fmla="*/ 293 w 345"/>
                <a:gd name="T39" fmla="*/ 327 h 340"/>
                <a:gd name="T40" fmla="*/ 95 w 345"/>
                <a:gd name="T41" fmla="*/ 97 h 340"/>
                <a:gd name="T42" fmla="*/ 85 w 345"/>
                <a:gd name="T43" fmla="*/ 88 h 340"/>
                <a:gd name="T44" fmla="*/ 85 w 345"/>
                <a:gd name="T45" fmla="*/ 111 h 340"/>
                <a:gd name="T46" fmla="*/ 85 w 345"/>
                <a:gd name="T47" fmla="*/ 291 h 340"/>
                <a:gd name="T48" fmla="*/ 116 w 345"/>
                <a:gd name="T49" fmla="*/ 330 h 340"/>
                <a:gd name="T50" fmla="*/ 112 w 345"/>
                <a:gd name="T51" fmla="*/ 338 h 340"/>
                <a:gd name="T52" fmla="*/ 28 w 345"/>
                <a:gd name="T53" fmla="*/ 338 h 340"/>
                <a:gd name="T54" fmla="*/ 22 w 345"/>
                <a:gd name="T55" fmla="*/ 330 h 340"/>
                <a:gd name="T56" fmla="*/ 36 w 345"/>
                <a:gd name="T57" fmla="*/ 326 h 340"/>
                <a:gd name="T58" fmla="*/ 55 w 345"/>
                <a:gd name="T59" fmla="*/ 299 h 340"/>
                <a:gd name="T60" fmla="*/ 55 w 345"/>
                <a:gd name="T61" fmla="*/ 59 h 340"/>
                <a:gd name="T62" fmla="*/ 48 w 345"/>
                <a:gd name="T63" fmla="*/ 41 h 340"/>
                <a:gd name="T64" fmla="*/ 1 w 345"/>
                <a:gd name="T65" fmla="*/ 12 h 340"/>
                <a:gd name="T66" fmla="*/ 0 w 345"/>
                <a:gd name="T67" fmla="*/ 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5" h="340">
                  <a:moveTo>
                    <a:pt x="0" y="7"/>
                  </a:moveTo>
                  <a:cubicBezTo>
                    <a:pt x="2" y="5"/>
                    <a:pt x="4" y="1"/>
                    <a:pt x="6" y="1"/>
                  </a:cubicBezTo>
                  <a:cubicBezTo>
                    <a:pt x="32" y="1"/>
                    <a:pt x="57" y="0"/>
                    <a:pt x="82" y="1"/>
                  </a:cubicBezTo>
                  <a:cubicBezTo>
                    <a:pt x="88" y="2"/>
                    <a:pt x="95" y="8"/>
                    <a:pt x="99" y="13"/>
                  </a:cubicBezTo>
                  <a:cubicBezTo>
                    <a:pt x="143" y="63"/>
                    <a:pt x="186" y="114"/>
                    <a:pt x="230" y="164"/>
                  </a:cubicBezTo>
                  <a:cubicBezTo>
                    <a:pt x="244" y="180"/>
                    <a:pt x="258" y="196"/>
                    <a:pt x="272" y="212"/>
                  </a:cubicBezTo>
                  <a:cubicBezTo>
                    <a:pt x="274" y="215"/>
                    <a:pt x="277" y="217"/>
                    <a:pt x="283" y="223"/>
                  </a:cubicBezTo>
                  <a:cubicBezTo>
                    <a:pt x="283" y="213"/>
                    <a:pt x="283" y="208"/>
                    <a:pt x="283" y="202"/>
                  </a:cubicBezTo>
                  <a:cubicBezTo>
                    <a:pt x="283" y="151"/>
                    <a:pt x="283" y="101"/>
                    <a:pt x="284" y="50"/>
                  </a:cubicBezTo>
                  <a:cubicBezTo>
                    <a:pt x="284" y="31"/>
                    <a:pt x="278" y="18"/>
                    <a:pt x="259" y="13"/>
                  </a:cubicBezTo>
                  <a:cubicBezTo>
                    <a:pt x="256" y="12"/>
                    <a:pt x="253" y="8"/>
                    <a:pt x="251" y="5"/>
                  </a:cubicBezTo>
                  <a:cubicBezTo>
                    <a:pt x="251" y="4"/>
                    <a:pt x="252" y="3"/>
                    <a:pt x="253" y="2"/>
                  </a:cubicBezTo>
                  <a:cubicBezTo>
                    <a:pt x="282" y="2"/>
                    <a:pt x="312" y="2"/>
                    <a:pt x="342" y="2"/>
                  </a:cubicBezTo>
                  <a:cubicBezTo>
                    <a:pt x="343" y="2"/>
                    <a:pt x="344" y="6"/>
                    <a:pt x="345" y="10"/>
                  </a:cubicBezTo>
                  <a:cubicBezTo>
                    <a:pt x="341" y="11"/>
                    <a:pt x="338" y="12"/>
                    <a:pt x="336" y="13"/>
                  </a:cubicBezTo>
                  <a:cubicBezTo>
                    <a:pt x="317" y="20"/>
                    <a:pt x="313" y="25"/>
                    <a:pt x="313" y="45"/>
                  </a:cubicBezTo>
                  <a:cubicBezTo>
                    <a:pt x="313" y="136"/>
                    <a:pt x="313" y="227"/>
                    <a:pt x="313" y="317"/>
                  </a:cubicBezTo>
                  <a:cubicBezTo>
                    <a:pt x="313" y="324"/>
                    <a:pt x="313" y="331"/>
                    <a:pt x="313" y="338"/>
                  </a:cubicBezTo>
                  <a:cubicBezTo>
                    <a:pt x="311" y="339"/>
                    <a:pt x="309" y="340"/>
                    <a:pt x="308" y="340"/>
                  </a:cubicBezTo>
                  <a:cubicBezTo>
                    <a:pt x="303" y="336"/>
                    <a:pt x="297" y="332"/>
                    <a:pt x="293" y="327"/>
                  </a:cubicBezTo>
                  <a:cubicBezTo>
                    <a:pt x="227" y="250"/>
                    <a:pt x="161" y="173"/>
                    <a:pt x="95" y="97"/>
                  </a:cubicBezTo>
                  <a:cubicBezTo>
                    <a:pt x="93" y="95"/>
                    <a:pt x="90" y="93"/>
                    <a:pt x="85" y="88"/>
                  </a:cubicBezTo>
                  <a:cubicBezTo>
                    <a:pt x="85" y="98"/>
                    <a:pt x="85" y="104"/>
                    <a:pt x="85" y="111"/>
                  </a:cubicBezTo>
                  <a:cubicBezTo>
                    <a:pt x="85" y="171"/>
                    <a:pt x="85" y="231"/>
                    <a:pt x="85" y="291"/>
                  </a:cubicBezTo>
                  <a:cubicBezTo>
                    <a:pt x="85" y="317"/>
                    <a:pt x="88" y="322"/>
                    <a:pt x="116" y="330"/>
                  </a:cubicBezTo>
                  <a:cubicBezTo>
                    <a:pt x="115" y="333"/>
                    <a:pt x="114" y="338"/>
                    <a:pt x="112" y="338"/>
                  </a:cubicBezTo>
                  <a:cubicBezTo>
                    <a:pt x="84" y="339"/>
                    <a:pt x="56" y="339"/>
                    <a:pt x="28" y="338"/>
                  </a:cubicBezTo>
                  <a:cubicBezTo>
                    <a:pt x="27" y="338"/>
                    <a:pt x="25" y="334"/>
                    <a:pt x="22" y="330"/>
                  </a:cubicBezTo>
                  <a:cubicBezTo>
                    <a:pt x="28" y="328"/>
                    <a:pt x="32" y="327"/>
                    <a:pt x="36" y="326"/>
                  </a:cubicBezTo>
                  <a:cubicBezTo>
                    <a:pt x="49" y="321"/>
                    <a:pt x="56" y="313"/>
                    <a:pt x="55" y="299"/>
                  </a:cubicBezTo>
                  <a:cubicBezTo>
                    <a:pt x="55" y="219"/>
                    <a:pt x="56" y="139"/>
                    <a:pt x="55" y="59"/>
                  </a:cubicBezTo>
                  <a:cubicBezTo>
                    <a:pt x="55" y="53"/>
                    <a:pt x="52" y="46"/>
                    <a:pt x="48" y="41"/>
                  </a:cubicBezTo>
                  <a:cubicBezTo>
                    <a:pt x="36" y="26"/>
                    <a:pt x="24" y="11"/>
                    <a:pt x="1" y="12"/>
                  </a:cubicBezTo>
                  <a:cubicBezTo>
                    <a:pt x="1" y="10"/>
                    <a:pt x="1" y="9"/>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8">
              <a:extLst>
                <a:ext uri="{FF2B5EF4-FFF2-40B4-BE49-F238E27FC236}">
                  <a16:creationId xmlns:a16="http://schemas.microsoft.com/office/drawing/2014/main" id="{895236A8-2E96-4BA5-B858-6045DDE8C0FF}"/>
                </a:ext>
              </a:extLst>
            </p:cNvPr>
            <p:cNvSpPr>
              <a:spLocks/>
            </p:cNvSpPr>
            <p:nvPr userDrawn="1"/>
          </p:nvSpPr>
          <p:spPr bwMode="auto">
            <a:xfrm>
              <a:off x="5226050" y="2415117"/>
              <a:ext cx="195464" cy="192075"/>
            </a:xfrm>
            <a:custGeom>
              <a:avLst/>
              <a:gdLst>
                <a:gd name="T0" fmla="*/ 20 w 345"/>
                <a:gd name="T1" fmla="*/ 331 h 339"/>
                <a:gd name="T2" fmla="*/ 24 w 345"/>
                <a:gd name="T3" fmla="*/ 327 h 339"/>
                <a:gd name="T4" fmla="*/ 55 w 345"/>
                <a:gd name="T5" fmla="*/ 286 h 339"/>
                <a:gd name="T6" fmla="*/ 55 w 345"/>
                <a:gd name="T7" fmla="*/ 74 h 339"/>
                <a:gd name="T8" fmla="*/ 11 w 345"/>
                <a:gd name="T9" fmla="*/ 12 h 339"/>
                <a:gd name="T10" fmla="*/ 0 w 345"/>
                <a:gd name="T11" fmla="*/ 8 h 339"/>
                <a:gd name="T12" fmla="*/ 12 w 345"/>
                <a:gd name="T13" fmla="*/ 3 h 339"/>
                <a:gd name="T14" fmla="*/ 80 w 345"/>
                <a:gd name="T15" fmla="*/ 2 h 339"/>
                <a:gd name="T16" fmla="*/ 99 w 345"/>
                <a:gd name="T17" fmla="*/ 12 h 339"/>
                <a:gd name="T18" fmla="*/ 272 w 345"/>
                <a:gd name="T19" fmla="*/ 213 h 339"/>
                <a:gd name="T20" fmla="*/ 282 w 345"/>
                <a:gd name="T21" fmla="*/ 223 h 339"/>
                <a:gd name="T22" fmla="*/ 283 w 345"/>
                <a:gd name="T23" fmla="*/ 202 h 339"/>
                <a:gd name="T24" fmla="*/ 283 w 345"/>
                <a:gd name="T25" fmla="*/ 54 h 339"/>
                <a:gd name="T26" fmla="*/ 283 w 345"/>
                <a:gd name="T27" fmla="*/ 42 h 339"/>
                <a:gd name="T28" fmla="*/ 262 w 345"/>
                <a:gd name="T29" fmla="*/ 14 h 339"/>
                <a:gd name="T30" fmla="*/ 247 w 345"/>
                <a:gd name="T31" fmla="*/ 7 h 339"/>
                <a:gd name="T32" fmla="*/ 345 w 345"/>
                <a:gd name="T33" fmla="*/ 8 h 339"/>
                <a:gd name="T34" fmla="*/ 333 w 345"/>
                <a:gd name="T35" fmla="*/ 14 h 339"/>
                <a:gd name="T36" fmla="*/ 313 w 345"/>
                <a:gd name="T37" fmla="*/ 43 h 339"/>
                <a:gd name="T38" fmla="*/ 313 w 345"/>
                <a:gd name="T39" fmla="*/ 289 h 339"/>
                <a:gd name="T40" fmla="*/ 313 w 345"/>
                <a:gd name="T41" fmla="*/ 337 h 339"/>
                <a:gd name="T42" fmla="*/ 293 w 345"/>
                <a:gd name="T43" fmla="*/ 326 h 339"/>
                <a:gd name="T44" fmla="*/ 165 w 345"/>
                <a:gd name="T45" fmla="*/ 179 h 339"/>
                <a:gd name="T46" fmla="*/ 98 w 345"/>
                <a:gd name="T47" fmla="*/ 100 h 339"/>
                <a:gd name="T48" fmla="*/ 85 w 345"/>
                <a:gd name="T49" fmla="*/ 88 h 339"/>
                <a:gd name="T50" fmla="*/ 85 w 345"/>
                <a:gd name="T51" fmla="*/ 106 h 339"/>
                <a:gd name="T52" fmla="*/ 85 w 345"/>
                <a:gd name="T53" fmla="*/ 286 h 339"/>
                <a:gd name="T54" fmla="*/ 115 w 345"/>
                <a:gd name="T55" fmla="*/ 329 h 339"/>
                <a:gd name="T56" fmla="*/ 110 w 345"/>
                <a:gd name="T57" fmla="*/ 338 h 339"/>
                <a:gd name="T58" fmla="*/ 28 w 345"/>
                <a:gd name="T59" fmla="*/ 338 h 339"/>
                <a:gd name="T60" fmla="*/ 20 w 345"/>
                <a:gd name="T61" fmla="*/ 33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39">
                  <a:moveTo>
                    <a:pt x="20" y="331"/>
                  </a:moveTo>
                  <a:cubicBezTo>
                    <a:pt x="22" y="329"/>
                    <a:pt x="23" y="328"/>
                    <a:pt x="24" y="327"/>
                  </a:cubicBezTo>
                  <a:cubicBezTo>
                    <a:pt x="53" y="319"/>
                    <a:pt x="55" y="316"/>
                    <a:pt x="55" y="286"/>
                  </a:cubicBezTo>
                  <a:cubicBezTo>
                    <a:pt x="55" y="215"/>
                    <a:pt x="55" y="145"/>
                    <a:pt x="55" y="74"/>
                  </a:cubicBezTo>
                  <a:cubicBezTo>
                    <a:pt x="55" y="42"/>
                    <a:pt x="41" y="22"/>
                    <a:pt x="11" y="12"/>
                  </a:cubicBezTo>
                  <a:cubicBezTo>
                    <a:pt x="9" y="11"/>
                    <a:pt x="6" y="11"/>
                    <a:pt x="0" y="8"/>
                  </a:cubicBezTo>
                  <a:cubicBezTo>
                    <a:pt x="7" y="5"/>
                    <a:pt x="10" y="3"/>
                    <a:pt x="12" y="3"/>
                  </a:cubicBezTo>
                  <a:cubicBezTo>
                    <a:pt x="35" y="2"/>
                    <a:pt x="58" y="3"/>
                    <a:pt x="80" y="2"/>
                  </a:cubicBezTo>
                  <a:cubicBezTo>
                    <a:pt x="89" y="2"/>
                    <a:pt x="93" y="6"/>
                    <a:pt x="99" y="12"/>
                  </a:cubicBezTo>
                  <a:cubicBezTo>
                    <a:pt x="156" y="79"/>
                    <a:pt x="214" y="146"/>
                    <a:pt x="272" y="213"/>
                  </a:cubicBezTo>
                  <a:cubicBezTo>
                    <a:pt x="274" y="215"/>
                    <a:pt x="277" y="218"/>
                    <a:pt x="282" y="223"/>
                  </a:cubicBezTo>
                  <a:cubicBezTo>
                    <a:pt x="283" y="214"/>
                    <a:pt x="283" y="208"/>
                    <a:pt x="283" y="202"/>
                  </a:cubicBezTo>
                  <a:cubicBezTo>
                    <a:pt x="283" y="153"/>
                    <a:pt x="283" y="104"/>
                    <a:pt x="283" y="54"/>
                  </a:cubicBezTo>
                  <a:cubicBezTo>
                    <a:pt x="283" y="50"/>
                    <a:pt x="283" y="46"/>
                    <a:pt x="283" y="42"/>
                  </a:cubicBezTo>
                  <a:cubicBezTo>
                    <a:pt x="282" y="29"/>
                    <a:pt x="277" y="18"/>
                    <a:pt x="262" y="14"/>
                  </a:cubicBezTo>
                  <a:cubicBezTo>
                    <a:pt x="258" y="13"/>
                    <a:pt x="253" y="10"/>
                    <a:pt x="247" y="7"/>
                  </a:cubicBezTo>
                  <a:cubicBezTo>
                    <a:pt x="265" y="0"/>
                    <a:pt x="331" y="1"/>
                    <a:pt x="345" y="8"/>
                  </a:cubicBezTo>
                  <a:cubicBezTo>
                    <a:pt x="341" y="10"/>
                    <a:pt x="337" y="13"/>
                    <a:pt x="333" y="14"/>
                  </a:cubicBezTo>
                  <a:cubicBezTo>
                    <a:pt x="315" y="21"/>
                    <a:pt x="313" y="24"/>
                    <a:pt x="313" y="43"/>
                  </a:cubicBezTo>
                  <a:cubicBezTo>
                    <a:pt x="313" y="125"/>
                    <a:pt x="313" y="207"/>
                    <a:pt x="313" y="289"/>
                  </a:cubicBezTo>
                  <a:cubicBezTo>
                    <a:pt x="313" y="305"/>
                    <a:pt x="313" y="321"/>
                    <a:pt x="313" y="337"/>
                  </a:cubicBezTo>
                  <a:cubicBezTo>
                    <a:pt x="302" y="339"/>
                    <a:pt x="298" y="332"/>
                    <a:pt x="293" y="326"/>
                  </a:cubicBezTo>
                  <a:cubicBezTo>
                    <a:pt x="250" y="277"/>
                    <a:pt x="208" y="228"/>
                    <a:pt x="165" y="179"/>
                  </a:cubicBezTo>
                  <a:cubicBezTo>
                    <a:pt x="143" y="152"/>
                    <a:pt x="120" y="126"/>
                    <a:pt x="98" y="100"/>
                  </a:cubicBezTo>
                  <a:cubicBezTo>
                    <a:pt x="95" y="97"/>
                    <a:pt x="91" y="94"/>
                    <a:pt x="85" y="88"/>
                  </a:cubicBezTo>
                  <a:cubicBezTo>
                    <a:pt x="85" y="96"/>
                    <a:pt x="85" y="101"/>
                    <a:pt x="85" y="106"/>
                  </a:cubicBezTo>
                  <a:cubicBezTo>
                    <a:pt x="85" y="166"/>
                    <a:pt x="85" y="226"/>
                    <a:pt x="85" y="286"/>
                  </a:cubicBezTo>
                  <a:cubicBezTo>
                    <a:pt x="85" y="317"/>
                    <a:pt x="86" y="319"/>
                    <a:pt x="115" y="329"/>
                  </a:cubicBezTo>
                  <a:cubicBezTo>
                    <a:pt x="117" y="334"/>
                    <a:pt x="116" y="338"/>
                    <a:pt x="110" y="338"/>
                  </a:cubicBezTo>
                  <a:cubicBezTo>
                    <a:pt x="82" y="338"/>
                    <a:pt x="55" y="338"/>
                    <a:pt x="28" y="338"/>
                  </a:cubicBezTo>
                  <a:cubicBezTo>
                    <a:pt x="25" y="338"/>
                    <a:pt x="23" y="334"/>
                    <a:pt x="20"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9">
              <a:extLst>
                <a:ext uri="{FF2B5EF4-FFF2-40B4-BE49-F238E27FC236}">
                  <a16:creationId xmlns:a16="http://schemas.microsoft.com/office/drawing/2014/main" id="{8E3B43C7-8FD2-4BFF-B257-AEE6EB652432}"/>
                </a:ext>
              </a:extLst>
            </p:cNvPr>
            <p:cNvSpPr>
              <a:spLocks/>
            </p:cNvSpPr>
            <p:nvPr userDrawn="1"/>
          </p:nvSpPr>
          <p:spPr bwMode="auto">
            <a:xfrm>
              <a:off x="5398917" y="2766500"/>
              <a:ext cx="157614" cy="189815"/>
            </a:xfrm>
            <a:custGeom>
              <a:avLst/>
              <a:gdLst>
                <a:gd name="T0" fmla="*/ 4 w 279"/>
                <a:gd name="T1" fmla="*/ 0 h 336"/>
                <a:gd name="T2" fmla="*/ 244 w 279"/>
                <a:gd name="T3" fmla="*/ 0 h 336"/>
                <a:gd name="T4" fmla="*/ 250 w 279"/>
                <a:gd name="T5" fmla="*/ 80 h 336"/>
                <a:gd name="T6" fmla="*/ 240 w 279"/>
                <a:gd name="T7" fmla="*/ 74 h 336"/>
                <a:gd name="T8" fmla="*/ 235 w 279"/>
                <a:gd name="T9" fmla="*/ 57 h 336"/>
                <a:gd name="T10" fmla="*/ 195 w 279"/>
                <a:gd name="T11" fmla="*/ 26 h 336"/>
                <a:gd name="T12" fmla="*/ 94 w 279"/>
                <a:gd name="T13" fmla="*/ 25 h 336"/>
                <a:gd name="T14" fmla="*/ 93 w 279"/>
                <a:gd name="T15" fmla="*/ 145 h 336"/>
                <a:gd name="T16" fmla="*/ 125 w 279"/>
                <a:gd name="T17" fmla="*/ 145 h 336"/>
                <a:gd name="T18" fmla="*/ 175 w 279"/>
                <a:gd name="T19" fmla="*/ 145 h 336"/>
                <a:gd name="T20" fmla="*/ 210 w 279"/>
                <a:gd name="T21" fmla="*/ 120 h 336"/>
                <a:gd name="T22" fmla="*/ 217 w 279"/>
                <a:gd name="T23" fmla="*/ 108 h 336"/>
                <a:gd name="T24" fmla="*/ 222 w 279"/>
                <a:gd name="T25" fmla="*/ 119 h 336"/>
                <a:gd name="T26" fmla="*/ 217 w 279"/>
                <a:gd name="T27" fmla="*/ 206 h 336"/>
                <a:gd name="T28" fmla="*/ 211 w 279"/>
                <a:gd name="T29" fmla="*/ 197 h 336"/>
                <a:gd name="T30" fmla="*/ 174 w 279"/>
                <a:gd name="T31" fmla="*/ 171 h 336"/>
                <a:gd name="T32" fmla="*/ 91 w 279"/>
                <a:gd name="T33" fmla="*/ 171 h 336"/>
                <a:gd name="T34" fmla="*/ 90 w 279"/>
                <a:gd name="T35" fmla="*/ 192 h 336"/>
                <a:gd name="T36" fmla="*/ 90 w 279"/>
                <a:gd name="T37" fmla="*/ 278 h 336"/>
                <a:gd name="T38" fmla="*/ 91 w 279"/>
                <a:gd name="T39" fmla="*/ 294 h 336"/>
                <a:gd name="T40" fmla="*/ 110 w 279"/>
                <a:gd name="T41" fmla="*/ 311 h 336"/>
                <a:gd name="T42" fmla="*/ 200 w 279"/>
                <a:gd name="T43" fmla="*/ 310 h 336"/>
                <a:gd name="T44" fmla="*/ 263 w 279"/>
                <a:gd name="T45" fmla="*/ 260 h 336"/>
                <a:gd name="T46" fmla="*/ 279 w 279"/>
                <a:gd name="T47" fmla="*/ 247 h 336"/>
                <a:gd name="T48" fmla="*/ 252 w 279"/>
                <a:gd name="T49" fmla="*/ 336 h 336"/>
                <a:gd name="T50" fmla="*/ 0 w 279"/>
                <a:gd name="T51" fmla="*/ 336 h 336"/>
                <a:gd name="T52" fmla="*/ 10 w 279"/>
                <a:gd name="T53" fmla="*/ 326 h 336"/>
                <a:gd name="T54" fmla="*/ 34 w 279"/>
                <a:gd name="T55" fmla="*/ 290 h 336"/>
                <a:gd name="T56" fmla="*/ 34 w 279"/>
                <a:gd name="T57" fmla="*/ 48 h 336"/>
                <a:gd name="T58" fmla="*/ 9 w 279"/>
                <a:gd name="T59" fmla="*/ 11 h 336"/>
                <a:gd name="T60" fmla="*/ 2 w 279"/>
                <a:gd name="T61" fmla="*/ 4 h 336"/>
                <a:gd name="T62" fmla="*/ 4 w 279"/>
                <a:gd name="T6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6">
                  <a:moveTo>
                    <a:pt x="4" y="0"/>
                  </a:moveTo>
                  <a:cubicBezTo>
                    <a:pt x="83" y="0"/>
                    <a:pt x="162" y="0"/>
                    <a:pt x="244" y="0"/>
                  </a:cubicBezTo>
                  <a:cubicBezTo>
                    <a:pt x="246" y="26"/>
                    <a:pt x="247" y="51"/>
                    <a:pt x="250" y="80"/>
                  </a:cubicBezTo>
                  <a:cubicBezTo>
                    <a:pt x="245" y="77"/>
                    <a:pt x="241" y="76"/>
                    <a:pt x="240" y="74"/>
                  </a:cubicBezTo>
                  <a:cubicBezTo>
                    <a:pt x="238" y="68"/>
                    <a:pt x="237" y="62"/>
                    <a:pt x="235" y="57"/>
                  </a:cubicBezTo>
                  <a:cubicBezTo>
                    <a:pt x="228" y="38"/>
                    <a:pt x="216" y="26"/>
                    <a:pt x="195" y="26"/>
                  </a:cubicBezTo>
                  <a:cubicBezTo>
                    <a:pt x="162" y="25"/>
                    <a:pt x="128" y="25"/>
                    <a:pt x="94" y="25"/>
                  </a:cubicBezTo>
                  <a:cubicBezTo>
                    <a:pt x="90" y="40"/>
                    <a:pt x="89" y="119"/>
                    <a:pt x="93" y="145"/>
                  </a:cubicBezTo>
                  <a:cubicBezTo>
                    <a:pt x="103" y="145"/>
                    <a:pt x="114" y="145"/>
                    <a:pt x="125" y="145"/>
                  </a:cubicBezTo>
                  <a:cubicBezTo>
                    <a:pt x="142" y="145"/>
                    <a:pt x="159" y="146"/>
                    <a:pt x="175" y="145"/>
                  </a:cubicBezTo>
                  <a:cubicBezTo>
                    <a:pt x="198" y="145"/>
                    <a:pt x="203" y="141"/>
                    <a:pt x="210" y="120"/>
                  </a:cubicBezTo>
                  <a:cubicBezTo>
                    <a:pt x="211" y="117"/>
                    <a:pt x="214" y="114"/>
                    <a:pt x="217" y="108"/>
                  </a:cubicBezTo>
                  <a:cubicBezTo>
                    <a:pt x="219" y="113"/>
                    <a:pt x="222" y="116"/>
                    <a:pt x="222" y="119"/>
                  </a:cubicBezTo>
                  <a:cubicBezTo>
                    <a:pt x="225" y="150"/>
                    <a:pt x="223" y="194"/>
                    <a:pt x="217" y="206"/>
                  </a:cubicBezTo>
                  <a:cubicBezTo>
                    <a:pt x="214" y="203"/>
                    <a:pt x="212" y="200"/>
                    <a:pt x="211" y="197"/>
                  </a:cubicBezTo>
                  <a:cubicBezTo>
                    <a:pt x="203" y="176"/>
                    <a:pt x="196" y="171"/>
                    <a:pt x="174" y="171"/>
                  </a:cubicBezTo>
                  <a:cubicBezTo>
                    <a:pt x="147" y="170"/>
                    <a:pt x="120" y="171"/>
                    <a:pt x="91" y="171"/>
                  </a:cubicBezTo>
                  <a:cubicBezTo>
                    <a:pt x="91" y="179"/>
                    <a:pt x="90" y="186"/>
                    <a:pt x="90" y="192"/>
                  </a:cubicBezTo>
                  <a:cubicBezTo>
                    <a:pt x="90" y="221"/>
                    <a:pt x="90" y="249"/>
                    <a:pt x="90" y="278"/>
                  </a:cubicBezTo>
                  <a:cubicBezTo>
                    <a:pt x="90" y="283"/>
                    <a:pt x="90" y="289"/>
                    <a:pt x="91" y="294"/>
                  </a:cubicBezTo>
                  <a:cubicBezTo>
                    <a:pt x="93" y="306"/>
                    <a:pt x="98" y="310"/>
                    <a:pt x="110" y="311"/>
                  </a:cubicBezTo>
                  <a:cubicBezTo>
                    <a:pt x="140" y="311"/>
                    <a:pt x="170" y="312"/>
                    <a:pt x="200" y="310"/>
                  </a:cubicBezTo>
                  <a:cubicBezTo>
                    <a:pt x="232" y="308"/>
                    <a:pt x="251" y="288"/>
                    <a:pt x="263" y="260"/>
                  </a:cubicBezTo>
                  <a:cubicBezTo>
                    <a:pt x="266" y="254"/>
                    <a:pt x="265" y="244"/>
                    <a:pt x="279" y="247"/>
                  </a:cubicBezTo>
                  <a:cubicBezTo>
                    <a:pt x="273" y="277"/>
                    <a:pt x="260" y="305"/>
                    <a:pt x="252" y="336"/>
                  </a:cubicBezTo>
                  <a:cubicBezTo>
                    <a:pt x="169" y="336"/>
                    <a:pt x="87" y="336"/>
                    <a:pt x="0" y="336"/>
                  </a:cubicBezTo>
                  <a:cubicBezTo>
                    <a:pt x="5" y="331"/>
                    <a:pt x="7" y="327"/>
                    <a:pt x="10" y="326"/>
                  </a:cubicBezTo>
                  <a:cubicBezTo>
                    <a:pt x="29" y="321"/>
                    <a:pt x="34" y="307"/>
                    <a:pt x="34" y="290"/>
                  </a:cubicBezTo>
                  <a:cubicBezTo>
                    <a:pt x="34" y="209"/>
                    <a:pt x="34" y="129"/>
                    <a:pt x="34" y="48"/>
                  </a:cubicBezTo>
                  <a:cubicBezTo>
                    <a:pt x="34" y="30"/>
                    <a:pt x="29" y="15"/>
                    <a:pt x="9" y="11"/>
                  </a:cubicBezTo>
                  <a:cubicBezTo>
                    <a:pt x="6" y="10"/>
                    <a:pt x="4" y="6"/>
                    <a:pt x="2" y="4"/>
                  </a:cubicBezTo>
                  <a:cubicBezTo>
                    <a:pt x="3" y="2"/>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20">
              <a:extLst>
                <a:ext uri="{FF2B5EF4-FFF2-40B4-BE49-F238E27FC236}">
                  <a16:creationId xmlns:a16="http://schemas.microsoft.com/office/drawing/2014/main" id="{008FEA20-D02E-4472-960D-E0C7165235CD}"/>
                </a:ext>
              </a:extLst>
            </p:cNvPr>
            <p:cNvSpPr>
              <a:spLocks/>
            </p:cNvSpPr>
            <p:nvPr userDrawn="1"/>
          </p:nvSpPr>
          <p:spPr bwMode="auto">
            <a:xfrm>
              <a:off x="5232829" y="2765370"/>
              <a:ext cx="158179" cy="191510"/>
            </a:xfrm>
            <a:custGeom>
              <a:avLst/>
              <a:gdLst>
                <a:gd name="T0" fmla="*/ 279 w 279"/>
                <a:gd name="T1" fmla="*/ 246 h 339"/>
                <a:gd name="T2" fmla="*/ 251 w 279"/>
                <a:gd name="T3" fmla="*/ 339 h 339"/>
                <a:gd name="T4" fmla="*/ 125 w 279"/>
                <a:gd name="T5" fmla="*/ 339 h 339"/>
                <a:gd name="T6" fmla="*/ 1 w 279"/>
                <a:gd name="T7" fmla="*/ 339 h 339"/>
                <a:gd name="T8" fmla="*/ 1 w 279"/>
                <a:gd name="T9" fmla="*/ 334 h 339"/>
                <a:gd name="T10" fmla="*/ 8 w 279"/>
                <a:gd name="T11" fmla="*/ 328 h 339"/>
                <a:gd name="T12" fmla="*/ 33 w 279"/>
                <a:gd name="T13" fmla="*/ 294 h 339"/>
                <a:gd name="T14" fmla="*/ 33 w 279"/>
                <a:gd name="T15" fmla="*/ 190 h 339"/>
                <a:gd name="T16" fmla="*/ 33 w 279"/>
                <a:gd name="T17" fmla="*/ 52 h 339"/>
                <a:gd name="T18" fmla="*/ 5 w 279"/>
                <a:gd name="T19" fmla="*/ 12 h 339"/>
                <a:gd name="T20" fmla="*/ 0 w 279"/>
                <a:gd name="T21" fmla="*/ 8 h 339"/>
                <a:gd name="T22" fmla="*/ 7 w 279"/>
                <a:gd name="T23" fmla="*/ 1 h 339"/>
                <a:gd name="T24" fmla="*/ 18 w 279"/>
                <a:gd name="T25" fmla="*/ 1 h 339"/>
                <a:gd name="T26" fmla="*/ 226 w 279"/>
                <a:gd name="T27" fmla="*/ 1 h 339"/>
                <a:gd name="T28" fmla="*/ 242 w 279"/>
                <a:gd name="T29" fmla="*/ 2 h 339"/>
                <a:gd name="T30" fmla="*/ 247 w 279"/>
                <a:gd name="T31" fmla="*/ 79 h 339"/>
                <a:gd name="T32" fmla="*/ 243 w 279"/>
                <a:gd name="T33" fmla="*/ 81 h 339"/>
                <a:gd name="T34" fmla="*/ 237 w 279"/>
                <a:gd name="T35" fmla="*/ 68 h 339"/>
                <a:gd name="T36" fmla="*/ 184 w 279"/>
                <a:gd name="T37" fmla="*/ 27 h 339"/>
                <a:gd name="T38" fmla="*/ 108 w 279"/>
                <a:gd name="T39" fmla="*/ 27 h 339"/>
                <a:gd name="T40" fmla="*/ 90 w 279"/>
                <a:gd name="T41" fmla="*/ 28 h 339"/>
                <a:gd name="T42" fmla="*/ 90 w 279"/>
                <a:gd name="T43" fmla="*/ 147 h 339"/>
                <a:gd name="T44" fmla="*/ 121 w 279"/>
                <a:gd name="T45" fmla="*/ 147 h 339"/>
                <a:gd name="T46" fmla="*/ 173 w 279"/>
                <a:gd name="T47" fmla="*/ 147 h 339"/>
                <a:gd name="T48" fmla="*/ 209 w 279"/>
                <a:gd name="T49" fmla="*/ 120 h 339"/>
                <a:gd name="T50" fmla="*/ 212 w 279"/>
                <a:gd name="T51" fmla="*/ 111 h 339"/>
                <a:gd name="T52" fmla="*/ 219 w 279"/>
                <a:gd name="T53" fmla="*/ 119 h 339"/>
                <a:gd name="T54" fmla="*/ 219 w 279"/>
                <a:gd name="T55" fmla="*/ 201 h 339"/>
                <a:gd name="T56" fmla="*/ 213 w 279"/>
                <a:gd name="T57" fmla="*/ 210 h 339"/>
                <a:gd name="T58" fmla="*/ 208 w 279"/>
                <a:gd name="T59" fmla="*/ 195 h 339"/>
                <a:gd name="T60" fmla="*/ 183 w 279"/>
                <a:gd name="T61" fmla="*/ 173 h 339"/>
                <a:gd name="T62" fmla="*/ 90 w 279"/>
                <a:gd name="T63" fmla="*/ 173 h 339"/>
                <a:gd name="T64" fmla="*/ 89 w 279"/>
                <a:gd name="T65" fmla="*/ 188 h 339"/>
                <a:gd name="T66" fmla="*/ 89 w 279"/>
                <a:gd name="T67" fmla="*/ 286 h 339"/>
                <a:gd name="T68" fmla="*/ 116 w 279"/>
                <a:gd name="T69" fmla="*/ 313 h 339"/>
                <a:gd name="T70" fmla="*/ 182 w 279"/>
                <a:gd name="T71" fmla="*/ 313 h 339"/>
                <a:gd name="T72" fmla="*/ 264 w 279"/>
                <a:gd name="T73" fmla="*/ 259 h 339"/>
                <a:gd name="T74" fmla="*/ 279 w 279"/>
                <a:gd name="T75" fmla="*/ 24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9" h="339">
                  <a:moveTo>
                    <a:pt x="279" y="246"/>
                  </a:moveTo>
                  <a:cubicBezTo>
                    <a:pt x="269" y="279"/>
                    <a:pt x="261" y="308"/>
                    <a:pt x="251" y="339"/>
                  </a:cubicBezTo>
                  <a:cubicBezTo>
                    <a:pt x="209" y="339"/>
                    <a:pt x="167" y="339"/>
                    <a:pt x="125" y="339"/>
                  </a:cubicBezTo>
                  <a:cubicBezTo>
                    <a:pt x="84" y="339"/>
                    <a:pt x="43" y="339"/>
                    <a:pt x="1" y="339"/>
                  </a:cubicBezTo>
                  <a:cubicBezTo>
                    <a:pt x="1" y="337"/>
                    <a:pt x="1" y="335"/>
                    <a:pt x="1" y="334"/>
                  </a:cubicBezTo>
                  <a:cubicBezTo>
                    <a:pt x="3" y="332"/>
                    <a:pt x="5" y="329"/>
                    <a:pt x="8" y="328"/>
                  </a:cubicBezTo>
                  <a:cubicBezTo>
                    <a:pt x="29" y="320"/>
                    <a:pt x="33" y="316"/>
                    <a:pt x="33" y="294"/>
                  </a:cubicBezTo>
                  <a:cubicBezTo>
                    <a:pt x="33" y="259"/>
                    <a:pt x="33" y="224"/>
                    <a:pt x="33" y="190"/>
                  </a:cubicBezTo>
                  <a:cubicBezTo>
                    <a:pt x="33" y="144"/>
                    <a:pt x="33" y="98"/>
                    <a:pt x="33" y="52"/>
                  </a:cubicBezTo>
                  <a:cubicBezTo>
                    <a:pt x="33" y="25"/>
                    <a:pt x="30" y="22"/>
                    <a:pt x="5" y="12"/>
                  </a:cubicBezTo>
                  <a:cubicBezTo>
                    <a:pt x="4" y="11"/>
                    <a:pt x="2" y="10"/>
                    <a:pt x="0" y="8"/>
                  </a:cubicBezTo>
                  <a:cubicBezTo>
                    <a:pt x="2" y="5"/>
                    <a:pt x="4" y="2"/>
                    <a:pt x="7" y="1"/>
                  </a:cubicBezTo>
                  <a:cubicBezTo>
                    <a:pt x="10" y="0"/>
                    <a:pt x="14" y="1"/>
                    <a:pt x="18" y="1"/>
                  </a:cubicBezTo>
                  <a:cubicBezTo>
                    <a:pt x="88" y="1"/>
                    <a:pt x="157" y="1"/>
                    <a:pt x="226" y="1"/>
                  </a:cubicBezTo>
                  <a:cubicBezTo>
                    <a:pt x="231" y="1"/>
                    <a:pt x="236" y="1"/>
                    <a:pt x="242" y="2"/>
                  </a:cubicBezTo>
                  <a:cubicBezTo>
                    <a:pt x="244" y="28"/>
                    <a:pt x="248" y="53"/>
                    <a:pt x="247" y="79"/>
                  </a:cubicBezTo>
                  <a:cubicBezTo>
                    <a:pt x="246" y="80"/>
                    <a:pt x="244" y="80"/>
                    <a:pt x="243" y="81"/>
                  </a:cubicBezTo>
                  <a:cubicBezTo>
                    <a:pt x="241" y="76"/>
                    <a:pt x="238" y="73"/>
                    <a:pt x="237" y="68"/>
                  </a:cubicBezTo>
                  <a:cubicBezTo>
                    <a:pt x="228" y="38"/>
                    <a:pt x="215" y="27"/>
                    <a:pt x="184" y="27"/>
                  </a:cubicBezTo>
                  <a:cubicBezTo>
                    <a:pt x="159" y="27"/>
                    <a:pt x="134" y="27"/>
                    <a:pt x="108" y="27"/>
                  </a:cubicBezTo>
                  <a:cubicBezTo>
                    <a:pt x="103" y="27"/>
                    <a:pt x="97" y="28"/>
                    <a:pt x="90" y="28"/>
                  </a:cubicBezTo>
                  <a:cubicBezTo>
                    <a:pt x="90" y="68"/>
                    <a:pt x="90" y="106"/>
                    <a:pt x="90" y="147"/>
                  </a:cubicBezTo>
                  <a:cubicBezTo>
                    <a:pt x="101" y="147"/>
                    <a:pt x="111" y="147"/>
                    <a:pt x="121" y="147"/>
                  </a:cubicBezTo>
                  <a:cubicBezTo>
                    <a:pt x="139" y="147"/>
                    <a:pt x="156" y="147"/>
                    <a:pt x="173" y="147"/>
                  </a:cubicBezTo>
                  <a:cubicBezTo>
                    <a:pt x="196" y="147"/>
                    <a:pt x="203" y="142"/>
                    <a:pt x="209" y="120"/>
                  </a:cubicBezTo>
                  <a:cubicBezTo>
                    <a:pt x="209" y="118"/>
                    <a:pt x="211" y="116"/>
                    <a:pt x="212" y="111"/>
                  </a:cubicBezTo>
                  <a:cubicBezTo>
                    <a:pt x="215" y="115"/>
                    <a:pt x="219" y="117"/>
                    <a:pt x="219" y="119"/>
                  </a:cubicBezTo>
                  <a:cubicBezTo>
                    <a:pt x="219" y="147"/>
                    <a:pt x="219" y="174"/>
                    <a:pt x="219" y="201"/>
                  </a:cubicBezTo>
                  <a:cubicBezTo>
                    <a:pt x="219" y="203"/>
                    <a:pt x="216" y="205"/>
                    <a:pt x="213" y="210"/>
                  </a:cubicBezTo>
                  <a:cubicBezTo>
                    <a:pt x="211" y="203"/>
                    <a:pt x="209" y="199"/>
                    <a:pt x="208" y="195"/>
                  </a:cubicBezTo>
                  <a:cubicBezTo>
                    <a:pt x="205" y="182"/>
                    <a:pt x="196" y="174"/>
                    <a:pt x="183" y="173"/>
                  </a:cubicBezTo>
                  <a:cubicBezTo>
                    <a:pt x="152" y="172"/>
                    <a:pt x="122" y="173"/>
                    <a:pt x="90" y="173"/>
                  </a:cubicBezTo>
                  <a:cubicBezTo>
                    <a:pt x="90" y="179"/>
                    <a:pt x="89" y="183"/>
                    <a:pt x="89" y="188"/>
                  </a:cubicBezTo>
                  <a:cubicBezTo>
                    <a:pt x="89" y="221"/>
                    <a:pt x="88" y="253"/>
                    <a:pt x="89" y="286"/>
                  </a:cubicBezTo>
                  <a:cubicBezTo>
                    <a:pt x="89" y="308"/>
                    <a:pt x="94" y="313"/>
                    <a:pt x="116" y="313"/>
                  </a:cubicBezTo>
                  <a:cubicBezTo>
                    <a:pt x="138" y="313"/>
                    <a:pt x="160" y="313"/>
                    <a:pt x="182" y="313"/>
                  </a:cubicBezTo>
                  <a:cubicBezTo>
                    <a:pt x="226" y="313"/>
                    <a:pt x="247" y="299"/>
                    <a:pt x="264" y="259"/>
                  </a:cubicBezTo>
                  <a:cubicBezTo>
                    <a:pt x="266" y="252"/>
                    <a:pt x="266" y="252"/>
                    <a:pt x="279"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21">
              <a:extLst>
                <a:ext uri="{FF2B5EF4-FFF2-40B4-BE49-F238E27FC236}">
                  <a16:creationId xmlns:a16="http://schemas.microsoft.com/office/drawing/2014/main" id="{1160C826-C5BD-46DB-BCCC-B0222BE0B1EE}"/>
                </a:ext>
              </a:extLst>
            </p:cNvPr>
            <p:cNvSpPr>
              <a:spLocks/>
            </p:cNvSpPr>
            <p:nvPr userDrawn="1"/>
          </p:nvSpPr>
          <p:spPr bwMode="auto">
            <a:xfrm>
              <a:off x="5730528" y="2414552"/>
              <a:ext cx="158744" cy="192075"/>
            </a:xfrm>
            <a:custGeom>
              <a:avLst/>
              <a:gdLst>
                <a:gd name="T0" fmla="*/ 281 w 281"/>
                <a:gd name="T1" fmla="*/ 245 h 339"/>
                <a:gd name="T2" fmla="*/ 251 w 281"/>
                <a:gd name="T3" fmla="*/ 339 h 339"/>
                <a:gd name="T4" fmla="*/ 232 w 281"/>
                <a:gd name="T5" fmla="*/ 339 h 339"/>
                <a:gd name="T6" fmla="*/ 20 w 281"/>
                <a:gd name="T7" fmla="*/ 339 h 339"/>
                <a:gd name="T8" fmla="*/ 5 w 281"/>
                <a:gd name="T9" fmla="*/ 338 h 339"/>
                <a:gd name="T10" fmla="*/ 0 w 281"/>
                <a:gd name="T11" fmla="*/ 330 h 339"/>
                <a:gd name="T12" fmla="*/ 8 w 281"/>
                <a:gd name="T13" fmla="*/ 327 h 339"/>
                <a:gd name="T14" fmla="*/ 32 w 281"/>
                <a:gd name="T15" fmla="*/ 300 h 339"/>
                <a:gd name="T16" fmla="*/ 34 w 281"/>
                <a:gd name="T17" fmla="*/ 274 h 339"/>
                <a:gd name="T18" fmla="*/ 34 w 281"/>
                <a:gd name="T19" fmla="*/ 67 h 339"/>
                <a:gd name="T20" fmla="*/ 34 w 281"/>
                <a:gd name="T21" fmla="*/ 65 h 339"/>
                <a:gd name="T22" fmla="*/ 1 w 281"/>
                <a:gd name="T23" fmla="*/ 9 h 339"/>
                <a:gd name="T24" fmla="*/ 17 w 281"/>
                <a:gd name="T25" fmla="*/ 4 h 339"/>
                <a:gd name="T26" fmla="*/ 195 w 281"/>
                <a:gd name="T27" fmla="*/ 3 h 339"/>
                <a:gd name="T28" fmla="*/ 243 w 281"/>
                <a:gd name="T29" fmla="*/ 3 h 339"/>
                <a:gd name="T30" fmla="*/ 249 w 281"/>
                <a:gd name="T31" fmla="*/ 79 h 339"/>
                <a:gd name="T32" fmla="*/ 246 w 281"/>
                <a:gd name="T33" fmla="*/ 81 h 339"/>
                <a:gd name="T34" fmla="*/ 238 w 281"/>
                <a:gd name="T35" fmla="*/ 72 h 339"/>
                <a:gd name="T36" fmla="*/ 229 w 281"/>
                <a:gd name="T37" fmla="*/ 48 h 339"/>
                <a:gd name="T38" fmla="*/ 199 w 281"/>
                <a:gd name="T39" fmla="*/ 28 h 339"/>
                <a:gd name="T40" fmla="*/ 91 w 281"/>
                <a:gd name="T41" fmla="*/ 28 h 339"/>
                <a:gd name="T42" fmla="*/ 91 w 281"/>
                <a:gd name="T43" fmla="*/ 147 h 339"/>
                <a:gd name="T44" fmla="*/ 122 w 281"/>
                <a:gd name="T45" fmla="*/ 147 h 339"/>
                <a:gd name="T46" fmla="*/ 176 w 281"/>
                <a:gd name="T47" fmla="*/ 147 h 339"/>
                <a:gd name="T48" fmla="*/ 208 w 281"/>
                <a:gd name="T49" fmla="*/ 124 h 339"/>
                <a:gd name="T50" fmla="*/ 214 w 281"/>
                <a:gd name="T51" fmla="*/ 111 h 339"/>
                <a:gd name="T52" fmla="*/ 214 w 281"/>
                <a:gd name="T53" fmla="*/ 210 h 339"/>
                <a:gd name="T54" fmla="*/ 207 w 281"/>
                <a:gd name="T55" fmla="*/ 194 h 339"/>
                <a:gd name="T56" fmla="*/ 181 w 281"/>
                <a:gd name="T57" fmla="*/ 175 h 339"/>
                <a:gd name="T58" fmla="*/ 98 w 281"/>
                <a:gd name="T59" fmla="*/ 176 h 339"/>
                <a:gd name="T60" fmla="*/ 91 w 281"/>
                <a:gd name="T61" fmla="*/ 177 h 339"/>
                <a:gd name="T62" fmla="*/ 90 w 281"/>
                <a:gd name="T63" fmla="*/ 193 h 339"/>
                <a:gd name="T64" fmla="*/ 90 w 281"/>
                <a:gd name="T65" fmla="*/ 289 h 339"/>
                <a:gd name="T66" fmla="*/ 114 w 281"/>
                <a:gd name="T67" fmla="*/ 313 h 339"/>
                <a:gd name="T68" fmla="*/ 190 w 281"/>
                <a:gd name="T69" fmla="*/ 313 h 339"/>
                <a:gd name="T70" fmla="*/ 261 w 281"/>
                <a:gd name="T71" fmla="*/ 265 h 339"/>
                <a:gd name="T72" fmla="*/ 267 w 281"/>
                <a:gd name="T73" fmla="*/ 252 h 339"/>
                <a:gd name="T74" fmla="*/ 281 w 281"/>
                <a:gd name="T75" fmla="*/ 24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1" h="339">
                  <a:moveTo>
                    <a:pt x="281" y="245"/>
                  </a:moveTo>
                  <a:cubicBezTo>
                    <a:pt x="270" y="279"/>
                    <a:pt x="261" y="309"/>
                    <a:pt x="251" y="339"/>
                  </a:cubicBezTo>
                  <a:cubicBezTo>
                    <a:pt x="244" y="339"/>
                    <a:pt x="238" y="339"/>
                    <a:pt x="232" y="339"/>
                  </a:cubicBezTo>
                  <a:cubicBezTo>
                    <a:pt x="162" y="339"/>
                    <a:pt x="91" y="339"/>
                    <a:pt x="20" y="339"/>
                  </a:cubicBezTo>
                  <a:cubicBezTo>
                    <a:pt x="15" y="339"/>
                    <a:pt x="10" y="339"/>
                    <a:pt x="5" y="338"/>
                  </a:cubicBezTo>
                  <a:cubicBezTo>
                    <a:pt x="3" y="338"/>
                    <a:pt x="2" y="333"/>
                    <a:pt x="0" y="330"/>
                  </a:cubicBezTo>
                  <a:cubicBezTo>
                    <a:pt x="4" y="329"/>
                    <a:pt x="6" y="328"/>
                    <a:pt x="8" y="327"/>
                  </a:cubicBezTo>
                  <a:cubicBezTo>
                    <a:pt x="25" y="323"/>
                    <a:pt x="31" y="317"/>
                    <a:pt x="32" y="300"/>
                  </a:cubicBezTo>
                  <a:cubicBezTo>
                    <a:pt x="33" y="292"/>
                    <a:pt x="34" y="283"/>
                    <a:pt x="34" y="274"/>
                  </a:cubicBezTo>
                  <a:cubicBezTo>
                    <a:pt x="34" y="205"/>
                    <a:pt x="34" y="136"/>
                    <a:pt x="34" y="67"/>
                  </a:cubicBezTo>
                  <a:cubicBezTo>
                    <a:pt x="34" y="66"/>
                    <a:pt x="34" y="65"/>
                    <a:pt x="34" y="65"/>
                  </a:cubicBezTo>
                  <a:cubicBezTo>
                    <a:pt x="34" y="27"/>
                    <a:pt x="32" y="25"/>
                    <a:pt x="1" y="9"/>
                  </a:cubicBezTo>
                  <a:cubicBezTo>
                    <a:pt x="4" y="0"/>
                    <a:pt x="12" y="4"/>
                    <a:pt x="17" y="4"/>
                  </a:cubicBezTo>
                  <a:cubicBezTo>
                    <a:pt x="77" y="3"/>
                    <a:pt x="136" y="3"/>
                    <a:pt x="195" y="3"/>
                  </a:cubicBezTo>
                  <a:cubicBezTo>
                    <a:pt x="211" y="3"/>
                    <a:pt x="226" y="3"/>
                    <a:pt x="243" y="3"/>
                  </a:cubicBezTo>
                  <a:cubicBezTo>
                    <a:pt x="245" y="29"/>
                    <a:pt x="247" y="54"/>
                    <a:pt x="249" y="79"/>
                  </a:cubicBezTo>
                  <a:cubicBezTo>
                    <a:pt x="248" y="79"/>
                    <a:pt x="247" y="80"/>
                    <a:pt x="246" y="81"/>
                  </a:cubicBezTo>
                  <a:cubicBezTo>
                    <a:pt x="243" y="78"/>
                    <a:pt x="240" y="76"/>
                    <a:pt x="238" y="72"/>
                  </a:cubicBezTo>
                  <a:cubicBezTo>
                    <a:pt x="235" y="65"/>
                    <a:pt x="233" y="56"/>
                    <a:pt x="229" y="48"/>
                  </a:cubicBezTo>
                  <a:cubicBezTo>
                    <a:pt x="223" y="36"/>
                    <a:pt x="212" y="28"/>
                    <a:pt x="199" y="28"/>
                  </a:cubicBezTo>
                  <a:cubicBezTo>
                    <a:pt x="163" y="27"/>
                    <a:pt x="128" y="28"/>
                    <a:pt x="91" y="28"/>
                  </a:cubicBezTo>
                  <a:cubicBezTo>
                    <a:pt x="91" y="68"/>
                    <a:pt x="91" y="106"/>
                    <a:pt x="91" y="147"/>
                  </a:cubicBezTo>
                  <a:cubicBezTo>
                    <a:pt x="102" y="147"/>
                    <a:pt x="112" y="147"/>
                    <a:pt x="122" y="147"/>
                  </a:cubicBezTo>
                  <a:cubicBezTo>
                    <a:pt x="140" y="147"/>
                    <a:pt x="158" y="147"/>
                    <a:pt x="176" y="147"/>
                  </a:cubicBezTo>
                  <a:cubicBezTo>
                    <a:pt x="196" y="147"/>
                    <a:pt x="202" y="142"/>
                    <a:pt x="208" y="124"/>
                  </a:cubicBezTo>
                  <a:cubicBezTo>
                    <a:pt x="210" y="120"/>
                    <a:pt x="212" y="117"/>
                    <a:pt x="214" y="111"/>
                  </a:cubicBezTo>
                  <a:cubicBezTo>
                    <a:pt x="222" y="126"/>
                    <a:pt x="223" y="193"/>
                    <a:pt x="214" y="210"/>
                  </a:cubicBezTo>
                  <a:cubicBezTo>
                    <a:pt x="211" y="203"/>
                    <a:pt x="209" y="199"/>
                    <a:pt x="207" y="194"/>
                  </a:cubicBezTo>
                  <a:cubicBezTo>
                    <a:pt x="202" y="178"/>
                    <a:pt x="198" y="175"/>
                    <a:pt x="181" y="175"/>
                  </a:cubicBezTo>
                  <a:cubicBezTo>
                    <a:pt x="153" y="175"/>
                    <a:pt x="125" y="175"/>
                    <a:pt x="98" y="176"/>
                  </a:cubicBezTo>
                  <a:cubicBezTo>
                    <a:pt x="96" y="176"/>
                    <a:pt x="94" y="177"/>
                    <a:pt x="91" y="177"/>
                  </a:cubicBezTo>
                  <a:cubicBezTo>
                    <a:pt x="90" y="182"/>
                    <a:pt x="90" y="188"/>
                    <a:pt x="90" y="193"/>
                  </a:cubicBezTo>
                  <a:cubicBezTo>
                    <a:pt x="90" y="225"/>
                    <a:pt x="89" y="257"/>
                    <a:pt x="90" y="289"/>
                  </a:cubicBezTo>
                  <a:cubicBezTo>
                    <a:pt x="90" y="307"/>
                    <a:pt x="96" y="312"/>
                    <a:pt x="114" y="313"/>
                  </a:cubicBezTo>
                  <a:cubicBezTo>
                    <a:pt x="139" y="313"/>
                    <a:pt x="164" y="313"/>
                    <a:pt x="190" y="313"/>
                  </a:cubicBezTo>
                  <a:cubicBezTo>
                    <a:pt x="224" y="313"/>
                    <a:pt x="248" y="297"/>
                    <a:pt x="261" y="265"/>
                  </a:cubicBezTo>
                  <a:cubicBezTo>
                    <a:pt x="263" y="261"/>
                    <a:pt x="264" y="256"/>
                    <a:pt x="267" y="252"/>
                  </a:cubicBezTo>
                  <a:cubicBezTo>
                    <a:pt x="269" y="250"/>
                    <a:pt x="274" y="249"/>
                    <a:pt x="281"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22">
              <a:extLst>
                <a:ext uri="{FF2B5EF4-FFF2-40B4-BE49-F238E27FC236}">
                  <a16:creationId xmlns:a16="http://schemas.microsoft.com/office/drawing/2014/main" id="{A4A5FCA9-534E-46F9-9689-BBCE810DDCFF}"/>
                </a:ext>
              </a:extLst>
            </p:cNvPr>
            <p:cNvSpPr>
              <a:spLocks/>
            </p:cNvSpPr>
            <p:nvPr userDrawn="1"/>
          </p:nvSpPr>
          <p:spPr bwMode="auto">
            <a:xfrm>
              <a:off x="4717052" y="2416812"/>
              <a:ext cx="158179" cy="189250"/>
            </a:xfrm>
            <a:custGeom>
              <a:avLst/>
              <a:gdLst>
                <a:gd name="T0" fmla="*/ 88 w 279"/>
                <a:gd name="T1" fmla="*/ 171 h 334"/>
                <a:gd name="T2" fmla="*/ 88 w 279"/>
                <a:gd name="T3" fmla="*/ 285 h 334"/>
                <a:gd name="T4" fmla="*/ 114 w 279"/>
                <a:gd name="T5" fmla="*/ 309 h 334"/>
                <a:gd name="T6" fmla="*/ 186 w 279"/>
                <a:gd name="T7" fmla="*/ 309 h 334"/>
                <a:gd name="T8" fmla="*/ 261 w 279"/>
                <a:gd name="T9" fmla="*/ 259 h 334"/>
                <a:gd name="T10" fmla="*/ 267 w 279"/>
                <a:gd name="T11" fmla="*/ 247 h 334"/>
                <a:gd name="T12" fmla="*/ 279 w 279"/>
                <a:gd name="T13" fmla="*/ 242 h 334"/>
                <a:gd name="T14" fmla="*/ 251 w 279"/>
                <a:gd name="T15" fmla="*/ 334 h 334"/>
                <a:gd name="T16" fmla="*/ 2 w 279"/>
                <a:gd name="T17" fmla="*/ 333 h 334"/>
                <a:gd name="T18" fmla="*/ 0 w 279"/>
                <a:gd name="T19" fmla="*/ 328 h 334"/>
                <a:gd name="T20" fmla="*/ 4 w 279"/>
                <a:gd name="T21" fmla="*/ 324 h 334"/>
                <a:gd name="T22" fmla="*/ 32 w 279"/>
                <a:gd name="T23" fmla="*/ 289 h 334"/>
                <a:gd name="T24" fmla="*/ 32 w 279"/>
                <a:gd name="T25" fmla="*/ 44 h 334"/>
                <a:gd name="T26" fmla="*/ 8 w 279"/>
                <a:gd name="T27" fmla="*/ 10 h 334"/>
                <a:gd name="T28" fmla="*/ 1 w 279"/>
                <a:gd name="T29" fmla="*/ 6 h 334"/>
                <a:gd name="T30" fmla="*/ 0 w 279"/>
                <a:gd name="T31" fmla="*/ 3 h 334"/>
                <a:gd name="T32" fmla="*/ 4 w 279"/>
                <a:gd name="T33" fmla="*/ 0 h 334"/>
                <a:gd name="T34" fmla="*/ 242 w 279"/>
                <a:gd name="T35" fmla="*/ 0 h 334"/>
                <a:gd name="T36" fmla="*/ 246 w 279"/>
                <a:gd name="T37" fmla="*/ 75 h 334"/>
                <a:gd name="T38" fmla="*/ 241 w 279"/>
                <a:gd name="T39" fmla="*/ 77 h 334"/>
                <a:gd name="T40" fmla="*/ 236 w 279"/>
                <a:gd name="T41" fmla="*/ 61 h 334"/>
                <a:gd name="T42" fmla="*/ 187 w 279"/>
                <a:gd name="T43" fmla="*/ 23 h 334"/>
                <a:gd name="T44" fmla="*/ 91 w 279"/>
                <a:gd name="T45" fmla="*/ 23 h 334"/>
                <a:gd name="T46" fmla="*/ 90 w 279"/>
                <a:gd name="T47" fmla="*/ 143 h 334"/>
                <a:gd name="T48" fmla="*/ 137 w 279"/>
                <a:gd name="T49" fmla="*/ 143 h 334"/>
                <a:gd name="T50" fmla="*/ 163 w 279"/>
                <a:gd name="T51" fmla="*/ 143 h 334"/>
                <a:gd name="T52" fmla="*/ 209 w 279"/>
                <a:gd name="T53" fmla="*/ 113 h 334"/>
                <a:gd name="T54" fmla="*/ 216 w 279"/>
                <a:gd name="T55" fmla="*/ 108 h 334"/>
                <a:gd name="T56" fmla="*/ 217 w 279"/>
                <a:gd name="T57" fmla="*/ 202 h 334"/>
                <a:gd name="T58" fmla="*/ 207 w 279"/>
                <a:gd name="T59" fmla="*/ 194 h 334"/>
                <a:gd name="T60" fmla="*/ 176 w 279"/>
                <a:gd name="T61" fmla="*/ 171 h 334"/>
                <a:gd name="T62" fmla="*/ 88 w 279"/>
                <a:gd name="T63" fmla="*/ 1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4">
                  <a:moveTo>
                    <a:pt x="88" y="171"/>
                  </a:moveTo>
                  <a:cubicBezTo>
                    <a:pt x="88" y="211"/>
                    <a:pt x="87" y="248"/>
                    <a:pt x="88" y="285"/>
                  </a:cubicBezTo>
                  <a:cubicBezTo>
                    <a:pt x="88" y="304"/>
                    <a:pt x="94" y="308"/>
                    <a:pt x="114" y="309"/>
                  </a:cubicBezTo>
                  <a:cubicBezTo>
                    <a:pt x="138" y="309"/>
                    <a:pt x="162" y="309"/>
                    <a:pt x="186" y="309"/>
                  </a:cubicBezTo>
                  <a:cubicBezTo>
                    <a:pt x="222" y="309"/>
                    <a:pt x="247" y="292"/>
                    <a:pt x="261" y="259"/>
                  </a:cubicBezTo>
                  <a:cubicBezTo>
                    <a:pt x="263" y="255"/>
                    <a:pt x="264" y="250"/>
                    <a:pt x="267" y="247"/>
                  </a:cubicBezTo>
                  <a:cubicBezTo>
                    <a:pt x="268" y="245"/>
                    <a:pt x="272" y="244"/>
                    <a:pt x="279" y="242"/>
                  </a:cubicBezTo>
                  <a:cubicBezTo>
                    <a:pt x="269" y="275"/>
                    <a:pt x="260" y="304"/>
                    <a:pt x="251" y="334"/>
                  </a:cubicBezTo>
                  <a:cubicBezTo>
                    <a:pt x="167" y="334"/>
                    <a:pt x="85" y="334"/>
                    <a:pt x="2" y="333"/>
                  </a:cubicBezTo>
                  <a:cubicBezTo>
                    <a:pt x="2" y="333"/>
                    <a:pt x="1" y="330"/>
                    <a:pt x="0" y="328"/>
                  </a:cubicBezTo>
                  <a:cubicBezTo>
                    <a:pt x="1" y="327"/>
                    <a:pt x="2" y="325"/>
                    <a:pt x="4" y="324"/>
                  </a:cubicBezTo>
                  <a:cubicBezTo>
                    <a:pt x="27" y="317"/>
                    <a:pt x="32" y="312"/>
                    <a:pt x="32" y="289"/>
                  </a:cubicBezTo>
                  <a:cubicBezTo>
                    <a:pt x="32" y="207"/>
                    <a:pt x="32" y="125"/>
                    <a:pt x="32" y="44"/>
                  </a:cubicBezTo>
                  <a:cubicBezTo>
                    <a:pt x="32" y="26"/>
                    <a:pt x="26" y="14"/>
                    <a:pt x="8" y="10"/>
                  </a:cubicBezTo>
                  <a:cubicBezTo>
                    <a:pt x="5" y="9"/>
                    <a:pt x="3" y="7"/>
                    <a:pt x="1" y="6"/>
                  </a:cubicBezTo>
                  <a:cubicBezTo>
                    <a:pt x="1" y="5"/>
                    <a:pt x="1" y="5"/>
                    <a:pt x="0" y="3"/>
                  </a:cubicBezTo>
                  <a:cubicBezTo>
                    <a:pt x="2" y="2"/>
                    <a:pt x="3" y="0"/>
                    <a:pt x="4" y="0"/>
                  </a:cubicBezTo>
                  <a:cubicBezTo>
                    <a:pt x="83" y="0"/>
                    <a:pt x="161" y="0"/>
                    <a:pt x="242" y="0"/>
                  </a:cubicBezTo>
                  <a:cubicBezTo>
                    <a:pt x="243" y="26"/>
                    <a:pt x="249" y="50"/>
                    <a:pt x="246" y="75"/>
                  </a:cubicBezTo>
                  <a:cubicBezTo>
                    <a:pt x="244" y="76"/>
                    <a:pt x="242" y="76"/>
                    <a:pt x="241" y="77"/>
                  </a:cubicBezTo>
                  <a:cubicBezTo>
                    <a:pt x="239" y="71"/>
                    <a:pt x="237" y="66"/>
                    <a:pt x="236" y="61"/>
                  </a:cubicBezTo>
                  <a:cubicBezTo>
                    <a:pt x="231" y="41"/>
                    <a:pt x="214" y="22"/>
                    <a:pt x="187" y="23"/>
                  </a:cubicBezTo>
                  <a:cubicBezTo>
                    <a:pt x="155" y="24"/>
                    <a:pt x="123" y="23"/>
                    <a:pt x="91" y="23"/>
                  </a:cubicBezTo>
                  <a:cubicBezTo>
                    <a:pt x="87" y="39"/>
                    <a:pt x="86" y="121"/>
                    <a:pt x="90" y="143"/>
                  </a:cubicBezTo>
                  <a:cubicBezTo>
                    <a:pt x="106" y="143"/>
                    <a:pt x="122" y="143"/>
                    <a:pt x="137" y="143"/>
                  </a:cubicBezTo>
                  <a:cubicBezTo>
                    <a:pt x="146" y="143"/>
                    <a:pt x="155" y="143"/>
                    <a:pt x="163" y="143"/>
                  </a:cubicBezTo>
                  <a:cubicBezTo>
                    <a:pt x="187" y="146"/>
                    <a:pt x="204" y="140"/>
                    <a:pt x="209" y="113"/>
                  </a:cubicBezTo>
                  <a:cubicBezTo>
                    <a:pt x="209" y="112"/>
                    <a:pt x="213" y="110"/>
                    <a:pt x="216" y="108"/>
                  </a:cubicBezTo>
                  <a:cubicBezTo>
                    <a:pt x="220" y="124"/>
                    <a:pt x="221" y="180"/>
                    <a:pt x="217" y="202"/>
                  </a:cubicBezTo>
                  <a:cubicBezTo>
                    <a:pt x="210" y="205"/>
                    <a:pt x="209" y="200"/>
                    <a:pt x="207" y="194"/>
                  </a:cubicBezTo>
                  <a:cubicBezTo>
                    <a:pt x="199" y="172"/>
                    <a:pt x="198" y="171"/>
                    <a:pt x="176" y="171"/>
                  </a:cubicBezTo>
                  <a:cubicBezTo>
                    <a:pt x="147" y="171"/>
                    <a:pt x="119" y="171"/>
                    <a:pt x="88"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23">
              <a:extLst>
                <a:ext uri="{FF2B5EF4-FFF2-40B4-BE49-F238E27FC236}">
                  <a16:creationId xmlns:a16="http://schemas.microsoft.com/office/drawing/2014/main" id="{5A059A1B-FEE5-4112-B2D3-5DB4B333F602}"/>
                </a:ext>
              </a:extLst>
            </p:cNvPr>
            <p:cNvSpPr>
              <a:spLocks/>
            </p:cNvSpPr>
            <p:nvPr userDrawn="1"/>
          </p:nvSpPr>
          <p:spPr bwMode="auto">
            <a:xfrm>
              <a:off x="5031715" y="2765936"/>
              <a:ext cx="184166" cy="194334"/>
            </a:xfrm>
            <a:custGeom>
              <a:avLst/>
              <a:gdLst>
                <a:gd name="T0" fmla="*/ 230 w 326"/>
                <a:gd name="T1" fmla="*/ 7 h 344"/>
                <a:gd name="T2" fmla="*/ 242 w 326"/>
                <a:gd name="T3" fmla="*/ 0 h 344"/>
                <a:gd name="T4" fmla="*/ 316 w 326"/>
                <a:gd name="T5" fmla="*/ 0 h 344"/>
                <a:gd name="T6" fmla="*/ 326 w 326"/>
                <a:gd name="T7" fmla="*/ 6 h 344"/>
                <a:gd name="T8" fmla="*/ 321 w 326"/>
                <a:gd name="T9" fmla="*/ 11 h 344"/>
                <a:gd name="T10" fmla="*/ 293 w 326"/>
                <a:gd name="T11" fmla="*/ 45 h 344"/>
                <a:gd name="T12" fmla="*/ 293 w 326"/>
                <a:gd name="T13" fmla="*/ 223 h 344"/>
                <a:gd name="T14" fmla="*/ 201 w 326"/>
                <a:gd name="T15" fmla="*/ 338 h 344"/>
                <a:gd name="T16" fmla="*/ 107 w 326"/>
                <a:gd name="T17" fmla="*/ 332 h 344"/>
                <a:gd name="T18" fmla="*/ 31 w 326"/>
                <a:gd name="T19" fmla="*/ 223 h 344"/>
                <a:gd name="T20" fmla="*/ 31 w 326"/>
                <a:gd name="T21" fmla="*/ 69 h 344"/>
                <a:gd name="T22" fmla="*/ 0 w 326"/>
                <a:gd name="T23" fmla="*/ 6 h 344"/>
                <a:gd name="T24" fmla="*/ 9 w 326"/>
                <a:gd name="T25" fmla="*/ 0 h 344"/>
                <a:gd name="T26" fmla="*/ 113 w 326"/>
                <a:gd name="T27" fmla="*/ 0 h 344"/>
                <a:gd name="T28" fmla="*/ 122 w 326"/>
                <a:gd name="T29" fmla="*/ 5 h 344"/>
                <a:gd name="T30" fmla="*/ 110 w 326"/>
                <a:gd name="T31" fmla="*/ 13 h 344"/>
                <a:gd name="T32" fmla="*/ 89 w 326"/>
                <a:gd name="T33" fmla="*/ 48 h 344"/>
                <a:gd name="T34" fmla="*/ 89 w 326"/>
                <a:gd name="T35" fmla="*/ 228 h 344"/>
                <a:gd name="T36" fmla="*/ 158 w 326"/>
                <a:gd name="T37" fmla="*/ 313 h 344"/>
                <a:gd name="T38" fmla="*/ 264 w 326"/>
                <a:gd name="T39" fmla="*/ 227 h 344"/>
                <a:gd name="T40" fmla="*/ 265 w 326"/>
                <a:gd name="T41" fmla="*/ 43 h 344"/>
                <a:gd name="T42" fmla="*/ 238 w 326"/>
                <a:gd name="T43" fmla="*/ 11 h 344"/>
                <a:gd name="T44" fmla="*/ 230 w 326"/>
                <a:gd name="T45" fmla="*/ 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344">
                  <a:moveTo>
                    <a:pt x="230" y="7"/>
                  </a:moveTo>
                  <a:cubicBezTo>
                    <a:pt x="235" y="4"/>
                    <a:pt x="238" y="0"/>
                    <a:pt x="242" y="0"/>
                  </a:cubicBezTo>
                  <a:cubicBezTo>
                    <a:pt x="266" y="0"/>
                    <a:pt x="291" y="0"/>
                    <a:pt x="316" y="0"/>
                  </a:cubicBezTo>
                  <a:cubicBezTo>
                    <a:pt x="319" y="0"/>
                    <a:pt x="322" y="4"/>
                    <a:pt x="326" y="6"/>
                  </a:cubicBezTo>
                  <a:cubicBezTo>
                    <a:pt x="323" y="9"/>
                    <a:pt x="322" y="11"/>
                    <a:pt x="321" y="11"/>
                  </a:cubicBezTo>
                  <a:cubicBezTo>
                    <a:pt x="297" y="15"/>
                    <a:pt x="293" y="20"/>
                    <a:pt x="293" y="45"/>
                  </a:cubicBezTo>
                  <a:cubicBezTo>
                    <a:pt x="293" y="104"/>
                    <a:pt x="291" y="163"/>
                    <a:pt x="293" y="223"/>
                  </a:cubicBezTo>
                  <a:cubicBezTo>
                    <a:pt x="295" y="281"/>
                    <a:pt x="259" y="326"/>
                    <a:pt x="201" y="338"/>
                  </a:cubicBezTo>
                  <a:cubicBezTo>
                    <a:pt x="169" y="344"/>
                    <a:pt x="138" y="343"/>
                    <a:pt x="107" y="332"/>
                  </a:cubicBezTo>
                  <a:cubicBezTo>
                    <a:pt x="58" y="313"/>
                    <a:pt x="32" y="276"/>
                    <a:pt x="31" y="223"/>
                  </a:cubicBezTo>
                  <a:cubicBezTo>
                    <a:pt x="31" y="172"/>
                    <a:pt x="31" y="121"/>
                    <a:pt x="31" y="69"/>
                  </a:cubicBezTo>
                  <a:cubicBezTo>
                    <a:pt x="31" y="29"/>
                    <a:pt x="31" y="29"/>
                    <a:pt x="0" y="6"/>
                  </a:cubicBezTo>
                  <a:cubicBezTo>
                    <a:pt x="3" y="4"/>
                    <a:pt x="6" y="0"/>
                    <a:pt x="9" y="0"/>
                  </a:cubicBezTo>
                  <a:cubicBezTo>
                    <a:pt x="43" y="0"/>
                    <a:pt x="78" y="0"/>
                    <a:pt x="113" y="0"/>
                  </a:cubicBezTo>
                  <a:cubicBezTo>
                    <a:pt x="115" y="0"/>
                    <a:pt x="117" y="2"/>
                    <a:pt x="122" y="5"/>
                  </a:cubicBezTo>
                  <a:cubicBezTo>
                    <a:pt x="117" y="9"/>
                    <a:pt x="114" y="12"/>
                    <a:pt x="110" y="13"/>
                  </a:cubicBezTo>
                  <a:cubicBezTo>
                    <a:pt x="95" y="21"/>
                    <a:pt x="89" y="32"/>
                    <a:pt x="89" y="48"/>
                  </a:cubicBezTo>
                  <a:cubicBezTo>
                    <a:pt x="89" y="108"/>
                    <a:pt x="88" y="168"/>
                    <a:pt x="89" y="228"/>
                  </a:cubicBezTo>
                  <a:cubicBezTo>
                    <a:pt x="90" y="274"/>
                    <a:pt x="117" y="306"/>
                    <a:pt x="158" y="313"/>
                  </a:cubicBezTo>
                  <a:cubicBezTo>
                    <a:pt x="212" y="323"/>
                    <a:pt x="264" y="282"/>
                    <a:pt x="264" y="227"/>
                  </a:cubicBezTo>
                  <a:cubicBezTo>
                    <a:pt x="265" y="166"/>
                    <a:pt x="265" y="104"/>
                    <a:pt x="265" y="43"/>
                  </a:cubicBezTo>
                  <a:cubicBezTo>
                    <a:pt x="265" y="20"/>
                    <a:pt x="262" y="17"/>
                    <a:pt x="238" y="11"/>
                  </a:cubicBezTo>
                  <a:cubicBezTo>
                    <a:pt x="236" y="11"/>
                    <a:pt x="235" y="9"/>
                    <a:pt x="23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24">
              <a:extLst>
                <a:ext uri="{FF2B5EF4-FFF2-40B4-BE49-F238E27FC236}">
                  <a16:creationId xmlns:a16="http://schemas.microsoft.com/office/drawing/2014/main" id="{57C72634-AE84-4D1E-BAE9-FB890F5EBDF8}"/>
                </a:ext>
              </a:extLst>
            </p:cNvPr>
            <p:cNvSpPr>
              <a:spLocks noEditPoints="1"/>
            </p:cNvSpPr>
            <p:nvPr userDrawn="1"/>
          </p:nvSpPr>
          <p:spPr bwMode="auto">
            <a:xfrm>
              <a:off x="6061575" y="2758591"/>
              <a:ext cx="192075" cy="198289"/>
            </a:xfrm>
            <a:custGeom>
              <a:avLst/>
              <a:gdLst>
                <a:gd name="T0" fmla="*/ 339 w 339"/>
                <a:gd name="T1" fmla="*/ 344 h 351"/>
                <a:gd name="T2" fmla="*/ 222 w 339"/>
                <a:gd name="T3" fmla="*/ 347 h 351"/>
                <a:gd name="T4" fmla="*/ 221 w 339"/>
                <a:gd name="T5" fmla="*/ 343 h 351"/>
                <a:gd name="T6" fmla="*/ 234 w 339"/>
                <a:gd name="T7" fmla="*/ 337 h 351"/>
                <a:gd name="T8" fmla="*/ 245 w 339"/>
                <a:gd name="T9" fmla="*/ 314 h 351"/>
                <a:gd name="T10" fmla="*/ 215 w 339"/>
                <a:gd name="T11" fmla="*/ 244 h 351"/>
                <a:gd name="T12" fmla="*/ 97 w 339"/>
                <a:gd name="T13" fmla="*/ 244 h 351"/>
                <a:gd name="T14" fmla="*/ 67 w 339"/>
                <a:gd name="T15" fmla="*/ 316 h 351"/>
                <a:gd name="T16" fmla="*/ 74 w 339"/>
                <a:gd name="T17" fmla="*/ 334 h 351"/>
                <a:gd name="T18" fmla="*/ 90 w 339"/>
                <a:gd name="T19" fmla="*/ 343 h 351"/>
                <a:gd name="T20" fmla="*/ 0 w 339"/>
                <a:gd name="T21" fmla="*/ 344 h 351"/>
                <a:gd name="T22" fmla="*/ 3 w 339"/>
                <a:gd name="T23" fmla="*/ 340 h 351"/>
                <a:gd name="T24" fmla="*/ 42 w 339"/>
                <a:gd name="T25" fmla="*/ 301 h 351"/>
                <a:gd name="T26" fmla="*/ 153 w 339"/>
                <a:gd name="T27" fmla="*/ 33 h 351"/>
                <a:gd name="T28" fmla="*/ 168 w 339"/>
                <a:gd name="T29" fmla="*/ 0 h 351"/>
                <a:gd name="T30" fmla="*/ 181 w 339"/>
                <a:gd name="T31" fmla="*/ 23 h 351"/>
                <a:gd name="T32" fmla="*/ 276 w 339"/>
                <a:gd name="T33" fmla="*/ 242 h 351"/>
                <a:gd name="T34" fmla="*/ 298 w 339"/>
                <a:gd name="T35" fmla="*/ 294 h 351"/>
                <a:gd name="T36" fmla="*/ 339 w 339"/>
                <a:gd name="T37" fmla="*/ 344 h 351"/>
                <a:gd name="T38" fmla="*/ 155 w 339"/>
                <a:gd name="T39" fmla="*/ 108 h 351"/>
                <a:gd name="T40" fmla="*/ 109 w 339"/>
                <a:gd name="T41" fmla="*/ 216 h 351"/>
                <a:gd name="T42" fmla="*/ 202 w 339"/>
                <a:gd name="T43" fmla="*/ 216 h 351"/>
                <a:gd name="T44" fmla="*/ 155 w 339"/>
                <a:gd name="T45" fmla="*/ 10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9" h="351">
                  <a:moveTo>
                    <a:pt x="339" y="344"/>
                  </a:moveTo>
                  <a:cubicBezTo>
                    <a:pt x="299" y="349"/>
                    <a:pt x="261" y="349"/>
                    <a:pt x="222" y="347"/>
                  </a:cubicBezTo>
                  <a:cubicBezTo>
                    <a:pt x="222" y="346"/>
                    <a:pt x="221" y="344"/>
                    <a:pt x="221" y="343"/>
                  </a:cubicBezTo>
                  <a:cubicBezTo>
                    <a:pt x="226" y="341"/>
                    <a:pt x="230" y="339"/>
                    <a:pt x="234" y="337"/>
                  </a:cubicBezTo>
                  <a:cubicBezTo>
                    <a:pt x="247" y="332"/>
                    <a:pt x="250" y="326"/>
                    <a:pt x="245" y="314"/>
                  </a:cubicBezTo>
                  <a:cubicBezTo>
                    <a:pt x="235" y="290"/>
                    <a:pt x="225" y="267"/>
                    <a:pt x="215" y="244"/>
                  </a:cubicBezTo>
                  <a:cubicBezTo>
                    <a:pt x="175" y="244"/>
                    <a:pt x="137" y="244"/>
                    <a:pt x="97" y="244"/>
                  </a:cubicBezTo>
                  <a:cubicBezTo>
                    <a:pt x="87" y="268"/>
                    <a:pt x="77" y="292"/>
                    <a:pt x="67" y="316"/>
                  </a:cubicBezTo>
                  <a:cubicBezTo>
                    <a:pt x="63" y="324"/>
                    <a:pt x="68" y="330"/>
                    <a:pt x="74" y="334"/>
                  </a:cubicBezTo>
                  <a:cubicBezTo>
                    <a:pt x="78" y="338"/>
                    <a:pt x="84" y="340"/>
                    <a:pt x="90" y="343"/>
                  </a:cubicBezTo>
                  <a:cubicBezTo>
                    <a:pt x="75" y="350"/>
                    <a:pt x="15" y="351"/>
                    <a:pt x="0" y="344"/>
                  </a:cubicBezTo>
                  <a:cubicBezTo>
                    <a:pt x="1" y="343"/>
                    <a:pt x="2" y="340"/>
                    <a:pt x="3" y="340"/>
                  </a:cubicBezTo>
                  <a:cubicBezTo>
                    <a:pt x="25" y="335"/>
                    <a:pt x="35" y="319"/>
                    <a:pt x="42" y="301"/>
                  </a:cubicBezTo>
                  <a:cubicBezTo>
                    <a:pt x="79" y="211"/>
                    <a:pt x="116" y="122"/>
                    <a:pt x="153" y="33"/>
                  </a:cubicBezTo>
                  <a:cubicBezTo>
                    <a:pt x="157" y="23"/>
                    <a:pt x="162" y="14"/>
                    <a:pt x="168" y="0"/>
                  </a:cubicBezTo>
                  <a:cubicBezTo>
                    <a:pt x="174" y="11"/>
                    <a:pt x="178" y="17"/>
                    <a:pt x="181" y="23"/>
                  </a:cubicBezTo>
                  <a:cubicBezTo>
                    <a:pt x="213" y="96"/>
                    <a:pt x="245" y="169"/>
                    <a:pt x="276" y="242"/>
                  </a:cubicBezTo>
                  <a:cubicBezTo>
                    <a:pt x="284" y="260"/>
                    <a:pt x="291" y="277"/>
                    <a:pt x="298" y="294"/>
                  </a:cubicBezTo>
                  <a:cubicBezTo>
                    <a:pt x="307" y="314"/>
                    <a:pt x="314" y="335"/>
                    <a:pt x="339" y="344"/>
                  </a:cubicBezTo>
                  <a:close/>
                  <a:moveTo>
                    <a:pt x="155" y="108"/>
                  </a:moveTo>
                  <a:cubicBezTo>
                    <a:pt x="138" y="146"/>
                    <a:pt x="123" y="180"/>
                    <a:pt x="109" y="216"/>
                  </a:cubicBezTo>
                  <a:cubicBezTo>
                    <a:pt x="141" y="216"/>
                    <a:pt x="170" y="216"/>
                    <a:pt x="202" y="216"/>
                  </a:cubicBezTo>
                  <a:cubicBezTo>
                    <a:pt x="186" y="180"/>
                    <a:pt x="172" y="146"/>
                    <a:pt x="155"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25">
              <a:extLst>
                <a:ext uri="{FF2B5EF4-FFF2-40B4-BE49-F238E27FC236}">
                  <a16:creationId xmlns:a16="http://schemas.microsoft.com/office/drawing/2014/main" id="{B6004E59-4A4B-4EE6-BFB9-C2B4ABE06276}"/>
                </a:ext>
              </a:extLst>
            </p:cNvPr>
            <p:cNvSpPr>
              <a:spLocks/>
            </p:cNvSpPr>
            <p:nvPr userDrawn="1"/>
          </p:nvSpPr>
          <p:spPr bwMode="auto">
            <a:xfrm>
              <a:off x="4541360" y="2766500"/>
              <a:ext cx="149705" cy="191510"/>
            </a:xfrm>
            <a:custGeom>
              <a:avLst/>
              <a:gdLst>
                <a:gd name="T0" fmla="*/ 212 w 265"/>
                <a:gd name="T1" fmla="*/ 205 h 339"/>
                <a:gd name="T2" fmla="*/ 206 w 265"/>
                <a:gd name="T3" fmla="*/ 190 h 339"/>
                <a:gd name="T4" fmla="*/ 185 w 265"/>
                <a:gd name="T5" fmla="*/ 171 h 339"/>
                <a:gd name="T6" fmla="*/ 89 w 265"/>
                <a:gd name="T7" fmla="*/ 171 h 339"/>
                <a:gd name="T8" fmla="*/ 89 w 265"/>
                <a:gd name="T9" fmla="*/ 200 h 339"/>
                <a:gd name="T10" fmla="*/ 89 w 265"/>
                <a:gd name="T11" fmla="*/ 288 h 339"/>
                <a:gd name="T12" fmla="*/ 117 w 265"/>
                <a:gd name="T13" fmla="*/ 327 h 339"/>
                <a:gd name="T14" fmla="*/ 123 w 265"/>
                <a:gd name="T15" fmla="*/ 334 h 339"/>
                <a:gd name="T16" fmla="*/ 0 w 265"/>
                <a:gd name="T17" fmla="*/ 335 h 339"/>
                <a:gd name="T18" fmla="*/ 9 w 265"/>
                <a:gd name="T19" fmla="*/ 326 h 339"/>
                <a:gd name="T20" fmla="*/ 33 w 265"/>
                <a:gd name="T21" fmla="*/ 292 h 339"/>
                <a:gd name="T22" fmla="*/ 33 w 265"/>
                <a:gd name="T23" fmla="*/ 46 h 339"/>
                <a:gd name="T24" fmla="*/ 9 w 265"/>
                <a:gd name="T25" fmla="*/ 12 h 339"/>
                <a:gd name="T26" fmla="*/ 4 w 265"/>
                <a:gd name="T27" fmla="*/ 0 h 339"/>
                <a:gd name="T28" fmla="*/ 257 w 265"/>
                <a:gd name="T29" fmla="*/ 0 h 339"/>
                <a:gd name="T30" fmla="*/ 261 w 265"/>
                <a:gd name="T31" fmla="*/ 77 h 339"/>
                <a:gd name="T32" fmla="*/ 257 w 265"/>
                <a:gd name="T33" fmla="*/ 78 h 339"/>
                <a:gd name="T34" fmla="*/ 251 w 265"/>
                <a:gd name="T35" fmla="*/ 63 h 339"/>
                <a:gd name="T36" fmla="*/ 202 w 265"/>
                <a:gd name="T37" fmla="*/ 25 h 339"/>
                <a:gd name="T38" fmla="*/ 93 w 265"/>
                <a:gd name="T39" fmla="*/ 25 h 339"/>
                <a:gd name="T40" fmla="*/ 92 w 265"/>
                <a:gd name="T41" fmla="*/ 145 h 339"/>
                <a:gd name="T42" fmla="*/ 145 w 265"/>
                <a:gd name="T43" fmla="*/ 145 h 339"/>
                <a:gd name="T44" fmla="*/ 178 w 265"/>
                <a:gd name="T45" fmla="*/ 145 h 339"/>
                <a:gd name="T46" fmla="*/ 207 w 265"/>
                <a:gd name="T47" fmla="*/ 123 h 339"/>
                <a:gd name="T48" fmla="*/ 212 w 265"/>
                <a:gd name="T49" fmla="*/ 110 h 339"/>
                <a:gd name="T50" fmla="*/ 212 w 265"/>
                <a:gd name="T51" fmla="*/ 20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9">
                  <a:moveTo>
                    <a:pt x="212" y="205"/>
                  </a:moveTo>
                  <a:cubicBezTo>
                    <a:pt x="210" y="200"/>
                    <a:pt x="208" y="195"/>
                    <a:pt x="206" y="190"/>
                  </a:cubicBezTo>
                  <a:cubicBezTo>
                    <a:pt x="203" y="179"/>
                    <a:pt x="195" y="172"/>
                    <a:pt x="185" y="171"/>
                  </a:cubicBezTo>
                  <a:cubicBezTo>
                    <a:pt x="154" y="170"/>
                    <a:pt x="123" y="171"/>
                    <a:pt x="89" y="171"/>
                  </a:cubicBezTo>
                  <a:cubicBezTo>
                    <a:pt x="89" y="182"/>
                    <a:pt x="89" y="191"/>
                    <a:pt x="89" y="200"/>
                  </a:cubicBezTo>
                  <a:cubicBezTo>
                    <a:pt x="89" y="230"/>
                    <a:pt x="89" y="259"/>
                    <a:pt x="89" y="288"/>
                  </a:cubicBezTo>
                  <a:cubicBezTo>
                    <a:pt x="89" y="315"/>
                    <a:pt x="92" y="317"/>
                    <a:pt x="117" y="327"/>
                  </a:cubicBezTo>
                  <a:cubicBezTo>
                    <a:pt x="119" y="328"/>
                    <a:pt x="121" y="331"/>
                    <a:pt x="123" y="334"/>
                  </a:cubicBezTo>
                  <a:cubicBezTo>
                    <a:pt x="108" y="338"/>
                    <a:pt x="28" y="339"/>
                    <a:pt x="0" y="335"/>
                  </a:cubicBezTo>
                  <a:cubicBezTo>
                    <a:pt x="4" y="331"/>
                    <a:pt x="6" y="327"/>
                    <a:pt x="9" y="326"/>
                  </a:cubicBezTo>
                  <a:cubicBezTo>
                    <a:pt x="28" y="322"/>
                    <a:pt x="33" y="308"/>
                    <a:pt x="33" y="292"/>
                  </a:cubicBezTo>
                  <a:cubicBezTo>
                    <a:pt x="34" y="210"/>
                    <a:pt x="33" y="128"/>
                    <a:pt x="33" y="46"/>
                  </a:cubicBezTo>
                  <a:cubicBezTo>
                    <a:pt x="33" y="29"/>
                    <a:pt x="28" y="16"/>
                    <a:pt x="9" y="12"/>
                  </a:cubicBezTo>
                  <a:cubicBezTo>
                    <a:pt x="3" y="10"/>
                    <a:pt x="0" y="7"/>
                    <a:pt x="4" y="0"/>
                  </a:cubicBezTo>
                  <a:cubicBezTo>
                    <a:pt x="88" y="0"/>
                    <a:pt x="172" y="0"/>
                    <a:pt x="257" y="0"/>
                  </a:cubicBezTo>
                  <a:cubicBezTo>
                    <a:pt x="259" y="26"/>
                    <a:pt x="265" y="52"/>
                    <a:pt x="261" y="77"/>
                  </a:cubicBezTo>
                  <a:cubicBezTo>
                    <a:pt x="260" y="78"/>
                    <a:pt x="258" y="78"/>
                    <a:pt x="257" y="78"/>
                  </a:cubicBezTo>
                  <a:cubicBezTo>
                    <a:pt x="255" y="73"/>
                    <a:pt x="253" y="68"/>
                    <a:pt x="251" y="63"/>
                  </a:cubicBezTo>
                  <a:cubicBezTo>
                    <a:pt x="243" y="37"/>
                    <a:pt x="229" y="26"/>
                    <a:pt x="202" y="25"/>
                  </a:cubicBezTo>
                  <a:cubicBezTo>
                    <a:pt x="166" y="25"/>
                    <a:pt x="129" y="25"/>
                    <a:pt x="93" y="25"/>
                  </a:cubicBezTo>
                  <a:cubicBezTo>
                    <a:pt x="89" y="41"/>
                    <a:pt x="88" y="120"/>
                    <a:pt x="92" y="145"/>
                  </a:cubicBezTo>
                  <a:cubicBezTo>
                    <a:pt x="109" y="145"/>
                    <a:pt x="127" y="145"/>
                    <a:pt x="145" y="145"/>
                  </a:cubicBezTo>
                  <a:cubicBezTo>
                    <a:pt x="156" y="145"/>
                    <a:pt x="167" y="146"/>
                    <a:pt x="178" y="145"/>
                  </a:cubicBezTo>
                  <a:cubicBezTo>
                    <a:pt x="197" y="145"/>
                    <a:pt x="201" y="141"/>
                    <a:pt x="207" y="123"/>
                  </a:cubicBezTo>
                  <a:cubicBezTo>
                    <a:pt x="208" y="119"/>
                    <a:pt x="210" y="115"/>
                    <a:pt x="212" y="110"/>
                  </a:cubicBezTo>
                  <a:cubicBezTo>
                    <a:pt x="220" y="121"/>
                    <a:pt x="221" y="178"/>
                    <a:pt x="21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26">
              <a:extLst>
                <a:ext uri="{FF2B5EF4-FFF2-40B4-BE49-F238E27FC236}">
                  <a16:creationId xmlns:a16="http://schemas.microsoft.com/office/drawing/2014/main" id="{411F44BB-02C1-4D2B-B773-361164855940}"/>
                </a:ext>
              </a:extLst>
            </p:cNvPr>
            <p:cNvSpPr>
              <a:spLocks/>
            </p:cNvSpPr>
            <p:nvPr userDrawn="1"/>
          </p:nvSpPr>
          <p:spPr bwMode="auto">
            <a:xfrm>
              <a:off x="5761599" y="2763111"/>
              <a:ext cx="124849" cy="197159"/>
            </a:xfrm>
            <a:custGeom>
              <a:avLst/>
              <a:gdLst>
                <a:gd name="T0" fmla="*/ 194 w 221"/>
                <a:gd name="T1" fmla="*/ 5 h 349"/>
                <a:gd name="T2" fmla="*/ 197 w 221"/>
                <a:gd name="T3" fmla="*/ 13 h 349"/>
                <a:gd name="T4" fmla="*/ 197 w 221"/>
                <a:gd name="T5" fmla="*/ 107 h 349"/>
                <a:gd name="T6" fmla="*/ 187 w 221"/>
                <a:gd name="T7" fmla="*/ 115 h 349"/>
                <a:gd name="T8" fmla="*/ 183 w 221"/>
                <a:gd name="T9" fmla="*/ 94 h 349"/>
                <a:gd name="T10" fmla="*/ 129 w 221"/>
                <a:gd name="T11" fmla="*/ 31 h 349"/>
                <a:gd name="T12" fmla="*/ 85 w 221"/>
                <a:gd name="T13" fmla="*/ 31 h 349"/>
                <a:gd name="T14" fmla="*/ 76 w 221"/>
                <a:gd name="T15" fmla="*/ 114 h 349"/>
                <a:gd name="T16" fmla="*/ 106 w 221"/>
                <a:gd name="T17" fmla="*/ 133 h 349"/>
                <a:gd name="T18" fmla="*/ 182 w 221"/>
                <a:gd name="T19" fmla="*/ 185 h 349"/>
                <a:gd name="T20" fmla="*/ 213 w 221"/>
                <a:gd name="T21" fmla="*/ 274 h 349"/>
                <a:gd name="T22" fmla="*/ 144 w 221"/>
                <a:gd name="T23" fmla="*/ 342 h 349"/>
                <a:gd name="T24" fmla="*/ 60 w 221"/>
                <a:gd name="T25" fmla="*/ 333 h 349"/>
                <a:gd name="T26" fmla="*/ 21 w 221"/>
                <a:gd name="T27" fmla="*/ 341 h 349"/>
                <a:gd name="T28" fmla="*/ 14 w 221"/>
                <a:gd name="T29" fmla="*/ 343 h 349"/>
                <a:gd name="T30" fmla="*/ 11 w 221"/>
                <a:gd name="T31" fmla="*/ 337 h 349"/>
                <a:gd name="T32" fmla="*/ 11 w 221"/>
                <a:gd name="T33" fmla="*/ 239 h 349"/>
                <a:gd name="T34" fmla="*/ 21 w 221"/>
                <a:gd name="T35" fmla="*/ 229 h 349"/>
                <a:gd name="T36" fmla="*/ 26 w 221"/>
                <a:gd name="T37" fmla="*/ 253 h 349"/>
                <a:gd name="T38" fmla="*/ 91 w 221"/>
                <a:gd name="T39" fmla="*/ 322 h 349"/>
                <a:gd name="T40" fmla="*/ 165 w 221"/>
                <a:gd name="T41" fmla="*/ 276 h 349"/>
                <a:gd name="T42" fmla="*/ 152 w 221"/>
                <a:gd name="T43" fmla="*/ 236 h 349"/>
                <a:gd name="T44" fmla="*/ 119 w 221"/>
                <a:gd name="T45" fmla="*/ 207 h 349"/>
                <a:gd name="T46" fmla="*/ 54 w 221"/>
                <a:gd name="T47" fmla="*/ 168 h 349"/>
                <a:gd name="T48" fmla="*/ 13 w 221"/>
                <a:gd name="T49" fmla="*/ 63 h 349"/>
                <a:gd name="T50" fmla="*/ 100 w 221"/>
                <a:gd name="T51" fmla="*/ 3 h 349"/>
                <a:gd name="T52" fmla="*/ 148 w 221"/>
                <a:gd name="T53" fmla="*/ 14 h 349"/>
                <a:gd name="T54" fmla="*/ 188 w 221"/>
                <a:gd name="T55" fmla="*/ 6 h 349"/>
                <a:gd name="T56" fmla="*/ 194 w 221"/>
                <a:gd name="T57" fmla="*/ 5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49">
                  <a:moveTo>
                    <a:pt x="194" y="5"/>
                  </a:moveTo>
                  <a:cubicBezTo>
                    <a:pt x="195" y="8"/>
                    <a:pt x="197" y="10"/>
                    <a:pt x="197" y="13"/>
                  </a:cubicBezTo>
                  <a:cubicBezTo>
                    <a:pt x="197" y="44"/>
                    <a:pt x="197" y="76"/>
                    <a:pt x="197" y="107"/>
                  </a:cubicBezTo>
                  <a:cubicBezTo>
                    <a:pt x="197" y="113"/>
                    <a:pt x="196" y="118"/>
                    <a:pt x="187" y="115"/>
                  </a:cubicBezTo>
                  <a:cubicBezTo>
                    <a:pt x="186" y="108"/>
                    <a:pt x="184" y="101"/>
                    <a:pt x="183" y="94"/>
                  </a:cubicBezTo>
                  <a:cubicBezTo>
                    <a:pt x="175" y="65"/>
                    <a:pt x="157" y="43"/>
                    <a:pt x="129" y="31"/>
                  </a:cubicBezTo>
                  <a:cubicBezTo>
                    <a:pt x="115" y="25"/>
                    <a:pt x="99" y="25"/>
                    <a:pt x="85" y="31"/>
                  </a:cubicBezTo>
                  <a:cubicBezTo>
                    <a:pt x="49" y="48"/>
                    <a:pt x="44" y="88"/>
                    <a:pt x="76" y="114"/>
                  </a:cubicBezTo>
                  <a:cubicBezTo>
                    <a:pt x="85" y="122"/>
                    <a:pt x="96" y="127"/>
                    <a:pt x="106" y="133"/>
                  </a:cubicBezTo>
                  <a:cubicBezTo>
                    <a:pt x="132" y="150"/>
                    <a:pt x="158" y="165"/>
                    <a:pt x="182" y="185"/>
                  </a:cubicBezTo>
                  <a:cubicBezTo>
                    <a:pt x="210" y="207"/>
                    <a:pt x="221" y="238"/>
                    <a:pt x="213" y="274"/>
                  </a:cubicBezTo>
                  <a:cubicBezTo>
                    <a:pt x="204" y="310"/>
                    <a:pt x="180" y="334"/>
                    <a:pt x="144" y="342"/>
                  </a:cubicBezTo>
                  <a:cubicBezTo>
                    <a:pt x="116" y="349"/>
                    <a:pt x="87" y="345"/>
                    <a:pt x="60" y="333"/>
                  </a:cubicBezTo>
                  <a:cubicBezTo>
                    <a:pt x="38" y="323"/>
                    <a:pt x="38" y="324"/>
                    <a:pt x="21" y="341"/>
                  </a:cubicBezTo>
                  <a:cubicBezTo>
                    <a:pt x="20" y="343"/>
                    <a:pt x="17" y="342"/>
                    <a:pt x="14" y="343"/>
                  </a:cubicBezTo>
                  <a:cubicBezTo>
                    <a:pt x="13" y="340"/>
                    <a:pt x="11" y="339"/>
                    <a:pt x="11" y="337"/>
                  </a:cubicBezTo>
                  <a:cubicBezTo>
                    <a:pt x="11" y="304"/>
                    <a:pt x="11" y="272"/>
                    <a:pt x="11" y="239"/>
                  </a:cubicBezTo>
                  <a:cubicBezTo>
                    <a:pt x="11" y="233"/>
                    <a:pt x="10" y="226"/>
                    <a:pt x="21" y="229"/>
                  </a:cubicBezTo>
                  <a:cubicBezTo>
                    <a:pt x="22" y="237"/>
                    <a:pt x="24" y="245"/>
                    <a:pt x="26" y="253"/>
                  </a:cubicBezTo>
                  <a:cubicBezTo>
                    <a:pt x="35" y="288"/>
                    <a:pt x="56" y="312"/>
                    <a:pt x="91" y="322"/>
                  </a:cubicBezTo>
                  <a:cubicBezTo>
                    <a:pt x="130" y="333"/>
                    <a:pt x="158" y="302"/>
                    <a:pt x="165" y="276"/>
                  </a:cubicBezTo>
                  <a:cubicBezTo>
                    <a:pt x="168" y="261"/>
                    <a:pt x="163" y="247"/>
                    <a:pt x="152" y="236"/>
                  </a:cubicBezTo>
                  <a:cubicBezTo>
                    <a:pt x="142" y="225"/>
                    <a:pt x="131" y="215"/>
                    <a:pt x="119" y="207"/>
                  </a:cubicBezTo>
                  <a:cubicBezTo>
                    <a:pt x="98" y="193"/>
                    <a:pt x="76" y="181"/>
                    <a:pt x="54" y="168"/>
                  </a:cubicBezTo>
                  <a:cubicBezTo>
                    <a:pt x="16" y="144"/>
                    <a:pt x="0" y="105"/>
                    <a:pt x="13" y="63"/>
                  </a:cubicBezTo>
                  <a:cubicBezTo>
                    <a:pt x="25" y="25"/>
                    <a:pt x="60" y="0"/>
                    <a:pt x="100" y="3"/>
                  </a:cubicBezTo>
                  <a:cubicBezTo>
                    <a:pt x="116" y="4"/>
                    <a:pt x="132" y="9"/>
                    <a:pt x="148" y="14"/>
                  </a:cubicBezTo>
                  <a:cubicBezTo>
                    <a:pt x="172" y="22"/>
                    <a:pt x="171" y="23"/>
                    <a:pt x="188" y="6"/>
                  </a:cubicBezTo>
                  <a:cubicBezTo>
                    <a:pt x="189" y="5"/>
                    <a:pt x="191" y="6"/>
                    <a:pt x="19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27">
              <a:extLst>
                <a:ext uri="{FF2B5EF4-FFF2-40B4-BE49-F238E27FC236}">
                  <a16:creationId xmlns:a16="http://schemas.microsoft.com/office/drawing/2014/main" id="{5E926C91-B4C3-4A07-9AA0-FD94A5B29D31}"/>
                </a:ext>
              </a:extLst>
            </p:cNvPr>
            <p:cNvSpPr>
              <a:spLocks/>
            </p:cNvSpPr>
            <p:nvPr userDrawn="1"/>
          </p:nvSpPr>
          <p:spPr bwMode="auto">
            <a:xfrm>
              <a:off x="6075698" y="2413422"/>
              <a:ext cx="123154" cy="194900"/>
            </a:xfrm>
            <a:custGeom>
              <a:avLst/>
              <a:gdLst>
                <a:gd name="T0" fmla="*/ 190 w 218"/>
                <a:gd name="T1" fmla="*/ 113 h 344"/>
                <a:gd name="T2" fmla="*/ 180 w 218"/>
                <a:gd name="T3" fmla="*/ 105 h 344"/>
                <a:gd name="T4" fmla="*/ 147 w 218"/>
                <a:gd name="T5" fmla="*/ 43 h 344"/>
                <a:gd name="T6" fmla="*/ 93 w 218"/>
                <a:gd name="T7" fmla="*/ 25 h 344"/>
                <a:gd name="T8" fmla="*/ 59 w 218"/>
                <a:gd name="T9" fmla="*/ 99 h 344"/>
                <a:gd name="T10" fmla="*/ 97 w 218"/>
                <a:gd name="T11" fmla="*/ 130 h 344"/>
                <a:gd name="T12" fmla="*/ 184 w 218"/>
                <a:gd name="T13" fmla="*/ 190 h 344"/>
                <a:gd name="T14" fmla="*/ 204 w 218"/>
                <a:gd name="T15" fmla="*/ 283 h 344"/>
                <a:gd name="T16" fmla="*/ 123 w 218"/>
                <a:gd name="T17" fmla="*/ 343 h 344"/>
                <a:gd name="T18" fmla="*/ 50 w 218"/>
                <a:gd name="T19" fmla="*/ 329 h 344"/>
                <a:gd name="T20" fmla="*/ 19 w 218"/>
                <a:gd name="T21" fmla="*/ 336 h 344"/>
                <a:gd name="T22" fmla="*/ 10 w 218"/>
                <a:gd name="T23" fmla="*/ 342 h 344"/>
                <a:gd name="T24" fmla="*/ 9 w 218"/>
                <a:gd name="T25" fmla="*/ 227 h 344"/>
                <a:gd name="T26" fmla="*/ 19 w 218"/>
                <a:gd name="T27" fmla="*/ 237 h 344"/>
                <a:gd name="T28" fmla="*/ 50 w 218"/>
                <a:gd name="T29" fmla="*/ 300 h 344"/>
                <a:gd name="T30" fmla="*/ 83 w 218"/>
                <a:gd name="T31" fmla="*/ 319 h 344"/>
                <a:gd name="T32" fmla="*/ 159 w 218"/>
                <a:gd name="T33" fmla="*/ 278 h 344"/>
                <a:gd name="T34" fmla="*/ 145 w 218"/>
                <a:gd name="T35" fmla="*/ 231 h 344"/>
                <a:gd name="T36" fmla="*/ 90 w 218"/>
                <a:gd name="T37" fmla="*/ 190 h 344"/>
                <a:gd name="T38" fmla="*/ 46 w 218"/>
                <a:gd name="T39" fmla="*/ 163 h 344"/>
                <a:gd name="T40" fmla="*/ 4 w 218"/>
                <a:gd name="T41" fmla="*/ 83 h 344"/>
                <a:gd name="T42" fmla="*/ 66 w 218"/>
                <a:gd name="T43" fmla="*/ 5 h 344"/>
                <a:gd name="T44" fmla="*/ 117 w 218"/>
                <a:gd name="T45" fmla="*/ 4 h 344"/>
                <a:gd name="T46" fmla="*/ 146 w 218"/>
                <a:gd name="T47" fmla="*/ 13 h 344"/>
                <a:gd name="T48" fmla="*/ 182 w 218"/>
                <a:gd name="T49" fmla="*/ 7 h 344"/>
                <a:gd name="T50" fmla="*/ 190 w 218"/>
                <a:gd name="T51" fmla="*/ 6 h 344"/>
                <a:gd name="T52" fmla="*/ 190 w 218"/>
                <a:gd name="T53" fmla="*/ 11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8" h="344">
                  <a:moveTo>
                    <a:pt x="190" y="113"/>
                  </a:moveTo>
                  <a:cubicBezTo>
                    <a:pt x="181" y="115"/>
                    <a:pt x="180" y="110"/>
                    <a:pt x="180" y="105"/>
                  </a:cubicBezTo>
                  <a:cubicBezTo>
                    <a:pt x="178" y="79"/>
                    <a:pt x="166" y="59"/>
                    <a:pt x="147" y="43"/>
                  </a:cubicBezTo>
                  <a:cubicBezTo>
                    <a:pt x="131" y="30"/>
                    <a:pt x="114" y="23"/>
                    <a:pt x="93" y="25"/>
                  </a:cubicBezTo>
                  <a:cubicBezTo>
                    <a:pt x="58" y="29"/>
                    <a:pt x="39" y="70"/>
                    <a:pt x="59" y="99"/>
                  </a:cubicBezTo>
                  <a:cubicBezTo>
                    <a:pt x="68" y="113"/>
                    <a:pt x="82" y="122"/>
                    <a:pt x="97" y="130"/>
                  </a:cubicBezTo>
                  <a:cubicBezTo>
                    <a:pt x="129" y="146"/>
                    <a:pt x="159" y="164"/>
                    <a:pt x="184" y="190"/>
                  </a:cubicBezTo>
                  <a:cubicBezTo>
                    <a:pt x="210" y="217"/>
                    <a:pt x="218" y="248"/>
                    <a:pt x="204" y="283"/>
                  </a:cubicBezTo>
                  <a:cubicBezTo>
                    <a:pt x="189" y="319"/>
                    <a:pt x="162" y="340"/>
                    <a:pt x="123" y="343"/>
                  </a:cubicBezTo>
                  <a:cubicBezTo>
                    <a:pt x="98" y="344"/>
                    <a:pt x="73" y="341"/>
                    <a:pt x="50" y="329"/>
                  </a:cubicBezTo>
                  <a:cubicBezTo>
                    <a:pt x="33" y="321"/>
                    <a:pt x="33" y="321"/>
                    <a:pt x="19" y="336"/>
                  </a:cubicBezTo>
                  <a:cubicBezTo>
                    <a:pt x="17" y="338"/>
                    <a:pt x="14" y="340"/>
                    <a:pt x="10" y="342"/>
                  </a:cubicBezTo>
                  <a:cubicBezTo>
                    <a:pt x="5" y="325"/>
                    <a:pt x="5" y="244"/>
                    <a:pt x="9" y="227"/>
                  </a:cubicBezTo>
                  <a:cubicBezTo>
                    <a:pt x="19" y="224"/>
                    <a:pt x="18" y="232"/>
                    <a:pt x="19" y="237"/>
                  </a:cubicBezTo>
                  <a:cubicBezTo>
                    <a:pt x="22" y="262"/>
                    <a:pt x="31" y="284"/>
                    <a:pt x="50" y="300"/>
                  </a:cubicBezTo>
                  <a:cubicBezTo>
                    <a:pt x="60" y="308"/>
                    <a:pt x="71" y="315"/>
                    <a:pt x="83" y="319"/>
                  </a:cubicBezTo>
                  <a:cubicBezTo>
                    <a:pt x="113" y="330"/>
                    <a:pt x="151" y="309"/>
                    <a:pt x="159" y="278"/>
                  </a:cubicBezTo>
                  <a:cubicBezTo>
                    <a:pt x="163" y="260"/>
                    <a:pt x="158" y="243"/>
                    <a:pt x="145" y="231"/>
                  </a:cubicBezTo>
                  <a:cubicBezTo>
                    <a:pt x="128" y="216"/>
                    <a:pt x="109" y="203"/>
                    <a:pt x="90" y="190"/>
                  </a:cubicBezTo>
                  <a:cubicBezTo>
                    <a:pt x="76" y="181"/>
                    <a:pt x="61" y="173"/>
                    <a:pt x="46" y="163"/>
                  </a:cubicBezTo>
                  <a:cubicBezTo>
                    <a:pt x="17" y="145"/>
                    <a:pt x="0" y="118"/>
                    <a:pt x="4" y="83"/>
                  </a:cubicBezTo>
                  <a:cubicBezTo>
                    <a:pt x="8" y="45"/>
                    <a:pt x="28" y="16"/>
                    <a:pt x="66" y="5"/>
                  </a:cubicBezTo>
                  <a:cubicBezTo>
                    <a:pt x="82" y="0"/>
                    <a:pt x="100" y="2"/>
                    <a:pt x="117" y="4"/>
                  </a:cubicBezTo>
                  <a:cubicBezTo>
                    <a:pt x="127" y="4"/>
                    <a:pt x="136" y="9"/>
                    <a:pt x="146" y="13"/>
                  </a:cubicBezTo>
                  <a:cubicBezTo>
                    <a:pt x="159" y="18"/>
                    <a:pt x="172" y="24"/>
                    <a:pt x="182" y="7"/>
                  </a:cubicBezTo>
                  <a:cubicBezTo>
                    <a:pt x="183" y="6"/>
                    <a:pt x="187" y="6"/>
                    <a:pt x="190" y="6"/>
                  </a:cubicBezTo>
                  <a:cubicBezTo>
                    <a:pt x="190" y="42"/>
                    <a:pt x="190" y="78"/>
                    <a:pt x="19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28">
              <a:extLst>
                <a:ext uri="{FF2B5EF4-FFF2-40B4-BE49-F238E27FC236}">
                  <a16:creationId xmlns:a16="http://schemas.microsoft.com/office/drawing/2014/main" id="{A46D3D2A-EBDD-46E0-8F33-DE2656E43484}"/>
                </a:ext>
              </a:extLst>
            </p:cNvPr>
            <p:cNvSpPr>
              <a:spLocks/>
            </p:cNvSpPr>
            <p:nvPr userDrawn="1"/>
          </p:nvSpPr>
          <p:spPr bwMode="auto">
            <a:xfrm>
              <a:off x="5527720" y="2415117"/>
              <a:ext cx="183036" cy="193205"/>
            </a:xfrm>
            <a:custGeom>
              <a:avLst/>
              <a:gdLst>
                <a:gd name="T0" fmla="*/ 0 w 323"/>
                <a:gd name="T1" fmla="*/ 6 h 341"/>
                <a:gd name="T2" fmla="*/ 121 w 323"/>
                <a:gd name="T3" fmla="*/ 7 h 341"/>
                <a:gd name="T4" fmla="*/ 112 w 323"/>
                <a:gd name="T5" fmla="*/ 12 h 341"/>
                <a:gd name="T6" fmla="*/ 98 w 323"/>
                <a:gd name="T7" fmla="*/ 42 h 341"/>
                <a:gd name="T8" fmla="*/ 114 w 323"/>
                <a:gd name="T9" fmla="*/ 79 h 341"/>
                <a:gd name="T10" fmla="*/ 178 w 323"/>
                <a:gd name="T11" fmla="*/ 223 h 341"/>
                <a:gd name="T12" fmla="*/ 183 w 323"/>
                <a:gd name="T13" fmla="*/ 235 h 341"/>
                <a:gd name="T14" fmla="*/ 191 w 323"/>
                <a:gd name="T15" fmla="*/ 217 h 341"/>
                <a:gd name="T16" fmla="*/ 260 w 323"/>
                <a:gd name="T17" fmla="*/ 47 h 341"/>
                <a:gd name="T18" fmla="*/ 247 w 323"/>
                <a:gd name="T19" fmla="*/ 10 h 341"/>
                <a:gd name="T20" fmla="*/ 245 w 323"/>
                <a:gd name="T21" fmla="*/ 7 h 341"/>
                <a:gd name="T22" fmla="*/ 323 w 323"/>
                <a:gd name="T23" fmla="*/ 4 h 341"/>
                <a:gd name="T24" fmla="*/ 320 w 323"/>
                <a:gd name="T25" fmla="*/ 12 h 341"/>
                <a:gd name="T26" fmla="*/ 291 w 323"/>
                <a:gd name="T27" fmla="*/ 47 h 341"/>
                <a:gd name="T28" fmla="*/ 247 w 323"/>
                <a:gd name="T29" fmla="*/ 158 h 341"/>
                <a:gd name="T30" fmla="*/ 181 w 323"/>
                <a:gd name="T31" fmla="*/ 325 h 341"/>
                <a:gd name="T32" fmla="*/ 178 w 323"/>
                <a:gd name="T33" fmla="*/ 333 h 341"/>
                <a:gd name="T34" fmla="*/ 162 w 323"/>
                <a:gd name="T35" fmla="*/ 333 h 341"/>
                <a:gd name="T36" fmla="*/ 157 w 323"/>
                <a:gd name="T37" fmla="*/ 322 h 341"/>
                <a:gd name="T38" fmla="*/ 38 w 323"/>
                <a:gd name="T39" fmla="*/ 45 h 341"/>
                <a:gd name="T40" fmla="*/ 0 w 323"/>
                <a:gd name="T41" fmla="*/ 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41">
                  <a:moveTo>
                    <a:pt x="0" y="6"/>
                  </a:moveTo>
                  <a:cubicBezTo>
                    <a:pt x="24" y="1"/>
                    <a:pt x="104" y="1"/>
                    <a:pt x="121" y="7"/>
                  </a:cubicBezTo>
                  <a:cubicBezTo>
                    <a:pt x="117" y="9"/>
                    <a:pt x="115" y="11"/>
                    <a:pt x="112" y="12"/>
                  </a:cubicBezTo>
                  <a:cubicBezTo>
                    <a:pt x="93" y="18"/>
                    <a:pt x="90" y="24"/>
                    <a:pt x="98" y="42"/>
                  </a:cubicBezTo>
                  <a:cubicBezTo>
                    <a:pt x="103" y="55"/>
                    <a:pt x="109" y="67"/>
                    <a:pt x="114" y="79"/>
                  </a:cubicBezTo>
                  <a:cubicBezTo>
                    <a:pt x="136" y="127"/>
                    <a:pt x="157" y="175"/>
                    <a:pt x="178" y="223"/>
                  </a:cubicBezTo>
                  <a:cubicBezTo>
                    <a:pt x="179" y="226"/>
                    <a:pt x="181" y="229"/>
                    <a:pt x="183" y="235"/>
                  </a:cubicBezTo>
                  <a:cubicBezTo>
                    <a:pt x="187" y="227"/>
                    <a:pt x="189" y="222"/>
                    <a:pt x="191" y="217"/>
                  </a:cubicBezTo>
                  <a:cubicBezTo>
                    <a:pt x="214" y="160"/>
                    <a:pt x="237" y="104"/>
                    <a:pt x="260" y="47"/>
                  </a:cubicBezTo>
                  <a:cubicBezTo>
                    <a:pt x="269" y="23"/>
                    <a:pt x="269" y="23"/>
                    <a:pt x="247" y="10"/>
                  </a:cubicBezTo>
                  <a:cubicBezTo>
                    <a:pt x="246" y="10"/>
                    <a:pt x="245" y="8"/>
                    <a:pt x="245" y="7"/>
                  </a:cubicBezTo>
                  <a:cubicBezTo>
                    <a:pt x="255" y="1"/>
                    <a:pt x="291" y="0"/>
                    <a:pt x="323" y="4"/>
                  </a:cubicBezTo>
                  <a:cubicBezTo>
                    <a:pt x="322" y="7"/>
                    <a:pt x="321" y="12"/>
                    <a:pt x="320" y="12"/>
                  </a:cubicBezTo>
                  <a:cubicBezTo>
                    <a:pt x="303" y="18"/>
                    <a:pt x="297" y="32"/>
                    <a:pt x="291" y="47"/>
                  </a:cubicBezTo>
                  <a:cubicBezTo>
                    <a:pt x="276" y="84"/>
                    <a:pt x="262" y="121"/>
                    <a:pt x="247" y="158"/>
                  </a:cubicBezTo>
                  <a:cubicBezTo>
                    <a:pt x="225" y="214"/>
                    <a:pt x="203" y="269"/>
                    <a:pt x="181" y="325"/>
                  </a:cubicBezTo>
                  <a:cubicBezTo>
                    <a:pt x="180" y="328"/>
                    <a:pt x="179" y="330"/>
                    <a:pt x="178" y="333"/>
                  </a:cubicBezTo>
                  <a:cubicBezTo>
                    <a:pt x="173" y="341"/>
                    <a:pt x="167" y="341"/>
                    <a:pt x="162" y="333"/>
                  </a:cubicBezTo>
                  <a:cubicBezTo>
                    <a:pt x="160" y="329"/>
                    <a:pt x="158" y="325"/>
                    <a:pt x="157" y="322"/>
                  </a:cubicBezTo>
                  <a:cubicBezTo>
                    <a:pt x="117" y="230"/>
                    <a:pt x="77" y="137"/>
                    <a:pt x="38" y="45"/>
                  </a:cubicBezTo>
                  <a:cubicBezTo>
                    <a:pt x="31" y="28"/>
                    <a:pt x="19" y="1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29">
              <a:extLst>
                <a:ext uri="{FF2B5EF4-FFF2-40B4-BE49-F238E27FC236}">
                  <a16:creationId xmlns:a16="http://schemas.microsoft.com/office/drawing/2014/main" id="{18852D9F-D721-42D6-96CB-74CB69F2610B}"/>
                </a:ext>
              </a:extLst>
            </p:cNvPr>
            <p:cNvSpPr>
              <a:spLocks/>
            </p:cNvSpPr>
            <p:nvPr userDrawn="1"/>
          </p:nvSpPr>
          <p:spPr bwMode="auto">
            <a:xfrm>
              <a:off x="6299973" y="2417376"/>
              <a:ext cx="164958" cy="189815"/>
            </a:xfrm>
            <a:custGeom>
              <a:avLst/>
              <a:gdLst>
                <a:gd name="T0" fmla="*/ 175 w 292"/>
                <a:gd name="T1" fmla="*/ 24 h 335"/>
                <a:gd name="T2" fmla="*/ 174 w 292"/>
                <a:gd name="T3" fmla="*/ 45 h 335"/>
                <a:gd name="T4" fmla="*/ 174 w 292"/>
                <a:gd name="T5" fmla="*/ 283 h 335"/>
                <a:gd name="T6" fmla="*/ 207 w 292"/>
                <a:gd name="T7" fmla="*/ 326 h 335"/>
                <a:gd name="T8" fmla="*/ 200 w 292"/>
                <a:gd name="T9" fmla="*/ 334 h 335"/>
                <a:gd name="T10" fmla="*/ 172 w 292"/>
                <a:gd name="T11" fmla="*/ 334 h 335"/>
                <a:gd name="T12" fmla="*/ 98 w 292"/>
                <a:gd name="T13" fmla="*/ 334 h 335"/>
                <a:gd name="T14" fmla="*/ 88 w 292"/>
                <a:gd name="T15" fmla="*/ 324 h 335"/>
                <a:gd name="T16" fmla="*/ 98 w 292"/>
                <a:gd name="T17" fmla="*/ 322 h 335"/>
                <a:gd name="T18" fmla="*/ 118 w 292"/>
                <a:gd name="T19" fmla="*/ 295 h 335"/>
                <a:gd name="T20" fmla="*/ 118 w 292"/>
                <a:gd name="T21" fmla="*/ 25 h 335"/>
                <a:gd name="T22" fmla="*/ 39 w 292"/>
                <a:gd name="T23" fmla="*/ 27 h 335"/>
                <a:gd name="T24" fmla="*/ 16 w 292"/>
                <a:gd name="T25" fmla="*/ 53 h 335"/>
                <a:gd name="T26" fmla="*/ 9 w 292"/>
                <a:gd name="T27" fmla="*/ 78 h 335"/>
                <a:gd name="T28" fmla="*/ 6 w 292"/>
                <a:gd name="T29" fmla="*/ 0 h 335"/>
                <a:gd name="T30" fmla="*/ 285 w 292"/>
                <a:gd name="T31" fmla="*/ 0 h 335"/>
                <a:gd name="T32" fmla="*/ 283 w 292"/>
                <a:gd name="T33" fmla="*/ 81 h 335"/>
                <a:gd name="T34" fmla="*/ 278 w 292"/>
                <a:gd name="T35" fmla="*/ 63 h 335"/>
                <a:gd name="T36" fmla="*/ 230 w 292"/>
                <a:gd name="T37" fmla="*/ 24 h 335"/>
                <a:gd name="T38" fmla="*/ 175 w 292"/>
                <a:gd name="T39" fmla="*/ 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5">
                  <a:moveTo>
                    <a:pt x="175" y="24"/>
                  </a:moveTo>
                  <a:cubicBezTo>
                    <a:pt x="175" y="32"/>
                    <a:pt x="174" y="39"/>
                    <a:pt x="174" y="45"/>
                  </a:cubicBezTo>
                  <a:cubicBezTo>
                    <a:pt x="174" y="125"/>
                    <a:pt x="174" y="204"/>
                    <a:pt x="174" y="283"/>
                  </a:cubicBezTo>
                  <a:cubicBezTo>
                    <a:pt x="174" y="313"/>
                    <a:pt x="178" y="317"/>
                    <a:pt x="207" y="326"/>
                  </a:cubicBezTo>
                  <a:cubicBezTo>
                    <a:pt x="204" y="329"/>
                    <a:pt x="202" y="333"/>
                    <a:pt x="200" y="334"/>
                  </a:cubicBezTo>
                  <a:cubicBezTo>
                    <a:pt x="191" y="335"/>
                    <a:pt x="182" y="334"/>
                    <a:pt x="172" y="334"/>
                  </a:cubicBezTo>
                  <a:cubicBezTo>
                    <a:pt x="148" y="334"/>
                    <a:pt x="123" y="334"/>
                    <a:pt x="98" y="334"/>
                  </a:cubicBezTo>
                  <a:cubicBezTo>
                    <a:pt x="93" y="334"/>
                    <a:pt x="85" y="335"/>
                    <a:pt x="88" y="324"/>
                  </a:cubicBezTo>
                  <a:cubicBezTo>
                    <a:pt x="91" y="323"/>
                    <a:pt x="95" y="323"/>
                    <a:pt x="98" y="322"/>
                  </a:cubicBezTo>
                  <a:cubicBezTo>
                    <a:pt x="111" y="318"/>
                    <a:pt x="118" y="308"/>
                    <a:pt x="118" y="295"/>
                  </a:cubicBezTo>
                  <a:cubicBezTo>
                    <a:pt x="118" y="206"/>
                    <a:pt x="118" y="117"/>
                    <a:pt x="118" y="25"/>
                  </a:cubicBezTo>
                  <a:cubicBezTo>
                    <a:pt x="91" y="24"/>
                    <a:pt x="65" y="21"/>
                    <a:pt x="39" y="27"/>
                  </a:cubicBezTo>
                  <a:cubicBezTo>
                    <a:pt x="26" y="31"/>
                    <a:pt x="20" y="41"/>
                    <a:pt x="16" y="53"/>
                  </a:cubicBezTo>
                  <a:cubicBezTo>
                    <a:pt x="13" y="61"/>
                    <a:pt x="12" y="69"/>
                    <a:pt x="9" y="78"/>
                  </a:cubicBezTo>
                  <a:cubicBezTo>
                    <a:pt x="1" y="68"/>
                    <a:pt x="0" y="44"/>
                    <a:pt x="6" y="0"/>
                  </a:cubicBezTo>
                  <a:cubicBezTo>
                    <a:pt x="99" y="0"/>
                    <a:pt x="192" y="0"/>
                    <a:pt x="285" y="0"/>
                  </a:cubicBezTo>
                  <a:cubicBezTo>
                    <a:pt x="292" y="39"/>
                    <a:pt x="292" y="65"/>
                    <a:pt x="283" y="81"/>
                  </a:cubicBezTo>
                  <a:cubicBezTo>
                    <a:pt x="281" y="73"/>
                    <a:pt x="280" y="68"/>
                    <a:pt x="278" y="63"/>
                  </a:cubicBezTo>
                  <a:cubicBezTo>
                    <a:pt x="271" y="33"/>
                    <a:pt x="261" y="24"/>
                    <a:pt x="230" y="24"/>
                  </a:cubicBezTo>
                  <a:cubicBezTo>
                    <a:pt x="212" y="23"/>
                    <a:pt x="194" y="24"/>
                    <a:pt x="17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30">
              <a:extLst>
                <a:ext uri="{FF2B5EF4-FFF2-40B4-BE49-F238E27FC236}">
                  <a16:creationId xmlns:a16="http://schemas.microsoft.com/office/drawing/2014/main" id="{9E422043-27F5-44DD-9B33-00B2037EDC29}"/>
                </a:ext>
              </a:extLst>
            </p:cNvPr>
            <p:cNvSpPr>
              <a:spLocks/>
            </p:cNvSpPr>
            <p:nvPr userDrawn="1"/>
          </p:nvSpPr>
          <p:spPr bwMode="auto">
            <a:xfrm>
              <a:off x="5906785" y="2765936"/>
              <a:ext cx="155919" cy="191510"/>
            </a:xfrm>
            <a:custGeom>
              <a:avLst/>
              <a:gdLst>
                <a:gd name="T0" fmla="*/ 275 w 275"/>
                <a:gd name="T1" fmla="*/ 247 h 339"/>
                <a:gd name="T2" fmla="*/ 248 w 275"/>
                <a:gd name="T3" fmla="*/ 337 h 339"/>
                <a:gd name="T4" fmla="*/ 232 w 275"/>
                <a:gd name="T5" fmla="*/ 338 h 339"/>
                <a:gd name="T6" fmla="*/ 20 w 275"/>
                <a:gd name="T7" fmla="*/ 338 h 339"/>
                <a:gd name="T8" fmla="*/ 6 w 275"/>
                <a:gd name="T9" fmla="*/ 337 h 339"/>
                <a:gd name="T10" fmla="*/ 1 w 275"/>
                <a:gd name="T11" fmla="*/ 330 h 339"/>
                <a:gd name="T12" fmla="*/ 36 w 275"/>
                <a:gd name="T13" fmla="*/ 280 h 339"/>
                <a:gd name="T14" fmla="*/ 36 w 275"/>
                <a:gd name="T15" fmla="*/ 56 h 339"/>
                <a:gd name="T16" fmla="*/ 35 w 275"/>
                <a:gd name="T17" fmla="*/ 38 h 339"/>
                <a:gd name="T18" fmla="*/ 11 w 275"/>
                <a:gd name="T19" fmla="*/ 12 h 339"/>
                <a:gd name="T20" fmla="*/ 0 w 275"/>
                <a:gd name="T21" fmla="*/ 8 h 339"/>
                <a:gd name="T22" fmla="*/ 9 w 275"/>
                <a:gd name="T23" fmla="*/ 0 h 339"/>
                <a:gd name="T24" fmla="*/ 118 w 275"/>
                <a:gd name="T25" fmla="*/ 0 h 339"/>
                <a:gd name="T26" fmla="*/ 126 w 275"/>
                <a:gd name="T27" fmla="*/ 6 h 339"/>
                <a:gd name="T28" fmla="*/ 123 w 275"/>
                <a:gd name="T29" fmla="*/ 11 h 339"/>
                <a:gd name="T30" fmla="*/ 92 w 275"/>
                <a:gd name="T31" fmla="*/ 52 h 339"/>
                <a:gd name="T32" fmla="*/ 92 w 275"/>
                <a:gd name="T33" fmla="*/ 282 h 339"/>
                <a:gd name="T34" fmla="*/ 92 w 275"/>
                <a:gd name="T35" fmla="*/ 292 h 339"/>
                <a:gd name="T36" fmla="*/ 113 w 275"/>
                <a:gd name="T37" fmla="*/ 311 h 339"/>
                <a:gd name="T38" fmla="*/ 195 w 275"/>
                <a:gd name="T39" fmla="*/ 311 h 339"/>
                <a:gd name="T40" fmla="*/ 250 w 275"/>
                <a:gd name="T41" fmla="*/ 276 h 339"/>
                <a:gd name="T42" fmla="*/ 262 w 275"/>
                <a:gd name="T43" fmla="*/ 251 h 339"/>
                <a:gd name="T44" fmla="*/ 270 w 275"/>
                <a:gd name="T45" fmla="*/ 243 h 339"/>
                <a:gd name="T46" fmla="*/ 275 w 275"/>
                <a:gd name="T47" fmla="*/ 24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5" h="339">
                  <a:moveTo>
                    <a:pt x="275" y="247"/>
                  </a:moveTo>
                  <a:cubicBezTo>
                    <a:pt x="266" y="277"/>
                    <a:pt x="257" y="306"/>
                    <a:pt x="248" y="337"/>
                  </a:cubicBezTo>
                  <a:cubicBezTo>
                    <a:pt x="242" y="337"/>
                    <a:pt x="237" y="338"/>
                    <a:pt x="232" y="338"/>
                  </a:cubicBezTo>
                  <a:cubicBezTo>
                    <a:pt x="161" y="338"/>
                    <a:pt x="91" y="338"/>
                    <a:pt x="20" y="338"/>
                  </a:cubicBezTo>
                  <a:cubicBezTo>
                    <a:pt x="15" y="338"/>
                    <a:pt x="11" y="339"/>
                    <a:pt x="6" y="337"/>
                  </a:cubicBezTo>
                  <a:cubicBezTo>
                    <a:pt x="4" y="337"/>
                    <a:pt x="3" y="333"/>
                    <a:pt x="1" y="330"/>
                  </a:cubicBezTo>
                  <a:cubicBezTo>
                    <a:pt x="33" y="319"/>
                    <a:pt x="36" y="314"/>
                    <a:pt x="36" y="280"/>
                  </a:cubicBezTo>
                  <a:cubicBezTo>
                    <a:pt x="36" y="205"/>
                    <a:pt x="36" y="131"/>
                    <a:pt x="36" y="56"/>
                  </a:cubicBezTo>
                  <a:cubicBezTo>
                    <a:pt x="36" y="50"/>
                    <a:pt x="36" y="44"/>
                    <a:pt x="35" y="38"/>
                  </a:cubicBezTo>
                  <a:cubicBezTo>
                    <a:pt x="33" y="24"/>
                    <a:pt x="25" y="15"/>
                    <a:pt x="11" y="12"/>
                  </a:cubicBezTo>
                  <a:cubicBezTo>
                    <a:pt x="8" y="12"/>
                    <a:pt x="5" y="10"/>
                    <a:pt x="0" y="8"/>
                  </a:cubicBezTo>
                  <a:cubicBezTo>
                    <a:pt x="4" y="5"/>
                    <a:pt x="6" y="0"/>
                    <a:pt x="9" y="0"/>
                  </a:cubicBezTo>
                  <a:cubicBezTo>
                    <a:pt x="45" y="0"/>
                    <a:pt x="82" y="0"/>
                    <a:pt x="118" y="0"/>
                  </a:cubicBezTo>
                  <a:cubicBezTo>
                    <a:pt x="121" y="0"/>
                    <a:pt x="124" y="4"/>
                    <a:pt x="126" y="6"/>
                  </a:cubicBezTo>
                  <a:cubicBezTo>
                    <a:pt x="124" y="9"/>
                    <a:pt x="124" y="10"/>
                    <a:pt x="123" y="11"/>
                  </a:cubicBezTo>
                  <a:cubicBezTo>
                    <a:pt x="96" y="19"/>
                    <a:pt x="92" y="23"/>
                    <a:pt x="92" y="52"/>
                  </a:cubicBezTo>
                  <a:cubicBezTo>
                    <a:pt x="92" y="128"/>
                    <a:pt x="92" y="205"/>
                    <a:pt x="92" y="282"/>
                  </a:cubicBezTo>
                  <a:cubicBezTo>
                    <a:pt x="92" y="285"/>
                    <a:pt x="92" y="288"/>
                    <a:pt x="92" y="292"/>
                  </a:cubicBezTo>
                  <a:cubicBezTo>
                    <a:pt x="94" y="305"/>
                    <a:pt x="99" y="311"/>
                    <a:pt x="113" y="311"/>
                  </a:cubicBezTo>
                  <a:cubicBezTo>
                    <a:pt x="140" y="312"/>
                    <a:pt x="167" y="313"/>
                    <a:pt x="195" y="311"/>
                  </a:cubicBezTo>
                  <a:cubicBezTo>
                    <a:pt x="219" y="310"/>
                    <a:pt x="237" y="297"/>
                    <a:pt x="250" y="276"/>
                  </a:cubicBezTo>
                  <a:cubicBezTo>
                    <a:pt x="254" y="268"/>
                    <a:pt x="257" y="259"/>
                    <a:pt x="262" y="251"/>
                  </a:cubicBezTo>
                  <a:cubicBezTo>
                    <a:pt x="263" y="248"/>
                    <a:pt x="267" y="246"/>
                    <a:pt x="270" y="243"/>
                  </a:cubicBezTo>
                  <a:cubicBezTo>
                    <a:pt x="272" y="244"/>
                    <a:pt x="274" y="245"/>
                    <a:pt x="275"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31">
              <a:extLst>
                <a:ext uri="{FF2B5EF4-FFF2-40B4-BE49-F238E27FC236}">
                  <a16:creationId xmlns:a16="http://schemas.microsoft.com/office/drawing/2014/main" id="{E2AB4057-168E-409C-A640-DE91410B92A4}"/>
                </a:ext>
              </a:extLst>
            </p:cNvPr>
            <p:cNvSpPr>
              <a:spLocks/>
            </p:cNvSpPr>
            <p:nvPr userDrawn="1"/>
          </p:nvSpPr>
          <p:spPr bwMode="auto">
            <a:xfrm>
              <a:off x="6209020" y="2415682"/>
              <a:ext cx="73440" cy="192075"/>
            </a:xfrm>
            <a:custGeom>
              <a:avLst/>
              <a:gdLst>
                <a:gd name="T0" fmla="*/ 0 w 129"/>
                <a:gd name="T1" fmla="*/ 6 h 339"/>
                <a:gd name="T2" fmla="*/ 129 w 129"/>
                <a:gd name="T3" fmla="*/ 5 h 339"/>
                <a:gd name="T4" fmla="*/ 117 w 129"/>
                <a:gd name="T5" fmla="*/ 12 h 339"/>
                <a:gd name="T6" fmla="*/ 94 w 129"/>
                <a:gd name="T7" fmla="*/ 43 h 339"/>
                <a:gd name="T8" fmla="*/ 94 w 129"/>
                <a:gd name="T9" fmla="*/ 75 h 339"/>
                <a:gd name="T10" fmla="*/ 94 w 129"/>
                <a:gd name="T11" fmla="*/ 279 h 339"/>
                <a:gd name="T12" fmla="*/ 95 w 129"/>
                <a:gd name="T13" fmla="*/ 297 h 339"/>
                <a:gd name="T14" fmla="*/ 120 w 129"/>
                <a:gd name="T15" fmla="*/ 325 h 339"/>
                <a:gd name="T16" fmla="*/ 128 w 129"/>
                <a:gd name="T17" fmla="*/ 328 h 339"/>
                <a:gd name="T18" fmla="*/ 123 w 129"/>
                <a:gd name="T19" fmla="*/ 336 h 339"/>
                <a:gd name="T20" fmla="*/ 110 w 129"/>
                <a:gd name="T21" fmla="*/ 337 h 339"/>
                <a:gd name="T22" fmla="*/ 18 w 129"/>
                <a:gd name="T23" fmla="*/ 337 h 339"/>
                <a:gd name="T24" fmla="*/ 4 w 129"/>
                <a:gd name="T25" fmla="*/ 329 h 339"/>
                <a:gd name="T26" fmla="*/ 12 w 129"/>
                <a:gd name="T27" fmla="*/ 325 h 339"/>
                <a:gd name="T28" fmla="*/ 38 w 129"/>
                <a:gd name="T29" fmla="*/ 298 h 339"/>
                <a:gd name="T30" fmla="*/ 38 w 129"/>
                <a:gd name="T31" fmla="*/ 282 h 339"/>
                <a:gd name="T32" fmla="*/ 38 w 129"/>
                <a:gd name="T33" fmla="*/ 54 h 339"/>
                <a:gd name="T34" fmla="*/ 38 w 129"/>
                <a:gd name="T35" fmla="*/ 38 h 339"/>
                <a:gd name="T36" fmla="*/ 16 w 129"/>
                <a:gd name="T37" fmla="*/ 13 h 339"/>
                <a:gd name="T38" fmla="*/ 0 w 129"/>
                <a:gd name="T39" fmla="*/ 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339">
                  <a:moveTo>
                    <a:pt x="0" y="6"/>
                  </a:moveTo>
                  <a:cubicBezTo>
                    <a:pt x="21" y="0"/>
                    <a:pt x="110" y="0"/>
                    <a:pt x="129" y="5"/>
                  </a:cubicBezTo>
                  <a:cubicBezTo>
                    <a:pt x="124" y="8"/>
                    <a:pt x="121" y="11"/>
                    <a:pt x="117" y="12"/>
                  </a:cubicBezTo>
                  <a:cubicBezTo>
                    <a:pt x="101" y="16"/>
                    <a:pt x="95" y="28"/>
                    <a:pt x="94" y="43"/>
                  </a:cubicBezTo>
                  <a:cubicBezTo>
                    <a:pt x="94" y="54"/>
                    <a:pt x="94" y="65"/>
                    <a:pt x="94" y="75"/>
                  </a:cubicBezTo>
                  <a:cubicBezTo>
                    <a:pt x="94" y="143"/>
                    <a:pt x="94" y="211"/>
                    <a:pt x="94" y="279"/>
                  </a:cubicBezTo>
                  <a:cubicBezTo>
                    <a:pt x="94" y="285"/>
                    <a:pt x="94" y="291"/>
                    <a:pt x="95" y="297"/>
                  </a:cubicBezTo>
                  <a:cubicBezTo>
                    <a:pt x="96" y="315"/>
                    <a:pt x="102" y="321"/>
                    <a:pt x="120" y="325"/>
                  </a:cubicBezTo>
                  <a:cubicBezTo>
                    <a:pt x="122" y="326"/>
                    <a:pt x="124" y="327"/>
                    <a:pt x="128" y="328"/>
                  </a:cubicBezTo>
                  <a:cubicBezTo>
                    <a:pt x="126" y="331"/>
                    <a:pt x="125" y="336"/>
                    <a:pt x="123" y="336"/>
                  </a:cubicBezTo>
                  <a:cubicBezTo>
                    <a:pt x="119" y="337"/>
                    <a:pt x="114" y="337"/>
                    <a:pt x="110" y="337"/>
                  </a:cubicBezTo>
                  <a:cubicBezTo>
                    <a:pt x="79" y="337"/>
                    <a:pt x="48" y="337"/>
                    <a:pt x="18" y="337"/>
                  </a:cubicBezTo>
                  <a:cubicBezTo>
                    <a:pt x="12" y="337"/>
                    <a:pt x="5" y="339"/>
                    <a:pt x="4" y="329"/>
                  </a:cubicBezTo>
                  <a:cubicBezTo>
                    <a:pt x="7" y="328"/>
                    <a:pt x="9" y="326"/>
                    <a:pt x="12" y="325"/>
                  </a:cubicBezTo>
                  <a:cubicBezTo>
                    <a:pt x="30" y="321"/>
                    <a:pt x="36" y="315"/>
                    <a:pt x="38" y="298"/>
                  </a:cubicBezTo>
                  <a:cubicBezTo>
                    <a:pt x="39" y="293"/>
                    <a:pt x="38" y="287"/>
                    <a:pt x="38" y="282"/>
                  </a:cubicBezTo>
                  <a:cubicBezTo>
                    <a:pt x="38" y="206"/>
                    <a:pt x="38" y="130"/>
                    <a:pt x="38" y="54"/>
                  </a:cubicBezTo>
                  <a:cubicBezTo>
                    <a:pt x="38" y="49"/>
                    <a:pt x="39" y="43"/>
                    <a:pt x="38" y="38"/>
                  </a:cubicBezTo>
                  <a:cubicBezTo>
                    <a:pt x="36" y="26"/>
                    <a:pt x="31" y="15"/>
                    <a:pt x="16" y="13"/>
                  </a:cubicBezTo>
                  <a:cubicBezTo>
                    <a:pt x="12" y="12"/>
                    <a:pt x="8"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32">
              <a:extLst>
                <a:ext uri="{FF2B5EF4-FFF2-40B4-BE49-F238E27FC236}">
                  <a16:creationId xmlns:a16="http://schemas.microsoft.com/office/drawing/2014/main" id="{DC7CD60B-D521-437D-9D40-E68365841A9F}"/>
                </a:ext>
              </a:extLst>
            </p:cNvPr>
            <p:cNvSpPr>
              <a:spLocks/>
            </p:cNvSpPr>
            <p:nvPr userDrawn="1"/>
          </p:nvSpPr>
          <p:spPr bwMode="auto">
            <a:xfrm>
              <a:off x="5439591" y="2415682"/>
              <a:ext cx="70051" cy="190945"/>
            </a:xfrm>
            <a:custGeom>
              <a:avLst/>
              <a:gdLst>
                <a:gd name="T0" fmla="*/ 124 w 124"/>
                <a:gd name="T1" fmla="*/ 331 h 337"/>
                <a:gd name="T2" fmla="*/ 115 w 124"/>
                <a:gd name="T3" fmla="*/ 337 h 337"/>
                <a:gd name="T4" fmla="*/ 13 w 124"/>
                <a:gd name="T5" fmla="*/ 337 h 337"/>
                <a:gd name="T6" fmla="*/ 0 w 124"/>
                <a:gd name="T7" fmla="*/ 330 h 337"/>
                <a:gd name="T8" fmla="*/ 13 w 124"/>
                <a:gd name="T9" fmla="*/ 325 h 337"/>
                <a:gd name="T10" fmla="*/ 36 w 124"/>
                <a:gd name="T11" fmla="*/ 297 h 337"/>
                <a:gd name="T12" fmla="*/ 36 w 124"/>
                <a:gd name="T13" fmla="*/ 41 h 337"/>
                <a:gd name="T14" fmla="*/ 15 w 124"/>
                <a:gd name="T15" fmla="*/ 13 h 337"/>
                <a:gd name="T16" fmla="*/ 3 w 124"/>
                <a:gd name="T17" fmla="*/ 6 h 337"/>
                <a:gd name="T18" fmla="*/ 124 w 124"/>
                <a:gd name="T19" fmla="*/ 6 h 337"/>
                <a:gd name="T20" fmla="*/ 114 w 124"/>
                <a:gd name="T21" fmla="*/ 12 h 337"/>
                <a:gd name="T22" fmla="*/ 92 w 124"/>
                <a:gd name="T23" fmla="*/ 42 h 337"/>
                <a:gd name="T24" fmla="*/ 92 w 124"/>
                <a:gd name="T25" fmla="*/ 56 h 337"/>
                <a:gd name="T26" fmla="*/ 92 w 124"/>
                <a:gd name="T27" fmla="*/ 282 h 337"/>
                <a:gd name="T28" fmla="*/ 92 w 124"/>
                <a:gd name="T29" fmla="*/ 288 h 337"/>
                <a:gd name="T30" fmla="*/ 124 w 124"/>
                <a:gd name="T31" fmla="*/ 33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 h="337">
                  <a:moveTo>
                    <a:pt x="124" y="331"/>
                  </a:moveTo>
                  <a:cubicBezTo>
                    <a:pt x="121" y="333"/>
                    <a:pt x="118" y="337"/>
                    <a:pt x="115" y="337"/>
                  </a:cubicBezTo>
                  <a:cubicBezTo>
                    <a:pt x="81" y="337"/>
                    <a:pt x="47" y="337"/>
                    <a:pt x="13" y="337"/>
                  </a:cubicBezTo>
                  <a:cubicBezTo>
                    <a:pt x="10" y="337"/>
                    <a:pt x="6" y="333"/>
                    <a:pt x="0" y="330"/>
                  </a:cubicBezTo>
                  <a:cubicBezTo>
                    <a:pt x="7" y="327"/>
                    <a:pt x="10" y="326"/>
                    <a:pt x="13" y="325"/>
                  </a:cubicBezTo>
                  <a:cubicBezTo>
                    <a:pt x="29" y="320"/>
                    <a:pt x="36" y="314"/>
                    <a:pt x="36" y="297"/>
                  </a:cubicBezTo>
                  <a:cubicBezTo>
                    <a:pt x="36" y="212"/>
                    <a:pt x="36" y="126"/>
                    <a:pt x="36" y="41"/>
                  </a:cubicBezTo>
                  <a:cubicBezTo>
                    <a:pt x="36" y="27"/>
                    <a:pt x="29" y="17"/>
                    <a:pt x="15" y="13"/>
                  </a:cubicBezTo>
                  <a:cubicBezTo>
                    <a:pt x="11" y="12"/>
                    <a:pt x="8" y="9"/>
                    <a:pt x="3" y="6"/>
                  </a:cubicBezTo>
                  <a:cubicBezTo>
                    <a:pt x="19" y="0"/>
                    <a:pt x="108" y="0"/>
                    <a:pt x="124" y="6"/>
                  </a:cubicBezTo>
                  <a:cubicBezTo>
                    <a:pt x="120" y="9"/>
                    <a:pt x="118" y="12"/>
                    <a:pt x="114" y="12"/>
                  </a:cubicBezTo>
                  <a:cubicBezTo>
                    <a:pt x="99" y="16"/>
                    <a:pt x="94" y="28"/>
                    <a:pt x="92" y="42"/>
                  </a:cubicBezTo>
                  <a:cubicBezTo>
                    <a:pt x="91" y="47"/>
                    <a:pt x="92" y="51"/>
                    <a:pt x="92" y="56"/>
                  </a:cubicBezTo>
                  <a:cubicBezTo>
                    <a:pt x="92" y="131"/>
                    <a:pt x="92" y="207"/>
                    <a:pt x="92" y="282"/>
                  </a:cubicBezTo>
                  <a:cubicBezTo>
                    <a:pt x="92" y="284"/>
                    <a:pt x="92" y="286"/>
                    <a:pt x="92" y="288"/>
                  </a:cubicBezTo>
                  <a:cubicBezTo>
                    <a:pt x="92" y="313"/>
                    <a:pt x="98" y="320"/>
                    <a:pt x="124"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33">
              <a:extLst>
                <a:ext uri="{FF2B5EF4-FFF2-40B4-BE49-F238E27FC236}">
                  <a16:creationId xmlns:a16="http://schemas.microsoft.com/office/drawing/2014/main" id="{1CBA3EB2-6426-4BDC-9272-562B541D4672}"/>
                </a:ext>
              </a:extLst>
            </p:cNvPr>
            <p:cNvSpPr>
              <a:spLocks noEditPoints="1"/>
            </p:cNvSpPr>
            <p:nvPr userDrawn="1"/>
          </p:nvSpPr>
          <p:spPr bwMode="auto">
            <a:xfrm>
              <a:off x="4979742" y="3130312"/>
              <a:ext cx="104511" cy="103946"/>
            </a:xfrm>
            <a:custGeom>
              <a:avLst/>
              <a:gdLst>
                <a:gd name="T0" fmla="*/ 3 w 184"/>
                <a:gd name="T1" fmla="*/ 4 h 184"/>
                <a:gd name="T2" fmla="*/ 14 w 184"/>
                <a:gd name="T3" fmla="*/ 0 h 184"/>
                <a:gd name="T4" fmla="*/ 96 w 184"/>
                <a:gd name="T5" fmla="*/ 0 h 184"/>
                <a:gd name="T6" fmla="*/ 115 w 184"/>
                <a:gd name="T7" fmla="*/ 4 h 184"/>
                <a:gd name="T8" fmla="*/ 153 w 184"/>
                <a:gd name="T9" fmla="*/ 47 h 184"/>
                <a:gd name="T10" fmla="*/ 123 w 184"/>
                <a:gd name="T11" fmla="*/ 93 h 184"/>
                <a:gd name="T12" fmla="*/ 110 w 184"/>
                <a:gd name="T13" fmla="*/ 99 h 184"/>
                <a:gd name="T14" fmla="*/ 133 w 184"/>
                <a:gd name="T15" fmla="*/ 128 h 184"/>
                <a:gd name="T16" fmla="*/ 157 w 184"/>
                <a:gd name="T17" fmla="*/ 157 h 184"/>
                <a:gd name="T18" fmla="*/ 184 w 184"/>
                <a:gd name="T19" fmla="*/ 179 h 184"/>
                <a:gd name="T20" fmla="*/ 182 w 184"/>
                <a:gd name="T21" fmla="*/ 183 h 184"/>
                <a:gd name="T22" fmla="*/ 138 w 184"/>
                <a:gd name="T23" fmla="*/ 183 h 184"/>
                <a:gd name="T24" fmla="*/ 126 w 184"/>
                <a:gd name="T25" fmla="*/ 174 h 184"/>
                <a:gd name="T26" fmla="*/ 80 w 184"/>
                <a:gd name="T27" fmla="*/ 116 h 184"/>
                <a:gd name="T28" fmla="*/ 65 w 184"/>
                <a:gd name="T29" fmla="*/ 98 h 184"/>
                <a:gd name="T30" fmla="*/ 63 w 184"/>
                <a:gd name="T31" fmla="*/ 162 h 184"/>
                <a:gd name="T32" fmla="*/ 76 w 184"/>
                <a:gd name="T33" fmla="*/ 172 h 184"/>
                <a:gd name="T34" fmla="*/ 85 w 184"/>
                <a:gd name="T35" fmla="*/ 182 h 184"/>
                <a:gd name="T36" fmla="*/ 0 w 184"/>
                <a:gd name="T37" fmla="*/ 182 h 184"/>
                <a:gd name="T38" fmla="*/ 11 w 184"/>
                <a:gd name="T39" fmla="*/ 172 h 184"/>
                <a:gd name="T40" fmla="*/ 26 w 184"/>
                <a:gd name="T41" fmla="*/ 152 h 184"/>
                <a:gd name="T42" fmla="*/ 27 w 184"/>
                <a:gd name="T43" fmla="*/ 33 h 184"/>
                <a:gd name="T44" fmla="*/ 4 w 184"/>
                <a:gd name="T45" fmla="*/ 9 h 184"/>
                <a:gd name="T46" fmla="*/ 3 w 184"/>
                <a:gd name="T47" fmla="*/ 4 h 184"/>
                <a:gd name="T48" fmla="*/ 63 w 184"/>
                <a:gd name="T49" fmla="*/ 84 h 184"/>
                <a:gd name="T50" fmla="*/ 112 w 184"/>
                <a:gd name="T51" fmla="*/ 67 h 184"/>
                <a:gd name="T52" fmla="*/ 110 w 184"/>
                <a:gd name="T53" fmla="*/ 31 h 184"/>
                <a:gd name="T54" fmla="*/ 63 w 184"/>
                <a:gd name="T55" fmla="*/ 19 h 184"/>
                <a:gd name="T56" fmla="*/ 63 w 184"/>
                <a:gd name="T57" fmla="*/ 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4" h="184">
                  <a:moveTo>
                    <a:pt x="3" y="4"/>
                  </a:moveTo>
                  <a:cubicBezTo>
                    <a:pt x="7" y="3"/>
                    <a:pt x="10" y="0"/>
                    <a:pt x="14" y="0"/>
                  </a:cubicBezTo>
                  <a:cubicBezTo>
                    <a:pt x="41" y="0"/>
                    <a:pt x="69" y="0"/>
                    <a:pt x="96" y="0"/>
                  </a:cubicBezTo>
                  <a:cubicBezTo>
                    <a:pt x="102" y="0"/>
                    <a:pt x="109" y="2"/>
                    <a:pt x="115" y="4"/>
                  </a:cubicBezTo>
                  <a:cubicBezTo>
                    <a:pt x="138" y="10"/>
                    <a:pt x="153" y="25"/>
                    <a:pt x="153" y="47"/>
                  </a:cubicBezTo>
                  <a:cubicBezTo>
                    <a:pt x="154" y="70"/>
                    <a:pt x="148" y="82"/>
                    <a:pt x="123" y="93"/>
                  </a:cubicBezTo>
                  <a:cubicBezTo>
                    <a:pt x="120" y="95"/>
                    <a:pt x="116" y="96"/>
                    <a:pt x="110" y="99"/>
                  </a:cubicBezTo>
                  <a:cubicBezTo>
                    <a:pt x="118" y="109"/>
                    <a:pt x="125" y="119"/>
                    <a:pt x="133" y="128"/>
                  </a:cubicBezTo>
                  <a:cubicBezTo>
                    <a:pt x="141" y="138"/>
                    <a:pt x="148" y="149"/>
                    <a:pt x="157" y="157"/>
                  </a:cubicBezTo>
                  <a:cubicBezTo>
                    <a:pt x="165" y="165"/>
                    <a:pt x="175" y="172"/>
                    <a:pt x="184" y="179"/>
                  </a:cubicBezTo>
                  <a:cubicBezTo>
                    <a:pt x="184" y="180"/>
                    <a:pt x="183" y="182"/>
                    <a:pt x="182" y="183"/>
                  </a:cubicBezTo>
                  <a:cubicBezTo>
                    <a:pt x="167" y="183"/>
                    <a:pt x="152" y="184"/>
                    <a:pt x="138" y="183"/>
                  </a:cubicBezTo>
                  <a:cubicBezTo>
                    <a:pt x="133" y="183"/>
                    <a:pt x="129" y="178"/>
                    <a:pt x="126" y="174"/>
                  </a:cubicBezTo>
                  <a:cubicBezTo>
                    <a:pt x="110" y="155"/>
                    <a:pt x="96" y="135"/>
                    <a:pt x="80" y="116"/>
                  </a:cubicBezTo>
                  <a:cubicBezTo>
                    <a:pt x="77" y="111"/>
                    <a:pt x="72" y="106"/>
                    <a:pt x="65" y="98"/>
                  </a:cubicBezTo>
                  <a:cubicBezTo>
                    <a:pt x="60" y="123"/>
                    <a:pt x="62" y="142"/>
                    <a:pt x="63" y="162"/>
                  </a:cubicBezTo>
                  <a:cubicBezTo>
                    <a:pt x="63" y="169"/>
                    <a:pt x="70" y="171"/>
                    <a:pt x="76" y="172"/>
                  </a:cubicBezTo>
                  <a:cubicBezTo>
                    <a:pt x="81" y="172"/>
                    <a:pt x="87" y="172"/>
                    <a:pt x="85" y="182"/>
                  </a:cubicBezTo>
                  <a:cubicBezTo>
                    <a:pt x="59" y="182"/>
                    <a:pt x="32" y="182"/>
                    <a:pt x="0" y="182"/>
                  </a:cubicBezTo>
                  <a:cubicBezTo>
                    <a:pt x="6" y="177"/>
                    <a:pt x="8" y="172"/>
                    <a:pt x="11" y="172"/>
                  </a:cubicBezTo>
                  <a:cubicBezTo>
                    <a:pt x="23" y="171"/>
                    <a:pt x="26" y="163"/>
                    <a:pt x="26" y="152"/>
                  </a:cubicBezTo>
                  <a:cubicBezTo>
                    <a:pt x="26" y="112"/>
                    <a:pt x="26" y="73"/>
                    <a:pt x="27" y="33"/>
                  </a:cubicBezTo>
                  <a:cubicBezTo>
                    <a:pt x="27" y="16"/>
                    <a:pt x="14" y="14"/>
                    <a:pt x="4" y="9"/>
                  </a:cubicBezTo>
                  <a:cubicBezTo>
                    <a:pt x="4" y="8"/>
                    <a:pt x="3" y="6"/>
                    <a:pt x="3" y="4"/>
                  </a:cubicBezTo>
                  <a:close/>
                  <a:moveTo>
                    <a:pt x="63" y="84"/>
                  </a:moveTo>
                  <a:cubicBezTo>
                    <a:pt x="82" y="84"/>
                    <a:pt x="100" y="84"/>
                    <a:pt x="112" y="67"/>
                  </a:cubicBezTo>
                  <a:cubicBezTo>
                    <a:pt x="118" y="57"/>
                    <a:pt x="117" y="39"/>
                    <a:pt x="110" y="31"/>
                  </a:cubicBezTo>
                  <a:cubicBezTo>
                    <a:pt x="98" y="16"/>
                    <a:pt x="81" y="18"/>
                    <a:pt x="63" y="19"/>
                  </a:cubicBezTo>
                  <a:cubicBezTo>
                    <a:pt x="63" y="41"/>
                    <a:pt x="63" y="62"/>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34">
              <a:extLst>
                <a:ext uri="{FF2B5EF4-FFF2-40B4-BE49-F238E27FC236}">
                  <a16:creationId xmlns:a16="http://schemas.microsoft.com/office/drawing/2014/main" id="{8E929DE6-004D-4B5E-AE84-037948E8B35A}"/>
                </a:ext>
              </a:extLst>
            </p:cNvPr>
            <p:cNvSpPr>
              <a:spLocks/>
            </p:cNvSpPr>
            <p:nvPr userDrawn="1"/>
          </p:nvSpPr>
          <p:spPr bwMode="auto">
            <a:xfrm>
              <a:off x="4511419" y="3128618"/>
              <a:ext cx="110161" cy="107901"/>
            </a:xfrm>
            <a:custGeom>
              <a:avLst/>
              <a:gdLst>
                <a:gd name="T0" fmla="*/ 123 w 195"/>
                <a:gd name="T1" fmla="*/ 11 h 191"/>
                <a:gd name="T2" fmla="*/ 195 w 195"/>
                <a:gd name="T3" fmla="*/ 5 h 191"/>
                <a:gd name="T4" fmla="*/ 188 w 195"/>
                <a:gd name="T5" fmla="*/ 15 h 191"/>
                <a:gd name="T6" fmla="*/ 170 w 195"/>
                <a:gd name="T7" fmla="*/ 43 h 191"/>
                <a:gd name="T8" fmla="*/ 170 w 195"/>
                <a:gd name="T9" fmla="*/ 107 h 191"/>
                <a:gd name="T10" fmla="*/ 166 w 195"/>
                <a:gd name="T11" fmla="*/ 145 h 191"/>
                <a:gd name="T12" fmla="*/ 113 w 195"/>
                <a:gd name="T13" fmla="*/ 190 h 191"/>
                <a:gd name="T14" fmla="*/ 87 w 195"/>
                <a:gd name="T15" fmla="*/ 191 h 191"/>
                <a:gd name="T16" fmla="*/ 27 w 195"/>
                <a:gd name="T17" fmla="*/ 131 h 191"/>
                <a:gd name="T18" fmla="*/ 26 w 195"/>
                <a:gd name="T19" fmla="*/ 49 h 191"/>
                <a:gd name="T20" fmla="*/ 26 w 195"/>
                <a:gd name="T21" fmla="*/ 35 h 191"/>
                <a:gd name="T22" fmla="*/ 12 w 195"/>
                <a:gd name="T23" fmla="*/ 16 h 191"/>
                <a:gd name="T24" fmla="*/ 4 w 195"/>
                <a:gd name="T25" fmla="*/ 4 h 191"/>
                <a:gd name="T26" fmla="*/ 84 w 195"/>
                <a:gd name="T27" fmla="*/ 5 h 191"/>
                <a:gd name="T28" fmla="*/ 87 w 195"/>
                <a:gd name="T29" fmla="*/ 11 h 191"/>
                <a:gd name="T30" fmla="*/ 74 w 195"/>
                <a:gd name="T31" fmla="*/ 16 h 191"/>
                <a:gd name="T32" fmla="*/ 60 w 195"/>
                <a:gd name="T33" fmla="*/ 32 h 191"/>
                <a:gd name="T34" fmla="*/ 62 w 195"/>
                <a:gd name="T35" fmla="*/ 138 h 191"/>
                <a:gd name="T36" fmla="*/ 103 w 195"/>
                <a:gd name="T37" fmla="*/ 173 h 191"/>
                <a:gd name="T38" fmla="*/ 147 w 195"/>
                <a:gd name="T39" fmla="*/ 138 h 191"/>
                <a:gd name="T40" fmla="*/ 150 w 195"/>
                <a:gd name="T41" fmla="*/ 95 h 191"/>
                <a:gd name="T42" fmla="*/ 150 w 195"/>
                <a:gd name="T43" fmla="*/ 45 h 191"/>
                <a:gd name="T44" fmla="*/ 129 w 195"/>
                <a:gd name="T45" fmla="*/ 14 h 191"/>
                <a:gd name="T46" fmla="*/ 123 w 195"/>
                <a:gd name="T47" fmla="*/ 1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5" h="191">
                  <a:moveTo>
                    <a:pt x="123" y="11"/>
                  </a:moveTo>
                  <a:cubicBezTo>
                    <a:pt x="133" y="2"/>
                    <a:pt x="159" y="0"/>
                    <a:pt x="195" y="5"/>
                  </a:cubicBezTo>
                  <a:cubicBezTo>
                    <a:pt x="192" y="9"/>
                    <a:pt x="191" y="14"/>
                    <a:pt x="188" y="15"/>
                  </a:cubicBezTo>
                  <a:cubicBezTo>
                    <a:pt x="172" y="18"/>
                    <a:pt x="170" y="29"/>
                    <a:pt x="170" y="43"/>
                  </a:cubicBezTo>
                  <a:cubicBezTo>
                    <a:pt x="171" y="64"/>
                    <a:pt x="171" y="86"/>
                    <a:pt x="170" y="107"/>
                  </a:cubicBezTo>
                  <a:cubicBezTo>
                    <a:pt x="170" y="120"/>
                    <a:pt x="169" y="132"/>
                    <a:pt x="166" y="145"/>
                  </a:cubicBezTo>
                  <a:cubicBezTo>
                    <a:pt x="162" y="171"/>
                    <a:pt x="141" y="188"/>
                    <a:pt x="113" y="190"/>
                  </a:cubicBezTo>
                  <a:cubicBezTo>
                    <a:pt x="105" y="191"/>
                    <a:pt x="96" y="191"/>
                    <a:pt x="87" y="191"/>
                  </a:cubicBezTo>
                  <a:cubicBezTo>
                    <a:pt x="51" y="190"/>
                    <a:pt x="27" y="167"/>
                    <a:pt x="27" y="131"/>
                  </a:cubicBezTo>
                  <a:cubicBezTo>
                    <a:pt x="26" y="103"/>
                    <a:pt x="26" y="76"/>
                    <a:pt x="26" y="49"/>
                  </a:cubicBezTo>
                  <a:cubicBezTo>
                    <a:pt x="26" y="44"/>
                    <a:pt x="26" y="39"/>
                    <a:pt x="26" y="35"/>
                  </a:cubicBezTo>
                  <a:cubicBezTo>
                    <a:pt x="26" y="25"/>
                    <a:pt x="23" y="18"/>
                    <a:pt x="12" y="16"/>
                  </a:cubicBezTo>
                  <a:cubicBezTo>
                    <a:pt x="6" y="15"/>
                    <a:pt x="0" y="13"/>
                    <a:pt x="4" y="4"/>
                  </a:cubicBezTo>
                  <a:cubicBezTo>
                    <a:pt x="31" y="4"/>
                    <a:pt x="57" y="4"/>
                    <a:pt x="84" y="5"/>
                  </a:cubicBezTo>
                  <a:cubicBezTo>
                    <a:pt x="84" y="5"/>
                    <a:pt x="85" y="8"/>
                    <a:pt x="87" y="11"/>
                  </a:cubicBezTo>
                  <a:cubicBezTo>
                    <a:pt x="82" y="13"/>
                    <a:pt x="79" y="15"/>
                    <a:pt x="74" y="16"/>
                  </a:cubicBezTo>
                  <a:cubicBezTo>
                    <a:pt x="65" y="18"/>
                    <a:pt x="60" y="23"/>
                    <a:pt x="60" y="32"/>
                  </a:cubicBezTo>
                  <a:cubicBezTo>
                    <a:pt x="60" y="67"/>
                    <a:pt x="61" y="103"/>
                    <a:pt x="62" y="138"/>
                  </a:cubicBezTo>
                  <a:cubicBezTo>
                    <a:pt x="63" y="158"/>
                    <a:pt x="77" y="171"/>
                    <a:pt x="103" y="173"/>
                  </a:cubicBezTo>
                  <a:cubicBezTo>
                    <a:pt x="127" y="174"/>
                    <a:pt x="143" y="162"/>
                    <a:pt x="147" y="138"/>
                  </a:cubicBezTo>
                  <a:cubicBezTo>
                    <a:pt x="150" y="124"/>
                    <a:pt x="150" y="109"/>
                    <a:pt x="150" y="95"/>
                  </a:cubicBezTo>
                  <a:cubicBezTo>
                    <a:pt x="151" y="78"/>
                    <a:pt x="151" y="62"/>
                    <a:pt x="150" y="45"/>
                  </a:cubicBezTo>
                  <a:cubicBezTo>
                    <a:pt x="150" y="24"/>
                    <a:pt x="149" y="22"/>
                    <a:pt x="129" y="14"/>
                  </a:cubicBezTo>
                  <a:cubicBezTo>
                    <a:pt x="128" y="14"/>
                    <a:pt x="126" y="12"/>
                    <a:pt x="12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35">
              <a:extLst>
                <a:ext uri="{FF2B5EF4-FFF2-40B4-BE49-F238E27FC236}">
                  <a16:creationId xmlns:a16="http://schemas.microsoft.com/office/drawing/2014/main" id="{AC47C13B-E036-4447-84F0-87AD246F0699}"/>
                </a:ext>
              </a:extLst>
            </p:cNvPr>
            <p:cNvSpPr>
              <a:spLocks/>
            </p:cNvSpPr>
            <p:nvPr userDrawn="1"/>
          </p:nvSpPr>
          <p:spPr bwMode="auto">
            <a:xfrm>
              <a:off x="4686546" y="3126358"/>
              <a:ext cx="75135" cy="110161"/>
            </a:xfrm>
            <a:custGeom>
              <a:avLst/>
              <a:gdLst>
                <a:gd name="T0" fmla="*/ 116 w 132"/>
                <a:gd name="T1" fmla="*/ 4 h 195"/>
                <a:gd name="T2" fmla="*/ 122 w 132"/>
                <a:gd name="T3" fmla="*/ 63 h 195"/>
                <a:gd name="T4" fmla="*/ 108 w 132"/>
                <a:gd name="T5" fmla="*/ 61 h 195"/>
                <a:gd name="T6" fmla="*/ 101 w 132"/>
                <a:gd name="T7" fmla="*/ 46 h 195"/>
                <a:gd name="T8" fmla="*/ 63 w 132"/>
                <a:gd name="T9" fmla="*/ 21 h 195"/>
                <a:gd name="T10" fmla="*/ 42 w 132"/>
                <a:gd name="T11" fmla="*/ 34 h 195"/>
                <a:gd name="T12" fmla="*/ 46 w 132"/>
                <a:gd name="T13" fmla="*/ 58 h 195"/>
                <a:gd name="T14" fmla="*/ 70 w 132"/>
                <a:gd name="T15" fmla="*/ 76 h 195"/>
                <a:gd name="T16" fmla="*/ 108 w 132"/>
                <a:gd name="T17" fmla="*/ 101 h 195"/>
                <a:gd name="T18" fmla="*/ 126 w 132"/>
                <a:gd name="T19" fmla="*/ 158 h 195"/>
                <a:gd name="T20" fmla="*/ 81 w 132"/>
                <a:gd name="T21" fmla="*/ 194 h 195"/>
                <a:gd name="T22" fmla="*/ 57 w 132"/>
                <a:gd name="T23" fmla="*/ 194 h 195"/>
                <a:gd name="T24" fmla="*/ 32 w 132"/>
                <a:gd name="T25" fmla="*/ 189 h 195"/>
                <a:gd name="T26" fmla="*/ 9 w 132"/>
                <a:gd name="T27" fmla="*/ 195 h 195"/>
                <a:gd name="T28" fmla="*/ 0 w 132"/>
                <a:gd name="T29" fmla="*/ 133 h 195"/>
                <a:gd name="T30" fmla="*/ 17 w 132"/>
                <a:gd name="T31" fmla="*/ 139 h 195"/>
                <a:gd name="T32" fmla="*/ 37 w 132"/>
                <a:gd name="T33" fmla="*/ 166 h 195"/>
                <a:gd name="T34" fmla="*/ 70 w 132"/>
                <a:gd name="T35" fmla="*/ 177 h 195"/>
                <a:gd name="T36" fmla="*/ 91 w 132"/>
                <a:gd name="T37" fmla="*/ 162 h 195"/>
                <a:gd name="T38" fmla="*/ 87 w 132"/>
                <a:gd name="T39" fmla="*/ 134 h 195"/>
                <a:gd name="T40" fmla="*/ 64 w 132"/>
                <a:gd name="T41" fmla="*/ 115 h 195"/>
                <a:gd name="T42" fmla="*/ 29 w 132"/>
                <a:gd name="T43" fmla="*/ 93 h 195"/>
                <a:gd name="T44" fmla="*/ 12 w 132"/>
                <a:gd name="T45" fmla="*/ 33 h 195"/>
                <a:gd name="T46" fmla="*/ 68 w 132"/>
                <a:gd name="T47" fmla="*/ 3 h 195"/>
                <a:gd name="T48" fmla="*/ 75 w 132"/>
                <a:gd name="T49" fmla="*/ 5 h 195"/>
                <a:gd name="T50" fmla="*/ 112 w 132"/>
                <a:gd name="T51" fmla="*/ 1 h 195"/>
                <a:gd name="T52" fmla="*/ 116 w 132"/>
                <a:gd name="T53" fmla="*/ 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195">
                  <a:moveTo>
                    <a:pt x="116" y="4"/>
                  </a:moveTo>
                  <a:cubicBezTo>
                    <a:pt x="118" y="24"/>
                    <a:pt x="120" y="44"/>
                    <a:pt x="122" y="63"/>
                  </a:cubicBezTo>
                  <a:cubicBezTo>
                    <a:pt x="115" y="67"/>
                    <a:pt x="111" y="68"/>
                    <a:pt x="108" y="61"/>
                  </a:cubicBezTo>
                  <a:cubicBezTo>
                    <a:pt x="106" y="56"/>
                    <a:pt x="104" y="51"/>
                    <a:pt x="101" y="46"/>
                  </a:cubicBezTo>
                  <a:cubicBezTo>
                    <a:pt x="93" y="31"/>
                    <a:pt x="80" y="23"/>
                    <a:pt x="63" y="21"/>
                  </a:cubicBezTo>
                  <a:cubicBezTo>
                    <a:pt x="53" y="21"/>
                    <a:pt x="45" y="25"/>
                    <a:pt x="42" y="34"/>
                  </a:cubicBezTo>
                  <a:cubicBezTo>
                    <a:pt x="38" y="42"/>
                    <a:pt x="39" y="51"/>
                    <a:pt x="46" y="58"/>
                  </a:cubicBezTo>
                  <a:cubicBezTo>
                    <a:pt x="53" y="64"/>
                    <a:pt x="62" y="70"/>
                    <a:pt x="70" y="76"/>
                  </a:cubicBezTo>
                  <a:cubicBezTo>
                    <a:pt x="82" y="84"/>
                    <a:pt x="95" y="93"/>
                    <a:pt x="108" y="101"/>
                  </a:cubicBezTo>
                  <a:cubicBezTo>
                    <a:pt x="128" y="115"/>
                    <a:pt x="132" y="138"/>
                    <a:pt x="126" y="158"/>
                  </a:cubicBezTo>
                  <a:cubicBezTo>
                    <a:pt x="120" y="179"/>
                    <a:pt x="103" y="191"/>
                    <a:pt x="81" y="194"/>
                  </a:cubicBezTo>
                  <a:cubicBezTo>
                    <a:pt x="73" y="195"/>
                    <a:pt x="65" y="195"/>
                    <a:pt x="57" y="194"/>
                  </a:cubicBezTo>
                  <a:cubicBezTo>
                    <a:pt x="49" y="193"/>
                    <a:pt x="40" y="189"/>
                    <a:pt x="32" y="189"/>
                  </a:cubicBezTo>
                  <a:cubicBezTo>
                    <a:pt x="25" y="188"/>
                    <a:pt x="18" y="192"/>
                    <a:pt x="9" y="195"/>
                  </a:cubicBezTo>
                  <a:cubicBezTo>
                    <a:pt x="6" y="174"/>
                    <a:pt x="3" y="154"/>
                    <a:pt x="0" y="133"/>
                  </a:cubicBezTo>
                  <a:cubicBezTo>
                    <a:pt x="10" y="129"/>
                    <a:pt x="13" y="133"/>
                    <a:pt x="17" y="139"/>
                  </a:cubicBezTo>
                  <a:cubicBezTo>
                    <a:pt x="23" y="149"/>
                    <a:pt x="29" y="158"/>
                    <a:pt x="37" y="166"/>
                  </a:cubicBezTo>
                  <a:cubicBezTo>
                    <a:pt x="45" y="176"/>
                    <a:pt x="57" y="179"/>
                    <a:pt x="70" y="177"/>
                  </a:cubicBezTo>
                  <a:cubicBezTo>
                    <a:pt x="80" y="176"/>
                    <a:pt x="87" y="171"/>
                    <a:pt x="91" y="162"/>
                  </a:cubicBezTo>
                  <a:cubicBezTo>
                    <a:pt x="96" y="152"/>
                    <a:pt x="95" y="142"/>
                    <a:pt x="87" y="134"/>
                  </a:cubicBezTo>
                  <a:cubicBezTo>
                    <a:pt x="80" y="127"/>
                    <a:pt x="72" y="121"/>
                    <a:pt x="64" y="115"/>
                  </a:cubicBezTo>
                  <a:cubicBezTo>
                    <a:pt x="53" y="107"/>
                    <a:pt x="40" y="101"/>
                    <a:pt x="29" y="93"/>
                  </a:cubicBezTo>
                  <a:cubicBezTo>
                    <a:pt x="6" y="76"/>
                    <a:pt x="4" y="53"/>
                    <a:pt x="12" y="33"/>
                  </a:cubicBezTo>
                  <a:cubicBezTo>
                    <a:pt x="19" y="12"/>
                    <a:pt x="44" y="0"/>
                    <a:pt x="68" y="3"/>
                  </a:cubicBezTo>
                  <a:cubicBezTo>
                    <a:pt x="70" y="3"/>
                    <a:pt x="73" y="4"/>
                    <a:pt x="75" y="5"/>
                  </a:cubicBezTo>
                  <a:cubicBezTo>
                    <a:pt x="88" y="10"/>
                    <a:pt x="100" y="13"/>
                    <a:pt x="112" y="1"/>
                  </a:cubicBezTo>
                  <a:cubicBezTo>
                    <a:pt x="113" y="2"/>
                    <a:pt x="115" y="3"/>
                    <a:pt x="1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36">
              <a:extLst>
                <a:ext uri="{FF2B5EF4-FFF2-40B4-BE49-F238E27FC236}">
                  <a16:creationId xmlns:a16="http://schemas.microsoft.com/office/drawing/2014/main" id="{5CD1E441-7AED-4B8C-B736-A03DD9A5123C}"/>
                </a:ext>
              </a:extLst>
            </p:cNvPr>
            <p:cNvSpPr>
              <a:spLocks noEditPoints="1"/>
            </p:cNvSpPr>
            <p:nvPr userDrawn="1"/>
          </p:nvSpPr>
          <p:spPr bwMode="auto">
            <a:xfrm>
              <a:off x="5137921" y="3128053"/>
              <a:ext cx="111290" cy="106206"/>
            </a:xfrm>
            <a:custGeom>
              <a:avLst/>
              <a:gdLst>
                <a:gd name="T0" fmla="*/ 121 w 197"/>
                <a:gd name="T1" fmla="*/ 188 h 188"/>
                <a:gd name="T2" fmla="*/ 136 w 197"/>
                <a:gd name="T3" fmla="*/ 171 h 188"/>
                <a:gd name="T4" fmla="*/ 122 w 197"/>
                <a:gd name="T5" fmla="*/ 131 h 188"/>
                <a:gd name="T6" fmla="*/ 57 w 197"/>
                <a:gd name="T7" fmla="*/ 131 h 188"/>
                <a:gd name="T8" fmla="*/ 43 w 197"/>
                <a:gd name="T9" fmla="*/ 169 h 188"/>
                <a:gd name="T10" fmla="*/ 60 w 197"/>
                <a:gd name="T11" fmla="*/ 186 h 188"/>
                <a:gd name="T12" fmla="*/ 0 w 197"/>
                <a:gd name="T13" fmla="*/ 186 h 188"/>
                <a:gd name="T14" fmla="*/ 3 w 197"/>
                <a:gd name="T15" fmla="*/ 178 h 188"/>
                <a:gd name="T16" fmla="*/ 29 w 197"/>
                <a:gd name="T17" fmla="*/ 147 h 188"/>
                <a:gd name="T18" fmla="*/ 82 w 197"/>
                <a:gd name="T19" fmla="*/ 22 h 188"/>
                <a:gd name="T20" fmla="*/ 87 w 197"/>
                <a:gd name="T21" fmla="*/ 12 h 188"/>
                <a:gd name="T22" fmla="*/ 97 w 197"/>
                <a:gd name="T23" fmla="*/ 0 h 188"/>
                <a:gd name="T24" fmla="*/ 107 w 197"/>
                <a:gd name="T25" fmla="*/ 11 h 188"/>
                <a:gd name="T26" fmla="*/ 137 w 197"/>
                <a:gd name="T27" fmla="*/ 80 h 188"/>
                <a:gd name="T28" fmla="*/ 171 w 197"/>
                <a:gd name="T29" fmla="*/ 156 h 188"/>
                <a:gd name="T30" fmla="*/ 191 w 197"/>
                <a:gd name="T31" fmla="*/ 177 h 188"/>
                <a:gd name="T32" fmla="*/ 197 w 197"/>
                <a:gd name="T33" fmla="*/ 187 h 188"/>
                <a:gd name="T34" fmla="*/ 121 w 197"/>
                <a:gd name="T35" fmla="*/ 188 h 188"/>
                <a:gd name="T36" fmla="*/ 66 w 197"/>
                <a:gd name="T37" fmla="*/ 110 h 188"/>
                <a:gd name="T38" fmla="*/ 114 w 197"/>
                <a:gd name="T39" fmla="*/ 110 h 188"/>
                <a:gd name="T40" fmla="*/ 90 w 197"/>
                <a:gd name="T41" fmla="*/ 53 h 188"/>
                <a:gd name="T42" fmla="*/ 66 w 197"/>
                <a:gd name="T43"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7" h="188">
                  <a:moveTo>
                    <a:pt x="121" y="188"/>
                  </a:moveTo>
                  <a:cubicBezTo>
                    <a:pt x="118" y="172"/>
                    <a:pt x="131" y="178"/>
                    <a:pt x="136" y="171"/>
                  </a:cubicBezTo>
                  <a:cubicBezTo>
                    <a:pt x="136" y="158"/>
                    <a:pt x="128" y="145"/>
                    <a:pt x="122" y="131"/>
                  </a:cubicBezTo>
                  <a:cubicBezTo>
                    <a:pt x="101" y="131"/>
                    <a:pt x="80" y="131"/>
                    <a:pt x="57" y="131"/>
                  </a:cubicBezTo>
                  <a:cubicBezTo>
                    <a:pt x="52" y="144"/>
                    <a:pt x="48" y="157"/>
                    <a:pt x="43" y="169"/>
                  </a:cubicBezTo>
                  <a:cubicBezTo>
                    <a:pt x="54" y="176"/>
                    <a:pt x="57" y="179"/>
                    <a:pt x="60" y="186"/>
                  </a:cubicBezTo>
                  <a:cubicBezTo>
                    <a:pt x="40" y="186"/>
                    <a:pt x="21" y="186"/>
                    <a:pt x="0" y="186"/>
                  </a:cubicBezTo>
                  <a:cubicBezTo>
                    <a:pt x="2" y="182"/>
                    <a:pt x="2" y="178"/>
                    <a:pt x="3" y="178"/>
                  </a:cubicBezTo>
                  <a:cubicBezTo>
                    <a:pt x="19" y="173"/>
                    <a:pt x="23" y="160"/>
                    <a:pt x="29" y="147"/>
                  </a:cubicBezTo>
                  <a:cubicBezTo>
                    <a:pt x="47" y="105"/>
                    <a:pt x="64" y="64"/>
                    <a:pt x="82" y="22"/>
                  </a:cubicBezTo>
                  <a:cubicBezTo>
                    <a:pt x="84" y="19"/>
                    <a:pt x="85" y="15"/>
                    <a:pt x="87" y="12"/>
                  </a:cubicBezTo>
                  <a:cubicBezTo>
                    <a:pt x="90" y="7"/>
                    <a:pt x="93" y="4"/>
                    <a:pt x="97" y="0"/>
                  </a:cubicBezTo>
                  <a:cubicBezTo>
                    <a:pt x="100" y="4"/>
                    <a:pt x="105" y="6"/>
                    <a:pt x="107" y="11"/>
                  </a:cubicBezTo>
                  <a:cubicBezTo>
                    <a:pt x="117" y="34"/>
                    <a:pt x="127" y="57"/>
                    <a:pt x="137" y="80"/>
                  </a:cubicBezTo>
                  <a:cubicBezTo>
                    <a:pt x="148" y="105"/>
                    <a:pt x="160" y="131"/>
                    <a:pt x="171" y="156"/>
                  </a:cubicBezTo>
                  <a:cubicBezTo>
                    <a:pt x="175" y="166"/>
                    <a:pt x="179" y="175"/>
                    <a:pt x="191" y="177"/>
                  </a:cubicBezTo>
                  <a:cubicBezTo>
                    <a:pt x="193" y="177"/>
                    <a:pt x="194" y="181"/>
                    <a:pt x="197" y="187"/>
                  </a:cubicBezTo>
                  <a:cubicBezTo>
                    <a:pt x="170" y="188"/>
                    <a:pt x="146" y="187"/>
                    <a:pt x="121" y="188"/>
                  </a:cubicBezTo>
                  <a:close/>
                  <a:moveTo>
                    <a:pt x="66" y="110"/>
                  </a:moveTo>
                  <a:cubicBezTo>
                    <a:pt x="83" y="110"/>
                    <a:pt x="97" y="110"/>
                    <a:pt x="114" y="110"/>
                  </a:cubicBezTo>
                  <a:cubicBezTo>
                    <a:pt x="106" y="91"/>
                    <a:pt x="99" y="74"/>
                    <a:pt x="90" y="53"/>
                  </a:cubicBezTo>
                  <a:cubicBezTo>
                    <a:pt x="81" y="75"/>
                    <a:pt x="74" y="92"/>
                    <a:pt x="6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37">
              <a:extLst>
                <a:ext uri="{FF2B5EF4-FFF2-40B4-BE49-F238E27FC236}">
                  <a16:creationId xmlns:a16="http://schemas.microsoft.com/office/drawing/2014/main" id="{07DA4BA2-C59E-4F46-9EEC-6529215617BF}"/>
                </a:ext>
              </a:extLst>
            </p:cNvPr>
            <p:cNvSpPr>
              <a:spLocks noEditPoints="1"/>
            </p:cNvSpPr>
            <p:nvPr userDrawn="1"/>
          </p:nvSpPr>
          <p:spPr bwMode="auto">
            <a:xfrm>
              <a:off x="5574044" y="3127488"/>
              <a:ext cx="110161" cy="107901"/>
            </a:xfrm>
            <a:custGeom>
              <a:avLst/>
              <a:gdLst>
                <a:gd name="T0" fmla="*/ 194 w 194"/>
                <a:gd name="T1" fmla="*/ 188 h 191"/>
                <a:gd name="T2" fmla="*/ 119 w 194"/>
                <a:gd name="T3" fmla="*/ 188 h 191"/>
                <a:gd name="T4" fmla="*/ 135 w 194"/>
                <a:gd name="T5" fmla="*/ 172 h 191"/>
                <a:gd name="T6" fmla="*/ 120 w 194"/>
                <a:gd name="T7" fmla="*/ 132 h 191"/>
                <a:gd name="T8" fmla="*/ 58 w 194"/>
                <a:gd name="T9" fmla="*/ 132 h 191"/>
                <a:gd name="T10" fmla="*/ 45 w 194"/>
                <a:gd name="T11" fmla="*/ 171 h 191"/>
                <a:gd name="T12" fmla="*/ 60 w 194"/>
                <a:gd name="T13" fmla="*/ 187 h 191"/>
                <a:gd name="T14" fmla="*/ 0 w 194"/>
                <a:gd name="T15" fmla="*/ 188 h 191"/>
                <a:gd name="T16" fmla="*/ 5 w 194"/>
                <a:gd name="T17" fmla="*/ 178 h 191"/>
                <a:gd name="T18" fmla="*/ 23 w 194"/>
                <a:gd name="T19" fmla="*/ 159 h 191"/>
                <a:gd name="T20" fmla="*/ 84 w 194"/>
                <a:gd name="T21" fmla="*/ 18 h 191"/>
                <a:gd name="T22" fmla="*/ 97 w 194"/>
                <a:gd name="T23" fmla="*/ 2 h 191"/>
                <a:gd name="T24" fmla="*/ 109 w 194"/>
                <a:gd name="T25" fmla="*/ 17 h 191"/>
                <a:gd name="T26" fmla="*/ 170 w 194"/>
                <a:gd name="T27" fmla="*/ 156 h 191"/>
                <a:gd name="T28" fmla="*/ 191 w 194"/>
                <a:gd name="T29" fmla="*/ 178 h 191"/>
                <a:gd name="T30" fmla="*/ 194 w 194"/>
                <a:gd name="T31" fmla="*/ 188 h 191"/>
                <a:gd name="T32" fmla="*/ 114 w 194"/>
                <a:gd name="T33" fmla="*/ 112 h 191"/>
                <a:gd name="T34" fmla="*/ 89 w 194"/>
                <a:gd name="T35" fmla="*/ 55 h 191"/>
                <a:gd name="T36" fmla="*/ 66 w 194"/>
                <a:gd name="T37" fmla="*/ 112 h 191"/>
                <a:gd name="T38" fmla="*/ 114 w 194"/>
                <a:gd name="T39" fmla="*/ 11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91">
                  <a:moveTo>
                    <a:pt x="194" y="188"/>
                  </a:moveTo>
                  <a:cubicBezTo>
                    <a:pt x="168" y="188"/>
                    <a:pt x="143" y="188"/>
                    <a:pt x="119" y="188"/>
                  </a:cubicBezTo>
                  <a:cubicBezTo>
                    <a:pt x="115" y="172"/>
                    <a:pt x="130" y="180"/>
                    <a:pt x="135" y="172"/>
                  </a:cubicBezTo>
                  <a:cubicBezTo>
                    <a:pt x="136" y="158"/>
                    <a:pt x="127" y="146"/>
                    <a:pt x="120" y="132"/>
                  </a:cubicBezTo>
                  <a:cubicBezTo>
                    <a:pt x="99" y="132"/>
                    <a:pt x="79" y="132"/>
                    <a:pt x="58" y="132"/>
                  </a:cubicBezTo>
                  <a:cubicBezTo>
                    <a:pt x="52" y="146"/>
                    <a:pt x="43" y="158"/>
                    <a:pt x="45" y="171"/>
                  </a:cubicBezTo>
                  <a:cubicBezTo>
                    <a:pt x="49" y="180"/>
                    <a:pt x="62" y="173"/>
                    <a:pt x="60" y="187"/>
                  </a:cubicBezTo>
                  <a:cubicBezTo>
                    <a:pt x="41" y="191"/>
                    <a:pt x="22" y="188"/>
                    <a:pt x="0" y="188"/>
                  </a:cubicBezTo>
                  <a:cubicBezTo>
                    <a:pt x="2" y="183"/>
                    <a:pt x="3" y="178"/>
                    <a:pt x="5" y="178"/>
                  </a:cubicBezTo>
                  <a:cubicBezTo>
                    <a:pt x="16" y="176"/>
                    <a:pt x="19" y="167"/>
                    <a:pt x="23" y="159"/>
                  </a:cubicBezTo>
                  <a:cubicBezTo>
                    <a:pt x="44" y="112"/>
                    <a:pt x="64" y="65"/>
                    <a:pt x="84" y="18"/>
                  </a:cubicBezTo>
                  <a:cubicBezTo>
                    <a:pt x="87" y="12"/>
                    <a:pt x="92" y="3"/>
                    <a:pt x="97" y="2"/>
                  </a:cubicBezTo>
                  <a:cubicBezTo>
                    <a:pt x="106" y="0"/>
                    <a:pt x="106" y="11"/>
                    <a:pt x="109" y="17"/>
                  </a:cubicBezTo>
                  <a:cubicBezTo>
                    <a:pt x="129" y="64"/>
                    <a:pt x="149" y="110"/>
                    <a:pt x="170" y="156"/>
                  </a:cubicBezTo>
                  <a:cubicBezTo>
                    <a:pt x="174" y="166"/>
                    <a:pt x="178" y="176"/>
                    <a:pt x="191" y="178"/>
                  </a:cubicBezTo>
                  <a:cubicBezTo>
                    <a:pt x="192" y="178"/>
                    <a:pt x="192" y="183"/>
                    <a:pt x="194" y="188"/>
                  </a:cubicBezTo>
                  <a:close/>
                  <a:moveTo>
                    <a:pt x="114" y="112"/>
                  </a:moveTo>
                  <a:cubicBezTo>
                    <a:pt x="105" y="92"/>
                    <a:pt x="98" y="75"/>
                    <a:pt x="89" y="55"/>
                  </a:cubicBezTo>
                  <a:cubicBezTo>
                    <a:pt x="80" y="76"/>
                    <a:pt x="73" y="93"/>
                    <a:pt x="66" y="112"/>
                  </a:cubicBezTo>
                  <a:cubicBezTo>
                    <a:pt x="82" y="112"/>
                    <a:pt x="96" y="112"/>
                    <a:pt x="11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38">
              <a:extLst>
                <a:ext uri="{FF2B5EF4-FFF2-40B4-BE49-F238E27FC236}">
                  <a16:creationId xmlns:a16="http://schemas.microsoft.com/office/drawing/2014/main" id="{7F49D6C5-07B6-4BC3-BD7F-74545921A41E}"/>
                </a:ext>
              </a:extLst>
            </p:cNvPr>
            <p:cNvSpPr>
              <a:spLocks noEditPoints="1"/>
            </p:cNvSpPr>
            <p:nvPr userDrawn="1"/>
          </p:nvSpPr>
          <p:spPr bwMode="auto">
            <a:xfrm>
              <a:off x="4341376" y="3127488"/>
              <a:ext cx="111290" cy="105641"/>
            </a:xfrm>
            <a:custGeom>
              <a:avLst/>
              <a:gdLst>
                <a:gd name="T0" fmla="*/ 42 w 196"/>
                <a:gd name="T1" fmla="*/ 171 h 187"/>
                <a:gd name="T2" fmla="*/ 59 w 196"/>
                <a:gd name="T3" fmla="*/ 187 h 187"/>
                <a:gd name="T4" fmla="*/ 0 w 196"/>
                <a:gd name="T5" fmla="*/ 187 h 187"/>
                <a:gd name="T6" fmla="*/ 4 w 196"/>
                <a:gd name="T7" fmla="*/ 178 h 187"/>
                <a:gd name="T8" fmla="*/ 26 w 196"/>
                <a:gd name="T9" fmla="*/ 151 h 187"/>
                <a:gd name="T10" fmla="*/ 84 w 196"/>
                <a:gd name="T11" fmla="*/ 18 h 187"/>
                <a:gd name="T12" fmla="*/ 96 w 196"/>
                <a:gd name="T13" fmla="*/ 2 h 187"/>
                <a:gd name="T14" fmla="*/ 108 w 196"/>
                <a:gd name="T15" fmla="*/ 18 h 187"/>
                <a:gd name="T16" fmla="*/ 168 w 196"/>
                <a:gd name="T17" fmla="*/ 154 h 187"/>
                <a:gd name="T18" fmla="*/ 190 w 196"/>
                <a:gd name="T19" fmla="*/ 178 h 187"/>
                <a:gd name="T20" fmla="*/ 196 w 196"/>
                <a:gd name="T21" fmla="*/ 187 h 187"/>
                <a:gd name="T22" fmla="*/ 120 w 196"/>
                <a:gd name="T23" fmla="*/ 187 h 187"/>
                <a:gd name="T24" fmla="*/ 135 w 196"/>
                <a:gd name="T25" fmla="*/ 171 h 187"/>
                <a:gd name="T26" fmla="*/ 121 w 196"/>
                <a:gd name="T27" fmla="*/ 132 h 187"/>
                <a:gd name="T28" fmla="*/ 56 w 196"/>
                <a:gd name="T29" fmla="*/ 132 h 187"/>
                <a:gd name="T30" fmla="*/ 42 w 196"/>
                <a:gd name="T31" fmla="*/ 171 h 187"/>
                <a:gd name="T32" fmla="*/ 113 w 196"/>
                <a:gd name="T33" fmla="*/ 112 h 187"/>
                <a:gd name="T34" fmla="*/ 88 w 196"/>
                <a:gd name="T35" fmla="*/ 54 h 187"/>
                <a:gd name="T36" fmla="*/ 65 w 196"/>
                <a:gd name="T37" fmla="*/ 112 h 187"/>
                <a:gd name="T38" fmla="*/ 113 w 196"/>
                <a:gd name="T39" fmla="*/ 1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187">
                  <a:moveTo>
                    <a:pt x="42" y="171"/>
                  </a:moveTo>
                  <a:cubicBezTo>
                    <a:pt x="56" y="178"/>
                    <a:pt x="56" y="178"/>
                    <a:pt x="59" y="187"/>
                  </a:cubicBezTo>
                  <a:cubicBezTo>
                    <a:pt x="40" y="187"/>
                    <a:pt x="21" y="187"/>
                    <a:pt x="0" y="187"/>
                  </a:cubicBezTo>
                  <a:cubicBezTo>
                    <a:pt x="1" y="183"/>
                    <a:pt x="2" y="178"/>
                    <a:pt x="4" y="178"/>
                  </a:cubicBezTo>
                  <a:cubicBezTo>
                    <a:pt x="17" y="173"/>
                    <a:pt x="22" y="162"/>
                    <a:pt x="26" y="151"/>
                  </a:cubicBezTo>
                  <a:cubicBezTo>
                    <a:pt x="45" y="107"/>
                    <a:pt x="64" y="62"/>
                    <a:pt x="84" y="18"/>
                  </a:cubicBezTo>
                  <a:cubicBezTo>
                    <a:pt x="86" y="11"/>
                    <a:pt x="91" y="3"/>
                    <a:pt x="96" y="2"/>
                  </a:cubicBezTo>
                  <a:cubicBezTo>
                    <a:pt x="105" y="0"/>
                    <a:pt x="105" y="12"/>
                    <a:pt x="108" y="18"/>
                  </a:cubicBezTo>
                  <a:cubicBezTo>
                    <a:pt x="128" y="63"/>
                    <a:pt x="148" y="109"/>
                    <a:pt x="168" y="154"/>
                  </a:cubicBezTo>
                  <a:cubicBezTo>
                    <a:pt x="173" y="165"/>
                    <a:pt x="177" y="175"/>
                    <a:pt x="190" y="178"/>
                  </a:cubicBezTo>
                  <a:cubicBezTo>
                    <a:pt x="192" y="178"/>
                    <a:pt x="193" y="183"/>
                    <a:pt x="196" y="187"/>
                  </a:cubicBezTo>
                  <a:cubicBezTo>
                    <a:pt x="169" y="187"/>
                    <a:pt x="145" y="187"/>
                    <a:pt x="120" y="187"/>
                  </a:cubicBezTo>
                  <a:cubicBezTo>
                    <a:pt x="115" y="173"/>
                    <a:pt x="131" y="180"/>
                    <a:pt x="135" y="171"/>
                  </a:cubicBezTo>
                  <a:cubicBezTo>
                    <a:pt x="135" y="158"/>
                    <a:pt x="126" y="146"/>
                    <a:pt x="121" y="132"/>
                  </a:cubicBezTo>
                  <a:cubicBezTo>
                    <a:pt x="99" y="132"/>
                    <a:pt x="78" y="132"/>
                    <a:pt x="56" y="132"/>
                  </a:cubicBezTo>
                  <a:cubicBezTo>
                    <a:pt x="51" y="145"/>
                    <a:pt x="46" y="158"/>
                    <a:pt x="42" y="171"/>
                  </a:cubicBezTo>
                  <a:close/>
                  <a:moveTo>
                    <a:pt x="113" y="112"/>
                  </a:moveTo>
                  <a:cubicBezTo>
                    <a:pt x="105" y="92"/>
                    <a:pt x="97" y="75"/>
                    <a:pt x="88" y="54"/>
                  </a:cubicBezTo>
                  <a:cubicBezTo>
                    <a:pt x="80" y="76"/>
                    <a:pt x="73" y="93"/>
                    <a:pt x="65" y="112"/>
                  </a:cubicBezTo>
                  <a:cubicBezTo>
                    <a:pt x="81" y="112"/>
                    <a:pt x="95" y="112"/>
                    <a:pt x="113"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39">
              <a:extLst>
                <a:ext uri="{FF2B5EF4-FFF2-40B4-BE49-F238E27FC236}">
                  <a16:creationId xmlns:a16="http://schemas.microsoft.com/office/drawing/2014/main" id="{DA35903C-EB1B-4700-AF1B-6123C8D476F1}"/>
                </a:ext>
              </a:extLst>
            </p:cNvPr>
            <p:cNvSpPr>
              <a:spLocks/>
            </p:cNvSpPr>
            <p:nvPr userDrawn="1"/>
          </p:nvSpPr>
          <p:spPr bwMode="auto">
            <a:xfrm>
              <a:off x="4827777" y="3130878"/>
              <a:ext cx="93213" cy="102816"/>
            </a:xfrm>
            <a:custGeom>
              <a:avLst/>
              <a:gdLst>
                <a:gd name="T0" fmla="*/ 126 w 165"/>
                <a:gd name="T1" fmla="*/ 182 h 182"/>
                <a:gd name="T2" fmla="*/ 42 w 165"/>
                <a:gd name="T3" fmla="*/ 182 h 182"/>
                <a:gd name="T4" fmla="*/ 49 w 165"/>
                <a:gd name="T5" fmla="*/ 171 h 182"/>
                <a:gd name="T6" fmla="*/ 65 w 165"/>
                <a:gd name="T7" fmla="*/ 154 h 182"/>
                <a:gd name="T8" fmla="*/ 65 w 165"/>
                <a:gd name="T9" fmla="*/ 19 h 182"/>
                <a:gd name="T10" fmla="*/ 48 w 165"/>
                <a:gd name="T11" fmla="*/ 17 h 182"/>
                <a:gd name="T12" fmla="*/ 17 w 165"/>
                <a:gd name="T13" fmla="*/ 40 h 182"/>
                <a:gd name="T14" fmla="*/ 0 w 165"/>
                <a:gd name="T15" fmla="*/ 48 h 182"/>
                <a:gd name="T16" fmla="*/ 4 w 165"/>
                <a:gd name="T17" fmla="*/ 0 h 182"/>
                <a:gd name="T18" fmla="*/ 161 w 165"/>
                <a:gd name="T19" fmla="*/ 0 h 182"/>
                <a:gd name="T20" fmla="*/ 162 w 165"/>
                <a:gd name="T21" fmla="*/ 49 h 182"/>
                <a:gd name="T22" fmla="*/ 148 w 165"/>
                <a:gd name="T23" fmla="*/ 45 h 182"/>
                <a:gd name="T24" fmla="*/ 101 w 165"/>
                <a:gd name="T25" fmla="*/ 19 h 182"/>
                <a:gd name="T26" fmla="*/ 99 w 165"/>
                <a:gd name="T27" fmla="*/ 34 h 182"/>
                <a:gd name="T28" fmla="*/ 99 w 165"/>
                <a:gd name="T29" fmla="*/ 144 h 182"/>
                <a:gd name="T30" fmla="*/ 102 w 165"/>
                <a:gd name="T31" fmla="*/ 163 h 182"/>
                <a:gd name="T32" fmla="*/ 119 w 165"/>
                <a:gd name="T33" fmla="*/ 171 h 182"/>
                <a:gd name="T34" fmla="*/ 126 w 165"/>
                <a:gd name="T3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82">
                  <a:moveTo>
                    <a:pt x="126" y="182"/>
                  </a:moveTo>
                  <a:cubicBezTo>
                    <a:pt x="96" y="182"/>
                    <a:pt x="69" y="182"/>
                    <a:pt x="42" y="182"/>
                  </a:cubicBezTo>
                  <a:cubicBezTo>
                    <a:pt x="38" y="173"/>
                    <a:pt x="42" y="171"/>
                    <a:pt x="49" y="171"/>
                  </a:cubicBezTo>
                  <a:cubicBezTo>
                    <a:pt x="60" y="170"/>
                    <a:pt x="65" y="164"/>
                    <a:pt x="65" y="154"/>
                  </a:cubicBezTo>
                  <a:cubicBezTo>
                    <a:pt x="65" y="109"/>
                    <a:pt x="65" y="65"/>
                    <a:pt x="65" y="19"/>
                  </a:cubicBezTo>
                  <a:cubicBezTo>
                    <a:pt x="58" y="18"/>
                    <a:pt x="53" y="18"/>
                    <a:pt x="48" y="17"/>
                  </a:cubicBezTo>
                  <a:cubicBezTo>
                    <a:pt x="33" y="17"/>
                    <a:pt x="21" y="23"/>
                    <a:pt x="17" y="40"/>
                  </a:cubicBezTo>
                  <a:cubicBezTo>
                    <a:pt x="15" y="48"/>
                    <a:pt x="12" y="53"/>
                    <a:pt x="0" y="48"/>
                  </a:cubicBezTo>
                  <a:cubicBezTo>
                    <a:pt x="1" y="33"/>
                    <a:pt x="3" y="17"/>
                    <a:pt x="4" y="0"/>
                  </a:cubicBezTo>
                  <a:cubicBezTo>
                    <a:pt x="56" y="0"/>
                    <a:pt x="108" y="0"/>
                    <a:pt x="161" y="0"/>
                  </a:cubicBezTo>
                  <a:cubicBezTo>
                    <a:pt x="165" y="16"/>
                    <a:pt x="163" y="33"/>
                    <a:pt x="162" y="49"/>
                  </a:cubicBezTo>
                  <a:cubicBezTo>
                    <a:pt x="156" y="51"/>
                    <a:pt x="152" y="52"/>
                    <a:pt x="148" y="45"/>
                  </a:cubicBezTo>
                  <a:cubicBezTo>
                    <a:pt x="135" y="16"/>
                    <a:pt x="133" y="15"/>
                    <a:pt x="101" y="19"/>
                  </a:cubicBezTo>
                  <a:cubicBezTo>
                    <a:pt x="100" y="24"/>
                    <a:pt x="99" y="29"/>
                    <a:pt x="99" y="34"/>
                  </a:cubicBezTo>
                  <a:cubicBezTo>
                    <a:pt x="99" y="71"/>
                    <a:pt x="99" y="107"/>
                    <a:pt x="99" y="144"/>
                  </a:cubicBezTo>
                  <a:cubicBezTo>
                    <a:pt x="99" y="150"/>
                    <a:pt x="99" y="158"/>
                    <a:pt x="102" y="163"/>
                  </a:cubicBezTo>
                  <a:cubicBezTo>
                    <a:pt x="106" y="168"/>
                    <a:pt x="114" y="168"/>
                    <a:pt x="119" y="171"/>
                  </a:cubicBezTo>
                  <a:cubicBezTo>
                    <a:pt x="122" y="173"/>
                    <a:pt x="123" y="177"/>
                    <a:pt x="126"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0">
              <a:extLst>
                <a:ext uri="{FF2B5EF4-FFF2-40B4-BE49-F238E27FC236}">
                  <a16:creationId xmlns:a16="http://schemas.microsoft.com/office/drawing/2014/main" id="{70CB3DF5-EC7D-4D30-8848-EA8D6DAC1048}"/>
                </a:ext>
              </a:extLst>
            </p:cNvPr>
            <p:cNvSpPr>
              <a:spLocks/>
            </p:cNvSpPr>
            <p:nvPr userDrawn="1"/>
          </p:nvSpPr>
          <p:spPr bwMode="auto">
            <a:xfrm>
              <a:off x="5306834" y="3130312"/>
              <a:ext cx="96037" cy="103946"/>
            </a:xfrm>
            <a:custGeom>
              <a:avLst/>
              <a:gdLst>
                <a:gd name="T0" fmla="*/ 63 w 169"/>
                <a:gd name="T1" fmla="*/ 166 h 184"/>
                <a:gd name="T2" fmla="*/ 116 w 169"/>
                <a:gd name="T3" fmla="*/ 165 h 184"/>
                <a:gd name="T4" fmla="*/ 150 w 169"/>
                <a:gd name="T5" fmla="*/ 141 h 184"/>
                <a:gd name="T6" fmla="*/ 169 w 169"/>
                <a:gd name="T7" fmla="*/ 133 h 184"/>
                <a:gd name="T8" fmla="*/ 155 w 169"/>
                <a:gd name="T9" fmla="*/ 183 h 184"/>
                <a:gd name="T10" fmla="*/ 3 w 169"/>
                <a:gd name="T11" fmla="*/ 183 h 184"/>
                <a:gd name="T12" fmla="*/ 12 w 169"/>
                <a:gd name="T13" fmla="*/ 172 h 184"/>
                <a:gd name="T14" fmla="*/ 26 w 169"/>
                <a:gd name="T15" fmla="*/ 154 h 184"/>
                <a:gd name="T16" fmla="*/ 26 w 169"/>
                <a:gd name="T17" fmla="*/ 30 h 184"/>
                <a:gd name="T18" fmla="*/ 13 w 169"/>
                <a:gd name="T19" fmla="*/ 13 h 184"/>
                <a:gd name="T20" fmla="*/ 0 w 169"/>
                <a:gd name="T21" fmla="*/ 8 h 184"/>
                <a:gd name="T22" fmla="*/ 8 w 169"/>
                <a:gd name="T23" fmla="*/ 0 h 184"/>
                <a:gd name="T24" fmla="*/ 83 w 169"/>
                <a:gd name="T25" fmla="*/ 0 h 184"/>
                <a:gd name="T26" fmla="*/ 79 w 169"/>
                <a:gd name="T27" fmla="*/ 12 h 184"/>
                <a:gd name="T28" fmla="*/ 62 w 169"/>
                <a:gd name="T29" fmla="*/ 37 h 184"/>
                <a:gd name="T30" fmla="*/ 62 w 169"/>
                <a:gd name="T31" fmla="*/ 147 h 184"/>
                <a:gd name="T32" fmla="*/ 63 w 169"/>
                <a:gd name="T33" fmla="*/ 16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84">
                  <a:moveTo>
                    <a:pt x="63" y="166"/>
                  </a:moveTo>
                  <a:cubicBezTo>
                    <a:pt x="82" y="166"/>
                    <a:pt x="99" y="166"/>
                    <a:pt x="116" y="165"/>
                  </a:cubicBezTo>
                  <a:cubicBezTo>
                    <a:pt x="132" y="164"/>
                    <a:pt x="143" y="155"/>
                    <a:pt x="150" y="141"/>
                  </a:cubicBezTo>
                  <a:cubicBezTo>
                    <a:pt x="155" y="131"/>
                    <a:pt x="155" y="131"/>
                    <a:pt x="169" y="133"/>
                  </a:cubicBezTo>
                  <a:cubicBezTo>
                    <a:pt x="164" y="149"/>
                    <a:pt x="160" y="165"/>
                    <a:pt x="155" y="183"/>
                  </a:cubicBezTo>
                  <a:cubicBezTo>
                    <a:pt x="104" y="183"/>
                    <a:pt x="54" y="184"/>
                    <a:pt x="3" y="183"/>
                  </a:cubicBezTo>
                  <a:cubicBezTo>
                    <a:pt x="1" y="173"/>
                    <a:pt x="6" y="172"/>
                    <a:pt x="12" y="172"/>
                  </a:cubicBezTo>
                  <a:cubicBezTo>
                    <a:pt x="23" y="171"/>
                    <a:pt x="26" y="164"/>
                    <a:pt x="26" y="154"/>
                  </a:cubicBezTo>
                  <a:cubicBezTo>
                    <a:pt x="26" y="113"/>
                    <a:pt x="26" y="71"/>
                    <a:pt x="26" y="30"/>
                  </a:cubicBezTo>
                  <a:cubicBezTo>
                    <a:pt x="26" y="21"/>
                    <a:pt x="23" y="15"/>
                    <a:pt x="13" y="13"/>
                  </a:cubicBezTo>
                  <a:cubicBezTo>
                    <a:pt x="10" y="12"/>
                    <a:pt x="6" y="10"/>
                    <a:pt x="0" y="8"/>
                  </a:cubicBezTo>
                  <a:cubicBezTo>
                    <a:pt x="4" y="5"/>
                    <a:pt x="6" y="0"/>
                    <a:pt x="8" y="0"/>
                  </a:cubicBezTo>
                  <a:cubicBezTo>
                    <a:pt x="33" y="0"/>
                    <a:pt x="59" y="0"/>
                    <a:pt x="83" y="0"/>
                  </a:cubicBezTo>
                  <a:cubicBezTo>
                    <a:pt x="86" y="7"/>
                    <a:pt x="86" y="10"/>
                    <a:pt x="79" y="12"/>
                  </a:cubicBezTo>
                  <a:cubicBezTo>
                    <a:pt x="62" y="18"/>
                    <a:pt x="62" y="19"/>
                    <a:pt x="62" y="37"/>
                  </a:cubicBezTo>
                  <a:cubicBezTo>
                    <a:pt x="62" y="74"/>
                    <a:pt x="62" y="110"/>
                    <a:pt x="62" y="147"/>
                  </a:cubicBezTo>
                  <a:cubicBezTo>
                    <a:pt x="62" y="152"/>
                    <a:pt x="62" y="157"/>
                    <a:pt x="63"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1">
              <a:extLst>
                <a:ext uri="{FF2B5EF4-FFF2-40B4-BE49-F238E27FC236}">
                  <a16:creationId xmlns:a16="http://schemas.microsoft.com/office/drawing/2014/main" id="{8CF8D2D1-3488-423A-B9F5-0B82AF39661D}"/>
                </a:ext>
              </a:extLst>
            </p:cNvPr>
            <p:cNvSpPr>
              <a:spLocks/>
            </p:cNvSpPr>
            <p:nvPr userDrawn="1"/>
          </p:nvSpPr>
          <p:spPr bwMode="auto">
            <a:xfrm>
              <a:off x="5462188" y="3130878"/>
              <a:ext cx="51408" cy="102252"/>
            </a:xfrm>
            <a:custGeom>
              <a:avLst/>
              <a:gdLst>
                <a:gd name="T0" fmla="*/ 89 w 91"/>
                <a:gd name="T1" fmla="*/ 181 h 181"/>
                <a:gd name="T2" fmla="*/ 4 w 91"/>
                <a:gd name="T3" fmla="*/ 181 h 181"/>
                <a:gd name="T4" fmla="*/ 11 w 91"/>
                <a:gd name="T5" fmla="*/ 171 h 181"/>
                <a:gd name="T6" fmla="*/ 28 w 91"/>
                <a:gd name="T7" fmla="*/ 151 h 181"/>
                <a:gd name="T8" fmla="*/ 28 w 91"/>
                <a:gd name="T9" fmla="*/ 31 h 181"/>
                <a:gd name="T10" fmla="*/ 13 w 91"/>
                <a:gd name="T11" fmla="*/ 12 h 181"/>
                <a:gd name="T12" fmla="*/ 4 w 91"/>
                <a:gd name="T13" fmla="*/ 0 h 181"/>
                <a:gd name="T14" fmla="*/ 87 w 91"/>
                <a:gd name="T15" fmla="*/ 0 h 181"/>
                <a:gd name="T16" fmla="*/ 91 w 91"/>
                <a:gd name="T17" fmla="*/ 7 h 181"/>
                <a:gd name="T18" fmla="*/ 62 w 91"/>
                <a:gd name="T19" fmla="*/ 50 h 181"/>
                <a:gd name="T20" fmla="*/ 62 w 91"/>
                <a:gd name="T21" fmla="*/ 134 h 181"/>
                <a:gd name="T22" fmla="*/ 63 w 91"/>
                <a:gd name="T23" fmla="*/ 154 h 181"/>
                <a:gd name="T24" fmla="*/ 79 w 91"/>
                <a:gd name="T25" fmla="*/ 171 h 181"/>
                <a:gd name="T26" fmla="*/ 89 w 91"/>
                <a:gd name="T2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181">
                  <a:moveTo>
                    <a:pt x="89" y="181"/>
                  </a:moveTo>
                  <a:cubicBezTo>
                    <a:pt x="61" y="181"/>
                    <a:pt x="32" y="181"/>
                    <a:pt x="4" y="181"/>
                  </a:cubicBezTo>
                  <a:cubicBezTo>
                    <a:pt x="1" y="174"/>
                    <a:pt x="5" y="172"/>
                    <a:pt x="11" y="171"/>
                  </a:cubicBezTo>
                  <a:cubicBezTo>
                    <a:pt x="27" y="167"/>
                    <a:pt x="28" y="167"/>
                    <a:pt x="28" y="151"/>
                  </a:cubicBezTo>
                  <a:cubicBezTo>
                    <a:pt x="28" y="111"/>
                    <a:pt x="27" y="71"/>
                    <a:pt x="28" y="31"/>
                  </a:cubicBezTo>
                  <a:cubicBezTo>
                    <a:pt x="28" y="20"/>
                    <a:pt x="24" y="13"/>
                    <a:pt x="13" y="12"/>
                  </a:cubicBezTo>
                  <a:cubicBezTo>
                    <a:pt x="7" y="11"/>
                    <a:pt x="0" y="10"/>
                    <a:pt x="4" y="0"/>
                  </a:cubicBezTo>
                  <a:cubicBezTo>
                    <a:pt x="32" y="0"/>
                    <a:pt x="59" y="0"/>
                    <a:pt x="87" y="0"/>
                  </a:cubicBezTo>
                  <a:cubicBezTo>
                    <a:pt x="88" y="0"/>
                    <a:pt x="89" y="4"/>
                    <a:pt x="91" y="7"/>
                  </a:cubicBezTo>
                  <a:cubicBezTo>
                    <a:pt x="62" y="18"/>
                    <a:pt x="62" y="18"/>
                    <a:pt x="62" y="50"/>
                  </a:cubicBezTo>
                  <a:cubicBezTo>
                    <a:pt x="62" y="78"/>
                    <a:pt x="62" y="106"/>
                    <a:pt x="62" y="134"/>
                  </a:cubicBezTo>
                  <a:cubicBezTo>
                    <a:pt x="62" y="141"/>
                    <a:pt x="63" y="147"/>
                    <a:pt x="63" y="154"/>
                  </a:cubicBezTo>
                  <a:cubicBezTo>
                    <a:pt x="63" y="164"/>
                    <a:pt x="68" y="170"/>
                    <a:pt x="79" y="171"/>
                  </a:cubicBezTo>
                  <a:cubicBezTo>
                    <a:pt x="85" y="171"/>
                    <a:pt x="91" y="171"/>
                    <a:pt x="89"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59">
              <a:extLst>
                <a:ext uri="{FF2B5EF4-FFF2-40B4-BE49-F238E27FC236}">
                  <a16:creationId xmlns:a16="http://schemas.microsoft.com/office/drawing/2014/main" id="{8F359B2D-B962-48B9-B854-638ACB02420F}"/>
                </a:ext>
              </a:extLst>
            </p:cNvPr>
            <p:cNvSpPr>
              <a:spLocks noEditPoints="1"/>
            </p:cNvSpPr>
            <p:nvPr userDrawn="1"/>
          </p:nvSpPr>
          <p:spPr bwMode="auto">
            <a:xfrm>
              <a:off x="3764022" y="3169857"/>
              <a:ext cx="46889" cy="53103"/>
            </a:xfrm>
            <a:custGeom>
              <a:avLst/>
              <a:gdLst>
                <a:gd name="T0" fmla="*/ 83 w 83"/>
                <a:gd name="T1" fmla="*/ 87 h 94"/>
                <a:gd name="T2" fmla="*/ 57 w 83"/>
                <a:gd name="T3" fmla="*/ 66 h 94"/>
                <a:gd name="T4" fmla="*/ 27 w 83"/>
                <a:gd name="T5" fmla="*/ 64 h 94"/>
                <a:gd name="T6" fmla="*/ 0 w 83"/>
                <a:gd name="T7" fmla="*/ 81 h 94"/>
                <a:gd name="T8" fmla="*/ 32 w 83"/>
                <a:gd name="T9" fmla="*/ 3 h 94"/>
                <a:gd name="T10" fmla="*/ 55 w 83"/>
                <a:gd name="T11" fmla="*/ 13 h 94"/>
                <a:gd name="T12" fmla="*/ 81 w 83"/>
                <a:gd name="T13" fmla="*/ 78 h 94"/>
                <a:gd name="T14" fmla="*/ 83 w 83"/>
                <a:gd name="T15" fmla="*/ 87 h 94"/>
                <a:gd name="T16" fmla="*/ 53 w 83"/>
                <a:gd name="T17" fmla="*/ 48 h 94"/>
                <a:gd name="T18" fmla="*/ 41 w 83"/>
                <a:gd name="T19" fmla="*/ 20 h 94"/>
                <a:gd name="T20" fmla="*/ 31 w 83"/>
                <a:gd name="T21" fmla="*/ 48 h 94"/>
                <a:gd name="T22" fmla="*/ 53 w 83"/>
                <a:gd name="T23"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94">
                  <a:moveTo>
                    <a:pt x="83" y="87"/>
                  </a:moveTo>
                  <a:cubicBezTo>
                    <a:pt x="64" y="94"/>
                    <a:pt x="65" y="77"/>
                    <a:pt x="57" y="66"/>
                  </a:cubicBezTo>
                  <a:cubicBezTo>
                    <a:pt x="48" y="65"/>
                    <a:pt x="37" y="65"/>
                    <a:pt x="27" y="64"/>
                  </a:cubicBezTo>
                  <a:cubicBezTo>
                    <a:pt x="16" y="85"/>
                    <a:pt x="16" y="85"/>
                    <a:pt x="0" y="81"/>
                  </a:cubicBezTo>
                  <a:cubicBezTo>
                    <a:pt x="11" y="54"/>
                    <a:pt x="21" y="28"/>
                    <a:pt x="32" y="3"/>
                  </a:cubicBezTo>
                  <a:cubicBezTo>
                    <a:pt x="50" y="0"/>
                    <a:pt x="50" y="0"/>
                    <a:pt x="55" y="13"/>
                  </a:cubicBezTo>
                  <a:cubicBezTo>
                    <a:pt x="64" y="35"/>
                    <a:pt x="73" y="56"/>
                    <a:pt x="81" y="78"/>
                  </a:cubicBezTo>
                  <a:cubicBezTo>
                    <a:pt x="82" y="81"/>
                    <a:pt x="82" y="84"/>
                    <a:pt x="83" y="87"/>
                  </a:cubicBezTo>
                  <a:close/>
                  <a:moveTo>
                    <a:pt x="53" y="48"/>
                  </a:moveTo>
                  <a:cubicBezTo>
                    <a:pt x="49" y="39"/>
                    <a:pt x="46" y="31"/>
                    <a:pt x="41" y="20"/>
                  </a:cubicBezTo>
                  <a:cubicBezTo>
                    <a:pt x="37" y="32"/>
                    <a:pt x="34" y="39"/>
                    <a:pt x="31" y="48"/>
                  </a:cubicBezTo>
                  <a:cubicBezTo>
                    <a:pt x="40" y="48"/>
                    <a:pt x="45" y="48"/>
                    <a:pt x="5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0">
              <a:extLst>
                <a:ext uri="{FF2B5EF4-FFF2-40B4-BE49-F238E27FC236}">
                  <a16:creationId xmlns:a16="http://schemas.microsoft.com/office/drawing/2014/main" id="{B6AAA22A-3E8A-420C-8669-594BCB28CB2B}"/>
                </a:ext>
              </a:extLst>
            </p:cNvPr>
            <p:cNvSpPr>
              <a:spLocks/>
            </p:cNvSpPr>
            <p:nvPr userDrawn="1"/>
          </p:nvSpPr>
          <p:spPr bwMode="auto">
            <a:xfrm>
              <a:off x="3810346" y="3166468"/>
              <a:ext cx="48019" cy="54798"/>
            </a:xfrm>
            <a:custGeom>
              <a:avLst/>
              <a:gdLst>
                <a:gd name="T0" fmla="*/ 84 w 84"/>
                <a:gd name="T1" fmla="*/ 57 h 97"/>
                <a:gd name="T2" fmla="*/ 55 w 84"/>
                <a:gd name="T3" fmla="*/ 93 h 97"/>
                <a:gd name="T4" fmla="*/ 14 w 84"/>
                <a:gd name="T5" fmla="*/ 83 h 97"/>
                <a:gd name="T6" fmla="*/ 10 w 84"/>
                <a:gd name="T7" fmla="*/ 24 h 97"/>
                <a:gd name="T8" fmla="*/ 61 w 84"/>
                <a:gd name="T9" fmla="*/ 6 h 97"/>
                <a:gd name="T10" fmla="*/ 82 w 84"/>
                <a:gd name="T11" fmla="*/ 32 h 97"/>
                <a:gd name="T12" fmla="*/ 63 w 84"/>
                <a:gd name="T13" fmla="*/ 28 h 97"/>
                <a:gd name="T14" fmla="*/ 24 w 84"/>
                <a:gd name="T15" fmla="*/ 35 h 97"/>
                <a:gd name="T16" fmla="*/ 22 w 84"/>
                <a:gd name="T17" fmla="*/ 61 h 97"/>
                <a:gd name="T18" fmla="*/ 40 w 84"/>
                <a:gd name="T19" fmla="*/ 80 h 97"/>
                <a:gd name="T20" fmla="*/ 64 w 84"/>
                <a:gd name="T21" fmla="*/ 66 h 97"/>
                <a:gd name="T22" fmla="*/ 84 w 84"/>
                <a:gd name="T23"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97">
                  <a:moveTo>
                    <a:pt x="84" y="57"/>
                  </a:moveTo>
                  <a:cubicBezTo>
                    <a:pt x="82" y="78"/>
                    <a:pt x="72" y="89"/>
                    <a:pt x="55" y="93"/>
                  </a:cubicBezTo>
                  <a:cubicBezTo>
                    <a:pt x="40" y="97"/>
                    <a:pt x="25" y="94"/>
                    <a:pt x="14" y="83"/>
                  </a:cubicBezTo>
                  <a:cubicBezTo>
                    <a:pt x="2" y="70"/>
                    <a:pt x="0" y="40"/>
                    <a:pt x="10" y="24"/>
                  </a:cubicBezTo>
                  <a:cubicBezTo>
                    <a:pt x="19" y="10"/>
                    <a:pt x="40" y="0"/>
                    <a:pt x="61" y="6"/>
                  </a:cubicBezTo>
                  <a:cubicBezTo>
                    <a:pt x="74" y="10"/>
                    <a:pt x="81" y="18"/>
                    <a:pt x="82" y="32"/>
                  </a:cubicBezTo>
                  <a:cubicBezTo>
                    <a:pt x="74" y="36"/>
                    <a:pt x="69" y="35"/>
                    <a:pt x="63" y="28"/>
                  </a:cubicBezTo>
                  <a:cubicBezTo>
                    <a:pt x="49" y="13"/>
                    <a:pt x="31" y="16"/>
                    <a:pt x="24" y="35"/>
                  </a:cubicBezTo>
                  <a:cubicBezTo>
                    <a:pt x="21" y="43"/>
                    <a:pt x="21" y="52"/>
                    <a:pt x="22" y="61"/>
                  </a:cubicBezTo>
                  <a:cubicBezTo>
                    <a:pt x="24" y="70"/>
                    <a:pt x="29" y="78"/>
                    <a:pt x="40" y="80"/>
                  </a:cubicBezTo>
                  <a:cubicBezTo>
                    <a:pt x="51" y="81"/>
                    <a:pt x="60" y="77"/>
                    <a:pt x="64" y="66"/>
                  </a:cubicBezTo>
                  <a:cubicBezTo>
                    <a:pt x="68" y="56"/>
                    <a:pt x="73" y="55"/>
                    <a:pt x="84"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61">
              <a:extLst>
                <a:ext uri="{FF2B5EF4-FFF2-40B4-BE49-F238E27FC236}">
                  <a16:creationId xmlns:a16="http://schemas.microsoft.com/office/drawing/2014/main" id="{C1ED9C50-036F-4BFC-B362-FE36EDFA3259}"/>
                </a:ext>
              </a:extLst>
            </p:cNvPr>
            <p:cNvSpPr>
              <a:spLocks/>
            </p:cNvSpPr>
            <p:nvPr userDrawn="1"/>
          </p:nvSpPr>
          <p:spPr bwMode="auto">
            <a:xfrm>
              <a:off x="3549351" y="3015633"/>
              <a:ext cx="33896" cy="63837"/>
            </a:xfrm>
            <a:custGeom>
              <a:avLst/>
              <a:gdLst>
                <a:gd name="T0" fmla="*/ 46 w 60"/>
                <a:gd name="T1" fmla="*/ 68 h 113"/>
                <a:gd name="T2" fmla="*/ 46 w 60"/>
                <a:gd name="T3" fmla="*/ 28 h 113"/>
                <a:gd name="T4" fmla="*/ 60 w 60"/>
                <a:gd name="T5" fmla="*/ 38 h 113"/>
                <a:gd name="T6" fmla="*/ 60 w 60"/>
                <a:gd name="T7" fmla="*/ 112 h 113"/>
                <a:gd name="T8" fmla="*/ 41 w 60"/>
                <a:gd name="T9" fmla="*/ 97 h 113"/>
                <a:gd name="T10" fmla="*/ 17 w 60"/>
                <a:gd name="T11" fmla="*/ 45 h 113"/>
                <a:gd name="T12" fmla="*/ 17 w 60"/>
                <a:gd name="T13" fmla="*/ 88 h 113"/>
                <a:gd name="T14" fmla="*/ 0 w 60"/>
                <a:gd name="T15" fmla="*/ 75 h 113"/>
                <a:gd name="T16" fmla="*/ 0 w 60"/>
                <a:gd name="T17" fmla="*/ 0 h 113"/>
                <a:gd name="T18" fmla="*/ 20 w 60"/>
                <a:gd name="T19" fmla="*/ 15 h 113"/>
                <a:gd name="T20" fmla="*/ 38 w 60"/>
                <a:gd name="T21" fmla="*/ 59 h 113"/>
                <a:gd name="T22" fmla="*/ 43 w 60"/>
                <a:gd name="T23" fmla="*/ 69 h 113"/>
                <a:gd name="T24" fmla="*/ 46 w 60"/>
                <a:gd name="T25"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13">
                  <a:moveTo>
                    <a:pt x="46" y="68"/>
                  </a:moveTo>
                  <a:cubicBezTo>
                    <a:pt x="46" y="55"/>
                    <a:pt x="46" y="41"/>
                    <a:pt x="46" y="28"/>
                  </a:cubicBezTo>
                  <a:cubicBezTo>
                    <a:pt x="57" y="26"/>
                    <a:pt x="60" y="31"/>
                    <a:pt x="60" y="38"/>
                  </a:cubicBezTo>
                  <a:cubicBezTo>
                    <a:pt x="60" y="63"/>
                    <a:pt x="60" y="87"/>
                    <a:pt x="60" y="112"/>
                  </a:cubicBezTo>
                  <a:cubicBezTo>
                    <a:pt x="47" y="113"/>
                    <a:pt x="44" y="105"/>
                    <a:pt x="41" y="97"/>
                  </a:cubicBezTo>
                  <a:cubicBezTo>
                    <a:pt x="34" y="79"/>
                    <a:pt x="27" y="62"/>
                    <a:pt x="17" y="45"/>
                  </a:cubicBezTo>
                  <a:cubicBezTo>
                    <a:pt x="17" y="59"/>
                    <a:pt x="17" y="73"/>
                    <a:pt x="17" y="88"/>
                  </a:cubicBezTo>
                  <a:cubicBezTo>
                    <a:pt x="6" y="86"/>
                    <a:pt x="0" y="84"/>
                    <a:pt x="0" y="75"/>
                  </a:cubicBezTo>
                  <a:cubicBezTo>
                    <a:pt x="0" y="50"/>
                    <a:pt x="0" y="26"/>
                    <a:pt x="0" y="0"/>
                  </a:cubicBezTo>
                  <a:cubicBezTo>
                    <a:pt x="11" y="1"/>
                    <a:pt x="17" y="6"/>
                    <a:pt x="20" y="15"/>
                  </a:cubicBezTo>
                  <a:cubicBezTo>
                    <a:pt x="26" y="30"/>
                    <a:pt x="32" y="45"/>
                    <a:pt x="38" y="59"/>
                  </a:cubicBezTo>
                  <a:cubicBezTo>
                    <a:pt x="39" y="63"/>
                    <a:pt x="42" y="66"/>
                    <a:pt x="43" y="69"/>
                  </a:cubicBezTo>
                  <a:cubicBezTo>
                    <a:pt x="44" y="69"/>
                    <a:pt x="45" y="69"/>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62">
              <a:extLst>
                <a:ext uri="{FF2B5EF4-FFF2-40B4-BE49-F238E27FC236}">
                  <a16:creationId xmlns:a16="http://schemas.microsoft.com/office/drawing/2014/main" id="{EEB433B1-A5D6-46CB-A131-28479A0B6DD7}"/>
                </a:ext>
              </a:extLst>
            </p:cNvPr>
            <p:cNvSpPr>
              <a:spLocks noEditPoints="1"/>
            </p:cNvSpPr>
            <p:nvPr userDrawn="1"/>
          </p:nvSpPr>
          <p:spPr bwMode="auto">
            <a:xfrm>
              <a:off x="3640304" y="3064781"/>
              <a:ext cx="42934" cy="55363"/>
            </a:xfrm>
            <a:custGeom>
              <a:avLst/>
              <a:gdLst>
                <a:gd name="T0" fmla="*/ 33 w 76"/>
                <a:gd name="T1" fmla="*/ 0 h 98"/>
                <a:gd name="T2" fmla="*/ 48 w 76"/>
                <a:gd name="T3" fmla="*/ 13 h 98"/>
                <a:gd name="T4" fmla="*/ 76 w 76"/>
                <a:gd name="T5" fmla="*/ 95 h 98"/>
                <a:gd name="T6" fmla="*/ 73 w 76"/>
                <a:gd name="T7" fmla="*/ 98 h 98"/>
                <a:gd name="T8" fmla="*/ 60 w 76"/>
                <a:gd name="T9" fmla="*/ 90 h 98"/>
                <a:gd name="T10" fmla="*/ 26 w 76"/>
                <a:gd name="T11" fmla="*/ 63 h 98"/>
                <a:gd name="T12" fmla="*/ 16 w 76"/>
                <a:gd name="T13" fmla="*/ 79 h 98"/>
                <a:gd name="T14" fmla="*/ 0 w 76"/>
                <a:gd name="T15" fmla="*/ 74 h 98"/>
                <a:gd name="T16" fmla="*/ 33 w 76"/>
                <a:gd name="T17" fmla="*/ 0 h 98"/>
                <a:gd name="T18" fmla="*/ 41 w 76"/>
                <a:gd name="T19" fmla="*/ 29 h 98"/>
                <a:gd name="T20" fmla="*/ 38 w 76"/>
                <a:gd name="T21" fmla="*/ 29 h 98"/>
                <a:gd name="T22" fmla="*/ 30 w 76"/>
                <a:gd name="T23" fmla="*/ 50 h 98"/>
                <a:gd name="T24" fmla="*/ 48 w 76"/>
                <a:gd name="T25" fmla="*/ 55 h 98"/>
                <a:gd name="T26" fmla="*/ 41 w 76"/>
                <a:gd name="T27"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8">
                  <a:moveTo>
                    <a:pt x="33" y="0"/>
                  </a:moveTo>
                  <a:cubicBezTo>
                    <a:pt x="39" y="5"/>
                    <a:pt x="47" y="8"/>
                    <a:pt x="48" y="13"/>
                  </a:cubicBezTo>
                  <a:cubicBezTo>
                    <a:pt x="58" y="40"/>
                    <a:pt x="67" y="68"/>
                    <a:pt x="76" y="95"/>
                  </a:cubicBezTo>
                  <a:cubicBezTo>
                    <a:pt x="75" y="96"/>
                    <a:pt x="74" y="97"/>
                    <a:pt x="73" y="98"/>
                  </a:cubicBezTo>
                  <a:cubicBezTo>
                    <a:pt x="68" y="96"/>
                    <a:pt x="61" y="94"/>
                    <a:pt x="60" y="90"/>
                  </a:cubicBezTo>
                  <a:cubicBezTo>
                    <a:pt x="57" y="71"/>
                    <a:pt x="42" y="68"/>
                    <a:pt x="26" y="63"/>
                  </a:cubicBezTo>
                  <a:cubicBezTo>
                    <a:pt x="23" y="68"/>
                    <a:pt x="20" y="73"/>
                    <a:pt x="16" y="79"/>
                  </a:cubicBezTo>
                  <a:cubicBezTo>
                    <a:pt x="11" y="78"/>
                    <a:pt x="7" y="76"/>
                    <a:pt x="0" y="74"/>
                  </a:cubicBezTo>
                  <a:cubicBezTo>
                    <a:pt x="11" y="50"/>
                    <a:pt x="21" y="26"/>
                    <a:pt x="33" y="0"/>
                  </a:cubicBezTo>
                  <a:close/>
                  <a:moveTo>
                    <a:pt x="41" y="29"/>
                  </a:moveTo>
                  <a:cubicBezTo>
                    <a:pt x="40" y="29"/>
                    <a:pt x="39" y="29"/>
                    <a:pt x="38" y="29"/>
                  </a:cubicBezTo>
                  <a:cubicBezTo>
                    <a:pt x="35" y="36"/>
                    <a:pt x="33" y="42"/>
                    <a:pt x="30" y="50"/>
                  </a:cubicBezTo>
                  <a:cubicBezTo>
                    <a:pt x="37" y="52"/>
                    <a:pt x="41" y="53"/>
                    <a:pt x="48" y="55"/>
                  </a:cubicBezTo>
                  <a:cubicBezTo>
                    <a:pt x="45" y="45"/>
                    <a:pt x="43" y="37"/>
                    <a:pt x="4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63">
              <a:extLst>
                <a:ext uri="{FF2B5EF4-FFF2-40B4-BE49-F238E27FC236}">
                  <a16:creationId xmlns:a16="http://schemas.microsoft.com/office/drawing/2014/main" id="{6A5AB8DA-CED2-428F-BD24-924A80CBFA3E}"/>
                </a:ext>
              </a:extLst>
            </p:cNvPr>
            <p:cNvSpPr>
              <a:spLocks/>
            </p:cNvSpPr>
            <p:nvPr userDrawn="1"/>
          </p:nvSpPr>
          <p:spPr bwMode="auto">
            <a:xfrm>
              <a:off x="3513761" y="2992471"/>
              <a:ext cx="31071" cy="65531"/>
            </a:xfrm>
            <a:custGeom>
              <a:avLst/>
              <a:gdLst>
                <a:gd name="T0" fmla="*/ 49 w 54"/>
                <a:gd name="T1" fmla="*/ 115 h 115"/>
                <a:gd name="T2" fmla="*/ 5 w 54"/>
                <a:gd name="T3" fmla="*/ 85 h 115"/>
                <a:gd name="T4" fmla="*/ 1 w 54"/>
                <a:gd name="T5" fmla="*/ 75 h 115"/>
                <a:gd name="T6" fmla="*/ 0 w 54"/>
                <a:gd name="T7" fmla="*/ 0 h 115"/>
                <a:gd name="T8" fmla="*/ 47 w 54"/>
                <a:gd name="T9" fmla="*/ 30 h 115"/>
                <a:gd name="T10" fmla="*/ 50 w 54"/>
                <a:gd name="T11" fmla="*/ 44 h 115"/>
                <a:gd name="T12" fmla="*/ 16 w 54"/>
                <a:gd name="T13" fmla="*/ 25 h 115"/>
                <a:gd name="T14" fmla="*/ 20 w 54"/>
                <a:gd name="T15" fmla="*/ 44 h 115"/>
                <a:gd name="T16" fmla="*/ 42 w 54"/>
                <a:gd name="T17" fmla="*/ 58 h 115"/>
                <a:gd name="T18" fmla="*/ 45 w 54"/>
                <a:gd name="T19" fmla="*/ 74 h 115"/>
                <a:gd name="T20" fmla="*/ 18 w 54"/>
                <a:gd name="T21" fmla="*/ 59 h 115"/>
                <a:gd name="T22" fmla="*/ 21 w 54"/>
                <a:gd name="T23" fmla="*/ 81 h 115"/>
                <a:gd name="T24" fmla="*/ 45 w 54"/>
                <a:gd name="T25" fmla="*/ 96 h 115"/>
                <a:gd name="T26" fmla="*/ 49 w 54"/>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115">
                  <a:moveTo>
                    <a:pt x="49" y="115"/>
                  </a:moveTo>
                  <a:cubicBezTo>
                    <a:pt x="34" y="105"/>
                    <a:pt x="19" y="96"/>
                    <a:pt x="5" y="85"/>
                  </a:cubicBezTo>
                  <a:cubicBezTo>
                    <a:pt x="2" y="84"/>
                    <a:pt x="1" y="79"/>
                    <a:pt x="1" y="75"/>
                  </a:cubicBezTo>
                  <a:cubicBezTo>
                    <a:pt x="0" y="51"/>
                    <a:pt x="0" y="27"/>
                    <a:pt x="0" y="0"/>
                  </a:cubicBezTo>
                  <a:cubicBezTo>
                    <a:pt x="19" y="9"/>
                    <a:pt x="33" y="19"/>
                    <a:pt x="47" y="30"/>
                  </a:cubicBezTo>
                  <a:cubicBezTo>
                    <a:pt x="49" y="31"/>
                    <a:pt x="49" y="37"/>
                    <a:pt x="50" y="44"/>
                  </a:cubicBezTo>
                  <a:cubicBezTo>
                    <a:pt x="37" y="37"/>
                    <a:pt x="27" y="31"/>
                    <a:pt x="16" y="25"/>
                  </a:cubicBezTo>
                  <a:cubicBezTo>
                    <a:pt x="12" y="33"/>
                    <a:pt x="12" y="39"/>
                    <a:pt x="20" y="44"/>
                  </a:cubicBezTo>
                  <a:cubicBezTo>
                    <a:pt x="27" y="49"/>
                    <a:pt x="34" y="54"/>
                    <a:pt x="42" y="58"/>
                  </a:cubicBezTo>
                  <a:cubicBezTo>
                    <a:pt x="47" y="62"/>
                    <a:pt x="51" y="66"/>
                    <a:pt x="45" y="74"/>
                  </a:cubicBezTo>
                  <a:cubicBezTo>
                    <a:pt x="36" y="69"/>
                    <a:pt x="27" y="64"/>
                    <a:pt x="18" y="59"/>
                  </a:cubicBezTo>
                  <a:cubicBezTo>
                    <a:pt x="12" y="72"/>
                    <a:pt x="12" y="74"/>
                    <a:pt x="21" y="81"/>
                  </a:cubicBezTo>
                  <a:cubicBezTo>
                    <a:pt x="29" y="87"/>
                    <a:pt x="37" y="91"/>
                    <a:pt x="45" y="96"/>
                  </a:cubicBezTo>
                  <a:cubicBezTo>
                    <a:pt x="51" y="100"/>
                    <a:pt x="54" y="105"/>
                    <a:pt x="49"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64">
              <a:extLst>
                <a:ext uri="{FF2B5EF4-FFF2-40B4-BE49-F238E27FC236}">
                  <a16:creationId xmlns:a16="http://schemas.microsoft.com/office/drawing/2014/main" id="{47D13B94-9898-4126-9AB3-B1D30BCD6D09}"/>
                </a:ext>
              </a:extLst>
            </p:cNvPr>
            <p:cNvSpPr>
              <a:spLocks/>
            </p:cNvSpPr>
            <p:nvPr userDrawn="1"/>
          </p:nvSpPr>
          <p:spPr bwMode="auto">
            <a:xfrm>
              <a:off x="3431846" y="2934283"/>
              <a:ext cx="26552" cy="58188"/>
            </a:xfrm>
            <a:custGeom>
              <a:avLst/>
              <a:gdLst>
                <a:gd name="T0" fmla="*/ 43 w 47"/>
                <a:gd name="T1" fmla="*/ 48 h 103"/>
                <a:gd name="T2" fmla="*/ 14 w 47"/>
                <a:gd name="T3" fmla="*/ 19 h 103"/>
                <a:gd name="T4" fmla="*/ 17 w 47"/>
                <a:gd name="T5" fmla="*/ 33 h 103"/>
                <a:gd name="T6" fmla="*/ 33 w 47"/>
                <a:gd name="T7" fmla="*/ 51 h 103"/>
                <a:gd name="T8" fmla="*/ 47 w 47"/>
                <a:gd name="T9" fmla="*/ 85 h 103"/>
                <a:gd name="T10" fmla="*/ 27 w 47"/>
                <a:gd name="T11" fmla="*/ 97 h 103"/>
                <a:gd name="T12" fmla="*/ 1 w 47"/>
                <a:gd name="T13" fmla="*/ 48 h 103"/>
                <a:gd name="T14" fmla="*/ 32 w 47"/>
                <a:gd name="T15" fmla="*/ 83 h 103"/>
                <a:gd name="T16" fmla="*/ 29 w 47"/>
                <a:gd name="T17" fmla="*/ 65 h 103"/>
                <a:gd name="T18" fmla="*/ 12 w 47"/>
                <a:gd name="T19" fmla="*/ 46 h 103"/>
                <a:gd name="T20" fmla="*/ 1 w 47"/>
                <a:gd name="T21" fmla="*/ 15 h 103"/>
                <a:gd name="T22" fmla="*/ 19 w 47"/>
                <a:gd name="T23" fmla="*/ 4 h 103"/>
                <a:gd name="T24" fmla="*/ 43 w 47"/>
                <a:gd name="T25" fmla="*/ 4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103">
                  <a:moveTo>
                    <a:pt x="43" y="48"/>
                  </a:moveTo>
                  <a:cubicBezTo>
                    <a:pt x="28" y="44"/>
                    <a:pt x="34" y="20"/>
                    <a:pt x="14" y="19"/>
                  </a:cubicBezTo>
                  <a:cubicBezTo>
                    <a:pt x="15" y="24"/>
                    <a:pt x="15" y="29"/>
                    <a:pt x="17" y="33"/>
                  </a:cubicBezTo>
                  <a:cubicBezTo>
                    <a:pt x="22" y="39"/>
                    <a:pt x="27" y="45"/>
                    <a:pt x="33" y="51"/>
                  </a:cubicBezTo>
                  <a:cubicBezTo>
                    <a:pt x="42" y="60"/>
                    <a:pt x="47" y="71"/>
                    <a:pt x="47" y="85"/>
                  </a:cubicBezTo>
                  <a:cubicBezTo>
                    <a:pt x="46" y="99"/>
                    <a:pt x="40" y="103"/>
                    <a:pt x="27" y="97"/>
                  </a:cubicBezTo>
                  <a:cubicBezTo>
                    <a:pt x="11" y="90"/>
                    <a:pt x="0" y="71"/>
                    <a:pt x="1" y="48"/>
                  </a:cubicBezTo>
                  <a:cubicBezTo>
                    <a:pt x="16" y="57"/>
                    <a:pt x="11" y="82"/>
                    <a:pt x="32" y="83"/>
                  </a:cubicBezTo>
                  <a:cubicBezTo>
                    <a:pt x="37" y="76"/>
                    <a:pt x="34" y="71"/>
                    <a:pt x="29" y="65"/>
                  </a:cubicBezTo>
                  <a:cubicBezTo>
                    <a:pt x="24" y="59"/>
                    <a:pt x="18" y="52"/>
                    <a:pt x="12" y="46"/>
                  </a:cubicBezTo>
                  <a:cubicBezTo>
                    <a:pt x="4" y="37"/>
                    <a:pt x="0" y="27"/>
                    <a:pt x="1" y="15"/>
                  </a:cubicBezTo>
                  <a:cubicBezTo>
                    <a:pt x="3" y="3"/>
                    <a:pt x="8" y="0"/>
                    <a:pt x="19" y="4"/>
                  </a:cubicBezTo>
                  <a:cubicBezTo>
                    <a:pt x="34" y="10"/>
                    <a:pt x="44" y="28"/>
                    <a:pt x="4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65">
              <a:extLst>
                <a:ext uri="{FF2B5EF4-FFF2-40B4-BE49-F238E27FC236}">
                  <a16:creationId xmlns:a16="http://schemas.microsoft.com/office/drawing/2014/main" id="{AED84930-DE48-4262-BF67-CD2FD41B6BED}"/>
                </a:ext>
              </a:extLst>
            </p:cNvPr>
            <p:cNvSpPr>
              <a:spLocks/>
            </p:cNvSpPr>
            <p:nvPr userDrawn="1"/>
          </p:nvSpPr>
          <p:spPr bwMode="auto">
            <a:xfrm>
              <a:off x="3460658" y="2961400"/>
              <a:ext cx="34461" cy="58188"/>
            </a:xfrm>
            <a:custGeom>
              <a:avLst/>
              <a:gdLst>
                <a:gd name="T0" fmla="*/ 54 w 61"/>
                <a:gd name="T1" fmla="*/ 53 h 102"/>
                <a:gd name="T2" fmla="*/ 44 w 61"/>
                <a:gd name="T3" fmla="*/ 42 h 102"/>
                <a:gd name="T4" fmla="*/ 39 w 61"/>
                <a:gd name="T5" fmla="*/ 29 h 102"/>
                <a:gd name="T6" fmla="*/ 22 w 61"/>
                <a:gd name="T7" fmla="*/ 22 h 102"/>
                <a:gd name="T8" fmla="*/ 15 w 61"/>
                <a:gd name="T9" fmla="*/ 36 h 102"/>
                <a:gd name="T10" fmla="*/ 39 w 61"/>
                <a:gd name="T11" fmla="*/ 84 h 102"/>
                <a:gd name="T12" fmla="*/ 49 w 61"/>
                <a:gd name="T13" fmla="*/ 71 h 102"/>
                <a:gd name="T14" fmla="*/ 56 w 61"/>
                <a:gd name="T15" fmla="*/ 76 h 102"/>
                <a:gd name="T16" fmla="*/ 52 w 61"/>
                <a:gd name="T17" fmla="*/ 96 h 102"/>
                <a:gd name="T18" fmla="*/ 36 w 61"/>
                <a:gd name="T19" fmla="*/ 98 h 102"/>
                <a:gd name="T20" fmla="*/ 14 w 61"/>
                <a:gd name="T21" fmla="*/ 78 h 102"/>
                <a:gd name="T22" fmla="*/ 3 w 61"/>
                <a:gd name="T23" fmla="*/ 21 h 102"/>
                <a:gd name="T24" fmla="*/ 31 w 61"/>
                <a:gd name="T25" fmla="*/ 8 h 102"/>
                <a:gd name="T26" fmla="*/ 59 w 61"/>
                <a:gd name="T27" fmla="*/ 49 h 102"/>
                <a:gd name="T28" fmla="*/ 54 w 61"/>
                <a:gd name="T29" fmla="*/ 5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2">
                  <a:moveTo>
                    <a:pt x="54" y="53"/>
                  </a:moveTo>
                  <a:cubicBezTo>
                    <a:pt x="51" y="49"/>
                    <a:pt x="47" y="46"/>
                    <a:pt x="44" y="42"/>
                  </a:cubicBezTo>
                  <a:cubicBezTo>
                    <a:pt x="42" y="38"/>
                    <a:pt x="42" y="32"/>
                    <a:pt x="39" y="29"/>
                  </a:cubicBezTo>
                  <a:cubicBezTo>
                    <a:pt x="34" y="26"/>
                    <a:pt x="28" y="22"/>
                    <a:pt x="22" y="22"/>
                  </a:cubicBezTo>
                  <a:cubicBezTo>
                    <a:pt x="19" y="22"/>
                    <a:pt x="15" y="31"/>
                    <a:pt x="15" y="36"/>
                  </a:cubicBezTo>
                  <a:cubicBezTo>
                    <a:pt x="12" y="58"/>
                    <a:pt x="21" y="75"/>
                    <a:pt x="39" y="84"/>
                  </a:cubicBezTo>
                  <a:cubicBezTo>
                    <a:pt x="42" y="80"/>
                    <a:pt x="46" y="76"/>
                    <a:pt x="49" y="71"/>
                  </a:cubicBezTo>
                  <a:cubicBezTo>
                    <a:pt x="52" y="73"/>
                    <a:pt x="54" y="74"/>
                    <a:pt x="56" y="76"/>
                  </a:cubicBezTo>
                  <a:cubicBezTo>
                    <a:pt x="61" y="84"/>
                    <a:pt x="57" y="90"/>
                    <a:pt x="52" y="96"/>
                  </a:cubicBezTo>
                  <a:cubicBezTo>
                    <a:pt x="48" y="101"/>
                    <a:pt x="41" y="102"/>
                    <a:pt x="36" y="98"/>
                  </a:cubicBezTo>
                  <a:cubicBezTo>
                    <a:pt x="28" y="92"/>
                    <a:pt x="20" y="86"/>
                    <a:pt x="14" y="78"/>
                  </a:cubicBezTo>
                  <a:cubicBezTo>
                    <a:pt x="2" y="61"/>
                    <a:pt x="0" y="41"/>
                    <a:pt x="3" y="21"/>
                  </a:cubicBezTo>
                  <a:cubicBezTo>
                    <a:pt x="6" y="5"/>
                    <a:pt x="18" y="0"/>
                    <a:pt x="31" y="8"/>
                  </a:cubicBezTo>
                  <a:cubicBezTo>
                    <a:pt x="48" y="17"/>
                    <a:pt x="54" y="32"/>
                    <a:pt x="59" y="49"/>
                  </a:cubicBezTo>
                  <a:cubicBezTo>
                    <a:pt x="57" y="50"/>
                    <a:pt x="56" y="51"/>
                    <a:pt x="5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66">
              <a:extLst>
                <a:ext uri="{FF2B5EF4-FFF2-40B4-BE49-F238E27FC236}">
                  <a16:creationId xmlns:a16="http://schemas.microsoft.com/office/drawing/2014/main" id="{7DB62EEB-051F-47FF-8FD0-1FFEADEC270A}"/>
                </a:ext>
              </a:extLst>
            </p:cNvPr>
            <p:cNvSpPr>
              <a:spLocks/>
            </p:cNvSpPr>
            <p:nvPr userDrawn="1"/>
          </p:nvSpPr>
          <p:spPr bwMode="auto">
            <a:xfrm>
              <a:off x="3587201" y="3037100"/>
              <a:ext cx="37285" cy="54798"/>
            </a:xfrm>
            <a:custGeom>
              <a:avLst/>
              <a:gdLst>
                <a:gd name="T0" fmla="*/ 41 w 66"/>
                <a:gd name="T1" fmla="*/ 35 h 97"/>
                <a:gd name="T2" fmla="*/ 41 w 66"/>
                <a:gd name="T3" fmla="*/ 97 h 97"/>
                <a:gd name="T4" fmla="*/ 25 w 66"/>
                <a:gd name="T5" fmla="*/ 81 h 97"/>
                <a:gd name="T6" fmla="*/ 25 w 66"/>
                <a:gd name="T7" fmla="*/ 26 h 97"/>
                <a:gd name="T8" fmla="*/ 7 w 66"/>
                <a:gd name="T9" fmla="*/ 0 h 97"/>
                <a:gd name="T10" fmla="*/ 60 w 66"/>
                <a:gd name="T11" fmla="*/ 25 h 97"/>
                <a:gd name="T12" fmla="*/ 66 w 66"/>
                <a:gd name="T13" fmla="*/ 40 h 97"/>
                <a:gd name="T14" fmla="*/ 41 w 66"/>
                <a:gd name="T15" fmla="*/ 3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7">
                  <a:moveTo>
                    <a:pt x="41" y="35"/>
                  </a:moveTo>
                  <a:cubicBezTo>
                    <a:pt x="41" y="56"/>
                    <a:pt x="41" y="77"/>
                    <a:pt x="41" y="97"/>
                  </a:cubicBezTo>
                  <a:cubicBezTo>
                    <a:pt x="28" y="97"/>
                    <a:pt x="24" y="91"/>
                    <a:pt x="25" y="81"/>
                  </a:cubicBezTo>
                  <a:cubicBezTo>
                    <a:pt x="25" y="62"/>
                    <a:pt x="25" y="43"/>
                    <a:pt x="25" y="26"/>
                  </a:cubicBezTo>
                  <a:cubicBezTo>
                    <a:pt x="18" y="16"/>
                    <a:pt x="0" y="19"/>
                    <a:pt x="7" y="0"/>
                  </a:cubicBezTo>
                  <a:cubicBezTo>
                    <a:pt x="25" y="8"/>
                    <a:pt x="43" y="16"/>
                    <a:pt x="60" y="25"/>
                  </a:cubicBezTo>
                  <a:cubicBezTo>
                    <a:pt x="63" y="27"/>
                    <a:pt x="64" y="33"/>
                    <a:pt x="66" y="40"/>
                  </a:cubicBezTo>
                  <a:cubicBezTo>
                    <a:pt x="56" y="38"/>
                    <a:pt x="49" y="36"/>
                    <a:pt x="4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67">
              <a:extLst>
                <a:ext uri="{FF2B5EF4-FFF2-40B4-BE49-F238E27FC236}">
                  <a16:creationId xmlns:a16="http://schemas.microsoft.com/office/drawing/2014/main" id="{4FECAA88-B0BE-461B-BCDC-FCB8BE20117E}"/>
                </a:ext>
              </a:extLst>
            </p:cNvPr>
            <p:cNvSpPr>
              <a:spLocks/>
            </p:cNvSpPr>
            <p:nvPr userDrawn="1"/>
          </p:nvSpPr>
          <p:spPr bwMode="auto">
            <a:xfrm>
              <a:off x="3499073" y="2984562"/>
              <a:ext cx="9039" cy="48584"/>
            </a:xfrm>
            <a:custGeom>
              <a:avLst/>
              <a:gdLst>
                <a:gd name="T0" fmla="*/ 16 w 16"/>
                <a:gd name="T1" fmla="*/ 85 h 85"/>
                <a:gd name="T2" fmla="*/ 0 w 16"/>
                <a:gd name="T3" fmla="*/ 70 h 85"/>
                <a:gd name="T4" fmla="*/ 0 w 16"/>
                <a:gd name="T5" fmla="*/ 0 h 85"/>
                <a:gd name="T6" fmla="*/ 16 w 16"/>
                <a:gd name="T7" fmla="*/ 13 h 85"/>
                <a:gd name="T8" fmla="*/ 16 w 16"/>
                <a:gd name="T9" fmla="*/ 85 h 85"/>
              </a:gdLst>
              <a:ahLst/>
              <a:cxnLst>
                <a:cxn ang="0">
                  <a:pos x="T0" y="T1"/>
                </a:cxn>
                <a:cxn ang="0">
                  <a:pos x="T2" y="T3"/>
                </a:cxn>
                <a:cxn ang="0">
                  <a:pos x="T4" y="T5"/>
                </a:cxn>
                <a:cxn ang="0">
                  <a:pos x="T6" y="T7"/>
                </a:cxn>
                <a:cxn ang="0">
                  <a:pos x="T8" y="T9"/>
                </a:cxn>
              </a:cxnLst>
              <a:rect l="0" t="0" r="r" b="b"/>
              <a:pathLst>
                <a:path w="16" h="85">
                  <a:moveTo>
                    <a:pt x="16" y="85"/>
                  </a:moveTo>
                  <a:cubicBezTo>
                    <a:pt x="5" y="84"/>
                    <a:pt x="0" y="80"/>
                    <a:pt x="0" y="70"/>
                  </a:cubicBezTo>
                  <a:cubicBezTo>
                    <a:pt x="0" y="47"/>
                    <a:pt x="0" y="24"/>
                    <a:pt x="0" y="0"/>
                  </a:cubicBezTo>
                  <a:cubicBezTo>
                    <a:pt x="10" y="0"/>
                    <a:pt x="16" y="4"/>
                    <a:pt x="16" y="13"/>
                  </a:cubicBezTo>
                  <a:cubicBezTo>
                    <a:pt x="16" y="37"/>
                    <a:pt x="16" y="61"/>
                    <a:pt x="16"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68">
              <a:extLst>
                <a:ext uri="{FF2B5EF4-FFF2-40B4-BE49-F238E27FC236}">
                  <a16:creationId xmlns:a16="http://schemas.microsoft.com/office/drawing/2014/main" id="{ADE822B9-8532-4277-A66D-D274B5FA684E}"/>
                </a:ext>
              </a:extLst>
            </p:cNvPr>
            <p:cNvSpPr>
              <a:spLocks/>
            </p:cNvSpPr>
            <p:nvPr userDrawn="1"/>
          </p:nvSpPr>
          <p:spPr bwMode="auto">
            <a:xfrm>
              <a:off x="3629570" y="3055742"/>
              <a:ext cx="9604" cy="48584"/>
            </a:xfrm>
            <a:custGeom>
              <a:avLst/>
              <a:gdLst>
                <a:gd name="T0" fmla="*/ 0 w 17"/>
                <a:gd name="T1" fmla="*/ 0 h 86"/>
                <a:gd name="T2" fmla="*/ 16 w 17"/>
                <a:gd name="T3" fmla="*/ 14 h 86"/>
                <a:gd name="T4" fmla="*/ 16 w 17"/>
                <a:gd name="T5" fmla="*/ 85 h 86"/>
                <a:gd name="T6" fmla="*/ 0 w 17"/>
                <a:gd name="T7" fmla="*/ 73 h 86"/>
                <a:gd name="T8" fmla="*/ 0 w 17"/>
                <a:gd name="T9" fmla="*/ 0 h 86"/>
              </a:gdLst>
              <a:ahLst/>
              <a:cxnLst>
                <a:cxn ang="0">
                  <a:pos x="T0" y="T1"/>
                </a:cxn>
                <a:cxn ang="0">
                  <a:pos x="T2" y="T3"/>
                </a:cxn>
                <a:cxn ang="0">
                  <a:pos x="T4" y="T5"/>
                </a:cxn>
                <a:cxn ang="0">
                  <a:pos x="T6" y="T7"/>
                </a:cxn>
                <a:cxn ang="0">
                  <a:pos x="T8" y="T9"/>
                </a:cxn>
              </a:cxnLst>
              <a:rect l="0" t="0" r="r" b="b"/>
              <a:pathLst>
                <a:path w="17" h="86">
                  <a:moveTo>
                    <a:pt x="0" y="0"/>
                  </a:moveTo>
                  <a:cubicBezTo>
                    <a:pt x="12" y="1"/>
                    <a:pt x="17" y="5"/>
                    <a:pt x="16" y="14"/>
                  </a:cubicBezTo>
                  <a:cubicBezTo>
                    <a:pt x="16" y="38"/>
                    <a:pt x="16" y="61"/>
                    <a:pt x="16" y="85"/>
                  </a:cubicBezTo>
                  <a:cubicBezTo>
                    <a:pt x="6" y="86"/>
                    <a:pt x="0" y="84"/>
                    <a:pt x="0" y="73"/>
                  </a:cubicBezTo>
                  <a:cubicBezTo>
                    <a:pt x="0" y="49"/>
                    <a:pt x="0" y="2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69">
              <a:extLst>
                <a:ext uri="{FF2B5EF4-FFF2-40B4-BE49-F238E27FC236}">
                  <a16:creationId xmlns:a16="http://schemas.microsoft.com/office/drawing/2014/main" id="{44A83C46-C9A7-477F-9DCC-75AAB86D614D}"/>
                </a:ext>
              </a:extLst>
            </p:cNvPr>
            <p:cNvSpPr>
              <a:spLocks noEditPoints="1"/>
            </p:cNvSpPr>
            <p:nvPr userDrawn="1"/>
          </p:nvSpPr>
          <p:spPr bwMode="auto">
            <a:xfrm>
              <a:off x="4035752" y="3016763"/>
              <a:ext cx="38415" cy="62142"/>
            </a:xfrm>
            <a:custGeom>
              <a:avLst/>
              <a:gdLst>
                <a:gd name="T0" fmla="*/ 0 w 68"/>
                <a:gd name="T1" fmla="*/ 110 h 110"/>
                <a:gd name="T2" fmla="*/ 0 w 68"/>
                <a:gd name="T3" fmla="*/ 36 h 110"/>
                <a:gd name="T4" fmla="*/ 6 w 68"/>
                <a:gd name="T5" fmla="*/ 24 h 110"/>
                <a:gd name="T6" fmla="*/ 41 w 68"/>
                <a:gd name="T7" fmla="*/ 6 h 110"/>
                <a:gd name="T8" fmla="*/ 59 w 68"/>
                <a:gd name="T9" fmla="*/ 19 h 110"/>
                <a:gd name="T10" fmla="*/ 62 w 68"/>
                <a:gd name="T11" fmla="*/ 48 h 110"/>
                <a:gd name="T12" fmla="*/ 53 w 68"/>
                <a:gd name="T13" fmla="*/ 79 h 110"/>
                <a:gd name="T14" fmla="*/ 0 w 68"/>
                <a:gd name="T15" fmla="*/ 110 h 110"/>
                <a:gd name="T16" fmla="*/ 18 w 68"/>
                <a:gd name="T17" fmla="*/ 86 h 110"/>
                <a:gd name="T18" fmla="*/ 45 w 68"/>
                <a:gd name="T19" fmla="*/ 54 h 110"/>
                <a:gd name="T20" fmla="*/ 18 w 68"/>
                <a:gd name="T21" fmla="*/ 86 h 110"/>
                <a:gd name="T22" fmla="*/ 18 w 68"/>
                <a:gd name="T23" fmla="*/ 51 h 110"/>
                <a:gd name="T24" fmla="*/ 45 w 68"/>
                <a:gd name="T25" fmla="*/ 23 h 110"/>
                <a:gd name="T26" fmla="*/ 18 w 68"/>
                <a:gd name="T27"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10">
                  <a:moveTo>
                    <a:pt x="0" y="110"/>
                  </a:moveTo>
                  <a:cubicBezTo>
                    <a:pt x="0" y="83"/>
                    <a:pt x="0" y="60"/>
                    <a:pt x="0" y="36"/>
                  </a:cubicBezTo>
                  <a:cubicBezTo>
                    <a:pt x="0" y="32"/>
                    <a:pt x="3" y="26"/>
                    <a:pt x="6" y="24"/>
                  </a:cubicBezTo>
                  <a:cubicBezTo>
                    <a:pt x="17" y="18"/>
                    <a:pt x="29" y="11"/>
                    <a:pt x="41" y="6"/>
                  </a:cubicBezTo>
                  <a:cubicBezTo>
                    <a:pt x="54" y="0"/>
                    <a:pt x="61" y="5"/>
                    <a:pt x="59" y="19"/>
                  </a:cubicBezTo>
                  <a:cubicBezTo>
                    <a:pt x="58" y="29"/>
                    <a:pt x="57" y="38"/>
                    <a:pt x="62" y="48"/>
                  </a:cubicBezTo>
                  <a:cubicBezTo>
                    <a:pt x="68" y="58"/>
                    <a:pt x="62" y="70"/>
                    <a:pt x="53" y="79"/>
                  </a:cubicBezTo>
                  <a:cubicBezTo>
                    <a:pt x="39" y="93"/>
                    <a:pt x="22" y="102"/>
                    <a:pt x="0" y="110"/>
                  </a:cubicBezTo>
                  <a:close/>
                  <a:moveTo>
                    <a:pt x="18" y="86"/>
                  </a:moveTo>
                  <a:cubicBezTo>
                    <a:pt x="47" y="74"/>
                    <a:pt x="48" y="73"/>
                    <a:pt x="45" y="54"/>
                  </a:cubicBezTo>
                  <a:cubicBezTo>
                    <a:pt x="18" y="61"/>
                    <a:pt x="14" y="65"/>
                    <a:pt x="18" y="86"/>
                  </a:cubicBezTo>
                  <a:close/>
                  <a:moveTo>
                    <a:pt x="18" y="51"/>
                  </a:moveTo>
                  <a:cubicBezTo>
                    <a:pt x="30" y="45"/>
                    <a:pt x="45" y="41"/>
                    <a:pt x="45" y="23"/>
                  </a:cubicBezTo>
                  <a:cubicBezTo>
                    <a:pt x="22" y="25"/>
                    <a:pt x="15" y="32"/>
                    <a:pt x="18"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0">
              <a:extLst>
                <a:ext uri="{FF2B5EF4-FFF2-40B4-BE49-F238E27FC236}">
                  <a16:creationId xmlns:a16="http://schemas.microsoft.com/office/drawing/2014/main" id="{196273B4-7AA4-4755-AAB4-01D8B742CE40}"/>
                </a:ext>
              </a:extLst>
            </p:cNvPr>
            <p:cNvSpPr>
              <a:spLocks noEditPoints="1"/>
            </p:cNvSpPr>
            <p:nvPr userDrawn="1"/>
          </p:nvSpPr>
          <p:spPr bwMode="auto">
            <a:xfrm>
              <a:off x="4114841" y="2965354"/>
              <a:ext cx="35025" cy="63272"/>
            </a:xfrm>
            <a:custGeom>
              <a:avLst/>
              <a:gdLst>
                <a:gd name="T0" fmla="*/ 56 w 61"/>
                <a:gd name="T1" fmla="*/ 0 h 111"/>
                <a:gd name="T2" fmla="*/ 58 w 61"/>
                <a:gd name="T3" fmla="*/ 9 h 111"/>
                <a:gd name="T4" fmla="*/ 54 w 61"/>
                <a:gd name="T5" fmla="*/ 37 h 111"/>
                <a:gd name="T6" fmla="*/ 59 w 61"/>
                <a:gd name="T7" fmla="*/ 64 h 111"/>
                <a:gd name="T8" fmla="*/ 46 w 61"/>
                <a:gd name="T9" fmla="*/ 80 h 111"/>
                <a:gd name="T10" fmla="*/ 42 w 61"/>
                <a:gd name="T11" fmla="*/ 57 h 111"/>
                <a:gd name="T12" fmla="*/ 16 w 61"/>
                <a:gd name="T13" fmla="*/ 87 h 111"/>
                <a:gd name="T14" fmla="*/ 0 w 61"/>
                <a:gd name="T15" fmla="*/ 111 h 111"/>
                <a:gd name="T16" fmla="*/ 0 w 61"/>
                <a:gd name="T17" fmla="*/ 40 h 111"/>
                <a:gd name="T18" fmla="*/ 0 w 61"/>
                <a:gd name="T19" fmla="*/ 36 h 111"/>
                <a:gd name="T20" fmla="*/ 36 w 61"/>
                <a:gd name="T21" fmla="*/ 7 h 111"/>
                <a:gd name="T22" fmla="*/ 56 w 61"/>
                <a:gd name="T23" fmla="*/ 0 h 111"/>
                <a:gd name="T24" fmla="*/ 16 w 61"/>
                <a:gd name="T25" fmla="*/ 59 h 111"/>
                <a:gd name="T26" fmla="*/ 42 w 61"/>
                <a:gd name="T27" fmla="*/ 20 h 111"/>
                <a:gd name="T28" fmla="*/ 16 w 61"/>
                <a:gd name="T29"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11">
                  <a:moveTo>
                    <a:pt x="56" y="0"/>
                  </a:moveTo>
                  <a:cubicBezTo>
                    <a:pt x="57" y="6"/>
                    <a:pt x="58" y="7"/>
                    <a:pt x="58" y="9"/>
                  </a:cubicBezTo>
                  <a:cubicBezTo>
                    <a:pt x="57" y="18"/>
                    <a:pt x="54" y="28"/>
                    <a:pt x="54" y="37"/>
                  </a:cubicBezTo>
                  <a:cubicBezTo>
                    <a:pt x="54" y="46"/>
                    <a:pt x="58" y="55"/>
                    <a:pt x="59" y="64"/>
                  </a:cubicBezTo>
                  <a:cubicBezTo>
                    <a:pt x="61" y="74"/>
                    <a:pt x="53" y="74"/>
                    <a:pt x="46" y="80"/>
                  </a:cubicBezTo>
                  <a:cubicBezTo>
                    <a:pt x="45" y="71"/>
                    <a:pt x="43" y="64"/>
                    <a:pt x="42" y="57"/>
                  </a:cubicBezTo>
                  <a:cubicBezTo>
                    <a:pt x="22" y="62"/>
                    <a:pt x="16" y="68"/>
                    <a:pt x="16" y="87"/>
                  </a:cubicBezTo>
                  <a:cubicBezTo>
                    <a:pt x="15" y="97"/>
                    <a:pt x="18" y="109"/>
                    <a:pt x="0" y="111"/>
                  </a:cubicBezTo>
                  <a:cubicBezTo>
                    <a:pt x="0" y="87"/>
                    <a:pt x="0" y="63"/>
                    <a:pt x="0" y="40"/>
                  </a:cubicBezTo>
                  <a:cubicBezTo>
                    <a:pt x="0" y="38"/>
                    <a:pt x="0" y="36"/>
                    <a:pt x="0" y="36"/>
                  </a:cubicBezTo>
                  <a:cubicBezTo>
                    <a:pt x="12" y="26"/>
                    <a:pt x="23" y="16"/>
                    <a:pt x="36" y="7"/>
                  </a:cubicBezTo>
                  <a:cubicBezTo>
                    <a:pt x="41" y="3"/>
                    <a:pt x="48" y="3"/>
                    <a:pt x="56" y="0"/>
                  </a:cubicBezTo>
                  <a:close/>
                  <a:moveTo>
                    <a:pt x="16" y="59"/>
                  </a:moveTo>
                  <a:cubicBezTo>
                    <a:pt x="29" y="47"/>
                    <a:pt x="46" y="42"/>
                    <a:pt x="42" y="20"/>
                  </a:cubicBezTo>
                  <a:cubicBezTo>
                    <a:pt x="28" y="29"/>
                    <a:pt x="10" y="33"/>
                    <a:pt x="1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71">
              <a:extLst>
                <a:ext uri="{FF2B5EF4-FFF2-40B4-BE49-F238E27FC236}">
                  <a16:creationId xmlns:a16="http://schemas.microsoft.com/office/drawing/2014/main" id="{B4565DC6-2EE4-45C5-BAA9-3791B6C2E32D}"/>
                </a:ext>
              </a:extLst>
            </p:cNvPr>
            <p:cNvSpPr>
              <a:spLocks noEditPoints="1"/>
            </p:cNvSpPr>
            <p:nvPr userDrawn="1"/>
          </p:nvSpPr>
          <p:spPr bwMode="auto">
            <a:xfrm>
              <a:off x="3988298" y="3045009"/>
              <a:ext cx="43499" cy="57058"/>
            </a:xfrm>
            <a:custGeom>
              <a:avLst/>
              <a:gdLst>
                <a:gd name="T0" fmla="*/ 77 w 77"/>
                <a:gd name="T1" fmla="*/ 67 h 101"/>
                <a:gd name="T2" fmla="*/ 62 w 77"/>
                <a:gd name="T3" fmla="*/ 74 h 101"/>
                <a:gd name="T4" fmla="*/ 52 w 77"/>
                <a:gd name="T5" fmla="*/ 58 h 101"/>
                <a:gd name="T6" fmla="*/ 33 w 77"/>
                <a:gd name="T7" fmla="*/ 66 h 101"/>
                <a:gd name="T8" fmla="*/ 19 w 77"/>
                <a:gd name="T9" fmla="*/ 83 h 101"/>
                <a:gd name="T10" fmla="*/ 0 w 77"/>
                <a:gd name="T11" fmla="*/ 101 h 101"/>
                <a:gd name="T12" fmla="*/ 2 w 77"/>
                <a:gd name="T13" fmla="*/ 88 h 101"/>
                <a:gd name="T14" fmla="*/ 22 w 77"/>
                <a:gd name="T15" fmla="*/ 17 h 101"/>
                <a:gd name="T16" fmla="*/ 41 w 77"/>
                <a:gd name="T17" fmla="*/ 0 h 101"/>
                <a:gd name="T18" fmla="*/ 77 w 77"/>
                <a:gd name="T19" fmla="*/ 67 h 101"/>
                <a:gd name="T20" fmla="*/ 36 w 77"/>
                <a:gd name="T21" fmla="*/ 23 h 101"/>
                <a:gd name="T22" fmla="*/ 31 w 77"/>
                <a:gd name="T23" fmla="*/ 39 h 101"/>
                <a:gd name="T24" fmla="*/ 27 w 77"/>
                <a:gd name="T25" fmla="*/ 54 h 101"/>
                <a:gd name="T26" fmla="*/ 47 w 77"/>
                <a:gd name="T27" fmla="*/ 45 h 101"/>
                <a:gd name="T28" fmla="*/ 36 w 77"/>
                <a:gd name="T2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101">
                  <a:moveTo>
                    <a:pt x="77" y="67"/>
                  </a:moveTo>
                  <a:cubicBezTo>
                    <a:pt x="71" y="70"/>
                    <a:pt x="67" y="72"/>
                    <a:pt x="62" y="74"/>
                  </a:cubicBezTo>
                  <a:cubicBezTo>
                    <a:pt x="58" y="69"/>
                    <a:pt x="55" y="64"/>
                    <a:pt x="52" y="58"/>
                  </a:cubicBezTo>
                  <a:cubicBezTo>
                    <a:pt x="45" y="61"/>
                    <a:pt x="39" y="63"/>
                    <a:pt x="33" y="66"/>
                  </a:cubicBezTo>
                  <a:cubicBezTo>
                    <a:pt x="25" y="69"/>
                    <a:pt x="20" y="73"/>
                    <a:pt x="19" y="83"/>
                  </a:cubicBezTo>
                  <a:cubicBezTo>
                    <a:pt x="17" y="93"/>
                    <a:pt x="12" y="100"/>
                    <a:pt x="0" y="101"/>
                  </a:cubicBezTo>
                  <a:cubicBezTo>
                    <a:pt x="0" y="97"/>
                    <a:pt x="1" y="92"/>
                    <a:pt x="2" y="88"/>
                  </a:cubicBezTo>
                  <a:cubicBezTo>
                    <a:pt x="9" y="65"/>
                    <a:pt x="16" y="41"/>
                    <a:pt x="22" y="17"/>
                  </a:cubicBezTo>
                  <a:cubicBezTo>
                    <a:pt x="24" y="8"/>
                    <a:pt x="28" y="2"/>
                    <a:pt x="41" y="0"/>
                  </a:cubicBezTo>
                  <a:cubicBezTo>
                    <a:pt x="52" y="21"/>
                    <a:pt x="64" y="43"/>
                    <a:pt x="77" y="67"/>
                  </a:cubicBezTo>
                  <a:close/>
                  <a:moveTo>
                    <a:pt x="36" y="23"/>
                  </a:moveTo>
                  <a:cubicBezTo>
                    <a:pt x="33" y="31"/>
                    <a:pt x="32" y="35"/>
                    <a:pt x="31" y="39"/>
                  </a:cubicBezTo>
                  <a:cubicBezTo>
                    <a:pt x="30" y="43"/>
                    <a:pt x="29" y="47"/>
                    <a:pt x="27" y="54"/>
                  </a:cubicBezTo>
                  <a:cubicBezTo>
                    <a:pt x="35" y="50"/>
                    <a:pt x="41" y="48"/>
                    <a:pt x="47" y="45"/>
                  </a:cubicBezTo>
                  <a:cubicBezTo>
                    <a:pt x="43" y="38"/>
                    <a:pt x="40" y="32"/>
                    <a:pt x="3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72">
              <a:extLst>
                <a:ext uri="{FF2B5EF4-FFF2-40B4-BE49-F238E27FC236}">
                  <a16:creationId xmlns:a16="http://schemas.microsoft.com/office/drawing/2014/main" id="{35324570-FED2-4D2F-887E-FD09FA77F017}"/>
                </a:ext>
              </a:extLst>
            </p:cNvPr>
            <p:cNvSpPr>
              <a:spLocks noEditPoints="1"/>
            </p:cNvSpPr>
            <p:nvPr userDrawn="1"/>
          </p:nvSpPr>
          <p:spPr bwMode="auto">
            <a:xfrm>
              <a:off x="4071907" y="2993036"/>
              <a:ext cx="40110" cy="60447"/>
            </a:xfrm>
            <a:custGeom>
              <a:avLst/>
              <a:gdLst>
                <a:gd name="T0" fmla="*/ 71 w 71"/>
                <a:gd name="T1" fmla="*/ 35 h 106"/>
                <a:gd name="T2" fmla="*/ 41 w 71"/>
                <a:gd name="T3" fmla="*/ 93 h 106"/>
                <a:gd name="T4" fmla="*/ 4 w 71"/>
                <a:gd name="T5" fmla="*/ 77 h 106"/>
                <a:gd name="T6" fmla="*/ 38 w 71"/>
                <a:gd name="T7" fmla="*/ 9 h 106"/>
                <a:gd name="T8" fmla="*/ 69 w 71"/>
                <a:gd name="T9" fmla="*/ 23 h 106"/>
                <a:gd name="T10" fmla="*/ 71 w 71"/>
                <a:gd name="T11" fmla="*/ 35 h 106"/>
                <a:gd name="T12" fmla="*/ 45 w 71"/>
                <a:gd name="T13" fmla="*/ 21 h 106"/>
                <a:gd name="T14" fmla="*/ 19 w 71"/>
                <a:gd name="T15" fmla="*/ 55 h 106"/>
                <a:gd name="T16" fmla="*/ 29 w 71"/>
                <a:gd name="T17" fmla="*/ 84 h 106"/>
                <a:gd name="T18" fmla="*/ 45 w 71"/>
                <a:gd name="T19"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106">
                  <a:moveTo>
                    <a:pt x="71" y="35"/>
                  </a:moveTo>
                  <a:cubicBezTo>
                    <a:pt x="68" y="58"/>
                    <a:pt x="60" y="78"/>
                    <a:pt x="41" y="93"/>
                  </a:cubicBezTo>
                  <a:cubicBezTo>
                    <a:pt x="22" y="106"/>
                    <a:pt x="7" y="100"/>
                    <a:pt x="4" y="77"/>
                  </a:cubicBezTo>
                  <a:cubicBezTo>
                    <a:pt x="0" y="55"/>
                    <a:pt x="18" y="21"/>
                    <a:pt x="38" y="9"/>
                  </a:cubicBezTo>
                  <a:cubicBezTo>
                    <a:pt x="53" y="0"/>
                    <a:pt x="64" y="5"/>
                    <a:pt x="69" y="23"/>
                  </a:cubicBezTo>
                  <a:cubicBezTo>
                    <a:pt x="70" y="26"/>
                    <a:pt x="70" y="30"/>
                    <a:pt x="71" y="35"/>
                  </a:cubicBezTo>
                  <a:close/>
                  <a:moveTo>
                    <a:pt x="45" y="21"/>
                  </a:moveTo>
                  <a:cubicBezTo>
                    <a:pt x="30" y="27"/>
                    <a:pt x="20" y="38"/>
                    <a:pt x="19" y="55"/>
                  </a:cubicBezTo>
                  <a:cubicBezTo>
                    <a:pt x="18" y="65"/>
                    <a:pt x="16" y="77"/>
                    <a:pt x="29" y="84"/>
                  </a:cubicBezTo>
                  <a:cubicBezTo>
                    <a:pt x="57" y="70"/>
                    <a:pt x="64" y="41"/>
                    <a:pt x="4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73">
              <a:extLst>
                <a:ext uri="{FF2B5EF4-FFF2-40B4-BE49-F238E27FC236}">
                  <a16:creationId xmlns:a16="http://schemas.microsoft.com/office/drawing/2014/main" id="{3797D4E2-58D7-4243-AE40-B12620251B56}"/>
                </a:ext>
              </a:extLst>
            </p:cNvPr>
            <p:cNvSpPr>
              <a:spLocks/>
            </p:cNvSpPr>
            <p:nvPr userDrawn="1"/>
          </p:nvSpPr>
          <p:spPr bwMode="auto">
            <a:xfrm>
              <a:off x="4153821" y="2933718"/>
              <a:ext cx="27682" cy="66661"/>
            </a:xfrm>
            <a:custGeom>
              <a:avLst/>
              <a:gdLst>
                <a:gd name="T0" fmla="*/ 0 w 49"/>
                <a:gd name="T1" fmla="*/ 115 h 117"/>
                <a:gd name="T2" fmla="*/ 0 w 49"/>
                <a:gd name="T3" fmla="*/ 45 h 117"/>
                <a:gd name="T4" fmla="*/ 5 w 49"/>
                <a:gd name="T5" fmla="*/ 33 h 117"/>
                <a:gd name="T6" fmla="*/ 43 w 49"/>
                <a:gd name="T7" fmla="*/ 0 h 117"/>
                <a:gd name="T8" fmla="*/ 38 w 49"/>
                <a:gd name="T9" fmla="*/ 20 h 117"/>
                <a:gd name="T10" fmla="*/ 18 w 49"/>
                <a:gd name="T11" fmla="*/ 38 h 117"/>
                <a:gd name="T12" fmla="*/ 11 w 49"/>
                <a:gd name="T13" fmla="*/ 54 h 117"/>
                <a:gd name="T14" fmla="*/ 14 w 49"/>
                <a:gd name="T15" fmla="*/ 56 h 117"/>
                <a:gd name="T16" fmla="*/ 40 w 49"/>
                <a:gd name="T17" fmla="*/ 36 h 117"/>
                <a:gd name="T18" fmla="*/ 44 w 49"/>
                <a:gd name="T19" fmla="*/ 38 h 117"/>
                <a:gd name="T20" fmla="*/ 35 w 49"/>
                <a:gd name="T21" fmla="*/ 54 h 117"/>
                <a:gd name="T22" fmla="*/ 18 w 49"/>
                <a:gd name="T23" fmla="*/ 70 h 117"/>
                <a:gd name="T24" fmla="*/ 10 w 49"/>
                <a:gd name="T25" fmla="*/ 87 h 117"/>
                <a:gd name="T26" fmla="*/ 14 w 49"/>
                <a:gd name="T27" fmla="*/ 90 h 117"/>
                <a:gd name="T28" fmla="*/ 43 w 49"/>
                <a:gd name="T29" fmla="*/ 67 h 117"/>
                <a:gd name="T30" fmla="*/ 47 w 49"/>
                <a:gd name="T31" fmla="*/ 71 h 117"/>
                <a:gd name="T32" fmla="*/ 4 w 49"/>
                <a:gd name="T33" fmla="*/ 117 h 117"/>
                <a:gd name="T34" fmla="*/ 0 w 49"/>
                <a:gd name="T3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17">
                  <a:moveTo>
                    <a:pt x="0" y="115"/>
                  </a:moveTo>
                  <a:cubicBezTo>
                    <a:pt x="0" y="92"/>
                    <a:pt x="0" y="68"/>
                    <a:pt x="0" y="45"/>
                  </a:cubicBezTo>
                  <a:cubicBezTo>
                    <a:pt x="0" y="41"/>
                    <a:pt x="2" y="36"/>
                    <a:pt x="5" y="33"/>
                  </a:cubicBezTo>
                  <a:cubicBezTo>
                    <a:pt x="17" y="22"/>
                    <a:pt x="30" y="12"/>
                    <a:pt x="43" y="0"/>
                  </a:cubicBezTo>
                  <a:cubicBezTo>
                    <a:pt x="49" y="10"/>
                    <a:pt x="43" y="15"/>
                    <a:pt x="38" y="20"/>
                  </a:cubicBezTo>
                  <a:cubicBezTo>
                    <a:pt x="32" y="26"/>
                    <a:pt x="24" y="31"/>
                    <a:pt x="18" y="38"/>
                  </a:cubicBezTo>
                  <a:cubicBezTo>
                    <a:pt x="14" y="43"/>
                    <a:pt x="13" y="49"/>
                    <a:pt x="11" y="54"/>
                  </a:cubicBezTo>
                  <a:cubicBezTo>
                    <a:pt x="12" y="55"/>
                    <a:pt x="13" y="55"/>
                    <a:pt x="14" y="56"/>
                  </a:cubicBezTo>
                  <a:cubicBezTo>
                    <a:pt x="23" y="49"/>
                    <a:pt x="32" y="43"/>
                    <a:pt x="40" y="36"/>
                  </a:cubicBezTo>
                  <a:cubicBezTo>
                    <a:pt x="41" y="37"/>
                    <a:pt x="42" y="38"/>
                    <a:pt x="44" y="38"/>
                  </a:cubicBezTo>
                  <a:cubicBezTo>
                    <a:pt x="41" y="44"/>
                    <a:pt x="39" y="50"/>
                    <a:pt x="35" y="54"/>
                  </a:cubicBezTo>
                  <a:cubicBezTo>
                    <a:pt x="30" y="60"/>
                    <a:pt x="23" y="64"/>
                    <a:pt x="18" y="70"/>
                  </a:cubicBezTo>
                  <a:cubicBezTo>
                    <a:pt x="14" y="75"/>
                    <a:pt x="13" y="81"/>
                    <a:pt x="10" y="87"/>
                  </a:cubicBezTo>
                  <a:cubicBezTo>
                    <a:pt x="12" y="88"/>
                    <a:pt x="13" y="89"/>
                    <a:pt x="14" y="90"/>
                  </a:cubicBezTo>
                  <a:cubicBezTo>
                    <a:pt x="24" y="83"/>
                    <a:pt x="34" y="75"/>
                    <a:pt x="43" y="67"/>
                  </a:cubicBezTo>
                  <a:cubicBezTo>
                    <a:pt x="45" y="68"/>
                    <a:pt x="46" y="70"/>
                    <a:pt x="47" y="71"/>
                  </a:cubicBezTo>
                  <a:cubicBezTo>
                    <a:pt x="41" y="93"/>
                    <a:pt x="17" y="101"/>
                    <a:pt x="4" y="117"/>
                  </a:cubicBezTo>
                  <a:cubicBezTo>
                    <a:pt x="3" y="116"/>
                    <a:pt x="1" y="116"/>
                    <a:pt x="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74">
              <a:extLst>
                <a:ext uri="{FF2B5EF4-FFF2-40B4-BE49-F238E27FC236}">
                  <a16:creationId xmlns:a16="http://schemas.microsoft.com/office/drawing/2014/main" id="{2B58FC59-110A-4BE6-A28E-5E554A4D44FE}"/>
                </a:ext>
              </a:extLst>
            </p:cNvPr>
            <p:cNvSpPr>
              <a:spLocks/>
            </p:cNvSpPr>
            <p:nvPr userDrawn="1"/>
          </p:nvSpPr>
          <p:spPr bwMode="auto">
            <a:xfrm>
              <a:off x="3949883" y="3067041"/>
              <a:ext cx="35025" cy="49713"/>
            </a:xfrm>
            <a:custGeom>
              <a:avLst/>
              <a:gdLst>
                <a:gd name="T0" fmla="*/ 16 w 62"/>
                <a:gd name="T1" fmla="*/ 0 h 88"/>
                <a:gd name="T2" fmla="*/ 16 w 62"/>
                <a:gd name="T3" fmla="*/ 66 h 88"/>
                <a:gd name="T4" fmla="*/ 57 w 62"/>
                <a:gd name="T5" fmla="*/ 53 h 88"/>
                <a:gd name="T6" fmla="*/ 54 w 62"/>
                <a:gd name="T7" fmla="*/ 69 h 88"/>
                <a:gd name="T8" fmla="*/ 0 w 62"/>
                <a:gd name="T9" fmla="*/ 88 h 88"/>
                <a:gd name="T10" fmla="*/ 0 w 62"/>
                <a:gd name="T11" fmla="*/ 13 h 88"/>
                <a:gd name="T12" fmla="*/ 16 w 62"/>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62" h="88">
                  <a:moveTo>
                    <a:pt x="16" y="0"/>
                  </a:moveTo>
                  <a:cubicBezTo>
                    <a:pt x="16" y="22"/>
                    <a:pt x="16" y="43"/>
                    <a:pt x="16" y="66"/>
                  </a:cubicBezTo>
                  <a:cubicBezTo>
                    <a:pt x="31" y="61"/>
                    <a:pt x="44" y="57"/>
                    <a:pt x="57" y="53"/>
                  </a:cubicBezTo>
                  <a:cubicBezTo>
                    <a:pt x="61" y="60"/>
                    <a:pt x="62" y="66"/>
                    <a:pt x="54" y="69"/>
                  </a:cubicBezTo>
                  <a:cubicBezTo>
                    <a:pt x="37" y="75"/>
                    <a:pt x="20" y="81"/>
                    <a:pt x="0" y="88"/>
                  </a:cubicBezTo>
                  <a:cubicBezTo>
                    <a:pt x="0" y="61"/>
                    <a:pt x="0" y="37"/>
                    <a:pt x="0" y="13"/>
                  </a:cubicBezTo>
                  <a:cubicBezTo>
                    <a:pt x="0" y="3"/>
                    <a:pt x="6"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75">
              <a:extLst>
                <a:ext uri="{FF2B5EF4-FFF2-40B4-BE49-F238E27FC236}">
                  <a16:creationId xmlns:a16="http://schemas.microsoft.com/office/drawing/2014/main" id="{41BF3688-CD1F-4483-B1FA-A8E60E356431}"/>
                </a:ext>
              </a:extLst>
            </p:cNvPr>
            <p:cNvSpPr>
              <a:spLocks noEditPoints="1"/>
            </p:cNvSpPr>
            <p:nvPr userDrawn="1"/>
          </p:nvSpPr>
          <p:spPr bwMode="auto">
            <a:xfrm>
              <a:off x="3585506" y="2424155"/>
              <a:ext cx="447421" cy="450246"/>
            </a:xfrm>
            <a:custGeom>
              <a:avLst/>
              <a:gdLst>
                <a:gd name="T0" fmla="*/ 0 w 791"/>
                <a:gd name="T1" fmla="*/ 741 h 796"/>
                <a:gd name="T2" fmla="*/ 96 w 791"/>
                <a:gd name="T3" fmla="*/ 197 h 796"/>
                <a:gd name="T4" fmla="*/ 51 w 791"/>
                <a:gd name="T5" fmla="*/ 6 h 796"/>
                <a:gd name="T6" fmla="*/ 577 w 791"/>
                <a:gd name="T7" fmla="*/ 129 h 796"/>
                <a:gd name="T8" fmla="*/ 695 w 791"/>
                <a:gd name="T9" fmla="*/ 196 h 796"/>
                <a:gd name="T10" fmla="*/ 791 w 791"/>
                <a:gd name="T11" fmla="*/ 742 h 796"/>
                <a:gd name="T12" fmla="*/ 535 w 791"/>
                <a:gd name="T13" fmla="*/ 539 h 796"/>
                <a:gd name="T14" fmla="*/ 738 w 791"/>
                <a:gd name="T15" fmla="*/ 794 h 796"/>
                <a:gd name="T16" fmla="*/ 59 w 791"/>
                <a:gd name="T17" fmla="*/ 796 h 796"/>
                <a:gd name="T18" fmla="*/ 216 w 791"/>
                <a:gd name="T19" fmla="*/ 665 h 796"/>
                <a:gd name="T20" fmla="*/ 379 w 791"/>
                <a:gd name="T21" fmla="*/ 475 h 796"/>
                <a:gd name="T22" fmla="*/ 380 w 791"/>
                <a:gd name="T23" fmla="*/ 331 h 796"/>
                <a:gd name="T24" fmla="*/ 271 w 791"/>
                <a:gd name="T25" fmla="*/ 293 h 796"/>
                <a:gd name="T26" fmla="*/ 379 w 791"/>
                <a:gd name="T27" fmla="*/ 475 h 796"/>
                <a:gd name="T28" fmla="*/ 467 w 791"/>
                <a:gd name="T29" fmla="*/ 285 h 796"/>
                <a:gd name="T30" fmla="*/ 410 w 791"/>
                <a:gd name="T31" fmla="*/ 450 h 796"/>
                <a:gd name="T32" fmla="*/ 519 w 791"/>
                <a:gd name="T33" fmla="*/ 466 h 796"/>
                <a:gd name="T34" fmla="*/ 558 w 791"/>
                <a:gd name="T35" fmla="*/ 512 h 796"/>
                <a:gd name="T36" fmla="*/ 560 w 791"/>
                <a:gd name="T37" fmla="*/ 315 h 796"/>
                <a:gd name="T38" fmla="*/ 547 w 791"/>
                <a:gd name="T39" fmla="*/ 299 h 796"/>
                <a:gd name="T40" fmla="*/ 470 w 791"/>
                <a:gd name="T41" fmla="*/ 496 h 796"/>
                <a:gd name="T42" fmla="*/ 367 w 791"/>
                <a:gd name="T43" fmla="*/ 505 h 796"/>
                <a:gd name="T44" fmla="*/ 259 w 791"/>
                <a:gd name="T45" fmla="*/ 496 h 796"/>
                <a:gd name="T46" fmla="*/ 242 w 791"/>
                <a:gd name="T47" fmla="*/ 298 h 796"/>
                <a:gd name="T48" fmla="*/ 230 w 791"/>
                <a:gd name="T49" fmla="*/ 498 h 796"/>
                <a:gd name="T50" fmla="*/ 252 w 791"/>
                <a:gd name="T51" fmla="*/ 512 h 796"/>
                <a:gd name="T52" fmla="*/ 361 w 791"/>
                <a:gd name="T53" fmla="*/ 519 h 796"/>
                <a:gd name="T54" fmla="*/ 463 w 791"/>
                <a:gd name="T55" fmla="*/ 512 h 796"/>
                <a:gd name="T56" fmla="*/ 81 w 791"/>
                <a:gd name="T57" fmla="*/ 455 h 796"/>
                <a:gd name="T58" fmla="*/ 125 w 791"/>
                <a:gd name="T59" fmla="*/ 487 h 796"/>
                <a:gd name="T60" fmla="*/ 190 w 791"/>
                <a:gd name="T61" fmla="*/ 478 h 796"/>
                <a:gd name="T62" fmla="*/ 185 w 791"/>
                <a:gd name="T63" fmla="*/ 436 h 796"/>
                <a:gd name="T64" fmla="*/ 129 w 791"/>
                <a:gd name="T65" fmla="*/ 427 h 796"/>
                <a:gd name="T66" fmla="*/ 81 w 791"/>
                <a:gd name="T67" fmla="*/ 455 h 796"/>
                <a:gd name="T68" fmla="*/ 190 w 791"/>
                <a:gd name="T69" fmla="*/ 320 h 796"/>
                <a:gd name="T70" fmla="*/ 128 w 791"/>
                <a:gd name="T71" fmla="*/ 310 h 796"/>
                <a:gd name="T72" fmla="*/ 81 w 791"/>
                <a:gd name="T73" fmla="*/ 339 h 796"/>
                <a:gd name="T74" fmla="*/ 130 w 791"/>
                <a:gd name="T75" fmla="*/ 368 h 796"/>
                <a:gd name="T76" fmla="*/ 190 w 791"/>
                <a:gd name="T77" fmla="*/ 360 h 796"/>
                <a:gd name="T78" fmla="*/ 597 w 791"/>
                <a:gd name="T79" fmla="*/ 478 h 796"/>
                <a:gd name="T80" fmla="*/ 685 w 791"/>
                <a:gd name="T81" fmla="*/ 475 h 796"/>
                <a:gd name="T82" fmla="*/ 686 w 791"/>
                <a:gd name="T83" fmla="*/ 439 h 796"/>
                <a:gd name="T84" fmla="*/ 597 w 791"/>
                <a:gd name="T85" fmla="*/ 436 h 796"/>
                <a:gd name="T86" fmla="*/ 597 w 791"/>
                <a:gd name="T87" fmla="*/ 359 h 796"/>
                <a:gd name="T88" fmla="*/ 698 w 791"/>
                <a:gd name="T89" fmla="*/ 343 h 796"/>
                <a:gd name="T90" fmla="*/ 597 w 791"/>
                <a:gd name="T91" fmla="*/ 32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91" h="796">
                  <a:moveTo>
                    <a:pt x="256" y="539"/>
                  </a:moveTo>
                  <a:cubicBezTo>
                    <a:pt x="128" y="554"/>
                    <a:pt x="43" y="621"/>
                    <a:pt x="0" y="741"/>
                  </a:cubicBezTo>
                  <a:cubicBezTo>
                    <a:pt x="0" y="513"/>
                    <a:pt x="0" y="284"/>
                    <a:pt x="0" y="56"/>
                  </a:cubicBezTo>
                  <a:cubicBezTo>
                    <a:pt x="23" y="109"/>
                    <a:pt x="49" y="160"/>
                    <a:pt x="96" y="197"/>
                  </a:cubicBezTo>
                  <a:cubicBezTo>
                    <a:pt x="142" y="233"/>
                    <a:pt x="196" y="250"/>
                    <a:pt x="255" y="259"/>
                  </a:cubicBezTo>
                  <a:cubicBezTo>
                    <a:pt x="239" y="132"/>
                    <a:pt x="174" y="47"/>
                    <a:pt x="51" y="6"/>
                  </a:cubicBezTo>
                  <a:cubicBezTo>
                    <a:pt x="67" y="2"/>
                    <a:pt x="709" y="0"/>
                    <a:pt x="741" y="5"/>
                  </a:cubicBezTo>
                  <a:cubicBezTo>
                    <a:pt x="671" y="31"/>
                    <a:pt x="613" y="66"/>
                    <a:pt x="577" y="129"/>
                  </a:cubicBezTo>
                  <a:cubicBezTo>
                    <a:pt x="554" y="169"/>
                    <a:pt x="542" y="212"/>
                    <a:pt x="535" y="260"/>
                  </a:cubicBezTo>
                  <a:cubicBezTo>
                    <a:pt x="594" y="250"/>
                    <a:pt x="649" y="233"/>
                    <a:pt x="695" y="196"/>
                  </a:cubicBezTo>
                  <a:cubicBezTo>
                    <a:pt x="741" y="159"/>
                    <a:pt x="768" y="109"/>
                    <a:pt x="791" y="56"/>
                  </a:cubicBezTo>
                  <a:cubicBezTo>
                    <a:pt x="791" y="285"/>
                    <a:pt x="791" y="513"/>
                    <a:pt x="791" y="742"/>
                  </a:cubicBezTo>
                  <a:cubicBezTo>
                    <a:pt x="764" y="676"/>
                    <a:pt x="728" y="617"/>
                    <a:pt x="664" y="580"/>
                  </a:cubicBezTo>
                  <a:cubicBezTo>
                    <a:pt x="625" y="558"/>
                    <a:pt x="582" y="545"/>
                    <a:pt x="535" y="539"/>
                  </a:cubicBezTo>
                  <a:cubicBezTo>
                    <a:pt x="552" y="666"/>
                    <a:pt x="617" y="751"/>
                    <a:pt x="738" y="790"/>
                  </a:cubicBezTo>
                  <a:cubicBezTo>
                    <a:pt x="738" y="793"/>
                    <a:pt x="738" y="793"/>
                    <a:pt x="738" y="794"/>
                  </a:cubicBezTo>
                  <a:cubicBezTo>
                    <a:pt x="738" y="794"/>
                    <a:pt x="737" y="795"/>
                    <a:pt x="736" y="795"/>
                  </a:cubicBezTo>
                  <a:cubicBezTo>
                    <a:pt x="510" y="795"/>
                    <a:pt x="285" y="795"/>
                    <a:pt x="59" y="796"/>
                  </a:cubicBezTo>
                  <a:cubicBezTo>
                    <a:pt x="56" y="796"/>
                    <a:pt x="52" y="795"/>
                    <a:pt x="49" y="793"/>
                  </a:cubicBezTo>
                  <a:cubicBezTo>
                    <a:pt x="118" y="767"/>
                    <a:pt x="179" y="731"/>
                    <a:pt x="216" y="665"/>
                  </a:cubicBezTo>
                  <a:cubicBezTo>
                    <a:pt x="237" y="626"/>
                    <a:pt x="249" y="584"/>
                    <a:pt x="256" y="539"/>
                  </a:cubicBezTo>
                  <a:close/>
                  <a:moveTo>
                    <a:pt x="379" y="475"/>
                  </a:moveTo>
                  <a:cubicBezTo>
                    <a:pt x="379" y="468"/>
                    <a:pt x="380" y="463"/>
                    <a:pt x="380" y="459"/>
                  </a:cubicBezTo>
                  <a:cubicBezTo>
                    <a:pt x="380" y="416"/>
                    <a:pt x="380" y="374"/>
                    <a:pt x="380" y="331"/>
                  </a:cubicBezTo>
                  <a:cubicBezTo>
                    <a:pt x="380" y="305"/>
                    <a:pt x="369" y="292"/>
                    <a:pt x="343" y="286"/>
                  </a:cubicBezTo>
                  <a:cubicBezTo>
                    <a:pt x="318" y="280"/>
                    <a:pt x="296" y="292"/>
                    <a:pt x="271" y="293"/>
                  </a:cubicBezTo>
                  <a:cubicBezTo>
                    <a:pt x="271" y="352"/>
                    <a:pt x="271" y="409"/>
                    <a:pt x="271" y="466"/>
                  </a:cubicBezTo>
                  <a:cubicBezTo>
                    <a:pt x="307" y="471"/>
                    <a:pt x="343" y="462"/>
                    <a:pt x="379" y="475"/>
                  </a:cubicBezTo>
                  <a:close/>
                  <a:moveTo>
                    <a:pt x="519" y="293"/>
                  </a:moveTo>
                  <a:cubicBezTo>
                    <a:pt x="500" y="290"/>
                    <a:pt x="483" y="287"/>
                    <a:pt x="467" y="285"/>
                  </a:cubicBezTo>
                  <a:cubicBezTo>
                    <a:pt x="437" y="282"/>
                    <a:pt x="408" y="299"/>
                    <a:pt x="410" y="334"/>
                  </a:cubicBezTo>
                  <a:cubicBezTo>
                    <a:pt x="412" y="373"/>
                    <a:pt x="410" y="411"/>
                    <a:pt x="410" y="450"/>
                  </a:cubicBezTo>
                  <a:cubicBezTo>
                    <a:pt x="410" y="458"/>
                    <a:pt x="410" y="466"/>
                    <a:pt x="410" y="471"/>
                  </a:cubicBezTo>
                  <a:cubicBezTo>
                    <a:pt x="448" y="469"/>
                    <a:pt x="483" y="468"/>
                    <a:pt x="519" y="466"/>
                  </a:cubicBezTo>
                  <a:cubicBezTo>
                    <a:pt x="519" y="408"/>
                    <a:pt x="519" y="351"/>
                    <a:pt x="519" y="293"/>
                  </a:cubicBezTo>
                  <a:close/>
                  <a:moveTo>
                    <a:pt x="558" y="512"/>
                  </a:moveTo>
                  <a:cubicBezTo>
                    <a:pt x="559" y="506"/>
                    <a:pt x="560" y="504"/>
                    <a:pt x="560" y="501"/>
                  </a:cubicBezTo>
                  <a:cubicBezTo>
                    <a:pt x="560" y="439"/>
                    <a:pt x="560" y="377"/>
                    <a:pt x="560" y="315"/>
                  </a:cubicBezTo>
                  <a:cubicBezTo>
                    <a:pt x="560" y="312"/>
                    <a:pt x="560" y="310"/>
                    <a:pt x="559" y="307"/>
                  </a:cubicBezTo>
                  <a:cubicBezTo>
                    <a:pt x="559" y="301"/>
                    <a:pt x="556" y="298"/>
                    <a:pt x="547" y="299"/>
                  </a:cubicBezTo>
                  <a:cubicBezTo>
                    <a:pt x="547" y="364"/>
                    <a:pt x="547" y="429"/>
                    <a:pt x="547" y="496"/>
                  </a:cubicBezTo>
                  <a:cubicBezTo>
                    <a:pt x="520" y="496"/>
                    <a:pt x="495" y="496"/>
                    <a:pt x="470" y="496"/>
                  </a:cubicBezTo>
                  <a:cubicBezTo>
                    <a:pt x="453" y="495"/>
                    <a:pt x="437" y="498"/>
                    <a:pt x="421" y="505"/>
                  </a:cubicBezTo>
                  <a:cubicBezTo>
                    <a:pt x="404" y="513"/>
                    <a:pt x="386" y="512"/>
                    <a:pt x="367" y="505"/>
                  </a:cubicBezTo>
                  <a:cubicBezTo>
                    <a:pt x="354" y="500"/>
                    <a:pt x="339" y="497"/>
                    <a:pt x="325" y="496"/>
                  </a:cubicBezTo>
                  <a:cubicBezTo>
                    <a:pt x="303" y="495"/>
                    <a:pt x="281" y="496"/>
                    <a:pt x="259" y="496"/>
                  </a:cubicBezTo>
                  <a:cubicBezTo>
                    <a:pt x="254" y="496"/>
                    <a:pt x="249" y="495"/>
                    <a:pt x="242" y="494"/>
                  </a:cubicBezTo>
                  <a:cubicBezTo>
                    <a:pt x="242" y="428"/>
                    <a:pt x="242" y="363"/>
                    <a:pt x="242" y="298"/>
                  </a:cubicBezTo>
                  <a:cubicBezTo>
                    <a:pt x="228" y="300"/>
                    <a:pt x="230" y="309"/>
                    <a:pt x="230" y="316"/>
                  </a:cubicBezTo>
                  <a:cubicBezTo>
                    <a:pt x="230" y="377"/>
                    <a:pt x="230" y="438"/>
                    <a:pt x="230" y="498"/>
                  </a:cubicBezTo>
                  <a:cubicBezTo>
                    <a:pt x="230" y="502"/>
                    <a:pt x="231" y="506"/>
                    <a:pt x="232" y="512"/>
                  </a:cubicBezTo>
                  <a:cubicBezTo>
                    <a:pt x="239" y="512"/>
                    <a:pt x="246" y="512"/>
                    <a:pt x="252" y="512"/>
                  </a:cubicBezTo>
                  <a:cubicBezTo>
                    <a:pt x="278" y="512"/>
                    <a:pt x="303" y="511"/>
                    <a:pt x="328" y="512"/>
                  </a:cubicBezTo>
                  <a:cubicBezTo>
                    <a:pt x="339" y="512"/>
                    <a:pt x="351" y="515"/>
                    <a:pt x="361" y="519"/>
                  </a:cubicBezTo>
                  <a:cubicBezTo>
                    <a:pt x="384" y="528"/>
                    <a:pt x="406" y="529"/>
                    <a:pt x="428" y="519"/>
                  </a:cubicBezTo>
                  <a:cubicBezTo>
                    <a:pt x="440" y="513"/>
                    <a:pt x="451" y="511"/>
                    <a:pt x="463" y="512"/>
                  </a:cubicBezTo>
                  <a:cubicBezTo>
                    <a:pt x="494" y="512"/>
                    <a:pt x="526" y="512"/>
                    <a:pt x="558" y="512"/>
                  </a:cubicBezTo>
                  <a:close/>
                  <a:moveTo>
                    <a:pt x="81" y="455"/>
                  </a:moveTo>
                  <a:cubicBezTo>
                    <a:pt x="86" y="462"/>
                    <a:pt x="91" y="472"/>
                    <a:pt x="97" y="480"/>
                  </a:cubicBezTo>
                  <a:cubicBezTo>
                    <a:pt x="104" y="489"/>
                    <a:pt x="117" y="493"/>
                    <a:pt x="125" y="487"/>
                  </a:cubicBezTo>
                  <a:cubicBezTo>
                    <a:pt x="138" y="477"/>
                    <a:pt x="151" y="479"/>
                    <a:pt x="165" y="478"/>
                  </a:cubicBezTo>
                  <a:cubicBezTo>
                    <a:pt x="173" y="478"/>
                    <a:pt x="182" y="478"/>
                    <a:pt x="190" y="478"/>
                  </a:cubicBezTo>
                  <a:cubicBezTo>
                    <a:pt x="190" y="463"/>
                    <a:pt x="190" y="450"/>
                    <a:pt x="190" y="438"/>
                  </a:cubicBezTo>
                  <a:cubicBezTo>
                    <a:pt x="188" y="437"/>
                    <a:pt x="186" y="436"/>
                    <a:pt x="185" y="436"/>
                  </a:cubicBezTo>
                  <a:cubicBezTo>
                    <a:pt x="176" y="436"/>
                    <a:pt x="167" y="436"/>
                    <a:pt x="157" y="436"/>
                  </a:cubicBezTo>
                  <a:cubicBezTo>
                    <a:pt x="147" y="435"/>
                    <a:pt x="137" y="436"/>
                    <a:pt x="129" y="427"/>
                  </a:cubicBezTo>
                  <a:cubicBezTo>
                    <a:pt x="119" y="417"/>
                    <a:pt x="103" y="422"/>
                    <a:pt x="95" y="434"/>
                  </a:cubicBezTo>
                  <a:cubicBezTo>
                    <a:pt x="91" y="441"/>
                    <a:pt x="86" y="448"/>
                    <a:pt x="81" y="455"/>
                  </a:cubicBezTo>
                  <a:close/>
                  <a:moveTo>
                    <a:pt x="190" y="360"/>
                  </a:moveTo>
                  <a:cubicBezTo>
                    <a:pt x="190" y="345"/>
                    <a:pt x="190" y="333"/>
                    <a:pt x="190" y="320"/>
                  </a:cubicBezTo>
                  <a:cubicBezTo>
                    <a:pt x="178" y="320"/>
                    <a:pt x="169" y="320"/>
                    <a:pt x="159" y="320"/>
                  </a:cubicBezTo>
                  <a:cubicBezTo>
                    <a:pt x="148" y="320"/>
                    <a:pt x="137" y="320"/>
                    <a:pt x="128" y="310"/>
                  </a:cubicBezTo>
                  <a:cubicBezTo>
                    <a:pt x="121" y="302"/>
                    <a:pt x="104" y="305"/>
                    <a:pt x="98" y="314"/>
                  </a:cubicBezTo>
                  <a:cubicBezTo>
                    <a:pt x="91" y="322"/>
                    <a:pt x="86" y="332"/>
                    <a:pt x="81" y="339"/>
                  </a:cubicBezTo>
                  <a:cubicBezTo>
                    <a:pt x="85" y="346"/>
                    <a:pt x="90" y="352"/>
                    <a:pt x="93" y="358"/>
                  </a:cubicBezTo>
                  <a:cubicBezTo>
                    <a:pt x="101" y="373"/>
                    <a:pt x="117" y="378"/>
                    <a:pt x="130" y="368"/>
                  </a:cubicBezTo>
                  <a:cubicBezTo>
                    <a:pt x="139" y="360"/>
                    <a:pt x="148" y="360"/>
                    <a:pt x="159" y="360"/>
                  </a:cubicBezTo>
                  <a:cubicBezTo>
                    <a:pt x="169" y="360"/>
                    <a:pt x="179" y="360"/>
                    <a:pt x="190" y="360"/>
                  </a:cubicBezTo>
                  <a:close/>
                  <a:moveTo>
                    <a:pt x="597" y="436"/>
                  </a:moveTo>
                  <a:cubicBezTo>
                    <a:pt x="597" y="451"/>
                    <a:pt x="597" y="464"/>
                    <a:pt x="597" y="478"/>
                  </a:cubicBezTo>
                  <a:cubicBezTo>
                    <a:pt x="618" y="478"/>
                    <a:pt x="638" y="479"/>
                    <a:pt x="658" y="478"/>
                  </a:cubicBezTo>
                  <a:cubicBezTo>
                    <a:pt x="667" y="478"/>
                    <a:pt x="677" y="477"/>
                    <a:pt x="685" y="475"/>
                  </a:cubicBezTo>
                  <a:cubicBezTo>
                    <a:pt x="695" y="472"/>
                    <a:pt x="698" y="464"/>
                    <a:pt x="698" y="455"/>
                  </a:cubicBezTo>
                  <a:cubicBezTo>
                    <a:pt x="698" y="446"/>
                    <a:pt x="694" y="441"/>
                    <a:pt x="686" y="439"/>
                  </a:cubicBezTo>
                  <a:cubicBezTo>
                    <a:pt x="681" y="438"/>
                    <a:pt x="677" y="436"/>
                    <a:pt x="672" y="436"/>
                  </a:cubicBezTo>
                  <a:cubicBezTo>
                    <a:pt x="648" y="436"/>
                    <a:pt x="623" y="436"/>
                    <a:pt x="597" y="436"/>
                  </a:cubicBezTo>
                  <a:close/>
                  <a:moveTo>
                    <a:pt x="597" y="320"/>
                  </a:moveTo>
                  <a:cubicBezTo>
                    <a:pt x="597" y="334"/>
                    <a:pt x="597" y="346"/>
                    <a:pt x="597" y="359"/>
                  </a:cubicBezTo>
                  <a:cubicBezTo>
                    <a:pt x="626" y="359"/>
                    <a:pt x="653" y="360"/>
                    <a:pt x="681" y="359"/>
                  </a:cubicBezTo>
                  <a:cubicBezTo>
                    <a:pt x="691" y="359"/>
                    <a:pt x="696" y="352"/>
                    <a:pt x="698" y="343"/>
                  </a:cubicBezTo>
                  <a:cubicBezTo>
                    <a:pt x="700" y="330"/>
                    <a:pt x="692" y="321"/>
                    <a:pt x="677" y="320"/>
                  </a:cubicBezTo>
                  <a:cubicBezTo>
                    <a:pt x="651" y="319"/>
                    <a:pt x="625" y="320"/>
                    <a:pt x="597" y="3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76">
              <a:extLst>
                <a:ext uri="{FF2B5EF4-FFF2-40B4-BE49-F238E27FC236}">
                  <a16:creationId xmlns:a16="http://schemas.microsoft.com/office/drawing/2014/main" id="{532DCB7A-E633-4968-B2D5-48DBBCDDE5B6}"/>
                </a:ext>
              </a:extLst>
            </p:cNvPr>
            <p:cNvSpPr>
              <a:spLocks/>
            </p:cNvSpPr>
            <p:nvPr userDrawn="1"/>
          </p:nvSpPr>
          <p:spPr bwMode="auto">
            <a:xfrm>
              <a:off x="3781535" y="3181156"/>
              <a:ext cx="12428" cy="15818"/>
            </a:xfrm>
            <a:custGeom>
              <a:avLst/>
              <a:gdLst>
                <a:gd name="T0" fmla="*/ 22 w 22"/>
                <a:gd name="T1" fmla="*/ 28 h 28"/>
                <a:gd name="T2" fmla="*/ 0 w 22"/>
                <a:gd name="T3" fmla="*/ 28 h 28"/>
                <a:gd name="T4" fmla="*/ 10 w 22"/>
                <a:gd name="T5" fmla="*/ 0 h 28"/>
                <a:gd name="T6" fmla="*/ 22 w 22"/>
                <a:gd name="T7" fmla="*/ 28 h 28"/>
              </a:gdLst>
              <a:ahLst/>
              <a:cxnLst>
                <a:cxn ang="0">
                  <a:pos x="T0" y="T1"/>
                </a:cxn>
                <a:cxn ang="0">
                  <a:pos x="T2" y="T3"/>
                </a:cxn>
                <a:cxn ang="0">
                  <a:pos x="T4" y="T5"/>
                </a:cxn>
                <a:cxn ang="0">
                  <a:pos x="T6" y="T7"/>
                </a:cxn>
              </a:cxnLst>
              <a:rect l="0" t="0" r="r" b="b"/>
              <a:pathLst>
                <a:path w="22" h="28">
                  <a:moveTo>
                    <a:pt x="22" y="28"/>
                  </a:moveTo>
                  <a:cubicBezTo>
                    <a:pt x="14" y="28"/>
                    <a:pt x="9" y="28"/>
                    <a:pt x="0" y="28"/>
                  </a:cubicBezTo>
                  <a:cubicBezTo>
                    <a:pt x="3" y="19"/>
                    <a:pt x="6" y="12"/>
                    <a:pt x="10" y="0"/>
                  </a:cubicBezTo>
                  <a:cubicBezTo>
                    <a:pt x="15" y="11"/>
                    <a:pt x="18" y="19"/>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90">
              <a:extLst>
                <a:ext uri="{FF2B5EF4-FFF2-40B4-BE49-F238E27FC236}">
                  <a16:creationId xmlns:a16="http://schemas.microsoft.com/office/drawing/2014/main" id="{6EED3BDC-746A-4C1E-9F4A-9897E9953CB3}"/>
                </a:ext>
              </a:extLst>
            </p:cNvPr>
            <p:cNvSpPr>
              <a:spLocks/>
            </p:cNvSpPr>
            <p:nvPr userDrawn="1"/>
          </p:nvSpPr>
          <p:spPr bwMode="auto">
            <a:xfrm>
              <a:off x="3645388" y="2686281"/>
              <a:ext cx="12428" cy="8474"/>
            </a:xfrm>
            <a:custGeom>
              <a:avLst/>
              <a:gdLst>
                <a:gd name="T0" fmla="*/ 22 w 22"/>
                <a:gd name="T1" fmla="*/ 0 h 15"/>
                <a:gd name="T2" fmla="*/ 0 w 22"/>
                <a:gd name="T3" fmla="*/ 1 h 15"/>
                <a:gd name="T4" fmla="*/ 22 w 22"/>
                <a:gd name="T5" fmla="*/ 0 h 15"/>
              </a:gdLst>
              <a:ahLst/>
              <a:cxnLst>
                <a:cxn ang="0">
                  <a:pos x="T0" y="T1"/>
                </a:cxn>
                <a:cxn ang="0">
                  <a:pos x="T2" y="T3"/>
                </a:cxn>
                <a:cxn ang="0">
                  <a:pos x="T4" y="T5"/>
                </a:cxn>
              </a:cxnLst>
              <a:rect l="0" t="0" r="r" b="b"/>
              <a:pathLst>
                <a:path w="22" h="15">
                  <a:moveTo>
                    <a:pt x="22" y="0"/>
                  </a:moveTo>
                  <a:cubicBezTo>
                    <a:pt x="10" y="15"/>
                    <a:pt x="10" y="15"/>
                    <a:pt x="0" y="1"/>
                  </a:cubicBezTo>
                  <a:cubicBezTo>
                    <a:pt x="7" y="0"/>
                    <a:pt x="1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91">
              <a:extLst>
                <a:ext uri="{FF2B5EF4-FFF2-40B4-BE49-F238E27FC236}">
                  <a16:creationId xmlns:a16="http://schemas.microsoft.com/office/drawing/2014/main" id="{27364368-4D8B-48FE-991B-488A97399323}"/>
                </a:ext>
              </a:extLst>
            </p:cNvPr>
            <p:cNvSpPr>
              <a:spLocks/>
            </p:cNvSpPr>
            <p:nvPr userDrawn="1"/>
          </p:nvSpPr>
          <p:spPr bwMode="auto">
            <a:xfrm>
              <a:off x="3646518" y="2669898"/>
              <a:ext cx="9604" cy="6779"/>
            </a:xfrm>
            <a:custGeom>
              <a:avLst/>
              <a:gdLst>
                <a:gd name="T0" fmla="*/ 17 w 17"/>
                <a:gd name="T1" fmla="*/ 12 h 12"/>
                <a:gd name="T2" fmla="*/ 0 w 17"/>
                <a:gd name="T3" fmla="*/ 12 h 12"/>
                <a:gd name="T4" fmla="*/ 17 w 17"/>
                <a:gd name="T5" fmla="*/ 12 h 12"/>
              </a:gdLst>
              <a:ahLst/>
              <a:cxnLst>
                <a:cxn ang="0">
                  <a:pos x="T0" y="T1"/>
                </a:cxn>
                <a:cxn ang="0">
                  <a:pos x="T2" y="T3"/>
                </a:cxn>
                <a:cxn ang="0">
                  <a:pos x="T4" y="T5"/>
                </a:cxn>
              </a:cxnLst>
              <a:rect l="0" t="0" r="r" b="b"/>
              <a:pathLst>
                <a:path w="17" h="12">
                  <a:moveTo>
                    <a:pt x="17" y="12"/>
                  </a:moveTo>
                  <a:cubicBezTo>
                    <a:pt x="11" y="12"/>
                    <a:pt x="5" y="12"/>
                    <a:pt x="0" y="12"/>
                  </a:cubicBezTo>
                  <a:cubicBezTo>
                    <a:pt x="7" y="0"/>
                    <a:pt x="7" y="0"/>
                    <a:pt x="1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92">
              <a:extLst>
                <a:ext uri="{FF2B5EF4-FFF2-40B4-BE49-F238E27FC236}">
                  <a16:creationId xmlns:a16="http://schemas.microsoft.com/office/drawing/2014/main" id="{F42BA05C-56D7-4054-9089-863613E512C3}"/>
                </a:ext>
              </a:extLst>
            </p:cNvPr>
            <p:cNvSpPr>
              <a:spLocks/>
            </p:cNvSpPr>
            <p:nvPr userDrawn="1"/>
          </p:nvSpPr>
          <p:spPr bwMode="auto">
            <a:xfrm>
              <a:off x="3645388" y="2621315"/>
              <a:ext cx="11299" cy="7909"/>
            </a:xfrm>
            <a:custGeom>
              <a:avLst/>
              <a:gdLst>
                <a:gd name="T0" fmla="*/ 0 w 20"/>
                <a:gd name="T1" fmla="*/ 0 h 14"/>
                <a:gd name="T2" fmla="*/ 20 w 20"/>
                <a:gd name="T3" fmla="*/ 0 h 14"/>
                <a:gd name="T4" fmla="*/ 0 w 20"/>
                <a:gd name="T5" fmla="*/ 0 h 14"/>
              </a:gdLst>
              <a:ahLst/>
              <a:cxnLst>
                <a:cxn ang="0">
                  <a:pos x="T0" y="T1"/>
                </a:cxn>
                <a:cxn ang="0">
                  <a:pos x="T2" y="T3"/>
                </a:cxn>
                <a:cxn ang="0">
                  <a:pos x="T4" y="T5"/>
                </a:cxn>
              </a:cxnLst>
              <a:rect l="0" t="0" r="r" b="b"/>
              <a:pathLst>
                <a:path w="20" h="14">
                  <a:moveTo>
                    <a:pt x="0" y="0"/>
                  </a:moveTo>
                  <a:cubicBezTo>
                    <a:pt x="8" y="0"/>
                    <a:pt x="13" y="0"/>
                    <a:pt x="20" y="0"/>
                  </a:cubicBezTo>
                  <a:cubicBezTo>
                    <a:pt x="11" y="14"/>
                    <a:pt x="1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93">
              <a:extLst>
                <a:ext uri="{FF2B5EF4-FFF2-40B4-BE49-F238E27FC236}">
                  <a16:creationId xmlns:a16="http://schemas.microsoft.com/office/drawing/2014/main" id="{DCFD2B2A-6861-4656-8426-2C8D672458F7}"/>
                </a:ext>
              </a:extLst>
            </p:cNvPr>
            <p:cNvSpPr>
              <a:spLocks/>
            </p:cNvSpPr>
            <p:nvPr userDrawn="1"/>
          </p:nvSpPr>
          <p:spPr bwMode="auto">
            <a:xfrm>
              <a:off x="3645953" y="2604367"/>
              <a:ext cx="10169" cy="6779"/>
            </a:xfrm>
            <a:custGeom>
              <a:avLst/>
              <a:gdLst>
                <a:gd name="T0" fmla="*/ 18 w 18"/>
                <a:gd name="T1" fmla="*/ 12 h 12"/>
                <a:gd name="T2" fmla="*/ 0 w 18"/>
                <a:gd name="T3" fmla="*/ 12 h 12"/>
                <a:gd name="T4" fmla="*/ 18 w 18"/>
                <a:gd name="T5" fmla="*/ 12 h 12"/>
              </a:gdLst>
              <a:ahLst/>
              <a:cxnLst>
                <a:cxn ang="0">
                  <a:pos x="T0" y="T1"/>
                </a:cxn>
                <a:cxn ang="0">
                  <a:pos x="T2" y="T3"/>
                </a:cxn>
                <a:cxn ang="0">
                  <a:pos x="T4" y="T5"/>
                </a:cxn>
              </a:cxnLst>
              <a:rect l="0" t="0" r="r" b="b"/>
              <a:pathLst>
                <a:path w="18" h="12">
                  <a:moveTo>
                    <a:pt x="18" y="12"/>
                  </a:moveTo>
                  <a:cubicBezTo>
                    <a:pt x="12" y="12"/>
                    <a:pt x="6" y="12"/>
                    <a:pt x="0" y="12"/>
                  </a:cubicBezTo>
                  <a:cubicBezTo>
                    <a:pt x="9" y="0"/>
                    <a:pt x="9" y="0"/>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02" name="平行四边形 201">
            <a:extLst>
              <a:ext uri="{FF2B5EF4-FFF2-40B4-BE49-F238E27FC236}">
                <a16:creationId xmlns:a16="http://schemas.microsoft.com/office/drawing/2014/main" id="{EBE1044D-3A44-4B5E-856D-C483FF413540}"/>
              </a:ext>
            </a:extLst>
          </p:cNvPr>
          <p:cNvSpPr/>
          <p:nvPr userDrawn="1"/>
        </p:nvSpPr>
        <p:spPr>
          <a:xfrm>
            <a:off x="666413" y="922868"/>
            <a:ext cx="2091039" cy="105832"/>
          </a:xfrm>
          <a:prstGeom prst="parallelogram">
            <a:avLst>
              <a:gd name="adj" fmla="val 255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标题 70">
            <a:extLst>
              <a:ext uri="{FF2B5EF4-FFF2-40B4-BE49-F238E27FC236}">
                <a16:creationId xmlns:a16="http://schemas.microsoft.com/office/drawing/2014/main" id="{0A2768D5-F853-432B-8D7E-F6EE13B2C9BE}"/>
              </a:ext>
            </a:extLst>
          </p:cNvPr>
          <p:cNvSpPr>
            <a:spLocks noGrp="1"/>
          </p:cNvSpPr>
          <p:nvPr>
            <p:ph type="title" hasCustomPrompt="1"/>
          </p:nvPr>
        </p:nvSpPr>
        <p:spPr>
          <a:xfrm>
            <a:off x="666413" y="-91283"/>
            <a:ext cx="10515600" cy="1325563"/>
          </a:xfrm>
        </p:spPr>
        <p:txBody>
          <a:bodyPr lIns="0">
            <a:normAutofit/>
          </a:bodyPr>
          <a:lstStyle>
            <a:lvl1pPr>
              <a:defRPr sz="3600" b="1" i="1">
                <a:solidFill>
                  <a:schemeClr val="accent1"/>
                </a:solidFill>
                <a:latin typeface="+mj-ea"/>
                <a:ea typeface="+mj-ea"/>
              </a:defRPr>
            </a:lvl1pPr>
          </a:lstStyle>
          <a:p>
            <a:r>
              <a:rPr lang="en-US" altLang="zh-CN"/>
              <a:t>TEXT YOUR POINT HERE</a:t>
            </a:r>
            <a:endParaRPr lang="zh-CN" altLang="en-US"/>
          </a:p>
        </p:txBody>
      </p:sp>
      <p:cxnSp>
        <p:nvCxnSpPr>
          <p:cNvPr id="204" name="直接连接符 203">
            <a:extLst>
              <a:ext uri="{FF2B5EF4-FFF2-40B4-BE49-F238E27FC236}">
                <a16:creationId xmlns:a16="http://schemas.microsoft.com/office/drawing/2014/main" id="{4CA8E6CC-0472-40CD-B0C4-DE5711807369}"/>
              </a:ext>
            </a:extLst>
          </p:cNvPr>
          <p:cNvCxnSpPr>
            <a:cxnSpLocks/>
          </p:cNvCxnSpPr>
          <p:nvPr userDrawn="1"/>
        </p:nvCxnSpPr>
        <p:spPr>
          <a:xfrm>
            <a:off x="660400" y="6235700"/>
            <a:ext cx="1086518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A3556988-8744-4FB1-8A10-6B7198C3BD71}"/>
              </a:ext>
            </a:extLst>
          </p:cNvPr>
          <p:cNvSpPr txBox="1"/>
          <p:nvPr userDrawn="1"/>
        </p:nvSpPr>
        <p:spPr>
          <a:xfrm>
            <a:off x="667032" y="6249046"/>
            <a:ext cx="4140200" cy="307777"/>
          </a:xfrm>
          <a:prstGeom prst="rect">
            <a:avLst/>
          </a:prstGeom>
          <a:noFill/>
        </p:spPr>
        <p:txBody>
          <a:bodyPr wrap="square" lIns="0" rIns="0" rtlCol="0">
            <a:spAutoFit/>
          </a:bodyPr>
          <a:lstStyle/>
          <a:p>
            <a:r>
              <a:rPr lang="en-US" altLang="zh-CN" sz="1400">
                <a:solidFill>
                  <a:schemeClr val="accent1"/>
                </a:solidFill>
                <a:latin typeface="Arial" panose="020B0604020202020204" pitchFamily="34" charset="0"/>
                <a:cs typeface="Arial" panose="020B0604020202020204" pitchFamily="34" charset="0"/>
              </a:rPr>
              <a:t>Knowledge leadership for a better world</a:t>
            </a:r>
            <a:endParaRPr lang="en-US" altLang="zh-CN" sz="1400">
              <a:solidFill>
                <a:schemeClr val="accent1"/>
              </a:solidFill>
              <a:latin typeface="Arial" panose="020B0604020202020204" pitchFamily="34" charset="0"/>
              <a:ea typeface="+mj-ea"/>
              <a:cs typeface="Arial" panose="020B0604020202020204" pitchFamily="34" charset="0"/>
            </a:endParaRPr>
          </a:p>
        </p:txBody>
      </p:sp>
      <p:sp>
        <p:nvSpPr>
          <p:cNvPr id="87" name="文本框 86">
            <a:extLst>
              <a:ext uri="{FF2B5EF4-FFF2-40B4-BE49-F238E27FC236}">
                <a16:creationId xmlns:a16="http://schemas.microsoft.com/office/drawing/2014/main" id="{109F25B1-5B9D-4739-9D93-BC742AC5E585}"/>
              </a:ext>
            </a:extLst>
          </p:cNvPr>
          <p:cNvSpPr txBox="1"/>
          <p:nvPr userDrawn="1"/>
        </p:nvSpPr>
        <p:spPr>
          <a:xfrm>
            <a:off x="7485817" y="6249046"/>
            <a:ext cx="4038600" cy="307777"/>
          </a:xfrm>
          <a:prstGeom prst="rect">
            <a:avLst/>
          </a:prstGeom>
          <a:noFill/>
        </p:spPr>
        <p:txBody>
          <a:bodyPr wrap="square" lIns="0" rIns="0" rtlCol="0">
            <a:spAutoFit/>
          </a:bodyPr>
          <a:lstStyle/>
          <a:p>
            <a:pPr algn="r"/>
            <a:r>
              <a:rPr lang="en-US" altLang="zh-CN" sz="1400">
                <a:solidFill>
                  <a:schemeClr val="accent1"/>
                </a:solidFill>
                <a:latin typeface="Arial" panose="020B0604020202020204" pitchFamily="34" charset="0"/>
                <a:cs typeface="Arial" panose="020B0604020202020204" pitchFamily="34" charset="0"/>
              </a:rPr>
              <a:t>https://www.uq.edu.au/</a:t>
            </a:r>
            <a:endParaRPr lang="en-US" altLang="zh-CN" sz="1400">
              <a:solidFill>
                <a:schemeClr val="accent1"/>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1143603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alphaModFix amt="10000"/>
            <a:lum/>
          </a:blip>
          <a:srcRect/>
          <a:stretch>
            <a:fillRect t="-9000" b="-9000"/>
          </a:stretch>
        </a:blipFill>
        <a:effectLst/>
      </p:bgPr>
    </p:bg>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01BA47FB-9BF3-4457-AD81-BF64622EC9FA}"/>
              </a:ext>
            </a:extLst>
          </p:cNvPr>
          <p:cNvCxnSpPr>
            <a:cxnSpLocks/>
          </p:cNvCxnSpPr>
          <p:nvPr userDrawn="1"/>
        </p:nvCxnSpPr>
        <p:spPr>
          <a:xfrm>
            <a:off x="787400" y="925162"/>
            <a:ext cx="107324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70ADF650-7225-4389-A306-40C866D01BF1}"/>
              </a:ext>
            </a:extLst>
          </p:cNvPr>
          <p:cNvGrpSpPr/>
          <p:nvPr userDrawn="1"/>
        </p:nvGrpSpPr>
        <p:grpSpPr>
          <a:xfrm>
            <a:off x="9423400" y="188992"/>
            <a:ext cx="2095500" cy="593829"/>
            <a:chOff x="3403600" y="2336027"/>
            <a:chExt cx="3253406" cy="921959"/>
          </a:xfrm>
          <a:solidFill>
            <a:srgbClr val="51247A"/>
          </a:solidFill>
        </p:grpSpPr>
        <p:sp>
          <p:nvSpPr>
            <p:cNvPr id="8" name="Freeform 6">
              <a:extLst>
                <a:ext uri="{FF2B5EF4-FFF2-40B4-BE49-F238E27FC236}">
                  <a16:creationId xmlns:a16="http://schemas.microsoft.com/office/drawing/2014/main" id="{0BE030C8-DAF0-4E16-BB49-6A1FFFC1889A}"/>
                </a:ext>
              </a:extLst>
            </p:cNvPr>
            <p:cNvSpPr>
              <a:spLocks noEditPoints="1"/>
            </p:cNvSpPr>
            <p:nvPr userDrawn="1"/>
          </p:nvSpPr>
          <p:spPr bwMode="auto">
            <a:xfrm>
              <a:off x="6470015" y="2766500"/>
              <a:ext cx="186991" cy="192075"/>
            </a:xfrm>
            <a:custGeom>
              <a:avLst/>
              <a:gdLst>
                <a:gd name="T0" fmla="*/ 330 w 330"/>
                <a:gd name="T1" fmla="*/ 194 h 340"/>
                <a:gd name="T2" fmla="*/ 321 w 330"/>
                <a:gd name="T3" fmla="*/ 228 h 340"/>
                <a:gd name="T4" fmla="*/ 172 w 330"/>
                <a:gd name="T5" fmla="*/ 337 h 340"/>
                <a:gd name="T6" fmla="*/ 14 w 330"/>
                <a:gd name="T7" fmla="*/ 337 h 340"/>
                <a:gd name="T8" fmla="*/ 0 w 330"/>
                <a:gd name="T9" fmla="*/ 334 h 340"/>
                <a:gd name="T10" fmla="*/ 11 w 330"/>
                <a:gd name="T11" fmla="*/ 326 h 340"/>
                <a:gd name="T12" fmla="*/ 35 w 330"/>
                <a:gd name="T13" fmla="*/ 296 h 340"/>
                <a:gd name="T14" fmla="*/ 35 w 330"/>
                <a:gd name="T15" fmla="*/ 288 h 340"/>
                <a:gd name="T16" fmla="*/ 35 w 330"/>
                <a:gd name="T17" fmla="*/ 50 h 340"/>
                <a:gd name="T18" fmla="*/ 34 w 330"/>
                <a:gd name="T19" fmla="*/ 38 h 340"/>
                <a:gd name="T20" fmla="*/ 15 w 330"/>
                <a:gd name="T21" fmla="*/ 13 h 340"/>
                <a:gd name="T22" fmla="*/ 0 w 330"/>
                <a:gd name="T23" fmla="*/ 6 h 340"/>
                <a:gd name="T24" fmla="*/ 13 w 330"/>
                <a:gd name="T25" fmla="*/ 2 h 340"/>
                <a:gd name="T26" fmla="*/ 167 w 330"/>
                <a:gd name="T27" fmla="*/ 2 h 340"/>
                <a:gd name="T28" fmla="*/ 275 w 330"/>
                <a:gd name="T29" fmla="*/ 38 h 340"/>
                <a:gd name="T30" fmla="*/ 327 w 330"/>
                <a:gd name="T31" fmla="*/ 125 h 340"/>
                <a:gd name="T32" fmla="*/ 330 w 330"/>
                <a:gd name="T33" fmla="*/ 134 h 340"/>
                <a:gd name="T34" fmla="*/ 330 w 330"/>
                <a:gd name="T35" fmla="*/ 194 h 340"/>
                <a:gd name="T36" fmla="*/ 100 w 330"/>
                <a:gd name="T37" fmla="*/ 27 h 340"/>
                <a:gd name="T38" fmla="*/ 100 w 330"/>
                <a:gd name="T39" fmla="*/ 308 h 340"/>
                <a:gd name="T40" fmla="*/ 111 w 330"/>
                <a:gd name="T41" fmla="*/ 312 h 340"/>
                <a:gd name="T42" fmla="*/ 218 w 330"/>
                <a:gd name="T43" fmla="*/ 291 h 340"/>
                <a:gd name="T44" fmla="*/ 275 w 330"/>
                <a:gd name="T45" fmla="*/ 206 h 340"/>
                <a:gd name="T46" fmla="*/ 254 w 330"/>
                <a:gd name="T47" fmla="*/ 77 h 340"/>
                <a:gd name="T48" fmla="*/ 104 w 330"/>
                <a:gd name="T49" fmla="*/ 24 h 340"/>
                <a:gd name="T50" fmla="*/ 100 w 330"/>
                <a:gd name="T51" fmla="*/ 2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0" h="340">
                  <a:moveTo>
                    <a:pt x="330" y="194"/>
                  </a:moveTo>
                  <a:cubicBezTo>
                    <a:pt x="327" y="205"/>
                    <a:pt x="325" y="217"/>
                    <a:pt x="321" y="228"/>
                  </a:cubicBezTo>
                  <a:cubicBezTo>
                    <a:pt x="294" y="296"/>
                    <a:pt x="242" y="332"/>
                    <a:pt x="172" y="337"/>
                  </a:cubicBezTo>
                  <a:cubicBezTo>
                    <a:pt x="119" y="340"/>
                    <a:pt x="67" y="337"/>
                    <a:pt x="14" y="337"/>
                  </a:cubicBezTo>
                  <a:cubicBezTo>
                    <a:pt x="10" y="337"/>
                    <a:pt x="7" y="335"/>
                    <a:pt x="0" y="334"/>
                  </a:cubicBezTo>
                  <a:cubicBezTo>
                    <a:pt x="6" y="330"/>
                    <a:pt x="8" y="327"/>
                    <a:pt x="11" y="326"/>
                  </a:cubicBezTo>
                  <a:cubicBezTo>
                    <a:pt x="28" y="320"/>
                    <a:pt x="33" y="314"/>
                    <a:pt x="35" y="296"/>
                  </a:cubicBezTo>
                  <a:cubicBezTo>
                    <a:pt x="35" y="293"/>
                    <a:pt x="35" y="291"/>
                    <a:pt x="35" y="288"/>
                  </a:cubicBezTo>
                  <a:cubicBezTo>
                    <a:pt x="35" y="209"/>
                    <a:pt x="35" y="129"/>
                    <a:pt x="35" y="50"/>
                  </a:cubicBezTo>
                  <a:cubicBezTo>
                    <a:pt x="35" y="46"/>
                    <a:pt x="35" y="42"/>
                    <a:pt x="34" y="38"/>
                  </a:cubicBezTo>
                  <a:cubicBezTo>
                    <a:pt x="32" y="26"/>
                    <a:pt x="28" y="17"/>
                    <a:pt x="15" y="13"/>
                  </a:cubicBezTo>
                  <a:cubicBezTo>
                    <a:pt x="11" y="12"/>
                    <a:pt x="7" y="9"/>
                    <a:pt x="0" y="6"/>
                  </a:cubicBezTo>
                  <a:cubicBezTo>
                    <a:pt x="6" y="4"/>
                    <a:pt x="10" y="2"/>
                    <a:pt x="13" y="2"/>
                  </a:cubicBezTo>
                  <a:cubicBezTo>
                    <a:pt x="64" y="1"/>
                    <a:pt x="116" y="0"/>
                    <a:pt x="167" y="2"/>
                  </a:cubicBezTo>
                  <a:cubicBezTo>
                    <a:pt x="206" y="3"/>
                    <a:pt x="243" y="13"/>
                    <a:pt x="275" y="38"/>
                  </a:cubicBezTo>
                  <a:cubicBezTo>
                    <a:pt x="303" y="61"/>
                    <a:pt x="321" y="89"/>
                    <a:pt x="327" y="125"/>
                  </a:cubicBezTo>
                  <a:cubicBezTo>
                    <a:pt x="327" y="128"/>
                    <a:pt x="329" y="131"/>
                    <a:pt x="330" y="134"/>
                  </a:cubicBezTo>
                  <a:cubicBezTo>
                    <a:pt x="330" y="154"/>
                    <a:pt x="330" y="174"/>
                    <a:pt x="330" y="194"/>
                  </a:cubicBezTo>
                  <a:close/>
                  <a:moveTo>
                    <a:pt x="100" y="27"/>
                  </a:moveTo>
                  <a:cubicBezTo>
                    <a:pt x="100" y="120"/>
                    <a:pt x="100" y="214"/>
                    <a:pt x="100" y="308"/>
                  </a:cubicBezTo>
                  <a:cubicBezTo>
                    <a:pt x="104" y="310"/>
                    <a:pt x="107" y="312"/>
                    <a:pt x="111" y="312"/>
                  </a:cubicBezTo>
                  <a:cubicBezTo>
                    <a:pt x="149" y="316"/>
                    <a:pt x="185" y="311"/>
                    <a:pt x="218" y="291"/>
                  </a:cubicBezTo>
                  <a:cubicBezTo>
                    <a:pt x="251" y="272"/>
                    <a:pt x="268" y="242"/>
                    <a:pt x="275" y="206"/>
                  </a:cubicBezTo>
                  <a:cubicBezTo>
                    <a:pt x="284" y="160"/>
                    <a:pt x="279" y="117"/>
                    <a:pt x="254" y="77"/>
                  </a:cubicBezTo>
                  <a:cubicBezTo>
                    <a:pt x="223" y="29"/>
                    <a:pt x="162" y="13"/>
                    <a:pt x="104" y="24"/>
                  </a:cubicBezTo>
                  <a:cubicBezTo>
                    <a:pt x="102" y="24"/>
                    <a:pt x="101" y="26"/>
                    <a:pt x="10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a:extLst>
                <a:ext uri="{FF2B5EF4-FFF2-40B4-BE49-F238E27FC236}">
                  <a16:creationId xmlns:a16="http://schemas.microsoft.com/office/drawing/2014/main" id="{F92FFDA9-5B39-4CD3-9A5A-F28E6E349040}"/>
                </a:ext>
              </a:extLst>
            </p:cNvPr>
            <p:cNvSpPr>
              <a:spLocks/>
            </p:cNvSpPr>
            <p:nvPr userDrawn="1"/>
          </p:nvSpPr>
          <p:spPr bwMode="auto">
            <a:xfrm>
              <a:off x="6472840" y="2413422"/>
              <a:ext cx="184166" cy="193770"/>
            </a:xfrm>
            <a:custGeom>
              <a:avLst/>
              <a:gdLst>
                <a:gd name="T0" fmla="*/ 325 w 325"/>
                <a:gd name="T1" fmla="*/ 14 h 342"/>
                <a:gd name="T2" fmla="*/ 284 w 325"/>
                <a:gd name="T3" fmla="*/ 49 h 342"/>
                <a:gd name="T4" fmla="*/ 203 w 325"/>
                <a:gd name="T5" fmla="*/ 187 h 342"/>
                <a:gd name="T6" fmla="*/ 198 w 325"/>
                <a:gd name="T7" fmla="*/ 210 h 342"/>
                <a:gd name="T8" fmla="*/ 198 w 325"/>
                <a:gd name="T9" fmla="*/ 288 h 342"/>
                <a:gd name="T10" fmla="*/ 233 w 325"/>
                <a:gd name="T11" fmla="*/ 333 h 342"/>
                <a:gd name="T12" fmla="*/ 226 w 325"/>
                <a:gd name="T13" fmla="*/ 341 h 342"/>
                <a:gd name="T14" fmla="*/ 216 w 325"/>
                <a:gd name="T15" fmla="*/ 341 h 342"/>
                <a:gd name="T16" fmla="*/ 106 w 325"/>
                <a:gd name="T17" fmla="*/ 341 h 342"/>
                <a:gd name="T18" fmla="*/ 114 w 325"/>
                <a:gd name="T19" fmla="*/ 330 h 342"/>
                <a:gd name="T20" fmla="*/ 140 w 325"/>
                <a:gd name="T21" fmla="*/ 294 h 342"/>
                <a:gd name="T22" fmla="*/ 140 w 325"/>
                <a:gd name="T23" fmla="*/ 212 h 342"/>
                <a:gd name="T24" fmla="*/ 133 w 325"/>
                <a:gd name="T25" fmla="*/ 188 h 342"/>
                <a:gd name="T26" fmla="*/ 36 w 325"/>
                <a:gd name="T27" fmla="*/ 39 h 342"/>
                <a:gd name="T28" fmla="*/ 10 w 325"/>
                <a:gd name="T29" fmla="*/ 16 h 342"/>
                <a:gd name="T30" fmla="*/ 0 w 325"/>
                <a:gd name="T31" fmla="*/ 7 h 342"/>
                <a:gd name="T32" fmla="*/ 115 w 325"/>
                <a:gd name="T33" fmla="*/ 3 h 342"/>
                <a:gd name="T34" fmla="*/ 122 w 325"/>
                <a:gd name="T35" fmla="*/ 6 h 342"/>
                <a:gd name="T36" fmla="*/ 124 w 325"/>
                <a:gd name="T37" fmla="*/ 11 h 342"/>
                <a:gd name="T38" fmla="*/ 113 w 325"/>
                <a:gd name="T39" fmla="*/ 53 h 342"/>
                <a:gd name="T40" fmla="*/ 174 w 325"/>
                <a:gd name="T41" fmla="*/ 147 h 342"/>
                <a:gd name="T42" fmla="*/ 187 w 325"/>
                <a:gd name="T43" fmla="*/ 164 h 342"/>
                <a:gd name="T44" fmla="*/ 260 w 325"/>
                <a:gd name="T45" fmla="*/ 40 h 342"/>
                <a:gd name="T46" fmla="*/ 251 w 325"/>
                <a:gd name="T47" fmla="*/ 15 h 342"/>
                <a:gd name="T48" fmla="*/ 242 w 325"/>
                <a:gd name="T49" fmla="*/ 12 h 342"/>
                <a:gd name="T50" fmla="*/ 255 w 325"/>
                <a:gd name="T51" fmla="*/ 3 h 342"/>
                <a:gd name="T52" fmla="*/ 325 w 325"/>
                <a:gd name="T53" fmla="*/ 2 h 342"/>
                <a:gd name="T54" fmla="*/ 325 w 325"/>
                <a:gd name="T55" fmla="*/ 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 h="342">
                  <a:moveTo>
                    <a:pt x="325" y="14"/>
                  </a:moveTo>
                  <a:cubicBezTo>
                    <a:pt x="306" y="19"/>
                    <a:pt x="294" y="33"/>
                    <a:pt x="284" y="49"/>
                  </a:cubicBezTo>
                  <a:cubicBezTo>
                    <a:pt x="257" y="95"/>
                    <a:pt x="230" y="141"/>
                    <a:pt x="203" y="187"/>
                  </a:cubicBezTo>
                  <a:cubicBezTo>
                    <a:pt x="200" y="194"/>
                    <a:pt x="198" y="202"/>
                    <a:pt x="198" y="210"/>
                  </a:cubicBezTo>
                  <a:cubicBezTo>
                    <a:pt x="197" y="236"/>
                    <a:pt x="198" y="262"/>
                    <a:pt x="198" y="288"/>
                  </a:cubicBezTo>
                  <a:cubicBezTo>
                    <a:pt x="198" y="319"/>
                    <a:pt x="201" y="324"/>
                    <a:pt x="233" y="333"/>
                  </a:cubicBezTo>
                  <a:cubicBezTo>
                    <a:pt x="230" y="336"/>
                    <a:pt x="229" y="339"/>
                    <a:pt x="226" y="341"/>
                  </a:cubicBezTo>
                  <a:cubicBezTo>
                    <a:pt x="224" y="342"/>
                    <a:pt x="220" y="341"/>
                    <a:pt x="216" y="341"/>
                  </a:cubicBezTo>
                  <a:cubicBezTo>
                    <a:pt x="181" y="341"/>
                    <a:pt x="146" y="341"/>
                    <a:pt x="106" y="341"/>
                  </a:cubicBezTo>
                  <a:cubicBezTo>
                    <a:pt x="110" y="335"/>
                    <a:pt x="112" y="331"/>
                    <a:pt x="114" y="330"/>
                  </a:cubicBezTo>
                  <a:cubicBezTo>
                    <a:pt x="137" y="321"/>
                    <a:pt x="140" y="317"/>
                    <a:pt x="140" y="294"/>
                  </a:cubicBezTo>
                  <a:cubicBezTo>
                    <a:pt x="141" y="266"/>
                    <a:pt x="141" y="239"/>
                    <a:pt x="140" y="212"/>
                  </a:cubicBezTo>
                  <a:cubicBezTo>
                    <a:pt x="140" y="204"/>
                    <a:pt x="137" y="195"/>
                    <a:pt x="133" y="188"/>
                  </a:cubicBezTo>
                  <a:cubicBezTo>
                    <a:pt x="101" y="138"/>
                    <a:pt x="68" y="89"/>
                    <a:pt x="36" y="39"/>
                  </a:cubicBezTo>
                  <a:cubicBezTo>
                    <a:pt x="29" y="29"/>
                    <a:pt x="22" y="20"/>
                    <a:pt x="10" y="16"/>
                  </a:cubicBezTo>
                  <a:cubicBezTo>
                    <a:pt x="6" y="15"/>
                    <a:pt x="4" y="11"/>
                    <a:pt x="0" y="7"/>
                  </a:cubicBezTo>
                  <a:cubicBezTo>
                    <a:pt x="14" y="3"/>
                    <a:pt x="92" y="0"/>
                    <a:pt x="115" y="3"/>
                  </a:cubicBezTo>
                  <a:cubicBezTo>
                    <a:pt x="118" y="3"/>
                    <a:pt x="120" y="4"/>
                    <a:pt x="122" y="6"/>
                  </a:cubicBezTo>
                  <a:cubicBezTo>
                    <a:pt x="124" y="6"/>
                    <a:pt x="123" y="9"/>
                    <a:pt x="124" y="11"/>
                  </a:cubicBezTo>
                  <a:cubicBezTo>
                    <a:pt x="96" y="24"/>
                    <a:pt x="95" y="27"/>
                    <a:pt x="113" y="53"/>
                  </a:cubicBezTo>
                  <a:cubicBezTo>
                    <a:pt x="133" y="84"/>
                    <a:pt x="154" y="116"/>
                    <a:pt x="174" y="147"/>
                  </a:cubicBezTo>
                  <a:cubicBezTo>
                    <a:pt x="178" y="152"/>
                    <a:pt x="182" y="157"/>
                    <a:pt x="187" y="164"/>
                  </a:cubicBezTo>
                  <a:cubicBezTo>
                    <a:pt x="212" y="121"/>
                    <a:pt x="236" y="80"/>
                    <a:pt x="260" y="40"/>
                  </a:cubicBezTo>
                  <a:cubicBezTo>
                    <a:pt x="267" y="27"/>
                    <a:pt x="264" y="21"/>
                    <a:pt x="251" y="15"/>
                  </a:cubicBezTo>
                  <a:cubicBezTo>
                    <a:pt x="248" y="14"/>
                    <a:pt x="245" y="13"/>
                    <a:pt x="242" y="12"/>
                  </a:cubicBezTo>
                  <a:cubicBezTo>
                    <a:pt x="242" y="1"/>
                    <a:pt x="250" y="3"/>
                    <a:pt x="255" y="3"/>
                  </a:cubicBezTo>
                  <a:cubicBezTo>
                    <a:pt x="278" y="2"/>
                    <a:pt x="302" y="2"/>
                    <a:pt x="325" y="2"/>
                  </a:cubicBezTo>
                  <a:cubicBezTo>
                    <a:pt x="325" y="6"/>
                    <a:pt x="325" y="10"/>
                    <a:pt x="3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8">
              <a:extLst>
                <a:ext uri="{FF2B5EF4-FFF2-40B4-BE49-F238E27FC236}">
                  <a16:creationId xmlns:a16="http://schemas.microsoft.com/office/drawing/2014/main" id="{FE364599-64F2-4C2B-8FDD-457E6D3C60BB}"/>
                </a:ext>
              </a:extLst>
            </p:cNvPr>
            <p:cNvSpPr>
              <a:spLocks noEditPoints="1"/>
            </p:cNvSpPr>
            <p:nvPr userDrawn="1"/>
          </p:nvSpPr>
          <p:spPr bwMode="auto">
            <a:xfrm>
              <a:off x="3403600" y="2872142"/>
              <a:ext cx="808409" cy="385844"/>
            </a:xfrm>
            <a:custGeom>
              <a:avLst/>
              <a:gdLst>
                <a:gd name="T0" fmla="*/ 319 w 1428"/>
                <a:gd name="T1" fmla="*/ 515 h 682"/>
                <a:gd name="T2" fmla="*/ 162 w 1428"/>
                <a:gd name="T3" fmla="*/ 418 h 682"/>
                <a:gd name="T4" fmla="*/ 141 w 1428"/>
                <a:gd name="T5" fmla="*/ 334 h 682"/>
                <a:gd name="T6" fmla="*/ 16 w 1428"/>
                <a:gd name="T7" fmla="*/ 221 h 682"/>
                <a:gd name="T8" fmla="*/ 1 w 1428"/>
                <a:gd name="T9" fmla="*/ 25 h 682"/>
                <a:gd name="T10" fmla="*/ 17 w 1428"/>
                <a:gd name="T11" fmla="*/ 4 h 682"/>
                <a:gd name="T12" fmla="*/ 169 w 1428"/>
                <a:gd name="T13" fmla="*/ 17 h 682"/>
                <a:gd name="T14" fmla="*/ 317 w 1428"/>
                <a:gd name="T15" fmla="*/ 228 h 682"/>
                <a:gd name="T16" fmla="*/ 652 w 1428"/>
                <a:gd name="T17" fmla="*/ 352 h 682"/>
                <a:gd name="T18" fmla="*/ 774 w 1428"/>
                <a:gd name="T19" fmla="*/ 475 h 682"/>
                <a:gd name="T20" fmla="*/ 812 w 1428"/>
                <a:gd name="T21" fmla="*/ 343 h 682"/>
                <a:gd name="T22" fmla="*/ 1144 w 1428"/>
                <a:gd name="T23" fmla="*/ 198 h 682"/>
                <a:gd name="T24" fmla="*/ 1306 w 1428"/>
                <a:gd name="T25" fmla="*/ 3 h 682"/>
                <a:gd name="T26" fmla="*/ 1426 w 1428"/>
                <a:gd name="T27" fmla="*/ 5 h 682"/>
                <a:gd name="T28" fmla="*/ 1427 w 1428"/>
                <a:gd name="T29" fmla="*/ 191 h 682"/>
                <a:gd name="T30" fmla="*/ 1287 w 1428"/>
                <a:gd name="T31" fmla="*/ 320 h 682"/>
                <a:gd name="T32" fmla="*/ 1255 w 1428"/>
                <a:gd name="T33" fmla="*/ 426 h 682"/>
                <a:gd name="T34" fmla="*/ 1111 w 1428"/>
                <a:gd name="T35" fmla="*/ 515 h 682"/>
                <a:gd name="T36" fmla="*/ 1109 w 1428"/>
                <a:gd name="T37" fmla="*/ 425 h 682"/>
                <a:gd name="T38" fmla="*/ 972 w 1428"/>
                <a:gd name="T39" fmla="*/ 612 h 682"/>
                <a:gd name="T40" fmla="*/ 456 w 1428"/>
                <a:gd name="T41" fmla="*/ 479 h 682"/>
                <a:gd name="T42" fmla="*/ 494 w 1428"/>
                <a:gd name="T43" fmla="*/ 589 h 682"/>
                <a:gd name="T44" fmla="*/ 691 w 1428"/>
                <a:gd name="T45" fmla="*/ 626 h 682"/>
                <a:gd name="T46" fmla="*/ 920 w 1428"/>
                <a:gd name="T47" fmla="*/ 595 h 682"/>
                <a:gd name="T48" fmla="*/ 935 w 1428"/>
                <a:gd name="T49" fmla="*/ 503 h 682"/>
                <a:gd name="T50" fmla="*/ 494 w 1428"/>
                <a:gd name="T51" fmla="*/ 488 h 682"/>
                <a:gd name="T52" fmla="*/ 37 w 1428"/>
                <a:gd name="T53" fmla="*/ 64 h 682"/>
                <a:gd name="T54" fmla="*/ 50 w 1428"/>
                <a:gd name="T55" fmla="*/ 201 h 682"/>
                <a:gd name="T56" fmla="*/ 473 w 1428"/>
                <a:gd name="T57" fmla="*/ 444 h 682"/>
                <a:gd name="T58" fmla="*/ 588 w 1428"/>
                <a:gd name="T59" fmla="*/ 388 h 682"/>
                <a:gd name="T60" fmla="*/ 37 w 1428"/>
                <a:gd name="T61" fmla="*/ 64 h 682"/>
                <a:gd name="T62" fmla="*/ 837 w 1428"/>
                <a:gd name="T63" fmla="*/ 387 h 682"/>
                <a:gd name="T64" fmla="*/ 961 w 1428"/>
                <a:gd name="T65" fmla="*/ 441 h 682"/>
                <a:gd name="T66" fmla="*/ 1381 w 1428"/>
                <a:gd name="T67" fmla="*/ 196 h 682"/>
                <a:gd name="T68" fmla="*/ 1391 w 1428"/>
                <a:gd name="T69" fmla="*/ 80 h 682"/>
                <a:gd name="T70" fmla="*/ 828 w 1428"/>
                <a:gd name="T71" fmla="*/ 380 h 682"/>
                <a:gd name="T72" fmla="*/ 1153 w 1428"/>
                <a:gd name="T73" fmla="*/ 447 h 682"/>
                <a:gd name="T74" fmla="*/ 1249 w 1428"/>
                <a:gd name="T75" fmla="*/ 369 h 682"/>
                <a:gd name="T76" fmla="*/ 1145 w 1428"/>
                <a:gd name="T77" fmla="*/ 405 h 682"/>
                <a:gd name="T78" fmla="*/ 178 w 1428"/>
                <a:gd name="T79" fmla="*/ 346 h 682"/>
                <a:gd name="T80" fmla="*/ 264 w 1428"/>
                <a:gd name="T81" fmla="*/ 440 h 682"/>
                <a:gd name="T82" fmla="*/ 281 w 1428"/>
                <a:gd name="T83" fmla="*/ 412 h 682"/>
                <a:gd name="T84" fmla="*/ 186 w 1428"/>
                <a:gd name="T85" fmla="*/ 348 h 682"/>
                <a:gd name="T86" fmla="*/ 1249 w 1428"/>
                <a:gd name="T87" fmla="*/ 101 h 682"/>
                <a:gd name="T88" fmla="*/ 1249 w 1428"/>
                <a:gd name="T89" fmla="*/ 101 h 682"/>
                <a:gd name="T90" fmla="*/ 178 w 1428"/>
                <a:gd name="T91" fmla="*/ 108 h 682"/>
                <a:gd name="T92" fmla="*/ 213 w 1428"/>
                <a:gd name="T93" fmla="*/ 16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8" h="682">
                  <a:moveTo>
                    <a:pt x="319" y="425"/>
                  </a:moveTo>
                  <a:cubicBezTo>
                    <a:pt x="319" y="456"/>
                    <a:pt x="319" y="484"/>
                    <a:pt x="319" y="515"/>
                  </a:cubicBezTo>
                  <a:cubicBezTo>
                    <a:pt x="314" y="513"/>
                    <a:pt x="309" y="512"/>
                    <a:pt x="306" y="510"/>
                  </a:cubicBezTo>
                  <a:cubicBezTo>
                    <a:pt x="258" y="479"/>
                    <a:pt x="210" y="449"/>
                    <a:pt x="162" y="418"/>
                  </a:cubicBezTo>
                  <a:cubicBezTo>
                    <a:pt x="147" y="409"/>
                    <a:pt x="141" y="395"/>
                    <a:pt x="141" y="378"/>
                  </a:cubicBezTo>
                  <a:cubicBezTo>
                    <a:pt x="140" y="364"/>
                    <a:pt x="140" y="349"/>
                    <a:pt x="141" y="334"/>
                  </a:cubicBezTo>
                  <a:cubicBezTo>
                    <a:pt x="142" y="322"/>
                    <a:pt x="137" y="315"/>
                    <a:pt x="127" y="308"/>
                  </a:cubicBezTo>
                  <a:cubicBezTo>
                    <a:pt x="90" y="279"/>
                    <a:pt x="53" y="249"/>
                    <a:pt x="16" y="221"/>
                  </a:cubicBezTo>
                  <a:cubicBezTo>
                    <a:pt x="5" y="212"/>
                    <a:pt x="0" y="203"/>
                    <a:pt x="0" y="189"/>
                  </a:cubicBezTo>
                  <a:cubicBezTo>
                    <a:pt x="1" y="134"/>
                    <a:pt x="1" y="79"/>
                    <a:pt x="1" y="25"/>
                  </a:cubicBezTo>
                  <a:cubicBezTo>
                    <a:pt x="1" y="19"/>
                    <a:pt x="1" y="13"/>
                    <a:pt x="1" y="6"/>
                  </a:cubicBezTo>
                  <a:cubicBezTo>
                    <a:pt x="7" y="5"/>
                    <a:pt x="12" y="4"/>
                    <a:pt x="17" y="4"/>
                  </a:cubicBezTo>
                  <a:cubicBezTo>
                    <a:pt x="60" y="4"/>
                    <a:pt x="102" y="4"/>
                    <a:pt x="145" y="3"/>
                  </a:cubicBezTo>
                  <a:cubicBezTo>
                    <a:pt x="156" y="3"/>
                    <a:pt x="163" y="7"/>
                    <a:pt x="169" y="17"/>
                  </a:cubicBezTo>
                  <a:cubicBezTo>
                    <a:pt x="207" y="78"/>
                    <a:pt x="247" y="138"/>
                    <a:pt x="285" y="199"/>
                  </a:cubicBezTo>
                  <a:cubicBezTo>
                    <a:pt x="293" y="211"/>
                    <a:pt x="303" y="221"/>
                    <a:pt x="317" y="228"/>
                  </a:cubicBezTo>
                  <a:cubicBezTo>
                    <a:pt x="419" y="283"/>
                    <a:pt x="526" y="326"/>
                    <a:pt x="641" y="349"/>
                  </a:cubicBezTo>
                  <a:cubicBezTo>
                    <a:pt x="644" y="350"/>
                    <a:pt x="647" y="351"/>
                    <a:pt x="652" y="352"/>
                  </a:cubicBezTo>
                  <a:cubicBezTo>
                    <a:pt x="652" y="392"/>
                    <a:pt x="652" y="432"/>
                    <a:pt x="652" y="474"/>
                  </a:cubicBezTo>
                  <a:cubicBezTo>
                    <a:pt x="693" y="481"/>
                    <a:pt x="733" y="480"/>
                    <a:pt x="774" y="475"/>
                  </a:cubicBezTo>
                  <a:cubicBezTo>
                    <a:pt x="774" y="434"/>
                    <a:pt x="774" y="394"/>
                    <a:pt x="774" y="352"/>
                  </a:cubicBezTo>
                  <a:cubicBezTo>
                    <a:pt x="788" y="349"/>
                    <a:pt x="800" y="346"/>
                    <a:pt x="812" y="343"/>
                  </a:cubicBezTo>
                  <a:cubicBezTo>
                    <a:pt x="922" y="319"/>
                    <a:pt x="1025" y="276"/>
                    <a:pt x="1123" y="221"/>
                  </a:cubicBezTo>
                  <a:cubicBezTo>
                    <a:pt x="1132" y="217"/>
                    <a:pt x="1139" y="207"/>
                    <a:pt x="1144" y="198"/>
                  </a:cubicBezTo>
                  <a:cubicBezTo>
                    <a:pt x="1178" y="145"/>
                    <a:pt x="1213" y="92"/>
                    <a:pt x="1244" y="37"/>
                  </a:cubicBezTo>
                  <a:cubicBezTo>
                    <a:pt x="1259" y="12"/>
                    <a:pt x="1275" y="0"/>
                    <a:pt x="1306" y="3"/>
                  </a:cubicBezTo>
                  <a:cubicBezTo>
                    <a:pt x="1339" y="6"/>
                    <a:pt x="1373" y="4"/>
                    <a:pt x="1407" y="4"/>
                  </a:cubicBezTo>
                  <a:cubicBezTo>
                    <a:pt x="1413" y="4"/>
                    <a:pt x="1419" y="4"/>
                    <a:pt x="1426" y="5"/>
                  </a:cubicBezTo>
                  <a:cubicBezTo>
                    <a:pt x="1427" y="11"/>
                    <a:pt x="1427" y="16"/>
                    <a:pt x="1427" y="21"/>
                  </a:cubicBezTo>
                  <a:cubicBezTo>
                    <a:pt x="1427" y="78"/>
                    <a:pt x="1427" y="135"/>
                    <a:pt x="1427" y="191"/>
                  </a:cubicBezTo>
                  <a:cubicBezTo>
                    <a:pt x="1428" y="203"/>
                    <a:pt x="1424" y="211"/>
                    <a:pt x="1414" y="218"/>
                  </a:cubicBezTo>
                  <a:cubicBezTo>
                    <a:pt x="1373" y="251"/>
                    <a:pt x="1331" y="285"/>
                    <a:pt x="1287" y="320"/>
                  </a:cubicBezTo>
                  <a:cubicBezTo>
                    <a:pt x="1287" y="333"/>
                    <a:pt x="1287" y="349"/>
                    <a:pt x="1287" y="365"/>
                  </a:cubicBezTo>
                  <a:cubicBezTo>
                    <a:pt x="1288" y="391"/>
                    <a:pt x="1279" y="411"/>
                    <a:pt x="1255" y="426"/>
                  </a:cubicBezTo>
                  <a:cubicBezTo>
                    <a:pt x="1211" y="451"/>
                    <a:pt x="1169" y="480"/>
                    <a:pt x="1127" y="507"/>
                  </a:cubicBezTo>
                  <a:cubicBezTo>
                    <a:pt x="1122" y="510"/>
                    <a:pt x="1117" y="512"/>
                    <a:pt x="1111" y="515"/>
                  </a:cubicBezTo>
                  <a:cubicBezTo>
                    <a:pt x="1106" y="499"/>
                    <a:pt x="1109" y="484"/>
                    <a:pt x="1109" y="470"/>
                  </a:cubicBezTo>
                  <a:cubicBezTo>
                    <a:pt x="1108" y="455"/>
                    <a:pt x="1109" y="440"/>
                    <a:pt x="1109" y="425"/>
                  </a:cubicBezTo>
                  <a:cubicBezTo>
                    <a:pt x="1063" y="443"/>
                    <a:pt x="1018" y="460"/>
                    <a:pt x="972" y="478"/>
                  </a:cubicBezTo>
                  <a:cubicBezTo>
                    <a:pt x="972" y="523"/>
                    <a:pt x="972" y="568"/>
                    <a:pt x="972" y="612"/>
                  </a:cubicBezTo>
                  <a:cubicBezTo>
                    <a:pt x="851" y="675"/>
                    <a:pt x="602" y="682"/>
                    <a:pt x="456" y="614"/>
                  </a:cubicBezTo>
                  <a:cubicBezTo>
                    <a:pt x="456" y="569"/>
                    <a:pt x="456" y="523"/>
                    <a:pt x="456" y="479"/>
                  </a:cubicBezTo>
                  <a:cubicBezTo>
                    <a:pt x="410" y="461"/>
                    <a:pt x="366" y="443"/>
                    <a:pt x="319" y="425"/>
                  </a:cubicBezTo>
                  <a:close/>
                  <a:moveTo>
                    <a:pt x="494" y="589"/>
                  </a:moveTo>
                  <a:cubicBezTo>
                    <a:pt x="505" y="593"/>
                    <a:pt x="515" y="598"/>
                    <a:pt x="526" y="601"/>
                  </a:cubicBezTo>
                  <a:cubicBezTo>
                    <a:pt x="579" y="618"/>
                    <a:pt x="635" y="624"/>
                    <a:pt x="691" y="626"/>
                  </a:cubicBezTo>
                  <a:cubicBezTo>
                    <a:pt x="735" y="628"/>
                    <a:pt x="780" y="626"/>
                    <a:pt x="824" y="618"/>
                  </a:cubicBezTo>
                  <a:cubicBezTo>
                    <a:pt x="856" y="612"/>
                    <a:pt x="888" y="603"/>
                    <a:pt x="920" y="595"/>
                  </a:cubicBezTo>
                  <a:cubicBezTo>
                    <a:pt x="931" y="592"/>
                    <a:pt x="936" y="586"/>
                    <a:pt x="936" y="573"/>
                  </a:cubicBezTo>
                  <a:cubicBezTo>
                    <a:pt x="935" y="550"/>
                    <a:pt x="935" y="527"/>
                    <a:pt x="935" y="503"/>
                  </a:cubicBezTo>
                  <a:cubicBezTo>
                    <a:pt x="935" y="499"/>
                    <a:pt x="934" y="495"/>
                    <a:pt x="934" y="488"/>
                  </a:cubicBezTo>
                  <a:cubicBezTo>
                    <a:pt x="787" y="526"/>
                    <a:pt x="641" y="524"/>
                    <a:pt x="494" y="488"/>
                  </a:cubicBezTo>
                  <a:cubicBezTo>
                    <a:pt x="494" y="523"/>
                    <a:pt x="494" y="555"/>
                    <a:pt x="494" y="589"/>
                  </a:cubicBezTo>
                  <a:close/>
                  <a:moveTo>
                    <a:pt x="37" y="64"/>
                  </a:moveTo>
                  <a:cubicBezTo>
                    <a:pt x="37" y="102"/>
                    <a:pt x="37" y="136"/>
                    <a:pt x="36" y="171"/>
                  </a:cubicBezTo>
                  <a:cubicBezTo>
                    <a:pt x="36" y="184"/>
                    <a:pt x="40" y="193"/>
                    <a:pt x="50" y="201"/>
                  </a:cubicBezTo>
                  <a:cubicBezTo>
                    <a:pt x="112" y="251"/>
                    <a:pt x="176" y="298"/>
                    <a:pt x="243" y="339"/>
                  </a:cubicBezTo>
                  <a:cubicBezTo>
                    <a:pt x="316" y="384"/>
                    <a:pt x="392" y="420"/>
                    <a:pt x="473" y="444"/>
                  </a:cubicBezTo>
                  <a:cubicBezTo>
                    <a:pt x="484" y="447"/>
                    <a:pt x="492" y="446"/>
                    <a:pt x="501" y="441"/>
                  </a:cubicBezTo>
                  <a:cubicBezTo>
                    <a:pt x="530" y="423"/>
                    <a:pt x="559" y="406"/>
                    <a:pt x="588" y="388"/>
                  </a:cubicBezTo>
                  <a:cubicBezTo>
                    <a:pt x="592" y="386"/>
                    <a:pt x="595" y="383"/>
                    <a:pt x="599" y="380"/>
                  </a:cubicBezTo>
                  <a:cubicBezTo>
                    <a:pt x="385" y="323"/>
                    <a:pt x="194" y="228"/>
                    <a:pt x="37" y="64"/>
                  </a:cubicBezTo>
                  <a:close/>
                  <a:moveTo>
                    <a:pt x="828" y="380"/>
                  </a:moveTo>
                  <a:cubicBezTo>
                    <a:pt x="832" y="383"/>
                    <a:pt x="834" y="385"/>
                    <a:pt x="837" y="387"/>
                  </a:cubicBezTo>
                  <a:cubicBezTo>
                    <a:pt x="865" y="404"/>
                    <a:pt x="894" y="420"/>
                    <a:pt x="921" y="438"/>
                  </a:cubicBezTo>
                  <a:cubicBezTo>
                    <a:pt x="935" y="447"/>
                    <a:pt x="946" y="446"/>
                    <a:pt x="961" y="441"/>
                  </a:cubicBezTo>
                  <a:cubicBezTo>
                    <a:pt x="1071" y="403"/>
                    <a:pt x="1174" y="353"/>
                    <a:pt x="1268" y="285"/>
                  </a:cubicBezTo>
                  <a:cubicBezTo>
                    <a:pt x="1307" y="257"/>
                    <a:pt x="1346" y="229"/>
                    <a:pt x="1381" y="196"/>
                  </a:cubicBezTo>
                  <a:cubicBezTo>
                    <a:pt x="1388" y="188"/>
                    <a:pt x="1392" y="181"/>
                    <a:pt x="1392" y="170"/>
                  </a:cubicBezTo>
                  <a:cubicBezTo>
                    <a:pt x="1391" y="140"/>
                    <a:pt x="1391" y="110"/>
                    <a:pt x="1391" y="80"/>
                  </a:cubicBezTo>
                  <a:cubicBezTo>
                    <a:pt x="1391" y="75"/>
                    <a:pt x="1391" y="71"/>
                    <a:pt x="1391" y="64"/>
                  </a:cubicBezTo>
                  <a:cubicBezTo>
                    <a:pt x="1234" y="228"/>
                    <a:pt x="1042" y="322"/>
                    <a:pt x="828" y="380"/>
                  </a:cubicBezTo>
                  <a:close/>
                  <a:moveTo>
                    <a:pt x="1145" y="450"/>
                  </a:moveTo>
                  <a:cubicBezTo>
                    <a:pt x="1149" y="449"/>
                    <a:pt x="1151" y="448"/>
                    <a:pt x="1153" y="447"/>
                  </a:cubicBezTo>
                  <a:cubicBezTo>
                    <a:pt x="1181" y="430"/>
                    <a:pt x="1208" y="411"/>
                    <a:pt x="1236" y="394"/>
                  </a:cubicBezTo>
                  <a:cubicBezTo>
                    <a:pt x="1246" y="388"/>
                    <a:pt x="1250" y="380"/>
                    <a:pt x="1249" y="369"/>
                  </a:cubicBezTo>
                  <a:cubicBezTo>
                    <a:pt x="1248" y="362"/>
                    <a:pt x="1249" y="355"/>
                    <a:pt x="1249" y="345"/>
                  </a:cubicBezTo>
                  <a:cubicBezTo>
                    <a:pt x="1212" y="366"/>
                    <a:pt x="1179" y="386"/>
                    <a:pt x="1145" y="405"/>
                  </a:cubicBezTo>
                  <a:cubicBezTo>
                    <a:pt x="1145" y="420"/>
                    <a:pt x="1145" y="434"/>
                    <a:pt x="1145" y="450"/>
                  </a:cubicBezTo>
                  <a:close/>
                  <a:moveTo>
                    <a:pt x="178" y="346"/>
                  </a:moveTo>
                  <a:cubicBezTo>
                    <a:pt x="173" y="370"/>
                    <a:pt x="177" y="388"/>
                    <a:pt x="200" y="400"/>
                  </a:cubicBezTo>
                  <a:cubicBezTo>
                    <a:pt x="222" y="412"/>
                    <a:pt x="243" y="427"/>
                    <a:pt x="264" y="440"/>
                  </a:cubicBezTo>
                  <a:cubicBezTo>
                    <a:pt x="268" y="443"/>
                    <a:pt x="274" y="446"/>
                    <a:pt x="281" y="449"/>
                  </a:cubicBezTo>
                  <a:cubicBezTo>
                    <a:pt x="281" y="435"/>
                    <a:pt x="280" y="424"/>
                    <a:pt x="281" y="412"/>
                  </a:cubicBezTo>
                  <a:cubicBezTo>
                    <a:pt x="281" y="405"/>
                    <a:pt x="278" y="402"/>
                    <a:pt x="272" y="398"/>
                  </a:cubicBezTo>
                  <a:cubicBezTo>
                    <a:pt x="243" y="382"/>
                    <a:pt x="215" y="365"/>
                    <a:pt x="186" y="348"/>
                  </a:cubicBezTo>
                  <a:cubicBezTo>
                    <a:pt x="184" y="347"/>
                    <a:pt x="181" y="347"/>
                    <a:pt x="178" y="346"/>
                  </a:cubicBezTo>
                  <a:close/>
                  <a:moveTo>
                    <a:pt x="1249" y="101"/>
                  </a:moveTo>
                  <a:cubicBezTo>
                    <a:pt x="1235" y="124"/>
                    <a:pt x="1222" y="144"/>
                    <a:pt x="1208" y="167"/>
                  </a:cubicBezTo>
                  <a:cubicBezTo>
                    <a:pt x="1258" y="139"/>
                    <a:pt x="1253" y="142"/>
                    <a:pt x="1249" y="101"/>
                  </a:cubicBezTo>
                  <a:close/>
                  <a:moveTo>
                    <a:pt x="213" y="163"/>
                  </a:moveTo>
                  <a:cubicBezTo>
                    <a:pt x="209" y="146"/>
                    <a:pt x="189" y="115"/>
                    <a:pt x="178" y="108"/>
                  </a:cubicBezTo>
                  <a:cubicBezTo>
                    <a:pt x="171" y="130"/>
                    <a:pt x="179" y="146"/>
                    <a:pt x="201" y="155"/>
                  </a:cubicBezTo>
                  <a:cubicBezTo>
                    <a:pt x="205" y="157"/>
                    <a:pt x="208" y="160"/>
                    <a:pt x="21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a:extLst>
                <a:ext uri="{FF2B5EF4-FFF2-40B4-BE49-F238E27FC236}">
                  <a16:creationId xmlns:a16="http://schemas.microsoft.com/office/drawing/2014/main" id="{D809436F-D790-4A70-9B96-48DC0A1A23D4}"/>
                </a:ext>
              </a:extLst>
            </p:cNvPr>
            <p:cNvSpPr>
              <a:spLocks noEditPoints="1"/>
            </p:cNvSpPr>
            <p:nvPr userDrawn="1"/>
          </p:nvSpPr>
          <p:spPr bwMode="auto">
            <a:xfrm>
              <a:off x="3494553" y="2336027"/>
              <a:ext cx="628762" cy="716891"/>
            </a:xfrm>
            <a:custGeom>
              <a:avLst/>
              <a:gdLst>
                <a:gd name="T0" fmla="*/ 0 w 1111"/>
                <a:gd name="T1" fmla="*/ 0 h 1267"/>
                <a:gd name="T2" fmla="*/ 1108 w 1111"/>
                <a:gd name="T3" fmla="*/ 0 h 1267"/>
                <a:gd name="T4" fmla="*/ 1110 w 1111"/>
                <a:gd name="T5" fmla="*/ 14 h 1267"/>
                <a:gd name="T6" fmla="*/ 1110 w 1111"/>
                <a:gd name="T7" fmla="*/ 680 h 1267"/>
                <a:gd name="T8" fmla="*/ 1068 w 1111"/>
                <a:gd name="T9" fmla="*/ 851 h 1267"/>
                <a:gd name="T10" fmla="*/ 834 w 1111"/>
                <a:gd name="T11" fmla="*/ 1134 h 1267"/>
                <a:gd name="T12" fmla="*/ 582 w 1111"/>
                <a:gd name="T13" fmla="*/ 1261 h 1267"/>
                <a:gd name="T14" fmla="*/ 526 w 1111"/>
                <a:gd name="T15" fmla="*/ 1261 h 1267"/>
                <a:gd name="T16" fmla="*/ 210 w 1111"/>
                <a:gd name="T17" fmla="*/ 1080 h 1267"/>
                <a:gd name="T18" fmla="*/ 26 w 1111"/>
                <a:gd name="T19" fmla="*/ 810 h 1267"/>
                <a:gd name="T20" fmla="*/ 0 w 1111"/>
                <a:gd name="T21" fmla="*/ 660 h 1267"/>
                <a:gd name="T22" fmla="*/ 0 w 1111"/>
                <a:gd name="T23" fmla="*/ 26 h 1267"/>
                <a:gd name="T24" fmla="*/ 0 w 1111"/>
                <a:gd name="T25" fmla="*/ 0 h 1267"/>
                <a:gd name="T26" fmla="*/ 38 w 1111"/>
                <a:gd name="T27" fmla="*/ 37 h 1267"/>
                <a:gd name="T28" fmla="*/ 38 w 1111"/>
                <a:gd name="T29" fmla="*/ 63 h 1267"/>
                <a:gd name="T30" fmla="*/ 38 w 1111"/>
                <a:gd name="T31" fmla="*/ 659 h 1267"/>
                <a:gd name="T32" fmla="*/ 66 w 1111"/>
                <a:gd name="T33" fmla="*/ 809 h 1267"/>
                <a:gd name="T34" fmla="*/ 244 w 1111"/>
                <a:gd name="T35" fmla="*/ 1059 h 1267"/>
                <a:gd name="T36" fmla="*/ 533 w 1111"/>
                <a:gd name="T37" fmla="*/ 1224 h 1267"/>
                <a:gd name="T38" fmla="*/ 579 w 1111"/>
                <a:gd name="T39" fmla="*/ 1223 h 1267"/>
                <a:gd name="T40" fmla="*/ 859 w 1111"/>
                <a:gd name="T41" fmla="*/ 1065 h 1267"/>
                <a:gd name="T42" fmla="*/ 1033 w 1111"/>
                <a:gd name="T43" fmla="*/ 837 h 1267"/>
                <a:gd name="T44" fmla="*/ 1071 w 1111"/>
                <a:gd name="T45" fmla="*/ 673 h 1267"/>
                <a:gd name="T46" fmla="*/ 1072 w 1111"/>
                <a:gd name="T47" fmla="*/ 55 h 1267"/>
                <a:gd name="T48" fmla="*/ 1070 w 1111"/>
                <a:gd name="T49" fmla="*/ 37 h 1267"/>
                <a:gd name="T50" fmla="*/ 38 w 1111"/>
                <a:gd name="T51" fmla="*/ 37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1" h="1267">
                  <a:moveTo>
                    <a:pt x="0" y="0"/>
                  </a:moveTo>
                  <a:cubicBezTo>
                    <a:pt x="371" y="0"/>
                    <a:pt x="739" y="0"/>
                    <a:pt x="1108" y="0"/>
                  </a:cubicBezTo>
                  <a:cubicBezTo>
                    <a:pt x="1109" y="5"/>
                    <a:pt x="1110" y="9"/>
                    <a:pt x="1110" y="14"/>
                  </a:cubicBezTo>
                  <a:cubicBezTo>
                    <a:pt x="1110" y="236"/>
                    <a:pt x="1111" y="458"/>
                    <a:pt x="1110" y="680"/>
                  </a:cubicBezTo>
                  <a:cubicBezTo>
                    <a:pt x="1109" y="739"/>
                    <a:pt x="1092" y="797"/>
                    <a:pt x="1068" y="851"/>
                  </a:cubicBezTo>
                  <a:cubicBezTo>
                    <a:pt x="1017" y="968"/>
                    <a:pt x="935" y="1059"/>
                    <a:pt x="834" y="1134"/>
                  </a:cubicBezTo>
                  <a:cubicBezTo>
                    <a:pt x="758" y="1191"/>
                    <a:pt x="673" y="1233"/>
                    <a:pt x="582" y="1261"/>
                  </a:cubicBezTo>
                  <a:cubicBezTo>
                    <a:pt x="563" y="1267"/>
                    <a:pt x="545" y="1267"/>
                    <a:pt x="526" y="1261"/>
                  </a:cubicBezTo>
                  <a:cubicBezTo>
                    <a:pt x="407" y="1223"/>
                    <a:pt x="301" y="1164"/>
                    <a:pt x="210" y="1080"/>
                  </a:cubicBezTo>
                  <a:cubicBezTo>
                    <a:pt x="127" y="1005"/>
                    <a:pt x="63" y="917"/>
                    <a:pt x="26" y="810"/>
                  </a:cubicBezTo>
                  <a:cubicBezTo>
                    <a:pt x="9" y="761"/>
                    <a:pt x="0" y="711"/>
                    <a:pt x="0" y="660"/>
                  </a:cubicBezTo>
                  <a:cubicBezTo>
                    <a:pt x="0" y="448"/>
                    <a:pt x="0" y="237"/>
                    <a:pt x="0" y="26"/>
                  </a:cubicBezTo>
                  <a:cubicBezTo>
                    <a:pt x="0" y="18"/>
                    <a:pt x="0" y="10"/>
                    <a:pt x="0" y="0"/>
                  </a:cubicBezTo>
                  <a:close/>
                  <a:moveTo>
                    <a:pt x="38" y="37"/>
                  </a:moveTo>
                  <a:cubicBezTo>
                    <a:pt x="38" y="46"/>
                    <a:pt x="38" y="55"/>
                    <a:pt x="38" y="63"/>
                  </a:cubicBezTo>
                  <a:cubicBezTo>
                    <a:pt x="38" y="262"/>
                    <a:pt x="39" y="461"/>
                    <a:pt x="38" y="659"/>
                  </a:cubicBezTo>
                  <a:cubicBezTo>
                    <a:pt x="38" y="711"/>
                    <a:pt x="48" y="761"/>
                    <a:pt x="66" y="809"/>
                  </a:cubicBezTo>
                  <a:cubicBezTo>
                    <a:pt x="103" y="908"/>
                    <a:pt x="165" y="989"/>
                    <a:pt x="244" y="1059"/>
                  </a:cubicBezTo>
                  <a:cubicBezTo>
                    <a:pt x="329" y="1134"/>
                    <a:pt x="426" y="1187"/>
                    <a:pt x="533" y="1224"/>
                  </a:cubicBezTo>
                  <a:cubicBezTo>
                    <a:pt x="549" y="1229"/>
                    <a:pt x="564" y="1229"/>
                    <a:pt x="579" y="1223"/>
                  </a:cubicBezTo>
                  <a:cubicBezTo>
                    <a:pt x="682" y="1188"/>
                    <a:pt x="776" y="1137"/>
                    <a:pt x="859" y="1065"/>
                  </a:cubicBezTo>
                  <a:cubicBezTo>
                    <a:pt x="933" y="1001"/>
                    <a:pt x="993" y="927"/>
                    <a:pt x="1033" y="837"/>
                  </a:cubicBezTo>
                  <a:cubicBezTo>
                    <a:pt x="1055" y="784"/>
                    <a:pt x="1071" y="730"/>
                    <a:pt x="1071" y="673"/>
                  </a:cubicBezTo>
                  <a:cubicBezTo>
                    <a:pt x="1072" y="467"/>
                    <a:pt x="1072" y="261"/>
                    <a:pt x="1072" y="55"/>
                  </a:cubicBezTo>
                  <a:cubicBezTo>
                    <a:pt x="1072" y="49"/>
                    <a:pt x="1071" y="43"/>
                    <a:pt x="1070" y="37"/>
                  </a:cubicBezTo>
                  <a:cubicBezTo>
                    <a:pt x="726" y="37"/>
                    <a:pt x="383" y="37"/>
                    <a:pt x="3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0">
              <a:extLst>
                <a:ext uri="{FF2B5EF4-FFF2-40B4-BE49-F238E27FC236}">
                  <a16:creationId xmlns:a16="http://schemas.microsoft.com/office/drawing/2014/main" id="{B043A5B4-4B8D-4D98-83F0-E96EA2FAC86D}"/>
                </a:ext>
              </a:extLst>
            </p:cNvPr>
            <p:cNvSpPr>
              <a:spLocks noEditPoints="1"/>
            </p:cNvSpPr>
            <p:nvPr userDrawn="1"/>
          </p:nvSpPr>
          <p:spPr bwMode="auto">
            <a:xfrm>
              <a:off x="4787103" y="2704924"/>
              <a:ext cx="233879" cy="309015"/>
            </a:xfrm>
            <a:custGeom>
              <a:avLst/>
              <a:gdLst>
                <a:gd name="T0" fmla="*/ 275 w 414"/>
                <a:gd name="T1" fmla="*/ 443 h 546"/>
                <a:gd name="T2" fmla="*/ 385 w 414"/>
                <a:gd name="T3" fmla="*/ 528 h 546"/>
                <a:gd name="T4" fmla="*/ 404 w 414"/>
                <a:gd name="T5" fmla="*/ 531 h 546"/>
                <a:gd name="T6" fmla="*/ 414 w 414"/>
                <a:gd name="T7" fmla="*/ 540 h 546"/>
                <a:gd name="T8" fmla="*/ 365 w 414"/>
                <a:gd name="T9" fmla="*/ 542 h 546"/>
                <a:gd name="T10" fmla="*/ 188 w 414"/>
                <a:gd name="T11" fmla="*/ 470 h 546"/>
                <a:gd name="T12" fmla="*/ 175 w 414"/>
                <a:gd name="T13" fmla="*/ 457 h 546"/>
                <a:gd name="T14" fmla="*/ 155 w 414"/>
                <a:gd name="T15" fmla="*/ 446 h 546"/>
                <a:gd name="T16" fmla="*/ 7 w 414"/>
                <a:gd name="T17" fmla="*/ 274 h 546"/>
                <a:gd name="T18" fmla="*/ 20 w 414"/>
                <a:gd name="T19" fmla="*/ 144 h 546"/>
                <a:gd name="T20" fmla="*/ 251 w 414"/>
                <a:gd name="T21" fmla="*/ 24 h 546"/>
                <a:gd name="T22" fmla="*/ 409 w 414"/>
                <a:gd name="T23" fmla="*/ 222 h 546"/>
                <a:gd name="T24" fmla="*/ 377 w 414"/>
                <a:gd name="T25" fmla="*/ 360 h 546"/>
                <a:gd name="T26" fmla="*/ 287 w 414"/>
                <a:gd name="T27" fmla="*/ 436 h 546"/>
                <a:gd name="T28" fmla="*/ 280 w 414"/>
                <a:gd name="T29" fmla="*/ 439 h 546"/>
                <a:gd name="T30" fmla="*/ 275 w 414"/>
                <a:gd name="T31" fmla="*/ 443 h 546"/>
                <a:gd name="T32" fmla="*/ 83 w 414"/>
                <a:gd name="T33" fmla="*/ 234 h 546"/>
                <a:gd name="T34" fmla="*/ 112 w 414"/>
                <a:gd name="T35" fmla="*/ 364 h 546"/>
                <a:gd name="T36" fmla="*/ 260 w 414"/>
                <a:gd name="T37" fmla="*/ 407 h 546"/>
                <a:gd name="T38" fmla="*/ 312 w 414"/>
                <a:gd name="T39" fmla="*/ 341 h 546"/>
                <a:gd name="T40" fmla="*/ 326 w 414"/>
                <a:gd name="T41" fmla="*/ 178 h 546"/>
                <a:gd name="T42" fmla="*/ 284 w 414"/>
                <a:gd name="T43" fmla="*/ 83 h 546"/>
                <a:gd name="T44" fmla="*/ 174 w 414"/>
                <a:gd name="T45" fmla="*/ 52 h 546"/>
                <a:gd name="T46" fmla="*/ 102 w 414"/>
                <a:gd name="T47" fmla="*/ 125 h 546"/>
                <a:gd name="T48" fmla="*/ 83 w 414"/>
                <a:gd name="T49" fmla="*/ 234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4" h="546">
                  <a:moveTo>
                    <a:pt x="275" y="443"/>
                  </a:moveTo>
                  <a:cubicBezTo>
                    <a:pt x="300" y="488"/>
                    <a:pt x="336" y="516"/>
                    <a:pt x="385" y="528"/>
                  </a:cubicBezTo>
                  <a:cubicBezTo>
                    <a:pt x="391" y="529"/>
                    <a:pt x="398" y="529"/>
                    <a:pt x="404" y="531"/>
                  </a:cubicBezTo>
                  <a:cubicBezTo>
                    <a:pt x="407" y="532"/>
                    <a:pt x="409" y="536"/>
                    <a:pt x="414" y="540"/>
                  </a:cubicBezTo>
                  <a:cubicBezTo>
                    <a:pt x="396" y="546"/>
                    <a:pt x="380" y="544"/>
                    <a:pt x="365" y="542"/>
                  </a:cubicBezTo>
                  <a:cubicBezTo>
                    <a:pt x="299" y="536"/>
                    <a:pt x="240" y="512"/>
                    <a:pt x="188" y="470"/>
                  </a:cubicBezTo>
                  <a:cubicBezTo>
                    <a:pt x="184" y="466"/>
                    <a:pt x="180" y="461"/>
                    <a:pt x="175" y="457"/>
                  </a:cubicBezTo>
                  <a:cubicBezTo>
                    <a:pt x="169" y="453"/>
                    <a:pt x="162" y="448"/>
                    <a:pt x="155" y="446"/>
                  </a:cubicBezTo>
                  <a:cubicBezTo>
                    <a:pt x="68" y="421"/>
                    <a:pt x="22" y="361"/>
                    <a:pt x="7" y="274"/>
                  </a:cubicBezTo>
                  <a:cubicBezTo>
                    <a:pt x="0" y="229"/>
                    <a:pt x="4" y="186"/>
                    <a:pt x="20" y="144"/>
                  </a:cubicBezTo>
                  <a:cubicBezTo>
                    <a:pt x="56" y="50"/>
                    <a:pt x="153" y="0"/>
                    <a:pt x="251" y="24"/>
                  </a:cubicBezTo>
                  <a:cubicBezTo>
                    <a:pt x="351" y="49"/>
                    <a:pt x="404" y="122"/>
                    <a:pt x="409" y="222"/>
                  </a:cubicBezTo>
                  <a:cubicBezTo>
                    <a:pt x="411" y="271"/>
                    <a:pt x="403" y="317"/>
                    <a:pt x="377" y="360"/>
                  </a:cubicBezTo>
                  <a:cubicBezTo>
                    <a:pt x="356" y="395"/>
                    <a:pt x="326" y="420"/>
                    <a:pt x="287" y="436"/>
                  </a:cubicBezTo>
                  <a:cubicBezTo>
                    <a:pt x="285" y="437"/>
                    <a:pt x="283" y="438"/>
                    <a:pt x="280" y="439"/>
                  </a:cubicBezTo>
                  <a:cubicBezTo>
                    <a:pt x="279" y="440"/>
                    <a:pt x="278" y="441"/>
                    <a:pt x="275" y="443"/>
                  </a:cubicBezTo>
                  <a:close/>
                  <a:moveTo>
                    <a:pt x="83" y="234"/>
                  </a:moveTo>
                  <a:cubicBezTo>
                    <a:pt x="81" y="290"/>
                    <a:pt x="95" y="333"/>
                    <a:pt x="112" y="364"/>
                  </a:cubicBezTo>
                  <a:cubicBezTo>
                    <a:pt x="143" y="420"/>
                    <a:pt x="208" y="439"/>
                    <a:pt x="260" y="407"/>
                  </a:cubicBezTo>
                  <a:cubicBezTo>
                    <a:pt x="285" y="392"/>
                    <a:pt x="302" y="368"/>
                    <a:pt x="312" y="341"/>
                  </a:cubicBezTo>
                  <a:cubicBezTo>
                    <a:pt x="333" y="288"/>
                    <a:pt x="336" y="234"/>
                    <a:pt x="326" y="178"/>
                  </a:cubicBezTo>
                  <a:cubicBezTo>
                    <a:pt x="320" y="143"/>
                    <a:pt x="308" y="110"/>
                    <a:pt x="284" y="83"/>
                  </a:cubicBezTo>
                  <a:cubicBezTo>
                    <a:pt x="256" y="51"/>
                    <a:pt x="214" y="37"/>
                    <a:pt x="174" y="52"/>
                  </a:cubicBezTo>
                  <a:cubicBezTo>
                    <a:pt x="138" y="65"/>
                    <a:pt x="116" y="92"/>
                    <a:pt x="102" y="125"/>
                  </a:cubicBezTo>
                  <a:cubicBezTo>
                    <a:pt x="87" y="160"/>
                    <a:pt x="82" y="197"/>
                    <a:pt x="83"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1">
              <a:extLst>
                <a:ext uri="{FF2B5EF4-FFF2-40B4-BE49-F238E27FC236}">
                  <a16:creationId xmlns:a16="http://schemas.microsoft.com/office/drawing/2014/main" id="{C3418D43-327F-4FE3-BF9F-D594E940F352}"/>
                </a:ext>
              </a:extLst>
            </p:cNvPr>
            <p:cNvSpPr>
              <a:spLocks noEditPoints="1"/>
            </p:cNvSpPr>
            <p:nvPr userDrawn="1"/>
          </p:nvSpPr>
          <p:spPr bwMode="auto">
            <a:xfrm>
              <a:off x="4291663" y="2711138"/>
              <a:ext cx="236139" cy="244048"/>
            </a:xfrm>
            <a:custGeom>
              <a:avLst/>
              <a:gdLst>
                <a:gd name="T0" fmla="*/ 207 w 417"/>
                <a:gd name="T1" fmla="*/ 432 h 432"/>
                <a:gd name="T2" fmla="*/ 11 w 417"/>
                <a:gd name="T3" fmla="*/ 263 h 432"/>
                <a:gd name="T4" fmla="*/ 44 w 417"/>
                <a:gd name="T5" fmla="*/ 85 h 432"/>
                <a:gd name="T6" fmla="*/ 209 w 417"/>
                <a:gd name="T7" fmla="*/ 0 h 432"/>
                <a:gd name="T8" fmla="*/ 325 w 417"/>
                <a:gd name="T9" fmla="*/ 36 h 432"/>
                <a:gd name="T10" fmla="*/ 406 w 417"/>
                <a:gd name="T11" fmla="*/ 167 h 432"/>
                <a:gd name="T12" fmla="*/ 383 w 417"/>
                <a:gd name="T13" fmla="*/ 330 h 432"/>
                <a:gd name="T14" fmla="*/ 224 w 417"/>
                <a:gd name="T15" fmla="*/ 431 h 432"/>
                <a:gd name="T16" fmla="*/ 207 w 417"/>
                <a:gd name="T17" fmla="*/ 432 h 432"/>
                <a:gd name="T18" fmla="*/ 332 w 417"/>
                <a:gd name="T19" fmla="*/ 217 h 432"/>
                <a:gd name="T20" fmla="*/ 332 w 417"/>
                <a:gd name="T21" fmla="*/ 188 h 432"/>
                <a:gd name="T22" fmla="*/ 298 w 417"/>
                <a:gd name="T23" fmla="*/ 79 h 432"/>
                <a:gd name="T24" fmla="*/ 140 w 417"/>
                <a:gd name="T25" fmla="*/ 54 h 432"/>
                <a:gd name="T26" fmla="*/ 99 w 417"/>
                <a:gd name="T27" fmla="*/ 117 h 432"/>
                <a:gd name="T28" fmla="*/ 88 w 417"/>
                <a:gd name="T29" fmla="*/ 267 h 432"/>
                <a:gd name="T30" fmla="*/ 131 w 417"/>
                <a:gd name="T31" fmla="*/ 368 h 432"/>
                <a:gd name="T32" fmla="*/ 266 w 417"/>
                <a:gd name="T33" fmla="*/ 386 h 432"/>
                <a:gd name="T34" fmla="*/ 312 w 417"/>
                <a:gd name="T35" fmla="*/ 327 h 432"/>
                <a:gd name="T36" fmla="*/ 332 w 417"/>
                <a:gd name="T37" fmla="*/ 21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7" h="432">
                  <a:moveTo>
                    <a:pt x="207" y="432"/>
                  </a:moveTo>
                  <a:cubicBezTo>
                    <a:pt x="98" y="431"/>
                    <a:pt x="28" y="358"/>
                    <a:pt x="11" y="263"/>
                  </a:cubicBezTo>
                  <a:cubicBezTo>
                    <a:pt x="0" y="200"/>
                    <a:pt x="10" y="140"/>
                    <a:pt x="44" y="85"/>
                  </a:cubicBezTo>
                  <a:cubicBezTo>
                    <a:pt x="82" y="25"/>
                    <a:pt x="140" y="1"/>
                    <a:pt x="209" y="0"/>
                  </a:cubicBezTo>
                  <a:cubicBezTo>
                    <a:pt x="251" y="0"/>
                    <a:pt x="290" y="11"/>
                    <a:pt x="325" y="36"/>
                  </a:cubicBezTo>
                  <a:cubicBezTo>
                    <a:pt x="370" y="69"/>
                    <a:pt x="395" y="114"/>
                    <a:pt x="406" y="167"/>
                  </a:cubicBezTo>
                  <a:cubicBezTo>
                    <a:pt x="417" y="223"/>
                    <a:pt x="411" y="278"/>
                    <a:pt x="383" y="330"/>
                  </a:cubicBezTo>
                  <a:cubicBezTo>
                    <a:pt x="348" y="392"/>
                    <a:pt x="295" y="426"/>
                    <a:pt x="224" y="431"/>
                  </a:cubicBezTo>
                  <a:cubicBezTo>
                    <a:pt x="218" y="432"/>
                    <a:pt x="213" y="432"/>
                    <a:pt x="207" y="432"/>
                  </a:cubicBezTo>
                  <a:close/>
                  <a:moveTo>
                    <a:pt x="332" y="217"/>
                  </a:moveTo>
                  <a:cubicBezTo>
                    <a:pt x="332" y="207"/>
                    <a:pt x="332" y="197"/>
                    <a:pt x="332" y="188"/>
                  </a:cubicBezTo>
                  <a:cubicBezTo>
                    <a:pt x="329" y="149"/>
                    <a:pt x="321" y="112"/>
                    <a:pt x="298" y="79"/>
                  </a:cubicBezTo>
                  <a:cubicBezTo>
                    <a:pt x="261" y="23"/>
                    <a:pt x="191" y="12"/>
                    <a:pt x="140" y="54"/>
                  </a:cubicBezTo>
                  <a:cubicBezTo>
                    <a:pt x="120" y="71"/>
                    <a:pt x="108" y="93"/>
                    <a:pt x="99" y="117"/>
                  </a:cubicBezTo>
                  <a:cubicBezTo>
                    <a:pt x="83" y="166"/>
                    <a:pt x="79" y="216"/>
                    <a:pt x="88" y="267"/>
                  </a:cubicBezTo>
                  <a:cubicBezTo>
                    <a:pt x="94" y="304"/>
                    <a:pt x="106" y="339"/>
                    <a:pt x="131" y="368"/>
                  </a:cubicBezTo>
                  <a:cubicBezTo>
                    <a:pt x="165" y="409"/>
                    <a:pt x="222" y="417"/>
                    <a:pt x="266" y="386"/>
                  </a:cubicBezTo>
                  <a:cubicBezTo>
                    <a:pt x="287" y="371"/>
                    <a:pt x="301" y="350"/>
                    <a:pt x="312" y="327"/>
                  </a:cubicBezTo>
                  <a:cubicBezTo>
                    <a:pt x="327" y="291"/>
                    <a:pt x="334" y="254"/>
                    <a:pt x="332"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2">
              <a:extLst>
                <a:ext uri="{FF2B5EF4-FFF2-40B4-BE49-F238E27FC236}">
                  <a16:creationId xmlns:a16="http://schemas.microsoft.com/office/drawing/2014/main" id="{FA03072E-14FD-4DE0-8987-65C5701AC1B7}"/>
                </a:ext>
              </a:extLst>
            </p:cNvPr>
            <p:cNvSpPr>
              <a:spLocks/>
            </p:cNvSpPr>
            <p:nvPr userDrawn="1"/>
          </p:nvSpPr>
          <p:spPr bwMode="auto">
            <a:xfrm>
              <a:off x="4985956" y="2365968"/>
              <a:ext cx="236139" cy="245743"/>
            </a:xfrm>
            <a:custGeom>
              <a:avLst/>
              <a:gdLst>
                <a:gd name="T0" fmla="*/ 3 w 417"/>
                <a:gd name="T1" fmla="*/ 2 h 434"/>
                <a:gd name="T2" fmla="*/ 154 w 417"/>
                <a:gd name="T3" fmla="*/ 2 h 434"/>
                <a:gd name="T4" fmla="*/ 150 w 417"/>
                <a:gd name="T5" fmla="*/ 15 h 434"/>
                <a:gd name="T6" fmla="*/ 115 w 417"/>
                <a:gd name="T7" fmla="*/ 62 h 434"/>
                <a:gd name="T8" fmla="*/ 115 w 417"/>
                <a:gd name="T9" fmla="*/ 288 h 434"/>
                <a:gd name="T10" fmla="*/ 174 w 417"/>
                <a:gd name="T11" fmla="*/ 385 h 434"/>
                <a:gd name="T12" fmla="*/ 262 w 417"/>
                <a:gd name="T13" fmla="*/ 387 h 434"/>
                <a:gd name="T14" fmla="*/ 337 w 417"/>
                <a:gd name="T15" fmla="*/ 283 h 434"/>
                <a:gd name="T16" fmla="*/ 337 w 417"/>
                <a:gd name="T17" fmla="*/ 52 h 434"/>
                <a:gd name="T18" fmla="*/ 336 w 417"/>
                <a:gd name="T19" fmla="*/ 42 h 434"/>
                <a:gd name="T20" fmla="*/ 308 w 417"/>
                <a:gd name="T21" fmla="*/ 15 h 434"/>
                <a:gd name="T22" fmla="*/ 293 w 417"/>
                <a:gd name="T23" fmla="*/ 5 h 434"/>
                <a:gd name="T24" fmla="*/ 417 w 417"/>
                <a:gd name="T25" fmla="*/ 4 h 434"/>
                <a:gd name="T26" fmla="*/ 409 w 417"/>
                <a:gd name="T27" fmla="*/ 14 h 434"/>
                <a:gd name="T28" fmla="*/ 397 w 417"/>
                <a:gd name="T29" fmla="*/ 15 h 434"/>
                <a:gd name="T30" fmla="*/ 373 w 417"/>
                <a:gd name="T31" fmla="*/ 41 h 434"/>
                <a:gd name="T32" fmla="*/ 373 w 417"/>
                <a:gd name="T33" fmla="*/ 57 h 434"/>
                <a:gd name="T34" fmla="*/ 373 w 417"/>
                <a:gd name="T35" fmla="*/ 279 h 434"/>
                <a:gd name="T36" fmla="*/ 248 w 417"/>
                <a:gd name="T37" fmla="*/ 427 h 434"/>
                <a:gd name="T38" fmla="*/ 122 w 417"/>
                <a:gd name="T39" fmla="*/ 410 h 434"/>
                <a:gd name="T40" fmla="*/ 44 w 417"/>
                <a:gd name="T41" fmla="*/ 285 h 434"/>
                <a:gd name="T42" fmla="*/ 43 w 417"/>
                <a:gd name="T43" fmla="*/ 61 h 434"/>
                <a:gd name="T44" fmla="*/ 27 w 417"/>
                <a:gd name="T45" fmla="*/ 23 h 434"/>
                <a:gd name="T46" fmla="*/ 7 w 417"/>
                <a:gd name="T47" fmla="*/ 14 h 434"/>
                <a:gd name="T48" fmla="*/ 0 w 417"/>
                <a:gd name="T49" fmla="*/ 6 h 434"/>
                <a:gd name="T50" fmla="*/ 3 w 417"/>
                <a:gd name="T51" fmla="*/ 2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7" h="434">
                  <a:moveTo>
                    <a:pt x="3" y="2"/>
                  </a:moveTo>
                  <a:cubicBezTo>
                    <a:pt x="54" y="2"/>
                    <a:pt x="104" y="2"/>
                    <a:pt x="154" y="2"/>
                  </a:cubicBezTo>
                  <a:cubicBezTo>
                    <a:pt x="157" y="9"/>
                    <a:pt x="157" y="12"/>
                    <a:pt x="150" y="15"/>
                  </a:cubicBezTo>
                  <a:cubicBezTo>
                    <a:pt x="121" y="24"/>
                    <a:pt x="115" y="33"/>
                    <a:pt x="115" y="62"/>
                  </a:cubicBezTo>
                  <a:cubicBezTo>
                    <a:pt x="115" y="138"/>
                    <a:pt x="115" y="213"/>
                    <a:pt x="115" y="288"/>
                  </a:cubicBezTo>
                  <a:cubicBezTo>
                    <a:pt x="116" y="332"/>
                    <a:pt x="133" y="366"/>
                    <a:pt x="174" y="385"/>
                  </a:cubicBezTo>
                  <a:cubicBezTo>
                    <a:pt x="202" y="399"/>
                    <a:pt x="232" y="397"/>
                    <a:pt x="262" y="387"/>
                  </a:cubicBezTo>
                  <a:cubicBezTo>
                    <a:pt x="311" y="370"/>
                    <a:pt x="336" y="336"/>
                    <a:pt x="337" y="283"/>
                  </a:cubicBezTo>
                  <a:cubicBezTo>
                    <a:pt x="337" y="206"/>
                    <a:pt x="337" y="129"/>
                    <a:pt x="337" y="52"/>
                  </a:cubicBezTo>
                  <a:cubicBezTo>
                    <a:pt x="337" y="48"/>
                    <a:pt x="337" y="45"/>
                    <a:pt x="336" y="42"/>
                  </a:cubicBezTo>
                  <a:cubicBezTo>
                    <a:pt x="334" y="23"/>
                    <a:pt x="327" y="16"/>
                    <a:pt x="308" y="15"/>
                  </a:cubicBezTo>
                  <a:cubicBezTo>
                    <a:pt x="301" y="14"/>
                    <a:pt x="292" y="17"/>
                    <a:pt x="293" y="5"/>
                  </a:cubicBezTo>
                  <a:cubicBezTo>
                    <a:pt x="307" y="1"/>
                    <a:pt x="393" y="0"/>
                    <a:pt x="417" y="4"/>
                  </a:cubicBezTo>
                  <a:cubicBezTo>
                    <a:pt x="414" y="8"/>
                    <a:pt x="412" y="13"/>
                    <a:pt x="409" y="14"/>
                  </a:cubicBezTo>
                  <a:cubicBezTo>
                    <a:pt x="406" y="16"/>
                    <a:pt x="401" y="14"/>
                    <a:pt x="397" y="15"/>
                  </a:cubicBezTo>
                  <a:cubicBezTo>
                    <a:pt x="382" y="17"/>
                    <a:pt x="374" y="25"/>
                    <a:pt x="373" y="41"/>
                  </a:cubicBezTo>
                  <a:cubicBezTo>
                    <a:pt x="372" y="46"/>
                    <a:pt x="373" y="52"/>
                    <a:pt x="373" y="57"/>
                  </a:cubicBezTo>
                  <a:cubicBezTo>
                    <a:pt x="373" y="131"/>
                    <a:pt x="373" y="205"/>
                    <a:pt x="373" y="279"/>
                  </a:cubicBezTo>
                  <a:cubicBezTo>
                    <a:pt x="373" y="361"/>
                    <a:pt x="329" y="413"/>
                    <a:pt x="248" y="427"/>
                  </a:cubicBezTo>
                  <a:cubicBezTo>
                    <a:pt x="204" y="434"/>
                    <a:pt x="162" y="431"/>
                    <a:pt x="122" y="410"/>
                  </a:cubicBezTo>
                  <a:cubicBezTo>
                    <a:pt x="71" y="384"/>
                    <a:pt x="44" y="342"/>
                    <a:pt x="44" y="285"/>
                  </a:cubicBezTo>
                  <a:cubicBezTo>
                    <a:pt x="43" y="211"/>
                    <a:pt x="43" y="136"/>
                    <a:pt x="43" y="61"/>
                  </a:cubicBezTo>
                  <a:cubicBezTo>
                    <a:pt x="44" y="46"/>
                    <a:pt x="40" y="32"/>
                    <a:pt x="27" y="23"/>
                  </a:cubicBezTo>
                  <a:cubicBezTo>
                    <a:pt x="21" y="19"/>
                    <a:pt x="13" y="18"/>
                    <a:pt x="7" y="14"/>
                  </a:cubicBezTo>
                  <a:cubicBezTo>
                    <a:pt x="4" y="13"/>
                    <a:pt x="2" y="9"/>
                    <a:pt x="0" y="6"/>
                  </a:cubicBezTo>
                  <a:cubicBezTo>
                    <a:pt x="1" y="5"/>
                    <a:pt x="2"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3">
              <a:extLst>
                <a:ext uri="{FF2B5EF4-FFF2-40B4-BE49-F238E27FC236}">
                  <a16:creationId xmlns:a16="http://schemas.microsoft.com/office/drawing/2014/main" id="{666549FF-C6A2-4B43-95DA-C032240EC34D}"/>
                </a:ext>
              </a:extLst>
            </p:cNvPr>
            <p:cNvSpPr>
              <a:spLocks/>
            </p:cNvSpPr>
            <p:nvPr userDrawn="1"/>
          </p:nvSpPr>
          <p:spPr bwMode="auto">
            <a:xfrm>
              <a:off x="4295618" y="2367663"/>
              <a:ext cx="202243" cy="238964"/>
            </a:xfrm>
            <a:custGeom>
              <a:avLst/>
              <a:gdLst>
                <a:gd name="T0" fmla="*/ 269 w 357"/>
                <a:gd name="T1" fmla="*/ 421 h 422"/>
                <a:gd name="T2" fmla="*/ 262 w 357"/>
                <a:gd name="T3" fmla="*/ 422 h 422"/>
                <a:gd name="T4" fmla="*/ 98 w 357"/>
                <a:gd name="T5" fmla="*/ 422 h 422"/>
                <a:gd name="T6" fmla="*/ 87 w 357"/>
                <a:gd name="T7" fmla="*/ 409 h 422"/>
                <a:gd name="T8" fmla="*/ 102 w 357"/>
                <a:gd name="T9" fmla="*/ 408 h 422"/>
                <a:gd name="T10" fmla="*/ 143 w 357"/>
                <a:gd name="T11" fmla="*/ 371 h 422"/>
                <a:gd name="T12" fmla="*/ 143 w 357"/>
                <a:gd name="T13" fmla="*/ 361 h 422"/>
                <a:gd name="T14" fmla="*/ 143 w 357"/>
                <a:gd name="T15" fmla="*/ 51 h 422"/>
                <a:gd name="T16" fmla="*/ 143 w 357"/>
                <a:gd name="T17" fmla="*/ 34 h 422"/>
                <a:gd name="T18" fmla="*/ 104 w 357"/>
                <a:gd name="T19" fmla="*/ 34 h 422"/>
                <a:gd name="T20" fmla="*/ 70 w 357"/>
                <a:gd name="T21" fmla="*/ 34 h 422"/>
                <a:gd name="T22" fmla="*/ 17 w 357"/>
                <a:gd name="T23" fmla="*/ 77 h 422"/>
                <a:gd name="T24" fmla="*/ 12 w 357"/>
                <a:gd name="T25" fmla="*/ 99 h 422"/>
                <a:gd name="T26" fmla="*/ 0 w 357"/>
                <a:gd name="T27" fmla="*/ 105 h 422"/>
                <a:gd name="T28" fmla="*/ 4 w 357"/>
                <a:gd name="T29" fmla="*/ 0 h 422"/>
                <a:gd name="T30" fmla="*/ 353 w 357"/>
                <a:gd name="T31" fmla="*/ 0 h 422"/>
                <a:gd name="T32" fmla="*/ 357 w 357"/>
                <a:gd name="T33" fmla="*/ 102 h 422"/>
                <a:gd name="T34" fmla="*/ 353 w 357"/>
                <a:gd name="T35" fmla="*/ 104 h 422"/>
                <a:gd name="T36" fmla="*/ 345 w 357"/>
                <a:gd name="T37" fmla="*/ 97 h 422"/>
                <a:gd name="T38" fmla="*/ 336 w 357"/>
                <a:gd name="T39" fmla="*/ 64 h 422"/>
                <a:gd name="T40" fmla="*/ 292 w 357"/>
                <a:gd name="T41" fmla="*/ 34 h 422"/>
                <a:gd name="T42" fmla="*/ 217 w 357"/>
                <a:gd name="T43" fmla="*/ 34 h 422"/>
                <a:gd name="T44" fmla="*/ 215 w 357"/>
                <a:gd name="T45" fmla="*/ 53 h 422"/>
                <a:gd name="T46" fmla="*/ 215 w 357"/>
                <a:gd name="T47" fmla="*/ 361 h 422"/>
                <a:gd name="T48" fmla="*/ 241 w 357"/>
                <a:gd name="T49" fmla="*/ 406 h 422"/>
                <a:gd name="T50" fmla="*/ 263 w 357"/>
                <a:gd name="T51" fmla="*/ 408 h 422"/>
                <a:gd name="T52" fmla="*/ 269 w 357"/>
                <a:gd name="T53"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7" h="422">
                  <a:moveTo>
                    <a:pt x="269" y="421"/>
                  </a:moveTo>
                  <a:cubicBezTo>
                    <a:pt x="267" y="421"/>
                    <a:pt x="264" y="422"/>
                    <a:pt x="262" y="422"/>
                  </a:cubicBezTo>
                  <a:cubicBezTo>
                    <a:pt x="207" y="422"/>
                    <a:pt x="153" y="422"/>
                    <a:pt x="98" y="422"/>
                  </a:cubicBezTo>
                  <a:cubicBezTo>
                    <a:pt x="90" y="422"/>
                    <a:pt x="82" y="422"/>
                    <a:pt x="87" y="409"/>
                  </a:cubicBezTo>
                  <a:cubicBezTo>
                    <a:pt x="91" y="409"/>
                    <a:pt x="96" y="408"/>
                    <a:pt x="102" y="408"/>
                  </a:cubicBezTo>
                  <a:cubicBezTo>
                    <a:pt x="126" y="407"/>
                    <a:pt x="140" y="394"/>
                    <a:pt x="143" y="371"/>
                  </a:cubicBezTo>
                  <a:cubicBezTo>
                    <a:pt x="144" y="367"/>
                    <a:pt x="143" y="364"/>
                    <a:pt x="143" y="361"/>
                  </a:cubicBezTo>
                  <a:cubicBezTo>
                    <a:pt x="143" y="257"/>
                    <a:pt x="143" y="154"/>
                    <a:pt x="143" y="51"/>
                  </a:cubicBezTo>
                  <a:cubicBezTo>
                    <a:pt x="143" y="46"/>
                    <a:pt x="143" y="42"/>
                    <a:pt x="143" y="34"/>
                  </a:cubicBezTo>
                  <a:cubicBezTo>
                    <a:pt x="129" y="34"/>
                    <a:pt x="117" y="34"/>
                    <a:pt x="104" y="34"/>
                  </a:cubicBezTo>
                  <a:cubicBezTo>
                    <a:pt x="93" y="34"/>
                    <a:pt x="82" y="34"/>
                    <a:pt x="70" y="34"/>
                  </a:cubicBezTo>
                  <a:cubicBezTo>
                    <a:pt x="41" y="34"/>
                    <a:pt x="23" y="49"/>
                    <a:pt x="17" y="77"/>
                  </a:cubicBezTo>
                  <a:cubicBezTo>
                    <a:pt x="15" y="84"/>
                    <a:pt x="14" y="92"/>
                    <a:pt x="12" y="99"/>
                  </a:cubicBezTo>
                  <a:cubicBezTo>
                    <a:pt x="11" y="101"/>
                    <a:pt x="6" y="102"/>
                    <a:pt x="0" y="105"/>
                  </a:cubicBezTo>
                  <a:cubicBezTo>
                    <a:pt x="1" y="68"/>
                    <a:pt x="3" y="34"/>
                    <a:pt x="4" y="0"/>
                  </a:cubicBezTo>
                  <a:cubicBezTo>
                    <a:pt x="121" y="0"/>
                    <a:pt x="236" y="0"/>
                    <a:pt x="353" y="0"/>
                  </a:cubicBezTo>
                  <a:cubicBezTo>
                    <a:pt x="354" y="34"/>
                    <a:pt x="356" y="68"/>
                    <a:pt x="357" y="102"/>
                  </a:cubicBezTo>
                  <a:cubicBezTo>
                    <a:pt x="356" y="102"/>
                    <a:pt x="354" y="103"/>
                    <a:pt x="353" y="104"/>
                  </a:cubicBezTo>
                  <a:cubicBezTo>
                    <a:pt x="350" y="102"/>
                    <a:pt x="346" y="100"/>
                    <a:pt x="345" y="97"/>
                  </a:cubicBezTo>
                  <a:cubicBezTo>
                    <a:pt x="342" y="86"/>
                    <a:pt x="340" y="75"/>
                    <a:pt x="336" y="64"/>
                  </a:cubicBezTo>
                  <a:cubicBezTo>
                    <a:pt x="328" y="45"/>
                    <a:pt x="314" y="34"/>
                    <a:pt x="292" y="34"/>
                  </a:cubicBezTo>
                  <a:cubicBezTo>
                    <a:pt x="267" y="35"/>
                    <a:pt x="243" y="34"/>
                    <a:pt x="217" y="34"/>
                  </a:cubicBezTo>
                  <a:cubicBezTo>
                    <a:pt x="216" y="42"/>
                    <a:pt x="215" y="47"/>
                    <a:pt x="215" y="53"/>
                  </a:cubicBezTo>
                  <a:cubicBezTo>
                    <a:pt x="215" y="156"/>
                    <a:pt x="216" y="258"/>
                    <a:pt x="215" y="361"/>
                  </a:cubicBezTo>
                  <a:cubicBezTo>
                    <a:pt x="215" y="384"/>
                    <a:pt x="225" y="400"/>
                    <a:pt x="241" y="406"/>
                  </a:cubicBezTo>
                  <a:cubicBezTo>
                    <a:pt x="248" y="408"/>
                    <a:pt x="256" y="407"/>
                    <a:pt x="263" y="408"/>
                  </a:cubicBezTo>
                  <a:cubicBezTo>
                    <a:pt x="272" y="409"/>
                    <a:pt x="272" y="413"/>
                    <a:pt x="269" y="4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4">
              <a:extLst>
                <a:ext uri="{FF2B5EF4-FFF2-40B4-BE49-F238E27FC236}">
                  <a16:creationId xmlns:a16="http://schemas.microsoft.com/office/drawing/2014/main" id="{A8E6D80F-052B-481E-8546-C514EDE54429}"/>
                </a:ext>
              </a:extLst>
            </p:cNvPr>
            <p:cNvSpPr>
              <a:spLocks/>
            </p:cNvSpPr>
            <p:nvPr userDrawn="1"/>
          </p:nvSpPr>
          <p:spPr bwMode="auto">
            <a:xfrm>
              <a:off x="4513679" y="2414552"/>
              <a:ext cx="183601" cy="193205"/>
            </a:xfrm>
            <a:custGeom>
              <a:avLst/>
              <a:gdLst>
                <a:gd name="T0" fmla="*/ 123 w 325"/>
                <a:gd name="T1" fmla="*/ 9 h 341"/>
                <a:gd name="T2" fmla="*/ 112 w 325"/>
                <a:gd name="T3" fmla="*/ 15 h 341"/>
                <a:gd name="T4" fmla="*/ 92 w 325"/>
                <a:gd name="T5" fmla="*/ 41 h 341"/>
                <a:gd name="T6" fmla="*/ 92 w 325"/>
                <a:gd name="T7" fmla="*/ 151 h 341"/>
                <a:gd name="T8" fmla="*/ 232 w 325"/>
                <a:gd name="T9" fmla="*/ 153 h 341"/>
                <a:gd name="T10" fmla="*/ 232 w 325"/>
                <a:gd name="T11" fmla="*/ 118 h 341"/>
                <a:gd name="T12" fmla="*/ 232 w 325"/>
                <a:gd name="T13" fmla="*/ 52 h 341"/>
                <a:gd name="T14" fmla="*/ 204 w 325"/>
                <a:gd name="T15" fmla="*/ 13 h 341"/>
                <a:gd name="T16" fmla="*/ 199 w 325"/>
                <a:gd name="T17" fmla="*/ 10 h 341"/>
                <a:gd name="T18" fmla="*/ 237 w 325"/>
                <a:gd name="T19" fmla="*/ 3 h 341"/>
                <a:gd name="T20" fmla="*/ 281 w 325"/>
                <a:gd name="T21" fmla="*/ 4 h 341"/>
                <a:gd name="T22" fmla="*/ 325 w 325"/>
                <a:gd name="T23" fmla="*/ 7 h 341"/>
                <a:gd name="T24" fmla="*/ 314 w 325"/>
                <a:gd name="T25" fmla="*/ 13 h 341"/>
                <a:gd name="T26" fmla="*/ 288 w 325"/>
                <a:gd name="T27" fmla="*/ 46 h 341"/>
                <a:gd name="T28" fmla="*/ 288 w 325"/>
                <a:gd name="T29" fmla="*/ 296 h 341"/>
                <a:gd name="T30" fmla="*/ 324 w 325"/>
                <a:gd name="T31" fmla="*/ 328 h 341"/>
                <a:gd name="T32" fmla="*/ 323 w 325"/>
                <a:gd name="T33" fmla="*/ 333 h 341"/>
                <a:gd name="T34" fmla="*/ 314 w 325"/>
                <a:gd name="T35" fmla="*/ 339 h 341"/>
                <a:gd name="T36" fmla="*/ 206 w 325"/>
                <a:gd name="T37" fmla="*/ 339 h 341"/>
                <a:gd name="T38" fmla="*/ 199 w 325"/>
                <a:gd name="T39" fmla="*/ 330 h 341"/>
                <a:gd name="T40" fmla="*/ 232 w 325"/>
                <a:gd name="T41" fmla="*/ 287 h 341"/>
                <a:gd name="T42" fmla="*/ 232 w 325"/>
                <a:gd name="T43" fmla="*/ 183 h 341"/>
                <a:gd name="T44" fmla="*/ 93 w 325"/>
                <a:gd name="T45" fmla="*/ 181 h 341"/>
                <a:gd name="T46" fmla="*/ 92 w 325"/>
                <a:gd name="T47" fmla="*/ 197 h 341"/>
                <a:gd name="T48" fmla="*/ 92 w 325"/>
                <a:gd name="T49" fmla="*/ 293 h 341"/>
                <a:gd name="T50" fmla="*/ 122 w 325"/>
                <a:gd name="T51" fmla="*/ 329 h 341"/>
                <a:gd name="T52" fmla="*/ 117 w 325"/>
                <a:gd name="T53" fmla="*/ 339 h 341"/>
                <a:gd name="T54" fmla="*/ 87 w 325"/>
                <a:gd name="T55" fmla="*/ 339 h 341"/>
                <a:gd name="T56" fmla="*/ 15 w 325"/>
                <a:gd name="T57" fmla="*/ 339 h 341"/>
                <a:gd name="T58" fmla="*/ 3 w 325"/>
                <a:gd name="T59" fmla="*/ 332 h 341"/>
                <a:gd name="T60" fmla="*/ 27 w 325"/>
                <a:gd name="T61" fmla="*/ 317 h 341"/>
                <a:gd name="T62" fmla="*/ 34 w 325"/>
                <a:gd name="T63" fmla="*/ 286 h 341"/>
                <a:gd name="T64" fmla="*/ 34 w 325"/>
                <a:gd name="T65" fmla="*/ 56 h 341"/>
                <a:gd name="T66" fmla="*/ 33 w 325"/>
                <a:gd name="T67" fmla="*/ 38 h 341"/>
                <a:gd name="T68" fmla="*/ 12 w 325"/>
                <a:gd name="T69" fmla="*/ 15 h 341"/>
                <a:gd name="T70" fmla="*/ 0 w 325"/>
                <a:gd name="T71" fmla="*/ 8 h 341"/>
                <a:gd name="T72" fmla="*/ 43 w 325"/>
                <a:gd name="T73" fmla="*/ 4 h 341"/>
                <a:gd name="T74" fmla="*/ 83 w 325"/>
                <a:gd name="T75" fmla="*/ 3 h 341"/>
                <a:gd name="T76" fmla="*/ 123 w 325"/>
                <a:gd name="T77" fmla="*/ 4 h 341"/>
                <a:gd name="T78" fmla="*/ 123 w 325"/>
                <a:gd name="T79" fmla="*/ 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5" h="341">
                  <a:moveTo>
                    <a:pt x="123" y="9"/>
                  </a:moveTo>
                  <a:cubicBezTo>
                    <a:pt x="120" y="11"/>
                    <a:pt x="116" y="14"/>
                    <a:pt x="112" y="15"/>
                  </a:cubicBezTo>
                  <a:cubicBezTo>
                    <a:pt x="99" y="19"/>
                    <a:pt x="92" y="28"/>
                    <a:pt x="92" y="41"/>
                  </a:cubicBezTo>
                  <a:cubicBezTo>
                    <a:pt x="91" y="77"/>
                    <a:pt x="92" y="113"/>
                    <a:pt x="92" y="151"/>
                  </a:cubicBezTo>
                  <a:cubicBezTo>
                    <a:pt x="138" y="154"/>
                    <a:pt x="184" y="152"/>
                    <a:pt x="232" y="153"/>
                  </a:cubicBezTo>
                  <a:cubicBezTo>
                    <a:pt x="232" y="140"/>
                    <a:pt x="232" y="129"/>
                    <a:pt x="232" y="118"/>
                  </a:cubicBezTo>
                  <a:cubicBezTo>
                    <a:pt x="232" y="96"/>
                    <a:pt x="232" y="74"/>
                    <a:pt x="232" y="52"/>
                  </a:cubicBezTo>
                  <a:cubicBezTo>
                    <a:pt x="232" y="25"/>
                    <a:pt x="229" y="21"/>
                    <a:pt x="204" y="13"/>
                  </a:cubicBezTo>
                  <a:cubicBezTo>
                    <a:pt x="202" y="12"/>
                    <a:pt x="201" y="11"/>
                    <a:pt x="199" y="10"/>
                  </a:cubicBezTo>
                  <a:cubicBezTo>
                    <a:pt x="206" y="3"/>
                    <a:pt x="206" y="3"/>
                    <a:pt x="237" y="3"/>
                  </a:cubicBezTo>
                  <a:cubicBezTo>
                    <a:pt x="252" y="3"/>
                    <a:pt x="267" y="3"/>
                    <a:pt x="281" y="4"/>
                  </a:cubicBezTo>
                  <a:cubicBezTo>
                    <a:pt x="295" y="4"/>
                    <a:pt x="309" y="0"/>
                    <a:pt x="325" y="7"/>
                  </a:cubicBezTo>
                  <a:cubicBezTo>
                    <a:pt x="319" y="10"/>
                    <a:pt x="317" y="13"/>
                    <a:pt x="314" y="13"/>
                  </a:cubicBezTo>
                  <a:cubicBezTo>
                    <a:pt x="295" y="16"/>
                    <a:pt x="288" y="30"/>
                    <a:pt x="288" y="46"/>
                  </a:cubicBezTo>
                  <a:cubicBezTo>
                    <a:pt x="287" y="129"/>
                    <a:pt x="287" y="212"/>
                    <a:pt x="288" y="296"/>
                  </a:cubicBezTo>
                  <a:cubicBezTo>
                    <a:pt x="288" y="316"/>
                    <a:pt x="299" y="330"/>
                    <a:pt x="324" y="328"/>
                  </a:cubicBezTo>
                  <a:cubicBezTo>
                    <a:pt x="323" y="330"/>
                    <a:pt x="323" y="331"/>
                    <a:pt x="323" y="333"/>
                  </a:cubicBezTo>
                  <a:cubicBezTo>
                    <a:pt x="320" y="335"/>
                    <a:pt x="317" y="339"/>
                    <a:pt x="314" y="339"/>
                  </a:cubicBezTo>
                  <a:cubicBezTo>
                    <a:pt x="278" y="339"/>
                    <a:pt x="242" y="339"/>
                    <a:pt x="206" y="339"/>
                  </a:cubicBezTo>
                  <a:cubicBezTo>
                    <a:pt x="199" y="339"/>
                    <a:pt x="198" y="335"/>
                    <a:pt x="199" y="330"/>
                  </a:cubicBezTo>
                  <a:cubicBezTo>
                    <a:pt x="228" y="322"/>
                    <a:pt x="232" y="317"/>
                    <a:pt x="232" y="287"/>
                  </a:cubicBezTo>
                  <a:cubicBezTo>
                    <a:pt x="232" y="252"/>
                    <a:pt x="232" y="217"/>
                    <a:pt x="232" y="183"/>
                  </a:cubicBezTo>
                  <a:cubicBezTo>
                    <a:pt x="217" y="179"/>
                    <a:pt x="118" y="177"/>
                    <a:pt x="93" y="181"/>
                  </a:cubicBezTo>
                  <a:cubicBezTo>
                    <a:pt x="93" y="186"/>
                    <a:pt x="92" y="191"/>
                    <a:pt x="92" y="197"/>
                  </a:cubicBezTo>
                  <a:cubicBezTo>
                    <a:pt x="92" y="229"/>
                    <a:pt x="92" y="261"/>
                    <a:pt x="92" y="293"/>
                  </a:cubicBezTo>
                  <a:cubicBezTo>
                    <a:pt x="92" y="316"/>
                    <a:pt x="98" y="324"/>
                    <a:pt x="122" y="329"/>
                  </a:cubicBezTo>
                  <a:cubicBezTo>
                    <a:pt x="124" y="334"/>
                    <a:pt x="123" y="339"/>
                    <a:pt x="117" y="339"/>
                  </a:cubicBezTo>
                  <a:cubicBezTo>
                    <a:pt x="107" y="339"/>
                    <a:pt x="97" y="339"/>
                    <a:pt x="87" y="339"/>
                  </a:cubicBezTo>
                  <a:cubicBezTo>
                    <a:pt x="63" y="339"/>
                    <a:pt x="39" y="339"/>
                    <a:pt x="15" y="339"/>
                  </a:cubicBezTo>
                  <a:cubicBezTo>
                    <a:pt x="9" y="339"/>
                    <a:pt x="2" y="341"/>
                    <a:pt x="3" y="332"/>
                  </a:cubicBezTo>
                  <a:cubicBezTo>
                    <a:pt x="12" y="327"/>
                    <a:pt x="23" y="324"/>
                    <a:pt x="27" y="317"/>
                  </a:cubicBezTo>
                  <a:cubicBezTo>
                    <a:pt x="33" y="308"/>
                    <a:pt x="34" y="296"/>
                    <a:pt x="34" y="286"/>
                  </a:cubicBezTo>
                  <a:cubicBezTo>
                    <a:pt x="35" y="210"/>
                    <a:pt x="34" y="133"/>
                    <a:pt x="34" y="56"/>
                  </a:cubicBezTo>
                  <a:cubicBezTo>
                    <a:pt x="34" y="50"/>
                    <a:pt x="33" y="44"/>
                    <a:pt x="33" y="38"/>
                  </a:cubicBezTo>
                  <a:cubicBezTo>
                    <a:pt x="31" y="26"/>
                    <a:pt x="25" y="17"/>
                    <a:pt x="12" y="15"/>
                  </a:cubicBezTo>
                  <a:cubicBezTo>
                    <a:pt x="9" y="14"/>
                    <a:pt x="6" y="11"/>
                    <a:pt x="0" y="8"/>
                  </a:cubicBezTo>
                  <a:cubicBezTo>
                    <a:pt x="16" y="0"/>
                    <a:pt x="30" y="4"/>
                    <a:pt x="43" y="4"/>
                  </a:cubicBezTo>
                  <a:cubicBezTo>
                    <a:pt x="56" y="3"/>
                    <a:pt x="69" y="3"/>
                    <a:pt x="83" y="3"/>
                  </a:cubicBezTo>
                  <a:cubicBezTo>
                    <a:pt x="96" y="4"/>
                    <a:pt x="110" y="3"/>
                    <a:pt x="123" y="4"/>
                  </a:cubicBezTo>
                  <a:cubicBezTo>
                    <a:pt x="123" y="6"/>
                    <a:pt x="123" y="7"/>
                    <a:pt x="12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5">
              <a:extLst>
                <a:ext uri="{FF2B5EF4-FFF2-40B4-BE49-F238E27FC236}">
                  <a16:creationId xmlns:a16="http://schemas.microsoft.com/office/drawing/2014/main" id="{CDA9B18C-AC9B-4691-BB09-723C285CF712}"/>
                </a:ext>
              </a:extLst>
            </p:cNvPr>
            <p:cNvSpPr>
              <a:spLocks noEditPoints="1"/>
            </p:cNvSpPr>
            <p:nvPr userDrawn="1"/>
          </p:nvSpPr>
          <p:spPr bwMode="auto">
            <a:xfrm>
              <a:off x="5891532" y="2416812"/>
              <a:ext cx="175127" cy="190945"/>
            </a:xfrm>
            <a:custGeom>
              <a:avLst/>
              <a:gdLst>
                <a:gd name="T0" fmla="*/ 93 w 309"/>
                <a:gd name="T1" fmla="*/ 186 h 337"/>
                <a:gd name="T2" fmla="*/ 93 w 309"/>
                <a:gd name="T3" fmla="*/ 295 h 337"/>
                <a:gd name="T4" fmla="*/ 120 w 309"/>
                <a:gd name="T5" fmla="*/ 325 h 337"/>
                <a:gd name="T6" fmla="*/ 126 w 309"/>
                <a:gd name="T7" fmla="*/ 335 h 337"/>
                <a:gd name="T8" fmla="*/ 0 w 309"/>
                <a:gd name="T9" fmla="*/ 335 h 337"/>
                <a:gd name="T10" fmla="*/ 10 w 309"/>
                <a:gd name="T11" fmla="*/ 325 h 337"/>
                <a:gd name="T12" fmla="*/ 37 w 309"/>
                <a:gd name="T13" fmla="*/ 290 h 337"/>
                <a:gd name="T14" fmla="*/ 37 w 309"/>
                <a:gd name="T15" fmla="*/ 48 h 337"/>
                <a:gd name="T16" fmla="*/ 9 w 309"/>
                <a:gd name="T17" fmla="*/ 11 h 337"/>
                <a:gd name="T18" fmla="*/ 3 w 309"/>
                <a:gd name="T19" fmla="*/ 2 h 337"/>
                <a:gd name="T20" fmla="*/ 10 w 309"/>
                <a:gd name="T21" fmla="*/ 0 h 337"/>
                <a:gd name="T22" fmla="*/ 156 w 309"/>
                <a:gd name="T23" fmla="*/ 1 h 337"/>
                <a:gd name="T24" fmla="*/ 198 w 309"/>
                <a:gd name="T25" fmla="*/ 11 h 337"/>
                <a:gd name="T26" fmla="*/ 223 w 309"/>
                <a:gd name="T27" fmla="*/ 150 h 337"/>
                <a:gd name="T28" fmla="*/ 179 w 309"/>
                <a:gd name="T29" fmla="*/ 177 h 337"/>
                <a:gd name="T30" fmla="*/ 216 w 309"/>
                <a:gd name="T31" fmla="*/ 226 h 337"/>
                <a:gd name="T32" fmla="*/ 273 w 309"/>
                <a:gd name="T33" fmla="*/ 300 h 337"/>
                <a:gd name="T34" fmla="*/ 303 w 309"/>
                <a:gd name="T35" fmla="*/ 326 h 337"/>
                <a:gd name="T36" fmla="*/ 309 w 309"/>
                <a:gd name="T37" fmla="*/ 336 h 337"/>
                <a:gd name="T38" fmla="*/ 235 w 309"/>
                <a:gd name="T39" fmla="*/ 336 h 337"/>
                <a:gd name="T40" fmla="*/ 222 w 309"/>
                <a:gd name="T41" fmla="*/ 325 h 337"/>
                <a:gd name="T42" fmla="*/ 123 w 309"/>
                <a:gd name="T43" fmla="*/ 195 h 337"/>
                <a:gd name="T44" fmla="*/ 93 w 309"/>
                <a:gd name="T45" fmla="*/ 186 h 337"/>
                <a:gd name="T46" fmla="*/ 93 w 309"/>
                <a:gd name="T47" fmla="*/ 158 h 337"/>
                <a:gd name="T48" fmla="*/ 186 w 309"/>
                <a:gd name="T49" fmla="*/ 117 h 337"/>
                <a:gd name="T50" fmla="*/ 168 w 309"/>
                <a:gd name="T51" fmla="*/ 42 h 337"/>
                <a:gd name="T52" fmla="*/ 93 w 309"/>
                <a:gd name="T53" fmla="*/ 32 h 337"/>
                <a:gd name="T54" fmla="*/ 93 w 309"/>
                <a:gd name="T55" fmla="*/ 15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9" h="337">
                  <a:moveTo>
                    <a:pt x="93" y="186"/>
                  </a:moveTo>
                  <a:cubicBezTo>
                    <a:pt x="93" y="222"/>
                    <a:pt x="92" y="259"/>
                    <a:pt x="93" y="295"/>
                  </a:cubicBezTo>
                  <a:cubicBezTo>
                    <a:pt x="94" y="311"/>
                    <a:pt x="101" y="323"/>
                    <a:pt x="120" y="325"/>
                  </a:cubicBezTo>
                  <a:cubicBezTo>
                    <a:pt x="123" y="325"/>
                    <a:pt x="125" y="330"/>
                    <a:pt x="126" y="335"/>
                  </a:cubicBezTo>
                  <a:cubicBezTo>
                    <a:pt x="86" y="335"/>
                    <a:pt x="45" y="335"/>
                    <a:pt x="0" y="335"/>
                  </a:cubicBezTo>
                  <a:cubicBezTo>
                    <a:pt x="5" y="330"/>
                    <a:pt x="7" y="326"/>
                    <a:pt x="10" y="325"/>
                  </a:cubicBezTo>
                  <a:cubicBezTo>
                    <a:pt x="33" y="317"/>
                    <a:pt x="37" y="313"/>
                    <a:pt x="37" y="290"/>
                  </a:cubicBezTo>
                  <a:cubicBezTo>
                    <a:pt x="37" y="209"/>
                    <a:pt x="37" y="128"/>
                    <a:pt x="37" y="48"/>
                  </a:cubicBezTo>
                  <a:cubicBezTo>
                    <a:pt x="37" y="23"/>
                    <a:pt x="33" y="20"/>
                    <a:pt x="9" y="11"/>
                  </a:cubicBezTo>
                  <a:cubicBezTo>
                    <a:pt x="7" y="10"/>
                    <a:pt x="5" y="6"/>
                    <a:pt x="3" y="2"/>
                  </a:cubicBezTo>
                  <a:cubicBezTo>
                    <a:pt x="6" y="1"/>
                    <a:pt x="8" y="0"/>
                    <a:pt x="10" y="0"/>
                  </a:cubicBezTo>
                  <a:cubicBezTo>
                    <a:pt x="59" y="0"/>
                    <a:pt x="107" y="0"/>
                    <a:pt x="156" y="1"/>
                  </a:cubicBezTo>
                  <a:cubicBezTo>
                    <a:pt x="170" y="2"/>
                    <a:pt x="185" y="7"/>
                    <a:pt x="198" y="11"/>
                  </a:cubicBezTo>
                  <a:cubicBezTo>
                    <a:pt x="260" y="29"/>
                    <a:pt x="269" y="114"/>
                    <a:pt x="223" y="150"/>
                  </a:cubicBezTo>
                  <a:cubicBezTo>
                    <a:pt x="210" y="160"/>
                    <a:pt x="195" y="167"/>
                    <a:pt x="179" y="177"/>
                  </a:cubicBezTo>
                  <a:cubicBezTo>
                    <a:pt x="191" y="193"/>
                    <a:pt x="204" y="210"/>
                    <a:pt x="216" y="226"/>
                  </a:cubicBezTo>
                  <a:cubicBezTo>
                    <a:pt x="235" y="251"/>
                    <a:pt x="254" y="275"/>
                    <a:pt x="273" y="300"/>
                  </a:cubicBezTo>
                  <a:cubicBezTo>
                    <a:pt x="281" y="311"/>
                    <a:pt x="289" y="321"/>
                    <a:pt x="303" y="326"/>
                  </a:cubicBezTo>
                  <a:cubicBezTo>
                    <a:pt x="305" y="326"/>
                    <a:pt x="306" y="330"/>
                    <a:pt x="309" y="336"/>
                  </a:cubicBezTo>
                  <a:cubicBezTo>
                    <a:pt x="283" y="336"/>
                    <a:pt x="259" y="337"/>
                    <a:pt x="235" y="336"/>
                  </a:cubicBezTo>
                  <a:cubicBezTo>
                    <a:pt x="231" y="336"/>
                    <a:pt x="226" y="330"/>
                    <a:pt x="222" y="325"/>
                  </a:cubicBezTo>
                  <a:cubicBezTo>
                    <a:pt x="189" y="282"/>
                    <a:pt x="155" y="239"/>
                    <a:pt x="123" y="195"/>
                  </a:cubicBezTo>
                  <a:cubicBezTo>
                    <a:pt x="115" y="184"/>
                    <a:pt x="107" y="181"/>
                    <a:pt x="93" y="186"/>
                  </a:cubicBezTo>
                  <a:close/>
                  <a:moveTo>
                    <a:pt x="93" y="158"/>
                  </a:moveTo>
                  <a:cubicBezTo>
                    <a:pt x="140" y="163"/>
                    <a:pt x="172" y="149"/>
                    <a:pt x="186" y="117"/>
                  </a:cubicBezTo>
                  <a:cubicBezTo>
                    <a:pt x="198" y="90"/>
                    <a:pt x="192" y="63"/>
                    <a:pt x="168" y="42"/>
                  </a:cubicBezTo>
                  <a:cubicBezTo>
                    <a:pt x="147" y="23"/>
                    <a:pt x="115" y="18"/>
                    <a:pt x="93" y="32"/>
                  </a:cubicBezTo>
                  <a:cubicBezTo>
                    <a:pt x="93" y="73"/>
                    <a:pt x="93" y="115"/>
                    <a:pt x="93"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6">
              <a:extLst>
                <a:ext uri="{FF2B5EF4-FFF2-40B4-BE49-F238E27FC236}">
                  <a16:creationId xmlns:a16="http://schemas.microsoft.com/office/drawing/2014/main" id="{B036DBA9-0F88-4873-BDD6-CFEB4B4FD11A}"/>
                </a:ext>
              </a:extLst>
            </p:cNvPr>
            <p:cNvSpPr>
              <a:spLocks/>
            </p:cNvSpPr>
            <p:nvPr userDrawn="1"/>
          </p:nvSpPr>
          <p:spPr bwMode="auto">
            <a:xfrm>
              <a:off x="6258169" y="2765370"/>
              <a:ext cx="194334" cy="192075"/>
            </a:xfrm>
            <a:custGeom>
              <a:avLst/>
              <a:gdLst>
                <a:gd name="T0" fmla="*/ 244 w 344"/>
                <a:gd name="T1" fmla="*/ 5 h 340"/>
                <a:gd name="T2" fmla="*/ 256 w 344"/>
                <a:gd name="T3" fmla="*/ 1 h 340"/>
                <a:gd name="T4" fmla="*/ 341 w 344"/>
                <a:gd name="T5" fmla="*/ 2 h 340"/>
                <a:gd name="T6" fmla="*/ 344 w 344"/>
                <a:gd name="T7" fmla="*/ 9 h 340"/>
                <a:gd name="T8" fmla="*/ 310 w 344"/>
                <a:gd name="T9" fmla="*/ 62 h 340"/>
                <a:gd name="T10" fmla="*/ 310 w 344"/>
                <a:gd name="T11" fmla="*/ 316 h 340"/>
                <a:gd name="T12" fmla="*/ 310 w 344"/>
                <a:gd name="T13" fmla="*/ 338 h 340"/>
                <a:gd name="T14" fmla="*/ 291 w 344"/>
                <a:gd name="T15" fmla="*/ 327 h 340"/>
                <a:gd name="T16" fmla="*/ 188 w 344"/>
                <a:gd name="T17" fmla="*/ 207 h 340"/>
                <a:gd name="T18" fmla="*/ 83 w 344"/>
                <a:gd name="T19" fmla="*/ 86 h 340"/>
                <a:gd name="T20" fmla="*/ 82 w 344"/>
                <a:gd name="T21" fmla="*/ 106 h 340"/>
                <a:gd name="T22" fmla="*/ 82 w 344"/>
                <a:gd name="T23" fmla="*/ 282 h 340"/>
                <a:gd name="T24" fmla="*/ 116 w 344"/>
                <a:gd name="T25" fmla="*/ 331 h 340"/>
                <a:gd name="T26" fmla="*/ 113 w 344"/>
                <a:gd name="T27" fmla="*/ 337 h 340"/>
                <a:gd name="T28" fmla="*/ 28 w 344"/>
                <a:gd name="T29" fmla="*/ 339 h 340"/>
                <a:gd name="T30" fmla="*/ 22 w 344"/>
                <a:gd name="T31" fmla="*/ 333 h 340"/>
                <a:gd name="T32" fmla="*/ 24 w 344"/>
                <a:gd name="T33" fmla="*/ 329 h 340"/>
                <a:gd name="T34" fmla="*/ 54 w 344"/>
                <a:gd name="T35" fmla="*/ 288 h 340"/>
                <a:gd name="T36" fmla="*/ 54 w 344"/>
                <a:gd name="T37" fmla="*/ 78 h 340"/>
                <a:gd name="T38" fmla="*/ 41 w 344"/>
                <a:gd name="T39" fmla="*/ 34 h 340"/>
                <a:gd name="T40" fmla="*/ 3 w 344"/>
                <a:gd name="T41" fmla="*/ 12 h 340"/>
                <a:gd name="T42" fmla="*/ 7 w 344"/>
                <a:gd name="T43" fmla="*/ 1 h 340"/>
                <a:gd name="T44" fmla="*/ 83 w 344"/>
                <a:gd name="T45" fmla="*/ 1 h 340"/>
                <a:gd name="T46" fmla="*/ 97 w 344"/>
                <a:gd name="T47" fmla="*/ 11 h 340"/>
                <a:gd name="T48" fmla="*/ 274 w 344"/>
                <a:gd name="T49" fmla="*/ 217 h 340"/>
                <a:gd name="T50" fmla="*/ 280 w 344"/>
                <a:gd name="T51" fmla="*/ 222 h 340"/>
                <a:gd name="T52" fmla="*/ 282 w 344"/>
                <a:gd name="T53" fmla="*/ 206 h 340"/>
                <a:gd name="T54" fmla="*/ 282 w 344"/>
                <a:gd name="T55" fmla="*/ 50 h 340"/>
                <a:gd name="T56" fmla="*/ 256 w 344"/>
                <a:gd name="T57" fmla="*/ 13 h 340"/>
                <a:gd name="T58" fmla="*/ 244 w 344"/>
                <a:gd name="T59" fmla="*/ 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4" h="340">
                  <a:moveTo>
                    <a:pt x="244" y="5"/>
                  </a:moveTo>
                  <a:cubicBezTo>
                    <a:pt x="249" y="3"/>
                    <a:pt x="252" y="1"/>
                    <a:pt x="256" y="1"/>
                  </a:cubicBezTo>
                  <a:cubicBezTo>
                    <a:pt x="284" y="1"/>
                    <a:pt x="313" y="2"/>
                    <a:pt x="341" y="2"/>
                  </a:cubicBezTo>
                  <a:cubicBezTo>
                    <a:pt x="342" y="3"/>
                    <a:pt x="343" y="7"/>
                    <a:pt x="344" y="9"/>
                  </a:cubicBezTo>
                  <a:cubicBezTo>
                    <a:pt x="310" y="23"/>
                    <a:pt x="310" y="23"/>
                    <a:pt x="310" y="62"/>
                  </a:cubicBezTo>
                  <a:cubicBezTo>
                    <a:pt x="310" y="147"/>
                    <a:pt x="310" y="231"/>
                    <a:pt x="310" y="316"/>
                  </a:cubicBezTo>
                  <a:cubicBezTo>
                    <a:pt x="310" y="323"/>
                    <a:pt x="310" y="330"/>
                    <a:pt x="310" y="338"/>
                  </a:cubicBezTo>
                  <a:cubicBezTo>
                    <a:pt x="298" y="340"/>
                    <a:pt x="295" y="331"/>
                    <a:pt x="291" y="327"/>
                  </a:cubicBezTo>
                  <a:cubicBezTo>
                    <a:pt x="256" y="287"/>
                    <a:pt x="222" y="247"/>
                    <a:pt x="188" y="207"/>
                  </a:cubicBezTo>
                  <a:cubicBezTo>
                    <a:pt x="154" y="168"/>
                    <a:pt x="120" y="129"/>
                    <a:pt x="83" y="86"/>
                  </a:cubicBezTo>
                  <a:cubicBezTo>
                    <a:pt x="83" y="95"/>
                    <a:pt x="82" y="100"/>
                    <a:pt x="82" y="106"/>
                  </a:cubicBezTo>
                  <a:cubicBezTo>
                    <a:pt x="82" y="164"/>
                    <a:pt x="82" y="223"/>
                    <a:pt x="82" y="282"/>
                  </a:cubicBezTo>
                  <a:cubicBezTo>
                    <a:pt x="82" y="316"/>
                    <a:pt x="83" y="319"/>
                    <a:pt x="116" y="331"/>
                  </a:cubicBezTo>
                  <a:cubicBezTo>
                    <a:pt x="115" y="333"/>
                    <a:pt x="114" y="337"/>
                    <a:pt x="113" y="337"/>
                  </a:cubicBezTo>
                  <a:cubicBezTo>
                    <a:pt x="85" y="338"/>
                    <a:pt x="56" y="339"/>
                    <a:pt x="28" y="339"/>
                  </a:cubicBezTo>
                  <a:cubicBezTo>
                    <a:pt x="26" y="339"/>
                    <a:pt x="23" y="335"/>
                    <a:pt x="22" y="333"/>
                  </a:cubicBezTo>
                  <a:cubicBezTo>
                    <a:pt x="23" y="331"/>
                    <a:pt x="23" y="329"/>
                    <a:pt x="24" y="329"/>
                  </a:cubicBezTo>
                  <a:cubicBezTo>
                    <a:pt x="52" y="319"/>
                    <a:pt x="54" y="318"/>
                    <a:pt x="54" y="288"/>
                  </a:cubicBezTo>
                  <a:cubicBezTo>
                    <a:pt x="54" y="218"/>
                    <a:pt x="54" y="148"/>
                    <a:pt x="54" y="78"/>
                  </a:cubicBezTo>
                  <a:cubicBezTo>
                    <a:pt x="54" y="62"/>
                    <a:pt x="54" y="46"/>
                    <a:pt x="41" y="34"/>
                  </a:cubicBezTo>
                  <a:cubicBezTo>
                    <a:pt x="29" y="23"/>
                    <a:pt x="19" y="12"/>
                    <a:pt x="3" y="12"/>
                  </a:cubicBezTo>
                  <a:cubicBezTo>
                    <a:pt x="0" y="6"/>
                    <a:pt x="0" y="1"/>
                    <a:pt x="7" y="1"/>
                  </a:cubicBezTo>
                  <a:cubicBezTo>
                    <a:pt x="32" y="1"/>
                    <a:pt x="58" y="0"/>
                    <a:pt x="83" y="1"/>
                  </a:cubicBezTo>
                  <a:cubicBezTo>
                    <a:pt x="88" y="2"/>
                    <a:pt x="93" y="7"/>
                    <a:pt x="97" y="11"/>
                  </a:cubicBezTo>
                  <a:cubicBezTo>
                    <a:pt x="156" y="80"/>
                    <a:pt x="215" y="148"/>
                    <a:pt x="274" y="217"/>
                  </a:cubicBezTo>
                  <a:cubicBezTo>
                    <a:pt x="275" y="218"/>
                    <a:pt x="277" y="219"/>
                    <a:pt x="280" y="222"/>
                  </a:cubicBezTo>
                  <a:cubicBezTo>
                    <a:pt x="281" y="216"/>
                    <a:pt x="282" y="211"/>
                    <a:pt x="282" y="206"/>
                  </a:cubicBezTo>
                  <a:cubicBezTo>
                    <a:pt x="282" y="154"/>
                    <a:pt x="282" y="102"/>
                    <a:pt x="282" y="50"/>
                  </a:cubicBezTo>
                  <a:cubicBezTo>
                    <a:pt x="282" y="26"/>
                    <a:pt x="279" y="23"/>
                    <a:pt x="256" y="13"/>
                  </a:cubicBezTo>
                  <a:cubicBezTo>
                    <a:pt x="254" y="12"/>
                    <a:pt x="252" y="10"/>
                    <a:pt x="24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7">
              <a:extLst>
                <a:ext uri="{FF2B5EF4-FFF2-40B4-BE49-F238E27FC236}">
                  <a16:creationId xmlns:a16="http://schemas.microsoft.com/office/drawing/2014/main" id="{59FA854A-0558-4981-B36B-033083DBEDAA}"/>
                </a:ext>
              </a:extLst>
            </p:cNvPr>
            <p:cNvSpPr>
              <a:spLocks/>
            </p:cNvSpPr>
            <p:nvPr userDrawn="1"/>
          </p:nvSpPr>
          <p:spPr bwMode="auto">
            <a:xfrm>
              <a:off x="5554271" y="2765370"/>
              <a:ext cx="195464" cy="192075"/>
            </a:xfrm>
            <a:custGeom>
              <a:avLst/>
              <a:gdLst>
                <a:gd name="T0" fmla="*/ 0 w 345"/>
                <a:gd name="T1" fmla="*/ 7 h 340"/>
                <a:gd name="T2" fmla="*/ 6 w 345"/>
                <a:gd name="T3" fmla="*/ 1 h 340"/>
                <a:gd name="T4" fmla="*/ 82 w 345"/>
                <a:gd name="T5" fmla="*/ 1 h 340"/>
                <a:gd name="T6" fmla="*/ 99 w 345"/>
                <a:gd name="T7" fmla="*/ 13 h 340"/>
                <a:gd name="T8" fmla="*/ 230 w 345"/>
                <a:gd name="T9" fmla="*/ 164 h 340"/>
                <a:gd name="T10" fmla="*/ 272 w 345"/>
                <a:gd name="T11" fmla="*/ 212 h 340"/>
                <a:gd name="T12" fmla="*/ 283 w 345"/>
                <a:gd name="T13" fmla="*/ 223 h 340"/>
                <a:gd name="T14" fmla="*/ 283 w 345"/>
                <a:gd name="T15" fmla="*/ 202 h 340"/>
                <a:gd name="T16" fmla="*/ 284 w 345"/>
                <a:gd name="T17" fmla="*/ 50 h 340"/>
                <a:gd name="T18" fmla="*/ 259 w 345"/>
                <a:gd name="T19" fmla="*/ 13 h 340"/>
                <a:gd name="T20" fmla="*/ 251 w 345"/>
                <a:gd name="T21" fmla="*/ 5 h 340"/>
                <a:gd name="T22" fmla="*/ 253 w 345"/>
                <a:gd name="T23" fmla="*/ 2 h 340"/>
                <a:gd name="T24" fmla="*/ 342 w 345"/>
                <a:gd name="T25" fmla="*/ 2 h 340"/>
                <a:gd name="T26" fmla="*/ 345 w 345"/>
                <a:gd name="T27" fmla="*/ 10 h 340"/>
                <a:gd name="T28" fmla="*/ 336 w 345"/>
                <a:gd name="T29" fmla="*/ 13 h 340"/>
                <a:gd name="T30" fmla="*/ 313 w 345"/>
                <a:gd name="T31" fmla="*/ 45 h 340"/>
                <a:gd name="T32" fmla="*/ 313 w 345"/>
                <a:gd name="T33" fmla="*/ 317 h 340"/>
                <a:gd name="T34" fmla="*/ 313 w 345"/>
                <a:gd name="T35" fmla="*/ 338 h 340"/>
                <a:gd name="T36" fmla="*/ 308 w 345"/>
                <a:gd name="T37" fmla="*/ 340 h 340"/>
                <a:gd name="T38" fmla="*/ 293 w 345"/>
                <a:gd name="T39" fmla="*/ 327 h 340"/>
                <a:gd name="T40" fmla="*/ 95 w 345"/>
                <a:gd name="T41" fmla="*/ 97 h 340"/>
                <a:gd name="T42" fmla="*/ 85 w 345"/>
                <a:gd name="T43" fmla="*/ 88 h 340"/>
                <a:gd name="T44" fmla="*/ 85 w 345"/>
                <a:gd name="T45" fmla="*/ 111 h 340"/>
                <a:gd name="T46" fmla="*/ 85 w 345"/>
                <a:gd name="T47" fmla="*/ 291 h 340"/>
                <a:gd name="T48" fmla="*/ 116 w 345"/>
                <a:gd name="T49" fmla="*/ 330 h 340"/>
                <a:gd name="T50" fmla="*/ 112 w 345"/>
                <a:gd name="T51" fmla="*/ 338 h 340"/>
                <a:gd name="T52" fmla="*/ 28 w 345"/>
                <a:gd name="T53" fmla="*/ 338 h 340"/>
                <a:gd name="T54" fmla="*/ 22 w 345"/>
                <a:gd name="T55" fmla="*/ 330 h 340"/>
                <a:gd name="T56" fmla="*/ 36 w 345"/>
                <a:gd name="T57" fmla="*/ 326 h 340"/>
                <a:gd name="T58" fmla="*/ 55 w 345"/>
                <a:gd name="T59" fmla="*/ 299 h 340"/>
                <a:gd name="T60" fmla="*/ 55 w 345"/>
                <a:gd name="T61" fmla="*/ 59 h 340"/>
                <a:gd name="T62" fmla="*/ 48 w 345"/>
                <a:gd name="T63" fmla="*/ 41 h 340"/>
                <a:gd name="T64" fmla="*/ 1 w 345"/>
                <a:gd name="T65" fmla="*/ 12 h 340"/>
                <a:gd name="T66" fmla="*/ 0 w 345"/>
                <a:gd name="T67" fmla="*/ 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5" h="340">
                  <a:moveTo>
                    <a:pt x="0" y="7"/>
                  </a:moveTo>
                  <a:cubicBezTo>
                    <a:pt x="2" y="5"/>
                    <a:pt x="4" y="1"/>
                    <a:pt x="6" y="1"/>
                  </a:cubicBezTo>
                  <a:cubicBezTo>
                    <a:pt x="32" y="1"/>
                    <a:pt x="57" y="0"/>
                    <a:pt x="82" y="1"/>
                  </a:cubicBezTo>
                  <a:cubicBezTo>
                    <a:pt x="88" y="2"/>
                    <a:pt x="95" y="8"/>
                    <a:pt x="99" y="13"/>
                  </a:cubicBezTo>
                  <a:cubicBezTo>
                    <a:pt x="143" y="63"/>
                    <a:pt x="186" y="114"/>
                    <a:pt x="230" y="164"/>
                  </a:cubicBezTo>
                  <a:cubicBezTo>
                    <a:pt x="244" y="180"/>
                    <a:pt x="258" y="196"/>
                    <a:pt x="272" y="212"/>
                  </a:cubicBezTo>
                  <a:cubicBezTo>
                    <a:pt x="274" y="215"/>
                    <a:pt x="277" y="217"/>
                    <a:pt x="283" y="223"/>
                  </a:cubicBezTo>
                  <a:cubicBezTo>
                    <a:pt x="283" y="213"/>
                    <a:pt x="283" y="208"/>
                    <a:pt x="283" y="202"/>
                  </a:cubicBezTo>
                  <a:cubicBezTo>
                    <a:pt x="283" y="151"/>
                    <a:pt x="283" y="101"/>
                    <a:pt x="284" y="50"/>
                  </a:cubicBezTo>
                  <a:cubicBezTo>
                    <a:pt x="284" y="31"/>
                    <a:pt x="278" y="18"/>
                    <a:pt x="259" y="13"/>
                  </a:cubicBezTo>
                  <a:cubicBezTo>
                    <a:pt x="256" y="12"/>
                    <a:pt x="253" y="8"/>
                    <a:pt x="251" y="5"/>
                  </a:cubicBezTo>
                  <a:cubicBezTo>
                    <a:pt x="251" y="4"/>
                    <a:pt x="252" y="3"/>
                    <a:pt x="253" y="2"/>
                  </a:cubicBezTo>
                  <a:cubicBezTo>
                    <a:pt x="282" y="2"/>
                    <a:pt x="312" y="2"/>
                    <a:pt x="342" y="2"/>
                  </a:cubicBezTo>
                  <a:cubicBezTo>
                    <a:pt x="343" y="2"/>
                    <a:pt x="344" y="6"/>
                    <a:pt x="345" y="10"/>
                  </a:cubicBezTo>
                  <a:cubicBezTo>
                    <a:pt x="341" y="11"/>
                    <a:pt x="338" y="12"/>
                    <a:pt x="336" y="13"/>
                  </a:cubicBezTo>
                  <a:cubicBezTo>
                    <a:pt x="317" y="20"/>
                    <a:pt x="313" y="25"/>
                    <a:pt x="313" y="45"/>
                  </a:cubicBezTo>
                  <a:cubicBezTo>
                    <a:pt x="313" y="136"/>
                    <a:pt x="313" y="227"/>
                    <a:pt x="313" y="317"/>
                  </a:cubicBezTo>
                  <a:cubicBezTo>
                    <a:pt x="313" y="324"/>
                    <a:pt x="313" y="331"/>
                    <a:pt x="313" y="338"/>
                  </a:cubicBezTo>
                  <a:cubicBezTo>
                    <a:pt x="311" y="339"/>
                    <a:pt x="309" y="340"/>
                    <a:pt x="308" y="340"/>
                  </a:cubicBezTo>
                  <a:cubicBezTo>
                    <a:pt x="303" y="336"/>
                    <a:pt x="297" y="332"/>
                    <a:pt x="293" y="327"/>
                  </a:cubicBezTo>
                  <a:cubicBezTo>
                    <a:pt x="227" y="250"/>
                    <a:pt x="161" y="173"/>
                    <a:pt x="95" y="97"/>
                  </a:cubicBezTo>
                  <a:cubicBezTo>
                    <a:pt x="93" y="95"/>
                    <a:pt x="90" y="93"/>
                    <a:pt x="85" y="88"/>
                  </a:cubicBezTo>
                  <a:cubicBezTo>
                    <a:pt x="85" y="98"/>
                    <a:pt x="85" y="104"/>
                    <a:pt x="85" y="111"/>
                  </a:cubicBezTo>
                  <a:cubicBezTo>
                    <a:pt x="85" y="171"/>
                    <a:pt x="85" y="231"/>
                    <a:pt x="85" y="291"/>
                  </a:cubicBezTo>
                  <a:cubicBezTo>
                    <a:pt x="85" y="317"/>
                    <a:pt x="88" y="322"/>
                    <a:pt x="116" y="330"/>
                  </a:cubicBezTo>
                  <a:cubicBezTo>
                    <a:pt x="115" y="333"/>
                    <a:pt x="114" y="338"/>
                    <a:pt x="112" y="338"/>
                  </a:cubicBezTo>
                  <a:cubicBezTo>
                    <a:pt x="84" y="339"/>
                    <a:pt x="56" y="339"/>
                    <a:pt x="28" y="338"/>
                  </a:cubicBezTo>
                  <a:cubicBezTo>
                    <a:pt x="27" y="338"/>
                    <a:pt x="25" y="334"/>
                    <a:pt x="22" y="330"/>
                  </a:cubicBezTo>
                  <a:cubicBezTo>
                    <a:pt x="28" y="328"/>
                    <a:pt x="32" y="327"/>
                    <a:pt x="36" y="326"/>
                  </a:cubicBezTo>
                  <a:cubicBezTo>
                    <a:pt x="49" y="321"/>
                    <a:pt x="56" y="313"/>
                    <a:pt x="55" y="299"/>
                  </a:cubicBezTo>
                  <a:cubicBezTo>
                    <a:pt x="55" y="219"/>
                    <a:pt x="56" y="139"/>
                    <a:pt x="55" y="59"/>
                  </a:cubicBezTo>
                  <a:cubicBezTo>
                    <a:pt x="55" y="53"/>
                    <a:pt x="52" y="46"/>
                    <a:pt x="48" y="41"/>
                  </a:cubicBezTo>
                  <a:cubicBezTo>
                    <a:pt x="36" y="26"/>
                    <a:pt x="24" y="11"/>
                    <a:pt x="1" y="12"/>
                  </a:cubicBezTo>
                  <a:cubicBezTo>
                    <a:pt x="1" y="10"/>
                    <a:pt x="1" y="9"/>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8">
              <a:extLst>
                <a:ext uri="{FF2B5EF4-FFF2-40B4-BE49-F238E27FC236}">
                  <a16:creationId xmlns:a16="http://schemas.microsoft.com/office/drawing/2014/main" id="{242DABB9-59DD-46FA-BC0B-46634617F638}"/>
                </a:ext>
              </a:extLst>
            </p:cNvPr>
            <p:cNvSpPr>
              <a:spLocks/>
            </p:cNvSpPr>
            <p:nvPr userDrawn="1"/>
          </p:nvSpPr>
          <p:spPr bwMode="auto">
            <a:xfrm>
              <a:off x="5226050" y="2415117"/>
              <a:ext cx="195464" cy="192075"/>
            </a:xfrm>
            <a:custGeom>
              <a:avLst/>
              <a:gdLst>
                <a:gd name="T0" fmla="*/ 20 w 345"/>
                <a:gd name="T1" fmla="*/ 331 h 339"/>
                <a:gd name="T2" fmla="*/ 24 w 345"/>
                <a:gd name="T3" fmla="*/ 327 h 339"/>
                <a:gd name="T4" fmla="*/ 55 w 345"/>
                <a:gd name="T5" fmla="*/ 286 h 339"/>
                <a:gd name="T6" fmla="*/ 55 w 345"/>
                <a:gd name="T7" fmla="*/ 74 h 339"/>
                <a:gd name="T8" fmla="*/ 11 w 345"/>
                <a:gd name="T9" fmla="*/ 12 h 339"/>
                <a:gd name="T10" fmla="*/ 0 w 345"/>
                <a:gd name="T11" fmla="*/ 8 h 339"/>
                <a:gd name="T12" fmla="*/ 12 w 345"/>
                <a:gd name="T13" fmla="*/ 3 h 339"/>
                <a:gd name="T14" fmla="*/ 80 w 345"/>
                <a:gd name="T15" fmla="*/ 2 h 339"/>
                <a:gd name="T16" fmla="*/ 99 w 345"/>
                <a:gd name="T17" fmla="*/ 12 h 339"/>
                <a:gd name="T18" fmla="*/ 272 w 345"/>
                <a:gd name="T19" fmla="*/ 213 h 339"/>
                <a:gd name="T20" fmla="*/ 282 w 345"/>
                <a:gd name="T21" fmla="*/ 223 h 339"/>
                <a:gd name="T22" fmla="*/ 283 w 345"/>
                <a:gd name="T23" fmla="*/ 202 h 339"/>
                <a:gd name="T24" fmla="*/ 283 w 345"/>
                <a:gd name="T25" fmla="*/ 54 h 339"/>
                <a:gd name="T26" fmla="*/ 283 w 345"/>
                <a:gd name="T27" fmla="*/ 42 h 339"/>
                <a:gd name="T28" fmla="*/ 262 w 345"/>
                <a:gd name="T29" fmla="*/ 14 h 339"/>
                <a:gd name="T30" fmla="*/ 247 w 345"/>
                <a:gd name="T31" fmla="*/ 7 h 339"/>
                <a:gd name="T32" fmla="*/ 345 w 345"/>
                <a:gd name="T33" fmla="*/ 8 h 339"/>
                <a:gd name="T34" fmla="*/ 333 w 345"/>
                <a:gd name="T35" fmla="*/ 14 h 339"/>
                <a:gd name="T36" fmla="*/ 313 w 345"/>
                <a:gd name="T37" fmla="*/ 43 h 339"/>
                <a:gd name="T38" fmla="*/ 313 w 345"/>
                <a:gd name="T39" fmla="*/ 289 h 339"/>
                <a:gd name="T40" fmla="*/ 313 w 345"/>
                <a:gd name="T41" fmla="*/ 337 h 339"/>
                <a:gd name="T42" fmla="*/ 293 w 345"/>
                <a:gd name="T43" fmla="*/ 326 h 339"/>
                <a:gd name="T44" fmla="*/ 165 w 345"/>
                <a:gd name="T45" fmla="*/ 179 h 339"/>
                <a:gd name="T46" fmla="*/ 98 w 345"/>
                <a:gd name="T47" fmla="*/ 100 h 339"/>
                <a:gd name="T48" fmla="*/ 85 w 345"/>
                <a:gd name="T49" fmla="*/ 88 h 339"/>
                <a:gd name="T50" fmla="*/ 85 w 345"/>
                <a:gd name="T51" fmla="*/ 106 h 339"/>
                <a:gd name="T52" fmla="*/ 85 w 345"/>
                <a:gd name="T53" fmla="*/ 286 h 339"/>
                <a:gd name="T54" fmla="*/ 115 w 345"/>
                <a:gd name="T55" fmla="*/ 329 h 339"/>
                <a:gd name="T56" fmla="*/ 110 w 345"/>
                <a:gd name="T57" fmla="*/ 338 h 339"/>
                <a:gd name="T58" fmla="*/ 28 w 345"/>
                <a:gd name="T59" fmla="*/ 338 h 339"/>
                <a:gd name="T60" fmla="*/ 20 w 345"/>
                <a:gd name="T61" fmla="*/ 33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39">
                  <a:moveTo>
                    <a:pt x="20" y="331"/>
                  </a:moveTo>
                  <a:cubicBezTo>
                    <a:pt x="22" y="329"/>
                    <a:pt x="23" y="328"/>
                    <a:pt x="24" y="327"/>
                  </a:cubicBezTo>
                  <a:cubicBezTo>
                    <a:pt x="53" y="319"/>
                    <a:pt x="55" y="316"/>
                    <a:pt x="55" y="286"/>
                  </a:cubicBezTo>
                  <a:cubicBezTo>
                    <a:pt x="55" y="215"/>
                    <a:pt x="55" y="145"/>
                    <a:pt x="55" y="74"/>
                  </a:cubicBezTo>
                  <a:cubicBezTo>
                    <a:pt x="55" y="42"/>
                    <a:pt x="41" y="22"/>
                    <a:pt x="11" y="12"/>
                  </a:cubicBezTo>
                  <a:cubicBezTo>
                    <a:pt x="9" y="11"/>
                    <a:pt x="6" y="11"/>
                    <a:pt x="0" y="8"/>
                  </a:cubicBezTo>
                  <a:cubicBezTo>
                    <a:pt x="7" y="5"/>
                    <a:pt x="10" y="3"/>
                    <a:pt x="12" y="3"/>
                  </a:cubicBezTo>
                  <a:cubicBezTo>
                    <a:pt x="35" y="2"/>
                    <a:pt x="58" y="3"/>
                    <a:pt x="80" y="2"/>
                  </a:cubicBezTo>
                  <a:cubicBezTo>
                    <a:pt x="89" y="2"/>
                    <a:pt x="93" y="6"/>
                    <a:pt x="99" y="12"/>
                  </a:cubicBezTo>
                  <a:cubicBezTo>
                    <a:pt x="156" y="79"/>
                    <a:pt x="214" y="146"/>
                    <a:pt x="272" y="213"/>
                  </a:cubicBezTo>
                  <a:cubicBezTo>
                    <a:pt x="274" y="215"/>
                    <a:pt x="277" y="218"/>
                    <a:pt x="282" y="223"/>
                  </a:cubicBezTo>
                  <a:cubicBezTo>
                    <a:pt x="283" y="214"/>
                    <a:pt x="283" y="208"/>
                    <a:pt x="283" y="202"/>
                  </a:cubicBezTo>
                  <a:cubicBezTo>
                    <a:pt x="283" y="153"/>
                    <a:pt x="283" y="104"/>
                    <a:pt x="283" y="54"/>
                  </a:cubicBezTo>
                  <a:cubicBezTo>
                    <a:pt x="283" y="50"/>
                    <a:pt x="283" y="46"/>
                    <a:pt x="283" y="42"/>
                  </a:cubicBezTo>
                  <a:cubicBezTo>
                    <a:pt x="282" y="29"/>
                    <a:pt x="277" y="18"/>
                    <a:pt x="262" y="14"/>
                  </a:cubicBezTo>
                  <a:cubicBezTo>
                    <a:pt x="258" y="13"/>
                    <a:pt x="253" y="10"/>
                    <a:pt x="247" y="7"/>
                  </a:cubicBezTo>
                  <a:cubicBezTo>
                    <a:pt x="265" y="0"/>
                    <a:pt x="331" y="1"/>
                    <a:pt x="345" y="8"/>
                  </a:cubicBezTo>
                  <a:cubicBezTo>
                    <a:pt x="341" y="10"/>
                    <a:pt x="337" y="13"/>
                    <a:pt x="333" y="14"/>
                  </a:cubicBezTo>
                  <a:cubicBezTo>
                    <a:pt x="315" y="21"/>
                    <a:pt x="313" y="24"/>
                    <a:pt x="313" y="43"/>
                  </a:cubicBezTo>
                  <a:cubicBezTo>
                    <a:pt x="313" y="125"/>
                    <a:pt x="313" y="207"/>
                    <a:pt x="313" y="289"/>
                  </a:cubicBezTo>
                  <a:cubicBezTo>
                    <a:pt x="313" y="305"/>
                    <a:pt x="313" y="321"/>
                    <a:pt x="313" y="337"/>
                  </a:cubicBezTo>
                  <a:cubicBezTo>
                    <a:pt x="302" y="339"/>
                    <a:pt x="298" y="332"/>
                    <a:pt x="293" y="326"/>
                  </a:cubicBezTo>
                  <a:cubicBezTo>
                    <a:pt x="250" y="277"/>
                    <a:pt x="208" y="228"/>
                    <a:pt x="165" y="179"/>
                  </a:cubicBezTo>
                  <a:cubicBezTo>
                    <a:pt x="143" y="152"/>
                    <a:pt x="120" y="126"/>
                    <a:pt x="98" y="100"/>
                  </a:cubicBezTo>
                  <a:cubicBezTo>
                    <a:pt x="95" y="97"/>
                    <a:pt x="91" y="94"/>
                    <a:pt x="85" y="88"/>
                  </a:cubicBezTo>
                  <a:cubicBezTo>
                    <a:pt x="85" y="96"/>
                    <a:pt x="85" y="101"/>
                    <a:pt x="85" y="106"/>
                  </a:cubicBezTo>
                  <a:cubicBezTo>
                    <a:pt x="85" y="166"/>
                    <a:pt x="85" y="226"/>
                    <a:pt x="85" y="286"/>
                  </a:cubicBezTo>
                  <a:cubicBezTo>
                    <a:pt x="85" y="317"/>
                    <a:pt x="86" y="319"/>
                    <a:pt x="115" y="329"/>
                  </a:cubicBezTo>
                  <a:cubicBezTo>
                    <a:pt x="117" y="334"/>
                    <a:pt x="116" y="338"/>
                    <a:pt x="110" y="338"/>
                  </a:cubicBezTo>
                  <a:cubicBezTo>
                    <a:pt x="82" y="338"/>
                    <a:pt x="55" y="338"/>
                    <a:pt x="28" y="338"/>
                  </a:cubicBezTo>
                  <a:cubicBezTo>
                    <a:pt x="25" y="338"/>
                    <a:pt x="23" y="334"/>
                    <a:pt x="20"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9">
              <a:extLst>
                <a:ext uri="{FF2B5EF4-FFF2-40B4-BE49-F238E27FC236}">
                  <a16:creationId xmlns:a16="http://schemas.microsoft.com/office/drawing/2014/main" id="{8E6E863C-3757-40F5-B9B6-7422E1EA9AD9}"/>
                </a:ext>
              </a:extLst>
            </p:cNvPr>
            <p:cNvSpPr>
              <a:spLocks/>
            </p:cNvSpPr>
            <p:nvPr userDrawn="1"/>
          </p:nvSpPr>
          <p:spPr bwMode="auto">
            <a:xfrm>
              <a:off x="5398917" y="2766500"/>
              <a:ext cx="157614" cy="189815"/>
            </a:xfrm>
            <a:custGeom>
              <a:avLst/>
              <a:gdLst>
                <a:gd name="T0" fmla="*/ 4 w 279"/>
                <a:gd name="T1" fmla="*/ 0 h 336"/>
                <a:gd name="T2" fmla="*/ 244 w 279"/>
                <a:gd name="T3" fmla="*/ 0 h 336"/>
                <a:gd name="T4" fmla="*/ 250 w 279"/>
                <a:gd name="T5" fmla="*/ 80 h 336"/>
                <a:gd name="T6" fmla="*/ 240 w 279"/>
                <a:gd name="T7" fmla="*/ 74 h 336"/>
                <a:gd name="T8" fmla="*/ 235 w 279"/>
                <a:gd name="T9" fmla="*/ 57 h 336"/>
                <a:gd name="T10" fmla="*/ 195 w 279"/>
                <a:gd name="T11" fmla="*/ 26 h 336"/>
                <a:gd name="T12" fmla="*/ 94 w 279"/>
                <a:gd name="T13" fmla="*/ 25 h 336"/>
                <a:gd name="T14" fmla="*/ 93 w 279"/>
                <a:gd name="T15" fmla="*/ 145 h 336"/>
                <a:gd name="T16" fmla="*/ 125 w 279"/>
                <a:gd name="T17" fmla="*/ 145 h 336"/>
                <a:gd name="T18" fmla="*/ 175 w 279"/>
                <a:gd name="T19" fmla="*/ 145 h 336"/>
                <a:gd name="T20" fmla="*/ 210 w 279"/>
                <a:gd name="T21" fmla="*/ 120 h 336"/>
                <a:gd name="T22" fmla="*/ 217 w 279"/>
                <a:gd name="T23" fmla="*/ 108 h 336"/>
                <a:gd name="T24" fmla="*/ 222 w 279"/>
                <a:gd name="T25" fmla="*/ 119 h 336"/>
                <a:gd name="T26" fmla="*/ 217 w 279"/>
                <a:gd name="T27" fmla="*/ 206 h 336"/>
                <a:gd name="T28" fmla="*/ 211 w 279"/>
                <a:gd name="T29" fmla="*/ 197 h 336"/>
                <a:gd name="T30" fmla="*/ 174 w 279"/>
                <a:gd name="T31" fmla="*/ 171 h 336"/>
                <a:gd name="T32" fmla="*/ 91 w 279"/>
                <a:gd name="T33" fmla="*/ 171 h 336"/>
                <a:gd name="T34" fmla="*/ 90 w 279"/>
                <a:gd name="T35" fmla="*/ 192 h 336"/>
                <a:gd name="T36" fmla="*/ 90 w 279"/>
                <a:gd name="T37" fmla="*/ 278 h 336"/>
                <a:gd name="T38" fmla="*/ 91 w 279"/>
                <a:gd name="T39" fmla="*/ 294 h 336"/>
                <a:gd name="T40" fmla="*/ 110 w 279"/>
                <a:gd name="T41" fmla="*/ 311 h 336"/>
                <a:gd name="T42" fmla="*/ 200 w 279"/>
                <a:gd name="T43" fmla="*/ 310 h 336"/>
                <a:gd name="T44" fmla="*/ 263 w 279"/>
                <a:gd name="T45" fmla="*/ 260 h 336"/>
                <a:gd name="T46" fmla="*/ 279 w 279"/>
                <a:gd name="T47" fmla="*/ 247 h 336"/>
                <a:gd name="T48" fmla="*/ 252 w 279"/>
                <a:gd name="T49" fmla="*/ 336 h 336"/>
                <a:gd name="T50" fmla="*/ 0 w 279"/>
                <a:gd name="T51" fmla="*/ 336 h 336"/>
                <a:gd name="T52" fmla="*/ 10 w 279"/>
                <a:gd name="T53" fmla="*/ 326 h 336"/>
                <a:gd name="T54" fmla="*/ 34 w 279"/>
                <a:gd name="T55" fmla="*/ 290 h 336"/>
                <a:gd name="T56" fmla="*/ 34 w 279"/>
                <a:gd name="T57" fmla="*/ 48 h 336"/>
                <a:gd name="T58" fmla="*/ 9 w 279"/>
                <a:gd name="T59" fmla="*/ 11 h 336"/>
                <a:gd name="T60" fmla="*/ 2 w 279"/>
                <a:gd name="T61" fmla="*/ 4 h 336"/>
                <a:gd name="T62" fmla="*/ 4 w 279"/>
                <a:gd name="T6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6">
                  <a:moveTo>
                    <a:pt x="4" y="0"/>
                  </a:moveTo>
                  <a:cubicBezTo>
                    <a:pt x="83" y="0"/>
                    <a:pt x="162" y="0"/>
                    <a:pt x="244" y="0"/>
                  </a:cubicBezTo>
                  <a:cubicBezTo>
                    <a:pt x="246" y="26"/>
                    <a:pt x="247" y="51"/>
                    <a:pt x="250" y="80"/>
                  </a:cubicBezTo>
                  <a:cubicBezTo>
                    <a:pt x="245" y="77"/>
                    <a:pt x="241" y="76"/>
                    <a:pt x="240" y="74"/>
                  </a:cubicBezTo>
                  <a:cubicBezTo>
                    <a:pt x="238" y="68"/>
                    <a:pt x="237" y="62"/>
                    <a:pt x="235" y="57"/>
                  </a:cubicBezTo>
                  <a:cubicBezTo>
                    <a:pt x="228" y="38"/>
                    <a:pt x="216" y="26"/>
                    <a:pt x="195" y="26"/>
                  </a:cubicBezTo>
                  <a:cubicBezTo>
                    <a:pt x="162" y="25"/>
                    <a:pt x="128" y="25"/>
                    <a:pt x="94" y="25"/>
                  </a:cubicBezTo>
                  <a:cubicBezTo>
                    <a:pt x="90" y="40"/>
                    <a:pt x="89" y="119"/>
                    <a:pt x="93" y="145"/>
                  </a:cubicBezTo>
                  <a:cubicBezTo>
                    <a:pt x="103" y="145"/>
                    <a:pt x="114" y="145"/>
                    <a:pt x="125" y="145"/>
                  </a:cubicBezTo>
                  <a:cubicBezTo>
                    <a:pt x="142" y="145"/>
                    <a:pt x="159" y="146"/>
                    <a:pt x="175" y="145"/>
                  </a:cubicBezTo>
                  <a:cubicBezTo>
                    <a:pt x="198" y="145"/>
                    <a:pt x="203" y="141"/>
                    <a:pt x="210" y="120"/>
                  </a:cubicBezTo>
                  <a:cubicBezTo>
                    <a:pt x="211" y="117"/>
                    <a:pt x="214" y="114"/>
                    <a:pt x="217" y="108"/>
                  </a:cubicBezTo>
                  <a:cubicBezTo>
                    <a:pt x="219" y="113"/>
                    <a:pt x="222" y="116"/>
                    <a:pt x="222" y="119"/>
                  </a:cubicBezTo>
                  <a:cubicBezTo>
                    <a:pt x="225" y="150"/>
                    <a:pt x="223" y="194"/>
                    <a:pt x="217" y="206"/>
                  </a:cubicBezTo>
                  <a:cubicBezTo>
                    <a:pt x="214" y="203"/>
                    <a:pt x="212" y="200"/>
                    <a:pt x="211" y="197"/>
                  </a:cubicBezTo>
                  <a:cubicBezTo>
                    <a:pt x="203" y="176"/>
                    <a:pt x="196" y="171"/>
                    <a:pt x="174" y="171"/>
                  </a:cubicBezTo>
                  <a:cubicBezTo>
                    <a:pt x="147" y="170"/>
                    <a:pt x="120" y="171"/>
                    <a:pt x="91" y="171"/>
                  </a:cubicBezTo>
                  <a:cubicBezTo>
                    <a:pt x="91" y="179"/>
                    <a:pt x="90" y="186"/>
                    <a:pt x="90" y="192"/>
                  </a:cubicBezTo>
                  <a:cubicBezTo>
                    <a:pt x="90" y="221"/>
                    <a:pt x="90" y="249"/>
                    <a:pt x="90" y="278"/>
                  </a:cubicBezTo>
                  <a:cubicBezTo>
                    <a:pt x="90" y="283"/>
                    <a:pt x="90" y="289"/>
                    <a:pt x="91" y="294"/>
                  </a:cubicBezTo>
                  <a:cubicBezTo>
                    <a:pt x="93" y="306"/>
                    <a:pt x="98" y="310"/>
                    <a:pt x="110" y="311"/>
                  </a:cubicBezTo>
                  <a:cubicBezTo>
                    <a:pt x="140" y="311"/>
                    <a:pt x="170" y="312"/>
                    <a:pt x="200" y="310"/>
                  </a:cubicBezTo>
                  <a:cubicBezTo>
                    <a:pt x="232" y="308"/>
                    <a:pt x="251" y="288"/>
                    <a:pt x="263" y="260"/>
                  </a:cubicBezTo>
                  <a:cubicBezTo>
                    <a:pt x="266" y="254"/>
                    <a:pt x="265" y="244"/>
                    <a:pt x="279" y="247"/>
                  </a:cubicBezTo>
                  <a:cubicBezTo>
                    <a:pt x="273" y="277"/>
                    <a:pt x="260" y="305"/>
                    <a:pt x="252" y="336"/>
                  </a:cubicBezTo>
                  <a:cubicBezTo>
                    <a:pt x="169" y="336"/>
                    <a:pt x="87" y="336"/>
                    <a:pt x="0" y="336"/>
                  </a:cubicBezTo>
                  <a:cubicBezTo>
                    <a:pt x="5" y="331"/>
                    <a:pt x="7" y="327"/>
                    <a:pt x="10" y="326"/>
                  </a:cubicBezTo>
                  <a:cubicBezTo>
                    <a:pt x="29" y="321"/>
                    <a:pt x="34" y="307"/>
                    <a:pt x="34" y="290"/>
                  </a:cubicBezTo>
                  <a:cubicBezTo>
                    <a:pt x="34" y="209"/>
                    <a:pt x="34" y="129"/>
                    <a:pt x="34" y="48"/>
                  </a:cubicBezTo>
                  <a:cubicBezTo>
                    <a:pt x="34" y="30"/>
                    <a:pt x="29" y="15"/>
                    <a:pt x="9" y="11"/>
                  </a:cubicBezTo>
                  <a:cubicBezTo>
                    <a:pt x="6" y="10"/>
                    <a:pt x="4" y="6"/>
                    <a:pt x="2" y="4"/>
                  </a:cubicBezTo>
                  <a:cubicBezTo>
                    <a:pt x="3" y="2"/>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0">
              <a:extLst>
                <a:ext uri="{FF2B5EF4-FFF2-40B4-BE49-F238E27FC236}">
                  <a16:creationId xmlns:a16="http://schemas.microsoft.com/office/drawing/2014/main" id="{D945C111-509A-4044-96BF-05E96121D8B7}"/>
                </a:ext>
              </a:extLst>
            </p:cNvPr>
            <p:cNvSpPr>
              <a:spLocks/>
            </p:cNvSpPr>
            <p:nvPr userDrawn="1"/>
          </p:nvSpPr>
          <p:spPr bwMode="auto">
            <a:xfrm>
              <a:off x="5232829" y="2765370"/>
              <a:ext cx="158179" cy="191510"/>
            </a:xfrm>
            <a:custGeom>
              <a:avLst/>
              <a:gdLst>
                <a:gd name="T0" fmla="*/ 279 w 279"/>
                <a:gd name="T1" fmla="*/ 246 h 339"/>
                <a:gd name="T2" fmla="*/ 251 w 279"/>
                <a:gd name="T3" fmla="*/ 339 h 339"/>
                <a:gd name="T4" fmla="*/ 125 w 279"/>
                <a:gd name="T5" fmla="*/ 339 h 339"/>
                <a:gd name="T6" fmla="*/ 1 w 279"/>
                <a:gd name="T7" fmla="*/ 339 h 339"/>
                <a:gd name="T8" fmla="*/ 1 w 279"/>
                <a:gd name="T9" fmla="*/ 334 h 339"/>
                <a:gd name="T10" fmla="*/ 8 w 279"/>
                <a:gd name="T11" fmla="*/ 328 h 339"/>
                <a:gd name="T12" fmla="*/ 33 w 279"/>
                <a:gd name="T13" fmla="*/ 294 h 339"/>
                <a:gd name="T14" fmla="*/ 33 w 279"/>
                <a:gd name="T15" fmla="*/ 190 h 339"/>
                <a:gd name="T16" fmla="*/ 33 w 279"/>
                <a:gd name="T17" fmla="*/ 52 h 339"/>
                <a:gd name="T18" fmla="*/ 5 w 279"/>
                <a:gd name="T19" fmla="*/ 12 h 339"/>
                <a:gd name="T20" fmla="*/ 0 w 279"/>
                <a:gd name="T21" fmla="*/ 8 h 339"/>
                <a:gd name="T22" fmla="*/ 7 w 279"/>
                <a:gd name="T23" fmla="*/ 1 h 339"/>
                <a:gd name="T24" fmla="*/ 18 w 279"/>
                <a:gd name="T25" fmla="*/ 1 h 339"/>
                <a:gd name="T26" fmla="*/ 226 w 279"/>
                <a:gd name="T27" fmla="*/ 1 h 339"/>
                <a:gd name="T28" fmla="*/ 242 w 279"/>
                <a:gd name="T29" fmla="*/ 2 h 339"/>
                <a:gd name="T30" fmla="*/ 247 w 279"/>
                <a:gd name="T31" fmla="*/ 79 h 339"/>
                <a:gd name="T32" fmla="*/ 243 w 279"/>
                <a:gd name="T33" fmla="*/ 81 h 339"/>
                <a:gd name="T34" fmla="*/ 237 w 279"/>
                <a:gd name="T35" fmla="*/ 68 h 339"/>
                <a:gd name="T36" fmla="*/ 184 w 279"/>
                <a:gd name="T37" fmla="*/ 27 h 339"/>
                <a:gd name="T38" fmla="*/ 108 w 279"/>
                <a:gd name="T39" fmla="*/ 27 h 339"/>
                <a:gd name="T40" fmla="*/ 90 w 279"/>
                <a:gd name="T41" fmla="*/ 28 h 339"/>
                <a:gd name="T42" fmla="*/ 90 w 279"/>
                <a:gd name="T43" fmla="*/ 147 h 339"/>
                <a:gd name="T44" fmla="*/ 121 w 279"/>
                <a:gd name="T45" fmla="*/ 147 h 339"/>
                <a:gd name="T46" fmla="*/ 173 w 279"/>
                <a:gd name="T47" fmla="*/ 147 h 339"/>
                <a:gd name="T48" fmla="*/ 209 w 279"/>
                <a:gd name="T49" fmla="*/ 120 h 339"/>
                <a:gd name="T50" fmla="*/ 212 w 279"/>
                <a:gd name="T51" fmla="*/ 111 h 339"/>
                <a:gd name="T52" fmla="*/ 219 w 279"/>
                <a:gd name="T53" fmla="*/ 119 h 339"/>
                <a:gd name="T54" fmla="*/ 219 w 279"/>
                <a:gd name="T55" fmla="*/ 201 h 339"/>
                <a:gd name="T56" fmla="*/ 213 w 279"/>
                <a:gd name="T57" fmla="*/ 210 h 339"/>
                <a:gd name="T58" fmla="*/ 208 w 279"/>
                <a:gd name="T59" fmla="*/ 195 h 339"/>
                <a:gd name="T60" fmla="*/ 183 w 279"/>
                <a:gd name="T61" fmla="*/ 173 h 339"/>
                <a:gd name="T62" fmla="*/ 90 w 279"/>
                <a:gd name="T63" fmla="*/ 173 h 339"/>
                <a:gd name="T64" fmla="*/ 89 w 279"/>
                <a:gd name="T65" fmla="*/ 188 h 339"/>
                <a:gd name="T66" fmla="*/ 89 w 279"/>
                <a:gd name="T67" fmla="*/ 286 h 339"/>
                <a:gd name="T68" fmla="*/ 116 w 279"/>
                <a:gd name="T69" fmla="*/ 313 h 339"/>
                <a:gd name="T70" fmla="*/ 182 w 279"/>
                <a:gd name="T71" fmla="*/ 313 h 339"/>
                <a:gd name="T72" fmla="*/ 264 w 279"/>
                <a:gd name="T73" fmla="*/ 259 h 339"/>
                <a:gd name="T74" fmla="*/ 279 w 279"/>
                <a:gd name="T75" fmla="*/ 24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9" h="339">
                  <a:moveTo>
                    <a:pt x="279" y="246"/>
                  </a:moveTo>
                  <a:cubicBezTo>
                    <a:pt x="269" y="279"/>
                    <a:pt x="261" y="308"/>
                    <a:pt x="251" y="339"/>
                  </a:cubicBezTo>
                  <a:cubicBezTo>
                    <a:pt x="209" y="339"/>
                    <a:pt x="167" y="339"/>
                    <a:pt x="125" y="339"/>
                  </a:cubicBezTo>
                  <a:cubicBezTo>
                    <a:pt x="84" y="339"/>
                    <a:pt x="43" y="339"/>
                    <a:pt x="1" y="339"/>
                  </a:cubicBezTo>
                  <a:cubicBezTo>
                    <a:pt x="1" y="337"/>
                    <a:pt x="1" y="335"/>
                    <a:pt x="1" y="334"/>
                  </a:cubicBezTo>
                  <a:cubicBezTo>
                    <a:pt x="3" y="332"/>
                    <a:pt x="5" y="329"/>
                    <a:pt x="8" y="328"/>
                  </a:cubicBezTo>
                  <a:cubicBezTo>
                    <a:pt x="29" y="320"/>
                    <a:pt x="33" y="316"/>
                    <a:pt x="33" y="294"/>
                  </a:cubicBezTo>
                  <a:cubicBezTo>
                    <a:pt x="33" y="259"/>
                    <a:pt x="33" y="224"/>
                    <a:pt x="33" y="190"/>
                  </a:cubicBezTo>
                  <a:cubicBezTo>
                    <a:pt x="33" y="144"/>
                    <a:pt x="33" y="98"/>
                    <a:pt x="33" y="52"/>
                  </a:cubicBezTo>
                  <a:cubicBezTo>
                    <a:pt x="33" y="25"/>
                    <a:pt x="30" y="22"/>
                    <a:pt x="5" y="12"/>
                  </a:cubicBezTo>
                  <a:cubicBezTo>
                    <a:pt x="4" y="11"/>
                    <a:pt x="2" y="10"/>
                    <a:pt x="0" y="8"/>
                  </a:cubicBezTo>
                  <a:cubicBezTo>
                    <a:pt x="2" y="5"/>
                    <a:pt x="4" y="2"/>
                    <a:pt x="7" y="1"/>
                  </a:cubicBezTo>
                  <a:cubicBezTo>
                    <a:pt x="10" y="0"/>
                    <a:pt x="14" y="1"/>
                    <a:pt x="18" y="1"/>
                  </a:cubicBezTo>
                  <a:cubicBezTo>
                    <a:pt x="88" y="1"/>
                    <a:pt x="157" y="1"/>
                    <a:pt x="226" y="1"/>
                  </a:cubicBezTo>
                  <a:cubicBezTo>
                    <a:pt x="231" y="1"/>
                    <a:pt x="236" y="1"/>
                    <a:pt x="242" y="2"/>
                  </a:cubicBezTo>
                  <a:cubicBezTo>
                    <a:pt x="244" y="28"/>
                    <a:pt x="248" y="53"/>
                    <a:pt x="247" y="79"/>
                  </a:cubicBezTo>
                  <a:cubicBezTo>
                    <a:pt x="246" y="80"/>
                    <a:pt x="244" y="80"/>
                    <a:pt x="243" y="81"/>
                  </a:cubicBezTo>
                  <a:cubicBezTo>
                    <a:pt x="241" y="76"/>
                    <a:pt x="238" y="73"/>
                    <a:pt x="237" y="68"/>
                  </a:cubicBezTo>
                  <a:cubicBezTo>
                    <a:pt x="228" y="38"/>
                    <a:pt x="215" y="27"/>
                    <a:pt x="184" y="27"/>
                  </a:cubicBezTo>
                  <a:cubicBezTo>
                    <a:pt x="159" y="27"/>
                    <a:pt x="134" y="27"/>
                    <a:pt x="108" y="27"/>
                  </a:cubicBezTo>
                  <a:cubicBezTo>
                    <a:pt x="103" y="27"/>
                    <a:pt x="97" y="28"/>
                    <a:pt x="90" y="28"/>
                  </a:cubicBezTo>
                  <a:cubicBezTo>
                    <a:pt x="90" y="68"/>
                    <a:pt x="90" y="106"/>
                    <a:pt x="90" y="147"/>
                  </a:cubicBezTo>
                  <a:cubicBezTo>
                    <a:pt x="101" y="147"/>
                    <a:pt x="111" y="147"/>
                    <a:pt x="121" y="147"/>
                  </a:cubicBezTo>
                  <a:cubicBezTo>
                    <a:pt x="139" y="147"/>
                    <a:pt x="156" y="147"/>
                    <a:pt x="173" y="147"/>
                  </a:cubicBezTo>
                  <a:cubicBezTo>
                    <a:pt x="196" y="147"/>
                    <a:pt x="203" y="142"/>
                    <a:pt x="209" y="120"/>
                  </a:cubicBezTo>
                  <a:cubicBezTo>
                    <a:pt x="209" y="118"/>
                    <a:pt x="211" y="116"/>
                    <a:pt x="212" y="111"/>
                  </a:cubicBezTo>
                  <a:cubicBezTo>
                    <a:pt x="215" y="115"/>
                    <a:pt x="219" y="117"/>
                    <a:pt x="219" y="119"/>
                  </a:cubicBezTo>
                  <a:cubicBezTo>
                    <a:pt x="219" y="147"/>
                    <a:pt x="219" y="174"/>
                    <a:pt x="219" y="201"/>
                  </a:cubicBezTo>
                  <a:cubicBezTo>
                    <a:pt x="219" y="203"/>
                    <a:pt x="216" y="205"/>
                    <a:pt x="213" y="210"/>
                  </a:cubicBezTo>
                  <a:cubicBezTo>
                    <a:pt x="211" y="203"/>
                    <a:pt x="209" y="199"/>
                    <a:pt x="208" y="195"/>
                  </a:cubicBezTo>
                  <a:cubicBezTo>
                    <a:pt x="205" y="182"/>
                    <a:pt x="196" y="174"/>
                    <a:pt x="183" y="173"/>
                  </a:cubicBezTo>
                  <a:cubicBezTo>
                    <a:pt x="152" y="172"/>
                    <a:pt x="122" y="173"/>
                    <a:pt x="90" y="173"/>
                  </a:cubicBezTo>
                  <a:cubicBezTo>
                    <a:pt x="90" y="179"/>
                    <a:pt x="89" y="183"/>
                    <a:pt x="89" y="188"/>
                  </a:cubicBezTo>
                  <a:cubicBezTo>
                    <a:pt x="89" y="221"/>
                    <a:pt x="88" y="253"/>
                    <a:pt x="89" y="286"/>
                  </a:cubicBezTo>
                  <a:cubicBezTo>
                    <a:pt x="89" y="308"/>
                    <a:pt x="94" y="313"/>
                    <a:pt x="116" y="313"/>
                  </a:cubicBezTo>
                  <a:cubicBezTo>
                    <a:pt x="138" y="313"/>
                    <a:pt x="160" y="313"/>
                    <a:pt x="182" y="313"/>
                  </a:cubicBezTo>
                  <a:cubicBezTo>
                    <a:pt x="226" y="313"/>
                    <a:pt x="247" y="299"/>
                    <a:pt x="264" y="259"/>
                  </a:cubicBezTo>
                  <a:cubicBezTo>
                    <a:pt x="266" y="252"/>
                    <a:pt x="266" y="252"/>
                    <a:pt x="279"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
              <a:extLst>
                <a:ext uri="{FF2B5EF4-FFF2-40B4-BE49-F238E27FC236}">
                  <a16:creationId xmlns:a16="http://schemas.microsoft.com/office/drawing/2014/main" id="{DCC1DFDC-4D13-4DAB-A045-A75BBD19CDB8}"/>
                </a:ext>
              </a:extLst>
            </p:cNvPr>
            <p:cNvSpPr>
              <a:spLocks/>
            </p:cNvSpPr>
            <p:nvPr userDrawn="1"/>
          </p:nvSpPr>
          <p:spPr bwMode="auto">
            <a:xfrm>
              <a:off x="5730528" y="2414552"/>
              <a:ext cx="158744" cy="192075"/>
            </a:xfrm>
            <a:custGeom>
              <a:avLst/>
              <a:gdLst>
                <a:gd name="T0" fmla="*/ 281 w 281"/>
                <a:gd name="T1" fmla="*/ 245 h 339"/>
                <a:gd name="T2" fmla="*/ 251 w 281"/>
                <a:gd name="T3" fmla="*/ 339 h 339"/>
                <a:gd name="T4" fmla="*/ 232 w 281"/>
                <a:gd name="T5" fmla="*/ 339 h 339"/>
                <a:gd name="T6" fmla="*/ 20 w 281"/>
                <a:gd name="T7" fmla="*/ 339 h 339"/>
                <a:gd name="T8" fmla="*/ 5 w 281"/>
                <a:gd name="T9" fmla="*/ 338 h 339"/>
                <a:gd name="T10" fmla="*/ 0 w 281"/>
                <a:gd name="T11" fmla="*/ 330 h 339"/>
                <a:gd name="T12" fmla="*/ 8 w 281"/>
                <a:gd name="T13" fmla="*/ 327 h 339"/>
                <a:gd name="T14" fmla="*/ 32 w 281"/>
                <a:gd name="T15" fmla="*/ 300 h 339"/>
                <a:gd name="T16" fmla="*/ 34 w 281"/>
                <a:gd name="T17" fmla="*/ 274 h 339"/>
                <a:gd name="T18" fmla="*/ 34 w 281"/>
                <a:gd name="T19" fmla="*/ 67 h 339"/>
                <a:gd name="T20" fmla="*/ 34 w 281"/>
                <a:gd name="T21" fmla="*/ 65 h 339"/>
                <a:gd name="T22" fmla="*/ 1 w 281"/>
                <a:gd name="T23" fmla="*/ 9 h 339"/>
                <a:gd name="T24" fmla="*/ 17 w 281"/>
                <a:gd name="T25" fmla="*/ 4 h 339"/>
                <a:gd name="T26" fmla="*/ 195 w 281"/>
                <a:gd name="T27" fmla="*/ 3 h 339"/>
                <a:gd name="T28" fmla="*/ 243 w 281"/>
                <a:gd name="T29" fmla="*/ 3 h 339"/>
                <a:gd name="T30" fmla="*/ 249 w 281"/>
                <a:gd name="T31" fmla="*/ 79 h 339"/>
                <a:gd name="T32" fmla="*/ 246 w 281"/>
                <a:gd name="T33" fmla="*/ 81 h 339"/>
                <a:gd name="T34" fmla="*/ 238 w 281"/>
                <a:gd name="T35" fmla="*/ 72 h 339"/>
                <a:gd name="T36" fmla="*/ 229 w 281"/>
                <a:gd name="T37" fmla="*/ 48 h 339"/>
                <a:gd name="T38" fmla="*/ 199 w 281"/>
                <a:gd name="T39" fmla="*/ 28 h 339"/>
                <a:gd name="T40" fmla="*/ 91 w 281"/>
                <a:gd name="T41" fmla="*/ 28 h 339"/>
                <a:gd name="T42" fmla="*/ 91 w 281"/>
                <a:gd name="T43" fmla="*/ 147 h 339"/>
                <a:gd name="T44" fmla="*/ 122 w 281"/>
                <a:gd name="T45" fmla="*/ 147 h 339"/>
                <a:gd name="T46" fmla="*/ 176 w 281"/>
                <a:gd name="T47" fmla="*/ 147 h 339"/>
                <a:gd name="T48" fmla="*/ 208 w 281"/>
                <a:gd name="T49" fmla="*/ 124 h 339"/>
                <a:gd name="T50" fmla="*/ 214 w 281"/>
                <a:gd name="T51" fmla="*/ 111 h 339"/>
                <a:gd name="T52" fmla="*/ 214 w 281"/>
                <a:gd name="T53" fmla="*/ 210 h 339"/>
                <a:gd name="T54" fmla="*/ 207 w 281"/>
                <a:gd name="T55" fmla="*/ 194 h 339"/>
                <a:gd name="T56" fmla="*/ 181 w 281"/>
                <a:gd name="T57" fmla="*/ 175 h 339"/>
                <a:gd name="T58" fmla="*/ 98 w 281"/>
                <a:gd name="T59" fmla="*/ 176 h 339"/>
                <a:gd name="T60" fmla="*/ 91 w 281"/>
                <a:gd name="T61" fmla="*/ 177 h 339"/>
                <a:gd name="T62" fmla="*/ 90 w 281"/>
                <a:gd name="T63" fmla="*/ 193 h 339"/>
                <a:gd name="T64" fmla="*/ 90 w 281"/>
                <a:gd name="T65" fmla="*/ 289 h 339"/>
                <a:gd name="T66" fmla="*/ 114 w 281"/>
                <a:gd name="T67" fmla="*/ 313 h 339"/>
                <a:gd name="T68" fmla="*/ 190 w 281"/>
                <a:gd name="T69" fmla="*/ 313 h 339"/>
                <a:gd name="T70" fmla="*/ 261 w 281"/>
                <a:gd name="T71" fmla="*/ 265 h 339"/>
                <a:gd name="T72" fmla="*/ 267 w 281"/>
                <a:gd name="T73" fmla="*/ 252 h 339"/>
                <a:gd name="T74" fmla="*/ 281 w 281"/>
                <a:gd name="T75" fmla="*/ 24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1" h="339">
                  <a:moveTo>
                    <a:pt x="281" y="245"/>
                  </a:moveTo>
                  <a:cubicBezTo>
                    <a:pt x="270" y="279"/>
                    <a:pt x="261" y="309"/>
                    <a:pt x="251" y="339"/>
                  </a:cubicBezTo>
                  <a:cubicBezTo>
                    <a:pt x="244" y="339"/>
                    <a:pt x="238" y="339"/>
                    <a:pt x="232" y="339"/>
                  </a:cubicBezTo>
                  <a:cubicBezTo>
                    <a:pt x="162" y="339"/>
                    <a:pt x="91" y="339"/>
                    <a:pt x="20" y="339"/>
                  </a:cubicBezTo>
                  <a:cubicBezTo>
                    <a:pt x="15" y="339"/>
                    <a:pt x="10" y="339"/>
                    <a:pt x="5" y="338"/>
                  </a:cubicBezTo>
                  <a:cubicBezTo>
                    <a:pt x="3" y="338"/>
                    <a:pt x="2" y="333"/>
                    <a:pt x="0" y="330"/>
                  </a:cubicBezTo>
                  <a:cubicBezTo>
                    <a:pt x="4" y="329"/>
                    <a:pt x="6" y="328"/>
                    <a:pt x="8" y="327"/>
                  </a:cubicBezTo>
                  <a:cubicBezTo>
                    <a:pt x="25" y="323"/>
                    <a:pt x="31" y="317"/>
                    <a:pt x="32" y="300"/>
                  </a:cubicBezTo>
                  <a:cubicBezTo>
                    <a:pt x="33" y="292"/>
                    <a:pt x="34" y="283"/>
                    <a:pt x="34" y="274"/>
                  </a:cubicBezTo>
                  <a:cubicBezTo>
                    <a:pt x="34" y="205"/>
                    <a:pt x="34" y="136"/>
                    <a:pt x="34" y="67"/>
                  </a:cubicBezTo>
                  <a:cubicBezTo>
                    <a:pt x="34" y="66"/>
                    <a:pt x="34" y="65"/>
                    <a:pt x="34" y="65"/>
                  </a:cubicBezTo>
                  <a:cubicBezTo>
                    <a:pt x="34" y="27"/>
                    <a:pt x="32" y="25"/>
                    <a:pt x="1" y="9"/>
                  </a:cubicBezTo>
                  <a:cubicBezTo>
                    <a:pt x="4" y="0"/>
                    <a:pt x="12" y="4"/>
                    <a:pt x="17" y="4"/>
                  </a:cubicBezTo>
                  <a:cubicBezTo>
                    <a:pt x="77" y="3"/>
                    <a:pt x="136" y="3"/>
                    <a:pt x="195" y="3"/>
                  </a:cubicBezTo>
                  <a:cubicBezTo>
                    <a:pt x="211" y="3"/>
                    <a:pt x="226" y="3"/>
                    <a:pt x="243" y="3"/>
                  </a:cubicBezTo>
                  <a:cubicBezTo>
                    <a:pt x="245" y="29"/>
                    <a:pt x="247" y="54"/>
                    <a:pt x="249" y="79"/>
                  </a:cubicBezTo>
                  <a:cubicBezTo>
                    <a:pt x="248" y="79"/>
                    <a:pt x="247" y="80"/>
                    <a:pt x="246" y="81"/>
                  </a:cubicBezTo>
                  <a:cubicBezTo>
                    <a:pt x="243" y="78"/>
                    <a:pt x="240" y="76"/>
                    <a:pt x="238" y="72"/>
                  </a:cubicBezTo>
                  <a:cubicBezTo>
                    <a:pt x="235" y="65"/>
                    <a:pt x="233" y="56"/>
                    <a:pt x="229" y="48"/>
                  </a:cubicBezTo>
                  <a:cubicBezTo>
                    <a:pt x="223" y="36"/>
                    <a:pt x="212" y="28"/>
                    <a:pt x="199" y="28"/>
                  </a:cubicBezTo>
                  <a:cubicBezTo>
                    <a:pt x="163" y="27"/>
                    <a:pt x="128" y="28"/>
                    <a:pt x="91" y="28"/>
                  </a:cubicBezTo>
                  <a:cubicBezTo>
                    <a:pt x="91" y="68"/>
                    <a:pt x="91" y="106"/>
                    <a:pt x="91" y="147"/>
                  </a:cubicBezTo>
                  <a:cubicBezTo>
                    <a:pt x="102" y="147"/>
                    <a:pt x="112" y="147"/>
                    <a:pt x="122" y="147"/>
                  </a:cubicBezTo>
                  <a:cubicBezTo>
                    <a:pt x="140" y="147"/>
                    <a:pt x="158" y="147"/>
                    <a:pt x="176" y="147"/>
                  </a:cubicBezTo>
                  <a:cubicBezTo>
                    <a:pt x="196" y="147"/>
                    <a:pt x="202" y="142"/>
                    <a:pt x="208" y="124"/>
                  </a:cubicBezTo>
                  <a:cubicBezTo>
                    <a:pt x="210" y="120"/>
                    <a:pt x="212" y="117"/>
                    <a:pt x="214" y="111"/>
                  </a:cubicBezTo>
                  <a:cubicBezTo>
                    <a:pt x="222" y="126"/>
                    <a:pt x="223" y="193"/>
                    <a:pt x="214" y="210"/>
                  </a:cubicBezTo>
                  <a:cubicBezTo>
                    <a:pt x="211" y="203"/>
                    <a:pt x="209" y="199"/>
                    <a:pt x="207" y="194"/>
                  </a:cubicBezTo>
                  <a:cubicBezTo>
                    <a:pt x="202" y="178"/>
                    <a:pt x="198" y="175"/>
                    <a:pt x="181" y="175"/>
                  </a:cubicBezTo>
                  <a:cubicBezTo>
                    <a:pt x="153" y="175"/>
                    <a:pt x="125" y="175"/>
                    <a:pt x="98" y="176"/>
                  </a:cubicBezTo>
                  <a:cubicBezTo>
                    <a:pt x="96" y="176"/>
                    <a:pt x="94" y="177"/>
                    <a:pt x="91" y="177"/>
                  </a:cubicBezTo>
                  <a:cubicBezTo>
                    <a:pt x="90" y="182"/>
                    <a:pt x="90" y="188"/>
                    <a:pt x="90" y="193"/>
                  </a:cubicBezTo>
                  <a:cubicBezTo>
                    <a:pt x="90" y="225"/>
                    <a:pt x="89" y="257"/>
                    <a:pt x="90" y="289"/>
                  </a:cubicBezTo>
                  <a:cubicBezTo>
                    <a:pt x="90" y="307"/>
                    <a:pt x="96" y="312"/>
                    <a:pt x="114" y="313"/>
                  </a:cubicBezTo>
                  <a:cubicBezTo>
                    <a:pt x="139" y="313"/>
                    <a:pt x="164" y="313"/>
                    <a:pt x="190" y="313"/>
                  </a:cubicBezTo>
                  <a:cubicBezTo>
                    <a:pt x="224" y="313"/>
                    <a:pt x="248" y="297"/>
                    <a:pt x="261" y="265"/>
                  </a:cubicBezTo>
                  <a:cubicBezTo>
                    <a:pt x="263" y="261"/>
                    <a:pt x="264" y="256"/>
                    <a:pt x="267" y="252"/>
                  </a:cubicBezTo>
                  <a:cubicBezTo>
                    <a:pt x="269" y="250"/>
                    <a:pt x="274" y="249"/>
                    <a:pt x="281"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2">
              <a:extLst>
                <a:ext uri="{FF2B5EF4-FFF2-40B4-BE49-F238E27FC236}">
                  <a16:creationId xmlns:a16="http://schemas.microsoft.com/office/drawing/2014/main" id="{48EC0D06-F52A-4FCB-8B34-9521F3E10A7B}"/>
                </a:ext>
              </a:extLst>
            </p:cNvPr>
            <p:cNvSpPr>
              <a:spLocks/>
            </p:cNvSpPr>
            <p:nvPr userDrawn="1"/>
          </p:nvSpPr>
          <p:spPr bwMode="auto">
            <a:xfrm>
              <a:off x="4717052" y="2416812"/>
              <a:ext cx="158179" cy="189250"/>
            </a:xfrm>
            <a:custGeom>
              <a:avLst/>
              <a:gdLst>
                <a:gd name="T0" fmla="*/ 88 w 279"/>
                <a:gd name="T1" fmla="*/ 171 h 334"/>
                <a:gd name="T2" fmla="*/ 88 w 279"/>
                <a:gd name="T3" fmla="*/ 285 h 334"/>
                <a:gd name="T4" fmla="*/ 114 w 279"/>
                <a:gd name="T5" fmla="*/ 309 h 334"/>
                <a:gd name="T6" fmla="*/ 186 w 279"/>
                <a:gd name="T7" fmla="*/ 309 h 334"/>
                <a:gd name="T8" fmla="*/ 261 w 279"/>
                <a:gd name="T9" fmla="*/ 259 h 334"/>
                <a:gd name="T10" fmla="*/ 267 w 279"/>
                <a:gd name="T11" fmla="*/ 247 h 334"/>
                <a:gd name="T12" fmla="*/ 279 w 279"/>
                <a:gd name="T13" fmla="*/ 242 h 334"/>
                <a:gd name="T14" fmla="*/ 251 w 279"/>
                <a:gd name="T15" fmla="*/ 334 h 334"/>
                <a:gd name="T16" fmla="*/ 2 w 279"/>
                <a:gd name="T17" fmla="*/ 333 h 334"/>
                <a:gd name="T18" fmla="*/ 0 w 279"/>
                <a:gd name="T19" fmla="*/ 328 h 334"/>
                <a:gd name="T20" fmla="*/ 4 w 279"/>
                <a:gd name="T21" fmla="*/ 324 h 334"/>
                <a:gd name="T22" fmla="*/ 32 w 279"/>
                <a:gd name="T23" fmla="*/ 289 h 334"/>
                <a:gd name="T24" fmla="*/ 32 w 279"/>
                <a:gd name="T25" fmla="*/ 44 h 334"/>
                <a:gd name="T26" fmla="*/ 8 w 279"/>
                <a:gd name="T27" fmla="*/ 10 h 334"/>
                <a:gd name="T28" fmla="*/ 1 w 279"/>
                <a:gd name="T29" fmla="*/ 6 h 334"/>
                <a:gd name="T30" fmla="*/ 0 w 279"/>
                <a:gd name="T31" fmla="*/ 3 h 334"/>
                <a:gd name="T32" fmla="*/ 4 w 279"/>
                <a:gd name="T33" fmla="*/ 0 h 334"/>
                <a:gd name="T34" fmla="*/ 242 w 279"/>
                <a:gd name="T35" fmla="*/ 0 h 334"/>
                <a:gd name="T36" fmla="*/ 246 w 279"/>
                <a:gd name="T37" fmla="*/ 75 h 334"/>
                <a:gd name="T38" fmla="*/ 241 w 279"/>
                <a:gd name="T39" fmla="*/ 77 h 334"/>
                <a:gd name="T40" fmla="*/ 236 w 279"/>
                <a:gd name="T41" fmla="*/ 61 h 334"/>
                <a:gd name="T42" fmla="*/ 187 w 279"/>
                <a:gd name="T43" fmla="*/ 23 h 334"/>
                <a:gd name="T44" fmla="*/ 91 w 279"/>
                <a:gd name="T45" fmla="*/ 23 h 334"/>
                <a:gd name="T46" fmla="*/ 90 w 279"/>
                <a:gd name="T47" fmla="*/ 143 h 334"/>
                <a:gd name="T48" fmla="*/ 137 w 279"/>
                <a:gd name="T49" fmla="*/ 143 h 334"/>
                <a:gd name="T50" fmla="*/ 163 w 279"/>
                <a:gd name="T51" fmla="*/ 143 h 334"/>
                <a:gd name="T52" fmla="*/ 209 w 279"/>
                <a:gd name="T53" fmla="*/ 113 h 334"/>
                <a:gd name="T54" fmla="*/ 216 w 279"/>
                <a:gd name="T55" fmla="*/ 108 h 334"/>
                <a:gd name="T56" fmla="*/ 217 w 279"/>
                <a:gd name="T57" fmla="*/ 202 h 334"/>
                <a:gd name="T58" fmla="*/ 207 w 279"/>
                <a:gd name="T59" fmla="*/ 194 h 334"/>
                <a:gd name="T60" fmla="*/ 176 w 279"/>
                <a:gd name="T61" fmla="*/ 171 h 334"/>
                <a:gd name="T62" fmla="*/ 88 w 279"/>
                <a:gd name="T63" fmla="*/ 1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4">
                  <a:moveTo>
                    <a:pt x="88" y="171"/>
                  </a:moveTo>
                  <a:cubicBezTo>
                    <a:pt x="88" y="211"/>
                    <a:pt x="87" y="248"/>
                    <a:pt x="88" y="285"/>
                  </a:cubicBezTo>
                  <a:cubicBezTo>
                    <a:pt x="88" y="304"/>
                    <a:pt x="94" y="308"/>
                    <a:pt x="114" y="309"/>
                  </a:cubicBezTo>
                  <a:cubicBezTo>
                    <a:pt x="138" y="309"/>
                    <a:pt x="162" y="309"/>
                    <a:pt x="186" y="309"/>
                  </a:cubicBezTo>
                  <a:cubicBezTo>
                    <a:pt x="222" y="309"/>
                    <a:pt x="247" y="292"/>
                    <a:pt x="261" y="259"/>
                  </a:cubicBezTo>
                  <a:cubicBezTo>
                    <a:pt x="263" y="255"/>
                    <a:pt x="264" y="250"/>
                    <a:pt x="267" y="247"/>
                  </a:cubicBezTo>
                  <a:cubicBezTo>
                    <a:pt x="268" y="245"/>
                    <a:pt x="272" y="244"/>
                    <a:pt x="279" y="242"/>
                  </a:cubicBezTo>
                  <a:cubicBezTo>
                    <a:pt x="269" y="275"/>
                    <a:pt x="260" y="304"/>
                    <a:pt x="251" y="334"/>
                  </a:cubicBezTo>
                  <a:cubicBezTo>
                    <a:pt x="167" y="334"/>
                    <a:pt x="85" y="334"/>
                    <a:pt x="2" y="333"/>
                  </a:cubicBezTo>
                  <a:cubicBezTo>
                    <a:pt x="2" y="333"/>
                    <a:pt x="1" y="330"/>
                    <a:pt x="0" y="328"/>
                  </a:cubicBezTo>
                  <a:cubicBezTo>
                    <a:pt x="1" y="327"/>
                    <a:pt x="2" y="325"/>
                    <a:pt x="4" y="324"/>
                  </a:cubicBezTo>
                  <a:cubicBezTo>
                    <a:pt x="27" y="317"/>
                    <a:pt x="32" y="312"/>
                    <a:pt x="32" y="289"/>
                  </a:cubicBezTo>
                  <a:cubicBezTo>
                    <a:pt x="32" y="207"/>
                    <a:pt x="32" y="125"/>
                    <a:pt x="32" y="44"/>
                  </a:cubicBezTo>
                  <a:cubicBezTo>
                    <a:pt x="32" y="26"/>
                    <a:pt x="26" y="14"/>
                    <a:pt x="8" y="10"/>
                  </a:cubicBezTo>
                  <a:cubicBezTo>
                    <a:pt x="5" y="9"/>
                    <a:pt x="3" y="7"/>
                    <a:pt x="1" y="6"/>
                  </a:cubicBezTo>
                  <a:cubicBezTo>
                    <a:pt x="1" y="5"/>
                    <a:pt x="1" y="5"/>
                    <a:pt x="0" y="3"/>
                  </a:cubicBezTo>
                  <a:cubicBezTo>
                    <a:pt x="2" y="2"/>
                    <a:pt x="3" y="0"/>
                    <a:pt x="4" y="0"/>
                  </a:cubicBezTo>
                  <a:cubicBezTo>
                    <a:pt x="83" y="0"/>
                    <a:pt x="161" y="0"/>
                    <a:pt x="242" y="0"/>
                  </a:cubicBezTo>
                  <a:cubicBezTo>
                    <a:pt x="243" y="26"/>
                    <a:pt x="249" y="50"/>
                    <a:pt x="246" y="75"/>
                  </a:cubicBezTo>
                  <a:cubicBezTo>
                    <a:pt x="244" y="76"/>
                    <a:pt x="242" y="76"/>
                    <a:pt x="241" y="77"/>
                  </a:cubicBezTo>
                  <a:cubicBezTo>
                    <a:pt x="239" y="71"/>
                    <a:pt x="237" y="66"/>
                    <a:pt x="236" y="61"/>
                  </a:cubicBezTo>
                  <a:cubicBezTo>
                    <a:pt x="231" y="41"/>
                    <a:pt x="214" y="22"/>
                    <a:pt x="187" y="23"/>
                  </a:cubicBezTo>
                  <a:cubicBezTo>
                    <a:pt x="155" y="24"/>
                    <a:pt x="123" y="23"/>
                    <a:pt x="91" y="23"/>
                  </a:cubicBezTo>
                  <a:cubicBezTo>
                    <a:pt x="87" y="39"/>
                    <a:pt x="86" y="121"/>
                    <a:pt x="90" y="143"/>
                  </a:cubicBezTo>
                  <a:cubicBezTo>
                    <a:pt x="106" y="143"/>
                    <a:pt x="122" y="143"/>
                    <a:pt x="137" y="143"/>
                  </a:cubicBezTo>
                  <a:cubicBezTo>
                    <a:pt x="146" y="143"/>
                    <a:pt x="155" y="143"/>
                    <a:pt x="163" y="143"/>
                  </a:cubicBezTo>
                  <a:cubicBezTo>
                    <a:pt x="187" y="146"/>
                    <a:pt x="204" y="140"/>
                    <a:pt x="209" y="113"/>
                  </a:cubicBezTo>
                  <a:cubicBezTo>
                    <a:pt x="209" y="112"/>
                    <a:pt x="213" y="110"/>
                    <a:pt x="216" y="108"/>
                  </a:cubicBezTo>
                  <a:cubicBezTo>
                    <a:pt x="220" y="124"/>
                    <a:pt x="221" y="180"/>
                    <a:pt x="217" y="202"/>
                  </a:cubicBezTo>
                  <a:cubicBezTo>
                    <a:pt x="210" y="205"/>
                    <a:pt x="209" y="200"/>
                    <a:pt x="207" y="194"/>
                  </a:cubicBezTo>
                  <a:cubicBezTo>
                    <a:pt x="199" y="172"/>
                    <a:pt x="198" y="171"/>
                    <a:pt x="176" y="171"/>
                  </a:cubicBezTo>
                  <a:cubicBezTo>
                    <a:pt x="147" y="171"/>
                    <a:pt x="119" y="171"/>
                    <a:pt x="88"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3">
              <a:extLst>
                <a:ext uri="{FF2B5EF4-FFF2-40B4-BE49-F238E27FC236}">
                  <a16:creationId xmlns:a16="http://schemas.microsoft.com/office/drawing/2014/main" id="{A2342BDB-0CF9-478D-BF4B-AC979F7FBC32}"/>
                </a:ext>
              </a:extLst>
            </p:cNvPr>
            <p:cNvSpPr>
              <a:spLocks/>
            </p:cNvSpPr>
            <p:nvPr userDrawn="1"/>
          </p:nvSpPr>
          <p:spPr bwMode="auto">
            <a:xfrm>
              <a:off x="5031715" y="2765936"/>
              <a:ext cx="184166" cy="194334"/>
            </a:xfrm>
            <a:custGeom>
              <a:avLst/>
              <a:gdLst>
                <a:gd name="T0" fmla="*/ 230 w 326"/>
                <a:gd name="T1" fmla="*/ 7 h 344"/>
                <a:gd name="T2" fmla="*/ 242 w 326"/>
                <a:gd name="T3" fmla="*/ 0 h 344"/>
                <a:gd name="T4" fmla="*/ 316 w 326"/>
                <a:gd name="T5" fmla="*/ 0 h 344"/>
                <a:gd name="T6" fmla="*/ 326 w 326"/>
                <a:gd name="T7" fmla="*/ 6 h 344"/>
                <a:gd name="T8" fmla="*/ 321 w 326"/>
                <a:gd name="T9" fmla="*/ 11 h 344"/>
                <a:gd name="T10" fmla="*/ 293 w 326"/>
                <a:gd name="T11" fmla="*/ 45 h 344"/>
                <a:gd name="T12" fmla="*/ 293 w 326"/>
                <a:gd name="T13" fmla="*/ 223 h 344"/>
                <a:gd name="T14" fmla="*/ 201 w 326"/>
                <a:gd name="T15" fmla="*/ 338 h 344"/>
                <a:gd name="T16" fmla="*/ 107 w 326"/>
                <a:gd name="T17" fmla="*/ 332 h 344"/>
                <a:gd name="T18" fmla="*/ 31 w 326"/>
                <a:gd name="T19" fmla="*/ 223 h 344"/>
                <a:gd name="T20" fmla="*/ 31 w 326"/>
                <a:gd name="T21" fmla="*/ 69 h 344"/>
                <a:gd name="T22" fmla="*/ 0 w 326"/>
                <a:gd name="T23" fmla="*/ 6 h 344"/>
                <a:gd name="T24" fmla="*/ 9 w 326"/>
                <a:gd name="T25" fmla="*/ 0 h 344"/>
                <a:gd name="T26" fmla="*/ 113 w 326"/>
                <a:gd name="T27" fmla="*/ 0 h 344"/>
                <a:gd name="T28" fmla="*/ 122 w 326"/>
                <a:gd name="T29" fmla="*/ 5 h 344"/>
                <a:gd name="T30" fmla="*/ 110 w 326"/>
                <a:gd name="T31" fmla="*/ 13 h 344"/>
                <a:gd name="T32" fmla="*/ 89 w 326"/>
                <a:gd name="T33" fmla="*/ 48 h 344"/>
                <a:gd name="T34" fmla="*/ 89 w 326"/>
                <a:gd name="T35" fmla="*/ 228 h 344"/>
                <a:gd name="T36" fmla="*/ 158 w 326"/>
                <a:gd name="T37" fmla="*/ 313 h 344"/>
                <a:gd name="T38" fmla="*/ 264 w 326"/>
                <a:gd name="T39" fmla="*/ 227 h 344"/>
                <a:gd name="T40" fmla="*/ 265 w 326"/>
                <a:gd name="T41" fmla="*/ 43 h 344"/>
                <a:gd name="T42" fmla="*/ 238 w 326"/>
                <a:gd name="T43" fmla="*/ 11 h 344"/>
                <a:gd name="T44" fmla="*/ 230 w 326"/>
                <a:gd name="T45" fmla="*/ 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344">
                  <a:moveTo>
                    <a:pt x="230" y="7"/>
                  </a:moveTo>
                  <a:cubicBezTo>
                    <a:pt x="235" y="4"/>
                    <a:pt x="238" y="0"/>
                    <a:pt x="242" y="0"/>
                  </a:cubicBezTo>
                  <a:cubicBezTo>
                    <a:pt x="266" y="0"/>
                    <a:pt x="291" y="0"/>
                    <a:pt x="316" y="0"/>
                  </a:cubicBezTo>
                  <a:cubicBezTo>
                    <a:pt x="319" y="0"/>
                    <a:pt x="322" y="4"/>
                    <a:pt x="326" y="6"/>
                  </a:cubicBezTo>
                  <a:cubicBezTo>
                    <a:pt x="323" y="9"/>
                    <a:pt x="322" y="11"/>
                    <a:pt x="321" y="11"/>
                  </a:cubicBezTo>
                  <a:cubicBezTo>
                    <a:pt x="297" y="15"/>
                    <a:pt x="293" y="20"/>
                    <a:pt x="293" y="45"/>
                  </a:cubicBezTo>
                  <a:cubicBezTo>
                    <a:pt x="293" y="104"/>
                    <a:pt x="291" y="163"/>
                    <a:pt x="293" y="223"/>
                  </a:cubicBezTo>
                  <a:cubicBezTo>
                    <a:pt x="295" y="281"/>
                    <a:pt x="259" y="326"/>
                    <a:pt x="201" y="338"/>
                  </a:cubicBezTo>
                  <a:cubicBezTo>
                    <a:pt x="169" y="344"/>
                    <a:pt x="138" y="343"/>
                    <a:pt x="107" y="332"/>
                  </a:cubicBezTo>
                  <a:cubicBezTo>
                    <a:pt x="58" y="313"/>
                    <a:pt x="32" y="276"/>
                    <a:pt x="31" y="223"/>
                  </a:cubicBezTo>
                  <a:cubicBezTo>
                    <a:pt x="31" y="172"/>
                    <a:pt x="31" y="121"/>
                    <a:pt x="31" y="69"/>
                  </a:cubicBezTo>
                  <a:cubicBezTo>
                    <a:pt x="31" y="29"/>
                    <a:pt x="31" y="29"/>
                    <a:pt x="0" y="6"/>
                  </a:cubicBezTo>
                  <a:cubicBezTo>
                    <a:pt x="3" y="4"/>
                    <a:pt x="6" y="0"/>
                    <a:pt x="9" y="0"/>
                  </a:cubicBezTo>
                  <a:cubicBezTo>
                    <a:pt x="43" y="0"/>
                    <a:pt x="78" y="0"/>
                    <a:pt x="113" y="0"/>
                  </a:cubicBezTo>
                  <a:cubicBezTo>
                    <a:pt x="115" y="0"/>
                    <a:pt x="117" y="2"/>
                    <a:pt x="122" y="5"/>
                  </a:cubicBezTo>
                  <a:cubicBezTo>
                    <a:pt x="117" y="9"/>
                    <a:pt x="114" y="12"/>
                    <a:pt x="110" y="13"/>
                  </a:cubicBezTo>
                  <a:cubicBezTo>
                    <a:pt x="95" y="21"/>
                    <a:pt x="89" y="32"/>
                    <a:pt x="89" y="48"/>
                  </a:cubicBezTo>
                  <a:cubicBezTo>
                    <a:pt x="89" y="108"/>
                    <a:pt x="88" y="168"/>
                    <a:pt x="89" y="228"/>
                  </a:cubicBezTo>
                  <a:cubicBezTo>
                    <a:pt x="90" y="274"/>
                    <a:pt x="117" y="306"/>
                    <a:pt x="158" y="313"/>
                  </a:cubicBezTo>
                  <a:cubicBezTo>
                    <a:pt x="212" y="323"/>
                    <a:pt x="264" y="282"/>
                    <a:pt x="264" y="227"/>
                  </a:cubicBezTo>
                  <a:cubicBezTo>
                    <a:pt x="265" y="166"/>
                    <a:pt x="265" y="104"/>
                    <a:pt x="265" y="43"/>
                  </a:cubicBezTo>
                  <a:cubicBezTo>
                    <a:pt x="265" y="20"/>
                    <a:pt x="262" y="17"/>
                    <a:pt x="238" y="11"/>
                  </a:cubicBezTo>
                  <a:cubicBezTo>
                    <a:pt x="236" y="11"/>
                    <a:pt x="235" y="9"/>
                    <a:pt x="23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4">
              <a:extLst>
                <a:ext uri="{FF2B5EF4-FFF2-40B4-BE49-F238E27FC236}">
                  <a16:creationId xmlns:a16="http://schemas.microsoft.com/office/drawing/2014/main" id="{C815D359-1D85-4D1B-BC84-A00252C08ECE}"/>
                </a:ext>
              </a:extLst>
            </p:cNvPr>
            <p:cNvSpPr>
              <a:spLocks noEditPoints="1"/>
            </p:cNvSpPr>
            <p:nvPr userDrawn="1"/>
          </p:nvSpPr>
          <p:spPr bwMode="auto">
            <a:xfrm>
              <a:off x="6061575" y="2758591"/>
              <a:ext cx="192075" cy="198289"/>
            </a:xfrm>
            <a:custGeom>
              <a:avLst/>
              <a:gdLst>
                <a:gd name="T0" fmla="*/ 339 w 339"/>
                <a:gd name="T1" fmla="*/ 344 h 351"/>
                <a:gd name="T2" fmla="*/ 222 w 339"/>
                <a:gd name="T3" fmla="*/ 347 h 351"/>
                <a:gd name="T4" fmla="*/ 221 w 339"/>
                <a:gd name="T5" fmla="*/ 343 h 351"/>
                <a:gd name="T6" fmla="*/ 234 w 339"/>
                <a:gd name="T7" fmla="*/ 337 h 351"/>
                <a:gd name="T8" fmla="*/ 245 w 339"/>
                <a:gd name="T9" fmla="*/ 314 h 351"/>
                <a:gd name="T10" fmla="*/ 215 w 339"/>
                <a:gd name="T11" fmla="*/ 244 h 351"/>
                <a:gd name="T12" fmla="*/ 97 w 339"/>
                <a:gd name="T13" fmla="*/ 244 h 351"/>
                <a:gd name="T14" fmla="*/ 67 w 339"/>
                <a:gd name="T15" fmla="*/ 316 h 351"/>
                <a:gd name="T16" fmla="*/ 74 w 339"/>
                <a:gd name="T17" fmla="*/ 334 h 351"/>
                <a:gd name="T18" fmla="*/ 90 w 339"/>
                <a:gd name="T19" fmla="*/ 343 h 351"/>
                <a:gd name="T20" fmla="*/ 0 w 339"/>
                <a:gd name="T21" fmla="*/ 344 h 351"/>
                <a:gd name="T22" fmla="*/ 3 w 339"/>
                <a:gd name="T23" fmla="*/ 340 h 351"/>
                <a:gd name="T24" fmla="*/ 42 w 339"/>
                <a:gd name="T25" fmla="*/ 301 h 351"/>
                <a:gd name="T26" fmla="*/ 153 w 339"/>
                <a:gd name="T27" fmla="*/ 33 h 351"/>
                <a:gd name="T28" fmla="*/ 168 w 339"/>
                <a:gd name="T29" fmla="*/ 0 h 351"/>
                <a:gd name="T30" fmla="*/ 181 w 339"/>
                <a:gd name="T31" fmla="*/ 23 h 351"/>
                <a:gd name="T32" fmla="*/ 276 w 339"/>
                <a:gd name="T33" fmla="*/ 242 h 351"/>
                <a:gd name="T34" fmla="*/ 298 w 339"/>
                <a:gd name="T35" fmla="*/ 294 h 351"/>
                <a:gd name="T36" fmla="*/ 339 w 339"/>
                <a:gd name="T37" fmla="*/ 344 h 351"/>
                <a:gd name="T38" fmla="*/ 155 w 339"/>
                <a:gd name="T39" fmla="*/ 108 h 351"/>
                <a:gd name="T40" fmla="*/ 109 w 339"/>
                <a:gd name="T41" fmla="*/ 216 h 351"/>
                <a:gd name="T42" fmla="*/ 202 w 339"/>
                <a:gd name="T43" fmla="*/ 216 h 351"/>
                <a:gd name="T44" fmla="*/ 155 w 339"/>
                <a:gd name="T45" fmla="*/ 10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9" h="351">
                  <a:moveTo>
                    <a:pt x="339" y="344"/>
                  </a:moveTo>
                  <a:cubicBezTo>
                    <a:pt x="299" y="349"/>
                    <a:pt x="261" y="349"/>
                    <a:pt x="222" y="347"/>
                  </a:cubicBezTo>
                  <a:cubicBezTo>
                    <a:pt x="222" y="346"/>
                    <a:pt x="221" y="344"/>
                    <a:pt x="221" y="343"/>
                  </a:cubicBezTo>
                  <a:cubicBezTo>
                    <a:pt x="226" y="341"/>
                    <a:pt x="230" y="339"/>
                    <a:pt x="234" y="337"/>
                  </a:cubicBezTo>
                  <a:cubicBezTo>
                    <a:pt x="247" y="332"/>
                    <a:pt x="250" y="326"/>
                    <a:pt x="245" y="314"/>
                  </a:cubicBezTo>
                  <a:cubicBezTo>
                    <a:pt x="235" y="290"/>
                    <a:pt x="225" y="267"/>
                    <a:pt x="215" y="244"/>
                  </a:cubicBezTo>
                  <a:cubicBezTo>
                    <a:pt x="175" y="244"/>
                    <a:pt x="137" y="244"/>
                    <a:pt x="97" y="244"/>
                  </a:cubicBezTo>
                  <a:cubicBezTo>
                    <a:pt x="87" y="268"/>
                    <a:pt x="77" y="292"/>
                    <a:pt x="67" y="316"/>
                  </a:cubicBezTo>
                  <a:cubicBezTo>
                    <a:pt x="63" y="324"/>
                    <a:pt x="68" y="330"/>
                    <a:pt x="74" y="334"/>
                  </a:cubicBezTo>
                  <a:cubicBezTo>
                    <a:pt x="78" y="338"/>
                    <a:pt x="84" y="340"/>
                    <a:pt x="90" y="343"/>
                  </a:cubicBezTo>
                  <a:cubicBezTo>
                    <a:pt x="75" y="350"/>
                    <a:pt x="15" y="351"/>
                    <a:pt x="0" y="344"/>
                  </a:cubicBezTo>
                  <a:cubicBezTo>
                    <a:pt x="1" y="343"/>
                    <a:pt x="2" y="340"/>
                    <a:pt x="3" y="340"/>
                  </a:cubicBezTo>
                  <a:cubicBezTo>
                    <a:pt x="25" y="335"/>
                    <a:pt x="35" y="319"/>
                    <a:pt x="42" y="301"/>
                  </a:cubicBezTo>
                  <a:cubicBezTo>
                    <a:pt x="79" y="211"/>
                    <a:pt x="116" y="122"/>
                    <a:pt x="153" y="33"/>
                  </a:cubicBezTo>
                  <a:cubicBezTo>
                    <a:pt x="157" y="23"/>
                    <a:pt x="162" y="14"/>
                    <a:pt x="168" y="0"/>
                  </a:cubicBezTo>
                  <a:cubicBezTo>
                    <a:pt x="174" y="11"/>
                    <a:pt x="178" y="17"/>
                    <a:pt x="181" y="23"/>
                  </a:cubicBezTo>
                  <a:cubicBezTo>
                    <a:pt x="213" y="96"/>
                    <a:pt x="245" y="169"/>
                    <a:pt x="276" y="242"/>
                  </a:cubicBezTo>
                  <a:cubicBezTo>
                    <a:pt x="284" y="260"/>
                    <a:pt x="291" y="277"/>
                    <a:pt x="298" y="294"/>
                  </a:cubicBezTo>
                  <a:cubicBezTo>
                    <a:pt x="307" y="314"/>
                    <a:pt x="314" y="335"/>
                    <a:pt x="339" y="344"/>
                  </a:cubicBezTo>
                  <a:close/>
                  <a:moveTo>
                    <a:pt x="155" y="108"/>
                  </a:moveTo>
                  <a:cubicBezTo>
                    <a:pt x="138" y="146"/>
                    <a:pt x="123" y="180"/>
                    <a:pt x="109" y="216"/>
                  </a:cubicBezTo>
                  <a:cubicBezTo>
                    <a:pt x="141" y="216"/>
                    <a:pt x="170" y="216"/>
                    <a:pt x="202" y="216"/>
                  </a:cubicBezTo>
                  <a:cubicBezTo>
                    <a:pt x="186" y="180"/>
                    <a:pt x="172" y="146"/>
                    <a:pt x="155"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5">
              <a:extLst>
                <a:ext uri="{FF2B5EF4-FFF2-40B4-BE49-F238E27FC236}">
                  <a16:creationId xmlns:a16="http://schemas.microsoft.com/office/drawing/2014/main" id="{C6D1861B-219E-4D8B-9107-D66BA138EBE5}"/>
                </a:ext>
              </a:extLst>
            </p:cNvPr>
            <p:cNvSpPr>
              <a:spLocks/>
            </p:cNvSpPr>
            <p:nvPr userDrawn="1"/>
          </p:nvSpPr>
          <p:spPr bwMode="auto">
            <a:xfrm>
              <a:off x="4541360" y="2766500"/>
              <a:ext cx="149705" cy="191510"/>
            </a:xfrm>
            <a:custGeom>
              <a:avLst/>
              <a:gdLst>
                <a:gd name="T0" fmla="*/ 212 w 265"/>
                <a:gd name="T1" fmla="*/ 205 h 339"/>
                <a:gd name="T2" fmla="*/ 206 w 265"/>
                <a:gd name="T3" fmla="*/ 190 h 339"/>
                <a:gd name="T4" fmla="*/ 185 w 265"/>
                <a:gd name="T5" fmla="*/ 171 h 339"/>
                <a:gd name="T6" fmla="*/ 89 w 265"/>
                <a:gd name="T7" fmla="*/ 171 h 339"/>
                <a:gd name="T8" fmla="*/ 89 w 265"/>
                <a:gd name="T9" fmla="*/ 200 h 339"/>
                <a:gd name="T10" fmla="*/ 89 w 265"/>
                <a:gd name="T11" fmla="*/ 288 h 339"/>
                <a:gd name="T12" fmla="*/ 117 w 265"/>
                <a:gd name="T13" fmla="*/ 327 h 339"/>
                <a:gd name="T14" fmla="*/ 123 w 265"/>
                <a:gd name="T15" fmla="*/ 334 h 339"/>
                <a:gd name="T16" fmla="*/ 0 w 265"/>
                <a:gd name="T17" fmla="*/ 335 h 339"/>
                <a:gd name="T18" fmla="*/ 9 w 265"/>
                <a:gd name="T19" fmla="*/ 326 h 339"/>
                <a:gd name="T20" fmla="*/ 33 w 265"/>
                <a:gd name="T21" fmla="*/ 292 h 339"/>
                <a:gd name="T22" fmla="*/ 33 w 265"/>
                <a:gd name="T23" fmla="*/ 46 h 339"/>
                <a:gd name="T24" fmla="*/ 9 w 265"/>
                <a:gd name="T25" fmla="*/ 12 h 339"/>
                <a:gd name="T26" fmla="*/ 4 w 265"/>
                <a:gd name="T27" fmla="*/ 0 h 339"/>
                <a:gd name="T28" fmla="*/ 257 w 265"/>
                <a:gd name="T29" fmla="*/ 0 h 339"/>
                <a:gd name="T30" fmla="*/ 261 w 265"/>
                <a:gd name="T31" fmla="*/ 77 h 339"/>
                <a:gd name="T32" fmla="*/ 257 w 265"/>
                <a:gd name="T33" fmla="*/ 78 h 339"/>
                <a:gd name="T34" fmla="*/ 251 w 265"/>
                <a:gd name="T35" fmla="*/ 63 h 339"/>
                <a:gd name="T36" fmla="*/ 202 w 265"/>
                <a:gd name="T37" fmla="*/ 25 h 339"/>
                <a:gd name="T38" fmla="*/ 93 w 265"/>
                <a:gd name="T39" fmla="*/ 25 h 339"/>
                <a:gd name="T40" fmla="*/ 92 w 265"/>
                <a:gd name="T41" fmla="*/ 145 h 339"/>
                <a:gd name="T42" fmla="*/ 145 w 265"/>
                <a:gd name="T43" fmla="*/ 145 h 339"/>
                <a:gd name="T44" fmla="*/ 178 w 265"/>
                <a:gd name="T45" fmla="*/ 145 h 339"/>
                <a:gd name="T46" fmla="*/ 207 w 265"/>
                <a:gd name="T47" fmla="*/ 123 h 339"/>
                <a:gd name="T48" fmla="*/ 212 w 265"/>
                <a:gd name="T49" fmla="*/ 110 h 339"/>
                <a:gd name="T50" fmla="*/ 212 w 265"/>
                <a:gd name="T51" fmla="*/ 20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9">
                  <a:moveTo>
                    <a:pt x="212" y="205"/>
                  </a:moveTo>
                  <a:cubicBezTo>
                    <a:pt x="210" y="200"/>
                    <a:pt x="208" y="195"/>
                    <a:pt x="206" y="190"/>
                  </a:cubicBezTo>
                  <a:cubicBezTo>
                    <a:pt x="203" y="179"/>
                    <a:pt x="195" y="172"/>
                    <a:pt x="185" y="171"/>
                  </a:cubicBezTo>
                  <a:cubicBezTo>
                    <a:pt x="154" y="170"/>
                    <a:pt x="123" y="171"/>
                    <a:pt x="89" y="171"/>
                  </a:cubicBezTo>
                  <a:cubicBezTo>
                    <a:pt x="89" y="182"/>
                    <a:pt x="89" y="191"/>
                    <a:pt x="89" y="200"/>
                  </a:cubicBezTo>
                  <a:cubicBezTo>
                    <a:pt x="89" y="230"/>
                    <a:pt x="89" y="259"/>
                    <a:pt x="89" y="288"/>
                  </a:cubicBezTo>
                  <a:cubicBezTo>
                    <a:pt x="89" y="315"/>
                    <a:pt x="92" y="317"/>
                    <a:pt x="117" y="327"/>
                  </a:cubicBezTo>
                  <a:cubicBezTo>
                    <a:pt x="119" y="328"/>
                    <a:pt x="121" y="331"/>
                    <a:pt x="123" y="334"/>
                  </a:cubicBezTo>
                  <a:cubicBezTo>
                    <a:pt x="108" y="338"/>
                    <a:pt x="28" y="339"/>
                    <a:pt x="0" y="335"/>
                  </a:cubicBezTo>
                  <a:cubicBezTo>
                    <a:pt x="4" y="331"/>
                    <a:pt x="6" y="327"/>
                    <a:pt x="9" y="326"/>
                  </a:cubicBezTo>
                  <a:cubicBezTo>
                    <a:pt x="28" y="322"/>
                    <a:pt x="33" y="308"/>
                    <a:pt x="33" y="292"/>
                  </a:cubicBezTo>
                  <a:cubicBezTo>
                    <a:pt x="34" y="210"/>
                    <a:pt x="33" y="128"/>
                    <a:pt x="33" y="46"/>
                  </a:cubicBezTo>
                  <a:cubicBezTo>
                    <a:pt x="33" y="29"/>
                    <a:pt x="28" y="16"/>
                    <a:pt x="9" y="12"/>
                  </a:cubicBezTo>
                  <a:cubicBezTo>
                    <a:pt x="3" y="10"/>
                    <a:pt x="0" y="7"/>
                    <a:pt x="4" y="0"/>
                  </a:cubicBezTo>
                  <a:cubicBezTo>
                    <a:pt x="88" y="0"/>
                    <a:pt x="172" y="0"/>
                    <a:pt x="257" y="0"/>
                  </a:cubicBezTo>
                  <a:cubicBezTo>
                    <a:pt x="259" y="26"/>
                    <a:pt x="265" y="52"/>
                    <a:pt x="261" y="77"/>
                  </a:cubicBezTo>
                  <a:cubicBezTo>
                    <a:pt x="260" y="78"/>
                    <a:pt x="258" y="78"/>
                    <a:pt x="257" y="78"/>
                  </a:cubicBezTo>
                  <a:cubicBezTo>
                    <a:pt x="255" y="73"/>
                    <a:pt x="253" y="68"/>
                    <a:pt x="251" y="63"/>
                  </a:cubicBezTo>
                  <a:cubicBezTo>
                    <a:pt x="243" y="37"/>
                    <a:pt x="229" y="26"/>
                    <a:pt x="202" y="25"/>
                  </a:cubicBezTo>
                  <a:cubicBezTo>
                    <a:pt x="166" y="25"/>
                    <a:pt x="129" y="25"/>
                    <a:pt x="93" y="25"/>
                  </a:cubicBezTo>
                  <a:cubicBezTo>
                    <a:pt x="89" y="41"/>
                    <a:pt x="88" y="120"/>
                    <a:pt x="92" y="145"/>
                  </a:cubicBezTo>
                  <a:cubicBezTo>
                    <a:pt x="109" y="145"/>
                    <a:pt x="127" y="145"/>
                    <a:pt x="145" y="145"/>
                  </a:cubicBezTo>
                  <a:cubicBezTo>
                    <a:pt x="156" y="145"/>
                    <a:pt x="167" y="146"/>
                    <a:pt x="178" y="145"/>
                  </a:cubicBezTo>
                  <a:cubicBezTo>
                    <a:pt x="197" y="145"/>
                    <a:pt x="201" y="141"/>
                    <a:pt x="207" y="123"/>
                  </a:cubicBezTo>
                  <a:cubicBezTo>
                    <a:pt x="208" y="119"/>
                    <a:pt x="210" y="115"/>
                    <a:pt x="212" y="110"/>
                  </a:cubicBezTo>
                  <a:cubicBezTo>
                    <a:pt x="220" y="121"/>
                    <a:pt x="221" y="178"/>
                    <a:pt x="21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6">
              <a:extLst>
                <a:ext uri="{FF2B5EF4-FFF2-40B4-BE49-F238E27FC236}">
                  <a16:creationId xmlns:a16="http://schemas.microsoft.com/office/drawing/2014/main" id="{6CE183FD-BE3F-4896-9B60-83F04B64DE54}"/>
                </a:ext>
              </a:extLst>
            </p:cNvPr>
            <p:cNvSpPr>
              <a:spLocks/>
            </p:cNvSpPr>
            <p:nvPr userDrawn="1"/>
          </p:nvSpPr>
          <p:spPr bwMode="auto">
            <a:xfrm>
              <a:off x="5761599" y="2763111"/>
              <a:ext cx="124849" cy="197159"/>
            </a:xfrm>
            <a:custGeom>
              <a:avLst/>
              <a:gdLst>
                <a:gd name="T0" fmla="*/ 194 w 221"/>
                <a:gd name="T1" fmla="*/ 5 h 349"/>
                <a:gd name="T2" fmla="*/ 197 w 221"/>
                <a:gd name="T3" fmla="*/ 13 h 349"/>
                <a:gd name="T4" fmla="*/ 197 w 221"/>
                <a:gd name="T5" fmla="*/ 107 h 349"/>
                <a:gd name="T6" fmla="*/ 187 w 221"/>
                <a:gd name="T7" fmla="*/ 115 h 349"/>
                <a:gd name="T8" fmla="*/ 183 w 221"/>
                <a:gd name="T9" fmla="*/ 94 h 349"/>
                <a:gd name="T10" fmla="*/ 129 w 221"/>
                <a:gd name="T11" fmla="*/ 31 h 349"/>
                <a:gd name="T12" fmla="*/ 85 w 221"/>
                <a:gd name="T13" fmla="*/ 31 h 349"/>
                <a:gd name="T14" fmla="*/ 76 w 221"/>
                <a:gd name="T15" fmla="*/ 114 h 349"/>
                <a:gd name="T16" fmla="*/ 106 w 221"/>
                <a:gd name="T17" fmla="*/ 133 h 349"/>
                <a:gd name="T18" fmla="*/ 182 w 221"/>
                <a:gd name="T19" fmla="*/ 185 h 349"/>
                <a:gd name="T20" fmla="*/ 213 w 221"/>
                <a:gd name="T21" fmla="*/ 274 h 349"/>
                <a:gd name="T22" fmla="*/ 144 w 221"/>
                <a:gd name="T23" fmla="*/ 342 h 349"/>
                <a:gd name="T24" fmla="*/ 60 w 221"/>
                <a:gd name="T25" fmla="*/ 333 h 349"/>
                <a:gd name="T26" fmla="*/ 21 w 221"/>
                <a:gd name="T27" fmla="*/ 341 h 349"/>
                <a:gd name="T28" fmla="*/ 14 w 221"/>
                <a:gd name="T29" fmla="*/ 343 h 349"/>
                <a:gd name="T30" fmla="*/ 11 w 221"/>
                <a:gd name="T31" fmla="*/ 337 h 349"/>
                <a:gd name="T32" fmla="*/ 11 w 221"/>
                <a:gd name="T33" fmla="*/ 239 h 349"/>
                <a:gd name="T34" fmla="*/ 21 w 221"/>
                <a:gd name="T35" fmla="*/ 229 h 349"/>
                <a:gd name="T36" fmla="*/ 26 w 221"/>
                <a:gd name="T37" fmla="*/ 253 h 349"/>
                <a:gd name="T38" fmla="*/ 91 w 221"/>
                <a:gd name="T39" fmla="*/ 322 h 349"/>
                <a:gd name="T40" fmla="*/ 165 w 221"/>
                <a:gd name="T41" fmla="*/ 276 h 349"/>
                <a:gd name="T42" fmla="*/ 152 w 221"/>
                <a:gd name="T43" fmla="*/ 236 h 349"/>
                <a:gd name="T44" fmla="*/ 119 w 221"/>
                <a:gd name="T45" fmla="*/ 207 h 349"/>
                <a:gd name="T46" fmla="*/ 54 w 221"/>
                <a:gd name="T47" fmla="*/ 168 h 349"/>
                <a:gd name="T48" fmla="*/ 13 w 221"/>
                <a:gd name="T49" fmla="*/ 63 h 349"/>
                <a:gd name="T50" fmla="*/ 100 w 221"/>
                <a:gd name="T51" fmla="*/ 3 h 349"/>
                <a:gd name="T52" fmla="*/ 148 w 221"/>
                <a:gd name="T53" fmla="*/ 14 h 349"/>
                <a:gd name="T54" fmla="*/ 188 w 221"/>
                <a:gd name="T55" fmla="*/ 6 h 349"/>
                <a:gd name="T56" fmla="*/ 194 w 221"/>
                <a:gd name="T57" fmla="*/ 5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49">
                  <a:moveTo>
                    <a:pt x="194" y="5"/>
                  </a:moveTo>
                  <a:cubicBezTo>
                    <a:pt x="195" y="8"/>
                    <a:pt x="197" y="10"/>
                    <a:pt x="197" y="13"/>
                  </a:cubicBezTo>
                  <a:cubicBezTo>
                    <a:pt x="197" y="44"/>
                    <a:pt x="197" y="76"/>
                    <a:pt x="197" y="107"/>
                  </a:cubicBezTo>
                  <a:cubicBezTo>
                    <a:pt x="197" y="113"/>
                    <a:pt x="196" y="118"/>
                    <a:pt x="187" y="115"/>
                  </a:cubicBezTo>
                  <a:cubicBezTo>
                    <a:pt x="186" y="108"/>
                    <a:pt x="184" y="101"/>
                    <a:pt x="183" y="94"/>
                  </a:cubicBezTo>
                  <a:cubicBezTo>
                    <a:pt x="175" y="65"/>
                    <a:pt x="157" y="43"/>
                    <a:pt x="129" y="31"/>
                  </a:cubicBezTo>
                  <a:cubicBezTo>
                    <a:pt x="115" y="25"/>
                    <a:pt x="99" y="25"/>
                    <a:pt x="85" y="31"/>
                  </a:cubicBezTo>
                  <a:cubicBezTo>
                    <a:pt x="49" y="48"/>
                    <a:pt x="44" y="88"/>
                    <a:pt x="76" y="114"/>
                  </a:cubicBezTo>
                  <a:cubicBezTo>
                    <a:pt x="85" y="122"/>
                    <a:pt x="96" y="127"/>
                    <a:pt x="106" y="133"/>
                  </a:cubicBezTo>
                  <a:cubicBezTo>
                    <a:pt x="132" y="150"/>
                    <a:pt x="158" y="165"/>
                    <a:pt x="182" y="185"/>
                  </a:cubicBezTo>
                  <a:cubicBezTo>
                    <a:pt x="210" y="207"/>
                    <a:pt x="221" y="238"/>
                    <a:pt x="213" y="274"/>
                  </a:cubicBezTo>
                  <a:cubicBezTo>
                    <a:pt x="204" y="310"/>
                    <a:pt x="180" y="334"/>
                    <a:pt x="144" y="342"/>
                  </a:cubicBezTo>
                  <a:cubicBezTo>
                    <a:pt x="116" y="349"/>
                    <a:pt x="87" y="345"/>
                    <a:pt x="60" y="333"/>
                  </a:cubicBezTo>
                  <a:cubicBezTo>
                    <a:pt x="38" y="323"/>
                    <a:pt x="38" y="324"/>
                    <a:pt x="21" y="341"/>
                  </a:cubicBezTo>
                  <a:cubicBezTo>
                    <a:pt x="20" y="343"/>
                    <a:pt x="17" y="342"/>
                    <a:pt x="14" y="343"/>
                  </a:cubicBezTo>
                  <a:cubicBezTo>
                    <a:pt x="13" y="340"/>
                    <a:pt x="11" y="339"/>
                    <a:pt x="11" y="337"/>
                  </a:cubicBezTo>
                  <a:cubicBezTo>
                    <a:pt x="11" y="304"/>
                    <a:pt x="11" y="272"/>
                    <a:pt x="11" y="239"/>
                  </a:cubicBezTo>
                  <a:cubicBezTo>
                    <a:pt x="11" y="233"/>
                    <a:pt x="10" y="226"/>
                    <a:pt x="21" y="229"/>
                  </a:cubicBezTo>
                  <a:cubicBezTo>
                    <a:pt x="22" y="237"/>
                    <a:pt x="24" y="245"/>
                    <a:pt x="26" y="253"/>
                  </a:cubicBezTo>
                  <a:cubicBezTo>
                    <a:pt x="35" y="288"/>
                    <a:pt x="56" y="312"/>
                    <a:pt x="91" y="322"/>
                  </a:cubicBezTo>
                  <a:cubicBezTo>
                    <a:pt x="130" y="333"/>
                    <a:pt x="158" y="302"/>
                    <a:pt x="165" y="276"/>
                  </a:cubicBezTo>
                  <a:cubicBezTo>
                    <a:pt x="168" y="261"/>
                    <a:pt x="163" y="247"/>
                    <a:pt x="152" y="236"/>
                  </a:cubicBezTo>
                  <a:cubicBezTo>
                    <a:pt x="142" y="225"/>
                    <a:pt x="131" y="215"/>
                    <a:pt x="119" y="207"/>
                  </a:cubicBezTo>
                  <a:cubicBezTo>
                    <a:pt x="98" y="193"/>
                    <a:pt x="76" y="181"/>
                    <a:pt x="54" y="168"/>
                  </a:cubicBezTo>
                  <a:cubicBezTo>
                    <a:pt x="16" y="144"/>
                    <a:pt x="0" y="105"/>
                    <a:pt x="13" y="63"/>
                  </a:cubicBezTo>
                  <a:cubicBezTo>
                    <a:pt x="25" y="25"/>
                    <a:pt x="60" y="0"/>
                    <a:pt x="100" y="3"/>
                  </a:cubicBezTo>
                  <a:cubicBezTo>
                    <a:pt x="116" y="4"/>
                    <a:pt x="132" y="9"/>
                    <a:pt x="148" y="14"/>
                  </a:cubicBezTo>
                  <a:cubicBezTo>
                    <a:pt x="172" y="22"/>
                    <a:pt x="171" y="23"/>
                    <a:pt x="188" y="6"/>
                  </a:cubicBezTo>
                  <a:cubicBezTo>
                    <a:pt x="189" y="5"/>
                    <a:pt x="191" y="6"/>
                    <a:pt x="19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7">
              <a:extLst>
                <a:ext uri="{FF2B5EF4-FFF2-40B4-BE49-F238E27FC236}">
                  <a16:creationId xmlns:a16="http://schemas.microsoft.com/office/drawing/2014/main" id="{C1BBC8DC-23BA-4E3E-ADE9-C84E784BE59C}"/>
                </a:ext>
              </a:extLst>
            </p:cNvPr>
            <p:cNvSpPr>
              <a:spLocks/>
            </p:cNvSpPr>
            <p:nvPr userDrawn="1"/>
          </p:nvSpPr>
          <p:spPr bwMode="auto">
            <a:xfrm>
              <a:off x="6075698" y="2413422"/>
              <a:ext cx="123154" cy="194900"/>
            </a:xfrm>
            <a:custGeom>
              <a:avLst/>
              <a:gdLst>
                <a:gd name="T0" fmla="*/ 190 w 218"/>
                <a:gd name="T1" fmla="*/ 113 h 344"/>
                <a:gd name="T2" fmla="*/ 180 w 218"/>
                <a:gd name="T3" fmla="*/ 105 h 344"/>
                <a:gd name="T4" fmla="*/ 147 w 218"/>
                <a:gd name="T5" fmla="*/ 43 h 344"/>
                <a:gd name="T6" fmla="*/ 93 w 218"/>
                <a:gd name="T7" fmla="*/ 25 h 344"/>
                <a:gd name="T8" fmla="*/ 59 w 218"/>
                <a:gd name="T9" fmla="*/ 99 h 344"/>
                <a:gd name="T10" fmla="*/ 97 w 218"/>
                <a:gd name="T11" fmla="*/ 130 h 344"/>
                <a:gd name="T12" fmla="*/ 184 w 218"/>
                <a:gd name="T13" fmla="*/ 190 h 344"/>
                <a:gd name="T14" fmla="*/ 204 w 218"/>
                <a:gd name="T15" fmla="*/ 283 h 344"/>
                <a:gd name="T16" fmla="*/ 123 w 218"/>
                <a:gd name="T17" fmla="*/ 343 h 344"/>
                <a:gd name="T18" fmla="*/ 50 w 218"/>
                <a:gd name="T19" fmla="*/ 329 h 344"/>
                <a:gd name="T20" fmla="*/ 19 w 218"/>
                <a:gd name="T21" fmla="*/ 336 h 344"/>
                <a:gd name="T22" fmla="*/ 10 w 218"/>
                <a:gd name="T23" fmla="*/ 342 h 344"/>
                <a:gd name="T24" fmla="*/ 9 w 218"/>
                <a:gd name="T25" fmla="*/ 227 h 344"/>
                <a:gd name="T26" fmla="*/ 19 w 218"/>
                <a:gd name="T27" fmla="*/ 237 h 344"/>
                <a:gd name="T28" fmla="*/ 50 w 218"/>
                <a:gd name="T29" fmla="*/ 300 h 344"/>
                <a:gd name="T30" fmla="*/ 83 w 218"/>
                <a:gd name="T31" fmla="*/ 319 h 344"/>
                <a:gd name="T32" fmla="*/ 159 w 218"/>
                <a:gd name="T33" fmla="*/ 278 h 344"/>
                <a:gd name="T34" fmla="*/ 145 w 218"/>
                <a:gd name="T35" fmla="*/ 231 h 344"/>
                <a:gd name="T36" fmla="*/ 90 w 218"/>
                <a:gd name="T37" fmla="*/ 190 h 344"/>
                <a:gd name="T38" fmla="*/ 46 w 218"/>
                <a:gd name="T39" fmla="*/ 163 h 344"/>
                <a:gd name="T40" fmla="*/ 4 w 218"/>
                <a:gd name="T41" fmla="*/ 83 h 344"/>
                <a:gd name="T42" fmla="*/ 66 w 218"/>
                <a:gd name="T43" fmla="*/ 5 h 344"/>
                <a:gd name="T44" fmla="*/ 117 w 218"/>
                <a:gd name="T45" fmla="*/ 4 h 344"/>
                <a:gd name="T46" fmla="*/ 146 w 218"/>
                <a:gd name="T47" fmla="*/ 13 h 344"/>
                <a:gd name="T48" fmla="*/ 182 w 218"/>
                <a:gd name="T49" fmla="*/ 7 h 344"/>
                <a:gd name="T50" fmla="*/ 190 w 218"/>
                <a:gd name="T51" fmla="*/ 6 h 344"/>
                <a:gd name="T52" fmla="*/ 190 w 218"/>
                <a:gd name="T53" fmla="*/ 11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8" h="344">
                  <a:moveTo>
                    <a:pt x="190" y="113"/>
                  </a:moveTo>
                  <a:cubicBezTo>
                    <a:pt x="181" y="115"/>
                    <a:pt x="180" y="110"/>
                    <a:pt x="180" y="105"/>
                  </a:cubicBezTo>
                  <a:cubicBezTo>
                    <a:pt x="178" y="79"/>
                    <a:pt x="166" y="59"/>
                    <a:pt x="147" y="43"/>
                  </a:cubicBezTo>
                  <a:cubicBezTo>
                    <a:pt x="131" y="30"/>
                    <a:pt x="114" y="23"/>
                    <a:pt x="93" y="25"/>
                  </a:cubicBezTo>
                  <a:cubicBezTo>
                    <a:pt x="58" y="29"/>
                    <a:pt x="39" y="70"/>
                    <a:pt x="59" y="99"/>
                  </a:cubicBezTo>
                  <a:cubicBezTo>
                    <a:pt x="68" y="113"/>
                    <a:pt x="82" y="122"/>
                    <a:pt x="97" y="130"/>
                  </a:cubicBezTo>
                  <a:cubicBezTo>
                    <a:pt x="129" y="146"/>
                    <a:pt x="159" y="164"/>
                    <a:pt x="184" y="190"/>
                  </a:cubicBezTo>
                  <a:cubicBezTo>
                    <a:pt x="210" y="217"/>
                    <a:pt x="218" y="248"/>
                    <a:pt x="204" y="283"/>
                  </a:cubicBezTo>
                  <a:cubicBezTo>
                    <a:pt x="189" y="319"/>
                    <a:pt x="162" y="340"/>
                    <a:pt x="123" y="343"/>
                  </a:cubicBezTo>
                  <a:cubicBezTo>
                    <a:pt x="98" y="344"/>
                    <a:pt x="73" y="341"/>
                    <a:pt x="50" y="329"/>
                  </a:cubicBezTo>
                  <a:cubicBezTo>
                    <a:pt x="33" y="321"/>
                    <a:pt x="33" y="321"/>
                    <a:pt x="19" y="336"/>
                  </a:cubicBezTo>
                  <a:cubicBezTo>
                    <a:pt x="17" y="338"/>
                    <a:pt x="14" y="340"/>
                    <a:pt x="10" y="342"/>
                  </a:cubicBezTo>
                  <a:cubicBezTo>
                    <a:pt x="5" y="325"/>
                    <a:pt x="5" y="244"/>
                    <a:pt x="9" y="227"/>
                  </a:cubicBezTo>
                  <a:cubicBezTo>
                    <a:pt x="19" y="224"/>
                    <a:pt x="18" y="232"/>
                    <a:pt x="19" y="237"/>
                  </a:cubicBezTo>
                  <a:cubicBezTo>
                    <a:pt x="22" y="262"/>
                    <a:pt x="31" y="284"/>
                    <a:pt x="50" y="300"/>
                  </a:cubicBezTo>
                  <a:cubicBezTo>
                    <a:pt x="60" y="308"/>
                    <a:pt x="71" y="315"/>
                    <a:pt x="83" y="319"/>
                  </a:cubicBezTo>
                  <a:cubicBezTo>
                    <a:pt x="113" y="330"/>
                    <a:pt x="151" y="309"/>
                    <a:pt x="159" y="278"/>
                  </a:cubicBezTo>
                  <a:cubicBezTo>
                    <a:pt x="163" y="260"/>
                    <a:pt x="158" y="243"/>
                    <a:pt x="145" y="231"/>
                  </a:cubicBezTo>
                  <a:cubicBezTo>
                    <a:pt x="128" y="216"/>
                    <a:pt x="109" y="203"/>
                    <a:pt x="90" y="190"/>
                  </a:cubicBezTo>
                  <a:cubicBezTo>
                    <a:pt x="76" y="181"/>
                    <a:pt x="61" y="173"/>
                    <a:pt x="46" y="163"/>
                  </a:cubicBezTo>
                  <a:cubicBezTo>
                    <a:pt x="17" y="145"/>
                    <a:pt x="0" y="118"/>
                    <a:pt x="4" y="83"/>
                  </a:cubicBezTo>
                  <a:cubicBezTo>
                    <a:pt x="8" y="45"/>
                    <a:pt x="28" y="16"/>
                    <a:pt x="66" y="5"/>
                  </a:cubicBezTo>
                  <a:cubicBezTo>
                    <a:pt x="82" y="0"/>
                    <a:pt x="100" y="2"/>
                    <a:pt x="117" y="4"/>
                  </a:cubicBezTo>
                  <a:cubicBezTo>
                    <a:pt x="127" y="4"/>
                    <a:pt x="136" y="9"/>
                    <a:pt x="146" y="13"/>
                  </a:cubicBezTo>
                  <a:cubicBezTo>
                    <a:pt x="159" y="18"/>
                    <a:pt x="172" y="24"/>
                    <a:pt x="182" y="7"/>
                  </a:cubicBezTo>
                  <a:cubicBezTo>
                    <a:pt x="183" y="6"/>
                    <a:pt x="187" y="6"/>
                    <a:pt x="190" y="6"/>
                  </a:cubicBezTo>
                  <a:cubicBezTo>
                    <a:pt x="190" y="42"/>
                    <a:pt x="190" y="78"/>
                    <a:pt x="19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8">
              <a:extLst>
                <a:ext uri="{FF2B5EF4-FFF2-40B4-BE49-F238E27FC236}">
                  <a16:creationId xmlns:a16="http://schemas.microsoft.com/office/drawing/2014/main" id="{56B2B9BD-370B-46F1-BC98-CDE1A11B6C14}"/>
                </a:ext>
              </a:extLst>
            </p:cNvPr>
            <p:cNvSpPr>
              <a:spLocks/>
            </p:cNvSpPr>
            <p:nvPr userDrawn="1"/>
          </p:nvSpPr>
          <p:spPr bwMode="auto">
            <a:xfrm>
              <a:off x="5527720" y="2415117"/>
              <a:ext cx="183036" cy="193205"/>
            </a:xfrm>
            <a:custGeom>
              <a:avLst/>
              <a:gdLst>
                <a:gd name="T0" fmla="*/ 0 w 323"/>
                <a:gd name="T1" fmla="*/ 6 h 341"/>
                <a:gd name="T2" fmla="*/ 121 w 323"/>
                <a:gd name="T3" fmla="*/ 7 h 341"/>
                <a:gd name="T4" fmla="*/ 112 w 323"/>
                <a:gd name="T5" fmla="*/ 12 h 341"/>
                <a:gd name="T6" fmla="*/ 98 w 323"/>
                <a:gd name="T7" fmla="*/ 42 h 341"/>
                <a:gd name="T8" fmla="*/ 114 w 323"/>
                <a:gd name="T9" fmla="*/ 79 h 341"/>
                <a:gd name="T10" fmla="*/ 178 w 323"/>
                <a:gd name="T11" fmla="*/ 223 h 341"/>
                <a:gd name="T12" fmla="*/ 183 w 323"/>
                <a:gd name="T13" fmla="*/ 235 h 341"/>
                <a:gd name="T14" fmla="*/ 191 w 323"/>
                <a:gd name="T15" fmla="*/ 217 h 341"/>
                <a:gd name="T16" fmla="*/ 260 w 323"/>
                <a:gd name="T17" fmla="*/ 47 h 341"/>
                <a:gd name="T18" fmla="*/ 247 w 323"/>
                <a:gd name="T19" fmla="*/ 10 h 341"/>
                <a:gd name="T20" fmla="*/ 245 w 323"/>
                <a:gd name="T21" fmla="*/ 7 h 341"/>
                <a:gd name="T22" fmla="*/ 323 w 323"/>
                <a:gd name="T23" fmla="*/ 4 h 341"/>
                <a:gd name="T24" fmla="*/ 320 w 323"/>
                <a:gd name="T25" fmla="*/ 12 h 341"/>
                <a:gd name="T26" fmla="*/ 291 w 323"/>
                <a:gd name="T27" fmla="*/ 47 h 341"/>
                <a:gd name="T28" fmla="*/ 247 w 323"/>
                <a:gd name="T29" fmla="*/ 158 h 341"/>
                <a:gd name="T30" fmla="*/ 181 w 323"/>
                <a:gd name="T31" fmla="*/ 325 h 341"/>
                <a:gd name="T32" fmla="*/ 178 w 323"/>
                <a:gd name="T33" fmla="*/ 333 h 341"/>
                <a:gd name="T34" fmla="*/ 162 w 323"/>
                <a:gd name="T35" fmla="*/ 333 h 341"/>
                <a:gd name="T36" fmla="*/ 157 w 323"/>
                <a:gd name="T37" fmla="*/ 322 h 341"/>
                <a:gd name="T38" fmla="*/ 38 w 323"/>
                <a:gd name="T39" fmla="*/ 45 h 341"/>
                <a:gd name="T40" fmla="*/ 0 w 323"/>
                <a:gd name="T41" fmla="*/ 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41">
                  <a:moveTo>
                    <a:pt x="0" y="6"/>
                  </a:moveTo>
                  <a:cubicBezTo>
                    <a:pt x="24" y="1"/>
                    <a:pt x="104" y="1"/>
                    <a:pt x="121" y="7"/>
                  </a:cubicBezTo>
                  <a:cubicBezTo>
                    <a:pt x="117" y="9"/>
                    <a:pt x="115" y="11"/>
                    <a:pt x="112" y="12"/>
                  </a:cubicBezTo>
                  <a:cubicBezTo>
                    <a:pt x="93" y="18"/>
                    <a:pt x="90" y="24"/>
                    <a:pt x="98" y="42"/>
                  </a:cubicBezTo>
                  <a:cubicBezTo>
                    <a:pt x="103" y="55"/>
                    <a:pt x="109" y="67"/>
                    <a:pt x="114" y="79"/>
                  </a:cubicBezTo>
                  <a:cubicBezTo>
                    <a:pt x="136" y="127"/>
                    <a:pt x="157" y="175"/>
                    <a:pt x="178" y="223"/>
                  </a:cubicBezTo>
                  <a:cubicBezTo>
                    <a:pt x="179" y="226"/>
                    <a:pt x="181" y="229"/>
                    <a:pt x="183" y="235"/>
                  </a:cubicBezTo>
                  <a:cubicBezTo>
                    <a:pt x="187" y="227"/>
                    <a:pt x="189" y="222"/>
                    <a:pt x="191" y="217"/>
                  </a:cubicBezTo>
                  <a:cubicBezTo>
                    <a:pt x="214" y="160"/>
                    <a:pt x="237" y="104"/>
                    <a:pt x="260" y="47"/>
                  </a:cubicBezTo>
                  <a:cubicBezTo>
                    <a:pt x="269" y="23"/>
                    <a:pt x="269" y="23"/>
                    <a:pt x="247" y="10"/>
                  </a:cubicBezTo>
                  <a:cubicBezTo>
                    <a:pt x="246" y="10"/>
                    <a:pt x="245" y="8"/>
                    <a:pt x="245" y="7"/>
                  </a:cubicBezTo>
                  <a:cubicBezTo>
                    <a:pt x="255" y="1"/>
                    <a:pt x="291" y="0"/>
                    <a:pt x="323" y="4"/>
                  </a:cubicBezTo>
                  <a:cubicBezTo>
                    <a:pt x="322" y="7"/>
                    <a:pt x="321" y="12"/>
                    <a:pt x="320" y="12"/>
                  </a:cubicBezTo>
                  <a:cubicBezTo>
                    <a:pt x="303" y="18"/>
                    <a:pt x="297" y="32"/>
                    <a:pt x="291" y="47"/>
                  </a:cubicBezTo>
                  <a:cubicBezTo>
                    <a:pt x="276" y="84"/>
                    <a:pt x="262" y="121"/>
                    <a:pt x="247" y="158"/>
                  </a:cubicBezTo>
                  <a:cubicBezTo>
                    <a:pt x="225" y="214"/>
                    <a:pt x="203" y="269"/>
                    <a:pt x="181" y="325"/>
                  </a:cubicBezTo>
                  <a:cubicBezTo>
                    <a:pt x="180" y="328"/>
                    <a:pt x="179" y="330"/>
                    <a:pt x="178" y="333"/>
                  </a:cubicBezTo>
                  <a:cubicBezTo>
                    <a:pt x="173" y="341"/>
                    <a:pt x="167" y="341"/>
                    <a:pt x="162" y="333"/>
                  </a:cubicBezTo>
                  <a:cubicBezTo>
                    <a:pt x="160" y="329"/>
                    <a:pt x="158" y="325"/>
                    <a:pt x="157" y="322"/>
                  </a:cubicBezTo>
                  <a:cubicBezTo>
                    <a:pt x="117" y="230"/>
                    <a:pt x="77" y="137"/>
                    <a:pt x="38" y="45"/>
                  </a:cubicBezTo>
                  <a:cubicBezTo>
                    <a:pt x="31" y="28"/>
                    <a:pt x="19" y="1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9">
              <a:extLst>
                <a:ext uri="{FF2B5EF4-FFF2-40B4-BE49-F238E27FC236}">
                  <a16:creationId xmlns:a16="http://schemas.microsoft.com/office/drawing/2014/main" id="{A5163175-2537-44A4-906E-FE1703F7C367}"/>
                </a:ext>
              </a:extLst>
            </p:cNvPr>
            <p:cNvSpPr>
              <a:spLocks/>
            </p:cNvSpPr>
            <p:nvPr userDrawn="1"/>
          </p:nvSpPr>
          <p:spPr bwMode="auto">
            <a:xfrm>
              <a:off x="6299973" y="2417376"/>
              <a:ext cx="164958" cy="189815"/>
            </a:xfrm>
            <a:custGeom>
              <a:avLst/>
              <a:gdLst>
                <a:gd name="T0" fmla="*/ 175 w 292"/>
                <a:gd name="T1" fmla="*/ 24 h 335"/>
                <a:gd name="T2" fmla="*/ 174 w 292"/>
                <a:gd name="T3" fmla="*/ 45 h 335"/>
                <a:gd name="T4" fmla="*/ 174 w 292"/>
                <a:gd name="T5" fmla="*/ 283 h 335"/>
                <a:gd name="T6" fmla="*/ 207 w 292"/>
                <a:gd name="T7" fmla="*/ 326 h 335"/>
                <a:gd name="T8" fmla="*/ 200 w 292"/>
                <a:gd name="T9" fmla="*/ 334 h 335"/>
                <a:gd name="T10" fmla="*/ 172 w 292"/>
                <a:gd name="T11" fmla="*/ 334 h 335"/>
                <a:gd name="T12" fmla="*/ 98 w 292"/>
                <a:gd name="T13" fmla="*/ 334 h 335"/>
                <a:gd name="T14" fmla="*/ 88 w 292"/>
                <a:gd name="T15" fmla="*/ 324 h 335"/>
                <a:gd name="T16" fmla="*/ 98 w 292"/>
                <a:gd name="T17" fmla="*/ 322 h 335"/>
                <a:gd name="T18" fmla="*/ 118 w 292"/>
                <a:gd name="T19" fmla="*/ 295 h 335"/>
                <a:gd name="T20" fmla="*/ 118 w 292"/>
                <a:gd name="T21" fmla="*/ 25 h 335"/>
                <a:gd name="T22" fmla="*/ 39 w 292"/>
                <a:gd name="T23" fmla="*/ 27 h 335"/>
                <a:gd name="T24" fmla="*/ 16 w 292"/>
                <a:gd name="T25" fmla="*/ 53 h 335"/>
                <a:gd name="T26" fmla="*/ 9 w 292"/>
                <a:gd name="T27" fmla="*/ 78 h 335"/>
                <a:gd name="T28" fmla="*/ 6 w 292"/>
                <a:gd name="T29" fmla="*/ 0 h 335"/>
                <a:gd name="T30" fmla="*/ 285 w 292"/>
                <a:gd name="T31" fmla="*/ 0 h 335"/>
                <a:gd name="T32" fmla="*/ 283 w 292"/>
                <a:gd name="T33" fmla="*/ 81 h 335"/>
                <a:gd name="T34" fmla="*/ 278 w 292"/>
                <a:gd name="T35" fmla="*/ 63 h 335"/>
                <a:gd name="T36" fmla="*/ 230 w 292"/>
                <a:gd name="T37" fmla="*/ 24 h 335"/>
                <a:gd name="T38" fmla="*/ 175 w 292"/>
                <a:gd name="T39" fmla="*/ 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5">
                  <a:moveTo>
                    <a:pt x="175" y="24"/>
                  </a:moveTo>
                  <a:cubicBezTo>
                    <a:pt x="175" y="32"/>
                    <a:pt x="174" y="39"/>
                    <a:pt x="174" y="45"/>
                  </a:cubicBezTo>
                  <a:cubicBezTo>
                    <a:pt x="174" y="125"/>
                    <a:pt x="174" y="204"/>
                    <a:pt x="174" y="283"/>
                  </a:cubicBezTo>
                  <a:cubicBezTo>
                    <a:pt x="174" y="313"/>
                    <a:pt x="178" y="317"/>
                    <a:pt x="207" y="326"/>
                  </a:cubicBezTo>
                  <a:cubicBezTo>
                    <a:pt x="204" y="329"/>
                    <a:pt x="202" y="333"/>
                    <a:pt x="200" y="334"/>
                  </a:cubicBezTo>
                  <a:cubicBezTo>
                    <a:pt x="191" y="335"/>
                    <a:pt x="182" y="334"/>
                    <a:pt x="172" y="334"/>
                  </a:cubicBezTo>
                  <a:cubicBezTo>
                    <a:pt x="148" y="334"/>
                    <a:pt x="123" y="334"/>
                    <a:pt x="98" y="334"/>
                  </a:cubicBezTo>
                  <a:cubicBezTo>
                    <a:pt x="93" y="334"/>
                    <a:pt x="85" y="335"/>
                    <a:pt x="88" y="324"/>
                  </a:cubicBezTo>
                  <a:cubicBezTo>
                    <a:pt x="91" y="323"/>
                    <a:pt x="95" y="323"/>
                    <a:pt x="98" y="322"/>
                  </a:cubicBezTo>
                  <a:cubicBezTo>
                    <a:pt x="111" y="318"/>
                    <a:pt x="118" y="308"/>
                    <a:pt x="118" y="295"/>
                  </a:cubicBezTo>
                  <a:cubicBezTo>
                    <a:pt x="118" y="206"/>
                    <a:pt x="118" y="117"/>
                    <a:pt x="118" y="25"/>
                  </a:cubicBezTo>
                  <a:cubicBezTo>
                    <a:pt x="91" y="24"/>
                    <a:pt x="65" y="21"/>
                    <a:pt x="39" y="27"/>
                  </a:cubicBezTo>
                  <a:cubicBezTo>
                    <a:pt x="26" y="31"/>
                    <a:pt x="20" y="41"/>
                    <a:pt x="16" y="53"/>
                  </a:cubicBezTo>
                  <a:cubicBezTo>
                    <a:pt x="13" y="61"/>
                    <a:pt x="12" y="69"/>
                    <a:pt x="9" y="78"/>
                  </a:cubicBezTo>
                  <a:cubicBezTo>
                    <a:pt x="1" y="68"/>
                    <a:pt x="0" y="44"/>
                    <a:pt x="6" y="0"/>
                  </a:cubicBezTo>
                  <a:cubicBezTo>
                    <a:pt x="99" y="0"/>
                    <a:pt x="192" y="0"/>
                    <a:pt x="285" y="0"/>
                  </a:cubicBezTo>
                  <a:cubicBezTo>
                    <a:pt x="292" y="39"/>
                    <a:pt x="292" y="65"/>
                    <a:pt x="283" y="81"/>
                  </a:cubicBezTo>
                  <a:cubicBezTo>
                    <a:pt x="281" y="73"/>
                    <a:pt x="280" y="68"/>
                    <a:pt x="278" y="63"/>
                  </a:cubicBezTo>
                  <a:cubicBezTo>
                    <a:pt x="271" y="33"/>
                    <a:pt x="261" y="24"/>
                    <a:pt x="230" y="24"/>
                  </a:cubicBezTo>
                  <a:cubicBezTo>
                    <a:pt x="212" y="23"/>
                    <a:pt x="194" y="24"/>
                    <a:pt x="17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0">
              <a:extLst>
                <a:ext uri="{FF2B5EF4-FFF2-40B4-BE49-F238E27FC236}">
                  <a16:creationId xmlns:a16="http://schemas.microsoft.com/office/drawing/2014/main" id="{8B2153FD-275F-4E5D-8D88-20CEDB2F6C55}"/>
                </a:ext>
              </a:extLst>
            </p:cNvPr>
            <p:cNvSpPr>
              <a:spLocks/>
            </p:cNvSpPr>
            <p:nvPr userDrawn="1"/>
          </p:nvSpPr>
          <p:spPr bwMode="auto">
            <a:xfrm>
              <a:off x="5906785" y="2765936"/>
              <a:ext cx="155919" cy="191510"/>
            </a:xfrm>
            <a:custGeom>
              <a:avLst/>
              <a:gdLst>
                <a:gd name="T0" fmla="*/ 275 w 275"/>
                <a:gd name="T1" fmla="*/ 247 h 339"/>
                <a:gd name="T2" fmla="*/ 248 w 275"/>
                <a:gd name="T3" fmla="*/ 337 h 339"/>
                <a:gd name="T4" fmla="*/ 232 w 275"/>
                <a:gd name="T5" fmla="*/ 338 h 339"/>
                <a:gd name="T6" fmla="*/ 20 w 275"/>
                <a:gd name="T7" fmla="*/ 338 h 339"/>
                <a:gd name="T8" fmla="*/ 6 w 275"/>
                <a:gd name="T9" fmla="*/ 337 h 339"/>
                <a:gd name="T10" fmla="*/ 1 w 275"/>
                <a:gd name="T11" fmla="*/ 330 h 339"/>
                <a:gd name="T12" fmla="*/ 36 w 275"/>
                <a:gd name="T13" fmla="*/ 280 h 339"/>
                <a:gd name="T14" fmla="*/ 36 w 275"/>
                <a:gd name="T15" fmla="*/ 56 h 339"/>
                <a:gd name="T16" fmla="*/ 35 w 275"/>
                <a:gd name="T17" fmla="*/ 38 h 339"/>
                <a:gd name="T18" fmla="*/ 11 w 275"/>
                <a:gd name="T19" fmla="*/ 12 h 339"/>
                <a:gd name="T20" fmla="*/ 0 w 275"/>
                <a:gd name="T21" fmla="*/ 8 h 339"/>
                <a:gd name="T22" fmla="*/ 9 w 275"/>
                <a:gd name="T23" fmla="*/ 0 h 339"/>
                <a:gd name="T24" fmla="*/ 118 w 275"/>
                <a:gd name="T25" fmla="*/ 0 h 339"/>
                <a:gd name="T26" fmla="*/ 126 w 275"/>
                <a:gd name="T27" fmla="*/ 6 h 339"/>
                <a:gd name="T28" fmla="*/ 123 w 275"/>
                <a:gd name="T29" fmla="*/ 11 h 339"/>
                <a:gd name="T30" fmla="*/ 92 w 275"/>
                <a:gd name="T31" fmla="*/ 52 h 339"/>
                <a:gd name="T32" fmla="*/ 92 w 275"/>
                <a:gd name="T33" fmla="*/ 282 h 339"/>
                <a:gd name="T34" fmla="*/ 92 w 275"/>
                <a:gd name="T35" fmla="*/ 292 h 339"/>
                <a:gd name="T36" fmla="*/ 113 w 275"/>
                <a:gd name="T37" fmla="*/ 311 h 339"/>
                <a:gd name="T38" fmla="*/ 195 w 275"/>
                <a:gd name="T39" fmla="*/ 311 h 339"/>
                <a:gd name="T40" fmla="*/ 250 w 275"/>
                <a:gd name="T41" fmla="*/ 276 h 339"/>
                <a:gd name="T42" fmla="*/ 262 w 275"/>
                <a:gd name="T43" fmla="*/ 251 h 339"/>
                <a:gd name="T44" fmla="*/ 270 w 275"/>
                <a:gd name="T45" fmla="*/ 243 h 339"/>
                <a:gd name="T46" fmla="*/ 275 w 275"/>
                <a:gd name="T47" fmla="*/ 24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5" h="339">
                  <a:moveTo>
                    <a:pt x="275" y="247"/>
                  </a:moveTo>
                  <a:cubicBezTo>
                    <a:pt x="266" y="277"/>
                    <a:pt x="257" y="306"/>
                    <a:pt x="248" y="337"/>
                  </a:cubicBezTo>
                  <a:cubicBezTo>
                    <a:pt x="242" y="337"/>
                    <a:pt x="237" y="338"/>
                    <a:pt x="232" y="338"/>
                  </a:cubicBezTo>
                  <a:cubicBezTo>
                    <a:pt x="161" y="338"/>
                    <a:pt x="91" y="338"/>
                    <a:pt x="20" y="338"/>
                  </a:cubicBezTo>
                  <a:cubicBezTo>
                    <a:pt x="15" y="338"/>
                    <a:pt x="11" y="339"/>
                    <a:pt x="6" y="337"/>
                  </a:cubicBezTo>
                  <a:cubicBezTo>
                    <a:pt x="4" y="337"/>
                    <a:pt x="3" y="333"/>
                    <a:pt x="1" y="330"/>
                  </a:cubicBezTo>
                  <a:cubicBezTo>
                    <a:pt x="33" y="319"/>
                    <a:pt x="36" y="314"/>
                    <a:pt x="36" y="280"/>
                  </a:cubicBezTo>
                  <a:cubicBezTo>
                    <a:pt x="36" y="205"/>
                    <a:pt x="36" y="131"/>
                    <a:pt x="36" y="56"/>
                  </a:cubicBezTo>
                  <a:cubicBezTo>
                    <a:pt x="36" y="50"/>
                    <a:pt x="36" y="44"/>
                    <a:pt x="35" y="38"/>
                  </a:cubicBezTo>
                  <a:cubicBezTo>
                    <a:pt x="33" y="24"/>
                    <a:pt x="25" y="15"/>
                    <a:pt x="11" y="12"/>
                  </a:cubicBezTo>
                  <a:cubicBezTo>
                    <a:pt x="8" y="12"/>
                    <a:pt x="5" y="10"/>
                    <a:pt x="0" y="8"/>
                  </a:cubicBezTo>
                  <a:cubicBezTo>
                    <a:pt x="4" y="5"/>
                    <a:pt x="6" y="0"/>
                    <a:pt x="9" y="0"/>
                  </a:cubicBezTo>
                  <a:cubicBezTo>
                    <a:pt x="45" y="0"/>
                    <a:pt x="82" y="0"/>
                    <a:pt x="118" y="0"/>
                  </a:cubicBezTo>
                  <a:cubicBezTo>
                    <a:pt x="121" y="0"/>
                    <a:pt x="124" y="4"/>
                    <a:pt x="126" y="6"/>
                  </a:cubicBezTo>
                  <a:cubicBezTo>
                    <a:pt x="124" y="9"/>
                    <a:pt x="124" y="10"/>
                    <a:pt x="123" y="11"/>
                  </a:cubicBezTo>
                  <a:cubicBezTo>
                    <a:pt x="96" y="19"/>
                    <a:pt x="92" y="23"/>
                    <a:pt x="92" y="52"/>
                  </a:cubicBezTo>
                  <a:cubicBezTo>
                    <a:pt x="92" y="128"/>
                    <a:pt x="92" y="205"/>
                    <a:pt x="92" y="282"/>
                  </a:cubicBezTo>
                  <a:cubicBezTo>
                    <a:pt x="92" y="285"/>
                    <a:pt x="92" y="288"/>
                    <a:pt x="92" y="292"/>
                  </a:cubicBezTo>
                  <a:cubicBezTo>
                    <a:pt x="94" y="305"/>
                    <a:pt x="99" y="311"/>
                    <a:pt x="113" y="311"/>
                  </a:cubicBezTo>
                  <a:cubicBezTo>
                    <a:pt x="140" y="312"/>
                    <a:pt x="167" y="313"/>
                    <a:pt x="195" y="311"/>
                  </a:cubicBezTo>
                  <a:cubicBezTo>
                    <a:pt x="219" y="310"/>
                    <a:pt x="237" y="297"/>
                    <a:pt x="250" y="276"/>
                  </a:cubicBezTo>
                  <a:cubicBezTo>
                    <a:pt x="254" y="268"/>
                    <a:pt x="257" y="259"/>
                    <a:pt x="262" y="251"/>
                  </a:cubicBezTo>
                  <a:cubicBezTo>
                    <a:pt x="263" y="248"/>
                    <a:pt x="267" y="246"/>
                    <a:pt x="270" y="243"/>
                  </a:cubicBezTo>
                  <a:cubicBezTo>
                    <a:pt x="272" y="244"/>
                    <a:pt x="274" y="245"/>
                    <a:pt x="275"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1">
              <a:extLst>
                <a:ext uri="{FF2B5EF4-FFF2-40B4-BE49-F238E27FC236}">
                  <a16:creationId xmlns:a16="http://schemas.microsoft.com/office/drawing/2014/main" id="{AFECE4A0-F5D4-4B71-B48A-BAAD24DB2EEC}"/>
                </a:ext>
              </a:extLst>
            </p:cNvPr>
            <p:cNvSpPr>
              <a:spLocks/>
            </p:cNvSpPr>
            <p:nvPr userDrawn="1"/>
          </p:nvSpPr>
          <p:spPr bwMode="auto">
            <a:xfrm>
              <a:off x="6209020" y="2415682"/>
              <a:ext cx="73440" cy="192075"/>
            </a:xfrm>
            <a:custGeom>
              <a:avLst/>
              <a:gdLst>
                <a:gd name="T0" fmla="*/ 0 w 129"/>
                <a:gd name="T1" fmla="*/ 6 h 339"/>
                <a:gd name="T2" fmla="*/ 129 w 129"/>
                <a:gd name="T3" fmla="*/ 5 h 339"/>
                <a:gd name="T4" fmla="*/ 117 w 129"/>
                <a:gd name="T5" fmla="*/ 12 h 339"/>
                <a:gd name="T6" fmla="*/ 94 w 129"/>
                <a:gd name="T7" fmla="*/ 43 h 339"/>
                <a:gd name="T8" fmla="*/ 94 w 129"/>
                <a:gd name="T9" fmla="*/ 75 h 339"/>
                <a:gd name="T10" fmla="*/ 94 w 129"/>
                <a:gd name="T11" fmla="*/ 279 h 339"/>
                <a:gd name="T12" fmla="*/ 95 w 129"/>
                <a:gd name="T13" fmla="*/ 297 h 339"/>
                <a:gd name="T14" fmla="*/ 120 w 129"/>
                <a:gd name="T15" fmla="*/ 325 h 339"/>
                <a:gd name="T16" fmla="*/ 128 w 129"/>
                <a:gd name="T17" fmla="*/ 328 h 339"/>
                <a:gd name="T18" fmla="*/ 123 w 129"/>
                <a:gd name="T19" fmla="*/ 336 h 339"/>
                <a:gd name="T20" fmla="*/ 110 w 129"/>
                <a:gd name="T21" fmla="*/ 337 h 339"/>
                <a:gd name="T22" fmla="*/ 18 w 129"/>
                <a:gd name="T23" fmla="*/ 337 h 339"/>
                <a:gd name="T24" fmla="*/ 4 w 129"/>
                <a:gd name="T25" fmla="*/ 329 h 339"/>
                <a:gd name="T26" fmla="*/ 12 w 129"/>
                <a:gd name="T27" fmla="*/ 325 h 339"/>
                <a:gd name="T28" fmla="*/ 38 w 129"/>
                <a:gd name="T29" fmla="*/ 298 h 339"/>
                <a:gd name="T30" fmla="*/ 38 w 129"/>
                <a:gd name="T31" fmla="*/ 282 h 339"/>
                <a:gd name="T32" fmla="*/ 38 w 129"/>
                <a:gd name="T33" fmla="*/ 54 h 339"/>
                <a:gd name="T34" fmla="*/ 38 w 129"/>
                <a:gd name="T35" fmla="*/ 38 h 339"/>
                <a:gd name="T36" fmla="*/ 16 w 129"/>
                <a:gd name="T37" fmla="*/ 13 h 339"/>
                <a:gd name="T38" fmla="*/ 0 w 129"/>
                <a:gd name="T39" fmla="*/ 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339">
                  <a:moveTo>
                    <a:pt x="0" y="6"/>
                  </a:moveTo>
                  <a:cubicBezTo>
                    <a:pt x="21" y="0"/>
                    <a:pt x="110" y="0"/>
                    <a:pt x="129" y="5"/>
                  </a:cubicBezTo>
                  <a:cubicBezTo>
                    <a:pt x="124" y="8"/>
                    <a:pt x="121" y="11"/>
                    <a:pt x="117" y="12"/>
                  </a:cubicBezTo>
                  <a:cubicBezTo>
                    <a:pt x="101" y="16"/>
                    <a:pt x="95" y="28"/>
                    <a:pt x="94" y="43"/>
                  </a:cubicBezTo>
                  <a:cubicBezTo>
                    <a:pt x="94" y="54"/>
                    <a:pt x="94" y="65"/>
                    <a:pt x="94" y="75"/>
                  </a:cubicBezTo>
                  <a:cubicBezTo>
                    <a:pt x="94" y="143"/>
                    <a:pt x="94" y="211"/>
                    <a:pt x="94" y="279"/>
                  </a:cubicBezTo>
                  <a:cubicBezTo>
                    <a:pt x="94" y="285"/>
                    <a:pt x="94" y="291"/>
                    <a:pt x="95" y="297"/>
                  </a:cubicBezTo>
                  <a:cubicBezTo>
                    <a:pt x="96" y="315"/>
                    <a:pt x="102" y="321"/>
                    <a:pt x="120" y="325"/>
                  </a:cubicBezTo>
                  <a:cubicBezTo>
                    <a:pt x="122" y="326"/>
                    <a:pt x="124" y="327"/>
                    <a:pt x="128" y="328"/>
                  </a:cubicBezTo>
                  <a:cubicBezTo>
                    <a:pt x="126" y="331"/>
                    <a:pt x="125" y="336"/>
                    <a:pt x="123" y="336"/>
                  </a:cubicBezTo>
                  <a:cubicBezTo>
                    <a:pt x="119" y="337"/>
                    <a:pt x="114" y="337"/>
                    <a:pt x="110" y="337"/>
                  </a:cubicBezTo>
                  <a:cubicBezTo>
                    <a:pt x="79" y="337"/>
                    <a:pt x="48" y="337"/>
                    <a:pt x="18" y="337"/>
                  </a:cubicBezTo>
                  <a:cubicBezTo>
                    <a:pt x="12" y="337"/>
                    <a:pt x="5" y="339"/>
                    <a:pt x="4" y="329"/>
                  </a:cubicBezTo>
                  <a:cubicBezTo>
                    <a:pt x="7" y="328"/>
                    <a:pt x="9" y="326"/>
                    <a:pt x="12" y="325"/>
                  </a:cubicBezTo>
                  <a:cubicBezTo>
                    <a:pt x="30" y="321"/>
                    <a:pt x="36" y="315"/>
                    <a:pt x="38" y="298"/>
                  </a:cubicBezTo>
                  <a:cubicBezTo>
                    <a:pt x="39" y="293"/>
                    <a:pt x="38" y="287"/>
                    <a:pt x="38" y="282"/>
                  </a:cubicBezTo>
                  <a:cubicBezTo>
                    <a:pt x="38" y="206"/>
                    <a:pt x="38" y="130"/>
                    <a:pt x="38" y="54"/>
                  </a:cubicBezTo>
                  <a:cubicBezTo>
                    <a:pt x="38" y="49"/>
                    <a:pt x="39" y="43"/>
                    <a:pt x="38" y="38"/>
                  </a:cubicBezTo>
                  <a:cubicBezTo>
                    <a:pt x="36" y="26"/>
                    <a:pt x="31" y="15"/>
                    <a:pt x="16" y="13"/>
                  </a:cubicBezTo>
                  <a:cubicBezTo>
                    <a:pt x="12" y="12"/>
                    <a:pt x="8"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2">
              <a:extLst>
                <a:ext uri="{FF2B5EF4-FFF2-40B4-BE49-F238E27FC236}">
                  <a16:creationId xmlns:a16="http://schemas.microsoft.com/office/drawing/2014/main" id="{745C58B5-7E54-40D5-A15B-37C40F09BF4B}"/>
                </a:ext>
              </a:extLst>
            </p:cNvPr>
            <p:cNvSpPr>
              <a:spLocks/>
            </p:cNvSpPr>
            <p:nvPr userDrawn="1"/>
          </p:nvSpPr>
          <p:spPr bwMode="auto">
            <a:xfrm>
              <a:off x="5439591" y="2415682"/>
              <a:ext cx="70051" cy="190945"/>
            </a:xfrm>
            <a:custGeom>
              <a:avLst/>
              <a:gdLst>
                <a:gd name="T0" fmla="*/ 124 w 124"/>
                <a:gd name="T1" fmla="*/ 331 h 337"/>
                <a:gd name="T2" fmla="*/ 115 w 124"/>
                <a:gd name="T3" fmla="*/ 337 h 337"/>
                <a:gd name="T4" fmla="*/ 13 w 124"/>
                <a:gd name="T5" fmla="*/ 337 h 337"/>
                <a:gd name="T6" fmla="*/ 0 w 124"/>
                <a:gd name="T7" fmla="*/ 330 h 337"/>
                <a:gd name="T8" fmla="*/ 13 w 124"/>
                <a:gd name="T9" fmla="*/ 325 h 337"/>
                <a:gd name="T10" fmla="*/ 36 w 124"/>
                <a:gd name="T11" fmla="*/ 297 h 337"/>
                <a:gd name="T12" fmla="*/ 36 w 124"/>
                <a:gd name="T13" fmla="*/ 41 h 337"/>
                <a:gd name="T14" fmla="*/ 15 w 124"/>
                <a:gd name="T15" fmla="*/ 13 h 337"/>
                <a:gd name="T16" fmla="*/ 3 w 124"/>
                <a:gd name="T17" fmla="*/ 6 h 337"/>
                <a:gd name="T18" fmla="*/ 124 w 124"/>
                <a:gd name="T19" fmla="*/ 6 h 337"/>
                <a:gd name="T20" fmla="*/ 114 w 124"/>
                <a:gd name="T21" fmla="*/ 12 h 337"/>
                <a:gd name="T22" fmla="*/ 92 w 124"/>
                <a:gd name="T23" fmla="*/ 42 h 337"/>
                <a:gd name="T24" fmla="*/ 92 w 124"/>
                <a:gd name="T25" fmla="*/ 56 h 337"/>
                <a:gd name="T26" fmla="*/ 92 w 124"/>
                <a:gd name="T27" fmla="*/ 282 h 337"/>
                <a:gd name="T28" fmla="*/ 92 w 124"/>
                <a:gd name="T29" fmla="*/ 288 h 337"/>
                <a:gd name="T30" fmla="*/ 124 w 124"/>
                <a:gd name="T31" fmla="*/ 33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 h="337">
                  <a:moveTo>
                    <a:pt x="124" y="331"/>
                  </a:moveTo>
                  <a:cubicBezTo>
                    <a:pt x="121" y="333"/>
                    <a:pt x="118" y="337"/>
                    <a:pt x="115" y="337"/>
                  </a:cubicBezTo>
                  <a:cubicBezTo>
                    <a:pt x="81" y="337"/>
                    <a:pt x="47" y="337"/>
                    <a:pt x="13" y="337"/>
                  </a:cubicBezTo>
                  <a:cubicBezTo>
                    <a:pt x="10" y="337"/>
                    <a:pt x="6" y="333"/>
                    <a:pt x="0" y="330"/>
                  </a:cubicBezTo>
                  <a:cubicBezTo>
                    <a:pt x="7" y="327"/>
                    <a:pt x="10" y="326"/>
                    <a:pt x="13" y="325"/>
                  </a:cubicBezTo>
                  <a:cubicBezTo>
                    <a:pt x="29" y="320"/>
                    <a:pt x="36" y="314"/>
                    <a:pt x="36" y="297"/>
                  </a:cubicBezTo>
                  <a:cubicBezTo>
                    <a:pt x="36" y="212"/>
                    <a:pt x="36" y="126"/>
                    <a:pt x="36" y="41"/>
                  </a:cubicBezTo>
                  <a:cubicBezTo>
                    <a:pt x="36" y="27"/>
                    <a:pt x="29" y="17"/>
                    <a:pt x="15" y="13"/>
                  </a:cubicBezTo>
                  <a:cubicBezTo>
                    <a:pt x="11" y="12"/>
                    <a:pt x="8" y="9"/>
                    <a:pt x="3" y="6"/>
                  </a:cubicBezTo>
                  <a:cubicBezTo>
                    <a:pt x="19" y="0"/>
                    <a:pt x="108" y="0"/>
                    <a:pt x="124" y="6"/>
                  </a:cubicBezTo>
                  <a:cubicBezTo>
                    <a:pt x="120" y="9"/>
                    <a:pt x="118" y="12"/>
                    <a:pt x="114" y="12"/>
                  </a:cubicBezTo>
                  <a:cubicBezTo>
                    <a:pt x="99" y="16"/>
                    <a:pt x="94" y="28"/>
                    <a:pt x="92" y="42"/>
                  </a:cubicBezTo>
                  <a:cubicBezTo>
                    <a:pt x="91" y="47"/>
                    <a:pt x="92" y="51"/>
                    <a:pt x="92" y="56"/>
                  </a:cubicBezTo>
                  <a:cubicBezTo>
                    <a:pt x="92" y="131"/>
                    <a:pt x="92" y="207"/>
                    <a:pt x="92" y="282"/>
                  </a:cubicBezTo>
                  <a:cubicBezTo>
                    <a:pt x="92" y="284"/>
                    <a:pt x="92" y="286"/>
                    <a:pt x="92" y="288"/>
                  </a:cubicBezTo>
                  <a:cubicBezTo>
                    <a:pt x="92" y="313"/>
                    <a:pt x="98" y="320"/>
                    <a:pt x="124"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3">
              <a:extLst>
                <a:ext uri="{FF2B5EF4-FFF2-40B4-BE49-F238E27FC236}">
                  <a16:creationId xmlns:a16="http://schemas.microsoft.com/office/drawing/2014/main" id="{7E5FDB9F-1281-4557-BCB8-F696FAC10572}"/>
                </a:ext>
              </a:extLst>
            </p:cNvPr>
            <p:cNvSpPr>
              <a:spLocks noEditPoints="1"/>
            </p:cNvSpPr>
            <p:nvPr userDrawn="1"/>
          </p:nvSpPr>
          <p:spPr bwMode="auto">
            <a:xfrm>
              <a:off x="4979742" y="3130312"/>
              <a:ext cx="104511" cy="103946"/>
            </a:xfrm>
            <a:custGeom>
              <a:avLst/>
              <a:gdLst>
                <a:gd name="T0" fmla="*/ 3 w 184"/>
                <a:gd name="T1" fmla="*/ 4 h 184"/>
                <a:gd name="T2" fmla="*/ 14 w 184"/>
                <a:gd name="T3" fmla="*/ 0 h 184"/>
                <a:gd name="T4" fmla="*/ 96 w 184"/>
                <a:gd name="T5" fmla="*/ 0 h 184"/>
                <a:gd name="T6" fmla="*/ 115 w 184"/>
                <a:gd name="T7" fmla="*/ 4 h 184"/>
                <a:gd name="T8" fmla="*/ 153 w 184"/>
                <a:gd name="T9" fmla="*/ 47 h 184"/>
                <a:gd name="T10" fmla="*/ 123 w 184"/>
                <a:gd name="T11" fmla="*/ 93 h 184"/>
                <a:gd name="T12" fmla="*/ 110 w 184"/>
                <a:gd name="T13" fmla="*/ 99 h 184"/>
                <a:gd name="T14" fmla="*/ 133 w 184"/>
                <a:gd name="T15" fmla="*/ 128 h 184"/>
                <a:gd name="T16" fmla="*/ 157 w 184"/>
                <a:gd name="T17" fmla="*/ 157 h 184"/>
                <a:gd name="T18" fmla="*/ 184 w 184"/>
                <a:gd name="T19" fmla="*/ 179 h 184"/>
                <a:gd name="T20" fmla="*/ 182 w 184"/>
                <a:gd name="T21" fmla="*/ 183 h 184"/>
                <a:gd name="T22" fmla="*/ 138 w 184"/>
                <a:gd name="T23" fmla="*/ 183 h 184"/>
                <a:gd name="T24" fmla="*/ 126 w 184"/>
                <a:gd name="T25" fmla="*/ 174 h 184"/>
                <a:gd name="T26" fmla="*/ 80 w 184"/>
                <a:gd name="T27" fmla="*/ 116 h 184"/>
                <a:gd name="T28" fmla="*/ 65 w 184"/>
                <a:gd name="T29" fmla="*/ 98 h 184"/>
                <a:gd name="T30" fmla="*/ 63 w 184"/>
                <a:gd name="T31" fmla="*/ 162 h 184"/>
                <a:gd name="T32" fmla="*/ 76 w 184"/>
                <a:gd name="T33" fmla="*/ 172 h 184"/>
                <a:gd name="T34" fmla="*/ 85 w 184"/>
                <a:gd name="T35" fmla="*/ 182 h 184"/>
                <a:gd name="T36" fmla="*/ 0 w 184"/>
                <a:gd name="T37" fmla="*/ 182 h 184"/>
                <a:gd name="T38" fmla="*/ 11 w 184"/>
                <a:gd name="T39" fmla="*/ 172 h 184"/>
                <a:gd name="T40" fmla="*/ 26 w 184"/>
                <a:gd name="T41" fmla="*/ 152 h 184"/>
                <a:gd name="T42" fmla="*/ 27 w 184"/>
                <a:gd name="T43" fmla="*/ 33 h 184"/>
                <a:gd name="T44" fmla="*/ 4 w 184"/>
                <a:gd name="T45" fmla="*/ 9 h 184"/>
                <a:gd name="T46" fmla="*/ 3 w 184"/>
                <a:gd name="T47" fmla="*/ 4 h 184"/>
                <a:gd name="T48" fmla="*/ 63 w 184"/>
                <a:gd name="T49" fmla="*/ 84 h 184"/>
                <a:gd name="T50" fmla="*/ 112 w 184"/>
                <a:gd name="T51" fmla="*/ 67 h 184"/>
                <a:gd name="T52" fmla="*/ 110 w 184"/>
                <a:gd name="T53" fmla="*/ 31 h 184"/>
                <a:gd name="T54" fmla="*/ 63 w 184"/>
                <a:gd name="T55" fmla="*/ 19 h 184"/>
                <a:gd name="T56" fmla="*/ 63 w 184"/>
                <a:gd name="T57" fmla="*/ 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4" h="184">
                  <a:moveTo>
                    <a:pt x="3" y="4"/>
                  </a:moveTo>
                  <a:cubicBezTo>
                    <a:pt x="7" y="3"/>
                    <a:pt x="10" y="0"/>
                    <a:pt x="14" y="0"/>
                  </a:cubicBezTo>
                  <a:cubicBezTo>
                    <a:pt x="41" y="0"/>
                    <a:pt x="69" y="0"/>
                    <a:pt x="96" y="0"/>
                  </a:cubicBezTo>
                  <a:cubicBezTo>
                    <a:pt x="102" y="0"/>
                    <a:pt x="109" y="2"/>
                    <a:pt x="115" y="4"/>
                  </a:cubicBezTo>
                  <a:cubicBezTo>
                    <a:pt x="138" y="10"/>
                    <a:pt x="153" y="25"/>
                    <a:pt x="153" y="47"/>
                  </a:cubicBezTo>
                  <a:cubicBezTo>
                    <a:pt x="154" y="70"/>
                    <a:pt x="148" y="82"/>
                    <a:pt x="123" y="93"/>
                  </a:cubicBezTo>
                  <a:cubicBezTo>
                    <a:pt x="120" y="95"/>
                    <a:pt x="116" y="96"/>
                    <a:pt x="110" y="99"/>
                  </a:cubicBezTo>
                  <a:cubicBezTo>
                    <a:pt x="118" y="109"/>
                    <a:pt x="125" y="119"/>
                    <a:pt x="133" y="128"/>
                  </a:cubicBezTo>
                  <a:cubicBezTo>
                    <a:pt x="141" y="138"/>
                    <a:pt x="148" y="149"/>
                    <a:pt x="157" y="157"/>
                  </a:cubicBezTo>
                  <a:cubicBezTo>
                    <a:pt x="165" y="165"/>
                    <a:pt x="175" y="172"/>
                    <a:pt x="184" y="179"/>
                  </a:cubicBezTo>
                  <a:cubicBezTo>
                    <a:pt x="184" y="180"/>
                    <a:pt x="183" y="182"/>
                    <a:pt x="182" y="183"/>
                  </a:cubicBezTo>
                  <a:cubicBezTo>
                    <a:pt x="167" y="183"/>
                    <a:pt x="152" y="184"/>
                    <a:pt x="138" y="183"/>
                  </a:cubicBezTo>
                  <a:cubicBezTo>
                    <a:pt x="133" y="183"/>
                    <a:pt x="129" y="178"/>
                    <a:pt x="126" y="174"/>
                  </a:cubicBezTo>
                  <a:cubicBezTo>
                    <a:pt x="110" y="155"/>
                    <a:pt x="96" y="135"/>
                    <a:pt x="80" y="116"/>
                  </a:cubicBezTo>
                  <a:cubicBezTo>
                    <a:pt x="77" y="111"/>
                    <a:pt x="72" y="106"/>
                    <a:pt x="65" y="98"/>
                  </a:cubicBezTo>
                  <a:cubicBezTo>
                    <a:pt x="60" y="123"/>
                    <a:pt x="62" y="142"/>
                    <a:pt x="63" y="162"/>
                  </a:cubicBezTo>
                  <a:cubicBezTo>
                    <a:pt x="63" y="169"/>
                    <a:pt x="70" y="171"/>
                    <a:pt x="76" y="172"/>
                  </a:cubicBezTo>
                  <a:cubicBezTo>
                    <a:pt x="81" y="172"/>
                    <a:pt x="87" y="172"/>
                    <a:pt x="85" y="182"/>
                  </a:cubicBezTo>
                  <a:cubicBezTo>
                    <a:pt x="59" y="182"/>
                    <a:pt x="32" y="182"/>
                    <a:pt x="0" y="182"/>
                  </a:cubicBezTo>
                  <a:cubicBezTo>
                    <a:pt x="6" y="177"/>
                    <a:pt x="8" y="172"/>
                    <a:pt x="11" y="172"/>
                  </a:cubicBezTo>
                  <a:cubicBezTo>
                    <a:pt x="23" y="171"/>
                    <a:pt x="26" y="163"/>
                    <a:pt x="26" y="152"/>
                  </a:cubicBezTo>
                  <a:cubicBezTo>
                    <a:pt x="26" y="112"/>
                    <a:pt x="26" y="73"/>
                    <a:pt x="27" y="33"/>
                  </a:cubicBezTo>
                  <a:cubicBezTo>
                    <a:pt x="27" y="16"/>
                    <a:pt x="14" y="14"/>
                    <a:pt x="4" y="9"/>
                  </a:cubicBezTo>
                  <a:cubicBezTo>
                    <a:pt x="4" y="8"/>
                    <a:pt x="3" y="6"/>
                    <a:pt x="3" y="4"/>
                  </a:cubicBezTo>
                  <a:close/>
                  <a:moveTo>
                    <a:pt x="63" y="84"/>
                  </a:moveTo>
                  <a:cubicBezTo>
                    <a:pt x="82" y="84"/>
                    <a:pt x="100" y="84"/>
                    <a:pt x="112" y="67"/>
                  </a:cubicBezTo>
                  <a:cubicBezTo>
                    <a:pt x="118" y="57"/>
                    <a:pt x="117" y="39"/>
                    <a:pt x="110" y="31"/>
                  </a:cubicBezTo>
                  <a:cubicBezTo>
                    <a:pt x="98" y="16"/>
                    <a:pt x="81" y="18"/>
                    <a:pt x="63" y="19"/>
                  </a:cubicBezTo>
                  <a:cubicBezTo>
                    <a:pt x="63" y="41"/>
                    <a:pt x="63" y="62"/>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4">
              <a:extLst>
                <a:ext uri="{FF2B5EF4-FFF2-40B4-BE49-F238E27FC236}">
                  <a16:creationId xmlns:a16="http://schemas.microsoft.com/office/drawing/2014/main" id="{50309B57-259A-48A9-AFFE-33E181EB59C2}"/>
                </a:ext>
              </a:extLst>
            </p:cNvPr>
            <p:cNvSpPr>
              <a:spLocks/>
            </p:cNvSpPr>
            <p:nvPr userDrawn="1"/>
          </p:nvSpPr>
          <p:spPr bwMode="auto">
            <a:xfrm>
              <a:off x="4511419" y="3128618"/>
              <a:ext cx="110161" cy="107901"/>
            </a:xfrm>
            <a:custGeom>
              <a:avLst/>
              <a:gdLst>
                <a:gd name="T0" fmla="*/ 123 w 195"/>
                <a:gd name="T1" fmla="*/ 11 h 191"/>
                <a:gd name="T2" fmla="*/ 195 w 195"/>
                <a:gd name="T3" fmla="*/ 5 h 191"/>
                <a:gd name="T4" fmla="*/ 188 w 195"/>
                <a:gd name="T5" fmla="*/ 15 h 191"/>
                <a:gd name="T6" fmla="*/ 170 w 195"/>
                <a:gd name="T7" fmla="*/ 43 h 191"/>
                <a:gd name="T8" fmla="*/ 170 w 195"/>
                <a:gd name="T9" fmla="*/ 107 h 191"/>
                <a:gd name="T10" fmla="*/ 166 w 195"/>
                <a:gd name="T11" fmla="*/ 145 h 191"/>
                <a:gd name="T12" fmla="*/ 113 w 195"/>
                <a:gd name="T13" fmla="*/ 190 h 191"/>
                <a:gd name="T14" fmla="*/ 87 w 195"/>
                <a:gd name="T15" fmla="*/ 191 h 191"/>
                <a:gd name="T16" fmla="*/ 27 w 195"/>
                <a:gd name="T17" fmla="*/ 131 h 191"/>
                <a:gd name="T18" fmla="*/ 26 w 195"/>
                <a:gd name="T19" fmla="*/ 49 h 191"/>
                <a:gd name="T20" fmla="*/ 26 w 195"/>
                <a:gd name="T21" fmla="*/ 35 h 191"/>
                <a:gd name="T22" fmla="*/ 12 w 195"/>
                <a:gd name="T23" fmla="*/ 16 h 191"/>
                <a:gd name="T24" fmla="*/ 4 w 195"/>
                <a:gd name="T25" fmla="*/ 4 h 191"/>
                <a:gd name="T26" fmla="*/ 84 w 195"/>
                <a:gd name="T27" fmla="*/ 5 h 191"/>
                <a:gd name="T28" fmla="*/ 87 w 195"/>
                <a:gd name="T29" fmla="*/ 11 h 191"/>
                <a:gd name="T30" fmla="*/ 74 w 195"/>
                <a:gd name="T31" fmla="*/ 16 h 191"/>
                <a:gd name="T32" fmla="*/ 60 w 195"/>
                <a:gd name="T33" fmla="*/ 32 h 191"/>
                <a:gd name="T34" fmla="*/ 62 w 195"/>
                <a:gd name="T35" fmla="*/ 138 h 191"/>
                <a:gd name="T36" fmla="*/ 103 w 195"/>
                <a:gd name="T37" fmla="*/ 173 h 191"/>
                <a:gd name="T38" fmla="*/ 147 w 195"/>
                <a:gd name="T39" fmla="*/ 138 h 191"/>
                <a:gd name="T40" fmla="*/ 150 w 195"/>
                <a:gd name="T41" fmla="*/ 95 h 191"/>
                <a:gd name="T42" fmla="*/ 150 w 195"/>
                <a:gd name="T43" fmla="*/ 45 h 191"/>
                <a:gd name="T44" fmla="*/ 129 w 195"/>
                <a:gd name="T45" fmla="*/ 14 h 191"/>
                <a:gd name="T46" fmla="*/ 123 w 195"/>
                <a:gd name="T47" fmla="*/ 1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5" h="191">
                  <a:moveTo>
                    <a:pt x="123" y="11"/>
                  </a:moveTo>
                  <a:cubicBezTo>
                    <a:pt x="133" y="2"/>
                    <a:pt x="159" y="0"/>
                    <a:pt x="195" y="5"/>
                  </a:cubicBezTo>
                  <a:cubicBezTo>
                    <a:pt x="192" y="9"/>
                    <a:pt x="191" y="14"/>
                    <a:pt x="188" y="15"/>
                  </a:cubicBezTo>
                  <a:cubicBezTo>
                    <a:pt x="172" y="18"/>
                    <a:pt x="170" y="29"/>
                    <a:pt x="170" y="43"/>
                  </a:cubicBezTo>
                  <a:cubicBezTo>
                    <a:pt x="171" y="64"/>
                    <a:pt x="171" y="86"/>
                    <a:pt x="170" y="107"/>
                  </a:cubicBezTo>
                  <a:cubicBezTo>
                    <a:pt x="170" y="120"/>
                    <a:pt x="169" y="132"/>
                    <a:pt x="166" y="145"/>
                  </a:cubicBezTo>
                  <a:cubicBezTo>
                    <a:pt x="162" y="171"/>
                    <a:pt x="141" y="188"/>
                    <a:pt x="113" y="190"/>
                  </a:cubicBezTo>
                  <a:cubicBezTo>
                    <a:pt x="105" y="191"/>
                    <a:pt x="96" y="191"/>
                    <a:pt x="87" y="191"/>
                  </a:cubicBezTo>
                  <a:cubicBezTo>
                    <a:pt x="51" y="190"/>
                    <a:pt x="27" y="167"/>
                    <a:pt x="27" y="131"/>
                  </a:cubicBezTo>
                  <a:cubicBezTo>
                    <a:pt x="26" y="103"/>
                    <a:pt x="26" y="76"/>
                    <a:pt x="26" y="49"/>
                  </a:cubicBezTo>
                  <a:cubicBezTo>
                    <a:pt x="26" y="44"/>
                    <a:pt x="26" y="39"/>
                    <a:pt x="26" y="35"/>
                  </a:cubicBezTo>
                  <a:cubicBezTo>
                    <a:pt x="26" y="25"/>
                    <a:pt x="23" y="18"/>
                    <a:pt x="12" y="16"/>
                  </a:cubicBezTo>
                  <a:cubicBezTo>
                    <a:pt x="6" y="15"/>
                    <a:pt x="0" y="13"/>
                    <a:pt x="4" y="4"/>
                  </a:cubicBezTo>
                  <a:cubicBezTo>
                    <a:pt x="31" y="4"/>
                    <a:pt x="57" y="4"/>
                    <a:pt x="84" y="5"/>
                  </a:cubicBezTo>
                  <a:cubicBezTo>
                    <a:pt x="84" y="5"/>
                    <a:pt x="85" y="8"/>
                    <a:pt x="87" y="11"/>
                  </a:cubicBezTo>
                  <a:cubicBezTo>
                    <a:pt x="82" y="13"/>
                    <a:pt x="79" y="15"/>
                    <a:pt x="74" y="16"/>
                  </a:cubicBezTo>
                  <a:cubicBezTo>
                    <a:pt x="65" y="18"/>
                    <a:pt x="60" y="23"/>
                    <a:pt x="60" y="32"/>
                  </a:cubicBezTo>
                  <a:cubicBezTo>
                    <a:pt x="60" y="67"/>
                    <a:pt x="61" y="103"/>
                    <a:pt x="62" y="138"/>
                  </a:cubicBezTo>
                  <a:cubicBezTo>
                    <a:pt x="63" y="158"/>
                    <a:pt x="77" y="171"/>
                    <a:pt x="103" y="173"/>
                  </a:cubicBezTo>
                  <a:cubicBezTo>
                    <a:pt x="127" y="174"/>
                    <a:pt x="143" y="162"/>
                    <a:pt x="147" y="138"/>
                  </a:cubicBezTo>
                  <a:cubicBezTo>
                    <a:pt x="150" y="124"/>
                    <a:pt x="150" y="109"/>
                    <a:pt x="150" y="95"/>
                  </a:cubicBezTo>
                  <a:cubicBezTo>
                    <a:pt x="151" y="78"/>
                    <a:pt x="151" y="62"/>
                    <a:pt x="150" y="45"/>
                  </a:cubicBezTo>
                  <a:cubicBezTo>
                    <a:pt x="150" y="24"/>
                    <a:pt x="149" y="22"/>
                    <a:pt x="129" y="14"/>
                  </a:cubicBezTo>
                  <a:cubicBezTo>
                    <a:pt x="128" y="14"/>
                    <a:pt x="126" y="12"/>
                    <a:pt x="12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5">
              <a:extLst>
                <a:ext uri="{FF2B5EF4-FFF2-40B4-BE49-F238E27FC236}">
                  <a16:creationId xmlns:a16="http://schemas.microsoft.com/office/drawing/2014/main" id="{0FCB91C8-47BD-49F0-8199-94E5C4C097A0}"/>
                </a:ext>
              </a:extLst>
            </p:cNvPr>
            <p:cNvSpPr>
              <a:spLocks/>
            </p:cNvSpPr>
            <p:nvPr userDrawn="1"/>
          </p:nvSpPr>
          <p:spPr bwMode="auto">
            <a:xfrm>
              <a:off x="4686546" y="3126358"/>
              <a:ext cx="75135" cy="110161"/>
            </a:xfrm>
            <a:custGeom>
              <a:avLst/>
              <a:gdLst>
                <a:gd name="T0" fmla="*/ 116 w 132"/>
                <a:gd name="T1" fmla="*/ 4 h 195"/>
                <a:gd name="T2" fmla="*/ 122 w 132"/>
                <a:gd name="T3" fmla="*/ 63 h 195"/>
                <a:gd name="T4" fmla="*/ 108 w 132"/>
                <a:gd name="T5" fmla="*/ 61 h 195"/>
                <a:gd name="T6" fmla="*/ 101 w 132"/>
                <a:gd name="T7" fmla="*/ 46 h 195"/>
                <a:gd name="T8" fmla="*/ 63 w 132"/>
                <a:gd name="T9" fmla="*/ 21 h 195"/>
                <a:gd name="T10" fmla="*/ 42 w 132"/>
                <a:gd name="T11" fmla="*/ 34 h 195"/>
                <a:gd name="T12" fmla="*/ 46 w 132"/>
                <a:gd name="T13" fmla="*/ 58 h 195"/>
                <a:gd name="T14" fmla="*/ 70 w 132"/>
                <a:gd name="T15" fmla="*/ 76 h 195"/>
                <a:gd name="T16" fmla="*/ 108 w 132"/>
                <a:gd name="T17" fmla="*/ 101 h 195"/>
                <a:gd name="T18" fmla="*/ 126 w 132"/>
                <a:gd name="T19" fmla="*/ 158 h 195"/>
                <a:gd name="T20" fmla="*/ 81 w 132"/>
                <a:gd name="T21" fmla="*/ 194 h 195"/>
                <a:gd name="T22" fmla="*/ 57 w 132"/>
                <a:gd name="T23" fmla="*/ 194 h 195"/>
                <a:gd name="T24" fmla="*/ 32 w 132"/>
                <a:gd name="T25" fmla="*/ 189 h 195"/>
                <a:gd name="T26" fmla="*/ 9 w 132"/>
                <a:gd name="T27" fmla="*/ 195 h 195"/>
                <a:gd name="T28" fmla="*/ 0 w 132"/>
                <a:gd name="T29" fmla="*/ 133 h 195"/>
                <a:gd name="T30" fmla="*/ 17 w 132"/>
                <a:gd name="T31" fmla="*/ 139 h 195"/>
                <a:gd name="T32" fmla="*/ 37 w 132"/>
                <a:gd name="T33" fmla="*/ 166 h 195"/>
                <a:gd name="T34" fmla="*/ 70 w 132"/>
                <a:gd name="T35" fmla="*/ 177 h 195"/>
                <a:gd name="T36" fmla="*/ 91 w 132"/>
                <a:gd name="T37" fmla="*/ 162 h 195"/>
                <a:gd name="T38" fmla="*/ 87 w 132"/>
                <a:gd name="T39" fmla="*/ 134 h 195"/>
                <a:gd name="T40" fmla="*/ 64 w 132"/>
                <a:gd name="T41" fmla="*/ 115 h 195"/>
                <a:gd name="T42" fmla="*/ 29 w 132"/>
                <a:gd name="T43" fmla="*/ 93 h 195"/>
                <a:gd name="T44" fmla="*/ 12 w 132"/>
                <a:gd name="T45" fmla="*/ 33 h 195"/>
                <a:gd name="T46" fmla="*/ 68 w 132"/>
                <a:gd name="T47" fmla="*/ 3 h 195"/>
                <a:gd name="T48" fmla="*/ 75 w 132"/>
                <a:gd name="T49" fmla="*/ 5 h 195"/>
                <a:gd name="T50" fmla="*/ 112 w 132"/>
                <a:gd name="T51" fmla="*/ 1 h 195"/>
                <a:gd name="T52" fmla="*/ 116 w 132"/>
                <a:gd name="T53" fmla="*/ 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195">
                  <a:moveTo>
                    <a:pt x="116" y="4"/>
                  </a:moveTo>
                  <a:cubicBezTo>
                    <a:pt x="118" y="24"/>
                    <a:pt x="120" y="44"/>
                    <a:pt x="122" y="63"/>
                  </a:cubicBezTo>
                  <a:cubicBezTo>
                    <a:pt x="115" y="67"/>
                    <a:pt x="111" y="68"/>
                    <a:pt x="108" y="61"/>
                  </a:cubicBezTo>
                  <a:cubicBezTo>
                    <a:pt x="106" y="56"/>
                    <a:pt x="104" y="51"/>
                    <a:pt x="101" y="46"/>
                  </a:cubicBezTo>
                  <a:cubicBezTo>
                    <a:pt x="93" y="31"/>
                    <a:pt x="80" y="23"/>
                    <a:pt x="63" y="21"/>
                  </a:cubicBezTo>
                  <a:cubicBezTo>
                    <a:pt x="53" y="21"/>
                    <a:pt x="45" y="25"/>
                    <a:pt x="42" y="34"/>
                  </a:cubicBezTo>
                  <a:cubicBezTo>
                    <a:pt x="38" y="42"/>
                    <a:pt x="39" y="51"/>
                    <a:pt x="46" y="58"/>
                  </a:cubicBezTo>
                  <a:cubicBezTo>
                    <a:pt x="53" y="64"/>
                    <a:pt x="62" y="70"/>
                    <a:pt x="70" y="76"/>
                  </a:cubicBezTo>
                  <a:cubicBezTo>
                    <a:pt x="82" y="84"/>
                    <a:pt x="95" y="93"/>
                    <a:pt x="108" y="101"/>
                  </a:cubicBezTo>
                  <a:cubicBezTo>
                    <a:pt x="128" y="115"/>
                    <a:pt x="132" y="138"/>
                    <a:pt x="126" y="158"/>
                  </a:cubicBezTo>
                  <a:cubicBezTo>
                    <a:pt x="120" y="179"/>
                    <a:pt x="103" y="191"/>
                    <a:pt x="81" y="194"/>
                  </a:cubicBezTo>
                  <a:cubicBezTo>
                    <a:pt x="73" y="195"/>
                    <a:pt x="65" y="195"/>
                    <a:pt x="57" y="194"/>
                  </a:cubicBezTo>
                  <a:cubicBezTo>
                    <a:pt x="49" y="193"/>
                    <a:pt x="40" y="189"/>
                    <a:pt x="32" y="189"/>
                  </a:cubicBezTo>
                  <a:cubicBezTo>
                    <a:pt x="25" y="188"/>
                    <a:pt x="18" y="192"/>
                    <a:pt x="9" y="195"/>
                  </a:cubicBezTo>
                  <a:cubicBezTo>
                    <a:pt x="6" y="174"/>
                    <a:pt x="3" y="154"/>
                    <a:pt x="0" y="133"/>
                  </a:cubicBezTo>
                  <a:cubicBezTo>
                    <a:pt x="10" y="129"/>
                    <a:pt x="13" y="133"/>
                    <a:pt x="17" y="139"/>
                  </a:cubicBezTo>
                  <a:cubicBezTo>
                    <a:pt x="23" y="149"/>
                    <a:pt x="29" y="158"/>
                    <a:pt x="37" y="166"/>
                  </a:cubicBezTo>
                  <a:cubicBezTo>
                    <a:pt x="45" y="176"/>
                    <a:pt x="57" y="179"/>
                    <a:pt x="70" y="177"/>
                  </a:cubicBezTo>
                  <a:cubicBezTo>
                    <a:pt x="80" y="176"/>
                    <a:pt x="87" y="171"/>
                    <a:pt x="91" y="162"/>
                  </a:cubicBezTo>
                  <a:cubicBezTo>
                    <a:pt x="96" y="152"/>
                    <a:pt x="95" y="142"/>
                    <a:pt x="87" y="134"/>
                  </a:cubicBezTo>
                  <a:cubicBezTo>
                    <a:pt x="80" y="127"/>
                    <a:pt x="72" y="121"/>
                    <a:pt x="64" y="115"/>
                  </a:cubicBezTo>
                  <a:cubicBezTo>
                    <a:pt x="53" y="107"/>
                    <a:pt x="40" y="101"/>
                    <a:pt x="29" y="93"/>
                  </a:cubicBezTo>
                  <a:cubicBezTo>
                    <a:pt x="6" y="76"/>
                    <a:pt x="4" y="53"/>
                    <a:pt x="12" y="33"/>
                  </a:cubicBezTo>
                  <a:cubicBezTo>
                    <a:pt x="19" y="12"/>
                    <a:pt x="44" y="0"/>
                    <a:pt x="68" y="3"/>
                  </a:cubicBezTo>
                  <a:cubicBezTo>
                    <a:pt x="70" y="3"/>
                    <a:pt x="73" y="4"/>
                    <a:pt x="75" y="5"/>
                  </a:cubicBezTo>
                  <a:cubicBezTo>
                    <a:pt x="88" y="10"/>
                    <a:pt x="100" y="13"/>
                    <a:pt x="112" y="1"/>
                  </a:cubicBezTo>
                  <a:cubicBezTo>
                    <a:pt x="113" y="2"/>
                    <a:pt x="115" y="3"/>
                    <a:pt x="1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6">
              <a:extLst>
                <a:ext uri="{FF2B5EF4-FFF2-40B4-BE49-F238E27FC236}">
                  <a16:creationId xmlns:a16="http://schemas.microsoft.com/office/drawing/2014/main" id="{BF412703-6A8C-4443-8780-FCF500DBE681}"/>
                </a:ext>
              </a:extLst>
            </p:cNvPr>
            <p:cNvSpPr>
              <a:spLocks noEditPoints="1"/>
            </p:cNvSpPr>
            <p:nvPr userDrawn="1"/>
          </p:nvSpPr>
          <p:spPr bwMode="auto">
            <a:xfrm>
              <a:off x="5137921" y="3128053"/>
              <a:ext cx="111290" cy="106206"/>
            </a:xfrm>
            <a:custGeom>
              <a:avLst/>
              <a:gdLst>
                <a:gd name="T0" fmla="*/ 121 w 197"/>
                <a:gd name="T1" fmla="*/ 188 h 188"/>
                <a:gd name="T2" fmla="*/ 136 w 197"/>
                <a:gd name="T3" fmla="*/ 171 h 188"/>
                <a:gd name="T4" fmla="*/ 122 w 197"/>
                <a:gd name="T5" fmla="*/ 131 h 188"/>
                <a:gd name="T6" fmla="*/ 57 w 197"/>
                <a:gd name="T7" fmla="*/ 131 h 188"/>
                <a:gd name="T8" fmla="*/ 43 w 197"/>
                <a:gd name="T9" fmla="*/ 169 h 188"/>
                <a:gd name="T10" fmla="*/ 60 w 197"/>
                <a:gd name="T11" fmla="*/ 186 h 188"/>
                <a:gd name="T12" fmla="*/ 0 w 197"/>
                <a:gd name="T13" fmla="*/ 186 h 188"/>
                <a:gd name="T14" fmla="*/ 3 w 197"/>
                <a:gd name="T15" fmla="*/ 178 h 188"/>
                <a:gd name="T16" fmla="*/ 29 w 197"/>
                <a:gd name="T17" fmla="*/ 147 h 188"/>
                <a:gd name="T18" fmla="*/ 82 w 197"/>
                <a:gd name="T19" fmla="*/ 22 h 188"/>
                <a:gd name="T20" fmla="*/ 87 w 197"/>
                <a:gd name="T21" fmla="*/ 12 h 188"/>
                <a:gd name="T22" fmla="*/ 97 w 197"/>
                <a:gd name="T23" fmla="*/ 0 h 188"/>
                <a:gd name="T24" fmla="*/ 107 w 197"/>
                <a:gd name="T25" fmla="*/ 11 h 188"/>
                <a:gd name="T26" fmla="*/ 137 w 197"/>
                <a:gd name="T27" fmla="*/ 80 h 188"/>
                <a:gd name="T28" fmla="*/ 171 w 197"/>
                <a:gd name="T29" fmla="*/ 156 h 188"/>
                <a:gd name="T30" fmla="*/ 191 w 197"/>
                <a:gd name="T31" fmla="*/ 177 h 188"/>
                <a:gd name="T32" fmla="*/ 197 w 197"/>
                <a:gd name="T33" fmla="*/ 187 h 188"/>
                <a:gd name="T34" fmla="*/ 121 w 197"/>
                <a:gd name="T35" fmla="*/ 188 h 188"/>
                <a:gd name="T36" fmla="*/ 66 w 197"/>
                <a:gd name="T37" fmla="*/ 110 h 188"/>
                <a:gd name="T38" fmla="*/ 114 w 197"/>
                <a:gd name="T39" fmla="*/ 110 h 188"/>
                <a:gd name="T40" fmla="*/ 90 w 197"/>
                <a:gd name="T41" fmla="*/ 53 h 188"/>
                <a:gd name="T42" fmla="*/ 66 w 197"/>
                <a:gd name="T43"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7" h="188">
                  <a:moveTo>
                    <a:pt x="121" y="188"/>
                  </a:moveTo>
                  <a:cubicBezTo>
                    <a:pt x="118" y="172"/>
                    <a:pt x="131" y="178"/>
                    <a:pt x="136" y="171"/>
                  </a:cubicBezTo>
                  <a:cubicBezTo>
                    <a:pt x="136" y="158"/>
                    <a:pt x="128" y="145"/>
                    <a:pt x="122" y="131"/>
                  </a:cubicBezTo>
                  <a:cubicBezTo>
                    <a:pt x="101" y="131"/>
                    <a:pt x="80" y="131"/>
                    <a:pt x="57" y="131"/>
                  </a:cubicBezTo>
                  <a:cubicBezTo>
                    <a:pt x="52" y="144"/>
                    <a:pt x="48" y="157"/>
                    <a:pt x="43" y="169"/>
                  </a:cubicBezTo>
                  <a:cubicBezTo>
                    <a:pt x="54" y="176"/>
                    <a:pt x="57" y="179"/>
                    <a:pt x="60" y="186"/>
                  </a:cubicBezTo>
                  <a:cubicBezTo>
                    <a:pt x="40" y="186"/>
                    <a:pt x="21" y="186"/>
                    <a:pt x="0" y="186"/>
                  </a:cubicBezTo>
                  <a:cubicBezTo>
                    <a:pt x="2" y="182"/>
                    <a:pt x="2" y="178"/>
                    <a:pt x="3" y="178"/>
                  </a:cubicBezTo>
                  <a:cubicBezTo>
                    <a:pt x="19" y="173"/>
                    <a:pt x="23" y="160"/>
                    <a:pt x="29" y="147"/>
                  </a:cubicBezTo>
                  <a:cubicBezTo>
                    <a:pt x="47" y="105"/>
                    <a:pt x="64" y="64"/>
                    <a:pt x="82" y="22"/>
                  </a:cubicBezTo>
                  <a:cubicBezTo>
                    <a:pt x="84" y="19"/>
                    <a:pt x="85" y="15"/>
                    <a:pt x="87" y="12"/>
                  </a:cubicBezTo>
                  <a:cubicBezTo>
                    <a:pt x="90" y="7"/>
                    <a:pt x="93" y="4"/>
                    <a:pt x="97" y="0"/>
                  </a:cubicBezTo>
                  <a:cubicBezTo>
                    <a:pt x="100" y="4"/>
                    <a:pt x="105" y="6"/>
                    <a:pt x="107" y="11"/>
                  </a:cubicBezTo>
                  <a:cubicBezTo>
                    <a:pt x="117" y="34"/>
                    <a:pt x="127" y="57"/>
                    <a:pt x="137" y="80"/>
                  </a:cubicBezTo>
                  <a:cubicBezTo>
                    <a:pt x="148" y="105"/>
                    <a:pt x="160" y="131"/>
                    <a:pt x="171" y="156"/>
                  </a:cubicBezTo>
                  <a:cubicBezTo>
                    <a:pt x="175" y="166"/>
                    <a:pt x="179" y="175"/>
                    <a:pt x="191" y="177"/>
                  </a:cubicBezTo>
                  <a:cubicBezTo>
                    <a:pt x="193" y="177"/>
                    <a:pt x="194" y="181"/>
                    <a:pt x="197" y="187"/>
                  </a:cubicBezTo>
                  <a:cubicBezTo>
                    <a:pt x="170" y="188"/>
                    <a:pt x="146" y="187"/>
                    <a:pt x="121" y="188"/>
                  </a:cubicBezTo>
                  <a:close/>
                  <a:moveTo>
                    <a:pt x="66" y="110"/>
                  </a:moveTo>
                  <a:cubicBezTo>
                    <a:pt x="83" y="110"/>
                    <a:pt x="97" y="110"/>
                    <a:pt x="114" y="110"/>
                  </a:cubicBezTo>
                  <a:cubicBezTo>
                    <a:pt x="106" y="91"/>
                    <a:pt x="99" y="74"/>
                    <a:pt x="90" y="53"/>
                  </a:cubicBezTo>
                  <a:cubicBezTo>
                    <a:pt x="81" y="75"/>
                    <a:pt x="74" y="92"/>
                    <a:pt x="6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7">
              <a:extLst>
                <a:ext uri="{FF2B5EF4-FFF2-40B4-BE49-F238E27FC236}">
                  <a16:creationId xmlns:a16="http://schemas.microsoft.com/office/drawing/2014/main" id="{99945C39-864C-4653-8BDF-99BA1669557A}"/>
                </a:ext>
              </a:extLst>
            </p:cNvPr>
            <p:cNvSpPr>
              <a:spLocks noEditPoints="1"/>
            </p:cNvSpPr>
            <p:nvPr userDrawn="1"/>
          </p:nvSpPr>
          <p:spPr bwMode="auto">
            <a:xfrm>
              <a:off x="5574044" y="3127488"/>
              <a:ext cx="110161" cy="107901"/>
            </a:xfrm>
            <a:custGeom>
              <a:avLst/>
              <a:gdLst>
                <a:gd name="T0" fmla="*/ 194 w 194"/>
                <a:gd name="T1" fmla="*/ 188 h 191"/>
                <a:gd name="T2" fmla="*/ 119 w 194"/>
                <a:gd name="T3" fmla="*/ 188 h 191"/>
                <a:gd name="T4" fmla="*/ 135 w 194"/>
                <a:gd name="T5" fmla="*/ 172 h 191"/>
                <a:gd name="T6" fmla="*/ 120 w 194"/>
                <a:gd name="T7" fmla="*/ 132 h 191"/>
                <a:gd name="T8" fmla="*/ 58 w 194"/>
                <a:gd name="T9" fmla="*/ 132 h 191"/>
                <a:gd name="T10" fmla="*/ 45 w 194"/>
                <a:gd name="T11" fmla="*/ 171 h 191"/>
                <a:gd name="T12" fmla="*/ 60 w 194"/>
                <a:gd name="T13" fmla="*/ 187 h 191"/>
                <a:gd name="T14" fmla="*/ 0 w 194"/>
                <a:gd name="T15" fmla="*/ 188 h 191"/>
                <a:gd name="T16" fmla="*/ 5 w 194"/>
                <a:gd name="T17" fmla="*/ 178 h 191"/>
                <a:gd name="T18" fmla="*/ 23 w 194"/>
                <a:gd name="T19" fmla="*/ 159 h 191"/>
                <a:gd name="T20" fmla="*/ 84 w 194"/>
                <a:gd name="T21" fmla="*/ 18 h 191"/>
                <a:gd name="T22" fmla="*/ 97 w 194"/>
                <a:gd name="T23" fmla="*/ 2 h 191"/>
                <a:gd name="T24" fmla="*/ 109 w 194"/>
                <a:gd name="T25" fmla="*/ 17 h 191"/>
                <a:gd name="T26" fmla="*/ 170 w 194"/>
                <a:gd name="T27" fmla="*/ 156 h 191"/>
                <a:gd name="T28" fmla="*/ 191 w 194"/>
                <a:gd name="T29" fmla="*/ 178 h 191"/>
                <a:gd name="T30" fmla="*/ 194 w 194"/>
                <a:gd name="T31" fmla="*/ 188 h 191"/>
                <a:gd name="T32" fmla="*/ 114 w 194"/>
                <a:gd name="T33" fmla="*/ 112 h 191"/>
                <a:gd name="T34" fmla="*/ 89 w 194"/>
                <a:gd name="T35" fmla="*/ 55 h 191"/>
                <a:gd name="T36" fmla="*/ 66 w 194"/>
                <a:gd name="T37" fmla="*/ 112 h 191"/>
                <a:gd name="T38" fmla="*/ 114 w 194"/>
                <a:gd name="T39" fmla="*/ 11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91">
                  <a:moveTo>
                    <a:pt x="194" y="188"/>
                  </a:moveTo>
                  <a:cubicBezTo>
                    <a:pt x="168" y="188"/>
                    <a:pt x="143" y="188"/>
                    <a:pt x="119" y="188"/>
                  </a:cubicBezTo>
                  <a:cubicBezTo>
                    <a:pt x="115" y="172"/>
                    <a:pt x="130" y="180"/>
                    <a:pt x="135" y="172"/>
                  </a:cubicBezTo>
                  <a:cubicBezTo>
                    <a:pt x="136" y="158"/>
                    <a:pt x="127" y="146"/>
                    <a:pt x="120" y="132"/>
                  </a:cubicBezTo>
                  <a:cubicBezTo>
                    <a:pt x="99" y="132"/>
                    <a:pt x="79" y="132"/>
                    <a:pt x="58" y="132"/>
                  </a:cubicBezTo>
                  <a:cubicBezTo>
                    <a:pt x="52" y="146"/>
                    <a:pt x="43" y="158"/>
                    <a:pt x="45" y="171"/>
                  </a:cubicBezTo>
                  <a:cubicBezTo>
                    <a:pt x="49" y="180"/>
                    <a:pt x="62" y="173"/>
                    <a:pt x="60" y="187"/>
                  </a:cubicBezTo>
                  <a:cubicBezTo>
                    <a:pt x="41" y="191"/>
                    <a:pt x="22" y="188"/>
                    <a:pt x="0" y="188"/>
                  </a:cubicBezTo>
                  <a:cubicBezTo>
                    <a:pt x="2" y="183"/>
                    <a:pt x="3" y="178"/>
                    <a:pt x="5" y="178"/>
                  </a:cubicBezTo>
                  <a:cubicBezTo>
                    <a:pt x="16" y="176"/>
                    <a:pt x="19" y="167"/>
                    <a:pt x="23" y="159"/>
                  </a:cubicBezTo>
                  <a:cubicBezTo>
                    <a:pt x="44" y="112"/>
                    <a:pt x="64" y="65"/>
                    <a:pt x="84" y="18"/>
                  </a:cubicBezTo>
                  <a:cubicBezTo>
                    <a:pt x="87" y="12"/>
                    <a:pt x="92" y="3"/>
                    <a:pt x="97" y="2"/>
                  </a:cubicBezTo>
                  <a:cubicBezTo>
                    <a:pt x="106" y="0"/>
                    <a:pt x="106" y="11"/>
                    <a:pt x="109" y="17"/>
                  </a:cubicBezTo>
                  <a:cubicBezTo>
                    <a:pt x="129" y="64"/>
                    <a:pt x="149" y="110"/>
                    <a:pt x="170" y="156"/>
                  </a:cubicBezTo>
                  <a:cubicBezTo>
                    <a:pt x="174" y="166"/>
                    <a:pt x="178" y="176"/>
                    <a:pt x="191" y="178"/>
                  </a:cubicBezTo>
                  <a:cubicBezTo>
                    <a:pt x="192" y="178"/>
                    <a:pt x="192" y="183"/>
                    <a:pt x="194" y="188"/>
                  </a:cubicBezTo>
                  <a:close/>
                  <a:moveTo>
                    <a:pt x="114" y="112"/>
                  </a:moveTo>
                  <a:cubicBezTo>
                    <a:pt x="105" y="92"/>
                    <a:pt x="98" y="75"/>
                    <a:pt x="89" y="55"/>
                  </a:cubicBezTo>
                  <a:cubicBezTo>
                    <a:pt x="80" y="76"/>
                    <a:pt x="73" y="93"/>
                    <a:pt x="66" y="112"/>
                  </a:cubicBezTo>
                  <a:cubicBezTo>
                    <a:pt x="82" y="112"/>
                    <a:pt x="96" y="112"/>
                    <a:pt x="11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8">
              <a:extLst>
                <a:ext uri="{FF2B5EF4-FFF2-40B4-BE49-F238E27FC236}">
                  <a16:creationId xmlns:a16="http://schemas.microsoft.com/office/drawing/2014/main" id="{AB793DAD-2B42-4F99-A427-F6A9EA5345A4}"/>
                </a:ext>
              </a:extLst>
            </p:cNvPr>
            <p:cNvSpPr>
              <a:spLocks noEditPoints="1"/>
            </p:cNvSpPr>
            <p:nvPr userDrawn="1"/>
          </p:nvSpPr>
          <p:spPr bwMode="auto">
            <a:xfrm>
              <a:off x="4341376" y="3127488"/>
              <a:ext cx="111290" cy="105641"/>
            </a:xfrm>
            <a:custGeom>
              <a:avLst/>
              <a:gdLst>
                <a:gd name="T0" fmla="*/ 42 w 196"/>
                <a:gd name="T1" fmla="*/ 171 h 187"/>
                <a:gd name="T2" fmla="*/ 59 w 196"/>
                <a:gd name="T3" fmla="*/ 187 h 187"/>
                <a:gd name="T4" fmla="*/ 0 w 196"/>
                <a:gd name="T5" fmla="*/ 187 h 187"/>
                <a:gd name="T6" fmla="*/ 4 w 196"/>
                <a:gd name="T7" fmla="*/ 178 h 187"/>
                <a:gd name="T8" fmla="*/ 26 w 196"/>
                <a:gd name="T9" fmla="*/ 151 h 187"/>
                <a:gd name="T10" fmla="*/ 84 w 196"/>
                <a:gd name="T11" fmla="*/ 18 h 187"/>
                <a:gd name="T12" fmla="*/ 96 w 196"/>
                <a:gd name="T13" fmla="*/ 2 h 187"/>
                <a:gd name="T14" fmla="*/ 108 w 196"/>
                <a:gd name="T15" fmla="*/ 18 h 187"/>
                <a:gd name="T16" fmla="*/ 168 w 196"/>
                <a:gd name="T17" fmla="*/ 154 h 187"/>
                <a:gd name="T18" fmla="*/ 190 w 196"/>
                <a:gd name="T19" fmla="*/ 178 h 187"/>
                <a:gd name="T20" fmla="*/ 196 w 196"/>
                <a:gd name="T21" fmla="*/ 187 h 187"/>
                <a:gd name="T22" fmla="*/ 120 w 196"/>
                <a:gd name="T23" fmla="*/ 187 h 187"/>
                <a:gd name="T24" fmla="*/ 135 w 196"/>
                <a:gd name="T25" fmla="*/ 171 h 187"/>
                <a:gd name="T26" fmla="*/ 121 w 196"/>
                <a:gd name="T27" fmla="*/ 132 h 187"/>
                <a:gd name="T28" fmla="*/ 56 w 196"/>
                <a:gd name="T29" fmla="*/ 132 h 187"/>
                <a:gd name="T30" fmla="*/ 42 w 196"/>
                <a:gd name="T31" fmla="*/ 171 h 187"/>
                <a:gd name="T32" fmla="*/ 113 w 196"/>
                <a:gd name="T33" fmla="*/ 112 h 187"/>
                <a:gd name="T34" fmla="*/ 88 w 196"/>
                <a:gd name="T35" fmla="*/ 54 h 187"/>
                <a:gd name="T36" fmla="*/ 65 w 196"/>
                <a:gd name="T37" fmla="*/ 112 h 187"/>
                <a:gd name="T38" fmla="*/ 113 w 196"/>
                <a:gd name="T39" fmla="*/ 1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187">
                  <a:moveTo>
                    <a:pt x="42" y="171"/>
                  </a:moveTo>
                  <a:cubicBezTo>
                    <a:pt x="56" y="178"/>
                    <a:pt x="56" y="178"/>
                    <a:pt x="59" y="187"/>
                  </a:cubicBezTo>
                  <a:cubicBezTo>
                    <a:pt x="40" y="187"/>
                    <a:pt x="21" y="187"/>
                    <a:pt x="0" y="187"/>
                  </a:cubicBezTo>
                  <a:cubicBezTo>
                    <a:pt x="1" y="183"/>
                    <a:pt x="2" y="178"/>
                    <a:pt x="4" y="178"/>
                  </a:cubicBezTo>
                  <a:cubicBezTo>
                    <a:pt x="17" y="173"/>
                    <a:pt x="22" y="162"/>
                    <a:pt x="26" y="151"/>
                  </a:cubicBezTo>
                  <a:cubicBezTo>
                    <a:pt x="45" y="107"/>
                    <a:pt x="64" y="62"/>
                    <a:pt x="84" y="18"/>
                  </a:cubicBezTo>
                  <a:cubicBezTo>
                    <a:pt x="86" y="11"/>
                    <a:pt x="91" y="3"/>
                    <a:pt x="96" y="2"/>
                  </a:cubicBezTo>
                  <a:cubicBezTo>
                    <a:pt x="105" y="0"/>
                    <a:pt x="105" y="12"/>
                    <a:pt x="108" y="18"/>
                  </a:cubicBezTo>
                  <a:cubicBezTo>
                    <a:pt x="128" y="63"/>
                    <a:pt x="148" y="109"/>
                    <a:pt x="168" y="154"/>
                  </a:cubicBezTo>
                  <a:cubicBezTo>
                    <a:pt x="173" y="165"/>
                    <a:pt x="177" y="175"/>
                    <a:pt x="190" y="178"/>
                  </a:cubicBezTo>
                  <a:cubicBezTo>
                    <a:pt x="192" y="178"/>
                    <a:pt x="193" y="183"/>
                    <a:pt x="196" y="187"/>
                  </a:cubicBezTo>
                  <a:cubicBezTo>
                    <a:pt x="169" y="187"/>
                    <a:pt x="145" y="187"/>
                    <a:pt x="120" y="187"/>
                  </a:cubicBezTo>
                  <a:cubicBezTo>
                    <a:pt x="115" y="173"/>
                    <a:pt x="131" y="180"/>
                    <a:pt x="135" y="171"/>
                  </a:cubicBezTo>
                  <a:cubicBezTo>
                    <a:pt x="135" y="158"/>
                    <a:pt x="126" y="146"/>
                    <a:pt x="121" y="132"/>
                  </a:cubicBezTo>
                  <a:cubicBezTo>
                    <a:pt x="99" y="132"/>
                    <a:pt x="78" y="132"/>
                    <a:pt x="56" y="132"/>
                  </a:cubicBezTo>
                  <a:cubicBezTo>
                    <a:pt x="51" y="145"/>
                    <a:pt x="46" y="158"/>
                    <a:pt x="42" y="171"/>
                  </a:cubicBezTo>
                  <a:close/>
                  <a:moveTo>
                    <a:pt x="113" y="112"/>
                  </a:moveTo>
                  <a:cubicBezTo>
                    <a:pt x="105" y="92"/>
                    <a:pt x="97" y="75"/>
                    <a:pt x="88" y="54"/>
                  </a:cubicBezTo>
                  <a:cubicBezTo>
                    <a:pt x="80" y="76"/>
                    <a:pt x="73" y="93"/>
                    <a:pt x="65" y="112"/>
                  </a:cubicBezTo>
                  <a:cubicBezTo>
                    <a:pt x="81" y="112"/>
                    <a:pt x="95" y="112"/>
                    <a:pt x="113"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9">
              <a:extLst>
                <a:ext uri="{FF2B5EF4-FFF2-40B4-BE49-F238E27FC236}">
                  <a16:creationId xmlns:a16="http://schemas.microsoft.com/office/drawing/2014/main" id="{83E20716-508F-4C8D-A1C5-34E5D88276D0}"/>
                </a:ext>
              </a:extLst>
            </p:cNvPr>
            <p:cNvSpPr>
              <a:spLocks/>
            </p:cNvSpPr>
            <p:nvPr userDrawn="1"/>
          </p:nvSpPr>
          <p:spPr bwMode="auto">
            <a:xfrm>
              <a:off x="4827777" y="3130878"/>
              <a:ext cx="93213" cy="102816"/>
            </a:xfrm>
            <a:custGeom>
              <a:avLst/>
              <a:gdLst>
                <a:gd name="T0" fmla="*/ 126 w 165"/>
                <a:gd name="T1" fmla="*/ 182 h 182"/>
                <a:gd name="T2" fmla="*/ 42 w 165"/>
                <a:gd name="T3" fmla="*/ 182 h 182"/>
                <a:gd name="T4" fmla="*/ 49 w 165"/>
                <a:gd name="T5" fmla="*/ 171 h 182"/>
                <a:gd name="T6" fmla="*/ 65 w 165"/>
                <a:gd name="T7" fmla="*/ 154 h 182"/>
                <a:gd name="T8" fmla="*/ 65 w 165"/>
                <a:gd name="T9" fmla="*/ 19 h 182"/>
                <a:gd name="T10" fmla="*/ 48 w 165"/>
                <a:gd name="T11" fmla="*/ 17 h 182"/>
                <a:gd name="T12" fmla="*/ 17 w 165"/>
                <a:gd name="T13" fmla="*/ 40 h 182"/>
                <a:gd name="T14" fmla="*/ 0 w 165"/>
                <a:gd name="T15" fmla="*/ 48 h 182"/>
                <a:gd name="T16" fmla="*/ 4 w 165"/>
                <a:gd name="T17" fmla="*/ 0 h 182"/>
                <a:gd name="T18" fmla="*/ 161 w 165"/>
                <a:gd name="T19" fmla="*/ 0 h 182"/>
                <a:gd name="T20" fmla="*/ 162 w 165"/>
                <a:gd name="T21" fmla="*/ 49 h 182"/>
                <a:gd name="T22" fmla="*/ 148 w 165"/>
                <a:gd name="T23" fmla="*/ 45 h 182"/>
                <a:gd name="T24" fmla="*/ 101 w 165"/>
                <a:gd name="T25" fmla="*/ 19 h 182"/>
                <a:gd name="T26" fmla="*/ 99 w 165"/>
                <a:gd name="T27" fmla="*/ 34 h 182"/>
                <a:gd name="T28" fmla="*/ 99 w 165"/>
                <a:gd name="T29" fmla="*/ 144 h 182"/>
                <a:gd name="T30" fmla="*/ 102 w 165"/>
                <a:gd name="T31" fmla="*/ 163 h 182"/>
                <a:gd name="T32" fmla="*/ 119 w 165"/>
                <a:gd name="T33" fmla="*/ 171 h 182"/>
                <a:gd name="T34" fmla="*/ 126 w 165"/>
                <a:gd name="T3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82">
                  <a:moveTo>
                    <a:pt x="126" y="182"/>
                  </a:moveTo>
                  <a:cubicBezTo>
                    <a:pt x="96" y="182"/>
                    <a:pt x="69" y="182"/>
                    <a:pt x="42" y="182"/>
                  </a:cubicBezTo>
                  <a:cubicBezTo>
                    <a:pt x="38" y="173"/>
                    <a:pt x="42" y="171"/>
                    <a:pt x="49" y="171"/>
                  </a:cubicBezTo>
                  <a:cubicBezTo>
                    <a:pt x="60" y="170"/>
                    <a:pt x="65" y="164"/>
                    <a:pt x="65" y="154"/>
                  </a:cubicBezTo>
                  <a:cubicBezTo>
                    <a:pt x="65" y="109"/>
                    <a:pt x="65" y="65"/>
                    <a:pt x="65" y="19"/>
                  </a:cubicBezTo>
                  <a:cubicBezTo>
                    <a:pt x="58" y="18"/>
                    <a:pt x="53" y="18"/>
                    <a:pt x="48" y="17"/>
                  </a:cubicBezTo>
                  <a:cubicBezTo>
                    <a:pt x="33" y="17"/>
                    <a:pt x="21" y="23"/>
                    <a:pt x="17" y="40"/>
                  </a:cubicBezTo>
                  <a:cubicBezTo>
                    <a:pt x="15" y="48"/>
                    <a:pt x="12" y="53"/>
                    <a:pt x="0" y="48"/>
                  </a:cubicBezTo>
                  <a:cubicBezTo>
                    <a:pt x="1" y="33"/>
                    <a:pt x="3" y="17"/>
                    <a:pt x="4" y="0"/>
                  </a:cubicBezTo>
                  <a:cubicBezTo>
                    <a:pt x="56" y="0"/>
                    <a:pt x="108" y="0"/>
                    <a:pt x="161" y="0"/>
                  </a:cubicBezTo>
                  <a:cubicBezTo>
                    <a:pt x="165" y="16"/>
                    <a:pt x="163" y="33"/>
                    <a:pt x="162" y="49"/>
                  </a:cubicBezTo>
                  <a:cubicBezTo>
                    <a:pt x="156" y="51"/>
                    <a:pt x="152" y="52"/>
                    <a:pt x="148" y="45"/>
                  </a:cubicBezTo>
                  <a:cubicBezTo>
                    <a:pt x="135" y="16"/>
                    <a:pt x="133" y="15"/>
                    <a:pt x="101" y="19"/>
                  </a:cubicBezTo>
                  <a:cubicBezTo>
                    <a:pt x="100" y="24"/>
                    <a:pt x="99" y="29"/>
                    <a:pt x="99" y="34"/>
                  </a:cubicBezTo>
                  <a:cubicBezTo>
                    <a:pt x="99" y="71"/>
                    <a:pt x="99" y="107"/>
                    <a:pt x="99" y="144"/>
                  </a:cubicBezTo>
                  <a:cubicBezTo>
                    <a:pt x="99" y="150"/>
                    <a:pt x="99" y="158"/>
                    <a:pt x="102" y="163"/>
                  </a:cubicBezTo>
                  <a:cubicBezTo>
                    <a:pt x="106" y="168"/>
                    <a:pt x="114" y="168"/>
                    <a:pt x="119" y="171"/>
                  </a:cubicBezTo>
                  <a:cubicBezTo>
                    <a:pt x="122" y="173"/>
                    <a:pt x="123" y="177"/>
                    <a:pt x="126"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0">
              <a:extLst>
                <a:ext uri="{FF2B5EF4-FFF2-40B4-BE49-F238E27FC236}">
                  <a16:creationId xmlns:a16="http://schemas.microsoft.com/office/drawing/2014/main" id="{50EE7E11-FA4F-4FAD-A4AA-D74210F7E239}"/>
                </a:ext>
              </a:extLst>
            </p:cNvPr>
            <p:cNvSpPr>
              <a:spLocks/>
            </p:cNvSpPr>
            <p:nvPr userDrawn="1"/>
          </p:nvSpPr>
          <p:spPr bwMode="auto">
            <a:xfrm>
              <a:off x="5306834" y="3130312"/>
              <a:ext cx="96037" cy="103946"/>
            </a:xfrm>
            <a:custGeom>
              <a:avLst/>
              <a:gdLst>
                <a:gd name="T0" fmla="*/ 63 w 169"/>
                <a:gd name="T1" fmla="*/ 166 h 184"/>
                <a:gd name="T2" fmla="*/ 116 w 169"/>
                <a:gd name="T3" fmla="*/ 165 h 184"/>
                <a:gd name="T4" fmla="*/ 150 w 169"/>
                <a:gd name="T5" fmla="*/ 141 h 184"/>
                <a:gd name="T6" fmla="*/ 169 w 169"/>
                <a:gd name="T7" fmla="*/ 133 h 184"/>
                <a:gd name="T8" fmla="*/ 155 w 169"/>
                <a:gd name="T9" fmla="*/ 183 h 184"/>
                <a:gd name="T10" fmla="*/ 3 w 169"/>
                <a:gd name="T11" fmla="*/ 183 h 184"/>
                <a:gd name="T12" fmla="*/ 12 w 169"/>
                <a:gd name="T13" fmla="*/ 172 h 184"/>
                <a:gd name="T14" fmla="*/ 26 w 169"/>
                <a:gd name="T15" fmla="*/ 154 h 184"/>
                <a:gd name="T16" fmla="*/ 26 w 169"/>
                <a:gd name="T17" fmla="*/ 30 h 184"/>
                <a:gd name="T18" fmla="*/ 13 w 169"/>
                <a:gd name="T19" fmla="*/ 13 h 184"/>
                <a:gd name="T20" fmla="*/ 0 w 169"/>
                <a:gd name="T21" fmla="*/ 8 h 184"/>
                <a:gd name="T22" fmla="*/ 8 w 169"/>
                <a:gd name="T23" fmla="*/ 0 h 184"/>
                <a:gd name="T24" fmla="*/ 83 w 169"/>
                <a:gd name="T25" fmla="*/ 0 h 184"/>
                <a:gd name="T26" fmla="*/ 79 w 169"/>
                <a:gd name="T27" fmla="*/ 12 h 184"/>
                <a:gd name="T28" fmla="*/ 62 w 169"/>
                <a:gd name="T29" fmla="*/ 37 h 184"/>
                <a:gd name="T30" fmla="*/ 62 w 169"/>
                <a:gd name="T31" fmla="*/ 147 h 184"/>
                <a:gd name="T32" fmla="*/ 63 w 169"/>
                <a:gd name="T33" fmla="*/ 16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84">
                  <a:moveTo>
                    <a:pt x="63" y="166"/>
                  </a:moveTo>
                  <a:cubicBezTo>
                    <a:pt x="82" y="166"/>
                    <a:pt x="99" y="166"/>
                    <a:pt x="116" y="165"/>
                  </a:cubicBezTo>
                  <a:cubicBezTo>
                    <a:pt x="132" y="164"/>
                    <a:pt x="143" y="155"/>
                    <a:pt x="150" y="141"/>
                  </a:cubicBezTo>
                  <a:cubicBezTo>
                    <a:pt x="155" y="131"/>
                    <a:pt x="155" y="131"/>
                    <a:pt x="169" y="133"/>
                  </a:cubicBezTo>
                  <a:cubicBezTo>
                    <a:pt x="164" y="149"/>
                    <a:pt x="160" y="165"/>
                    <a:pt x="155" y="183"/>
                  </a:cubicBezTo>
                  <a:cubicBezTo>
                    <a:pt x="104" y="183"/>
                    <a:pt x="54" y="184"/>
                    <a:pt x="3" y="183"/>
                  </a:cubicBezTo>
                  <a:cubicBezTo>
                    <a:pt x="1" y="173"/>
                    <a:pt x="6" y="172"/>
                    <a:pt x="12" y="172"/>
                  </a:cubicBezTo>
                  <a:cubicBezTo>
                    <a:pt x="23" y="171"/>
                    <a:pt x="26" y="164"/>
                    <a:pt x="26" y="154"/>
                  </a:cubicBezTo>
                  <a:cubicBezTo>
                    <a:pt x="26" y="113"/>
                    <a:pt x="26" y="71"/>
                    <a:pt x="26" y="30"/>
                  </a:cubicBezTo>
                  <a:cubicBezTo>
                    <a:pt x="26" y="21"/>
                    <a:pt x="23" y="15"/>
                    <a:pt x="13" y="13"/>
                  </a:cubicBezTo>
                  <a:cubicBezTo>
                    <a:pt x="10" y="12"/>
                    <a:pt x="6" y="10"/>
                    <a:pt x="0" y="8"/>
                  </a:cubicBezTo>
                  <a:cubicBezTo>
                    <a:pt x="4" y="5"/>
                    <a:pt x="6" y="0"/>
                    <a:pt x="8" y="0"/>
                  </a:cubicBezTo>
                  <a:cubicBezTo>
                    <a:pt x="33" y="0"/>
                    <a:pt x="59" y="0"/>
                    <a:pt x="83" y="0"/>
                  </a:cubicBezTo>
                  <a:cubicBezTo>
                    <a:pt x="86" y="7"/>
                    <a:pt x="86" y="10"/>
                    <a:pt x="79" y="12"/>
                  </a:cubicBezTo>
                  <a:cubicBezTo>
                    <a:pt x="62" y="18"/>
                    <a:pt x="62" y="19"/>
                    <a:pt x="62" y="37"/>
                  </a:cubicBezTo>
                  <a:cubicBezTo>
                    <a:pt x="62" y="74"/>
                    <a:pt x="62" y="110"/>
                    <a:pt x="62" y="147"/>
                  </a:cubicBezTo>
                  <a:cubicBezTo>
                    <a:pt x="62" y="152"/>
                    <a:pt x="62" y="157"/>
                    <a:pt x="63"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1">
              <a:extLst>
                <a:ext uri="{FF2B5EF4-FFF2-40B4-BE49-F238E27FC236}">
                  <a16:creationId xmlns:a16="http://schemas.microsoft.com/office/drawing/2014/main" id="{3E0F8B97-6444-45B5-88CC-3BAAB5DF498D}"/>
                </a:ext>
              </a:extLst>
            </p:cNvPr>
            <p:cNvSpPr>
              <a:spLocks/>
            </p:cNvSpPr>
            <p:nvPr userDrawn="1"/>
          </p:nvSpPr>
          <p:spPr bwMode="auto">
            <a:xfrm>
              <a:off x="5462188" y="3130878"/>
              <a:ext cx="51408" cy="102252"/>
            </a:xfrm>
            <a:custGeom>
              <a:avLst/>
              <a:gdLst>
                <a:gd name="T0" fmla="*/ 89 w 91"/>
                <a:gd name="T1" fmla="*/ 181 h 181"/>
                <a:gd name="T2" fmla="*/ 4 w 91"/>
                <a:gd name="T3" fmla="*/ 181 h 181"/>
                <a:gd name="T4" fmla="*/ 11 w 91"/>
                <a:gd name="T5" fmla="*/ 171 h 181"/>
                <a:gd name="T6" fmla="*/ 28 w 91"/>
                <a:gd name="T7" fmla="*/ 151 h 181"/>
                <a:gd name="T8" fmla="*/ 28 w 91"/>
                <a:gd name="T9" fmla="*/ 31 h 181"/>
                <a:gd name="T10" fmla="*/ 13 w 91"/>
                <a:gd name="T11" fmla="*/ 12 h 181"/>
                <a:gd name="T12" fmla="*/ 4 w 91"/>
                <a:gd name="T13" fmla="*/ 0 h 181"/>
                <a:gd name="T14" fmla="*/ 87 w 91"/>
                <a:gd name="T15" fmla="*/ 0 h 181"/>
                <a:gd name="T16" fmla="*/ 91 w 91"/>
                <a:gd name="T17" fmla="*/ 7 h 181"/>
                <a:gd name="T18" fmla="*/ 62 w 91"/>
                <a:gd name="T19" fmla="*/ 50 h 181"/>
                <a:gd name="T20" fmla="*/ 62 w 91"/>
                <a:gd name="T21" fmla="*/ 134 h 181"/>
                <a:gd name="T22" fmla="*/ 63 w 91"/>
                <a:gd name="T23" fmla="*/ 154 h 181"/>
                <a:gd name="T24" fmla="*/ 79 w 91"/>
                <a:gd name="T25" fmla="*/ 171 h 181"/>
                <a:gd name="T26" fmla="*/ 89 w 91"/>
                <a:gd name="T2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181">
                  <a:moveTo>
                    <a:pt x="89" y="181"/>
                  </a:moveTo>
                  <a:cubicBezTo>
                    <a:pt x="61" y="181"/>
                    <a:pt x="32" y="181"/>
                    <a:pt x="4" y="181"/>
                  </a:cubicBezTo>
                  <a:cubicBezTo>
                    <a:pt x="1" y="174"/>
                    <a:pt x="5" y="172"/>
                    <a:pt x="11" y="171"/>
                  </a:cubicBezTo>
                  <a:cubicBezTo>
                    <a:pt x="27" y="167"/>
                    <a:pt x="28" y="167"/>
                    <a:pt x="28" y="151"/>
                  </a:cubicBezTo>
                  <a:cubicBezTo>
                    <a:pt x="28" y="111"/>
                    <a:pt x="27" y="71"/>
                    <a:pt x="28" y="31"/>
                  </a:cubicBezTo>
                  <a:cubicBezTo>
                    <a:pt x="28" y="20"/>
                    <a:pt x="24" y="13"/>
                    <a:pt x="13" y="12"/>
                  </a:cubicBezTo>
                  <a:cubicBezTo>
                    <a:pt x="7" y="11"/>
                    <a:pt x="0" y="10"/>
                    <a:pt x="4" y="0"/>
                  </a:cubicBezTo>
                  <a:cubicBezTo>
                    <a:pt x="32" y="0"/>
                    <a:pt x="59" y="0"/>
                    <a:pt x="87" y="0"/>
                  </a:cubicBezTo>
                  <a:cubicBezTo>
                    <a:pt x="88" y="0"/>
                    <a:pt x="89" y="4"/>
                    <a:pt x="91" y="7"/>
                  </a:cubicBezTo>
                  <a:cubicBezTo>
                    <a:pt x="62" y="18"/>
                    <a:pt x="62" y="18"/>
                    <a:pt x="62" y="50"/>
                  </a:cubicBezTo>
                  <a:cubicBezTo>
                    <a:pt x="62" y="78"/>
                    <a:pt x="62" y="106"/>
                    <a:pt x="62" y="134"/>
                  </a:cubicBezTo>
                  <a:cubicBezTo>
                    <a:pt x="62" y="141"/>
                    <a:pt x="63" y="147"/>
                    <a:pt x="63" y="154"/>
                  </a:cubicBezTo>
                  <a:cubicBezTo>
                    <a:pt x="63" y="164"/>
                    <a:pt x="68" y="170"/>
                    <a:pt x="79" y="171"/>
                  </a:cubicBezTo>
                  <a:cubicBezTo>
                    <a:pt x="85" y="171"/>
                    <a:pt x="91" y="171"/>
                    <a:pt x="89"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9">
              <a:extLst>
                <a:ext uri="{FF2B5EF4-FFF2-40B4-BE49-F238E27FC236}">
                  <a16:creationId xmlns:a16="http://schemas.microsoft.com/office/drawing/2014/main" id="{200629FA-079A-4BCD-A9B3-B5E57B40B465}"/>
                </a:ext>
              </a:extLst>
            </p:cNvPr>
            <p:cNvSpPr>
              <a:spLocks noEditPoints="1"/>
            </p:cNvSpPr>
            <p:nvPr userDrawn="1"/>
          </p:nvSpPr>
          <p:spPr bwMode="auto">
            <a:xfrm>
              <a:off x="3764022" y="3169857"/>
              <a:ext cx="46889" cy="53103"/>
            </a:xfrm>
            <a:custGeom>
              <a:avLst/>
              <a:gdLst>
                <a:gd name="T0" fmla="*/ 83 w 83"/>
                <a:gd name="T1" fmla="*/ 87 h 94"/>
                <a:gd name="T2" fmla="*/ 57 w 83"/>
                <a:gd name="T3" fmla="*/ 66 h 94"/>
                <a:gd name="T4" fmla="*/ 27 w 83"/>
                <a:gd name="T5" fmla="*/ 64 h 94"/>
                <a:gd name="T6" fmla="*/ 0 w 83"/>
                <a:gd name="T7" fmla="*/ 81 h 94"/>
                <a:gd name="T8" fmla="*/ 32 w 83"/>
                <a:gd name="T9" fmla="*/ 3 h 94"/>
                <a:gd name="T10" fmla="*/ 55 w 83"/>
                <a:gd name="T11" fmla="*/ 13 h 94"/>
                <a:gd name="T12" fmla="*/ 81 w 83"/>
                <a:gd name="T13" fmla="*/ 78 h 94"/>
                <a:gd name="T14" fmla="*/ 83 w 83"/>
                <a:gd name="T15" fmla="*/ 87 h 94"/>
                <a:gd name="T16" fmla="*/ 53 w 83"/>
                <a:gd name="T17" fmla="*/ 48 h 94"/>
                <a:gd name="T18" fmla="*/ 41 w 83"/>
                <a:gd name="T19" fmla="*/ 20 h 94"/>
                <a:gd name="T20" fmla="*/ 31 w 83"/>
                <a:gd name="T21" fmla="*/ 48 h 94"/>
                <a:gd name="T22" fmla="*/ 53 w 83"/>
                <a:gd name="T23"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94">
                  <a:moveTo>
                    <a:pt x="83" y="87"/>
                  </a:moveTo>
                  <a:cubicBezTo>
                    <a:pt x="64" y="94"/>
                    <a:pt x="65" y="77"/>
                    <a:pt x="57" y="66"/>
                  </a:cubicBezTo>
                  <a:cubicBezTo>
                    <a:pt x="48" y="65"/>
                    <a:pt x="37" y="65"/>
                    <a:pt x="27" y="64"/>
                  </a:cubicBezTo>
                  <a:cubicBezTo>
                    <a:pt x="16" y="85"/>
                    <a:pt x="16" y="85"/>
                    <a:pt x="0" y="81"/>
                  </a:cubicBezTo>
                  <a:cubicBezTo>
                    <a:pt x="11" y="54"/>
                    <a:pt x="21" y="28"/>
                    <a:pt x="32" y="3"/>
                  </a:cubicBezTo>
                  <a:cubicBezTo>
                    <a:pt x="50" y="0"/>
                    <a:pt x="50" y="0"/>
                    <a:pt x="55" y="13"/>
                  </a:cubicBezTo>
                  <a:cubicBezTo>
                    <a:pt x="64" y="35"/>
                    <a:pt x="73" y="56"/>
                    <a:pt x="81" y="78"/>
                  </a:cubicBezTo>
                  <a:cubicBezTo>
                    <a:pt x="82" y="81"/>
                    <a:pt x="82" y="84"/>
                    <a:pt x="83" y="87"/>
                  </a:cubicBezTo>
                  <a:close/>
                  <a:moveTo>
                    <a:pt x="53" y="48"/>
                  </a:moveTo>
                  <a:cubicBezTo>
                    <a:pt x="49" y="39"/>
                    <a:pt x="46" y="31"/>
                    <a:pt x="41" y="20"/>
                  </a:cubicBezTo>
                  <a:cubicBezTo>
                    <a:pt x="37" y="32"/>
                    <a:pt x="34" y="39"/>
                    <a:pt x="31" y="48"/>
                  </a:cubicBezTo>
                  <a:cubicBezTo>
                    <a:pt x="40" y="48"/>
                    <a:pt x="45" y="48"/>
                    <a:pt x="5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60">
              <a:extLst>
                <a:ext uri="{FF2B5EF4-FFF2-40B4-BE49-F238E27FC236}">
                  <a16:creationId xmlns:a16="http://schemas.microsoft.com/office/drawing/2014/main" id="{643AAB3D-95D5-4F9E-BF2E-97FC68CF49D0}"/>
                </a:ext>
              </a:extLst>
            </p:cNvPr>
            <p:cNvSpPr>
              <a:spLocks/>
            </p:cNvSpPr>
            <p:nvPr userDrawn="1"/>
          </p:nvSpPr>
          <p:spPr bwMode="auto">
            <a:xfrm>
              <a:off x="3810346" y="3166468"/>
              <a:ext cx="48019" cy="54798"/>
            </a:xfrm>
            <a:custGeom>
              <a:avLst/>
              <a:gdLst>
                <a:gd name="T0" fmla="*/ 84 w 84"/>
                <a:gd name="T1" fmla="*/ 57 h 97"/>
                <a:gd name="T2" fmla="*/ 55 w 84"/>
                <a:gd name="T3" fmla="*/ 93 h 97"/>
                <a:gd name="T4" fmla="*/ 14 w 84"/>
                <a:gd name="T5" fmla="*/ 83 h 97"/>
                <a:gd name="T6" fmla="*/ 10 w 84"/>
                <a:gd name="T7" fmla="*/ 24 h 97"/>
                <a:gd name="T8" fmla="*/ 61 w 84"/>
                <a:gd name="T9" fmla="*/ 6 h 97"/>
                <a:gd name="T10" fmla="*/ 82 w 84"/>
                <a:gd name="T11" fmla="*/ 32 h 97"/>
                <a:gd name="T12" fmla="*/ 63 w 84"/>
                <a:gd name="T13" fmla="*/ 28 h 97"/>
                <a:gd name="T14" fmla="*/ 24 w 84"/>
                <a:gd name="T15" fmla="*/ 35 h 97"/>
                <a:gd name="T16" fmla="*/ 22 w 84"/>
                <a:gd name="T17" fmla="*/ 61 h 97"/>
                <a:gd name="T18" fmla="*/ 40 w 84"/>
                <a:gd name="T19" fmla="*/ 80 h 97"/>
                <a:gd name="T20" fmla="*/ 64 w 84"/>
                <a:gd name="T21" fmla="*/ 66 h 97"/>
                <a:gd name="T22" fmla="*/ 84 w 84"/>
                <a:gd name="T23"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97">
                  <a:moveTo>
                    <a:pt x="84" y="57"/>
                  </a:moveTo>
                  <a:cubicBezTo>
                    <a:pt x="82" y="78"/>
                    <a:pt x="72" y="89"/>
                    <a:pt x="55" y="93"/>
                  </a:cubicBezTo>
                  <a:cubicBezTo>
                    <a:pt x="40" y="97"/>
                    <a:pt x="25" y="94"/>
                    <a:pt x="14" y="83"/>
                  </a:cubicBezTo>
                  <a:cubicBezTo>
                    <a:pt x="2" y="70"/>
                    <a:pt x="0" y="40"/>
                    <a:pt x="10" y="24"/>
                  </a:cubicBezTo>
                  <a:cubicBezTo>
                    <a:pt x="19" y="10"/>
                    <a:pt x="40" y="0"/>
                    <a:pt x="61" y="6"/>
                  </a:cubicBezTo>
                  <a:cubicBezTo>
                    <a:pt x="74" y="10"/>
                    <a:pt x="81" y="18"/>
                    <a:pt x="82" y="32"/>
                  </a:cubicBezTo>
                  <a:cubicBezTo>
                    <a:pt x="74" y="36"/>
                    <a:pt x="69" y="35"/>
                    <a:pt x="63" y="28"/>
                  </a:cubicBezTo>
                  <a:cubicBezTo>
                    <a:pt x="49" y="13"/>
                    <a:pt x="31" y="16"/>
                    <a:pt x="24" y="35"/>
                  </a:cubicBezTo>
                  <a:cubicBezTo>
                    <a:pt x="21" y="43"/>
                    <a:pt x="21" y="52"/>
                    <a:pt x="22" y="61"/>
                  </a:cubicBezTo>
                  <a:cubicBezTo>
                    <a:pt x="24" y="70"/>
                    <a:pt x="29" y="78"/>
                    <a:pt x="40" y="80"/>
                  </a:cubicBezTo>
                  <a:cubicBezTo>
                    <a:pt x="51" y="81"/>
                    <a:pt x="60" y="77"/>
                    <a:pt x="64" y="66"/>
                  </a:cubicBezTo>
                  <a:cubicBezTo>
                    <a:pt x="68" y="56"/>
                    <a:pt x="73" y="55"/>
                    <a:pt x="84"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61">
              <a:extLst>
                <a:ext uri="{FF2B5EF4-FFF2-40B4-BE49-F238E27FC236}">
                  <a16:creationId xmlns:a16="http://schemas.microsoft.com/office/drawing/2014/main" id="{12EB1568-D8D4-4BED-8B71-650702D42B32}"/>
                </a:ext>
              </a:extLst>
            </p:cNvPr>
            <p:cNvSpPr>
              <a:spLocks/>
            </p:cNvSpPr>
            <p:nvPr userDrawn="1"/>
          </p:nvSpPr>
          <p:spPr bwMode="auto">
            <a:xfrm>
              <a:off x="3549351" y="3015633"/>
              <a:ext cx="33896" cy="63837"/>
            </a:xfrm>
            <a:custGeom>
              <a:avLst/>
              <a:gdLst>
                <a:gd name="T0" fmla="*/ 46 w 60"/>
                <a:gd name="T1" fmla="*/ 68 h 113"/>
                <a:gd name="T2" fmla="*/ 46 w 60"/>
                <a:gd name="T3" fmla="*/ 28 h 113"/>
                <a:gd name="T4" fmla="*/ 60 w 60"/>
                <a:gd name="T5" fmla="*/ 38 h 113"/>
                <a:gd name="T6" fmla="*/ 60 w 60"/>
                <a:gd name="T7" fmla="*/ 112 h 113"/>
                <a:gd name="T8" fmla="*/ 41 w 60"/>
                <a:gd name="T9" fmla="*/ 97 h 113"/>
                <a:gd name="T10" fmla="*/ 17 w 60"/>
                <a:gd name="T11" fmla="*/ 45 h 113"/>
                <a:gd name="T12" fmla="*/ 17 w 60"/>
                <a:gd name="T13" fmla="*/ 88 h 113"/>
                <a:gd name="T14" fmla="*/ 0 w 60"/>
                <a:gd name="T15" fmla="*/ 75 h 113"/>
                <a:gd name="T16" fmla="*/ 0 w 60"/>
                <a:gd name="T17" fmla="*/ 0 h 113"/>
                <a:gd name="T18" fmla="*/ 20 w 60"/>
                <a:gd name="T19" fmla="*/ 15 h 113"/>
                <a:gd name="T20" fmla="*/ 38 w 60"/>
                <a:gd name="T21" fmla="*/ 59 h 113"/>
                <a:gd name="T22" fmla="*/ 43 w 60"/>
                <a:gd name="T23" fmla="*/ 69 h 113"/>
                <a:gd name="T24" fmla="*/ 46 w 60"/>
                <a:gd name="T25"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13">
                  <a:moveTo>
                    <a:pt x="46" y="68"/>
                  </a:moveTo>
                  <a:cubicBezTo>
                    <a:pt x="46" y="55"/>
                    <a:pt x="46" y="41"/>
                    <a:pt x="46" y="28"/>
                  </a:cubicBezTo>
                  <a:cubicBezTo>
                    <a:pt x="57" y="26"/>
                    <a:pt x="60" y="31"/>
                    <a:pt x="60" y="38"/>
                  </a:cubicBezTo>
                  <a:cubicBezTo>
                    <a:pt x="60" y="63"/>
                    <a:pt x="60" y="87"/>
                    <a:pt x="60" y="112"/>
                  </a:cubicBezTo>
                  <a:cubicBezTo>
                    <a:pt x="47" y="113"/>
                    <a:pt x="44" y="105"/>
                    <a:pt x="41" y="97"/>
                  </a:cubicBezTo>
                  <a:cubicBezTo>
                    <a:pt x="34" y="79"/>
                    <a:pt x="27" y="62"/>
                    <a:pt x="17" y="45"/>
                  </a:cubicBezTo>
                  <a:cubicBezTo>
                    <a:pt x="17" y="59"/>
                    <a:pt x="17" y="73"/>
                    <a:pt x="17" y="88"/>
                  </a:cubicBezTo>
                  <a:cubicBezTo>
                    <a:pt x="6" y="86"/>
                    <a:pt x="0" y="84"/>
                    <a:pt x="0" y="75"/>
                  </a:cubicBezTo>
                  <a:cubicBezTo>
                    <a:pt x="0" y="50"/>
                    <a:pt x="0" y="26"/>
                    <a:pt x="0" y="0"/>
                  </a:cubicBezTo>
                  <a:cubicBezTo>
                    <a:pt x="11" y="1"/>
                    <a:pt x="17" y="6"/>
                    <a:pt x="20" y="15"/>
                  </a:cubicBezTo>
                  <a:cubicBezTo>
                    <a:pt x="26" y="30"/>
                    <a:pt x="32" y="45"/>
                    <a:pt x="38" y="59"/>
                  </a:cubicBezTo>
                  <a:cubicBezTo>
                    <a:pt x="39" y="63"/>
                    <a:pt x="42" y="66"/>
                    <a:pt x="43" y="69"/>
                  </a:cubicBezTo>
                  <a:cubicBezTo>
                    <a:pt x="44" y="69"/>
                    <a:pt x="45" y="69"/>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62">
              <a:extLst>
                <a:ext uri="{FF2B5EF4-FFF2-40B4-BE49-F238E27FC236}">
                  <a16:creationId xmlns:a16="http://schemas.microsoft.com/office/drawing/2014/main" id="{429125B9-08DF-449E-9A69-C3EA55B3F438}"/>
                </a:ext>
              </a:extLst>
            </p:cNvPr>
            <p:cNvSpPr>
              <a:spLocks noEditPoints="1"/>
            </p:cNvSpPr>
            <p:nvPr userDrawn="1"/>
          </p:nvSpPr>
          <p:spPr bwMode="auto">
            <a:xfrm>
              <a:off x="3640304" y="3064781"/>
              <a:ext cx="42934" cy="55363"/>
            </a:xfrm>
            <a:custGeom>
              <a:avLst/>
              <a:gdLst>
                <a:gd name="T0" fmla="*/ 33 w 76"/>
                <a:gd name="T1" fmla="*/ 0 h 98"/>
                <a:gd name="T2" fmla="*/ 48 w 76"/>
                <a:gd name="T3" fmla="*/ 13 h 98"/>
                <a:gd name="T4" fmla="*/ 76 w 76"/>
                <a:gd name="T5" fmla="*/ 95 h 98"/>
                <a:gd name="T6" fmla="*/ 73 w 76"/>
                <a:gd name="T7" fmla="*/ 98 h 98"/>
                <a:gd name="T8" fmla="*/ 60 w 76"/>
                <a:gd name="T9" fmla="*/ 90 h 98"/>
                <a:gd name="T10" fmla="*/ 26 w 76"/>
                <a:gd name="T11" fmla="*/ 63 h 98"/>
                <a:gd name="T12" fmla="*/ 16 w 76"/>
                <a:gd name="T13" fmla="*/ 79 h 98"/>
                <a:gd name="T14" fmla="*/ 0 w 76"/>
                <a:gd name="T15" fmla="*/ 74 h 98"/>
                <a:gd name="T16" fmla="*/ 33 w 76"/>
                <a:gd name="T17" fmla="*/ 0 h 98"/>
                <a:gd name="T18" fmla="*/ 41 w 76"/>
                <a:gd name="T19" fmla="*/ 29 h 98"/>
                <a:gd name="T20" fmla="*/ 38 w 76"/>
                <a:gd name="T21" fmla="*/ 29 h 98"/>
                <a:gd name="T22" fmla="*/ 30 w 76"/>
                <a:gd name="T23" fmla="*/ 50 h 98"/>
                <a:gd name="T24" fmla="*/ 48 w 76"/>
                <a:gd name="T25" fmla="*/ 55 h 98"/>
                <a:gd name="T26" fmla="*/ 41 w 76"/>
                <a:gd name="T27"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8">
                  <a:moveTo>
                    <a:pt x="33" y="0"/>
                  </a:moveTo>
                  <a:cubicBezTo>
                    <a:pt x="39" y="5"/>
                    <a:pt x="47" y="8"/>
                    <a:pt x="48" y="13"/>
                  </a:cubicBezTo>
                  <a:cubicBezTo>
                    <a:pt x="58" y="40"/>
                    <a:pt x="67" y="68"/>
                    <a:pt x="76" y="95"/>
                  </a:cubicBezTo>
                  <a:cubicBezTo>
                    <a:pt x="75" y="96"/>
                    <a:pt x="74" y="97"/>
                    <a:pt x="73" y="98"/>
                  </a:cubicBezTo>
                  <a:cubicBezTo>
                    <a:pt x="68" y="96"/>
                    <a:pt x="61" y="94"/>
                    <a:pt x="60" y="90"/>
                  </a:cubicBezTo>
                  <a:cubicBezTo>
                    <a:pt x="57" y="71"/>
                    <a:pt x="42" y="68"/>
                    <a:pt x="26" y="63"/>
                  </a:cubicBezTo>
                  <a:cubicBezTo>
                    <a:pt x="23" y="68"/>
                    <a:pt x="20" y="73"/>
                    <a:pt x="16" y="79"/>
                  </a:cubicBezTo>
                  <a:cubicBezTo>
                    <a:pt x="11" y="78"/>
                    <a:pt x="7" y="76"/>
                    <a:pt x="0" y="74"/>
                  </a:cubicBezTo>
                  <a:cubicBezTo>
                    <a:pt x="11" y="50"/>
                    <a:pt x="21" y="26"/>
                    <a:pt x="33" y="0"/>
                  </a:cubicBezTo>
                  <a:close/>
                  <a:moveTo>
                    <a:pt x="41" y="29"/>
                  </a:moveTo>
                  <a:cubicBezTo>
                    <a:pt x="40" y="29"/>
                    <a:pt x="39" y="29"/>
                    <a:pt x="38" y="29"/>
                  </a:cubicBezTo>
                  <a:cubicBezTo>
                    <a:pt x="35" y="36"/>
                    <a:pt x="33" y="42"/>
                    <a:pt x="30" y="50"/>
                  </a:cubicBezTo>
                  <a:cubicBezTo>
                    <a:pt x="37" y="52"/>
                    <a:pt x="41" y="53"/>
                    <a:pt x="48" y="55"/>
                  </a:cubicBezTo>
                  <a:cubicBezTo>
                    <a:pt x="45" y="45"/>
                    <a:pt x="43" y="37"/>
                    <a:pt x="4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63">
              <a:extLst>
                <a:ext uri="{FF2B5EF4-FFF2-40B4-BE49-F238E27FC236}">
                  <a16:creationId xmlns:a16="http://schemas.microsoft.com/office/drawing/2014/main" id="{C56F21CA-B054-4243-BC6F-AA50C15D7E83}"/>
                </a:ext>
              </a:extLst>
            </p:cNvPr>
            <p:cNvSpPr>
              <a:spLocks/>
            </p:cNvSpPr>
            <p:nvPr userDrawn="1"/>
          </p:nvSpPr>
          <p:spPr bwMode="auto">
            <a:xfrm>
              <a:off x="3513761" y="2992471"/>
              <a:ext cx="31071" cy="65531"/>
            </a:xfrm>
            <a:custGeom>
              <a:avLst/>
              <a:gdLst>
                <a:gd name="T0" fmla="*/ 49 w 54"/>
                <a:gd name="T1" fmla="*/ 115 h 115"/>
                <a:gd name="T2" fmla="*/ 5 w 54"/>
                <a:gd name="T3" fmla="*/ 85 h 115"/>
                <a:gd name="T4" fmla="*/ 1 w 54"/>
                <a:gd name="T5" fmla="*/ 75 h 115"/>
                <a:gd name="T6" fmla="*/ 0 w 54"/>
                <a:gd name="T7" fmla="*/ 0 h 115"/>
                <a:gd name="T8" fmla="*/ 47 w 54"/>
                <a:gd name="T9" fmla="*/ 30 h 115"/>
                <a:gd name="T10" fmla="*/ 50 w 54"/>
                <a:gd name="T11" fmla="*/ 44 h 115"/>
                <a:gd name="T12" fmla="*/ 16 w 54"/>
                <a:gd name="T13" fmla="*/ 25 h 115"/>
                <a:gd name="T14" fmla="*/ 20 w 54"/>
                <a:gd name="T15" fmla="*/ 44 h 115"/>
                <a:gd name="T16" fmla="*/ 42 w 54"/>
                <a:gd name="T17" fmla="*/ 58 h 115"/>
                <a:gd name="T18" fmla="*/ 45 w 54"/>
                <a:gd name="T19" fmla="*/ 74 h 115"/>
                <a:gd name="T20" fmla="*/ 18 w 54"/>
                <a:gd name="T21" fmla="*/ 59 h 115"/>
                <a:gd name="T22" fmla="*/ 21 w 54"/>
                <a:gd name="T23" fmla="*/ 81 h 115"/>
                <a:gd name="T24" fmla="*/ 45 w 54"/>
                <a:gd name="T25" fmla="*/ 96 h 115"/>
                <a:gd name="T26" fmla="*/ 49 w 54"/>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115">
                  <a:moveTo>
                    <a:pt x="49" y="115"/>
                  </a:moveTo>
                  <a:cubicBezTo>
                    <a:pt x="34" y="105"/>
                    <a:pt x="19" y="96"/>
                    <a:pt x="5" y="85"/>
                  </a:cubicBezTo>
                  <a:cubicBezTo>
                    <a:pt x="2" y="84"/>
                    <a:pt x="1" y="79"/>
                    <a:pt x="1" y="75"/>
                  </a:cubicBezTo>
                  <a:cubicBezTo>
                    <a:pt x="0" y="51"/>
                    <a:pt x="0" y="27"/>
                    <a:pt x="0" y="0"/>
                  </a:cubicBezTo>
                  <a:cubicBezTo>
                    <a:pt x="19" y="9"/>
                    <a:pt x="33" y="19"/>
                    <a:pt x="47" y="30"/>
                  </a:cubicBezTo>
                  <a:cubicBezTo>
                    <a:pt x="49" y="31"/>
                    <a:pt x="49" y="37"/>
                    <a:pt x="50" y="44"/>
                  </a:cubicBezTo>
                  <a:cubicBezTo>
                    <a:pt x="37" y="37"/>
                    <a:pt x="27" y="31"/>
                    <a:pt x="16" y="25"/>
                  </a:cubicBezTo>
                  <a:cubicBezTo>
                    <a:pt x="12" y="33"/>
                    <a:pt x="12" y="39"/>
                    <a:pt x="20" y="44"/>
                  </a:cubicBezTo>
                  <a:cubicBezTo>
                    <a:pt x="27" y="49"/>
                    <a:pt x="34" y="54"/>
                    <a:pt x="42" y="58"/>
                  </a:cubicBezTo>
                  <a:cubicBezTo>
                    <a:pt x="47" y="62"/>
                    <a:pt x="51" y="66"/>
                    <a:pt x="45" y="74"/>
                  </a:cubicBezTo>
                  <a:cubicBezTo>
                    <a:pt x="36" y="69"/>
                    <a:pt x="27" y="64"/>
                    <a:pt x="18" y="59"/>
                  </a:cubicBezTo>
                  <a:cubicBezTo>
                    <a:pt x="12" y="72"/>
                    <a:pt x="12" y="74"/>
                    <a:pt x="21" y="81"/>
                  </a:cubicBezTo>
                  <a:cubicBezTo>
                    <a:pt x="29" y="87"/>
                    <a:pt x="37" y="91"/>
                    <a:pt x="45" y="96"/>
                  </a:cubicBezTo>
                  <a:cubicBezTo>
                    <a:pt x="51" y="100"/>
                    <a:pt x="54" y="105"/>
                    <a:pt x="49"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64">
              <a:extLst>
                <a:ext uri="{FF2B5EF4-FFF2-40B4-BE49-F238E27FC236}">
                  <a16:creationId xmlns:a16="http://schemas.microsoft.com/office/drawing/2014/main" id="{07563C3E-CF17-46A7-B3C5-B26E682EAD84}"/>
                </a:ext>
              </a:extLst>
            </p:cNvPr>
            <p:cNvSpPr>
              <a:spLocks/>
            </p:cNvSpPr>
            <p:nvPr userDrawn="1"/>
          </p:nvSpPr>
          <p:spPr bwMode="auto">
            <a:xfrm>
              <a:off x="3431846" y="2934283"/>
              <a:ext cx="26552" cy="58188"/>
            </a:xfrm>
            <a:custGeom>
              <a:avLst/>
              <a:gdLst>
                <a:gd name="T0" fmla="*/ 43 w 47"/>
                <a:gd name="T1" fmla="*/ 48 h 103"/>
                <a:gd name="T2" fmla="*/ 14 w 47"/>
                <a:gd name="T3" fmla="*/ 19 h 103"/>
                <a:gd name="T4" fmla="*/ 17 w 47"/>
                <a:gd name="T5" fmla="*/ 33 h 103"/>
                <a:gd name="T6" fmla="*/ 33 w 47"/>
                <a:gd name="T7" fmla="*/ 51 h 103"/>
                <a:gd name="T8" fmla="*/ 47 w 47"/>
                <a:gd name="T9" fmla="*/ 85 h 103"/>
                <a:gd name="T10" fmla="*/ 27 w 47"/>
                <a:gd name="T11" fmla="*/ 97 h 103"/>
                <a:gd name="T12" fmla="*/ 1 w 47"/>
                <a:gd name="T13" fmla="*/ 48 h 103"/>
                <a:gd name="T14" fmla="*/ 32 w 47"/>
                <a:gd name="T15" fmla="*/ 83 h 103"/>
                <a:gd name="T16" fmla="*/ 29 w 47"/>
                <a:gd name="T17" fmla="*/ 65 h 103"/>
                <a:gd name="T18" fmla="*/ 12 w 47"/>
                <a:gd name="T19" fmla="*/ 46 h 103"/>
                <a:gd name="T20" fmla="*/ 1 w 47"/>
                <a:gd name="T21" fmla="*/ 15 h 103"/>
                <a:gd name="T22" fmla="*/ 19 w 47"/>
                <a:gd name="T23" fmla="*/ 4 h 103"/>
                <a:gd name="T24" fmla="*/ 43 w 47"/>
                <a:gd name="T25" fmla="*/ 4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103">
                  <a:moveTo>
                    <a:pt x="43" y="48"/>
                  </a:moveTo>
                  <a:cubicBezTo>
                    <a:pt x="28" y="44"/>
                    <a:pt x="34" y="20"/>
                    <a:pt x="14" y="19"/>
                  </a:cubicBezTo>
                  <a:cubicBezTo>
                    <a:pt x="15" y="24"/>
                    <a:pt x="15" y="29"/>
                    <a:pt x="17" y="33"/>
                  </a:cubicBezTo>
                  <a:cubicBezTo>
                    <a:pt x="22" y="39"/>
                    <a:pt x="27" y="45"/>
                    <a:pt x="33" y="51"/>
                  </a:cubicBezTo>
                  <a:cubicBezTo>
                    <a:pt x="42" y="60"/>
                    <a:pt x="47" y="71"/>
                    <a:pt x="47" y="85"/>
                  </a:cubicBezTo>
                  <a:cubicBezTo>
                    <a:pt x="46" y="99"/>
                    <a:pt x="40" y="103"/>
                    <a:pt x="27" y="97"/>
                  </a:cubicBezTo>
                  <a:cubicBezTo>
                    <a:pt x="11" y="90"/>
                    <a:pt x="0" y="71"/>
                    <a:pt x="1" y="48"/>
                  </a:cubicBezTo>
                  <a:cubicBezTo>
                    <a:pt x="16" y="57"/>
                    <a:pt x="11" y="82"/>
                    <a:pt x="32" y="83"/>
                  </a:cubicBezTo>
                  <a:cubicBezTo>
                    <a:pt x="37" y="76"/>
                    <a:pt x="34" y="71"/>
                    <a:pt x="29" y="65"/>
                  </a:cubicBezTo>
                  <a:cubicBezTo>
                    <a:pt x="24" y="59"/>
                    <a:pt x="18" y="52"/>
                    <a:pt x="12" y="46"/>
                  </a:cubicBezTo>
                  <a:cubicBezTo>
                    <a:pt x="4" y="37"/>
                    <a:pt x="0" y="27"/>
                    <a:pt x="1" y="15"/>
                  </a:cubicBezTo>
                  <a:cubicBezTo>
                    <a:pt x="3" y="3"/>
                    <a:pt x="8" y="0"/>
                    <a:pt x="19" y="4"/>
                  </a:cubicBezTo>
                  <a:cubicBezTo>
                    <a:pt x="34" y="10"/>
                    <a:pt x="44" y="28"/>
                    <a:pt x="4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65">
              <a:extLst>
                <a:ext uri="{FF2B5EF4-FFF2-40B4-BE49-F238E27FC236}">
                  <a16:creationId xmlns:a16="http://schemas.microsoft.com/office/drawing/2014/main" id="{F198574C-D505-401B-9489-65A6EBA7F275}"/>
                </a:ext>
              </a:extLst>
            </p:cNvPr>
            <p:cNvSpPr>
              <a:spLocks/>
            </p:cNvSpPr>
            <p:nvPr userDrawn="1"/>
          </p:nvSpPr>
          <p:spPr bwMode="auto">
            <a:xfrm>
              <a:off x="3460658" y="2961400"/>
              <a:ext cx="34461" cy="58188"/>
            </a:xfrm>
            <a:custGeom>
              <a:avLst/>
              <a:gdLst>
                <a:gd name="T0" fmla="*/ 54 w 61"/>
                <a:gd name="T1" fmla="*/ 53 h 102"/>
                <a:gd name="T2" fmla="*/ 44 w 61"/>
                <a:gd name="T3" fmla="*/ 42 h 102"/>
                <a:gd name="T4" fmla="*/ 39 w 61"/>
                <a:gd name="T5" fmla="*/ 29 h 102"/>
                <a:gd name="T6" fmla="*/ 22 w 61"/>
                <a:gd name="T7" fmla="*/ 22 h 102"/>
                <a:gd name="T8" fmla="*/ 15 w 61"/>
                <a:gd name="T9" fmla="*/ 36 h 102"/>
                <a:gd name="T10" fmla="*/ 39 w 61"/>
                <a:gd name="T11" fmla="*/ 84 h 102"/>
                <a:gd name="T12" fmla="*/ 49 w 61"/>
                <a:gd name="T13" fmla="*/ 71 h 102"/>
                <a:gd name="T14" fmla="*/ 56 w 61"/>
                <a:gd name="T15" fmla="*/ 76 h 102"/>
                <a:gd name="T16" fmla="*/ 52 w 61"/>
                <a:gd name="T17" fmla="*/ 96 h 102"/>
                <a:gd name="T18" fmla="*/ 36 w 61"/>
                <a:gd name="T19" fmla="*/ 98 h 102"/>
                <a:gd name="T20" fmla="*/ 14 w 61"/>
                <a:gd name="T21" fmla="*/ 78 h 102"/>
                <a:gd name="T22" fmla="*/ 3 w 61"/>
                <a:gd name="T23" fmla="*/ 21 h 102"/>
                <a:gd name="T24" fmla="*/ 31 w 61"/>
                <a:gd name="T25" fmla="*/ 8 h 102"/>
                <a:gd name="T26" fmla="*/ 59 w 61"/>
                <a:gd name="T27" fmla="*/ 49 h 102"/>
                <a:gd name="T28" fmla="*/ 54 w 61"/>
                <a:gd name="T29" fmla="*/ 5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2">
                  <a:moveTo>
                    <a:pt x="54" y="53"/>
                  </a:moveTo>
                  <a:cubicBezTo>
                    <a:pt x="51" y="49"/>
                    <a:pt x="47" y="46"/>
                    <a:pt x="44" y="42"/>
                  </a:cubicBezTo>
                  <a:cubicBezTo>
                    <a:pt x="42" y="38"/>
                    <a:pt x="42" y="32"/>
                    <a:pt x="39" y="29"/>
                  </a:cubicBezTo>
                  <a:cubicBezTo>
                    <a:pt x="34" y="26"/>
                    <a:pt x="28" y="22"/>
                    <a:pt x="22" y="22"/>
                  </a:cubicBezTo>
                  <a:cubicBezTo>
                    <a:pt x="19" y="22"/>
                    <a:pt x="15" y="31"/>
                    <a:pt x="15" y="36"/>
                  </a:cubicBezTo>
                  <a:cubicBezTo>
                    <a:pt x="12" y="58"/>
                    <a:pt x="21" y="75"/>
                    <a:pt x="39" y="84"/>
                  </a:cubicBezTo>
                  <a:cubicBezTo>
                    <a:pt x="42" y="80"/>
                    <a:pt x="46" y="76"/>
                    <a:pt x="49" y="71"/>
                  </a:cubicBezTo>
                  <a:cubicBezTo>
                    <a:pt x="52" y="73"/>
                    <a:pt x="54" y="74"/>
                    <a:pt x="56" y="76"/>
                  </a:cubicBezTo>
                  <a:cubicBezTo>
                    <a:pt x="61" y="84"/>
                    <a:pt x="57" y="90"/>
                    <a:pt x="52" y="96"/>
                  </a:cubicBezTo>
                  <a:cubicBezTo>
                    <a:pt x="48" y="101"/>
                    <a:pt x="41" y="102"/>
                    <a:pt x="36" y="98"/>
                  </a:cubicBezTo>
                  <a:cubicBezTo>
                    <a:pt x="28" y="92"/>
                    <a:pt x="20" y="86"/>
                    <a:pt x="14" y="78"/>
                  </a:cubicBezTo>
                  <a:cubicBezTo>
                    <a:pt x="2" y="61"/>
                    <a:pt x="0" y="41"/>
                    <a:pt x="3" y="21"/>
                  </a:cubicBezTo>
                  <a:cubicBezTo>
                    <a:pt x="6" y="5"/>
                    <a:pt x="18" y="0"/>
                    <a:pt x="31" y="8"/>
                  </a:cubicBezTo>
                  <a:cubicBezTo>
                    <a:pt x="48" y="17"/>
                    <a:pt x="54" y="32"/>
                    <a:pt x="59" y="49"/>
                  </a:cubicBezTo>
                  <a:cubicBezTo>
                    <a:pt x="57" y="50"/>
                    <a:pt x="56" y="51"/>
                    <a:pt x="5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66">
              <a:extLst>
                <a:ext uri="{FF2B5EF4-FFF2-40B4-BE49-F238E27FC236}">
                  <a16:creationId xmlns:a16="http://schemas.microsoft.com/office/drawing/2014/main" id="{A160D389-EED8-4EA6-8734-31D7A876269B}"/>
                </a:ext>
              </a:extLst>
            </p:cNvPr>
            <p:cNvSpPr>
              <a:spLocks/>
            </p:cNvSpPr>
            <p:nvPr userDrawn="1"/>
          </p:nvSpPr>
          <p:spPr bwMode="auto">
            <a:xfrm>
              <a:off x="3587201" y="3037100"/>
              <a:ext cx="37285" cy="54798"/>
            </a:xfrm>
            <a:custGeom>
              <a:avLst/>
              <a:gdLst>
                <a:gd name="T0" fmla="*/ 41 w 66"/>
                <a:gd name="T1" fmla="*/ 35 h 97"/>
                <a:gd name="T2" fmla="*/ 41 w 66"/>
                <a:gd name="T3" fmla="*/ 97 h 97"/>
                <a:gd name="T4" fmla="*/ 25 w 66"/>
                <a:gd name="T5" fmla="*/ 81 h 97"/>
                <a:gd name="T6" fmla="*/ 25 w 66"/>
                <a:gd name="T7" fmla="*/ 26 h 97"/>
                <a:gd name="T8" fmla="*/ 7 w 66"/>
                <a:gd name="T9" fmla="*/ 0 h 97"/>
                <a:gd name="T10" fmla="*/ 60 w 66"/>
                <a:gd name="T11" fmla="*/ 25 h 97"/>
                <a:gd name="T12" fmla="*/ 66 w 66"/>
                <a:gd name="T13" fmla="*/ 40 h 97"/>
                <a:gd name="T14" fmla="*/ 41 w 66"/>
                <a:gd name="T15" fmla="*/ 3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7">
                  <a:moveTo>
                    <a:pt x="41" y="35"/>
                  </a:moveTo>
                  <a:cubicBezTo>
                    <a:pt x="41" y="56"/>
                    <a:pt x="41" y="77"/>
                    <a:pt x="41" y="97"/>
                  </a:cubicBezTo>
                  <a:cubicBezTo>
                    <a:pt x="28" y="97"/>
                    <a:pt x="24" y="91"/>
                    <a:pt x="25" y="81"/>
                  </a:cubicBezTo>
                  <a:cubicBezTo>
                    <a:pt x="25" y="62"/>
                    <a:pt x="25" y="43"/>
                    <a:pt x="25" y="26"/>
                  </a:cubicBezTo>
                  <a:cubicBezTo>
                    <a:pt x="18" y="16"/>
                    <a:pt x="0" y="19"/>
                    <a:pt x="7" y="0"/>
                  </a:cubicBezTo>
                  <a:cubicBezTo>
                    <a:pt x="25" y="8"/>
                    <a:pt x="43" y="16"/>
                    <a:pt x="60" y="25"/>
                  </a:cubicBezTo>
                  <a:cubicBezTo>
                    <a:pt x="63" y="27"/>
                    <a:pt x="64" y="33"/>
                    <a:pt x="66" y="40"/>
                  </a:cubicBezTo>
                  <a:cubicBezTo>
                    <a:pt x="56" y="38"/>
                    <a:pt x="49" y="36"/>
                    <a:pt x="4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67">
              <a:extLst>
                <a:ext uri="{FF2B5EF4-FFF2-40B4-BE49-F238E27FC236}">
                  <a16:creationId xmlns:a16="http://schemas.microsoft.com/office/drawing/2014/main" id="{DA277671-6F1E-40F7-8471-8129E605B7B0}"/>
                </a:ext>
              </a:extLst>
            </p:cNvPr>
            <p:cNvSpPr>
              <a:spLocks/>
            </p:cNvSpPr>
            <p:nvPr userDrawn="1"/>
          </p:nvSpPr>
          <p:spPr bwMode="auto">
            <a:xfrm>
              <a:off x="3499073" y="2984562"/>
              <a:ext cx="9039" cy="48584"/>
            </a:xfrm>
            <a:custGeom>
              <a:avLst/>
              <a:gdLst>
                <a:gd name="T0" fmla="*/ 16 w 16"/>
                <a:gd name="T1" fmla="*/ 85 h 85"/>
                <a:gd name="T2" fmla="*/ 0 w 16"/>
                <a:gd name="T3" fmla="*/ 70 h 85"/>
                <a:gd name="T4" fmla="*/ 0 w 16"/>
                <a:gd name="T5" fmla="*/ 0 h 85"/>
                <a:gd name="T6" fmla="*/ 16 w 16"/>
                <a:gd name="T7" fmla="*/ 13 h 85"/>
                <a:gd name="T8" fmla="*/ 16 w 16"/>
                <a:gd name="T9" fmla="*/ 85 h 85"/>
              </a:gdLst>
              <a:ahLst/>
              <a:cxnLst>
                <a:cxn ang="0">
                  <a:pos x="T0" y="T1"/>
                </a:cxn>
                <a:cxn ang="0">
                  <a:pos x="T2" y="T3"/>
                </a:cxn>
                <a:cxn ang="0">
                  <a:pos x="T4" y="T5"/>
                </a:cxn>
                <a:cxn ang="0">
                  <a:pos x="T6" y="T7"/>
                </a:cxn>
                <a:cxn ang="0">
                  <a:pos x="T8" y="T9"/>
                </a:cxn>
              </a:cxnLst>
              <a:rect l="0" t="0" r="r" b="b"/>
              <a:pathLst>
                <a:path w="16" h="85">
                  <a:moveTo>
                    <a:pt x="16" y="85"/>
                  </a:moveTo>
                  <a:cubicBezTo>
                    <a:pt x="5" y="84"/>
                    <a:pt x="0" y="80"/>
                    <a:pt x="0" y="70"/>
                  </a:cubicBezTo>
                  <a:cubicBezTo>
                    <a:pt x="0" y="47"/>
                    <a:pt x="0" y="24"/>
                    <a:pt x="0" y="0"/>
                  </a:cubicBezTo>
                  <a:cubicBezTo>
                    <a:pt x="10" y="0"/>
                    <a:pt x="16" y="4"/>
                    <a:pt x="16" y="13"/>
                  </a:cubicBezTo>
                  <a:cubicBezTo>
                    <a:pt x="16" y="37"/>
                    <a:pt x="16" y="61"/>
                    <a:pt x="16"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68">
              <a:extLst>
                <a:ext uri="{FF2B5EF4-FFF2-40B4-BE49-F238E27FC236}">
                  <a16:creationId xmlns:a16="http://schemas.microsoft.com/office/drawing/2014/main" id="{6C84365A-5992-4640-BCED-340C6100172B}"/>
                </a:ext>
              </a:extLst>
            </p:cNvPr>
            <p:cNvSpPr>
              <a:spLocks/>
            </p:cNvSpPr>
            <p:nvPr userDrawn="1"/>
          </p:nvSpPr>
          <p:spPr bwMode="auto">
            <a:xfrm>
              <a:off x="3629570" y="3055742"/>
              <a:ext cx="9604" cy="48584"/>
            </a:xfrm>
            <a:custGeom>
              <a:avLst/>
              <a:gdLst>
                <a:gd name="T0" fmla="*/ 0 w 17"/>
                <a:gd name="T1" fmla="*/ 0 h 86"/>
                <a:gd name="T2" fmla="*/ 16 w 17"/>
                <a:gd name="T3" fmla="*/ 14 h 86"/>
                <a:gd name="T4" fmla="*/ 16 w 17"/>
                <a:gd name="T5" fmla="*/ 85 h 86"/>
                <a:gd name="T6" fmla="*/ 0 w 17"/>
                <a:gd name="T7" fmla="*/ 73 h 86"/>
                <a:gd name="T8" fmla="*/ 0 w 17"/>
                <a:gd name="T9" fmla="*/ 0 h 86"/>
              </a:gdLst>
              <a:ahLst/>
              <a:cxnLst>
                <a:cxn ang="0">
                  <a:pos x="T0" y="T1"/>
                </a:cxn>
                <a:cxn ang="0">
                  <a:pos x="T2" y="T3"/>
                </a:cxn>
                <a:cxn ang="0">
                  <a:pos x="T4" y="T5"/>
                </a:cxn>
                <a:cxn ang="0">
                  <a:pos x="T6" y="T7"/>
                </a:cxn>
                <a:cxn ang="0">
                  <a:pos x="T8" y="T9"/>
                </a:cxn>
              </a:cxnLst>
              <a:rect l="0" t="0" r="r" b="b"/>
              <a:pathLst>
                <a:path w="17" h="86">
                  <a:moveTo>
                    <a:pt x="0" y="0"/>
                  </a:moveTo>
                  <a:cubicBezTo>
                    <a:pt x="12" y="1"/>
                    <a:pt x="17" y="5"/>
                    <a:pt x="16" y="14"/>
                  </a:cubicBezTo>
                  <a:cubicBezTo>
                    <a:pt x="16" y="38"/>
                    <a:pt x="16" y="61"/>
                    <a:pt x="16" y="85"/>
                  </a:cubicBezTo>
                  <a:cubicBezTo>
                    <a:pt x="6" y="86"/>
                    <a:pt x="0" y="84"/>
                    <a:pt x="0" y="73"/>
                  </a:cubicBezTo>
                  <a:cubicBezTo>
                    <a:pt x="0" y="49"/>
                    <a:pt x="0" y="2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69">
              <a:extLst>
                <a:ext uri="{FF2B5EF4-FFF2-40B4-BE49-F238E27FC236}">
                  <a16:creationId xmlns:a16="http://schemas.microsoft.com/office/drawing/2014/main" id="{692C6695-FB46-48EF-A1A8-9254C3D20394}"/>
                </a:ext>
              </a:extLst>
            </p:cNvPr>
            <p:cNvSpPr>
              <a:spLocks noEditPoints="1"/>
            </p:cNvSpPr>
            <p:nvPr userDrawn="1"/>
          </p:nvSpPr>
          <p:spPr bwMode="auto">
            <a:xfrm>
              <a:off x="4035752" y="3016763"/>
              <a:ext cx="38415" cy="62142"/>
            </a:xfrm>
            <a:custGeom>
              <a:avLst/>
              <a:gdLst>
                <a:gd name="T0" fmla="*/ 0 w 68"/>
                <a:gd name="T1" fmla="*/ 110 h 110"/>
                <a:gd name="T2" fmla="*/ 0 w 68"/>
                <a:gd name="T3" fmla="*/ 36 h 110"/>
                <a:gd name="T4" fmla="*/ 6 w 68"/>
                <a:gd name="T5" fmla="*/ 24 h 110"/>
                <a:gd name="T6" fmla="*/ 41 w 68"/>
                <a:gd name="T7" fmla="*/ 6 h 110"/>
                <a:gd name="T8" fmla="*/ 59 w 68"/>
                <a:gd name="T9" fmla="*/ 19 h 110"/>
                <a:gd name="T10" fmla="*/ 62 w 68"/>
                <a:gd name="T11" fmla="*/ 48 h 110"/>
                <a:gd name="T12" fmla="*/ 53 w 68"/>
                <a:gd name="T13" fmla="*/ 79 h 110"/>
                <a:gd name="T14" fmla="*/ 0 w 68"/>
                <a:gd name="T15" fmla="*/ 110 h 110"/>
                <a:gd name="T16" fmla="*/ 18 w 68"/>
                <a:gd name="T17" fmla="*/ 86 h 110"/>
                <a:gd name="T18" fmla="*/ 45 w 68"/>
                <a:gd name="T19" fmla="*/ 54 h 110"/>
                <a:gd name="T20" fmla="*/ 18 w 68"/>
                <a:gd name="T21" fmla="*/ 86 h 110"/>
                <a:gd name="T22" fmla="*/ 18 w 68"/>
                <a:gd name="T23" fmla="*/ 51 h 110"/>
                <a:gd name="T24" fmla="*/ 45 w 68"/>
                <a:gd name="T25" fmla="*/ 23 h 110"/>
                <a:gd name="T26" fmla="*/ 18 w 68"/>
                <a:gd name="T27"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10">
                  <a:moveTo>
                    <a:pt x="0" y="110"/>
                  </a:moveTo>
                  <a:cubicBezTo>
                    <a:pt x="0" y="83"/>
                    <a:pt x="0" y="60"/>
                    <a:pt x="0" y="36"/>
                  </a:cubicBezTo>
                  <a:cubicBezTo>
                    <a:pt x="0" y="32"/>
                    <a:pt x="3" y="26"/>
                    <a:pt x="6" y="24"/>
                  </a:cubicBezTo>
                  <a:cubicBezTo>
                    <a:pt x="17" y="18"/>
                    <a:pt x="29" y="11"/>
                    <a:pt x="41" y="6"/>
                  </a:cubicBezTo>
                  <a:cubicBezTo>
                    <a:pt x="54" y="0"/>
                    <a:pt x="61" y="5"/>
                    <a:pt x="59" y="19"/>
                  </a:cubicBezTo>
                  <a:cubicBezTo>
                    <a:pt x="58" y="29"/>
                    <a:pt x="57" y="38"/>
                    <a:pt x="62" y="48"/>
                  </a:cubicBezTo>
                  <a:cubicBezTo>
                    <a:pt x="68" y="58"/>
                    <a:pt x="62" y="70"/>
                    <a:pt x="53" y="79"/>
                  </a:cubicBezTo>
                  <a:cubicBezTo>
                    <a:pt x="39" y="93"/>
                    <a:pt x="22" y="102"/>
                    <a:pt x="0" y="110"/>
                  </a:cubicBezTo>
                  <a:close/>
                  <a:moveTo>
                    <a:pt x="18" y="86"/>
                  </a:moveTo>
                  <a:cubicBezTo>
                    <a:pt x="47" y="74"/>
                    <a:pt x="48" y="73"/>
                    <a:pt x="45" y="54"/>
                  </a:cubicBezTo>
                  <a:cubicBezTo>
                    <a:pt x="18" y="61"/>
                    <a:pt x="14" y="65"/>
                    <a:pt x="18" y="86"/>
                  </a:cubicBezTo>
                  <a:close/>
                  <a:moveTo>
                    <a:pt x="18" y="51"/>
                  </a:moveTo>
                  <a:cubicBezTo>
                    <a:pt x="30" y="45"/>
                    <a:pt x="45" y="41"/>
                    <a:pt x="45" y="23"/>
                  </a:cubicBezTo>
                  <a:cubicBezTo>
                    <a:pt x="22" y="25"/>
                    <a:pt x="15" y="32"/>
                    <a:pt x="18"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70">
              <a:extLst>
                <a:ext uri="{FF2B5EF4-FFF2-40B4-BE49-F238E27FC236}">
                  <a16:creationId xmlns:a16="http://schemas.microsoft.com/office/drawing/2014/main" id="{01310B16-B447-49CC-B329-93F90A96FD31}"/>
                </a:ext>
              </a:extLst>
            </p:cNvPr>
            <p:cNvSpPr>
              <a:spLocks noEditPoints="1"/>
            </p:cNvSpPr>
            <p:nvPr userDrawn="1"/>
          </p:nvSpPr>
          <p:spPr bwMode="auto">
            <a:xfrm>
              <a:off x="4114841" y="2965354"/>
              <a:ext cx="35025" cy="63272"/>
            </a:xfrm>
            <a:custGeom>
              <a:avLst/>
              <a:gdLst>
                <a:gd name="T0" fmla="*/ 56 w 61"/>
                <a:gd name="T1" fmla="*/ 0 h 111"/>
                <a:gd name="T2" fmla="*/ 58 w 61"/>
                <a:gd name="T3" fmla="*/ 9 h 111"/>
                <a:gd name="T4" fmla="*/ 54 w 61"/>
                <a:gd name="T5" fmla="*/ 37 h 111"/>
                <a:gd name="T6" fmla="*/ 59 w 61"/>
                <a:gd name="T7" fmla="*/ 64 h 111"/>
                <a:gd name="T8" fmla="*/ 46 w 61"/>
                <a:gd name="T9" fmla="*/ 80 h 111"/>
                <a:gd name="T10" fmla="*/ 42 w 61"/>
                <a:gd name="T11" fmla="*/ 57 h 111"/>
                <a:gd name="T12" fmla="*/ 16 w 61"/>
                <a:gd name="T13" fmla="*/ 87 h 111"/>
                <a:gd name="T14" fmla="*/ 0 w 61"/>
                <a:gd name="T15" fmla="*/ 111 h 111"/>
                <a:gd name="T16" fmla="*/ 0 w 61"/>
                <a:gd name="T17" fmla="*/ 40 h 111"/>
                <a:gd name="T18" fmla="*/ 0 w 61"/>
                <a:gd name="T19" fmla="*/ 36 h 111"/>
                <a:gd name="T20" fmla="*/ 36 w 61"/>
                <a:gd name="T21" fmla="*/ 7 h 111"/>
                <a:gd name="T22" fmla="*/ 56 w 61"/>
                <a:gd name="T23" fmla="*/ 0 h 111"/>
                <a:gd name="T24" fmla="*/ 16 w 61"/>
                <a:gd name="T25" fmla="*/ 59 h 111"/>
                <a:gd name="T26" fmla="*/ 42 w 61"/>
                <a:gd name="T27" fmla="*/ 20 h 111"/>
                <a:gd name="T28" fmla="*/ 16 w 61"/>
                <a:gd name="T29"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11">
                  <a:moveTo>
                    <a:pt x="56" y="0"/>
                  </a:moveTo>
                  <a:cubicBezTo>
                    <a:pt x="57" y="6"/>
                    <a:pt x="58" y="7"/>
                    <a:pt x="58" y="9"/>
                  </a:cubicBezTo>
                  <a:cubicBezTo>
                    <a:pt x="57" y="18"/>
                    <a:pt x="54" y="28"/>
                    <a:pt x="54" y="37"/>
                  </a:cubicBezTo>
                  <a:cubicBezTo>
                    <a:pt x="54" y="46"/>
                    <a:pt x="58" y="55"/>
                    <a:pt x="59" y="64"/>
                  </a:cubicBezTo>
                  <a:cubicBezTo>
                    <a:pt x="61" y="74"/>
                    <a:pt x="53" y="74"/>
                    <a:pt x="46" y="80"/>
                  </a:cubicBezTo>
                  <a:cubicBezTo>
                    <a:pt x="45" y="71"/>
                    <a:pt x="43" y="64"/>
                    <a:pt x="42" y="57"/>
                  </a:cubicBezTo>
                  <a:cubicBezTo>
                    <a:pt x="22" y="62"/>
                    <a:pt x="16" y="68"/>
                    <a:pt x="16" y="87"/>
                  </a:cubicBezTo>
                  <a:cubicBezTo>
                    <a:pt x="15" y="97"/>
                    <a:pt x="18" y="109"/>
                    <a:pt x="0" y="111"/>
                  </a:cubicBezTo>
                  <a:cubicBezTo>
                    <a:pt x="0" y="87"/>
                    <a:pt x="0" y="63"/>
                    <a:pt x="0" y="40"/>
                  </a:cubicBezTo>
                  <a:cubicBezTo>
                    <a:pt x="0" y="38"/>
                    <a:pt x="0" y="36"/>
                    <a:pt x="0" y="36"/>
                  </a:cubicBezTo>
                  <a:cubicBezTo>
                    <a:pt x="12" y="26"/>
                    <a:pt x="23" y="16"/>
                    <a:pt x="36" y="7"/>
                  </a:cubicBezTo>
                  <a:cubicBezTo>
                    <a:pt x="41" y="3"/>
                    <a:pt x="48" y="3"/>
                    <a:pt x="56" y="0"/>
                  </a:cubicBezTo>
                  <a:close/>
                  <a:moveTo>
                    <a:pt x="16" y="59"/>
                  </a:moveTo>
                  <a:cubicBezTo>
                    <a:pt x="29" y="47"/>
                    <a:pt x="46" y="42"/>
                    <a:pt x="42" y="20"/>
                  </a:cubicBezTo>
                  <a:cubicBezTo>
                    <a:pt x="28" y="29"/>
                    <a:pt x="10" y="33"/>
                    <a:pt x="1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71">
              <a:extLst>
                <a:ext uri="{FF2B5EF4-FFF2-40B4-BE49-F238E27FC236}">
                  <a16:creationId xmlns:a16="http://schemas.microsoft.com/office/drawing/2014/main" id="{556309F0-9931-4D74-B505-02960F688F80}"/>
                </a:ext>
              </a:extLst>
            </p:cNvPr>
            <p:cNvSpPr>
              <a:spLocks noEditPoints="1"/>
            </p:cNvSpPr>
            <p:nvPr userDrawn="1"/>
          </p:nvSpPr>
          <p:spPr bwMode="auto">
            <a:xfrm>
              <a:off x="3988298" y="3045009"/>
              <a:ext cx="43499" cy="57058"/>
            </a:xfrm>
            <a:custGeom>
              <a:avLst/>
              <a:gdLst>
                <a:gd name="T0" fmla="*/ 77 w 77"/>
                <a:gd name="T1" fmla="*/ 67 h 101"/>
                <a:gd name="T2" fmla="*/ 62 w 77"/>
                <a:gd name="T3" fmla="*/ 74 h 101"/>
                <a:gd name="T4" fmla="*/ 52 w 77"/>
                <a:gd name="T5" fmla="*/ 58 h 101"/>
                <a:gd name="T6" fmla="*/ 33 w 77"/>
                <a:gd name="T7" fmla="*/ 66 h 101"/>
                <a:gd name="T8" fmla="*/ 19 w 77"/>
                <a:gd name="T9" fmla="*/ 83 h 101"/>
                <a:gd name="T10" fmla="*/ 0 w 77"/>
                <a:gd name="T11" fmla="*/ 101 h 101"/>
                <a:gd name="T12" fmla="*/ 2 w 77"/>
                <a:gd name="T13" fmla="*/ 88 h 101"/>
                <a:gd name="T14" fmla="*/ 22 w 77"/>
                <a:gd name="T15" fmla="*/ 17 h 101"/>
                <a:gd name="T16" fmla="*/ 41 w 77"/>
                <a:gd name="T17" fmla="*/ 0 h 101"/>
                <a:gd name="T18" fmla="*/ 77 w 77"/>
                <a:gd name="T19" fmla="*/ 67 h 101"/>
                <a:gd name="T20" fmla="*/ 36 w 77"/>
                <a:gd name="T21" fmla="*/ 23 h 101"/>
                <a:gd name="T22" fmla="*/ 31 w 77"/>
                <a:gd name="T23" fmla="*/ 39 h 101"/>
                <a:gd name="T24" fmla="*/ 27 w 77"/>
                <a:gd name="T25" fmla="*/ 54 h 101"/>
                <a:gd name="T26" fmla="*/ 47 w 77"/>
                <a:gd name="T27" fmla="*/ 45 h 101"/>
                <a:gd name="T28" fmla="*/ 36 w 77"/>
                <a:gd name="T2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101">
                  <a:moveTo>
                    <a:pt x="77" y="67"/>
                  </a:moveTo>
                  <a:cubicBezTo>
                    <a:pt x="71" y="70"/>
                    <a:pt x="67" y="72"/>
                    <a:pt x="62" y="74"/>
                  </a:cubicBezTo>
                  <a:cubicBezTo>
                    <a:pt x="58" y="69"/>
                    <a:pt x="55" y="64"/>
                    <a:pt x="52" y="58"/>
                  </a:cubicBezTo>
                  <a:cubicBezTo>
                    <a:pt x="45" y="61"/>
                    <a:pt x="39" y="63"/>
                    <a:pt x="33" y="66"/>
                  </a:cubicBezTo>
                  <a:cubicBezTo>
                    <a:pt x="25" y="69"/>
                    <a:pt x="20" y="73"/>
                    <a:pt x="19" y="83"/>
                  </a:cubicBezTo>
                  <a:cubicBezTo>
                    <a:pt x="17" y="93"/>
                    <a:pt x="12" y="100"/>
                    <a:pt x="0" y="101"/>
                  </a:cubicBezTo>
                  <a:cubicBezTo>
                    <a:pt x="0" y="97"/>
                    <a:pt x="1" y="92"/>
                    <a:pt x="2" y="88"/>
                  </a:cubicBezTo>
                  <a:cubicBezTo>
                    <a:pt x="9" y="65"/>
                    <a:pt x="16" y="41"/>
                    <a:pt x="22" y="17"/>
                  </a:cubicBezTo>
                  <a:cubicBezTo>
                    <a:pt x="24" y="8"/>
                    <a:pt x="28" y="2"/>
                    <a:pt x="41" y="0"/>
                  </a:cubicBezTo>
                  <a:cubicBezTo>
                    <a:pt x="52" y="21"/>
                    <a:pt x="64" y="43"/>
                    <a:pt x="77" y="67"/>
                  </a:cubicBezTo>
                  <a:close/>
                  <a:moveTo>
                    <a:pt x="36" y="23"/>
                  </a:moveTo>
                  <a:cubicBezTo>
                    <a:pt x="33" y="31"/>
                    <a:pt x="32" y="35"/>
                    <a:pt x="31" y="39"/>
                  </a:cubicBezTo>
                  <a:cubicBezTo>
                    <a:pt x="30" y="43"/>
                    <a:pt x="29" y="47"/>
                    <a:pt x="27" y="54"/>
                  </a:cubicBezTo>
                  <a:cubicBezTo>
                    <a:pt x="35" y="50"/>
                    <a:pt x="41" y="48"/>
                    <a:pt x="47" y="45"/>
                  </a:cubicBezTo>
                  <a:cubicBezTo>
                    <a:pt x="43" y="38"/>
                    <a:pt x="40" y="32"/>
                    <a:pt x="3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72">
              <a:extLst>
                <a:ext uri="{FF2B5EF4-FFF2-40B4-BE49-F238E27FC236}">
                  <a16:creationId xmlns:a16="http://schemas.microsoft.com/office/drawing/2014/main" id="{F949074A-C411-4589-9250-82942E75FE0D}"/>
                </a:ext>
              </a:extLst>
            </p:cNvPr>
            <p:cNvSpPr>
              <a:spLocks noEditPoints="1"/>
            </p:cNvSpPr>
            <p:nvPr userDrawn="1"/>
          </p:nvSpPr>
          <p:spPr bwMode="auto">
            <a:xfrm>
              <a:off x="4071907" y="2993036"/>
              <a:ext cx="40110" cy="60447"/>
            </a:xfrm>
            <a:custGeom>
              <a:avLst/>
              <a:gdLst>
                <a:gd name="T0" fmla="*/ 71 w 71"/>
                <a:gd name="T1" fmla="*/ 35 h 106"/>
                <a:gd name="T2" fmla="*/ 41 w 71"/>
                <a:gd name="T3" fmla="*/ 93 h 106"/>
                <a:gd name="T4" fmla="*/ 4 w 71"/>
                <a:gd name="T5" fmla="*/ 77 h 106"/>
                <a:gd name="T6" fmla="*/ 38 w 71"/>
                <a:gd name="T7" fmla="*/ 9 h 106"/>
                <a:gd name="T8" fmla="*/ 69 w 71"/>
                <a:gd name="T9" fmla="*/ 23 h 106"/>
                <a:gd name="T10" fmla="*/ 71 w 71"/>
                <a:gd name="T11" fmla="*/ 35 h 106"/>
                <a:gd name="T12" fmla="*/ 45 w 71"/>
                <a:gd name="T13" fmla="*/ 21 h 106"/>
                <a:gd name="T14" fmla="*/ 19 w 71"/>
                <a:gd name="T15" fmla="*/ 55 h 106"/>
                <a:gd name="T16" fmla="*/ 29 w 71"/>
                <a:gd name="T17" fmla="*/ 84 h 106"/>
                <a:gd name="T18" fmla="*/ 45 w 71"/>
                <a:gd name="T19"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106">
                  <a:moveTo>
                    <a:pt x="71" y="35"/>
                  </a:moveTo>
                  <a:cubicBezTo>
                    <a:pt x="68" y="58"/>
                    <a:pt x="60" y="78"/>
                    <a:pt x="41" y="93"/>
                  </a:cubicBezTo>
                  <a:cubicBezTo>
                    <a:pt x="22" y="106"/>
                    <a:pt x="7" y="100"/>
                    <a:pt x="4" y="77"/>
                  </a:cubicBezTo>
                  <a:cubicBezTo>
                    <a:pt x="0" y="55"/>
                    <a:pt x="18" y="21"/>
                    <a:pt x="38" y="9"/>
                  </a:cubicBezTo>
                  <a:cubicBezTo>
                    <a:pt x="53" y="0"/>
                    <a:pt x="64" y="5"/>
                    <a:pt x="69" y="23"/>
                  </a:cubicBezTo>
                  <a:cubicBezTo>
                    <a:pt x="70" y="26"/>
                    <a:pt x="70" y="30"/>
                    <a:pt x="71" y="35"/>
                  </a:cubicBezTo>
                  <a:close/>
                  <a:moveTo>
                    <a:pt x="45" y="21"/>
                  </a:moveTo>
                  <a:cubicBezTo>
                    <a:pt x="30" y="27"/>
                    <a:pt x="20" y="38"/>
                    <a:pt x="19" y="55"/>
                  </a:cubicBezTo>
                  <a:cubicBezTo>
                    <a:pt x="18" y="65"/>
                    <a:pt x="16" y="77"/>
                    <a:pt x="29" y="84"/>
                  </a:cubicBezTo>
                  <a:cubicBezTo>
                    <a:pt x="57" y="70"/>
                    <a:pt x="64" y="41"/>
                    <a:pt x="4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73">
              <a:extLst>
                <a:ext uri="{FF2B5EF4-FFF2-40B4-BE49-F238E27FC236}">
                  <a16:creationId xmlns:a16="http://schemas.microsoft.com/office/drawing/2014/main" id="{FF4787BF-2657-487C-9B85-DEA0E685BBA2}"/>
                </a:ext>
              </a:extLst>
            </p:cNvPr>
            <p:cNvSpPr>
              <a:spLocks/>
            </p:cNvSpPr>
            <p:nvPr userDrawn="1"/>
          </p:nvSpPr>
          <p:spPr bwMode="auto">
            <a:xfrm>
              <a:off x="4153821" y="2933718"/>
              <a:ext cx="27682" cy="66661"/>
            </a:xfrm>
            <a:custGeom>
              <a:avLst/>
              <a:gdLst>
                <a:gd name="T0" fmla="*/ 0 w 49"/>
                <a:gd name="T1" fmla="*/ 115 h 117"/>
                <a:gd name="T2" fmla="*/ 0 w 49"/>
                <a:gd name="T3" fmla="*/ 45 h 117"/>
                <a:gd name="T4" fmla="*/ 5 w 49"/>
                <a:gd name="T5" fmla="*/ 33 h 117"/>
                <a:gd name="T6" fmla="*/ 43 w 49"/>
                <a:gd name="T7" fmla="*/ 0 h 117"/>
                <a:gd name="T8" fmla="*/ 38 w 49"/>
                <a:gd name="T9" fmla="*/ 20 h 117"/>
                <a:gd name="T10" fmla="*/ 18 w 49"/>
                <a:gd name="T11" fmla="*/ 38 h 117"/>
                <a:gd name="T12" fmla="*/ 11 w 49"/>
                <a:gd name="T13" fmla="*/ 54 h 117"/>
                <a:gd name="T14" fmla="*/ 14 w 49"/>
                <a:gd name="T15" fmla="*/ 56 h 117"/>
                <a:gd name="T16" fmla="*/ 40 w 49"/>
                <a:gd name="T17" fmla="*/ 36 h 117"/>
                <a:gd name="T18" fmla="*/ 44 w 49"/>
                <a:gd name="T19" fmla="*/ 38 h 117"/>
                <a:gd name="T20" fmla="*/ 35 w 49"/>
                <a:gd name="T21" fmla="*/ 54 h 117"/>
                <a:gd name="T22" fmla="*/ 18 w 49"/>
                <a:gd name="T23" fmla="*/ 70 h 117"/>
                <a:gd name="T24" fmla="*/ 10 w 49"/>
                <a:gd name="T25" fmla="*/ 87 h 117"/>
                <a:gd name="T26" fmla="*/ 14 w 49"/>
                <a:gd name="T27" fmla="*/ 90 h 117"/>
                <a:gd name="T28" fmla="*/ 43 w 49"/>
                <a:gd name="T29" fmla="*/ 67 h 117"/>
                <a:gd name="T30" fmla="*/ 47 w 49"/>
                <a:gd name="T31" fmla="*/ 71 h 117"/>
                <a:gd name="T32" fmla="*/ 4 w 49"/>
                <a:gd name="T33" fmla="*/ 117 h 117"/>
                <a:gd name="T34" fmla="*/ 0 w 49"/>
                <a:gd name="T3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17">
                  <a:moveTo>
                    <a:pt x="0" y="115"/>
                  </a:moveTo>
                  <a:cubicBezTo>
                    <a:pt x="0" y="92"/>
                    <a:pt x="0" y="68"/>
                    <a:pt x="0" y="45"/>
                  </a:cubicBezTo>
                  <a:cubicBezTo>
                    <a:pt x="0" y="41"/>
                    <a:pt x="2" y="36"/>
                    <a:pt x="5" y="33"/>
                  </a:cubicBezTo>
                  <a:cubicBezTo>
                    <a:pt x="17" y="22"/>
                    <a:pt x="30" y="12"/>
                    <a:pt x="43" y="0"/>
                  </a:cubicBezTo>
                  <a:cubicBezTo>
                    <a:pt x="49" y="10"/>
                    <a:pt x="43" y="15"/>
                    <a:pt x="38" y="20"/>
                  </a:cubicBezTo>
                  <a:cubicBezTo>
                    <a:pt x="32" y="26"/>
                    <a:pt x="24" y="31"/>
                    <a:pt x="18" y="38"/>
                  </a:cubicBezTo>
                  <a:cubicBezTo>
                    <a:pt x="14" y="43"/>
                    <a:pt x="13" y="49"/>
                    <a:pt x="11" y="54"/>
                  </a:cubicBezTo>
                  <a:cubicBezTo>
                    <a:pt x="12" y="55"/>
                    <a:pt x="13" y="55"/>
                    <a:pt x="14" y="56"/>
                  </a:cubicBezTo>
                  <a:cubicBezTo>
                    <a:pt x="23" y="49"/>
                    <a:pt x="32" y="43"/>
                    <a:pt x="40" y="36"/>
                  </a:cubicBezTo>
                  <a:cubicBezTo>
                    <a:pt x="41" y="37"/>
                    <a:pt x="42" y="38"/>
                    <a:pt x="44" y="38"/>
                  </a:cubicBezTo>
                  <a:cubicBezTo>
                    <a:pt x="41" y="44"/>
                    <a:pt x="39" y="50"/>
                    <a:pt x="35" y="54"/>
                  </a:cubicBezTo>
                  <a:cubicBezTo>
                    <a:pt x="30" y="60"/>
                    <a:pt x="23" y="64"/>
                    <a:pt x="18" y="70"/>
                  </a:cubicBezTo>
                  <a:cubicBezTo>
                    <a:pt x="14" y="75"/>
                    <a:pt x="13" y="81"/>
                    <a:pt x="10" y="87"/>
                  </a:cubicBezTo>
                  <a:cubicBezTo>
                    <a:pt x="12" y="88"/>
                    <a:pt x="13" y="89"/>
                    <a:pt x="14" y="90"/>
                  </a:cubicBezTo>
                  <a:cubicBezTo>
                    <a:pt x="24" y="83"/>
                    <a:pt x="34" y="75"/>
                    <a:pt x="43" y="67"/>
                  </a:cubicBezTo>
                  <a:cubicBezTo>
                    <a:pt x="45" y="68"/>
                    <a:pt x="46" y="70"/>
                    <a:pt x="47" y="71"/>
                  </a:cubicBezTo>
                  <a:cubicBezTo>
                    <a:pt x="41" y="93"/>
                    <a:pt x="17" y="101"/>
                    <a:pt x="4" y="117"/>
                  </a:cubicBezTo>
                  <a:cubicBezTo>
                    <a:pt x="3" y="116"/>
                    <a:pt x="1" y="116"/>
                    <a:pt x="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74">
              <a:extLst>
                <a:ext uri="{FF2B5EF4-FFF2-40B4-BE49-F238E27FC236}">
                  <a16:creationId xmlns:a16="http://schemas.microsoft.com/office/drawing/2014/main" id="{80825D31-02C4-4E21-B30C-E240C343C4CD}"/>
                </a:ext>
              </a:extLst>
            </p:cNvPr>
            <p:cNvSpPr>
              <a:spLocks/>
            </p:cNvSpPr>
            <p:nvPr userDrawn="1"/>
          </p:nvSpPr>
          <p:spPr bwMode="auto">
            <a:xfrm>
              <a:off x="3949883" y="3067041"/>
              <a:ext cx="35025" cy="49713"/>
            </a:xfrm>
            <a:custGeom>
              <a:avLst/>
              <a:gdLst>
                <a:gd name="T0" fmla="*/ 16 w 62"/>
                <a:gd name="T1" fmla="*/ 0 h 88"/>
                <a:gd name="T2" fmla="*/ 16 w 62"/>
                <a:gd name="T3" fmla="*/ 66 h 88"/>
                <a:gd name="T4" fmla="*/ 57 w 62"/>
                <a:gd name="T5" fmla="*/ 53 h 88"/>
                <a:gd name="T6" fmla="*/ 54 w 62"/>
                <a:gd name="T7" fmla="*/ 69 h 88"/>
                <a:gd name="T8" fmla="*/ 0 w 62"/>
                <a:gd name="T9" fmla="*/ 88 h 88"/>
                <a:gd name="T10" fmla="*/ 0 w 62"/>
                <a:gd name="T11" fmla="*/ 13 h 88"/>
                <a:gd name="T12" fmla="*/ 16 w 62"/>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62" h="88">
                  <a:moveTo>
                    <a:pt x="16" y="0"/>
                  </a:moveTo>
                  <a:cubicBezTo>
                    <a:pt x="16" y="22"/>
                    <a:pt x="16" y="43"/>
                    <a:pt x="16" y="66"/>
                  </a:cubicBezTo>
                  <a:cubicBezTo>
                    <a:pt x="31" y="61"/>
                    <a:pt x="44" y="57"/>
                    <a:pt x="57" y="53"/>
                  </a:cubicBezTo>
                  <a:cubicBezTo>
                    <a:pt x="61" y="60"/>
                    <a:pt x="62" y="66"/>
                    <a:pt x="54" y="69"/>
                  </a:cubicBezTo>
                  <a:cubicBezTo>
                    <a:pt x="37" y="75"/>
                    <a:pt x="20" y="81"/>
                    <a:pt x="0" y="88"/>
                  </a:cubicBezTo>
                  <a:cubicBezTo>
                    <a:pt x="0" y="61"/>
                    <a:pt x="0" y="37"/>
                    <a:pt x="0" y="13"/>
                  </a:cubicBezTo>
                  <a:cubicBezTo>
                    <a:pt x="0" y="3"/>
                    <a:pt x="6"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75">
              <a:extLst>
                <a:ext uri="{FF2B5EF4-FFF2-40B4-BE49-F238E27FC236}">
                  <a16:creationId xmlns:a16="http://schemas.microsoft.com/office/drawing/2014/main" id="{3453DFB8-6E3F-4770-916E-0F92667601F5}"/>
                </a:ext>
              </a:extLst>
            </p:cNvPr>
            <p:cNvSpPr>
              <a:spLocks noEditPoints="1"/>
            </p:cNvSpPr>
            <p:nvPr userDrawn="1"/>
          </p:nvSpPr>
          <p:spPr bwMode="auto">
            <a:xfrm>
              <a:off x="3585506" y="2424155"/>
              <a:ext cx="447421" cy="450246"/>
            </a:xfrm>
            <a:custGeom>
              <a:avLst/>
              <a:gdLst>
                <a:gd name="T0" fmla="*/ 0 w 791"/>
                <a:gd name="T1" fmla="*/ 741 h 796"/>
                <a:gd name="T2" fmla="*/ 96 w 791"/>
                <a:gd name="T3" fmla="*/ 197 h 796"/>
                <a:gd name="T4" fmla="*/ 51 w 791"/>
                <a:gd name="T5" fmla="*/ 6 h 796"/>
                <a:gd name="T6" fmla="*/ 577 w 791"/>
                <a:gd name="T7" fmla="*/ 129 h 796"/>
                <a:gd name="T8" fmla="*/ 695 w 791"/>
                <a:gd name="T9" fmla="*/ 196 h 796"/>
                <a:gd name="T10" fmla="*/ 791 w 791"/>
                <a:gd name="T11" fmla="*/ 742 h 796"/>
                <a:gd name="T12" fmla="*/ 535 w 791"/>
                <a:gd name="T13" fmla="*/ 539 h 796"/>
                <a:gd name="T14" fmla="*/ 738 w 791"/>
                <a:gd name="T15" fmla="*/ 794 h 796"/>
                <a:gd name="T16" fmla="*/ 59 w 791"/>
                <a:gd name="T17" fmla="*/ 796 h 796"/>
                <a:gd name="T18" fmla="*/ 216 w 791"/>
                <a:gd name="T19" fmla="*/ 665 h 796"/>
                <a:gd name="T20" fmla="*/ 379 w 791"/>
                <a:gd name="T21" fmla="*/ 475 h 796"/>
                <a:gd name="T22" fmla="*/ 380 w 791"/>
                <a:gd name="T23" fmla="*/ 331 h 796"/>
                <a:gd name="T24" fmla="*/ 271 w 791"/>
                <a:gd name="T25" fmla="*/ 293 h 796"/>
                <a:gd name="T26" fmla="*/ 379 w 791"/>
                <a:gd name="T27" fmla="*/ 475 h 796"/>
                <a:gd name="T28" fmla="*/ 467 w 791"/>
                <a:gd name="T29" fmla="*/ 285 h 796"/>
                <a:gd name="T30" fmla="*/ 410 w 791"/>
                <a:gd name="T31" fmla="*/ 450 h 796"/>
                <a:gd name="T32" fmla="*/ 519 w 791"/>
                <a:gd name="T33" fmla="*/ 466 h 796"/>
                <a:gd name="T34" fmla="*/ 558 w 791"/>
                <a:gd name="T35" fmla="*/ 512 h 796"/>
                <a:gd name="T36" fmla="*/ 560 w 791"/>
                <a:gd name="T37" fmla="*/ 315 h 796"/>
                <a:gd name="T38" fmla="*/ 547 w 791"/>
                <a:gd name="T39" fmla="*/ 299 h 796"/>
                <a:gd name="T40" fmla="*/ 470 w 791"/>
                <a:gd name="T41" fmla="*/ 496 h 796"/>
                <a:gd name="T42" fmla="*/ 367 w 791"/>
                <a:gd name="T43" fmla="*/ 505 h 796"/>
                <a:gd name="T44" fmla="*/ 259 w 791"/>
                <a:gd name="T45" fmla="*/ 496 h 796"/>
                <a:gd name="T46" fmla="*/ 242 w 791"/>
                <a:gd name="T47" fmla="*/ 298 h 796"/>
                <a:gd name="T48" fmla="*/ 230 w 791"/>
                <a:gd name="T49" fmla="*/ 498 h 796"/>
                <a:gd name="T50" fmla="*/ 252 w 791"/>
                <a:gd name="T51" fmla="*/ 512 h 796"/>
                <a:gd name="T52" fmla="*/ 361 w 791"/>
                <a:gd name="T53" fmla="*/ 519 h 796"/>
                <a:gd name="T54" fmla="*/ 463 w 791"/>
                <a:gd name="T55" fmla="*/ 512 h 796"/>
                <a:gd name="T56" fmla="*/ 81 w 791"/>
                <a:gd name="T57" fmla="*/ 455 h 796"/>
                <a:gd name="T58" fmla="*/ 125 w 791"/>
                <a:gd name="T59" fmla="*/ 487 h 796"/>
                <a:gd name="T60" fmla="*/ 190 w 791"/>
                <a:gd name="T61" fmla="*/ 478 h 796"/>
                <a:gd name="T62" fmla="*/ 185 w 791"/>
                <a:gd name="T63" fmla="*/ 436 h 796"/>
                <a:gd name="T64" fmla="*/ 129 w 791"/>
                <a:gd name="T65" fmla="*/ 427 h 796"/>
                <a:gd name="T66" fmla="*/ 81 w 791"/>
                <a:gd name="T67" fmla="*/ 455 h 796"/>
                <a:gd name="T68" fmla="*/ 190 w 791"/>
                <a:gd name="T69" fmla="*/ 320 h 796"/>
                <a:gd name="T70" fmla="*/ 128 w 791"/>
                <a:gd name="T71" fmla="*/ 310 h 796"/>
                <a:gd name="T72" fmla="*/ 81 w 791"/>
                <a:gd name="T73" fmla="*/ 339 h 796"/>
                <a:gd name="T74" fmla="*/ 130 w 791"/>
                <a:gd name="T75" fmla="*/ 368 h 796"/>
                <a:gd name="T76" fmla="*/ 190 w 791"/>
                <a:gd name="T77" fmla="*/ 360 h 796"/>
                <a:gd name="T78" fmla="*/ 597 w 791"/>
                <a:gd name="T79" fmla="*/ 478 h 796"/>
                <a:gd name="T80" fmla="*/ 685 w 791"/>
                <a:gd name="T81" fmla="*/ 475 h 796"/>
                <a:gd name="T82" fmla="*/ 686 w 791"/>
                <a:gd name="T83" fmla="*/ 439 h 796"/>
                <a:gd name="T84" fmla="*/ 597 w 791"/>
                <a:gd name="T85" fmla="*/ 436 h 796"/>
                <a:gd name="T86" fmla="*/ 597 w 791"/>
                <a:gd name="T87" fmla="*/ 359 h 796"/>
                <a:gd name="T88" fmla="*/ 698 w 791"/>
                <a:gd name="T89" fmla="*/ 343 h 796"/>
                <a:gd name="T90" fmla="*/ 597 w 791"/>
                <a:gd name="T91" fmla="*/ 32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91" h="796">
                  <a:moveTo>
                    <a:pt x="256" y="539"/>
                  </a:moveTo>
                  <a:cubicBezTo>
                    <a:pt x="128" y="554"/>
                    <a:pt x="43" y="621"/>
                    <a:pt x="0" y="741"/>
                  </a:cubicBezTo>
                  <a:cubicBezTo>
                    <a:pt x="0" y="513"/>
                    <a:pt x="0" y="284"/>
                    <a:pt x="0" y="56"/>
                  </a:cubicBezTo>
                  <a:cubicBezTo>
                    <a:pt x="23" y="109"/>
                    <a:pt x="49" y="160"/>
                    <a:pt x="96" y="197"/>
                  </a:cubicBezTo>
                  <a:cubicBezTo>
                    <a:pt x="142" y="233"/>
                    <a:pt x="196" y="250"/>
                    <a:pt x="255" y="259"/>
                  </a:cubicBezTo>
                  <a:cubicBezTo>
                    <a:pt x="239" y="132"/>
                    <a:pt x="174" y="47"/>
                    <a:pt x="51" y="6"/>
                  </a:cubicBezTo>
                  <a:cubicBezTo>
                    <a:pt x="67" y="2"/>
                    <a:pt x="709" y="0"/>
                    <a:pt x="741" y="5"/>
                  </a:cubicBezTo>
                  <a:cubicBezTo>
                    <a:pt x="671" y="31"/>
                    <a:pt x="613" y="66"/>
                    <a:pt x="577" y="129"/>
                  </a:cubicBezTo>
                  <a:cubicBezTo>
                    <a:pt x="554" y="169"/>
                    <a:pt x="542" y="212"/>
                    <a:pt x="535" y="260"/>
                  </a:cubicBezTo>
                  <a:cubicBezTo>
                    <a:pt x="594" y="250"/>
                    <a:pt x="649" y="233"/>
                    <a:pt x="695" y="196"/>
                  </a:cubicBezTo>
                  <a:cubicBezTo>
                    <a:pt x="741" y="159"/>
                    <a:pt x="768" y="109"/>
                    <a:pt x="791" y="56"/>
                  </a:cubicBezTo>
                  <a:cubicBezTo>
                    <a:pt x="791" y="285"/>
                    <a:pt x="791" y="513"/>
                    <a:pt x="791" y="742"/>
                  </a:cubicBezTo>
                  <a:cubicBezTo>
                    <a:pt x="764" y="676"/>
                    <a:pt x="728" y="617"/>
                    <a:pt x="664" y="580"/>
                  </a:cubicBezTo>
                  <a:cubicBezTo>
                    <a:pt x="625" y="558"/>
                    <a:pt x="582" y="545"/>
                    <a:pt x="535" y="539"/>
                  </a:cubicBezTo>
                  <a:cubicBezTo>
                    <a:pt x="552" y="666"/>
                    <a:pt x="617" y="751"/>
                    <a:pt x="738" y="790"/>
                  </a:cubicBezTo>
                  <a:cubicBezTo>
                    <a:pt x="738" y="793"/>
                    <a:pt x="738" y="793"/>
                    <a:pt x="738" y="794"/>
                  </a:cubicBezTo>
                  <a:cubicBezTo>
                    <a:pt x="738" y="794"/>
                    <a:pt x="737" y="795"/>
                    <a:pt x="736" y="795"/>
                  </a:cubicBezTo>
                  <a:cubicBezTo>
                    <a:pt x="510" y="795"/>
                    <a:pt x="285" y="795"/>
                    <a:pt x="59" y="796"/>
                  </a:cubicBezTo>
                  <a:cubicBezTo>
                    <a:pt x="56" y="796"/>
                    <a:pt x="52" y="795"/>
                    <a:pt x="49" y="793"/>
                  </a:cubicBezTo>
                  <a:cubicBezTo>
                    <a:pt x="118" y="767"/>
                    <a:pt x="179" y="731"/>
                    <a:pt x="216" y="665"/>
                  </a:cubicBezTo>
                  <a:cubicBezTo>
                    <a:pt x="237" y="626"/>
                    <a:pt x="249" y="584"/>
                    <a:pt x="256" y="539"/>
                  </a:cubicBezTo>
                  <a:close/>
                  <a:moveTo>
                    <a:pt x="379" y="475"/>
                  </a:moveTo>
                  <a:cubicBezTo>
                    <a:pt x="379" y="468"/>
                    <a:pt x="380" y="463"/>
                    <a:pt x="380" y="459"/>
                  </a:cubicBezTo>
                  <a:cubicBezTo>
                    <a:pt x="380" y="416"/>
                    <a:pt x="380" y="374"/>
                    <a:pt x="380" y="331"/>
                  </a:cubicBezTo>
                  <a:cubicBezTo>
                    <a:pt x="380" y="305"/>
                    <a:pt x="369" y="292"/>
                    <a:pt x="343" y="286"/>
                  </a:cubicBezTo>
                  <a:cubicBezTo>
                    <a:pt x="318" y="280"/>
                    <a:pt x="296" y="292"/>
                    <a:pt x="271" y="293"/>
                  </a:cubicBezTo>
                  <a:cubicBezTo>
                    <a:pt x="271" y="352"/>
                    <a:pt x="271" y="409"/>
                    <a:pt x="271" y="466"/>
                  </a:cubicBezTo>
                  <a:cubicBezTo>
                    <a:pt x="307" y="471"/>
                    <a:pt x="343" y="462"/>
                    <a:pt x="379" y="475"/>
                  </a:cubicBezTo>
                  <a:close/>
                  <a:moveTo>
                    <a:pt x="519" y="293"/>
                  </a:moveTo>
                  <a:cubicBezTo>
                    <a:pt x="500" y="290"/>
                    <a:pt x="483" y="287"/>
                    <a:pt x="467" y="285"/>
                  </a:cubicBezTo>
                  <a:cubicBezTo>
                    <a:pt x="437" y="282"/>
                    <a:pt x="408" y="299"/>
                    <a:pt x="410" y="334"/>
                  </a:cubicBezTo>
                  <a:cubicBezTo>
                    <a:pt x="412" y="373"/>
                    <a:pt x="410" y="411"/>
                    <a:pt x="410" y="450"/>
                  </a:cubicBezTo>
                  <a:cubicBezTo>
                    <a:pt x="410" y="458"/>
                    <a:pt x="410" y="466"/>
                    <a:pt x="410" y="471"/>
                  </a:cubicBezTo>
                  <a:cubicBezTo>
                    <a:pt x="448" y="469"/>
                    <a:pt x="483" y="468"/>
                    <a:pt x="519" y="466"/>
                  </a:cubicBezTo>
                  <a:cubicBezTo>
                    <a:pt x="519" y="408"/>
                    <a:pt x="519" y="351"/>
                    <a:pt x="519" y="293"/>
                  </a:cubicBezTo>
                  <a:close/>
                  <a:moveTo>
                    <a:pt x="558" y="512"/>
                  </a:moveTo>
                  <a:cubicBezTo>
                    <a:pt x="559" y="506"/>
                    <a:pt x="560" y="504"/>
                    <a:pt x="560" y="501"/>
                  </a:cubicBezTo>
                  <a:cubicBezTo>
                    <a:pt x="560" y="439"/>
                    <a:pt x="560" y="377"/>
                    <a:pt x="560" y="315"/>
                  </a:cubicBezTo>
                  <a:cubicBezTo>
                    <a:pt x="560" y="312"/>
                    <a:pt x="560" y="310"/>
                    <a:pt x="559" y="307"/>
                  </a:cubicBezTo>
                  <a:cubicBezTo>
                    <a:pt x="559" y="301"/>
                    <a:pt x="556" y="298"/>
                    <a:pt x="547" y="299"/>
                  </a:cubicBezTo>
                  <a:cubicBezTo>
                    <a:pt x="547" y="364"/>
                    <a:pt x="547" y="429"/>
                    <a:pt x="547" y="496"/>
                  </a:cubicBezTo>
                  <a:cubicBezTo>
                    <a:pt x="520" y="496"/>
                    <a:pt x="495" y="496"/>
                    <a:pt x="470" y="496"/>
                  </a:cubicBezTo>
                  <a:cubicBezTo>
                    <a:pt x="453" y="495"/>
                    <a:pt x="437" y="498"/>
                    <a:pt x="421" y="505"/>
                  </a:cubicBezTo>
                  <a:cubicBezTo>
                    <a:pt x="404" y="513"/>
                    <a:pt x="386" y="512"/>
                    <a:pt x="367" y="505"/>
                  </a:cubicBezTo>
                  <a:cubicBezTo>
                    <a:pt x="354" y="500"/>
                    <a:pt x="339" y="497"/>
                    <a:pt x="325" y="496"/>
                  </a:cubicBezTo>
                  <a:cubicBezTo>
                    <a:pt x="303" y="495"/>
                    <a:pt x="281" y="496"/>
                    <a:pt x="259" y="496"/>
                  </a:cubicBezTo>
                  <a:cubicBezTo>
                    <a:pt x="254" y="496"/>
                    <a:pt x="249" y="495"/>
                    <a:pt x="242" y="494"/>
                  </a:cubicBezTo>
                  <a:cubicBezTo>
                    <a:pt x="242" y="428"/>
                    <a:pt x="242" y="363"/>
                    <a:pt x="242" y="298"/>
                  </a:cubicBezTo>
                  <a:cubicBezTo>
                    <a:pt x="228" y="300"/>
                    <a:pt x="230" y="309"/>
                    <a:pt x="230" y="316"/>
                  </a:cubicBezTo>
                  <a:cubicBezTo>
                    <a:pt x="230" y="377"/>
                    <a:pt x="230" y="438"/>
                    <a:pt x="230" y="498"/>
                  </a:cubicBezTo>
                  <a:cubicBezTo>
                    <a:pt x="230" y="502"/>
                    <a:pt x="231" y="506"/>
                    <a:pt x="232" y="512"/>
                  </a:cubicBezTo>
                  <a:cubicBezTo>
                    <a:pt x="239" y="512"/>
                    <a:pt x="246" y="512"/>
                    <a:pt x="252" y="512"/>
                  </a:cubicBezTo>
                  <a:cubicBezTo>
                    <a:pt x="278" y="512"/>
                    <a:pt x="303" y="511"/>
                    <a:pt x="328" y="512"/>
                  </a:cubicBezTo>
                  <a:cubicBezTo>
                    <a:pt x="339" y="512"/>
                    <a:pt x="351" y="515"/>
                    <a:pt x="361" y="519"/>
                  </a:cubicBezTo>
                  <a:cubicBezTo>
                    <a:pt x="384" y="528"/>
                    <a:pt x="406" y="529"/>
                    <a:pt x="428" y="519"/>
                  </a:cubicBezTo>
                  <a:cubicBezTo>
                    <a:pt x="440" y="513"/>
                    <a:pt x="451" y="511"/>
                    <a:pt x="463" y="512"/>
                  </a:cubicBezTo>
                  <a:cubicBezTo>
                    <a:pt x="494" y="512"/>
                    <a:pt x="526" y="512"/>
                    <a:pt x="558" y="512"/>
                  </a:cubicBezTo>
                  <a:close/>
                  <a:moveTo>
                    <a:pt x="81" y="455"/>
                  </a:moveTo>
                  <a:cubicBezTo>
                    <a:pt x="86" y="462"/>
                    <a:pt x="91" y="472"/>
                    <a:pt x="97" y="480"/>
                  </a:cubicBezTo>
                  <a:cubicBezTo>
                    <a:pt x="104" y="489"/>
                    <a:pt x="117" y="493"/>
                    <a:pt x="125" y="487"/>
                  </a:cubicBezTo>
                  <a:cubicBezTo>
                    <a:pt x="138" y="477"/>
                    <a:pt x="151" y="479"/>
                    <a:pt x="165" y="478"/>
                  </a:cubicBezTo>
                  <a:cubicBezTo>
                    <a:pt x="173" y="478"/>
                    <a:pt x="182" y="478"/>
                    <a:pt x="190" y="478"/>
                  </a:cubicBezTo>
                  <a:cubicBezTo>
                    <a:pt x="190" y="463"/>
                    <a:pt x="190" y="450"/>
                    <a:pt x="190" y="438"/>
                  </a:cubicBezTo>
                  <a:cubicBezTo>
                    <a:pt x="188" y="437"/>
                    <a:pt x="186" y="436"/>
                    <a:pt x="185" y="436"/>
                  </a:cubicBezTo>
                  <a:cubicBezTo>
                    <a:pt x="176" y="436"/>
                    <a:pt x="167" y="436"/>
                    <a:pt x="157" y="436"/>
                  </a:cubicBezTo>
                  <a:cubicBezTo>
                    <a:pt x="147" y="435"/>
                    <a:pt x="137" y="436"/>
                    <a:pt x="129" y="427"/>
                  </a:cubicBezTo>
                  <a:cubicBezTo>
                    <a:pt x="119" y="417"/>
                    <a:pt x="103" y="422"/>
                    <a:pt x="95" y="434"/>
                  </a:cubicBezTo>
                  <a:cubicBezTo>
                    <a:pt x="91" y="441"/>
                    <a:pt x="86" y="448"/>
                    <a:pt x="81" y="455"/>
                  </a:cubicBezTo>
                  <a:close/>
                  <a:moveTo>
                    <a:pt x="190" y="360"/>
                  </a:moveTo>
                  <a:cubicBezTo>
                    <a:pt x="190" y="345"/>
                    <a:pt x="190" y="333"/>
                    <a:pt x="190" y="320"/>
                  </a:cubicBezTo>
                  <a:cubicBezTo>
                    <a:pt x="178" y="320"/>
                    <a:pt x="169" y="320"/>
                    <a:pt x="159" y="320"/>
                  </a:cubicBezTo>
                  <a:cubicBezTo>
                    <a:pt x="148" y="320"/>
                    <a:pt x="137" y="320"/>
                    <a:pt x="128" y="310"/>
                  </a:cubicBezTo>
                  <a:cubicBezTo>
                    <a:pt x="121" y="302"/>
                    <a:pt x="104" y="305"/>
                    <a:pt x="98" y="314"/>
                  </a:cubicBezTo>
                  <a:cubicBezTo>
                    <a:pt x="91" y="322"/>
                    <a:pt x="86" y="332"/>
                    <a:pt x="81" y="339"/>
                  </a:cubicBezTo>
                  <a:cubicBezTo>
                    <a:pt x="85" y="346"/>
                    <a:pt x="90" y="352"/>
                    <a:pt x="93" y="358"/>
                  </a:cubicBezTo>
                  <a:cubicBezTo>
                    <a:pt x="101" y="373"/>
                    <a:pt x="117" y="378"/>
                    <a:pt x="130" y="368"/>
                  </a:cubicBezTo>
                  <a:cubicBezTo>
                    <a:pt x="139" y="360"/>
                    <a:pt x="148" y="360"/>
                    <a:pt x="159" y="360"/>
                  </a:cubicBezTo>
                  <a:cubicBezTo>
                    <a:pt x="169" y="360"/>
                    <a:pt x="179" y="360"/>
                    <a:pt x="190" y="360"/>
                  </a:cubicBezTo>
                  <a:close/>
                  <a:moveTo>
                    <a:pt x="597" y="436"/>
                  </a:moveTo>
                  <a:cubicBezTo>
                    <a:pt x="597" y="451"/>
                    <a:pt x="597" y="464"/>
                    <a:pt x="597" y="478"/>
                  </a:cubicBezTo>
                  <a:cubicBezTo>
                    <a:pt x="618" y="478"/>
                    <a:pt x="638" y="479"/>
                    <a:pt x="658" y="478"/>
                  </a:cubicBezTo>
                  <a:cubicBezTo>
                    <a:pt x="667" y="478"/>
                    <a:pt x="677" y="477"/>
                    <a:pt x="685" y="475"/>
                  </a:cubicBezTo>
                  <a:cubicBezTo>
                    <a:pt x="695" y="472"/>
                    <a:pt x="698" y="464"/>
                    <a:pt x="698" y="455"/>
                  </a:cubicBezTo>
                  <a:cubicBezTo>
                    <a:pt x="698" y="446"/>
                    <a:pt x="694" y="441"/>
                    <a:pt x="686" y="439"/>
                  </a:cubicBezTo>
                  <a:cubicBezTo>
                    <a:pt x="681" y="438"/>
                    <a:pt x="677" y="436"/>
                    <a:pt x="672" y="436"/>
                  </a:cubicBezTo>
                  <a:cubicBezTo>
                    <a:pt x="648" y="436"/>
                    <a:pt x="623" y="436"/>
                    <a:pt x="597" y="436"/>
                  </a:cubicBezTo>
                  <a:close/>
                  <a:moveTo>
                    <a:pt x="597" y="320"/>
                  </a:moveTo>
                  <a:cubicBezTo>
                    <a:pt x="597" y="334"/>
                    <a:pt x="597" y="346"/>
                    <a:pt x="597" y="359"/>
                  </a:cubicBezTo>
                  <a:cubicBezTo>
                    <a:pt x="626" y="359"/>
                    <a:pt x="653" y="360"/>
                    <a:pt x="681" y="359"/>
                  </a:cubicBezTo>
                  <a:cubicBezTo>
                    <a:pt x="691" y="359"/>
                    <a:pt x="696" y="352"/>
                    <a:pt x="698" y="343"/>
                  </a:cubicBezTo>
                  <a:cubicBezTo>
                    <a:pt x="700" y="330"/>
                    <a:pt x="692" y="321"/>
                    <a:pt x="677" y="320"/>
                  </a:cubicBezTo>
                  <a:cubicBezTo>
                    <a:pt x="651" y="319"/>
                    <a:pt x="625" y="320"/>
                    <a:pt x="597" y="3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76">
              <a:extLst>
                <a:ext uri="{FF2B5EF4-FFF2-40B4-BE49-F238E27FC236}">
                  <a16:creationId xmlns:a16="http://schemas.microsoft.com/office/drawing/2014/main" id="{7D4A68C1-03D5-4A8A-90F7-E4F2386E0E3B}"/>
                </a:ext>
              </a:extLst>
            </p:cNvPr>
            <p:cNvSpPr>
              <a:spLocks/>
            </p:cNvSpPr>
            <p:nvPr userDrawn="1"/>
          </p:nvSpPr>
          <p:spPr bwMode="auto">
            <a:xfrm>
              <a:off x="3781535" y="3181156"/>
              <a:ext cx="12428" cy="15818"/>
            </a:xfrm>
            <a:custGeom>
              <a:avLst/>
              <a:gdLst>
                <a:gd name="T0" fmla="*/ 22 w 22"/>
                <a:gd name="T1" fmla="*/ 28 h 28"/>
                <a:gd name="T2" fmla="*/ 0 w 22"/>
                <a:gd name="T3" fmla="*/ 28 h 28"/>
                <a:gd name="T4" fmla="*/ 10 w 22"/>
                <a:gd name="T5" fmla="*/ 0 h 28"/>
                <a:gd name="T6" fmla="*/ 22 w 22"/>
                <a:gd name="T7" fmla="*/ 28 h 28"/>
              </a:gdLst>
              <a:ahLst/>
              <a:cxnLst>
                <a:cxn ang="0">
                  <a:pos x="T0" y="T1"/>
                </a:cxn>
                <a:cxn ang="0">
                  <a:pos x="T2" y="T3"/>
                </a:cxn>
                <a:cxn ang="0">
                  <a:pos x="T4" y="T5"/>
                </a:cxn>
                <a:cxn ang="0">
                  <a:pos x="T6" y="T7"/>
                </a:cxn>
              </a:cxnLst>
              <a:rect l="0" t="0" r="r" b="b"/>
              <a:pathLst>
                <a:path w="22" h="28">
                  <a:moveTo>
                    <a:pt x="22" y="28"/>
                  </a:moveTo>
                  <a:cubicBezTo>
                    <a:pt x="14" y="28"/>
                    <a:pt x="9" y="28"/>
                    <a:pt x="0" y="28"/>
                  </a:cubicBezTo>
                  <a:cubicBezTo>
                    <a:pt x="3" y="19"/>
                    <a:pt x="6" y="12"/>
                    <a:pt x="10" y="0"/>
                  </a:cubicBezTo>
                  <a:cubicBezTo>
                    <a:pt x="15" y="11"/>
                    <a:pt x="18" y="19"/>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90">
              <a:extLst>
                <a:ext uri="{FF2B5EF4-FFF2-40B4-BE49-F238E27FC236}">
                  <a16:creationId xmlns:a16="http://schemas.microsoft.com/office/drawing/2014/main" id="{386DF24F-E883-4537-9C73-7C1F4E9D8026}"/>
                </a:ext>
              </a:extLst>
            </p:cNvPr>
            <p:cNvSpPr>
              <a:spLocks/>
            </p:cNvSpPr>
            <p:nvPr userDrawn="1"/>
          </p:nvSpPr>
          <p:spPr bwMode="auto">
            <a:xfrm>
              <a:off x="3645388" y="2686281"/>
              <a:ext cx="12428" cy="8474"/>
            </a:xfrm>
            <a:custGeom>
              <a:avLst/>
              <a:gdLst>
                <a:gd name="T0" fmla="*/ 22 w 22"/>
                <a:gd name="T1" fmla="*/ 0 h 15"/>
                <a:gd name="T2" fmla="*/ 0 w 22"/>
                <a:gd name="T3" fmla="*/ 1 h 15"/>
                <a:gd name="T4" fmla="*/ 22 w 22"/>
                <a:gd name="T5" fmla="*/ 0 h 15"/>
              </a:gdLst>
              <a:ahLst/>
              <a:cxnLst>
                <a:cxn ang="0">
                  <a:pos x="T0" y="T1"/>
                </a:cxn>
                <a:cxn ang="0">
                  <a:pos x="T2" y="T3"/>
                </a:cxn>
                <a:cxn ang="0">
                  <a:pos x="T4" y="T5"/>
                </a:cxn>
              </a:cxnLst>
              <a:rect l="0" t="0" r="r" b="b"/>
              <a:pathLst>
                <a:path w="22" h="15">
                  <a:moveTo>
                    <a:pt x="22" y="0"/>
                  </a:moveTo>
                  <a:cubicBezTo>
                    <a:pt x="10" y="15"/>
                    <a:pt x="10" y="15"/>
                    <a:pt x="0" y="1"/>
                  </a:cubicBezTo>
                  <a:cubicBezTo>
                    <a:pt x="7" y="0"/>
                    <a:pt x="1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91">
              <a:extLst>
                <a:ext uri="{FF2B5EF4-FFF2-40B4-BE49-F238E27FC236}">
                  <a16:creationId xmlns:a16="http://schemas.microsoft.com/office/drawing/2014/main" id="{BB9EB74B-2060-425E-8770-BC669BD59B50}"/>
                </a:ext>
              </a:extLst>
            </p:cNvPr>
            <p:cNvSpPr>
              <a:spLocks/>
            </p:cNvSpPr>
            <p:nvPr userDrawn="1"/>
          </p:nvSpPr>
          <p:spPr bwMode="auto">
            <a:xfrm>
              <a:off x="3646518" y="2669898"/>
              <a:ext cx="9604" cy="6779"/>
            </a:xfrm>
            <a:custGeom>
              <a:avLst/>
              <a:gdLst>
                <a:gd name="T0" fmla="*/ 17 w 17"/>
                <a:gd name="T1" fmla="*/ 12 h 12"/>
                <a:gd name="T2" fmla="*/ 0 w 17"/>
                <a:gd name="T3" fmla="*/ 12 h 12"/>
                <a:gd name="T4" fmla="*/ 17 w 17"/>
                <a:gd name="T5" fmla="*/ 12 h 12"/>
              </a:gdLst>
              <a:ahLst/>
              <a:cxnLst>
                <a:cxn ang="0">
                  <a:pos x="T0" y="T1"/>
                </a:cxn>
                <a:cxn ang="0">
                  <a:pos x="T2" y="T3"/>
                </a:cxn>
                <a:cxn ang="0">
                  <a:pos x="T4" y="T5"/>
                </a:cxn>
              </a:cxnLst>
              <a:rect l="0" t="0" r="r" b="b"/>
              <a:pathLst>
                <a:path w="17" h="12">
                  <a:moveTo>
                    <a:pt x="17" y="12"/>
                  </a:moveTo>
                  <a:cubicBezTo>
                    <a:pt x="11" y="12"/>
                    <a:pt x="5" y="12"/>
                    <a:pt x="0" y="12"/>
                  </a:cubicBezTo>
                  <a:cubicBezTo>
                    <a:pt x="7" y="0"/>
                    <a:pt x="7" y="0"/>
                    <a:pt x="1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92">
              <a:extLst>
                <a:ext uri="{FF2B5EF4-FFF2-40B4-BE49-F238E27FC236}">
                  <a16:creationId xmlns:a16="http://schemas.microsoft.com/office/drawing/2014/main" id="{876602B9-E993-412E-B771-E550BC33706D}"/>
                </a:ext>
              </a:extLst>
            </p:cNvPr>
            <p:cNvSpPr>
              <a:spLocks/>
            </p:cNvSpPr>
            <p:nvPr userDrawn="1"/>
          </p:nvSpPr>
          <p:spPr bwMode="auto">
            <a:xfrm>
              <a:off x="3645388" y="2621315"/>
              <a:ext cx="11299" cy="7909"/>
            </a:xfrm>
            <a:custGeom>
              <a:avLst/>
              <a:gdLst>
                <a:gd name="T0" fmla="*/ 0 w 20"/>
                <a:gd name="T1" fmla="*/ 0 h 14"/>
                <a:gd name="T2" fmla="*/ 20 w 20"/>
                <a:gd name="T3" fmla="*/ 0 h 14"/>
                <a:gd name="T4" fmla="*/ 0 w 20"/>
                <a:gd name="T5" fmla="*/ 0 h 14"/>
              </a:gdLst>
              <a:ahLst/>
              <a:cxnLst>
                <a:cxn ang="0">
                  <a:pos x="T0" y="T1"/>
                </a:cxn>
                <a:cxn ang="0">
                  <a:pos x="T2" y="T3"/>
                </a:cxn>
                <a:cxn ang="0">
                  <a:pos x="T4" y="T5"/>
                </a:cxn>
              </a:cxnLst>
              <a:rect l="0" t="0" r="r" b="b"/>
              <a:pathLst>
                <a:path w="20" h="14">
                  <a:moveTo>
                    <a:pt x="0" y="0"/>
                  </a:moveTo>
                  <a:cubicBezTo>
                    <a:pt x="8" y="0"/>
                    <a:pt x="13" y="0"/>
                    <a:pt x="20" y="0"/>
                  </a:cubicBezTo>
                  <a:cubicBezTo>
                    <a:pt x="11" y="14"/>
                    <a:pt x="1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93">
              <a:extLst>
                <a:ext uri="{FF2B5EF4-FFF2-40B4-BE49-F238E27FC236}">
                  <a16:creationId xmlns:a16="http://schemas.microsoft.com/office/drawing/2014/main" id="{42E8A17D-F911-422F-BA7F-5E84FEF6A52F}"/>
                </a:ext>
              </a:extLst>
            </p:cNvPr>
            <p:cNvSpPr>
              <a:spLocks/>
            </p:cNvSpPr>
            <p:nvPr userDrawn="1"/>
          </p:nvSpPr>
          <p:spPr bwMode="auto">
            <a:xfrm>
              <a:off x="3645953" y="2604367"/>
              <a:ext cx="10169" cy="6779"/>
            </a:xfrm>
            <a:custGeom>
              <a:avLst/>
              <a:gdLst>
                <a:gd name="T0" fmla="*/ 18 w 18"/>
                <a:gd name="T1" fmla="*/ 12 h 12"/>
                <a:gd name="T2" fmla="*/ 0 w 18"/>
                <a:gd name="T3" fmla="*/ 12 h 12"/>
                <a:gd name="T4" fmla="*/ 18 w 18"/>
                <a:gd name="T5" fmla="*/ 12 h 12"/>
              </a:gdLst>
              <a:ahLst/>
              <a:cxnLst>
                <a:cxn ang="0">
                  <a:pos x="T0" y="T1"/>
                </a:cxn>
                <a:cxn ang="0">
                  <a:pos x="T2" y="T3"/>
                </a:cxn>
                <a:cxn ang="0">
                  <a:pos x="T4" y="T5"/>
                </a:cxn>
              </a:cxnLst>
              <a:rect l="0" t="0" r="r" b="b"/>
              <a:pathLst>
                <a:path w="18" h="12">
                  <a:moveTo>
                    <a:pt x="18" y="12"/>
                  </a:moveTo>
                  <a:cubicBezTo>
                    <a:pt x="12" y="12"/>
                    <a:pt x="6" y="12"/>
                    <a:pt x="0" y="12"/>
                  </a:cubicBezTo>
                  <a:cubicBezTo>
                    <a:pt x="9" y="0"/>
                    <a:pt x="9" y="0"/>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6" name="平行四边形 65">
            <a:extLst>
              <a:ext uri="{FF2B5EF4-FFF2-40B4-BE49-F238E27FC236}">
                <a16:creationId xmlns:a16="http://schemas.microsoft.com/office/drawing/2014/main" id="{D4D78A8C-50D3-4504-908A-9B33D96B6792}"/>
              </a:ext>
            </a:extLst>
          </p:cNvPr>
          <p:cNvSpPr/>
          <p:nvPr userDrawn="1"/>
        </p:nvSpPr>
        <p:spPr>
          <a:xfrm>
            <a:off x="666413" y="922868"/>
            <a:ext cx="2091039" cy="105832"/>
          </a:xfrm>
          <a:prstGeom prst="parallelogram">
            <a:avLst>
              <a:gd name="adj" fmla="val 255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标题 70">
            <a:extLst>
              <a:ext uri="{FF2B5EF4-FFF2-40B4-BE49-F238E27FC236}">
                <a16:creationId xmlns:a16="http://schemas.microsoft.com/office/drawing/2014/main" id="{433D3FC6-CBC9-4C64-894B-8B8E4106A481}"/>
              </a:ext>
            </a:extLst>
          </p:cNvPr>
          <p:cNvSpPr>
            <a:spLocks noGrp="1"/>
          </p:cNvSpPr>
          <p:nvPr>
            <p:ph type="title" hasCustomPrompt="1"/>
          </p:nvPr>
        </p:nvSpPr>
        <p:spPr>
          <a:xfrm>
            <a:off x="666413" y="-91283"/>
            <a:ext cx="10515600" cy="1325563"/>
          </a:xfrm>
        </p:spPr>
        <p:txBody>
          <a:bodyPr lIns="0">
            <a:normAutofit/>
          </a:bodyPr>
          <a:lstStyle>
            <a:lvl1pPr>
              <a:defRPr sz="3600" b="1" i="1">
                <a:solidFill>
                  <a:schemeClr val="accent1"/>
                </a:solidFill>
                <a:latin typeface="+mj-ea"/>
                <a:ea typeface="+mj-ea"/>
              </a:defRPr>
            </a:lvl1pPr>
          </a:lstStyle>
          <a:p>
            <a:r>
              <a:rPr lang="en-US" altLang="zh-CN"/>
              <a:t>TEXT YOUR POINT HERE</a:t>
            </a:r>
            <a:endParaRPr lang="zh-CN" altLang="en-US"/>
          </a:p>
        </p:txBody>
      </p:sp>
      <p:cxnSp>
        <p:nvCxnSpPr>
          <p:cNvPr id="70" name="直接连接符 69">
            <a:extLst>
              <a:ext uri="{FF2B5EF4-FFF2-40B4-BE49-F238E27FC236}">
                <a16:creationId xmlns:a16="http://schemas.microsoft.com/office/drawing/2014/main" id="{2A4B8967-7D84-4A8B-B67A-B9847C4702A7}"/>
              </a:ext>
            </a:extLst>
          </p:cNvPr>
          <p:cNvCxnSpPr>
            <a:cxnSpLocks/>
          </p:cNvCxnSpPr>
          <p:nvPr userDrawn="1"/>
        </p:nvCxnSpPr>
        <p:spPr>
          <a:xfrm>
            <a:off x="660400" y="6235700"/>
            <a:ext cx="1086518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4638C97B-D7C4-4A7C-AA41-28CDE46C8670}"/>
              </a:ext>
            </a:extLst>
          </p:cNvPr>
          <p:cNvSpPr txBox="1"/>
          <p:nvPr userDrawn="1"/>
        </p:nvSpPr>
        <p:spPr>
          <a:xfrm>
            <a:off x="667032" y="6249046"/>
            <a:ext cx="4140200" cy="307777"/>
          </a:xfrm>
          <a:prstGeom prst="rect">
            <a:avLst/>
          </a:prstGeom>
          <a:noFill/>
        </p:spPr>
        <p:txBody>
          <a:bodyPr wrap="square" lIns="0" rIns="0" rtlCol="0">
            <a:spAutoFit/>
          </a:bodyPr>
          <a:lstStyle/>
          <a:p>
            <a:r>
              <a:rPr lang="en-US" altLang="zh-CN" sz="1400">
                <a:solidFill>
                  <a:schemeClr val="accent1"/>
                </a:solidFill>
                <a:latin typeface="Arial" panose="020B0604020202020204" pitchFamily="34" charset="0"/>
                <a:cs typeface="Arial" panose="020B0604020202020204" pitchFamily="34" charset="0"/>
              </a:rPr>
              <a:t>Knowledge leadership for a better world</a:t>
            </a:r>
            <a:endParaRPr lang="en-US" altLang="zh-CN" sz="1400">
              <a:solidFill>
                <a:schemeClr val="accent1"/>
              </a:solidFill>
              <a:latin typeface="Arial" panose="020B0604020202020204" pitchFamily="34" charset="0"/>
              <a:ea typeface="+mj-ea"/>
              <a:cs typeface="Arial" panose="020B0604020202020204" pitchFamily="34" charset="0"/>
            </a:endParaRPr>
          </a:p>
        </p:txBody>
      </p:sp>
      <p:sp>
        <p:nvSpPr>
          <p:cNvPr id="68" name="文本框 67">
            <a:extLst>
              <a:ext uri="{FF2B5EF4-FFF2-40B4-BE49-F238E27FC236}">
                <a16:creationId xmlns:a16="http://schemas.microsoft.com/office/drawing/2014/main" id="{A8F98E1D-E71C-4533-BECE-D2C87E897A0F}"/>
              </a:ext>
            </a:extLst>
          </p:cNvPr>
          <p:cNvSpPr txBox="1"/>
          <p:nvPr userDrawn="1"/>
        </p:nvSpPr>
        <p:spPr>
          <a:xfrm>
            <a:off x="7485817" y="6249046"/>
            <a:ext cx="4038600" cy="307777"/>
          </a:xfrm>
          <a:prstGeom prst="rect">
            <a:avLst/>
          </a:prstGeom>
          <a:noFill/>
        </p:spPr>
        <p:txBody>
          <a:bodyPr wrap="square" lIns="0" rIns="0" rtlCol="0">
            <a:spAutoFit/>
          </a:bodyPr>
          <a:lstStyle/>
          <a:p>
            <a:pPr algn="r"/>
            <a:r>
              <a:rPr lang="en-US" altLang="zh-CN" sz="1400">
                <a:solidFill>
                  <a:schemeClr val="accent1"/>
                </a:solidFill>
                <a:latin typeface="Arial" panose="020B0604020202020204" pitchFamily="34" charset="0"/>
                <a:cs typeface="Arial" panose="020B0604020202020204" pitchFamily="34" charset="0"/>
              </a:rPr>
              <a:t>https://www.uq.edu.au/</a:t>
            </a:r>
            <a:endParaRPr lang="en-US" altLang="zh-CN" sz="1400">
              <a:solidFill>
                <a:schemeClr val="accent1"/>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6266442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alphaModFix amt="10000"/>
            <a:lum/>
          </a:blip>
          <a:srcRect/>
          <a:stretch>
            <a:fillRect t="-9000" b="-9000"/>
          </a:stretch>
        </a:blipFill>
        <a:effectLst/>
      </p:bgPr>
    </p:bg>
    <p:spTree>
      <p:nvGrpSpPr>
        <p:cNvPr id="1" name=""/>
        <p:cNvGrpSpPr/>
        <p:nvPr/>
      </p:nvGrpSpPr>
      <p:grpSpPr>
        <a:xfrm>
          <a:off x="0" y="0"/>
          <a:ext cx="0" cy="0"/>
          <a:chOff x="0" y="0"/>
          <a:chExt cx="0" cy="0"/>
        </a:xfrm>
      </p:grpSpPr>
      <p:sp>
        <p:nvSpPr>
          <p:cNvPr id="12" name="图片占位符 10">
            <a:extLst>
              <a:ext uri="{FF2B5EF4-FFF2-40B4-BE49-F238E27FC236}">
                <a16:creationId xmlns:a16="http://schemas.microsoft.com/office/drawing/2014/main" id="{70B1D073-E74D-49EC-9009-036625EC0BE0}"/>
              </a:ext>
            </a:extLst>
          </p:cNvPr>
          <p:cNvSpPr>
            <a:spLocks noGrp="1"/>
          </p:cNvSpPr>
          <p:nvPr>
            <p:ph type="pic" sz="quarter" idx="14"/>
          </p:nvPr>
        </p:nvSpPr>
        <p:spPr>
          <a:xfrm>
            <a:off x="2869716" y="2482182"/>
            <a:ext cx="2059327" cy="1086518"/>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endParaRPr lang="en-US" altLang="zh-CN"/>
          </a:p>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image</a:t>
            </a:r>
            <a:endParaRPr lang="zh-CN" altLang="en-US"/>
          </a:p>
        </p:txBody>
      </p:sp>
      <p:sp>
        <p:nvSpPr>
          <p:cNvPr id="13" name="图片占位符 10">
            <a:extLst>
              <a:ext uri="{FF2B5EF4-FFF2-40B4-BE49-F238E27FC236}">
                <a16:creationId xmlns:a16="http://schemas.microsoft.com/office/drawing/2014/main" id="{21F5281A-9EE1-48AA-B3D1-1516CAA2ED9D}"/>
              </a:ext>
            </a:extLst>
          </p:cNvPr>
          <p:cNvSpPr>
            <a:spLocks noGrp="1"/>
          </p:cNvSpPr>
          <p:nvPr>
            <p:ph type="pic" sz="quarter" idx="15"/>
          </p:nvPr>
        </p:nvSpPr>
        <p:spPr>
          <a:xfrm>
            <a:off x="5066332" y="2482182"/>
            <a:ext cx="2059327" cy="1086518"/>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image</a:t>
            </a:r>
          </a:p>
        </p:txBody>
      </p:sp>
      <p:sp>
        <p:nvSpPr>
          <p:cNvPr id="14" name="图片占位符 10">
            <a:extLst>
              <a:ext uri="{FF2B5EF4-FFF2-40B4-BE49-F238E27FC236}">
                <a16:creationId xmlns:a16="http://schemas.microsoft.com/office/drawing/2014/main" id="{B0DA8BD7-8BCE-44E0-ACB4-AF2F9B214079}"/>
              </a:ext>
            </a:extLst>
          </p:cNvPr>
          <p:cNvSpPr>
            <a:spLocks noGrp="1"/>
          </p:cNvSpPr>
          <p:nvPr>
            <p:ph type="pic" sz="quarter" idx="16"/>
          </p:nvPr>
        </p:nvSpPr>
        <p:spPr>
          <a:xfrm>
            <a:off x="7262955" y="2482182"/>
            <a:ext cx="2059327" cy="1086518"/>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image</a:t>
            </a:r>
          </a:p>
        </p:txBody>
      </p:sp>
      <p:sp>
        <p:nvSpPr>
          <p:cNvPr id="15" name="图片占位符 10">
            <a:extLst>
              <a:ext uri="{FF2B5EF4-FFF2-40B4-BE49-F238E27FC236}">
                <a16:creationId xmlns:a16="http://schemas.microsoft.com/office/drawing/2014/main" id="{AB305093-72FB-461B-892F-860E7F2FF29B}"/>
              </a:ext>
            </a:extLst>
          </p:cNvPr>
          <p:cNvSpPr>
            <a:spLocks noGrp="1"/>
          </p:cNvSpPr>
          <p:nvPr>
            <p:ph type="pic" sz="quarter" idx="17"/>
          </p:nvPr>
        </p:nvSpPr>
        <p:spPr>
          <a:xfrm>
            <a:off x="9459571" y="2482182"/>
            <a:ext cx="2059327" cy="1086518"/>
          </a:xfrm>
        </p:spPr>
        <p:txBody>
          <a:bodyPr/>
          <a:lstStyle>
            <a:lvl1pPr algn="ctr">
              <a:defRPr/>
            </a:lvl1pPr>
          </a:lstStyle>
          <a:p>
            <a:endParaRPr lang="en-US" altLang="zh-CN"/>
          </a:p>
          <a:p>
            <a:r>
              <a:rPr lang="en-US" altLang="zh-CN"/>
              <a:t>image</a:t>
            </a:r>
            <a:endParaRPr lang="zh-CN" altLang="en-US"/>
          </a:p>
        </p:txBody>
      </p:sp>
      <p:sp>
        <p:nvSpPr>
          <p:cNvPr id="11" name="图片占位符 10">
            <a:extLst>
              <a:ext uri="{FF2B5EF4-FFF2-40B4-BE49-F238E27FC236}">
                <a16:creationId xmlns:a16="http://schemas.microsoft.com/office/drawing/2014/main" id="{347D7D80-62CB-444C-9407-49251B6B3652}"/>
              </a:ext>
            </a:extLst>
          </p:cNvPr>
          <p:cNvSpPr>
            <a:spLocks noGrp="1"/>
          </p:cNvSpPr>
          <p:nvPr>
            <p:ph type="pic" sz="quarter" idx="13"/>
          </p:nvPr>
        </p:nvSpPr>
        <p:spPr>
          <a:xfrm>
            <a:off x="673100" y="2482182"/>
            <a:ext cx="2059327" cy="1086518"/>
          </a:xfrm>
        </p:spPr>
        <p:txBody>
          <a:bodyPr/>
          <a:lstStyle>
            <a:lvl1pPr algn="ctr">
              <a:defRPr/>
            </a:lvl1pPr>
          </a:lstStyle>
          <a:p>
            <a:endParaRPr lang="en-US" altLang="zh-CN"/>
          </a:p>
          <a:p>
            <a:r>
              <a:rPr lang="en-US" altLang="zh-CN"/>
              <a:t>image</a:t>
            </a:r>
            <a:endParaRPr lang="zh-CN" altLang="en-US"/>
          </a:p>
        </p:txBody>
      </p:sp>
      <p:cxnSp>
        <p:nvCxnSpPr>
          <p:cNvPr id="81" name="直接连接符 80">
            <a:extLst>
              <a:ext uri="{FF2B5EF4-FFF2-40B4-BE49-F238E27FC236}">
                <a16:creationId xmlns:a16="http://schemas.microsoft.com/office/drawing/2014/main" id="{5C1AD7F2-C23B-4C30-9C5E-6DE0B1B7E314}"/>
              </a:ext>
            </a:extLst>
          </p:cNvPr>
          <p:cNvCxnSpPr>
            <a:cxnSpLocks/>
          </p:cNvCxnSpPr>
          <p:nvPr userDrawn="1"/>
        </p:nvCxnSpPr>
        <p:spPr>
          <a:xfrm>
            <a:off x="787400" y="925162"/>
            <a:ext cx="107324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2" name="组合 81">
            <a:extLst>
              <a:ext uri="{FF2B5EF4-FFF2-40B4-BE49-F238E27FC236}">
                <a16:creationId xmlns:a16="http://schemas.microsoft.com/office/drawing/2014/main" id="{A27D5C0C-B68C-4820-81BA-CBBF4F1D5A7D}"/>
              </a:ext>
            </a:extLst>
          </p:cNvPr>
          <p:cNvGrpSpPr/>
          <p:nvPr userDrawn="1"/>
        </p:nvGrpSpPr>
        <p:grpSpPr>
          <a:xfrm>
            <a:off x="9423400" y="188992"/>
            <a:ext cx="2095500" cy="593829"/>
            <a:chOff x="3403600" y="2336027"/>
            <a:chExt cx="3253406" cy="921959"/>
          </a:xfrm>
          <a:solidFill>
            <a:srgbClr val="51247A"/>
          </a:solidFill>
        </p:grpSpPr>
        <p:sp>
          <p:nvSpPr>
            <p:cNvPr id="83" name="Freeform 6">
              <a:extLst>
                <a:ext uri="{FF2B5EF4-FFF2-40B4-BE49-F238E27FC236}">
                  <a16:creationId xmlns:a16="http://schemas.microsoft.com/office/drawing/2014/main" id="{112235AA-3394-44FD-8393-ADE461C6401A}"/>
                </a:ext>
              </a:extLst>
            </p:cNvPr>
            <p:cNvSpPr>
              <a:spLocks noEditPoints="1"/>
            </p:cNvSpPr>
            <p:nvPr userDrawn="1"/>
          </p:nvSpPr>
          <p:spPr bwMode="auto">
            <a:xfrm>
              <a:off x="6470015" y="2766500"/>
              <a:ext cx="186991" cy="192075"/>
            </a:xfrm>
            <a:custGeom>
              <a:avLst/>
              <a:gdLst>
                <a:gd name="T0" fmla="*/ 330 w 330"/>
                <a:gd name="T1" fmla="*/ 194 h 340"/>
                <a:gd name="T2" fmla="*/ 321 w 330"/>
                <a:gd name="T3" fmla="*/ 228 h 340"/>
                <a:gd name="T4" fmla="*/ 172 w 330"/>
                <a:gd name="T5" fmla="*/ 337 h 340"/>
                <a:gd name="T6" fmla="*/ 14 w 330"/>
                <a:gd name="T7" fmla="*/ 337 h 340"/>
                <a:gd name="T8" fmla="*/ 0 w 330"/>
                <a:gd name="T9" fmla="*/ 334 h 340"/>
                <a:gd name="T10" fmla="*/ 11 w 330"/>
                <a:gd name="T11" fmla="*/ 326 h 340"/>
                <a:gd name="T12" fmla="*/ 35 w 330"/>
                <a:gd name="T13" fmla="*/ 296 h 340"/>
                <a:gd name="T14" fmla="*/ 35 w 330"/>
                <a:gd name="T15" fmla="*/ 288 h 340"/>
                <a:gd name="T16" fmla="*/ 35 w 330"/>
                <a:gd name="T17" fmla="*/ 50 h 340"/>
                <a:gd name="T18" fmla="*/ 34 w 330"/>
                <a:gd name="T19" fmla="*/ 38 h 340"/>
                <a:gd name="T20" fmla="*/ 15 w 330"/>
                <a:gd name="T21" fmla="*/ 13 h 340"/>
                <a:gd name="T22" fmla="*/ 0 w 330"/>
                <a:gd name="T23" fmla="*/ 6 h 340"/>
                <a:gd name="T24" fmla="*/ 13 w 330"/>
                <a:gd name="T25" fmla="*/ 2 h 340"/>
                <a:gd name="T26" fmla="*/ 167 w 330"/>
                <a:gd name="T27" fmla="*/ 2 h 340"/>
                <a:gd name="T28" fmla="*/ 275 w 330"/>
                <a:gd name="T29" fmla="*/ 38 h 340"/>
                <a:gd name="T30" fmla="*/ 327 w 330"/>
                <a:gd name="T31" fmla="*/ 125 h 340"/>
                <a:gd name="T32" fmla="*/ 330 w 330"/>
                <a:gd name="T33" fmla="*/ 134 h 340"/>
                <a:gd name="T34" fmla="*/ 330 w 330"/>
                <a:gd name="T35" fmla="*/ 194 h 340"/>
                <a:gd name="T36" fmla="*/ 100 w 330"/>
                <a:gd name="T37" fmla="*/ 27 h 340"/>
                <a:gd name="T38" fmla="*/ 100 w 330"/>
                <a:gd name="T39" fmla="*/ 308 h 340"/>
                <a:gd name="T40" fmla="*/ 111 w 330"/>
                <a:gd name="T41" fmla="*/ 312 h 340"/>
                <a:gd name="T42" fmla="*/ 218 w 330"/>
                <a:gd name="T43" fmla="*/ 291 h 340"/>
                <a:gd name="T44" fmla="*/ 275 w 330"/>
                <a:gd name="T45" fmla="*/ 206 h 340"/>
                <a:gd name="T46" fmla="*/ 254 w 330"/>
                <a:gd name="T47" fmla="*/ 77 h 340"/>
                <a:gd name="T48" fmla="*/ 104 w 330"/>
                <a:gd name="T49" fmla="*/ 24 h 340"/>
                <a:gd name="T50" fmla="*/ 100 w 330"/>
                <a:gd name="T51" fmla="*/ 2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0" h="340">
                  <a:moveTo>
                    <a:pt x="330" y="194"/>
                  </a:moveTo>
                  <a:cubicBezTo>
                    <a:pt x="327" y="205"/>
                    <a:pt x="325" y="217"/>
                    <a:pt x="321" y="228"/>
                  </a:cubicBezTo>
                  <a:cubicBezTo>
                    <a:pt x="294" y="296"/>
                    <a:pt x="242" y="332"/>
                    <a:pt x="172" y="337"/>
                  </a:cubicBezTo>
                  <a:cubicBezTo>
                    <a:pt x="119" y="340"/>
                    <a:pt x="67" y="337"/>
                    <a:pt x="14" y="337"/>
                  </a:cubicBezTo>
                  <a:cubicBezTo>
                    <a:pt x="10" y="337"/>
                    <a:pt x="7" y="335"/>
                    <a:pt x="0" y="334"/>
                  </a:cubicBezTo>
                  <a:cubicBezTo>
                    <a:pt x="6" y="330"/>
                    <a:pt x="8" y="327"/>
                    <a:pt x="11" y="326"/>
                  </a:cubicBezTo>
                  <a:cubicBezTo>
                    <a:pt x="28" y="320"/>
                    <a:pt x="33" y="314"/>
                    <a:pt x="35" y="296"/>
                  </a:cubicBezTo>
                  <a:cubicBezTo>
                    <a:pt x="35" y="293"/>
                    <a:pt x="35" y="291"/>
                    <a:pt x="35" y="288"/>
                  </a:cubicBezTo>
                  <a:cubicBezTo>
                    <a:pt x="35" y="209"/>
                    <a:pt x="35" y="129"/>
                    <a:pt x="35" y="50"/>
                  </a:cubicBezTo>
                  <a:cubicBezTo>
                    <a:pt x="35" y="46"/>
                    <a:pt x="35" y="42"/>
                    <a:pt x="34" y="38"/>
                  </a:cubicBezTo>
                  <a:cubicBezTo>
                    <a:pt x="32" y="26"/>
                    <a:pt x="28" y="17"/>
                    <a:pt x="15" y="13"/>
                  </a:cubicBezTo>
                  <a:cubicBezTo>
                    <a:pt x="11" y="12"/>
                    <a:pt x="7" y="9"/>
                    <a:pt x="0" y="6"/>
                  </a:cubicBezTo>
                  <a:cubicBezTo>
                    <a:pt x="6" y="4"/>
                    <a:pt x="10" y="2"/>
                    <a:pt x="13" y="2"/>
                  </a:cubicBezTo>
                  <a:cubicBezTo>
                    <a:pt x="64" y="1"/>
                    <a:pt x="116" y="0"/>
                    <a:pt x="167" y="2"/>
                  </a:cubicBezTo>
                  <a:cubicBezTo>
                    <a:pt x="206" y="3"/>
                    <a:pt x="243" y="13"/>
                    <a:pt x="275" y="38"/>
                  </a:cubicBezTo>
                  <a:cubicBezTo>
                    <a:pt x="303" y="61"/>
                    <a:pt x="321" y="89"/>
                    <a:pt x="327" y="125"/>
                  </a:cubicBezTo>
                  <a:cubicBezTo>
                    <a:pt x="327" y="128"/>
                    <a:pt x="329" y="131"/>
                    <a:pt x="330" y="134"/>
                  </a:cubicBezTo>
                  <a:cubicBezTo>
                    <a:pt x="330" y="154"/>
                    <a:pt x="330" y="174"/>
                    <a:pt x="330" y="194"/>
                  </a:cubicBezTo>
                  <a:close/>
                  <a:moveTo>
                    <a:pt x="100" y="27"/>
                  </a:moveTo>
                  <a:cubicBezTo>
                    <a:pt x="100" y="120"/>
                    <a:pt x="100" y="214"/>
                    <a:pt x="100" y="308"/>
                  </a:cubicBezTo>
                  <a:cubicBezTo>
                    <a:pt x="104" y="310"/>
                    <a:pt x="107" y="312"/>
                    <a:pt x="111" y="312"/>
                  </a:cubicBezTo>
                  <a:cubicBezTo>
                    <a:pt x="149" y="316"/>
                    <a:pt x="185" y="311"/>
                    <a:pt x="218" y="291"/>
                  </a:cubicBezTo>
                  <a:cubicBezTo>
                    <a:pt x="251" y="272"/>
                    <a:pt x="268" y="242"/>
                    <a:pt x="275" y="206"/>
                  </a:cubicBezTo>
                  <a:cubicBezTo>
                    <a:pt x="284" y="160"/>
                    <a:pt x="279" y="117"/>
                    <a:pt x="254" y="77"/>
                  </a:cubicBezTo>
                  <a:cubicBezTo>
                    <a:pt x="223" y="29"/>
                    <a:pt x="162" y="13"/>
                    <a:pt x="104" y="24"/>
                  </a:cubicBezTo>
                  <a:cubicBezTo>
                    <a:pt x="102" y="24"/>
                    <a:pt x="101" y="26"/>
                    <a:pt x="10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7">
              <a:extLst>
                <a:ext uri="{FF2B5EF4-FFF2-40B4-BE49-F238E27FC236}">
                  <a16:creationId xmlns:a16="http://schemas.microsoft.com/office/drawing/2014/main" id="{EF747B08-6FE5-4E44-92E6-2AFC24678984}"/>
                </a:ext>
              </a:extLst>
            </p:cNvPr>
            <p:cNvSpPr>
              <a:spLocks/>
            </p:cNvSpPr>
            <p:nvPr userDrawn="1"/>
          </p:nvSpPr>
          <p:spPr bwMode="auto">
            <a:xfrm>
              <a:off x="6472840" y="2413422"/>
              <a:ext cx="184166" cy="193770"/>
            </a:xfrm>
            <a:custGeom>
              <a:avLst/>
              <a:gdLst>
                <a:gd name="T0" fmla="*/ 325 w 325"/>
                <a:gd name="T1" fmla="*/ 14 h 342"/>
                <a:gd name="T2" fmla="*/ 284 w 325"/>
                <a:gd name="T3" fmla="*/ 49 h 342"/>
                <a:gd name="T4" fmla="*/ 203 w 325"/>
                <a:gd name="T5" fmla="*/ 187 h 342"/>
                <a:gd name="T6" fmla="*/ 198 w 325"/>
                <a:gd name="T7" fmla="*/ 210 h 342"/>
                <a:gd name="T8" fmla="*/ 198 w 325"/>
                <a:gd name="T9" fmla="*/ 288 h 342"/>
                <a:gd name="T10" fmla="*/ 233 w 325"/>
                <a:gd name="T11" fmla="*/ 333 h 342"/>
                <a:gd name="T12" fmla="*/ 226 w 325"/>
                <a:gd name="T13" fmla="*/ 341 h 342"/>
                <a:gd name="T14" fmla="*/ 216 w 325"/>
                <a:gd name="T15" fmla="*/ 341 h 342"/>
                <a:gd name="T16" fmla="*/ 106 w 325"/>
                <a:gd name="T17" fmla="*/ 341 h 342"/>
                <a:gd name="T18" fmla="*/ 114 w 325"/>
                <a:gd name="T19" fmla="*/ 330 h 342"/>
                <a:gd name="T20" fmla="*/ 140 w 325"/>
                <a:gd name="T21" fmla="*/ 294 h 342"/>
                <a:gd name="T22" fmla="*/ 140 w 325"/>
                <a:gd name="T23" fmla="*/ 212 h 342"/>
                <a:gd name="T24" fmla="*/ 133 w 325"/>
                <a:gd name="T25" fmla="*/ 188 h 342"/>
                <a:gd name="T26" fmla="*/ 36 w 325"/>
                <a:gd name="T27" fmla="*/ 39 h 342"/>
                <a:gd name="T28" fmla="*/ 10 w 325"/>
                <a:gd name="T29" fmla="*/ 16 h 342"/>
                <a:gd name="T30" fmla="*/ 0 w 325"/>
                <a:gd name="T31" fmla="*/ 7 h 342"/>
                <a:gd name="T32" fmla="*/ 115 w 325"/>
                <a:gd name="T33" fmla="*/ 3 h 342"/>
                <a:gd name="T34" fmla="*/ 122 w 325"/>
                <a:gd name="T35" fmla="*/ 6 h 342"/>
                <a:gd name="T36" fmla="*/ 124 w 325"/>
                <a:gd name="T37" fmla="*/ 11 h 342"/>
                <a:gd name="T38" fmla="*/ 113 w 325"/>
                <a:gd name="T39" fmla="*/ 53 h 342"/>
                <a:gd name="T40" fmla="*/ 174 w 325"/>
                <a:gd name="T41" fmla="*/ 147 h 342"/>
                <a:gd name="T42" fmla="*/ 187 w 325"/>
                <a:gd name="T43" fmla="*/ 164 h 342"/>
                <a:gd name="T44" fmla="*/ 260 w 325"/>
                <a:gd name="T45" fmla="*/ 40 h 342"/>
                <a:gd name="T46" fmla="*/ 251 w 325"/>
                <a:gd name="T47" fmla="*/ 15 h 342"/>
                <a:gd name="T48" fmla="*/ 242 w 325"/>
                <a:gd name="T49" fmla="*/ 12 h 342"/>
                <a:gd name="T50" fmla="*/ 255 w 325"/>
                <a:gd name="T51" fmla="*/ 3 h 342"/>
                <a:gd name="T52" fmla="*/ 325 w 325"/>
                <a:gd name="T53" fmla="*/ 2 h 342"/>
                <a:gd name="T54" fmla="*/ 325 w 325"/>
                <a:gd name="T55" fmla="*/ 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 h="342">
                  <a:moveTo>
                    <a:pt x="325" y="14"/>
                  </a:moveTo>
                  <a:cubicBezTo>
                    <a:pt x="306" y="19"/>
                    <a:pt x="294" y="33"/>
                    <a:pt x="284" y="49"/>
                  </a:cubicBezTo>
                  <a:cubicBezTo>
                    <a:pt x="257" y="95"/>
                    <a:pt x="230" y="141"/>
                    <a:pt x="203" y="187"/>
                  </a:cubicBezTo>
                  <a:cubicBezTo>
                    <a:pt x="200" y="194"/>
                    <a:pt x="198" y="202"/>
                    <a:pt x="198" y="210"/>
                  </a:cubicBezTo>
                  <a:cubicBezTo>
                    <a:pt x="197" y="236"/>
                    <a:pt x="198" y="262"/>
                    <a:pt x="198" y="288"/>
                  </a:cubicBezTo>
                  <a:cubicBezTo>
                    <a:pt x="198" y="319"/>
                    <a:pt x="201" y="324"/>
                    <a:pt x="233" y="333"/>
                  </a:cubicBezTo>
                  <a:cubicBezTo>
                    <a:pt x="230" y="336"/>
                    <a:pt x="229" y="339"/>
                    <a:pt x="226" y="341"/>
                  </a:cubicBezTo>
                  <a:cubicBezTo>
                    <a:pt x="224" y="342"/>
                    <a:pt x="220" y="341"/>
                    <a:pt x="216" y="341"/>
                  </a:cubicBezTo>
                  <a:cubicBezTo>
                    <a:pt x="181" y="341"/>
                    <a:pt x="146" y="341"/>
                    <a:pt x="106" y="341"/>
                  </a:cubicBezTo>
                  <a:cubicBezTo>
                    <a:pt x="110" y="335"/>
                    <a:pt x="112" y="331"/>
                    <a:pt x="114" y="330"/>
                  </a:cubicBezTo>
                  <a:cubicBezTo>
                    <a:pt x="137" y="321"/>
                    <a:pt x="140" y="317"/>
                    <a:pt x="140" y="294"/>
                  </a:cubicBezTo>
                  <a:cubicBezTo>
                    <a:pt x="141" y="266"/>
                    <a:pt x="141" y="239"/>
                    <a:pt x="140" y="212"/>
                  </a:cubicBezTo>
                  <a:cubicBezTo>
                    <a:pt x="140" y="204"/>
                    <a:pt x="137" y="195"/>
                    <a:pt x="133" y="188"/>
                  </a:cubicBezTo>
                  <a:cubicBezTo>
                    <a:pt x="101" y="138"/>
                    <a:pt x="68" y="89"/>
                    <a:pt x="36" y="39"/>
                  </a:cubicBezTo>
                  <a:cubicBezTo>
                    <a:pt x="29" y="29"/>
                    <a:pt x="22" y="20"/>
                    <a:pt x="10" y="16"/>
                  </a:cubicBezTo>
                  <a:cubicBezTo>
                    <a:pt x="6" y="15"/>
                    <a:pt x="4" y="11"/>
                    <a:pt x="0" y="7"/>
                  </a:cubicBezTo>
                  <a:cubicBezTo>
                    <a:pt x="14" y="3"/>
                    <a:pt x="92" y="0"/>
                    <a:pt x="115" y="3"/>
                  </a:cubicBezTo>
                  <a:cubicBezTo>
                    <a:pt x="118" y="3"/>
                    <a:pt x="120" y="4"/>
                    <a:pt x="122" y="6"/>
                  </a:cubicBezTo>
                  <a:cubicBezTo>
                    <a:pt x="124" y="6"/>
                    <a:pt x="123" y="9"/>
                    <a:pt x="124" y="11"/>
                  </a:cubicBezTo>
                  <a:cubicBezTo>
                    <a:pt x="96" y="24"/>
                    <a:pt x="95" y="27"/>
                    <a:pt x="113" y="53"/>
                  </a:cubicBezTo>
                  <a:cubicBezTo>
                    <a:pt x="133" y="84"/>
                    <a:pt x="154" y="116"/>
                    <a:pt x="174" y="147"/>
                  </a:cubicBezTo>
                  <a:cubicBezTo>
                    <a:pt x="178" y="152"/>
                    <a:pt x="182" y="157"/>
                    <a:pt x="187" y="164"/>
                  </a:cubicBezTo>
                  <a:cubicBezTo>
                    <a:pt x="212" y="121"/>
                    <a:pt x="236" y="80"/>
                    <a:pt x="260" y="40"/>
                  </a:cubicBezTo>
                  <a:cubicBezTo>
                    <a:pt x="267" y="27"/>
                    <a:pt x="264" y="21"/>
                    <a:pt x="251" y="15"/>
                  </a:cubicBezTo>
                  <a:cubicBezTo>
                    <a:pt x="248" y="14"/>
                    <a:pt x="245" y="13"/>
                    <a:pt x="242" y="12"/>
                  </a:cubicBezTo>
                  <a:cubicBezTo>
                    <a:pt x="242" y="1"/>
                    <a:pt x="250" y="3"/>
                    <a:pt x="255" y="3"/>
                  </a:cubicBezTo>
                  <a:cubicBezTo>
                    <a:pt x="278" y="2"/>
                    <a:pt x="302" y="2"/>
                    <a:pt x="325" y="2"/>
                  </a:cubicBezTo>
                  <a:cubicBezTo>
                    <a:pt x="325" y="6"/>
                    <a:pt x="325" y="10"/>
                    <a:pt x="3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
              <a:extLst>
                <a:ext uri="{FF2B5EF4-FFF2-40B4-BE49-F238E27FC236}">
                  <a16:creationId xmlns:a16="http://schemas.microsoft.com/office/drawing/2014/main" id="{6CA1E649-A898-4E6B-A77C-648C528353D2}"/>
                </a:ext>
              </a:extLst>
            </p:cNvPr>
            <p:cNvSpPr>
              <a:spLocks noEditPoints="1"/>
            </p:cNvSpPr>
            <p:nvPr userDrawn="1"/>
          </p:nvSpPr>
          <p:spPr bwMode="auto">
            <a:xfrm>
              <a:off x="3403600" y="2872142"/>
              <a:ext cx="808409" cy="385844"/>
            </a:xfrm>
            <a:custGeom>
              <a:avLst/>
              <a:gdLst>
                <a:gd name="T0" fmla="*/ 319 w 1428"/>
                <a:gd name="T1" fmla="*/ 515 h 682"/>
                <a:gd name="T2" fmla="*/ 162 w 1428"/>
                <a:gd name="T3" fmla="*/ 418 h 682"/>
                <a:gd name="T4" fmla="*/ 141 w 1428"/>
                <a:gd name="T5" fmla="*/ 334 h 682"/>
                <a:gd name="T6" fmla="*/ 16 w 1428"/>
                <a:gd name="T7" fmla="*/ 221 h 682"/>
                <a:gd name="T8" fmla="*/ 1 w 1428"/>
                <a:gd name="T9" fmla="*/ 25 h 682"/>
                <a:gd name="T10" fmla="*/ 17 w 1428"/>
                <a:gd name="T11" fmla="*/ 4 h 682"/>
                <a:gd name="T12" fmla="*/ 169 w 1428"/>
                <a:gd name="T13" fmla="*/ 17 h 682"/>
                <a:gd name="T14" fmla="*/ 317 w 1428"/>
                <a:gd name="T15" fmla="*/ 228 h 682"/>
                <a:gd name="T16" fmla="*/ 652 w 1428"/>
                <a:gd name="T17" fmla="*/ 352 h 682"/>
                <a:gd name="T18" fmla="*/ 774 w 1428"/>
                <a:gd name="T19" fmla="*/ 475 h 682"/>
                <a:gd name="T20" fmla="*/ 812 w 1428"/>
                <a:gd name="T21" fmla="*/ 343 h 682"/>
                <a:gd name="T22" fmla="*/ 1144 w 1428"/>
                <a:gd name="T23" fmla="*/ 198 h 682"/>
                <a:gd name="T24" fmla="*/ 1306 w 1428"/>
                <a:gd name="T25" fmla="*/ 3 h 682"/>
                <a:gd name="T26" fmla="*/ 1426 w 1428"/>
                <a:gd name="T27" fmla="*/ 5 h 682"/>
                <a:gd name="T28" fmla="*/ 1427 w 1428"/>
                <a:gd name="T29" fmla="*/ 191 h 682"/>
                <a:gd name="T30" fmla="*/ 1287 w 1428"/>
                <a:gd name="T31" fmla="*/ 320 h 682"/>
                <a:gd name="T32" fmla="*/ 1255 w 1428"/>
                <a:gd name="T33" fmla="*/ 426 h 682"/>
                <a:gd name="T34" fmla="*/ 1111 w 1428"/>
                <a:gd name="T35" fmla="*/ 515 h 682"/>
                <a:gd name="T36" fmla="*/ 1109 w 1428"/>
                <a:gd name="T37" fmla="*/ 425 h 682"/>
                <a:gd name="T38" fmla="*/ 972 w 1428"/>
                <a:gd name="T39" fmla="*/ 612 h 682"/>
                <a:gd name="T40" fmla="*/ 456 w 1428"/>
                <a:gd name="T41" fmla="*/ 479 h 682"/>
                <a:gd name="T42" fmla="*/ 494 w 1428"/>
                <a:gd name="T43" fmla="*/ 589 h 682"/>
                <a:gd name="T44" fmla="*/ 691 w 1428"/>
                <a:gd name="T45" fmla="*/ 626 h 682"/>
                <a:gd name="T46" fmla="*/ 920 w 1428"/>
                <a:gd name="T47" fmla="*/ 595 h 682"/>
                <a:gd name="T48" fmla="*/ 935 w 1428"/>
                <a:gd name="T49" fmla="*/ 503 h 682"/>
                <a:gd name="T50" fmla="*/ 494 w 1428"/>
                <a:gd name="T51" fmla="*/ 488 h 682"/>
                <a:gd name="T52" fmla="*/ 37 w 1428"/>
                <a:gd name="T53" fmla="*/ 64 h 682"/>
                <a:gd name="T54" fmla="*/ 50 w 1428"/>
                <a:gd name="T55" fmla="*/ 201 h 682"/>
                <a:gd name="T56" fmla="*/ 473 w 1428"/>
                <a:gd name="T57" fmla="*/ 444 h 682"/>
                <a:gd name="T58" fmla="*/ 588 w 1428"/>
                <a:gd name="T59" fmla="*/ 388 h 682"/>
                <a:gd name="T60" fmla="*/ 37 w 1428"/>
                <a:gd name="T61" fmla="*/ 64 h 682"/>
                <a:gd name="T62" fmla="*/ 837 w 1428"/>
                <a:gd name="T63" fmla="*/ 387 h 682"/>
                <a:gd name="T64" fmla="*/ 961 w 1428"/>
                <a:gd name="T65" fmla="*/ 441 h 682"/>
                <a:gd name="T66" fmla="*/ 1381 w 1428"/>
                <a:gd name="T67" fmla="*/ 196 h 682"/>
                <a:gd name="T68" fmla="*/ 1391 w 1428"/>
                <a:gd name="T69" fmla="*/ 80 h 682"/>
                <a:gd name="T70" fmla="*/ 828 w 1428"/>
                <a:gd name="T71" fmla="*/ 380 h 682"/>
                <a:gd name="T72" fmla="*/ 1153 w 1428"/>
                <a:gd name="T73" fmla="*/ 447 h 682"/>
                <a:gd name="T74" fmla="*/ 1249 w 1428"/>
                <a:gd name="T75" fmla="*/ 369 h 682"/>
                <a:gd name="T76" fmla="*/ 1145 w 1428"/>
                <a:gd name="T77" fmla="*/ 405 h 682"/>
                <a:gd name="T78" fmla="*/ 178 w 1428"/>
                <a:gd name="T79" fmla="*/ 346 h 682"/>
                <a:gd name="T80" fmla="*/ 264 w 1428"/>
                <a:gd name="T81" fmla="*/ 440 h 682"/>
                <a:gd name="T82" fmla="*/ 281 w 1428"/>
                <a:gd name="T83" fmla="*/ 412 h 682"/>
                <a:gd name="T84" fmla="*/ 186 w 1428"/>
                <a:gd name="T85" fmla="*/ 348 h 682"/>
                <a:gd name="T86" fmla="*/ 1249 w 1428"/>
                <a:gd name="T87" fmla="*/ 101 h 682"/>
                <a:gd name="T88" fmla="*/ 1249 w 1428"/>
                <a:gd name="T89" fmla="*/ 101 h 682"/>
                <a:gd name="T90" fmla="*/ 178 w 1428"/>
                <a:gd name="T91" fmla="*/ 108 h 682"/>
                <a:gd name="T92" fmla="*/ 213 w 1428"/>
                <a:gd name="T93" fmla="*/ 16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8" h="682">
                  <a:moveTo>
                    <a:pt x="319" y="425"/>
                  </a:moveTo>
                  <a:cubicBezTo>
                    <a:pt x="319" y="456"/>
                    <a:pt x="319" y="484"/>
                    <a:pt x="319" y="515"/>
                  </a:cubicBezTo>
                  <a:cubicBezTo>
                    <a:pt x="314" y="513"/>
                    <a:pt x="309" y="512"/>
                    <a:pt x="306" y="510"/>
                  </a:cubicBezTo>
                  <a:cubicBezTo>
                    <a:pt x="258" y="479"/>
                    <a:pt x="210" y="449"/>
                    <a:pt x="162" y="418"/>
                  </a:cubicBezTo>
                  <a:cubicBezTo>
                    <a:pt x="147" y="409"/>
                    <a:pt x="141" y="395"/>
                    <a:pt x="141" y="378"/>
                  </a:cubicBezTo>
                  <a:cubicBezTo>
                    <a:pt x="140" y="364"/>
                    <a:pt x="140" y="349"/>
                    <a:pt x="141" y="334"/>
                  </a:cubicBezTo>
                  <a:cubicBezTo>
                    <a:pt x="142" y="322"/>
                    <a:pt x="137" y="315"/>
                    <a:pt x="127" y="308"/>
                  </a:cubicBezTo>
                  <a:cubicBezTo>
                    <a:pt x="90" y="279"/>
                    <a:pt x="53" y="249"/>
                    <a:pt x="16" y="221"/>
                  </a:cubicBezTo>
                  <a:cubicBezTo>
                    <a:pt x="5" y="212"/>
                    <a:pt x="0" y="203"/>
                    <a:pt x="0" y="189"/>
                  </a:cubicBezTo>
                  <a:cubicBezTo>
                    <a:pt x="1" y="134"/>
                    <a:pt x="1" y="79"/>
                    <a:pt x="1" y="25"/>
                  </a:cubicBezTo>
                  <a:cubicBezTo>
                    <a:pt x="1" y="19"/>
                    <a:pt x="1" y="13"/>
                    <a:pt x="1" y="6"/>
                  </a:cubicBezTo>
                  <a:cubicBezTo>
                    <a:pt x="7" y="5"/>
                    <a:pt x="12" y="4"/>
                    <a:pt x="17" y="4"/>
                  </a:cubicBezTo>
                  <a:cubicBezTo>
                    <a:pt x="60" y="4"/>
                    <a:pt x="102" y="4"/>
                    <a:pt x="145" y="3"/>
                  </a:cubicBezTo>
                  <a:cubicBezTo>
                    <a:pt x="156" y="3"/>
                    <a:pt x="163" y="7"/>
                    <a:pt x="169" y="17"/>
                  </a:cubicBezTo>
                  <a:cubicBezTo>
                    <a:pt x="207" y="78"/>
                    <a:pt x="247" y="138"/>
                    <a:pt x="285" y="199"/>
                  </a:cubicBezTo>
                  <a:cubicBezTo>
                    <a:pt x="293" y="211"/>
                    <a:pt x="303" y="221"/>
                    <a:pt x="317" y="228"/>
                  </a:cubicBezTo>
                  <a:cubicBezTo>
                    <a:pt x="419" y="283"/>
                    <a:pt x="526" y="326"/>
                    <a:pt x="641" y="349"/>
                  </a:cubicBezTo>
                  <a:cubicBezTo>
                    <a:pt x="644" y="350"/>
                    <a:pt x="647" y="351"/>
                    <a:pt x="652" y="352"/>
                  </a:cubicBezTo>
                  <a:cubicBezTo>
                    <a:pt x="652" y="392"/>
                    <a:pt x="652" y="432"/>
                    <a:pt x="652" y="474"/>
                  </a:cubicBezTo>
                  <a:cubicBezTo>
                    <a:pt x="693" y="481"/>
                    <a:pt x="733" y="480"/>
                    <a:pt x="774" y="475"/>
                  </a:cubicBezTo>
                  <a:cubicBezTo>
                    <a:pt x="774" y="434"/>
                    <a:pt x="774" y="394"/>
                    <a:pt x="774" y="352"/>
                  </a:cubicBezTo>
                  <a:cubicBezTo>
                    <a:pt x="788" y="349"/>
                    <a:pt x="800" y="346"/>
                    <a:pt x="812" y="343"/>
                  </a:cubicBezTo>
                  <a:cubicBezTo>
                    <a:pt x="922" y="319"/>
                    <a:pt x="1025" y="276"/>
                    <a:pt x="1123" y="221"/>
                  </a:cubicBezTo>
                  <a:cubicBezTo>
                    <a:pt x="1132" y="217"/>
                    <a:pt x="1139" y="207"/>
                    <a:pt x="1144" y="198"/>
                  </a:cubicBezTo>
                  <a:cubicBezTo>
                    <a:pt x="1178" y="145"/>
                    <a:pt x="1213" y="92"/>
                    <a:pt x="1244" y="37"/>
                  </a:cubicBezTo>
                  <a:cubicBezTo>
                    <a:pt x="1259" y="12"/>
                    <a:pt x="1275" y="0"/>
                    <a:pt x="1306" y="3"/>
                  </a:cubicBezTo>
                  <a:cubicBezTo>
                    <a:pt x="1339" y="6"/>
                    <a:pt x="1373" y="4"/>
                    <a:pt x="1407" y="4"/>
                  </a:cubicBezTo>
                  <a:cubicBezTo>
                    <a:pt x="1413" y="4"/>
                    <a:pt x="1419" y="4"/>
                    <a:pt x="1426" y="5"/>
                  </a:cubicBezTo>
                  <a:cubicBezTo>
                    <a:pt x="1427" y="11"/>
                    <a:pt x="1427" y="16"/>
                    <a:pt x="1427" y="21"/>
                  </a:cubicBezTo>
                  <a:cubicBezTo>
                    <a:pt x="1427" y="78"/>
                    <a:pt x="1427" y="135"/>
                    <a:pt x="1427" y="191"/>
                  </a:cubicBezTo>
                  <a:cubicBezTo>
                    <a:pt x="1428" y="203"/>
                    <a:pt x="1424" y="211"/>
                    <a:pt x="1414" y="218"/>
                  </a:cubicBezTo>
                  <a:cubicBezTo>
                    <a:pt x="1373" y="251"/>
                    <a:pt x="1331" y="285"/>
                    <a:pt x="1287" y="320"/>
                  </a:cubicBezTo>
                  <a:cubicBezTo>
                    <a:pt x="1287" y="333"/>
                    <a:pt x="1287" y="349"/>
                    <a:pt x="1287" y="365"/>
                  </a:cubicBezTo>
                  <a:cubicBezTo>
                    <a:pt x="1288" y="391"/>
                    <a:pt x="1279" y="411"/>
                    <a:pt x="1255" y="426"/>
                  </a:cubicBezTo>
                  <a:cubicBezTo>
                    <a:pt x="1211" y="451"/>
                    <a:pt x="1169" y="480"/>
                    <a:pt x="1127" y="507"/>
                  </a:cubicBezTo>
                  <a:cubicBezTo>
                    <a:pt x="1122" y="510"/>
                    <a:pt x="1117" y="512"/>
                    <a:pt x="1111" y="515"/>
                  </a:cubicBezTo>
                  <a:cubicBezTo>
                    <a:pt x="1106" y="499"/>
                    <a:pt x="1109" y="484"/>
                    <a:pt x="1109" y="470"/>
                  </a:cubicBezTo>
                  <a:cubicBezTo>
                    <a:pt x="1108" y="455"/>
                    <a:pt x="1109" y="440"/>
                    <a:pt x="1109" y="425"/>
                  </a:cubicBezTo>
                  <a:cubicBezTo>
                    <a:pt x="1063" y="443"/>
                    <a:pt x="1018" y="460"/>
                    <a:pt x="972" y="478"/>
                  </a:cubicBezTo>
                  <a:cubicBezTo>
                    <a:pt x="972" y="523"/>
                    <a:pt x="972" y="568"/>
                    <a:pt x="972" y="612"/>
                  </a:cubicBezTo>
                  <a:cubicBezTo>
                    <a:pt x="851" y="675"/>
                    <a:pt x="602" y="682"/>
                    <a:pt x="456" y="614"/>
                  </a:cubicBezTo>
                  <a:cubicBezTo>
                    <a:pt x="456" y="569"/>
                    <a:pt x="456" y="523"/>
                    <a:pt x="456" y="479"/>
                  </a:cubicBezTo>
                  <a:cubicBezTo>
                    <a:pt x="410" y="461"/>
                    <a:pt x="366" y="443"/>
                    <a:pt x="319" y="425"/>
                  </a:cubicBezTo>
                  <a:close/>
                  <a:moveTo>
                    <a:pt x="494" y="589"/>
                  </a:moveTo>
                  <a:cubicBezTo>
                    <a:pt x="505" y="593"/>
                    <a:pt x="515" y="598"/>
                    <a:pt x="526" y="601"/>
                  </a:cubicBezTo>
                  <a:cubicBezTo>
                    <a:pt x="579" y="618"/>
                    <a:pt x="635" y="624"/>
                    <a:pt x="691" y="626"/>
                  </a:cubicBezTo>
                  <a:cubicBezTo>
                    <a:pt x="735" y="628"/>
                    <a:pt x="780" y="626"/>
                    <a:pt x="824" y="618"/>
                  </a:cubicBezTo>
                  <a:cubicBezTo>
                    <a:pt x="856" y="612"/>
                    <a:pt x="888" y="603"/>
                    <a:pt x="920" y="595"/>
                  </a:cubicBezTo>
                  <a:cubicBezTo>
                    <a:pt x="931" y="592"/>
                    <a:pt x="936" y="586"/>
                    <a:pt x="936" y="573"/>
                  </a:cubicBezTo>
                  <a:cubicBezTo>
                    <a:pt x="935" y="550"/>
                    <a:pt x="935" y="527"/>
                    <a:pt x="935" y="503"/>
                  </a:cubicBezTo>
                  <a:cubicBezTo>
                    <a:pt x="935" y="499"/>
                    <a:pt x="934" y="495"/>
                    <a:pt x="934" y="488"/>
                  </a:cubicBezTo>
                  <a:cubicBezTo>
                    <a:pt x="787" y="526"/>
                    <a:pt x="641" y="524"/>
                    <a:pt x="494" y="488"/>
                  </a:cubicBezTo>
                  <a:cubicBezTo>
                    <a:pt x="494" y="523"/>
                    <a:pt x="494" y="555"/>
                    <a:pt x="494" y="589"/>
                  </a:cubicBezTo>
                  <a:close/>
                  <a:moveTo>
                    <a:pt x="37" y="64"/>
                  </a:moveTo>
                  <a:cubicBezTo>
                    <a:pt x="37" y="102"/>
                    <a:pt x="37" y="136"/>
                    <a:pt x="36" y="171"/>
                  </a:cubicBezTo>
                  <a:cubicBezTo>
                    <a:pt x="36" y="184"/>
                    <a:pt x="40" y="193"/>
                    <a:pt x="50" y="201"/>
                  </a:cubicBezTo>
                  <a:cubicBezTo>
                    <a:pt x="112" y="251"/>
                    <a:pt x="176" y="298"/>
                    <a:pt x="243" y="339"/>
                  </a:cubicBezTo>
                  <a:cubicBezTo>
                    <a:pt x="316" y="384"/>
                    <a:pt x="392" y="420"/>
                    <a:pt x="473" y="444"/>
                  </a:cubicBezTo>
                  <a:cubicBezTo>
                    <a:pt x="484" y="447"/>
                    <a:pt x="492" y="446"/>
                    <a:pt x="501" y="441"/>
                  </a:cubicBezTo>
                  <a:cubicBezTo>
                    <a:pt x="530" y="423"/>
                    <a:pt x="559" y="406"/>
                    <a:pt x="588" y="388"/>
                  </a:cubicBezTo>
                  <a:cubicBezTo>
                    <a:pt x="592" y="386"/>
                    <a:pt x="595" y="383"/>
                    <a:pt x="599" y="380"/>
                  </a:cubicBezTo>
                  <a:cubicBezTo>
                    <a:pt x="385" y="323"/>
                    <a:pt x="194" y="228"/>
                    <a:pt x="37" y="64"/>
                  </a:cubicBezTo>
                  <a:close/>
                  <a:moveTo>
                    <a:pt x="828" y="380"/>
                  </a:moveTo>
                  <a:cubicBezTo>
                    <a:pt x="832" y="383"/>
                    <a:pt x="834" y="385"/>
                    <a:pt x="837" y="387"/>
                  </a:cubicBezTo>
                  <a:cubicBezTo>
                    <a:pt x="865" y="404"/>
                    <a:pt x="894" y="420"/>
                    <a:pt x="921" y="438"/>
                  </a:cubicBezTo>
                  <a:cubicBezTo>
                    <a:pt x="935" y="447"/>
                    <a:pt x="946" y="446"/>
                    <a:pt x="961" y="441"/>
                  </a:cubicBezTo>
                  <a:cubicBezTo>
                    <a:pt x="1071" y="403"/>
                    <a:pt x="1174" y="353"/>
                    <a:pt x="1268" y="285"/>
                  </a:cubicBezTo>
                  <a:cubicBezTo>
                    <a:pt x="1307" y="257"/>
                    <a:pt x="1346" y="229"/>
                    <a:pt x="1381" y="196"/>
                  </a:cubicBezTo>
                  <a:cubicBezTo>
                    <a:pt x="1388" y="188"/>
                    <a:pt x="1392" y="181"/>
                    <a:pt x="1392" y="170"/>
                  </a:cubicBezTo>
                  <a:cubicBezTo>
                    <a:pt x="1391" y="140"/>
                    <a:pt x="1391" y="110"/>
                    <a:pt x="1391" y="80"/>
                  </a:cubicBezTo>
                  <a:cubicBezTo>
                    <a:pt x="1391" y="75"/>
                    <a:pt x="1391" y="71"/>
                    <a:pt x="1391" y="64"/>
                  </a:cubicBezTo>
                  <a:cubicBezTo>
                    <a:pt x="1234" y="228"/>
                    <a:pt x="1042" y="322"/>
                    <a:pt x="828" y="380"/>
                  </a:cubicBezTo>
                  <a:close/>
                  <a:moveTo>
                    <a:pt x="1145" y="450"/>
                  </a:moveTo>
                  <a:cubicBezTo>
                    <a:pt x="1149" y="449"/>
                    <a:pt x="1151" y="448"/>
                    <a:pt x="1153" y="447"/>
                  </a:cubicBezTo>
                  <a:cubicBezTo>
                    <a:pt x="1181" y="430"/>
                    <a:pt x="1208" y="411"/>
                    <a:pt x="1236" y="394"/>
                  </a:cubicBezTo>
                  <a:cubicBezTo>
                    <a:pt x="1246" y="388"/>
                    <a:pt x="1250" y="380"/>
                    <a:pt x="1249" y="369"/>
                  </a:cubicBezTo>
                  <a:cubicBezTo>
                    <a:pt x="1248" y="362"/>
                    <a:pt x="1249" y="355"/>
                    <a:pt x="1249" y="345"/>
                  </a:cubicBezTo>
                  <a:cubicBezTo>
                    <a:pt x="1212" y="366"/>
                    <a:pt x="1179" y="386"/>
                    <a:pt x="1145" y="405"/>
                  </a:cubicBezTo>
                  <a:cubicBezTo>
                    <a:pt x="1145" y="420"/>
                    <a:pt x="1145" y="434"/>
                    <a:pt x="1145" y="450"/>
                  </a:cubicBezTo>
                  <a:close/>
                  <a:moveTo>
                    <a:pt x="178" y="346"/>
                  </a:moveTo>
                  <a:cubicBezTo>
                    <a:pt x="173" y="370"/>
                    <a:pt x="177" y="388"/>
                    <a:pt x="200" y="400"/>
                  </a:cubicBezTo>
                  <a:cubicBezTo>
                    <a:pt x="222" y="412"/>
                    <a:pt x="243" y="427"/>
                    <a:pt x="264" y="440"/>
                  </a:cubicBezTo>
                  <a:cubicBezTo>
                    <a:pt x="268" y="443"/>
                    <a:pt x="274" y="446"/>
                    <a:pt x="281" y="449"/>
                  </a:cubicBezTo>
                  <a:cubicBezTo>
                    <a:pt x="281" y="435"/>
                    <a:pt x="280" y="424"/>
                    <a:pt x="281" y="412"/>
                  </a:cubicBezTo>
                  <a:cubicBezTo>
                    <a:pt x="281" y="405"/>
                    <a:pt x="278" y="402"/>
                    <a:pt x="272" y="398"/>
                  </a:cubicBezTo>
                  <a:cubicBezTo>
                    <a:pt x="243" y="382"/>
                    <a:pt x="215" y="365"/>
                    <a:pt x="186" y="348"/>
                  </a:cubicBezTo>
                  <a:cubicBezTo>
                    <a:pt x="184" y="347"/>
                    <a:pt x="181" y="347"/>
                    <a:pt x="178" y="346"/>
                  </a:cubicBezTo>
                  <a:close/>
                  <a:moveTo>
                    <a:pt x="1249" y="101"/>
                  </a:moveTo>
                  <a:cubicBezTo>
                    <a:pt x="1235" y="124"/>
                    <a:pt x="1222" y="144"/>
                    <a:pt x="1208" y="167"/>
                  </a:cubicBezTo>
                  <a:cubicBezTo>
                    <a:pt x="1258" y="139"/>
                    <a:pt x="1253" y="142"/>
                    <a:pt x="1249" y="101"/>
                  </a:cubicBezTo>
                  <a:close/>
                  <a:moveTo>
                    <a:pt x="213" y="163"/>
                  </a:moveTo>
                  <a:cubicBezTo>
                    <a:pt x="209" y="146"/>
                    <a:pt x="189" y="115"/>
                    <a:pt x="178" y="108"/>
                  </a:cubicBezTo>
                  <a:cubicBezTo>
                    <a:pt x="171" y="130"/>
                    <a:pt x="179" y="146"/>
                    <a:pt x="201" y="155"/>
                  </a:cubicBezTo>
                  <a:cubicBezTo>
                    <a:pt x="205" y="157"/>
                    <a:pt x="208" y="160"/>
                    <a:pt x="21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9">
              <a:extLst>
                <a:ext uri="{FF2B5EF4-FFF2-40B4-BE49-F238E27FC236}">
                  <a16:creationId xmlns:a16="http://schemas.microsoft.com/office/drawing/2014/main" id="{1828C3D4-37A9-47E1-8E3A-4D695674F68A}"/>
                </a:ext>
              </a:extLst>
            </p:cNvPr>
            <p:cNvSpPr>
              <a:spLocks noEditPoints="1"/>
            </p:cNvSpPr>
            <p:nvPr userDrawn="1"/>
          </p:nvSpPr>
          <p:spPr bwMode="auto">
            <a:xfrm>
              <a:off x="3494553" y="2336027"/>
              <a:ext cx="628762" cy="716891"/>
            </a:xfrm>
            <a:custGeom>
              <a:avLst/>
              <a:gdLst>
                <a:gd name="T0" fmla="*/ 0 w 1111"/>
                <a:gd name="T1" fmla="*/ 0 h 1267"/>
                <a:gd name="T2" fmla="*/ 1108 w 1111"/>
                <a:gd name="T3" fmla="*/ 0 h 1267"/>
                <a:gd name="T4" fmla="*/ 1110 w 1111"/>
                <a:gd name="T5" fmla="*/ 14 h 1267"/>
                <a:gd name="T6" fmla="*/ 1110 w 1111"/>
                <a:gd name="T7" fmla="*/ 680 h 1267"/>
                <a:gd name="T8" fmla="*/ 1068 w 1111"/>
                <a:gd name="T9" fmla="*/ 851 h 1267"/>
                <a:gd name="T10" fmla="*/ 834 w 1111"/>
                <a:gd name="T11" fmla="*/ 1134 h 1267"/>
                <a:gd name="T12" fmla="*/ 582 w 1111"/>
                <a:gd name="T13" fmla="*/ 1261 h 1267"/>
                <a:gd name="T14" fmla="*/ 526 w 1111"/>
                <a:gd name="T15" fmla="*/ 1261 h 1267"/>
                <a:gd name="T16" fmla="*/ 210 w 1111"/>
                <a:gd name="T17" fmla="*/ 1080 h 1267"/>
                <a:gd name="T18" fmla="*/ 26 w 1111"/>
                <a:gd name="T19" fmla="*/ 810 h 1267"/>
                <a:gd name="T20" fmla="*/ 0 w 1111"/>
                <a:gd name="T21" fmla="*/ 660 h 1267"/>
                <a:gd name="T22" fmla="*/ 0 w 1111"/>
                <a:gd name="T23" fmla="*/ 26 h 1267"/>
                <a:gd name="T24" fmla="*/ 0 w 1111"/>
                <a:gd name="T25" fmla="*/ 0 h 1267"/>
                <a:gd name="T26" fmla="*/ 38 w 1111"/>
                <a:gd name="T27" fmla="*/ 37 h 1267"/>
                <a:gd name="T28" fmla="*/ 38 w 1111"/>
                <a:gd name="T29" fmla="*/ 63 h 1267"/>
                <a:gd name="T30" fmla="*/ 38 w 1111"/>
                <a:gd name="T31" fmla="*/ 659 h 1267"/>
                <a:gd name="T32" fmla="*/ 66 w 1111"/>
                <a:gd name="T33" fmla="*/ 809 h 1267"/>
                <a:gd name="T34" fmla="*/ 244 w 1111"/>
                <a:gd name="T35" fmla="*/ 1059 h 1267"/>
                <a:gd name="T36" fmla="*/ 533 w 1111"/>
                <a:gd name="T37" fmla="*/ 1224 h 1267"/>
                <a:gd name="T38" fmla="*/ 579 w 1111"/>
                <a:gd name="T39" fmla="*/ 1223 h 1267"/>
                <a:gd name="T40" fmla="*/ 859 w 1111"/>
                <a:gd name="T41" fmla="*/ 1065 h 1267"/>
                <a:gd name="T42" fmla="*/ 1033 w 1111"/>
                <a:gd name="T43" fmla="*/ 837 h 1267"/>
                <a:gd name="T44" fmla="*/ 1071 w 1111"/>
                <a:gd name="T45" fmla="*/ 673 h 1267"/>
                <a:gd name="T46" fmla="*/ 1072 w 1111"/>
                <a:gd name="T47" fmla="*/ 55 h 1267"/>
                <a:gd name="T48" fmla="*/ 1070 w 1111"/>
                <a:gd name="T49" fmla="*/ 37 h 1267"/>
                <a:gd name="T50" fmla="*/ 38 w 1111"/>
                <a:gd name="T51" fmla="*/ 37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1" h="1267">
                  <a:moveTo>
                    <a:pt x="0" y="0"/>
                  </a:moveTo>
                  <a:cubicBezTo>
                    <a:pt x="371" y="0"/>
                    <a:pt x="739" y="0"/>
                    <a:pt x="1108" y="0"/>
                  </a:cubicBezTo>
                  <a:cubicBezTo>
                    <a:pt x="1109" y="5"/>
                    <a:pt x="1110" y="9"/>
                    <a:pt x="1110" y="14"/>
                  </a:cubicBezTo>
                  <a:cubicBezTo>
                    <a:pt x="1110" y="236"/>
                    <a:pt x="1111" y="458"/>
                    <a:pt x="1110" y="680"/>
                  </a:cubicBezTo>
                  <a:cubicBezTo>
                    <a:pt x="1109" y="739"/>
                    <a:pt x="1092" y="797"/>
                    <a:pt x="1068" y="851"/>
                  </a:cubicBezTo>
                  <a:cubicBezTo>
                    <a:pt x="1017" y="968"/>
                    <a:pt x="935" y="1059"/>
                    <a:pt x="834" y="1134"/>
                  </a:cubicBezTo>
                  <a:cubicBezTo>
                    <a:pt x="758" y="1191"/>
                    <a:pt x="673" y="1233"/>
                    <a:pt x="582" y="1261"/>
                  </a:cubicBezTo>
                  <a:cubicBezTo>
                    <a:pt x="563" y="1267"/>
                    <a:pt x="545" y="1267"/>
                    <a:pt x="526" y="1261"/>
                  </a:cubicBezTo>
                  <a:cubicBezTo>
                    <a:pt x="407" y="1223"/>
                    <a:pt x="301" y="1164"/>
                    <a:pt x="210" y="1080"/>
                  </a:cubicBezTo>
                  <a:cubicBezTo>
                    <a:pt x="127" y="1005"/>
                    <a:pt x="63" y="917"/>
                    <a:pt x="26" y="810"/>
                  </a:cubicBezTo>
                  <a:cubicBezTo>
                    <a:pt x="9" y="761"/>
                    <a:pt x="0" y="711"/>
                    <a:pt x="0" y="660"/>
                  </a:cubicBezTo>
                  <a:cubicBezTo>
                    <a:pt x="0" y="448"/>
                    <a:pt x="0" y="237"/>
                    <a:pt x="0" y="26"/>
                  </a:cubicBezTo>
                  <a:cubicBezTo>
                    <a:pt x="0" y="18"/>
                    <a:pt x="0" y="10"/>
                    <a:pt x="0" y="0"/>
                  </a:cubicBezTo>
                  <a:close/>
                  <a:moveTo>
                    <a:pt x="38" y="37"/>
                  </a:moveTo>
                  <a:cubicBezTo>
                    <a:pt x="38" y="46"/>
                    <a:pt x="38" y="55"/>
                    <a:pt x="38" y="63"/>
                  </a:cubicBezTo>
                  <a:cubicBezTo>
                    <a:pt x="38" y="262"/>
                    <a:pt x="39" y="461"/>
                    <a:pt x="38" y="659"/>
                  </a:cubicBezTo>
                  <a:cubicBezTo>
                    <a:pt x="38" y="711"/>
                    <a:pt x="48" y="761"/>
                    <a:pt x="66" y="809"/>
                  </a:cubicBezTo>
                  <a:cubicBezTo>
                    <a:pt x="103" y="908"/>
                    <a:pt x="165" y="989"/>
                    <a:pt x="244" y="1059"/>
                  </a:cubicBezTo>
                  <a:cubicBezTo>
                    <a:pt x="329" y="1134"/>
                    <a:pt x="426" y="1187"/>
                    <a:pt x="533" y="1224"/>
                  </a:cubicBezTo>
                  <a:cubicBezTo>
                    <a:pt x="549" y="1229"/>
                    <a:pt x="564" y="1229"/>
                    <a:pt x="579" y="1223"/>
                  </a:cubicBezTo>
                  <a:cubicBezTo>
                    <a:pt x="682" y="1188"/>
                    <a:pt x="776" y="1137"/>
                    <a:pt x="859" y="1065"/>
                  </a:cubicBezTo>
                  <a:cubicBezTo>
                    <a:pt x="933" y="1001"/>
                    <a:pt x="993" y="927"/>
                    <a:pt x="1033" y="837"/>
                  </a:cubicBezTo>
                  <a:cubicBezTo>
                    <a:pt x="1055" y="784"/>
                    <a:pt x="1071" y="730"/>
                    <a:pt x="1071" y="673"/>
                  </a:cubicBezTo>
                  <a:cubicBezTo>
                    <a:pt x="1072" y="467"/>
                    <a:pt x="1072" y="261"/>
                    <a:pt x="1072" y="55"/>
                  </a:cubicBezTo>
                  <a:cubicBezTo>
                    <a:pt x="1072" y="49"/>
                    <a:pt x="1071" y="43"/>
                    <a:pt x="1070" y="37"/>
                  </a:cubicBezTo>
                  <a:cubicBezTo>
                    <a:pt x="726" y="37"/>
                    <a:pt x="383" y="37"/>
                    <a:pt x="3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0">
              <a:extLst>
                <a:ext uri="{FF2B5EF4-FFF2-40B4-BE49-F238E27FC236}">
                  <a16:creationId xmlns:a16="http://schemas.microsoft.com/office/drawing/2014/main" id="{EDE7B678-E5FC-4AD1-9D2B-4EC140A4E5AC}"/>
                </a:ext>
              </a:extLst>
            </p:cNvPr>
            <p:cNvSpPr>
              <a:spLocks noEditPoints="1"/>
            </p:cNvSpPr>
            <p:nvPr userDrawn="1"/>
          </p:nvSpPr>
          <p:spPr bwMode="auto">
            <a:xfrm>
              <a:off x="4787103" y="2704924"/>
              <a:ext cx="233879" cy="309015"/>
            </a:xfrm>
            <a:custGeom>
              <a:avLst/>
              <a:gdLst>
                <a:gd name="T0" fmla="*/ 275 w 414"/>
                <a:gd name="T1" fmla="*/ 443 h 546"/>
                <a:gd name="T2" fmla="*/ 385 w 414"/>
                <a:gd name="T3" fmla="*/ 528 h 546"/>
                <a:gd name="T4" fmla="*/ 404 w 414"/>
                <a:gd name="T5" fmla="*/ 531 h 546"/>
                <a:gd name="T6" fmla="*/ 414 w 414"/>
                <a:gd name="T7" fmla="*/ 540 h 546"/>
                <a:gd name="T8" fmla="*/ 365 w 414"/>
                <a:gd name="T9" fmla="*/ 542 h 546"/>
                <a:gd name="T10" fmla="*/ 188 w 414"/>
                <a:gd name="T11" fmla="*/ 470 h 546"/>
                <a:gd name="T12" fmla="*/ 175 w 414"/>
                <a:gd name="T13" fmla="*/ 457 h 546"/>
                <a:gd name="T14" fmla="*/ 155 w 414"/>
                <a:gd name="T15" fmla="*/ 446 h 546"/>
                <a:gd name="T16" fmla="*/ 7 w 414"/>
                <a:gd name="T17" fmla="*/ 274 h 546"/>
                <a:gd name="T18" fmla="*/ 20 w 414"/>
                <a:gd name="T19" fmla="*/ 144 h 546"/>
                <a:gd name="T20" fmla="*/ 251 w 414"/>
                <a:gd name="T21" fmla="*/ 24 h 546"/>
                <a:gd name="T22" fmla="*/ 409 w 414"/>
                <a:gd name="T23" fmla="*/ 222 h 546"/>
                <a:gd name="T24" fmla="*/ 377 w 414"/>
                <a:gd name="T25" fmla="*/ 360 h 546"/>
                <a:gd name="T26" fmla="*/ 287 w 414"/>
                <a:gd name="T27" fmla="*/ 436 h 546"/>
                <a:gd name="T28" fmla="*/ 280 w 414"/>
                <a:gd name="T29" fmla="*/ 439 h 546"/>
                <a:gd name="T30" fmla="*/ 275 w 414"/>
                <a:gd name="T31" fmla="*/ 443 h 546"/>
                <a:gd name="T32" fmla="*/ 83 w 414"/>
                <a:gd name="T33" fmla="*/ 234 h 546"/>
                <a:gd name="T34" fmla="*/ 112 w 414"/>
                <a:gd name="T35" fmla="*/ 364 h 546"/>
                <a:gd name="T36" fmla="*/ 260 w 414"/>
                <a:gd name="T37" fmla="*/ 407 h 546"/>
                <a:gd name="T38" fmla="*/ 312 w 414"/>
                <a:gd name="T39" fmla="*/ 341 h 546"/>
                <a:gd name="T40" fmla="*/ 326 w 414"/>
                <a:gd name="T41" fmla="*/ 178 h 546"/>
                <a:gd name="T42" fmla="*/ 284 w 414"/>
                <a:gd name="T43" fmla="*/ 83 h 546"/>
                <a:gd name="T44" fmla="*/ 174 w 414"/>
                <a:gd name="T45" fmla="*/ 52 h 546"/>
                <a:gd name="T46" fmla="*/ 102 w 414"/>
                <a:gd name="T47" fmla="*/ 125 h 546"/>
                <a:gd name="T48" fmla="*/ 83 w 414"/>
                <a:gd name="T49" fmla="*/ 234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4" h="546">
                  <a:moveTo>
                    <a:pt x="275" y="443"/>
                  </a:moveTo>
                  <a:cubicBezTo>
                    <a:pt x="300" y="488"/>
                    <a:pt x="336" y="516"/>
                    <a:pt x="385" y="528"/>
                  </a:cubicBezTo>
                  <a:cubicBezTo>
                    <a:pt x="391" y="529"/>
                    <a:pt x="398" y="529"/>
                    <a:pt x="404" y="531"/>
                  </a:cubicBezTo>
                  <a:cubicBezTo>
                    <a:pt x="407" y="532"/>
                    <a:pt x="409" y="536"/>
                    <a:pt x="414" y="540"/>
                  </a:cubicBezTo>
                  <a:cubicBezTo>
                    <a:pt x="396" y="546"/>
                    <a:pt x="380" y="544"/>
                    <a:pt x="365" y="542"/>
                  </a:cubicBezTo>
                  <a:cubicBezTo>
                    <a:pt x="299" y="536"/>
                    <a:pt x="240" y="512"/>
                    <a:pt x="188" y="470"/>
                  </a:cubicBezTo>
                  <a:cubicBezTo>
                    <a:pt x="184" y="466"/>
                    <a:pt x="180" y="461"/>
                    <a:pt x="175" y="457"/>
                  </a:cubicBezTo>
                  <a:cubicBezTo>
                    <a:pt x="169" y="453"/>
                    <a:pt x="162" y="448"/>
                    <a:pt x="155" y="446"/>
                  </a:cubicBezTo>
                  <a:cubicBezTo>
                    <a:pt x="68" y="421"/>
                    <a:pt x="22" y="361"/>
                    <a:pt x="7" y="274"/>
                  </a:cubicBezTo>
                  <a:cubicBezTo>
                    <a:pt x="0" y="229"/>
                    <a:pt x="4" y="186"/>
                    <a:pt x="20" y="144"/>
                  </a:cubicBezTo>
                  <a:cubicBezTo>
                    <a:pt x="56" y="50"/>
                    <a:pt x="153" y="0"/>
                    <a:pt x="251" y="24"/>
                  </a:cubicBezTo>
                  <a:cubicBezTo>
                    <a:pt x="351" y="49"/>
                    <a:pt x="404" y="122"/>
                    <a:pt x="409" y="222"/>
                  </a:cubicBezTo>
                  <a:cubicBezTo>
                    <a:pt x="411" y="271"/>
                    <a:pt x="403" y="317"/>
                    <a:pt x="377" y="360"/>
                  </a:cubicBezTo>
                  <a:cubicBezTo>
                    <a:pt x="356" y="395"/>
                    <a:pt x="326" y="420"/>
                    <a:pt x="287" y="436"/>
                  </a:cubicBezTo>
                  <a:cubicBezTo>
                    <a:pt x="285" y="437"/>
                    <a:pt x="283" y="438"/>
                    <a:pt x="280" y="439"/>
                  </a:cubicBezTo>
                  <a:cubicBezTo>
                    <a:pt x="279" y="440"/>
                    <a:pt x="278" y="441"/>
                    <a:pt x="275" y="443"/>
                  </a:cubicBezTo>
                  <a:close/>
                  <a:moveTo>
                    <a:pt x="83" y="234"/>
                  </a:moveTo>
                  <a:cubicBezTo>
                    <a:pt x="81" y="290"/>
                    <a:pt x="95" y="333"/>
                    <a:pt x="112" y="364"/>
                  </a:cubicBezTo>
                  <a:cubicBezTo>
                    <a:pt x="143" y="420"/>
                    <a:pt x="208" y="439"/>
                    <a:pt x="260" y="407"/>
                  </a:cubicBezTo>
                  <a:cubicBezTo>
                    <a:pt x="285" y="392"/>
                    <a:pt x="302" y="368"/>
                    <a:pt x="312" y="341"/>
                  </a:cubicBezTo>
                  <a:cubicBezTo>
                    <a:pt x="333" y="288"/>
                    <a:pt x="336" y="234"/>
                    <a:pt x="326" y="178"/>
                  </a:cubicBezTo>
                  <a:cubicBezTo>
                    <a:pt x="320" y="143"/>
                    <a:pt x="308" y="110"/>
                    <a:pt x="284" y="83"/>
                  </a:cubicBezTo>
                  <a:cubicBezTo>
                    <a:pt x="256" y="51"/>
                    <a:pt x="214" y="37"/>
                    <a:pt x="174" y="52"/>
                  </a:cubicBezTo>
                  <a:cubicBezTo>
                    <a:pt x="138" y="65"/>
                    <a:pt x="116" y="92"/>
                    <a:pt x="102" y="125"/>
                  </a:cubicBezTo>
                  <a:cubicBezTo>
                    <a:pt x="87" y="160"/>
                    <a:pt x="82" y="197"/>
                    <a:pt x="83"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1">
              <a:extLst>
                <a:ext uri="{FF2B5EF4-FFF2-40B4-BE49-F238E27FC236}">
                  <a16:creationId xmlns:a16="http://schemas.microsoft.com/office/drawing/2014/main" id="{C2D81849-6D01-459B-A985-E1D7A72A832C}"/>
                </a:ext>
              </a:extLst>
            </p:cNvPr>
            <p:cNvSpPr>
              <a:spLocks noEditPoints="1"/>
            </p:cNvSpPr>
            <p:nvPr userDrawn="1"/>
          </p:nvSpPr>
          <p:spPr bwMode="auto">
            <a:xfrm>
              <a:off x="4291663" y="2711138"/>
              <a:ext cx="236139" cy="244048"/>
            </a:xfrm>
            <a:custGeom>
              <a:avLst/>
              <a:gdLst>
                <a:gd name="T0" fmla="*/ 207 w 417"/>
                <a:gd name="T1" fmla="*/ 432 h 432"/>
                <a:gd name="T2" fmla="*/ 11 w 417"/>
                <a:gd name="T3" fmla="*/ 263 h 432"/>
                <a:gd name="T4" fmla="*/ 44 w 417"/>
                <a:gd name="T5" fmla="*/ 85 h 432"/>
                <a:gd name="T6" fmla="*/ 209 w 417"/>
                <a:gd name="T7" fmla="*/ 0 h 432"/>
                <a:gd name="T8" fmla="*/ 325 w 417"/>
                <a:gd name="T9" fmla="*/ 36 h 432"/>
                <a:gd name="T10" fmla="*/ 406 w 417"/>
                <a:gd name="T11" fmla="*/ 167 h 432"/>
                <a:gd name="T12" fmla="*/ 383 w 417"/>
                <a:gd name="T13" fmla="*/ 330 h 432"/>
                <a:gd name="T14" fmla="*/ 224 w 417"/>
                <a:gd name="T15" fmla="*/ 431 h 432"/>
                <a:gd name="T16" fmla="*/ 207 w 417"/>
                <a:gd name="T17" fmla="*/ 432 h 432"/>
                <a:gd name="T18" fmla="*/ 332 w 417"/>
                <a:gd name="T19" fmla="*/ 217 h 432"/>
                <a:gd name="T20" fmla="*/ 332 w 417"/>
                <a:gd name="T21" fmla="*/ 188 h 432"/>
                <a:gd name="T22" fmla="*/ 298 w 417"/>
                <a:gd name="T23" fmla="*/ 79 h 432"/>
                <a:gd name="T24" fmla="*/ 140 w 417"/>
                <a:gd name="T25" fmla="*/ 54 h 432"/>
                <a:gd name="T26" fmla="*/ 99 w 417"/>
                <a:gd name="T27" fmla="*/ 117 h 432"/>
                <a:gd name="T28" fmla="*/ 88 w 417"/>
                <a:gd name="T29" fmla="*/ 267 h 432"/>
                <a:gd name="T30" fmla="*/ 131 w 417"/>
                <a:gd name="T31" fmla="*/ 368 h 432"/>
                <a:gd name="T32" fmla="*/ 266 w 417"/>
                <a:gd name="T33" fmla="*/ 386 h 432"/>
                <a:gd name="T34" fmla="*/ 312 w 417"/>
                <a:gd name="T35" fmla="*/ 327 h 432"/>
                <a:gd name="T36" fmla="*/ 332 w 417"/>
                <a:gd name="T37" fmla="*/ 21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7" h="432">
                  <a:moveTo>
                    <a:pt x="207" y="432"/>
                  </a:moveTo>
                  <a:cubicBezTo>
                    <a:pt x="98" y="431"/>
                    <a:pt x="28" y="358"/>
                    <a:pt x="11" y="263"/>
                  </a:cubicBezTo>
                  <a:cubicBezTo>
                    <a:pt x="0" y="200"/>
                    <a:pt x="10" y="140"/>
                    <a:pt x="44" y="85"/>
                  </a:cubicBezTo>
                  <a:cubicBezTo>
                    <a:pt x="82" y="25"/>
                    <a:pt x="140" y="1"/>
                    <a:pt x="209" y="0"/>
                  </a:cubicBezTo>
                  <a:cubicBezTo>
                    <a:pt x="251" y="0"/>
                    <a:pt x="290" y="11"/>
                    <a:pt x="325" y="36"/>
                  </a:cubicBezTo>
                  <a:cubicBezTo>
                    <a:pt x="370" y="69"/>
                    <a:pt x="395" y="114"/>
                    <a:pt x="406" y="167"/>
                  </a:cubicBezTo>
                  <a:cubicBezTo>
                    <a:pt x="417" y="223"/>
                    <a:pt x="411" y="278"/>
                    <a:pt x="383" y="330"/>
                  </a:cubicBezTo>
                  <a:cubicBezTo>
                    <a:pt x="348" y="392"/>
                    <a:pt x="295" y="426"/>
                    <a:pt x="224" y="431"/>
                  </a:cubicBezTo>
                  <a:cubicBezTo>
                    <a:pt x="218" y="432"/>
                    <a:pt x="213" y="432"/>
                    <a:pt x="207" y="432"/>
                  </a:cubicBezTo>
                  <a:close/>
                  <a:moveTo>
                    <a:pt x="332" y="217"/>
                  </a:moveTo>
                  <a:cubicBezTo>
                    <a:pt x="332" y="207"/>
                    <a:pt x="332" y="197"/>
                    <a:pt x="332" y="188"/>
                  </a:cubicBezTo>
                  <a:cubicBezTo>
                    <a:pt x="329" y="149"/>
                    <a:pt x="321" y="112"/>
                    <a:pt x="298" y="79"/>
                  </a:cubicBezTo>
                  <a:cubicBezTo>
                    <a:pt x="261" y="23"/>
                    <a:pt x="191" y="12"/>
                    <a:pt x="140" y="54"/>
                  </a:cubicBezTo>
                  <a:cubicBezTo>
                    <a:pt x="120" y="71"/>
                    <a:pt x="108" y="93"/>
                    <a:pt x="99" y="117"/>
                  </a:cubicBezTo>
                  <a:cubicBezTo>
                    <a:pt x="83" y="166"/>
                    <a:pt x="79" y="216"/>
                    <a:pt x="88" y="267"/>
                  </a:cubicBezTo>
                  <a:cubicBezTo>
                    <a:pt x="94" y="304"/>
                    <a:pt x="106" y="339"/>
                    <a:pt x="131" y="368"/>
                  </a:cubicBezTo>
                  <a:cubicBezTo>
                    <a:pt x="165" y="409"/>
                    <a:pt x="222" y="417"/>
                    <a:pt x="266" y="386"/>
                  </a:cubicBezTo>
                  <a:cubicBezTo>
                    <a:pt x="287" y="371"/>
                    <a:pt x="301" y="350"/>
                    <a:pt x="312" y="327"/>
                  </a:cubicBezTo>
                  <a:cubicBezTo>
                    <a:pt x="327" y="291"/>
                    <a:pt x="334" y="254"/>
                    <a:pt x="332"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2">
              <a:extLst>
                <a:ext uri="{FF2B5EF4-FFF2-40B4-BE49-F238E27FC236}">
                  <a16:creationId xmlns:a16="http://schemas.microsoft.com/office/drawing/2014/main" id="{8510153F-B621-46B1-8330-EF0664BCEF82}"/>
                </a:ext>
              </a:extLst>
            </p:cNvPr>
            <p:cNvSpPr>
              <a:spLocks/>
            </p:cNvSpPr>
            <p:nvPr userDrawn="1"/>
          </p:nvSpPr>
          <p:spPr bwMode="auto">
            <a:xfrm>
              <a:off x="4985956" y="2365968"/>
              <a:ext cx="236139" cy="245743"/>
            </a:xfrm>
            <a:custGeom>
              <a:avLst/>
              <a:gdLst>
                <a:gd name="T0" fmla="*/ 3 w 417"/>
                <a:gd name="T1" fmla="*/ 2 h 434"/>
                <a:gd name="T2" fmla="*/ 154 w 417"/>
                <a:gd name="T3" fmla="*/ 2 h 434"/>
                <a:gd name="T4" fmla="*/ 150 w 417"/>
                <a:gd name="T5" fmla="*/ 15 h 434"/>
                <a:gd name="T6" fmla="*/ 115 w 417"/>
                <a:gd name="T7" fmla="*/ 62 h 434"/>
                <a:gd name="T8" fmla="*/ 115 w 417"/>
                <a:gd name="T9" fmla="*/ 288 h 434"/>
                <a:gd name="T10" fmla="*/ 174 w 417"/>
                <a:gd name="T11" fmla="*/ 385 h 434"/>
                <a:gd name="T12" fmla="*/ 262 w 417"/>
                <a:gd name="T13" fmla="*/ 387 h 434"/>
                <a:gd name="T14" fmla="*/ 337 w 417"/>
                <a:gd name="T15" fmla="*/ 283 h 434"/>
                <a:gd name="T16" fmla="*/ 337 w 417"/>
                <a:gd name="T17" fmla="*/ 52 h 434"/>
                <a:gd name="T18" fmla="*/ 336 w 417"/>
                <a:gd name="T19" fmla="*/ 42 h 434"/>
                <a:gd name="T20" fmla="*/ 308 w 417"/>
                <a:gd name="T21" fmla="*/ 15 h 434"/>
                <a:gd name="T22" fmla="*/ 293 w 417"/>
                <a:gd name="T23" fmla="*/ 5 h 434"/>
                <a:gd name="T24" fmla="*/ 417 w 417"/>
                <a:gd name="T25" fmla="*/ 4 h 434"/>
                <a:gd name="T26" fmla="*/ 409 w 417"/>
                <a:gd name="T27" fmla="*/ 14 h 434"/>
                <a:gd name="T28" fmla="*/ 397 w 417"/>
                <a:gd name="T29" fmla="*/ 15 h 434"/>
                <a:gd name="T30" fmla="*/ 373 w 417"/>
                <a:gd name="T31" fmla="*/ 41 h 434"/>
                <a:gd name="T32" fmla="*/ 373 w 417"/>
                <a:gd name="T33" fmla="*/ 57 h 434"/>
                <a:gd name="T34" fmla="*/ 373 w 417"/>
                <a:gd name="T35" fmla="*/ 279 h 434"/>
                <a:gd name="T36" fmla="*/ 248 w 417"/>
                <a:gd name="T37" fmla="*/ 427 h 434"/>
                <a:gd name="T38" fmla="*/ 122 w 417"/>
                <a:gd name="T39" fmla="*/ 410 h 434"/>
                <a:gd name="T40" fmla="*/ 44 w 417"/>
                <a:gd name="T41" fmla="*/ 285 h 434"/>
                <a:gd name="T42" fmla="*/ 43 w 417"/>
                <a:gd name="T43" fmla="*/ 61 h 434"/>
                <a:gd name="T44" fmla="*/ 27 w 417"/>
                <a:gd name="T45" fmla="*/ 23 h 434"/>
                <a:gd name="T46" fmla="*/ 7 w 417"/>
                <a:gd name="T47" fmla="*/ 14 h 434"/>
                <a:gd name="T48" fmla="*/ 0 w 417"/>
                <a:gd name="T49" fmla="*/ 6 h 434"/>
                <a:gd name="T50" fmla="*/ 3 w 417"/>
                <a:gd name="T51" fmla="*/ 2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7" h="434">
                  <a:moveTo>
                    <a:pt x="3" y="2"/>
                  </a:moveTo>
                  <a:cubicBezTo>
                    <a:pt x="54" y="2"/>
                    <a:pt x="104" y="2"/>
                    <a:pt x="154" y="2"/>
                  </a:cubicBezTo>
                  <a:cubicBezTo>
                    <a:pt x="157" y="9"/>
                    <a:pt x="157" y="12"/>
                    <a:pt x="150" y="15"/>
                  </a:cubicBezTo>
                  <a:cubicBezTo>
                    <a:pt x="121" y="24"/>
                    <a:pt x="115" y="33"/>
                    <a:pt x="115" y="62"/>
                  </a:cubicBezTo>
                  <a:cubicBezTo>
                    <a:pt x="115" y="138"/>
                    <a:pt x="115" y="213"/>
                    <a:pt x="115" y="288"/>
                  </a:cubicBezTo>
                  <a:cubicBezTo>
                    <a:pt x="116" y="332"/>
                    <a:pt x="133" y="366"/>
                    <a:pt x="174" y="385"/>
                  </a:cubicBezTo>
                  <a:cubicBezTo>
                    <a:pt x="202" y="399"/>
                    <a:pt x="232" y="397"/>
                    <a:pt x="262" y="387"/>
                  </a:cubicBezTo>
                  <a:cubicBezTo>
                    <a:pt x="311" y="370"/>
                    <a:pt x="336" y="336"/>
                    <a:pt x="337" y="283"/>
                  </a:cubicBezTo>
                  <a:cubicBezTo>
                    <a:pt x="337" y="206"/>
                    <a:pt x="337" y="129"/>
                    <a:pt x="337" y="52"/>
                  </a:cubicBezTo>
                  <a:cubicBezTo>
                    <a:pt x="337" y="48"/>
                    <a:pt x="337" y="45"/>
                    <a:pt x="336" y="42"/>
                  </a:cubicBezTo>
                  <a:cubicBezTo>
                    <a:pt x="334" y="23"/>
                    <a:pt x="327" y="16"/>
                    <a:pt x="308" y="15"/>
                  </a:cubicBezTo>
                  <a:cubicBezTo>
                    <a:pt x="301" y="14"/>
                    <a:pt x="292" y="17"/>
                    <a:pt x="293" y="5"/>
                  </a:cubicBezTo>
                  <a:cubicBezTo>
                    <a:pt x="307" y="1"/>
                    <a:pt x="393" y="0"/>
                    <a:pt x="417" y="4"/>
                  </a:cubicBezTo>
                  <a:cubicBezTo>
                    <a:pt x="414" y="8"/>
                    <a:pt x="412" y="13"/>
                    <a:pt x="409" y="14"/>
                  </a:cubicBezTo>
                  <a:cubicBezTo>
                    <a:pt x="406" y="16"/>
                    <a:pt x="401" y="14"/>
                    <a:pt x="397" y="15"/>
                  </a:cubicBezTo>
                  <a:cubicBezTo>
                    <a:pt x="382" y="17"/>
                    <a:pt x="374" y="25"/>
                    <a:pt x="373" y="41"/>
                  </a:cubicBezTo>
                  <a:cubicBezTo>
                    <a:pt x="372" y="46"/>
                    <a:pt x="373" y="52"/>
                    <a:pt x="373" y="57"/>
                  </a:cubicBezTo>
                  <a:cubicBezTo>
                    <a:pt x="373" y="131"/>
                    <a:pt x="373" y="205"/>
                    <a:pt x="373" y="279"/>
                  </a:cubicBezTo>
                  <a:cubicBezTo>
                    <a:pt x="373" y="361"/>
                    <a:pt x="329" y="413"/>
                    <a:pt x="248" y="427"/>
                  </a:cubicBezTo>
                  <a:cubicBezTo>
                    <a:pt x="204" y="434"/>
                    <a:pt x="162" y="431"/>
                    <a:pt x="122" y="410"/>
                  </a:cubicBezTo>
                  <a:cubicBezTo>
                    <a:pt x="71" y="384"/>
                    <a:pt x="44" y="342"/>
                    <a:pt x="44" y="285"/>
                  </a:cubicBezTo>
                  <a:cubicBezTo>
                    <a:pt x="43" y="211"/>
                    <a:pt x="43" y="136"/>
                    <a:pt x="43" y="61"/>
                  </a:cubicBezTo>
                  <a:cubicBezTo>
                    <a:pt x="44" y="46"/>
                    <a:pt x="40" y="32"/>
                    <a:pt x="27" y="23"/>
                  </a:cubicBezTo>
                  <a:cubicBezTo>
                    <a:pt x="21" y="19"/>
                    <a:pt x="13" y="18"/>
                    <a:pt x="7" y="14"/>
                  </a:cubicBezTo>
                  <a:cubicBezTo>
                    <a:pt x="4" y="13"/>
                    <a:pt x="2" y="9"/>
                    <a:pt x="0" y="6"/>
                  </a:cubicBezTo>
                  <a:cubicBezTo>
                    <a:pt x="1" y="5"/>
                    <a:pt x="2"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3">
              <a:extLst>
                <a:ext uri="{FF2B5EF4-FFF2-40B4-BE49-F238E27FC236}">
                  <a16:creationId xmlns:a16="http://schemas.microsoft.com/office/drawing/2014/main" id="{C3E7314B-4347-4B01-B4A0-AB6F58A58E80}"/>
                </a:ext>
              </a:extLst>
            </p:cNvPr>
            <p:cNvSpPr>
              <a:spLocks/>
            </p:cNvSpPr>
            <p:nvPr userDrawn="1"/>
          </p:nvSpPr>
          <p:spPr bwMode="auto">
            <a:xfrm>
              <a:off x="4295618" y="2367663"/>
              <a:ext cx="202243" cy="238964"/>
            </a:xfrm>
            <a:custGeom>
              <a:avLst/>
              <a:gdLst>
                <a:gd name="T0" fmla="*/ 269 w 357"/>
                <a:gd name="T1" fmla="*/ 421 h 422"/>
                <a:gd name="T2" fmla="*/ 262 w 357"/>
                <a:gd name="T3" fmla="*/ 422 h 422"/>
                <a:gd name="T4" fmla="*/ 98 w 357"/>
                <a:gd name="T5" fmla="*/ 422 h 422"/>
                <a:gd name="T6" fmla="*/ 87 w 357"/>
                <a:gd name="T7" fmla="*/ 409 h 422"/>
                <a:gd name="T8" fmla="*/ 102 w 357"/>
                <a:gd name="T9" fmla="*/ 408 h 422"/>
                <a:gd name="T10" fmla="*/ 143 w 357"/>
                <a:gd name="T11" fmla="*/ 371 h 422"/>
                <a:gd name="T12" fmla="*/ 143 w 357"/>
                <a:gd name="T13" fmla="*/ 361 h 422"/>
                <a:gd name="T14" fmla="*/ 143 w 357"/>
                <a:gd name="T15" fmla="*/ 51 h 422"/>
                <a:gd name="T16" fmla="*/ 143 w 357"/>
                <a:gd name="T17" fmla="*/ 34 h 422"/>
                <a:gd name="T18" fmla="*/ 104 w 357"/>
                <a:gd name="T19" fmla="*/ 34 h 422"/>
                <a:gd name="T20" fmla="*/ 70 w 357"/>
                <a:gd name="T21" fmla="*/ 34 h 422"/>
                <a:gd name="T22" fmla="*/ 17 w 357"/>
                <a:gd name="T23" fmla="*/ 77 h 422"/>
                <a:gd name="T24" fmla="*/ 12 w 357"/>
                <a:gd name="T25" fmla="*/ 99 h 422"/>
                <a:gd name="T26" fmla="*/ 0 w 357"/>
                <a:gd name="T27" fmla="*/ 105 h 422"/>
                <a:gd name="T28" fmla="*/ 4 w 357"/>
                <a:gd name="T29" fmla="*/ 0 h 422"/>
                <a:gd name="T30" fmla="*/ 353 w 357"/>
                <a:gd name="T31" fmla="*/ 0 h 422"/>
                <a:gd name="T32" fmla="*/ 357 w 357"/>
                <a:gd name="T33" fmla="*/ 102 h 422"/>
                <a:gd name="T34" fmla="*/ 353 w 357"/>
                <a:gd name="T35" fmla="*/ 104 h 422"/>
                <a:gd name="T36" fmla="*/ 345 w 357"/>
                <a:gd name="T37" fmla="*/ 97 h 422"/>
                <a:gd name="T38" fmla="*/ 336 w 357"/>
                <a:gd name="T39" fmla="*/ 64 h 422"/>
                <a:gd name="T40" fmla="*/ 292 w 357"/>
                <a:gd name="T41" fmla="*/ 34 h 422"/>
                <a:gd name="T42" fmla="*/ 217 w 357"/>
                <a:gd name="T43" fmla="*/ 34 h 422"/>
                <a:gd name="T44" fmla="*/ 215 w 357"/>
                <a:gd name="T45" fmla="*/ 53 h 422"/>
                <a:gd name="T46" fmla="*/ 215 w 357"/>
                <a:gd name="T47" fmla="*/ 361 h 422"/>
                <a:gd name="T48" fmla="*/ 241 w 357"/>
                <a:gd name="T49" fmla="*/ 406 h 422"/>
                <a:gd name="T50" fmla="*/ 263 w 357"/>
                <a:gd name="T51" fmla="*/ 408 h 422"/>
                <a:gd name="T52" fmla="*/ 269 w 357"/>
                <a:gd name="T53"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7" h="422">
                  <a:moveTo>
                    <a:pt x="269" y="421"/>
                  </a:moveTo>
                  <a:cubicBezTo>
                    <a:pt x="267" y="421"/>
                    <a:pt x="264" y="422"/>
                    <a:pt x="262" y="422"/>
                  </a:cubicBezTo>
                  <a:cubicBezTo>
                    <a:pt x="207" y="422"/>
                    <a:pt x="153" y="422"/>
                    <a:pt x="98" y="422"/>
                  </a:cubicBezTo>
                  <a:cubicBezTo>
                    <a:pt x="90" y="422"/>
                    <a:pt x="82" y="422"/>
                    <a:pt x="87" y="409"/>
                  </a:cubicBezTo>
                  <a:cubicBezTo>
                    <a:pt x="91" y="409"/>
                    <a:pt x="96" y="408"/>
                    <a:pt x="102" y="408"/>
                  </a:cubicBezTo>
                  <a:cubicBezTo>
                    <a:pt x="126" y="407"/>
                    <a:pt x="140" y="394"/>
                    <a:pt x="143" y="371"/>
                  </a:cubicBezTo>
                  <a:cubicBezTo>
                    <a:pt x="144" y="367"/>
                    <a:pt x="143" y="364"/>
                    <a:pt x="143" y="361"/>
                  </a:cubicBezTo>
                  <a:cubicBezTo>
                    <a:pt x="143" y="257"/>
                    <a:pt x="143" y="154"/>
                    <a:pt x="143" y="51"/>
                  </a:cubicBezTo>
                  <a:cubicBezTo>
                    <a:pt x="143" y="46"/>
                    <a:pt x="143" y="42"/>
                    <a:pt x="143" y="34"/>
                  </a:cubicBezTo>
                  <a:cubicBezTo>
                    <a:pt x="129" y="34"/>
                    <a:pt x="117" y="34"/>
                    <a:pt x="104" y="34"/>
                  </a:cubicBezTo>
                  <a:cubicBezTo>
                    <a:pt x="93" y="34"/>
                    <a:pt x="82" y="34"/>
                    <a:pt x="70" y="34"/>
                  </a:cubicBezTo>
                  <a:cubicBezTo>
                    <a:pt x="41" y="34"/>
                    <a:pt x="23" y="49"/>
                    <a:pt x="17" y="77"/>
                  </a:cubicBezTo>
                  <a:cubicBezTo>
                    <a:pt x="15" y="84"/>
                    <a:pt x="14" y="92"/>
                    <a:pt x="12" y="99"/>
                  </a:cubicBezTo>
                  <a:cubicBezTo>
                    <a:pt x="11" y="101"/>
                    <a:pt x="6" y="102"/>
                    <a:pt x="0" y="105"/>
                  </a:cubicBezTo>
                  <a:cubicBezTo>
                    <a:pt x="1" y="68"/>
                    <a:pt x="3" y="34"/>
                    <a:pt x="4" y="0"/>
                  </a:cubicBezTo>
                  <a:cubicBezTo>
                    <a:pt x="121" y="0"/>
                    <a:pt x="236" y="0"/>
                    <a:pt x="353" y="0"/>
                  </a:cubicBezTo>
                  <a:cubicBezTo>
                    <a:pt x="354" y="34"/>
                    <a:pt x="356" y="68"/>
                    <a:pt x="357" y="102"/>
                  </a:cubicBezTo>
                  <a:cubicBezTo>
                    <a:pt x="356" y="102"/>
                    <a:pt x="354" y="103"/>
                    <a:pt x="353" y="104"/>
                  </a:cubicBezTo>
                  <a:cubicBezTo>
                    <a:pt x="350" y="102"/>
                    <a:pt x="346" y="100"/>
                    <a:pt x="345" y="97"/>
                  </a:cubicBezTo>
                  <a:cubicBezTo>
                    <a:pt x="342" y="86"/>
                    <a:pt x="340" y="75"/>
                    <a:pt x="336" y="64"/>
                  </a:cubicBezTo>
                  <a:cubicBezTo>
                    <a:pt x="328" y="45"/>
                    <a:pt x="314" y="34"/>
                    <a:pt x="292" y="34"/>
                  </a:cubicBezTo>
                  <a:cubicBezTo>
                    <a:pt x="267" y="35"/>
                    <a:pt x="243" y="34"/>
                    <a:pt x="217" y="34"/>
                  </a:cubicBezTo>
                  <a:cubicBezTo>
                    <a:pt x="216" y="42"/>
                    <a:pt x="215" y="47"/>
                    <a:pt x="215" y="53"/>
                  </a:cubicBezTo>
                  <a:cubicBezTo>
                    <a:pt x="215" y="156"/>
                    <a:pt x="216" y="258"/>
                    <a:pt x="215" y="361"/>
                  </a:cubicBezTo>
                  <a:cubicBezTo>
                    <a:pt x="215" y="384"/>
                    <a:pt x="225" y="400"/>
                    <a:pt x="241" y="406"/>
                  </a:cubicBezTo>
                  <a:cubicBezTo>
                    <a:pt x="248" y="408"/>
                    <a:pt x="256" y="407"/>
                    <a:pt x="263" y="408"/>
                  </a:cubicBezTo>
                  <a:cubicBezTo>
                    <a:pt x="272" y="409"/>
                    <a:pt x="272" y="413"/>
                    <a:pt x="269" y="4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4">
              <a:extLst>
                <a:ext uri="{FF2B5EF4-FFF2-40B4-BE49-F238E27FC236}">
                  <a16:creationId xmlns:a16="http://schemas.microsoft.com/office/drawing/2014/main" id="{AC6A66BF-D5FA-44DA-88B5-311D96E90FF6}"/>
                </a:ext>
              </a:extLst>
            </p:cNvPr>
            <p:cNvSpPr>
              <a:spLocks/>
            </p:cNvSpPr>
            <p:nvPr userDrawn="1"/>
          </p:nvSpPr>
          <p:spPr bwMode="auto">
            <a:xfrm>
              <a:off x="4513679" y="2414552"/>
              <a:ext cx="183601" cy="193205"/>
            </a:xfrm>
            <a:custGeom>
              <a:avLst/>
              <a:gdLst>
                <a:gd name="T0" fmla="*/ 123 w 325"/>
                <a:gd name="T1" fmla="*/ 9 h 341"/>
                <a:gd name="T2" fmla="*/ 112 w 325"/>
                <a:gd name="T3" fmla="*/ 15 h 341"/>
                <a:gd name="T4" fmla="*/ 92 w 325"/>
                <a:gd name="T5" fmla="*/ 41 h 341"/>
                <a:gd name="T6" fmla="*/ 92 w 325"/>
                <a:gd name="T7" fmla="*/ 151 h 341"/>
                <a:gd name="T8" fmla="*/ 232 w 325"/>
                <a:gd name="T9" fmla="*/ 153 h 341"/>
                <a:gd name="T10" fmla="*/ 232 w 325"/>
                <a:gd name="T11" fmla="*/ 118 h 341"/>
                <a:gd name="T12" fmla="*/ 232 w 325"/>
                <a:gd name="T13" fmla="*/ 52 h 341"/>
                <a:gd name="T14" fmla="*/ 204 w 325"/>
                <a:gd name="T15" fmla="*/ 13 h 341"/>
                <a:gd name="T16" fmla="*/ 199 w 325"/>
                <a:gd name="T17" fmla="*/ 10 h 341"/>
                <a:gd name="T18" fmla="*/ 237 w 325"/>
                <a:gd name="T19" fmla="*/ 3 h 341"/>
                <a:gd name="T20" fmla="*/ 281 w 325"/>
                <a:gd name="T21" fmla="*/ 4 h 341"/>
                <a:gd name="T22" fmla="*/ 325 w 325"/>
                <a:gd name="T23" fmla="*/ 7 h 341"/>
                <a:gd name="T24" fmla="*/ 314 w 325"/>
                <a:gd name="T25" fmla="*/ 13 h 341"/>
                <a:gd name="T26" fmla="*/ 288 w 325"/>
                <a:gd name="T27" fmla="*/ 46 h 341"/>
                <a:gd name="T28" fmla="*/ 288 w 325"/>
                <a:gd name="T29" fmla="*/ 296 h 341"/>
                <a:gd name="T30" fmla="*/ 324 w 325"/>
                <a:gd name="T31" fmla="*/ 328 h 341"/>
                <a:gd name="T32" fmla="*/ 323 w 325"/>
                <a:gd name="T33" fmla="*/ 333 h 341"/>
                <a:gd name="T34" fmla="*/ 314 w 325"/>
                <a:gd name="T35" fmla="*/ 339 h 341"/>
                <a:gd name="T36" fmla="*/ 206 w 325"/>
                <a:gd name="T37" fmla="*/ 339 h 341"/>
                <a:gd name="T38" fmla="*/ 199 w 325"/>
                <a:gd name="T39" fmla="*/ 330 h 341"/>
                <a:gd name="T40" fmla="*/ 232 w 325"/>
                <a:gd name="T41" fmla="*/ 287 h 341"/>
                <a:gd name="T42" fmla="*/ 232 w 325"/>
                <a:gd name="T43" fmla="*/ 183 h 341"/>
                <a:gd name="T44" fmla="*/ 93 w 325"/>
                <a:gd name="T45" fmla="*/ 181 h 341"/>
                <a:gd name="T46" fmla="*/ 92 w 325"/>
                <a:gd name="T47" fmla="*/ 197 h 341"/>
                <a:gd name="T48" fmla="*/ 92 w 325"/>
                <a:gd name="T49" fmla="*/ 293 h 341"/>
                <a:gd name="T50" fmla="*/ 122 w 325"/>
                <a:gd name="T51" fmla="*/ 329 h 341"/>
                <a:gd name="T52" fmla="*/ 117 w 325"/>
                <a:gd name="T53" fmla="*/ 339 h 341"/>
                <a:gd name="T54" fmla="*/ 87 w 325"/>
                <a:gd name="T55" fmla="*/ 339 h 341"/>
                <a:gd name="T56" fmla="*/ 15 w 325"/>
                <a:gd name="T57" fmla="*/ 339 h 341"/>
                <a:gd name="T58" fmla="*/ 3 w 325"/>
                <a:gd name="T59" fmla="*/ 332 h 341"/>
                <a:gd name="T60" fmla="*/ 27 w 325"/>
                <a:gd name="T61" fmla="*/ 317 h 341"/>
                <a:gd name="T62" fmla="*/ 34 w 325"/>
                <a:gd name="T63" fmla="*/ 286 h 341"/>
                <a:gd name="T64" fmla="*/ 34 w 325"/>
                <a:gd name="T65" fmla="*/ 56 h 341"/>
                <a:gd name="T66" fmla="*/ 33 w 325"/>
                <a:gd name="T67" fmla="*/ 38 h 341"/>
                <a:gd name="T68" fmla="*/ 12 w 325"/>
                <a:gd name="T69" fmla="*/ 15 h 341"/>
                <a:gd name="T70" fmla="*/ 0 w 325"/>
                <a:gd name="T71" fmla="*/ 8 h 341"/>
                <a:gd name="T72" fmla="*/ 43 w 325"/>
                <a:gd name="T73" fmla="*/ 4 h 341"/>
                <a:gd name="T74" fmla="*/ 83 w 325"/>
                <a:gd name="T75" fmla="*/ 3 h 341"/>
                <a:gd name="T76" fmla="*/ 123 w 325"/>
                <a:gd name="T77" fmla="*/ 4 h 341"/>
                <a:gd name="T78" fmla="*/ 123 w 325"/>
                <a:gd name="T79" fmla="*/ 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5" h="341">
                  <a:moveTo>
                    <a:pt x="123" y="9"/>
                  </a:moveTo>
                  <a:cubicBezTo>
                    <a:pt x="120" y="11"/>
                    <a:pt x="116" y="14"/>
                    <a:pt x="112" y="15"/>
                  </a:cubicBezTo>
                  <a:cubicBezTo>
                    <a:pt x="99" y="19"/>
                    <a:pt x="92" y="28"/>
                    <a:pt x="92" y="41"/>
                  </a:cubicBezTo>
                  <a:cubicBezTo>
                    <a:pt x="91" y="77"/>
                    <a:pt x="92" y="113"/>
                    <a:pt x="92" y="151"/>
                  </a:cubicBezTo>
                  <a:cubicBezTo>
                    <a:pt x="138" y="154"/>
                    <a:pt x="184" y="152"/>
                    <a:pt x="232" y="153"/>
                  </a:cubicBezTo>
                  <a:cubicBezTo>
                    <a:pt x="232" y="140"/>
                    <a:pt x="232" y="129"/>
                    <a:pt x="232" y="118"/>
                  </a:cubicBezTo>
                  <a:cubicBezTo>
                    <a:pt x="232" y="96"/>
                    <a:pt x="232" y="74"/>
                    <a:pt x="232" y="52"/>
                  </a:cubicBezTo>
                  <a:cubicBezTo>
                    <a:pt x="232" y="25"/>
                    <a:pt x="229" y="21"/>
                    <a:pt x="204" y="13"/>
                  </a:cubicBezTo>
                  <a:cubicBezTo>
                    <a:pt x="202" y="12"/>
                    <a:pt x="201" y="11"/>
                    <a:pt x="199" y="10"/>
                  </a:cubicBezTo>
                  <a:cubicBezTo>
                    <a:pt x="206" y="3"/>
                    <a:pt x="206" y="3"/>
                    <a:pt x="237" y="3"/>
                  </a:cubicBezTo>
                  <a:cubicBezTo>
                    <a:pt x="252" y="3"/>
                    <a:pt x="267" y="3"/>
                    <a:pt x="281" y="4"/>
                  </a:cubicBezTo>
                  <a:cubicBezTo>
                    <a:pt x="295" y="4"/>
                    <a:pt x="309" y="0"/>
                    <a:pt x="325" y="7"/>
                  </a:cubicBezTo>
                  <a:cubicBezTo>
                    <a:pt x="319" y="10"/>
                    <a:pt x="317" y="13"/>
                    <a:pt x="314" y="13"/>
                  </a:cubicBezTo>
                  <a:cubicBezTo>
                    <a:pt x="295" y="16"/>
                    <a:pt x="288" y="30"/>
                    <a:pt x="288" y="46"/>
                  </a:cubicBezTo>
                  <a:cubicBezTo>
                    <a:pt x="287" y="129"/>
                    <a:pt x="287" y="212"/>
                    <a:pt x="288" y="296"/>
                  </a:cubicBezTo>
                  <a:cubicBezTo>
                    <a:pt x="288" y="316"/>
                    <a:pt x="299" y="330"/>
                    <a:pt x="324" y="328"/>
                  </a:cubicBezTo>
                  <a:cubicBezTo>
                    <a:pt x="323" y="330"/>
                    <a:pt x="323" y="331"/>
                    <a:pt x="323" y="333"/>
                  </a:cubicBezTo>
                  <a:cubicBezTo>
                    <a:pt x="320" y="335"/>
                    <a:pt x="317" y="339"/>
                    <a:pt x="314" y="339"/>
                  </a:cubicBezTo>
                  <a:cubicBezTo>
                    <a:pt x="278" y="339"/>
                    <a:pt x="242" y="339"/>
                    <a:pt x="206" y="339"/>
                  </a:cubicBezTo>
                  <a:cubicBezTo>
                    <a:pt x="199" y="339"/>
                    <a:pt x="198" y="335"/>
                    <a:pt x="199" y="330"/>
                  </a:cubicBezTo>
                  <a:cubicBezTo>
                    <a:pt x="228" y="322"/>
                    <a:pt x="232" y="317"/>
                    <a:pt x="232" y="287"/>
                  </a:cubicBezTo>
                  <a:cubicBezTo>
                    <a:pt x="232" y="252"/>
                    <a:pt x="232" y="217"/>
                    <a:pt x="232" y="183"/>
                  </a:cubicBezTo>
                  <a:cubicBezTo>
                    <a:pt x="217" y="179"/>
                    <a:pt x="118" y="177"/>
                    <a:pt x="93" y="181"/>
                  </a:cubicBezTo>
                  <a:cubicBezTo>
                    <a:pt x="93" y="186"/>
                    <a:pt x="92" y="191"/>
                    <a:pt x="92" y="197"/>
                  </a:cubicBezTo>
                  <a:cubicBezTo>
                    <a:pt x="92" y="229"/>
                    <a:pt x="92" y="261"/>
                    <a:pt x="92" y="293"/>
                  </a:cubicBezTo>
                  <a:cubicBezTo>
                    <a:pt x="92" y="316"/>
                    <a:pt x="98" y="324"/>
                    <a:pt x="122" y="329"/>
                  </a:cubicBezTo>
                  <a:cubicBezTo>
                    <a:pt x="124" y="334"/>
                    <a:pt x="123" y="339"/>
                    <a:pt x="117" y="339"/>
                  </a:cubicBezTo>
                  <a:cubicBezTo>
                    <a:pt x="107" y="339"/>
                    <a:pt x="97" y="339"/>
                    <a:pt x="87" y="339"/>
                  </a:cubicBezTo>
                  <a:cubicBezTo>
                    <a:pt x="63" y="339"/>
                    <a:pt x="39" y="339"/>
                    <a:pt x="15" y="339"/>
                  </a:cubicBezTo>
                  <a:cubicBezTo>
                    <a:pt x="9" y="339"/>
                    <a:pt x="2" y="341"/>
                    <a:pt x="3" y="332"/>
                  </a:cubicBezTo>
                  <a:cubicBezTo>
                    <a:pt x="12" y="327"/>
                    <a:pt x="23" y="324"/>
                    <a:pt x="27" y="317"/>
                  </a:cubicBezTo>
                  <a:cubicBezTo>
                    <a:pt x="33" y="308"/>
                    <a:pt x="34" y="296"/>
                    <a:pt x="34" y="286"/>
                  </a:cubicBezTo>
                  <a:cubicBezTo>
                    <a:pt x="35" y="210"/>
                    <a:pt x="34" y="133"/>
                    <a:pt x="34" y="56"/>
                  </a:cubicBezTo>
                  <a:cubicBezTo>
                    <a:pt x="34" y="50"/>
                    <a:pt x="33" y="44"/>
                    <a:pt x="33" y="38"/>
                  </a:cubicBezTo>
                  <a:cubicBezTo>
                    <a:pt x="31" y="26"/>
                    <a:pt x="25" y="17"/>
                    <a:pt x="12" y="15"/>
                  </a:cubicBezTo>
                  <a:cubicBezTo>
                    <a:pt x="9" y="14"/>
                    <a:pt x="6" y="11"/>
                    <a:pt x="0" y="8"/>
                  </a:cubicBezTo>
                  <a:cubicBezTo>
                    <a:pt x="16" y="0"/>
                    <a:pt x="30" y="4"/>
                    <a:pt x="43" y="4"/>
                  </a:cubicBezTo>
                  <a:cubicBezTo>
                    <a:pt x="56" y="3"/>
                    <a:pt x="69" y="3"/>
                    <a:pt x="83" y="3"/>
                  </a:cubicBezTo>
                  <a:cubicBezTo>
                    <a:pt x="96" y="4"/>
                    <a:pt x="110" y="3"/>
                    <a:pt x="123" y="4"/>
                  </a:cubicBezTo>
                  <a:cubicBezTo>
                    <a:pt x="123" y="6"/>
                    <a:pt x="123" y="7"/>
                    <a:pt x="12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5">
              <a:extLst>
                <a:ext uri="{FF2B5EF4-FFF2-40B4-BE49-F238E27FC236}">
                  <a16:creationId xmlns:a16="http://schemas.microsoft.com/office/drawing/2014/main" id="{24DB008B-8DDA-40A3-B9D0-10F95B393520}"/>
                </a:ext>
              </a:extLst>
            </p:cNvPr>
            <p:cNvSpPr>
              <a:spLocks noEditPoints="1"/>
            </p:cNvSpPr>
            <p:nvPr userDrawn="1"/>
          </p:nvSpPr>
          <p:spPr bwMode="auto">
            <a:xfrm>
              <a:off x="5891532" y="2416812"/>
              <a:ext cx="175127" cy="190945"/>
            </a:xfrm>
            <a:custGeom>
              <a:avLst/>
              <a:gdLst>
                <a:gd name="T0" fmla="*/ 93 w 309"/>
                <a:gd name="T1" fmla="*/ 186 h 337"/>
                <a:gd name="T2" fmla="*/ 93 w 309"/>
                <a:gd name="T3" fmla="*/ 295 h 337"/>
                <a:gd name="T4" fmla="*/ 120 w 309"/>
                <a:gd name="T5" fmla="*/ 325 h 337"/>
                <a:gd name="T6" fmla="*/ 126 w 309"/>
                <a:gd name="T7" fmla="*/ 335 h 337"/>
                <a:gd name="T8" fmla="*/ 0 w 309"/>
                <a:gd name="T9" fmla="*/ 335 h 337"/>
                <a:gd name="T10" fmla="*/ 10 w 309"/>
                <a:gd name="T11" fmla="*/ 325 h 337"/>
                <a:gd name="T12" fmla="*/ 37 w 309"/>
                <a:gd name="T13" fmla="*/ 290 h 337"/>
                <a:gd name="T14" fmla="*/ 37 w 309"/>
                <a:gd name="T15" fmla="*/ 48 h 337"/>
                <a:gd name="T16" fmla="*/ 9 w 309"/>
                <a:gd name="T17" fmla="*/ 11 h 337"/>
                <a:gd name="T18" fmla="*/ 3 w 309"/>
                <a:gd name="T19" fmla="*/ 2 h 337"/>
                <a:gd name="T20" fmla="*/ 10 w 309"/>
                <a:gd name="T21" fmla="*/ 0 h 337"/>
                <a:gd name="T22" fmla="*/ 156 w 309"/>
                <a:gd name="T23" fmla="*/ 1 h 337"/>
                <a:gd name="T24" fmla="*/ 198 w 309"/>
                <a:gd name="T25" fmla="*/ 11 h 337"/>
                <a:gd name="T26" fmla="*/ 223 w 309"/>
                <a:gd name="T27" fmla="*/ 150 h 337"/>
                <a:gd name="T28" fmla="*/ 179 w 309"/>
                <a:gd name="T29" fmla="*/ 177 h 337"/>
                <a:gd name="T30" fmla="*/ 216 w 309"/>
                <a:gd name="T31" fmla="*/ 226 h 337"/>
                <a:gd name="T32" fmla="*/ 273 w 309"/>
                <a:gd name="T33" fmla="*/ 300 h 337"/>
                <a:gd name="T34" fmla="*/ 303 w 309"/>
                <a:gd name="T35" fmla="*/ 326 h 337"/>
                <a:gd name="T36" fmla="*/ 309 w 309"/>
                <a:gd name="T37" fmla="*/ 336 h 337"/>
                <a:gd name="T38" fmla="*/ 235 w 309"/>
                <a:gd name="T39" fmla="*/ 336 h 337"/>
                <a:gd name="T40" fmla="*/ 222 w 309"/>
                <a:gd name="T41" fmla="*/ 325 h 337"/>
                <a:gd name="T42" fmla="*/ 123 w 309"/>
                <a:gd name="T43" fmla="*/ 195 h 337"/>
                <a:gd name="T44" fmla="*/ 93 w 309"/>
                <a:gd name="T45" fmla="*/ 186 h 337"/>
                <a:gd name="T46" fmla="*/ 93 w 309"/>
                <a:gd name="T47" fmla="*/ 158 h 337"/>
                <a:gd name="T48" fmla="*/ 186 w 309"/>
                <a:gd name="T49" fmla="*/ 117 h 337"/>
                <a:gd name="T50" fmla="*/ 168 w 309"/>
                <a:gd name="T51" fmla="*/ 42 h 337"/>
                <a:gd name="T52" fmla="*/ 93 w 309"/>
                <a:gd name="T53" fmla="*/ 32 h 337"/>
                <a:gd name="T54" fmla="*/ 93 w 309"/>
                <a:gd name="T55" fmla="*/ 15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9" h="337">
                  <a:moveTo>
                    <a:pt x="93" y="186"/>
                  </a:moveTo>
                  <a:cubicBezTo>
                    <a:pt x="93" y="222"/>
                    <a:pt x="92" y="259"/>
                    <a:pt x="93" y="295"/>
                  </a:cubicBezTo>
                  <a:cubicBezTo>
                    <a:pt x="94" y="311"/>
                    <a:pt x="101" y="323"/>
                    <a:pt x="120" y="325"/>
                  </a:cubicBezTo>
                  <a:cubicBezTo>
                    <a:pt x="123" y="325"/>
                    <a:pt x="125" y="330"/>
                    <a:pt x="126" y="335"/>
                  </a:cubicBezTo>
                  <a:cubicBezTo>
                    <a:pt x="86" y="335"/>
                    <a:pt x="45" y="335"/>
                    <a:pt x="0" y="335"/>
                  </a:cubicBezTo>
                  <a:cubicBezTo>
                    <a:pt x="5" y="330"/>
                    <a:pt x="7" y="326"/>
                    <a:pt x="10" y="325"/>
                  </a:cubicBezTo>
                  <a:cubicBezTo>
                    <a:pt x="33" y="317"/>
                    <a:pt x="37" y="313"/>
                    <a:pt x="37" y="290"/>
                  </a:cubicBezTo>
                  <a:cubicBezTo>
                    <a:pt x="37" y="209"/>
                    <a:pt x="37" y="128"/>
                    <a:pt x="37" y="48"/>
                  </a:cubicBezTo>
                  <a:cubicBezTo>
                    <a:pt x="37" y="23"/>
                    <a:pt x="33" y="20"/>
                    <a:pt x="9" y="11"/>
                  </a:cubicBezTo>
                  <a:cubicBezTo>
                    <a:pt x="7" y="10"/>
                    <a:pt x="5" y="6"/>
                    <a:pt x="3" y="2"/>
                  </a:cubicBezTo>
                  <a:cubicBezTo>
                    <a:pt x="6" y="1"/>
                    <a:pt x="8" y="0"/>
                    <a:pt x="10" y="0"/>
                  </a:cubicBezTo>
                  <a:cubicBezTo>
                    <a:pt x="59" y="0"/>
                    <a:pt x="107" y="0"/>
                    <a:pt x="156" y="1"/>
                  </a:cubicBezTo>
                  <a:cubicBezTo>
                    <a:pt x="170" y="2"/>
                    <a:pt x="185" y="7"/>
                    <a:pt x="198" y="11"/>
                  </a:cubicBezTo>
                  <a:cubicBezTo>
                    <a:pt x="260" y="29"/>
                    <a:pt x="269" y="114"/>
                    <a:pt x="223" y="150"/>
                  </a:cubicBezTo>
                  <a:cubicBezTo>
                    <a:pt x="210" y="160"/>
                    <a:pt x="195" y="167"/>
                    <a:pt x="179" y="177"/>
                  </a:cubicBezTo>
                  <a:cubicBezTo>
                    <a:pt x="191" y="193"/>
                    <a:pt x="204" y="210"/>
                    <a:pt x="216" y="226"/>
                  </a:cubicBezTo>
                  <a:cubicBezTo>
                    <a:pt x="235" y="251"/>
                    <a:pt x="254" y="275"/>
                    <a:pt x="273" y="300"/>
                  </a:cubicBezTo>
                  <a:cubicBezTo>
                    <a:pt x="281" y="311"/>
                    <a:pt x="289" y="321"/>
                    <a:pt x="303" y="326"/>
                  </a:cubicBezTo>
                  <a:cubicBezTo>
                    <a:pt x="305" y="326"/>
                    <a:pt x="306" y="330"/>
                    <a:pt x="309" y="336"/>
                  </a:cubicBezTo>
                  <a:cubicBezTo>
                    <a:pt x="283" y="336"/>
                    <a:pt x="259" y="337"/>
                    <a:pt x="235" y="336"/>
                  </a:cubicBezTo>
                  <a:cubicBezTo>
                    <a:pt x="231" y="336"/>
                    <a:pt x="226" y="330"/>
                    <a:pt x="222" y="325"/>
                  </a:cubicBezTo>
                  <a:cubicBezTo>
                    <a:pt x="189" y="282"/>
                    <a:pt x="155" y="239"/>
                    <a:pt x="123" y="195"/>
                  </a:cubicBezTo>
                  <a:cubicBezTo>
                    <a:pt x="115" y="184"/>
                    <a:pt x="107" y="181"/>
                    <a:pt x="93" y="186"/>
                  </a:cubicBezTo>
                  <a:close/>
                  <a:moveTo>
                    <a:pt x="93" y="158"/>
                  </a:moveTo>
                  <a:cubicBezTo>
                    <a:pt x="140" y="163"/>
                    <a:pt x="172" y="149"/>
                    <a:pt x="186" y="117"/>
                  </a:cubicBezTo>
                  <a:cubicBezTo>
                    <a:pt x="198" y="90"/>
                    <a:pt x="192" y="63"/>
                    <a:pt x="168" y="42"/>
                  </a:cubicBezTo>
                  <a:cubicBezTo>
                    <a:pt x="147" y="23"/>
                    <a:pt x="115" y="18"/>
                    <a:pt x="93" y="32"/>
                  </a:cubicBezTo>
                  <a:cubicBezTo>
                    <a:pt x="93" y="73"/>
                    <a:pt x="93" y="115"/>
                    <a:pt x="93"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6">
              <a:extLst>
                <a:ext uri="{FF2B5EF4-FFF2-40B4-BE49-F238E27FC236}">
                  <a16:creationId xmlns:a16="http://schemas.microsoft.com/office/drawing/2014/main" id="{7F3719E8-952B-4801-AA0F-B8B4677C4A3B}"/>
                </a:ext>
              </a:extLst>
            </p:cNvPr>
            <p:cNvSpPr>
              <a:spLocks/>
            </p:cNvSpPr>
            <p:nvPr userDrawn="1"/>
          </p:nvSpPr>
          <p:spPr bwMode="auto">
            <a:xfrm>
              <a:off x="6258169" y="2765370"/>
              <a:ext cx="194334" cy="192075"/>
            </a:xfrm>
            <a:custGeom>
              <a:avLst/>
              <a:gdLst>
                <a:gd name="T0" fmla="*/ 244 w 344"/>
                <a:gd name="T1" fmla="*/ 5 h 340"/>
                <a:gd name="T2" fmla="*/ 256 w 344"/>
                <a:gd name="T3" fmla="*/ 1 h 340"/>
                <a:gd name="T4" fmla="*/ 341 w 344"/>
                <a:gd name="T5" fmla="*/ 2 h 340"/>
                <a:gd name="T6" fmla="*/ 344 w 344"/>
                <a:gd name="T7" fmla="*/ 9 h 340"/>
                <a:gd name="T8" fmla="*/ 310 w 344"/>
                <a:gd name="T9" fmla="*/ 62 h 340"/>
                <a:gd name="T10" fmla="*/ 310 w 344"/>
                <a:gd name="T11" fmla="*/ 316 h 340"/>
                <a:gd name="T12" fmla="*/ 310 w 344"/>
                <a:gd name="T13" fmla="*/ 338 h 340"/>
                <a:gd name="T14" fmla="*/ 291 w 344"/>
                <a:gd name="T15" fmla="*/ 327 h 340"/>
                <a:gd name="T16" fmla="*/ 188 w 344"/>
                <a:gd name="T17" fmla="*/ 207 h 340"/>
                <a:gd name="T18" fmla="*/ 83 w 344"/>
                <a:gd name="T19" fmla="*/ 86 h 340"/>
                <a:gd name="T20" fmla="*/ 82 w 344"/>
                <a:gd name="T21" fmla="*/ 106 h 340"/>
                <a:gd name="T22" fmla="*/ 82 w 344"/>
                <a:gd name="T23" fmla="*/ 282 h 340"/>
                <a:gd name="T24" fmla="*/ 116 w 344"/>
                <a:gd name="T25" fmla="*/ 331 h 340"/>
                <a:gd name="T26" fmla="*/ 113 w 344"/>
                <a:gd name="T27" fmla="*/ 337 h 340"/>
                <a:gd name="T28" fmla="*/ 28 w 344"/>
                <a:gd name="T29" fmla="*/ 339 h 340"/>
                <a:gd name="T30" fmla="*/ 22 w 344"/>
                <a:gd name="T31" fmla="*/ 333 h 340"/>
                <a:gd name="T32" fmla="*/ 24 w 344"/>
                <a:gd name="T33" fmla="*/ 329 h 340"/>
                <a:gd name="T34" fmla="*/ 54 w 344"/>
                <a:gd name="T35" fmla="*/ 288 h 340"/>
                <a:gd name="T36" fmla="*/ 54 w 344"/>
                <a:gd name="T37" fmla="*/ 78 h 340"/>
                <a:gd name="T38" fmla="*/ 41 w 344"/>
                <a:gd name="T39" fmla="*/ 34 h 340"/>
                <a:gd name="T40" fmla="*/ 3 w 344"/>
                <a:gd name="T41" fmla="*/ 12 h 340"/>
                <a:gd name="T42" fmla="*/ 7 w 344"/>
                <a:gd name="T43" fmla="*/ 1 h 340"/>
                <a:gd name="T44" fmla="*/ 83 w 344"/>
                <a:gd name="T45" fmla="*/ 1 h 340"/>
                <a:gd name="T46" fmla="*/ 97 w 344"/>
                <a:gd name="T47" fmla="*/ 11 h 340"/>
                <a:gd name="T48" fmla="*/ 274 w 344"/>
                <a:gd name="T49" fmla="*/ 217 h 340"/>
                <a:gd name="T50" fmla="*/ 280 w 344"/>
                <a:gd name="T51" fmla="*/ 222 h 340"/>
                <a:gd name="T52" fmla="*/ 282 w 344"/>
                <a:gd name="T53" fmla="*/ 206 h 340"/>
                <a:gd name="T54" fmla="*/ 282 w 344"/>
                <a:gd name="T55" fmla="*/ 50 h 340"/>
                <a:gd name="T56" fmla="*/ 256 w 344"/>
                <a:gd name="T57" fmla="*/ 13 h 340"/>
                <a:gd name="T58" fmla="*/ 244 w 344"/>
                <a:gd name="T59" fmla="*/ 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4" h="340">
                  <a:moveTo>
                    <a:pt x="244" y="5"/>
                  </a:moveTo>
                  <a:cubicBezTo>
                    <a:pt x="249" y="3"/>
                    <a:pt x="252" y="1"/>
                    <a:pt x="256" y="1"/>
                  </a:cubicBezTo>
                  <a:cubicBezTo>
                    <a:pt x="284" y="1"/>
                    <a:pt x="313" y="2"/>
                    <a:pt x="341" y="2"/>
                  </a:cubicBezTo>
                  <a:cubicBezTo>
                    <a:pt x="342" y="3"/>
                    <a:pt x="343" y="7"/>
                    <a:pt x="344" y="9"/>
                  </a:cubicBezTo>
                  <a:cubicBezTo>
                    <a:pt x="310" y="23"/>
                    <a:pt x="310" y="23"/>
                    <a:pt x="310" y="62"/>
                  </a:cubicBezTo>
                  <a:cubicBezTo>
                    <a:pt x="310" y="147"/>
                    <a:pt x="310" y="231"/>
                    <a:pt x="310" y="316"/>
                  </a:cubicBezTo>
                  <a:cubicBezTo>
                    <a:pt x="310" y="323"/>
                    <a:pt x="310" y="330"/>
                    <a:pt x="310" y="338"/>
                  </a:cubicBezTo>
                  <a:cubicBezTo>
                    <a:pt x="298" y="340"/>
                    <a:pt x="295" y="331"/>
                    <a:pt x="291" y="327"/>
                  </a:cubicBezTo>
                  <a:cubicBezTo>
                    <a:pt x="256" y="287"/>
                    <a:pt x="222" y="247"/>
                    <a:pt x="188" y="207"/>
                  </a:cubicBezTo>
                  <a:cubicBezTo>
                    <a:pt x="154" y="168"/>
                    <a:pt x="120" y="129"/>
                    <a:pt x="83" y="86"/>
                  </a:cubicBezTo>
                  <a:cubicBezTo>
                    <a:pt x="83" y="95"/>
                    <a:pt x="82" y="100"/>
                    <a:pt x="82" y="106"/>
                  </a:cubicBezTo>
                  <a:cubicBezTo>
                    <a:pt x="82" y="164"/>
                    <a:pt x="82" y="223"/>
                    <a:pt x="82" y="282"/>
                  </a:cubicBezTo>
                  <a:cubicBezTo>
                    <a:pt x="82" y="316"/>
                    <a:pt x="83" y="319"/>
                    <a:pt x="116" y="331"/>
                  </a:cubicBezTo>
                  <a:cubicBezTo>
                    <a:pt x="115" y="333"/>
                    <a:pt x="114" y="337"/>
                    <a:pt x="113" y="337"/>
                  </a:cubicBezTo>
                  <a:cubicBezTo>
                    <a:pt x="85" y="338"/>
                    <a:pt x="56" y="339"/>
                    <a:pt x="28" y="339"/>
                  </a:cubicBezTo>
                  <a:cubicBezTo>
                    <a:pt x="26" y="339"/>
                    <a:pt x="23" y="335"/>
                    <a:pt x="22" y="333"/>
                  </a:cubicBezTo>
                  <a:cubicBezTo>
                    <a:pt x="23" y="331"/>
                    <a:pt x="23" y="329"/>
                    <a:pt x="24" y="329"/>
                  </a:cubicBezTo>
                  <a:cubicBezTo>
                    <a:pt x="52" y="319"/>
                    <a:pt x="54" y="318"/>
                    <a:pt x="54" y="288"/>
                  </a:cubicBezTo>
                  <a:cubicBezTo>
                    <a:pt x="54" y="218"/>
                    <a:pt x="54" y="148"/>
                    <a:pt x="54" y="78"/>
                  </a:cubicBezTo>
                  <a:cubicBezTo>
                    <a:pt x="54" y="62"/>
                    <a:pt x="54" y="46"/>
                    <a:pt x="41" y="34"/>
                  </a:cubicBezTo>
                  <a:cubicBezTo>
                    <a:pt x="29" y="23"/>
                    <a:pt x="19" y="12"/>
                    <a:pt x="3" y="12"/>
                  </a:cubicBezTo>
                  <a:cubicBezTo>
                    <a:pt x="0" y="6"/>
                    <a:pt x="0" y="1"/>
                    <a:pt x="7" y="1"/>
                  </a:cubicBezTo>
                  <a:cubicBezTo>
                    <a:pt x="32" y="1"/>
                    <a:pt x="58" y="0"/>
                    <a:pt x="83" y="1"/>
                  </a:cubicBezTo>
                  <a:cubicBezTo>
                    <a:pt x="88" y="2"/>
                    <a:pt x="93" y="7"/>
                    <a:pt x="97" y="11"/>
                  </a:cubicBezTo>
                  <a:cubicBezTo>
                    <a:pt x="156" y="80"/>
                    <a:pt x="215" y="148"/>
                    <a:pt x="274" y="217"/>
                  </a:cubicBezTo>
                  <a:cubicBezTo>
                    <a:pt x="275" y="218"/>
                    <a:pt x="277" y="219"/>
                    <a:pt x="280" y="222"/>
                  </a:cubicBezTo>
                  <a:cubicBezTo>
                    <a:pt x="281" y="216"/>
                    <a:pt x="282" y="211"/>
                    <a:pt x="282" y="206"/>
                  </a:cubicBezTo>
                  <a:cubicBezTo>
                    <a:pt x="282" y="154"/>
                    <a:pt x="282" y="102"/>
                    <a:pt x="282" y="50"/>
                  </a:cubicBezTo>
                  <a:cubicBezTo>
                    <a:pt x="282" y="26"/>
                    <a:pt x="279" y="23"/>
                    <a:pt x="256" y="13"/>
                  </a:cubicBezTo>
                  <a:cubicBezTo>
                    <a:pt x="254" y="12"/>
                    <a:pt x="252" y="10"/>
                    <a:pt x="24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7">
              <a:extLst>
                <a:ext uri="{FF2B5EF4-FFF2-40B4-BE49-F238E27FC236}">
                  <a16:creationId xmlns:a16="http://schemas.microsoft.com/office/drawing/2014/main" id="{B430A253-558C-4462-8B33-C1C3DED5A957}"/>
                </a:ext>
              </a:extLst>
            </p:cNvPr>
            <p:cNvSpPr>
              <a:spLocks/>
            </p:cNvSpPr>
            <p:nvPr userDrawn="1"/>
          </p:nvSpPr>
          <p:spPr bwMode="auto">
            <a:xfrm>
              <a:off x="5554271" y="2765370"/>
              <a:ext cx="195464" cy="192075"/>
            </a:xfrm>
            <a:custGeom>
              <a:avLst/>
              <a:gdLst>
                <a:gd name="T0" fmla="*/ 0 w 345"/>
                <a:gd name="T1" fmla="*/ 7 h 340"/>
                <a:gd name="T2" fmla="*/ 6 w 345"/>
                <a:gd name="T3" fmla="*/ 1 h 340"/>
                <a:gd name="T4" fmla="*/ 82 w 345"/>
                <a:gd name="T5" fmla="*/ 1 h 340"/>
                <a:gd name="T6" fmla="*/ 99 w 345"/>
                <a:gd name="T7" fmla="*/ 13 h 340"/>
                <a:gd name="T8" fmla="*/ 230 w 345"/>
                <a:gd name="T9" fmla="*/ 164 h 340"/>
                <a:gd name="T10" fmla="*/ 272 w 345"/>
                <a:gd name="T11" fmla="*/ 212 h 340"/>
                <a:gd name="T12" fmla="*/ 283 w 345"/>
                <a:gd name="T13" fmla="*/ 223 h 340"/>
                <a:gd name="T14" fmla="*/ 283 w 345"/>
                <a:gd name="T15" fmla="*/ 202 h 340"/>
                <a:gd name="T16" fmla="*/ 284 w 345"/>
                <a:gd name="T17" fmla="*/ 50 h 340"/>
                <a:gd name="T18" fmla="*/ 259 w 345"/>
                <a:gd name="T19" fmla="*/ 13 h 340"/>
                <a:gd name="T20" fmla="*/ 251 w 345"/>
                <a:gd name="T21" fmla="*/ 5 h 340"/>
                <a:gd name="T22" fmla="*/ 253 w 345"/>
                <a:gd name="T23" fmla="*/ 2 h 340"/>
                <a:gd name="T24" fmla="*/ 342 w 345"/>
                <a:gd name="T25" fmla="*/ 2 h 340"/>
                <a:gd name="T26" fmla="*/ 345 w 345"/>
                <a:gd name="T27" fmla="*/ 10 h 340"/>
                <a:gd name="T28" fmla="*/ 336 w 345"/>
                <a:gd name="T29" fmla="*/ 13 h 340"/>
                <a:gd name="T30" fmla="*/ 313 w 345"/>
                <a:gd name="T31" fmla="*/ 45 h 340"/>
                <a:gd name="T32" fmla="*/ 313 w 345"/>
                <a:gd name="T33" fmla="*/ 317 h 340"/>
                <a:gd name="T34" fmla="*/ 313 w 345"/>
                <a:gd name="T35" fmla="*/ 338 h 340"/>
                <a:gd name="T36" fmla="*/ 308 w 345"/>
                <a:gd name="T37" fmla="*/ 340 h 340"/>
                <a:gd name="T38" fmla="*/ 293 w 345"/>
                <a:gd name="T39" fmla="*/ 327 h 340"/>
                <a:gd name="T40" fmla="*/ 95 w 345"/>
                <a:gd name="T41" fmla="*/ 97 h 340"/>
                <a:gd name="T42" fmla="*/ 85 w 345"/>
                <a:gd name="T43" fmla="*/ 88 h 340"/>
                <a:gd name="T44" fmla="*/ 85 w 345"/>
                <a:gd name="T45" fmla="*/ 111 h 340"/>
                <a:gd name="T46" fmla="*/ 85 w 345"/>
                <a:gd name="T47" fmla="*/ 291 h 340"/>
                <a:gd name="T48" fmla="*/ 116 w 345"/>
                <a:gd name="T49" fmla="*/ 330 h 340"/>
                <a:gd name="T50" fmla="*/ 112 w 345"/>
                <a:gd name="T51" fmla="*/ 338 h 340"/>
                <a:gd name="T52" fmla="*/ 28 w 345"/>
                <a:gd name="T53" fmla="*/ 338 h 340"/>
                <a:gd name="T54" fmla="*/ 22 w 345"/>
                <a:gd name="T55" fmla="*/ 330 h 340"/>
                <a:gd name="T56" fmla="*/ 36 w 345"/>
                <a:gd name="T57" fmla="*/ 326 h 340"/>
                <a:gd name="T58" fmla="*/ 55 w 345"/>
                <a:gd name="T59" fmla="*/ 299 h 340"/>
                <a:gd name="T60" fmla="*/ 55 w 345"/>
                <a:gd name="T61" fmla="*/ 59 h 340"/>
                <a:gd name="T62" fmla="*/ 48 w 345"/>
                <a:gd name="T63" fmla="*/ 41 h 340"/>
                <a:gd name="T64" fmla="*/ 1 w 345"/>
                <a:gd name="T65" fmla="*/ 12 h 340"/>
                <a:gd name="T66" fmla="*/ 0 w 345"/>
                <a:gd name="T67" fmla="*/ 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5" h="340">
                  <a:moveTo>
                    <a:pt x="0" y="7"/>
                  </a:moveTo>
                  <a:cubicBezTo>
                    <a:pt x="2" y="5"/>
                    <a:pt x="4" y="1"/>
                    <a:pt x="6" y="1"/>
                  </a:cubicBezTo>
                  <a:cubicBezTo>
                    <a:pt x="32" y="1"/>
                    <a:pt x="57" y="0"/>
                    <a:pt x="82" y="1"/>
                  </a:cubicBezTo>
                  <a:cubicBezTo>
                    <a:pt x="88" y="2"/>
                    <a:pt x="95" y="8"/>
                    <a:pt x="99" y="13"/>
                  </a:cubicBezTo>
                  <a:cubicBezTo>
                    <a:pt x="143" y="63"/>
                    <a:pt x="186" y="114"/>
                    <a:pt x="230" y="164"/>
                  </a:cubicBezTo>
                  <a:cubicBezTo>
                    <a:pt x="244" y="180"/>
                    <a:pt x="258" y="196"/>
                    <a:pt x="272" y="212"/>
                  </a:cubicBezTo>
                  <a:cubicBezTo>
                    <a:pt x="274" y="215"/>
                    <a:pt x="277" y="217"/>
                    <a:pt x="283" y="223"/>
                  </a:cubicBezTo>
                  <a:cubicBezTo>
                    <a:pt x="283" y="213"/>
                    <a:pt x="283" y="208"/>
                    <a:pt x="283" y="202"/>
                  </a:cubicBezTo>
                  <a:cubicBezTo>
                    <a:pt x="283" y="151"/>
                    <a:pt x="283" y="101"/>
                    <a:pt x="284" y="50"/>
                  </a:cubicBezTo>
                  <a:cubicBezTo>
                    <a:pt x="284" y="31"/>
                    <a:pt x="278" y="18"/>
                    <a:pt x="259" y="13"/>
                  </a:cubicBezTo>
                  <a:cubicBezTo>
                    <a:pt x="256" y="12"/>
                    <a:pt x="253" y="8"/>
                    <a:pt x="251" y="5"/>
                  </a:cubicBezTo>
                  <a:cubicBezTo>
                    <a:pt x="251" y="4"/>
                    <a:pt x="252" y="3"/>
                    <a:pt x="253" y="2"/>
                  </a:cubicBezTo>
                  <a:cubicBezTo>
                    <a:pt x="282" y="2"/>
                    <a:pt x="312" y="2"/>
                    <a:pt x="342" y="2"/>
                  </a:cubicBezTo>
                  <a:cubicBezTo>
                    <a:pt x="343" y="2"/>
                    <a:pt x="344" y="6"/>
                    <a:pt x="345" y="10"/>
                  </a:cubicBezTo>
                  <a:cubicBezTo>
                    <a:pt x="341" y="11"/>
                    <a:pt x="338" y="12"/>
                    <a:pt x="336" y="13"/>
                  </a:cubicBezTo>
                  <a:cubicBezTo>
                    <a:pt x="317" y="20"/>
                    <a:pt x="313" y="25"/>
                    <a:pt x="313" y="45"/>
                  </a:cubicBezTo>
                  <a:cubicBezTo>
                    <a:pt x="313" y="136"/>
                    <a:pt x="313" y="227"/>
                    <a:pt x="313" y="317"/>
                  </a:cubicBezTo>
                  <a:cubicBezTo>
                    <a:pt x="313" y="324"/>
                    <a:pt x="313" y="331"/>
                    <a:pt x="313" y="338"/>
                  </a:cubicBezTo>
                  <a:cubicBezTo>
                    <a:pt x="311" y="339"/>
                    <a:pt x="309" y="340"/>
                    <a:pt x="308" y="340"/>
                  </a:cubicBezTo>
                  <a:cubicBezTo>
                    <a:pt x="303" y="336"/>
                    <a:pt x="297" y="332"/>
                    <a:pt x="293" y="327"/>
                  </a:cubicBezTo>
                  <a:cubicBezTo>
                    <a:pt x="227" y="250"/>
                    <a:pt x="161" y="173"/>
                    <a:pt x="95" y="97"/>
                  </a:cubicBezTo>
                  <a:cubicBezTo>
                    <a:pt x="93" y="95"/>
                    <a:pt x="90" y="93"/>
                    <a:pt x="85" y="88"/>
                  </a:cubicBezTo>
                  <a:cubicBezTo>
                    <a:pt x="85" y="98"/>
                    <a:pt x="85" y="104"/>
                    <a:pt x="85" y="111"/>
                  </a:cubicBezTo>
                  <a:cubicBezTo>
                    <a:pt x="85" y="171"/>
                    <a:pt x="85" y="231"/>
                    <a:pt x="85" y="291"/>
                  </a:cubicBezTo>
                  <a:cubicBezTo>
                    <a:pt x="85" y="317"/>
                    <a:pt x="88" y="322"/>
                    <a:pt x="116" y="330"/>
                  </a:cubicBezTo>
                  <a:cubicBezTo>
                    <a:pt x="115" y="333"/>
                    <a:pt x="114" y="338"/>
                    <a:pt x="112" y="338"/>
                  </a:cubicBezTo>
                  <a:cubicBezTo>
                    <a:pt x="84" y="339"/>
                    <a:pt x="56" y="339"/>
                    <a:pt x="28" y="338"/>
                  </a:cubicBezTo>
                  <a:cubicBezTo>
                    <a:pt x="27" y="338"/>
                    <a:pt x="25" y="334"/>
                    <a:pt x="22" y="330"/>
                  </a:cubicBezTo>
                  <a:cubicBezTo>
                    <a:pt x="28" y="328"/>
                    <a:pt x="32" y="327"/>
                    <a:pt x="36" y="326"/>
                  </a:cubicBezTo>
                  <a:cubicBezTo>
                    <a:pt x="49" y="321"/>
                    <a:pt x="56" y="313"/>
                    <a:pt x="55" y="299"/>
                  </a:cubicBezTo>
                  <a:cubicBezTo>
                    <a:pt x="55" y="219"/>
                    <a:pt x="56" y="139"/>
                    <a:pt x="55" y="59"/>
                  </a:cubicBezTo>
                  <a:cubicBezTo>
                    <a:pt x="55" y="53"/>
                    <a:pt x="52" y="46"/>
                    <a:pt x="48" y="41"/>
                  </a:cubicBezTo>
                  <a:cubicBezTo>
                    <a:pt x="36" y="26"/>
                    <a:pt x="24" y="11"/>
                    <a:pt x="1" y="12"/>
                  </a:cubicBezTo>
                  <a:cubicBezTo>
                    <a:pt x="1" y="10"/>
                    <a:pt x="1" y="9"/>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8">
              <a:extLst>
                <a:ext uri="{FF2B5EF4-FFF2-40B4-BE49-F238E27FC236}">
                  <a16:creationId xmlns:a16="http://schemas.microsoft.com/office/drawing/2014/main" id="{5D8C958D-DDA6-416D-BCB0-14C9A539C3EB}"/>
                </a:ext>
              </a:extLst>
            </p:cNvPr>
            <p:cNvSpPr>
              <a:spLocks/>
            </p:cNvSpPr>
            <p:nvPr userDrawn="1"/>
          </p:nvSpPr>
          <p:spPr bwMode="auto">
            <a:xfrm>
              <a:off x="5226050" y="2415117"/>
              <a:ext cx="195464" cy="192075"/>
            </a:xfrm>
            <a:custGeom>
              <a:avLst/>
              <a:gdLst>
                <a:gd name="T0" fmla="*/ 20 w 345"/>
                <a:gd name="T1" fmla="*/ 331 h 339"/>
                <a:gd name="T2" fmla="*/ 24 w 345"/>
                <a:gd name="T3" fmla="*/ 327 h 339"/>
                <a:gd name="T4" fmla="*/ 55 w 345"/>
                <a:gd name="T5" fmla="*/ 286 h 339"/>
                <a:gd name="T6" fmla="*/ 55 w 345"/>
                <a:gd name="T7" fmla="*/ 74 h 339"/>
                <a:gd name="T8" fmla="*/ 11 w 345"/>
                <a:gd name="T9" fmla="*/ 12 h 339"/>
                <a:gd name="T10" fmla="*/ 0 w 345"/>
                <a:gd name="T11" fmla="*/ 8 h 339"/>
                <a:gd name="T12" fmla="*/ 12 w 345"/>
                <a:gd name="T13" fmla="*/ 3 h 339"/>
                <a:gd name="T14" fmla="*/ 80 w 345"/>
                <a:gd name="T15" fmla="*/ 2 h 339"/>
                <a:gd name="T16" fmla="*/ 99 w 345"/>
                <a:gd name="T17" fmla="*/ 12 h 339"/>
                <a:gd name="T18" fmla="*/ 272 w 345"/>
                <a:gd name="T19" fmla="*/ 213 h 339"/>
                <a:gd name="T20" fmla="*/ 282 w 345"/>
                <a:gd name="T21" fmla="*/ 223 h 339"/>
                <a:gd name="T22" fmla="*/ 283 w 345"/>
                <a:gd name="T23" fmla="*/ 202 h 339"/>
                <a:gd name="T24" fmla="*/ 283 w 345"/>
                <a:gd name="T25" fmla="*/ 54 h 339"/>
                <a:gd name="T26" fmla="*/ 283 w 345"/>
                <a:gd name="T27" fmla="*/ 42 h 339"/>
                <a:gd name="T28" fmla="*/ 262 w 345"/>
                <a:gd name="T29" fmla="*/ 14 h 339"/>
                <a:gd name="T30" fmla="*/ 247 w 345"/>
                <a:gd name="T31" fmla="*/ 7 h 339"/>
                <a:gd name="T32" fmla="*/ 345 w 345"/>
                <a:gd name="T33" fmla="*/ 8 h 339"/>
                <a:gd name="T34" fmla="*/ 333 w 345"/>
                <a:gd name="T35" fmla="*/ 14 h 339"/>
                <a:gd name="T36" fmla="*/ 313 w 345"/>
                <a:gd name="T37" fmla="*/ 43 h 339"/>
                <a:gd name="T38" fmla="*/ 313 w 345"/>
                <a:gd name="T39" fmla="*/ 289 h 339"/>
                <a:gd name="T40" fmla="*/ 313 w 345"/>
                <a:gd name="T41" fmla="*/ 337 h 339"/>
                <a:gd name="T42" fmla="*/ 293 w 345"/>
                <a:gd name="T43" fmla="*/ 326 h 339"/>
                <a:gd name="T44" fmla="*/ 165 w 345"/>
                <a:gd name="T45" fmla="*/ 179 h 339"/>
                <a:gd name="T46" fmla="*/ 98 w 345"/>
                <a:gd name="T47" fmla="*/ 100 h 339"/>
                <a:gd name="T48" fmla="*/ 85 w 345"/>
                <a:gd name="T49" fmla="*/ 88 h 339"/>
                <a:gd name="T50" fmla="*/ 85 w 345"/>
                <a:gd name="T51" fmla="*/ 106 h 339"/>
                <a:gd name="T52" fmla="*/ 85 w 345"/>
                <a:gd name="T53" fmla="*/ 286 h 339"/>
                <a:gd name="T54" fmla="*/ 115 w 345"/>
                <a:gd name="T55" fmla="*/ 329 h 339"/>
                <a:gd name="T56" fmla="*/ 110 w 345"/>
                <a:gd name="T57" fmla="*/ 338 h 339"/>
                <a:gd name="T58" fmla="*/ 28 w 345"/>
                <a:gd name="T59" fmla="*/ 338 h 339"/>
                <a:gd name="T60" fmla="*/ 20 w 345"/>
                <a:gd name="T61" fmla="*/ 33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39">
                  <a:moveTo>
                    <a:pt x="20" y="331"/>
                  </a:moveTo>
                  <a:cubicBezTo>
                    <a:pt x="22" y="329"/>
                    <a:pt x="23" y="328"/>
                    <a:pt x="24" y="327"/>
                  </a:cubicBezTo>
                  <a:cubicBezTo>
                    <a:pt x="53" y="319"/>
                    <a:pt x="55" y="316"/>
                    <a:pt x="55" y="286"/>
                  </a:cubicBezTo>
                  <a:cubicBezTo>
                    <a:pt x="55" y="215"/>
                    <a:pt x="55" y="145"/>
                    <a:pt x="55" y="74"/>
                  </a:cubicBezTo>
                  <a:cubicBezTo>
                    <a:pt x="55" y="42"/>
                    <a:pt x="41" y="22"/>
                    <a:pt x="11" y="12"/>
                  </a:cubicBezTo>
                  <a:cubicBezTo>
                    <a:pt x="9" y="11"/>
                    <a:pt x="6" y="11"/>
                    <a:pt x="0" y="8"/>
                  </a:cubicBezTo>
                  <a:cubicBezTo>
                    <a:pt x="7" y="5"/>
                    <a:pt x="10" y="3"/>
                    <a:pt x="12" y="3"/>
                  </a:cubicBezTo>
                  <a:cubicBezTo>
                    <a:pt x="35" y="2"/>
                    <a:pt x="58" y="3"/>
                    <a:pt x="80" y="2"/>
                  </a:cubicBezTo>
                  <a:cubicBezTo>
                    <a:pt x="89" y="2"/>
                    <a:pt x="93" y="6"/>
                    <a:pt x="99" y="12"/>
                  </a:cubicBezTo>
                  <a:cubicBezTo>
                    <a:pt x="156" y="79"/>
                    <a:pt x="214" y="146"/>
                    <a:pt x="272" y="213"/>
                  </a:cubicBezTo>
                  <a:cubicBezTo>
                    <a:pt x="274" y="215"/>
                    <a:pt x="277" y="218"/>
                    <a:pt x="282" y="223"/>
                  </a:cubicBezTo>
                  <a:cubicBezTo>
                    <a:pt x="283" y="214"/>
                    <a:pt x="283" y="208"/>
                    <a:pt x="283" y="202"/>
                  </a:cubicBezTo>
                  <a:cubicBezTo>
                    <a:pt x="283" y="153"/>
                    <a:pt x="283" y="104"/>
                    <a:pt x="283" y="54"/>
                  </a:cubicBezTo>
                  <a:cubicBezTo>
                    <a:pt x="283" y="50"/>
                    <a:pt x="283" y="46"/>
                    <a:pt x="283" y="42"/>
                  </a:cubicBezTo>
                  <a:cubicBezTo>
                    <a:pt x="282" y="29"/>
                    <a:pt x="277" y="18"/>
                    <a:pt x="262" y="14"/>
                  </a:cubicBezTo>
                  <a:cubicBezTo>
                    <a:pt x="258" y="13"/>
                    <a:pt x="253" y="10"/>
                    <a:pt x="247" y="7"/>
                  </a:cubicBezTo>
                  <a:cubicBezTo>
                    <a:pt x="265" y="0"/>
                    <a:pt x="331" y="1"/>
                    <a:pt x="345" y="8"/>
                  </a:cubicBezTo>
                  <a:cubicBezTo>
                    <a:pt x="341" y="10"/>
                    <a:pt x="337" y="13"/>
                    <a:pt x="333" y="14"/>
                  </a:cubicBezTo>
                  <a:cubicBezTo>
                    <a:pt x="315" y="21"/>
                    <a:pt x="313" y="24"/>
                    <a:pt x="313" y="43"/>
                  </a:cubicBezTo>
                  <a:cubicBezTo>
                    <a:pt x="313" y="125"/>
                    <a:pt x="313" y="207"/>
                    <a:pt x="313" y="289"/>
                  </a:cubicBezTo>
                  <a:cubicBezTo>
                    <a:pt x="313" y="305"/>
                    <a:pt x="313" y="321"/>
                    <a:pt x="313" y="337"/>
                  </a:cubicBezTo>
                  <a:cubicBezTo>
                    <a:pt x="302" y="339"/>
                    <a:pt x="298" y="332"/>
                    <a:pt x="293" y="326"/>
                  </a:cubicBezTo>
                  <a:cubicBezTo>
                    <a:pt x="250" y="277"/>
                    <a:pt x="208" y="228"/>
                    <a:pt x="165" y="179"/>
                  </a:cubicBezTo>
                  <a:cubicBezTo>
                    <a:pt x="143" y="152"/>
                    <a:pt x="120" y="126"/>
                    <a:pt x="98" y="100"/>
                  </a:cubicBezTo>
                  <a:cubicBezTo>
                    <a:pt x="95" y="97"/>
                    <a:pt x="91" y="94"/>
                    <a:pt x="85" y="88"/>
                  </a:cubicBezTo>
                  <a:cubicBezTo>
                    <a:pt x="85" y="96"/>
                    <a:pt x="85" y="101"/>
                    <a:pt x="85" y="106"/>
                  </a:cubicBezTo>
                  <a:cubicBezTo>
                    <a:pt x="85" y="166"/>
                    <a:pt x="85" y="226"/>
                    <a:pt x="85" y="286"/>
                  </a:cubicBezTo>
                  <a:cubicBezTo>
                    <a:pt x="85" y="317"/>
                    <a:pt x="86" y="319"/>
                    <a:pt x="115" y="329"/>
                  </a:cubicBezTo>
                  <a:cubicBezTo>
                    <a:pt x="117" y="334"/>
                    <a:pt x="116" y="338"/>
                    <a:pt x="110" y="338"/>
                  </a:cubicBezTo>
                  <a:cubicBezTo>
                    <a:pt x="82" y="338"/>
                    <a:pt x="55" y="338"/>
                    <a:pt x="28" y="338"/>
                  </a:cubicBezTo>
                  <a:cubicBezTo>
                    <a:pt x="25" y="338"/>
                    <a:pt x="23" y="334"/>
                    <a:pt x="20"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9">
              <a:extLst>
                <a:ext uri="{FF2B5EF4-FFF2-40B4-BE49-F238E27FC236}">
                  <a16:creationId xmlns:a16="http://schemas.microsoft.com/office/drawing/2014/main" id="{674C7C3A-80B9-48E6-8FFE-A465A4D864D8}"/>
                </a:ext>
              </a:extLst>
            </p:cNvPr>
            <p:cNvSpPr>
              <a:spLocks/>
            </p:cNvSpPr>
            <p:nvPr userDrawn="1"/>
          </p:nvSpPr>
          <p:spPr bwMode="auto">
            <a:xfrm>
              <a:off x="5398917" y="2766500"/>
              <a:ext cx="157614" cy="189815"/>
            </a:xfrm>
            <a:custGeom>
              <a:avLst/>
              <a:gdLst>
                <a:gd name="T0" fmla="*/ 4 w 279"/>
                <a:gd name="T1" fmla="*/ 0 h 336"/>
                <a:gd name="T2" fmla="*/ 244 w 279"/>
                <a:gd name="T3" fmla="*/ 0 h 336"/>
                <a:gd name="T4" fmla="*/ 250 w 279"/>
                <a:gd name="T5" fmla="*/ 80 h 336"/>
                <a:gd name="T6" fmla="*/ 240 w 279"/>
                <a:gd name="T7" fmla="*/ 74 h 336"/>
                <a:gd name="T8" fmla="*/ 235 w 279"/>
                <a:gd name="T9" fmla="*/ 57 h 336"/>
                <a:gd name="T10" fmla="*/ 195 w 279"/>
                <a:gd name="T11" fmla="*/ 26 h 336"/>
                <a:gd name="T12" fmla="*/ 94 w 279"/>
                <a:gd name="T13" fmla="*/ 25 h 336"/>
                <a:gd name="T14" fmla="*/ 93 w 279"/>
                <a:gd name="T15" fmla="*/ 145 h 336"/>
                <a:gd name="T16" fmla="*/ 125 w 279"/>
                <a:gd name="T17" fmla="*/ 145 h 336"/>
                <a:gd name="T18" fmla="*/ 175 w 279"/>
                <a:gd name="T19" fmla="*/ 145 h 336"/>
                <a:gd name="T20" fmla="*/ 210 w 279"/>
                <a:gd name="T21" fmla="*/ 120 h 336"/>
                <a:gd name="T22" fmla="*/ 217 w 279"/>
                <a:gd name="T23" fmla="*/ 108 h 336"/>
                <a:gd name="T24" fmla="*/ 222 w 279"/>
                <a:gd name="T25" fmla="*/ 119 h 336"/>
                <a:gd name="T26" fmla="*/ 217 w 279"/>
                <a:gd name="T27" fmla="*/ 206 h 336"/>
                <a:gd name="T28" fmla="*/ 211 w 279"/>
                <a:gd name="T29" fmla="*/ 197 h 336"/>
                <a:gd name="T30" fmla="*/ 174 w 279"/>
                <a:gd name="T31" fmla="*/ 171 h 336"/>
                <a:gd name="T32" fmla="*/ 91 w 279"/>
                <a:gd name="T33" fmla="*/ 171 h 336"/>
                <a:gd name="T34" fmla="*/ 90 w 279"/>
                <a:gd name="T35" fmla="*/ 192 h 336"/>
                <a:gd name="T36" fmla="*/ 90 w 279"/>
                <a:gd name="T37" fmla="*/ 278 h 336"/>
                <a:gd name="T38" fmla="*/ 91 w 279"/>
                <a:gd name="T39" fmla="*/ 294 h 336"/>
                <a:gd name="T40" fmla="*/ 110 w 279"/>
                <a:gd name="T41" fmla="*/ 311 h 336"/>
                <a:gd name="T42" fmla="*/ 200 w 279"/>
                <a:gd name="T43" fmla="*/ 310 h 336"/>
                <a:gd name="T44" fmla="*/ 263 w 279"/>
                <a:gd name="T45" fmla="*/ 260 h 336"/>
                <a:gd name="T46" fmla="*/ 279 w 279"/>
                <a:gd name="T47" fmla="*/ 247 h 336"/>
                <a:gd name="T48" fmla="*/ 252 w 279"/>
                <a:gd name="T49" fmla="*/ 336 h 336"/>
                <a:gd name="T50" fmla="*/ 0 w 279"/>
                <a:gd name="T51" fmla="*/ 336 h 336"/>
                <a:gd name="T52" fmla="*/ 10 w 279"/>
                <a:gd name="T53" fmla="*/ 326 h 336"/>
                <a:gd name="T54" fmla="*/ 34 w 279"/>
                <a:gd name="T55" fmla="*/ 290 h 336"/>
                <a:gd name="T56" fmla="*/ 34 w 279"/>
                <a:gd name="T57" fmla="*/ 48 h 336"/>
                <a:gd name="T58" fmla="*/ 9 w 279"/>
                <a:gd name="T59" fmla="*/ 11 h 336"/>
                <a:gd name="T60" fmla="*/ 2 w 279"/>
                <a:gd name="T61" fmla="*/ 4 h 336"/>
                <a:gd name="T62" fmla="*/ 4 w 279"/>
                <a:gd name="T6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6">
                  <a:moveTo>
                    <a:pt x="4" y="0"/>
                  </a:moveTo>
                  <a:cubicBezTo>
                    <a:pt x="83" y="0"/>
                    <a:pt x="162" y="0"/>
                    <a:pt x="244" y="0"/>
                  </a:cubicBezTo>
                  <a:cubicBezTo>
                    <a:pt x="246" y="26"/>
                    <a:pt x="247" y="51"/>
                    <a:pt x="250" y="80"/>
                  </a:cubicBezTo>
                  <a:cubicBezTo>
                    <a:pt x="245" y="77"/>
                    <a:pt x="241" y="76"/>
                    <a:pt x="240" y="74"/>
                  </a:cubicBezTo>
                  <a:cubicBezTo>
                    <a:pt x="238" y="68"/>
                    <a:pt x="237" y="62"/>
                    <a:pt x="235" y="57"/>
                  </a:cubicBezTo>
                  <a:cubicBezTo>
                    <a:pt x="228" y="38"/>
                    <a:pt x="216" y="26"/>
                    <a:pt x="195" y="26"/>
                  </a:cubicBezTo>
                  <a:cubicBezTo>
                    <a:pt x="162" y="25"/>
                    <a:pt x="128" y="25"/>
                    <a:pt x="94" y="25"/>
                  </a:cubicBezTo>
                  <a:cubicBezTo>
                    <a:pt x="90" y="40"/>
                    <a:pt x="89" y="119"/>
                    <a:pt x="93" y="145"/>
                  </a:cubicBezTo>
                  <a:cubicBezTo>
                    <a:pt x="103" y="145"/>
                    <a:pt x="114" y="145"/>
                    <a:pt x="125" y="145"/>
                  </a:cubicBezTo>
                  <a:cubicBezTo>
                    <a:pt x="142" y="145"/>
                    <a:pt x="159" y="146"/>
                    <a:pt x="175" y="145"/>
                  </a:cubicBezTo>
                  <a:cubicBezTo>
                    <a:pt x="198" y="145"/>
                    <a:pt x="203" y="141"/>
                    <a:pt x="210" y="120"/>
                  </a:cubicBezTo>
                  <a:cubicBezTo>
                    <a:pt x="211" y="117"/>
                    <a:pt x="214" y="114"/>
                    <a:pt x="217" y="108"/>
                  </a:cubicBezTo>
                  <a:cubicBezTo>
                    <a:pt x="219" y="113"/>
                    <a:pt x="222" y="116"/>
                    <a:pt x="222" y="119"/>
                  </a:cubicBezTo>
                  <a:cubicBezTo>
                    <a:pt x="225" y="150"/>
                    <a:pt x="223" y="194"/>
                    <a:pt x="217" y="206"/>
                  </a:cubicBezTo>
                  <a:cubicBezTo>
                    <a:pt x="214" y="203"/>
                    <a:pt x="212" y="200"/>
                    <a:pt x="211" y="197"/>
                  </a:cubicBezTo>
                  <a:cubicBezTo>
                    <a:pt x="203" y="176"/>
                    <a:pt x="196" y="171"/>
                    <a:pt x="174" y="171"/>
                  </a:cubicBezTo>
                  <a:cubicBezTo>
                    <a:pt x="147" y="170"/>
                    <a:pt x="120" y="171"/>
                    <a:pt x="91" y="171"/>
                  </a:cubicBezTo>
                  <a:cubicBezTo>
                    <a:pt x="91" y="179"/>
                    <a:pt x="90" y="186"/>
                    <a:pt x="90" y="192"/>
                  </a:cubicBezTo>
                  <a:cubicBezTo>
                    <a:pt x="90" y="221"/>
                    <a:pt x="90" y="249"/>
                    <a:pt x="90" y="278"/>
                  </a:cubicBezTo>
                  <a:cubicBezTo>
                    <a:pt x="90" y="283"/>
                    <a:pt x="90" y="289"/>
                    <a:pt x="91" y="294"/>
                  </a:cubicBezTo>
                  <a:cubicBezTo>
                    <a:pt x="93" y="306"/>
                    <a:pt x="98" y="310"/>
                    <a:pt x="110" y="311"/>
                  </a:cubicBezTo>
                  <a:cubicBezTo>
                    <a:pt x="140" y="311"/>
                    <a:pt x="170" y="312"/>
                    <a:pt x="200" y="310"/>
                  </a:cubicBezTo>
                  <a:cubicBezTo>
                    <a:pt x="232" y="308"/>
                    <a:pt x="251" y="288"/>
                    <a:pt x="263" y="260"/>
                  </a:cubicBezTo>
                  <a:cubicBezTo>
                    <a:pt x="266" y="254"/>
                    <a:pt x="265" y="244"/>
                    <a:pt x="279" y="247"/>
                  </a:cubicBezTo>
                  <a:cubicBezTo>
                    <a:pt x="273" y="277"/>
                    <a:pt x="260" y="305"/>
                    <a:pt x="252" y="336"/>
                  </a:cubicBezTo>
                  <a:cubicBezTo>
                    <a:pt x="169" y="336"/>
                    <a:pt x="87" y="336"/>
                    <a:pt x="0" y="336"/>
                  </a:cubicBezTo>
                  <a:cubicBezTo>
                    <a:pt x="5" y="331"/>
                    <a:pt x="7" y="327"/>
                    <a:pt x="10" y="326"/>
                  </a:cubicBezTo>
                  <a:cubicBezTo>
                    <a:pt x="29" y="321"/>
                    <a:pt x="34" y="307"/>
                    <a:pt x="34" y="290"/>
                  </a:cubicBezTo>
                  <a:cubicBezTo>
                    <a:pt x="34" y="209"/>
                    <a:pt x="34" y="129"/>
                    <a:pt x="34" y="48"/>
                  </a:cubicBezTo>
                  <a:cubicBezTo>
                    <a:pt x="34" y="30"/>
                    <a:pt x="29" y="15"/>
                    <a:pt x="9" y="11"/>
                  </a:cubicBezTo>
                  <a:cubicBezTo>
                    <a:pt x="6" y="10"/>
                    <a:pt x="4" y="6"/>
                    <a:pt x="2" y="4"/>
                  </a:cubicBezTo>
                  <a:cubicBezTo>
                    <a:pt x="3" y="2"/>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0">
              <a:extLst>
                <a:ext uri="{FF2B5EF4-FFF2-40B4-BE49-F238E27FC236}">
                  <a16:creationId xmlns:a16="http://schemas.microsoft.com/office/drawing/2014/main" id="{DBCE7F68-8F61-4982-A61D-C6EBA3852703}"/>
                </a:ext>
              </a:extLst>
            </p:cNvPr>
            <p:cNvSpPr>
              <a:spLocks/>
            </p:cNvSpPr>
            <p:nvPr userDrawn="1"/>
          </p:nvSpPr>
          <p:spPr bwMode="auto">
            <a:xfrm>
              <a:off x="5232829" y="2765370"/>
              <a:ext cx="158179" cy="191510"/>
            </a:xfrm>
            <a:custGeom>
              <a:avLst/>
              <a:gdLst>
                <a:gd name="T0" fmla="*/ 279 w 279"/>
                <a:gd name="T1" fmla="*/ 246 h 339"/>
                <a:gd name="T2" fmla="*/ 251 w 279"/>
                <a:gd name="T3" fmla="*/ 339 h 339"/>
                <a:gd name="T4" fmla="*/ 125 w 279"/>
                <a:gd name="T5" fmla="*/ 339 h 339"/>
                <a:gd name="T6" fmla="*/ 1 w 279"/>
                <a:gd name="T7" fmla="*/ 339 h 339"/>
                <a:gd name="T8" fmla="*/ 1 w 279"/>
                <a:gd name="T9" fmla="*/ 334 h 339"/>
                <a:gd name="T10" fmla="*/ 8 w 279"/>
                <a:gd name="T11" fmla="*/ 328 h 339"/>
                <a:gd name="T12" fmla="*/ 33 w 279"/>
                <a:gd name="T13" fmla="*/ 294 h 339"/>
                <a:gd name="T14" fmla="*/ 33 w 279"/>
                <a:gd name="T15" fmla="*/ 190 h 339"/>
                <a:gd name="T16" fmla="*/ 33 w 279"/>
                <a:gd name="T17" fmla="*/ 52 h 339"/>
                <a:gd name="T18" fmla="*/ 5 w 279"/>
                <a:gd name="T19" fmla="*/ 12 h 339"/>
                <a:gd name="T20" fmla="*/ 0 w 279"/>
                <a:gd name="T21" fmla="*/ 8 h 339"/>
                <a:gd name="T22" fmla="*/ 7 w 279"/>
                <a:gd name="T23" fmla="*/ 1 h 339"/>
                <a:gd name="T24" fmla="*/ 18 w 279"/>
                <a:gd name="T25" fmla="*/ 1 h 339"/>
                <a:gd name="T26" fmla="*/ 226 w 279"/>
                <a:gd name="T27" fmla="*/ 1 h 339"/>
                <a:gd name="T28" fmla="*/ 242 w 279"/>
                <a:gd name="T29" fmla="*/ 2 h 339"/>
                <a:gd name="T30" fmla="*/ 247 w 279"/>
                <a:gd name="T31" fmla="*/ 79 h 339"/>
                <a:gd name="T32" fmla="*/ 243 w 279"/>
                <a:gd name="T33" fmla="*/ 81 h 339"/>
                <a:gd name="T34" fmla="*/ 237 w 279"/>
                <a:gd name="T35" fmla="*/ 68 h 339"/>
                <a:gd name="T36" fmla="*/ 184 w 279"/>
                <a:gd name="T37" fmla="*/ 27 h 339"/>
                <a:gd name="T38" fmla="*/ 108 w 279"/>
                <a:gd name="T39" fmla="*/ 27 h 339"/>
                <a:gd name="T40" fmla="*/ 90 w 279"/>
                <a:gd name="T41" fmla="*/ 28 h 339"/>
                <a:gd name="T42" fmla="*/ 90 w 279"/>
                <a:gd name="T43" fmla="*/ 147 h 339"/>
                <a:gd name="T44" fmla="*/ 121 w 279"/>
                <a:gd name="T45" fmla="*/ 147 h 339"/>
                <a:gd name="T46" fmla="*/ 173 w 279"/>
                <a:gd name="T47" fmla="*/ 147 h 339"/>
                <a:gd name="T48" fmla="*/ 209 w 279"/>
                <a:gd name="T49" fmla="*/ 120 h 339"/>
                <a:gd name="T50" fmla="*/ 212 w 279"/>
                <a:gd name="T51" fmla="*/ 111 h 339"/>
                <a:gd name="T52" fmla="*/ 219 w 279"/>
                <a:gd name="T53" fmla="*/ 119 h 339"/>
                <a:gd name="T54" fmla="*/ 219 w 279"/>
                <a:gd name="T55" fmla="*/ 201 h 339"/>
                <a:gd name="T56" fmla="*/ 213 w 279"/>
                <a:gd name="T57" fmla="*/ 210 h 339"/>
                <a:gd name="T58" fmla="*/ 208 w 279"/>
                <a:gd name="T59" fmla="*/ 195 h 339"/>
                <a:gd name="T60" fmla="*/ 183 w 279"/>
                <a:gd name="T61" fmla="*/ 173 h 339"/>
                <a:gd name="T62" fmla="*/ 90 w 279"/>
                <a:gd name="T63" fmla="*/ 173 h 339"/>
                <a:gd name="T64" fmla="*/ 89 w 279"/>
                <a:gd name="T65" fmla="*/ 188 h 339"/>
                <a:gd name="T66" fmla="*/ 89 w 279"/>
                <a:gd name="T67" fmla="*/ 286 h 339"/>
                <a:gd name="T68" fmla="*/ 116 w 279"/>
                <a:gd name="T69" fmla="*/ 313 h 339"/>
                <a:gd name="T70" fmla="*/ 182 w 279"/>
                <a:gd name="T71" fmla="*/ 313 h 339"/>
                <a:gd name="T72" fmla="*/ 264 w 279"/>
                <a:gd name="T73" fmla="*/ 259 h 339"/>
                <a:gd name="T74" fmla="*/ 279 w 279"/>
                <a:gd name="T75" fmla="*/ 24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9" h="339">
                  <a:moveTo>
                    <a:pt x="279" y="246"/>
                  </a:moveTo>
                  <a:cubicBezTo>
                    <a:pt x="269" y="279"/>
                    <a:pt x="261" y="308"/>
                    <a:pt x="251" y="339"/>
                  </a:cubicBezTo>
                  <a:cubicBezTo>
                    <a:pt x="209" y="339"/>
                    <a:pt x="167" y="339"/>
                    <a:pt x="125" y="339"/>
                  </a:cubicBezTo>
                  <a:cubicBezTo>
                    <a:pt x="84" y="339"/>
                    <a:pt x="43" y="339"/>
                    <a:pt x="1" y="339"/>
                  </a:cubicBezTo>
                  <a:cubicBezTo>
                    <a:pt x="1" y="337"/>
                    <a:pt x="1" y="335"/>
                    <a:pt x="1" y="334"/>
                  </a:cubicBezTo>
                  <a:cubicBezTo>
                    <a:pt x="3" y="332"/>
                    <a:pt x="5" y="329"/>
                    <a:pt x="8" y="328"/>
                  </a:cubicBezTo>
                  <a:cubicBezTo>
                    <a:pt x="29" y="320"/>
                    <a:pt x="33" y="316"/>
                    <a:pt x="33" y="294"/>
                  </a:cubicBezTo>
                  <a:cubicBezTo>
                    <a:pt x="33" y="259"/>
                    <a:pt x="33" y="224"/>
                    <a:pt x="33" y="190"/>
                  </a:cubicBezTo>
                  <a:cubicBezTo>
                    <a:pt x="33" y="144"/>
                    <a:pt x="33" y="98"/>
                    <a:pt x="33" y="52"/>
                  </a:cubicBezTo>
                  <a:cubicBezTo>
                    <a:pt x="33" y="25"/>
                    <a:pt x="30" y="22"/>
                    <a:pt x="5" y="12"/>
                  </a:cubicBezTo>
                  <a:cubicBezTo>
                    <a:pt x="4" y="11"/>
                    <a:pt x="2" y="10"/>
                    <a:pt x="0" y="8"/>
                  </a:cubicBezTo>
                  <a:cubicBezTo>
                    <a:pt x="2" y="5"/>
                    <a:pt x="4" y="2"/>
                    <a:pt x="7" y="1"/>
                  </a:cubicBezTo>
                  <a:cubicBezTo>
                    <a:pt x="10" y="0"/>
                    <a:pt x="14" y="1"/>
                    <a:pt x="18" y="1"/>
                  </a:cubicBezTo>
                  <a:cubicBezTo>
                    <a:pt x="88" y="1"/>
                    <a:pt x="157" y="1"/>
                    <a:pt x="226" y="1"/>
                  </a:cubicBezTo>
                  <a:cubicBezTo>
                    <a:pt x="231" y="1"/>
                    <a:pt x="236" y="1"/>
                    <a:pt x="242" y="2"/>
                  </a:cubicBezTo>
                  <a:cubicBezTo>
                    <a:pt x="244" y="28"/>
                    <a:pt x="248" y="53"/>
                    <a:pt x="247" y="79"/>
                  </a:cubicBezTo>
                  <a:cubicBezTo>
                    <a:pt x="246" y="80"/>
                    <a:pt x="244" y="80"/>
                    <a:pt x="243" y="81"/>
                  </a:cubicBezTo>
                  <a:cubicBezTo>
                    <a:pt x="241" y="76"/>
                    <a:pt x="238" y="73"/>
                    <a:pt x="237" y="68"/>
                  </a:cubicBezTo>
                  <a:cubicBezTo>
                    <a:pt x="228" y="38"/>
                    <a:pt x="215" y="27"/>
                    <a:pt x="184" y="27"/>
                  </a:cubicBezTo>
                  <a:cubicBezTo>
                    <a:pt x="159" y="27"/>
                    <a:pt x="134" y="27"/>
                    <a:pt x="108" y="27"/>
                  </a:cubicBezTo>
                  <a:cubicBezTo>
                    <a:pt x="103" y="27"/>
                    <a:pt x="97" y="28"/>
                    <a:pt x="90" y="28"/>
                  </a:cubicBezTo>
                  <a:cubicBezTo>
                    <a:pt x="90" y="68"/>
                    <a:pt x="90" y="106"/>
                    <a:pt x="90" y="147"/>
                  </a:cubicBezTo>
                  <a:cubicBezTo>
                    <a:pt x="101" y="147"/>
                    <a:pt x="111" y="147"/>
                    <a:pt x="121" y="147"/>
                  </a:cubicBezTo>
                  <a:cubicBezTo>
                    <a:pt x="139" y="147"/>
                    <a:pt x="156" y="147"/>
                    <a:pt x="173" y="147"/>
                  </a:cubicBezTo>
                  <a:cubicBezTo>
                    <a:pt x="196" y="147"/>
                    <a:pt x="203" y="142"/>
                    <a:pt x="209" y="120"/>
                  </a:cubicBezTo>
                  <a:cubicBezTo>
                    <a:pt x="209" y="118"/>
                    <a:pt x="211" y="116"/>
                    <a:pt x="212" y="111"/>
                  </a:cubicBezTo>
                  <a:cubicBezTo>
                    <a:pt x="215" y="115"/>
                    <a:pt x="219" y="117"/>
                    <a:pt x="219" y="119"/>
                  </a:cubicBezTo>
                  <a:cubicBezTo>
                    <a:pt x="219" y="147"/>
                    <a:pt x="219" y="174"/>
                    <a:pt x="219" y="201"/>
                  </a:cubicBezTo>
                  <a:cubicBezTo>
                    <a:pt x="219" y="203"/>
                    <a:pt x="216" y="205"/>
                    <a:pt x="213" y="210"/>
                  </a:cubicBezTo>
                  <a:cubicBezTo>
                    <a:pt x="211" y="203"/>
                    <a:pt x="209" y="199"/>
                    <a:pt x="208" y="195"/>
                  </a:cubicBezTo>
                  <a:cubicBezTo>
                    <a:pt x="205" y="182"/>
                    <a:pt x="196" y="174"/>
                    <a:pt x="183" y="173"/>
                  </a:cubicBezTo>
                  <a:cubicBezTo>
                    <a:pt x="152" y="172"/>
                    <a:pt x="122" y="173"/>
                    <a:pt x="90" y="173"/>
                  </a:cubicBezTo>
                  <a:cubicBezTo>
                    <a:pt x="90" y="179"/>
                    <a:pt x="89" y="183"/>
                    <a:pt x="89" y="188"/>
                  </a:cubicBezTo>
                  <a:cubicBezTo>
                    <a:pt x="89" y="221"/>
                    <a:pt x="88" y="253"/>
                    <a:pt x="89" y="286"/>
                  </a:cubicBezTo>
                  <a:cubicBezTo>
                    <a:pt x="89" y="308"/>
                    <a:pt x="94" y="313"/>
                    <a:pt x="116" y="313"/>
                  </a:cubicBezTo>
                  <a:cubicBezTo>
                    <a:pt x="138" y="313"/>
                    <a:pt x="160" y="313"/>
                    <a:pt x="182" y="313"/>
                  </a:cubicBezTo>
                  <a:cubicBezTo>
                    <a:pt x="226" y="313"/>
                    <a:pt x="247" y="299"/>
                    <a:pt x="264" y="259"/>
                  </a:cubicBezTo>
                  <a:cubicBezTo>
                    <a:pt x="266" y="252"/>
                    <a:pt x="266" y="252"/>
                    <a:pt x="279"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1">
              <a:extLst>
                <a:ext uri="{FF2B5EF4-FFF2-40B4-BE49-F238E27FC236}">
                  <a16:creationId xmlns:a16="http://schemas.microsoft.com/office/drawing/2014/main" id="{7C2FE8C8-37FA-4176-85B7-095024C63BFE}"/>
                </a:ext>
              </a:extLst>
            </p:cNvPr>
            <p:cNvSpPr>
              <a:spLocks/>
            </p:cNvSpPr>
            <p:nvPr userDrawn="1"/>
          </p:nvSpPr>
          <p:spPr bwMode="auto">
            <a:xfrm>
              <a:off x="5730528" y="2414552"/>
              <a:ext cx="158744" cy="192075"/>
            </a:xfrm>
            <a:custGeom>
              <a:avLst/>
              <a:gdLst>
                <a:gd name="T0" fmla="*/ 281 w 281"/>
                <a:gd name="T1" fmla="*/ 245 h 339"/>
                <a:gd name="T2" fmla="*/ 251 w 281"/>
                <a:gd name="T3" fmla="*/ 339 h 339"/>
                <a:gd name="T4" fmla="*/ 232 w 281"/>
                <a:gd name="T5" fmla="*/ 339 h 339"/>
                <a:gd name="T6" fmla="*/ 20 w 281"/>
                <a:gd name="T7" fmla="*/ 339 h 339"/>
                <a:gd name="T8" fmla="*/ 5 w 281"/>
                <a:gd name="T9" fmla="*/ 338 h 339"/>
                <a:gd name="T10" fmla="*/ 0 w 281"/>
                <a:gd name="T11" fmla="*/ 330 h 339"/>
                <a:gd name="T12" fmla="*/ 8 w 281"/>
                <a:gd name="T13" fmla="*/ 327 h 339"/>
                <a:gd name="T14" fmla="*/ 32 w 281"/>
                <a:gd name="T15" fmla="*/ 300 h 339"/>
                <a:gd name="T16" fmla="*/ 34 w 281"/>
                <a:gd name="T17" fmla="*/ 274 h 339"/>
                <a:gd name="T18" fmla="*/ 34 w 281"/>
                <a:gd name="T19" fmla="*/ 67 h 339"/>
                <a:gd name="T20" fmla="*/ 34 w 281"/>
                <a:gd name="T21" fmla="*/ 65 h 339"/>
                <a:gd name="T22" fmla="*/ 1 w 281"/>
                <a:gd name="T23" fmla="*/ 9 h 339"/>
                <a:gd name="T24" fmla="*/ 17 w 281"/>
                <a:gd name="T25" fmla="*/ 4 h 339"/>
                <a:gd name="T26" fmla="*/ 195 w 281"/>
                <a:gd name="T27" fmla="*/ 3 h 339"/>
                <a:gd name="T28" fmla="*/ 243 w 281"/>
                <a:gd name="T29" fmla="*/ 3 h 339"/>
                <a:gd name="T30" fmla="*/ 249 w 281"/>
                <a:gd name="T31" fmla="*/ 79 h 339"/>
                <a:gd name="T32" fmla="*/ 246 w 281"/>
                <a:gd name="T33" fmla="*/ 81 h 339"/>
                <a:gd name="T34" fmla="*/ 238 w 281"/>
                <a:gd name="T35" fmla="*/ 72 h 339"/>
                <a:gd name="T36" fmla="*/ 229 w 281"/>
                <a:gd name="T37" fmla="*/ 48 h 339"/>
                <a:gd name="T38" fmla="*/ 199 w 281"/>
                <a:gd name="T39" fmla="*/ 28 h 339"/>
                <a:gd name="T40" fmla="*/ 91 w 281"/>
                <a:gd name="T41" fmla="*/ 28 h 339"/>
                <a:gd name="T42" fmla="*/ 91 w 281"/>
                <a:gd name="T43" fmla="*/ 147 h 339"/>
                <a:gd name="T44" fmla="*/ 122 w 281"/>
                <a:gd name="T45" fmla="*/ 147 h 339"/>
                <a:gd name="T46" fmla="*/ 176 w 281"/>
                <a:gd name="T47" fmla="*/ 147 h 339"/>
                <a:gd name="T48" fmla="*/ 208 w 281"/>
                <a:gd name="T49" fmla="*/ 124 h 339"/>
                <a:gd name="T50" fmla="*/ 214 w 281"/>
                <a:gd name="T51" fmla="*/ 111 h 339"/>
                <a:gd name="T52" fmla="*/ 214 w 281"/>
                <a:gd name="T53" fmla="*/ 210 h 339"/>
                <a:gd name="T54" fmla="*/ 207 w 281"/>
                <a:gd name="T55" fmla="*/ 194 h 339"/>
                <a:gd name="T56" fmla="*/ 181 w 281"/>
                <a:gd name="T57" fmla="*/ 175 h 339"/>
                <a:gd name="T58" fmla="*/ 98 w 281"/>
                <a:gd name="T59" fmla="*/ 176 h 339"/>
                <a:gd name="T60" fmla="*/ 91 w 281"/>
                <a:gd name="T61" fmla="*/ 177 h 339"/>
                <a:gd name="T62" fmla="*/ 90 w 281"/>
                <a:gd name="T63" fmla="*/ 193 h 339"/>
                <a:gd name="T64" fmla="*/ 90 w 281"/>
                <a:gd name="T65" fmla="*/ 289 h 339"/>
                <a:gd name="T66" fmla="*/ 114 w 281"/>
                <a:gd name="T67" fmla="*/ 313 h 339"/>
                <a:gd name="T68" fmla="*/ 190 w 281"/>
                <a:gd name="T69" fmla="*/ 313 h 339"/>
                <a:gd name="T70" fmla="*/ 261 w 281"/>
                <a:gd name="T71" fmla="*/ 265 h 339"/>
                <a:gd name="T72" fmla="*/ 267 w 281"/>
                <a:gd name="T73" fmla="*/ 252 h 339"/>
                <a:gd name="T74" fmla="*/ 281 w 281"/>
                <a:gd name="T75" fmla="*/ 24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1" h="339">
                  <a:moveTo>
                    <a:pt x="281" y="245"/>
                  </a:moveTo>
                  <a:cubicBezTo>
                    <a:pt x="270" y="279"/>
                    <a:pt x="261" y="309"/>
                    <a:pt x="251" y="339"/>
                  </a:cubicBezTo>
                  <a:cubicBezTo>
                    <a:pt x="244" y="339"/>
                    <a:pt x="238" y="339"/>
                    <a:pt x="232" y="339"/>
                  </a:cubicBezTo>
                  <a:cubicBezTo>
                    <a:pt x="162" y="339"/>
                    <a:pt x="91" y="339"/>
                    <a:pt x="20" y="339"/>
                  </a:cubicBezTo>
                  <a:cubicBezTo>
                    <a:pt x="15" y="339"/>
                    <a:pt x="10" y="339"/>
                    <a:pt x="5" y="338"/>
                  </a:cubicBezTo>
                  <a:cubicBezTo>
                    <a:pt x="3" y="338"/>
                    <a:pt x="2" y="333"/>
                    <a:pt x="0" y="330"/>
                  </a:cubicBezTo>
                  <a:cubicBezTo>
                    <a:pt x="4" y="329"/>
                    <a:pt x="6" y="328"/>
                    <a:pt x="8" y="327"/>
                  </a:cubicBezTo>
                  <a:cubicBezTo>
                    <a:pt x="25" y="323"/>
                    <a:pt x="31" y="317"/>
                    <a:pt x="32" y="300"/>
                  </a:cubicBezTo>
                  <a:cubicBezTo>
                    <a:pt x="33" y="292"/>
                    <a:pt x="34" y="283"/>
                    <a:pt x="34" y="274"/>
                  </a:cubicBezTo>
                  <a:cubicBezTo>
                    <a:pt x="34" y="205"/>
                    <a:pt x="34" y="136"/>
                    <a:pt x="34" y="67"/>
                  </a:cubicBezTo>
                  <a:cubicBezTo>
                    <a:pt x="34" y="66"/>
                    <a:pt x="34" y="65"/>
                    <a:pt x="34" y="65"/>
                  </a:cubicBezTo>
                  <a:cubicBezTo>
                    <a:pt x="34" y="27"/>
                    <a:pt x="32" y="25"/>
                    <a:pt x="1" y="9"/>
                  </a:cubicBezTo>
                  <a:cubicBezTo>
                    <a:pt x="4" y="0"/>
                    <a:pt x="12" y="4"/>
                    <a:pt x="17" y="4"/>
                  </a:cubicBezTo>
                  <a:cubicBezTo>
                    <a:pt x="77" y="3"/>
                    <a:pt x="136" y="3"/>
                    <a:pt x="195" y="3"/>
                  </a:cubicBezTo>
                  <a:cubicBezTo>
                    <a:pt x="211" y="3"/>
                    <a:pt x="226" y="3"/>
                    <a:pt x="243" y="3"/>
                  </a:cubicBezTo>
                  <a:cubicBezTo>
                    <a:pt x="245" y="29"/>
                    <a:pt x="247" y="54"/>
                    <a:pt x="249" y="79"/>
                  </a:cubicBezTo>
                  <a:cubicBezTo>
                    <a:pt x="248" y="79"/>
                    <a:pt x="247" y="80"/>
                    <a:pt x="246" y="81"/>
                  </a:cubicBezTo>
                  <a:cubicBezTo>
                    <a:pt x="243" y="78"/>
                    <a:pt x="240" y="76"/>
                    <a:pt x="238" y="72"/>
                  </a:cubicBezTo>
                  <a:cubicBezTo>
                    <a:pt x="235" y="65"/>
                    <a:pt x="233" y="56"/>
                    <a:pt x="229" y="48"/>
                  </a:cubicBezTo>
                  <a:cubicBezTo>
                    <a:pt x="223" y="36"/>
                    <a:pt x="212" y="28"/>
                    <a:pt x="199" y="28"/>
                  </a:cubicBezTo>
                  <a:cubicBezTo>
                    <a:pt x="163" y="27"/>
                    <a:pt x="128" y="28"/>
                    <a:pt x="91" y="28"/>
                  </a:cubicBezTo>
                  <a:cubicBezTo>
                    <a:pt x="91" y="68"/>
                    <a:pt x="91" y="106"/>
                    <a:pt x="91" y="147"/>
                  </a:cubicBezTo>
                  <a:cubicBezTo>
                    <a:pt x="102" y="147"/>
                    <a:pt x="112" y="147"/>
                    <a:pt x="122" y="147"/>
                  </a:cubicBezTo>
                  <a:cubicBezTo>
                    <a:pt x="140" y="147"/>
                    <a:pt x="158" y="147"/>
                    <a:pt x="176" y="147"/>
                  </a:cubicBezTo>
                  <a:cubicBezTo>
                    <a:pt x="196" y="147"/>
                    <a:pt x="202" y="142"/>
                    <a:pt x="208" y="124"/>
                  </a:cubicBezTo>
                  <a:cubicBezTo>
                    <a:pt x="210" y="120"/>
                    <a:pt x="212" y="117"/>
                    <a:pt x="214" y="111"/>
                  </a:cubicBezTo>
                  <a:cubicBezTo>
                    <a:pt x="222" y="126"/>
                    <a:pt x="223" y="193"/>
                    <a:pt x="214" y="210"/>
                  </a:cubicBezTo>
                  <a:cubicBezTo>
                    <a:pt x="211" y="203"/>
                    <a:pt x="209" y="199"/>
                    <a:pt x="207" y="194"/>
                  </a:cubicBezTo>
                  <a:cubicBezTo>
                    <a:pt x="202" y="178"/>
                    <a:pt x="198" y="175"/>
                    <a:pt x="181" y="175"/>
                  </a:cubicBezTo>
                  <a:cubicBezTo>
                    <a:pt x="153" y="175"/>
                    <a:pt x="125" y="175"/>
                    <a:pt x="98" y="176"/>
                  </a:cubicBezTo>
                  <a:cubicBezTo>
                    <a:pt x="96" y="176"/>
                    <a:pt x="94" y="177"/>
                    <a:pt x="91" y="177"/>
                  </a:cubicBezTo>
                  <a:cubicBezTo>
                    <a:pt x="90" y="182"/>
                    <a:pt x="90" y="188"/>
                    <a:pt x="90" y="193"/>
                  </a:cubicBezTo>
                  <a:cubicBezTo>
                    <a:pt x="90" y="225"/>
                    <a:pt x="89" y="257"/>
                    <a:pt x="90" y="289"/>
                  </a:cubicBezTo>
                  <a:cubicBezTo>
                    <a:pt x="90" y="307"/>
                    <a:pt x="96" y="312"/>
                    <a:pt x="114" y="313"/>
                  </a:cubicBezTo>
                  <a:cubicBezTo>
                    <a:pt x="139" y="313"/>
                    <a:pt x="164" y="313"/>
                    <a:pt x="190" y="313"/>
                  </a:cubicBezTo>
                  <a:cubicBezTo>
                    <a:pt x="224" y="313"/>
                    <a:pt x="248" y="297"/>
                    <a:pt x="261" y="265"/>
                  </a:cubicBezTo>
                  <a:cubicBezTo>
                    <a:pt x="263" y="261"/>
                    <a:pt x="264" y="256"/>
                    <a:pt x="267" y="252"/>
                  </a:cubicBezTo>
                  <a:cubicBezTo>
                    <a:pt x="269" y="250"/>
                    <a:pt x="274" y="249"/>
                    <a:pt x="281"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2">
              <a:extLst>
                <a:ext uri="{FF2B5EF4-FFF2-40B4-BE49-F238E27FC236}">
                  <a16:creationId xmlns:a16="http://schemas.microsoft.com/office/drawing/2014/main" id="{52675676-E960-4828-902F-BD36C907D6AF}"/>
                </a:ext>
              </a:extLst>
            </p:cNvPr>
            <p:cNvSpPr>
              <a:spLocks/>
            </p:cNvSpPr>
            <p:nvPr userDrawn="1"/>
          </p:nvSpPr>
          <p:spPr bwMode="auto">
            <a:xfrm>
              <a:off x="4717052" y="2416812"/>
              <a:ext cx="158179" cy="189250"/>
            </a:xfrm>
            <a:custGeom>
              <a:avLst/>
              <a:gdLst>
                <a:gd name="T0" fmla="*/ 88 w 279"/>
                <a:gd name="T1" fmla="*/ 171 h 334"/>
                <a:gd name="T2" fmla="*/ 88 w 279"/>
                <a:gd name="T3" fmla="*/ 285 h 334"/>
                <a:gd name="T4" fmla="*/ 114 w 279"/>
                <a:gd name="T5" fmla="*/ 309 h 334"/>
                <a:gd name="T6" fmla="*/ 186 w 279"/>
                <a:gd name="T7" fmla="*/ 309 h 334"/>
                <a:gd name="T8" fmla="*/ 261 w 279"/>
                <a:gd name="T9" fmla="*/ 259 h 334"/>
                <a:gd name="T10" fmla="*/ 267 w 279"/>
                <a:gd name="T11" fmla="*/ 247 h 334"/>
                <a:gd name="T12" fmla="*/ 279 w 279"/>
                <a:gd name="T13" fmla="*/ 242 h 334"/>
                <a:gd name="T14" fmla="*/ 251 w 279"/>
                <a:gd name="T15" fmla="*/ 334 h 334"/>
                <a:gd name="T16" fmla="*/ 2 w 279"/>
                <a:gd name="T17" fmla="*/ 333 h 334"/>
                <a:gd name="T18" fmla="*/ 0 w 279"/>
                <a:gd name="T19" fmla="*/ 328 h 334"/>
                <a:gd name="T20" fmla="*/ 4 w 279"/>
                <a:gd name="T21" fmla="*/ 324 h 334"/>
                <a:gd name="T22" fmla="*/ 32 w 279"/>
                <a:gd name="T23" fmla="*/ 289 h 334"/>
                <a:gd name="T24" fmla="*/ 32 w 279"/>
                <a:gd name="T25" fmla="*/ 44 h 334"/>
                <a:gd name="T26" fmla="*/ 8 w 279"/>
                <a:gd name="T27" fmla="*/ 10 h 334"/>
                <a:gd name="T28" fmla="*/ 1 w 279"/>
                <a:gd name="T29" fmla="*/ 6 h 334"/>
                <a:gd name="T30" fmla="*/ 0 w 279"/>
                <a:gd name="T31" fmla="*/ 3 h 334"/>
                <a:gd name="T32" fmla="*/ 4 w 279"/>
                <a:gd name="T33" fmla="*/ 0 h 334"/>
                <a:gd name="T34" fmla="*/ 242 w 279"/>
                <a:gd name="T35" fmla="*/ 0 h 334"/>
                <a:gd name="T36" fmla="*/ 246 w 279"/>
                <a:gd name="T37" fmla="*/ 75 h 334"/>
                <a:gd name="T38" fmla="*/ 241 w 279"/>
                <a:gd name="T39" fmla="*/ 77 h 334"/>
                <a:gd name="T40" fmla="*/ 236 w 279"/>
                <a:gd name="T41" fmla="*/ 61 h 334"/>
                <a:gd name="T42" fmla="*/ 187 w 279"/>
                <a:gd name="T43" fmla="*/ 23 h 334"/>
                <a:gd name="T44" fmla="*/ 91 w 279"/>
                <a:gd name="T45" fmla="*/ 23 h 334"/>
                <a:gd name="T46" fmla="*/ 90 w 279"/>
                <a:gd name="T47" fmla="*/ 143 h 334"/>
                <a:gd name="T48" fmla="*/ 137 w 279"/>
                <a:gd name="T49" fmla="*/ 143 h 334"/>
                <a:gd name="T50" fmla="*/ 163 w 279"/>
                <a:gd name="T51" fmla="*/ 143 h 334"/>
                <a:gd name="T52" fmla="*/ 209 w 279"/>
                <a:gd name="T53" fmla="*/ 113 h 334"/>
                <a:gd name="T54" fmla="*/ 216 w 279"/>
                <a:gd name="T55" fmla="*/ 108 h 334"/>
                <a:gd name="T56" fmla="*/ 217 w 279"/>
                <a:gd name="T57" fmla="*/ 202 h 334"/>
                <a:gd name="T58" fmla="*/ 207 w 279"/>
                <a:gd name="T59" fmla="*/ 194 h 334"/>
                <a:gd name="T60" fmla="*/ 176 w 279"/>
                <a:gd name="T61" fmla="*/ 171 h 334"/>
                <a:gd name="T62" fmla="*/ 88 w 279"/>
                <a:gd name="T63" fmla="*/ 1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4">
                  <a:moveTo>
                    <a:pt x="88" y="171"/>
                  </a:moveTo>
                  <a:cubicBezTo>
                    <a:pt x="88" y="211"/>
                    <a:pt x="87" y="248"/>
                    <a:pt x="88" y="285"/>
                  </a:cubicBezTo>
                  <a:cubicBezTo>
                    <a:pt x="88" y="304"/>
                    <a:pt x="94" y="308"/>
                    <a:pt x="114" y="309"/>
                  </a:cubicBezTo>
                  <a:cubicBezTo>
                    <a:pt x="138" y="309"/>
                    <a:pt x="162" y="309"/>
                    <a:pt x="186" y="309"/>
                  </a:cubicBezTo>
                  <a:cubicBezTo>
                    <a:pt x="222" y="309"/>
                    <a:pt x="247" y="292"/>
                    <a:pt x="261" y="259"/>
                  </a:cubicBezTo>
                  <a:cubicBezTo>
                    <a:pt x="263" y="255"/>
                    <a:pt x="264" y="250"/>
                    <a:pt x="267" y="247"/>
                  </a:cubicBezTo>
                  <a:cubicBezTo>
                    <a:pt x="268" y="245"/>
                    <a:pt x="272" y="244"/>
                    <a:pt x="279" y="242"/>
                  </a:cubicBezTo>
                  <a:cubicBezTo>
                    <a:pt x="269" y="275"/>
                    <a:pt x="260" y="304"/>
                    <a:pt x="251" y="334"/>
                  </a:cubicBezTo>
                  <a:cubicBezTo>
                    <a:pt x="167" y="334"/>
                    <a:pt x="85" y="334"/>
                    <a:pt x="2" y="333"/>
                  </a:cubicBezTo>
                  <a:cubicBezTo>
                    <a:pt x="2" y="333"/>
                    <a:pt x="1" y="330"/>
                    <a:pt x="0" y="328"/>
                  </a:cubicBezTo>
                  <a:cubicBezTo>
                    <a:pt x="1" y="327"/>
                    <a:pt x="2" y="325"/>
                    <a:pt x="4" y="324"/>
                  </a:cubicBezTo>
                  <a:cubicBezTo>
                    <a:pt x="27" y="317"/>
                    <a:pt x="32" y="312"/>
                    <a:pt x="32" y="289"/>
                  </a:cubicBezTo>
                  <a:cubicBezTo>
                    <a:pt x="32" y="207"/>
                    <a:pt x="32" y="125"/>
                    <a:pt x="32" y="44"/>
                  </a:cubicBezTo>
                  <a:cubicBezTo>
                    <a:pt x="32" y="26"/>
                    <a:pt x="26" y="14"/>
                    <a:pt x="8" y="10"/>
                  </a:cubicBezTo>
                  <a:cubicBezTo>
                    <a:pt x="5" y="9"/>
                    <a:pt x="3" y="7"/>
                    <a:pt x="1" y="6"/>
                  </a:cubicBezTo>
                  <a:cubicBezTo>
                    <a:pt x="1" y="5"/>
                    <a:pt x="1" y="5"/>
                    <a:pt x="0" y="3"/>
                  </a:cubicBezTo>
                  <a:cubicBezTo>
                    <a:pt x="2" y="2"/>
                    <a:pt x="3" y="0"/>
                    <a:pt x="4" y="0"/>
                  </a:cubicBezTo>
                  <a:cubicBezTo>
                    <a:pt x="83" y="0"/>
                    <a:pt x="161" y="0"/>
                    <a:pt x="242" y="0"/>
                  </a:cubicBezTo>
                  <a:cubicBezTo>
                    <a:pt x="243" y="26"/>
                    <a:pt x="249" y="50"/>
                    <a:pt x="246" y="75"/>
                  </a:cubicBezTo>
                  <a:cubicBezTo>
                    <a:pt x="244" y="76"/>
                    <a:pt x="242" y="76"/>
                    <a:pt x="241" y="77"/>
                  </a:cubicBezTo>
                  <a:cubicBezTo>
                    <a:pt x="239" y="71"/>
                    <a:pt x="237" y="66"/>
                    <a:pt x="236" y="61"/>
                  </a:cubicBezTo>
                  <a:cubicBezTo>
                    <a:pt x="231" y="41"/>
                    <a:pt x="214" y="22"/>
                    <a:pt x="187" y="23"/>
                  </a:cubicBezTo>
                  <a:cubicBezTo>
                    <a:pt x="155" y="24"/>
                    <a:pt x="123" y="23"/>
                    <a:pt x="91" y="23"/>
                  </a:cubicBezTo>
                  <a:cubicBezTo>
                    <a:pt x="87" y="39"/>
                    <a:pt x="86" y="121"/>
                    <a:pt x="90" y="143"/>
                  </a:cubicBezTo>
                  <a:cubicBezTo>
                    <a:pt x="106" y="143"/>
                    <a:pt x="122" y="143"/>
                    <a:pt x="137" y="143"/>
                  </a:cubicBezTo>
                  <a:cubicBezTo>
                    <a:pt x="146" y="143"/>
                    <a:pt x="155" y="143"/>
                    <a:pt x="163" y="143"/>
                  </a:cubicBezTo>
                  <a:cubicBezTo>
                    <a:pt x="187" y="146"/>
                    <a:pt x="204" y="140"/>
                    <a:pt x="209" y="113"/>
                  </a:cubicBezTo>
                  <a:cubicBezTo>
                    <a:pt x="209" y="112"/>
                    <a:pt x="213" y="110"/>
                    <a:pt x="216" y="108"/>
                  </a:cubicBezTo>
                  <a:cubicBezTo>
                    <a:pt x="220" y="124"/>
                    <a:pt x="221" y="180"/>
                    <a:pt x="217" y="202"/>
                  </a:cubicBezTo>
                  <a:cubicBezTo>
                    <a:pt x="210" y="205"/>
                    <a:pt x="209" y="200"/>
                    <a:pt x="207" y="194"/>
                  </a:cubicBezTo>
                  <a:cubicBezTo>
                    <a:pt x="199" y="172"/>
                    <a:pt x="198" y="171"/>
                    <a:pt x="176" y="171"/>
                  </a:cubicBezTo>
                  <a:cubicBezTo>
                    <a:pt x="147" y="171"/>
                    <a:pt x="119" y="171"/>
                    <a:pt x="88"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3">
              <a:extLst>
                <a:ext uri="{FF2B5EF4-FFF2-40B4-BE49-F238E27FC236}">
                  <a16:creationId xmlns:a16="http://schemas.microsoft.com/office/drawing/2014/main" id="{A254BF2A-1490-42B3-BB0E-B15870804EE6}"/>
                </a:ext>
              </a:extLst>
            </p:cNvPr>
            <p:cNvSpPr>
              <a:spLocks/>
            </p:cNvSpPr>
            <p:nvPr userDrawn="1"/>
          </p:nvSpPr>
          <p:spPr bwMode="auto">
            <a:xfrm>
              <a:off x="5031715" y="2765936"/>
              <a:ext cx="184166" cy="194334"/>
            </a:xfrm>
            <a:custGeom>
              <a:avLst/>
              <a:gdLst>
                <a:gd name="T0" fmla="*/ 230 w 326"/>
                <a:gd name="T1" fmla="*/ 7 h 344"/>
                <a:gd name="T2" fmla="*/ 242 w 326"/>
                <a:gd name="T3" fmla="*/ 0 h 344"/>
                <a:gd name="T4" fmla="*/ 316 w 326"/>
                <a:gd name="T5" fmla="*/ 0 h 344"/>
                <a:gd name="T6" fmla="*/ 326 w 326"/>
                <a:gd name="T7" fmla="*/ 6 h 344"/>
                <a:gd name="T8" fmla="*/ 321 w 326"/>
                <a:gd name="T9" fmla="*/ 11 h 344"/>
                <a:gd name="T10" fmla="*/ 293 w 326"/>
                <a:gd name="T11" fmla="*/ 45 h 344"/>
                <a:gd name="T12" fmla="*/ 293 w 326"/>
                <a:gd name="T13" fmla="*/ 223 h 344"/>
                <a:gd name="T14" fmla="*/ 201 w 326"/>
                <a:gd name="T15" fmla="*/ 338 h 344"/>
                <a:gd name="T16" fmla="*/ 107 w 326"/>
                <a:gd name="T17" fmla="*/ 332 h 344"/>
                <a:gd name="T18" fmla="*/ 31 w 326"/>
                <a:gd name="T19" fmla="*/ 223 h 344"/>
                <a:gd name="T20" fmla="*/ 31 w 326"/>
                <a:gd name="T21" fmla="*/ 69 h 344"/>
                <a:gd name="T22" fmla="*/ 0 w 326"/>
                <a:gd name="T23" fmla="*/ 6 h 344"/>
                <a:gd name="T24" fmla="*/ 9 w 326"/>
                <a:gd name="T25" fmla="*/ 0 h 344"/>
                <a:gd name="T26" fmla="*/ 113 w 326"/>
                <a:gd name="T27" fmla="*/ 0 h 344"/>
                <a:gd name="T28" fmla="*/ 122 w 326"/>
                <a:gd name="T29" fmla="*/ 5 h 344"/>
                <a:gd name="T30" fmla="*/ 110 w 326"/>
                <a:gd name="T31" fmla="*/ 13 h 344"/>
                <a:gd name="T32" fmla="*/ 89 w 326"/>
                <a:gd name="T33" fmla="*/ 48 h 344"/>
                <a:gd name="T34" fmla="*/ 89 w 326"/>
                <a:gd name="T35" fmla="*/ 228 h 344"/>
                <a:gd name="T36" fmla="*/ 158 w 326"/>
                <a:gd name="T37" fmla="*/ 313 h 344"/>
                <a:gd name="T38" fmla="*/ 264 w 326"/>
                <a:gd name="T39" fmla="*/ 227 h 344"/>
                <a:gd name="T40" fmla="*/ 265 w 326"/>
                <a:gd name="T41" fmla="*/ 43 h 344"/>
                <a:gd name="T42" fmla="*/ 238 w 326"/>
                <a:gd name="T43" fmla="*/ 11 h 344"/>
                <a:gd name="T44" fmla="*/ 230 w 326"/>
                <a:gd name="T45" fmla="*/ 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344">
                  <a:moveTo>
                    <a:pt x="230" y="7"/>
                  </a:moveTo>
                  <a:cubicBezTo>
                    <a:pt x="235" y="4"/>
                    <a:pt x="238" y="0"/>
                    <a:pt x="242" y="0"/>
                  </a:cubicBezTo>
                  <a:cubicBezTo>
                    <a:pt x="266" y="0"/>
                    <a:pt x="291" y="0"/>
                    <a:pt x="316" y="0"/>
                  </a:cubicBezTo>
                  <a:cubicBezTo>
                    <a:pt x="319" y="0"/>
                    <a:pt x="322" y="4"/>
                    <a:pt x="326" y="6"/>
                  </a:cubicBezTo>
                  <a:cubicBezTo>
                    <a:pt x="323" y="9"/>
                    <a:pt x="322" y="11"/>
                    <a:pt x="321" y="11"/>
                  </a:cubicBezTo>
                  <a:cubicBezTo>
                    <a:pt x="297" y="15"/>
                    <a:pt x="293" y="20"/>
                    <a:pt x="293" y="45"/>
                  </a:cubicBezTo>
                  <a:cubicBezTo>
                    <a:pt x="293" y="104"/>
                    <a:pt x="291" y="163"/>
                    <a:pt x="293" y="223"/>
                  </a:cubicBezTo>
                  <a:cubicBezTo>
                    <a:pt x="295" y="281"/>
                    <a:pt x="259" y="326"/>
                    <a:pt x="201" y="338"/>
                  </a:cubicBezTo>
                  <a:cubicBezTo>
                    <a:pt x="169" y="344"/>
                    <a:pt x="138" y="343"/>
                    <a:pt x="107" y="332"/>
                  </a:cubicBezTo>
                  <a:cubicBezTo>
                    <a:pt x="58" y="313"/>
                    <a:pt x="32" y="276"/>
                    <a:pt x="31" y="223"/>
                  </a:cubicBezTo>
                  <a:cubicBezTo>
                    <a:pt x="31" y="172"/>
                    <a:pt x="31" y="121"/>
                    <a:pt x="31" y="69"/>
                  </a:cubicBezTo>
                  <a:cubicBezTo>
                    <a:pt x="31" y="29"/>
                    <a:pt x="31" y="29"/>
                    <a:pt x="0" y="6"/>
                  </a:cubicBezTo>
                  <a:cubicBezTo>
                    <a:pt x="3" y="4"/>
                    <a:pt x="6" y="0"/>
                    <a:pt x="9" y="0"/>
                  </a:cubicBezTo>
                  <a:cubicBezTo>
                    <a:pt x="43" y="0"/>
                    <a:pt x="78" y="0"/>
                    <a:pt x="113" y="0"/>
                  </a:cubicBezTo>
                  <a:cubicBezTo>
                    <a:pt x="115" y="0"/>
                    <a:pt x="117" y="2"/>
                    <a:pt x="122" y="5"/>
                  </a:cubicBezTo>
                  <a:cubicBezTo>
                    <a:pt x="117" y="9"/>
                    <a:pt x="114" y="12"/>
                    <a:pt x="110" y="13"/>
                  </a:cubicBezTo>
                  <a:cubicBezTo>
                    <a:pt x="95" y="21"/>
                    <a:pt x="89" y="32"/>
                    <a:pt x="89" y="48"/>
                  </a:cubicBezTo>
                  <a:cubicBezTo>
                    <a:pt x="89" y="108"/>
                    <a:pt x="88" y="168"/>
                    <a:pt x="89" y="228"/>
                  </a:cubicBezTo>
                  <a:cubicBezTo>
                    <a:pt x="90" y="274"/>
                    <a:pt x="117" y="306"/>
                    <a:pt x="158" y="313"/>
                  </a:cubicBezTo>
                  <a:cubicBezTo>
                    <a:pt x="212" y="323"/>
                    <a:pt x="264" y="282"/>
                    <a:pt x="264" y="227"/>
                  </a:cubicBezTo>
                  <a:cubicBezTo>
                    <a:pt x="265" y="166"/>
                    <a:pt x="265" y="104"/>
                    <a:pt x="265" y="43"/>
                  </a:cubicBezTo>
                  <a:cubicBezTo>
                    <a:pt x="265" y="20"/>
                    <a:pt x="262" y="17"/>
                    <a:pt x="238" y="11"/>
                  </a:cubicBezTo>
                  <a:cubicBezTo>
                    <a:pt x="236" y="11"/>
                    <a:pt x="235" y="9"/>
                    <a:pt x="23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4">
              <a:extLst>
                <a:ext uri="{FF2B5EF4-FFF2-40B4-BE49-F238E27FC236}">
                  <a16:creationId xmlns:a16="http://schemas.microsoft.com/office/drawing/2014/main" id="{10DB16C0-897C-47EB-8FCA-F17EB6BE39CA}"/>
                </a:ext>
              </a:extLst>
            </p:cNvPr>
            <p:cNvSpPr>
              <a:spLocks noEditPoints="1"/>
            </p:cNvSpPr>
            <p:nvPr userDrawn="1"/>
          </p:nvSpPr>
          <p:spPr bwMode="auto">
            <a:xfrm>
              <a:off x="6061575" y="2758591"/>
              <a:ext cx="192075" cy="198289"/>
            </a:xfrm>
            <a:custGeom>
              <a:avLst/>
              <a:gdLst>
                <a:gd name="T0" fmla="*/ 339 w 339"/>
                <a:gd name="T1" fmla="*/ 344 h 351"/>
                <a:gd name="T2" fmla="*/ 222 w 339"/>
                <a:gd name="T3" fmla="*/ 347 h 351"/>
                <a:gd name="T4" fmla="*/ 221 w 339"/>
                <a:gd name="T5" fmla="*/ 343 h 351"/>
                <a:gd name="T6" fmla="*/ 234 w 339"/>
                <a:gd name="T7" fmla="*/ 337 h 351"/>
                <a:gd name="T8" fmla="*/ 245 w 339"/>
                <a:gd name="T9" fmla="*/ 314 h 351"/>
                <a:gd name="T10" fmla="*/ 215 w 339"/>
                <a:gd name="T11" fmla="*/ 244 h 351"/>
                <a:gd name="T12" fmla="*/ 97 w 339"/>
                <a:gd name="T13" fmla="*/ 244 h 351"/>
                <a:gd name="T14" fmla="*/ 67 w 339"/>
                <a:gd name="T15" fmla="*/ 316 h 351"/>
                <a:gd name="T16" fmla="*/ 74 w 339"/>
                <a:gd name="T17" fmla="*/ 334 h 351"/>
                <a:gd name="T18" fmla="*/ 90 w 339"/>
                <a:gd name="T19" fmla="*/ 343 h 351"/>
                <a:gd name="T20" fmla="*/ 0 w 339"/>
                <a:gd name="T21" fmla="*/ 344 h 351"/>
                <a:gd name="T22" fmla="*/ 3 w 339"/>
                <a:gd name="T23" fmla="*/ 340 h 351"/>
                <a:gd name="T24" fmla="*/ 42 w 339"/>
                <a:gd name="T25" fmla="*/ 301 h 351"/>
                <a:gd name="T26" fmla="*/ 153 w 339"/>
                <a:gd name="T27" fmla="*/ 33 h 351"/>
                <a:gd name="T28" fmla="*/ 168 w 339"/>
                <a:gd name="T29" fmla="*/ 0 h 351"/>
                <a:gd name="T30" fmla="*/ 181 w 339"/>
                <a:gd name="T31" fmla="*/ 23 h 351"/>
                <a:gd name="T32" fmla="*/ 276 w 339"/>
                <a:gd name="T33" fmla="*/ 242 h 351"/>
                <a:gd name="T34" fmla="*/ 298 w 339"/>
                <a:gd name="T35" fmla="*/ 294 h 351"/>
                <a:gd name="T36" fmla="*/ 339 w 339"/>
                <a:gd name="T37" fmla="*/ 344 h 351"/>
                <a:gd name="T38" fmla="*/ 155 w 339"/>
                <a:gd name="T39" fmla="*/ 108 h 351"/>
                <a:gd name="T40" fmla="*/ 109 w 339"/>
                <a:gd name="T41" fmla="*/ 216 h 351"/>
                <a:gd name="T42" fmla="*/ 202 w 339"/>
                <a:gd name="T43" fmla="*/ 216 h 351"/>
                <a:gd name="T44" fmla="*/ 155 w 339"/>
                <a:gd name="T45" fmla="*/ 10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9" h="351">
                  <a:moveTo>
                    <a:pt x="339" y="344"/>
                  </a:moveTo>
                  <a:cubicBezTo>
                    <a:pt x="299" y="349"/>
                    <a:pt x="261" y="349"/>
                    <a:pt x="222" y="347"/>
                  </a:cubicBezTo>
                  <a:cubicBezTo>
                    <a:pt x="222" y="346"/>
                    <a:pt x="221" y="344"/>
                    <a:pt x="221" y="343"/>
                  </a:cubicBezTo>
                  <a:cubicBezTo>
                    <a:pt x="226" y="341"/>
                    <a:pt x="230" y="339"/>
                    <a:pt x="234" y="337"/>
                  </a:cubicBezTo>
                  <a:cubicBezTo>
                    <a:pt x="247" y="332"/>
                    <a:pt x="250" y="326"/>
                    <a:pt x="245" y="314"/>
                  </a:cubicBezTo>
                  <a:cubicBezTo>
                    <a:pt x="235" y="290"/>
                    <a:pt x="225" y="267"/>
                    <a:pt x="215" y="244"/>
                  </a:cubicBezTo>
                  <a:cubicBezTo>
                    <a:pt x="175" y="244"/>
                    <a:pt x="137" y="244"/>
                    <a:pt x="97" y="244"/>
                  </a:cubicBezTo>
                  <a:cubicBezTo>
                    <a:pt x="87" y="268"/>
                    <a:pt x="77" y="292"/>
                    <a:pt x="67" y="316"/>
                  </a:cubicBezTo>
                  <a:cubicBezTo>
                    <a:pt x="63" y="324"/>
                    <a:pt x="68" y="330"/>
                    <a:pt x="74" y="334"/>
                  </a:cubicBezTo>
                  <a:cubicBezTo>
                    <a:pt x="78" y="338"/>
                    <a:pt x="84" y="340"/>
                    <a:pt x="90" y="343"/>
                  </a:cubicBezTo>
                  <a:cubicBezTo>
                    <a:pt x="75" y="350"/>
                    <a:pt x="15" y="351"/>
                    <a:pt x="0" y="344"/>
                  </a:cubicBezTo>
                  <a:cubicBezTo>
                    <a:pt x="1" y="343"/>
                    <a:pt x="2" y="340"/>
                    <a:pt x="3" y="340"/>
                  </a:cubicBezTo>
                  <a:cubicBezTo>
                    <a:pt x="25" y="335"/>
                    <a:pt x="35" y="319"/>
                    <a:pt x="42" y="301"/>
                  </a:cubicBezTo>
                  <a:cubicBezTo>
                    <a:pt x="79" y="211"/>
                    <a:pt x="116" y="122"/>
                    <a:pt x="153" y="33"/>
                  </a:cubicBezTo>
                  <a:cubicBezTo>
                    <a:pt x="157" y="23"/>
                    <a:pt x="162" y="14"/>
                    <a:pt x="168" y="0"/>
                  </a:cubicBezTo>
                  <a:cubicBezTo>
                    <a:pt x="174" y="11"/>
                    <a:pt x="178" y="17"/>
                    <a:pt x="181" y="23"/>
                  </a:cubicBezTo>
                  <a:cubicBezTo>
                    <a:pt x="213" y="96"/>
                    <a:pt x="245" y="169"/>
                    <a:pt x="276" y="242"/>
                  </a:cubicBezTo>
                  <a:cubicBezTo>
                    <a:pt x="284" y="260"/>
                    <a:pt x="291" y="277"/>
                    <a:pt x="298" y="294"/>
                  </a:cubicBezTo>
                  <a:cubicBezTo>
                    <a:pt x="307" y="314"/>
                    <a:pt x="314" y="335"/>
                    <a:pt x="339" y="344"/>
                  </a:cubicBezTo>
                  <a:close/>
                  <a:moveTo>
                    <a:pt x="155" y="108"/>
                  </a:moveTo>
                  <a:cubicBezTo>
                    <a:pt x="138" y="146"/>
                    <a:pt x="123" y="180"/>
                    <a:pt x="109" y="216"/>
                  </a:cubicBezTo>
                  <a:cubicBezTo>
                    <a:pt x="141" y="216"/>
                    <a:pt x="170" y="216"/>
                    <a:pt x="202" y="216"/>
                  </a:cubicBezTo>
                  <a:cubicBezTo>
                    <a:pt x="186" y="180"/>
                    <a:pt x="172" y="146"/>
                    <a:pt x="155"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5">
              <a:extLst>
                <a:ext uri="{FF2B5EF4-FFF2-40B4-BE49-F238E27FC236}">
                  <a16:creationId xmlns:a16="http://schemas.microsoft.com/office/drawing/2014/main" id="{BA3DD6FC-7A8C-4F35-816B-62471F70FB67}"/>
                </a:ext>
              </a:extLst>
            </p:cNvPr>
            <p:cNvSpPr>
              <a:spLocks/>
            </p:cNvSpPr>
            <p:nvPr userDrawn="1"/>
          </p:nvSpPr>
          <p:spPr bwMode="auto">
            <a:xfrm>
              <a:off x="4541360" y="2766500"/>
              <a:ext cx="149705" cy="191510"/>
            </a:xfrm>
            <a:custGeom>
              <a:avLst/>
              <a:gdLst>
                <a:gd name="T0" fmla="*/ 212 w 265"/>
                <a:gd name="T1" fmla="*/ 205 h 339"/>
                <a:gd name="T2" fmla="*/ 206 w 265"/>
                <a:gd name="T3" fmla="*/ 190 h 339"/>
                <a:gd name="T4" fmla="*/ 185 w 265"/>
                <a:gd name="T5" fmla="*/ 171 h 339"/>
                <a:gd name="T6" fmla="*/ 89 w 265"/>
                <a:gd name="T7" fmla="*/ 171 h 339"/>
                <a:gd name="T8" fmla="*/ 89 w 265"/>
                <a:gd name="T9" fmla="*/ 200 h 339"/>
                <a:gd name="T10" fmla="*/ 89 w 265"/>
                <a:gd name="T11" fmla="*/ 288 h 339"/>
                <a:gd name="T12" fmla="*/ 117 w 265"/>
                <a:gd name="T13" fmla="*/ 327 h 339"/>
                <a:gd name="T14" fmla="*/ 123 w 265"/>
                <a:gd name="T15" fmla="*/ 334 h 339"/>
                <a:gd name="T16" fmla="*/ 0 w 265"/>
                <a:gd name="T17" fmla="*/ 335 h 339"/>
                <a:gd name="T18" fmla="*/ 9 w 265"/>
                <a:gd name="T19" fmla="*/ 326 h 339"/>
                <a:gd name="T20" fmla="*/ 33 w 265"/>
                <a:gd name="T21" fmla="*/ 292 h 339"/>
                <a:gd name="T22" fmla="*/ 33 w 265"/>
                <a:gd name="T23" fmla="*/ 46 h 339"/>
                <a:gd name="T24" fmla="*/ 9 w 265"/>
                <a:gd name="T25" fmla="*/ 12 h 339"/>
                <a:gd name="T26" fmla="*/ 4 w 265"/>
                <a:gd name="T27" fmla="*/ 0 h 339"/>
                <a:gd name="T28" fmla="*/ 257 w 265"/>
                <a:gd name="T29" fmla="*/ 0 h 339"/>
                <a:gd name="T30" fmla="*/ 261 w 265"/>
                <a:gd name="T31" fmla="*/ 77 h 339"/>
                <a:gd name="T32" fmla="*/ 257 w 265"/>
                <a:gd name="T33" fmla="*/ 78 h 339"/>
                <a:gd name="T34" fmla="*/ 251 w 265"/>
                <a:gd name="T35" fmla="*/ 63 h 339"/>
                <a:gd name="T36" fmla="*/ 202 w 265"/>
                <a:gd name="T37" fmla="*/ 25 h 339"/>
                <a:gd name="T38" fmla="*/ 93 w 265"/>
                <a:gd name="T39" fmla="*/ 25 h 339"/>
                <a:gd name="T40" fmla="*/ 92 w 265"/>
                <a:gd name="T41" fmla="*/ 145 h 339"/>
                <a:gd name="T42" fmla="*/ 145 w 265"/>
                <a:gd name="T43" fmla="*/ 145 h 339"/>
                <a:gd name="T44" fmla="*/ 178 w 265"/>
                <a:gd name="T45" fmla="*/ 145 h 339"/>
                <a:gd name="T46" fmla="*/ 207 w 265"/>
                <a:gd name="T47" fmla="*/ 123 h 339"/>
                <a:gd name="T48" fmla="*/ 212 w 265"/>
                <a:gd name="T49" fmla="*/ 110 h 339"/>
                <a:gd name="T50" fmla="*/ 212 w 265"/>
                <a:gd name="T51" fmla="*/ 20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9">
                  <a:moveTo>
                    <a:pt x="212" y="205"/>
                  </a:moveTo>
                  <a:cubicBezTo>
                    <a:pt x="210" y="200"/>
                    <a:pt x="208" y="195"/>
                    <a:pt x="206" y="190"/>
                  </a:cubicBezTo>
                  <a:cubicBezTo>
                    <a:pt x="203" y="179"/>
                    <a:pt x="195" y="172"/>
                    <a:pt x="185" y="171"/>
                  </a:cubicBezTo>
                  <a:cubicBezTo>
                    <a:pt x="154" y="170"/>
                    <a:pt x="123" y="171"/>
                    <a:pt x="89" y="171"/>
                  </a:cubicBezTo>
                  <a:cubicBezTo>
                    <a:pt x="89" y="182"/>
                    <a:pt x="89" y="191"/>
                    <a:pt x="89" y="200"/>
                  </a:cubicBezTo>
                  <a:cubicBezTo>
                    <a:pt x="89" y="230"/>
                    <a:pt x="89" y="259"/>
                    <a:pt x="89" y="288"/>
                  </a:cubicBezTo>
                  <a:cubicBezTo>
                    <a:pt x="89" y="315"/>
                    <a:pt x="92" y="317"/>
                    <a:pt x="117" y="327"/>
                  </a:cubicBezTo>
                  <a:cubicBezTo>
                    <a:pt x="119" y="328"/>
                    <a:pt x="121" y="331"/>
                    <a:pt x="123" y="334"/>
                  </a:cubicBezTo>
                  <a:cubicBezTo>
                    <a:pt x="108" y="338"/>
                    <a:pt x="28" y="339"/>
                    <a:pt x="0" y="335"/>
                  </a:cubicBezTo>
                  <a:cubicBezTo>
                    <a:pt x="4" y="331"/>
                    <a:pt x="6" y="327"/>
                    <a:pt x="9" y="326"/>
                  </a:cubicBezTo>
                  <a:cubicBezTo>
                    <a:pt x="28" y="322"/>
                    <a:pt x="33" y="308"/>
                    <a:pt x="33" y="292"/>
                  </a:cubicBezTo>
                  <a:cubicBezTo>
                    <a:pt x="34" y="210"/>
                    <a:pt x="33" y="128"/>
                    <a:pt x="33" y="46"/>
                  </a:cubicBezTo>
                  <a:cubicBezTo>
                    <a:pt x="33" y="29"/>
                    <a:pt x="28" y="16"/>
                    <a:pt x="9" y="12"/>
                  </a:cubicBezTo>
                  <a:cubicBezTo>
                    <a:pt x="3" y="10"/>
                    <a:pt x="0" y="7"/>
                    <a:pt x="4" y="0"/>
                  </a:cubicBezTo>
                  <a:cubicBezTo>
                    <a:pt x="88" y="0"/>
                    <a:pt x="172" y="0"/>
                    <a:pt x="257" y="0"/>
                  </a:cubicBezTo>
                  <a:cubicBezTo>
                    <a:pt x="259" y="26"/>
                    <a:pt x="265" y="52"/>
                    <a:pt x="261" y="77"/>
                  </a:cubicBezTo>
                  <a:cubicBezTo>
                    <a:pt x="260" y="78"/>
                    <a:pt x="258" y="78"/>
                    <a:pt x="257" y="78"/>
                  </a:cubicBezTo>
                  <a:cubicBezTo>
                    <a:pt x="255" y="73"/>
                    <a:pt x="253" y="68"/>
                    <a:pt x="251" y="63"/>
                  </a:cubicBezTo>
                  <a:cubicBezTo>
                    <a:pt x="243" y="37"/>
                    <a:pt x="229" y="26"/>
                    <a:pt x="202" y="25"/>
                  </a:cubicBezTo>
                  <a:cubicBezTo>
                    <a:pt x="166" y="25"/>
                    <a:pt x="129" y="25"/>
                    <a:pt x="93" y="25"/>
                  </a:cubicBezTo>
                  <a:cubicBezTo>
                    <a:pt x="89" y="41"/>
                    <a:pt x="88" y="120"/>
                    <a:pt x="92" y="145"/>
                  </a:cubicBezTo>
                  <a:cubicBezTo>
                    <a:pt x="109" y="145"/>
                    <a:pt x="127" y="145"/>
                    <a:pt x="145" y="145"/>
                  </a:cubicBezTo>
                  <a:cubicBezTo>
                    <a:pt x="156" y="145"/>
                    <a:pt x="167" y="146"/>
                    <a:pt x="178" y="145"/>
                  </a:cubicBezTo>
                  <a:cubicBezTo>
                    <a:pt x="197" y="145"/>
                    <a:pt x="201" y="141"/>
                    <a:pt x="207" y="123"/>
                  </a:cubicBezTo>
                  <a:cubicBezTo>
                    <a:pt x="208" y="119"/>
                    <a:pt x="210" y="115"/>
                    <a:pt x="212" y="110"/>
                  </a:cubicBezTo>
                  <a:cubicBezTo>
                    <a:pt x="220" y="121"/>
                    <a:pt x="221" y="178"/>
                    <a:pt x="21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6">
              <a:extLst>
                <a:ext uri="{FF2B5EF4-FFF2-40B4-BE49-F238E27FC236}">
                  <a16:creationId xmlns:a16="http://schemas.microsoft.com/office/drawing/2014/main" id="{ABE0B119-5464-4CD1-9BE3-B7FB33BCD66D}"/>
                </a:ext>
              </a:extLst>
            </p:cNvPr>
            <p:cNvSpPr>
              <a:spLocks/>
            </p:cNvSpPr>
            <p:nvPr userDrawn="1"/>
          </p:nvSpPr>
          <p:spPr bwMode="auto">
            <a:xfrm>
              <a:off x="5761599" y="2763111"/>
              <a:ext cx="124849" cy="197159"/>
            </a:xfrm>
            <a:custGeom>
              <a:avLst/>
              <a:gdLst>
                <a:gd name="T0" fmla="*/ 194 w 221"/>
                <a:gd name="T1" fmla="*/ 5 h 349"/>
                <a:gd name="T2" fmla="*/ 197 w 221"/>
                <a:gd name="T3" fmla="*/ 13 h 349"/>
                <a:gd name="T4" fmla="*/ 197 w 221"/>
                <a:gd name="T5" fmla="*/ 107 h 349"/>
                <a:gd name="T6" fmla="*/ 187 w 221"/>
                <a:gd name="T7" fmla="*/ 115 h 349"/>
                <a:gd name="T8" fmla="*/ 183 w 221"/>
                <a:gd name="T9" fmla="*/ 94 h 349"/>
                <a:gd name="T10" fmla="*/ 129 w 221"/>
                <a:gd name="T11" fmla="*/ 31 h 349"/>
                <a:gd name="T12" fmla="*/ 85 w 221"/>
                <a:gd name="T13" fmla="*/ 31 h 349"/>
                <a:gd name="T14" fmla="*/ 76 w 221"/>
                <a:gd name="T15" fmla="*/ 114 h 349"/>
                <a:gd name="T16" fmla="*/ 106 w 221"/>
                <a:gd name="T17" fmla="*/ 133 h 349"/>
                <a:gd name="T18" fmla="*/ 182 w 221"/>
                <a:gd name="T19" fmla="*/ 185 h 349"/>
                <a:gd name="T20" fmla="*/ 213 w 221"/>
                <a:gd name="T21" fmla="*/ 274 h 349"/>
                <a:gd name="T22" fmla="*/ 144 w 221"/>
                <a:gd name="T23" fmla="*/ 342 h 349"/>
                <a:gd name="T24" fmla="*/ 60 w 221"/>
                <a:gd name="T25" fmla="*/ 333 h 349"/>
                <a:gd name="T26" fmla="*/ 21 w 221"/>
                <a:gd name="T27" fmla="*/ 341 h 349"/>
                <a:gd name="T28" fmla="*/ 14 w 221"/>
                <a:gd name="T29" fmla="*/ 343 h 349"/>
                <a:gd name="T30" fmla="*/ 11 w 221"/>
                <a:gd name="T31" fmla="*/ 337 h 349"/>
                <a:gd name="T32" fmla="*/ 11 w 221"/>
                <a:gd name="T33" fmla="*/ 239 h 349"/>
                <a:gd name="T34" fmla="*/ 21 w 221"/>
                <a:gd name="T35" fmla="*/ 229 h 349"/>
                <a:gd name="T36" fmla="*/ 26 w 221"/>
                <a:gd name="T37" fmla="*/ 253 h 349"/>
                <a:gd name="T38" fmla="*/ 91 w 221"/>
                <a:gd name="T39" fmla="*/ 322 h 349"/>
                <a:gd name="T40" fmla="*/ 165 w 221"/>
                <a:gd name="T41" fmla="*/ 276 h 349"/>
                <a:gd name="T42" fmla="*/ 152 w 221"/>
                <a:gd name="T43" fmla="*/ 236 h 349"/>
                <a:gd name="T44" fmla="*/ 119 w 221"/>
                <a:gd name="T45" fmla="*/ 207 h 349"/>
                <a:gd name="T46" fmla="*/ 54 w 221"/>
                <a:gd name="T47" fmla="*/ 168 h 349"/>
                <a:gd name="T48" fmla="*/ 13 w 221"/>
                <a:gd name="T49" fmla="*/ 63 h 349"/>
                <a:gd name="T50" fmla="*/ 100 w 221"/>
                <a:gd name="T51" fmla="*/ 3 h 349"/>
                <a:gd name="T52" fmla="*/ 148 w 221"/>
                <a:gd name="T53" fmla="*/ 14 h 349"/>
                <a:gd name="T54" fmla="*/ 188 w 221"/>
                <a:gd name="T55" fmla="*/ 6 h 349"/>
                <a:gd name="T56" fmla="*/ 194 w 221"/>
                <a:gd name="T57" fmla="*/ 5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49">
                  <a:moveTo>
                    <a:pt x="194" y="5"/>
                  </a:moveTo>
                  <a:cubicBezTo>
                    <a:pt x="195" y="8"/>
                    <a:pt x="197" y="10"/>
                    <a:pt x="197" y="13"/>
                  </a:cubicBezTo>
                  <a:cubicBezTo>
                    <a:pt x="197" y="44"/>
                    <a:pt x="197" y="76"/>
                    <a:pt x="197" y="107"/>
                  </a:cubicBezTo>
                  <a:cubicBezTo>
                    <a:pt x="197" y="113"/>
                    <a:pt x="196" y="118"/>
                    <a:pt x="187" y="115"/>
                  </a:cubicBezTo>
                  <a:cubicBezTo>
                    <a:pt x="186" y="108"/>
                    <a:pt x="184" y="101"/>
                    <a:pt x="183" y="94"/>
                  </a:cubicBezTo>
                  <a:cubicBezTo>
                    <a:pt x="175" y="65"/>
                    <a:pt x="157" y="43"/>
                    <a:pt x="129" y="31"/>
                  </a:cubicBezTo>
                  <a:cubicBezTo>
                    <a:pt x="115" y="25"/>
                    <a:pt x="99" y="25"/>
                    <a:pt x="85" y="31"/>
                  </a:cubicBezTo>
                  <a:cubicBezTo>
                    <a:pt x="49" y="48"/>
                    <a:pt x="44" y="88"/>
                    <a:pt x="76" y="114"/>
                  </a:cubicBezTo>
                  <a:cubicBezTo>
                    <a:pt x="85" y="122"/>
                    <a:pt x="96" y="127"/>
                    <a:pt x="106" y="133"/>
                  </a:cubicBezTo>
                  <a:cubicBezTo>
                    <a:pt x="132" y="150"/>
                    <a:pt x="158" y="165"/>
                    <a:pt x="182" y="185"/>
                  </a:cubicBezTo>
                  <a:cubicBezTo>
                    <a:pt x="210" y="207"/>
                    <a:pt x="221" y="238"/>
                    <a:pt x="213" y="274"/>
                  </a:cubicBezTo>
                  <a:cubicBezTo>
                    <a:pt x="204" y="310"/>
                    <a:pt x="180" y="334"/>
                    <a:pt x="144" y="342"/>
                  </a:cubicBezTo>
                  <a:cubicBezTo>
                    <a:pt x="116" y="349"/>
                    <a:pt x="87" y="345"/>
                    <a:pt x="60" y="333"/>
                  </a:cubicBezTo>
                  <a:cubicBezTo>
                    <a:pt x="38" y="323"/>
                    <a:pt x="38" y="324"/>
                    <a:pt x="21" y="341"/>
                  </a:cubicBezTo>
                  <a:cubicBezTo>
                    <a:pt x="20" y="343"/>
                    <a:pt x="17" y="342"/>
                    <a:pt x="14" y="343"/>
                  </a:cubicBezTo>
                  <a:cubicBezTo>
                    <a:pt x="13" y="340"/>
                    <a:pt x="11" y="339"/>
                    <a:pt x="11" y="337"/>
                  </a:cubicBezTo>
                  <a:cubicBezTo>
                    <a:pt x="11" y="304"/>
                    <a:pt x="11" y="272"/>
                    <a:pt x="11" y="239"/>
                  </a:cubicBezTo>
                  <a:cubicBezTo>
                    <a:pt x="11" y="233"/>
                    <a:pt x="10" y="226"/>
                    <a:pt x="21" y="229"/>
                  </a:cubicBezTo>
                  <a:cubicBezTo>
                    <a:pt x="22" y="237"/>
                    <a:pt x="24" y="245"/>
                    <a:pt x="26" y="253"/>
                  </a:cubicBezTo>
                  <a:cubicBezTo>
                    <a:pt x="35" y="288"/>
                    <a:pt x="56" y="312"/>
                    <a:pt x="91" y="322"/>
                  </a:cubicBezTo>
                  <a:cubicBezTo>
                    <a:pt x="130" y="333"/>
                    <a:pt x="158" y="302"/>
                    <a:pt x="165" y="276"/>
                  </a:cubicBezTo>
                  <a:cubicBezTo>
                    <a:pt x="168" y="261"/>
                    <a:pt x="163" y="247"/>
                    <a:pt x="152" y="236"/>
                  </a:cubicBezTo>
                  <a:cubicBezTo>
                    <a:pt x="142" y="225"/>
                    <a:pt x="131" y="215"/>
                    <a:pt x="119" y="207"/>
                  </a:cubicBezTo>
                  <a:cubicBezTo>
                    <a:pt x="98" y="193"/>
                    <a:pt x="76" y="181"/>
                    <a:pt x="54" y="168"/>
                  </a:cubicBezTo>
                  <a:cubicBezTo>
                    <a:pt x="16" y="144"/>
                    <a:pt x="0" y="105"/>
                    <a:pt x="13" y="63"/>
                  </a:cubicBezTo>
                  <a:cubicBezTo>
                    <a:pt x="25" y="25"/>
                    <a:pt x="60" y="0"/>
                    <a:pt x="100" y="3"/>
                  </a:cubicBezTo>
                  <a:cubicBezTo>
                    <a:pt x="116" y="4"/>
                    <a:pt x="132" y="9"/>
                    <a:pt x="148" y="14"/>
                  </a:cubicBezTo>
                  <a:cubicBezTo>
                    <a:pt x="172" y="22"/>
                    <a:pt x="171" y="23"/>
                    <a:pt x="188" y="6"/>
                  </a:cubicBezTo>
                  <a:cubicBezTo>
                    <a:pt x="189" y="5"/>
                    <a:pt x="191" y="6"/>
                    <a:pt x="19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7">
              <a:extLst>
                <a:ext uri="{FF2B5EF4-FFF2-40B4-BE49-F238E27FC236}">
                  <a16:creationId xmlns:a16="http://schemas.microsoft.com/office/drawing/2014/main" id="{DCC2B091-053A-4AD1-95E4-A87AB66B3C30}"/>
                </a:ext>
              </a:extLst>
            </p:cNvPr>
            <p:cNvSpPr>
              <a:spLocks/>
            </p:cNvSpPr>
            <p:nvPr userDrawn="1"/>
          </p:nvSpPr>
          <p:spPr bwMode="auto">
            <a:xfrm>
              <a:off x="6075698" y="2413422"/>
              <a:ext cx="123154" cy="194900"/>
            </a:xfrm>
            <a:custGeom>
              <a:avLst/>
              <a:gdLst>
                <a:gd name="T0" fmla="*/ 190 w 218"/>
                <a:gd name="T1" fmla="*/ 113 h 344"/>
                <a:gd name="T2" fmla="*/ 180 w 218"/>
                <a:gd name="T3" fmla="*/ 105 h 344"/>
                <a:gd name="T4" fmla="*/ 147 w 218"/>
                <a:gd name="T5" fmla="*/ 43 h 344"/>
                <a:gd name="T6" fmla="*/ 93 w 218"/>
                <a:gd name="T7" fmla="*/ 25 h 344"/>
                <a:gd name="T8" fmla="*/ 59 w 218"/>
                <a:gd name="T9" fmla="*/ 99 h 344"/>
                <a:gd name="T10" fmla="*/ 97 w 218"/>
                <a:gd name="T11" fmla="*/ 130 h 344"/>
                <a:gd name="T12" fmla="*/ 184 w 218"/>
                <a:gd name="T13" fmla="*/ 190 h 344"/>
                <a:gd name="T14" fmla="*/ 204 w 218"/>
                <a:gd name="T15" fmla="*/ 283 h 344"/>
                <a:gd name="T16" fmla="*/ 123 w 218"/>
                <a:gd name="T17" fmla="*/ 343 h 344"/>
                <a:gd name="T18" fmla="*/ 50 w 218"/>
                <a:gd name="T19" fmla="*/ 329 h 344"/>
                <a:gd name="T20" fmla="*/ 19 w 218"/>
                <a:gd name="T21" fmla="*/ 336 h 344"/>
                <a:gd name="T22" fmla="*/ 10 w 218"/>
                <a:gd name="T23" fmla="*/ 342 h 344"/>
                <a:gd name="T24" fmla="*/ 9 w 218"/>
                <a:gd name="T25" fmla="*/ 227 h 344"/>
                <a:gd name="T26" fmla="*/ 19 w 218"/>
                <a:gd name="T27" fmla="*/ 237 h 344"/>
                <a:gd name="T28" fmla="*/ 50 w 218"/>
                <a:gd name="T29" fmla="*/ 300 h 344"/>
                <a:gd name="T30" fmla="*/ 83 w 218"/>
                <a:gd name="T31" fmla="*/ 319 h 344"/>
                <a:gd name="T32" fmla="*/ 159 w 218"/>
                <a:gd name="T33" fmla="*/ 278 h 344"/>
                <a:gd name="T34" fmla="*/ 145 w 218"/>
                <a:gd name="T35" fmla="*/ 231 h 344"/>
                <a:gd name="T36" fmla="*/ 90 w 218"/>
                <a:gd name="T37" fmla="*/ 190 h 344"/>
                <a:gd name="T38" fmla="*/ 46 w 218"/>
                <a:gd name="T39" fmla="*/ 163 h 344"/>
                <a:gd name="T40" fmla="*/ 4 w 218"/>
                <a:gd name="T41" fmla="*/ 83 h 344"/>
                <a:gd name="T42" fmla="*/ 66 w 218"/>
                <a:gd name="T43" fmla="*/ 5 h 344"/>
                <a:gd name="T44" fmla="*/ 117 w 218"/>
                <a:gd name="T45" fmla="*/ 4 h 344"/>
                <a:gd name="T46" fmla="*/ 146 w 218"/>
                <a:gd name="T47" fmla="*/ 13 h 344"/>
                <a:gd name="T48" fmla="*/ 182 w 218"/>
                <a:gd name="T49" fmla="*/ 7 h 344"/>
                <a:gd name="T50" fmla="*/ 190 w 218"/>
                <a:gd name="T51" fmla="*/ 6 h 344"/>
                <a:gd name="T52" fmla="*/ 190 w 218"/>
                <a:gd name="T53" fmla="*/ 11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8" h="344">
                  <a:moveTo>
                    <a:pt x="190" y="113"/>
                  </a:moveTo>
                  <a:cubicBezTo>
                    <a:pt x="181" y="115"/>
                    <a:pt x="180" y="110"/>
                    <a:pt x="180" y="105"/>
                  </a:cubicBezTo>
                  <a:cubicBezTo>
                    <a:pt x="178" y="79"/>
                    <a:pt x="166" y="59"/>
                    <a:pt x="147" y="43"/>
                  </a:cubicBezTo>
                  <a:cubicBezTo>
                    <a:pt x="131" y="30"/>
                    <a:pt x="114" y="23"/>
                    <a:pt x="93" y="25"/>
                  </a:cubicBezTo>
                  <a:cubicBezTo>
                    <a:pt x="58" y="29"/>
                    <a:pt x="39" y="70"/>
                    <a:pt x="59" y="99"/>
                  </a:cubicBezTo>
                  <a:cubicBezTo>
                    <a:pt x="68" y="113"/>
                    <a:pt x="82" y="122"/>
                    <a:pt x="97" y="130"/>
                  </a:cubicBezTo>
                  <a:cubicBezTo>
                    <a:pt x="129" y="146"/>
                    <a:pt x="159" y="164"/>
                    <a:pt x="184" y="190"/>
                  </a:cubicBezTo>
                  <a:cubicBezTo>
                    <a:pt x="210" y="217"/>
                    <a:pt x="218" y="248"/>
                    <a:pt x="204" y="283"/>
                  </a:cubicBezTo>
                  <a:cubicBezTo>
                    <a:pt x="189" y="319"/>
                    <a:pt x="162" y="340"/>
                    <a:pt x="123" y="343"/>
                  </a:cubicBezTo>
                  <a:cubicBezTo>
                    <a:pt x="98" y="344"/>
                    <a:pt x="73" y="341"/>
                    <a:pt x="50" y="329"/>
                  </a:cubicBezTo>
                  <a:cubicBezTo>
                    <a:pt x="33" y="321"/>
                    <a:pt x="33" y="321"/>
                    <a:pt x="19" y="336"/>
                  </a:cubicBezTo>
                  <a:cubicBezTo>
                    <a:pt x="17" y="338"/>
                    <a:pt x="14" y="340"/>
                    <a:pt x="10" y="342"/>
                  </a:cubicBezTo>
                  <a:cubicBezTo>
                    <a:pt x="5" y="325"/>
                    <a:pt x="5" y="244"/>
                    <a:pt x="9" y="227"/>
                  </a:cubicBezTo>
                  <a:cubicBezTo>
                    <a:pt x="19" y="224"/>
                    <a:pt x="18" y="232"/>
                    <a:pt x="19" y="237"/>
                  </a:cubicBezTo>
                  <a:cubicBezTo>
                    <a:pt x="22" y="262"/>
                    <a:pt x="31" y="284"/>
                    <a:pt x="50" y="300"/>
                  </a:cubicBezTo>
                  <a:cubicBezTo>
                    <a:pt x="60" y="308"/>
                    <a:pt x="71" y="315"/>
                    <a:pt x="83" y="319"/>
                  </a:cubicBezTo>
                  <a:cubicBezTo>
                    <a:pt x="113" y="330"/>
                    <a:pt x="151" y="309"/>
                    <a:pt x="159" y="278"/>
                  </a:cubicBezTo>
                  <a:cubicBezTo>
                    <a:pt x="163" y="260"/>
                    <a:pt x="158" y="243"/>
                    <a:pt x="145" y="231"/>
                  </a:cubicBezTo>
                  <a:cubicBezTo>
                    <a:pt x="128" y="216"/>
                    <a:pt x="109" y="203"/>
                    <a:pt x="90" y="190"/>
                  </a:cubicBezTo>
                  <a:cubicBezTo>
                    <a:pt x="76" y="181"/>
                    <a:pt x="61" y="173"/>
                    <a:pt x="46" y="163"/>
                  </a:cubicBezTo>
                  <a:cubicBezTo>
                    <a:pt x="17" y="145"/>
                    <a:pt x="0" y="118"/>
                    <a:pt x="4" y="83"/>
                  </a:cubicBezTo>
                  <a:cubicBezTo>
                    <a:pt x="8" y="45"/>
                    <a:pt x="28" y="16"/>
                    <a:pt x="66" y="5"/>
                  </a:cubicBezTo>
                  <a:cubicBezTo>
                    <a:pt x="82" y="0"/>
                    <a:pt x="100" y="2"/>
                    <a:pt x="117" y="4"/>
                  </a:cubicBezTo>
                  <a:cubicBezTo>
                    <a:pt x="127" y="4"/>
                    <a:pt x="136" y="9"/>
                    <a:pt x="146" y="13"/>
                  </a:cubicBezTo>
                  <a:cubicBezTo>
                    <a:pt x="159" y="18"/>
                    <a:pt x="172" y="24"/>
                    <a:pt x="182" y="7"/>
                  </a:cubicBezTo>
                  <a:cubicBezTo>
                    <a:pt x="183" y="6"/>
                    <a:pt x="187" y="6"/>
                    <a:pt x="190" y="6"/>
                  </a:cubicBezTo>
                  <a:cubicBezTo>
                    <a:pt x="190" y="42"/>
                    <a:pt x="190" y="78"/>
                    <a:pt x="19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
              <a:extLst>
                <a:ext uri="{FF2B5EF4-FFF2-40B4-BE49-F238E27FC236}">
                  <a16:creationId xmlns:a16="http://schemas.microsoft.com/office/drawing/2014/main" id="{8D12D29A-C44B-444C-9ABA-E545A18C3FBB}"/>
                </a:ext>
              </a:extLst>
            </p:cNvPr>
            <p:cNvSpPr>
              <a:spLocks/>
            </p:cNvSpPr>
            <p:nvPr userDrawn="1"/>
          </p:nvSpPr>
          <p:spPr bwMode="auto">
            <a:xfrm>
              <a:off x="5527720" y="2415117"/>
              <a:ext cx="183036" cy="193205"/>
            </a:xfrm>
            <a:custGeom>
              <a:avLst/>
              <a:gdLst>
                <a:gd name="T0" fmla="*/ 0 w 323"/>
                <a:gd name="T1" fmla="*/ 6 h 341"/>
                <a:gd name="T2" fmla="*/ 121 w 323"/>
                <a:gd name="T3" fmla="*/ 7 h 341"/>
                <a:gd name="T4" fmla="*/ 112 w 323"/>
                <a:gd name="T5" fmla="*/ 12 h 341"/>
                <a:gd name="T6" fmla="*/ 98 w 323"/>
                <a:gd name="T7" fmla="*/ 42 h 341"/>
                <a:gd name="T8" fmla="*/ 114 w 323"/>
                <a:gd name="T9" fmla="*/ 79 h 341"/>
                <a:gd name="T10" fmla="*/ 178 w 323"/>
                <a:gd name="T11" fmla="*/ 223 h 341"/>
                <a:gd name="T12" fmla="*/ 183 w 323"/>
                <a:gd name="T13" fmla="*/ 235 h 341"/>
                <a:gd name="T14" fmla="*/ 191 w 323"/>
                <a:gd name="T15" fmla="*/ 217 h 341"/>
                <a:gd name="T16" fmla="*/ 260 w 323"/>
                <a:gd name="T17" fmla="*/ 47 h 341"/>
                <a:gd name="T18" fmla="*/ 247 w 323"/>
                <a:gd name="T19" fmla="*/ 10 h 341"/>
                <a:gd name="T20" fmla="*/ 245 w 323"/>
                <a:gd name="T21" fmla="*/ 7 h 341"/>
                <a:gd name="T22" fmla="*/ 323 w 323"/>
                <a:gd name="T23" fmla="*/ 4 h 341"/>
                <a:gd name="T24" fmla="*/ 320 w 323"/>
                <a:gd name="T25" fmla="*/ 12 h 341"/>
                <a:gd name="T26" fmla="*/ 291 w 323"/>
                <a:gd name="T27" fmla="*/ 47 h 341"/>
                <a:gd name="T28" fmla="*/ 247 w 323"/>
                <a:gd name="T29" fmla="*/ 158 h 341"/>
                <a:gd name="T30" fmla="*/ 181 w 323"/>
                <a:gd name="T31" fmla="*/ 325 h 341"/>
                <a:gd name="T32" fmla="*/ 178 w 323"/>
                <a:gd name="T33" fmla="*/ 333 h 341"/>
                <a:gd name="T34" fmla="*/ 162 w 323"/>
                <a:gd name="T35" fmla="*/ 333 h 341"/>
                <a:gd name="T36" fmla="*/ 157 w 323"/>
                <a:gd name="T37" fmla="*/ 322 h 341"/>
                <a:gd name="T38" fmla="*/ 38 w 323"/>
                <a:gd name="T39" fmla="*/ 45 h 341"/>
                <a:gd name="T40" fmla="*/ 0 w 323"/>
                <a:gd name="T41" fmla="*/ 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41">
                  <a:moveTo>
                    <a:pt x="0" y="6"/>
                  </a:moveTo>
                  <a:cubicBezTo>
                    <a:pt x="24" y="1"/>
                    <a:pt x="104" y="1"/>
                    <a:pt x="121" y="7"/>
                  </a:cubicBezTo>
                  <a:cubicBezTo>
                    <a:pt x="117" y="9"/>
                    <a:pt x="115" y="11"/>
                    <a:pt x="112" y="12"/>
                  </a:cubicBezTo>
                  <a:cubicBezTo>
                    <a:pt x="93" y="18"/>
                    <a:pt x="90" y="24"/>
                    <a:pt x="98" y="42"/>
                  </a:cubicBezTo>
                  <a:cubicBezTo>
                    <a:pt x="103" y="55"/>
                    <a:pt x="109" y="67"/>
                    <a:pt x="114" y="79"/>
                  </a:cubicBezTo>
                  <a:cubicBezTo>
                    <a:pt x="136" y="127"/>
                    <a:pt x="157" y="175"/>
                    <a:pt x="178" y="223"/>
                  </a:cubicBezTo>
                  <a:cubicBezTo>
                    <a:pt x="179" y="226"/>
                    <a:pt x="181" y="229"/>
                    <a:pt x="183" y="235"/>
                  </a:cubicBezTo>
                  <a:cubicBezTo>
                    <a:pt x="187" y="227"/>
                    <a:pt x="189" y="222"/>
                    <a:pt x="191" y="217"/>
                  </a:cubicBezTo>
                  <a:cubicBezTo>
                    <a:pt x="214" y="160"/>
                    <a:pt x="237" y="104"/>
                    <a:pt x="260" y="47"/>
                  </a:cubicBezTo>
                  <a:cubicBezTo>
                    <a:pt x="269" y="23"/>
                    <a:pt x="269" y="23"/>
                    <a:pt x="247" y="10"/>
                  </a:cubicBezTo>
                  <a:cubicBezTo>
                    <a:pt x="246" y="10"/>
                    <a:pt x="245" y="8"/>
                    <a:pt x="245" y="7"/>
                  </a:cubicBezTo>
                  <a:cubicBezTo>
                    <a:pt x="255" y="1"/>
                    <a:pt x="291" y="0"/>
                    <a:pt x="323" y="4"/>
                  </a:cubicBezTo>
                  <a:cubicBezTo>
                    <a:pt x="322" y="7"/>
                    <a:pt x="321" y="12"/>
                    <a:pt x="320" y="12"/>
                  </a:cubicBezTo>
                  <a:cubicBezTo>
                    <a:pt x="303" y="18"/>
                    <a:pt x="297" y="32"/>
                    <a:pt x="291" y="47"/>
                  </a:cubicBezTo>
                  <a:cubicBezTo>
                    <a:pt x="276" y="84"/>
                    <a:pt x="262" y="121"/>
                    <a:pt x="247" y="158"/>
                  </a:cubicBezTo>
                  <a:cubicBezTo>
                    <a:pt x="225" y="214"/>
                    <a:pt x="203" y="269"/>
                    <a:pt x="181" y="325"/>
                  </a:cubicBezTo>
                  <a:cubicBezTo>
                    <a:pt x="180" y="328"/>
                    <a:pt x="179" y="330"/>
                    <a:pt x="178" y="333"/>
                  </a:cubicBezTo>
                  <a:cubicBezTo>
                    <a:pt x="173" y="341"/>
                    <a:pt x="167" y="341"/>
                    <a:pt x="162" y="333"/>
                  </a:cubicBezTo>
                  <a:cubicBezTo>
                    <a:pt x="160" y="329"/>
                    <a:pt x="158" y="325"/>
                    <a:pt x="157" y="322"/>
                  </a:cubicBezTo>
                  <a:cubicBezTo>
                    <a:pt x="117" y="230"/>
                    <a:pt x="77" y="137"/>
                    <a:pt x="38" y="45"/>
                  </a:cubicBezTo>
                  <a:cubicBezTo>
                    <a:pt x="31" y="28"/>
                    <a:pt x="19" y="1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
              <a:extLst>
                <a:ext uri="{FF2B5EF4-FFF2-40B4-BE49-F238E27FC236}">
                  <a16:creationId xmlns:a16="http://schemas.microsoft.com/office/drawing/2014/main" id="{2939D7E1-0520-4C43-B846-B6B9FDED75E3}"/>
                </a:ext>
              </a:extLst>
            </p:cNvPr>
            <p:cNvSpPr>
              <a:spLocks/>
            </p:cNvSpPr>
            <p:nvPr userDrawn="1"/>
          </p:nvSpPr>
          <p:spPr bwMode="auto">
            <a:xfrm>
              <a:off x="6299973" y="2417376"/>
              <a:ext cx="164958" cy="189815"/>
            </a:xfrm>
            <a:custGeom>
              <a:avLst/>
              <a:gdLst>
                <a:gd name="T0" fmla="*/ 175 w 292"/>
                <a:gd name="T1" fmla="*/ 24 h 335"/>
                <a:gd name="T2" fmla="*/ 174 w 292"/>
                <a:gd name="T3" fmla="*/ 45 h 335"/>
                <a:gd name="T4" fmla="*/ 174 w 292"/>
                <a:gd name="T5" fmla="*/ 283 h 335"/>
                <a:gd name="T6" fmla="*/ 207 w 292"/>
                <a:gd name="T7" fmla="*/ 326 h 335"/>
                <a:gd name="T8" fmla="*/ 200 w 292"/>
                <a:gd name="T9" fmla="*/ 334 h 335"/>
                <a:gd name="T10" fmla="*/ 172 w 292"/>
                <a:gd name="T11" fmla="*/ 334 h 335"/>
                <a:gd name="T12" fmla="*/ 98 w 292"/>
                <a:gd name="T13" fmla="*/ 334 h 335"/>
                <a:gd name="T14" fmla="*/ 88 w 292"/>
                <a:gd name="T15" fmla="*/ 324 h 335"/>
                <a:gd name="T16" fmla="*/ 98 w 292"/>
                <a:gd name="T17" fmla="*/ 322 h 335"/>
                <a:gd name="T18" fmla="*/ 118 w 292"/>
                <a:gd name="T19" fmla="*/ 295 h 335"/>
                <a:gd name="T20" fmla="*/ 118 w 292"/>
                <a:gd name="T21" fmla="*/ 25 h 335"/>
                <a:gd name="T22" fmla="*/ 39 w 292"/>
                <a:gd name="T23" fmla="*/ 27 h 335"/>
                <a:gd name="T24" fmla="*/ 16 w 292"/>
                <a:gd name="T25" fmla="*/ 53 h 335"/>
                <a:gd name="T26" fmla="*/ 9 w 292"/>
                <a:gd name="T27" fmla="*/ 78 h 335"/>
                <a:gd name="T28" fmla="*/ 6 w 292"/>
                <a:gd name="T29" fmla="*/ 0 h 335"/>
                <a:gd name="T30" fmla="*/ 285 w 292"/>
                <a:gd name="T31" fmla="*/ 0 h 335"/>
                <a:gd name="T32" fmla="*/ 283 w 292"/>
                <a:gd name="T33" fmla="*/ 81 h 335"/>
                <a:gd name="T34" fmla="*/ 278 w 292"/>
                <a:gd name="T35" fmla="*/ 63 h 335"/>
                <a:gd name="T36" fmla="*/ 230 w 292"/>
                <a:gd name="T37" fmla="*/ 24 h 335"/>
                <a:gd name="T38" fmla="*/ 175 w 292"/>
                <a:gd name="T39" fmla="*/ 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5">
                  <a:moveTo>
                    <a:pt x="175" y="24"/>
                  </a:moveTo>
                  <a:cubicBezTo>
                    <a:pt x="175" y="32"/>
                    <a:pt x="174" y="39"/>
                    <a:pt x="174" y="45"/>
                  </a:cubicBezTo>
                  <a:cubicBezTo>
                    <a:pt x="174" y="125"/>
                    <a:pt x="174" y="204"/>
                    <a:pt x="174" y="283"/>
                  </a:cubicBezTo>
                  <a:cubicBezTo>
                    <a:pt x="174" y="313"/>
                    <a:pt x="178" y="317"/>
                    <a:pt x="207" y="326"/>
                  </a:cubicBezTo>
                  <a:cubicBezTo>
                    <a:pt x="204" y="329"/>
                    <a:pt x="202" y="333"/>
                    <a:pt x="200" y="334"/>
                  </a:cubicBezTo>
                  <a:cubicBezTo>
                    <a:pt x="191" y="335"/>
                    <a:pt x="182" y="334"/>
                    <a:pt x="172" y="334"/>
                  </a:cubicBezTo>
                  <a:cubicBezTo>
                    <a:pt x="148" y="334"/>
                    <a:pt x="123" y="334"/>
                    <a:pt x="98" y="334"/>
                  </a:cubicBezTo>
                  <a:cubicBezTo>
                    <a:pt x="93" y="334"/>
                    <a:pt x="85" y="335"/>
                    <a:pt x="88" y="324"/>
                  </a:cubicBezTo>
                  <a:cubicBezTo>
                    <a:pt x="91" y="323"/>
                    <a:pt x="95" y="323"/>
                    <a:pt x="98" y="322"/>
                  </a:cubicBezTo>
                  <a:cubicBezTo>
                    <a:pt x="111" y="318"/>
                    <a:pt x="118" y="308"/>
                    <a:pt x="118" y="295"/>
                  </a:cubicBezTo>
                  <a:cubicBezTo>
                    <a:pt x="118" y="206"/>
                    <a:pt x="118" y="117"/>
                    <a:pt x="118" y="25"/>
                  </a:cubicBezTo>
                  <a:cubicBezTo>
                    <a:pt x="91" y="24"/>
                    <a:pt x="65" y="21"/>
                    <a:pt x="39" y="27"/>
                  </a:cubicBezTo>
                  <a:cubicBezTo>
                    <a:pt x="26" y="31"/>
                    <a:pt x="20" y="41"/>
                    <a:pt x="16" y="53"/>
                  </a:cubicBezTo>
                  <a:cubicBezTo>
                    <a:pt x="13" y="61"/>
                    <a:pt x="12" y="69"/>
                    <a:pt x="9" y="78"/>
                  </a:cubicBezTo>
                  <a:cubicBezTo>
                    <a:pt x="1" y="68"/>
                    <a:pt x="0" y="44"/>
                    <a:pt x="6" y="0"/>
                  </a:cubicBezTo>
                  <a:cubicBezTo>
                    <a:pt x="99" y="0"/>
                    <a:pt x="192" y="0"/>
                    <a:pt x="285" y="0"/>
                  </a:cubicBezTo>
                  <a:cubicBezTo>
                    <a:pt x="292" y="39"/>
                    <a:pt x="292" y="65"/>
                    <a:pt x="283" y="81"/>
                  </a:cubicBezTo>
                  <a:cubicBezTo>
                    <a:pt x="281" y="73"/>
                    <a:pt x="280" y="68"/>
                    <a:pt x="278" y="63"/>
                  </a:cubicBezTo>
                  <a:cubicBezTo>
                    <a:pt x="271" y="33"/>
                    <a:pt x="261" y="24"/>
                    <a:pt x="230" y="24"/>
                  </a:cubicBezTo>
                  <a:cubicBezTo>
                    <a:pt x="212" y="23"/>
                    <a:pt x="194" y="24"/>
                    <a:pt x="17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0">
              <a:extLst>
                <a:ext uri="{FF2B5EF4-FFF2-40B4-BE49-F238E27FC236}">
                  <a16:creationId xmlns:a16="http://schemas.microsoft.com/office/drawing/2014/main" id="{E00EF5E3-C705-41DA-B247-31B7F55DAAF9}"/>
                </a:ext>
              </a:extLst>
            </p:cNvPr>
            <p:cNvSpPr>
              <a:spLocks/>
            </p:cNvSpPr>
            <p:nvPr userDrawn="1"/>
          </p:nvSpPr>
          <p:spPr bwMode="auto">
            <a:xfrm>
              <a:off x="5906785" y="2765936"/>
              <a:ext cx="155919" cy="191510"/>
            </a:xfrm>
            <a:custGeom>
              <a:avLst/>
              <a:gdLst>
                <a:gd name="T0" fmla="*/ 275 w 275"/>
                <a:gd name="T1" fmla="*/ 247 h 339"/>
                <a:gd name="T2" fmla="*/ 248 w 275"/>
                <a:gd name="T3" fmla="*/ 337 h 339"/>
                <a:gd name="T4" fmla="*/ 232 w 275"/>
                <a:gd name="T5" fmla="*/ 338 h 339"/>
                <a:gd name="T6" fmla="*/ 20 w 275"/>
                <a:gd name="T7" fmla="*/ 338 h 339"/>
                <a:gd name="T8" fmla="*/ 6 w 275"/>
                <a:gd name="T9" fmla="*/ 337 h 339"/>
                <a:gd name="T10" fmla="*/ 1 w 275"/>
                <a:gd name="T11" fmla="*/ 330 h 339"/>
                <a:gd name="T12" fmla="*/ 36 w 275"/>
                <a:gd name="T13" fmla="*/ 280 h 339"/>
                <a:gd name="T14" fmla="*/ 36 w 275"/>
                <a:gd name="T15" fmla="*/ 56 h 339"/>
                <a:gd name="T16" fmla="*/ 35 w 275"/>
                <a:gd name="T17" fmla="*/ 38 h 339"/>
                <a:gd name="T18" fmla="*/ 11 w 275"/>
                <a:gd name="T19" fmla="*/ 12 h 339"/>
                <a:gd name="T20" fmla="*/ 0 w 275"/>
                <a:gd name="T21" fmla="*/ 8 h 339"/>
                <a:gd name="T22" fmla="*/ 9 w 275"/>
                <a:gd name="T23" fmla="*/ 0 h 339"/>
                <a:gd name="T24" fmla="*/ 118 w 275"/>
                <a:gd name="T25" fmla="*/ 0 h 339"/>
                <a:gd name="T26" fmla="*/ 126 w 275"/>
                <a:gd name="T27" fmla="*/ 6 h 339"/>
                <a:gd name="T28" fmla="*/ 123 w 275"/>
                <a:gd name="T29" fmla="*/ 11 h 339"/>
                <a:gd name="T30" fmla="*/ 92 w 275"/>
                <a:gd name="T31" fmla="*/ 52 h 339"/>
                <a:gd name="T32" fmla="*/ 92 w 275"/>
                <a:gd name="T33" fmla="*/ 282 h 339"/>
                <a:gd name="T34" fmla="*/ 92 w 275"/>
                <a:gd name="T35" fmla="*/ 292 h 339"/>
                <a:gd name="T36" fmla="*/ 113 w 275"/>
                <a:gd name="T37" fmla="*/ 311 h 339"/>
                <a:gd name="T38" fmla="*/ 195 w 275"/>
                <a:gd name="T39" fmla="*/ 311 h 339"/>
                <a:gd name="T40" fmla="*/ 250 w 275"/>
                <a:gd name="T41" fmla="*/ 276 h 339"/>
                <a:gd name="T42" fmla="*/ 262 w 275"/>
                <a:gd name="T43" fmla="*/ 251 h 339"/>
                <a:gd name="T44" fmla="*/ 270 w 275"/>
                <a:gd name="T45" fmla="*/ 243 h 339"/>
                <a:gd name="T46" fmla="*/ 275 w 275"/>
                <a:gd name="T47" fmla="*/ 24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5" h="339">
                  <a:moveTo>
                    <a:pt x="275" y="247"/>
                  </a:moveTo>
                  <a:cubicBezTo>
                    <a:pt x="266" y="277"/>
                    <a:pt x="257" y="306"/>
                    <a:pt x="248" y="337"/>
                  </a:cubicBezTo>
                  <a:cubicBezTo>
                    <a:pt x="242" y="337"/>
                    <a:pt x="237" y="338"/>
                    <a:pt x="232" y="338"/>
                  </a:cubicBezTo>
                  <a:cubicBezTo>
                    <a:pt x="161" y="338"/>
                    <a:pt x="91" y="338"/>
                    <a:pt x="20" y="338"/>
                  </a:cubicBezTo>
                  <a:cubicBezTo>
                    <a:pt x="15" y="338"/>
                    <a:pt x="11" y="339"/>
                    <a:pt x="6" y="337"/>
                  </a:cubicBezTo>
                  <a:cubicBezTo>
                    <a:pt x="4" y="337"/>
                    <a:pt x="3" y="333"/>
                    <a:pt x="1" y="330"/>
                  </a:cubicBezTo>
                  <a:cubicBezTo>
                    <a:pt x="33" y="319"/>
                    <a:pt x="36" y="314"/>
                    <a:pt x="36" y="280"/>
                  </a:cubicBezTo>
                  <a:cubicBezTo>
                    <a:pt x="36" y="205"/>
                    <a:pt x="36" y="131"/>
                    <a:pt x="36" y="56"/>
                  </a:cubicBezTo>
                  <a:cubicBezTo>
                    <a:pt x="36" y="50"/>
                    <a:pt x="36" y="44"/>
                    <a:pt x="35" y="38"/>
                  </a:cubicBezTo>
                  <a:cubicBezTo>
                    <a:pt x="33" y="24"/>
                    <a:pt x="25" y="15"/>
                    <a:pt x="11" y="12"/>
                  </a:cubicBezTo>
                  <a:cubicBezTo>
                    <a:pt x="8" y="12"/>
                    <a:pt x="5" y="10"/>
                    <a:pt x="0" y="8"/>
                  </a:cubicBezTo>
                  <a:cubicBezTo>
                    <a:pt x="4" y="5"/>
                    <a:pt x="6" y="0"/>
                    <a:pt x="9" y="0"/>
                  </a:cubicBezTo>
                  <a:cubicBezTo>
                    <a:pt x="45" y="0"/>
                    <a:pt x="82" y="0"/>
                    <a:pt x="118" y="0"/>
                  </a:cubicBezTo>
                  <a:cubicBezTo>
                    <a:pt x="121" y="0"/>
                    <a:pt x="124" y="4"/>
                    <a:pt x="126" y="6"/>
                  </a:cubicBezTo>
                  <a:cubicBezTo>
                    <a:pt x="124" y="9"/>
                    <a:pt x="124" y="10"/>
                    <a:pt x="123" y="11"/>
                  </a:cubicBezTo>
                  <a:cubicBezTo>
                    <a:pt x="96" y="19"/>
                    <a:pt x="92" y="23"/>
                    <a:pt x="92" y="52"/>
                  </a:cubicBezTo>
                  <a:cubicBezTo>
                    <a:pt x="92" y="128"/>
                    <a:pt x="92" y="205"/>
                    <a:pt x="92" y="282"/>
                  </a:cubicBezTo>
                  <a:cubicBezTo>
                    <a:pt x="92" y="285"/>
                    <a:pt x="92" y="288"/>
                    <a:pt x="92" y="292"/>
                  </a:cubicBezTo>
                  <a:cubicBezTo>
                    <a:pt x="94" y="305"/>
                    <a:pt x="99" y="311"/>
                    <a:pt x="113" y="311"/>
                  </a:cubicBezTo>
                  <a:cubicBezTo>
                    <a:pt x="140" y="312"/>
                    <a:pt x="167" y="313"/>
                    <a:pt x="195" y="311"/>
                  </a:cubicBezTo>
                  <a:cubicBezTo>
                    <a:pt x="219" y="310"/>
                    <a:pt x="237" y="297"/>
                    <a:pt x="250" y="276"/>
                  </a:cubicBezTo>
                  <a:cubicBezTo>
                    <a:pt x="254" y="268"/>
                    <a:pt x="257" y="259"/>
                    <a:pt x="262" y="251"/>
                  </a:cubicBezTo>
                  <a:cubicBezTo>
                    <a:pt x="263" y="248"/>
                    <a:pt x="267" y="246"/>
                    <a:pt x="270" y="243"/>
                  </a:cubicBezTo>
                  <a:cubicBezTo>
                    <a:pt x="272" y="244"/>
                    <a:pt x="274" y="245"/>
                    <a:pt x="275"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1">
              <a:extLst>
                <a:ext uri="{FF2B5EF4-FFF2-40B4-BE49-F238E27FC236}">
                  <a16:creationId xmlns:a16="http://schemas.microsoft.com/office/drawing/2014/main" id="{1EEC708B-3FE5-47E0-BC95-55FD59179865}"/>
                </a:ext>
              </a:extLst>
            </p:cNvPr>
            <p:cNvSpPr>
              <a:spLocks/>
            </p:cNvSpPr>
            <p:nvPr userDrawn="1"/>
          </p:nvSpPr>
          <p:spPr bwMode="auto">
            <a:xfrm>
              <a:off x="6209020" y="2415682"/>
              <a:ext cx="73440" cy="192075"/>
            </a:xfrm>
            <a:custGeom>
              <a:avLst/>
              <a:gdLst>
                <a:gd name="T0" fmla="*/ 0 w 129"/>
                <a:gd name="T1" fmla="*/ 6 h 339"/>
                <a:gd name="T2" fmla="*/ 129 w 129"/>
                <a:gd name="T3" fmla="*/ 5 h 339"/>
                <a:gd name="T4" fmla="*/ 117 w 129"/>
                <a:gd name="T5" fmla="*/ 12 h 339"/>
                <a:gd name="T6" fmla="*/ 94 w 129"/>
                <a:gd name="T7" fmla="*/ 43 h 339"/>
                <a:gd name="T8" fmla="*/ 94 w 129"/>
                <a:gd name="T9" fmla="*/ 75 h 339"/>
                <a:gd name="T10" fmla="*/ 94 w 129"/>
                <a:gd name="T11" fmla="*/ 279 h 339"/>
                <a:gd name="T12" fmla="*/ 95 w 129"/>
                <a:gd name="T13" fmla="*/ 297 h 339"/>
                <a:gd name="T14" fmla="*/ 120 w 129"/>
                <a:gd name="T15" fmla="*/ 325 h 339"/>
                <a:gd name="T16" fmla="*/ 128 w 129"/>
                <a:gd name="T17" fmla="*/ 328 h 339"/>
                <a:gd name="T18" fmla="*/ 123 w 129"/>
                <a:gd name="T19" fmla="*/ 336 h 339"/>
                <a:gd name="T20" fmla="*/ 110 w 129"/>
                <a:gd name="T21" fmla="*/ 337 h 339"/>
                <a:gd name="T22" fmla="*/ 18 w 129"/>
                <a:gd name="T23" fmla="*/ 337 h 339"/>
                <a:gd name="T24" fmla="*/ 4 w 129"/>
                <a:gd name="T25" fmla="*/ 329 h 339"/>
                <a:gd name="T26" fmla="*/ 12 w 129"/>
                <a:gd name="T27" fmla="*/ 325 h 339"/>
                <a:gd name="T28" fmla="*/ 38 w 129"/>
                <a:gd name="T29" fmla="*/ 298 h 339"/>
                <a:gd name="T30" fmla="*/ 38 w 129"/>
                <a:gd name="T31" fmla="*/ 282 h 339"/>
                <a:gd name="T32" fmla="*/ 38 w 129"/>
                <a:gd name="T33" fmla="*/ 54 h 339"/>
                <a:gd name="T34" fmla="*/ 38 w 129"/>
                <a:gd name="T35" fmla="*/ 38 h 339"/>
                <a:gd name="T36" fmla="*/ 16 w 129"/>
                <a:gd name="T37" fmla="*/ 13 h 339"/>
                <a:gd name="T38" fmla="*/ 0 w 129"/>
                <a:gd name="T39" fmla="*/ 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339">
                  <a:moveTo>
                    <a:pt x="0" y="6"/>
                  </a:moveTo>
                  <a:cubicBezTo>
                    <a:pt x="21" y="0"/>
                    <a:pt x="110" y="0"/>
                    <a:pt x="129" y="5"/>
                  </a:cubicBezTo>
                  <a:cubicBezTo>
                    <a:pt x="124" y="8"/>
                    <a:pt x="121" y="11"/>
                    <a:pt x="117" y="12"/>
                  </a:cubicBezTo>
                  <a:cubicBezTo>
                    <a:pt x="101" y="16"/>
                    <a:pt x="95" y="28"/>
                    <a:pt x="94" y="43"/>
                  </a:cubicBezTo>
                  <a:cubicBezTo>
                    <a:pt x="94" y="54"/>
                    <a:pt x="94" y="65"/>
                    <a:pt x="94" y="75"/>
                  </a:cubicBezTo>
                  <a:cubicBezTo>
                    <a:pt x="94" y="143"/>
                    <a:pt x="94" y="211"/>
                    <a:pt x="94" y="279"/>
                  </a:cubicBezTo>
                  <a:cubicBezTo>
                    <a:pt x="94" y="285"/>
                    <a:pt x="94" y="291"/>
                    <a:pt x="95" y="297"/>
                  </a:cubicBezTo>
                  <a:cubicBezTo>
                    <a:pt x="96" y="315"/>
                    <a:pt x="102" y="321"/>
                    <a:pt x="120" y="325"/>
                  </a:cubicBezTo>
                  <a:cubicBezTo>
                    <a:pt x="122" y="326"/>
                    <a:pt x="124" y="327"/>
                    <a:pt x="128" y="328"/>
                  </a:cubicBezTo>
                  <a:cubicBezTo>
                    <a:pt x="126" y="331"/>
                    <a:pt x="125" y="336"/>
                    <a:pt x="123" y="336"/>
                  </a:cubicBezTo>
                  <a:cubicBezTo>
                    <a:pt x="119" y="337"/>
                    <a:pt x="114" y="337"/>
                    <a:pt x="110" y="337"/>
                  </a:cubicBezTo>
                  <a:cubicBezTo>
                    <a:pt x="79" y="337"/>
                    <a:pt x="48" y="337"/>
                    <a:pt x="18" y="337"/>
                  </a:cubicBezTo>
                  <a:cubicBezTo>
                    <a:pt x="12" y="337"/>
                    <a:pt x="5" y="339"/>
                    <a:pt x="4" y="329"/>
                  </a:cubicBezTo>
                  <a:cubicBezTo>
                    <a:pt x="7" y="328"/>
                    <a:pt x="9" y="326"/>
                    <a:pt x="12" y="325"/>
                  </a:cubicBezTo>
                  <a:cubicBezTo>
                    <a:pt x="30" y="321"/>
                    <a:pt x="36" y="315"/>
                    <a:pt x="38" y="298"/>
                  </a:cubicBezTo>
                  <a:cubicBezTo>
                    <a:pt x="39" y="293"/>
                    <a:pt x="38" y="287"/>
                    <a:pt x="38" y="282"/>
                  </a:cubicBezTo>
                  <a:cubicBezTo>
                    <a:pt x="38" y="206"/>
                    <a:pt x="38" y="130"/>
                    <a:pt x="38" y="54"/>
                  </a:cubicBezTo>
                  <a:cubicBezTo>
                    <a:pt x="38" y="49"/>
                    <a:pt x="39" y="43"/>
                    <a:pt x="38" y="38"/>
                  </a:cubicBezTo>
                  <a:cubicBezTo>
                    <a:pt x="36" y="26"/>
                    <a:pt x="31" y="15"/>
                    <a:pt x="16" y="13"/>
                  </a:cubicBezTo>
                  <a:cubicBezTo>
                    <a:pt x="12" y="12"/>
                    <a:pt x="8"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2">
              <a:extLst>
                <a:ext uri="{FF2B5EF4-FFF2-40B4-BE49-F238E27FC236}">
                  <a16:creationId xmlns:a16="http://schemas.microsoft.com/office/drawing/2014/main" id="{80BE6FAC-88CF-4E07-9585-0097331F1AA2}"/>
                </a:ext>
              </a:extLst>
            </p:cNvPr>
            <p:cNvSpPr>
              <a:spLocks/>
            </p:cNvSpPr>
            <p:nvPr userDrawn="1"/>
          </p:nvSpPr>
          <p:spPr bwMode="auto">
            <a:xfrm>
              <a:off x="5439591" y="2415682"/>
              <a:ext cx="70051" cy="190945"/>
            </a:xfrm>
            <a:custGeom>
              <a:avLst/>
              <a:gdLst>
                <a:gd name="T0" fmla="*/ 124 w 124"/>
                <a:gd name="T1" fmla="*/ 331 h 337"/>
                <a:gd name="T2" fmla="*/ 115 w 124"/>
                <a:gd name="T3" fmla="*/ 337 h 337"/>
                <a:gd name="T4" fmla="*/ 13 w 124"/>
                <a:gd name="T5" fmla="*/ 337 h 337"/>
                <a:gd name="T6" fmla="*/ 0 w 124"/>
                <a:gd name="T7" fmla="*/ 330 h 337"/>
                <a:gd name="T8" fmla="*/ 13 w 124"/>
                <a:gd name="T9" fmla="*/ 325 h 337"/>
                <a:gd name="T10" fmla="*/ 36 w 124"/>
                <a:gd name="T11" fmla="*/ 297 h 337"/>
                <a:gd name="T12" fmla="*/ 36 w 124"/>
                <a:gd name="T13" fmla="*/ 41 h 337"/>
                <a:gd name="T14" fmla="*/ 15 w 124"/>
                <a:gd name="T15" fmla="*/ 13 h 337"/>
                <a:gd name="T16" fmla="*/ 3 w 124"/>
                <a:gd name="T17" fmla="*/ 6 h 337"/>
                <a:gd name="T18" fmla="*/ 124 w 124"/>
                <a:gd name="T19" fmla="*/ 6 h 337"/>
                <a:gd name="T20" fmla="*/ 114 w 124"/>
                <a:gd name="T21" fmla="*/ 12 h 337"/>
                <a:gd name="T22" fmla="*/ 92 w 124"/>
                <a:gd name="T23" fmla="*/ 42 h 337"/>
                <a:gd name="T24" fmla="*/ 92 w 124"/>
                <a:gd name="T25" fmla="*/ 56 h 337"/>
                <a:gd name="T26" fmla="*/ 92 w 124"/>
                <a:gd name="T27" fmla="*/ 282 h 337"/>
                <a:gd name="T28" fmla="*/ 92 w 124"/>
                <a:gd name="T29" fmla="*/ 288 h 337"/>
                <a:gd name="T30" fmla="*/ 124 w 124"/>
                <a:gd name="T31" fmla="*/ 33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 h="337">
                  <a:moveTo>
                    <a:pt x="124" y="331"/>
                  </a:moveTo>
                  <a:cubicBezTo>
                    <a:pt x="121" y="333"/>
                    <a:pt x="118" y="337"/>
                    <a:pt x="115" y="337"/>
                  </a:cubicBezTo>
                  <a:cubicBezTo>
                    <a:pt x="81" y="337"/>
                    <a:pt x="47" y="337"/>
                    <a:pt x="13" y="337"/>
                  </a:cubicBezTo>
                  <a:cubicBezTo>
                    <a:pt x="10" y="337"/>
                    <a:pt x="6" y="333"/>
                    <a:pt x="0" y="330"/>
                  </a:cubicBezTo>
                  <a:cubicBezTo>
                    <a:pt x="7" y="327"/>
                    <a:pt x="10" y="326"/>
                    <a:pt x="13" y="325"/>
                  </a:cubicBezTo>
                  <a:cubicBezTo>
                    <a:pt x="29" y="320"/>
                    <a:pt x="36" y="314"/>
                    <a:pt x="36" y="297"/>
                  </a:cubicBezTo>
                  <a:cubicBezTo>
                    <a:pt x="36" y="212"/>
                    <a:pt x="36" y="126"/>
                    <a:pt x="36" y="41"/>
                  </a:cubicBezTo>
                  <a:cubicBezTo>
                    <a:pt x="36" y="27"/>
                    <a:pt x="29" y="17"/>
                    <a:pt x="15" y="13"/>
                  </a:cubicBezTo>
                  <a:cubicBezTo>
                    <a:pt x="11" y="12"/>
                    <a:pt x="8" y="9"/>
                    <a:pt x="3" y="6"/>
                  </a:cubicBezTo>
                  <a:cubicBezTo>
                    <a:pt x="19" y="0"/>
                    <a:pt x="108" y="0"/>
                    <a:pt x="124" y="6"/>
                  </a:cubicBezTo>
                  <a:cubicBezTo>
                    <a:pt x="120" y="9"/>
                    <a:pt x="118" y="12"/>
                    <a:pt x="114" y="12"/>
                  </a:cubicBezTo>
                  <a:cubicBezTo>
                    <a:pt x="99" y="16"/>
                    <a:pt x="94" y="28"/>
                    <a:pt x="92" y="42"/>
                  </a:cubicBezTo>
                  <a:cubicBezTo>
                    <a:pt x="91" y="47"/>
                    <a:pt x="92" y="51"/>
                    <a:pt x="92" y="56"/>
                  </a:cubicBezTo>
                  <a:cubicBezTo>
                    <a:pt x="92" y="131"/>
                    <a:pt x="92" y="207"/>
                    <a:pt x="92" y="282"/>
                  </a:cubicBezTo>
                  <a:cubicBezTo>
                    <a:pt x="92" y="284"/>
                    <a:pt x="92" y="286"/>
                    <a:pt x="92" y="288"/>
                  </a:cubicBezTo>
                  <a:cubicBezTo>
                    <a:pt x="92" y="313"/>
                    <a:pt x="98" y="320"/>
                    <a:pt x="124"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3">
              <a:extLst>
                <a:ext uri="{FF2B5EF4-FFF2-40B4-BE49-F238E27FC236}">
                  <a16:creationId xmlns:a16="http://schemas.microsoft.com/office/drawing/2014/main" id="{FD809589-851B-48BC-BFE3-E162BDE8A015}"/>
                </a:ext>
              </a:extLst>
            </p:cNvPr>
            <p:cNvSpPr>
              <a:spLocks noEditPoints="1"/>
            </p:cNvSpPr>
            <p:nvPr userDrawn="1"/>
          </p:nvSpPr>
          <p:spPr bwMode="auto">
            <a:xfrm>
              <a:off x="4979742" y="3130312"/>
              <a:ext cx="104511" cy="103946"/>
            </a:xfrm>
            <a:custGeom>
              <a:avLst/>
              <a:gdLst>
                <a:gd name="T0" fmla="*/ 3 w 184"/>
                <a:gd name="T1" fmla="*/ 4 h 184"/>
                <a:gd name="T2" fmla="*/ 14 w 184"/>
                <a:gd name="T3" fmla="*/ 0 h 184"/>
                <a:gd name="T4" fmla="*/ 96 w 184"/>
                <a:gd name="T5" fmla="*/ 0 h 184"/>
                <a:gd name="T6" fmla="*/ 115 w 184"/>
                <a:gd name="T7" fmla="*/ 4 h 184"/>
                <a:gd name="T8" fmla="*/ 153 w 184"/>
                <a:gd name="T9" fmla="*/ 47 h 184"/>
                <a:gd name="T10" fmla="*/ 123 w 184"/>
                <a:gd name="T11" fmla="*/ 93 h 184"/>
                <a:gd name="T12" fmla="*/ 110 w 184"/>
                <a:gd name="T13" fmla="*/ 99 h 184"/>
                <a:gd name="T14" fmla="*/ 133 w 184"/>
                <a:gd name="T15" fmla="*/ 128 h 184"/>
                <a:gd name="T16" fmla="*/ 157 w 184"/>
                <a:gd name="T17" fmla="*/ 157 h 184"/>
                <a:gd name="T18" fmla="*/ 184 w 184"/>
                <a:gd name="T19" fmla="*/ 179 h 184"/>
                <a:gd name="T20" fmla="*/ 182 w 184"/>
                <a:gd name="T21" fmla="*/ 183 h 184"/>
                <a:gd name="T22" fmla="*/ 138 w 184"/>
                <a:gd name="T23" fmla="*/ 183 h 184"/>
                <a:gd name="T24" fmla="*/ 126 w 184"/>
                <a:gd name="T25" fmla="*/ 174 h 184"/>
                <a:gd name="T26" fmla="*/ 80 w 184"/>
                <a:gd name="T27" fmla="*/ 116 h 184"/>
                <a:gd name="T28" fmla="*/ 65 w 184"/>
                <a:gd name="T29" fmla="*/ 98 h 184"/>
                <a:gd name="T30" fmla="*/ 63 w 184"/>
                <a:gd name="T31" fmla="*/ 162 h 184"/>
                <a:gd name="T32" fmla="*/ 76 w 184"/>
                <a:gd name="T33" fmla="*/ 172 h 184"/>
                <a:gd name="T34" fmla="*/ 85 w 184"/>
                <a:gd name="T35" fmla="*/ 182 h 184"/>
                <a:gd name="T36" fmla="*/ 0 w 184"/>
                <a:gd name="T37" fmla="*/ 182 h 184"/>
                <a:gd name="T38" fmla="*/ 11 w 184"/>
                <a:gd name="T39" fmla="*/ 172 h 184"/>
                <a:gd name="T40" fmla="*/ 26 w 184"/>
                <a:gd name="T41" fmla="*/ 152 h 184"/>
                <a:gd name="T42" fmla="*/ 27 w 184"/>
                <a:gd name="T43" fmla="*/ 33 h 184"/>
                <a:gd name="T44" fmla="*/ 4 w 184"/>
                <a:gd name="T45" fmla="*/ 9 h 184"/>
                <a:gd name="T46" fmla="*/ 3 w 184"/>
                <a:gd name="T47" fmla="*/ 4 h 184"/>
                <a:gd name="T48" fmla="*/ 63 w 184"/>
                <a:gd name="T49" fmla="*/ 84 h 184"/>
                <a:gd name="T50" fmla="*/ 112 w 184"/>
                <a:gd name="T51" fmla="*/ 67 h 184"/>
                <a:gd name="T52" fmla="*/ 110 w 184"/>
                <a:gd name="T53" fmla="*/ 31 h 184"/>
                <a:gd name="T54" fmla="*/ 63 w 184"/>
                <a:gd name="T55" fmla="*/ 19 h 184"/>
                <a:gd name="T56" fmla="*/ 63 w 184"/>
                <a:gd name="T57" fmla="*/ 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4" h="184">
                  <a:moveTo>
                    <a:pt x="3" y="4"/>
                  </a:moveTo>
                  <a:cubicBezTo>
                    <a:pt x="7" y="3"/>
                    <a:pt x="10" y="0"/>
                    <a:pt x="14" y="0"/>
                  </a:cubicBezTo>
                  <a:cubicBezTo>
                    <a:pt x="41" y="0"/>
                    <a:pt x="69" y="0"/>
                    <a:pt x="96" y="0"/>
                  </a:cubicBezTo>
                  <a:cubicBezTo>
                    <a:pt x="102" y="0"/>
                    <a:pt x="109" y="2"/>
                    <a:pt x="115" y="4"/>
                  </a:cubicBezTo>
                  <a:cubicBezTo>
                    <a:pt x="138" y="10"/>
                    <a:pt x="153" y="25"/>
                    <a:pt x="153" y="47"/>
                  </a:cubicBezTo>
                  <a:cubicBezTo>
                    <a:pt x="154" y="70"/>
                    <a:pt x="148" y="82"/>
                    <a:pt x="123" y="93"/>
                  </a:cubicBezTo>
                  <a:cubicBezTo>
                    <a:pt x="120" y="95"/>
                    <a:pt x="116" y="96"/>
                    <a:pt x="110" y="99"/>
                  </a:cubicBezTo>
                  <a:cubicBezTo>
                    <a:pt x="118" y="109"/>
                    <a:pt x="125" y="119"/>
                    <a:pt x="133" y="128"/>
                  </a:cubicBezTo>
                  <a:cubicBezTo>
                    <a:pt x="141" y="138"/>
                    <a:pt x="148" y="149"/>
                    <a:pt x="157" y="157"/>
                  </a:cubicBezTo>
                  <a:cubicBezTo>
                    <a:pt x="165" y="165"/>
                    <a:pt x="175" y="172"/>
                    <a:pt x="184" y="179"/>
                  </a:cubicBezTo>
                  <a:cubicBezTo>
                    <a:pt x="184" y="180"/>
                    <a:pt x="183" y="182"/>
                    <a:pt x="182" y="183"/>
                  </a:cubicBezTo>
                  <a:cubicBezTo>
                    <a:pt x="167" y="183"/>
                    <a:pt x="152" y="184"/>
                    <a:pt x="138" y="183"/>
                  </a:cubicBezTo>
                  <a:cubicBezTo>
                    <a:pt x="133" y="183"/>
                    <a:pt x="129" y="178"/>
                    <a:pt x="126" y="174"/>
                  </a:cubicBezTo>
                  <a:cubicBezTo>
                    <a:pt x="110" y="155"/>
                    <a:pt x="96" y="135"/>
                    <a:pt x="80" y="116"/>
                  </a:cubicBezTo>
                  <a:cubicBezTo>
                    <a:pt x="77" y="111"/>
                    <a:pt x="72" y="106"/>
                    <a:pt x="65" y="98"/>
                  </a:cubicBezTo>
                  <a:cubicBezTo>
                    <a:pt x="60" y="123"/>
                    <a:pt x="62" y="142"/>
                    <a:pt x="63" y="162"/>
                  </a:cubicBezTo>
                  <a:cubicBezTo>
                    <a:pt x="63" y="169"/>
                    <a:pt x="70" y="171"/>
                    <a:pt x="76" y="172"/>
                  </a:cubicBezTo>
                  <a:cubicBezTo>
                    <a:pt x="81" y="172"/>
                    <a:pt x="87" y="172"/>
                    <a:pt x="85" y="182"/>
                  </a:cubicBezTo>
                  <a:cubicBezTo>
                    <a:pt x="59" y="182"/>
                    <a:pt x="32" y="182"/>
                    <a:pt x="0" y="182"/>
                  </a:cubicBezTo>
                  <a:cubicBezTo>
                    <a:pt x="6" y="177"/>
                    <a:pt x="8" y="172"/>
                    <a:pt x="11" y="172"/>
                  </a:cubicBezTo>
                  <a:cubicBezTo>
                    <a:pt x="23" y="171"/>
                    <a:pt x="26" y="163"/>
                    <a:pt x="26" y="152"/>
                  </a:cubicBezTo>
                  <a:cubicBezTo>
                    <a:pt x="26" y="112"/>
                    <a:pt x="26" y="73"/>
                    <a:pt x="27" y="33"/>
                  </a:cubicBezTo>
                  <a:cubicBezTo>
                    <a:pt x="27" y="16"/>
                    <a:pt x="14" y="14"/>
                    <a:pt x="4" y="9"/>
                  </a:cubicBezTo>
                  <a:cubicBezTo>
                    <a:pt x="4" y="8"/>
                    <a:pt x="3" y="6"/>
                    <a:pt x="3" y="4"/>
                  </a:cubicBezTo>
                  <a:close/>
                  <a:moveTo>
                    <a:pt x="63" y="84"/>
                  </a:moveTo>
                  <a:cubicBezTo>
                    <a:pt x="82" y="84"/>
                    <a:pt x="100" y="84"/>
                    <a:pt x="112" y="67"/>
                  </a:cubicBezTo>
                  <a:cubicBezTo>
                    <a:pt x="118" y="57"/>
                    <a:pt x="117" y="39"/>
                    <a:pt x="110" y="31"/>
                  </a:cubicBezTo>
                  <a:cubicBezTo>
                    <a:pt x="98" y="16"/>
                    <a:pt x="81" y="18"/>
                    <a:pt x="63" y="19"/>
                  </a:cubicBezTo>
                  <a:cubicBezTo>
                    <a:pt x="63" y="41"/>
                    <a:pt x="63" y="62"/>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4">
              <a:extLst>
                <a:ext uri="{FF2B5EF4-FFF2-40B4-BE49-F238E27FC236}">
                  <a16:creationId xmlns:a16="http://schemas.microsoft.com/office/drawing/2014/main" id="{FF163677-A7ED-4437-B0C8-4B376ECD26DC}"/>
                </a:ext>
              </a:extLst>
            </p:cNvPr>
            <p:cNvSpPr>
              <a:spLocks/>
            </p:cNvSpPr>
            <p:nvPr userDrawn="1"/>
          </p:nvSpPr>
          <p:spPr bwMode="auto">
            <a:xfrm>
              <a:off x="4511419" y="3128618"/>
              <a:ext cx="110161" cy="107901"/>
            </a:xfrm>
            <a:custGeom>
              <a:avLst/>
              <a:gdLst>
                <a:gd name="T0" fmla="*/ 123 w 195"/>
                <a:gd name="T1" fmla="*/ 11 h 191"/>
                <a:gd name="T2" fmla="*/ 195 w 195"/>
                <a:gd name="T3" fmla="*/ 5 h 191"/>
                <a:gd name="T4" fmla="*/ 188 w 195"/>
                <a:gd name="T5" fmla="*/ 15 h 191"/>
                <a:gd name="T6" fmla="*/ 170 w 195"/>
                <a:gd name="T7" fmla="*/ 43 h 191"/>
                <a:gd name="T8" fmla="*/ 170 w 195"/>
                <a:gd name="T9" fmla="*/ 107 h 191"/>
                <a:gd name="T10" fmla="*/ 166 w 195"/>
                <a:gd name="T11" fmla="*/ 145 h 191"/>
                <a:gd name="T12" fmla="*/ 113 w 195"/>
                <a:gd name="T13" fmla="*/ 190 h 191"/>
                <a:gd name="T14" fmla="*/ 87 w 195"/>
                <a:gd name="T15" fmla="*/ 191 h 191"/>
                <a:gd name="T16" fmla="*/ 27 w 195"/>
                <a:gd name="T17" fmla="*/ 131 h 191"/>
                <a:gd name="T18" fmla="*/ 26 w 195"/>
                <a:gd name="T19" fmla="*/ 49 h 191"/>
                <a:gd name="T20" fmla="*/ 26 w 195"/>
                <a:gd name="T21" fmla="*/ 35 h 191"/>
                <a:gd name="T22" fmla="*/ 12 w 195"/>
                <a:gd name="T23" fmla="*/ 16 h 191"/>
                <a:gd name="T24" fmla="*/ 4 w 195"/>
                <a:gd name="T25" fmla="*/ 4 h 191"/>
                <a:gd name="T26" fmla="*/ 84 w 195"/>
                <a:gd name="T27" fmla="*/ 5 h 191"/>
                <a:gd name="T28" fmla="*/ 87 w 195"/>
                <a:gd name="T29" fmla="*/ 11 h 191"/>
                <a:gd name="T30" fmla="*/ 74 w 195"/>
                <a:gd name="T31" fmla="*/ 16 h 191"/>
                <a:gd name="T32" fmla="*/ 60 w 195"/>
                <a:gd name="T33" fmla="*/ 32 h 191"/>
                <a:gd name="T34" fmla="*/ 62 w 195"/>
                <a:gd name="T35" fmla="*/ 138 h 191"/>
                <a:gd name="T36" fmla="*/ 103 w 195"/>
                <a:gd name="T37" fmla="*/ 173 h 191"/>
                <a:gd name="T38" fmla="*/ 147 w 195"/>
                <a:gd name="T39" fmla="*/ 138 h 191"/>
                <a:gd name="T40" fmla="*/ 150 w 195"/>
                <a:gd name="T41" fmla="*/ 95 h 191"/>
                <a:gd name="T42" fmla="*/ 150 w 195"/>
                <a:gd name="T43" fmla="*/ 45 h 191"/>
                <a:gd name="T44" fmla="*/ 129 w 195"/>
                <a:gd name="T45" fmla="*/ 14 h 191"/>
                <a:gd name="T46" fmla="*/ 123 w 195"/>
                <a:gd name="T47" fmla="*/ 1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5" h="191">
                  <a:moveTo>
                    <a:pt x="123" y="11"/>
                  </a:moveTo>
                  <a:cubicBezTo>
                    <a:pt x="133" y="2"/>
                    <a:pt x="159" y="0"/>
                    <a:pt x="195" y="5"/>
                  </a:cubicBezTo>
                  <a:cubicBezTo>
                    <a:pt x="192" y="9"/>
                    <a:pt x="191" y="14"/>
                    <a:pt x="188" y="15"/>
                  </a:cubicBezTo>
                  <a:cubicBezTo>
                    <a:pt x="172" y="18"/>
                    <a:pt x="170" y="29"/>
                    <a:pt x="170" y="43"/>
                  </a:cubicBezTo>
                  <a:cubicBezTo>
                    <a:pt x="171" y="64"/>
                    <a:pt x="171" y="86"/>
                    <a:pt x="170" y="107"/>
                  </a:cubicBezTo>
                  <a:cubicBezTo>
                    <a:pt x="170" y="120"/>
                    <a:pt x="169" y="132"/>
                    <a:pt x="166" y="145"/>
                  </a:cubicBezTo>
                  <a:cubicBezTo>
                    <a:pt x="162" y="171"/>
                    <a:pt x="141" y="188"/>
                    <a:pt x="113" y="190"/>
                  </a:cubicBezTo>
                  <a:cubicBezTo>
                    <a:pt x="105" y="191"/>
                    <a:pt x="96" y="191"/>
                    <a:pt x="87" y="191"/>
                  </a:cubicBezTo>
                  <a:cubicBezTo>
                    <a:pt x="51" y="190"/>
                    <a:pt x="27" y="167"/>
                    <a:pt x="27" y="131"/>
                  </a:cubicBezTo>
                  <a:cubicBezTo>
                    <a:pt x="26" y="103"/>
                    <a:pt x="26" y="76"/>
                    <a:pt x="26" y="49"/>
                  </a:cubicBezTo>
                  <a:cubicBezTo>
                    <a:pt x="26" y="44"/>
                    <a:pt x="26" y="39"/>
                    <a:pt x="26" y="35"/>
                  </a:cubicBezTo>
                  <a:cubicBezTo>
                    <a:pt x="26" y="25"/>
                    <a:pt x="23" y="18"/>
                    <a:pt x="12" y="16"/>
                  </a:cubicBezTo>
                  <a:cubicBezTo>
                    <a:pt x="6" y="15"/>
                    <a:pt x="0" y="13"/>
                    <a:pt x="4" y="4"/>
                  </a:cubicBezTo>
                  <a:cubicBezTo>
                    <a:pt x="31" y="4"/>
                    <a:pt x="57" y="4"/>
                    <a:pt x="84" y="5"/>
                  </a:cubicBezTo>
                  <a:cubicBezTo>
                    <a:pt x="84" y="5"/>
                    <a:pt x="85" y="8"/>
                    <a:pt x="87" y="11"/>
                  </a:cubicBezTo>
                  <a:cubicBezTo>
                    <a:pt x="82" y="13"/>
                    <a:pt x="79" y="15"/>
                    <a:pt x="74" y="16"/>
                  </a:cubicBezTo>
                  <a:cubicBezTo>
                    <a:pt x="65" y="18"/>
                    <a:pt x="60" y="23"/>
                    <a:pt x="60" y="32"/>
                  </a:cubicBezTo>
                  <a:cubicBezTo>
                    <a:pt x="60" y="67"/>
                    <a:pt x="61" y="103"/>
                    <a:pt x="62" y="138"/>
                  </a:cubicBezTo>
                  <a:cubicBezTo>
                    <a:pt x="63" y="158"/>
                    <a:pt x="77" y="171"/>
                    <a:pt x="103" y="173"/>
                  </a:cubicBezTo>
                  <a:cubicBezTo>
                    <a:pt x="127" y="174"/>
                    <a:pt x="143" y="162"/>
                    <a:pt x="147" y="138"/>
                  </a:cubicBezTo>
                  <a:cubicBezTo>
                    <a:pt x="150" y="124"/>
                    <a:pt x="150" y="109"/>
                    <a:pt x="150" y="95"/>
                  </a:cubicBezTo>
                  <a:cubicBezTo>
                    <a:pt x="151" y="78"/>
                    <a:pt x="151" y="62"/>
                    <a:pt x="150" y="45"/>
                  </a:cubicBezTo>
                  <a:cubicBezTo>
                    <a:pt x="150" y="24"/>
                    <a:pt x="149" y="22"/>
                    <a:pt x="129" y="14"/>
                  </a:cubicBezTo>
                  <a:cubicBezTo>
                    <a:pt x="128" y="14"/>
                    <a:pt x="126" y="12"/>
                    <a:pt x="12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5">
              <a:extLst>
                <a:ext uri="{FF2B5EF4-FFF2-40B4-BE49-F238E27FC236}">
                  <a16:creationId xmlns:a16="http://schemas.microsoft.com/office/drawing/2014/main" id="{95B50028-8F25-48B8-96F7-C9BE73CD192C}"/>
                </a:ext>
              </a:extLst>
            </p:cNvPr>
            <p:cNvSpPr>
              <a:spLocks/>
            </p:cNvSpPr>
            <p:nvPr userDrawn="1"/>
          </p:nvSpPr>
          <p:spPr bwMode="auto">
            <a:xfrm>
              <a:off x="4686546" y="3126358"/>
              <a:ext cx="75135" cy="110161"/>
            </a:xfrm>
            <a:custGeom>
              <a:avLst/>
              <a:gdLst>
                <a:gd name="T0" fmla="*/ 116 w 132"/>
                <a:gd name="T1" fmla="*/ 4 h 195"/>
                <a:gd name="T2" fmla="*/ 122 w 132"/>
                <a:gd name="T3" fmla="*/ 63 h 195"/>
                <a:gd name="T4" fmla="*/ 108 w 132"/>
                <a:gd name="T5" fmla="*/ 61 h 195"/>
                <a:gd name="T6" fmla="*/ 101 w 132"/>
                <a:gd name="T7" fmla="*/ 46 h 195"/>
                <a:gd name="T8" fmla="*/ 63 w 132"/>
                <a:gd name="T9" fmla="*/ 21 h 195"/>
                <a:gd name="T10" fmla="*/ 42 w 132"/>
                <a:gd name="T11" fmla="*/ 34 h 195"/>
                <a:gd name="T12" fmla="*/ 46 w 132"/>
                <a:gd name="T13" fmla="*/ 58 h 195"/>
                <a:gd name="T14" fmla="*/ 70 w 132"/>
                <a:gd name="T15" fmla="*/ 76 h 195"/>
                <a:gd name="T16" fmla="*/ 108 w 132"/>
                <a:gd name="T17" fmla="*/ 101 h 195"/>
                <a:gd name="T18" fmla="*/ 126 w 132"/>
                <a:gd name="T19" fmla="*/ 158 h 195"/>
                <a:gd name="T20" fmla="*/ 81 w 132"/>
                <a:gd name="T21" fmla="*/ 194 h 195"/>
                <a:gd name="T22" fmla="*/ 57 w 132"/>
                <a:gd name="T23" fmla="*/ 194 h 195"/>
                <a:gd name="T24" fmla="*/ 32 w 132"/>
                <a:gd name="T25" fmla="*/ 189 h 195"/>
                <a:gd name="T26" fmla="*/ 9 w 132"/>
                <a:gd name="T27" fmla="*/ 195 h 195"/>
                <a:gd name="T28" fmla="*/ 0 w 132"/>
                <a:gd name="T29" fmla="*/ 133 h 195"/>
                <a:gd name="T30" fmla="*/ 17 w 132"/>
                <a:gd name="T31" fmla="*/ 139 h 195"/>
                <a:gd name="T32" fmla="*/ 37 w 132"/>
                <a:gd name="T33" fmla="*/ 166 h 195"/>
                <a:gd name="T34" fmla="*/ 70 w 132"/>
                <a:gd name="T35" fmla="*/ 177 h 195"/>
                <a:gd name="T36" fmla="*/ 91 w 132"/>
                <a:gd name="T37" fmla="*/ 162 h 195"/>
                <a:gd name="T38" fmla="*/ 87 w 132"/>
                <a:gd name="T39" fmla="*/ 134 h 195"/>
                <a:gd name="T40" fmla="*/ 64 w 132"/>
                <a:gd name="T41" fmla="*/ 115 h 195"/>
                <a:gd name="T42" fmla="*/ 29 w 132"/>
                <a:gd name="T43" fmla="*/ 93 h 195"/>
                <a:gd name="T44" fmla="*/ 12 w 132"/>
                <a:gd name="T45" fmla="*/ 33 h 195"/>
                <a:gd name="T46" fmla="*/ 68 w 132"/>
                <a:gd name="T47" fmla="*/ 3 h 195"/>
                <a:gd name="T48" fmla="*/ 75 w 132"/>
                <a:gd name="T49" fmla="*/ 5 h 195"/>
                <a:gd name="T50" fmla="*/ 112 w 132"/>
                <a:gd name="T51" fmla="*/ 1 h 195"/>
                <a:gd name="T52" fmla="*/ 116 w 132"/>
                <a:gd name="T53" fmla="*/ 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195">
                  <a:moveTo>
                    <a:pt x="116" y="4"/>
                  </a:moveTo>
                  <a:cubicBezTo>
                    <a:pt x="118" y="24"/>
                    <a:pt x="120" y="44"/>
                    <a:pt x="122" y="63"/>
                  </a:cubicBezTo>
                  <a:cubicBezTo>
                    <a:pt x="115" y="67"/>
                    <a:pt x="111" y="68"/>
                    <a:pt x="108" y="61"/>
                  </a:cubicBezTo>
                  <a:cubicBezTo>
                    <a:pt x="106" y="56"/>
                    <a:pt x="104" y="51"/>
                    <a:pt x="101" y="46"/>
                  </a:cubicBezTo>
                  <a:cubicBezTo>
                    <a:pt x="93" y="31"/>
                    <a:pt x="80" y="23"/>
                    <a:pt x="63" y="21"/>
                  </a:cubicBezTo>
                  <a:cubicBezTo>
                    <a:pt x="53" y="21"/>
                    <a:pt x="45" y="25"/>
                    <a:pt x="42" y="34"/>
                  </a:cubicBezTo>
                  <a:cubicBezTo>
                    <a:pt x="38" y="42"/>
                    <a:pt x="39" y="51"/>
                    <a:pt x="46" y="58"/>
                  </a:cubicBezTo>
                  <a:cubicBezTo>
                    <a:pt x="53" y="64"/>
                    <a:pt x="62" y="70"/>
                    <a:pt x="70" y="76"/>
                  </a:cubicBezTo>
                  <a:cubicBezTo>
                    <a:pt x="82" y="84"/>
                    <a:pt x="95" y="93"/>
                    <a:pt x="108" y="101"/>
                  </a:cubicBezTo>
                  <a:cubicBezTo>
                    <a:pt x="128" y="115"/>
                    <a:pt x="132" y="138"/>
                    <a:pt x="126" y="158"/>
                  </a:cubicBezTo>
                  <a:cubicBezTo>
                    <a:pt x="120" y="179"/>
                    <a:pt x="103" y="191"/>
                    <a:pt x="81" y="194"/>
                  </a:cubicBezTo>
                  <a:cubicBezTo>
                    <a:pt x="73" y="195"/>
                    <a:pt x="65" y="195"/>
                    <a:pt x="57" y="194"/>
                  </a:cubicBezTo>
                  <a:cubicBezTo>
                    <a:pt x="49" y="193"/>
                    <a:pt x="40" y="189"/>
                    <a:pt x="32" y="189"/>
                  </a:cubicBezTo>
                  <a:cubicBezTo>
                    <a:pt x="25" y="188"/>
                    <a:pt x="18" y="192"/>
                    <a:pt x="9" y="195"/>
                  </a:cubicBezTo>
                  <a:cubicBezTo>
                    <a:pt x="6" y="174"/>
                    <a:pt x="3" y="154"/>
                    <a:pt x="0" y="133"/>
                  </a:cubicBezTo>
                  <a:cubicBezTo>
                    <a:pt x="10" y="129"/>
                    <a:pt x="13" y="133"/>
                    <a:pt x="17" y="139"/>
                  </a:cubicBezTo>
                  <a:cubicBezTo>
                    <a:pt x="23" y="149"/>
                    <a:pt x="29" y="158"/>
                    <a:pt x="37" y="166"/>
                  </a:cubicBezTo>
                  <a:cubicBezTo>
                    <a:pt x="45" y="176"/>
                    <a:pt x="57" y="179"/>
                    <a:pt x="70" y="177"/>
                  </a:cubicBezTo>
                  <a:cubicBezTo>
                    <a:pt x="80" y="176"/>
                    <a:pt x="87" y="171"/>
                    <a:pt x="91" y="162"/>
                  </a:cubicBezTo>
                  <a:cubicBezTo>
                    <a:pt x="96" y="152"/>
                    <a:pt x="95" y="142"/>
                    <a:pt x="87" y="134"/>
                  </a:cubicBezTo>
                  <a:cubicBezTo>
                    <a:pt x="80" y="127"/>
                    <a:pt x="72" y="121"/>
                    <a:pt x="64" y="115"/>
                  </a:cubicBezTo>
                  <a:cubicBezTo>
                    <a:pt x="53" y="107"/>
                    <a:pt x="40" y="101"/>
                    <a:pt x="29" y="93"/>
                  </a:cubicBezTo>
                  <a:cubicBezTo>
                    <a:pt x="6" y="76"/>
                    <a:pt x="4" y="53"/>
                    <a:pt x="12" y="33"/>
                  </a:cubicBezTo>
                  <a:cubicBezTo>
                    <a:pt x="19" y="12"/>
                    <a:pt x="44" y="0"/>
                    <a:pt x="68" y="3"/>
                  </a:cubicBezTo>
                  <a:cubicBezTo>
                    <a:pt x="70" y="3"/>
                    <a:pt x="73" y="4"/>
                    <a:pt x="75" y="5"/>
                  </a:cubicBezTo>
                  <a:cubicBezTo>
                    <a:pt x="88" y="10"/>
                    <a:pt x="100" y="13"/>
                    <a:pt x="112" y="1"/>
                  </a:cubicBezTo>
                  <a:cubicBezTo>
                    <a:pt x="113" y="2"/>
                    <a:pt x="115" y="3"/>
                    <a:pt x="1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6">
              <a:extLst>
                <a:ext uri="{FF2B5EF4-FFF2-40B4-BE49-F238E27FC236}">
                  <a16:creationId xmlns:a16="http://schemas.microsoft.com/office/drawing/2014/main" id="{6F5262AA-AA2E-4162-8B90-E658627EEAD1}"/>
                </a:ext>
              </a:extLst>
            </p:cNvPr>
            <p:cNvSpPr>
              <a:spLocks noEditPoints="1"/>
            </p:cNvSpPr>
            <p:nvPr userDrawn="1"/>
          </p:nvSpPr>
          <p:spPr bwMode="auto">
            <a:xfrm>
              <a:off x="5137921" y="3128053"/>
              <a:ext cx="111290" cy="106206"/>
            </a:xfrm>
            <a:custGeom>
              <a:avLst/>
              <a:gdLst>
                <a:gd name="T0" fmla="*/ 121 w 197"/>
                <a:gd name="T1" fmla="*/ 188 h 188"/>
                <a:gd name="T2" fmla="*/ 136 w 197"/>
                <a:gd name="T3" fmla="*/ 171 h 188"/>
                <a:gd name="T4" fmla="*/ 122 w 197"/>
                <a:gd name="T5" fmla="*/ 131 h 188"/>
                <a:gd name="T6" fmla="*/ 57 w 197"/>
                <a:gd name="T7" fmla="*/ 131 h 188"/>
                <a:gd name="T8" fmla="*/ 43 w 197"/>
                <a:gd name="T9" fmla="*/ 169 h 188"/>
                <a:gd name="T10" fmla="*/ 60 w 197"/>
                <a:gd name="T11" fmla="*/ 186 h 188"/>
                <a:gd name="T12" fmla="*/ 0 w 197"/>
                <a:gd name="T13" fmla="*/ 186 h 188"/>
                <a:gd name="T14" fmla="*/ 3 w 197"/>
                <a:gd name="T15" fmla="*/ 178 h 188"/>
                <a:gd name="T16" fmla="*/ 29 w 197"/>
                <a:gd name="T17" fmla="*/ 147 h 188"/>
                <a:gd name="T18" fmla="*/ 82 w 197"/>
                <a:gd name="T19" fmla="*/ 22 h 188"/>
                <a:gd name="T20" fmla="*/ 87 w 197"/>
                <a:gd name="T21" fmla="*/ 12 h 188"/>
                <a:gd name="T22" fmla="*/ 97 w 197"/>
                <a:gd name="T23" fmla="*/ 0 h 188"/>
                <a:gd name="T24" fmla="*/ 107 w 197"/>
                <a:gd name="T25" fmla="*/ 11 h 188"/>
                <a:gd name="T26" fmla="*/ 137 w 197"/>
                <a:gd name="T27" fmla="*/ 80 h 188"/>
                <a:gd name="T28" fmla="*/ 171 w 197"/>
                <a:gd name="T29" fmla="*/ 156 h 188"/>
                <a:gd name="T30" fmla="*/ 191 w 197"/>
                <a:gd name="T31" fmla="*/ 177 h 188"/>
                <a:gd name="T32" fmla="*/ 197 w 197"/>
                <a:gd name="T33" fmla="*/ 187 h 188"/>
                <a:gd name="T34" fmla="*/ 121 w 197"/>
                <a:gd name="T35" fmla="*/ 188 h 188"/>
                <a:gd name="T36" fmla="*/ 66 w 197"/>
                <a:gd name="T37" fmla="*/ 110 h 188"/>
                <a:gd name="T38" fmla="*/ 114 w 197"/>
                <a:gd name="T39" fmla="*/ 110 h 188"/>
                <a:gd name="T40" fmla="*/ 90 w 197"/>
                <a:gd name="T41" fmla="*/ 53 h 188"/>
                <a:gd name="T42" fmla="*/ 66 w 197"/>
                <a:gd name="T43"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7" h="188">
                  <a:moveTo>
                    <a:pt x="121" y="188"/>
                  </a:moveTo>
                  <a:cubicBezTo>
                    <a:pt x="118" y="172"/>
                    <a:pt x="131" y="178"/>
                    <a:pt x="136" y="171"/>
                  </a:cubicBezTo>
                  <a:cubicBezTo>
                    <a:pt x="136" y="158"/>
                    <a:pt x="128" y="145"/>
                    <a:pt x="122" y="131"/>
                  </a:cubicBezTo>
                  <a:cubicBezTo>
                    <a:pt x="101" y="131"/>
                    <a:pt x="80" y="131"/>
                    <a:pt x="57" y="131"/>
                  </a:cubicBezTo>
                  <a:cubicBezTo>
                    <a:pt x="52" y="144"/>
                    <a:pt x="48" y="157"/>
                    <a:pt x="43" y="169"/>
                  </a:cubicBezTo>
                  <a:cubicBezTo>
                    <a:pt x="54" y="176"/>
                    <a:pt x="57" y="179"/>
                    <a:pt x="60" y="186"/>
                  </a:cubicBezTo>
                  <a:cubicBezTo>
                    <a:pt x="40" y="186"/>
                    <a:pt x="21" y="186"/>
                    <a:pt x="0" y="186"/>
                  </a:cubicBezTo>
                  <a:cubicBezTo>
                    <a:pt x="2" y="182"/>
                    <a:pt x="2" y="178"/>
                    <a:pt x="3" y="178"/>
                  </a:cubicBezTo>
                  <a:cubicBezTo>
                    <a:pt x="19" y="173"/>
                    <a:pt x="23" y="160"/>
                    <a:pt x="29" y="147"/>
                  </a:cubicBezTo>
                  <a:cubicBezTo>
                    <a:pt x="47" y="105"/>
                    <a:pt x="64" y="64"/>
                    <a:pt x="82" y="22"/>
                  </a:cubicBezTo>
                  <a:cubicBezTo>
                    <a:pt x="84" y="19"/>
                    <a:pt x="85" y="15"/>
                    <a:pt x="87" y="12"/>
                  </a:cubicBezTo>
                  <a:cubicBezTo>
                    <a:pt x="90" y="7"/>
                    <a:pt x="93" y="4"/>
                    <a:pt x="97" y="0"/>
                  </a:cubicBezTo>
                  <a:cubicBezTo>
                    <a:pt x="100" y="4"/>
                    <a:pt x="105" y="6"/>
                    <a:pt x="107" y="11"/>
                  </a:cubicBezTo>
                  <a:cubicBezTo>
                    <a:pt x="117" y="34"/>
                    <a:pt x="127" y="57"/>
                    <a:pt x="137" y="80"/>
                  </a:cubicBezTo>
                  <a:cubicBezTo>
                    <a:pt x="148" y="105"/>
                    <a:pt x="160" y="131"/>
                    <a:pt x="171" y="156"/>
                  </a:cubicBezTo>
                  <a:cubicBezTo>
                    <a:pt x="175" y="166"/>
                    <a:pt x="179" y="175"/>
                    <a:pt x="191" y="177"/>
                  </a:cubicBezTo>
                  <a:cubicBezTo>
                    <a:pt x="193" y="177"/>
                    <a:pt x="194" y="181"/>
                    <a:pt x="197" y="187"/>
                  </a:cubicBezTo>
                  <a:cubicBezTo>
                    <a:pt x="170" y="188"/>
                    <a:pt x="146" y="187"/>
                    <a:pt x="121" y="188"/>
                  </a:cubicBezTo>
                  <a:close/>
                  <a:moveTo>
                    <a:pt x="66" y="110"/>
                  </a:moveTo>
                  <a:cubicBezTo>
                    <a:pt x="83" y="110"/>
                    <a:pt x="97" y="110"/>
                    <a:pt x="114" y="110"/>
                  </a:cubicBezTo>
                  <a:cubicBezTo>
                    <a:pt x="106" y="91"/>
                    <a:pt x="99" y="74"/>
                    <a:pt x="90" y="53"/>
                  </a:cubicBezTo>
                  <a:cubicBezTo>
                    <a:pt x="81" y="75"/>
                    <a:pt x="74" y="92"/>
                    <a:pt x="6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7">
              <a:extLst>
                <a:ext uri="{FF2B5EF4-FFF2-40B4-BE49-F238E27FC236}">
                  <a16:creationId xmlns:a16="http://schemas.microsoft.com/office/drawing/2014/main" id="{E5782A54-A3C8-41B6-956F-D2819E792D6E}"/>
                </a:ext>
              </a:extLst>
            </p:cNvPr>
            <p:cNvSpPr>
              <a:spLocks noEditPoints="1"/>
            </p:cNvSpPr>
            <p:nvPr userDrawn="1"/>
          </p:nvSpPr>
          <p:spPr bwMode="auto">
            <a:xfrm>
              <a:off x="5574044" y="3127488"/>
              <a:ext cx="110161" cy="107901"/>
            </a:xfrm>
            <a:custGeom>
              <a:avLst/>
              <a:gdLst>
                <a:gd name="T0" fmla="*/ 194 w 194"/>
                <a:gd name="T1" fmla="*/ 188 h 191"/>
                <a:gd name="T2" fmla="*/ 119 w 194"/>
                <a:gd name="T3" fmla="*/ 188 h 191"/>
                <a:gd name="T4" fmla="*/ 135 w 194"/>
                <a:gd name="T5" fmla="*/ 172 h 191"/>
                <a:gd name="T6" fmla="*/ 120 w 194"/>
                <a:gd name="T7" fmla="*/ 132 h 191"/>
                <a:gd name="T8" fmla="*/ 58 w 194"/>
                <a:gd name="T9" fmla="*/ 132 h 191"/>
                <a:gd name="T10" fmla="*/ 45 w 194"/>
                <a:gd name="T11" fmla="*/ 171 h 191"/>
                <a:gd name="T12" fmla="*/ 60 w 194"/>
                <a:gd name="T13" fmla="*/ 187 h 191"/>
                <a:gd name="T14" fmla="*/ 0 w 194"/>
                <a:gd name="T15" fmla="*/ 188 h 191"/>
                <a:gd name="T16" fmla="*/ 5 w 194"/>
                <a:gd name="T17" fmla="*/ 178 h 191"/>
                <a:gd name="T18" fmla="*/ 23 w 194"/>
                <a:gd name="T19" fmla="*/ 159 h 191"/>
                <a:gd name="T20" fmla="*/ 84 w 194"/>
                <a:gd name="T21" fmla="*/ 18 h 191"/>
                <a:gd name="T22" fmla="*/ 97 w 194"/>
                <a:gd name="T23" fmla="*/ 2 h 191"/>
                <a:gd name="T24" fmla="*/ 109 w 194"/>
                <a:gd name="T25" fmla="*/ 17 h 191"/>
                <a:gd name="T26" fmla="*/ 170 w 194"/>
                <a:gd name="T27" fmla="*/ 156 h 191"/>
                <a:gd name="T28" fmla="*/ 191 w 194"/>
                <a:gd name="T29" fmla="*/ 178 h 191"/>
                <a:gd name="T30" fmla="*/ 194 w 194"/>
                <a:gd name="T31" fmla="*/ 188 h 191"/>
                <a:gd name="T32" fmla="*/ 114 w 194"/>
                <a:gd name="T33" fmla="*/ 112 h 191"/>
                <a:gd name="T34" fmla="*/ 89 w 194"/>
                <a:gd name="T35" fmla="*/ 55 h 191"/>
                <a:gd name="T36" fmla="*/ 66 w 194"/>
                <a:gd name="T37" fmla="*/ 112 h 191"/>
                <a:gd name="T38" fmla="*/ 114 w 194"/>
                <a:gd name="T39" fmla="*/ 11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91">
                  <a:moveTo>
                    <a:pt x="194" y="188"/>
                  </a:moveTo>
                  <a:cubicBezTo>
                    <a:pt x="168" y="188"/>
                    <a:pt x="143" y="188"/>
                    <a:pt x="119" y="188"/>
                  </a:cubicBezTo>
                  <a:cubicBezTo>
                    <a:pt x="115" y="172"/>
                    <a:pt x="130" y="180"/>
                    <a:pt x="135" y="172"/>
                  </a:cubicBezTo>
                  <a:cubicBezTo>
                    <a:pt x="136" y="158"/>
                    <a:pt x="127" y="146"/>
                    <a:pt x="120" y="132"/>
                  </a:cubicBezTo>
                  <a:cubicBezTo>
                    <a:pt x="99" y="132"/>
                    <a:pt x="79" y="132"/>
                    <a:pt x="58" y="132"/>
                  </a:cubicBezTo>
                  <a:cubicBezTo>
                    <a:pt x="52" y="146"/>
                    <a:pt x="43" y="158"/>
                    <a:pt x="45" y="171"/>
                  </a:cubicBezTo>
                  <a:cubicBezTo>
                    <a:pt x="49" y="180"/>
                    <a:pt x="62" y="173"/>
                    <a:pt x="60" y="187"/>
                  </a:cubicBezTo>
                  <a:cubicBezTo>
                    <a:pt x="41" y="191"/>
                    <a:pt x="22" y="188"/>
                    <a:pt x="0" y="188"/>
                  </a:cubicBezTo>
                  <a:cubicBezTo>
                    <a:pt x="2" y="183"/>
                    <a:pt x="3" y="178"/>
                    <a:pt x="5" y="178"/>
                  </a:cubicBezTo>
                  <a:cubicBezTo>
                    <a:pt x="16" y="176"/>
                    <a:pt x="19" y="167"/>
                    <a:pt x="23" y="159"/>
                  </a:cubicBezTo>
                  <a:cubicBezTo>
                    <a:pt x="44" y="112"/>
                    <a:pt x="64" y="65"/>
                    <a:pt x="84" y="18"/>
                  </a:cubicBezTo>
                  <a:cubicBezTo>
                    <a:pt x="87" y="12"/>
                    <a:pt x="92" y="3"/>
                    <a:pt x="97" y="2"/>
                  </a:cubicBezTo>
                  <a:cubicBezTo>
                    <a:pt x="106" y="0"/>
                    <a:pt x="106" y="11"/>
                    <a:pt x="109" y="17"/>
                  </a:cubicBezTo>
                  <a:cubicBezTo>
                    <a:pt x="129" y="64"/>
                    <a:pt x="149" y="110"/>
                    <a:pt x="170" y="156"/>
                  </a:cubicBezTo>
                  <a:cubicBezTo>
                    <a:pt x="174" y="166"/>
                    <a:pt x="178" y="176"/>
                    <a:pt x="191" y="178"/>
                  </a:cubicBezTo>
                  <a:cubicBezTo>
                    <a:pt x="192" y="178"/>
                    <a:pt x="192" y="183"/>
                    <a:pt x="194" y="188"/>
                  </a:cubicBezTo>
                  <a:close/>
                  <a:moveTo>
                    <a:pt x="114" y="112"/>
                  </a:moveTo>
                  <a:cubicBezTo>
                    <a:pt x="105" y="92"/>
                    <a:pt x="98" y="75"/>
                    <a:pt x="89" y="55"/>
                  </a:cubicBezTo>
                  <a:cubicBezTo>
                    <a:pt x="80" y="76"/>
                    <a:pt x="73" y="93"/>
                    <a:pt x="66" y="112"/>
                  </a:cubicBezTo>
                  <a:cubicBezTo>
                    <a:pt x="82" y="112"/>
                    <a:pt x="96" y="112"/>
                    <a:pt x="11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8">
              <a:extLst>
                <a:ext uri="{FF2B5EF4-FFF2-40B4-BE49-F238E27FC236}">
                  <a16:creationId xmlns:a16="http://schemas.microsoft.com/office/drawing/2014/main" id="{9EB4BD82-2669-4A9B-A546-8909D54FC935}"/>
                </a:ext>
              </a:extLst>
            </p:cNvPr>
            <p:cNvSpPr>
              <a:spLocks noEditPoints="1"/>
            </p:cNvSpPr>
            <p:nvPr userDrawn="1"/>
          </p:nvSpPr>
          <p:spPr bwMode="auto">
            <a:xfrm>
              <a:off x="4341376" y="3127488"/>
              <a:ext cx="111290" cy="105641"/>
            </a:xfrm>
            <a:custGeom>
              <a:avLst/>
              <a:gdLst>
                <a:gd name="T0" fmla="*/ 42 w 196"/>
                <a:gd name="T1" fmla="*/ 171 h 187"/>
                <a:gd name="T2" fmla="*/ 59 w 196"/>
                <a:gd name="T3" fmla="*/ 187 h 187"/>
                <a:gd name="T4" fmla="*/ 0 w 196"/>
                <a:gd name="T5" fmla="*/ 187 h 187"/>
                <a:gd name="T6" fmla="*/ 4 w 196"/>
                <a:gd name="T7" fmla="*/ 178 h 187"/>
                <a:gd name="T8" fmla="*/ 26 w 196"/>
                <a:gd name="T9" fmla="*/ 151 h 187"/>
                <a:gd name="T10" fmla="*/ 84 w 196"/>
                <a:gd name="T11" fmla="*/ 18 h 187"/>
                <a:gd name="T12" fmla="*/ 96 w 196"/>
                <a:gd name="T13" fmla="*/ 2 h 187"/>
                <a:gd name="T14" fmla="*/ 108 w 196"/>
                <a:gd name="T15" fmla="*/ 18 h 187"/>
                <a:gd name="T16" fmla="*/ 168 w 196"/>
                <a:gd name="T17" fmla="*/ 154 h 187"/>
                <a:gd name="T18" fmla="*/ 190 w 196"/>
                <a:gd name="T19" fmla="*/ 178 h 187"/>
                <a:gd name="T20" fmla="*/ 196 w 196"/>
                <a:gd name="T21" fmla="*/ 187 h 187"/>
                <a:gd name="T22" fmla="*/ 120 w 196"/>
                <a:gd name="T23" fmla="*/ 187 h 187"/>
                <a:gd name="T24" fmla="*/ 135 w 196"/>
                <a:gd name="T25" fmla="*/ 171 h 187"/>
                <a:gd name="T26" fmla="*/ 121 w 196"/>
                <a:gd name="T27" fmla="*/ 132 h 187"/>
                <a:gd name="T28" fmla="*/ 56 w 196"/>
                <a:gd name="T29" fmla="*/ 132 h 187"/>
                <a:gd name="T30" fmla="*/ 42 w 196"/>
                <a:gd name="T31" fmla="*/ 171 h 187"/>
                <a:gd name="T32" fmla="*/ 113 w 196"/>
                <a:gd name="T33" fmla="*/ 112 h 187"/>
                <a:gd name="T34" fmla="*/ 88 w 196"/>
                <a:gd name="T35" fmla="*/ 54 h 187"/>
                <a:gd name="T36" fmla="*/ 65 w 196"/>
                <a:gd name="T37" fmla="*/ 112 h 187"/>
                <a:gd name="T38" fmla="*/ 113 w 196"/>
                <a:gd name="T39" fmla="*/ 1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187">
                  <a:moveTo>
                    <a:pt x="42" y="171"/>
                  </a:moveTo>
                  <a:cubicBezTo>
                    <a:pt x="56" y="178"/>
                    <a:pt x="56" y="178"/>
                    <a:pt x="59" y="187"/>
                  </a:cubicBezTo>
                  <a:cubicBezTo>
                    <a:pt x="40" y="187"/>
                    <a:pt x="21" y="187"/>
                    <a:pt x="0" y="187"/>
                  </a:cubicBezTo>
                  <a:cubicBezTo>
                    <a:pt x="1" y="183"/>
                    <a:pt x="2" y="178"/>
                    <a:pt x="4" y="178"/>
                  </a:cubicBezTo>
                  <a:cubicBezTo>
                    <a:pt x="17" y="173"/>
                    <a:pt x="22" y="162"/>
                    <a:pt x="26" y="151"/>
                  </a:cubicBezTo>
                  <a:cubicBezTo>
                    <a:pt x="45" y="107"/>
                    <a:pt x="64" y="62"/>
                    <a:pt x="84" y="18"/>
                  </a:cubicBezTo>
                  <a:cubicBezTo>
                    <a:pt x="86" y="11"/>
                    <a:pt x="91" y="3"/>
                    <a:pt x="96" y="2"/>
                  </a:cubicBezTo>
                  <a:cubicBezTo>
                    <a:pt x="105" y="0"/>
                    <a:pt x="105" y="12"/>
                    <a:pt x="108" y="18"/>
                  </a:cubicBezTo>
                  <a:cubicBezTo>
                    <a:pt x="128" y="63"/>
                    <a:pt x="148" y="109"/>
                    <a:pt x="168" y="154"/>
                  </a:cubicBezTo>
                  <a:cubicBezTo>
                    <a:pt x="173" y="165"/>
                    <a:pt x="177" y="175"/>
                    <a:pt x="190" y="178"/>
                  </a:cubicBezTo>
                  <a:cubicBezTo>
                    <a:pt x="192" y="178"/>
                    <a:pt x="193" y="183"/>
                    <a:pt x="196" y="187"/>
                  </a:cubicBezTo>
                  <a:cubicBezTo>
                    <a:pt x="169" y="187"/>
                    <a:pt x="145" y="187"/>
                    <a:pt x="120" y="187"/>
                  </a:cubicBezTo>
                  <a:cubicBezTo>
                    <a:pt x="115" y="173"/>
                    <a:pt x="131" y="180"/>
                    <a:pt x="135" y="171"/>
                  </a:cubicBezTo>
                  <a:cubicBezTo>
                    <a:pt x="135" y="158"/>
                    <a:pt x="126" y="146"/>
                    <a:pt x="121" y="132"/>
                  </a:cubicBezTo>
                  <a:cubicBezTo>
                    <a:pt x="99" y="132"/>
                    <a:pt x="78" y="132"/>
                    <a:pt x="56" y="132"/>
                  </a:cubicBezTo>
                  <a:cubicBezTo>
                    <a:pt x="51" y="145"/>
                    <a:pt x="46" y="158"/>
                    <a:pt x="42" y="171"/>
                  </a:cubicBezTo>
                  <a:close/>
                  <a:moveTo>
                    <a:pt x="113" y="112"/>
                  </a:moveTo>
                  <a:cubicBezTo>
                    <a:pt x="105" y="92"/>
                    <a:pt x="97" y="75"/>
                    <a:pt x="88" y="54"/>
                  </a:cubicBezTo>
                  <a:cubicBezTo>
                    <a:pt x="80" y="76"/>
                    <a:pt x="73" y="93"/>
                    <a:pt x="65" y="112"/>
                  </a:cubicBezTo>
                  <a:cubicBezTo>
                    <a:pt x="81" y="112"/>
                    <a:pt x="95" y="112"/>
                    <a:pt x="113"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9">
              <a:extLst>
                <a:ext uri="{FF2B5EF4-FFF2-40B4-BE49-F238E27FC236}">
                  <a16:creationId xmlns:a16="http://schemas.microsoft.com/office/drawing/2014/main" id="{3A04DC3D-8BDC-4CAD-B9C8-AE0DC7A371EA}"/>
                </a:ext>
              </a:extLst>
            </p:cNvPr>
            <p:cNvSpPr>
              <a:spLocks/>
            </p:cNvSpPr>
            <p:nvPr userDrawn="1"/>
          </p:nvSpPr>
          <p:spPr bwMode="auto">
            <a:xfrm>
              <a:off x="4827777" y="3130878"/>
              <a:ext cx="93213" cy="102816"/>
            </a:xfrm>
            <a:custGeom>
              <a:avLst/>
              <a:gdLst>
                <a:gd name="T0" fmla="*/ 126 w 165"/>
                <a:gd name="T1" fmla="*/ 182 h 182"/>
                <a:gd name="T2" fmla="*/ 42 w 165"/>
                <a:gd name="T3" fmla="*/ 182 h 182"/>
                <a:gd name="T4" fmla="*/ 49 w 165"/>
                <a:gd name="T5" fmla="*/ 171 h 182"/>
                <a:gd name="T6" fmla="*/ 65 w 165"/>
                <a:gd name="T7" fmla="*/ 154 h 182"/>
                <a:gd name="T8" fmla="*/ 65 w 165"/>
                <a:gd name="T9" fmla="*/ 19 h 182"/>
                <a:gd name="T10" fmla="*/ 48 w 165"/>
                <a:gd name="T11" fmla="*/ 17 h 182"/>
                <a:gd name="T12" fmla="*/ 17 w 165"/>
                <a:gd name="T13" fmla="*/ 40 h 182"/>
                <a:gd name="T14" fmla="*/ 0 w 165"/>
                <a:gd name="T15" fmla="*/ 48 h 182"/>
                <a:gd name="T16" fmla="*/ 4 w 165"/>
                <a:gd name="T17" fmla="*/ 0 h 182"/>
                <a:gd name="T18" fmla="*/ 161 w 165"/>
                <a:gd name="T19" fmla="*/ 0 h 182"/>
                <a:gd name="T20" fmla="*/ 162 w 165"/>
                <a:gd name="T21" fmla="*/ 49 h 182"/>
                <a:gd name="T22" fmla="*/ 148 w 165"/>
                <a:gd name="T23" fmla="*/ 45 h 182"/>
                <a:gd name="T24" fmla="*/ 101 w 165"/>
                <a:gd name="T25" fmla="*/ 19 h 182"/>
                <a:gd name="T26" fmla="*/ 99 w 165"/>
                <a:gd name="T27" fmla="*/ 34 h 182"/>
                <a:gd name="T28" fmla="*/ 99 w 165"/>
                <a:gd name="T29" fmla="*/ 144 h 182"/>
                <a:gd name="T30" fmla="*/ 102 w 165"/>
                <a:gd name="T31" fmla="*/ 163 h 182"/>
                <a:gd name="T32" fmla="*/ 119 w 165"/>
                <a:gd name="T33" fmla="*/ 171 h 182"/>
                <a:gd name="T34" fmla="*/ 126 w 165"/>
                <a:gd name="T3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82">
                  <a:moveTo>
                    <a:pt x="126" y="182"/>
                  </a:moveTo>
                  <a:cubicBezTo>
                    <a:pt x="96" y="182"/>
                    <a:pt x="69" y="182"/>
                    <a:pt x="42" y="182"/>
                  </a:cubicBezTo>
                  <a:cubicBezTo>
                    <a:pt x="38" y="173"/>
                    <a:pt x="42" y="171"/>
                    <a:pt x="49" y="171"/>
                  </a:cubicBezTo>
                  <a:cubicBezTo>
                    <a:pt x="60" y="170"/>
                    <a:pt x="65" y="164"/>
                    <a:pt x="65" y="154"/>
                  </a:cubicBezTo>
                  <a:cubicBezTo>
                    <a:pt x="65" y="109"/>
                    <a:pt x="65" y="65"/>
                    <a:pt x="65" y="19"/>
                  </a:cubicBezTo>
                  <a:cubicBezTo>
                    <a:pt x="58" y="18"/>
                    <a:pt x="53" y="18"/>
                    <a:pt x="48" y="17"/>
                  </a:cubicBezTo>
                  <a:cubicBezTo>
                    <a:pt x="33" y="17"/>
                    <a:pt x="21" y="23"/>
                    <a:pt x="17" y="40"/>
                  </a:cubicBezTo>
                  <a:cubicBezTo>
                    <a:pt x="15" y="48"/>
                    <a:pt x="12" y="53"/>
                    <a:pt x="0" y="48"/>
                  </a:cubicBezTo>
                  <a:cubicBezTo>
                    <a:pt x="1" y="33"/>
                    <a:pt x="3" y="17"/>
                    <a:pt x="4" y="0"/>
                  </a:cubicBezTo>
                  <a:cubicBezTo>
                    <a:pt x="56" y="0"/>
                    <a:pt x="108" y="0"/>
                    <a:pt x="161" y="0"/>
                  </a:cubicBezTo>
                  <a:cubicBezTo>
                    <a:pt x="165" y="16"/>
                    <a:pt x="163" y="33"/>
                    <a:pt x="162" y="49"/>
                  </a:cubicBezTo>
                  <a:cubicBezTo>
                    <a:pt x="156" y="51"/>
                    <a:pt x="152" y="52"/>
                    <a:pt x="148" y="45"/>
                  </a:cubicBezTo>
                  <a:cubicBezTo>
                    <a:pt x="135" y="16"/>
                    <a:pt x="133" y="15"/>
                    <a:pt x="101" y="19"/>
                  </a:cubicBezTo>
                  <a:cubicBezTo>
                    <a:pt x="100" y="24"/>
                    <a:pt x="99" y="29"/>
                    <a:pt x="99" y="34"/>
                  </a:cubicBezTo>
                  <a:cubicBezTo>
                    <a:pt x="99" y="71"/>
                    <a:pt x="99" y="107"/>
                    <a:pt x="99" y="144"/>
                  </a:cubicBezTo>
                  <a:cubicBezTo>
                    <a:pt x="99" y="150"/>
                    <a:pt x="99" y="158"/>
                    <a:pt x="102" y="163"/>
                  </a:cubicBezTo>
                  <a:cubicBezTo>
                    <a:pt x="106" y="168"/>
                    <a:pt x="114" y="168"/>
                    <a:pt x="119" y="171"/>
                  </a:cubicBezTo>
                  <a:cubicBezTo>
                    <a:pt x="122" y="173"/>
                    <a:pt x="123" y="177"/>
                    <a:pt x="126"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0">
              <a:extLst>
                <a:ext uri="{FF2B5EF4-FFF2-40B4-BE49-F238E27FC236}">
                  <a16:creationId xmlns:a16="http://schemas.microsoft.com/office/drawing/2014/main" id="{947681F6-8E5A-451A-8DC5-B7B4AA7C9F61}"/>
                </a:ext>
              </a:extLst>
            </p:cNvPr>
            <p:cNvSpPr>
              <a:spLocks/>
            </p:cNvSpPr>
            <p:nvPr userDrawn="1"/>
          </p:nvSpPr>
          <p:spPr bwMode="auto">
            <a:xfrm>
              <a:off x="5306834" y="3130312"/>
              <a:ext cx="96037" cy="103946"/>
            </a:xfrm>
            <a:custGeom>
              <a:avLst/>
              <a:gdLst>
                <a:gd name="T0" fmla="*/ 63 w 169"/>
                <a:gd name="T1" fmla="*/ 166 h 184"/>
                <a:gd name="T2" fmla="*/ 116 w 169"/>
                <a:gd name="T3" fmla="*/ 165 h 184"/>
                <a:gd name="T4" fmla="*/ 150 w 169"/>
                <a:gd name="T5" fmla="*/ 141 h 184"/>
                <a:gd name="T6" fmla="*/ 169 w 169"/>
                <a:gd name="T7" fmla="*/ 133 h 184"/>
                <a:gd name="T8" fmla="*/ 155 w 169"/>
                <a:gd name="T9" fmla="*/ 183 h 184"/>
                <a:gd name="T10" fmla="*/ 3 w 169"/>
                <a:gd name="T11" fmla="*/ 183 h 184"/>
                <a:gd name="T12" fmla="*/ 12 w 169"/>
                <a:gd name="T13" fmla="*/ 172 h 184"/>
                <a:gd name="T14" fmla="*/ 26 w 169"/>
                <a:gd name="T15" fmla="*/ 154 h 184"/>
                <a:gd name="T16" fmla="*/ 26 w 169"/>
                <a:gd name="T17" fmla="*/ 30 h 184"/>
                <a:gd name="T18" fmla="*/ 13 w 169"/>
                <a:gd name="T19" fmla="*/ 13 h 184"/>
                <a:gd name="T20" fmla="*/ 0 w 169"/>
                <a:gd name="T21" fmla="*/ 8 h 184"/>
                <a:gd name="T22" fmla="*/ 8 w 169"/>
                <a:gd name="T23" fmla="*/ 0 h 184"/>
                <a:gd name="T24" fmla="*/ 83 w 169"/>
                <a:gd name="T25" fmla="*/ 0 h 184"/>
                <a:gd name="T26" fmla="*/ 79 w 169"/>
                <a:gd name="T27" fmla="*/ 12 h 184"/>
                <a:gd name="T28" fmla="*/ 62 w 169"/>
                <a:gd name="T29" fmla="*/ 37 h 184"/>
                <a:gd name="T30" fmla="*/ 62 w 169"/>
                <a:gd name="T31" fmla="*/ 147 h 184"/>
                <a:gd name="T32" fmla="*/ 63 w 169"/>
                <a:gd name="T33" fmla="*/ 16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84">
                  <a:moveTo>
                    <a:pt x="63" y="166"/>
                  </a:moveTo>
                  <a:cubicBezTo>
                    <a:pt x="82" y="166"/>
                    <a:pt x="99" y="166"/>
                    <a:pt x="116" y="165"/>
                  </a:cubicBezTo>
                  <a:cubicBezTo>
                    <a:pt x="132" y="164"/>
                    <a:pt x="143" y="155"/>
                    <a:pt x="150" y="141"/>
                  </a:cubicBezTo>
                  <a:cubicBezTo>
                    <a:pt x="155" y="131"/>
                    <a:pt x="155" y="131"/>
                    <a:pt x="169" y="133"/>
                  </a:cubicBezTo>
                  <a:cubicBezTo>
                    <a:pt x="164" y="149"/>
                    <a:pt x="160" y="165"/>
                    <a:pt x="155" y="183"/>
                  </a:cubicBezTo>
                  <a:cubicBezTo>
                    <a:pt x="104" y="183"/>
                    <a:pt x="54" y="184"/>
                    <a:pt x="3" y="183"/>
                  </a:cubicBezTo>
                  <a:cubicBezTo>
                    <a:pt x="1" y="173"/>
                    <a:pt x="6" y="172"/>
                    <a:pt x="12" y="172"/>
                  </a:cubicBezTo>
                  <a:cubicBezTo>
                    <a:pt x="23" y="171"/>
                    <a:pt x="26" y="164"/>
                    <a:pt x="26" y="154"/>
                  </a:cubicBezTo>
                  <a:cubicBezTo>
                    <a:pt x="26" y="113"/>
                    <a:pt x="26" y="71"/>
                    <a:pt x="26" y="30"/>
                  </a:cubicBezTo>
                  <a:cubicBezTo>
                    <a:pt x="26" y="21"/>
                    <a:pt x="23" y="15"/>
                    <a:pt x="13" y="13"/>
                  </a:cubicBezTo>
                  <a:cubicBezTo>
                    <a:pt x="10" y="12"/>
                    <a:pt x="6" y="10"/>
                    <a:pt x="0" y="8"/>
                  </a:cubicBezTo>
                  <a:cubicBezTo>
                    <a:pt x="4" y="5"/>
                    <a:pt x="6" y="0"/>
                    <a:pt x="8" y="0"/>
                  </a:cubicBezTo>
                  <a:cubicBezTo>
                    <a:pt x="33" y="0"/>
                    <a:pt x="59" y="0"/>
                    <a:pt x="83" y="0"/>
                  </a:cubicBezTo>
                  <a:cubicBezTo>
                    <a:pt x="86" y="7"/>
                    <a:pt x="86" y="10"/>
                    <a:pt x="79" y="12"/>
                  </a:cubicBezTo>
                  <a:cubicBezTo>
                    <a:pt x="62" y="18"/>
                    <a:pt x="62" y="19"/>
                    <a:pt x="62" y="37"/>
                  </a:cubicBezTo>
                  <a:cubicBezTo>
                    <a:pt x="62" y="74"/>
                    <a:pt x="62" y="110"/>
                    <a:pt x="62" y="147"/>
                  </a:cubicBezTo>
                  <a:cubicBezTo>
                    <a:pt x="62" y="152"/>
                    <a:pt x="62" y="157"/>
                    <a:pt x="63"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1">
              <a:extLst>
                <a:ext uri="{FF2B5EF4-FFF2-40B4-BE49-F238E27FC236}">
                  <a16:creationId xmlns:a16="http://schemas.microsoft.com/office/drawing/2014/main" id="{D4F8DE9D-3F8C-4DB7-B7C9-BB11916C6D6A}"/>
                </a:ext>
              </a:extLst>
            </p:cNvPr>
            <p:cNvSpPr>
              <a:spLocks/>
            </p:cNvSpPr>
            <p:nvPr userDrawn="1"/>
          </p:nvSpPr>
          <p:spPr bwMode="auto">
            <a:xfrm>
              <a:off x="5462188" y="3130878"/>
              <a:ext cx="51408" cy="102252"/>
            </a:xfrm>
            <a:custGeom>
              <a:avLst/>
              <a:gdLst>
                <a:gd name="T0" fmla="*/ 89 w 91"/>
                <a:gd name="T1" fmla="*/ 181 h 181"/>
                <a:gd name="T2" fmla="*/ 4 w 91"/>
                <a:gd name="T3" fmla="*/ 181 h 181"/>
                <a:gd name="T4" fmla="*/ 11 w 91"/>
                <a:gd name="T5" fmla="*/ 171 h 181"/>
                <a:gd name="T6" fmla="*/ 28 w 91"/>
                <a:gd name="T7" fmla="*/ 151 h 181"/>
                <a:gd name="T8" fmla="*/ 28 w 91"/>
                <a:gd name="T9" fmla="*/ 31 h 181"/>
                <a:gd name="T10" fmla="*/ 13 w 91"/>
                <a:gd name="T11" fmla="*/ 12 h 181"/>
                <a:gd name="T12" fmla="*/ 4 w 91"/>
                <a:gd name="T13" fmla="*/ 0 h 181"/>
                <a:gd name="T14" fmla="*/ 87 w 91"/>
                <a:gd name="T15" fmla="*/ 0 h 181"/>
                <a:gd name="T16" fmla="*/ 91 w 91"/>
                <a:gd name="T17" fmla="*/ 7 h 181"/>
                <a:gd name="T18" fmla="*/ 62 w 91"/>
                <a:gd name="T19" fmla="*/ 50 h 181"/>
                <a:gd name="T20" fmla="*/ 62 w 91"/>
                <a:gd name="T21" fmla="*/ 134 h 181"/>
                <a:gd name="T22" fmla="*/ 63 w 91"/>
                <a:gd name="T23" fmla="*/ 154 h 181"/>
                <a:gd name="T24" fmla="*/ 79 w 91"/>
                <a:gd name="T25" fmla="*/ 171 h 181"/>
                <a:gd name="T26" fmla="*/ 89 w 91"/>
                <a:gd name="T2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181">
                  <a:moveTo>
                    <a:pt x="89" y="181"/>
                  </a:moveTo>
                  <a:cubicBezTo>
                    <a:pt x="61" y="181"/>
                    <a:pt x="32" y="181"/>
                    <a:pt x="4" y="181"/>
                  </a:cubicBezTo>
                  <a:cubicBezTo>
                    <a:pt x="1" y="174"/>
                    <a:pt x="5" y="172"/>
                    <a:pt x="11" y="171"/>
                  </a:cubicBezTo>
                  <a:cubicBezTo>
                    <a:pt x="27" y="167"/>
                    <a:pt x="28" y="167"/>
                    <a:pt x="28" y="151"/>
                  </a:cubicBezTo>
                  <a:cubicBezTo>
                    <a:pt x="28" y="111"/>
                    <a:pt x="27" y="71"/>
                    <a:pt x="28" y="31"/>
                  </a:cubicBezTo>
                  <a:cubicBezTo>
                    <a:pt x="28" y="20"/>
                    <a:pt x="24" y="13"/>
                    <a:pt x="13" y="12"/>
                  </a:cubicBezTo>
                  <a:cubicBezTo>
                    <a:pt x="7" y="11"/>
                    <a:pt x="0" y="10"/>
                    <a:pt x="4" y="0"/>
                  </a:cubicBezTo>
                  <a:cubicBezTo>
                    <a:pt x="32" y="0"/>
                    <a:pt x="59" y="0"/>
                    <a:pt x="87" y="0"/>
                  </a:cubicBezTo>
                  <a:cubicBezTo>
                    <a:pt x="88" y="0"/>
                    <a:pt x="89" y="4"/>
                    <a:pt x="91" y="7"/>
                  </a:cubicBezTo>
                  <a:cubicBezTo>
                    <a:pt x="62" y="18"/>
                    <a:pt x="62" y="18"/>
                    <a:pt x="62" y="50"/>
                  </a:cubicBezTo>
                  <a:cubicBezTo>
                    <a:pt x="62" y="78"/>
                    <a:pt x="62" y="106"/>
                    <a:pt x="62" y="134"/>
                  </a:cubicBezTo>
                  <a:cubicBezTo>
                    <a:pt x="62" y="141"/>
                    <a:pt x="63" y="147"/>
                    <a:pt x="63" y="154"/>
                  </a:cubicBezTo>
                  <a:cubicBezTo>
                    <a:pt x="63" y="164"/>
                    <a:pt x="68" y="170"/>
                    <a:pt x="79" y="171"/>
                  </a:cubicBezTo>
                  <a:cubicBezTo>
                    <a:pt x="85" y="171"/>
                    <a:pt x="91" y="171"/>
                    <a:pt x="89"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9">
              <a:extLst>
                <a:ext uri="{FF2B5EF4-FFF2-40B4-BE49-F238E27FC236}">
                  <a16:creationId xmlns:a16="http://schemas.microsoft.com/office/drawing/2014/main" id="{558763EE-3172-41CF-919C-AE4A470300A7}"/>
                </a:ext>
              </a:extLst>
            </p:cNvPr>
            <p:cNvSpPr>
              <a:spLocks noEditPoints="1"/>
            </p:cNvSpPr>
            <p:nvPr userDrawn="1"/>
          </p:nvSpPr>
          <p:spPr bwMode="auto">
            <a:xfrm>
              <a:off x="3764022" y="3169857"/>
              <a:ext cx="46889" cy="53103"/>
            </a:xfrm>
            <a:custGeom>
              <a:avLst/>
              <a:gdLst>
                <a:gd name="T0" fmla="*/ 83 w 83"/>
                <a:gd name="T1" fmla="*/ 87 h 94"/>
                <a:gd name="T2" fmla="*/ 57 w 83"/>
                <a:gd name="T3" fmla="*/ 66 h 94"/>
                <a:gd name="T4" fmla="*/ 27 w 83"/>
                <a:gd name="T5" fmla="*/ 64 h 94"/>
                <a:gd name="T6" fmla="*/ 0 w 83"/>
                <a:gd name="T7" fmla="*/ 81 h 94"/>
                <a:gd name="T8" fmla="*/ 32 w 83"/>
                <a:gd name="T9" fmla="*/ 3 h 94"/>
                <a:gd name="T10" fmla="*/ 55 w 83"/>
                <a:gd name="T11" fmla="*/ 13 h 94"/>
                <a:gd name="T12" fmla="*/ 81 w 83"/>
                <a:gd name="T13" fmla="*/ 78 h 94"/>
                <a:gd name="T14" fmla="*/ 83 w 83"/>
                <a:gd name="T15" fmla="*/ 87 h 94"/>
                <a:gd name="T16" fmla="*/ 53 w 83"/>
                <a:gd name="T17" fmla="*/ 48 h 94"/>
                <a:gd name="T18" fmla="*/ 41 w 83"/>
                <a:gd name="T19" fmla="*/ 20 h 94"/>
                <a:gd name="T20" fmla="*/ 31 w 83"/>
                <a:gd name="T21" fmla="*/ 48 h 94"/>
                <a:gd name="T22" fmla="*/ 53 w 83"/>
                <a:gd name="T23"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94">
                  <a:moveTo>
                    <a:pt x="83" y="87"/>
                  </a:moveTo>
                  <a:cubicBezTo>
                    <a:pt x="64" y="94"/>
                    <a:pt x="65" y="77"/>
                    <a:pt x="57" y="66"/>
                  </a:cubicBezTo>
                  <a:cubicBezTo>
                    <a:pt x="48" y="65"/>
                    <a:pt x="37" y="65"/>
                    <a:pt x="27" y="64"/>
                  </a:cubicBezTo>
                  <a:cubicBezTo>
                    <a:pt x="16" y="85"/>
                    <a:pt x="16" y="85"/>
                    <a:pt x="0" y="81"/>
                  </a:cubicBezTo>
                  <a:cubicBezTo>
                    <a:pt x="11" y="54"/>
                    <a:pt x="21" y="28"/>
                    <a:pt x="32" y="3"/>
                  </a:cubicBezTo>
                  <a:cubicBezTo>
                    <a:pt x="50" y="0"/>
                    <a:pt x="50" y="0"/>
                    <a:pt x="55" y="13"/>
                  </a:cubicBezTo>
                  <a:cubicBezTo>
                    <a:pt x="64" y="35"/>
                    <a:pt x="73" y="56"/>
                    <a:pt x="81" y="78"/>
                  </a:cubicBezTo>
                  <a:cubicBezTo>
                    <a:pt x="82" y="81"/>
                    <a:pt x="82" y="84"/>
                    <a:pt x="83" y="87"/>
                  </a:cubicBezTo>
                  <a:close/>
                  <a:moveTo>
                    <a:pt x="53" y="48"/>
                  </a:moveTo>
                  <a:cubicBezTo>
                    <a:pt x="49" y="39"/>
                    <a:pt x="46" y="31"/>
                    <a:pt x="41" y="20"/>
                  </a:cubicBezTo>
                  <a:cubicBezTo>
                    <a:pt x="37" y="32"/>
                    <a:pt x="34" y="39"/>
                    <a:pt x="31" y="48"/>
                  </a:cubicBezTo>
                  <a:cubicBezTo>
                    <a:pt x="40" y="48"/>
                    <a:pt x="45" y="48"/>
                    <a:pt x="5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60">
              <a:extLst>
                <a:ext uri="{FF2B5EF4-FFF2-40B4-BE49-F238E27FC236}">
                  <a16:creationId xmlns:a16="http://schemas.microsoft.com/office/drawing/2014/main" id="{46D0ABFE-2101-402E-9E1A-0B4905E26A5F}"/>
                </a:ext>
              </a:extLst>
            </p:cNvPr>
            <p:cNvSpPr>
              <a:spLocks/>
            </p:cNvSpPr>
            <p:nvPr userDrawn="1"/>
          </p:nvSpPr>
          <p:spPr bwMode="auto">
            <a:xfrm>
              <a:off x="3810346" y="3166468"/>
              <a:ext cx="48019" cy="54798"/>
            </a:xfrm>
            <a:custGeom>
              <a:avLst/>
              <a:gdLst>
                <a:gd name="T0" fmla="*/ 84 w 84"/>
                <a:gd name="T1" fmla="*/ 57 h 97"/>
                <a:gd name="T2" fmla="*/ 55 w 84"/>
                <a:gd name="T3" fmla="*/ 93 h 97"/>
                <a:gd name="T4" fmla="*/ 14 w 84"/>
                <a:gd name="T5" fmla="*/ 83 h 97"/>
                <a:gd name="T6" fmla="*/ 10 w 84"/>
                <a:gd name="T7" fmla="*/ 24 h 97"/>
                <a:gd name="T8" fmla="*/ 61 w 84"/>
                <a:gd name="T9" fmla="*/ 6 h 97"/>
                <a:gd name="T10" fmla="*/ 82 w 84"/>
                <a:gd name="T11" fmla="*/ 32 h 97"/>
                <a:gd name="T12" fmla="*/ 63 w 84"/>
                <a:gd name="T13" fmla="*/ 28 h 97"/>
                <a:gd name="T14" fmla="*/ 24 w 84"/>
                <a:gd name="T15" fmla="*/ 35 h 97"/>
                <a:gd name="T16" fmla="*/ 22 w 84"/>
                <a:gd name="T17" fmla="*/ 61 h 97"/>
                <a:gd name="T18" fmla="*/ 40 w 84"/>
                <a:gd name="T19" fmla="*/ 80 h 97"/>
                <a:gd name="T20" fmla="*/ 64 w 84"/>
                <a:gd name="T21" fmla="*/ 66 h 97"/>
                <a:gd name="T22" fmla="*/ 84 w 84"/>
                <a:gd name="T23"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97">
                  <a:moveTo>
                    <a:pt x="84" y="57"/>
                  </a:moveTo>
                  <a:cubicBezTo>
                    <a:pt x="82" y="78"/>
                    <a:pt x="72" y="89"/>
                    <a:pt x="55" y="93"/>
                  </a:cubicBezTo>
                  <a:cubicBezTo>
                    <a:pt x="40" y="97"/>
                    <a:pt x="25" y="94"/>
                    <a:pt x="14" y="83"/>
                  </a:cubicBezTo>
                  <a:cubicBezTo>
                    <a:pt x="2" y="70"/>
                    <a:pt x="0" y="40"/>
                    <a:pt x="10" y="24"/>
                  </a:cubicBezTo>
                  <a:cubicBezTo>
                    <a:pt x="19" y="10"/>
                    <a:pt x="40" y="0"/>
                    <a:pt x="61" y="6"/>
                  </a:cubicBezTo>
                  <a:cubicBezTo>
                    <a:pt x="74" y="10"/>
                    <a:pt x="81" y="18"/>
                    <a:pt x="82" y="32"/>
                  </a:cubicBezTo>
                  <a:cubicBezTo>
                    <a:pt x="74" y="36"/>
                    <a:pt x="69" y="35"/>
                    <a:pt x="63" y="28"/>
                  </a:cubicBezTo>
                  <a:cubicBezTo>
                    <a:pt x="49" y="13"/>
                    <a:pt x="31" y="16"/>
                    <a:pt x="24" y="35"/>
                  </a:cubicBezTo>
                  <a:cubicBezTo>
                    <a:pt x="21" y="43"/>
                    <a:pt x="21" y="52"/>
                    <a:pt x="22" y="61"/>
                  </a:cubicBezTo>
                  <a:cubicBezTo>
                    <a:pt x="24" y="70"/>
                    <a:pt x="29" y="78"/>
                    <a:pt x="40" y="80"/>
                  </a:cubicBezTo>
                  <a:cubicBezTo>
                    <a:pt x="51" y="81"/>
                    <a:pt x="60" y="77"/>
                    <a:pt x="64" y="66"/>
                  </a:cubicBezTo>
                  <a:cubicBezTo>
                    <a:pt x="68" y="56"/>
                    <a:pt x="73" y="55"/>
                    <a:pt x="84"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61">
              <a:extLst>
                <a:ext uri="{FF2B5EF4-FFF2-40B4-BE49-F238E27FC236}">
                  <a16:creationId xmlns:a16="http://schemas.microsoft.com/office/drawing/2014/main" id="{60F9C3E3-0B03-4292-9AC0-7380E8012F01}"/>
                </a:ext>
              </a:extLst>
            </p:cNvPr>
            <p:cNvSpPr>
              <a:spLocks/>
            </p:cNvSpPr>
            <p:nvPr userDrawn="1"/>
          </p:nvSpPr>
          <p:spPr bwMode="auto">
            <a:xfrm>
              <a:off x="3549351" y="3015633"/>
              <a:ext cx="33896" cy="63837"/>
            </a:xfrm>
            <a:custGeom>
              <a:avLst/>
              <a:gdLst>
                <a:gd name="T0" fmla="*/ 46 w 60"/>
                <a:gd name="T1" fmla="*/ 68 h 113"/>
                <a:gd name="T2" fmla="*/ 46 w 60"/>
                <a:gd name="T3" fmla="*/ 28 h 113"/>
                <a:gd name="T4" fmla="*/ 60 w 60"/>
                <a:gd name="T5" fmla="*/ 38 h 113"/>
                <a:gd name="T6" fmla="*/ 60 w 60"/>
                <a:gd name="T7" fmla="*/ 112 h 113"/>
                <a:gd name="T8" fmla="*/ 41 w 60"/>
                <a:gd name="T9" fmla="*/ 97 h 113"/>
                <a:gd name="T10" fmla="*/ 17 w 60"/>
                <a:gd name="T11" fmla="*/ 45 h 113"/>
                <a:gd name="T12" fmla="*/ 17 w 60"/>
                <a:gd name="T13" fmla="*/ 88 h 113"/>
                <a:gd name="T14" fmla="*/ 0 w 60"/>
                <a:gd name="T15" fmla="*/ 75 h 113"/>
                <a:gd name="T16" fmla="*/ 0 w 60"/>
                <a:gd name="T17" fmla="*/ 0 h 113"/>
                <a:gd name="T18" fmla="*/ 20 w 60"/>
                <a:gd name="T19" fmla="*/ 15 h 113"/>
                <a:gd name="T20" fmla="*/ 38 w 60"/>
                <a:gd name="T21" fmla="*/ 59 h 113"/>
                <a:gd name="T22" fmla="*/ 43 w 60"/>
                <a:gd name="T23" fmla="*/ 69 h 113"/>
                <a:gd name="T24" fmla="*/ 46 w 60"/>
                <a:gd name="T25"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13">
                  <a:moveTo>
                    <a:pt x="46" y="68"/>
                  </a:moveTo>
                  <a:cubicBezTo>
                    <a:pt x="46" y="55"/>
                    <a:pt x="46" y="41"/>
                    <a:pt x="46" y="28"/>
                  </a:cubicBezTo>
                  <a:cubicBezTo>
                    <a:pt x="57" y="26"/>
                    <a:pt x="60" y="31"/>
                    <a:pt x="60" y="38"/>
                  </a:cubicBezTo>
                  <a:cubicBezTo>
                    <a:pt x="60" y="63"/>
                    <a:pt x="60" y="87"/>
                    <a:pt x="60" y="112"/>
                  </a:cubicBezTo>
                  <a:cubicBezTo>
                    <a:pt x="47" y="113"/>
                    <a:pt x="44" y="105"/>
                    <a:pt x="41" y="97"/>
                  </a:cubicBezTo>
                  <a:cubicBezTo>
                    <a:pt x="34" y="79"/>
                    <a:pt x="27" y="62"/>
                    <a:pt x="17" y="45"/>
                  </a:cubicBezTo>
                  <a:cubicBezTo>
                    <a:pt x="17" y="59"/>
                    <a:pt x="17" y="73"/>
                    <a:pt x="17" y="88"/>
                  </a:cubicBezTo>
                  <a:cubicBezTo>
                    <a:pt x="6" y="86"/>
                    <a:pt x="0" y="84"/>
                    <a:pt x="0" y="75"/>
                  </a:cubicBezTo>
                  <a:cubicBezTo>
                    <a:pt x="0" y="50"/>
                    <a:pt x="0" y="26"/>
                    <a:pt x="0" y="0"/>
                  </a:cubicBezTo>
                  <a:cubicBezTo>
                    <a:pt x="11" y="1"/>
                    <a:pt x="17" y="6"/>
                    <a:pt x="20" y="15"/>
                  </a:cubicBezTo>
                  <a:cubicBezTo>
                    <a:pt x="26" y="30"/>
                    <a:pt x="32" y="45"/>
                    <a:pt x="38" y="59"/>
                  </a:cubicBezTo>
                  <a:cubicBezTo>
                    <a:pt x="39" y="63"/>
                    <a:pt x="42" y="66"/>
                    <a:pt x="43" y="69"/>
                  </a:cubicBezTo>
                  <a:cubicBezTo>
                    <a:pt x="44" y="69"/>
                    <a:pt x="45" y="69"/>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62">
              <a:extLst>
                <a:ext uri="{FF2B5EF4-FFF2-40B4-BE49-F238E27FC236}">
                  <a16:creationId xmlns:a16="http://schemas.microsoft.com/office/drawing/2014/main" id="{96D9367D-847A-46F0-B880-F7CC1BDCB41B}"/>
                </a:ext>
              </a:extLst>
            </p:cNvPr>
            <p:cNvSpPr>
              <a:spLocks noEditPoints="1"/>
            </p:cNvSpPr>
            <p:nvPr userDrawn="1"/>
          </p:nvSpPr>
          <p:spPr bwMode="auto">
            <a:xfrm>
              <a:off x="3640304" y="3064781"/>
              <a:ext cx="42934" cy="55363"/>
            </a:xfrm>
            <a:custGeom>
              <a:avLst/>
              <a:gdLst>
                <a:gd name="T0" fmla="*/ 33 w 76"/>
                <a:gd name="T1" fmla="*/ 0 h 98"/>
                <a:gd name="T2" fmla="*/ 48 w 76"/>
                <a:gd name="T3" fmla="*/ 13 h 98"/>
                <a:gd name="T4" fmla="*/ 76 w 76"/>
                <a:gd name="T5" fmla="*/ 95 h 98"/>
                <a:gd name="T6" fmla="*/ 73 w 76"/>
                <a:gd name="T7" fmla="*/ 98 h 98"/>
                <a:gd name="T8" fmla="*/ 60 w 76"/>
                <a:gd name="T9" fmla="*/ 90 h 98"/>
                <a:gd name="T10" fmla="*/ 26 w 76"/>
                <a:gd name="T11" fmla="*/ 63 h 98"/>
                <a:gd name="T12" fmla="*/ 16 w 76"/>
                <a:gd name="T13" fmla="*/ 79 h 98"/>
                <a:gd name="T14" fmla="*/ 0 w 76"/>
                <a:gd name="T15" fmla="*/ 74 h 98"/>
                <a:gd name="T16" fmla="*/ 33 w 76"/>
                <a:gd name="T17" fmla="*/ 0 h 98"/>
                <a:gd name="T18" fmla="*/ 41 w 76"/>
                <a:gd name="T19" fmla="*/ 29 h 98"/>
                <a:gd name="T20" fmla="*/ 38 w 76"/>
                <a:gd name="T21" fmla="*/ 29 h 98"/>
                <a:gd name="T22" fmla="*/ 30 w 76"/>
                <a:gd name="T23" fmla="*/ 50 h 98"/>
                <a:gd name="T24" fmla="*/ 48 w 76"/>
                <a:gd name="T25" fmla="*/ 55 h 98"/>
                <a:gd name="T26" fmla="*/ 41 w 76"/>
                <a:gd name="T27"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8">
                  <a:moveTo>
                    <a:pt x="33" y="0"/>
                  </a:moveTo>
                  <a:cubicBezTo>
                    <a:pt x="39" y="5"/>
                    <a:pt x="47" y="8"/>
                    <a:pt x="48" y="13"/>
                  </a:cubicBezTo>
                  <a:cubicBezTo>
                    <a:pt x="58" y="40"/>
                    <a:pt x="67" y="68"/>
                    <a:pt x="76" y="95"/>
                  </a:cubicBezTo>
                  <a:cubicBezTo>
                    <a:pt x="75" y="96"/>
                    <a:pt x="74" y="97"/>
                    <a:pt x="73" y="98"/>
                  </a:cubicBezTo>
                  <a:cubicBezTo>
                    <a:pt x="68" y="96"/>
                    <a:pt x="61" y="94"/>
                    <a:pt x="60" y="90"/>
                  </a:cubicBezTo>
                  <a:cubicBezTo>
                    <a:pt x="57" y="71"/>
                    <a:pt x="42" y="68"/>
                    <a:pt x="26" y="63"/>
                  </a:cubicBezTo>
                  <a:cubicBezTo>
                    <a:pt x="23" y="68"/>
                    <a:pt x="20" y="73"/>
                    <a:pt x="16" y="79"/>
                  </a:cubicBezTo>
                  <a:cubicBezTo>
                    <a:pt x="11" y="78"/>
                    <a:pt x="7" y="76"/>
                    <a:pt x="0" y="74"/>
                  </a:cubicBezTo>
                  <a:cubicBezTo>
                    <a:pt x="11" y="50"/>
                    <a:pt x="21" y="26"/>
                    <a:pt x="33" y="0"/>
                  </a:cubicBezTo>
                  <a:close/>
                  <a:moveTo>
                    <a:pt x="41" y="29"/>
                  </a:moveTo>
                  <a:cubicBezTo>
                    <a:pt x="40" y="29"/>
                    <a:pt x="39" y="29"/>
                    <a:pt x="38" y="29"/>
                  </a:cubicBezTo>
                  <a:cubicBezTo>
                    <a:pt x="35" y="36"/>
                    <a:pt x="33" y="42"/>
                    <a:pt x="30" y="50"/>
                  </a:cubicBezTo>
                  <a:cubicBezTo>
                    <a:pt x="37" y="52"/>
                    <a:pt x="41" y="53"/>
                    <a:pt x="48" y="55"/>
                  </a:cubicBezTo>
                  <a:cubicBezTo>
                    <a:pt x="45" y="45"/>
                    <a:pt x="43" y="37"/>
                    <a:pt x="4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63">
              <a:extLst>
                <a:ext uri="{FF2B5EF4-FFF2-40B4-BE49-F238E27FC236}">
                  <a16:creationId xmlns:a16="http://schemas.microsoft.com/office/drawing/2014/main" id="{DD8D0F1F-2A02-4AD7-8454-91258E0B4EE4}"/>
                </a:ext>
              </a:extLst>
            </p:cNvPr>
            <p:cNvSpPr>
              <a:spLocks/>
            </p:cNvSpPr>
            <p:nvPr userDrawn="1"/>
          </p:nvSpPr>
          <p:spPr bwMode="auto">
            <a:xfrm>
              <a:off x="3513761" y="2992471"/>
              <a:ext cx="31071" cy="65531"/>
            </a:xfrm>
            <a:custGeom>
              <a:avLst/>
              <a:gdLst>
                <a:gd name="T0" fmla="*/ 49 w 54"/>
                <a:gd name="T1" fmla="*/ 115 h 115"/>
                <a:gd name="T2" fmla="*/ 5 w 54"/>
                <a:gd name="T3" fmla="*/ 85 h 115"/>
                <a:gd name="T4" fmla="*/ 1 w 54"/>
                <a:gd name="T5" fmla="*/ 75 h 115"/>
                <a:gd name="T6" fmla="*/ 0 w 54"/>
                <a:gd name="T7" fmla="*/ 0 h 115"/>
                <a:gd name="T8" fmla="*/ 47 w 54"/>
                <a:gd name="T9" fmla="*/ 30 h 115"/>
                <a:gd name="T10" fmla="*/ 50 w 54"/>
                <a:gd name="T11" fmla="*/ 44 h 115"/>
                <a:gd name="T12" fmla="*/ 16 w 54"/>
                <a:gd name="T13" fmla="*/ 25 h 115"/>
                <a:gd name="T14" fmla="*/ 20 w 54"/>
                <a:gd name="T15" fmla="*/ 44 h 115"/>
                <a:gd name="T16" fmla="*/ 42 w 54"/>
                <a:gd name="T17" fmla="*/ 58 h 115"/>
                <a:gd name="T18" fmla="*/ 45 w 54"/>
                <a:gd name="T19" fmla="*/ 74 h 115"/>
                <a:gd name="T20" fmla="*/ 18 w 54"/>
                <a:gd name="T21" fmla="*/ 59 h 115"/>
                <a:gd name="T22" fmla="*/ 21 w 54"/>
                <a:gd name="T23" fmla="*/ 81 h 115"/>
                <a:gd name="T24" fmla="*/ 45 w 54"/>
                <a:gd name="T25" fmla="*/ 96 h 115"/>
                <a:gd name="T26" fmla="*/ 49 w 54"/>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115">
                  <a:moveTo>
                    <a:pt x="49" y="115"/>
                  </a:moveTo>
                  <a:cubicBezTo>
                    <a:pt x="34" y="105"/>
                    <a:pt x="19" y="96"/>
                    <a:pt x="5" y="85"/>
                  </a:cubicBezTo>
                  <a:cubicBezTo>
                    <a:pt x="2" y="84"/>
                    <a:pt x="1" y="79"/>
                    <a:pt x="1" y="75"/>
                  </a:cubicBezTo>
                  <a:cubicBezTo>
                    <a:pt x="0" y="51"/>
                    <a:pt x="0" y="27"/>
                    <a:pt x="0" y="0"/>
                  </a:cubicBezTo>
                  <a:cubicBezTo>
                    <a:pt x="19" y="9"/>
                    <a:pt x="33" y="19"/>
                    <a:pt x="47" y="30"/>
                  </a:cubicBezTo>
                  <a:cubicBezTo>
                    <a:pt x="49" y="31"/>
                    <a:pt x="49" y="37"/>
                    <a:pt x="50" y="44"/>
                  </a:cubicBezTo>
                  <a:cubicBezTo>
                    <a:pt x="37" y="37"/>
                    <a:pt x="27" y="31"/>
                    <a:pt x="16" y="25"/>
                  </a:cubicBezTo>
                  <a:cubicBezTo>
                    <a:pt x="12" y="33"/>
                    <a:pt x="12" y="39"/>
                    <a:pt x="20" y="44"/>
                  </a:cubicBezTo>
                  <a:cubicBezTo>
                    <a:pt x="27" y="49"/>
                    <a:pt x="34" y="54"/>
                    <a:pt x="42" y="58"/>
                  </a:cubicBezTo>
                  <a:cubicBezTo>
                    <a:pt x="47" y="62"/>
                    <a:pt x="51" y="66"/>
                    <a:pt x="45" y="74"/>
                  </a:cubicBezTo>
                  <a:cubicBezTo>
                    <a:pt x="36" y="69"/>
                    <a:pt x="27" y="64"/>
                    <a:pt x="18" y="59"/>
                  </a:cubicBezTo>
                  <a:cubicBezTo>
                    <a:pt x="12" y="72"/>
                    <a:pt x="12" y="74"/>
                    <a:pt x="21" y="81"/>
                  </a:cubicBezTo>
                  <a:cubicBezTo>
                    <a:pt x="29" y="87"/>
                    <a:pt x="37" y="91"/>
                    <a:pt x="45" y="96"/>
                  </a:cubicBezTo>
                  <a:cubicBezTo>
                    <a:pt x="51" y="100"/>
                    <a:pt x="54" y="105"/>
                    <a:pt x="49"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64">
              <a:extLst>
                <a:ext uri="{FF2B5EF4-FFF2-40B4-BE49-F238E27FC236}">
                  <a16:creationId xmlns:a16="http://schemas.microsoft.com/office/drawing/2014/main" id="{CCF4D641-6992-4848-A920-A8BB7AE9964C}"/>
                </a:ext>
              </a:extLst>
            </p:cNvPr>
            <p:cNvSpPr>
              <a:spLocks/>
            </p:cNvSpPr>
            <p:nvPr userDrawn="1"/>
          </p:nvSpPr>
          <p:spPr bwMode="auto">
            <a:xfrm>
              <a:off x="3431846" y="2934283"/>
              <a:ext cx="26552" cy="58188"/>
            </a:xfrm>
            <a:custGeom>
              <a:avLst/>
              <a:gdLst>
                <a:gd name="T0" fmla="*/ 43 w 47"/>
                <a:gd name="T1" fmla="*/ 48 h 103"/>
                <a:gd name="T2" fmla="*/ 14 w 47"/>
                <a:gd name="T3" fmla="*/ 19 h 103"/>
                <a:gd name="T4" fmla="*/ 17 w 47"/>
                <a:gd name="T5" fmla="*/ 33 h 103"/>
                <a:gd name="T6" fmla="*/ 33 w 47"/>
                <a:gd name="T7" fmla="*/ 51 h 103"/>
                <a:gd name="T8" fmla="*/ 47 w 47"/>
                <a:gd name="T9" fmla="*/ 85 h 103"/>
                <a:gd name="T10" fmla="*/ 27 w 47"/>
                <a:gd name="T11" fmla="*/ 97 h 103"/>
                <a:gd name="T12" fmla="*/ 1 w 47"/>
                <a:gd name="T13" fmla="*/ 48 h 103"/>
                <a:gd name="T14" fmla="*/ 32 w 47"/>
                <a:gd name="T15" fmla="*/ 83 h 103"/>
                <a:gd name="T16" fmla="*/ 29 w 47"/>
                <a:gd name="T17" fmla="*/ 65 h 103"/>
                <a:gd name="T18" fmla="*/ 12 w 47"/>
                <a:gd name="T19" fmla="*/ 46 h 103"/>
                <a:gd name="T20" fmla="*/ 1 w 47"/>
                <a:gd name="T21" fmla="*/ 15 h 103"/>
                <a:gd name="T22" fmla="*/ 19 w 47"/>
                <a:gd name="T23" fmla="*/ 4 h 103"/>
                <a:gd name="T24" fmla="*/ 43 w 47"/>
                <a:gd name="T25" fmla="*/ 4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103">
                  <a:moveTo>
                    <a:pt x="43" y="48"/>
                  </a:moveTo>
                  <a:cubicBezTo>
                    <a:pt x="28" y="44"/>
                    <a:pt x="34" y="20"/>
                    <a:pt x="14" y="19"/>
                  </a:cubicBezTo>
                  <a:cubicBezTo>
                    <a:pt x="15" y="24"/>
                    <a:pt x="15" y="29"/>
                    <a:pt x="17" y="33"/>
                  </a:cubicBezTo>
                  <a:cubicBezTo>
                    <a:pt x="22" y="39"/>
                    <a:pt x="27" y="45"/>
                    <a:pt x="33" y="51"/>
                  </a:cubicBezTo>
                  <a:cubicBezTo>
                    <a:pt x="42" y="60"/>
                    <a:pt x="47" y="71"/>
                    <a:pt x="47" y="85"/>
                  </a:cubicBezTo>
                  <a:cubicBezTo>
                    <a:pt x="46" y="99"/>
                    <a:pt x="40" y="103"/>
                    <a:pt x="27" y="97"/>
                  </a:cubicBezTo>
                  <a:cubicBezTo>
                    <a:pt x="11" y="90"/>
                    <a:pt x="0" y="71"/>
                    <a:pt x="1" y="48"/>
                  </a:cubicBezTo>
                  <a:cubicBezTo>
                    <a:pt x="16" y="57"/>
                    <a:pt x="11" y="82"/>
                    <a:pt x="32" y="83"/>
                  </a:cubicBezTo>
                  <a:cubicBezTo>
                    <a:pt x="37" y="76"/>
                    <a:pt x="34" y="71"/>
                    <a:pt x="29" y="65"/>
                  </a:cubicBezTo>
                  <a:cubicBezTo>
                    <a:pt x="24" y="59"/>
                    <a:pt x="18" y="52"/>
                    <a:pt x="12" y="46"/>
                  </a:cubicBezTo>
                  <a:cubicBezTo>
                    <a:pt x="4" y="37"/>
                    <a:pt x="0" y="27"/>
                    <a:pt x="1" y="15"/>
                  </a:cubicBezTo>
                  <a:cubicBezTo>
                    <a:pt x="3" y="3"/>
                    <a:pt x="8" y="0"/>
                    <a:pt x="19" y="4"/>
                  </a:cubicBezTo>
                  <a:cubicBezTo>
                    <a:pt x="34" y="10"/>
                    <a:pt x="44" y="28"/>
                    <a:pt x="4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65">
              <a:extLst>
                <a:ext uri="{FF2B5EF4-FFF2-40B4-BE49-F238E27FC236}">
                  <a16:creationId xmlns:a16="http://schemas.microsoft.com/office/drawing/2014/main" id="{2B9CABCF-1693-4F08-99B8-778183B11A39}"/>
                </a:ext>
              </a:extLst>
            </p:cNvPr>
            <p:cNvSpPr>
              <a:spLocks/>
            </p:cNvSpPr>
            <p:nvPr userDrawn="1"/>
          </p:nvSpPr>
          <p:spPr bwMode="auto">
            <a:xfrm>
              <a:off x="3460658" y="2961400"/>
              <a:ext cx="34461" cy="58188"/>
            </a:xfrm>
            <a:custGeom>
              <a:avLst/>
              <a:gdLst>
                <a:gd name="T0" fmla="*/ 54 w 61"/>
                <a:gd name="T1" fmla="*/ 53 h 102"/>
                <a:gd name="T2" fmla="*/ 44 w 61"/>
                <a:gd name="T3" fmla="*/ 42 h 102"/>
                <a:gd name="T4" fmla="*/ 39 w 61"/>
                <a:gd name="T5" fmla="*/ 29 h 102"/>
                <a:gd name="T6" fmla="*/ 22 w 61"/>
                <a:gd name="T7" fmla="*/ 22 h 102"/>
                <a:gd name="T8" fmla="*/ 15 w 61"/>
                <a:gd name="T9" fmla="*/ 36 h 102"/>
                <a:gd name="T10" fmla="*/ 39 w 61"/>
                <a:gd name="T11" fmla="*/ 84 h 102"/>
                <a:gd name="T12" fmla="*/ 49 w 61"/>
                <a:gd name="T13" fmla="*/ 71 h 102"/>
                <a:gd name="T14" fmla="*/ 56 w 61"/>
                <a:gd name="T15" fmla="*/ 76 h 102"/>
                <a:gd name="T16" fmla="*/ 52 w 61"/>
                <a:gd name="T17" fmla="*/ 96 h 102"/>
                <a:gd name="T18" fmla="*/ 36 w 61"/>
                <a:gd name="T19" fmla="*/ 98 h 102"/>
                <a:gd name="T20" fmla="*/ 14 w 61"/>
                <a:gd name="T21" fmla="*/ 78 h 102"/>
                <a:gd name="T22" fmla="*/ 3 w 61"/>
                <a:gd name="T23" fmla="*/ 21 h 102"/>
                <a:gd name="T24" fmla="*/ 31 w 61"/>
                <a:gd name="T25" fmla="*/ 8 h 102"/>
                <a:gd name="T26" fmla="*/ 59 w 61"/>
                <a:gd name="T27" fmla="*/ 49 h 102"/>
                <a:gd name="T28" fmla="*/ 54 w 61"/>
                <a:gd name="T29" fmla="*/ 5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2">
                  <a:moveTo>
                    <a:pt x="54" y="53"/>
                  </a:moveTo>
                  <a:cubicBezTo>
                    <a:pt x="51" y="49"/>
                    <a:pt x="47" y="46"/>
                    <a:pt x="44" y="42"/>
                  </a:cubicBezTo>
                  <a:cubicBezTo>
                    <a:pt x="42" y="38"/>
                    <a:pt x="42" y="32"/>
                    <a:pt x="39" y="29"/>
                  </a:cubicBezTo>
                  <a:cubicBezTo>
                    <a:pt x="34" y="26"/>
                    <a:pt x="28" y="22"/>
                    <a:pt x="22" y="22"/>
                  </a:cubicBezTo>
                  <a:cubicBezTo>
                    <a:pt x="19" y="22"/>
                    <a:pt x="15" y="31"/>
                    <a:pt x="15" y="36"/>
                  </a:cubicBezTo>
                  <a:cubicBezTo>
                    <a:pt x="12" y="58"/>
                    <a:pt x="21" y="75"/>
                    <a:pt x="39" y="84"/>
                  </a:cubicBezTo>
                  <a:cubicBezTo>
                    <a:pt x="42" y="80"/>
                    <a:pt x="46" y="76"/>
                    <a:pt x="49" y="71"/>
                  </a:cubicBezTo>
                  <a:cubicBezTo>
                    <a:pt x="52" y="73"/>
                    <a:pt x="54" y="74"/>
                    <a:pt x="56" y="76"/>
                  </a:cubicBezTo>
                  <a:cubicBezTo>
                    <a:pt x="61" y="84"/>
                    <a:pt x="57" y="90"/>
                    <a:pt x="52" y="96"/>
                  </a:cubicBezTo>
                  <a:cubicBezTo>
                    <a:pt x="48" y="101"/>
                    <a:pt x="41" y="102"/>
                    <a:pt x="36" y="98"/>
                  </a:cubicBezTo>
                  <a:cubicBezTo>
                    <a:pt x="28" y="92"/>
                    <a:pt x="20" y="86"/>
                    <a:pt x="14" y="78"/>
                  </a:cubicBezTo>
                  <a:cubicBezTo>
                    <a:pt x="2" y="61"/>
                    <a:pt x="0" y="41"/>
                    <a:pt x="3" y="21"/>
                  </a:cubicBezTo>
                  <a:cubicBezTo>
                    <a:pt x="6" y="5"/>
                    <a:pt x="18" y="0"/>
                    <a:pt x="31" y="8"/>
                  </a:cubicBezTo>
                  <a:cubicBezTo>
                    <a:pt x="48" y="17"/>
                    <a:pt x="54" y="32"/>
                    <a:pt x="59" y="49"/>
                  </a:cubicBezTo>
                  <a:cubicBezTo>
                    <a:pt x="57" y="50"/>
                    <a:pt x="56" y="51"/>
                    <a:pt x="5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66">
              <a:extLst>
                <a:ext uri="{FF2B5EF4-FFF2-40B4-BE49-F238E27FC236}">
                  <a16:creationId xmlns:a16="http://schemas.microsoft.com/office/drawing/2014/main" id="{9EAAB568-1E87-4F61-9698-F3FE1E4F2671}"/>
                </a:ext>
              </a:extLst>
            </p:cNvPr>
            <p:cNvSpPr>
              <a:spLocks/>
            </p:cNvSpPr>
            <p:nvPr userDrawn="1"/>
          </p:nvSpPr>
          <p:spPr bwMode="auto">
            <a:xfrm>
              <a:off x="3587201" y="3037100"/>
              <a:ext cx="37285" cy="54798"/>
            </a:xfrm>
            <a:custGeom>
              <a:avLst/>
              <a:gdLst>
                <a:gd name="T0" fmla="*/ 41 w 66"/>
                <a:gd name="T1" fmla="*/ 35 h 97"/>
                <a:gd name="T2" fmla="*/ 41 w 66"/>
                <a:gd name="T3" fmla="*/ 97 h 97"/>
                <a:gd name="T4" fmla="*/ 25 w 66"/>
                <a:gd name="T5" fmla="*/ 81 h 97"/>
                <a:gd name="T6" fmla="*/ 25 w 66"/>
                <a:gd name="T7" fmla="*/ 26 h 97"/>
                <a:gd name="T8" fmla="*/ 7 w 66"/>
                <a:gd name="T9" fmla="*/ 0 h 97"/>
                <a:gd name="T10" fmla="*/ 60 w 66"/>
                <a:gd name="T11" fmla="*/ 25 h 97"/>
                <a:gd name="T12" fmla="*/ 66 w 66"/>
                <a:gd name="T13" fmla="*/ 40 h 97"/>
                <a:gd name="T14" fmla="*/ 41 w 66"/>
                <a:gd name="T15" fmla="*/ 3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7">
                  <a:moveTo>
                    <a:pt x="41" y="35"/>
                  </a:moveTo>
                  <a:cubicBezTo>
                    <a:pt x="41" y="56"/>
                    <a:pt x="41" y="77"/>
                    <a:pt x="41" y="97"/>
                  </a:cubicBezTo>
                  <a:cubicBezTo>
                    <a:pt x="28" y="97"/>
                    <a:pt x="24" y="91"/>
                    <a:pt x="25" y="81"/>
                  </a:cubicBezTo>
                  <a:cubicBezTo>
                    <a:pt x="25" y="62"/>
                    <a:pt x="25" y="43"/>
                    <a:pt x="25" y="26"/>
                  </a:cubicBezTo>
                  <a:cubicBezTo>
                    <a:pt x="18" y="16"/>
                    <a:pt x="0" y="19"/>
                    <a:pt x="7" y="0"/>
                  </a:cubicBezTo>
                  <a:cubicBezTo>
                    <a:pt x="25" y="8"/>
                    <a:pt x="43" y="16"/>
                    <a:pt x="60" y="25"/>
                  </a:cubicBezTo>
                  <a:cubicBezTo>
                    <a:pt x="63" y="27"/>
                    <a:pt x="64" y="33"/>
                    <a:pt x="66" y="40"/>
                  </a:cubicBezTo>
                  <a:cubicBezTo>
                    <a:pt x="56" y="38"/>
                    <a:pt x="49" y="36"/>
                    <a:pt x="4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67">
              <a:extLst>
                <a:ext uri="{FF2B5EF4-FFF2-40B4-BE49-F238E27FC236}">
                  <a16:creationId xmlns:a16="http://schemas.microsoft.com/office/drawing/2014/main" id="{10BFD81A-EEFF-48A0-9521-3B7E48BD098F}"/>
                </a:ext>
              </a:extLst>
            </p:cNvPr>
            <p:cNvSpPr>
              <a:spLocks/>
            </p:cNvSpPr>
            <p:nvPr userDrawn="1"/>
          </p:nvSpPr>
          <p:spPr bwMode="auto">
            <a:xfrm>
              <a:off x="3499073" y="2984562"/>
              <a:ext cx="9039" cy="48584"/>
            </a:xfrm>
            <a:custGeom>
              <a:avLst/>
              <a:gdLst>
                <a:gd name="T0" fmla="*/ 16 w 16"/>
                <a:gd name="T1" fmla="*/ 85 h 85"/>
                <a:gd name="T2" fmla="*/ 0 w 16"/>
                <a:gd name="T3" fmla="*/ 70 h 85"/>
                <a:gd name="T4" fmla="*/ 0 w 16"/>
                <a:gd name="T5" fmla="*/ 0 h 85"/>
                <a:gd name="T6" fmla="*/ 16 w 16"/>
                <a:gd name="T7" fmla="*/ 13 h 85"/>
                <a:gd name="T8" fmla="*/ 16 w 16"/>
                <a:gd name="T9" fmla="*/ 85 h 85"/>
              </a:gdLst>
              <a:ahLst/>
              <a:cxnLst>
                <a:cxn ang="0">
                  <a:pos x="T0" y="T1"/>
                </a:cxn>
                <a:cxn ang="0">
                  <a:pos x="T2" y="T3"/>
                </a:cxn>
                <a:cxn ang="0">
                  <a:pos x="T4" y="T5"/>
                </a:cxn>
                <a:cxn ang="0">
                  <a:pos x="T6" y="T7"/>
                </a:cxn>
                <a:cxn ang="0">
                  <a:pos x="T8" y="T9"/>
                </a:cxn>
              </a:cxnLst>
              <a:rect l="0" t="0" r="r" b="b"/>
              <a:pathLst>
                <a:path w="16" h="85">
                  <a:moveTo>
                    <a:pt x="16" y="85"/>
                  </a:moveTo>
                  <a:cubicBezTo>
                    <a:pt x="5" y="84"/>
                    <a:pt x="0" y="80"/>
                    <a:pt x="0" y="70"/>
                  </a:cubicBezTo>
                  <a:cubicBezTo>
                    <a:pt x="0" y="47"/>
                    <a:pt x="0" y="24"/>
                    <a:pt x="0" y="0"/>
                  </a:cubicBezTo>
                  <a:cubicBezTo>
                    <a:pt x="10" y="0"/>
                    <a:pt x="16" y="4"/>
                    <a:pt x="16" y="13"/>
                  </a:cubicBezTo>
                  <a:cubicBezTo>
                    <a:pt x="16" y="37"/>
                    <a:pt x="16" y="61"/>
                    <a:pt x="16"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68">
              <a:extLst>
                <a:ext uri="{FF2B5EF4-FFF2-40B4-BE49-F238E27FC236}">
                  <a16:creationId xmlns:a16="http://schemas.microsoft.com/office/drawing/2014/main" id="{B7C3E4A7-943B-4D2F-AF9D-1BE05C5CA9C1}"/>
                </a:ext>
              </a:extLst>
            </p:cNvPr>
            <p:cNvSpPr>
              <a:spLocks/>
            </p:cNvSpPr>
            <p:nvPr userDrawn="1"/>
          </p:nvSpPr>
          <p:spPr bwMode="auto">
            <a:xfrm>
              <a:off x="3629570" y="3055742"/>
              <a:ext cx="9604" cy="48584"/>
            </a:xfrm>
            <a:custGeom>
              <a:avLst/>
              <a:gdLst>
                <a:gd name="T0" fmla="*/ 0 w 17"/>
                <a:gd name="T1" fmla="*/ 0 h 86"/>
                <a:gd name="T2" fmla="*/ 16 w 17"/>
                <a:gd name="T3" fmla="*/ 14 h 86"/>
                <a:gd name="T4" fmla="*/ 16 w 17"/>
                <a:gd name="T5" fmla="*/ 85 h 86"/>
                <a:gd name="T6" fmla="*/ 0 w 17"/>
                <a:gd name="T7" fmla="*/ 73 h 86"/>
                <a:gd name="T8" fmla="*/ 0 w 17"/>
                <a:gd name="T9" fmla="*/ 0 h 86"/>
              </a:gdLst>
              <a:ahLst/>
              <a:cxnLst>
                <a:cxn ang="0">
                  <a:pos x="T0" y="T1"/>
                </a:cxn>
                <a:cxn ang="0">
                  <a:pos x="T2" y="T3"/>
                </a:cxn>
                <a:cxn ang="0">
                  <a:pos x="T4" y="T5"/>
                </a:cxn>
                <a:cxn ang="0">
                  <a:pos x="T6" y="T7"/>
                </a:cxn>
                <a:cxn ang="0">
                  <a:pos x="T8" y="T9"/>
                </a:cxn>
              </a:cxnLst>
              <a:rect l="0" t="0" r="r" b="b"/>
              <a:pathLst>
                <a:path w="17" h="86">
                  <a:moveTo>
                    <a:pt x="0" y="0"/>
                  </a:moveTo>
                  <a:cubicBezTo>
                    <a:pt x="12" y="1"/>
                    <a:pt x="17" y="5"/>
                    <a:pt x="16" y="14"/>
                  </a:cubicBezTo>
                  <a:cubicBezTo>
                    <a:pt x="16" y="38"/>
                    <a:pt x="16" y="61"/>
                    <a:pt x="16" y="85"/>
                  </a:cubicBezTo>
                  <a:cubicBezTo>
                    <a:pt x="6" y="86"/>
                    <a:pt x="0" y="84"/>
                    <a:pt x="0" y="73"/>
                  </a:cubicBezTo>
                  <a:cubicBezTo>
                    <a:pt x="0" y="49"/>
                    <a:pt x="0" y="2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69">
              <a:extLst>
                <a:ext uri="{FF2B5EF4-FFF2-40B4-BE49-F238E27FC236}">
                  <a16:creationId xmlns:a16="http://schemas.microsoft.com/office/drawing/2014/main" id="{3E4DA9F5-5B21-4A0A-9CB5-E79AAD64EA0E}"/>
                </a:ext>
              </a:extLst>
            </p:cNvPr>
            <p:cNvSpPr>
              <a:spLocks noEditPoints="1"/>
            </p:cNvSpPr>
            <p:nvPr userDrawn="1"/>
          </p:nvSpPr>
          <p:spPr bwMode="auto">
            <a:xfrm>
              <a:off x="4035752" y="3016763"/>
              <a:ext cx="38415" cy="62142"/>
            </a:xfrm>
            <a:custGeom>
              <a:avLst/>
              <a:gdLst>
                <a:gd name="T0" fmla="*/ 0 w 68"/>
                <a:gd name="T1" fmla="*/ 110 h 110"/>
                <a:gd name="T2" fmla="*/ 0 w 68"/>
                <a:gd name="T3" fmla="*/ 36 h 110"/>
                <a:gd name="T4" fmla="*/ 6 w 68"/>
                <a:gd name="T5" fmla="*/ 24 h 110"/>
                <a:gd name="T6" fmla="*/ 41 w 68"/>
                <a:gd name="T7" fmla="*/ 6 h 110"/>
                <a:gd name="T8" fmla="*/ 59 w 68"/>
                <a:gd name="T9" fmla="*/ 19 h 110"/>
                <a:gd name="T10" fmla="*/ 62 w 68"/>
                <a:gd name="T11" fmla="*/ 48 h 110"/>
                <a:gd name="T12" fmla="*/ 53 w 68"/>
                <a:gd name="T13" fmla="*/ 79 h 110"/>
                <a:gd name="T14" fmla="*/ 0 w 68"/>
                <a:gd name="T15" fmla="*/ 110 h 110"/>
                <a:gd name="T16" fmla="*/ 18 w 68"/>
                <a:gd name="T17" fmla="*/ 86 h 110"/>
                <a:gd name="T18" fmla="*/ 45 w 68"/>
                <a:gd name="T19" fmla="*/ 54 h 110"/>
                <a:gd name="T20" fmla="*/ 18 w 68"/>
                <a:gd name="T21" fmla="*/ 86 h 110"/>
                <a:gd name="T22" fmla="*/ 18 w 68"/>
                <a:gd name="T23" fmla="*/ 51 h 110"/>
                <a:gd name="T24" fmla="*/ 45 w 68"/>
                <a:gd name="T25" fmla="*/ 23 h 110"/>
                <a:gd name="T26" fmla="*/ 18 w 68"/>
                <a:gd name="T27"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10">
                  <a:moveTo>
                    <a:pt x="0" y="110"/>
                  </a:moveTo>
                  <a:cubicBezTo>
                    <a:pt x="0" y="83"/>
                    <a:pt x="0" y="60"/>
                    <a:pt x="0" y="36"/>
                  </a:cubicBezTo>
                  <a:cubicBezTo>
                    <a:pt x="0" y="32"/>
                    <a:pt x="3" y="26"/>
                    <a:pt x="6" y="24"/>
                  </a:cubicBezTo>
                  <a:cubicBezTo>
                    <a:pt x="17" y="18"/>
                    <a:pt x="29" y="11"/>
                    <a:pt x="41" y="6"/>
                  </a:cubicBezTo>
                  <a:cubicBezTo>
                    <a:pt x="54" y="0"/>
                    <a:pt x="61" y="5"/>
                    <a:pt x="59" y="19"/>
                  </a:cubicBezTo>
                  <a:cubicBezTo>
                    <a:pt x="58" y="29"/>
                    <a:pt x="57" y="38"/>
                    <a:pt x="62" y="48"/>
                  </a:cubicBezTo>
                  <a:cubicBezTo>
                    <a:pt x="68" y="58"/>
                    <a:pt x="62" y="70"/>
                    <a:pt x="53" y="79"/>
                  </a:cubicBezTo>
                  <a:cubicBezTo>
                    <a:pt x="39" y="93"/>
                    <a:pt x="22" y="102"/>
                    <a:pt x="0" y="110"/>
                  </a:cubicBezTo>
                  <a:close/>
                  <a:moveTo>
                    <a:pt x="18" y="86"/>
                  </a:moveTo>
                  <a:cubicBezTo>
                    <a:pt x="47" y="74"/>
                    <a:pt x="48" y="73"/>
                    <a:pt x="45" y="54"/>
                  </a:cubicBezTo>
                  <a:cubicBezTo>
                    <a:pt x="18" y="61"/>
                    <a:pt x="14" y="65"/>
                    <a:pt x="18" y="86"/>
                  </a:cubicBezTo>
                  <a:close/>
                  <a:moveTo>
                    <a:pt x="18" y="51"/>
                  </a:moveTo>
                  <a:cubicBezTo>
                    <a:pt x="30" y="45"/>
                    <a:pt x="45" y="41"/>
                    <a:pt x="45" y="23"/>
                  </a:cubicBezTo>
                  <a:cubicBezTo>
                    <a:pt x="22" y="25"/>
                    <a:pt x="15" y="32"/>
                    <a:pt x="18"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70">
              <a:extLst>
                <a:ext uri="{FF2B5EF4-FFF2-40B4-BE49-F238E27FC236}">
                  <a16:creationId xmlns:a16="http://schemas.microsoft.com/office/drawing/2014/main" id="{1D8AC730-F0F9-4E49-96A4-C0636A496EFF}"/>
                </a:ext>
              </a:extLst>
            </p:cNvPr>
            <p:cNvSpPr>
              <a:spLocks noEditPoints="1"/>
            </p:cNvSpPr>
            <p:nvPr userDrawn="1"/>
          </p:nvSpPr>
          <p:spPr bwMode="auto">
            <a:xfrm>
              <a:off x="4114841" y="2965354"/>
              <a:ext cx="35025" cy="63272"/>
            </a:xfrm>
            <a:custGeom>
              <a:avLst/>
              <a:gdLst>
                <a:gd name="T0" fmla="*/ 56 w 61"/>
                <a:gd name="T1" fmla="*/ 0 h 111"/>
                <a:gd name="T2" fmla="*/ 58 w 61"/>
                <a:gd name="T3" fmla="*/ 9 h 111"/>
                <a:gd name="T4" fmla="*/ 54 w 61"/>
                <a:gd name="T5" fmla="*/ 37 h 111"/>
                <a:gd name="T6" fmla="*/ 59 w 61"/>
                <a:gd name="T7" fmla="*/ 64 h 111"/>
                <a:gd name="T8" fmla="*/ 46 w 61"/>
                <a:gd name="T9" fmla="*/ 80 h 111"/>
                <a:gd name="T10" fmla="*/ 42 w 61"/>
                <a:gd name="T11" fmla="*/ 57 h 111"/>
                <a:gd name="T12" fmla="*/ 16 w 61"/>
                <a:gd name="T13" fmla="*/ 87 h 111"/>
                <a:gd name="T14" fmla="*/ 0 w 61"/>
                <a:gd name="T15" fmla="*/ 111 h 111"/>
                <a:gd name="T16" fmla="*/ 0 w 61"/>
                <a:gd name="T17" fmla="*/ 40 h 111"/>
                <a:gd name="T18" fmla="*/ 0 w 61"/>
                <a:gd name="T19" fmla="*/ 36 h 111"/>
                <a:gd name="T20" fmla="*/ 36 w 61"/>
                <a:gd name="T21" fmla="*/ 7 h 111"/>
                <a:gd name="T22" fmla="*/ 56 w 61"/>
                <a:gd name="T23" fmla="*/ 0 h 111"/>
                <a:gd name="T24" fmla="*/ 16 w 61"/>
                <a:gd name="T25" fmla="*/ 59 h 111"/>
                <a:gd name="T26" fmla="*/ 42 w 61"/>
                <a:gd name="T27" fmla="*/ 20 h 111"/>
                <a:gd name="T28" fmla="*/ 16 w 61"/>
                <a:gd name="T29"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11">
                  <a:moveTo>
                    <a:pt x="56" y="0"/>
                  </a:moveTo>
                  <a:cubicBezTo>
                    <a:pt x="57" y="6"/>
                    <a:pt x="58" y="7"/>
                    <a:pt x="58" y="9"/>
                  </a:cubicBezTo>
                  <a:cubicBezTo>
                    <a:pt x="57" y="18"/>
                    <a:pt x="54" y="28"/>
                    <a:pt x="54" y="37"/>
                  </a:cubicBezTo>
                  <a:cubicBezTo>
                    <a:pt x="54" y="46"/>
                    <a:pt x="58" y="55"/>
                    <a:pt x="59" y="64"/>
                  </a:cubicBezTo>
                  <a:cubicBezTo>
                    <a:pt x="61" y="74"/>
                    <a:pt x="53" y="74"/>
                    <a:pt x="46" y="80"/>
                  </a:cubicBezTo>
                  <a:cubicBezTo>
                    <a:pt x="45" y="71"/>
                    <a:pt x="43" y="64"/>
                    <a:pt x="42" y="57"/>
                  </a:cubicBezTo>
                  <a:cubicBezTo>
                    <a:pt x="22" y="62"/>
                    <a:pt x="16" y="68"/>
                    <a:pt x="16" y="87"/>
                  </a:cubicBezTo>
                  <a:cubicBezTo>
                    <a:pt x="15" y="97"/>
                    <a:pt x="18" y="109"/>
                    <a:pt x="0" y="111"/>
                  </a:cubicBezTo>
                  <a:cubicBezTo>
                    <a:pt x="0" y="87"/>
                    <a:pt x="0" y="63"/>
                    <a:pt x="0" y="40"/>
                  </a:cubicBezTo>
                  <a:cubicBezTo>
                    <a:pt x="0" y="38"/>
                    <a:pt x="0" y="36"/>
                    <a:pt x="0" y="36"/>
                  </a:cubicBezTo>
                  <a:cubicBezTo>
                    <a:pt x="12" y="26"/>
                    <a:pt x="23" y="16"/>
                    <a:pt x="36" y="7"/>
                  </a:cubicBezTo>
                  <a:cubicBezTo>
                    <a:pt x="41" y="3"/>
                    <a:pt x="48" y="3"/>
                    <a:pt x="56" y="0"/>
                  </a:cubicBezTo>
                  <a:close/>
                  <a:moveTo>
                    <a:pt x="16" y="59"/>
                  </a:moveTo>
                  <a:cubicBezTo>
                    <a:pt x="29" y="47"/>
                    <a:pt x="46" y="42"/>
                    <a:pt x="42" y="20"/>
                  </a:cubicBezTo>
                  <a:cubicBezTo>
                    <a:pt x="28" y="29"/>
                    <a:pt x="10" y="33"/>
                    <a:pt x="1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71">
              <a:extLst>
                <a:ext uri="{FF2B5EF4-FFF2-40B4-BE49-F238E27FC236}">
                  <a16:creationId xmlns:a16="http://schemas.microsoft.com/office/drawing/2014/main" id="{B49C13C6-D333-462C-98B9-21F7A32108D5}"/>
                </a:ext>
              </a:extLst>
            </p:cNvPr>
            <p:cNvSpPr>
              <a:spLocks noEditPoints="1"/>
            </p:cNvSpPr>
            <p:nvPr userDrawn="1"/>
          </p:nvSpPr>
          <p:spPr bwMode="auto">
            <a:xfrm>
              <a:off x="3988298" y="3045009"/>
              <a:ext cx="43499" cy="57058"/>
            </a:xfrm>
            <a:custGeom>
              <a:avLst/>
              <a:gdLst>
                <a:gd name="T0" fmla="*/ 77 w 77"/>
                <a:gd name="T1" fmla="*/ 67 h 101"/>
                <a:gd name="T2" fmla="*/ 62 w 77"/>
                <a:gd name="T3" fmla="*/ 74 h 101"/>
                <a:gd name="T4" fmla="*/ 52 w 77"/>
                <a:gd name="T5" fmla="*/ 58 h 101"/>
                <a:gd name="T6" fmla="*/ 33 w 77"/>
                <a:gd name="T7" fmla="*/ 66 h 101"/>
                <a:gd name="T8" fmla="*/ 19 w 77"/>
                <a:gd name="T9" fmla="*/ 83 h 101"/>
                <a:gd name="T10" fmla="*/ 0 w 77"/>
                <a:gd name="T11" fmla="*/ 101 h 101"/>
                <a:gd name="T12" fmla="*/ 2 w 77"/>
                <a:gd name="T13" fmla="*/ 88 h 101"/>
                <a:gd name="T14" fmla="*/ 22 w 77"/>
                <a:gd name="T15" fmla="*/ 17 h 101"/>
                <a:gd name="T16" fmla="*/ 41 w 77"/>
                <a:gd name="T17" fmla="*/ 0 h 101"/>
                <a:gd name="T18" fmla="*/ 77 w 77"/>
                <a:gd name="T19" fmla="*/ 67 h 101"/>
                <a:gd name="T20" fmla="*/ 36 w 77"/>
                <a:gd name="T21" fmla="*/ 23 h 101"/>
                <a:gd name="T22" fmla="*/ 31 w 77"/>
                <a:gd name="T23" fmla="*/ 39 h 101"/>
                <a:gd name="T24" fmla="*/ 27 w 77"/>
                <a:gd name="T25" fmla="*/ 54 h 101"/>
                <a:gd name="T26" fmla="*/ 47 w 77"/>
                <a:gd name="T27" fmla="*/ 45 h 101"/>
                <a:gd name="T28" fmla="*/ 36 w 77"/>
                <a:gd name="T2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101">
                  <a:moveTo>
                    <a:pt x="77" y="67"/>
                  </a:moveTo>
                  <a:cubicBezTo>
                    <a:pt x="71" y="70"/>
                    <a:pt x="67" y="72"/>
                    <a:pt x="62" y="74"/>
                  </a:cubicBezTo>
                  <a:cubicBezTo>
                    <a:pt x="58" y="69"/>
                    <a:pt x="55" y="64"/>
                    <a:pt x="52" y="58"/>
                  </a:cubicBezTo>
                  <a:cubicBezTo>
                    <a:pt x="45" y="61"/>
                    <a:pt x="39" y="63"/>
                    <a:pt x="33" y="66"/>
                  </a:cubicBezTo>
                  <a:cubicBezTo>
                    <a:pt x="25" y="69"/>
                    <a:pt x="20" y="73"/>
                    <a:pt x="19" y="83"/>
                  </a:cubicBezTo>
                  <a:cubicBezTo>
                    <a:pt x="17" y="93"/>
                    <a:pt x="12" y="100"/>
                    <a:pt x="0" y="101"/>
                  </a:cubicBezTo>
                  <a:cubicBezTo>
                    <a:pt x="0" y="97"/>
                    <a:pt x="1" y="92"/>
                    <a:pt x="2" y="88"/>
                  </a:cubicBezTo>
                  <a:cubicBezTo>
                    <a:pt x="9" y="65"/>
                    <a:pt x="16" y="41"/>
                    <a:pt x="22" y="17"/>
                  </a:cubicBezTo>
                  <a:cubicBezTo>
                    <a:pt x="24" y="8"/>
                    <a:pt x="28" y="2"/>
                    <a:pt x="41" y="0"/>
                  </a:cubicBezTo>
                  <a:cubicBezTo>
                    <a:pt x="52" y="21"/>
                    <a:pt x="64" y="43"/>
                    <a:pt x="77" y="67"/>
                  </a:cubicBezTo>
                  <a:close/>
                  <a:moveTo>
                    <a:pt x="36" y="23"/>
                  </a:moveTo>
                  <a:cubicBezTo>
                    <a:pt x="33" y="31"/>
                    <a:pt x="32" y="35"/>
                    <a:pt x="31" y="39"/>
                  </a:cubicBezTo>
                  <a:cubicBezTo>
                    <a:pt x="30" y="43"/>
                    <a:pt x="29" y="47"/>
                    <a:pt x="27" y="54"/>
                  </a:cubicBezTo>
                  <a:cubicBezTo>
                    <a:pt x="35" y="50"/>
                    <a:pt x="41" y="48"/>
                    <a:pt x="47" y="45"/>
                  </a:cubicBezTo>
                  <a:cubicBezTo>
                    <a:pt x="43" y="38"/>
                    <a:pt x="40" y="32"/>
                    <a:pt x="3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72">
              <a:extLst>
                <a:ext uri="{FF2B5EF4-FFF2-40B4-BE49-F238E27FC236}">
                  <a16:creationId xmlns:a16="http://schemas.microsoft.com/office/drawing/2014/main" id="{EC3F4EB7-850C-4EE6-97B7-68D14A4CEEBA}"/>
                </a:ext>
              </a:extLst>
            </p:cNvPr>
            <p:cNvSpPr>
              <a:spLocks noEditPoints="1"/>
            </p:cNvSpPr>
            <p:nvPr userDrawn="1"/>
          </p:nvSpPr>
          <p:spPr bwMode="auto">
            <a:xfrm>
              <a:off x="4071907" y="2993036"/>
              <a:ext cx="40110" cy="60447"/>
            </a:xfrm>
            <a:custGeom>
              <a:avLst/>
              <a:gdLst>
                <a:gd name="T0" fmla="*/ 71 w 71"/>
                <a:gd name="T1" fmla="*/ 35 h 106"/>
                <a:gd name="T2" fmla="*/ 41 w 71"/>
                <a:gd name="T3" fmla="*/ 93 h 106"/>
                <a:gd name="T4" fmla="*/ 4 w 71"/>
                <a:gd name="T5" fmla="*/ 77 h 106"/>
                <a:gd name="T6" fmla="*/ 38 w 71"/>
                <a:gd name="T7" fmla="*/ 9 h 106"/>
                <a:gd name="T8" fmla="*/ 69 w 71"/>
                <a:gd name="T9" fmla="*/ 23 h 106"/>
                <a:gd name="T10" fmla="*/ 71 w 71"/>
                <a:gd name="T11" fmla="*/ 35 h 106"/>
                <a:gd name="T12" fmla="*/ 45 w 71"/>
                <a:gd name="T13" fmla="*/ 21 h 106"/>
                <a:gd name="T14" fmla="*/ 19 w 71"/>
                <a:gd name="T15" fmla="*/ 55 h 106"/>
                <a:gd name="T16" fmla="*/ 29 w 71"/>
                <a:gd name="T17" fmla="*/ 84 h 106"/>
                <a:gd name="T18" fmla="*/ 45 w 71"/>
                <a:gd name="T19"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106">
                  <a:moveTo>
                    <a:pt x="71" y="35"/>
                  </a:moveTo>
                  <a:cubicBezTo>
                    <a:pt x="68" y="58"/>
                    <a:pt x="60" y="78"/>
                    <a:pt x="41" y="93"/>
                  </a:cubicBezTo>
                  <a:cubicBezTo>
                    <a:pt x="22" y="106"/>
                    <a:pt x="7" y="100"/>
                    <a:pt x="4" y="77"/>
                  </a:cubicBezTo>
                  <a:cubicBezTo>
                    <a:pt x="0" y="55"/>
                    <a:pt x="18" y="21"/>
                    <a:pt x="38" y="9"/>
                  </a:cubicBezTo>
                  <a:cubicBezTo>
                    <a:pt x="53" y="0"/>
                    <a:pt x="64" y="5"/>
                    <a:pt x="69" y="23"/>
                  </a:cubicBezTo>
                  <a:cubicBezTo>
                    <a:pt x="70" y="26"/>
                    <a:pt x="70" y="30"/>
                    <a:pt x="71" y="35"/>
                  </a:cubicBezTo>
                  <a:close/>
                  <a:moveTo>
                    <a:pt x="45" y="21"/>
                  </a:moveTo>
                  <a:cubicBezTo>
                    <a:pt x="30" y="27"/>
                    <a:pt x="20" y="38"/>
                    <a:pt x="19" y="55"/>
                  </a:cubicBezTo>
                  <a:cubicBezTo>
                    <a:pt x="18" y="65"/>
                    <a:pt x="16" y="77"/>
                    <a:pt x="29" y="84"/>
                  </a:cubicBezTo>
                  <a:cubicBezTo>
                    <a:pt x="57" y="70"/>
                    <a:pt x="64" y="41"/>
                    <a:pt x="4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73">
              <a:extLst>
                <a:ext uri="{FF2B5EF4-FFF2-40B4-BE49-F238E27FC236}">
                  <a16:creationId xmlns:a16="http://schemas.microsoft.com/office/drawing/2014/main" id="{7C6D0904-E606-4BC6-BC34-9CB7617DC131}"/>
                </a:ext>
              </a:extLst>
            </p:cNvPr>
            <p:cNvSpPr>
              <a:spLocks/>
            </p:cNvSpPr>
            <p:nvPr userDrawn="1"/>
          </p:nvSpPr>
          <p:spPr bwMode="auto">
            <a:xfrm>
              <a:off x="4153821" y="2933718"/>
              <a:ext cx="27682" cy="66661"/>
            </a:xfrm>
            <a:custGeom>
              <a:avLst/>
              <a:gdLst>
                <a:gd name="T0" fmla="*/ 0 w 49"/>
                <a:gd name="T1" fmla="*/ 115 h 117"/>
                <a:gd name="T2" fmla="*/ 0 w 49"/>
                <a:gd name="T3" fmla="*/ 45 h 117"/>
                <a:gd name="T4" fmla="*/ 5 w 49"/>
                <a:gd name="T5" fmla="*/ 33 h 117"/>
                <a:gd name="T6" fmla="*/ 43 w 49"/>
                <a:gd name="T7" fmla="*/ 0 h 117"/>
                <a:gd name="T8" fmla="*/ 38 w 49"/>
                <a:gd name="T9" fmla="*/ 20 h 117"/>
                <a:gd name="T10" fmla="*/ 18 w 49"/>
                <a:gd name="T11" fmla="*/ 38 h 117"/>
                <a:gd name="T12" fmla="*/ 11 w 49"/>
                <a:gd name="T13" fmla="*/ 54 h 117"/>
                <a:gd name="T14" fmla="*/ 14 w 49"/>
                <a:gd name="T15" fmla="*/ 56 h 117"/>
                <a:gd name="T16" fmla="*/ 40 w 49"/>
                <a:gd name="T17" fmla="*/ 36 h 117"/>
                <a:gd name="T18" fmla="*/ 44 w 49"/>
                <a:gd name="T19" fmla="*/ 38 h 117"/>
                <a:gd name="T20" fmla="*/ 35 w 49"/>
                <a:gd name="T21" fmla="*/ 54 h 117"/>
                <a:gd name="T22" fmla="*/ 18 w 49"/>
                <a:gd name="T23" fmla="*/ 70 h 117"/>
                <a:gd name="T24" fmla="*/ 10 w 49"/>
                <a:gd name="T25" fmla="*/ 87 h 117"/>
                <a:gd name="T26" fmla="*/ 14 w 49"/>
                <a:gd name="T27" fmla="*/ 90 h 117"/>
                <a:gd name="T28" fmla="*/ 43 w 49"/>
                <a:gd name="T29" fmla="*/ 67 h 117"/>
                <a:gd name="T30" fmla="*/ 47 w 49"/>
                <a:gd name="T31" fmla="*/ 71 h 117"/>
                <a:gd name="T32" fmla="*/ 4 w 49"/>
                <a:gd name="T33" fmla="*/ 117 h 117"/>
                <a:gd name="T34" fmla="*/ 0 w 49"/>
                <a:gd name="T3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17">
                  <a:moveTo>
                    <a:pt x="0" y="115"/>
                  </a:moveTo>
                  <a:cubicBezTo>
                    <a:pt x="0" y="92"/>
                    <a:pt x="0" y="68"/>
                    <a:pt x="0" y="45"/>
                  </a:cubicBezTo>
                  <a:cubicBezTo>
                    <a:pt x="0" y="41"/>
                    <a:pt x="2" y="36"/>
                    <a:pt x="5" y="33"/>
                  </a:cubicBezTo>
                  <a:cubicBezTo>
                    <a:pt x="17" y="22"/>
                    <a:pt x="30" y="12"/>
                    <a:pt x="43" y="0"/>
                  </a:cubicBezTo>
                  <a:cubicBezTo>
                    <a:pt x="49" y="10"/>
                    <a:pt x="43" y="15"/>
                    <a:pt x="38" y="20"/>
                  </a:cubicBezTo>
                  <a:cubicBezTo>
                    <a:pt x="32" y="26"/>
                    <a:pt x="24" y="31"/>
                    <a:pt x="18" y="38"/>
                  </a:cubicBezTo>
                  <a:cubicBezTo>
                    <a:pt x="14" y="43"/>
                    <a:pt x="13" y="49"/>
                    <a:pt x="11" y="54"/>
                  </a:cubicBezTo>
                  <a:cubicBezTo>
                    <a:pt x="12" y="55"/>
                    <a:pt x="13" y="55"/>
                    <a:pt x="14" y="56"/>
                  </a:cubicBezTo>
                  <a:cubicBezTo>
                    <a:pt x="23" y="49"/>
                    <a:pt x="32" y="43"/>
                    <a:pt x="40" y="36"/>
                  </a:cubicBezTo>
                  <a:cubicBezTo>
                    <a:pt x="41" y="37"/>
                    <a:pt x="42" y="38"/>
                    <a:pt x="44" y="38"/>
                  </a:cubicBezTo>
                  <a:cubicBezTo>
                    <a:pt x="41" y="44"/>
                    <a:pt x="39" y="50"/>
                    <a:pt x="35" y="54"/>
                  </a:cubicBezTo>
                  <a:cubicBezTo>
                    <a:pt x="30" y="60"/>
                    <a:pt x="23" y="64"/>
                    <a:pt x="18" y="70"/>
                  </a:cubicBezTo>
                  <a:cubicBezTo>
                    <a:pt x="14" y="75"/>
                    <a:pt x="13" y="81"/>
                    <a:pt x="10" y="87"/>
                  </a:cubicBezTo>
                  <a:cubicBezTo>
                    <a:pt x="12" y="88"/>
                    <a:pt x="13" y="89"/>
                    <a:pt x="14" y="90"/>
                  </a:cubicBezTo>
                  <a:cubicBezTo>
                    <a:pt x="24" y="83"/>
                    <a:pt x="34" y="75"/>
                    <a:pt x="43" y="67"/>
                  </a:cubicBezTo>
                  <a:cubicBezTo>
                    <a:pt x="45" y="68"/>
                    <a:pt x="46" y="70"/>
                    <a:pt x="47" y="71"/>
                  </a:cubicBezTo>
                  <a:cubicBezTo>
                    <a:pt x="41" y="93"/>
                    <a:pt x="17" y="101"/>
                    <a:pt x="4" y="117"/>
                  </a:cubicBezTo>
                  <a:cubicBezTo>
                    <a:pt x="3" y="116"/>
                    <a:pt x="1" y="116"/>
                    <a:pt x="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74">
              <a:extLst>
                <a:ext uri="{FF2B5EF4-FFF2-40B4-BE49-F238E27FC236}">
                  <a16:creationId xmlns:a16="http://schemas.microsoft.com/office/drawing/2014/main" id="{8849CE1D-BBB7-4A7C-AB94-5F6E363D9C3A}"/>
                </a:ext>
              </a:extLst>
            </p:cNvPr>
            <p:cNvSpPr>
              <a:spLocks/>
            </p:cNvSpPr>
            <p:nvPr userDrawn="1"/>
          </p:nvSpPr>
          <p:spPr bwMode="auto">
            <a:xfrm>
              <a:off x="3949883" y="3067041"/>
              <a:ext cx="35025" cy="49713"/>
            </a:xfrm>
            <a:custGeom>
              <a:avLst/>
              <a:gdLst>
                <a:gd name="T0" fmla="*/ 16 w 62"/>
                <a:gd name="T1" fmla="*/ 0 h 88"/>
                <a:gd name="T2" fmla="*/ 16 w 62"/>
                <a:gd name="T3" fmla="*/ 66 h 88"/>
                <a:gd name="T4" fmla="*/ 57 w 62"/>
                <a:gd name="T5" fmla="*/ 53 h 88"/>
                <a:gd name="T6" fmla="*/ 54 w 62"/>
                <a:gd name="T7" fmla="*/ 69 h 88"/>
                <a:gd name="T8" fmla="*/ 0 w 62"/>
                <a:gd name="T9" fmla="*/ 88 h 88"/>
                <a:gd name="T10" fmla="*/ 0 w 62"/>
                <a:gd name="T11" fmla="*/ 13 h 88"/>
                <a:gd name="T12" fmla="*/ 16 w 62"/>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62" h="88">
                  <a:moveTo>
                    <a:pt x="16" y="0"/>
                  </a:moveTo>
                  <a:cubicBezTo>
                    <a:pt x="16" y="22"/>
                    <a:pt x="16" y="43"/>
                    <a:pt x="16" y="66"/>
                  </a:cubicBezTo>
                  <a:cubicBezTo>
                    <a:pt x="31" y="61"/>
                    <a:pt x="44" y="57"/>
                    <a:pt x="57" y="53"/>
                  </a:cubicBezTo>
                  <a:cubicBezTo>
                    <a:pt x="61" y="60"/>
                    <a:pt x="62" y="66"/>
                    <a:pt x="54" y="69"/>
                  </a:cubicBezTo>
                  <a:cubicBezTo>
                    <a:pt x="37" y="75"/>
                    <a:pt x="20" y="81"/>
                    <a:pt x="0" y="88"/>
                  </a:cubicBezTo>
                  <a:cubicBezTo>
                    <a:pt x="0" y="61"/>
                    <a:pt x="0" y="37"/>
                    <a:pt x="0" y="13"/>
                  </a:cubicBezTo>
                  <a:cubicBezTo>
                    <a:pt x="0" y="3"/>
                    <a:pt x="6"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75">
              <a:extLst>
                <a:ext uri="{FF2B5EF4-FFF2-40B4-BE49-F238E27FC236}">
                  <a16:creationId xmlns:a16="http://schemas.microsoft.com/office/drawing/2014/main" id="{9D0D413E-F5C7-4823-BB11-FA26CC0961D3}"/>
                </a:ext>
              </a:extLst>
            </p:cNvPr>
            <p:cNvSpPr>
              <a:spLocks noEditPoints="1"/>
            </p:cNvSpPr>
            <p:nvPr userDrawn="1"/>
          </p:nvSpPr>
          <p:spPr bwMode="auto">
            <a:xfrm>
              <a:off x="3585506" y="2424155"/>
              <a:ext cx="447421" cy="450246"/>
            </a:xfrm>
            <a:custGeom>
              <a:avLst/>
              <a:gdLst>
                <a:gd name="T0" fmla="*/ 0 w 791"/>
                <a:gd name="T1" fmla="*/ 741 h 796"/>
                <a:gd name="T2" fmla="*/ 96 w 791"/>
                <a:gd name="T3" fmla="*/ 197 h 796"/>
                <a:gd name="T4" fmla="*/ 51 w 791"/>
                <a:gd name="T5" fmla="*/ 6 h 796"/>
                <a:gd name="T6" fmla="*/ 577 w 791"/>
                <a:gd name="T7" fmla="*/ 129 h 796"/>
                <a:gd name="T8" fmla="*/ 695 w 791"/>
                <a:gd name="T9" fmla="*/ 196 h 796"/>
                <a:gd name="T10" fmla="*/ 791 w 791"/>
                <a:gd name="T11" fmla="*/ 742 h 796"/>
                <a:gd name="T12" fmla="*/ 535 w 791"/>
                <a:gd name="T13" fmla="*/ 539 h 796"/>
                <a:gd name="T14" fmla="*/ 738 w 791"/>
                <a:gd name="T15" fmla="*/ 794 h 796"/>
                <a:gd name="T16" fmla="*/ 59 w 791"/>
                <a:gd name="T17" fmla="*/ 796 h 796"/>
                <a:gd name="T18" fmla="*/ 216 w 791"/>
                <a:gd name="T19" fmla="*/ 665 h 796"/>
                <a:gd name="T20" fmla="*/ 379 w 791"/>
                <a:gd name="T21" fmla="*/ 475 h 796"/>
                <a:gd name="T22" fmla="*/ 380 w 791"/>
                <a:gd name="T23" fmla="*/ 331 h 796"/>
                <a:gd name="T24" fmla="*/ 271 w 791"/>
                <a:gd name="T25" fmla="*/ 293 h 796"/>
                <a:gd name="T26" fmla="*/ 379 w 791"/>
                <a:gd name="T27" fmla="*/ 475 h 796"/>
                <a:gd name="T28" fmla="*/ 467 w 791"/>
                <a:gd name="T29" fmla="*/ 285 h 796"/>
                <a:gd name="T30" fmla="*/ 410 w 791"/>
                <a:gd name="T31" fmla="*/ 450 h 796"/>
                <a:gd name="T32" fmla="*/ 519 w 791"/>
                <a:gd name="T33" fmla="*/ 466 h 796"/>
                <a:gd name="T34" fmla="*/ 558 w 791"/>
                <a:gd name="T35" fmla="*/ 512 h 796"/>
                <a:gd name="T36" fmla="*/ 560 w 791"/>
                <a:gd name="T37" fmla="*/ 315 h 796"/>
                <a:gd name="T38" fmla="*/ 547 w 791"/>
                <a:gd name="T39" fmla="*/ 299 h 796"/>
                <a:gd name="T40" fmla="*/ 470 w 791"/>
                <a:gd name="T41" fmla="*/ 496 h 796"/>
                <a:gd name="T42" fmla="*/ 367 w 791"/>
                <a:gd name="T43" fmla="*/ 505 h 796"/>
                <a:gd name="T44" fmla="*/ 259 w 791"/>
                <a:gd name="T45" fmla="*/ 496 h 796"/>
                <a:gd name="T46" fmla="*/ 242 w 791"/>
                <a:gd name="T47" fmla="*/ 298 h 796"/>
                <a:gd name="T48" fmla="*/ 230 w 791"/>
                <a:gd name="T49" fmla="*/ 498 h 796"/>
                <a:gd name="T50" fmla="*/ 252 w 791"/>
                <a:gd name="T51" fmla="*/ 512 h 796"/>
                <a:gd name="T52" fmla="*/ 361 w 791"/>
                <a:gd name="T53" fmla="*/ 519 h 796"/>
                <a:gd name="T54" fmla="*/ 463 w 791"/>
                <a:gd name="T55" fmla="*/ 512 h 796"/>
                <a:gd name="T56" fmla="*/ 81 w 791"/>
                <a:gd name="T57" fmla="*/ 455 h 796"/>
                <a:gd name="T58" fmla="*/ 125 w 791"/>
                <a:gd name="T59" fmla="*/ 487 h 796"/>
                <a:gd name="T60" fmla="*/ 190 w 791"/>
                <a:gd name="T61" fmla="*/ 478 h 796"/>
                <a:gd name="T62" fmla="*/ 185 w 791"/>
                <a:gd name="T63" fmla="*/ 436 h 796"/>
                <a:gd name="T64" fmla="*/ 129 w 791"/>
                <a:gd name="T65" fmla="*/ 427 h 796"/>
                <a:gd name="T66" fmla="*/ 81 w 791"/>
                <a:gd name="T67" fmla="*/ 455 h 796"/>
                <a:gd name="T68" fmla="*/ 190 w 791"/>
                <a:gd name="T69" fmla="*/ 320 h 796"/>
                <a:gd name="T70" fmla="*/ 128 w 791"/>
                <a:gd name="T71" fmla="*/ 310 h 796"/>
                <a:gd name="T72" fmla="*/ 81 w 791"/>
                <a:gd name="T73" fmla="*/ 339 h 796"/>
                <a:gd name="T74" fmla="*/ 130 w 791"/>
                <a:gd name="T75" fmla="*/ 368 h 796"/>
                <a:gd name="T76" fmla="*/ 190 w 791"/>
                <a:gd name="T77" fmla="*/ 360 h 796"/>
                <a:gd name="T78" fmla="*/ 597 w 791"/>
                <a:gd name="T79" fmla="*/ 478 h 796"/>
                <a:gd name="T80" fmla="*/ 685 w 791"/>
                <a:gd name="T81" fmla="*/ 475 h 796"/>
                <a:gd name="T82" fmla="*/ 686 w 791"/>
                <a:gd name="T83" fmla="*/ 439 h 796"/>
                <a:gd name="T84" fmla="*/ 597 w 791"/>
                <a:gd name="T85" fmla="*/ 436 h 796"/>
                <a:gd name="T86" fmla="*/ 597 w 791"/>
                <a:gd name="T87" fmla="*/ 359 h 796"/>
                <a:gd name="T88" fmla="*/ 698 w 791"/>
                <a:gd name="T89" fmla="*/ 343 h 796"/>
                <a:gd name="T90" fmla="*/ 597 w 791"/>
                <a:gd name="T91" fmla="*/ 32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91" h="796">
                  <a:moveTo>
                    <a:pt x="256" y="539"/>
                  </a:moveTo>
                  <a:cubicBezTo>
                    <a:pt x="128" y="554"/>
                    <a:pt x="43" y="621"/>
                    <a:pt x="0" y="741"/>
                  </a:cubicBezTo>
                  <a:cubicBezTo>
                    <a:pt x="0" y="513"/>
                    <a:pt x="0" y="284"/>
                    <a:pt x="0" y="56"/>
                  </a:cubicBezTo>
                  <a:cubicBezTo>
                    <a:pt x="23" y="109"/>
                    <a:pt x="49" y="160"/>
                    <a:pt x="96" y="197"/>
                  </a:cubicBezTo>
                  <a:cubicBezTo>
                    <a:pt x="142" y="233"/>
                    <a:pt x="196" y="250"/>
                    <a:pt x="255" y="259"/>
                  </a:cubicBezTo>
                  <a:cubicBezTo>
                    <a:pt x="239" y="132"/>
                    <a:pt x="174" y="47"/>
                    <a:pt x="51" y="6"/>
                  </a:cubicBezTo>
                  <a:cubicBezTo>
                    <a:pt x="67" y="2"/>
                    <a:pt x="709" y="0"/>
                    <a:pt x="741" y="5"/>
                  </a:cubicBezTo>
                  <a:cubicBezTo>
                    <a:pt x="671" y="31"/>
                    <a:pt x="613" y="66"/>
                    <a:pt x="577" y="129"/>
                  </a:cubicBezTo>
                  <a:cubicBezTo>
                    <a:pt x="554" y="169"/>
                    <a:pt x="542" y="212"/>
                    <a:pt x="535" y="260"/>
                  </a:cubicBezTo>
                  <a:cubicBezTo>
                    <a:pt x="594" y="250"/>
                    <a:pt x="649" y="233"/>
                    <a:pt x="695" y="196"/>
                  </a:cubicBezTo>
                  <a:cubicBezTo>
                    <a:pt x="741" y="159"/>
                    <a:pt x="768" y="109"/>
                    <a:pt x="791" y="56"/>
                  </a:cubicBezTo>
                  <a:cubicBezTo>
                    <a:pt x="791" y="285"/>
                    <a:pt x="791" y="513"/>
                    <a:pt x="791" y="742"/>
                  </a:cubicBezTo>
                  <a:cubicBezTo>
                    <a:pt x="764" y="676"/>
                    <a:pt x="728" y="617"/>
                    <a:pt x="664" y="580"/>
                  </a:cubicBezTo>
                  <a:cubicBezTo>
                    <a:pt x="625" y="558"/>
                    <a:pt x="582" y="545"/>
                    <a:pt x="535" y="539"/>
                  </a:cubicBezTo>
                  <a:cubicBezTo>
                    <a:pt x="552" y="666"/>
                    <a:pt x="617" y="751"/>
                    <a:pt x="738" y="790"/>
                  </a:cubicBezTo>
                  <a:cubicBezTo>
                    <a:pt x="738" y="793"/>
                    <a:pt x="738" y="793"/>
                    <a:pt x="738" y="794"/>
                  </a:cubicBezTo>
                  <a:cubicBezTo>
                    <a:pt x="738" y="794"/>
                    <a:pt x="737" y="795"/>
                    <a:pt x="736" y="795"/>
                  </a:cubicBezTo>
                  <a:cubicBezTo>
                    <a:pt x="510" y="795"/>
                    <a:pt x="285" y="795"/>
                    <a:pt x="59" y="796"/>
                  </a:cubicBezTo>
                  <a:cubicBezTo>
                    <a:pt x="56" y="796"/>
                    <a:pt x="52" y="795"/>
                    <a:pt x="49" y="793"/>
                  </a:cubicBezTo>
                  <a:cubicBezTo>
                    <a:pt x="118" y="767"/>
                    <a:pt x="179" y="731"/>
                    <a:pt x="216" y="665"/>
                  </a:cubicBezTo>
                  <a:cubicBezTo>
                    <a:pt x="237" y="626"/>
                    <a:pt x="249" y="584"/>
                    <a:pt x="256" y="539"/>
                  </a:cubicBezTo>
                  <a:close/>
                  <a:moveTo>
                    <a:pt x="379" y="475"/>
                  </a:moveTo>
                  <a:cubicBezTo>
                    <a:pt x="379" y="468"/>
                    <a:pt x="380" y="463"/>
                    <a:pt x="380" y="459"/>
                  </a:cubicBezTo>
                  <a:cubicBezTo>
                    <a:pt x="380" y="416"/>
                    <a:pt x="380" y="374"/>
                    <a:pt x="380" y="331"/>
                  </a:cubicBezTo>
                  <a:cubicBezTo>
                    <a:pt x="380" y="305"/>
                    <a:pt x="369" y="292"/>
                    <a:pt x="343" y="286"/>
                  </a:cubicBezTo>
                  <a:cubicBezTo>
                    <a:pt x="318" y="280"/>
                    <a:pt x="296" y="292"/>
                    <a:pt x="271" y="293"/>
                  </a:cubicBezTo>
                  <a:cubicBezTo>
                    <a:pt x="271" y="352"/>
                    <a:pt x="271" y="409"/>
                    <a:pt x="271" y="466"/>
                  </a:cubicBezTo>
                  <a:cubicBezTo>
                    <a:pt x="307" y="471"/>
                    <a:pt x="343" y="462"/>
                    <a:pt x="379" y="475"/>
                  </a:cubicBezTo>
                  <a:close/>
                  <a:moveTo>
                    <a:pt x="519" y="293"/>
                  </a:moveTo>
                  <a:cubicBezTo>
                    <a:pt x="500" y="290"/>
                    <a:pt x="483" y="287"/>
                    <a:pt x="467" y="285"/>
                  </a:cubicBezTo>
                  <a:cubicBezTo>
                    <a:pt x="437" y="282"/>
                    <a:pt x="408" y="299"/>
                    <a:pt x="410" y="334"/>
                  </a:cubicBezTo>
                  <a:cubicBezTo>
                    <a:pt x="412" y="373"/>
                    <a:pt x="410" y="411"/>
                    <a:pt x="410" y="450"/>
                  </a:cubicBezTo>
                  <a:cubicBezTo>
                    <a:pt x="410" y="458"/>
                    <a:pt x="410" y="466"/>
                    <a:pt x="410" y="471"/>
                  </a:cubicBezTo>
                  <a:cubicBezTo>
                    <a:pt x="448" y="469"/>
                    <a:pt x="483" y="468"/>
                    <a:pt x="519" y="466"/>
                  </a:cubicBezTo>
                  <a:cubicBezTo>
                    <a:pt x="519" y="408"/>
                    <a:pt x="519" y="351"/>
                    <a:pt x="519" y="293"/>
                  </a:cubicBezTo>
                  <a:close/>
                  <a:moveTo>
                    <a:pt x="558" y="512"/>
                  </a:moveTo>
                  <a:cubicBezTo>
                    <a:pt x="559" y="506"/>
                    <a:pt x="560" y="504"/>
                    <a:pt x="560" y="501"/>
                  </a:cubicBezTo>
                  <a:cubicBezTo>
                    <a:pt x="560" y="439"/>
                    <a:pt x="560" y="377"/>
                    <a:pt x="560" y="315"/>
                  </a:cubicBezTo>
                  <a:cubicBezTo>
                    <a:pt x="560" y="312"/>
                    <a:pt x="560" y="310"/>
                    <a:pt x="559" y="307"/>
                  </a:cubicBezTo>
                  <a:cubicBezTo>
                    <a:pt x="559" y="301"/>
                    <a:pt x="556" y="298"/>
                    <a:pt x="547" y="299"/>
                  </a:cubicBezTo>
                  <a:cubicBezTo>
                    <a:pt x="547" y="364"/>
                    <a:pt x="547" y="429"/>
                    <a:pt x="547" y="496"/>
                  </a:cubicBezTo>
                  <a:cubicBezTo>
                    <a:pt x="520" y="496"/>
                    <a:pt x="495" y="496"/>
                    <a:pt x="470" y="496"/>
                  </a:cubicBezTo>
                  <a:cubicBezTo>
                    <a:pt x="453" y="495"/>
                    <a:pt x="437" y="498"/>
                    <a:pt x="421" y="505"/>
                  </a:cubicBezTo>
                  <a:cubicBezTo>
                    <a:pt x="404" y="513"/>
                    <a:pt x="386" y="512"/>
                    <a:pt x="367" y="505"/>
                  </a:cubicBezTo>
                  <a:cubicBezTo>
                    <a:pt x="354" y="500"/>
                    <a:pt x="339" y="497"/>
                    <a:pt x="325" y="496"/>
                  </a:cubicBezTo>
                  <a:cubicBezTo>
                    <a:pt x="303" y="495"/>
                    <a:pt x="281" y="496"/>
                    <a:pt x="259" y="496"/>
                  </a:cubicBezTo>
                  <a:cubicBezTo>
                    <a:pt x="254" y="496"/>
                    <a:pt x="249" y="495"/>
                    <a:pt x="242" y="494"/>
                  </a:cubicBezTo>
                  <a:cubicBezTo>
                    <a:pt x="242" y="428"/>
                    <a:pt x="242" y="363"/>
                    <a:pt x="242" y="298"/>
                  </a:cubicBezTo>
                  <a:cubicBezTo>
                    <a:pt x="228" y="300"/>
                    <a:pt x="230" y="309"/>
                    <a:pt x="230" y="316"/>
                  </a:cubicBezTo>
                  <a:cubicBezTo>
                    <a:pt x="230" y="377"/>
                    <a:pt x="230" y="438"/>
                    <a:pt x="230" y="498"/>
                  </a:cubicBezTo>
                  <a:cubicBezTo>
                    <a:pt x="230" y="502"/>
                    <a:pt x="231" y="506"/>
                    <a:pt x="232" y="512"/>
                  </a:cubicBezTo>
                  <a:cubicBezTo>
                    <a:pt x="239" y="512"/>
                    <a:pt x="246" y="512"/>
                    <a:pt x="252" y="512"/>
                  </a:cubicBezTo>
                  <a:cubicBezTo>
                    <a:pt x="278" y="512"/>
                    <a:pt x="303" y="511"/>
                    <a:pt x="328" y="512"/>
                  </a:cubicBezTo>
                  <a:cubicBezTo>
                    <a:pt x="339" y="512"/>
                    <a:pt x="351" y="515"/>
                    <a:pt x="361" y="519"/>
                  </a:cubicBezTo>
                  <a:cubicBezTo>
                    <a:pt x="384" y="528"/>
                    <a:pt x="406" y="529"/>
                    <a:pt x="428" y="519"/>
                  </a:cubicBezTo>
                  <a:cubicBezTo>
                    <a:pt x="440" y="513"/>
                    <a:pt x="451" y="511"/>
                    <a:pt x="463" y="512"/>
                  </a:cubicBezTo>
                  <a:cubicBezTo>
                    <a:pt x="494" y="512"/>
                    <a:pt x="526" y="512"/>
                    <a:pt x="558" y="512"/>
                  </a:cubicBezTo>
                  <a:close/>
                  <a:moveTo>
                    <a:pt x="81" y="455"/>
                  </a:moveTo>
                  <a:cubicBezTo>
                    <a:pt x="86" y="462"/>
                    <a:pt x="91" y="472"/>
                    <a:pt x="97" y="480"/>
                  </a:cubicBezTo>
                  <a:cubicBezTo>
                    <a:pt x="104" y="489"/>
                    <a:pt x="117" y="493"/>
                    <a:pt x="125" y="487"/>
                  </a:cubicBezTo>
                  <a:cubicBezTo>
                    <a:pt x="138" y="477"/>
                    <a:pt x="151" y="479"/>
                    <a:pt x="165" y="478"/>
                  </a:cubicBezTo>
                  <a:cubicBezTo>
                    <a:pt x="173" y="478"/>
                    <a:pt x="182" y="478"/>
                    <a:pt x="190" y="478"/>
                  </a:cubicBezTo>
                  <a:cubicBezTo>
                    <a:pt x="190" y="463"/>
                    <a:pt x="190" y="450"/>
                    <a:pt x="190" y="438"/>
                  </a:cubicBezTo>
                  <a:cubicBezTo>
                    <a:pt x="188" y="437"/>
                    <a:pt x="186" y="436"/>
                    <a:pt x="185" y="436"/>
                  </a:cubicBezTo>
                  <a:cubicBezTo>
                    <a:pt x="176" y="436"/>
                    <a:pt x="167" y="436"/>
                    <a:pt x="157" y="436"/>
                  </a:cubicBezTo>
                  <a:cubicBezTo>
                    <a:pt x="147" y="435"/>
                    <a:pt x="137" y="436"/>
                    <a:pt x="129" y="427"/>
                  </a:cubicBezTo>
                  <a:cubicBezTo>
                    <a:pt x="119" y="417"/>
                    <a:pt x="103" y="422"/>
                    <a:pt x="95" y="434"/>
                  </a:cubicBezTo>
                  <a:cubicBezTo>
                    <a:pt x="91" y="441"/>
                    <a:pt x="86" y="448"/>
                    <a:pt x="81" y="455"/>
                  </a:cubicBezTo>
                  <a:close/>
                  <a:moveTo>
                    <a:pt x="190" y="360"/>
                  </a:moveTo>
                  <a:cubicBezTo>
                    <a:pt x="190" y="345"/>
                    <a:pt x="190" y="333"/>
                    <a:pt x="190" y="320"/>
                  </a:cubicBezTo>
                  <a:cubicBezTo>
                    <a:pt x="178" y="320"/>
                    <a:pt x="169" y="320"/>
                    <a:pt x="159" y="320"/>
                  </a:cubicBezTo>
                  <a:cubicBezTo>
                    <a:pt x="148" y="320"/>
                    <a:pt x="137" y="320"/>
                    <a:pt x="128" y="310"/>
                  </a:cubicBezTo>
                  <a:cubicBezTo>
                    <a:pt x="121" y="302"/>
                    <a:pt x="104" y="305"/>
                    <a:pt x="98" y="314"/>
                  </a:cubicBezTo>
                  <a:cubicBezTo>
                    <a:pt x="91" y="322"/>
                    <a:pt x="86" y="332"/>
                    <a:pt x="81" y="339"/>
                  </a:cubicBezTo>
                  <a:cubicBezTo>
                    <a:pt x="85" y="346"/>
                    <a:pt x="90" y="352"/>
                    <a:pt x="93" y="358"/>
                  </a:cubicBezTo>
                  <a:cubicBezTo>
                    <a:pt x="101" y="373"/>
                    <a:pt x="117" y="378"/>
                    <a:pt x="130" y="368"/>
                  </a:cubicBezTo>
                  <a:cubicBezTo>
                    <a:pt x="139" y="360"/>
                    <a:pt x="148" y="360"/>
                    <a:pt x="159" y="360"/>
                  </a:cubicBezTo>
                  <a:cubicBezTo>
                    <a:pt x="169" y="360"/>
                    <a:pt x="179" y="360"/>
                    <a:pt x="190" y="360"/>
                  </a:cubicBezTo>
                  <a:close/>
                  <a:moveTo>
                    <a:pt x="597" y="436"/>
                  </a:moveTo>
                  <a:cubicBezTo>
                    <a:pt x="597" y="451"/>
                    <a:pt x="597" y="464"/>
                    <a:pt x="597" y="478"/>
                  </a:cubicBezTo>
                  <a:cubicBezTo>
                    <a:pt x="618" y="478"/>
                    <a:pt x="638" y="479"/>
                    <a:pt x="658" y="478"/>
                  </a:cubicBezTo>
                  <a:cubicBezTo>
                    <a:pt x="667" y="478"/>
                    <a:pt x="677" y="477"/>
                    <a:pt x="685" y="475"/>
                  </a:cubicBezTo>
                  <a:cubicBezTo>
                    <a:pt x="695" y="472"/>
                    <a:pt x="698" y="464"/>
                    <a:pt x="698" y="455"/>
                  </a:cubicBezTo>
                  <a:cubicBezTo>
                    <a:pt x="698" y="446"/>
                    <a:pt x="694" y="441"/>
                    <a:pt x="686" y="439"/>
                  </a:cubicBezTo>
                  <a:cubicBezTo>
                    <a:pt x="681" y="438"/>
                    <a:pt x="677" y="436"/>
                    <a:pt x="672" y="436"/>
                  </a:cubicBezTo>
                  <a:cubicBezTo>
                    <a:pt x="648" y="436"/>
                    <a:pt x="623" y="436"/>
                    <a:pt x="597" y="436"/>
                  </a:cubicBezTo>
                  <a:close/>
                  <a:moveTo>
                    <a:pt x="597" y="320"/>
                  </a:moveTo>
                  <a:cubicBezTo>
                    <a:pt x="597" y="334"/>
                    <a:pt x="597" y="346"/>
                    <a:pt x="597" y="359"/>
                  </a:cubicBezTo>
                  <a:cubicBezTo>
                    <a:pt x="626" y="359"/>
                    <a:pt x="653" y="360"/>
                    <a:pt x="681" y="359"/>
                  </a:cubicBezTo>
                  <a:cubicBezTo>
                    <a:pt x="691" y="359"/>
                    <a:pt x="696" y="352"/>
                    <a:pt x="698" y="343"/>
                  </a:cubicBezTo>
                  <a:cubicBezTo>
                    <a:pt x="700" y="330"/>
                    <a:pt x="692" y="321"/>
                    <a:pt x="677" y="320"/>
                  </a:cubicBezTo>
                  <a:cubicBezTo>
                    <a:pt x="651" y="319"/>
                    <a:pt x="625" y="320"/>
                    <a:pt x="597" y="3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76">
              <a:extLst>
                <a:ext uri="{FF2B5EF4-FFF2-40B4-BE49-F238E27FC236}">
                  <a16:creationId xmlns:a16="http://schemas.microsoft.com/office/drawing/2014/main" id="{AE704654-30EC-4364-A838-E639AEA1E85C}"/>
                </a:ext>
              </a:extLst>
            </p:cNvPr>
            <p:cNvSpPr>
              <a:spLocks/>
            </p:cNvSpPr>
            <p:nvPr userDrawn="1"/>
          </p:nvSpPr>
          <p:spPr bwMode="auto">
            <a:xfrm>
              <a:off x="3781535" y="3181156"/>
              <a:ext cx="12428" cy="15818"/>
            </a:xfrm>
            <a:custGeom>
              <a:avLst/>
              <a:gdLst>
                <a:gd name="T0" fmla="*/ 22 w 22"/>
                <a:gd name="T1" fmla="*/ 28 h 28"/>
                <a:gd name="T2" fmla="*/ 0 w 22"/>
                <a:gd name="T3" fmla="*/ 28 h 28"/>
                <a:gd name="T4" fmla="*/ 10 w 22"/>
                <a:gd name="T5" fmla="*/ 0 h 28"/>
                <a:gd name="T6" fmla="*/ 22 w 22"/>
                <a:gd name="T7" fmla="*/ 28 h 28"/>
              </a:gdLst>
              <a:ahLst/>
              <a:cxnLst>
                <a:cxn ang="0">
                  <a:pos x="T0" y="T1"/>
                </a:cxn>
                <a:cxn ang="0">
                  <a:pos x="T2" y="T3"/>
                </a:cxn>
                <a:cxn ang="0">
                  <a:pos x="T4" y="T5"/>
                </a:cxn>
                <a:cxn ang="0">
                  <a:pos x="T6" y="T7"/>
                </a:cxn>
              </a:cxnLst>
              <a:rect l="0" t="0" r="r" b="b"/>
              <a:pathLst>
                <a:path w="22" h="28">
                  <a:moveTo>
                    <a:pt x="22" y="28"/>
                  </a:moveTo>
                  <a:cubicBezTo>
                    <a:pt x="14" y="28"/>
                    <a:pt x="9" y="28"/>
                    <a:pt x="0" y="28"/>
                  </a:cubicBezTo>
                  <a:cubicBezTo>
                    <a:pt x="3" y="19"/>
                    <a:pt x="6" y="12"/>
                    <a:pt x="10" y="0"/>
                  </a:cubicBezTo>
                  <a:cubicBezTo>
                    <a:pt x="15" y="11"/>
                    <a:pt x="18" y="19"/>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90">
              <a:extLst>
                <a:ext uri="{FF2B5EF4-FFF2-40B4-BE49-F238E27FC236}">
                  <a16:creationId xmlns:a16="http://schemas.microsoft.com/office/drawing/2014/main" id="{C691178F-282B-4F13-86F6-F23CB81C42A4}"/>
                </a:ext>
              </a:extLst>
            </p:cNvPr>
            <p:cNvSpPr>
              <a:spLocks/>
            </p:cNvSpPr>
            <p:nvPr userDrawn="1"/>
          </p:nvSpPr>
          <p:spPr bwMode="auto">
            <a:xfrm>
              <a:off x="3645388" y="2686281"/>
              <a:ext cx="12428" cy="8474"/>
            </a:xfrm>
            <a:custGeom>
              <a:avLst/>
              <a:gdLst>
                <a:gd name="T0" fmla="*/ 22 w 22"/>
                <a:gd name="T1" fmla="*/ 0 h 15"/>
                <a:gd name="T2" fmla="*/ 0 w 22"/>
                <a:gd name="T3" fmla="*/ 1 h 15"/>
                <a:gd name="T4" fmla="*/ 22 w 22"/>
                <a:gd name="T5" fmla="*/ 0 h 15"/>
              </a:gdLst>
              <a:ahLst/>
              <a:cxnLst>
                <a:cxn ang="0">
                  <a:pos x="T0" y="T1"/>
                </a:cxn>
                <a:cxn ang="0">
                  <a:pos x="T2" y="T3"/>
                </a:cxn>
                <a:cxn ang="0">
                  <a:pos x="T4" y="T5"/>
                </a:cxn>
              </a:cxnLst>
              <a:rect l="0" t="0" r="r" b="b"/>
              <a:pathLst>
                <a:path w="22" h="15">
                  <a:moveTo>
                    <a:pt x="22" y="0"/>
                  </a:moveTo>
                  <a:cubicBezTo>
                    <a:pt x="10" y="15"/>
                    <a:pt x="10" y="15"/>
                    <a:pt x="0" y="1"/>
                  </a:cubicBezTo>
                  <a:cubicBezTo>
                    <a:pt x="7" y="0"/>
                    <a:pt x="1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91">
              <a:extLst>
                <a:ext uri="{FF2B5EF4-FFF2-40B4-BE49-F238E27FC236}">
                  <a16:creationId xmlns:a16="http://schemas.microsoft.com/office/drawing/2014/main" id="{24A67E0E-2224-4A67-AB0C-F490A861DF27}"/>
                </a:ext>
              </a:extLst>
            </p:cNvPr>
            <p:cNvSpPr>
              <a:spLocks/>
            </p:cNvSpPr>
            <p:nvPr userDrawn="1"/>
          </p:nvSpPr>
          <p:spPr bwMode="auto">
            <a:xfrm>
              <a:off x="3646518" y="2669898"/>
              <a:ext cx="9604" cy="6779"/>
            </a:xfrm>
            <a:custGeom>
              <a:avLst/>
              <a:gdLst>
                <a:gd name="T0" fmla="*/ 17 w 17"/>
                <a:gd name="T1" fmla="*/ 12 h 12"/>
                <a:gd name="T2" fmla="*/ 0 w 17"/>
                <a:gd name="T3" fmla="*/ 12 h 12"/>
                <a:gd name="T4" fmla="*/ 17 w 17"/>
                <a:gd name="T5" fmla="*/ 12 h 12"/>
              </a:gdLst>
              <a:ahLst/>
              <a:cxnLst>
                <a:cxn ang="0">
                  <a:pos x="T0" y="T1"/>
                </a:cxn>
                <a:cxn ang="0">
                  <a:pos x="T2" y="T3"/>
                </a:cxn>
                <a:cxn ang="0">
                  <a:pos x="T4" y="T5"/>
                </a:cxn>
              </a:cxnLst>
              <a:rect l="0" t="0" r="r" b="b"/>
              <a:pathLst>
                <a:path w="17" h="12">
                  <a:moveTo>
                    <a:pt x="17" y="12"/>
                  </a:moveTo>
                  <a:cubicBezTo>
                    <a:pt x="11" y="12"/>
                    <a:pt x="5" y="12"/>
                    <a:pt x="0" y="12"/>
                  </a:cubicBezTo>
                  <a:cubicBezTo>
                    <a:pt x="7" y="0"/>
                    <a:pt x="7" y="0"/>
                    <a:pt x="1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92">
              <a:extLst>
                <a:ext uri="{FF2B5EF4-FFF2-40B4-BE49-F238E27FC236}">
                  <a16:creationId xmlns:a16="http://schemas.microsoft.com/office/drawing/2014/main" id="{365BF030-4224-4DAD-9336-AAF716A30CA4}"/>
                </a:ext>
              </a:extLst>
            </p:cNvPr>
            <p:cNvSpPr>
              <a:spLocks/>
            </p:cNvSpPr>
            <p:nvPr userDrawn="1"/>
          </p:nvSpPr>
          <p:spPr bwMode="auto">
            <a:xfrm>
              <a:off x="3645388" y="2621315"/>
              <a:ext cx="11299" cy="7909"/>
            </a:xfrm>
            <a:custGeom>
              <a:avLst/>
              <a:gdLst>
                <a:gd name="T0" fmla="*/ 0 w 20"/>
                <a:gd name="T1" fmla="*/ 0 h 14"/>
                <a:gd name="T2" fmla="*/ 20 w 20"/>
                <a:gd name="T3" fmla="*/ 0 h 14"/>
                <a:gd name="T4" fmla="*/ 0 w 20"/>
                <a:gd name="T5" fmla="*/ 0 h 14"/>
              </a:gdLst>
              <a:ahLst/>
              <a:cxnLst>
                <a:cxn ang="0">
                  <a:pos x="T0" y="T1"/>
                </a:cxn>
                <a:cxn ang="0">
                  <a:pos x="T2" y="T3"/>
                </a:cxn>
                <a:cxn ang="0">
                  <a:pos x="T4" y="T5"/>
                </a:cxn>
              </a:cxnLst>
              <a:rect l="0" t="0" r="r" b="b"/>
              <a:pathLst>
                <a:path w="20" h="14">
                  <a:moveTo>
                    <a:pt x="0" y="0"/>
                  </a:moveTo>
                  <a:cubicBezTo>
                    <a:pt x="8" y="0"/>
                    <a:pt x="13" y="0"/>
                    <a:pt x="20" y="0"/>
                  </a:cubicBezTo>
                  <a:cubicBezTo>
                    <a:pt x="11" y="14"/>
                    <a:pt x="1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93">
              <a:extLst>
                <a:ext uri="{FF2B5EF4-FFF2-40B4-BE49-F238E27FC236}">
                  <a16:creationId xmlns:a16="http://schemas.microsoft.com/office/drawing/2014/main" id="{BE261046-C73D-4A00-A641-02077FD47D2C}"/>
                </a:ext>
              </a:extLst>
            </p:cNvPr>
            <p:cNvSpPr>
              <a:spLocks/>
            </p:cNvSpPr>
            <p:nvPr userDrawn="1"/>
          </p:nvSpPr>
          <p:spPr bwMode="auto">
            <a:xfrm>
              <a:off x="3645953" y="2604367"/>
              <a:ext cx="10169" cy="6779"/>
            </a:xfrm>
            <a:custGeom>
              <a:avLst/>
              <a:gdLst>
                <a:gd name="T0" fmla="*/ 18 w 18"/>
                <a:gd name="T1" fmla="*/ 12 h 12"/>
                <a:gd name="T2" fmla="*/ 0 w 18"/>
                <a:gd name="T3" fmla="*/ 12 h 12"/>
                <a:gd name="T4" fmla="*/ 18 w 18"/>
                <a:gd name="T5" fmla="*/ 12 h 12"/>
              </a:gdLst>
              <a:ahLst/>
              <a:cxnLst>
                <a:cxn ang="0">
                  <a:pos x="T0" y="T1"/>
                </a:cxn>
                <a:cxn ang="0">
                  <a:pos x="T2" y="T3"/>
                </a:cxn>
                <a:cxn ang="0">
                  <a:pos x="T4" y="T5"/>
                </a:cxn>
              </a:cxnLst>
              <a:rect l="0" t="0" r="r" b="b"/>
              <a:pathLst>
                <a:path w="18" h="12">
                  <a:moveTo>
                    <a:pt x="18" y="12"/>
                  </a:moveTo>
                  <a:cubicBezTo>
                    <a:pt x="12" y="12"/>
                    <a:pt x="6" y="12"/>
                    <a:pt x="0" y="12"/>
                  </a:cubicBezTo>
                  <a:cubicBezTo>
                    <a:pt x="9" y="0"/>
                    <a:pt x="9" y="0"/>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1" name="平行四边形 140">
            <a:extLst>
              <a:ext uri="{FF2B5EF4-FFF2-40B4-BE49-F238E27FC236}">
                <a16:creationId xmlns:a16="http://schemas.microsoft.com/office/drawing/2014/main" id="{837328FC-90A0-4552-BE39-C79E4CE9E0E6}"/>
              </a:ext>
            </a:extLst>
          </p:cNvPr>
          <p:cNvSpPr/>
          <p:nvPr userDrawn="1"/>
        </p:nvSpPr>
        <p:spPr>
          <a:xfrm>
            <a:off x="666413" y="922868"/>
            <a:ext cx="2091039" cy="105832"/>
          </a:xfrm>
          <a:prstGeom prst="parallelogram">
            <a:avLst>
              <a:gd name="adj" fmla="val 255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标题 70">
            <a:extLst>
              <a:ext uri="{FF2B5EF4-FFF2-40B4-BE49-F238E27FC236}">
                <a16:creationId xmlns:a16="http://schemas.microsoft.com/office/drawing/2014/main" id="{86752A04-C49B-4C93-8D24-CBE38C989F9A}"/>
              </a:ext>
            </a:extLst>
          </p:cNvPr>
          <p:cNvSpPr>
            <a:spLocks noGrp="1"/>
          </p:cNvSpPr>
          <p:nvPr>
            <p:ph type="title" hasCustomPrompt="1"/>
          </p:nvPr>
        </p:nvSpPr>
        <p:spPr>
          <a:xfrm>
            <a:off x="666413" y="-91283"/>
            <a:ext cx="10515600" cy="1325563"/>
          </a:xfrm>
        </p:spPr>
        <p:txBody>
          <a:bodyPr lIns="0">
            <a:normAutofit/>
          </a:bodyPr>
          <a:lstStyle>
            <a:lvl1pPr>
              <a:defRPr sz="3600" b="1" i="1">
                <a:solidFill>
                  <a:schemeClr val="accent1"/>
                </a:solidFill>
                <a:latin typeface="+mj-ea"/>
                <a:ea typeface="+mj-ea"/>
              </a:defRPr>
            </a:lvl1pPr>
          </a:lstStyle>
          <a:p>
            <a:r>
              <a:rPr lang="en-US" altLang="zh-CN"/>
              <a:t>TEXT YOUR POINT HERE</a:t>
            </a:r>
            <a:endParaRPr lang="zh-CN" altLang="en-US"/>
          </a:p>
        </p:txBody>
      </p:sp>
    </p:spTree>
    <p:extLst>
      <p:ext uri="{BB962C8B-B14F-4D97-AF65-F5344CB8AC3E}">
        <p14:creationId xmlns:p14="http://schemas.microsoft.com/office/powerpoint/2010/main" val="248334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alphaModFix amt="10000"/>
            <a:lum/>
          </a:blip>
          <a:srcRect/>
          <a:stretch>
            <a:fillRect t="-9000" b="-9000"/>
          </a:stretch>
        </a:blipFill>
        <a:effectLst/>
      </p:bgPr>
    </p:bg>
    <p:spTree>
      <p:nvGrpSpPr>
        <p:cNvPr id="1" name=""/>
        <p:cNvGrpSpPr/>
        <p:nvPr/>
      </p:nvGrpSpPr>
      <p:grpSpPr>
        <a:xfrm>
          <a:off x="0" y="0"/>
          <a:ext cx="0" cy="0"/>
          <a:chOff x="0" y="0"/>
          <a:chExt cx="0" cy="0"/>
        </a:xfrm>
      </p:grpSpPr>
      <p:sp>
        <p:nvSpPr>
          <p:cNvPr id="13" name="图片占位符 10">
            <a:extLst>
              <a:ext uri="{FF2B5EF4-FFF2-40B4-BE49-F238E27FC236}">
                <a16:creationId xmlns:a16="http://schemas.microsoft.com/office/drawing/2014/main" id="{C94DBB13-015F-4630-B136-F8F7C80C90E2}"/>
              </a:ext>
            </a:extLst>
          </p:cNvPr>
          <p:cNvSpPr>
            <a:spLocks noGrp="1"/>
          </p:cNvSpPr>
          <p:nvPr>
            <p:ph type="pic" sz="quarter" idx="12"/>
          </p:nvPr>
        </p:nvSpPr>
        <p:spPr>
          <a:xfrm>
            <a:off x="8516937" y="1929662"/>
            <a:ext cx="3001963" cy="1503362"/>
          </a:xfrm>
        </p:spPr>
        <p:txBody>
          <a:bodyPr/>
          <a:lstStyle/>
          <a:p>
            <a:endParaRPr lang="zh-CN" altLang="en-US"/>
          </a:p>
        </p:txBody>
      </p:sp>
      <p:sp>
        <p:nvSpPr>
          <p:cNvPr id="12" name="图片占位符 10">
            <a:extLst>
              <a:ext uri="{FF2B5EF4-FFF2-40B4-BE49-F238E27FC236}">
                <a16:creationId xmlns:a16="http://schemas.microsoft.com/office/drawing/2014/main" id="{67A2B4BF-2F6B-4FB9-A6E2-2198885B58B6}"/>
              </a:ext>
            </a:extLst>
          </p:cNvPr>
          <p:cNvSpPr>
            <a:spLocks noGrp="1"/>
          </p:cNvSpPr>
          <p:nvPr>
            <p:ph type="pic" sz="quarter" idx="11"/>
          </p:nvPr>
        </p:nvSpPr>
        <p:spPr>
          <a:xfrm>
            <a:off x="4595019" y="1929662"/>
            <a:ext cx="3001963" cy="1503362"/>
          </a:xfrm>
        </p:spPr>
        <p:txBody>
          <a:bodyPr/>
          <a:lstStyle/>
          <a:p>
            <a:endParaRPr lang="zh-CN" altLang="en-US"/>
          </a:p>
        </p:txBody>
      </p:sp>
      <p:sp>
        <p:nvSpPr>
          <p:cNvPr id="11" name="图片占位符 10">
            <a:extLst>
              <a:ext uri="{FF2B5EF4-FFF2-40B4-BE49-F238E27FC236}">
                <a16:creationId xmlns:a16="http://schemas.microsoft.com/office/drawing/2014/main" id="{E5F67F11-5CF9-47D7-8791-BFD7FE43654F}"/>
              </a:ext>
            </a:extLst>
          </p:cNvPr>
          <p:cNvSpPr>
            <a:spLocks noGrp="1"/>
          </p:cNvSpPr>
          <p:nvPr>
            <p:ph type="pic" sz="quarter" idx="10"/>
          </p:nvPr>
        </p:nvSpPr>
        <p:spPr>
          <a:xfrm>
            <a:off x="673100" y="1929662"/>
            <a:ext cx="3001963" cy="1503362"/>
          </a:xfrm>
        </p:spPr>
        <p:txBody>
          <a:bodyPr/>
          <a:lstStyle/>
          <a:p>
            <a:endParaRPr lang="zh-CN" altLang="en-US"/>
          </a:p>
        </p:txBody>
      </p:sp>
      <p:cxnSp>
        <p:nvCxnSpPr>
          <p:cNvPr id="79" name="直接连接符 78">
            <a:extLst>
              <a:ext uri="{FF2B5EF4-FFF2-40B4-BE49-F238E27FC236}">
                <a16:creationId xmlns:a16="http://schemas.microsoft.com/office/drawing/2014/main" id="{A22F019C-9A3E-45C7-8A98-8FF71AC57614}"/>
              </a:ext>
            </a:extLst>
          </p:cNvPr>
          <p:cNvCxnSpPr>
            <a:cxnSpLocks/>
          </p:cNvCxnSpPr>
          <p:nvPr userDrawn="1"/>
        </p:nvCxnSpPr>
        <p:spPr>
          <a:xfrm>
            <a:off x="787400" y="925162"/>
            <a:ext cx="107324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0" name="组合 79">
            <a:extLst>
              <a:ext uri="{FF2B5EF4-FFF2-40B4-BE49-F238E27FC236}">
                <a16:creationId xmlns:a16="http://schemas.microsoft.com/office/drawing/2014/main" id="{1DDE0554-495A-4375-A28A-F51FEF333677}"/>
              </a:ext>
            </a:extLst>
          </p:cNvPr>
          <p:cNvGrpSpPr/>
          <p:nvPr userDrawn="1"/>
        </p:nvGrpSpPr>
        <p:grpSpPr>
          <a:xfrm>
            <a:off x="9423400" y="188992"/>
            <a:ext cx="2095500" cy="593829"/>
            <a:chOff x="3403600" y="2336027"/>
            <a:chExt cx="3253406" cy="921959"/>
          </a:xfrm>
          <a:solidFill>
            <a:srgbClr val="51247A"/>
          </a:solidFill>
        </p:grpSpPr>
        <p:sp>
          <p:nvSpPr>
            <p:cNvPr id="81" name="Freeform 6">
              <a:extLst>
                <a:ext uri="{FF2B5EF4-FFF2-40B4-BE49-F238E27FC236}">
                  <a16:creationId xmlns:a16="http://schemas.microsoft.com/office/drawing/2014/main" id="{120D71A1-B7D9-4DB3-8F96-151BBA72F3AA}"/>
                </a:ext>
              </a:extLst>
            </p:cNvPr>
            <p:cNvSpPr>
              <a:spLocks noEditPoints="1"/>
            </p:cNvSpPr>
            <p:nvPr userDrawn="1"/>
          </p:nvSpPr>
          <p:spPr bwMode="auto">
            <a:xfrm>
              <a:off x="6470015" y="2766500"/>
              <a:ext cx="186991" cy="192075"/>
            </a:xfrm>
            <a:custGeom>
              <a:avLst/>
              <a:gdLst>
                <a:gd name="T0" fmla="*/ 330 w 330"/>
                <a:gd name="T1" fmla="*/ 194 h 340"/>
                <a:gd name="T2" fmla="*/ 321 w 330"/>
                <a:gd name="T3" fmla="*/ 228 h 340"/>
                <a:gd name="T4" fmla="*/ 172 w 330"/>
                <a:gd name="T5" fmla="*/ 337 h 340"/>
                <a:gd name="T6" fmla="*/ 14 w 330"/>
                <a:gd name="T7" fmla="*/ 337 h 340"/>
                <a:gd name="T8" fmla="*/ 0 w 330"/>
                <a:gd name="T9" fmla="*/ 334 h 340"/>
                <a:gd name="T10" fmla="*/ 11 w 330"/>
                <a:gd name="T11" fmla="*/ 326 h 340"/>
                <a:gd name="T12" fmla="*/ 35 w 330"/>
                <a:gd name="T13" fmla="*/ 296 h 340"/>
                <a:gd name="T14" fmla="*/ 35 w 330"/>
                <a:gd name="T15" fmla="*/ 288 h 340"/>
                <a:gd name="T16" fmla="*/ 35 w 330"/>
                <a:gd name="T17" fmla="*/ 50 h 340"/>
                <a:gd name="T18" fmla="*/ 34 w 330"/>
                <a:gd name="T19" fmla="*/ 38 h 340"/>
                <a:gd name="T20" fmla="*/ 15 w 330"/>
                <a:gd name="T21" fmla="*/ 13 h 340"/>
                <a:gd name="T22" fmla="*/ 0 w 330"/>
                <a:gd name="T23" fmla="*/ 6 h 340"/>
                <a:gd name="T24" fmla="*/ 13 w 330"/>
                <a:gd name="T25" fmla="*/ 2 h 340"/>
                <a:gd name="T26" fmla="*/ 167 w 330"/>
                <a:gd name="T27" fmla="*/ 2 h 340"/>
                <a:gd name="T28" fmla="*/ 275 w 330"/>
                <a:gd name="T29" fmla="*/ 38 h 340"/>
                <a:gd name="T30" fmla="*/ 327 w 330"/>
                <a:gd name="T31" fmla="*/ 125 h 340"/>
                <a:gd name="T32" fmla="*/ 330 w 330"/>
                <a:gd name="T33" fmla="*/ 134 h 340"/>
                <a:gd name="T34" fmla="*/ 330 w 330"/>
                <a:gd name="T35" fmla="*/ 194 h 340"/>
                <a:gd name="T36" fmla="*/ 100 w 330"/>
                <a:gd name="T37" fmla="*/ 27 h 340"/>
                <a:gd name="T38" fmla="*/ 100 w 330"/>
                <a:gd name="T39" fmla="*/ 308 h 340"/>
                <a:gd name="T40" fmla="*/ 111 w 330"/>
                <a:gd name="T41" fmla="*/ 312 h 340"/>
                <a:gd name="T42" fmla="*/ 218 w 330"/>
                <a:gd name="T43" fmla="*/ 291 h 340"/>
                <a:gd name="T44" fmla="*/ 275 w 330"/>
                <a:gd name="T45" fmla="*/ 206 h 340"/>
                <a:gd name="T46" fmla="*/ 254 w 330"/>
                <a:gd name="T47" fmla="*/ 77 h 340"/>
                <a:gd name="T48" fmla="*/ 104 w 330"/>
                <a:gd name="T49" fmla="*/ 24 h 340"/>
                <a:gd name="T50" fmla="*/ 100 w 330"/>
                <a:gd name="T51" fmla="*/ 2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0" h="340">
                  <a:moveTo>
                    <a:pt x="330" y="194"/>
                  </a:moveTo>
                  <a:cubicBezTo>
                    <a:pt x="327" y="205"/>
                    <a:pt x="325" y="217"/>
                    <a:pt x="321" y="228"/>
                  </a:cubicBezTo>
                  <a:cubicBezTo>
                    <a:pt x="294" y="296"/>
                    <a:pt x="242" y="332"/>
                    <a:pt x="172" y="337"/>
                  </a:cubicBezTo>
                  <a:cubicBezTo>
                    <a:pt x="119" y="340"/>
                    <a:pt x="67" y="337"/>
                    <a:pt x="14" y="337"/>
                  </a:cubicBezTo>
                  <a:cubicBezTo>
                    <a:pt x="10" y="337"/>
                    <a:pt x="7" y="335"/>
                    <a:pt x="0" y="334"/>
                  </a:cubicBezTo>
                  <a:cubicBezTo>
                    <a:pt x="6" y="330"/>
                    <a:pt x="8" y="327"/>
                    <a:pt x="11" y="326"/>
                  </a:cubicBezTo>
                  <a:cubicBezTo>
                    <a:pt x="28" y="320"/>
                    <a:pt x="33" y="314"/>
                    <a:pt x="35" y="296"/>
                  </a:cubicBezTo>
                  <a:cubicBezTo>
                    <a:pt x="35" y="293"/>
                    <a:pt x="35" y="291"/>
                    <a:pt x="35" y="288"/>
                  </a:cubicBezTo>
                  <a:cubicBezTo>
                    <a:pt x="35" y="209"/>
                    <a:pt x="35" y="129"/>
                    <a:pt x="35" y="50"/>
                  </a:cubicBezTo>
                  <a:cubicBezTo>
                    <a:pt x="35" y="46"/>
                    <a:pt x="35" y="42"/>
                    <a:pt x="34" y="38"/>
                  </a:cubicBezTo>
                  <a:cubicBezTo>
                    <a:pt x="32" y="26"/>
                    <a:pt x="28" y="17"/>
                    <a:pt x="15" y="13"/>
                  </a:cubicBezTo>
                  <a:cubicBezTo>
                    <a:pt x="11" y="12"/>
                    <a:pt x="7" y="9"/>
                    <a:pt x="0" y="6"/>
                  </a:cubicBezTo>
                  <a:cubicBezTo>
                    <a:pt x="6" y="4"/>
                    <a:pt x="10" y="2"/>
                    <a:pt x="13" y="2"/>
                  </a:cubicBezTo>
                  <a:cubicBezTo>
                    <a:pt x="64" y="1"/>
                    <a:pt x="116" y="0"/>
                    <a:pt x="167" y="2"/>
                  </a:cubicBezTo>
                  <a:cubicBezTo>
                    <a:pt x="206" y="3"/>
                    <a:pt x="243" y="13"/>
                    <a:pt x="275" y="38"/>
                  </a:cubicBezTo>
                  <a:cubicBezTo>
                    <a:pt x="303" y="61"/>
                    <a:pt x="321" y="89"/>
                    <a:pt x="327" y="125"/>
                  </a:cubicBezTo>
                  <a:cubicBezTo>
                    <a:pt x="327" y="128"/>
                    <a:pt x="329" y="131"/>
                    <a:pt x="330" y="134"/>
                  </a:cubicBezTo>
                  <a:cubicBezTo>
                    <a:pt x="330" y="154"/>
                    <a:pt x="330" y="174"/>
                    <a:pt x="330" y="194"/>
                  </a:cubicBezTo>
                  <a:close/>
                  <a:moveTo>
                    <a:pt x="100" y="27"/>
                  </a:moveTo>
                  <a:cubicBezTo>
                    <a:pt x="100" y="120"/>
                    <a:pt x="100" y="214"/>
                    <a:pt x="100" y="308"/>
                  </a:cubicBezTo>
                  <a:cubicBezTo>
                    <a:pt x="104" y="310"/>
                    <a:pt x="107" y="312"/>
                    <a:pt x="111" y="312"/>
                  </a:cubicBezTo>
                  <a:cubicBezTo>
                    <a:pt x="149" y="316"/>
                    <a:pt x="185" y="311"/>
                    <a:pt x="218" y="291"/>
                  </a:cubicBezTo>
                  <a:cubicBezTo>
                    <a:pt x="251" y="272"/>
                    <a:pt x="268" y="242"/>
                    <a:pt x="275" y="206"/>
                  </a:cubicBezTo>
                  <a:cubicBezTo>
                    <a:pt x="284" y="160"/>
                    <a:pt x="279" y="117"/>
                    <a:pt x="254" y="77"/>
                  </a:cubicBezTo>
                  <a:cubicBezTo>
                    <a:pt x="223" y="29"/>
                    <a:pt x="162" y="13"/>
                    <a:pt x="104" y="24"/>
                  </a:cubicBezTo>
                  <a:cubicBezTo>
                    <a:pt x="102" y="24"/>
                    <a:pt x="101" y="26"/>
                    <a:pt x="10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
              <a:extLst>
                <a:ext uri="{FF2B5EF4-FFF2-40B4-BE49-F238E27FC236}">
                  <a16:creationId xmlns:a16="http://schemas.microsoft.com/office/drawing/2014/main" id="{FB7F292E-C996-42FF-A16F-ED8396F09268}"/>
                </a:ext>
              </a:extLst>
            </p:cNvPr>
            <p:cNvSpPr>
              <a:spLocks/>
            </p:cNvSpPr>
            <p:nvPr userDrawn="1"/>
          </p:nvSpPr>
          <p:spPr bwMode="auto">
            <a:xfrm>
              <a:off x="6472840" y="2413422"/>
              <a:ext cx="184166" cy="193770"/>
            </a:xfrm>
            <a:custGeom>
              <a:avLst/>
              <a:gdLst>
                <a:gd name="T0" fmla="*/ 325 w 325"/>
                <a:gd name="T1" fmla="*/ 14 h 342"/>
                <a:gd name="T2" fmla="*/ 284 w 325"/>
                <a:gd name="T3" fmla="*/ 49 h 342"/>
                <a:gd name="T4" fmla="*/ 203 w 325"/>
                <a:gd name="T5" fmla="*/ 187 h 342"/>
                <a:gd name="T6" fmla="*/ 198 w 325"/>
                <a:gd name="T7" fmla="*/ 210 h 342"/>
                <a:gd name="T8" fmla="*/ 198 w 325"/>
                <a:gd name="T9" fmla="*/ 288 h 342"/>
                <a:gd name="T10" fmla="*/ 233 w 325"/>
                <a:gd name="T11" fmla="*/ 333 h 342"/>
                <a:gd name="T12" fmla="*/ 226 w 325"/>
                <a:gd name="T13" fmla="*/ 341 h 342"/>
                <a:gd name="T14" fmla="*/ 216 w 325"/>
                <a:gd name="T15" fmla="*/ 341 h 342"/>
                <a:gd name="T16" fmla="*/ 106 w 325"/>
                <a:gd name="T17" fmla="*/ 341 h 342"/>
                <a:gd name="T18" fmla="*/ 114 w 325"/>
                <a:gd name="T19" fmla="*/ 330 h 342"/>
                <a:gd name="T20" fmla="*/ 140 w 325"/>
                <a:gd name="T21" fmla="*/ 294 h 342"/>
                <a:gd name="T22" fmla="*/ 140 w 325"/>
                <a:gd name="T23" fmla="*/ 212 h 342"/>
                <a:gd name="T24" fmla="*/ 133 w 325"/>
                <a:gd name="T25" fmla="*/ 188 h 342"/>
                <a:gd name="T26" fmla="*/ 36 w 325"/>
                <a:gd name="T27" fmla="*/ 39 h 342"/>
                <a:gd name="T28" fmla="*/ 10 w 325"/>
                <a:gd name="T29" fmla="*/ 16 h 342"/>
                <a:gd name="T30" fmla="*/ 0 w 325"/>
                <a:gd name="T31" fmla="*/ 7 h 342"/>
                <a:gd name="T32" fmla="*/ 115 w 325"/>
                <a:gd name="T33" fmla="*/ 3 h 342"/>
                <a:gd name="T34" fmla="*/ 122 w 325"/>
                <a:gd name="T35" fmla="*/ 6 h 342"/>
                <a:gd name="T36" fmla="*/ 124 w 325"/>
                <a:gd name="T37" fmla="*/ 11 h 342"/>
                <a:gd name="T38" fmla="*/ 113 w 325"/>
                <a:gd name="T39" fmla="*/ 53 h 342"/>
                <a:gd name="T40" fmla="*/ 174 w 325"/>
                <a:gd name="T41" fmla="*/ 147 h 342"/>
                <a:gd name="T42" fmla="*/ 187 w 325"/>
                <a:gd name="T43" fmla="*/ 164 h 342"/>
                <a:gd name="T44" fmla="*/ 260 w 325"/>
                <a:gd name="T45" fmla="*/ 40 h 342"/>
                <a:gd name="T46" fmla="*/ 251 w 325"/>
                <a:gd name="T47" fmla="*/ 15 h 342"/>
                <a:gd name="T48" fmla="*/ 242 w 325"/>
                <a:gd name="T49" fmla="*/ 12 h 342"/>
                <a:gd name="T50" fmla="*/ 255 w 325"/>
                <a:gd name="T51" fmla="*/ 3 h 342"/>
                <a:gd name="T52" fmla="*/ 325 w 325"/>
                <a:gd name="T53" fmla="*/ 2 h 342"/>
                <a:gd name="T54" fmla="*/ 325 w 325"/>
                <a:gd name="T55" fmla="*/ 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 h="342">
                  <a:moveTo>
                    <a:pt x="325" y="14"/>
                  </a:moveTo>
                  <a:cubicBezTo>
                    <a:pt x="306" y="19"/>
                    <a:pt x="294" y="33"/>
                    <a:pt x="284" y="49"/>
                  </a:cubicBezTo>
                  <a:cubicBezTo>
                    <a:pt x="257" y="95"/>
                    <a:pt x="230" y="141"/>
                    <a:pt x="203" y="187"/>
                  </a:cubicBezTo>
                  <a:cubicBezTo>
                    <a:pt x="200" y="194"/>
                    <a:pt x="198" y="202"/>
                    <a:pt x="198" y="210"/>
                  </a:cubicBezTo>
                  <a:cubicBezTo>
                    <a:pt x="197" y="236"/>
                    <a:pt x="198" y="262"/>
                    <a:pt x="198" y="288"/>
                  </a:cubicBezTo>
                  <a:cubicBezTo>
                    <a:pt x="198" y="319"/>
                    <a:pt x="201" y="324"/>
                    <a:pt x="233" y="333"/>
                  </a:cubicBezTo>
                  <a:cubicBezTo>
                    <a:pt x="230" y="336"/>
                    <a:pt x="229" y="339"/>
                    <a:pt x="226" y="341"/>
                  </a:cubicBezTo>
                  <a:cubicBezTo>
                    <a:pt x="224" y="342"/>
                    <a:pt x="220" y="341"/>
                    <a:pt x="216" y="341"/>
                  </a:cubicBezTo>
                  <a:cubicBezTo>
                    <a:pt x="181" y="341"/>
                    <a:pt x="146" y="341"/>
                    <a:pt x="106" y="341"/>
                  </a:cubicBezTo>
                  <a:cubicBezTo>
                    <a:pt x="110" y="335"/>
                    <a:pt x="112" y="331"/>
                    <a:pt x="114" y="330"/>
                  </a:cubicBezTo>
                  <a:cubicBezTo>
                    <a:pt x="137" y="321"/>
                    <a:pt x="140" y="317"/>
                    <a:pt x="140" y="294"/>
                  </a:cubicBezTo>
                  <a:cubicBezTo>
                    <a:pt x="141" y="266"/>
                    <a:pt x="141" y="239"/>
                    <a:pt x="140" y="212"/>
                  </a:cubicBezTo>
                  <a:cubicBezTo>
                    <a:pt x="140" y="204"/>
                    <a:pt x="137" y="195"/>
                    <a:pt x="133" y="188"/>
                  </a:cubicBezTo>
                  <a:cubicBezTo>
                    <a:pt x="101" y="138"/>
                    <a:pt x="68" y="89"/>
                    <a:pt x="36" y="39"/>
                  </a:cubicBezTo>
                  <a:cubicBezTo>
                    <a:pt x="29" y="29"/>
                    <a:pt x="22" y="20"/>
                    <a:pt x="10" y="16"/>
                  </a:cubicBezTo>
                  <a:cubicBezTo>
                    <a:pt x="6" y="15"/>
                    <a:pt x="4" y="11"/>
                    <a:pt x="0" y="7"/>
                  </a:cubicBezTo>
                  <a:cubicBezTo>
                    <a:pt x="14" y="3"/>
                    <a:pt x="92" y="0"/>
                    <a:pt x="115" y="3"/>
                  </a:cubicBezTo>
                  <a:cubicBezTo>
                    <a:pt x="118" y="3"/>
                    <a:pt x="120" y="4"/>
                    <a:pt x="122" y="6"/>
                  </a:cubicBezTo>
                  <a:cubicBezTo>
                    <a:pt x="124" y="6"/>
                    <a:pt x="123" y="9"/>
                    <a:pt x="124" y="11"/>
                  </a:cubicBezTo>
                  <a:cubicBezTo>
                    <a:pt x="96" y="24"/>
                    <a:pt x="95" y="27"/>
                    <a:pt x="113" y="53"/>
                  </a:cubicBezTo>
                  <a:cubicBezTo>
                    <a:pt x="133" y="84"/>
                    <a:pt x="154" y="116"/>
                    <a:pt x="174" y="147"/>
                  </a:cubicBezTo>
                  <a:cubicBezTo>
                    <a:pt x="178" y="152"/>
                    <a:pt x="182" y="157"/>
                    <a:pt x="187" y="164"/>
                  </a:cubicBezTo>
                  <a:cubicBezTo>
                    <a:pt x="212" y="121"/>
                    <a:pt x="236" y="80"/>
                    <a:pt x="260" y="40"/>
                  </a:cubicBezTo>
                  <a:cubicBezTo>
                    <a:pt x="267" y="27"/>
                    <a:pt x="264" y="21"/>
                    <a:pt x="251" y="15"/>
                  </a:cubicBezTo>
                  <a:cubicBezTo>
                    <a:pt x="248" y="14"/>
                    <a:pt x="245" y="13"/>
                    <a:pt x="242" y="12"/>
                  </a:cubicBezTo>
                  <a:cubicBezTo>
                    <a:pt x="242" y="1"/>
                    <a:pt x="250" y="3"/>
                    <a:pt x="255" y="3"/>
                  </a:cubicBezTo>
                  <a:cubicBezTo>
                    <a:pt x="278" y="2"/>
                    <a:pt x="302" y="2"/>
                    <a:pt x="325" y="2"/>
                  </a:cubicBezTo>
                  <a:cubicBezTo>
                    <a:pt x="325" y="6"/>
                    <a:pt x="325" y="10"/>
                    <a:pt x="3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
              <a:extLst>
                <a:ext uri="{FF2B5EF4-FFF2-40B4-BE49-F238E27FC236}">
                  <a16:creationId xmlns:a16="http://schemas.microsoft.com/office/drawing/2014/main" id="{29B1DC07-1AF5-4D0A-928C-A1FB8F8A3696}"/>
                </a:ext>
              </a:extLst>
            </p:cNvPr>
            <p:cNvSpPr>
              <a:spLocks noEditPoints="1"/>
            </p:cNvSpPr>
            <p:nvPr userDrawn="1"/>
          </p:nvSpPr>
          <p:spPr bwMode="auto">
            <a:xfrm>
              <a:off x="3403600" y="2872142"/>
              <a:ext cx="808409" cy="385844"/>
            </a:xfrm>
            <a:custGeom>
              <a:avLst/>
              <a:gdLst>
                <a:gd name="T0" fmla="*/ 319 w 1428"/>
                <a:gd name="T1" fmla="*/ 515 h 682"/>
                <a:gd name="T2" fmla="*/ 162 w 1428"/>
                <a:gd name="T3" fmla="*/ 418 h 682"/>
                <a:gd name="T4" fmla="*/ 141 w 1428"/>
                <a:gd name="T5" fmla="*/ 334 h 682"/>
                <a:gd name="T6" fmla="*/ 16 w 1428"/>
                <a:gd name="T7" fmla="*/ 221 h 682"/>
                <a:gd name="T8" fmla="*/ 1 w 1428"/>
                <a:gd name="T9" fmla="*/ 25 h 682"/>
                <a:gd name="T10" fmla="*/ 17 w 1428"/>
                <a:gd name="T11" fmla="*/ 4 h 682"/>
                <a:gd name="T12" fmla="*/ 169 w 1428"/>
                <a:gd name="T13" fmla="*/ 17 h 682"/>
                <a:gd name="T14" fmla="*/ 317 w 1428"/>
                <a:gd name="T15" fmla="*/ 228 h 682"/>
                <a:gd name="T16" fmla="*/ 652 w 1428"/>
                <a:gd name="T17" fmla="*/ 352 h 682"/>
                <a:gd name="T18" fmla="*/ 774 w 1428"/>
                <a:gd name="T19" fmla="*/ 475 h 682"/>
                <a:gd name="T20" fmla="*/ 812 w 1428"/>
                <a:gd name="T21" fmla="*/ 343 h 682"/>
                <a:gd name="T22" fmla="*/ 1144 w 1428"/>
                <a:gd name="T23" fmla="*/ 198 h 682"/>
                <a:gd name="T24" fmla="*/ 1306 w 1428"/>
                <a:gd name="T25" fmla="*/ 3 h 682"/>
                <a:gd name="T26" fmla="*/ 1426 w 1428"/>
                <a:gd name="T27" fmla="*/ 5 h 682"/>
                <a:gd name="T28" fmla="*/ 1427 w 1428"/>
                <a:gd name="T29" fmla="*/ 191 h 682"/>
                <a:gd name="T30" fmla="*/ 1287 w 1428"/>
                <a:gd name="T31" fmla="*/ 320 h 682"/>
                <a:gd name="T32" fmla="*/ 1255 w 1428"/>
                <a:gd name="T33" fmla="*/ 426 h 682"/>
                <a:gd name="T34" fmla="*/ 1111 w 1428"/>
                <a:gd name="T35" fmla="*/ 515 h 682"/>
                <a:gd name="T36" fmla="*/ 1109 w 1428"/>
                <a:gd name="T37" fmla="*/ 425 h 682"/>
                <a:gd name="T38" fmla="*/ 972 w 1428"/>
                <a:gd name="T39" fmla="*/ 612 h 682"/>
                <a:gd name="T40" fmla="*/ 456 w 1428"/>
                <a:gd name="T41" fmla="*/ 479 h 682"/>
                <a:gd name="T42" fmla="*/ 494 w 1428"/>
                <a:gd name="T43" fmla="*/ 589 h 682"/>
                <a:gd name="T44" fmla="*/ 691 w 1428"/>
                <a:gd name="T45" fmla="*/ 626 h 682"/>
                <a:gd name="T46" fmla="*/ 920 w 1428"/>
                <a:gd name="T47" fmla="*/ 595 h 682"/>
                <a:gd name="T48" fmla="*/ 935 w 1428"/>
                <a:gd name="T49" fmla="*/ 503 h 682"/>
                <a:gd name="T50" fmla="*/ 494 w 1428"/>
                <a:gd name="T51" fmla="*/ 488 h 682"/>
                <a:gd name="T52" fmla="*/ 37 w 1428"/>
                <a:gd name="T53" fmla="*/ 64 h 682"/>
                <a:gd name="T54" fmla="*/ 50 w 1428"/>
                <a:gd name="T55" fmla="*/ 201 h 682"/>
                <a:gd name="T56" fmla="*/ 473 w 1428"/>
                <a:gd name="T57" fmla="*/ 444 h 682"/>
                <a:gd name="T58" fmla="*/ 588 w 1428"/>
                <a:gd name="T59" fmla="*/ 388 h 682"/>
                <a:gd name="T60" fmla="*/ 37 w 1428"/>
                <a:gd name="T61" fmla="*/ 64 h 682"/>
                <a:gd name="T62" fmla="*/ 837 w 1428"/>
                <a:gd name="T63" fmla="*/ 387 h 682"/>
                <a:gd name="T64" fmla="*/ 961 w 1428"/>
                <a:gd name="T65" fmla="*/ 441 h 682"/>
                <a:gd name="T66" fmla="*/ 1381 w 1428"/>
                <a:gd name="T67" fmla="*/ 196 h 682"/>
                <a:gd name="T68" fmla="*/ 1391 w 1428"/>
                <a:gd name="T69" fmla="*/ 80 h 682"/>
                <a:gd name="T70" fmla="*/ 828 w 1428"/>
                <a:gd name="T71" fmla="*/ 380 h 682"/>
                <a:gd name="T72" fmla="*/ 1153 w 1428"/>
                <a:gd name="T73" fmla="*/ 447 h 682"/>
                <a:gd name="T74" fmla="*/ 1249 w 1428"/>
                <a:gd name="T75" fmla="*/ 369 h 682"/>
                <a:gd name="T76" fmla="*/ 1145 w 1428"/>
                <a:gd name="T77" fmla="*/ 405 h 682"/>
                <a:gd name="T78" fmla="*/ 178 w 1428"/>
                <a:gd name="T79" fmla="*/ 346 h 682"/>
                <a:gd name="T80" fmla="*/ 264 w 1428"/>
                <a:gd name="T81" fmla="*/ 440 h 682"/>
                <a:gd name="T82" fmla="*/ 281 w 1428"/>
                <a:gd name="T83" fmla="*/ 412 h 682"/>
                <a:gd name="T84" fmla="*/ 186 w 1428"/>
                <a:gd name="T85" fmla="*/ 348 h 682"/>
                <a:gd name="T86" fmla="*/ 1249 w 1428"/>
                <a:gd name="T87" fmla="*/ 101 h 682"/>
                <a:gd name="T88" fmla="*/ 1249 w 1428"/>
                <a:gd name="T89" fmla="*/ 101 h 682"/>
                <a:gd name="T90" fmla="*/ 178 w 1428"/>
                <a:gd name="T91" fmla="*/ 108 h 682"/>
                <a:gd name="T92" fmla="*/ 213 w 1428"/>
                <a:gd name="T93" fmla="*/ 16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8" h="682">
                  <a:moveTo>
                    <a:pt x="319" y="425"/>
                  </a:moveTo>
                  <a:cubicBezTo>
                    <a:pt x="319" y="456"/>
                    <a:pt x="319" y="484"/>
                    <a:pt x="319" y="515"/>
                  </a:cubicBezTo>
                  <a:cubicBezTo>
                    <a:pt x="314" y="513"/>
                    <a:pt x="309" y="512"/>
                    <a:pt x="306" y="510"/>
                  </a:cubicBezTo>
                  <a:cubicBezTo>
                    <a:pt x="258" y="479"/>
                    <a:pt x="210" y="449"/>
                    <a:pt x="162" y="418"/>
                  </a:cubicBezTo>
                  <a:cubicBezTo>
                    <a:pt x="147" y="409"/>
                    <a:pt x="141" y="395"/>
                    <a:pt x="141" y="378"/>
                  </a:cubicBezTo>
                  <a:cubicBezTo>
                    <a:pt x="140" y="364"/>
                    <a:pt x="140" y="349"/>
                    <a:pt x="141" y="334"/>
                  </a:cubicBezTo>
                  <a:cubicBezTo>
                    <a:pt x="142" y="322"/>
                    <a:pt x="137" y="315"/>
                    <a:pt x="127" y="308"/>
                  </a:cubicBezTo>
                  <a:cubicBezTo>
                    <a:pt x="90" y="279"/>
                    <a:pt x="53" y="249"/>
                    <a:pt x="16" y="221"/>
                  </a:cubicBezTo>
                  <a:cubicBezTo>
                    <a:pt x="5" y="212"/>
                    <a:pt x="0" y="203"/>
                    <a:pt x="0" y="189"/>
                  </a:cubicBezTo>
                  <a:cubicBezTo>
                    <a:pt x="1" y="134"/>
                    <a:pt x="1" y="79"/>
                    <a:pt x="1" y="25"/>
                  </a:cubicBezTo>
                  <a:cubicBezTo>
                    <a:pt x="1" y="19"/>
                    <a:pt x="1" y="13"/>
                    <a:pt x="1" y="6"/>
                  </a:cubicBezTo>
                  <a:cubicBezTo>
                    <a:pt x="7" y="5"/>
                    <a:pt x="12" y="4"/>
                    <a:pt x="17" y="4"/>
                  </a:cubicBezTo>
                  <a:cubicBezTo>
                    <a:pt x="60" y="4"/>
                    <a:pt x="102" y="4"/>
                    <a:pt x="145" y="3"/>
                  </a:cubicBezTo>
                  <a:cubicBezTo>
                    <a:pt x="156" y="3"/>
                    <a:pt x="163" y="7"/>
                    <a:pt x="169" y="17"/>
                  </a:cubicBezTo>
                  <a:cubicBezTo>
                    <a:pt x="207" y="78"/>
                    <a:pt x="247" y="138"/>
                    <a:pt x="285" y="199"/>
                  </a:cubicBezTo>
                  <a:cubicBezTo>
                    <a:pt x="293" y="211"/>
                    <a:pt x="303" y="221"/>
                    <a:pt x="317" y="228"/>
                  </a:cubicBezTo>
                  <a:cubicBezTo>
                    <a:pt x="419" y="283"/>
                    <a:pt x="526" y="326"/>
                    <a:pt x="641" y="349"/>
                  </a:cubicBezTo>
                  <a:cubicBezTo>
                    <a:pt x="644" y="350"/>
                    <a:pt x="647" y="351"/>
                    <a:pt x="652" y="352"/>
                  </a:cubicBezTo>
                  <a:cubicBezTo>
                    <a:pt x="652" y="392"/>
                    <a:pt x="652" y="432"/>
                    <a:pt x="652" y="474"/>
                  </a:cubicBezTo>
                  <a:cubicBezTo>
                    <a:pt x="693" y="481"/>
                    <a:pt x="733" y="480"/>
                    <a:pt x="774" y="475"/>
                  </a:cubicBezTo>
                  <a:cubicBezTo>
                    <a:pt x="774" y="434"/>
                    <a:pt x="774" y="394"/>
                    <a:pt x="774" y="352"/>
                  </a:cubicBezTo>
                  <a:cubicBezTo>
                    <a:pt x="788" y="349"/>
                    <a:pt x="800" y="346"/>
                    <a:pt x="812" y="343"/>
                  </a:cubicBezTo>
                  <a:cubicBezTo>
                    <a:pt x="922" y="319"/>
                    <a:pt x="1025" y="276"/>
                    <a:pt x="1123" y="221"/>
                  </a:cubicBezTo>
                  <a:cubicBezTo>
                    <a:pt x="1132" y="217"/>
                    <a:pt x="1139" y="207"/>
                    <a:pt x="1144" y="198"/>
                  </a:cubicBezTo>
                  <a:cubicBezTo>
                    <a:pt x="1178" y="145"/>
                    <a:pt x="1213" y="92"/>
                    <a:pt x="1244" y="37"/>
                  </a:cubicBezTo>
                  <a:cubicBezTo>
                    <a:pt x="1259" y="12"/>
                    <a:pt x="1275" y="0"/>
                    <a:pt x="1306" y="3"/>
                  </a:cubicBezTo>
                  <a:cubicBezTo>
                    <a:pt x="1339" y="6"/>
                    <a:pt x="1373" y="4"/>
                    <a:pt x="1407" y="4"/>
                  </a:cubicBezTo>
                  <a:cubicBezTo>
                    <a:pt x="1413" y="4"/>
                    <a:pt x="1419" y="4"/>
                    <a:pt x="1426" y="5"/>
                  </a:cubicBezTo>
                  <a:cubicBezTo>
                    <a:pt x="1427" y="11"/>
                    <a:pt x="1427" y="16"/>
                    <a:pt x="1427" y="21"/>
                  </a:cubicBezTo>
                  <a:cubicBezTo>
                    <a:pt x="1427" y="78"/>
                    <a:pt x="1427" y="135"/>
                    <a:pt x="1427" y="191"/>
                  </a:cubicBezTo>
                  <a:cubicBezTo>
                    <a:pt x="1428" y="203"/>
                    <a:pt x="1424" y="211"/>
                    <a:pt x="1414" y="218"/>
                  </a:cubicBezTo>
                  <a:cubicBezTo>
                    <a:pt x="1373" y="251"/>
                    <a:pt x="1331" y="285"/>
                    <a:pt x="1287" y="320"/>
                  </a:cubicBezTo>
                  <a:cubicBezTo>
                    <a:pt x="1287" y="333"/>
                    <a:pt x="1287" y="349"/>
                    <a:pt x="1287" y="365"/>
                  </a:cubicBezTo>
                  <a:cubicBezTo>
                    <a:pt x="1288" y="391"/>
                    <a:pt x="1279" y="411"/>
                    <a:pt x="1255" y="426"/>
                  </a:cubicBezTo>
                  <a:cubicBezTo>
                    <a:pt x="1211" y="451"/>
                    <a:pt x="1169" y="480"/>
                    <a:pt x="1127" y="507"/>
                  </a:cubicBezTo>
                  <a:cubicBezTo>
                    <a:pt x="1122" y="510"/>
                    <a:pt x="1117" y="512"/>
                    <a:pt x="1111" y="515"/>
                  </a:cubicBezTo>
                  <a:cubicBezTo>
                    <a:pt x="1106" y="499"/>
                    <a:pt x="1109" y="484"/>
                    <a:pt x="1109" y="470"/>
                  </a:cubicBezTo>
                  <a:cubicBezTo>
                    <a:pt x="1108" y="455"/>
                    <a:pt x="1109" y="440"/>
                    <a:pt x="1109" y="425"/>
                  </a:cubicBezTo>
                  <a:cubicBezTo>
                    <a:pt x="1063" y="443"/>
                    <a:pt x="1018" y="460"/>
                    <a:pt x="972" y="478"/>
                  </a:cubicBezTo>
                  <a:cubicBezTo>
                    <a:pt x="972" y="523"/>
                    <a:pt x="972" y="568"/>
                    <a:pt x="972" y="612"/>
                  </a:cubicBezTo>
                  <a:cubicBezTo>
                    <a:pt x="851" y="675"/>
                    <a:pt x="602" y="682"/>
                    <a:pt x="456" y="614"/>
                  </a:cubicBezTo>
                  <a:cubicBezTo>
                    <a:pt x="456" y="569"/>
                    <a:pt x="456" y="523"/>
                    <a:pt x="456" y="479"/>
                  </a:cubicBezTo>
                  <a:cubicBezTo>
                    <a:pt x="410" y="461"/>
                    <a:pt x="366" y="443"/>
                    <a:pt x="319" y="425"/>
                  </a:cubicBezTo>
                  <a:close/>
                  <a:moveTo>
                    <a:pt x="494" y="589"/>
                  </a:moveTo>
                  <a:cubicBezTo>
                    <a:pt x="505" y="593"/>
                    <a:pt x="515" y="598"/>
                    <a:pt x="526" y="601"/>
                  </a:cubicBezTo>
                  <a:cubicBezTo>
                    <a:pt x="579" y="618"/>
                    <a:pt x="635" y="624"/>
                    <a:pt x="691" y="626"/>
                  </a:cubicBezTo>
                  <a:cubicBezTo>
                    <a:pt x="735" y="628"/>
                    <a:pt x="780" y="626"/>
                    <a:pt x="824" y="618"/>
                  </a:cubicBezTo>
                  <a:cubicBezTo>
                    <a:pt x="856" y="612"/>
                    <a:pt x="888" y="603"/>
                    <a:pt x="920" y="595"/>
                  </a:cubicBezTo>
                  <a:cubicBezTo>
                    <a:pt x="931" y="592"/>
                    <a:pt x="936" y="586"/>
                    <a:pt x="936" y="573"/>
                  </a:cubicBezTo>
                  <a:cubicBezTo>
                    <a:pt x="935" y="550"/>
                    <a:pt x="935" y="527"/>
                    <a:pt x="935" y="503"/>
                  </a:cubicBezTo>
                  <a:cubicBezTo>
                    <a:pt x="935" y="499"/>
                    <a:pt x="934" y="495"/>
                    <a:pt x="934" y="488"/>
                  </a:cubicBezTo>
                  <a:cubicBezTo>
                    <a:pt x="787" y="526"/>
                    <a:pt x="641" y="524"/>
                    <a:pt x="494" y="488"/>
                  </a:cubicBezTo>
                  <a:cubicBezTo>
                    <a:pt x="494" y="523"/>
                    <a:pt x="494" y="555"/>
                    <a:pt x="494" y="589"/>
                  </a:cubicBezTo>
                  <a:close/>
                  <a:moveTo>
                    <a:pt x="37" y="64"/>
                  </a:moveTo>
                  <a:cubicBezTo>
                    <a:pt x="37" y="102"/>
                    <a:pt x="37" y="136"/>
                    <a:pt x="36" y="171"/>
                  </a:cubicBezTo>
                  <a:cubicBezTo>
                    <a:pt x="36" y="184"/>
                    <a:pt x="40" y="193"/>
                    <a:pt x="50" y="201"/>
                  </a:cubicBezTo>
                  <a:cubicBezTo>
                    <a:pt x="112" y="251"/>
                    <a:pt x="176" y="298"/>
                    <a:pt x="243" y="339"/>
                  </a:cubicBezTo>
                  <a:cubicBezTo>
                    <a:pt x="316" y="384"/>
                    <a:pt x="392" y="420"/>
                    <a:pt x="473" y="444"/>
                  </a:cubicBezTo>
                  <a:cubicBezTo>
                    <a:pt x="484" y="447"/>
                    <a:pt x="492" y="446"/>
                    <a:pt x="501" y="441"/>
                  </a:cubicBezTo>
                  <a:cubicBezTo>
                    <a:pt x="530" y="423"/>
                    <a:pt x="559" y="406"/>
                    <a:pt x="588" y="388"/>
                  </a:cubicBezTo>
                  <a:cubicBezTo>
                    <a:pt x="592" y="386"/>
                    <a:pt x="595" y="383"/>
                    <a:pt x="599" y="380"/>
                  </a:cubicBezTo>
                  <a:cubicBezTo>
                    <a:pt x="385" y="323"/>
                    <a:pt x="194" y="228"/>
                    <a:pt x="37" y="64"/>
                  </a:cubicBezTo>
                  <a:close/>
                  <a:moveTo>
                    <a:pt x="828" y="380"/>
                  </a:moveTo>
                  <a:cubicBezTo>
                    <a:pt x="832" y="383"/>
                    <a:pt x="834" y="385"/>
                    <a:pt x="837" y="387"/>
                  </a:cubicBezTo>
                  <a:cubicBezTo>
                    <a:pt x="865" y="404"/>
                    <a:pt x="894" y="420"/>
                    <a:pt x="921" y="438"/>
                  </a:cubicBezTo>
                  <a:cubicBezTo>
                    <a:pt x="935" y="447"/>
                    <a:pt x="946" y="446"/>
                    <a:pt x="961" y="441"/>
                  </a:cubicBezTo>
                  <a:cubicBezTo>
                    <a:pt x="1071" y="403"/>
                    <a:pt x="1174" y="353"/>
                    <a:pt x="1268" y="285"/>
                  </a:cubicBezTo>
                  <a:cubicBezTo>
                    <a:pt x="1307" y="257"/>
                    <a:pt x="1346" y="229"/>
                    <a:pt x="1381" y="196"/>
                  </a:cubicBezTo>
                  <a:cubicBezTo>
                    <a:pt x="1388" y="188"/>
                    <a:pt x="1392" y="181"/>
                    <a:pt x="1392" y="170"/>
                  </a:cubicBezTo>
                  <a:cubicBezTo>
                    <a:pt x="1391" y="140"/>
                    <a:pt x="1391" y="110"/>
                    <a:pt x="1391" y="80"/>
                  </a:cubicBezTo>
                  <a:cubicBezTo>
                    <a:pt x="1391" y="75"/>
                    <a:pt x="1391" y="71"/>
                    <a:pt x="1391" y="64"/>
                  </a:cubicBezTo>
                  <a:cubicBezTo>
                    <a:pt x="1234" y="228"/>
                    <a:pt x="1042" y="322"/>
                    <a:pt x="828" y="380"/>
                  </a:cubicBezTo>
                  <a:close/>
                  <a:moveTo>
                    <a:pt x="1145" y="450"/>
                  </a:moveTo>
                  <a:cubicBezTo>
                    <a:pt x="1149" y="449"/>
                    <a:pt x="1151" y="448"/>
                    <a:pt x="1153" y="447"/>
                  </a:cubicBezTo>
                  <a:cubicBezTo>
                    <a:pt x="1181" y="430"/>
                    <a:pt x="1208" y="411"/>
                    <a:pt x="1236" y="394"/>
                  </a:cubicBezTo>
                  <a:cubicBezTo>
                    <a:pt x="1246" y="388"/>
                    <a:pt x="1250" y="380"/>
                    <a:pt x="1249" y="369"/>
                  </a:cubicBezTo>
                  <a:cubicBezTo>
                    <a:pt x="1248" y="362"/>
                    <a:pt x="1249" y="355"/>
                    <a:pt x="1249" y="345"/>
                  </a:cubicBezTo>
                  <a:cubicBezTo>
                    <a:pt x="1212" y="366"/>
                    <a:pt x="1179" y="386"/>
                    <a:pt x="1145" y="405"/>
                  </a:cubicBezTo>
                  <a:cubicBezTo>
                    <a:pt x="1145" y="420"/>
                    <a:pt x="1145" y="434"/>
                    <a:pt x="1145" y="450"/>
                  </a:cubicBezTo>
                  <a:close/>
                  <a:moveTo>
                    <a:pt x="178" y="346"/>
                  </a:moveTo>
                  <a:cubicBezTo>
                    <a:pt x="173" y="370"/>
                    <a:pt x="177" y="388"/>
                    <a:pt x="200" y="400"/>
                  </a:cubicBezTo>
                  <a:cubicBezTo>
                    <a:pt x="222" y="412"/>
                    <a:pt x="243" y="427"/>
                    <a:pt x="264" y="440"/>
                  </a:cubicBezTo>
                  <a:cubicBezTo>
                    <a:pt x="268" y="443"/>
                    <a:pt x="274" y="446"/>
                    <a:pt x="281" y="449"/>
                  </a:cubicBezTo>
                  <a:cubicBezTo>
                    <a:pt x="281" y="435"/>
                    <a:pt x="280" y="424"/>
                    <a:pt x="281" y="412"/>
                  </a:cubicBezTo>
                  <a:cubicBezTo>
                    <a:pt x="281" y="405"/>
                    <a:pt x="278" y="402"/>
                    <a:pt x="272" y="398"/>
                  </a:cubicBezTo>
                  <a:cubicBezTo>
                    <a:pt x="243" y="382"/>
                    <a:pt x="215" y="365"/>
                    <a:pt x="186" y="348"/>
                  </a:cubicBezTo>
                  <a:cubicBezTo>
                    <a:pt x="184" y="347"/>
                    <a:pt x="181" y="347"/>
                    <a:pt x="178" y="346"/>
                  </a:cubicBezTo>
                  <a:close/>
                  <a:moveTo>
                    <a:pt x="1249" y="101"/>
                  </a:moveTo>
                  <a:cubicBezTo>
                    <a:pt x="1235" y="124"/>
                    <a:pt x="1222" y="144"/>
                    <a:pt x="1208" y="167"/>
                  </a:cubicBezTo>
                  <a:cubicBezTo>
                    <a:pt x="1258" y="139"/>
                    <a:pt x="1253" y="142"/>
                    <a:pt x="1249" y="101"/>
                  </a:cubicBezTo>
                  <a:close/>
                  <a:moveTo>
                    <a:pt x="213" y="163"/>
                  </a:moveTo>
                  <a:cubicBezTo>
                    <a:pt x="209" y="146"/>
                    <a:pt x="189" y="115"/>
                    <a:pt x="178" y="108"/>
                  </a:cubicBezTo>
                  <a:cubicBezTo>
                    <a:pt x="171" y="130"/>
                    <a:pt x="179" y="146"/>
                    <a:pt x="201" y="155"/>
                  </a:cubicBezTo>
                  <a:cubicBezTo>
                    <a:pt x="205" y="157"/>
                    <a:pt x="208" y="160"/>
                    <a:pt x="21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9">
              <a:extLst>
                <a:ext uri="{FF2B5EF4-FFF2-40B4-BE49-F238E27FC236}">
                  <a16:creationId xmlns:a16="http://schemas.microsoft.com/office/drawing/2014/main" id="{B4DD7AA3-60A7-4A7A-BDB2-D56A5925D4FD}"/>
                </a:ext>
              </a:extLst>
            </p:cNvPr>
            <p:cNvSpPr>
              <a:spLocks noEditPoints="1"/>
            </p:cNvSpPr>
            <p:nvPr userDrawn="1"/>
          </p:nvSpPr>
          <p:spPr bwMode="auto">
            <a:xfrm>
              <a:off x="3494553" y="2336027"/>
              <a:ext cx="628762" cy="716891"/>
            </a:xfrm>
            <a:custGeom>
              <a:avLst/>
              <a:gdLst>
                <a:gd name="T0" fmla="*/ 0 w 1111"/>
                <a:gd name="T1" fmla="*/ 0 h 1267"/>
                <a:gd name="T2" fmla="*/ 1108 w 1111"/>
                <a:gd name="T3" fmla="*/ 0 h 1267"/>
                <a:gd name="T4" fmla="*/ 1110 w 1111"/>
                <a:gd name="T5" fmla="*/ 14 h 1267"/>
                <a:gd name="T6" fmla="*/ 1110 w 1111"/>
                <a:gd name="T7" fmla="*/ 680 h 1267"/>
                <a:gd name="T8" fmla="*/ 1068 w 1111"/>
                <a:gd name="T9" fmla="*/ 851 h 1267"/>
                <a:gd name="T10" fmla="*/ 834 w 1111"/>
                <a:gd name="T11" fmla="*/ 1134 h 1267"/>
                <a:gd name="T12" fmla="*/ 582 w 1111"/>
                <a:gd name="T13" fmla="*/ 1261 h 1267"/>
                <a:gd name="T14" fmla="*/ 526 w 1111"/>
                <a:gd name="T15" fmla="*/ 1261 h 1267"/>
                <a:gd name="T16" fmla="*/ 210 w 1111"/>
                <a:gd name="T17" fmla="*/ 1080 h 1267"/>
                <a:gd name="T18" fmla="*/ 26 w 1111"/>
                <a:gd name="T19" fmla="*/ 810 h 1267"/>
                <a:gd name="T20" fmla="*/ 0 w 1111"/>
                <a:gd name="T21" fmla="*/ 660 h 1267"/>
                <a:gd name="T22" fmla="*/ 0 w 1111"/>
                <a:gd name="T23" fmla="*/ 26 h 1267"/>
                <a:gd name="T24" fmla="*/ 0 w 1111"/>
                <a:gd name="T25" fmla="*/ 0 h 1267"/>
                <a:gd name="T26" fmla="*/ 38 w 1111"/>
                <a:gd name="T27" fmla="*/ 37 h 1267"/>
                <a:gd name="T28" fmla="*/ 38 w 1111"/>
                <a:gd name="T29" fmla="*/ 63 h 1267"/>
                <a:gd name="T30" fmla="*/ 38 w 1111"/>
                <a:gd name="T31" fmla="*/ 659 h 1267"/>
                <a:gd name="T32" fmla="*/ 66 w 1111"/>
                <a:gd name="T33" fmla="*/ 809 h 1267"/>
                <a:gd name="T34" fmla="*/ 244 w 1111"/>
                <a:gd name="T35" fmla="*/ 1059 h 1267"/>
                <a:gd name="T36" fmla="*/ 533 w 1111"/>
                <a:gd name="T37" fmla="*/ 1224 h 1267"/>
                <a:gd name="T38" fmla="*/ 579 w 1111"/>
                <a:gd name="T39" fmla="*/ 1223 h 1267"/>
                <a:gd name="T40" fmla="*/ 859 w 1111"/>
                <a:gd name="T41" fmla="*/ 1065 h 1267"/>
                <a:gd name="T42" fmla="*/ 1033 w 1111"/>
                <a:gd name="T43" fmla="*/ 837 h 1267"/>
                <a:gd name="T44" fmla="*/ 1071 w 1111"/>
                <a:gd name="T45" fmla="*/ 673 h 1267"/>
                <a:gd name="T46" fmla="*/ 1072 w 1111"/>
                <a:gd name="T47" fmla="*/ 55 h 1267"/>
                <a:gd name="T48" fmla="*/ 1070 w 1111"/>
                <a:gd name="T49" fmla="*/ 37 h 1267"/>
                <a:gd name="T50" fmla="*/ 38 w 1111"/>
                <a:gd name="T51" fmla="*/ 37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1" h="1267">
                  <a:moveTo>
                    <a:pt x="0" y="0"/>
                  </a:moveTo>
                  <a:cubicBezTo>
                    <a:pt x="371" y="0"/>
                    <a:pt x="739" y="0"/>
                    <a:pt x="1108" y="0"/>
                  </a:cubicBezTo>
                  <a:cubicBezTo>
                    <a:pt x="1109" y="5"/>
                    <a:pt x="1110" y="9"/>
                    <a:pt x="1110" y="14"/>
                  </a:cubicBezTo>
                  <a:cubicBezTo>
                    <a:pt x="1110" y="236"/>
                    <a:pt x="1111" y="458"/>
                    <a:pt x="1110" y="680"/>
                  </a:cubicBezTo>
                  <a:cubicBezTo>
                    <a:pt x="1109" y="739"/>
                    <a:pt x="1092" y="797"/>
                    <a:pt x="1068" y="851"/>
                  </a:cubicBezTo>
                  <a:cubicBezTo>
                    <a:pt x="1017" y="968"/>
                    <a:pt x="935" y="1059"/>
                    <a:pt x="834" y="1134"/>
                  </a:cubicBezTo>
                  <a:cubicBezTo>
                    <a:pt x="758" y="1191"/>
                    <a:pt x="673" y="1233"/>
                    <a:pt x="582" y="1261"/>
                  </a:cubicBezTo>
                  <a:cubicBezTo>
                    <a:pt x="563" y="1267"/>
                    <a:pt x="545" y="1267"/>
                    <a:pt x="526" y="1261"/>
                  </a:cubicBezTo>
                  <a:cubicBezTo>
                    <a:pt x="407" y="1223"/>
                    <a:pt x="301" y="1164"/>
                    <a:pt x="210" y="1080"/>
                  </a:cubicBezTo>
                  <a:cubicBezTo>
                    <a:pt x="127" y="1005"/>
                    <a:pt x="63" y="917"/>
                    <a:pt x="26" y="810"/>
                  </a:cubicBezTo>
                  <a:cubicBezTo>
                    <a:pt x="9" y="761"/>
                    <a:pt x="0" y="711"/>
                    <a:pt x="0" y="660"/>
                  </a:cubicBezTo>
                  <a:cubicBezTo>
                    <a:pt x="0" y="448"/>
                    <a:pt x="0" y="237"/>
                    <a:pt x="0" y="26"/>
                  </a:cubicBezTo>
                  <a:cubicBezTo>
                    <a:pt x="0" y="18"/>
                    <a:pt x="0" y="10"/>
                    <a:pt x="0" y="0"/>
                  </a:cubicBezTo>
                  <a:close/>
                  <a:moveTo>
                    <a:pt x="38" y="37"/>
                  </a:moveTo>
                  <a:cubicBezTo>
                    <a:pt x="38" y="46"/>
                    <a:pt x="38" y="55"/>
                    <a:pt x="38" y="63"/>
                  </a:cubicBezTo>
                  <a:cubicBezTo>
                    <a:pt x="38" y="262"/>
                    <a:pt x="39" y="461"/>
                    <a:pt x="38" y="659"/>
                  </a:cubicBezTo>
                  <a:cubicBezTo>
                    <a:pt x="38" y="711"/>
                    <a:pt x="48" y="761"/>
                    <a:pt x="66" y="809"/>
                  </a:cubicBezTo>
                  <a:cubicBezTo>
                    <a:pt x="103" y="908"/>
                    <a:pt x="165" y="989"/>
                    <a:pt x="244" y="1059"/>
                  </a:cubicBezTo>
                  <a:cubicBezTo>
                    <a:pt x="329" y="1134"/>
                    <a:pt x="426" y="1187"/>
                    <a:pt x="533" y="1224"/>
                  </a:cubicBezTo>
                  <a:cubicBezTo>
                    <a:pt x="549" y="1229"/>
                    <a:pt x="564" y="1229"/>
                    <a:pt x="579" y="1223"/>
                  </a:cubicBezTo>
                  <a:cubicBezTo>
                    <a:pt x="682" y="1188"/>
                    <a:pt x="776" y="1137"/>
                    <a:pt x="859" y="1065"/>
                  </a:cubicBezTo>
                  <a:cubicBezTo>
                    <a:pt x="933" y="1001"/>
                    <a:pt x="993" y="927"/>
                    <a:pt x="1033" y="837"/>
                  </a:cubicBezTo>
                  <a:cubicBezTo>
                    <a:pt x="1055" y="784"/>
                    <a:pt x="1071" y="730"/>
                    <a:pt x="1071" y="673"/>
                  </a:cubicBezTo>
                  <a:cubicBezTo>
                    <a:pt x="1072" y="467"/>
                    <a:pt x="1072" y="261"/>
                    <a:pt x="1072" y="55"/>
                  </a:cubicBezTo>
                  <a:cubicBezTo>
                    <a:pt x="1072" y="49"/>
                    <a:pt x="1071" y="43"/>
                    <a:pt x="1070" y="37"/>
                  </a:cubicBezTo>
                  <a:cubicBezTo>
                    <a:pt x="726" y="37"/>
                    <a:pt x="383" y="37"/>
                    <a:pt x="3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0">
              <a:extLst>
                <a:ext uri="{FF2B5EF4-FFF2-40B4-BE49-F238E27FC236}">
                  <a16:creationId xmlns:a16="http://schemas.microsoft.com/office/drawing/2014/main" id="{034EC967-B7AB-457C-B2A2-578D8EFD23A2}"/>
                </a:ext>
              </a:extLst>
            </p:cNvPr>
            <p:cNvSpPr>
              <a:spLocks noEditPoints="1"/>
            </p:cNvSpPr>
            <p:nvPr userDrawn="1"/>
          </p:nvSpPr>
          <p:spPr bwMode="auto">
            <a:xfrm>
              <a:off x="4787103" y="2704924"/>
              <a:ext cx="233879" cy="309015"/>
            </a:xfrm>
            <a:custGeom>
              <a:avLst/>
              <a:gdLst>
                <a:gd name="T0" fmla="*/ 275 w 414"/>
                <a:gd name="T1" fmla="*/ 443 h 546"/>
                <a:gd name="T2" fmla="*/ 385 w 414"/>
                <a:gd name="T3" fmla="*/ 528 h 546"/>
                <a:gd name="T4" fmla="*/ 404 w 414"/>
                <a:gd name="T5" fmla="*/ 531 h 546"/>
                <a:gd name="T6" fmla="*/ 414 w 414"/>
                <a:gd name="T7" fmla="*/ 540 h 546"/>
                <a:gd name="T8" fmla="*/ 365 w 414"/>
                <a:gd name="T9" fmla="*/ 542 h 546"/>
                <a:gd name="T10" fmla="*/ 188 w 414"/>
                <a:gd name="T11" fmla="*/ 470 h 546"/>
                <a:gd name="T12" fmla="*/ 175 w 414"/>
                <a:gd name="T13" fmla="*/ 457 h 546"/>
                <a:gd name="T14" fmla="*/ 155 w 414"/>
                <a:gd name="T15" fmla="*/ 446 h 546"/>
                <a:gd name="T16" fmla="*/ 7 w 414"/>
                <a:gd name="T17" fmla="*/ 274 h 546"/>
                <a:gd name="T18" fmla="*/ 20 w 414"/>
                <a:gd name="T19" fmla="*/ 144 h 546"/>
                <a:gd name="T20" fmla="*/ 251 w 414"/>
                <a:gd name="T21" fmla="*/ 24 h 546"/>
                <a:gd name="T22" fmla="*/ 409 w 414"/>
                <a:gd name="T23" fmla="*/ 222 h 546"/>
                <a:gd name="T24" fmla="*/ 377 w 414"/>
                <a:gd name="T25" fmla="*/ 360 h 546"/>
                <a:gd name="T26" fmla="*/ 287 w 414"/>
                <a:gd name="T27" fmla="*/ 436 h 546"/>
                <a:gd name="T28" fmla="*/ 280 w 414"/>
                <a:gd name="T29" fmla="*/ 439 h 546"/>
                <a:gd name="T30" fmla="*/ 275 w 414"/>
                <a:gd name="T31" fmla="*/ 443 h 546"/>
                <a:gd name="T32" fmla="*/ 83 w 414"/>
                <a:gd name="T33" fmla="*/ 234 h 546"/>
                <a:gd name="T34" fmla="*/ 112 w 414"/>
                <a:gd name="T35" fmla="*/ 364 h 546"/>
                <a:gd name="T36" fmla="*/ 260 w 414"/>
                <a:gd name="T37" fmla="*/ 407 h 546"/>
                <a:gd name="T38" fmla="*/ 312 w 414"/>
                <a:gd name="T39" fmla="*/ 341 h 546"/>
                <a:gd name="T40" fmla="*/ 326 w 414"/>
                <a:gd name="T41" fmla="*/ 178 h 546"/>
                <a:gd name="T42" fmla="*/ 284 w 414"/>
                <a:gd name="T43" fmla="*/ 83 h 546"/>
                <a:gd name="T44" fmla="*/ 174 w 414"/>
                <a:gd name="T45" fmla="*/ 52 h 546"/>
                <a:gd name="T46" fmla="*/ 102 w 414"/>
                <a:gd name="T47" fmla="*/ 125 h 546"/>
                <a:gd name="T48" fmla="*/ 83 w 414"/>
                <a:gd name="T49" fmla="*/ 234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4" h="546">
                  <a:moveTo>
                    <a:pt x="275" y="443"/>
                  </a:moveTo>
                  <a:cubicBezTo>
                    <a:pt x="300" y="488"/>
                    <a:pt x="336" y="516"/>
                    <a:pt x="385" y="528"/>
                  </a:cubicBezTo>
                  <a:cubicBezTo>
                    <a:pt x="391" y="529"/>
                    <a:pt x="398" y="529"/>
                    <a:pt x="404" y="531"/>
                  </a:cubicBezTo>
                  <a:cubicBezTo>
                    <a:pt x="407" y="532"/>
                    <a:pt x="409" y="536"/>
                    <a:pt x="414" y="540"/>
                  </a:cubicBezTo>
                  <a:cubicBezTo>
                    <a:pt x="396" y="546"/>
                    <a:pt x="380" y="544"/>
                    <a:pt x="365" y="542"/>
                  </a:cubicBezTo>
                  <a:cubicBezTo>
                    <a:pt x="299" y="536"/>
                    <a:pt x="240" y="512"/>
                    <a:pt x="188" y="470"/>
                  </a:cubicBezTo>
                  <a:cubicBezTo>
                    <a:pt x="184" y="466"/>
                    <a:pt x="180" y="461"/>
                    <a:pt x="175" y="457"/>
                  </a:cubicBezTo>
                  <a:cubicBezTo>
                    <a:pt x="169" y="453"/>
                    <a:pt x="162" y="448"/>
                    <a:pt x="155" y="446"/>
                  </a:cubicBezTo>
                  <a:cubicBezTo>
                    <a:pt x="68" y="421"/>
                    <a:pt x="22" y="361"/>
                    <a:pt x="7" y="274"/>
                  </a:cubicBezTo>
                  <a:cubicBezTo>
                    <a:pt x="0" y="229"/>
                    <a:pt x="4" y="186"/>
                    <a:pt x="20" y="144"/>
                  </a:cubicBezTo>
                  <a:cubicBezTo>
                    <a:pt x="56" y="50"/>
                    <a:pt x="153" y="0"/>
                    <a:pt x="251" y="24"/>
                  </a:cubicBezTo>
                  <a:cubicBezTo>
                    <a:pt x="351" y="49"/>
                    <a:pt x="404" y="122"/>
                    <a:pt x="409" y="222"/>
                  </a:cubicBezTo>
                  <a:cubicBezTo>
                    <a:pt x="411" y="271"/>
                    <a:pt x="403" y="317"/>
                    <a:pt x="377" y="360"/>
                  </a:cubicBezTo>
                  <a:cubicBezTo>
                    <a:pt x="356" y="395"/>
                    <a:pt x="326" y="420"/>
                    <a:pt x="287" y="436"/>
                  </a:cubicBezTo>
                  <a:cubicBezTo>
                    <a:pt x="285" y="437"/>
                    <a:pt x="283" y="438"/>
                    <a:pt x="280" y="439"/>
                  </a:cubicBezTo>
                  <a:cubicBezTo>
                    <a:pt x="279" y="440"/>
                    <a:pt x="278" y="441"/>
                    <a:pt x="275" y="443"/>
                  </a:cubicBezTo>
                  <a:close/>
                  <a:moveTo>
                    <a:pt x="83" y="234"/>
                  </a:moveTo>
                  <a:cubicBezTo>
                    <a:pt x="81" y="290"/>
                    <a:pt x="95" y="333"/>
                    <a:pt x="112" y="364"/>
                  </a:cubicBezTo>
                  <a:cubicBezTo>
                    <a:pt x="143" y="420"/>
                    <a:pt x="208" y="439"/>
                    <a:pt x="260" y="407"/>
                  </a:cubicBezTo>
                  <a:cubicBezTo>
                    <a:pt x="285" y="392"/>
                    <a:pt x="302" y="368"/>
                    <a:pt x="312" y="341"/>
                  </a:cubicBezTo>
                  <a:cubicBezTo>
                    <a:pt x="333" y="288"/>
                    <a:pt x="336" y="234"/>
                    <a:pt x="326" y="178"/>
                  </a:cubicBezTo>
                  <a:cubicBezTo>
                    <a:pt x="320" y="143"/>
                    <a:pt x="308" y="110"/>
                    <a:pt x="284" y="83"/>
                  </a:cubicBezTo>
                  <a:cubicBezTo>
                    <a:pt x="256" y="51"/>
                    <a:pt x="214" y="37"/>
                    <a:pt x="174" y="52"/>
                  </a:cubicBezTo>
                  <a:cubicBezTo>
                    <a:pt x="138" y="65"/>
                    <a:pt x="116" y="92"/>
                    <a:pt x="102" y="125"/>
                  </a:cubicBezTo>
                  <a:cubicBezTo>
                    <a:pt x="87" y="160"/>
                    <a:pt x="82" y="197"/>
                    <a:pt x="83"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1">
              <a:extLst>
                <a:ext uri="{FF2B5EF4-FFF2-40B4-BE49-F238E27FC236}">
                  <a16:creationId xmlns:a16="http://schemas.microsoft.com/office/drawing/2014/main" id="{73538B6B-ACA2-4FAD-B351-7B0AAA520D9C}"/>
                </a:ext>
              </a:extLst>
            </p:cNvPr>
            <p:cNvSpPr>
              <a:spLocks noEditPoints="1"/>
            </p:cNvSpPr>
            <p:nvPr userDrawn="1"/>
          </p:nvSpPr>
          <p:spPr bwMode="auto">
            <a:xfrm>
              <a:off x="4291663" y="2711138"/>
              <a:ext cx="236139" cy="244048"/>
            </a:xfrm>
            <a:custGeom>
              <a:avLst/>
              <a:gdLst>
                <a:gd name="T0" fmla="*/ 207 w 417"/>
                <a:gd name="T1" fmla="*/ 432 h 432"/>
                <a:gd name="T2" fmla="*/ 11 w 417"/>
                <a:gd name="T3" fmla="*/ 263 h 432"/>
                <a:gd name="T4" fmla="*/ 44 w 417"/>
                <a:gd name="T5" fmla="*/ 85 h 432"/>
                <a:gd name="T6" fmla="*/ 209 w 417"/>
                <a:gd name="T7" fmla="*/ 0 h 432"/>
                <a:gd name="T8" fmla="*/ 325 w 417"/>
                <a:gd name="T9" fmla="*/ 36 h 432"/>
                <a:gd name="T10" fmla="*/ 406 w 417"/>
                <a:gd name="T11" fmla="*/ 167 h 432"/>
                <a:gd name="T12" fmla="*/ 383 w 417"/>
                <a:gd name="T13" fmla="*/ 330 h 432"/>
                <a:gd name="T14" fmla="*/ 224 w 417"/>
                <a:gd name="T15" fmla="*/ 431 h 432"/>
                <a:gd name="T16" fmla="*/ 207 w 417"/>
                <a:gd name="T17" fmla="*/ 432 h 432"/>
                <a:gd name="T18" fmla="*/ 332 w 417"/>
                <a:gd name="T19" fmla="*/ 217 h 432"/>
                <a:gd name="T20" fmla="*/ 332 w 417"/>
                <a:gd name="T21" fmla="*/ 188 h 432"/>
                <a:gd name="T22" fmla="*/ 298 w 417"/>
                <a:gd name="T23" fmla="*/ 79 h 432"/>
                <a:gd name="T24" fmla="*/ 140 w 417"/>
                <a:gd name="T25" fmla="*/ 54 h 432"/>
                <a:gd name="T26" fmla="*/ 99 w 417"/>
                <a:gd name="T27" fmla="*/ 117 h 432"/>
                <a:gd name="T28" fmla="*/ 88 w 417"/>
                <a:gd name="T29" fmla="*/ 267 h 432"/>
                <a:gd name="T30" fmla="*/ 131 w 417"/>
                <a:gd name="T31" fmla="*/ 368 h 432"/>
                <a:gd name="T32" fmla="*/ 266 w 417"/>
                <a:gd name="T33" fmla="*/ 386 h 432"/>
                <a:gd name="T34" fmla="*/ 312 w 417"/>
                <a:gd name="T35" fmla="*/ 327 h 432"/>
                <a:gd name="T36" fmla="*/ 332 w 417"/>
                <a:gd name="T37" fmla="*/ 21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7" h="432">
                  <a:moveTo>
                    <a:pt x="207" y="432"/>
                  </a:moveTo>
                  <a:cubicBezTo>
                    <a:pt x="98" y="431"/>
                    <a:pt x="28" y="358"/>
                    <a:pt x="11" y="263"/>
                  </a:cubicBezTo>
                  <a:cubicBezTo>
                    <a:pt x="0" y="200"/>
                    <a:pt x="10" y="140"/>
                    <a:pt x="44" y="85"/>
                  </a:cubicBezTo>
                  <a:cubicBezTo>
                    <a:pt x="82" y="25"/>
                    <a:pt x="140" y="1"/>
                    <a:pt x="209" y="0"/>
                  </a:cubicBezTo>
                  <a:cubicBezTo>
                    <a:pt x="251" y="0"/>
                    <a:pt x="290" y="11"/>
                    <a:pt x="325" y="36"/>
                  </a:cubicBezTo>
                  <a:cubicBezTo>
                    <a:pt x="370" y="69"/>
                    <a:pt x="395" y="114"/>
                    <a:pt x="406" y="167"/>
                  </a:cubicBezTo>
                  <a:cubicBezTo>
                    <a:pt x="417" y="223"/>
                    <a:pt x="411" y="278"/>
                    <a:pt x="383" y="330"/>
                  </a:cubicBezTo>
                  <a:cubicBezTo>
                    <a:pt x="348" y="392"/>
                    <a:pt x="295" y="426"/>
                    <a:pt x="224" y="431"/>
                  </a:cubicBezTo>
                  <a:cubicBezTo>
                    <a:pt x="218" y="432"/>
                    <a:pt x="213" y="432"/>
                    <a:pt x="207" y="432"/>
                  </a:cubicBezTo>
                  <a:close/>
                  <a:moveTo>
                    <a:pt x="332" y="217"/>
                  </a:moveTo>
                  <a:cubicBezTo>
                    <a:pt x="332" y="207"/>
                    <a:pt x="332" y="197"/>
                    <a:pt x="332" y="188"/>
                  </a:cubicBezTo>
                  <a:cubicBezTo>
                    <a:pt x="329" y="149"/>
                    <a:pt x="321" y="112"/>
                    <a:pt x="298" y="79"/>
                  </a:cubicBezTo>
                  <a:cubicBezTo>
                    <a:pt x="261" y="23"/>
                    <a:pt x="191" y="12"/>
                    <a:pt x="140" y="54"/>
                  </a:cubicBezTo>
                  <a:cubicBezTo>
                    <a:pt x="120" y="71"/>
                    <a:pt x="108" y="93"/>
                    <a:pt x="99" y="117"/>
                  </a:cubicBezTo>
                  <a:cubicBezTo>
                    <a:pt x="83" y="166"/>
                    <a:pt x="79" y="216"/>
                    <a:pt x="88" y="267"/>
                  </a:cubicBezTo>
                  <a:cubicBezTo>
                    <a:pt x="94" y="304"/>
                    <a:pt x="106" y="339"/>
                    <a:pt x="131" y="368"/>
                  </a:cubicBezTo>
                  <a:cubicBezTo>
                    <a:pt x="165" y="409"/>
                    <a:pt x="222" y="417"/>
                    <a:pt x="266" y="386"/>
                  </a:cubicBezTo>
                  <a:cubicBezTo>
                    <a:pt x="287" y="371"/>
                    <a:pt x="301" y="350"/>
                    <a:pt x="312" y="327"/>
                  </a:cubicBezTo>
                  <a:cubicBezTo>
                    <a:pt x="327" y="291"/>
                    <a:pt x="334" y="254"/>
                    <a:pt x="332"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2">
              <a:extLst>
                <a:ext uri="{FF2B5EF4-FFF2-40B4-BE49-F238E27FC236}">
                  <a16:creationId xmlns:a16="http://schemas.microsoft.com/office/drawing/2014/main" id="{195824E4-D4D4-44A9-B1C5-6486594FA8E1}"/>
                </a:ext>
              </a:extLst>
            </p:cNvPr>
            <p:cNvSpPr>
              <a:spLocks/>
            </p:cNvSpPr>
            <p:nvPr userDrawn="1"/>
          </p:nvSpPr>
          <p:spPr bwMode="auto">
            <a:xfrm>
              <a:off x="4985956" y="2365968"/>
              <a:ext cx="236139" cy="245743"/>
            </a:xfrm>
            <a:custGeom>
              <a:avLst/>
              <a:gdLst>
                <a:gd name="T0" fmla="*/ 3 w 417"/>
                <a:gd name="T1" fmla="*/ 2 h 434"/>
                <a:gd name="T2" fmla="*/ 154 w 417"/>
                <a:gd name="T3" fmla="*/ 2 h 434"/>
                <a:gd name="T4" fmla="*/ 150 w 417"/>
                <a:gd name="T5" fmla="*/ 15 h 434"/>
                <a:gd name="T6" fmla="*/ 115 w 417"/>
                <a:gd name="T7" fmla="*/ 62 h 434"/>
                <a:gd name="T8" fmla="*/ 115 w 417"/>
                <a:gd name="T9" fmla="*/ 288 h 434"/>
                <a:gd name="T10" fmla="*/ 174 w 417"/>
                <a:gd name="T11" fmla="*/ 385 h 434"/>
                <a:gd name="T12" fmla="*/ 262 w 417"/>
                <a:gd name="T13" fmla="*/ 387 h 434"/>
                <a:gd name="T14" fmla="*/ 337 w 417"/>
                <a:gd name="T15" fmla="*/ 283 h 434"/>
                <a:gd name="T16" fmla="*/ 337 w 417"/>
                <a:gd name="T17" fmla="*/ 52 h 434"/>
                <a:gd name="T18" fmla="*/ 336 w 417"/>
                <a:gd name="T19" fmla="*/ 42 h 434"/>
                <a:gd name="T20" fmla="*/ 308 w 417"/>
                <a:gd name="T21" fmla="*/ 15 h 434"/>
                <a:gd name="T22" fmla="*/ 293 w 417"/>
                <a:gd name="T23" fmla="*/ 5 h 434"/>
                <a:gd name="T24" fmla="*/ 417 w 417"/>
                <a:gd name="T25" fmla="*/ 4 h 434"/>
                <a:gd name="T26" fmla="*/ 409 w 417"/>
                <a:gd name="T27" fmla="*/ 14 h 434"/>
                <a:gd name="T28" fmla="*/ 397 w 417"/>
                <a:gd name="T29" fmla="*/ 15 h 434"/>
                <a:gd name="T30" fmla="*/ 373 w 417"/>
                <a:gd name="T31" fmla="*/ 41 h 434"/>
                <a:gd name="T32" fmla="*/ 373 w 417"/>
                <a:gd name="T33" fmla="*/ 57 h 434"/>
                <a:gd name="T34" fmla="*/ 373 w 417"/>
                <a:gd name="T35" fmla="*/ 279 h 434"/>
                <a:gd name="T36" fmla="*/ 248 w 417"/>
                <a:gd name="T37" fmla="*/ 427 h 434"/>
                <a:gd name="T38" fmla="*/ 122 w 417"/>
                <a:gd name="T39" fmla="*/ 410 h 434"/>
                <a:gd name="T40" fmla="*/ 44 w 417"/>
                <a:gd name="T41" fmla="*/ 285 h 434"/>
                <a:gd name="T42" fmla="*/ 43 w 417"/>
                <a:gd name="T43" fmla="*/ 61 h 434"/>
                <a:gd name="T44" fmla="*/ 27 w 417"/>
                <a:gd name="T45" fmla="*/ 23 h 434"/>
                <a:gd name="T46" fmla="*/ 7 w 417"/>
                <a:gd name="T47" fmla="*/ 14 h 434"/>
                <a:gd name="T48" fmla="*/ 0 w 417"/>
                <a:gd name="T49" fmla="*/ 6 h 434"/>
                <a:gd name="T50" fmla="*/ 3 w 417"/>
                <a:gd name="T51" fmla="*/ 2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7" h="434">
                  <a:moveTo>
                    <a:pt x="3" y="2"/>
                  </a:moveTo>
                  <a:cubicBezTo>
                    <a:pt x="54" y="2"/>
                    <a:pt x="104" y="2"/>
                    <a:pt x="154" y="2"/>
                  </a:cubicBezTo>
                  <a:cubicBezTo>
                    <a:pt x="157" y="9"/>
                    <a:pt x="157" y="12"/>
                    <a:pt x="150" y="15"/>
                  </a:cubicBezTo>
                  <a:cubicBezTo>
                    <a:pt x="121" y="24"/>
                    <a:pt x="115" y="33"/>
                    <a:pt x="115" y="62"/>
                  </a:cubicBezTo>
                  <a:cubicBezTo>
                    <a:pt x="115" y="138"/>
                    <a:pt x="115" y="213"/>
                    <a:pt x="115" y="288"/>
                  </a:cubicBezTo>
                  <a:cubicBezTo>
                    <a:pt x="116" y="332"/>
                    <a:pt x="133" y="366"/>
                    <a:pt x="174" y="385"/>
                  </a:cubicBezTo>
                  <a:cubicBezTo>
                    <a:pt x="202" y="399"/>
                    <a:pt x="232" y="397"/>
                    <a:pt x="262" y="387"/>
                  </a:cubicBezTo>
                  <a:cubicBezTo>
                    <a:pt x="311" y="370"/>
                    <a:pt x="336" y="336"/>
                    <a:pt x="337" y="283"/>
                  </a:cubicBezTo>
                  <a:cubicBezTo>
                    <a:pt x="337" y="206"/>
                    <a:pt x="337" y="129"/>
                    <a:pt x="337" y="52"/>
                  </a:cubicBezTo>
                  <a:cubicBezTo>
                    <a:pt x="337" y="48"/>
                    <a:pt x="337" y="45"/>
                    <a:pt x="336" y="42"/>
                  </a:cubicBezTo>
                  <a:cubicBezTo>
                    <a:pt x="334" y="23"/>
                    <a:pt x="327" y="16"/>
                    <a:pt x="308" y="15"/>
                  </a:cubicBezTo>
                  <a:cubicBezTo>
                    <a:pt x="301" y="14"/>
                    <a:pt x="292" y="17"/>
                    <a:pt x="293" y="5"/>
                  </a:cubicBezTo>
                  <a:cubicBezTo>
                    <a:pt x="307" y="1"/>
                    <a:pt x="393" y="0"/>
                    <a:pt x="417" y="4"/>
                  </a:cubicBezTo>
                  <a:cubicBezTo>
                    <a:pt x="414" y="8"/>
                    <a:pt x="412" y="13"/>
                    <a:pt x="409" y="14"/>
                  </a:cubicBezTo>
                  <a:cubicBezTo>
                    <a:pt x="406" y="16"/>
                    <a:pt x="401" y="14"/>
                    <a:pt x="397" y="15"/>
                  </a:cubicBezTo>
                  <a:cubicBezTo>
                    <a:pt x="382" y="17"/>
                    <a:pt x="374" y="25"/>
                    <a:pt x="373" y="41"/>
                  </a:cubicBezTo>
                  <a:cubicBezTo>
                    <a:pt x="372" y="46"/>
                    <a:pt x="373" y="52"/>
                    <a:pt x="373" y="57"/>
                  </a:cubicBezTo>
                  <a:cubicBezTo>
                    <a:pt x="373" y="131"/>
                    <a:pt x="373" y="205"/>
                    <a:pt x="373" y="279"/>
                  </a:cubicBezTo>
                  <a:cubicBezTo>
                    <a:pt x="373" y="361"/>
                    <a:pt x="329" y="413"/>
                    <a:pt x="248" y="427"/>
                  </a:cubicBezTo>
                  <a:cubicBezTo>
                    <a:pt x="204" y="434"/>
                    <a:pt x="162" y="431"/>
                    <a:pt x="122" y="410"/>
                  </a:cubicBezTo>
                  <a:cubicBezTo>
                    <a:pt x="71" y="384"/>
                    <a:pt x="44" y="342"/>
                    <a:pt x="44" y="285"/>
                  </a:cubicBezTo>
                  <a:cubicBezTo>
                    <a:pt x="43" y="211"/>
                    <a:pt x="43" y="136"/>
                    <a:pt x="43" y="61"/>
                  </a:cubicBezTo>
                  <a:cubicBezTo>
                    <a:pt x="44" y="46"/>
                    <a:pt x="40" y="32"/>
                    <a:pt x="27" y="23"/>
                  </a:cubicBezTo>
                  <a:cubicBezTo>
                    <a:pt x="21" y="19"/>
                    <a:pt x="13" y="18"/>
                    <a:pt x="7" y="14"/>
                  </a:cubicBezTo>
                  <a:cubicBezTo>
                    <a:pt x="4" y="13"/>
                    <a:pt x="2" y="9"/>
                    <a:pt x="0" y="6"/>
                  </a:cubicBezTo>
                  <a:cubicBezTo>
                    <a:pt x="1" y="5"/>
                    <a:pt x="2"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3">
              <a:extLst>
                <a:ext uri="{FF2B5EF4-FFF2-40B4-BE49-F238E27FC236}">
                  <a16:creationId xmlns:a16="http://schemas.microsoft.com/office/drawing/2014/main" id="{36ABBE72-DB86-4DF1-B251-371FD5418BBD}"/>
                </a:ext>
              </a:extLst>
            </p:cNvPr>
            <p:cNvSpPr>
              <a:spLocks/>
            </p:cNvSpPr>
            <p:nvPr userDrawn="1"/>
          </p:nvSpPr>
          <p:spPr bwMode="auto">
            <a:xfrm>
              <a:off x="4295618" y="2367663"/>
              <a:ext cx="202243" cy="238964"/>
            </a:xfrm>
            <a:custGeom>
              <a:avLst/>
              <a:gdLst>
                <a:gd name="T0" fmla="*/ 269 w 357"/>
                <a:gd name="T1" fmla="*/ 421 h 422"/>
                <a:gd name="T2" fmla="*/ 262 w 357"/>
                <a:gd name="T3" fmla="*/ 422 h 422"/>
                <a:gd name="T4" fmla="*/ 98 w 357"/>
                <a:gd name="T5" fmla="*/ 422 h 422"/>
                <a:gd name="T6" fmla="*/ 87 w 357"/>
                <a:gd name="T7" fmla="*/ 409 h 422"/>
                <a:gd name="T8" fmla="*/ 102 w 357"/>
                <a:gd name="T9" fmla="*/ 408 h 422"/>
                <a:gd name="T10" fmla="*/ 143 w 357"/>
                <a:gd name="T11" fmla="*/ 371 h 422"/>
                <a:gd name="T12" fmla="*/ 143 w 357"/>
                <a:gd name="T13" fmla="*/ 361 h 422"/>
                <a:gd name="T14" fmla="*/ 143 w 357"/>
                <a:gd name="T15" fmla="*/ 51 h 422"/>
                <a:gd name="T16" fmla="*/ 143 w 357"/>
                <a:gd name="T17" fmla="*/ 34 h 422"/>
                <a:gd name="T18" fmla="*/ 104 w 357"/>
                <a:gd name="T19" fmla="*/ 34 h 422"/>
                <a:gd name="T20" fmla="*/ 70 w 357"/>
                <a:gd name="T21" fmla="*/ 34 h 422"/>
                <a:gd name="T22" fmla="*/ 17 w 357"/>
                <a:gd name="T23" fmla="*/ 77 h 422"/>
                <a:gd name="T24" fmla="*/ 12 w 357"/>
                <a:gd name="T25" fmla="*/ 99 h 422"/>
                <a:gd name="T26" fmla="*/ 0 w 357"/>
                <a:gd name="T27" fmla="*/ 105 h 422"/>
                <a:gd name="T28" fmla="*/ 4 w 357"/>
                <a:gd name="T29" fmla="*/ 0 h 422"/>
                <a:gd name="T30" fmla="*/ 353 w 357"/>
                <a:gd name="T31" fmla="*/ 0 h 422"/>
                <a:gd name="T32" fmla="*/ 357 w 357"/>
                <a:gd name="T33" fmla="*/ 102 h 422"/>
                <a:gd name="T34" fmla="*/ 353 w 357"/>
                <a:gd name="T35" fmla="*/ 104 h 422"/>
                <a:gd name="T36" fmla="*/ 345 w 357"/>
                <a:gd name="T37" fmla="*/ 97 h 422"/>
                <a:gd name="T38" fmla="*/ 336 w 357"/>
                <a:gd name="T39" fmla="*/ 64 h 422"/>
                <a:gd name="T40" fmla="*/ 292 w 357"/>
                <a:gd name="T41" fmla="*/ 34 h 422"/>
                <a:gd name="T42" fmla="*/ 217 w 357"/>
                <a:gd name="T43" fmla="*/ 34 h 422"/>
                <a:gd name="T44" fmla="*/ 215 w 357"/>
                <a:gd name="T45" fmla="*/ 53 h 422"/>
                <a:gd name="T46" fmla="*/ 215 w 357"/>
                <a:gd name="T47" fmla="*/ 361 h 422"/>
                <a:gd name="T48" fmla="*/ 241 w 357"/>
                <a:gd name="T49" fmla="*/ 406 h 422"/>
                <a:gd name="T50" fmla="*/ 263 w 357"/>
                <a:gd name="T51" fmla="*/ 408 h 422"/>
                <a:gd name="T52" fmla="*/ 269 w 357"/>
                <a:gd name="T53"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7" h="422">
                  <a:moveTo>
                    <a:pt x="269" y="421"/>
                  </a:moveTo>
                  <a:cubicBezTo>
                    <a:pt x="267" y="421"/>
                    <a:pt x="264" y="422"/>
                    <a:pt x="262" y="422"/>
                  </a:cubicBezTo>
                  <a:cubicBezTo>
                    <a:pt x="207" y="422"/>
                    <a:pt x="153" y="422"/>
                    <a:pt x="98" y="422"/>
                  </a:cubicBezTo>
                  <a:cubicBezTo>
                    <a:pt x="90" y="422"/>
                    <a:pt x="82" y="422"/>
                    <a:pt x="87" y="409"/>
                  </a:cubicBezTo>
                  <a:cubicBezTo>
                    <a:pt x="91" y="409"/>
                    <a:pt x="96" y="408"/>
                    <a:pt x="102" y="408"/>
                  </a:cubicBezTo>
                  <a:cubicBezTo>
                    <a:pt x="126" y="407"/>
                    <a:pt x="140" y="394"/>
                    <a:pt x="143" y="371"/>
                  </a:cubicBezTo>
                  <a:cubicBezTo>
                    <a:pt x="144" y="367"/>
                    <a:pt x="143" y="364"/>
                    <a:pt x="143" y="361"/>
                  </a:cubicBezTo>
                  <a:cubicBezTo>
                    <a:pt x="143" y="257"/>
                    <a:pt x="143" y="154"/>
                    <a:pt x="143" y="51"/>
                  </a:cubicBezTo>
                  <a:cubicBezTo>
                    <a:pt x="143" y="46"/>
                    <a:pt x="143" y="42"/>
                    <a:pt x="143" y="34"/>
                  </a:cubicBezTo>
                  <a:cubicBezTo>
                    <a:pt x="129" y="34"/>
                    <a:pt x="117" y="34"/>
                    <a:pt x="104" y="34"/>
                  </a:cubicBezTo>
                  <a:cubicBezTo>
                    <a:pt x="93" y="34"/>
                    <a:pt x="82" y="34"/>
                    <a:pt x="70" y="34"/>
                  </a:cubicBezTo>
                  <a:cubicBezTo>
                    <a:pt x="41" y="34"/>
                    <a:pt x="23" y="49"/>
                    <a:pt x="17" y="77"/>
                  </a:cubicBezTo>
                  <a:cubicBezTo>
                    <a:pt x="15" y="84"/>
                    <a:pt x="14" y="92"/>
                    <a:pt x="12" y="99"/>
                  </a:cubicBezTo>
                  <a:cubicBezTo>
                    <a:pt x="11" y="101"/>
                    <a:pt x="6" y="102"/>
                    <a:pt x="0" y="105"/>
                  </a:cubicBezTo>
                  <a:cubicBezTo>
                    <a:pt x="1" y="68"/>
                    <a:pt x="3" y="34"/>
                    <a:pt x="4" y="0"/>
                  </a:cubicBezTo>
                  <a:cubicBezTo>
                    <a:pt x="121" y="0"/>
                    <a:pt x="236" y="0"/>
                    <a:pt x="353" y="0"/>
                  </a:cubicBezTo>
                  <a:cubicBezTo>
                    <a:pt x="354" y="34"/>
                    <a:pt x="356" y="68"/>
                    <a:pt x="357" y="102"/>
                  </a:cubicBezTo>
                  <a:cubicBezTo>
                    <a:pt x="356" y="102"/>
                    <a:pt x="354" y="103"/>
                    <a:pt x="353" y="104"/>
                  </a:cubicBezTo>
                  <a:cubicBezTo>
                    <a:pt x="350" y="102"/>
                    <a:pt x="346" y="100"/>
                    <a:pt x="345" y="97"/>
                  </a:cubicBezTo>
                  <a:cubicBezTo>
                    <a:pt x="342" y="86"/>
                    <a:pt x="340" y="75"/>
                    <a:pt x="336" y="64"/>
                  </a:cubicBezTo>
                  <a:cubicBezTo>
                    <a:pt x="328" y="45"/>
                    <a:pt x="314" y="34"/>
                    <a:pt x="292" y="34"/>
                  </a:cubicBezTo>
                  <a:cubicBezTo>
                    <a:pt x="267" y="35"/>
                    <a:pt x="243" y="34"/>
                    <a:pt x="217" y="34"/>
                  </a:cubicBezTo>
                  <a:cubicBezTo>
                    <a:pt x="216" y="42"/>
                    <a:pt x="215" y="47"/>
                    <a:pt x="215" y="53"/>
                  </a:cubicBezTo>
                  <a:cubicBezTo>
                    <a:pt x="215" y="156"/>
                    <a:pt x="216" y="258"/>
                    <a:pt x="215" y="361"/>
                  </a:cubicBezTo>
                  <a:cubicBezTo>
                    <a:pt x="215" y="384"/>
                    <a:pt x="225" y="400"/>
                    <a:pt x="241" y="406"/>
                  </a:cubicBezTo>
                  <a:cubicBezTo>
                    <a:pt x="248" y="408"/>
                    <a:pt x="256" y="407"/>
                    <a:pt x="263" y="408"/>
                  </a:cubicBezTo>
                  <a:cubicBezTo>
                    <a:pt x="272" y="409"/>
                    <a:pt x="272" y="413"/>
                    <a:pt x="269" y="4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4">
              <a:extLst>
                <a:ext uri="{FF2B5EF4-FFF2-40B4-BE49-F238E27FC236}">
                  <a16:creationId xmlns:a16="http://schemas.microsoft.com/office/drawing/2014/main" id="{45301088-D690-4A7B-B5A0-0A0CD2FF10F7}"/>
                </a:ext>
              </a:extLst>
            </p:cNvPr>
            <p:cNvSpPr>
              <a:spLocks/>
            </p:cNvSpPr>
            <p:nvPr userDrawn="1"/>
          </p:nvSpPr>
          <p:spPr bwMode="auto">
            <a:xfrm>
              <a:off x="4513679" y="2414552"/>
              <a:ext cx="183601" cy="193205"/>
            </a:xfrm>
            <a:custGeom>
              <a:avLst/>
              <a:gdLst>
                <a:gd name="T0" fmla="*/ 123 w 325"/>
                <a:gd name="T1" fmla="*/ 9 h 341"/>
                <a:gd name="T2" fmla="*/ 112 w 325"/>
                <a:gd name="T3" fmla="*/ 15 h 341"/>
                <a:gd name="T4" fmla="*/ 92 w 325"/>
                <a:gd name="T5" fmla="*/ 41 h 341"/>
                <a:gd name="T6" fmla="*/ 92 w 325"/>
                <a:gd name="T7" fmla="*/ 151 h 341"/>
                <a:gd name="T8" fmla="*/ 232 w 325"/>
                <a:gd name="T9" fmla="*/ 153 h 341"/>
                <a:gd name="T10" fmla="*/ 232 w 325"/>
                <a:gd name="T11" fmla="*/ 118 h 341"/>
                <a:gd name="T12" fmla="*/ 232 w 325"/>
                <a:gd name="T13" fmla="*/ 52 h 341"/>
                <a:gd name="T14" fmla="*/ 204 w 325"/>
                <a:gd name="T15" fmla="*/ 13 h 341"/>
                <a:gd name="T16" fmla="*/ 199 w 325"/>
                <a:gd name="T17" fmla="*/ 10 h 341"/>
                <a:gd name="T18" fmla="*/ 237 w 325"/>
                <a:gd name="T19" fmla="*/ 3 h 341"/>
                <a:gd name="T20" fmla="*/ 281 w 325"/>
                <a:gd name="T21" fmla="*/ 4 h 341"/>
                <a:gd name="T22" fmla="*/ 325 w 325"/>
                <a:gd name="T23" fmla="*/ 7 h 341"/>
                <a:gd name="T24" fmla="*/ 314 w 325"/>
                <a:gd name="T25" fmla="*/ 13 h 341"/>
                <a:gd name="T26" fmla="*/ 288 w 325"/>
                <a:gd name="T27" fmla="*/ 46 h 341"/>
                <a:gd name="T28" fmla="*/ 288 w 325"/>
                <a:gd name="T29" fmla="*/ 296 h 341"/>
                <a:gd name="T30" fmla="*/ 324 w 325"/>
                <a:gd name="T31" fmla="*/ 328 h 341"/>
                <a:gd name="T32" fmla="*/ 323 w 325"/>
                <a:gd name="T33" fmla="*/ 333 h 341"/>
                <a:gd name="T34" fmla="*/ 314 w 325"/>
                <a:gd name="T35" fmla="*/ 339 h 341"/>
                <a:gd name="T36" fmla="*/ 206 w 325"/>
                <a:gd name="T37" fmla="*/ 339 h 341"/>
                <a:gd name="T38" fmla="*/ 199 w 325"/>
                <a:gd name="T39" fmla="*/ 330 h 341"/>
                <a:gd name="T40" fmla="*/ 232 w 325"/>
                <a:gd name="T41" fmla="*/ 287 h 341"/>
                <a:gd name="T42" fmla="*/ 232 w 325"/>
                <a:gd name="T43" fmla="*/ 183 h 341"/>
                <a:gd name="T44" fmla="*/ 93 w 325"/>
                <a:gd name="T45" fmla="*/ 181 h 341"/>
                <a:gd name="T46" fmla="*/ 92 w 325"/>
                <a:gd name="T47" fmla="*/ 197 h 341"/>
                <a:gd name="T48" fmla="*/ 92 w 325"/>
                <a:gd name="T49" fmla="*/ 293 h 341"/>
                <a:gd name="T50" fmla="*/ 122 w 325"/>
                <a:gd name="T51" fmla="*/ 329 h 341"/>
                <a:gd name="T52" fmla="*/ 117 w 325"/>
                <a:gd name="T53" fmla="*/ 339 h 341"/>
                <a:gd name="T54" fmla="*/ 87 w 325"/>
                <a:gd name="T55" fmla="*/ 339 h 341"/>
                <a:gd name="T56" fmla="*/ 15 w 325"/>
                <a:gd name="T57" fmla="*/ 339 h 341"/>
                <a:gd name="T58" fmla="*/ 3 w 325"/>
                <a:gd name="T59" fmla="*/ 332 h 341"/>
                <a:gd name="T60" fmla="*/ 27 w 325"/>
                <a:gd name="T61" fmla="*/ 317 h 341"/>
                <a:gd name="T62" fmla="*/ 34 w 325"/>
                <a:gd name="T63" fmla="*/ 286 h 341"/>
                <a:gd name="T64" fmla="*/ 34 w 325"/>
                <a:gd name="T65" fmla="*/ 56 h 341"/>
                <a:gd name="T66" fmla="*/ 33 w 325"/>
                <a:gd name="T67" fmla="*/ 38 h 341"/>
                <a:gd name="T68" fmla="*/ 12 w 325"/>
                <a:gd name="T69" fmla="*/ 15 h 341"/>
                <a:gd name="T70" fmla="*/ 0 w 325"/>
                <a:gd name="T71" fmla="*/ 8 h 341"/>
                <a:gd name="T72" fmla="*/ 43 w 325"/>
                <a:gd name="T73" fmla="*/ 4 h 341"/>
                <a:gd name="T74" fmla="*/ 83 w 325"/>
                <a:gd name="T75" fmla="*/ 3 h 341"/>
                <a:gd name="T76" fmla="*/ 123 w 325"/>
                <a:gd name="T77" fmla="*/ 4 h 341"/>
                <a:gd name="T78" fmla="*/ 123 w 325"/>
                <a:gd name="T79" fmla="*/ 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5" h="341">
                  <a:moveTo>
                    <a:pt x="123" y="9"/>
                  </a:moveTo>
                  <a:cubicBezTo>
                    <a:pt x="120" y="11"/>
                    <a:pt x="116" y="14"/>
                    <a:pt x="112" y="15"/>
                  </a:cubicBezTo>
                  <a:cubicBezTo>
                    <a:pt x="99" y="19"/>
                    <a:pt x="92" y="28"/>
                    <a:pt x="92" y="41"/>
                  </a:cubicBezTo>
                  <a:cubicBezTo>
                    <a:pt x="91" y="77"/>
                    <a:pt x="92" y="113"/>
                    <a:pt x="92" y="151"/>
                  </a:cubicBezTo>
                  <a:cubicBezTo>
                    <a:pt x="138" y="154"/>
                    <a:pt x="184" y="152"/>
                    <a:pt x="232" y="153"/>
                  </a:cubicBezTo>
                  <a:cubicBezTo>
                    <a:pt x="232" y="140"/>
                    <a:pt x="232" y="129"/>
                    <a:pt x="232" y="118"/>
                  </a:cubicBezTo>
                  <a:cubicBezTo>
                    <a:pt x="232" y="96"/>
                    <a:pt x="232" y="74"/>
                    <a:pt x="232" y="52"/>
                  </a:cubicBezTo>
                  <a:cubicBezTo>
                    <a:pt x="232" y="25"/>
                    <a:pt x="229" y="21"/>
                    <a:pt x="204" y="13"/>
                  </a:cubicBezTo>
                  <a:cubicBezTo>
                    <a:pt x="202" y="12"/>
                    <a:pt x="201" y="11"/>
                    <a:pt x="199" y="10"/>
                  </a:cubicBezTo>
                  <a:cubicBezTo>
                    <a:pt x="206" y="3"/>
                    <a:pt x="206" y="3"/>
                    <a:pt x="237" y="3"/>
                  </a:cubicBezTo>
                  <a:cubicBezTo>
                    <a:pt x="252" y="3"/>
                    <a:pt x="267" y="3"/>
                    <a:pt x="281" y="4"/>
                  </a:cubicBezTo>
                  <a:cubicBezTo>
                    <a:pt x="295" y="4"/>
                    <a:pt x="309" y="0"/>
                    <a:pt x="325" y="7"/>
                  </a:cubicBezTo>
                  <a:cubicBezTo>
                    <a:pt x="319" y="10"/>
                    <a:pt x="317" y="13"/>
                    <a:pt x="314" y="13"/>
                  </a:cubicBezTo>
                  <a:cubicBezTo>
                    <a:pt x="295" y="16"/>
                    <a:pt x="288" y="30"/>
                    <a:pt x="288" y="46"/>
                  </a:cubicBezTo>
                  <a:cubicBezTo>
                    <a:pt x="287" y="129"/>
                    <a:pt x="287" y="212"/>
                    <a:pt x="288" y="296"/>
                  </a:cubicBezTo>
                  <a:cubicBezTo>
                    <a:pt x="288" y="316"/>
                    <a:pt x="299" y="330"/>
                    <a:pt x="324" y="328"/>
                  </a:cubicBezTo>
                  <a:cubicBezTo>
                    <a:pt x="323" y="330"/>
                    <a:pt x="323" y="331"/>
                    <a:pt x="323" y="333"/>
                  </a:cubicBezTo>
                  <a:cubicBezTo>
                    <a:pt x="320" y="335"/>
                    <a:pt x="317" y="339"/>
                    <a:pt x="314" y="339"/>
                  </a:cubicBezTo>
                  <a:cubicBezTo>
                    <a:pt x="278" y="339"/>
                    <a:pt x="242" y="339"/>
                    <a:pt x="206" y="339"/>
                  </a:cubicBezTo>
                  <a:cubicBezTo>
                    <a:pt x="199" y="339"/>
                    <a:pt x="198" y="335"/>
                    <a:pt x="199" y="330"/>
                  </a:cubicBezTo>
                  <a:cubicBezTo>
                    <a:pt x="228" y="322"/>
                    <a:pt x="232" y="317"/>
                    <a:pt x="232" y="287"/>
                  </a:cubicBezTo>
                  <a:cubicBezTo>
                    <a:pt x="232" y="252"/>
                    <a:pt x="232" y="217"/>
                    <a:pt x="232" y="183"/>
                  </a:cubicBezTo>
                  <a:cubicBezTo>
                    <a:pt x="217" y="179"/>
                    <a:pt x="118" y="177"/>
                    <a:pt x="93" y="181"/>
                  </a:cubicBezTo>
                  <a:cubicBezTo>
                    <a:pt x="93" y="186"/>
                    <a:pt x="92" y="191"/>
                    <a:pt x="92" y="197"/>
                  </a:cubicBezTo>
                  <a:cubicBezTo>
                    <a:pt x="92" y="229"/>
                    <a:pt x="92" y="261"/>
                    <a:pt x="92" y="293"/>
                  </a:cubicBezTo>
                  <a:cubicBezTo>
                    <a:pt x="92" y="316"/>
                    <a:pt x="98" y="324"/>
                    <a:pt x="122" y="329"/>
                  </a:cubicBezTo>
                  <a:cubicBezTo>
                    <a:pt x="124" y="334"/>
                    <a:pt x="123" y="339"/>
                    <a:pt x="117" y="339"/>
                  </a:cubicBezTo>
                  <a:cubicBezTo>
                    <a:pt x="107" y="339"/>
                    <a:pt x="97" y="339"/>
                    <a:pt x="87" y="339"/>
                  </a:cubicBezTo>
                  <a:cubicBezTo>
                    <a:pt x="63" y="339"/>
                    <a:pt x="39" y="339"/>
                    <a:pt x="15" y="339"/>
                  </a:cubicBezTo>
                  <a:cubicBezTo>
                    <a:pt x="9" y="339"/>
                    <a:pt x="2" y="341"/>
                    <a:pt x="3" y="332"/>
                  </a:cubicBezTo>
                  <a:cubicBezTo>
                    <a:pt x="12" y="327"/>
                    <a:pt x="23" y="324"/>
                    <a:pt x="27" y="317"/>
                  </a:cubicBezTo>
                  <a:cubicBezTo>
                    <a:pt x="33" y="308"/>
                    <a:pt x="34" y="296"/>
                    <a:pt x="34" y="286"/>
                  </a:cubicBezTo>
                  <a:cubicBezTo>
                    <a:pt x="35" y="210"/>
                    <a:pt x="34" y="133"/>
                    <a:pt x="34" y="56"/>
                  </a:cubicBezTo>
                  <a:cubicBezTo>
                    <a:pt x="34" y="50"/>
                    <a:pt x="33" y="44"/>
                    <a:pt x="33" y="38"/>
                  </a:cubicBezTo>
                  <a:cubicBezTo>
                    <a:pt x="31" y="26"/>
                    <a:pt x="25" y="17"/>
                    <a:pt x="12" y="15"/>
                  </a:cubicBezTo>
                  <a:cubicBezTo>
                    <a:pt x="9" y="14"/>
                    <a:pt x="6" y="11"/>
                    <a:pt x="0" y="8"/>
                  </a:cubicBezTo>
                  <a:cubicBezTo>
                    <a:pt x="16" y="0"/>
                    <a:pt x="30" y="4"/>
                    <a:pt x="43" y="4"/>
                  </a:cubicBezTo>
                  <a:cubicBezTo>
                    <a:pt x="56" y="3"/>
                    <a:pt x="69" y="3"/>
                    <a:pt x="83" y="3"/>
                  </a:cubicBezTo>
                  <a:cubicBezTo>
                    <a:pt x="96" y="4"/>
                    <a:pt x="110" y="3"/>
                    <a:pt x="123" y="4"/>
                  </a:cubicBezTo>
                  <a:cubicBezTo>
                    <a:pt x="123" y="6"/>
                    <a:pt x="123" y="7"/>
                    <a:pt x="12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5">
              <a:extLst>
                <a:ext uri="{FF2B5EF4-FFF2-40B4-BE49-F238E27FC236}">
                  <a16:creationId xmlns:a16="http://schemas.microsoft.com/office/drawing/2014/main" id="{411805E8-42DF-4C32-B196-C67944C84F4B}"/>
                </a:ext>
              </a:extLst>
            </p:cNvPr>
            <p:cNvSpPr>
              <a:spLocks noEditPoints="1"/>
            </p:cNvSpPr>
            <p:nvPr userDrawn="1"/>
          </p:nvSpPr>
          <p:spPr bwMode="auto">
            <a:xfrm>
              <a:off x="5891532" y="2416812"/>
              <a:ext cx="175127" cy="190945"/>
            </a:xfrm>
            <a:custGeom>
              <a:avLst/>
              <a:gdLst>
                <a:gd name="T0" fmla="*/ 93 w 309"/>
                <a:gd name="T1" fmla="*/ 186 h 337"/>
                <a:gd name="T2" fmla="*/ 93 w 309"/>
                <a:gd name="T3" fmla="*/ 295 h 337"/>
                <a:gd name="T4" fmla="*/ 120 w 309"/>
                <a:gd name="T5" fmla="*/ 325 h 337"/>
                <a:gd name="T6" fmla="*/ 126 w 309"/>
                <a:gd name="T7" fmla="*/ 335 h 337"/>
                <a:gd name="T8" fmla="*/ 0 w 309"/>
                <a:gd name="T9" fmla="*/ 335 h 337"/>
                <a:gd name="T10" fmla="*/ 10 w 309"/>
                <a:gd name="T11" fmla="*/ 325 h 337"/>
                <a:gd name="T12" fmla="*/ 37 w 309"/>
                <a:gd name="T13" fmla="*/ 290 h 337"/>
                <a:gd name="T14" fmla="*/ 37 w 309"/>
                <a:gd name="T15" fmla="*/ 48 h 337"/>
                <a:gd name="T16" fmla="*/ 9 w 309"/>
                <a:gd name="T17" fmla="*/ 11 h 337"/>
                <a:gd name="T18" fmla="*/ 3 w 309"/>
                <a:gd name="T19" fmla="*/ 2 h 337"/>
                <a:gd name="T20" fmla="*/ 10 w 309"/>
                <a:gd name="T21" fmla="*/ 0 h 337"/>
                <a:gd name="T22" fmla="*/ 156 w 309"/>
                <a:gd name="T23" fmla="*/ 1 h 337"/>
                <a:gd name="T24" fmla="*/ 198 w 309"/>
                <a:gd name="T25" fmla="*/ 11 h 337"/>
                <a:gd name="T26" fmla="*/ 223 w 309"/>
                <a:gd name="T27" fmla="*/ 150 h 337"/>
                <a:gd name="T28" fmla="*/ 179 w 309"/>
                <a:gd name="T29" fmla="*/ 177 h 337"/>
                <a:gd name="T30" fmla="*/ 216 w 309"/>
                <a:gd name="T31" fmla="*/ 226 h 337"/>
                <a:gd name="T32" fmla="*/ 273 w 309"/>
                <a:gd name="T33" fmla="*/ 300 h 337"/>
                <a:gd name="T34" fmla="*/ 303 w 309"/>
                <a:gd name="T35" fmla="*/ 326 h 337"/>
                <a:gd name="T36" fmla="*/ 309 w 309"/>
                <a:gd name="T37" fmla="*/ 336 h 337"/>
                <a:gd name="T38" fmla="*/ 235 w 309"/>
                <a:gd name="T39" fmla="*/ 336 h 337"/>
                <a:gd name="T40" fmla="*/ 222 w 309"/>
                <a:gd name="T41" fmla="*/ 325 h 337"/>
                <a:gd name="T42" fmla="*/ 123 w 309"/>
                <a:gd name="T43" fmla="*/ 195 h 337"/>
                <a:gd name="T44" fmla="*/ 93 w 309"/>
                <a:gd name="T45" fmla="*/ 186 h 337"/>
                <a:gd name="T46" fmla="*/ 93 w 309"/>
                <a:gd name="T47" fmla="*/ 158 h 337"/>
                <a:gd name="T48" fmla="*/ 186 w 309"/>
                <a:gd name="T49" fmla="*/ 117 h 337"/>
                <a:gd name="T50" fmla="*/ 168 w 309"/>
                <a:gd name="T51" fmla="*/ 42 h 337"/>
                <a:gd name="T52" fmla="*/ 93 w 309"/>
                <a:gd name="T53" fmla="*/ 32 h 337"/>
                <a:gd name="T54" fmla="*/ 93 w 309"/>
                <a:gd name="T55" fmla="*/ 15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9" h="337">
                  <a:moveTo>
                    <a:pt x="93" y="186"/>
                  </a:moveTo>
                  <a:cubicBezTo>
                    <a:pt x="93" y="222"/>
                    <a:pt x="92" y="259"/>
                    <a:pt x="93" y="295"/>
                  </a:cubicBezTo>
                  <a:cubicBezTo>
                    <a:pt x="94" y="311"/>
                    <a:pt x="101" y="323"/>
                    <a:pt x="120" y="325"/>
                  </a:cubicBezTo>
                  <a:cubicBezTo>
                    <a:pt x="123" y="325"/>
                    <a:pt x="125" y="330"/>
                    <a:pt x="126" y="335"/>
                  </a:cubicBezTo>
                  <a:cubicBezTo>
                    <a:pt x="86" y="335"/>
                    <a:pt x="45" y="335"/>
                    <a:pt x="0" y="335"/>
                  </a:cubicBezTo>
                  <a:cubicBezTo>
                    <a:pt x="5" y="330"/>
                    <a:pt x="7" y="326"/>
                    <a:pt x="10" y="325"/>
                  </a:cubicBezTo>
                  <a:cubicBezTo>
                    <a:pt x="33" y="317"/>
                    <a:pt x="37" y="313"/>
                    <a:pt x="37" y="290"/>
                  </a:cubicBezTo>
                  <a:cubicBezTo>
                    <a:pt x="37" y="209"/>
                    <a:pt x="37" y="128"/>
                    <a:pt x="37" y="48"/>
                  </a:cubicBezTo>
                  <a:cubicBezTo>
                    <a:pt x="37" y="23"/>
                    <a:pt x="33" y="20"/>
                    <a:pt x="9" y="11"/>
                  </a:cubicBezTo>
                  <a:cubicBezTo>
                    <a:pt x="7" y="10"/>
                    <a:pt x="5" y="6"/>
                    <a:pt x="3" y="2"/>
                  </a:cubicBezTo>
                  <a:cubicBezTo>
                    <a:pt x="6" y="1"/>
                    <a:pt x="8" y="0"/>
                    <a:pt x="10" y="0"/>
                  </a:cubicBezTo>
                  <a:cubicBezTo>
                    <a:pt x="59" y="0"/>
                    <a:pt x="107" y="0"/>
                    <a:pt x="156" y="1"/>
                  </a:cubicBezTo>
                  <a:cubicBezTo>
                    <a:pt x="170" y="2"/>
                    <a:pt x="185" y="7"/>
                    <a:pt x="198" y="11"/>
                  </a:cubicBezTo>
                  <a:cubicBezTo>
                    <a:pt x="260" y="29"/>
                    <a:pt x="269" y="114"/>
                    <a:pt x="223" y="150"/>
                  </a:cubicBezTo>
                  <a:cubicBezTo>
                    <a:pt x="210" y="160"/>
                    <a:pt x="195" y="167"/>
                    <a:pt x="179" y="177"/>
                  </a:cubicBezTo>
                  <a:cubicBezTo>
                    <a:pt x="191" y="193"/>
                    <a:pt x="204" y="210"/>
                    <a:pt x="216" y="226"/>
                  </a:cubicBezTo>
                  <a:cubicBezTo>
                    <a:pt x="235" y="251"/>
                    <a:pt x="254" y="275"/>
                    <a:pt x="273" y="300"/>
                  </a:cubicBezTo>
                  <a:cubicBezTo>
                    <a:pt x="281" y="311"/>
                    <a:pt x="289" y="321"/>
                    <a:pt x="303" y="326"/>
                  </a:cubicBezTo>
                  <a:cubicBezTo>
                    <a:pt x="305" y="326"/>
                    <a:pt x="306" y="330"/>
                    <a:pt x="309" y="336"/>
                  </a:cubicBezTo>
                  <a:cubicBezTo>
                    <a:pt x="283" y="336"/>
                    <a:pt x="259" y="337"/>
                    <a:pt x="235" y="336"/>
                  </a:cubicBezTo>
                  <a:cubicBezTo>
                    <a:pt x="231" y="336"/>
                    <a:pt x="226" y="330"/>
                    <a:pt x="222" y="325"/>
                  </a:cubicBezTo>
                  <a:cubicBezTo>
                    <a:pt x="189" y="282"/>
                    <a:pt x="155" y="239"/>
                    <a:pt x="123" y="195"/>
                  </a:cubicBezTo>
                  <a:cubicBezTo>
                    <a:pt x="115" y="184"/>
                    <a:pt x="107" y="181"/>
                    <a:pt x="93" y="186"/>
                  </a:cubicBezTo>
                  <a:close/>
                  <a:moveTo>
                    <a:pt x="93" y="158"/>
                  </a:moveTo>
                  <a:cubicBezTo>
                    <a:pt x="140" y="163"/>
                    <a:pt x="172" y="149"/>
                    <a:pt x="186" y="117"/>
                  </a:cubicBezTo>
                  <a:cubicBezTo>
                    <a:pt x="198" y="90"/>
                    <a:pt x="192" y="63"/>
                    <a:pt x="168" y="42"/>
                  </a:cubicBezTo>
                  <a:cubicBezTo>
                    <a:pt x="147" y="23"/>
                    <a:pt x="115" y="18"/>
                    <a:pt x="93" y="32"/>
                  </a:cubicBezTo>
                  <a:cubicBezTo>
                    <a:pt x="93" y="73"/>
                    <a:pt x="93" y="115"/>
                    <a:pt x="93"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6">
              <a:extLst>
                <a:ext uri="{FF2B5EF4-FFF2-40B4-BE49-F238E27FC236}">
                  <a16:creationId xmlns:a16="http://schemas.microsoft.com/office/drawing/2014/main" id="{86BC79B6-F988-4543-B4BE-B1EBC800D104}"/>
                </a:ext>
              </a:extLst>
            </p:cNvPr>
            <p:cNvSpPr>
              <a:spLocks/>
            </p:cNvSpPr>
            <p:nvPr userDrawn="1"/>
          </p:nvSpPr>
          <p:spPr bwMode="auto">
            <a:xfrm>
              <a:off x="6258169" y="2765370"/>
              <a:ext cx="194334" cy="192075"/>
            </a:xfrm>
            <a:custGeom>
              <a:avLst/>
              <a:gdLst>
                <a:gd name="T0" fmla="*/ 244 w 344"/>
                <a:gd name="T1" fmla="*/ 5 h 340"/>
                <a:gd name="T2" fmla="*/ 256 w 344"/>
                <a:gd name="T3" fmla="*/ 1 h 340"/>
                <a:gd name="T4" fmla="*/ 341 w 344"/>
                <a:gd name="T5" fmla="*/ 2 h 340"/>
                <a:gd name="T6" fmla="*/ 344 w 344"/>
                <a:gd name="T7" fmla="*/ 9 h 340"/>
                <a:gd name="T8" fmla="*/ 310 w 344"/>
                <a:gd name="T9" fmla="*/ 62 h 340"/>
                <a:gd name="T10" fmla="*/ 310 w 344"/>
                <a:gd name="T11" fmla="*/ 316 h 340"/>
                <a:gd name="T12" fmla="*/ 310 w 344"/>
                <a:gd name="T13" fmla="*/ 338 h 340"/>
                <a:gd name="T14" fmla="*/ 291 w 344"/>
                <a:gd name="T15" fmla="*/ 327 h 340"/>
                <a:gd name="T16" fmla="*/ 188 w 344"/>
                <a:gd name="T17" fmla="*/ 207 h 340"/>
                <a:gd name="T18" fmla="*/ 83 w 344"/>
                <a:gd name="T19" fmla="*/ 86 h 340"/>
                <a:gd name="T20" fmla="*/ 82 w 344"/>
                <a:gd name="T21" fmla="*/ 106 h 340"/>
                <a:gd name="T22" fmla="*/ 82 w 344"/>
                <a:gd name="T23" fmla="*/ 282 h 340"/>
                <a:gd name="T24" fmla="*/ 116 w 344"/>
                <a:gd name="T25" fmla="*/ 331 h 340"/>
                <a:gd name="T26" fmla="*/ 113 w 344"/>
                <a:gd name="T27" fmla="*/ 337 h 340"/>
                <a:gd name="T28" fmla="*/ 28 w 344"/>
                <a:gd name="T29" fmla="*/ 339 h 340"/>
                <a:gd name="T30" fmla="*/ 22 w 344"/>
                <a:gd name="T31" fmla="*/ 333 h 340"/>
                <a:gd name="T32" fmla="*/ 24 w 344"/>
                <a:gd name="T33" fmla="*/ 329 h 340"/>
                <a:gd name="T34" fmla="*/ 54 w 344"/>
                <a:gd name="T35" fmla="*/ 288 h 340"/>
                <a:gd name="T36" fmla="*/ 54 w 344"/>
                <a:gd name="T37" fmla="*/ 78 h 340"/>
                <a:gd name="T38" fmla="*/ 41 w 344"/>
                <a:gd name="T39" fmla="*/ 34 h 340"/>
                <a:gd name="T40" fmla="*/ 3 w 344"/>
                <a:gd name="T41" fmla="*/ 12 h 340"/>
                <a:gd name="T42" fmla="*/ 7 w 344"/>
                <a:gd name="T43" fmla="*/ 1 h 340"/>
                <a:gd name="T44" fmla="*/ 83 w 344"/>
                <a:gd name="T45" fmla="*/ 1 h 340"/>
                <a:gd name="T46" fmla="*/ 97 w 344"/>
                <a:gd name="T47" fmla="*/ 11 h 340"/>
                <a:gd name="T48" fmla="*/ 274 w 344"/>
                <a:gd name="T49" fmla="*/ 217 h 340"/>
                <a:gd name="T50" fmla="*/ 280 w 344"/>
                <a:gd name="T51" fmla="*/ 222 h 340"/>
                <a:gd name="T52" fmla="*/ 282 w 344"/>
                <a:gd name="T53" fmla="*/ 206 h 340"/>
                <a:gd name="T54" fmla="*/ 282 w 344"/>
                <a:gd name="T55" fmla="*/ 50 h 340"/>
                <a:gd name="T56" fmla="*/ 256 w 344"/>
                <a:gd name="T57" fmla="*/ 13 h 340"/>
                <a:gd name="T58" fmla="*/ 244 w 344"/>
                <a:gd name="T59" fmla="*/ 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4" h="340">
                  <a:moveTo>
                    <a:pt x="244" y="5"/>
                  </a:moveTo>
                  <a:cubicBezTo>
                    <a:pt x="249" y="3"/>
                    <a:pt x="252" y="1"/>
                    <a:pt x="256" y="1"/>
                  </a:cubicBezTo>
                  <a:cubicBezTo>
                    <a:pt x="284" y="1"/>
                    <a:pt x="313" y="2"/>
                    <a:pt x="341" y="2"/>
                  </a:cubicBezTo>
                  <a:cubicBezTo>
                    <a:pt x="342" y="3"/>
                    <a:pt x="343" y="7"/>
                    <a:pt x="344" y="9"/>
                  </a:cubicBezTo>
                  <a:cubicBezTo>
                    <a:pt x="310" y="23"/>
                    <a:pt x="310" y="23"/>
                    <a:pt x="310" y="62"/>
                  </a:cubicBezTo>
                  <a:cubicBezTo>
                    <a:pt x="310" y="147"/>
                    <a:pt x="310" y="231"/>
                    <a:pt x="310" y="316"/>
                  </a:cubicBezTo>
                  <a:cubicBezTo>
                    <a:pt x="310" y="323"/>
                    <a:pt x="310" y="330"/>
                    <a:pt x="310" y="338"/>
                  </a:cubicBezTo>
                  <a:cubicBezTo>
                    <a:pt x="298" y="340"/>
                    <a:pt x="295" y="331"/>
                    <a:pt x="291" y="327"/>
                  </a:cubicBezTo>
                  <a:cubicBezTo>
                    <a:pt x="256" y="287"/>
                    <a:pt x="222" y="247"/>
                    <a:pt x="188" y="207"/>
                  </a:cubicBezTo>
                  <a:cubicBezTo>
                    <a:pt x="154" y="168"/>
                    <a:pt x="120" y="129"/>
                    <a:pt x="83" y="86"/>
                  </a:cubicBezTo>
                  <a:cubicBezTo>
                    <a:pt x="83" y="95"/>
                    <a:pt x="82" y="100"/>
                    <a:pt x="82" y="106"/>
                  </a:cubicBezTo>
                  <a:cubicBezTo>
                    <a:pt x="82" y="164"/>
                    <a:pt x="82" y="223"/>
                    <a:pt x="82" y="282"/>
                  </a:cubicBezTo>
                  <a:cubicBezTo>
                    <a:pt x="82" y="316"/>
                    <a:pt x="83" y="319"/>
                    <a:pt x="116" y="331"/>
                  </a:cubicBezTo>
                  <a:cubicBezTo>
                    <a:pt x="115" y="333"/>
                    <a:pt x="114" y="337"/>
                    <a:pt x="113" y="337"/>
                  </a:cubicBezTo>
                  <a:cubicBezTo>
                    <a:pt x="85" y="338"/>
                    <a:pt x="56" y="339"/>
                    <a:pt x="28" y="339"/>
                  </a:cubicBezTo>
                  <a:cubicBezTo>
                    <a:pt x="26" y="339"/>
                    <a:pt x="23" y="335"/>
                    <a:pt x="22" y="333"/>
                  </a:cubicBezTo>
                  <a:cubicBezTo>
                    <a:pt x="23" y="331"/>
                    <a:pt x="23" y="329"/>
                    <a:pt x="24" y="329"/>
                  </a:cubicBezTo>
                  <a:cubicBezTo>
                    <a:pt x="52" y="319"/>
                    <a:pt x="54" y="318"/>
                    <a:pt x="54" y="288"/>
                  </a:cubicBezTo>
                  <a:cubicBezTo>
                    <a:pt x="54" y="218"/>
                    <a:pt x="54" y="148"/>
                    <a:pt x="54" y="78"/>
                  </a:cubicBezTo>
                  <a:cubicBezTo>
                    <a:pt x="54" y="62"/>
                    <a:pt x="54" y="46"/>
                    <a:pt x="41" y="34"/>
                  </a:cubicBezTo>
                  <a:cubicBezTo>
                    <a:pt x="29" y="23"/>
                    <a:pt x="19" y="12"/>
                    <a:pt x="3" y="12"/>
                  </a:cubicBezTo>
                  <a:cubicBezTo>
                    <a:pt x="0" y="6"/>
                    <a:pt x="0" y="1"/>
                    <a:pt x="7" y="1"/>
                  </a:cubicBezTo>
                  <a:cubicBezTo>
                    <a:pt x="32" y="1"/>
                    <a:pt x="58" y="0"/>
                    <a:pt x="83" y="1"/>
                  </a:cubicBezTo>
                  <a:cubicBezTo>
                    <a:pt x="88" y="2"/>
                    <a:pt x="93" y="7"/>
                    <a:pt x="97" y="11"/>
                  </a:cubicBezTo>
                  <a:cubicBezTo>
                    <a:pt x="156" y="80"/>
                    <a:pt x="215" y="148"/>
                    <a:pt x="274" y="217"/>
                  </a:cubicBezTo>
                  <a:cubicBezTo>
                    <a:pt x="275" y="218"/>
                    <a:pt x="277" y="219"/>
                    <a:pt x="280" y="222"/>
                  </a:cubicBezTo>
                  <a:cubicBezTo>
                    <a:pt x="281" y="216"/>
                    <a:pt x="282" y="211"/>
                    <a:pt x="282" y="206"/>
                  </a:cubicBezTo>
                  <a:cubicBezTo>
                    <a:pt x="282" y="154"/>
                    <a:pt x="282" y="102"/>
                    <a:pt x="282" y="50"/>
                  </a:cubicBezTo>
                  <a:cubicBezTo>
                    <a:pt x="282" y="26"/>
                    <a:pt x="279" y="23"/>
                    <a:pt x="256" y="13"/>
                  </a:cubicBezTo>
                  <a:cubicBezTo>
                    <a:pt x="254" y="12"/>
                    <a:pt x="252" y="10"/>
                    <a:pt x="24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7">
              <a:extLst>
                <a:ext uri="{FF2B5EF4-FFF2-40B4-BE49-F238E27FC236}">
                  <a16:creationId xmlns:a16="http://schemas.microsoft.com/office/drawing/2014/main" id="{9BD7AFB5-1358-4E5A-9B1F-D0E57BA3E9A1}"/>
                </a:ext>
              </a:extLst>
            </p:cNvPr>
            <p:cNvSpPr>
              <a:spLocks/>
            </p:cNvSpPr>
            <p:nvPr userDrawn="1"/>
          </p:nvSpPr>
          <p:spPr bwMode="auto">
            <a:xfrm>
              <a:off x="5554271" y="2765370"/>
              <a:ext cx="195464" cy="192075"/>
            </a:xfrm>
            <a:custGeom>
              <a:avLst/>
              <a:gdLst>
                <a:gd name="T0" fmla="*/ 0 w 345"/>
                <a:gd name="T1" fmla="*/ 7 h 340"/>
                <a:gd name="T2" fmla="*/ 6 w 345"/>
                <a:gd name="T3" fmla="*/ 1 h 340"/>
                <a:gd name="T4" fmla="*/ 82 w 345"/>
                <a:gd name="T5" fmla="*/ 1 h 340"/>
                <a:gd name="T6" fmla="*/ 99 w 345"/>
                <a:gd name="T7" fmla="*/ 13 h 340"/>
                <a:gd name="T8" fmla="*/ 230 w 345"/>
                <a:gd name="T9" fmla="*/ 164 h 340"/>
                <a:gd name="T10" fmla="*/ 272 w 345"/>
                <a:gd name="T11" fmla="*/ 212 h 340"/>
                <a:gd name="T12" fmla="*/ 283 w 345"/>
                <a:gd name="T13" fmla="*/ 223 h 340"/>
                <a:gd name="T14" fmla="*/ 283 w 345"/>
                <a:gd name="T15" fmla="*/ 202 h 340"/>
                <a:gd name="T16" fmla="*/ 284 w 345"/>
                <a:gd name="T17" fmla="*/ 50 h 340"/>
                <a:gd name="T18" fmla="*/ 259 w 345"/>
                <a:gd name="T19" fmla="*/ 13 h 340"/>
                <a:gd name="T20" fmla="*/ 251 w 345"/>
                <a:gd name="T21" fmla="*/ 5 h 340"/>
                <a:gd name="T22" fmla="*/ 253 w 345"/>
                <a:gd name="T23" fmla="*/ 2 h 340"/>
                <a:gd name="T24" fmla="*/ 342 w 345"/>
                <a:gd name="T25" fmla="*/ 2 h 340"/>
                <a:gd name="T26" fmla="*/ 345 w 345"/>
                <a:gd name="T27" fmla="*/ 10 h 340"/>
                <a:gd name="T28" fmla="*/ 336 w 345"/>
                <a:gd name="T29" fmla="*/ 13 h 340"/>
                <a:gd name="T30" fmla="*/ 313 w 345"/>
                <a:gd name="T31" fmla="*/ 45 h 340"/>
                <a:gd name="T32" fmla="*/ 313 w 345"/>
                <a:gd name="T33" fmla="*/ 317 h 340"/>
                <a:gd name="T34" fmla="*/ 313 w 345"/>
                <a:gd name="T35" fmla="*/ 338 h 340"/>
                <a:gd name="T36" fmla="*/ 308 w 345"/>
                <a:gd name="T37" fmla="*/ 340 h 340"/>
                <a:gd name="T38" fmla="*/ 293 w 345"/>
                <a:gd name="T39" fmla="*/ 327 h 340"/>
                <a:gd name="T40" fmla="*/ 95 w 345"/>
                <a:gd name="T41" fmla="*/ 97 h 340"/>
                <a:gd name="T42" fmla="*/ 85 w 345"/>
                <a:gd name="T43" fmla="*/ 88 h 340"/>
                <a:gd name="T44" fmla="*/ 85 w 345"/>
                <a:gd name="T45" fmla="*/ 111 h 340"/>
                <a:gd name="T46" fmla="*/ 85 w 345"/>
                <a:gd name="T47" fmla="*/ 291 h 340"/>
                <a:gd name="T48" fmla="*/ 116 w 345"/>
                <a:gd name="T49" fmla="*/ 330 h 340"/>
                <a:gd name="T50" fmla="*/ 112 w 345"/>
                <a:gd name="T51" fmla="*/ 338 h 340"/>
                <a:gd name="T52" fmla="*/ 28 w 345"/>
                <a:gd name="T53" fmla="*/ 338 h 340"/>
                <a:gd name="T54" fmla="*/ 22 w 345"/>
                <a:gd name="T55" fmla="*/ 330 h 340"/>
                <a:gd name="T56" fmla="*/ 36 w 345"/>
                <a:gd name="T57" fmla="*/ 326 h 340"/>
                <a:gd name="T58" fmla="*/ 55 w 345"/>
                <a:gd name="T59" fmla="*/ 299 h 340"/>
                <a:gd name="T60" fmla="*/ 55 w 345"/>
                <a:gd name="T61" fmla="*/ 59 h 340"/>
                <a:gd name="T62" fmla="*/ 48 w 345"/>
                <a:gd name="T63" fmla="*/ 41 h 340"/>
                <a:gd name="T64" fmla="*/ 1 w 345"/>
                <a:gd name="T65" fmla="*/ 12 h 340"/>
                <a:gd name="T66" fmla="*/ 0 w 345"/>
                <a:gd name="T67" fmla="*/ 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5" h="340">
                  <a:moveTo>
                    <a:pt x="0" y="7"/>
                  </a:moveTo>
                  <a:cubicBezTo>
                    <a:pt x="2" y="5"/>
                    <a:pt x="4" y="1"/>
                    <a:pt x="6" y="1"/>
                  </a:cubicBezTo>
                  <a:cubicBezTo>
                    <a:pt x="32" y="1"/>
                    <a:pt x="57" y="0"/>
                    <a:pt x="82" y="1"/>
                  </a:cubicBezTo>
                  <a:cubicBezTo>
                    <a:pt x="88" y="2"/>
                    <a:pt x="95" y="8"/>
                    <a:pt x="99" y="13"/>
                  </a:cubicBezTo>
                  <a:cubicBezTo>
                    <a:pt x="143" y="63"/>
                    <a:pt x="186" y="114"/>
                    <a:pt x="230" y="164"/>
                  </a:cubicBezTo>
                  <a:cubicBezTo>
                    <a:pt x="244" y="180"/>
                    <a:pt x="258" y="196"/>
                    <a:pt x="272" y="212"/>
                  </a:cubicBezTo>
                  <a:cubicBezTo>
                    <a:pt x="274" y="215"/>
                    <a:pt x="277" y="217"/>
                    <a:pt x="283" y="223"/>
                  </a:cubicBezTo>
                  <a:cubicBezTo>
                    <a:pt x="283" y="213"/>
                    <a:pt x="283" y="208"/>
                    <a:pt x="283" y="202"/>
                  </a:cubicBezTo>
                  <a:cubicBezTo>
                    <a:pt x="283" y="151"/>
                    <a:pt x="283" y="101"/>
                    <a:pt x="284" y="50"/>
                  </a:cubicBezTo>
                  <a:cubicBezTo>
                    <a:pt x="284" y="31"/>
                    <a:pt x="278" y="18"/>
                    <a:pt x="259" y="13"/>
                  </a:cubicBezTo>
                  <a:cubicBezTo>
                    <a:pt x="256" y="12"/>
                    <a:pt x="253" y="8"/>
                    <a:pt x="251" y="5"/>
                  </a:cubicBezTo>
                  <a:cubicBezTo>
                    <a:pt x="251" y="4"/>
                    <a:pt x="252" y="3"/>
                    <a:pt x="253" y="2"/>
                  </a:cubicBezTo>
                  <a:cubicBezTo>
                    <a:pt x="282" y="2"/>
                    <a:pt x="312" y="2"/>
                    <a:pt x="342" y="2"/>
                  </a:cubicBezTo>
                  <a:cubicBezTo>
                    <a:pt x="343" y="2"/>
                    <a:pt x="344" y="6"/>
                    <a:pt x="345" y="10"/>
                  </a:cubicBezTo>
                  <a:cubicBezTo>
                    <a:pt x="341" y="11"/>
                    <a:pt x="338" y="12"/>
                    <a:pt x="336" y="13"/>
                  </a:cubicBezTo>
                  <a:cubicBezTo>
                    <a:pt x="317" y="20"/>
                    <a:pt x="313" y="25"/>
                    <a:pt x="313" y="45"/>
                  </a:cubicBezTo>
                  <a:cubicBezTo>
                    <a:pt x="313" y="136"/>
                    <a:pt x="313" y="227"/>
                    <a:pt x="313" y="317"/>
                  </a:cubicBezTo>
                  <a:cubicBezTo>
                    <a:pt x="313" y="324"/>
                    <a:pt x="313" y="331"/>
                    <a:pt x="313" y="338"/>
                  </a:cubicBezTo>
                  <a:cubicBezTo>
                    <a:pt x="311" y="339"/>
                    <a:pt x="309" y="340"/>
                    <a:pt x="308" y="340"/>
                  </a:cubicBezTo>
                  <a:cubicBezTo>
                    <a:pt x="303" y="336"/>
                    <a:pt x="297" y="332"/>
                    <a:pt x="293" y="327"/>
                  </a:cubicBezTo>
                  <a:cubicBezTo>
                    <a:pt x="227" y="250"/>
                    <a:pt x="161" y="173"/>
                    <a:pt x="95" y="97"/>
                  </a:cubicBezTo>
                  <a:cubicBezTo>
                    <a:pt x="93" y="95"/>
                    <a:pt x="90" y="93"/>
                    <a:pt x="85" y="88"/>
                  </a:cubicBezTo>
                  <a:cubicBezTo>
                    <a:pt x="85" y="98"/>
                    <a:pt x="85" y="104"/>
                    <a:pt x="85" y="111"/>
                  </a:cubicBezTo>
                  <a:cubicBezTo>
                    <a:pt x="85" y="171"/>
                    <a:pt x="85" y="231"/>
                    <a:pt x="85" y="291"/>
                  </a:cubicBezTo>
                  <a:cubicBezTo>
                    <a:pt x="85" y="317"/>
                    <a:pt x="88" y="322"/>
                    <a:pt x="116" y="330"/>
                  </a:cubicBezTo>
                  <a:cubicBezTo>
                    <a:pt x="115" y="333"/>
                    <a:pt x="114" y="338"/>
                    <a:pt x="112" y="338"/>
                  </a:cubicBezTo>
                  <a:cubicBezTo>
                    <a:pt x="84" y="339"/>
                    <a:pt x="56" y="339"/>
                    <a:pt x="28" y="338"/>
                  </a:cubicBezTo>
                  <a:cubicBezTo>
                    <a:pt x="27" y="338"/>
                    <a:pt x="25" y="334"/>
                    <a:pt x="22" y="330"/>
                  </a:cubicBezTo>
                  <a:cubicBezTo>
                    <a:pt x="28" y="328"/>
                    <a:pt x="32" y="327"/>
                    <a:pt x="36" y="326"/>
                  </a:cubicBezTo>
                  <a:cubicBezTo>
                    <a:pt x="49" y="321"/>
                    <a:pt x="56" y="313"/>
                    <a:pt x="55" y="299"/>
                  </a:cubicBezTo>
                  <a:cubicBezTo>
                    <a:pt x="55" y="219"/>
                    <a:pt x="56" y="139"/>
                    <a:pt x="55" y="59"/>
                  </a:cubicBezTo>
                  <a:cubicBezTo>
                    <a:pt x="55" y="53"/>
                    <a:pt x="52" y="46"/>
                    <a:pt x="48" y="41"/>
                  </a:cubicBezTo>
                  <a:cubicBezTo>
                    <a:pt x="36" y="26"/>
                    <a:pt x="24" y="11"/>
                    <a:pt x="1" y="12"/>
                  </a:cubicBezTo>
                  <a:cubicBezTo>
                    <a:pt x="1" y="10"/>
                    <a:pt x="1" y="9"/>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8">
              <a:extLst>
                <a:ext uri="{FF2B5EF4-FFF2-40B4-BE49-F238E27FC236}">
                  <a16:creationId xmlns:a16="http://schemas.microsoft.com/office/drawing/2014/main" id="{E4E40E1D-6388-4AEE-A9D6-3425C6E21FE4}"/>
                </a:ext>
              </a:extLst>
            </p:cNvPr>
            <p:cNvSpPr>
              <a:spLocks/>
            </p:cNvSpPr>
            <p:nvPr userDrawn="1"/>
          </p:nvSpPr>
          <p:spPr bwMode="auto">
            <a:xfrm>
              <a:off x="5226050" y="2415117"/>
              <a:ext cx="195464" cy="192075"/>
            </a:xfrm>
            <a:custGeom>
              <a:avLst/>
              <a:gdLst>
                <a:gd name="T0" fmla="*/ 20 w 345"/>
                <a:gd name="T1" fmla="*/ 331 h 339"/>
                <a:gd name="T2" fmla="*/ 24 w 345"/>
                <a:gd name="T3" fmla="*/ 327 h 339"/>
                <a:gd name="T4" fmla="*/ 55 w 345"/>
                <a:gd name="T5" fmla="*/ 286 h 339"/>
                <a:gd name="T6" fmla="*/ 55 w 345"/>
                <a:gd name="T7" fmla="*/ 74 h 339"/>
                <a:gd name="T8" fmla="*/ 11 w 345"/>
                <a:gd name="T9" fmla="*/ 12 h 339"/>
                <a:gd name="T10" fmla="*/ 0 w 345"/>
                <a:gd name="T11" fmla="*/ 8 h 339"/>
                <a:gd name="T12" fmla="*/ 12 w 345"/>
                <a:gd name="T13" fmla="*/ 3 h 339"/>
                <a:gd name="T14" fmla="*/ 80 w 345"/>
                <a:gd name="T15" fmla="*/ 2 h 339"/>
                <a:gd name="T16" fmla="*/ 99 w 345"/>
                <a:gd name="T17" fmla="*/ 12 h 339"/>
                <a:gd name="T18" fmla="*/ 272 w 345"/>
                <a:gd name="T19" fmla="*/ 213 h 339"/>
                <a:gd name="T20" fmla="*/ 282 w 345"/>
                <a:gd name="T21" fmla="*/ 223 h 339"/>
                <a:gd name="T22" fmla="*/ 283 w 345"/>
                <a:gd name="T23" fmla="*/ 202 h 339"/>
                <a:gd name="T24" fmla="*/ 283 w 345"/>
                <a:gd name="T25" fmla="*/ 54 h 339"/>
                <a:gd name="T26" fmla="*/ 283 w 345"/>
                <a:gd name="T27" fmla="*/ 42 h 339"/>
                <a:gd name="T28" fmla="*/ 262 w 345"/>
                <a:gd name="T29" fmla="*/ 14 h 339"/>
                <a:gd name="T30" fmla="*/ 247 w 345"/>
                <a:gd name="T31" fmla="*/ 7 h 339"/>
                <a:gd name="T32" fmla="*/ 345 w 345"/>
                <a:gd name="T33" fmla="*/ 8 h 339"/>
                <a:gd name="T34" fmla="*/ 333 w 345"/>
                <a:gd name="T35" fmla="*/ 14 h 339"/>
                <a:gd name="T36" fmla="*/ 313 w 345"/>
                <a:gd name="T37" fmla="*/ 43 h 339"/>
                <a:gd name="T38" fmla="*/ 313 w 345"/>
                <a:gd name="T39" fmla="*/ 289 h 339"/>
                <a:gd name="T40" fmla="*/ 313 w 345"/>
                <a:gd name="T41" fmla="*/ 337 h 339"/>
                <a:gd name="T42" fmla="*/ 293 w 345"/>
                <a:gd name="T43" fmla="*/ 326 h 339"/>
                <a:gd name="T44" fmla="*/ 165 w 345"/>
                <a:gd name="T45" fmla="*/ 179 h 339"/>
                <a:gd name="T46" fmla="*/ 98 w 345"/>
                <a:gd name="T47" fmla="*/ 100 h 339"/>
                <a:gd name="T48" fmla="*/ 85 w 345"/>
                <a:gd name="T49" fmla="*/ 88 h 339"/>
                <a:gd name="T50" fmla="*/ 85 w 345"/>
                <a:gd name="T51" fmla="*/ 106 h 339"/>
                <a:gd name="T52" fmla="*/ 85 w 345"/>
                <a:gd name="T53" fmla="*/ 286 h 339"/>
                <a:gd name="T54" fmla="*/ 115 w 345"/>
                <a:gd name="T55" fmla="*/ 329 h 339"/>
                <a:gd name="T56" fmla="*/ 110 w 345"/>
                <a:gd name="T57" fmla="*/ 338 h 339"/>
                <a:gd name="T58" fmla="*/ 28 w 345"/>
                <a:gd name="T59" fmla="*/ 338 h 339"/>
                <a:gd name="T60" fmla="*/ 20 w 345"/>
                <a:gd name="T61" fmla="*/ 33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39">
                  <a:moveTo>
                    <a:pt x="20" y="331"/>
                  </a:moveTo>
                  <a:cubicBezTo>
                    <a:pt x="22" y="329"/>
                    <a:pt x="23" y="328"/>
                    <a:pt x="24" y="327"/>
                  </a:cubicBezTo>
                  <a:cubicBezTo>
                    <a:pt x="53" y="319"/>
                    <a:pt x="55" y="316"/>
                    <a:pt x="55" y="286"/>
                  </a:cubicBezTo>
                  <a:cubicBezTo>
                    <a:pt x="55" y="215"/>
                    <a:pt x="55" y="145"/>
                    <a:pt x="55" y="74"/>
                  </a:cubicBezTo>
                  <a:cubicBezTo>
                    <a:pt x="55" y="42"/>
                    <a:pt x="41" y="22"/>
                    <a:pt x="11" y="12"/>
                  </a:cubicBezTo>
                  <a:cubicBezTo>
                    <a:pt x="9" y="11"/>
                    <a:pt x="6" y="11"/>
                    <a:pt x="0" y="8"/>
                  </a:cubicBezTo>
                  <a:cubicBezTo>
                    <a:pt x="7" y="5"/>
                    <a:pt x="10" y="3"/>
                    <a:pt x="12" y="3"/>
                  </a:cubicBezTo>
                  <a:cubicBezTo>
                    <a:pt x="35" y="2"/>
                    <a:pt x="58" y="3"/>
                    <a:pt x="80" y="2"/>
                  </a:cubicBezTo>
                  <a:cubicBezTo>
                    <a:pt x="89" y="2"/>
                    <a:pt x="93" y="6"/>
                    <a:pt x="99" y="12"/>
                  </a:cubicBezTo>
                  <a:cubicBezTo>
                    <a:pt x="156" y="79"/>
                    <a:pt x="214" y="146"/>
                    <a:pt x="272" y="213"/>
                  </a:cubicBezTo>
                  <a:cubicBezTo>
                    <a:pt x="274" y="215"/>
                    <a:pt x="277" y="218"/>
                    <a:pt x="282" y="223"/>
                  </a:cubicBezTo>
                  <a:cubicBezTo>
                    <a:pt x="283" y="214"/>
                    <a:pt x="283" y="208"/>
                    <a:pt x="283" y="202"/>
                  </a:cubicBezTo>
                  <a:cubicBezTo>
                    <a:pt x="283" y="153"/>
                    <a:pt x="283" y="104"/>
                    <a:pt x="283" y="54"/>
                  </a:cubicBezTo>
                  <a:cubicBezTo>
                    <a:pt x="283" y="50"/>
                    <a:pt x="283" y="46"/>
                    <a:pt x="283" y="42"/>
                  </a:cubicBezTo>
                  <a:cubicBezTo>
                    <a:pt x="282" y="29"/>
                    <a:pt x="277" y="18"/>
                    <a:pt x="262" y="14"/>
                  </a:cubicBezTo>
                  <a:cubicBezTo>
                    <a:pt x="258" y="13"/>
                    <a:pt x="253" y="10"/>
                    <a:pt x="247" y="7"/>
                  </a:cubicBezTo>
                  <a:cubicBezTo>
                    <a:pt x="265" y="0"/>
                    <a:pt x="331" y="1"/>
                    <a:pt x="345" y="8"/>
                  </a:cubicBezTo>
                  <a:cubicBezTo>
                    <a:pt x="341" y="10"/>
                    <a:pt x="337" y="13"/>
                    <a:pt x="333" y="14"/>
                  </a:cubicBezTo>
                  <a:cubicBezTo>
                    <a:pt x="315" y="21"/>
                    <a:pt x="313" y="24"/>
                    <a:pt x="313" y="43"/>
                  </a:cubicBezTo>
                  <a:cubicBezTo>
                    <a:pt x="313" y="125"/>
                    <a:pt x="313" y="207"/>
                    <a:pt x="313" y="289"/>
                  </a:cubicBezTo>
                  <a:cubicBezTo>
                    <a:pt x="313" y="305"/>
                    <a:pt x="313" y="321"/>
                    <a:pt x="313" y="337"/>
                  </a:cubicBezTo>
                  <a:cubicBezTo>
                    <a:pt x="302" y="339"/>
                    <a:pt x="298" y="332"/>
                    <a:pt x="293" y="326"/>
                  </a:cubicBezTo>
                  <a:cubicBezTo>
                    <a:pt x="250" y="277"/>
                    <a:pt x="208" y="228"/>
                    <a:pt x="165" y="179"/>
                  </a:cubicBezTo>
                  <a:cubicBezTo>
                    <a:pt x="143" y="152"/>
                    <a:pt x="120" y="126"/>
                    <a:pt x="98" y="100"/>
                  </a:cubicBezTo>
                  <a:cubicBezTo>
                    <a:pt x="95" y="97"/>
                    <a:pt x="91" y="94"/>
                    <a:pt x="85" y="88"/>
                  </a:cubicBezTo>
                  <a:cubicBezTo>
                    <a:pt x="85" y="96"/>
                    <a:pt x="85" y="101"/>
                    <a:pt x="85" y="106"/>
                  </a:cubicBezTo>
                  <a:cubicBezTo>
                    <a:pt x="85" y="166"/>
                    <a:pt x="85" y="226"/>
                    <a:pt x="85" y="286"/>
                  </a:cubicBezTo>
                  <a:cubicBezTo>
                    <a:pt x="85" y="317"/>
                    <a:pt x="86" y="319"/>
                    <a:pt x="115" y="329"/>
                  </a:cubicBezTo>
                  <a:cubicBezTo>
                    <a:pt x="117" y="334"/>
                    <a:pt x="116" y="338"/>
                    <a:pt x="110" y="338"/>
                  </a:cubicBezTo>
                  <a:cubicBezTo>
                    <a:pt x="82" y="338"/>
                    <a:pt x="55" y="338"/>
                    <a:pt x="28" y="338"/>
                  </a:cubicBezTo>
                  <a:cubicBezTo>
                    <a:pt x="25" y="338"/>
                    <a:pt x="23" y="334"/>
                    <a:pt x="20"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
              <a:extLst>
                <a:ext uri="{FF2B5EF4-FFF2-40B4-BE49-F238E27FC236}">
                  <a16:creationId xmlns:a16="http://schemas.microsoft.com/office/drawing/2014/main" id="{9055D20B-A2F2-4930-BA69-C9D54C647579}"/>
                </a:ext>
              </a:extLst>
            </p:cNvPr>
            <p:cNvSpPr>
              <a:spLocks/>
            </p:cNvSpPr>
            <p:nvPr userDrawn="1"/>
          </p:nvSpPr>
          <p:spPr bwMode="auto">
            <a:xfrm>
              <a:off x="5398917" y="2766500"/>
              <a:ext cx="157614" cy="189815"/>
            </a:xfrm>
            <a:custGeom>
              <a:avLst/>
              <a:gdLst>
                <a:gd name="T0" fmla="*/ 4 w 279"/>
                <a:gd name="T1" fmla="*/ 0 h 336"/>
                <a:gd name="T2" fmla="*/ 244 w 279"/>
                <a:gd name="T3" fmla="*/ 0 h 336"/>
                <a:gd name="T4" fmla="*/ 250 w 279"/>
                <a:gd name="T5" fmla="*/ 80 h 336"/>
                <a:gd name="T6" fmla="*/ 240 w 279"/>
                <a:gd name="T7" fmla="*/ 74 h 336"/>
                <a:gd name="T8" fmla="*/ 235 w 279"/>
                <a:gd name="T9" fmla="*/ 57 h 336"/>
                <a:gd name="T10" fmla="*/ 195 w 279"/>
                <a:gd name="T11" fmla="*/ 26 h 336"/>
                <a:gd name="T12" fmla="*/ 94 w 279"/>
                <a:gd name="T13" fmla="*/ 25 h 336"/>
                <a:gd name="T14" fmla="*/ 93 w 279"/>
                <a:gd name="T15" fmla="*/ 145 h 336"/>
                <a:gd name="T16" fmla="*/ 125 w 279"/>
                <a:gd name="T17" fmla="*/ 145 h 336"/>
                <a:gd name="T18" fmla="*/ 175 w 279"/>
                <a:gd name="T19" fmla="*/ 145 h 336"/>
                <a:gd name="T20" fmla="*/ 210 w 279"/>
                <a:gd name="T21" fmla="*/ 120 h 336"/>
                <a:gd name="T22" fmla="*/ 217 w 279"/>
                <a:gd name="T23" fmla="*/ 108 h 336"/>
                <a:gd name="T24" fmla="*/ 222 w 279"/>
                <a:gd name="T25" fmla="*/ 119 h 336"/>
                <a:gd name="T26" fmla="*/ 217 w 279"/>
                <a:gd name="T27" fmla="*/ 206 h 336"/>
                <a:gd name="T28" fmla="*/ 211 w 279"/>
                <a:gd name="T29" fmla="*/ 197 h 336"/>
                <a:gd name="T30" fmla="*/ 174 w 279"/>
                <a:gd name="T31" fmla="*/ 171 h 336"/>
                <a:gd name="T32" fmla="*/ 91 w 279"/>
                <a:gd name="T33" fmla="*/ 171 h 336"/>
                <a:gd name="T34" fmla="*/ 90 w 279"/>
                <a:gd name="T35" fmla="*/ 192 h 336"/>
                <a:gd name="T36" fmla="*/ 90 w 279"/>
                <a:gd name="T37" fmla="*/ 278 h 336"/>
                <a:gd name="T38" fmla="*/ 91 w 279"/>
                <a:gd name="T39" fmla="*/ 294 h 336"/>
                <a:gd name="T40" fmla="*/ 110 w 279"/>
                <a:gd name="T41" fmla="*/ 311 h 336"/>
                <a:gd name="T42" fmla="*/ 200 w 279"/>
                <a:gd name="T43" fmla="*/ 310 h 336"/>
                <a:gd name="T44" fmla="*/ 263 w 279"/>
                <a:gd name="T45" fmla="*/ 260 h 336"/>
                <a:gd name="T46" fmla="*/ 279 w 279"/>
                <a:gd name="T47" fmla="*/ 247 h 336"/>
                <a:gd name="T48" fmla="*/ 252 w 279"/>
                <a:gd name="T49" fmla="*/ 336 h 336"/>
                <a:gd name="T50" fmla="*/ 0 w 279"/>
                <a:gd name="T51" fmla="*/ 336 h 336"/>
                <a:gd name="T52" fmla="*/ 10 w 279"/>
                <a:gd name="T53" fmla="*/ 326 h 336"/>
                <a:gd name="T54" fmla="*/ 34 w 279"/>
                <a:gd name="T55" fmla="*/ 290 h 336"/>
                <a:gd name="T56" fmla="*/ 34 w 279"/>
                <a:gd name="T57" fmla="*/ 48 h 336"/>
                <a:gd name="T58" fmla="*/ 9 w 279"/>
                <a:gd name="T59" fmla="*/ 11 h 336"/>
                <a:gd name="T60" fmla="*/ 2 w 279"/>
                <a:gd name="T61" fmla="*/ 4 h 336"/>
                <a:gd name="T62" fmla="*/ 4 w 279"/>
                <a:gd name="T6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6">
                  <a:moveTo>
                    <a:pt x="4" y="0"/>
                  </a:moveTo>
                  <a:cubicBezTo>
                    <a:pt x="83" y="0"/>
                    <a:pt x="162" y="0"/>
                    <a:pt x="244" y="0"/>
                  </a:cubicBezTo>
                  <a:cubicBezTo>
                    <a:pt x="246" y="26"/>
                    <a:pt x="247" y="51"/>
                    <a:pt x="250" y="80"/>
                  </a:cubicBezTo>
                  <a:cubicBezTo>
                    <a:pt x="245" y="77"/>
                    <a:pt x="241" y="76"/>
                    <a:pt x="240" y="74"/>
                  </a:cubicBezTo>
                  <a:cubicBezTo>
                    <a:pt x="238" y="68"/>
                    <a:pt x="237" y="62"/>
                    <a:pt x="235" y="57"/>
                  </a:cubicBezTo>
                  <a:cubicBezTo>
                    <a:pt x="228" y="38"/>
                    <a:pt x="216" y="26"/>
                    <a:pt x="195" y="26"/>
                  </a:cubicBezTo>
                  <a:cubicBezTo>
                    <a:pt x="162" y="25"/>
                    <a:pt x="128" y="25"/>
                    <a:pt x="94" y="25"/>
                  </a:cubicBezTo>
                  <a:cubicBezTo>
                    <a:pt x="90" y="40"/>
                    <a:pt x="89" y="119"/>
                    <a:pt x="93" y="145"/>
                  </a:cubicBezTo>
                  <a:cubicBezTo>
                    <a:pt x="103" y="145"/>
                    <a:pt x="114" y="145"/>
                    <a:pt x="125" y="145"/>
                  </a:cubicBezTo>
                  <a:cubicBezTo>
                    <a:pt x="142" y="145"/>
                    <a:pt x="159" y="146"/>
                    <a:pt x="175" y="145"/>
                  </a:cubicBezTo>
                  <a:cubicBezTo>
                    <a:pt x="198" y="145"/>
                    <a:pt x="203" y="141"/>
                    <a:pt x="210" y="120"/>
                  </a:cubicBezTo>
                  <a:cubicBezTo>
                    <a:pt x="211" y="117"/>
                    <a:pt x="214" y="114"/>
                    <a:pt x="217" y="108"/>
                  </a:cubicBezTo>
                  <a:cubicBezTo>
                    <a:pt x="219" y="113"/>
                    <a:pt x="222" y="116"/>
                    <a:pt x="222" y="119"/>
                  </a:cubicBezTo>
                  <a:cubicBezTo>
                    <a:pt x="225" y="150"/>
                    <a:pt x="223" y="194"/>
                    <a:pt x="217" y="206"/>
                  </a:cubicBezTo>
                  <a:cubicBezTo>
                    <a:pt x="214" y="203"/>
                    <a:pt x="212" y="200"/>
                    <a:pt x="211" y="197"/>
                  </a:cubicBezTo>
                  <a:cubicBezTo>
                    <a:pt x="203" y="176"/>
                    <a:pt x="196" y="171"/>
                    <a:pt x="174" y="171"/>
                  </a:cubicBezTo>
                  <a:cubicBezTo>
                    <a:pt x="147" y="170"/>
                    <a:pt x="120" y="171"/>
                    <a:pt x="91" y="171"/>
                  </a:cubicBezTo>
                  <a:cubicBezTo>
                    <a:pt x="91" y="179"/>
                    <a:pt x="90" y="186"/>
                    <a:pt x="90" y="192"/>
                  </a:cubicBezTo>
                  <a:cubicBezTo>
                    <a:pt x="90" y="221"/>
                    <a:pt x="90" y="249"/>
                    <a:pt x="90" y="278"/>
                  </a:cubicBezTo>
                  <a:cubicBezTo>
                    <a:pt x="90" y="283"/>
                    <a:pt x="90" y="289"/>
                    <a:pt x="91" y="294"/>
                  </a:cubicBezTo>
                  <a:cubicBezTo>
                    <a:pt x="93" y="306"/>
                    <a:pt x="98" y="310"/>
                    <a:pt x="110" y="311"/>
                  </a:cubicBezTo>
                  <a:cubicBezTo>
                    <a:pt x="140" y="311"/>
                    <a:pt x="170" y="312"/>
                    <a:pt x="200" y="310"/>
                  </a:cubicBezTo>
                  <a:cubicBezTo>
                    <a:pt x="232" y="308"/>
                    <a:pt x="251" y="288"/>
                    <a:pt x="263" y="260"/>
                  </a:cubicBezTo>
                  <a:cubicBezTo>
                    <a:pt x="266" y="254"/>
                    <a:pt x="265" y="244"/>
                    <a:pt x="279" y="247"/>
                  </a:cubicBezTo>
                  <a:cubicBezTo>
                    <a:pt x="273" y="277"/>
                    <a:pt x="260" y="305"/>
                    <a:pt x="252" y="336"/>
                  </a:cubicBezTo>
                  <a:cubicBezTo>
                    <a:pt x="169" y="336"/>
                    <a:pt x="87" y="336"/>
                    <a:pt x="0" y="336"/>
                  </a:cubicBezTo>
                  <a:cubicBezTo>
                    <a:pt x="5" y="331"/>
                    <a:pt x="7" y="327"/>
                    <a:pt x="10" y="326"/>
                  </a:cubicBezTo>
                  <a:cubicBezTo>
                    <a:pt x="29" y="321"/>
                    <a:pt x="34" y="307"/>
                    <a:pt x="34" y="290"/>
                  </a:cubicBezTo>
                  <a:cubicBezTo>
                    <a:pt x="34" y="209"/>
                    <a:pt x="34" y="129"/>
                    <a:pt x="34" y="48"/>
                  </a:cubicBezTo>
                  <a:cubicBezTo>
                    <a:pt x="34" y="30"/>
                    <a:pt x="29" y="15"/>
                    <a:pt x="9" y="11"/>
                  </a:cubicBezTo>
                  <a:cubicBezTo>
                    <a:pt x="6" y="10"/>
                    <a:pt x="4" y="6"/>
                    <a:pt x="2" y="4"/>
                  </a:cubicBezTo>
                  <a:cubicBezTo>
                    <a:pt x="3" y="2"/>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
              <a:extLst>
                <a:ext uri="{FF2B5EF4-FFF2-40B4-BE49-F238E27FC236}">
                  <a16:creationId xmlns:a16="http://schemas.microsoft.com/office/drawing/2014/main" id="{0C2B5838-629E-463B-B4A2-D9C00590B0B7}"/>
                </a:ext>
              </a:extLst>
            </p:cNvPr>
            <p:cNvSpPr>
              <a:spLocks/>
            </p:cNvSpPr>
            <p:nvPr userDrawn="1"/>
          </p:nvSpPr>
          <p:spPr bwMode="auto">
            <a:xfrm>
              <a:off x="5232829" y="2765370"/>
              <a:ext cx="158179" cy="191510"/>
            </a:xfrm>
            <a:custGeom>
              <a:avLst/>
              <a:gdLst>
                <a:gd name="T0" fmla="*/ 279 w 279"/>
                <a:gd name="T1" fmla="*/ 246 h 339"/>
                <a:gd name="T2" fmla="*/ 251 w 279"/>
                <a:gd name="T3" fmla="*/ 339 h 339"/>
                <a:gd name="T4" fmla="*/ 125 w 279"/>
                <a:gd name="T5" fmla="*/ 339 h 339"/>
                <a:gd name="T6" fmla="*/ 1 w 279"/>
                <a:gd name="T7" fmla="*/ 339 h 339"/>
                <a:gd name="T8" fmla="*/ 1 w 279"/>
                <a:gd name="T9" fmla="*/ 334 h 339"/>
                <a:gd name="T10" fmla="*/ 8 w 279"/>
                <a:gd name="T11" fmla="*/ 328 h 339"/>
                <a:gd name="T12" fmla="*/ 33 w 279"/>
                <a:gd name="T13" fmla="*/ 294 h 339"/>
                <a:gd name="T14" fmla="*/ 33 w 279"/>
                <a:gd name="T15" fmla="*/ 190 h 339"/>
                <a:gd name="T16" fmla="*/ 33 w 279"/>
                <a:gd name="T17" fmla="*/ 52 h 339"/>
                <a:gd name="T18" fmla="*/ 5 w 279"/>
                <a:gd name="T19" fmla="*/ 12 h 339"/>
                <a:gd name="T20" fmla="*/ 0 w 279"/>
                <a:gd name="T21" fmla="*/ 8 h 339"/>
                <a:gd name="T22" fmla="*/ 7 w 279"/>
                <a:gd name="T23" fmla="*/ 1 h 339"/>
                <a:gd name="T24" fmla="*/ 18 w 279"/>
                <a:gd name="T25" fmla="*/ 1 h 339"/>
                <a:gd name="T26" fmla="*/ 226 w 279"/>
                <a:gd name="T27" fmla="*/ 1 h 339"/>
                <a:gd name="T28" fmla="*/ 242 w 279"/>
                <a:gd name="T29" fmla="*/ 2 h 339"/>
                <a:gd name="T30" fmla="*/ 247 w 279"/>
                <a:gd name="T31" fmla="*/ 79 h 339"/>
                <a:gd name="T32" fmla="*/ 243 w 279"/>
                <a:gd name="T33" fmla="*/ 81 h 339"/>
                <a:gd name="T34" fmla="*/ 237 w 279"/>
                <a:gd name="T35" fmla="*/ 68 h 339"/>
                <a:gd name="T36" fmla="*/ 184 w 279"/>
                <a:gd name="T37" fmla="*/ 27 h 339"/>
                <a:gd name="T38" fmla="*/ 108 w 279"/>
                <a:gd name="T39" fmla="*/ 27 h 339"/>
                <a:gd name="T40" fmla="*/ 90 w 279"/>
                <a:gd name="T41" fmla="*/ 28 h 339"/>
                <a:gd name="T42" fmla="*/ 90 w 279"/>
                <a:gd name="T43" fmla="*/ 147 h 339"/>
                <a:gd name="T44" fmla="*/ 121 w 279"/>
                <a:gd name="T45" fmla="*/ 147 h 339"/>
                <a:gd name="T46" fmla="*/ 173 w 279"/>
                <a:gd name="T47" fmla="*/ 147 h 339"/>
                <a:gd name="T48" fmla="*/ 209 w 279"/>
                <a:gd name="T49" fmla="*/ 120 h 339"/>
                <a:gd name="T50" fmla="*/ 212 w 279"/>
                <a:gd name="T51" fmla="*/ 111 h 339"/>
                <a:gd name="T52" fmla="*/ 219 w 279"/>
                <a:gd name="T53" fmla="*/ 119 h 339"/>
                <a:gd name="T54" fmla="*/ 219 w 279"/>
                <a:gd name="T55" fmla="*/ 201 h 339"/>
                <a:gd name="T56" fmla="*/ 213 w 279"/>
                <a:gd name="T57" fmla="*/ 210 h 339"/>
                <a:gd name="T58" fmla="*/ 208 w 279"/>
                <a:gd name="T59" fmla="*/ 195 h 339"/>
                <a:gd name="T60" fmla="*/ 183 w 279"/>
                <a:gd name="T61" fmla="*/ 173 h 339"/>
                <a:gd name="T62" fmla="*/ 90 w 279"/>
                <a:gd name="T63" fmla="*/ 173 h 339"/>
                <a:gd name="T64" fmla="*/ 89 w 279"/>
                <a:gd name="T65" fmla="*/ 188 h 339"/>
                <a:gd name="T66" fmla="*/ 89 w 279"/>
                <a:gd name="T67" fmla="*/ 286 h 339"/>
                <a:gd name="T68" fmla="*/ 116 w 279"/>
                <a:gd name="T69" fmla="*/ 313 h 339"/>
                <a:gd name="T70" fmla="*/ 182 w 279"/>
                <a:gd name="T71" fmla="*/ 313 h 339"/>
                <a:gd name="T72" fmla="*/ 264 w 279"/>
                <a:gd name="T73" fmla="*/ 259 h 339"/>
                <a:gd name="T74" fmla="*/ 279 w 279"/>
                <a:gd name="T75" fmla="*/ 24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9" h="339">
                  <a:moveTo>
                    <a:pt x="279" y="246"/>
                  </a:moveTo>
                  <a:cubicBezTo>
                    <a:pt x="269" y="279"/>
                    <a:pt x="261" y="308"/>
                    <a:pt x="251" y="339"/>
                  </a:cubicBezTo>
                  <a:cubicBezTo>
                    <a:pt x="209" y="339"/>
                    <a:pt x="167" y="339"/>
                    <a:pt x="125" y="339"/>
                  </a:cubicBezTo>
                  <a:cubicBezTo>
                    <a:pt x="84" y="339"/>
                    <a:pt x="43" y="339"/>
                    <a:pt x="1" y="339"/>
                  </a:cubicBezTo>
                  <a:cubicBezTo>
                    <a:pt x="1" y="337"/>
                    <a:pt x="1" y="335"/>
                    <a:pt x="1" y="334"/>
                  </a:cubicBezTo>
                  <a:cubicBezTo>
                    <a:pt x="3" y="332"/>
                    <a:pt x="5" y="329"/>
                    <a:pt x="8" y="328"/>
                  </a:cubicBezTo>
                  <a:cubicBezTo>
                    <a:pt x="29" y="320"/>
                    <a:pt x="33" y="316"/>
                    <a:pt x="33" y="294"/>
                  </a:cubicBezTo>
                  <a:cubicBezTo>
                    <a:pt x="33" y="259"/>
                    <a:pt x="33" y="224"/>
                    <a:pt x="33" y="190"/>
                  </a:cubicBezTo>
                  <a:cubicBezTo>
                    <a:pt x="33" y="144"/>
                    <a:pt x="33" y="98"/>
                    <a:pt x="33" y="52"/>
                  </a:cubicBezTo>
                  <a:cubicBezTo>
                    <a:pt x="33" y="25"/>
                    <a:pt x="30" y="22"/>
                    <a:pt x="5" y="12"/>
                  </a:cubicBezTo>
                  <a:cubicBezTo>
                    <a:pt x="4" y="11"/>
                    <a:pt x="2" y="10"/>
                    <a:pt x="0" y="8"/>
                  </a:cubicBezTo>
                  <a:cubicBezTo>
                    <a:pt x="2" y="5"/>
                    <a:pt x="4" y="2"/>
                    <a:pt x="7" y="1"/>
                  </a:cubicBezTo>
                  <a:cubicBezTo>
                    <a:pt x="10" y="0"/>
                    <a:pt x="14" y="1"/>
                    <a:pt x="18" y="1"/>
                  </a:cubicBezTo>
                  <a:cubicBezTo>
                    <a:pt x="88" y="1"/>
                    <a:pt x="157" y="1"/>
                    <a:pt x="226" y="1"/>
                  </a:cubicBezTo>
                  <a:cubicBezTo>
                    <a:pt x="231" y="1"/>
                    <a:pt x="236" y="1"/>
                    <a:pt x="242" y="2"/>
                  </a:cubicBezTo>
                  <a:cubicBezTo>
                    <a:pt x="244" y="28"/>
                    <a:pt x="248" y="53"/>
                    <a:pt x="247" y="79"/>
                  </a:cubicBezTo>
                  <a:cubicBezTo>
                    <a:pt x="246" y="80"/>
                    <a:pt x="244" y="80"/>
                    <a:pt x="243" y="81"/>
                  </a:cubicBezTo>
                  <a:cubicBezTo>
                    <a:pt x="241" y="76"/>
                    <a:pt x="238" y="73"/>
                    <a:pt x="237" y="68"/>
                  </a:cubicBezTo>
                  <a:cubicBezTo>
                    <a:pt x="228" y="38"/>
                    <a:pt x="215" y="27"/>
                    <a:pt x="184" y="27"/>
                  </a:cubicBezTo>
                  <a:cubicBezTo>
                    <a:pt x="159" y="27"/>
                    <a:pt x="134" y="27"/>
                    <a:pt x="108" y="27"/>
                  </a:cubicBezTo>
                  <a:cubicBezTo>
                    <a:pt x="103" y="27"/>
                    <a:pt x="97" y="28"/>
                    <a:pt x="90" y="28"/>
                  </a:cubicBezTo>
                  <a:cubicBezTo>
                    <a:pt x="90" y="68"/>
                    <a:pt x="90" y="106"/>
                    <a:pt x="90" y="147"/>
                  </a:cubicBezTo>
                  <a:cubicBezTo>
                    <a:pt x="101" y="147"/>
                    <a:pt x="111" y="147"/>
                    <a:pt x="121" y="147"/>
                  </a:cubicBezTo>
                  <a:cubicBezTo>
                    <a:pt x="139" y="147"/>
                    <a:pt x="156" y="147"/>
                    <a:pt x="173" y="147"/>
                  </a:cubicBezTo>
                  <a:cubicBezTo>
                    <a:pt x="196" y="147"/>
                    <a:pt x="203" y="142"/>
                    <a:pt x="209" y="120"/>
                  </a:cubicBezTo>
                  <a:cubicBezTo>
                    <a:pt x="209" y="118"/>
                    <a:pt x="211" y="116"/>
                    <a:pt x="212" y="111"/>
                  </a:cubicBezTo>
                  <a:cubicBezTo>
                    <a:pt x="215" y="115"/>
                    <a:pt x="219" y="117"/>
                    <a:pt x="219" y="119"/>
                  </a:cubicBezTo>
                  <a:cubicBezTo>
                    <a:pt x="219" y="147"/>
                    <a:pt x="219" y="174"/>
                    <a:pt x="219" y="201"/>
                  </a:cubicBezTo>
                  <a:cubicBezTo>
                    <a:pt x="219" y="203"/>
                    <a:pt x="216" y="205"/>
                    <a:pt x="213" y="210"/>
                  </a:cubicBezTo>
                  <a:cubicBezTo>
                    <a:pt x="211" y="203"/>
                    <a:pt x="209" y="199"/>
                    <a:pt x="208" y="195"/>
                  </a:cubicBezTo>
                  <a:cubicBezTo>
                    <a:pt x="205" y="182"/>
                    <a:pt x="196" y="174"/>
                    <a:pt x="183" y="173"/>
                  </a:cubicBezTo>
                  <a:cubicBezTo>
                    <a:pt x="152" y="172"/>
                    <a:pt x="122" y="173"/>
                    <a:pt x="90" y="173"/>
                  </a:cubicBezTo>
                  <a:cubicBezTo>
                    <a:pt x="90" y="179"/>
                    <a:pt x="89" y="183"/>
                    <a:pt x="89" y="188"/>
                  </a:cubicBezTo>
                  <a:cubicBezTo>
                    <a:pt x="89" y="221"/>
                    <a:pt x="88" y="253"/>
                    <a:pt x="89" y="286"/>
                  </a:cubicBezTo>
                  <a:cubicBezTo>
                    <a:pt x="89" y="308"/>
                    <a:pt x="94" y="313"/>
                    <a:pt x="116" y="313"/>
                  </a:cubicBezTo>
                  <a:cubicBezTo>
                    <a:pt x="138" y="313"/>
                    <a:pt x="160" y="313"/>
                    <a:pt x="182" y="313"/>
                  </a:cubicBezTo>
                  <a:cubicBezTo>
                    <a:pt x="226" y="313"/>
                    <a:pt x="247" y="299"/>
                    <a:pt x="264" y="259"/>
                  </a:cubicBezTo>
                  <a:cubicBezTo>
                    <a:pt x="266" y="252"/>
                    <a:pt x="266" y="252"/>
                    <a:pt x="279"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1">
              <a:extLst>
                <a:ext uri="{FF2B5EF4-FFF2-40B4-BE49-F238E27FC236}">
                  <a16:creationId xmlns:a16="http://schemas.microsoft.com/office/drawing/2014/main" id="{F0870B8B-0EA9-4361-AAC4-AFA919B536BE}"/>
                </a:ext>
              </a:extLst>
            </p:cNvPr>
            <p:cNvSpPr>
              <a:spLocks/>
            </p:cNvSpPr>
            <p:nvPr userDrawn="1"/>
          </p:nvSpPr>
          <p:spPr bwMode="auto">
            <a:xfrm>
              <a:off x="5730528" y="2414552"/>
              <a:ext cx="158744" cy="192075"/>
            </a:xfrm>
            <a:custGeom>
              <a:avLst/>
              <a:gdLst>
                <a:gd name="T0" fmla="*/ 281 w 281"/>
                <a:gd name="T1" fmla="*/ 245 h 339"/>
                <a:gd name="T2" fmla="*/ 251 w 281"/>
                <a:gd name="T3" fmla="*/ 339 h 339"/>
                <a:gd name="T4" fmla="*/ 232 w 281"/>
                <a:gd name="T5" fmla="*/ 339 h 339"/>
                <a:gd name="T6" fmla="*/ 20 w 281"/>
                <a:gd name="T7" fmla="*/ 339 h 339"/>
                <a:gd name="T8" fmla="*/ 5 w 281"/>
                <a:gd name="T9" fmla="*/ 338 h 339"/>
                <a:gd name="T10" fmla="*/ 0 w 281"/>
                <a:gd name="T11" fmla="*/ 330 h 339"/>
                <a:gd name="T12" fmla="*/ 8 w 281"/>
                <a:gd name="T13" fmla="*/ 327 h 339"/>
                <a:gd name="T14" fmla="*/ 32 w 281"/>
                <a:gd name="T15" fmla="*/ 300 h 339"/>
                <a:gd name="T16" fmla="*/ 34 w 281"/>
                <a:gd name="T17" fmla="*/ 274 h 339"/>
                <a:gd name="T18" fmla="*/ 34 w 281"/>
                <a:gd name="T19" fmla="*/ 67 h 339"/>
                <a:gd name="T20" fmla="*/ 34 w 281"/>
                <a:gd name="T21" fmla="*/ 65 h 339"/>
                <a:gd name="T22" fmla="*/ 1 w 281"/>
                <a:gd name="T23" fmla="*/ 9 h 339"/>
                <a:gd name="T24" fmla="*/ 17 w 281"/>
                <a:gd name="T25" fmla="*/ 4 h 339"/>
                <a:gd name="T26" fmla="*/ 195 w 281"/>
                <a:gd name="T27" fmla="*/ 3 h 339"/>
                <a:gd name="T28" fmla="*/ 243 w 281"/>
                <a:gd name="T29" fmla="*/ 3 h 339"/>
                <a:gd name="T30" fmla="*/ 249 w 281"/>
                <a:gd name="T31" fmla="*/ 79 h 339"/>
                <a:gd name="T32" fmla="*/ 246 w 281"/>
                <a:gd name="T33" fmla="*/ 81 h 339"/>
                <a:gd name="T34" fmla="*/ 238 w 281"/>
                <a:gd name="T35" fmla="*/ 72 h 339"/>
                <a:gd name="T36" fmla="*/ 229 w 281"/>
                <a:gd name="T37" fmla="*/ 48 h 339"/>
                <a:gd name="T38" fmla="*/ 199 w 281"/>
                <a:gd name="T39" fmla="*/ 28 h 339"/>
                <a:gd name="T40" fmla="*/ 91 w 281"/>
                <a:gd name="T41" fmla="*/ 28 h 339"/>
                <a:gd name="T42" fmla="*/ 91 w 281"/>
                <a:gd name="T43" fmla="*/ 147 h 339"/>
                <a:gd name="T44" fmla="*/ 122 w 281"/>
                <a:gd name="T45" fmla="*/ 147 h 339"/>
                <a:gd name="T46" fmla="*/ 176 w 281"/>
                <a:gd name="T47" fmla="*/ 147 h 339"/>
                <a:gd name="T48" fmla="*/ 208 w 281"/>
                <a:gd name="T49" fmla="*/ 124 h 339"/>
                <a:gd name="T50" fmla="*/ 214 w 281"/>
                <a:gd name="T51" fmla="*/ 111 h 339"/>
                <a:gd name="T52" fmla="*/ 214 w 281"/>
                <a:gd name="T53" fmla="*/ 210 h 339"/>
                <a:gd name="T54" fmla="*/ 207 w 281"/>
                <a:gd name="T55" fmla="*/ 194 h 339"/>
                <a:gd name="T56" fmla="*/ 181 w 281"/>
                <a:gd name="T57" fmla="*/ 175 h 339"/>
                <a:gd name="T58" fmla="*/ 98 w 281"/>
                <a:gd name="T59" fmla="*/ 176 h 339"/>
                <a:gd name="T60" fmla="*/ 91 w 281"/>
                <a:gd name="T61" fmla="*/ 177 h 339"/>
                <a:gd name="T62" fmla="*/ 90 w 281"/>
                <a:gd name="T63" fmla="*/ 193 h 339"/>
                <a:gd name="T64" fmla="*/ 90 w 281"/>
                <a:gd name="T65" fmla="*/ 289 h 339"/>
                <a:gd name="T66" fmla="*/ 114 w 281"/>
                <a:gd name="T67" fmla="*/ 313 h 339"/>
                <a:gd name="T68" fmla="*/ 190 w 281"/>
                <a:gd name="T69" fmla="*/ 313 h 339"/>
                <a:gd name="T70" fmla="*/ 261 w 281"/>
                <a:gd name="T71" fmla="*/ 265 h 339"/>
                <a:gd name="T72" fmla="*/ 267 w 281"/>
                <a:gd name="T73" fmla="*/ 252 h 339"/>
                <a:gd name="T74" fmla="*/ 281 w 281"/>
                <a:gd name="T75" fmla="*/ 24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1" h="339">
                  <a:moveTo>
                    <a:pt x="281" y="245"/>
                  </a:moveTo>
                  <a:cubicBezTo>
                    <a:pt x="270" y="279"/>
                    <a:pt x="261" y="309"/>
                    <a:pt x="251" y="339"/>
                  </a:cubicBezTo>
                  <a:cubicBezTo>
                    <a:pt x="244" y="339"/>
                    <a:pt x="238" y="339"/>
                    <a:pt x="232" y="339"/>
                  </a:cubicBezTo>
                  <a:cubicBezTo>
                    <a:pt x="162" y="339"/>
                    <a:pt x="91" y="339"/>
                    <a:pt x="20" y="339"/>
                  </a:cubicBezTo>
                  <a:cubicBezTo>
                    <a:pt x="15" y="339"/>
                    <a:pt x="10" y="339"/>
                    <a:pt x="5" y="338"/>
                  </a:cubicBezTo>
                  <a:cubicBezTo>
                    <a:pt x="3" y="338"/>
                    <a:pt x="2" y="333"/>
                    <a:pt x="0" y="330"/>
                  </a:cubicBezTo>
                  <a:cubicBezTo>
                    <a:pt x="4" y="329"/>
                    <a:pt x="6" y="328"/>
                    <a:pt x="8" y="327"/>
                  </a:cubicBezTo>
                  <a:cubicBezTo>
                    <a:pt x="25" y="323"/>
                    <a:pt x="31" y="317"/>
                    <a:pt x="32" y="300"/>
                  </a:cubicBezTo>
                  <a:cubicBezTo>
                    <a:pt x="33" y="292"/>
                    <a:pt x="34" y="283"/>
                    <a:pt x="34" y="274"/>
                  </a:cubicBezTo>
                  <a:cubicBezTo>
                    <a:pt x="34" y="205"/>
                    <a:pt x="34" y="136"/>
                    <a:pt x="34" y="67"/>
                  </a:cubicBezTo>
                  <a:cubicBezTo>
                    <a:pt x="34" y="66"/>
                    <a:pt x="34" y="65"/>
                    <a:pt x="34" y="65"/>
                  </a:cubicBezTo>
                  <a:cubicBezTo>
                    <a:pt x="34" y="27"/>
                    <a:pt x="32" y="25"/>
                    <a:pt x="1" y="9"/>
                  </a:cubicBezTo>
                  <a:cubicBezTo>
                    <a:pt x="4" y="0"/>
                    <a:pt x="12" y="4"/>
                    <a:pt x="17" y="4"/>
                  </a:cubicBezTo>
                  <a:cubicBezTo>
                    <a:pt x="77" y="3"/>
                    <a:pt x="136" y="3"/>
                    <a:pt x="195" y="3"/>
                  </a:cubicBezTo>
                  <a:cubicBezTo>
                    <a:pt x="211" y="3"/>
                    <a:pt x="226" y="3"/>
                    <a:pt x="243" y="3"/>
                  </a:cubicBezTo>
                  <a:cubicBezTo>
                    <a:pt x="245" y="29"/>
                    <a:pt x="247" y="54"/>
                    <a:pt x="249" y="79"/>
                  </a:cubicBezTo>
                  <a:cubicBezTo>
                    <a:pt x="248" y="79"/>
                    <a:pt x="247" y="80"/>
                    <a:pt x="246" y="81"/>
                  </a:cubicBezTo>
                  <a:cubicBezTo>
                    <a:pt x="243" y="78"/>
                    <a:pt x="240" y="76"/>
                    <a:pt x="238" y="72"/>
                  </a:cubicBezTo>
                  <a:cubicBezTo>
                    <a:pt x="235" y="65"/>
                    <a:pt x="233" y="56"/>
                    <a:pt x="229" y="48"/>
                  </a:cubicBezTo>
                  <a:cubicBezTo>
                    <a:pt x="223" y="36"/>
                    <a:pt x="212" y="28"/>
                    <a:pt x="199" y="28"/>
                  </a:cubicBezTo>
                  <a:cubicBezTo>
                    <a:pt x="163" y="27"/>
                    <a:pt x="128" y="28"/>
                    <a:pt x="91" y="28"/>
                  </a:cubicBezTo>
                  <a:cubicBezTo>
                    <a:pt x="91" y="68"/>
                    <a:pt x="91" y="106"/>
                    <a:pt x="91" y="147"/>
                  </a:cubicBezTo>
                  <a:cubicBezTo>
                    <a:pt x="102" y="147"/>
                    <a:pt x="112" y="147"/>
                    <a:pt x="122" y="147"/>
                  </a:cubicBezTo>
                  <a:cubicBezTo>
                    <a:pt x="140" y="147"/>
                    <a:pt x="158" y="147"/>
                    <a:pt x="176" y="147"/>
                  </a:cubicBezTo>
                  <a:cubicBezTo>
                    <a:pt x="196" y="147"/>
                    <a:pt x="202" y="142"/>
                    <a:pt x="208" y="124"/>
                  </a:cubicBezTo>
                  <a:cubicBezTo>
                    <a:pt x="210" y="120"/>
                    <a:pt x="212" y="117"/>
                    <a:pt x="214" y="111"/>
                  </a:cubicBezTo>
                  <a:cubicBezTo>
                    <a:pt x="222" y="126"/>
                    <a:pt x="223" y="193"/>
                    <a:pt x="214" y="210"/>
                  </a:cubicBezTo>
                  <a:cubicBezTo>
                    <a:pt x="211" y="203"/>
                    <a:pt x="209" y="199"/>
                    <a:pt x="207" y="194"/>
                  </a:cubicBezTo>
                  <a:cubicBezTo>
                    <a:pt x="202" y="178"/>
                    <a:pt x="198" y="175"/>
                    <a:pt x="181" y="175"/>
                  </a:cubicBezTo>
                  <a:cubicBezTo>
                    <a:pt x="153" y="175"/>
                    <a:pt x="125" y="175"/>
                    <a:pt x="98" y="176"/>
                  </a:cubicBezTo>
                  <a:cubicBezTo>
                    <a:pt x="96" y="176"/>
                    <a:pt x="94" y="177"/>
                    <a:pt x="91" y="177"/>
                  </a:cubicBezTo>
                  <a:cubicBezTo>
                    <a:pt x="90" y="182"/>
                    <a:pt x="90" y="188"/>
                    <a:pt x="90" y="193"/>
                  </a:cubicBezTo>
                  <a:cubicBezTo>
                    <a:pt x="90" y="225"/>
                    <a:pt x="89" y="257"/>
                    <a:pt x="90" y="289"/>
                  </a:cubicBezTo>
                  <a:cubicBezTo>
                    <a:pt x="90" y="307"/>
                    <a:pt x="96" y="312"/>
                    <a:pt x="114" y="313"/>
                  </a:cubicBezTo>
                  <a:cubicBezTo>
                    <a:pt x="139" y="313"/>
                    <a:pt x="164" y="313"/>
                    <a:pt x="190" y="313"/>
                  </a:cubicBezTo>
                  <a:cubicBezTo>
                    <a:pt x="224" y="313"/>
                    <a:pt x="248" y="297"/>
                    <a:pt x="261" y="265"/>
                  </a:cubicBezTo>
                  <a:cubicBezTo>
                    <a:pt x="263" y="261"/>
                    <a:pt x="264" y="256"/>
                    <a:pt x="267" y="252"/>
                  </a:cubicBezTo>
                  <a:cubicBezTo>
                    <a:pt x="269" y="250"/>
                    <a:pt x="274" y="249"/>
                    <a:pt x="281"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2">
              <a:extLst>
                <a:ext uri="{FF2B5EF4-FFF2-40B4-BE49-F238E27FC236}">
                  <a16:creationId xmlns:a16="http://schemas.microsoft.com/office/drawing/2014/main" id="{EB9F17FB-BD96-44DE-9A9B-D7F9ECE5913B}"/>
                </a:ext>
              </a:extLst>
            </p:cNvPr>
            <p:cNvSpPr>
              <a:spLocks/>
            </p:cNvSpPr>
            <p:nvPr userDrawn="1"/>
          </p:nvSpPr>
          <p:spPr bwMode="auto">
            <a:xfrm>
              <a:off x="4717052" y="2416812"/>
              <a:ext cx="158179" cy="189250"/>
            </a:xfrm>
            <a:custGeom>
              <a:avLst/>
              <a:gdLst>
                <a:gd name="T0" fmla="*/ 88 w 279"/>
                <a:gd name="T1" fmla="*/ 171 h 334"/>
                <a:gd name="T2" fmla="*/ 88 w 279"/>
                <a:gd name="T3" fmla="*/ 285 h 334"/>
                <a:gd name="T4" fmla="*/ 114 w 279"/>
                <a:gd name="T5" fmla="*/ 309 h 334"/>
                <a:gd name="T6" fmla="*/ 186 w 279"/>
                <a:gd name="T7" fmla="*/ 309 h 334"/>
                <a:gd name="T8" fmla="*/ 261 w 279"/>
                <a:gd name="T9" fmla="*/ 259 h 334"/>
                <a:gd name="T10" fmla="*/ 267 w 279"/>
                <a:gd name="T11" fmla="*/ 247 h 334"/>
                <a:gd name="T12" fmla="*/ 279 w 279"/>
                <a:gd name="T13" fmla="*/ 242 h 334"/>
                <a:gd name="T14" fmla="*/ 251 w 279"/>
                <a:gd name="T15" fmla="*/ 334 h 334"/>
                <a:gd name="T16" fmla="*/ 2 w 279"/>
                <a:gd name="T17" fmla="*/ 333 h 334"/>
                <a:gd name="T18" fmla="*/ 0 w 279"/>
                <a:gd name="T19" fmla="*/ 328 h 334"/>
                <a:gd name="T20" fmla="*/ 4 w 279"/>
                <a:gd name="T21" fmla="*/ 324 h 334"/>
                <a:gd name="T22" fmla="*/ 32 w 279"/>
                <a:gd name="T23" fmla="*/ 289 h 334"/>
                <a:gd name="T24" fmla="*/ 32 w 279"/>
                <a:gd name="T25" fmla="*/ 44 h 334"/>
                <a:gd name="T26" fmla="*/ 8 w 279"/>
                <a:gd name="T27" fmla="*/ 10 h 334"/>
                <a:gd name="T28" fmla="*/ 1 w 279"/>
                <a:gd name="T29" fmla="*/ 6 h 334"/>
                <a:gd name="T30" fmla="*/ 0 w 279"/>
                <a:gd name="T31" fmla="*/ 3 h 334"/>
                <a:gd name="T32" fmla="*/ 4 w 279"/>
                <a:gd name="T33" fmla="*/ 0 h 334"/>
                <a:gd name="T34" fmla="*/ 242 w 279"/>
                <a:gd name="T35" fmla="*/ 0 h 334"/>
                <a:gd name="T36" fmla="*/ 246 w 279"/>
                <a:gd name="T37" fmla="*/ 75 h 334"/>
                <a:gd name="T38" fmla="*/ 241 w 279"/>
                <a:gd name="T39" fmla="*/ 77 h 334"/>
                <a:gd name="T40" fmla="*/ 236 w 279"/>
                <a:gd name="T41" fmla="*/ 61 h 334"/>
                <a:gd name="T42" fmla="*/ 187 w 279"/>
                <a:gd name="T43" fmla="*/ 23 h 334"/>
                <a:gd name="T44" fmla="*/ 91 w 279"/>
                <a:gd name="T45" fmla="*/ 23 h 334"/>
                <a:gd name="T46" fmla="*/ 90 w 279"/>
                <a:gd name="T47" fmla="*/ 143 h 334"/>
                <a:gd name="T48" fmla="*/ 137 w 279"/>
                <a:gd name="T49" fmla="*/ 143 h 334"/>
                <a:gd name="T50" fmla="*/ 163 w 279"/>
                <a:gd name="T51" fmla="*/ 143 h 334"/>
                <a:gd name="T52" fmla="*/ 209 w 279"/>
                <a:gd name="T53" fmla="*/ 113 h 334"/>
                <a:gd name="T54" fmla="*/ 216 w 279"/>
                <a:gd name="T55" fmla="*/ 108 h 334"/>
                <a:gd name="T56" fmla="*/ 217 w 279"/>
                <a:gd name="T57" fmla="*/ 202 h 334"/>
                <a:gd name="T58" fmla="*/ 207 w 279"/>
                <a:gd name="T59" fmla="*/ 194 h 334"/>
                <a:gd name="T60" fmla="*/ 176 w 279"/>
                <a:gd name="T61" fmla="*/ 171 h 334"/>
                <a:gd name="T62" fmla="*/ 88 w 279"/>
                <a:gd name="T63" fmla="*/ 1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4">
                  <a:moveTo>
                    <a:pt x="88" y="171"/>
                  </a:moveTo>
                  <a:cubicBezTo>
                    <a:pt x="88" y="211"/>
                    <a:pt x="87" y="248"/>
                    <a:pt x="88" y="285"/>
                  </a:cubicBezTo>
                  <a:cubicBezTo>
                    <a:pt x="88" y="304"/>
                    <a:pt x="94" y="308"/>
                    <a:pt x="114" y="309"/>
                  </a:cubicBezTo>
                  <a:cubicBezTo>
                    <a:pt x="138" y="309"/>
                    <a:pt x="162" y="309"/>
                    <a:pt x="186" y="309"/>
                  </a:cubicBezTo>
                  <a:cubicBezTo>
                    <a:pt x="222" y="309"/>
                    <a:pt x="247" y="292"/>
                    <a:pt x="261" y="259"/>
                  </a:cubicBezTo>
                  <a:cubicBezTo>
                    <a:pt x="263" y="255"/>
                    <a:pt x="264" y="250"/>
                    <a:pt x="267" y="247"/>
                  </a:cubicBezTo>
                  <a:cubicBezTo>
                    <a:pt x="268" y="245"/>
                    <a:pt x="272" y="244"/>
                    <a:pt x="279" y="242"/>
                  </a:cubicBezTo>
                  <a:cubicBezTo>
                    <a:pt x="269" y="275"/>
                    <a:pt x="260" y="304"/>
                    <a:pt x="251" y="334"/>
                  </a:cubicBezTo>
                  <a:cubicBezTo>
                    <a:pt x="167" y="334"/>
                    <a:pt x="85" y="334"/>
                    <a:pt x="2" y="333"/>
                  </a:cubicBezTo>
                  <a:cubicBezTo>
                    <a:pt x="2" y="333"/>
                    <a:pt x="1" y="330"/>
                    <a:pt x="0" y="328"/>
                  </a:cubicBezTo>
                  <a:cubicBezTo>
                    <a:pt x="1" y="327"/>
                    <a:pt x="2" y="325"/>
                    <a:pt x="4" y="324"/>
                  </a:cubicBezTo>
                  <a:cubicBezTo>
                    <a:pt x="27" y="317"/>
                    <a:pt x="32" y="312"/>
                    <a:pt x="32" y="289"/>
                  </a:cubicBezTo>
                  <a:cubicBezTo>
                    <a:pt x="32" y="207"/>
                    <a:pt x="32" y="125"/>
                    <a:pt x="32" y="44"/>
                  </a:cubicBezTo>
                  <a:cubicBezTo>
                    <a:pt x="32" y="26"/>
                    <a:pt x="26" y="14"/>
                    <a:pt x="8" y="10"/>
                  </a:cubicBezTo>
                  <a:cubicBezTo>
                    <a:pt x="5" y="9"/>
                    <a:pt x="3" y="7"/>
                    <a:pt x="1" y="6"/>
                  </a:cubicBezTo>
                  <a:cubicBezTo>
                    <a:pt x="1" y="5"/>
                    <a:pt x="1" y="5"/>
                    <a:pt x="0" y="3"/>
                  </a:cubicBezTo>
                  <a:cubicBezTo>
                    <a:pt x="2" y="2"/>
                    <a:pt x="3" y="0"/>
                    <a:pt x="4" y="0"/>
                  </a:cubicBezTo>
                  <a:cubicBezTo>
                    <a:pt x="83" y="0"/>
                    <a:pt x="161" y="0"/>
                    <a:pt x="242" y="0"/>
                  </a:cubicBezTo>
                  <a:cubicBezTo>
                    <a:pt x="243" y="26"/>
                    <a:pt x="249" y="50"/>
                    <a:pt x="246" y="75"/>
                  </a:cubicBezTo>
                  <a:cubicBezTo>
                    <a:pt x="244" y="76"/>
                    <a:pt x="242" y="76"/>
                    <a:pt x="241" y="77"/>
                  </a:cubicBezTo>
                  <a:cubicBezTo>
                    <a:pt x="239" y="71"/>
                    <a:pt x="237" y="66"/>
                    <a:pt x="236" y="61"/>
                  </a:cubicBezTo>
                  <a:cubicBezTo>
                    <a:pt x="231" y="41"/>
                    <a:pt x="214" y="22"/>
                    <a:pt x="187" y="23"/>
                  </a:cubicBezTo>
                  <a:cubicBezTo>
                    <a:pt x="155" y="24"/>
                    <a:pt x="123" y="23"/>
                    <a:pt x="91" y="23"/>
                  </a:cubicBezTo>
                  <a:cubicBezTo>
                    <a:pt x="87" y="39"/>
                    <a:pt x="86" y="121"/>
                    <a:pt x="90" y="143"/>
                  </a:cubicBezTo>
                  <a:cubicBezTo>
                    <a:pt x="106" y="143"/>
                    <a:pt x="122" y="143"/>
                    <a:pt x="137" y="143"/>
                  </a:cubicBezTo>
                  <a:cubicBezTo>
                    <a:pt x="146" y="143"/>
                    <a:pt x="155" y="143"/>
                    <a:pt x="163" y="143"/>
                  </a:cubicBezTo>
                  <a:cubicBezTo>
                    <a:pt x="187" y="146"/>
                    <a:pt x="204" y="140"/>
                    <a:pt x="209" y="113"/>
                  </a:cubicBezTo>
                  <a:cubicBezTo>
                    <a:pt x="209" y="112"/>
                    <a:pt x="213" y="110"/>
                    <a:pt x="216" y="108"/>
                  </a:cubicBezTo>
                  <a:cubicBezTo>
                    <a:pt x="220" y="124"/>
                    <a:pt x="221" y="180"/>
                    <a:pt x="217" y="202"/>
                  </a:cubicBezTo>
                  <a:cubicBezTo>
                    <a:pt x="210" y="205"/>
                    <a:pt x="209" y="200"/>
                    <a:pt x="207" y="194"/>
                  </a:cubicBezTo>
                  <a:cubicBezTo>
                    <a:pt x="199" y="172"/>
                    <a:pt x="198" y="171"/>
                    <a:pt x="176" y="171"/>
                  </a:cubicBezTo>
                  <a:cubicBezTo>
                    <a:pt x="147" y="171"/>
                    <a:pt x="119" y="171"/>
                    <a:pt x="88"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3">
              <a:extLst>
                <a:ext uri="{FF2B5EF4-FFF2-40B4-BE49-F238E27FC236}">
                  <a16:creationId xmlns:a16="http://schemas.microsoft.com/office/drawing/2014/main" id="{EC626F82-DFD5-4F4D-B55B-9CC6F8FC0D18}"/>
                </a:ext>
              </a:extLst>
            </p:cNvPr>
            <p:cNvSpPr>
              <a:spLocks/>
            </p:cNvSpPr>
            <p:nvPr userDrawn="1"/>
          </p:nvSpPr>
          <p:spPr bwMode="auto">
            <a:xfrm>
              <a:off x="5031715" y="2765936"/>
              <a:ext cx="184166" cy="194334"/>
            </a:xfrm>
            <a:custGeom>
              <a:avLst/>
              <a:gdLst>
                <a:gd name="T0" fmla="*/ 230 w 326"/>
                <a:gd name="T1" fmla="*/ 7 h 344"/>
                <a:gd name="T2" fmla="*/ 242 w 326"/>
                <a:gd name="T3" fmla="*/ 0 h 344"/>
                <a:gd name="T4" fmla="*/ 316 w 326"/>
                <a:gd name="T5" fmla="*/ 0 h 344"/>
                <a:gd name="T6" fmla="*/ 326 w 326"/>
                <a:gd name="T7" fmla="*/ 6 h 344"/>
                <a:gd name="T8" fmla="*/ 321 w 326"/>
                <a:gd name="T9" fmla="*/ 11 h 344"/>
                <a:gd name="T10" fmla="*/ 293 w 326"/>
                <a:gd name="T11" fmla="*/ 45 h 344"/>
                <a:gd name="T12" fmla="*/ 293 w 326"/>
                <a:gd name="T13" fmla="*/ 223 h 344"/>
                <a:gd name="T14" fmla="*/ 201 w 326"/>
                <a:gd name="T15" fmla="*/ 338 h 344"/>
                <a:gd name="T16" fmla="*/ 107 w 326"/>
                <a:gd name="T17" fmla="*/ 332 h 344"/>
                <a:gd name="T18" fmla="*/ 31 w 326"/>
                <a:gd name="T19" fmla="*/ 223 h 344"/>
                <a:gd name="T20" fmla="*/ 31 w 326"/>
                <a:gd name="T21" fmla="*/ 69 h 344"/>
                <a:gd name="T22" fmla="*/ 0 w 326"/>
                <a:gd name="T23" fmla="*/ 6 h 344"/>
                <a:gd name="T24" fmla="*/ 9 w 326"/>
                <a:gd name="T25" fmla="*/ 0 h 344"/>
                <a:gd name="T26" fmla="*/ 113 w 326"/>
                <a:gd name="T27" fmla="*/ 0 h 344"/>
                <a:gd name="T28" fmla="*/ 122 w 326"/>
                <a:gd name="T29" fmla="*/ 5 h 344"/>
                <a:gd name="T30" fmla="*/ 110 w 326"/>
                <a:gd name="T31" fmla="*/ 13 h 344"/>
                <a:gd name="T32" fmla="*/ 89 w 326"/>
                <a:gd name="T33" fmla="*/ 48 h 344"/>
                <a:gd name="T34" fmla="*/ 89 w 326"/>
                <a:gd name="T35" fmla="*/ 228 h 344"/>
                <a:gd name="T36" fmla="*/ 158 w 326"/>
                <a:gd name="T37" fmla="*/ 313 h 344"/>
                <a:gd name="T38" fmla="*/ 264 w 326"/>
                <a:gd name="T39" fmla="*/ 227 h 344"/>
                <a:gd name="T40" fmla="*/ 265 w 326"/>
                <a:gd name="T41" fmla="*/ 43 h 344"/>
                <a:gd name="T42" fmla="*/ 238 w 326"/>
                <a:gd name="T43" fmla="*/ 11 h 344"/>
                <a:gd name="T44" fmla="*/ 230 w 326"/>
                <a:gd name="T45" fmla="*/ 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344">
                  <a:moveTo>
                    <a:pt x="230" y="7"/>
                  </a:moveTo>
                  <a:cubicBezTo>
                    <a:pt x="235" y="4"/>
                    <a:pt x="238" y="0"/>
                    <a:pt x="242" y="0"/>
                  </a:cubicBezTo>
                  <a:cubicBezTo>
                    <a:pt x="266" y="0"/>
                    <a:pt x="291" y="0"/>
                    <a:pt x="316" y="0"/>
                  </a:cubicBezTo>
                  <a:cubicBezTo>
                    <a:pt x="319" y="0"/>
                    <a:pt x="322" y="4"/>
                    <a:pt x="326" y="6"/>
                  </a:cubicBezTo>
                  <a:cubicBezTo>
                    <a:pt x="323" y="9"/>
                    <a:pt x="322" y="11"/>
                    <a:pt x="321" y="11"/>
                  </a:cubicBezTo>
                  <a:cubicBezTo>
                    <a:pt x="297" y="15"/>
                    <a:pt x="293" y="20"/>
                    <a:pt x="293" y="45"/>
                  </a:cubicBezTo>
                  <a:cubicBezTo>
                    <a:pt x="293" y="104"/>
                    <a:pt x="291" y="163"/>
                    <a:pt x="293" y="223"/>
                  </a:cubicBezTo>
                  <a:cubicBezTo>
                    <a:pt x="295" y="281"/>
                    <a:pt x="259" y="326"/>
                    <a:pt x="201" y="338"/>
                  </a:cubicBezTo>
                  <a:cubicBezTo>
                    <a:pt x="169" y="344"/>
                    <a:pt x="138" y="343"/>
                    <a:pt x="107" y="332"/>
                  </a:cubicBezTo>
                  <a:cubicBezTo>
                    <a:pt x="58" y="313"/>
                    <a:pt x="32" y="276"/>
                    <a:pt x="31" y="223"/>
                  </a:cubicBezTo>
                  <a:cubicBezTo>
                    <a:pt x="31" y="172"/>
                    <a:pt x="31" y="121"/>
                    <a:pt x="31" y="69"/>
                  </a:cubicBezTo>
                  <a:cubicBezTo>
                    <a:pt x="31" y="29"/>
                    <a:pt x="31" y="29"/>
                    <a:pt x="0" y="6"/>
                  </a:cubicBezTo>
                  <a:cubicBezTo>
                    <a:pt x="3" y="4"/>
                    <a:pt x="6" y="0"/>
                    <a:pt x="9" y="0"/>
                  </a:cubicBezTo>
                  <a:cubicBezTo>
                    <a:pt x="43" y="0"/>
                    <a:pt x="78" y="0"/>
                    <a:pt x="113" y="0"/>
                  </a:cubicBezTo>
                  <a:cubicBezTo>
                    <a:pt x="115" y="0"/>
                    <a:pt x="117" y="2"/>
                    <a:pt x="122" y="5"/>
                  </a:cubicBezTo>
                  <a:cubicBezTo>
                    <a:pt x="117" y="9"/>
                    <a:pt x="114" y="12"/>
                    <a:pt x="110" y="13"/>
                  </a:cubicBezTo>
                  <a:cubicBezTo>
                    <a:pt x="95" y="21"/>
                    <a:pt x="89" y="32"/>
                    <a:pt x="89" y="48"/>
                  </a:cubicBezTo>
                  <a:cubicBezTo>
                    <a:pt x="89" y="108"/>
                    <a:pt x="88" y="168"/>
                    <a:pt x="89" y="228"/>
                  </a:cubicBezTo>
                  <a:cubicBezTo>
                    <a:pt x="90" y="274"/>
                    <a:pt x="117" y="306"/>
                    <a:pt x="158" y="313"/>
                  </a:cubicBezTo>
                  <a:cubicBezTo>
                    <a:pt x="212" y="323"/>
                    <a:pt x="264" y="282"/>
                    <a:pt x="264" y="227"/>
                  </a:cubicBezTo>
                  <a:cubicBezTo>
                    <a:pt x="265" y="166"/>
                    <a:pt x="265" y="104"/>
                    <a:pt x="265" y="43"/>
                  </a:cubicBezTo>
                  <a:cubicBezTo>
                    <a:pt x="265" y="20"/>
                    <a:pt x="262" y="17"/>
                    <a:pt x="238" y="11"/>
                  </a:cubicBezTo>
                  <a:cubicBezTo>
                    <a:pt x="236" y="11"/>
                    <a:pt x="235" y="9"/>
                    <a:pt x="23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4">
              <a:extLst>
                <a:ext uri="{FF2B5EF4-FFF2-40B4-BE49-F238E27FC236}">
                  <a16:creationId xmlns:a16="http://schemas.microsoft.com/office/drawing/2014/main" id="{64E29022-0F41-4478-AA31-2BECCFCCDCB2}"/>
                </a:ext>
              </a:extLst>
            </p:cNvPr>
            <p:cNvSpPr>
              <a:spLocks noEditPoints="1"/>
            </p:cNvSpPr>
            <p:nvPr userDrawn="1"/>
          </p:nvSpPr>
          <p:spPr bwMode="auto">
            <a:xfrm>
              <a:off x="6061575" y="2758591"/>
              <a:ext cx="192075" cy="198289"/>
            </a:xfrm>
            <a:custGeom>
              <a:avLst/>
              <a:gdLst>
                <a:gd name="T0" fmla="*/ 339 w 339"/>
                <a:gd name="T1" fmla="*/ 344 h 351"/>
                <a:gd name="T2" fmla="*/ 222 w 339"/>
                <a:gd name="T3" fmla="*/ 347 h 351"/>
                <a:gd name="T4" fmla="*/ 221 w 339"/>
                <a:gd name="T5" fmla="*/ 343 h 351"/>
                <a:gd name="T6" fmla="*/ 234 w 339"/>
                <a:gd name="T7" fmla="*/ 337 h 351"/>
                <a:gd name="T8" fmla="*/ 245 w 339"/>
                <a:gd name="T9" fmla="*/ 314 h 351"/>
                <a:gd name="T10" fmla="*/ 215 w 339"/>
                <a:gd name="T11" fmla="*/ 244 h 351"/>
                <a:gd name="T12" fmla="*/ 97 w 339"/>
                <a:gd name="T13" fmla="*/ 244 h 351"/>
                <a:gd name="T14" fmla="*/ 67 w 339"/>
                <a:gd name="T15" fmla="*/ 316 h 351"/>
                <a:gd name="T16" fmla="*/ 74 w 339"/>
                <a:gd name="T17" fmla="*/ 334 h 351"/>
                <a:gd name="T18" fmla="*/ 90 w 339"/>
                <a:gd name="T19" fmla="*/ 343 h 351"/>
                <a:gd name="T20" fmla="*/ 0 w 339"/>
                <a:gd name="T21" fmla="*/ 344 h 351"/>
                <a:gd name="T22" fmla="*/ 3 w 339"/>
                <a:gd name="T23" fmla="*/ 340 h 351"/>
                <a:gd name="T24" fmla="*/ 42 w 339"/>
                <a:gd name="T25" fmla="*/ 301 h 351"/>
                <a:gd name="T26" fmla="*/ 153 w 339"/>
                <a:gd name="T27" fmla="*/ 33 h 351"/>
                <a:gd name="T28" fmla="*/ 168 w 339"/>
                <a:gd name="T29" fmla="*/ 0 h 351"/>
                <a:gd name="T30" fmla="*/ 181 w 339"/>
                <a:gd name="T31" fmla="*/ 23 h 351"/>
                <a:gd name="T32" fmla="*/ 276 w 339"/>
                <a:gd name="T33" fmla="*/ 242 h 351"/>
                <a:gd name="T34" fmla="*/ 298 w 339"/>
                <a:gd name="T35" fmla="*/ 294 h 351"/>
                <a:gd name="T36" fmla="*/ 339 w 339"/>
                <a:gd name="T37" fmla="*/ 344 h 351"/>
                <a:gd name="T38" fmla="*/ 155 w 339"/>
                <a:gd name="T39" fmla="*/ 108 h 351"/>
                <a:gd name="T40" fmla="*/ 109 w 339"/>
                <a:gd name="T41" fmla="*/ 216 h 351"/>
                <a:gd name="T42" fmla="*/ 202 w 339"/>
                <a:gd name="T43" fmla="*/ 216 h 351"/>
                <a:gd name="T44" fmla="*/ 155 w 339"/>
                <a:gd name="T45" fmla="*/ 10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9" h="351">
                  <a:moveTo>
                    <a:pt x="339" y="344"/>
                  </a:moveTo>
                  <a:cubicBezTo>
                    <a:pt x="299" y="349"/>
                    <a:pt x="261" y="349"/>
                    <a:pt x="222" y="347"/>
                  </a:cubicBezTo>
                  <a:cubicBezTo>
                    <a:pt x="222" y="346"/>
                    <a:pt x="221" y="344"/>
                    <a:pt x="221" y="343"/>
                  </a:cubicBezTo>
                  <a:cubicBezTo>
                    <a:pt x="226" y="341"/>
                    <a:pt x="230" y="339"/>
                    <a:pt x="234" y="337"/>
                  </a:cubicBezTo>
                  <a:cubicBezTo>
                    <a:pt x="247" y="332"/>
                    <a:pt x="250" y="326"/>
                    <a:pt x="245" y="314"/>
                  </a:cubicBezTo>
                  <a:cubicBezTo>
                    <a:pt x="235" y="290"/>
                    <a:pt x="225" y="267"/>
                    <a:pt x="215" y="244"/>
                  </a:cubicBezTo>
                  <a:cubicBezTo>
                    <a:pt x="175" y="244"/>
                    <a:pt x="137" y="244"/>
                    <a:pt x="97" y="244"/>
                  </a:cubicBezTo>
                  <a:cubicBezTo>
                    <a:pt x="87" y="268"/>
                    <a:pt x="77" y="292"/>
                    <a:pt x="67" y="316"/>
                  </a:cubicBezTo>
                  <a:cubicBezTo>
                    <a:pt x="63" y="324"/>
                    <a:pt x="68" y="330"/>
                    <a:pt x="74" y="334"/>
                  </a:cubicBezTo>
                  <a:cubicBezTo>
                    <a:pt x="78" y="338"/>
                    <a:pt x="84" y="340"/>
                    <a:pt x="90" y="343"/>
                  </a:cubicBezTo>
                  <a:cubicBezTo>
                    <a:pt x="75" y="350"/>
                    <a:pt x="15" y="351"/>
                    <a:pt x="0" y="344"/>
                  </a:cubicBezTo>
                  <a:cubicBezTo>
                    <a:pt x="1" y="343"/>
                    <a:pt x="2" y="340"/>
                    <a:pt x="3" y="340"/>
                  </a:cubicBezTo>
                  <a:cubicBezTo>
                    <a:pt x="25" y="335"/>
                    <a:pt x="35" y="319"/>
                    <a:pt x="42" y="301"/>
                  </a:cubicBezTo>
                  <a:cubicBezTo>
                    <a:pt x="79" y="211"/>
                    <a:pt x="116" y="122"/>
                    <a:pt x="153" y="33"/>
                  </a:cubicBezTo>
                  <a:cubicBezTo>
                    <a:pt x="157" y="23"/>
                    <a:pt x="162" y="14"/>
                    <a:pt x="168" y="0"/>
                  </a:cubicBezTo>
                  <a:cubicBezTo>
                    <a:pt x="174" y="11"/>
                    <a:pt x="178" y="17"/>
                    <a:pt x="181" y="23"/>
                  </a:cubicBezTo>
                  <a:cubicBezTo>
                    <a:pt x="213" y="96"/>
                    <a:pt x="245" y="169"/>
                    <a:pt x="276" y="242"/>
                  </a:cubicBezTo>
                  <a:cubicBezTo>
                    <a:pt x="284" y="260"/>
                    <a:pt x="291" y="277"/>
                    <a:pt x="298" y="294"/>
                  </a:cubicBezTo>
                  <a:cubicBezTo>
                    <a:pt x="307" y="314"/>
                    <a:pt x="314" y="335"/>
                    <a:pt x="339" y="344"/>
                  </a:cubicBezTo>
                  <a:close/>
                  <a:moveTo>
                    <a:pt x="155" y="108"/>
                  </a:moveTo>
                  <a:cubicBezTo>
                    <a:pt x="138" y="146"/>
                    <a:pt x="123" y="180"/>
                    <a:pt x="109" y="216"/>
                  </a:cubicBezTo>
                  <a:cubicBezTo>
                    <a:pt x="141" y="216"/>
                    <a:pt x="170" y="216"/>
                    <a:pt x="202" y="216"/>
                  </a:cubicBezTo>
                  <a:cubicBezTo>
                    <a:pt x="186" y="180"/>
                    <a:pt x="172" y="146"/>
                    <a:pt x="155"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5">
              <a:extLst>
                <a:ext uri="{FF2B5EF4-FFF2-40B4-BE49-F238E27FC236}">
                  <a16:creationId xmlns:a16="http://schemas.microsoft.com/office/drawing/2014/main" id="{80B8F3BD-4770-4E9F-9CF1-FE82CF8F8306}"/>
                </a:ext>
              </a:extLst>
            </p:cNvPr>
            <p:cNvSpPr>
              <a:spLocks/>
            </p:cNvSpPr>
            <p:nvPr userDrawn="1"/>
          </p:nvSpPr>
          <p:spPr bwMode="auto">
            <a:xfrm>
              <a:off x="4541360" y="2766500"/>
              <a:ext cx="149705" cy="191510"/>
            </a:xfrm>
            <a:custGeom>
              <a:avLst/>
              <a:gdLst>
                <a:gd name="T0" fmla="*/ 212 w 265"/>
                <a:gd name="T1" fmla="*/ 205 h 339"/>
                <a:gd name="T2" fmla="*/ 206 w 265"/>
                <a:gd name="T3" fmla="*/ 190 h 339"/>
                <a:gd name="T4" fmla="*/ 185 w 265"/>
                <a:gd name="T5" fmla="*/ 171 h 339"/>
                <a:gd name="T6" fmla="*/ 89 w 265"/>
                <a:gd name="T7" fmla="*/ 171 h 339"/>
                <a:gd name="T8" fmla="*/ 89 w 265"/>
                <a:gd name="T9" fmla="*/ 200 h 339"/>
                <a:gd name="T10" fmla="*/ 89 w 265"/>
                <a:gd name="T11" fmla="*/ 288 h 339"/>
                <a:gd name="T12" fmla="*/ 117 w 265"/>
                <a:gd name="T13" fmla="*/ 327 h 339"/>
                <a:gd name="T14" fmla="*/ 123 w 265"/>
                <a:gd name="T15" fmla="*/ 334 h 339"/>
                <a:gd name="T16" fmla="*/ 0 w 265"/>
                <a:gd name="T17" fmla="*/ 335 h 339"/>
                <a:gd name="T18" fmla="*/ 9 w 265"/>
                <a:gd name="T19" fmla="*/ 326 h 339"/>
                <a:gd name="T20" fmla="*/ 33 w 265"/>
                <a:gd name="T21" fmla="*/ 292 h 339"/>
                <a:gd name="T22" fmla="*/ 33 w 265"/>
                <a:gd name="T23" fmla="*/ 46 h 339"/>
                <a:gd name="T24" fmla="*/ 9 w 265"/>
                <a:gd name="T25" fmla="*/ 12 h 339"/>
                <a:gd name="T26" fmla="*/ 4 w 265"/>
                <a:gd name="T27" fmla="*/ 0 h 339"/>
                <a:gd name="T28" fmla="*/ 257 w 265"/>
                <a:gd name="T29" fmla="*/ 0 h 339"/>
                <a:gd name="T30" fmla="*/ 261 w 265"/>
                <a:gd name="T31" fmla="*/ 77 h 339"/>
                <a:gd name="T32" fmla="*/ 257 w 265"/>
                <a:gd name="T33" fmla="*/ 78 h 339"/>
                <a:gd name="T34" fmla="*/ 251 w 265"/>
                <a:gd name="T35" fmla="*/ 63 h 339"/>
                <a:gd name="T36" fmla="*/ 202 w 265"/>
                <a:gd name="T37" fmla="*/ 25 h 339"/>
                <a:gd name="T38" fmla="*/ 93 w 265"/>
                <a:gd name="T39" fmla="*/ 25 h 339"/>
                <a:gd name="T40" fmla="*/ 92 w 265"/>
                <a:gd name="T41" fmla="*/ 145 h 339"/>
                <a:gd name="T42" fmla="*/ 145 w 265"/>
                <a:gd name="T43" fmla="*/ 145 h 339"/>
                <a:gd name="T44" fmla="*/ 178 w 265"/>
                <a:gd name="T45" fmla="*/ 145 h 339"/>
                <a:gd name="T46" fmla="*/ 207 w 265"/>
                <a:gd name="T47" fmla="*/ 123 h 339"/>
                <a:gd name="T48" fmla="*/ 212 w 265"/>
                <a:gd name="T49" fmla="*/ 110 h 339"/>
                <a:gd name="T50" fmla="*/ 212 w 265"/>
                <a:gd name="T51" fmla="*/ 20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9">
                  <a:moveTo>
                    <a:pt x="212" y="205"/>
                  </a:moveTo>
                  <a:cubicBezTo>
                    <a:pt x="210" y="200"/>
                    <a:pt x="208" y="195"/>
                    <a:pt x="206" y="190"/>
                  </a:cubicBezTo>
                  <a:cubicBezTo>
                    <a:pt x="203" y="179"/>
                    <a:pt x="195" y="172"/>
                    <a:pt x="185" y="171"/>
                  </a:cubicBezTo>
                  <a:cubicBezTo>
                    <a:pt x="154" y="170"/>
                    <a:pt x="123" y="171"/>
                    <a:pt x="89" y="171"/>
                  </a:cubicBezTo>
                  <a:cubicBezTo>
                    <a:pt x="89" y="182"/>
                    <a:pt x="89" y="191"/>
                    <a:pt x="89" y="200"/>
                  </a:cubicBezTo>
                  <a:cubicBezTo>
                    <a:pt x="89" y="230"/>
                    <a:pt x="89" y="259"/>
                    <a:pt x="89" y="288"/>
                  </a:cubicBezTo>
                  <a:cubicBezTo>
                    <a:pt x="89" y="315"/>
                    <a:pt x="92" y="317"/>
                    <a:pt x="117" y="327"/>
                  </a:cubicBezTo>
                  <a:cubicBezTo>
                    <a:pt x="119" y="328"/>
                    <a:pt x="121" y="331"/>
                    <a:pt x="123" y="334"/>
                  </a:cubicBezTo>
                  <a:cubicBezTo>
                    <a:pt x="108" y="338"/>
                    <a:pt x="28" y="339"/>
                    <a:pt x="0" y="335"/>
                  </a:cubicBezTo>
                  <a:cubicBezTo>
                    <a:pt x="4" y="331"/>
                    <a:pt x="6" y="327"/>
                    <a:pt x="9" y="326"/>
                  </a:cubicBezTo>
                  <a:cubicBezTo>
                    <a:pt x="28" y="322"/>
                    <a:pt x="33" y="308"/>
                    <a:pt x="33" y="292"/>
                  </a:cubicBezTo>
                  <a:cubicBezTo>
                    <a:pt x="34" y="210"/>
                    <a:pt x="33" y="128"/>
                    <a:pt x="33" y="46"/>
                  </a:cubicBezTo>
                  <a:cubicBezTo>
                    <a:pt x="33" y="29"/>
                    <a:pt x="28" y="16"/>
                    <a:pt x="9" y="12"/>
                  </a:cubicBezTo>
                  <a:cubicBezTo>
                    <a:pt x="3" y="10"/>
                    <a:pt x="0" y="7"/>
                    <a:pt x="4" y="0"/>
                  </a:cubicBezTo>
                  <a:cubicBezTo>
                    <a:pt x="88" y="0"/>
                    <a:pt x="172" y="0"/>
                    <a:pt x="257" y="0"/>
                  </a:cubicBezTo>
                  <a:cubicBezTo>
                    <a:pt x="259" y="26"/>
                    <a:pt x="265" y="52"/>
                    <a:pt x="261" y="77"/>
                  </a:cubicBezTo>
                  <a:cubicBezTo>
                    <a:pt x="260" y="78"/>
                    <a:pt x="258" y="78"/>
                    <a:pt x="257" y="78"/>
                  </a:cubicBezTo>
                  <a:cubicBezTo>
                    <a:pt x="255" y="73"/>
                    <a:pt x="253" y="68"/>
                    <a:pt x="251" y="63"/>
                  </a:cubicBezTo>
                  <a:cubicBezTo>
                    <a:pt x="243" y="37"/>
                    <a:pt x="229" y="26"/>
                    <a:pt x="202" y="25"/>
                  </a:cubicBezTo>
                  <a:cubicBezTo>
                    <a:pt x="166" y="25"/>
                    <a:pt x="129" y="25"/>
                    <a:pt x="93" y="25"/>
                  </a:cubicBezTo>
                  <a:cubicBezTo>
                    <a:pt x="89" y="41"/>
                    <a:pt x="88" y="120"/>
                    <a:pt x="92" y="145"/>
                  </a:cubicBezTo>
                  <a:cubicBezTo>
                    <a:pt x="109" y="145"/>
                    <a:pt x="127" y="145"/>
                    <a:pt x="145" y="145"/>
                  </a:cubicBezTo>
                  <a:cubicBezTo>
                    <a:pt x="156" y="145"/>
                    <a:pt x="167" y="146"/>
                    <a:pt x="178" y="145"/>
                  </a:cubicBezTo>
                  <a:cubicBezTo>
                    <a:pt x="197" y="145"/>
                    <a:pt x="201" y="141"/>
                    <a:pt x="207" y="123"/>
                  </a:cubicBezTo>
                  <a:cubicBezTo>
                    <a:pt x="208" y="119"/>
                    <a:pt x="210" y="115"/>
                    <a:pt x="212" y="110"/>
                  </a:cubicBezTo>
                  <a:cubicBezTo>
                    <a:pt x="220" y="121"/>
                    <a:pt x="221" y="178"/>
                    <a:pt x="21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6">
              <a:extLst>
                <a:ext uri="{FF2B5EF4-FFF2-40B4-BE49-F238E27FC236}">
                  <a16:creationId xmlns:a16="http://schemas.microsoft.com/office/drawing/2014/main" id="{8E767B67-90AE-46E6-8AD4-97AFA988C200}"/>
                </a:ext>
              </a:extLst>
            </p:cNvPr>
            <p:cNvSpPr>
              <a:spLocks/>
            </p:cNvSpPr>
            <p:nvPr userDrawn="1"/>
          </p:nvSpPr>
          <p:spPr bwMode="auto">
            <a:xfrm>
              <a:off x="5761599" y="2763111"/>
              <a:ext cx="124849" cy="197159"/>
            </a:xfrm>
            <a:custGeom>
              <a:avLst/>
              <a:gdLst>
                <a:gd name="T0" fmla="*/ 194 w 221"/>
                <a:gd name="T1" fmla="*/ 5 h 349"/>
                <a:gd name="T2" fmla="*/ 197 w 221"/>
                <a:gd name="T3" fmla="*/ 13 h 349"/>
                <a:gd name="T4" fmla="*/ 197 w 221"/>
                <a:gd name="T5" fmla="*/ 107 h 349"/>
                <a:gd name="T6" fmla="*/ 187 w 221"/>
                <a:gd name="T7" fmla="*/ 115 h 349"/>
                <a:gd name="T8" fmla="*/ 183 w 221"/>
                <a:gd name="T9" fmla="*/ 94 h 349"/>
                <a:gd name="T10" fmla="*/ 129 w 221"/>
                <a:gd name="T11" fmla="*/ 31 h 349"/>
                <a:gd name="T12" fmla="*/ 85 w 221"/>
                <a:gd name="T13" fmla="*/ 31 h 349"/>
                <a:gd name="T14" fmla="*/ 76 w 221"/>
                <a:gd name="T15" fmla="*/ 114 h 349"/>
                <a:gd name="T16" fmla="*/ 106 w 221"/>
                <a:gd name="T17" fmla="*/ 133 h 349"/>
                <a:gd name="T18" fmla="*/ 182 w 221"/>
                <a:gd name="T19" fmla="*/ 185 h 349"/>
                <a:gd name="T20" fmla="*/ 213 w 221"/>
                <a:gd name="T21" fmla="*/ 274 h 349"/>
                <a:gd name="T22" fmla="*/ 144 w 221"/>
                <a:gd name="T23" fmla="*/ 342 h 349"/>
                <a:gd name="T24" fmla="*/ 60 w 221"/>
                <a:gd name="T25" fmla="*/ 333 h 349"/>
                <a:gd name="T26" fmla="*/ 21 w 221"/>
                <a:gd name="T27" fmla="*/ 341 h 349"/>
                <a:gd name="T28" fmla="*/ 14 w 221"/>
                <a:gd name="T29" fmla="*/ 343 h 349"/>
                <a:gd name="T30" fmla="*/ 11 w 221"/>
                <a:gd name="T31" fmla="*/ 337 h 349"/>
                <a:gd name="T32" fmla="*/ 11 w 221"/>
                <a:gd name="T33" fmla="*/ 239 h 349"/>
                <a:gd name="T34" fmla="*/ 21 w 221"/>
                <a:gd name="T35" fmla="*/ 229 h 349"/>
                <a:gd name="T36" fmla="*/ 26 w 221"/>
                <a:gd name="T37" fmla="*/ 253 h 349"/>
                <a:gd name="T38" fmla="*/ 91 w 221"/>
                <a:gd name="T39" fmla="*/ 322 h 349"/>
                <a:gd name="T40" fmla="*/ 165 w 221"/>
                <a:gd name="T41" fmla="*/ 276 h 349"/>
                <a:gd name="T42" fmla="*/ 152 w 221"/>
                <a:gd name="T43" fmla="*/ 236 h 349"/>
                <a:gd name="T44" fmla="*/ 119 w 221"/>
                <a:gd name="T45" fmla="*/ 207 h 349"/>
                <a:gd name="T46" fmla="*/ 54 w 221"/>
                <a:gd name="T47" fmla="*/ 168 h 349"/>
                <a:gd name="T48" fmla="*/ 13 w 221"/>
                <a:gd name="T49" fmla="*/ 63 h 349"/>
                <a:gd name="T50" fmla="*/ 100 w 221"/>
                <a:gd name="T51" fmla="*/ 3 h 349"/>
                <a:gd name="T52" fmla="*/ 148 w 221"/>
                <a:gd name="T53" fmla="*/ 14 h 349"/>
                <a:gd name="T54" fmla="*/ 188 w 221"/>
                <a:gd name="T55" fmla="*/ 6 h 349"/>
                <a:gd name="T56" fmla="*/ 194 w 221"/>
                <a:gd name="T57" fmla="*/ 5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49">
                  <a:moveTo>
                    <a:pt x="194" y="5"/>
                  </a:moveTo>
                  <a:cubicBezTo>
                    <a:pt x="195" y="8"/>
                    <a:pt x="197" y="10"/>
                    <a:pt x="197" y="13"/>
                  </a:cubicBezTo>
                  <a:cubicBezTo>
                    <a:pt x="197" y="44"/>
                    <a:pt x="197" y="76"/>
                    <a:pt x="197" y="107"/>
                  </a:cubicBezTo>
                  <a:cubicBezTo>
                    <a:pt x="197" y="113"/>
                    <a:pt x="196" y="118"/>
                    <a:pt x="187" y="115"/>
                  </a:cubicBezTo>
                  <a:cubicBezTo>
                    <a:pt x="186" y="108"/>
                    <a:pt x="184" y="101"/>
                    <a:pt x="183" y="94"/>
                  </a:cubicBezTo>
                  <a:cubicBezTo>
                    <a:pt x="175" y="65"/>
                    <a:pt x="157" y="43"/>
                    <a:pt x="129" y="31"/>
                  </a:cubicBezTo>
                  <a:cubicBezTo>
                    <a:pt x="115" y="25"/>
                    <a:pt x="99" y="25"/>
                    <a:pt x="85" y="31"/>
                  </a:cubicBezTo>
                  <a:cubicBezTo>
                    <a:pt x="49" y="48"/>
                    <a:pt x="44" y="88"/>
                    <a:pt x="76" y="114"/>
                  </a:cubicBezTo>
                  <a:cubicBezTo>
                    <a:pt x="85" y="122"/>
                    <a:pt x="96" y="127"/>
                    <a:pt x="106" y="133"/>
                  </a:cubicBezTo>
                  <a:cubicBezTo>
                    <a:pt x="132" y="150"/>
                    <a:pt x="158" y="165"/>
                    <a:pt x="182" y="185"/>
                  </a:cubicBezTo>
                  <a:cubicBezTo>
                    <a:pt x="210" y="207"/>
                    <a:pt x="221" y="238"/>
                    <a:pt x="213" y="274"/>
                  </a:cubicBezTo>
                  <a:cubicBezTo>
                    <a:pt x="204" y="310"/>
                    <a:pt x="180" y="334"/>
                    <a:pt x="144" y="342"/>
                  </a:cubicBezTo>
                  <a:cubicBezTo>
                    <a:pt x="116" y="349"/>
                    <a:pt x="87" y="345"/>
                    <a:pt x="60" y="333"/>
                  </a:cubicBezTo>
                  <a:cubicBezTo>
                    <a:pt x="38" y="323"/>
                    <a:pt x="38" y="324"/>
                    <a:pt x="21" y="341"/>
                  </a:cubicBezTo>
                  <a:cubicBezTo>
                    <a:pt x="20" y="343"/>
                    <a:pt x="17" y="342"/>
                    <a:pt x="14" y="343"/>
                  </a:cubicBezTo>
                  <a:cubicBezTo>
                    <a:pt x="13" y="340"/>
                    <a:pt x="11" y="339"/>
                    <a:pt x="11" y="337"/>
                  </a:cubicBezTo>
                  <a:cubicBezTo>
                    <a:pt x="11" y="304"/>
                    <a:pt x="11" y="272"/>
                    <a:pt x="11" y="239"/>
                  </a:cubicBezTo>
                  <a:cubicBezTo>
                    <a:pt x="11" y="233"/>
                    <a:pt x="10" y="226"/>
                    <a:pt x="21" y="229"/>
                  </a:cubicBezTo>
                  <a:cubicBezTo>
                    <a:pt x="22" y="237"/>
                    <a:pt x="24" y="245"/>
                    <a:pt x="26" y="253"/>
                  </a:cubicBezTo>
                  <a:cubicBezTo>
                    <a:pt x="35" y="288"/>
                    <a:pt x="56" y="312"/>
                    <a:pt x="91" y="322"/>
                  </a:cubicBezTo>
                  <a:cubicBezTo>
                    <a:pt x="130" y="333"/>
                    <a:pt x="158" y="302"/>
                    <a:pt x="165" y="276"/>
                  </a:cubicBezTo>
                  <a:cubicBezTo>
                    <a:pt x="168" y="261"/>
                    <a:pt x="163" y="247"/>
                    <a:pt x="152" y="236"/>
                  </a:cubicBezTo>
                  <a:cubicBezTo>
                    <a:pt x="142" y="225"/>
                    <a:pt x="131" y="215"/>
                    <a:pt x="119" y="207"/>
                  </a:cubicBezTo>
                  <a:cubicBezTo>
                    <a:pt x="98" y="193"/>
                    <a:pt x="76" y="181"/>
                    <a:pt x="54" y="168"/>
                  </a:cubicBezTo>
                  <a:cubicBezTo>
                    <a:pt x="16" y="144"/>
                    <a:pt x="0" y="105"/>
                    <a:pt x="13" y="63"/>
                  </a:cubicBezTo>
                  <a:cubicBezTo>
                    <a:pt x="25" y="25"/>
                    <a:pt x="60" y="0"/>
                    <a:pt x="100" y="3"/>
                  </a:cubicBezTo>
                  <a:cubicBezTo>
                    <a:pt x="116" y="4"/>
                    <a:pt x="132" y="9"/>
                    <a:pt x="148" y="14"/>
                  </a:cubicBezTo>
                  <a:cubicBezTo>
                    <a:pt x="172" y="22"/>
                    <a:pt x="171" y="23"/>
                    <a:pt x="188" y="6"/>
                  </a:cubicBezTo>
                  <a:cubicBezTo>
                    <a:pt x="189" y="5"/>
                    <a:pt x="191" y="6"/>
                    <a:pt x="19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7">
              <a:extLst>
                <a:ext uri="{FF2B5EF4-FFF2-40B4-BE49-F238E27FC236}">
                  <a16:creationId xmlns:a16="http://schemas.microsoft.com/office/drawing/2014/main" id="{3BCF089F-F6BC-4B54-9914-CE2E3F06F899}"/>
                </a:ext>
              </a:extLst>
            </p:cNvPr>
            <p:cNvSpPr>
              <a:spLocks/>
            </p:cNvSpPr>
            <p:nvPr userDrawn="1"/>
          </p:nvSpPr>
          <p:spPr bwMode="auto">
            <a:xfrm>
              <a:off x="6075698" y="2413422"/>
              <a:ext cx="123154" cy="194900"/>
            </a:xfrm>
            <a:custGeom>
              <a:avLst/>
              <a:gdLst>
                <a:gd name="T0" fmla="*/ 190 w 218"/>
                <a:gd name="T1" fmla="*/ 113 h 344"/>
                <a:gd name="T2" fmla="*/ 180 w 218"/>
                <a:gd name="T3" fmla="*/ 105 h 344"/>
                <a:gd name="T4" fmla="*/ 147 w 218"/>
                <a:gd name="T5" fmla="*/ 43 h 344"/>
                <a:gd name="T6" fmla="*/ 93 w 218"/>
                <a:gd name="T7" fmla="*/ 25 h 344"/>
                <a:gd name="T8" fmla="*/ 59 w 218"/>
                <a:gd name="T9" fmla="*/ 99 h 344"/>
                <a:gd name="T10" fmla="*/ 97 w 218"/>
                <a:gd name="T11" fmla="*/ 130 h 344"/>
                <a:gd name="T12" fmla="*/ 184 w 218"/>
                <a:gd name="T13" fmla="*/ 190 h 344"/>
                <a:gd name="T14" fmla="*/ 204 w 218"/>
                <a:gd name="T15" fmla="*/ 283 h 344"/>
                <a:gd name="T16" fmla="*/ 123 w 218"/>
                <a:gd name="T17" fmla="*/ 343 h 344"/>
                <a:gd name="T18" fmla="*/ 50 w 218"/>
                <a:gd name="T19" fmla="*/ 329 h 344"/>
                <a:gd name="T20" fmla="*/ 19 w 218"/>
                <a:gd name="T21" fmla="*/ 336 h 344"/>
                <a:gd name="T22" fmla="*/ 10 w 218"/>
                <a:gd name="T23" fmla="*/ 342 h 344"/>
                <a:gd name="T24" fmla="*/ 9 w 218"/>
                <a:gd name="T25" fmla="*/ 227 h 344"/>
                <a:gd name="T26" fmla="*/ 19 w 218"/>
                <a:gd name="T27" fmla="*/ 237 h 344"/>
                <a:gd name="T28" fmla="*/ 50 w 218"/>
                <a:gd name="T29" fmla="*/ 300 h 344"/>
                <a:gd name="T30" fmla="*/ 83 w 218"/>
                <a:gd name="T31" fmla="*/ 319 h 344"/>
                <a:gd name="T32" fmla="*/ 159 w 218"/>
                <a:gd name="T33" fmla="*/ 278 h 344"/>
                <a:gd name="T34" fmla="*/ 145 w 218"/>
                <a:gd name="T35" fmla="*/ 231 h 344"/>
                <a:gd name="T36" fmla="*/ 90 w 218"/>
                <a:gd name="T37" fmla="*/ 190 h 344"/>
                <a:gd name="T38" fmla="*/ 46 w 218"/>
                <a:gd name="T39" fmla="*/ 163 h 344"/>
                <a:gd name="T40" fmla="*/ 4 w 218"/>
                <a:gd name="T41" fmla="*/ 83 h 344"/>
                <a:gd name="T42" fmla="*/ 66 w 218"/>
                <a:gd name="T43" fmla="*/ 5 h 344"/>
                <a:gd name="T44" fmla="*/ 117 w 218"/>
                <a:gd name="T45" fmla="*/ 4 h 344"/>
                <a:gd name="T46" fmla="*/ 146 w 218"/>
                <a:gd name="T47" fmla="*/ 13 h 344"/>
                <a:gd name="T48" fmla="*/ 182 w 218"/>
                <a:gd name="T49" fmla="*/ 7 h 344"/>
                <a:gd name="T50" fmla="*/ 190 w 218"/>
                <a:gd name="T51" fmla="*/ 6 h 344"/>
                <a:gd name="T52" fmla="*/ 190 w 218"/>
                <a:gd name="T53" fmla="*/ 11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8" h="344">
                  <a:moveTo>
                    <a:pt x="190" y="113"/>
                  </a:moveTo>
                  <a:cubicBezTo>
                    <a:pt x="181" y="115"/>
                    <a:pt x="180" y="110"/>
                    <a:pt x="180" y="105"/>
                  </a:cubicBezTo>
                  <a:cubicBezTo>
                    <a:pt x="178" y="79"/>
                    <a:pt x="166" y="59"/>
                    <a:pt x="147" y="43"/>
                  </a:cubicBezTo>
                  <a:cubicBezTo>
                    <a:pt x="131" y="30"/>
                    <a:pt x="114" y="23"/>
                    <a:pt x="93" y="25"/>
                  </a:cubicBezTo>
                  <a:cubicBezTo>
                    <a:pt x="58" y="29"/>
                    <a:pt x="39" y="70"/>
                    <a:pt x="59" y="99"/>
                  </a:cubicBezTo>
                  <a:cubicBezTo>
                    <a:pt x="68" y="113"/>
                    <a:pt x="82" y="122"/>
                    <a:pt x="97" y="130"/>
                  </a:cubicBezTo>
                  <a:cubicBezTo>
                    <a:pt x="129" y="146"/>
                    <a:pt x="159" y="164"/>
                    <a:pt x="184" y="190"/>
                  </a:cubicBezTo>
                  <a:cubicBezTo>
                    <a:pt x="210" y="217"/>
                    <a:pt x="218" y="248"/>
                    <a:pt x="204" y="283"/>
                  </a:cubicBezTo>
                  <a:cubicBezTo>
                    <a:pt x="189" y="319"/>
                    <a:pt x="162" y="340"/>
                    <a:pt x="123" y="343"/>
                  </a:cubicBezTo>
                  <a:cubicBezTo>
                    <a:pt x="98" y="344"/>
                    <a:pt x="73" y="341"/>
                    <a:pt x="50" y="329"/>
                  </a:cubicBezTo>
                  <a:cubicBezTo>
                    <a:pt x="33" y="321"/>
                    <a:pt x="33" y="321"/>
                    <a:pt x="19" y="336"/>
                  </a:cubicBezTo>
                  <a:cubicBezTo>
                    <a:pt x="17" y="338"/>
                    <a:pt x="14" y="340"/>
                    <a:pt x="10" y="342"/>
                  </a:cubicBezTo>
                  <a:cubicBezTo>
                    <a:pt x="5" y="325"/>
                    <a:pt x="5" y="244"/>
                    <a:pt x="9" y="227"/>
                  </a:cubicBezTo>
                  <a:cubicBezTo>
                    <a:pt x="19" y="224"/>
                    <a:pt x="18" y="232"/>
                    <a:pt x="19" y="237"/>
                  </a:cubicBezTo>
                  <a:cubicBezTo>
                    <a:pt x="22" y="262"/>
                    <a:pt x="31" y="284"/>
                    <a:pt x="50" y="300"/>
                  </a:cubicBezTo>
                  <a:cubicBezTo>
                    <a:pt x="60" y="308"/>
                    <a:pt x="71" y="315"/>
                    <a:pt x="83" y="319"/>
                  </a:cubicBezTo>
                  <a:cubicBezTo>
                    <a:pt x="113" y="330"/>
                    <a:pt x="151" y="309"/>
                    <a:pt x="159" y="278"/>
                  </a:cubicBezTo>
                  <a:cubicBezTo>
                    <a:pt x="163" y="260"/>
                    <a:pt x="158" y="243"/>
                    <a:pt x="145" y="231"/>
                  </a:cubicBezTo>
                  <a:cubicBezTo>
                    <a:pt x="128" y="216"/>
                    <a:pt x="109" y="203"/>
                    <a:pt x="90" y="190"/>
                  </a:cubicBezTo>
                  <a:cubicBezTo>
                    <a:pt x="76" y="181"/>
                    <a:pt x="61" y="173"/>
                    <a:pt x="46" y="163"/>
                  </a:cubicBezTo>
                  <a:cubicBezTo>
                    <a:pt x="17" y="145"/>
                    <a:pt x="0" y="118"/>
                    <a:pt x="4" y="83"/>
                  </a:cubicBezTo>
                  <a:cubicBezTo>
                    <a:pt x="8" y="45"/>
                    <a:pt x="28" y="16"/>
                    <a:pt x="66" y="5"/>
                  </a:cubicBezTo>
                  <a:cubicBezTo>
                    <a:pt x="82" y="0"/>
                    <a:pt x="100" y="2"/>
                    <a:pt x="117" y="4"/>
                  </a:cubicBezTo>
                  <a:cubicBezTo>
                    <a:pt x="127" y="4"/>
                    <a:pt x="136" y="9"/>
                    <a:pt x="146" y="13"/>
                  </a:cubicBezTo>
                  <a:cubicBezTo>
                    <a:pt x="159" y="18"/>
                    <a:pt x="172" y="24"/>
                    <a:pt x="182" y="7"/>
                  </a:cubicBezTo>
                  <a:cubicBezTo>
                    <a:pt x="183" y="6"/>
                    <a:pt x="187" y="6"/>
                    <a:pt x="190" y="6"/>
                  </a:cubicBezTo>
                  <a:cubicBezTo>
                    <a:pt x="190" y="42"/>
                    <a:pt x="190" y="78"/>
                    <a:pt x="19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8">
              <a:extLst>
                <a:ext uri="{FF2B5EF4-FFF2-40B4-BE49-F238E27FC236}">
                  <a16:creationId xmlns:a16="http://schemas.microsoft.com/office/drawing/2014/main" id="{414843B4-D418-4FD4-86B6-4226E6A73472}"/>
                </a:ext>
              </a:extLst>
            </p:cNvPr>
            <p:cNvSpPr>
              <a:spLocks/>
            </p:cNvSpPr>
            <p:nvPr userDrawn="1"/>
          </p:nvSpPr>
          <p:spPr bwMode="auto">
            <a:xfrm>
              <a:off x="5527720" y="2415117"/>
              <a:ext cx="183036" cy="193205"/>
            </a:xfrm>
            <a:custGeom>
              <a:avLst/>
              <a:gdLst>
                <a:gd name="T0" fmla="*/ 0 w 323"/>
                <a:gd name="T1" fmla="*/ 6 h 341"/>
                <a:gd name="T2" fmla="*/ 121 w 323"/>
                <a:gd name="T3" fmla="*/ 7 h 341"/>
                <a:gd name="T4" fmla="*/ 112 w 323"/>
                <a:gd name="T5" fmla="*/ 12 h 341"/>
                <a:gd name="T6" fmla="*/ 98 w 323"/>
                <a:gd name="T7" fmla="*/ 42 h 341"/>
                <a:gd name="T8" fmla="*/ 114 w 323"/>
                <a:gd name="T9" fmla="*/ 79 h 341"/>
                <a:gd name="T10" fmla="*/ 178 w 323"/>
                <a:gd name="T11" fmla="*/ 223 h 341"/>
                <a:gd name="T12" fmla="*/ 183 w 323"/>
                <a:gd name="T13" fmla="*/ 235 h 341"/>
                <a:gd name="T14" fmla="*/ 191 w 323"/>
                <a:gd name="T15" fmla="*/ 217 h 341"/>
                <a:gd name="T16" fmla="*/ 260 w 323"/>
                <a:gd name="T17" fmla="*/ 47 h 341"/>
                <a:gd name="T18" fmla="*/ 247 w 323"/>
                <a:gd name="T19" fmla="*/ 10 h 341"/>
                <a:gd name="T20" fmla="*/ 245 w 323"/>
                <a:gd name="T21" fmla="*/ 7 h 341"/>
                <a:gd name="T22" fmla="*/ 323 w 323"/>
                <a:gd name="T23" fmla="*/ 4 h 341"/>
                <a:gd name="T24" fmla="*/ 320 w 323"/>
                <a:gd name="T25" fmla="*/ 12 h 341"/>
                <a:gd name="T26" fmla="*/ 291 w 323"/>
                <a:gd name="T27" fmla="*/ 47 h 341"/>
                <a:gd name="T28" fmla="*/ 247 w 323"/>
                <a:gd name="T29" fmla="*/ 158 h 341"/>
                <a:gd name="T30" fmla="*/ 181 w 323"/>
                <a:gd name="T31" fmla="*/ 325 h 341"/>
                <a:gd name="T32" fmla="*/ 178 w 323"/>
                <a:gd name="T33" fmla="*/ 333 h 341"/>
                <a:gd name="T34" fmla="*/ 162 w 323"/>
                <a:gd name="T35" fmla="*/ 333 h 341"/>
                <a:gd name="T36" fmla="*/ 157 w 323"/>
                <a:gd name="T37" fmla="*/ 322 h 341"/>
                <a:gd name="T38" fmla="*/ 38 w 323"/>
                <a:gd name="T39" fmla="*/ 45 h 341"/>
                <a:gd name="T40" fmla="*/ 0 w 323"/>
                <a:gd name="T41" fmla="*/ 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41">
                  <a:moveTo>
                    <a:pt x="0" y="6"/>
                  </a:moveTo>
                  <a:cubicBezTo>
                    <a:pt x="24" y="1"/>
                    <a:pt x="104" y="1"/>
                    <a:pt x="121" y="7"/>
                  </a:cubicBezTo>
                  <a:cubicBezTo>
                    <a:pt x="117" y="9"/>
                    <a:pt x="115" y="11"/>
                    <a:pt x="112" y="12"/>
                  </a:cubicBezTo>
                  <a:cubicBezTo>
                    <a:pt x="93" y="18"/>
                    <a:pt x="90" y="24"/>
                    <a:pt x="98" y="42"/>
                  </a:cubicBezTo>
                  <a:cubicBezTo>
                    <a:pt x="103" y="55"/>
                    <a:pt x="109" y="67"/>
                    <a:pt x="114" y="79"/>
                  </a:cubicBezTo>
                  <a:cubicBezTo>
                    <a:pt x="136" y="127"/>
                    <a:pt x="157" y="175"/>
                    <a:pt x="178" y="223"/>
                  </a:cubicBezTo>
                  <a:cubicBezTo>
                    <a:pt x="179" y="226"/>
                    <a:pt x="181" y="229"/>
                    <a:pt x="183" y="235"/>
                  </a:cubicBezTo>
                  <a:cubicBezTo>
                    <a:pt x="187" y="227"/>
                    <a:pt x="189" y="222"/>
                    <a:pt x="191" y="217"/>
                  </a:cubicBezTo>
                  <a:cubicBezTo>
                    <a:pt x="214" y="160"/>
                    <a:pt x="237" y="104"/>
                    <a:pt x="260" y="47"/>
                  </a:cubicBezTo>
                  <a:cubicBezTo>
                    <a:pt x="269" y="23"/>
                    <a:pt x="269" y="23"/>
                    <a:pt x="247" y="10"/>
                  </a:cubicBezTo>
                  <a:cubicBezTo>
                    <a:pt x="246" y="10"/>
                    <a:pt x="245" y="8"/>
                    <a:pt x="245" y="7"/>
                  </a:cubicBezTo>
                  <a:cubicBezTo>
                    <a:pt x="255" y="1"/>
                    <a:pt x="291" y="0"/>
                    <a:pt x="323" y="4"/>
                  </a:cubicBezTo>
                  <a:cubicBezTo>
                    <a:pt x="322" y="7"/>
                    <a:pt x="321" y="12"/>
                    <a:pt x="320" y="12"/>
                  </a:cubicBezTo>
                  <a:cubicBezTo>
                    <a:pt x="303" y="18"/>
                    <a:pt x="297" y="32"/>
                    <a:pt x="291" y="47"/>
                  </a:cubicBezTo>
                  <a:cubicBezTo>
                    <a:pt x="276" y="84"/>
                    <a:pt x="262" y="121"/>
                    <a:pt x="247" y="158"/>
                  </a:cubicBezTo>
                  <a:cubicBezTo>
                    <a:pt x="225" y="214"/>
                    <a:pt x="203" y="269"/>
                    <a:pt x="181" y="325"/>
                  </a:cubicBezTo>
                  <a:cubicBezTo>
                    <a:pt x="180" y="328"/>
                    <a:pt x="179" y="330"/>
                    <a:pt x="178" y="333"/>
                  </a:cubicBezTo>
                  <a:cubicBezTo>
                    <a:pt x="173" y="341"/>
                    <a:pt x="167" y="341"/>
                    <a:pt x="162" y="333"/>
                  </a:cubicBezTo>
                  <a:cubicBezTo>
                    <a:pt x="160" y="329"/>
                    <a:pt x="158" y="325"/>
                    <a:pt x="157" y="322"/>
                  </a:cubicBezTo>
                  <a:cubicBezTo>
                    <a:pt x="117" y="230"/>
                    <a:pt x="77" y="137"/>
                    <a:pt x="38" y="45"/>
                  </a:cubicBezTo>
                  <a:cubicBezTo>
                    <a:pt x="31" y="28"/>
                    <a:pt x="19" y="1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
              <a:extLst>
                <a:ext uri="{FF2B5EF4-FFF2-40B4-BE49-F238E27FC236}">
                  <a16:creationId xmlns:a16="http://schemas.microsoft.com/office/drawing/2014/main" id="{E9C3FE79-73FE-4912-A043-AF68C031F800}"/>
                </a:ext>
              </a:extLst>
            </p:cNvPr>
            <p:cNvSpPr>
              <a:spLocks/>
            </p:cNvSpPr>
            <p:nvPr userDrawn="1"/>
          </p:nvSpPr>
          <p:spPr bwMode="auto">
            <a:xfrm>
              <a:off x="6299973" y="2417376"/>
              <a:ext cx="164958" cy="189815"/>
            </a:xfrm>
            <a:custGeom>
              <a:avLst/>
              <a:gdLst>
                <a:gd name="T0" fmla="*/ 175 w 292"/>
                <a:gd name="T1" fmla="*/ 24 h 335"/>
                <a:gd name="T2" fmla="*/ 174 w 292"/>
                <a:gd name="T3" fmla="*/ 45 h 335"/>
                <a:gd name="T4" fmla="*/ 174 w 292"/>
                <a:gd name="T5" fmla="*/ 283 h 335"/>
                <a:gd name="T6" fmla="*/ 207 w 292"/>
                <a:gd name="T7" fmla="*/ 326 h 335"/>
                <a:gd name="T8" fmla="*/ 200 w 292"/>
                <a:gd name="T9" fmla="*/ 334 h 335"/>
                <a:gd name="T10" fmla="*/ 172 w 292"/>
                <a:gd name="T11" fmla="*/ 334 h 335"/>
                <a:gd name="T12" fmla="*/ 98 w 292"/>
                <a:gd name="T13" fmla="*/ 334 h 335"/>
                <a:gd name="T14" fmla="*/ 88 w 292"/>
                <a:gd name="T15" fmla="*/ 324 h 335"/>
                <a:gd name="T16" fmla="*/ 98 w 292"/>
                <a:gd name="T17" fmla="*/ 322 h 335"/>
                <a:gd name="T18" fmla="*/ 118 w 292"/>
                <a:gd name="T19" fmla="*/ 295 h 335"/>
                <a:gd name="T20" fmla="*/ 118 w 292"/>
                <a:gd name="T21" fmla="*/ 25 h 335"/>
                <a:gd name="T22" fmla="*/ 39 w 292"/>
                <a:gd name="T23" fmla="*/ 27 h 335"/>
                <a:gd name="T24" fmla="*/ 16 w 292"/>
                <a:gd name="T25" fmla="*/ 53 h 335"/>
                <a:gd name="T26" fmla="*/ 9 w 292"/>
                <a:gd name="T27" fmla="*/ 78 h 335"/>
                <a:gd name="T28" fmla="*/ 6 w 292"/>
                <a:gd name="T29" fmla="*/ 0 h 335"/>
                <a:gd name="T30" fmla="*/ 285 w 292"/>
                <a:gd name="T31" fmla="*/ 0 h 335"/>
                <a:gd name="T32" fmla="*/ 283 w 292"/>
                <a:gd name="T33" fmla="*/ 81 h 335"/>
                <a:gd name="T34" fmla="*/ 278 w 292"/>
                <a:gd name="T35" fmla="*/ 63 h 335"/>
                <a:gd name="T36" fmla="*/ 230 w 292"/>
                <a:gd name="T37" fmla="*/ 24 h 335"/>
                <a:gd name="T38" fmla="*/ 175 w 292"/>
                <a:gd name="T39" fmla="*/ 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5">
                  <a:moveTo>
                    <a:pt x="175" y="24"/>
                  </a:moveTo>
                  <a:cubicBezTo>
                    <a:pt x="175" y="32"/>
                    <a:pt x="174" y="39"/>
                    <a:pt x="174" y="45"/>
                  </a:cubicBezTo>
                  <a:cubicBezTo>
                    <a:pt x="174" y="125"/>
                    <a:pt x="174" y="204"/>
                    <a:pt x="174" y="283"/>
                  </a:cubicBezTo>
                  <a:cubicBezTo>
                    <a:pt x="174" y="313"/>
                    <a:pt x="178" y="317"/>
                    <a:pt x="207" y="326"/>
                  </a:cubicBezTo>
                  <a:cubicBezTo>
                    <a:pt x="204" y="329"/>
                    <a:pt x="202" y="333"/>
                    <a:pt x="200" y="334"/>
                  </a:cubicBezTo>
                  <a:cubicBezTo>
                    <a:pt x="191" y="335"/>
                    <a:pt x="182" y="334"/>
                    <a:pt x="172" y="334"/>
                  </a:cubicBezTo>
                  <a:cubicBezTo>
                    <a:pt x="148" y="334"/>
                    <a:pt x="123" y="334"/>
                    <a:pt x="98" y="334"/>
                  </a:cubicBezTo>
                  <a:cubicBezTo>
                    <a:pt x="93" y="334"/>
                    <a:pt x="85" y="335"/>
                    <a:pt x="88" y="324"/>
                  </a:cubicBezTo>
                  <a:cubicBezTo>
                    <a:pt x="91" y="323"/>
                    <a:pt x="95" y="323"/>
                    <a:pt x="98" y="322"/>
                  </a:cubicBezTo>
                  <a:cubicBezTo>
                    <a:pt x="111" y="318"/>
                    <a:pt x="118" y="308"/>
                    <a:pt x="118" y="295"/>
                  </a:cubicBezTo>
                  <a:cubicBezTo>
                    <a:pt x="118" y="206"/>
                    <a:pt x="118" y="117"/>
                    <a:pt x="118" y="25"/>
                  </a:cubicBezTo>
                  <a:cubicBezTo>
                    <a:pt x="91" y="24"/>
                    <a:pt x="65" y="21"/>
                    <a:pt x="39" y="27"/>
                  </a:cubicBezTo>
                  <a:cubicBezTo>
                    <a:pt x="26" y="31"/>
                    <a:pt x="20" y="41"/>
                    <a:pt x="16" y="53"/>
                  </a:cubicBezTo>
                  <a:cubicBezTo>
                    <a:pt x="13" y="61"/>
                    <a:pt x="12" y="69"/>
                    <a:pt x="9" y="78"/>
                  </a:cubicBezTo>
                  <a:cubicBezTo>
                    <a:pt x="1" y="68"/>
                    <a:pt x="0" y="44"/>
                    <a:pt x="6" y="0"/>
                  </a:cubicBezTo>
                  <a:cubicBezTo>
                    <a:pt x="99" y="0"/>
                    <a:pt x="192" y="0"/>
                    <a:pt x="285" y="0"/>
                  </a:cubicBezTo>
                  <a:cubicBezTo>
                    <a:pt x="292" y="39"/>
                    <a:pt x="292" y="65"/>
                    <a:pt x="283" y="81"/>
                  </a:cubicBezTo>
                  <a:cubicBezTo>
                    <a:pt x="281" y="73"/>
                    <a:pt x="280" y="68"/>
                    <a:pt x="278" y="63"/>
                  </a:cubicBezTo>
                  <a:cubicBezTo>
                    <a:pt x="271" y="33"/>
                    <a:pt x="261" y="24"/>
                    <a:pt x="230" y="24"/>
                  </a:cubicBezTo>
                  <a:cubicBezTo>
                    <a:pt x="212" y="23"/>
                    <a:pt x="194" y="24"/>
                    <a:pt x="17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0">
              <a:extLst>
                <a:ext uri="{FF2B5EF4-FFF2-40B4-BE49-F238E27FC236}">
                  <a16:creationId xmlns:a16="http://schemas.microsoft.com/office/drawing/2014/main" id="{89559A81-D92C-47DF-878D-61CFA7529C3E}"/>
                </a:ext>
              </a:extLst>
            </p:cNvPr>
            <p:cNvSpPr>
              <a:spLocks/>
            </p:cNvSpPr>
            <p:nvPr userDrawn="1"/>
          </p:nvSpPr>
          <p:spPr bwMode="auto">
            <a:xfrm>
              <a:off x="5906785" y="2765936"/>
              <a:ext cx="155919" cy="191510"/>
            </a:xfrm>
            <a:custGeom>
              <a:avLst/>
              <a:gdLst>
                <a:gd name="T0" fmla="*/ 275 w 275"/>
                <a:gd name="T1" fmla="*/ 247 h 339"/>
                <a:gd name="T2" fmla="*/ 248 w 275"/>
                <a:gd name="T3" fmla="*/ 337 h 339"/>
                <a:gd name="T4" fmla="*/ 232 w 275"/>
                <a:gd name="T5" fmla="*/ 338 h 339"/>
                <a:gd name="T6" fmla="*/ 20 w 275"/>
                <a:gd name="T7" fmla="*/ 338 h 339"/>
                <a:gd name="T8" fmla="*/ 6 w 275"/>
                <a:gd name="T9" fmla="*/ 337 h 339"/>
                <a:gd name="T10" fmla="*/ 1 w 275"/>
                <a:gd name="T11" fmla="*/ 330 h 339"/>
                <a:gd name="T12" fmla="*/ 36 w 275"/>
                <a:gd name="T13" fmla="*/ 280 h 339"/>
                <a:gd name="T14" fmla="*/ 36 w 275"/>
                <a:gd name="T15" fmla="*/ 56 h 339"/>
                <a:gd name="T16" fmla="*/ 35 w 275"/>
                <a:gd name="T17" fmla="*/ 38 h 339"/>
                <a:gd name="T18" fmla="*/ 11 w 275"/>
                <a:gd name="T19" fmla="*/ 12 h 339"/>
                <a:gd name="T20" fmla="*/ 0 w 275"/>
                <a:gd name="T21" fmla="*/ 8 h 339"/>
                <a:gd name="T22" fmla="*/ 9 w 275"/>
                <a:gd name="T23" fmla="*/ 0 h 339"/>
                <a:gd name="T24" fmla="*/ 118 w 275"/>
                <a:gd name="T25" fmla="*/ 0 h 339"/>
                <a:gd name="T26" fmla="*/ 126 w 275"/>
                <a:gd name="T27" fmla="*/ 6 h 339"/>
                <a:gd name="T28" fmla="*/ 123 w 275"/>
                <a:gd name="T29" fmla="*/ 11 h 339"/>
                <a:gd name="T30" fmla="*/ 92 w 275"/>
                <a:gd name="T31" fmla="*/ 52 h 339"/>
                <a:gd name="T32" fmla="*/ 92 w 275"/>
                <a:gd name="T33" fmla="*/ 282 h 339"/>
                <a:gd name="T34" fmla="*/ 92 w 275"/>
                <a:gd name="T35" fmla="*/ 292 h 339"/>
                <a:gd name="T36" fmla="*/ 113 w 275"/>
                <a:gd name="T37" fmla="*/ 311 h 339"/>
                <a:gd name="T38" fmla="*/ 195 w 275"/>
                <a:gd name="T39" fmla="*/ 311 h 339"/>
                <a:gd name="T40" fmla="*/ 250 w 275"/>
                <a:gd name="T41" fmla="*/ 276 h 339"/>
                <a:gd name="T42" fmla="*/ 262 w 275"/>
                <a:gd name="T43" fmla="*/ 251 h 339"/>
                <a:gd name="T44" fmla="*/ 270 w 275"/>
                <a:gd name="T45" fmla="*/ 243 h 339"/>
                <a:gd name="T46" fmla="*/ 275 w 275"/>
                <a:gd name="T47" fmla="*/ 24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5" h="339">
                  <a:moveTo>
                    <a:pt x="275" y="247"/>
                  </a:moveTo>
                  <a:cubicBezTo>
                    <a:pt x="266" y="277"/>
                    <a:pt x="257" y="306"/>
                    <a:pt x="248" y="337"/>
                  </a:cubicBezTo>
                  <a:cubicBezTo>
                    <a:pt x="242" y="337"/>
                    <a:pt x="237" y="338"/>
                    <a:pt x="232" y="338"/>
                  </a:cubicBezTo>
                  <a:cubicBezTo>
                    <a:pt x="161" y="338"/>
                    <a:pt x="91" y="338"/>
                    <a:pt x="20" y="338"/>
                  </a:cubicBezTo>
                  <a:cubicBezTo>
                    <a:pt x="15" y="338"/>
                    <a:pt x="11" y="339"/>
                    <a:pt x="6" y="337"/>
                  </a:cubicBezTo>
                  <a:cubicBezTo>
                    <a:pt x="4" y="337"/>
                    <a:pt x="3" y="333"/>
                    <a:pt x="1" y="330"/>
                  </a:cubicBezTo>
                  <a:cubicBezTo>
                    <a:pt x="33" y="319"/>
                    <a:pt x="36" y="314"/>
                    <a:pt x="36" y="280"/>
                  </a:cubicBezTo>
                  <a:cubicBezTo>
                    <a:pt x="36" y="205"/>
                    <a:pt x="36" y="131"/>
                    <a:pt x="36" y="56"/>
                  </a:cubicBezTo>
                  <a:cubicBezTo>
                    <a:pt x="36" y="50"/>
                    <a:pt x="36" y="44"/>
                    <a:pt x="35" y="38"/>
                  </a:cubicBezTo>
                  <a:cubicBezTo>
                    <a:pt x="33" y="24"/>
                    <a:pt x="25" y="15"/>
                    <a:pt x="11" y="12"/>
                  </a:cubicBezTo>
                  <a:cubicBezTo>
                    <a:pt x="8" y="12"/>
                    <a:pt x="5" y="10"/>
                    <a:pt x="0" y="8"/>
                  </a:cubicBezTo>
                  <a:cubicBezTo>
                    <a:pt x="4" y="5"/>
                    <a:pt x="6" y="0"/>
                    <a:pt x="9" y="0"/>
                  </a:cubicBezTo>
                  <a:cubicBezTo>
                    <a:pt x="45" y="0"/>
                    <a:pt x="82" y="0"/>
                    <a:pt x="118" y="0"/>
                  </a:cubicBezTo>
                  <a:cubicBezTo>
                    <a:pt x="121" y="0"/>
                    <a:pt x="124" y="4"/>
                    <a:pt x="126" y="6"/>
                  </a:cubicBezTo>
                  <a:cubicBezTo>
                    <a:pt x="124" y="9"/>
                    <a:pt x="124" y="10"/>
                    <a:pt x="123" y="11"/>
                  </a:cubicBezTo>
                  <a:cubicBezTo>
                    <a:pt x="96" y="19"/>
                    <a:pt x="92" y="23"/>
                    <a:pt x="92" y="52"/>
                  </a:cubicBezTo>
                  <a:cubicBezTo>
                    <a:pt x="92" y="128"/>
                    <a:pt x="92" y="205"/>
                    <a:pt x="92" y="282"/>
                  </a:cubicBezTo>
                  <a:cubicBezTo>
                    <a:pt x="92" y="285"/>
                    <a:pt x="92" y="288"/>
                    <a:pt x="92" y="292"/>
                  </a:cubicBezTo>
                  <a:cubicBezTo>
                    <a:pt x="94" y="305"/>
                    <a:pt x="99" y="311"/>
                    <a:pt x="113" y="311"/>
                  </a:cubicBezTo>
                  <a:cubicBezTo>
                    <a:pt x="140" y="312"/>
                    <a:pt x="167" y="313"/>
                    <a:pt x="195" y="311"/>
                  </a:cubicBezTo>
                  <a:cubicBezTo>
                    <a:pt x="219" y="310"/>
                    <a:pt x="237" y="297"/>
                    <a:pt x="250" y="276"/>
                  </a:cubicBezTo>
                  <a:cubicBezTo>
                    <a:pt x="254" y="268"/>
                    <a:pt x="257" y="259"/>
                    <a:pt x="262" y="251"/>
                  </a:cubicBezTo>
                  <a:cubicBezTo>
                    <a:pt x="263" y="248"/>
                    <a:pt x="267" y="246"/>
                    <a:pt x="270" y="243"/>
                  </a:cubicBezTo>
                  <a:cubicBezTo>
                    <a:pt x="272" y="244"/>
                    <a:pt x="274" y="245"/>
                    <a:pt x="275"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1">
              <a:extLst>
                <a:ext uri="{FF2B5EF4-FFF2-40B4-BE49-F238E27FC236}">
                  <a16:creationId xmlns:a16="http://schemas.microsoft.com/office/drawing/2014/main" id="{A97A99C8-695A-40A8-A149-B10FFD693EC7}"/>
                </a:ext>
              </a:extLst>
            </p:cNvPr>
            <p:cNvSpPr>
              <a:spLocks/>
            </p:cNvSpPr>
            <p:nvPr userDrawn="1"/>
          </p:nvSpPr>
          <p:spPr bwMode="auto">
            <a:xfrm>
              <a:off x="6209020" y="2415682"/>
              <a:ext cx="73440" cy="192075"/>
            </a:xfrm>
            <a:custGeom>
              <a:avLst/>
              <a:gdLst>
                <a:gd name="T0" fmla="*/ 0 w 129"/>
                <a:gd name="T1" fmla="*/ 6 h 339"/>
                <a:gd name="T2" fmla="*/ 129 w 129"/>
                <a:gd name="T3" fmla="*/ 5 h 339"/>
                <a:gd name="T4" fmla="*/ 117 w 129"/>
                <a:gd name="T5" fmla="*/ 12 h 339"/>
                <a:gd name="T6" fmla="*/ 94 w 129"/>
                <a:gd name="T7" fmla="*/ 43 h 339"/>
                <a:gd name="T8" fmla="*/ 94 w 129"/>
                <a:gd name="T9" fmla="*/ 75 h 339"/>
                <a:gd name="T10" fmla="*/ 94 w 129"/>
                <a:gd name="T11" fmla="*/ 279 h 339"/>
                <a:gd name="T12" fmla="*/ 95 w 129"/>
                <a:gd name="T13" fmla="*/ 297 h 339"/>
                <a:gd name="T14" fmla="*/ 120 w 129"/>
                <a:gd name="T15" fmla="*/ 325 h 339"/>
                <a:gd name="T16" fmla="*/ 128 w 129"/>
                <a:gd name="T17" fmla="*/ 328 h 339"/>
                <a:gd name="T18" fmla="*/ 123 w 129"/>
                <a:gd name="T19" fmla="*/ 336 h 339"/>
                <a:gd name="T20" fmla="*/ 110 w 129"/>
                <a:gd name="T21" fmla="*/ 337 h 339"/>
                <a:gd name="T22" fmla="*/ 18 w 129"/>
                <a:gd name="T23" fmla="*/ 337 h 339"/>
                <a:gd name="T24" fmla="*/ 4 w 129"/>
                <a:gd name="T25" fmla="*/ 329 h 339"/>
                <a:gd name="T26" fmla="*/ 12 w 129"/>
                <a:gd name="T27" fmla="*/ 325 h 339"/>
                <a:gd name="T28" fmla="*/ 38 w 129"/>
                <a:gd name="T29" fmla="*/ 298 h 339"/>
                <a:gd name="T30" fmla="*/ 38 w 129"/>
                <a:gd name="T31" fmla="*/ 282 h 339"/>
                <a:gd name="T32" fmla="*/ 38 w 129"/>
                <a:gd name="T33" fmla="*/ 54 h 339"/>
                <a:gd name="T34" fmla="*/ 38 w 129"/>
                <a:gd name="T35" fmla="*/ 38 h 339"/>
                <a:gd name="T36" fmla="*/ 16 w 129"/>
                <a:gd name="T37" fmla="*/ 13 h 339"/>
                <a:gd name="T38" fmla="*/ 0 w 129"/>
                <a:gd name="T39" fmla="*/ 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339">
                  <a:moveTo>
                    <a:pt x="0" y="6"/>
                  </a:moveTo>
                  <a:cubicBezTo>
                    <a:pt x="21" y="0"/>
                    <a:pt x="110" y="0"/>
                    <a:pt x="129" y="5"/>
                  </a:cubicBezTo>
                  <a:cubicBezTo>
                    <a:pt x="124" y="8"/>
                    <a:pt x="121" y="11"/>
                    <a:pt x="117" y="12"/>
                  </a:cubicBezTo>
                  <a:cubicBezTo>
                    <a:pt x="101" y="16"/>
                    <a:pt x="95" y="28"/>
                    <a:pt x="94" y="43"/>
                  </a:cubicBezTo>
                  <a:cubicBezTo>
                    <a:pt x="94" y="54"/>
                    <a:pt x="94" y="65"/>
                    <a:pt x="94" y="75"/>
                  </a:cubicBezTo>
                  <a:cubicBezTo>
                    <a:pt x="94" y="143"/>
                    <a:pt x="94" y="211"/>
                    <a:pt x="94" y="279"/>
                  </a:cubicBezTo>
                  <a:cubicBezTo>
                    <a:pt x="94" y="285"/>
                    <a:pt x="94" y="291"/>
                    <a:pt x="95" y="297"/>
                  </a:cubicBezTo>
                  <a:cubicBezTo>
                    <a:pt x="96" y="315"/>
                    <a:pt x="102" y="321"/>
                    <a:pt x="120" y="325"/>
                  </a:cubicBezTo>
                  <a:cubicBezTo>
                    <a:pt x="122" y="326"/>
                    <a:pt x="124" y="327"/>
                    <a:pt x="128" y="328"/>
                  </a:cubicBezTo>
                  <a:cubicBezTo>
                    <a:pt x="126" y="331"/>
                    <a:pt x="125" y="336"/>
                    <a:pt x="123" y="336"/>
                  </a:cubicBezTo>
                  <a:cubicBezTo>
                    <a:pt x="119" y="337"/>
                    <a:pt x="114" y="337"/>
                    <a:pt x="110" y="337"/>
                  </a:cubicBezTo>
                  <a:cubicBezTo>
                    <a:pt x="79" y="337"/>
                    <a:pt x="48" y="337"/>
                    <a:pt x="18" y="337"/>
                  </a:cubicBezTo>
                  <a:cubicBezTo>
                    <a:pt x="12" y="337"/>
                    <a:pt x="5" y="339"/>
                    <a:pt x="4" y="329"/>
                  </a:cubicBezTo>
                  <a:cubicBezTo>
                    <a:pt x="7" y="328"/>
                    <a:pt x="9" y="326"/>
                    <a:pt x="12" y="325"/>
                  </a:cubicBezTo>
                  <a:cubicBezTo>
                    <a:pt x="30" y="321"/>
                    <a:pt x="36" y="315"/>
                    <a:pt x="38" y="298"/>
                  </a:cubicBezTo>
                  <a:cubicBezTo>
                    <a:pt x="39" y="293"/>
                    <a:pt x="38" y="287"/>
                    <a:pt x="38" y="282"/>
                  </a:cubicBezTo>
                  <a:cubicBezTo>
                    <a:pt x="38" y="206"/>
                    <a:pt x="38" y="130"/>
                    <a:pt x="38" y="54"/>
                  </a:cubicBezTo>
                  <a:cubicBezTo>
                    <a:pt x="38" y="49"/>
                    <a:pt x="39" y="43"/>
                    <a:pt x="38" y="38"/>
                  </a:cubicBezTo>
                  <a:cubicBezTo>
                    <a:pt x="36" y="26"/>
                    <a:pt x="31" y="15"/>
                    <a:pt x="16" y="13"/>
                  </a:cubicBezTo>
                  <a:cubicBezTo>
                    <a:pt x="12" y="12"/>
                    <a:pt x="8"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2">
              <a:extLst>
                <a:ext uri="{FF2B5EF4-FFF2-40B4-BE49-F238E27FC236}">
                  <a16:creationId xmlns:a16="http://schemas.microsoft.com/office/drawing/2014/main" id="{B54ECE78-82FB-4B33-956C-B7292EEA74D9}"/>
                </a:ext>
              </a:extLst>
            </p:cNvPr>
            <p:cNvSpPr>
              <a:spLocks/>
            </p:cNvSpPr>
            <p:nvPr userDrawn="1"/>
          </p:nvSpPr>
          <p:spPr bwMode="auto">
            <a:xfrm>
              <a:off x="5439591" y="2415682"/>
              <a:ext cx="70051" cy="190945"/>
            </a:xfrm>
            <a:custGeom>
              <a:avLst/>
              <a:gdLst>
                <a:gd name="T0" fmla="*/ 124 w 124"/>
                <a:gd name="T1" fmla="*/ 331 h 337"/>
                <a:gd name="T2" fmla="*/ 115 w 124"/>
                <a:gd name="T3" fmla="*/ 337 h 337"/>
                <a:gd name="T4" fmla="*/ 13 w 124"/>
                <a:gd name="T5" fmla="*/ 337 h 337"/>
                <a:gd name="T6" fmla="*/ 0 w 124"/>
                <a:gd name="T7" fmla="*/ 330 h 337"/>
                <a:gd name="T8" fmla="*/ 13 w 124"/>
                <a:gd name="T9" fmla="*/ 325 h 337"/>
                <a:gd name="T10" fmla="*/ 36 w 124"/>
                <a:gd name="T11" fmla="*/ 297 h 337"/>
                <a:gd name="T12" fmla="*/ 36 w 124"/>
                <a:gd name="T13" fmla="*/ 41 h 337"/>
                <a:gd name="T14" fmla="*/ 15 w 124"/>
                <a:gd name="T15" fmla="*/ 13 h 337"/>
                <a:gd name="T16" fmla="*/ 3 w 124"/>
                <a:gd name="T17" fmla="*/ 6 h 337"/>
                <a:gd name="T18" fmla="*/ 124 w 124"/>
                <a:gd name="T19" fmla="*/ 6 h 337"/>
                <a:gd name="T20" fmla="*/ 114 w 124"/>
                <a:gd name="T21" fmla="*/ 12 h 337"/>
                <a:gd name="T22" fmla="*/ 92 w 124"/>
                <a:gd name="T23" fmla="*/ 42 h 337"/>
                <a:gd name="T24" fmla="*/ 92 w 124"/>
                <a:gd name="T25" fmla="*/ 56 h 337"/>
                <a:gd name="T26" fmla="*/ 92 w 124"/>
                <a:gd name="T27" fmla="*/ 282 h 337"/>
                <a:gd name="T28" fmla="*/ 92 w 124"/>
                <a:gd name="T29" fmla="*/ 288 h 337"/>
                <a:gd name="T30" fmla="*/ 124 w 124"/>
                <a:gd name="T31" fmla="*/ 33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 h="337">
                  <a:moveTo>
                    <a:pt x="124" y="331"/>
                  </a:moveTo>
                  <a:cubicBezTo>
                    <a:pt x="121" y="333"/>
                    <a:pt x="118" y="337"/>
                    <a:pt x="115" y="337"/>
                  </a:cubicBezTo>
                  <a:cubicBezTo>
                    <a:pt x="81" y="337"/>
                    <a:pt x="47" y="337"/>
                    <a:pt x="13" y="337"/>
                  </a:cubicBezTo>
                  <a:cubicBezTo>
                    <a:pt x="10" y="337"/>
                    <a:pt x="6" y="333"/>
                    <a:pt x="0" y="330"/>
                  </a:cubicBezTo>
                  <a:cubicBezTo>
                    <a:pt x="7" y="327"/>
                    <a:pt x="10" y="326"/>
                    <a:pt x="13" y="325"/>
                  </a:cubicBezTo>
                  <a:cubicBezTo>
                    <a:pt x="29" y="320"/>
                    <a:pt x="36" y="314"/>
                    <a:pt x="36" y="297"/>
                  </a:cubicBezTo>
                  <a:cubicBezTo>
                    <a:pt x="36" y="212"/>
                    <a:pt x="36" y="126"/>
                    <a:pt x="36" y="41"/>
                  </a:cubicBezTo>
                  <a:cubicBezTo>
                    <a:pt x="36" y="27"/>
                    <a:pt x="29" y="17"/>
                    <a:pt x="15" y="13"/>
                  </a:cubicBezTo>
                  <a:cubicBezTo>
                    <a:pt x="11" y="12"/>
                    <a:pt x="8" y="9"/>
                    <a:pt x="3" y="6"/>
                  </a:cubicBezTo>
                  <a:cubicBezTo>
                    <a:pt x="19" y="0"/>
                    <a:pt x="108" y="0"/>
                    <a:pt x="124" y="6"/>
                  </a:cubicBezTo>
                  <a:cubicBezTo>
                    <a:pt x="120" y="9"/>
                    <a:pt x="118" y="12"/>
                    <a:pt x="114" y="12"/>
                  </a:cubicBezTo>
                  <a:cubicBezTo>
                    <a:pt x="99" y="16"/>
                    <a:pt x="94" y="28"/>
                    <a:pt x="92" y="42"/>
                  </a:cubicBezTo>
                  <a:cubicBezTo>
                    <a:pt x="91" y="47"/>
                    <a:pt x="92" y="51"/>
                    <a:pt x="92" y="56"/>
                  </a:cubicBezTo>
                  <a:cubicBezTo>
                    <a:pt x="92" y="131"/>
                    <a:pt x="92" y="207"/>
                    <a:pt x="92" y="282"/>
                  </a:cubicBezTo>
                  <a:cubicBezTo>
                    <a:pt x="92" y="284"/>
                    <a:pt x="92" y="286"/>
                    <a:pt x="92" y="288"/>
                  </a:cubicBezTo>
                  <a:cubicBezTo>
                    <a:pt x="92" y="313"/>
                    <a:pt x="98" y="320"/>
                    <a:pt x="124"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3">
              <a:extLst>
                <a:ext uri="{FF2B5EF4-FFF2-40B4-BE49-F238E27FC236}">
                  <a16:creationId xmlns:a16="http://schemas.microsoft.com/office/drawing/2014/main" id="{2D6BA0EE-80CE-43A6-B1E2-01F335CC603A}"/>
                </a:ext>
              </a:extLst>
            </p:cNvPr>
            <p:cNvSpPr>
              <a:spLocks noEditPoints="1"/>
            </p:cNvSpPr>
            <p:nvPr userDrawn="1"/>
          </p:nvSpPr>
          <p:spPr bwMode="auto">
            <a:xfrm>
              <a:off x="4979742" y="3130312"/>
              <a:ext cx="104511" cy="103946"/>
            </a:xfrm>
            <a:custGeom>
              <a:avLst/>
              <a:gdLst>
                <a:gd name="T0" fmla="*/ 3 w 184"/>
                <a:gd name="T1" fmla="*/ 4 h 184"/>
                <a:gd name="T2" fmla="*/ 14 w 184"/>
                <a:gd name="T3" fmla="*/ 0 h 184"/>
                <a:gd name="T4" fmla="*/ 96 w 184"/>
                <a:gd name="T5" fmla="*/ 0 h 184"/>
                <a:gd name="T6" fmla="*/ 115 w 184"/>
                <a:gd name="T7" fmla="*/ 4 h 184"/>
                <a:gd name="T8" fmla="*/ 153 w 184"/>
                <a:gd name="T9" fmla="*/ 47 h 184"/>
                <a:gd name="T10" fmla="*/ 123 w 184"/>
                <a:gd name="T11" fmla="*/ 93 h 184"/>
                <a:gd name="T12" fmla="*/ 110 w 184"/>
                <a:gd name="T13" fmla="*/ 99 h 184"/>
                <a:gd name="T14" fmla="*/ 133 w 184"/>
                <a:gd name="T15" fmla="*/ 128 h 184"/>
                <a:gd name="T16" fmla="*/ 157 w 184"/>
                <a:gd name="T17" fmla="*/ 157 h 184"/>
                <a:gd name="T18" fmla="*/ 184 w 184"/>
                <a:gd name="T19" fmla="*/ 179 h 184"/>
                <a:gd name="T20" fmla="*/ 182 w 184"/>
                <a:gd name="T21" fmla="*/ 183 h 184"/>
                <a:gd name="T22" fmla="*/ 138 w 184"/>
                <a:gd name="T23" fmla="*/ 183 h 184"/>
                <a:gd name="T24" fmla="*/ 126 w 184"/>
                <a:gd name="T25" fmla="*/ 174 h 184"/>
                <a:gd name="T26" fmla="*/ 80 w 184"/>
                <a:gd name="T27" fmla="*/ 116 h 184"/>
                <a:gd name="T28" fmla="*/ 65 w 184"/>
                <a:gd name="T29" fmla="*/ 98 h 184"/>
                <a:gd name="T30" fmla="*/ 63 w 184"/>
                <a:gd name="T31" fmla="*/ 162 h 184"/>
                <a:gd name="T32" fmla="*/ 76 w 184"/>
                <a:gd name="T33" fmla="*/ 172 h 184"/>
                <a:gd name="T34" fmla="*/ 85 w 184"/>
                <a:gd name="T35" fmla="*/ 182 h 184"/>
                <a:gd name="T36" fmla="*/ 0 w 184"/>
                <a:gd name="T37" fmla="*/ 182 h 184"/>
                <a:gd name="T38" fmla="*/ 11 w 184"/>
                <a:gd name="T39" fmla="*/ 172 h 184"/>
                <a:gd name="T40" fmla="*/ 26 w 184"/>
                <a:gd name="T41" fmla="*/ 152 h 184"/>
                <a:gd name="T42" fmla="*/ 27 w 184"/>
                <a:gd name="T43" fmla="*/ 33 h 184"/>
                <a:gd name="T44" fmla="*/ 4 w 184"/>
                <a:gd name="T45" fmla="*/ 9 h 184"/>
                <a:gd name="T46" fmla="*/ 3 w 184"/>
                <a:gd name="T47" fmla="*/ 4 h 184"/>
                <a:gd name="T48" fmla="*/ 63 w 184"/>
                <a:gd name="T49" fmla="*/ 84 h 184"/>
                <a:gd name="T50" fmla="*/ 112 w 184"/>
                <a:gd name="T51" fmla="*/ 67 h 184"/>
                <a:gd name="T52" fmla="*/ 110 w 184"/>
                <a:gd name="T53" fmla="*/ 31 h 184"/>
                <a:gd name="T54" fmla="*/ 63 w 184"/>
                <a:gd name="T55" fmla="*/ 19 h 184"/>
                <a:gd name="T56" fmla="*/ 63 w 184"/>
                <a:gd name="T57" fmla="*/ 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4" h="184">
                  <a:moveTo>
                    <a:pt x="3" y="4"/>
                  </a:moveTo>
                  <a:cubicBezTo>
                    <a:pt x="7" y="3"/>
                    <a:pt x="10" y="0"/>
                    <a:pt x="14" y="0"/>
                  </a:cubicBezTo>
                  <a:cubicBezTo>
                    <a:pt x="41" y="0"/>
                    <a:pt x="69" y="0"/>
                    <a:pt x="96" y="0"/>
                  </a:cubicBezTo>
                  <a:cubicBezTo>
                    <a:pt x="102" y="0"/>
                    <a:pt x="109" y="2"/>
                    <a:pt x="115" y="4"/>
                  </a:cubicBezTo>
                  <a:cubicBezTo>
                    <a:pt x="138" y="10"/>
                    <a:pt x="153" y="25"/>
                    <a:pt x="153" y="47"/>
                  </a:cubicBezTo>
                  <a:cubicBezTo>
                    <a:pt x="154" y="70"/>
                    <a:pt x="148" y="82"/>
                    <a:pt x="123" y="93"/>
                  </a:cubicBezTo>
                  <a:cubicBezTo>
                    <a:pt x="120" y="95"/>
                    <a:pt x="116" y="96"/>
                    <a:pt x="110" y="99"/>
                  </a:cubicBezTo>
                  <a:cubicBezTo>
                    <a:pt x="118" y="109"/>
                    <a:pt x="125" y="119"/>
                    <a:pt x="133" y="128"/>
                  </a:cubicBezTo>
                  <a:cubicBezTo>
                    <a:pt x="141" y="138"/>
                    <a:pt x="148" y="149"/>
                    <a:pt x="157" y="157"/>
                  </a:cubicBezTo>
                  <a:cubicBezTo>
                    <a:pt x="165" y="165"/>
                    <a:pt x="175" y="172"/>
                    <a:pt x="184" y="179"/>
                  </a:cubicBezTo>
                  <a:cubicBezTo>
                    <a:pt x="184" y="180"/>
                    <a:pt x="183" y="182"/>
                    <a:pt x="182" y="183"/>
                  </a:cubicBezTo>
                  <a:cubicBezTo>
                    <a:pt x="167" y="183"/>
                    <a:pt x="152" y="184"/>
                    <a:pt x="138" y="183"/>
                  </a:cubicBezTo>
                  <a:cubicBezTo>
                    <a:pt x="133" y="183"/>
                    <a:pt x="129" y="178"/>
                    <a:pt x="126" y="174"/>
                  </a:cubicBezTo>
                  <a:cubicBezTo>
                    <a:pt x="110" y="155"/>
                    <a:pt x="96" y="135"/>
                    <a:pt x="80" y="116"/>
                  </a:cubicBezTo>
                  <a:cubicBezTo>
                    <a:pt x="77" y="111"/>
                    <a:pt x="72" y="106"/>
                    <a:pt x="65" y="98"/>
                  </a:cubicBezTo>
                  <a:cubicBezTo>
                    <a:pt x="60" y="123"/>
                    <a:pt x="62" y="142"/>
                    <a:pt x="63" y="162"/>
                  </a:cubicBezTo>
                  <a:cubicBezTo>
                    <a:pt x="63" y="169"/>
                    <a:pt x="70" y="171"/>
                    <a:pt x="76" y="172"/>
                  </a:cubicBezTo>
                  <a:cubicBezTo>
                    <a:pt x="81" y="172"/>
                    <a:pt x="87" y="172"/>
                    <a:pt x="85" y="182"/>
                  </a:cubicBezTo>
                  <a:cubicBezTo>
                    <a:pt x="59" y="182"/>
                    <a:pt x="32" y="182"/>
                    <a:pt x="0" y="182"/>
                  </a:cubicBezTo>
                  <a:cubicBezTo>
                    <a:pt x="6" y="177"/>
                    <a:pt x="8" y="172"/>
                    <a:pt x="11" y="172"/>
                  </a:cubicBezTo>
                  <a:cubicBezTo>
                    <a:pt x="23" y="171"/>
                    <a:pt x="26" y="163"/>
                    <a:pt x="26" y="152"/>
                  </a:cubicBezTo>
                  <a:cubicBezTo>
                    <a:pt x="26" y="112"/>
                    <a:pt x="26" y="73"/>
                    <a:pt x="27" y="33"/>
                  </a:cubicBezTo>
                  <a:cubicBezTo>
                    <a:pt x="27" y="16"/>
                    <a:pt x="14" y="14"/>
                    <a:pt x="4" y="9"/>
                  </a:cubicBezTo>
                  <a:cubicBezTo>
                    <a:pt x="4" y="8"/>
                    <a:pt x="3" y="6"/>
                    <a:pt x="3" y="4"/>
                  </a:cubicBezTo>
                  <a:close/>
                  <a:moveTo>
                    <a:pt x="63" y="84"/>
                  </a:moveTo>
                  <a:cubicBezTo>
                    <a:pt x="82" y="84"/>
                    <a:pt x="100" y="84"/>
                    <a:pt x="112" y="67"/>
                  </a:cubicBezTo>
                  <a:cubicBezTo>
                    <a:pt x="118" y="57"/>
                    <a:pt x="117" y="39"/>
                    <a:pt x="110" y="31"/>
                  </a:cubicBezTo>
                  <a:cubicBezTo>
                    <a:pt x="98" y="16"/>
                    <a:pt x="81" y="18"/>
                    <a:pt x="63" y="19"/>
                  </a:cubicBezTo>
                  <a:cubicBezTo>
                    <a:pt x="63" y="41"/>
                    <a:pt x="63" y="62"/>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4">
              <a:extLst>
                <a:ext uri="{FF2B5EF4-FFF2-40B4-BE49-F238E27FC236}">
                  <a16:creationId xmlns:a16="http://schemas.microsoft.com/office/drawing/2014/main" id="{1EEAB86F-1815-4703-BF5C-E4E7D11CA0FA}"/>
                </a:ext>
              </a:extLst>
            </p:cNvPr>
            <p:cNvSpPr>
              <a:spLocks/>
            </p:cNvSpPr>
            <p:nvPr userDrawn="1"/>
          </p:nvSpPr>
          <p:spPr bwMode="auto">
            <a:xfrm>
              <a:off x="4511419" y="3128618"/>
              <a:ext cx="110161" cy="107901"/>
            </a:xfrm>
            <a:custGeom>
              <a:avLst/>
              <a:gdLst>
                <a:gd name="T0" fmla="*/ 123 w 195"/>
                <a:gd name="T1" fmla="*/ 11 h 191"/>
                <a:gd name="T2" fmla="*/ 195 w 195"/>
                <a:gd name="T3" fmla="*/ 5 h 191"/>
                <a:gd name="T4" fmla="*/ 188 w 195"/>
                <a:gd name="T5" fmla="*/ 15 h 191"/>
                <a:gd name="T6" fmla="*/ 170 w 195"/>
                <a:gd name="T7" fmla="*/ 43 h 191"/>
                <a:gd name="T8" fmla="*/ 170 w 195"/>
                <a:gd name="T9" fmla="*/ 107 h 191"/>
                <a:gd name="T10" fmla="*/ 166 w 195"/>
                <a:gd name="T11" fmla="*/ 145 h 191"/>
                <a:gd name="T12" fmla="*/ 113 w 195"/>
                <a:gd name="T13" fmla="*/ 190 h 191"/>
                <a:gd name="T14" fmla="*/ 87 w 195"/>
                <a:gd name="T15" fmla="*/ 191 h 191"/>
                <a:gd name="T16" fmla="*/ 27 w 195"/>
                <a:gd name="T17" fmla="*/ 131 h 191"/>
                <a:gd name="T18" fmla="*/ 26 w 195"/>
                <a:gd name="T19" fmla="*/ 49 h 191"/>
                <a:gd name="T20" fmla="*/ 26 w 195"/>
                <a:gd name="T21" fmla="*/ 35 h 191"/>
                <a:gd name="T22" fmla="*/ 12 w 195"/>
                <a:gd name="T23" fmla="*/ 16 h 191"/>
                <a:gd name="T24" fmla="*/ 4 w 195"/>
                <a:gd name="T25" fmla="*/ 4 h 191"/>
                <a:gd name="T26" fmla="*/ 84 w 195"/>
                <a:gd name="T27" fmla="*/ 5 h 191"/>
                <a:gd name="T28" fmla="*/ 87 w 195"/>
                <a:gd name="T29" fmla="*/ 11 h 191"/>
                <a:gd name="T30" fmla="*/ 74 w 195"/>
                <a:gd name="T31" fmla="*/ 16 h 191"/>
                <a:gd name="T32" fmla="*/ 60 w 195"/>
                <a:gd name="T33" fmla="*/ 32 h 191"/>
                <a:gd name="T34" fmla="*/ 62 w 195"/>
                <a:gd name="T35" fmla="*/ 138 h 191"/>
                <a:gd name="T36" fmla="*/ 103 w 195"/>
                <a:gd name="T37" fmla="*/ 173 h 191"/>
                <a:gd name="T38" fmla="*/ 147 w 195"/>
                <a:gd name="T39" fmla="*/ 138 h 191"/>
                <a:gd name="T40" fmla="*/ 150 w 195"/>
                <a:gd name="T41" fmla="*/ 95 h 191"/>
                <a:gd name="T42" fmla="*/ 150 w 195"/>
                <a:gd name="T43" fmla="*/ 45 h 191"/>
                <a:gd name="T44" fmla="*/ 129 w 195"/>
                <a:gd name="T45" fmla="*/ 14 h 191"/>
                <a:gd name="T46" fmla="*/ 123 w 195"/>
                <a:gd name="T47" fmla="*/ 1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5" h="191">
                  <a:moveTo>
                    <a:pt x="123" y="11"/>
                  </a:moveTo>
                  <a:cubicBezTo>
                    <a:pt x="133" y="2"/>
                    <a:pt x="159" y="0"/>
                    <a:pt x="195" y="5"/>
                  </a:cubicBezTo>
                  <a:cubicBezTo>
                    <a:pt x="192" y="9"/>
                    <a:pt x="191" y="14"/>
                    <a:pt x="188" y="15"/>
                  </a:cubicBezTo>
                  <a:cubicBezTo>
                    <a:pt x="172" y="18"/>
                    <a:pt x="170" y="29"/>
                    <a:pt x="170" y="43"/>
                  </a:cubicBezTo>
                  <a:cubicBezTo>
                    <a:pt x="171" y="64"/>
                    <a:pt x="171" y="86"/>
                    <a:pt x="170" y="107"/>
                  </a:cubicBezTo>
                  <a:cubicBezTo>
                    <a:pt x="170" y="120"/>
                    <a:pt x="169" y="132"/>
                    <a:pt x="166" y="145"/>
                  </a:cubicBezTo>
                  <a:cubicBezTo>
                    <a:pt x="162" y="171"/>
                    <a:pt x="141" y="188"/>
                    <a:pt x="113" y="190"/>
                  </a:cubicBezTo>
                  <a:cubicBezTo>
                    <a:pt x="105" y="191"/>
                    <a:pt x="96" y="191"/>
                    <a:pt x="87" y="191"/>
                  </a:cubicBezTo>
                  <a:cubicBezTo>
                    <a:pt x="51" y="190"/>
                    <a:pt x="27" y="167"/>
                    <a:pt x="27" y="131"/>
                  </a:cubicBezTo>
                  <a:cubicBezTo>
                    <a:pt x="26" y="103"/>
                    <a:pt x="26" y="76"/>
                    <a:pt x="26" y="49"/>
                  </a:cubicBezTo>
                  <a:cubicBezTo>
                    <a:pt x="26" y="44"/>
                    <a:pt x="26" y="39"/>
                    <a:pt x="26" y="35"/>
                  </a:cubicBezTo>
                  <a:cubicBezTo>
                    <a:pt x="26" y="25"/>
                    <a:pt x="23" y="18"/>
                    <a:pt x="12" y="16"/>
                  </a:cubicBezTo>
                  <a:cubicBezTo>
                    <a:pt x="6" y="15"/>
                    <a:pt x="0" y="13"/>
                    <a:pt x="4" y="4"/>
                  </a:cubicBezTo>
                  <a:cubicBezTo>
                    <a:pt x="31" y="4"/>
                    <a:pt x="57" y="4"/>
                    <a:pt x="84" y="5"/>
                  </a:cubicBezTo>
                  <a:cubicBezTo>
                    <a:pt x="84" y="5"/>
                    <a:pt x="85" y="8"/>
                    <a:pt x="87" y="11"/>
                  </a:cubicBezTo>
                  <a:cubicBezTo>
                    <a:pt x="82" y="13"/>
                    <a:pt x="79" y="15"/>
                    <a:pt x="74" y="16"/>
                  </a:cubicBezTo>
                  <a:cubicBezTo>
                    <a:pt x="65" y="18"/>
                    <a:pt x="60" y="23"/>
                    <a:pt x="60" y="32"/>
                  </a:cubicBezTo>
                  <a:cubicBezTo>
                    <a:pt x="60" y="67"/>
                    <a:pt x="61" y="103"/>
                    <a:pt x="62" y="138"/>
                  </a:cubicBezTo>
                  <a:cubicBezTo>
                    <a:pt x="63" y="158"/>
                    <a:pt x="77" y="171"/>
                    <a:pt x="103" y="173"/>
                  </a:cubicBezTo>
                  <a:cubicBezTo>
                    <a:pt x="127" y="174"/>
                    <a:pt x="143" y="162"/>
                    <a:pt x="147" y="138"/>
                  </a:cubicBezTo>
                  <a:cubicBezTo>
                    <a:pt x="150" y="124"/>
                    <a:pt x="150" y="109"/>
                    <a:pt x="150" y="95"/>
                  </a:cubicBezTo>
                  <a:cubicBezTo>
                    <a:pt x="151" y="78"/>
                    <a:pt x="151" y="62"/>
                    <a:pt x="150" y="45"/>
                  </a:cubicBezTo>
                  <a:cubicBezTo>
                    <a:pt x="150" y="24"/>
                    <a:pt x="149" y="22"/>
                    <a:pt x="129" y="14"/>
                  </a:cubicBezTo>
                  <a:cubicBezTo>
                    <a:pt x="128" y="14"/>
                    <a:pt x="126" y="12"/>
                    <a:pt x="12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5">
              <a:extLst>
                <a:ext uri="{FF2B5EF4-FFF2-40B4-BE49-F238E27FC236}">
                  <a16:creationId xmlns:a16="http://schemas.microsoft.com/office/drawing/2014/main" id="{7C809BC6-18BA-4902-AE2F-F5B5FD68F940}"/>
                </a:ext>
              </a:extLst>
            </p:cNvPr>
            <p:cNvSpPr>
              <a:spLocks/>
            </p:cNvSpPr>
            <p:nvPr userDrawn="1"/>
          </p:nvSpPr>
          <p:spPr bwMode="auto">
            <a:xfrm>
              <a:off x="4686546" y="3126358"/>
              <a:ext cx="75135" cy="110161"/>
            </a:xfrm>
            <a:custGeom>
              <a:avLst/>
              <a:gdLst>
                <a:gd name="T0" fmla="*/ 116 w 132"/>
                <a:gd name="T1" fmla="*/ 4 h 195"/>
                <a:gd name="T2" fmla="*/ 122 w 132"/>
                <a:gd name="T3" fmla="*/ 63 h 195"/>
                <a:gd name="T4" fmla="*/ 108 w 132"/>
                <a:gd name="T5" fmla="*/ 61 h 195"/>
                <a:gd name="T6" fmla="*/ 101 w 132"/>
                <a:gd name="T7" fmla="*/ 46 h 195"/>
                <a:gd name="T8" fmla="*/ 63 w 132"/>
                <a:gd name="T9" fmla="*/ 21 h 195"/>
                <a:gd name="T10" fmla="*/ 42 w 132"/>
                <a:gd name="T11" fmla="*/ 34 h 195"/>
                <a:gd name="T12" fmla="*/ 46 w 132"/>
                <a:gd name="T13" fmla="*/ 58 h 195"/>
                <a:gd name="T14" fmla="*/ 70 w 132"/>
                <a:gd name="T15" fmla="*/ 76 h 195"/>
                <a:gd name="T16" fmla="*/ 108 w 132"/>
                <a:gd name="T17" fmla="*/ 101 h 195"/>
                <a:gd name="T18" fmla="*/ 126 w 132"/>
                <a:gd name="T19" fmla="*/ 158 h 195"/>
                <a:gd name="T20" fmla="*/ 81 w 132"/>
                <a:gd name="T21" fmla="*/ 194 h 195"/>
                <a:gd name="T22" fmla="*/ 57 w 132"/>
                <a:gd name="T23" fmla="*/ 194 h 195"/>
                <a:gd name="T24" fmla="*/ 32 w 132"/>
                <a:gd name="T25" fmla="*/ 189 h 195"/>
                <a:gd name="T26" fmla="*/ 9 w 132"/>
                <a:gd name="T27" fmla="*/ 195 h 195"/>
                <a:gd name="T28" fmla="*/ 0 w 132"/>
                <a:gd name="T29" fmla="*/ 133 h 195"/>
                <a:gd name="T30" fmla="*/ 17 w 132"/>
                <a:gd name="T31" fmla="*/ 139 h 195"/>
                <a:gd name="T32" fmla="*/ 37 w 132"/>
                <a:gd name="T33" fmla="*/ 166 h 195"/>
                <a:gd name="T34" fmla="*/ 70 w 132"/>
                <a:gd name="T35" fmla="*/ 177 h 195"/>
                <a:gd name="T36" fmla="*/ 91 w 132"/>
                <a:gd name="T37" fmla="*/ 162 h 195"/>
                <a:gd name="T38" fmla="*/ 87 w 132"/>
                <a:gd name="T39" fmla="*/ 134 h 195"/>
                <a:gd name="T40" fmla="*/ 64 w 132"/>
                <a:gd name="T41" fmla="*/ 115 h 195"/>
                <a:gd name="T42" fmla="*/ 29 w 132"/>
                <a:gd name="T43" fmla="*/ 93 h 195"/>
                <a:gd name="T44" fmla="*/ 12 w 132"/>
                <a:gd name="T45" fmla="*/ 33 h 195"/>
                <a:gd name="T46" fmla="*/ 68 w 132"/>
                <a:gd name="T47" fmla="*/ 3 h 195"/>
                <a:gd name="T48" fmla="*/ 75 w 132"/>
                <a:gd name="T49" fmla="*/ 5 h 195"/>
                <a:gd name="T50" fmla="*/ 112 w 132"/>
                <a:gd name="T51" fmla="*/ 1 h 195"/>
                <a:gd name="T52" fmla="*/ 116 w 132"/>
                <a:gd name="T53" fmla="*/ 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195">
                  <a:moveTo>
                    <a:pt x="116" y="4"/>
                  </a:moveTo>
                  <a:cubicBezTo>
                    <a:pt x="118" y="24"/>
                    <a:pt x="120" y="44"/>
                    <a:pt x="122" y="63"/>
                  </a:cubicBezTo>
                  <a:cubicBezTo>
                    <a:pt x="115" y="67"/>
                    <a:pt x="111" y="68"/>
                    <a:pt x="108" y="61"/>
                  </a:cubicBezTo>
                  <a:cubicBezTo>
                    <a:pt x="106" y="56"/>
                    <a:pt x="104" y="51"/>
                    <a:pt x="101" y="46"/>
                  </a:cubicBezTo>
                  <a:cubicBezTo>
                    <a:pt x="93" y="31"/>
                    <a:pt x="80" y="23"/>
                    <a:pt x="63" y="21"/>
                  </a:cubicBezTo>
                  <a:cubicBezTo>
                    <a:pt x="53" y="21"/>
                    <a:pt x="45" y="25"/>
                    <a:pt x="42" y="34"/>
                  </a:cubicBezTo>
                  <a:cubicBezTo>
                    <a:pt x="38" y="42"/>
                    <a:pt x="39" y="51"/>
                    <a:pt x="46" y="58"/>
                  </a:cubicBezTo>
                  <a:cubicBezTo>
                    <a:pt x="53" y="64"/>
                    <a:pt x="62" y="70"/>
                    <a:pt x="70" y="76"/>
                  </a:cubicBezTo>
                  <a:cubicBezTo>
                    <a:pt x="82" y="84"/>
                    <a:pt x="95" y="93"/>
                    <a:pt x="108" y="101"/>
                  </a:cubicBezTo>
                  <a:cubicBezTo>
                    <a:pt x="128" y="115"/>
                    <a:pt x="132" y="138"/>
                    <a:pt x="126" y="158"/>
                  </a:cubicBezTo>
                  <a:cubicBezTo>
                    <a:pt x="120" y="179"/>
                    <a:pt x="103" y="191"/>
                    <a:pt x="81" y="194"/>
                  </a:cubicBezTo>
                  <a:cubicBezTo>
                    <a:pt x="73" y="195"/>
                    <a:pt x="65" y="195"/>
                    <a:pt x="57" y="194"/>
                  </a:cubicBezTo>
                  <a:cubicBezTo>
                    <a:pt x="49" y="193"/>
                    <a:pt x="40" y="189"/>
                    <a:pt x="32" y="189"/>
                  </a:cubicBezTo>
                  <a:cubicBezTo>
                    <a:pt x="25" y="188"/>
                    <a:pt x="18" y="192"/>
                    <a:pt x="9" y="195"/>
                  </a:cubicBezTo>
                  <a:cubicBezTo>
                    <a:pt x="6" y="174"/>
                    <a:pt x="3" y="154"/>
                    <a:pt x="0" y="133"/>
                  </a:cubicBezTo>
                  <a:cubicBezTo>
                    <a:pt x="10" y="129"/>
                    <a:pt x="13" y="133"/>
                    <a:pt x="17" y="139"/>
                  </a:cubicBezTo>
                  <a:cubicBezTo>
                    <a:pt x="23" y="149"/>
                    <a:pt x="29" y="158"/>
                    <a:pt x="37" y="166"/>
                  </a:cubicBezTo>
                  <a:cubicBezTo>
                    <a:pt x="45" y="176"/>
                    <a:pt x="57" y="179"/>
                    <a:pt x="70" y="177"/>
                  </a:cubicBezTo>
                  <a:cubicBezTo>
                    <a:pt x="80" y="176"/>
                    <a:pt x="87" y="171"/>
                    <a:pt x="91" y="162"/>
                  </a:cubicBezTo>
                  <a:cubicBezTo>
                    <a:pt x="96" y="152"/>
                    <a:pt x="95" y="142"/>
                    <a:pt x="87" y="134"/>
                  </a:cubicBezTo>
                  <a:cubicBezTo>
                    <a:pt x="80" y="127"/>
                    <a:pt x="72" y="121"/>
                    <a:pt x="64" y="115"/>
                  </a:cubicBezTo>
                  <a:cubicBezTo>
                    <a:pt x="53" y="107"/>
                    <a:pt x="40" y="101"/>
                    <a:pt x="29" y="93"/>
                  </a:cubicBezTo>
                  <a:cubicBezTo>
                    <a:pt x="6" y="76"/>
                    <a:pt x="4" y="53"/>
                    <a:pt x="12" y="33"/>
                  </a:cubicBezTo>
                  <a:cubicBezTo>
                    <a:pt x="19" y="12"/>
                    <a:pt x="44" y="0"/>
                    <a:pt x="68" y="3"/>
                  </a:cubicBezTo>
                  <a:cubicBezTo>
                    <a:pt x="70" y="3"/>
                    <a:pt x="73" y="4"/>
                    <a:pt x="75" y="5"/>
                  </a:cubicBezTo>
                  <a:cubicBezTo>
                    <a:pt x="88" y="10"/>
                    <a:pt x="100" y="13"/>
                    <a:pt x="112" y="1"/>
                  </a:cubicBezTo>
                  <a:cubicBezTo>
                    <a:pt x="113" y="2"/>
                    <a:pt x="115" y="3"/>
                    <a:pt x="1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6">
              <a:extLst>
                <a:ext uri="{FF2B5EF4-FFF2-40B4-BE49-F238E27FC236}">
                  <a16:creationId xmlns:a16="http://schemas.microsoft.com/office/drawing/2014/main" id="{EEBFA11A-AAB1-497F-8253-E2426DFEDD0C}"/>
                </a:ext>
              </a:extLst>
            </p:cNvPr>
            <p:cNvSpPr>
              <a:spLocks noEditPoints="1"/>
            </p:cNvSpPr>
            <p:nvPr userDrawn="1"/>
          </p:nvSpPr>
          <p:spPr bwMode="auto">
            <a:xfrm>
              <a:off x="5137921" y="3128053"/>
              <a:ext cx="111290" cy="106206"/>
            </a:xfrm>
            <a:custGeom>
              <a:avLst/>
              <a:gdLst>
                <a:gd name="T0" fmla="*/ 121 w 197"/>
                <a:gd name="T1" fmla="*/ 188 h 188"/>
                <a:gd name="T2" fmla="*/ 136 w 197"/>
                <a:gd name="T3" fmla="*/ 171 h 188"/>
                <a:gd name="T4" fmla="*/ 122 w 197"/>
                <a:gd name="T5" fmla="*/ 131 h 188"/>
                <a:gd name="T6" fmla="*/ 57 w 197"/>
                <a:gd name="T7" fmla="*/ 131 h 188"/>
                <a:gd name="T8" fmla="*/ 43 w 197"/>
                <a:gd name="T9" fmla="*/ 169 h 188"/>
                <a:gd name="T10" fmla="*/ 60 w 197"/>
                <a:gd name="T11" fmla="*/ 186 h 188"/>
                <a:gd name="T12" fmla="*/ 0 w 197"/>
                <a:gd name="T13" fmla="*/ 186 h 188"/>
                <a:gd name="T14" fmla="*/ 3 w 197"/>
                <a:gd name="T15" fmla="*/ 178 h 188"/>
                <a:gd name="T16" fmla="*/ 29 w 197"/>
                <a:gd name="T17" fmla="*/ 147 h 188"/>
                <a:gd name="T18" fmla="*/ 82 w 197"/>
                <a:gd name="T19" fmla="*/ 22 h 188"/>
                <a:gd name="T20" fmla="*/ 87 w 197"/>
                <a:gd name="T21" fmla="*/ 12 h 188"/>
                <a:gd name="T22" fmla="*/ 97 w 197"/>
                <a:gd name="T23" fmla="*/ 0 h 188"/>
                <a:gd name="T24" fmla="*/ 107 w 197"/>
                <a:gd name="T25" fmla="*/ 11 h 188"/>
                <a:gd name="T26" fmla="*/ 137 w 197"/>
                <a:gd name="T27" fmla="*/ 80 h 188"/>
                <a:gd name="T28" fmla="*/ 171 w 197"/>
                <a:gd name="T29" fmla="*/ 156 h 188"/>
                <a:gd name="T30" fmla="*/ 191 w 197"/>
                <a:gd name="T31" fmla="*/ 177 h 188"/>
                <a:gd name="T32" fmla="*/ 197 w 197"/>
                <a:gd name="T33" fmla="*/ 187 h 188"/>
                <a:gd name="T34" fmla="*/ 121 w 197"/>
                <a:gd name="T35" fmla="*/ 188 h 188"/>
                <a:gd name="T36" fmla="*/ 66 w 197"/>
                <a:gd name="T37" fmla="*/ 110 h 188"/>
                <a:gd name="T38" fmla="*/ 114 w 197"/>
                <a:gd name="T39" fmla="*/ 110 h 188"/>
                <a:gd name="T40" fmla="*/ 90 w 197"/>
                <a:gd name="T41" fmla="*/ 53 h 188"/>
                <a:gd name="T42" fmla="*/ 66 w 197"/>
                <a:gd name="T43"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7" h="188">
                  <a:moveTo>
                    <a:pt x="121" y="188"/>
                  </a:moveTo>
                  <a:cubicBezTo>
                    <a:pt x="118" y="172"/>
                    <a:pt x="131" y="178"/>
                    <a:pt x="136" y="171"/>
                  </a:cubicBezTo>
                  <a:cubicBezTo>
                    <a:pt x="136" y="158"/>
                    <a:pt x="128" y="145"/>
                    <a:pt x="122" y="131"/>
                  </a:cubicBezTo>
                  <a:cubicBezTo>
                    <a:pt x="101" y="131"/>
                    <a:pt x="80" y="131"/>
                    <a:pt x="57" y="131"/>
                  </a:cubicBezTo>
                  <a:cubicBezTo>
                    <a:pt x="52" y="144"/>
                    <a:pt x="48" y="157"/>
                    <a:pt x="43" y="169"/>
                  </a:cubicBezTo>
                  <a:cubicBezTo>
                    <a:pt x="54" y="176"/>
                    <a:pt x="57" y="179"/>
                    <a:pt x="60" y="186"/>
                  </a:cubicBezTo>
                  <a:cubicBezTo>
                    <a:pt x="40" y="186"/>
                    <a:pt x="21" y="186"/>
                    <a:pt x="0" y="186"/>
                  </a:cubicBezTo>
                  <a:cubicBezTo>
                    <a:pt x="2" y="182"/>
                    <a:pt x="2" y="178"/>
                    <a:pt x="3" y="178"/>
                  </a:cubicBezTo>
                  <a:cubicBezTo>
                    <a:pt x="19" y="173"/>
                    <a:pt x="23" y="160"/>
                    <a:pt x="29" y="147"/>
                  </a:cubicBezTo>
                  <a:cubicBezTo>
                    <a:pt x="47" y="105"/>
                    <a:pt x="64" y="64"/>
                    <a:pt x="82" y="22"/>
                  </a:cubicBezTo>
                  <a:cubicBezTo>
                    <a:pt x="84" y="19"/>
                    <a:pt x="85" y="15"/>
                    <a:pt x="87" y="12"/>
                  </a:cubicBezTo>
                  <a:cubicBezTo>
                    <a:pt x="90" y="7"/>
                    <a:pt x="93" y="4"/>
                    <a:pt x="97" y="0"/>
                  </a:cubicBezTo>
                  <a:cubicBezTo>
                    <a:pt x="100" y="4"/>
                    <a:pt x="105" y="6"/>
                    <a:pt x="107" y="11"/>
                  </a:cubicBezTo>
                  <a:cubicBezTo>
                    <a:pt x="117" y="34"/>
                    <a:pt x="127" y="57"/>
                    <a:pt x="137" y="80"/>
                  </a:cubicBezTo>
                  <a:cubicBezTo>
                    <a:pt x="148" y="105"/>
                    <a:pt x="160" y="131"/>
                    <a:pt x="171" y="156"/>
                  </a:cubicBezTo>
                  <a:cubicBezTo>
                    <a:pt x="175" y="166"/>
                    <a:pt x="179" y="175"/>
                    <a:pt x="191" y="177"/>
                  </a:cubicBezTo>
                  <a:cubicBezTo>
                    <a:pt x="193" y="177"/>
                    <a:pt x="194" y="181"/>
                    <a:pt x="197" y="187"/>
                  </a:cubicBezTo>
                  <a:cubicBezTo>
                    <a:pt x="170" y="188"/>
                    <a:pt x="146" y="187"/>
                    <a:pt x="121" y="188"/>
                  </a:cubicBezTo>
                  <a:close/>
                  <a:moveTo>
                    <a:pt x="66" y="110"/>
                  </a:moveTo>
                  <a:cubicBezTo>
                    <a:pt x="83" y="110"/>
                    <a:pt x="97" y="110"/>
                    <a:pt x="114" y="110"/>
                  </a:cubicBezTo>
                  <a:cubicBezTo>
                    <a:pt x="106" y="91"/>
                    <a:pt x="99" y="74"/>
                    <a:pt x="90" y="53"/>
                  </a:cubicBezTo>
                  <a:cubicBezTo>
                    <a:pt x="81" y="75"/>
                    <a:pt x="74" y="92"/>
                    <a:pt x="6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7">
              <a:extLst>
                <a:ext uri="{FF2B5EF4-FFF2-40B4-BE49-F238E27FC236}">
                  <a16:creationId xmlns:a16="http://schemas.microsoft.com/office/drawing/2014/main" id="{3CE328E5-9B41-4393-969C-113C65882751}"/>
                </a:ext>
              </a:extLst>
            </p:cNvPr>
            <p:cNvSpPr>
              <a:spLocks noEditPoints="1"/>
            </p:cNvSpPr>
            <p:nvPr userDrawn="1"/>
          </p:nvSpPr>
          <p:spPr bwMode="auto">
            <a:xfrm>
              <a:off x="5574044" y="3127488"/>
              <a:ext cx="110161" cy="107901"/>
            </a:xfrm>
            <a:custGeom>
              <a:avLst/>
              <a:gdLst>
                <a:gd name="T0" fmla="*/ 194 w 194"/>
                <a:gd name="T1" fmla="*/ 188 h 191"/>
                <a:gd name="T2" fmla="*/ 119 w 194"/>
                <a:gd name="T3" fmla="*/ 188 h 191"/>
                <a:gd name="T4" fmla="*/ 135 w 194"/>
                <a:gd name="T5" fmla="*/ 172 h 191"/>
                <a:gd name="T6" fmla="*/ 120 w 194"/>
                <a:gd name="T7" fmla="*/ 132 h 191"/>
                <a:gd name="T8" fmla="*/ 58 w 194"/>
                <a:gd name="T9" fmla="*/ 132 h 191"/>
                <a:gd name="T10" fmla="*/ 45 w 194"/>
                <a:gd name="T11" fmla="*/ 171 h 191"/>
                <a:gd name="T12" fmla="*/ 60 w 194"/>
                <a:gd name="T13" fmla="*/ 187 h 191"/>
                <a:gd name="T14" fmla="*/ 0 w 194"/>
                <a:gd name="T15" fmla="*/ 188 h 191"/>
                <a:gd name="T16" fmla="*/ 5 w 194"/>
                <a:gd name="T17" fmla="*/ 178 h 191"/>
                <a:gd name="T18" fmla="*/ 23 w 194"/>
                <a:gd name="T19" fmla="*/ 159 h 191"/>
                <a:gd name="T20" fmla="*/ 84 w 194"/>
                <a:gd name="T21" fmla="*/ 18 h 191"/>
                <a:gd name="T22" fmla="*/ 97 w 194"/>
                <a:gd name="T23" fmla="*/ 2 h 191"/>
                <a:gd name="T24" fmla="*/ 109 w 194"/>
                <a:gd name="T25" fmla="*/ 17 h 191"/>
                <a:gd name="T26" fmla="*/ 170 w 194"/>
                <a:gd name="T27" fmla="*/ 156 h 191"/>
                <a:gd name="T28" fmla="*/ 191 w 194"/>
                <a:gd name="T29" fmla="*/ 178 h 191"/>
                <a:gd name="T30" fmla="*/ 194 w 194"/>
                <a:gd name="T31" fmla="*/ 188 h 191"/>
                <a:gd name="T32" fmla="*/ 114 w 194"/>
                <a:gd name="T33" fmla="*/ 112 h 191"/>
                <a:gd name="T34" fmla="*/ 89 w 194"/>
                <a:gd name="T35" fmla="*/ 55 h 191"/>
                <a:gd name="T36" fmla="*/ 66 w 194"/>
                <a:gd name="T37" fmla="*/ 112 h 191"/>
                <a:gd name="T38" fmla="*/ 114 w 194"/>
                <a:gd name="T39" fmla="*/ 11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91">
                  <a:moveTo>
                    <a:pt x="194" y="188"/>
                  </a:moveTo>
                  <a:cubicBezTo>
                    <a:pt x="168" y="188"/>
                    <a:pt x="143" y="188"/>
                    <a:pt x="119" y="188"/>
                  </a:cubicBezTo>
                  <a:cubicBezTo>
                    <a:pt x="115" y="172"/>
                    <a:pt x="130" y="180"/>
                    <a:pt x="135" y="172"/>
                  </a:cubicBezTo>
                  <a:cubicBezTo>
                    <a:pt x="136" y="158"/>
                    <a:pt x="127" y="146"/>
                    <a:pt x="120" y="132"/>
                  </a:cubicBezTo>
                  <a:cubicBezTo>
                    <a:pt x="99" y="132"/>
                    <a:pt x="79" y="132"/>
                    <a:pt x="58" y="132"/>
                  </a:cubicBezTo>
                  <a:cubicBezTo>
                    <a:pt x="52" y="146"/>
                    <a:pt x="43" y="158"/>
                    <a:pt x="45" y="171"/>
                  </a:cubicBezTo>
                  <a:cubicBezTo>
                    <a:pt x="49" y="180"/>
                    <a:pt x="62" y="173"/>
                    <a:pt x="60" y="187"/>
                  </a:cubicBezTo>
                  <a:cubicBezTo>
                    <a:pt x="41" y="191"/>
                    <a:pt x="22" y="188"/>
                    <a:pt x="0" y="188"/>
                  </a:cubicBezTo>
                  <a:cubicBezTo>
                    <a:pt x="2" y="183"/>
                    <a:pt x="3" y="178"/>
                    <a:pt x="5" y="178"/>
                  </a:cubicBezTo>
                  <a:cubicBezTo>
                    <a:pt x="16" y="176"/>
                    <a:pt x="19" y="167"/>
                    <a:pt x="23" y="159"/>
                  </a:cubicBezTo>
                  <a:cubicBezTo>
                    <a:pt x="44" y="112"/>
                    <a:pt x="64" y="65"/>
                    <a:pt x="84" y="18"/>
                  </a:cubicBezTo>
                  <a:cubicBezTo>
                    <a:pt x="87" y="12"/>
                    <a:pt x="92" y="3"/>
                    <a:pt x="97" y="2"/>
                  </a:cubicBezTo>
                  <a:cubicBezTo>
                    <a:pt x="106" y="0"/>
                    <a:pt x="106" y="11"/>
                    <a:pt x="109" y="17"/>
                  </a:cubicBezTo>
                  <a:cubicBezTo>
                    <a:pt x="129" y="64"/>
                    <a:pt x="149" y="110"/>
                    <a:pt x="170" y="156"/>
                  </a:cubicBezTo>
                  <a:cubicBezTo>
                    <a:pt x="174" y="166"/>
                    <a:pt x="178" y="176"/>
                    <a:pt x="191" y="178"/>
                  </a:cubicBezTo>
                  <a:cubicBezTo>
                    <a:pt x="192" y="178"/>
                    <a:pt x="192" y="183"/>
                    <a:pt x="194" y="188"/>
                  </a:cubicBezTo>
                  <a:close/>
                  <a:moveTo>
                    <a:pt x="114" y="112"/>
                  </a:moveTo>
                  <a:cubicBezTo>
                    <a:pt x="105" y="92"/>
                    <a:pt x="98" y="75"/>
                    <a:pt x="89" y="55"/>
                  </a:cubicBezTo>
                  <a:cubicBezTo>
                    <a:pt x="80" y="76"/>
                    <a:pt x="73" y="93"/>
                    <a:pt x="66" y="112"/>
                  </a:cubicBezTo>
                  <a:cubicBezTo>
                    <a:pt x="82" y="112"/>
                    <a:pt x="96" y="112"/>
                    <a:pt x="11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8">
              <a:extLst>
                <a:ext uri="{FF2B5EF4-FFF2-40B4-BE49-F238E27FC236}">
                  <a16:creationId xmlns:a16="http://schemas.microsoft.com/office/drawing/2014/main" id="{C25CCE3E-45CD-4E35-BAF9-BA8A17DB8220}"/>
                </a:ext>
              </a:extLst>
            </p:cNvPr>
            <p:cNvSpPr>
              <a:spLocks noEditPoints="1"/>
            </p:cNvSpPr>
            <p:nvPr userDrawn="1"/>
          </p:nvSpPr>
          <p:spPr bwMode="auto">
            <a:xfrm>
              <a:off x="4341376" y="3127488"/>
              <a:ext cx="111290" cy="105641"/>
            </a:xfrm>
            <a:custGeom>
              <a:avLst/>
              <a:gdLst>
                <a:gd name="T0" fmla="*/ 42 w 196"/>
                <a:gd name="T1" fmla="*/ 171 h 187"/>
                <a:gd name="T2" fmla="*/ 59 w 196"/>
                <a:gd name="T3" fmla="*/ 187 h 187"/>
                <a:gd name="T4" fmla="*/ 0 w 196"/>
                <a:gd name="T5" fmla="*/ 187 h 187"/>
                <a:gd name="T6" fmla="*/ 4 w 196"/>
                <a:gd name="T7" fmla="*/ 178 h 187"/>
                <a:gd name="T8" fmla="*/ 26 w 196"/>
                <a:gd name="T9" fmla="*/ 151 h 187"/>
                <a:gd name="T10" fmla="*/ 84 w 196"/>
                <a:gd name="T11" fmla="*/ 18 h 187"/>
                <a:gd name="T12" fmla="*/ 96 w 196"/>
                <a:gd name="T13" fmla="*/ 2 h 187"/>
                <a:gd name="T14" fmla="*/ 108 w 196"/>
                <a:gd name="T15" fmla="*/ 18 h 187"/>
                <a:gd name="T16" fmla="*/ 168 w 196"/>
                <a:gd name="T17" fmla="*/ 154 h 187"/>
                <a:gd name="T18" fmla="*/ 190 w 196"/>
                <a:gd name="T19" fmla="*/ 178 h 187"/>
                <a:gd name="T20" fmla="*/ 196 w 196"/>
                <a:gd name="T21" fmla="*/ 187 h 187"/>
                <a:gd name="T22" fmla="*/ 120 w 196"/>
                <a:gd name="T23" fmla="*/ 187 h 187"/>
                <a:gd name="T24" fmla="*/ 135 w 196"/>
                <a:gd name="T25" fmla="*/ 171 h 187"/>
                <a:gd name="T26" fmla="*/ 121 w 196"/>
                <a:gd name="T27" fmla="*/ 132 h 187"/>
                <a:gd name="T28" fmla="*/ 56 w 196"/>
                <a:gd name="T29" fmla="*/ 132 h 187"/>
                <a:gd name="T30" fmla="*/ 42 w 196"/>
                <a:gd name="T31" fmla="*/ 171 h 187"/>
                <a:gd name="T32" fmla="*/ 113 w 196"/>
                <a:gd name="T33" fmla="*/ 112 h 187"/>
                <a:gd name="T34" fmla="*/ 88 w 196"/>
                <a:gd name="T35" fmla="*/ 54 h 187"/>
                <a:gd name="T36" fmla="*/ 65 w 196"/>
                <a:gd name="T37" fmla="*/ 112 h 187"/>
                <a:gd name="T38" fmla="*/ 113 w 196"/>
                <a:gd name="T39" fmla="*/ 1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187">
                  <a:moveTo>
                    <a:pt x="42" y="171"/>
                  </a:moveTo>
                  <a:cubicBezTo>
                    <a:pt x="56" y="178"/>
                    <a:pt x="56" y="178"/>
                    <a:pt x="59" y="187"/>
                  </a:cubicBezTo>
                  <a:cubicBezTo>
                    <a:pt x="40" y="187"/>
                    <a:pt x="21" y="187"/>
                    <a:pt x="0" y="187"/>
                  </a:cubicBezTo>
                  <a:cubicBezTo>
                    <a:pt x="1" y="183"/>
                    <a:pt x="2" y="178"/>
                    <a:pt x="4" y="178"/>
                  </a:cubicBezTo>
                  <a:cubicBezTo>
                    <a:pt x="17" y="173"/>
                    <a:pt x="22" y="162"/>
                    <a:pt x="26" y="151"/>
                  </a:cubicBezTo>
                  <a:cubicBezTo>
                    <a:pt x="45" y="107"/>
                    <a:pt x="64" y="62"/>
                    <a:pt x="84" y="18"/>
                  </a:cubicBezTo>
                  <a:cubicBezTo>
                    <a:pt x="86" y="11"/>
                    <a:pt x="91" y="3"/>
                    <a:pt x="96" y="2"/>
                  </a:cubicBezTo>
                  <a:cubicBezTo>
                    <a:pt x="105" y="0"/>
                    <a:pt x="105" y="12"/>
                    <a:pt x="108" y="18"/>
                  </a:cubicBezTo>
                  <a:cubicBezTo>
                    <a:pt x="128" y="63"/>
                    <a:pt x="148" y="109"/>
                    <a:pt x="168" y="154"/>
                  </a:cubicBezTo>
                  <a:cubicBezTo>
                    <a:pt x="173" y="165"/>
                    <a:pt x="177" y="175"/>
                    <a:pt x="190" y="178"/>
                  </a:cubicBezTo>
                  <a:cubicBezTo>
                    <a:pt x="192" y="178"/>
                    <a:pt x="193" y="183"/>
                    <a:pt x="196" y="187"/>
                  </a:cubicBezTo>
                  <a:cubicBezTo>
                    <a:pt x="169" y="187"/>
                    <a:pt x="145" y="187"/>
                    <a:pt x="120" y="187"/>
                  </a:cubicBezTo>
                  <a:cubicBezTo>
                    <a:pt x="115" y="173"/>
                    <a:pt x="131" y="180"/>
                    <a:pt x="135" y="171"/>
                  </a:cubicBezTo>
                  <a:cubicBezTo>
                    <a:pt x="135" y="158"/>
                    <a:pt x="126" y="146"/>
                    <a:pt x="121" y="132"/>
                  </a:cubicBezTo>
                  <a:cubicBezTo>
                    <a:pt x="99" y="132"/>
                    <a:pt x="78" y="132"/>
                    <a:pt x="56" y="132"/>
                  </a:cubicBezTo>
                  <a:cubicBezTo>
                    <a:pt x="51" y="145"/>
                    <a:pt x="46" y="158"/>
                    <a:pt x="42" y="171"/>
                  </a:cubicBezTo>
                  <a:close/>
                  <a:moveTo>
                    <a:pt x="113" y="112"/>
                  </a:moveTo>
                  <a:cubicBezTo>
                    <a:pt x="105" y="92"/>
                    <a:pt x="97" y="75"/>
                    <a:pt x="88" y="54"/>
                  </a:cubicBezTo>
                  <a:cubicBezTo>
                    <a:pt x="80" y="76"/>
                    <a:pt x="73" y="93"/>
                    <a:pt x="65" y="112"/>
                  </a:cubicBezTo>
                  <a:cubicBezTo>
                    <a:pt x="81" y="112"/>
                    <a:pt x="95" y="112"/>
                    <a:pt x="113"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9">
              <a:extLst>
                <a:ext uri="{FF2B5EF4-FFF2-40B4-BE49-F238E27FC236}">
                  <a16:creationId xmlns:a16="http://schemas.microsoft.com/office/drawing/2014/main" id="{6D3F0C96-17E1-4067-A60A-ABCD210754A0}"/>
                </a:ext>
              </a:extLst>
            </p:cNvPr>
            <p:cNvSpPr>
              <a:spLocks/>
            </p:cNvSpPr>
            <p:nvPr userDrawn="1"/>
          </p:nvSpPr>
          <p:spPr bwMode="auto">
            <a:xfrm>
              <a:off x="4827777" y="3130878"/>
              <a:ext cx="93213" cy="102816"/>
            </a:xfrm>
            <a:custGeom>
              <a:avLst/>
              <a:gdLst>
                <a:gd name="T0" fmla="*/ 126 w 165"/>
                <a:gd name="T1" fmla="*/ 182 h 182"/>
                <a:gd name="T2" fmla="*/ 42 w 165"/>
                <a:gd name="T3" fmla="*/ 182 h 182"/>
                <a:gd name="T4" fmla="*/ 49 w 165"/>
                <a:gd name="T5" fmla="*/ 171 h 182"/>
                <a:gd name="T6" fmla="*/ 65 w 165"/>
                <a:gd name="T7" fmla="*/ 154 h 182"/>
                <a:gd name="T8" fmla="*/ 65 w 165"/>
                <a:gd name="T9" fmla="*/ 19 h 182"/>
                <a:gd name="T10" fmla="*/ 48 w 165"/>
                <a:gd name="T11" fmla="*/ 17 h 182"/>
                <a:gd name="T12" fmla="*/ 17 w 165"/>
                <a:gd name="T13" fmla="*/ 40 h 182"/>
                <a:gd name="T14" fmla="*/ 0 w 165"/>
                <a:gd name="T15" fmla="*/ 48 h 182"/>
                <a:gd name="T16" fmla="*/ 4 w 165"/>
                <a:gd name="T17" fmla="*/ 0 h 182"/>
                <a:gd name="T18" fmla="*/ 161 w 165"/>
                <a:gd name="T19" fmla="*/ 0 h 182"/>
                <a:gd name="T20" fmla="*/ 162 w 165"/>
                <a:gd name="T21" fmla="*/ 49 h 182"/>
                <a:gd name="T22" fmla="*/ 148 w 165"/>
                <a:gd name="T23" fmla="*/ 45 h 182"/>
                <a:gd name="T24" fmla="*/ 101 w 165"/>
                <a:gd name="T25" fmla="*/ 19 h 182"/>
                <a:gd name="T26" fmla="*/ 99 w 165"/>
                <a:gd name="T27" fmla="*/ 34 h 182"/>
                <a:gd name="T28" fmla="*/ 99 w 165"/>
                <a:gd name="T29" fmla="*/ 144 h 182"/>
                <a:gd name="T30" fmla="*/ 102 w 165"/>
                <a:gd name="T31" fmla="*/ 163 h 182"/>
                <a:gd name="T32" fmla="*/ 119 w 165"/>
                <a:gd name="T33" fmla="*/ 171 h 182"/>
                <a:gd name="T34" fmla="*/ 126 w 165"/>
                <a:gd name="T3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82">
                  <a:moveTo>
                    <a:pt x="126" y="182"/>
                  </a:moveTo>
                  <a:cubicBezTo>
                    <a:pt x="96" y="182"/>
                    <a:pt x="69" y="182"/>
                    <a:pt x="42" y="182"/>
                  </a:cubicBezTo>
                  <a:cubicBezTo>
                    <a:pt x="38" y="173"/>
                    <a:pt x="42" y="171"/>
                    <a:pt x="49" y="171"/>
                  </a:cubicBezTo>
                  <a:cubicBezTo>
                    <a:pt x="60" y="170"/>
                    <a:pt x="65" y="164"/>
                    <a:pt x="65" y="154"/>
                  </a:cubicBezTo>
                  <a:cubicBezTo>
                    <a:pt x="65" y="109"/>
                    <a:pt x="65" y="65"/>
                    <a:pt x="65" y="19"/>
                  </a:cubicBezTo>
                  <a:cubicBezTo>
                    <a:pt x="58" y="18"/>
                    <a:pt x="53" y="18"/>
                    <a:pt x="48" y="17"/>
                  </a:cubicBezTo>
                  <a:cubicBezTo>
                    <a:pt x="33" y="17"/>
                    <a:pt x="21" y="23"/>
                    <a:pt x="17" y="40"/>
                  </a:cubicBezTo>
                  <a:cubicBezTo>
                    <a:pt x="15" y="48"/>
                    <a:pt x="12" y="53"/>
                    <a:pt x="0" y="48"/>
                  </a:cubicBezTo>
                  <a:cubicBezTo>
                    <a:pt x="1" y="33"/>
                    <a:pt x="3" y="17"/>
                    <a:pt x="4" y="0"/>
                  </a:cubicBezTo>
                  <a:cubicBezTo>
                    <a:pt x="56" y="0"/>
                    <a:pt x="108" y="0"/>
                    <a:pt x="161" y="0"/>
                  </a:cubicBezTo>
                  <a:cubicBezTo>
                    <a:pt x="165" y="16"/>
                    <a:pt x="163" y="33"/>
                    <a:pt x="162" y="49"/>
                  </a:cubicBezTo>
                  <a:cubicBezTo>
                    <a:pt x="156" y="51"/>
                    <a:pt x="152" y="52"/>
                    <a:pt x="148" y="45"/>
                  </a:cubicBezTo>
                  <a:cubicBezTo>
                    <a:pt x="135" y="16"/>
                    <a:pt x="133" y="15"/>
                    <a:pt x="101" y="19"/>
                  </a:cubicBezTo>
                  <a:cubicBezTo>
                    <a:pt x="100" y="24"/>
                    <a:pt x="99" y="29"/>
                    <a:pt x="99" y="34"/>
                  </a:cubicBezTo>
                  <a:cubicBezTo>
                    <a:pt x="99" y="71"/>
                    <a:pt x="99" y="107"/>
                    <a:pt x="99" y="144"/>
                  </a:cubicBezTo>
                  <a:cubicBezTo>
                    <a:pt x="99" y="150"/>
                    <a:pt x="99" y="158"/>
                    <a:pt x="102" y="163"/>
                  </a:cubicBezTo>
                  <a:cubicBezTo>
                    <a:pt x="106" y="168"/>
                    <a:pt x="114" y="168"/>
                    <a:pt x="119" y="171"/>
                  </a:cubicBezTo>
                  <a:cubicBezTo>
                    <a:pt x="122" y="173"/>
                    <a:pt x="123" y="177"/>
                    <a:pt x="126"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0">
              <a:extLst>
                <a:ext uri="{FF2B5EF4-FFF2-40B4-BE49-F238E27FC236}">
                  <a16:creationId xmlns:a16="http://schemas.microsoft.com/office/drawing/2014/main" id="{18817CCE-C5D1-4F7E-855C-9D099A88D9E2}"/>
                </a:ext>
              </a:extLst>
            </p:cNvPr>
            <p:cNvSpPr>
              <a:spLocks/>
            </p:cNvSpPr>
            <p:nvPr userDrawn="1"/>
          </p:nvSpPr>
          <p:spPr bwMode="auto">
            <a:xfrm>
              <a:off x="5306834" y="3130312"/>
              <a:ext cx="96037" cy="103946"/>
            </a:xfrm>
            <a:custGeom>
              <a:avLst/>
              <a:gdLst>
                <a:gd name="T0" fmla="*/ 63 w 169"/>
                <a:gd name="T1" fmla="*/ 166 h 184"/>
                <a:gd name="T2" fmla="*/ 116 w 169"/>
                <a:gd name="T3" fmla="*/ 165 h 184"/>
                <a:gd name="T4" fmla="*/ 150 w 169"/>
                <a:gd name="T5" fmla="*/ 141 h 184"/>
                <a:gd name="T6" fmla="*/ 169 w 169"/>
                <a:gd name="T7" fmla="*/ 133 h 184"/>
                <a:gd name="T8" fmla="*/ 155 w 169"/>
                <a:gd name="T9" fmla="*/ 183 h 184"/>
                <a:gd name="T10" fmla="*/ 3 w 169"/>
                <a:gd name="T11" fmla="*/ 183 h 184"/>
                <a:gd name="T12" fmla="*/ 12 w 169"/>
                <a:gd name="T13" fmla="*/ 172 h 184"/>
                <a:gd name="T14" fmla="*/ 26 w 169"/>
                <a:gd name="T15" fmla="*/ 154 h 184"/>
                <a:gd name="T16" fmla="*/ 26 w 169"/>
                <a:gd name="T17" fmla="*/ 30 h 184"/>
                <a:gd name="T18" fmla="*/ 13 w 169"/>
                <a:gd name="T19" fmla="*/ 13 h 184"/>
                <a:gd name="T20" fmla="*/ 0 w 169"/>
                <a:gd name="T21" fmla="*/ 8 h 184"/>
                <a:gd name="T22" fmla="*/ 8 w 169"/>
                <a:gd name="T23" fmla="*/ 0 h 184"/>
                <a:gd name="T24" fmla="*/ 83 w 169"/>
                <a:gd name="T25" fmla="*/ 0 h 184"/>
                <a:gd name="T26" fmla="*/ 79 w 169"/>
                <a:gd name="T27" fmla="*/ 12 h 184"/>
                <a:gd name="T28" fmla="*/ 62 w 169"/>
                <a:gd name="T29" fmla="*/ 37 h 184"/>
                <a:gd name="T30" fmla="*/ 62 w 169"/>
                <a:gd name="T31" fmla="*/ 147 h 184"/>
                <a:gd name="T32" fmla="*/ 63 w 169"/>
                <a:gd name="T33" fmla="*/ 16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84">
                  <a:moveTo>
                    <a:pt x="63" y="166"/>
                  </a:moveTo>
                  <a:cubicBezTo>
                    <a:pt x="82" y="166"/>
                    <a:pt x="99" y="166"/>
                    <a:pt x="116" y="165"/>
                  </a:cubicBezTo>
                  <a:cubicBezTo>
                    <a:pt x="132" y="164"/>
                    <a:pt x="143" y="155"/>
                    <a:pt x="150" y="141"/>
                  </a:cubicBezTo>
                  <a:cubicBezTo>
                    <a:pt x="155" y="131"/>
                    <a:pt x="155" y="131"/>
                    <a:pt x="169" y="133"/>
                  </a:cubicBezTo>
                  <a:cubicBezTo>
                    <a:pt x="164" y="149"/>
                    <a:pt x="160" y="165"/>
                    <a:pt x="155" y="183"/>
                  </a:cubicBezTo>
                  <a:cubicBezTo>
                    <a:pt x="104" y="183"/>
                    <a:pt x="54" y="184"/>
                    <a:pt x="3" y="183"/>
                  </a:cubicBezTo>
                  <a:cubicBezTo>
                    <a:pt x="1" y="173"/>
                    <a:pt x="6" y="172"/>
                    <a:pt x="12" y="172"/>
                  </a:cubicBezTo>
                  <a:cubicBezTo>
                    <a:pt x="23" y="171"/>
                    <a:pt x="26" y="164"/>
                    <a:pt x="26" y="154"/>
                  </a:cubicBezTo>
                  <a:cubicBezTo>
                    <a:pt x="26" y="113"/>
                    <a:pt x="26" y="71"/>
                    <a:pt x="26" y="30"/>
                  </a:cubicBezTo>
                  <a:cubicBezTo>
                    <a:pt x="26" y="21"/>
                    <a:pt x="23" y="15"/>
                    <a:pt x="13" y="13"/>
                  </a:cubicBezTo>
                  <a:cubicBezTo>
                    <a:pt x="10" y="12"/>
                    <a:pt x="6" y="10"/>
                    <a:pt x="0" y="8"/>
                  </a:cubicBezTo>
                  <a:cubicBezTo>
                    <a:pt x="4" y="5"/>
                    <a:pt x="6" y="0"/>
                    <a:pt x="8" y="0"/>
                  </a:cubicBezTo>
                  <a:cubicBezTo>
                    <a:pt x="33" y="0"/>
                    <a:pt x="59" y="0"/>
                    <a:pt x="83" y="0"/>
                  </a:cubicBezTo>
                  <a:cubicBezTo>
                    <a:pt x="86" y="7"/>
                    <a:pt x="86" y="10"/>
                    <a:pt x="79" y="12"/>
                  </a:cubicBezTo>
                  <a:cubicBezTo>
                    <a:pt x="62" y="18"/>
                    <a:pt x="62" y="19"/>
                    <a:pt x="62" y="37"/>
                  </a:cubicBezTo>
                  <a:cubicBezTo>
                    <a:pt x="62" y="74"/>
                    <a:pt x="62" y="110"/>
                    <a:pt x="62" y="147"/>
                  </a:cubicBezTo>
                  <a:cubicBezTo>
                    <a:pt x="62" y="152"/>
                    <a:pt x="62" y="157"/>
                    <a:pt x="63"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1">
              <a:extLst>
                <a:ext uri="{FF2B5EF4-FFF2-40B4-BE49-F238E27FC236}">
                  <a16:creationId xmlns:a16="http://schemas.microsoft.com/office/drawing/2014/main" id="{9A6D83D6-158E-45F6-8D5A-4329A8F7F5F2}"/>
                </a:ext>
              </a:extLst>
            </p:cNvPr>
            <p:cNvSpPr>
              <a:spLocks/>
            </p:cNvSpPr>
            <p:nvPr userDrawn="1"/>
          </p:nvSpPr>
          <p:spPr bwMode="auto">
            <a:xfrm>
              <a:off x="5462188" y="3130878"/>
              <a:ext cx="51408" cy="102252"/>
            </a:xfrm>
            <a:custGeom>
              <a:avLst/>
              <a:gdLst>
                <a:gd name="T0" fmla="*/ 89 w 91"/>
                <a:gd name="T1" fmla="*/ 181 h 181"/>
                <a:gd name="T2" fmla="*/ 4 w 91"/>
                <a:gd name="T3" fmla="*/ 181 h 181"/>
                <a:gd name="T4" fmla="*/ 11 w 91"/>
                <a:gd name="T5" fmla="*/ 171 h 181"/>
                <a:gd name="T6" fmla="*/ 28 w 91"/>
                <a:gd name="T7" fmla="*/ 151 h 181"/>
                <a:gd name="T8" fmla="*/ 28 w 91"/>
                <a:gd name="T9" fmla="*/ 31 h 181"/>
                <a:gd name="T10" fmla="*/ 13 w 91"/>
                <a:gd name="T11" fmla="*/ 12 h 181"/>
                <a:gd name="T12" fmla="*/ 4 w 91"/>
                <a:gd name="T13" fmla="*/ 0 h 181"/>
                <a:gd name="T14" fmla="*/ 87 w 91"/>
                <a:gd name="T15" fmla="*/ 0 h 181"/>
                <a:gd name="T16" fmla="*/ 91 w 91"/>
                <a:gd name="T17" fmla="*/ 7 h 181"/>
                <a:gd name="T18" fmla="*/ 62 w 91"/>
                <a:gd name="T19" fmla="*/ 50 h 181"/>
                <a:gd name="T20" fmla="*/ 62 w 91"/>
                <a:gd name="T21" fmla="*/ 134 h 181"/>
                <a:gd name="T22" fmla="*/ 63 w 91"/>
                <a:gd name="T23" fmla="*/ 154 h 181"/>
                <a:gd name="T24" fmla="*/ 79 w 91"/>
                <a:gd name="T25" fmla="*/ 171 h 181"/>
                <a:gd name="T26" fmla="*/ 89 w 91"/>
                <a:gd name="T2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181">
                  <a:moveTo>
                    <a:pt x="89" y="181"/>
                  </a:moveTo>
                  <a:cubicBezTo>
                    <a:pt x="61" y="181"/>
                    <a:pt x="32" y="181"/>
                    <a:pt x="4" y="181"/>
                  </a:cubicBezTo>
                  <a:cubicBezTo>
                    <a:pt x="1" y="174"/>
                    <a:pt x="5" y="172"/>
                    <a:pt x="11" y="171"/>
                  </a:cubicBezTo>
                  <a:cubicBezTo>
                    <a:pt x="27" y="167"/>
                    <a:pt x="28" y="167"/>
                    <a:pt x="28" y="151"/>
                  </a:cubicBezTo>
                  <a:cubicBezTo>
                    <a:pt x="28" y="111"/>
                    <a:pt x="27" y="71"/>
                    <a:pt x="28" y="31"/>
                  </a:cubicBezTo>
                  <a:cubicBezTo>
                    <a:pt x="28" y="20"/>
                    <a:pt x="24" y="13"/>
                    <a:pt x="13" y="12"/>
                  </a:cubicBezTo>
                  <a:cubicBezTo>
                    <a:pt x="7" y="11"/>
                    <a:pt x="0" y="10"/>
                    <a:pt x="4" y="0"/>
                  </a:cubicBezTo>
                  <a:cubicBezTo>
                    <a:pt x="32" y="0"/>
                    <a:pt x="59" y="0"/>
                    <a:pt x="87" y="0"/>
                  </a:cubicBezTo>
                  <a:cubicBezTo>
                    <a:pt x="88" y="0"/>
                    <a:pt x="89" y="4"/>
                    <a:pt x="91" y="7"/>
                  </a:cubicBezTo>
                  <a:cubicBezTo>
                    <a:pt x="62" y="18"/>
                    <a:pt x="62" y="18"/>
                    <a:pt x="62" y="50"/>
                  </a:cubicBezTo>
                  <a:cubicBezTo>
                    <a:pt x="62" y="78"/>
                    <a:pt x="62" y="106"/>
                    <a:pt x="62" y="134"/>
                  </a:cubicBezTo>
                  <a:cubicBezTo>
                    <a:pt x="62" y="141"/>
                    <a:pt x="63" y="147"/>
                    <a:pt x="63" y="154"/>
                  </a:cubicBezTo>
                  <a:cubicBezTo>
                    <a:pt x="63" y="164"/>
                    <a:pt x="68" y="170"/>
                    <a:pt x="79" y="171"/>
                  </a:cubicBezTo>
                  <a:cubicBezTo>
                    <a:pt x="85" y="171"/>
                    <a:pt x="91" y="171"/>
                    <a:pt x="89"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9">
              <a:extLst>
                <a:ext uri="{FF2B5EF4-FFF2-40B4-BE49-F238E27FC236}">
                  <a16:creationId xmlns:a16="http://schemas.microsoft.com/office/drawing/2014/main" id="{B06ED417-8C54-42F3-B292-5656C8F37E27}"/>
                </a:ext>
              </a:extLst>
            </p:cNvPr>
            <p:cNvSpPr>
              <a:spLocks noEditPoints="1"/>
            </p:cNvSpPr>
            <p:nvPr userDrawn="1"/>
          </p:nvSpPr>
          <p:spPr bwMode="auto">
            <a:xfrm>
              <a:off x="3764022" y="3169857"/>
              <a:ext cx="46889" cy="53103"/>
            </a:xfrm>
            <a:custGeom>
              <a:avLst/>
              <a:gdLst>
                <a:gd name="T0" fmla="*/ 83 w 83"/>
                <a:gd name="T1" fmla="*/ 87 h 94"/>
                <a:gd name="T2" fmla="*/ 57 w 83"/>
                <a:gd name="T3" fmla="*/ 66 h 94"/>
                <a:gd name="T4" fmla="*/ 27 w 83"/>
                <a:gd name="T5" fmla="*/ 64 h 94"/>
                <a:gd name="T6" fmla="*/ 0 w 83"/>
                <a:gd name="T7" fmla="*/ 81 h 94"/>
                <a:gd name="T8" fmla="*/ 32 w 83"/>
                <a:gd name="T9" fmla="*/ 3 h 94"/>
                <a:gd name="T10" fmla="*/ 55 w 83"/>
                <a:gd name="T11" fmla="*/ 13 h 94"/>
                <a:gd name="T12" fmla="*/ 81 w 83"/>
                <a:gd name="T13" fmla="*/ 78 h 94"/>
                <a:gd name="T14" fmla="*/ 83 w 83"/>
                <a:gd name="T15" fmla="*/ 87 h 94"/>
                <a:gd name="T16" fmla="*/ 53 w 83"/>
                <a:gd name="T17" fmla="*/ 48 h 94"/>
                <a:gd name="T18" fmla="*/ 41 w 83"/>
                <a:gd name="T19" fmla="*/ 20 h 94"/>
                <a:gd name="T20" fmla="*/ 31 w 83"/>
                <a:gd name="T21" fmla="*/ 48 h 94"/>
                <a:gd name="T22" fmla="*/ 53 w 83"/>
                <a:gd name="T23"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94">
                  <a:moveTo>
                    <a:pt x="83" y="87"/>
                  </a:moveTo>
                  <a:cubicBezTo>
                    <a:pt x="64" y="94"/>
                    <a:pt x="65" y="77"/>
                    <a:pt x="57" y="66"/>
                  </a:cubicBezTo>
                  <a:cubicBezTo>
                    <a:pt x="48" y="65"/>
                    <a:pt x="37" y="65"/>
                    <a:pt x="27" y="64"/>
                  </a:cubicBezTo>
                  <a:cubicBezTo>
                    <a:pt x="16" y="85"/>
                    <a:pt x="16" y="85"/>
                    <a:pt x="0" y="81"/>
                  </a:cubicBezTo>
                  <a:cubicBezTo>
                    <a:pt x="11" y="54"/>
                    <a:pt x="21" y="28"/>
                    <a:pt x="32" y="3"/>
                  </a:cubicBezTo>
                  <a:cubicBezTo>
                    <a:pt x="50" y="0"/>
                    <a:pt x="50" y="0"/>
                    <a:pt x="55" y="13"/>
                  </a:cubicBezTo>
                  <a:cubicBezTo>
                    <a:pt x="64" y="35"/>
                    <a:pt x="73" y="56"/>
                    <a:pt x="81" y="78"/>
                  </a:cubicBezTo>
                  <a:cubicBezTo>
                    <a:pt x="82" y="81"/>
                    <a:pt x="82" y="84"/>
                    <a:pt x="83" y="87"/>
                  </a:cubicBezTo>
                  <a:close/>
                  <a:moveTo>
                    <a:pt x="53" y="48"/>
                  </a:moveTo>
                  <a:cubicBezTo>
                    <a:pt x="49" y="39"/>
                    <a:pt x="46" y="31"/>
                    <a:pt x="41" y="20"/>
                  </a:cubicBezTo>
                  <a:cubicBezTo>
                    <a:pt x="37" y="32"/>
                    <a:pt x="34" y="39"/>
                    <a:pt x="31" y="48"/>
                  </a:cubicBezTo>
                  <a:cubicBezTo>
                    <a:pt x="40" y="48"/>
                    <a:pt x="45" y="48"/>
                    <a:pt x="5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60">
              <a:extLst>
                <a:ext uri="{FF2B5EF4-FFF2-40B4-BE49-F238E27FC236}">
                  <a16:creationId xmlns:a16="http://schemas.microsoft.com/office/drawing/2014/main" id="{CDBD3974-DA2D-4E69-A7F1-FEF84F95C323}"/>
                </a:ext>
              </a:extLst>
            </p:cNvPr>
            <p:cNvSpPr>
              <a:spLocks/>
            </p:cNvSpPr>
            <p:nvPr userDrawn="1"/>
          </p:nvSpPr>
          <p:spPr bwMode="auto">
            <a:xfrm>
              <a:off x="3810346" y="3166468"/>
              <a:ext cx="48019" cy="54798"/>
            </a:xfrm>
            <a:custGeom>
              <a:avLst/>
              <a:gdLst>
                <a:gd name="T0" fmla="*/ 84 w 84"/>
                <a:gd name="T1" fmla="*/ 57 h 97"/>
                <a:gd name="T2" fmla="*/ 55 w 84"/>
                <a:gd name="T3" fmla="*/ 93 h 97"/>
                <a:gd name="T4" fmla="*/ 14 w 84"/>
                <a:gd name="T5" fmla="*/ 83 h 97"/>
                <a:gd name="T6" fmla="*/ 10 w 84"/>
                <a:gd name="T7" fmla="*/ 24 h 97"/>
                <a:gd name="T8" fmla="*/ 61 w 84"/>
                <a:gd name="T9" fmla="*/ 6 h 97"/>
                <a:gd name="T10" fmla="*/ 82 w 84"/>
                <a:gd name="T11" fmla="*/ 32 h 97"/>
                <a:gd name="T12" fmla="*/ 63 w 84"/>
                <a:gd name="T13" fmla="*/ 28 h 97"/>
                <a:gd name="T14" fmla="*/ 24 w 84"/>
                <a:gd name="T15" fmla="*/ 35 h 97"/>
                <a:gd name="T16" fmla="*/ 22 w 84"/>
                <a:gd name="T17" fmla="*/ 61 h 97"/>
                <a:gd name="T18" fmla="*/ 40 w 84"/>
                <a:gd name="T19" fmla="*/ 80 h 97"/>
                <a:gd name="T20" fmla="*/ 64 w 84"/>
                <a:gd name="T21" fmla="*/ 66 h 97"/>
                <a:gd name="T22" fmla="*/ 84 w 84"/>
                <a:gd name="T23"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97">
                  <a:moveTo>
                    <a:pt x="84" y="57"/>
                  </a:moveTo>
                  <a:cubicBezTo>
                    <a:pt x="82" y="78"/>
                    <a:pt x="72" y="89"/>
                    <a:pt x="55" y="93"/>
                  </a:cubicBezTo>
                  <a:cubicBezTo>
                    <a:pt x="40" y="97"/>
                    <a:pt x="25" y="94"/>
                    <a:pt x="14" y="83"/>
                  </a:cubicBezTo>
                  <a:cubicBezTo>
                    <a:pt x="2" y="70"/>
                    <a:pt x="0" y="40"/>
                    <a:pt x="10" y="24"/>
                  </a:cubicBezTo>
                  <a:cubicBezTo>
                    <a:pt x="19" y="10"/>
                    <a:pt x="40" y="0"/>
                    <a:pt x="61" y="6"/>
                  </a:cubicBezTo>
                  <a:cubicBezTo>
                    <a:pt x="74" y="10"/>
                    <a:pt x="81" y="18"/>
                    <a:pt x="82" y="32"/>
                  </a:cubicBezTo>
                  <a:cubicBezTo>
                    <a:pt x="74" y="36"/>
                    <a:pt x="69" y="35"/>
                    <a:pt x="63" y="28"/>
                  </a:cubicBezTo>
                  <a:cubicBezTo>
                    <a:pt x="49" y="13"/>
                    <a:pt x="31" y="16"/>
                    <a:pt x="24" y="35"/>
                  </a:cubicBezTo>
                  <a:cubicBezTo>
                    <a:pt x="21" y="43"/>
                    <a:pt x="21" y="52"/>
                    <a:pt x="22" y="61"/>
                  </a:cubicBezTo>
                  <a:cubicBezTo>
                    <a:pt x="24" y="70"/>
                    <a:pt x="29" y="78"/>
                    <a:pt x="40" y="80"/>
                  </a:cubicBezTo>
                  <a:cubicBezTo>
                    <a:pt x="51" y="81"/>
                    <a:pt x="60" y="77"/>
                    <a:pt x="64" y="66"/>
                  </a:cubicBezTo>
                  <a:cubicBezTo>
                    <a:pt x="68" y="56"/>
                    <a:pt x="73" y="55"/>
                    <a:pt x="84"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61">
              <a:extLst>
                <a:ext uri="{FF2B5EF4-FFF2-40B4-BE49-F238E27FC236}">
                  <a16:creationId xmlns:a16="http://schemas.microsoft.com/office/drawing/2014/main" id="{4B3088AE-440A-4F33-B94E-FC0EA559F115}"/>
                </a:ext>
              </a:extLst>
            </p:cNvPr>
            <p:cNvSpPr>
              <a:spLocks/>
            </p:cNvSpPr>
            <p:nvPr userDrawn="1"/>
          </p:nvSpPr>
          <p:spPr bwMode="auto">
            <a:xfrm>
              <a:off x="3549351" y="3015633"/>
              <a:ext cx="33896" cy="63837"/>
            </a:xfrm>
            <a:custGeom>
              <a:avLst/>
              <a:gdLst>
                <a:gd name="T0" fmla="*/ 46 w 60"/>
                <a:gd name="T1" fmla="*/ 68 h 113"/>
                <a:gd name="T2" fmla="*/ 46 w 60"/>
                <a:gd name="T3" fmla="*/ 28 h 113"/>
                <a:gd name="T4" fmla="*/ 60 w 60"/>
                <a:gd name="T5" fmla="*/ 38 h 113"/>
                <a:gd name="T6" fmla="*/ 60 w 60"/>
                <a:gd name="T7" fmla="*/ 112 h 113"/>
                <a:gd name="T8" fmla="*/ 41 w 60"/>
                <a:gd name="T9" fmla="*/ 97 h 113"/>
                <a:gd name="T10" fmla="*/ 17 w 60"/>
                <a:gd name="T11" fmla="*/ 45 h 113"/>
                <a:gd name="T12" fmla="*/ 17 w 60"/>
                <a:gd name="T13" fmla="*/ 88 h 113"/>
                <a:gd name="T14" fmla="*/ 0 w 60"/>
                <a:gd name="T15" fmla="*/ 75 h 113"/>
                <a:gd name="T16" fmla="*/ 0 w 60"/>
                <a:gd name="T17" fmla="*/ 0 h 113"/>
                <a:gd name="T18" fmla="*/ 20 w 60"/>
                <a:gd name="T19" fmla="*/ 15 h 113"/>
                <a:gd name="T20" fmla="*/ 38 w 60"/>
                <a:gd name="T21" fmla="*/ 59 h 113"/>
                <a:gd name="T22" fmla="*/ 43 w 60"/>
                <a:gd name="T23" fmla="*/ 69 h 113"/>
                <a:gd name="T24" fmla="*/ 46 w 60"/>
                <a:gd name="T25"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13">
                  <a:moveTo>
                    <a:pt x="46" y="68"/>
                  </a:moveTo>
                  <a:cubicBezTo>
                    <a:pt x="46" y="55"/>
                    <a:pt x="46" y="41"/>
                    <a:pt x="46" y="28"/>
                  </a:cubicBezTo>
                  <a:cubicBezTo>
                    <a:pt x="57" y="26"/>
                    <a:pt x="60" y="31"/>
                    <a:pt x="60" y="38"/>
                  </a:cubicBezTo>
                  <a:cubicBezTo>
                    <a:pt x="60" y="63"/>
                    <a:pt x="60" y="87"/>
                    <a:pt x="60" y="112"/>
                  </a:cubicBezTo>
                  <a:cubicBezTo>
                    <a:pt x="47" y="113"/>
                    <a:pt x="44" y="105"/>
                    <a:pt x="41" y="97"/>
                  </a:cubicBezTo>
                  <a:cubicBezTo>
                    <a:pt x="34" y="79"/>
                    <a:pt x="27" y="62"/>
                    <a:pt x="17" y="45"/>
                  </a:cubicBezTo>
                  <a:cubicBezTo>
                    <a:pt x="17" y="59"/>
                    <a:pt x="17" y="73"/>
                    <a:pt x="17" y="88"/>
                  </a:cubicBezTo>
                  <a:cubicBezTo>
                    <a:pt x="6" y="86"/>
                    <a:pt x="0" y="84"/>
                    <a:pt x="0" y="75"/>
                  </a:cubicBezTo>
                  <a:cubicBezTo>
                    <a:pt x="0" y="50"/>
                    <a:pt x="0" y="26"/>
                    <a:pt x="0" y="0"/>
                  </a:cubicBezTo>
                  <a:cubicBezTo>
                    <a:pt x="11" y="1"/>
                    <a:pt x="17" y="6"/>
                    <a:pt x="20" y="15"/>
                  </a:cubicBezTo>
                  <a:cubicBezTo>
                    <a:pt x="26" y="30"/>
                    <a:pt x="32" y="45"/>
                    <a:pt x="38" y="59"/>
                  </a:cubicBezTo>
                  <a:cubicBezTo>
                    <a:pt x="39" y="63"/>
                    <a:pt x="42" y="66"/>
                    <a:pt x="43" y="69"/>
                  </a:cubicBezTo>
                  <a:cubicBezTo>
                    <a:pt x="44" y="69"/>
                    <a:pt x="45" y="69"/>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62">
              <a:extLst>
                <a:ext uri="{FF2B5EF4-FFF2-40B4-BE49-F238E27FC236}">
                  <a16:creationId xmlns:a16="http://schemas.microsoft.com/office/drawing/2014/main" id="{6F7568E7-9B24-40D0-867A-136EDA0B9B93}"/>
                </a:ext>
              </a:extLst>
            </p:cNvPr>
            <p:cNvSpPr>
              <a:spLocks noEditPoints="1"/>
            </p:cNvSpPr>
            <p:nvPr userDrawn="1"/>
          </p:nvSpPr>
          <p:spPr bwMode="auto">
            <a:xfrm>
              <a:off x="3640304" y="3064781"/>
              <a:ext cx="42934" cy="55363"/>
            </a:xfrm>
            <a:custGeom>
              <a:avLst/>
              <a:gdLst>
                <a:gd name="T0" fmla="*/ 33 w 76"/>
                <a:gd name="T1" fmla="*/ 0 h 98"/>
                <a:gd name="T2" fmla="*/ 48 w 76"/>
                <a:gd name="T3" fmla="*/ 13 h 98"/>
                <a:gd name="T4" fmla="*/ 76 w 76"/>
                <a:gd name="T5" fmla="*/ 95 h 98"/>
                <a:gd name="T6" fmla="*/ 73 w 76"/>
                <a:gd name="T7" fmla="*/ 98 h 98"/>
                <a:gd name="T8" fmla="*/ 60 w 76"/>
                <a:gd name="T9" fmla="*/ 90 h 98"/>
                <a:gd name="T10" fmla="*/ 26 w 76"/>
                <a:gd name="T11" fmla="*/ 63 h 98"/>
                <a:gd name="T12" fmla="*/ 16 w 76"/>
                <a:gd name="T13" fmla="*/ 79 h 98"/>
                <a:gd name="T14" fmla="*/ 0 w 76"/>
                <a:gd name="T15" fmla="*/ 74 h 98"/>
                <a:gd name="T16" fmla="*/ 33 w 76"/>
                <a:gd name="T17" fmla="*/ 0 h 98"/>
                <a:gd name="T18" fmla="*/ 41 w 76"/>
                <a:gd name="T19" fmla="*/ 29 h 98"/>
                <a:gd name="T20" fmla="*/ 38 w 76"/>
                <a:gd name="T21" fmla="*/ 29 h 98"/>
                <a:gd name="T22" fmla="*/ 30 w 76"/>
                <a:gd name="T23" fmla="*/ 50 h 98"/>
                <a:gd name="T24" fmla="*/ 48 w 76"/>
                <a:gd name="T25" fmla="*/ 55 h 98"/>
                <a:gd name="T26" fmla="*/ 41 w 76"/>
                <a:gd name="T27"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8">
                  <a:moveTo>
                    <a:pt x="33" y="0"/>
                  </a:moveTo>
                  <a:cubicBezTo>
                    <a:pt x="39" y="5"/>
                    <a:pt x="47" y="8"/>
                    <a:pt x="48" y="13"/>
                  </a:cubicBezTo>
                  <a:cubicBezTo>
                    <a:pt x="58" y="40"/>
                    <a:pt x="67" y="68"/>
                    <a:pt x="76" y="95"/>
                  </a:cubicBezTo>
                  <a:cubicBezTo>
                    <a:pt x="75" y="96"/>
                    <a:pt x="74" y="97"/>
                    <a:pt x="73" y="98"/>
                  </a:cubicBezTo>
                  <a:cubicBezTo>
                    <a:pt x="68" y="96"/>
                    <a:pt x="61" y="94"/>
                    <a:pt x="60" y="90"/>
                  </a:cubicBezTo>
                  <a:cubicBezTo>
                    <a:pt x="57" y="71"/>
                    <a:pt x="42" y="68"/>
                    <a:pt x="26" y="63"/>
                  </a:cubicBezTo>
                  <a:cubicBezTo>
                    <a:pt x="23" y="68"/>
                    <a:pt x="20" y="73"/>
                    <a:pt x="16" y="79"/>
                  </a:cubicBezTo>
                  <a:cubicBezTo>
                    <a:pt x="11" y="78"/>
                    <a:pt x="7" y="76"/>
                    <a:pt x="0" y="74"/>
                  </a:cubicBezTo>
                  <a:cubicBezTo>
                    <a:pt x="11" y="50"/>
                    <a:pt x="21" y="26"/>
                    <a:pt x="33" y="0"/>
                  </a:cubicBezTo>
                  <a:close/>
                  <a:moveTo>
                    <a:pt x="41" y="29"/>
                  </a:moveTo>
                  <a:cubicBezTo>
                    <a:pt x="40" y="29"/>
                    <a:pt x="39" y="29"/>
                    <a:pt x="38" y="29"/>
                  </a:cubicBezTo>
                  <a:cubicBezTo>
                    <a:pt x="35" y="36"/>
                    <a:pt x="33" y="42"/>
                    <a:pt x="30" y="50"/>
                  </a:cubicBezTo>
                  <a:cubicBezTo>
                    <a:pt x="37" y="52"/>
                    <a:pt x="41" y="53"/>
                    <a:pt x="48" y="55"/>
                  </a:cubicBezTo>
                  <a:cubicBezTo>
                    <a:pt x="45" y="45"/>
                    <a:pt x="43" y="37"/>
                    <a:pt x="4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63">
              <a:extLst>
                <a:ext uri="{FF2B5EF4-FFF2-40B4-BE49-F238E27FC236}">
                  <a16:creationId xmlns:a16="http://schemas.microsoft.com/office/drawing/2014/main" id="{E76A1AAB-E1F3-44B3-B698-3639EA1D049B}"/>
                </a:ext>
              </a:extLst>
            </p:cNvPr>
            <p:cNvSpPr>
              <a:spLocks/>
            </p:cNvSpPr>
            <p:nvPr userDrawn="1"/>
          </p:nvSpPr>
          <p:spPr bwMode="auto">
            <a:xfrm>
              <a:off x="3513761" y="2992471"/>
              <a:ext cx="31071" cy="65531"/>
            </a:xfrm>
            <a:custGeom>
              <a:avLst/>
              <a:gdLst>
                <a:gd name="T0" fmla="*/ 49 w 54"/>
                <a:gd name="T1" fmla="*/ 115 h 115"/>
                <a:gd name="T2" fmla="*/ 5 w 54"/>
                <a:gd name="T3" fmla="*/ 85 h 115"/>
                <a:gd name="T4" fmla="*/ 1 w 54"/>
                <a:gd name="T5" fmla="*/ 75 h 115"/>
                <a:gd name="T6" fmla="*/ 0 w 54"/>
                <a:gd name="T7" fmla="*/ 0 h 115"/>
                <a:gd name="T8" fmla="*/ 47 w 54"/>
                <a:gd name="T9" fmla="*/ 30 h 115"/>
                <a:gd name="T10" fmla="*/ 50 w 54"/>
                <a:gd name="T11" fmla="*/ 44 h 115"/>
                <a:gd name="T12" fmla="*/ 16 w 54"/>
                <a:gd name="T13" fmla="*/ 25 h 115"/>
                <a:gd name="T14" fmla="*/ 20 w 54"/>
                <a:gd name="T15" fmla="*/ 44 h 115"/>
                <a:gd name="T16" fmla="*/ 42 w 54"/>
                <a:gd name="T17" fmla="*/ 58 h 115"/>
                <a:gd name="T18" fmla="*/ 45 w 54"/>
                <a:gd name="T19" fmla="*/ 74 h 115"/>
                <a:gd name="T20" fmla="*/ 18 w 54"/>
                <a:gd name="T21" fmla="*/ 59 h 115"/>
                <a:gd name="T22" fmla="*/ 21 w 54"/>
                <a:gd name="T23" fmla="*/ 81 h 115"/>
                <a:gd name="T24" fmla="*/ 45 w 54"/>
                <a:gd name="T25" fmla="*/ 96 h 115"/>
                <a:gd name="T26" fmla="*/ 49 w 54"/>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115">
                  <a:moveTo>
                    <a:pt x="49" y="115"/>
                  </a:moveTo>
                  <a:cubicBezTo>
                    <a:pt x="34" y="105"/>
                    <a:pt x="19" y="96"/>
                    <a:pt x="5" y="85"/>
                  </a:cubicBezTo>
                  <a:cubicBezTo>
                    <a:pt x="2" y="84"/>
                    <a:pt x="1" y="79"/>
                    <a:pt x="1" y="75"/>
                  </a:cubicBezTo>
                  <a:cubicBezTo>
                    <a:pt x="0" y="51"/>
                    <a:pt x="0" y="27"/>
                    <a:pt x="0" y="0"/>
                  </a:cubicBezTo>
                  <a:cubicBezTo>
                    <a:pt x="19" y="9"/>
                    <a:pt x="33" y="19"/>
                    <a:pt x="47" y="30"/>
                  </a:cubicBezTo>
                  <a:cubicBezTo>
                    <a:pt x="49" y="31"/>
                    <a:pt x="49" y="37"/>
                    <a:pt x="50" y="44"/>
                  </a:cubicBezTo>
                  <a:cubicBezTo>
                    <a:pt x="37" y="37"/>
                    <a:pt x="27" y="31"/>
                    <a:pt x="16" y="25"/>
                  </a:cubicBezTo>
                  <a:cubicBezTo>
                    <a:pt x="12" y="33"/>
                    <a:pt x="12" y="39"/>
                    <a:pt x="20" y="44"/>
                  </a:cubicBezTo>
                  <a:cubicBezTo>
                    <a:pt x="27" y="49"/>
                    <a:pt x="34" y="54"/>
                    <a:pt x="42" y="58"/>
                  </a:cubicBezTo>
                  <a:cubicBezTo>
                    <a:pt x="47" y="62"/>
                    <a:pt x="51" y="66"/>
                    <a:pt x="45" y="74"/>
                  </a:cubicBezTo>
                  <a:cubicBezTo>
                    <a:pt x="36" y="69"/>
                    <a:pt x="27" y="64"/>
                    <a:pt x="18" y="59"/>
                  </a:cubicBezTo>
                  <a:cubicBezTo>
                    <a:pt x="12" y="72"/>
                    <a:pt x="12" y="74"/>
                    <a:pt x="21" y="81"/>
                  </a:cubicBezTo>
                  <a:cubicBezTo>
                    <a:pt x="29" y="87"/>
                    <a:pt x="37" y="91"/>
                    <a:pt x="45" y="96"/>
                  </a:cubicBezTo>
                  <a:cubicBezTo>
                    <a:pt x="51" y="100"/>
                    <a:pt x="54" y="105"/>
                    <a:pt x="49"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64">
              <a:extLst>
                <a:ext uri="{FF2B5EF4-FFF2-40B4-BE49-F238E27FC236}">
                  <a16:creationId xmlns:a16="http://schemas.microsoft.com/office/drawing/2014/main" id="{2E5DB120-B8C3-4D41-B4ED-8FC7E11E4E67}"/>
                </a:ext>
              </a:extLst>
            </p:cNvPr>
            <p:cNvSpPr>
              <a:spLocks/>
            </p:cNvSpPr>
            <p:nvPr userDrawn="1"/>
          </p:nvSpPr>
          <p:spPr bwMode="auto">
            <a:xfrm>
              <a:off x="3431846" y="2934283"/>
              <a:ext cx="26552" cy="58188"/>
            </a:xfrm>
            <a:custGeom>
              <a:avLst/>
              <a:gdLst>
                <a:gd name="T0" fmla="*/ 43 w 47"/>
                <a:gd name="T1" fmla="*/ 48 h 103"/>
                <a:gd name="T2" fmla="*/ 14 w 47"/>
                <a:gd name="T3" fmla="*/ 19 h 103"/>
                <a:gd name="T4" fmla="*/ 17 w 47"/>
                <a:gd name="T5" fmla="*/ 33 h 103"/>
                <a:gd name="T6" fmla="*/ 33 w 47"/>
                <a:gd name="T7" fmla="*/ 51 h 103"/>
                <a:gd name="T8" fmla="*/ 47 w 47"/>
                <a:gd name="T9" fmla="*/ 85 h 103"/>
                <a:gd name="T10" fmla="*/ 27 w 47"/>
                <a:gd name="T11" fmla="*/ 97 h 103"/>
                <a:gd name="T12" fmla="*/ 1 w 47"/>
                <a:gd name="T13" fmla="*/ 48 h 103"/>
                <a:gd name="T14" fmla="*/ 32 w 47"/>
                <a:gd name="T15" fmla="*/ 83 h 103"/>
                <a:gd name="T16" fmla="*/ 29 w 47"/>
                <a:gd name="T17" fmla="*/ 65 h 103"/>
                <a:gd name="T18" fmla="*/ 12 w 47"/>
                <a:gd name="T19" fmla="*/ 46 h 103"/>
                <a:gd name="T20" fmla="*/ 1 w 47"/>
                <a:gd name="T21" fmla="*/ 15 h 103"/>
                <a:gd name="T22" fmla="*/ 19 w 47"/>
                <a:gd name="T23" fmla="*/ 4 h 103"/>
                <a:gd name="T24" fmla="*/ 43 w 47"/>
                <a:gd name="T25" fmla="*/ 4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103">
                  <a:moveTo>
                    <a:pt x="43" y="48"/>
                  </a:moveTo>
                  <a:cubicBezTo>
                    <a:pt x="28" y="44"/>
                    <a:pt x="34" y="20"/>
                    <a:pt x="14" y="19"/>
                  </a:cubicBezTo>
                  <a:cubicBezTo>
                    <a:pt x="15" y="24"/>
                    <a:pt x="15" y="29"/>
                    <a:pt x="17" y="33"/>
                  </a:cubicBezTo>
                  <a:cubicBezTo>
                    <a:pt x="22" y="39"/>
                    <a:pt x="27" y="45"/>
                    <a:pt x="33" y="51"/>
                  </a:cubicBezTo>
                  <a:cubicBezTo>
                    <a:pt x="42" y="60"/>
                    <a:pt x="47" y="71"/>
                    <a:pt x="47" y="85"/>
                  </a:cubicBezTo>
                  <a:cubicBezTo>
                    <a:pt x="46" y="99"/>
                    <a:pt x="40" y="103"/>
                    <a:pt x="27" y="97"/>
                  </a:cubicBezTo>
                  <a:cubicBezTo>
                    <a:pt x="11" y="90"/>
                    <a:pt x="0" y="71"/>
                    <a:pt x="1" y="48"/>
                  </a:cubicBezTo>
                  <a:cubicBezTo>
                    <a:pt x="16" y="57"/>
                    <a:pt x="11" y="82"/>
                    <a:pt x="32" y="83"/>
                  </a:cubicBezTo>
                  <a:cubicBezTo>
                    <a:pt x="37" y="76"/>
                    <a:pt x="34" y="71"/>
                    <a:pt x="29" y="65"/>
                  </a:cubicBezTo>
                  <a:cubicBezTo>
                    <a:pt x="24" y="59"/>
                    <a:pt x="18" y="52"/>
                    <a:pt x="12" y="46"/>
                  </a:cubicBezTo>
                  <a:cubicBezTo>
                    <a:pt x="4" y="37"/>
                    <a:pt x="0" y="27"/>
                    <a:pt x="1" y="15"/>
                  </a:cubicBezTo>
                  <a:cubicBezTo>
                    <a:pt x="3" y="3"/>
                    <a:pt x="8" y="0"/>
                    <a:pt x="19" y="4"/>
                  </a:cubicBezTo>
                  <a:cubicBezTo>
                    <a:pt x="34" y="10"/>
                    <a:pt x="44" y="28"/>
                    <a:pt x="4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65">
              <a:extLst>
                <a:ext uri="{FF2B5EF4-FFF2-40B4-BE49-F238E27FC236}">
                  <a16:creationId xmlns:a16="http://schemas.microsoft.com/office/drawing/2014/main" id="{5DE38A18-FF81-42F1-AC1B-E9666D310ACE}"/>
                </a:ext>
              </a:extLst>
            </p:cNvPr>
            <p:cNvSpPr>
              <a:spLocks/>
            </p:cNvSpPr>
            <p:nvPr userDrawn="1"/>
          </p:nvSpPr>
          <p:spPr bwMode="auto">
            <a:xfrm>
              <a:off x="3460658" y="2961400"/>
              <a:ext cx="34461" cy="58188"/>
            </a:xfrm>
            <a:custGeom>
              <a:avLst/>
              <a:gdLst>
                <a:gd name="T0" fmla="*/ 54 w 61"/>
                <a:gd name="T1" fmla="*/ 53 h 102"/>
                <a:gd name="T2" fmla="*/ 44 w 61"/>
                <a:gd name="T3" fmla="*/ 42 h 102"/>
                <a:gd name="T4" fmla="*/ 39 w 61"/>
                <a:gd name="T5" fmla="*/ 29 h 102"/>
                <a:gd name="T6" fmla="*/ 22 w 61"/>
                <a:gd name="T7" fmla="*/ 22 h 102"/>
                <a:gd name="T8" fmla="*/ 15 w 61"/>
                <a:gd name="T9" fmla="*/ 36 h 102"/>
                <a:gd name="T10" fmla="*/ 39 w 61"/>
                <a:gd name="T11" fmla="*/ 84 h 102"/>
                <a:gd name="T12" fmla="*/ 49 w 61"/>
                <a:gd name="T13" fmla="*/ 71 h 102"/>
                <a:gd name="T14" fmla="*/ 56 w 61"/>
                <a:gd name="T15" fmla="*/ 76 h 102"/>
                <a:gd name="T16" fmla="*/ 52 w 61"/>
                <a:gd name="T17" fmla="*/ 96 h 102"/>
                <a:gd name="T18" fmla="*/ 36 w 61"/>
                <a:gd name="T19" fmla="*/ 98 h 102"/>
                <a:gd name="T20" fmla="*/ 14 w 61"/>
                <a:gd name="T21" fmla="*/ 78 h 102"/>
                <a:gd name="T22" fmla="*/ 3 w 61"/>
                <a:gd name="T23" fmla="*/ 21 h 102"/>
                <a:gd name="T24" fmla="*/ 31 w 61"/>
                <a:gd name="T25" fmla="*/ 8 h 102"/>
                <a:gd name="T26" fmla="*/ 59 w 61"/>
                <a:gd name="T27" fmla="*/ 49 h 102"/>
                <a:gd name="T28" fmla="*/ 54 w 61"/>
                <a:gd name="T29" fmla="*/ 5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2">
                  <a:moveTo>
                    <a:pt x="54" y="53"/>
                  </a:moveTo>
                  <a:cubicBezTo>
                    <a:pt x="51" y="49"/>
                    <a:pt x="47" y="46"/>
                    <a:pt x="44" y="42"/>
                  </a:cubicBezTo>
                  <a:cubicBezTo>
                    <a:pt x="42" y="38"/>
                    <a:pt x="42" y="32"/>
                    <a:pt x="39" y="29"/>
                  </a:cubicBezTo>
                  <a:cubicBezTo>
                    <a:pt x="34" y="26"/>
                    <a:pt x="28" y="22"/>
                    <a:pt x="22" y="22"/>
                  </a:cubicBezTo>
                  <a:cubicBezTo>
                    <a:pt x="19" y="22"/>
                    <a:pt x="15" y="31"/>
                    <a:pt x="15" y="36"/>
                  </a:cubicBezTo>
                  <a:cubicBezTo>
                    <a:pt x="12" y="58"/>
                    <a:pt x="21" y="75"/>
                    <a:pt x="39" y="84"/>
                  </a:cubicBezTo>
                  <a:cubicBezTo>
                    <a:pt x="42" y="80"/>
                    <a:pt x="46" y="76"/>
                    <a:pt x="49" y="71"/>
                  </a:cubicBezTo>
                  <a:cubicBezTo>
                    <a:pt x="52" y="73"/>
                    <a:pt x="54" y="74"/>
                    <a:pt x="56" y="76"/>
                  </a:cubicBezTo>
                  <a:cubicBezTo>
                    <a:pt x="61" y="84"/>
                    <a:pt x="57" y="90"/>
                    <a:pt x="52" y="96"/>
                  </a:cubicBezTo>
                  <a:cubicBezTo>
                    <a:pt x="48" y="101"/>
                    <a:pt x="41" y="102"/>
                    <a:pt x="36" y="98"/>
                  </a:cubicBezTo>
                  <a:cubicBezTo>
                    <a:pt x="28" y="92"/>
                    <a:pt x="20" y="86"/>
                    <a:pt x="14" y="78"/>
                  </a:cubicBezTo>
                  <a:cubicBezTo>
                    <a:pt x="2" y="61"/>
                    <a:pt x="0" y="41"/>
                    <a:pt x="3" y="21"/>
                  </a:cubicBezTo>
                  <a:cubicBezTo>
                    <a:pt x="6" y="5"/>
                    <a:pt x="18" y="0"/>
                    <a:pt x="31" y="8"/>
                  </a:cubicBezTo>
                  <a:cubicBezTo>
                    <a:pt x="48" y="17"/>
                    <a:pt x="54" y="32"/>
                    <a:pt x="59" y="49"/>
                  </a:cubicBezTo>
                  <a:cubicBezTo>
                    <a:pt x="57" y="50"/>
                    <a:pt x="56" y="51"/>
                    <a:pt x="5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66">
              <a:extLst>
                <a:ext uri="{FF2B5EF4-FFF2-40B4-BE49-F238E27FC236}">
                  <a16:creationId xmlns:a16="http://schemas.microsoft.com/office/drawing/2014/main" id="{39E4CADA-73BA-46C0-B7A2-00A0A319FE4C}"/>
                </a:ext>
              </a:extLst>
            </p:cNvPr>
            <p:cNvSpPr>
              <a:spLocks/>
            </p:cNvSpPr>
            <p:nvPr userDrawn="1"/>
          </p:nvSpPr>
          <p:spPr bwMode="auto">
            <a:xfrm>
              <a:off x="3587201" y="3037100"/>
              <a:ext cx="37285" cy="54798"/>
            </a:xfrm>
            <a:custGeom>
              <a:avLst/>
              <a:gdLst>
                <a:gd name="T0" fmla="*/ 41 w 66"/>
                <a:gd name="T1" fmla="*/ 35 h 97"/>
                <a:gd name="T2" fmla="*/ 41 w 66"/>
                <a:gd name="T3" fmla="*/ 97 h 97"/>
                <a:gd name="T4" fmla="*/ 25 w 66"/>
                <a:gd name="T5" fmla="*/ 81 h 97"/>
                <a:gd name="T6" fmla="*/ 25 w 66"/>
                <a:gd name="T7" fmla="*/ 26 h 97"/>
                <a:gd name="T8" fmla="*/ 7 w 66"/>
                <a:gd name="T9" fmla="*/ 0 h 97"/>
                <a:gd name="T10" fmla="*/ 60 w 66"/>
                <a:gd name="T11" fmla="*/ 25 h 97"/>
                <a:gd name="T12" fmla="*/ 66 w 66"/>
                <a:gd name="T13" fmla="*/ 40 h 97"/>
                <a:gd name="T14" fmla="*/ 41 w 66"/>
                <a:gd name="T15" fmla="*/ 3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7">
                  <a:moveTo>
                    <a:pt x="41" y="35"/>
                  </a:moveTo>
                  <a:cubicBezTo>
                    <a:pt x="41" y="56"/>
                    <a:pt x="41" y="77"/>
                    <a:pt x="41" y="97"/>
                  </a:cubicBezTo>
                  <a:cubicBezTo>
                    <a:pt x="28" y="97"/>
                    <a:pt x="24" y="91"/>
                    <a:pt x="25" y="81"/>
                  </a:cubicBezTo>
                  <a:cubicBezTo>
                    <a:pt x="25" y="62"/>
                    <a:pt x="25" y="43"/>
                    <a:pt x="25" y="26"/>
                  </a:cubicBezTo>
                  <a:cubicBezTo>
                    <a:pt x="18" y="16"/>
                    <a:pt x="0" y="19"/>
                    <a:pt x="7" y="0"/>
                  </a:cubicBezTo>
                  <a:cubicBezTo>
                    <a:pt x="25" y="8"/>
                    <a:pt x="43" y="16"/>
                    <a:pt x="60" y="25"/>
                  </a:cubicBezTo>
                  <a:cubicBezTo>
                    <a:pt x="63" y="27"/>
                    <a:pt x="64" y="33"/>
                    <a:pt x="66" y="40"/>
                  </a:cubicBezTo>
                  <a:cubicBezTo>
                    <a:pt x="56" y="38"/>
                    <a:pt x="49" y="36"/>
                    <a:pt x="4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67">
              <a:extLst>
                <a:ext uri="{FF2B5EF4-FFF2-40B4-BE49-F238E27FC236}">
                  <a16:creationId xmlns:a16="http://schemas.microsoft.com/office/drawing/2014/main" id="{C15AD5C6-97FE-4CBF-9B34-28FB1CE92D08}"/>
                </a:ext>
              </a:extLst>
            </p:cNvPr>
            <p:cNvSpPr>
              <a:spLocks/>
            </p:cNvSpPr>
            <p:nvPr userDrawn="1"/>
          </p:nvSpPr>
          <p:spPr bwMode="auto">
            <a:xfrm>
              <a:off x="3499073" y="2984562"/>
              <a:ext cx="9039" cy="48584"/>
            </a:xfrm>
            <a:custGeom>
              <a:avLst/>
              <a:gdLst>
                <a:gd name="T0" fmla="*/ 16 w 16"/>
                <a:gd name="T1" fmla="*/ 85 h 85"/>
                <a:gd name="T2" fmla="*/ 0 w 16"/>
                <a:gd name="T3" fmla="*/ 70 h 85"/>
                <a:gd name="T4" fmla="*/ 0 w 16"/>
                <a:gd name="T5" fmla="*/ 0 h 85"/>
                <a:gd name="T6" fmla="*/ 16 w 16"/>
                <a:gd name="T7" fmla="*/ 13 h 85"/>
                <a:gd name="T8" fmla="*/ 16 w 16"/>
                <a:gd name="T9" fmla="*/ 85 h 85"/>
              </a:gdLst>
              <a:ahLst/>
              <a:cxnLst>
                <a:cxn ang="0">
                  <a:pos x="T0" y="T1"/>
                </a:cxn>
                <a:cxn ang="0">
                  <a:pos x="T2" y="T3"/>
                </a:cxn>
                <a:cxn ang="0">
                  <a:pos x="T4" y="T5"/>
                </a:cxn>
                <a:cxn ang="0">
                  <a:pos x="T6" y="T7"/>
                </a:cxn>
                <a:cxn ang="0">
                  <a:pos x="T8" y="T9"/>
                </a:cxn>
              </a:cxnLst>
              <a:rect l="0" t="0" r="r" b="b"/>
              <a:pathLst>
                <a:path w="16" h="85">
                  <a:moveTo>
                    <a:pt x="16" y="85"/>
                  </a:moveTo>
                  <a:cubicBezTo>
                    <a:pt x="5" y="84"/>
                    <a:pt x="0" y="80"/>
                    <a:pt x="0" y="70"/>
                  </a:cubicBezTo>
                  <a:cubicBezTo>
                    <a:pt x="0" y="47"/>
                    <a:pt x="0" y="24"/>
                    <a:pt x="0" y="0"/>
                  </a:cubicBezTo>
                  <a:cubicBezTo>
                    <a:pt x="10" y="0"/>
                    <a:pt x="16" y="4"/>
                    <a:pt x="16" y="13"/>
                  </a:cubicBezTo>
                  <a:cubicBezTo>
                    <a:pt x="16" y="37"/>
                    <a:pt x="16" y="61"/>
                    <a:pt x="16"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68">
              <a:extLst>
                <a:ext uri="{FF2B5EF4-FFF2-40B4-BE49-F238E27FC236}">
                  <a16:creationId xmlns:a16="http://schemas.microsoft.com/office/drawing/2014/main" id="{B290737D-BB89-4F4F-88FF-7EBD9386860B}"/>
                </a:ext>
              </a:extLst>
            </p:cNvPr>
            <p:cNvSpPr>
              <a:spLocks/>
            </p:cNvSpPr>
            <p:nvPr userDrawn="1"/>
          </p:nvSpPr>
          <p:spPr bwMode="auto">
            <a:xfrm>
              <a:off x="3629570" y="3055742"/>
              <a:ext cx="9604" cy="48584"/>
            </a:xfrm>
            <a:custGeom>
              <a:avLst/>
              <a:gdLst>
                <a:gd name="T0" fmla="*/ 0 w 17"/>
                <a:gd name="T1" fmla="*/ 0 h 86"/>
                <a:gd name="T2" fmla="*/ 16 w 17"/>
                <a:gd name="T3" fmla="*/ 14 h 86"/>
                <a:gd name="T4" fmla="*/ 16 w 17"/>
                <a:gd name="T5" fmla="*/ 85 h 86"/>
                <a:gd name="T6" fmla="*/ 0 w 17"/>
                <a:gd name="T7" fmla="*/ 73 h 86"/>
                <a:gd name="T8" fmla="*/ 0 w 17"/>
                <a:gd name="T9" fmla="*/ 0 h 86"/>
              </a:gdLst>
              <a:ahLst/>
              <a:cxnLst>
                <a:cxn ang="0">
                  <a:pos x="T0" y="T1"/>
                </a:cxn>
                <a:cxn ang="0">
                  <a:pos x="T2" y="T3"/>
                </a:cxn>
                <a:cxn ang="0">
                  <a:pos x="T4" y="T5"/>
                </a:cxn>
                <a:cxn ang="0">
                  <a:pos x="T6" y="T7"/>
                </a:cxn>
                <a:cxn ang="0">
                  <a:pos x="T8" y="T9"/>
                </a:cxn>
              </a:cxnLst>
              <a:rect l="0" t="0" r="r" b="b"/>
              <a:pathLst>
                <a:path w="17" h="86">
                  <a:moveTo>
                    <a:pt x="0" y="0"/>
                  </a:moveTo>
                  <a:cubicBezTo>
                    <a:pt x="12" y="1"/>
                    <a:pt x="17" y="5"/>
                    <a:pt x="16" y="14"/>
                  </a:cubicBezTo>
                  <a:cubicBezTo>
                    <a:pt x="16" y="38"/>
                    <a:pt x="16" y="61"/>
                    <a:pt x="16" y="85"/>
                  </a:cubicBezTo>
                  <a:cubicBezTo>
                    <a:pt x="6" y="86"/>
                    <a:pt x="0" y="84"/>
                    <a:pt x="0" y="73"/>
                  </a:cubicBezTo>
                  <a:cubicBezTo>
                    <a:pt x="0" y="49"/>
                    <a:pt x="0" y="2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69">
              <a:extLst>
                <a:ext uri="{FF2B5EF4-FFF2-40B4-BE49-F238E27FC236}">
                  <a16:creationId xmlns:a16="http://schemas.microsoft.com/office/drawing/2014/main" id="{0F0E9338-5225-4133-8B71-A404EB605269}"/>
                </a:ext>
              </a:extLst>
            </p:cNvPr>
            <p:cNvSpPr>
              <a:spLocks noEditPoints="1"/>
            </p:cNvSpPr>
            <p:nvPr userDrawn="1"/>
          </p:nvSpPr>
          <p:spPr bwMode="auto">
            <a:xfrm>
              <a:off x="4035752" y="3016763"/>
              <a:ext cx="38415" cy="62142"/>
            </a:xfrm>
            <a:custGeom>
              <a:avLst/>
              <a:gdLst>
                <a:gd name="T0" fmla="*/ 0 w 68"/>
                <a:gd name="T1" fmla="*/ 110 h 110"/>
                <a:gd name="T2" fmla="*/ 0 w 68"/>
                <a:gd name="T3" fmla="*/ 36 h 110"/>
                <a:gd name="T4" fmla="*/ 6 w 68"/>
                <a:gd name="T5" fmla="*/ 24 h 110"/>
                <a:gd name="T6" fmla="*/ 41 w 68"/>
                <a:gd name="T7" fmla="*/ 6 h 110"/>
                <a:gd name="T8" fmla="*/ 59 w 68"/>
                <a:gd name="T9" fmla="*/ 19 h 110"/>
                <a:gd name="T10" fmla="*/ 62 w 68"/>
                <a:gd name="T11" fmla="*/ 48 h 110"/>
                <a:gd name="T12" fmla="*/ 53 w 68"/>
                <a:gd name="T13" fmla="*/ 79 h 110"/>
                <a:gd name="T14" fmla="*/ 0 w 68"/>
                <a:gd name="T15" fmla="*/ 110 h 110"/>
                <a:gd name="T16" fmla="*/ 18 w 68"/>
                <a:gd name="T17" fmla="*/ 86 h 110"/>
                <a:gd name="T18" fmla="*/ 45 w 68"/>
                <a:gd name="T19" fmla="*/ 54 h 110"/>
                <a:gd name="T20" fmla="*/ 18 w 68"/>
                <a:gd name="T21" fmla="*/ 86 h 110"/>
                <a:gd name="T22" fmla="*/ 18 w 68"/>
                <a:gd name="T23" fmla="*/ 51 h 110"/>
                <a:gd name="T24" fmla="*/ 45 w 68"/>
                <a:gd name="T25" fmla="*/ 23 h 110"/>
                <a:gd name="T26" fmla="*/ 18 w 68"/>
                <a:gd name="T27"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10">
                  <a:moveTo>
                    <a:pt x="0" y="110"/>
                  </a:moveTo>
                  <a:cubicBezTo>
                    <a:pt x="0" y="83"/>
                    <a:pt x="0" y="60"/>
                    <a:pt x="0" y="36"/>
                  </a:cubicBezTo>
                  <a:cubicBezTo>
                    <a:pt x="0" y="32"/>
                    <a:pt x="3" y="26"/>
                    <a:pt x="6" y="24"/>
                  </a:cubicBezTo>
                  <a:cubicBezTo>
                    <a:pt x="17" y="18"/>
                    <a:pt x="29" y="11"/>
                    <a:pt x="41" y="6"/>
                  </a:cubicBezTo>
                  <a:cubicBezTo>
                    <a:pt x="54" y="0"/>
                    <a:pt x="61" y="5"/>
                    <a:pt x="59" y="19"/>
                  </a:cubicBezTo>
                  <a:cubicBezTo>
                    <a:pt x="58" y="29"/>
                    <a:pt x="57" y="38"/>
                    <a:pt x="62" y="48"/>
                  </a:cubicBezTo>
                  <a:cubicBezTo>
                    <a:pt x="68" y="58"/>
                    <a:pt x="62" y="70"/>
                    <a:pt x="53" y="79"/>
                  </a:cubicBezTo>
                  <a:cubicBezTo>
                    <a:pt x="39" y="93"/>
                    <a:pt x="22" y="102"/>
                    <a:pt x="0" y="110"/>
                  </a:cubicBezTo>
                  <a:close/>
                  <a:moveTo>
                    <a:pt x="18" y="86"/>
                  </a:moveTo>
                  <a:cubicBezTo>
                    <a:pt x="47" y="74"/>
                    <a:pt x="48" y="73"/>
                    <a:pt x="45" y="54"/>
                  </a:cubicBezTo>
                  <a:cubicBezTo>
                    <a:pt x="18" y="61"/>
                    <a:pt x="14" y="65"/>
                    <a:pt x="18" y="86"/>
                  </a:cubicBezTo>
                  <a:close/>
                  <a:moveTo>
                    <a:pt x="18" y="51"/>
                  </a:moveTo>
                  <a:cubicBezTo>
                    <a:pt x="30" y="45"/>
                    <a:pt x="45" y="41"/>
                    <a:pt x="45" y="23"/>
                  </a:cubicBezTo>
                  <a:cubicBezTo>
                    <a:pt x="22" y="25"/>
                    <a:pt x="15" y="32"/>
                    <a:pt x="18"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70">
              <a:extLst>
                <a:ext uri="{FF2B5EF4-FFF2-40B4-BE49-F238E27FC236}">
                  <a16:creationId xmlns:a16="http://schemas.microsoft.com/office/drawing/2014/main" id="{AEEC40E3-3912-4B9F-B65D-9CD7AEF04B8A}"/>
                </a:ext>
              </a:extLst>
            </p:cNvPr>
            <p:cNvSpPr>
              <a:spLocks noEditPoints="1"/>
            </p:cNvSpPr>
            <p:nvPr userDrawn="1"/>
          </p:nvSpPr>
          <p:spPr bwMode="auto">
            <a:xfrm>
              <a:off x="4114841" y="2965354"/>
              <a:ext cx="35025" cy="63272"/>
            </a:xfrm>
            <a:custGeom>
              <a:avLst/>
              <a:gdLst>
                <a:gd name="T0" fmla="*/ 56 w 61"/>
                <a:gd name="T1" fmla="*/ 0 h 111"/>
                <a:gd name="T2" fmla="*/ 58 w 61"/>
                <a:gd name="T3" fmla="*/ 9 h 111"/>
                <a:gd name="T4" fmla="*/ 54 w 61"/>
                <a:gd name="T5" fmla="*/ 37 h 111"/>
                <a:gd name="T6" fmla="*/ 59 w 61"/>
                <a:gd name="T7" fmla="*/ 64 h 111"/>
                <a:gd name="T8" fmla="*/ 46 w 61"/>
                <a:gd name="T9" fmla="*/ 80 h 111"/>
                <a:gd name="T10" fmla="*/ 42 w 61"/>
                <a:gd name="T11" fmla="*/ 57 h 111"/>
                <a:gd name="T12" fmla="*/ 16 w 61"/>
                <a:gd name="T13" fmla="*/ 87 h 111"/>
                <a:gd name="T14" fmla="*/ 0 w 61"/>
                <a:gd name="T15" fmla="*/ 111 h 111"/>
                <a:gd name="T16" fmla="*/ 0 w 61"/>
                <a:gd name="T17" fmla="*/ 40 h 111"/>
                <a:gd name="T18" fmla="*/ 0 w 61"/>
                <a:gd name="T19" fmla="*/ 36 h 111"/>
                <a:gd name="T20" fmla="*/ 36 w 61"/>
                <a:gd name="T21" fmla="*/ 7 h 111"/>
                <a:gd name="T22" fmla="*/ 56 w 61"/>
                <a:gd name="T23" fmla="*/ 0 h 111"/>
                <a:gd name="T24" fmla="*/ 16 w 61"/>
                <a:gd name="T25" fmla="*/ 59 h 111"/>
                <a:gd name="T26" fmla="*/ 42 w 61"/>
                <a:gd name="T27" fmla="*/ 20 h 111"/>
                <a:gd name="T28" fmla="*/ 16 w 61"/>
                <a:gd name="T29"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11">
                  <a:moveTo>
                    <a:pt x="56" y="0"/>
                  </a:moveTo>
                  <a:cubicBezTo>
                    <a:pt x="57" y="6"/>
                    <a:pt x="58" y="7"/>
                    <a:pt x="58" y="9"/>
                  </a:cubicBezTo>
                  <a:cubicBezTo>
                    <a:pt x="57" y="18"/>
                    <a:pt x="54" y="28"/>
                    <a:pt x="54" y="37"/>
                  </a:cubicBezTo>
                  <a:cubicBezTo>
                    <a:pt x="54" y="46"/>
                    <a:pt x="58" y="55"/>
                    <a:pt x="59" y="64"/>
                  </a:cubicBezTo>
                  <a:cubicBezTo>
                    <a:pt x="61" y="74"/>
                    <a:pt x="53" y="74"/>
                    <a:pt x="46" y="80"/>
                  </a:cubicBezTo>
                  <a:cubicBezTo>
                    <a:pt x="45" y="71"/>
                    <a:pt x="43" y="64"/>
                    <a:pt x="42" y="57"/>
                  </a:cubicBezTo>
                  <a:cubicBezTo>
                    <a:pt x="22" y="62"/>
                    <a:pt x="16" y="68"/>
                    <a:pt x="16" y="87"/>
                  </a:cubicBezTo>
                  <a:cubicBezTo>
                    <a:pt x="15" y="97"/>
                    <a:pt x="18" y="109"/>
                    <a:pt x="0" y="111"/>
                  </a:cubicBezTo>
                  <a:cubicBezTo>
                    <a:pt x="0" y="87"/>
                    <a:pt x="0" y="63"/>
                    <a:pt x="0" y="40"/>
                  </a:cubicBezTo>
                  <a:cubicBezTo>
                    <a:pt x="0" y="38"/>
                    <a:pt x="0" y="36"/>
                    <a:pt x="0" y="36"/>
                  </a:cubicBezTo>
                  <a:cubicBezTo>
                    <a:pt x="12" y="26"/>
                    <a:pt x="23" y="16"/>
                    <a:pt x="36" y="7"/>
                  </a:cubicBezTo>
                  <a:cubicBezTo>
                    <a:pt x="41" y="3"/>
                    <a:pt x="48" y="3"/>
                    <a:pt x="56" y="0"/>
                  </a:cubicBezTo>
                  <a:close/>
                  <a:moveTo>
                    <a:pt x="16" y="59"/>
                  </a:moveTo>
                  <a:cubicBezTo>
                    <a:pt x="29" y="47"/>
                    <a:pt x="46" y="42"/>
                    <a:pt x="42" y="20"/>
                  </a:cubicBezTo>
                  <a:cubicBezTo>
                    <a:pt x="28" y="29"/>
                    <a:pt x="10" y="33"/>
                    <a:pt x="1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71">
              <a:extLst>
                <a:ext uri="{FF2B5EF4-FFF2-40B4-BE49-F238E27FC236}">
                  <a16:creationId xmlns:a16="http://schemas.microsoft.com/office/drawing/2014/main" id="{4FFFF92D-6910-4D9C-BDDD-70E95A26EFCB}"/>
                </a:ext>
              </a:extLst>
            </p:cNvPr>
            <p:cNvSpPr>
              <a:spLocks noEditPoints="1"/>
            </p:cNvSpPr>
            <p:nvPr userDrawn="1"/>
          </p:nvSpPr>
          <p:spPr bwMode="auto">
            <a:xfrm>
              <a:off x="3988298" y="3045009"/>
              <a:ext cx="43499" cy="57058"/>
            </a:xfrm>
            <a:custGeom>
              <a:avLst/>
              <a:gdLst>
                <a:gd name="T0" fmla="*/ 77 w 77"/>
                <a:gd name="T1" fmla="*/ 67 h 101"/>
                <a:gd name="T2" fmla="*/ 62 w 77"/>
                <a:gd name="T3" fmla="*/ 74 h 101"/>
                <a:gd name="T4" fmla="*/ 52 w 77"/>
                <a:gd name="T5" fmla="*/ 58 h 101"/>
                <a:gd name="T6" fmla="*/ 33 w 77"/>
                <a:gd name="T7" fmla="*/ 66 h 101"/>
                <a:gd name="T8" fmla="*/ 19 w 77"/>
                <a:gd name="T9" fmla="*/ 83 h 101"/>
                <a:gd name="T10" fmla="*/ 0 w 77"/>
                <a:gd name="T11" fmla="*/ 101 h 101"/>
                <a:gd name="T12" fmla="*/ 2 w 77"/>
                <a:gd name="T13" fmla="*/ 88 h 101"/>
                <a:gd name="T14" fmla="*/ 22 w 77"/>
                <a:gd name="T15" fmla="*/ 17 h 101"/>
                <a:gd name="T16" fmla="*/ 41 w 77"/>
                <a:gd name="T17" fmla="*/ 0 h 101"/>
                <a:gd name="T18" fmla="*/ 77 w 77"/>
                <a:gd name="T19" fmla="*/ 67 h 101"/>
                <a:gd name="T20" fmla="*/ 36 w 77"/>
                <a:gd name="T21" fmla="*/ 23 h 101"/>
                <a:gd name="T22" fmla="*/ 31 w 77"/>
                <a:gd name="T23" fmla="*/ 39 h 101"/>
                <a:gd name="T24" fmla="*/ 27 w 77"/>
                <a:gd name="T25" fmla="*/ 54 h 101"/>
                <a:gd name="T26" fmla="*/ 47 w 77"/>
                <a:gd name="T27" fmla="*/ 45 h 101"/>
                <a:gd name="T28" fmla="*/ 36 w 77"/>
                <a:gd name="T2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101">
                  <a:moveTo>
                    <a:pt x="77" y="67"/>
                  </a:moveTo>
                  <a:cubicBezTo>
                    <a:pt x="71" y="70"/>
                    <a:pt x="67" y="72"/>
                    <a:pt x="62" y="74"/>
                  </a:cubicBezTo>
                  <a:cubicBezTo>
                    <a:pt x="58" y="69"/>
                    <a:pt x="55" y="64"/>
                    <a:pt x="52" y="58"/>
                  </a:cubicBezTo>
                  <a:cubicBezTo>
                    <a:pt x="45" y="61"/>
                    <a:pt x="39" y="63"/>
                    <a:pt x="33" y="66"/>
                  </a:cubicBezTo>
                  <a:cubicBezTo>
                    <a:pt x="25" y="69"/>
                    <a:pt x="20" y="73"/>
                    <a:pt x="19" y="83"/>
                  </a:cubicBezTo>
                  <a:cubicBezTo>
                    <a:pt x="17" y="93"/>
                    <a:pt x="12" y="100"/>
                    <a:pt x="0" y="101"/>
                  </a:cubicBezTo>
                  <a:cubicBezTo>
                    <a:pt x="0" y="97"/>
                    <a:pt x="1" y="92"/>
                    <a:pt x="2" y="88"/>
                  </a:cubicBezTo>
                  <a:cubicBezTo>
                    <a:pt x="9" y="65"/>
                    <a:pt x="16" y="41"/>
                    <a:pt x="22" y="17"/>
                  </a:cubicBezTo>
                  <a:cubicBezTo>
                    <a:pt x="24" y="8"/>
                    <a:pt x="28" y="2"/>
                    <a:pt x="41" y="0"/>
                  </a:cubicBezTo>
                  <a:cubicBezTo>
                    <a:pt x="52" y="21"/>
                    <a:pt x="64" y="43"/>
                    <a:pt x="77" y="67"/>
                  </a:cubicBezTo>
                  <a:close/>
                  <a:moveTo>
                    <a:pt x="36" y="23"/>
                  </a:moveTo>
                  <a:cubicBezTo>
                    <a:pt x="33" y="31"/>
                    <a:pt x="32" y="35"/>
                    <a:pt x="31" y="39"/>
                  </a:cubicBezTo>
                  <a:cubicBezTo>
                    <a:pt x="30" y="43"/>
                    <a:pt x="29" y="47"/>
                    <a:pt x="27" y="54"/>
                  </a:cubicBezTo>
                  <a:cubicBezTo>
                    <a:pt x="35" y="50"/>
                    <a:pt x="41" y="48"/>
                    <a:pt x="47" y="45"/>
                  </a:cubicBezTo>
                  <a:cubicBezTo>
                    <a:pt x="43" y="38"/>
                    <a:pt x="40" y="32"/>
                    <a:pt x="3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72">
              <a:extLst>
                <a:ext uri="{FF2B5EF4-FFF2-40B4-BE49-F238E27FC236}">
                  <a16:creationId xmlns:a16="http://schemas.microsoft.com/office/drawing/2014/main" id="{B175654A-F5EF-4BAD-9BDC-0BE9861892A8}"/>
                </a:ext>
              </a:extLst>
            </p:cNvPr>
            <p:cNvSpPr>
              <a:spLocks noEditPoints="1"/>
            </p:cNvSpPr>
            <p:nvPr userDrawn="1"/>
          </p:nvSpPr>
          <p:spPr bwMode="auto">
            <a:xfrm>
              <a:off x="4071907" y="2993036"/>
              <a:ext cx="40110" cy="60447"/>
            </a:xfrm>
            <a:custGeom>
              <a:avLst/>
              <a:gdLst>
                <a:gd name="T0" fmla="*/ 71 w 71"/>
                <a:gd name="T1" fmla="*/ 35 h 106"/>
                <a:gd name="T2" fmla="*/ 41 w 71"/>
                <a:gd name="T3" fmla="*/ 93 h 106"/>
                <a:gd name="T4" fmla="*/ 4 w 71"/>
                <a:gd name="T5" fmla="*/ 77 h 106"/>
                <a:gd name="T6" fmla="*/ 38 w 71"/>
                <a:gd name="T7" fmla="*/ 9 h 106"/>
                <a:gd name="T8" fmla="*/ 69 w 71"/>
                <a:gd name="T9" fmla="*/ 23 h 106"/>
                <a:gd name="T10" fmla="*/ 71 w 71"/>
                <a:gd name="T11" fmla="*/ 35 h 106"/>
                <a:gd name="T12" fmla="*/ 45 w 71"/>
                <a:gd name="T13" fmla="*/ 21 h 106"/>
                <a:gd name="T14" fmla="*/ 19 w 71"/>
                <a:gd name="T15" fmla="*/ 55 h 106"/>
                <a:gd name="T16" fmla="*/ 29 w 71"/>
                <a:gd name="T17" fmla="*/ 84 h 106"/>
                <a:gd name="T18" fmla="*/ 45 w 71"/>
                <a:gd name="T19"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106">
                  <a:moveTo>
                    <a:pt x="71" y="35"/>
                  </a:moveTo>
                  <a:cubicBezTo>
                    <a:pt x="68" y="58"/>
                    <a:pt x="60" y="78"/>
                    <a:pt x="41" y="93"/>
                  </a:cubicBezTo>
                  <a:cubicBezTo>
                    <a:pt x="22" y="106"/>
                    <a:pt x="7" y="100"/>
                    <a:pt x="4" y="77"/>
                  </a:cubicBezTo>
                  <a:cubicBezTo>
                    <a:pt x="0" y="55"/>
                    <a:pt x="18" y="21"/>
                    <a:pt x="38" y="9"/>
                  </a:cubicBezTo>
                  <a:cubicBezTo>
                    <a:pt x="53" y="0"/>
                    <a:pt x="64" y="5"/>
                    <a:pt x="69" y="23"/>
                  </a:cubicBezTo>
                  <a:cubicBezTo>
                    <a:pt x="70" y="26"/>
                    <a:pt x="70" y="30"/>
                    <a:pt x="71" y="35"/>
                  </a:cubicBezTo>
                  <a:close/>
                  <a:moveTo>
                    <a:pt x="45" y="21"/>
                  </a:moveTo>
                  <a:cubicBezTo>
                    <a:pt x="30" y="27"/>
                    <a:pt x="20" y="38"/>
                    <a:pt x="19" y="55"/>
                  </a:cubicBezTo>
                  <a:cubicBezTo>
                    <a:pt x="18" y="65"/>
                    <a:pt x="16" y="77"/>
                    <a:pt x="29" y="84"/>
                  </a:cubicBezTo>
                  <a:cubicBezTo>
                    <a:pt x="57" y="70"/>
                    <a:pt x="64" y="41"/>
                    <a:pt x="4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73">
              <a:extLst>
                <a:ext uri="{FF2B5EF4-FFF2-40B4-BE49-F238E27FC236}">
                  <a16:creationId xmlns:a16="http://schemas.microsoft.com/office/drawing/2014/main" id="{EA279729-C543-4D96-AF83-2F2B6C4B4517}"/>
                </a:ext>
              </a:extLst>
            </p:cNvPr>
            <p:cNvSpPr>
              <a:spLocks/>
            </p:cNvSpPr>
            <p:nvPr userDrawn="1"/>
          </p:nvSpPr>
          <p:spPr bwMode="auto">
            <a:xfrm>
              <a:off x="4153821" y="2933718"/>
              <a:ext cx="27682" cy="66661"/>
            </a:xfrm>
            <a:custGeom>
              <a:avLst/>
              <a:gdLst>
                <a:gd name="T0" fmla="*/ 0 w 49"/>
                <a:gd name="T1" fmla="*/ 115 h 117"/>
                <a:gd name="T2" fmla="*/ 0 w 49"/>
                <a:gd name="T3" fmla="*/ 45 h 117"/>
                <a:gd name="T4" fmla="*/ 5 w 49"/>
                <a:gd name="T5" fmla="*/ 33 h 117"/>
                <a:gd name="T6" fmla="*/ 43 w 49"/>
                <a:gd name="T7" fmla="*/ 0 h 117"/>
                <a:gd name="T8" fmla="*/ 38 w 49"/>
                <a:gd name="T9" fmla="*/ 20 h 117"/>
                <a:gd name="T10" fmla="*/ 18 w 49"/>
                <a:gd name="T11" fmla="*/ 38 h 117"/>
                <a:gd name="T12" fmla="*/ 11 w 49"/>
                <a:gd name="T13" fmla="*/ 54 h 117"/>
                <a:gd name="T14" fmla="*/ 14 w 49"/>
                <a:gd name="T15" fmla="*/ 56 h 117"/>
                <a:gd name="T16" fmla="*/ 40 w 49"/>
                <a:gd name="T17" fmla="*/ 36 h 117"/>
                <a:gd name="T18" fmla="*/ 44 w 49"/>
                <a:gd name="T19" fmla="*/ 38 h 117"/>
                <a:gd name="T20" fmla="*/ 35 w 49"/>
                <a:gd name="T21" fmla="*/ 54 h 117"/>
                <a:gd name="T22" fmla="*/ 18 w 49"/>
                <a:gd name="T23" fmla="*/ 70 h 117"/>
                <a:gd name="T24" fmla="*/ 10 w 49"/>
                <a:gd name="T25" fmla="*/ 87 h 117"/>
                <a:gd name="T26" fmla="*/ 14 w 49"/>
                <a:gd name="T27" fmla="*/ 90 h 117"/>
                <a:gd name="T28" fmla="*/ 43 w 49"/>
                <a:gd name="T29" fmla="*/ 67 h 117"/>
                <a:gd name="T30" fmla="*/ 47 w 49"/>
                <a:gd name="T31" fmla="*/ 71 h 117"/>
                <a:gd name="T32" fmla="*/ 4 w 49"/>
                <a:gd name="T33" fmla="*/ 117 h 117"/>
                <a:gd name="T34" fmla="*/ 0 w 49"/>
                <a:gd name="T3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17">
                  <a:moveTo>
                    <a:pt x="0" y="115"/>
                  </a:moveTo>
                  <a:cubicBezTo>
                    <a:pt x="0" y="92"/>
                    <a:pt x="0" y="68"/>
                    <a:pt x="0" y="45"/>
                  </a:cubicBezTo>
                  <a:cubicBezTo>
                    <a:pt x="0" y="41"/>
                    <a:pt x="2" y="36"/>
                    <a:pt x="5" y="33"/>
                  </a:cubicBezTo>
                  <a:cubicBezTo>
                    <a:pt x="17" y="22"/>
                    <a:pt x="30" y="12"/>
                    <a:pt x="43" y="0"/>
                  </a:cubicBezTo>
                  <a:cubicBezTo>
                    <a:pt x="49" y="10"/>
                    <a:pt x="43" y="15"/>
                    <a:pt x="38" y="20"/>
                  </a:cubicBezTo>
                  <a:cubicBezTo>
                    <a:pt x="32" y="26"/>
                    <a:pt x="24" y="31"/>
                    <a:pt x="18" y="38"/>
                  </a:cubicBezTo>
                  <a:cubicBezTo>
                    <a:pt x="14" y="43"/>
                    <a:pt x="13" y="49"/>
                    <a:pt x="11" y="54"/>
                  </a:cubicBezTo>
                  <a:cubicBezTo>
                    <a:pt x="12" y="55"/>
                    <a:pt x="13" y="55"/>
                    <a:pt x="14" y="56"/>
                  </a:cubicBezTo>
                  <a:cubicBezTo>
                    <a:pt x="23" y="49"/>
                    <a:pt x="32" y="43"/>
                    <a:pt x="40" y="36"/>
                  </a:cubicBezTo>
                  <a:cubicBezTo>
                    <a:pt x="41" y="37"/>
                    <a:pt x="42" y="38"/>
                    <a:pt x="44" y="38"/>
                  </a:cubicBezTo>
                  <a:cubicBezTo>
                    <a:pt x="41" y="44"/>
                    <a:pt x="39" y="50"/>
                    <a:pt x="35" y="54"/>
                  </a:cubicBezTo>
                  <a:cubicBezTo>
                    <a:pt x="30" y="60"/>
                    <a:pt x="23" y="64"/>
                    <a:pt x="18" y="70"/>
                  </a:cubicBezTo>
                  <a:cubicBezTo>
                    <a:pt x="14" y="75"/>
                    <a:pt x="13" y="81"/>
                    <a:pt x="10" y="87"/>
                  </a:cubicBezTo>
                  <a:cubicBezTo>
                    <a:pt x="12" y="88"/>
                    <a:pt x="13" y="89"/>
                    <a:pt x="14" y="90"/>
                  </a:cubicBezTo>
                  <a:cubicBezTo>
                    <a:pt x="24" y="83"/>
                    <a:pt x="34" y="75"/>
                    <a:pt x="43" y="67"/>
                  </a:cubicBezTo>
                  <a:cubicBezTo>
                    <a:pt x="45" y="68"/>
                    <a:pt x="46" y="70"/>
                    <a:pt x="47" y="71"/>
                  </a:cubicBezTo>
                  <a:cubicBezTo>
                    <a:pt x="41" y="93"/>
                    <a:pt x="17" y="101"/>
                    <a:pt x="4" y="117"/>
                  </a:cubicBezTo>
                  <a:cubicBezTo>
                    <a:pt x="3" y="116"/>
                    <a:pt x="1" y="116"/>
                    <a:pt x="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74">
              <a:extLst>
                <a:ext uri="{FF2B5EF4-FFF2-40B4-BE49-F238E27FC236}">
                  <a16:creationId xmlns:a16="http://schemas.microsoft.com/office/drawing/2014/main" id="{827CD3CB-6C4A-4360-8578-FE11B4030669}"/>
                </a:ext>
              </a:extLst>
            </p:cNvPr>
            <p:cNvSpPr>
              <a:spLocks/>
            </p:cNvSpPr>
            <p:nvPr userDrawn="1"/>
          </p:nvSpPr>
          <p:spPr bwMode="auto">
            <a:xfrm>
              <a:off x="3949883" y="3067041"/>
              <a:ext cx="35025" cy="49713"/>
            </a:xfrm>
            <a:custGeom>
              <a:avLst/>
              <a:gdLst>
                <a:gd name="T0" fmla="*/ 16 w 62"/>
                <a:gd name="T1" fmla="*/ 0 h 88"/>
                <a:gd name="T2" fmla="*/ 16 w 62"/>
                <a:gd name="T3" fmla="*/ 66 h 88"/>
                <a:gd name="T4" fmla="*/ 57 w 62"/>
                <a:gd name="T5" fmla="*/ 53 h 88"/>
                <a:gd name="T6" fmla="*/ 54 w 62"/>
                <a:gd name="T7" fmla="*/ 69 h 88"/>
                <a:gd name="T8" fmla="*/ 0 w 62"/>
                <a:gd name="T9" fmla="*/ 88 h 88"/>
                <a:gd name="T10" fmla="*/ 0 w 62"/>
                <a:gd name="T11" fmla="*/ 13 h 88"/>
                <a:gd name="T12" fmla="*/ 16 w 62"/>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62" h="88">
                  <a:moveTo>
                    <a:pt x="16" y="0"/>
                  </a:moveTo>
                  <a:cubicBezTo>
                    <a:pt x="16" y="22"/>
                    <a:pt x="16" y="43"/>
                    <a:pt x="16" y="66"/>
                  </a:cubicBezTo>
                  <a:cubicBezTo>
                    <a:pt x="31" y="61"/>
                    <a:pt x="44" y="57"/>
                    <a:pt x="57" y="53"/>
                  </a:cubicBezTo>
                  <a:cubicBezTo>
                    <a:pt x="61" y="60"/>
                    <a:pt x="62" y="66"/>
                    <a:pt x="54" y="69"/>
                  </a:cubicBezTo>
                  <a:cubicBezTo>
                    <a:pt x="37" y="75"/>
                    <a:pt x="20" y="81"/>
                    <a:pt x="0" y="88"/>
                  </a:cubicBezTo>
                  <a:cubicBezTo>
                    <a:pt x="0" y="61"/>
                    <a:pt x="0" y="37"/>
                    <a:pt x="0" y="13"/>
                  </a:cubicBezTo>
                  <a:cubicBezTo>
                    <a:pt x="0" y="3"/>
                    <a:pt x="6"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75">
              <a:extLst>
                <a:ext uri="{FF2B5EF4-FFF2-40B4-BE49-F238E27FC236}">
                  <a16:creationId xmlns:a16="http://schemas.microsoft.com/office/drawing/2014/main" id="{7AA4F7D9-E93B-410A-B2BA-3A432034E8CF}"/>
                </a:ext>
              </a:extLst>
            </p:cNvPr>
            <p:cNvSpPr>
              <a:spLocks noEditPoints="1"/>
            </p:cNvSpPr>
            <p:nvPr userDrawn="1"/>
          </p:nvSpPr>
          <p:spPr bwMode="auto">
            <a:xfrm>
              <a:off x="3585506" y="2424155"/>
              <a:ext cx="447421" cy="450246"/>
            </a:xfrm>
            <a:custGeom>
              <a:avLst/>
              <a:gdLst>
                <a:gd name="T0" fmla="*/ 0 w 791"/>
                <a:gd name="T1" fmla="*/ 741 h 796"/>
                <a:gd name="T2" fmla="*/ 96 w 791"/>
                <a:gd name="T3" fmla="*/ 197 h 796"/>
                <a:gd name="T4" fmla="*/ 51 w 791"/>
                <a:gd name="T5" fmla="*/ 6 h 796"/>
                <a:gd name="T6" fmla="*/ 577 w 791"/>
                <a:gd name="T7" fmla="*/ 129 h 796"/>
                <a:gd name="T8" fmla="*/ 695 w 791"/>
                <a:gd name="T9" fmla="*/ 196 h 796"/>
                <a:gd name="T10" fmla="*/ 791 w 791"/>
                <a:gd name="T11" fmla="*/ 742 h 796"/>
                <a:gd name="T12" fmla="*/ 535 w 791"/>
                <a:gd name="T13" fmla="*/ 539 h 796"/>
                <a:gd name="T14" fmla="*/ 738 w 791"/>
                <a:gd name="T15" fmla="*/ 794 h 796"/>
                <a:gd name="T16" fmla="*/ 59 w 791"/>
                <a:gd name="T17" fmla="*/ 796 h 796"/>
                <a:gd name="T18" fmla="*/ 216 w 791"/>
                <a:gd name="T19" fmla="*/ 665 h 796"/>
                <a:gd name="T20" fmla="*/ 379 w 791"/>
                <a:gd name="T21" fmla="*/ 475 h 796"/>
                <a:gd name="T22" fmla="*/ 380 w 791"/>
                <a:gd name="T23" fmla="*/ 331 h 796"/>
                <a:gd name="T24" fmla="*/ 271 w 791"/>
                <a:gd name="T25" fmla="*/ 293 h 796"/>
                <a:gd name="T26" fmla="*/ 379 w 791"/>
                <a:gd name="T27" fmla="*/ 475 h 796"/>
                <a:gd name="T28" fmla="*/ 467 w 791"/>
                <a:gd name="T29" fmla="*/ 285 h 796"/>
                <a:gd name="T30" fmla="*/ 410 w 791"/>
                <a:gd name="T31" fmla="*/ 450 h 796"/>
                <a:gd name="T32" fmla="*/ 519 w 791"/>
                <a:gd name="T33" fmla="*/ 466 h 796"/>
                <a:gd name="T34" fmla="*/ 558 w 791"/>
                <a:gd name="T35" fmla="*/ 512 h 796"/>
                <a:gd name="T36" fmla="*/ 560 w 791"/>
                <a:gd name="T37" fmla="*/ 315 h 796"/>
                <a:gd name="T38" fmla="*/ 547 w 791"/>
                <a:gd name="T39" fmla="*/ 299 h 796"/>
                <a:gd name="T40" fmla="*/ 470 w 791"/>
                <a:gd name="T41" fmla="*/ 496 h 796"/>
                <a:gd name="T42" fmla="*/ 367 w 791"/>
                <a:gd name="T43" fmla="*/ 505 h 796"/>
                <a:gd name="T44" fmla="*/ 259 w 791"/>
                <a:gd name="T45" fmla="*/ 496 h 796"/>
                <a:gd name="T46" fmla="*/ 242 w 791"/>
                <a:gd name="T47" fmla="*/ 298 h 796"/>
                <a:gd name="T48" fmla="*/ 230 w 791"/>
                <a:gd name="T49" fmla="*/ 498 h 796"/>
                <a:gd name="T50" fmla="*/ 252 w 791"/>
                <a:gd name="T51" fmla="*/ 512 h 796"/>
                <a:gd name="T52" fmla="*/ 361 w 791"/>
                <a:gd name="T53" fmla="*/ 519 h 796"/>
                <a:gd name="T54" fmla="*/ 463 w 791"/>
                <a:gd name="T55" fmla="*/ 512 h 796"/>
                <a:gd name="T56" fmla="*/ 81 w 791"/>
                <a:gd name="T57" fmla="*/ 455 h 796"/>
                <a:gd name="T58" fmla="*/ 125 w 791"/>
                <a:gd name="T59" fmla="*/ 487 h 796"/>
                <a:gd name="T60" fmla="*/ 190 w 791"/>
                <a:gd name="T61" fmla="*/ 478 h 796"/>
                <a:gd name="T62" fmla="*/ 185 w 791"/>
                <a:gd name="T63" fmla="*/ 436 h 796"/>
                <a:gd name="T64" fmla="*/ 129 w 791"/>
                <a:gd name="T65" fmla="*/ 427 h 796"/>
                <a:gd name="T66" fmla="*/ 81 w 791"/>
                <a:gd name="T67" fmla="*/ 455 h 796"/>
                <a:gd name="T68" fmla="*/ 190 w 791"/>
                <a:gd name="T69" fmla="*/ 320 h 796"/>
                <a:gd name="T70" fmla="*/ 128 w 791"/>
                <a:gd name="T71" fmla="*/ 310 h 796"/>
                <a:gd name="T72" fmla="*/ 81 w 791"/>
                <a:gd name="T73" fmla="*/ 339 h 796"/>
                <a:gd name="T74" fmla="*/ 130 w 791"/>
                <a:gd name="T75" fmla="*/ 368 h 796"/>
                <a:gd name="T76" fmla="*/ 190 w 791"/>
                <a:gd name="T77" fmla="*/ 360 h 796"/>
                <a:gd name="T78" fmla="*/ 597 w 791"/>
                <a:gd name="T79" fmla="*/ 478 h 796"/>
                <a:gd name="T80" fmla="*/ 685 w 791"/>
                <a:gd name="T81" fmla="*/ 475 h 796"/>
                <a:gd name="T82" fmla="*/ 686 w 791"/>
                <a:gd name="T83" fmla="*/ 439 h 796"/>
                <a:gd name="T84" fmla="*/ 597 w 791"/>
                <a:gd name="T85" fmla="*/ 436 h 796"/>
                <a:gd name="T86" fmla="*/ 597 w 791"/>
                <a:gd name="T87" fmla="*/ 359 h 796"/>
                <a:gd name="T88" fmla="*/ 698 w 791"/>
                <a:gd name="T89" fmla="*/ 343 h 796"/>
                <a:gd name="T90" fmla="*/ 597 w 791"/>
                <a:gd name="T91" fmla="*/ 32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91" h="796">
                  <a:moveTo>
                    <a:pt x="256" y="539"/>
                  </a:moveTo>
                  <a:cubicBezTo>
                    <a:pt x="128" y="554"/>
                    <a:pt x="43" y="621"/>
                    <a:pt x="0" y="741"/>
                  </a:cubicBezTo>
                  <a:cubicBezTo>
                    <a:pt x="0" y="513"/>
                    <a:pt x="0" y="284"/>
                    <a:pt x="0" y="56"/>
                  </a:cubicBezTo>
                  <a:cubicBezTo>
                    <a:pt x="23" y="109"/>
                    <a:pt x="49" y="160"/>
                    <a:pt x="96" y="197"/>
                  </a:cubicBezTo>
                  <a:cubicBezTo>
                    <a:pt x="142" y="233"/>
                    <a:pt x="196" y="250"/>
                    <a:pt x="255" y="259"/>
                  </a:cubicBezTo>
                  <a:cubicBezTo>
                    <a:pt x="239" y="132"/>
                    <a:pt x="174" y="47"/>
                    <a:pt x="51" y="6"/>
                  </a:cubicBezTo>
                  <a:cubicBezTo>
                    <a:pt x="67" y="2"/>
                    <a:pt x="709" y="0"/>
                    <a:pt x="741" y="5"/>
                  </a:cubicBezTo>
                  <a:cubicBezTo>
                    <a:pt x="671" y="31"/>
                    <a:pt x="613" y="66"/>
                    <a:pt x="577" y="129"/>
                  </a:cubicBezTo>
                  <a:cubicBezTo>
                    <a:pt x="554" y="169"/>
                    <a:pt x="542" y="212"/>
                    <a:pt x="535" y="260"/>
                  </a:cubicBezTo>
                  <a:cubicBezTo>
                    <a:pt x="594" y="250"/>
                    <a:pt x="649" y="233"/>
                    <a:pt x="695" y="196"/>
                  </a:cubicBezTo>
                  <a:cubicBezTo>
                    <a:pt x="741" y="159"/>
                    <a:pt x="768" y="109"/>
                    <a:pt x="791" y="56"/>
                  </a:cubicBezTo>
                  <a:cubicBezTo>
                    <a:pt x="791" y="285"/>
                    <a:pt x="791" y="513"/>
                    <a:pt x="791" y="742"/>
                  </a:cubicBezTo>
                  <a:cubicBezTo>
                    <a:pt x="764" y="676"/>
                    <a:pt x="728" y="617"/>
                    <a:pt x="664" y="580"/>
                  </a:cubicBezTo>
                  <a:cubicBezTo>
                    <a:pt x="625" y="558"/>
                    <a:pt x="582" y="545"/>
                    <a:pt x="535" y="539"/>
                  </a:cubicBezTo>
                  <a:cubicBezTo>
                    <a:pt x="552" y="666"/>
                    <a:pt x="617" y="751"/>
                    <a:pt x="738" y="790"/>
                  </a:cubicBezTo>
                  <a:cubicBezTo>
                    <a:pt x="738" y="793"/>
                    <a:pt x="738" y="793"/>
                    <a:pt x="738" y="794"/>
                  </a:cubicBezTo>
                  <a:cubicBezTo>
                    <a:pt x="738" y="794"/>
                    <a:pt x="737" y="795"/>
                    <a:pt x="736" y="795"/>
                  </a:cubicBezTo>
                  <a:cubicBezTo>
                    <a:pt x="510" y="795"/>
                    <a:pt x="285" y="795"/>
                    <a:pt x="59" y="796"/>
                  </a:cubicBezTo>
                  <a:cubicBezTo>
                    <a:pt x="56" y="796"/>
                    <a:pt x="52" y="795"/>
                    <a:pt x="49" y="793"/>
                  </a:cubicBezTo>
                  <a:cubicBezTo>
                    <a:pt x="118" y="767"/>
                    <a:pt x="179" y="731"/>
                    <a:pt x="216" y="665"/>
                  </a:cubicBezTo>
                  <a:cubicBezTo>
                    <a:pt x="237" y="626"/>
                    <a:pt x="249" y="584"/>
                    <a:pt x="256" y="539"/>
                  </a:cubicBezTo>
                  <a:close/>
                  <a:moveTo>
                    <a:pt x="379" y="475"/>
                  </a:moveTo>
                  <a:cubicBezTo>
                    <a:pt x="379" y="468"/>
                    <a:pt x="380" y="463"/>
                    <a:pt x="380" y="459"/>
                  </a:cubicBezTo>
                  <a:cubicBezTo>
                    <a:pt x="380" y="416"/>
                    <a:pt x="380" y="374"/>
                    <a:pt x="380" y="331"/>
                  </a:cubicBezTo>
                  <a:cubicBezTo>
                    <a:pt x="380" y="305"/>
                    <a:pt x="369" y="292"/>
                    <a:pt x="343" y="286"/>
                  </a:cubicBezTo>
                  <a:cubicBezTo>
                    <a:pt x="318" y="280"/>
                    <a:pt x="296" y="292"/>
                    <a:pt x="271" y="293"/>
                  </a:cubicBezTo>
                  <a:cubicBezTo>
                    <a:pt x="271" y="352"/>
                    <a:pt x="271" y="409"/>
                    <a:pt x="271" y="466"/>
                  </a:cubicBezTo>
                  <a:cubicBezTo>
                    <a:pt x="307" y="471"/>
                    <a:pt x="343" y="462"/>
                    <a:pt x="379" y="475"/>
                  </a:cubicBezTo>
                  <a:close/>
                  <a:moveTo>
                    <a:pt x="519" y="293"/>
                  </a:moveTo>
                  <a:cubicBezTo>
                    <a:pt x="500" y="290"/>
                    <a:pt x="483" y="287"/>
                    <a:pt x="467" y="285"/>
                  </a:cubicBezTo>
                  <a:cubicBezTo>
                    <a:pt x="437" y="282"/>
                    <a:pt x="408" y="299"/>
                    <a:pt x="410" y="334"/>
                  </a:cubicBezTo>
                  <a:cubicBezTo>
                    <a:pt x="412" y="373"/>
                    <a:pt x="410" y="411"/>
                    <a:pt x="410" y="450"/>
                  </a:cubicBezTo>
                  <a:cubicBezTo>
                    <a:pt x="410" y="458"/>
                    <a:pt x="410" y="466"/>
                    <a:pt x="410" y="471"/>
                  </a:cubicBezTo>
                  <a:cubicBezTo>
                    <a:pt x="448" y="469"/>
                    <a:pt x="483" y="468"/>
                    <a:pt x="519" y="466"/>
                  </a:cubicBezTo>
                  <a:cubicBezTo>
                    <a:pt x="519" y="408"/>
                    <a:pt x="519" y="351"/>
                    <a:pt x="519" y="293"/>
                  </a:cubicBezTo>
                  <a:close/>
                  <a:moveTo>
                    <a:pt x="558" y="512"/>
                  </a:moveTo>
                  <a:cubicBezTo>
                    <a:pt x="559" y="506"/>
                    <a:pt x="560" y="504"/>
                    <a:pt x="560" y="501"/>
                  </a:cubicBezTo>
                  <a:cubicBezTo>
                    <a:pt x="560" y="439"/>
                    <a:pt x="560" y="377"/>
                    <a:pt x="560" y="315"/>
                  </a:cubicBezTo>
                  <a:cubicBezTo>
                    <a:pt x="560" y="312"/>
                    <a:pt x="560" y="310"/>
                    <a:pt x="559" y="307"/>
                  </a:cubicBezTo>
                  <a:cubicBezTo>
                    <a:pt x="559" y="301"/>
                    <a:pt x="556" y="298"/>
                    <a:pt x="547" y="299"/>
                  </a:cubicBezTo>
                  <a:cubicBezTo>
                    <a:pt x="547" y="364"/>
                    <a:pt x="547" y="429"/>
                    <a:pt x="547" y="496"/>
                  </a:cubicBezTo>
                  <a:cubicBezTo>
                    <a:pt x="520" y="496"/>
                    <a:pt x="495" y="496"/>
                    <a:pt x="470" y="496"/>
                  </a:cubicBezTo>
                  <a:cubicBezTo>
                    <a:pt x="453" y="495"/>
                    <a:pt x="437" y="498"/>
                    <a:pt x="421" y="505"/>
                  </a:cubicBezTo>
                  <a:cubicBezTo>
                    <a:pt x="404" y="513"/>
                    <a:pt x="386" y="512"/>
                    <a:pt x="367" y="505"/>
                  </a:cubicBezTo>
                  <a:cubicBezTo>
                    <a:pt x="354" y="500"/>
                    <a:pt x="339" y="497"/>
                    <a:pt x="325" y="496"/>
                  </a:cubicBezTo>
                  <a:cubicBezTo>
                    <a:pt x="303" y="495"/>
                    <a:pt x="281" y="496"/>
                    <a:pt x="259" y="496"/>
                  </a:cubicBezTo>
                  <a:cubicBezTo>
                    <a:pt x="254" y="496"/>
                    <a:pt x="249" y="495"/>
                    <a:pt x="242" y="494"/>
                  </a:cubicBezTo>
                  <a:cubicBezTo>
                    <a:pt x="242" y="428"/>
                    <a:pt x="242" y="363"/>
                    <a:pt x="242" y="298"/>
                  </a:cubicBezTo>
                  <a:cubicBezTo>
                    <a:pt x="228" y="300"/>
                    <a:pt x="230" y="309"/>
                    <a:pt x="230" y="316"/>
                  </a:cubicBezTo>
                  <a:cubicBezTo>
                    <a:pt x="230" y="377"/>
                    <a:pt x="230" y="438"/>
                    <a:pt x="230" y="498"/>
                  </a:cubicBezTo>
                  <a:cubicBezTo>
                    <a:pt x="230" y="502"/>
                    <a:pt x="231" y="506"/>
                    <a:pt x="232" y="512"/>
                  </a:cubicBezTo>
                  <a:cubicBezTo>
                    <a:pt x="239" y="512"/>
                    <a:pt x="246" y="512"/>
                    <a:pt x="252" y="512"/>
                  </a:cubicBezTo>
                  <a:cubicBezTo>
                    <a:pt x="278" y="512"/>
                    <a:pt x="303" y="511"/>
                    <a:pt x="328" y="512"/>
                  </a:cubicBezTo>
                  <a:cubicBezTo>
                    <a:pt x="339" y="512"/>
                    <a:pt x="351" y="515"/>
                    <a:pt x="361" y="519"/>
                  </a:cubicBezTo>
                  <a:cubicBezTo>
                    <a:pt x="384" y="528"/>
                    <a:pt x="406" y="529"/>
                    <a:pt x="428" y="519"/>
                  </a:cubicBezTo>
                  <a:cubicBezTo>
                    <a:pt x="440" y="513"/>
                    <a:pt x="451" y="511"/>
                    <a:pt x="463" y="512"/>
                  </a:cubicBezTo>
                  <a:cubicBezTo>
                    <a:pt x="494" y="512"/>
                    <a:pt x="526" y="512"/>
                    <a:pt x="558" y="512"/>
                  </a:cubicBezTo>
                  <a:close/>
                  <a:moveTo>
                    <a:pt x="81" y="455"/>
                  </a:moveTo>
                  <a:cubicBezTo>
                    <a:pt x="86" y="462"/>
                    <a:pt x="91" y="472"/>
                    <a:pt x="97" y="480"/>
                  </a:cubicBezTo>
                  <a:cubicBezTo>
                    <a:pt x="104" y="489"/>
                    <a:pt x="117" y="493"/>
                    <a:pt x="125" y="487"/>
                  </a:cubicBezTo>
                  <a:cubicBezTo>
                    <a:pt x="138" y="477"/>
                    <a:pt x="151" y="479"/>
                    <a:pt x="165" y="478"/>
                  </a:cubicBezTo>
                  <a:cubicBezTo>
                    <a:pt x="173" y="478"/>
                    <a:pt x="182" y="478"/>
                    <a:pt x="190" y="478"/>
                  </a:cubicBezTo>
                  <a:cubicBezTo>
                    <a:pt x="190" y="463"/>
                    <a:pt x="190" y="450"/>
                    <a:pt x="190" y="438"/>
                  </a:cubicBezTo>
                  <a:cubicBezTo>
                    <a:pt x="188" y="437"/>
                    <a:pt x="186" y="436"/>
                    <a:pt x="185" y="436"/>
                  </a:cubicBezTo>
                  <a:cubicBezTo>
                    <a:pt x="176" y="436"/>
                    <a:pt x="167" y="436"/>
                    <a:pt x="157" y="436"/>
                  </a:cubicBezTo>
                  <a:cubicBezTo>
                    <a:pt x="147" y="435"/>
                    <a:pt x="137" y="436"/>
                    <a:pt x="129" y="427"/>
                  </a:cubicBezTo>
                  <a:cubicBezTo>
                    <a:pt x="119" y="417"/>
                    <a:pt x="103" y="422"/>
                    <a:pt x="95" y="434"/>
                  </a:cubicBezTo>
                  <a:cubicBezTo>
                    <a:pt x="91" y="441"/>
                    <a:pt x="86" y="448"/>
                    <a:pt x="81" y="455"/>
                  </a:cubicBezTo>
                  <a:close/>
                  <a:moveTo>
                    <a:pt x="190" y="360"/>
                  </a:moveTo>
                  <a:cubicBezTo>
                    <a:pt x="190" y="345"/>
                    <a:pt x="190" y="333"/>
                    <a:pt x="190" y="320"/>
                  </a:cubicBezTo>
                  <a:cubicBezTo>
                    <a:pt x="178" y="320"/>
                    <a:pt x="169" y="320"/>
                    <a:pt x="159" y="320"/>
                  </a:cubicBezTo>
                  <a:cubicBezTo>
                    <a:pt x="148" y="320"/>
                    <a:pt x="137" y="320"/>
                    <a:pt x="128" y="310"/>
                  </a:cubicBezTo>
                  <a:cubicBezTo>
                    <a:pt x="121" y="302"/>
                    <a:pt x="104" y="305"/>
                    <a:pt x="98" y="314"/>
                  </a:cubicBezTo>
                  <a:cubicBezTo>
                    <a:pt x="91" y="322"/>
                    <a:pt x="86" y="332"/>
                    <a:pt x="81" y="339"/>
                  </a:cubicBezTo>
                  <a:cubicBezTo>
                    <a:pt x="85" y="346"/>
                    <a:pt x="90" y="352"/>
                    <a:pt x="93" y="358"/>
                  </a:cubicBezTo>
                  <a:cubicBezTo>
                    <a:pt x="101" y="373"/>
                    <a:pt x="117" y="378"/>
                    <a:pt x="130" y="368"/>
                  </a:cubicBezTo>
                  <a:cubicBezTo>
                    <a:pt x="139" y="360"/>
                    <a:pt x="148" y="360"/>
                    <a:pt x="159" y="360"/>
                  </a:cubicBezTo>
                  <a:cubicBezTo>
                    <a:pt x="169" y="360"/>
                    <a:pt x="179" y="360"/>
                    <a:pt x="190" y="360"/>
                  </a:cubicBezTo>
                  <a:close/>
                  <a:moveTo>
                    <a:pt x="597" y="436"/>
                  </a:moveTo>
                  <a:cubicBezTo>
                    <a:pt x="597" y="451"/>
                    <a:pt x="597" y="464"/>
                    <a:pt x="597" y="478"/>
                  </a:cubicBezTo>
                  <a:cubicBezTo>
                    <a:pt x="618" y="478"/>
                    <a:pt x="638" y="479"/>
                    <a:pt x="658" y="478"/>
                  </a:cubicBezTo>
                  <a:cubicBezTo>
                    <a:pt x="667" y="478"/>
                    <a:pt x="677" y="477"/>
                    <a:pt x="685" y="475"/>
                  </a:cubicBezTo>
                  <a:cubicBezTo>
                    <a:pt x="695" y="472"/>
                    <a:pt x="698" y="464"/>
                    <a:pt x="698" y="455"/>
                  </a:cubicBezTo>
                  <a:cubicBezTo>
                    <a:pt x="698" y="446"/>
                    <a:pt x="694" y="441"/>
                    <a:pt x="686" y="439"/>
                  </a:cubicBezTo>
                  <a:cubicBezTo>
                    <a:pt x="681" y="438"/>
                    <a:pt x="677" y="436"/>
                    <a:pt x="672" y="436"/>
                  </a:cubicBezTo>
                  <a:cubicBezTo>
                    <a:pt x="648" y="436"/>
                    <a:pt x="623" y="436"/>
                    <a:pt x="597" y="436"/>
                  </a:cubicBezTo>
                  <a:close/>
                  <a:moveTo>
                    <a:pt x="597" y="320"/>
                  </a:moveTo>
                  <a:cubicBezTo>
                    <a:pt x="597" y="334"/>
                    <a:pt x="597" y="346"/>
                    <a:pt x="597" y="359"/>
                  </a:cubicBezTo>
                  <a:cubicBezTo>
                    <a:pt x="626" y="359"/>
                    <a:pt x="653" y="360"/>
                    <a:pt x="681" y="359"/>
                  </a:cubicBezTo>
                  <a:cubicBezTo>
                    <a:pt x="691" y="359"/>
                    <a:pt x="696" y="352"/>
                    <a:pt x="698" y="343"/>
                  </a:cubicBezTo>
                  <a:cubicBezTo>
                    <a:pt x="700" y="330"/>
                    <a:pt x="692" y="321"/>
                    <a:pt x="677" y="320"/>
                  </a:cubicBezTo>
                  <a:cubicBezTo>
                    <a:pt x="651" y="319"/>
                    <a:pt x="625" y="320"/>
                    <a:pt x="597" y="3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76">
              <a:extLst>
                <a:ext uri="{FF2B5EF4-FFF2-40B4-BE49-F238E27FC236}">
                  <a16:creationId xmlns:a16="http://schemas.microsoft.com/office/drawing/2014/main" id="{95B07F8E-AB20-4629-A5C0-CA24E41A6A8C}"/>
                </a:ext>
              </a:extLst>
            </p:cNvPr>
            <p:cNvSpPr>
              <a:spLocks/>
            </p:cNvSpPr>
            <p:nvPr userDrawn="1"/>
          </p:nvSpPr>
          <p:spPr bwMode="auto">
            <a:xfrm>
              <a:off x="3781535" y="3181156"/>
              <a:ext cx="12428" cy="15818"/>
            </a:xfrm>
            <a:custGeom>
              <a:avLst/>
              <a:gdLst>
                <a:gd name="T0" fmla="*/ 22 w 22"/>
                <a:gd name="T1" fmla="*/ 28 h 28"/>
                <a:gd name="T2" fmla="*/ 0 w 22"/>
                <a:gd name="T3" fmla="*/ 28 h 28"/>
                <a:gd name="T4" fmla="*/ 10 w 22"/>
                <a:gd name="T5" fmla="*/ 0 h 28"/>
                <a:gd name="T6" fmla="*/ 22 w 22"/>
                <a:gd name="T7" fmla="*/ 28 h 28"/>
              </a:gdLst>
              <a:ahLst/>
              <a:cxnLst>
                <a:cxn ang="0">
                  <a:pos x="T0" y="T1"/>
                </a:cxn>
                <a:cxn ang="0">
                  <a:pos x="T2" y="T3"/>
                </a:cxn>
                <a:cxn ang="0">
                  <a:pos x="T4" y="T5"/>
                </a:cxn>
                <a:cxn ang="0">
                  <a:pos x="T6" y="T7"/>
                </a:cxn>
              </a:cxnLst>
              <a:rect l="0" t="0" r="r" b="b"/>
              <a:pathLst>
                <a:path w="22" h="28">
                  <a:moveTo>
                    <a:pt x="22" y="28"/>
                  </a:moveTo>
                  <a:cubicBezTo>
                    <a:pt x="14" y="28"/>
                    <a:pt x="9" y="28"/>
                    <a:pt x="0" y="28"/>
                  </a:cubicBezTo>
                  <a:cubicBezTo>
                    <a:pt x="3" y="19"/>
                    <a:pt x="6" y="12"/>
                    <a:pt x="10" y="0"/>
                  </a:cubicBezTo>
                  <a:cubicBezTo>
                    <a:pt x="15" y="11"/>
                    <a:pt x="18" y="19"/>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90">
              <a:extLst>
                <a:ext uri="{FF2B5EF4-FFF2-40B4-BE49-F238E27FC236}">
                  <a16:creationId xmlns:a16="http://schemas.microsoft.com/office/drawing/2014/main" id="{05B66980-F63A-4327-8C0C-D34367D3326A}"/>
                </a:ext>
              </a:extLst>
            </p:cNvPr>
            <p:cNvSpPr>
              <a:spLocks/>
            </p:cNvSpPr>
            <p:nvPr userDrawn="1"/>
          </p:nvSpPr>
          <p:spPr bwMode="auto">
            <a:xfrm>
              <a:off x="3645388" y="2686281"/>
              <a:ext cx="12428" cy="8474"/>
            </a:xfrm>
            <a:custGeom>
              <a:avLst/>
              <a:gdLst>
                <a:gd name="T0" fmla="*/ 22 w 22"/>
                <a:gd name="T1" fmla="*/ 0 h 15"/>
                <a:gd name="T2" fmla="*/ 0 w 22"/>
                <a:gd name="T3" fmla="*/ 1 h 15"/>
                <a:gd name="T4" fmla="*/ 22 w 22"/>
                <a:gd name="T5" fmla="*/ 0 h 15"/>
              </a:gdLst>
              <a:ahLst/>
              <a:cxnLst>
                <a:cxn ang="0">
                  <a:pos x="T0" y="T1"/>
                </a:cxn>
                <a:cxn ang="0">
                  <a:pos x="T2" y="T3"/>
                </a:cxn>
                <a:cxn ang="0">
                  <a:pos x="T4" y="T5"/>
                </a:cxn>
              </a:cxnLst>
              <a:rect l="0" t="0" r="r" b="b"/>
              <a:pathLst>
                <a:path w="22" h="15">
                  <a:moveTo>
                    <a:pt x="22" y="0"/>
                  </a:moveTo>
                  <a:cubicBezTo>
                    <a:pt x="10" y="15"/>
                    <a:pt x="10" y="15"/>
                    <a:pt x="0" y="1"/>
                  </a:cubicBezTo>
                  <a:cubicBezTo>
                    <a:pt x="7" y="0"/>
                    <a:pt x="1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91">
              <a:extLst>
                <a:ext uri="{FF2B5EF4-FFF2-40B4-BE49-F238E27FC236}">
                  <a16:creationId xmlns:a16="http://schemas.microsoft.com/office/drawing/2014/main" id="{8B8FCDB5-5891-438E-A661-6EFECE8E9DFB}"/>
                </a:ext>
              </a:extLst>
            </p:cNvPr>
            <p:cNvSpPr>
              <a:spLocks/>
            </p:cNvSpPr>
            <p:nvPr userDrawn="1"/>
          </p:nvSpPr>
          <p:spPr bwMode="auto">
            <a:xfrm>
              <a:off x="3646518" y="2669898"/>
              <a:ext cx="9604" cy="6779"/>
            </a:xfrm>
            <a:custGeom>
              <a:avLst/>
              <a:gdLst>
                <a:gd name="T0" fmla="*/ 17 w 17"/>
                <a:gd name="T1" fmla="*/ 12 h 12"/>
                <a:gd name="T2" fmla="*/ 0 w 17"/>
                <a:gd name="T3" fmla="*/ 12 h 12"/>
                <a:gd name="T4" fmla="*/ 17 w 17"/>
                <a:gd name="T5" fmla="*/ 12 h 12"/>
              </a:gdLst>
              <a:ahLst/>
              <a:cxnLst>
                <a:cxn ang="0">
                  <a:pos x="T0" y="T1"/>
                </a:cxn>
                <a:cxn ang="0">
                  <a:pos x="T2" y="T3"/>
                </a:cxn>
                <a:cxn ang="0">
                  <a:pos x="T4" y="T5"/>
                </a:cxn>
              </a:cxnLst>
              <a:rect l="0" t="0" r="r" b="b"/>
              <a:pathLst>
                <a:path w="17" h="12">
                  <a:moveTo>
                    <a:pt x="17" y="12"/>
                  </a:moveTo>
                  <a:cubicBezTo>
                    <a:pt x="11" y="12"/>
                    <a:pt x="5" y="12"/>
                    <a:pt x="0" y="12"/>
                  </a:cubicBezTo>
                  <a:cubicBezTo>
                    <a:pt x="7" y="0"/>
                    <a:pt x="7" y="0"/>
                    <a:pt x="1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92">
              <a:extLst>
                <a:ext uri="{FF2B5EF4-FFF2-40B4-BE49-F238E27FC236}">
                  <a16:creationId xmlns:a16="http://schemas.microsoft.com/office/drawing/2014/main" id="{4AF93BBC-B290-4073-BF67-6EF67F9A1DB1}"/>
                </a:ext>
              </a:extLst>
            </p:cNvPr>
            <p:cNvSpPr>
              <a:spLocks/>
            </p:cNvSpPr>
            <p:nvPr userDrawn="1"/>
          </p:nvSpPr>
          <p:spPr bwMode="auto">
            <a:xfrm>
              <a:off x="3645388" y="2621315"/>
              <a:ext cx="11299" cy="7909"/>
            </a:xfrm>
            <a:custGeom>
              <a:avLst/>
              <a:gdLst>
                <a:gd name="T0" fmla="*/ 0 w 20"/>
                <a:gd name="T1" fmla="*/ 0 h 14"/>
                <a:gd name="T2" fmla="*/ 20 w 20"/>
                <a:gd name="T3" fmla="*/ 0 h 14"/>
                <a:gd name="T4" fmla="*/ 0 w 20"/>
                <a:gd name="T5" fmla="*/ 0 h 14"/>
              </a:gdLst>
              <a:ahLst/>
              <a:cxnLst>
                <a:cxn ang="0">
                  <a:pos x="T0" y="T1"/>
                </a:cxn>
                <a:cxn ang="0">
                  <a:pos x="T2" y="T3"/>
                </a:cxn>
                <a:cxn ang="0">
                  <a:pos x="T4" y="T5"/>
                </a:cxn>
              </a:cxnLst>
              <a:rect l="0" t="0" r="r" b="b"/>
              <a:pathLst>
                <a:path w="20" h="14">
                  <a:moveTo>
                    <a:pt x="0" y="0"/>
                  </a:moveTo>
                  <a:cubicBezTo>
                    <a:pt x="8" y="0"/>
                    <a:pt x="13" y="0"/>
                    <a:pt x="20" y="0"/>
                  </a:cubicBezTo>
                  <a:cubicBezTo>
                    <a:pt x="11" y="14"/>
                    <a:pt x="1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93">
              <a:extLst>
                <a:ext uri="{FF2B5EF4-FFF2-40B4-BE49-F238E27FC236}">
                  <a16:creationId xmlns:a16="http://schemas.microsoft.com/office/drawing/2014/main" id="{E28E904E-27F6-46F8-9E5B-10626EEBA9CB}"/>
                </a:ext>
              </a:extLst>
            </p:cNvPr>
            <p:cNvSpPr>
              <a:spLocks/>
            </p:cNvSpPr>
            <p:nvPr userDrawn="1"/>
          </p:nvSpPr>
          <p:spPr bwMode="auto">
            <a:xfrm>
              <a:off x="3645953" y="2604367"/>
              <a:ext cx="10169" cy="6779"/>
            </a:xfrm>
            <a:custGeom>
              <a:avLst/>
              <a:gdLst>
                <a:gd name="T0" fmla="*/ 18 w 18"/>
                <a:gd name="T1" fmla="*/ 12 h 12"/>
                <a:gd name="T2" fmla="*/ 0 w 18"/>
                <a:gd name="T3" fmla="*/ 12 h 12"/>
                <a:gd name="T4" fmla="*/ 18 w 18"/>
                <a:gd name="T5" fmla="*/ 12 h 12"/>
              </a:gdLst>
              <a:ahLst/>
              <a:cxnLst>
                <a:cxn ang="0">
                  <a:pos x="T0" y="T1"/>
                </a:cxn>
                <a:cxn ang="0">
                  <a:pos x="T2" y="T3"/>
                </a:cxn>
                <a:cxn ang="0">
                  <a:pos x="T4" y="T5"/>
                </a:cxn>
              </a:cxnLst>
              <a:rect l="0" t="0" r="r" b="b"/>
              <a:pathLst>
                <a:path w="18" h="12">
                  <a:moveTo>
                    <a:pt x="18" y="12"/>
                  </a:moveTo>
                  <a:cubicBezTo>
                    <a:pt x="12" y="12"/>
                    <a:pt x="6" y="12"/>
                    <a:pt x="0" y="12"/>
                  </a:cubicBezTo>
                  <a:cubicBezTo>
                    <a:pt x="9" y="0"/>
                    <a:pt x="9" y="0"/>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39" name="平行四边形 138">
            <a:extLst>
              <a:ext uri="{FF2B5EF4-FFF2-40B4-BE49-F238E27FC236}">
                <a16:creationId xmlns:a16="http://schemas.microsoft.com/office/drawing/2014/main" id="{A94D2991-450B-4EF4-B34A-CFB058D2EFE2}"/>
              </a:ext>
            </a:extLst>
          </p:cNvPr>
          <p:cNvSpPr/>
          <p:nvPr userDrawn="1"/>
        </p:nvSpPr>
        <p:spPr>
          <a:xfrm>
            <a:off x="666413" y="922868"/>
            <a:ext cx="2091039" cy="105832"/>
          </a:xfrm>
          <a:prstGeom prst="parallelogram">
            <a:avLst>
              <a:gd name="adj" fmla="val 255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标题 70">
            <a:extLst>
              <a:ext uri="{FF2B5EF4-FFF2-40B4-BE49-F238E27FC236}">
                <a16:creationId xmlns:a16="http://schemas.microsoft.com/office/drawing/2014/main" id="{36D77E16-5961-4E62-A9B1-B43E95EA37B4}"/>
              </a:ext>
            </a:extLst>
          </p:cNvPr>
          <p:cNvSpPr>
            <a:spLocks noGrp="1"/>
          </p:cNvSpPr>
          <p:nvPr>
            <p:ph type="title" hasCustomPrompt="1"/>
          </p:nvPr>
        </p:nvSpPr>
        <p:spPr>
          <a:xfrm>
            <a:off x="666413" y="-91283"/>
            <a:ext cx="10515600" cy="1325563"/>
          </a:xfrm>
        </p:spPr>
        <p:txBody>
          <a:bodyPr lIns="0">
            <a:normAutofit/>
          </a:bodyPr>
          <a:lstStyle>
            <a:lvl1pPr>
              <a:defRPr sz="3600" b="1" i="1">
                <a:solidFill>
                  <a:schemeClr val="accent1"/>
                </a:solidFill>
                <a:latin typeface="+mj-ea"/>
                <a:ea typeface="+mj-ea"/>
              </a:defRPr>
            </a:lvl1pPr>
          </a:lstStyle>
          <a:p>
            <a:r>
              <a:rPr lang="en-US" altLang="zh-CN"/>
              <a:t>TEXT YOUR POINT HERE</a:t>
            </a:r>
            <a:endParaRPr lang="zh-CN" altLang="en-US"/>
          </a:p>
        </p:txBody>
      </p:sp>
      <p:cxnSp>
        <p:nvCxnSpPr>
          <p:cNvPr id="141" name="直接连接符 140">
            <a:extLst>
              <a:ext uri="{FF2B5EF4-FFF2-40B4-BE49-F238E27FC236}">
                <a16:creationId xmlns:a16="http://schemas.microsoft.com/office/drawing/2014/main" id="{6C4F9819-53C0-4D77-AF6C-971BCC4977F1}"/>
              </a:ext>
            </a:extLst>
          </p:cNvPr>
          <p:cNvCxnSpPr>
            <a:cxnSpLocks/>
          </p:cNvCxnSpPr>
          <p:nvPr userDrawn="1"/>
        </p:nvCxnSpPr>
        <p:spPr>
          <a:xfrm>
            <a:off x="660400" y="6235700"/>
            <a:ext cx="1086518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B4AEFF37-361F-48BF-A7C2-AB9842D31A33}"/>
              </a:ext>
            </a:extLst>
          </p:cNvPr>
          <p:cNvSpPr txBox="1"/>
          <p:nvPr userDrawn="1"/>
        </p:nvSpPr>
        <p:spPr>
          <a:xfrm>
            <a:off x="667032" y="6249046"/>
            <a:ext cx="4140200" cy="307777"/>
          </a:xfrm>
          <a:prstGeom prst="rect">
            <a:avLst/>
          </a:prstGeom>
          <a:noFill/>
        </p:spPr>
        <p:txBody>
          <a:bodyPr wrap="square" lIns="0" rIns="0" rtlCol="0">
            <a:spAutoFit/>
          </a:bodyPr>
          <a:lstStyle/>
          <a:p>
            <a:r>
              <a:rPr lang="en-US" altLang="zh-CN" sz="1400">
                <a:solidFill>
                  <a:schemeClr val="accent1"/>
                </a:solidFill>
                <a:latin typeface="Arial" panose="020B0604020202020204" pitchFamily="34" charset="0"/>
                <a:cs typeface="Arial" panose="020B0604020202020204" pitchFamily="34" charset="0"/>
              </a:rPr>
              <a:t>Knowledge leadership for a better world</a:t>
            </a:r>
            <a:endParaRPr lang="en-US" altLang="zh-CN" sz="1400">
              <a:solidFill>
                <a:schemeClr val="accent1"/>
              </a:solidFill>
              <a:latin typeface="Arial" panose="020B0604020202020204" pitchFamily="34" charset="0"/>
              <a:ea typeface="+mj-ea"/>
              <a:cs typeface="Arial" panose="020B0604020202020204" pitchFamily="34" charset="0"/>
            </a:endParaRPr>
          </a:p>
        </p:txBody>
      </p:sp>
      <p:sp>
        <p:nvSpPr>
          <p:cNvPr id="71" name="文本框 70">
            <a:extLst>
              <a:ext uri="{FF2B5EF4-FFF2-40B4-BE49-F238E27FC236}">
                <a16:creationId xmlns:a16="http://schemas.microsoft.com/office/drawing/2014/main" id="{A3C73577-F729-474D-B1E8-1E835465DB1F}"/>
              </a:ext>
            </a:extLst>
          </p:cNvPr>
          <p:cNvSpPr txBox="1"/>
          <p:nvPr userDrawn="1"/>
        </p:nvSpPr>
        <p:spPr>
          <a:xfrm>
            <a:off x="7485817" y="6249046"/>
            <a:ext cx="4038600" cy="307777"/>
          </a:xfrm>
          <a:prstGeom prst="rect">
            <a:avLst/>
          </a:prstGeom>
          <a:noFill/>
        </p:spPr>
        <p:txBody>
          <a:bodyPr wrap="square" lIns="0" rIns="0" rtlCol="0">
            <a:spAutoFit/>
          </a:bodyPr>
          <a:lstStyle/>
          <a:p>
            <a:pPr algn="r"/>
            <a:r>
              <a:rPr lang="en-US" altLang="zh-CN" sz="1400">
                <a:solidFill>
                  <a:schemeClr val="accent1"/>
                </a:solidFill>
                <a:latin typeface="Arial" panose="020B0604020202020204" pitchFamily="34" charset="0"/>
                <a:cs typeface="Arial" panose="020B0604020202020204" pitchFamily="34" charset="0"/>
              </a:rPr>
              <a:t>https://www.uq.edu.au/</a:t>
            </a:r>
            <a:endParaRPr lang="en-US" altLang="zh-CN" sz="1400">
              <a:solidFill>
                <a:schemeClr val="accent1"/>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3433423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自定义版式">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
        <p:nvSpPr>
          <p:cNvPr id="9" name="图片占位符 8">
            <a:extLst>
              <a:ext uri="{FF2B5EF4-FFF2-40B4-BE49-F238E27FC236}">
                <a16:creationId xmlns:a16="http://schemas.microsoft.com/office/drawing/2014/main" id="{53C2AB9D-335C-4E5A-97CF-81F123F4ED21}"/>
              </a:ext>
            </a:extLst>
          </p:cNvPr>
          <p:cNvSpPr>
            <a:spLocks noGrp="1"/>
          </p:cNvSpPr>
          <p:nvPr>
            <p:ph type="pic" sz="quarter" idx="13" hasCustomPrompt="1"/>
          </p:nvPr>
        </p:nvSpPr>
        <p:spPr>
          <a:xfrm>
            <a:off x="1075265" y="1953681"/>
            <a:ext cx="4461525" cy="3627543"/>
          </a:xfrm>
          <a:prstGeom prst="parallelogram">
            <a:avLst/>
          </a:prstGeom>
        </p:spPr>
        <p:txBody>
          <a:bodyPr>
            <a:normAutofit/>
          </a:bodyPr>
          <a:lstStyle>
            <a:lvl1pPr marL="0" indent="0">
              <a:buNone/>
              <a:defRPr sz="2000"/>
            </a:lvl1pPr>
          </a:lstStyle>
          <a:p>
            <a:r>
              <a:rPr lang="en-US" altLang="zh-CN"/>
              <a:t>Famous people’s profile photo</a:t>
            </a:r>
            <a:endParaRPr lang="zh-CN" altLang="en-US"/>
          </a:p>
        </p:txBody>
      </p:sp>
      <p:cxnSp>
        <p:nvCxnSpPr>
          <p:cNvPr id="10" name="直接连接符 9">
            <a:extLst>
              <a:ext uri="{FF2B5EF4-FFF2-40B4-BE49-F238E27FC236}">
                <a16:creationId xmlns:a16="http://schemas.microsoft.com/office/drawing/2014/main" id="{77633DA2-C1EC-4ACE-B4A5-5246EBBBA004}"/>
              </a:ext>
            </a:extLst>
          </p:cNvPr>
          <p:cNvCxnSpPr>
            <a:cxnSpLocks/>
          </p:cNvCxnSpPr>
          <p:nvPr userDrawn="1"/>
        </p:nvCxnSpPr>
        <p:spPr>
          <a:xfrm>
            <a:off x="787400" y="925162"/>
            <a:ext cx="107324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440BD391-FCB4-40C1-A12E-D12D9FFDD526}"/>
              </a:ext>
            </a:extLst>
          </p:cNvPr>
          <p:cNvGrpSpPr/>
          <p:nvPr userDrawn="1"/>
        </p:nvGrpSpPr>
        <p:grpSpPr>
          <a:xfrm>
            <a:off x="9423400" y="188992"/>
            <a:ext cx="2095500" cy="593829"/>
            <a:chOff x="3403600" y="2336027"/>
            <a:chExt cx="3253406" cy="921959"/>
          </a:xfrm>
          <a:solidFill>
            <a:srgbClr val="51247A"/>
          </a:solidFill>
        </p:grpSpPr>
        <p:sp>
          <p:nvSpPr>
            <p:cNvPr id="12" name="Freeform 6">
              <a:extLst>
                <a:ext uri="{FF2B5EF4-FFF2-40B4-BE49-F238E27FC236}">
                  <a16:creationId xmlns:a16="http://schemas.microsoft.com/office/drawing/2014/main" id="{ABF68D34-0AEA-4DCA-A164-7396FA7D840E}"/>
                </a:ext>
              </a:extLst>
            </p:cNvPr>
            <p:cNvSpPr>
              <a:spLocks noEditPoints="1"/>
            </p:cNvSpPr>
            <p:nvPr userDrawn="1"/>
          </p:nvSpPr>
          <p:spPr bwMode="auto">
            <a:xfrm>
              <a:off x="6470015" y="2766500"/>
              <a:ext cx="186991" cy="192075"/>
            </a:xfrm>
            <a:custGeom>
              <a:avLst/>
              <a:gdLst>
                <a:gd name="T0" fmla="*/ 330 w 330"/>
                <a:gd name="T1" fmla="*/ 194 h 340"/>
                <a:gd name="T2" fmla="*/ 321 w 330"/>
                <a:gd name="T3" fmla="*/ 228 h 340"/>
                <a:gd name="T4" fmla="*/ 172 w 330"/>
                <a:gd name="T5" fmla="*/ 337 h 340"/>
                <a:gd name="T6" fmla="*/ 14 w 330"/>
                <a:gd name="T7" fmla="*/ 337 h 340"/>
                <a:gd name="T8" fmla="*/ 0 w 330"/>
                <a:gd name="T9" fmla="*/ 334 h 340"/>
                <a:gd name="T10" fmla="*/ 11 w 330"/>
                <a:gd name="T11" fmla="*/ 326 h 340"/>
                <a:gd name="T12" fmla="*/ 35 w 330"/>
                <a:gd name="T13" fmla="*/ 296 h 340"/>
                <a:gd name="T14" fmla="*/ 35 w 330"/>
                <a:gd name="T15" fmla="*/ 288 h 340"/>
                <a:gd name="T16" fmla="*/ 35 w 330"/>
                <a:gd name="T17" fmla="*/ 50 h 340"/>
                <a:gd name="T18" fmla="*/ 34 w 330"/>
                <a:gd name="T19" fmla="*/ 38 h 340"/>
                <a:gd name="T20" fmla="*/ 15 w 330"/>
                <a:gd name="T21" fmla="*/ 13 h 340"/>
                <a:gd name="T22" fmla="*/ 0 w 330"/>
                <a:gd name="T23" fmla="*/ 6 h 340"/>
                <a:gd name="T24" fmla="*/ 13 w 330"/>
                <a:gd name="T25" fmla="*/ 2 h 340"/>
                <a:gd name="T26" fmla="*/ 167 w 330"/>
                <a:gd name="T27" fmla="*/ 2 h 340"/>
                <a:gd name="T28" fmla="*/ 275 w 330"/>
                <a:gd name="T29" fmla="*/ 38 h 340"/>
                <a:gd name="T30" fmla="*/ 327 w 330"/>
                <a:gd name="T31" fmla="*/ 125 h 340"/>
                <a:gd name="T32" fmla="*/ 330 w 330"/>
                <a:gd name="T33" fmla="*/ 134 h 340"/>
                <a:gd name="T34" fmla="*/ 330 w 330"/>
                <a:gd name="T35" fmla="*/ 194 h 340"/>
                <a:gd name="T36" fmla="*/ 100 w 330"/>
                <a:gd name="T37" fmla="*/ 27 h 340"/>
                <a:gd name="T38" fmla="*/ 100 w 330"/>
                <a:gd name="T39" fmla="*/ 308 h 340"/>
                <a:gd name="T40" fmla="*/ 111 w 330"/>
                <a:gd name="T41" fmla="*/ 312 h 340"/>
                <a:gd name="T42" fmla="*/ 218 w 330"/>
                <a:gd name="T43" fmla="*/ 291 h 340"/>
                <a:gd name="T44" fmla="*/ 275 w 330"/>
                <a:gd name="T45" fmla="*/ 206 h 340"/>
                <a:gd name="T46" fmla="*/ 254 w 330"/>
                <a:gd name="T47" fmla="*/ 77 h 340"/>
                <a:gd name="T48" fmla="*/ 104 w 330"/>
                <a:gd name="T49" fmla="*/ 24 h 340"/>
                <a:gd name="T50" fmla="*/ 100 w 330"/>
                <a:gd name="T51" fmla="*/ 2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0" h="340">
                  <a:moveTo>
                    <a:pt x="330" y="194"/>
                  </a:moveTo>
                  <a:cubicBezTo>
                    <a:pt x="327" y="205"/>
                    <a:pt x="325" y="217"/>
                    <a:pt x="321" y="228"/>
                  </a:cubicBezTo>
                  <a:cubicBezTo>
                    <a:pt x="294" y="296"/>
                    <a:pt x="242" y="332"/>
                    <a:pt x="172" y="337"/>
                  </a:cubicBezTo>
                  <a:cubicBezTo>
                    <a:pt x="119" y="340"/>
                    <a:pt x="67" y="337"/>
                    <a:pt x="14" y="337"/>
                  </a:cubicBezTo>
                  <a:cubicBezTo>
                    <a:pt x="10" y="337"/>
                    <a:pt x="7" y="335"/>
                    <a:pt x="0" y="334"/>
                  </a:cubicBezTo>
                  <a:cubicBezTo>
                    <a:pt x="6" y="330"/>
                    <a:pt x="8" y="327"/>
                    <a:pt x="11" y="326"/>
                  </a:cubicBezTo>
                  <a:cubicBezTo>
                    <a:pt x="28" y="320"/>
                    <a:pt x="33" y="314"/>
                    <a:pt x="35" y="296"/>
                  </a:cubicBezTo>
                  <a:cubicBezTo>
                    <a:pt x="35" y="293"/>
                    <a:pt x="35" y="291"/>
                    <a:pt x="35" y="288"/>
                  </a:cubicBezTo>
                  <a:cubicBezTo>
                    <a:pt x="35" y="209"/>
                    <a:pt x="35" y="129"/>
                    <a:pt x="35" y="50"/>
                  </a:cubicBezTo>
                  <a:cubicBezTo>
                    <a:pt x="35" y="46"/>
                    <a:pt x="35" y="42"/>
                    <a:pt x="34" y="38"/>
                  </a:cubicBezTo>
                  <a:cubicBezTo>
                    <a:pt x="32" y="26"/>
                    <a:pt x="28" y="17"/>
                    <a:pt x="15" y="13"/>
                  </a:cubicBezTo>
                  <a:cubicBezTo>
                    <a:pt x="11" y="12"/>
                    <a:pt x="7" y="9"/>
                    <a:pt x="0" y="6"/>
                  </a:cubicBezTo>
                  <a:cubicBezTo>
                    <a:pt x="6" y="4"/>
                    <a:pt x="10" y="2"/>
                    <a:pt x="13" y="2"/>
                  </a:cubicBezTo>
                  <a:cubicBezTo>
                    <a:pt x="64" y="1"/>
                    <a:pt x="116" y="0"/>
                    <a:pt x="167" y="2"/>
                  </a:cubicBezTo>
                  <a:cubicBezTo>
                    <a:pt x="206" y="3"/>
                    <a:pt x="243" y="13"/>
                    <a:pt x="275" y="38"/>
                  </a:cubicBezTo>
                  <a:cubicBezTo>
                    <a:pt x="303" y="61"/>
                    <a:pt x="321" y="89"/>
                    <a:pt x="327" y="125"/>
                  </a:cubicBezTo>
                  <a:cubicBezTo>
                    <a:pt x="327" y="128"/>
                    <a:pt x="329" y="131"/>
                    <a:pt x="330" y="134"/>
                  </a:cubicBezTo>
                  <a:cubicBezTo>
                    <a:pt x="330" y="154"/>
                    <a:pt x="330" y="174"/>
                    <a:pt x="330" y="194"/>
                  </a:cubicBezTo>
                  <a:close/>
                  <a:moveTo>
                    <a:pt x="100" y="27"/>
                  </a:moveTo>
                  <a:cubicBezTo>
                    <a:pt x="100" y="120"/>
                    <a:pt x="100" y="214"/>
                    <a:pt x="100" y="308"/>
                  </a:cubicBezTo>
                  <a:cubicBezTo>
                    <a:pt x="104" y="310"/>
                    <a:pt x="107" y="312"/>
                    <a:pt x="111" y="312"/>
                  </a:cubicBezTo>
                  <a:cubicBezTo>
                    <a:pt x="149" y="316"/>
                    <a:pt x="185" y="311"/>
                    <a:pt x="218" y="291"/>
                  </a:cubicBezTo>
                  <a:cubicBezTo>
                    <a:pt x="251" y="272"/>
                    <a:pt x="268" y="242"/>
                    <a:pt x="275" y="206"/>
                  </a:cubicBezTo>
                  <a:cubicBezTo>
                    <a:pt x="284" y="160"/>
                    <a:pt x="279" y="117"/>
                    <a:pt x="254" y="77"/>
                  </a:cubicBezTo>
                  <a:cubicBezTo>
                    <a:pt x="223" y="29"/>
                    <a:pt x="162" y="13"/>
                    <a:pt x="104" y="24"/>
                  </a:cubicBezTo>
                  <a:cubicBezTo>
                    <a:pt x="102" y="24"/>
                    <a:pt x="101" y="26"/>
                    <a:pt x="10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7">
              <a:extLst>
                <a:ext uri="{FF2B5EF4-FFF2-40B4-BE49-F238E27FC236}">
                  <a16:creationId xmlns:a16="http://schemas.microsoft.com/office/drawing/2014/main" id="{0F547D2B-8F5E-4BAD-AE89-22BD7446A8E7}"/>
                </a:ext>
              </a:extLst>
            </p:cNvPr>
            <p:cNvSpPr>
              <a:spLocks/>
            </p:cNvSpPr>
            <p:nvPr userDrawn="1"/>
          </p:nvSpPr>
          <p:spPr bwMode="auto">
            <a:xfrm>
              <a:off x="6472840" y="2413422"/>
              <a:ext cx="184166" cy="193770"/>
            </a:xfrm>
            <a:custGeom>
              <a:avLst/>
              <a:gdLst>
                <a:gd name="T0" fmla="*/ 325 w 325"/>
                <a:gd name="T1" fmla="*/ 14 h 342"/>
                <a:gd name="T2" fmla="*/ 284 w 325"/>
                <a:gd name="T3" fmla="*/ 49 h 342"/>
                <a:gd name="T4" fmla="*/ 203 w 325"/>
                <a:gd name="T5" fmla="*/ 187 h 342"/>
                <a:gd name="T6" fmla="*/ 198 w 325"/>
                <a:gd name="T7" fmla="*/ 210 h 342"/>
                <a:gd name="T8" fmla="*/ 198 w 325"/>
                <a:gd name="T9" fmla="*/ 288 h 342"/>
                <a:gd name="T10" fmla="*/ 233 w 325"/>
                <a:gd name="T11" fmla="*/ 333 h 342"/>
                <a:gd name="T12" fmla="*/ 226 w 325"/>
                <a:gd name="T13" fmla="*/ 341 h 342"/>
                <a:gd name="T14" fmla="*/ 216 w 325"/>
                <a:gd name="T15" fmla="*/ 341 h 342"/>
                <a:gd name="T16" fmla="*/ 106 w 325"/>
                <a:gd name="T17" fmla="*/ 341 h 342"/>
                <a:gd name="T18" fmla="*/ 114 w 325"/>
                <a:gd name="T19" fmla="*/ 330 h 342"/>
                <a:gd name="T20" fmla="*/ 140 w 325"/>
                <a:gd name="T21" fmla="*/ 294 h 342"/>
                <a:gd name="T22" fmla="*/ 140 w 325"/>
                <a:gd name="T23" fmla="*/ 212 h 342"/>
                <a:gd name="T24" fmla="*/ 133 w 325"/>
                <a:gd name="T25" fmla="*/ 188 h 342"/>
                <a:gd name="T26" fmla="*/ 36 w 325"/>
                <a:gd name="T27" fmla="*/ 39 h 342"/>
                <a:gd name="T28" fmla="*/ 10 w 325"/>
                <a:gd name="T29" fmla="*/ 16 h 342"/>
                <a:gd name="T30" fmla="*/ 0 w 325"/>
                <a:gd name="T31" fmla="*/ 7 h 342"/>
                <a:gd name="T32" fmla="*/ 115 w 325"/>
                <a:gd name="T33" fmla="*/ 3 h 342"/>
                <a:gd name="T34" fmla="*/ 122 w 325"/>
                <a:gd name="T35" fmla="*/ 6 h 342"/>
                <a:gd name="T36" fmla="*/ 124 w 325"/>
                <a:gd name="T37" fmla="*/ 11 h 342"/>
                <a:gd name="T38" fmla="*/ 113 w 325"/>
                <a:gd name="T39" fmla="*/ 53 h 342"/>
                <a:gd name="T40" fmla="*/ 174 w 325"/>
                <a:gd name="T41" fmla="*/ 147 h 342"/>
                <a:gd name="T42" fmla="*/ 187 w 325"/>
                <a:gd name="T43" fmla="*/ 164 h 342"/>
                <a:gd name="T44" fmla="*/ 260 w 325"/>
                <a:gd name="T45" fmla="*/ 40 h 342"/>
                <a:gd name="T46" fmla="*/ 251 w 325"/>
                <a:gd name="T47" fmla="*/ 15 h 342"/>
                <a:gd name="T48" fmla="*/ 242 w 325"/>
                <a:gd name="T49" fmla="*/ 12 h 342"/>
                <a:gd name="T50" fmla="*/ 255 w 325"/>
                <a:gd name="T51" fmla="*/ 3 h 342"/>
                <a:gd name="T52" fmla="*/ 325 w 325"/>
                <a:gd name="T53" fmla="*/ 2 h 342"/>
                <a:gd name="T54" fmla="*/ 325 w 325"/>
                <a:gd name="T55" fmla="*/ 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 h="342">
                  <a:moveTo>
                    <a:pt x="325" y="14"/>
                  </a:moveTo>
                  <a:cubicBezTo>
                    <a:pt x="306" y="19"/>
                    <a:pt x="294" y="33"/>
                    <a:pt x="284" y="49"/>
                  </a:cubicBezTo>
                  <a:cubicBezTo>
                    <a:pt x="257" y="95"/>
                    <a:pt x="230" y="141"/>
                    <a:pt x="203" y="187"/>
                  </a:cubicBezTo>
                  <a:cubicBezTo>
                    <a:pt x="200" y="194"/>
                    <a:pt x="198" y="202"/>
                    <a:pt x="198" y="210"/>
                  </a:cubicBezTo>
                  <a:cubicBezTo>
                    <a:pt x="197" y="236"/>
                    <a:pt x="198" y="262"/>
                    <a:pt x="198" y="288"/>
                  </a:cubicBezTo>
                  <a:cubicBezTo>
                    <a:pt x="198" y="319"/>
                    <a:pt x="201" y="324"/>
                    <a:pt x="233" y="333"/>
                  </a:cubicBezTo>
                  <a:cubicBezTo>
                    <a:pt x="230" y="336"/>
                    <a:pt x="229" y="339"/>
                    <a:pt x="226" y="341"/>
                  </a:cubicBezTo>
                  <a:cubicBezTo>
                    <a:pt x="224" y="342"/>
                    <a:pt x="220" y="341"/>
                    <a:pt x="216" y="341"/>
                  </a:cubicBezTo>
                  <a:cubicBezTo>
                    <a:pt x="181" y="341"/>
                    <a:pt x="146" y="341"/>
                    <a:pt x="106" y="341"/>
                  </a:cubicBezTo>
                  <a:cubicBezTo>
                    <a:pt x="110" y="335"/>
                    <a:pt x="112" y="331"/>
                    <a:pt x="114" y="330"/>
                  </a:cubicBezTo>
                  <a:cubicBezTo>
                    <a:pt x="137" y="321"/>
                    <a:pt x="140" y="317"/>
                    <a:pt x="140" y="294"/>
                  </a:cubicBezTo>
                  <a:cubicBezTo>
                    <a:pt x="141" y="266"/>
                    <a:pt x="141" y="239"/>
                    <a:pt x="140" y="212"/>
                  </a:cubicBezTo>
                  <a:cubicBezTo>
                    <a:pt x="140" y="204"/>
                    <a:pt x="137" y="195"/>
                    <a:pt x="133" y="188"/>
                  </a:cubicBezTo>
                  <a:cubicBezTo>
                    <a:pt x="101" y="138"/>
                    <a:pt x="68" y="89"/>
                    <a:pt x="36" y="39"/>
                  </a:cubicBezTo>
                  <a:cubicBezTo>
                    <a:pt x="29" y="29"/>
                    <a:pt x="22" y="20"/>
                    <a:pt x="10" y="16"/>
                  </a:cubicBezTo>
                  <a:cubicBezTo>
                    <a:pt x="6" y="15"/>
                    <a:pt x="4" y="11"/>
                    <a:pt x="0" y="7"/>
                  </a:cubicBezTo>
                  <a:cubicBezTo>
                    <a:pt x="14" y="3"/>
                    <a:pt x="92" y="0"/>
                    <a:pt x="115" y="3"/>
                  </a:cubicBezTo>
                  <a:cubicBezTo>
                    <a:pt x="118" y="3"/>
                    <a:pt x="120" y="4"/>
                    <a:pt x="122" y="6"/>
                  </a:cubicBezTo>
                  <a:cubicBezTo>
                    <a:pt x="124" y="6"/>
                    <a:pt x="123" y="9"/>
                    <a:pt x="124" y="11"/>
                  </a:cubicBezTo>
                  <a:cubicBezTo>
                    <a:pt x="96" y="24"/>
                    <a:pt x="95" y="27"/>
                    <a:pt x="113" y="53"/>
                  </a:cubicBezTo>
                  <a:cubicBezTo>
                    <a:pt x="133" y="84"/>
                    <a:pt x="154" y="116"/>
                    <a:pt x="174" y="147"/>
                  </a:cubicBezTo>
                  <a:cubicBezTo>
                    <a:pt x="178" y="152"/>
                    <a:pt x="182" y="157"/>
                    <a:pt x="187" y="164"/>
                  </a:cubicBezTo>
                  <a:cubicBezTo>
                    <a:pt x="212" y="121"/>
                    <a:pt x="236" y="80"/>
                    <a:pt x="260" y="40"/>
                  </a:cubicBezTo>
                  <a:cubicBezTo>
                    <a:pt x="267" y="27"/>
                    <a:pt x="264" y="21"/>
                    <a:pt x="251" y="15"/>
                  </a:cubicBezTo>
                  <a:cubicBezTo>
                    <a:pt x="248" y="14"/>
                    <a:pt x="245" y="13"/>
                    <a:pt x="242" y="12"/>
                  </a:cubicBezTo>
                  <a:cubicBezTo>
                    <a:pt x="242" y="1"/>
                    <a:pt x="250" y="3"/>
                    <a:pt x="255" y="3"/>
                  </a:cubicBezTo>
                  <a:cubicBezTo>
                    <a:pt x="278" y="2"/>
                    <a:pt x="302" y="2"/>
                    <a:pt x="325" y="2"/>
                  </a:cubicBezTo>
                  <a:cubicBezTo>
                    <a:pt x="325" y="6"/>
                    <a:pt x="325" y="10"/>
                    <a:pt x="3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8">
              <a:extLst>
                <a:ext uri="{FF2B5EF4-FFF2-40B4-BE49-F238E27FC236}">
                  <a16:creationId xmlns:a16="http://schemas.microsoft.com/office/drawing/2014/main" id="{505A5A3C-C103-4FDB-8745-01BF0079D8E1}"/>
                </a:ext>
              </a:extLst>
            </p:cNvPr>
            <p:cNvSpPr>
              <a:spLocks noEditPoints="1"/>
            </p:cNvSpPr>
            <p:nvPr userDrawn="1"/>
          </p:nvSpPr>
          <p:spPr bwMode="auto">
            <a:xfrm>
              <a:off x="3403600" y="2872142"/>
              <a:ext cx="808409" cy="385844"/>
            </a:xfrm>
            <a:custGeom>
              <a:avLst/>
              <a:gdLst>
                <a:gd name="T0" fmla="*/ 319 w 1428"/>
                <a:gd name="T1" fmla="*/ 515 h 682"/>
                <a:gd name="T2" fmla="*/ 162 w 1428"/>
                <a:gd name="T3" fmla="*/ 418 h 682"/>
                <a:gd name="T4" fmla="*/ 141 w 1428"/>
                <a:gd name="T5" fmla="*/ 334 h 682"/>
                <a:gd name="T6" fmla="*/ 16 w 1428"/>
                <a:gd name="T7" fmla="*/ 221 h 682"/>
                <a:gd name="T8" fmla="*/ 1 w 1428"/>
                <a:gd name="T9" fmla="*/ 25 h 682"/>
                <a:gd name="T10" fmla="*/ 17 w 1428"/>
                <a:gd name="T11" fmla="*/ 4 h 682"/>
                <a:gd name="T12" fmla="*/ 169 w 1428"/>
                <a:gd name="T13" fmla="*/ 17 h 682"/>
                <a:gd name="T14" fmla="*/ 317 w 1428"/>
                <a:gd name="T15" fmla="*/ 228 h 682"/>
                <a:gd name="T16" fmla="*/ 652 w 1428"/>
                <a:gd name="T17" fmla="*/ 352 h 682"/>
                <a:gd name="T18" fmla="*/ 774 w 1428"/>
                <a:gd name="T19" fmla="*/ 475 h 682"/>
                <a:gd name="T20" fmla="*/ 812 w 1428"/>
                <a:gd name="T21" fmla="*/ 343 h 682"/>
                <a:gd name="T22" fmla="*/ 1144 w 1428"/>
                <a:gd name="T23" fmla="*/ 198 h 682"/>
                <a:gd name="T24" fmla="*/ 1306 w 1428"/>
                <a:gd name="T25" fmla="*/ 3 h 682"/>
                <a:gd name="T26" fmla="*/ 1426 w 1428"/>
                <a:gd name="T27" fmla="*/ 5 h 682"/>
                <a:gd name="T28" fmla="*/ 1427 w 1428"/>
                <a:gd name="T29" fmla="*/ 191 h 682"/>
                <a:gd name="T30" fmla="*/ 1287 w 1428"/>
                <a:gd name="T31" fmla="*/ 320 h 682"/>
                <a:gd name="T32" fmla="*/ 1255 w 1428"/>
                <a:gd name="T33" fmla="*/ 426 h 682"/>
                <a:gd name="T34" fmla="*/ 1111 w 1428"/>
                <a:gd name="T35" fmla="*/ 515 h 682"/>
                <a:gd name="T36" fmla="*/ 1109 w 1428"/>
                <a:gd name="T37" fmla="*/ 425 h 682"/>
                <a:gd name="T38" fmla="*/ 972 w 1428"/>
                <a:gd name="T39" fmla="*/ 612 h 682"/>
                <a:gd name="T40" fmla="*/ 456 w 1428"/>
                <a:gd name="T41" fmla="*/ 479 h 682"/>
                <a:gd name="T42" fmla="*/ 494 w 1428"/>
                <a:gd name="T43" fmla="*/ 589 h 682"/>
                <a:gd name="T44" fmla="*/ 691 w 1428"/>
                <a:gd name="T45" fmla="*/ 626 h 682"/>
                <a:gd name="T46" fmla="*/ 920 w 1428"/>
                <a:gd name="T47" fmla="*/ 595 h 682"/>
                <a:gd name="T48" fmla="*/ 935 w 1428"/>
                <a:gd name="T49" fmla="*/ 503 h 682"/>
                <a:gd name="T50" fmla="*/ 494 w 1428"/>
                <a:gd name="T51" fmla="*/ 488 h 682"/>
                <a:gd name="T52" fmla="*/ 37 w 1428"/>
                <a:gd name="T53" fmla="*/ 64 h 682"/>
                <a:gd name="T54" fmla="*/ 50 w 1428"/>
                <a:gd name="T55" fmla="*/ 201 h 682"/>
                <a:gd name="T56" fmla="*/ 473 w 1428"/>
                <a:gd name="T57" fmla="*/ 444 h 682"/>
                <a:gd name="T58" fmla="*/ 588 w 1428"/>
                <a:gd name="T59" fmla="*/ 388 h 682"/>
                <a:gd name="T60" fmla="*/ 37 w 1428"/>
                <a:gd name="T61" fmla="*/ 64 h 682"/>
                <a:gd name="T62" fmla="*/ 837 w 1428"/>
                <a:gd name="T63" fmla="*/ 387 h 682"/>
                <a:gd name="T64" fmla="*/ 961 w 1428"/>
                <a:gd name="T65" fmla="*/ 441 h 682"/>
                <a:gd name="T66" fmla="*/ 1381 w 1428"/>
                <a:gd name="T67" fmla="*/ 196 h 682"/>
                <a:gd name="T68" fmla="*/ 1391 w 1428"/>
                <a:gd name="T69" fmla="*/ 80 h 682"/>
                <a:gd name="T70" fmla="*/ 828 w 1428"/>
                <a:gd name="T71" fmla="*/ 380 h 682"/>
                <a:gd name="T72" fmla="*/ 1153 w 1428"/>
                <a:gd name="T73" fmla="*/ 447 h 682"/>
                <a:gd name="T74" fmla="*/ 1249 w 1428"/>
                <a:gd name="T75" fmla="*/ 369 h 682"/>
                <a:gd name="T76" fmla="*/ 1145 w 1428"/>
                <a:gd name="T77" fmla="*/ 405 h 682"/>
                <a:gd name="T78" fmla="*/ 178 w 1428"/>
                <a:gd name="T79" fmla="*/ 346 h 682"/>
                <a:gd name="T80" fmla="*/ 264 w 1428"/>
                <a:gd name="T81" fmla="*/ 440 h 682"/>
                <a:gd name="T82" fmla="*/ 281 w 1428"/>
                <a:gd name="T83" fmla="*/ 412 h 682"/>
                <a:gd name="T84" fmla="*/ 186 w 1428"/>
                <a:gd name="T85" fmla="*/ 348 h 682"/>
                <a:gd name="T86" fmla="*/ 1249 w 1428"/>
                <a:gd name="T87" fmla="*/ 101 h 682"/>
                <a:gd name="T88" fmla="*/ 1249 w 1428"/>
                <a:gd name="T89" fmla="*/ 101 h 682"/>
                <a:gd name="T90" fmla="*/ 178 w 1428"/>
                <a:gd name="T91" fmla="*/ 108 h 682"/>
                <a:gd name="T92" fmla="*/ 213 w 1428"/>
                <a:gd name="T93" fmla="*/ 16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8" h="682">
                  <a:moveTo>
                    <a:pt x="319" y="425"/>
                  </a:moveTo>
                  <a:cubicBezTo>
                    <a:pt x="319" y="456"/>
                    <a:pt x="319" y="484"/>
                    <a:pt x="319" y="515"/>
                  </a:cubicBezTo>
                  <a:cubicBezTo>
                    <a:pt x="314" y="513"/>
                    <a:pt x="309" y="512"/>
                    <a:pt x="306" y="510"/>
                  </a:cubicBezTo>
                  <a:cubicBezTo>
                    <a:pt x="258" y="479"/>
                    <a:pt x="210" y="449"/>
                    <a:pt x="162" y="418"/>
                  </a:cubicBezTo>
                  <a:cubicBezTo>
                    <a:pt x="147" y="409"/>
                    <a:pt x="141" y="395"/>
                    <a:pt x="141" y="378"/>
                  </a:cubicBezTo>
                  <a:cubicBezTo>
                    <a:pt x="140" y="364"/>
                    <a:pt x="140" y="349"/>
                    <a:pt x="141" y="334"/>
                  </a:cubicBezTo>
                  <a:cubicBezTo>
                    <a:pt x="142" y="322"/>
                    <a:pt x="137" y="315"/>
                    <a:pt x="127" y="308"/>
                  </a:cubicBezTo>
                  <a:cubicBezTo>
                    <a:pt x="90" y="279"/>
                    <a:pt x="53" y="249"/>
                    <a:pt x="16" y="221"/>
                  </a:cubicBezTo>
                  <a:cubicBezTo>
                    <a:pt x="5" y="212"/>
                    <a:pt x="0" y="203"/>
                    <a:pt x="0" y="189"/>
                  </a:cubicBezTo>
                  <a:cubicBezTo>
                    <a:pt x="1" y="134"/>
                    <a:pt x="1" y="79"/>
                    <a:pt x="1" y="25"/>
                  </a:cubicBezTo>
                  <a:cubicBezTo>
                    <a:pt x="1" y="19"/>
                    <a:pt x="1" y="13"/>
                    <a:pt x="1" y="6"/>
                  </a:cubicBezTo>
                  <a:cubicBezTo>
                    <a:pt x="7" y="5"/>
                    <a:pt x="12" y="4"/>
                    <a:pt x="17" y="4"/>
                  </a:cubicBezTo>
                  <a:cubicBezTo>
                    <a:pt x="60" y="4"/>
                    <a:pt x="102" y="4"/>
                    <a:pt x="145" y="3"/>
                  </a:cubicBezTo>
                  <a:cubicBezTo>
                    <a:pt x="156" y="3"/>
                    <a:pt x="163" y="7"/>
                    <a:pt x="169" y="17"/>
                  </a:cubicBezTo>
                  <a:cubicBezTo>
                    <a:pt x="207" y="78"/>
                    <a:pt x="247" y="138"/>
                    <a:pt x="285" y="199"/>
                  </a:cubicBezTo>
                  <a:cubicBezTo>
                    <a:pt x="293" y="211"/>
                    <a:pt x="303" y="221"/>
                    <a:pt x="317" y="228"/>
                  </a:cubicBezTo>
                  <a:cubicBezTo>
                    <a:pt x="419" y="283"/>
                    <a:pt x="526" y="326"/>
                    <a:pt x="641" y="349"/>
                  </a:cubicBezTo>
                  <a:cubicBezTo>
                    <a:pt x="644" y="350"/>
                    <a:pt x="647" y="351"/>
                    <a:pt x="652" y="352"/>
                  </a:cubicBezTo>
                  <a:cubicBezTo>
                    <a:pt x="652" y="392"/>
                    <a:pt x="652" y="432"/>
                    <a:pt x="652" y="474"/>
                  </a:cubicBezTo>
                  <a:cubicBezTo>
                    <a:pt x="693" y="481"/>
                    <a:pt x="733" y="480"/>
                    <a:pt x="774" y="475"/>
                  </a:cubicBezTo>
                  <a:cubicBezTo>
                    <a:pt x="774" y="434"/>
                    <a:pt x="774" y="394"/>
                    <a:pt x="774" y="352"/>
                  </a:cubicBezTo>
                  <a:cubicBezTo>
                    <a:pt x="788" y="349"/>
                    <a:pt x="800" y="346"/>
                    <a:pt x="812" y="343"/>
                  </a:cubicBezTo>
                  <a:cubicBezTo>
                    <a:pt x="922" y="319"/>
                    <a:pt x="1025" y="276"/>
                    <a:pt x="1123" y="221"/>
                  </a:cubicBezTo>
                  <a:cubicBezTo>
                    <a:pt x="1132" y="217"/>
                    <a:pt x="1139" y="207"/>
                    <a:pt x="1144" y="198"/>
                  </a:cubicBezTo>
                  <a:cubicBezTo>
                    <a:pt x="1178" y="145"/>
                    <a:pt x="1213" y="92"/>
                    <a:pt x="1244" y="37"/>
                  </a:cubicBezTo>
                  <a:cubicBezTo>
                    <a:pt x="1259" y="12"/>
                    <a:pt x="1275" y="0"/>
                    <a:pt x="1306" y="3"/>
                  </a:cubicBezTo>
                  <a:cubicBezTo>
                    <a:pt x="1339" y="6"/>
                    <a:pt x="1373" y="4"/>
                    <a:pt x="1407" y="4"/>
                  </a:cubicBezTo>
                  <a:cubicBezTo>
                    <a:pt x="1413" y="4"/>
                    <a:pt x="1419" y="4"/>
                    <a:pt x="1426" y="5"/>
                  </a:cubicBezTo>
                  <a:cubicBezTo>
                    <a:pt x="1427" y="11"/>
                    <a:pt x="1427" y="16"/>
                    <a:pt x="1427" y="21"/>
                  </a:cubicBezTo>
                  <a:cubicBezTo>
                    <a:pt x="1427" y="78"/>
                    <a:pt x="1427" y="135"/>
                    <a:pt x="1427" y="191"/>
                  </a:cubicBezTo>
                  <a:cubicBezTo>
                    <a:pt x="1428" y="203"/>
                    <a:pt x="1424" y="211"/>
                    <a:pt x="1414" y="218"/>
                  </a:cubicBezTo>
                  <a:cubicBezTo>
                    <a:pt x="1373" y="251"/>
                    <a:pt x="1331" y="285"/>
                    <a:pt x="1287" y="320"/>
                  </a:cubicBezTo>
                  <a:cubicBezTo>
                    <a:pt x="1287" y="333"/>
                    <a:pt x="1287" y="349"/>
                    <a:pt x="1287" y="365"/>
                  </a:cubicBezTo>
                  <a:cubicBezTo>
                    <a:pt x="1288" y="391"/>
                    <a:pt x="1279" y="411"/>
                    <a:pt x="1255" y="426"/>
                  </a:cubicBezTo>
                  <a:cubicBezTo>
                    <a:pt x="1211" y="451"/>
                    <a:pt x="1169" y="480"/>
                    <a:pt x="1127" y="507"/>
                  </a:cubicBezTo>
                  <a:cubicBezTo>
                    <a:pt x="1122" y="510"/>
                    <a:pt x="1117" y="512"/>
                    <a:pt x="1111" y="515"/>
                  </a:cubicBezTo>
                  <a:cubicBezTo>
                    <a:pt x="1106" y="499"/>
                    <a:pt x="1109" y="484"/>
                    <a:pt x="1109" y="470"/>
                  </a:cubicBezTo>
                  <a:cubicBezTo>
                    <a:pt x="1108" y="455"/>
                    <a:pt x="1109" y="440"/>
                    <a:pt x="1109" y="425"/>
                  </a:cubicBezTo>
                  <a:cubicBezTo>
                    <a:pt x="1063" y="443"/>
                    <a:pt x="1018" y="460"/>
                    <a:pt x="972" y="478"/>
                  </a:cubicBezTo>
                  <a:cubicBezTo>
                    <a:pt x="972" y="523"/>
                    <a:pt x="972" y="568"/>
                    <a:pt x="972" y="612"/>
                  </a:cubicBezTo>
                  <a:cubicBezTo>
                    <a:pt x="851" y="675"/>
                    <a:pt x="602" y="682"/>
                    <a:pt x="456" y="614"/>
                  </a:cubicBezTo>
                  <a:cubicBezTo>
                    <a:pt x="456" y="569"/>
                    <a:pt x="456" y="523"/>
                    <a:pt x="456" y="479"/>
                  </a:cubicBezTo>
                  <a:cubicBezTo>
                    <a:pt x="410" y="461"/>
                    <a:pt x="366" y="443"/>
                    <a:pt x="319" y="425"/>
                  </a:cubicBezTo>
                  <a:close/>
                  <a:moveTo>
                    <a:pt x="494" y="589"/>
                  </a:moveTo>
                  <a:cubicBezTo>
                    <a:pt x="505" y="593"/>
                    <a:pt x="515" y="598"/>
                    <a:pt x="526" y="601"/>
                  </a:cubicBezTo>
                  <a:cubicBezTo>
                    <a:pt x="579" y="618"/>
                    <a:pt x="635" y="624"/>
                    <a:pt x="691" y="626"/>
                  </a:cubicBezTo>
                  <a:cubicBezTo>
                    <a:pt x="735" y="628"/>
                    <a:pt x="780" y="626"/>
                    <a:pt x="824" y="618"/>
                  </a:cubicBezTo>
                  <a:cubicBezTo>
                    <a:pt x="856" y="612"/>
                    <a:pt x="888" y="603"/>
                    <a:pt x="920" y="595"/>
                  </a:cubicBezTo>
                  <a:cubicBezTo>
                    <a:pt x="931" y="592"/>
                    <a:pt x="936" y="586"/>
                    <a:pt x="936" y="573"/>
                  </a:cubicBezTo>
                  <a:cubicBezTo>
                    <a:pt x="935" y="550"/>
                    <a:pt x="935" y="527"/>
                    <a:pt x="935" y="503"/>
                  </a:cubicBezTo>
                  <a:cubicBezTo>
                    <a:pt x="935" y="499"/>
                    <a:pt x="934" y="495"/>
                    <a:pt x="934" y="488"/>
                  </a:cubicBezTo>
                  <a:cubicBezTo>
                    <a:pt x="787" y="526"/>
                    <a:pt x="641" y="524"/>
                    <a:pt x="494" y="488"/>
                  </a:cubicBezTo>
                  <a:cubicBezTo>
                    <a:pt x="494" y="523"/>
                    <a:pt x="494" y="555"/>
                    <a:pt x="494" y="589"/>
                  </a:cubicBezTo>
                  <a:close/>
                  <a:moveTo>
                    <a:pt x="37" y="64"/>
                  </a:moveTo>
                  <a:cubicBezTo>
                    <a:pt x="37" y="102"/>
                    <a:pt x="37" y="136"/>
                    <a:pt x="36" y="171"/>
                  </a:cubicBezTo>
                  <a:cubicBezTo>
                    <a:pt x="36" y="184"/>
                    <a:pt x="40" y="193"/>
                    <a:pt x="50" y="201"/>
                  </a:cubicBezTo>
                  <a:cubicBezTo>
                    <a:pt x="112" y="251"/>
                    <a:pt x="176" y="298"/>
                    <a:pt x="243" y="339"/>
                  </a:cubicBezTo>
                  <a:cubicBezTo>
                    <a:pt x="316" y="384"/>
                    <a:pt x="392" y="420"/>
                    <a:pt x="473" y="444"/>
                  </a:cubicBezTo>
                  <a:cubicBezTo>
                    <a:pt x="484" y="447"/>
                    <a:pt x="492" y="446"/>
                    <a:pt x="501" y="441"/>
                  </a:cubicBezTo>
                  <a:cubicBezTo>
                    <a:pt x="530" y="423"/>
                    <a:pt x="559" y="406"/>
                    <a:pt x="588" y="388"/>
                  </a:cubicBezTo>
                  <a:cubicBezTo>
                    <a:pt x="592" y="386"/>
                    <a:pt x="595" y="383"/>
                    <a:pt x="599" y="380"/>
                  </a:cubicBezTo>
                  <a:cubicBezTo>
                    <a:pt x="385" y="323"/>
                    <a:pt x="194" y="228"/>
                    <a:pt x="37" y="64"/>
                  </a:cubicBezTo>
                  <a:close/>
                  <a:moveTo>
                    <a:pt x="828" y="380"/>
                  </a:moveTo>
                  <a:cubicBezTo>
                    <a:pt x="832" y="383"/>
                    <a:pt x="834" y="385"/>
                    <a:pt x="837" y="387"/>
                  </a:cubicBezTo>
                  <a:cubicBezTo>
                    <a:pt x="865" y="404"/>
                    <a:pt x="894" y="420"/>
                    <a:pt x="921" y="438"/>
                  </a:cubicBezTo>
                  <a:cubicBezTo>
                    <a:pt x="935" y="447"/>
                    <a:pt x="946" y="446"/>
                    <a:pt x="961" y="441"/>
                  </a:cubicBezTo>
                  <a:cubicBezTo>
                    <a:pt x="1071" y="403"/>
                    <a:pt x="1174" y="353"/>
                    <a:pt x="1268" y="285"/>
                  </a:cubicBezTo>
                  <a:cubicBezTo>
                    <a:pt x="1307" y="257"/>
                    <a:pt x="1346" y="229"/>
                    <a:pt x="1381" y="196"/>
                  </a:cubicBezTo>
                  <a:cubicBezTo>
                    <a:pt x="1388" y="188"/>
                    <a:pt x="1392" y="181"/>
                    <a:pt x="1392" y="170"/>
                  </a:cubicBezTo>
                  <a:cubicBezTo>
                    <a:pt x="1391" y="140"/>
                    <a:pt x="1391" y="110"/>
                    <a:pt x="1391" y="80"/>
                  </a:cubicBezTo>
                  <a:cubicBezTo>
                    <a:pt x="1391" y="75"/>
                    <a:pt x="1391" y="71"/>
                    <a:pt x="1391" y="64"/>
                  </a:cubicBezTo>
                  <a:cubicBezTo>
                    <a:pt x="1234" y="228"/>
                    <a:pt x="1042" y="322"/>
                    <a:pt x="828" y="380"/>
                  </a:cubicBezTo>
                  <a:close/>
                  <a:moveTo>
                    <a:pt x="1145" y="450"/>
                  </a:moveTo>
                  <a:cubicBezTo>
                    <a:pt x="1149" y="449"/>
                    <a:pt x="1151" y="448"/>
                    <a:pt x="1153" y="447"/>
                  </a:cubicBezTo>
                  <a:cubicBezTo>
                    <a:pt x="1181" y="430"/>
                    <a:pt x="1208" y="411"/>
                    <a:pt x="1236" y="394"/>
                  </a:cubicBezTo>
                  <a:cubicBezTo>
                    <a:pt x="1246" y="388"/>
                    <a:pt x="1250" y="380"/>
                    <a:pt x="1249" y="369"/>
                  </a:cubicBezTo>
                  <a:cubicBezTo>
                    <a:pt x="1248" y="362"/>
                    <a:pt x="1249" y="355"/>
                    <a:pt x="1249" y="345"/>
                  </a:cubicBezTo>
                  <a:cubicBezTo>
                    <a:pt x="1212" y="366"/>
                    <a:pt x="1179" y="386"/>
                    <a:pt x="1145" y="405"/>
                  </a:cubicBezTo>
                  <a:cubicBezTo>
                    <a:pt x="1145" y="420"/>
                    <a:pt x="1145" y="434"/>
                    <a:pt x="1145" y="450"/>
                  </a:cubicBezTo>
                  <a:close/>
                  <a:moveTo>
                    <a:pt x="178" y="346"/>
                  </a:moveTo>
                  <a:cubicBezTo>
                    <a:pt x="173" y="370"/>
                    <a:pt x="177" y="388"/>
                    <a:pt x="200" y="400"/>
                  </a:cubicBezTo>
                  <a:cubicBezTo>
                    <a:pt x="222" y="412"/>
                    <a:pt x="243" y="427"/>
                    <a:pt x="264" y="440"/>
                  </a:cubicBezTo>
                  <a:cubicBezTo>
                    <a:pt x="268" y="443"/>
                    <a:pt x="274" y="446"/>
                    <a:pt x="281" y="449"/>
                  </a:cubicBezTo>
                  <a:cubicBezTo>
                    <a:pt x="281" y="435"/>
                    <a:pt x="280" y="424"/>
                    <a:pt x="281" y="412"/>
                  </a:cubicBezTo>
                  <a:cubicBezTo>
                    <a:pt x="281" y="405"/>
                    <a:pt x="278" y="402"/>
                    <a:pt x="272" y="398"/>
                  </a:cubicBezTo>
                  <a:cubicBezTo>
                    <a:pt x="243" y="382"/>
                    <a:pt x="215" y="365"/>
                    <a:pt x="186" y="348"/>
                  </a:cubicBezTo>
                  <a:cubicBezTo>
                    <a:pt x="184" y="347"/>
                    <a:pt x="181" y="347"/>
                    <a:pt x="178" y="346"/>
                  </a:cubicBezTo>
                  <a:close/>
                  <a:moveTo>
                    <a:pt x="1249" y="101"/>
                  </a:moveTo>
                  <a:cubicBezTo>
                    <a:pt x="1235" y="124"/>
                    <a:pt x="1222" y="144"/>
                    <a:pt x="1208" y="167"/>
                  </a:cubicBezTo>
                  <a:cubicBezTo>
                    <a:pt x="1258" y="139"/>
                    <a:pt x="1253" y="142"/>
                    <a:pt x="1249" y="101"/>
                  </a:cubicBezTo>
                  <a:close/>
                  <a:moveTo>
                    <a:pt x="213" y="163"/>
                  </a:moveTo>
                  <a:cubicBezTo>
                    <a:pt x="209" y="146"/>
                    <a:pt x="189" y="115"/>
                    <a:pt x="178" y="108"/>
                  </a:cubicBezTo>
                  <a:cubicBezTo>
                    <a:pt x="171" y="130"/>
                    <a:pt x="179" y="146"/>
                    <a:pt x="201" y="155"/>
                  </a:cubicBezTo>
                  <a:cubicBezTo>
                    <a:pt x="205" y="157"/>
                    <a:pt x="208" y="160"/>
                    <a:pt x="21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9">
              <a:extLst>
                <a:ext uri="{FF2B5EF4-FFF2-40B4-BE49-F238E27FC236}">
                  <a16:creationId xmlns:a16="http://schemas.microsoft.com/office/drawing/2014/main" id="{63818566-49AA-4E12-B2FB-993DE6943D39}"/>
                </a:ext>
              </a:extLst>
            </p:cNvPr>
            <p:cNvSpPr>
              <a:spLocks noEditPoints="1"/>
            </p:cNvSpPr>
            <p:nvPr userDrawn="1"/>
          </p:nvSpPr>
          <p:spPr bwMode="auto">
            <a:xfrm>
              <a:off x="3494553" y="2336027"/>
              <a:ext cx="628762" cy="716891"/>
            </a:xfrm>
            <a:custGeom>
              <a:avLst/>
              <a:gdLst>
                <a:gd name="T0" fmla="*/ 0 w 1111"/>
                <a:gd name="T1" fmla="*/ 0 h 1267"/>
                <a:gd name="T2" fmla="*/ 1108 w 1111"/>
                <a:gd name="T3" fmla="*/ 0 h 1267"/>
                <a:gd name="T4" fmla="*/ 1110 w 1111"/>
                <a:gd name="T5" fmla="*/ 14 h 1267"/>
                <a:gd name="T6" fmla="*/ 1110 w 1111"/>
                <a:gd name="T7" fmla="*/ 680 h 1267"/>
                <a:gd name="T8" fmla="*/ 1068 w 1111"/>
                <a:gd name="T9" fmla="*/ 851 h 1267"/>
                <a:gd name="T10" fmla="*/ 834 w 1111"/>
                <a:gd name="T11" fmla="*/ 1134 h 1267"/>
                <a:gd name="T12" fmla="*/ 582 w 1111"/>
                <a:gd name="T13" fmla="*/ 1261 h 1267"/>
                <a:gd name="T14" fmla="*/ 526 w 1111"/>
                <a:gd name="T15" fmla="*/ 1261 h 1267"/>
                <a:gd name="T16" fmla="*/ 210 w 1111"/>
                <a:gd name="T17" fmla="*/ 1080 h 1267"/>
                <a:gd name="T18" fmla="*/ 26 w 1111"/>
                <a:gd name="T19" fmla="*/ 810 h 1267"/>
                <a:gd name="T20" fmla="*/ 0 w 1111"/>
                <a:gd name="T21" fmla="*/ 660 h 1267"/>
                <a:gd name="T22" fmla="*/ 0 w 1111"/>
                <a:gd name="T23" fmla="*/ 26 h 1267"/>
                <a:gd name="T24" fmla="*/ 0 w 1111"/>
                <a:gd name="T25" fmla="*/ 0 h 1267"/>
                <a:gd name="T26" fmla="*/ 38 w 1111"/>
                <a:gd name="T27" fmla="*/ 37 h 1267"/>
                <a:gd name="T28" fmla="*/ 38 w 1111"/>
                <a:gd name="T29" fmla="*/ 63 h 1267"/>
                <a:gd name="T30" fmla="*/ 38 w 1111"/>
                <a:gd name="T31" fmla="*/ 659 h 1267"/>
                <a:gd name="T32" fmla="*/ 66 w 1111"/>
                <a:gd name="T33" fmla="*/ 809 h 1267"/>
                <a:gd name="T34" fmla="*/ 244 w 1111"/>
                <a:gd name="T35" fmla="*/ 1059 h 1267"/>
                <a:gd name="T36" fmla="*/ 533 w 1111"/>
                <a:gd name="T37" fmla="*/ 1224 h 1267"/>
                <a:gd name="T38" fmla="*/ 579 w 1111"/>
                <a:gd name="T39" fmla="*/ 1223 h 1267"/>
                <a:gd name="T40" fmla="*/ 859 w 1111"/>
                <a:gd name="T41" fmla="*/ 1065 h 1267"/>
                <a:gd name="T42" fmla="*/ 1033 w 1111"/>
                <a:gd name="T43" fmla="*/ 837 h 1267"/>
                <a:gd name="T44" fmla="*/ 1071 w 1111"/>
                <a:gd name="T45" fmla="*/ 673 h 1267"/>
                <a:gd name="T46" fmla="*/ 1072 w 1111"/>
                <a:gd name="T47" fmla="*/ 55 h 1267"/>
                <a:gd name="T48" fmla="*/ 1070 w 1111"/>
                <a:gd name="T49" fmla="*/ 37 h 1267"/>
                <a:gd name="T50" fmla="*/ 38 w 1111"/>
                <a:gd name="T51" fmla="*/ 37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1" h="1267">
                  <a:moveTo>
                    <a:pt x="0" y="0"/>
                  </a:moveTo>
                  <a:cubicBezTo>
                    <a:pt x="371" y="0"/>
                    <a:pt x="739" y="0"/>
                    <a:pt x="1108" y="0"/>
                  </a:cubicBezTo>
                  <a:cubicBezTo>
                    <a:pt x="1109" y="5"/>
                    <a:pt x="1110" y="9"/>
                    <a:pt x="1110" y="14"/>
                  </a:cubicBezTo>
                  <a:cubicBezTo>
                    <a:pt x="1110" y="236"/>
                    <a:pt x="1111" y="458"/>
                    <a:pt x="1110" y="680"/>
                  </a:cubicBezTo>
                  <a:cubicBezTo>
                    <a:pt x="1109" y="739"/>
                    <a:pt x="1092" y="797"/>
                    <a:pt x="1068" y="851"/>
                  </a:cubicBezTo>
                  <a:cubicBezTo>
                    <a:pt x="1017" y="968"/>
                    <a:pt x="935" y="1059"/>
                    <a:pt x="834" y="1134"/>
                  </a:cubicBezTo>
                  <a:cubicBezTo>
                    <a:pt x="758" y="1191"/>
                    <a:pt x="673" y="1233"/>
                    <a:pt x="582" y="1261"/>
                  </a:cubicBezTo>
                  <a:cubicBezTo>
                    <a:pt x="563" y="1267"/>
                    <a:pt x="545" y="1267"/>
                    <a:pt x="526" y="1261"/>
                  </a:cubicBezTo>
                  <a:cubicBezTo>
                    <a:pt x="407" y="1223"/>
                    <a:pt x="301" y="1164"/>
                    <a:pt x="210" y="1080"/>
                  </a:cubicBezTo>
                  <a:cubicBezTo>
                    <a:pt x="127" y="1005"/>
                    <a:pt x="63" y="917"/>
                    <a:pt x="26" y="810"/>
                  </a:cubicBezTo>
                  <a:cubicBezTo>
                    <a:pt x="9" y="761"/>
                    <a:pt x="0" y="711"/>
                    <a:pt x="0" y="660"/>
                  </a:cubicBezTo>
                  <a:cubicBezTo>
                    <a:pt x="0" y="448"/>
                    <a:pt x="0" y="237"/>
                    <a:pt x="0" y="26"/>
                  </a:cubicBezTo>
                  <a:cubicBezTo>
                    <a:pt x="0" y="18"/>
                    <a:pt x="0" y="10"/>
                    <a:pt x="0" y="0"/>
                  </a:cubicBezTo>
                  <a:close/>
                  <a:moveTo>
                    <a:pt x="38" y="37"/>
                  </a:moveTo>
                  <a:cubicBezTo>
                    <a:pt x="38" y="46"/>
                    <a:pt x="38" y="55"/>
                    <a:pt x="38" y="63"/>
                  </a:cubicBezTo>
                  <a:cubicBezTo>
                    <a:pt x="38" y="262"/>
                    <a:pt x="39" y="461"/>
                    <a:pt x="38" y="659"/>
                  </a:cubicBezTo>
                  <a:cubicBezTo>
                    <a:pt x="38" y="711"/>
                    <a:pt x="48" y="761"/>
                    <a:pt x="66" y="809"/>
                  </a:cubicBezTo>
                  <a:cubicBezTo>
                    <a:pt x="103" y="908"/>
                    <a:pt x="165" y="989"/>
                    <a:pt x="244" y="1059"/>
                  </a:cubicBezTo>
                  <a:cubicBezTo>
                    <a:pt x="329" y="1134"/>
                    <a:pt x="426" y="1187"/>
                    <a:pt x="533" y="1224"/>
                  </a:cubicBezTo>
                  <a:cubicBezTo>
                    <a:pt x="549" y="1229"/>
                    <a:pt x="564" y="1229"/>
                    <a:pt x="579" y="1223"/>
                  </a:cubicBezTo>
                  <a:cubicBezTo>
                    <a:pt x="682" y="1188"/>
                    <a:pt x="776" y="1137"/>
                    <a:pt x="859" y="1065"/>
                  </a:cubicBezTo>
                  <a:cubicBezTo>
                    <a:pt x="933" y="1001"/>
                    <a:pt x="993" y="927"/>
                    <a:pt x="1033" y="837"/>
                  </a:cubicBezTo>
                  <a:cubicBezTo>
                    <a:pt x="1055" y="784"/>
                    <a:pt x="1071" y="730"/>
                    <a:pt x="1071" y="673"/>
                  </a:cubicBezTo>
                  <a:cubicBezTo>
                    <a:pt x="1072" y="467"/>
                    <a:pt x="1072" y="261"/>
                    <a:pt x="1072" y="55"/>
                  </a:cubicBezTo>
                  <a:cubicBezTo>
                    <a:pt x="1072" y="49"/>
                    <a:pt x="1071" y="43"/>
                    <a:pt x="1070" y="37"/>
                  </a:cubicBezTo>
                  <a:cubicBezTo>
                    <a:pt x="726" y="37"/>
                    <a:pt x="383" y="37"/>
                    <a:pt x="3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0">
              <a:extLst>
                <a:ext uri="{FF2B5EF4-FFF2-40B4-BE49-F238E27FC236}">
                  <a16:creationId xmlns:a16="http://schemas.microsoft.com/office/drawing/2014/main" id="{A85C5A7E-DDEF-4E4D-B31E-D910B09279CE}"/>
                </a:ext>
              </a:extLst>
            </p:cNvPr>
            <p:cNvSpPr>
              <a:spLocks noEditPoints="1"/>
            </p:cNvSpPr>
            <p:nvPr userDrawn="1"/>
          </p:nvSpPr>
          <p:spPr bwMode="auto">
            <a:xfrm>
              <a:off x="4787103" y="2704924"/>
              <a:ext cx="233879" cy="309015"/>
            </a:xfrm>
            <a:custGeom>
              <a:avLst/>
              <a:gdLst>
                <a:gd name="T0" fmla="*/ 275 w 414"/>
                <a:gd name="T1" fmla="*/ 443 h 546"/>
                <a:gd name="T2" fmla="*/ 385 w 414"/>
                <a:gd name="T3" fmla="*/ 528 h 546"/>
                <a:gd name="T4" fmla="*/ 404 w 414"/>
                <a:gd name="T5" fmla="*/ 531 h 546"/>
                <a:gd name="T6" fmla="*/ 414 w 414"/>
                <a:gd name="T7" fmla="*/ 540 h 546"/>
                <a:gd name="T8" fmla="*/ 365 w 414"/>
                <a:gd name="T9" fmla="*/ 542 h 546"/>
                <a:gd name="T10" fmla="*/ 188 w 414"/>
                <a:gd name="T11" fmla="*/ 470 h 546"/>
                <a:gd name="T12" fmla="*/ 175 w 414"/>
                <a:gd name="T13" fmla="*/ 457 h 546"/>
                <a:gd name="T14" fmla="*/ 155 w 414"/>
                <a:gd name="T15" fmla="*/ 446 h 546"/>
                <a:gd name="T16" fmla="*/ 7 w 414"/>
                <a:gd name="T17" fmla="*/ 274 h 546"/>
                <a:gd name="T18" fmla="*/ 20 w 414"/>
                <a:gd name="T19" fmla="*/ 144 h 546"/>
                <a:gd name="T20" fmla="*/ 251 w 414"/>
                <a:gd name="T21" fmla="*/ 24 h 546"/>
                <a:gd name="T22" fmla="*/ 409 w 414"/>
                <a:gd name="T23" fmla="*/ 222 h 546"/>
                <a:gd name="T24" fmla="*/ 377 w 414"/>
                <a:gd name="T25" fmla="*/ 360 h 546"/>
                <a:gd name="T26" fmla="*/ 287 w 414"/>
                <a:gd name="T27" fmla="*/ 436 h 546"/>
                <a:gd name="T28" fmla="*/ 280 w 414"/>
                <a:gd name="T29" fmla="*/ 439 h 546"/>
                <a:gd name="T30" fmla="*/ 275 w 414"/>
                <a:gd name="T31" fmla="*/ 443 h 546"/>
                <a:gd name="T32" fmla="*/ 83 w 414"/>
                <a:gd name="T33" fmla="*/ 234 h 546"/>
                <a:gd name="T34" fmla="*/ 112 w 414"/>
                <a:gd name="T35" fmla="*/ 364 h 546"/>
                <a:gd name="T36" fmla="*/ 260 w 414"/>
                <a:gd name="T37" fmla="*/ 407 h 546"/>
                <a:gd name="T38" fmla="*/ 312 w 414"/>
                <a:gd name="T39" fmla="*/ 341 h 546"/>
                <a:gd name="T40" fmla="*/ 326 w 414"/>
                <a:gd name="T41" fmla="*/ 178 h 546"/>
                <a:gd name="T42" fmla="*/ 284 w 414"/>
                <a:gd name="T43" fmla="*/ 83 h 546"/>
                <a:gd name="T44" fmla="*/ 174 w 414"/>
                <a:gd name="T45" fmla="*/ 52 h 546"/>
                <a:gd name="T46" fmla="*/ 102 w 414"/>
                <a:gd name="T47" fmla="*/ 125 h 546"/>
                <a:gd name="T48" fmla="*/ 83 w 414"/>
                <a:gd name="T49" fmla="*/ 234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4" h="546">
                  <a:moveTo>
                    <a:pt x="275" y="443"/>
                  </a:moveTo>
                  <a:cubicBezTo>
                    <a:pt x="300" y="488"/>
                    <a:pt x="336" y="516"/>
                    <a:pt x="385" y="528"/>
                  </a:cubicBezTo>
                  <a:cubicBezTo>
                    <a:pt x="391" y="529"/>
                    <a:pt x="398" y="529"/>
                    <a:pt x="404" y="531"/>
                  </a:cubicBezTo>
                  <a:cubicBezTo>
                    <a:pt x="407" y="532"/>
                    <a:pt x="409" y="536"/>
                    <a:pt x="414" y="540"/>
                  </a:cubicBezTo>
                  <a:cubicBezTo>
                    <a:pt x="396" y="546"/>
                    <a:pt x="380" y="544"/>
                    <a:pt x="365" y="542"/>
                  </a:cubicBezTo>
                  <a:cubicBezTo>
                    <a:pt x="299" y="536"/>
                    <a:pt x="240" y="512"/>
                    <a:pt x="188" y="470"/>
                  </a:cubicBezTo>
                  <a:cubicBezTo>
                    <a:pt x="184" y="466"/>
                    <a:pt x="180" y="461"/>
                    <a:pt x="175" y="457"/>
                  </a:cubicBezTo>
                  <a:cubicBezTo>
                    <a:pt x="169" y="453"/>
                    <a:pt x="162" y="448"/>
                    <a:pt x="155" y="446"/>
                  </a:cubicBezTo>
                  <a:cubicBezTo>
                    <a:pt x="68" y="421"/>
                    <a:pt x="22" y="361"/>
                    <a:pt x="7" y="274"/>
                  </a:cubicBezTo>
                  <a:cubicBezTo>
                    <a:pt x="0" y="229"/>
                    <a:pt x="4" y="186"/>
                    <a:pt x="20" y="144"/>
                  </a:cubicBezTo>
                  <a:cubicBezTo>
                    <a:pt x="56" y="50"/>
                    <a:pt x="153" y="0"/>
                    <a:pt x="251" y="24"/>
                  </a:cubicBezTo>
                  <a:cubicBezTo>
                    <a:pt x="351" y="49"/>
                    <a:pt x="404" y="122"/>
                    <a:pt x="409" y="222"/>
                  </a:cubicBezTo>
                  <a:cubicBezTo>
                    <a:pt x="411" y="271"/>
                    <a:pt x="403" y="317"/>
                    <a:pt x="377" y="360"/>
                  </a:cubicBezTo>
                  <a:cubicBezTo>
                    <a:pt x="356" y="395"/>
                    <a:pt x="326" y="420"/>
                    <a:pt x="287" y="436"/>
                  </a:cubicBezTo>
                  <a:cubicBezTo>
                    <a:pt x="285" y="437"/>
                    <a:pt x="283" y="438"/>
                    <a:pt x="280" y="439"/>
                  </a:cubicBezTo>
                  <a:cubicBezTo>
                    <a:pt x="279" y="440"/>
                    <a:pt x="278" y="441"/>
                    <a:pt x="275" y="443"/>
                  </a:cubicBezTo>
                  <a:close/>
                  <a:moveTo>
                    <a:pt x="83" y="234"/>
                  </a:moveTo>
                  <a:cubicBezTo>
                    <a:pt x="81" y="290"/>
                    <a:pt x="95" y="333"/>
                    <a:pt x="112" y="364"/>
                  </a:cubicBezTo>
                  <a:cubicBezTo>
                    <a:pt x="143" y="420"/>
                    <a:pt x="208" y="439"/>
                    <a:pt x="260" y="407"/>
                  </a:cubicBezTo>
                  <a:cubicBezTo>
                    <a:pt x="285" y="392"/>
                    <a:pt x="302" y="368"/>
                    <a:pt x="312" y="341"/>
                  </a:cubicBezTo>
                  <a:cubicBezTo>
                    <a:pt x="333" y="288"/>
                    <a:pt x="336" y="234"/>
                    <a:pt x="326" y="178"/>
                  </a:cubicBezTo>
                  <a:cubicBezTo>
                    <a:pt x="320" y="143"/>
                    <a:pt x="308" y="110"/>
                    <a:pt x="284" y="83"/>
                  </a:cubicBezTo>
                  <a:cubicBezTo>
                    <a:pt x="256" y="51"/>
                    <a:pt x="214" y="37"/>
                    <a:pt x="174" y="52"/>
                  </a:cubicBezTo>
                  <a:cubicBezTo>
                    <a:pt x="138" y="65"/>
                    <a:pt x="116" y="92"/>
                    <a:pt x="102" y="125"/>
                  </a:cubicBezTo>
                  <a:cubicBezTo>
                    <a:pt x="87" y="160"/>
                    <a:pt x="82" y="197"/>
                    <a:pt x="83"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1">
              <a:extLst>
                <a:ext uri="{FF2B5EF4-FFF2-40B4-BE49-F238E27FC236}">
                  <a16:creationId xmlns:a16="http://schemas.microsoft.com/office/drawing/2014/main" id="{58BB538F-2AFD-4B27-AEF4-2ECCB4BDFACE}"/>
                </a:ext>
              </a:extLst>
            </p:cNvPr>
            <p:cNvSpPr>
              <a:spLocks noEditPoints="1"/>
            </p:cNvSpPr>
            <p:nvPr userDrawn="1"/>
          </p:nvSpPr>
          <p:spPr bwMode="auto">
            <a:xfrm>
              <a:off x="4291663" y="2711138"/>
              <a:ext cx="236139" cy="244048"/>
            </a:xfrm>
            <a:custGeom>
              <a:avLst/>
              <a:gdLst>
                <a:gd name="T0" fmla="*/ 207 w 417"/>
                <a:gd name="T1" fmla="*/ 432 h 432"/>
                <a:gd name="T2" fmla="*/ 11 w 417"/>
                <a:gd name="T3" fmla="*/ 263 h 432"/>
                <a:gd name="T4" fmla="*/ 44 w 417"/>
                <a:gd name="T5" fmla="*/ 85 h 432"/>
                <a:gd name="T6" fmla="*/ 209 w 417"/>
                <a:gd name="T7" fmla="*/ 0 h 432"/>
                <a:gd name="T8" fmla="*/ 325 w 417"/>
                <a:gd name="T9" fmla="*/ 36 h 432"/>
                <a:gd name="T10" fmla="*/ 406 w 417"/>
                <a:gd name="T11" fmla="*/ 167 h 432"/>
                <a:gd name="T12" fmla="*/ 383 w 417"/>
                <a:gd name="T13" fmla="*/ 330 h 432"/>
                <a:gd name="T14" fmla="*/ 224 w 417"/>
                <a:gd name="T15" fmla="*/ 431 h 432"/>
                <a:gd name="T16" fmla="*/ 207 w 417"/>
                <a:gd name="T17" fmla="*/ 432 h 432"/>
                <a:gd name="T18" fmla="*/ 332 w 417"/>
                <a:gd name="T19" fmla="*/ 217 h 432"/>
                <a:gd name="T20" fmla="*/ 332 w 417"/>
                <a:gd name="T21" fmla="*/ 188 h 432"/>
                <a:gd name="T22" fmla="*/ 298 w 417"/>
                <a:gd name="T23" fmla="*/ 79 h 432"/>
                <a:gd name="T24" fmla="*/ 140 w 417"/>
                <a:gd name="T25" fmla="*/ 54 h 432"/>
                <a:gd name="T26" fmla="*/ 99 w 417"/>
                <a:gd name="T27" fmla="*/ 117 h 432"/>
                <a:gd name="T28" fmla="*/ 88 w 417"/>
                <a:gd name="T29" fmla="*/ 267 h 432"/>
                <a:gd name="T30" fmla="*/ 131 w 417"/>
                <a:gd name="T31" fmla="*/ 368 h 432"/>
                <a:gd name="T32" fmla="*/ 266 w 417"/>
                <a:gd name="T33" fmla="*/ 386 h 432"/>
                <a:gd name="T34" fmla="*/ 312 w 417"/>
                <a:gd name="T35" fmla="*/ 327 h 432"/>
                <a:gd name="T36" fmla="*/ 332 w 417"/>
                <a:gd name="T37" fmla="*/ 21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7" h="432">
                  <a:moveTo>
                    <a:pt x="207" y="432"/>
                  </a:moveTo>
                  <a:cubicBezTo>
                    <a:pt x="98" y="431"/>
                    <a:pt x="28" y="358"/>
                    <a:pt x="11" y="263"/>
                  </a:cubicBezTo>
                  <a:cubicBezTo>
                    <a:pt x="0" y="200"/>
                    <a:pt x="10" y="140"/>
                    <a:pt x="44" y="85"/>
                  </a:cubicBezTo>
                  <a:cubicBezTo>
                    <a:pt x="82" y="25"/>
                    <a:pt x="140" y="1"/>
                    <a:pt x="209" y="0"/>
                  </a:cubicBezTo>
                  <a:cubicBezTo>
                    <a:pt x="251" y="0"/>
                    <a:pt x="290" y="11"/>
                    <a:pt x="325" y="36"/>
                  </a:cubicBezTo>
                  <a:cubicBezTo>
                    <a:pt x="370" y="69"/>
                    <a:pt x="395" y="114"/>
                    <a:pt x="406" y="167"/>
                  </a:cubicBezTo>
                  <a:cubicBezTo>
                    <a:pt x="417" y="223"/>
                    <a:pt x="411" y="278"/>
                    <a:pt x="383" y="330"/>
                  </a:cubicBezTo>
                  <a:cubicBezTo>
                    <a:pt x="348" y="392"/>
                    <a:pt x="295" y="426"/>
                    <a:pt x="224" y="431"/>
                  </a:cubicBezTo>
                  <a:cubicBezTo>
                    <a:pt x="218" y="432"/>
                    <a:pt x="213" y="432"/>
                    <a:pt x="207" y="432"/>
                  </a:cubicBezTo>
                  <a:close/>
                  <a:moveTo>
                    <a:pt x="332" y="217"/>
                  </a:moveTo>
                  <a:cubicBezTo>
                    <a:pt x="332" y="207"/>
                    <a:pt x="332" y="197"/>
                    <a:pt x="332" y="188"/>
                  </a:cubicBezTo>
                  <a:cubicBezTo>
                    <a:pt x="329" y="149"/>
                    <a:pt x="321" y="112"/>
                    <a:pt x="298" y="79"/>
                  </a:cubicBezTo>
                  <a:cubicBezTo>
                    <a:pt x="261" y="23"/>
                    <a:pt x="191" y="12"/>
                    <a:pt x="140" y="54"/>
                  </a:cubicBezTo>
                  <a:cubicBezTo>
                    <a:pt x="120" y="71"/>
                    <a:pt x="108" y="93"/>
                    <a:pt x="99" y="117"/>
                  </a:cubicBezTo>
                  <a:cubicBezTo>
                    <a:pt x="83" y="166"/>
                    <a:pt x="79" y="216"/>
                    <a:pt x="88" y="267"/>
                  </a:cubicBezTo>
                  <a:cubicBezTo>
                    <a:pt x="94" y="304"/>
                    <a:pt x="106" y="339"/>
                    <a:pt x="131" y="368"/>
                  </a:cubicBezTo>
                  <a:cubicBezTo>
                    <a:pt x="165" y="409"/>
                    <a:pt x="222" y="417"/>
                    <a:pt x="266" y="386"/>
                  </a:cubicBezTo>
                  <a:cubicBezTo>
                    <a:pt x="287" y="371"/>
                    <a:pt x="301" y="350"/>
                    <a:pt x="312" y="327"/>
                  </a:cubicBezTo>
                  <a:cubicBezTo>
                    <a:pt x="327" y="291"/>
                    <a:pt x="334" y="254"/>
                    <a:pt x="332"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2">
              <a:extLst>
                <a:ext uri="{FF2B5EF4-FFF2-40B4-BE49-F238E27FC236}">
                  <a16:creationId xmlns:a16="http://schemas.microsoft.com/office/drawing/2014/main" id="{E5B6E8D7-E4F4-4744-BEAD-7755C76E140C}"/>
                </a:ext>
              </a:extLst>
            </p:cNvPr>
            <p:cNvSpPr>
              <a:spLocks/>
            </p:cNvSpPr>
            <p:nvPr userDrawn="1"/>
          </p:nvSpPr>
          <p:spPr bwMode="auto">
            <a:xfrm>
              <a:off x="4985956" y="2365968"/>
              <a:ext cx="236139" cy="245743"/>
            </a:xfrm>
            <a:custGeom>
              <a:avLst/>
              <a:gdLst>
                <a:gd name="T0" fmla="*/ 3 w 417"/>
                <a:gd name="T1" fmla="*/ 2 h 434"/>
                <a:gd name="T2" fmla="*/ 154 w 417"/>
                <a:gd name="T3" fmla="*/ 2 h 434"/>
                <a:gd name="T4" fmla="*/ 150 w 417"/>
                <a:gd name="T5" fmla="*/ 15 h 434"/>
                <a:gd name="T6" fmla="*/ 115 w 417"/>
                <a:gd name="T7" fmla="*/ 62 h 434"/>
                <a:gd name="T8" fmla="*/ 115 w 417"/>
                <a:gd name="T9" fmla="*/ 288 h 434"/>
                <a:gd name="T10" fmla="*/ 174 w 417"/>
                <a:gd name="T11" fmla="*/ 385 h 434"/>
                <a:gd name="T12" fmla="*/ 262 w 417"/>
                <a:gd name="T13" fmla="*/ 387 h 434"/>
                <a:gd name="T14" fmla="*/ 337 w 417"/>
                <a:gd name="T15" fmla="*/ 283 h 434"/>
                <a:gd name="T16" fmla="*/ 337 w 417"/>
                <a:gd name="T17" fmla="*/ 52 h 434"/>
                <a:gd name="T18" fmla="*/ 336 w 417"/>
                <a:gd name="T19" fmla="*/ 42 h 434"/>
                <a:gd name="T20" fmla="*/ 308 w 417"/>
                <a:gd name="T21" fmla="*/ 15 h 434"/>
                <a:gd name="T22" fmla="*/ 293 w 417"/>
                <a:gd name="T23" fmla="*/ 5 h 434"/>
                <a:gd name="T24" fmla="*/ 417 w 417"/>
                <a:gd name="T25" fmla="*/ 4 h 434"/>
                <a:gd name="T26" fmla="*/ 409 w 417"/>
                <a:gd name="T27" fmla="*/ 14 h 434"/>
                <a:gd name="T28" fmla="*/ 397 w 417"/>
                <a:gd name="T29" fmla="*/ 15 h 434"/>
                <a:gd name="T30" fmla="*/ 373 w 417"/>
                <a:gd name="T31" fmla="*/ 41 h 434"/>
                <a:gd name="T32" fmla="*/ 373 w 417"/>
                <a:gd name="T33" fmla="*/ 57 h 434"/>
                <a:gd name="T34" fmla="*/ 373 w 417"/>
                <a:gd name="T35" fmla="*/ 279 h 434"/>
                <a:gd name="T36" fmla="*/ 248 w 417"/>
                <a:gd name="T37" fmla="*/ 427 h 434"/>
                <a:gd name="T38" fmla="*/ 122 w 417"/>
                <a:gd name="T39" fmla="*/ 410 h 434"/>
                <a:gd name="T40" fmla="*/ 44 w 417"/>
                <a:gd name="T41" fmla="*/ 285 h 434"/>
                <a:gd name="T42" fmla="*/ 43 w 417"/>
                <a:gd name="T43" fmla="*/ 61 h 434"/>
                <a:gd name="T44" fmla="*/ 27 w 417"/>
                <a:gd name="T45" fmla="*/ 23 h 434"/>
                <a:gd name="T46" fmla="*/ 7 w 417"/>
                <a:gd name="T47" fmla="*/ 14 h 434"/>
                <a:gd name="T48" fmla="*/ 0 w 417"/>
                <a:gd name="T49" fmla="*/ 6 h 434"/>
                <a:gd name="T50" fmla="*/ 3 w 417"/>
                <a:gd name="T51" fmla="*/ 2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7" h="434">
                  <a:moveTo>
                    <a:pt x="3" y="2"/>
                  </a:moveTo>
                  <a:cubicBezTo>
                    <a:pt x="54" y="2"/>
                    <a:pt x="104" y="2"/>
                    <a:pt x="154" y="2"/>
                  </a:cubicBezTo>
                  <a:cubicBezTo>
                    <a:pt x="157" y="9"/>
                    <a:pt x="157" y="12"/>
                    <a:pt x="150" y="15"/>
                  </a:cubicBezTo>
                  <a:cubicBezTo>
                    <a:pt x="121" y="24"/>
                    <a:pt x="115" y="33"/>
                    <a:pt x="115" y="62"/>
                  </a:cubicBezTo>
                  <a:cubicBezTo>
                    <a:pt x="115" y="138"/>
                    <a:pt x="115" y="213"/>
                    <a:pt x="115" y="288"/>
                  </a:cubicBezTo>
                  <a:cubicBezTo>
                    <a:pt x="116" y="332"/>
                    <a:pt x="133" y="366"/>
                    <a:pt x="174" y="385"/>
                  </a:cubicBezTo>
                  <a:cubicBezTo>
                    <a:pt x="202" y="399"/>
                    <a:pt x="232" y="397"/>
                    <a:pt x="262" y="387"/>
                  </a:cubicBezTo>
                  <a:cubicBezTo>
                    <a:pt x="311" y="370"/>
                    <a:pt x="336" y="336"/>
                    <a:pt x="337" y="283"/>
                  </a:cubicBezTo>
                  <a:cubicBezTo>
                    <a:pt x="337" y="206"/>
                    <a:pt x="337" y="129"/>
                    <a:pt x="337" y="52"/>
                  </a:cubicBezTo>
                  <a:cubicBezTo>
                    <a:pt x="337" y="48"/>
                    <a:pt x="337" y="45"/>
                    <a:pt x="336" y="42"/>
                  </a:cubicBezTo>
                  <a:cubicBezTo>
                    <a:pt x="334" y="23"/>
                    <a:pt x="327" y="16"/>
                    <a:pt x="308" y="15"/>
                  </a:cubicBezTo>
                  <a:cubicBezTo>
                    <a:pt x="301" y="14"/>
                    <a:pt x="292" y="17"/>
                    <a:pt x="293" y="5"/>
                  </a:cubicBezTo>
                  <a:cubicBezTo>
                    <a:pt x="307" y="1"/>
                    <a:pt x="393" y="0"/>
                    <a:pt x="417" y="4"/>
                  </a:cubicBezTo>
                  <a:cubicBezTo>
                    <a:pt x="414" y="8"/>
                    <a:pt x="412" y="13"/>
                    <a:pt x="409" y="14"/>
                  </a:cubicBezTo>
                  <a:cubicBezTo>
                    <a:pt x="406" y="16"/>
                    <a:pt x="401" y="14"/>
                    <a:pt x="397" y="15"/>
                  </a:cubicBezTo>
                  <a:cubicBezTo>
                    <a:pt x="382" y="17"/>
                    <a:pt x="374" y="25"/>
                    <a:pt x="373" y="41"/>
                  </a:cubicBezTo>
                  <a:cubicBezTo>
                    <a:pt x="372" y="46"/>
                    <a:pt x="373" y="52"/>
                    <a:pt x="373" y="57"/>
                  </a:cubicBezTo>
                  <a:cubicBezTo>
                    <a:pt x="373" y="131"/>
                    <a:pt x="373" y="205"/>
                    <a:pt x="373" y="279"/>
                  </a:cubicBezTo>
                  <a:cubicBezTo>
                    <a:pt x="373" y="361"/>
                    <a:pt x="329" y="413"/>
                    <a:pt x="248" y="427"/>
                  </a:cubicBezTo>
                  <a:cubicBezTo>
                    <a:pt x="204" y="434"/>
                    <a:pt x="162" y="431"/>
                    <a:pt x="122" y="410"/>
                  </a:cubicBezTo>
                  <a:cubicBezTo>
                    <a:pt x="71" y="384"/>
                    <a:pt x="44" y="342"/>
                    <a:pt x="44" y="285"/>
                  </a:cubicBezTo>
                  <a:cubicBezTo>
                    <a:pt x="43" y="211"/>
                    <a:pt x="43" y="136"/>
                    <a:pt x="43" y="61"/>
                  </a:cubicBezTo>
                  <a:cubicBezTo>
                    <a:pt x="44" y="46"/>
                    <a:pt x="40" y="32"/>
                    <a:pt x="27" y="23"/>
                  </a:cubicBezTo>
                  <a:cubicBezTo>
                    <a:pt x="21" y="19"/>
                    <a:pt x="13" y="18"/>
                    <a:pt x="7" y="14"/>
                  </a:cubicBezTo>
                  <a:cubicBezTo>
                    <a:pt x="4" y="13"/>
                    <a:pt x="2" y="9"/>
                    <a:pt x="0" y="6"/>
                  </a:cubicBezTo>
                  <a:cubicBezTo>
                    <a:pt x="1" y="5"/>
                    <a:pt x="2"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3">
              <a:extLst>
                <a:ext uri="{FF2B5EF4-FFF2-40B4-BE49-F238E27FC236}">
                  <a16:creationId xmlns:a16="http://schemas.microsoft.com/office/drawing/2014/main" id="{63611C2F-5800-49E1-9A70-0D6C25CFF330}"/>
                </a:ext>
              </a:extLst>
            </p:cNvPr>
            <p:cNvSpPr>
              <a:spLocks/>
            </p:cNvSpPr>
            <p:nvPr userDrawn="1"/>
          </p:nvSpPr>
          <p:spPr bwMode="auto">
            <a:xfrm>
              <a:off x="4295618" y="2367663"/>
              <a:ext cx="202243" cy="238964"/>
            </a:xfrm>
            <a:custGeom>
              <a:avLst/>
              <a:gdLst>
                <a:gd name="T0" fmla="*/ 269 w 357"/>
                <a:gd name="T1" fmla="*/ 421 h 422"/>
                <a:gd name="T2" fmla="*/ 262 w 357"/>
                <a:gd name="T3" fmla="*/ 422 h 422"/>
                <a:gd name="T4" fmla="*/ 98 w 357"/>
                <a:gd name="T5" fmla="*/ 422 h 422"/>
                <a:gd name="T6" fmla="*/ 87 w 357"/>
                <a:gd name="T7" fmla="*/ 409 h 422"/>
                <a:gd name="T8" fmla="*/ 102 w 357"/>
                <a:gd name="T9" fmla="*/ 408 h 422"/>
                <a:gd name="T10" fmla="*/ 143 w 357"/>
                <a:gd name="T11" fmla="*/ 371 h 422"/>
                <a:gd name="T12" fmla="*/ 143 w 357"/>
                <a:gd name="T13" fmla="*/ 361 h 422"/>
                <a:gd name="T14" fmla="*/ 143 w 357"/>
                <a:gd name="T15" fmla="*/ 51 h 422"/>
                <a:gd name="T16" fmla="*/ 143 w 357"/>
                <a:gd name="T17" fmla="*/ 34 h 422"/>
                <a:gd name="T18" fmla="*/ 104 w 357"/>
                <a:gd name="T19" fmla="*/ 34 h 422"/>
                <a:gd name="T20" fmla="*/ 70 w 357"/>
                <a:gd name="T21" fmla="*/ 34 h 422"/>
                <a:gd name="T22" fmla="*/ 17 w 357"/>
                <a:gd name="T23" fmla="*/ 77 h 422"/>
                <a:gd name="T24" fmla="*/ 12 w 357"/>
                <a:gd name="T25" fmla="*/ 99 h 422"/>
                <a:gd name="T26" fmla="*/ 0 w 357"/>
                <a:gd name="T27" fmla="*/ 105 h 422"/>
                <a:gd name="T28" fmla="*/ 4 w 357"/>
                <a:gd name="T29" fmla="*/ 0 h 422"/>
                <a:gd name="T30" fmla="*/ 353 w 357"/>
                <a:gd name="T31" fmla="*/ 0 h 422"/>
                <a:gd name="T32" fmla="*/ 357 w 357"/>
                <a:gd name="T33" fmla="*/ 102 h 422"/>
                <a:gd name="T34" fmla="*/ 353 w 357"/>
                <a:gd name="T35" fmla="*/ 104 h 422"/>
                <a:gd name="T36" fmla="*/ 345 w 357"/>
                <a:gd name="T37" fmla="*/ 97 h 422"/>
                <a:gd name="T38" fmla="*/ 336 w 357"/>
                <a:gd name="T39" fmla="*/ 64 h 422"/>
                <a:gd name="T40" fmla="*/ 292 w 357"/>
                <a:gd name="T41" fmla="*/ 34 h 422"/>
                <a:gd name="T42" fmla="*/ 217 w 357"/>
                <a:gd name="T43" fmla="*/ 34 h 422"/>
                <a:gd name="T44" fmla="*/ 215 w 357"/>
                <a:gd name="T45" fmla="*/ 53 h 422"/>
                <a:gd name="T46" fmla="*/ 215 w 357"/>
                <a:gd name="T47" fmla="*/ 361 h 422"/>
                <a:gd name="T48" fmla="*/ 241 w 357"/>
                <a:gd name="T49" fmla="*/ 406 h 422"/>
                <a:gd name="T50" fmla="*/ 263 w 357"/>
                <a:gd name="T51" fmla="*/ 408 h 422"/>
                <a:gd name="T52" fmla="*/ 269 w 357"/>
                <a:gd name="T53"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7" h="422">
                  <a:moveTo>
                    <a:pt x="269" y="421"/>
                  </a:moveTo>
                  <a:cubicBezTo>
                    <a:pt x="267" y="421"/>
                    <a:pt x="264" y="422"/>
                    <a:pt x="262" y="422"/>
                  </a:cubicBezTo>
                  <a:cubicBezTo>
                    <a:pt x="207" y="422"/>
                    <a:pt x="153" y="422"/>
                    <a:pt x="98" y="422"/>
                  </a:cubicBezTo>
                  <a:cubicBezTo>
                    <a:pt x="90" y="422"/>
                    <a:pt x="82" y="422"/>
                    <a:pt x="87" y="409"/>
                  </a:cubicBezTo>
                  <a:cubicBezTo>
                    <a:pt x="91" y="409"/>
                    <a:pt x="96" y="408"/>
                    <a:pt x="102" y="408"/>
                  </a:cubicBezTo>
                  <a:cubicBezTo>
                    <a:pt x="126" y="407"/>
                    <a:pt x="140" y="394"/>
                    <a:pt x="143" y="371"/>
                  </a:cubicBezTo>
                  <a:cubicBezTo>
                    <a:pt x="144" y="367"/>
                    <a:pt x="143" y="364"/>
                    <a:pt x="143" y="361"/>
                  </a:cubicBezTo>
                  <a:cubicBezTo>
                    <a:pt x="143" y="257"/>
                    <a:pt x="143" y="154"/>
                    <a:pt x="143" y="51"/>
                  </a:cubicBezTo>
                  <a:cubicBezTo>
                    <a:pt x="143" y="46"/>
                    <a:pt x="143" y="42"/>
                    <a:pt x="143" y="34"/>
                  </a:cubicBezTo>
                  <a:cubicBezTo>
                    <a:pt x="129" y="34"/>
                    <a:pt x="117" y="34"/>
                    <a:pt x="104" y="34"/>
                  </a:cubicBezTo>
                  <a:cubicBezTo>
                    <a:pt x="93" y="34"/>
                    <a:pt x="82" y="34"/>
                    <a:pt x="70" y="34"/>
                  </a:cubicBezTo>
                  <a:cubicBezTo>
                    <a:pt x="41" y="34"/>
                    <a:pt x="23" y="49"/>
                    <a:pt x="17" y="77"/>
                  </a:cubicBezTo>
                  <a:cubicBezTo>
                    <a:pt x="15" y="84"/>
                    <a:pt x="14" y="92"/>
                    <a:pt x="12" y="99"/>
                  </a:cubicBezTo>
                  <a:cubicBezTo>
                    <a:pt x="11" y="101"/>
                    <a:pt x="6" y="102"/>
                    <a:pt x="0" y="105"/>
                  </a:cubicBezTo>
                  <a:cubicBezTo>
                    <a:pt x="1" y="68"/>
                    <a:pt x="3" y="34"/>
                    <a:pt x="4" y="0"/>
                  </a:cubicBezTo>
                  <a:cubicBezTo>
                    <a:pt x="121" y="0"/>
                    <a:pt x="236" y="0"/>
                    <a:pt x="353" y="0"/>
                  </a:cubicBezTo>
                  <a:cubicBezTo>
                    <a:pt x="354" y="34"/>
                    <a:pt x="356" y="68"/>
                    <a:pt x="357" y="102"/>
                  </a:cubicBezTo>
                  <a:cubicBezTo>
                    <a:pt x="356" y="102"/>
                    <a:pt x="354" y="103"/>
                    <a:pt x="353" y="104"/>
                  </a:cubicBezTo>
                  <a:cubicBezTo>
                    <a:pt x="350" y="102"/>
                    <a:pt x="346" y="100"/>
                    <a:pt x="345" y="97"/>
                  </a:cubicBezTo>
                  <a:cubicBezTo>
                    <a:pt x="342" y="86"/>
                    <a:pt x="340" y="75"/>
                    <a:pt x="336" y="64"/>
                  </a:cubicBezTo>
                  <a:cubicBezTo>
                    <a:pt x="328" y="45"/>
                    <a:pt x="314" y="34"/>
                    <a:pt x="292" y="34"/>
                  </a:cubicBezTo>
                  <a:cubicBezTo>
                    <a:pt x="267" y="35"/>
                    <a:pt x="243" y="34"/>
                    <a:pt x="217" y="34"/>
                  </a:cubicBezTo>
                  <a:cubicBezTo>
                    <a:pt x="216" y="42"/>
                    <a:pt x="215" y="47"/>
                    <a:pt x="215" y="53"/>
                  </a:cubicBezTo>
                  <a:cubicBezTo>
                    <a:pt x="215" y="156"/>
                    <a:pt x="216" y="258"/>
                    <a:pt x="215" y="361"/>
                  </a:cubicBezTo>
                  <a:cubicBezTo>
                    <a:pt x="215" y="384"/>
                    <a:pt x="225" y="400"/>
                    <a:pt x="241" y="406"/>
                  </a:cubicBezTo>
                  <a:cubicBezTo>
                    <a:pt x="248" y="408"/>
                    <a:pt x="256" y="407"/>
                    <a:pt x="263" y="408"/>
                  </a:cubicBezTo>
                  <a:cubicBezTo>
                    <a:pt x="272" y="409"/>
                    <a:pt x="272" y="413"/>
                    <a:pt x="269" y="4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4">
              <a:extLst>
                <a:ext uri="{FF2B5EF4-FFF2-40B4-BE49-F238E27FC236}">
                  <a16:creationId xmlns:a16="http://schemas.microsoft.com/office/drawing/2014/main" id="{FDCA9FA1-15D7-40EC-9723-CAEC79D3D1A6}"/>
                </a:ext>
              </a:extLst>
            </p:cNvPr>
            <p:cNvSpPr>
              <a:spLocks/>
            </p:cNvSpPr>
            <p:nvPr userDrawn="1"/>
          </p:nvSpPr>
          <p:spPr bwMode="auto">
            <a:xfrm>
              <a:off x="4513679" y="2414552"/>
              <a:ext cx="183601" cy="193205"/>
            </a:xfrm>
            <a:custGeom>
              <a:avLst/>
              <a:gdLst>
                <a:gd name="T0" fmla="*/ 123 w 325"/>
                <a:gd name="T1" fmla="*/ 9 h 341"/>
                <a:gd name="T2" fmla="*/ 112 w 325"/>
                <a:gd name="T3" fmla="*/ 15 h 341"/>
                <a:gd name="T4" fmla="*/ 92 w 325"/>
                <a:gd name="T5" fmla="*/ 41 h 341"/>
                <a:gd name="T6" fmla="*/ 92 w 325"/>
                <a:gd name="T7" fmla="*/ 151 h 341"/>
                <a:gd name="T8" fmla="*/ 232 w 325"/>
                <a:gd name="T9" fmla="*/ 153 h 341"/>
                <a:gd name="T10" fmla="*/ 232 w 325"/>
                <a:gd name="T11" fmla="*/ 118 h 341"/>
                <a:gd name="T12" fmla="*/ 232 w 325"/>
                <a:gd name="T13" fmla="*/ 52 h 341"/>
                <a:gd name="T14" fmla="*/ 204 w 325"/>
                <a:gd name="T15" fmla="*/ 13 h 341"/>
                <a:gd name="T16" fmla="*/ 199 w 325"/>
                <a:gd name="T17" fmla="*/ 10 h 341"/>
                <a:gd name="T18" fmla="*/ 237 w 325"/>
                <a:gd name="T19" fmla="*/ 3 h 341"/>
                <a:gd name="T20" fmla="*/ 281 w 325"/>
                <a:gd name="T21" fmla="*/ 4 h 341"/>
                <a:gd name="T22" fmla="*/ 325 w 325"/>
                <a:gd name="T23" fmla="*/ 7 h 341"/>
                <a:gd name="T24" fmla="*/ 314 w 325"/>
                <a:gd name="T25" fmla="*/ 13 h 341"/>
                <a:gd name="T26" fmla="*/ 288 w 325"/>
                <a:gd name="T27" fmla="*/ 46 h 341"/>
                <a:gd name="T28" fmla="*/ 288 w 325"/>
                <a:gd name="T29" fmla="*/ 296 h 341"/>
                <a:gd name="T30" fmla="*/ 324 w 325"/>
                <a:gd name="T31" fmla="*/ 328 h 341"/>
                <a:gd name="T32" fmla="*/ 323 w 325"/>
                <a:gd name="T33" fmla="*/ 333 h 341"/>
                <a:gd name="T34" fmla="*/ 314 w 325"/>
                <a:gd name="T35" fmla="*/ 339 h 341"/>
                <a:gd name="T36" fmla="*/ 206 w 325"/>
                <a:gd name="T37" fmla="*/ 339 h 341"/>
                <a:gd name="T38" fmla="*/ 199 w 325"/>
                <a:gd name="T39" fmla="*/ 330 h 341"/>
                <a:gd name="T40" fmla="*/ 232 w 325"/>
                <a:gd name="T41" fmla="*/ 287 h 341"/>
                <a:gd name="T42" fmla="*/ 232 w 325"/>
                <a:gd name="T43" fmla="*/ 183 h 341"/>
                <a:gd name="T44" fmla="*/ 93 w 325"/>
                <a:gd name="T45" fmla="*/ 181 h 341"/>
                <a:gd name="T46" fmla="*/ 92 w 325"/>
                <a:gd name="T47" fmla="*/ 197 h 341"/>
                <a:gd name="T48" fmla="*/ 92 w 325"/>
                <a:gd name="T49" fmla="*/ 293 h 341"/>
                <a:gd name="T50" fmla="*/ 122 w 325"/>
                <a:gd name="T51" fmla="*/ 329 h 341"/>
                <a:gd name="T52" fmla="*/ 117 w 325"/>
                <a:gd name="T53" fmla="*/ 339 h 341"/>
                <a:gd name="T54" fmla="*/ 87 w 325"/>
                <a:gd name="T55" fmla="*/ 339 h 341"/>
                <a:gd name="T56" fmla="*/ 15 w 325"/>
                <a:gd name="T57" fmla="*/ 339 h 341"/>
                <a:gd name="T58" fmla="*/ 3 w 325"/>
                <a:gd name="T59" fmla="*/ 332 h 341"/>
                <a:gd name="T60" fmla="*/ 27 w 325"/>
                <a:gd name="T61" fmla="*/ 317 h 341"/>
                <a:gd name="T62" fmla="*/ 34 w 325"/>
                <a:gd name="T63" fmla="*/ 286 h 341"/>
                <a:gd name="T64" fmla="*/ 34 w 325"/>
                <a:gd name="T65" fmla="*/ 56 h 341"/>
                <a:gd name="T66" fmla="*/ 33 w 325"/>
                <a:gd name="T67" fmla="*/ 38 h 341"/>
                <a:gd name="T68" fmla="*/ 12 w 325"/>
                <a:gd name="T69" fmla="*/ 15 h 341"/>
                <a:gd name="T70" fmla="*/ 0 w 325"/>
                <a:gd name="T71" fmla="*/ 8 h 341"/>
                <a:gd name="T72" fmla="*/ 43 w 325"/>
                <a:gd name="T73" fmla="*/ 4 h 341"/>
                <a:gd name="T74" fmla="*/ 83 w 325"/>
                <a:gd name="T75" fmla="*/ 3 h 341"/>
                <a:gd name="T76" fmla="*/ 123 w 325"/>
                <a:gd name="T77" fmla="*/ 4 h 341"/>
                <a:gd name="T78" fmla="*/ 123 w 325"/>
                <a:gd name="T79" fmla="*/ 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5" h="341">
                  <a:moveTo>
                    <a:pt x="123" y="9"/>
                  </a:moveTo>
                  <a:cubicBezTo>
                    <a:pt x="120" y="11"/>
                    <a:pt x="116" y="14"/>
                    <a:pt x="112" y="15"/>
                  </a:cubicBezTo>
                  <a:cubicBezTo>
                    <a:pt x="99" y="19"/>
                    <a:pt x="92" y="28"/>
                    <a:pt x="92" y="41"/>
                  </a:cubicBezTo>
                  <a:cubicBezTo>
                    <a:pt x="91" y="77"/>
                    <a:pt x="92" y="113"/>
                    <a:pt x="92" y="151"/>
                  </a:cubicBezTo>
                  <a:cubicBezTo>
                    <a:pt x="138" y="154"/>
                    <a:pt x="184" y="152"/>
                    <a:pt x="232" y="153"/>
                  </a:cubicBezTo>
                  <a:cubicBezTo>
                    <a:pt x="232" y="140"/>
                    <a:pt x="232" y="129"/>
                    <a:pt x="232" y="118"/>
                  </a:cubicBezTo>
                  <a:cubicBezTo>
                    <a:pt x="232" y="96"/>
                    <a:pt x="232" y="74"/>
                    <a:pt x="232" y="52"/>
                  </a:cubicBezTo>
                  <a:cubicBezTo>
                    <a:pt x="232" y="25"/>
                    <a:pt x="229" y="21"/>
                    <a:pt x="204" y="13"/>
                  </a:cubicBezTo>
                  <a:cubicBezTo>
                    <a:pt x="202" y="12"/>
                    <a:pt x="201" y="11"/>
                    <a:pt x="199" y="10"/>
                  </a:cubicBezTo>
                  <a:cubicBezTo>
                    <a:pt x="206" y="3"/>
                    <a:pt x="206" y="3"/>
                    <a:pt x="237" y="3"/>
                  </a:cubicBezTo>
                  <a:cubicBezTo>
                    <a:pt x="252" y="3"/>
                    <a:pt x="267" y="3"/>
                    <a:pt x="281" y="4"/>
                  </a:cubicBezTo>
                  <a:cubicBezTo>
                    <a:pt x="295" y="4"/>
                    <a:pt x="309" y="0"/>
                    <a:pt x="325" y="7"/>
                  </a:cubicBezTo>
                  <a:cubicBezTo>
                    <a:pt x="319" y="10"/>
                    <a:pt x="317" y="13"/>
                    <a:pt x="314" y="13"/>
                  </a:cubicBezTo>
                  <a:cubicBezTo>
                    <a:pt x="295" y="16"/>
                    <a:pt x="288" y="30"/>
                    <a:pt x="288" y="46"/>
                  </a:cubicBezTo>
                  <a:cubicBezTo>
                    <a:pt x="287" y="129"/>
                    <a:pt x="287" y="212"/>
                    <a:pt x="288" y="296"/>
                  </a:cubicBezTo>
                  <a:cubicBezTo>
                    <a:pt x="288" y="316"/>
                    <a:pt x="299" y="330"/>
                    <a:pt x="324" y="328"/>
                  </a:cubicBezTo>
                  <a:cubicBezTo>
                    <a:pt x="323" y="330"/>
                    <a:pt x="323" y="331"/>
                    <a:pt x="323" y="333"/>
                  </a:cubicBezTo>
                  <a:cubicBezTo>
                    <a:pt x="320" y="335"/>
                    <a:pt x="317" y="339"/>
                    <a:pt x="314" y="339"/>
                  </a:cubicBezTo>
                  <a:cubicBezTo>
                    <a:pt x="278" y="339"/>
                    <a:pt x="242" y="339"/>
                    <a:pt x="206" y="339"/>
                  </a:cubicBezTo>
                  <a:cubicBezTo>
                    <a:pt x="199" y="339"/>
                    <a:pt x="198" y="335"/>
                    <a:pt x="199" y="330"/>
                  </a:cubicBezTo>
                  <a:cubicBezTo>
                    <a:pt x="228" y="322"/>
                    <a:pt x="232" y="317"/>
                    <a:pt x="232" y="287"/>
                  </a:cubicBezTo>
                  <a:cubicBezTo>
                    <a:pt x="232" y="252"/>
                    <a:pt x="232" y="217"/>
                    <a:pt x="232" y="183"/>
                  </a:cubicBezTo>
                  <a:cubicBezTo>
                    <a:pt x="217" y="179"/>
                    <a:pt x="118" y="177"/>
                    <a:pt x="93" y="181"/>
                  </a:cubicBezTo>
                  <a:cubicBezTo>
                    <a:pt x="93" y="186"/>
                    <a:pt x="92" y="191"/>
                    <a:pt x="92" y="197"/>
                  </a:cubicBezTo>
                  <a:cubicBezTo>
                    <a:pt x="92" y="229"/>
                    <a:pt x="92" y="261"/>
                    <a:pt x="92" y="293"/>
                  </a:cubicBezTo>
                  <a:cubicBezTo>
                    <a:pt x="92" y="316"/>
                    <a:pt x="98" y="324"/>
                    <a:pt x="122" y="329"/>
                  </a:cubicBezTo>
                  <a:cubicBezTo>
                    <a:pt x="124" y="334"/>
                    <a:pt x="123" y="339"/>
                    <a:pt x="117" y="339"/>
                  </a:cubicBezTo>
                  <a:cubicBezTo>
                    <a:pt x="107" y="339"/>
                    <a:pt x="97" y="339"/>
                    <a:pt x="87" y="339"/>
                  </a:cubicBezTo>
                  <a:cubicBezTo>
                    <a:pt x="63" y="339"/>
                    <a:pt x="39" y="339"/>
                    <a:pt x="15" y="339"/>
                  </a:cubicBezTo>
                  <a:cubicBezTo>
                    <a:pt x="9" y="339"/>
                    <a:pt x="2" y="341"/>
                    <a:pt x="3" y="332"/>
                  </a:cubicBezTo>
                  <a:cubicBezTo>
                    <a:pt x="12" y="327"/>
                    <a:pt x="23" y="324"/>
                    <a:pt x="27" y="317"/>
                  </a:cubicBezTo>
                  <a:cubicBezTo>
                    <a:pt x="33" y="308"/>
                    <a:pt x="34" y="296"/>
                    <a:pt x="34" y="286"/>
                  </a:cubicBezTo>
                  <a:cubicBezTo>
                    <a:pt x="35" y="210"/>
                    <a:pt x="34" y="133"/>
                    <a:pt x="34" y="56"/>
                  </a:cubicBezTo>
                  <a:cubicBezTo>
                    <a:pt x="34" y="50"/>
                    <a:pt x="33" y="44"/>
                    <a:pt x="33" y="38"/>
                  </a:cubicBezTo>
                  <a:cubicBezTo>
                    <a:pt x="31" y="26"/>
                    <a:pt x="25" y="17"/>
                    <a:pt x="12" y="15"/>
                  </a:cubicBezTo>
                  <a:cubicBezTo>
                    <a:pt x="9" y="14"/>
                    <a:pt x="6" y="11"/>
                    <a:pt x="0" y="8"/>
                  </a:cubicBezTo>
                  <a:cubicBezTo>
                    <a:pt x="16" y="0"/>
                    <a:pt x="30" y="4"/>
                    <a:pt x="43" y="4"/>
                  </a:cubicBezTo>
                  <a:cubicBezTo>
                    <a:pt x="56" y="3"/>
                    <a:pt x="69" y="3"/>
                    <a:pt x="83" y="3"/>
                  </a:cubicBezTo>
                  <a:cubicBezTo>
                    <a:pt x="96" y="4"/>
                    <a:pt x="110" y="3"/>
                    <a:pt x="123" y="4"/>
                  </a:cubicBezTo>
                  <a:cubicBezTo>
                    <a:pt x="123" y="6"/>
                    <a:pt x="123" y="7"/>
                    <a:pt x="12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5">
              <a:extLst>
                <a:ext uri="{FF2B5EF4-FFF2-40B4-BE49-F238E27FC236}">
                  <a16:creationId xmlns:a16="http://schemas.microsoft.com/office/drawing/2014/main" id="{AC226038-138E-4928-9100-9F04E3427988}"/>
                </a:ext>
              </a:extLst>
            </p:cNvPr>
            <p:cNvSpPr>
              <a:spLocks noEditPoints="1"/>
            </p:cNvSpPr>
            <p:nvPr userDrawn="1"/>
          </p:nvSpPr>
          <p:spPr bwMode="auto">
            <a:xfrm>
              <a:off x="5891532" y="2416812"/>
              <a:ext cx="175127" cy="190945"/>
            </a:xfrm>
            <a:custGeom>
              <a:avLst/>
              <a:gdLst>
                <a:gd name="T0" fmla="*/ 93 w 309"/>
                <a:gd name="T1" fmla="*/ 186 h 337"/>
                <a:gd name="T2" fmla="*/ 93 w 309"/>
                <a:gd name="T3" fmla="*/ 295 h 337"/>
                <a:gd name="T4" fmla="*/ 120 w 309"/>
                <a:gd name="T5" fmla="*/ 325 h 337"/>
                <a:gd name="T6" fmla="*/ 126 w 309"/>
                <a:gd name="T7" fmla="*/ 335 h 337"/>
                <a:gd name="T8" fmla="*/ 0 w 309"/>
                <a:gd name="T9" fmla="*/ 335 h 337"/>
                <a:gd name="T10" fmla="*/ 10 w 309"/>
                <a:gd name="T11" fmla="*/ 325 h 337"/>
                <a:gd name="T12" fmla="*/ 37 w 309"/>
                <a:gd name="T13" fmla="*/ 290 h 337"/>
                <a:gd name="T14" fmla="*/ 37 w 309"/>
                <a:gd name="T15" fmla="*/ 48 h 337"/>
                <a:gd name="T16" fmla="*/ 9 w 309"/>
                <a:gd name="T17" fmla="*/ 11 h 337"/>
                <a:gd name="T18" fmla="*/ 3 w 309"/>
                <a:gd name="T19" fmla="*/ 2 h 337"/>
                <a:gd name="T20" fmla="*/ 10 w 309"/>
                <a:gd name="T21" fmla="*/ 0 h 337"/>
                <a:gd name="T22" fmla="*/ 156 w 309"/>
                <a:gd name="T23" fmla="*/ 1 h 337"/>
                <a:gd name="T24" fmla="*/ 198 w 309"/>
                <a:gd name="T25" fmla="*/ 11 h 337"/>
                <a:gd name="T26" fmla="*/ 223 w 309"/>
                <a:gd name="T27" fmla="*/ 150 h 337"/>
                <a:gd name="T28" fmla="*/ 179 w 309"/>
                <a:gd name="T29" fmla="*/ 177 h 337"/>
                <a:gd name="T30" fmla="*/ 216 w 309"/>
                <a:gd name="T31" fmla="*/ 226 h 337"/>
                <a:gd name="T32" fmla="*/ 273 w 309"/>
                <a:gd name="T33" fmla="*/ 300 h 337"/>
                <a:gd name="T34" fmla="*/ 303 w 309"/>
                <a:gd name="T35" fmla="*/ 326 h 337"/>
                <a:gd name="T36" fmla="*/ 309 w 309"/>
                <a:gd name="T37" fmla="*/ 336 h 337"/>
                <a:gd name="T38" fmla="*/ 235 w 309"/>
                <a:gd name="T39" fmla="*/ 336 h 337"/>
                <a:gd name="T40" fmla="*/ 222 w 309"/>
                <a:gd name="T41" fmla="*/ 325 h 337"/>
                <a:gd name="T42" fmla="*/ 123 w 309"/>
                <a:gd name="T43" fmla="*/ 195 h 337"/>
                <a:gd name="T44" fmla="*/ 93 w 309"/>
                <a:gd name="T45" fmla="*/ 186 h 337"/>
                <a:gd name="T46" fmla="*/ 93 w 309"/>
                <a:gd name="T47" fmla="*/ 158 h 337"/>
                <a:gd name="T48" fmla="*/ 186 w 309"/>
                <a:gd name="T49" fmla="*/ 117 h 337"/>
                <a:gd name="T50" fmla="*/ 168 w 309"/>
                <a:gd name="T51" fmla="*/ 42 h 337"/>
                <a:gd name="T52" fmla="*/ 93 w 309"/>
                <a:gd name="T53" fmla="*/ 32 h 337"/>
                <a:gd name="T54" fmla="*/ 93 w 309"/>
                <a:gd name="T55" fmla="*/ 15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9" h="337">
                  <a:moveTo>
                    <a:pt x="93" y="186"/>
                  </a:moveTo>
                  <a:cubicBezTo>
                    <a:pt x="93" y="222"/>
                    <a:pt x="92" y="259"/>
                    <a:pt x="93" y="295"/>
                  </a:cubicBezTo>
                  <a:cubicBezTo>
                    <a:pt x="94" y="311"/>
                    <a:pt x="101" y="323"/>
                    <a:pt x="120" y="325"/>
                  </a:cubicBezTo>
                  <a:cubicBezTo>
                    <a:pt x="123" y="325"/>
                    <a:pt x="125" y="330"/>
                    <a:pt x="126" y="335"/>
                  </a:cubicBezTo>
                  <a:cubicBezTo>
                    <a:pt x="86" y="335"/>
                    <a:pt x="45" y="335"/>
                    <a:pt x="0" y="335"/>
                  </a:cubicBezTo>
                  <a:cubicBezTo>
                    <a:pt x="5" y="330"/>
                    <a:pt x="7" y="326"/>
                    <a:pt x="10" y="325"/>
                  </a:cubicBezTo>
                  <a:cubicBezTo>
                    <a:pt x="33" y="317"/>
                    <a:pt x="37" y="313"/>
                    <a:pt x="37" y="290"/>
                  </a:cubicBezTo>
                  <a:cubicBezTo>
                    <a:pt x="37" y="209"/>
                    <a:pt x="37" y="128"/>
                    <a:pt x="37" y="48"/>
                  </a:cubicBezTo>
                  <a:cubicBezTo>
                    <a:pt x="37" y="23"/>
                    <a:pt x="33" y="20"/>
                    <a:pt x="9" y="11"/>
                  </a:cubicBezTo>
                  <a:cubicBezTo>
                    <a:pt x="7" y="10"/>
                    <a:pt x="5" y="6"/>
                    <a:pt x="3" y="2"/>
                  </a:cubicBezTo>
                  <a:cubicBezTo>
                    <a:pt x="6" y="1"/>
                    <a:pt x="8" y="0"/>
                    <a:pt x="10" y="0"/>
                  </a:cubicBezTo>
                  <a:cubicBezTo>
                    <a:pt x="59" y="0"/>
                    <a:pt x="107" y="0"/>
                    <a:pt x="156" y="1"/>
                  </a:cubicBezTo>
                  <a:cubicBezTo>
                    <a:pt x="170" y="2"/>
                    <a:pt x="185" y="7"/>
                    <a:pt x="198" y="11"/>
                  </a:cubicBezTo>
                  <a:cubicBezTo>
                    <a:pt x="260" y="29"/>
                    <a:pt x="269" y="114"/>
                    <a:pt x="223" y="150"/>
                  </a:cubicBezTo>
                  <a:cubicBezTo>
                    <a:pt x="210" y="160"/>
                    <a:pt x="195" y="167"/>
                    <a:pt x="179" y="177"/>
                  </a:cubicBezTo>
                  <a:cubicBezTo>
                    <a:pt x="191" y="193"/>
                    <a:pt x="204" y="210"/>
                    <a:pt x="216" y="226"/>
                  </a:cubicBezTo>
                  <a:cubicBezTo>
                    <a:pt x="235" y="251"/>
                    <a:pt x="254" y="275"/>
                    <a:pt x="273" y="300"/>
                  </a:cubicBezTo>
                  <a:cubicBezTo>
                    <a:pt x="281" y="311"/>
                    <a:pt x="289" y="321"/>
                    <a:pt x="303" y="326"/>
                  </a:cubicBezTo>
                  <a:cubicBezTo>
                    <a:pt x="305" y="326"/>
                    <a:pt x="306" y="330"/>
                    <a:pt x="309" y="336"/>
                  </a:cubicBezTo>
                  <a:cubicBezTo>
                    <a:pt x="283" y="336"/>
                    <a:pt x="259" y="337"/>
                    <a:pt x="235" y="336"/>
                  </a:cubicBezTo>
                  <a:cubicBezTo>
                    <a:pt x="231" y="336"/>
                    <a:pt x="226" y="330"/>
                    <a:pt x="222" y="325"/>
                  </a:cubicBezTo>
                  <a:cubicBezTo>
                    <a:pt x="189" y="282"/>
                    <a:pt x="155" y="239"/>
                    <a:pt x="123" y="195"/>
                  </a:cubicBezTo>
                  <a:cubicBezTo>
                    <a:pt x="115" y="184"/>
                    <a:pt x="107" y="181"/>
                    <a:pt x="93" y="186"/>
                  </a:cubicBezTo>
                  <a:close/>
                  <a:moveTo>
                    <a:pt x="93" y="158"/>
                  </a:moveTo>
                  <a:cubicBezTo>
                    <a:pt x="140" y="163"/>
                    <a:pt x="172" y="149"/>
                    <a:pt x="186" y="117"/>
                  </a:cubicBezTo>
                  <a:cubicBezTo>
                    <a:pt x="198" y="90"/>
                    <a:pt x="192" y="63"/>
                    <a:pt x="168" y="42"/>
                  </a:cubicBezTo>
                  <a:cubicBezTo>
                    <a:pt x="147" y="23"/>
                    <a:pt x="115" y="18"/>
                    <a:pt x="93" y="32"/>
                  </a:cubicBezTo>
                  <a:cubicBezTo>
                    <a:pt x="93" y="73"/>
                    <a:pt x="93" y="115"/>
                    <a:pt x="93"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6">
              <a:extLst>
                <a:ext uri="{FF2B5EF4-FFF2-40B4-BE49-F238E27FC236}">
                  <a16:creationId xmlns:a16="http://schemas.microsoft.com/office/drawing/2014/main" id="{C55B2D05-286F-4305-AD96-252067544968}"/>
                </a:ext>
              </a:extLst>
            </p:cNvPr>
            <p:cNvSpPr>
              <a:spLocks/>
            </p:cNvSpPr>
            <p:nvPr userDrawn="1"/>
          </p:nvSpPr>
          <p:spPr bwMode="auto">
            <a:xfrm>
              <a:off x="6258169" y="2765370"/>
              <a:ext cx="194334" cy="192075"/>
            </a:xfrm>
            <a:custGeom>
              <a:avLst/>
              <a:gdLst>
                <a:gd name="T0" fmla="*/ 244 w 344"/>
                <a:gd name="T1" fmla="*/ 5 h 340"/>
                <a:gd name="T2" fmla="*/ 256 w 344"/>
                <a:gd name="T3" fmla="*/ 1 h 340"/>
                <a:gd name="T4" fmla="*/ 341 w 344"/>
                <a:gd name="T5" fmla="*/ 2 h 340"/>
                <a:gd name="T6" fmla="*/ 344 w 344"/>
                <a:gd name="T7" fmla="*/ 9 h 340"/>
                <a:gd name="T8" fmla="*/ 310 w 344"/>
                <a:gd name="T9" fmla="*/ 62 h 340"/>
                <a:gd name="T10" fmla="*/ 310 w 344"/>
                <a:gd name="T11" fmla="*/ 316 h 340"/>
                <a:gd name="T12" fmla="*/ 310 w 344"/>
                <a:gd name="T13" fmla="*/ 338 h 340"/>
                <a:gd name="T14" fmla="*/ 291 w 344"/>
                <a:gd name="T15" fmla="*/ 327 h 340"/>
                <a:gd name="T16" fmla="*/ 188 w 344"/>
                <a:gd name="T17" fmla="*/ 207 h 340"/>
                <a:gd name="T18" fmla="*/ 83 w 344"/>
                <a:gd name="T19" fmla="*/ 86 h 340"/>
                <a:gd name="T20" fmla="*/ 82 w 344"/>
                <a:gd name="T21" fmla="*/ 106 h 340"/>
                <a:gd name="T22" fmla="*/ 82 w 344"/>
                <a:gd name="T23" fmla="*/ 282 h 340"/>
                <a:gd name="T24" fmla="*/ 116 w 344"/>
                <a:gd name="T25" fmla="*/ 331 h 340"/>
                <a:gd name="T26" fmla="*/ 113 w 344"/>
                <a:gd name="T27" fmla="*/ 337 h 340"/>
                <a:gd name="T28" fmla="*/ 28 w 344"/>
                <a:gd name="T29" fmla="*/ 339 h 340"/>
                <a:gd name="T30" fmla="*/ 22 w 344"/>
                <a:gd name="T31" fmla="*/ 333 h 340"/>
                <a:gd name="T32" fmla="*/ 24 w 344"/>
                <a:gd name="T33" fmla="*/ 329 h 340"/>
                <a:gd name="T34" fmla="*/ 54 w 344"/>
                <a:gd name="T35" fmla="*/ 288 h 340"/>
                <a:gd name="T36" fmla="*/ 54 w 344"/>
                <a:gd name="T37" fmla="*/ 78 h 340"/>
                <a:gd name="T38" fmla="*/ 41 w 344"/>
                <a:gd name="T39" fmla="*/ 34 h 340"/>
                <a:gd name="T40" fmla="*/ 3 w 344"/>
                <a:gd name="T41" fmla="*/ 12 h 340"/>
                <a:gd name="T42" fmla="*/ 7 w 344"/>
                <a:gd name="T43" fmla="*/ 1 h 340"/>
                <a:gd name="T44" fmla="*/ 83 w 344"/>
                <a:gd name="T45" fmla="*/ 1 h 340"/>
                <a:gd name="T46" fmla="*/ 97 w 344"/>
                <a:gd name="T47" fmla="*/ 11 h 340"/>
                <a:gd name="T48" fmla="*/ 274 w 344"/>
                <a:gd name="T49" fmla="*/ 217 h 340"/>
                <a:gd name="T50" fmla="*/ 280 w 344"/>
                <a:gd name="T51" fmla="*/ 222 h 340"/>
                <a:gd name="T52" fmla="*/ 282 w 344"/>
                <a:gd name="T53" fmla="*/ 206 h 340"/>
                <a:gd name="T54" fmla="*/ 282 w 344"/>
                <a:gd name="T55" fmla="*/ 50 h 340"/>
                <a:gd name="T56" fmla="*/ 256 w 344"/>
                <a:gd name="T57" fmla="*/ 13 h 340"/>
                <a:gd name="T58" fmla="*/ 244 w 344"/>
                <a:gd name="T59" fmla="*/ 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4" h="340">
                  <a:moveTo>
                    <a:pt x="244" y="5"/>
                  </a:moveTo>
                  <a:cubicBezTo>
                    <a:pt x="249" y="3"/>
                    <a:pt x="252" y="1"/>
                    <a:pt x="256" y="1"/>
                  </a:cubicBezTo>
                  <a:cubicBezTo>
                    <a:pt x="284" y="1"/>
                    <a:pt x="313" y="2"/>
                    <a:pt x="341" y="2"/>
                  </a:cubicBezTo>
                  <a:cubicBezTo>
                    <a:pt x="342" y="3"/>
                    <a:pt x="343" y="7"/>
                    <a:pt x="344" y="9"/>
                  </a:cubicBezTo>
                  <a:cubicBezTo>
                    <a:pt x="310" y="23"/>
                    <a:pt x="310" y="23"/>
                    <a:pt x="310" y="62"/>
                  </a:cubicBezTo>
                  <a:cubicBezTo>
                    <a:pt x="310" y="147"/>
                    <a:pt x="310" y="231"/>
                    <a:pt x="310" y="316"/>
                  </a:cubicBezTo>
                  <a:cubicBezTo>
                    <a:pt x="310" y="323"/>
                    <a:pt x="310" y="330"/>
                    <a:pt x="310" y="338"/>
                  </a:cubicBezTo>
                  <a:cubicBezTo>
                    <a:pt x="298" y="340"/>
                    <a:pt x="295" y="331"/>
                    <a:pt x="291" y="327"/>
                  </a:cubicBezTo>
                  <a:cubicBezTo>
                    <a:pt x="256" y="287"/>
                    <a:pt x="222" y="247"/>
                    <a:pt x="188" y="207"/>
                  </a:cubicBezTo>
                  <a:cubicBezTo>
                    <a:pt x="154" y="168"/>
                    <a:pt x="120" y="129"/>
                    <a:pt x="83" y="86"/>
                  </a:cubicBezTo>
                  <a:cubicBezTo>
                    <a:pt x="83" y="95"/>
                    <a:pt x="82" y="100"/>
                    <a:pt x="82" y="106"/>
                  </a:cubicBezTo>
                  <a:cubicBezTo>
                    <a:pt x="82" y="164"/>
                    <a:pt x="82" y="223"/>
                    <a:pt x="82" y="282"/>
                  </a:cubicBezTo>
                  <a:cubicBezTo>
                    <a:pt x="82" y="316"/>
                    <a:pt x="83" y="319"/>
                    <a:pt x="116" y="331"/>
                  </a:cubicBezTo>
                  <a:cubicBezTo>
                    <a:pt x="115" y="333"/>
                    <a:pt x="114" y="337"/>
                    <a:pt x="113" y="337"/>
                  </a:cubicBezTo>
                  <a:cubicBezTo>
                    <a:pt x="85" y="338"/>
                    <a:pt x="56" y="339"/>
                    <a:pt x="28" y="339"/>
                  </a:cubicBezTo>
                  <a:cubicBezTo>
                    <a:pt x="26" y="339"/>
                    <a:pt x="23" y="335"/>
                    <a:pt x="22" y="333"/>
                  </a:cubicBezTo>
                  <a:cubicBezTo>
                    <a:pt x="23" y="331"/>
                    <a:pt x="23" y="329"/>
                    <a:pt x="24" y="329"/>
                  </a:cubicBezTo>
                  <a:cubicBezTo>
                    <a:pt x="52" y="319"/>
                    <a:pt x="54" y="318"/>
                    <a:pt x="54" y="288"/>
                  </a:cubicBezTo>
                  <a:cubicBezTo>
                    <a:pt x="54" y="218"/>
                    <a:pt x="54" y="148"/>
                    <a:pt x="54" y="78"/>
                  </a:cubicBezTo>
                  <a:cubicBezTo>
                    <a:pt x="54" y="62"/>
                    <a:pt x="54" y="46"/>
                    <a:pt x="41" y="34"/>
                  </a:cubicBezTo>
                  <a:cubicBezTo>
                    <a:pt x="29" y="23"/>
                    <a:pt x="19" y="12"/>
                    <a:pt x="3" y="12"/>
                  </a:cubicBezTo>
                  <a:cubicBezTo>
                    <a:pt x="0" y="6"/>
                    <a:pt x="0" y="1"/>
                    <a:pt x="7" y="1"/>
                  </a:cubicBezTo>
                  <a:cubicBezTo>
                    <a:pt x="32" y="1"/>
                    <a:pt x="58" y="0"/>
                    <a:pt x="83" y="1"/>
                  </a:cubicBezTo>
                  <a:cubicBezTo>
                    <a:pt x="88" y="2"/>
                    <a:pt x="93" y="7"/>
                    <a:pt x="97" y="11"/>
                  </a:cubicBezTo>
                  <a:cubicBezTo>
                    <a:pt x="156" y="80"/>
                    <a:pt x="215" y="148"/>
                    <a:pt x="274" y="217"/>
                  </a:cubicBezTo>
                  <a:cubicBezTo>
                    <a:pt x="275" y="218"/>
                    <a:pt x="277" y="219"/>
                    <a:pt x="280" y="222"/>
                  </a:cubicBezTo>
                  <a:cubicBezTo>
                    <a:pt x="281" y="216"/>
                    <a:pt x="282" y="211"/>
                    <a:pt x="282" y="206"/>
                  </a:cubicBezTo>
                  <a:cubicBezTo>
                    <a:pt x="282" y="154"/>
                    <a:pt x="282" y="102"/>
                    <a:pt x="282" y="50"/>
                  </a:cubicBezTo>
                  <a:cubicBezTo>
                    <a:pt x="282" y="26"/>
                    <a:pt x="279" y="23"/>
                    <a:pt x="256" y="13"/>
                  </a:cubicBezTo>
                  <a:cubicBezTo>
                    <a:pt x="254" y="12"/>
                    <a:pt x="252" y="10"/>
                    <a:pt x="24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7">
              <a:extLst>
                <a:ext uri="{FF2B5EF4-FFF2-40B4-BE49-F238E27FC236}">
                  <a16:creationId xmlns:a16="http://schemas.microsoft.com/office/drawing/2014/main" id="{EB0AA7AC-7470-4ED6-873C-E8EFB8D4DB1C}"/>
                </a:ext>
              </a:extLst>
            </p:cNvPr>
            <p:cNvSpPr>
              <a:spLocks/>
            </p:cNvSpPr>
            <p:nvPr userDrawn="1"/>
          </p:nvSpPr>
          <p:spPr bwMode="auto">
            <a:xfrm>
              <a:off x="5554271" y="2765370"/>
              <a:ext cx="195464" cy="192075"/>
            </a:xfrm>
            <a:custGeom>
              <a:avLst/>
              <a:gdLst>
                <a:gd name="T0" fmla="*/ 0 w 345"/>
                <a:gd name="T1" fmla="*/ 7 h 340"/>
                <a:gd name="T2" fmla="*/ 6 w 345"/>
                <a:gd name="T3" fmla="*/ 1 h 340"/>
                <a:gd name="T4" fmla="*/ 82 w 345"/>
                <a:gd name="T5" fmla="*/ 1 h 340"/>
                <a:gd name="T6" fmla="*/ 99 w 345"/>
                <a:gd name="T7" fmla="*/ 13 h 340"/>
                <a:gd name="T8" fmla="*/ 230 w 345"/>
                <a:gd name="T9" fmla="*/ 164 h 340"/>
                <a:gd name="T10" fmla="*/ 272 w 345"/>
                <a:gd name="T11" fmla="*/ 212 h 340"/>
                <a:gd name="T12" fmla="*/ 283 w 345"/>
                <a:gd name="T13" fmla="*/ 223 h 340"/>
                <a:gd name="T14" fmla="*/ 283 w 345"/>
                <a:gd name="T15" fmla="*/ 202 h 340"/>
                <a:gd name="T16" fmla="*/ 284 w 345"/>
                <a:gd name="T17" fmla="*/ 50 h 340"/>
                <a:gd name="T18" fmla="*/ 259 w 345"/>
                <a:gd name="T19" fmla="*/ 13 h 340"/>
                <a:gd name="T20" fmla="*/ 251 w 345"/>
                <a:gd name="T21" fmla="*/ 5 h 340"/>
                <a:gd name="T22" fmla="*/ 253 w 345"/>
                <a:gd name="T23" fmla="*/ 2 h 340"/>
                <a:gd name="T24" fmla="*/ 342 w 345"/>
                <a:gd name="T25" fmla="*/ 2 h 340"/>
                <a:gd name="T26" fmla="*/ 345 w 345"/>
                <a:gd name="T27" fmla="*/ 10 h 340"/>
                <a:gd name="T28" fmla="*/ 336 w 345"/>
                <a:gd name="T29" fmla="*/ 13 h 340"/>
                <a:gd name="T30" fmla="*/ 313 w 345"/>
                <a:gd name="T31" fmla="*/ 45 h 340"/>
                <a:gd name="T32" fmla="*/ 313 w 345"/>
                <a:gd name="T33" fmla="*/ 317 h 340"/>
                <a:gd name="T34" fmla="*/ 313 w 345"/>
                <a:gd name="T35" fmla="*/ 338 h 340"/>
                <a:gd name="T36" fmla="*/ 308 w 345"/>
                <a:gd name="T37" fmla="*/ 340 h 340"/>
                <a:gd name="T38" fmla="*/ 293 w 345"/>
                <a:gd name="T39" fmla="*/ 327 h 340"/>
                <a:gd name="T40" fmla="*/ 95 w 345"/>
                <a:gd name="T41" fmla="*/ 97 h 340"/>
                <a:gd name="T42" fmla="*/ 85 w 345"/>
                <a:gd name="T43" fmla="*/ 88 h 340"/>
                <a:gd name="T44" fmla="*/ 85 w 345"/>
                <a:gd name="T45" fmla="*/ 111 h 340"/>
                <a:gd name="T46" fmla="*/ 85 w 345"/>
                <a:gd name="T47" fmla="*/ 291 h 340"/>
                <a:gd name="T48" fmla="*/ 116 w 345"/>
                <a:gd name="T49" fmla="*/ 330 h 340"/>
                <a:gd name="T50" fmla="*/ 112 w 345"/>
                <a:gd name="T51" fmla="*/ 338 h 340"/>
                <a:gd name="T52" fmla="*/ 28 w 345"/>
                <a:gd name="T53" fmla="*/ 338 h 340"/>
                <a:gd name="T54" fmla="*/ 22 w 345"/>
                <a:gd name="T55" fmla="*/ 330 h 340"/>
                <a:gd name="T56" fmla="*/ 36 w 345"/>
                <a:gd name="T57" fmla="*/ 326 h 340"/>
                <a:gd name="T58" fmla="*/ 55 w 345"/>
                <a:gd name="T59" fmla="*/ 299 h 340"/>
                <a:gd name="T60" fmla="*/ 55 w 345"/>
                <a:gd name="T61" fmla="*/ 59 h 340"/>
                <a:gd name="T62" fmla="*/ 48 w 345"/>
                <a:gd name="T63" fmla="*/ 41 h 340"/>
                <a:gd name="T64" fmla="*/ 1 w 345"/>
                <a:gd name="T65" fmla="*/ 12 h 340"/>
                <a:gd name="T66" fmla="*/ 0 w 345"/>
                <a:gd name="T67" fmla="*/ 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5" h="340">
                  <a:moveTo>
                    <a:pt x="0" y="7"/>
                  </a:moveTo>
                  <a:cubicBezTo>
                    <a:pt x="2" y="5"/>
                    <a:pt x="4" y="1"/>
                    <a:pt x="6" y="1"/>
                  </a:cubicBezTo>
                  <a:cubicBezTo>
                    <a:pt x="32" y="1"/>
                    <a:pt x="57" y="0"/>
                    <a:pt x="82" y="1"/>
                  </a:cubicBezTo>
                  <a:cubicBezTo>
                    <a:pt x="88" y="2"/>
                    <a:pt x="95" y="8"/>
                    <a:pt x="99" y="13"/>
                  </a:cubicBezTo>
                  <a:cubicBezTo>
                    <a:pt x="143" y="63"/>
                    <a:pt x="186" y="114"/>
                    <a:pt x="230" y="164"/>
                  </a:cubicBezTo>
                  <a:cubicBezTo>
                    <a:pt x="244" y="180"/>
                    <a:pt x="258" y="196"/>
                    <a:pt x="272" y="212"/>
                  </a:cubicBezTo>
                  <a:cubicBezTo>
                    <a:pt x="274" y="215"/>
                    <a:pt x="277" y="217"/>
                    <a:pt x="283" y="223"/>
                  </a:cubicBezTo>
                  <a:cubicBezTo>
                    <a:pt x="283" y="213"/>
                    <a:pt x="283" y="208"/>
                    <a:pt x="283" y="202"/>
                  </a:cubicBezTo>
                  <a:cubicBezTo>
                    <a:pt x="283" y="151"/>
                    <a:pt x="283" y="101"/>
                    <a:pt x="284" y="50"/>
                  </a:cubicBezTo>
                  <a:cubicBezTo>
                    <a:pt x="284" y="31"/>
                    <a:pt x="278" y="18"/>
                    <a:pt x="259" y="13"/>
                  </a:cubicBezTo>
                  <a:cubicBezTo>
                    <a:pt x="256" y="12"/>
                    <a:pt x="253" y="8"/>
                    <a:pt x="251" y="5"/>
                  </a:cubicBezTo>
                  <a:cubicBezTo>
                    <a:pt x="251" y="4"/>
                    <a:pt x="252" y="3"/>
                    <a:pt x="253" y="2"/>
                  </a:cubicBezTo>
                  <a:cubicBezTo>
                    <a:pt x="282" y="2"/>
                    <a:pt x="312" y="2"/>
                    <a:pt x="342" y="2"/>
                  </a:cubicBezTo>
                  <a:cubicBezTo>
                    <a:pt x="343" y="2"/>
                    <a:pt x="344" y="6"/>
                    <a:pt x="345" y="10"/>
                  </a:cubicBezTo>
                  <a:cubicBezTo>
                    <a:pt x="341" y="11"/>
                    <a:pt x="338" y="12"/>
                    <a:pt x="336" y="13"/>
                  </a:cubicBezTo>
                  <a:cubicBezTo>
                    <a:pt x="317" y="20"/>
                    <a:pt x="313" y="25"/>
                    <a:pt x="313" y="45"/>
                  </a:cubicBezTo>
                  <a:cubicBezTo>
                    <a:pt x="313" y="136"/>
                    <a:pt x="313" y="227"/>
                    <a:pt x="313" y="317"/>
                  </a:cubicBezTo>
                  <a:cubicBezTo>
                    <a:pt x="313" y="324"/>
                    <a:pt x="313" y="331"/>
                    <a:pt x="313" y="338"/>
                  </a:cubicBezTo>
                  <a:cubicBezTo>
                    <a:pt x="311" y="339"/>
                    <a:pt x="309" y="340"/>
                    <a:pt x="308" y="340"/>
                  </a:cubicBezTo>
                  <a:cubicBezTo>
                    <a:pt x="303" y="336"/>
                    <a:pt x="297" y="332"/>
                    <a:pt x="293" y="327"/>
                  </a:cubicBezTo>
                  <a:cubicBezTo>
                    <a:pt x="227" y="250"/>
                    <a:pt x="161" y="173"/>
                    <a:pt x="95" y="97"/>
                  </a:cubicBezTo>
                  <a:cubicBezTo>
                    <a:pt x="93" y="95"/>
                    <a:pt x="90" y="93"/>
                    <a:pt x="85" y="88"/>
                  </a:cubicBezTo>
                  <a:cubicBezTo>
                    <a:pt x="85" y="98"/>
                    <a:pt x="85" y="104"/>
                    <a:pt x="85" y="111"/>
                  </a:cubicBezTo>
                  <a:cubicBezTo>
                    <a:pt x="85" y="171"/>
                    <a:pt x="85" y="231"/>
                    <a:pt x="85" y="291"/>
                  </a:cubicBezTo>
                  <a:cubicBezTo>
                    <a:pt x="85" y="317"/>
                    <a:pt x="88" y="322"/>
                    <a:pt x="116" y="330"/>
                  </a:cubicBezTo>
                  <a:cubicBezTo>
                    <a:pt x="115" y="333"/>
                    <a:pt x="114" y="338"/>
                    <a:pt x="112" y="338"/>
                  </a:cubicBezTo>
                  <a:cubicBezTo>
                    <a:pt x="84" y="339"/>
                    <a:pt x="56" y="339"/>
                    <a:pt x="28" y="338"/>
                  </a:cubicBezTo>
                  <a:cubicBezTo>
                    <a:pt x="27" y="338"/>
                    <a:pt x="25" y="334"/>
                    <a:pt x="22" y="330"/>
                  </a:cubicBezTo>
                  <a:cubicBezTo>
                    <a:pt x="28" y="328"/>
                    <a:pt x="32" y="327"/>
                    <a:pt x="36" y="326"/>
                  </a:cubicBezTo>
                  <a:cubicBezTo>
                    <a:pt x="49" y="321"/>
                    <a:pt x="56" y="313"/>
                    <a:pt x="55" y="299"/>
                  </a:cubicBezTo>
                  <a:cubicBezTo>
                    <a:pt x="55" y="219"/>
                    <a:pt x="56" y="139"/>
                    <a:pt x="55" y="59"/>
                  </a:cubicBezTo>
                  <a:cubicBezTo>
                    <a:pt x="55" y="53"/>
                    <a:pt x="52" y="46"/>
                    <a:pt x="48" y="41"/>
                  </a:cubicBezTo>
                  <a:cubicBezTo>
                    <a:pt x="36" y="26"/>
                    <a:pt x="24" y="11"/>
                    <a:pt x="1" y="12"/>
                  </a:cubicBezTo>
                  <a:cubicBezTo>
                    <a:pt x="1" y="10"/>
                    <a:pt x="1" y="9"/>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8">
              <a:extLst>
                <a:ext uri="{FF2B5EF4-FFF2-40B4-BE49-F238E27FC236}">
                  <a16:creationId xmlns:a16="http://schemas.microsoft.com/office/drawing/2014/main" id="{E586B98B-8110-43C2-A8D3-FD932CFDCC6D}"/>
                </a:ext>
              </a:extLst>
            </p:cNvPr>
            <p:cNvSpPr>
              <a:spLocks/>
            </p:cNvSpPr>
            <p:nvPr userDrawn="1"/>
          </p:nvSpPr>
          <p:spPr bwMode="auto">
            <a:xfrm>
              <a:off x="5226050" y="2415117"/>
              <a:ext cx="195464" cy="192075"/>
            </a:xfrm>
            <a:custGeom>
              <a:avLst/>
              <a:gdLst>
                <a:gd name="T0" fmla="*/ 20 w 345"/>
                <a:gd name="T1" fmla="*/ 331 h 339"/>
                <a:gd name="T2" fmla="*/ 24 w 345"/>
                <a:gd name="T3" fmla="*/ 327 h 339"/>
                <a:gd name="T4" fmla="*/ 55 w 345"/>
                <a:gd name="T5" fmla="*/ 286 h 339"/>
                <a:gd name="T6" fmla="*/ 55 w 345"/>
                <a:gd name="T7" fmla="*/ 74 h 339"/>
                <a:gd name="T8" fmla="*/ 11 w 345"/>
                <a:gd name="T9" fmla="*/ 12 h 339"/>
                <a:gd name="T10" fmla="*/ 0 w 345"/>
                <a:gd name="T11" fmla="*/ 8 h 339"/>
                <a:gd name="T12" fmla="*/ 12 w 345"/>
                <a:gd name="T13" fmla="*/ 3 h 339"/>
                <a:gd name="T14" fmla="*/ 80 w 345"/>
                <a:gd name="T15" fmla="*/ 2 h 339"/>
                <a:gd name="T16" fmla="*/ 99 w 345"/>
                <a:gd name="T17" fmla="*/ 12 h 339"/>
                <a:gd name="T18" fmla="*/ 272 w 345"/>
                <a:gd name="T19" fmla="*/ 213 h 339"/>
                <a:gd name="T20" fmla="*/ 282 w 345"/>
                <a:gd name="T21" fmla="*/ 223 h 339"/>
                <a:gd name="T22" fmla="*/ 283 w 345"/>
                <a:gd name="T23" fmla="*/ 202 h 339"/>
                <a:gd name="T24" fmla="*/ 283 w 345"/>
                <a:gd name="T25" fmla="*/ 54 h 339"/>
                <a:gd name="T26" fmla="*/ 283 w 345"/>
                <a:gd name="T27" fmla="*/ 42 h 339"/>
                <a:gd name="T28" fmla="*/ 262 w 345"/>
                <a:gd name="T29" fmla="*/ 14 h 339"/>
                <a:gd name="T30" fmla="*/ 247 w 345"/>
                <a:gd name="T31" fmla="*/ 7 h 339"/>
                <a:gd name="T32" fmla="*/ 345 w 345"/>
                <a:gd name="T33" fmla="*/ 8 h 339"/>
                <a:gd name="T34" fmla="*/ 333 w 345"/>
                <a:gd name="T35" fmla="*/ 14 h 339"/>
                <a:gd name="T36" fmla="*/ 313 w 345"/>
                <a:gd name="T37" fmla="*/ 43 h 339"/>
                <a:gd name="T38" fmla="*/ 313 w 345"/>
                <a:gd name="T39" fmla="*/ 289 h 339"/>
                <a:gd name="T40" fmla="*/ 313 w 345"/>
                <a:gd name="T41" fmla="*/ 337 h 339"/>
                <a:gd name="T42" fmla="*/ 293 w 345"/>
                <a:gd name="T43" fmla="*/ 326 h 339"/>
                <a:gd name="T44" fmla="*/ 165 w 345"/>
                <a:gd name="T45" fmla="*/ 179 h 339"/>
                <a:gd name="T46" fmla="*/ 98 w 345"/>
                <a:gd name="T47" fmla="*/ 100 h 339"/>
                <a:gd name="T48" fmla="*/ 85 w 345"/>
                <a:gd name="T49" fmla="*/ 88 h 339"/>
                <a:gd name="T50" fmla="*/ 85 w 345"/>
                <a:gd name="T51" fmla="*/ 106 h 339"/>
                <a:gd name="T52" fmla="*/ 85 w 345"/>
                <a:gd name="T53" fmla="*/ 286 h 339"/>
                <a:gd name="T54" fmla="*/ 115 w 345"/>
                <a:gd name="T55" fmla="*/ 329 h 339"/>
                <a:gd name="T56" fmla="*/ 110 w 345"/>
                <a:gd name="T57" fmla="*/ 338 h 339"/>
                <a:gd name="T58" fmla="*/ 28 w 345"/>
                <a:gd name="T59" fmla="*/ 338 h 339"/>
                <a:gd name="T60" fmla="*/ 20 w 345"/>
                <a:gd name="T61" fmla="*/ 33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39">
                  <a:moveTo>
                    <a:pt x="20" y="331"/>
                  </a:moveTo>
                  <a:cubicBezTo>
                    <a:pt x="22" y="329"/>
                    <a:pt x="23" y="328"/>
                    <a:pt x="24" y="327"/>
                  </a:cubicBezTo>
                  <a:cubicBezTo>
                    <a:pt x="53" y="319"/>
                    <a:pt x="55" y="316"/>
                    <a:pt x="55" y="286"/>
                  </a:cubicBezTo>
                  <a:cubicBezTo>
                    <a:pt x="55" y="215"/>
                    <a:pt x="55" y="145"/>
                    <a:pt x="55" y="74"/>
                  </a:cubicBezTo>
                  <a:cubicBezTo>
                    <a:pt x="55" y="42"/>
                    <a:pt x="41" y="22"/>
                    <a:pt x="11" y="12"/>
                  </a:cubicBezTo>
                  <a:cubicBezTo>
                    <a:pt x="9" y="11"/>
                    <a:pt x="6" y="11"/>
                    <a:pt x="0" y="8"/>
                  </a:cubicBezTo>
                  <a:cubicBezTo>
                    <a:pt x="7" y="5"/>
                    <a:pt x="10" y="3"/>
                    <a:pt x="12" y="3"/>
                  </a:cubicBezTo>
                  <a:cubicBezTo>
                    <a:pt x="35" y="2"/>
                    <a:pt x="58" y="3"/>
                    <a:pt x="80" y="2"/>
                  </a:cubicBezTo>
                  <a:cubicBezTo>
                    <a:pt x="89" y="2"/>
                    <a:pt x="93" y="6"/>
                    <a:pt x="99" y="12"/>
                  </a:cubicBezTo>
                  <a:cubicBezTo>
                    <a:pt x="156" y="79"/>
                    <a:pt x="214" y="146"/>
                    <a:pt x="272" y="213"/>
                  </a:cubicBezTo>
                  <a:cubicBezTo>
                    <a:pt x="274" y="215"/>
                    <a:pt x="277" y="218"/>
                    <a:pt x="282" y="223"/>
                  </a:cubicBezTo>
                  <a:cubicBezTo>
                    <a:pt x="283" y="214"/>
                    <a:pt x="283" y="208"/>
                    <a:pt x="283" y="202"/>
                  </a:cubicBezTo>
                  <a:cubicBezTo>
                    <a:pt x="283" y="153"/>
                    <a:pt x="283" y="104"/>
                    <a:pt x="283" y="54"/>
                  </a:cubicBezTo>
                  <a:cubicBezTo>
                    <a:pt x="283" y="50"/>
                    <a:pt x="283" y="46"/>
                    <a:pt x="283" y="42"/>
                  </a:cubicBezTo>
                  <a:cubicBezTo>
                    <a:pt x="282" y="29"/>
                    <a:pt x="277" y="18"/>
                    <a:pt x="262" y="14"/>
                  </a:cubicBezTo>
                  <a:cubicBezTo>
                    <a:pt x="258" y="13"/>
                    <a:pt x="253" y="10"/>
                    <a:pt x="247" y="7"/>
                  </a:cubicBezTo>
                  <a:cubicBezTo>
                    <a:pt x="265" y="0"/>
                    <a:pt x="331" y="1"/>
                    <a:pt x="345" y="8"/>
                  </a:cubicBezTo>
                  <a:cubicBezTo>
                    <a:pt x="341" y="10"/>
                    <a:pt x="337" y="13"/>
                    <a:pt x="333" y="14"/>
                  </a:cubicBezTo>
                  <a:cubicBezTo>
                    <a:pt x="315" y="21"/>
                    <a:pt x="313" y="24"/>
                    <a:pt x="313" y="43"/>
                  </a:cubicBezTo>
                  <a:cubicBezTo>
                    <a:pt x="313" y="125"/>
                    <a:pt x="313" y="207"/>
                    <a:pt x="313" y="289"/>
                  </a:cubicBezTo>
                  <a:cubicBezTo>
                    <a:pt x="313" y="305"/>
                    <a:pt x="313" y="321"/>
                    <a:pt x="313" y="337"/>
                  </a:cubicBezTo>
                  <a:cubicBezTo>
                    <a:pt x="302" y="339"/>
                    <a:pt x="298" y="332"/>
                    <a:pt x="293" y="326"/>
                  </a:cubicBezTo>
                  <a:cubicBezTo>
                    <a:pt x="250" y="277"/>
                    <a:pt x="208" y="228"/>
                    <a:pt x="165" y="179"/>
                  </a:cubicBezTo>
                  <a:cubicBezTo>
                    <a:pt x="143" y="152"/>
                    <a:pt x="120" y="126"/>
                    <a:pt x="98" y="100"/>
                  </a:cubicBezTo>
                  <a:cubicBezTo>
                    <a:pt x="95" y="97"/>
                    <a:pt x="91" y="94"/>
                    <a:pt x="85" y="88"/>
                  </a:cubicBezTo>
                  <a:cubicBezTo>
                    <a:pt x="85" y="96"/>
                    <a:pt x="85" y="101"/>
                    <a:pt x="85" y="106"/>
                  </a:cubicBezTo>
                  <a:cubicBezTo>
                    <a:pt x="85" y="166"/>
                    <a:pt x="85" y="226"/>
                    <a:pt x="85" y="286"/>
                  </a:cubicBezTo>
                  <a:cubicBezTo>
                    <a:pt x="85" y="317"/>
                    <a:pt x="86" y="319"/>
                    <a:pt x="115" y="329"/>
                  </a:cubicBezTo>
                  <a:cubicBezTo>
                    <a:pt x="117" y="334"/>
                    <a:pt x="116" y="338"/>
                    <a:pt x="110" y="338"/>
                  </a:cubicBezTo>
                  <a:cubicBezTo>
                    <a:pt x="82" y="338"/>
                    <a:pt x="55" y="338"/>
                    <a:pt x="28" y="338"/>
                  </a:cubicBezTo>
                  <a:cubicBezTo>
                    <a:pt x="25" y="338"/>
                    <a:pt x="23" y="334"/>
                    <a:pt x="20"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
              <a:extLst>
                <a:ext uri="{FF2B5EF4-FFF2-40B4-BE49-F238E27FC236}">
                  <a16:creationId xmlns:a16="http://schemas.microsoft.com/office/drawing/2014/main" id="{090B4914-761A-4236-A8E4-F905E30EE861}"/>
                </a:ext>
              </a:extLst>
            </p:cNvPr>
            <p:cNvSpPr>
              <a:spLocks/>
            </p:cNvSpPr>
            <p:nvPr userDrawn="1"/>
          </p:nvSpPr>
          <p:spPr bwMode="auto">
            <a:xfrm>
              <a:off x="5398917" y="2766500"/>
              <a:ext cx="157614" cy="189815"/>
            </a:xfrm>
            <a:custGeom>
              <a:avLst/>
              <a:gdLst>
                <a:gd name="T0" fmla="*/ 4 w 279"/>
                <a:gd name="T1" fmla="*/ 0 h 336"/>
                <a:gd name="T2" fmla="*/ 244 w 279"/>
                <a:gd name="T3" fmla="*/ 0 h 336"/>
                <a:gd name="T4" fmla="*/ 250 w 279"/>
                <a:gd name="T5" fmla="*/ 80 h 336"/>
                <a:gd name="T6" fmla="*/ 240 w 279"/>
                <a:gd name="T7" fmla="*/ 74 h 336"/>
                <a:gd name="T8" fmla="*/ 235 w 279"/>
                <a:gd name="T9" fmla="*/ 57 h 336"/>
                <a:gd name="T10" fmla="*/ 195 w 279"/>
                <a:gd name="T11" fmla="*/ 26 h 336"/>
                <a:gd name="T12" fmla="*/ 94 w 279"/>
                <a:gd name="T13" fmla="*/ 25 h 336"/>
                <a:gd name="T14" fmla="*/ 93 w 279"/>
                <a:gd name="T15" fmla="*/ 145 h 336"/>
                <a:gd name="T16" fmla="*/ 125 w 279"/>
                <a:gd name="T17" fmla="*/ 145 h 336"/>
                <a:gd name="T18" fmla="*/ 175 w 279"/>
                <a:gd name="T19" fmla="*/ 145 h 336"/>
                <a:gd name="T20" fmla="*/ 210 w 279"/>
                <a:gd name="T21" fmla="*/ 120 h 336"/>
                <a:gd name="T22" fmla="*/ 217 w 279"/>
                <a:gd name="T23" fmla="*/ 108 h 336"/>
                <a:gd name="T24" fmla="*/ 222 w 279"/>
                <a:gd name="T25" fmla="*/ 119 h 336"/>
                <a:gd name="T26" fmla="*/ 217 w 279"/>
                <a:gd name="T27" fmla="*/ 206 h 336"/>
                <a:gd name="T28" fmla="*/ 211 w 279"/>
                <a:gd name="T29" fmla="*/ 197 h 336"/>
                <a:gd name="T30" fmla="*/ 174 w 279"/>
                <a:gd name="T31" fmla="*/ 171 h 336"/>
                <a:gd name="T32" fmla="*/ 91 w 279"/>
                <a:gd name="T33" fmla="*/ 171 h 336"/>
                <a:gd name="T34" fmla="*/ 90 w 279"/>
                <a:gd name="T35" fmla="*/ 192 h 336"/>
                <a:gd name="T36" fmla="*/ 90 w 279"/>
                <a:gd name="T37" fmla="*/ 278 h 336"/>
                <a:gd name="T38" fmla="*/ 91 w 279"/>
                <a:gd name="T39" fmla="*/ 294 h 336"/>
                <a:gd name="T40" fmla="*/ 110 w 279"/>
                <a:gd name="T41" fmla="*/ 311 h 336"/>
                <a:gd name="T42" fmla="*/ 200 w 279"/>
                <a:gd name="T43" fmla="*/ 310 h 336"/>
                <a:gd name="T44" fmla="*/ 263 w 279"/>
                <a:gd name="T45" fmla="*/ 260 h 336"/>
                <a:gd name="T46" fmla="*/ 279 w 279"/>
                <a:gd name="T47" fmla="*/ 247 h 336"/>
                <a:gd name="T48" fmla="*/ 252 w 279"/>
                <a:gd name="T49" fmla="*/ 336 h 336"/>
                <a:gd name="T50" fmla="*/ 0 w 279"/>
                <a:gd name="T51" fmla="*/ 336 h 336"/>
                <a:gd name="T52" fmla="*/ 10 w 279"/>
                <a:gd name="T53" fmla="*/ 326 h 336"/>
                <a:gd name="T54" fmla="*/ 34 w 279"/>
                <a:gd name="T55" fmla="*/ 290 h 336"/>
                <a:gd name="T56" fmla="*/ 34 w 279"/>
                <a:gd name="T57" fmla="*/ 48 h 336"/>
                <a:gd name="T58" fmla="*/ 9 w 279"/>
                <a:gd name="T59" fmla="*/ 11 h 336"/>
                <a:gd name="T60" fmla="*/ 2 w 279"/>
                <a:gd name="T61" fmla="*/ 4 h 336"/>
                <a:gd name="T62" fmla="*/ 4 w 279"/>
                <a:gd name="T6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6">
                  <a:moveTo>
                    <a:pt x="4" y="0"/>
                  </a:moveTo>
                  <a:cubicBezTo>
                    <a:pt x="83" y="0"/>
                    <a:pt x="162" y="0"/>
                    <a:pt x="244" y="0"/>
                  </a:cubicBezTo>
                  <a:cubicBezTo>
                    <a:pt x="246" y="26"/>
                    <a:pt x="247" y="51"/>
                    <a:pt x="250" y="80"/>
                  </a:cubicBezTo>
                  <a:cubicBezTo>
                    <a:pt x="245" y="77"/>
                    <a:pt x="241" y="76"/>
                    <a:pt x="240" y="74"/>
                  </a:cubicBezTo>
                  <a:cubicBezTo>
                    <a:pt x="238" y="68"/>
                    <a:pt x="237" y="62"/>
                    <a:pt x="235" y="57"/>
                  </a:cubicBezTo>
                  <a:cubicBezTo>
                    <a:pt x="228" y="38"/>
                    <a:pt x="216" y="26"/>
                    <a:pt x="195" y="26"/>
                  </a:cubicBezTo>
                  <a:cubicBezTo>
                    <a:pt x="162" y="25"/>
                    <a:pt x="128" y="25"/>
                    <a:pt x="94" y="25"/>
                  </a:cubicBezTo>
                  <a:cubicBezTo>
                    <a:pt x="90" y="40"/>
                    <a:pt x="89" y="119"/>
                    <a:pt x="93" y="145"/>
                  </a:cubicBezTo>
                  <a:cubicBezTo>
                    <a:pt x="103" y="145"/>
                    <a:pt x="114" y="145"/>
                    <a:pt x="125" y="145"/>
                  </a:cubicBezTo>
                  <a:cubicBezTo>
                    <a:pt x="142" y="145"/>
                    <a:pt x="159" y="146"/>
                    <a:pt x="175" y="145"/>
                  </a:cubicBezTo>
                  <a:cubicBezTo>
                    <a:pt x="198" y="145"/>
                    <a:pt x="203" y="141"/>
                    <a:pt x="210" y="120"/>
                  </a:cubicBezTo>
                  <a:cubicBezTo>
                    <a:pt x="211" y="117"/>
                    <a:pt x="214" y="114"/>
                    <a:pt x="217" y="108"/>
                  </a:cubicBezTo>
                  <a:cubicBezTo>
                    <a:pt x="219" y="113"/>
                    <a:pt x="222" y="116"/>
                    <a:pt x="222" y="119"/>
                  </a:cubicBezTo>
                  <a:cubicBezTo>
                    <a:pt x="225" y="150"/>
                    <a:pt x="223" y="194"/>
                    <a:pt x="217" y="206"/>
                  </a:cubicBezTo>
                  <a:cubicBezTo>
                    <a:pt x="214" y="203"/>
                    <a:pt x="212" y="200"/>
                    <a:pt x="211" y="197"/>
                  </a:cubicBezTo>
                  <a:cubicBezTo>
                    <a:pt x="203" y="176"/>
                    <a:pt x="196" y="171"/>
                    <a:pt x="174" y="171"/>
                  </a:cubicBezTo>
                  <a:cubicBezTo>
                    <a:pt x="147" y="170"/>
                    <a:pt x="120" y="171"/>
                    <a:pt x="91" y="171"/>
                  </a:cubicBezTo>
                  <a:cubicBezTo>
                    <a:pt x="91" y="179"/>
                    <a:pt x="90" y="186"/>
                    <a:pt x="90" y="192"/>
                  </a:cubicBezTo>
                  <a:cubicBezTo>
                    <a:pt x="90" y="221"/>
                    <a:pt x="90" y="249"/>
                    <a:pt x="90" y="278"/>
                  </a:cubicBezTo>
                  <a:cubicBezTo>
                    <a:pt x="90" y="283"/>
                    <a:pt x="90" y="289"/>
                    <a:pt x="91" y="294"/>
                  </a:cubicBezTo>
                  <a:cubicBezTo>
                    <a:pt x="93" y="306"/>
                    <a:pt x="98" y="310"/>
                    <a:pt x="110" y="311"/>
                  </a:cubicBezTo>
                  <a:cubicBezTo>
                    <a:pt x="140" y="311"/>
                    <a:pt x="170" y="312"/>
                    <a:pt x="200" y="310"/>
                  </a:cubicBezTo>
                  <a:cubicBezTo>
                    <a:pt x="232" y="308"/>
                    <a:pt x="251" y="288"/>
                    <a:pt x="263" y="260"/>
                  </a:cubicBezTo>
                  <a:cubicBezTo>
                    <a:pt x="266" y="254"/>
                    <a:pt x="265" y="244"/>
                    <a:pt x="279" y="247"/>
                  </a:cubicBezTo>
                  <a:cubicBezTo>
                    <a:pt x="273" y="277"/>
                    <a:pt x="260" y="305"/>
                    <a:pt x="252" y="336"/>
                  </a:cubicBezTo>
                  <a:cubicBezTo>
                    <a:pt x="169" y="336"/>
                    <a:pt x="87" y="336"/>
                    <a:pt x="0" y="336"/>
                  </a:cubicBezTo>
                  <a:cubicBezTo>
                    <a:pt x="5" y="331"/>
                    <a:pt x="7" y="327"/>
                    <a:pt x="10" y="326"/>
                  </a:cubicBezTo>
                  <a:cubicBezTo>
                    <a:pt x="29" y="321"/>
                    <a:pt x="34" y="307"/>
                    <a:pt x="34" y="290"/>
                  </a:cubicBezTo>
                  <a:cubicBezTo>
                    <a:pt x="34" y="209"/>
                    <a:pt x="34" y="129"/>
                    <a:pt x="34" y="48"/>
                  </a:cubicBezTo>
                  <a:cubicBezTo>
                    <a:pt x="34" y="30"/>
                    <a:pt x="29" y="15"/>
                    <a:pt x="9" y="11"/>
                  </a:cubicBezTo>
                  <a:cubicBezTo>
                    <a:pt x="6" y="10"/>
                    <a:pt x="4" y="6"/>
                    <a:pt x="2" y="4"/>
                  </a:cubicBezTo>
                  <a:cubicBezTo>
                    <a:pt x="3" y="2"/>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0">
              <a:extLst>
                <a:ext uri="{FF2B5EF4-FFF2-40B4-BE49-F238E27FC236}">
                  <a16:creationId xmlns:a16="http://schemas.microsoft.com/office/drawing/2014/main" id="{B84E5B62-1EC0-4422-9D73-EC1C2962E275}"/>
                </a:ext>
              </a:extLst>
            </p:cNvPr>
            <p:cNvSpPr>
              <a:spLocks/>
            </p:cNvSpPr>
            <p:nvPr userDrawn="1"/>
          </p:nvSpPr>
          <p:spPr bwMode="auto">
            <a:xfrm>
              <a:off x="5232829" y="2765370"/>
              <a:ext cx="158179" cy="191510"/>
            </a:xfrm>
            <a:custGeom>
              <a:avLst/>
              <a:gdLst>
                <a:gd name="T0" fmla="*/ 279 w 279"/>
                <a:gd name="T1" fmla="*/ 246 h 339"/>
                <a:gd name="T2" fmla="*/ 251 w 279"/>
                <a:gd name="T3" fmla="*/ 339 h 339"/>
                <a:gd name="T4" fmla="*/ 125 w 279"/>
                <a:gd name="T5" fmla="*/ 339 h 339"/>
                <a:gd name="T6" fmla="*/ 1 w 279"/>
                <a:gd name="T7" fmla="*/ 339 h 339"/>
                <a:gd name="T8" fmla="*/ 1 w 279"/>
                <a:gd name="T9" fmla="*/ 334 h 339"/>
                <a:gd name="T10" fmla="*/ 8 w 279"/>
                <a:gd name="T11" fmla="*/ 328 h 339"/>
                <a:gd name="T12" fmla="*/ 33 w 279"/>
                <a:gd name="T13" fmla="*/ 294 h 339"/>
                <a:gd name="T14" fmla="*/ 33 w 279"/>
                <a:gd name="T15" fmla="*/ 190 h 339"/>
                <a:gd name="T16" fmla="*/ 33 w 279"/>
                <a:gd name="T17" fmla="*/ 52 h 339"/>
                <a:gd name="T18" fmla="*/ 5 w 279"/>
                <a:gd name="T19" fmla="*/ 12 h 339"/>
                <a:gd name="T20" fmla="*/ 0 w 279"/>
                <a:gd name="T21" fmla="*/ 8 h 339"/>
                <a:gd name="T22" fmla="*/ 7 w 279"/>
                <a:gd name="T23" fmla="*/ 1 h 339"/>
                <a:gd name="T24" fmla="*/ 18 w 279"/>
                <a:gd name="T25" fmla="*/ 1 h 339"/>
                <a:gd name="T26" fmla="*/ 226 w 279"/>
                <a:gd name="T27" fmla="*/ 1 h 339"/>
                <a:gd name="T28" fmla="*/ 242 w 279"/>
                <a:gd name="T29" fmla="*/ 2 h 339"/>
                <a:gd name="T30" fmla="*/ 247 w 279"/>
                <a:gd name="T31" fmla="*/ 79 h 339"/>
                <a:gd name="T32" fmla="*/ 243 w 279"/>
                <a:gd name="T33" fmla="*/ 81 h 339"/>
                <a:gd name="T34" fmla="*/ 237 w 279"/>
                <a:gd name="T35" fmla="*/ 68 h 339"/>
                <a:gd name="T36" fmla="*/ 184 w 279"/>
                <a:gd name="T37" fmla="*/ 27 h 339"/>
                <a:gd name="T38" fmla="*/ 108 w 279"/>
                <a:gd name="T39" fmla="*/ 27 h 339"/>
                <a:gd name="T40" fmla="*/ 90 w 279"/>
                <a:gd name="T41" fmla="*/ 28 h 339"/>
                <a:gd name="T42" fmla="*/ 90 w 279"/>
                <a:gd name="T43" fmla="*/ 147 h 339"/>
                <a:gd name="T44" fmla="*/ 121 w 279"/>
                <a:gd name="T45" fmla="*/ 147 h 339"/>
                <a:gd name="T46" fmla="*/ 173 w 279"/>
                <a:gd name="T47" fmla="*/ 147 h 339"/>
                <a:gd name="T48" fmla="*/ 209 w 279"/>
                <a:gd name="T49" fmla="*/ 120 h 339"/>
                <a:gd name="T50" fmla="*/ 212 w 279"/>
                <a:gd name="T51" fmla="*/ 111 h 339"/>
                <a:gd name="T52" fmla="*/ 219 w 279"/>
                <a:gd name="T53" fmla="*/ 119 h 339"/>
                <a:gd name="T54" fmla="*/ 219 w 279"/>
                <a:gd name="T55" fmla="*/ 201 h 339"/>
                <a:gd name="T56" fmla="*/ 213 w 279"/>
                <a:gd name="T57" fmla="*/ 210 h 339"/>
                <a:gd name="T58" fmla="*/ 208 w 279"/>
                <a:gd name="T59" fmla="*/ 195 h 339"/>
                <a:gd name="T60" fmla="*/ 183 w 279"/>
                <a:gd name="T61" fmla="*/ 173 h 339"/>
                <a:gd name="T62" fmla="*/ 90 w 279"/>
                <a:gd name="T63" fmla="*/ 173 h 339"/>
                <a:gd name="T64" fmla="*/ 89 w 279"/>
                <a:gd name="T65" fmla="*/ 188 h 339"/>
                <a:gd name="T66" fmla="*/ 89 w 279"/>
                <a:gd name="T67" fmla="*/ 286 h 339"/>
                <a:gd name="T68" fmla="*/ 116 w 279"/>
                <a:gd name="T69" fmla="*/ 313 h 339"/>
                <a:gd name="T70" fmla="*/ 182 w 279"/>
                <a:gd name="T71" fmla="*/ 313 h 339"/>
                <a:gd name="T72" fmla="*/ 264 w 279"/>
                <a:gd name="T73" fmla="*/ 259 h 339"/>
                <a:gd name="T74" fmla="*/ 279 w 279"/>
                <a:gd name="T75" fmla="*/ 24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9" h="339">
                  <a:moveTo>
                    <a:pt x="279" y="246"/>
                  </a:moveTo>
                  <a:cubicBezTo>
                    <a:pt x="269" y="279"/>
                    <a:pt x="261" y="308"/>
                    <a:pt x="251" y="339"/>
                  </a:cubicBezTo>
                  <a:cubicBezTo>
                    <a:pt x="209" y="339"/>
                    <a:pt x="167" y="339"/>
                    <a:pt x="125" y="339"/>
                  </a:cubicBezTo>
                  <a:cubicBezTo>
                    <a:pt x="84" y="339"/>
                    <a:pt x="43" y="339"/>
                    <a:pt x="1" y="339"/>
                  </a:cubicBezTo>
                  <a:cubicBezTo>
                    <a:pt x="1" y="337"/>
                    <a:pt x="1" y="335"/>
                    <a:pt x="1" y="334"/>
                  </a:cubicBezTo>
                  <a:cubicBezTo>
                    <a:pt x="3" y="332"/>
                    <a:pt x="5" y="329"/>
                    <a:pt x="8" y="328"/>
                  </a:cubicBezTo>
                  <a:cubicBezTo>
                    <a:pt x="29" y="320"/>
                    <a:pt x="33" y="316"/>
                    <a:pt x="33" y="294"/>
                  </a:cubicBezTo>
                  <a:cubicBezTo>
                    <a:pt x="33" y="259"/>
                    <a:pt x="33" y="224"/>
                    <a:pt x="33" y="190"/>
                  </a:cubicBezTo>
                  <a:cubicBezTo>
                    <a:pt x="33" y="144"/>
                    <a:pt x="33" y="98"/>
                    <a:pt x="33" y="52"/>
                  </a:cubicBezTo>
                  <a:cubicBezTo>
                    <a:pt x="33" y="25"/>
                    <a:pt x="30" y="22"/>
                    <a:pt x="5" y="12"/>
                  </a:cubicBezTo>
                  <a:cubicBezTo>
                    <a:pt x="4" y="11"/>
                    <a:pt x="2" y="10"/>
                    <a:pt x="0" y="8"/>
                  </a:cubicBezTo>
                  <a:cubicBezTo>
                    <a:pt x="2" y="5"/>
                    <a:pt x="4" y="2"/>
                    <a:pt x="7" y="1"/>
                  </a:cubicBezTo>
                  <a:cubicBezTo>
                    <a:pt x="10" y="0"/>
                    <a:pt x="14" y="1"/>
                    <a:pt x="18" y="1"/>
                  </a:cubicBezTo>
                  <a:cubicBezTo>
                    <a:pt x="88" y="1"/>
                    <a:pt x="157" y="1"/>
                    <a:pt x="226" y="1"/>
                  </a:cubicBezTo>
                  <a:cubicBezTo>
                    <a:pt x="231" y="1"/>
                    <a:pt x="236" y="1"/>
                    <a:pt x="242" y="2"/>
                  </a:cubicBezTo>
                  <a:cubicBezTo>
                    <a:pt x="244" y="28"/>
                    <a:pt x="248" y="53"/>
                    <a:pt x="247" y="79"/>
                  </a:cubicBezTo>
                  <a:cubicBezTo>
                    <a:pt x="246" y="80"/>
                    <a:pt x="244" y="80"/>
                    <a:pt x="243" y="81"/>
                  </a:cubicBezTo>
                  <a:cubicBezTo>
                    <a:pt x="241" y="76"/>
                    <a:pt x="238" y="73"/>
                    <a:pt x="237" y="68"/>
                  </a:cubicBezTo>
                  <a:cubicBezTo>
                    <a:pt x="228" y="38"/>
                    <a:pt x="215" y="27"/>
                    <a:pt x="184" y="27"/>
                  </a:cubicBezTo>
                  <a:cubicBezTo>
                    <a:pt x="159" y="27"/>
                    <a:pt x="134" y="27"/>
                    <a:pt x="108" y="27"/>
                  </a:cubicBezTo>
                  <a:cubicBezTo>
                    <a:pt x="103" y="27"/>
                    <a:pt x="97" y="28"/>
                    <a:pt x="90" y="28"/>
                  </a:cubicBezTo>
                  <a:cubicBezTo>
                    <a:pt x="90" y="68"/>
                    <a:pt x="90" y="106"/>
                    <a:pt x="90" y="147"/>
                  </a:cubicBezTo>
                  <a:cubicBezTo>
                    <a:pt x="101" y="147"/>
                    <a:pt x="111" y="147"/>
                    <a:pt x="121" y="147"/>
                  </a:cubicBezTo>
                  <a:cubicBezTo>
                    <a:pt x="139" y="147"/>
                    <a:pt x="156" y="147"/>
                    <a:pt x="173" y="147"/>
                  </a:cubicBezTo>
                  <a:cubicBezTo>
                    <a:pt x="196" y="147"/>
                    <a:pt x="203" y="142"/>
                    <a:pt x="209" y="120"/>
                  </a:cubicBezTo>
                  <a:cubicBezTo>
                    <a:pt x="209" y="118"/>
                    <a:pt x="211" y="116"/>
                    <a:pt x="212" y="111"/>
                  </a:cubicBezTo>
                  <a:cubicBezTo>
                    <a:pt x="215" y="115"/>
                    <a:pt x="219" y="117"/>
                    <a:pt x="219" y="119"/>
                  </a:cubicBezTo>
                  <a:cubicBezTo>
                    <a:pt x="219" y="147"/>
                    <a:pt x="219" y="174"/>
                    <a:pt x="219" y="201"/>
                  </a:cubicBezTo>
                  <a:cubicBezTo>
                    <a:pt x="219" y="203"/>
                    <a:pt x="216" y="205"/>
                    <a:pt x="213" y="210"/>
                  </a:cubicBezTo>
                  <a:cubicBezTo>
                    <a:pt x="211" y="203"/>
                    <a:pt x="209" y="199"/>
                    <a:pt x="208" y="195"/>
                  </a:cubicBezTo>
                  <a:cubicBezTo>
                    <a:pt x="205" y="182"/>
                    <a:pt x="196" y="174"/>
                    <a:pt x="183" y="173"/>
                  </a:cubicBezTo>
                  <a:cubicBezTo>
                    <a:pt x="152" y="172"/>
                    <a:pt x="122" y="173"/>
                    <a:pt x="90" y="173"/>
                  </a:cubicBezTo>
                  <a:cubicBezTo>
                    <a:pt x="90" y="179"/>
                    <a:pt x="89" y="183"/>
                    <a:pt x="89" y="188"/>
                  </a:cubicBezTo>
                  <a:cubicBezTo>
                    <a:pt x="89" y="221"/>
                    <a:pt x="88" y="253"/>
                    <a:pt x="89" y="286"/>
                  </a:cubicBezTo>
                  <a:cubicBezTo>
                    <a:pt x="89" y="308"/>
                    <a:pt x="94" y="313"/>
                    <a:pt x="116" y="313"/>
                  </a:cubicBezTo>
                  <a:cubicBezTo>
                    <a:pt x="138" y="313"/>
                    <a:pt x="160" y="313"/>
                    <a:pt x="182" y="313"/>
                  </a:cubicBezTo>
                  <a:cubicBezTo>
                    <a:pt x="226" y="313"/>
                    <a:pt x="247" y="299"/>
                    <a:pt x="264" y="259"/>
                  </a:cubicBezTo>
                  <a:cubicBezTo>
                    <a:pt x="266" y="252"/>
                    <a:pt x="266" y="252"/>
                    <a:pt x="279"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
              <a:extLst>
                <a:ext uri="{FF2B5EF4-FFF2-40B4-BE49-F238E27FC236}">
                  <a16:creationId xmlns:a16="http://schemas.microsoft.com/office/drawing/2014/main" id="{9D2C3EB7-64F0-45C3-84C0-58F72DCC055F}"/>
                </a:ext>
              </a:extLst>
            </p:cNvPr>
            <p:cNvSpPr>
              <a:spLocks/>
            </p:cNvSpPr>
            <p:nvPr userDrawn="1"/>
          </p:nvSpPr>
          <p:spPr bwMode="auto">
            <a:xfrm>
              <a:off x="5730528" y="2414552"/>
              <a:ext cx="158744" cy="192075"/>
            </a:xfrm>
            <a:custGeom>
              <a:avLst/>
              <a:gdLst>
                <a:gd name="T0" fmla="*/ 281 w 281"/>
                <a:gd name="T1" fmla="*/ 245 h 339"/>
                <a:gd name="T2" fmla="*/ 251 w 281"/>
                <a:gd name="T3" fmla="*/ 339 h 339"/>
                <a:gd name="T4" fmla="*/ 232 w 281"/>
                <a:gd name="T5" fmla="*/ 339 h 339"/>
                <a:gd name="T6" fmla="*/ 20 w 281"/>
                <a:gd name="T7" fmla="*/ 339 h 339"/>
                <a:gd name="T8" fmla="*/ 5 w 281"/>
                <a:gd name="T9" fmla="*/ 338 h 339"/>
                <a:gd name="T10" fmla="*/ 0 w 281"/>
                <a:gd name="T11" fmla="*/ 330 h 339"/>
                <a:gd name="T12" fmla="*/ 8 w 281"/>
                <a:gd name="T13" fmla="*/ 327 h 339"/>
                <a:gd name="T14" fmla="*/ 32 w 281"/>
                <a:gd name="T15" fmla="*/ 300 h 339"/>
                <a:gd name="T16" fmla="*/ 34 w 281"/>
                <a:gd name="T17" fmla="*/ 274 h 339"/>
                <a:gd name="T18" fmla="*/ 34 w 281"/>
                <a:gd name="T19" fmla="*/ 67 h 339"/>
                <a:gd name="T20" fmla="*/ 34 w 281"/>
                <a:gd name="T21" fmla="*/ 65 h 339"/>
                <a:gd name="T22" fmla="*/ 1 w 281"/>
                <a:gd name="T23" fmla="*/ 9 h 339"/>
                <a:gd name="T24" fmla="*/ 17 w 281"/>
                <a:gd name="T25" fmla="*/ 4 h 339"/>
                <a:gd name="T26" fmla="*/ 195 w 281"/>
                <a:gd name="T27" fmla="*/ 3 h 339"/>
                <a:gd name="T28" fmla="*/ 243 w 281"/>
                <a:gd name="T29" fmla="*/ 3 h 339"/>
                <a:gd name="T30" fmla="*/ 249 w 281"/>
                <a:gd name="T31" fmla="*/ 79 h 339"/>
                <a:gd name="T32" fmla="*/ 246 w 281"/>
                <a:gd name="T33" fmla="*/ 81 h 339"/>
                <a:gd name="T34" fmla="*/ 238 w 281"/>
                <a:gd name="T35" fmla="*/ 72 h 339"/>
                <a:gd name="T36" fmla="*/ 229 w 281"/>
                <a:gd name="T37" fmla="*/ 48 h 339"/>
                <a:gd name="T38" fmla="*/ 199 w 281"/>
                <a:gd name="T39" fmla="*/ 28 h 339"/>
                <a:gd name="T40" fmla="*/ 91 w 281"/>
                <a:gd name="T41" fmla="*/ 28 h 339"/>
                <a:gd name="T42" fmla="*/ 91 w 281"/>
                <a:gd name="T43" fmla="*/ 147 h 339"/>
                <a:gd name="T44" fmla="*/ 122 w 281"/>
                <a:gd name="T45" fmla="*/ 147 h 339"/>
                <a:gd name="T46" fmla="*/ 176 w 281"/>
                <a:gd name="T47" fmla="*/ 147 h 339"/>
                <a:gd name="T48" fmla="*/ 208 w 281"/>
                <a:gd name="T49" fmla="*/ 124 h 339"/>
                <a:gd name="T50" fmla="*/ 214 w 281"/>
                <a:gd name="T51" fmla="*/ 111 h 339"/>
                <a:gd name="T52" fmla="*/ 214 w 281"/>
                <a:gd name="T53" fmla="*/ 210 h 339"/>
                <a:gd name="T54" fmla="*/ 207 w 281"/>
                <a:gd name="T55" fmla="*/ 194 h 339"/>
                <a:gd name="T56" fmla="*/ 181 w 281"/>
                <a:gd name="T57" fmla="*/ 175 h 339"/>
                <a:gd name="T58" fmla="*/ 98 w 281"/>
                <a:gd name="T59" fmla="*/ 176 h 339"/>
                <a:gd name="T60" fmla="*/ 91 w 281"/>
                <a:gd name="T61" fmla="*/ 177 h 339"/>
                <a:gd name="T62" fmla="*/ 90 w 281"/>
                <a:gd name="T63" fmla="*/ 193 h 339"/>
                <a:gd name="T64" fmla="*/ 90 w 281"/>
                <a:gd name="T65" fmla="*/ 289 h 339"/>
                <a:gd name="T66" fmla="*/ 114 w 281"/>
                <a:gd name="T67" fmla="*/ 313 h 339"/>
                <a:gd name="T68" fmla="*/ 190 w 281"/>
                <a:gd name="T69" fmla="*/ 313 h 339"/>
                <a:gd name="T70" fmla="*/ 261 w 281"/>
                <a:gd name="T71" fmla="*/ 265 h 339"/>
                <a:gd name="T72" fmla="*/ 267 w 281"/>
                <a:gd name="T73" fmla="*/ 252 h 339"/>
                <a:gd name="T74" fmla="*/ 281 w 281"/>
                <a:gd name="T75" fmla="*/ 24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1" h="339">
                  <a:moveTo>
                    <a:pt x="281" y="245"/>
                  </a:moveTo>
                  <a:cubicBezTo>
                    <a:pt x="270" y="279"/>
                    <a:pt x="261" y="309"/>
                    <a:pt x="251" y="339"/>
                  </a:cubicBezTo>
                  <a:cubicBezTo>
                    <a:pt x="244" y="339"/>
                    <a:pt x="238" y="339"/>
                    <a:pt x="232" y="339"/>
                  </a:cubicBezTo>
                  <a:cubicBezTo>
                    <a:pt x="162" y="339"/>
                    <a:pt x="91" y="339"/>
                    <a:pt x="20" y="339"/>
                  </a:cubicBezTo>
                  <a:cubicBezTo>
                    <a:pt x="15" y="339"/>
                    <a:pt x="10" y="339"/>
                    <a:pt x="5" y="338"/>
                  </a:cubicBezTo>
                  <a:cubicBezTo>
                    <a:pt x="3" y="338"/>
                    <a:pt x="2" y="333"/>
                    <a:pt x="0" y="330"/>
                  </a:cubicBezTo>
                  <a:cubicBezTo>
                    <a:pt x="4" y="329"/>
                    <a:pt x="6" y="328"/>
                    <a:pt x="8" y="327"/>
                  </a:cubicBezTo>
                  <a:cubicBezTo>
                    <a:pt x="25" y="323"/>
                    <a:pt x="31" y="317"/>
                    <a:pt x="32" y="300"/>
                  </a:cubicBezTo>
                  <a:cubicBezTo>
                    <a:pt x="33" y="292"/>
                    <a:pt x="34" y="283"/>
                    <a:pt x="34" y="274"/>
                  </a:cubicBezTo>
                  <a:cubicBezTo>
                    <a:pt x="34" y="205"/>
                    <a:pt x="34" y="136"/>
                    <a:pt x="34" y="67"/>
                  </a:cubicBezTo>
                  <a:cubicBezTo>
                    <a:pt x="34" y="66"/>
                    <a:pt x="34" y="65"/>
                    <a:pt x="34" y="65"/>
                  </a:cubicBezTo>
                  <a:cubicBezTo>
                    <a:pt x="34" y="27"/>
                    <a:pt x="32" y="25"/>
                    <a:pt x="1" y="9"/>
                  </a:cubicBezTo>
                  <a:cubicBezTo>
                    <a:pt x="4" y="0"/>
                    <a:pt x="12" y="4"/>
                    <a:pt x="17" y="4"/>
                  </a:cubicBezTo>
                  <a:cubicBezTo>
                    <a:pt x="77" y="3"/>
                    <a:pt x="136" y="3"/>
                    <a:pt x="195" y="3"/>
                  </a:cubicBezTo>
                  <a:cubicBezTo>
                    <a:pt x="211" y="3"/>
                    <a:pt x="226" y="3"/>
                    <a:pt x="243" y="3"/>
                  </a:cubicBezTo>
                  <a:cubicBezTo>
                    <a:pt x="245" y="29"/>
                    <a:pt x="247" y="54"/>
                    <a:pt x="249" y="79"/>
                  </a:cubicBezTo>
                  <a:cubicBezTo>
                    <a:pt x="248" y="79"/>
                    <a:pt x="247" y="80"/>
                    <a:pt x="246" y="81"/>
                  </a:cubicBezTo>
                  <a:cubicBezTo>
                    <a:pt x="243" y="78"/>
                    <a:pt x="240" y="76"/>
                    <a:pt x="238" y="72"/>
                  </a:cubicBezTo>
                  <a:cubicBezTo>
                    <a:pt x="235" y="65"/>
                    <a:pt x="233" y="56"/>
                    <a:pt x="229" y="48"/>
                  </a:cubicBezTo>
                  <a:cubicBezTo>
                    <a:pt x="223" y="36"/>
                    <a:pt x="212" y="28"/>
                    <a:pt x="199" y="28"/>
                  </a:cubicBezTo>
                  <a:cubicBezTo>
                    <a:pt x="163" y="27"/>
                    <a:pt x="128" y="28"/>
                    <a:pt x="91" y="28"/>
                  </a:cubicBezTo>
                  <a:cubicBezTo>
                    <a:pt x="91" y="68"/>
                    <a:pt x="91" y="106"/>
                    <a:pt x="91" y="147"/>
                  </a:cubicBezTo>
                  <a:cubicBezTo>
                    <a:pt x="102" y="147"/>
                    <a:pt x="112" y="147"/>
                    <a:pt x="122" y="147"/>
                  </a:cubicBezTo>
                  <a:cubicBezTo>
                    <a:pt x="140" y="147"/>
                    <a:pt x="158" y="147"/>
                    <a:pt x="176" y="147"/>
                  </a:cubicBezTo>
                  <a:cubicBezTo>
                    <a:pt x="196" y="147"/>
                    <a:pt x="202" y="142"/>
                    <a:pt x="208" y="124"/>
                  </a:cubicBezTo>
                  <a:cubicBezTo>
                    <a:pt x="210" y="120"/>
                    <a:pt x="212" y="117"/>
                    <a:pt x="214" y="111"/>
                  </a:cubicBezTo>
                  <a:cubicBezTo>
                    <a:pt x="222" y="126"/>
                    <a:pt x="223" y="193"/>
                    <a:pt x="214" y="210"/>
                  </a:cubicBezTo>
                  <a:cubicBezTo>
                    <a:pt x="211" y="203"/>
                    <a:pt x="209" y="199"/>
                    <a:pt x="207" y="194"/>
                  </a:cubicBezTo>
                  <a:cubicBezTo>
                    <a:pt x="202" y="178"/>
                    <a:pt x="198" y="175"/>
                    <a:pt x="181" y="175"/>
                  </a:cubicBezTo>
                  <a:cubicBezTo>
                    <a:pt x="153" y="175"/>
                    <a:pt x="125" y="175"/>
                    <a:pt x="98" y="176"/>
                  </a:cubicBezTo>
                  <a:cubicBezTo>
                    <a:pt x="96" y="176"/>
                    <a:pt x="94" y="177"/>
                    <a:pt x="91" y="177"/>
                  </a:cubicBezTo>
                  <a:cubicBezTo>
                    <a:pt x="90" y="182"/>
                    <a:pt x="90" y="188"/>
                    <a:pt x="90" y="193"/>
                  </a:cubicBezTo>
                  <a:cubicBezTo>
                    <a:pt x="90" y="225"/>
                    <a:pt x="89" y="257"/>
                    <a:pt x="90" y="289"/>
                  </a:cubicBezTo>
                  <a:cubicBezTo>
                    <a:pt x="90" y="307"/>
                    <a:pt x="96" y="312"/>
                    <a:pt x="114" y="313"/>
                  </a:cubicBezTo>
                  <a:cubicBezTo>
                    <a:pt x="139" y="313"/>
                    <a:pt x="164" y="313"/>
                    <a:pt x="190" y="313"/>
                  </a:cubicBezTo>
                  <a:cubicBezTo>
                    <a:pt x="224" y="313"/>
                    <a:pt x="248" y="297"/>
                    <a:pt x="261" y="265"/>
                  </a:cubicBezTo>
                  <a:cubicBezTo>
                    <a:pt x="263" y="261"/>
                    <a:pt x="264" y="256"/>
                    <a:pt x="267" y="252"/>
                  </a:cubicBezTo>
                  <a:cubicBezTo>
                    <a:pt x="269" y="250"/>
                    <a:pt x="274" y="249"/>
                    <a:pt x="281"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2">
              <a:extLst>
                <a:ext uri="{FF2B5EF4-FFF2-40B4-BE49-F238E27FC236}">
                  <a16:creationId xmlns:a16="http://schemas.microsoft.com/office/drawing/2014/main" id="{039CC649-63F2-489C-8D93-31BE01176648}"/>
                </a:ext>
              </a:extLst>
            </p:cNvPr>
            <p:cNvSpPr>
              <a:spLocks/>
            </p:cNvSpPr>
            <p:nvPr userDrawn="1"/>
          </p:nvSpPr>
          <p:spPr bwMode="auto">
            <a:xfrm>
              <a:off x="4717052" y="2416812"/>
              <a:ext cx="158179" cy="189250"/>
            </a:xfrm>
            <a:custGeom>
              <a:avLst/>
              <a:gdLst>
                <a:gd name="T0" fmla="*/ 88 w 279"/>
                <a:gd name="T1" fmla="*/ 171 h 334"/>
                <a:gd name="T2" fmla="*/ 88 w 279"/>
                <a:gd name="T3" fmla="*/ 285 h 334"/>
                <a:gd name="T4" fmla="*/ 114 w 279"/>
                <a:gd name="T5" fmla="*/ 309 h 334"/>
                <a:gd name="T6" fmla="*/ 186 w 279"/>
                <a:gd name="T7" fmla="*/ 309 h 334"/>
                <a:gd name="T8" fmla="*/ 261 w 279"/>
                <a:gd name="T9" fmla="*/ 259 h 334"/>
                <a:gd name="T10" fmla="*/ 267 w 279"/>
                <a:gd name="T11" fmla="*/ 247 h 334"/>
                <a:gd name="T12" fmla="*/ 279 w 279"/>
                <a:gd name="T13" fmla="*/ 242 h 334"/>
                <a:gd name="T14" fmla="*/ 251 w 279"/>
                <a:gd name="T15" fmla="*/ 334 h 334"/>
                <a:gd name="T16" fmla="*/ 2 w 279"/>
                <a:gd name="T17" fmla="*/ 333 h 334"/>
                <a:gd name="T18" fmla="*/ 0 w 279"/>
                <a:gd name="T19" fmla="*/ 328 h 334"/>
                <a:gd name="T20" fmla="*/ 4 w 279"/>
                <a:gd name="T21" fmla="*/ 324 h 334"/>
                <a:gd name="T22" fmla="*/ 32 w 279"/>
                <a:gd name="T23" fmla="*/ 289 h 334"/>
                <a:gd name="T24" fmla="*/ 32 w 279"/>
                <a:gd name="T25" fmla="*/ 44 h 334"/>
                <a:gd name="T26" fmla="*/ 8 w 279"/>
                <a:gd name="T27" fmla="*/ 10 h 334"/>
                <a:gd name="T28" fmla="*/ 1 w 279"/>
                <a:gd name="T29" fmla="*/ 6 h 334"/>
                <a:gd name="T30" fmla="*/ 0 w 279"/>
                <a:gd name="T31" fmla="*/ 3 h 334"/>
                <a:gd name="T32" fmla="*/ 4 w 279"/>
                <a:gd name="T33" fmla="*/ 0 h 334"/>
                <a:gd name="T34" fmla="*/ 242 w 279"/>
                <a:gd name="T35" fmla="*/ 0 h 334"/>
                <a:gd name="T36" fmla="*/ 246 w 279"/>
                <a:gd name="T37" fmla="*/ 75 h 334"/>
                <a:gd name="T38" fmla="*/ 241 w 279"/>
                <a:gd name="T39" fmla="*/ 77 h 334"/>
                <a:gd name="T40" fmla="*/ 236 w 279"/>
                <a:gd name="T41" fmla="*/ 61 h 334"/>
                <a:gd name="T42" fmla="*/ 187 w 279"/>
                <a:gd name="T43" fmla="*/ 23 h 334"/>
                <a:gd name="T44" fmla="*/ 91 w 279"/>
                <a:gd name="T45" fmla="*/ 23 h 334"/>
                <a:gd name="T46" fmla="*/ 90 w 279"/>
                <a:gd name="T47" fmla="*/ 143 h 334"/>
                <a:gd name="T48" fmla="*/ 137 w 279"/>
                <a:gd name="T49" fmla="*/ 143 h 334"/>
                <a:gd name="T50" fmla="*/ 163 w 279"/>
                <a:gd name="T51" fmla="*/ 143 h 334"/>
                <a:gd name="T52" fmla="*/ 209 w 279"/>
                <a:gd name="T53" fmla="*/ 113 h 334"/>
                <a:gd name="T54" fmla="*/ 216 w 279"/>
                <a:gd name="T55" fmla="*/ 108 h 334"/>
                <a:gd name="T56" fmla="*/ 217 w 279"/>
                <a:gd name="T57" fmla="*/ 202 h 334"/>
                <a:gd name="T58" fmla="*/ 207 w 279"/>
                <a:gd name="T59" fmla="*/ 194 h 334"/>
                <a:gd name="T60" fmla="*/ 176 w 279"/>
                <a:gd name="T61" fmla="*/ 171 h 334"/>
                <a:gd name="T62" fmla="*/ 88 w 279"/>
                <a:gd name="T63" fmla="*/ 1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4">
                  <a:moveTo>
                    <a:pt x="88" y="171"/>
                  </a:moveTo>
                  <a:cubicBezTo>
                    <a:pt x="88" y="211"/>
                    <a:pt x="87" y="248"/>
                    <a:pt x="88" y="285"/>
                  </a:cubicBezTo>
                  <a:cubicBezTo>
                    <a:pt x="88" y="304"/>
                    <a:pt x="94" y="308"/>
                    <a:pt x="114" y="309"/>
                  </a:cubicBezTo>
                  <a:cubicBezTo>
                    <a:pt x="138" y="309"/>
                    <a:pt x="162" y="309"/>
                    <a:pt x="186" y="309"/>
                  </a:cubicBezTo>
                  <a:cubicBezTo>
                    <a:pt x="222" y="309"/>
                    <a:pt x="247" y="292"/>
                    <a:pt x="261" y="259"/>
                  </a:cubicBezTo>
                  <a:cubicBezTo>
                    <a:pt x="263" y="255"/>
                    <a:pt x="264" y="250"/>
                    <a:pt x="267" y="247"/>
                  </a:cubicBezTo>
                  <a:cubicBezTo>
                    <a:pt x="268" y="245"/>
                    <a:pt x="272" y="244"/>
                    <a:pt x="279" y="242"/>
                  </a:cubicBezTo>
                  <a:cubicBezTo>
                    <a:pt x="269" y="275"/>
                    <a:pt x="260" y="304"/>
                    <a:pt x="251" y="334"/>
                  </a:cubicBezTo>
                  <a:cubicBezTo>
                    <a:pt x="167" y="334"/>
                    <a:pt x="85" y="334"/>
                    <a:pt x="2" y="333"/>
                  </a:cubicBezTo>
                  <a:cubicBezTo>
                    <a:pt x="2" y="333"/>
                    <a:pt x="1" y="330"/>
                    <a:pt x="0" y="328"/>
                  </a:cubicBezTo>
                  <a:cubicBezTo>
                    <a:pt x="1" y="327"/>
                    <a:pt x="2" y="325"/>
                    <a:pt x="4" y="324"/>
                  </a:cubicBezTo>
                  <a:cubicBezTo>
                    <a:pt x="27" y="317"/>
                    <a:pt x="32" y="312"/>
                    <a:pt x="32" y="289"/>
                  </a:cubicBezTo>
                  <a:cubicBezTo>
                    <a:pt x="32" y="207"/>
                    <a:pt x="32" y="125"/>
                    <a:pt x="32" y="44"/>
                  </a:cubicBezTo>
                  <a:cubicBezTo>
                    <a:pt x="32" y="26"/>
                    <a:pt x="26" y="14"/>
                    <a:pt x="8" y="10"/>
                  </a:cubicBezTo>
                  <a:cubicBezTo>
                    <a:pt x="5" y="9"/>
                    <a:pt x="3" y="7"/>
                    <a:pt x="1" y="6"/>
                  </a:cubicBezTo>
                  <a:cubicBezTo>
                    <a:pt x="1" y="5"/>
                    <a:pt x="1" y="5"/>
                    <a:pt x="0" y="3"/>
                  </a:cubicBezTo>
                  <a:cubicBezTo>
                    <a:pt x="2" y="2"/>
                    <a:pt x="3" y="0"/>
                    <a:pt x="4" y="0"/>
                  </a:cubicBezTo>
                  <a:cubicBezTo>
                    <a:pt x="83" y="0"/>
                    <a:pt x="161" y="0"/>
                    <a:pt x="242" y="0"/>
                  </a:cubicBezTo>
                  <a:cubicBezTo>
                    <a:pt x="243" y="26"/>
                    <a:pt x="249" y="50"/>
                    <a:pt x="246" y="75"/>
                  </a:cubicBezTo>
                  <a:cubicBezTo>
                    <a:pt x="244" y="76"/>
                    <a:pt x="242" y="76"/>
                    <a:pt x="241" y="77"/>
                  </a:cubicBezTo>
                  <a:cubicBezTo>
                    <a:pt x="239" y="71"/>
                    <a:pt x="237" y="66"/>
                    <a:pt x="236" y="61"/>
                  </a:cubicBezTo>
                  <a:cubicBezTo>
                    <a:pt x="231" y="41"/>
                    <a:pt x="214" y="22"/>
                    <a:pt x="187" y="23"/>
                  </a:cubicBezTo>
                  <a:cubicBezTo>
                    <a:pt x="155" y="24"/>
                    <a:pt x="123" y="23"/>
                    <a:pt x="91" y="23"/>
                  </a:cubicBezTo>
                  <a:cubicBezTo>
                    <a:pt x="87" y="39"/>
                    <a:pt x="86" y="121"/>
                    <a:pt x="90" y="143"/>
                  </a:cubicBezTo>
                  <a:cubicBezTo>
                    <a:pt x="106" y="143"/>
                    <a:pt x="122" y="143"/>
                    <a:pt x="137" y="143"/>
                  </a:cubicBezTo>
                  <a:cubicBezTo>
                    <a:pt x="146" y="143"/>
                    <a:pt x="155" y="143"/>
                    <a:pt x="163" y="143"/>
                  </a:cubicBezTo>
                  <a:cubicBezTo>
                    <a:pt x="187" y="146"/>
                    <a:pt x="204" y="140"/>
                    <a:pt x="209" y="113"/>
                  </a:cubicBezTo>
                  <a:cubicBezTo>
                    <a:pt x="209" y="112"/>
                    <a:pt x="213" y="110"/>
                    <a:pt x="216" y="108"/>
                  </a:cubicBezTo>
                  <a:cubicBezTo>
                    <a:pt x="220" y="124"/>
                    <a:pt x="221" y="180"/>
                    <a:pt x="217" y="202"/>
                  </a:cubicBezTo>
                  <a:cubicBezTo>
                    <a:pt x="210" y="205"/>
                    <a:pt x="209" y="200"/>
                    <a:pt x="207" y="194"/>
                  </a:cubicBezTo>
                  <a:cubicBezTo>
                    <a:pt x="199" y="172"/>
                    <a:pt x="198" y="171"/>
                    <a:pt x="176" y="171"/>
                  </a:cubicBezTo>
                  <a:cubicBezTo>
                    <a:pt x="147" y="171"/>
                    <a:pt x="119" y="171"/>
                    <a:pt x="88"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3">
              <a:extLst>
                <a:ext uri="{FF2B5EF4-FFF2-40B4-BE49-F238E27FC236}">
                  <a16:creationId xmlns:a16="http://schemas.microsoft.com/office/drawing/2014/main" id="{909624C5-BAEE-4064-9487-884EA2B73F1C}"/>
                </a:ext>
              </a:extLst>
            </p:cNvPr>
            <p:cNvSpPr>
              <a:spLocks/>
            </p:cNvSpPr>
            <p:nvPr userDrawn="1"/>
          </p:nvSpPr>
          <p:spPr bwMode="auto">
            <a:xfrm>
              <a:off x="5031715" y="2765936"/>
              <a:ext cx="184166" cy="194334"/>
            </a:xfrm>
            <a:custGeom>
              <a:avLst/>
              <a:gdLst>
                <a:gd name="T0" fmla="*/ 230 w 326"/>
                <a:gd name="T1" fmla="*/ 7 h 344"/>
                <a:gd name="T2" fmla="*/ 242 w 326"/>
                <a:gd name="T3" fmla="*/ 0 h 344"/>
                <a:gd name="T4" fmla="*/ 316 w 326"/>
                <a:gd name="T5" fmla="*/ 0 h 344"/>
                <a:gd name="T6" fmla="*/ 326 w 326"/>
                <a:gd name="T7" fmla="*/ 6 h 344"/>
                <a:gd name="T8" fmla="*/ 321 w 326"/>
                <a:gd name="T9" fmla="*/ 11 h 344"/>
                <a:gd name="T10" fmla="*/ 293 w 326"/>
                <a:gd name="T11" fmla="*/ 45 h 344"/>
                <a:gd name="T12" fmla="*/ 293 w 326"/>
                <a:gd name="T13" fmla="*/ 223 h 344"/>
                <a:gd name="T14" fmla="*/ 201 w 326"/>
                <a:gd name="T15" fmla="*/ 338 h 344"/>
                <a:gd name="T16" fmla="*/ 107 w 326"/>
                <a:gd name="T17" fmla="*/ 332 h 344"/>
                <a:gd name="T18" fmla="*/ 31 w 326"/>
                <a:gd name="T19" fmla="*/ 223 h 344"/>
                <a:gd name="T20" fmla="*/ 31 w 326"/>
                <a:gd name="T21" fmla="*/ 69 h 344"/>
                <a:gd name="T22" fmla="*/ 0 w 326"/>
                <a:gd name="T23" fmla="*/ 6 h 344"/>
                <a:gd name="T24" fmla="*/ 9 w 326"/>
                <a:gd name="T25" fmla="*/ 0 h 344"/>
                <a:gd name="T26" fmla="*/ 113 w 326"/>
                <a:gd name="T27" fmla="*/ 0 h 344"/>
                <a:gd name="T28" fmla="*/ 122 w 326"/>
                <a:gd name="T29" fmla="*/ 5 h 344"/>
                <a:gd name="T30" fmla="*/ 110 w 326"/>
                <a:gd name="T31" fmla="*/ 13 h 344"/>
                <a:gd name="T32" fmla="*/ 89 w 326"/>
                <a:gd name="T33" fmla="*/ 48 h 344"/>
                <a:gd name="T34" fmla="*/ 89 w 326"/>
                <a:gd name="T35" fmla="*/ 228 h 344"/>
                <a:gd name="T36" fmla="*/ 158 w 326"/>
                <a:gd name="T37" fmla="*/ 313 h 344"/>
                <a:gd name="T38" fmla="*/ 264 w 326"/>
                <a:gd name="T39" fmla="*/ 227 h 344"/>
                <a:gd name="T40" fmla="*/ 265 w 326"/>
                <a:gd name="T41" fmla="*/ 43 h 344"/>
                <a:gd name="T42" fmla="*/ 238 w 326"/>
                <a:gd name="T43" fmla="*/ 11 h 344"/>
                <a:gd name="T44" fmla="*/ 230 w 326"/>
                <a:gd name="T45" fmla="*/ 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344">
                  <a:moveTo>
                    <a:pt x="230" y="7"/>
                  </a:moveTo>
                  <a:cubicBezTo>
                    <a:pt x="235" y="4"/>
                    <a:pt x="238" y="0"/>
                    <a:pt x="242" y="0"/>
                  </a:cubicBezTo>
                  <a:cubicBezTo>
                    <a:pt x="266" y="0"/>
                    <a:pt x="291" y="0"/>
                    <a:pt x="316" y="0"/>
                  </a:cubicBezTo>
                  <a:cubicBezTo>
                    <a:pt x="319" y="0"/>
                    <a:pt x="322" y="4"/>
                    <a:pt x="326" y="6"/>
                  </a:cubicBezTo>
                  <a:cubicBezTo>
                    <a:pt x="323" y="9"/>
                    <a:pt x="322" y="11"/>
                    <a:pt x="321" y="11"/>
                  </a:cubicBezTo>
                  <a:cubicBezTo>
                    <a:pt x="297" y="15"/>
                    <a:pt x="293" y="20"/>
                    <a:pt x="293" y="45"/>
                  </a:cubicBezTo>
                  <a:cubicBezTo>
                    <a:pt x="293" y="104"/>
                    <a:pt x="291" y="163"/>
                    <a:pt x="293" y="223"/>
                  </a:cubicBezTo>
                  <a:cubicBezTo>
                    <a:pt x="295" y="281"/>
                    <a:pt x="259" y="326"/>
                    <a:pt x="201" y="338"/>
                  </a:cubicBezTo>
                  <a:cubicBezTo>
                    <a:pt x="169" y="344"/>
                    <a:pt x="138" y="343"/>
                    <a:pt x="107" y="332"/>
                  </a:cubicBezTo>
                  <a:cubicBezTo>
                    <a:pt x="58" y="313"/>
                    <a:pt x="32" y="276"/>
                    <a:pt x="31" y="223"/>
                  </a:cubicBezTo>
                  <a:cubicBezTo>
                    <a:pt x="31" y="172"/>
                    <a:pt x="31" y="121"/>
                    <a:pt x="31" y="69"/>
                  </a:cubicBezTo>
                  <a:cubicBezTo>
                    <a:pt x="31" y="29"/>
                    <a:pt x="31" y="29"/>
                    <a:pt x="0" y="6"/>
                  </a:cubicBezTo>
                  <a:cubicBezTo>
                    <a:pt x="3" y="4"/>
                    <a:pt x="6" y="0"/>
                    <a:pt x="9" y="0"/>
                  </a:cubicBezTo>
                  <a:cubicBezTo>
                    <a:pt x="43" y="0"/>
                    <a:pt x="78" y="0"/>
                    <a:pt x="113" y="0"/>
                  </a:cubicBezTo>
                  <a:cubicBezTo>
                    <a:pt x="115" y="0"/>
                    <a:pt x="117" y="2"/>
                    <a:pt x="122" y="5"/>
                  </a:cubicBezTo>
                  <a:cubicBezTo>
                    <a:pt x="117" y="9"/>
                    <a:pt x="114" y="12"/>
                    <a:pt x="110" y="13"/>
                  </a:cubicBezTo>
                  <a:cubicBezTo>
                    <a:pt x="95" y="21"/>
                    <a:pt x="89" y="32"/>
                    <a:pt x="89" y="48"/>
                  </a:cubicBezTo>
                  <a:cubicBezTo>
                    <a:pt x="89" y="108"/>
                    <a:pt x="88" y="168"/>
                    <a:pt x="89" y="228"/>
                  </a:cubicBezTo>
                  <a:cubicBezTo>
                    <a:pt x="90" y="274"/>
                    <a:pt x="117" y="306"/>
                    <a:pt x="158" y="313"/>
                  </a:cubicBezTo>
                  <a:cubicBezTo>
                    <a:pt x="212" y="323"/>
                    <a:pt x="264" y="282"/>
                    <a:pt x="264" y="227"/>
                  </a:cubicBezTo>
                  <a:cubicBezTo>
                    <a:pt x="265" y="166"/>
                    <a:pt x="265" y="104"/>
                    <a:pt x="265" y="43"/>
                  </a:cubicBezTo>
                  <a:cubicBezTo>
                    <a:pt x="265" y="20"/>
                    <a:pt x="262" y="17"/>
                    <a:pt x="238" y="11"/>
                  </a:cubicBezTo>
                  <a:cubicBezTo>
                    <a:pt x="236" y="11"/>
                    <a:pt x="235" y="9"/>
                    <a:pt x="23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4">
              <a:extLst>
                <a:ext uri="{FF2B5EF4-FFF2-40B4-BE49-F238E27FC236}">
                  <a16:creationId xmlns:a16="http://schemas.microsoft.com/office/drawing/2014/main" id="{77242B03-DF76-4C4F-91CF-7A5EE335712B}"/>
                </a:ext>
              </a:extLst>
            </p:cNvPr>
            <p:cNvSpPr>
              <a:spLocks noEditPoints="1"/>
            </p:cNvSpPr>
            <p:nvPr userDrawn="1"/>
          </p:nvSpPr>
          <p:spPr bwMode="auto">
            <a:xfrm>
              <a:off x="6061575" y="2758591"/>
              <a:ext cx="192075" cy="198289"/>
            </a:xfrm>
            <a:custGeom>
              <a:avLst/>
              <a:gdLst>
                <a:gd name="T0" fmla="*/ 339 w 339"/>
                <a:gd name="T1" fmla="*/ 344 h 351"/>
                <a:gd name="T2" fmla="*/ 222 w 339"/>
                <a:gd name="T3" fmla="*/ 347 h 351"/>
                <a:gd name="T4" fmla="*/ 221 w 339"/>
                <a:gd name="T5" fmla="*/ 343 h 351"/>
                <a:gd name="T6" fmla="*/ 234 w 339"/>
                <a:gd name="T7" fmla="*/ 337 h 351"/>
                <a:gd name="T8" fmla="*/ 245 w 339"/>
                <a:gd name="T9" fmla="*/ 314 h 351"/>
                <a:gd name="T10" fmla="*/ 215 w 339"/>
                <a:gd name="T11" fmla="*/ 244 h 351"/>
                <a:gd name="T12" fmla="*/ 97 w 339"/>
                <a:gd name="T13" fmla="*/ 244 h 351"/>
                <a:gd name="T14" fmla="*/ 67 w 339"/>
                <a:gd name="T15" fmla="*/ 316 h 351"/>
                <a:gd name="T16" fmla="*/ 74 w 339"/>
                <a:gd name="T17" fmla="*/ 334 h 351"/>
                <a:gd name="T18" fmla="*/ 90 w 339"/>
                <a:gd name="T19" fmla="*/ 343 h 351"/>
                <a:gd name="T20" fmla="*/ 0 w 339"/>
                <a:gd name="T21" fmla="*/ 344 h 351"/>
                <a:gd name="T22" fmla="*/ 3 w 339"/>
                <a:gd name="T23" fmla="*/ 340 h 351"/>
                <a:gd name="T24" fmla="*/ 42 w 339"/>
                <a:gd name="T25" fmla="*/ 301 h 351"/>
                <a:gd name="T26" fmla="*/ 153 w 339"/>
                <a:gd name="T27" fmla="*/ 33 h 351"/>
                <a:gd name="T28" fmla="*/ 168 w 339"/>
                <a:gd name="T29" fmla="*/ 0 h 351"/>
                <a:gd name="T30" fmla="*/ 181 w 339"/>
                <a:gd name="T31" fmla="*/ 23 h 351"/>
                <a:gd name="T32" fmla="*/ 276 w 339"/>
                <a:gd name="T33" fmla="*/ 242 h 351"/>
                <a:gd name="T34" fmla="*/ 298 w 339"/>
                <a:gd name="T35" fmla="*/ 294 h 351"/>
                <a:gd name="T36" fmla="*/ 339 w 339"/>
                <a:gd name="T37" fmla="*/ 344 h 351"/>
                <a:gd name="T38" fmla="*/ 155 w 339"/>
                <a:gd name="T39" fmla="*/ 108 h 351"/>
                <a:gd name="T40" fmla="*/ 109 w 339"/>
                <a:gd name="T41" fmla="*/ 216 h 351"/>
                <a:gd name="T42" fmla="*/ 202 w 339"/>
                <a:gd name="T43" fmla="*/ 216 h 351"/>
                <a:gd name="T44" fmla="*/ 155 w 339"/>
                <a:gd name="T45" fmla="*/ 10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9" h="351">
                  <a:moveTo>
                    <a:pt x="339" y="344"/>
                  </a:moveTo>
                  <a:cubicBezTo>
                    <a:pt x="299" y="349"/>
                    <a:pt x="261" y="349"/>
                    <a:pt x="222" y="347"/>
                  </a:cubicBezTo>
                  <a:cubicBezTo>
                    <a:pt x="222" y="346"/>
                    <a:pt x="221" y="344"/>
                    <a:pt x="221" y="343"/>
                  </a:cubicBezTo>
                  <a:cubicBezTo>
                    <a:pt x="226" y="341"/>
                    <a:pt x="230" y="339"/>
                    <a:pt x="234" y="337"/>
                  </a:cubicBezTo>
                  <a:cubicBezTo>
                    <a:pt x="247" y="332"/>
                    <a:pt x="250" y="326"/>
                    <a:pt x="245" y="314"/>
                  </a:cubicBezTo>
                  <a:cubicBezTo>
                    <a:pt x="235" y="290"/>
                    <a:pt x="225" y="267"/>
                    <a:pt x="215" y="244"/>
                  </a:cubicBezTo>
                  <a:cubicBezTo>
                    <a:pt x="175" y="244"/>
                    <a:pt x="137" y="244"/>
                    <a:pt x="97" y="244"/>
                  </a:cubicBezTo>
                  <a:cubicBezTo>
                    <a:pt x="87" y="268"/>
                    <a:pt x="77" y="292"/>
                    <a:pt x="67" y="316"/>
                  </a:cubicBezTo>
                  <a:cubicBezTo>
                    <a:pt x="63" y="324"/>
                    <a:pt x="68" y="330"/>
                    <a:pt x="74" y="334"/>
                  </a:cubicBezTo>
                  <a:cubicBezTo>
                    <a:pt x="78" y="338"/>
                    <a:pt x="84" y="340"/>
                    <a:pt x="90" y="343"/>
                  </a:cubicBezTo>
                  <a:cubicBezTo>
                    <a:pt x="75" y="350"/>
                    <a:pt x="15" y="351"/>
                    <a:pt x="0" y="344"/>
                  </a:cubicBezTo>
                  <a:cubicBezTo>
                    <a:pt x="1" y="343"/>
                    <a:pt x="2" y="340"/>
                    <a:pt x="3" y="340"/>
                  </a:cubicBezTo>
                  <a:cubicBezTo>
                    <a:pt x="25" y="335"/>
                    <a:pt x="35" y="319"/>
                    <a:pt x="42" y="301"/>
                  </a:cubicBezTo>
                  <a:cubicBezTo>
                    <a:pt x="79" y="211"/>
                    <a:pt x="116" y="122"/>
                    <a:pt x="153" y="33"/>
                  </a:cubicBezTo>
                  <a:cubicBezTo>
                    <a:pt x="157" y="23"/>
                    <a:pt x="162" y="14"/>
                    <a:pt x="168" y="0"/>
                  </a:cubicBezTo>
                  <a:cubicBezTo>
                    <a:pt x="174" y="11"/>
                    <a:pt x="178" y="17"/>
                    <a:pt x="181" y="23"/>
                  </a:cubicBezTo>
                  <a:cubicBezTo>
                    <a:pt x="213" y="96"/>
                    <a:pt x="245" y="169"/>
                    <a:pt x="276" y="242"/>
                  </a:cubicBezTo>
                  <a:cubicBezTo>
                    <a:pt x="284" y="260"/>
                    <a:pt x="291" y="277"/>
                    <a:pt x="298" y="294"/>
                  </a:cubicBezTo>
                  <a:cubicBezTo>
                    <a:pt x="307" y="314"/>
                    <a:pt x="314" y="335"/>
                    <a:pt x="339" y="344"/>
                  </a:cubicBezTo>
                  <a:close/>
                  <a:moveTo>
                    <a:pt x="155" y="108"/>
                  </a:moveTo>
                  <a:cubicBezTo>
                    <a:pt x="138" y="146"/>
                    <a:pt x="123" y="180"/>
                    <a:pt x="109" y="216"/>
                  </a:cubicBezTo>
                  <a:cubicBezTo>
                    <a:pt x="141" y="216"/>
                    <a:pt x="170" y="216"/>
                    <a:pt x="202" y="216"/>
                  </a:cubicBezTo>
                  <a:cubicBezTo>
                    <a:pt x="186" y="180"/>
                    <a:pt x="172" y="146"/>
                    <a:pt x="155"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5">
              <a:extLst>
                <a:ext uri="{FF2B5EF4-FFF2-40B4-BE49-F238E27FC236}">
                  <a16:creationId xmlns:a16="http://schemas.microsoft.com/office/drawing/2014/main" id="{224BFDBC-531A-4E4B-971B-F9EF572FBE38}"/>
                </a:ext>
              </a:extLst>
            </p:cNvPr>
            <p:cNvSpPr>
              <a:spLocks/>
            </p:cNvSpPr>
            <p:nvPr userDrawn="1"/>
          </p:nvSpPr>
          <p:spPr bwMode="auto">
            <a:xfrm>
              <a:off x="4541360" y="2766500"/>
              <a:ext cx="149705" cy="191510"/>
            </a:xfrm>
            <a:custGeom>
              <a:avLst/>
              <a:gdLst>
                <a:gd name="T0" fmla="*/ 212 w 265"/>
                <a:gd name="T1" fmla="*/ 205 h 339"/>
                <a:gd name="T2" fmla="*/ 206 w 265"/>
                <a:gd name="T3" fmla="*/ 190 h 339"/>
                <a:gd name="T4" fmla="*/ 185 w 265"/>
                <a:gd name="T5" fmla="*/ 171 h 339"/>
                <a:gd name="T6" fmla="*/ 89 w 265"/>
                <a:gd name="T7" fmla="*/ 171 h 339"/>
                <a:gd name="T8" fmla="*/ 89 w 265"/>
                <a:gd name="T9" fmla="*/ 200 h 339"/>
                <a:gd name="T10" fmla="*/ 89 w 265"/>
                <a:gd name="T11" fmla="*/ 288 h 339"/>
                <a:gd name="T12" fmla="*/ 117 w 265"/>
                <a:gd name="T13" fmla="*/ 327 h 339"/>
                <a:gd name="T14" fmla="*/ 123 w 265"/>
                <a:gd name="T15" fmla="*/ 334 h 339"/>
                <a:gd name="T16" fmla="*/ 0 w 265"/>
                <a:gd name="T17" fmla="*/ 335 h 339"/>
                <a:gd name="T18" fmla="*/ 9 w 265"/>
                <a:gd name="T19" fmla="*/ 326 h 339"/>
                <a:gd name="T20" fmla="*/ 33 w 265"/>
                <a:gd name="T21" fmla="*/ 292 h 339"/>
                <a:gd name="T22" fmla="*/ 33 w 265"/>
                <a:gd name="T23" fmla="*/ 46 h 339"/>
                <a:gd name="T24" fmla="*/ 9 w 265"/>
                <a:gd name="T25" fmla="*/ 12 h 339"/>
                <a:gd name="T26" fmla="*/ 4 w 265"/>
                <a:gd name="T27" fmla="*/ 0 h 339"/>
                <a:gd name="T28" fmla="*/ 257 w 265"/>
                <a:gd name="T29" fmla="*/ 0 h 339"/>
                <a:gd name="T30" fmla="*/ 261 w 265"/>
                <a:gd name="T31" fmla="*/ 77 h 339"/>
                <a:gd name="T32" fmla="*/ 257 w 265"/>
                <a:gd name="T33" fmla="*/ 78 h 339"/>
                <a:gd name="T34" fmla="*/ 251 w 265"/>
                <a:gd name="T35" fmla="*/ 63 h 339"/>
                <a:gd name="T36" fmla="*/ 202 w 265"/>
                <a:gd name="T37" fmla="*/ 25 h 339"/>
                <a:gd name="T38" fmla="*/ 93 w 265"/>
                <a:gd name="T39" fmla="*/ 25 h 339"/>
                <a:gd name="T40" fmla="*/ 92 w 265"/>
                <a:gd name="T41" fmla="*/ 145 h 339"/>
                <a:gd name="T42" fmla="*/ 145 w 265"/>
                <a:gd name="T43" fmla="*/ 145 h 339"/>
                <a:gd name="T44" fmla="*/ 178 w 265"/>
                <a:gd name="T45" fmla="*/ 145 h 339"/>
                <a:gd name="T46" fmla="*/ 207 w 265"/>
                <a:gd name="T47" fmla="*/ 123 h 339"/>
                <a:gd name="T48" fmla="*/ 212 w 265"/>
                <a:gd name="T49" fmla="*/ 110 h 339"/>
                <a:gd name="T50" fmla="*/ 212 w 265"/>
                <a:gd name="T51" fmla="*/ 20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9">
                  <a:moveTo>
                    <a:pt x="212" y="205"/>
                  </a:moveTo>
                  <a:cubicBezTo>
                    <a:pt x="210" y="200"/>
                    <a:pt x="208" y="195"/>
                    <a:pt x="206" y="190"/>
                  </a:cubicBezTo>
                  <a:cubicBezTo>
                    <a:pt x="203" y="179"/>
                    <a:pt x="195" y="172"/>
                    <a:pt x="185" y="171"/>
                  </a:cubicBezTo>
                  <a:cubicBezTo>
                    <a:pt x="154" y="170"/>
                    <a:pt x="123" y="171"/>
                    <a:pt x="89" y="171"/>
                  </a:cubicBezTo>
                  <a:cubicBezTo>
                    <a:pt x="89" y="182"/>
                    <a:pt x="89" y="191"/>
                    <a:pt x="89" y="200"/>
                  </a:cubicBezTo>
                  <a:cubicBezTo>
                    <a:pt x="89" y="230"/>
                    <a:pt x="89" y="259"/>
                    <a:pt x="89" y="288"/>
                  </a:cubicBezTo>
                  <a:cubicBezTo>
                    <a:pt x="89" y="315"/>
                    <a:pt x="92" y="317"/>
                    <a:pt x="117" y="327"/>
                  </a:cubicBezTo>
                  <a:cubicBezTo>
                    <a:pt x="119" y="328"/>
                    <a:pt x="121" y="331"/>
                    <a:pt x="123" y="334"/>
                  </a:cubicBezTo>
                  <a:cubicBezTo>
                    <a:pt x="108" y="338"/>
                    <a:pt x="28" y="339"/>
                    <a:pt x="0" y="335"/>
                  </a:cubicBezTo>
                  <a:cubicBezTo>
                    <a:pt x="4" y="331"/>
                    <a:pt x="6" y="327"/>
                    <a:pt x="9" y="326"/>
                  </a:cubicBezTo>
                  <a:cubicBezTo>
                    <a:pt x="28" y="322"/>
                    <a:pt x="33" y="308"/>
                    <a:pt x="33" y="292"/>
                  </a:cubicBezTo>
                  <a:cubicBezTo>
                    <a:pt x="34" y="210"/>
                    <a:pt x="33" y="128"/>
                    <a:pt x="33" y="46"/>
                  </a:cubicBezTo>
                  <a:cubicBezTo>
                    <a:pt x="33" y="29"/>
                    <a:pt x="28" y="16"/>
                    <a:pt x="9" y="12"/>
                  </a:cubicBezTo>
                  <a:cubicBezTo>
                    <a:pt x="3" y="10"/>
                    <a:pt x="0" y="7"/>
                    <a:pt x="4" y="0"/>
                  </a:cubicBezTo>
                  <a:cubicBezTo>
                    <a:pt x="88" y="0"/>
                    <a:pt x="172" y="0"/>
                    <a:pt x="257" y="0"/>
                  </a:cubicBezTo>
                  <a:cubicBezTo>
                    <a:pt x="259" y="26"/>
                    <a:pt x="265" y="52"/>
                    <a:pt x="261" y="77"/>
                  </a:cubicBezTo>
                  <a:cubicBezTo>
                    <a:pt x="260" y="78"/>
                    <a:pt x="258" y="78"/>
                    <a:pt x="257" y="78"/>
                  </a:cubicBezTo>
                  <a:cubicBezTo>
                    <a:pt x="255" y="73"/>
                    <a:pt x="253" y="68"/>
                    <a:pt x="251" y="63"/>
                  </a:cubicBezTo>
                  <a:cubicBezTo>
                    <a:pt x="243" y="37"/>
                    <a:pt x="229" y="26"/>
                    <a:pt x="202" y="25"/>
                  </a:cubicBezTo>
                  <a:cubicBezTo>
                    <a:pt x="166" y="25"/>
                    <a:pt x="129" y="25"/>
                    <a:pt x="93" y="25"/>
                  </a:cubicBezTo>
                  <a:cubicBezTo>
                    <a:pt x="89" y="41"/>
                    <a:pt x="88" y="120"/>
                    <a:pt x="92" y="145"/>
                  </a:cubicBezTo>
                  <a:cubicBezTo>
                    <a:pt x="109" y="145"/>
                    <a:pt x="127" y="145"/>
                    <a:pt x="145" y="145"/>
                  </a:cubicBezTo>
                  <a:cubicBezTo>
                    <a:pt x="156" y="145"/>
                    <a:pt x="167" y="146"/>
                    <a:pt x="178" y="145"/>
                  </a:cubicBezTo>
                  <a:cubicBezTo>
                    <a:pt x="197" y="145"/>
                    <a:pt x="201" y="141"/>
                    <a:pt x="207" y="123"/>
                  </a:cubicBezTo>
                  <a:cubicBezTo>
                    <a:pt x="208" y="119"/>
                    <a:pt x="210" y="115"/>
                    <a:pt x="212" y="110"/>
                  </a:cubicBezTo>
                  <a:cubicBezTo>
                    <a:pt x="220" y="121"/>
                    <a:pt x="221" y="178"/>
                    <a:pt x="21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6">
              <a:extLst>
                <a:ext uri="{FF2B5EF4-FFF2-40B4-BE49-F238E27FC236}">
                  <a16:creationId xmlns:a16="http://schemas.microsoft.com/office/drawing/2014/main" id="{5A6ED3FA-9EEB-4937-A088-C8F362077764}"/>
                </a:ext>
              </a:extLst>
            </p:cNvPr>
            <p:cNvSpPr>
              <a:spLocks/>
            </p:cNvSpPr>
            <p:nvPr userDrawn="1"/>
          </p:nvSpPr>
          <p:spPr bwMode="auto">
            <a:xfrm>
              <a:off x="5761599" y="2763111"/>
              <a:ext cx="124849" cy="197159"/>
            </a:xfrm>
            <a:custGeom>
              <a:avLst/>
              <a:gdLst>
                <a:gd name="T0" fmla="*/ 194 w 221"/>
                <a:gd name="T1" fmla="*/ 5 h 349"/>
                <a:gd name="T2" fmla="*/ 197 w 221"/>
                <a:gd name="T3" fmla="*/ 13 h 349"/>
                <a:gd name="T4" fmla="*/ 197 w 221"/>
                <a:gd name="T5" fmla="*/ 107 h 349"/>
                <a:gd name="T6" fmla="*/ 187 w 221"/>
                <a:gd name="T7" fmla="*/ 115 h 349"/>
                <a:gd name="T8" fmla="*/ 183 w 221"/>
                <a:gd name="T9" fmla="*/ 94 h 349"/>
                <a:gd name="T10" fmla="*/ 129 w 221"/>
                <a:gd name="T11" fmla="*/ 31 h 349"/>
                <a:gd name="T12" fmla="*/ 85 w 221"/>
                <a:gd name="T13" fmla="*/ 31 h 349"/>
                <a:gd name="T14" fmla="*/ 76 w 221"/>
                <a:gd name="T15" fmla="*/ 114 h 349"/>
                <a:gd name="T16" fmla="*/ 106 w 221"/>
                <a:gd name="T17" fmla="*/ 133 h 349"/>
                <a:gd name="T18" fmla="*/ 182 w 221"/>
                <a:gd name="T19" fmla="*/ 185 h 349"/>
                <a:gd name="T20" fmla="*/ 213 w 221"/>
                <a:gd name="T21" fmla="*/ 274 h 349"/>
                <a:gd name="T22" fmla="*/ 144 w 221"/>
                <a:gd name="T23" fmla="*/ 342 h 349"/>
                <a:gd name="T24" fmla="*/ 60 w 221"/>
                <a:gd name="T25" fmla="*/ 333 h 349"/>
                <a:gd name="T26" fmla="*/ 21 w 221"/>
                <a:gd name="T27" fmla="*/ 341 h 349"/>
                <a:gd name="T28" fmla="*/ 14 w 221"/>
                <a:gd name="T29" fmla="*/ 343 h 349"/>
                <a:gd name="T30" fmla="*/ 11 w 221"/>
                <a:gd name="T31" fmla="*/ 337 h 349"/>
                <a:gd name="T32" fmla="*/ 11 w 221"/>
                <a:gd name="T33" fmla="*/ 239 h 349"/>
                <a:gd name="T34" fmla="*/ 21 w 221"/>
                <a:gd name="T35" fmla="*/ 229 h 349"/>
                <a:gd name="T36" fmla="*/ 26 w 221"/>
                <a:gd name="T37" fmla="*/ 253 h 349"/>
                <a:gd name="T38" fmla="*/ 91 w 221"/>
                <a:gd name="T39" fmla="*/ 322 h 349"/>
                <a:gd name="T40" fmla="*/ 165 w 221"/>
                <a:gd name="T41" fmla="*/ 276 h 349"/>
                <a:gd name="T42" fmla="*/ 152 w 221"/>
                <a:gd name="T43" fmla="*/ 236 h 349"/>
                <a:gd name="T44" fmla="*/ 119 w 221"/>
                <a:gd name="T45" fmla="*/ 207 h 349"/>
                <a:gd name="T46" fmla="*/ 54 w 221"/>
                <a:gd name="T47" fmla="*/ 168 h 349"/>
                <a:gd name="T48" fmla="*/ 13 w 221"/>
                <a:gd name="T49" fmla="*/ 63 h 349"/>
                <a:gd name="T50" fmla="*/ 100 w 221"/>
                <a:gd name="T51" fmla="*/ 3 h 349"/>
                <a:gd name="T52" fmla="*/ 148 w 221"/>
                <a:gd name="T53" fmla="*/ 14 h 349"/>
                <a:gd name="T54" fmla="*/ 188 w 221"/>
                <a:gd name="T55" fmla="*/ 6 h 349"/>
                <a:gd name="T56" fmla="*/ 194 w 221"/>
                <a:gd name="T57" fmla="*/ 5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49">
                  <a:moveTo>
                    <a:pt x="194" y="5"/>
                  </a:moveTo>
                  <a:cubicBezTo>
                    <a:pt x="195" y="8"/>
                    <a:pt x="197" y="10"/>
                    <a:pt x="197" y="13"/>
                  </a:cubicBezTo>
                  <a:cubicBezTo>
                    <a:pt x="197" y="44"/>
                    <a:pt x="197" y="76"/>
                    <a:pt x="197" y="107"/>
                  </a:cubicBezTo>
                  <a:cubicBezTo>
                    <a:pt x="197" y="113"/>
                    <a:pt x="196" y="118"/>
                    <a:pt x="187" y="115"/>
                  </a:cubicBezTo>
                  <a:cubicBezTo>
                    <a:pt x="186" y="108"/>
                    <a:pt x="184" y="101"/>
                    <a:pt x="183" y="94"/>
                  </a:cubicBezTo>
                  <a:cubicBezTo>
                    <a:pt x="175" y="65"/>
                    <a:pt x="157" y="43"/>
                    <a:pt x="129" y="31"/>
                  </a:cubicBezTo>
                  <a:cubicBezTo>
                    <a:pt x="115" y="25"/>
                    <a:pt x="99" y="25"/>
                    <a:pt x="85" y="31"/>
                  </a:cubicBezTo>
                  <a:cubicBezTo>
                    <a:pt x="49" y="48"/>
                    <a:pt x="44" y="88"/>
                    <a:pt x="76" y="114"/>
                  </a:cubicBezTo>
                  <a:cubicBezTo>
                    <a:pt x="85" y="122"/>
                    <a:pt x="96" y="127"/>
                    <a:pt x="106" y="133"/>
                  </a:cubicBezTo>
                  <a:cubicBezTo>
                    <a:pt x="132" y="150"/>
                    <a:pt x="158" y="165"/>
                    <a:pt x="182" y="185"/>
                  </a:cubicBezTo>
                  <a:cubicBezTo>
                    <a:pt x="210" y="207"/>
                    <a:pt x="221" y="238"/>
                    <a:pt x="213" y="274"/>
                  </a:cubicBezTo>
                  <a:cubicBezTo>
                    <a:pt x="204" y="310"/>
                    <a:pt x="180" y="334"/>
                    <a:pt x="144" y="342"/>
                  </a:cubicBezTo>
                  <a:cubicBezTo>
                    <a:pt x="116" y="349"/>
                    <a:pt x="87" y="345"/>
                    <a:pt x="60" y="333"/>
                  </a:cubicBezTo>
                  <a:cubicBezTo>
                    <a:pt x="38" y="323"/>
                    <a:pt x="38" y="324"/>
                    <a:pt x="21" y="341"/>
                  </a:cubicBezTo>
                  <a:cubicBezTo>
                    <a:pt x="20" y="343"/>
                    <a:pt x="17" y="342"/>
                    <a:pt x="14" y="343"/>
                  </a:cubicBezTo>
                  <a:cubicBezTo>
                    <a:pt x="13" y="340"/>
                    <a:pt x="11" y="339"/>
                    <a:pt x="11" y="337"/>
                  </a:cubicBezTo>
                  <a:cubicBezTo>
                    <a:pt x="11" y="304"/>
                    <a:pt x="11" y="272"/>
                    <a:pt x="11" y="239"/>
                  </a:cubicBezTo>
                  <a:cubicBezTo>
                    <a:pt x="11" y="233"/>
                    <a:pt x="10" y="226"/>
                    <a:pt x="21" y="229"/>
                  </a:cubicBezTo>
                  <a:cubicBezTo>
                    <a:pt x="22" y="237"/>
                    <a:pt x="24" y="245"/>
                    <a:pt x="26" y="253"/>
                  </a:cubicBezTo>
                  <a:cubicBezTo>
                    <a:pt x="35" y="288"/>
                    <a:pt x="56" y="312"/>
                    <a:pt x="91" y="322"/>
                  </a:cubicBezTo>
                  <a:cubicBezTo>
                    <a:pt x="130" y="333"/>
                    <a:pt x="158" y="302"/>
                    <a:pt x="165" y="276"/>
                  </a:cubicBezTo>
                  <a:cubicBezTo>
                    <a:pt x="168" y="261"/>
                    <a:pt x="163" y="247"/>
                    <a:pt x="152" y="236"/>
                  </a:cubicBezTo>
                  <a:cubicBezTo>
                    <a:pt x="142" y="225"/>
                    <a:pt x="131" y="215"/>
                    <a:pt x="119" y="207"/>
                  </a:cubicBezTo>
                  <a:cubicBezTo>
                    <a:pt x="98" y="193"/>
                    <a:pt x="76" y="181"/>
                    <a:pt x="54" y="168"/>
                  </a:cubicBezTo>
                  <a:cubicBezTo>
                    <a:pt x="16" y="144"/>
                    <a:pt x="0" y="105"/>
                    <a:pt x="13" y="63"/>
                  </a:cubicBezTo>
                  <a:cubicBezTo>
                    <a:pt x="25" y="25"/>
                    <a:pt x="60" y="0"/>
                    <a:pt x="100" y="3"/>
                  </a:cubicBezTo>
                  <a:cubicBezTo>
                    <a:pt x="116" y="4"/>
                    <a:pt x="132" y="9"/>
                    <a:pt x="148" y="14"/>
                  </a:cubicBezTo>
                  <a:cubicBezTo>
                    <a:pt x="172" y="22"/>
                    <a:pt x="171" y="23"/>
                    <a:pt x="188" y="6"/>
                  </a:cubicBezTo>
                  <a:cubicBezTo>
                    <a:pt x="189" y="5"/>
                    <a:pt x="191" y="6"/>
                    <a:pt x="19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7">
              <a:extLst>
                <a:ext uri="{FF2B5EF4-FFF2-40B4-BE49-F238E27FC236}">
                  <a16:creationId xmlns:a16="http://schemas.microsoft.com/office/drawing/2014/main" id="{28D2E65B-89AE-423F-8B13-3947B366C24D}"/>
                </a:ext>
              </a:extLst>
            </p:cNvPr>
            <p:cNvSpPr>
              <a:spLocks/>
            </p:cNvSpPr>
            <p:nvPr userDrawn="1"/>
          </p:nvSpPr>
          <p:spPr bwMode="auto">
            <a:xfrm>
              <a:off x="6075698" y="2413422"/>
              <a:ext cx="123154" cy="194900"/>
            </a:xfrm>
            <a:custGeom>
              <a:avLst/>
              <a:gdLst>
                <a:gd name="T0" fmla="*/ 190 w 218"/>
                <a:gd name="T1" fmla="*/ 113 h 344"/>
                <a:gd name="T2" fmla="*/ 180 w 218"/>
                <a:gd name="T3" fmla="*/ 105 h 344"/>
                <a:gd name="T4" fmla="*/ 147 w 218"/>
                <a:gd name="T5" fmla="*/ 43 h 344"/>
                <a:gd name="T6" fmla="*/ 93 w 218"/>
                <a:gd name="T7" fmla="*/ 25 h 344"/>
                <a:gd name="T8" fmla="*/ 59 w 218"/>
                <a:gd name="T9" fmla="*/ 99 h 344"/>
                <a:gd name="T10" fmla="*/ 97 w 218"/>
                <a:gd name="T11" fmla="*/ 130 h 344"/>
                <a:gd name="T12" fmla="*/ 184 w 218"/>
                <a:gd name="T13" fmla="*/ 190 h 344"/>
                <a:gd name="T14" fmla="*/ 204 w 218"/>
                <a:gd name="T15" fmla="*/ 283 h 344"/>
                <a:gd name="T16" fmla="*/ 123 w 218"/>
                <a:gd name="T17" fmla="*/ 343 h 344"/>
                <a:gd name="T18" fmla="*/ 50 w 218"/>
                <a:gd name="T19" fmla="*/ 329 h 344"/>
                <a:gd name="T20" fmla="*/ 19 w 218"/>
                <a:gd name="T21" fmla="*/ 336 h 344"/>
                <a:gd name="T22" fmla="*/ 10 w 218"/>
                <a:gd name="T23" fmla="*/ 342 h 344"/>
                <a:gd name="T24" fmla="*/ 9 w 218"/>
                <a:gd name="T25" fmla="*/ 227 h 344"/>
                <a:gd name="T26" fmla="*/ 19 w 218"/>
                <a:gd name="T27" fmla="*/ 237 h 344"/>
                <a:gd name="T28" fmla="*/ 50 w 218"/>
                <a:gd name="T29" fmla="*/ 300 h 344"/>
                <a:gd name="T30" fmla="*/ 83 w 218"/>
                <a:gd name="T31" fmla="*/ 319 h 344"/>
                <a:gd name="T32" fmla="*/ 159 w 218"/>
                <a:gd name="T33" fmla="*/ 278 h 344"/>
                <a:gd name="T34" fmla="*/ 145 w 218"/>
                <a:gd name="T35" fmla="*/ 231 h 344"/>
                <a:gd name="T36" fmla="*/ 90 w 218"/>
                <a:gd name="T37" fmla="*/ 190 h 344"/>
                <a:gd name="T38" fmla="*/ 46 w 218"/>
                <a:gd name="T39" fmla="*/ 163 h 344"/>
                <a:gd name="T40" fmla="*/ 4 w 218"/>
                <a:gd name="T41" fmla="*/ 83 h 344"/>
                <a:gd name="T42" fmla="*/ 66 w 218"/>
                <a:gd name="T43" fmla="*/ 5 h 344"/>
                <a:gd name="T44" fmla="*/ 117 w 218"/>
                <a:gd name="T45" fmla="*/ 4 h 344"/>
                <a:gd name="T46" fmla="*/ 146 w 218"/>
                <a:gd name="T47" fmla="*/ 13 h 344"/>
                <a:gd name="T48" fmla="*/ 182 w 218"/>
                <a:gd name="T49" fmla="*/ 7 h 344"/>
                <a:gd name="T50" fmla="*/ 190 w 218"/>
                <a:gd name="T51" fmla="*/ 6 h 344"/>
                <a:gd name="T52" fmla="*/ 190 w 218"/>
                <a:gd name="T53" fmla="*/ 11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8" h="344">
                  <a:moveTo>
                    <a:pt x="190" y="113"/>
                  </a:moveTo>
                  <a:cubicBezTo>
                    <a:pt x="181" y="115"/>
                    <a:pt x="180" y="110"/>
                    <a:pt x="180" y="105"/>
                  </a:cubicBezTo>
                  <a:cubicBezTo>
                    <a:pt x="178" y="79"/>
                    <a:pt x="166" y="59"/>
                    <a:pt x="147" y="43"/>
                  </a:cubicBezTo>
                  <a:cubicBezTo>
                    <a:pt x="131" y="30"/>
                    <a:pt x="114" y="23"/>
                    <a:pt x="93" y="25"/>
                  </a:cubicBezTo>
                  <a:cubicBezTo>
                    <a:pt x="58" y="29"/>
                    <a:pt x="39" y="70"/>
                    <a:pt x="59" y="99"/>
                  </a:cubicBezTo>
                  <a:cubicBezTo>
                    <a:pt x="68" y="113"/>
                    <a:pt x="82" y="122"/>
                    <a:pt x="97" y="130"/>
                  </a:cubicBezTo>
                  <a:cubicBezTo>
                    <a:pt x="129" y="146"/>
                    <a:pt x="159" y="164"/>
                    <a:pt x="184" y="190"/>
                  </a:cubicBezTo>
                  <a:cubicBezTo>
                    <a:pt x="210" y="217"/>
                    <a:pt x="218" y="248"/>
                    <a:pt x="204" y="283"/>
                  </a:cubicBezTo>
                  <a:cubicBezTo>
                    <a:pt x="189" y="319"/>
                    <a:pt x="162" y="340"/>
                    <a:pt x="123" y="343"/>
                  </a:cubicBezTo>
                  <a:cubicBezTo>
                    <a:pt x="98" y="344"/>
                    <a:pt x="73" y="341"/>
                    <a:pt x="50" y="329"/>
                  </a:cubicBezTo>
                  <a:cubicBezTo>
                    <a:pt x="33" y="321"/>
                    <a:pt x="33" y="321"/>
                    <a:pt x="19" y="336"/>
                  </a:cubicBezTo>
                  <a:cubicBezTo>
                    <a:pt x="17" y="338"/>
                    <a:pt x="14" y="340"/>
                    <a:pt x="10" y="342"/>
                  </a:cubicBezTo>
                  <a:cubicBezTo>
                    <a:pt x="5" y="325"/>
                    <a:pt x="5" y="244"/>
                    <a:pt x="9" y="227"/>
                  </a:cubicBezTo>
                  <a:cubicBezTo>
                    <a:pt x="19" y="224"/>
                    <a:pt x="18" y="232"/>
                    <a:pt x="19" y="237"/>
                  </a:cubicBezTo>
                  <a:cubicBezTo>
                    <a:pt x="22" y="262"/>
                    <a:pt x="31" y="284"/>
                    <a:pt x="50" y="300"/>
                  </a:cubicBezTo>
                  <a:cubicBezTo>
                    <a:pt x="60" y="308"/>
                    <a:pt x="71" y="315"/>
                    <a:pt x="83" y="319"/>
                  </a:cubicBezTo>
                  <a:cubicBezTo>
                    <a:pt x="113" y="330"/>
                    <a:pt x="151" y="309"/>
                    <a:pt x="159" y="278"/>
                  </a:cubicBezTo>
                  <a:cubicBezTo>
                    <a:pt x="163" y="260"/>
                    <a:pt x="158" y="243"/>
                    <a:pt x="145" y="231"/>
                  </a:cubicBezTo>
                  <a:cubicBezTo>
                    <a:pt x="128" y="216"/>
                    <a:pt x="109" y="203"/>
                    <a:pt x="90" y="190"/>
                  </a:cubicBezTo>
                  <a:cubicBezTo>
                    <a:pt x="76" y="181"/>
                    <a:pt x="61" y="173"/>
                    <a:pt x="46" y="163"/>
                  </a:cubicBezTo>
                  <a:cubicBezTo>
                    <a:pt x="17" y="145"/>
                    <a:pt x="0" y="118"/>
                    <a:pt x="4" y="83"/>
                  </a:cubicBezTo>
                  <a:cubicBezTo>
                    <a:pt x="8" y="45"/>
                    <a:pt x="28" y="16"/>
                    <a:pt x="66" y="5"/>
                  </a:cubicBezTo>
                  <a:cubicBezTo>
                    <a:pt x="82" y="0"/>
                    <a:pt x="100" y="2"/>
                    <a:pt x="117" y="4"/>
                  </a:cubicBezTo>
                  <a:cubicBezTo>
                    <a:pt x="127" y="4"/>
                    <a:pt x="136" y="9"/>
                    <a:pt x="146" y="13"/>
                  </a:cubicBezTo>
                  <a:cubicBezTo>
                    <a:pt x="159" y="18"/>
                    <a:pt x="172" y="24"/>
                    <a:pt x="182" y="7"/>
                  </a:cubicBezTo>
                  <a:cubicBezTo>
                    <a:pt x="183" y="6"/>
                    <a:pt x="187" y="6"/>
                    <a:pt x="190" y="6"/>
                  </a:cubicBezTo>
                  <a:cubicBezTo>
                    <a:pt x="190" y="42"/>
                    <a:pt x="190" y="78"/>
                    <a:pt x="19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8">
              <a:extLst>
                <a:ext uri="{FF2B5EF4-FFF2-40B4-BE49-F238E27FC236}">
                  <a16:creationId xmlns:a16="http://schemas.microsoft.com/office/drawing/2014/main" id="{9BAB8668-DBA7-467C-A612-C94A15C27FED}"/>
                </a:ext>
              </a:extLst>
            </p:cNvPr>
            <p:cNvSpPr>
              <a:spLocks/>
            </p:cNvSpPr>
            <p:nvPr userDrawn="1"/>
          </p:nvSpPr>
          <p:spPr bwMode="auto">
            <a:xfrm>
              <a:off x="5527720" y="2415117"/>
              <a:ext cx="183036" cy="193205"/>
            </a:xfrm>
            <a:custGeom>
              <a:avLst/>
              <a:gdLst>
                <a:gd name="T0" fmla="*/ 0 w 323"/>
                <a:gd name="T1" fmla="*/ 6 h 341"/>
                <a:gd name="T2" fmla="*/ 121 w 323"/>
                <a:gd name="T3" fmla="*/ 7 h 341"/>
                <a:gd name="T4" fmla="*/ 112 w 323"/>
                <a:gd name="T5" fmla="*/ 12 h 341"/>
                <a:gd name="T6" fmla="*/ 98 w 323"/>
                <a:gd name="T7" fmla="*/ 42 h 341"/>
                <a:gd name="T8" fmla="*/ 114 w 323"/>
                <a:gd name="T9" fmla="*/ 79 h 341"/>
                <a:gd name="T10" fmla="*/ 178 w 323"/>
                <a:gd name="T11" fmla="*/ 223 h 341"/>
                <a:gd name="T12" fmla="*/ 183 w 323"/>
                <a:gd name="T13" fmla="*/ 235 h 341"/>
                <a:gd name="T14" fmla="*/ 191 w 323"/>
                <a:gd name="T15" fmla="*/ 217 h 341"/>
                <a:gd name="T16" fmla="*/ 260 w 323"/>
                <a:gd name="T17" fmla="*/ 47 h 341"/>
                <a:gd name="T18" fmla="*/ 247 w 323"/>
                <a:gd name="T19" fmla="*/ 10 h 341"/>
                <a:gd name="T20" fmla="*/ 245 w 323"/>
                <a:gd name="T21" fmla="*/ 7 h 341"/>
                <a:gd name="T22" fmla="*/ 323 w 323"/>
                <a:gd name="T23" fmla="*/ 4 h 341"/>
                <a:gd name="T24" fmla="*/ 320 w 323"/>
                <a:gd name="T25" fmla="*/ 12 h 341"/>
                <a:gd name="T26" fmla="*/ 291 w 323"/>
                <a:gd name="T27" fmla="*/ 47 h 341"/>
                <a:gd name="T28" fmla="*/ 247 w 323"/>
                <a:gd name="T29" fmla="*/ 158 h 341"/>
                <a:gd name="T30" fmla="*/ 181 w 323"/>
                <a:gd name="T31" fmla="*/ 325 h 341"/>
                <a:gd name="T32" fmla="*/ 178 w 323"/>
                <a:gd name="T33" fmla="*/ 333 h 341"/>
                <a:gd name="T34" fmla="*/ 162 w 323"/>
                <a:gd name="T35" fmla="*/ 333 h 341"/>
                <a:gd name="T36" fmla="*/ 157 w 323"/>
                <a:gd name="T37" fmla="*/ 322 h 341"/>
                <a:gd name="T38" fmla="*/ 38 w 323"/>
                <a:gd name="T39" fmla="*/ 45 h 341"/>
                <a:gd name="T40" fmla="*/ 0 w 323"/>
                <a:gd name="T41" fmla="*/ 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41">
                  <a:moveTo>
                    <a:pt x="0" y="6"/>
                  </a:moveTo>
                  <a:cubicBezTo>
                    <a:pt x="24" y="1"/>
                    <a:pt x="104" y="1"/>
                    <a:pt x="121" y="7"/>
                  </a:cubicBezTo>
                  <a:cubicBezTo>
                    <a:pt x="117" y="9"/>
                    <a:pt x="115" y="11"/>
                    <a:pt x="112" y="12"/>
                  </a:cubicBezTo>
                  <a:cubicBezTo>
                    <a:pt x="93" y="18"/>
                    <a:pt x="90" y="24"/>
                    <a:pt x="98" y="42"/>
                  </a:cubicBezTo>
                  <a:cubicBezTo>
                    <a:pt x="103" y="55"/>
                    <a:pt x="109" y="67"/>
                    <a:pt x="114" y="79"/>
                  </a:cubicBezTo>
                  <a:cubicBezTo>
                    <a:pt x="136" y="127"/>
                    <a:pt x="157" y="175"/>
                    <a:pt x="178" y="223"/>
                  </a:cubicBezTo>
                  <a:cubicBezTo>
                    <a:pt x="179" y="226"/>
                    <a:pt x="181" y="229"/>
                    <a:pt x="183" y="235"/>
                  </a:cubicBezTo>
                  <a:cubicBezTo>
                    <a:pt x="187" y="227"/>
                    <a:pt x="189" y="222"/>
                    <a:pt x="191" y="217"/>
                  </a:cubicBezTo>
                  <a:cubicBezTo>
                    <a:pt x="214" y="160"/>
                    <a:pt x="237" y="104"/>
                    <a:pt x="260" y="47"/>
                  </a:cubicBezTo>
                  <a:cubicBezTo>
                    <a:pt x="269" y="23"/>
                    <a:pt x="269" y="23"/>
                    <a:pt x="247" y="10"/>
                  </a:cubicBezTo>
                  <a:cubicBezTo>
                    <a:pt x="246" y="10"/>
                    <a:pt x="245" y="8"/>
                    <a:pt x="245" y="7"/>
                  </a:cubicBezTo>
                  <a:cubicBezTo>
                    <a:pt x="255" y="1"/>
                    <a:pt x="291" y="0"/>
                    <a:pt x="323" y="4"/>
                  </a:cubicBezTo>
                  <a:cubicBezTo>
                    <a:pt x="322" y="7"/>
                    <a:pt x="321" y="12"/>
                    <a:pt x="320" y="12"/>
                  </a:cubicBezTo>
                  <a:cubicBezTo>
                    <a:pt x="303" y="18"/>
                    <a:pt x="297" y="32"/>
                    <a:pt x="291" y="47"/>
                  </a:cubicBezTo>
                  <a:cubicBezTo>
                    <a:pt x="276" y="84"/>
                    <a:pt x="262" y="121"/>
                    <a:pt x="247" y="158"/>
                  </a:cubicBezTo>
                  <a:cubicBezTo>
                    <a:pt x="225" y="214"/>
                    <a:pt x="203" y="269"/>
                    <a:pt x="181" y="325"/>
                  </a:cubicBezTo>
                  <a:cubicBezTo>
                    <a:pt x="180" y="328"/>
                    <a:pt x="179" y="330"/>
                    <a:pt x="178" y="333"/>
                  </a:cubicBezTo>
                  <a:cubicBezTo>
                    <a:pt x="173" y="341"/>
                    <a:pt x="167" y="341"/>
                    <a:pt x="162" y="333"/>
                  </a:cubicBezTo>
                  <a:cubicBezTo>
                    <a:pt x="160" y="329"/>
                    <a:pt x="158" y="325"/>
                    <a:pt x="157" y="322"/>
                  </a:cubicBezTo>
                  <a:cubicBezTo>
                    <a:pt x="117" y="230"/>
                    <a:pt x="77" y="137"/>
                    <a:pt x="38" y="45"/>
                  </a:cubicBezTo>
                  <a:cubicBezTo>
                    <a:pt x="31" y="28"/>
                    <a:pt x="19" y="1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9">
              <a:extLst>
                <a:ext uri="{FF2B5EF4-FFF2-40B4-BE49-F238E27FC236}">
                  <a16:creationId xmlns:a16="http://schemas.microsoft.com/office/drawing/2014/main" id="{9AF515AF-42CA-4BDA-89E7-F98145D8EFCB}"/>
                </a:ext>
              </a:extLst>
            </p:cNvPr>
            <p:cNvSpPr>
              <a:spLocks/>
            </p:cNvSpPr>
            <p:nvPr userDrawn="1"/>
          </p:nvSpPr>
          <p:spPr bwMode="auto">
            <a:xfrm>
              <a:off x="6299973" y="2417376"/>
              <a:ext cx="164958" cy="189815"/>
            </a:xfrm>
            <a:custGeom>
              <a:avLst/>
              <a:gdLst>
                <a:gd name="T0" fmla="*/ 175 w 292"/>
                <a:gd name="T1" fmla="*/ 24 h 335"/>
                <a:gd name="T2" fmla="*/ 174 w 292"/>
                <a:gd name="T3" fmla="*/ 45 h 335"/>
                <a:gd name="T4" fmla="*/ 174 w 292"/>
                <a:gd name="T5" fmla="*/ 283 h 335"/>
                <a:gd name="T6" fmla="*/ 207 w 292"/>
                <a:gd name="T7" fmla="*/ 326 h 335"/>
                <a:gd name="T8" fmla="*/ 200 w 292"/>
                <a:gd name="T9" fmla="*/ 334 h 335"/>
                <a:gd name="T10" fmla="*/ 172 w 292"/>
                <a:gd name="T11" fmla="*/ 334 h 335"/>
                <a:gd name="T12" fmla="*/ 98 w 292"/>
                <a:gd name="T13" fmla="*/ 334 h 335"/>
                <a:gd name="T14" fmla="*/ 88 w 292"/>
                <a:gd name="T15" fmla="*/ 324 h 335"/>
                <a:gd name="T16" fmla="*/ 98 w 292"/>
                <a:gd name="T17" fmla="*/ 322 h 335"/>
                <a:gd name="T18" fmla="*/ 118 w 292"/>
                <a:gd name="T19" fmla="*/ 295 h 335"/>
                <a:gd name="T20" fmla="*/ 118 w 292"/>
                <a:gd name="T21" fmla="*/ 25 h 335"/>
                <a:gd name="T22" fmla="*/ 39 w 292"/>
                <a:gd name="T23" fmla="*/ 27 h 335"/>
                <a:gd name="T24" fmla="*/ 16 w 292"/>
                <a:gd name="T25" fmla="*/ 53 h 335"/>
                <a:gd name="T26" fmla="*/ 9 w 292"/>
                <a:gd name="T27" fmla="*/ 78 h 335"/>
                <a:gd name="T28" fmla="*/ 6 w 292"/>
                <a:gd name="T29" fmla="*/ 0 h 335"/>
                <a:gd name="T30" fmla="*/ 285 w 292"/>
                <a:gd name="T31" fmla="*/ 0 h 335"/>
                <a:gd name="T32" fmla="*/ 283 w 292"/>
                <a:gd name="T33" fmla="*/ 81 h 335"/>
                <a:gd name="T34" fmla="*/ 278 w 292"/>
                <a:gd name="T35" fmla="*/ 63 h 335"/>
                <a:gd name="T36" fmla="*/ 230 w 292"/>
                <a:gd name="T37" fmla="*/ 24 h 335"/>
                <a:gd name="T38" fmla="*/ 175 w 292"/>
                <a:gd name="T39" fmla="*/ 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5">
                  <a:moveTo>
                    <a:pt x="175" y="24"/>
                  </a:moveTo>
                  <a:cubicBezTo>
                    <a:pt x="175" y="32"/>
                    <a:pt x="174" y="39"/>
                    <a:pt x="174" y="45"/>
                  </a:cubicBezTo>
                  <a:cubicBezTo>
                    <a:pt x="174" y="125"/>
                    <a:pt x="174" y="204"/>
                    <a:pt x="174" y="283"/>
                  </a:cubicBezTo>
                  <a:cubicBezTo>
                    <a:pt x="174" y="313"/>
                    <a:pt x="178" y="317"/>
                    <a:pt x="207" y="326"/>
                  </a:cubicBezTo>
                  <a:cubicBezTo>
                    <a:pt x="204" y="329"/>
                    <a:pt x="202" y="333"/>
                    <a:pt x="200" y="334"/>
                  </a:cubicBezTo>
                  <a:cubicBezTo>
                    <a:pt x="191" y="335"/>
                    <a:pt x="182" y="334"/>
                    <a:pt x="172" y="334"/>
                  </a:cubicBezTo>
                  <a:cubicBezTo>
                    <a:pt x="148" y="334"/>
                    <a:pt x="123" y="334"/>
                    <a:pt x="98" y="334"/>
                  </a:cubicBezTo>
                  <a:cubicBezTo>
                    <a:pt x="93" y="334"/>
                    <a:pt x="85" y="335"/>
                    <a:pt x="88" y="324"/>
                  </a:cubicBezTo>
                  <a:cubicBezTo>
                    <a:pt x="91" y="323"/>
                    <a:pt x="95" y="323"/>
                    <a:pt x="98" y="322"/>
                  </a:cubicBezTo>
                  <a:cubicBezTo>
                    <a:pt x="111" y="318"/>
                    <a:pt x="118" y="308"/>
                    <a:pt x="118" y="295"/>
                  </a:cubicBezTo>
                  <a:cubicBezTo>
                    <a:pt x="118" y="206"/>
                    <a:pt x="118" y="117"/>
                    <a:pt x="118" y="25"/>
                  </a:cubicBezTo>
                  <a:cubicBezTo>
                    <a:pt x="91" y="24"/>
                    <a:pt x="65" y="21"/>
                    <a:pt x="39" y="27"/>
                  </a:cubicBezTo>
                  <a:cubicBezTo>
                    <a:pt x="26" y="31"/>
                    <a:pt x="20" y="41"/>
                    <a:pt x="16" y="53"/>
                  </a:cubicBezTo>
                  <a:cubicBezTo>
                    <a:pt x="13" y="61"/>
                    <a:pt x="12" y="69"/>
                    <a:pt x="9" y="78"/>
                  </a:cubicBezTo>
                  <a:cubicBezTo>
                    <a:pt x="1" y="68"/>
                    <a:pt x="0" y="44"/>
                    <a:pt x="6" y="0"/>
                  </a:cubicBezTo>
                  <a:cubicBezTo>
                    <a:pt x="99" y="0"/>
                    <a:pt x="192" y="0"/>
                    <a:pt x="285" y="0"/>
                  </a:cubicBezTo>
                  <a:cubicBezTo>
                    <a:pt x="292" y="39"/>
                    <a:pt x="292" y="65"/>
                    <a:pt x="283" y="81"/>
                  </a:cubicBezTo>
                  <a:cubicBezTo>
                    <a:pt x="281" y="73"/>
                    <a:pt x="280" y="68"/>
                    <a:pt x="278" y="63"/>
                  </a:cubicBezTo>
                  <a:cubicBezTo>
                    <a:pt x="271" y="33"/>
                    <a:pt x="261" y="24"/>
                    <a:pt x="230" y="24"/>
                  </a:cubicBezTo>
                  <a:cubicBezTo>
                    <a:pt x="212" y="23"/>
                    <a:pt x="194" y="24"/>
                    <a:pt x="17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0">
              <a:extLst>
                <a:ext uri="{FF2B5EF4-FFF2-40B4-BE49-F238E27FC236}">
                  <a16:creationId xmlns:a16="http://schemas.microsoft.com/office/drawing/2014/main" id="{9EAB56A2-AAA7-4AC9-AD65-DCA41BF66271}"/>
                </a:ext>
              </a:extLst>
            </p:cNvPr>
            <p:cNvSpPr>
              <a:spLocks/>
            </p:cNvSpPr>
            <p:nvPr userDrawn="1"/>
          </p:nvSpPr>
          <p:spPr bwMode="auto">
            <a:xfrm>
              <a:off x="5906785" y="2765936"/>
              <a:ext cx="155919" cy="191510"/>
            </a:xfrm>
            <a:custGeom>
              <a:avLst/>
              <a:gdLst>
                <a:gd name="T0" fmla="*/ 275 w 275"/>
                <a:gd name="T1" fmla="*/ 247 h 339"/>
                <a:gd name="T2" fmla="*/ 248 w 275"/>
                <a:gd name="T3" fmla="*/ 337 h 339"/>
                <a:gd name="T4" fmla="*/ 232 w 275"/>
                <a:gd name="T5" fmla="*/ 338 h 339"/>
                <a:gd name="T6" fmla="*/ 20 w 275"/>
                <a:gd name="T7" fmla="*/ 338 h 339"/>
                <a:gd name="T8" fmla="*/ 6 w 275"/>
                <a:gd name="T9" fmla="*/ 337 h 339"/>
                <a:gd name="T10" fmla="*/ 1 w 275"/>
                <a:gd name="T11" fmla="*/ 330 h 339"/>
                <a:gd name="T12" fmla="*/ 36 w 275"/>
                <a:gd name="T13" fmla="*/ 280 h 339"/>
                <a:gd name="T14" fmla="*/ 36 w 275"/>
                <a:gd name="T15" fmla="*/ 56 h 339"/>
                <a:gd name="T16" fmla="*/ 35 w 275"/>
                <a:gd name="T17" fmla="*/ 38 h 339"/>
                <a:gd name="T18" fmla="*/ 11 w 275"/>
                <a:gd name="T19" fmla="*/ 12 h 339"/>
                <a:gd name="T20" fmla="*/ 0 w 275"/>
                <a:gd name="T21" fmla="*/ 8 h 339"/>
                <a:gd name="T22" fmla="*/ 9 w 275"/>
                <a:gd name="T23" fmla="*/ 0 h 339"/>
                <a:gd name="T24" fmla="*/ 118 w 275"/>
                <a:gd name="T25" fmla="*/ 0 h 339"/>
                <a:gd name="T26" fmla="*/ 126 w 275"/>
                <a:gd name="T27" fmla="*/ 6 h 339"/>
                <a:gd name="T28" fmla="*/ 123 w 275"/>
                <a:gd name="T29" fmla="*/ 11 h 339"/>
                <a:gd name="T30" fmla="*/ 92 w 275"/>
                <a:gd name="T31" fmla="*/ 52 h 339"/>
                <a:gd name="T32" fmla="*/ 92 w 275"/>
                <a:gd name="T33" fmla="*/ 282 h 339"/>
                <a:gd name="T34" fmla="*/ 92 w 275"/>
                <a:gd name="T35" fmla="*/ 292 h 339"/>
                <a:gd name="T36" fmla="*/ 113 w 275"/>
                <a:gd name="T37" fmla="*/ 311 h 339"/>
                <a:gd name="T38" fmla="*/ 195 w 275"/>
                <a:gd name="T39" fmla="*/ 311 h 339"/>
                <a:gd name="T40" fmla="*/ 250 w 275"/>
                <a:gd name="T41" fmla="*/ 276 h 339"/>
                <a:gd name="T42" fmla="*/ 262 w 275"/>
                <a:gd name="T43" fmla="*/ 251 h 339"/>
                <a:gd name="T44" fmla="*/ 270 w 275"/>
                <a:gd name="T45" fmla="*/ 243 h 339"/>
                <a:gd name="T46" fmla="*/ 275 w 275"/>
                <a:gd name="T47" fmla="*/ 24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5" h="339">
                  <a:moveTo>
                    <a:pt x="275" y="247"/>
                  </a:moveTo>
                  <a:cubicBezTo>
                    <a:pt x="266" y="277"/>
                    <a:pt x="257" y="306"/>
                    <a:pt x="248" y="337"/>
                  </a:cubicBezTo>
                  <a:cubicBezTo>
                    <a:pt x="242" y="337"/>
                    <a:pt x="237" y="338"/>
                    <a:pt x="232" y="338"/>
                  </a:cubicBezTo>
                  <a:cubicBezTo>
                    <a:pt x="161" y="338"/>
                    <a:pt x="91" y="338"/>
                    <a:pt x="20" y="338"/>
                  </a:cubicBezTo>
                  <a:cubicBezTo>
                    <a:pt x="15" y="338"/>
                    <a:pt x="11" y="339"/>
                    <a:pt x="6" y="337"/>
                  </a:cubicBezTo>
                  <a:cubicBezTo>
                    <a:pt x="4" y="337"/>
                    <a:pt x="3" y="333"/>
                    <a:pt x="1" y="330"/>
                  </a:cubicBezTo>
                  <a:cubicBezTo>
                    <a:pt x="33" y="319"/>
                    <a:pt x="36" y="314"/>
                    <a:pt x="36" y="280"/>
                  </a:cubicBezTo>
                  <a:cubicBezTo>
                    <a:pt x="36" y="205"/>
                    <a:pt x="36" y="131"/>
                    <a:pt x="36" y="56"/>
                  </a:cubicBezTo>
                  <a:cubicBezTo>
                    <a:pt x="36" y="50"/>
                    <a:pt x="36" y="44"/>
                    <a:pt x="35" y="38"/>
                  </a:cubicBezTo>
                  <a:cubicBezTo>
                    <a:pt x="33" y="24"/>
                    <a:pt x="25" y="15"/>
                    <a:pt x="11" y="12"/>
                  </a:cubicBezTo>
                  <a:cubicBezTo>
                    <a:pt x="8" y="12"/>
                    <a:pt x="5" y="10"/>
                    <a:pt x="0" y="8"/>
                  </a:cubicBezTo>
                  <a:cubicBezTo>
                    <a:pt x="4" y="5"/>
                    <a:pt x="6" y="0"/>
                    <a:pt x="9" y="0"/>
                  </a:cubicBezTo>
                  <a:cubicBezTo>
                    <a:pt x="45" y="0"/>
                    <a:pt x="82" y="0"/>
                    <a:pt x="118" y="0"/>
                  </a:cubicBezTo>
                  <a:cubicBezTo>
                    <a:pt x="121" y="0"/>
                    <a:pt x="124" y="4"/>
                    <a:pt x="126" y="6"/>
                  </a:cubicBezTo>
                  <a:cubicBezTo>
                    <a:pt x="124" y="9"/>
                    <a:pt x="124" y="10"/>
                    <a:pt x="123" y="11"/>
                  </a:cubicBezTo>
                  <a:cubicBezTo>
                    <a:pt x="96" y="19"/>
                    <a:pt x="92" y="23"/>
                    <a:pt x="92" y="52"/>
                  </a:cubicBezTo>
                  <a:cubicBezTo>
                    <a:pt x="92" y="128"/>
                    <a:pt x="92" y="205"/>
                    <a:pt x="92" y="282"/>
                  </a:cubicBezTo>
                  <a:cubicBezTo>
                    <a:pt x="92" y="285"/>
                    <a:pt x="92" y="288"/>
                    <a:pt x="92" y="292"/>
                  </a:cubicBezTo>
                  <a:cubicBezTo>
                    <a:pt x="94" y="305"/>
                    <a:pt x="99" y="311"/>
                    <a:pt x="113" y="311"/>
                  </a:cubicBezTo>
                  <a:cubicBezTo>
                    <a:pt x="140" y="312"/>
                    <a:pt x="167" y="313"/>
                    <a:pt x="195" y="311"/>
                  </a:cubicBezTo>
                  <a:cubicBezTo>
                    <a:pt x="219" y="310"/>
                    <a:pt x="237" y="297"/>
                    <a:pt x="250" y="276"/>
                  </a:cubicBezTo>
                  <a:cubicBezTo>
                    <a:pt x="254" y="268"/>
                    <a:pt x="257" y="259"/>
                    <a:pt x="262" y="251"/>
                  </a:cubicBezTo>
                  <a:cubicBezTo>
                    <a:pt x="263" y="248"/>
                    <a:pt x="267" y="246"/>
                    <a:pt x="270" y="243"/>
                  </a:cubicBezTo>
                  <a:cubicBezTo>
                    <a:pt x="272" y="244"/>
                    <a:pt x="274" y="245"/>
                    <a:pt x="275"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1">
              <a:extLst>
                <a:ext uri="{FF2B5EF4-FFF2-40B4-BE49-F238E27FC236}">
                  <a16:creationId xmlns:a16="http://schemas.microsoft.com/office/drawing/2014/main" id="{CCD9A1A9-116C-412D-A821-9F96BEE3BDEE}"/>
                </a:ext>
              </a:extLst>
            </p:cNvPr>
            <p:cNvSpPr>
              <a:spLocks/>
            </p:cNvSpPr>
            <p:nvPr userDrawn="1"/>
          </p:nvSpPr>
          <p:spPr bwMode="auto">
            <a:xfrm>
              <a:off x="6209020" y="2415682"/>
              <a:ext cx="73440" cy="192075"/>
            </a:xfrm>
            <a:custGeom>
              <a:avLst/>
              <a:gdLst>
                <a:gd name="T0" fmla="*/ 0 w 129"/>
                <a:gd name="T1" fmla="*/ 6 h 339"/>
                <a:gd name="T2" fmla="*/ 129 w 129"/>
                <a:gd name="T3" fmla="*/ 5 h 339"/>
                <a:gd name="T4" fmla="*/ 117 w 129"/>
                <a:gd name="T5" fmla="*/ 12 h 339"/>
                <a:gd name="T6" fmla="*/ 94 w 129"/>
                <a:gd name="T7" fmla="*/ 43 h 339"/>
                <a:gd name="T8" fmla="*/ 94 w 129"/>
                <a:gd name="T9" fmla="*/ 75 h 339"/>
                <a:gd name="T10" fmla="*/ 94 w 129"/>
                <a:gd name="T11" fmla="*/ 279 h 339"/>
                <a:gd name="T12" fmla="*/ 95 w 129"/>
                <a:gd name="T13" fmla="*/ 297 h 339"/>
                <a:gd name="T14" fmla="*/ 120 w 129"/>
                <a:gd name="T15" fmla="*/ 325 h 339"/>
                <a:gd name="T16" fmla="*/ 128 w 129"/>
                <a:gd name="T17" fmla="*/ 328 h 339"/>
                <a:gd name="T18" fmla="*/ 123 w 129"/>
                <a:gd name="T19" fmla="*/ 336 h 339"/>
                <a:gd name="T20" fmla="*/ 110 w 129"/>
                <a:gd name="T21" fmla="*/ 337 h 339"/>
                <a:gd name="T22" fmla="*/ 18 w 129"/>
                <a:gd name="T23" fmla="*/ 337 h 339"/>
                <a:gd name="T24" fmla="*/ 4 w 129"/>
                <a:gd name="T25" fmla="*/ 329 h 339"/>
                <a:gd name="T26" fmla="*/ 12 w 129"/>
                <a:gd name="T27" fmla="*/ 325 h 339"/>
                <a:gd name="T28" fmla="*/ 38 w 129"/>
                <a:gd name="T29" fmla="*/ 298 h 339"/>
                <a:gd name="T30" fmla="*/ 38 w 129"/>
                <a:gd name="T31" fmla="*/ 282 h 339"/>
                <a:gd name="T32" fmla="*/ 38 w 129"/>
                <a:gd name="T33" fmla="*/ 54 h 339"/>
                <a:gd name="T34" fmla="*/ 38 w 129"/>
                <a:gd name="T35" fmla="*/ 38 h 339"/>
                <a:gd name="T36" fmla="*/ 16 w 129"/>
                <a:gd name="T37" fmla="*/ 13 h 339"/>
                <a:gd name="T38" fmla="*/ 0 w 129"/>
                <a:gd name="T39" fmla="*/ 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339">
                  <a:moveTo>
                    <a:pt x="0" y="6"/>
                  </a:moveTo>
                  <a:cubicBezTo>
                    <a:pt x="21" y="0"/>
                    <a:pt x="110" y="0"/>
                    <a:pt x="129" y="5"/>
                  </a:cubicBezTo>
                  <a:cubicBezTo>
                    <a:pt x="124" y="8"/>
                    <a:pt x="121" y="11"/>
                    <a:pt x="117" y="12"/>
                  </a:cubicBezTo>
                  <a:cubicBezTo>
                    <a:pt x="101" y="16"/>
                    <a:pt x="95" y="28"/>
                    <a:pt x="94" y="43"/>
                  </a:cubicBezTo>
                  <a:cubicBezTo>
                    <a:pt x="94" y="54"/>
                    <a:pt x="94" y="65"/>
                    <a:pt x="94" y="75"/>
                  </a:cubicBezTo>
                  <a:cubicBezTo>
                    <a:pt x="94" y="143"/>
                    <a:pt x="94" y="211"/>
                    <a:pt x="94" y="279"/>
                  </a:cubicBezTo>
                  <a:cubicBezTo>
                    <a:pt x="94" y="285"/>
                    <a:pt x="94" y="291"/>
                    <a:pt x="95" y="297"/>
                  </a:cubicBezTo>
                  <a:cubicBezTo>
                    <a:pt x="96" y="315"/>
                    <a:pt x="102" y="321"/>
                    <a:pt x="120" y="325"/>
                  </a:cubicBezTo>
                  <a:cubicBezTo>
                    <a:pt x="122" y="326"/>
                    <a:pt x="124" y="327"/>
                    <a:pt x="128" y="328"/>
                  </a:cubicBezTo>
                  <a:cubicBezTo>
                    <a:pt x="126" y="331"/>
                    <a:pt x="125" y="336"/>
                    <a:pt x="123" y="336"/>
                  </a:cubicBezTo>
                  <a:cubicBezTo>
                    <a:pt x="119" y="337"/>
                    <a:pt x="114" y="337"/>
                    <a:pt x="110" y="337"/>
                  </a:cubicBezTo>
                  <a:cubicBezTo>
                    <a:pt x="79" y="337"/>
                    <a:pt x="48" y="337"/>
                    <a:pt x="18" y="337"/>
                  </a:cubicBezTo>
                  <a:cubicBezTo>
                    <a:pt x="12" y="337"/>
                    <a:pt x="5" y="339"/>
                    <a:pt x="4" y="329"/>
                  </a:cubicBezTo>
                  <a:cubicBezTo>
                    <a:pt x="7" y="328"/>
                    <a:pt x="9" y="326"/>
                    <a:pt x="12" y="325"/>
                  </a:cubicBezTo>
                  <a:cubicBezTo>
                    <a:pt x="30" y="321"/>
                    <a:pt x="36" y="315"/>
                    <a:pt x="38" y="298"/>
                  </a:cubicBezTo>
                  <a:cubicBezTo>
                    <a:pt x="39" y="293"/>
                    <a:pt x="38" y="287"/>
                    <a:pt x="38" y="282"/>
                  </a:cubicBezTo>
                  <a:cubicBezTo>
                    <a:pt x="38" y="206"/>
                    <a:pt x="38" y="130"/>
                    <a:pt x="38" y="54"/>
                  </a:cubicBezTo>
                  <a:cubicBezTo>
                    <a:pt x="38" y="49"/>
                    <a:pt x="39" y="43"/>
                    <a:pt x="38" y="38"/>
                  </a:cubicBezTo>
                  <a:cubicBezTo>
                    <a:pt x="36" y="26"/>
                    <a:pt x="31" y="15"/>
                    <a:pt x="16" y="13"/>
                  </a:cubicBezTo>
                  <a:cubicBezTo>
                    <a:pt x="12" y="12"/>
                    <a:pt x="8"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2">
              <a:extLst>
                <a:ext uri="{FF2B5EF4-FFF2-40B4-BE49-F238E27FC236}">
                  <a16:creationId xmlns:a16="http://schemas.microsoft.com/office/drawing/2014/main" id="{11C121E8-AEEC-45FA-BE76-9A5A5B16D625}"/>
                </a:ext>
              </a:extLst>
            </p:cNvPr>
            <p:cNvSpPr>
              <a:spLocks/>
            </p:cNvSpPr>
            <p:nvPr userDrawn="1"/>
          </p:nvSpPr>
          <p:spPr bwMode="auto">
            <a:xfrm>
              <a:off x="5439591" y="2415682"/>
              <a:ext cx="70051" cy="190945"/>
            </a:xfrm>
            <a:custGeom>
              <a:avLst/>
              <a:gdLst>
                <a:gd name="T0" fmla="*/ 124 w 124"/>
                <a:gd name="T1" fmla="*/ 331 h 337"/>
                <a:gd name="T2" fmla="*/ 115 w 124"/>
                <a:gd name="T3" fmla="*/ 337 h 337"/>
                <a:gd name="T4" fmla="*/ 13 w 124"/>
                <a:gd name="T5" fmla="*/ 337 h 337"/>
                <a:gd name="T6" fmla="*/ 0 w 124"/>
                <a:gd name="T7" fmla="*/ 330 h 337"/>
                <a:gd name="T8" fmla="*/ 13 w 124"/>
                <a:gd name="T9" fmla="*/ 325 h 337"/>
                <a:gd name="T10" fmla="*/ 36 w 124"/>
                <a:gd name="T11" fmla="*/ 297 h 337"/>
                <a:gd name="T12" fmla="*/ 36 w 124"/>
                <a:gd name="T13" fmla="*/ 41 h 337"/>
                <a:gd name="T14" fmla="*/ 15 w 124"/>
                <a:gd name="T15" fmla="*/ 13 h 337"/>
                <a:gd name="T16" fmla="*/ 3 w 124"/>
                <a:gd name="T17" fmla="*/ 6 h 337"/>
                <a:gd name="T18" fmla="*/ 124 w 124"/>
                <a:gd name="T19" fmla="*/ 6 h 337"/>
                <a:gd name="T20" fmla="*/ 114 w 124"/>
                <a:gd name="T21" fmla="*/ 12 h 337"/>
                <a:gd name="T22" fmla="*/ 92 w 124"/>
                <a:gd name="T23" fmla="*/ 42 h 337"/>
                <a:gd name="T24" fmla="*/ 92 w 124"/>
                <a:gd name="T25" fmla="*/ 56 h 337"/>
                <a:gd name="T26" fmla="*/ 92 w 124"/>
                <a:gd name="T27" fmla="*/ 282 h 337"/>
                <a:gd name="T28" fmla="*/ 92 w 124"/>
                <a:gd name="T29" fmla="*/ 288 h 337"/>
                <a:gd name="T30" fmla="*/ 124 w 124"/>
                <a:gd name="T31" fmla="*/ 33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 h="337">
                  <a:moveTo>
                    <a:pt x="124" y="331"/>
                  </a:moveTo>
                  <a:cubicBezTo>
                    <a:pt x="121" y="333"/>
                    <a:pt x="118" y="337"/>
                    <a:pt x="115" y="337"/>
                  </a:cubicBezTo>
                  <a:cubicBezTo>
                    <a:pt x="81" y="337"/>
                    <a:pt x="47" y="337"/>
                    <a:pt x="13" y="337"/>
                  </a:cubicBezTo>
                  <a:cubicBezTo>
                    <a:pt x="10" y="337"/>
                    <a:pt x="6" y="333"/>
                    <a:pt x="0" y="330"/>
                  </a:cubicBezTo>
                  <a:cubicBezTo>
                    <a:pt x="7" y="327"/>
                    <a:pt x="10" y="326"/>
                    <a:pt x="13" y="325"/>
                  </a:cubicBezTo>
                  <a:cubicBezTo>
                    <a:pt x="29" y="320"/>
                    <a:pt x="36" y="314"/>
                    <a:pt x="36" y="297"/>
                  </a:cubicBezTo>
                  <a:cubicBezTo>
                    <a:pt x="36" y="212"/>
                    <a:pt x="36" y="126"/>
                    <a:pt x="36" y="41"/>
                  </a:cubicBezTo>
                  <a:cubicBezTo>
                    <a:pt x="36" y="27"/>
                    <a:pt x="29" y="17"/>
                    <a:pt x="15" y="13"/>
                  </a:cubicBezTo>
                  <a:cubicBezTo>
                    <a:pt x="11" y="12"/>
                    <a:pt x="8" y="9"/>
                    <a:pt x="3" y="6"/>
                  </a:cubicBezTo>
                  <a:cubicBezTo>
                    <a:pt x="19" y="0"/>
                    <a:pt x="108" y="0"/>
                    <a:pt x="124" y="6"/>
                  </a:cubicBezTo>
                  <a:cubicBezTo>
                    <a:pt x="120" y="9"/>
                    <a:pt x="118" y="12"/>
                    <a:pt x="114" y="12"/>
                  </a:cubicBezTo>
                  <a:cubicBezTo>
                    <a:pt x="99" y="16"/>
                    <a:pt x="94" y="28"/>
                    <a:pt x="92" y="42"/>
                  </a:cubicBezTo>
                  <a:cubicBezTo>
                    <a:pt x="91" y="47"/>
                    <a:pt x="92" y="51"/>
                    <a:pt x="92" y="56"/>
                  </a:cubicBezTo>
                  <a:cubicBezTo>
                    <a:pt x="92" y="131"/>
                    <a:pt x="92" y="207"/>
                    <a:pt x="92" y="282"/>
                  </a:cubicBezTo>
                  <a:cubicBezTo>
                    <a:pt x="92" y="284"/>
                    <a:pt x="92" y="286"/>
                    <a:pt x="92" y="288"/>
                  </a:cubicBezTo>
                  <a:cubicBezTo>
                    <a:pt x="92" y="313"/>
                    <a:pt x="98" y="320"/>
                    <a:pt x="124"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3">
              <a:extLst>
                <a:ext uri="{FF2B5EF4-FFF2-40B4-BE49-F238E27FC236}">
                  <a16:creationId xmlns:a16="http://schemas.microsoft.com/office/drawing/2014/main" id="{2D967FDD-7413-4746-98CC-2A94E448C63A}"/>
                </a:ext>
              </a:extLst>
            </p:cNvPr>
            <p:cNvSpPr>
              <a:spLocks noEditPoints="1"/>
            </p:cNvSpPr>
            <p:nvPr userDrawn="1"/>
          </p:nvSpPr>
          <p:spPr bwMode="auto">
            <a:xfrm>
              <a:off x="4979742" y="3130312"/>
              <a:ext cx="104511" cy="103946"/>
            </a:xfrm>
            <a:custGeom>
              <a:avLst/>
              <a:gdLst>
                <a:gd name="T0" fmla="*/ 3 w 184"/>
                <a:gd name="T1" fmla="*/ 4 h 184"/>
                <a:gd name="T2" fmla="*/ 14 w 184"/>
                <a:gd name="T3" fmla="*/ 0 h 184"/>
                <a:gd name="T4" fmla="*/ 96 w 184"/>
                <a:gd name="T5" fmla="*/ 0 h 184"/>
                <a:gd name="T6" fmla="*/ 115 w 184"/>
                <a:gd name="T7" fmla="*/ 4 h 184"/>
                <a:gd name="T8" fmla="*/ 153 w 184"/>
                <a:gd name="T9" fmla="*/ 47 h 184"/>
                <a:gd name="T10" fmla="*/ 123 w 184"/>
                <a:gd name="T11" fmla="*/ 93 h 184"/>
                <a:gd name="T12" fmla="*/ 110 w 184"/>
                <a:gd name="T13" fmla="*/ 99 h 184"/>
                <a:gd name="T14" fmla="*/ 133 w 184"/>
                <a:gd name="T15" fmla="*/ 128 h 184"/>
                <a:gd name="T16" fmla="*/ 157 w 184"/>
                <a:gd name="T17" fmla="*/ 157 h 184"/>
                <a:gd name="T18" fmla="*/ 184 w 184"/>
                <a:gd name="T19" fmla="*/ 179 h 184"/>
                <a:gd name="T20" fmla="*/ 182 w 184"/>
                <a:gd name="T21" fmla="*/ 183 h 184"/>
                <a:gd name="T22" fmla="*/ 138 w 184"/>
                <a:gd name="T23" fmla="*/ 183 h 184"/>
                <a:gd name="T24" fmla="*/ 126 w 184"/>
                <a:gd name="T25" fmla="*/ 174 h 184"/>
                <a:gd name="T26" fmla="*/ 80 w 184"/>
                <a:gd name="T27" fmla="*/ 116 h 184"/>
                <a:gd name="T28" fmla="*/ 65 w 184"/>
                <a:gd name="T29" fmla="*/ 98 h 184"/>
                <a:gd name="T30" fmla="*/ 63 w 184"/>
                <a:gd name="T31" fmla="*/ 162 h 184"/>
                <a:gd name="T32" fmla="*/ 76 w 184"/>
                <a:gd name="T33" fmla="*/ 172 h 184"/>
                <a:gd name="T34" fmla="*/ 85 w 184"/>
                <a:gd name="T35" fmla="*/ 182 h 184"/>
                <a:gd name="T36" fmla="*/ 0 w 184"/>
                <a:gd name="T37" fmla="*/ 182 h 184"/>
                <a:gd name="T38" fmla="*/ 11 w 184"/>
                <a:gd name="T39" fmla="*/ 172 h 184"/>
                <a:gd name="T40" fmla="*/ 26 w 184"/>
                <a:gd name="T41" fmla="*/ 152 h 184"/>
                <a:gd name="T42" fmla="*/ 27 w 184"/>
                <a:gd name="T43" fmla="*/ 33 h 184"/>
                <a:gd name="T44" fmla="*/ 4 w 184"/>
                <a:gd name="T45" fmla="*/ 9 h 184"/>
                <a:gd name="T46" fmla="*/ 3 w 184"/>
                <a:gd name="T47" fmla="*/ 4 h 184"/>
                <a:gd name="T48" fmla="*/ 63 w 184"/>
                <a:gd name="T49" fmla="*/ 84 h 184"/>
                <a:gd name="T50" fmla="*/ 112 w 184"/>
                <a:gd name="T51" fmla="*/ 67 h 184"/>
                <a:gd name="T52" fmla="*/ 110 w 184"/>
                <a:gd name="T53" fmla="*/ 31 h 184"/>
                <a:gd name="T54" fmla="*/ 63 w 184"/>
                <a:gd name="T55" fmla="*/ 19 h 184"/>
                <a:gd name="T56" fmla="*/ 63 w 184"/>
                <a:gd name="T57" fmla="*/ 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4" h="184">
                  <a:moveTo>
                    <a:pt x="3" y="4"/>
                  </a:moveTo>
                  <a:cubicBezTo>
                    <a:pt x="7" y="3"/>
                    <a:pt x="10" y="0"/>
                    <a:pt x="14" y="0"/>
                  </a:cubicBezTo>
                  <a:cubicBezTo>
                    <a:pt x="41" y="0"/>
                    <a:pt x="69" y="0"/>
                    <a:pt x="96" y="0"/>
                  </a:cubicBezTo>
                  <a:cubicBezTo>
                    <a:pt x="102" y="0"/>
                    <a:pt x="109" y="2"/>
                    <a:pt x="115" y="4"/>
                  </a:cubicBezTo>
                  <a:cubicBezTo>
                    <a:pt x="138" y="10"/>
                    <a:pt x="153" y="25"/>
                    <a:pt x="153" y="47"/>
                  </a:cubicBezTo>
                  <a:cubicBezTo>
                    <a:pt x="154" y="70"/>
                    <a:pt x="148" y="82"/>
                    <a:pt x="123" y="93"/>
                  </a:cubicBezTo>
                  <a:cubicBezTo>
                    <a:pt x="120" y="95"/>
                    <a:pt x="116" y="96"/>
                    <a:pt x="110" y="99"/>
                  </a:cubicBezTo>
                  <a:cubicBezTo>
                    <a:pt x="118" y="109"/>
                    <a:pt x="125" y="119"/>
                    <a:pt x="133" y="128"/>
                  </a:cubicBezTo>
                  <a:cubicBezTo>
                    <a:pt x="141" y="138"/>
                    <a:pt x="148" y="149"/>
                    <a:pt x="157" y="157"/>
                  </a:cubicBezTo>
                  <a:cubicBezTo>
                    <a:pt x="165" y="165"/>
                    <a:pt x="175" y="172"/>
                    <a:pt x="184" y="179"/>
                  </a:cubicBezTo>
                  <a:cubicBezTo>
                    <a:pt x="184" y="180"/>
                    <a:pt x="183" y="182"/>
                    <a:pt x="182" y="183"/>
                  </a:cubicBezTo>
                  <a:cubicBezTo>
                    <a:pt x="167" y="183"/>
                    <a:pt x="152" y="184"/>
                    <a:pt x="138" y="183"/>
                  </a:cubicBezTo>
                  <a:cubicBezTo>
                    <a:pt x="133" y="183"/>
                    <a:pt x="129" y="178"/>
                    <a:pt x="126" y="174"/>
                  </a:cubicBezTo>
                  <a:cubicBezTo>
                    <a:pt x="110" y="155"/>
                    <a:pt x="96" y="135"/>
                    <a:pt x="80" y="116"/>
                  </a:cubicBezTo>
                  <a:cubicBezTo>
                    <a:pt x="77" y="111"/>
                    <a:pt x="72" y="106"/>
                    <a:pt x="65" y="98"/>
                  </a:cubicBezTo>
                  <a:cubicBezTo>
                    <a:pt x="60" y="123"/>
                    <a:pt x="62" y="142"/>
                    <a:pt x="63" y="162"/>
                  </a:cubicBezTo>
                  <a:cubicBezTo>
                    <a:pt x="63" y="169"/>
                    <a:pt x="70" y="171"/>
                    <a:pt x="76" y="172"/>
                  </a:cubicBezTo>
                  <a:cubicBezTo>
                    <a:pt x="81" y="172"/>
                    <a:pt x="87" y="172"/>
                    <a:pt x="85" y="182"/>
                  </a:cubicBezTo>
                  <a:cubicBezTo>
                    <a:pt x="59" y="182"/>
                    <a:pt x="32" y="182"/>
                    <a:pt x="0" y="182"/>
                  </a:cubicBezTo>
                  <a:cubicBezTo>
                    <a:pt x="6" y="177"/>
                    <a:pt x="8" y="172"/>
                    <a:pt x="11" y="172"/>
                  </a:cubicBezTo>
                  <a:cubicBezTo>
                    <a:pt x="23" y="171"/>
                    <a:pt x="26" y="163"/>
                    <a:pt x="26" y="152"/>
                  </a:cubicBezTo>
                  <a:cubicBezTo>
                    <a:pt x="26" y="112"/>
                    <a:pt x="26" y="73"/>
                    <a:pt x="27" y="33"/>
                  </a:cubicBezTo>
                  <a:cubicBezTo>
                    <a:pt x="27" y="16"/>
                    <a:pt x="14" y="14"/>
                    <a:pt x="4" y="9"/>
                  </a:cubicBezTo>
                  <a:cubicBezTo>
                    <a:pt x="4" y="8"/>
                    <a:pt x="3" y="6"/>
                    <a:pt x="3" y="4"/>
                  </a:cubicBezTo>
                  <a:close/>
                  <a:moveTo>
                    <a:pt x="63" y="84"/>
                  </a:moveTo>
                  <a:cubicBezTo>
                    <a:pt x="82" y="84"/>
                    <a:pt x="100" y="84"/>
                    <a:pt x="112" y="67"/>
                  </a:cubicBezTo>
                  <a:cubicBezTo>
                    <a:pt x="118" y="57"/>
                    <a:pt x="117" y="39"/>
                    <a:pt x="110" y="31"/>
                  </a:cubicBezTo>
                  <a:cubicBezTo>
                    <a:pt x="98" y="16"/>
                    <a:pt x="81" y="18"/>
                    <a:pt x="63" y="19"/>
                  </a:cubicBezTo>
                  <a:cubicBezTo>
                    <a:pt x="63" y="41"/>
                    <a:pt x="63" y="62"/>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4">
              <a:extLst>
                <a:ext uri="{FF2B5EF4-FFF2-40B4-BE49-F238E27FC236}">
                  <a16:creationId xmlns:a16="http://schemas.microsoft.com/office/drawing/2014/main" id="{26225061-BB31-47AB-BF62-EB9093283B8C}"/>
                </a:ext>
              </a:extLst>
            </p:cNvPr>
            <p:cNvSpPr>
              <a:spLocks/>
            </p:cNvSpPr>
            <p:nvPr userDrawn="1"/>
          </p:nvSpPr>
          <p:spPr bwMode="auto">
            <a:xfrm>
              <a:off x="4511419" y="3128618"/>
              <a:ext cx="110161" cy="107901"/>
            </a:xfrm>
            <a:custGeom>
              <a:avLst/>
              <a:gdLst>
                <a:gd name="T0" fmla="*/ 123 w 195"/>
                <a:gd name="T1" fmla="*/ 11 h 191"/>
                <a:gd name="T2" fmla="*/ 195 w 195"/>
                <a:gd name="T3" fmla="*/ 5 h 191"/>
                <a:gd name="T4" fmla="*/ 188 w 195"/>
                <a:gd name="T5" fmla="*/ 15 h 191"/>
                <a:gd name="T6" fmla="*/ 170 w 195"/>
                <a:gd name="T7" fmla="*/ 43 h 191"/>
                <a:gd name="T8" fmla="*/ 170 w 195"/>
                <a:gd name="T9" fmla="*/ 107 h 191"/>
                <a:gd name="T10" fmla="*/ 166 w 195"/>
                <a:gd name="T11" fmla="*/ 145 h 191"/>
                <a:gd name="T12" fmla="*/ 113 w 195"/>
                <a:gd name="T13" fmla="*/ 190 h 191"/>
                <a:gd name="T14" fmla="*/ 87 w 195"/>
                <a:gd name="T15" fmla="*/ 191 h 191"/>
                <a:gd name="T16" fmla="*/ 27 w 195"/>
                <a:gd name="T17" fmla="*/ 131 h 191"/>
                <a:gd name="T18" fmla="*/ 26 w 195"/>
                <a:gd name="T19" fmla="*/ 49 h 191"/>
                <a:gd name="T20" fmla="*/ 26 w 195"/>
                <a:gd name="T21" fmla="*/ 35 h 191"/>
                <a:gd name="T22" fmla="*/ 12 w 195"/>
                <a:gd name="T23" fmla="*/ 16 h 191"/>
                <a:gd name="T24" fmla="*/ 4 w 195"/>
                <a:gd name="T25" fmla="*/ 4 h 191"/>
                <a:gd name="T26" fmla="*/ 84 w 195"/>
                <a:gd name="T27" fmla="*/ 5 h 191"/>
                <a:gd name="T28" fmla="*/ 87 w 195"/>
                <a:gd name="T29" fmla="*/ 11 h 191"/>
                <a:gd name="T30" fmla="*/ 74 w 195"/>
                <a:gd name="T31" fmla="*/ 16 h 191"/>
                <a:gd name="T32" fmla="*/ 60 w 195"/>
                <a:gd name="T33" fmla="*/ 32 h 191"/>
                <a:gd name="T34" fmla="*/ 62 w 195"/>
                <a:gd name="T35" fmla="*/ 138 h 191"/>
                <a:gd name="T36" fmla="*/ 103 w 195"/>
                <a:gd name="T37" fmla="*/ 173 h 191"/>
                <a:gd name="T38" fmla="*/ 147 w 195"/>
                <a:gd name="T39" fmla="*/ 138 h 191"/>
                <a:gd name="T40" fmla="*/ 150 w 195"/>
                <a:gd name="T41" fmla="*/ 95 h 191"/>
                <a:gd name="T42" fmla="*/ 150 w 195"/>
                <a:gd name="T43" fmla="*/ 45 h 191"/>
                <a:gd name="T44" fmla="*/ 129 w 195"/>
                <a:gd name="T45" fmla="*/ 14 h 191"/>
                <a:gd name="T46" fmla="*/ 123 w 195"/>
                <a:gd name="T47" fmla="*/ 1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5" h="191">
                  <a:moveTo>
                    <a:pt x="123" y="11"/>
                  </a:moveTo>
                  <a:cubicBezTo>
                    <a:pt x="133" y="2"/>
                    <a:pt x="159" y="0"/>
                    <a:pt x="195" y="5"/>
                  </a:cubicBezTo>
                  <a:cubicBezTo>
                    <a:pt x="192" y="9"/>
                    <a:pt x="191" y="14"/>
                    <a:pt x="188" y="15"/>
                  </a:cubicBezTo>
                  <a:cubicBezTo>
                    <a:pt x="172" y="18"/>
                    <a:pt x="170" y="29"/>
                    <a:pt x="170" y="43"/>
                  </a:cubicBezTo>
                  <a:cubicBezTo>
                    <a:pt x="171" y="64"/>
                    <a:pt x="171" y="86"/>
                    <a:pt x="170" y="107"/>
                  </a:cubicBezTo>
                  <a:cubicBezTo>
                    <a:pt x="170" y="120"/>
                    <a:pt x="169" y="132"/>
                    <a:pt x="166" y="145"/>
                  </a:cubicBezTo>
                  <a:cubicBezTo>
                    <a:pt x="162" y="171"/>
                    <a:pt x="141" y="188"/>
                    <a:pt x="113" y="190"/>
                  </a:cubicBezTo>
                  <a:cubicBezTo>
                    <a:pt x="105" y="191"/>
                    <a:pt x="96" y="191"/>
                    <a:pt x="87" y="191"/>
                  </a:cubicBezTo>
                  <a:cubicBezTo>
                    <a:pt x="51" y="190"/>
                    <a:pt x="27" y="167"/>
                    <a:pt x="27" y="131"/>
                  </a:cubicBezTo>
                  <a:cubicBezTo>
                    <a:pt x="26" y="103"/>
                    <a:pt x="26" y="76"/>
                    <a:pt x="26" y="49"/>
                  </a:cubicBezTo>
                  <a:cubicBezTo>
                    <a:pt x="26" y="44"/>
                    <a:pt x="26" y="39"/>
                    <a:pt x="26" y="35"/>
                  </a:cubicBezTo>
                  <a:cubicBezTo>
                    <a:pt x="26" y="25"/>
                    <a:pt x="23" y="18"/>
                    <a:pt x="12" y="16"/>
                  </a:cubicBezTo>
                  <a:cubicBezTo>
                    <a:pt x="6" y="15"/>
                    <a:pt x="0" y="13"/>
                    <a:pt x="4" y="4"/>
                  </a:cubicBezTo>
                  <a:cubicBezTo>
                    <a:pt x="31" y="4"/>
                    <a:pt x="57" y="4"/>
                    <a:pt x="84" y="5"/>
                  </a:cubicBezTo>
                  <a:cubicBezTo>
                    <a:pt x="84" y="5"/>
                    <a:pt x="85" y="8"/>
                    <a:pt x="87" y="11"/>
                  </a:cubicBezTo>
                  <a:cubicBezTo>
                    <a:pt x="82" y="13"/>
                    <a:pt x="79" y="15"/>
                    <a:pt x="74" y="16"/>
                  </a:cubicBezTo>
                  <a:cubicBezTo>
                    <a:pt x="65" y="18"/>
                    <a:pt x="60" y="23"/>
                    <a:pt x="60" y="32"/>
                  </a:cubicBezTo>
                  <a:cubicBezTo>
                    <a:pt x="60" y="67"/>
                    <a:pt x="61" y="103"/>
                    <a:pt x="62" y="138"/>
                  </a:cubicBezTo>
                  <a:cubicBezTo>
                    <a:pt x="63" y="158"/>
                    <a:pt x="77" y="171"/>
                    <a:pt x="103" y="173"/>
                  </a:cubicBezTo>
                  <a:cubicBezTo>
                    <a:pt x="127" y="174"/>
                    <a:pt x="143" y="162"/>
                    <a:pt x="147" y="138"/>
                  </a:cubicBezTo>
                  <a:cubicBezTo>
                    <a:pt x="150" y="124"/>
                    <a:pt x="150" y="109"/>
                    <a:pt x="150" y="95"/>
                  </a:cubicBezTo>
                  <a:cubicBezTo>
                    <a:pt x="151" y="78"/>
                    <a:pt x="151" y="62"/>
                    <a:pt x="150" y="45"/>
                  </a:cubicBezTo>
                  <a:cubicBezTo>
                    <a:pt x="150" y="24"/>
                    <a:pt x="149" y="22"/>
                    <a:pt x="129" y="14"/>
                  </a:cubicBezTo>
                  <a:cubicBezTo>
                    <a:pt x="128" y="14"/>
                    <a:pt x="126" y="12"/>
                    <a:pt x="12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5">
              <a:extLst>
                <a:ext uri="{FF2B5EF4-FFF2-40B4-BE49-F238E27FC236}">
                  <a16:creationId xmlns:a16="http://schemas.microsoft.com/office/drawing/2014/main" id="{4C3D2C1E-C10F-432C-933A-4E77B8756039}"/>
                </a:ext>
              </a:extLst>
            </p:cNvPr>
            <p:cNvSpPr>
              <a:spLocks/>
            </p:cNvSpPr>
            <p:nvPr userDrawn="1"/>
          </p:nvSpPr>
          <p:spPr bwMode="auto">
            <a:xfrm>
              <a:off x="4686546" y="3126358"/>
              <a:ext cx="75135" cy="110161"/>
            </a:xfrm>
            <a:custGeom>
              <a:avLst/>
              <a:gdLst>
                <a:gd name="T0" fmla="*/ 116 w 132"/>
                <a:gd name="T1" fmla="*/ 4 h 195"/>
                <a:gd name="T2" fmla="*/ 122 w 132"/>
                <a:gd name="T3" fmla="*/ 63 h 195"/>
                <a:gd name="T4" fmla="*/ 108 w 132"/>
                <a:gd name="T5" fmla="*/ 61 h 195"/>
                <a:gd name="T6" fmla="*/ 101 w 132"/>
                <a:gd name="T7" fmla="*/ 46 h 195"/>
                <a:gd name="T8" fmla="*/ 63 w 132"/>
                <a:gd name="T9" fmla="*/ 21 h 195"/>
                <a:gd name="T10" fmla="*/ 42 w 132"/>
                <a:gd name="T11" fmla="*/ 34 h 195"/>
                <a:gd name="T12" fmla="*/ 46 w 132"/>
                <a:gd name="T13" fmla="*/ 58 h 195"/>
                <a:gd name="T14" fmla="*/ 70 w 132"/>
                <a:gd name="T15" fmla="*/ 76 h 195"/>
                <a:gd name="T16" fmla="*/ 108 w 132"/>
                <a:gd name="T17" fmla="*/ 101 h 195"/>
                <a:gd name="T18" fmla="*/ 126 w 132"/>
                <a:gd name="T19" fmla="*/ 158 h 195"/>
                <a:gd name="T20" fmla="*/ 81 w 132"/>
                <a:gd name="T21" fmla="*/ 194 h 195"/>
                <a:gd name="T22" fmla="*/ 57 w 132"/>
                <a:gd name="T23" fmla="*/ 194 h 195"/>
                <a:gd name="T24" fmla="*/ 32 w 132"/>
                <a:gd name="T25" fmla="*/ 189 h 195"/>
                <a:gd name="T26" fmla="*/ 9 w 132"/>
                <a:gd name="T27" fmla="*/ 195 h 195"/>
                <a:gd name="T28" fmla="*/ 0 w 132"/>
                <a:gd name="T29" fmla="*/ 133 h 195"/>
                <a:gd name="T30" fmla="*/ 17 w 132"/>
                <a:gd name="T31" fmla="*/ 139 h 195"/>
                <a:gd name="T32" fmla="*/ 37 w 132"/>
                <a:gd name="T33" fmla="*/ 166 h 195"/>
                <a:gd name="T34" fmla="*/ 70 w 132"/>
                <a:gd name="T35" fmla="*/ 177 h 195"/>
                <a:gd name="T36" fmla="*/ 91 w 132"/>
                <a:gd name="T37" fmla="*/ 162 h 195"/>
                <a:gd name="T38" fmla="*/ 87 w 132"/>
                <a:gd name="T39" fmla="*/ 134 h 195"/>
                <a:gd name="T40" fmla="*/ 64 w 132"/>
                <a:gd name="T41" fmla="*/ 115 h 195"/>
                <a:gd name="T42" fmla="*/ 29 w 132"/>
                <a:gd name="T43" fmla="*/ 93 h 195"/>
                <a:gd name="T44" fmla="*/ 12 w 132"/>
                <a:gd name="T45" fmla="*/ 33 h 195"/>
                <a:gd name="T46" fmla="*/ 68 w 132"/>
                <a:gd name="T47" fmla="*/ 3 h 195"/>
                <a:gd name="T48" fmla="*/ 75 w 132"/>
                <a:gd name="T49" fmla="*/ 5 h 195"/>
                <a:gd name="T50" fmla="*/ 112 w 132"/>
                <a:gd name="T51" fmla="*/ 1 h 195"/>
                <a:gd name="T52" fmla="*/ 116 w 132"/>
                <a:gd name="T53" fmla="*/ 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195">
                  <a:moveTo>
                    <a:pt x="116" y="4"/>
                  </a:moveTo>
                  <a:cubicBezTo>
                    <a:pt x="118" y="24"/>
                    <a:pt x="120" y="44"/>
                    <a:pt x="122" y="63"/>
                  </a:cubicBezTo>
                  <a:cubicBezTo>
                    <a:pt x="115" y="67"/>
                    <a:pt x="111" y="68"/>
                    <a:pt x="108" y="61"/>
                  </a:cubicBezTo>
                  <a:cubicBezTo>
                    <a:pt x="106" y="56"/>
                    <a:pt x="104" y="51"/>
                    <a:pt x="101" y="46"/>
                  </a:cubicBezTo>
                  <a:cubicBezTo>
                    <a:pt x="93" y="31"/>
                    <a:pt x="80" y="23"/>
                    <a:pt x="63" y="21"/>
                  </a:cubicBezTo>
                  <a:cubicBezTo>
                    <a:pt x="53" y="21"/>
                    <a:pt x="45" y="25"/>
                    <a:pt x="42" y="34"/>
                  </a:cubicBezTo>
                  <a:cubicBezTo>
                    <a:pt x="38" y="42"/>
                    <a:pt x="39" y="51"/>
                    <a:pt x="46" y="58"/>
                  </a:cubicBezTo>
                  <a:cubicBezTo>
                    <a:pt x="53" y="64"/>
                    <a:pt x="62" y="70"/>
                    <a:pt x="70" y="76"/>
                  </a:cubicBezTo>
                  <a:cubicBezTo>
                    <a:pt x="82" y="84"/>
                    <a:pt x="95" y="93"/>
                    <a:pt x="108" y="101"/>
                  </a:cubicBezTo>
                  <a:cubicBezTo>
                    <a:pt x="128" y="115"/>
                    <a:pt x="132" y="138"/>
                    <a:pt x="126" y="158"/>
                  </a:cubicBezTo>
                  <a:cubicBezTo>
                    <a:pt x="120" y="179"/>
                    <a:pt x="103" y="191"/>
                    <a:pt x="81" y="194"/>
                  </a:cubicBezTo>
                  <a:cubicBezTo>
                    <a:pt x="73" y="195"/>
                    <a:pt x="65" y="195"/>
                    <a:pt x="57" y="194"/>
                  </a:cubicBezTo>
                  <a:cubicBezTo>
                    <a:pt x="49" y="193"/>
                    <a:pt x="40" y="189"/>
                    <a:pt x="32" y="189"/>
                  </a:cubicBezTo>
                  <a:cubicBezTo>
                    <a:pt x="25" y="188"/>
                    <a:pt x="18" y="192"/>
                    <a:pt x="9" y="195"/>
                  </a:cubicBezTo>
                  <a:cubicBezTo>
                    <a:pt x="6" y="174"/>
                    <a:pt x="3" y="154"/>
                    <a:pt x="0" y="133"/>
                  </a:cubicBezTo>
                  <a:cubicBezTo>
                    <a:pt x="10" y="129"/>
                    <a:pt x="13" y="133"/>
                    <a:pt x="17" y="139"/>
                  </a:cubicBezTo>
                  <a:cubicBezTo>
                    <a:pt x="23" y="149"/>
                    <a:pt x="29" y="158"/>
                    <a:pt x="37" y="166"/>
                  </a:cubicBezTo>
                  <a:cubicBezTo>
                    <a:pt x="45" y="176"/>
                    <a:pt x="57" y="179"/>
                    <a:pt x="70" y="177"/>
                  </a:cubicBezTo>
                  <a:cubicBezTo>
                    <a:pt x="80" y="176"/>
                    <a:pt x="87" y="171"/>
                    <a:pt x="91" y="162"/>
                  </a:cubicBezTo>
                  <a:cubicBezTo>
                    <a:pt x="96" y="152"/>
                    <a:pt x="95" y="142"/>
                    <a:pt x="87" y="134"/>
                  </a:cubicBezTo>
                  <a:cubicBezTo>
                    <a:pt x="80" y="127"/>
                    <a:pt x="72" y="121"/>
                    <a:pt x="64" y="115"/>
                  </a:cubicBezTo>
                  <a:cubicBezTo>
                    <a:pt x="53" y="107"/>
                    <a:pt x="40" y="101"/>
                    <a:pt x="29" y="93"/>
                  </a:cubicBezTo>
                  <a:cubicBezTo>
                    <a:pt x="6" y="76"/>
                    <a:pt x="4" y="53"/>
                    <a:pt x="12" y="33"/>
                  </a:cubicBezTo>
                  <a:cubicBezTo>
                    <a:pt x="19" y="12"/>
                    <a:pt x="44" y="0"/>
                    <a:pt x="68" y="3"/>
                  </a:cubicBezTo>
                  <a:cubicBezTo>
                    <a:pt x="70" y="3"/>
                    <a:pt x="73" y="4"/>
                    <a:pt x="75" y="5"/>
                  </a:cubicBezTo>
                  <a:cubicBezTo>
                    <a:pt x="88" y="10"/>
                    <a:pt x="100" y="13"/>
                    <a:pt x="112" y="1"/>
                  </a:cubicBezTo>
                  <a:cubicBezTo>
                    <a:pt x="113" y="2"/>
                    <a:pt x="115" y="3"/>
                    <a:pt x="1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6">
              <a:extLst>
                <a:ext uri="{FF2B5EF4-FFF2-40B4-BE49-F238E27FC236}">
                  <a16:creationId xmlns:a16="http://schemas.microsoft.com/office/drawing/2014/main" id="{08FF57B6-5197-4B16-9DDC-A2D1E21647FF}"/>
                </a:ext>
              </a:extLst>
            </p:cNvPr>
            <p:cNvSpPr>
              <a:spLocks noEditPoints="1"/>
            </p:cNvSpPr>
            <p:nvPr userDrawn="1"/>
          </p:nvSpPr>
          <p:spPr bwMode="auto">
            <a:xfrm>
              <a:off x="5137921" y="3128053"/>
              <a:ext cx="111290" cy="106206"/>
            </a:xfrm>
            <a:custGeom>
              <a:avLst/>
              <a:gdLst>
                <a:gd name="T0" fmla="*/ 121 w 197"/>
                <a:gd name="T1" fmla="*/ 188 h 188"/>
                <a:gd name="T2" fmla="*/ 136 w 197"/>
                <a:gd name="T3" fmla="*/ 171 h 188"/>
                <a:gd name="T4" fmla="*/ 122 w 197"/>
                <a:gd name="T5" fmla="*/ 131 h 188"/>
                <a:gd name="T6" fmla="*/ 57 w 197"/>
                <a:gd name="T7" fmla="*/ 131 h 188"/>
                <a:gd name="T8" fmla="*/ 43 w 197"/>
                <a:gd name="T9" fmla="*/ 169 h 188"/>
                <a:gd name="T10" fmla="*/ 60 w 197"/>
                <a:gd name="T11" fmla="*/ 186 h 188"/>
                <a:gd name="T12" fmla="*/ 0 w 197"/>
                <a:gd name="T13" fmla="*/ 186 h 188"/>
                <a:gd name="T14" fmla="*/ 3 w 197"/>
                <a:gd name="T15" fmla="*/ 178 h 188"/>
                <a:gd name="T16" fmla="*/ 29 w 197"/>
                <a:gd name="T17" fmla="*/ 147 h 188"/>
                <a:gd name="T18" fmla="*/ 82 w 197"/>
                <a:gd name="T19" fmla="*/ 22 h 188"/>
                <a:gd name="T20" fmla="*/ 87 w 197"/>
                <a:gd name="T21" fmla="*/ 12 h 188"/>
                <a:gd name="T22" fmla="*/ 97 w 197"/>
                <a:gd name="T23" fmla="*/ 0 h 188"/>
                <a:gd name="T24" fmla="*/ 107 w 197"/>
                <a:gd name="T25" fmla="*/ 11 h 188"/>
                <a:gd name="T26" fmla="*/ 137 w 197"/>
                <a:gd name="T27" fmla="*/ 80 h 188"/>
                <a:gd name="T28" fmla="*/ 171 w 197"/>
                <a:gd name="T29" fmla="*/ 156 h 188"/>
                <a:gd name="T30" fmla="*/ 191 w 197"/>
                <a:gd name="T31" fmla="*/ 177 h 188"/>
                <a:gd name="T32" fmla="*/ 197 w 197"/>
                <a:gd name="T33" fmla="*/ 187 h 188"/>
                <a:gd name="T34" fmla="*/ 121 w 197"/>
                <a:gd name="T35" fmla="*/ 188 h 188"/>
                <a:gd name="T36" fmla="*/ 66 w 197"/>
                <a:gd name="T37" fmla="*/ 110 h 188"/>
                <a:gd name="T38" fmla="*/ 114 w 197"/>
                <a:gd name="T39" fmla="*/ 110 h 188"/>
                <a:gd name="T40" fmla="*/ 90 w 197"/>
                <a:gd name="T41" fmla="*/ 53 h 188"/>
                <a:gd name="T42" fmla="*/ 66 w 197"/>
                <a:gd name="T43"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7" h="188">
                  <a:moveTo>
                    <a:pt x="121" y="188"/>
                  </a:moveTo>
                  <a:cubicBezTo>
                    <a:pt x="118" y="172"/>
                    <a:pt x="131" y="178"/>
                    <a:pt x="136" y="171"/>
                  </a:cubicBezTo>
                  <a:cubicBezTo>
                    <a:pt x="136" y="158"/>
                    <a:pt x="128" y="145"/>
                    <a:pt x="122" y="131"/>
                  </a:cubicBezTo>
                  <a:cubicBezTo>
                    <a:pt x="101" y="131"/>
                    <a:pt x="80" y="131"/>
                    <a:pt x="57" y="131"/>
                  </a:cubicBezTo>
                  <a:cubicBezTo>
                    <a:pt x="52" y="144"/>
                    <a:pt x="48" y="157"/>
                    <a:pt x="43" y="169"/>
                  </a:cubicBezTo>
                  <a:cubicBezTo>
                    <a:pt x="54" y="176"/>
                    <a:pt x="57" y="179"/>
                    <a:pt x="60" y="186"/>
                  </a:cubicBezTo>
                  <a:cubicBezTo>
                    <a:pt x="40" y="186"/>
                    <a:pt x="21" y="186"/>
                    <a:pt x="0" y="186"/>
                  </a:cubicBezTo>
                  <a:cubicBezTo>
                    <a:pt x="2" y="182"/>
                    <a:pt x="2" y="178"/>
                    <a:pt x="3" y="178"/>
                  </a:cubicBezTo>
                  <a:cubicBezTo>
                    <a:pt x="19" y="173"/>
                    <a:pt x="23" y="160"/>
                    <a:pt x="29" y="147"/>
                  </a:cubicBezTo>
                  <a:cubicBezTo>
                    <a:pt x="47" y="105"/>
                    <a:pt x="64" y="64"/>
                    <a:pt x="82" y="22"/>
                  </a:cubicBezTo>
                  <a:cubicBezTo>
                    <a:pt x="84" y="19"/>
                    <a:pt x="85" y="15"/>
                    <a:pt x="87" y="12"/>
                  </a:cubicBezTo>
                  <a:cubicBezTo>
                    <a:pt x="90" y="7"/>
                    <a:pt x="93" y="4"/>
                    <a:pt x="97" y="0"/>
                  </a:cubicBezTo>
                  <a:cubicBezTo>
                    <a:pt x="100" y="4"/>
                    <a:pt x="105" y="6"/>
                    <a:pt x="107" y="11"/>
                  </a:cubicBezTo>
                  <a:cubicBezTo>
                    <a:pt x="117" y="34"/>
                    <a:pt x="127" y="57"/>
                    <a:pt x="137" y="80"/>
                  </a:cubicBezTo>
                  <a:cubicBezTo>
                    <a:pt x="148" y="105"/>
                    <a:pt x="160" y="131"/>
                    <a:pt x="171" y="156"/>
                  </a:cubicBezTo>
                  <a:cubicBezTo>
                    <a:pt x="175" y="166"/>
                    <a:pt x="179" y="175"/>
                    <a:pt x="191" y="177"/>
                  </a:cubicBezTo>
                  <a:cubicBezTo>
                    <a:pt x="193" y="177"/>
                    <a:pt x="194" y="181"/>
                    <a:pt x="197" y="187"/>
                  </a:cubicBezTo>
                  <a:cubicBezTo>
                    <a:pt x="170" y="188"/>
                    <a:pt x="146" y="187"/>
                    <a:pt x="121" y="188"/>
                  </a:cubicBezTo>
                  <a:close/>
                  <a:moveTo>
                    <a:pt x="66" y="110"/>
                  </a:moveTo>
                  <a:cubicBezTo>
                    <a:pt x="83" y="110"/>
                    <a:pt x="97" y="110"/>
                    <a:pt x="114" y="110"/>
                  </a:cubicBezTo>
                  <a:cubicBezTo>
                    <a:pt x="106" y="91"/>
                    <a:pt x="99" y="74"/>
                    <a:pt x="90" y="53"/>
                  </a:cubicBezTo>
                  <a:cubicBezTo>
                    <a:pt x="81" y="75"/>
                    <a:pt x="74" y="92"/>
                    <a:pt x="6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7">
              <a:extLst>
                <a:ext uri="{FF2B5EF4-FFF2-40B4-BE49-F238E27FC236}">
                  <a16:creationId xmlns:a16="http://schemas.microsoft.com/office/drawing/2014/main" id="{7AF11DED-3184-45A0-9CE2-88B054D4BCC0}"/>
                </a:ext>
              </a:extLst>
            </p:cNvPr>
            <p:cNvSpPr>
              <a:spLocks noEditPoints="1"/>
            </p:cNvSpPr>
            <p:nvPr userDrawn="1"/>
          </p:nvSpPr>
          <p:spPr bwMode="auto">
            <a:xfrm>
              <a:off x="5574044" y="3127488"/>
              <a:ext cx="110161" cy="107901"/>
            </a:xfrm>
            <a:custGeom>
              <a:avLst/>
              <a:gdLst>
                <a:gd name="T0" fmla="*/ 194 w 194"/>
                <a:gd name="T1" fmla="*/ 188 h 191"/>
                <a:gd name="T2" fmla="*/ 119 w 194"/>
                <a:gd name="T3" fmla="*/ 188 h 191"/>
                <a:gd name="T4" fmla="*/ 135 w 194"/>
                <a:gd name="T5" fmla="*/ 172 h 191"/>
                <a:gd name="T6" fmla="*/ 120 w 194"/>
                <a:gd name="T7" fmla="*/ 132 h 191"/>
                <a:gd name="T8" fmla="*/ 58 w 194"/>
                <a:gd name="T9" fmla="*/ 132 h 191"/>
                <a:gd name="T10" fmla="*/ 45 w 194"/>
                <a:gd name="T11" fmla="*/ 171 h 191"/>
                <a:gd name="T12" fmla="*/ 60 w 194"/>
                <a:gd name="T13" fmla="*/ 187 h 191"/>
                <a:gd name="T14" fmla="*/ 0 w 194"/>
                <a:gd name="T15" fmla="*/ 188 h 191"/>
                <a:gd name="T16" fmla="*/ 5 w 194"/>
                <a:gd name="T17" fmla="*/ 178 h 191"/>
                <a:gd name="T18" fmla="*/ 23 w 194"/>
                <a:gd name="T19" fmla="*/ 159 h 191"/>
                <a:gd name="T20" fmla="*/ 84 w 194"/>
                <a:gd name="T21" fmla="*/ 18 h 191"/>
                <a:gd name="T22" fmla="*/ 97 w 194"/>
                <a:gd name="T23" fmla="*/ 2 h 191"/>
                <a:gd name="T24" fmla="*/ 109 w 194"/>
                <a:gd name="T25" fmla="*/ 17 h 191"/>
                <a:gd name="T26" fmla="*/ 170 w 194"/>
                <a:gd name="T27" fmla="*/ 156 h 191"/>
                <a:gd name="T28" fmla="*/ 191 w 194"/>
                <a:gd name="T29" fmla="*/ 178 h 191"/>
                <a:gd name="T30" fmla="*/ 194 w 194"/>
                <a:gd name="T31" fmla="*/ 188 h 191"/>
                <a:gd name="T32" fmla="*/ 114 w 194"/>
                <a:gd name="T33" fmla="*/ 112 h 191"/>
                <a:gd name="T34" fmla="*/ 89 w 194"/>
                <a:gd name="T35" fmla="*/ 55 h 191"/>
                <a:gd name="T36" fmla="*/ 66 w 194"/>
                <a:gd name="T37" fmla="*/ 112 h 191"/>
                <a:gd name="T38" fmla="*/ 114 w 194"/>
                <a:gd name="T39" fmla="*/ 11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91">
                  <a:moveTo>
                    <a:pt x="194" y="188"/>
                  </a:moveTo>
                  <a:cubicBezTo>
                    <a:pt x="168" y="188"/>
                    <a:pt x="143" y="188"/>
                    <a:pt x="119" y="188"/>
                  </a:cubicBezTo>
                  <a:cubicBezTo>
                    <a:pt x="115" y="172"/>
                    <a:pt x="130" y="180"/>
                    <a:pt x="135" y="172"/>
                  </a:cubicBezTo>
                  <a:cubicBezTo>
                    <a:pt x="136" y="158"/>
                    <a:pt x="127" y="146"/>
                    <a:pt x="120" y="132"/>
                  </a:cubicBezTo>
                  <a:cubicBezTo>
                    <a:pt x="99" y="132"/>
                    <a:pt x="79" y="132"/>
                    <a:pt x="58" y="132"/>
                  </a:cubicBezTo>
                  <a:cubicBezTo>
                    <a:pt x="52" y="146"/>
                    <a:pt x="43" y="158"/>
                    <a:pt x="45" y="171"/>
                  </a:cubicBezTo>
                  <a:cubicBezTo>
                    <a:pt x="49" y="180"/>
                    <a:pt x="62" y="173"/>
                    <a:pt x="60" y="187"/>
                  </a:cubicBezTo>
                  <a:cubicBezTo>
                    <a:pt x="41" y="191"/>
                    <a:pt x="22" y="188"/>
                    <a:pt x="0" y="188"/>
                  </a:cubicBezTo>
                  <a:cubicBezTo>
                    <a:pt x="2" y="183"/>
                    <a:pt x="3" y="178"/>
                    <a:pt x="5" y="178"/>
                  </a:cubicBezTo>
                  <a:cubicBezTo>
                    <a:pt x="16" y="176"/>
                    <a:pt x="19" y="167"/>
                    <a:pt x="23" y="159"/>
                  </a:cubicBezTo>
                  <a:cubicBezTo>
                    <a:pt x="44" y="112"/>
                    <a:pt x="64" y="65"/>
                    <a:pt x="84" y="18"/>
                  </a:cubicBezTo>
                  <a:cubicBezTo>
                    <a:pt x="87" y="12"/>
                    <a:pt x="92" y="3"/>
                    <a:pt x="97" y="2"/>
                  </a:cubicBezTo>
                  <a:cubicBezTo>
                    <a:pt x="106" y="0"/>
                    <a:pt x="106" y="11"/>
                    <a:pt x="109" y="17"/>
                  </a:cubicBezTo>
                  <a:cubicBezTo>
                    <a:pt x="129" y="64"/>
                    <a:pt x="149" y="110"/>
                    <a:pt x="170" y="156"/>
                  </a:cubicBezTo>
                  <a:cubicBezTo>
                    <a:pt x="174" y="166"/>
                    <a:pt x="178" y="176"/>
                    <a:pt x="191" y="178"/>
                  </a:cubicBezTo>
                  <a:cubicBezTo>
                    <a:pt x="192" y="178"/>
                    <a:pt x="192" y="183"/>
                    <a:pt x="194" y="188"/>
                  </a:cubicBezTo>
                  <a:close/>
                  <a:moveTo>
                    <a:pt x="114" y="112"/>
                  </a:moveTo>
                  <a:cubicBezTo>
                    <a:pt x="105" y="92"/>
                    <a:pt x="98" y="75"/>
                    <a:pt x="89" y="55"/>
                  </a:cubicBezTo>
                  <a:cubicBezTo>
                    <a:pt x="80" y="76"/>
                    <a:pt x="73" y="93"/>
                    <a:pt x="66" y="112"/>
                  </a:cubicBezTo>
                  <a:cubicBezTo>
                    <a:pt x="82" y="112"/>
                    <a:pt x="96" y="112"/>
                    <a:pt x="11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8">
              <a:extLst>
                <a:ext uri="{FF2B5EF4-FFF2-40B4-BE49-F238E27FC236}">
                  <a16:creationId xmlns:a16="http://schemas.microsoft.com/office/drawing/2014/main" id="{74319575-3E84-4B50-9D7A-F29D37DB90A9}"/>
                </a:ext>
              </a:extLst>
            </p:cNvPr>
            <p:cNvSpPr>
              <a:spLocks noEditPoints="1"/>
            </p:cNvSpPr>
            <p:nvPr userDrawn="1"/>
          </p:nvSpPr>
          <p:spPr bwMode="auto">
            <a:xfrm>
              <a:off x="4341376" y="3127488"/>
              <a:ext cx="111290" cy="105641"/>
            </a:xfrm>
            <a:custGeom>
              <a:avLst/>
              <a:gdLst>
                <a:gd name="T0" fmla="*/ 42 w 196"/>
                <a:gd name="T1" fmla="*/ 171 h 187"/>
                <a:gd name="T2" fmla="*/ 59 w 196"/>
                <a:gd name="T3" fmla="*/ 187 h 187"/>
                <a:gd name="T4" fmla="*/ 0 w 196"/>
                <a:gd name="T5" fmla="*/ 187 h 187"/>
                <a:gd name="T6" fmla="*/ 4 w 196"/>
                <a:gd name="T7" fmla="*/ 178 h 187"/>
                <a:gd name="T8" fmla="*/ 26 w 196"/>
                <a:gd name="T9" fmla="*/ 151 h 187"/>
                <a:gd name="T10" fmla="*/ 84 w 196"/>
                <a:gd name="T11" fmla="*/ 18 h 187"/>
                <a:gd name="T12" fmla="*/ 96 w 196"/>
                <a:gd name="T13" fmla="*/ 2 h 187"/>
                <a:gd name="T14" fmla="*/ 108 w 196"/>
                <a:gd name="T15" fmla="*/ 18 h 187"/>
                <a:gd name="T16" fmla="*/ 168 w 196"/>
                <a:gd name="T17" fmla="*/ 154 h 187"/>
                <a:gd name="T18" fmla="*/ 190 w 196"/>
                <a:gd name="T19" fmla="*/ 178 h 187"/>
                <a:gd name="T20" fmla="*/ 196 w 196"/>
                <a:gd name="T21" fmla="*/ 187 h 187"/>
                <a:gd name="T22" fmla="*/ 120 w 196"/>
                <a:gd name="T23" fmla="*/ 187 h 187"/>
                <a:gd name="T24" fmla="*/ 135 w 196"/>
                <a:gd name="T25" fmla="*/ 171 h 187"/>
                <a:gd name="T26" fmla="*/ 121 w 196"/>
                <a:gd name="T27" fmla="*/ 132 h 187"/>
                <a:gd name="T28" fmla="*/ 56 w 196"/>
                <a:gd name="T29" fmla="*/ 132 h 187"/>
                <a:gd name="T30" fmla="*/ 42 w 196"/>
                <a:gd name="T31" fmla="*/ 171 h 187"/>
                <a:gd name="T32" fmla="*/ 113 w 196"/>
                <a:gd name="T33" fmla="*/ 112 h 187"/>
                <a:gd name="T34" fmla="*/ 88 w 196"/>
                <a:gd name="T35" fmla="*/ 54 h 187"/>
                <a:gd name="T36" fmla="*/ 65 w 196"/>
                <a:gd name="T37" fmla="*/ 112 h 187"/>
                <a:gd name="T38" fmla="*/ 113 w 196"/>
                <a:gd name="T39" fmla="*/ 1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187">
                  <a:moveTo>
                    <a:pt x="42" y="171"/>
                  </a:moveTo>
                  <a:cubicBezTo>
                    <a:pt x="56" y="178"/>
                    <a:pt x="56" y="178"/>
                    <a:pt x="59" y="187"/>
                  </a:cubicBezTo>
                  <a:cubicBezTo>
                    <a:pt x="40" y="187"/>
                    <a:pt x="21" y="187"/>
                    <a:pt x="0" y="187"/>
                  </a:cubicBezTo>
                  <a:cubicBezTo>
                    <a:pt x="1" y="183"/>
                    <a:pt x="2" y="178"/>
                    <a:pt x="4" y="178"/>
                  </a:cubicBezTo>
                  <a:cubicBezTo>
                    <a:pt x="17" y="173"/>
                    <a:pt x="22" y="162"/>
                    <a:pt x="26" y="151"/>
                  </a:cubicBezTo>
                  <a:cubicBezTo>
                    <a:pt x="45" y="107"/>
                    <a:pt x="64" y="62"/>
                    <a:pt x="84" y="18"/>
                  </a:cubicBezTo>
                  <a:cubicBezTo>
                    <a:pt x="86" y="11"/>
                    <a:pt x="91" y="3"/>
                    <a:pt x="96" y="2"/>
                  </a:cubicBezTo>
                  <a:cubicBezTo>
                    <a:pt x="105" y="0"/>
                    <a:pt x="105" y="12"/>
                    <a:pt x="108" y="18"/>
                  </a:cubicBezTo>
                  <a:cubicBezTo>
                    <a:pt x="128" y="63"/>
                    <a:pt x="148" y="109"/>
                    <a:pt x="168" y="154"/>
                  </a:cubicBezTo>
                  <a:cubicBezTo>
                    <a:pt x="173" y="165"/>
                    <a:pt x="177" y="175"/>
                    <a:pt x="190" y="178"/>
                  </a:cubicBezTo>
                  <a:cubicBezTo>
                    <a:pt x="192" y="178"/>
                    <a:pt x="193" y="183"/>
                    <a:pt x="196" y="187"/>
                  </a:cubicBezTo>
                  <a:cubicBezTo>
                    <a:pt x="169" y="187"/>
                    <a:pt x="145" y="187"/>
                    <a:pt x="120" y="187"/>
                  </a:cubicBezTo>
                  <a:cubicBezTo>
                    <a:pt x="115" y="173"/>
                    <a:pt x="131" y="180"/>
                    <a:pt x="135" y="171"/>
                  </a:cubicBezTo>
                  <a:cubicBezTo>
                    <a:pt x="135" y="158"/>
                    <a:pt x="126" y="146"/>
                    <a:pt x="121" y="132"/>
                  </a:cubicBezTo>
                  <a:cubicBezTo>
                    <a:pt x="99" y="132"/>
                    <a:pt x="78" y="132"/>
                    <a:pt x="56" y="132"/>
                  </a:cubicBezTo>
                  <a:cubicBezTo>
                    <a:pt x="51" y="145"/>
                    <a:pt x="46" y="158"/>
                    <a:pt x="42" y="171"/>
                  </a:cubicBezTo>
                  <a:close/>
                  <a:moveTo>
                    <a:pt x="113" y="112"/>
                  </a:moveTo>
                  <a:cubicBezTo>
                    <a:pt x="105" y="92"/>
                    <a:pt x="97" y="75"/>
                    <a:pt x="88" y="54"/>
                  </a:cubicBezTo>
                  <a:cubicBezTo>
                    <a:pt x="80" y="76"/>
                    <a:pt x="73" y="93"/>
                    <a:pt x="65" y="112"/>
                  </a:cubicBezTo>
                  <a:cubicBezTo>
                    <a:pt x="81" y="112"/>
                    <a:pt x="95" y="112"/>
                    <a:pt x="113"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9">
              <a:extLst>
                <a:ext uri="{FF2B5EF4-FFF2-40B4-BE49-F238E27FC236}">
                  <a16:creationId xmlns:a16="http://schemas.microsoft.com/office/drawing/2014/main" id="{76DCC1F3-86C3-4AFA-ACCA-0EC05CD279DD}"/>
                </a:ext>
              </a:extLst>
            </p:cNvPr>
            <p:cNvSpPr>
              <a:spLocks/>
            </p:cNvSpPr>
            <p:nvPr userDrawn="1"/>
          </p:nvSpPr>
          <p:spPr bwMode="auto">
            <a:xfrm>
              <a:off x="4827777" y="3130878"/>
              <a:ext cx="93213" cy="102816"/>
            </a:xfrm>
            <a:custGeom>
              <a:avLst/>
              <a:gdLst>
                <a:gd name="T0" fmla="*/ 126 w 165"/>
                <a:gd name="T1" fmla="*/ 182 h 182"/>
                <a:gd name="T2" fmla="*/ 42 w 165"/>
                <a:gd name="T3" fmla="*/ 182 h 182"/>
                <a:gd name="T4" fmla="*/ 49 w 165"/>
                <a:gd name="T5" fmla="*/ 171 h 182"/>
                <a:gd name="T6" fmla="*/ 65 w 165"/>
                <a:gd name="T7" fmla="*/ 154 h 182"/>
                <a:gd name="T8" fmla="*/ 65 w 165"/>
                <a:gd name="T9" fmla="*/ 19 h 182"/>
                <a:gd name="T10" fmla="*/ 48 w 165"/>
                <a:gd name="T11" fmla="*/ 17 h 182"/>
                <a:gd name="T12" fmla="*/ 17 w 165"/>
                <a:gd name="T13" fmla="*/ 40 h 182"/>
                <a:gd name="T14" fmla="*/ 0 w 165"/>
                <a:gd name="T15" fmla="*/ 48 h 182"/>
                <a:gd name="T16" fmla="*/ 4 w 165"/>
                <a:gd name="T17" fmla="*/ 0 h 182"/>
                <a:gd name="T18" fmla="*/ 161 w 165"/>
                <a:gd name="T19" fmla="*/ 0 h 182"/>
                <a:gd name="T20" fmla="*/ 162 w 165"/>
                <a:gd name="T21" fmla="*/ 49 h 182"/>
                <a:gd name="T22" fmla="*/ 148 w 165"/>
                <a:gd name="T23" fmla="*/ 45 h 182"/>
                <a:gd name="T24" fmla="*/ 101 w 165"/>
                <a:gd name="T25" fmla="*/ 19 h 182"/>
                <a:gd name="T26" fmla="*/ 99 w 165"/>
                <a:gd name="T27" fmla="*/ 34 h 182"/>
                <a:gd name="T28" fmla="*/ 99 w 165"/>
                <a:gd name="T29" fmla="*/ 144 h 182"/>
                <a:gd name="T30" fmla="*/ 102 w 165"/>
                <a:gd name="T31" fmla="*/ 163 h 182"/>
                <a:gd name="T32" fmla="*/ 119 w 165"/>
                <a:gd name="T33" fmla="*/ 171 h 182"/>
                <a:gd name="T34" fmla="*/ 126 w 165"/>
                <a:gd name="T3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82">
                  <a:moveTo>
                    <a:pt x="126" y="182"/>
                  </a:moveTo>
                  <a:cubicBezTo>
                    <a:pt x="96" y="182"/>
                    <a:pt x="69" y="182"/>
                    <a:pt x="42" y="182"/>
                  </a:cubicBezTo>
                  <a:cubicBezTo>
                    <a:pt x="38" y="173"/>
                    <a:pt x="42" y="171"/>
                    <a:pt x="49" y="171"/>
                  </a:cubicBezTo>
                  <a:cubicBezTo>
                    <a:pt x="60" y="170"/>
                    <a:pt x="65" y="164"/>
                    <a:pt x="65" y="154"/>
                  </a:cubicBezTo>
                  <a:cubicBezTo>
                    <a:pt x="65" y="109"/>
                    <a:pt x="65" y="65"/>
                    <a:pt x="65" y="19"/>
                  </a:cubicBezTo>
                  <a:cubicBezTo>
                    <a:pt x="58" y="18"/>
                    <a:pt x="53" y="18"/>
                    <a:pt x="48" y="17"/>
                  </a:cubicBezTo>
                  <a:cubicBezTo>
                    <a:pt x="33" y="17"/>
                    <a:pt x="21" y="23"/>
                    <a:pt x="17" y="40"/>
                  </a:cubicBezTo>
                  <a:cubicBezTo>
                    <a:pt x="15" y="48"/>
                    <a:pt x="12" y="53"/>
                    <a:pt x="0" y="48"/>
                  </a:cubicBezTo>
                  <a:cubicBezTo>
                    <a:pt x="1" y="33"/>
                    <a:pt x="3" y="17"/>
                    <a:pt x="4" y="0"/>
                  </a:cubicBezTo>
                  <a:cubicBezTo>
                    <a:pt x="56" y="0"/>
                    <a:pt x="108" y="0"/>
                    <a:pt x="161" y="0"/>
                  </a:cubicBezTo>
                  <a:cubicBezTo>
                    <a:pt x="165" y="16"/>
                    <a:pt x="163" y="33"/>
                    <a:pt x="162" y="49"/>
                  </a:cubicBezTo>
                  <a:cubicBezTo>
                    <a:pt x="156" y="51"/>
                    <a:pt x="152" y="52"/>
                    <a:pt x="148" y="45"/>
                  </a:cubicBezTo>
                  <a:cubicBezTo>
                    <a:pt x="135" y="16"/>
                    <a:pt x="133" y="15"/>
                    <a:pt x="101" y="19"/>
                  </a:cubicBezTo>
                  <a:cubicBezTo>
                    <a:pt x="100" y="24"/>
                    <a:pt x="99" y="29"/>
                    <a:pt x="99" y="34"/>
                  </a:cubicBezTo>
                  <a:cubicBezTo>
                    <a:pt x="99" y="71"/>
                    <a:pt x="99" y="107"/>
                    <a:pt x="99" y="144"/>
                  </a:cubicBezTo>
                  <a:cubicBezTo>
                    <a:pt x="99" y="150"/>
                    <a:pt x="99" y="158"/>
                    <a:pt x="102" y="163"/>
                  </a:cubicBezTo>
                  <a:cubicBezTo>
                    <a:pt x="106" y="168"/>
                    <a:pt x="114" y="168"/>
                    <a:pt x="119" y="171"/>
                  </a:cubicBezTo>
                  <a:cubicBezTo>
                    <a:pt x="122" y="173"/>
                    <a:pt x="123" y="177"/>
                    <a:pt x="126"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0">
              <a:extLst>
                <a:ext uri="{FF2B5EF4-FFF2-40B4-BE49-F238E27FC236}">
                  <a16:creationId xmlns:a16="http://schemas.microsoft.com/office/drawing/2014/main" id="{7A37FA2A-96E2-4E25-B19C-BBD6B8783A4A}"/>
                </a:ext>
              </a:extLst>
            </p:cNvPr>
            <p:cNvSpPr>
              <a:spLocks/>
            </p:cNvSpPr>
            <p:nvPr userDrawn="1"/>
          </p:nvSpPr>
          <p:spPr bwMode="auto">
            <a:xfrm>
              <a:off x="5306834" y="3130312"/>
              <a:ext cx="96037" cy="103946"/>
            </a:xfrm>
            <a:custGeom>
              <a:avLst/>
              <a:gdLst>
                <a:gd name="T0" fmla="*/ 63 w 169"/>
                <a:gd name="T1" fmla="*/ 166 h 184"/>
                <a:gd name="T2" fmla="*/ 116 w 169"/>
                <a:gd name="T3" fmla="*/ 165 h 184"/>
                <a:gd name="T4" fmla="*/ 150 w 169"/>
                <a:gd name="T5" fmla="*/ 141 h 184"/>
                <a:gd name="T6" fmla="*/ 169 w 169"/>
                <a:gd name="T7" fmla="*/ 133 h 184"/>
                <a:gd name="T8" fmla="*/ 155 w 169"/>
                <a:gd name="T9" fmla="*/ 183 h 184"/>
                <a:gd name="T10" fmla="*/ 3 w 169"/>
                <a:gd name="T11" fmla="*/ 183 h 184"/>
                <a:gd name="T12" fmla="*/ 12 w 169"/>
                <a:gd name="T13" fmla="*/ 172 h 184"/>
                <a:gd name="T14" fmla="*/ 26 w 169"/>
                <a:gd name="T15" fmla="*/ 154 h 184"/>
                <a:gd name="T16" fmla="*/ 26 w 169"/>
                <a:gd name="T17" fmla="*/ 30 h 184"/>
                <a:gd name="T18" fmla="*/ 13 w 169"/>
                <a:gd name="T19" fmla="*/ 13 h 184"/>
                <a:gd name="T20" fmla="*/ 0 w 169"/>
                <a:gd name="T21" fmla="*/ 8 h 184"/>
                <a:gd name="T22" fmla="*/ 8 w 169"/>
                <a:gd name="T23" fmla="*/ 0 h 184"/>
                <a:gd name="T24" fmla="*/ 83 w 169"/>
                <a:gd name="T25" fmla="*/ 0 h 184"/>
                <a:gd name="T26" fmla="*/ 79 w 169"/>
                <a:gd name="T27" fmla="*/ 12 h 184"/>
                <a:gd name="T28" fmla="*/ 62 w 169"/>
                <a:gd name="T29" fmla="*/ 37 h 184"/>
                <a:gd name="T30" fmla="*/ 62 w 169"/>
                <a:gd name="T31" fmla="*/ 147 h 184"/>
                <a:gd name="T32" fmla="*/ 63 w 169"/>
                <a:gd name="T33" fmla="*/ 16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84">
                  <a:moveTo>
                    <a:pt x="63" y="166"/>
                  </a:moveTo>
                  <a:cubicBezTo>
                    <a:pt x="82" y="166"/>
                    <a:pt x="99" y="166"/>
                    <a:pt x="116" y="165"/>
                  </a:cubicBezTo>
                  <a:cubicBezTo>
                    <a:pt x="132" y="164"/>
                    <a:pt x="143" y="155"/>
                    <a:pt x="150" y="141"/>
                  </a:cubicBezTo>
                  <a:cubicBezTo>
                    <a:pt x="155" y="131"/>
                    <a:pt x="155" y="131"/>
                    <a:pt x="169" y="133"/>
                  </a:cubicBezTo>
                  <a:cubicBezTo>
                    <a:pt x="164" y="149"/>
                    <a:pt x="160" y="165"/>
                    <a:pt x="155" y="183"/>
                  </a:cubicBezTo>
                  <a:cubicBezTo>
                    <a:pt x="104" y="183"/>
                    <a:pt x="54" y="184"/>
                    <a:pt x="3" y="183"/>
                  </a:cubicBezTo>
                  <a:cubicBezTo>
                    <a:pt x="1" y="173"/>
                    <a:pt x="6" y="172"/>
                    <a:pt x="12" y="172"/>
                  </a:cubicBezTo>
                  <a:cubicBezTo>
                    <a:pt x="23" y="171"/>
                    <a:pt x="26" y="164"/>
                    <a:pt x="26" y="154"/>
                  </a:cubicBezTo>
                  <a:cubicBezTo>
                    <a:pt x="26" y="113"/>
                    <a:pt x="26" y="71"/>
                    <a:pt x="26" y="30"/>
                  </a:cubicBezTo>
                  <a:cubicBezTo>
                    <a:pt x="26" y="21"/>
                    <a:pt x="23" y="15"/>
                    <a:pt x="13" y="13"/>
                  </a:cubicBezTo>
                  <a:cubicBezTo>
                    <a:pt x="10" y="12"/>
                    <a:pt x="6" y="10"/>
                    <a:pt x="0" y="8"/>
                  </a:cubicBezTo>
                  <a:cubicBezTo>
                    <a:pt x="4" y="5"/>
                    <a:pt x="6" y="0"/>
                    <a:pt x="8" y="0"/>
                  </a:cubicBezTo>
                  <a:cubicBezTo>
                    <a:pt x="33" y="0"/>
                    <a:pt x="59" y="0"/>
                    <a:pt x="83" y="0"/>
                  </a:cubicBezTo>
                  <a:cubicBezTo>
                    <a:pt x="86" y="7"/>
                    <a:pt x="86" y="10"/>
                    <a:pt x="79" y="12"/>
                  </a:cubicBezTo>
                  <a:cubicBezTo>
                    <a:pt x="62" y="18"/>
                    <a:pt x="62" y="19"/>
                    <a:pt x="62" y="37"/>
                  </a:cubicBezTo>
                  <a:cubicBezTo>
                    <a:pt x="62" y="74"/>
                    <a:pt x="62" y="110"/>
                    <a:pt x="62" y="147"/>
                  </a:cubicBezTo>
                  <a:cubicBezTo>
                    <a:pt x="62" y="152"/>
                    <a:pt x="62" y="157"/>
                    <a:pt x="63"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1">
              <a:extLst>
                <a:ext uri="{FF2B5EF4-FFF2-40B4-BE49-F238E27FC236}">
                  <a16:creationId xmlns:a16="http://schemas.microsoft.com/office/drawing/2014/main" id="{3FA1062A-3AE0-402A-A7AB-006649625531}"/>
                </a:ext>
              </a:extLst>
            </p:cNvPr>
            <p:cNvSpPr>
              <a:spLocks/>
            </p:cNvSpPr>
            <p:nvPr userDrawn="1"/>
          </p:nvSpPr>
          <p:spPr bwMode="auto">
            <a:xfrm>
              <a:off x="5462188" y="3130878"/>
              <a:ext cx="51408" cy="102252"/>
            </a:xfrm>
            <a:custGeom>
              <a:avLst/>
              <a:gdLst>
                <a:gd name="T0" fmla="*/ 89 w 91"/>
                <a:gd name="T1" fmla="*/ 181 h 181"/>
                <a:gd name="T2" fmla="*/ 4 w 91"/>
                <a:gd name="T3" fmla="*/ 181 h 181"/>
                <a:gd name="T4" fmla="*/ 11 w 91"/>
                <a:gd name="T5" fmla="*/ 171 h 181"/>
                <a:gd name="T6" fmla="*/ 28 w 91"/>
                <a:gd name="T7" fmla="*/ 151 h 181"/>
                <a:gd name="T8" fmla="*/ 28 w 91"/>
                <a:gd name="T9" fmla="*/ 31 h 181"/>
                <a:gd name="T10" fmla="*/ 13 w 91"/>
                <a:gd name="T11" fmla="*/ 12 h 181"/>
                <a:gd name="T12" fmla="*/ 4 w 91"/>
                <a:gd name="T13" fmla="*/ 0 h 181"/>
                <a:gd name="T14" fmla="*/ 87 w 91"/>
                <a:gd name="T15" fmla="*/ 0 h 181"/>
                <a:gd name="T16" fmla="*/ 91 w 91"/>
                <a:gd name="T17" fmla="*/ 7 h 181"/>
                <a:gd name="T18" fmla="*/ 62 w 91"/>
                <a:gd name="T19" fmla="*/ 50 h 181"/>
                <a:gd name="T20" fmla="*/ 62 w 91"/>
                <a:gd name="T21" fmla="*/ 134 h 181"/>
                <a:gd name="T22" fmla="*/ 63 w 91"/>
                <a:gd name="T23" fmla="*/ 154 h 181"/>
                <a:gd name="T24" fmla="*/ 79 w 91"/>
                <a:gd name="T25" fmla="*/ 171 h 181"/>
                <a:gd name="T26" fmla="*/ 89 w 91"/>
                <a:gd name="T2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181">
                  <a:moveTo>
                    <a:pt x="89" y="181"/>
                  </a:moveTo>
                  <a:cubicBezTo>
                    <a:pt x="61" y="181"/>
                    <a:pt x="32" y="181"/>
                    <a:pt x="4" y="181"/>
                  </a:cubicBezTo>
                  <a:cubicBezTo>
                    <a:pt x="1" y="174"/>
                    <a:pt x="5" y="172"/>
                    <a:pt x="11" y="171"/>
                  </a:cubicBezTo>
                  <a:cubicBezTo>
                    <a:pt x="27" y="167"/>
                    <a:pt x="28" y="167"/>
                    <a:pt x="28" y="151"/>
                  </a:cubicBezTo>
                  <a:cubicBezTo>
                    <a:pt x="28" y="111"/>
                    <a:pt x="27" y="71"/>
                    <a:pt x="28" y="31"/>
                  </a:cubicBezTo>
                  <a:cubicBezTo>
                    <a:pt x="28" y="20"/>
                    <a:pt x="24" y="13"/>
                    <a:pt x="13" y="12"/>
                  </a:cubicBezTo>
                  <a:cubicBezTo>
                    <a:pt x="7" y="11"/>
                    <a:pt x="0" y="10"/>
                    <a:pt x="4" y="0"/>
                  </a:cubicBezTo>
                  <a:cubicBezTo>
                    <a:pt x="32" y="0"/>
                    <a:pt x="59" y="0"/>
                    <a:pt x="87" y="0"/>
                  </a:cubicBezTo>
                  <a:cubicBezTo>
                    <a:pt x="88" y="0"/>
                    <a:pt x="89" y="4"/>
                    <a:pt x="91" y="7"/>
                  </a:cubicBezTo>
                  <a:cubicBezTo>
                    <a:pt x="62" y="18"/>
                    <a:pt x="62" y="18"/>
                    <a:pt x="62" y="50"/>
                  </a:cubicBezTo>
                  <a:cubicBezTo>
                    <a:pt x="62" y="78"/>
                    <a:pt x="62" y="106"/>
                    <a:pt x="62" y="134"/>
                  </a:cubicBezTo>
                  <a:cubicBezTo>
                    <a:pt x="62" y="141"/>
                    <a:pt x="63" y="147"/>
                    <a:pt x="63" y="154"/>
                  </a:cubicBezTo>
                  <a:cubicBezTo>
                    <a:pt x="63" y="164"/>
                    <a:pt x="68" y="170"/>
                    <a:pt x="79" y="171"/>
                  </a:cubicBezTo>
                  <a:cubicBezTo>
                    <a:pt x="85" y="171"/>
                    <a:pt x="91" y="171"/>
                    <a:pt x="89"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9">
              <a:extLst>
                <a:ext uri="{FF2B5EF4-FFF2-40B4-BE49-F238E27FC236}">
                  <a16:creationId xmlns:a16="http://schemas.microsoft.com/office/drawing/2014/main" id="{2843723B-7661-404B-BE73-A0A187C766E3}"/>
                </a:ext>
              </a:extLst>
            </p:cNvPr>
            <p:cNvSpPr>
              <a:spLocks noEditPoints="1"/>
            </p:cNvSpPr>
            <p:nvPr userDrawn="1"/>
          </p:nvSpPr>
          <p:spPr bwMode="auto">
            <a:xfrm>
              <a:off x="3764022" y="3169857"/>
              <a:ext cx="46889" cy="53103"/>
            </a:xfrm>
            <a:custGeom>
              <a:avLst/>
              <a:gdLst>
                <a:gd name="T0" fmla="*/ 83 w 83"/>
                <a:gd name="T1" fmla="*/ 87 h 94"/>
                <a:gd name="T2" fmla="*/ 57 w 83"/>
                <a:gd name="T3" fmla="*/ 66 h 94"/>
                <a:gd name="T4" fmla="*/ 27 w 83"/>
                <a:gd name="T5" fmla="*/ 64 h 94"/>
                <a:gd name="T6" fmla="*/ 0 w 83"/>
                <a:gd name="T7" fmla="*/ 81 h 94"/>
                <a:gd name="T8" fmla="*/ 32 w 83"/>
                <a:gd name="T9" fmla="*/ 3 h 94"/>
                <a:gd name="T10" fmla="*/ 55 w 83"/>
                <a:gd name="T11" fmla="*/ 13 h 94"/>
                <a:gd name="T12" fmla="*/ 81 w 83"/>
                <a:gd name="T13" fmla="*/ 78 h 94"/>
                <a:gd name="T14" fmla="*/ 83 w 83"/>
                <a:gd name="T15" fmla="*/ 87 h 94"/>
                <a:gd name="T16" fmla="*/ 53 w 83"/>
                <a:gd name="T17" fmla="*/ 48 h 94"/>
                <a:gd name="T18" fmla="*/ 41 w 83"/>
                <a:gd name="T19" fmla="*/ 20 h 94"/>
                <a:gd name="T20" fmla="*/ 31 w 83"/>
                <a:gd name="T21" fmla="*/ 48 h 94"/>
                <a:gd name="T22" fmla="*/ 53 w 83"/>
                <a:gd name="T23"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94">
                  <a:moveTo>
                    <a:pt x="83" y="87"/>
                  </a:moveTo>
                  <a:cubicBezTo>
                    <a:pt x="64" y="94"/>
                    <a:pt x="65" y="77"/>
                    <a:pt x="57" y="66"/>
                  </a:cubicBezTo>
                  <a:cubicBezTo>
                    <a:pt x="48" y="65"/>
                    <a:pt x="37" y="65"/>
                    <a:pt x="27" y="64"/>
                  </a:cubicBezTo>
                  <a:cubicBezTo>
                    <a:pt x="16" y="85"/>
                    <a:pt x="16" y="85"/>
                    <a:pt x="0" y="81"/>
                  </a:cubicBezTo>
                  <a:cubicBezTo>
                    <a:pt x="11" y="54"/>
                    <a:pt x="21" y="28"/>
                    <a:pt x="32" y="3"/>
                  </a:cubicBezTo>
                  <a:cubicBezTo>
                    <a:pt x="50" y="0"/>
                    <a:pt x="50" y="0"/>
                    <a:pt x="55" y="13"/>
                  </a:cubicBezTo>
                  <a:cubicBezTo>
                    <a:pt x="64" y="35"/>
                    <a:pt x="73" y="56"/>
                    <a:pt x="81" y="78"/>
                  </a:cubicBezTo>
                  <a:cubicBezTo>
                    <a:pt x="82" y="81"/>
                    <a:pt x="82" y="84"/>
                    <a:pt x="83" y="87"/>
                  </a:cubicBezTo>
                  <a:close/>
                  <a:moveTo>
                    <a:pt x="53" y="48"/>
                  </a:moveTo>
                  <a:cubicBezTo>
                    <a:pt x="49" y="39"/>
                    <a:pt x="46" y="31"/>
                    <a:pt x="41" y="20"/>
                  </a:cubicBezTo>
                  <a:cubicBezTo>
                    <a:pt x="37" y="32"/>
                    <a:pt x="34" y="39"/>
                    <a:pt x="31" y="48"/>
                  </a:cubicBezTo>
                  <a:cubicBezTo>
                    <a:pt x="40" y="48"/>
                    <a:pt x="45" y="48"/>
                    <a:pt x="5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60">
              <a:extLst>
                <a:ext uri="{FF2B5EF4-FFF2-40B4-BE49-F238E27FC236}">
                  <a16:creationId xmlns:a16="http://schemas.microsoft.com/office/drawing/2014/main" id="{E25EB9D2-B628-438B-A26E-0B7C870C90DD}"/>
                </a:ext>
              </a:extLst>
            </p:cNvPr>
            <p:cNvSpPr>
              <a:spLocks/>
            </p:cNvSpPr>
            <p:nvPr userDrawn="1"/>
          </p:nvSpPr>
          <p:spPr bwMode="auto">
            <a:xfrm>
              <a:off x="3810346" y="3166468"/>
              <a:ext cx="48019" cy="54798"/>
            </a:xfrm>
            <a:custGeom>
              <a:avLst/>
              <a:gdLst>
                <a:gd name="T0" fmla="*/ 84 w 84"/>
                <a:gd name="T1" fmla="*/ 57 h 97"/>
                <a:gd name="T2" fmla="*/ 55 w 84"/>
                <a:gd name="T3" fmla="*/ 93 h 97"/>
                <a:gd name="T4" fmla="*/ 14 w 84"/>
                <a:gd name="T5" fmla="*/ 83 h 97"/>
                <a:gd name="T6" fmla="*/ 10 w 84"/>
                <a:gd name="T7" fmla="*/ 24 h 97"/>
                <a:gd name="T8" fmla="*/ 61 w 84"/>
                <a:gd name="T9" fmla="*/ 6 h 97"/>
                <a:gd name="T10" fmla="*/ 82 w 84"/>
                <a:gd name="T11" fmla="*/ 32 h 97"/>
                <a:gd name="T12" fmla="*/ 63 w 84"/>
                <a:gd name="T13" fmla="*/ 28 h 97"/>
                <a:gd name="T14" fmla="*/ 24 w 84"/>
                <a:gd name="T15" fmla="*/ 35 h 97"/>
                <a:gd name="T16" fmla="*/ 22 w 84"/>
                <a:gd name="T17" fmla="*/ 61 h 97"/>
                <a:gd name="T18" fmla="*/ 40 w 84"/>
                <a:gd name="T19" fmla="*/ 80 h 97"/>
                <a:gd name="T20" fmla="*/ 64 w 84"/>
                <a:gd name="T21" fmla="*/ 66 h 97"/>
                <a:gd name="T22" fmla="*/ 84 w 84"/>
                <a:gd name="T23"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97">
                  <a:moveTo>
                    <a:pt x="84" y="57"/>
                  </a:moveTo>
                  <a:cubicBezTo>
                    <a:pt x="82" y="78"/>
                    <a:pt x="72" y="89"/>
                    <a:pt x="55" y="93"/>
                  </a:cubicBezTo>
                  <a:cubicBezTo>
                    <a:pt x="40" y="97"/>
                    <a:pt x="25" y="94"/>
                    <a:pt x="14" y="83"/>
                  </a:cubicBezTo>
                  <a:cubicBezTo>
                    <a:pt x="2" y="70"/>
                    <a:pt x="0" y="40"/>
                    <a:pt x="10" y="24"/>
                  </a:cubicBezTo>
                  <a:cubicBezTo>
                    <a:pt x="19" y="10"/>
                    <a:pt x="40" y="0"/>
                    <a:pt x="61" y="6"/>
                  </a:cubicBezTo>
                  <a:cubicBezTo>
                    <a:pt x="74" y="10"/>
                    <a:pt x="81" y="18"/>
                    <a:pt x="82" y="32"/>
                  </a:cubicBezTo>
                  <a:cubicBezTo>
                    <a:pt x="74" y="36"/>
                    <a:pt x="69" y="35"/>
                    <a:pt x="63" y="28"/>
                  </a:cubicBezTo>
                  <a:cubicBezTo>
                    <a:pt x="49" y="13"/>
                    <a:pt x="31" y="16"/>
                    <a:pt x="24" y="35"/>
                  </a:cubicBezTo>
                  <a:cubicBezTo>
                    <a:pt x="21" y="43"/>
                    <a:pt x="21" y="52"/>
                    <a:pt x="22" y="61"/>
                  </a:cubicBezTo>
                  <a:cubicBezTo>
                    <a:pt x="24" y="70"/>
                    <a:pt x="29" y="78"/>
                    <a:pt x="40" y="80"/>
                  </a:cubicBezTo>
                  <a:cubicBezTo>
                    <a:pt x="51" y="81"/>
                    <a:pt x="60" y="77"/>
                    <a:pt x="64" y="66"/>
                  </a:cubicBezTo>
                  <a:cubicBezTo>
                    <a:pt x="68" y="56"/>
                    <a:pt x="73" y="55"/>
                    <a:pt x="84"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61">
              <a:extLst>
                <a:ext uri="{FF2B5EF4-FFF2-40B4-BE49-F238E27FC236}">
                  <a16:creationId xmlns:a16="http://schemas.microsoft.com/office/drawing/2014/main" id="{8708A495-9A19-4F11-8E72-FAE17E66B31F}"/>
                </a:ext>
              </a:extLst>
            </p:cNvPr>
            <p:cNvSpPr>
              <a:spLocks/>
            </p:cNvSpPr>
            <p:nvPr userDrawn="1"/>
          </p:nvSpPr>
          <p:spPr bwMode="auto">
            <a:xfrm>
              <a:off x="3549351" y="3015633"/>
              <a:ext cx="33896" cy="63837"/>
            </a:xfrm>
            <a:custGeom>
              <a:avLst/>
              <a:gdLst>
                <a:gd name="T0" fmla="*/ 46 w 60"/>
                <a:gd name="T1" fmla="*/ 68 h 113"/>
                <a:gd name="T2" fmla="*/ 46 w 60"/>
                <a:gd name="T3" fmla="*/ 28 h 113"/>
                <a:gd name="T4" fmla="*/ 60 w 60"/>
                <a:gd name="T5" fmla="*/ 38 h 113"/>
                <a:gd name="T6" fmla="*/ 60 w 60"/>
                <a:gd name="T7" fmla="*/ 112 h 113"/>
                <a:gd name="T8" fmla="*/ 41 w 60"/>
                <a:gd name="T9" fmla="*/ 97 h 113"/>
                <a:gd name="T10" fmla="*/ 17 w 60"/>
                <a:gd name="T11" fmla="*/ 45 h 113"/>
                <a:gd name="T12" fmla="*/ 17 w 60"/>
                <a:gd name="T13" fmla="*/ 88 h 113"/>
                <a:gd name="T14" fmla="*/ 0 w 60"/>
                <a:gd name="T15" fmla="*/ 75 h 113"/>
                <a:gd name="T16" fmla="*/ 0 w 60"/>
                <a:gd name="T17" fmla="*/ 0 h 113"/>
                <a:gd name="T18" fmla="*/ 20 w 60"/>
                <a:gd name="T19" fmla="*/ 15 h 113"/>
                <a:gd name="T20" fmla="*/ 38 w 60"/>
                <a:gd name="T21" fmla="*/ 59 h 113"/>
                <a:gd name="T22" fmla="*/ 43 w 60"/>
                <a:gd name="T23" fmla="*/ 69 h 113"/>
                <a:gd name="T24" fmla="*/ 46 w 60"/>
                <a:gd name="T25"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13">
                  <a:moveTo>
                    <a:pt x="46" y="68"/>
                  </a:moveTo>
                  <a:cubicBezTo>
                    <a:pt x="46" y="55"/>
                    <a:pt x="46" y="41"/>
                    <a:pt x="46" y="28"/>
                  </a:cubicBezTo>
                  <a:cubicBezTo>
                    <a:pt x="57" y="26"/>
                    <a:pt x="60" y="31"/>
                    <a:pt x="60" y="38"/>
                  </a:cubicBezTo>
                  <a:cubicBezTo>
                    <a:pt x="60" y="63"/>
                    <a:pt x="60" y="87"/>
                    <a:pt x="60" y="112"/>
                  </a:cubicBezTo>
                  <a:cubicBezTo>
                    <a:pt x="47" y="113"/>
                    <a:pt x="44" y="105"/>
                    <a:pt x="41" y="97"/>
                  </a:cubicBezTo>
                  <a:cubicBezTo>
                    <a:pt x="34" y="79"/>
                    <a:pt x="27" y="62"/>
                    <a:pt x="17" y="45"/>
                  </a:cubicBezTo>
                  <a:cubicBezTo>
                    <a:pt x="17" y="59"/>
                    <a:pt x="17" y="73"/>
                    <a:pt x="17" y="88"/>
                  </a:cubicBezTo>
                  <a:cubicBezTo>
                    <a:pt x="6" y="86"/>
                    <a:pt x="0" y="84"/>
                    <a:pt x="0" y="75"/>
                  </a:cubicBezTo>
                  <a:cubicBezTo>
                    <a:pt x="0" y="50"/>
                    <a:pt x="0" y="26"/>
                    <a:pt x="0" y="0"/>
                  </a:cubicBezTo>
                  <a:cubicBezTo>
                    <a:pt x="11" y="1"/>
                    <a:pt x="17" y="6"/>
                    <a:pt x="20" y="15"/>
                  </a:cubicBezTo>
                  <a:cubicBezTo>
                    <a:pt x="26" y="30"/>
                    <a:pt x="32" y="45"/>
                    <a:pt x="38" y="59"/>
                  </a:cubicBezTo>
                  <a:cubicBezTo>
                    <a:pt x="39" y="63"/>
                    <a:pt x="42" y="66"/>
                    <a:pt x="43" y="69"/>
                  </a:cubicBezTo>
                  <a:cubicBezTo>
                    <a:pt x="44" y="69"/>
                    <a:pt x="45" y="69"/>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62">
              <a:extLst>
                <a:ext uri="{FF2B5EF4-FFF2-40B4-BE49-F238E27FC236}">
                  <a16:creationId xmlns:a16="http://schemas.microsoft.com/office/drawing/2014/main" id="{1D529F8D-A11B-4580-9567-ECC1FB319455}"/>
                </a:ext>
              </a:extLst>
            </p:cNvPr>
            <p:cNvSpPr>
              <a:spLocks noEditPoints="1"/>
            </p:cNvSpPr>
            <p:nvPr userDrawn="1"/>
          </p:nvSpPr>
          <p:spPr bwMode="auto">
            <a:xfrm>
              <a:off x="3640304" y="3064781"/>
              <a:ext cx="42934" cy="55363"/>
            </a:xfrm>
            <a:custGeom>
              <a:avLst/>
              <a:gdLst>
                <a:gd name="T0" fmla="*/ 33 w 76"/>
                <a:gd name="T1" fmla="*/ 0 h 98"/>
                <a:gd name="T2" fmla="*/ 48 w 76"/>
                <a:gd name="T3" fmla="*/ 13 h 98"/>
                <a:gd name="T4" fmla="*/ 76 w 76"/>
                <a:gd name="T5" fmla="*/ 95 h 98"/>
                <a:gd name="T6" fmla="*/ 73 w 76"/>
                <a:gd name="T7" fmla="*/ 98 h 98"/>
                <a:gd name="T8" fmla="*/ 60 w 76"/>
                <a:gd name="T9" fmla="*/ 90 h 98"/>
                <a:gd name="T10" fmla="*/ 26 w 76"/>
                <a:gd name="T11" fmla="*/ 63 h 98"/>
                <a:gd name="T12" fmla="*/ 16 w 76"/>
                <a:gd name="T13" fmla="*/ 79 h 98"/>
                <a:gd name="T14" fmla="*/ 0 w 76"/>
                <a:gd name="T15" fmla="*/ 74 h 98"/>
                <a:gd name="T16" fmla="*/ 33 w 76"/>
                <a:gd name="T17" fmla="*/ 0 h 98"/>
                <a:gd name="T18" fmla="*/ 41 w 76"/>
                <a:gd name="T19" fmla="*/ 29 h 98"/>
                <a:gd name="T20" fmla="*/ 38 w 76"/>
                <a:gd name="T21" fmla="*/ 29 h 98"/>
                <a:gd name="T22" fmla="*/ 30 w 76"/>
                <a:gd name="T23" fmla="*/ 50 h 98"/>
                <a:gd name="T24" fmla="*/ 48 w 76"/>
                <a:gd name="T25" fmla="*/ 55 h 98"/>
                <a:gd name="T26" fmla="*/ 41 w 76"/>
                <a:gd name="T27"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8">
                  <a:moveTo>
                    <a:pt x="33" y="0"/>
                  </a:moveTo>
                  <a:cubicBezTo>
                    <a:pt x="39" y="5"/>
                    <a:pt x="47" y="8"/>
                    <a:pt x="48" y="13"/>
                  </a:cubicBezTo>
                  <a:cubicBezTo>
                    <a:pt x="58" y="40"/>
                    <a:pt x="67" y="68"/>
                    <a:pt x="76" y="95"/>
                  </a:cubicBezTo>
                  <a:cubicBezTo>
                    <a:pt x="75" y="96"/>
                    <a:pt x="74" y="97"/>
                    <a:pt x="73" y="98"/>
                  </a:cubicBezTo>
                  <a:cubicBezTo>
                    <a:pt x="68" y="96"/>
                    <a:pt x="61" y="94"/>
                    <a:pt x="60" y="90"/>
                  </a:cubicBezTo>
                  <a:cubicBezTo>
                    <a:pt x="57" y="71"/>
                    <a:pt x="42" y="68"/>
                    <a:pt x="26" y="63"/>
                  </a:cubicBezTo>
                  <a:cubicBezTo>
                    <a:pt x="23" y="68"/>
                    <a:pt x="20" y="73"/>
                    <a:pt x="16" y="79"/>
                  </a:cubicBezTo>
                  <a:cubicBezTo>
                    <a:pt x="11" y="78"/>
                    <a:pt x="7" y="76"/>
                    <a:pt x="0" y="74"/>
                  </a:cubicBezTo>
                  <a:cubicBezTo>
                    <a:pt x="11" y="50"/>
                    <a:pt x="21" y="26"/>
                    <a:pt x="33" y="0"/>
                  </a:cubicBezTo>
                  <a:close/>
                  <a:moveTo>
                    <a:pt x="41" y="29"/>
                  </a:moveTo>
                  <a:cubicBezTo>
                    <a:pt x="40" y="29"/>
                    <a:pt x="39" y="29"/>
                    <a:pt x="38" y="29"/>
                  </a:cubicBezTo>
                  <a:cubicBezTo>
                    <a:pt x="35" y="36"/>
                    <a:pt x="33" y="42"/>
                    <a:pt x="30" y="50"/>
                  </a:cubicBezTo>
                  <a:cubicBezTo>
                    <a:pt x="37" y="52"/>
                    <a:pt x="41" y="53"/>
                    <a:pt x="48" y="55"/>
                  </a:cubicBezTo>
                  <a:cubicBezTo>
                    <a:pt x="45" y="45"/>
                    <a:pt x="43" y="37"/>
                    <a:pt x="4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63">
              <a:extLst>
                <a:ext uri="{FF2B5EF4-FFF2-40B4-BE49-F238E27FC236}">
                  <a16:creationId xmlns:a16="http://schemas.microsoft.com/office/drawing/2014/main" id="{26BC6B3B-E14C-4B45-BB90-B9D88C2EBAF5}"/>
                </a:ext>
              </a:extLst>
            </p:cNvPr>
            <p:cNvSpPr>
              <a:spLocks/>
            </p:cNvSpPr>
            <p:nvPr userDrawn="1"/>
          </p:nvSpPr>
          <p:spPr bwMode="auto">
            <a:xfrm>
              <a:off x="3513761" y="2992471"/>
              <a:ext cx="31071" cy="65531"/>
            </a:xfrm>
            <a:custGeom>
              <a:avLst/>
              <a:gdLst>
                <a:gd name="T0" fmla="*/ 49 w 54"/>
                <a:gd name="T1" fmla="*/ 115 h 115"/>
                <a:gd name="T2" fmla="*/ 5 w 54"/>
                <a:gd name="T3" fmla="*/ 85 h 115"/>
                <a:gd name="T4" fmla="*/ 1 w 54"/>
                <a:gd name="T5" fmla="*/ 75 h 115"/>
                <a:gd name="T6" fmla="*/ 0 w 54"/>
                <a:gd name="T7" fmla="*/ 0 h 115"/>
                <a:gd name="T8" fmla="*/ 47 w 54"/>
                <a:gd name="T9" fmla="*/ 30 h 115"/>
                <a:gd name="T10" fmla="*/ 50 w 54"/>
                <a:gd name="T11" fmla="*/ 44 h 115"/>
                <a:gd name="T12" fmla="*/ 16 w 54"/>
                <a:gd name="T13" fmla="*/ 25 h 115"/>
                <a:gd name="T14" fmla="*/ 20 w 54"/>
                <a:gd name="T15" fmla="*/ 44 h 115"/>
                <a:gd name="T16" fmla="*/ 42 w 54"/>
                <a:gd name="T17" fmla="*/ 58 h 115"/>
                <a:gd name="T18" fmla="*/ 45 w 54"/>
                <a:gd name="T19" fmla="*/ 74 h 115"/>
                <a:gd name="T20" fmla="*/ 18 w 54"/>
                <a:gd name="T21" fmla="*/ 59 h 115"/>
                <a:gd name="T22" fmla="*/ 21 w 54"/>
                <a:gd name="T23" fmla="*/ 81 h 115"/>
                <a:gd name="T24" fmla="*/ 45 w 54"/>
                <a:gd name="T25" fmla="*/ 96 h 115"/>
                <a:gd name="T26" fmla="*/ 49 w 54"/>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115">
                  <a:moveTo>
                    <a:pt x="49" y="115"/>
                  </a:moveTo>
                  <a:cubicBezTo>
                    <a:pt x="34" y="105"/>
                    <a:pt x="19" y="96"/>
                    <a:pt x="5" y="85"/>
                  </a:cubicBezTo>
                  <a:cubicBezTo>
                    <a:pt x="2" y="84"/>
                    <a:pt x="1" y="79"/>
                    <a:pt x="1" y="75"/>
                  </a:cubicBezTo>
                  <a:cubicBezTo>
                    <a:pt x="0" y="51"/>
                    <a:pt x="0" y="27"/>
                    <a:pt x="0" y="0"/>
                  </a:cubicBezTo>
                  <a:cubicBezTo>
                    <a:pt x="19" y="9"/>
                    <a:pt x="33" y="19"/>
                    <a:pt x="47" y="30"/>
                  </a:cubicBezTo>
                  <a:cubicBezTo>
                    <a:pt x="49" y="31"/>
                    <a:pt x="49" y="37"/>
                    <a:pt x="50" y="44"/>
                  </a:cubicBezTo>
                  <a:cubicBezTo>
                    <a:pt x="37" y="37"/>
                    <a:pt x="27" y="31"/>
                    <a:pt x="16" y="25"/>
                  </a:cubicBezTo>
                  <a:cubicBezTo>
                    <a:pt x="12" y="33"/>
                    <a:pt x="12" y="39"/>
                    <a:pt x="20" y="44"/>
                  </a:cubicBezTo>
                  <a:cubicBezTo>
                    <a:pt x="27" y="49"/>
                    <a:pt x="34" y="54"/>
                    <a:pt x="42" y="58"/>
                  </a:cubicBezTo>
                  <a:cubicBezTo>
                    <a:pt x="47" y="62"/>
                    <a:pt x="51" y="66"/>
                    <a:pt x="45" y="74"/>
                  </a:cubicBezTo>
                  <a:cubicBezTo>
                    <a:pt x="36" y="69"/>
                    <a:pt x="27" y="64"/>
                    <a:pt x="18" y="59"/>
                  </a:cubicBezTo>
                  <a:cubicBezTo>
                    <a:pt x="12" y="72"/>
                    <a:pt x="12" y="74"/>
                    <a:pt x="21" y="81"/>
                  </a:cubicBezTo>
                  <a:cubicBezTo>
                    <a:pt x="29" y="87"/>
                    <a:pt x="37" y="91"/>
                    <a:pt x="45" y="96"/>
                  </a:cubicBezTo>
                  <a:cubicBezTo>
                    <a:pt x="51" y="100"/>
                    <a:pt x="54" y="105"/>
                    <a:pt x="49"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64">
              <a:extLst>
                <a:ext uri="{FF2B5EF4-FFF2-40B4-BE49-F238E27FC236}">
                  <a16:creationId xmlns:a16="http://schemas.microsoft.com/office/drawing/2014/main" id="{5D587737-5BC2-441F-9F2B-D91264B7E63C}"/>
                </a:ext>
              </a:extLst>
            </p:cNvPr>
            <p:cNvSpPr>
              <a:spLocks/>
            </p:cNvSpPr>
            <p:nvPr userDrawn="1"/>
          </p:nvSpPr>
          <p:spPr bwMode="auto">
            <a:xfrm>
              <a:off x="3431846" y="2934283"/>
              <a:ext cx="26552" cy="58188"/>
            </a:xfrm>
            <a:custGeom>
              <a:avLst/>
              <a:gdLst>
                <a:gd name="T0" fmla="*/ 43 w 47"/>
                <a:gd name="T1" fmla="*/ 48 h 103"/>
                <a:gd name="T2" fmla="*/ 14 w 47"/>
                <a:gd name="T3" fmla="*/ 19 h 103"/>
                <a:gd name="T4" fmla="*/ 17 w 47"/>
                <a:gd name="T5" fmla="*/ 33 h 103"/>
                <a:gd name="T6" fmla="*/ 33 w 47"/>
                <a:gd name="T7" fmla="*/ 51 h 103"/>
                <a:gd name="T8" fmla="*/ 47 w 47"/>
                <a:gd name="T9" fmla="*/ 85 h 103"/>
                <a:gd name="T10" fmla="*/ 27 w 47"/>
                <a:gd name="T11" fmla="*/ 97 h 103"/>
                <a:gd name="T12" fmla="*/ 1 w 47"/>
                <a:gd name="T13" fmla="*/ 48 h 103"/>
                <a:gd name="T14" fmla="*/ 32 w 47"/>
                <a:gd name="T15" fmla="*/ 83 h 103"/>
                <a:gd name="T16" fmla="*/ 29 w 47"/>
                <a:gd name="T17" fmla="*/ 65 h 103"/>
                <a:gd name="T18" fmla="*/ 12 w 47"/>
                <a:gd name="T19" fmla="*/ 46 h 103"/>
                <a:gd name="T20" fmla="*/ 1 w 47"/>
                <a:gd name="T21" fmla="*/ 15 h 103"/>
                <a:gd name="T22" fmla="*/ 19 w 47"/>
                <a:gd name="T23" fmla="*/ 4 h 103"/>
                <a:gd name="T24" fmla="*/ 43 w 47"/>
                <a:gd name="T25" fmla="*/ 4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103">
                  <a:moveTo>
                    <a:pt x="43" y="48"/>
                  </a:moveTo>
                  <a:cubicBezTo>
                    <a:pt x="28" y="44"/>
                    <a:pt x="34" y="20"/>
                    <a:pt x="14" y="19"/>
                  </a:cubicBezTo>
                  <a:cubicBezTo>
                    <a:pt x="15" y="24"/>
                    <a:pt x="15" y="29"/>
                    <a:pt x="17" y="33"/>
                  </a:cubicBezTo>
                  <a:cubicBezTo>
                    <a:pt x="22" y="39"/>
                    <a:pt x="27" y="45"/>
                    <a:pt x="33" y="51"/>
                  </a:cubicBezTo>
                  <a:cubicBezTo>
                    <a:pt x="42" y="60"/>
                    <a:pt x="47" y="71"/>
                    <a:pt x="47" y="85"/>
                  </a:cubicBezTo>
                  <a:cubicBezTo>
                    <a:pt x="46" y="99"/>
                    <a:pt x="40" y="103"/>
                    <a:pt x="27" y="97"/>
                  </a:cubicBezTo>
                  <a:cubicBezTo>
                    <a:pt x="11" y="90"/>
                    <a:pt x="0" y="71"/>
                    <a:pt x="1" y="48"/>
                  </a:cubicBezTo>
                  <a:cubicBezTo>
                    <a:pt x="16" y="57"/>
                    <a:pt x="11" y="82"/>
                    <a:pt x="32" y="83"/>
                  </a:cubicBezTo>
                  <a:cubicBezTo>
                    <a:pt x="37" y="76"/>
                    <a:pt x="34" y="71"/>
                    <a:pt x="29" y="65"/>
                  </a:cubicBezTo>
                  <a:cubicBezTo>
                    <a:pt x="24" y="59"/>
                    <a:pt x="18" y="52"/>
                    <a:pt x="12" y="46"/>
                  </a:cubicBezTo>
                  <a:cubicBezTo>
                    <a:pt x="4" y="37"/>
                    <a:pt x="0" y="27"/>
                    <a:pt x="1" y="15"/>
                  </a:cubicBezTo>
                  <a:cubicBezTo>
                    <a:pt x="3" y="3"/>
                    <a:pt x="8" y="0"/>
                    <a:pt x="19" y="4"/>
                  </a:cubicBezTo>
                  <a:cubicBezTo>
                    <a:pt x="34" y="10"/>
                    <a:pt x="44" y="28"/>
                    <a:pt x="4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65">
              <a:extLst>
                <a:ext uri="{FF2B5EF4-FFF2-40B4-BE49-F238E27FC236}">
                  <a16:creationId xmlns:a16="http://schemas.microsoft.com/office/drawing/2014/main" id="{06292209-3228-41AB-B148-D5A33938215D}"/>
                </a:ext>
              </a:extLst>
            </p:cNvPr>
            <p:cNvSpPr>
              <a:spLocks/>
            </p:cNvSpPr>
            <p:nvPr userDrawn="1"/>
          </p:nvSpPr>
          <p:spPr bwMode="auto">
            <a:xfrm>
              <a:off x="3460658" y="2961400"/>
              <a:ext cx="34461" cy="58188"/>
            </a:xfrm>
            <a:custGeom>
              <a:avLst/>
              <a:gdLst>
                <a:gd name="T0" fmla="*/ 54 w 61"/>
                <a:gd name="T1" fmla="*/ 53 h 102"/>
                <a:gd name="T2" fmla="*/ 44 w 61"/>
                <a:gd name="T3" fmla="*/ 42 h 102"/>
                <a:gd name="T4" fmla="*/ 39 w 61"/>
                <a:gd name="T5" fmla="*/ 29 h 102"/>
                <a:gd name="T6" fmla="*/ 22 w 61"/>
                <a:gd name="T7" fmla="*/ 22 h 102"/>
                <a:gd name="T8" fmla="*/ 15 w 61"/>
                <a:gd name="T9" fmla="*/ 36 h 102"/>
                <a:gd name="T10" fmla="*/ 39 w 61"/>
                <a:gd name="T11" fmla="*/ 84 h 102"/>
                <a:gd name="T12" fmla="*/ 49 w 61"/>
                <a:gd name="T13" fmla="*/ 71 h 102"/>
                <a:gd name="T14" fmla="*/ 56 w 61"/>
                <a:gd name="T15" fmla="*/ 76 h 102"/>
                <a:gd name="T16" fmla="*/ 52 w 61"/>
                <a:gd name="T17" fmla="*/ 96 h 102"/>
                <a:gd name="T18" fmla="*/ 36 w 61"/>
                <a:gd name="T19" fmla="*/ 98 h 102"/>
                <a:gd name="T20" fmla="*/ 14 w 61"/>
                <a:gd name="T21" fmla="*/ 78 h 102"/>
                <a:gd name="T22" fmla="*/ 3 w 61"/>
                <a:gd name="T23" fmla="*/ 21 h 102"/>
                <a:gd name="T24" fmla="*/ 31 w 61"/>
                <a:gd name="T25" fmla="*/ 8 h 102"/>
                <a:gd name="T26" fmla="*/ 59 w 61"/>
                <a:gd name="T27" fmla="*/ 49 h 102"/>
                <a:gd name="T28" fmla="*/ 54 w 61"/>
                <a:gd name="T29" fmla="*/ 5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2">
                  <a:moveTo>
                    <a:pt x="54" y="53"/>
                  </a:moveTo>
                  <a:cubicBezTo>
                    <a:pt x="51" y="49"/>
                    <a:pt x="47" y="46"/>
                    <a:pt x="44" y="42"/>
                  </a:cubicBezTo>
                  <a:cubicBezTo>
                    <a:pt x="42" y="38"/>
                    <a:pt x="42" y="32"/>
                    <a:pt x="39" y="29"/>
                  </a:cubicBezTo>
                  <a:cubicBezTo>
                    <a:pt x="34" y="26"/>
                    <a:pt x="28" y="22"/>
                    <a:pt x="22" y="22"/>
                  </a:cubicBezTo>
                  <a:cubicBezTo>
                    <a:pt x="19" y="22"/>
                    <a:pt x="15" y="31"/>
                    <a:pt x="15" y="36"/>
                  </a:cubicBezTo>
                  <a:cubicBezTo>
                    <a:pt x="12" y="58"/>
                    <a:pt x="21" y="75"/>
                    <a:pt x="39" y="84"/>
                  </a:cubicBezTo>
                  <a:cubicBezTo>
                    <a:pt x="42" y="80"/>
                    <a:pt x="46" y="76"/>
                    <a:pt x="49" y="71"/>
                  </a:cubicBezTo>
                  <a:cubicBezTo>
                    <a:pt x="52" y="73"/>
                    <a:pt x="54" y="74"/>
                    <a:pt x="56" y="76"/>
                  </a:cubicBezTo>
                  <a:cubicBezTo>
                    <a:pt x="61" y="84"/>
                    <a:pt x="57" y="90"/>
                    <a:pt x="52" y="96"/>
                  </a:cubicBezTo>
                  <a:cubicBezTo>
                    <a:pt x="48" y="101"/>
                    <a:pt x="41" y="102"/>
                    <a:pt x="36" y="98"/>
                  </a:cubicBezTo>
                  <a:cubicBezTo>
                    <a:pt x="28" y="92"/>
                    <a:pt x="20" y="86"/>
                    <a:pt x="14" y="78"/>
                  </a:cubicBezTo>
                  <a:cubicBezTo>
                    <a:pt x="2" y="61"/>
                    <a:pt x="0" y="41"/>
                    <a:pt x="3" y="21"/>
                  </a:cubicBezTo>
                  <a:cubicBezTo>
                    <a:pt x="6" y="5"/>
                    <a:pt x="18" y="0"/>
                    <a:pt x="31" y="8"/>
                  </a:cubicBezTo>
                  <a:cubicBezTo>
                    <a:pt x="48" y="17"/>
                    <a:pt x="54" y="32"/>
                    <a:pt x="59" y="49"/>
                  </a:cubicBezTo>
                  <a:cubicBezTo>
                    <a:pt x="57" y="50"/>
                    <a:pt x="56" y="51"/>
                    <a:pt x="5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66">
              <a:extLst>
                <a:ext uri="{FF2B5EF4-FFF2-40B4-BE49-F238E27FC236}">
                  <a16:creationId xmlns:a16="http://schemas.microsoft.com/office/drawing/2014/main" id="{353E3B42-995F-4436-8979-8833C499A6E8}"/>
                </a:ext>
              </a:extLst>
            </p:cNvPr>
            <p:cNvSpPr>
              <a:spLocks/>
            </p:cNvSpPr>
            <p:nvPr userDrawn="1"/>
          </p:nvSpPr>
          <p:spPr bwMode="auto">
            <a:xfrm>
              <a:off x="3587201" y="3037100"/>
              <a:ext cx="37285" cy="54798"/>
            </a:xfrm>
            <a:custGeom>
              <a:avLst/>
              <a:gdLst>
                <a:gd name="T0" fmla="*/ 41 w 66"/>
                <a:gd name="T1" fmla="*/ 35 h 97"/>
                <a:gd name="T2" fmla="*/ 41 w 66"/>
                <a:gd name="T3" fmla="*/ 97 h 97"/>
                <a:gd name="T4" fmla="*/ 25 w 66"/>
                <a:gd name="T5" fmla="*/ 81 h 97"/>
                <a:gd name="T6" fmla="*/ 25 w 66"/>
                <a:gd name="T7" fmla="*/ 26 h 97"/>
                <a:gd name="T8" fmla="*/ 7 w 66"/>
                <a:gd name="T9" fmla="*/ 0 h 97"/>
                <a:gd name="T10" fmla="*/ 60 w 66"/>
                <a:gd name="T11" fmla="*/ 25 h 97"/>
                <a:gd name="T12" fmla="*/ 66 w 66"/>
                <a:gd name="T13" fmla="*/ 40 h 97"/>
                <a:gd name="T14" fmla="*/ 41 w 66"/>
                <a:gd name="T15" fmla="*/ 3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7">
                  <a:moveTo>
                    <a:pt x="41" y="35"/>
                  </a:moveTo>
                  <a:cubicBezTo>
                    <a:pt x="41" y="56"/>
                    <a:pt x="41" y="77"/>
                    <a:pt x="41" y="97"/>
                  </a:cubicBezTo>
                  <a:cubicBezTo>
                    <a:pt x="28" y="97"/>
                    <a:pt x="24" y="91"/>
                    <a:pt x="25" y="81"/>
                  </a:cubicBezTo>
                  <a:cubicBezTo>
                    <a:pt x="25" y="62"/>
                    <a:pt x="25" y="43"/>
                    <a:pt x="25" y="26"/>
                  </a:cubicBezTo>
                  <a:cubicBezTo>
                    <a:pt x="18" y="16"/>
                    <a:pt x="0" y="19"/>
                    <a:pt x="7" y="0"/>
                  </a:cubicBezTo>
                  <a:cubicBezTo>
                    <a:pt x="25" y="8"/>
                    <a:pt x="43" y="16"/>
                    <a:pt x="60" y="25"/>
                  </a:cubicBezTo>
                  <a:cubicBezTo>
                    <a:pt x="63" y="27"/>
                    <a:pt x="64" y="33"/>
                    <a:pt x="66" y="40"/>
                  </a:cubicBezTo>
                  <a:cubicBezTo>
                    <a:pt x="56" y="38"/>
                    <a:pt x="49" y="36"/>
                    <a:pt x="4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67">
              <a:extLst>
                <a:ext uri="{FF2B5EF4-FFF2-40B4-BE49-F238E27FC236}">
                  <a16:creationId xmlns:a16="http://schemas.microsoft.com/office/drawing/2014/main" id="{7BF4737F-6889-41B3-B7D2-A620FE3358DA}"/>
                </a:ext>
              </a:extLst>
            </p:cNvPr>
            <p:cNvSpPr>
              <a:spLocks/>
            </p:cNvSpPr>
            <p:nvPr userDrawn="1"/>
          </p:nvSpPr>
          <p:spPr bwMode="auto">
            <a:xfrm>
              <a:off x="3499073" y="2984562"/>
              <a:ext cx="9039" cy="48584"/>
            </a:xfrm>
            <a:custGeom>
              <a:avLst/>
              <a:gdLst>
                <a:gd name="T0" fmla="*/ 16 w 16"/>
                <a:gd name="T1" fmla="*/ 85 h 85"/>
                <a:gd name="T2" fmla="*/ 0 w 16"/>
                <a:gd name="T3" fmla="*/ 70 h 85"/>
                <a:gd name="T4" fmla="*/ 0 w 16"/>
                <a:gd name="T5" fmla="*/ 0 h 85"/>
                <a:gd name="T6" fmla="*/ 16 w 16"/>
                <a:gd name="T7" fmla="*/ 13 h 85"/>
                <a:gd name="T8" fmla="*/ 16 w 16"/>
                <a:gd name="T9" fmla="*/ 85 h 85"/>
              </a:gdLst>
              <a:ahLst/>
              <a:cxnLst>
                <a:cxn ang="0">
                  <a:pos x="T0" y="T1"/>
                </a:cxn>
                <a:cxn ang="0">
                  <a:pos x="T2" y="T3"/>
                </a:cxn>
                <a:cxn ang="0">
                  <a:pos x="T4" y="T5"/>
                </a:cxn>
                <a:cxn ang="0">
                  <a:pos x="T6" y="T7"/>
                </a:cxn>
                <a:cxn ang="0">
                  <a:pos x="T8" y="T9"/>
                </a:cxn>
              </a:cxnLst>
              <a:rect l="0" t="0" r="r" b="b"/>
              <a:pathLst>
                <a:path w="16" h="85">
                  <a:moveTo>
                    <a:pt x="16" y="85"/>
                  </a:moveTo>
                  <a:cubicBezTo>
                    <a:pt x="5" y="84"/>
                    <a:pt x="0" y="80"/>
                    <a:pt x="0" y="70"/>
                  </a:cubicBezTo>
                  <a:cubicBezTo>
                    <a:pt x="0" y="47"/>
                    <a:pt x="0" y="24"/>
                    <a:pt x="0" y="0"/>
                  </a:cubicBezTo>
                  <a:cubicBezTo>
                    <a:pt x="10" y="0"/>
                    <a:pt x="16" y="4"/>
                    <a:pt x="16" y="13"/>
                  </a:cubicBezTo>
                  <a:cubicBezTo>
                    <a:pt x="16" y="37"/>
                    <a:pt x="16" y="61"/>
                    <a:pt x="16"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68">
              <a:extLst>
                <a:ext uri="{FF2B5EF4-FFF2-40B4-BE49-F238E27FC236}">
                  <a16:creationId xmlns:a16="http://schemas.microsoft.com/office/drawing/2014/main" id="{B7A489EA-CB18-4F42-BCD2-E5108E3A6819}"/>
                </a:ext>
              </a:extLst>
            </p:cNvPr>
            <p:cNvSpPr>
              <a:spLocks/>
            </p:cNvSpPr>
            <p:nvPr userDrawn="1"/>
          </p:nvSpPr>
          <p:spPr bwMode="auto">
            <a:xfrm>
              <a:off x="3629570" y="3055742"/>
              <a:ext cx="9604" cy="48584"/>
            </a:xfrm>
            <a:custGeom>
              <a:avLst/>
              <a:gdLst>
                <a:gd name="T0" fmla="*/ 0 w 17"/>
                <a:gd name="T1" fmla="*/ 0 h 86"/>
                <a:gd name="T2" fmla="*/ 16 w 17"/>
                <a:gd name="T3" fmla="*/ 14 h 86"/>
                <a:gd name="T4" fmla="*/ 16 w 17"/>
                <a:gd name="T5" fmla="*/ 85 h 86"/>
                <a:gd name="T6" fmla="*/ 0 w 17"/>
                <a:gd name="T7" fmla="*/ 73 h 86"/>
                <a:gd name="T8" fmla="*/ 0 w 17"/>
                <a:gd name="T9" fmla="*/ 0 h 86"/>
              </a:gdLst>
              <a:ahLst/>
              <a:cxnLst>
                <a:cxn ang="0">
                  <a:pos x="T0" y="T1"/>
                </a:cxn>
                <a:cxn ang="0">
                  <a:pos x="T2" y="T3"/>
                </a:cxn>
                <a:cxn ang="0">
                  <a:pos x="T4" y="T5"/>
                </a:cxn>
                <a:cxn ang="0">
                  <a:pos x="T6" y="T7"/>
                </a:cxn>
                <a:cxn ang="0">
                  <a:pos x="T8" y="T9"/>
                </a:cxn>
              </a:cxnLst>
              <a:rect l="0" t="0" r="r" b="b"/>
              <a:pathLst>
                <a:path w="17" h="86">
                  <a:moveTo>
                    <a:pt x="0" y="0"/>
                  </a:moveTo>
                  <a:cubicBezTo>
                    <a:pt x="12" y="1"/>
                    <a:pt x="17" y="5"/>
                    <a:pt x="16" y="14"/>
                  </a:cubicBezTo>
                  <a:cubicBezTo>
                    <a:pt x="16" y="38"/>
                    <a:pt x="16" y="61"/>
                    <a:pt x="16" y="85"/>
                  </a:cubicBezTo>
                  <a:cubicBezTo>
                    <a:pt x="6" y="86"/>
                    <a:pt x="0" y="84"/>
                    <a:pt x="0" y="73"/>
                  </a:cubicBezTo>
                  <a:cubicBezTo>
                    <a:pt x="0" y="49"/>
                    <a:pt x="0" y="2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69">
              <a:extLst>
                <a:ext uri="{FF2B5EF4-FFF2-40B4-BE49-F238E27FC236}">
                  <a16:creationId xmlns:a16="http://schemas.microsoft.com/office/drawing/2014/main" id="{81855479-996B-434C-B455-7D2D5EA10E24}"/>
                </a:ext>
              </a:extLst>
            </p:cNvPr>
            <p:cNvSpPr>
              <a:spLocks noEditPoints="1"/>
            </p:cNvSpPr>
            <p:nvPr userDrawn="1"/>
          </p:nvSpPr>
          <p:spPr bwMode="auto">
            <a:xfrm>
              <a:off x="4035752" y="3016763"/>
              <a:ext cx="38415" cy="62142"/>
            </a:xfrm>
            <a:custGeom>
              <a:avLst/>
              <a:gdLst>
                <a:gd name="T0" fmla="*/ 0 w 68"/>
                <a:gd name="T1" fmla="*/ 110 h 110"/>
                <a:gd name="T2" fmla="*/ 0 w 68"/>
                <a:gd name="T3" fmla="*/ 36 h 110"/>
                <a:gd name="T4" fmla="*/ 6 w 68"/>
                <a:gd name="T5" fmla="*/ 24 h 110"/>
                <a:gd name="T6" fmla="*/ 41 w 68"/>
                <a:gd name="T7" fmla="*/ 6 h 110"/>
                <a:gd name="T8" fmla="*/ 59 w 68"/>
                <a:gd name="T9" fmla="*/ 19 h 110"/>
                <a:gd name="T10" fmla="*/ 62 w 68"/>
                <a:gd name="T11" fmla="*/ 48 h 110"/>
                <a:gd name="T12" fmla="*/ 53 w 68"/>
                <a:gd name="T13" fmla="*/ 79 h 110"/>
                <a:gd name="T14" fmla="*/ 0 w 68"/>
                <a:gd name="T15" fmla="*/ 110 h 110"/>
                <a:gd name="T16" fmla="*/ 18 w 68"/>
                <a:gd name="T17" fmla="*/ 86 h 110"/>
                <a:gd name="T18" fmla="*/ 45 w 68"/>
                <a:gd name="T19" fmla="*/ 54 h 110"/>
                <a:gd name="T20" fmla="*/ 18 w 68"/>
                <a:gd name="T21" fmla="*/ 86 h 110"/>
                <a:gd name="T22" fmla="*/ 18 w 68"/>
                <a:gd name="T23" fmla="*/ 51 h 110"/>
                <a:gd name="T24" fmla="*/ 45 w 68"/>
                <a:gd name="T25" fmla="*/ 23 h 110"/>
                <a:gd name="T26" fmla="*/ 18 w 68"/>
                <a:gd name="T27"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10">
                  <a:moveTo>
                    <a:pt x="0" y="110"/>
                  </a:moveTo>
                  <a:cubicBezTo>
                    <a:pt x="0" y="83"/>
                    <a:pt x="0" y="60"/>
                    <a:pt x="0" y="36"/>
                  </a:cubicBezTo>
                  <a:cubicBezTo>
                    <a:pt x="0" y="32"/>
                    <a:pt x="3" y="26"/>
                    <a:pt x="6" y="24"/>
                  </a:cubicBezTo>
                  <a:cubicBezTo>
                    <a:pt x="17" y="18"/>
                    <a:pt x="29" y="11"/>
                    <a:pt x="41" y="6"/>
                  </a:cubicBezTo>
                  <a:cubicBezTo>
                    <a:pt x="54" y="0"/>
                    <a:pt x="61" y="5"/>
                    <a:pt x="59" y="19"/>
                  </a:cubicBezTo>
                  <a:cubicBezTo>
                    <a:pt x="58" y="29"/>
                    <a:pt x="57" y="38"/>
                    <a:pt x="62" y="48"/>
                  </a:cubicBezTo>
                  <a:cubicBezTo>
                    <a:pt x="68" y="58"/>
                    <a:pt x="62" y="70"/>
                    <a:pt x="53" y="79"/>
                  </a:cubicBezTo>
                  <a:cubicBezTo>
                    <a:pt x="39" y="93"/>
                    <a:pt x="22" y="102"/>
                    <a:pt x="0" y="110"/>
                  </a:cubicBezTo>
                  <a:close/>
                  <a:moveTo>
                    <a:pt x="18" y="86"/>
                  </a:moveTo>
                  <a:cubicBezTo>
                    <a:pt x="47" y="74"/>
                    <a:pt x="48" y="73"/>
                    <a:pt x="45" y="54"/>
                  </a:cubicBezTo>
                  <a:cubicBezTo>
                    <a:pt x="18" y="61"/>
                    <a:pt x="14" y="65"/>
                    <a:pt x="18" y="86"/>
                  </a:cubicBezTo>
                  <a:close/>
                  <a:moveTo>
                    <a:pt x="18" y="51"/>
                  </a:moveTo>
                  <a:cubicBezTo>
                    <a:pt x="30" y="45"/>
                    <a:pt x="45" y="41"/>
                    <a:pt x="45" y="23"/>
                  </a:cubicBezTo>
                  <a:cubicBezTo>
                    <a:pt x="22" y="25"/>
                    <a:pt x="15" y="32"/>
                    <a:pt x="18"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70">
              <a:extLst>
                <a:ext uri="{FF2B5EF4-FFF2-40B4-BE49-F238E27FC236}">
                  <a16:creationId xmlns:a16="http://schemas.microsoft.com/office/drawing/2014/main" id="{58B88C44-6281-4E7C-9D73-5A6BC3499C48}"/>
                </a:ext>
              </a:extLst>
            </p:cNvPr>
            <p:cNvSpPr>
              <a:spLocks noEditPoints="1"/>
            </p:cNvSpPr>
            <p:nvPr userDrawn="1"/>
          </p:nvSpPr>
          <p:spPr bwMode="auto">
            <a:xfrm>
              <a:off x="4114841" y="2965354"/>
              <a:ext cx="35025" cy="63272"/>
            </a:xfrm>
            <a:custGeom>
              <a:avLst/>
              <a:gdLst>
                <a:gd name="T0" fmla="*/ 56 w 61"/>
                <a:gd name="T1" fmla="*/ 0 h 111"/>
                <a:gd name="T2" fmla="*/ 58 w 61"/>
                <a:gd name="T3" fmla="*/ 9 h 111"/>
                <a:gd name="T4" fmla="*/ 54 w 61"/>
                <a:gd name="T5" fmla="*/ 37 h 111"/>
                <a:gd name="T6" fmla="*/ 59 w 61"/>
                <a:gd name="T7" fmla="*/ 64 h 111"/>
                <a:gd name="T8" fmla="*/ 46 w 61"/>
                <a:gd name="T9" fmla="*/ 80 h 111"/>
                <a:gd name="T10" fmla="*/ 42 w 61"/>
                <a:gd name="T11" fmla="*/ 57 h 111"/>
                <a:gd name="T12" fmla="*/ 16 w 61"/>
                <a:gd name="T13" fmla="*/ 87 h 111"/>
                <a:gd name="T14" fmla="*/ 0 w 61"/>
                <a:gd name="T15" fmla="*/ 111 h 111"/>
                <a:gd name="T16" fmla="*/ 0 w 61"/>
                <a:gd name="T17" fmla="*/ 40 h 111"/>
                <a:gd name="T18" fmla="*/ 0 w 61"/>
                <a:gd name="T19" fmla="*/ 36 h 111"/>
                <a:gd name="T20" fmla="*/ 36 w 61"/>
                <a:gd name="T21" fmla="*/ 7 h 111"/>
                <a:gd name="T22" fmla="*/ 56 w 61"/>
                <a:gd name="T23" fmla="*/ 0 h 111"/>
                <a:gd name="T24" fmla="*/ 16 w 61"/>
                <a:gd name="T25" fmla="*/ 59 h 111"/>
                <a:gd name="T26" fmla="*/ 42 w 61"/>
                <a:gd name="T27" fmla="*/ 20 h 111"/>
                <a:gd name="T28" fmla="*/ 16 w 61"/>
                <a:gd name="T29"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11">
                  <a:moveTo>
                    <a:pt x="56" y="0"/>
                  </a:moveTo>
                  <a:cubicBezTo>
                    <a:pt x="57" y="6"/>
                    <a:pt x="58" y="7"/>
                    <a:pt x="58" y="9"/>
                  </a:cubicBezTo>
                  <a:cubicBezTo>
                    <a:pt x="57" y="18"/>
                    <a:pt x="54" y="28"/>
                    <a:pt x="54" y="37"/>
                  </a:cubicBezTo>
                  <a:cubicBezTo>
                    <a:pt x="54" y="46"/>
                    <a:pt x="58" y="55"/>
                    <a:pt x="59" y="64"/>
                  </a:cubicBezTo>
                  <a:cubicBezTo>
                    <a:pt x="61" y="74"/>
                    <a:pt x="53" y="74"/>
                    <a:pt x="46" y="80"/>
                  </a:cubicBezTo>
                  <a:cubicBezTo>
                    <a:pt x="45" y="71"/>
                    <a:pt x="43" y="64"/>
                    <a:pt x="42" y="57"/>
                  </a:cubicBezTo>
                  <a:cubicBezTo>
                    <a:pt x="22" y="62"/>
                    <a:pt x="16" y="68"/>
                    <a:pt x="16" y="87"/>
                  </a:cubicBezTo>
                  <a:cubicBezTo>
                    <a:pt x="15" y="97"/>
                    <a:pt x="18" y="109"/>
                    <a:pt x="0" y="111"/>
                  </a:cubicBezTo>
                  <a:cubicBezTo>
                    <a:pt x="0" y="87"/>
                    <a:pt x="0" y="63"/>
                    <a:pt x="0" y="40"/>
                  </a:cubicBezTo>
                  <a:cubicBezTo>
                    <a:pt x="0" y="38"/>
                    <a:pt x="0" y="36"/>
                    <a:pt x="0" y="36"/>
                  </a:cubicBezTo>
                  <a:cubicBezTo>
                    <a:pt x="12" y="26"/>
                    <a:pt x="23" y="16"/>
                    <a:pt x="36" y="7"/>
                  </a:cubicBezTo>
                  <a:cubicBezTo>
                    <a:pt x="41" y="3"/>
                    <a:pt x="48" y="3"/>
                    <a:pt x="56" y="0"/>
                  </a:cubicBezTo>
                  <a:close/>
                  <a:moveTo>
                    <a:pt x="16" y="59"/>
                  </a:moveTo>
                  <a:cubicBezTo>
                    <a:pt x="29" y="47"/>
                    <a:pt x="46" y="42"/>
                    <a:pt x="42" y="20"/>
                  </a:cubicBezTo>
                  <a:cubicBezTo>
                    <a:pt x="28" y="29"/>
                    <a:pt x="10" y="33"/>
                    <a:pt x="1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71">
              <a:extLst>
                <a:ext uri="{FF2B5EF4-FFF2-40B4-BE49-F238E27FC236}">
                  <a16:creationId xmlns:a16="http://schemas.microsoft.com/office/drawing/2014/main" id="{B1A8DF5F-8E02-41D9-BC7B-7967C0DEDCB6}"/>
                </a:ext>
              </a:extLst>
            </p:cNvPr>
            <p:cNvSpPr>
              <a:spLocks noEditPoints="1"/>
            </p:cNvSpPr>
            <p:nvPr userDrawn="1"/>
          </p:nvSpPr>
          <p:spPr bwMode="auto">
            <a:xfrm>
              <a:off x="3988298" y="3045009"/>
              <a:ext cx="43499" cy="57058"/>
            </a:xfrm>
            <a:custGeom>
              <a:avLst/>
              <a:gdLst>
                <a:gd name="T0" fmla="*/ 77 w 77"/>
                <a:gd name="T1" fmla="*/ 67 h 101"/>
                <a:gd name="T2" fmla="*/ 62 w 77"/>
                <a:gd name="T3" fmla="*/ 74 h 101"/>
                <a:gd name="T4" fmla="*/ 52 w 77"/>
                <a:gd name="T5" fmla="*/ 58 h 101"/>
                <a:gd name="T6" fmla="*/ 33 w 77"/>
                <a:gd name="T7" fmla="*/ 66 h 101"/>
                <a:gd name="T8" fmla="*/ 19 w 77"/>
                <a:gd name="T9" fmla="*/ 83 h 101"/>
                <a:gd name="T10" fmla="*/ 0 w 77"/>
                <a:gd name="T11" fmla="*/ 101 h 101"/>
                <a:gd name="T12" fmla="*/ 2 w 77"/>
                <a:gd name="T13" fmla="*/ 88 h 101"/>
                <a:gd name="T14" fmla="*/ 22 w 77"/>
                <a:gd name="T15" fmla="*/ 17 h 101"/>
                <a:gd name="T16" fmla="*/ 41 w 77"/>
                <a:gd name="T17" fmla="*/ 0 h 101"/>
                <a:gd name="T18" fmla="*/ 77 w 77"/>
                <a:gd name="T19" fmla="*/ 67 h 101"/>
                <a:gd name="T20" fmla="*/ 36 w 77"/>
                <a:gd name="T21" fmla="*/ 23 h 101"/>
                <a:gd name="T22" fmla="*/ 31 w 77"/>
                <a:gd name="T23" fmla="*/ 39 h 101"/>
                <a:gd name="T24" fmla="*/ 27 w 77"/>
                <a:gd name="T25" fmla="*/ 54 h 101"/>
                <a:gd name="T26" fmla="*/ 47 w 77"/>
                <a:gd name="T27" fmla="*/ 45 h 101"/>
                <a:gd name="T28" fmla="*/ 36 w 77"/>
                <a:gd name="T2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101">
                  <a:moveTo>
                    <a:pt x="77" y="67"/>
                  </a:moveTo>
                  <a:cubicBezTo>
                    <a:pt x="71" y="70"/>
                    <a:pt x="67" y="72"/>
                    <a:pt x="62" y="74"/>
                  </a:cubicBezTo>
                  <a:cubicBezTo>
                    <a:pt x="58" y="69"/>
                    <a:pt x="55" y="64"/>
                    <a:pt x="52" y="58"/>
                  </a:cubicBezTo>
                  <a:cubicBezTo>
                    <a:pt x="45" y="61"/>
                    <a:pt x="39" y="63"/>
                    <a:pt x="33" y="66"/>
                  </a:cubicBezTo>
                  <a:cubicBezTo>
                    <a:pt x="25" y="69"/>
                    <a:pt x="20" y="73"/>
                    <a:pt x="19" y="83"/>
                  </a:cubicBezTo>
                  <a:cubicBezTo>
                    <a:pt x="17" y="93"/>
                    <a:pt x="12" y="100"/>
                    <a:pt x="0" y="101"/>
                  </a:cubicBezTo>
                  <a:cubicBezTo>
                    <a:pt x="0" y="97"/>
                    <a:pt x="1" y="92"/>
                    <a:pt x="2" y="88"/>
                  </a:cubicBezTo>
                  <a:cubicBezTo>
                    <a:pt x="9" y="65"/>
                    <a:pt x="16" y="41"/>
                    <a:pt x="22" y="17"/>
                  </a:cubicBezTo>
                  <a:cubicBezTo>
                    <a:pt x="24" y="8"/>
                    <a:pt x="28" y="2"/>
                    <a:pt x="41" y="0"/>
                  </a:cubicBezTo>
                  <a:cubicBezTo>
                    <a:pt x="52" y="21"/>
                    <a:pt x="64" y="43"/>
                    <a:pt x="77" y="67"/>
                  </a:cubicBezTo>
                  <a:close/>
                  <a:moveTo>
                    <a:pt x="36" y="23"/>
                  </a:moveTo>
                  <a:cubicBezTo>
                    <a:pt x="33" y="31"/>
                    <a:pt x="32" y="35"/>
                    <a:pt x="31" y="39"/>
                  </a:cubicBezTo>
                  <a:cubicBezTo>
                    <a:pt x="30" y="43"/>
                    <a:pt x="29" y="47"/>
                    <a:pt x="27" y="54"/>
                  </a:cubicBezTo>
                  <a:cubicBezTo>
                    <a:pt x="35" y="50"/>
                    <a:pt x="41" y="48"/>
                    <a:pt x="47" y="45"/>
                  </a:cubicBezTo>
                  <a:cubicBezTo>
                    <a:pt x="43" y="38"/>
                    <a:pt x="40" y="32"/>
                    <a:pt x="3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72">
              <a:extLst>
                <a:ext uri="{FF2B5EF4-FFF2-40B4-BE49-F238E27FC236}">
                  <a16:creationId xmlns:a16="http://schemas.microsoft.com/office/drawing/2014/main" id="{6313E607-93A1-4C2D-ADEF-66DF6DDDF487}"/>
                </a:ext>
              </a:extLst>
            </p:cNvPr>
            <p:cNvSpPr>
              <a:spLocks noEditPoints="1"/>
            </p:cNvSpPr>
            <p:nvPr userDrawn="1"/>
          </p:nvSpPr>
          <p:spPr bwMode="auto">
            <a:xfrm>
              <a:off x="4071907" y="2993036"/>
              <a:ext cx="40110" cy="60447"/>
            </a:xfrm>
            <a:custGeom>
              <a:avLst/>
              <a:gdLst>
                <a:gd name="T0" fmla="*/ 71 w 71"/>
                <a:gd name="T1" fmla="*/ 35 h 106"/>
                <a:gd name="T2" fmla="*/ 41 w 71"/>
                <a:gd name="T3" fmla="*/ 93 h 106"/>
                <a:gd name="T4" fmla="*/ 4 w 71"/>
                <a:gd name="T5" fmla="*/ 77 h 106"/>
                <a:gd name="T6" fmla="*/ 38 w 71"/>
                <a:gd name="T7" fmla="*/ 9 h 106"/>
                <a:gd name="T8" fmla="*/ 69 w 71"/>
                <a:gd name="T9" fmla="*/ 23 h 106"/>
                <a:gd name="T10" fmla="*/ 71 w 71"/>
                <a:gd name="T11" fmla="*/ 35 h 106"/>
                <a:gd name="T12" fmla="*/ 45 w 71"/>
                <a:gd name="T13" fmla="*/ 21 h 106"/>
                <a:gd name="T14" fmla="*/ 19 w 71"/>
                <a:gd name="T15" fmla="*/ 55 h 106"/>
                <a:gd name="T16" fmla="*/ 29 w 71"/>
                <a:gd name="T17" fmla="*/ 84 h 106"/>
                <a:gd name="T18" fmla="*/ 45 w 71"/>
                <a:gd name="T19"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106">
                  <a:moveTo>
                    <a:pt x="71" y="35"/>
                  </a:moveTo>
                  <a:cubicBezTo>
                    <a:pt x="68" y="58"/>
                    <a:pt x="60" y="78"/>
                    <a:pt x="41" y="93"/>
                  </a:cubicBezTo>
                  <a:cubicBezTo>
                    <a:pt x="22" y="106"/>
                    <a:pt x="7" y="100"/>
                    <a:pt x="4" y="77"/>
                  </a:cubicBezTo>
                  <a:cubicBezTo>
                    <a:pt x="0" y="55"/>
                    <a:pt x="18" y="21"/>
                    <a:pt x="38" y="9"/>
                  </a:cubicBezTo>
                  <a:cubicBezTo>
                    <a:pt x="53" y="0"/>
                    <a:pt x="64" y="5"/>
                    <a:pt x="69" y="23"/>
                  </a:cubicBezTo>
                  <a:cubicBezTo>
                    <a:pt x="70" y="26"/>
                    <a:pt x="70" y="30"/>
                    <a:pt x="71" y="35"/>
                  </a:cubicBezTo>
                  <a:close/>
                  <a:moveTo>
                    <a:pt x="45" y="21"/>
                  </a:moveTo>
                  <a:cubicBezTo>
                    <a:pt x="30" y="27"/>
                    <a:pt x="20" y="38"/>
                    <a:pt x="19" y="55"/>
                  </a:cubicBezTo>
                  <a:cubicBezTo>
                    <a:pt x="18" y="65"/>
                    <a:pt x="16" y="77"/>
                    <a:pt x="29" y="84"/>
                  </a:cubicBezTo>
                  <a:cubicBezTo>
                    <a:pt x="57" y="70"/>
                    <a:pt x="64" y="41"/>
                    <a:pt x="4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73">
              <a:extLst>
                <a:ext uri="{FF2B5EF4-FFF2-40B4-BE49-F238E27FC236}">
                  <a16:creationId xmlns:a16="http://schemas.microsoft.com/office/drawing/2014/main" id="{9933C35C-C029-4B4A-B3FE-D11F3B22052C}"/>
                </a:ext>
              </a:extLst>
            </p:cNvPr>
            <p:cNvSpPr>
              <a:spLocks/>
            </p:cNvSpPr>
            <p:nvPr userDrawn="1"/>
          </p:nvSpPr>
          <p:spPr bwMode="auto">
            <a:xfrm>
              <a:off x="4153821" y="2933718"/>
              <a:ext cx="27682" cy="66661"/>
            </a:xfrm>
            <a:custGeom>
              <a:avLst/>
              <a:gdLst>
                <a:gd name="T0" fmla="*/ 0 w 49"/>
                <a:gd name="T1" fmla="*/ 115 h 117"/>
                <a:gd name="T2" fmla="*/ 0 w 49"/>
                <a:gd name="T3" fmla="*/ 45 h 117"/>
                <a:gd name="T4" fmla="*/ 5 w 49"/>
                <a:gd name="T5" fmla="*/ 33 h 117"/>
                <a:gd name="T6" fmla="*/ 43 w 49"/>
                <a:gd name="T7" fmla="*/ 0 h 117"/>
                <a:gd name="T8" fmla="*/ 38 w 49"/>
                <a:gd name="T9" fmla="*/ 20 h 117"/>
                <a:gd name="T10" fmla="*/ 18 w 49"/>
                <a:gd name="T11" fmla="*/ 38 h 117"/>
                <a:gd name="T12" fmla="*/ 11 w 49"/>
                <a:gd name="T13" fmla="*/ 54 h 117"/>
                <a:gd name="T14" fmla="*/ 14 w 49"/>
                <a:gd name="T15" fmla="*/ 56 h 117"/>
                <a:gd name="T16" fmla="*/ 40 w 49"/>
                <a:gd name="T17" fmla="*/ 36 h 117"/>
                <a:gd name="T18" fmla="*/ 44 w 49"/>
                <a:gd name="T19" fmla="*/ 38 h 117"/>
                <a:gd name="T20" fmla="*/ 35 w 49"/>
                <a:gd name="T21" fmla="*/ 54 h 117"/>
                <a:gd name="T22" fmla="*/ 18 w 49"/>
                <a:gd name="T23" fmla="*/ 70 h 117"/>
                <a:gd name="T24" fmla="*/ 10 w 49"/>
                <a:gd name="T25" fmla="*/ 87 h 117"/>
                <a:gd name="T26" fmla="*/ 14 w 49"/>
                <a:gd name="T27" fmla="*/ 90 h 117"/>
                <a:gd name="T28" fmla="*/ 43 w 49"/>
                <a:gd name="T29" fmla="*/ 67 h 117"/>
                <a:gd name="T30" fmla="*/ 47 w 49"/>
                <a:gd name="T31" fmla="*/ 71 h 117"/>
                <a:gd name="T32" fmla="*/ 4 w 49"/>
                <a:gd name="T33" fmla="*/ 117 h 117"/>
                <a:gd name="T34" fmla="*/ 0 w 49"/>
                <a:gd name="T3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17">
                  <a:moveTo>
                    <a:pt x="0" y="115"/>
                  </a:moveTo>
                  <a:cubicBezTo>
                    <a:pt x="0" y="92"/>
                    <a:pt x="0" y="68"/>
                    <a:pt x="0" y="45"/>
                  </a:cubicBezTo>
                  <a:cubicBezTo>
                    <a:pt x="0" y="41"/>
                    <a:pt x="2" y="36"/>
                    <a:pt x="5" y="33"/>
                  </a:cubicBezTo>
                  <a:cubicBezTo>
                    <a:pt x="17" y="22"/>
                    <a:pt x="30" y="12"/>
                    <a:pt x="43" y="0"/>
                  </a:cubicBezTo>
                  <a:cubicBezTo>
                    <a:pt x="49" y="10"/>
                    <a:pt x="43" y="15"/>
                    <a:pt x="38" y="20"/>
                  </a:cubicBezTo>
                  <a:cubicBezTo>
                    <a:pt x="32" y="26"/>
                    <a:pt x="24" y="31"/>
                    <a:pt x="18" y="38"/>
                  </a:cubicBezTo>
                  <a:cubicBezTo>
                    <a:pt x="14" y="43"/>
                    <a:pt x="13" y="49"/>
                    <a:pt x="11" y="54"/>
                  </a:cubicBezTo>
                  <a:cubicBezTo>
                    <a:pt x="12" y="55"/>
                    <a:pt x="13" y="55"/>
                    <a:pt x="14" y="56"/>
                  </a:cubicBezTo>
                  <a:cubicBezTo>
                    <a:pt x="23" y="49"/>
                    <a:pt x="32" y="43"/>
                    <a:pt x="40" y="36"/>
                  </a:cubicBezTo>
                  <a:cubicBezTo>
                    <a:pt x="41" y="37"/>
                    <a:pt x="42" y="38"/>
                    <a:pt x="44" y="38"/>
                  </a:cubicBezTo>
                  <a:cubicBezTo>
                    <a:pt x="41" y="44"/>
                    <a:pt x="39" y="50"/>
                    <a:pt x="35" y="54"/>
                  </a:cubicBezTo>
                  <a:cubicBezTo>
                    <a:pt x="30" y="60"/>
                    <a:pt x="23" y="64"/>
                    <a:pt x="18" y="70"/>
                  </a:cubicBezTo>
                  <a:cubicBezTo>
                    <a:pt x="14" y="75"/>
                    <a:pt x="13" y="81"/>
                    <a:pt x="10" y="87"/>
                  </a:cubicBezTo>
                  <a:cubicBezTo>
                    <a:pt x="12" y="88"/>
                    <a:pt x="13" y="89"/>
                    <a:pt x="14" y="90"/>
                  </a:cubicBezTo>
                  <a:cubicBezTo>
                    <a:pt x="24" y="83"/>
                    <a:pt x="34" y="75"/>
                    <a:pt x="43" y="67"/>
                  </a:cubicBezTo>
                  <a:cubicBezTo>
                    <a:pt x="45" y="68"/>
                    <a:pt x="46" y="70"/>
                    <a:pt x="47" y="71"/>
                  </a:cubicBezTo>
                  <a:cubicBezTo>
                    <a:pt x="41" y="93"/>
                    <a:pt x="17" y="101"/>
                    <a:pt x="4" y="117"/>
                  </a:cubicBezTo>
                  <a:cubicBezTo>
                    <a:pt x="3" y="116"/>
                    <a:pt x="1" y="116"/>
                    <a:pt x="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74">
              <a:extLst>
                <a:ext uri="{FF2B5EF4-FFF2-40B4-BE49-F238E27FC236}">
                  <a16:creationId xmlns:a16="http://schemas.microsoft.com/office/drawing/2014/main" id="{B16966CF-F0CC-476C-9713-F089F622C420}"/>
                </a:ext>
              </a:extLst>
            </p:cNvPr>
            <p:cNvSpPr>
              <a:spLocks/>
            </p:cNvSpPr>
            <p:nvPr userDrawn="1"/>
          </p:nvSpPr>
          <p:spPr bwMode="auto">
            <a:xfrm>
              <a:off x="3949883" y="3067041"/>
              <a:ext cx="35025" cy="49713"/>
            </a:xfrm>
            <a:custGeom>
              <a:avLst/>
              <a:gdLst>
                <a:gd name="T0" fmla="*/ 16 w 62"/>
                <a:gd name="T1" fmla="*/ 0 h 88"/>
                <a:gd name="T2" fmla="*/ 16 w 62"/>
                <a:gd name="T3" fmla="*/ 66 h 88"/>
                <a:gd name="T4" fmla="*/ 57 w 62"/>
                <a:gd name="T5" fmla="*/ 53 h 88"/>
                <a:gd name="T6" fmla="*/ 54 w 62"/>
                <a:gd name="T7" fmla="*/ 69 h 88"/>
                <a:gd name="T8" fmla="*/ 0 w 62"/>
                <a:gd name="T9" fmla="*/ 88 h 88"/>
                <a:gd name="T10" fmla="*/ 0 w 62"/>
                <a:gd name="T11" fmla="*/ 13 h 88"/>
                <a:gd name="T12" fmla="*/ 16 w 62"/>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62" h="88">
                  <a:moveTo>
                    <a:pt x="16" y="0"/>
                  </a:moveTo>
                  <a:cubicBezTo>
                    <a:pt x="16" y="22"/>
                    <a:pt x="16" y="43"/>
                    <a:pt x="16" y="66"/>
                  </a:cubicBezTo>
                  <a:cubicBezTo>
                    <a:pt x="31" y="61"/>
                    <a:pt x="44" y="57"/>
                    <a:pt x="57" y="53"/>
                  </a:cubicBezTo>
                  <a:cubicBezTo>
                    <a:pt x="61" y="60"/>
                    <a:pt x="62" y="66"/>
                    <a:pt x="54" y="69"/>
                  </a:cubicBezTo>
                  <a:cubicBezTo>
                    <a:pt x="37" y="75"/>
                    <a:pt x="20" y="81"/>
                    <a:pt x="0" y="88"/>
                  </a:cubicBezTo>
                  <a:cubicBezTo>
                    <a:pt x="0" y="61"/>
                    <a:pt x="0" y="37"/>
                    <a:pt x="0" y="13"/>
                  </a:cubicBezTo>
                  <a:cubicBezTo>
                    <a:pt x="0" y="3"/>
                    <a:pt x="6"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75">
              <a:extLst>
                <a:ext uri="{FF2B5EF4-FFF2-40B4-BE49-F238E27FC236}">
                  <a16:creationId xmlns:a16="http://schemas.microsoft.com/office/drawing/2014/main" id="{2D4FCD9E-4532-49BE-8380-B313BD71E9F3}"/>
                </a:ext>
              </a:extLst>
            </p:cNvPr>
            <p:cNvSpPr>
              <a:spLocks noEditPoints="1"/>
            </p:cNvSpPr>
            <p:nvPr userDrawn="1"/>
          </p:nvSpPr>
          <p:spPr bwMode="auto">
            <a:xfrm>
              <a:off x="3585506" y="2424155"/>
              <a:ext cx="447421" cy="450246"/>
            </a:xfrm>
            <a:custGeom>
              <a:avLst/>
              <a:gdLst>
                <a:gd name="T0" fmla="*/ 0 w 791"/>
                <a:gd name="T1" fmla="*/ 741 h 796"/>
                <a:gd name="T2" fmla="*/ 96 w 791"/>
                <a:gd name="T3" fmla="*/ 197 h 796"/>
                <a:gd name="T4" fmla="*/ 51 w 791"/>
                <a:gd name="T5" fmla="*/ 6 h 796"/>
                <a:gd name="T6" fmla="*/ 577 w 791"/>
                <a:gd name="T7" fmla="*/ 129 h 796"/>
                <a:gd name="T8" fmla="*/ 695 w 791"/>
                <a:gd name="T9" fmla="*/ 196 h 796"/>
                <a:gd name="T10" fmla="*/ 791 w 791"/>
                <a:gd name="T11" fmla="*/ 742 h 796"/>
                <a:gd name="T12" fmla="*/ 535 w 791"/>
                <a:gd name="T13" fmla="*/ 539 h 796"/>
                <a:gd name="T14" fmla="*/ 738 w 791"/>
                <a:gd name="T15" fmla="*/ 794 h 796"/>
                <a:gd name="T16" fmla="*/ 59 w 791"/>
                <a:gd name="T17" fmla="*/ 796 h 796"/>
                <a:gd name="T18" fmla="*/ 216 w 791"/>
                <a:gd name="T19" fmla="*/ 665 h 796"/>
                <a:gd name="T20" fmla="*/ 379 w 791"/>
                <a:gd name="T21" fmla="*/ 475 h 796"/>
                <a:gd name="T22" fmla="*/ 380 w 791"/>
                <a:gd name="T23" fmla="*/ 331 h 796"/>
                <a:gd name="T24" fmla="*/ 271 w 791"/>
                <a:gd name="T25" fmla="*/ 293 h 796"/>
                <a:gd name="T26" fmla="*/ 379 w 791"/>
                <a:gd name="T27" fmla="*/ 475 h 796"/>
                <a:gd name="T28" fmla="*/ 467 w 791"/>
                <a:gd name="T29" fmla="*/ 285 h 796"/>
                <a:gd name="T30" fmla="*/ 410 w 791"/>
                <a:gd name="T31" fmla="*/ 450 h 796"/>
                <a:gd name="T32" fmla="*/ 519 w 791"/>
                <a:gd name="T33" fmla="*/ 466 h 796"/>
                <a:gd name="T34" fmla="*/ 558 w 791"/>
                <a:gd name="T35" fmla="*/ 512 h 796"/>
                <a:gd name="T36" fmla="*/ 560 w 791"/>
                <a:gd name="T37" fmla="*/ 315 h 796"/>
                <a:gd name="T38" fmla="*/ 547 w 791"/>
                <a:gd name="T39" fmla="*/ 299 h 796"/>
                <a:gd name="T40" fmla="*/ 470 w 791"/>
                <a:gd name="T41" fmla="*/ 496 h 796"/>
                <a:gd name="T42" fmla="*/ 367 w 791"/>
                <a:gd name="T43" fmla="*/ 505 h 796"/>
                <a:gd name="T44" fmla="*/ 259 w 791"/>
                <a:gd name="T45" fmla="*/ 496 h 796"/>
                <a:gd name="T46" fmla="*/ 242 w 791"/>
                <a:gd name="T47" fmla="*/ 298 h 796"/>
                <a:gd name="T48" fmla="*/ 230 w 791"/>
                <a:gd name="T49" fmla="*/ 498 h 796"/>
                <a:gd name="T50" fmla="*/ 252 w 791"/>
                <a:gd name="T51" fmla="*/ 512 h 796"/>
                <a:gd name="T52" fmla="*/ 361 w 791"/>
                <a:gd name="T53" fmla="*/ 519 h 796"/>
                <a:gd name="T54" fmla="*/ 463 w 791"/>
                <a:gd name="T55" fmla="*/ 512 h 796"/>
                <a:gd name="T56" fmla="*/ 81 w 791"/>
                <a:gd name="T57" fmla="*/ 455 h 796"/>
                <a:gd name="T58" fmla="*/ 125 w 791"/>
                <a:gd name="T59" fmla="*/ 487 h 796"/>
                <a:gd name="T60" fmla="*/ 190 w 791"/>
                <a:gd name="T61" fmla="*/ 478 h 796"/>
                <a:gd name="T62" fmla="*/ 185 w 791"/>
                <a:gd name="T63" fmla="*/ 436 h 796"/>
                <a:gd name="T64" fmla="*/ 129 w 791"/>
                <a:gd name="T65" fmla="*/ 427 h 796"/>
                <a:gd name="T66" fmla="*/ 81 w 791"/>
                <a:gd name="T67" fmla="*/ 455 h 796"/>
                <a:gd name="T68" fmla="*/ 190 w 791"/>
                <a:gd name="T69" fmla="*/ 320 h 796"/>
                <a:gd name="T70" fmla="*/ 128 w 791"/>
                <a:gd name="T71" fmla="*/ 310 h 796"/>
                <a:gd name="T72" fmla="*/ 81 w 791"/>
                <a:gd name="T73" fmla="*/ 339 h 796"/>
                <a:gd name="T74" fmla="*/ 130 w 791"/>
                <a:gd name="T75" fmla="*/ 368 h 796"/>
                <a:gd name="T76" fmla="*/ 190 w 791"/>
                <a:gd name="T77" fmla="*/ 360 h 796"/>
                <a:gd name="T78" fmla="*/ 597 w 791"/>
                <a:gd name="T79" fmla="*/ 478 h 796"/>
                <a:gd name="T80" fmla="*/ 685 w 791"/>
                <a:gd name="T81" fmla="*/ 475 h 796"/>
                <a:gd name="T82" fmla="*/ 686 w 791"/>
                <a:gd name="T83" fmla="*/ 439 h 796"/>
                <a:gd name="T84" fmla="*/ 597 w 791"/>
                <a:gd name="T85" fmla="*/ 436 h 796"/>
                <a:gd name="T86" fmla="*/ 597 w 791"/>
                <a:gd name="T87" fmla="*/ 359 h 796"/>
                <a:gd name="T88" fmla="*/ 698 w 791"/>
                <a:gd name="T89" fmla="*/ 343 h 796"/>
                <a:gd name="T90" fmla="*/ 597 w 791"/>
                <a:gd name="T91" fmla="*/ 32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91" h="796">
                  <a:moveTo>
                    <a:pt x="256" y="539"/>
                  </a:moveTo>
                  <a:cubicBezTo>
                    <a:pt x="128" y="554"/>
                    <a:pt x="43" y="621"/>
                    <a:pt x="0" y="741"/>
                  </a:cubicBezTo>
                  <a:cubicBezTo>
                    <a:pt x="0" y="513"/>
                    <a:pt x="0" y="284"/>
                    <a:pt x="0" y="56"/>
                  </a:cubicBezTo>
                  <a:cubicBezTo>
                    <a:pt x="23" y="109"/>
                    <a:pt x="49" y="160"/>
                    <a:pt x="96" y="197"/>
                  </a:cubicBezTo>
                  <a:cubicBezTo>
                    <a:pt x="142" y="233"/>
                    <a:pt x="196" y="250"/>
                    <a:pt x="255" y="259"/>
                  </a:cubicBezTo>
                  <a:cubicBezTo>
                    <a:pt x="239" y="132"/>
                    <a:pt x="174" y="47"/>
                    <a:pt x="51" y="6"/>
                  </a:cubicBezTo>
                  <a:cubicBezTo>
                    <a:pt x="67" y="2"/>
                    <a:pt x="709" y="0"/>
                    <a:pt x="741" y="5"/>
                  </a:cubicBezTo>
                  <a:cubicBezTo>
                    <a:pt x="671" y="31"/>
                    <a:pt x="613" y="66"/>
                    <a:pt x="577" y="129"/>
                  </a:cubicBezTo>
                  <a:cubicBezTo>
                    <a:pt x="554" y="169"/>
                    <a:pt x="542" y="212"/>
                    <a:pt x="535" y="260"/>
                  </a:cubicBezTo>
                  <a:cubicBezTo>
                    <a:pt x="594" y="250"/>
                    <a:pt x="649" y="233"/>
                    <a:pt x="695" y="196"/>
                  </a:cubicBezTo>
                  <a:cubicBezTo>
                    <a:pt x="741" y="159"/>
                    <a:pt x="768" y="109"/>
                    <a:pt x="791" y="56"/>
                  </a:cubicBezTo>
                  <a:cubicBezTo>
                    <a:pt x="791" y="285"/>
                    <a:pt x="791" y="513"/>
                    <a:pt x="791" y="742"/>
                  </a:cubicBezTo>
                  <a:cubicBezTo>
                    <a:pt x="764" y="676"/>
                    <a:pt x="728" y="617"/>
                    <a:pt x="664" y="580"/>
                  </a:cubicBezTo>
                  <a:cubicBezTo>
                    <a:pt x="625" y="558"/>
                    <a:pt x="582" y="545"/>
                    <a:pt x="535" y="539"/>
                  </a:cubicBezTo>
                  <a:cubicBezTo>
                    <a:pt x="552" y="666"/>
                    <a:pt x="617" y="751"/>
                    <a:pt x="738" y="790"/>
                  </a:cubicBezTo>
                  <a:cubicBezTo>
                    <a:pt x="738" y="793"/>
                    <a:pt x="738" y="793"/>
                    <a:pt x="738" y="794"/>
                  </a:cubicBezTo>
                  <a:cubicBezTo>
                    <a:pt x="738" y="794"/>
                    <a:pt x="737" y="795"/>
                    <a:pt x="736" y="795"/>
                  </a:cubicBezTo>
                  <a:cubicBezTo>
                    <a:pt x="510" y="795"/>
                    <a:pt x="285" y="795"/>
                    <a:pt x="59" y="796"/>
                  </a:cubicBezTo>
                  <a:cubicBezTo>
                    <a:pt x="56" y="796"/>
                    <a:pt x="52" y="795"/>
                    <a:pt x="49" y="793"/>
                  </a:cubicBezTo>
                  <a:cubicBezTo>
                    <a:pt x="118" y="767"/>
                    <a:pt x="179" y="731"/>
                    <a:pt x="216" y="665"/>
                  </a:cubicBezTo>
                  <a:cubicBezTo>
                    <a:pt x="237" y="626"/>
                    <a:pt x="249" y="584"/>
                    <a:pt x="256" y="539"/>
                  </a:cubicBezTo>
                  <a:close/>
                  <a:moveTo>
                    <a:pt x="379" y="475"/>
                  </a:moveTo>
                  <a:cubicBezTo>
                    <a:pt x="379" y="468"/>
                    <a:pt x="380" y="463"/>
                    <a:pt x="380" y="459"/>
                  </a:cubicBezTo>
                  <a:cubicBezTo>
                    <a:pt x="380" y="416"/>
                    <a:pt x="380" y="374"/>
                    <a:pt x="380" y="331"/>
                  </a:cubicBezTo>
                  <a:cubicBezTo>
                    <a:pt x="380" y="305"/>
                    <a:pt x="369" y="292"/>
                    <a:pt x="343" y="286"/>
                  </a:cubicBezTo>
                  <a:cubicBezTo>
                    <a:pt x="318" y="280"/>
                    <a:pt x="296" y="292"/>
                    <a:pt x="271" y="293"/>
                  </a:cubicBezTo>
                  <a:cubicBezTo>
                    <a:pt x="271" y="352"/>
                    <a:pt x="271" y="409"/>
                    <a:pt x="271" y="466"/>
                  </a:cubicBezTo>
                  <a:cubicBezTo>
                    <a:pt x="307" y="471"/>
                    <a:pt x="343" y="462"/>
                    <a:pt x="379" y="475"/>
                  </a:cubicBezTo>
                  <a:close/>
                  <a:moveTo>
                    <a:pt x="519" y="293"/>
                  </a:moveTo>
                  <a:cubicBezTo>
                    <a:pt x="500" y="290"/>
                    <a:pt x="483" y="287"/>
                    <a:pt x="467" y="285"/>
                  </a:cubicBezTo>
                  <a:cubicBezTo>
                    <a:pt x="437" y="282"/>
                    <a:pt x="408" y="299"/>
                    <a:pt x="410" y="334"/>
                  </a:cubicBezTo>
                  <a:cubicBezTo>
                    <a:pt x="412" y="373"/>
                    <a:pt x="410" y="411"/>
                    <a:pt x="410" y="450"/>
                  </a:cubicBezTo>
                  <a:cubicBezTo>
                    <a:pt x="410" y="458"/>
                    <a:pt x="410" y="466"/>
                    <a:pt x="410" y="471"/>
                  </a:cubicBezTo>
                  <a:cubicBezTo>
                    <a:pt x="448" y="469"/>
                    <a:pt x="483" y="468"/>
                    <a:pt x="519" y="466"/>
                  </a:cubicBezTo>
                  <a:cubicBezTo>
                    <a:pt x="519" y="408"/>
                    <a:pt x="519" y="351"/>
                    <a:pt x="519" y="293"/>
                  </a:cubicBezTo>
                  <a:close/>
                  <a:moveTo>
                    <a:pt x="558" y="512"/>
                  </a:moveTo>
                  <a:cubicBezTo>
                    <a:pt x="559" y="506"/>
                    <a:pt x="560" y="504"/>
                    <a:pt x="560" y="501"/>
                  </a:cubicBezTo>
                  <a:cubicBezTo>
                    <a:pt x="560" y="439"/>
                    <a:pt x="560" y="377"/>
                    <a:pt x="560" y="315"/>
                  </a:cubicBezTo>
                  <a:cubicBezTo>
                    <a:pt x="560" y="312"/>
                    <a:pt x="560" y="310"/>
                    <a:pt x="559" y="307"/>
                  </a:cubicBezTo>
                  <a:cubicBezTo>
                    <a:pt x="559" y="301"/>
                    <a:pt x="556" y="298"/>
                    <a:pt x="547" y="299"/>
                  </a:cubicBezTo>
                  <a:cubicBezTo>
                    <a:pt x="547" y="364"/>
                    <a:pt x="547" y="429"/>
                    <a:pt x="547" y="496"/>
                  </a:cubicBezTo>
                  <a:cubicBezTo>
                    <a:pt x="520" y="496"/>
                    <a:pt x="495" y="496"/>
                    <a:pt x="470" y="496"/>
                  </a:cubicBezTo>
                  <a:cubicBezTo>
                    <a:pt x="453" y="495"/>
                    <a:pt x="437" y="498"/>
                    <a:pt x="421" y="505"/>
                  </a:cubicBezTo>
                  <a:cubicBezTo>
                    <a:pt x="404" y="513"/>
                    <a:pt x="386" y="512"/>
                    <a:pt x="367" y="505"/>
                  </a:cubicBezTo>
                  <a:cubicBezTo>
                    <a:pt x="354" y="500"/>
                    <a:pt x="339" y="497"/>
                    <a:pt x="325" y="496"/>
                  </a:cubicBezTo>
                  <a:cubicBezTo>
                    <a:pt x="303" y="495"/>
                    <a:pt x="281" y="496"/>
                    <a:pt x="259" y="496"/>
                  </a:cubicBezTo>
                  <a:cubicBezTo>
                    <a:pt x="254" y="496"/>
                    <a:pt x="249" y="495"/>
                    <a:pt x="242" y="494"/>
                  </a:cubicBezTo>
                  <a:cubicBezTo>
                    <a:pt x="242" y="428"/>
                    <a:pt x="242" y="363"/>
                    <a:pt x="242" y="298"/>
                  </a:cubicBezTo>
                  <a:cubicBezTo>
                    <a:pt x="228" y="300"/>
                    <a:pt x="230" y="309"/>
                    <a:pt x="230" y="316"/>
                  </a:cubicBezTo>
                  <a:cubicBezTo>
                    <a:pt x="230" y="377"/>
                    <a:pt x="230" y="438"/>
                    <a:pt x="230" y="498"/>
                  </a:cubicBezTo>
                  <a:cubicBezTo>
                    <a:pt x="230" y="502"/>
                    <a:pt x="231" y="506"/>
                    <a:pt x="232" y="512"/>
                  </a:cubicBezTo>
                  <a:cubicBezTo>
                    <a:pt x="239" y="512"/>
                    <a:pt x="246" y="512"/>
                    <a:pt x="252" y="512"/>
                  </a:cubicBezTo>
                  <a:cubicBezTo>
                    <a:pt x="278" y="512"/>
                    <a:pt x="303" y="511"/>
                    <a:pt x="328" y="512"/>
                  </a:cubicBezTo>
                  <a:cubicBezTo>
                    <a:pt x="339" y="512"/>
                    <a:pt x="351" y="515"/>
                    <a:pt x="361" y="519"/>
                  </a:cubicBezTo>
                  <a:cubicBezTo>
                    <a:pt x="384" y="528"/>
                    <a:pt x="406" y="529"/>
                    <a:pt x="428" y="519"/>
                  </a:cubicBezTo>
                  <a:cubicBezTo>
                    <a:pt x="440" y="513"/>
                    <a:pt x="451" y="511"/>
                    <a:pt x="463" y="512"/>
                  </a:cubicBezTo>
                  <a:cubicBezTo>
                    <a:pt x="494" y="512"/>
                    <a:pt x="526" y="512"/>
                    <a:pt x="558" y="512"/>
                  </a:cubicBezTo>
                  <a:close/>
                  <a:moveTo>
                    <a:pt x="81" y="455"/>
                  </a:moveTo>
                  <a:cubicBezTo>
                    <a:pt x="86" y="462"/>
                    <a:pt x="91" y="472"/>
                    <a:pt x="97" y="480"/>
                  </a:cubicBezTo>
                  <a:cubicBezTo>
                    <a:pt x="104" y="489"/>
                    <a:pt x="117" y="493"/>
                    <a:pt x="125" y="487"/>
                  </a:cubicBezTo>
                  <a:cubicBezTo>
                    <a:pt x="138" y="477"/>
                    <a:pt x="151" y="479"/>
                    <a:pt x="165" y="478"/>
                  </a:cubicBezTo>
                  <a:cubicBezTo>
                    <a:pt x="173" y="478"/>
                    <a:pt x="182" y="478"/>
                    <a:pt x="190" y="478"/>
                  </a:cubicBezTo>
                  <a:cubicBezTo>
                    <a:pt x="190" y="463"/>
                    <a:pt x="190" y="450"/>
                    <a:pt x="190" y="438"/>
                  </a:cubicBezTo>
                  <a:cubicBezTo>
                    <a:pt x="188" y="437"/>
                    <a:pt x="186" y="436"/>
                    <a:pt x="185" y="436"/>
                  </a:cubicBezTo>
                  <a:cubicBezTo>
                    <a:pt x="176" y="436"/>
                    <a:pt x="167" y="436"/>
                    <a:pt x="157" y="436"/>
                  </a:cubicBezTo>
                  <a:cubicBezTo>
                    <a:pt x="147" y="435"/>
                    <a:pt x="137" y="436"/>
                    <a:pt x="129" y="427"/>
                  </a:cubicBezTo>
                  <a:cubicBezTo>
                    <a:pt x="119" y="417"/>
                    <a:pt x="103" y="422"/>
                    <a:pt x="95" y="434"/>
                  </a:cubicBezTo>
                  <a:cubicBezTo>
                    <a:pt x="91" y="441"/>
                    <a:pt x="86" y="448"/>
                    <a:pt x="81" y="455"/>
                  </a:cubicBezTo>
                  <a:close/>
                  <a:moveTo>
                    <a:pt x="190" y="360"/>
                  </a:moveTo>
                  <a:cubicBezTo>
                    <a:pt x="190" y="345"/>
                    <a:pt x="190" y="333"/>
                    <a:pt x="190" y="320"/>
                  </a:cubicBezTo>
                  <a:cubicBezTo>
                    <a:pt x="178" y="320"/>
                    <a:pt x="169" y="320"/>
                    <a:pt x="159" y="320"/>
                  </a:cubicBezTo>
                  <a:cubicBezTo>
                    <a:pt x="148" y="320"/>
                    <a:pt x="137" y="320"/>
                    <a:pt x="128" y="310"/>
                  </a:cubicBezTo>
                  <a:cubicBezTo>
                    <a:pt x="121" y="302"/>
                    <a:pt x="104" y="305"/>
                    <a:pt x="98" y="314"/>
                  </a:cubicBezTo>
                  <a:cubicBezTo>
                    <a:pt x="91" y="322"/>
                    <a:pt x="86" y="332"/>
                    <a:pt x="81" y="339"/>
                  </a:cubicBezTo>
                  <a:cubicBezTo>
                    <a:pt x="85" y="346"/>
                    <a:pt x="90" y="352"/>
                    <a:pt x="93" y="358"/>
                  </a:cubicBezTo>
                  <a:cubicBezTo>
                    <a:pt x="101" y="373"/>
                    <a:pt x="117" y="378"/>
                    <a:pt x="130" y="368"/>
                  </a:cubicBezTo>
                  <a:cubicBezTo>
                    <a:pt x="139" y="360"/>
                    <a:pt x="148" y="360"/>
                    <a:pt x="159" y="360"/>
                  </a:cubicBezTo>
                  <a:cubicBezTo>
                    <a:pt x="169" y="360"/>
                    <a:pt x="179" y="360"/>
                    <a:pt x="190" y="360"/>
                  </a:cubicBezTo>
                  <a:close/>
                  <a:moveTo>
                    <a:pt x="597" y="436"/>
                  </a:moveTo>
                  <a:cubicBezTo>
                    <a:pt x="597" y="451"/>
                    <a:pt x="597" y="464"/>
                    <a:pt x="597" y="478"/>
                  </a:cubicBezTo>
                  <a:cubicBezTo>
                    <a:pt x="618" y="478"/>
                    <a:pt x="638" y="479"/>
                    <a:pt x="658" y="478"/>
                  </a:cubicBezTo>
                  <a:cubicBezTo>
                    <a:pt x="667" y="478"/>
                    <a:pt x="677" y="477"/>
                    <a:pt x="685" y="475"/>
                  </a:cubicBezTo>
                  <a:cubicBezTo>
                    <a:pt x="695" y="472"/>
                    <a:pt x="698" y="464"/>
                    <a:pt x="698" y="455"/>
                  </a:cubicBezTo>
                  <a:cubicBezTo>
                    <a:pt x="698" y="446"/>
                    <a:pt x="694" y="441"/>
                    <a:pt x="686" y="439"/>
                  </a:cubicBezTo>
                  <a:cubicBezTo>
                    <a:pt x="681" y="438"/>
                    <a:pt x="677" y="436"/>
                    <a:pt x="672" y="436"/>
                  </a:cubicBezTo>
                  <a:cubicBezTo>
                    <a:pt x="648" y="436"/>
                    <a:pt x="623" y="436"/>
                    <a:pt x="597" y="436"/>
                  </a:cubicBezTo>
                  <a:close/>
                  <a:moveTo>
                    <a:pt x="597" y="320"/>
                  </a:moveTo>
                  <a:cubicBezTo>
                    <a:pt x="597" y="334"/>
                    <a:pt x="597" y="346"/>
                    <a:pt x="597" y="359"/>
                  </a:cubicBezTo>
                  <a:cubicBezTo>
                    <a:pt x="626" y="359"/>
                    <a:pt x="653" y="360"/>
                    <a:pt x="681" y="359"/>
                  </a:cubicBezTo>
                  <a:cubicBezTo>
                    <a:pt x="691" y="359"/>
                    <a:pt x="696" y="352"/>
                    <a:pt x="698" y="343"/>
                  </a:cubicBezTo>
                  <a:cubicBezTo>
                    <a:pt x="700" y="330"/>
                    <a:pt x="692" y="321"/>
                    <a:pt x="677" y="320"/>
                  </a:cubicBezTo>
                  <a:cubicBezTo>
                    <a:pt x="651" y="319"/>
                    <a:pt x="625" y="320"/>
                    <a:pt x="597" y="3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76">
              <a:extLst>
                <a:ext uri="{FF2B5EF4-FFF2-40B4-BE49-F238E27FC236}">
                  <a16:creationId xmlns:a16="http://schemas.microsoft.com/office/drawing/2014/main" id="{D2BA39F1-CAC7-433A-939F-846B1EF4C067}"/>
                </a:ext>
              </a:extLst>
            </p:cNvPr>
            <p:cNvSpPr>
              <a:spLocks/>
            </p:cNvSpPr>
            <p:nvPr userDrawn="1"/>
          </p:nvSpPr>
          <p:spPr bwMode="auto">
            <a:xfrm>
              <a:off x="3781535" y="3181156"/>
              <a:ext cx="12428" cy="15818"/>
            </a:xfrm>
            <a:custGeom>
              <a:avLst/>
              <a:gdLst>
                <a:gd name="T0" fmla="*/ 22 w 22"/>
                <a:gd name="T1" fmla="*/ 28 h 28"/>
                <a:gd name="T2" fmla="*/ 0 w 22"/>
                <a:gd name="T3" fmla="*/ 28 h 28"/>
                <a:gd name="T4" fmla="*/ 10 w 22"/>
                <a:gd name="T5" fmla="*/ 0 h 28"/>
                <a:gd name="T6" fmla="*/ 22 w 22"/>
                <a:gd name="T7" fmla="*/ 28 h 28"/>
              </a:gdLst>
              <a:ahLst/>
              <a:cxnLst>
                <a:cxn ang="0">
                  <a:pos x="T0" y="T1"/>
                </a:cxn>
                <a:cxn ang="0">
                  <a:pos x="T2" y="T3"/>
                </a:cxn>
                <a:cxn ang="0">
                  <a:pos x="T4" y="T5"/>
                </a:cxn>
                <a:cxn ang="0">
                  <a:pos x="T6" y="T7"/>
                </a:cxn>
              </a:cxnLst>
              <a:rect l="0" t="0" r="r" b="b"/>
              <a:pathLst>
                <a:path w="22" h="28">
                  <a:moveTo>
                    <a:pt x="22" y="28"/>
                  </a:moveTo>
                  <a:cubicBezTo>
                    <a:pt x="14" y="28"/>
                    <a:pt x="9" y="28"/>
                    <a:pt x="0" y="28"/>
                  </a:cubicBezTo>
                  <a:cubicBezTo>
                    <a:pt x="3" y="19"/>
                    <a:pt x="6" y="12"/>
                    <a:pt x="10" y="0"/>
                  </a:cubicBezTo>
                  <a:cubicBezTo>
                    <a:pt x="15" y="11"/>
                    <a:pt x="18" y="19"/>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90">
              <a:extLst>
                <a:ext uri="{FF2B5EF4-FFF2-40B4-BE49-F238E27FC236}">
                  <a16:creationId xmlns:a16="http://schemas.microsoft.com/office/drawing/2014/main" id="{85B830E2-F420-442D-B9F5-5D65201982C1}"/>
                </a:ext>
              </a:extLst>
            </p:cNvPr>
            <p:cNvSpPr>
              <a:spLocks/>
            </p:cNvSpPr>
            <p:nvPr userDrawn="1"/>
          </p:nvSpPr>
          <p:spPr bwMode="auto">
            <a:xfrm>
              <a:off x="3645388" y="2686281"/>
              <a:ext cx="12428" cy="8474"/>
            </a:xfrm>
            <a:custGeom>
              <a:avLst/>
              <a:gdLst>
                <a:gd name="T0" fmla="*/ 22 w 22"/>
                <a:gd name="T1" fmla="*/ 0 h 15"/>
                <a:gd name="T2" fmla="*/ 0 w 22"/>
                <a:gd name="T3" fmla="*/ 1 h 15"/>
                <a:gd name="T4" fmla="*/ 22 w 22"/>
                <a:gd name="T5" fmla="*/ 0 h 15"/>
              </a:gdLst>
              <a:ahLst/>
              <a:cxnLst>
                <a:cxn ang="0">
                  <a:pos x="T0" y="T1"/>
                </a:cxn>
                <a:cxn ang="0">
                  <a:pos x="T2" y="T3"/>
                </a:cxn>
                <a:cxn ang="0">
                  <a:pos x="T4" y="T5"/>
                </a:cxn>
              </a:cxnLst>
              <a:rect l="0" t="0" r="r" b="b"/>
              <a:pathLst>
                <a:path w="22" h="15">
                  <a:moveTo>
                    <a:pt x="22" y="0"/>
                  </a:moveTo>
                  <a:cubicBezTo>
                    <a:pt x="10" y="15"/>
                    <a:pt x="10" y="15"/>
                    <a:pt x="0" y="1"/>
                  </a:cubicBezTo>
                  <a:cubicBezTo>
                    <a:pt x="7" y="0"/>
                    <a:pt x="1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91">
              <a:extLst>
                <a:ext uri="{FF2B5EF4-FFF2-40B4-BE49-F238E27FC236}">
                  <a16:creationId xmlns:a16="http://schemas.microsoft.com/office/drawing/2014/main" id="{51008C86-EA5B-4A0F-A355-AC201797BC1A}"/>
                </a:ext>
              </a:extLst>
            </p:cNvPr>
            <p:cNvSpPr>
              <a:spLocks/>
            </p:cNvSpPr>
            <p:nvPr userDrawn="1"/>
          </p:nvSpPr>
          <p:spPr bwMode="auto">
            <a:xfrm>
              <a:off x="3646518" y="2669898"/>
              <a:ext cx="9604" cy="6779"/>
            </a:xfrm>
            <a:custGeom>
              <a:avLst/>
              <a:gdLst>
                <a:gd name="T0" fmla="*/ 17 w 17"/>
                <a:gd name="T1" fmla="*/ 12 h 12"/>
                <a:gd name="T2" fmla="*/ 0 w 17"/>
                <a:gd name="T3" fmla="*/ 12 h 12"/>
                <a:gd name="T4" fmla="*/ 17 w 17"/>
                <a:gd name="T5" fmla="*/ 12 h 12"/>
              </a:gdLst>
              <a:ahLst/>
              <a:cxnLst>
                <a:cxn ang="0">
                  <a:pos x="T0" y="T1"/>
                </a:cxn>
                <a:cxn ang="0">
                  <a:pos x="T2" y="T3"/>
                </a:cxn>
                <a:cxn ang="0">
                  <a:pos x="T4" y="T5"/>
                </a:cxn>
              </a:cxnLst>
              <a:rect l="0" t="0" r="r" b="b"/>
              <a:pathLst>
                <a:path w="17" h="12">
                  <a:moveTo>
                    <a:pt x="17" y="12"/>
                  </a:moveTo>
                  <a:cubicBezTo>
                    <a:pt x="11" y="12"/>
                    <a:pt x="5" y="12"/>
                    <a:pt x="0" y="12"/>
                  </a:cubicBezTo>
                  <a:cubicBezTo>
                    <a:pt x="7" y="0"/>
                    <a:pt x="7" y="0"/>
                    <a:pt x="1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92">
              <a:extLst>
                <a:ext uri="{FF2B5EF4-FFF2-40B4-BE49-F238E27FC236}">
                  <a16:creationId xmlns:a16="http://schemas.microsoft.com/office/drawing/2014/main" id="{35E9886F-9EAD-4F5D-827A-3372AFB5ADA5}"/>
                </a:ext>
              </a:extLst>
            </p:cNvPr>
            <p:cNvSpPr>
              <a:spLocks/>
            </p:cNvSpPr>
            <p:nvPr userDrawn="1"/>
          </p:nvSpPr>
          <p:spPr bwMode="auto">
            <a:xfrm>
              <a:off x="3645388" y="2621315"/>
              <a:ext cx="11299" cy="7909"/>
            </a:xfrm>
            <a:custGeom>
              <a:avLst/>
              <a:gdLst>
                <a:gd name="T0" fmla="*/ 0 w 20"/>
                <a:gd name="T1" fmla="*/ 0 h 14"/>
                <a:gd name="T2" fmla="*/ 20 w 20"/>
                <a:gd name="T3" fmla="*/ 0 h 14"/>
                <a:gd name="T4" fmla="*/ 0 w 20"/>
                <a:gd name="T5" fmla="*/ 0 h 14"/>
              </a:gdLst>
              <a:ahLst/>
              <a:cxnLst>
                <a:cxn ang="0">
                  <a:pos x="T0" y="T1"/>
                </a:cxn>
                <a:cxn ang="0">
                  <a:pos x="T2" y="T3"/>
                </a:cxn>
                <a:cxn ang="0">
                  <a:pos x="T4" y="T5"/>
                </a:cxn>
              </a:cxnLst>
              <a:rect l="0" t="0" r="r" b="b"/>
              <a:pathLst>
                <a:path w="20" h="14">
                  <a:moveTo>
                    <a:pt x="0" y="0"/>
                  </a:moveTo>
                  <a:cubicBezTo>
                    <a:pt x="8" y="0"/>
                    <a:pt x="13" y="0"/>
                    <a:pt x="20" y="0"/>
                  </a:cubicBezTo>
                  <a:cubicBezTo>
                    <a:pt x="11" y="14"/>
                    <a:pt x="1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93">
              <a:extLst>
                <a:ext uri="{FF2B5EF4-FFF2-40B4-BE49-F238E27FC236}">
                  <a16:creationId xmlns:a16="http://schemas.microsoft.com/office/drawing/2014/main" id="{540B821B-CB5F-4019-B40E-4B8281D51743}"/>
                </a:ext>
              </a:extLst>
            </p:cNvPr>
            <p:cNvSpPr>
              <a:spLocks/>
            </p:cNvSpPr>
            <p:nvPr userDrawn="1"/>
          </p:nvSpPr>
          <p:spPr bwMode="auto">
            <a:xfrm>
              <a:off x="3645953" y="2604367"/>
              <a:ext cx="10169" cy="6779"/>
            </a:xfrm>
            <a:custGeom>
              <a:avLst/>
              <a:gdLst>
                <a:gd name="T0" fmla="*/ 18 w 18"/>
                <a:gd name="T1" fmla="*/ 12 h 12"/>
                <a:gd name="T2" fmla="*/ 0 w 18"/>
                <a:gd name="T3" fmla="*/ 12 h 12"/>
                <a:gd name="T4" fmla="*/ 18 w 18"/>
                <a:gd name="T5" fmla="*/ 12 h 12"/>
              </a:gdLst>
              <a:ahLst/>
              <a:cxnLst>
                <a:cxn ang="0">
                  <a:pos x="T0" y="T1"/>
                </a:cxn>
                <a:cxn ang="0">
                  <a:pos x="T2" y="T3"/>
                </a:cxn>
                <a:cxn ang="0">
                  <a:pos x="T4" y="T5"/>
                </a:cxn>
              </a:cxnLst>
              <a:rect l="0" t="0" r="r" b="b"/>
              <a:pathLst>
                <a:path w="18" h="12">
                  <a:moveTo>
                    <a:pt x="18" y="12"/>
                  </a:moveTo>
                  <a:cubicBezTo>
                    <a:pt x="12" y="12"/>
                    <a:pt x="6" y="12"/>
                    <a:pt x="0" y="12"/>
                  </a:cubicBezTo>
                  <a:cubicBezTo>
                    <a:pt x="9" y="0"/>
                    <a:pt x="9" y="0"/>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0" name="平行四边形 69">
            <a:extLst>
              <a:ext uri="{FF2B5EF4-FFF2-40B4-BE49-F238E27FC236}">
                <a16:creationId xmlns:a16="http://schemas.microsoft.com/office/drawing/2014/main" id="{DBA97A15-5444-497B-8A46-1ABF00EDC9A3}"/>
              </a:ext>
            </a:extLst>
          </p:cNvPr>
          <p:cNvSpPr/>
          <p:nvPr userDrawn="1"/>
        </p:nvSpPr>
        <p:spPr>
          <a:xfrm>
            <a:off x="666413" y="922868"/>
            <a:ext cx="2091039" cy="105832"/>
          </a:xfrm>
          <a:prstGeom prst="parallelogram">
            <a:avLst>
              <a:gd name="adj" fmla="val 255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标题 70">
            <a:extLst>
              <a:ext uri="{FF2B5EF4-FFF2-40B4-BE49-F238E27FC236}">
                <a16:creationId xmlns:a16="http://schemas.microsoft.com/office/drawing/2014/main" id="{3FAA2B2A-646A-4218-9309-704D0028F4D6}"/>
              </a:ext>
            </a:extLst>
          </p:cNvPr>
          <p:cNvSpPr>
            <a:spLocks noGrp="1"/>
          </p:cNvSpPr>
          <p:nvPr>
            <p:ph type="title" hasCustomPrompt="1"/>
          </p:nvPr>
        </p:nvSpPr>
        <p:spPr>
          <a:xfrm>
            <a:off x="666413" y="-91283"/>
            <a:ext cx="10515600" cy="1325563"/>
          </a:xfrm>
        </p:spPr>
        <p:txBody>
          <a:bodyPr lIns="0">
            <a:normAutofit/>
          </a:bodyPr>
          <a:lstStyle>
            <a:lvl1pPr>
              <a:defRPr sz="3600" b="1" i="1">
                <a:solidFill>
                  <a:schemeClr val="accent1"/>
                </a:solidFill>
                <a:latin typeface="+mj-ea"/>
                <a:ea typeface="+mj-ea"/>
              </a:defRPr>
            </a:lvl1pPr>
          </a:lstStyle>
          <a:p>
            <a:r>
              <a:rPr lang="en-US" altLang="zh-CN"/>
              <a:t>TEXT YOUR POINT HERE</a:t>
            </a:r>
            <a:endParaRPr lang="zh-CN" altLang="en-US"/>
          </a:p>
        </p:txBody>
      </p:sp>
      <p:cxnSp>
        <p:nvCxnSpPr>
          <p:cNvPr id="72" name="直接连接符 71">
            <a:extLst>
              <a:ext uri="{FF2B5EF4-FFF2-40B4-BE49-F238E27FC236}">
                <a16:creationId xmlns:a16="http://schemas.microsoft.com/office/drawing/2014/main" id="{87C1D84B-9D7A-4A7D-892B-DD92D852ECC9}"/>
              </a:ext>
            </a:extLst>
          </p:cNvPr>
          <p:cNvCxnSpPr>
            <a:cxnSpLocks/>
          </p:cNvCxnSpPr>
          <p:nvPr userDrawn="1"/>
        </p:nvCxnSpPr>
        <p:spPr>
          <a:xfrm>
            <a:off x="660400" y="6235700"/>
            <a:ext cx="1086518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1AB0CA6F-CEB7-413B-8C84-CA968A404EE5}"/>
              </a:ext>
            </a:extLst>
          </p:cNvPr>
          <p:cNvSpPr txBox="1"/>
          <p:nvPr userDrawn="1"/>
        </p:nvSpPr>
        <p:spPr>
          <a:xfrm>
            <a:off x="667032" y="6249046"/>
            <a:ext cx="4140200" cy="307777"/>
          </a:xfrm>
          <a:prstGeom prst="rect">
            <a:avLst/>
          </a:prstGeom>
          <a:noFill/>
        </p:spPr>
        <p:txBody>
          <a:bodyPr wrap="square" lIns="0" rIns="0" rtlCol="0">
            <a:spAutoFit/>
          </a:bodyPr>
          <a:lstStyle/>
          <a:p>
            <a:r>
              <a:rPr lang="en-US" altLang="zh-CN" sz="1400">
                <a:solidFill>
                  <a:schemeClr val="accent1"/>
                </a:solidFill>
                <a:latin typeface="Arial" panose="020B0604020202020204" pitchFamily="34" charset="0"/>
                <a:cs typeface="Arial" panose="020B0604020202020204" pitchFamily="34" charset="0"/>
              </a:rPr>
              <a:t>Knowledge leadership for a better world</a:t>
            </a:r>
            <a:endParaRPr lang="en-US" altLang="zh-CN" sz="1400">
              <a:solidFill>
                <a:schemeClr val="accent1"/>
              </a:solidFill>
              <a:latin typeface="Arial" panose="020B0604020202020204" pitchFamily="34" charset="0"/>
              <a:ea typeface="+mj-ea"/>
              <a:cs typeface="Arial" panose="020B0604020202020204" pitchFamily="34" charset="0"/>
            </a:endParaRPr>
          </a:p>
        </p:txBody>
      </p:sp>
      <p:sp>
        <p:nvSpPr>
          <p:cNvPr id="74" name="文本框 73">
            <a:extLst>
              <a:ext uri="{FF2B5EF4-FFF2-40B4-BE49-F238E27FC236}">
                <a16:creationId xmlns:a16="http://schemas.microsoft.com/office/drawing/2014/main" id="{A8C121FA-80C6-43E6-8B86-1ED27AC86094}"/>
              </a:ext>
            </a:extLst>
          </p:cNvPr>
          <p:cNvSpPr txBox="1"/>
          <p:nvPr userDrawn="1"/>
        </p:nvSpPr>
        <p:spPr>
          <a:xfrm>
            <a:off x="7485817" y="6249046"/>
            <a:ext cx="4038600" cy="307777"/>
          </a:xfrm>
          <a:prstGeom prst="rect">
            <a:avLst/>
          </a:prstGeom>
          <a:noFill/>
        </p:spPr>
        <p:txBody>
          <a:bodyPr wrap="square" lIns="0" rIns="0" rtlCol="0">
            <a:spAutoFit/>
          </a:bodyPr>
          <a:lstStyle/>
          <a:p>
            <a:pPr algn="r"/>
            <a:r>
              <a:rPr lang="en-US" altLang="zh-CN" sz="1400">
                <a:solidFill>
                  <a:schemeClr val="accent1"/>
                </a:solidFill>
                <a:latin typeface="Arial" panose="020B0604020202020204" pitchFamily="34" charset="0"/>
                <a:cs typeface="Arial" panose="020B0604020202020204" pitchFamily="34" charset="0"/>
              </a:rPr>
              <a:t>https://www.uq.edu.au/</a:t>
            </a:r>
            <a:endParaRPr lang="en-US" altLang="zh-CN" sz="1400">
              <a:solidFill>
                <a:schemeClr val="accent1"/>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1983563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自定义版式">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2150B16-E906-4D19-9BE4-A411481C76FF}"/>
              </a:ext>
            </a:extLst>
          </p:cNvPr>
          <p:cNvCxnSpPr>
            <a:cxnSpLocks/>
          </p:cNvCxnSpPr>
          <p:nvPr userDrawn="1"/>
        </p:nvCxnSpPr>
        <p:spPr>
          <a:xfrm>
            <a:off x="787400" y="925162"/>
            <a:ext cx="107324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ABF94550-04DA-4F3A-96D4-773801137155}"/>
              </a:ext>
            </a:extLst>
          </p:cNvPr>
          <p:cNvGrpSpPr/>
          <p:nvPr userDrawn="1"/>
        </p:nvGrpSpPr>
        <p:grpSpPr>
          <a:xfrm>
            <a:off x="9423400" y="188992"/>
            <a:ext cx="2095500" cy="593829"/>
            <a:chOff x="3403600" y="2336027"/>
            <a:chExt cx="3253406" cy="921959"/>
          </a:xfrm>
          <a:solidFill>
            <a:srgbClr val="51247A"/>
          </a:solidFill>
        </p:grpSpPr>
        <p:sp>
          <p:nvSpPr>
            <p:cNvPr id="10" name="Freeform 6">
              <a:extLst>
                <a:ext uri="{FF2B5EF4-FFF2-40B4-BE49-F238E27FC236}">
                  <a16:creationId xmlns:a16="http://schemas.microsoft.com/office/drawing/2014/main" id="{158D71EE-74EC-4CF4-AC4E-8B7EB210254B}"/>
                </a:ext>
              </a:extLst>
            </p:cNvPr>
            <p:cNvSpPr>
              <a:spLocks noEditPoints="1"/>
            </p:cNvSpPr>
            <p:nvPr userDrawn="1"/>
          </p:nvSpPr>
          <p:spPr bwMode="auto">
            <a:xfrm>
              <a:off x="6470015" y="2766500"/>
              <a:ext cx="186991" cy="192075"/>
            </a:xfrm>
            <a:custGeom>
              <a:avLst/>
              <a:gdLst>
                <a:gd name="T0" fmla="*/ 330 w 330"/>
                <a:gd name="T1" fmla="*/ 194 h 340"/>
                <a:gd name="T2" fmla="*/ 321 w 330"/>
                <a:gd name="T3" fmla="*/ 228 h 340"/>
                <a:gd name="T4" fmla="*/ 172 w 330"/>
                <a:gd name="T5" fmla="*/ 337 h 340"/>
                <a:gd name="T6" fmla="*/ 14 w 330"/>
                <a:gd name="T7" fmla="*/ 337 h 340"/>
                <a:gd name="T8" fmla="*/ 0 w 330"/>
                <a:gd name="T9" fmla="*/ 334 h 340"/>
                <a:gd name="T10" fmla="*/ 11 w 330"/>
                <a:gd name="T11" fmla="*/ 326 h 340"/>
                <a:gd name="T12" fmla="*/ 35 w 330"/>
                <a:gd name="T13" fmla="*/ 296 h 340"/>
                <a:gd name="T14" fmla="*/ 35 w 330"/>
                <a:gd name="T15" fmla="*/ 288 h 340"/>
                <a:gd name="T16" fmla="*/ 35 w 330"/>
                <a:gd name="T17" fmla="*/ 50 h 340"/>
                <a:gd name="T18" fmla="*/ 34 w 330"/>
                <a:gd name="T19" fmla="*/ 38 h 340"/>
                <a:gd name="T20" fmla="*/ 15 w 330"/>
                <a:gd name="T21" fmla="*/ 13 h 340"/>
                <a:gd name="T22" fmla="*/ 0 w 330"/>
                <a:gd name="T23" fmla="*/ 6 h 340"/>
                <a:gd name="T24" fmla="*/ 13 w 330"/>
                <a:gd name="T25" fmla="*/ 2 h 340"/>
                <a:gd name="T26" fmla="*/ 167 w 330"/>
                <a:gd name="T27" fmla="*/ 2 h 340"/>
                <a:gd name="T28" fmla="*/ 275 w 330"/>
                <a:gd name="T29" fmla="*/ 38 h 340"/>
                <a:gd name="T30" fmla="*/ 327 w 330"/>
                <a:gd name="T31" fmla="*/ 125 h 340"/>
                <a:gd name="T32" fmla="*/ 330 w 330"/>
                <a:gd name="T33" fmla="*/ 134 h 340"/>
                <a:gd name="T34" fmla="*/ 330 w 330"/>
                <a:gd name="T35" fmla="*/ 194 h 340"/>
                <a:gd name="T36" fmla="*/ 100 w 330"/>
                <a:gd name="T37" fmla="*/ 27 h 340"/>
                <a:gd name="T38" fmla="*/ 100 w 330"/>
                <a:gd name="T39" fmla="*/ 308 h 340"/>
                <a:gd name="T40" fmla="*/ 111 w 330"/>
                <a:gd name="T41" fmla="*/ 312 h 340"/>
                <a:gd name="T42" fmla="*/ 218 w 330"/>
                <a:gd name="T43" fmla="*/ 291 h 340"/>
                <a:gd name="T44" fmla="*/ 275 w 330"/>
                <a:gd name="T45" fmla="*/ 206 h 340"/>
                <a:gd name="T46" fmla="*/ 254 w 330"/>
                <a:gd name="T47" fmla="*/ 77 h 340"/>
                <a:gd name="T48" fmla="*/ 104 w 330"/>
                <a:gd name="T49" fmla="*/ 24 h 340"/>
                <a:gd name="T50" fmla="*/ 100 w 330"/>
                <a:gd name="T51" fmla="*/ 2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0" h="340">
                  <a:moveTo>
                    <a:pt x="330" y="194"/>
                  </a:moveTo>
                  <a:cubicBezTo>
                    <a:pt x="327" y="205"/>
                    <a:pt x="325" y="217"/>
                    <a:pt x="321" y="228"/>
                  </a:cubicBezTo>
                  <a:cubicBezTo>
                    <a:pt x="294" y="296"/>
                    <a:pt x="242" y="332"/>
                    <a:pt x="172" y="337"/>
                  </a:cubicBezTo>
                  <a:cubicBezTo>
                    <a:pt x="119" y="340"/>
                    <a:pt x="67" y="337"/>
                    <a:pt x="14" y="337"/>
                  </a:cubicBezTo>
                  <a:cubicBezTo>
                    <a:pt x="10" y="337"/>
                    <a:pt x="7" y="335"/>
                    <a:pt x="0" y="334"/>
                  </a:cubicBezTo>
                  <a:cubicBezTo>
                    <a:pt x="6" y="330"/>
                    <a:pt x="8" y="327"/>
                    <a:pt x="11" y="326"/>
                  </a:cubicBezTo>
                  <a:cubicBezTo>
                    <a:pt x="28" y="320"/>
                    <a:pt x="33" y="314"/>
                    <a:pt x="35" y="296"/>
                  </a:cubicBezTo>
                  <a:cubicBezTo>
                    <a:pt x="35" y="293"/>
                    <a:pt x="35" y="291"/>
                    <a:pt x="35" y="288"/>
                  </a:cubicBezTo>
                  <a:cubicBezTo>
                    <a:pt x="35" y="209"/>
                    <a:pt x="35" y="129"/>
                    <a:pt x="35" y="50"/>
                  </a:cubicBezTo>
                  <a:cubicBezTo>
                    <a:pt x="35" y="46"/>
                    <a:pt x="35" y="42"/>
                    <a:pt x="34" y="38"/>
                  </a:cubicBezTo>
                  <a:cubicBezTo>
                    <a:pt x="32" y="26"/>
                    <a:pt x="28" y="17"/>
                    <a:pt x="15" y="13"/>
                  </a:cubicBezTo>
                  <a:cubicBezTo>
                    <a:pt x="11" y="12"/>
                    <a:pt x="7" y="9"/>
                    <a:pt x="0" y="6"/>
                  </a:cubicBezTo>
                  <a:cubicBezTo>
                    <a:pt x="6" y="4"/>
                    <a:pt x="10" y="2"/>
                    <a:pt x="13" y="2"/>
                  </a:cubicBezTo>
                  <a:cubicBezTo>
                    <a:pt x="64" y="1"/>
                    <a:pt x="116" y="0"/>
                    <a:pt x="167" y="2"/>
                  </a:cubicBezTo>
                  <a:cubicBezTo>
                    <a:pt x="206" y="3"/>
                    <a:pt x="243" y="13"/>
                    <a:pt x="275" y="38"/>
                  </a:cubicBezTo>
                  <a:cubicBezTo>
                    <a:pt x="303" y="61"/>
                    <a:pt x="321" y="89"/>
                    <a:pt x="327" y="125"/>
                  </a:cubicBezTo>
                  <a:cubicBezTo>
                    <a:pt x="327" y="128"/>
                    <a:pt x="329" y="131"/>
                    <a:pt x="330" y="134"/>
                  </a:cubicBezTo>
                  <a:cubicBezTo>
                    <a:pt x="330" y="154"/>
                    <a:pt x="330" y="174"/>
                    <a:pt x="330" y="194"/>
                  </a:cubicBezTo>
                  <a:close/>
                  <a:moveTo>
                    <a:pt x="100" y="27"/>
                  </a:moveTo>
                  <a:cubicBezTo>
                    <a:pt x="100" y="120"/>
                    <a:pt x="100" y="214"/>
                    <a:pt x="100" y="308"/>
                  </a:cubicBezTo>
                  <a:cubicBezTo>
                    <a:pt x="104" y="310"/>
                    <a:pt x="107" y="312"/>
                    <a:pt x="111" y="312"/>
                  </a:cubicBezTo>
                  <a:cubicBezTo>
                    <a:pt x="149" y="316"/>
                    <a:pt x="185" y="311"/>
                    <a:pt x="218" y="291"/>
                  </a:cubicBezTo>
                  <a:cubicBezTo>
                    <a:pt x="251" y="272"/>
                    <a:pt x="268" y="242"/>
                    <a:pt x="275" y="206"/>
                  </a:cubicBezTo>
                  <a:cubicBezTo>
                    <a:pt x="284" y="160"/>
                    <a:pt x="279" y="117"/>
                    <a:pt x="254" y="77"/>
                  </a:cubicBezTo>
                  <a:cubicBezTo>
                    <a:pt x="223" y="29"/>
                    <a:pt x="162" y="13"/>
                    <a:pt x="104" y="24"/>
                  </a:cubicBezTo>
                  <a:cubicBezTo>
                    <a:pt x="102" y="24"/>
                    <a:pt x="101" y="26"/>
                    <a:pt x="10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7">
              <a:extLst>
                <a:ext uri="{FF2B5EF4-FFF2-40B4-BE49-F238E27FC236}">
                  <a16:creationId xmlns:a16="http://schemas.microsoft.com/office/drawing/2014/main" id="{69872B40-D31B-46D9-B303-DC3B532104AF}"/>
                </a:ext>
              </a:extLst>
            </p:cNvPr>
            <p:cNvSpPr>
              <a:spLocks/>
            </p:cNvSpPr>
            <p:nvPr userDrawn="1"/>
          </p:nvSpPr>
          <p:spPr bwMode="auto">
            <a:xfrm>
              <a:off x="6472840" y="2413422"/>
              <a:ext cx="184166" cy="193770"/>
            </a:xfrm>
            <a:custGeom>
              <a:avLst/>
              <a:gdLst>
                <a:gd name="T0" fmla="*/ 325 w 325"/>
                <a:gd name="T1" fmla="*/ 14 h 342"/>
                <a:gd name="T2" fmla="*/ 284 w 325"/>
                <a:gd name="T3" fmla="*/ 49 h 342"/>
                <a:gd name="T4" fmla="*/ 203 w 325"/>
                <a:gd name="T5" fmla="*/ 187 h 342"/>
                <a:gd name="T6" fmla="*/ 198 w 325"/>
                <a:gd name="T7" fmla="*/ 210 h 342"/>
                <a:gd name="T8" fmla="*/ 198 w 325"/>
                <a:gd name="T9" fmla="*/ 288 h 342"/>
                <a:gd name="T10" fmla="*/ 233 w 325"/>
                <a:gd name="T11" fmla="*/ 333 h 342"/>
                <a:gd name="T12" fmla="*/ 226 w 325"/>
                <a:gd name="T13" fmla="*/ 341 h 342"/>
                <a:gd name="T14" fmla="*/ 216 w 325"/>
                <a:gd name="T15" fmla="*/ 341 h 342"/>
                <a:gd name="T16" fmla="*/ 106 w 325"/>
                <a:gd name="T17" fmla="*/ 341 h 342"/>
                <a:gd name="T18" fmla="*/ 114 w 325"/>
                <a:gd name="T19" fmla="*/ 330 h 342"/>
                <a:gd name="T20" fmla="*/ 140 w 325"/>
                <a:gd name="T21" fmla="*/ 294 h 342"/>
                <a:gd name="T22" fmla="*/ 140 w 325"/>
                <a:gd name="T23" fmla="*/ 212 h 342"/>
                <a:gd name="T24" fmla="*/ 133 w 325"/>
                <a:gd name="T25" fmla="*/ 188 h 342"/>
                <a:gd name="T26" fmla="*/ 36 w 325"/>
                <a:gd name="T27" fmla="*/ 39 h 342"/>
                <a:gd name="T28" fmla="*/ 10 w 325"/>
                <a:gd name="T29" fmla="*/ 16 h 342"/>
                <a:gd name="T30" fmla="*/ 0 w 325"/>
                <a:gd name="T31" fmla="*/ 7 h 342"/>
                <a:gd name="T32" fmla="*/ 115 w 325"/>
                <a:gd name="T33" fmla="*/ 3 h 342"/>
                <a:gd name="T34" fmla="*/ 122 w 325"/>
                <a:gd name="T35" fmla="*/ 6 h 342"/>
                <a:gd name="T36" fmla="*/ 124 w 325"/>
                <a:gd name="T37" fmla="*/ 11 h 342"/>
                <a:gd name="T38" fmla="*/ 113 w 325"/>
                <a:gd name="T39" fmla="*/ 53 h 342"/>
                <a:gd name="T40" fmla="*/ 174 w 325"/>
                <a:gd name="T41" fmla="*/ 147 h 342"/>
                <a:gd name="T42" fmla="*/ 187 w 325"/>
                <a:gd name="T43" fmla="*/ 164 h 342"/>
                <a:gd name="T44" fmla="*/ 260 w 325"/>
                <a:gd name="T45" fmla="*/ 40 h 342"/>
                <a:gd name="T46" fmla="*/ 251 w 325"/>
                <a:gd name="T47" fmla="*/ 15 h 342"/>
                <a:gd name="T48" fmla="*/ 242 w 325"/>
                <a:gd name="T49" fmla="*/ 12 h 342"/>
                <a:gd name="T50" fmla="*/ 255 w 325"/>
                <a:gd name="T51" fmla="*/ 3 h 342"/>
                <a:gd name="T52" fmla="*/ 325 w 325"/>
                <a:gd name="T53" fmla="*/ 2 h 342"/>
                <a:gd name="T54" fmla="*/ 325 w 325"/>
                <a:gd name="T55" fmla="*/ 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 h="342">
                  <a:moveTo>
                    <a:pt x="325" y="14"/>
                  </a:moveTo>
                  <a:cubicBezTo>
                    <a:pt x="306" y="19"/>
                    <a:pt x="294" y="33"/>
                    <a:pt x="284" y="49"/>
                  </a:cubicBezTo>
                  <a:cubicBezTo>
                    <a:pt x="257" y="95"/>
                    <a:pt x="230" y="141"/>
                    <a:pt x="203" y="187"/>
                  </a:cubicBezTo>
                  <a:cubicBezTo>
                    <a:pt x="200" y="194"/>
                    <a:pt x="198" y="202"/>
                    <a:pt x="198" y="210"/>
                  </a:cubicBezTo>
                  <a:cubicBezTo>
                    <a:pt x="197" y="236"/>
                    <a:pt x="198" y="262"/>
                    <a:pt x="198" y="288"/>
                  </a:cubicBezTo>
                  <a:cubicBezTo>
                    <a:pt x="198" y="319"/>
                    <a:pt x="201" y="324"/>
                    <a:pt x="233" y="333"/>
                  </a:cubicBezTo>
                  <a:cubicBezTo>
                    <a:pt x="230" y="336"/>
                    <a:pt x="229" y="339"/>
                    <a:pt x="226" y="341"/>
                  </a:cubicBezTo>
                  <a:cubicBezTo>
                    <a:pt x="224" y="342"/>
                    <a:pt x="220" y="341"/>
                    <a:pt x="216" y="341"/>
                  </a:cubicBezTo>
                  <a:cubicBezTo>
                    <a:pt x="181" y="341"/>
                    <a:pt x="146" y="341"/>
                    <a:pt x="106" y="341"/>
                  </a:cubicBezTo>
                  <a:cubicBezTo>
                    <a:pt x="110" y="335"/>
                    <a:pt x="112" y="331"/>
                    <a:pt x="114" y="330"/>
                  </a:cubicBezTo>
                  <a:cubicBezTo>
                    <a:pt x="137" y="321"/>
                    <a:pt x="140" y="317"/>
                    <a:pt x="140" y="294"/>
                  </a:cubicBezTo>
                  <a:cubicBezTo>
                    <a:pt x="141" y="266"/>
                    <a:pt x="141" y="239"/>
                    <a:pt x="140" y="212"/>
                  </a:cubicBezTo>
                  <a:cubicBezTo>
                    <a:pt x="140" y="204"/>
                    <a:pt x="137" y="195"/>
                    <a:pt x="133" y="188"/>
                  </a:cubicBezTo>
                  <a:cubicBezTo>
                    <a:pt x="101" y="138"/>
                    <a:pt x="68" y="89"/>
                    <a:pt x="36" y="39"/>
                  </a:cubicBezTo>
                  <a:cubicBezTo>
                    <a:pt x="29" y="29"/>
                    <a:pt x="22" y="20"/>
                    <a:pt x="10" y="16"/>
                  </a:cubicBezTo>
                  <a:cubicBezTo>
                    <a:pt x="6" y="15"/>
                    <a:pt x="4" y="11"/>
                    <a:pt x="0" y="7"/>
                  </a:cubicBezTo>
                  <a:cubicBezTo>
                    <a:pt x="14" y="3"/>
                    <a:pt x="92" y="0"/>
                    <a:pt x="115" y="3"/>
                  </a:cubicBezTo>
                  <a:cubicBezTo>
                    <a:pt x="118" y="3"/>
                    <a:pt x="120" y="4"/>
                    <a:pt x="122" y="6"/>
                  </a:cubicBezTo>
                  <a:cubicBezTo>
                    <a:pt x="124" y="6"/>
                    <a:pt x="123" y="9"/>
                    <a:pt x="124" y="11"/>
                  </a:cubicBezTo>
                  <a:cubicBezTo>
                    <a:pt x="96" y="24"/>
                    <a:pt x="95" y="27"/>
                    <a:pt x="113" y="53"/>
                  </a:cubicBezTo>
                  <a:cubicBezTo>
                    <a:pt x="133" y="84"/>
                    <a:pt x="154" y="116"/>
                    <a:pt x="174" y="147"/>
                  </a:cubicBezTo>
                  <a:cubicBezTo>
                    <a:pt x="178" y="152"/>
                    <a:pt x="182" y="157"/>
                    <a:pt x="187" y="164"/>
                  </a:cubicBezTo>
                  <a:cubicBezTo>
                    <a:pt x="212" y="121"/>
                    <a:pt x="236" y="80"/>
                    <a:pt x="260" y="40"/>
                  </a:cubicBezTo>
                  <a:cubicBezTo>
                    <a:pt x="267" y="27"/>
                    <a:pt x="264" y="21"/>
                    <a:pt x="251" y="15"/>
                  </a:cubicBezTo>
                  <a:cubicBezTo>
                    <a:pt x="248" y="14"/>
                    <a:pt x="245" y="13"/>
                    <a:pt x="242" y="12"/>
                  </a:cubicBezTo>
                  <a:cubicBezTo>
                    <a:pt x="242" y="1"/>
                    <a:pt x="250" y="3"/>
                    <a:pt x="255" y="3"/>
                  </a:cubicBezTo>
                  <a:cubicBezTo>
                    <a:pt x="278" y="2"/>
                    <a:pt x="302" y="2"/>
                    <a:pt x="325" y="2"/>
                  </a:cubicBezTo>
                  <a:cubicBezTo>
                    <a:pt x="325" y="6"/>
                    <a:pt x="325" y="10"/>
                    <a:pt x="3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8">
              <a:extLst>
                <a:ext uri="{FF2B5EF4-FFF2-40B4-BE49-F238E27FC236}">
                  <a16:creationId xmlns:a16="http://schemas.microsoft.com/office/drawing/2014/main" id="{75465173-DC1A-4CB7-9CAF-5F00E254C1F6}"/>
                </a:ext>
              </a:extLst>
            </p:cNvPr>
            <p:cNvSpPr>
              <a:spLocks noEditPoints="1"/>
            </p:cNvSpPr>
            <p:nvPr userDrawn="1"/>
          </p:nvSpPr>
          <p:spPr bwMode="auto">
            <a:xfrm>
              <a:off x="3403600" y="2872142"/>
              <a:ext cx="808409" cy="385844"/>
            </a:xfrm>
            <a:custGeom>
              <a:avLst/>
              <a:gdLst>
                <a:gd name="T0" fmla="*/ 319 w 1428"/>
                <a:gd name="T1" fmla="*/ 515 h 682"/>
                <a:gd name="T2" fmla="*/ 162 w 1428"/>
                <a:gd name="T3" fmla="*/ 418 h 682"/>
                <a:gd name="T4" fmla="*/ 141 w 1428"/>
                <a:gd name="T5" fmla="*/ 334 h 682"/>
                <a:gd name="T6" fmla="*/ 16 w 1428"/>
                <a:gd name="T7" fmla="*/ 221 h 682"/>
                <a:gd name="T8" fmla="*/ 1 w 1428"/>
                <a:gd name="T9" fmla="*/ 25 h 682"/>
                <a:gd name="T10" fmla="*/ 17 w 1428"/>
                <a:gd name="T11" fmla="*/ 4 h 682"/>
                <a:gd name="T12" fmla="*/ 169 w 1428"/>
                <a:gd name="T13" fmla="*/ 17 h 682"/>
                <a:gd name="T14" fmla="*/ 317 w 1428"/>
                <a:gd name="T15" fmla="*/ 228 h 682"/>
                <a:gd name="T16" fmla="*/ 652 w 1428"/>
                <a:gd name="T17" fmla="*/ 352 h 682"/>
                <a:gd name="T18" fmla="*/ 774 w 1428"/>
                <a:gd name="T19" fmla="*/ 475 h 682"/>
                <a:gd name="T20" fmla="*/ 812 w 1428"/>
                <a:gd name="T21" fmla="*/ 343 h 682"/>
                <a:gd name="T22" fmla="*/ 1144 w 1428"/>
                <a:gd name="T23" fmla="*/ 198 h 682"/>
                <a:gd name="T24" fmla="*/ 1306 w 1428"/>
                <a:gd name="T25" fmla="*/ 3 h 682"/>
                <a:gd name="T26" fmla="*/ 1426 w 1428"/>
                <a:gd name="T27" fmla="*/ 5 h 682"/>
                <a:gd name="T28" fmla="*/ 1427 w 1428"/>
                <a:gd name="T29" fmla="*/ 191 h 682"/>
                <a:gd name="T30" fmla="*/ 1287 w 1428"/>
                <a:gd name="T31" fmla="*/ 320 h 682"/>
                <a:gd name="T32" fmla="*/ 1255 w 1428"/>
                <a:gd name="T33" fmla="*/ 426 h 682"/>
                <a:gd name="T34" fmla="*/ 1111 w 1428"/>
                <a:gd name="T35" fmla="*/ 515 h 682"/>
                <a:gd name="T36" fmla="*/ 1109 w 1428"/>
                <a:gd name="T37" fmla="*/ 425 h 682"/>
                <a:gd name="T38" fmla="*/ 972 w 1428"/>
                <a:gd name="T39" fmla="*/ 612 h 682"/>
                <a:gd name="T40" fmla="*/ 456 w 1428"/>
                <a:gd name="T41" fmla="*/ 479 h 682"/>
                <a:gd name="T42" fmla="*/ 494 w 1428"/>
                <a:gd name="T43" fmla="*/ 589 h 682"/>
                <a:gd name="T44" fmla="*/ 691 w 1428"/>
                <a:gd name="T45" fmla="*/ 626 h 682"/>
                <a:gd name="T46" fmla="*/ 920 w 1428"/>
                <a:gd name="T47" fmla="*/ 595 h 682"/>
                <a:gd name="T48" fmla="*/ 935 w 1428"/>
                <a:gd name="T49" fmla="*/ 503 h 682"/>
                <a:gd name="T50" fmla="*/ 494 w 1428"/>
                <a:gd name="T51" fmla="*/ 488 h 682"/>
                <a:gd name="T52" fmla="*/ 37 w 1428"/>
                <a:gd name="T53" fmla="*/ 64 h 682"/>
                <a:gd name="T54" fmla="*/ 50 w 1428"/>
                <a:gd name="T55" fmla="*/ 201 h 682"/>
                <a:gd name="T56" fmla="*/ 473 w 1428"/>
                <a:gd name="T57" fmla="*/ 444 h 682"/>
                <a:gd name="T58" fmla="*/ 588 w 1428"/>
                <a:gd name="T59" fmla="*/ 388 h 682"/>
                <a:gd name="T60" fmla="*/ 37 w 1428"/>
                <a:gd name="T61" fmla="*/ 64 h 682"/>
                <a:gd name="T62" fmla="*/ 837 w 1428"/>
                <a:gd name="T63" fmla="*/ 387 h 682"/>
                <a:gd name="T64" fmla="*/ 961 w 1428"/>
                <a:gd name="T65" fmla="*/ 441 h 682"/>
                <a:gd name="T66" fmla="*/ 1381 w 1428"/>
                <a:gd name="T67" fmla="*/ 196 h 682"/>
                <a:gd name="T68" fmla="*/ 1391 w 1428"/>
                <a:gd name="T69" fmla="*/ 80 h 682"/>
                <a:gd name="T70" fmla="*/ 828 w 1428"/>
                <a:gd name="T71" fmla="*/ 380 h 682"/>
                <a:gd name="T72" fmla="*/ 1153 w 1428"/>
                <a:gd name="T73" fmla="*/ 447 h 682"/>
                <a:gd name="T74" fmla="*/ 1249 w 1428"/>
                <a:gd name="T75" fmla="*/ 369 h 682"/>
                <a:gd name="T76" fmla="*/ 1145 w 1428"/>
                <a:gd name="T77" fmla="*/ 405 h 682"/>
                <a:gd name="T78" fmla="*/ 178 w 1428"/>
                <a:gd name="T79" fmla="*/ 346 h 682"/>
                <a:gd name="T80" fmla="*/ 264 w 1428"/>
                <a:gd name="T81" fmla="*/ 440 h 682"/>
                <a:gd name="T82" fmla="*/ 281 w 1428"/>
                <a:gd name="T83" fmla="*/ 412 h 682"/>
                <a:gd name="T84" fmla="*/ 186 w 1428"/>
                <a:gd name="T85" fmla="*/ 348 h 682"/>
                <a:gd name="T86" fmla="*/ 1249 w 1428"/>
                <a:gd name="T87" fmla="*/ 101 h 682"/>
                <a:gd name="T88" fmla="*/ 1249 w 1428"/>
                <a:gd name="T89" fmla="*/ 101 h 682"/>
                <a:gd name="T90" fmla="*/ 178 w 1428"/>
                <a:gd name="T91" fmla="*/ 108 h 682"/>
                <a:gd name="T92" fmla="*/ 213 w 1428"/>
                <a:gd name="T93" fmla="*/ 16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8" h="682">
                  <a:moveTo>
                    <a:pt x="319" y="425"/>
                  </a:moveTo>
                  <a:cubicBezTo>
                    <a:pt x="319" y="456"/>
                    <a:pt x="319" y="484"/>
                    <a:pt x="319" y="515"/>
                  </a:cubicBezTo>
                  <a:cubicBezTo>
                    <a:pt x="314" y="513"/>
                    <a:pt x="309" y="512"/>
                    <a:pt x="306" y="510"/>
                  </a:cubicBezTo>
                  <a:cubicBezTo>
                    <a:pt x="258" y="479"/>
                    <a:pt x="210" y="449"/>
                    <a:pt x="162" y="418"/>
                  </a:cubicBezTo>
                  <a:cubicBezTo>
                    <a:pt x="147" y="409"/>
                    <a:pt x="141" y="395"/>
                    <a:pt x="141" y="378"/>
                  </a:cubicBezTo>
                  <a:cubicBezTo>
                    <a:pt x="140" y="364"/>
                    <a:pt x="140" y="349"/>
                    <a:pt x="141" y="334"/>
                  </a:cubicBezTo>
                  <a:cubicBezTo>
                    <a:pt x="142" y="322"/>
                    <a:pt x="137" y="315"/>
                    <a:pt x="127" y="308"/>
                  </a:cubicBezTo>
                  <a:cubicBezTo>
                    <a:pt x="90" y="279"/>
                    <a:pt x="53" y="249"/>
                    <a:pt x="16" y="221"/>
                  </a:cubicBezTo>
                  <a:cubicBezTo>
                    <a:pt x="5" y="212"/>
                    <a:pt x="0" y="203"/>
                    <a:pt x="0" y="189"/>
                  </a:cubicBezTo>
                  <a:cubicBezTo>
                    <a:pt x="1" y="134"/>
                    <a:pt x="1" y="79"/>
                    <a:pt x="1" y="25"/>
                  </a:cubicBezTo>
                  <a:cubicBezTo>
                    <a:pt x="1" y="19"/>
                    <a:pt x="1" y="13"/>
                    <a:pt x="1" y="6"/>
                  </a:cubicBezTo>
                  <a:cubicBezTo>
                    <a:pt x="7" y="5"/>
                    <a:pt x="12" y="4"/>
                    <a:pt x="17" y="4"/>
                  </a:cubicBezTo>
                  <a:cubicBezTo>
                    <a:pt x="60" y="4"/>
                    <a:pt x="102" y="4"/>
                    <a:pt x="145" y="3"/>
                  </a:cubicBezTo>
                  <a:cubicBezTo>
                    <a:pt x="156" y="3"/>
                    <a:pt x="163" y="7"/>
                    <a:pt x="169" y="17"/>
                  </a:cubicBezTo>
                  <a:cubicBezTo>
                    <a:pt x="207" y="78"/>
                    <a:pt x="247" y="138"/>
                    <a:pt x="285" y="199"/>
                  </a:cubicBezTo>
                  <a:cubicBezTo>
                    <a:pt x="293" y="211"/>
                    <a:pt x="303" y="221"/>
                    <a:pt x="317" y="228"/>
                  </a:cubicBezTo>
                  <a:cubicBezTo>
                    <a:pt x="419" y="283"/>
                    <a:pt x="526" y="326"/>
                    <a:pt x="641" y="349"/>
                  </a:cubicBezTo>
                  <a:cubicBezTo>
                    <a:pt x="644" y="350"/>
                    <a:pt x="647" y="351"/>
                    <a:pt x="652" y="352"/>
                  </a:cubicBezTo>
                  <a:cubicBezTo>
                    <a:pt x="652" y="392"/>
                    <a:pt x="652" y="432"/>
                    <a:pt x="652" y="474"/>
                  </a:cubicBezTo>
                  <a:cubicBezTo>
                    <a:pt x="693" y="481"/>
                    <a:pt x="733" y="480"/>
                    <a:pt x="774" y="475"/>
                  </a:cubicBezTo>
                  <a:cubicBezTo>
                    <a:pt x="774" y="434"/>
                    <a:pt x="774" y="394"/>
                    <a:pt x="774" y="352"/>
                  </a:cubicBezTo>
                  <a:cubicBezTo>
                    <a:pt x="788" y="349"/>
                    <a:pt x="800" y="346"/>
                    <a:pt x="812" y="343"/>
                  </a:cubicBezTo>
                  <a:cubicBezTo>
                    <a:pt x="922" y="319"/>
                    <a:pt x="1025" y="276"/>
                    <a:pt x="1123" y="221"/>
                  </a:cubicBezTo>
                  <a:cubicBezTo>
                    <a:pt x="1132" y="217"/>
                    <a:pt x="1139" y="207"/>
                    <a:pt x="1144" y="198"/>
                  </a:cubicBezTo>
                  <a:cubicBezTo>
                    <a:pt x="1178" y="145"/>
                    <a:pt x="1213" y="92"/>
                    <a:pt x="1244" y="37"/>
                  </a:cubicBezTo>
                  <a:cubicBezTo>
                    <a:pt x="1259" y="12"/>
                    <a:pt x="1275" y="0"/>
                    <a:pt x="1306" y="3"/>
                  </a:cubicBezTo>
                  <a:cubicBezTo>
                    <a:pt x="1339" y="6"/>
                    <a:pt x="1373" y="4"/>
                    <a:pt x="1407" y="4"/>
                  </a:cubicBezTo>
                  <a:cubicBezTo>
                    <a:pt x="1413" y="4"/>
                    <a:pt x="1419" y="4"/>
                    <a:pt x="1426" y="5"/>
                  </a:cubicBezTo>
                  <a:cubicBezTo>
                    <a:pt x="1427" y="11"/>
                    <a:pt x="1427" y="16"/>
                    <a:pt x="1427" y="21"/>
                  </a:cubicBezTo>
                  <a:cubicBezTo>
                    <a:pt x="1427" y="78"/>
                    <a:pt x="1427" y="135"/>
                    <a:pt x="1427" y="191"/>
                  </a:cubicBezTo>
                  <a:cubicBezTo>
                    <a:pt x="1428" y="203"/>
                    <a:pt x="1424" y="211"/>
                    <a:pt x="1414" y="218"/>
                  </a:cubicBezTo>
                  <a:cubicBezTo>
                    <a:pt x="1373" y="251"/>
                    <a:pt x="1331" y="285"/>
                    <a:pt x="1287" y="320"/>
                  </a:cubicBezTo>
                  <a:cubicBezTo>
                    <a:pt x="1287" y="333"/>
                    <a:pt x="1287" y="349"/>
                    <a:pt x="1287" y="365"/>
                  </a:cubicBezTo>
                  <a:cubicBezTo>
                    <a:pt x="1288" y="391"/>
                    <a:pt x="1279" y="411"/>
                    <a:pt x="1255" y="426"/>
                  </a:cubicBezTo>
                  <a:cubicBezTo>
                    <a:pt x="1211" y="451"/>
                    <a:pt x="1169" y="480"/>
                    <a:pt x="1127" y="507"/>
                  </a:cubicBezTo>
                  <a:cubicBezTo>
                    <a:pt x="1122" y="510"/>
                    <a:pt x="1117" y="512"/>
                    <a:pt x="1111" y="515"/>
                  </a:cubicBezTo>
                  <a:cubicBezTo>
                    <a:pt x="1106" y="499"/>
                    <a:pt x="1109" y="484"/>
                    <a:pt x="1109" y="470"/>
                  </a:cubicBezTo>
                  <a:cubicBezTo>
                    <a:pt x="1108" y="455"/>
                    <a:pt x="1109" y="440"/>
                    <a:pt x="1109" y="425"/>
                  </a:cubicBezTo>
                  <a:cubicBezTo>
                    <a:pt x="1063" y="443"/>
                    <a:pt x="1018" y="460"/>
                    <a:pt x="972" y="478"/>
                  </a:cubicBezTo>
                  <a:cubicBezTo>
                    <a:pt x="972" y="523"/>
                    <a:pt x="972" y="568"/>
                    <a:pt x="972" y="612"/>
                  </a:cubicBezTo>
                  <a:cubicBezTo>
                    <a:pt x="851" y="675"/>
                    <a:pt x="602" y="682"/>
                    <a:pt x="456" y="614"/>
                  </a:cubicBezTo>
                  <a:cubicBezTo>
                    <a:pt x="456" y="569"/>
                    <a:pt x="456" y="523"/>
                    <a:pt x="456" y="479"/>
                  </a:cubicBezTo>
                  <a:cubicBezTo>
                    <a:pt x="410" y="461"/>
                    <a:pt x="366" y="443"/>
                    <a:pt x="319" y="425"/>
                  </a:cubicBezTo>
                  <a:close/>
                  <a:moveTo>
                    <a:pt x="494" y="589"/>
                  </a:moveTo>
                  <a:cubicBezTo>
                    <a:pt x="505" y="593"/>
                    <a:pt x="515" y="598"/>
                    <a:pt x="526" y="601"/>
                  </a:cubicBezTo>
                  <a:cubicBezTo>
                    <a:pt x="579" y="618"/>
                    <a:pt x="635" y="624"/>
                    <a:pt x="691" y="626"/>
                  </a:cubicBezTo>
                  <a:cubicBezTo>
                    <a:pt x="735" y="628"/>
                    <a:pt x="780" y="626"/>
                    <a:pt x="824" y="618"/>
                  </a:cubicBezTo>
                  <a:cubicBezTo>
                    <a:pt x="856" y="612"/>
                    <a:pt x="888" y="603"/>
                    <a:pt x="920" y="595"/>
                  </a:cubicBezTo>
                  <a:cubicBezTo>
                    <a:pt x="931" y="592"/>
                    <a:pt x="936" y="586"/>
                    <a:pt x="936" y="573"/>
                  </a:cubicBezTo>
                  <a:cubicBezTo>
                    <a:pt x="935" y="550"/>
                    <a:pt x="935" y="527"/>
                    <a:pt x="935" y="503"/>
                  </a:cubicBezTo>
                  <a:cubicBezTo>
                    <a:pt x="935" y="499"/>
                    <a:pt x="934" y="495"/>
                    <a:pt x="934" y="488"/>
                  </a:cubicBezTo>
                  <a:cubicBezTo>
                    <a:pt x="787" y="526"/>
                    <a:pt x="641" y="524"/>
                    <a:pt x="494" y="488"/>
                  </a:cubicBezTo>
                  <a:cubicBezTo>
                    <a:pt x="494" y="523"/>
                    <a:pt x="494" y="555"/>
                    <a:pt x="494" y="589"/>
                  </a:cubicBezTo>
                  <a:close/>
                  <a:moveTo>
                    <a:pt x="37" y="64"/>
                  </a:moveTo>
                  <a:cubicBezTo>
                    <a:pt x="37" y="102"/>
                    <a:pt x="37" y="136"/>
                    <a:pt x="36" y="171"/>
                  </a:cubicBezTo>
                  <a:cubicBezTo>
                    <a:pt x="36" y="184"/>
                    <a:pt x="40" y="193"/>
                    <a:pt x="50" y="201"/>
                  </a:cubicBezTo>
                  <a:cubicBezTo>
                    <a:pt x="112" y="251"/>
                    <a:pt x="176" y="298"/>
                    <a:pt x="243" y="339"/>
                  </a:cubicBezTo>
                  <a:cubicBezTo>
                    <a:pt x="316" y="384"/>
                    <a:pt x="392" y="420"/>
                    <a:pt x="473" y="444"/>
                  </a:cubicBezTo>
                  <a:cubicBezTo>
                    <a:pt x="484" y="447"/>
                    <a:pt x="492" y="446"/>
                    <a:pt x="501" y="441"/>
                  </a:cubicBezTo>
                  <a:cubicBezTo>
                    <a:pt x="530" y="423"/>
                    <a:pt x="559" y="406"/>
                    <a:pt x="588" y="388"/>
                  </a:cubicBezTo>
                  <a:cubicBezTo>
                    <a:pt x="592" y="386"/>
                    <a:pt x="595" y="383"/>
                    <a:pt x="599" y="380"/>
                  </a:cubicBezTo>
                  <a:cubicBezTo>
                    <a:pt x="385" y="323"/>
                    <a:pt x="194" y="228"/>
                    <a:pt x="37" y="64"/>
                  </a:cubicBezTo>
                  <a:close/>
                  <a:moveTo>
                    <a:pt x="828" y="380"/>
                  </a:moveTo>
                  <a:cubicBezTo>
                    <a:pt x="832" y="383"/>
                    <a:pt x="834" y="385"/>
                    <a:pt x="837" y="387"/>
                  </a:cubicBezTo>
                  <a:cubicBezTo>
                    <a:pt x="865" y="404"/>
                    <a:pt x="894" y="420"/>
                    <a:pt x="921" y="438"/>
                  </a:cubicBezTo>
                  <a:cubicBezTo>
                    <a:pt x="935" y="447"/>
                    <a:pt x="946" y="446"/>
                    <a:pt x="961" y="441"/>
                  </a:cubicBezTo>
                  <a:cubicBezTo>
                    <a:pt x="1071" y="403"/>
                    <a:pt x="1174" y="353"/>
                    <a:pt x="1268" y="285"/>
                  </a:cubicBezTo>
                  <a:cubicBezTo>
                    <a:pt x="1307" y="257"/>
                    <a:pt x="1346" y="229"/>
                    <a:pt x="1381" y="196"/>
                  </a:cubicBezTo>
                  <a:cubicBezTo>
                    <a:pt x="1388" y="188"/>
                    <a:pt x="1392" y="181"/>
                    <a:pt x="1392" y="170"/>
                  </a:cubicBezTo>
                  <a:cubicBezTo>
                    <a:pt x="1391" y="140"/>
                    <a:pt x="1391" y="110"/>
                    <a:pt x="1391" y="80"/>
                  </a:cubicBezTo>
                  <a:cubicBezTo>
                    <a:pt x="1391" y="75"/>
                    <a:pt x="1391" y="71"/>
                    <a:pt x="1391" y="64"/>
                  </a:cubicBezTo>
                  <a:cubicBezTo>
                    <a:pt x="1234" y="228"/>
                    <a:pt x="1042" y="322"/>
                    <a:pt x="828" y="380"/>
                  </a:cubicBezTo>
                  <a:close/>
                  <a:moveTo>
                    <a:pt x="1145" y="450"/>
                  </a:moveTo>
                  <a:cubicBezTo>
                    <a:pt x="1149" y="449"/>
                    <a:pt x="1151" y="448"/>
                    <a:pt x="1153" y="447"/>
                  </a:cubicBezTo>
                  <a:cubicBezTo>
                    <a:pt x="1181" y="430"/>
                    <a:pt x="1208" y="411"/>
                    <a:pt x="1236" y="394"/>
                  </a:cubicBezTo>
                  <a:cubicBezTo>
                    <a:pt x="1246" y="388"/>
                    <a:pt x="1250" y="380"/>
                    <a:pt x="1249" y="369"/>
                  </a:cubicBezTo>
                  <a:cubicBezTo>
                    <a:pt x="1248" y="362"/>
                    <a:pt x="1249" y="355"/>
                    <a:pt x="1249" y="345"/>
                  </a:cubicBezTo>
                  <a:cubicBezTo>
                    <a:pt x="1212" y="366"/>
                    <a:pt x="1179" y="386"/>
                    <a:pt x="1145" y="405"/>
                  </a:cubicBezTo>
                  <a:cubicBezTo>
                    <a:pt x="1145" y="420"/>
                    <a:pt x="1145" y="434"/>
                    <a:pt x="1145" y="450"/>
                  </a:cubicBezTo>
                  <a:close/>
                  <a:moveTo>
                    <a:pt x="178" y="346"/>
                  </a:moveTo>
                  <a:cubicBezTo>
                    <a:pt x="173" y="370"/>
                    <a:pt x="177" y="388"/>
                    <a:pt x="200" y="400"/>
                  </a:cubicBezTo>
                  <a:cubicBezTo>
                    <a:pt x="222" y="412"/>
                    <a:pt x="243" y="427"/>
                    <a:pt x="264" y="440"/>
                  </a:cubicBezTo>
                  <a:cubicBezTo>
                    <a:pt x="268" y="443"/>
                    <a:pt x="274" y="446"/>
                    <a:pt x="281" y="449"/>
                  </a:cubicBezTo>
                  <a:cubicBezTo>
                    <a:pt x="281" y="435"/>
                    <a:pt x="280" y="424"/>
                    <a:pt x="281" y="412"/>
                  </a:cubicBezTo>
                  <a:cubicBezTo>
                    <a:pt x="281" y="405"/>
                    <a:pt x="278" y="402"/>
                    <a:pt x="272" y="398"/>
                  </a:cubicBezTo>
                  <a:cubicBezTo>
                    <a:pt x="243" y="382"/>
                    <a:pt x="215" y="365"/>
                    <a:pt x="186" y="348"/>
                  </a:cubicBezTo>
                  <a:cubicBezTo>
                    <a:pt x="184" y="347"/>
                    <a:pt x="181" y="347"/>
                    <a:pt x="178" y="346"/>
                  </a:cubicBezTo>
                  <a:close/>
                  <a:moveTo>
                    <a:pt x="1249" y="101"/>
                  </a:moveTo>
                  <a:cubicBezTo>
                    <a:pt x="1235" y="124"/>
                    <a:pt x="1222" y="144"/>
                    <a:pt x="1208" y="167"/>
                  </a:cubicBezTo>
                  <a:cubicBezTo>
                    <a:pt x="1258" y="139"/>
                    <a:pt x="1253" y="142"/>
                    <a:pt x="1249" y="101"/>
                  </a:cubicBezTo>
                  <a:close/>
                  <a:moveTo>
                    <a:pt x="213" y="163"/>
                  </a:moveTo>
                  <a:cubicBezTo>
                    <a:pt x="209" y="146"/>
                    <a:pt x="189" y="115"/>
                    <a:pt x="178" y="108"/>
                  </a:cubicBezTo>
                  <a:cubicBezTo>
                    <a:pt x="171" y="130"/>
                    <a:pt x="179" y="146"/>
                    <a:pt x="201" y="155"/>
                  </a:cubicBezTo>
                  <a:cubicBezTo>
                    <a:pt x="205" y="157"/>
                    <a:pt x="208" y="160"/>
                    <a:pt x="21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9">
              <a:extLst>
                <a:ext uri="{FF2B5EF4-FFF2-40B4-BE49-F238E27FC236}">
                  <a16:creationId xmlns:a16="http://schemas.microsoft.com/office/drawing/2014/main" id="{1276462C-892C-4AA9-A359-9184A3143334}"/>
                </a:ext>
              </a:extLst>
            </p:cNvPr>
            <p:cNvSpPr>
              <a:spLocks noEditPoints="1"/>
            </p:cNvSpPr>
            <p:nvPr userDrawn="1"/>
          </p:nvSpPr>
          <p:spPr bwMode="auto">
            <a:xfrm>
              <a:off x="3494553" y="2336027"/>
              <a:ext cx="628762" cy="716891"/>
            </a:xfrm>
            <a:custGeom>
              <a:avLst/>
              <a:gdLst>
                <a:gd name="T0" fmla="*/ 0 w 1111"/>
                <a:gd name="T1" fmla="*/ 0 h 1267"/>
                <a:gd name="T2" fmla="*/ 1108 w 1111"/>
                <a:gd name="T3" fmla="*/ 0 h 1267"/>
                <a:gd name="T4" fmla="*/ 1110 w 1111"/>
                <a:gd name="T5" fmla="*/ 14 h 1267"/>
                <a:gd name="T6" fmla="*/ 1110 w 1111"/>
                <a:gd name="T7" fmla="*/ 680 h 1267"/>
                <a:gd name="T8" fmla="*/ 1068 w 1111"/>
                <a:gd name="T9" fmla="*/ 851 h 1267"/>
                <a:gd name="T10" fmla="*/ 834 w 1111"/>
                <a:gd name="T11" fmla="*/ 1134 h 1267"/>
                <a:gd name="T12" fmla="*/ 582 w 1111"/>
                <a:gd name="T13" fmla="*/ 1261 h 1267"/>
                <a:gd name="T14" fmla="*/ 526 w 1111"/>
                <a:gd name="T15" fmla="*/ 1261 h 1267"/>
                <a:gd name="T16" fmla="*/ 210 w 1111"/>
                <a:gd name="T17" fmla="*/ 1080 h 1267"/>
                <a:gd name="T18" fmla="*/ 26 w 1111"/>
                <a:gd name="T19" fmla="*/ 810 h 1267"/>
                <a:gd name="T20" fmla="*/ 0 w 1111"/>
                <a:gd name="T21" fmla="*/ 660 h 1267"/>
                <a:gd name="T22" fmla="*/ 0 w 1111"/>
                <a:gd name="T23" fmla="*/ 26 h 1267"/>
                <a:gd name="T24" fmla="*/ 0 w 1111"/>
                <a:gd name="T25" fmla="*/ 0 h 1267"/>
                <a:gd name="T26" fmla="*/ 38 w 1111"/>
                <a:gd name="T27" fmla="*/ 37 h 1267"/>
                <a:gd name="T28" fmla="*/ 38 w 1111"/>
                <a:gd name="T29" fmla="*/ 63 h 1267"/>
                <a:gd name="T30" fmla="*/ 38 w 1111"/>
                <a:gd name="T31" fmla="*/ 659 h 1267"/>
                <a:gd name="T32" fmla="*/ 66 w 1111"/>
                <a:gd name="T33" fmla="*/ 809 h 1267"/>
                <a:gd name="T34" fmla="*/ 244 w 1111"/>
                <a:gd name="T35" fmla="*/ 1059 h 1267"/>
                <a:gd name="T36" fmla="*/ 533 w 1111"/>
                <a:gd name="T37" fmla="*/ 1224 h 1267"/>
                <a:gd name="T38" fmla="*/ 579 w 1111"/>
                <a:gd name="T39" fmla="*/ 1223 h 1267"/>
                <a:gd name="T40" fmla="*/ 859 w 1111"/>
                <a:gd name="T41" fmla="*/ 1065 h 1267"/>
                <a:gd name="T42" fmla="*/ 1033 w 1111"/>
                <a:gd name="T43" fmla="*/ 837 h 1267"/>
                <a:gd name="T44" fmla="*/ 1071 w 1111"/>
                <a:gd name="T45" fmla="*/ 673 h 1267"/>
                <a:gd name="T46" fmla="*/ 1072 w 1111"/>
                <a:gd name="T47" fmla="*/ 55 h 1267"/>
                <a:gd name="T48" fmla="*/ 1070 w 1111"/>
                <a:gd name="T49" fmla="*/ 37 h 1267"/>
                <a:gd name="T50" fmla="*/ 38 w 1111"/>
                <a:gd name="T51" fmla="*/ 37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1" h="1267">
                  <a:moveTo>
                    <a:pt x="0" y="0"/>
                  </a:moveTo>
                  <a:cubicBezTo>
                    <a:pt x="371" y="0"/>
                    <a:pt x="739" y="0"/>
                    <a:pt x="1108" y="0"/>
                  </a:cubicBezTo>
                  <a:cubicBezTo>
                    <a:pt x="1109" y="5"/>
                    <a:pt x="1110" y="9"/>
                    <a:pt x="1110" y="14"/>
                  </a:cubicBezTo>
                  <a:cubicBezTo>
                    <a:pt x="1110" y="236"/>
                    <a:pt x="1111" y="458"/>
                    <a:pt x="1110" y="680"/>
                  </a:cubicBezTo>
                  <a:cubicBezTo>
                    <a:pt x="1109" y="739"/>
                    <a:pt x="1092" y="797"/>
                    <a:pt x="1068" y="851"/>
                  </a:cubicBezTo>
                  <a:cubicBezTo>
                    <a:pt x="1017" y="968"/>
                    <a:pt x="935" y="1059"/>
                    <a:pt x="834" y="1134"/>
                  </a:cubicBezTo>
                  <a:cubicBezTo>
                    <a:pt x="758" y="1191"/>
                    <a:pt x="673" y="1233"/>
                    <a:pt x="582" y="1261"/>
                  </a:cubicBezTo>
                  <a:cubicBezTo>
                    <a:pt x="563" y="1267"/>
                    <a:pt x="545" y="1267"/>
                    <a:pt x="526" y="1261"/>
                  </a:cubicBezTo>
                  <a:cubicBezTo>
                    <a:pt x="407" y="1223"/>
                    <a:pt x="301" y="1164"/>
                    <a:pt x="210" y="1080"/>
                  </a:cubicBezTo>
                  <a:cubicBezTo>
                    <a:pt x="127" y="1005"/>
                    <a:pt x="63" y="917"/>
                    <a:pt x="26" y="810"/>
                  </a:cubicBezTo>
                  <a:cubicBezTo>
                    <a:pt x="9" y="761"/>
                    <a:pt x="0" y="711"/>
                    <a:pt x="0" y="660"/>
                  </a:cubicBezTo>
                  <a:cubicBezTo>
                    <a:pt x="0" y="448"/>
                    <a:pt x="0" y="237"/>
                    <a:pt x="0" y="26"/>
                  </a:cubicBezTo>
                  <a:cubicBezTo>
                    <a:pt x="0" y="18"/>
                    <a:pt x="0" y="10"/>
                    <a:pt x="0" y="0"/>
                  </a:cubicBezTo>
                  <a:close/>
                  <a:moveTo>
                    <a:pt x="38" y="37"/>
                  </a:moveTo>
                  <a:cubicBezTo>
                    <a:pt x="38" y="46"/>
                    <a:pt x="38" y="55"/>
                    <a:pt x="38" y="63"/>
                  </a:cubicBezTo>
                  <a:cubicBezTo>
                    <a:pt x="38" y="262"/>
                    <a:pt x="39" y="461"/>
                    <a:pt x="38" y="659"/>
                  </a:cubicBezTo>
                  <a:cubicBezTo>
                    <a:pt x="38" y="711"/>
                    <a:pt x="48" y="761"/>
                    <a:pt x="66" y="809"/>
                  </a:cubicBezTo>
                  <a:cubicBezTo>
                    <a:pt x="103" y="908"/>
                    <a:pt x="165" y="989"/>
                    <a:pt x="244" y="1059"/>
                  </a:cubicBezTo>
                  <a:cubicBezTo>
                    <a:pt x="329" y="1134"/>
                    <a:pt x="426" y="1187"/>
                    <a:pt x="533" y="1224"/>
                  </a:cubicBezTo>
                  <a:cubicBezTo>
                    <a:pt x="549" y="1229"/>
                    <a:pt x="564" y="1229"/>
                    <a:pt x="579" y="1223"/>
                  </a:cubicBezTo>
                  <a:cubicBezTo>
                    <a:pt x="682" y="1188"/>
                    <a:pt x="776" y="1137"/>
                    <a:pt x="859" y="1065"/>
                  </a:cubicBezTo>
                  <a:cubicBezTo>
                    <a:pt x="933" y="1001"/>
                    <a:pt x="993" y="927"/>
                    <a:pt x="1033" y="837"/>
                  </a:cubicBezTo>
                  <a:cubicBezTo>
                    <a:pt x="1055" y="784"/>
                    <a:pt x="1071" y="730"/>
                    <a:pt x="1071" y="673"/>
                  </a:cubicBezTo>
                  <a:cubicBezTo>
                    <a:pt x="1072" y="467"/>
                    <a:pt x="1072" y="261"/>
                    <a:pt x="1072" y="55"/>
                  </a:cubicBezTo>
                  <a:cubicBezTo>
                    <a:pt x="1072" y="49"/>
                    <a:pt x="1071" y="43"/>
                    <a:pt x="1070" y="37"/>
                  </a:cubicBezTo>
                  <a:cubicBezTo>
                    <a:pt x="726" y="37"/>
                    <a:pt x="383" y="37"/>
                    <a:pt x="3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0">
              <a:extLst>
                <a:ext uri="{FF2B5EF4-FFF2-40B4-BE49-F238E27FC236}">
                  <a16:creationId xmlns:a16="http://schemas.microsoft.com/office/drawing/2014/main" id="{97BE0C1E-5B39-4689-98F7-E4F38457AB4E}"/>
                </a:ext>
              </a:extLst>
            </p:cNvPr>
            <p:cNvSpPr>
              <a:spLocks noEditPoints="1"/>
            </p:cNvSpPr>
            <p:nvPr userDrawn="1"/>
          </p:nvSpPr>
          <p:spPr bwMode="auto">
            <a:xfrm>
              <a:off x="4787103" y="2704924"/>
              <a:ext cx="233879" cy="309015"/>
            </a:xfrm>
            <a:custGeom>
              <a:avLst/>
              <a:gdLst>
                <a:gd name="T0" fmla="*/ 275 w 414"/>
                <a:gd name="T1" fmla="*/ 443 h 546"/>
                <a:gd name="T2" fmla="*/ 385 w 414"/>
                <a:gd name="T3" fmla="*/ 528 h 546"/>
                <a:gd name="T4" fmla="*/ 404 w 414"/>
                <a:gd name="T5" fmla="*/ 531 h 546"/>
                <a:gd name="T6" fmla="*/ 414 w 414"/>
                <a:gd name="T7" fmla="*/ 540 h 546"/>
                <a:gd name="T8" fmla="*/ 365 w 414"/>
                <a:gd name="T9" fmla="*/ 542 h 546"/>
                <a:gd name="T10" fmla="*/ 188 w 414"/>
                <a:gd name="T11" fmla="*/ 470 h 546"/>
                <a:gd name="T12" fmla="*/ 175 w 414"/>
                <a:gd name="T13" fmla="*/ 457 h 546"/>
                <a:gd name="T14" fmla="*/ 155 w 414"/>
                <a:gd name="T15" fmla="*/ 446 h 546"/>
                <a:gd name="T16" fmla="*/ 7 w 414"/>
                <a:gd name="T17" fmla="*/ 274 h 546"/>
                <a:gd name="T18" fmla="*/ 20 w 414"/>
                <a:gd name="T19" fmla="*/ 144 h 546"/>
                <a:gd name="T20" fmla="*/ 251 w 414"/>
                <a:gd name="T21" fmla="*/ 24 h 546"/>
                <a:gd name="T22" fmla="*/ 409 w 414"/>
                <a:gd name="T23" fmla="*/ 222 h 546"/>
                <a:gd name="T24" fmla="*/ 377 w 414"/>
                <a:gd name="T25" fmla="*/ 360 h 546"/>
                <a:gd name="T26" fmla="*/ 287 w 414"/>
                <a:gd name="T27" fmla="*/ 436 h 546"/>
                <a:gd name="T28" fmla="*/ 280 w 414"/>
                <a:gd name="T29" fmla="*/ 439 h 546"/>
                <a:gd name="T30" fmla="*/ 275 w 414"/>
                <a:gd name="T31" fmla="*/ 443 h 546"/>
                <a:gd name="T32" fmla="*/ 83 w 414"/>
                <a:gd name="T33" fmla="*/ 234 h 546"/>
                <a:gd name="T34" fmla="*/ 112 w 414"/>
                <a:gd name="T35" fmla="*/ 364 h 546"/>
                <a:gd name="T36" fmla="*/ 260 w 414"/>
                <a:gd name="T37" fmla="*/ 407 h 546"/>
                <a:gd name="T38" fmla="*/ 312 w 414"/>
                <a:gd name="T39" fmla="*/ 341 h 546"/>
                <a:gd name="T40" fmla="*/ 326 w 414"/>
                <a:gd name="T41" fmla="*/ 178 h 546"/>
                <a:gd name="T42" fmla="*/ 284 w 414"/>
                <a:gd name="T43" fmla="*/ 83 h 546"/>
                <a:gd name="T44" fmla="*/ 174 w 414"/>
                <a:gd name="T45" fmla="*/ 52 h 546"/>
                <a:gd name="T46" fmla="*/ 102 w 414"/>
                <a:gd name="T47" fmla="*/ 125 h 546"/>
                <a:gd name="T48" fmla="*/ 83 w 414"/>
                <a:gd name="T49" fmla="*/ 234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4" h="546">
                  <a:moveTo>
                    <a:pt x="275" y="443"/>
                  </a:moveTo>
                  <a:cubicBezTo>
                    <a:pt x="300" y="488"/>
                    <a:pt x="336" y="516"/>
                    <a:pt x="385" y="528"/>
                  </a:cubicBezTo>
                  <a:cubicBezTo>
                    <a:pt x="391" y="529"/>
                    <a:pt x="398" y="529"/>
                    <a:pt x="404" y="531"/>
                  </a:cubicBezTo>
                  <a:cubicBezTo>
                    <a:pt x="407" y="532"/>
                    <a:pt x="409" y="536"/>
                    <a:pt x="414" y="540"/>
                  </a:cubicBezTo>
                  <a:cubicBezTo>
                    <a:pt x="396" y="546"/>
                    <a:pt x="380" y="544"/>
                    <a:pt x="365" y="542"/>
                  </a:cubicBezTo>
                  <a:cubicBezTo>
                    <a:pt x="299" y="536"/>
                    <a:pt x="240" y="512"/>
                    <a:pt x="188" y="470"/>
                  </a:cubicBezTo>
                  <a:cubicBezTo>
                    <a:pt x="184" y="466"/>
                    <a:pt x="180" y="461"/>
                    <a:pt x="175" y="457"/>
                  </a:cubicBezTo>
                  <a:cubicBezTo>
                    <a:pt x="169" y="453"/>
                    <a:pt x="162" y="448"/>
                    <a:pt x="155" y="446"/>
                  </a:cubicBezTo>
                  <a:cubicBezTo>
                    <a:pt x="68" y="421"/>
                    <a:pt x="22" y="361"/>
                    <a:pt x="7" y="274"/>
                  </a:cubicBezTo>
                  <a:cubicBezTo>
                    <a:pt x="0" y="229"/>
                    <a:pt x="4" y="186"/>
                    <a:pt x="20" y="144"/>
                  </a:cubicBezTo>
                  <a:cubicBezTo>
                    <a:pt x="56" y="50"/>
                    <a:pt x="153" y="0"/>
                    <a:pt x="251" y="24"/>
                  </a:cubicBezTo>
                  <a:cubicBezTo>
                    <a:pt x="351" y="49"/>
                    <a:pt x="404" y="122"/>
                    <a:pt x="409" y="222"/>
                  </a:cubicBezTo>
                  <a:cubicBezTo>
                    <a:pt x="411" y="271"/>
                    <a:pt x="403" y="317"/>
                    <a:pt x="377" y="360"/>
                  </a:cubicBezTo>
                  <a:cubicBezTo>
                    <a:pt x="356" y="395"/>
                    <a:pt x="326" y="420"/>
                    <a:pt x="287" y="436"/>
                  </a:cubicBezTo>
                  <a:cubicBezTo>
                    <a:pt x="285" y="437"/>
                    <a:pt x="283" y="438"/>
                    <a:pt x="280" y="439"/>
                  </a:cubicBezTo>
                  <a:cubicBezTo>
                    <a:pt x="279" y="440"/>
                    <a:pt x="278" y="441"/>
                    <a:pt x="275" y="443"/>
                  </a:cubicBezTo>
                  <a:close/>
                  <a:moveTo>
                    <a:pt x="83" y="234"/>
                  </a:moveTo>
                  <a:cubicBezTo>
                    <a:pt x="81" y="290"/>
                    <a:pt x="95" y="333"/>
                    <a:pt x="112" y="364"/>
                  </a:cubicBezTo>
                  <a:cubicBezTo>
                    <a:pt x="143" y="420"/>
                    <a:pt x="208" y="439"/>
                    <a:pt x="260" y="407"/>
                  </a:cubicBezTo>
                  <a:cubicBezTo>
                    <a:pt x="285" y="392"/>
                    <a:pt x="302" y="368"/>
                    <a:pt x="312" y="341"/>
                  </a:cubicBezTo>
                  <a:cubicBezTo>
                    <a:pt x="333" y="288"/>
                    <a:pt x="336" y="234"/>
                    <a:pt x="326" y="178"/>
                  </a:cubicBezTo>
                  <a:cubicBezTo>
                    <a:pt x="320" y="143"/>
                    <a:pt x="308" y="110"/>
                    <a:pt x="284" y="83"/>
                  </a:cubicBezTo>
                  <a:cubicBezTo>
                    <a:pt x="256" y="51"/>
                    <a:pt x="214" y="37"/>
                    <a:pt x="174" y="52"/>
                  </a:cubicBezTo>
                  <a:cubicBezTo>
                    <a:pt x="138" y="65"/>
                    <a:pt x="116" y="92"/>
                    <a:pt x="102" y="125"/>
                  </a:cubicBezTo>
                  <a:cubicBezTo>
                    <a:pt x="87" y="160"/>
                    <a:pt x="82" y="197"/>
                    <a:pt x="83"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1">
              <a:extLst>
                <a:ext uri="{FF2B5EF4-FFF2-40B4-BE49-F238E27FC236}">
                  <a16:creationId xmlns:a16="http://schemas.microsoft.com/office/drawing/2014/main" id="{B7B4E372-71F8-4AB1-9F91-D754F66EBE13}"/>
                </a:ext>
              </a:extLst>
            </p:cNvPr>
            <p:cNvSpPr>
              <a:spLocks noEditPoints="1"/>
            </p:cNvSpPr>
            <p:nvPr userDrawn="1"/>
          </p:nvSpPr>
          <p:spPr bwMode="auto">
            <a:xfrm>
              <a:off x="4291663" y="2711138"/>
              <a:ext cx="236139" cy="244048"/>
            </a:xfrm>
            <a:custGeom>
              <a:avLst/>
              <a:gdLst>
                <a:gd name="T0" fmla="*/ 207 w 417"/>
                <a:gd name="T1" fmla="*/ 432 h 432"/>
                <a:gd name="T2" fmla="*/ 11 w 417"/>
                <a:gd name="T3" fmla="*/ 263 h 432"/>
                <a:gd name="T4" fmla="*/ 44 w 417"/>
                <a:gd name="T5" fmla="*/ 85 h 432"/>
                <a:gd name="T6" fmla="*/ 209 w 417"/>
                <a:gd name="T7" fmla="*/ 0 h 432"/>
                <a:gd name="T8" fmla="*/ 325 w 417"/>
                <a:gd name="T9" fmla="*/ 36 h 432"/>
                <a:gd name="T10" fmla="*/ 406 w 417"/>
                <a:gd name="T11" fmla="*/ 167 h 432"/>
                <a:gd name="T12" fmla="*/ 383 w 417"/>
                <a:gd name="T13" fmla="*/ 330 h 432"/>
                <a:gd name="T14" fmla="*/ 224 w 417"/>
                <a:gd name="T15" fmla="*/ 431 h 432"/>
                <a:gd name="T16" fmla="*/ 207 w 417"/>
                <a:gd name="T17" fmla="*/ 432 h 432"/>
                <a:gd name="T18" fmla="*/ 332 w 417"/>
                <a:gd name="T19" fmla="*/ 217 h 432"/>
                <a:gd name="T20" fmla="*/ 332 w 417"/>
                <a:gd name="T21" fmla="*/ 188 h 432"/>
                <a:gd name="T22" fmla="*/ 298 w 417"/>
                <a:gd name="T23" fmla="*/ 79 h 432"/>
                <a:gd name="T24" fmla="*/ 140 w 417"/>
                <a:gd name="T25" fmla="*/ 54 h 432"/>
                <a:gd name="T26" fmla="*/ 99 w 417"/>
                <a:gd name="T27" fmla="*/ 117 h 432"/>
                <a:gd name="T28" fmla="*/ 88 w 417"/>
                <a:gd name="T29" fmla="*/ 267 h 432"/>
                <a:gd name="T30" fmla="*/ 131 w 417"/>
                <a:gd name="T31" fmla="*/ 368 h 432"/>
                <a:gd name="T32" fmla="*/ 266 w 417"/>
                <a:gd name="T33" fmla="*/ 386 h 432"/>
                <a:gd name="T34" fmla="*/ 312 w 417"/>
                <a:gd name="T35" fmla="*/ 327 h 432"/>
                <a:gd name="T36" fmla="*/ 332 w 417"/>
                <a:gd name="T37" fmla="*/ 21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7" h="432">
                  <a:moveTo>
                    <a:pt x="207" y="432"/>
                  </a:moveTo>
                  <a:cubicBezTo>
                    <a:pt x="98" y="431"/>
                    <a:pt x="28" y="358"/>
                    <a:pt x="11" y="263"/>
                  </a:cubicBezTo>
                  <a:cubicBezTo>
                    <a:pt x="0" y="200"/>
                    <a:pt x="10" y="140"/>
                    <a:pt x="44" y="85"/>
                  </a:cubicBezTo>
                  <a:cubicBezTo>
                    <a:pt x="82" y="25"/>
                    <a:pt x="140" y="1"/>
                    <a:pt x="209" y="0"/>
                  </a:cubicBezTo>
                  <a:cubicBezTo>
                    <a:pt x="251" y="0"/>
                    <a:pt x="290" y="11"/>
                    <a:pt x="325" y="36"/>
                  </a:cubicBezTo>
                  <a:cubicBezTo>
                    <a:pt x="370" y="69"/>
                    <a:pt x="395" y="114"/>
                    <a:pt x="406" y="167"/>
                  </a:cubicBezTo>
                  <a:cubicBezTo>
                    <a:pt x="417" y="223"/>
                    <a:pt x="411" y="278"/>
                    <a:pt x="383" y="330"/>
                  </a:cubicBezTo>
                  <a:cubicBezTo>
                    <a:pt x="348" y="392"/>
                    <a:pt x="295" y="426"/>
                    <a:pt x="224" y="431"/>
                  </a:cubicBezTo>
                  <a:cubicBezTo>
                    <a:pt x="218" y="432"/>
                    <a:pt x="213" y="432"/>
                    <a:pt x="207" y="432"/>
                  </a:cubicBezTo>
                  <a:close/>
                  <a:moveTo>
                    <a:pt x="332" y="217"/>
                  </a:moveTo>
                  <a:cubicBezTo>
                    <a:pt x="332" y="207"/>
                    <a:pt x="332" y="197"/>
                    <a:pt x="332" y="188"/>
                  </a:cubicBezTo>
                  <a:cubicBezTo>
                    <a:pt x="329" y="149"/>
                    <a:pt x="321" y="112"/>
                    <a:pt x="298" y="79"/>
                  </a:cubicBezTo>
                  <a:cubicBezTo>
                    <a:pt x="261" y="23"/>
                    <a:pt x="191" y="12"/>
                    <a:pt x="140" y="54"/>
                  </a:cubicBezTo>
                  <a:cubicBezTo>
                    <a:pt x="120" y="71"/>
                    <a:pt x="108" y="93"/>
                    <a:pt x="99" y="117"/>
                  </a:cubicBezTo>
                  <a:cubicBezTo>
                    <a:pt x="83" y="166"/>
                    <a:pt x="79" y="216"/>
                    <a:pt x="88" y="267"/>
                  </a:cubicBezTo>
                  <a:cubicBezTo>
                    <a:pt x="94" y="304"/>
                    <a:pt x="106" y="339"/>
                    <a:pt x="131" y="368"/>
                  </a:cubicBezTo>
                  <a:cubicBezTo>
                    <a:pt x="165" y="409"/>
                    <a:pt x="222" y="417"/>
                    <a:pt x="266" y="386"/>
                  </a:cubicBezTo>
                  <a:cubicBezTo>
                    <a:pt x="287" y="371"/>
                    <a:pt x="301" y="350"/>
                    <a:pt x="312" y="327"/>
                  </a:cubicBezTo>
                  <a:cubicBezTo>
                    <a:pt x="327" y="291"/>
                    <a:pt x="334" y="254"/>
                    <a:pt x="332"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2">
              <a:extLst>
                <a:ext uri="{FF2B5EF4-FFF2-40B4-BE49-F238E27FC236}">
                  <a16:creationId xmlns:a16="http://schemas.microsoft.com/office/drawing/2014/main" id="{412AC852-6DCC-4B61-9B31-8DA5B9B863C4}"/>
                </a:ext>
              </a:extLst>
            </p:cNvPr>
            <p:cNvSpPr>
              <a:spLocks/>
            </p:cNvSpPr>
            <p:nvPr userDrawn="1"/>
          </p:nvSpPr>
          <p:spPr bwMode="auto">
            <a:xfrm>
              <a:off x="4985956" y="2365968"/>
              <a:ext cx="236139" cy="245743"/>
            </a:xfrm>
            <a:custGeom>
              <a:avLst/>
              <a:gdLst>
                <a:gd name="T0" fmla="*/ 3 w 417"/>
                <a:gd name="T1" fmla="*/ 2 h 434"/>
                <a:gd name="T2" fmla="*/ 154 w 417"/>
                <a:gd name="T3" fmla="*/ 2 h 434"/>
                <a:gd name="T4" fmla="*/ 150 w 417"/>
                <a:gd name="T5" fmla="*/ 15 h 434"/>
                <a:gd name="T6" fmla="*/ 115 w 417"/>
                <a:gd name="T7" fmla="*/ 62 h 434"/>
                <a:gd name="T8" fmla="*/ 115 w 417"/>
                <a:gd name="T9" fmla="*/ 288 h 434"/>
                <a:gd name="T10" fmla="*/ 174 w 417"/>
                <a:gd name="T11" fmla="*/ 385 h 434"/>
                <a:gd name="T12" fmla="*/ 262 w 417"/>
                <a:gd name="T13" fmla="*/ 387 h 434"/>
                <a:gd name="T14" fmla="*/ 337 w 417"/>
                <a:gd name="T15" fmla="*/ 283 h 434"/>
                <a:gd name="T16" fmla="*/ 337 w 417"/>
                <a:gd name="T17" fmla="*/ 52 h 434"/>
                <a:gd name="T18" fmla="*/ 336 w 417"/>
                <a:gd name="T19" fmla="*/ 42 h 434"/>
                <a:gd name="T20" fmla="*/ 308 w 417"/>
                <a:gd name="T21" fmla="*/ 15 h 434"/>
                <a:gd name="T22" fmla="*/ 293 w 417"/>
                <a:gd name="T23" fmla="*/ 5 h 434"/>
                <a:gd name="T24" fmla="*/ 417 w 417"/>
                <a:gd name="T25" fmla="*/ 4 h 434"/>
                <a:gd name="T26" fmla="*/ 409 w 417"/>
                <a:gd name="T27" fmla="*/ 14 h 434"/>
                <a:gd name="T28" fmla="*/ 397 w 417"/>
                <a:gd name="T29" fmla="*/ 15 h 434"/>
                <a:gd name="T30" fmla="*/ 373 w 417"/>
                <a:gd name="T31" fmla="*/ 41 h 434"/>
                <a:gd name="T32" fmla="*/ 373 w 417"/>
                <a:gd name="T33" fmla="*/ 57 h 434"/>
                <a:gd name="T34" fmla="*/ 373 w 417"/>
                <a:gd name="T35" fmla="*/ 279 h 434"/>
                <a:gd name="T36" fmla="*/ 248 w 417"/>
                <a:gd name="T37" fmla="*/ 427 h 434"/>
                <a:gd name="T38" fmla="*/ 122 w 417"/>
                <a:gd name="T39" fmla="*/ 410 h 434"/>
                <a:gd name="T40" fmla="*/ 44 w 417"/>
                <a:gd name="T41" fmla="*/ 285 h 434"/>
                <a:gd name="T42" fmla="*/ 43 w 417"/>
                <a:gd name="T43" fmla="*/ 61 h 434"/>
                <a:gd name="T44" fmla="*/ 27 w 417"/>
                <a:gd name="T45" fmla="*/ 23 h 434"/>
                <a:gd name="T46" fmla="*/ 7 w 417"/>
                <a:gd name="T47" fmla="*/ 14 h 434"/>
                <a:gd name="T48" fmla="*/ 0 w 417"/>
                <a:gd name="T49" fmla="*/ 6 h 434"/>
                <a:gd name="T50" fmla="*/ 3 w 417"/>
                <a:gd name="T51" fmla="*/ 2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7" h="434">
                  <a:moveTo>
                    <a:pt x="3" y="2"/>
                  </a:moveTo>
                  <a:cubicBezTo>
                    <a:pt x="54" y="2"/>
                    <a:pt x="104" y="2"/>
                    <a:pt x="154" y="2"/>
                  </a:cubicBezTo>
                  <a:cubicBezTo>
                    <a:pt x="157" y="9"/>
                    <a:pt x="157" y="12"/>
                    <a:pt x="150" y="15"/>
                  </a:cubicBezTo>
                  <a:cubicBezTo>
                    <a:pt x="121" y="24"/>
                    <a:pt x="115" y="33"/>
                    <a:pt x="115" y="62"/>
                  </a:cubicBezTo>
                  <a:cubicBezTo>
                    <a:pt x="115" y="138"/>
                    <a:pt x="115" y="213"/>
                    <a:pt x="115" y="288"/>
                  </a:cubicBezTo>
                  <a:cubicBezTo>
                    <a:pt x="116" y="332"/>
                    <a:pt x="133" y="366"/>
                    <a:pt x="174" y="385"/>
                  </a:cubicBezTo>
                  <a:cubicBezTo>
                    <a:pt x="202" y="399"/>
                    <a:pt x="232" y="397"/>
                    <a:pt x="262" y="387"/>
                  </a:cubicBezTo>
                  <a:cubicBezTo>
                    <a:pt x="311" y="370"/>
                    <a:pt x="336" y="336"/>
                    <a:pt x="337" y="283"/>
                  </a:cubicBezTo>
                  <a:cubicBezTo>
                    <a:pt x="337" y="206"/>
                    <a:pt x="337" y="129"/>
                    <a:pt x="337" y="52"/>
                  </a:cubicBezTo>
                  <a:cubicBezTo>
                    <a:pt x="337" y="48"/>
                    <a:pt x="337" y="45"/>
                    <a:pt x="336" y="42"/>
                  </a:cubicBezTo>
                  <a:cubicBezTo>
                    <a:pt x="334" y="23"/>
                    <a:pt x="327" y="16"/>
                    <a:pt x="308" y="15"/>
                  </a:cubicBezTo>
                  <a:cubicBezTo>
                    <a:pt x="301" y="14"/>
                    <a:pt x="292" y="17"/>
                    <a:pt x="293" y="5"/>
                  </a:cubicBezTo>
                  <a:cubicBezTo>
                    <a:pt x="307" y="1"/>
                    <a:pt x="393" y="0"/>
                    <a:pt x="417" y="4"/>
                  </a:cubicBezTo>
                  <a:cubicBezTo>
                    <a:pt x="414" y="8"/>
                    <a:pt x="412" y="13"/>
                    <a:pt x="409" y="14"/>
                  </a:cubicBezTo>
                  <a:cubicBezTo>
                    <a:pt x="406" y="16"/>
                    <a:pt x="401" y="14"/>
                    <a:pt x="397" y="15"/>
                  </a:cubicBezTo>
                  <a:cubicBezTo>
                    <a:pt x="382" y="17"/>
                    <a:pt x="374" y="25"/>
                    <a:pt x="373" y="41"/>
                  </a:cubicBezTo>
                  <a:cubicBezTo>
                    <a:pt x="372" y="46"/>
                    <a:pt x="373" y="52"/>
                    <a:pt x="373" y="57"/>
                  </a:cubicBezTo>
                  <a:cubicBezTo>
                    <a:pt x="373" y="131"/>
                    <a:pt x="373" y="205"/>
                    <a:pt x="373" y="279"/>
                  </a:cubicBezTo>
                  <a:cubicBezTo>
                    <a:pt x="373" y="361"/>
                    <a:pt x="329" y="413"/>
                    <a:pt x="248" y="427"/>
                  </a:cubicBezTo>
                  <a:cubicBezTo>
                    <a:pt x="204" y="434"/>
                    <a:pt x="162" y="431"/>
                    <a:pt x="122" y="410"/>
                  </a:cubicBezTo>
                  <a:cubicBezTo>
                    <a:pt x="71" y="384"/>
                    <a:pt x="44" y="342"/>
                    <a:pt x="44" y="285"/>
                  </a:cubicBezTo>
                  <a:cubicBezTo>
                    <a:pt x="43" y="211"/>
                    <a:pt x="43" y="136"/>
                    <a:pt x="43" y="61"/>
                  </a:cubicBezTo>
                  <a:cubicBezTo>
                    <a:pt x="44" y="46"/>
                    <a:pt x="40" y="32"/>
                    <a:pt x="27" y="23"/>
                  </a:cubicBezTo>
                  <a:cubicBezTo>
                    <a:pt x="21" y="19"/>
                    <a:pt x="13" y="18"/>
                    <a:pt x="7" y="14"/>
                  </a:cubicBezTo>
                  <a:cubicBezTo>
                    <a:pt x="4" y="13"/>
                    <a:pt x="2" y="9"/>
                    <a:pt x="0" y="6"/>
                  </a:cubicBezTo>
                  <a:cubicBezTo>
                    <a:pt x="1" y="5"/>
                    <a:pt x="2"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3">
              <a:extLst>
                <a:ext uri="{FF2B5EF4-FFF2-40B4-BE49-F238E27FC236}">
                  <a16:creationId xmlns:a16="http://schemas.microsoft.com/office/drawing/2014/main" id="{32664A8B-E1D8-46A8-9134-CB05593DB1D4}"/>
                </a:ext>
              </a:extLst>
            </p:cNvPr>
            <p:cNvSpPr>
              <a:spLocks/>
            </p:cNvSpPr>
            <p:nvPr userDrawn="1"/>
          </p:nvSpPr>
          <p:spPr bwMode="auto">
            <a:xfrm>
              <a:off x="4295618" y="2367663"/>
              <a:ext cx="202243" cy="238964"/>
            </a:xfrm>
            <a:custGeom>
              <a:avLst/>
              <a:gdLst>
                <a:gd name="T0" fmla="*/ 269 w 357"/>
                <a:gd name="T1" fmla="*/ 421 h 422"/>
                <a:gd name="T2" fmla="*/ 262 w 357"/>
                <a:gd name="T3" fmla="*/ 422 h 422"/>
                <a:gd name="T4" fmla="*/ 98 w 357"/>
                <a:gd name="T5" fmla="*/ 422 h 422"/>
                <a:gd name="T6" fmla="*/ 87 w 357"/>
                <a:gd name="T7" fmla="*/ 409 h 422"/>
                <a:gd name="T8" fmla="*/ 102 w 357"/>
                <a:gd name="T9" fmla="*/ 408 h 422"/>
                <a:gd name="T10" fmla="*/ 143 w 357"/>
                <a:gd name="T11" fmla="*/ 371 h 422"/>
                <a:gd name="T12" fmla="*/ 143 w 357"/>
                <a:gd name="T13" fmla="*/ 361 h 422"/>
                <a:gd name="T14" fmla="*/ 143 w 357"/>
                <a:gd name="T15" fmla="*/ 51 h 422"/>
                <a:gd name="T16" fmla="*/ 143 w 357"/>
                <a:gd name="T17" fmla="*/ 34 h 422"/>
                <a:gd name="T18" fmla="*/ 104 w 357"/>
                <a:gd name="T19" fmla="*/ 34 h 422"/>
                <a:gd name="T20" fmla="*/ 70 w 357"/>
                <a:gd name="T21" fmla="*/ 34 h 422"/>
                <a:gd name="T22" fmla="*/ 17 w 357"/>
                <a:gd name="T23" fmla="*/ 77 h 422"/>
                <a:gd name="T24" fmla="*/ 12 w 357"/>
                <a:gd name="T25" fmla="*/ 99 h 422"/>
                <a:gd name="T26" fmla="*/ 0 w 357"/>
                <a:gd name="T27" fmla="*/ 105 h 422"/>
                <a:gd name="T28" fmla="*/ 4 w 357"/>
                <a:gd name="T29" fmla="*/ 0 h 422"/>
                <a:gd name="T30" fmla="*/ 353 w 357"/>
                <a:gd name="T31" fmla="*/ 0 h 422"/>
                <a:gd name="T32" fmla="*/ 357 w 357"/>
                <a:gd name="T33" fmla="*/ 102 h 422"/>
                <a:gd name="T34" fmla="*/ 353 w 357"/>
                <a:gd name="T35" fmla="*/ 104 h 422"/>
                <a:gd name="T36" fmla="*/ 345 w 357"/>
                <a:gd name="T37" fmla="*/ 97 h 422"/>
                <a:gd name="T38" fmla="*/ 336 w 357"/>
                <a:gd name="T39" fmla="*/ 64 h 422"/>
                <a:gd name="T40" fmla="*/ 292 w 357"/>
                <a:gd name="T41" fmla="*/ 34 h 422"/>
                <a:gd name="T42" fmla="*/ 217 w 357"/>
                <a:gd name="T43" fmla="*/ 34 h 422"/>
                <a:gd name="T44" fmla="*/ 215 w 357"/>
                <a:gd name="T45" fmla="*/ 53 h 422"/>
                <a:gd name="T46" fmla="*/ 215 w 357"/>
                <a:gd name="T47" fmla="*/ 361 h 422"/>
                <a:gd name="T48" fmla="*/ 241 w 357"/>
                <a:gd name="T49" fmla="*/ 406 h 422"/>
                <a:gd name="T50" fmla="*/ 263 w 357"/>
                <a:gd name="T51" fmla="*/ 408 h 422"/>
                <a:gd name="T52" fmla="*/ 269 w 357"/>
                <a:gd name="T53"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7" h="422">
                  <a:moveTo>
                    <a:pt x="269" y="421"/>
                  </a:moveTo>
                  <a:cubicBezTo>
                    <a:pt x="267" y="421"/>
                    <a:pt x="264" y="422"/>
                    <a:pt x="262" y="422"/>
                  </a:cubicBezTo>
                  <a:cubicBezTo>
                    <a:pt x="207" y="422"/>
                    <a:pt x="153" y="422"/>
                    <a:pt x="98" y="422"/>
                  </a:cubicBezTo>
                  <a:cubicBezTo>
                    <a:pt x="90" y="422"/>
                    <a:pt x="82" y="422"/>
                    <a:pt x="87" y="409"/>
                  </a:cubicBezTo>
                  <a:cubicBezTo>
                    <a:pt x="91" y="409"/>
                    <a:pt x="96" y="408"/>
                    <a:pt x="102" y="408"/>
                  </a:cubicBezTo>
                  <a:cubicBezTo>
                    <a:pt x="126" y="407"/>
                    <a:pt x="140" y="394"/>
                    <a:pt x="143" y="371"/>
                  </a:cubicBezTo>
                  <a:cubicBezTo>
                    <a:pt x="144" y="367"/>
                    <a:pt x="143" y="364"/>
                    <a:pt x="143" y="361"/>
                  </a:cubicBezTo>
                  <a:cubicBezTo>
                    <a:pt x="143" y="257"/>
                    <a:pt x="143" y="154"/>
                    <a:pt x="143" y="51"/>
                  </a:cubicBezTo>
                  <a:cubicBezTo>
                    <a:pt x="143" y="46"/>
                    <a:pt x="143" y="42"/>
                    <a:pt x="143" y="34"/>
                  </a:cubicBezTo>
                  <a:cubicBezTo>
                    <a:pt x="129" y="34"/>
                    <a:pt x="117" y="34"/>
                    <a:pt x="104" y="34"/>
                  </a:cubicBezTo>
                  <a:cubicBezTo>
                    <a:pt x="93" y="34"/>
                    <a:pt x="82" y="34"/>
                    <a:pt x="70" y="34"/>
                  </a:cubicBezTo>
                  <a:cubicBezTo>
                    <a:pt x="41" y="34"/>
                    <a:pt x="23" y="49"/>
                    <a:pt x="17" y="77"/>
                  </a:cubicBezTo>
                  <a:cubicBezTo>
                    <a:pt x="15" y="84"/>
                    <a:pt x="14" y="92"/>
                    <a:pt x="12" y="99"/>
                  </a:cubicBezTo>
                  <a:cubicBezTo>
                    <a:pt x="11" y="101"/>
                    <a:pt x="6" y="102"/>
                    <a:pt x="0" y="105"/>
                  </a:cubicBezTo>
                  <a:cubicBezTo>
                    <a:pt x="1" y="68"/>
                    <a:pt x="3" y="34"/>
                    <a:pt x="4" y="0"/>
                  </a:cubicBezTo>
                  <a:cubicBezTo>
                    <a:pt x="121" y="0"/>
                    <a:pt x="236" y="0"/>
                    <a:pt x="353" y="0"/>
                  </a:cubicBezTo>
                  <a:cubicBezTo>
                    <a:pt x="354" y="34"/>
                    <a:pt x="356" y="68"/>
                    <a:pt x="357" y="102"/>
                  </a:cubicBezTo>
                  <a:cubicBezTo>
                    <a:pt x="356" y="102"/>
                    <a:pt x="354" y="103"/>
                    <a:pt x="353" y="104"/>
                  </a:cubicBezTo>
                  <a:cubicBezTo>
                    <a:pt x="350" y="102"/>
                    <a:pt x="346" y="100"/>
                    <a:pt x="345" y="97"/>
                  </a:cubicBezTo>
                  <a:cubicBezTo>
                    <a:pt x="342" y="86"/>
                    <a:pt x="340" y="75"/>
                    <a:pt x="336" y="64"/>
                  </a:cubicBezTo>
                  <a:cubicBezTo>
                    <a:pt x="328" y="45"/>
                    <a:pt x="314" y="34"/>
                    <a:pt x="292" y="34"/>
                  </a:cubicBezTo>
                  <a:cubicBezTo>
                    <a:pt x="267" y="35"/>
                    <a:pt x="243" y="34"/>
                    <a:pt x="217" y="34"/>
                  </a:cubicBezTo>
                  <a:cubicBezTo>
                    <a:pt x="216" y="42"/>
                    <a:pt x="215" y="47"/>
                    <a:pt x="215" y="53"/>
                  </a:cubicBezTo>
                  <a:cubicBezTo>
                    <a:pt x="215" y="156"/>
                    <a:pt x="216" y="258"/>
                    <a:pt x="215" y="361"/>
                  </a:cubicBezTo>
                  <a:cubicBezTo>
                    <a:pt x="215" y="384"/>
                    <a:pt x="225" y="400"/>
                    <a:pt x="241" y="406"/>
                  </a:cubicBezTo>
                  <a:cubicBezTo>
                    <a:pt x="248" y="408"/>
                    <a:pt x="256" y="407"/>
                    <a:pt x="263" y="408"/>
                  </a:cubicBezTo>
                  <a:cubicBezTo>
                    <a:pt x="272" y="409"/>
                    <a:pt x="272" y="413"/>
                    <a:pt x="269" y="4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4">
              <a:extLst>
                <a:ext uri="{FF2B5EF4-FFF2-40B4-BE49-F238E27FC236}">
                  <a16:creationId xmlns:a16="http://schemas.microsoft.com/office/drawing/2014/main" id="{7207A1A2-26F6-4C3D-8ADE-76BB142D7330}"/>
                </a:ext>
              </a:extLst>
            </p:cNvPr>
            <p:cNvSpPr>
              <a:spLocks/>
            </p:cNvSpPr>
            <p:nvPr userDrawn="1"/>
          </p:nvSpPr>
          <p:spPr bwMode="auto">
            <a:xfrm>
              <a:off x="4513679" y="2414552"/>
              <a:ext cx="183601" cy="193205"/>
            </a:xfrm>
            <a:custGeom>
              <a:avLst/>
              <a:gdLst>
                <a:gd name="T0" fmla="*/ 123 w 325"/>
                <a:gd name="T1" fmla="*/ 9 h 341"/>
                <a:gd name="T2" fmla="*/ 112 w 325"/>
                <a:gd name="T3" fmla="*/ 15 h 341"/>
                <a:gd name="T4" fmla="*/ 92 w 325"/>
                <a:gd name="T5" fmla="*/ 41 h 341"/>
                <a:gd name="T6" fmla="*/ 92 w 325"/>
                <a:gd name="T7" fmla="*/ 151 h 341"/>
                <a:gd name="T8" fmla="*/ 232 w 325"/>
                <a:gd name="T9" fmla="*/ 153 h 341"/>
                <a:gd name="T10" fmla="*/ 232 w 325"/>
                <a:gd name="T11" fmla="*/ 118 h 341"/>
                <a:gd name="T12" fmla="*/ 232 w 325"/>
                <a:gd name="T13" fmla="*/ 52 h 341"/>
                <a:gd name="T14" fmla="*/ 204 w 325"/>
                <a:gd name="T15" fmla="*/ 13 h 341"/>
                <a:gd name="T16" fmla="*/ 199 w 325"/>
                <a:gd name="T17" fmla="*/ 10 h 341"/>
                <a:gd name="T18" fmla="*/ 237 w 325"/>
                <a:gd name="T19" fmla="*/ 3 h 341"/>
                <a:gd name="T20" fmla="*/ 281 w 325"/>
                <a:gd name="T21" fmla="*/ 4 h 341"/>
                <a:gd name="T22" fmla="*/ 325 w 325"/>
                <a:gd name="T23" fmla="*/ 7 h 341"/>
                <a:gd name="T24" fmla="*/ 314 w 325"/>
                <a:gd name="T25" fmla="*/ 13 h 341"/>
                <a:gd name="T26" fmla="*/ 288 w 325"/>
                <a:gd name="T27" fmla="*/ 46 h 341"/>
                <a:gd name="T28" fmla="*/ 288 w 325"/>
                <a:gd name="T29" fmla="*/ 296 h 341"/>
                <a:gd name="T30" fmla="*/ 324 w 325"/>
                <a:gd name="T31" fmla="*/ 328 h 341"/>
                <a:gd name="T32" fmla="*/ 323 w 325"/>
                <a:gd name="T33" fmla="*/ 333 h 341"/>
                <a:gd name="T34" fmla="*/ 314 w 325"/>
                <a:gd name="T35" fmla="*/ 339 h 341"/>
                <a:gd name="T36" fmla="*/ 206 w 325"/>
                <a:gd name="T37" fmla="*/ 339 h 341"/>
                <a:gd name="T38" fmla="*/ 199 w 325"/>
                <a:gd name="T39" fmla="*/ 330 h 341"/>
                <a:gd name="T40" fmla="*/ 232 w 325"/>
                <a:gd name="T41" fmla="*/ 287 h 341"/>
                <a:gd name="T42" fmla="*/ 232 w 325"/>
                <a:gd name="T43" fmla="*/ 183 h 341"/>
                <a:gd name="T44" fmla="*/ 93 w 325"/>
                <a:gd name="T45" fmla="*/ 181 h 341"/>
                <a:gd name="T46" fmla="*/ 92 w 325"/>
                <a:gd name="T47" fmla="*/ 197 h 341"/>
                <a:gd name="T48" fmla="*/ 92 w 325"/>
                <a:gd name="T49" fmla="*/ 293 h 341"/>
                <a:gd name="T50" fmla="*/ 122 w 325"/>
                <a:gd name="T51" fmla="*/ 329 h 341"/>
                <a:gd name="T52" fmla="*/ 117 w 325"/>
                <a:gd name="T53" fmla="*/ 339 h 341"/>
                <a:gd name="T54" fmla="*/ 87 w 325"/>
                <a:gd name="T55" fmla="*/ 339 h 341"/>
                <a:gd name="T56" fmla="*/ 15 w 325"/>
                <a:gd name="T57" fmla="*/ 339 h 341"/>
                <a:gd name="T58" fmla="*/ 3 w 325"/>
                <a:gd name="T59" fmla="*/ 332 h 341"/>
                <a:gd name="T60" fmla="*/ 27 w 325"/>
                <a:gd name="T61" fmla="*/ 317 h 341"/>
                <a:gd name="T62" fmla="*/ 34 w 325"/>
                <a:gd name="T63" fmla="*/ 286 h 341"/>
                <a:gd name="T64" fmla="*/ 34 w 325"/>
                <a:gd name="T65" fmla="*/ 56 h 341"/>
                <a:gd name="T66" fmla="*/ 33 w 325"/>
                <a:gd name="T67" fmla="*/ 38 h 341"/>
                <a:gd name="T68" fmla="*/ 12 w 325"/>
                <a:gd name="T69" fmla="*/ 15 h 341"/>
                <a:gd name="T70" fmla="*/ 0 w 325"/>
                <a:gd name="T71" fmla="*/ 8 h 341"/>
                <a:gd name="T72" fmla="*/ 43 w 325"/>
                <a:gd name="T73" fmla="*/ 4 h 341"/>
                <a:gd name="T74" fmla="*/ 83 w 325"/>
                <a:gd name="T75" fmla="*/ 3 h 341"/>
                <a:gd name="T76" fmla="*/ 123 w 325"/>
                <a:gd name="T77" fmla="*/ 4 h 341"/>
                <a:gd name="T78" fmla="*/ 123 w 325"/>
                <a:gd name="T79" fmla="*/ 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5" h="341">
                  <a:moveTo>
                    <a:pt x="123" y="9"/>
                  </a:moveTo>
                  <a:cubicBezTo>
                    <a:pt x="120" y="11"/>
                    <a:pt x="116" y="14"/>
                    <a:pt x="112" y="15"/>
                  </a:cubicBezTo>
                  <a:cubicBezTo>
                    <a:pt x="99" y="19"/>
                    <a:pt x="92" y="28"/>
                    <a:pt x="92" y="41"/>
                  </a:cubicBezTo>
                  <a:cubicBezTo>
                    <a:pt x="91" y="77"/>
                    <a:pt x="92" y="113"/>
                    <a:pt x="92" y="151"/>
                  </a:cubicBezTo>
                  <a:cubicBezTo>
                    <a:pt x="138" y="154"/>
                    <a:pt x="184" y="152"/>
                    <a:pt x="232" y="153"/>
                  </a:cubicBezTo>
                  <a:cubicBezTo>
                    <a:pt x="232" y="140"/>
                    <a:pt x="232" y="129"/>
                    <a:pt x="232" y="118"/>
                  </a:cubicBezTo>
                  <a:cubicBezTo>
                    <a:pt x="232" y="96"/>
                    <a:pt x="232" y="74"/>
                    <a:pt x="232" y="52"/>
                  </a:cubicBezTo>
                  <a:cubicBezTo>
                    <a:pt x="232" y="25"/>
                    <a:pt x="229" y="21"/>
                    <a:pt x="204" y="13"/>
                  </a:cubicBezTo>
                  <a:cubicBezTo>
                    <a:pt x="202" y="12"/>
                    <a:pt x="201" y="11"/>
                    <a:pt x="199" y="10"/>
                  </a:cubicBezTo>
                  <a:cubicBezTo>
                    <a:pt x="206" y="3"/>
                    <a:pt x="206" y="3"/>
                    <a:pt x="237" y="3"/>
                  </a:cubicBezTo>
                  <a:cubicBezTo>
                    <a:pt x="252" y="3"/>
                    <a:pt x="267" y="3"/>
                    <a:pt x="281" y="4"/>
                  </a:cubicBezTo>
                  <a:cubicBezTo>
                    <a:pt x="295" y="4"/>
                    <a:pt x="309" y="0"/>
                    <a:pt x="325" y="7"/>
                  </a:cubicBezTo>
                  <a:cubicBezTo>
                    <a:pt x="319" y="10"/>
                    <a:pt x="317" y="13"/>
                    <a:pt x="314" y="13"/>
                  </a:cubicBezTo>
                  <a:cubicBezTo>
                    <a:pt x="295" y="16"/>
                    <a:pt x="288" y="30"/>
                    <a:pt x="288" y="46"/>
                  </a:cubicBezTo>
                  <a:cubicBezTo>
                    <a:pt x="287" y="129"/>
                    <a:pt x="287" y="212"/>
                    <a:pt x="288" y="296"/>
                  </a:cubicBezTo>
                  <a:cubicBezTo>
                    <a:pt x="288" y="316"/>
                    <a:pt x="299" y="330"/>
                    <a:pt x="324" y="328"/>
                  </a:cubicBezTo>
                  <a:cubicBezTo>
                    <a:pt x="323" y="330"/>
                    <a:pt x="323" y="331"/>
                    <a:pt x="323" y="333"/>
                  </a:cubicBezTo>
                  <a:cubicBezTo>
                    <a:pt x="320" y="335"/>
                    <a:pt x="317" y="339"/>
                    <a:pt x="314" y="339"/>
                  </a:cubicBezTo>
                  <a:cubicBezTo>
                    <a:pt x="278" y="339"/>
                    <a:pt x="242" y="339"/>
                    <a:pt x="206" y="339"/>
                  </a:cubicBezTo>
                  <a:cubicBezTo>
                    <a:pt x="199" y="339"/>
                    <a:pt x="198" y="335"/>
                    <a:pt x="199" y="330"/>
                  </a:cubicBezTo>
                  <a:cubicBezTo>
                    <a:pt x="228" y="322"/>
                    <a:pt x="232" y="317"/>
                    <a:pt x="232" y="287"/>
                  </a:cubicBezTo>
                  <a:cubicBezTo>
                    <a:pt x="232" y="252"/>
                    <a:pt x="232" y="217"/>
                    <a:pt x="232" y="183"/>
                  </a:cubicBezTo>
                  <a:cubicBezTo>
                    <a:pt x="217" y="179"/>
                    <a:pt x="118" y="177"/>
                    <a:pt x="93" y="181"/>
                  </a:cubicBezTo>
                  <a:cubicBezTo>
                    <a:pt x="93" y="186"/>
                    <a:pt x="92" y="191"/>
                    <a:pt x="92" y="197"/>
                  </a:cubicBezTo>
                  <a:cubicBezTo>
                    <a:pt x="92" y="229"/>
                    <a:pt x="92" y="261"/>
                    <a:pt x="92" y="293"/>
                  </a:cubicBezTo>
                  <a:cubicBezTo>
                    <a:pt x="92" y="316"/>
                    <a:pt x="98" y="324"/>
                    <a:pt x="122" y="329"/>
                  </a:cubicBezTo>
                  <a:cubicBezTo>
                    <a:pt x="124" y="334"/>
                    <a:pt x="123" y="339"/>
                    <a:pt x="117" y="339"/>
                  </a:cubicBezTo>
                  <a:cubicBezTo>
                    <a:pt x="107" y="339"/>
                    <a:pt x="97" y="339"/>
                    <a:pt x="87" y="339"/>
                  </a:cubicBezTo>
                  <a:cubicBezTo>
                    <a:pt x="63" y="339"/>
                    <a:pt x="39" y="339"/>
                    <a:pt x="15" y="339"/>
                  </a:cubicBezTo>
                  <a:cubicBezTo>
                    <a:pt x="9" y="339"/>
                    <a:pt x="2" y="341"/>
                    <a:pt x="3" y="332"/>
                  </a:cubicBezTo>
                  <a:cubicBezTo>
                    <a:pt x="12" y="327"/>
                    <a:pt x="23" y="324"/>
                    <a:pt x="27" y="317"/>
                  </a:cubicBezTo>
                  <a:cubicBezTo>
                    <a:pt x="33" y="308"/>
                    <a:pt x="34" y="296"/>
                    <a:pt x="34" y="286"/>
                  </a:cubicBezTo>
                  <a:cubicBezTo>
                    <a:pt x="35" y="210"/>
                    <a:pt x="34" y="133"/>
                    <a:pt x="34" y="56"/>
                  </a:cubicBezTo>
                  <a:cubicBezTo>
                    <a:pt x="34" y="50"/>
                    <a:pt x="33" y="44"/>
                    <a:pt x="33" y="38"/>
                  </a:cubicBezTo>
                  <a:cubicBezTo>
                    <a:pt x="31" y="26"/>
                    <a:pt x="25" y="17"/>
                    <a:pt x="12" y="15"/>
                  </a:cubicBezTo>
                  <a:cubicBezTo>
                    <a:pt x="9" y="14"/>
                    <a:pt x="6" y="11"/>
                    <a:pt x="0" y="8"/>
                  </a:cubicBezTo>
                  <a:cubicBezTo>
                    <a:pt x="16" y="0"/>
                    <a:pt x="30" y="4"/>
                    <a:pt x="43" y="4"/>
                  </a:cubicBezTo>
                  <a:cubicBezTo>
                    <a:pt x="56" y="3"/>
                    <a:pt x="69" y="3"/>
                    <a:pt x="83" y="3"/>
                  </a:cubicBezTo>
                  <a:cubicBezTo>
                    <a:pt x="96" y="4"/>
                    <a:pt x="110" y="3"/>
                    <a:pt x="123" y="4"/>
                  </a:cubicBezTo>
                  <a:cubicBezTo>
                    <a:pt x="123" y="6"/>
                    <a:pt x="123" y="7"/>
                    <a:pt x="12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5">
              <a:extLst>
                <a:ext uri="{FF2B5EF4-FFF2-40B4-BE49-F238E27FC236}">
                  <a16:creationId xmlns:a16="http://schemas.microsoft.com/office/drawing/2014/main" id="{F85C13BE-4360-4615-A558-DEB46BFE705E}"/>
                </a:ext>
              </a:extLst>
            </p:cNvPr>
            <p:cNvSpPr>
              <a:spLocks noEditPoints="1"/>
            </p:cNvSpPr>
            <p:nvPr userDrawn="1"/>
          </p:nvSpPr>
          <p:spPr bwMode="auto">
            <a:xfrm>
              <a:off x="5891532" y="2416812"/>
              <a:ext cx="175127" cy="190945"/>
            </a:xfrm>
            <a:custGeom>
              <a:avLst/>
              <a:gdLst>
                <a:gd name="T0" fmla="*/ 93 w 309"/>
                <a:gd name="T1" fmla="*/ 186 h 337"/>
                <a:gd name="T2" fmla="*/ 93 w 309"/>
                <a:gd name="T3" fmla="*/ 295 h 337"/>
                <a:gd name="T4" fmla="*/ 120 w 309"/>
                <a:gd name="T5" fmla="*/ 325 h 337"/>
                <a:gd name="T6" fmla="*/ 126 w 309"/>
                <a:gd name="T7" fmla="*/ 335 h 337"/>
                <a:gd name="T8" fmla="*/ 0 w 309"/>
                <a:gd name="T9" fmla="*/ 335 h 337"/>
                <a:gd name="T10" fmla="*/ 10 w 309"/>
                <a:gd name="T11" fmla="*/ 325 h 337"/>
                <a:gd name="T12" fmla="*/ 37 w 309"/>
                <a:gd name="T13" fmla="*/ 290 h 337"/>
                <a:gd name="T14" fmla="*/ 37 w 309"/>
                <a:gd name="T15" fmla="*/ 48 h 337"/>
                <a:gd name="T16" fmla="*/ 9 w 309"/>
                <a:gd name="T17" fmla="*/ 11 h 337"/>
                <a:gd name="T18" fmla="*/ 3 w 309"/>
                <a:gd name="T19" fmla="*/ 2 h 337"/>
                <a:gd name="T20" fmla="*/ 10 w 309"/>
                <a:gd name="T21" fmla="*/ 0 h 337"/>
                <a:gd name="T22" fmla="*/ 156 w 309"/>
                <a:gd name="T23" fmla="*/ 1 h 337"/>
                <a:gd name="T24" fmla="*/ 198 w 309"/>
                <a:gd name="T25" fmla="*/ 11 h 337"/>
                <a:gd name="T26" fmla="*/ 223 w 309"/>
                <a:gd name="T27" fmla="*/ 150 h 337"/>
                <a:gd name="T28" fmla="*/ 179 w 309"/>
                <a:gd name="T29" fmla="*/ 177 h 337"/>
                <a:gd name="T30" fmla="*/ 216 w 309"/>
                <a:gd name="T31" fmla="*/ 226 h 337"/>
                <a:gd name="T32" fmla="*/ 273 w 309"/>
                <a:gd name="T33" fmla="*/ 300 h 337"/>
                <a:gd name="T34" fmla="*/ 303 w 309"/>
                <a:gd name="T35" fmla="*/ 326 h 337"/>
                <a:gd name="T36" fmla="*/ 309 w 309"/>
                <a:gd name="T37" fmla="*/ 336 h 337"/>
                <a:gd name="T38" fmla="*/ 235 w 309"/>
                <a:gd name="T39" fmla="*/ 336 h 337"/>
                <a:gd name="T40" fmla="*/ 222 w 309"/>
                <a:gd name="T41" fmla="*/ 325 h 337"/>
                <a:gd name="T42" fmla="*/ 123 w 309"/>
                <a:gd name="T43" fmla="*/ 195 h 337"/>
                <a:gd name="T44" fmla="*/ 93 w 309"/>
                <a:gd name="T45" fmla="*/ 186 h 337"/>
                <a:gd name="T46" fmla="*/ 93 w 309"/>
                <a:gd name="T47" fmla="*/ 158 h 337"/>
                <a:gd name="T48" fmla="*/ 186 w 309"/>
                <a:gd name="T49" fmla="*/ 117 h 337"/>
                <a:gd name="T50" fmla="*/ 168 w 309"/>
                <a:gd name="T51" fmla="*/ 42 h 337"/>
                <a:gd name="T52" fmla="*/ 93 w 309"/>
                <a:gd name="T53" fmla="*/ 32 h 337"/>
                <a:gd name="T54" fmla="*/ 93 w 309"/>
                <a:gd name="T55" fmla="*/ 15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9" h="337">
                  <a:moveTo>
                    <a:pt x="93" y="186"/>
                  </a:moveTo>
                  <a:cubicBezTo>
                    <a:pt x="93" y="222"/>
                    <a:pt x="92" y="259"/>
                    <a:pt x="93" y="295"/>
                  </a:cubicBezTo>
                  <a:cubicBezTo>
                    <a:pt x="94" y="311"/>
                    <a:pt x="101" y="323"/>
                    <a:pt x="120" y="325"/>
                  </a:cubicBezTo>
                  <a:cubicBezTo>
                    <a:pt x="123" y="325"/>
                    <a:pt x="125" y="330"/>
                    <a:pt x="126" y="335"/>
                  </a:cubicBezTo>
                  <a:cubicBezTo>
                    <a:pt x="86" y="335"/>
                    <a:pt x="45" y="335"/>
                    <a:pt x="0" y="335"/>
                  </a:cubicBezTo>
                  <a:cubicBezTo>
                    <a:pt x="5" y="330"/>
                    <a:pt x="7" y="326"/>
                    <a:pt x="10" y="325"/>
                  </a:cubicBezTo>
                  <a:cubicBezTo>
                    <a:pt x="33" y="317"/>
                    <a:pt x="37" y="313"/>
                    <a:pt x="37" y="290"/>
                  </a:cubicBezTo>
                  <a:cubicBezTo>
                    <a:pt x="37" y="209"/>
                    <a:pt x="37" y="128"/>
                    <a:pt x="37" y="48"/>
                  </a:cubicBezTo>
                  <a:cubicBezTo>
                    <a:pt x="37" y="23"/>
                    <a:pt x="33" y="20"/>
                    <a:pt x="9" y="11"/>
                  </a:cubicBezTo>
                  <a:cubicBezTo>
                    <a:pt x="7" y="10"/>
                    <a:pt x="5" y="6"/>
                    <a:pt x="3" y="2"/>
                  </a:cubicBezTo>
                  <a:cubicBezTo>
                    <a:pt x="6" y="1"/>
                    <a:pt x="8" y="0"/>
                    <a:pt x="10" y="0"/>
                  </a:cubicBezTo>
                  <a:cubicBezTo>
                    <a:pt x="59" y="0"/>
                    <a:pt x="107" y="0"/>
                    <a:pt x="156" y="1"/>
                  </a:cubicBezTo>
                  <a:cubicBezTo>
                    <a:pt x="170" y="2"/>
                    <a:pt x="185" y="7"/>
                    <a:pt x="198" y="11"/>
                  </a:cubicBezTo>
                  <a:cubicBezTo>
                    <a:pt x="260" y="29"/>
                    <a:pt x="269" y="114"/>
                    <a:pt x="223" y="150"/>
                  </a:cubicBezTo>
                  <a:cubicBezTo>
                    <a:pt x="210" y="160"/>
                    <a:pt x="195" y="167"/>
                    <a:pt x="179" y="177"/>
                  </a:cubicBezTo>
                  <a:cubicBezTo>
                    <a:pt x="191" y="193"/>
                    <a:pt x="204" y="210"/>
                    <a:pt x="216" y="226"/>
                  </a:cubicBezTo>
                  <a:cubicBezTo>
                    <a:pt x="235" y="251"/>
                    <a:pt x="254" y="275"/>
                    <a:pt x="273" y="300"/>
                  </a:cubicBezTo>
                  <a:cubicBezTo>
                    <a:pt x="281" y="311"/>
                    <a:pt x="289" y="321"/>
                    <a:pt x="303" y="326"/>
                  </a:cubicBezTo>
                  <a:cubicBezTo>
                    <a:pt x="305" y="326"/>
                    <a:pt x="306" y="330"/>
                    <a:pt x="309" y="336"/>
                  </a:cubicBezTo>
                  <a:cubicBezTo>
                    <a:pt x="283" y="336"/>
                    <a:pt x="259" y="337"/>
                    <a:pt x="235" y="336"/>
                  </a:cubicBezTo>
                  <a:cubicBezTo>
                    <a:pt x="231" y="336"/>
                    <a:pt x="226" y="330"/>
                    <a:pt x="222" y="325"/>
                  </a:cubicBezTo>
                  <a:cubicBezTo>
                    <a:pt x="189" y="282"/>
                    <a:pt x="155" y="239"/>
                    <a:pt x="123" y="195"/>
                  </a:cubicBezTo>
                  <a:cubicBezTo>
                    <a:pt x="115" y="184"/>
                    <a:pt x="107" y="181"/>
                    <a:pt x="93" y="186"/>
                  </a:cubicBezTo>
                  <a:close/>
                  <a:moveTo>
                    <a:pt x="93" y="158"/>
                  </a:moveTo>
                  <a:cubicBezTo>
                    <a:pt x="140" y="163"/>
                    <a:pt x="172" y="149"/>
                    <a:pt x="186" y="117"/>
                  </a:cubicBezTo>
                  <a:cubicBezTo>
                    <a:pt x="198" y="90"/>
                    <a:pt x="192" y="63"/>
                    <a:pt x="168" y="42"/>
                  </a:cubicBezTo>
                  <a:cubicBezTo>
                    <a:pt x="147" y="23"/>
                    <a:pt x="115" y="18"/>
                    <a:pt x="93" y="32"/>
                  </a:cubicBezTo>
                  <a:cubicBezTo>
                    <a:pt x="93" y="73"/>
                    <a:pt x="93" y="115"/>
                    <a:pt x="93"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6">
              <a:extLst>
                <a:ext uri="{FF2B5EF4-FFF2-40B4-BE49-F238E27FC236}">
                  <a16:creationId xmlns:a16="http://schemas.microsoft.com/office/drawing/2014/main" id="{54ECCC37-4FC0-453B-AB8A-149498058E3F}"/>
                </a:ext>
              </a:extLst>
            </p:cNvPr>
            <p:cNvSpPr>
              <a:spLocks/>
            </p:cNvSpPr>
            <p:nvPr userDrawn="1"/>
          </p:nvSpPr>
          <p:spPr bwMode="auto">
            <a:xfrm>
              <a:off x="6258169" y="2765370"/>
              <a:ext cx="194334" cy="192075"/>
            </a:xfrm>
            <a:custGeom>
              <a:avLst/>
              <a:gdLst>
                <a:gd name="T0" fmla="*/ 244 w 344"/>
                <a:gd name="T1" fmla="*/ 5 h 340"/>
                <a:gd name="T2" fmla="*/ 256 w 344"/>
                <a:gd name="T3" fmla="*/ 1 h 340"/>
                <a:gd name="T4" fmla="*/ 341 w 344"/>
                <a:gd name="T5" fmla="*/ 2 h 340"/>
                <a:gd name="T6" fmla="*/ 344 w 344"/>
                <a:gd name="T7" fmla="*/ 9 h 340"/>
                <a:gd name="T8" fmla="*/ 310 w 344"/>
                <a:gd name="T9" fmla="*/ 62 h 340"/>
                <a:gd name="T10" fmla="*/ 310 w 344"/>
                <a:gd name="T11" fmla="*/ 316 h 340"/>
                <a:gd name="T12" fmla="*/ 310 w 344"/>
                <a:gd name="T13" fmla="*/ 338 h 340"/>
                <a:gd name="T14" fmla="*/ 291 w 344"/>
                <a:gd name="T15" fmla="*/ 327 h 340"/>
                <a:gd name="T16" fmla="*/ 188 w 344"/>
                <a:gd name="T17" fmla="*/ 207 h 340"/>
                <a:gd name="T18" fmla="*/ 83 w 344"/>
                <a:gd name="T19" fmla="*/ 86 h 340"/>
                <a:gd name="T20" fmla="*/ 82 w 344"/>
                <a:gd name="T21" fmla="*/ 106 h 340"/>
                <a:gd name="T22" fmla="*/ 82 w 344"/>
                <a:gd name="T23" fmla="*/ 282 h 340"/>
                <a:gd name="T24" fmla="*/ 116 w 344"/>
                <a:gd name="T25" fmla="*/ 331 h 340"/>
                <a:gd name="T26" fmla="*/ 113 w 344"/>
                <a:gd name="T27" fmla="*/ 337 h 340"/>
                <a:gd name="T28" fmla="*/ 28 w 344"/>
                <a:gd name="T29" fmla="*/ 339 h 340"/>
                <a:gd name="T30" fmla="*/ 22 w 344"/>
                <a:gd name="T31" fmla="*/ 333 h 340"/>
                <a:gd name="T32" fmla="*/ 24 w 344"/>
                <a:gd name="T33" fmla="*/ 329 h 340"/>
                <a:gd name="T34" fmla="*/ 54 w 344"/>
                <a:gd name="T35" fmla="*/ 288 h 340"/>
                <a:gd name="T36" fmla="*/ 54 w 344"/>
                <a:gd name="T37" fmla="*/ 78 h 340"/>
                <a:gd name="T38" fmla="*/ 41 w 344"/>
                <a:gd name="T39" fmla="*/ 34 h 340"/>
                <a:gd name="T40" fmla="*/ 3 w 344"/>
                <a:gd name="T41" fmla="*/ 12 h 340"/>
                <a:gd name="T42" fmla="*/ 7 w 344"/>
                <a:gd name="T43" fmla="*/ 1 h 340"/>
                <a:gd name="T44" fmla="*/ 83 w 344"/>
                <a:gd name="T45" fmla="*/ 1 h 340"/>
                <a:gd name="T46" fmla="*/ 97 w 344"/>
                <a:gd name="T47" fmla="*/ 11 h 340"/>
                <a:gd name="T48" fmla="*/ 274 w 344"/>
                <a:gd name="T49" fmla="*/ 217 h 340"/>
                <a:gd name="T50" fmla="*/ 280 w 344"/>
                <a:gd name="T51" fmla="*/ 222 h 340"/>
                <a:gd name="T52" fmla="*/ 282 w 344"/>
                <a:gd name="T53" fmla="*/ 206 h 340"/>
                <a:gd name="T54" fmla="*/ 282 w 344"/>
                <a:gd name="T55" fmla="*/ 50 h 340"/>
                <a:gd name="T56" fmla="*/ 256 w 344"/>
                <a:gd name="T57" fmla="*/ 13 h 340"/>
                <a:gd name="T58" fmla="*/ 244 w 344"/>
                <a:gd name="T59" fmla="*/ 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4" h="340">
                  <a:moveTo>
                    <a:pt x="244" y="5"/>
                  </a:moveTo>
                  <a:cubicBezTo>
                    <a:pt x="249" y="3"/>
                    <a:pt x="252" y="1"/>
                    <a:pt x="256" y="1"/>
                  </a:cubicBezTo>
                  <a:cubicBezTo>
                    <a:pt x="284" y="1"/>
                    <a:pt x="313" y="2"/>
                    <a:pt x="341" y="2"/>
                  </a:cubicBezTo>
                  <a:cubicBezTo>
                    <a:pt x="342" y="3"/>
                    <a:pt x="343" y="7"/>
                    <a:pt x="344" y="9"/>
                  </a:cubicBezTo>
                  <a:cubicBezTo>
                    <a:pt x="310" y="23"/>
                    <a:pt x="310" y="23"/>
                    <a:pt x="310" y="62"/>
                  </a:cubicBezTo>
                  <a:cubicBezTo>
                    <a:pt x="310" y="147"/>
                    <a:pt x="310" y="231"/>
                    <a:pt x="310" y="316"/>
                  </a:cubicBezTo>
                  <a:cubicBezTo>
                    <a:pt x="310" y="323"/>
                    <a:pt x="310" y="330"/>
                    <a:pt x="310" y="338"/>
                  </a:cubicBezTo>
                  <a:cubicBezTo>
                    <a:pt x="298" y="340"/>
                    <a:pt x="295" y="331"/>
                    <a:pt x="291" y="327"/>
                  </a:cubicBezTo>
                  <a:cubicBezTo>
                    <a:pt x="256" y="287"/>
                    <a:pt x="222" y="247"/>
                    <a:pt x="188" y="207"/>
                  </a:cubicBezTo>
                  <a:cubicBezTo>
                    <a:pt x="154" y="168"/>
                    <a:pt x="120" y="129"/>
                    <a:pt x="83" y="86"/>
                  </a:cubicBezTo>
                  <a:cubicBezTo>
                    <a:pt x="83" y="95"/>
                    <a:pt x="82" y="100"/>
                    <a:pt x="82" y="106"/>
                  </a:cubicBezTo>
                  <a:cubicBezTo>
                    <a:pt x="82" y="164"/>
                    <a:pt x="82" y="223"/>
                    <a:pt x="82" y="282"/>
                  </a:cubicBezTo>
                  <a:cubicBezTo>
                    <a:pt x="82" y="316"/>
                    <a:pt x="83" y="319"/>
                    <a:pt x="116" y="331"/>
                  </a:cubicBezTo>
                  <a:cubicBezTo>
                    <a:pt x="115" y="333"/>
                    <a:pt x="114" y="337"/>
                    <a:pt x="113" y="337"/>
                  </a:cubicBezTo>
                  <a:cubicBezTo>
                    <a:pt x="85" y="338"/>
                    <a:pt x="56" y="339"/>
                    <a:pt x="28" y="339"/>
                  </a:cubicBezTo>
                  <a:cubicBezTo>
                    <a:pt x="26" y="339"/>
                    <a:pt x="23" y="335"/>
                    <a:pt x="22" y="333"/>
                  </a:cubicBezTo>
                  <a:cubicBezTo>
                    <a:pt x="23" y="331"/>
                    <a:pt x="23" y="329"/>
                    <a:pt x="24" y="329"/>
                  </a:cubicBezTo>
                  <a:cubicBezTo>
                    <a:pt x="52" y="319"/>
                    <a:pt x="54" y="318"/>
                    <a:pt x="54" y="288"/>
                  </a:cubicBezTo>
                  <a:cubicBezTo>
                    <a:pt x="54" y="218"/>
                    <a:pt x="54" y="148"/>
                    <a:pt x="54" y="78"/>
                  </a:cubicBezTo>
                  <a:cubicBezTo>
                    <a:pt x="54" y="62"/>
                    <a:pt x="54" y="46"/>
                    <a:pt x="41" y="34"/>
                  </a:cubicBezTo>
                  <a:cubicBezTo>
                    <a:pt x="29" y="23"/>
                    <a:pt x="19" y="12"/>
                    <a:pt x="3" y="12"/>
                  </a:cubicBezTo>
                  <a:cubicBezTo>
                    <a:pt x="0" y="6"/>
                    <a:pt x="0" y="1"/>
                    <a:pt x="7" y="1"/>
                  </a:cubicBezTo>
                  <a:cubicBezTo>
                    <a:pt x="32" y="1"/>
                    <a:pt x="58" y="0"/>
                    <a:pt x="83" y="1"/>
                  </a:cubicBezTo>
                  <a:cubicBezTo>
                    <a:pt x="88" y="2"/>
                    <a:pt x="93" y="7"/>
                    <a:pt x="97" y="11"/>
                  </a:cubicBezTo>
                  <a:cubicBezTo>
                    <a:pt x="156" y="80"/>
                    <a:pt x="215" y="148"/>
                    <a:pt x="274" y="217"/>
                  </a:cubicBezTo>
                  <a:cubicBezTo>
                    <a:pt x="275" y="218"/>
                    <a:pt x="277" y="219"/>
                    <a:pt x="280" y="222"/>
                  </a:cubicBezTo>
                  <a:cubicBezTo>
                    <a:pt x="281" y="216"/>
                    <a:pt x="282" y="211"/>
                    <a:pt x="282" y="206"/>
                  </a:cubicBezTo>
                  <a:cubicBezTo>
                    <a:pt x="282" y="154"/>
                    <a:pt x="282" y="102"/>
                    <a:pt x="282" y="50"/>
                  </a:cubicBezTo>
                  <a:cubicBezTo>
                    <a:pt x="282" y="26"/>
                    <a:pt x="279" y="23"/>
                    <a:pt x="256" y="13"/>
                  </a:cubicBezTo>
                  <a:cubicBezTo>
                    <a:pt x="254" y="12"/>
                    <a:pt x="252" y="10"/>
                    <a:pt x="24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7">
              <a:extLst>
                <a:ext uri="{FF2B5EF4-FFF2-40B4-BE49-F238E27FC236}">
                  <a16:creationId xmlns:a16="http://schemas.microsoft.com/office/drawing/2014/main" id="{9A0150DB-3C8E-480C-A677-AAD577A1B5EB}"/>
                </a:ext>
              </a:extLst>
            </p:cNvPr>
            <p:cNvSpPr>
              <a:spLocks/>
            </p:cNvSpPr>
            <p:nvPr userDrawn="1"/>
          </p:nvSpPr>
          <p:spPr bwMode="auto">
            <a:xfrm>
              <a:off x="5554271" y="2765370"/>
              <a:ext cx="195464" cy="192075"/>
            </a:xfrm>
            <a:custGeom>
              <a:avLst/>
              <a:gdLst>
                <a:gd name="T0" fmla="*/ 0 w 345"/>
                <a:gd name="T1" fmla="*/ 7 h 340"/>
                <a:gd name="T2" fmla="*/ 6 w 345"/>
                <a:gd name="T3" fmla="*/ 1 h 340"/>
                <a:gd name="T4" fmla="*/ 82 w 345"/>
                <a:gd name="T5" fmla="*/ 1 h 340"/>
                <a:gd name="T6" fmla="*/ 99 w 345"/>
                <a:gd name="T7" fmla="*/ 13 h 340"/>
                <a:gd name="T8" fmla="*/ 230 w 345"/>
                <a:gd name="T9" fmla="*/ 164 h 340"/>
                <a:gd name="T10" fmla="*/ 272 w 345"/>
                <a:gd name="T11" fmla="*/ 212 h 340"/>
                <a:gd name="T12" fmla="*/ 283 w 345"/>
                <a:gd name="T13" fmla="*/ 223 h 340"/>
                <a:gd name="T14" fmla="*/ 283 w 345"/>
                <a:gd name="T15" fmla="*/ 202 h 340"/>
                <a:gd name="T16" fmla="*/ 284 w 345"/>
                <a:gd name="T17" fmla="*/ 50 h 340"/>
                <a:gd name="T18" fmla="*/ 259 w 345"/>
                <a:gd name="T19" fmla="*/ 13 h 340"/>
                <a:gd name="T20" fmla="*/ 251 w 345"/>
                <a:gd name="T21" fmla="*/ 5 h 340"/>
                <a:gd name="T22" fmla="*/ 253 w 345"/>
                <a:gd name="T23" fmla="*/ 2 h 340"/>
                <a:gd name="T24" fmla="*/ 342 w 345"/>
                <a:gd name="T25" fmla="*/ 2 h 340"/>
                <a:gd name="T26" fmla="*/ 345 w 345"/>
                <a:gd name="T27" fmla="*/ 10 h 340"/>
                <a:gd name="T28" fmla="*/ 336 w 345"/>
                <a:gd name="T29" fmla="*/ 13 h 340"/>
                <a:gd name="T30" fmla="*/ 313 w 345"/>
                <a:gd name="T31" fmla="*/ 45 h 340"/>
                <a:gd name="T32" fmla="*/ 313 w 345"/>
                <a:gd name="T33" fmla="*/ 317 h 340"/>
                <a:gd name="T34" fmla="*/ 313 w 345"/>
                <a:gd name="T35" fmla="*/ 338 h 340"/>
                <a:gd name="T36" fmla="*/ 308 w 345"/>
                <a:gd name="T37" fmla="*/ 340 h 340"/>
                <a:gd name="T38" fmla="*/ 293 w 345"/>
                <a:gd name="T39" fmla="*/ 327 h 340"/>
                <a:gd name="T40" fmla="*/ 95 w 345"/>
                <a:gd name="T41" fmla="*/ 97 h 340"/>
                <a:gd name="T42" fmla="*/ 85 w 345"/>
                <a:gd name="T43" fmla="*/ 88 h 340"/>
                <a:gd name="T44" fmla="*/ 85 w 345"/>
                <a:gd name="T45" fmla="*/ 111 h 340"/>
                <a:gd name="T46" fmla="*/ 85 w 345"/>
                <a:gd name="T47" fmla="*/ 291 h 340"/>
                <a:gd name="T48" fmla="*/ 116 w 345"/>
                <a:gd name="T49" fmla="*/ 330 h 340"/>
                <a:gd name="T50" fmla="*/ 112 w 345"/>
                <a:gd name="T51" fmla="*/ 338 h 340"/>
                <a:gd name="T52" fmla="*/ 28 w 345"/>
                <a:gd name="T53" fmla="*/ 338 h 340"/>
                <a:gd name="T54" fmla="*/ 22 w 345"/>
                <a:gd name="T55" fmla="*/ 330 h 340"/>
                <a:gd name="T56" fmla="*/ 36 w 345"/>
                <a:gd name="T57" fmla="*/ 326 h 340"/>
                <a:gd name="T58" fmla="*/ 55 w 345"/>
                <a:gd name="T59" fmla="*/ 299 h 340"/>
                <a:gd name="T60" fmla="*/ 55 w 345"/>
                <a:gd name="T61" fmla="*/ 59 h 340"/>
                <a:gd name="T62" fmla="*/ 48 w 345"/>
                <a:gd name="T63" fmla="*/ 41 h 340"/>
                <a:gd name="T64" fmla="*/ 1 w 345"/>
                <a:gd name="T65" fmla="*/ 12 h 340"/>
                <a:gd name="T66" fmla="*/ 0 w 345"/>
                <a:gd name="T67" fmla="*/ 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5" h="340">
                  <a:moveTo>
                    <a:pt x="0" y="7"/>
                  </a:moveTo>
                  <a:cubicBezTo>
                    <a:pt x="2" y="5"/>
                    <a:pt x="4" y="1"/>
                    <a:pt x="6" y="1"/>
                  </a:cubicBezTo>
                  <a:cubicBezTo>
                    <a:pt x="32" y="1"/>
                    <a:pt x="57" y="0"/>
                    <a:pt x="82" y="1"/>
                  </a:cubicBezTo>
                  <a:cubicBezTo>
                    <a:pt x="88" y="2"/>
                    <a:pt x="95" y="8"/>
                    <a:pt x="99" y="13"/>
                  </a:cubicBezTo>
                  <a:cubicBezTo>
                    <a:pt x="143" y="63"/>
                    <a:pt x="186" y="114"/>
                    <a:pt x="230" y="164"/>
                  </a:cubicBezTo>
                  <a:cubicBezTo>
                    <a:pt x="244" y="180"/>
                    <a:pt x="258" y="196"/>
                    <a:pt x="272" y="212"/>
                  </a:cubicBezTo>
                  <a:cubicBezTo>
                    <a:pt x="274" y="215"/>
                    <a:pt x="277" y="217"/>
                    <a:pt x="283" y="223"/>
                  </a:cubicBezTo>
                  <a:cubicBezTo>
                    <a:pt x="283" y="213"/>
                    <a:pt x="283" y="208"/>
                    <a:pt x="283" y="202"/>
                  </a:cubicBezTo>
                  <a:cubicBezTo>
                    <a:pt x="283" y="151"/>
                    <a:pt x="283" y="101"/>
                    <a:pt x="284" y="50"/>
                  </a:cubicBezTo>
                  <a:cubicBezTo>
                    <a:pt x="284" y="31"/>
                    <a:pt x="278" y="18"/>
                    <a:pt x="259" y="13"/>
                  </a:cubicBezTo>
                  <a:cubicBezTo>
                    <a:pt x="256" y="12"/>
                    <a:pt x="253" y="8"/>
                    <a:pt x="251" y="5"/>
                  </a:cubicBezTo>
                  <a:cubicBezTo>
                    <a:pt x="251" y="4"/>
                    <a:pt x="252" y="3"/>
                    <a:pt x="253" y="2"/>
                  </a:cubicBezTo>
                  <a:cubicBezTo>
                    <a:pt x="282" y="2"/>
                    <a:pt x="312" y="2"/>
                    <a:pt x="342" y="2"/>
                  </a:cubicBezTo>
                  <a:cubicBezTo>
                    <a:pt x="343" y="2"/>
                    <a:pt x="344" y="6"/>
                    <a:pt x="345" y="10"/>
                  </a:cubicBezTo>
                  <a:cubicBezTo>
                    <a:pt x="341" y="11"/>
                    <a:pt x="338" y="12"/>
                    <a:pt x="336" y="13"/>
                  </a:cubicBezTo>
                  <a:cubicBezTo>
                    <a:pt x="317" y="20"/>
                    <a:pt x="313" y="25"/>
                    <a:pt x="313" y="45"/>
                  </a:cubicBezTo>
                  <a:cubicBezTo>
                    <a:pt x="313" y="136"/>
                    <a:pt x="313" y="227"/>
                    <a:pt x="313" y="317"/>
                  </a:cubicBezTo>
                  <a:cubicBezTo>
                    <a:pt x="313" y="324"/>
                    <a:pt x="313" y="331"/>
                    <a:pt x="313" y="338"/>
                  </a:cubicBezTo>
                  <a:cubicBezTo>
                    <a:pt x="311" y="339"/>
                    <a:pt x="309" y="340"/>
                    <a:pt x="308" y="340"/>
                  </a:cubicBezTo>
                  <a:cubicBezTo>
                    <a:pt x="303" y="336"/>
                    <a:pt x="297" y="332"/>
                    <a:pt x="293" y="327"/>
                  </a:cubicBezTo>
                  <a:cubicBezTo>
                    <a:pt x="227" y="250"/>
                    <a:pt x="161" y="173"/>
                    <a:pt x="95" y="97"/>
                  </a:cubicBezTo>
                  <a:cubicBezTo>
                    <a:pt x="93" y="95"/>
                    <a:pt x="90" y="93"/>
                    <a:pt x="85" y="88"/>
                  </a:cubicBezTo>
                  <a:cubicBezTo>
                    <a:pt x="85" y="98"/>
                    <a:pt x="85" y="104"/>
                    <a:pt x="85" y="111"/>
                  </a:cubicBezTo>
                  <a:cubicBezTo>
                    <a:pt x="85" y="171"/>
                    <a:pt x="85" y="231"/>
                    <a:pt x="85" y="291"/>
                  </a:cubicBezTo>
                  <a:cubicBezTo>
                    <a:pt x="85" y="317"/>
                    <a:pt x="88" y="322"/>
                    <a:pt x="116" y="330"/>
                  </a:cubicBezTo>
                  <a:cubicBezTo>
                    <a:pt x="115" y="333"/>
                    <a:pt x="114" y="338"/>
                    <a:pt x="112" y="338"/>
                  </a:cubicBezTo>
                  <a:cubicBezTo>
                    <a:pt x="84" y="339"/>
                    <a:pt x="56" y="339"/>
                    <a:pt x="28" y="338"/>
                  </a:cubicBezTo>
                  <a:cubicBezTo>
                    <a:pt x="27" y="338"/>
                    <a:pt x="25" y="334"/>
                    <a:pt x="22" y="330"/>
                  </a:cubicBezTo>
                  <a:cubicBezTo>
                    <a:pt x="28" y="328"/>
                    <a:pt x="32" y="327"/>
                    <a:pt x="36" y="326"/>
                  </a:cubicBezTo>
                  <a:cubicBezTo>
                    <a:pt x="49" y="321"/>
                    <a:pt x="56" y="313"/>
                    <a:pt x="55" y="299"/>
                  </a:cubicBezTo>
                  <a:cubicBezTo>
                    <a:pt x="55" y="219"/>
                    <a:pt x="56" y="139"/>
                    <a:pt x="55" y="59"/>
                  </a:cubicBezTo>
                  <a:cubicBezTo>
                    <a:pt x="55" y="53"/>
                    <a:pt x="52" y="46"/>
                    <a:pt x="48" y="41"/>
                  </a:cubicBezTo>
                  <a:cubicBezTo>
                    <a:pt x="36" y="26"/>
                    <a:pt x="24" y="11"/>
                    <a:pt x="1" y="12"/>
                  </a:cubicBezTo>
                  <a:cubicBezTo>
                    <a:pt x="1" y="10"/>
                    <a:pt x="1" y="9"/>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8">
              <a:extLst>
                <a:ext uri="{FF2B5EF4-FFF2-40B4-BE49-F238E27FC236}">
                  <a16:creationId xmlns:a16="http://schemas.microsoft.com/office/drawing/2014/main" id="{73A8001D-0545-4405-909C-899157ABAD17}"/>
                </a:ext>
              </a:extLst>
            </p:cNvPr>
            <p:cNvSpPr>
              <a:spLocks/>
            </p:cNvSpPr>
            <p:nvPr userDrawn="1"/>
          </p:nvSpPr>
          <p:spPr bwMode="auto">
            <a:xfrm>
              <a:off x="5226050" y="2415117"/>
              <a:ext cx="195464" cy="192075"/>
            </a:xfrm>
            <a:custGeom>
              <a:avLst/>
              <a:gdLst>
                <a:gd name="T0" fmla="*/ 20 w 345"/>
                <a:gd name="T1" fmla="*/ 331 h 339"/>
                <a:gd name="T2" fmla="*/ 24 w 345"/>
                <a:gd name="T3" fmla="*/ 327 h 339"/>
                <a:gd name="T4" fmla="*/ 55 w 345"/>
                <a:gd name="T5" fmla="*/ 286 h 339"/>
                <a:gd name="T6" fmla="*/ 55 w 345"/>
                <a:gd name="T7" fmla="*/ 74 h 339"/>
                <a:gd name="T8" fmla="*/ 11 w 345"/>
                <a:gd name="T9" fmla="*/ 12 h 339"/>
                <a:gd name="T10" fmla="*/ 0 w 345"/>
                <a:gd name="T11" fmla="*/ 8 h 339"/>
                <a:gd name="T12" fmla="*/ 12 w 345"/>
                <a:gd name="T13" fmla="*/ 3 h 339"/>
                <a:gd name="T14" fmla="*/ 80 w 345"/>
                <a:gd name="T15" fmla="*/ 2 h 339"/>
                <a:gd name="T16" fmla="*/ 99 w 345"/>
                <a:gd name="T17" fmla="*/ 12 h 339"/>
                <a:gd name="T18" fmla="*/ 272 w 345"/>
                <a:gd name="T19" fmla="*/ 213 h 339"/>
                <a:gd name="T20" fmla="*/ 282 w 345"/>
                <a:gd name="T21" fmla="*/ 223 h 339"/>
                <a:gd name="T22" fmla="*/ 283 w 345"/>
                <a:gd name="T23" fmla="*/ 202 h 339"/>
                <a:gd name="T24" fmla="*/ 283 w 345"/>
                <a:gd name="T25" fmla="*/ 54 h 339"/>
                <a:gd name="T26" fmla="*/ 283 w 345"/>
                <a:gd name="T27" fmla="*/ 42 h 339"/>
                <a:gd name="T28" fmla="*/ 262 w 345"/>
                <a:gd name="T29" fmla="*/ 14 h 339"/>
                <a:gd name="T30" fmla="*/ 247 w 345"/>
                <a:gd name="T31" fmla="*/ 7 h 339"/>
                <a:gd name="T32" fmla="*/ 345 w 345"/>
                <a:gd name="T33" fmla="*/ 8 h 339"/>
                <a:gd name="T34" fmla="*/ 333 w 345"/>
                <a:gd name="T35" fmla="*/ 14 h 339"/>
                <a:gd name="T36" fmla="*/ 313 w 345"/>
                <a:gd name="T37" fmla="*/ 43 h 339"/>
                <a:gd name="T38" fmla="*/ 313 w 345"/>
                <a:gd name="T39" fmla="*/ 289 h 339"/>
                <a:gd name="T40" fmla="*/ 313 w 345"/>
                <a:gd name="T41" fmla="*/ 337 h 339"/>
                <a:gd name="T42" fmla="*/ 293 w 345"/>
                <a:gd name="T43" fmla="*/ 326 h 339"/>
                <a:gd name="T44" fmla="*/ 165 w 345"/>
                <a:gd name="T45" fmla="*/ 179 h 339"/>
                <a:gd name="T46" fmla="*/ 98 w 345"/>
                <a:gd name="T47" fmla="*/ 100 h 339"/>
                <a:gd name="T48" fmla="*/ 85 w 345"/>
                <a:gd name="T49" fmla="*/ 88 h 339"/>
                <a:gd name="T50" fmla="*/ 85 w 345"/>
                <a:gd name="T51" fmla="*/ 106 h 339"/>
                <a:gd name="T52" fmla="*/ 85 w 345"/>
                <a:gd name="T53" fmla="*/ 286 h 339"/>
                <a:gd name="T54" fmla="*/ 115 w 345"/>
                <a:gd name="T55" fmla="*/ 329 h 339"/>
                <a:gd name="T56" fmla="*/ 110 w 345"/>
                <a:gd name="T57" fmla="*/ 338 h 339"/>
                <a:gd name="T58" fmla="*/ 28 w 345"/>
                <a:gd name="T59" fmla="*/ 338 h 339"/>
                <a:gd name="T60" fmla="*/ 20 w 345"/>
                <a:gd name="T61" fmla="*/ 33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39">
                  <a:moveTo>
                    <a:pt x="20" y="331"/>
                  </a:moveTo>
                  <a:cubicBezTo>
                    <a:pt x="22" y="329"/>
                    <a:pt x="23" y="328"/>
                    <a:pt x="24" y="327"/>
                  </a:cubicBezTo>
                  <a:cubicBezTo>
                    <a:pt x="53" y="319"/>
                    <a:pt x="55" y="316"/>
                    <a:pt x="55" y="286"/>
                  </a:cubicBezTo>
                  <a:cubicBezTo>
                    <a:pt x="55" y="215"/>
                    <a:pt x="55" y="145"/>
                    <a:pt x="55" y="74"/>
                  </a:cubicBezTo>
                  <a:cubicBezTo>
                    <a:pt x="55" y="42"/>
                    <a:pt x="41" y="22"/>
                    <a:pt x="11" y="12"/>
                  </a:cubicBezTo>
                  <a:cubicBezTo>
                    <a:pt x="9" y="11"/>
                    <a:pt x="6" y="11"/>
                    <a:pt x="0" y="8"/>
                  </a:cubicBezTo>
                  <a:cubicBezTo>
                    <a:pt x="7" y="5"/>
                    <a:pt x="10" y="3"/>
                    <a:pt x="12" y="3"/>
                  </a:cubicBezTo>
                  <a:cubicBezTo>
                    <a:pt x="35" y="2"/>
                    <a:pt x="58" y="3"/>
                    <a:pt x="80" y="2"/>
                  </a:cubicBezTo>
                  <a:cubicBezTo>
                    <a:pt x="89" y="2"/>
                    <a:pt x="93" y="6"/>
                    <a:pt x="99" y="12"/>
                  </a:cubicBezTo>
                  <a:cubicBezTo>
                    <a:pt x="156" y="79"/>
                    <a:pt x="214" y="146"/>
                    <a:pt x="272" y="213"/>
                  </a:cubicBezTo>
                  <a:cubicBezTo>
                    <a:pt x="274" y="215"/>
                    <a:pt x="277" y="218"/>
                    <a:pt x="282" y="223"/>
                  </a:cubicBezTo>
                  <a:cubicBezTo>
                    <a:pt x="283" y="214"/>
                    <a:pt x="283" y="208"/>
                    <a:pt x="283" y="202"/>
                  </a:cubicBezTo>
                  <a:cubicBezTo>
                    <a:pt x="283" y="153"/>
                    <a:pt x="283" y="104"/>
                    <a:pt x="283" y="54"/>
                  </a:cubicBezTo>
                  <a:cubicBezTo>
                    <a:pt x="283" y="50"/>
                    <a:pt x="283" y="46"/>
                    <a:pt x="283" y="42"/>
                  </a:cubicBezTo>
                  <a:cubicBezTo>
                    <a:pt x="282" y="29"/>
                    <a:pt x="277" y="18"/>
                    <a:pt x="262" y="14"/>
                  </a:cubicBezTo>
                  <a:cubicBezTo>
                    <a:pt x="258" y="13"/>
                    <a:pt x="253" y="10"/>
                    <a:pt x="247" y="7"/>
                  </a:cubicBezTo>
                  <a:cubicBezTo>
                    <a:pt x="265" y="0"/>
                    <a:pt x="331" y="1"/>
                    <a:pt x="345" y="8"/>
                  </a:cubicBezTo>
                  <a:cubicBezTo>
                    <a:pt x="341" y="10"/>
                    <a:pt x="337" y="13"/>
                    <a:pt x="333" y="14"/>
                  </a:cubicBezTo>
                  <a:cubicBezTo>
                    <a:pt x="315" y="21"/>
                    <a:pt x="313" y="24"/>
                    <a:pt x="313" y="43"/>
                  </a:cubicBezTo>
                  <a:cubicBezTo>
                    <a:pt x="313" y="125"/>
                    <a:pt x="313" y="207"/>
                    <a:pt x="313" y="289"/>
                  </a:cubicBezTo>
                  <a:cubicBezTo>
                    <a:pt x="313" y="305"/>
                    <a:pt x="313" y="321"/>
                    <a:pt x="313" y="337"/>
                  </a:cubicBezTo>
                  <a:cubicBezTo>
                    <a:pt x="302" y="339"/>
                    <a:pt x="298" y="332"/>
                    <a:pt x="293" y="326"/>
                  </a:cubicBezTo>
                  <a:cubicBezTo>
                    <a:pt x="250" y="277"/>
                    <a:pt x="208" y="228"/>
                    <a:pt x="165" y="179"/>
                  </a:cubicBezTo>
                  <a:cubicBezTo>
                    <a:pt x="143" y="152"/>
                    <a:pt x="120" y="126"/>
                    <a:pt x="98" y="100"/>
                  </a:cubicBezTo>
                  <a:cubicBezTo>
                    <a:pt x="95" y="97"/>
                    <a:pt x="91" y="94"/>
                    <a:pt x="85" y="88"/>
                  </a:cubicBezTo>
                  <a:cubicBezTo>
                    <a:pt x="85" y="96"/>
                    <a:pt x="85" y="101"/>
                    <a:pt x="85" y="106"/>
                  </a:cubicBezTo>
                  <a:cubicBezTo>
                    <a:pt x="85" y="166"/>
                    <a:pt x="85" y="226"/>
                    <a:pt x="85" y="286"/>
                  </a:cubicBezTo>
                  <a:cubicBezTo>
                    <a:pt x="85" y="317"/>
                    <a:pt x="86" y="319"/>
                    <a:pt x="115" y="329"/>
                  </a:cubicBezTo>
                  <a:cubicBezTo>
                    <a:pt x="117" y="334"/>
                    <a:pt x="116" y="338"/>
                    <a:pt x="110" y="338"/>
                  </a:cubicBezTo>
                  <a:cubicBezTo>
                    <a:pt x="82" y="338"/>
                    <a:pt x="55" y="338"/>
                    <a:pt x="28" y="338"/>
                  </a:cubicBezTo>
                  <a:cubicBezTo>
                    <a:pt x="25" y="338"/>
                    <a:pt x="23" y="334"/>
                    <a:pt x="20"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9">
              <a:extLst>
                <a:ext uri="{FF2B5EF4-FFF2-40B4-BE49-F238E27FC236}">
                  <a16:creationId xmlns:a16="http://schemas.microsoft.com/office/drawing/2014/main" id="{259857B7-80B3-4064-8376-E4BB6D50396D}"/>
                </a:ext>
              </a:extLst>
            </p:cNvPr>
            <p:cNvSpPr>
              <a:spLocks/>
            </p:cNvSpPr>
            <p:nvPr userDrawn="1"/>
          </p:nvSpPr>
          <p:spPr bwMode="auto">
            <a:xfrm>
              <a:off x="5398917" y="2766500"/>
              <a:ext cx="157614" cy="189815"/>
            </a:xfrm>
            <a:custGeom>
              <a:avLst/>
              <a:gdLst>
                <a:gd name="T0" fmla="*/ 4 w 279"/>
                <a:gd name="T1" fmla="*/ 0 h 336"/>
                <a:gd name="T2" fmla="*/ 244 w 279"/>
                <a:gd name="T3" fmla="*/ 0 h 336"/>
                <a:gd name="T4" fmla="*/ 250 w 279"/>
                <a:gd name="T5" fmla="*/ 80 h 336"/>
                <a:gd name="T6" fmla="*/ 240 w 279"/>
                <a:gd name="T7" fmla="*/ 74 h 336"/>
                <a:gd name="T8" fmla="*/ 235 w 279"/>
                <a:gd name="T9" fmla="*/ 57 h 336"/>
                <a:gd name="T10" fmla="*/ 195 w 279"/>
                <a:gd name="T11" fmla="*/ 26 h 336"/>
                <a:gd name="T12" fmla="*/ 94 w 279"/>
                <a:gd name="T13" fmla="*/ 25 h 336"/>
                <a:gd name="T14" fmla="*/ 93 w 279"/>
                <a:gd name="T15" fmla="*/ 145 h 336"/>
                <a:gd name="T16" fmla="*/ 125 w 279"/>
                <a:gd name="T17" fmla="*/ 145 h 336"/>
                <a:gd name="T18" fmla="*/ 175 w 279"/>
                <a:gd name="T19" fmla="*/ 145 h 336"/>
                <a:gd name="T20" fmla="*/ 210 w 279"/>
                <a:gd name="T21" fmla="*/ 120 h 336"/>
                <a:gd name="T22" fmla="*/ 217 w 279"/>
                <a:gd name="T23" fmla="*/ 108 h 336"/>
                <a:gd name="T24" fmla="*/ 222 w 279"/>
                <a:gd name="T25" fmla="*/ 119 h 336"/>
                <a:gd name="T26" fmla="*/ 217 w 279"/>
                <a:gd name="T27" fmla="*/ 206 h 336"/>
                <a:gd name="T28" fmla="*/ 211 w 279"/>
                <a:gd name="T29" fmla="*/ 197 h 336"/>
                <a:gd name="T30" fmla="*/ 174 w 279"/>
                <a:gd name="T31" fmla="*/ 171 h 336"/>
                <a:gd name="T32" fmla="*/ 91 w 279"/>
                <a:gd name="T33" fmla="*/ 171 h 336"/>
                <a:gd name="T34" fmla="*/ 90 w 279"/>
                <a:gd name="T35" fmla="*/ 192 h 336"/>
                <a:gd name="T36" fmla="*/ 90 w 279"/>
                <a:gd name="T37" fmla="*/ 278 h 336"/>
                <a:gd name="T38" fmla="*/ 91 w 279"/>
                <a:gd name="T39" fmla="*/ 294 h 336"/>
                <a:gd name="T40" fmla="*/ 110 w 279"/>
                <a:gd name="T41" fmla="*/ 311 h 336"/>
                <a:gd name="T42" fmla="*/ 200 w 279"/>
                <a:gd name="T43" fmla="*/ 310 h 336"/>
                <a:gd name="T44" fmla="*/ 263 w 279"/>
                <a:gd name="T45" fmla="*/ 260 h 336"/>
                <a:gd name="T46" fmla="*/ 279 w 279"/>
                <a:gd name="T47" fmla="*/ 247 h 336"/>
                <a:gd name="T48" fmla="*/ 252 w 279"/>
                <a:gd name="T49" fmla="*/ 336 h 336"/>
                <a:gd name="T50" fmla="*/ 0 w 279"/>
                <a:gd name="T51" fmla="*/ 336 h 336"/>
                <a:gd name="T52" fmla="*/ 10 w 279"/>
                <a:gd name="T53" fmla="*/ 326 h 336"/>
                <a:gd name="T54" fmla="*/ 34 w 279"/>
                <a:gd name="T55" fmla="*/ 290 h 336"/>
                <a:gd name="T56" fmla="*/ 34 w 279"/>
                <a:gd name="T57" fmla="*/ 48 h 336"/>
                <a:gd name="T58" fmla="*/ 9 w 279"/>
                <a:gd name="T59" fmla="*/ 11 h 336"/>
                <a:gd name="T60" fmla="*/ 2 w 279"/>
                <a:gd name="T61" fmla="*/ 4 h 336"/>
                <a:gd name="T62" fmla="*/ 4 w 279"/>
                <a:gd name="T6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6">
                  <a:moveTo>
                    <a:pt x="4" y="0"/>
                  </a:moveTo>
                  <a:cubicBezTo>
                    <a:pt x="83" y="0"/>
                    <a:pt x="162" y="0"/>
                    <a:pt x="244" y="0"/>
                  </a:cubicBezTo>
                  <a:cubicBezTo>
                    <a:pt x="246" y="26"/>
                    <a:pt x="247" y="51"/>
                    <a:pt x="250" y="80"/>
                  </a:cubicBezTo>
                  <a:cubicBezTo>
                    <a:pt x="245" y="77"/>
                    <a:pt x="241" y="76"/>
                    <a:pt x="240" y="74"/>
                  </a:cubicBezTo>
                  <a:cubicBezTo>
                    <a:pt x="238" y="68"/>
                    <a:pt x="237" y="62"/>
                    <a:pt x="235" y="57"/>
                  </a:cubicBezTo>
                  <a:cubicBezTo>
                    <a:pt x="228" y="38"/>
                    <a:pt x="216" y="26"/>
                    <a:pt x="195" y="26"/>
                  </a:cubicBezTo>
                  <a:cubicBezTo>
                    <a:pt x="162" y="25"/>
                    <a:pt x="128" y="25"/>
                    <a:pt x="94" y="25"/>
                  </a:cubicBezTo>
                  <a:cubicBezTo>
                    <a:pt x="90" y="40"/>
                    <a:pt x="89" y="119"/>
                    <a:pt x="93" y="145"/>
                  </a:cubicBezTo>
                  <a:cubicBezTo>
                    <a:pt x="103" y="145"/>
                    <a:pt x="114" y="145"/>
                    <a:pt x="125" y="145"/>
                  </a:cubicBezTo>
                  <a:cubicBezTo>
                    <a:pt x="142" y="145"/>
                    <a:pt x="159" y="146"/>
                    <a:pt x="175" y="145"/>
                  </a:cubicBezTo>
                  <a:cubicBezTo>
                    <a:pt x="198" y="145"/>
                    <a:pt x="203" y="141"/>
                    <a:pt x="210" y="120"/>
                  </a:cubicBezTo>
                  <a:cubicBezTo>
                    <a:pt x="211" y="117"/>
                    <a:pt x="214" y="114"/>
                    <a:pt x="217" y="108"/>
                  </a:cubicBezTo>
                  <a:cubicBezTo>
                    <a:pt x="219" y="113"/>
                    <a:pt x="222" y="116"/>
                    <a:pt x="222" y="119"/>
                  </a:cubicBezTo>
                  <a:cubicBezTo>
                    <a:pt x="225" y="150"/>
                    <a:pt x="223" y="194"/>
                    <a:pt x="217" y="206"/>
                  </a:cubicBezTo>
                  <a:cubicBezTo>
                    <a:pt x="214" y="203"/>
                    <a:pt x="212" y="200"/>
                    <a:pt x="211" y="197"/>
                  </a:cubicBezTo>
                  <a:cubicBezTo>
                    <a:pt x="203" y="176"/>
                    <a:pt x="196" y="171"/>
                    <a:pt x="174" y="171"/>
                  </a:cubicBezTo>
                  <a:cubicBezTo>
                    <a:pt x="147" y="170"/>
                    <a:pt x="120" y="171"/>
                    <a:pt x="91" y="171"/>
                  </a:cubicBezTo>
                  <a:cubicBezTo>
                    <a:pt x="91" y="179"/>
                    <a:pt x="90" y="186"/>
                    <a:pt x="90" y="192"/>
                  </a:cubicBezTo>
                  <a:cubicBezTo>
                    <a:pt x="90" y="221"/>
                    <a:pt x="90" y="249"/>
                    <a:pt x="90" y="278"/>
                  </a:cubicBezTo>
                  <a:cubicBezTo>
                    <a:pt x="90" y="283"/>
                    <a:pt x="90" y="289"/>
                    <a:pt x="91" y="294"/>
                  </a:cubicBezTo>
                  <a:cubicBezTo>
                    <a:pt x="93" y="306"/>
                    <a:pt x="98" y="310"/>
                    <a:pt x="110" y="311"/>
                  </a:cubicBezTo>
                  <a:cubicBezTo>
                    <a:pt x="140" y="311"/>
                    <a:pt x="170" y="312"/>
                    <a:pt x="200" y="310"/>
                  </a:cubicBezTo>
                  <a:cubicBezTo>
                    <a:pt x="232" y="308"/>
                    <a:pt x="251" y="288"/>
                    <a:pt x="263" y="260"/>
                  </a:cubicBezTo>
                  <a:cubicBezTo>
                    <a:pt x="266" y="254"/>
                    <a:pt x="265" y="244"/>
                    <a:pt x="279" y="247"/>
                  </a:cubicBezTo>
                  <a:cubicBezTo>
                    <a:pt x="273" y="277"/>
                    <a:pt x="260" y="305"/>
                    <a:pt x="252" y="336"/>
                  </a:cubicBezTo>
                  <a:cubicBezTo>
                    <a:pt x="169" y="336"/>
                    <a:pt x="87" y="336"/>
                    <a:pt x="0" y="336"/>
                  </a:cubicBezTo>
                  <a:cubicBezTo>
                    <a:pt x="5" y="331"/>
                    <a:pt x="7" y="327"/>
                    <a:pt x="10" y="326"/>
                  </a:cubicBezTo>
                  <a:cubicBezTo>
                    <a:pt x="29" y="321"/>
                    <a:pt x="34" y="307"/>
                    <a:pt x="34" y="290"/>
                  </a:cubicBezTo>
                  <a:cubicBezTo>
                    <a:pt x="34" y="209"/>
                    <a:pt x="34" y="129"/>
                    <a:pt x="34" y="48"/>
                  </a:cubicBezTo>
                  <a:cubicBezTo>
                    <a:pt x="34" y="30"/>
                    <a:pt x="29" y="15"/>
                    <a:pt x="9" y="11"/>
                  </a:cubicBezTo>
                  <a:cubicBezTo>
                    <a:pt x="6" y="10"/>
                    <a:pt x="4" y="6"/>
                    <a:pt x="2" y="4"/>
                  </a:cubicBezTo>
                  <a:cubicBezTo>
                    <a:pt x="3" y="2"/>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0">
              <a:extLst>
                <a:ext uri="{FF2B5EF4-FFF2-40B4-BE49-F238E27FC236}">
                  <a16:creationId xmlns:a16="http://schemas.microsoft.com/office/drawing/2014/main" id="{A157FE7F-22FA-4976-AD99-5F8B429F8821}"/>
                </a:ext>
              </a:extLst>
            </p:cNvPr>
            <p:cNvSpPr>
              <a:spLocks/>
            </p:cNvSpPr>
            <p:nvPr userDrawn="1"/>
          </p:nvSpPr>
          <p:spPr bwMode="auto">
            <a:xfrm>
              <a:off x="5232829" y="2765370"/>
              <a:ext cx="158179" cy="191510"/>
            </a:xfrm>
            <a:custGeom>
              <a:avLst/>
              <a:gdLst>
                <a:gd name="T0" fmla="*/ 279 w 279"/>
                <a:gd name="T1" fmla="*/ 246 h 339"/>
                <a:gd name="T2" fmla="*/ 251 w 279"/>
                <a:gd name="T3" fmla="*/ 339 h 339"/>
                <a:gd name="T4" fmla="*/ 125 w 279"/>
                <a:gd name="T5" fmla="*/ 339 h 339"/>
                <a:gd name="T6" fmla="*/ 1 w 279"/>
                <a:gd name="T7" fmla="*/ 339 h 339"/>
                <a:gd name="T8" fmla="*/ 1 w 279"/>
                <a:gd name="T9" fmla="*/ 334 h 339"/>
                <a:gd name="T10" fmla="*/ 8 w 279"/>
                <a:gd name="T11" fmla="*/ 328 h 339"/>
                <a:gd name="T12" fmla="*/ 33 w 279"/>
                <a:gd name="T13" fmla="*/ 294 h 339"/>
                <a:gd name="T14" fmla="*/ 33 w 279"/>
                <a:gd name="T15" fmla="*/ 190 h 339"/>
                <a:gd name="T16" fmla="*/ 33 w 279"/>
                <a:gd name="T17" fmla="*/ 52 h 339"/>
                <a:gd name="T18" fmla="*/ 5 w 279"/>
                <a:gd name="T19" fmla="*/ 12 h 339"/>
                <a:gd name="T20" fmla="*/ 0 w 279"/>
                <a:gd name="T21" fmla="*/ 8 h 339"/>
                <a:gd name="T22" fmla="*/ 7 w 279"/>
                <a:gd name="T23" fmla="*/ 1 h 339"/>
                <a:gd name="T24" fmla="*/ 18 w 279"/>
                <a:gd name="T25" fmla="*/ 1 h 339"/>
                <a:gd name="T26" fmla="*/ 226 w 279"/>
                <a:gd name="T27" fmla="*/ 1 h 339"/>
                <a:gd name="T28" fmla="*/ 242 w 279"/>
                <a:gd name="T29" fmla="*/ 2 h 339"/>
                <a:gd name="T30" fmla="*/ 247 w 279"/>
                <a:gd name="T31" fmla="*/ 79 h 339"/>
                <a:gd name="T32" fmla="*/ 243 w 279"/>
                <a:gd name="T33" fmla="*/ 81 h 339"/>
                <a:gd name="T34" fmla="*/ 237 w 279"/>
                <a:gd name="T35" fmla="*/ 68 h 339"/>
                <a:gd name="T36" fmla="*/ 184 w 279"/>
                <a:gd name="T37" fmla="*/ 27 h 339"/>
                <a:gd name="T38" fmla="*/ 108 w 279"/>
                <a:gd name="T39" fmla="*/ 27 h 339"/>
                <a:gd name="T40" fmla="*/ 90 w 279"/>
                <a:gd name="T41" fmla="*/ 28 h 339"/>
                <a:gd name="T42" fmla="*/ 90 w 279"/>
                <a:gd name="T43" fmla="*/ 147 h 339"/>
                <a:gd name="T44" fmla="*/ 121 w 279"/>
                <a:gd name="T45" fmla="*/ 147 h 339"/>
                <a:gd name="T46" fmla="*/ 173 w 279"/>
                <a:gd name="T47" fmla="*/ 147 h 339"/>
                <a:gd name="T48" fmla="*/ 209 w 279"/>
                <a:gd name="T49" fmla="*/ 120 h 339"/>
                <a:gd name="T50" fmla="*/ 212 w 279"/>
                <a:gd name="T51" fmla="*/ 111 h 339"/>
                <a:gd name="T52" fmla="*/ 219 w 279"/>
                <a:gd name="T53" fmla="*/ 119 h 339"/>
                <a:gd name="T54" fmla="*/ 219 w 279"/>
                <a:gd name="T55" fmla="*/ 201 h 339"/>
                <a:gd name="T56" fmla="*/ 213 w 279"/>
                <a:gd name="T57" fmla="*/ 210 h 339"/>
                <a:gd name="T58" fmla="*/ 208 w 279"/>
                <a:gd name="T59" fmla="*/ 195 h 339"/>
                <a:gd name="T60" fmla="*/ 183 w 279"/>
                <a:gd name="T61" fmla="*/ 173 h 339"/>
                <a:gd name="T62" fmla="*/ 90 w 279"/>
                <a:gd name="T63" fmla="*/ 173 h 339"/>
                <a:gd name="T64" fmla="*/ 89 w 279"/>
                <a:gd name="T65" fmla="*/ 188 h 339"/>
                <a:gd name="T66" fmla="*/ 89 w 279"/>
                <a:gd name="T67" fmla="*/ 286 h 339"/>
                <a:gd name="T68" fmla="*/ 116 w 279"/>
                <a:gd name="T69" fmla="*/ 313 h 339"/>
                <a:gd name="T70" fmla="*/ 182 w 279"/>
                <a:gd name="T71" fmla="*/ 313 h 339"/>
                <a:gd name="T72" fmla="*/ 264 w 279"/>
                <a:gd name="T73" fmla="*/ 259 h 339"/>
                <a:gd name="T74" fmla="*/ 279 w 279"/>
                <a:gd name="T75" fmla="*/ 24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9" h="339">
                  <a:moveTo>
                    <a:pt x="279" y="246"/>
                  </a:moveTo>
                  <a:cubicBezTo>
                    <a:pt x="269" y="279"/>
                    <a:pt x="261" y="308"/>
                    <a:pt x="251" y="339"/>
                  </a:cubicBezTo>
                  <a:cubicBezTo>
                    <a:pt x="209" y="339"/>
                    <a:pt x="167" y="339"/>
                    <a:pt x="125" y="339"/>
                  </a:cubicBezTo>
                  <a:cubicBezTo>
                    <a:pt x="84" y="339"/>
                    <a:pt x="43" y="339"/>
                    <a:pt x="1" y="339"/>
                  </a:cubicBezTo>
                  <a:cubicBezTo>
                    <a:pt x="1" y="337"/>
                    <a:pt x="1" y="335"/>
                    <a:pt x="1" y="334"/>
                  </a:cubicBezTo>
                  <a:cubicBezTo>
                    <a:pt x="3" y="332"/>
                    <a:pt x="5" y="329"/>
                    <a:pt x="8" y="328"/>
                  </a:cubicBezTo>
                  <a:cubicBezTo>
                    <a:pt x="29" y="320"/>
                    <a:pt x="33" y="316"/>
                    <a:pt x="33" y="294"/>
                  </a:cubicBezTo>
                  <a:cubicBezTo>
                    <a:pt x="33" y="259"/>
                    <a:pt x="33" y="224"/>
                    <a:pt x="33" y="190"/>
                  </a:cubicBezTo>
                  <a:cubicBezTo>
                    <a:pt x="33" y="144"/>
                    <a:pt x="33" y="98"/>
                    <a:pt x="33" y="52"/>
                  </a:cubicBezTo>
                  <a:cubicBezTo>
                    <a:pt x="33" y="25"/>
                    <a:pt x="30" y="22"/>
                    <a:pt x="5" y="12"/>
                  </a:cubicBezTo>
                  <a:cubicBezTo>
                    <a:pt x="4" y="11"/>
                    <a:pt x="2" y="10"/>
                    <a:pt x="0" y="8"/>
                  </a:cubicBezTo>
                  <a:cubicBezTo>
                    <a:pt x="2" y="5"/>
                    <a:pt x="4" y="2"/>
                    <a:pt x="7" y="1"/>
                  </a:cubicBezTo>
                  <a:cubicBezTo>
                    <a:pt x="10" y="0"/>
                    <a:pt x="14" y="1"/>
                    <a:pt x="18" y="1"/>
                  </a:cubicBezTo>
                  <a:cubicBezTo>
                    <a:pt x="88" y="1"/>
                    <a:pt x="157" y="1"/>
                    <a:pt x="226" y="1"/>
                  </a:cubicBezTo>
                  <a:cubicBezTo>
                    <a:pt x="231" y="1"/>
                    <a:pt x="236" y="1"/>
                    <a:pt x="242" y="2"/>
                  </a:cubicBezTo>
                  <a:cubicBezTo>
                    <a:pt x="244" y="28"/>
                    <a:pt x="248" y="53"/>
                    <a:pt x="247" y="79"/>
                  </a:cubicBezTo>
                  <a:cubicBezTo>
                    <a:pt x="246" y="80"/>
                    <a:pt x="244" y="80"/>
                    <a:pt x="243" y="81"/>
                  </a:cubicBezTo>
                  <a:cubicBezTo>
                    <a:pt x="241" y="76"/>
                    <a:pt x="238" y="73"/>
                    <a:pt x="237" y="68"/>
                  </a:cubicBezTo>
                  <a:cubicBezTo>
                    <a:pt x="228" y="38"/>
                    <a:pt x="215" y="27"/>
                    <a:pt x="184" y="27"/>
                  </a:cubicBezTo>
                  <a:cubicBezTo>
                    <a:pt x="159" y="27"/>
                    <a:pt x="134" y="27"/>
                    <a:pt x="108" y="27"/>
                  </a:cubicBezTo>
                  <a:cubicBezTo>
                    <a:pt x="103" y="27"/>
                    <a:pt x="97" y="28"/>
                    <a:pt x="90" y="28"/>
                  </a:cubicBezTo>
                  <a:cubicBezTo>
                    <a:pt x="90" y="68"/>
                    <a:pt x="90" y="106"/>
                    <a:pt x="90" y="147"/>
                  </a:cubicBezTo>
                  <a:cubicBezTo>
                    <a:pt x="101" y="147"/>
                    <a:pt x="111" y="147"/>
                    <a:pt x="121" y="147"/>
                  </a:cubicBezTo>
                  <a:cubicBezTo>
                    <a:pt x="139" y="147"/>
                    <a:pt x="156" y="147"/>
                    <a:pt x="173" y="147"/>
                  </a:cubicBezTo>
                  <a:cubicBezTo>
                    <a:pt x="196" y="147"/>
                    <a:pt x="203" y="142"/>
                    <a:pt x="209" y="120"/>
                  </a:cubicBezTo>
                  <a:cubicBezTo>
                    <a:pt x="209" y="118"/>
                    <a:pt x="211" y="116"/>
                    <a:pt x="212" y="111"/>
                  </a:cubicBezTo>
                  <a:cubicBezTo>
                    <a:pt x="215" y="115"/>
                    <a:pt x="219" y="117"/>
                    <a:pt x="219" y="119"/>
                  </a:cubicBezTo>
                  <a:cubicBezTo>
                    <a:pt x="219" y="147"/>
                    <a:pt x="219" y="174"/>
                    <a:pt x="219" y="201"/>
                  </a:cubicBezTo>
                  <a:cubicBezTo>
                    <a:pt x="219" y="203"/>
                    <a:pt x="216" y="205"/>
                    <a:pt x="213" y="210"/>
                  </a:cubicBezTo>
                  <a:cubicBezTo>
                    <a:pt x="211" y="203"/>
                    <a:pt x="209" y="199"/>
                    <a:pt x="208" y="195"/>
                  </a:cubicBezTo>
                  <a:cubicBezTo>
                    <a:pt x="205" y="182"/>
                    <a:pt x="196" y="174"/>
                    <a:pt x="183" y="173"/>
                  </a:cubicBezTo>
                  <a:cubicBezTo>
                    <a:pt x="152" y="172"/>
                    <a:pt x="122" y="173"/>
                    <a:pt x="90" y="173"/>
                  </a:cubicBezTo>
                  <a:cubicBezTo>
                    <a:pt x="90" y="179"/>
                    <a:pt x="89" y="183"/>
                    <a:pt x="89" y="188"/>
                  </a:cubicBezTo>
                  <a:cubicBezTo>
                    <a:pt x="89" y="221"/>
                    <a:pt x="88" y="253"/>
                    <a:pt x="89" y="286"/>
                  </a:cubicBezTo>
                  <a:cubicBezTo>
                    <a:pt x="89" y="308"/>
                    <a:pt x="94" y="313"/>
                    <a:pt x="116" y="313"/>
                  </a:cubicBezTo>
                  <a:cubicBezTo>
                    <a:pt x="138" y="313"/>
                    <a:pt x="160" y="313"/>
                    <a:pt x="182" y="313"/>
                  </a:cubicBezTo>
                  <a:cubicBezTo>
                    <a:pt x="226" y="313"/>
                    <a:pt x="247" y="299"/>
                    <a:pt x="264" y="259"/>
                  </a:cubicBezTo>
                  <a:cubicBezTo>
                    <a:pt x="266" y="252"/>
                    <a:pt x="266" y="252"/>
                    <a:pt x="279"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
              <a:extLst>
                <a:ext uri="{FF2B5EF4-FFF2-40B4-BE49-F238E27FC236}">
                  <a16:creationId xmlns:a16="http://schemas.microsoft.com/office/drawing/2014/main" id="{77284B80-C174-4AFE-BCC5-8E4E57CEFE8B}"/>
                </a:ext>
              </a:extLst>
            </p:cNvPr>
            <p:cNvSpPr>
              <a:spLocks/>
            </p:cNvSpPr>
            <p:nvPr userDrawn="1"/>
          </p:nvSpPr>
          <p:spPr bwMode="auto">
            <a:xfrm>
              <a:off x="5730528" y="2414552"/>
              <a:ext cx="158744" cy="192075"/>
            </a:xfrm>
            <a:custGeom>
              <a:avLst/>
              <a:gdLst>
                <a:gd name="T0" fmla="*/ 281 w 281"/>
                <a:gd name="T1" fmla="*/ 245 h 339"/>
                <a:gd name="T2" fmla="*/ 251 w 281"/>
                <a:gd name="T3" fmla="*/ 339 h 339"/>
                <a:gd name="T4" fmla="*/ 232 w 281"/>
                <a:gd name="T5" fmla="*/ 339 h 339"/>
                <a:gd name="T6" fmla="*/ 20 w 281"/>
                <a:gd name="T7" fmla="*/ 339 h 339"/>
                <a:gd name="T8" fmla="*/ 5 w 281"/>
                <a:gd name="T9" fmla="*/ 338 h 339"/>
                <a:gd name="T10" fmla="*/ 0 w 281"/>
                <a:gd name="T11" fmla="*/ 330 h 339"/>
                <a:gd name="T12" fmla="*/ 8 w 281"/>
                <a:gd name="T13" fmla="*/ 327 h 339"/>
                <a:gd name="T14" fmla="*/ 32 w 281"/>
                <a:gd name="T15" fmla="*/ 300 h 339"/>
                <a:gd name="T16" fmla="*/ 34 w 281"/>
                <a:gd name="T17" fmla="*/ 274 h 339"/>
                <a:gd name="T18" fmla="*/ 34 w 281"/>
                <a:gd name="T19" fmla="*/ 67 h 339"/>
                <a:gd name="T20" fmla="*/ 34 w 281"/>
                <a:gd name="T21" fmla="*/ 65 h 339"/>
                <a:gd name="T22" fmla="*/ 1 w 281"/>
                <a:gd name="T23" fmla="*/ 9 h 339"/>
                <a:gd name="T24" fmla="*/ 17 w 281"/>
                <a:gd name="T25" fmla="*/ 4 h 339"/>
                <a:gd name="T26" fmla="*/ 195 w 281"/>
                <a:gd name="T27" fmla="*/ 3 h 339"/>
                <a:gd name="T28" fmla="*/ 243 w 281"/>
                <a:gd name="T29" fmla="*/ 3 h 339"/>
                <a:gd name="T30" fmla="*/ 249 w 281"/>
                <a:gd name="T31" fmla="*/ 79 h 339"/>
                <a:gd name="T32" fmla="*/ 246 w 281"/>
                <a:gd name="T33" fmla="*/ 81 h 339"/>
                <a:gd name="T34" fmla="*/ 238 w 281"/>
                <a:gd name="T35" fmla="*/ 72 h 339"/>
                <a:gd name="T36" fmla="*/ 229 w 281"/>
                <a:gd name="T37" fmla="*/ 48 h 339"/>
                <a:gd name="T38" fmla="*/ 199 w 281"/>
                <a:gd name="T39" fmla="*/ 28 h 339"/>
                <a:gd name="T40" fmla="*/ 91 w 281"/>
                <a:gd name="T41" fmla="*/ 28 h 339"/>
                <a:gd name="T42" fmla="*/ 91 w 281"/>
                <a:gd name="T43" fmla="*/ 147 h 339"/>
                <a:gd name="T44" fmla="*/ 122 w 281"/>
                <a:gd name="T45" fmla="*/ 147 h 339"/>
                <a:gd name="T46" fmla="*/ 176 w 281"/>
                <a:gd name="T47" fmla="*/ 147 h 339"/>
                <a:gd name="T48" fmla="*/ 208 w 281"/>
                <a:gd name="T49" fmla="*/ 124 h 339"/>
                <a:gd name="T50" fmla="*/ 214 w 281"/>
                <a:gd name="T51" fmla="*/ 111 h 339"/>
                <a:gd name="T52" fmla="*/ 214 w 281"/>
                <a:gd name="T53" fmla="*/ 210 h 339"/>
                <a:gd name="T54" fmla="*/ 207 w 281"/>
                <a:gd name="T55" fmla="*/ 194 h 339"/>
                <a:gd name="T56" fmla="*/ 181 w 281"/>
                <a:gd name="T57" fmla="*/ 175 h 339"/>
                <a:gd name="T58" fmla="*/ 98 w 281"/>
                <a:gd name="T59" fmla="*/ 176 h 339"/>
                <a:gd name="T60" fmla="*/ 91 w 281"/>
                <a:gd name="T61" fmla="*/ 177 h 339"/>
                <a:gd name="T62" fmla="*/ 90 w 281"/>
                <a:gd name="T63" fmla="*/ 193 h 339"/>
                <a:gd name="T64" fmla="*/ 90 w 281"/>
                <a:gd name="T65" fmla="*/ 289 h 339"/>
                <a:gd name="T66" fmla="*/ 114 w 281"/>
                <a:gd name="T67" fmla="*/ 313 h 339"/>
                <a:gd name="T68" fmla="*/ 190 w 281"/>
                <a:gd name="T69" fmla="*/ 313 h 339"/>
                <a:gd name="T70" fmla="*/ 261 w 281"/>
                <a:gd name="T71" fmla="*/ 265 h 339"/>
                <a:gd name="T72" fmla="*/ 267 w 281"/>
                <a:gd name="T73" fmla="*/ 252 h 339"/>
                <a:gd name="T74" fmla="*/ 281 w 281"/>
                <a:gd name="T75" fmla="*/ 24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1" h="339">
                  <a:moveTo>
                    <a:pt x="281" y="245"/>
                  </a:moveTo>
                  <a:cubicBezTo>
                    <a:pt x="270" y="279"/>
                    <a:pt x="261" y="309"/>
                    <a:pt x="251" y="339"/>
                  </a:cubicBezTo>
                  <a:cubicBezTo>
                    <a:pt x="244" y="339"/>
                    <a:pt x="238" y="339"/>
                    <a:pt x="232" y="339"/>
                  </a:cubicBezTo>
                  <a:cubicBezTo>
                    <a:pt x="162" y="339"/>
                    <a:pt x="91" y="339"/>
                    <a:pt x="20" y="339"/>
                  </a:cubicBezTo>
                  <a:cubicBezTo>
                    <a:pt x="15" y="339"/>
                    <a:pt x="10" y="339"/>
                    <a:pt x="5" y="338"/>
                  </a:cubicBezTo>
                  <a:cubicBezTo>
                    <a:pt x="3" y="338"/>
                    <a:pt x="2" y="333"/>
                    <a:pt x="0" y="330"/>
                  </a:cubicBezTo>
                  <a:cubicBezTo>
                    <a:pt x="4" y="329"/>
                    <a:pt x="6" y="328"/>
                    <a:pt x="8" y="327"/>
                  </a:cubicBezTo>
                  <a:cubicBezTo>
                    <a:pt x="25" y="323"/>
                    <a:pt x="31" y="317"/>
                    <a:pt x="32" y="300"/>
                  </a:cubicBezTo>
                  <a:cubicBezTo>
                    <a:pt x="33" y="292"/>
                    <a:pt x="34" y="283"/>
                    <a:pt x="34" y="274"/>
                  </a:cubicBezTo>
                  <a:cubicBezTo>
                    <a:pt x="34" y="205"/>
                    <a:pt x="34" y="136"/>
                    <a:pt x="34" y="67"/>
                  </a:cubicBezTo>
                  <a:cubicBezTo>
                    <a:pt x="34" y="66"/>
                    <a:pt x="34" y="65"/>
                    <a:pt x="34" y="65"/>
                  </a:cubicBezTo>
                  <a:cubicBezTo>
                    <a:pt x="34" y="27"/>
                    <a:pt x="32" y="25"/>
                    <a:pt x="1" y="9"/>
                  </a:cubicBezTo>
                  <a:cubicBezTo>
                    <a:pt x="4" y="0"/>
                    <a:pt x="12" y="4"/>
                    <a:pt x="17" y="4"/>
                  </a:cubicBezTo>
                  <a:cubicBezTo>
                    <a:pt x="77" y="3"/>
                    <a:pt x="136" y="3"/>
                    <a:pt x="195" y="3"/>
                  </a:cubicBezTo>
                  <a:cubicBezTo>
                    <a:pt x="211" y="3"/>
                    <a:pt x="226" y="3"/>
                    <a:pt x="243" y="3"/>
                  </a:cubicBezTo>
                  <a:cubicBezTo>
                    <a:pt x="245" y="29"/>
                    <a:pt x="247" y="54"/>
                    <a:pt x="249" y="79"/>
                  </a:cubicBezTo>
                  <a:cubicBezTo>
                    <a:pt x="248" y="79"/>
                    <a:pt x="247" y="80"/>
                    <a:pt x="246" y="81"/>
                  </a:cubicBezTo>
                  <a:cubicBezTo>
                    <a:pt x="243" y="78"/>
                    <a:pt x="240" y="76"/>
                    <a:pt x="238" y="72"/>
                  </a:cubicBezTo>
                  <a:cubicBezTo>
                    <a:pt x="235" y="65"/>
                    <a:pt x="233" y="56"/>
                    <a:pt x="229" y="48"/>
                  </a:cubicBezTo>
                  <a:cubicBezTo>
                    <a:pt x="223" y="36"/>
                    <a:pt x="212" y="28"/>
                    <a:pt x="199" y="28"/>
                  </a:cubicBezTo>
                  <a:cubicBezTo>
                    <a:pt x="163" y="27"/>
                    <a:pt x="128" y="28"/>
                    <a:pt x="91" y="28"/>
                  </a:cubicBezTo>
                  <a:cubicBezTo>
                    <a:pt x="91" y="68"/>
                    <a:pt x="91" y="106"/>
                    <a:pt x="91" y="147"/>
                  </a:cubicBezTo>
                  <a:cubicBezTo>
                    <a:pt x="102" y="147"/>
                    <a:pt x="112" y="147"/>
                    <a:pt x="122" y="147"/>
                  </a:cubicBezTo>
                  <a:cubicBezTo>
                    <a:pt x="140" y="147"/>
                    <a:pt x="158" y="147"/>
                    <a:pt x="176" y="147"/>
                  </a:cubicBezTo>
                  <a:cubicBezTo>
                    <a:pt x="196" y="147"/>
                    <a:pt x="202" y="142"/>
                    <a:pt x="208" y="124"/>
                  </a:cubicBezTo>
                  <a:cubicBezTo>
                    <a:pt x="210" y="120"/>
                    <a:pt x="212" y="117"/>
                    <a:pt x="214" y="111"/>
                  </a:cubicBezTo>
                  <a:cubicBezTo>
                    <a:pt x="222" y="126"/>
                    <a:pt x="223" y="193"/>
                    <a:pt x="214" y="210"/>
                  </a:cubicBezTo>
                  <a:cubicBezTo>
                    <a:pt x="211" y="203"/>
                    <a:pt x="209" y="199"/>
                    <a:pt x="207" y="194"/>
                  </a:cubicBezTo>
                  <a:cubicBezTo>
                    <a:pt x="202" y="178"/>
                    <a:pt x="198" y="175"/>
                    <a:pt x="181" y="175"/>
                  </a:cubicBezTo>
                  <a:cubicBezTo>
                    <a:pt x="153" y="175"/>
                    <a:pt x="125" y="175"/>
                    <a:pt x="98" y="176"/>
                  </a:cubicBezTo>
                  <a:cubicBezTo>
                    <a:pt x="96" y="176"/>
                    <a:pt x="94" y="177"/>
                    <a:pt x="91" y="177"/>
                  </a:cubicBezTo>
                  <a:cubicBezTo>
                    <a:pt x="90" y="182"/>
                    <a:pt x="90" y="188"/>
                    <a:pt x="90" y="193"/>
                  </a:cubicBezTo>
                  <a:cubicBezTo>
                    <a:pt x="90" y="225"/>
                    <a:pt x="89" y="257"/>
                    <a:pt x="90" y="289"/>
                  </a:cubicBezTo>
                  <a:cubicBezTo>
                    <a:pt x="90" y="307"/>
                    <a:pt x="96" y="312"/>
                    <a:pt x="114" y="313"/>
                  </a:cubicBezTo>
                  <a:cubicBezTo>
                    <a:pt x="139" y="313"/>
                    <a:pt x="164" y="313"/>
                    <a:pt x="190" y="313"/>
                  </a:cubicBezTo>
                  <a:cubicBezTo>
                    <a:pt x="224" y="313"/>
                    <a:pt x="248" y="297"/>
                    <a:pt x="261" y="265"/>
                  </a:cubicBezTo>
                  <a:cubicBezTo>
                    <a:pt x="263" y="261"/>
                    <a:pt x="264" y="256"/>
                    <a:pt x="267" y="252"/>
                  </a:cubicBezTo>
                  <a:cubicBezTo>
                    <a:pt x="269" y="250"/>
                    <a:pt x="274" y="249"/>
                    <a:pt x="281"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2">
              <a:extLst>
                <a:ext uri="{FF2B5EF4-FFF2-40B4-BE49-F238E27FC236}">
                  <a16:creationId xmlns:a16="http://schemas.microsoft.com/office/drawing/2014/main" id="{5D674675-B0D2-4DC8-BEB4-2B8DCB13C58A}"/>
                </a:ext>
              </a:extLst>
            </p:cNvPr>
            <p:cNvSpPr>
              <a:spLocks/>
            </p:cNvSpPr>
            <p:nvPr userDrawn="1"/>
          </p:nvSpPr>
          <p:spPr bwMode="auto">
            <a:xfrm>
              <a:off x="4717052" y="2416812"/>
              <a:ext cx="158179" cy="189250"/>
            </a:xfrm>
            <a:custGeom>
              <a:avLst/>
              <a:gdLst>
                <a:gd name="T0" fmla="*/ 88 w 279"/>
                <a:gd name="T1" fmla="*/ 171 h 334"/>
                <a:gd name="T2" fmla="*/ 88 w 279"/>
                <a:gd name="T3" fmla="*/ 285 h 334"/>
                <a:gd name="T4" fmla="*/ 114 w 279"/>
                <a:gd name="T5" fmla="*/ 309 h 334"/>
                <a:gd name="T6" fmla="*/ 186 w 279"/>
                <a:gd name="T7" fmla="*/ 309 h 334"/>
                <a:gd name="T8" fmla="*/ 261 w 279"/>
                <a:gd name="T9" fmla="*/ 259 h 334"/>
                <a:gd name="T10" fmla="*/ 267 w 279"/>
                <a:gd name="T11" fmla="*/ 247 h 334"/>
                <a:gd name="T12" fmla="*/ 279 w 279"/>
                <a:gd name="T13" fmla="*/ 242 h 334"/>
                <a:gd name="T14" fmla="*/ 251 w 279"/>
                <a:gd name="T15" fmla="*/ 334 h 334"/>
                <a:gd name="T16" fmla="*/ 2 w 279"/>
                <a:gd name="T17" fmla="*/ 333 h 334"/>
                <a:gd name="T18" fmla="*/ 0 w 279"/>
                <a:gd name="T19" fmla="*/ 328 h 334"/>
                <a:gd name="T20" fmla="*/ 4 w 279"/>
                <a:gd name="T21" fmla="*/ 324 h 334"/>
                <a:gd name="T22" fmla="*/ 32 w 279"/>
                <a:gd name="T23" fmla="*/ 289 h 334"/>
                <a:gd name="T24" fmla="*/ 32 w 279"/>
                <a:gd name="T25" fmla="*/ 44 h 334"/>
                <a:gd name="T26" fmla="*/ 8 w 279"/>
                <a:gd name="T27" fmla="*/ 10 h 334"/>
                <a:gd name="T28" fmla="*/ 1 w 279"/>
                <a:gd name="T29" fmla="*/ 6 h 334"/>
                <a:gd name="T30" fmla="*/ 0 w 279"/>
                <a:gd name="T31" fmla="*/ 3 h 334"/>
                <a:gd name="T32" fmla="*/ 4 w 279"/>
                <a:gd name="T33" fmla="*/ 0 h 334"/>
                <a:gd name="T34" fmla="*/ 242 w 279"/>
                <a:gd name="T35" fmla="*/ 0 h 334"/>
                <a:gd name="T36" fmla="*/ 246 w 279"/>
                <a:gd name="T37" fmla="*/ 75 h 334"/>
                <a:gd name="T38" fmla="*/ 241 w 279"/>
                <a:gd name="T39" fmla="*/ 77 h 334"/>
                <a:gd name="T40" fmla="*/ 236 w 279"/>
                <a:gd name="T41" fmla="*/ 61 h 334"/>
                <a:gd name="T42" fmla="*/ 187 w 279"/>
                <a:gd name="T43" fmla="*/ 23 h 334"/>
                <a:gd name="T44" fmla="*/ 91 w 279"/>
                <a:gd name="T45" fmla="*/ 23 h 334"/>
                <a:gd name="T46" fmla="*/ 90 w 279"/>
                <a:gd name="T47" fmla="*/ 143 h 334"/>
                <a:gd name="T48" fmla="*/ 137 w 279"/>
                <a:gd name="T49" fmla="*/ 143 h 334"/>
                <a:gd name="T50" fmla="*/ 163 w 279"/>
                <a:gd name="T51" fmla="*/ 143 h 334"/>
                <a:gd name="T52" fmla="*/ 209 w 279"/>
                <a:gd name="T53" fmla="*/ 113 h 334"/>
                <a:gd name="T54" fmla="*/ 216 w 279"/>
                <a:gd name="T55" fmla="*/ 108 h 334"/>
                <a:gd name="T56" fmla="*/ 217 w 279"/>
                <a:gd name="T57" fmla="*/ 202 h 334"/>
                <a:gd name="T58" fmla="*/ 207 w 279"/>
                <a:gd name="T59" fmla="*/ 194 h 334"/>
                <a:gd name="T60" fmla="*/ 176 w 279"/>
                <a:gd name="T61" fmla="*/ 171 h 334"/>
                <a:gd name="T62" fmla="*/ 88 w 279"/>
                <a:gd name="T63" fmla="*/ 1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4">
                  <a:moveTo>
                    <a:pt x="88" y="171"/>
                  </a:moveTo>
                  <a:cubicBezTo>
                    <a:pt x="88" y="211"/>
                    <a:pt x="87" y="248"/>
                    <a:pt x="88" y="285"/>
                  </a:cubicBezTo>
                  <a:cubicBezTo>
                    <a:pt x="88" y="304"/>
                    <a:pt x="94" y="308"/>
                    <a:pt x="114" y="309"/>
                  </a:cubicBezTo>
                  <a:cubicBezTo>
                    <a:pt x="138" y="309"/>
                    <a:pt x="162" y="309"/>
                    <a:pt x="186" y="309"/>
                  </a:cubicBezTo>
                  <a:cubicBezTo>
                    <a:pt x="222" y="309"/>
                    <a:pt x="247" y="292"/>
                    <a:pt x="261" y="259"/>
                  </a:cubicBezTo>
                  <a:cubicBezTo>
                    <a:pt x="263" y="255"/>
                    <a:pt x="264" y="250"/>
                    <a:pt x="267" y="247"/>
                  </a:cubicBezTo>
                  <a:cubicBezTo>
                    <a:pt x="268" y="245"/>
                    <a:pt x="272" y="244"/>
                    <a:pt x="279" y="242"/>
                  </a:cubicBezTo>
                  <a:cubicBezTo>
                    <a:pt x="269" y="275"/>
                    <a:pt x="260" y="304"/>
                    <a:pt x="251" y="334"/>
                  </a:cubicBezTo>
                  <a:cubicBezTo>
                    <a:pt x="167" y="334"/>
                    <a:pt x="85" y="334"/>
                    <a:pt x="2" y="333"/>
                  </a:cubicBezTo>
                  <a:cubicBezTo>
                    <a:pt x="2" y="333"/>
                    <a:pt x="1" y="330"/>
                    <a:pt x="0" y="328"/>
                  </a:cubicBezTo>
                  <a:cubicBezTo>
                    <a:pt x="1" y="327"/>
                    <a:pt x="2" y="325"/>
                    <a:pt x="4" y="324"/>
                  </a:cubicBezTo>
                  <a:cubicBezTo>
                    <a:pt x="27" y="317"/>
                    <a:pt x="32" y="312"/>
                    <a:pt x="32" y="289"/>
                  </a:cubicBezTo>
                  <a:cubicBezTo>
                    <a:pt x="32" y="207"/>
                    <a:pt x="32" y="125"/>
                    <a:pt x="32" y="44"/>
                  </a:cubicBezTo>
                  <a:cubicBezTo>
                    <a:pt x="32" y="26"/>
                    <a:pt x="26" y="14"/>
                    <a:pt x="8" y="10"/>
                  </a:cubicBezTo>
                  <a:cubicBezTo>
                    <a:pt x="5" y="9"/>
                    <a:pt x="3" y="7"/>
                    <a:pt x="1" y="6"/>
                  </a:cubicBezTo>
                  <a:cubicBezTo>
                    <a:pt x="1" y="5"/>
                    <a:pt x="1" y="5"/>
                    <a:pt x="0" y="3"/>
                  </a:cubicBezTo>
                  <a:cubicBezTo>
                    <a:pt x="2" y="2"/>
                    <a:pt x="3" y="0"/>
                    <a:pt x="4" y="0"/>
                  </a:cubicBezTo>
                  <a:cubicBezTo>
                    <a:pt x="83" y="0"/>
                    <a:pt x="161" y="0"/>
                    <a:pt x="242" y="0"/>
                  </a:cubicBezTo>
                  <a:cubicBezTo>
                    <a:pt x="243" y="26"/>
                    <a:pt x="249" y="50"/>
                    <a:pt x="246" y="75"/>
                  </a:cubicBezTo>
                  <a:cubicBezTo>
                    <a:pt x="244" y="76"/>
                    <a:pt x="242" y="76"/>
                    <a:pt x="241" y="77"/>
                  </a:cubicBezTo>
                  <a:cubicBezTo>
                    <a:pt x="239" y="71"/>
                    <a:pt x="237" y="66"/>
                    <a:pt x="236" y="61"/>
                  </a:cubicBezTo>
                  <a:cubicBezTo>
                    <a:pt x="231" y="41"/>
                    <a:pt x="214" y="22"/>
                    <a:pt x="187" y="23"/>
                  </a:cubicBezTo>
                  <a:cubicBezTo>
                    <a:pt x="155" y="24"/>
                    <a:pt x="123" y="23"/>
                    <a:pt x="91" y="23"/>
                  </a:cubicBezTo>
                  <a:cubicBezTo>
                    <a:pt x="87" y="39"/>
                    <a:pt x="86" y="121"/>
                    <a:pt x="90" y="143"/>
                  </a:cubicBezTo>
                  <a:cubicBezTo>
                    <a:pt x="106" y="143"/>
                    <a:pt x="122" y="143"/>
                    <a:pt x="137" y="143"/>
                  </a:cubicBezTo>
                  <a:cubicBezTo>
                    <a:pt x="146" y="143"/>
                    <a:pt x="155" y="143"/>
                    <a:pt x="163" y="143"/>
                  </a:cubicBezTo>
                  <a:cubicBezTo>
                    <a:pt x="187" y="146"/>
                    <a:pt x="204" y="140"/>
                    <a:pt x="209" y="113"/>
                  </a:cubicBezTo>
                  <a:cubicBezTo>
                    <a:pt x="209" y="112"/>
                    <a:pt x="213" y="110"/>
                    <a:pt x="216" y="108"/>
                  </a:cubicBezTo>
                  <a:cubicBezTo>
                    <a:pt x="220" y="124"/>
                    <a:pt x="221" y="180"/>
                    <a:pt x="217" y="202"/>
                  </a:cubicBezTo>
                  <a:cubicBezTo>
                    <a:pt x="210" y="205"/>
                    <a:pt x="209" y="200"/>
                    <a:pt x="207" y="194"/>
                  </a:cubicBezTo>
                  <a:cubicBezTo>
                    <a:pt x="199" y="172"/>
                    <a:pt x="198" y="171"/>
                    <a:pt x="176" y="171"/>
                  </a:cubicBezTo>
                  <a:cubicBezTo>
                    <a:pt x="147" y="171"/>
                    <a:pt x="119" y="171"/>
                    <a:pt x="88"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3">
              <a:extLst>
                <a:ext uri="{FF2B5EF4-FFF2-40B4-BE49-F238E27FC236}">
                  <a16:creationId xmlns:a16="http://schemas.microsoft.com/office/drawing/2014/main" id="{081C5BBB-E1D1-4931-97A4-7B58D13C9441}"/>
                </a:ext>
              </a:extLst>
            </p:cNvPr>
            <p:cNvSpPr>
              <a:spLocks/>
            </p:cNvSpPr>
            <p:nvPr userDrawn="1"/>
          </p:nvSpPr>
          <p:spPr bwMode="auto">
            <a:xfrm>
              <a:off x="5031715" y="2765936"/>
              <a:ext cx="184166" cy="194334"/>
            </a:xfrm>
            <a:custGeom>
              <a:avLst/>
              <a:gdLst>
                <a:gd name="T0" fmla="*/ 230 w 326"/>
                <a:gd name="T1" fmla="*/ 7 h 344"/>
                <a:gd name="T2" fmla="*/ 242 w 326"/>
                <a:gd name="T3" fmla="*/ 0 h 344"/>
                <a:gd name="T4" fmla="*/ 316 w 326"/>
                <a:gd name="T5" fmla="*/ 0 h 344"/>
                <a:gd name="T6" fmla="*/ 326 w 326"/>
                <a:gd name="T7" fmla="*/ 6 h 344"/>
                <a:gd name="T8" fmla="*/ 321 w 326"/>
                <a:gd name="T9" fmla="*/ 11 h 344"/>
                <a:gd name="T10" fmla="*/ 293 w 326"/>
                <a:gd name="T11" fmla="*/ 45 h 344"/>
                <a:gd name="T12" fmla="*/ 293 w 326"/>
                <a:gd name="T13" fmla="*/ 223 h 344"/>
                <a:gd name="T14" fmla="*/ 201 w 326"/>
                <a:gd name="T15" fmla="*/ 338 h 344"/>
                <a:gd name="T16" fmla="*/ 107 w 326"/>
                <a:gd name="T17" fmla="*/ 332 h 344"/>
                <a:gd name="T18" fmla="*/ 31 w 326"/>
                <a:gd name="T19" fmla="*/ 223 h 344"/>
                <a:gd name="T20" fmla="*/ 31 w 326"/>
                <a:gd name="T21" fmla="*/ 69 h 344"/>
                <a:gd name="T22" fmla="*/ 0 w 326"/>
                <a:gd name="T23" fmla="*/ 6 h 344"/>
                <a:gd name="T24" fmla="*/ 9 w 326"/>
                <a:gd name="T25" fmla="*/ 0 h 344"/>
                <a:gd name="T26" fmla="*/ 113 w 326"/>
                <a:gd name="T27" fmla="*/ 0 h 344"/>
                <a:gd name="T28" fmla="*/ 122 w 326"/>
                <a:gd name="T29" fmla="*/ 5 h 344"/>
                <a:gd name="T30" fmla="*/ 110 w 326"/>
                <a:gd name="T31" fmla="*/ 13 h 344"/>
                <a:gd name="T32" fmla="*/ 89 w 326"/>
                <a:gd name="T33" fmla="*/ 48 h 344"/>
                <a:gd name="T34" fmla="*/ 89 w 326"/>
                <a:gd name="T35" fmla="*/ 228 h 344"/>
                <a:gd name="T36" fmla="*/ 158 w 326"/>
                <a:gd name="T37" fmla="*/ 313 h 344"/>
                <a:gd name="T38" fmla="*/ 264 w 326"/>
                <a:gd name="T39" fmla="*/ 227 h 344"/>
                <a:gd name="T40" fmla="*/ 265 w 326"/>
                <a:gd name="T41" fmla="*/ 43 h 344"/>
                <a:gd name="T42" fmla="*/ 238 w 326"/>
                <a:gd name="T43" fmla="*/ 11 h 344"/>
                <a:gd name="T44" fmla="*/ 230 w 326"/>
                <a:gd name="T45" fmla="*/ 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344">
                  <a:moveTo>
                    <a:pt x="230" y="7"/>
                  </a:moveTo>
                  <a:cubicBezTo>
                    <a:pt x="235" y="4"/>
                    <a:pt x="238" y="0"/>
                    <a:pt x="242" y="0"/>
                  </a:cubicBezTo>
                  <a:cubicBezTo>
                    <a:pt x="266" y="0"/>
                    <a:pt x="291" y="0"/>
                    <a:pt x="316" y="0"/>
                  </a:cubicBezTo>
                  <a:cubicBezTo>
                    <a:pt x="319" y="0"/>
                    <a:pt x="322" y="4"/>
                    <a:pt x="326" y="6"/>
                  </a:cubicBezTo>
                  <a:cubicBezTo>
                    <a:pt x="323" y="9"/>
                    <a:pt x="322" y="11"/>
                    <a:pt x="321" y="11"/>
                  </a:cubicBezTo>
                  <a:cubicBezTo>
                    <a:pt x="297" y="15"/>
                    <a:pt x="293" y="20"/>
                    <a:pt x="293" y="45"/>
                  </a:cubicBezTo>
                  <a:cubicBezTo>
                    <a:pt x="293" y="104"/>
                    <a:pt x="291" y="163"/>
                    <a:pt x="293" y="223"/>
                  </a:cubicBezTo>
                  <a:cubicBezTo>
                    <a:pt x="295" y="281"/>
                    <a:pt x="259" y="326"/>
                    <a:pt x="201" y="338"/>
                  </a:cubicBezTo>
                  <a:cubicBezTo>
                    <a:pt x="169" y="344"/>
                    <a:pt x="138" y="343"/>
                    <a:pt x="107" y="332"/>
                  </a:cubicBezTo>
                  <a:cubicBezTo>
                    <a:pt x="58" y="313"/>
                    <a:pt x="32" y="276"/>
                    <a:pt x="31" y="223"/>
                  </a:cubicBezTo>
                  <a:cubicBezTo>
                    <a:pt x="31" y="172"/>
                    <a:pt x="31" y="121"/>
                    <a:pt x="31" y="69"/>
                  </a:cubicBezTo>
                  <a:cubicBezTo>
                    <a:pt x="31" y="29"/>
                    <a:pt x="31" y="29"/>
                    <a:pt x="0" y="6"/>
                  </a:cubicBezTo>
                  <a:cubicBezTo>
                    <a:pt x="3" y="4"/>
                    <a:pt x="6" y="0"/>
                    <a:pt x="9" y="0"/>
                  </a:cubicBezTo>
                  <a:cubicBezTo>
                    <a:pt x="43" y="0"/>
                    <a:pt x="78" y="0"/>
                    <a:pt x="113" y="0"/>
                  </a:cubicBezTo>
                  <a:cubicBezTo>
                    <a:pt x="115" y="0"/>
                    <a:pt x="117" y="2"/>
                    <a:pt x="122" y="5"/>
                  </a:cubicBezTo>
                  <a:cubicBezTo>
                    <a:pt x="117" y="9"/>
                    <a:pt x="114" y="12"/>
                    <a:pt x="110" y="13"/>
                  </a:cubicBezTo>
                  <a:cubicBezTo>
                    <a:pt x="95" y="21"/>
                    <a:pt x="89" y="32"/>
                    <a:pt x="89" y="48"/>
                  </a:cubicBezTo>
                  <a:cubicBezTo>
                    <a:pt x="89" y="108"/>
                    <a:pt x="88" y="168"/>
                    <a:pt x="89" y="228"/>
                  </a:cubicBezTo>
                  <a:cubicBezTo>
                    <a:pt x="90" y="274"/>
                    <a:pt x="117" y="306"/>
                    <a:pt x="158" y="313"/>
                  </a:cubicBezTo>
                  <a:cubicBezTo>
                    <a:pt x="212" y="323"/>
                    <a:pt x="264" y="282"/>
                    <a:pt x="264" y="227"/>
                  </a:cubicBezTo>
                  <a:cubicBezTo>
                    <a:pt x="265" y="166"/>
                    <a:pt x="265" y="104"/>
                    <a:pt x="265" y="43"/>
                  </a:cubicBezTo>
                  <a:cubicBezTo>
                    <a:pt x="265" y="20"/>
                    <a:pt x="262" y="17"/>
                    <a:pt x="238" y="11"/>
                  </a:cubicBezTo>
                  <a:cubicBezTo>
                    <a:pt x="236" y="11"/>
                    <a:pt x="235" y="9"/>
                    <a:pt x="23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4">
              <a:extLst>
                <a:ext uri="{FF2B5EF4-FFF2-40B4-BE49-F238E27FC236}">
                  <a16:creationId xmlns:a16="http://schemas.microsoft.com/office/drawing/2014/main" id="{952959DA-D8AA-4984-AB15-3AAE33CDD19A}"/>
                </a:ext>
              </a:extLst>
            </p:cNvPr>
            <p:cNvSpPr>
              <a:spLocks noEditPoints="1"/>
            </p:cNvSpPr>
            <p:nvPr userDrawn="1"/>
          </p:nvSpPr>
          <p:spPr bwMode="auto">
            <a:xfrm>
              <a:off x="6061575" y="2758591"/>
              <a:ext cx="192075" cy="198289"/>
            </a:xfrm>
            <a:custGeom>
              <a:avLst/>
              <a:gdLst>
                <a:gd name="T0" fmla="*/ 339 w 339"/>
                <a:gd name="T1" fmla="*/ 344 h 351"/>
                <a:gd name="T2" fmla="*/ 222 w 339"/>
                <a:gd name="T3" fmla="*/ 347 h 351"/>
                <a:gd name="T4" fmla="*/ 221 w 339"/>
                <a:gd name="T5" fmla="*/ 343 h 351"/>
                <a:gd name="T6" fmla="*/ 234 w 339"/>
                <a:gd name="T7" fmla="*/ 337 h 351"/>
                <a:gd name="T8" fmla="*/ 245 w 339"/>
                <a:gd name="T9" fmla="*/ 314 h 351"/>
                <a:gd name="T10" fmla="*/ 215 w 339"/>
                <a:gd name="T11" fmla="*/ 244 h 351"/>
                <a:gd name="T12" fmla="*/ 97 w 339"/>
                <a:gd name="T13" fmla="*/ 244 h 351"/>
                <a:gd name="T14" fmla="*/ 67 w 339"/>
                <a:gd name="T15" fmla="*/ 316 h 351"/>
                <a:gd name="T16" fmla="*/ 74 w 339"/>
                <a:gd name="T17" fmla="*/ 334 h 351"/>
                <a:gd name="T18" fmla="*/ 90 w 339"/>
                <a:gd name="T19" fmla="*/ 343 h 351"/>
                <a:gd name="T20" fmla="*/ 0 w 339"/>
                <a:gd name="T21" fmla="*/ 344 h 351"/>
                <a:gd name="T22" fmla="*/ 3 w 339"/>
                <a:gd name="T23" fmla="*/ 340 h 351"/>
                <a:gd name="T24" fmla="*/ 42 w 339"/>
                <a:gd name="T25" fmla="*/ 301 h 351"/>
                <a:gd name="T26" fmla="*/ 153 w 339"/>
                <a:gd name="T27" fmla="*/ 33 h 351"/>
                <a:gd name="T28" fmla="*/ 168 w 339"/>
                <a:gd name="T29" fmla="*/ 0 h 351"/>
                <a:gd name="T30" fmla="*/ 181 w 339"/>
                <a:gd name="T31" fmla="*/ 23 h 351"/>
                <a:gd name="T32" fmla="*/ 276 w 339"/>
                <a:gd name="T33" fmla="*/ 242 h 351"/>
                <a:gd name="T34" fmla="*/ 298 w 339"/>
                <a:gd name="T35" fmla="*/ 294 h 351"/>
                <a:gd name="T36" fmla="*/ 339 w 339"/>
                <a:gd name="T37" fmla="*/ 344 h 351"/>
                <a:gd name="T38" fmla="*/ 155 w 339"/>
                <a:gd name="T39" fmla="*/ 108 h 351"/>
                <a:gd name="T40" fmla="*/ 109 w 339"/>
                <a:gd name="T41" fmla="*/ 216 h 351"/>
                <a:gd name="T42" fmla="*/ 202 w 339"/>
                <a:gd name="T43" fmla="*/ 216 h 351"/>
                <a:gd name="T44" fmla="*/ 155 w 339"/>
                <a:gd name="T45" fmla="*/ 10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9" h="351">
                  <a:moveTo>
                    <a:pt x="339" y="344"/>
                  </a:moveTo>
                  <a:cubicBezTo>
                    <a:pt x="299" y="349"/>
                    <a:pt x="261" y="349"/>
                    <a:pt x="222" y="347"/>
                  </a:cubicBezTo>
                  <a:cubicBezTo>
                    <a:pt x="222" y="346"/>
                    <a:pt x="221" y="344"/>
                    <a:pt x="221" y="343"/>
                  </a:cubicBezTo>
                  <a:cubicBezTo>
                    <a:pt x="226" y="341"/>
                    <a:pt x="230" y="339"/>
                    <a:pt x="234" y="337"/>
                  </a:cubicBezTo>
                  <a:cubicBezTo>
                    <a:pt x="247" y="332"/>
                    <a:pt x="250" y="326"/>
                    <a:pt x="245" y="314"/>
                  </a:cubicBezTo>
                  <a:cubicBezTo>
                    <a:pt x="235" y="290"/>
                    <a:pt x="225" y="267"/>
                    <a:pt x="215" y="244"/>
                  </a:cubicBezTo>
                  <a:cubicBezTo>
                    <a:pt x="175" y="244"/>
                    <a:pt x="137" y="244"/>
                    <a:pt x="97" y="244"/>
                  </a:cubicBezTo>
                  <a:cubicBezTo>
                    <a:pt x="87" y="268"/>
                    <a:pt x="77" y="292"/>
                    <a:pt x="67" y="316"/>
                  </a:cubicBezTo>
                  <a:cubicBezTo>
                    <a:pt x="63" y="324"/>
                    <a:pt x="68" y="330"/>
                    <a:pt x="74" y="334"/>
                  </a:cubicBezTo>
                  <a:cubicBezTo>
                    <a:pt x="78" y="338"/>
                    <a:pt x="84" y="340"/>
                    <a:pt x="90" y="343"/>
                  </a:cubicBezTo>
                  <a:cubicBezTo>
                    <a:pt x="75" y="350"/>
                    <a:pt x="15" y="351"/>
                    <a:pt x="0" y="344"/>
                  </a:cubicBezTo>
                  <a:cubicBezTo>
                    <a:pt x="1" y="343"/>
                    <a:pt x="2" y="340"/>
                    <a:pt x="3" y="340"/>
                  </a:cubicBezTo>
                  <a:cubicBezTo>
                    <a:pt x="25" y="335"/>
                    <a:pt x="35" y="319"/>
                    <a:pt x="42" y="301"/>
                  </a:cubicBezTo>
                  <a:cubicBezTo>
                    <a:pt x="79" y="211"/>
                    <a:pt x="116" y="122"/>
                    <a:pt x="153" y="33"/>
                  </a:cubicBezTo>
                  <a:cubicBezTo>
                    <a:pt x="157" y="23"/>
                    <a:pt x="162" y="14"/>
                    <a:pt x="168" y="0"/>
                  </a:cubicBezTo>
                  <a:cubicBezTo>
                    <a:pt x="174" y="11"/>
                    <a:pt x="178" y="17"/>
                    <a:pt x="181" y="23"/>
                  </a:cubicBezTo>
                  <a:cubicBezTo>
                    <a:pt x="213" y="96"/>
                    <a:pt x="245" y="169"/>
                    <a:pt x="276" y="242"/>
                  </a:cubicBezTo>
                  <a:cubicBezTo>
                    <a:pt x="284" y="260"/>
                    <a:pt x="291" y="277"/>
                    <a:pt x="298" y="294"/>
                  </a:cubicBezTo>
                  <a:cubicBezTo>
                    <a:pt x="307" y="314"/>
                    <a:pt x="314" y="335"/>
                    <a:pt x="339" y="344"/>
                  </a:cubicBezTo>
                  <a:close/>
                  <a:moveTo>
                    <a:pt x="155" y="108"/>
                  </a:moveTo>
                  <a:cubicBezTo>
                    <a:pt x="138" y="146"/>
                    <a:pt x="123" y="180"/>
                    <a:pt x="109" y="216"/>
                  </a:cubicBezTo>
                  <a:cubicBezTo>
                    <a:pt x="141" y="216"/>
                    <a:pt x="170" y="216"/>
                    <a:pt x="202" y="216"/>
                  </a:cubicBezTo>
                  <a:cubicBezTo>
                    <a:pt x="186" y="180"/>
                    <a:pt x="172" y="146"/>
                    <a:pt x="155"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5">
              <a:extLst>
                <a:ext uri="{FF2B5EF4-FFF2-40B4-BE49-F238E27FC236}">
                  <a16:creationId xmlns:a16="http://schemas.microsoft.com/office/drawing/2014/main" id="{4E49DD38-BFEC-4918-9646-9805441BFA92}"/>
                </a:ext>
              </a:extLst>
            </p:cNvPr>
            <p:cNvSpPr>
              <a:spLocks/>
            </p:cNvSpPr>
            <p:nvPr userDrawn="1"/>
          </p:nvSpPr>
          <p:spPr bwMode="auto">
            <a:xfrm>
              <a:off x="4541360" y="2766500"/>
              <a:ext cx="149705" cy="191510"/>
            </a:xfrm>
            <a:custGeom>
              <a:avLst/>
              <a:gdLst>
                <a:gd name="T0" fmla="*/ 212 w 265"/>
                <a:gd name="T1" fmla="*/ 205 h 339"/>
                <a:gd name="T2" fmla="*/ 206 w 265"/>
                <a:gd name="T3" fmla="*/ 190 h 339"/>
                <a:gd name="T4" fmla="*/ 185 w 265"/>
                <a:gd name="T5" fmla="*/ 171 h 339"/>
                <a:gd name="T6" fmla="*/ 89 w 265"/>
                <a:gd name="T7" fmla="*/ 171 h 339"/>
                <a:gd name="T8" fmla="*/ 89 w 265"/>
                <a:gd name="T9" fmla="*/ 200 h 339"/>
                <a:gd name="T10" fmla="*/ 89 w 265"/>
                <a:gd name="T11" fmla="*/ 288 h 339"/>
                <a:gd name="T12" fmla="*/ 117 w 265"/>
                <a:gd name="T13" fmla="*/ 327 h 339"/>
                <a:gd name="T14" fmla="*/ 123 w 265"/>
                <a:gd name="T15" fmla="*/ 334 h 339"/>
                <a:gd name="T16" fmla="*/ 0 w 265"/>
                <a:gd name="T17" fmla="*/ 335 h 339"/>
                <a:gd name="T18" fmla="*/ 9 w 265"/>
                <a:gd name="T19" fmla="*/ 326 h 339"/>
                <a:gd name="T20" fmla="*/ 33 w 265"/>
                <a:gd name="T21" fmla="*/ 292 h 339"/>
                <a:gd name="T22" fmla="*/ 33 w 265"/>
                <a:gd name="T23" fmla="*/ 46 h 339"/>
                <a:gd name="T24" fmla="*/ 9 w 265"/>
                <a:gd name="T25" fmla="*/ 12 h 339"/>
                <a:gd name="T26" fmla="*/ 4 w 265"/>
                <a:gd name="T27" fmla="*/ 0 h 339"/>
                <a:gd name="T28" fmla="*/ 257 w 265"/>
                <a:gd name="T29" fmla="*/ 0 h 339"/>
                <a:gd name="T30" fmla="*/ 261 w 265"/>
                <a:gd name="T31" fmla="*/ 77 h 339"/>
                <a:gd name="T32" fmla="*/ 257 w 265"/>
                <a:gd name="T33" fmla="*/ 78 h 339"/>
                <a:gd name="T34" fmla="*/ 251 w 265"/>
                <a:gd name="T35" fmla="*/ 63 h 339"/>
                <a:gd name="T36" fmla="*/ 202 w 265"/>
                <a:gd name="T37" fmla="*/ 25 h 339"/>
                <a:gd name="T38" fmla="*/ 93 w 265"/>
                <a:gd name="T39" fmla="*/ 25 h 339"/>
                <a:gd name="T40" fmla="*/ 92 w 265"/>
                <a:gd name="T41" fmla="*/ 145 h 339"/>
                <a:gd name="T42" fmla="*/ 145 w 265"/>
                <a:gd name="T43" fmla="*/ 145 h 339"/>
                <a:gd name="T44" fmla="*/ 178 w 265"/>
                <a:gd name="T45" fmla="*/ 145 h 339"/>
                <a:gd name="T46" fmla="*/ 207 w 265"/>
                <a:gd name="T47" fmla="*/ 123 h 339"/>
                <a:gd name="T48" fmla="*/ 212 w 265"/>
                <a:gd name="T49" fmla="*/ 110 h 339"/>
                <a:gd name="T50" fmla="*/ 212 w 265"/>
                <a:gd name="T51" fmla="*/ 20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9">
                  <a:moveTo>
                    <a:pt x="212" y="205"/>
                  </a:moveTo>
                  <a:cubicBezTo>
                    <a:pt x="210" y="200"/>
                    <a:pt x="208" y="195"/>
                    <a:pt x="206" y="190"/>
                  </a:cubicBezTo>
                  <a:cubicBezTo>
                    <a:pt x="203" y="179"/>
                    <a:pt x="195" y="172"/>
                    <a:pt x="185" y="171"/>
                  </a:cubicBezTo>
                  <a:cubicBezTo>
                    <a:pt x="154" y="170"/>
                    <a:pt x="123" y="171"/>
                    <a:pt x="89" y="171"/>
                  </a:cubicBezTo>
                  <a:cubicBezTo>
                    <a:pt x="89" y="182"/>
                    <a:pt x="89" y="191"/>
                    <a:pt x="89" y="200"/>
                  </a:cubicBezTo>
                  <a:cubicBezTo>
                    <a:pt x="89" y="230"/>
                    <a:pt x="89" y="259"/>
                    <a:pt x="89" y="288"/>
                  </a:cubicBezTo>
                  <a:cubicBezTo>
                    <a:pt x="89" y="315"/>
                    <a:pt x="92" y="317"/>
                    <a:pt x="117" y="327"/>
                  </a:cubicBezTo>
                  <a:cubicBezTo>
                    <a:pt x="119" y="328"/>
                    <a:pt x="121" y="331"/>
                    <a:pt x="123" y="334"/>
                  </a:cubicBezTo>
                  <a:cubicBezTo>
                    <a:pt x="108" y="338"/>
                    <a:pt x="28" y="339"/>
                    <a:pt x="0" y="335"/>
                  </a:cubicBezTo>
                  <a:cubicBezTo>
                    <a:pt x="4" y="331"/>
                    <a:pt x="6" y="327"/>
                    <a:pt x="9" y="326"/>
                  </a:cubicBezTo>
                  <a:cubicBezTo>
                    <a:pt x="28" y="322"/>
                    <a:pt x="33" y="308"/>
                    <a:pt x="33" y="292"/>
                  </a:cubicBezTo>
                  <a:cubicBezTo>
                    <a:pt x="34" y="210"/>
                    <a:pt x="33" y="128"/>
                    <a:pt x="33" y="46"/>
                  </a:cubicBezTo>
                  <a:cubicBezTo>
                    <a:pt x="33" y="29"/>
                    <a:pt x="28" y="16"/>
                    <a:pt x="9" y="12"/>
                  </a:cubicBezTo>
                  <a:cubicBezTo>
                    <a:pt x="3" y="10"/>
                    <a:pt x="0" y="7"/>
                    <a:pt x="4" y="0"/>
                  </a:cubicBezTo>
                  <a:cubicBezTo>
                    <a:pt x="88" y="0"/>
                    <a:pt x="172" y="0"/>
                    <a:pt x="257" y="0"/>
                  </a:cubicBezTo>
                  <a:cubicBezTo>
                    <a:pt x="259" y="26"/>
                    <a:pt x="265" y="52"/>
                    <a:pt x="261" y="77"/>
                  </a:cubicBezTo>
                  <a:cubicBezTo>
                    <a:pt x="260" y="78"/>
                    <a:pt x="258" y="78"/>
                    <a:pt x="257" y="78"/>
                  </a:cubicBezTo>
                  <a:cubicBezTo>
                    <a:pt x="255" y="73"/>
                    <a:pt x="253" y="68"/>
                    <a:pt x="251" y="63"/>
                  </a:cubicBezTo>
                  <a:cubicBezTo>
                    <a:pt x="243" y="37"/>
                    <a:pt x="229" y="26"/>
                    <a:pt x="202" y="25"/>
                  </a:cubicBezTo>
                  <a:cubicBezTo>
                    <a:pt x="166" y="25"/>
                    <a:pt x="129" y="25"/>
                    <a:pt x="93" y="25"/>
                  </a:cubicBezTo>
                  <a:cubicBezTo>
                    <a:pt x="89" y="41"/>
                    <a:pt x="88" y="120"/>
                    <a:pt x="92" y="145"/>
                  </a:cubicBezTo>
                  <a:cubicBezTo>
                    <a:pt x="109" y="145"/>
                    <a:pt x="127" y="145"/>
                    <a:pt x="145" y="145"/>
                  </a:cubicBezTo>
                  <a:cubicBezTo>
                    <a:pt x="156" y="145"/>
                    <a:pt x="167" y="146"/>
                    <a:pt x="178" y="145"/>
                  </a:cubicBezTo>
                  <a:cubicBezTo>
                    <a:pt x="197" y="145"/>
                    <a:pt x="201" y="141"/>
                    <a:pt x="207" y="123"/>
                  </a:cubicBezTo>
                  <a:cubicBezTo>
                    <a:pt x="208" y="119"/>
                    <a:pt x="210" y="115"/>
                    <a:pt x="212" y="110"/>
                  </a:cubicBezTo>
                  <a:cubicBezTo>
                    <a:pt x="220" y="121"/>
                    <a:pt x="221" y="178"/>
                    <a:pt x="21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6">
              <a:extLst>
                <a:ext uri="{FF2B5EF4-FFF2-40B4-BE49-F238E27FC236}">
                  <a16:creationId xmlns:a16="http://schemas.microsoft.com/office/drawing/2014/main" id="{86D09707-2DF8-4C0A-AADF-32D88A9BAA91}"/>
                </a:ext>
              </a:extLst>
            </p:cNvPr>
            <p:cNvSpPr>
              <a:spLocks/>
            </p:cNvSpPr>
            <p:nvPr userDrawn="1"/>
          </p:nvSpPr>
          <p:spPr bwMode="auto">
            <a:xfrm>
              <a:off x="5761599" y="2763111"/>
              <a:ext cx="124849" cy="197159"/>
            </a:xfrm>
            <a:custGeom>
              <a:avLst/>
              <a:gdLst>
                <a:gd name="T0" fmla="*/ 194 w 221"/>
                <a:gd name="T1" fmla="*/ 5 h 349"/>
                <a:gd name="T2" fmla="*/ 197 w 221"/>
                <a:gd name="T3" fmla="*/ 13 h 349"/>
                <a:gd name="T4" fmla="*/ 197 w 221"/>
                <a:gd name="T5" fmla="*/ 107 h 349"/>
                <a:gd name="T6" fmla="*/ 187 w 221"/>
                <a:gd name="T7" fmla="*/ 115 h 349"/>
                <a:gd name="T8" fmla="*/ 183 w 221"/>
                <a:gd name="T9" fmla="*/ 94 h 349"/>
                <a:gd name="T10" fmla="*/ 129 w 221"/>
                <a:gd name="T11" fmla="*/ 31 h 349"/>
                <a:gd name="T12" fmla="*/ 85 w 221"/>
                <a:gd name="T13" fmla="*/ 31 h 349"/>
                <a:gd name="T14" fmla="*/ 76 w 221"/>
                <a:gd name="T15" fmla="*/ 114 h 349"/>
                <a:gd name="T16" fmla="*/ 106 w 221"/>
                <a:gd name="T17" fmla="*/ 133 h 349"/>
                <a:gd name="T18" fmla="*/ 182 w 221"/>
                <a:gd name="T19" fmla="*/ 185 h 349"/>
                <a:gd name="T20" fmla="*/ 213 w 221"/>
                <a:gd name="T21" fmla="*/ 274 h 349"/>
                <a:gd name="T22" fmla="*/ 144 w 221"/>
                <a:gd name="T23" fmla="*/ 342 h 349"/>
                <a:gd name="T24" fmla="*/ 60 w 221"/>
                <a:gd name="T25" fmla="*/ 333 h 349"/>
                <a:gd name="T26" fmla="*/ 21 w 221"/>
                <a:gd name="T27" fmla="*/ 341 h 349"/>
                <a:gd name="T28" fmla="*/ 14 w 221"/>
                <a:gd name="T29" fmla="*/ 343 h 349"/>
                <a:gd name="T30" fmla="*/ 11 w 221"/>
                <a:gd name="T31" fmla="*/ 337 h 349"/>
                <a:gd name="T32" fmla="*/ 11 w 221"/>
                <a:gd name="T33" fmla="*/ 239 h 349"/>
                <a:gd name="T34" fmla="*/ 21 w 221"/>
                <a:gd name="T35" fmla="*/ 229 h 349"/>
                <a:gd name="T36" fmla="*/ 26 w 221"/>
                <a:gd name="T37" fmla="*/ 253 h 349"/>
                <a:gd name="T38" fmla="*/ 91 w 221"/>
                <a:gd name="T39" fmla="*/ 322 h 349"/>
                <a:gd name="T40" fmla="*/ 165 w 221"/>
                <a:gd name="T41" fmla="*/ 276 h 349"/>
                <a:gd name="T42" fmla="*/ 152 w 221"/>
                <a:gd name="T43" fmla="*/ 236 h 349"/>
                <a:gd name="T44" fmla="*/ 119 w 221"/>
                <a:gd name="T45" fmla="*/ 207 h 349"/>
                <a:gd name="T46" fmla="*/ 54 w 221"/>
                <a:gd name="T47" fmla="*/ 168 h 349"/>
                <a:gd name="T48" fmla="*/ 13 w 221"/>
                <a:gd name="T49" fmla="*/ 63 h 349"/>
                <a:gd name="T50" fmla="*/ 100 w 221"/>
                <a:gd name="T51" fmla="*/ 3 h 349"/>
                <a:gd name="T52" fmla="*/ 148 w 221"/>
                <a:gd name="T53" fmla="*/ 14 h 349"/>
                <a:gd name="T54" fmla="*/ 188 w 221"/>
                <a:gd name="T55" fmla="*/ 6 h 349"/>
                <a:gd name="T56" fmla="*/ 194 w 221"/>
                <a:gd name="T57" fmla="*/ 5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49">
                  <a:moveTo>
                    <a:pt x="194" y="5"/>
                  </a:moveTo>
                  <a:cubicBezTo>
                    <a:pt x="195" y="8"/>
                    <a:pt x="197" y="10"/>
                    <a:pt x="197" y="13"/>
                  </a:cubicBezTo>
                  <a:cubicBezTo>
                    <a:pt x="197" y="44"/>
                    <a:pt x="197" y="76"/>
                    <a:pt x="197" y="107"/>
                  </a:cubicBezTo>
                  <a:cubicBezTo>
                    <a:pt x="197" y="113"/>
                    <a:pt x="196" y="118"/>
                    <a:pt x="187" y="115"/>
                  </a:cubicBezTo>
                  <a:cubicBezTo>
                    <a:pt x="186" y="108"/>
                    <a:pt x="184" y="101"/>
                    <a:pt x="183" y="94"/>
                  </a:cubicBezTo>
                  <a:cubicBezTo>
                    <a:pt x="175" y="65"/>
                    <a:pt x="157" y="43"/>
                    <a:pt x="129" y="31"/>
                  </a:cubicBezTo>
                  <a:cubicBezTo>
                    <a:pt x="115" y="25"/>
                    <a:pt x="99" y="25"/>
                    <a:pt x="85" y="31"/>
                  </a:cubicBezTo>
                  <a:cubicBezTo>
                    <a:pt x="49" y="48"/>
                    <a:pt x="44" y="88"/>
                    <a:pt x="76" y="114"/>
                  </a:cubicBezTo>
                  <a:cubicBezTo>
                    <a:pt x="85" y="122"/>
                    <a:pt x="96" y="127"/>
                    <a:pt x="106" y="133"/>
                  </a:cubicBezTo>
                  <a:cubicBezTo>
                    <a:pt x="132" y="150"/>
                    <a:pt x="158" y="165"/>
                    <a:pt x="182" y="185"/>
                  </a:cubicBezTo>
                  <a:cubicBezTo>
                    <a:pt x="210" y="207"/>
                    <a:pt x="221" y="238"/>
                    <a:pt x="213" y="274"/>
                  </a:cubicBezTo>
                  <a:cubicBezTo>
                    <a:pt x="204" y="310"/>
                    <a:pt x="180" y="334"/>
                    <a:pt x="144" y="342"/>
                  </a:cubicBezTo>
                  <a:cubicBezTo>
                    <a:pt x="116" y="349"/>
                    <a:pt x="87" y="345"/>
                    <a:pt x="60" y="333"/>
                  </a:cubicBezTo>
                  <a:cubicBezTo>
                    <a:pt x="38" y="323"/>
                    <a:pt x="38" y="324"/>
                    <a:pt x="21" y="341"/>
                  </a:cubicBezTo>
                  <a:cubicBezTo>
                    <a:pt x="20" y="343"/>
                    <a:pt x="17" y="342"/>
                    <a:pt x="14" y="343"/>
                  </a:cubicBezTo>
                  <a:cubicBezTo>
                    <a:pt x="13" y="340"/>
                    <a:pt x="11" y="339"/>
                    <a:pt x="11" y="337"/>
                  </a:cubicBezTo>
                  <a:cubicBezTo>
                    <a:pt x="11" y="304"/>
                    <a:pt x="11" y="272"/>
                    <a:pt x="11" y="239"/>
                  </a:cubicBezTo>
                  <a:cubicBezTo>
                    <a:pt x="11" y="233"/>
                    <a:pt x="10" y="226"/>
                    <a:pt x="21" y="229"/>
                  </a:cubicBezTo>
                  <a:cubicBezTo>
                    <a:pt x="22" y="237"/>
                    <a:pt x="24" y="245"/>
                    <a:pt x="26" y="253"/>
                  </a:cubicBezTo>
                  <a:cubicBezTo>
                    <a:pt x="35" y="288"/>
                    <a:pt x="56" y="312"/>
                    <a:pt x="91" y="322"/>
                  </a:cubicBezTo>
                  <a:cubicBezTo>
                    <a:pt x="130" y="333"/>
                    <a:pt x="158" y="302"/>
                    <a:pt x="165" y="276"/>
                  </a:cubicBezTo>
                  <a:cubicBezTo>
                    <a:pt x="168" y="261"/>
                    <a:pt x="163" y="247"/>
                    <a:pt x="152" y="236"/>
                  </a:cubicBezTo>
                  <a:cubicBezTo>
                    <a:pt x="142" y="225"/>
                    <a:pt x="131" y="215"/>
                    <a:pt x="119" y="207"/>
                  </a:cubicBezTo>
                  <a:cubicBezTo>
                    <a:pt x="98" y="193"/>
                    <a:pt x="76" y="181"/>
                    <a:pt x="54" y="168"/>
                  </a:cubicBezTo>
                  <a:cubicBezTo>
                    <a:pt x="16" y="144"/>
                    <a:pt x="0" y="105"/>
                    <a:pt x="13" y="63"/>
                  </a:cubicBezTo>
                  <a:cubicBezTo>
                    <a:pt x="25" y="25"/>
                    <a:pt x="60" y="0"/>
                    <a:pt x="100" y="3"/>
                  </a:cubicBezTo>
                  <a:cubicBezTo>
                    <a:pt x="116" y="4"/>
                    <a:pt x="132" y="9"/>
                    <a:pt x="148" y="14"/>
                  </a:cubicBezTo>
                  <a:cubicBezTo>
                    <a:pt x="172" y="22"/>
                    <a:pt x="171" y="23"/>
                    <a:pt x="188" y="6"/>
                  </a:cubicBezTo>
                  <a:cubicBezTo>
                    <a:pt x="189" y="5"/>
                    <a:pt x="191" y="6"/>
                    <a:pt x="19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7">
              <a:extLst>
                <a:ext uri="{FF2B5EF4-FFF2-40B4-BE49-F238E27FC236}">
                  <a16:creationId xmlns:a16="http://schemas.microsoft.com/office/drawing/2014/main" id="{8209E5E8-CAB8-4E14-8050-D8BED0BCCB67}"/>
                </a:ext>
              </a:extLst>
            </p:cNvPr>
            <p:cNvSpPr>
              <a:spLocks/>
            </p:cNvSpPr>
            <p:nvPr userDrawn="1"/>
          </p:nvSpPr>
          <p:spPr bwMode="auto">
            <a:xfrm>
              <a:off x="6075698" y="2413422"/>
              <a:ext cx="123154" cy="194900"/>
            </a:xfrm>
            <a:custGeom>
              <a:avLst/>
              <a:gdLst>
                <a:gd name="T0" fmla="*/ 190 w 218"/>
                <a:gd name="T1" fmla="*/ 113 h 344"/>
                <a:gd name="T2" fmla="*/ 180 w 218"/>
                <a:gd name="T3" fmla="*/ 105 h 344"/>
                <a:gd name="T4" fmla="*/ 147 w 218"/>
                <a:gd name="T5" fmla="*/ 43 h 344"/>
                <a:gd name="T6" fmla="*/ 93 w 218"/>
                <a:gd name="T7" fmla="*/ 25 h 344"/>
                <a:gd name="T8" fmla="*/ 59 w 218"/>
                <a:gd name="T9" fmla="*/ 99 h 344"/>
                <a:gd name="T10" fmla="*/ 97 w 218"/>
                <a:gd name="T11" fmla="*/ 130 h 344"/>
                <a:gd name="T12" fmla="*/ 184 w 218"/>
                <a:gd name="T13" fmla="*/ 190 h 344"/>
                <a:gd name="T14" fmla="*/ 204 w 218"/>
                <a:gd name="T15" fmla="*/ 283 h 344"/>
                <a:gd name="T16" fmla="*/ 123 w 218"/>
                <a:gd name="T17" fmla="*/ 343 h 344"/>
                <a:gd name="T18" fmla="*/ 50 w 218"/>
                <a:gd name="T19" fmla="*/ 329 h 344"/>
                <a:gd name="T20" fmla="*/ 19 w 218"/>
                <a:gd name="T21" fmla="*/ 336 h 344"/>
                <a:gd name="T22" fmla="*/ 10 w 218"/>
                <a:gd name="T23" fmla="*/ 342 h 344"/>
                <a:gd name="T24" fmla="*/ 9 w 218"/>
                <a:gd name="T25" fmla="*/ 227 h 344"/>
                <a:gd name="T26" fmla="*/ 19 w 218"/>
                <a:gd name="T27" fmla="*/ 237 h 344"/>
                <a:gd name="T28" fmla="*/ 50 w 218"/>
                <a:gd name="T29" fmla="*/ 300 h 344"/>
                <a:gd name="T30" fmla="*/ 83 w 218"/>
                <a:gd name="T31" fmla="*/ 319 h 344"/>
                <a:gd name="T32" fmla="*/ 159 w 218"/>
                <a:gd name="T33" fmla="*/ 278 h 344"/>
                <a:gd name="T34" fmla="*/ 145 w 218"/>
                <a:gd name="T35" fmla="*/ 231 h 344"/>
                <a:gd name="T36" fmla="*/ 90 w 218"/>
                <a:gd name="T37" fmla="*/ 190 h 344"/>
                <a:gd name="T38" fmla="*/ 46 w 218"/>
                <a:gd name="T39" fmla="*/ 163 h 344"/>
                <a:gd name="T40" fmla="*/ 4 w 218"/>
                <a:gd name="T41" fmla="*/ 83 h 344"/>
                <a:gd name="T42" fmla="*/ 66 w 218"/>
                <a:gd name="T43" fmla="*/ 5 h 344"/>
                <a:gd name="T44" fmla="*/ 117 w 218"/>
                <a:gd name="T45" fmla="*/ 4 h 344"/>
                <a:gd name="T46" fmla="*/ 146 w 218"/>
                <a:gd name="T47" fmla="*/ 13 h 344"/>
                <a:gd name="T48" fmla="*/ 182 w 218"/>
                <a:gd name="T49" fmla="*/ 7 h 344"/>
                <a:gd name="T50" fmla="*/ 190 w 218"/>
                <a:gd name="T51" fmla="*/ 6 h 344"/>
                <a:gd name="T52" fmla="*/ 190 w 218"/>
                <a:gd name="T53" fmla="*/ 11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8" h="344">
                  <a:moveTo>
                    <a:pt x="190" y="113"/>
                  </a:moveTo>
                  <a:cubicBezTo>
                    <a:pt x="181" y="115"/>
                    <a:pt x="180" y="110"/>
                    <a:pt x="180" y="105"/>
                  </a:cubicBezTo>
                  <a:cubicBezTo>
                    <a:pt x="178" y="79"/>
                    <a:pt x="166" y="59"/>
                    <a:pt x="147" y="43"/>
                  </a:cubicBezTo>
                  <a:cubicBezTo>
                    <a:pt x="131" y="30"/>
                    <a:pt x="114" y="23"/>
                    <a:pt x="93" y="25"/>
                  </a:cubicBezTo>
                  <a:cubicBezTo>
                    <a:pt x="58" y="29"/>
                    <a:pt x="39" y="70"/>
                    <a:pt x="59" y="99"/>
                  </a:cubicBezTo>
                  <a:cubicBezTo>
                    <a:pt x="68" y="113"/>
                    <a:pt x="82" y="122"/>
                    <a:pt x="97" y="130"/>
                  </a:cubicBezTo>
                  <a:cubicBezTo>
                    <a:pt x="129" y="146"/>
                    <a:pt x="159" y="164"/>
                    <a:pt x="184" y="190"/>
                  </a:cubicBezTo>
                  <a:cubicBezTo>
                    <a:pt x="210" y="217"/>
                    <a:pt x="218" y="248"/>
                    <a:pt x="204" y="283"/>
                  </a:cubicBezTo>
                  <a:cubicBezTo>
                    <a:pt x="189" y="319"/>
                    <a:pt x="162" y="340"/>
                    <a:pt x="123" y="343"/>
                  </a:cubicBezTo>
                  <a:cubicBezTo>
                    <a:pt x="98" y="344"/>
                    <a:pt x="73" y="341"/>
                    <a:pt x="50" y="329"/>
                  </a:cubicBezTo>
                  <a:cubicBezTo>
                    <a:pt x="33" y="321"/>
                    <a:pt x="33" y="321"/>
                    <a:pt x="19" y="336"/>
                  </a:cubicBezTo>
                  <a:cubicBezTo>
                    <a:pt x="17" y="338"/>
                    <a:pt x="14" y="340"/>
                    <a:pt x="10" y="342"/>
                  </a:cubicBezTo>
                  <a:cubicBezTo>
                    <a:pt x="5" y="325"/>
                    <a:pt x="5" y="244"/>
                    <a:pt x="9" y="227"/>
                  </a:cubicBezTo>
                  <a:cubicBezTo>
                    <a:pt x="19" y="224"/>
                    <a:pt x="18" y="232"/>
                    <a:pt x="19" y="237"/>
                  </a:cubicBezTo>
                  <a:cubicBezTo>
                    <a:pt x="22" y="262"/>
                    <a:pt x="31" y="284"/>
                    <a:pt x="50" y="300"/>
                  </a:cubicBezTo>
                  <a:cubicBezTo>
                    <a:pt x="60" y="308"/>
                    <a:pt x="71" y="315"/>
                    <a:pt x="83" y="319"/>
                  </a:cubicBezTo>
                  <a:cubicBezTo>
                    <a:pt x="113" y="330"/>
                    <a:pt x="151" y="309"/>
                    <a:pt x="159" y="278"/>
                  </a:cubicBezTo>
                  <a:cubicBezTo>
                    <a:pt x="163" y="260"/>
                    <a:pt x="158" y="243"/>
                    <a:pt x="145" y="231"/>
                  </a:cubicBezTo>
                  <a:cubicBezTo>
                    <a:pt x="128" y="216"/>
                    <a:pt x="109" y="203"/>
                    <a:pt x="90" y="190"/>
                  </a:cubicBezTo>
                  <a:cubicBezTo>
                    <a:pt x="76" y="181"/>
                    <a:pt x="61" y="173"/>
                    <a:pt x="46" y="163"/>
                  </a:cubicBezTo>
                  <a:cubicBezTo>
                    <a:pt x="17" y="145"/>
                    <a:pt x="0" y="118"/>
                    <a:pt x="4" y="83"/>
                  </a:cubicBezTo>
                  <a:cubicBezTo>
                    <a:pt x="8" y="45"/>
                    <a:pt x="28" y="16"/>
                    <a:pt x="66" y="5"/>
                  </a:cubicBezTo>
                  <a:cubicBezTo>
                    <a:pt x="82" y="0"/>
                    <a:pt x="100" y="2"/>
                    <a:pt x="117" y="4"/>
                  </a:cubicBezTo>
                  <a:cubicBezTo>
                    <a:pt x="127" y="4"/>
                    <a:pt x="136" y="9"/>
                    <a:pt x="146" y="13"/>
                  </a:cubicBezTo>
                  <a:cubicBezTo>
                    <a:pt x="159" y="18"/>
                    <a:pt x="172" y="24"/>
                    <a:pt x="182" y="7"/>
                  </a:cubicBezTo>
                  <a:cubicBezTo>
                    <a:pt x="183" y="6"/>
                    <a:pt x="187" y="6"/>
                    <a:pt x="190" y="6"/>
                  </a:cubicBezTo>
                  <a:cubicBezTo>
                    <a:pt x="190" y="42"/>
                    <a:pt x="190" y="78"/>
                    <a:pt x="19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8">
              <a:extLst>
                <a:ext uri="{FF2B5EF4-FFF2-40B4-BE49-F238E27FC236}">
                  <a16:creationId xmlns:a16="http://schemas.microsoft.com/office/drawing/2014/main" id="{4F50FF39-AA2D-4DBF-BEBA-7C24321D46FC}"/>
                </a:ext>
              </a:extLst>
            </p:cNvPr>
            <p:cNvSpPr>
              <a:spLocks/>
            </p:cNvSpPr>
            <p:nvPr userDrawn="1"/>
          </p:nvSpPr>
          <p:spPr bwMode="auto">
            <a:xfrm>
              <a:off x="5527720" y="2415117"/>
              <a:ext cx="183036" cy="193205"/>
            </a:xfrm>
            <a:custGeom>
              <a:avLst/>
              <a:gdLst>
                <a:gd name="T0" fmla="*/ 0 w 323"/>
                <a:gd name="T1" fmla="*/ 6 h 341"/>
                <a:gd name="T2" fmla="*/ 121 w 323"/>
                <a:gd name="T3" fmla="*/ 7 h 341"/>
                <a:gd name="T4" fmla="*/ 112 w 323"/>
                <a:gd name="T5" fmla="*/ 12 h 341"/>
                <a:gd name="T6" fmla="*/ 98 w 323"/>
                <a:gd name="T7" fmla="*/ 42 h 341"/>
                <a:gd name="T8" fmla="*/ 114 w 323"/>
                <a:gd name="T9" fmla="*/ 79 h 341"/>
                <a:gd name="T10" fmla="*/ 178 w 323"/>
                <a:gd name="T11" fmla="*/ 223 h 341"/>
                <a:gd name="T12" fmla="*/ 183 w 323"/>
                <a:gd name="T13" fmla="*/ 235 h 341"/>
                <a:gd name="T14" fmla="*/ 191 w 323"/>
                <a:gd name="T15" fmla="*/ 217 h 341"/>
                <a:gd name="T16" fmla="*/ 260 w 323"/>
                <a:gd name="T17" fmla="*/ 47 h 341"/>
                <a:gd name="T18" fmla="*/ 247 w 323"/>
                <a:gd name="T19" fmla="*/ 10 h 341"/>
                <a:gd name="T20" fmla="*/ 245 w 323"/>
                <a:gd name="T21" fmla="*/ 7 h 341"/>
                <a:gd name="T22" fmla="*/ 323 w 323"/>
                <a:gd name="T23" fmla="*/ 4 h 341"/>
                <a:gd name="T24" fmla="*/ 320 w 323"/>
                <a:gd name="T25" fmla="*/ 12 h 341"/>
                <a:gd name="T26" fmla="*/ 291 w 323"/>
                <a:gd name="T27" fmla="*/ 47 h 341"/>
                <a:gd name="T28" fmla="*/ 247 w 323"/>
                <a:gd name="T29" fmla="*/ 158 h 341"/>
                <a:gd name="T30" fmla="*/ 181 w 323"/>
                <a:gd name="T31" fmla="*/ 325 h 341"/>
                <a:gd name="T32" fmla="*/ 178 w 323"/>
                <a:gd name="T33" fmla="*/ 333 h 341"/>
                <a:gd name="T34" fmla="*/ 162 w 323"/>
                <a:gd name="T35" fmla="*/ 333 h 341"/>
                <a:gd name="T36" fmla="*/ 157 w 323"/>
                <a:gd name="T37" fmla="*/ 322 h 341"/>
                <a:gd name="T38" fmla="*/ 38 w 323"/>
                <a:gd name="T39" fmla="*/ 45 h 341"/>
                <a:gd name="T40" fmla="*/ 0 w 323"/>
                <a:gd name="T41" fmla="*/ 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41">
                  <a:moveTo>
                    <a:pt x="0" y="6"/>
                  </a:moveTo>
                  <a:cubicBezTo>
                    <a:pt x="24" y="1"/>
                    <a:pt x="104" y="1"/>
                    <a:pt x="121" y="7"/>
                  </a:cubicBezTo>
                  <a:cubicBezTo>
                    <a:pt x="117" y="9"/>
                    <a:pt x="115" y="11"/>
                    <a:pt x="112" y="12"/>
                  </a:cubicBezTo>
                  <a:cubicBezTo>
                    <a:pt x="93" y="18"/>
                    <a:pt x="90" y="24"/>
                    <a:pt x="98" y="42"/>
                  </a:cubicBezTo>
                  <a:cubicBezTo>
                    <a:pt x="103" y="55"/>
                    <a:pt x="109" y="67"/>
                    <a:pt x="114" y="79"/>
                  </a:cubicBezTo>
                  <a:cubicBezTo>
                    <a:pt x="136" y="127"/>
                    <a:pt x="157" y="175"/>
                    <a:pt x="178" y="223"/>
                  </a:cubicBezTo>
                  <a:cubicBezTo>
                    <a:pt x="179" y="226"/>
                    <a:pt x="181" y="229"/>
                    <a:pt x="183" y="235"/>
                  </a:cubicBezTo>
                  <a:cubicBezTo>
                    <a:pt x="187" y="227"/>
                    <a:pt x="189" y="222"/>
                    <a:pt x="191" y="217"/>
                  </a:cubicBezTo>
                  <a:cubicBezTo>
                    <a:pt x="214" y="160"/>
                    <a:pt x="237" y="104"/>
                    <a:pt x="260" y="47"/>
                  </a:cubicBezTo>
                  <a:cubicBezTo>
                    <a:pt x="269" y="23"/>
                    <a:pt x="269" y="23"/>
                    <a:pt x="247" y="10"/>
                  </a:cubicBezTo>
                  <a:cubicBezTo>
                    <a:pt x="246" y="10"/>
                    <a:pt x="245" y="8"/>
                    <a:pt x="245" y="7"/>
                  </a:cubicBezTo>
                  <a:cubicBezTo>
                    <a:pt x="255" y="1"/>
                    <a:pt x="291" y="0"/>
                    <a:pt x="323" y="4"/>
                  </a:cubicBezTo>
                  <a:cubicBezTo>
                    <a:pt x="322" y="7"/>
                    <a:pt x="321" y="12"/>
                    <a:pt x="320" y="12"/>
                  </a:cubicBezTo>
                  <a:cubicBezTo>
                    <a:pt x="303" y="18"/>
                    <a:pt x="297" y="32"/>
                    <a:pt x="291" y="47"/>
                  </a:cubicBezTo>
                  <a:cubicBezTo>
                    <a:pt x="276" y="84"/>
                    <a:pt x="262" y="121"/>
                    <a:pt x="247" y="158"/>
                  </a:cubicBezTo>
                  <a:cubicBezTo>
                    <a:pt x="225" y="214"/>
                    <a:pt x="203" y="269"/>
                    <a:pt x="181" y="325"/>
                  </a:cubicBezTo>
                  <a:cubicBezTo>
                    <a:pt x="180" y="328"/>
                    <a:pt x="179" y="330"/>
                    <a:pt x="178" y="333"/>
                  </a:cubicBezTo>
                  <a:cubicBezTo>
                    <a:pt x="173" y="341"/>
                    <a:pt x="167" y="341"/>
                    <a:pt x="162" y="333"/>
                  </a:cubicBezTo>
                  <a:cubicBezTo>
                    <a:pt x="160" y="329"/>
                    <a:pt x="158" y="325"/>
                    <a:pt x="157" y="322"/>
                  </a:cubicBezTo>
                  <a:cubicBezTo>
                    <a:pt x="117" y="230"/>
                    <a:pt x="77" y="137"/>
                    <a:pt x="38" y="45"/>
                  </a:cubicBezTo>
                  <a:cubicBezTo>
                    <a:pt x="31" y="28"/>
                    <a:pt x="19" y="1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9">
              <a:extLst>
                <a:ext uri="{FF2B5EF4-FFF2-40B4-BE49-F238E27FC236}">
                  <a16:creationId xmlns:a16="http://schemas.microsoft.com/office/drawing/2014/main" id="{BE4EB5A8-8892-4C43-9E27-1E639EEDE438}"/>
                </a:ext>
              </a:extLst>
            </p:cNvPr>
            <p:cNvSpPr>
              <a:spLocks/>
            </p:cNvSpPr>
            <p:nvPr userDrawn="1"/>
          </p:nvSpPr>
          <p:spPr bwMode="auto">
            <a:xfrm>
              <a:off x="6299973" y="2417376"/>
              <a:ext cx="164958" cy="189815"/>
            </a:xfrm>
            <a:custGeom>
              <a:avLst/>
              <a:gdLst>
                <a:gd name="T0" fmla="*/ 175 w 292"/>
                <a:gd name="T1" fmla="*/ 24 h 335"/>
                <a:gd name="T2" fmla="*/ 174 w 292"/>
                <a:gd name="T3" fmla="*/ 45 h 335"/>
                <a:gd name="T4" fmla="*/ 174 w 292"/>
                <a:gd name="T5" fmla="*/ 283 h 335"/>
                <a:gd name="T6" fmla="*/ 207 w 292"/>
                <a:gd name="T7" fmla="*/ 326 h 335"/>
                <a:gd name="T8" fmla="*/ 200 w 292"/>
                <a:gd name="T9" fmla="*/ 334 h 335"/>
                <a:gd name="T10" fmla="*/ 172 w 292"/>
                <a:gd name="T11" fmla="*/ 334 h 335"/>
                <a:gd name="T12" fmla="*/ 98 w 292"/>
                <a:gd name="T13" fmla="*/ 334 h 335"/>
                <a:gd name="T14" fmla="*/ 88 w 292"/>
                <a:gd name="T15" fmla="*/ 324 h 335"/>
                <a:gd name="T16" fmla="*/ 98 w 292"/>
                <a:gd name="T17" fmla="*/ 322 h 335"/>
                <a:gd name="T18" fmla="*/ 118 w 292"/>
                <a:gd name="T19" fmla="*/ 295 h 335"/>
                <a:gd name="T20" fmla="*/ 118 w 292"/>
                <a:gd name="T21" fmla="*/ 25 h 335"/>
                <a:gd name="T22" fmla="*/ 39 w 292"/>
                <a:gd name="T23" fmla="*/ 27 h 335"/>
                <a:gd name="T24" fmla="*/ 16 w 292"/>
                <a:gd name="T25" fmla="*/ 53 h 335"/>
                <a:gd name="T26" fmla="*/ 9 w 292"/>
                <a:gd name="T27" fmla="*/ 78 h 335"/>
                <a:gd name="T28" fmla="*/ 6 w 292"/>
                <a:gd name="T29" fmla="*/ 0 h 335"/>
                <a:gd name="T30" fmla="*/ 285 w 292"/>
                <a:gd name="T31" fmla="*/ 0 h 335"/>
                <a:gd name="T32" fmla="*/ 283 w 292"/>
                <a:gd name="T33" fmla="*/ 81 h 335"/>
                <a:gd name="T34" fmla="*/ 278 w 292"/>
                <a:gd name="T35" fmla="*/ 63 h 335"/>
                <a:gd name="T36" fmla="*/ 230 w 292"/>
                <a:gd name="T37" fmla="*/ 24 h 335"/>
                <a:gd name="T38" fmla="*/ 175 w 292"/>
                <a:gd name="T39" fmla="*/ 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5">
                  <a:moveTo>
                    <a:pt x="175" y="24"/>
                  </a:moveTo>
                  <a:cubicBezTo>
                    <a:pt x="175" y="32"/>
                    <a:pt x="174" y="39"/>
                    <a:pt x="174" y="45"/>
                  </a:cubicBezTo>
                  <a:cubicBezTo>
                    <a:pt x="174" y="125"/>
                    <a:pt x="174" y="204"/>
                    <a:pt x="174" y="283"/>
                  </a:cubicBezTo>
                  <a:cubicBezTo>
                    <a:pt x="174" y="313"/>
                    <a:pt x="178" y="317"/>
                    <a:pt x="207" y="326"/>
                  </a:cubicBezTo>
                  <a:cubicBezTo>
                    <a:pt x="204" y="329"/>
                    <a:pt x="202" y="333"/>
                    <a:pt x="200" y="334"/>
                  </a:cubicBezTo>
                  <a:cubicBezTo>
                    <a:pt x="191" y="335"/>
                    <a:pt x="182" y="334"/>
                    <a:pt x="172" y="334"/>
                  </a:cubicBezTo>
                  <a:cubicBezTo>
                    <a:pt x="148" y="334"/>
                    <a:pt x="123" y="334"/>
                    <a:pt x="98" y="334"/>
                  </a:cubicBezTo>
                  <a:cubicBezTo>
                    <a:pt x="93" y="334"/>
                    <a:pt x="85" y="335"/>
                    <a:pt x="88" y="324"/>
                  </a:cubicBezTo>
                  <a:cubicBezTo>
                    <a:pt x="91" y="323"/>
                    <a:pt x="95" y="323"/>
                    <a:pt x="98" y="322"/>
                  </a:cubicBezTo>
                  <a:cubicBezTo>
                    <a:pt x="111" y="318"/>
                    <a:pt x="118" y="308"/>
                    <a:pt x="118" y="295"/>
                  </a:cubicBezTo>
                  <a:cubicBezTo>
                    <a:pt x="118" y="206"/>
                    <a:pt x="118" y="117"/>
                    <a:pt x="118" y="25"/>
                  </a:cubicBezTo>
                  <a:cubicBezTo>
                    <a:pt x="91" y="24"/>
                    <a:pt x="65" y="21"/>
                    <a:pt x="39" y="27"/>
                  </a:cubicBezTo>
                  <a:cubicBezTo>
                    <a:pt x="26" y="31"/>
                    <a:pt x="20" y="41"/>
                    <a:pt x="16" y="53"/>
                  </a:cubicBezTo>
                  <a:cubicBezTo>
                    <a:pt x="13" y="61"/>
                    <a:pt x="12" y="69"/>
                    <a:pt x="9" y="78"/>
                  </a:cubicBezTo>
                  <a:cubicBezTo>
                    <a:pt x="1" y="68"/>
                    <a:pt x="0" y="44"/>
                    <a:pt x="6" y="0"/>
                  </a:cubicBezTo>
                  <a:cubicBezTo>
                    <a:pt x="99" y="0"/>
                    <a:pt x="192" y="0"/>
                    <a:pt x="285" y="0"/>
                  </a:cubicBezTo>
                  <a:cubicBezTo>
                    <a:pt x="292" y="39"/>
                    <a:pt x="292" y="65"/>
                    <a:pt x="283" y="81"/>
                  </a:cubicBezTo>
                  <a:cubicBezTo>
                    <a:pt x="281" y="73"/>
                    <a:pt x="280" y="68"/>
                    <a:pt x="278" y="63"/>
                  </a:cubicBezTo>
                  <a:cubicBezTo>
                    <a:pt x="271" y="33"/>
                    <a:pt x="261" y="24"/>
                    <a:pt x="230" y="24"/>
                  </a:cubicBezTo>
                  <a:cubicBezTo>
                    <a:pt x="212" y="23"/>
                    <a:pt x="194" y="24"/>
                    <a:pt x="17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0">
              <a:extLst>
                <a:ext uri="{FF2B5EF4-FFF2-40B4-BE49-F238E27FC236}">
                  <a16:creationId xmlns:a16="http://schemas.microsoft.com/office/drawing/2014/main" id="{9CE066EE-032E-47EB-85FF-134A0DCC8DB5}"/>
                </a:ext>
              </a:extLst>
            </p:cNvPr>
            <p:cNvSpPr>
              <a:spLocks/>
            </p:cNvSpPr>
            <p:nvPr userDrawn="1"/>
          </p:nvSpPr>
          <p:spPr bwMode="auto">
            <a:xfrm>
              <a:off x="5906785" y="2765936"/>
              <a:ext cx="155919" cy="191510"/>
            </a:xfrm>
            <a:custGeom>
              <a:avLst/>
              <a:gdLst>
                <a:gd name="T0" fmla="*/ 275 w 275"/>
                <a:gd name="T1" fmla="*/ 247 h 339"/>
                <a:gd name="T2" fmla="*/ 248 w 275"/>
                <a:gd name="T3" fmla="*/ 337 h 339"/>
                <a:gd name="T4" fmla="*/ 232 w 275"/>
                <a:gd name="T5" fmla="*/ 338 h 339"/>
                <a:gd name="T6" fmla="*/ 20 w 275"/>
                <a:gd name="T7" fmla="*/ 338 h 339"/>
                <a:gd name="T8" fmla="*/ 6 w 275"/>
                <a:gd name="T9" fmla="*/ 337 h 339"/>
                <a:gd name="T10" fmla="*/ 1 w 275"/>
                <a:gd name="T11" fmla="*/ 330 h 339"/>
                <a:gd name="T12" fmla="*/ 36 w 275"/>
                <a:gd name="T13" fmla="*/ 280 h 339"/>
                <a:gd name="T14" fmla="*/ 36 w 275"/>
                <a:gd name="T15" fmla="*/ 56 h 339"/>
                <a:gd name="T16" fmla="*/ 35 w 275"/>
                <a:gd name="T17" fmla="*/ 38 h 339"/>
                <a:gd name="T18" fmla="*/ 11 w 275"/>
                <a:gd name="T19" fmla="*/ 12 h 339"/>
                <a:gd name="T20" fmla="*/ 0 w 275"/>
                <a:gd name="T21" fmla="*/ 8 h 339"/>
                <a:gd name="T22" fmla="*/ 9 w 275"/>
                <a:gd name="T23" fmla="*/ 0 h 339"/>
                <a:gd name="T24" fmla="*/ 118 w 275"/>
                <a:gd name="T25" fmla="*/ 0 h 339"/>
                <a:gd name="T26" fmla="*/ 126 w 275"/>
                <a:gd name="T27" fmla="*/ 6 h 339"/>
                <a:gd name="T28" fmla="*/ 123 w 275"/>
                <a:gd name="T29" fmla="*/ 11 h 339"/>
                <a:gd name="T30" fmla="*/ 92 w 275"/>
                <a:gd name="T31" fmla="*/ 52 h 339"/>
                <a:gd name="T32" fmla="*/ 92 w 275"/>
                <a:gd name="T33" fmla="*/ 282 h 339"/>
                <a:gd name="T34" fmla="*/ 92 w 275"/>
                <a:gd name="T35" fmla="*/ 292 h 339"/>
                <a:gd name="T36" fmla="*/ 113 w 275"/>
                <a:gd name="T37" fmla="*/ 311 h 339"/>
                <a:gd name="T38" fmla="*/ 195 w 275"/>
                <a:gd name="T39" fmla="*/ 311 h 339"/>
                <a:gd name="T40" fmla="*/ 250 w 275"/>
                <a:gd name="T41" fmla="*/ 276 h 339"/>
                <a:gd name="T42" fmla="*/ 262 w 275"/>
                <a:gd name="T43" fmla="*/ 251 h 339"/>
                <a:gd name="T44" fmla="*/ 270 w 275"/>
                <a:gd name="T45" fmla="*/ 243 h 339"/>
                <a:gd name="T46" fmla="*/ 275 w 275"/>
                <a:gd name="T47" fmla="*/ 24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5" h="339">
                  <a:moveTo>
                    <a:pt x="275" y="247"/>
                  </a:moveTo>
                  <a:cubicBezTo>
                    <a:pt x="266" y="277"/>
                    <a:pt x="257" y="306"/>
                    <a:pt x="248" y="337"/>
                  </a:cubicBezTo>
                  <a:cubicBezTo>
                    <a:pt x="242" y="337"/>
                    <a:pt x="237" y="338"/>
                    <a:pt x="232" y="338"/>
                  </a:cubicBezTo>
                  <a:cubicBezTo>
                    <a:pt x="161" y="338"/>
                    <a:pt x="91" y="338"/>
                    <a:pt x="20" y="338"/>
                  </a:cubicBezTo>
                  <a:cubicBezTo>
                    <a:pt x="15" y="338"/>
                    <a:pt x="11" y="339"/>
                    <a:pt x="6" y="337"/>
                  </a:cubicBezTo>
                  <a:cubicBezTo>
                    <a:pt x="4" y="337"/>
                    <a:pt x="3" y="333"/>
                    <a:pt x="1" y="330"/>
                  </a:cubicBezTo>
                  <a:cubicBezTo>
                    <a:pt x="33" y="319"/>
                    <a:pt x="36" y="314"/>
                    <a:pt x="36" y="280"/>
                  </a:cubicBezTo>
                  <a:cubicBezTo>
                    <a:pt x="36" y="205"/>
                    <a:pt x="36" y="131"/>
                    <a:pt x="36" y="56"/>
                  </a:cubicBezTo>
                  <a:cubicBezTo>
                    <a:pt x="36" y="50"/>
                    <a:pt x="36" y="44"/>
                    <a:pt x="35" y="38"/>
                  </a:cubicBezTo>
                  <a:cubicBezTo>
                    <a:pt x="33" y="24"/>
                    <a:pt x="25" y="15"/>
                    <a:pt x="11" y="12"/>
                  </a:cubicBezTo>
                  <a:cubicBezTo>
                    <a:pt x="8" y="12"/>
                    <a:pt x="5" y="10"/>
                    <a:pt x="0" y="8"/>
                  </a:cubicBezTo>
                  <a:cubicBezTo>
                    <a:pt x="4" y="5"/>
                    <a:pt x="6" y="0"/>
                    <a:pt x="9" y="0"/>
                  </a:cubicBezTo>
                  <a:cubicBezTo>
                    <a:pt x="45" y="0"/>
                    <a:pt x="82" y="0"/>
                    <a:pt x="118" y="0"/>
                  </a:cubicBezTo>
                  <a:cubicBezTo>
                    <a:pt x="121" y="0"/>
                    <a:pt x="124" y="4"/>
                    <a:pt x="126" y="6"/>
                  </a:cubicBezTo>
                  <a:cubicBezTo>
                    <a:pt x="124" y="9"/>
                    <a:pt x="124" y="10"/>
                    <a:pt x="123" y="11"/>
                  </a:cubicBezTo>
                  <a:cubicBezTo>
                    <a:pt x="96" y="19"/>
                    <a:pt x="92" y="23"/>
                    <a:pt x="92" y="52"/>
                  </a:cubicBezTo>
                  <a:cubicBezTo>
                    <a:pt x="92" y="128"/>
                    <a:pt x="92" y="205"/>
                    <a:pt x="92" y="282"/>
                  </a:cubicBezTo>
                  <a:cubicBezTo>
                    <a:pt x="92" y="285"/>
                    <a:pt x="92" y="288"/>
                    <a:pt x="92" y="292"/>
                  </a:cubicBezTo>
                  <a:cubicBezTo>
                    <a:pt x="94" y="305"/>
                    <a:pt x="99" y="311"/>
                    <a:pt x="113" y="311"/>
                  </a:cubicBezTo>
                  <a:cubicBezTo>
                    <a:pt x="140" y="312"/>
                    <a:pt x="167" y="313"/>
                    <a:pt x="195" y="311"/>
                  </a:cubicBezTo>
                  <a:cubicBezTo>
                    <a:pt x="219" y="310"/>
                    <a:pt x="237" y="297"/>
                    <a:pt x="250" y="276"/>
                  </a:cubicBezTo>
                  <a:cubicBezTo>
                    <a:pt x="254" y="268"/>
                    <a:pt x="257" y="259"/>
                    <a:pt x="262" y="251"/>
                  </a:cubicBezTo>
                  <a:cubicBezTo>
                    <a:pt x="263" y="248"/>
                    <a:pt x="267" y="246"/>
                    <a:pt x="270" y="243"/>
                  </a:cubicBezTo>
                  <a:cubicBezTo>
                    <a:pt x="272" y="244"/>
                    <a:pt x="274" y="245"/>
                    <a:pt x="275"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1">
              <a:extLst>
                <a:ext uri="{FF2B5EF4-FFF2-40B4-BE49-F238E27FC236}">
                  <a16:creationId xmlns:a16="http://schemas.microsoft.com/office/drawing/2014/main" id="{30B911E3-1FA7-44BE-A82F-B12A573E6DE0}"/>
                </a:ext>
              </a:extLst>
            </p:cNvPr>
            <p:cNvSpPr>
              <a:spLocks/>
            </p:cNvSpPr>
            <p:nvPr userDrawn="1"/>
          </p:nvSpPr>
          <p:spPr bwMode="auto">
            <a:xfrm>
              <a:off x="6209020" y="2415682"/>
              <a:ext cx="73440" cy="192075"/>
            </a:xfrm>
            <a:custGeom>
              <a:avLst/>
              <a:gdLst>
                <a:gd name="T0" fmla="*/ 0 w 129"/>
                <a:gd name="T1" fmla="*/ 6 h 339"/>
                <a:gd name="T2" fmla="*/ 129 w 129"/>
                <a:gd name="T3" fmla="*/ 5 h 339"/>
                <a:gd name="T4" fmla="*/ 117 w 129"/>
                <a:gd name="T5" fmla="*/ 12 h 339"/>
                <a:gd name="T6" fmla="*/ 94 w 129"/>
                <a:gd name="T7" fmla="*/ 43 h 339"/>
                <a:gd name="T8" fmla="*/ 94 w 129"/>
                <a:gd name="T9" fmla="*/ 75 h 339"/>
                <a:gd name="T10" fmla="*/ 94 w 129"/>
                <a:gd name="T11" fmla="*/ 279 h 339"/>
                <a:gd name="T12" fmla="*/ 95 w 129"/>
                <a:gd name="T13" fmla="*/ 297 h 339"/>
                <a:gd name="T14" fmla="*/ 120 w 129"/>
                <a:gd name="T15" fmla="*/ 325 h 339"/>
                <a:gd name="T16" fmla="*/ 128 w 129"/>
                <a:gd name="T17" fmla="*/ 328 h 339"/>
                <a:gd name="T18" fmla="*/ 123 w 129"/>
                <a:gd name="T19" fmla="*/ 336 h 339"/>
                <a:gd name="T20" fmla="*/ 110 w 129"/>
                <a:gd name="T21" fmla="*/ 337 h 339"/>
                <a:gd name="T22" fmla="*/ 18 w 129"/>
                <a:gd name="T23" fmla="*/ 337 h 339"/>
                <a:gd name="T24" fmla="*/ 4 w 129"/>
                <a:gd name="T25" fmla="*/ 329 h 339"/>
                <a:gd name="T26" fmla="*/ 12 w 129"/>
                <a:gd name="T27" fmla="*/ 325 h 339"/>
                <a:gd name="T28" fmla="*/ 38 w 129"/>
                <a:gd name="T29" fmla="*/ 298 h 339"/>
                <a:gd name="T30" fmla="*/ 38 w 129"/>
                <a:gd name="T31" fmla="*/ 282 h 339"/>
                <a:gd name="T32" fmla="*/ 38 w 129"/>
                <a:gd name="T33" fmla="*/ 54 h 339"/>
                <a:gd name="T34" fmla="*/ 38 w 129"/>
                <a:gd name="T35" fmla="*/ 38 h 339"/>
                <a:gd name="T36" fmla="*/ 16 w 129"/>
                <a:gd name="T37" fmla="*/ 13 h 339"/>
                <a:gd name="T38" fmla="*/ 0 w 129"/>
                <a:gd name="T39" fmla="*/ 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339">
                  <a:moveTo>
                    <a:pt x="0" y="6"/>
                  </a:moveTo>
                  <a:cubicBezTo>
                    <a:pt x="21" y="0"/>
                    <a:pt x="110" y="0"/>
                    <a:pt x="129" y="5"/>
                  </a:cubicBezTo>
                  <a:cubicBezTo>
                    <a:pt x="124" y="8"/>
                    <a:pt x="121" y="11"/>
                    <a:pt x="117" y="12"/>
                  </a:cubicBezTo>
                  <a:cubicBezTo>
                    <a:pt x="101" y="16"/>
                    <a:pt x="95" y="28"/>
                    <a:pt x="94" y="43"/>
                  </a:cubicBezTo>
                  <a:cubicBezTo>
                    <a:pt x="94" y="54"/>
                    <a:pt x="94" y="65"/>
                    <a:pt x="94" y="75"/>
                  </a:cubicBezTo>
                  <a:cubicBezTo>
                    <a:pt x="94" y="143"/>
                    <a:pt x="94" y="211"/>
                    <a:pt x="94" y="279"/>
                  </a:cubicBezTo>
                  <a:cubicBezTo>
                    <a:pt x="94" y="285"/>
                    <a:pt x="94" y="291"/>
                    <a:pt x="95" y="297"/>
                  </a:cubicBezTo>
                  <a:cubicBezTo>
                    <a:pt x="96" y="315"/>
                    <a:pt x="102" y="321"/>
                    <a:pt x="120" y="325"/>
                  </a:cubicBezTo>
                  <a:cubicBezTo>
                    <a:pt x="122" y="326"/>
                    <a:pt x="124" y="327"/>
                    <a:pt x="128" y="328"/>
                  </a:cubicBezTo>
                  <a:cubicBezTo>
                    <a:pt x="126" y="331"/>
                    <a:pt x="125" y="336"/>
                    <a:pt x="123" y="336"/>
                  </a:cubicBezTo>
                  <a:cubicBezTo>
                    <a:pt x="119" y="337"/>
                    <a:pt x="114" y="337"/>
                    <a:pt x="110" y="337"/>
                  </a:cubicBezTo>
                  <a:cubicBezTo>
                    <a:pt x="79" y="337"/>
                    <a:pt x="48" y="337"/>
                    <a:pt x="18" y="337"/>
                  </a:cubicBezTo>
                  <a:cubicBezTo>
                    <a:pt x="12" y="337"/>
                    <a:pt x="5" y="339"/>
                    <a:pt x="4" y="329"/>
                  </a:cubicBezTo>
                  <a:cubicBezTo>
                    <a:pt x="7" y="328"/>
                    <a:pt x="9" y="326"/>
                    <a:pt x="12" y="325"/>
                  </a:cubicBezTo>
                  <a:cubicBezTo>
                    <a:pt x="30" y="321"/>
                    <a:pt x="36" y="315"/>
                    <a:pt x="38" y="298"/>
                  </a:cubicBezTo>
                  <a:cubicBezTo>
                    <a:pt x="39" y="293"/>
                    <a:pt x="38" y="287"/>
                    <a:pt x="38" y="282"/>
                  </a:cubicBezTo>
                  <a:cubicBezTo>
                    <a:pt x="38" y="206"/>
                    <a:pt x="38" y="130"/>
                    <a:pt x="38" y="54"/>
                  </a:cubicBezTo>
                  <a:cubicBezTo>
                    <a:pt x="38" y="49"/>
                    <a:pt x="39" y="43"/>
                    <a:pt x="38" y="38"/>
                  </a:cubicBezTo>
                  <a:cubicBezTo>
                    <a:pt x="36" y="26"/>
                    <a:pt x="31" y="15"/>
                    <a:pt x="16" y="13"/>
                  </a:cubicBezTo>
                  <a:cubicBezTo>
                    <a:pt x="12" y="12"/>
                    <a:pt x="8"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2">
              <a:extLst>
                <a:ext uri="{FF2B5EF4-FFF2-40B4-BE49-F238E27FC236}">
                  <a16:creationId xmlns:a16="http://schemas.microsoft.com/office/drawing/2014/main" id="{A71D2B30-F5BA-4F47-9030-1561278C1357}"/>
                </a:ext>
              </a:extLst>
            </p:cNvPr>
            <p:cNvSpPr>
              <a:spLocks/>
            </p:cNvSpPr>
            <p:nvPr userDrawn="1"/>
          </p:nvSpPr>
          <p:spPr bwMode="auto">
            <a:xfrm>
              <a:off x="5439591" y="2415682"/>
              <a:ext cx="70051" cy="190945"/>
            </a:xfrm>
            <a:custGeom>
              <a:avLst/>
              <a:gdLst>
                <a:gd name="T0" fmla="*/ 124 w 124"/>
                <a:gd name="T1" fmla="*/ 331 h 337"/>
                <a:gd name="T2" fmla="*/ 115 w 124"/>
                <a:gd name="T3" fmla="*/ 337 h 337"/>
                <a:gd name="T4" fmla="*/ 13 w 124"/>
                <a:gd name="T5" fmla="*/ 337 h 337"/>
                <a:gd name="T6" fmla="*/ 0 w 124"/>
                <a:gd name="T7" fmla="*/ 330 h 337"/>
                <a:gd name="T8" fmla="*/ 13 w 124"/>
                <a:gd name="T9" fmla="*/ 325 h 337"/>
                <a:gd name="T10" fmla="*/ 36 w 124"/>
                <a:gd name="T11" fmla="*/ 297 h 337"/>
                <a:gd name="T12" fmla="*/ 36 w 124"/>
                <a:gd name="T13" fmla="*/ 41 h 337"/>
                <a:gd name="T14" fmla="*/ 15 w 124"/>
                <a:gd name="T15" fmla="*/ 13 h 337"/>
                <a:gd name="T16" fmla="*/ 3 w 124"/>
                <a:gd name="T17" fmla="*/ 6 h 337"/>
                <a:gd name="T18" fmla="*/ 124 w 124"/>
                <a:gd name="T19" fmla="*/ 6 h 337"/>
                <a:gd name="T20" fmla="*/ 114 w 124"/>
                <a:gd name="T21" fmla="*/ 12 h 337"/>
                <a:gd name="T22" fmla="*/ 92 w 124"/>
                <a:gd name="T23" fmla="*/ 42 h 337"/>
                <a:gd name="T24" fmla="*/ 92 w 124"/>
                <a:gd name="T25" fmla="*/ 56 h 337"/>
                <a:gd name="T26" fmla="*/ 92 w 124"/>
                <a:gd name="T27" fmla="*/ 282 h 337"/>
                <a:gd name="T28" fmla="*/ 92 w 124"/>
                <a:gd name="T29" fmla="*/ 288 h 337"/>
                <a:gd name="T30" fmla="*/ 124 w 124"/>
                <a:gd name="T31" fmla="*/ 33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 h="337">
                  <a:moveTo>
                    <a:pt x="124" y="331"/>
                  </a:moveTo>
                  <a:cubicBezTo>
                    <a:pt x="121" y="333"/>
                    <a:pt x="118" y="337"/>
                    <a:pt x="115" y="337"/>
                  </a:cubicBezTo>
                  <a:cubicBezTo>
                    <a:pt x="81" y="337"/>
                    <a:pt x="47" y="337"/>
                    <a:pt x="13" y="337"/>
                  </a:cubicBezTo>
                  <a:cubicBezTo>
                    <a:pt x="10" y="337"/>
                    <a:pt x="6" y="333"/>
                    <a:pt x="0" y="330"/>
                  </a:cubicBezTo>
                  <a:cubicBezTo>
                    <a:pt x="7" y="327"/>
                    <a:pt x="10" y="326"/>
                    <a:pt x="13" y="325"/>
                  </a:cubicBezTo>
                  <a:cubicBezTo>
                    <a:pt x="29" y="320"/>
                    <a:pt x="36" y="314"/>
                    <a:pt x="36" y="297"/>
                  </a:cubicBezTo>
                  <a:cubicBezTo>
                    <a:pt x="36" y="212"/>
                    <a:pt x="36" y="126"/>
                    <a:pt x="36" y="41"/>
                  </a:cubicBezTo>
                  <a:cubicBezTo>
                    <a:pt x="36" y="27"/>
                    <a:pt x="29" y="17"/>
                    <a:pt x="15" y="13"/>
                  </a:cubicBezTo>
                  <a:cubicBezTo>
                    <a:pt x="11" y="12"/>
                    <a:pt x="8" y="9"/>
                    <a:pt x="3" y="6"/>
                  </a:cubicBezTo>
                  <a:cubicBezTo>
                    <a:pt x="19" y="0"/>
                    <a:pt x="108" y="0"/>
                    <a:pt x="124" y="6"/>
                  </a:cubicBezTo>
                  <a:cubicBezTo>
                    <a:pt x="120" y="9"/>
                    <a:pt x="118" y="12"/>
                    <a:pt x="114" y="12"/>
                  </a:cubicBezTo>
                  <a:cubicBezTo>
                    <a:pt x="99" y="16"/>
                    <a:pt x="94" y="28"/>
                    <a:pt x="92" y="42"/>
                  </a:cubicBezTo>
                  <a:cubicBezTo>
                    <a:pt x="91" y="47"/>
                    <a:pt x="92" y="51"/>
                    <a:pt x="92" y="56"/>
                  </a:cubicBezTo>
                  <a:cubicBezTo>
                    <a:pt x="92" y="131"/>
                    <a:pt x="92" y="207"/>
                    <a:pt x="92" y="282"/>
                  </a:cubicBezTo>
                  <a:cubicBezTo>
                    <a:pt x="92" y="284"/>
                    <a:pt x="92" y="286"/>
                    <a:pt x="92" y="288"/>
                  </a:cubicBezTo>
                  <a:cubicBezTo>
                    <a:pt x="92" y="313"/>
                    <a:pt x="98" y="320"/>
                    <a:pt x="124"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3">
              <a:extLst>
                <a:ext uri="{FF2B5EF4-FFF2-40B4-BE49-F238E27FC236}">
                  <a16:creationId xmlns:a16="http://schemas.microsoft.com/office/drawing/2014/main" id="{73CA048C-365F-4706-AEC4-07D7BD05A9DE}"/>
                </a:ext>
              </a:extLst>
            </p:cNvPr>
            <p:cNvSpPr>
              <a:spLocks noEditPoints="1"/>
            </p:cNvSpPr>
            <p:nvPr userDrawn="1"/>
          </p:nvSpPr>
          <p:spPr bwMode="auto">
            <a:xfrm>
              <a:off x="4979742" y="3130312"/>
              <a:ext cx="104511" cy="103946"/>
            </a:xfrm>
            <a:custGeom>
              <a:avLst/>
              <a:gdLst>
                <a:gd name="T0" fmla="*/ 3 w 184"/>
                <a:gd name="T1" fmla="*/ 4 h 184"/>
                <a:gd name="T2" fmla="*/ 14 w 184"/>
                <a:gd name="T3" fmla="*/ 0 h 184"/>
                <a:gd name="T4" fmla="*/ 96 w 184"/>
                <a:gd name="T5" fmla="*/ 0 h 184"/>
                <a:gd name="T6" fmla="*/ 115 w 184"/>
                <a:gd name="T7" fmla="*/ 4 h 184"/>
                <a:gd name="T8" fmla="*/ 153 w 184"/>
                <a:gd name="T9" fmla="*/ 47 h 184"/>
                <a:gd name="T10" fmla="*/ 123 w 184"/>
                <a:gd name="T11" fmla="*/ 93 h 184"/>
                <a:gd name="T12" fmla="*/ 110 w 184"/>
                <a:gd name="T13" fmla="*/ 99 h 184"/>
                <a:gd name="T14" fmla="*/ 133 w 184"/>
                <a:gd name="T15" fmla="*/ 128 h 184"/>
                <a:gd name="T16" fmla="*/ 157 w 184"/>
                <a:gd name="T17" fmla="*/ 157 h 184"/>
                <a:gd name="T18" fmla="*/ 184 w 184"/>
                <a:gd name="T19" fmla="*/ 179 h 184"/>
                <a:gd name="T20" fmla="*/ 182 w 184"/>
                <a:gd name="T21" fmla="*/ 183 h 184"/>
                <a:gd name="T22" fmla="*/ 138 w 184"/>
                <a:gd name="T23" fmla="*/ 183 h 184"/>
                <a:gd name="T24" fmla="*/ 126 w 184"/>
                <a:gd name="T25" fmla="*/ 174 h 184"/>
                <a:gd name="T26" fmla="*/ 80 w 184"/>
                <a:gd name="T27" fmla="*/ 116 h 184"/>
                <a:gd name="T28" fmla="*/ 65 w 184"/>
                <a:gd name="T29" fmla="*/ 98 h 184"/>
                <a:gd name="T30" fmla="*/ 63 w 184"/>
                <a:gd name="T31" fmla="*/ 162 h 184"/>
                <a:gd name="T32" fmla="*/ 76 w 184"/>
                <a:gd name="T33" fmla="*/ 172 h 184"/>
                <a:gd name="T34" fmla="*/ 85 w 184"/>
                <a:gd name="T35" fmla="*/ 182 h 184"/>
                <a:gd name="T36" fmla="*/ 0 w 184"/>
                <a:gd name="T37" fmla="*/ 182 h 184"/>
                <a:gd name="T38" fmla="*/ 11 w 184"/>
                <a:gd name="T39" fmla="*/ 172 h 184"/>
                <a:gd name="T40" fmla="*/ 26 w 184"/>
                <a:gd name="T41" fmla="*/ 152 h 184"/>
                <a:gd name="T42" fmla="*/ 27 w 184"/>
                <a:gd name="T43" fmla="*/ 33 h 184"/>
                <a:gd name="T44" fmla="*/ 4 w 184"/>
                <a:gd name="T45" fmla="*/ 9 h 184"/>
                <a:gd name="T46" fmla="*/ 3 w 184"/>
                <a:gd name="T47" fmla="*/ 4 h 184"/>
                <a:gd name="T48" fmla="*/ 63 w 184"/>
                <a:gd name="T49" fmla="*/ 84 h 184"/>
                <a:gd name="T50" fmla="*/ 112 w 184"/>
                <a:gd name="T51" fmla="*/ 67 h 184"/>
                <a:gd name="T52" fmla="*/ 110 w 184"/>
                <a:gd name="T53" fmla="*/ 31 h 184"/>
                <a:gd name="T54" fmla="*/ 63 w 184"/>
                <a:gd name="T55" fmla="*/ 19 h 184"/>
                <a:gd name="T56" fmla="*/ 63 w 184"/>
                <a:gd name="T57" fmla="*/ 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4" h="184">
                  <a:moveTo>
                    <a:pt x="3" y="4"/>
                  </a:moveTo>
                  <a:cubicBezTo>
                    <a:pt x="7" y="3"/>
                    <a:pt x="10" y="0"/>
                    <a:pt x="14" y="0"/>
                  </a:cubicBezTo>
                  <a:cubicBezTo>
                    <a:pt x="41" y="0"/>
                    <a:pt x="69" y="0"/>
                    <a:pt x="96" y="0"/>
                  </a:cubicBezTo>
                  <a:cubicBezTo>
                    <a:pt x="102" y="0"/>
                    <a:pt x="109" y="2"/>
                    <a:pt x="115" y="4"/>
                  </a:cubicBezTo>
                  <a:cubicBezTo>
                    <a:pt x="138" y="10"/>
                    <a:pt x="153" y="25"/>
                    <a:pt x="153" y="47"/>
                  </a:cubicBezTo>
                  <a:cubicBezTo>
                    <a:pt x="154" y="70"/>
                    <a:pt x="148" y="82"/>
                    <a:pt x="123" y="93"/>
                  </a:cubicBezTo>
                  <a:cubicBezTo>
                    <a:pt x="120" y="95"/>
                    <a:pt x="116" y="96"/>
                    <a:pt x="110" y="99"/>
                  </a:cubicBezTo>
                  <a:cubicBezTo>
                    <a:pt x="118" y="109"/>
                    <a:pt x="125" y="119"/>
                    <a:pt x="133" y="128"/>
                  </a:cubicBezTo>
                  <a:cubicBezTo>
                    <a:pt x="141" y="138"/>
                    <a:pt x="148" y="149"/>
                    <a:pt x="157" y="157"/>
                  </a:cubicBezTo>
                  <a:cubicBezTo>
                    <a:pt x="165" y="165"/>
                    <a:pt x="175" y="172"/>
                    <a:pt x="184" y="179"/>
                  </a:cubicBezTo>
                  <a:cubicBezTo>
                    <a:pt x="184" y="180"/>
                    <a:pt x="183" y="182"/>
                    <a:pt x="182" y="183"/>
                  </a:cubicBezTo>
                  <a:cubicBezTo>
                    <a:pt x="167" y="183"/>
                    <a:pt x="152" y="184"/>
                    <a:pt x="138" y="183"/>
                  </a:cubicBezTo>
                  <a:cubicBezTo>
                    <a:pt x="133" y="183"/>
                    <a:pt x="129" y="178"/>
                    <a:pt x="126" y="174"/>
                  </a:cubicBezTo>
                  <a:cubicBezTo>
                    <a:pt x="110" y="155"/>
                    <a:pt x="96" y="135"/>
                    <a:pt x="80" y="116"/>
                  </a:cubicBezTo>
                  <a:cubicBezTo>
                    <a:pt x="77" y="111"/>
                    <a:pt x="72" y="106"/>
                    <a:pt x="65" y="98"/>
                  </a:cubicBezTo>
                  <a:cubicBezTo>
                    <a:pt x="60" y="123"/>
                    <a:pt x="62" y="142"/>
                    <a:pt x="63" y="162"/>
                  </a:cubicBezTo>
                  <a:cubicBezTo>
                    <a:pt x="63" y="169"/>
                    <a:pt x="70" y="171"/>
                    <a:pt x="76" y="172"/>
                  </a:cubicBezTo>
                  <a:cubicBezTo>
                    <a:pt x="81" y="172"/>
                    <a:pt x="87" y="172"/>
                    <a:pt x="85" y="182"/>
                  </a:cubicBezTo>
                  <a:cubicBezTo>
                    <a:pt x="59" y="182"/>
                    <a:pt x="32" y="182"/>
                    <a:pt x="0" y="182"/>
                  </a:cubicBezTo>
                  <a:cubicBezTo>
                    <a:pt x="6" y="177"/>
                    <a:pt x="8" y="172"/>
                    <a:pt x="11" y="172"/>
                  </a:cubicBezTo>
                  <a:cubicBezTo>
                    <a:pt x="23" y="171"/>
                    <a:pt x="26" y="163"/>
                    <a:pt x="26" y="152"/>
                  </a:cubicBezTo>
                  <a:cubicBezTo>
                    <a:pt x="26" y="112"/>
                    <a:pt x="26" y="73"/>
                    <a:pt x="27" y="33"/>
                  </a:cubicBezTo>
                  <a:cubicBezTo>
                    <a:pt x="27" y="16"/>
                    <a:pt x="14" y="14"/>
                    <a:pt x="4" y="9"/>
                  </a:cubicBezTo>
                  <a:cubicBezTo>
                    <a:pt x="4" y="8"/>
                    <a:pt x="3" y="6"/>
                    <a:pt x="3" y="4"/>
                  </a:cubicBezTo>
                  <a:close/>
                  <a:moveTo>
                    <a:pt x="63" y="84"/>
                  </a:moveTo>
                  <a:cubicBezTo>
                    <a:pt x="82" y="84"/>
                    <a:pt x="100" y="84"/>
                    <a:pt x="112" y="67"/>
                  </a:cubicBezTo>
                  <a:cubicBezTo>
                    <a:pt x="118" y="57"/>
                    <a:pt x="117" y="39"/>
                    <a:pt x="110" y="31"/>
                  </a:cubicBezTo>
                  <a:cubicBezTo>
                    <a:pt x="98" y="16"/>
                    <a:pt x="81" y="18"/>
                    <a:pt x="63" y="19"/>
                  </a:cubicBezTo>
                  <a:cubicBezTo>
                    <a:pt x="63" y="41"/>
                    <a:pt x="63" y="62"/>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4">
              <a:extLst>
                <a:ext uri="{FF2B5EF4-FFF2-40B4-BE49-F238E27FC236}">
                  <a16:creationId xmlns:a16="http://schemas.microsoft.com/office/drawing/2014/main" id="{38C5B876-10EB-48E3-AB62-B8464DEAF823}"/>
                </a:ext>
              </a:extLst>
            </p:cNvPr>
            <p:cNvSpPr>
              <a:spLocks/>
            </p:cNvSpPr>
            <p:nvPr userDrawn="1"/>
          </p:nvSpPr>
          <p:spPr bwMode="auto">
            <a:xfrm>
              <a:off x="4511419" y="3128618"/>
              <a:ext cx="110161" cy="107901"/>
            </a:xfrm>
            <a:custGeom>
              <a:avLst/>
              <a:gdLst>
                <a:gd name="T0" fmla="*/ 123 w 195"/>
                <a:gd name="T1" fmla="*/ 11 h 191"/>
                <a:gd name="T2" fmla="*/ 195 w 195"/>
                <a:gd name="T3" fmla="*/ 5 h 191"/>
                <a:gd name="T4" fmla="*/ 188 w 195"/>
                <a:gd name="T5" fmla="*/ 15 h 191"/>
                <a:gd name="T6" fmla="*/ 170 w 195"/>
                <a:gd name="T7" fmla="*/ 43 h 191"/>
                <a:gd name="T8" fmla="*/ 170 w 195"/>
                <a:gd name="T9" fmla="*/ 107 h 191"/>
                <a:gd name="T10" fmla="*/ 166 w 195"/>
                <a:gd name="T11" fmla="*/ 145 h 191"/>
                <a:gd name="T12" fmla="*/ 113 w 195"/>
                <a:gd name="T13" fmla="*/ 190 h 191"/>
                <a:gd name="T14" fmla="*/ 87 w 195"/>
                <a:gd name="T15" fmla="*/ 191 h 191"/>
                <a:gd name="T16" fmla="*/ 27 w 195"/>
                <a:gd name="T17" fmla="*/ 131 h 191"/>
                <a:gd name="T18" fmla="*/ 26 w 195"/>
                <a:gd name="T19" fmla="*/ 49 h 191"/>
                <a:gd name="T20" fmla="*/ 26 w 195"/>
                <a:gd name="T21" fmla="*/ 35 h 191"/>
                <a:gd name="T22" fmla="*/ 12 w 195"/>
                <a:gd name="T23" fmla="*/ 16 h 191"/>
                <a:gd name="T24" fmla="*/ 4 w 195"/>
                <a:gd name="T25" fmla="*/ 4 h 191"/>
                <a:gd name="T26" fmla="*/ 84 w 195"/>
                <a:gd name="T27" fmla="*/ 5 h 191"/>
                <a:gd name="T28" fmla="*/ 87 w 195"/>
                <a:gd name="T29" fmla="*/ 11 h 191"/>
                <a:gd name="T30" fmla="*/ 74 w 195"/>
                <a:gd name="T31" fmla="*/ 16 h 191"/>
                <a:gd name="T32" fmla="*/ 60 w 195"/>
                <a:gd name="T33" fmla="*/ 32 h 191"/>
                <a:gd name="T34" fmla="*/ 62 w 195"/>
                <a:gd name="T35" fmla="*/ 138 h 191"/>
                <a:gd name="T36" fmla="*/ 103 w 195"/>
                <a:gd name="T37" fmla="*/ 173 h 191"/>
                <a:gd name="T38" fmla="*/ 147 w 195"/>
                <a:gd name="T39" fmla="*/ 138 h 191"/>
                <a:gd name="T40" fmla="*/ 150 w 195"/>
                <a:gd name="T41" fmla="*/ 95 h 191"/>
                <a:gd name="T42" fmla="*/ 150 w 195"/>
                <a:gd name="T43" fmla="*/ 45 h 191"/>
                <a:gd name="T44" fmla="*/ 129 w 195"/>
                <a:gd name="T45" fmla="*/ 14 h 191"/>
                <a:gd name="T46" fmla="*/ 123 w 195"/>
                <a:gd name="T47" fmla="*/ 1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5" h="191">
                  <a:moveTo>
                    <a:pt x="123" y="11"/>
                  </a:moveTo>
                  <a:cubicBezTo>
                    <a:pt x="133" y="2"/>
                    <a:pt x="159" y="0"/>
                    <a:pt x="195" y="5"/>
                  </a:cubicBezTo>
                  <a:cubicBezTo>
                    <a:pt x="192" y="9"/>
                    <a:pt x="191" y="14"/>
                    <a:pt x="188" y="15"/>
                  </a:cubicBezTo>
                  <a:cubicBezTo>
                    <a:pt x="172" y="18"/>
                    <a:pt x="170" y="29"/>
                    <a:pt x="170" y="43"/>
                  </a:cubicBezTo>
                  <a:cubicBezTo>
                    <a:pt x="171" y="64"/>
                    <a:pt x="171" y="86"/>
                    <a:pt x="170" y="107"/>
                  </a:cubicBezTo>
                  <a:cubicBezTo>
                    <a:pt x="170" y="120"/>
                    <a:pt x="169" y="132"/>
                    <a:pt x="166" y="145"/>
                  </a:cubicBezTo>
                  <a:cubicBezTo>
                    <a:pt x="162" y="171"/>
                    <a:pt x="141" y="188"/>
                    <a:pt x="113" y="190"/>
                  </a:cubicBezTo>
                  <a:cubicBezTo>
                    <a:pt x="105" y="191"/>
                    <a:pt x="96" y="191"/>
                    <a:pt x="87" y="191"/>
                  </a:cubicBezTo>
                  <a:cubicBezTo>
                    <a:pt x="51" y="190"/>
                    <a:pt x="27" y="167"/>
                    <a:pt x="27" y="131"/>
                  </a:cubicBezTo>
                  <a:cubicBezTo>
                    <a:pt x="26" y="103"/>
                    <a:pt x="26" y="76"/>
                    <a:pt x="26" y="49"/>
                  </a:cubicBezTo>
                  <a:cubicBezTo>
                    <a:pt x="26" y="44"/>
                    <a:pt x="26" y="39"/>
                    <a:pt x="26" y="35"/>
                  </a:cubicBezTo>
                  <a:cubicBezTo>
                    <a:pt x="26" y="25"/>
                    <a:pt x="23" y="18"/>
                    <a:pt x="12" y="16"/>
                  </a:cubicBezTo>
                  <a:cubicBezTo>
                    <a:pt x="6" y="15"/>
                    <a:pt x="0" y="13"/>
                    <a:pt x="4" y="4"/>
                  </a:cubicBezTo>
                  <a:cubicBezTo>
                    <a:pt x="31" y="4"/>
                    <a:pt x="57" y="4"/>
                    <a:pt x="84" y="5"/>
                  </a:cubicBezTo>
                  <a:cubicBezTo>
                    <a:pt x="84" y="5"/>
                    <a:pt x="85" y="8"/>
                    <a:pt x="87" y="11"/>
                  </a:cubicBezTo>
                  <a:cubicBezTo>
                    <a:pt x="82" y="13"/>
                    <a:pt x="79" y="15"/>
                    <a:pt x="74" y="16"/>
                  </a:cubicBezTo>
                  <a:cubicBezTo>
                    <a:pt x="65" y="18"/>
                    <a:pt x="60" y="23"/>
                    <a:pt x="60" y="32"/>
                  </a:cubicBezTo>
                  <a:cubicBezTo>
                    <a:pt x="60" y="67"/>
                    <a:pt x="61" y="103"/>
                    <a:pt x="62" y="138"/>
                  </a:cubicBezTo>
                  <a:cubicBezTo>
                    <a:pt x="63" y="158"/>
                    <a:pt x="77" y="171"/>
                    <a:pt x="103" y="173"/>
                  </a:cubicBezTo>
                  <a:cubicBezTo>
                    <a:pt x="127" y="174"/>
                    <a:pt x="143" y="162"/>
                    <a:pt x="147" y="138"/>
                  </a:cubicBezTo>
                  <a:cubicBezTo>
                    <a:pt x="150" y="124"/>
                    <a:pt x="150" y="109"/>
                    <a:pt x="150" y="95"/>
                  </a:cubicBezTo>
                  <a:cubicBezTo>
                    <a:pt x="151" y="78"/>
                    <a:pt x="151" y="62"/>
                    <a:pt x="150" y="45"/>
                  </a:cubicBezTo>
                  <a:cubicBezTo>
                    <a:pt x="150" y="24"/>
                    <a:pt x="149" y="22"/>
                    <a:pt x="129" y="14"/>
                  </a:cubicBezTo>
                  <a:cubicBezTo>
                    <a:pt x="128" y="14"/>
                    <a:pt x="126" y="12"/>
                    <a:pt x="12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5">
              <a:extLst>
                <a:ext uri="{FF2B5EF4-FFF2-40B4-BE49-F238E27FC236}">
                  <a16:creationId xmlns:a16="http://schemas.microsoft.com/office/drawing/2014/main" id="{045A565F-3946-4BFA-87F0-E345A7950A24}"/>
                </a:ext>
              </a:extLst>
            </p:cNvPr>
            <p:cNvSpPr>
              <a:spLocks/>
            </p:cNvSpPr>
            <p:nvPr userDrawn="1"/>
          </p:nvSpPr>
          <p:spPr bwMode="auto">
            <a:xfrm>
              <a:off x="4686546" y="3126358"/>
              <a:ext cx="75135" cy="110161"/>
            </a:xfrm>
            <a:custGeom>
              <a:avLst/>
              <a:gdLst>
                <a:gd name="T0" fmla="*/ 116 w 132"/>
                <a:gd name="T1" fmla="*/ 4 h 195"/>
                <a:gd name="T2" fmla="*/ 122 w 132"/>
                <a:gd name="T3" fmla="*/ 63 h 195"/>
                <a:gd name="T4" fmla="*/ 108 w 132"/>
                <a:gd name="T5" fmla="*/ 61 h 195"/>
                <a:gd name="T6" fmla="*/ 101 w 132"/>
                <a:gd name="T7" fmla="*/ 46 h 195"/>
                <a:gd name="T8" fmla="*/ 63 w 132"/>
                <a:gd name="T9" fmla="*/ 21 h 195"/>
                <a:gd name="T10" fmla="*/ 42 w 132"/>
                <a:gd name="T11" fmla="*/ 34 h 195"/>
                <a:gd name="T12" fmla="*/ 46 w 132"/>
                <a:gd name="T13" fmla="*/ 58 h 195"/>
                <a:gd name="T14" fmla="*/ 70 w 132"/>
                <a:gd name="T15" fmla="*/ 76 h 195"/>
                <a:gd name="T16" fmla="*/ 108 w 132"/>
                <a:gd name="T17" fmla="*/ 101 h 195"/>
                <a:gd name="T18" fmla="*/ 126 w 132"/>
                <a:gd name="T19" fmla="*/ 158 h 195"/>
                <a:gd name="T20" fmla="*/ 81 w 132"/>
                <a:gd name="T21" fmla="*/ 194 h 195"/>
                <a:gd name="T22" fmla="*/ 57 w 132"/>
                <a:gd name="T23" fmla="*/ 194 h 195"/>
                <a:gd name="T24" fmla="*/ 32 w 132"/>
                <a:gd name="T25" fmla="*/ 189 h 195"/>
                <a:gd name="T26" fmla="*/ 9 w 132"/>
                <a:gd name="T27" fmla="*/ 195 h 195"/>
                <a:gd name="T28" fmla="*/ 0 w 132"/>
                <a:gd name="T29" fmla="*/ 133 h 195"/>
                <a:gd name="T30" fmla="*/ 17 w 132"/>
                <a:gd name="T31" fmla="*/ 139 h 195"/>
                <a:gd name="T32" fmla="*/ 37 w 132"/>
                <a:gd name="T33" fmla="*/ 166 h 195"/>
                <a:gd name="T34" fmla="*/ 70 w 132"/>
                <a:gd name="T35" fmla="*/ 177 h 195"/>
                <a:gd name="T36" fmla="*/ 91 w 132"/>
                <a:gd name="T37" fmla="*/ 162 h 195"/>
                <a:gd name="T38" fmla="*/ 87 w 132"/>
                <a:gd name="T39" fmla="*/ 134 h 195"/>
                <a:gd name="T40" fmla="*/ 64 w 132"/>
                <a:gd name="T41" fmla="*/ 115 h 195"/>
                <a:gd name="T42" fmla="*/ 29 w 132"/>
                <a:gd name="T43" fmla="*/ 93 h 195"/>
                <a:gd name="T44" fmla="*/ 12 w 132"/>
                <a:gd name="T45" fmla="*/ 33 h 195"/>
                <a:gd name="T46" fmla="*/ 68 w 132"/>
                <a:gd name="T47" fmla="*/ 3 h 195"/>
                <a:gd name="T48" fmla="*/ 75 w 132"/>
                <a:gd name="T49" fmla="*/ 5 h 195"/>
                <a:gd name="T50" fmla="*/ 112 w 132"/>
                <a:gd name="T51" fmla="*/ 1 h 195"/>
                <a:gd name="T52" fmla="*/ 116 w 132"/>
                <a:gd name="T53" fmla="*/ 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195">
                  <a:moveTo>
                    <a:pt x="116" y="4"/>
                  </a:moveTo>
                  <a:cubicBezTo>
                    <a:pt x="118" y="24"/>
                    <a:pt x="120" y="44"/>
                    <a:pt x="122" y="63"/>
                  </a:cubicBezTo>
                  <a:cubicBezTo>
                    <a:pt x="115" y="67"/>
                    <a:pt x="111" y="68"/>
                    <a:pt x="108" y="61"/>
                  </a:cubicBezTo>
                  <a:cubicBezTo>
                    <a:pt x="106" y="56"/>
                    <a:pt x="104" y="51"/>
                    <a:pt x="101" y="46"/>
                  </a:cubicBezTo>
                  <a:cubicBezTo>
                    <a:pt x="93" y="31"/>
                    <a:pt x="80" y="23"/>
                    <a:pt x="63" y="21"/>
                  </a:cubicBezTo>
                  <a:cubicBezTo>
                    <a:pt x="53" y="21"/>
                    <a:pt x="45" y="25"/>
                    <a:pt x="42" y="34"/>
                  </a:cubicBezTo>
                  <a:cubicBezTo>
                    <a:pt x="38" y="42"/>
                    <a:pt x="39" y="51"/>
                    <a:pt x="46" y="58"/>
                  </a:cubicBezTo>
                  <a:cubicBezTo>
                    <a:pt x="53" y="64"/>
                    <a:pt x="62" y="70"/>
                    <a:pt x="70" y="76"/>
                  </a:cubicBezTo>
                  <a:cubicBezTo>
                    <a:pt x="82" y="84"/>
                    <a:pt x="95" y="93"/>
                    <a:pt x="108" y="101"/>
                  </a:cubicBezTo>
                  <a:cubicBezTo>
                    <a:pt x="128" y="115"/>
                    <a:pt x="132" y="138"/>
                    <a:pt x="126" y="158"/>
                  </a:cubicBezTo>
                  <a:cubicBezTo>
                    <a:pt x="120" y="179"/>
                    <a:pt x="103" y="191"/>
                    <a:pt x="81" y="194"/>
                  </a:cubicBezTo>
                  <a:cubicBezTo>
                    <a:pt x="73" y="195"/>
                    <a:pt x="65" y="195"/>
                    <a:pt x="57" y="194"/>
                  </a:cubicBezTo>
                  <a:cubicBezTo>
                    <a:pt x="49" y="193"/>
                    <a:pt x="40" y="189"/>
                    <a:pt x="32" y="189"/>
                  </a:cubicBezTo>
                  <a:cubicBezTo>
                    <a:pt x="25" y="188"/>
                    <a:pt x="18" y="192"/>
                    <a:pt x="9" y="195"/>
                  </a:cubicBezTo>
                  <a:cubicBezTo>
                    <a:pt x="6" y="174"/>
                    <a:pt x="3" y="154"/>
                    <a:pt x="0" y="133"/>
                  </a:cubicBezTo>
                  <a:cubicBezTo>
                    <a:pt x="10" y="129"/>
                    <a:pt x="13" y="133"/>
                    <a:pt x="17" y="139"/>
                  </a:cubicBezTo>
                  <a:cubicBezTo>
                    <a:pt x="23" y="149"/>
                    <a:pt x="29" y="158"/>
                    <a:pt x="37" y="166"/>
                  </a:cubicBezTo>
                  <a:cubicBezTo>
                    <a:pt x="45" y="176"/>
                    <a:pt x="57" y="179"/>
                    <a:pt x="70" y="177"/>
                  </a:cubicBezTo>
                  <a:cubicBezTo>
                    <a:pt x="80" y="176"/>
                    <a:pt x="87" y="171"/>
                    <a:pt x="91" y="162"/>
                  </a:cubicBezTo>
                  <a:cubicBezTo>
                    <a:pt x="96" y="152"/>
                    <a:pt x="95" y="142"/>
                    <a:pt x="87" y="134"/>
                  </a:cubicBezTo>
                  <a:cubicBezTo>
                    <a:pt x="80" y="127"/>
                    <a:pt x="72" y="121"/>
                    <a:pt x="64" y="115"/>
                  </a:cubicBezTo>
                  <a:cubicBezTo>
                    <a:pt x="53" y="107"/>
                    <a:pt x="40" y="101"/>
                    <a:pt x="29" y="93"/>
                  </a:cubicBezTo>
                  <a:cubicBezTo>
                    <a:pt x="6" y="76"/>
                    <a:pt x="4" y="53"/>
                    <a:pt x="12" y="33"/>
                  </a:cubicBezTo>
                  <a:cubicBezTo>
                    <a:pt x="19" y="12"/>
                    <a:pt x="44" y="0"/>
                    <a:pt x="68" y="3"/>
                  </a:cubicBezTo>
                  <a:cubicBezTo>
                    <a:pt x="70" y="3"/>
                    <a:pt x="73" y="4"/>
                    <a:pt x="75" y="5"/>
                  </a:cubicBezTo>
                  <a:cubicBezTo>
                    <a:pt x="88" y="10"/>
                    <a:pt x="100" y="13"/>
                    <a:pt x="112" y="1"/>
                  </a:cubicBezTo>
                  <a:cubicBezTo>
                    <a:pt x="113" y="2"/>
                    <a:pt x="115" y="3"/>
                    <a:pt x="1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6">
              <a:extLst>
                <a:ext uri="{FF2B5EF4-FFF2-40B4-BE49-F238E27FC236}">
                  <a16:creationId xmlns:a16="http://schemas.microsoft.com/office/drawing/2014/main" id="{6E4C8C7A-A639-46A7-90FE-0C1FE1356FC4}"/>
                </a:ext>
              </a:extLst>
            </p:cNvPr>
            <p:cNvSpPr>
              <a:spLocks noEditPoints="1"/>
            </p:cNvSpPr>
            <p:nvPr userDrawn="1"/>
          </p:nvSpPr>
          <p:spPr bwMode="auto">
            <a:xfrm>
              <a:off x="5137921" y="3128053"/>
              <a:ext cx="111290" cy="106206"/>
            </a:xfrm>
            <a:custGeom>
              <a:avLst/>
              <a:gdLst>
                <a:gd name="T0" fmla="*/ 121 w 197"/>
                <a:gd name="T1" fmla="*/ 188 h 188"/>
                <a:gd name="T2" fmla="*/ 136 w 197"/>
                <a:gd name="T3" fmla="*/ 171 h 188"/>
                <a:gd name="T4" fmla="*/ 122 w 197"/>
                <a:gd name="T5" fmla="*/ 131 h 188"/>
                <a:gd name="T6" fmla="*/ 57 w 197"/>
                <a:gd name="T7" fmla="*/ 131 h 188"/>
                <a:gd name="T8" fmla="*/ 43 w 197"/>
                <a:gd name="T9" fmla="*/ 169 h 188"/>
                <a:gd name="T10" fmla="*/ 60 w 197"/>
                <a:gd name="T11" fmla="*/ 186 h 188"/>
                <a:gd name="T12" fmla="*/ 0 w 197"/>
                <a:gd name="T13" fmla="*/ 186 h 188"/>
                <a:gd name="T14" fmla="*/ 3 w 197"/>
                <a:gd name="T15" fmla="*/ 178 h 188"/>
                <a:gd name="T16" fmla="*/ 29 w 197"/>
                <a:gd name="T17" fmla="*/ 147 h 188"/>
                <a:gd name="T18" fmla="*/ 82 w 197"/>
                <a:gd name="T19" fmla="*/ 22 h 188"/>
                <a:gd name="T20" fmla="*/ 87 w 197"/>
                <a:gd name="T21" fmla="*/ 12 h 188"/>
                <a:gd name="T22" fmla="*/ 97 w 197"/>
                <a:gd name="T23" fmla="*/ 0 h 188"/>
                <a:gd name="T24" fmla="*/ 107 w 197"/>
                <a:gd name="T25" fmla="*/ 11 h 188"/>
                <a:gd name="T26" fmla="*/ 137 w 197"/>
                <a:gd name="T27" fmla="*/ 80 h 188"/>
                <a:gd name="T28" fmla="*/ 171 w 197"/>
                <a:gd name="T29" fmla="*/ 156 h 188"/>
                <a:gd name="T30" fmla="*/ 191 w 197"/>
                <a:gd name="T31" fmla="*/ 177 h 188"/>
                <a:gd name="T32" fmla="*/ 197 w 197"/>
                <a:gd name="T33" fmla="*/ 187 h 188"/>
                <a:gd name="T34" fmla="*/ 121 w 197"/>
                <a:gd name="T35" fmla="*/ 188 h 188"/>
                <a:gd name="T36" fmla="*/ 66 w 197"/>
                <a:gd name="T37" fmla="*/ 110 h 188"/>
                <a:gd name="T38" fmla="*/ 114 w 197"/>
                <a:gd name="T39" fmla="*/ 110 h 188"/>
                <a:gd name="T40" fmla="*/ 90 w 197"/>
                <a:gd name="T41" fmla="*/ 53 h 188"/>
                <a:gd name="T42" fmla="*/ 66 w 197"/>
                <a:gd name="T43"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7" h="188">
                  <a:moveTo>
                    <a:pt x="121" y="188"/>
                  </a:moveTo>
                  <a:cubicBezTo>
                    <a:pt x="118" y="172"/>
                    <a:pt x="131" y="178"/>
                    <a:pt x="136" y="171"/>
                  </a:cubicBezTo>
                  <a:cubicBezTo>
                    <a:pt x="136" y="158"/>
                    <a:pt x="128" y="145"/>
                    <a:pt x="122" y="131"/>
                  </a:cubicBezTo>
                  <a:cubicBezTo>
                    <a:pt x="101" y="131"/>
                    <a:pt x="80" y="131"/>
                    <a:pt x="57" y="131"/>
                  </a:cubicBezTo>
                  <a:cubicBezTo>
                    <a:pt x="52" y="144"/>
                    <a:pt x="48" y="157"/>
                    <a:pt x="43" y="169"/>
                  </a:cubicBezTo>
                  <a:cubicBezTo>
                    <a:pt x="54" y="176"/>
                    <a:pt x="57" y="179"/>
                    <a:pt x="60" y="186"/>
                  </a:cubicBezTo>
                  <a:cubicBezTo>
                    <a:pt x="40" y="186"/>
                    <a:pt x="21" y="186"/>
                    <a:pt x="0" y="186"/>
                  </a:cubicBezTo>
                  <a:cubicBezTo>
                    <a:pt x="2" y="182"/>
                    <a:pt x="2" y="178"/>
                    <a:pt x="3" y="178"/>
                  </a:cubicBezTo>
                  <a:cubicBezTo>
                    <a:pt x="19" y="173"/>
                    <a:pt x="23" y="160"/>
                    <a:pt x="29" y="147"/>
                  </a:cubicBezTo>
                  <a:cubicBezTo>
                    <a:pt x="47" y="105"/>
                    <a:pt x="64" y="64"/>
                    <a:pt x="82" y="22"/>
                  </a:cubicBezTo>
                  <a:cubicBezTo>
                    <a:pt x="84" y="19"/>
                    <a:pt x="85" y="15"/>
                    <a:pt x="87" y="12"/>
                  </a:cubicBezTo>
                  <a:cubicBezTo>
                    <a:pt x="90" y="7"/>
                    <a:pt x="93" y="4"/>
                    <a:pt x="97" y="0"/>
                  </a:cubicBezTo>
                  <a:cubicBezTo>
                    <a:pt x="100" y="4"/>
                    <a:pt x="105" y="6"/>
                    <a:pt x="107" y="11"/>
                  </a:cubicBezTo>
                  <a:cubicBezTo>
                    <a:pt x="117" y="34"/>
                    <a:pt x="127" y="57"/>
                    <a:pt x="137" y="80"/>
                  </a:cubicBezTo>
                  <a:cubicBezTo>
                    <a:pt x="148" y="105"/>
                    <a:pt x="160" y="131"/>
                    <a:pt x="171" y="156"/>
                  </a:cubicBezTo>
                  <a:cubicBezTo>
                    <a:pt x="175" y="166"/>
                    <a:pt x="179" y="175"/>
                    <a:pt x="191" y="177"/>
                  </a:cubicBezTo>
                  <a:cubicBezTo>
                    <a:pt x="193" y="177"/>
                    <a:pt x="194" y="181"/>
                    <a:pt x="197" y="187"/>
                  </a:cubicBezTo>
                  <a:cubicBezTo>
                    <a:pt x="170" y="188"/>
                    <a:pt x="146" y="187"/>
                    <a:pt x="121" y="188"/>
                  </a:cubicBezTo>
                  <a:close/>
                  <a:moveTo>
                    <a:pt x="66" y="110"/>
                  </a:moveTo>
                  <a:cubicBezTo>
                    <a:pt x="83" y="110"/>
                    <a:pt x="97" y="110"/>
                    <a:pt x="114" y="110"/>
                  </a:cubicBezTo>
                  <a:cubicBezTo>
                    <a:pt x="106" y="91"/>
                    <a:pt x="99" y="74"/>
                    <a:pt x="90" y="53"/>
                  </a:cubicBezTo>
                  <a:cubicBezTo>
                    <a:pt x="81" y="75"/>
                    <a:pt x="74" y="92"/>
                    <a:pt x="6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7">
              <a:extLst>
                <a:ext uri="{FF2B5EF4-FFF2-40B4-BE49-F238E27FC236}">
                  <a16:creationId xmlns:a16="http://schemas.microsoft.com/office/drawing/2014/main" id="{54247FF1-0744-4A9D-B5B3-CBE167CB55D7}"/>
                </a:ext>
              </a:extLst>
            </p:cNvPr>
            <p:cNvSpPr>
              <a:spLocks noEditPoints="1"/>
            </p:cNvSpPr>
            <p:nvPr userDrawn="1"/>
          </p:nvSpPr>
          <p:spPr bwMode="auto">
            <a:xfrm>
              <a:off x="5574044" y="3127488"/>
              <a:ext cx="110161" cy="107901"/>
            </a:xfrm>
            <a:custGeom>
              <a:avLst/>
              <a:gdLst>
                <a:gd name="T0" fmla="*/ 194 w 194"/>
                <a:gd name="T1" fmla="*/ 188 h 191"/>
                <a:gd name="T2" fmla="*/ 119 w 194"/>
                <a:gd name="T3" fmla="*/ 188 h 191"/>
                <a:gd name="T4" fmla="*/ 135 w 194"/>
                <a:gd name="T5" fmla="*/ 172 h 191"/>
                <a:gd name="T6" fmla="*/ 120 w 194"/>
                <a:gd name="T7" fmla="*/ 132 h 191"/>
                <a:gd name="T8" fmla="*/ 58 w 194"/>
                <a:gd name="T9" fmla="*/ 132 h 191"/>
                <a:gd name="T10" fmla="*/ 45 w 194"/>
                <a:gd name="T11" fmla="*/ 171 h 191"/>
                <a:gd name="T12" fmla="*/ 60 w 194"/>
                <a:gd name="T13" fmla="*/ 187 h 191"/>
                <a:gd name="T14" fmla="*/ 0 w 194"/>
                <a:gd name="T15" fmla="*/ 188 h 191"/>
                <a:gd name="T16" fmla="*/ 5 w 194"/>
                <a:gd name="T17" fmla="*/ 178 h 191"/>
                <a:gd name="T18" fmla="*/ 23 w 194"/>
                <a:gd name="T19" fmla="*/ 159 h 191"/>
                <a:gd name="T20" fmla="*/ 84 w 194"/>
                <a:gd name="T21" fmla="*/ 18 h 191"/>
                <a:gd name="T22" fmla="*/ 97 w 194"/>
                <a:gd name="T23" fmla="*/ 2 h 191"/>
                <a:gd name="T24" fmla="*/ 109 w 194"/>
                <a:gd name="T25" fmla="*/ 17 h 191"/>
                <a:gd name="T26" fmla="*/ 170 w 194"/>
                <a:gd name="T27" fmla="*/ 156 h 191"/>
                <a:gd name="T28" fmla="*/ 191 w 194"/>
                <a:gd name="T29" fmla="*/ 178 h 191"/>
                <a:gd name="T30" fmla="*/ 194 w 194"/>
                <a:gd name="T31" fmla="*/ 188 h 191"/>
                <a:gd name="T32" fmla="*/ 114 w 194"/>
                <a:gd name="T33" fmla="*/ 112 h 191"/>
                <a:gd name="T34" fmla="*/ 89 w 194"/>
                <a:gd name="T35" fmla="*/ 55 h 191"/>
                <a:gd name="T36" fmla="*/ 66 w 194"/>
                <a:gd name="T37" fmla="*/ 112 h 191"/>
                <a:gd name="T38" fmla="*/ 114 w 194"/>
                <a:gd name="T39" fmla="*/ 11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91">
                  <a:moveTo>
                    <a:pt x="194" y="188"/>
                  </a:moveTo>
                  <a:cubicBezTo>
                    <a:pt x="168" y="188"/>
                    <a:pt x="143" y="188"/>
                    <a:pt x="119" y="188"/>
                  </a:cubicBezTo>
                  <a:cubicBezTo>
                    <a:pt x="115" y="172"/>
                    <a:pt x="130" y="180"/>
                    <a:pt x="135" y="172"/>
                  </a:cubicBezTo>
                  <a:cubicBezTo>
                    <a:pt x="136" y="158"/>
                    <a:pt x="127" y="146"/>
                    <a:pt x="120" y="132"/>
                  </a:cubicBezTo>
                  <a:cubicBezTo>
                    <a:pt x="99" y="132"/>
                    <a:pt x="79" y="132"/>
                    <a:pt x="58" y="132"/>
                  </a:cubicBezTo>
                  <a:cubicBezTo>
                    <a:pt x="52" y="146"/>
                    <a:pt x="43" y="158"/>
                    <a:pt x="45" y="171"/>
                  </a:cubicBezTo>
                  <a:cubicBezTo>
                    <a:pt x="49" y="180"/>
                    <a:pt x="62" y="173"/>
                    <a:pt x="60" y="187"/>
                  </a:cubicBezTo>
                  <a:cubicBezTo>
                    <a:pt x="41" y="191"/>
                    <a:pt x="22" y="188"/>
                    <a:pt x="0" y="188"/>
                  </a:cubicBezTo>
                  <a:cubicBezTo>
                    <a:pt x="2" y="183"/>
                    <a:pt x="3" y="178"/>
                    <a:pt x="5" y="178"/>
                  </a:cubicBezTo>
                  <a:cubicBezTo>
                    <a:pt x="16" y="176"/>
                    <a:pt x="19" y="167"/>
                    <a:pt x="23" y="159"/>
                  </a:cubicBezTo>
                  <a:cubicBezTo>
                    <a:pt x="44" y="112"/>
                    <a:pt x="64" y="65"/>
                    <a:pt x="84" y="18"/>
                  </a:cubicBezTo>
                  <a:cubicBezTo>
                    <a:pt x="87" y="12"/>
                    <a:pt x="92" y="3"/>
                    <a:pt x="97" y="2"/>
                  </a:cubicBezTo>
                  <a:cubicBezTo>
                    <a:pt x="106" y="0"/>
                    <a:pt x="106" y="11"/>
                    <a:pt x="109" y="17"/>
                  </a:cubicBezTo>
                  <a:cubicBezTo>
                    <a:pt x="129" y="64"/>
                    <a:pt x="149" y="110"/>
                    <a:pt x="170" y="156"/>
                  </a:cubicBezTo>
                  <a:cubicBezTo>
                    <a:pt x="174" y="166"/>
                    <a:pt x="178" y="176"/>
                    <a:pt x="191" y="178"/>
                  </a:cubicBezTo>
                  <a:cubicBezTo>
                    <a:pt x="192" y="178"/>
                    <a:pt x="192" y="183"/>
                    <a:pt x="194" y="188"/>
                  </a:cubicBezTo>
                  <a:close/>
                  <a:moveTo>
                    <a:pt x="114" y="112"/>
                  </a:moveTo>
                  <a:cubicBezTo>
                    <a:pt x="105" y="92"/>
                    <a:pt x="98" y="75"/>
                    <a:pt x="89" y="55"/>
                  </a:cubicBezTo>
                  <a:cubicBezTo>
                    <a:pt x="80" y="76"/>
                    <a:pt x="73" y="93"/>
                    <a:pt x="66" y="112"/>
                  </a:cubicBezTo>
                  <a:cubicBezTo>
                    <a:pt x="82" y="112"/>
                    <a:pt x="96" y="112"/>
                    <a:pt x="11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8">
              <a:extLst>
                <a:ext uri="{FF2B5EF4-FFF2-40B4-BE49-F238E27FC236}">
                  <a16:creationId xmlns:a16="http://schemas.microsoft.com/office/drawing/2014/main" id="{B4FD86B7-336B-41A1-A368-89751CB6980B}"/>
                </a:ext>
              </a:extLst>
            </p:cNvPr>
            <p:cNvSpPr>
              <a:spLocks noEditPoints="1"/>
            </p:cNvSpPr>
            <p:nvPr userDrawn="1"/>
          </p:nvSpPr>
          <p:spPr bwMode="auto">
            <a:xfrm>
              <a:off x="4341376" y="3127488"/>
              <a:ext cx="111290" cy="105641"/>
            </a:xfrm>
            <a:custGeom>
              <a:avLst/>
              <a:gdLst>
                <a:gd name="T0" fmla="*/ 42 w 196"/>
                <a:gd name="T1" fmla="*/ 171 h 187"/>
                <a:gd name="T2" fmla="*/ 59 w 196"/>
                <a:gd name="T3" fmla="*/ 187 h 187"/>
                <a:gd name="T4" fmla="*/ 0 w 196"/>
                <a:gd name="T5" fmla="*/ 187 h 187"/>
                <a:gd name="T6" fmla="*/ 4 w 196"/>
                <a:gd name="T7" fmla="*/ 178 h 187"/>
                <a:gd name="T8" fmla="*/ 26 w 196"/>
                <a:gd name="T9" fmla="*/ 151 h 187"/>
                <a:gd name="T10" fmla="*/ 84 w 196"/>
                <a:gd name="T11" fmla="*/ 18 h 187"/>
                <a:gd name="T12" fmla="*/ 96 w 196"/>
                <a:gd name="T13" fmla="*/ 2 h 187"/>
                <a:gd name="T14" fmla="*/ 108 w 196"/>
                <a:gd name="T15" fmla="*/ 18 h 187"/>
                <a:gd name="T16" fmla="*/ 168 w 196"/>
                <a:gd name="T17" fmla="*/ 154 h 187"/>
                <a:gd name="T18" fmla="*/ 190 w 196"/>
                <a:gd name="T19" fmla="*/ 178 h 187"/>
                <a:gd name="T20" fmla="*/ 196 w 196"/>
                <a:gd name="T21" fmla="*/ 187 h 187"/>
                <a:gd name="T22" fmla="*/ 120 w 196"/>
                <a:gd name="T23" fmla="*/ 187 h 187"/>
                <a:gd name="T24" fmla="*/ 135 w 196"/>
                <a:gd name="T25" fmla="*/ 171 h 187"/>
                <a:gd name="T26" fmla="*/ 121 w 196"/>
                <a:gd name="T27" fmla="*/ 132 h 187"/>
                <a:gd name="T28" fmla="*/ 56 w 196"/>
                <a:gd name="T29" fmla="*/ 132 h 187"/>
                <a:gd name="T30" fmla="*/ 42 w 196"/>
                <a:gd name="T31" fmla="*/ 171 h 187"/>
                <a:gd name="T32" fmla="*/ 113 w 196"/>
                <a:gd name="T33" fmla="*/ 112 h 187"/>
                <a:gd name="T34" fmla="*/ 88 w 196"/>
                <a:gd name="T35" fmla="*/ 54 h 187"/>
                <a:gd name="T36" fmla="*/ 65 w 196"/>
                <a:gd name="T37" fmla="*/ 112 h 187"/>
                <a:gd name="T38" fmla="*/ 113 w 196"/>
                <a:gd name="T39" fmla="*/ 1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187">
                  <a:moveTo>
                    <a:pt x="42" y="171"/>
                  </a:moveTo>
                  <a:cubicBezTo>
                    <a:pt x="56" y="178"/>
                    <a:pt x="56" y="178"/>
                    <a:pt x="59" y="187"/>
                  </a:cubicBezTo>
                  <a:cubicBezTo>
                    <a:pt x="40" y="187"/>
                    <a:pt x="21" y="187"/>
                    <a:pt x="0" y="187"/>
                  </a:cubicBezTo>
                  <a:cubicBezTo>
                    <a:pt x="1" y="183"/>
                    <a:pt x="2" y="178"/>
                    <a:pt x="4" y="178"/>
                  </a:cubicBezTo>
                  <a:cubicBezTo>
                    <a:pt x="17" y="173"/>
                    <a:pt x="22" y="162"/>
                    <a:pt x="26" y="151"/>
                  </a:cubicBezTo>
                  <a:cubicBezTo>
                    <a:pt x="45" y="107"/>
                    <a:pt x="64" y="62"/>
                    <a:pt x="84" y="18"/>
                  </a:cubicBezTo>
                  <a:cubicBezTo>
                    <a:pt x="86" y="11"/>
                    <a:pt x="91" y="3"/>
                    <a:pt x="96" y="2"/>
                  </a:cubicBezTo>
                  <a:cubicBezTo>
                    <a:pt x="105" y="0"/>
                    <a:pt x="105" y="12"/>
                    <a:pt x="108" y="18"/>
                  </a:cubicBezTo>
                  <a:cubicBezTo>
                    <a:pt x="128" y="63"/>
                    <a:pt x="148" y="109"/>
                    <a:pt x="168" y="154"/>
                  </a:cubicBezTo>
                  <a:cubicBezTo>
                    <a:pt x="173" y="165"/>
                    <a:pt x="177" y="175"/>
                    <a:pt x="190" y="178"/>
                  </a:cubicBezTo>
                  <a:cubicBezTo>
                    <a:pt x="192" y="178"/>
                    <a:pt x="193" y="183"/>
                    <a:pt x="196" y="187"/>
                  </a:cubicBezTo>
                  <a:cubicBezTo>
                    <a:pt x="169" y="187"/>
                    <a:pt x="145" y="187"/>
                    <a:pt x="120" y="187"/>
                  </a:cubicBezTo>
                  <a:cubicBezTo>
                    <a:pt x="115" y="173"/>
                    <a:pt x="131" y="180"/>
                    <a:pt x="135" y="171"/>
                  </a:cubicBezTo>
                  <a:cubicBezTo>
                    <a:pt x="135" y="158"/>
                    <a:pt x="126" y="146"/>
                    <a:pt x="121" y="132"/>
                  </a:cubicBezTo>
                  <a:cubicBezTo>
                    <a:pt x="99" y="132"/>
                    <a:pt x="78" y="132"/>
                    <a:pt x="56" y="132"/>
                  </a:cubicBezTo>
                  <a:cubicBezTo>
                    <a:pt x="51" y="145"/>
                    <a:pt x="46" y="158"/>
                    <a:pt x="42" y="171"/>
                  </a:cubicBezTo>
                  <a:close/>
                  <a:moveTo>
                    <a:pt x="113" y="112"/>
                  </a:moveTo>
                  <a:cubicBezTo>
                    <a:pt x="105" y="92"/>
                    <a:pt x="97" y="75"/>
                    <a:pt x="88" y="54"/>
                  </a:cubicBezTo>
                  <a:cubicBezTo>
                    <a:pt x="80" y="76"/>
                    <a:pt x="73" y="93"/>
                    <a:pt x="65" y="112"/>
                  </a:cubicBezTo>
                  <a:cubicBezTo>
                    <a:pt x="81" y="112"/>
                    <a:pt x="95" y="112"/>
                    <a:pt x="113"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9">
              <a:extLst>
                <a:ext uri="{FF2B5EF4-FFF2-40B4-BE49-F238E27FC236}">
                  <a16:creationId xmlns:a16="http://schemas.microsoft.com/office/drawing/2014/main" id="{CB26CF13-355D-4417-BAE7-7006A1ECD62E}"/>
                </a:ext>
              </a:extLst>
            </p:cNvPr>
            <p:cNvSpPr>
              <a:spLocks/>
            </p:cNvSpPr>
            <p:nvPr userDrawn="1"/>
          </p:nvSpPr>
          <p:spPr bwMode="auto">
            <a:xfrm>
              <a:off x="4827777" y="3130878"/>
              <a:ext cx="93213" cy="102816"/>
            </a:xfrm>
            <a:custGeom>
              <a:avLst/>
              <a:gdLst>
                <a:gd name="T0" fmla="*/ 126 w 165"/>
                <a:gd name="T1" fmla="*/ 182 h 182"/>
                <a:gd name="T2" fmla="*/ 42 w 165"/>
                <a:gd name="T3" fmla="*/ 182 h 182"/>
                <a:gd name="T4" fmla="*/ 49 w 165"/>
                <a:gd name="T5" fmla="*/ 171 h 182"/>
                <a:gd name="T6" fmla="*/ 65 w 165"/>
                <a:gd name="T7" fmla="*/ 154 h 182"/>
                <a:gd name="T8" fmla="*/ 65 w 165"/>
                <a:gd name="T9" fmla="*/ 19 h 182"/>
                <a:gd name="T10" fmla="*/ 48 w 165"/>
                <a:gd name="T11" fmla="*/ 17 h 182"/>
                <a:gd name="T12" fmla="*/ 17 w 165"/>
                <a:gd name="T13" fmla="*/ 40 h 182"/>
                <a:gd name="T14" fmla="*/ 0 w 165"/>
                <a:gd name="T15" fmla="*/ 48 h 182"/>
                <a:gd name="T16" fmla="*/ 4 w 165"/>
                <a:gd name="T17" fmla="*/ 0 h 182"/>
                <a:gd name="T18" fmla="*/ 161 w 165"/>
                <a:gd name="T19" fmla="*/ 0 h 182"/>
                <a:gd name="T20" fmla="*/ 162 w 165"/>
                <a:gd name="T21" fmla="*/ 49 h 182"/>
                <a:gd name="T22" fmla="*/ 148 w 165"/>
                <a:gd name="T23" fmla="*/ 45 h 182"/>
                <a:gd name="T24" fmla="*/ 101 w 165"/>
                <a:gd name="T25" fmla="*/ 19 h 182"/>
                <a:gd name="T26" fmla="*/ 99 w 165"/>
                <a:gd name="T27" fmla="*/ 34 h 182"/>
                <a:gd name="T28" fmla="*/ 99 w 165"/>
                <a:gd name="T29" fmla="*/ 144 h 182"/>
                <a:gd name="T30" fmla="*/ 102 w 165"/>
                <a:gd name="T31" fmla="*/ 163 h 182"/>
                <a:gd name="T32" fmla="*/ 119 w 165"/>
                <a:gd name="T33" fmla="*/ 171 h 182"/>
                <a:gd name="T34" fmla="*/ 126 w 165"/>
                <a:gd name="T3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82">
                  <a:moveTo>
                    <a:pt x="126" y="182"/>
                  </a:moveTo>
                  <a:cubicBezTo>
                    <a:pt x="96" y="182"/>
                    <a:pt x="69" y="182"/>
                    <a:pt x="42" y="182"/>
                  </a:cubicBezTo>
                  <a:cubicBezTo>
                    <a:pt x="38" y="173"/>
                    <a:pt x="42" y="171"/>
                    <a:pt x="49" y="171"/>
                  </a:cubicBezTo>
                  <a:cubicBezTo>
                    <a:pt x="60" y="170"/>
                    <a:pt x="65" y="164"/>
                    <a:pt x="65" y="154"/>
                  </a:cubicBezTo>
                  <a:cubicBezTo>
                    <a:pt x="65" y="109"/>
                    <a:pt x="65" y="65"/>
                    <a:pt x="65" y="19"/>
                  </a:cubicBezTo>
                  <a:cubicBezTo>
                    <a:pt x="58" y="18"/>
                    <a:pt x="53" y="18"/>
                    <a:pt x="48" y="17"/>
                  </a:cubicBezTo>
                  <a:cubicBezTo>
                    <a:pt x="33" y="17"/>
                    <a:pt x="21" y="23"/>
                    <a:pt x="17" y="40"/>
                  </a:cubicBezTo>
                  <a:cubicBezTo>
                    <a:pt x="15" y="48"/>
                    <a:pt x="12" y="53"/>
                    <a:pt x="0" y="48"/>
                  </a:cubicBezTo>
                  <a:cubicBezTo>
                    <a:pt x="1" y="33"/>
                    <a:pt x="3" y="17"/>
                    <a:pt x="4" y="0"/>
                  </a:cubicBezTo>
                  <a:cubicBezTo>
                    <a:pt x="56" y="0"/>
                    <a:pt x="108" y="0"/>
                    <a:pt x="161" y="0"/>
                  </a:cubicBezTo>
                  <a:cubicBezTo>
                    <a:pt x="165" y="16"/>
                    <a:pt x="163" y="33"/>
                    <a:pt x="162" y="49"/>
                  </a:cubicBezTo>
                  <a:cubicBezTo>
                    <a:pt x="156" y="51"/>
                    <a:pt x="152" y="52"/>
                    <a:pt x="148" y="45"/>
                  </a:cubicBezTo>
                  <a:cubicBezTo>
                    <a:pt x="135" y="16"/>
                    <a:pt x="133" y="15"/>
                    <a:pt x="101" y="19"/>
                  </a:cubicBezTo>
                  <a:cubicBezTo>
                    <a:pt x="100" y="24"/>
                    <a:pt x="99" y="29"/>
                    <a:pt x="99" y="34"/>
                  </a:cubicBezTo>
                  <a:cubicBezTo>
                    <a:pt x="99" y="71"/>
                    <a:pt x="99" y="107"/>
                    <a:pt x="99" y="144"/>
                  </a:cubicBezTo>
                  <a:cubicBezTo>
                    <a:pt x="99" y="150"/>
                    <a:pt x="99" y="158"/>
                    <a:pt x="102" y="163"/>
                  </a:cubicBezTo>
                  <a:cubicBezTo>
                    <a:pt x="106" y="168"/>
                    <a:pt x="114" y="168"/>
                    <a:pt x="119" y="171"/>
                  </a:cubicBezTo>
                  <a:cubicBezTo>
                    <a:pt x="122" y="173"/>
                    <a:pt x="123" y="177"/>
                    <a:pt x="126"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0">
              <a:extLst>
                <a:ext uri="{FF2B5EF4-FFF2-40B4-BE49-F238E27FC236}">
                  <a16:creationId xmlns:a16="http://schemas.microsoft.com/office/drawing/2014/main" id="{51637B73-6502-40A8-AA7E-A14FB69A04F5}"/>
                </a:ext>
              </a:extLst>
            </p:cNvPr>
            <p:cNvSpPr>
              <a:spLocks/>
            </p:cNvSpPr>
            <p:nvPr userDrawn="1"/>
          </p:nvSpPr>
          <p:spPr bwMode="auto">
            <a:xfrm>
              <a:off x="5306834" y="3130312"/>
              <a:ext cx="96037" cy="103946"/>
            </a:xfrm>
            <a:custGeom>
              <a:avLst/>
              <a:gdLst>
                <a:gd name="T0" fmla="*/ 63 w 169"/>
                <a:gd name="T1" fmla="*/ 166 h 184"/>
                <a:gd name="T2" fmla="*/ 116 w 169"/>
                <a:gd name="T3" fmla="*/ 165 h 184"/>
                <a:gd name="T4" fmla="*/ 150 w 169"/>
                <a:gd name="T5" fmla="*/ 141 h 184"/>
                <a:gd name="T6" fmla="*/ 169 w 169"/>
                <a:gd name="T7" fmla="*/ 133 h 184"/>
                <a:gd name="T8" fmla="*/ 155 w 169"/>
                <a:gd name="T9" fmla="*/ 183 h 184"/>
                <a:gd name="T10" fmla="*/ 3 w 169"/>
                <a:gd name="T11" fmla="*/ 183 h 184"/>
                <a:gd name="T12" fmla="*/ 12 w 169"/>
                <a:gd name="T13" fmla="*/ 172 h 184"/>
                <a:gd name="T14" fmla="*/ 26 w 169"/>
                <a:gd name="T15" fmla="*/ 154 h 184"/>
                <a:gd name="T16" fmla="*/ 26 w 169"/>
                <a:gd name="T17" fmla="*/ 30 h 184"/>
                <a:gd name="T18" fmla="*/ 13 w 169"/>
                <a:gd name="T19" fmla="*/ 13 h 184"/>
                <a:gd name="T20" fmla="*/ 0 w 169"/>
                <a:gd name="T21" fmla="*/ 8 h 184"/>
                <a:gd name="T22" fmla="*/ 8 w 169"/>
                <a:gd name="T23" fmla="*/ 0 h 184"/>
                <a:gd name="T24" fmla="*/ 83 w 169"/>
                <a:gd name="T25" fmla="*/ 0 h 184"/>
                <a:gd name="T26" fmla="*/ 79 w 169"/>
                <a:gd name="T27" fmla="*/ 12 h 184"/>
                <a:gd name="T28" fmla="*/ 62 w 169"/>
                <a:gd name="T29" fmla="*/ 37 h 184"/>
                <a:gd name="T30" fmla="*/ 62 w 169"/>
                <a:gd name="T31" fmla="*/ 147 h 184"/>
                <a:gd name="T32" fmla="*/ 63 w 169"/>
                <a:gd name="T33" fmla="*/ 16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84">
                  <a:moveTo>
                    <a:pt x="63" y="166"/>
                  </a:moveTo>
                  <a:cubicBezTo>
                    <a:pt x="82" y="166"/>
                    <a:pt x="99" y="166"/>
                    <a:pt x="116" y="165"/>
                  </a:cubicBezTo>
                  <a:cubicBezTo>
                    <a:pt x="132" y="164"/>
                    <a:pt x="143" y="155"/>
                    <a:pt x="150" y="141"/>
                  </a:cubicBezTo>
                  <a:cubicBezTo>
                    <a:pt x="155" y="131"/>
                    <a:pt x="155" y="131"/>
                    <a:pt x="169" y="133"/>
                  </a:cubicBezTo>
                  <a:cubicBezTo>
                    <a:pt x="164" y="149"/>
                    <a:pt x="160" y="165"/>
                    <a:pt x="155" y="183"/>
                  </a:cubicBezTo>
                  <a:cubicBezTo>
                    <a:pt x="104" y="183"/>
                    <a:pt x="54" y="184"/>
                    <a:pt x="3" y="183"/>
                  </a:cubicBezTo>
                  <a:cubicBezTo>
                    <a:pt x="1" y="173"/>
                    <a:pt x="6" y="172"/>
                    <a:pt x="12" y="172"/>
                  </a:cubicBezTo>
                  <a:cubicBezTo>
                    <a:pt x="23" y="171"/>
                    <a:pt x="26" y="164"/>
                    <a:pt x="26" y="154"/>
                  </a:cubicBezTo>
                  <a:cubicBezTo>
                    <a:pt x="26" y="113"/>
                    <a:pt x="26" y="71"/>
                    <a:pt x="26" y="30"/>
                  </a:cubicBezTo>
                  <a:cubicBezTo>
                    <a:pt x="26" y="21"/>
                    <a:pt x="23" y="15"/>
                    <a:pt x="13" y="13"/>
                  </a:cubicBezTo>
                  <a:cubicBezTo>
                    <a:pt x="10" y="12"/>
                    <a:pt x="6" y="10"/>
                    <a:pt x="0" y="8"/>
                  </a:cubicBezTo>
                  <a:cubicBezTo>
                    <a:pt x="4" y="5"/>
                    <a:pt x="6" y="0"/>
                    <a:pt x="8" y="0"/>
                  </a:cubicBezTo>
                  <a:cubicBezTo>
                    <a:pt x="33" y="0"/>
                    <a:pt x="59" y="0"/>
                    <a:pt x="83" y="0"/>
                  </a:cubicBezTo>
                  <a:cubicBezTo>
                    <a:pt x="86" y="7"/>
                    <a:pt x="86" y="10"/>
                    <a:pt x="79" y="12"/>
                  </a:cubicBezTo>
                  <a:cubicBezTo>
                    <a:pt x="62" y="18"/>
                    <a:pt x="62" y="19"/>
                    <a:pt x="62" y="37"/>
                  </a:cubicBezTo>
                  <a:cubicBezTo>
                    <a:pt x="62" y="74"/>
                    <a:pt x="62" y="110"/>
                    <a:pt x="62" y="147"/>
                  </a:cubicBezTo>
                  <a:cubicBezTo>
                    <a:pt x="62" y="152"/>
                    <a:pt x="62" y="157"/>
                    <a:pt x="63"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1">
              <a:extLst>
                <a:ext uri="{FF2B5EF4-FFF2-40B4-BE49-F238E27FC236}">
                  <a16:creationId xmlns:a16="http://schemas.microsoft.com/office/drawing/2014/main" id="{D411FB31-0A08-43C4-B89F-E1B2292AB352}"/>
                </a:ext>
              </a:extLst>
            </p:cNvPr>
            <p:cNvSpPr>
              <a:spLocks/>
            </p:cNvSpPr>
            <p:nvPr userDrawn="1"/>
          </p:nvSpPr>
          <p:spPr bwMode="auto">
            <a:xfrm>
              <a:off x="5462188" y="3130878"/>
              <a:ext cx="51408" cy="102252"/>
            </a:xfrm>
            <a:custGeom>
              <a:avLst/>
              <a:gdLst>
                <a:gd name="T0" fmla="*/ 89 w 91"/>
                <a:gd name="T1" fmla="*/ 181 h 181"/>
                <a:gd name="T2" fmla="*/ 4 w 91"/>
                <a:gd name="T3" fmla="*/ 181 h 181"/>
                <a:gd name="T4" fmla="*/ 11 w 91"/>
                <a:gd name="T5" fmla="*/ 171 h 181"/>
                <a:gd name="T6" fmla="*/ 28 w 91"/>
                <a:gd name="T7" fmla="*/ 151 h 181"/>
                <a:gd name="T8" fmla="*/ 28 w 91"/>
                <a:gd name="T9" fmla="*/ 31 h 181"/>
                <a:gd name="T10" fmla="*/ 13 w 91"/>
                <a:gd name="T11" fmla="*/ 12 h 181"/>
                <a:gd name="T12" fmla="*/ 4 w 91"/>
                <a:gd name="T13" fmla="*/ 0 h 181"/>
                <a:gd name="T14" fmla="*/ 87 w 91"/>
                <a:gd name="T15" fmla="*/ 0 h 181"/>
                <a:gd name="T16" fmla="*/ 91 w 91"/>
                <a:gd name="T17" fmla="*/ 7 h 181"/>
                <a:gd name="T18" fmla="*/ 62 w 91"/>
                <a:gd name="T19" fmla="*/ 50 h 181"/>
                <a:gd name="T20" fmla="*/ 62 w 91"/>
                <a:gd name="T21" fmla="*/ 134 h 181"/>
                <a:gd name="T22" fmla="*/ 63 w 91"/>
                <a:gd name="T23" fmla="*/ 154 h 181"/>
                <a:gd name="T24" fmla="*/ 79 w 91"/>
                <a:gd name="T25" fmla="*/ 171 h 181"/>
                <a:gd name="T26" fmla="*/ 89 w 91"/>
                <a:gd name="T2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181">
                  <a:moveTo>
                    <a:pt x="89" y="181"/>
                  </a:moveTo>
                  <a:cubicBezTo>
                    <a:pt x="61" y="181"/>
                    <a:pt x="32" y="181"/>
                    <a:pt x="4" y="181"/>
                  </a:cubicBezTo>
                  <a:cubicBezTo>
                    <a:pt x="1" y="174"/>
                    <a:pt x="5" y="172"/>
                    <a:pt x="11" y="171"/>
                  </a:cubicBezTo>
                  <a:cubicBezTo>
                    <a:pt x="27" y="167"/>
                    <a:pt x="28" y="167"/>
                    <a:pt x="28" y="151"/>
                  </a:cubicBezTo>
                  <a:cubicBezTo>
                    <a:pt x="28" y="111"/>
                    <a:pt x="27" y="71"/>
                    <a:pt x="28" y="31"/>
                  </a:cubicBezTo>
                  <a:cubicBezTo>
                    <a:pt x="28" y="20"/>
                    <a:pt x="24" y="13"/>
                    <a:pt x="13" y="12"/>
                  </a:cubicBezTo>
                  <a:cubicBezTo>
                    <a:pt x="7" y="11"/>
                    <a:pt x="0" y="10"/>
                    <a:pt x="4" y="0"/>
                  </a:cubicBezTo>
                  <a:cubicBezTo>
                    <a:pt x="32" y="0"/>
                    <a:pt x="59" y="0"/>
                    <a:pt x="87" y="0"/>
                  </a:cubicBezTo>
                  <a:cubicBezTo>
                    <a:pt x="88" y="0"/>
                    <a:pt x="89" y="4"/>
                    <a:pt x="91" y="7"/>
                  </a:cubicBezTo>
                  <a:cubicBezTo>
                    <a:pt x="62" y="18"/>
                    <a:pt x="62" y="18"/>
                    <a:pt x="62" y="50"/>
                  </a:cubicBezTo>
                  <a:cubicBezTo>
                    <a:pt x="62" y="78"/>
                    <a:pt x="62" y="106"/>
                    <a:pt x="62" y="134"/>
                  </a:cubicBezTo>
                  <a:cubicBezTo>
                    <a:pt x="62" y="141"/>
                    <a:pt x="63" y="147"/>
                    <a:pt x="63" y="154"/>
                  </a:cubicBezTo>
                  <a:cubicBezTo>
                    <a:pt x="63" y="164"/>
                    <a:pt x="68" y="170"/>
                    <a:pt x="79" y="171"/>
                  </a:cubicBezTo>
                  <a:cubicBezTo>
                    <a:pt x="85" y="171"/>
                    <a:pt x="91" y="171"/>
                    <a:pt x="89"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59">
              <a:extLst>
                <a:ext uri="{FF2B5EF4-FFF2-40B4-BE49-F238E27FC236}">
                  <a16:creationId xmlns:a16="http://schemas.microsoft.com/office/drawing/2014/main" id="{384957CB-1B7A-46AA-BDF9-CBB5789A522D}"/>
                </a:ext>
              </a:extLst>
            </p:cNvPr>
            <p:cNvSpPr>
              <a:spLocks noEditPoints="1"/>
            </p:cNvSpPr>
            <p:nvPr userDrawn="1"/>
          </p:nvSpPr>
          <p:spPr bwMode="auto">
            <a:xfrm>
              <a:off x="3764022" y="3169857"/>
              <a:ext cx="46889" cy="53103"/>
            </a:xfrm>
            <a:custGeom>
              <a:avLst/>
              <a:gdLst>
                <a:gd name="T0" fmla="*/ 83 w 83"/>
                <a:gd name="T1" fmla="*/ 87 h 94"/>
                <a:gd name="T2" fmla="*/ 57 w 83"/>
                <a:gd name="T3" fmla="*/ 66 h 94"/>
                <a:gd name="T4" fmla="*/ 27 w 83"/>
                <a:gd name="T5" fmla="*/ 64 h 94"/>
                <a:gd name="T6" fmla="*/ 0 w 83"/>
                <a:gd name="T7" fmla="*/ 81 h 94"/>
                <a:gd name="T8" fmla="*/ 32 w 83"/>
                <a:gd name="T9" fmla="*/ 3 h 94"/>
                <a:gd name="T10" fmla="*/ 55 w 83"/>
                <a:gd name="T11" fmla="*/ 13 h 94"/>
                <a:gd name="T12" fmla="*/ 81 w 83"/>
                <a:gd name="T13" fmla="*/ 78 h 94"/>
                <a:gd name="T14" fmla="*/ 83 w 83"/>
                <a:gd name="T15" fmla="*/ 87 h 94"/>
                <a:gd name="T16" fmla="*/ 53 w 83"/>
                <a:gd name="T17" fmla="*/ 48 h 94"/>
                <a:gd name="T18" fmla="*/ 41 w 83"/>
                <a:gd name="T19" fmla="*/ 20 h 94"/>
                <a:gd name="T20" fmla="*/ 31 w 83"/>
                <a:gd name="T21" fmla="*/ 48 h 94"/>
                <a:gd name="T22" fmla="*/ 53 w 83"/>
                <a:gd name="T23"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94">
                  <a:moveTo>
                    <a:pt x="83" y="87"/>
                  </a:moveTo>
                  <a:cubicBezTo>
                    <a:pt x="64" y="94"/>
                    <a:pt x="65" y="77"/>
                    <a:pt x="57" y="66"/>
                  </a:cubicBezTo>
                  <a:cubicBezTo>
                    <a:pt x="48" y="65"/>
                    <a:pt x="37" y="65"/>
                    <a:pt x="27" y="64"/>
                  </a:cubicBezTo>
                  <a:cubicBezTo>
                    <a:pt x="16" y="85"/>
                    <a:pt x="16" y="85"/>
                    <a:pt x="0" y="81"/>
                  </a:cubicBezTo>
                  <a:cubicBezTo>
                    <a:pt x="11" y="54"/>
                    <a:pt x="21" y="28"/>
                    <a:pt x="32" y="3"/>
                  </a:cubicBezTo>
                  <a:cubicBezTo>
                    <a:pt x="50" y="0"/>
                    <a:pt x="50" y="0"/>
                    <a:pt x="55" y="13"/>
                  </a:cubicBezTo>
                  <a:cubicBezTo>
                    <a:pt x="64" y="35"/>
                    <a:pt x="73" y="56"/>
                    <a:pt x="81" y="78"/>
                  </a:cubicBezTo>
                  <a:cubicBezTo>
                    <a:pt x="82" y="81"/>
                    <a:pt x="82" y="84"/>
                    <a:pt x="83" y="87"/>
                  </a:cubicBezTo>
                  <a:close/>
                  <a:moveTo>
                    <a:pt x="53" y="48"/>
                  </a:moveTo>
                  <a:cubicBezTo>
                    <a:pt x="49" y="39"/>
                    <a:pt x="46" y="31"/>
                    <a:pt x="41" y="20"/>
                  </a:cubicBezTo>
                  <a:cubicBezTo>
                    <a:pt x="37" y="32"/>
                    <a:pt x="34" y="39"/>
                    <a:pt x="31" y="48"/>
                  </a:cubicBezTo>
                  <a:cubicBezTo>
                    <a:pt x="40" y="48"/>
                    <a:pt x="45" y="48"/>
                    <a:pt x="5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60">
              <a:extLst>
                <a:ext uri="{FF2B5EF4-FFF2-40B4-BE49-F238E27FC236}">
                  <a16:creationId xmlns:a16="http://schemas.microsoft.com/office/drawing/2014/main" id="{CD52C214-B318-4D5B-AFAF-BE8173CBE162}"/>
                </a:ext>
              </a:extLst>
            </p:cNvPr>
            <p:cNvSpPr>
              <a:spLocks/>
            </p:cNvSpPr>
            <p:nvPr userDrawn="1"/>
          </p:nvSpPr>
          <p:spPr bwMode="auto">
            <a:xfrm>
              <a:off x="3810346" y="3166468"/>
              <a:ext cx="48019" cy="54798"/>
            </a:xfrm>
            <a:custGeom>
              <a:avLst/>
              <a:gdLst>
                <a:gd name="T0" fmla="*/ 84 w 84"/>
                <a:gd name="T1" fmla="*/ 57 h 97"/>
                <a:gd name="T2" fmla="*/ 55 w 84"/>
                <a:gd name="T3" fmla="*/ 93 h 97"/>
                <a:gd name="T4" fmla="*/ 14 w 84"/>
                <a:gd name="T5" fmla="*/ 83 h 97"/>
                <a:gd name="T6" fmla="*/ 10 w 84"/>
                <a:gd name="T7" fmla="*/ 24 h 97"/>
                <a:gd name="T8" fmla="*/ 61 w 84"/>
                <a:gd name="T9" fmla="*/ 6 h 97"/>
                <a:gd name="T10" fmla="*/ 82 w 84"/>
                <a:gd name="T11" fmla="*/ 32 h 97"/>
                <a:gd name="T12" fmla="*/ 63 w 84"/>
                <a:gd name="T13" fmla="*/ 28 h 97"/>
                <a:gd name="T14" fmla="*/ 24 w 84"/>
                <a:gd name="T15" fmla="*/ 35 h 97"/>
                <a:gd name="T16" fmla="*/ 22 w 84"/>
                <a:gd name="T17" fmla="*/ 61 h 97"/>
                <a:gd name="T18" fmla="*/ 40 w 84"/>
                <a:gd name="T19" fmla="*/ 80 h 97"/>
                <a:gd name="T20" fmla="*/ 64 w 84"/>
                <a:gd name="T21" fmla="*/ 66 h 97"/>
                <a:gd name="T22" fmla="*/ 84 w 84"/>
                <a:gd name="T23"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97">
                  <a:moveTo>
                    <a:pt x="84" y="57"/>
                  </a:moveTo>
                  <a:cubicBezTo>
                    <a:pt x="82" y="78"/>
                    <a:pt x="72" y="89"/>
                    <a:pt x="55" y="93"/>
                  </a:cubicBezTo>
                  <a:cubicBezTo>
                    <a:pt x="40" y="97"/>
                    <a:pt x="25" y="94"/>
                    <a:pt x="14" y="83"/>
                  </a:cubicBezTo>
                  <a:cubicBezTo>
                    <a:pt x="2" y="70"/>
                    <a:pt x="0" y="40"/>
                    <a:pt x="10" y="24"/>
                  </a:cubicBezTo>
                  <a:cubicBezTo>
                    <a:pt x="19" y="10"/>
                    <a:pt x="40" y="0"/>
                    <a:pt x="61" y="6"/>
                  </a:cubicBezTo>
                  <a:cubicBezTo>
                    <a:pt x="74" y="10"/>
                    <a:pt x="81" y="18"/>
                    <a:pt x="82" y="32"/>
                  </a:cubicBezTo>
                  <a:cubicBezTo>
                    <a:pt x="74" y="36"/>
                    <a:pt x="69" y="35"/>
                    <a:pt x="63" y="28"/>
                  </a:cubicBezTo>
                  <a:cubicBezTo>
                    <a:pt x="49" y="13"/>
                    <a:pt x="31" y="16"/>
                    <a:pt x="24" y="35"/>
                  </a:cubicBezTo>
                  <a:cubicBezTo>
                    <a:pt x="21" y="43"/>
                    <a:pt x="21" y="52"/>
                    <a:pt x="22" y="61"/>
                  </a:cubicBezTo>
                  <a:cubicBezTo>
                    <a:pt x="24" y="70"/>
                    <a:pt x="29" y="78"/>
                    <a:pt x="40" y="80"/>
                  </a:cubicBezTo>
                  <a:cubicBezTo>
                    <a:pt x="51" y="81"/>
                    <a:pt x="60" y="77"/>
                    <a:pt x="64" y="66"/>
                  </a:cubicBezTo>
                  <a:cubicBezTo>
                    <a:pt x="68" y="56"/>
                    <a:pt x="73" y="55"/>
                    <a:pt x="84"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61">
              <a:extLst>
                <a:ext uri="{FF2B5EF4-FFF2-40B4-BE49-F238E27FC236}">
                  <a16:creationId xmlns:a16="http://schemas.microsoft.com/office/drawing/2014/main" id="{A9F9CF7D-5959-4FE7-B2D9-9114C80D8D13}"/>
                </a:ext>
              </a:extLst>
            </p:cNvPr>
            <p:cNvSpPr>
              <a:spLocks/>
            </p:cNvSpPr>
            <p:nvPr userDrawn="1"/>
          </p:nvSpPr>
          <p:spPr bwMode="auto">
            <a:xfrm>
              <a:off x="3549351" y="3015633"/>
              <a:ext cx="33896" cy="63837"/>
            </a:xfrm>
            <a:custGeom>
              <a:avLst/>
              <a:gdLst>
                <a:gd name="T0" fmla="*/ 46 w 60"/>
                <a:gd name="T1" fmla="*/ 68 h 113"/>
                <a:gd name="T2" fmla="*/ 46 w 60"/>
                <a:gd name="T3" fmla="*/ 28 h 113"/>
                <a:gd name="T4" fmla="*/ 60 w 60"/>
                <a:gd name="T5" fmla="*/ 38 h 113"/>
                <a:gd name="T6" fmla="*/ 60 w 60"/>
                <a:gd name="T7" fmla="*/ 112 h 113"/>
                <a:gd name="T8" fmla="*/ 41 w 60"/>
                <a:gd name="T9" fmla="*/ 97 h 113"/>
                <a:gd name="T10" fmla="*/ 17 w 60"/>
                <a:gd name="T11" fmla="*/ 45 h 113"/>
                <a:gd name="T12" fmla="*/ 17 w 60"/>
                <a:gd name="T13" fmla="*/ 88 h 113"/>
                <a:gd name="T14" fmla="*/ 0 w 60"/>
                <a:gd name="T15" fmla="*/ 75 h 113"/>
                <a:gd name="T16" fmla="*/ 0 w 60"/>
                <a:gd name="T17" fmla="*/ 0 h 113"/>
                <a:gd name="T18" fmla="*/ 20 w 60"/>
                <a:gd name="T19" fmla="*/ 15 h 113"/>
                <a:gd name="T20" fmla="*/ 38 w 60"/>
                <a:gd name="T21" fmla="*/ 59 h 113"/>
                <a:gd name="T22" fmla="*/ 43 w 60"/>
                <a:gd name="T23" fmla="*/ 69 h 113"/>
                <a:gd name="T24" fmla="*/ 46 w 60"/>
                <a:gd name="T25"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13">
                  <a:moveTo>
                    <a:pt x="46" y="68"/>
                  </a:moveTo>
                  <a:cubicBezTo>
                    <a:pt x="46" y="55"/>
                    <a:pt x="46" y="41"/>
                    <a:pt x="46" y="28"/>
                  </a:cubicBezTo>
                  <a:cubicBezTo>
                    <a:pt x="57" y="26"/>
                    <a:pt x="60" y="31"/>
                    <a:pt x="60" y="38"/>
                  </a:cubicBezTo>
                  <a:cubicBezTo>
                    <a:pt x="60" y="63"/>
                    <a:pt x="60" y="87"/>
                    <a:pt x="60" y="112"/>
                  </a:cubicBezTo>
                  <a:cubicBezTo>
                    <a:pt x="47" y="113"/>
                    <a:pt x="44" y="105"/>
                    <a:pt x="41" y="97"/>
                  </a:cubicBezTo>
                  <a:cubicBezTo>
                    <a:pt x="34" y="79"/>
                    <a:pt x="27" y="62"/>
                    <a:pt x="17" y="45"/>
                  </a:cubicBezTo>
                  <a:cubicBezTo>
                    <a:pt x="17" y="59"/>
                    <a:pt x="17" y="73"/>
                    <a:pt x="17" y="88"/>
                  </a:cubicBezTo>
                  <a:cubicBezTo>
                    <a:pt x="6" y="86"/>
                    <a:pt x="0" y="84"/>
                    <a:pt x="0" y="75"/>
                  </a:cubicBezTo>
                  <a:cubicBezTo>
                    <a:pt x="0" y="50"/>
                    <a:pt x="0" y="26"/>
                    <a:pt x="0" y="0"/>
                  </a:cubicBezTo>
                  <a:cubicBezTo>
                    <a:pt x="11" y="1"/>
                    <a:pt x="17" y="6"/>
                    <a:pt x="20" y="15"/>
                  </a:cubicBezTo>
                  <a:cubicBezTo>
                    <a:pt x="26" y="30"/>
                    <a:pt x="32" y="45"/>
                    <a:pt x="38" y="59"/>
                  </a:cubicBezTo>
                  <a:cubicBezTo>
                    <a:pt x="39" y="63"/>
                    <a:pt x="42" y="66"/>
                    <a:pt x="43" y="69"/>
                  </a:cubicBezTo>
                  <a:cubicBezTo>
                    <a:pt x="44" y="69"/>
                    <a:pt x="45" y="69"/>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62">
              <a:extLst>
                <a:ext uri="{FF2B5EF4-FFF2-40B4-BE49-F238E27FC236}">
                  <a16:creationId xmlns:a16="http://schemas.microsoft.com/office/drawing/2014/main" id="{59438565-D5F0-4DE8-8569-D19407ED002C}"/>
                </a:ext>
              </a:extLst>
            </p:cNvPr>
            <p:cNvSpPr>
              <a:spLocks noEditPoints="1"/>
            </p:cNvSpPr>
            <p:nvPr userDrawn="1"/>
          </p:nvSpPr>
          <p:spPr bwMode="auto">
            <a:xfrm>
              <a:off x="3640304" y="3064781"/>
              <a:ext cx="42934" cy="55363"/>
            </a:xfrm>
            <a:custGeom>
              <a:avLst/>
              <a:gdLst>
                <a:gd name="T0" fmla="*/ 33 w 76"/>
                <a:gd name="T1" fmla="*/ 0 h 98"/>
                <a:gd name="T2" fmla="*/ 48 w 76"/>
                <a:gd name="T3" fmla="*/ 13 h 98"/>
                <a:gd name="T4" fmla="*/ 76 w 76"/>
                <a:gd name="T5" fmla="*/ 95 h 98"/>
                <a:gd name="T6" fmla="*/ 73 w 76"/>
                <a:gd name="T7" fmla="*/ 98 h 98"/>
                <a:gd name="T8" fmla="*/ 60 w 76"/>
                <a:gd name="T9" fmla="*/ 90 h 98"/>
                <a:gd name="T10" fmla="*/ 26 w 76"/>
                <a:gd name="T11" fmla="*/ 63 h 98"/>
                <a:gd name="T12" fmla="*/ 16 w 76"/>
                <a:gd name="T13" fmla="*/ 79 h 98"/>
                <a:gd name="T14" fmla="*/ 0 w 76"/>
                <a:gd name="T15" fmla="*/ 74 h 98"/>
                <a:gd name="T16" fmla="*/ 33 w 76"/>
                <a:gd name="T17" fmla="*/ 0 h 98"/>
                <a:gd name="T18" fmla="*/ 41 w 76"/>
                <a:gd name="T19" fmla="*/ 29 h 98"/>
                <a:gd name="T20" fmla="*/ 38 w 76"/>
                <a:gd name="T21" fmla="*/ 29 h 98"/>
                <a:gd name="T22" fmla="*/ 30 w 76"/>
                <a:gd name="T23" fmla="*/ 50 h 98"/>
                <a:gd name="T24" fmla="*/ 48 w 76"/>
                <a:gd name="T25" fmla="*/ 55 h 98"/>
                <a:gd name="T26" fmla="*/ 41 w 76"/>
                <a:gd name="T27"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8">
                  <a:moveTo>
                    <a:pt x="33" y="0"/>
                  </a:moveTo>
                  <a:cubicBezTo>
                    <a:pt x="39" y="5"/>
                    <a:pt x="47" y="8"/>
                    <a:pt x="48" y="13"/>
                  </a:cubicBezTo>
                  <a:cubicBezTo>
                    <a:pt x="58" y="40"/>
                    <a:pt x="67" y="68"/>
                    <a:pt x="76" y="95"/>
                  </a:cubicBezTo>
                  <a:cubicBezTo>
                    <a:pt x="75" y="96"/>
                    <a:pt x="74" y="97"/>
                    <a:pt x="73" y="98"/>
                  </a:cubicBezTo>
                  <a:cubicBezTo>
                    <a:pt x="68" y="96"/>
                    <a:pt x="61" y="94"/>
                    <a:pt x="60" y="90"/>
                  </a:cubicBezTo>
                  <a:cubicBezTo>
                    <a:pt x="57" y="71"/>
                    <a:pt x="42" y="68"/>
                    <a:pt x="26" y="63"/>
                  </a:cubicBezTo>
                  <a:cubicBezTo>
                    <a:pt x="23" y="68"/>
                    <a:pt x="20" y="73"/>
                    <a:pt x="16" y="79"/>
                  </a:cubicBezTo>
                  <a:cubicBezTo>
                    <a:pt x="11" y="78"/>
                    <a:pt x="7" y="76"/>
                    <a:pt x="0" y="74"/>
                  </a:cubicBezTo>
                  <a:cubicBezTo>
                    <a:pt x="11" y="50"/>
                    <a:pt x="21" y="26"/>
                    <a:pt x="33" y="0"/>
                  </a:cubicBezTo>
                  <a:close/>
                  <a:moveTo>
                    <a:pt x="41" y="29"/>
                  </a:moveTo>
                  <a:cubicBezTo>
                    <a:pt x="40" y="29"/>
                    <a:pt x="39" y="29"/>
                    <a:pt x="38" y="29"/>
                  </a:cubicBezTo>
                  <a:cubicBezTo>
                    <a:pt x="35" y="36"/>
                    <a:pt x="33" y="42"/>
                    <a:pt x="30" y="50"/>
                  </a:cubicBezTo>
                  <a:cubicBezTo>
                    <a:pt x="37" y="52"/>
                    <a:pt x="41" y="53"/>
                    <a:pt x="48" y="55"/>
                  </a:cubicBezTo>
                  <a:cubicBezTo>
                    <a:pt x="45" y="45"/>
                    <a:pt x="43" y="37"/>
                    <a:pt x="4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63">
              <a:extLst>
                <a:ext uri="{FF2B5EF4-FFF2-40B4-BE49-F238E27FC236}">
                  <a16:creationId xmlns:a16="http://schemas.microsoft.com/office/drawing/2014/main" id="{8A6A7864-8488-4BF4-9915-081EF6F2577F}"/>
                </a:ext>
              </a:extLst>
            </p:cNvPr>
            <p:cNvSpPr>
              <a:spLocks/>
            </p:cNvSpPr>
            <p:nvPr userDrawn="1"/>
          </p:nvSpPr>
          <p:spPr bwMode="auto">
            <a:xfrm>
              <a:off x="3513761" y="2992471"/>
              <a:ext cx="31071" cy="65531"/>
            </a:xfrm>
            <a:custGeom>
              <a:avLst/>
              <a:gdLst>
                <a:gd name="T0" fmla="*/ 49 w 54"/>
                <a:gd name="T1" fmla="*/ 115 h 115"/>
                <a:gd name="T2" fmla="*/ 5 w 54"/>
                <a:gd name="T3" fmla="*/ 85 h 115"/>
                <a:gd name="T4" fmla="*/ 1 w 54"/>
                <a:gd name="T5" fmla="*/ 75 h 115"/>
                <a:gd name="T6" fmla="*/ 0 w 54"/>
                <a:gd name="T7" fmla="*/ 0 h 115"/>
                <a:gd name="T8" fmla="*/ 47 w 54"/>
                <a:gd name="T9" fmla="*/ 30 h 115"/>
                <a:gd name="T10" fmla="*/ 50 w 54"/>
                <a:gd name="T11" fmla="*/ 44 h 115"/>
                <a:gd name="T12" fmla="*/ 16 w 54"/>
                <a:gd name="T13" fmla="*/ 25 h 115"/>
                <a:gd name="T14" fmla="*/ 20 w 54"/>
                <a:gd name="T15" fmla="*/ 44 h 115"/>
                <a:gd name="T16" fmla="*/ 42 w 54"/>
                <a:gd name="T17" fmla="*/ 58 h 115"/>
                <a:gd name="T18" fmla="*/ 45 w 54"/>
                <a:gd name="T19" fmla="*/ 74 h 115"/>
                <a:gd name="T20" fmla="*/ 18 w 54"/>
                <a:gd name="T21" fmla="*/ 59 h 115"/>
                <a:gd name="T22" fmla="*/ 21 w 54"/>
                <a:gd name="T23" fmla="*/ 81 h 115"/>
                <a:gd name="T24" fmla="*/ 45 w 54"/>
                <a:gd name="T25" fmla="*/ 96 h 115"/>
                <a:gd name="T26" fmla="*/ 49 w 54"/>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115">
                  <a:moveTo>
                    <a:pt x="49" y="115"/>
                  </a:moveTo>
                  <a:cubicBezTo>
                    <a:pt x="34" y="105"/>
                    <a:pt x="19" y="96"/>
                    <a:pt x="5" y="85"/>
                  </a:cubicBezTo>
                  <a:cubicBezTo>
                    <a:pt x="2" y="84"/>
                    <a:pt x="1" y="79"/>
                    <a:pt x="1" y="75"/>
                  </a:cubicBezTo>
                  <a:cubicBezTo>
                    <a:pt x="0" y="51"/>
                    <a:pt x="0" y="27"/>
                    <a:pt x="0" y="0"/>
                  </a:cubicBezTo>
                  <a:cubicBezTo>
                    <a:pt x="19" y="9"/>
                    <a:pt x="33" y="19"/>
                    <a:pt x="47" y="30"/>
                  </a:cubicBezTo>
                  <a:cubicBezTo>
                    <a:pt x="49" y="31"/>
                    <a:pt x="49" y="37"/>
                    <a:pt x="50" y="44"/>
                  </a:cubicBezTo>
                  <a:cubicBezTo>
                    <a:pt x="37" y="37"/>
                    <a:pt x="27" y="31"/>
                    <a:pt x="16" y="25"/>
                  </a:cubicBezTo>
                  <a:cubicBezTo>
                    <a:pt x="12" y="33"/>
                    <a:pt x="12" y="39"/>
                    <a:pt x="20" y="44"/>
                  </a:cubicBezTo>
                  <a:cubicBezTo>
                    <a:pt x="27" y="49"/>
                    <a:pt x="34" y="54"/>
                    <a:pt x="42" y="58"/>
                  </a:cubicBezTo>
                  <a:cubicBezTo>
                    <a:pt x="47" y="62"/>
                    <a:pt x="51" y="66"/>
                    <a:pt x="45" y="74"/>
                  </a:cubicBezTo>
                  <a:cubicBezTo>
                    <a:pt x="36" y="69"/>
                    <a:pt x="27" y="64"/>
                    <a:pt x="18" y="59"/>
                  </a:cubicBezTo>
                  <a:cubicBezTo>
                    <a:pt x="12" y="72"/>
                    <a:pt x="12" y="74"/>
                    <a:pt x="21" y="81"/>
                  </a:cubicBezTo>
                  <a:cubicBezTo>
                    <a:pt x="29" y="87"/>
                    <a:pt x="37" y="91"/>
                    <a:pt x="45" y="96"/>
                  </a:cubicBezTo>
                  <a:cubicBezTo>
                    <a:pt x="51" y="100"/>
                    <a:pt x="54" y="105"/>
                    <a:pt x="49"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64">
              <a:extLst>
                <a:ext uri="{FF2B5EF4-FFF2-40B4-BE49-F238E27FC236}">
                  <a16:creationId xmlns:a16="http://schemas.microsoft.com/office/drawing/2014/main" id="{D53B70A9-CE5F-4D36-B39F-23E1D6653742}"/>
                </a:ext>
              </a:extLst>
            </p:cNvPr>
            <p:cNvSpPr>
              <a:spLocks/>
            </p:cNvSpPr>
            <p:nvPr userDrawn="1"/>
          </p:nvSpPr>
          <p:spPr bwMode="auto">
            <a:xfrm>
              <a:off x="3431846" y="2934283"/>
              <a:ext cx="26552" cy="58188"/>
            </a:xfrm>
            <a:custGeom>
              <a:avLst/>
              <a:gdLst>
                <a:gd name="T0" fmla="*/ 43 w 47"/>
                <a:gd name="T1" fmla="*/ 48 h 103"/>
                <a:gd name="T2" fmla="*/ 14 w 47"/>
                <a:gd name="T3" fmla="*/ 19 h 103"/>
                <a:gd name="T4" fmla="*/ 17 w 47"/>
                <a:gd name="T5" fmla="*/ 33 h 103"/>
                <a:gd name="T6" fmla="*/ 33 w 47"/>
                <a:gd name="T7" fmla="*/ 51 h 103"/>
                <a:gd name="T8" fmla="*/ 47 w 47"/>
                <a:gd name="T9" fmla="*/ 85 h 103"/>
                <a:gd name="T10" fmla="*/ 27 w 47"/>
                <a:gd name="T11" fmla="*/ 97 h 103"/>
                <a:gd name="T12" fmla="*/ 1 w 47"/>
                <a:gd name="T13" fmla="*/ 48 h 103"/>
                <a:gd name="T14" fmla="*/ 32 w 47"/>
                <a:gd name="T15" fmla="*/ 83 h 103"/>
                <a:gd name="T16" fmla="*/ 29 w 47"/>
                <a:gd name="T17" fmla="*/ 65 h 103"/>
                <a:gd name="T18" fmla="*/ 12 w 47"/>
                <a:gd name="T19" fmla="*/ 46 h 103"/>
                <a:gd name="T20" fmla="*/ 1 w 47"/>
                <a:gd name="T21" fmla="*/ 15 h 103"/>
                <a:gd name="T22" fmla="*/ 19 w 47"/>
                <a:gd name="T23" fmla="*/ 4 h 103"/>
                <a:gd name="T24" fmla="*/ 43 w 47"/>
                <a:gd name="T25" fmla="*/ 4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103">
                  <a:moveTo>
                    <a:pt x="43" y="48"/>
                  </a:moveTo>
                  <a:cubicBezTo>
                    <a:pt x="28" y="44"/>
                    <a:pt x="34" y="20"/>
                    <a:pt x="14" y="19"/>
                  </a:cubicBezTo>
                  <a:cubicBezTo>
                    <a:pt x="15" y="24"/>
                    <a:pt x="15" y="29"/>
                    <a:pt x="17" y="33"/>
                  </a:cubicBezTo>
                  <a:cubicBezTo>
                    <a:pt x="22" y="39"/>
                    <a:pt x="27" y="45"/>
                    <a:pt x="33" y="51"/>
                  </a:cubicBezTo>
                  <a:cubicBezTo>
                    <a:pt x="42" y="60"/>
                    <a:pt x="47" y="71"/>
                    <a:pt x="47" y="85"/>
                  </a:cubicBezTo>
                  <a:cubicBezTo>
                    <a:pt x="46" y="99"/>
                    <a:pt x="40" y="103"/>
                    <a:pt x="27" y="97"/>
                  </a:cubicBezTo>
                  <a:cubicBezTo>
                    <a:pt x="11" y="90"/>
                    <a:pt x="0" y="71"/>
                    <a:pt x="1" y="48"/>
                  </a:cubicBezTo>
                  <a:cubicBezTo>
                    <a:pt x="16" y="57"/>
                    <a:pt x="11" y="82"/>
                    <a:pt x="32" y="83"/>
                  </a:cubicBezTo>
                  <a:cubicBezTo>
                    <a:pt x="37" y="76"/>
                    <a:pt x="34" y="71"/>
                    <a:pt x="29" y="65"/>
                  </a:cubicBezTo>
                  <a:cubicBezTo>
                    <a:pt x="24" y="59"/>
                    <a:pt x="18" y="52"/>
                    <a:pt x="12" y="46"/>
                  </a:cubicBezTo>
                  <a:cubicBezTo>
                    <a:pt x="4" y="37"/>
                    <a:pt x="0" y="27"/>
                    <a:pt x="1" y="15"/>
                  </a:cubicBezTo>
                  <a:cubicBezTo>
                    <a:pt x="3" y="3"/>
                    <a:pt x="8" y="0"/>
                    <a:pt x="19" y="4"/>
                  </a:cubicBezTo>
                  <a:cubicBezTo>
                    <a:pt x="34" y="10"/>
                    <a:pt x="44" y="28"/>
                    <a:pt x="4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65">
              <a:extLst>
                <a:ext uri="{FF2B5EF4-FFF2-40B4-BE49-F238E27FC236}">
                  <a16:creationId xmlns:a16="http://schemas.microsoft.com/office/drawing/2014/main" id="{E5B5D9C7-1AE5-4FCD-A1D9-B5EAEBFBE0C4}"/>
                </a:ext>
              </a:extLst>
            </p:cNvPr>
            <p:cNvSpPr>
              <a:spLocks/>
            </p:cNvSpPr>
            <p:nvPr userDrawn="1"/>
          </p:nvSpPr>
          <p:spPr bwMode="auto">
            <a:xfrm>
              <a:off x="3460658" y="2961400"/>
              <a:ext cx="34461" cy="58188"/>
            </a:xfrm>
            <a:custGeom>
              <a:avLst/>
              <a:gdLst>
                <a:gd name="T0" fmla="*/ 54 w 61"/>
                <a:gd name="T1" fmla="*/ 53 h 102"/>
                <a:gd name="T2" fmla="*/ 44 w 61"/>
                <a:gd name="T3" fmla="*/ 42 h 102"/>
                <a:gd name="T4" fmla="*/ 39 w 61"/>
                <a:gd name="T5" fmla="*/ 29 h 102"/>
                <a:gd name="T6" fmla="*/ 22 w 61"/>
                <a:gd name="T7" fmla="*/ 22 h 102"/>
                <a:gd name="T8" fmla="*/ 15 w 61"/>
                <a:gd name="T9" fmla="*/ 36 h 102"/>
                <a:gd name="T10" fmla="*/ 39 w 61"/>
                <a:gd name="T11" fmla="*/ 84 h 102"/>
                <a:gd name="T12" fmla="*/ 49 w 61"/>
                <a:gd name="T13" fmla="*/ 71 h 102"/>
                <a:gd name="T14" fmla="*/ 56 w 61"/>
                <a:gd name="T15" fmla="*/ 76 h 102"/>
                <a:gd name="T16" fmla="*/ 52 w 61"/>
                <a:gd name="T17" fmla="*/ 96 h 102"/>
                <a:gd name="T18" fmla="*/ 36 w 61"/>
                <a:gd name="T19" fmla="*/ 98 h 102"/>
                <a:gd name="T20" fmla="*/ 14 w 61"/>
                <a:gd name="T21" fmla="*/ 78 h 102"/>
                <a:gd name="T22" fmla="*/ 3 w 61"/>
                <a:gd name="T23" fmla="*/ 21 h 102"/>
                <a:gd name="T24" fmla="*/ 31 w 61"/>
                <a:gd name="T25" fmla="*/ 8 h 102"/>
                <a:gd name="T26" fmla="*/ 59 w 61"/>
                <a:gd name="T27" fmla="*/ 49 h 102"/>
                <a:gd name="T28" fmla="*/ 54 w 61"/>
                <a:gd name="T29" fmla="*/ 5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2">
                  <a:moveTo>
                    <a:pt x="54" y="53"/>
                  </a:moveTo>
                  <a:cubicBezTo>
                    <a:pt x="51" y="49"/>
                    <a:pt x="47" y="46"/>
                    <a:pt x="44" y="42"/>
                  </a:cubicBezTo>
                  <a:cubicBezTo>
                    <a:pt x="42" y="38"/>
                    <a:pt x="42" y="32"/>
                    <a:pt x="39" y="29"/>
                  </a:cubicBezTo>
                  <a:cubicBezTo>
                    <a:pt x="34" y="26"/>
                    <a:pt x="28" y="22"/>
                    <a:pt x="22" y="22"/>
                  </a:cubicBezTo>
                  <a:cubicBezTo>
                    <a:pt x="19" y="22"/>
                    <a:pt x="15" y="31"/>
                    <a:pt x="15" y="36"/>
                  </a:cubicBezTo>
                  <a:cubicBezTo>
                    <a:pt x="12" y="58"/>
                    <a:pt x="21" y="75"/>
                    <a:pt x="39" y="84"/>
                  </a:cubicBezTo>
                  <a:cubicBezTo>
                    <a:pt x="42" y="80"/>
                    <a:pt x="46" y="76"/>
                    <a:pt x="49" y="71"/>
                  </a:cubicBezTo>
                  <a:cubicBezTo>
                    <a:pt x="52" y="73"/>
                    <a:pt x="54" y="74"/>
                    <a:pt x="56" y="76"/>
                  </a:cubicBezTo>
                  <a:cubicBezTo>
                    <a:pt x="61" y="84"/>
                    <a:pt x="57" y="90"/>
                    <a:pt x="52" y="96"/>
                  </a:cubicBezTo>
                  <a:cubicBezTo>
                    <a:pt x="48" y="101"/>
                    <a:pt x="41" y="102"/>
                    <a:pt x="36" y="98"/>
                  </a:cubicBezTo>
                  <a:cubicBezTo>
                    <a:pt x="28" y="92"/>
                    <a:pt x="20" y="86"/>
                    <a:pt x="14" y="78"/>
                  </a:cubicBezTo>
                  <a:cubicBezTo>
                    <a:pt x="2" y="61"/>
                    <a:pt x="0" y="41"/>
                    <a:pt x="3" y="21"/>
                  </a:cubicBezTo>
                  <a:cubicBezTo>
                    <a:pt x="6" y="5"/>
                    <a:pt x="18" y="0"/>
                    <a:pt x="31" y="8"/>
                  </a:cubicBezTo>
                  <a:cubicBezTo>
                    <a:pt x="48" y="17"/>
                    <a:pt x="54" y="32"/>
                    <a:pt x="59" y="49"/>
                  </a:cubicBezTo>
                  <a:cubicBezTo>
                    <a:pt x="57" y="50"/>
                    <a:pt x="56" y="51"/>
                    <a:pt x="5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66">
              <a:extLst>
                <a:ext uri="{FF2B5EF4-FFF2-40B4-BE49-F238E27FC236}">
                  <a16:creationId xmlns:a16="http://schemas.microsoft.com/office/drawing/2014/main" id="{6BF42DF8-2645-46AF-A337-2000B9235D13}"/>
                </a:ext>
              </a:extLst>
            </p:cNvPr>
            <p:cNvSpPr>
              <a:spLocks/>
            </p:cNvSpPr>
            <p:nvPr userDrawn="1"/>
          </p:nvSpPr>
          <p:spPr bwMode="auto">
            <a:xfrm>
              <a:off x="3587201" y="3037100"/>
              <a:ext cx="37285" cy="54798"/>
            </a:xfrm>
            <a:custGeom>
              <a:avLst/>
              <a:gdLst>
                <a:gd name="T0" fmla="*/ 41 w 66"/>
                <a:gd name="T1" fmla="*/ 35 h 97"/>
                <a:gd name="T2" fmla="*/ 41 w 66"/>
                <a:gd name="T3" fmla="*/ 97 h 97"/>
                <a:gd name="T4" fmla="*/ 25 w 66"/>
                <a:gd name="T5" fmla="*/ 81 h 97"/>
                <a:gd name="T6" fmla="*/ 25 w 66"/>
                <a:gd name="T7" fmla="*/ 26 h 97"/>
                <a:gd name="T8" fmla="*/ 7 w 66"/>
                <a:gd name="T9" fmla="*/ 0 h 97"/>
                <a:gd name="T10" fmla="*/ 60 w 66"/>
                <a:gd name="T11" fmla="*/ 25 h 97"/>
                <a:gd name="T12" fmla="*/ 66 w 66"/>
                <a:gd name="T13" fmla="*/ 40 h 97"/>
                <a:gd name="T14" fmla="*/ 41 w 66"/>
                <a:gd name="T15" fmla="*/ 3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7">
                  <a:moveTo>
                    <a:pt x="41" y="35"/>
                  </a:moveTo>
                  <a:cubicBezTo>
                    <a:pt x="41" y="56"/>
                    <a:pt x="41" y="77"/>
                    <a:pt x="41" y="97"/>
                  </a:cubicBezTo>
                  <a:cubicBezTo>
                    <a:pt x="28" y="97"/>
                    <a:pt x="24" y="91"/>
                    <a:pt x="25" y="81"/>
                  </a:cubicBezTo>
                  <a:cubicBezTo>
                    <a:pt x="25" y="62"/>
                    <a:pt x="25" y="43"/>
                    <a:pt x="25" y="26"/>
                  </a:cubicBezTo>
                  <a:cubicBezTo>
                    <a:pt x="18" y="16"/>
                    <a:pt x="0" y="19"/>
                    <a:pt x="7" y="0"/>
                  </a:cubicBezTo>
                  <a:cubicBezTo>
                    <a:pt x="25" y="8"/>
                    <a:pt x="43" y="16"/>
                    <a:pt x="60" y="25"/>
                  </a:cubicBezTo>
                  <a:cubicBezTo>
                    <a:pt x="63" y="27"/>
                    <a:pt x="64" y="33"/>
                    <a:pt x="66" y="40"/>
                  </a:cubicBezTo>
                  <a:cubicBezTo>
                    <a:pt x="56" y="38"/>
                    <a:pt x="49" y="36"/>
                    <a:pt x="4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67">
              <a:extLst>
                <a:ext uri="{FF2B5EF4-FFF2-40B4-BE49-F238E27FC236}">
                  <a16:creationId xmlns:a16="http://schemas.microsoft.com/office/drawing/2014/main" id="{824729E0-BC5A-4607-919C-AF04730D0181}"/>
                </a:ext>
              </a:extLst>
            </p:cNvPr>
            <p:cNvSpPr>
              <a:spLocks/>
            </p:cNvSpPr>
            <p:nvPr userDrawn="1"/>
          </p:nvSpPr>
          <p:spPr bwMode="auto">
            <a:xfrm>
              <a:off x="3499073" y="2984562"/>
              <a:ext cx="9039" cy="48584"/>
            </a:xfrm>
            <a:custGeom>
              <a:avLst/>
              <a:gdLst>
                <a:gd name="T0" fmla="*/ 16 w 16"/>
                <a:gd name="T1" fmla="*/ 85 h 85"/>
                <a:gd name="T2" fmla="*/ 0 w 16"/>
                <a:gd name="T3" fmla="*/ 70 h 85"/>
                <a:gd name="T4" fmla="*/ 0 w 16"/>
                <a:gd name="T5" fmla="*/ 0 h 85"/>
                <a:gd name="T6" fmla="*/ 16 w 16"/>
                <a:gd name="T7" fmla="*/ 13 h 85"/>
                <a:gd name="T8" fmla="*/ 16 w 16"/>
                <a:gd name="T9" fmla="*/ 85 h 85"/>
              </a:gdLst>
              <a:ahLst/>
              <a:cxnLst>
                <a:cxn ang="0">
                  <a:pos x="T0" y="T1"/>
                </a:cxn>
                <a:cxn ang="0">
                  <a:pos x="T2" y="T3"/>
                </a:cxn>
                <a:cxn ang="0">
                  <a:pos x="T4" y="T5"/>
                </a:cxn>
                <a:cxn ang="0">
                  <a:pos x="T6" y="T7"/>
                </a:cxn>
                <a:cxn ang="0">
                  <a:pos x="T8" y="T9"/>
                </a:cxn>
              </a:cxnLst>
              <a:rect l="0" t="0" r="r" b="b"/>
              <a:pathLst>
                <a:path w="16" h="85">
                  <a:moveTo>
                    <a:pt x="16" y="85"/>
                  </a:moveTo>
                  <a:cubicBezTo>
                    <a:pt x="5" y="84"/>
                    <a:pt x="0" y="80"/>
                    <a:pt x="0" y="70"/>
                  </a:cubicBezTo>
                  <a:cubicBezTo>
                    <a:pt x="0" y="47"/>
                    <a:pt x="0" y="24"/>
                    <a:pt x="0" y="0"/>
                  </a:cubicBezTo>
                  <a:cubicBezTo>
                    <a:pt x="10" y="0"/>
                    <a:pt x="16" y="4"/>
                    <a:pt x="16" y="13"/>
                  </a:cubicBezTo>
                  <a:cubicBezTo>
                    <a:pt x="16" y="37"/>
                    <a:pt x="16" y="61"/>
                    <a:pt x="16"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68">
              <a:extLst>
                <a:ext uri="{FF2B5EF4-FFF2-40B4-BE49-F238E27FC236}">
                  <a16:creationId xmlns:a16="http://schemas.microsoft.com/office/drawing/2014/main" id="{C0E33967-F5F8-47FC-B5AC-77B4522D3EB0}"/>
                </a:ext>
              </a:extLst>
            </p:cNvPr>
            <p:cNvSpPr>
              <a:spLocks/>
            </p:cNvSpPr>
            <p:nvPr userDrawn="1"/>
          </p:nvSpPr>
          <p:spPr bwMode="auto">
            <a:xfrm>
              <a:off x="3629570" y="3055742"/>
              <a:ext cx="9604" cy="48584"/>
            </a:xfrm>
            <a:custGeom>
              <a:avLst/>
              <a:gdLst>
                <a:gd name="T0" fmla="*/ 0 w 17"/>
                <a:gd name="T1" fmla="*/ 0 h 86"/>
                <a:gd name="T2" fmla="*/ 16 w 17"/>
                <a:gd name="T3" fmla="*/ 14 h 86"/>
                <a:gd name="T4" fmla="*/ 16 w 17"/>
                <a:gd name="T5" fmla="*/ 85 h 86"/>
                <a:gd name="T6" fmla="*/ 0 w 17"/>
                <a:gd name="T7" fmla="*/ 73 h 86"/>
                <a:gd name="T8" fmla="*/ 0 w 17"/>
                <a:gd name="T9" fmla="*/ 0 h 86"/>
              </a:gdLst>
              <a:ahLst/>
              <a:cxnLst>
                <a:cxn ang="0">
                  <a:pos x="T0" y="T1"/>
                </a:cxn>
                <a:cxn ang="0">
                  <a:pos x="T2" y="T3"/>
                </a:cxn>
                <a:cxn ang="0">
                  <a:pos x="T4" y="T5"/>
                </a:cxn>
                <a:cxn ang="0">
                  <a:pos x="T6" y="T7"/>
                </a:cxn>
                <a:cxn ang="0">
                  <a:pos x="T8" y="T9"/>
                </a:cxn>
              </a:cxnLst>
              <a:rect l="0" t="0" r="r" b="b"/>
              <a:pathLst>
                <a:path w="17" h="86">
                  <a:moveTo>
                    <a:pt x="0" y="0"/>
                  </a:moveTo>
                  <a:cubicBezTo>
                    <a:pt x="12" y="1"/>
                    <a:pt x="17" y="5"/>
                    <a:pt x="16" y="14"/>
                  </a:cubicBezTo>
                  <a:cubicBezTo>
                    <a:pt x="16" y="38"/>
                    <a:pt x="16" y="61"/>
                    <a:pt x="16" y="85"/>
                  </a:cubicBezTo>
                  <a:cubicBezTo>
                    <a:pt x="6" y="86"/>
                    <a:pt x="0" y="84"/>
                    <a:pt x="0" y="73"/>
                  </a:cubicBezTo>
                  <a:cubicBezTo>
                    <a:pt x="0" y="49"/>
                    <a:pt x="0" y="2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69">
              <a:extLst>
                <a:ext uri="{FF2B5EF4-FFF2-40B4-BE49-F238E27FC236}">
                  <a16:creationId xmlns:a16="http://schemas.microsoft.com/office/drawing/2014/main" id="{8EFE10BA-586C-4DDE-B1CC-49046214EB31}"/>
                </a:ext>
              </a:extLst>
            </p:cNvPr>
            <p:cNvSpPr>
              <a:spLocks noEditPoints="1"/>
            </p:cNvSpPr>
            <p:nvPr userDrawn="1"/>
          </p:nvSpPr>
          <p:spPr bwMode="auto">
            <a:xfrm>
              <a:off x="4035752" y="3016763"/>
              <a:ext cx="38415" cy="62142"/>
            </a:xfrm>
            <a:custGeom>
              <a:avLst/>
              <a:gdLst>
                <a:gd name="T0" fmla="*/ 0 w 68"/>
                <a:gd name="T1" fmla="*/ 110 h 110"/>
                <a:gd name="T2" fmla="*/ 0 w 68"/>
                <a:gd name="T3" fmla="*/ 36 h 110"/>
                <a:gd name="T4" fmla="*/ 6 w 68"/>
                <a:gd name="T5" fmla="*/ 24 h 110"/>
                <a:gd name="T6" fmla="*/ 41 w 68"/>
                <a:gd name="T7" fmla="*/ 6 h 110"/>
                <a:gd name="T8" fmla="*/ 59 w 68"/>
                <a:gd name="T9" fmla="*/ 19 h 110"/>
                <a:gd name="T10" fmla="*/ 62 w 68"/>
                <a:gd name="T11" fmla="*/ 48 h 110"/>
                <a:gd name="T12" fmla="*/ 53 w 68"/>
                <a:gd name="T13" fmla="*/ 79 h 110"/>
                <a:gd name="T14" fmla="*/ 0 w 68"/>
                <a:gd name="T15" fmla="*/ 110 h 110"/>
                <a:gd name="T16" fmla="*/ 18 w 68"/>
                <a:gd name="T17" fmla="*/ 86 h 110"/>
                <a:gd name="T18" fmla="*/ 45 w 68"/>
                <a:gd name="T19" fmla="*/ 54 h 110"/>
                <a:gd name="T20" fmla="*/ 18 w 68"/>
                <a:gd name="T21" fmla="*/ 86 h 110"/>
                <a:gd name="T22" fmla="*/ 18 w 68"/>
                <a:gd name="T23" fmla="*/ 51 h 110"/>
                <a:gd name="T24" fmla="*/ 45 w 68"/>
                <a:gd name="T25" fmla="*/ 23 h 110"/>
                <a:gd name="T26" fmla="*/ 18 w 68"/>
                <a:gd name="T27"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10">
                  <a:moveTo>
                    <a:pt x="0" y="110"/>
                  </a:moveTo>
                  <a:cubicBezTo>
                    <a:pt x="0" y="83"/>
                    <a:pt x="0" y="60"/>
                    <a:pt x="0" y="36"/>
                  </a:cubicBezTo>
                  <a:cubicBezTo>
                    <a:pt x="0" y="32"/>
                    <a:pt x="3" y="26"/>
                    <a:pt x="6" y="24"/>
                  </a:cubicBezTo>
                  <a:cubicBezTo>
                    <a:pt x="17" y="18"/>
                    <a:pt x="29" y="11"/>
                    <a:pt x="41" y="6"/>
                  </a:cubicBezTo>
                  <a:cubicBezTo>
                    <a:pt x="54" y="0"/>
                    <a:pt x="61" y="5"/>
                    <a:pt x="59" y="19"/>
                  </a:cubicBezTo>
                  <a:cubicBezTo>
                    <a:pt x="58" y="29"/>
                    <a:pt x="57" y="38"/>
                    <a:pt x="62" y="48"/>
                  </a:cubicBezTo>
                  <a:cubicBezTo>
                    <a:pt x="68" y="58"/>
                    <a:pt x="62" y="70"/>
                    <a:pt x="53" y="79"/>
                  </a:cubicBezTo>
                  <a:cubicBezTo>
                    <a:pt x="39" y="93"/>
                    <a:pt x="22" y="102"/>
                    <a:pt x="0" y="110"/>
                  </a:cubicBezTo>
                  <a:close/>
                  <a:moveTo>
                    <a:pt x="18" y="86"/>
                  </a:moveTo>
                  <a:cubicBezTo>
                    <a:pt x="47" y="74"/>
                    <a:pt x="48" y="73"/>
                    <a:pt x="45" y="54"/>
                  </a:cubicBezTo>
                  <a:cubicBezTo>
                    <a:pt x="18" y="61"/>
                    <a:pt x="14" y="65"/>
                    <a:pt x="18" y="86"/>
                  </a:cubicBezTo>
                  <a:close/>
                  <a:moveTo>
                    <a:pt x="18" y="51"/>
                  </a:moveTo>
                  <a:cubicBezTo>
                    <a:pt x="30" y="45"/>
                    <a:pt x="45" y="41"/>
                    <a:pt x="45" y="23"/>
                  </a:cubicBezTo>
                  <a:cubicBezTo>
                    <a:pt x="22" y="25"/>
                    <a:pt x="15" y="32"/>
                    <a:pt x="18"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70">
              <a:extLst>
                <a:ext uri="{FF2B5EF4-FFF2-40B4-BE49-F238E27FC236}">
                  <a16:creationId xmlns:a16="http://schemas.microsoft.com/office/drawing/2014/main" id="{EB0B108C-7880-416B-87F9-D93DE507E84B}"/>
                </a:ext>
              </a:extLst>
            </p:cNvPr>
            <p:cNvSpPr>
              <a:spLocks noEditPoints="1"/>
            </p:cNvSpPr>
            <p:nvPr userDrawn="1"/>
          </p:nvSpPr>
          <p:spPr bwMode="auto">
            <a:xfrm>
              <a:off x="4114841" y="2965354"/>
              <a:ext cx="35025" cy="63272"/>
            </a:xfrm>
            <a:custGeom>
              <a:avLst/>
              <a:gdLst>
                <a:gd name="T0" fmla="*/ 56 w 61"/>
                <a:gd name="T1" fmla="*/ 0 h 111"/>
                <a:gd name="T2" fmla="*/ 58 w 61"/>
                <a:gd name="T3" fmla="*/ 9 h 111"/>
                <a:gd name="T4" fmla="*/ 54 w 61"/>
                <a:gd name="T5" fmla="*/ 37 h 111"/>
                <a:gd name="T6" fmla="*/ 59 w 61"/>
                <a:gd name="T7" fmla="*/ 64 h 111"/>
                <a:gd name="T8" fmla="*/ 46 w 61"/>
                <a:gd name="T9" fmla="*/ 80 h 111"/>
                <a:gd name="T10" fmla="*/ 42 w 61"/>
                <a:gd name="T11" fmla="*/ 57 h 111"/>
                <a:gd name="T12" fmla="*/ 16 w 61"/>
                <a:gd name="T13" fmla="*/ 87 h 111"/>
                <a:gd name="T14" fmla="*/ 0 w 61"/>
                <a:gd name="T15" fmla="*/ 111 h 111"/>
                <a:gd name="T16" fmla="*/ 0 w 61"/>
                <a:gd name="T17" fmla="*/ 40 h 111"/>
                <a:gd name="T18" fmla="*/ 0 w 61"/>
                <a:gd name="T19" fmla="*/ 36 h 111"/>
                <a:gd name="T20" fmla="*/ 36 w 61"/>
                <a:gd name="T21" fmla="*/ 7 h 111"/>
                <a:gd name="T22" fmla="*/ 56 w 61"/>
                <a:gd name="T23" fmla="*/ 0 h 111"/>
                <a:gd name="T24" fmla="*/ 16 w 61"/>
                <a:gd name="T25" fmla="*/ 59 h 111"/>
                <a:gd name="T26" fmla="*/ 42 w 61"/>
                <a:gd name="T27" fmla="*/ 20 h 111"/>
                <a:gd name="T28" fmla="*/ 16 w 61"/>
                <a:gd name="T29"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11">
                  <a:moveTo>
                    <a:pt x="56" y="0"/>
                  </a:moveTo>
                  <a:cubicBezTo>
                    <a:pt x="57" y="6"/>
                    <a:pt x="58" y="7"/>
                    <a:pt x="58" y="9"/>
                  </a:cubicBezTo>
                  <a:cubicBezTo>
                    <a:pt x="57" y="18"/>
                    <a:pt x="54" y="28"/>
                    <a:pt x="54" y="37"/>
                  </a:cubicBezTo>
                  <a:cubicBezTo>
                    <a:pt x="54" y="46"/>
                    <a:pt x="58" y="55"/>
                    <a:pt x="59" y="64"/>
                  </a:cubicBezTo>
                  <a:cubicBezTo>
                    <a:pt x="61" y="74"/>
                    <a:pt x="53" y="74"/>
                    <a:pt x="46" y="80"/>
                  </a:cubicBezTo>
                  <a:cubicBezTo>
                    <a:pt x="45" y="71"/>
                    <a:pt x="43" y="64"/>
                    <a:pt x="42" y="57"/>
                  </a:cubicBezTo>
                  <a:cubicBezTo>
                    <a:pt x="22" y="62"/>
                    <a:pt x="16" y="68"/>
                    <a:pt x="16" y="87"/>
                  </a:cubicBezTo>
                  <a:cubicBezTo>
                    <a:pt x="15" y="97"/>
                    <a:pt x="18" y="109"/>
                    <a:pt x="0" y="111"/>
                  </a:cubicBezTo>
                  <a:cubicBezTo>
                    <a:pt x="0" y="87"/>
                    <a:pt x="0" y="63"/>
                    <a:pt x="0" y="40"/>
                  </a:cubicBezTo>
                  <a:cubicBezTo>
                    <a:pt x="0" y="38"/>
                    <a:pt x="0" y="36"/>
                    <a:pt x="0" y="36"/>
                  </a:cubicBezTo>
                  <a:cubicBezTo>
                    <a:pt x="12" y="26"/>
                    <a:pt x="23" y="16"/>
                    <a:pt x="36" y="7"/>
                  </a:cubicBezTo>
                  <a:cubicBezTo>
                    <a:pt x="41" y="3"/>
                    <a:pt x="48" y="3"/>
                    <a:pt x="56" y="0"/>
                  </a:cubicBezTo>
                  <a:close/>
                  <a:moveTo>
                    <a:pt x="16" y="59"/>
                  </a:moveTo>
                  <a:cubicBezTo>
                    <a:pt x="29" y="47"/>
                    <a:pt x="46" y="42"/>
                    <a:pt x="42" y="20"/>
                  </a:cubicBezTo>
                  <a:cubicBezTo>
                    <a:pt x="28" y="29"/>
                    <a:pt x="10" y="33"/>
                    <a:pt x="1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71">
              <a:extLst>
                <a:ext uri="{FF2B5EF4-FFF2-40B4-BE49-F238E27FC236}">
                  <a16:creationId xmlns:a16="http://schemas.microsoft.com/office/drawing/2014/main" id="{AB8FDD04-0FBC-4E24-A8B7-9CCF74D53CC5}"/>
                </a:ext>
              </a:extLst>
            </p:cNvPr>
            <p:cNvSpPr>
              <a:spLocks noEditPoints="1"/>
            </p:cNvSpPr>
            <p:nvPr userDrawn="1"/>
          </p:nvSpPr>
          <p:spPr bwMode="auto">
            <a:xfrm>
              <a:off x="3988298" y="3045009"/>
              <a:ext cx="43499" cy="57058"/>
            </a:xfrm>
            <a:custGeom>
              <a:avLst/>
              <a:gdLst>
                <a:gd name="T0" fmla="*/ 77 w 77"/>
                <a:gd name="T1" fmla="*/ 67 h 101"/>
                <a:gd name="T2" fmla="*/ 62 w 77"/>
                <a:gd name="T3" fmla="*/ 74 h 101"/>
                <a:gd name="T4" fmla="*/ 52 w 77"/>
                <a:gd name="T5" fmla="*/ 58 h 101"/>
                <a:gd name="T6" fmla="*/ 33 w 77"/>
                <a:gd name="T7" fmla="*/ 66 h 101"/>
                <a:gd name="T8" fmla="*/ 19 w 77"/>
                <a:gd name="T9" fmla="*/ 83 h 101"/>
                <a:gd name="T10" fmla="*/ 0 w 77"/>
                <a:gd name="T11" fmla="*/ 101 h 101"/>
                <a:gd name="T12" fmla="*/ 2 w 77"/>
                <a:gd name="T13" fmla="*/ 88 h 101"/>
                <a:gd name="T14" fmla="*/ 22 w 77"/>
                <a:gd name="T15" fmla="*/ 17 h 101"/>
                <a:gd name="T16" fmla="*/ 41 w 77"/>
                <a:gd name="T17" fmla="*/ 0 h 101"/>
                <a:gd name="T18" fmla="*/ 77 w 77"/>
                <a:gd name="T19" fmla="*/ 67 h 101"/>
                <a:gd name="T20" fmla="*/ 36 w 77"/>
                <a:gd name="T21" fmla="*/ 23 h 101"/>
                <a:gd name="T22" fmla="*/ 31 w 77"/>
                <a:gd name="T23" fmla="*/ 39 h 101"/>
                <a:gd name="T24" fmla="*/ 27 w 77"/>
                <a:gd name="T25" fmla="*/ 54 h 101"/>
                <a:gd name="T26" fmla="*/ 47 w 77"/>
                <a:gd name="T27" fmla="*/ 45 h 101"/>
                <a:gd name="T28" fmla="*/ 36 w 77"/>
                <a:gd name="T2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101">
                  <a:moveTo>
                    <a:pt x="77" y="67"/>
                  </a:moveTo>
                  <a:cubicBezTo>
                    <a:pt x="71" y="70"/>
                    <a:pt x="67" y="72"/>
                    <a:pt x="62" y="74"/>
                  </a:cubicBezTo>
                  <a:cubicBezTo>
                    <a:pt x="58" y="69"/>
                    <a:pt x="55" y="64"/>
                    <a:pt x="52" y="58"/>
                  </a:cubicBezTo>
                  <a:cubicBezTo>
                    <a:pt x="45" y="61"/>
                    <a:pt x="39" y="63"/>
                    <a:pt x="33" y="66"/>
                  </a:cubicBezTo>
                  <a:cubicBezTo>
                    <a:pt x="25" y="69"/>
                    <a:pt x="20" y="73"/>
                    <a:pt x="19" y="83"/>
                  </a:cubicBezTo>
                  <a:cubicBezTo>
                    <a:pt x="17" y="93"/>
                    <a:pt x="12" y="100"/>
                    <a:pt x="0" y="101"/>
                  </a:cubicBezTo>
                  <a:cubicBezTo>
                    <a:pt x="0" y="97"/>
                    <a:pt x="1" y="92"/>
                    <a:pt x="2" y="88"/>
                  </a:cubicBezTo>
                  <a:cubicBezTo>
                    <a:pt x="9" y="65"/>
                    <a:pt x="16" y="41"/>
                    <a:pt x="22" y="17"/>
                  </a:cubicBezTo>
                  <a:cubicBezTo>
                    <a:pt x="24" y="8"/>
                    <a:pt x="28" y="2"/>
                    <a:pt x="41" y="0"/>
                  </a:cubicBezTo>
                  <a:cubicBezTo>
                    <a:pt x="52" y="21"/>
                    <a:pt x="64" y="43"/>
                    <a:pt x="77" y="67"/>
                  </a:cubicBezTo>
                  <a:close/>
                  <a:moveTo>
                    <a:pt x="36" y="23"/>
                  </a:moveTo>
                  <a:cubicBezTo>
                    <a:pt x="33" y="31"/>
                    <a:pt x="32" y="35"/>
                    <a:pt x="31" y="39"/>
                  </a:cubicBezTo>
                  <a:cubicBezTo>
                    <a:pt x="30" y="43"/>
                    <a:pt x="29" y="47"/>
                    <a:pt x="27" y="54"/>
                  </a:cubicBezTo>
                  <a:cubicBezTo>
                    <a:pt x="35" y="50"/>
                    <a:pt x="41" y="48"/>
                    <a:pt x="47" y="45"/>
                  </a:cubicBezTo>
                  <a:cubicBezTo>
                    <a:pt x="43" y="38"/>
                    <a:pt x="40" y="32"/>
                    <a:pt x="3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72">
              <a:extLst>
                <a:ext uri="{FF2B5EF4-FFF2-40B4-BE49-F238E27FC236}">
                  <a16:creationId xmlns:a16="http://schemas.microsoft.com/office/drawing/2014/main" id="{140BAC1F-3D0C-4F5E-8906-9A1ABFC264A6}"/>
                </a:ext>
              </a:extLst>
            </p:cNvPr>
            <p:cNvSpPr>
              <a:spLocks noEditPoints="1"/>
            </p:cNvSpPr>
            <p:nvPr userDrawn="1"/>
          </p:nvSpPr>
          <p:spPr bwMode="auto">
            <a:xfrm>
              <a:off x="4071907" y="2993036"/>
              <a:ext cx="40110" cy="60447"/>
            </a:xfrm>
            <a:custGeom>
              <a:avLst/>
              <a:gdLst>
                <a:gd name="T0" fmla="*/ 71 w 71"/>
                <a:gd name="T1" fmla="*/ 35 h 106"/>
                <a:gd name="T2" fmla="*/ 41 w 71"/>
                <a:gd name="T3" fmla="*/ 93 h 106"/>
                <a:gd name="T4" fmla="*/ 4 w 71"/>
                <a:gd name="T5" fmla="*/ 77 h 106"/>
                <a:gd name="T6" fmla="*/ 38 w 71"/>
                <a:gd name="T7" fmla="*/ 9 h 106"/>
                <a:gd name="T8" fmla="*/ 69 w 71"/>
                <a:gd name="T9" fmla="*/ 23 h 106"/>
                <a:gd name="T10" fmla="*/ 71 w 71"/>
                <a:gd name="T11" fmla="*/ 35 h 106"/>
                <a:gd name="T12" fmla="*/ 45 w 71"/>
                <a:gd name="T13" fmla="*/ 21 h 106"/>
                <a:gd name="T14" fmla="*/ 19 w 71"/>
                <a:gd name="T15" fmla="*/ 55 h 106"/>
                <a:gd name="T16" fmla="*/ 29 w 71"/>
                <a:gd name="T17" fmla="*/ 84 h 106"/>
                <a:gd name="T18" fmla="*/ 45 w 71"/>
                <a:gd name="T19"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106">
                  <a:moveTo>
                    <a:pt x="71" y="35"/>
                  </a:moveTo>
                  <a:cubicBezTo>
                    <a:pt x="68" y="58"/>
                    <a:pt x="60" y="78"/>
                    <a:pt x="41" y="93"/>
                  </a:cubicBezTo>
                  <a:cubicBezTo>
                    <a:pt x="22" y="106"/>
                    <a:pt x="7" y="100"/>
                    <a:pt x="4" y="77"/>
                  </a:cubicBezTo>
                  <a:cubicBezTo>
                    <a:pt x="0" y="55"/>
                    <a:pt x="18" y="21"/>
                    <a:pt x="38" y="9"/>
                  </a:cubicBezTo>
                  <a:cubicBezTo>
                    <a:pt x="53" y="0"/>
                    <a:pt x="64" y="5"/>
                    <a:pt x="69" y="23"/>
                  </a:cubicBezTo>
                  <a:cubicBezTo>
                    <a:pt x="70" y="26"/>
                    <a:pt x="70" y="30"/>
                    <a:pt x="71" y="35"/>
                  </a:cubicBezTo>
                  <a:close/>
                  <a:moveTo>
                    <a:pt x="45" y="21"/>
                  </a:moveTo>
                  <a:cubicBezTo>
                    <a:pt x="30" y="27"/>
                    <a:pt x="20" y="38"/>
                    <a:pt x="19" y="55"/>
                  </a:cubicBezTo>
                  <a:cubicBezTo>
                    <a:pt x="18" y="65"/>
                    <a:pt x="16" y="77"/>
                    <a:pt x="29" y="84"/>
                  </a:cubicBezTo>
                  <a:cubicBezTo>
                    <a:pt x="57" y="70"/>
                    <a:pt x="64" y="41"/>
                    <a:pt x="4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73">
              <a:extLst>
                <a:ext uri="{FF2B5EF4-FFF2-40B4-BE49-F238E27FC236}">
                  <a16:creationId xmlns:a16="http://schemas.microsoft.com/office/drawing/2014/main" id="{A7AAC276-AD63-4B2B-91A7-37BDE7A808DF}"/>
                </a:ext>
              </a:extLst>
            </p:cNvPr>
            <p:cNvSpPr>
              <a:spLocks/>
            </p:cNvSpPr>
            <p:nvPr userDrawn="1"/>
          </p:nvSpPr>
          <p:spPr bwMode="auto">
            <a:xfrm>
              <a:off x="4153821" y="2933718"/>
              <a:ext cx="27682" cy="66661"/>
            </a:xfrm>
            <a:custGeom>
              <a:avLst/>
              <a:gdLst>
                <a:gd name="T0" fmla="*/ 0 w 49"/>
                <a:gd name="T1" fmla="*/ 115 h 117"/>
                <a:gd name="T2" fmla="*/ 0 w 49"/>
                <a:gd name="T3" fmla="*/ 45 h 117"/>
                <a:gd name="T4" fmla="*/ 5 w 49"/>
                <a:gd name="T5" fmla="*/ 33 h 117"/>
                <a:gd name="T6" fmla="*/ 43 w 49"/>
                <a:gd name="T7" fmla="*/ 0 h 117"/>
                <a:gd name="T8" fmla="*/ 38 w 49"/>
                <a:gd name="T9" fmla="*/ 20 h 117"/>
                <a:gd name="T10" fmla="*/ 18 w 49"/>
                <a:gd name="T11" fmla="*/ 38 h 117"/>
                <a:gd name="T12" fmla="*/ 11 w 49"/>
                <a:gd name="T13" fmla="*/ 54 h 117"/>
                <a:gd name="T14" fmla="*/ 14 w 49"/>
                <a:gd name="T15" fmla="*/ 56 h 117"/>
                <a:gd name="T16" fmla="*/ 40 w 49"/>
                <a:gd name="T17" fmla="*/ 36 h 117"/>
                <a:gd name="T18" fmla="*/ 44 w 49"/>
                <a:gd name="T19" fmla="*/ 38 h 117"/>
                <a:gd name="T20" fmla="*/ 35 w 49"/>
                <a:gd name="T21" fmla="*/ 54 h 117"/>
                <a:gd name="T22" fmla="*/ 18 w 49"/>
                <a:gd name="T23" fmla="*/ 70 h 117"/>
                <a:gd name="T24" fmla="*/ 10 w 49"/>
                <a:gd name="T25" fmla="*/ 87 h 117"/>
                <a:gd name="T26" fmla="*/ 14 w 49"/>
                <a:gd name="T27" fmla="*/ 90 h 117"/>
                <a:gd name="T28" fmla="*/ 43 w 49"/>
                <a:gd name="T29" fmla="*/ 67 h 117"/>
                <a:gd name="T30" fmla="*/ 47 w 49"/>
                <a:gd name="T31" fmla="*/ 71 h 117"/>
                <a:gd name="T32" fmla="*/ 4 w 49"/>
                <a:gd name="T33" fmla="*/ 117 h 117"/>
                <a:gd name="T34" fmla="*/ 0 w 49"/>
                <a:gd name="T3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17">
                  <a:moveTo>
                    <a:pt x="0" y="115"/>
                  </a:moveTo>
                  <a:cubicBezTo>
                    <a:pt x="0" y="92"/>
                    <a:pt x="0" y="68"/>
                    <a:pt x="0" y="45"/>
                  </a:cubicBezTo>
                  <a:cubicBezTo>
                    <a:pt x="0" y="41"/>
                    <a:pt x="2" y="36"/>
                    <a:pt x="5" y="33"/>
                  </a:cubicBezTo>
                  <a:cubicBezTo>
                    <a:pt x="17" y="22"/>
                    <a:pt x="30" y="12"/>
                    <a:pt x="43" y="0"/>
                  </a:cubicBezTo>
                  <a:cubicBezTo>
                    <a:pt x="49" y="10"/>
                    <a:pt x="43" y="15"/>
                    <a:pt x="38" y="20"/>
                  </a:cubicBezTo>
                  <a:cubicBezTo>
                    <a:pt x="32" y="26"/>
                    <a:pt x="24" y="31"/>
                    <a:pt x="18" y="38"/>
                  </a:cubicBezTo>
                  <a:cubicBezTo>
                    <a:pt x="14" y="43"/>
                    <a:pt x="13" y="49"/>
                    <a:pt x="11" y="54"/>
                  </a:cubicBezTo>
                  <a:cubicBezTo>
                    <a:pt x="12" y="55"/>
                    <a:pt x="13" y="55"/>
                    <a:pt x="14" y="56"/>
                  </a:cubicBezTo>
                  <a:cubicBezTo>
                    <a:pt x="23" y="49"/>
                    <a:pt x="32" y="43"/>
                    <a:pt x="40" y="36"/>
                  </a:cubicBezTo>
                  <a:cubicBezTo>
                    <a:pt x="41" y="37"/>
                    <a:pt x="42" y="38"/>
                    <a:pt x="44" y="38"/>
                  </a:cubicBezTo>
                  <a:cubicBezTo>
                    <a:pt x="41" y="44"/>
                    <a:pt x="39" y="50"/>
                    <a:pt x="35" y="54"/>
                  </a:cubicBezTo>
                  <a:cubicBezTo>
                    <a:pt x="30" y="60"/>
                    <a:pt x="23" y="64"/>
                    <a:pt x="18" y="70"/>
                  </a:cubicBezTo>
                  <a:cubicBezTo>
                    <a:pt x="14" y="75"/>
                    <a:pt x="13" y="81"/>
                    <a:pt x="10" y="87"/>
                  </a:cubicBezTo>
                  <a:cubicBezTo>
                    <a:pt x="12" y="88"/>
                    <a:pt x="13" y="89"/>
                    <a:pt x="14" y="90"/>
                  </a:cubicBezTo>
                  <a:cubicBezTo>
                    <a:pt x="24" y="83"/>
                    <a:pt x="34" y="75"/>
                    <a:pt x="43" y="67"/>
                  </a:cubicBezTo>
                  <a:cubicBezTo>
                    <a:pt x="45" y="68"/>
                    <a:pt x="46" y="70"/>
                    <a:pt x="47" y="71"/>
                  </a:cubicBezTo>
                  <a:cubicBezTo>
                    <a:pt x="41" y="93"/>
                    <a:pt x="17" y="101"/>
                    <a:pt x="4" y="117"/>
                  </a:cubicBezTo>
                  <a:cubicBezTo>
                    <a:pt x="3" y="116"/>
                    <a:pt x="1" y="116"/>
                    <a:pt x="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74">
              <a:extLst>
                <a:ext uri="{FF2B5EF4-FFF2-40B4-BE49-F238E27FC236}">
                  <a16:creationId xmlns:a16="http://schemas.microsoft.com/office/drawing/2014/main" id="{D58AF8C1-2D7A-4484-AA13-8ED9E60769C1}"/>
                </a:ext>
              </a:extLst>
            </p:cNvPr>
            <p:cNvSpPr>
              <a:spLocks/>
            </p:cNvSpPr>
            <p:nvPr userDrawn="1"/>
          </p:nvSpPr>
          <p:spPr bwMode="auto">
            <a:xfrm>
              <a:off x="3949883" y="3067041"/>
              <a:ext cx="35025" cy="49713"/>
            </a:xfrm>
            <a:custGeom>
              <a:avLst/>
              <a:gdLst>
                <a:gd name="T0" fmla="*/ 16 w 62"/>
                <a:gd name="T1" fmla="*/ 0 h 88"/>
                <a:gd name="T2" fmla="*/ 16 w 62"/>
                <a:gd name="T3" fmla="*/ 66 h 88"/>
                <a:gd name="T4" fmla="*/ 57 w 62"/>
                <a:gd name="T5" fmla="*/ 53 h 88"/>
                <a:gd name="T6" fmla="*/ 54 w 62"/>
                <a:gd name="T7" fmla="*/ 69 h 88"/>
                <a:gd name="T8" fmla="*/ 0 w 62"/>
                <a:gd name="T9" fmla="*/ 88 h 88"/>
                <a:gd name="T10" fmla="*/ 0 w 62"/>
                <a:gd name="T11" fmla="*/ 13 h 88"/>
                <a:gd name="T12" fmla="*/ 16 w 62"/>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62" h="88">
                  <a:moveTo>
                    <a:pt x="16" y="0"/>
                  </a:moveTo>
                  <a:cubicBezTo>
                    <a:pt x="16" y="22"/>
                    <a:pt x="16" y="43"/>
                    <a:pt x="16" y="66"/>
                  </a:cubicBezTo>
                  <a:cubicBezTo>
                    <a:pt x="31" y="61"/>
                    <a:pt x="44" y="57"/>
                    <a:pt x="57" y="53"/>
                  </a:cubicBezTo>
                  <a:cubicBezTo>
                    <a:pt x="61" y="60"/>
                    <a:pt x="62" y="66"/>
                    <a:pt x="54" y="69"/>
                  </a:cubicBezTo>
                  <a:cubicBezTo>
                    <a:pt x="37" y="75"/>
                    <a:pt x="20" y="81"/>
                    <a:pt x="0" y="88"/>
                  </a:cubicBezTo>
                  <a:cubicBezTo>
                    <a:pt x="0" y="61"/>
                    <a:pt x="0" y="37"/>
                    <a:pt x="0" y="13"/>
                  </a:cubicBezTo>
                  <a:cubicBezTo>
                    <a:pt x="0" y="3"/>
                    <a:pt x="6"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75">
              <a:extLst>
                <a:ext uri="{FF2B5EF4-FFF2-40B4-BE49-F238E27FC236}">
                  <a16:creationId xmlns:a16="http://schemas.microsoft.com/office/drawing/2014/main" id="{B991E64E-0CAA-4620-A7FA-963B4D0832E2}"/>
                </a:ext>
              </a:extLst>
            </p:cNvPr>
            <p:cNvSpPr>
              <a:spLocks noEditPoints="1"/>
            </p:cNvSpPr>
            <p:nvPr userDrawn="1"/>
          </p:nvSpPr>
          <p:spPr bwMode="auto">
            <a:xfrm>
              <a:off x="3585506" y="2424155"/>
              <a:ext cx="447421" cy="450246"/>
            </a:xfrm>
            <a:custGeom>
              <a:avLst/>
              <a:gdLst>
                <a:gd name="T0" fmla="*/ 0 w 791"/>
                <a:gd name="T1" fmla="*/ 741 h 796"/>
                <a:gd name="T2" fmla="*/ 96 w 791"/>
                <a:gd name="T3" fmla="*/ 197 h 796"/>
                <a:gd name="T4" fmla="*/ 51 w 791"/>
                <a:gd name="T5" fmla="*/ 6 h 796"/>
                <a:gd name="T6" fmla="*/ 577 w 791"/>
                <a:gd name="T7" fmla="*/ 129 h 796"/>
                <a:gd name="T8" fmla="*/ 695 w 791"/>
                <a:gd name="T9" fmla="*/ 196 h 796"/>
                <a:gd name="T10" fmla="*/ 791 w 791"/>
                <a:gd name="T11" fmla="*/ 742 h 796"/>
                <a:gd name="T12" fmla="*/ 535 w 791"/>
                <a:gd name="T13" fmla="*/ 539 h 796"/>
                <a:gd name="T14" fmla="*/ 738 w 791"/>
                <a:gd name="T15" fmla="*/ 794 h 796"/>
                <a:gd name="T16" fmla="*/ 59 w 791"/>
                <a:gd name="T17" fmla="*/ 796 h 796"/>
                <a:gd name="T18" fmla="*/ 216 w 791"/>
                <a:gd name="T19" fmla="*/ 665 h 796"/>
                <a:gd name="T20" fmla="*/ 379 w 791"/>
                <a:gd name="T21" fmla="*/ 475 h 796"/>
                <a:gd name="T22" fmla="*/ 380 w 791"/>
                <a:gd name="T23" fmla="*/ 331 h 796"/>
                <a:gd name="T24" fmla="*/ 271 w 791"/>
                <a:gd name="T25" fmla="*/ 293 h 796"/>
                <a:gd name="T26" fmla="*/ 379 w 791"/>
                <a:gd name="T27" fmla="*/ 475 h 796"/>
                <a:gd name="T28" fmla="*/ 467 w 791"/>
                <a:gd name="T29" fmla="*/ 285 h 796"/>
                <a:gd name="T30" fmla="*/ 410 w 791"/>
                <a:gd name="T31" fmla="*/ 450 h 796"/>
                <a:gd name="T32" fmla="*/ 519 w 791"/>
                <a:gd name="T33" fmla="*/ 466 h 796"/>
                <a:gd name="T34" fmla="*/ 558 w 791"/>
                <a:gd name="T35" fmla="*/ 512 h 796"/>
                <a:gd name="T36" fmla="*/ 560 w 791"/>
                <a:gd name="T37" fmla="*/ 315 h 796"/>
                <a:gd name="T38" fmla="*/ 547 w 791"/>
                <a:gd name="T39" fmla="*/ 299 h 796"/>
                <a:gd name="T40" fmla="*/ 470 w 791"/>
                <a:gd name="T41" fmla="*/ 496 h 796"/>
                <a:gd name="T42" fmla="*/ 367 w 791"/>
                <a:gd name="T43" fmla="*/ 505 h 796"/>
                <a:gd name="T44" fmla="*/ 259 w 791"/>
                <a:gd name="T45" fmla="*/ 496 h 796"/>
                <a:gd name="T46" fmla="*/ 242 w 791"/>
                <a:gd name="T47" fmla="*/ 298 h 796"/>
                <a:gd name="T48" fmla="*/ 230 w 791"/>
                <a:gd name="T49" fmla="*/ 498 h 796"/>
                <a:gd name="T50" fmla="*/ 252 w 791"/>
                <a:gd name="T51" fmla="*/ 512 h 796"/>
                <a:gd name="T52" fmla="*/ 361 w 791"/>
                <a:gd name="T53" fmla="*/ 519 h 796"/>
                <a:gd name="T54" fmla="*/ 463 w 791"/>
                <a:gd name="T55" fmla="*/ 512 h 796"/>
                <a:gd name="T56" fmla="*/ 81 w 791"/>
                <a:gd name="T57" fmla="*/ 455 h 796"/>
                <a:gd name="T58" fmla="*/ 125 w 791"/>
                <a:gd name="T59" fmla="*/ 487 h 796"/>
                <a:gd name="T60" fmla="*/ 190 w 791"/>
                <a:gd name="T61" fmla="*/ 478 h 796"/>
                <a:gd name="T62" fmla="*/ 185 w 791"/>
                <a:gd name="T63" fmla="*/ 436 h 796"/>
                <a:gd name="T64" fmla="*/ 129 w 791"/>
                <a:gd name="T65" fmla="*/ 427 h 796"/>
                <a:gd name="T66" fmla="*/ 81 w 791"/>
                <a:gd name="T67" fmla="*/ 455 h 796"/>
                <a:gd name="T68" fmla="*/ 190 w 791"/>
                <a:gd name="T69" fmla="*/ 320 h 796"/>
                <a:gd name="T70" fmla="*/ 128 w 791"/>
                <a:gd name="T71" fmla="*/ 310 h 796"/>
                <a:gd name="T72" fmla="*/ 81 w 791"/>
                <a:gd name="T73" fmla="*/ 339 h 796"/>
                <a:gd name="T74" fmla="*/ 130 w 791"/>
                <a:gd name="T75" fmla="*/ 368 h 796"/>
                <a:gd name="T76" fmla="*/ 190 w 791"/>
                <a:gd name="T77" fmla="*/ 360 h 796"/>
                <a:gd name="T78" fmla="*/ 597 w 791"/>
                <a:gd name="T79" fmla="*/ 478 h 796"/>
                <a:gd name="T80" fmla="*/ 685 w 791"/>
                <a:gd name="T81" fmla="*/ 475 h 796"/>
                <a:gd name="T82" fmla="*/ 686 w 791"/>
                <a:gd name="T83" fmla="*/ 439 h 796"/>
                <a:gd name="T84" fmla="*/ 597 w 791"/>
                <a:gd name="T85" fmla="*/ 436 h 796"/>
                <a:gd name="T86" fmla="*/ 597 w 791"/>
                <a:gd name="T87" fmla="*/ 359 h 796"/>
                <a:gd name="T88" fmla="*/ 698 w 791"/>
                <a:gd name="T89" fmla="*/ 343 h 796"/>
                <a:gd name="T90" fmla="*/ 597 w 791"/>
                <a:gd name="T91" fmla="*/ 32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91" h="796">
                  <a:moveTo>
                    <a:pt x="256" y="539"/>
                  </a:moveTo>
                  <a:cubicBezTo>
                    <a:pt x="128" y="554"/>
                    <a:pt x="43" y="621"/>
                    <a:pt x="0" y="741"/>
                  </a:cubicBezTo>
                  <a:cubicBezTo>
                    <a:pt x="0" y="513"/>
                    <a:pt x="0" y="284"/>
                    <a:pt x="0" y="56"/>
                  </a:cubicBezTo>
                  <a:cubicBezTo>
                    <a:pt x="23" y="109"/>
                    <a:pt x="49" y="160"/>
                    <a:pt x="96" y="197"/>
                  </a:cubicBezTo>
                  <a:cubicBezTo>
                    <a:pt x="142" y="233"/>
                    <a:pt x="196" y="250"/>
                    <a:pt x="255" y="259"/>
                  </a:cubicBezTo>
                  <a:cubicBezTo>
                    <a:pt x="239" y="132"/>
                    <a:pt x="174" y="47"/>
                    <a:pt x="51" y="6"/>
                  </a:cubicBezTo>
                  <a:cubicBezTo>
                    <a:pt x="67" y="2"/>
                    <a:pt x="709" y="0"/>
                    <a:pt x="741" y="5"/>
                  </a:cubicBezTo>
                  <a:cubicBezTo>
                    <a:pt x="671" y="31"/>
                    <a:pt x="613" y="66"/>
                    <a:pt x="577" y="129"/>
                  </a:cubicBezTo>
                  <a:cubicBezTo>
                    <a:pt x="554" y="169"/>
                    <a:pt x="542" y="212"/>
                    <a:pt x="535" y="260"/>
                  </a:cubicBezTo>
                  <a:cubicBezTo>
                    <a:pt x="594" y="250"/>
                    <a:pt x="649" y="233"/>
                    <a:pt x="695" y="196"/>
                  </a:cubicBezTo>
                  <a:cubicBezTo>
                    <a:pt x="741" y="159"/>
                    <a:pt x="768" y="109"/>
                    <a:pt x="791" y="56"/>
                  </a:cubicBezTo>
                  <a:cubicBezTo>
                    <a:pt x="791" y="285"/>
                    <a:pt x="791" y="513"/>
                    <a:pt x="791" y="742"/>
                  </a:cubicBezTo>
                  <a:cubicBezTo>
                    <a:pt x="764" y="676"/>
                    <a:pt x="728" y="617"/>
                    <a:pt x="664" y="580"/>
                  </a:cubicBezTo>
                  <a:cubicBezTo>
                    <a:pt x="625" y="558"/>
                    <a:pt x="582" y="545"/>
                    <a:pt x="535" y="539"/>
                  </a:cubicBezTo>
                  <a:cubicBezTo>
                    <a:pt x="552" y="666"/>
                    <a:pt x="617" y="751"/>
                    <a:pt x="738" y="790"/>
                  </a:cubicBezTo>
                  <a:cubicBezTo>
                    <a:pt x="738" y="793"/>
                    <a:pt x="738" y="793"/>
                    <a:pt x="738" y="794"/>
                  </a:cubicBezTo>
                  <a:cubicBezTo>
                    <a:pt x="738" y="794"/>
                    <a:pt x="737" y="795"/>
                    <a:pt x="736" y="795"/>
                  </a:cubicBezTo>
                  <a:cubicBezTo>
                    <a:pt x="510" y="795"/>
                    <a:pt x="285" y="795"/>
                    <a:pt x="59" y="796"/>
                  </a:cubicBezTo>
                  <a:cubicBezTo>
                    <a:pt x="56" y="796"/>
                    <a:pt x="52" y="795"/>
                    <a:pt x="49" y="793"/>
                  </a:cubicBezTo>
                  <a:cubicBezTo>
                    <a:pt x="118" y="767"/>
                    <a:pt x="179" y="731"/>
                    <a:pt x="216" y="665"/>
                  </a:cubicBezTo>
                  <a:cubicBezTo>
                    <a:pt x="237" y="626"/>
                    <a:pt x="249" y="584"/>
                    <a:pt x="256" y="539"/>
                  </a:cubicBezTo>
                  <a:close/>
                  <a:moveTo>
                    <a:pt x="379" y="475"/>
                  </a:moveTo>
                  <a:cubicBezTo>
                    <a:pt x="379" y="468"/>
                    <a:pt x="380" y="463"/>
                    <a:pt x="380" y="459"/>
                  </a:cubicBezTo>
                  <a:cubicBezTo>
                    <a:pt x="380" y="416"/>
                    <a:pt x="380" y="374"/>
                    <a:pt x="380" y="331"/>
                  </a:cubicBezTo>
                  <a:cubicBezTo>
                    <a:pt x="380" y="305"/>
                    <a:pt x="369" y="292"/>
                    <a:pt x="343" y="286"/>
                  </a:cubicBezTo>
                  <a:cubicBezTo>
                    <a:pt x="318" y="280"/>
                    <a:pt x="296" y="292"/>
                    <a:pt x="271" y="293"/>
                  </a:cubicBezTo>
                  <a:cubicBezTo>
                    <a:pt x="271" y="352"/>
                    <a:pt x="271" y="409"/>
                    <a:pt x="271" y="466"/>
                  </a:cubicBezTo>
                  <a:cubicBezTo>
                    <a:pt x="307" y="471"/>
                    <a:pt x="343" y="462"/>
                    <a:pt x="379" y="475"/>
                  </a:cubicBezTo>
                  <a:close/>
                  <a:moveTo>
                    <a:pt x="519" y="293"/>
                  </a:moveTo>
                  <a:cubicBezTo>
                    <a:pt x="500" y="290"/>
                    <a:pt x="483" y="287"/>
                    <a:pt x="467" y="285"/>
                  </a:cubicBezTo>
                  <a:cubicBezTo>
                    <a:pt x="437" y="282"/>
                    <a:pt x="408" y="299"/>
                    <a:pt x="410" y="334"/>
                  </a:cubicBezTo>
                  <a:cubicBezTo>
                    <a:pt x="412" y="373"/>
                    <a:pt x="410" y="411"/>
                    <a:pt x="410" y="450"/>
                  </a:cubicBezTo>
                  <a:cubicBezTo>
                    <a:pt x="410" y="458"/>
                    <a:pt x="410" y="466"/>
                    <a:pt x="410" y="471"/>
                  </a:cubicBezTo>
                  <a:cubicBezTo>
                    <a:pt x="448" y="469"/>
                    <a:pt x="483" y="468"/>
                    <a:pt x="519" y="466"/>
                  </a:cubicBezTo>
                  <a:cubicBezTo>
                    <a:pt x="519" y="408"/>
                    <a:pt x="519" y="351"/>
                    <a:pt x="519" y="293"/>
                  </a:cubicBezTo>
                  <a:close/>
                  <a:moveTo>
                    <a:pt x="558" y="512"/>
                  </a:moveTo>
                  <a:cubicBezTo>
                    <a:pt x="559" y="506"/>
                    <a:pt x="560" y="504"/>
                    <a:pt x="560" y="501"/>
                  </a:cubicBezTo>
                  <a:cubicBezTo>
                    <a:pt x="560" y="439"/>
                    <a:pt x="560" y="377"/>
                    <a:pt x="560" y="315"/>
                  </a:cubicBezTo>
                  <a:cubicBezTo>
                    <a:pt x="560" y="312"/>
                    <a:pt x="560" y="310"/>
                    <a:pt x="559" y="307"/>
                  </a:cubicBezTo>
                  <a:cubicBezTo>
                    <a:pt x="559" y="301"/>
                    <a:pt x="556" y="298"/>
                    <a:pt x="547" y="299"/>
                  </a:cubicBezTo>
                  <a:cubicBezTo>
                    <a:pt x="547" y="364"/>
                    <a:pt x="547" y="429"/>
                    <a:pt x="547" y="496"/>
                  </a:cubicBezTo>
                  <a:cubicBezTo>
                    <a:pt x="520" y="496"/>
                    <a:pt x="495" y="496"/>
                    <a:pt x="470" y="496"/>
                  </a:cubicBezTo>
                  <a:cubicBezTo>
                    <a:pt x="453" y="495"/>
                    <a:pt x="437" y="498"/>
                    <a:pt x="421" y="505"/>
                  </a:cubicBezTo>
                  <a:cubicBezTo>
                    <a:pt x="404" y="513"/>
                    <a:pt x="386" y="512"/>
                    <a:pt x="367" y="505"/>
                  </a:cubicBezTo>
                  <a:cubicBezTo>
                    <a:pt x="354" y="500"/>
                    <a:pt x="339" y="497"/>
                    <a:pt x="325" y="496"/>
                  </a:cubicBezTo>
                  <a:cubicBezTo>
                    <a:pt x="303" y="495"/>
                    <a:pt x="281" y="496"/>
                    <a:pt x="259" y="496"/>
                  </a:cubicBezTo>
                  <a:cubicBezTo>
                    <a:pt x="254" y="496"/>
                    <a:pt x="249" y="495"/>
                    <a:pt x="242" y="494"/>
                  </a:cubicBezTo>
                  <a:cubicBezTo>
                    <a:pt x="242" y="428"/>
                    <a:pt x="242" y="363"/>
                    <a:pt x="242" y="298"/>
                  </a:cubicBezTo>
                  <a:cubicBezTo>
                    <a:pt x="228" y="300"/>
                    <a:pt x="230" y="309"/>
                    <a:pt x="230" y="316"/>
                  </a:cubicBezTo>
                  <a:cubicBezTo>
                    <a:pt x="230" y="377"/>
                    <a:pt x="230" y="438"/>
                    <a:pt x="230" y="498"/>
                  </a:cubicBezTo>
                  <a:cubicBezTo>
                    <a:pt x="230" y="502"/>
                    <a:pt x="231" y="506"/>
                    <a:pt x="232" y="512"/>
                  </a:cubicBezTo>
                  <a:cubicBezTo>
                    <a:pt x="239" y="512"/>
                    <a:pt x="246" y="512"/>
                    <a:pt x="252" y="512"/>
                  </a:cubicBezTo>
                  <a:cubicBezTo>
                    <a:pt x="278" y="512"/>
                    <a:pt x="303" y="511"/>
                    <a:pt x="328" y="512"/>
                  </a:cubicBezTo>
                  <a:cubicBezTo>
                    <a:pt x="339" y="512"/>
                    <a:pt x="351" y="515"/>
                    <a:pt x="361" y="519"/>
                  </a:cubicBezTo>
                  <a:cubicBezTo>
                    <a:pt x="384" y="528"/>
                    <a:pt x="406" y="529"/>
                    <a:pt x="428" y="519"/>
                  </a:cubicBezTo>
                  <a:cubicBezTo>
                    <a:pt x="440" y="513"/>
                    <a:pt x="451" y="511"/>
                    <a:pt x="463" y="512"/>
                  </a:cubicBezTo>
                  <a:cubicBezTo>
                    <a:pt x="494" y="512"/>
                    <a:pt x="526" y="512"/>
                    <a:pt x="558" y="512"/>
                  </a:cubicBezTo>
                  <a:close/>
                  <a:moveTo>
                    <a:pt x="81" y="455"/>
                  </a:moveTo>
                  <a:cubicBezTo>
                    <a:pt x="86" y="462"/>
                    <a:pt x="91" y="472"/>
                    <a:pt x="97" y="480"/>
                  </a:cubicBezTo>
                  <a:cubicBezTo>
                    <a:pt x="104" y="489"/>
                    <a:pt x="117" y="493"/>
                    <a:pt x="125" y="487"/>
                  </a:cubicBezTo>
                  <a:cubicBezTo>
                    <a:pt x="138" y="477"/>
                    <a:pt x="151" y="479"/>
                    <a:pt x="165" y="478"/>
                  </a:cubicBezTo>
                  <a:cubicBezTo>
                    <a:pt x="173" y="478"/>
                    <a:pt x="182" y="478"/>
                    <a:pt x="190" y="478"/>
                  </a:cubicBezTo>
                  <a:cubicBezTo>
                    <a:pt x="190" y="463"/>
                    <a:pt x="190" y="450"/>
                    <a:pt x="190" y="438"/>
                  </a:cubicBezTo>
                  <a:cubicBezTo>
                    <a:pt x="188" y="437"/>
                    <a:pt x="186" y="436"/>
                    <a:pt x="185" y="436"/>
                  </a:cubicBezTo>
                  <a:cubicBezTo>
                    <a:pt x="176" y="436"/>
                    <a:pt x="167" y="436"/>
                    <a:pt x="157" y="436"/>
                  </a:cubicBezTo>
                  <a:cubicBezTo>
                    <a:pt x="147" y="435"/>
                    <a:pt x="137" y="436"/>
                    <a:pt x="129" y="427"/>
                  </a:cubicBezTo>
                  <a:cubicBezTo>
                    <a:pt x="119" y="417"/>
                    <a:pt x="103" y="422"/>
                    <a:pt x="95" y="434"/>
                  </a:cubicBezTo>
                  <a:cubicBezTo>
                    <a:pt x="91" y="441"/>
                    <a:pt x="86" y="448"/>
                    <a:pt x="81" y="455"/>
                  </a:cubicBezTo>
                  <a:close/>
                  <a:moveTo>
                    <a:pt x="190" y="360"/>
                  </a:moveTo>
                  <a:cubicBezTo>
                    <a:pt x="190" y="345"/>
                    <a:pt x="190" y="333"/>
                    <a:pt x="190" y="320"/>
                  </a:cubicBezTo>
                  <a:cubicBezTo>
                    <a:pt x="178" y="320"/>
                    <a:pt x="169" y="320"/>
                    <a:pt x="159" y="320"/>
                  </a:cubicBezTo>
                  <a:cubicBezTo>
                    <a:pt x="148" y="320"/>
                    <a:pt x="137" y="320"/>
                    <a:pt x="128" y="310"/>
                  </a:cubicBezTo>
                  <a:cubicBezTo>
                    <a:pt x="121" y="302"/>
                    <a:pt x="104" y="305"/>
                    <a:pt x="98" y="314"/>
                  </a:cubicBezTo>
                  <a:cubicBezTo>
                    <a:pt x="91" y="322"/>
                    <a:pt x="86" y="332"/>
                    <a:pt x="81" y="339"/>
                  </a:cubicBezTo>
                  <a:cubicBezTo>
                    <a:pt x="85" y="346"/>
                    <a:pt x="90" y="352"/>
                    <a:pt x="93" y="358"/>
                  </a:cubicBezTo>
                  <a:cubicBezTo>
                    <a:pt x="101" y="373"/>
                    <a:pt x="117" y="378"/>
                    <a:pt x="130" y="368"/>
                  </a:cubicBezTo>
                  <a:cubicBezTo>
                    <a:pt x="139" y="360"/>
                    <a:pt x="148" y="360"/>
                    <a:pt x="159" y="360"/>
                  </a:cubicBezTo>
                  <a:cubicBezTo>
                    <a:pt x="169" y="360"/>
                    <a:pt x="179" y="360"/>
                    <a:pt x="190" y="360"/>
                  </a:cubicBezTo>
                  <a:close/>
                  <a:moveTo>
                    <a:pt x="597" y="436"/>
                  </a:moveTo>
                  <a:cubicBezTo>
                    <a:pt x="597" y="451"/>
                    <a:pt x="597" y="464"/>
                    <a:pt x="597" y="478"/>
                  </a:cubicBezTo>
                  <a:cubicBezTo>
                    <a:pt x="618" y="478"/>
                    <a:pt x="638" y="479"/>
                    <a:pt x="658" y="478"/>
                  </a:cubicBezTo>
                  <a:cubicBezTo>
                    <a:pt x="667" y="478"/>
                    <a:pt x="677" y="477"/>
                    <a:pt x="685" y="475"/>
                  </a:cubicBezTo>
                  <a:cubicBezTo>
                    <a:pt x="695" y="472"/>
                    <a:pt x="698" y="464"/>
                    <a:pt x="698" y="455"/>
                  </a:cubicBezTo>
                  <a:cubicBezTo>
                    <a:pt x="698" y="446"/>
                    <a:pt x="694" y="441"/>
                    <a:pt x="686" y="439"/>
                  </a:cubicBezTo>
                  <a:cubicBezTo>
                    <a:pt x="681" y="438"/>
                    <a:pt x="677" y="436"/>
                    <a:pt x="672" y="436"/>
                  </a:cubicBezTo>
                  <a:cubicBezTo>
                    <a:pt x="648" y="436"/>
                    <a:pt x="623" y="436"/>
                    <a:pt x="597" y="436"/>
                  </a:cubicBezTo>
                  <a:close/>
                  <a:moveTo>
                    <a:pt x="597" y="320"/>
                  </a:moveTo>
                  <a:cubicBezTo>
                    <a:pt x="597" y="334"/>
                    <a:pt x="597" y="346"/>
                    <a:pt x="597" y="359"/>
                  </a:cubicBezTo>
                  <a:cubicBezTo>
                    <a:pt x="626" y="359"/>
                    <a:pt x="653" y="360"/>
                    <a:pt x="681" y="359"/>
                  </a:cubicBezTo>
                  <a:cubicBezTo>
                    <a:pt x="691" y="359"/>
                    <a:pt x="696" y="352"/>
                    <a:pt x="698" y="343"/>
                  </a:cubicBezTo>
                  <a:cubicBezTo>
                    <a:pt x="700" y="330"/>
                    <a:pt x="692" y="321"/>
                    <a:pt x="677" y="320"/>
                  </a:cubicBezTo>
                  <a:cubicBezTo>
                    <a:pt x="651" y="319"/>
                    <a:pt x="625" y="320"/>
                    <a:pt x="597" y="3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76">
              <a:extLst>
                <a:ext uri="{FF2B5EF4-FFF2-40B4-BE49-F238E27FC236}">
                  <a16:creationId xmlns:a16="http://schemas.microsoft.com/office/drawing/2014/main" id="{35DDCE92-45F0-4749-B99C-D956B944F06F}"/>
                </a:ext>
              </a:extLst>
            </p:cNvPr>
            <p:cNvSpPr>
              <a:spLocks/>
            </p:cNvSpPr>
            <p:nvPr userDrawn="1"/>
          </p:nvSpPr>
          <p:spPr bwMode="auto">
            <a:xfrm>
              <a:off x="3781535" y="3181156"/>
              <a:ext cx="12428" cy="15818"/>
            </a:xfrm>
            <a:custGeom>
              <a:avLst/>
              <a:gdLst>
                <a:gd name="T0" fmla="*/ 22 w 22"/>
                <a:gd name="T1" fmla="*/ 28 h 28"/>
                <a:gd name="T2" fmla="*/ 0 w 22"/>
                <a:gd name="T3" fmla="*/ 28 h 28"/>
                <a:gd name="T4" fmla="*/ 10 w 22"/>
                <a:gd name="T5" fmla="*/ 0 h 28"/>
                <a:gd name="T6" fmla="*/ 22 w 22"/>
                <a:gd name="T7" fmla="*/ 28 h 28"/>
              </a:gdLst>
              <a:ahLst/>
              <a:cxnLst>
                <a:cxn ang="0">
                  <a:pos x="T0" y="T1"/>
                </a:cxn>
                <a:cxn ang="0">
                  <a:pos x="T2" y="T3"/>
                </a:cxn>
                <a:cxn ang="0">
                  <a:pos x="T4" y="T5"/>
                </a:cxn>
                <a:cxn ang="0">
                  <a:pos x="T6" y="T7"/>
                </a:cxn>
              </a:cxnLst>
              <a:rect l="0" t="0" r="r" b="b"/>
              <a:pathLst>
                <a:path w="22" h="28">
                  <a:moveTo>
                    <a:pt x="22" y="28"/>
                  </a:moveTo>
                  <a:cubicBezTo>
                    <a:pt x="14" y="28"/>
                    <a:pt x="9" y="28"/>
                    <a:pt x="0" y="28"/>
                  </a:cubicBezTo>
                  <a:cubicBezTo>
                    <a:pt x="3" y="19"/>
                    <a:pt x="6" y="12"/>
                    <a:pt x="10" y="0"/>
                  </a:cubicBezTo>
                  <a:cubicBezTo>
                    <a:pt x="15" y="11"/>
                    <a:pt x="18" y="19"/>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90">
              <a:extLst>
                <a:ext uri="{FF2B5EF4-FFF2-40B4-BE49-F238E27FC236}">
                  <a16:creationId xmlns:a16="http://schemas.microsoft.com/office/drawing/2014/main" id="{ED25D8CB-36B0-48F3-85A5-60FDA3B0B452}"/>
                </a:ext>
              </a:extLst>
            </p:cNvPr>
            <p:cNvSpPr>
              <a:spLocks/>
            </p:cNvSpPr>
            <p:nvPr userDrawn="1"/>
          </p:nvSpPr>
          <p:spPr bwMode="auto">
            <a:xfrm>
              <a:off x="3645388" y="2686281"/>
              <a:ext cx="12428" cy="8474"/>
            </a:xfrm>
            <a:custGeom>
              <a:avLst/>
              <a:gdLst>
                <a:gd name="T0" fmla="*/ 22 w 22"/>
                <a:gd name="T1" fmla="*/ 0 h 15"/>
                <a:gd name="T2" fmla="*/ 0 w 22"/>
                <a:gd name="T3" fmla="*/ 1 h 15"/>
                <a:gd name="T4" fmla="*/ 22 w 22"/>
                <a:gd name="T5" fmla="*/ 0 h 15"/>
              </a:gdLst>
              <a:ahLst/>
              <a:cxnLst>
                <a:cxn ang="0">
                  <a:pos x="T0" y="T1"/>
                </a:cxn>
                <a:cxn ang="0">
                  <a:pos x="T2" y="T3"/>
                </a:cxn>
                <a:cxn ang="0">
                  <a:pos x="T4" y="T5"/>
                </a:cxn>
              </a:cxnLst>
              <a:rect l="0" t="0" r="r" b="b"/>
              <a:pathLst>
                <a:path w="22" h="15">
                  <a:moveTo>
                    <a:pt x="22" y="0"/>
                  </a:moveTo>
                  <a:cubicBezTo>
                    <a:pt x="10" y="15"/>
                    <a:pt x="10" y="15"/>
                    <a:pt x="0" y="1"/>
                  </a:cubicBezTo>
                  <a:cubicBezTo>
                    <a:pt x="7" y="0"/>
                    <a:pt x="1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91">
              <a:extLst>
                <a:ext uri="{FF2B5EF4-FFF2-40B4-BE49-F238E27FC236}">
                  <a16:creationId xmlns:a16="http://schemas.microsoft.com/office/drawing/2014/main" id="{773EAEF3-E70D-490B-A2F0-B02D727F0E84}"/>
                </a:ext>
              </a:extLst>
            </p:cNvPr>
            <p:cNvSpPr>
              <a:spLocks/>
            </p:cNvSpPr>
            <p:nvPr userDrawn="1"/>
          </p:nvSpPr>
          <p:spPr bwMode="auto">
            <a:xfrm>
              <a:off x="3646518" y="2669898"/>
              <a:ext cx="9604" cy="6779"/>
            </a:xfrm>
            <a:custGeom>
              <a:avLst/>
              <a:gdLst>
                <a:gd name="T0" fmla="*/ 17 w 17"/>
                <a:gd name="T1" fmla="*/ 12 h 12"/>
                <a:gd name="T2" fmla="*/ 0 w 17"/>
                <a:gd name="T3" fmla="*/ 12 h 12"/>
                <a:gd name="T4" fmla="*/ 17 w 17"/>
                <a:gd name="T5" fmla="*/ 12 h 12"/>
              </a:gdLst>
              <a:ahLst/>
              <a:cxnLst>
                <a:cxn ang="0">
                  <a:pos x="T0" y="T1"/>
                </a:cxn>
                <a:cxn ang="0">
                  <a:pos x="T2" y="T3"/>
                </a:cxn>
                <a:cxn ang="0">
                  <a:pos x="T4" y="T5"/>
                </a:cxn>
              </a:cxnLst>
              <a:rect l="0" t="0" r="r" b="b"/>
              <a:pathLst>
                <a:path w="17" h="12">
                  <a:moveTo>
                    <a:pt x="17" y="12"/>
                  </a:moveTo>
                  <a:cubicBezTo>
                    <a:pt x="11" y="12"/>
                    <a:pt x="5" y="12"/>
                    <a:pt x="0" y="12"/>
                  </a:cubicBezTo>
                  <a:cubicBezTo>
                    <a:pt x="7" y="0"/>
                    <a:pt x="7" y="0"/>
                    <a:pt x="1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92">
              <a:extLst>
                <a:ext uri="{FF2B5EF4-FFF2-40B4-BE49-F238E27FC236}">
                  <a16:creationId xmlns:a16="http://schemas.microsoft.com/office/drawing/2014/main" id="{D90AFA66-2904-40B6-AEB3-0FEF035768ED}"/>
                </a:ext>
              </a:extLst>
            </p:cNvPr>
            <p:cNvSpPr>
              <a:spLocks/>
            </p:cNvSpPr>
            <p:nvPr userDrawn="1"/>
          </p:nvSpPr>
          <p:spPr bwMode="auto">
            <a:xfrm>
              <a:off x="3645388" y="2621315"/>
              <a:ext cx="11299" cy="7909"/>
            </a:xfrm>
            <a:custGeom>
              <a:avLst/>
              <a:gdLst>
                <a:gd name="T0" fmla="*/ 0 w 20"/>
                <a:gd name="T1" fmla="*/ 0 h 14"/>
                <a:gd name="T2" fmla="*/ 20 w 20"/>
                <a:gd name="T3" fmla="*/ 0 h 14"/>
                <a:gd name="T4" fmla="*/ 0 w 20"/>
                <a:gd name="T5" fmla="*/ 0 h 14"/>
              </a:gdLst>
              <a:ahLst/>
              <a:cxnLst>
                <a:cxn ang="0">
                  <a:pos x="T0" y="T1"/>
                </a:cxn>
                <a:cxn ang="0">
                  <a:pos x="T2" y="T3"/>
                </a:cxn>
                <a:cxn ang="0">
                  <a:pos x="T4" y="T5"/>
                </a:cxn>
              </a:cxnLst>
              <a:rect l="0" t="0" r="r" b="b"/>
              <a:pathLst>
                <a:path w="20" h="14">
                  <a:moveTo>
                    <a:pt x="0" y="0"/>
                  </a:moveTo>
                  <a:cubicBezTo>
                    <a:pt x="8" y="0"/>
                    <a:pt x="13" y="0"/>
                    <a:pt x="20" y="0"/>
                  </a:cubicBezTo>
                  <a:cubicBezTo>
                    <a:pt x="11" y="14"/>
                    <a:pt x="1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93">
              <a:extLst>
                <a:ext uri="{FF2B5EF4-FFF2-40B4-BE49-F238E27FC236}">
                  <a16:creationId xmlns:a16="http://schemas.microsoft.com/office/drawing/2014/main" id="{FBCE089F-C80E-4EBF-A255-B62AD72AB8C9}"/>
                </a:ext>
              </a:extLst>
            </p:cNvPr>
            <p:cNvSpPr>
              <a:spLocks/>
            </p:cNvSpPr>
            <p:nvPr userDrawn="1"/>
          </p:nvSpPr>
          <p:spPr bwMode="auto">
            <a:xfrm>
              <a:off x="3645953" y="2604367"/>
              <a:ext cx="10169" cy="6779"/>
            </a:xfrm>
            <a:custGeom>
              <a:avLst/>
              <a:gdLst>
                <a:gd name="T0" fmla="*/ 18 w 18"/>
                <a:gd name="T1" fmla="*/ 12 h 12"/>
                <a:gd name="T2" fmla="*/ 0 w 18"/>
                <a:gd name="T3" fmla="*/ 12 h 12"/>
                <a:gd name="T4" fmla="*/ 18 w 18"/>
                <a:gd name="T5" fmla="*/ 12 h 12"/>
              </a:gdLst>
              <a:ahLst/>
              <a:cxnLst>
                <a:cxn ang="0">
                  <a:pos x="T0" y="T1"/>
                </a:cxn>
                <a:cxn ang="0">
                  <a:pos x="T2" y="T3"/>
                </a:cxn>
                <a:cxn ang="0">
                  <a:pos x="T4" y="T5"/>
                </a:cxn>
              </a:cxnLst>
              <a:rect l="0" t="0" r="r" b="b"/>
              <a:pathLst>
                <a:path w="18" h="12">
                  <a:moveTo>
                    <a:pt x="18" y="12"/>
                  </a:moveTo>
                  <a:cubicBezTo>
                    <a:pt x="12" y="12"/>
                    <a:pt x="6" y="12"/>
                    <a:pt x="0" y="12"/>
                  </a:cubicBezTo>
                  <a:cubicBezTo>
                    <a:pt x="9" y="0"/>
                    <a:pt x="9" y="0"/>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8" name="平行四边形 67">
            <a:extLst>
              <a:ext uri="{FF2B5EF4-FFF2-40B4-BE49-F238E27FC236}">
                <a16:creationId xmlns:a16="http://schemas.microsoft.com/office/drawing/2014/main" id="{7611D085-A0F9-4620-9654-E58A16E77037}"/>
              </a:ext>
            </a:extLst>
          </p:cNvPr>
          <p:cNvSpPr/>
          <p:nvPr userDrawn="1"/>
        </p:nvSpPr>
        <p:spPr>
          <a:xfrm>
            <a:off x="666413" y="922868"/>
            <a:ext cx="2091039" cy="105832"/>
          </a:xfrm>
          <a:prstGeom prst="parallelogram">
            <a:avLst>
              <a:gd name="adj" fmla="val 255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标题 70">
            <a:extLst>
              <a:ext uri="{FF2B5EF4-FFF2-40B4-BE49-F238E27FC236}">
                <a16:creationId xmlns:a16="http://schemas.microsoft.com/office/drawing/2014/main" id="{CC4696A3-2C24-474F-8B78-B89AB18254C2}"/>
              </a:ext>
            </a:extLst>
          </p:cNvPr>
          <p:cNvSpPr>
            <a:spLocks noGrp="1"/>
          </p:cNvSpPr>
          <p:nvPr>
            <p:ph type="title" hasCustomPrompt="1"/>
          </p:nvPr>
        </p:nvSpPr>
        <p:spPr>
          <a:xfrm>
            <a:off x="666413" y="-91283"/>
            <a:ext cx="10515600" cy="1325563"/>
          </a:xfrm>
        </p:spPr>
        <p:txBody>
          <a:bodyPr lIns="0">
            <a:normAutofit/>
          </a:bodyPr>
          <a:lstStyle>
            <a:lvl1pPr>
              <a:defRPr sz="3600" b="1" i="1">
                <a:solidFill>
                  <a:schemeClr val="accent1"/>
                </a:solidFill>
                <a:latin typeface="+mj-ea"/>
                <a:ea typeface="+mj-ea"/>
              </a:defRPr>
            </a:lvl1pPr>
          </a:lstStyle>
          <a:p>
            <a:r>
              <a:rPr lang="en-US" altLang="zh-CN"/>
              <a:t>TEXT YOUR POINT HERE</a:t>
            </a:r>
            <a:endParaRPr lang="zh-CN" altLang="en-US"/>
          </a:p>
        </p:txBody>
      </p:sp>
      <p:cxnSp>
        <p:nvCxnSpPr>
          <p:cNvPr id="70" name="直接连接符 69">
            <a:extLst>
              <a:ext uri="{FF2B5EF4-FFF2-40B4-BE49-F238E27FC236}">
                <a16:creationId xmlns:a16="http://schemas.microsoft.com/office/drawing/2014/main" id="{236EC1DD-A2F7-4FC2-85E6-35F71501B532}"/>
              </a:ext>
            </a:extLst>
          </p:cNvPr>
          <p:cNvCxnSpPr>
            <a:cxnSpLocks/>
          </p:cNvCxnSpPr>
          <p:nvPr userDrawn="1"/>
        </p:nvCxnSpPr>
        <p:spPr>
          <a:xfrm>
            <a:off x="660400" y="6235700"/>
            <a:ext cx="1086518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EE0BE3E6-C330-4899-86FD-522A9A12212C}"/>
              </a:ext>
            </a:extLst>
          </p:cNvPr>
          <p:cNvSpPr txBox="1"/>
          <p:nvPr userDrawn="1"/>
        </p:nvSpPr>
        <p:spPr>
          <a:xfrm>
            <a:off x="667032" y="6249046"/>
            <a:ext cx="4140200" cy="307777"/>
          </a:xfrm>
          <a:prstGeom prst="rect">
            <a:avLst/>
          </a:prstGeom>
          <a:noFill/>
        </p:spPr>
        <p:txBody>
          <a:bodyPr wrap="square" lIns="0" rIns="0" rtlCol="0">
            <a:spAutoFit/>
          </a:bodyPr>
          <a:lstStyle/>
          <a:p>
            <a:r>
              <a:rPr lang="en-US" altLang="zh-CN" sz="1400">
                <a:solidFill>
                  <a:schemeClr val="accent1"/>
                </a:solidFill>
                <a:latin typeface="Arial" panose="020B0604020202020204" pitchFamily="34" charset="0"/>
                <a:cs typeface="Arial" panose="020B0604020202020204" pitchFamily="34" charset="0"/>
              </a:rPr>
              <a:t>Knowledge leadership for a better world</a:t>
            </a:r>
            <a:endParaRPr lang="en-US" altLang="zh-CN" sz="1400">
              <a:solidFill>
                <a:schemeClr val="accent1"/>
              </a:solidFill>
              <a:latin typeface="Arial" panose="020B0604020202020204" pitchFamily="34" charset="0"/>
              <a:ea typeface="+mj-ea"/>
              <a:cs typeface="Arial" panose="020B0604020202020204" pitchFamily="34" charset="0"/>
            </a:endParaRPr>
          </a:p>
        </p:txBody>
      </p:sp>
      <p:sp>
        <p:nvSpPr>
          <p:cNvPr id="72" name="文本框 71">
            <a:extLst>
              <a:ext uri="{FF2B5EF4-FFF2-40B4-BE49-F238E27FC236}">
                <a16:creationId xmlns:a16="http://schemas.microsoft.com/office/drawing/2014/main" id="{16B9B516-73B7-47DC-9E39-8BFFB65A58AF}"/>
              </a:ext>
            </a:extLst>
          </p:cNvPr>
          <p:cNvSpPr txBox="1"/>
          <p:nvPr userDrawn="1"/>
        </p:nvSpPr>
        <p:spPr>
          <a:xfrm>
            <a:off x="7485817" y="6249046"/>
            <a:ext cx="4038600" cy="307777"/>
          </a:xfrm>
          <a:prstGeom prst="rect">
            <a:avLst/>
          </a:prstGeom>
          <a:noFill/>
        </p:spPr>
        <p:txBody>
          <a:bodyPr wrap="square" lIns="0" rIns="0" rtlCol="0">
            <a:spAutoFit/>
          </a:bodyPr>
          <a:lstStyle/>
          <a:p>
            <a:pPr algn="r"/>
            <a:r>
              <a:rPr lang="en-US" altLang="zh-CN" sz="1400">
                <a:solidFill>
                  <a:schemeClr val="accent1"/>
                </a:solidFill>
                <a:latin typeface="Arial" panose="020B0604020202020204" pitchFamily="34" charset="0"/>
                <a:cs typeface="Arial" panose="020B0604020202020204" pitchFamily="34" charset="0"/>
              </a:rPr>
              <a:t>https://www.uq.edu.au/</a:t>
            </a:r>
            <a:endParaRPr lang="en-US" altLang="zh-CN" sz="1400">
              <a:solidFill>
                <a:schemeClr val="accent1"/>
              </a:solidFill>
              <a:latin typeface="Arial" panose="020B0604020202020204" pitchFamily="34" charset="0"/>
              <a:ea typeface="+mj-ea"/>
              <a:cs typeface="Arial" panose="020B0604020202020204" pitchFamily="34" charset="0"/>
            </a:endParaRPr>
          </a:p>
        </p:txBody>
      </p:sp>
      <p:sp>
        <p:nvSpPr>
          <p:cNvPr id="74" name="图片占位符 73">
            <a:extLst>
              <a:ext uri="{FF2B5EF4-FFF2-40B4-BE49-F238E27FC236}">
                <a16:creationId xmlns:a16="http://schemas.microsoft.com/office/drawing/2014/main" id="{353EF210-D3CB-470A-A55D-9EBEB6121BE1}"/>
              </a:ext>
            </a:extLst>
          </p:cNvPr>
          <p:cNvSpPr>
            <a:spLocks noGrp="1"/>
          </p:cNvSpPr>
          <p:nvPr>
            <p:ph type="pic" sz="quarter" idx="10"/>
          </p:nvPr>
        </p:nvSpPr>
        <p:spPr>
          <a:xfrm>
            <a:off x="1649694" y="1629635"/>
            <a:ext cx="2174875" cy="1800000"/>
          </a:xfrm>
          <a:prstGeom prst="parallelogram">
            <a:avLst/>
          </a:prstGeom>
        </p:spPr>
        <p:txBody>
          <a:bodyPr/>
          <a:lstStyle/>
          <a:p>
            <a:endParaRPr lang="zh-CN" altLang="en-US"/>
          </a:p>
        </p:txBody>
      </p:sp>
      <p:sp>
        <p:nvSpPr>
          <p:cNvPr id="76" name="图片占位符 73">
            <a:extLst>
              <a:ext uri="{FF2B5EF4-FFF2-40B4-BE49-F238E27FC236}">
                <a16:creationId xmlns:a16="http://schemas.microsoft.com/office/drawing/2014/main" id="{E441C7AC-EDCB-4032-9C4A-BE67073CA795}"/>
              </a:ext>
            </a:extLst>
          </p:cNvPr>
          <p:cNvSpPr>
            <a:spLocks noGrp="1"/>
          </p:cNvSpPr>
          <p:nvPr>
            <p:ph type="pic" sz="quarter" idx="11"/>
          </p:nvPr>
        </p:nvSpPr>
        <p:spPr>
          <a:xfrm>
            <a:off x="8157363" y="3864435"/>
            <a:ext cx="2174875" cy="1800000"/>
          </a:xfrm>
          <a:prstGeom prst="parallelogram">
            <a:avLst/>
          </a:prstGeom>
        </p:spPr>
        <p:txBody>
          <a:bodyPr/>
          <a:lstStyle/>
          <a:p>
            <a:endParaRPr lang="zh-CN" altLang="en-US"/>
          </a:p>
        </p:txBody>
      </p:sp>
    </p:spTree>
    <p:extLst>
      <p:ext uri="{BB962C8B-B14F-4D97-AF65-F5344CB8AC3E}">
        <p14:creationId xmlns:p14="http://schemas.microsoft.com/office/powerpoint/2010/main" val="14140468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a:blip r:embed="rId2">
            <a:alphaModFix amt="10000"/>
          </a:blip>
          <a:stretch>
            <a:fillRect/>
          </a:stretch>
        </a:blipFill>
        <a:effectLst/>
      </p:bgPr>
    </p:bg>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9AC48710-D698-49BA-8701-6D16A711B309}"/>
              </a:ext>
            </a:extLst>
          </p:cNvPr>
          <p:cNvCxnSpPr>
            <a:cxnSpLocks/>
          </p:cNvCxnSpPr>
          <p:nvPr userDrawn="1"/>
        </p:nvCxnSpPr>
        <p:spPr>
          <a:xfrm>
            <a:off x="787400" y="925162"/>
            <a:ext cx="107324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A65F080B-FA74-4972-BDD8-48E4E084F234}"/>
              </a:ext>
            </a:extLst>
          </p:cNvPr>
          <p:cNvGrpSpPr/>
          <p:nvPr userDrawn="1"/>
        </p:nvGrpSpPr>
        <p:grpSpPr>
          <a:xfrm>
            <a:off x="9423400" y="188992"/>
            <a:ext cx="2095500" cy="593829"/>
            <a:chOff x="3403600" y="2336027"/>
            <a:chExt cx="3253406" cy="921959"/>
          </a:xfrm>
          <a:solidFill>
            <a:srgbClr val="51247A"/>
          </a:solidFill>
        </p:grpSpPr>
        <p:sp>
          <p:nvSpPr>
            <p:cNvPr id="8" name="Freeform 6">
              <a:extLst>
                <a:ext uri="{FF2B5EF4-FFF2-40B4-BE49-F238E27FC236}">
                  <a16:creationId xmlns:a16="http://schemas.microsoft.com/office/drawing/2014/main" id="{9F71E305-2A49-43C8-99F9-4C4B634F507E}"/>
                </a:ext>
              </a:extLst>
            </p:cNvPr>
            <p:cNvSpPr>
              <a:spLocks noEditPoints="1"/>
            </p:cNvSpPr>
            <p:nvPr userDrawn="1"/>
          </p:nvSpPr>
          <p:spPr bwMode="auto">
            <a:xfrm>
              <a:off x="6470015" y="2766500"/>
              <a:ext cx="186991" cy="192075"/>
            </a:xfrm>
            <a:custGeom>
              <a:avLst/>
              <a:gdLst>
                <a:gd name="T0" fmla="*/ 330 w 330"/>
                <a:gd name="T1" fmla="*/ 194 h 340"/>
                <a:gd name="T2" fmla="*/ 321 w 330"/>
                <a:gd name="T3" fmla="*/ 228 h 340"/>
                <a:gd name="T4" fmla="*/ 172 w 330"/>
                <a:gd name="T5" fmla="*/ 337 h 340"/>
                <a:gd name="T6" fmla="*/ 14 w 330"/>
                <a:gd name="T7" fmla="*/ 337 h 340"/>
                <a:gd name="T8" fmla="*/ 0 w 330"/>
                <a:gd name="T9" fmla="*/ 334 h 340"/>
                <a:gd name="T10" fmla="*/ 11 w 330"/>
                <a:gd name="T11" fmla="*/ 326 h 340"/>
                <a:gd name="T12" fmla="*/ 35 w 330"/>
                <a:gd name="T13" fmla="*/ 296 h 340"/>
                <a:gd name="T14" fmla="*/ 35 w 330"/>
                <a:gd name="T15" fmla="*/ 288 h 340"/>
                <a:gd name="T16" fmla="*/ 35 w 330"/>
                <a:gd name="T17" fmla="*/ 50 h 340"/>
                <a:gd name="T18" fmla="*/ 34 w 330"/>
                <a:gd name="T19" fmla="*/ 38 h 340"/>
                <a:gd name="T20" fmla="*/ 15 w 330"/>
                <a:gd name="T21" fmla="*/ 13 h 340"/>
                <a:gd name="T22" fmla="*/ 0 w 330"/>
                <a:gd name="T23" fmla="*/ 6 h 340"/>
                <a:gd name="T24" fmla="*/ 13 w 330"/>
                <a:gd name="T25" fmla="*/ 2 h 340"/>
                <a:gd name="T26" fmla="*/ 167 w 330"/>
                <a:gd name="T27" fmla="*/ 2 h 340"/>
                <a:gd name="T28" fmla="*/ 275 w 330"/>
                <a:gd name="T29" fmla="*/ 38 h 340"/>
                <a:gd name="T30" fmla="*/ 327 w 330"/>
                <a:gd name="T31" fmla="*/ 125 h 340"/>
                <a:gd name="T32" fmla="*/ 330 w 330"/>
                <a:gd name="T33" fmla="*/ 134 h 340"/>
                <a:gd name="T34" fmla="*/ 330 w 330"/>
                <a:gd name="T35" fmla="*/ 194 h 340"/>
                <a:gd name="T36" fmla="*/ 100 w 330"/>
                <a:gd name="T37" fmla="*/ 27 h 340"/>
                <a:gd name="T38" fmla="*/ 100 w 330"/>
                <a:gd name="T39" fmla="*/ 308 h 340"/>
                <a:gd name="T40" fmla="*/ 111 w 330"/>
                <a:gd name="T41" fmla="*/ 312 h 340"/>
                <a:gd name="T42" fmla="*/ 218 w 330"/>
                <a:gd name="T43" fmla="*/ 291 h 340"/>
                <a:gd name="T44" fmla="*/ 275 w 330"/>
                <a:gd name="T45" fmla="*/ 206 h 340"/>
                <a:gd name="T46" fmla="*/ 254 w 330"/>
                <a:gd name="T47" fmla="*/ 77 h 340"/>
                <a:gd name="T48" fmla="*/ 104 w 330"/>
                <a:gd name="T49" fmla="*/ 24 h 340"/>
                <a:gd name="T50" fmla="*/ 100 w 330"/>
                <a:gd name="T51" fmla="*/ 2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0" h="340">
                  <a:moveTo>
                    <a:pt x="330" y="194"/>
                  </a:moveTo>
                  <a:cubicBezTo>
                    <a:pt x="327" y="205"/>
                    <a:pt x="325" y="217"/>
                    <a:pt x="321" y="228"/>
                  </a:cubicBezTo>
                  <a:cubicBezTo>
                    <a:pt x="294" y="296"/>
                    <a:pt x="242" y="332"/>
                    <a:pt x="172" y="337"/>
                  </a:cubicBezTo>
                  <a:cubicBezTo>
                    <a:pt x="119" y="340"/>
                    <a:pt x="67" y="337"/>
                    <a:pt x="14" y="337"/>
                  </a:cubicBezTo>
                  <a:cubicBezTo>
                    <a:pt x="10" y="337"/>
                    <a:pt x="7" y="335"/>
                    <a:pt x="0" y="334"/>
                  </a:cubicBezTo>
                  <a:cubicBezTo>
                    <a:pt x="6" y="330"/>
                    <a:pt x="8" y="327"/>
                    <a:pt x="11" y="326"/>
                  </a:cubicBezTo>
                  <a:cubicBezTo>
                    <a:pt x="28" y="320"/>
                    <a:pt x="33" y="314"/>
                    <a:pt x="35" y="296"/>
                  </a:cubicBezTo>
                  <a:cubicBezTo>
                    <a:pt x="35" y="293"/>
                    <a:pt x="35" y="291"/>
                    <a:pt x="35" y="288"/>
                  </a:cubicBezTo>
                  <a:cubicBezTo>
                    <a:pt x="35" y="209"/>
                    <a:pt x="35" y="129"/>
                    <a:pt x="35" y="50"/>
                  </a:cubicBezTo>
                  <a:cubicBezTo>
                    <a:pt x="35" y="46"/>
                    <a:pt x="35" y="42"/>
                    <a:pt x="34" y="38"/>
                  </a:cubicBezTo>
                  <a:cubicBezTo>
                    <a:pt x="32" y="26"/>
                    <a:pt x="28" y="17"/>
                    <a:pt x="15" y="13"/>
                  </a:cubicBezTo>
                  <a:cubicBezTo>
                    <a:pt x="11" y="12"/>
                    <a:pt x="7" y="9"/>
                    <a:pt x="0" y="6"/>
                  </a:cubicBezTo>
                  <a:cubicBezTo>
                    <a:pt x="6" y="4"/>
                    <a:pt x="10" y="2"/>
                    <a:pt x="13" y="2"/>
                  </a:cubicBezTo>
                  <a:cubicBezTo>
                    <a:pt x="64" y="1"/>
                    <a:pt x="116" y="0"/>
                    <a:pt x="167" y="2"/>
                  </a:cubicBezTo>
                  <a:cubicBezTo>
                    <a:pt x="206" y="3"/>
                    <a:pt x="243" y="13"/>
                    <a:pt x="275" y="38"/>
                  </a:cubicBezTo>
                  <a:cubicBezTo>
                    <a:pt x="303" y="61"/>
                    <a:pt x="321" y="89"/>
                    <a:pt x="327" y="125"/>
                  </a:cubicBezTo>
                  <a:cubicBezTo>
                    <a:pt x="327" y="128"/>
                    <a:pt x="329" y="131"/>
                    <a:pt x="330" y="134"/>
                  </a:cubicBezTo>
                  <a:cubicBezTo>
                    <a:pt x="330" y="154"/>
                    <a:pt x="330" y="174"/>
                    <a:pt x="330" y="194"/>
                  </a:cubicBezTo>
                  <a:close/>
                  <a:moveTo>
                    <a:pt x="100" y="27"/>
                  </a:moveTo>
                  <a:cubicBezTo>
                    <a:pt x="100" y="120"/>
                    <a:pt x="100" y="214"/>
                    <a:pt x="100" y="308"/>
                  </a:cubicBezTo>
                  <a:cubicBezTo>
                    <a:pt x="104" y="310"/>
                    <a:pt x="107" y="312"/>
                    <a:pt x="111" y="312"/>
                  </a:cubicBezTo>
                  <a:cubicBezTo>
                    <a:pt x="149" y="316"/>
                    <a:pt x="185" y="311"/>
                    <a:pt x="218" y="291"/>
                  </a:cubicBezTo>
                  <a:cubicBezTo>
                    <a:pt x="251" y="272"/>
                    <a:pt x="268" y="242"/>
                    <a:pt x="275" y="206"/>
                  </a:cubicBezTo>
                  <a:cubicBezTo>
                    <a:pt x="284" y="160"/>
                    <a:pt x="279" y="117"/>
                    <a:pt x="254" y="77"/>
                  </a:cubicBezTo>
                  <a:cubicBezTo>
                    <a:pt x="223" y="29"/>
                    <a:pt x="162" y="13"/>
                    <a:pt x="104" y="24"/>
                  </a:cubicBezTo>
                  <a:cubicBezTo>
                    <a:pt x="102" y="24"/>
                    <a:pt x="101" y="26"/>
                    <a:pt x="10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a:extLst>
                <a:ext uri="{FF2B5EF4-FFF2-40B4-BE49-F238E27FC236}">
                  <a16:creationId xmlns:a16="http://schemas.microsoft.com/office/drawing/2014/main" id="{08B33E1D-FA84-4A8B-A095-F2C0D7CB5275}"/>
                </a:ext>
              </a:extLst>
            </p:cNvPr>
            <p:cNvSpPr>
              <a:spLocks/>
            </p:cNvSpPr>
            <p:nvPr userDrawn="1"/>
          </p:nvSpPr>
          <p:spPr bwMode="auto">
            <a:xfrm>
              <a:off x="6472840" y="2413422"/>
              <a:ext cx="184166" cy="193770"/>
            </a:xfrm>
            <a:custGeom>
              <a:avLst/>
              <a:gdLst>
                <a:gd name="T0" fmla="*/ 325 w 325"/>
                <a:gd name="T1" fmla="*/ 14 h 342"/>
                <a:gd name="T2" fmla="*/ 284 w 325"/>
                <a:gd name="T3" fmla="*/ 49 h 342"/>
                <a:gd name="T4" fmla="*/ 203 w 325"/>
                <a:gd name="T5" fmla="*/ 187 h 342"/>
                <a:gd name="T6" fmla="*/ 198 w 325"/>
                <a:gd name="T7" fmla="*/ 210 h 342"/>
                <a:gd name="T8" fmla="*/ 198 w 325"/>
                <a:gd name="T9" fmla="*/ 288 h 342"/>
                <a:gd name="T10" fmla="*/ 233 w 325"/>
                <a:gd name="T11" fmla="*/ 333 h 342"/>
                <a:gd name="T12" fmla="*/ 226 w 325"/>
                <a:gd name="T13" fmla="*/ 341 h 342"/>
                <a:gd name="T14" fmla="*/ 216 w 325"/>
                <a:gd name="T15" fmla="*/ 341 h 342"/>
                <a:gd name="T16" fmla="*/ 106 w 325"/>
                <a:gd name="T17" fmla="*/ 341 h 342"/>
                <a:gd name="T18" fmla="*/ 114 w 325"/>
                <a:gd name="T19" fmla="*/ 330 h 342"/>
                <a:gd name="T20" fmla="*/ 140 w 325"/>
                <a:gd name="T21" fmla="*/ 294 h 342"/>
                <a:gd name="T22" fmla="*/ 140 w 325"/>
                <a:gd name="T23" fmla="*/ 212 h 342"/>
                <a:gd name="T24" fmla="*/ 133 w 325"/>
                <a:gd name="T25" fmla="*/ 188 h 342"/>
                <a:gd name="T26" fmla="*/ 36 w 325"/>
                <a:gd name="T27" fmla="*/ 39 h 342"/>
                <a:gd name="T28" fmla="*/ 10 w 325"/>
                <a:gd name="T29" fmla="*/ 16 h 342"/>
                <a:gd name="T30" fmla="*/ 0 w 325"/>
                <a:gd name="T31" fmla="*/ 7 h 342"/>
                <a:gd name="T32" fmla="*/ 115 w 325"/>
                <a:gd name="T33" fmla="*/ 3 h 342"/>
                <a:gd name="T34" fmla="*/ 122 w 325"/>
                <a:gd name="T35" fmla="*/ 6 h 342"/>
                <a:gd name="T36" fmla="*/ 124 w 325"/>
                <a:gd name="T37" fmla="*/ 11 h 342"/>
                <a:gd name="T38" fmla="*/ 113 w 325"/>
                <a:gd name="T39" fmla="*/ 53 h 342"/>
                <a:gd name="T40" fmla="*/ 174 w 325"/>
                <a:gd name="T41" fmla="*/ 147 h 342"/>
                <a:gd name="T42" fmla="*/ 187 w 325"/>
                <a:gd name="T43" fmla="*/ 164 h 342"/>
                <a:gd name="T44" fmla="*/ 260 w 325"/>
                <a:gd name="T45" fmla="*/ 40 h 342"/>
                <a:gd name="T46" fmla="*/ 251 w 325"/>
                <a:gd name="T47" fmla="*/ 15 h 342"/>
                <a:gd name="T48" fmla="*/ 242 w 325"/>
                <a:gd name="T49" fmla="*/ 12 h 342"/>
                <a:gd name="T50" fmla="*/ 255 w 325"/>
                <a:gd name="T51" fmla="*/ 3 h 342"/>
                <a:gd name="T52" fmla="*/ 325 w 325"/>
                <a:gd name="T53" fmla="*/ 2 h 342"/>
                <a:gd name="T54" fmla="*/ 325 w 325"/>
                <a:gd name="T55" fmla="*/ 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 h="342">
                  <a:moveTo>
                    <a:pt x="325" y="14"/>
                  </a:moveTo>
                  <a:cubicBezTo>
                    <a:pt x="306" y="19"/>
                    <a:pt x="294" y="33"/>
                    <a:pt x="284" y="49"/>
                  </a:cubicBezTo>
                  <a:cubicBezTo>
                    <a:pt x="257" y="95"/>
                    <a:pt x="230" y="141"/>
                    <a:pt x="203" y="187"/>
                  </a:cubicBezTo>
                  <a:cubicBezTo>
                    <a:pt x="200" y="194"/>
                    <a:pt x="198" y="202"/>
                    <a:pt x="198" y="210"/>
                  </a:cubicBezTo>
                  <a:cubicBezTo>
                    <a:pt x="197" y="236"/>
                    <a:pt x="198" y="262"/>
                    <a:pt x="198" y="288"/>
                  </a:cubicBezTo>
                  <a:cubicBezTo>
                    <a:pt x="198" y="319"/>
                    <a:pt x="201" y="324"/>
                    <a:pt x="233" y="333"/>
                  </a:cubicBezTo>
                  <a:cubicBezTo>
                    <a:pt x="230" y="336"/>
                    <a:pt x="229" y="339"/>
                    <a:pt x="226" y="341"/>
                  </a:cubicBezTo>
                  <a:cubicBezTo>
                    <a:pt x="224" y="342"/>
                    <a:pt x="220" y="341"/>
                    <a:pt x="216" y="341"/>
                  </a:cubicBezTo>
                  <a:cubicBezTo>
                    <a:pt x="181" y="341"/>
                    <a:pt x="146" y="341"/>
                    <a:pt x="106" y="341"/>
                  </a:cubicBezTo>
                  <a:cubicBezTo>
                    <a:pt x="110" y="335"/>
                    <a:pt x="112" y="331"/>
                    <a:pt x="114" y="330"/>
                  </a:cubicBezTo>
                  <a:cubicBezTo>
                    <a:pt x="137" y="321"/>
                    <a:pt x="140" y="317"/>
                    <a:pt x="140" y="294"/>
                  </a:cubicBezTo>
                  <a:cubicBezTo>
                    <a:pt x="141" y="266"/>
                    <a:pt x="141" y="239"/>
                    <a:pt x="140" y="212"/>
                  </a:cubicBezTo>
                  <a:cubicBezTo>
                    <a:pt x="140" y="204"/>
                    <a:pt x="137" y="195"/>
                    <a:pt x="133" y="188"/>
                  </a:cubicBezTo>
                  <a:cubicBezTo>
                    <a:pt x="101" y="138"/>
                    <a:pt x="68" y="89"/>
                    <a:pt x="36" y="39"/>
                  </a:cubicBezTo>
                  <a:cubicBezTo>
                    <a:pt x="29" y="29"/>
                    <a:pt x="22" y="20"/>
                    <a:pt x="10" y="16"/>
                  </a:cubicBezTo>
                  <a:cubicBezTo>
                    <a:pt x="6" y="15"/>
                    <a:pt x="4" y="11"/>
                    <a:pt x="0" y="7"/>
                  </a:cubicBezTo>
                  <a:cubicBezTo>
                    <a:pt x="14" y="3"/>
                    <a:pt x="92" y="0"/>
                    <a:pt x="115" y="3"/>
                  </a:cubicBezTo>
                  <a:cubicBezTo>
                    <a:pt x="118" y="3"/>
                    <a:pt x="120" y="4"/>
                    <a:pt x="122" y="6"/>
                  </a:cubicBezTo>
                  <a:cubicBezTo>
                    <a:pt x="124" y="6"/>
                    <a:pt x="123" y="9"/>
                    <a:pt x="124" y="11"/>
                  </a:cubicBezTo>
                  <a:cubicBezTo>
                    <a:pt x="96" y="24"/>
                    <a:pt x="95" y="27"/>
                    <a:pt x="113" y="53"/>
                  </a:cubicBezTo>
                  <a:cubicBezTo>
                    <a:pt x="133" y="84"/>
                    <a:pt x="154" y="116"/>
                    <a:pt x="174" y="147"/>
                  </a:cubicBezTo>
                  <a:cubicBezTo>
                    <a:pt x="178" y="152"/>
                    <a:pt x="182" y="157"/>
                    <a:pt x="187" y="164"/>
                  </a:cubicBezTo>
                  <a:cubicBezTo>
                    <a:pt x="212" y="121"/>
                    <a:pt x="236" y="80"/>
                    <a:pt x="260" y="40"/>
                  </a:cubicBezTo>
                  <a:cubicBezTo>
                    <a:pt x="267" y="27"/>
                    <a:pt x="264" y="21"/>
                    <a:pt x="251" y="15"/>
                  </a:cubicBezTo>
                  <a:cubicBezTo>
                    <a:pt x="248" y="14"/>
                    <a:pt x="245" y="13"/>
                    <a:pt x="242" y="12"/>
                  </a:cubicBezTo>
                  <a:cubicBezTo>
                    <a:pt x="242" y="1"/>
                    <a:pt x="250" y="3"/>
                    <a:pt x="255" y="3"/>
                  </a:cubicBezTo>
                  <a:cubicBezTo>
                    <a:pt x="278" y="2"/>
                    <a:pt x="302" y="2"/>
                    <a:pt x="325" y="2"/>
                  </a:cubicBezTo>
                  <a:cubicBezTo>
                    <a:pt x="325" y="6"/>
                    <a:pt x="325" y="10"/>
                    <a:pt x="3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8">
              <a:extLst>
                <a:ext uri="{FF2B5EF4-FFF2-40B4-BE49-F238E27FC236}">
                  <a16:creationId xmlns:a16="http://schemas.microsoft.com/office/drawing/2014/main" id="{D2695E63-160F-4585-8EF9-6F727CA94119}"/>
                </a:ext>
              </a:extLst>
            </p:cNvPr>
            <p:cNvSpPr>
              <a:spLocks noEditPoints="1"/>
            </p:cNvSpPr>
            <p:nvPr userDrawn="1"/>
          </p:nvSpPr>
          <p:spPr bwMode="auto">
            <a:xfrm>
              <a:off x="3403600" y="2872142"/>
              <a:ext cx="808409" cy="385844"/>
            </a:xfrm>
            <a:custGeom>
              <a:avLst/>
              <a:gdLst>
                <a:gd name="T0" fmla="*/ 319 w 1428"/>
                <a:gd name="T1" fmla="*/ 515 h 682"/>
                <a:gd name="T2" fmla="*/ 162 w 1428"/>
                <a:gd name="T3" fmla="*/ 418 h 682"/>
                <a:gd name="T4" fmla="*/ 141 w 1428"/>
                <a:gd name="T5" fmla="*/ 334 h 682"/>
                <a:gd name="T6" fmla="*/ 16 w 1428"/>
                <a:gd name="T7" fmla="*/ 221 h 682"/>
                <a:gd name="T8" fmla="*/ 1 w 1428"/>
                <a:gd name="T9" fmla="*/ 25 h 682"/>
                <a:gd name="T10" fmla="*/ 17 w 1428"/>
                <a:gd name="T11" fmla="*/ 4 h 682"/>
                <a:gd name="T12" fmla="*/ 169 w 1428"/>
                <a:gd name="T13" fmla="*/ 17 h 682"/>
                <a:gd name="T14" fmla="*/ 317 w 1428"/>
                <a:gd name="T15" fmla="*/ 228 h 682"/>
                <a:gd name="T16" fmla="*/ 652 w 1428"/>
                <a:gd name="T17" fmla="*/ 352 h 682"/>
                <a:gd name="T18" fmla="*/ 774 w 1428"/>
                <a:gd name="T19" fmla="*/ 475 h 682"/>
                <a:gd name="T20" fmla="*/ 812 w 1428"/>
                <a:gd name="T21" fmla="*/ 343 h 682"/>
                <a:gd name="T22" fmla="*/ 1144 w 1428"/>
                <a:gd name="T23" fmla="*/ 198 h 682"/>
                <a:gd name="T24" fmla="*/ 1306 w 1428"/>
                <a:gd name="T25" fmla="*/ 3 h 682"/>
                <a:gd name="T26" fmla="*/ 1426 w 1428"/>
                <a:gd name="T27" fmla="*/ 5 h 682"/>
                <a:gd name="T28" fmla="*/ 1427 w 1428"/>
                <a:gd name="T29" fmla="*/ 191 h 682"/>
                <a:gd name="T30" fmla="*/ 1287 w 1428"/>
                <a:gd name="T31" fmla="*/ 320 h 682"/>
                <a:gd name="T32" fmla="*/ 1255 w 1428"/>
                <a:gd name="T33" fmla="*/ 426 h 682"/>
                <a:gd name="T34" fmla="*/ 1111 w 1428"/>
                <a:gd name="T35" fmla="*/ 515 h 682"/>
                <a:gd name="T36" fmla="*/ 1109 w 1428"/>
                <a:gd name="T37" fmla="*/ 425 h 682"/>
                <a:gd name="T38" fmla="*/ 972 w 1428"/>
                <a:gd name="T39" fmla="*/ 612 h 682"/>
                <a:gd name="T40" fmla="*/ 456 w 1428"/>
                <a:gd name="T41" fmla="*/ 479 h 682"/>
                <a:gd name="T42" fmla="*/ 494 w 1428"/>
                <a:gd name="T43" fmla="*/ 589 h 682"/>
                <a:gd name="T44" fmla="*/ 691 w 1428"/>
                <a:gd name="T45" fmla="*/ 626 h 682"/>
                <a:gd name="T46" fmla="*/ 920 w 1428"/>
                <a:gd name="T47" fmla="*/ 595 h 682"/>
                <a:gd name="T48" fmla="*/ 935 w 1428"/>
                <a:gd name="T49" fmla="*/ 503 h 682"/>
                <a:gd name="T50" fmla="*/ 494 w 1428"/>
                <a:gd name="T51" fmla="*/ 488 h 682"/>
                <a:gd name="T52" fmla="*/ 37 w 1428"/>
                <a:gd name="T53" fmla="*/ 64 h 682"/>
                <a:gd name="T54" fmla="*/ 50 w 1428"/>
                <a:gd name="T55" fmla="*/ 201 h 682"/>
                <a:gd name="T56" fmla="*/ 473 w 1428"/>
                <a:gd name="T57" fmla="*/ 444 h 682"/>
                <a:gd name="T58" fmla="*/ 588 w 1428"/>
                <a:gd name="T59" fmla="*/ 388 h 682"/>
                <a:gd name="T60" fmla="*/ 37 w 1428"/>
                <a:gd name="T61" fmla="*/ 64 h 682"/>
                <a:gd name="T62" fmla="*/ 837 w 1428"/>
                <a:gd name="T63" fmla="*/ 387 h 682"/>
                <a:gd name="T64" fmla="*/ 961 w 1428"/>
                <a:gd name="T65" fmla="*/ 441 h 682"/>
                <a:gd name="T66" fmla="*/ 1381 w 1428"/>
                <a:gd name="T67" fmla="*/ 196 h 682"/>
                <a:gd name="T68" fmla="*/ 1391 w 1428"/>
                <a:gd name="T69" fmla="*/ 80 h 682"/>
                <a:gd name="T70" fmla="*/ 828 w 1428"/>
                <a:gd name="T71" fmla="*/ 380 h 682"/>
                <a:gd name="T72" fmla="*/ 1153 w 1428"/>
                <a:gd name="T73" fmla="*/ 447 h 682"/>
                <a:gd name="T74" fmla="*/ 1249 w 1428"/>
                <a:gd name="T75" fmla="*/ 369 h 682"/>
                <a:gd name="T76" fmla="*/ 1145 w 1428"/>
                <a:gd name="T77" fmla="*/ 405 h 682"/>
                <a:gd name="T78" fmla="*/ 178 w 1428"/>
                <a:gd name="T79" fmla="*/ 346 h 682"/>
                <a:gd name="T80" fmla="*/ 264 w 1428"/>
                <a:gd name="T81" fmla="*/ 440 h 682"/>
                <a:gd name="T82" fmla="*/ 281 w 1428"/>
                <a:gd name="T83" fmla="*/ 412 h 682"/>
                <a:gd name="T84" fmla="*/ 186 w 1428"/>
                <a:gd name="T85" fmla="*/ 348 h 682"/>
                <a:gd name="T86" fmla="*/ 1249 w 1428"/>
                <a:gd name="T87" fmla="*/ 101 h 682"/>
                <a:gd name="T88" fmla="*/ 1249 w 1428"/>
                <a:gd name="T89" fmla="*/ 101 h 682"/>
                <a:gd name="T90" fmla="*/ 178 w 1428"/>
                <a:gd name="T91" fmla="*/ 108 h 682"/>
                <a:gd name="T92" fmla="*/ 213 w 1428"/>
                <a:gd name="T93" fmla="*/ 16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8" h="682">
                  <a:moveTo>
                    <a:pt x="319" y="425"/>
                  </a:moveTo>
                  <a:cubicBezTo>
                    <a:pt x="319" y="456"/>
                    <a:pt x="319" y="484"/>
                    <a:pt x="319" y="515"/>
                  </a:cubicBezTo>
                  <a:cubicBezTo>
                    <a:pt x="314" y="513"/>
                    <a:pt x="309" y="512"/>
                    <a:pt x="306" y="510"/>
                  </a:cubicBezTo>
                  <a:cubicBezTo>
                    <a:pt x="258" y="479"/>
                    <a:pt x="210" y="449"/>
                    <a:pt x="162" y="418"/>
                  </a:cubicBezTo>
                  <a:cubicBezTo>
                    <a:pt x="147" y="409"/>
                    <a:pt x="141" y="395"/>
                    <a:pt x="141" y="378"/>
                  </a:cubicBezTo>
                  <a:cubicBezTo>
                    <a:pt x="140" y="364"/>
                    <a:pt x="140" y="349"/>
                    <a:pt x="141" y="334"/>
                  </a:cubicBezTo>
                  <a:cubicBezTo>
                    <a:pt x="142" y="322"/>
                    <a:pt x="137" y="315"/>
                    <a:pt x="127" y="308"/>
                  </a:cubicBezTo>
                  <a:cubicBezTo>
                    <a:pt x="90" y="279"/>
                    <a:pt x="53" y="249"/>
                    <a:pt x="16" y="221"/>
                  </a:cubicBezTo>
                  <a:cubicBezTo>
                    <a:pt x="5" y="212"/>
                    <a:pt x="0" y="203"/>
                    <a:pt x="0" y="189"/>
                  </a:cubicBezTo>
                  <a:cubicBezTo>
                    <a:pt x="1" y="134"/>
                    <a:pt x="1" y="79"/>
                    <a:pt x="1" y="25"/>
                  </a:cubicBezTo>
                  <a:cubicBezTo>
                    <a:pt x="1" y="19"/>
                    <a:pt x="1" y="13"/>
                    <a:pt x="1" y="6"/>
                  </a:cubicBezTo>
                  <a:cubicBezTo>
                    <a:pt x="7" y="5"/>
                    <a:pt x="12" y="4"/>
                    <a:pt x="17" y="4"/>
                  </a:cubicBezTo>
                  <a:cubicBezTo>
                    <a:pt x="60" y="4"/>
                    <a:pt x="102" y="4"/>
                    <a:pt x="145" y="3"/>
                  </a:cubicBezTo>
                  <a:cubicBezTo>
                    <a:pt x="156" y="3"/>
                    <a:pt x="163" y="7"/>
                    <a:pt x="169" y="17"/>
                  </a:cubicBezTo>
                  <a:cubicBezTo>
                    <a:pt x="207" y="78"/>
                    <a:pt x="247" y="138"/>
                    <a:pt x="285" y="199"/>
                  </a:cubicBezTo>
                  <a:cubicBezTo>
                    <a:pt x="293" y="211"/>
                    <a:pt x="303" y="221"/>
                    <a:pt x="317" y="228"/>
                  </a:cubicBezTo>
                  <a:cubicBezTo>
                    <a:pt x="419" y="283"/>
                    <a:pt x="526" y="326"/>
                    <a:pt x="641" y="349"/>
                  </a:cubicBezTo>
                  <a:cubicBezTo>
                    <a:pt x="644" y="350"/>
                    <a:pt x="647" y="351"/>
                    <a:pt x="652" y="352"/>
                  </a:cubicBezTo>
                  <a:cubicBezTo>
                    <a:pt x="652" y="392"/>
                    <a:pt x="652" y="432"/>
                    <a:pt x="652" y="474"/>
                  </a:cubicBezTo>
                  <a:cubicBezTo>
                    <a:pt x="693" y="481"/>
                    <a:pt x="733" y="480"/>
                    <a:pt x="774" y="475"/>
                  </a:cubicBezTo>
                  <a:cubicBezTo>
                    <a:pt x="774" y="434"/>
                    <a:pt x="774" y="394"/>
                    <a:pt x="774" y="352"/>
                  </a:cubicBezTo>
                  <a:cubicBezTo>
                    <a:pt x="788" y="349"/>
                    <a:pt x="800" y="346"/>
                    <a:pt x="812" y="343"/>
                  </a:cubicBezTo>
                  <a:cubicBezTo>
                    <a:pt x="922" y="319"/>
                    <a:pt x="1025" y="276"/>
                    <a:pt x="1123" y="221"/>
                  </a:cubicBezTo>
                  <a:cubicBezTo>
                    <a:pt x="1132" y="217"/>
                    <a:pt x="1139" y="207"/>
                    <a:pt x="1144" y="198"/>
                  </a:cubicBezTo>
                  <a:cubicBezTo>
                    <a:pt x="1178" y="145"/>
                    <a:pt x="1213" y="92"/>
                    <a:pt x="1244" y="37"/>
                  </a:cubicBezTo>
                  <a:cubicBezTo>
                    <a:pt x="1259" y="12"/>
                    <a:pt x="1275" y="0"/>
                    <a:pt x="1306" y="3"/>
                  </a:cubicBezTo>
                  <a:cubicBezTo>
                    <a:pt x="1339" y="6"/>
                    <a:pt x="1373" y="4"/>
                    <a:pt x="1407" y="4"/>
                  </a:cubicBezTo>
                  <a:cubicBezTo>
                    <a:pt x="1413" y="4"/>
                    <a:pt x="1419" y="4"/>
                    <a:pt x="1426" y="5"/>
                  </a:cubicBezTo>
                  <a:cubicBezTo>
                    <a:pt x="1427" y="11"/>
                    <a:pt x="1427" y="16"/>
                    <a:pt x="1427" y="21"/>
                  </a:cubicBezTo>
                  <a:cubicBezTo>
                    <a:pt x="1427" y="78"/>
                    <a:pt x="1427" y="135"/>
                    <a:pt x="1427" y="191"/>
                  </a:cubicBezTo>
                  <a:cubicBezTo>
                    <a:pt x="1428" y="203"/>
                    <a:pt x="1424" y="211"/>
                    <a:pt x="1414" y="218"/>
                  </a:cubicBezTo>
                  <a:cubicBezTo>
                    <a:pt x="1373" y="251"/>
                    <a:pt x="1331" y="285"/>
                    <a:pt x="1287" y="320"/>
                  </a:cubicBezTo>
                  <a:cubicBezTo>
                    <a:pt x="1287" y="333"/>
                    <a:pt x="1287" y="349"/>
                    <a:pt x="1287" y="365"/>
                  </a:cubicBezTo>
                  <a:cubicBezTo>
                    <a:pt x="1288" y="391"/>
                    <a:pt x="1279" y="411"/>
                    <a:pt x="1255" y="426"/>
                  </a:cubicBezTo>
                  <a:cubicBezTo>
                    <a:pt x="1211" y="451"/>
                    <a:pt x="1169" y="480"/>
                    <a:pt x="1127" y="507"/>
                  </a:cubicBezTo>
                  <a:cubicBezTo>
                    <a:pt x="1122" y="510"/>
                    <a:pt x="1117" y="512"/>
                    <a:pt x="1111" y="515"/>
                  </a:cubicBezTo>
                  <a:cubicBezTo>
                    <a:pt x="1106" y="499"/>
                    <a:pt x="1109" y="484"/>
                    <a:pt x="1109" y="470"/>
                  </a:cubicBezTo>
                  <a:cubicBezTo>
                    <a:pt x="1108" y="455"/>
                    <a:pt x="1109" y="440"/>
                    <a:pt x="1109" y="425"/>
                  </a:cubicBezTo>
                  <a:cubicBezTo>
                    <a:pt x="1063" y="443"/>
                    <a:pt x="1018" y="460"/>
                    <a:pt x="972" y="478"/>
                  </a:cubicBezTo>
                  <a:cubicBezTo>
                    <a:pt x="972" y="523"/>
                    <a:pt x="972" y="568"/>
                    <a:pt x="972" y="612"/>
                  </a:cubicBezTo>
                  <a:cubicBezTo>
                    <a:pt x="851" y="675"/>
                    <a:pt x="602" y="682"/>
                    <a:pt x="456" y="614"/>
                  </a:cubicBezTo>
                  <a:cubicBezTo>
                    <a:pt x="456" y="569"/>
                    <a:pt x="456" y="523"/>
                    <a:pt x="456" y="479"/>
                  </a:cubicBezTo>
                  <a:cubicBezTo>
                    <a:pt x="410" y="461"/>
                    <a:pt x="366" y="443"/>
                    <a:pt x="319" y="425"/>
                  </a:cubicBezTo>
                  <a:close/>
                  <a:moveTo>
                    <a:pt x="494" y="589"/>
                  </a:moveTo>
                  <a:cubicBezTo>
                    <a:pt x="505" y="593"/>
                    <a:pt x="515" y="598"/>
                    <a:pt x="526" y="601"/>
                  </a:cubicBezTo>
                  <a:cubicBezTo>
                    <a:pt x="579" y="618"/>
                    <a:pt x="635" y="624"/>
                    <a:pt x="691" y="626"/>
                  </a:cubicBezTo>
                  <a:cubicBezTo>
                    <a:pt x="735" y="628"/>
                    <a:pt x="780" y="626"/>
                    <a:pt x="824" y="618"/>
                  </a:cubicBezTo>
                  <a:cubicBezTo>
                    <a:pt x="856" y="612"/>
                    <a:pt x="888" y="603"/>
                    <a:pt x="920" y="595"/>
                  </a:cubicBezTo>
                  <a:cubicBezTo>
                    <a:pt x="931" y="592"/>
                    <a:pt x="936" y="586"/>
                    <a:pt x="936" y="573"/>
                  </a:cubicBezTo>
                  <a:cubicBezTo>
                    <a:pt x="935" y="550"/>
                    <a:pt x="935" y="527"/>
                    <a:pt x="935" y="503"/>
                  </a:cubicBezTo>
                  <a:cubicBezTo>
                    <a:pt x="935" y="499"/>
                    <a:pt x="934" y="495"/>
                    <a:pt x="934" y="488"/>
                  </a:cubicBezTo>
                  <a:cubicBezTo>
                    <a:pt x="787" y="526"/>
                    <a:pt x="641" y="524"/>
                    <a:pt x="494" y="488"/>
                  </a:cubicBezTo>
                  <a:cubicBezTo>
                    <a:pt x="494" y="523"/>
                    <a:pt x="494" y="555"/>
                    <a:pt x="494" y="589"/>
                  </a:cubicBezTo>
                  <a:close/>
                  <a:moveTo>
                    <a:pt x="37" y="64"/>
                  </a:moveTo>
                  <a:cubicBezTo>
                    <a:pt x="37" y="102"/>
                    <a:pt x="37" y="136"/>
                    <a:pt x="36" y="171"/>
                  </a:cubicBezTo>
                  <a:cubicBezTo>
                    <a:pt x="36" y="184"/>
                    <a:pt x="40" y="193"/>
                    <a:pt x="50" y="201"/>
                  </a:cubicBezTo>
                  <a:cubicBezTo>
                    <a:pt x="112" y="251"/>
                    <a:pt x="176" y="298"/>
                    <a:pt x="243" y="339"/>
                  </a:cubicBezTo>
                  <a:cubicBezTo>
                    <a:pt x="316" y="384"/>
                    <a:pt x="392" y="420"/>
                    <a:pt x="473" y="444"/>
                  </a:cubicBezTo>
                  <a:cubicBezTo>
                    <a:pt x="484" y="447"/>
                    <a:pt x="492" y="446"/>
                    <a:pt x="501" y="441"/>
                  </a:cubicBezTo>
                  <a:cubicBezTo>
                    <a:pt x="530" y="423"/>
                    <a:pt x="559" y="406"/>
                    <a:pt x="588" y="388"/>
                  </a:cubicBezTo>
                  <a:cubicBezTo>
                    <a:pt x="592" y="386"/>
                    <a:pt x="595" y="383"/>
                    <a:pt x="599" y="380"/>
                  </a:cubicBezTo>
                  <a:cubicBezTo>
                    <a:pt x="385" y="323"/>
                    <a:pt x="194" y="228"/>
                    <a:pt x="37" y="64"/>
                  </a:cubicBezTo>
                  <a:close/>
                  <a:moveTo>
                    <a:pt x="828" y="380"/>
                  </a:moveTo>
                  <a:cubicBezTo>
                    <a:pt x="832" y="383"/>
                    <a:pt x="834" y="385"/>
                    <a:pt x="837" y="387"/>
                  </a:cubicBezTo>
                  <a:cubicBezTo>
                    <a:pt x="865" y="404"/>
                    <a:pt x="894" y="420"/>
                    <a:pt x="921" y="438"/>
                  </a:cubicBezTo>
                  <a:cubicBezTo>
                    <a:pt x="935" y="447"/>
                    <a:pt x="946" y="446"/>
                    <a:pt x="961" y="441"/>
                  </a:cubicBezTo>
                  <a:cubicBezTo>
                    <a:pt x="1071" y="403"/>
                    <a:pt x="1174" y="353"/>
                    <a:pt x="1268" y="285"/>
                  </a:cubicBezTo>
                  <a:cubicBezTo>
                    <a:pt x="1307" y="257"/>
                    <a:pt x="1346" y="229"/>
                    <a:pt x="1381" y="196"/>
                  </a:cubicBezTo>
                  <a:cubicBezTo>
                    <a:pt x="1388" y="188"/>
                    <a:pt x="1392" y="181"/>
                    <a:pt x="1392" y="170"/>
                  </a:cubicBezTo>
                  <a:cubicBezTo>
                    <a:pt x="1391" y="140"/>
                    <a:pt x="1391" y="110"/>
                    <a:pt x="1391" y="80"/>
                  </a:cubicBezTo>
                  <a:cubicBezTo>
                    <a:pt x="1391" y="75"/>
                    <a:pt x="1391" y="71"/>
                    <a:pt x="1391" y="64"/>
                  </a:cubicBezTo>
                  <a:cubicBezTo>
                    <a:pt x="1234" y="228"/>
                    <a:pt x="1042" y="322"/>
                    <a:pt x="828" y="380"/>
                  </a:cubicBezTo>
                  <a:close/>
                  <a:moveTo>
                    <a:pt x="1145" y="450"/>
                  </a:moveTo>
                  <a:cubicBezTo>
                    <a:pt x="1149" y="449"/>
                    <a:pt x="1151" y="448"/>
                    <a:pt x="1153" y="447"/>
                  </a:cubicBezTo>
                  <a:cubicBezTo>
                    <a:pt x="1181" y="430"/>
                    <a:pt x="1208" y="411"/>
                    <a:pt x="1236" y="394"/>
                  </a:cubicBezTo>
                  <a:cubicBezTo>
                    <a:pt x="1246" y="388"/>
                    <a:pt x="1250" y="380"/>
                    <a:pt x="1249" y="369"/>
                  </a:cubicBezTo>
                  <a:cubicBezTo>
                    <a:pt x="1248" y="362"/>
                    <a:pt x="1249" y="355"/>
                    <a:pt x="1249" y="345"/>
                  </a:cubicBezTo>
                  <a:cubicBezTo>
                    <a:pt x="1212" y="366"/>
                    <a:pt x="1179" y="386"/>
                    <a:pt x="1145" y="405"/>
                  </a:cubicBezTo>
                  <a:cubicBezTo>
                    <a:pt x="1145" y="420"/>
                    <a:pt x="1145" y="434"/>
                    <a:pt x="1145" y="450"/>
                  </a:cubicBezTo>
                  <a:close/>
                  <a:moveTo>
                    <a:pt x="178" y="346"/>
                  </a:moveTo>
                  <a:cubicBezTo>
                    <a:pt x="173" y="370"/>
                    <a:pt x="177" y="388"/>
                    <a:pt x="200" y="400"/>
                  </a:cubicBezTo>
                  <a:cubicBezTo>
                    <a:pt x="222" y="412"/>
                    <a:pt x="243" y="427"/>
                    <a:pt x="264" y="440"/>
                  </a:cubicBezTo>
                  <a:cubicBezTo>
                    <a:pt x="268" y="443"/>
                    <a:pt x="274" y="446"/>
                    <a:pt x="281" y="449"/>
                  </a:cubicBezTo>
                  <a:cubicBezTo>
                    <a:pt x="281" y="435"/>
                    <a:pt x="280" y="424"/>
                    <a:pt x="281" y="412"/>
                  </a:cubicBezTo>
                  <a:cubicBezTo>
                    <a:pt x="281" y="405"/>
                    <a:pt x="278" y="402"/>
                    <a:pt x="272" y="398"/>
                  </a:cubicBezTo>
                  <a:cubicBezTo>
                    <a:pt x="243" y="382"/>
                    <a:pt x="215" y="365"/>
                    <a:pt x="186" y="348"/>
                  </a:cubicBezTo>
                  <a:cubicBezTo>
                    <a:pt x="184" y="347"/>
                    <a:pt x="181" y="347"/>
                    <a:pt x="178" y="346"/>
                  </a:cubicBezTo>
                  <a:close/>
                  <a:moveTo>
                    <a:pt x="1249" y="101"/>
                  </a:moveTo>
                  <a:cubicBezTo>
                    <a:pt x="1235" y="124"/>
                    <a:pt x="1222" y="144"/>
                    <a:pt x="1208" y="167"/>
                  </a:cubicBezTo>
                  <a:cubicBezTo>
                    <a:pt x="1258" y="139"/>
                    <a:pt x="1253" y="142"/>
                    <a:pt x="1249" y="101"/>
                  </a:cubicBezTo>
                  <a:close/>
                  <a:moveTo>
                    <a:pt x="213" y="163"/>
                  </a:moveTo>
                  <a:cubicBezTo>
                    <a:pt x="209" y="146"/>
                    <a:pt x="189" y="115"/>
                    <a:pt x="178" y="108"/>
                  </a:cubicBezTo>
                  <a:cubicBezTo>
                    <a:pt x="171" y="130"/>
                    <a:pt x="179" y="146"/>
                    <a:pt x="201" y="155"/>
                  </a:cubicBezTo>
                  <a:cubicBezTo>
                    <a:pt x="205" y="157"/>
                    <a:pt x="208" y="160"/>
                    <a:pt x="21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a:extLst>
                <a:ext uri="{FF2B5EF4-FFF2-40B4-BE49-F238E27FC236}">
                  <a16:creationId xmlns:a16="http://schemas.microsoft.com/office/drawing/2014/main" id="{B504AFD0-03AD-4A29-AD09-6DB3D4804274}"/>
                </a:ext>
              </a:extLst>
            </p:cNvPr>
            <p:cNvSpPr>
              <a:spLocks noEditPoints="1"/>
            </p:cNvSpPr>
            <p:nvPr userDrawn="1"/>
          </p:nvSpPr>
          <p:spPr bwMode="auto">
            <a:xfrm>
              <a:off x="3494553" y="2336027"/>
              <a:ext cx="628762" cy="716891"/>
            </a:xfrm>
            <a:custGeom>
              <a:avLst/>
              <a:gdLst>
                <a:gd name="T0" fmla="*/ 0 w 1111"/>
                <a:gd name="T1" fmla="*/ 0 h 1267"/>
                <a:gd name="T2" fmla="*/ 1108 w 1111"/>
                <a:gd name="T3" fmla="*/ 0 h 1267"/>
                <a:gd name="T4" fmla="*/ 1110 w 1111"/>
                <a:gd name="T5" fmla="*/ 14 h 1267"/>
                <a:gd name="T6" fmla="*/ 1110 w 1111"/>
                <a:gd name="T7" fmla="*/ 680 h 1267"/>
                <a:gd name="T8" fmla="*/ 1068 w 1111"/>
                <a:gd name="T9" fmla="*/ 851 h 1267"/>
                <a:gd name="T10" fmla="*/ 834 w 1111"/>
                <a:gd name="T11" fmla="*/ 1134 h 1267"/>
                <a:gd name="T12" fmla="*/ 582 w 1111"/>
                <a:gd name="T13" fmla="*/ 1261 h 1267"/>
                <a:gd name="T14" fmla="*/ 526 w 1111"/>
                <a:gd name="T15" fmla="*/ 1261 h 1267"/>
                <a:gd name="T16" fmla="*/ 210 w 1111"/>
                <a:gd name="T17" fmla="*/ 1080 h 1267"/>
                <a:gd name="T18" fmla="*/ 26 w 1111"/>
                <a:gd name="T19" fmla="*/ 810 h 1267"/>
                <a:gd name="T20" fmla="*/ 0 w 1111"/>
                <a:gd name="T21" fmla="*/ 660 h 1267"/>
                <a:gd name="T22" fmla="*/ 0 w 1111"/>
                <a:gd name="T23" fmla="*/ 26 h 1267"/>
                <a:gd name="T24" fmla="*/ 0 w 1111"/>
                <a:gd name="T25" fmla="*/ 0 h 1267"/>
                <a:gd name="T26" fmla="*/ 38 w 1111"/>
                <a:gd name="T27" fmla="*/ 37 h 1267"/>
                <a:gd name="T28" fmla="*/ 38 w 1111"/>
                <a:gd name="T29" fmla="*/ 63 h 1267"/>
                <a:gd name="T30" fmla="*/ 38 w 1111"/>
                <a:gd name="T31" fmla="*/ 659 h 1267"/>
                <a:gd name="T32" fmla="*/ 66 w 1111"/>
                <a:gd name="T33" fmla="*/ 809 h 1267"/>
                <a:gd name="T34" fmla="*/ 244 w 1111"/>
                <a:gd name="T35" fmla="*/ 1059 h 1267"/>
                <a:gd name="T36" fmla="*/ 533 w 1111"/>
                <a:gd name="T37" fmla="*/ 1224 h 1267"/>
                <a:gd name="T38" fmla="*/ 579 w 1111"/>
                <a:gd name="T39" fmla="*/ 1223 h 1267"/>
                <a:gd name="T40" fmla="*/ 859 w 1111"/>
                <a:gd name="T41" fmla="*/ 1065 h 1267"/>
                <a:gd name="T42" fmla="*/ 1033 w 1111"/>
                <a:gd name="T43" fmla="*/ 837 h 1267"/>
                <a:gd name="T44" fmla="*/ 1071 w 1111"/>
                <a:gd name="T45" fmla="*/ 673 h 1267"/>
                <a:gd name="T46" fmla="*/ 1072 w 1111"/>
                <a:gd name="T47" fmla="*/ 55 h 1267"/>
                <a:gd name="T48" fmla="*/ 1070 w 1111"/>
                <a:gd name="T49" fmla="*/ 37 h 1267"/>
                <a:gd name="T50" fmla="*/ 38 w 1111"/>
                <a:gd name="T51" fmla="*/ 37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1" h="1267">
                  <a:moveTo>
                    <a:pt x="0" y="0"/>
                  </a:moveTo>
                  <a:cubicBezTo>
                    <a:pt x="371" y="0"/>
                    <a:pt x="739" y="0"/>
                    <a:pt x="1108" y="0"/>
                  </a:cubicBezTo>
                  <a:cubicBezTo>
                    <a:pt x="1109" y="5"/>
                    <a:pt x="1110" y="9"/>
                    <a:pt x="1110" y="14"/>
                  </a:cubicBezTo>
                  <a:cubicBezTo>
                    <a:pt x="1110" y="236"/>
                    <a:pt x="1111" y="458"/>
                    <a:pt x="1110" y="680"/>
                  </a:cubicBezTo>
                  <a:cubicBezTo>
                    <a:pt x="1109" y="739"/>
                    <a:pt x="1092" y="797"/>
                    <a:pt x="1068" y="851"/>
                  </a:cubicBezTo>
                  <a:cubicBezTo>
                    <a:pt x="1017" y="968"/>
                    <a:pt x="935" y="1059"/>
                    <a:pt x="834" y="1134"/>
                  </a:cubicBezTo>
                  <a:cubicBezTo>
                    <a:pt x="758" y="1191"/>
                    <a:pt x="673" y="1233"/>
                    <a:pt x="582" y="1261"/>
                  </a:cubicBezTo>
                  <a:cubicBezTo>
                    <a:pt x="563" y="1267"/>
                    <a:pt x="545" y="1267"/>
                    <a:pt x="526" y="1261"/>
                  </a:cubicBezTo>
                  <a:cubicBezTo>
                    <a:pt x="407" y="1223"/>
                    <a:pt x="301" y="1164"/>
                    <a:pt x="210" y="1080"/>
                  </a:cubicBezTo>
                  <a:cubicBezTo>
                    <a:pt x="127" y="1005"/>
                    <a:pt x="63" y="917"/>
                    <a:pt x="26" y="810"/>
                  </a:cubicBezTo>
                  <a:cubicBezTo>
                    <a:pt x="9" y="761"/>
                    <a:pt x="0" y="711"/>
                    <a:pt x="0" y="660"/>
                  </a:cubicBezTo>
                  <a:cubicBezTo>
                    <a:pt x="0" y="448"/>
                    <a:pt x="0" y="237"/>
                    <a:pt x="0" y="26"/>
                  </a:cubicBezTo>
                  <a:cubicBezTo>
                    <a:pt x="0" y="18"/>
                    <a:pt x="0" y="10"/>
                    <a:pt x="0" y="0"/>
                  </a:cubicBezTo>
                  <a:close/>
                  <a:moveTo>
                    <a:pt x="38" y="37"/>
                  </a:moveTo>
                  <a:cubicBezTo>
                    <a:pt x="38" y="46"/>
                    <a:pt x="38" y="55"/>
                    <a:pt x="38" y="63"/>
                  </a:cubicBezTo>
                  <a:cubicBezTo>
                    <a:pt x="38" y="262"/>
                    <a:pt x="39" y="461"/>
                    <a:pt x="38" y="659"/>
                  </a:cubicBezTo>
                  <a:cubicBezTo>
                    <a:pt x="38" y="711"/>
                    <a:pt x="48" y="761"/>
                    <a:pt x="66" y="809"/>
                  </a:cubicBezTo>
                  <a:cubicBezTo>
                    <a:pt x="103" y="908"/>
                    <a:pt x="165" y="989"/>
                    <a:pt x="244" y="1059"/>
                  </a:cubicBezTo>
                  <a:cubicBezTo>
                    <a:pt x="329" y="1134"/>
                    <a:pt x="426" y="1187"/>
                    <a:pt x="533" y="1224"/>
                  </a:cubicBezTo>
                  <a:cubicBezTo>
                    <a:pt x="549" y="1229"/>
                    <a:pt x="564" y="1229"/>
                    <a:pt x="579" y="1223"/>
                  </a:cubicBezTo>
                  <a:cubicBezTo>
                    <a:pt x="682" y="1188"/>
                    <a:pt x="776" y="1137"/>
                    <a:pt x="859" y="1065"/>
                  </a:cubicBezTo>
                  <a:cubicBezTo>
                    <a:pt x="933" y="1001"/>
                    <a:pt x="993" y="927"/>
                    <a:pt x="1033" y="837"/>
                  </a:cubicBezTo>
                  <a:cubicBezTo>
                    <a:pt x="1055" y="784"/>
                    <a:pt x="1071" y="730"/>
                    <a:pt x="1071" y="673"/>
                  </a:cubicBezTo>
                  <a:cubicBezTo>
                    <a:pt x="1072" y="467"/>
                    <a:pt x="1072" y="261"/>
                    <a:pt x="1072" y="55"/>
                  </a:cubicBezTo>
                  <a:cubicBezTo>
                    <a:pt x="1072" y="49"/>
                    <a:pt x="1071" y="43"/>
                    <a:pt x="1070" y="37"/>
                  </a:cubicBezTo>
                  <a:cubicBezTo>
                    <a:pt x="726" y="37"/>
                    <a:pt x="383" y="37"/>
                    <a:pt x="3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0">
              <a:extLst>
                <a:ext uri="{FF2B5EF4-FFF2-40B4-BE49-F238E27FC236}">
                  <a16:creationId xmlns:a16="http://schemas.microsoft.com/office/drawing/2014/main" id="{9496091B-52AE-4FA0-A621-EE8210856980}"/>
                </a:ext>
              </a:extLst>
            </p:cNvPr>
            <p:cNvSpPr>
              <a:spLocks noEditPoints="1"/>
            </p:cNvSpPr>
            <p:nvPr userDrawn="1"/>
          </p:nvSpPr>
          <p:spPr bwMode="auto">
            <a:xfrm>
              <a:off x="4787103" y="2704924"/>
              <a:ext cx="233879" cy="309015"/>
            </a:xfrm>
            <a:custGeom>
              <a:avLst/>
              <a:gdLst>
                <a:gd name="T0" fmla="*/ 275 w 414"/>
                <a:gd name="T1" fmla="*/ 443 h 546"/>
                <a:gd name="T2" fmla="*/ 385 w 414"/>
                <a:gd name="T3" fmla="*/ 528 h 546"/>
                <a:gd name="T4" fmla="*/ 404 w 414"/>
                <a:gd name="T5" fmla="*/ 531 h 546"/>
                <a:gd name="T6" fmla="*/ 414 w 414"/>
                <a:gd name="T7" fmla="*/ 540 h 546"/>
                <a:gd name="T8" fmla="*/ 365 w 414"/>
                <a:gd name="T9" fmla="*/ 542 h 546"/>
                <a:gd name="T10" fmla="*/ 188 w 414"/>
                <a:gd name="T11" fmla="*/ 470 h 546"/>
                <a:gd name="T12" fmla="*/ 175 w 414"/>
                <a:gd name="T13" fmla="*/ 457 h 546"/>
                <a:gd name="T14" fmla="*/ 155 w 414"/>
                <a:gd name="T15" fmla="*/ 446 h 546"/>
                <a:gd name="T16" fmla="*/ 7 w 414"/>
                <a:gd name="T17" fmla="*/ 274 h 546"/>
                <a:gd name="T18" fmla="*/ 20 w 414"/>
                <a:gd name="T19" fmla="*/ 144 h 546"/>
                <a:gd name="T20" fmla="*/ 251 w 414"/>
                <a:gd name="T21" fmla="*/ 24 h 546"/>
                <a:gd name="T22" fmla="*/ 409 w 414"/>
                <a:gd name="T23" fmla="*/ 222 h 546"/>
                <a:gd name="T24" fmla="*/ 377 w 414"/>
                <a:gd name="T25" fmla="*/ 360 h 546"/>
                <a:gd name="T26" fmla="*/ 287 w 414"/>
                <a:gd name="T27" fmla="*/ 436 h 546"/>
                <a:gd name="T28" fmla="*/ 280 w 414"/>
                <a:gd name="T29" fmla="*/ 439 h 546"/>
                <a:gd name="T30" fmla="*/ 275 w 414"/>
                <a:gd name="T31" fmla="*/ 443 h 546"/>
                <a:gd name="T32" fmla="*/ 83 w 414"/>
                <a:gd name="T33" fmla="*/ 234 h 546"/>
                <a:gd name="T34" fmla="*/ 112 w 414"/>
                <a:gd name="T35" fmla="*/ 364 h 546"/>
                <a:gd name="T36" fmla="*/ 260 w 414"/>
                <a:gd name="T37" fmla="*/ 407 h 546"/>
                <a:gd name="T38" fmla="*/ 312 w 414"/>
                <a:gd name="T39" fmla="*/ 341 h 546"/>
                <a:gd name="T40" fmla="*/ 326 w 414"/>
                <a:gd name="T41" fmla="*/ 178 h 546"/>
                <a:gd name="T42" fmla="*/ 284 w 414"/>
                <a:gd name="T43" fmla="*/ 83 h 546"/>
                <a:gd name="T44" fmla="*/ 174 w 414"/>
                <a:gd name="T45" fmla="*/ 52 h 546"/>
                <a:gd name="T46" fmla="*/ 102 w 414"/>
                <a:gd name="T47" fmla="*/ 125 h 546"/>
                <a:gd name="T48" fmla="*/ 83 w 414"/>
                <a:gd name="T49" fmla="*/ 234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4" h="546">
                  <a:moveTo>
                    <a:pt x="275" y="443"/>
                  </a:moveTo>
                  <a:cubicBezTo>
                    <a:pt x="300" y="488"/>
                    <a:pt x="336" y="516"/>
                    <a:pt x="385" y="528"/>
                  </a:cubicBezTo>
                  <a:cubicBezTo>
                    <a:pt x="391" y="529"/>
                    <a:pt x="398" y="529"/>
                    <a:pt x="404" y="531"/>
                  </a:cubicBezTo>
                  <a:cubicBezTo>
                    <a:pt x="407" y="532"/>
                    <a:pt x="409" y="536"/>
                    <a:pt x="414" y="540"/>
                  </a:cubicBezTo>
                  <a:cubicBezTo>
                    <a:pt x="396" y="546"/>
                    <a:pt x="380" y="544"/>
                    <a:pt x="365" y="542"/>
                  </a:cubicBezTo>
                  <a:cubicBezTo>
                    <a:pt x="299" y="536"/>
                    <a:pt x="240" y="512"/>
                    <a:pt x="188" y="470"/>
                  </a:cubicBezTo>
                  <a:cubicBezTo>
                    <a:pt x="184" y="466"/>
                    <a:pt x="180" y="461"/>
                    <a:pt x="175" y="457"/>
                  </a:cubicBezTo>
                  <a:cubicBezTo>
                    <a:pt x="169" y="453"/>
                    <a:pt x="162" y="448"/>
                    <a:pt x="155" y="446"/>
                  </a:cubicBezTo>
                  <a:cubicBezTo>
                    <a:pt x="68" y="421"/>
                    <a:pt x="22" y="361"/>
                    <a:pt x="7" y="274"/>
                  </a:cubicBezTo>
                  <a:cubicBezTo>
                    <a:pt x="0" y="229"/>
                    <a:pt x="4" y="186"/>
                    <a:pt x="20" y="144"/>
                  </a:cubicBezTo>
                  <a:cubicBezTo>
                    <a:pt x="56" y="50"/>
                    <a:pt x="153" y="0"/>
                    <a:pt x="251" y="24"/>
                  </a:cubicBezTo>
                  <a:cubicBezTo>
                    <a:pt x="351" y="49"/>
                    <a:pt x="404" y="122"/>
                    <a:pt x="409" y="222"/>
                  </a:cubicBezTo>
                  <a:cubicBezTo>
                    <a:pt x="411" y="271"/>
                    <a:pt x="403" y="317"/>
                    <a:pt x="377" y="360"/>
                  </a:cubicBezTo>
                  <a:cubicBezTo>
                    <a:pt x="356" y="395"/>
                    <a:pt x="326" y="420"/>
                    <a:pt x="287" y="436"/>
                  </a:cubicBezTo>
                  <a:cubicBezTo>
                    <a:pt x="285" y="437"/>
                    <a:pt x="283" y="438"/>
                    <a:pt x="280" y="439"/>
                  </a:cubicBezTo>
                  <a:cubicBezTo>
                    <a:pt x="279" y="440"/>
                    <a:pt x="278" y="441"/>
                    <a:pt x="275" y="443"/>
                  </a:cubicBezTo>
                  <a:close/>
                  <a:moveTo>
                    <a:pt x="83" y="234"/>
                  </a:moveTo>
                  <a:cubicBezTo>
                    <a:pt x="81" y="290"/>
                    <a:pt x="95" y="333"/>
                    <a:pt x="112" y="364"/>
                  </a:cubicBezTo>
                  <a:cubicBezTo>
                    <a:pt x="143" y="420"/>
                    <a:pt x="208" y="439"/>
                    <a:pt x="260" y="407"/>
                  </a:cubicBezTo>
                  <a:cubicBezTo>
                    <a:pt x="285" y="392"/>
                    <a:pt x="302" y="368"/>
                    <a:pt x="312" y="341"/>
                  </a:cubicBezTo>
                  <a:cubicBezTo>
                    <a:pt x="333" y="288"/>
                    <a:pt x="336" y="234"/>
                    <a:pt x="326" y="178"/>
                  </a:cubicBezTo>
                  <a:cubicBezTo>
                    <a:pt x="320" y="143"/>
                    <a:pt x="308" y="110"/>
                    <a:pt x="284" y="83"/>
                  </a:cubicBezTo>
                  <a:cubicBezTo>
                    <a:pt x="256" y="51"/>
                    <a:pt x="214" y="37"/>
                    <a:pt x="174" y="52"/>
                  </a:cubicBezTo>
                  <a:cubicBezTo>
                    <a:pt x="138" y="65"/>
                    <a:pt x="116" y="92"/>
                    <a:pt x="102" y="125"/>
                  </a:cubicBezTo>
                  <a:cubicBezTo>
                    <a:pt x="87" y="160"/>
                    <a:pt x="82" y="197"/>
                    <a:pt x="83"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1">
              <a:extLst>
                <a:ext uri="{FF2B5EF4-FFF2-40B4-BE49-F238E27FC236}">
                  <a16:creationId xmlns:a16="http://schemas.microsoft.com/office/drawing/2014/main" id="{4EA9089D-4559-4719-B4AD-74C3D34B27A7}"/>
                </a:ext>
              </a:extLst>
            </p:cNvPr>
            <p:cNvSpPr>
              <a:spLocks noEditPoints="1"/>
            </p:cNvSpPr>
            <p:nvPr userDrawn="1"/>
          </p:nvSpPr>
          <p:spPr bwMode="auto">
            <a:xfrm>
              <a:off x="4291663" y="2711138"/>
              <a:ext cx="236139" cy="244048"/>
            </a:xfrm>
            <a:custGeom>
              <a:avLst/>
              <a:gdLst>
                <a:gd name="T0" fmla="*/ 207 w 417"/>
                <a:gd name="T1" fmla="*/ 432 h 432"/>
                <a:gd name="T2" fmla="*/ 11 w 417"/>
                <a:gd name="T3" fmla="*/ 263 h 432"/>
                <a:gd name="T4" fmla="*/ 44 w 417"/>
                <a:gd name="T5" fmla="*/ 85 h 432"/>
                <a:gd name="T6" fmla="*/ 209 w 417"/>
                <a:gd name="T7" fmla="*/ 0 h 432"/>
                <a:gd name="T8" fmla="*/ 325 w 417"/>
                <a:gd name="T9" fmla="*/ 36 h 432"/>
                <a:gd name="T10" fmla="*/ 406 w 417"/>
                <a:gd name="T11" fmla="*/ 167 h 432"/>
                <a:gd name="T12" fmla="*/ 383 w 417"/>
                <a:gd name="T13" fmla="*/ 330 h 432"/>
                <a:gd name="T14" fmla="*/ 224 w 417"/>
                <a:gd name="T15" fmla="*/ 431 h 432"/>
                <a:gd name="T16" fmla="*/ 207 w 417"/>
                <a:gd name="T17" fmla="*/ 432 h 432"/>
                <a:gd name="T18" fmla="*/ 332 w 417"/>
                <a:gd name="T19" fmla="*/ 217 h 432"/>
                <a:gd name="T20" fmla="*/ 332 w 417"/>
                <a:gd name="T21" fmla="*/ 188 h 432"/>
                <a:gd name="T22" fmla="*/ 298 w 417"/>
                <a:gd name="T23" fmla="*/ 79 h 432"/>
                <a:gd name="T24" fmla="*/ 140 w 417"/>
                <a:gd name="T25" fmla="*/ 54 h 432"/>
                <a:gd name="T26" fmla="*/ 99 w 417"/>
                <a:gd name="T27" fmla="*/ 117 h 432"/>
                <a:gd name="T28" fmla="*/ 88 w 417"/>
                <a:gd name="T29" fmla="*/ 267 h 432"/>
                <a:gd name="T30" fmla="*/ 131 w 417"/>
                <a:gd name="T31" fmla="*/ 368 h 432"/>
                <a:gd name="T32" fmla="*/ 266 w 417"/>
                <a:gd name="T33" fmla="*/ 386 h 432"/>
                <a:gd name="T34" fmla="*/ 312 w 417"/>
                <a:gd name="T35" fmla="*/ 327 h 432"/>
                <a:gd name="T36" fmla="*/ 332 w 417"/>
                <a:gd name="T37" fmla="*/ 21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7" h="432">
                  <a:moveTo>
                    <a:pt x="207" y="432"/>
                  </a:moveTo>
                  <a:cubicBezTo>
                    <a:pt x="98" y="431"/>
                    <a:pt x="28" y="358"/>
                    <a:pt x="11" y="263"/>
                  </a:cubicBezTo>
                  <a:cubicBezTo>
                    <a:pt x="0" y="200"/>
                    <a:pt x="10" y="140"/>
                    <a:pt x="44" y="85"/>
                  </a:cubicBezTo>
                  <a:cubicBezTo>
                    <a:pt x="82" y="25"/>
                    <a:pt x="140" y="1"/>
                    <a:pt x="209" y="0"/>
                  </a:cubicBezTo>
                  <a:cubicBezTo>
                    <a:pt x="251" y="0"/>
                    <a:pt x="290" y="11"/>
                    <a:pt x="325" y="36"/>
                  </a:cubicBezTo>
                  <a:cubicBezTo>
                    <a:pt x="370" y="69"/>
                    <a:pt x="395" y="114"/>
                    <a:pt x="406" y="167"/>
                  </a:cubicBezTo>
                  <a:cubicBezTo>
                    <a:pt x="417" y="223"/>
                    <a:pt x="411" y="278"/>
                    <a:pt x="383" y="330"/>
                  </a:cubicBezTo>
                  <a:cubicBezTo>
                    <a:pt x="348" y="392"/>
                    <a:pt x="295" y="426"/>
                    <a:pt x="224" y="431"/>
                  </a:cubicBezTo>
                  <a:cubicBezTo>
                    <a:pt x="218" y="432"/>
                    <a:pt x="213" y="432"/>
                    <a:pt x="207" y="432"/>
                  </a:cubicBezTo>
                  <a:close/>
                  <a:moveTo>
                    <a:pt x="332" y="217"/>
                  </a:moveTo>
                  <a:cubicBezTo>
                    <a:pt x="332" y="207"/>
                    <a:pt x="332" y="197"/>
                    <a:pt x="332" y="188"/>
                  </a:cubicBezTo>
                  <a:cubicBezTo>
                    <a:pt x="329" y="149"/>
                    <a:pt x="321" y="112"/>
                    <a:pt x="298" y="79"/>
                  </a:cubicBezTo>
                  <a:cubicBezTo>
                    <a:pt x="261" y="23"/>
                    <a:pt x="191" y="12"/>
                    <a:pt x="140" y="54"/>
                  </a:cubicBezTo>
                  <a:cubicBezTo>
                    <a:pt x="120" y="71"/>
                    <a:pt x="108" y="93"/>
                    <a:pt x="99" y="117"/>
                  </a:cubicBezTo>
                  <a:cubicBezTo>
                    <a:pt x="83" y="166"/>
                    <a:pt x="79" y="216"/>
                    <a:pt x="88" y="267"/>
                  </a:cubicBezTo>
                  <a:cubicBezTo>
                    <a:pt x="94" y="304"/>
                    <a:pt x="106" y="339"/>
                    <a:pt x="131" y="368"/>
                  </a:cubicBezTo>
                  <a:cubicBezTo>
                    <a:pt x="165" y="409"/>
                    <a:pt x="222" y="417"/>
                    <a:pt x="266" y="386"/>
                  </a:cubicBezTo>
                  <a:cubicBezTo>
                    <a:pt x="287" y="371"/>
                    <a:pt x="301" y="350"/>
                    <a:pt x="312" y="327"/>
                  </a:cubicBezTo>
                  <a:cubicBezTo>
                    <a:pt x="327" y="291"/>
                    <a:pt x="334" y="254"/>
                    <a:pt x="332"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2">
              <a:extLst>
                <a:ext uri="{FF2B5EF4-FFF2-40B4-BE49-F238E27FC236}">
                  <a16:creationId xmlns:a16="http://schemas.microsoft.com/office/drawing/2014/main" id="{2C036CA6-9EFB-4AC9-9282-2492EFA670EF}"/>
                </a:ext>
              </a:extLst>
            </p:cNvPr>
            <p:cNvSpPr>
              <a:spLocks/>
            </p:cNvSpPr>
            <p:nvPr userDrawn="1"/>
          </p:nvSpPr>
          <p:spPr bwMode="auto">
            <a:xfrm>
              <a:off x="4985956" y="2365968"/>
              <a:ext cx="236139" cy="245743"/>
            </a:xfrm>
            <a:custGeom>
              <a:avLst/>
              <a:gdLst>
                <a:gd name="T0" fmla="*/ 3 w 417"/>
                <a:gd name="T1" fmla="*/ 2 h 434"/>
                <a:gd name="T2" fmla="*/ 154 w 417"/>
                <a:gd name="T3" fmla="*/ 2 h 434"/>
                <a:gd name="T4" fmla="*/ 150 w 417"/>
                <a:gd name="T5" fmla="*/ 15 h 434"/>
                <a:gd name="T6" fmla="*/ 115 w 417"/>
                <a:gd name="T7" fmla="*/ 62 h 434"/>
                <a:gd name="T8" fmla="*/ 115 w 417"/>
                <a:gd name="T9" fmla="*/ 288 h 434"/>
                <a:gd name="T10" fmla="*/ 174 w 417"/>
                <a:gd name="T11" fmla="*/ 385 h 434"/>
                <a:gd name="T12" fmla="*/ 262 w 417"/>
                <a:gd name="T13" fmla="*/ 387 h 434"/>
                <a:gd name="T14" fmla="*/ 337 w 417"/>
                <a:gd name="T15" fmla="*/ 283 h 434"/>
                <a:gd name="T16" fmla="*/ 337 w 417"/>
                <a:gd name="T17" fmla="*/ 52 h 434"/>
                <a:gd name="T18" fmla="*/ 336 w 417"/>
                <a:gd name="T19" fmla="*/ 42 h 434"/>
                <a:gd name="T20" fmla="*/ 308 w 417"/>
                <a:gd name="T21" fmla="*/ 15 h 434"/>
                <a:gd name="T22" fmla="*/ 293 w 417"/>
                <a:gd name="T23" fmla="*/ 5 h 434"/>
                <a:gd name="T24" fmla="*/ 417 w 417"/>
                <a:gd name="T25" fmla="*/ 4 h 434"/>
                <a:gd name="T26" fmla="*/ 409 w 417"/>
                <a:gd name="T27" fmla="*/ 14 h 434"/>
                <a:gd name="T28" fmla="*/ 397 w 417"/>
                <a:gd name="T29" fmla="*/ 15 h 434"/>
                <a:gd name="T30" fmla="*/ 373 w 417"/>
                <a:gd name="T31" fmla="*/ 41 h 434"/>
                <a:gd name="T32" fmla="*/ 373 w 417"/>
                <a:gd name="T33" fmla="*/ 57 h 434"/>
                <a:gd name="T34" fmla="*/ 373 w 417"/>
                <a:gd name="T35" fmla="*/ 279 h 434"/>
                <a:gd name="T36" fmla="*/ 248 w 417"/>
                <a:gd name="T37" fmla="*/ 427 h 434"/>
                <a:gd name="T38" fmla="*/ 122 w 417"/>
                <a:gd name="T39" fmla="*/ 410 h 434"/>
                <a:gd name="T40" fmla="*/ 44 w 417"/>
                <a:gd name="T41" fmla="*/ 285 h 434"/>
                <a:gd name="T42" fmla="*/ 43 w 417"/>
                <a:gd name="T43" fmla="*/ 61 h 434"/>
                <a:gd name="T44" fmla="*/ 27 w 417"/>
                <a:gd name="T45" fmla="*/ 23 h 434"/>
                <a:gd name="T46" fmla="*/ 7 w 417"/>
                <a:gd name="T47" fmla="*/ 14 h 434"/>
                <a:gd name="T48" fmla="*/ 0 w 417"/>
                <a:gd name="T49" fmla="*/ 6 h 434"/>
                <a:gd name="T50" fmla="*/ 3 w 417"/>
                <a:gd name="T51" fmla="*/ 2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7" h="434">
                  <a:moveTo>
                    <a:pt x="3" y="2"/>
                  </a:moveTo>
                  <a:cubicBezTo>
                    <a:pt x="54" y="2"/>
                    <a:pt x="104" y="2"/>
                    <a:pt x="154" y="2"/>
                  </a:cubicBezTo>
                  <a:cubicBezTo>
                    <a:pt x="157" y="9"/>
                    <a:pt x="157" y="12"/>
                    <a:pt x="150" y="15"/>
                  </a:cubicBezTo>
                  <a:cubicBezTo>
                    <a:pt x="121" y="24"/>
                    <a:pt x="115" y="33"/>
                    <a:pt x="115" y="62"/>
                  </a:cubicBezTo>
                  <a:cubicBezTo>
                    <a:pt x="115" y="138"/>
                    <a:pt x="115" y="213"/>
                    <a:pt x="115" y="288"/>
                  </a:cubicBezTo>
                  <a:cubicBezTo>
                    <a:pt x="116" y="332"/>
                    <a:pt x="133" y="366"/>
                    <a:pt x="174" y="385"/>
                  </a:cubicBezTo>
                  <a:cubicBezTo>
                    <a:pt x="202" y="399"/>
                    <a:pt x="232" y="397"/>
                    <a:pt x="262" y="387"/>
                  </a:cubicBezTo>
                  <a:cubicBezTo>
                    <a:pt x="311" y="370"/>
                    <a:pt x="336" y="336"/>
                    <a:pt x="337" y="283"/>
                  </a:cubicBezTo>
                  <a:cubicBezTo>
                    <a:pt x="337" y="206"/>
                    <a:pt x="337" y="129"/>
                    <a:pt x="337" y="52"/>
                  </a:cubicBezTo>
                  <a:cubicBezTo>
                    <a:pt x="337" y="48"/>
                    <a:pt x="337" y="45"/>
                    <a:pt x="336" y="42"/>
                  </a:cubicBezTo>
                  <a:cubicBezTo>
                    <a:pt x="334" y="23"/>
                    <a:pt x="327" y="16"/>
                    <a:pt x="308" y="15"/>
                  </a:cubicBezTo>
                  <a:cubicBezTo>
                    <a:pt x="301" y="14"/>
                    <a:pt x="292" y="17"/>
                    <a:pt x="293" y="5"/>
                  </a:cubicBezTo>
                  <a:cubicBezTo>
                    <a:pt x="307" y="1"/>
                    <a:pt x="393" y="0"/>
                    <a:pt x="417" y="4"/>
                  </a:cubicBezTo>
                  <a:cubicBezTo>
                    <a:pt x="414" y="8"/>
                    <a:pt x="412" y="13"/>
                    <a:pt x="409" y="14"/>
                  </a:cubicBezTo>
                  <a:cubicBezTo>
                    <a:pt x="406" y="16"/>
                    <a:pt x="401" y="14"/>
                    <a:pt x="397" y="15"/>
                  </a:cubicBezTo>
                  <a:cubicBezTo>
                    <a:pt x="382" y="17"/>
                    <a:pt x="374" y="25"/>
                    <a:pt x="373" y="41"/>
                  </a:cubicBezTo>
                  <a:cubicBezTo>
                    <a:pt x="372" y="46"/>
                    <a:pt x="373" y="52"/>
                    <a:pt x="373" y="57"/>
                  </a:cubicBezTo>
                  <a:cubicBezTo>
                    <a:pt x="373" y="131"/>
                    <a:pt x="373" y="205"/>
                    <a:pt x="373" y="279"/>
                  </a:cubicBezTo>
                  <a:cubicBezTo>
                    <a:pt x="373" y="361"/>
                    <a:pt x="329" y="413"/>
                    <a:pt x="248" y="427"/>
                  </a:cubicBezTo>
                  <a:cubicBezTo>
                    <a:pt x="204" y="434"/>
                    <a:pt x="162" y="431"/>
                    <a:pt x="122" y="410"/>
                  </a:cubicBezTo>
                  <a:cubicBezTo>
                    <a:pt x="71" y="384"/>
                    <a:pt x="44" y="342"/>
                    <a:pt x="44" y="285"/>
                  </a:cubicBezTo>
                  <a:cubicBezTo>
                    <a:pt x="43" y="211"/>
                    <a:pt x="43" y="136"/>
                    <a:pt x="43" y="61"/>
                  </a:cubicBezTo>
                  <a:cubicBezTo>
                    <a:pt x="44" y="46"/>
                    <a:pt x="40" y="32"/>
                    <a:pt x="27" y="23"/>
                  </a:cubicBezTo>
                  <a:cubicBezTo>
                    <a:pt x="21" y="19"/>
                    <a:pt x="13" y="18"/>
                    <a:pt x="7" y="14"/>
                  </a:cubicBezTo>
                  <a:cubicBezTo>
                    <a:pt x="4" y="13"/>
                    <a:pt x="2" y="9"/>
                    <a:pt x="0" y="6"/>
                  </a:cubicBezTo>
                  <a:cubicBezTo>
                    <a:pt x="1" y="5"/>
                    <a:pt x="2"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3">
              <a:extLst>
                <a:ext uri="{FF2B5EF4-FFF2-40B4-BE49-F238E27FC236}">
                  <a16:creationId xmlns:a16="http://schemas.microsoft.com/office/drawing/2014/main" id="{D6CA0073-20ED-401A-91FD-3F27DD41743E}"/>
                </a:ext>
              </a:extLst>
            </p:cNvPr>
            <p:cNvSpPr>
              <a:spLocks/>
            </p:cNvSpPr>
            <p:nvPr userDrawn="1"/>
          </p:nvSpPr>
          <p:spPr bwMode="auto">
            <a:xfrm>
              <a:off x="4295618" y="2367663"/>
              <a:ext cx="202243" cy="238964"/>
            </a:xfrm>
            <a:custGeom>
              <a:avLst/>
              <a:gdLst>
                <a:gd name="T0" fmla="*/ 269 w 357"/>
                <a:gd name="T1" fmla="*/ 421 h 422"/>
                <a:gd name="T2" fmla="*/ 262 w 357"/>
                <a:gd name="T3" fmla="*/ 422 h 422"/>
                <a:gd name="T4" fmla="*/ 98 w 357"/>
                <a:gd name="T5" fmla="*/ 422 h 422"/>
                <a:gd name="T6" fmla="*/ 87 w 357"/>
                <a:gd name="T7" fmla="*/ 409 h 422"/>
                <a:gd name="T8" fmla="*/ 102 w 357"/>
                <a:gd name="T9" fmla="*/ 408 h 422"/>
                <a:gd name="T10" fmla="*/ 143 w 357"/>
                <a:gd name="T11" fmla="*/ 371 h 422"/>
                <a:gd name="T12" fmla="*/ 143 w 357"/>
                <a:gd name="T13" fmla="*/ 361 h 422"/>
                <a:gd name="T14" fmla="*/ 143 w 357"/>
                <a:gd name="T15" fmla="*/ 51 h 422"/>
                <a:gd name="T16" fmla="*/ 143 w 357"/>
                <a:gd name="T17" fmla="*/ 34 h 422"/>
                <a:gd name="T18" fmla="*/ 104 w 357"/>
                <a:gd name="T19" fmla="*/ 34 h 422"/>
                <a:gd name="T20" fmla="*/ 70 w 357"/>
                <a:gd name="T21" fmla="*/ 34 h 422"/>
                <a:gd name="T22" fmla="*/ 17 w 357"/>
                <a:gd name="T23" fmla="*/ 77 h 422"/>
                <a:gd name="T24" fmla="*/ 12 w 357"/>
                <a:gd name="T25" fmla="*/ 99 h 422"/>
                <a:gd name="T26" fmla="*/ 0 w 357"/>
                <a:gd name="T27" fmla="*/ 105 h 422"/>
                <a:gd name="T28" fmla="*/ 4 w 357"/>
                <a:gd name="T29" fmla="*/ 0 h 422"/>
                <a:gd name="T30" fmla="*/ 353 w 357"/>
                <a:gd name="T31" fmla="*/ 0 h 422"/>
                <a:gd name="T32" fmla="*/ 357 w 357"/>
                <a:gd name="T33" fmla="*/ 102 h 422"/>
                <a:gd name="T34" fmla="*/ 353 w 357"/>
                <a:gd name="T35" fmla="*/ 104 h 422"/>
                <a:gd name="T36" fmla="*/ 345 w 357"/>
                <a:gd name="T37" fmla="*/ 97 h 422"/>
                <a:gd name="T38" fmla="*/ 336 w 357"/>
                <a:gd name="T39" fmla="*/ 64 h 422"/>
                <a:gd name="T40" fmla="*/ 292 w 357"/>
                <a:gd name="T41" fmla="*/ 34 h 422"/>
                <a:gd name="T42" fmla="*/ 217 w 357"/>
                <a:gd name="T43" fmla="*/ 34 h 422"/>
                <a:gd name="T44" fmla="*/ 215 w 357"/>
                <a:gd name="T45" fmla="*/ 53 h 422"/>
                <a:gd name="T46" fmla="*/ 215 w 357"/>
                <a:gd name="T47" fmla="*/ 361 h 422"/>
                <a:gd name="T48" fmla="*/ 241 w 357"/>
                <a:gd name="T49" fmla="*/ 406 h 422"/>
                <a:gd name="T50" fmla="*/ 263 w 357"/>
                <a:gd name="T51" fmla="*/ 408 h 422"/>
                <a:gd name="T52" fmla="*/ 269 w 357"/>
                <a:gd name="T53"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7" h="422">
                  <a:moveTo>
                    <a:pt x="269" y="421"/>
                  </a:moveTo>
                  <a:cubicBezTo>
                    <a:pt x="267" y="421"/>
                    <a:pt x="264" y="422"/>
                    <a:pt x="262" y="422"/>
                  </a:cubicBezTo>
                  <a:cubicBezTo>
                    <a:pt x="207" y="422"/>
                    <a:pt x="153" y="422"/>
                    <a:pt x="98" y="422"/>
                  </a:cubicBezTo>
                  <a:cubicBezTo>
                    <a:pt x="90" y="422"/>
                    <a:pt x="82" y="422"/>
                    <a:pt x="87" y="409"/>
                  </a:cubicBezTo>
                  <a:cubicBezTo>
                    <a:pt x="91" y="409"/>
                    <a:pt x="96" y="408"/>
                    <a:pt x="102" y="408"/>
                  </a:cubicBezTo>
                  <a:cubicBezTo>
                    <a:pt x="126" y="407"/>
                    <a:pt x="140" y="394"/>
                    <a:pt x="143" y="371"/>
                  </a:cubicBezTo>
                  <a:cubicBezTo>
                    <a:pt x="144" y="367"/>
                    <a:pt x="143" y="364"/>
                    <a:pt x="143" y="361"/>
                  </a:cubicBezTo>
                  <a:cubicBezTo>
                    <a:pt x="143" y="257"/>
                    <a:pt x="143" y="154"/>
                    <a:pt x="143" y="51"/>
                  </a:cubicBezTo>
                  <a:cubicBezTo>
                    <a:pt x="143" y="46"/>
                    <a:pt x="143" y="42"/>
                    <a:pt x="143" y="34"/>
                  </a:cubicBezTo>
                  <a:cubicBezTo>
                    <a:pt x="129" y="34"/>
                    <a:pt x="117" y="34"/>
                    <a:pt x="104" y="34"/>
                  </a:cubicBezTo>
                  <a:cubicBezTo>
                    <a:pt x="93" y="34"/>
                    <a:pt x="82" y="34"/>
                    <a:pt x="70" y="34"/>
                  </a:cubicBezTo>
                  <a:cubicBezTo>
                    <a:pt x="41" y="34"/>
                    <a:pt x="23" y="49"/>
                    <a:pt x="17" y="77"/>
                  </a:cubicBezTo>
                  <a:cubicBezTo>
                    <a:pt x="15" y="84"/>
                    <a:pt x="14" y="92"/>
                    <a:pt x="12" y="99"/>
                  </a:cubicBezTo>
                  <a:cubicBezTo>
                    <a:pt x="11" y="101"/>
                    <a:pt x="6" y="102"/>
                    <a:pt x="0" y="105"/>
                  </a:cubicBezTo>
                  <a:cubicBezTo>
                    <a:pt x="1" y="68"/>
                    <a:pt x="3" y="34"/>
                    <a:pt x="4" y="0"/>
                  </a:cubicBezTo>
                  <a:cubicBezTo>
                    <a:pt x="121" y="0"/>
                    <a:pt x="236" y="0"/>
                    <a:pt x="353" y="0"/>
                  </a:cubicBezTo>
                  <a:cubicBezTo>
                    <a:pt x="354" y="34"/>
                    <a:pt x="356" y="68"/>
                    <a:pt x="357" y="102"/>
                  </a:cubicBezTo>
                  <a:cubicBezTo>
                    <a:pt x="356" y="102"/>
                    <a:pt x="354" y="103"/>
                    <a:pt x="353" y="104"/>
                  </a:cubicBezTo>
                  <a:cubicBezTo>
                    <a:pt x="350" y="102"/>
                    <a:pt x="346" y="100"/>
                    <a:pt x="345" y="97"/>
                  </a:cubicBezTo>
                  <a:cubicBezTo>
                    <a:pt x="342" y="86"/>
                    <a:pt x="340" y="75"/>
                    <a:pt x="336" y="64"/>
                  </a:cubicBezTo>
                  <a:cubicBezTo>
                    <a:pt x="328" y="45"/>
                    <a:pt x="314" y="34"/>
                    <a:pt x="292" y="34"/>
                  </a:cubicBezTo>
                  <a:cubicBezTo>
                    <a:pt x="267" y="35"/>
                    <a:pt x="243" y="34"/>
                    <a:pt x="217" y="34"/>
                  </a:cubicBezTo>
                  <a:cubicBezTo>
                    <a:pt x="216" y="42"/>
                    <a:pt x="215" y="47"/>
                    <a:pt x="215" y="53"/>
                  </a:cubicBezTo>
                  <a:cubicBezTo>
                    <a:pt x="215" y="156"/>
                    <a:pt x="216" y="258"/>
                    <a:pt x="215" y="361"/>
                  </a:cubicBezTo>
                  <a:cubicBezTo>
                    <a:pt x="215" y="384"/>
                    <a:pt x="225" y="400"/>
                    <a:pt x="241" y="406"/>
                  </a:cubicBezTo>
                  <a:cubicBezTo>
                    <a:pt x="248" y="408"/>
                    <a:pt x="256" y="407"/>
                    <a:pt x="263" y="408"/>
                  </a:cubicBezTo>
                  <a:cubicBezTo>
                    <a:pt x="272" y="409"/>
                    <a:pt x="272" y="413"/>
                    <a:pt x="269" y="4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4">
              <a:extLst>
                <a:ext uri="{FF2B5EF4-FFF2-40B4-BE49-F238E27FC236}">
                  <a16:creationId xmlns:a16="http://schemas.microsoft.com/office/drawing/2014/main" id="{13CEC907-2523-4CE7-BA2B-E40EDA6810B3}"/>
                </a:ext>
              </a:extLst>
            </p:cNvPr>
            <p:cNvSpPr>
              <a:spLocks/>
            </p:cNvSpPr>
            <p:nvPr userDrawn="1"/>
          </p:nvSpPr>
          <p:spPr bwMode="auto">
            <a:xfrm>
              <a:off x="4513679" y="2414552"/>
              <a:ext cx="183601" cy="193205"/>
            </a:xfrm>
            <a:custGeom>
              <a:avLst/>
              <a:gdLst>
                <a:gd name="T0" fmla="*/ 123 w 325"/>
                <a:gd name="T1" fmla="*/ 9 h 341"/>
                <a:gd name="T2" fmla="*/ 112 w 325"/>
                <a:gd name="T3" fmla="*/ 15 h 341"/>
                <a:gd name="T4" fmla="*/ 92 w 325"/>
                <a:gd name="T5" fmla="*/ 41 h 341"/>
                <a:gd name="T6" fmla="*/ 92 w 325"/>
                <a:gd name="T7" fmla="*/ 151 h 341"/>
                <a:gd name="T8" fmla="*/ 232 w 325"/>
                <a:gd name="T9" fmla="*/ 153 h 341"/>
                <a:gd name="T10" fmla="*/ 232 w 325"/>
                <a:gd name="T11" fmla="*/ 118 h 341"/>
                <a:gd name="T12" fmla="*/ 232 w 325"/>
                <a:gd name="T13" fmla="*/ 52 h 341"/>
                <a:gd name="T14" fmla="*/ 204 w 325"/>
                <a:gd name="T15" fmla="*/ 13 h 341"/>
                <a:gd name="T16" fmla="*/ 199 w 325"/>
                <a:gd name="T17" fmla="*/ 10 h 341"/>
                <a:gd name="T18" fmla="*/ 237 w 325"/>
                <a:gd name="T19" fmla="*/ 3 h 341"/>
                <a:gd name="T20" fmla="*/ 281 w 325"/>
                <a:gd name="T21" fmla="*/ 4 h 341"/>
                <a:gd name="T22" fmla="*/ 325 w 325"/>
                <a:gd name="T23" fmla="*/ 7 h 341"/>
                <a:gd name="T24" fmla="*/ 314 w 325"/>
                <a:gd name="T25" fmla="*/ 13 h 341"/>
                <a:gd name="T26" fmla="*/ 288 w 325"/>
                <a:gd name="T27" fmla="*/ 46 h 341"/>
                <a:gd name="T28" fmla="*/ 288 w 325"/>
                <a:gd name="T29" fmla="*/ 296 h 341"/>
                <a:gd name="T30" fmla="*/ 324 w 325"/>
                <a:gd name="T31" fmla="*/ 328 h 341"/>
                <a:gd name="T32" fmla="*/ 323 w 325"/>
                <a:gd name="T33" fmla="*/ 333 h 341"/>
                <a:gd name="T34" fmla="*/ 314 w 325"/>
                <a:gd name="T35" fmla="*/ 339 h 341"/>
                <a:gd name="T36" fmla="*/ 206 w 325"/>
                <a:gd name="T37" fmla="*/ 339 h 341"/>
                <a:gd name="T38" fmla="*/ 199 w 325"/>
                <a:gd name="T39" fmla="*/ 330 h 341"/>
                <a:gd name="T40" fmla="*/ 232 w 325"/>
                <a:gd name="T41" fmla="*/ 287 h 341"/>
                <a:gd name="T42" fmla="*/ 232 w 325"/>
                <a:gd name="T43" fmla="*/ 183 h 341"/>
                <a:gd name="T44" fmla="*/ 93 w 325"/>
                <a:gd name="T45" fmla="*/ 181 h 341"/>
                <a:gd name="T46" fmla="*/ 92 w 325"/>
                <a:gd name="T47" fmla="*/ 197 h 341"/>
                <a:gd name="T48" fmla="*/ 92 w 325"/>
                <a:gd name="T49" fmla="*/ 293 h 341"/>
                <a:gd name="T50" fmla="*/ 122 w 325"/>
                <a:gd name="T51" fmla="*/ 329 h 341"/>
                <a:gd name="T52" fmla="*/ 117 w 325"/>
                <a:gd name="T53" fmla="*/ 339 h 341"/>
                <a:gd name="T54" fmla="*/ 87 w 325"/>
                <a:gd name="T55" fmla="*/ 339 h 341"/>
                <a:gd name="T56" fmla="*/ 15 w 325"/>
                <a:gd name="T57" fmla="*/ 339 h 341"/>
                <a:gd name="T58" fmla="*/ 3 w 325"/>
                <a:gd name="T59" fmla="*/ 332 h 341"/>
                <a:gd name="T60" fmla="*/ 27 w 325"/>
                <a:gd name="T61" fmla="*/ 317 h 341"/>
                <a:gd name="T62" fmla="*/ 34 w 325"/>
                <a:gd name="T63" fmla="*/ 286 h 341"/>
                <a:gd name="T64" fmla="*/ 34 w 325"/>
                <a:gd name="T65" fmla="*/ 56 h 341"/>
                <a:gd name="T66" fmla="*/ 33 w 325"/>
                <a:gd name="T67" fmla="*/ 38 h 341"/>
                <a:gd name="T68" fmla="*/ 12 w 325"/>
                <a:gd name="T69" fmla="*/ 15 h 341"/>
                <a:gd name="T70" fmla="*/ 0 w 325"/>
                <a:gd name="T71" fmla="*/ 8 h 341"/>
                <a:gd name="T72" fmla="*/ 43 w 325"/>
                <a:gd name="T73" fmla="*/ 4 h 341"/>
                <a:gd name="T74" fmla="*/ 83 w 325"/>
                <a:gd name="T75" fmla="*/ 3 h 341"/>
                <a:gd name="T76" fmla="*/ 123 w 325"/>
                <a:gd name="T77" fmla="*/ 4 h 341"/>
                <a:gd name="T78" fmla="*/ 123 w 325"/>
                <a:gd name="T79" fmla="*/ 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5" h="341">
                  <a:moveTo>
                    <a:pt x="123" y="9"/>
                  </a:moveTo>
                  <a:cubicBezTo>
                    <a:pt x="120" y="11"/>
                    <a:pt x="116" y="14"/>
                    <a:pt x="112" y="15"/>
                  </a:cubicBezTo>
                  <a:cubicBezTo>
                    <a:pt x="99" y="19"/>
                    <a:pt x="92" y="28"/>
                    <a:pt x="92" y="41"/>
                  </a:cubicBezTo>
                  <a:cubicBezTo>
                    <a:pt x="91" y="77"/>
                    <a:pt x="92" y="113"/>
                    <a:pt x="92" y="151"/>
                  </a:cubicBezTo>
                  <a:cubicBezTo>
                    <a:pt x="138" y="154"/>
                    <a:pt x="184" y="152"/>
                    <a:pt x="232" y="153"/>
                  </a:cubicBezTo>
                  <a:cubicBezTo>
                    <a:pt x="232" y="140"/>
                    <a:pt x="232" y="129"/>
                    <a:pt x="232" y="118"/>
                  </a:cubicBezTo>
                  <a:cubicBezTo>
                    <a:pt x="232" y="96"/>
                    <a:pt x="232" y="74"/>
                    <a:pt x="232" y="52"/>
                  </a:cubicBezTo>
                  <a:cubicBezTo>
                    <a:pt x="232" y="25"/>
                    <a:pt x="229" y="21"/>
                    <a:pt x="204" y="13"/>
                  </a:cubicBezTo>
                  <a:cubicBezTo>
                    <a:pt x="202" y="12"/>
                    <a:pt x="201" y="11"/>
                    <a:pt x="199" y="10"/>
                  </a:cubicBezTo>
                  <a:cubicBezTo>
                    <a:pt x="206" y="3"/>
                    <a:pt x="206" y="3"/>
                    <a:pt x="237" y="3"/>
                  </a:cubicBezTo>
                  <a:cubicBezTo>
                    <a:pt x="252" y="3"/>
                    <a:pt x="267" y="3"/>
                    <a:pt x="281" y="4"/>
                  </a:cubicBezTo>
                  <a:cubicBezTo>
                    <a:pt x="295" y="4"/>
                    <a:pt x="309" y="0"/>
                    <a:pt x="325" y="7"/>
                  </a:cubicBezTo>
                  <a:cubicBezTo>
                    <a:pt x="319" y="10"/>
                    <a:pt x="317" y="13"/>
                    <a:pt x="314" y="13"/>
                  </a:cubicBezTo>
                  <a:cubicBezTo>
                    <a:pt x="295" y="16"/>
                    <a:pt x="288" y="30"/>
                    <a:pt x="288" y="46"/>
                  </a:cubicBezTo>
                  <a:cubicBezTo>
                    <a:pt x="287" y="129"/>
                    <a:pt x="287" y="212"/>
                    <a:pt x="288" y="296"/>
                  </a:cubicBezTo>
                  <a:cubicBezTo>
                    <a:pt x="288" y="316"/>
                    <a:pt x="299" y="330"/>
                    <a:pt x="324" y="328"/>
                  </a:cubicBezTo>
                  <a:cubicBezTo>
                    <a:pt x="323" y="330"/>
                    <a:pt x="323" y="331"/>
                    <a:pt x="323" y="333"/>
                  </a:cubicBezTo>
                  <a:cubicBezTo>
                    <a:pt x="320" y="335"/>
                    <a:pt x="317" y="339"/>
                    <a:pt x="314" y="339"/>
                  </a:cubicBezTo>
                  <a:cubicBezTo>
                    <a:pt x="278" y="339"/>
                    <a:pt x="242" y="339"/>
                    <a:pt x="206" y="339"/>
                  </a:cubicBezTo>
                  <a:cubicBezTo>
                    <a:pt x="199" y="339"/>
                    <a:pt x="198" y="335"/>
                    <a:pt x="199" y="330"/>
                  </a:cubicBezTo>
                  <a:cubicBezTo>
                    <a:pt x="228" y="322"/>
                    <a:pt x="232" y="317"/>
                    <a:pt x="232" y="287"/>
                  </a:cubicBezTo>
                  <a:cubicBezTo>
                    <a:pt x="232" y="252"/>
                    <a:pt x="232" y="217"/>
                    <a:pt x="232" y="183"/>
                  </a:cubicBezTo>
                  <a:cubicBezTo>
                    <a:pt x="217" y="179"/>
                    <a:pt x="118" y="177"/>
                    <a:pt x="93" y="181"/>
                  </a:cubicBezTo>
                  <a:cubicBezTo>
                    <a:pt x="93" y="186"/>
                    <a:pt x="92" y="191"/>
                    <a:pt x="92" y="197"/>
                  </a:cubicBezTo>
                  <a:cubicBezTo>
                    <a:pt x="92" y="229"/>
                    <a:pt x="92" y="261"/>
                    <a:pt x="92" y="293"/>
                  </a:cubicBezTo>
                  <a:cubicBezTo>
                    <a:pt x="92" y="316"/>
                    <a:pt x="98" y="324"/>
                    <a:pt x="122" y="329"/>
                  </a:cubicBezTo>
                  <a:cubicBezTo>
                    <a:pt x="124" y="334"/>
                    <a:pt x="123" y="339"/>
                    <a:pt x="117" y="339"/>
                  </a:cubicBezTo>
                  <a:cubicBezTo>
                    <a:pt x="107" y="339"/>
                    <a:pt x="97" y="339"/>
                    <a:pt x="87" y="339"/>
                  </a:cubicBezTo>
                  <a:cubicBezTo>
                    <a:pt x="63" y="339"/>
                    <a:pt x="39" y="339"/>
                    <a:pt x="15" y="339"/>
                  </a:cubicBezTo>
                  <a:cubicBezTo>
                    <a:pt x="9" y="339"/>
                    <a:pt x="2" y="341"/>
                    <a:pt x="3" y="332"/>
                  </a:cubicBezTo>
                  <a:cubicBezTo>
                    <a:pt x="12" y="327"/>
                    <a:pt x="23" y="324"/>
                    <a:pt x="27" y="317"/>
                  </a:cubicBezTo>
                  <a:cubicBezTo>
                    <a:pt x="33" y="308"/>
                    <a:pt x="34" y="296"/>
                    <a:pt x="34" y="286"/>
                  </a:cubicBezTo>
                  <a:cubicBezTo>
                    <a:pt x="35" y="210"/>
                    <a:pt x="34" y="133"/>
                    <a:pt x="34" y="56"/>
                  </a:cubicBezTo>
                  <a:cubicBezTo>
                    <a:pt x="34" y="50"/>
                    <a:pt x="33" y="44"/>
                    <a:pt x="33" y="38"/>
                  </a:cubicBezTo>
                  <a:cubicBezTo>
                    <a:pt x="31" y="26"/>
                    <a:pt x="25" y="17"/>
                    <a:pt x="12" y="15"/>
                  </a:cubicBezTo>
                  <a:cubicBezTo>
                    <a:pt x="9" y="14"/>
                    <a:pt x="6" y="11"/>
                    <a:pt x="0" y="8"/>
                  </a:cubicBezTo>
                  <a:cubicBezTo>
                    <a:pt x="16" y="0"/>
                    <a:pt x="30" y="4"/>
                    <a:pt x="43" y="4"/>
                  </a:cubicBezTo>
                  <a:cubicBezTo>
                    <a:pt x="56" y="3"/>
                    <a:pt x="69" y="3"/>
                    <a:pt x="83" y="3"/>
                  </a:cubicBezTo>
                  <a:cubicBezTo>
                    <a:pt x="96" y="4"/>
                    <a:pt x="110" y="3"/>
                    <a:pt x="123" y="4"/>
                  </a:cubicBezTo>
                  <a:cubicBezTo>
                    <a:pt x="123" y="6"/>
                    <a:pt x="123" y="7"/>
                    <a:pt x="12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5">
              <a:extLst>
                <a:ext uri="{FF2B5EF4-FFF2-40B4-BE49-F238E27FC236}">
                  <a16:creationId xmlns:a16="http://schemas.microsoft.com/office/drawing/2014/main" id="{EA41FC81-6710-4C12-A94B-C8007DE01831}"/>
                </a:ext>
              </a:extLst>
            </p:cNvPr>
            <p:cNvSpPr>
              <a:spLocks noEditPoints="1"/>
            </p:cNvSpPr>
            <p:nvPr userDrawn="1"/>
          </p:nvSpPr>
          <p:spPr bwMode="auto">
            <a:xfrm>
              <a:off x="5891532" y="2416812"/>
              <a:ext cx="175127" cy="190945"/>
            </a:xfrm>
            <a:custGeom>
              <a:avLst/>
              <a:gdLst>
                <a:gd name="T0" fmla="*/ 93 w 309"/>
                <a:gd name="T1" fmla="*/ 186 h 337"/>
                <a:gd name="T2" fmla="*/ 93 w 309"/>
                <a:gd name="T3" fmla="*/ 295 h 337"/>
                <a:gd name="T4" fmla="*/ 120 w 309"/>
                <a:gd name="T5" fmla="*/ 325 h 337"/>
                <a:gd name="T6" fmla="*/ 126 w 309"/>
                <a:gd name="T7" fmla="*/ 335 h 337"/>
                <a:gd name="T8" fmla="*/ 0 w 309"/>
                <a:gd name="T9" fmla="*/ 335 h 337"/>
                <a:gd name="T10" fmla="*/ 10 w 309"/>
                <a:gd name="T11" fmla="*/ 325 h 337"/>
                <a:gd name="T12" fmla="*/ 37 w 309"/>
                <a:gd name="T13" fmla="*/ 290 h 337"/>
                <a:gd name="T14" fmla="*/ 37 w 309"/>
                <a:gd name="T15" fmla="*/ 48 h 337"/>
                <a:gd name="T16" fmla="*/ 9 w 309"/>
                <a:gd name="T17" fmla="*/ 11 h 337"/>
                <a:gd name="T18" fmla="*/ 3 w 309"/>
                <a:gd name="T19" fmla="*/ 2 h 337"/>
                <a:gd name="T20" fmla="*/ 10 w 309"/>
                <a:gd name="T21" fmla="*/ 0 h 337"/>
                <a:gd name="T22" fmla="*/ 156 w 309"/>
                <a:gd name="T23" fmla="*/ 1 h 337"/>
                <a:gd name="T24" fmla="*/ 198 w 309"/>
                <a:gd name="T25" fmla="*/ 11 h 337"/>
                <a:gd name="T26" fmla="*/ 223 w 309"/>
                <a:gd name="T27" fmla="*/ 150 h 337"/>
                <a:gd name="T28" fmla="*/ 179 w 309"/>
                <a:gd name="T29" fmla="*/ 177 h 337"/>
                <a:gd name="T30" fmla="*/ 216 w 309"/>
                <a:gd name="T31" fmla="*/ 226 h 337"/>
                <a:gd name="T32" fmla="*/ 273 w 309"/>
                <a:gd name="T33" fmla="*/ 300 h 337"/>
                <a:gd name="T34" fmla="*/ 303 w 309"/>
                <a:gd name="T35" fmla="*/ 326 h 337"/>
                <a:gd name="T36" fmla="*/ 309 w 309"/>
                <a:gd name="T37" fmla="*/ 336 h 337"/>
                <a:gd name="T38" fmla="*/ 235 w 309"/>
                <a:gd name="T39" fmla="*/ 336 h 337"/>
                <a:gd name="T40" fmla="*/ 222 w 309"/>
                <a:gd name="T41" fmla="*/ 325 h 337"/>
                <a:gd name="T42" fmla="*/ 123 w 309"/>
                <a:gd name="T43" fmla="*/ 195 h 337"/>
                <a:gd name="T44" fmla="*/ 93 w 309"/>
                <a:gd name="T45" fmla="*/ 186 h 337"/>
                <a:gd name="T46" fmla="*/ 93 w 309"/>
                <a:gd name="T47" fmla="*/ 158 h 337"/>
                <a:gd name="T48" fmla="*/ 186 w 309"/>
                <a:gd name="T49" fmla="*/ 117 h 337"/>
                <a:gd name="T50" fmla="*/ 168 w 309"/>
                <a:gd name="T51" fmla="*/ 42 h 337"/>
                <a:gd name="T52" fmla="*/ 93 w 309"/>
                <a:gd name="T53" fmla="*/ 32 h 337"/>
                <a:gd name="T54" fmla="*/ 93 w 309"/>
                <a:gd name="T55" fmla="*/ 15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9" h="337">
                  <a:moveTo>
                    <a:pt x="93" y="186"/>
                  </a:moveTo>
                  <a:cubicBezTo>
                    <a:pt x="93" y="222"/>
                    <a:pt x="92" y="259"/>
                    <a:pt x="93" y="295"/>
                  </a:cubicBezTo>
                  <a:cubicBezTo>
                    <a:pt x="94" y="311"/>
                    <a:pt x="101" y="323"/>
                    <a:pt x="120" y="325"/>
                  </a:cubicBezTo>
                  <a:cubicBezTo>
                    <a:pt x="123" y="325"/>
                    <a:pt x="125" y="330"/>
                    <a:pt x="126" y="335"/>
                  </a:cubicBezTo>
                  <a:cubicBezTo>
                    <a:pt x="86" y="335"/>
                    <a:pt x="45" y="335"/>
                    <a:pt x="0" y="335"/>
                  </a:cubicBezTo>
                  <a:cubicBezTo>
                    <a:pt x="5" y="330"/>
                    <a:pt x="7" y="326"/>
                    <a:pt x="10" y="325"/>
                  </a:cubicBezTo>
                  <a:cubicBezTo>
                    <a:pt x="33" y="317"/>
                    <a:pt x="37" y="313"/>
                    <a:pt x="37" y="290"/>
                  </a:cubicBezTo>
                  <a:cubicBezTo>
                    <a:pt x="37" y="209"/>
                    <a:pt x="37" y="128"/>
                    <a:pt x="37" y="48"/>
                  </a:cubicBezTo>
                  <a:cubicBezTo>
                    <a:pt x="37" y="23"/>
                    <a:pt x="33" y="20"/>
                    <a:pt x="9" y="11"/>
                  </a:cubicBezTo>
                  <a:cubicBezTo>
                    <a:pt x="7" y="10"/>
                    <a:pt x="5" y="6"/>
                    <a:pt x="3" y="2"/>
                  </a:cubicBezTo>
                  <a:cubicBezTo>
                    <a:pt x="6" y="1"/>
                    <a:pt x="8" y="0"/>
                    <a:pt x="10" y="0"/>
                  </a:cubicBezTo>
                  <a:cubicBezTo>
                    <a:pt x="59" y="0"/>
                    <a:pt x="107" y="0"/>
                    <a:pt x="156" y="1"/>
                  </a:cubicBezTo>
                  <a:cubicBezTo>
                    <a:pt x="170" y="2"/>
                    <a:pt x="185" y="7"/>
                    <a:pt x="198" y="11"/>
                  </a:cubicBezTo>
                  <a:cubicBezTo>
                    <a:pt x="260" y="29"/>
                    <a:pt x="269" y="114"/>
                    <a:pt x="223" y="150"/>
                  </a:cubicBezTo>
                  <a:cubicBezTo>
                    <a:pt x="210" y="160"/>
                    <a:pt x="195" y="167"/>
                    <a:pt x="179" y="177"/>
                  </a:cubicBezTo>
                  <a:cubicBezTo>
                    <a:pt x="191" y="193"/>
                    <a:pt x="204" y="210"/>
                    <a:pt x="216" y="226"/>
                  </a:cubicBezTo>
                  <a:cubicBezTo>
                    <a:pt x="235" y="251"/>
                    <a:pt x="254" y="275"/>
                    <a:pt x="273" y="300"/>
                  </a:cubicBezTo>
                  <a:cubicBezTo>
                    <a:pt x="281" y="311"/>
                    <a:pt x="289" y="321"/>
                    <a:pt x="303" y="326"/>
                  </a:cubicBezTo>
                  <a:cubicBezTo>
                    <a:pt x="305" y="326"/>
                    <a:pt x="306" y="330"/>
                    <a:pt x="309" y="336"/>
                  </a:cubicBezTo>
                  <a:cubicBezTo>
                    <a:pt x="283" y="336"/>
                    <a:pt x="259" y="337"/>
                    <a:pt x="235" y="336"/>
                  </a:cubicBezTo>
                  <a:cubicBezTo>
                    <a:pt x="231" y="336"/>
                    <a:pt x="226" y="330"/>
                    <a:pt x="222" y="325"/>
                  </a:cubicBezTo>
                  <a:cubicBezTo>
                    <a:pt x="189" y="282"/>
                    <a:pt x="155" y="239"/>
                    <a:pt x="123" y="195"/>
                  </a:cubicBezTo>
                  <a:cubicBezTo>
                    <a:pt x="115" y="184"/>
                    <a:pt x="107" y="181"/>
                    <a:pt x="93" y="186"/>
                  </a:cubicBezTo>
                  <a:close/>
                  <a:moveTo>
                    <a:pt x="93" y="158"/>
                  </a:moveTo>
                  <a:cubicBezTo>
                    <a:pt x="140" y="163"/>
                    <a:pt x="172" y="149"/>
                    <a:pt x="186" y="117"/>
                  </a:cubicBezTo>
                  <a:cubicBezTo>
                    <a:pt x="198" y="90"/>
                    <a:pt x="192" y="63"/>
                    <a:pt x="168" y="42"/>
                  </a:cubicBezTo>
                  <a:cubicBezTo>
                    <a:pt x="147" y="23"/>
                    <a:pt x="115" y="18"/>
                    <a:pt x="93" y="32"/>
                  </a:cubicBezTo>
                  <a:cubicBezTo>
                    <a:pt x="93" y="73"/>
                    <a:pt x="93" y="115"/>
                    <a:pt x="93"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6">
              <a:extLst>
                <a:ext uri="{FF2B5EF4-FFF2-40B4-BE49-F238E27FC236}">
                  <a16:creationId xmlns:a16="http://schemas.microsoft.com/office/drawing/2014/main" id="{C0D0BFA5-FAD9-4F79-B893-A3FAB3AAC533}"/>
                </a:ext>
              </a:extLst>
            </p:cNvPr>
            <p:cNvSpPr>
              <a:spLocks/>
            </p:cNvSpPr>
            <p:nvPr userDrawn="1"/>
          </p:nvSpPr>
          <p:spPr bwMode="auto">
            <a:xfrm>
              <a:off x="6258169" y="2765370"/>
              <a:ext cx="194334" cy="192075"/>
            </a:xfrm>
            <a:custGeom>
              <a:avLst/>
              <a:gdLst>
                <a:gd name="T0" fmla="*/ 244 w 344"/>
                <a:gd name="T1" fmla="*/ 5 h 340"/>
                <a:gd name="T2" fmla="*/ 256 w 344"/>
                <a:gd name="T3" fmla="*/ 1 h 340"/>
                <a:gd name="T4" fmla="*/ 341 w 344"/>
                <a:gd name="T5" fmla="*/ 2 h 340"/>
                <a:gd name="T6" fmla="*/ 344 w 344"/>
                <a:gd name="T7" fmla="*/ 9 h 340"/>
                <a:gd name="T8" fmla="*/ 310 w 344"/>
                <a:gd name="T9" fmla="*/ 62 h 340"/>
                <a:gd name="T10" fmla="*/ 310 w 344"/>
                <a:gd name="T11" fmla="*/ 316 h 340"/>
                <a:gd name="T12" fmla="*/ 310 w 344"/>
                <a:gd name="T13" fmla="*/ 338 h 340"/>
                <a:gd name="T14" fmla="*/ 291 w 344"/>
                <a:gd name="T15" fmla="*/ 327 h 340"/>
                <a:gd name="T16" fmla="*/ 188 w 344"/>
                <a:gd name="T17" fmla="*/ 207 h 340"/>
                <a:gd name="T18" fmla="*/ 83 w 344"/>
                <a:gd name="T19" fmla="*/ 86 h 340"/>
                <a:gd name="T20" fmla="*/ 82 w 344"/>
                <a:gd name="T21" fmla="*/ 106 h 340"/>
                <a:gd name="T22" fmla="*/ 82 w 344"/>
                <a:gd name="T23" fmla="*/ 282 h 340"/>
                <a:gd name="T24" fmla="*/ 116 w 344"/>
                <a:gd name="T25" fmla="*/ 331 h 340"/>
                <a:gd name="T26" fmla="*/ 113 w 344"/>
                <a:gd name="T27" fmla="*/ 337 h 340"/>
                <a:gd name="T28" fmla="*/ 28 w 344"/>
                <a:gd name="T29" fmla="*/ 339 h 340"/>
                <a:gd name="T30" fmla="*/ 22 w 344"/>
                <a:gd name="T31" fmla="*/ 333 h 340"/>
                <a:gd name="T32" fmla="*/ 24 w 344"/>
                <a:gd name="T33" fmla="*/ 329 h 340"/>
                <a:gd name="T34" fmla="*/ 54 w 344"/>
                <a:gd name="T35" fmla="*/ 288 h 340"/>
                <a:gd name="T36" fmla="*/ 54 w 344"/>
                <a:gd name="T37" fmla="*/ 78 h 340"/>
                <a:gd name="T38" fmla="*/ 41 w 344"/>
                <a:gd name="T39" fmla="*/ 34 h 340"/>
                <a:gd name="T40" fmla="*/ 3 w 344"/>
                <a:gd name="T41" fmla="*/ 12 h 340"/>
                <a:gd name="T42" fmla="*/ 7 w 344"/>
                <a:gd name="T43" fmla="*/ 1 h 340"/>
                <a:gd name="T44" fmla="*/ 83 w 344"/>
                <a:gd name="T45" fmla="*/ 1 h 340"/>
                <a:gd name="T46" fmla="*/ 97 w 344"/>
                <a:gd name="T47" fmla="*/ 11 h 340"/>
                <a:gd name="T48" fmla="*/ 274 w 344"/>
                <a:gd name="T49" fmla="*/ 217 h 340"/>
                <a:gd name="T50" fmla="*/ 280 w 344"/>
                <a:gd name="T51" fmla="*/ 222 h 340"/>
                <a:gd name="T52" fmla="*/ 282 w 344"/>
                <a:gd name="T53" fmla="*/ 206 h 340"/>
                <a:gd name="T54" fmla="*/ 282 w 344"/>
                <a:gd name="T55" fmla="*/ 50 h 340"/>
                <a:gd name="T56" fmla="*/ 256 w 344"/>
                <a:gd name="T57" fmla="*/ 13 h 340"/>
                <a:gd name="T58" fmla="*/ 244 w 344"/>
                <a:gd name="T59" fmla="*/ 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4" h="340">
                  <a:moveTo>
                    <a:pt x="244" y="5"/>
                  </a:moveTo>
                  <a:cubicBezTo>
                    <a:pt x="249" y="3"/>
                    <a:pt x="252" y="1"/>
                    <a:pt x="256" y="1"/>
                  </a:cubicBezTo>
                  <a:cubicBezTo>
                    <a:pt x="284" y="1"/>
                    <a:pt x="313" y="2"/>
                    <a:pt x="341" y="2"/>
                  </a:cubicBezTo>
                  <a:cubicBezTo>
                    <a:pt x="342" y="3"/>
                    <a:pt x="343" y="7"/>
                    <a:pt x="344" y="9"/>
                  </a:cubicBezTo>
                  <a:cubicBezTo>
                    <a:pt x="310" y="23"/>
                    <a:pt x="310" y="23"/>
                    <a:pt x="310" y="62"/>
                  </a:cubicBezTo>
                  <a:cubicBezTo>
                    <a:pt x="310" y="147"/>
                    <a:pt x="310" y="231"/>
                    <a:pt x="310" y="316"/>
                  </a:cubicBezTo>
                  <a:cubicBezTo>
                    <a:pt x="310" y="323"/>
                    <a:pt x="310" y="330"/>
                    <a:pt x="310" y="338"/>
                  </a:cubicBezTo>
                  <a:cubicBezTo>
                    <a:pt x="298" y="340"/>
                    <a:pt x="295" y="331"/>
                    <a:pt x="291" y="327"/>
                  </a:cubicBezTo>
                  <a:cubicBezTo>
                    <a:pt x="256" y="287"/>
                    <a:pt x="222" y="247"/>
                    <a:pt x="188" y="207"/>
                  </a:cubicBezTo>
                  <a:cubicBezTo>
                    <a:pt x="154" y="168"/>
                    <a:pt x="120" y="129"/>
                    <a:pt x="83" y="86"/>
                  </a:cubicBezTo>
                  <a:cubicBezTo>
                    <a:pt x="83" y="95"/>
                    <a:pt x="82" y="100"/>
                    <a:pt x="82" y="106"/>
                  </a:cubicBezTo>
                  <a:cubicBezTo>
                    <a:pt x="82" y="164"/>
                    <a:pt x="82" y="223"/>
                    <a:pt x="82" y="282"/>
                  </a:cubicBezTo>
                  <a:cubicBezTo>
                    <a:pt x="82" y="316"/>
                    <a:pt x="83" y="319"/>
                    <a:pt x="116" y="331"/>
                  </a:cubicBezTo>
                  <a:cubicBezTo>
                    <a:pt x="115" y="333"/>
                    <a:pt x="114" y="337"/>
                    <a:pt x="113" y="337"/>
                  </a:cubicBezTo>
                  <a:cubicBezTo>
                    <a:pt x="85" y="338"/>
                    <a:pt x="56" y="339"/>
                    <a:pt x="28" y="339"/>
                  </a:cubicBezTo>
                  <a:cubicBezTo>
                    <a:pt x="26" y="339"/>
                    <a:pt x="23" y="335"/>
                    <a:pt x="22" y="333"/>
                  </a:cubicBezTo>
                  <a:cubicBezTo>
                    <a:pt x="23" y="331"/>
                    <a:pt x="23" y="329"/>
                    <a:pt x="24" y="329"/>
                  </a:cubicBezTo>
                  <a:cubicBezTo>
                    <a:pt x="52" y="319"/>
                    <a:pt x="54" y="318"/>
                    <a:pt x="54" y="288"/>
                  </a:cubicBezTo>
                  <a:cubicBezTo>
                    <a:pt x="54" y="218"/>
                    <a:pt x="54" y="148"/>
                    <a:pt x="54" y="78"/>
                  </a:cubicBezTo>
                  <a:cubicBezTo>
                    <a:pt x="54" y="62"/>
                    <a:pt x="54" y="46"/>
                    <a:pt x="41" y="34"/>
                  </a:cubicBezTo>
                  <a:cubicBezTo>
                    <a:pt x="29" y="23"/>
                    <a:pt x="19" y="12"/>
                    <a:pt x="3" y="12"/>
                  </a:cubicBezTo>
                  <a:cubicBezTo>
                    <a:pt x="0" y="6"/>
                    <a:pt x="0" y="1"/>
                    <a:pt x="7" y="1"/>
                  </a:cubicBezTo>
                  <a:cubicBezTo>
                    <a:pt x="32" y="1"/>
                    <a:pt x="58" y="0"/>
                    <a:pt x="83" y="1"/>
                  </a:cubicBezTo>
                  <a:cubicBezTo>
                    <a:pt x="88" y="2"/>
                    <a:pt x="93" y="7"/>
                    <a:pt x="97" y="11"/>
                  </a:cubicBezTo>
                  <a:cubicBezTo>
                    <a:pt x="156" y="80"/>
                    <a:pt x="215" y="148"/>
                    <a:pt x="274" y="217"/>
                  </a:cubicBezTo>
                  <a:cubicBezTo>
                    <a:pt x="275" y="218"/>
                    <a:pt x="277" y="219"/>
                    <a:pt x="280" y="222"/>
                  </a:cubicBezTo>
                  <a:cubicBezTo>
                    <a:pt x="281" y="216"/>
                    <a:pt x="282" y="211"/>
                    <a:pt x="282" y="206"/>
                  </a:cubicBezTo>
                  <a:cubicBezTo>
                    <a:pt x="282" y="154"/>
                    <a:pt x="282" y="102"/>
                    <a:pt x="282" y="50"/>
                  </a:cubicBezTo>
                  <a:cubicBezTo>
                    <a:pt x="282" y="26"/>
                    <a:pt x="279" y="23"/>
                    <a:pt x="256" y="13"/>
                  </a:cubicBezTo>
                  <a:cubicBezTo>
                    <a:pt x="254" y="12"/>
                    <a:pt x="252" y="10"/>
                    <a:pt x="24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7">
              <a:extLst>
                <a:ext uri="{FF2B5EF4-FFF2-40B4-BE49-F238E27FC236}">
                  <a16:creationId xmlns:a16="http://schemas.microsoft.com/office/drawing/2014/main" id="{4E6B84AB-7923-4C89-9BE8-BCD2F232FDFD}"/>
                </a:ext>
              </a:extLst>
            </p:cNvPr>
            <p:cNvSpPr>
              <a:spLocks/>
            </p:cNvSpPr>
            <p:nvPr userDrawn="1"/>
          </p:nvSpPr>
          <p:spPr bwMode="auto">
            <a:xfrm>
              <a:off x="5554271" y="2765370"/>
              <a:ext cx="195464" cy="192075"/>
            </a:xfrm>
            <a:custGeom>
              <a:avLst/>
              <a:gdLst>
                <a:gd name="T0" fmla="*/ 0 w 345"/>
                <a:gd name="T1" fmla="*/ 7 h 340"/>
                <a:gd name="T2" fmla="*/ 6 w 345"/>
                <a:gd name="T3" fmla="*/ 1 h 340"/>
                <a:gd name="T4" fmla="*/ 82 w 345"/>
                <a:gd name="T5" fmla="*/ 1 h 340"/>
                <a:gd name="T6" fmla="*/ 99 w 345"/>
                <a:gd name="T7" fmla="*/ 13 h 340"/>
                <a:gd name="T8" fmla="*/ 230 w 345"/>
                <a:gd name="T9" fmla="*/ 164 h 340"/>
                <a:gd name="T10" fmla="*/ 272 w 345"/>
                <a:gd name="T11" fmla="*/ 212 h 340"/>
                <a:gd name="T12" fmla="*/ 283 w 345"/>
                <a:gd name="T13" fmla="*/ 223 h 340"/>
                <a:gd name="T14" fmla="*/ 283 w 345"/>
                <a:gd name="T15" fmla="*/ 202 h 340"/>
                <a:gd name="T16" fmla="*/ 284 w 345"/>
                <a:gd name="T17" fmla="*/ 50 h 340"/>
                <a:gd name="T18" fmla="*/ 259 w 345"/>
                <a:gd name="T19" fmla="*/ 13 h 340"/>
                <a:gd name="T20" fmla="*/ 251 w 345"/>
                <a:gd name="T21" fmla="*/ 5 h 340"/>
                <a:gd name="T22" fmla="*/ 253 w 345"/>
                <a:gd name="T23" fmla="*/ 2 h 340"/>
                <a:gd name="T24" fmla="*/ 342 w 345"/>
                <a:gd name="T25" fmla="*/ 2 h 340"/>
                <a:gd name="T26" fmla="*/ 345 w 345"/>
                <a:gd name="T27" fmla="*/ 10 h 340"/>
                <a:gd name="T28" fmla="*/ 336 w 345"/>
                <a:gd name="T29" fmla="*/ 13 h 340"/>
                <a:gd name="T30" fmla="*/ 313 w 345"/>
                <a:gd name="T31" fmla="*/ 45 h 340"/>
                <a:gd name="T32" fmla="*/ 313 w 345"/>
                <a:gd name="T33" fmla="*/ 317 h 340"/>
                <a:gd name="T34" fmla="*/ 313 w 345"/>
                <a:gd name="T35" fmla="*/ 338 h 340"/>
                <a:gd name="T36" fmla="*/ 308 w 345"/>
                <a:gd name="T37" fmla="*/ 340 h 340"/>
                <a:gd name="T38" fmla="*/ 293 w 345"/>
                <a:gd name="T39" fmla="*/ 327 h 340"/>
                <a:gd name="T40" fmla="*/ 95 w 345"/>
                <a:gd name="T41" fmla="*/ 97 h 340"/>
                <a:gd name="T42" fmla="*/ 85 w 345"/>
                <a:gd name="T43" fmla="*/ 88 h 340"/>
                <a:gd name="T44" fmla="*/ 85 w 345"/>
                <a:gd name="T45" fmla="*/ 111 h 340"/>
                <a:gd name="T46" fmla="*/ 85 w 345"/>
                <a:gd name="T47" fmla="*/ 291 h 340"/>
                <a:gd name="T48" fmla="*/ 116 w 345"/>
                <a:gd name="T49" fmla="*/ 330 h 340"/>
                <a:gd name="T50" fmla="*/ 112 w 345"/>
                <a:gd name="T51" fmla="*/ 338 h 340"/>
                <a:gd name="T52" fmla="*/ 28 w 345"/>
                <a:gd name="T53" fmla="*/ 338 h 340"/>
                <a:gd name="T54" fmla="*/ 22 w 345"/>
                <a:gd name="T55" fmla="*/ 330 h 340"/>
                <a:gd name="T56" fmla="*/ 36 w 345"/>
                <a:gd name="T57" fmla="*/ 326 h 340"/>
                <a:gd name="T58" fmla="*/ 55 w 345"/>
                <a:gd name="T59" fmla="*/ 299 h 340"/>
                <a:gd name="T60" fmla="*/ 55 w 345"/>
                <a:gd name="T61" fmla="*/ 59 h 340"/>
                <a:gd name="T62" fmla="*/ 48 w 345"/>
                <a:gd name="T63" fmla="*/ 41 h 340"/>
                <a:gd name="T64" fmla="*/ 1 w 345"/>
                <a:gd name="T65" fmla="*/ 12 h 340"/>
                <a:gd name="T66" fmla="*/ 0 w 345"/>
                <a:gd name="T67" fmla="*/ 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5" h="340">
                  <a:moveTo>
                    <a:pt x="0" y="7"/>
                  </a:moveTo>
                  <a:cubicBezTo>
                    <a:pt x="2" y="5"/>
                    <a:pt x="4" y="1"/>
                    <a:pt x="6" y="1"/>
                  </a:cubicBezTo>
                  <a:cubicBezTo>
                    <a:pt x="32" y="1"/>
                    <a:pt x="57" y="0"/>
                    <a:pt x="82" y="1"/>
                  </a:cubicBezTo>
                  <a:cubicBezTo>
                    <a:pt x="88" y="2"/>
                    <a:pt x="95" y="8"/>
                    <a:pt x="99" y="13"/>
                  </a:cubicBezTo>
                  <a:cubicBezTo>
                    <a:pt x="143" y="63"/>
                    <a:pt x="186" y="114"/>
                    <a:pt x="230" y="164"/>
                  </a:cubicBezTo>
                  <a:cubicBezTo>
                    <a:pt x="244" y="180"/>
                    <a:pt x="258" y="196"/>
                    <a:pt x="272" y="212"/>
                  </a:cubicBezTo>
                  <a:cubicBezTo>
                    <a:pt x="274" y="215"/>
                    <a:pt x="277" y="217"/>
                    <a:pt x="283" y="223"/>
                  </a:cubicBezTo>
                  <a:cubicBezTo>
                    <a:pt x="283" y="213"/>
                    <a:pt x="283" y="208"/>
                    <a:pt x="283" y="202"/>
                  </a:cubicBezTo>
                  <a:cubicBezTo>
                    <a:pt x="283" y="151"/>
                    <a:pt x="283" y="101"/>
                    <a:pt x="284" y="50"/>
                  </a:cubicBezTo>
                  <a:cubicBezTo>
                    <a:pt x="284" y="31"/>
                    <a:pt x="278" y="18"/>
                    <a:pt x="259" y="13"/>
                  </a:cubicBezTo>
                  <a:cubicBezTo>
                    <a:pt x="256" y="12"/>
                    <a:pt x="253" y="8"/>
                    <a:pt x="251" y="5"/>
                  </a:cubicBezTo>
                  <a:cubicBezTo>
                    <a:pt x="251" y="4"/>
                    <a:pt x="252" y="3"/>
                    <a:pt x="253" y="2"/>
                  </a:cubicBezTo>
                  <a:cubicBezTo>
                    <a:pt x="282" y="2"/>
                    <a:pt x="312" y="2"/>
                    <a:pt x="342" y="2"/>
                  </a:cubicBezTo>
                  <a:cubicBezTo>
                    <a:pt x="343" y="2"/>
                    <a:pt x="344" y="6"/>
                    <a:pt x="345" y="10"/>
                  </a:cubicBezTo>
                  <a:cubicBezTo>
                    <a:pt x="341" y="11"/>
                    <a:pt x="338" y="12"/>
                    <a:pt x="336" y="13"/>
                  </a:cubicBezTo>
                  <a:cubicBezTo>
                    <a:pt x="317" y="20"/>
                    <a:pt x="313" y="25"/>
                    <a:pt x="313" y="45"/>
                  </a:cubicBezTo>
                  <a:cubicBezTo>
                    <a:pt x="313" y="136"/>
                    <a:pt x="313" y="227"/>
                    <a:pt x="313" y="317"/>
                  </a:cubicBezTo>
                  <a:cubicBezTo>
                    <a:pt x="313" y="324"/>
                    <a:pt x="313" y="331"/>
                    <a:pt x="313" y="338"/>
                  </a:cubicBezTo>
                  <a:cubicBezTo>
                    <a:pt x="311" y="339"/>
                    <a:pt x="309" y="340"/>
                    <a:pt x="308" y="340"/>
                  </a:cubicBezTo>
                  <a:cubicBezTo>
                    <a:pt x="303" y="336"/>
                    <a:pt x="297" y="332"/>
                    <a:pt x="293" y="327"/>
                  </a:cubicBezTo>
                  <a:cubicBezTo>
                    <a:pt x="227" y="250"/>
                    <a:pt x="161" y="173"/>
                    <a:pt x="95" y="97"/>
                  </a:cubicBezTo>
                  <a:cubicBezTo>
                    <a:pt x="93" y="95"/>
                    <a:pt x="90" y="93"/>
                    <a:pt x="85" y="88"/>
                  </a:cubicBezTo>
                  <a:cubicBezTo>
                    <a:pt x="85" y="98"/>
                    <a:pt x="85" y="104"/>
                    <a:pt x="85" y="111"/>
                  </a:cubicBezTo>
                  <a:cubicBezTo>
                    <a:pt x="85" y="171"/>
                    <a:pt x="85" y="231"/>
                    <a:pt x="85" y="291"/>
                  </a:cubicBezTo>
                  <a:cubicBezTo>
                    <a:pt x="85" y="317"/>
                    <a:pt x="88" y="322"/>
                    <a:pt x="116" y="330"/>
                  </a:cubicBezTo>
                  <a:cubicBezTo>
                    <a:pt x="115" y="333"/>
                    <a:pt x="114" y="338"/>
                    <a:pt x="112" y="338"/>
                  </a:cubicBezTo>
                  <a:cubicBezTo>
                    <a:pt x="84" y="339"/>
                    <a:pt x="56" y="339"/>
                    <a:pt x="28" y="338"/>
                  </a:cubicBezTo>
                  <a:cubicBezTo>
                    <a:pt x="27" y="338"/>
                    <a:pt x="25" y="334"/>
                    <a:pt x="22" y="330"/>
                  </a:cubicBezTo>
                  <a:cubicBezTo>
                    <a:pt x="28" y="328"/>
                    <a:pt x="32" y="327"/>
                    <a:pt x="36" y="326"/>
                  </a:cubicBezTo>
                  <a:cubicBezTo>
                    <a:pt x="49" y="321"/>
                    <a:pt x="56" y="313"/>
                    <a:pt x="55" y="299"/>
                  </a:cubicBezTo>
                  <a:cubicBezTo>
                    <a:pt x="55" y="219"/>
                    <a:pt x="56" y="139"/>
                    <a:pt x="55" y="59"/>
                  </a:cubicBezTo>
                  <a:cubicBezTo>
                    <a:pt x="55" y="53"/>
                    <a:pt x="52" y="46"/>
                    <a:pt x="48" y="41"/>
                  </a:cubicBezTo>
                  <a:cubicBezTo>
                    <a:pt x="36" y="26"/>
                    <a:pt x="24" y="11"/>
                    <a:pt x="1" y="12"/>
                  </a:cubicBezTo>
                  <a:cubicBezTo>
                    <a:pt x="1" y="10"/>
                    <a:pt x="1" y="9"/>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8">
              <a:extLst>
                <a:ext uri="{FF2B5EF4-FFF2-40B4-BE49-F238E27FC236}">
                  <a16:creationId xmlns:a16="http://schemas.microsoft.com/office/drawing/2014/main" id="{1D245173-A58D-4FD9-BCE4-BB9E720E8ADC}"/>
                </a:ext>
              </a:extLst>
            </p:cNvPr>
            <p:cNvSpPr>
              <a:spLocks/>
            </p:cNvSpPr>
            <p:nvPr userDrawn="1"/>
          </p:nvSpPr>
          <p:spPr bwMode="auto">
            <a:xfrm>
              <a:off x="5226050" y="2415117"/>
              <a:ext cx="195464" cy="192075"/>
            </a:xfrm>
            <a:custGeom>
              <a:avLst/>
              <a:gdLst>
                <a:gd name="T0" fmla="*/ 20 w 345"/>
                <a:gd name="T1" fmla="*/ 331 h 339"/>
                <a:gd name="T2" fmla="*/ 24 w 345"/>
                <a:gd name="T3" fmla="*/ 327 h 339"/>
                <a:gd name="T4" fmla="*/ 55 w 345"/>
                <a:gd name="T5" fmla="*/ 286 h 339"/>
                <a:gd name="T6" fmla="*/ 55 w 345"/>
                <a:gd name="T7" fmla="*/ 74 h 339"/>
                <a:gd name="T8" fmla="*/ 11 w 345"/>
                <a:gd name="T9" fmla="*/ 12 h 339"/>
                <a:gd name="T10" fmla="*/ 0 w 345"/>
                <a:gd name="T11" fmla="*/ 8 h 339"/>
                <a:gd name="T12" fmla="*/ 12 w 345"/>
                <a:gd name="T13" fmla="*/ 3 h 339"/>
                <a:gd name="T14" fmla="*/ 80 w 345"/>
                <a:gd name="T15" fmla="*/ 2 h 339"/>
                <a:gd name="T16" fmla="*/ 99 w 345"/>
                <a:gd name="T17" fmla="*/ 12 h 339"/>
                <a:gd name="T18" fmla="*/ 272 w 345"/>
                <a:gd name="T19" fmla="*/ 213 h 339"/>
                <a:gd name="T20" fmla="*/ 282 w 345"/>
                <a:gd name="T21" fmla="*/ 223 h 339"/>
                <a:gd name="T22" fmla="*/ 283 w 345"/>
                <a:gd name="T23" fmla="*/ 202 h 339"/>
                <a:gd name="T24" fmla="*/ 283 w 345"/>
                <a:gd name="T25" fmla="*/ 54 h 339"/>
                <a:gd name="T26" fmla="*/ 283 w 345"/>
                <a:gd name="T27" fmla="*/ 42 h 339"/>
                <a:gd name="T28" fmla="*/ 262 w 345"/>
                <a:gd name="T29" fmla="*/ 14 h 339"/>
                <a:gd name="T30" fmla="*/ 247 w 345"/>
                <a:gd name="T31" fmla="*/ 7 h 339"/>
                <a:gd name="T32" fmla="*/ 345 w 345"/>
                <a:gd name="T33" fmla="*/ 8 h 339"/>
                <a:gd name="T34" fmla="*/ 333 w 345"/>
                <a:gd name="T35" fmla="*/ 14 h 339"/>
                <a:gd name="T36" fmla="*/ 313 w 345"/>
                <a:gd name="T37" fmla="*/ 43 h 339"/>
                <a:gd name="T38" fmla="*/ 313 w 345"/>
                <a:gd name="T39" fmla="*/ 289 h 339"/>
                <a:gd name="T40" fmla="*/ 313 w 345"/>
                <a:gd name="T41" fmla="*/ 337 h 339"/>
                <a:gd name="T42" fmla="*/ 293 w 345"/>
                <a:gd name="T43" fmla="*/ 326 h 339"/>
                <a:gd name="T44" fmla="*/ 165 w 345"/>
                <a:gd name="T45" fmla="*/ 179 h 339"/>
                <a:gd name="T46" fmla="*/ 98 w 345"/>
                <a:gd name="T47" fmla="*/ 100 h 339"/>
                <a:gd name="T48" fmla="*/ 85 w 345"/>
                <a:gd name="T49" fmla="*/ 88 h 339"/>
                <a:gd name="T50" fmla="*/ 85 w 345"/>
                <a:gd name="T51" fmla="*/ 106 h 339"/>
                <a:gd name="T52" fmla="*/ 85 w 345"/>
                <a:gd name="T53" fmla="*/ 286 h 339"/>
                <a:gd name="T54" fmla="*/ 115 w 345"/>
                <a:gd name="T55" fmla="*/ 329 h 339"/>
                <a:gd name="T56" fmla="*/ 110 w 345"/>
                <a:gd name="T57" fmla="*/ 338 h 339"/>
                <a:gd name="T58" fmla="*/ 28 w 345"/>
                <a:gd name="T59" fmla="*/ 338 h 339"/>
                <a:gd name="T60" fmla="*/ 20 w 345"/>
                <a:gd name="T61" fmla="*/ 33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39">
                  <a:moveTo>
                    <a:pt x="20" y="331"/>
                  </a:moveTo>
                  <a:cubicBezTo>
                    <a:pt x="22" y="329"/>
                    <a:pt x="23" y="328"/>
                    <a:pt x="24" y="327"/>
                  </a:cubicBezTo>
                  <a:cubicBezTo>
                    <a:pt x="53" y="319"/>
                    <a:pt x="55" y="316"/>
                    <a:pt x="55" y="286"/>
                  </a:cubicBezTo>
                  <a:cubicBezTo>
                    <a:pt x="55" y="215"/>
                    <a:pt x="55" y="145"/>
                    <a:pt x="55" y="74"/>
                  </a:cubicBezTo>
                  <a:cubicBezTo>
                    <a:pt x="55" y="42"/>
                    <a:pt x="41" y="22"/>
                    <a:pt x="11" y="12"/>
                  </a:cubicBezTo>
                  <a:cubicBezTo>
                    <a:pt x="9" y="11"/>
                    <a:pt x="6" y="11"/>
                    <a:pt x="0" y="8"/>
                  </a:cubicBezTo>
                  <a:cubicBezTo>
                    <a:pt x="7" y="5"/>
                    <a:pt x="10" y="3"/>
                    <a:pt x="12" y="3"/>
                  </a:cubicBezTo>
                  <a:cubicBezTo>
                    <a:pt x="35" y="2"/>
                    <a:pt x="58" y="3"/>
                    <a:pt x="80" y="2"/>
                  </a:cubicBezTo>
                  <a:cubicBezTo>
                    <a:pt x="89" y="2"/>
                    <a:pt x="93" y="6"/>
                    <a:pt x="99" y="12"/>
                  </a:cubicBezTo>
                  <a:cubicBezTo>
                    <a:pt x="156" y="79"/>
                    <a:pt x="214" y="146"/>
                    <a:pt x="272" y="213"/>
                  </a:cubicBezTo>
                  <a:cubicBezTo>
                    <a:pt x="274" y="215"/>
                    <a:pt x="277" y="218"/>
                    <a:pt x="282" y="223"/>
                  </a:cubicBezTo>
                  <a:cubicBezTo>
                    <a:pt x="283" y="214"/>
                    <a:pt x="283" y="208"/>
                    <a:pt x="283" y="202"/>
                  </a:cubicBezTo>
                  <a:cubicBezTo>
                    <a:pt x="283" y="153"/>
                    <a:pt x="283" y="104"/>
                    <a:pt x="283" y="54"/>
                  </a:cubicBezTo>
                  <a:cubicBezTo>
                    <a:pt x="283" y="50"/>
                    <a:pt x="283" y="46"/>
                    <a:pt x="283" y="42"/>
                  </a:cubicBezTo>
                  <a:cubicBezTo>
                    <a:pt x="282" y="29"/>
                    <a:pt x="277" y="18"/>
                    <a:pt x="262" y="14"/>
                  </a:cubicBezTo>
                  <a:cubicBezTo>
                    <a:pt x="258" y="13"/>
                    <a:pt x="253" y="10"/>
                    <a:pt x="247" y="7"/>
                  </a:cubicBezTo>
                  <a:cubicBezTo>
                    <a:pt x="265" y="0"/>
                    <a:pt x="331" y="1"/>
                    <a:pt x="345" y="8"/>
                  </a:cubicBezTo>
                  <a:cubicBezTo>
                    <a:pt x="341" y="10"/>
                    <a:pt x="337" y="13"/>
                    <a:pt x="333" y="14"/>
                  </a:cubicBezTo>
                  <a:cubicBezTo>
                    <a:pt x="315" y="21"/>
                    <a:pt x="313" y="24"/>
                    <a:pt x="313" y="43"/>
                  </a:cubicBezTo>
                  <a:cubicBezTo>
                    <a:pt x="313" y="125"/>
                    <a:pt x="313" y="207"/>
                    <a:pt x="313" y="289"/>
                  </a:cubicBezTo>
                  <a:cubicBezTo>
                    <a:pt x="313" y="305"/>
                    <a:pt x="313" y="321"/>
                    <a:pt x="313" y="337"/>
                  </a:cubicBezTo>
                  <a:cubicBezTo>
                    <a:pt x="302" y="339"/>
                    <a:pt x="298" y="332"/>
                    <a:pt x="293" y="326"/>
                  </a:cubicBezTo>
                  <a:cubicBezTo>
                    <a:pt x="250" y="277"/>
                    <a:pt x="208" y="228"/>
                    <a:pt x="165" y="179"/>
                  </a:cubicBezTo>
                  <a:cubicBezTo>
                    <a:pt x="143" y="152"/>
                    <a:pt x="120" y="126"/>
                    <a:pt x="98" y="100"/>
                  </a:cubicBezTo>
                  <a:cubicBezTo>
                    <a:pt x="95" y="97"/>
                    <a:pt x="91" y="94"/>
                    <a:pt x="85" y="88"/>
                  </a:cubicBezTo>
                  <a:cubicBezTo>
                    <a:pt x="85" y="96"/>
                    <a:pt x="85" y="101"/>
                    <a:pt x="85" y="106"/>
                  </a:cubicBezTo>
                  <a:cubicBezTo>
                    <a:pt x="85" y="166"/>
                    <a:pt x="85" y="226"/>
                    <a:pt x="85" y="286"/>
                  </a:cubicBezTo>
                  <a:cubicBezTo>
                    <a:pt x="85" y="317"/>
                    <a:pt x="86" y="319"/>
                    <a:pt x="115" y="329"/>
                  </a:cubicBezTo>
                  <a:cubicBezTo>
                    <a:pt x="117" y="334"/>
                    <a:pt x="116" y="338"/>
                    <a:pt x="110" y="338"/>
                  </a:cubicBezTo>
                  <a:cubicBezTo>
                    <a:pt x="82" y="338"/>
                    <a:pt x="55" y="338"/>
                    <a:pt x="28" y="338"/>
                  </a:cubicBezTo>
                  <a:cubicBezTo>
                    <a:pt x="25" y="338"/>
                    <a:pt x="23" y="334"/>
                    <a:pt x="20"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9">
              <a:extLst>
                <a:ext uri="{FF2B5EF4-FFF2-40B4-BE49-F238E27FC236}">
                  <a16:creationId xmlns:a16="http://schemas.microsoft.com/office/drawing/2014/main" id="{F8E8B6B1-CAF0-43A6-80A1-1D0CB4B437F9}"/>
                </a:ext>
              </a:extLst>
            </p:cNvPr>
            <p:cNvSpPr>
              <a:spLocks/>
            </p:cNvSpPr>
            <p:nvPr userDrawn="1"/>
          </p:nvSpPr>
          <p:spPr bwMode="auto">
            <a:xfrm>
              <a:off x="5398917" y="2766500"/>
              <a:ext cx="157614" cy="189815"/>
            </a:xfrm>
            <a:custGeom>
              <a:avLst/>
              <a:gdLst>
                <a:gd name="T0" fmla="*/ 4 w 279"/>
                <a:gd name="T1" fmla="*/ 0 h 336"/>
                <a:gd name="T2" fmla="*/ 244 w 279"/>
                <a:gd name="T3" fmla="*/ 0 h 336"/>
                <a:gd name="T4" fmla="*/ 250 w 279"/>
                <a:gd name="T5" fmla="*/ 80 h 336"/>
                <a:gd name="T6" fmla="*/ 240 w 279"/>
                <a:gd name="T7" fmla="*/ 74 h 336"/>
                <a:gd name="T8" fmla="*/ 235 w 279"/>
                <a:gd name="T9" fmla="*/ 57 h 336"/>
                <a:gd name="T10" fmla="*/ 195 w 279"/>
                <a:gd name="T11" fmla="*/ 26 h 336"/>
                <a:gd name="T12" fmla="*/ 94 w 279"/>
                <a:gd name="T13" fmla="*/ 25 h 336"/>
                <a:gd name="T14" fmla="*/ 93 w 279"/>
                <a:gd name="T15" fmla="*/ 145 h 336"/>
                <a:gd name="T16" fmla="*/ 125 w 279"/>
                <a:gd name="T17" fmla="*/ 145 h 336"/>
                <a:gd name="T18" fmla="*/ 175 w 279"/>
                <a:gd name="T19" fmla="*/ 145 h 336"/>
                <a:gd name="T20" fmla="*/ 210 w 279"/>
                <a:gd name="T21" fmla="*/ 120 h 336"/>
                <a:gd name="T22" fmla="*/ 217 w 279"/>
                <a:gd name="T23" fmla="*/ 108 h 336"/>
                <a:gd name="T24" fmla="*/ 222 w 279"/>
                <a:gd name="T25" fmla="*/ 119 h 336"/>
                <a:gd name="T26" fmla="*/ 217 w 279"/>
                <a:gd name="T27" fmla="*/ 206 h 336"/>
                <a:gd name="T28" fmla="*/ 211 w 279"/>
                <a:gd name="T29" fmla="*/ 197 h 336"/>
                <a:gd name="T30" fmla="*/ 174 w 279"/>
                <a:gd name="T31" fmla="*/ 171 h 336"/>
                <a:gd name="T32" fmla="*/ 91 w 279"/>
                <a:gd name="T33" fmla="*/ 171 h 336"/>
                <a:gd name="T34" fmla="*/ 90 w 279"/>
                <a:gd name="T35" fmla="*/ 192 h 336"/>
                <a:gd name="T36" fmla="*/ 90 w 279"/>
                <a:gd name="T37" fmla="*/ 278 h 336"/>
                <a:gd name="T38" fmla="*/ 91 w 279"/>
                <a:gd name="T39" fmla="*/ 294 h 336"/>
                <a:gd name="T40" fmla="*/ 110 w 279"/>
                <a:gd name="T41" fmla="*/ 311 h 336"/>
                <a:gd name="T42" fmla="*/ 200 w 279"/>
                <a:gd name="T43" fmla="*/ 310 h 336"/>
                <a:gd name="T44" fmla="*/ 263 w 279"/>
                <a:gd name="T45" fmla="*/ 260 h 336"/>
                <a:gd name="T46" fmla="*/ 279 w 279"/>
                <a:gd name="T47" fmla="*/ 247 h 336"/>
                <a:gd name="T48" fmla="*/ 252 w 279"/>
                <a:gd name="T49" fmla="*/ 336 h 336"/>
                <a:gd name="T50" fmla="*/ 0 w 279"/>
                <a:gd name="T51" fmla="*/ 336 h 336"/>
                <a:gd name="T52" fmla="*/ 10 w 279"/>
                <a:gd name="T53" fmla="*/ 326 h 336"/>
                <a:gd name="T54" fmla="*/ 34 w 279"/>
                <a:gd name="T55" fmla="*/ 290 h 336"/>
                <a:gd name="T56" fmla="*/ 34 w 279"/>
                <a:gd name="T57" fmla="*/ 48 h 336"/>
                <a:gd name="T58" fmla="*/ 9 w 279"/>
                <a:gd name="T59" fmla="*/ 11 h 336"/>
                <a:gd name="T60" fmla="*/ 2 w 279"/>
                <a:gd name="T61" fmla="*/ 4 h 336"/>
                <a:gd name="T62" fmla="*/ 4 w 279"/>
                <a:gd name="T6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6">
                  <a:moveTo>
                    <a:pt x="4" y="0"/>
                  </a:moveTo>
                  <a:cubicBezTo>
                    <a:pt x="83" y="0"/>
                    <a:pt x="162" y="0"/>
                    <a:pt x="244" y="0"/>
                  </a:cubicBezTo>
                  <a:cubicBezTo>
                    <a:pt x="246" y="26"/>
                    <a:pt x="247" y="51"/>
                    <a:pt x="250" y="80"/>
                  </a:cubicBezTo>
                  <a:cubicBezTo>
                    <a:pt x="245" y="77"/>
                    <a:pt x="241" y="76"/>
                    <a:pt x="240" y="74"/>
                  </a:cubicBezTo>
                  <a:cubicBezTo>
                    <a:pt x="238" y="68"/>
                    <a:pt x="237" y="62"/>
                    <a:pt x="235" y="57"/>
                  </a:cubicBezTo>
                  <a:cubicBezTo>
                    <a:pt x="228" y="38"/>
                    <a:pt x="216" y="26"/>
                    <a:pt x="195" y="26"/>
                  </a:cubicBezTo>
                  <a:cubicBezTo>
                    <a:pt x="162" y="25"/>
                    <a:pt x="128" y="25"/>
                    <a:pt x="94" y="25"/>
                  </a:cubicBezTo>
                  <a:cubicBezTo>
                    <a:pt x="90" y="40"/>
                    <a:pt x="89" y="119"/>
                    <a:pt x="93" y="145"/>
                  </a:cubicBezTo>
                  <a:cubicBezTo>
                    <a:pt x="103" y="145"/>
                    <a:pt x="114" y="145"/>
                    <a:pt x="125" y="145"/>
                  </a:cubicBezTo>
                  <a:cubicBezTo>
                    <a:pt x="142" y="145"/>
                    <a:pt x="159" y="146"/>
                    <a:pt x="175" y="145"/>
                  </a:cubicBezTo>
                  <a:cubicBezTo>
                    <a:pt x="198" y="145"/>
                    <a:pt x="203" y="141"/>
                    <a:pt x="210" y="120"/>
                  </a:cubicBezTo>
                  <a:cubicBezTo>
                    <a:pt x="211" y="117"/>
                    <a:pt x="214" y="114"/>
                    <a:pt x="217" y="108"/>
                  </a:cubicBezTo>
                  <a:cubicBezTo>
                    <a:pt x="219" y="113"/>
                    <a:pt x="222" y="116"/>
                    <a:pt x="222" y="119"/>
                  </a:cubicBezTo>
                  <a:cubicBezTo>
                    <a:pt x="225" y="150"/>
                    <a:pt x="223" y="194"/>
                    <a:pt x="217" y="206"/>
                  </a:cubicBezTo>
                  <a:cubicBezTo>
                    <a:pt x="214" y="203"/>
                    <a:pt x="212" y="200"/>
                    <a:pt x="211" y="197"/>
                  </a:cubicBezTo>
                  <a:cubicBezTo>
                    <a:pt x="203" y="176"/>
                    <a:pt x="196" y="171"/>
                    <a:pt x="174" y="171"/>
                  </a:cubicBezTo>
                  <a:cubicBezTo>
                    <a:pt x="147" y="170"/>
                    <a:pt x="120" y="171"/>
                    <a:pt x="91" y="171"/>
                  </a:cubicBezTo>
                  <a:cubicBezTo>
                    <a:pt x="91" y="179"/>
                    <a:pt x="90" y="186"/>
                    <a:pt x="90" y="192"/>
                  </a:cubicBezTo>
                  <a:cubicBezTo>
                    <a:pt x="90" y="221"/>
                    <a:pt x="90" y="249"/>
                    <a:pt x="90" y="278"/>
                  </a:cubicBezTo>
                  <a:cubicBezTo>
                    <a:pt x="90" y="283"/>
                    <a:pt x="90" y="289"/>
                    <a:pt x="91" y="294"/>
                  </a:cubicBezTo>
                  <a:cubicBezTo>
                    <a:pt x="93" y="306"/>
                    <a:pt x="98" y="310"/>
                    <a:pt x="110" y="311"/>
                  </a:cubicBezTo>
                  <a:cubicBezTo>
                    <a:pt x="140" y="311"/>
                    <a:pt x="170" y="312"/>
                    <a:pt x="200" y="310"/>
                  </a:cubicBezTo>
                  <a:cubicBezTo>
                    <a:pt x="232" y="308"/>
                    <a:pt x="251" y="288"/>
                    <a:pt x="263" y="260"/>
                  </a:cubicBezTo>
                  <a:cubicBezTo>
                    <a:pt x="266" y="254"/>
                    <a:pt x="265" y="244"/>
                    <a:pt x="279" y="247"/>
                  </a:cubicBezTo>
                  <a:cubicBezTo>
                    <a:pt x="273" y="277"/>
                    <a:pt x="260" y="305"/>
                    <a:pt x="252" y="336"/>
                  </a:cubicBezTo>
                  <a:cubicBezTo>
                    <a:pt x="169" y="336"/>
                    <a:pt x="87" y="336"/>
                    <a:pt x="0" y="336"/>
                  </a:cubicBezTo>
                  <a:cubicBezTo>
                    <a:pt x="5" y="331"/>
                    <a:pt x="7" y="327"/>
                    <a:pt x="10" y="326"/>
                  </a:cubicBezTo>
                  <a:cubicBezTo>
                    <a:pt x="29" y="321"/>
                    <a:pt x="34" y="307"/>
                    <a:pt x="34" y="290"/>
                  </a:cubicBezTo>
                  <a:cubicBezTo>
                    <a:pt x="34" y="209"/>
                    <a:pt x="34" y="129"/>
                    <a:pt x="34" y="48"/>
                  </a:cubicBezTo>
                  <a:cubicBezTo>
                    <a:pt x="34" y="30"/>
                    <a:pt x="29" y="15"/>
                    <a:pt x="9" y="11"/>
                  </a:cubicBezTo>
                  <a:cubicBezTo>
                    <a:pt x="6" y="10"/>
                    <a:pt x="4" y="6"/>
                    <a:pt x="2" y="4"/>
                  </a:cubicBezTo>
                  <a:cubicBezTo>
                    <a:pt x="3" y="2"/>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0">
              <a:extLst>
                <a:ext uri="{FF2B5EF4-FFF2-40B4-BE49-F238E27FC236}">
                  <a16:creationId xmlns:a16="http://schemas.microsoft.com/office/drawing/2014/main" id="{E4A9ADCF-8307-4C66-924D-5C5253368DFF}"/>
                </a:ext>
              </a:extLst>
            </p:cNvPr>
            <p:cNvSpPr>
              <a:spLocks/>
            </p:cNvSpPr>
            <p:nvPr userDrawn="1"/>
          </p:nvSpPr>
          <p:spPr bwMode="auto">
            <a:xfrm>
              <a:off x="5232829" y="2765370"/>
              <a:ext cx="158179" cy="191510"/>
            </a:xfrm>
            <a:custGeom>
              <a:avLst/>
              <a:gdLst>
                <a:gd name="T0" fmla="*/ 279 w 279"/>
                <a:gd name="T1" fmla="*/ 246 h 339"/>
                <a:gd name="T2" fmla="*/ 251 w 279"/>
                <a:gd name="T3" fmla="*/ 339 h 339"/>
                <a:gd name="T4" fmla="*/ 125 w 279"/>
                <a:gd name="T5" fmla="*/ 339 h 339"/>
                <a:gd name="T6" fmla="*/ 1 w 279"/>
                <a:gd name="T7" fmla="*/ 339 h 339"/>
                <a:gd name="T8" fmla="*/ 1 w 279"/>
                <a:gd name="T9" fmla="*/ 334 h 339"/>
                <a:gd name="T10" fmla="*/ 8 w 279"/>
                <a:gd name="T11" fmla="*/ 328 h 339"/>
                <a:gd name="T12" fmla="*/ 33 w 279"/>
                <a:gd name="T13" fmla="*/ 294 h 339"/>
                <a:gd name="T14" fmla="*/ 33 w 279"/>
                <a:gd name="T15" fmla="*/ 190 h 339"/>
                <a:gd name="T16" fmla="*/ 33 w 279"/>
                <a:gd name="T17" fmla="*/ 52 h 339"/>
                <a:gd name="T18" fmla="*/ 5 w 279"/>
                <a:gd name="T19" fmla="*/ 12 h 339"/>
                <a:gd name="T20" fmla="*/ 0 w 279"/>
                <a:gd name="T21" fmla="*/ 8 h 339"/>
                <a:gd name="T22" fmla="*/ 7 w 279"/>
                <a:gd name="T23" fmla="*/ 1 h 339"/>
                <a:gd name="T24" fmla="*/ 18 w 279"/>
                <a:gd name="T25" fmla="*/ 1 h 339"/>
                <a:gd name="T26" fmla="*/ 226 w 279"/>
                <a:gd name="T27" fmla="*/ 1 h 339"/>
                <a:gd name="T28" fmla="*/ 242 w 279"/>
                <a:gd name="T29" fmla="*/ 2 h 339"/>
                <a:gd name="T30" fmla="*/ 247 w 279"/>
                <a:gd name="T31" fmla="*/ 79 h 339"/>
                <a:gd name="T32" fmla="*/ 243 w 279"/>
                <a:gd name="T33" fmla="*/ 81 h 339"/>
                <a:gd name="T34" fmla="*/ 237 w 279"/>
                <a:gd name="T35" fmla="*/ 68 h 339"/>
                <a:gd name="T36" fmla="*/ 184 w 279"/>
                <a:gd name="T37" fmla="*/ 27 h 339"/>
                <a:gd name="T38" fmla="*/ 108 w 279"/>
                <a:gd name="T39" fmla="*/ 27 h 339"/>
                <a:gd name="T40" fmla="*/ 90 w 279"/>
                <a:gd name="T41" fmla="*/ 28 h 339"/>
                <a:gd name="T42" fmla="*/ 90 w 279"/>
                <a:gd name="T43" fmla="*/ 147 h 339"/>
                <a:gd name="T44" fmla="*/ 121 w 279"/>
                <a:gd name="T45" fmla="*/ 147 h 339"/>
                <a:gd name="T46" fmla="*/ 173 w 279"/>
                <a:gd name="T47" fmla="*/ 147 h 339"/>
                <a:gd name="T48" fmla="*/ 209 w 279"/>
                <a:gd name="T49" fmla="*/ 120 h 339"/>
                <a:gd name="T50" fmla="*/ 212 w 279"/>
                <a:gd name="T51" fmla="*/ 111 h 339"/>
                <a:gd name="T52" fmla="*/ 219 w 279"/>
                <a:gd name="T53" fmla="*/ 119 h 339"/>
                <a:gd name="T54" fmla="*/ 219 w 279"/>
                <a:gd name="T55" fmla="*/ 201 h 339"/>
                <a:gd name="T56" fmla="*/ 213 w 279"/>
                <a:gd name="T57" fmla="*/ 210 h 339"/>
                <a:gd name="T58" fmla="*/ 208 w 279"/>
                <a:gd name="T59" fmla="*/ 195 h 339"/>
                <a:gd name="T60" fmla="*/ 183 w 279"/>
                <a:gd name="T61" fmla="*/ 173 h 339"/>
                <a:gd name="T62" fmla="*/ 90 w 279"/>
                <a:gd name="T63" fmla="*/ 173 h 339"/>
                <a:gd name="T64" fmla="*/ 89 w 279"/>
                <a:gd name="T65" fmla="*/ 188 h 339"/>
                <a:gd name="T66" fmla="*/ 89 w 279"/>
                <a:gd name="T67" fmla="*/ 286 h 339"/>
                <a:gd name="T68" fmla="*/ 116 w 279"/>
                <a:gd name="T69" fmla="*/ 313 h 339"/>
                <a:gd name="T70" fmla="*/ 182 w 279"/>
                <a:gd name="T71" fmla="*/ 313 h 339"/>
                <a:gd name="T72" fmla="*/ 264 w 279"/>
                <a:gd name="T73" fmla="*/ 259 h 339"/>
                <a:gd name="T74" fmla="*/ 279 w 279"/>
                <a:gd name="T75" fmla="*/ 24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9" h="339">
                  <a:moveTo>
                    <a:pt x="279" y="246"/>
                  </a:moveTo>
                  <a:cubicBezTo>
                    <a:pt x="269" y="279"/>
                    <a:pt x="261" y="308"/>
                    <a:pt x="251" y="339"/>
                  </a:cubicBezTo>
                  <a:cubicBezTo>
                    <a:pt x="209" y="339"/>
                    <a:pt x="167" y="339"/>
                    <a:pt x="125" y="339"/>
                  </a:cubicBezTo>
                  <a:cubicBezTo>
                    <a:pt x="84" y="339"/>
                    <a:pt x="43" y="339"/>
                    <a:pt x="1" y="339"/>
                  </a:cubicBezTo>
                  <a:cubicBezTo>
                    <a:pt x="1" y="337"/>
                    <a:pt x="1" y="335"/>
                    <a:pt x="1" y="334"/>
                  </a:cubicBezTo>
                  <a:cubicBezTo>
                    <a:pt x="3" y="332"/>
                    <a:pt x="5" y="329"/>
                    <a:pt x="8" y="328"/>
                  </a:cubicBezTo>
                  <a:cubicBezTo>
                    <a:pt x="29" y="320"/>
                    <a:pt x="33" y="316"/>
                    <a:pt x="33" y="294"/>
                  </a:cubicBezTo>
                  <a:cubicBezTo>
                    <a:pt x="33" y="259"/>
                    <a:pt x="33" y="224"/>
                    <a:pt x="33" y="190"/>
                  </a:cubicBezTo>
                  <a:cubicBezTo>
                    <a:pt x="33" y="144"/>
                    <a:pt x="33" y="98"/>
                    <a:pt x="33" y="52"/>
                  </a:cubicBezTo>
                  <a:cubicBezTo>
                    <a:pt x="33" y="25"/>
                    <a:pt x="30" y="22"/>
                    <a:pt x="5" y="12"/>
                  </a:cubicBezTo>
                  <a:cubicBezTo>
                    <a:pt x="4" y="11"/>
                    <a:pt x="2" y="10"/>
                    <a:pt x="0" y="8"/>
                  </a:cubicBezTo>
                  <a:cubicBezTo>
                    <a:pt x="2" y="5"/>
                    <a:pt x="4" y="2"/>
                    <a:pt x="7" y="1"/>
                  </a:cubicBezTo>
                  <a:cubicBezTo>
                    <a:pt x="10" y="0"/>
                    <a:pt x="14" y="1"/>
                    <a:pt x="18" y="1"/>
                  </a:cubicBezTo>
                  <a:cubicBezTo>
                    <a:pt x="88" y="1"/>
                    <a:pt x="157" y="1"/>
                    <a:pt x="226" y="1"/>
                  </a:cubicBezTo>
                  <a:cubicBezTo>
                    <a:pt x="231" y="1"/>
                    <a:pt x="236" y="1"/>
                    <a:pt x="242" y="2"/>
                  </a:cubicBezTo>
                  <a:cubicBezTo>
                    <a:pt x="244" y="28"/>
                    <a:pt x="248" y="53"/>
                    <a:pt x="247" y="79"/>
                  </a:cubicBezTo>
                  <a:cubicBezTo>
                    <a:pt x="246" y="80"/>
                    <a:pt x="244" y="80"/>
                    <a:pt x="243" y="81"/>
                  </a:cubicBezTo>
                  <a:cubicBezTo>
                    <a:pt x="241" y="76"/>
                    <a:pt x="238" y="73"/>
                    <a:pt x="237" y="68"/>
                  </a:cubicBezTo>
                  <a:cubicBezTo>
                    <a:pt x="228" y="38"/>
                    <a:pt x="215" y="27"/>
                    <a:pt x="184" y="27"/>
                  </a:cubicBezTo>
                  <a:cubicBezTo>
                    <a:pt x="159" y="27"/>
                    <a:pt x="134" y="27"/>
                    <a:pt x="108" y="27"/>
                  </a:cubicBezTo>
                  <a:cubicBezTo>
                    <a:pt x="103" y="27"/>
                    <a:pt x="97" y="28"/>
                    <a:pt x="90" y="28"/>
                  </a:cubicBezTo>
                  <a:cubicBezTo>
                    <a:pt x="90" y="68"/>
                    <a:pt x="90" y="106"/>
                    <a:pt x="90" y="147"/>
                  </a:cubicBezTo>
                  <a:cubicBezTo>
                    <a:pt x="101" y="147"/>
                    <a:pt x="111" y="147"/>
                    <a:pt x="121" y="147"/>
                  </a:cubicBezTo>
                  <a:cubicBezTo>
                    <a:pt x="139" y="147"/>
                    <a:pt x="156" y="147"/>
                    <a:pt x="173" y="147"/>
                  </a:cubicBezTo>
                  <a:cubicBezTo>
                    <a:pt x="196" y="147"/>
                    <a:pt x="203" y="142"/>
                    <a:pt x="209" y="120"/>
                  </a:cubicBezTo>
                  <a:cubicBezTo>
                    <a:pt x="209" y="118"/>
                    <a:pt x="211" y="116"/>
                    <a:pt x="212" y="111"/>
                  </a:cubicBezTo>
                  <a:cubicBezTo>
                    <a:pt x="215" y="115"/>
                    <a:pt x="219" y="117"/>
                    <a:pt x="219" y="119"/>
                  </a:cubicBezTo>
                  <a:cubicBezTo>
                    <a:pt x="219" y="147"/>
                    <a:pt x="219" y="174"/>
                    <a:pt x="219" y="201"/>
                  </a:cubicBezTo>
                  <a:cubicBezTo>
                    <a:pt x="219" y="203"/>
                    <a:pt x="216" y="205"/>
                    <a:pt x="213" y="210"/>
                  </a:cubicBezTo>
                  <a:cubicBezTo>
                    <a:pt x="211" y="203"/>
                    <a:pt x="209" y="199"/>
                    <a:pt x="208" y="195"/>
                  </a:cubicBezTo>
                  <a:cubicBezTo>
                    <a:pt x="205" y="182"/>
                    <a:pt x="196" y="174"/>
                    <a:pt x="183" y="173"/>
                  </a:cubicBezTo>
                  <a:cubicBezTo>
                    <a:pt x="152" y="172"/>
                    <a:pt x="122" y="173"/>
                    <a:pt x="90" y="173"/>
                  </a:cubicBezTo>
                  <a:cubicBezTo>
                    <a:pt x="90" y="179"/>
                    <a:pt x="89" y="183"/>
                    <a:pt x="89" y="188"/>
                  </a:cubicBezTo>
                  <a:cubicBezTo>
                    <a:pt x="89" y="221"/>
                    <a:pt x="88" y="253"/>
                    <a:pt x="89" y="286"/>
                  </a:cubicBezTo>
                  <a:cubicBezTo>
                    <a:pt x="89" y="308"/>
                    <a:pt x="94" y="313"/>
                    <a:pt x="116" y="313"/>
                  </a:cubicBezTo>
                  <a:cubicBezTo>
                    <a:pt x="138" y="313"/>
                    <a:pt x="160" y="313"/>
                    <a:pt x="182" y="313"/>
                  </a:cubicBezTo>
                  <a:cubicBezTo>
                    <a:pt x="226" y="313"/>
                    <a:pt x="247" y="299"/>
                    <a:pt x="264" y="259"/>
                  </a:cubicBezTo>
                  <a:cubicBezTo>
                    <a:pt x="266" y="252"/>
                    <a:pt x="266" y="252"/>
                    <a:pt x="279"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
              <a:extLst>
                <a:ext uri="{FF2B5EF4-FFF2-40B4-BE49-F238E27FC236}">
                  <a16:creationId xmlns:a16="http://schemas.microsoft.com/office/drawing/2014/main" id="{BFEA4FD0-C306-43E6-AFA1-4C26E5CECCC8}"/>
                </a:ext>
              </a:extLst>
            </p:cNvPr>
            <p:cNvSpPr>
              <a:spLocks/>
            </p:cNvSpPr>
            <p:nvPr userDrawn="1"/>
          </p:nvSpPr>
          <p:spPr bwMode="auto">
            <a:xfrm>
              <a:off x="5730528" y="2414552"/>
              <a:ext cx="158744" cy="192075"/>
            </a:xfrm>
            <a:custGeom>
              <a:avLst/>
              <a:gdLst>
                <a:gd name="T0" fmla="*/ 281 w 281"/>
                <a:gd name="T1" fmla="*/ 245 h 339"/>
                <a:gd name="T2" fmla="*/ 251 w 281"/>
                <a:gd name="T3" fmla="*/ 339 h 339"/>
                <a:gd name="T4" fmla="*/ 232 w 281"/>
                <a:gd name="T5" fmla="*/ 339 h 339"/>
                <a:gd name="T6" fmla="*/ 20 w 281"/>
                <a:gd name="T7" fmla="*/ 339 h 339"/>
                <a:gd name="T8" fmla="*/ 5 w 281"/>
                <a:gd name="T9" fmla="*/ 338 h 339"/>
                <a:gd name="T10" fmla="*/ 0 w 281"/>
                <a:gd name="T11" fmla="*/ 330 h 339"/>
                <a:gd name="T12" fmla="*/ 8 w 281"/>
                <a:gd name="T13" fmla="*/ 327 h 339"/>
                <a:gd name="T14" fmla="*/ 32 w 281"/>
                <a:gd name="T15" fmla="*/ 300 h 339"/>
                <a:gd name="T16" fmla="*/ 34 w 281"/>
                <a:gd name="T17" fmla="*/ 274 h 339"/>
                <a:gd name="T18" fmla="*/ 34 w 281"/>
                <a:gd name="T19" fmla="*/ 67 h 339"/>
                <a:gd name="T20" fmla="*/ 34 w 281"/>
                <a:gd name="T21" fmla="*/ 65 h 339"/>
                <a:gd name="T22" fmla="*/ 1 w 281"/>
                <a:gd name="T23" fmla="*/ 9 h 339"/>
                <a:gd name="T24" fmla="*/ 17 w 281"/>
                <a:gd name="T25" fmla="*/ 4 h 339"/>
                <a:gd name="T26" fmla="*/ 195 w 281"/>
                <a:gd name="T27" fmla="*/ 3 h 339"/>
                <a:gd name="T28" fmla="*/ 243 w 281"/>
                <a:gd name="T29" fmla="*/ 3 h 339"/>
                <a:gd name="T30" fmla="*/ 249 w 281"/>
                <a:gd name="T31" fmla="*/ 79 h 339"/>
                <a:gd name="T32" fmla="*/ 246 w 281"/>
                <a:gd name="T33" fmla="*/ 81 h 339"/>
                <a:gd name="T34" fmla="*/ 238 w 281"/>
                <a:gd name="T35" fmla="*/ 72 h 339"/>
                <a:gd name="T36" fmla="*/ 229 w 281"/>
                <a:gd name="T37" fmla="*/ 48 h 339"/>
                <a:gd name="T38" fmla="*/ 199 w 281"/>
                <a:gd name="T39" fmla="*/ 28 h 339"/>
                <a:gd name="T40" fmla="*/ 91 w 281"/>
                <a:gd name="T41" fmla="*/ 28 h 339"/>
                <a:gd name="T42" fmla="*/ 91 w 281"/>
                <a:gd name="T43" fmla="*/ 147 h 339"/>
                <a:gd name="T44" fmla="*/ 122 w 281"/>
                <a:gd name="T45" fmla="*/ 147 h 339"/>
                <a:gd name="T46" fmla="*/ 176 w 281"/>
                <a:gd name="T47" fmla="*/ 147 h 339"/>
                <a:gd name="T48" fmla="*/ 208 w 281"/>
                <a:gd name="T49" fmla="*/ 124 h 339"/>
                <a:gd name="T50" fmla="*/ 214 w 281"/>
                <a:gd name="T51" fmla="*/ 111 h 339"/>
                <a:gd name="T52" fmla="*/ 214 w 281"/>
                <a:gd name="T53" fmla="*/ 210 h 339"/>
                <a:gd name="T54" fmla="*/ 207 w 281"/>
                <a:gd name="T55" fmla="*/ 194 h 339"/>
                <a:gd name="T56" fmla="*/ 181 w 281"/>
                <a:gd name="T57" fmla="*/ 175 h 339"/>
                <a:gd name="T58" fmla="*/ 98 w 281"/>
                <a:gd name="T59" fmla="*/ 176 h 339"/>
                <a:gd name="T60" fmla="*/ 91 w 281"/>
                <a:gd name="T61" fmla="*/ 177 h 339"/>
                <a:gd name="T62" fmla="*/ 90 w 281"/>
                <a:gd name="T63" fmla="*/ 193 h 339"/>
                <a:gd name="T64" fmla="*/ 90 w 281"/>
                <a:gd name="T65" fmla="*/ 289 h 339"/>
                <a:gd name="T66" fmla="*/ 114 w 281"/>
                <a:gd name="T67" fmla="*/ 313 h 339"/>
                <a:gd name="T68" fmla="*/ 190 w 281"/>
                <a:gd name="T69" fmla="*/ 313 h 339"/>
                <a:gd name="T70" fmla="*/ 261 w 281"/>
                <a:gd name="T71" fmla="*/ 265 h 339"/>
                <a:gd name="T72" fmla="*/ 267 w 281"/>
                <a:gd name="T73" fmla="*/ 252 h 339"/>
                <a:gd name="T74" fmla="*/ 281 w 281"/>
                <a:gd name="T75" fmla="*/ 24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1" h="339">
                  <a:moveTo>
                    <a:pt x="281" y="245"/>
                  </a:moveTo>
                  <a:cubicBezTo>
                    <a:pt x="270" y="279"/>
                    <a:pt x="261" y="309"/>
                    <a:pt x="251" y="339"/>
                  </a:cubicBezTo>
                  <a:cubicBezTo>
                    <a:pt x="244" y="339"/>
                    <a:pt x="238" y="339"/>
                    <a:pt x="232" y="339"/>
                  </a:cubicBezTo>
                  <a:cubicBezTo>
                    <a:pt x="162" y="339"/>
                    <a:pt x="91" y="339"/>
                    <a:pt x="20" y="339"/>
                  </a:cubicBezTo>
                  <a:cubicBezTo>
                    <a:pt x="15" y="339"/>
                    <a:pt x="10" y="339"/>
                    <a:pt x="5" y="338"/>
                  </a:cubicBezTo>
                  <a:cubicBezTo>
                    <a:pt x="3" y="338"/>
                    <a:pt x="2" y="333"/>
                    <a:pt x="0" y="330"/>
                  </a:cubicBezTo>
                  <a:cubicBezTo>
                    <a:pt x="4" y="329"/>
                    <a:pt x="6" y="328"/>
                    <a:pt x="8" y="327"/>
                  </a:cubicBezTo>
                  <a:cubicBezTo>
                    <a:pt x="25" y="323"/>
                    <a:pt x="31" y="317"/>
                    <a:pt x="32" y="300"/>
                  </a:cubicBezTo>
                  <a:cubicBezTo>
                    <a:pt x="33" y="292"/>
                    <a:pt x="34" y="283"/>
                    <a:pt x="34" y="274"/>
                  </a:cubicBezTo>
                  <a:cubicBezTo>
                    <a:pt x="34" y="205"/>
                    <a:pt x="34" y="136"/>
                    <a:pt x="34" y="67"/>
                  </a:cubicBezTo>
                  <a:cubicBezTo>
                    <a:pt x="34" y="66"/>
                    <a:pt x="34" y="65"/>
                    <a:pt x="34" y="65"/>
                  </a:cubicBezTo>
                  <a:cubicBezTo>
                    <a:pt x="34" y="27"/>
                    <a:pt x="32" y="25"/>
                    <a:pt x="1" y="9"/>
                  </a:cubicBezTo>
                  <a:cubicBezTo>
                    <a:pt x="4" y="0"/>
                    <a:pt x="12" y="4"/>
                    <a:pt x="17" y="4"/>
                  </a:cubicBezTo>
                  <a:cubicBezTo>
                    <a:pt x="77" y="3"/>
                    <a:pt x="136" y="3"/>
                    <a:pt x="195" y="3"/>
                  </a:cubicBezTo>
                  <a:cubicBezTo>
                    <a:pt x="211" y="3"/>
                    <a:pt x="226" y="3"/>
                    <a:pt x="243" y="3"/>
                  </a:cubicBezTo>
                  <a:cubicBezTo>
                    <a:pt x="245" y="29"/>
                    <a:pt x="247" y="54"/>
                    <a:pt x="249" y="79"/>
                  </a:cubicBezTo>
                  <a:cubicBezTo>
                    <a:pt x="248" y="79"/>
                    <a:pt x="247" y="80"/>
                    <a:pt x="246" y="81"/>
                  </a:cubicBezTo>
                  <a:cubicBezTo>
                    <a:pt x="243" y="78"/>
                    <a:pt x="240" y="76"/>
                    <a:pt x="238" y="72"/>
                  </a:cubicBezTo>
                  <a:cubicBezTo>
                    <a:pt x="235" y="65"/>
                    <a:pt x="233" y="56"/>
                    <a:pt x="229" y="48"/>
                  </a:cubicBezTo>
                  <a:cubicBezTo>
                    <a:pt x="223" y="36"/>
                    <a:pt x="212" y="28"/>
                    <a:pt x="199" y="28"/>
                  </a:cubicBezTo>
                  <a:cubicBezTo>
                    <a:pt x="163" y="27"/>
                    <a:pt x="128" y="28"/>
                    <a:pt x="91" y="28"/>
                  </a:cubicBezTo>
                  <a:cubicBezTo>
                    <a:pt x="91" y="68"/>
                    <a:pt x="91" y="106"/>
                    <a:pt x="91" y="147"/>
                  </a:cubicBezTo>
                  <a:cubicBezTo>
                    <a:pt x="102" y="147"/>
                    <a:pt x="112" y="147"/>
                    <a:pt x="122" y="147"/>
                  </a:cubicBezTo>
                  <a:cubicBezTo>
                    <a:pt x="140" y="147"/>
                    <a:pt x="158" y="147"/>
                    <a:pt x="176" y="147"/>
                  </a:cubicBezTo>
                  <a:cubicBezTo>
                    <a:pt x="196" y="147"/>
                    <a:pt x="202" y="142"/>
                    <a:pt x="208" y="124"/>
                  </a:cubicBezTo>
                  <a:cubicBezTo>
                    <a:pt x="210" y="120"/>
                    <a:pt x="212" y="117"/>
                    <a:pt x="214" y="111"/>
                  </a:cubicBezTo>
                  <a:cubicBezTo>
                    <a:pt x="222" y="126"/>
                    <a:pt x="223" y="193"/>
                    <a:pt x="214" y="210"/>
                  </a:cubicBezTo>
                  <a:cubicBezTo>
                    <a:pt x="211" y="203"/>
                    <a:pt x="209" y="199"/>
                    <a:pt x="207" y="194"/>
                  </a:cubicBezTo>
                  <a:cubicBezTo>
                    <a:pt x="202" y="178"/>
                    <a:pt x="198" y="175"/>
                    <a:pt x="181" y="175"/>
                  </a:cubicBezTo>
                  <a:cubicBezTo>
                    <a:pt x="153" y="175"/>
                    <a:pt x="125" y="175"/>
                    <a:pt x="98" y="176"/>
                  </a:cubicBezTo>
                  <a:cubicBezTo>
                    <a:pt x="96" y="176"/>
                    <a:pt x="94" y="177"/>
                    <a:pt x="91" y="177"/>
                  </a:cubicBezTo>
                  <a:cubicBezTo>
                    <a:pt x="90" y="182"/>
                    <a:pt x="90" y="188"/>
                    <a:pt x="90" y="193"/>
                  </a:cubicBezTo>
                  <a:cubicBezTo>
                    <a:pt x="90" y="225"/>
                    <a:pt x="89" y="257"/>
                    <a:pt x="90" y="289"/>
                  </a:cubicBezTo>
                  <a:cubicBezTo>
                    <a:pt x="90" y="307"/>
                    <a:pt x="96" y="312"/>
                    <a:pt x="114" y="313"/>
                  </a:cubicBezTo>
                  <a:cubicBezTo>
                    <a:pt x="139" y="313"/>
                    <a:pt x="164" y="313"/>
                    <a:pt x="190" y="313"/>
                  </a:cubicBezTo>
                  <a:cubicBezTo>
                    <a:pt x="224" y="313"/>
                    <a:pt x="248" y="297"/>
                    <a:pt x="261" y="265"/>
                  </a:cubicBezTo>
                  <a:cubicBezTo>
                    <a:pt x="263" y="261"/>
                    <a:pt x="264" y="256"/>
                    <a:pt x="267" y="252"/>
                  </a:cubicBezTo>
                  <a:cubicBezTo>
                    <a:pt x="269" y="250"/>
                    <a:pt x="274" y="249"/>
                    <a:pt x="281"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2">
              <a:extLst>
                <a:ext uri="{FF2B5EF4-FFF2-40B4-BE49-F238E27FC236}">
                  <a16:creationId xmlns:a16="http://schemas.microsoft.com/office/drawing/2014/main" id="{71C0DB8B-607A-4B16-979D-4D0240CD88B9}"/>
                </a:ext>
              </a:extLst>
            </p:cNvPr>
            <p:cNvSpPr>
              <a:spLocks/>
            </p:cNvSpPr>
            <p:nvPr userDrawn="1"/>
          </p:nvSpPr>
          <p:spPr bwMode="auto">
            <a:xfrm>
              <a:off x="4717052" y="2416812"/>
              <a:ext cx="158179" cy="189250"/>
            </a:xfrm>
            <a:custGeom>
              <a:avLst/>
              <a:gdLst>
                <a:gd name="T0" fmla="*/ 88 w 279"/>
                <a:gd name="T1" fmla="*/ 171 h 334"/>
                <a:gd name="T2" fmla="*/ 88 w 279"/>
                <a:gd name="T3" fmla="*/ 285 h 334"/>
                <a:gd name="T4" fmla="*/ 114 w 279"/>
                <a:gd name="T5" fmla="*/ 309 h 334"/>
                <a:gd name="T6" fmla="*/ 186 w 279"/>
                <a:gd name="T7" fmla="*/ 309 h 334"/>
                <a:gd name="T8" fmla="*/ 261 w 279"/>
                <a:gd name="T9" fmla="*/ 259 h 334"/>
                <a:gd name="T10" fmla="*/ 267 w 279"/>
                <a:gd name="T11" fmla="*/ 247 h 334"/>
                <a:gd name="T12" fmla="*/ 279 w 279"/>
                <a:gd name="T13" fmla="*/ 242 h 334"/>
                <a:gd name="T14" fmla="*/ 251 w 279"/>
                <a:gd name="T15" fmla="*/ 334 h 334"/>
                <a:gd name="T16" fmla="*/ 2 w 279"/>
                <a:gd name="T17" fmla="*/ 333 h 334"/>
                <a:gd name="T18" fmla="*/ 0 w 279"/>
                <a:gd name="T19" fmla="*/ 328 h 334"/>
                <a:gd name="T20" fmla="*/ 4 w 279"/>
                <a:gd name="T21" fmla="*/ 324 h 334"/>
                <a:gd name="T22" fmla="*/ 32 w 279"/>
                <a:gd name="T23" fmla="*/ 289 h 334"/>
                <a:gd name="T24" fmla="*/ 32 w 279"/>
                <a:gd name="T25" fmla="*/ 44 h 334"/>
                <a:gd name="T26" fmla="*/ 8 w 279"/>
                <a:gd name="T27" fmla="*/ 10 h 334"/>
                <a:gd name="T28" fmla="*/ 1 w 279"/>
                <a:gd name="T29" fmla="*/ 6 h 334"/>
                <a:gd name="T30" fmla="*/ 0 w 279"/>
                <a:gd name="T31" fmla="*/ 3 h 334"/>
                <a:gd name="T32" fmla="*/ 4 w 279"/>
                <a:gd name="T33" fmla="*/ 0 h 334"/>
                <a:gd name="T34" fmla="*/ 242 w 279"/>
                <a:gd name="T35" fmla="*/ 0 h 334"/>
                <a:gd name="T36" fmla="*/ 246 w 279"/>
                <a:gd name="T37" fmla="*/ 75 h 334"/>
                <a:gd name="T38" fmla="*/ 241 w 279"/>
                <a:gd name="T39" fmla="*/ 77 h 334"/>
                <a:gd name="T40" fmla="*/ 236 w 279"/>
                <a:gd name="T41" fmla="*/ 61 h 334"/>
                <a:gd name="T42" fmla="*/ 187 w 279"/>
                <a:gd name="T43" fmla="*/ 23 h 334"/>
                <a:gd name="T44" fmla="*/ 91 w 279"/>
                <a:gd name="T45" fmla="*/ 23 h 334"/>
                <a:gd name="T46" fmla="*/ 90 w 279"/>
                <a:gd name="T47" fmla="*/ 143 h 334"/>
                <a:gd name="T48" fmla="*/ 137 w 279"/>
                <a:gd name="T49" fmla="*/ 143 h 334"/>
                <a:gd name="T50" fmla="*/ 163 w 279"/>
                <a:gd name="T51" fmla="*/ 143 h 334"/>
                <a:gd name="T52" fmla="*/ 209 w 279"/>
                <a:gd name="T53" fmla="*/ 113 h 334"/>
                <a:gd name="T54" fmla="*/ 216 w 279"/>
                <a:gd name="T55" fmla="*/ 108 h 334"/>
                <a:gd name="T56" fmla="*/ 217 w 279"/>
                <a:gd name="T57" fmla="*/ 202 h 334"/>
                <a:gd name="T58" fmla="*/ 207 w 279"/>
                <a:gd name="T59" fmla="*/ 194 h 334"/>
                <a:gd name="T60" fmla="*/ 176 w 279"/>
                <a:gd name="T61" fmla="*/ 171 h 334"/>
                <a:gd name="T62" fmla="*/ 88 w 279"/>
                <a:gd name="T63" fmla="*/ 1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4">
                  <a:moveTo>
                    <a:pt x="88" y="171"/>
                  </a:moveTo>
                  <a:cubicBezTo>
                    <a:pt x="88" y="211"/>
                    <a:pt x="87" y="248"/>
                    <a:pt x="88" y="285"/>
                  </a:cubicBezTo>
                  <a:cubicBezTo>
                    <a:pt x="88" y="304"/>
                    <a:pt x="94" y="308"/>
                    <a:pt x="114" y="309"/>
                  </a:cubicBezTo>
                  <a:cubicBezTo>
                    <a:pt x="138" y="309"/>
                    <a:pt x="162" y="309"/>
                    <a:pt x="186" y="309"/>
                  </a:cubicBezTo>
                  <a:cubicBezTo>
                    <a:pt x="222" y="309"/>
                    <a:pt x="247" y="292"/>
                    <a:pt x="261" y="259"/>
                  </a:cubicBezTo>
                  <a:cubicBezTo>
                    <a:pt x="263" y="255"/>
                    <a:pt x="264" y="250"/>
                    <a:pt x="267" y="247"/>
                  </a:cubicBezTo>
                  <a:cubicBezTo>
                    <a:pt x="268" y="245"/>
                    <a:pt x="272" y="244"/>
                    <a:pt x="279" y="242"/>
                  </a:cubicBezTo>
                  <a:cubicBezTo>
                    <a:pt x="269" y="275"/>
                    <a:pt x="260" y="304"/>
                    <a:pt x="251" y="334"/>
                  </a:cubicBezTo>
                  <a:cubicBezTo>
                    <a:pt x="167" y="334"/>
                    <a:pt x="85" y="334"/>
                    <a:pt x="2" y="333"/>
                  </a:cubicBezTo>
                  <a:cubicBezTo>
                    <a:pt x="2" y="333"/>
                    <a:pt x="1" y="330"/>
                    <a:pt x="0" y="328"/>
                  </a:cubicBezTo>
                  <a:cubicBezTo>
                    <a:pt x="1" y="327"/>
                    <a:pt x="2" y="325"/>
                    <a:pt x="4" y="324"/>
                  </a:cubicBezTo>
                  <a:cubicBezTo>
                    <a:pt x="27" y="317"/>
                    <a:pt x="32" y="312"/>
                    <a:pt x="32" y="289"/>
                  </a:cubicBezTo>
                  <a:cubicBezTo>
                    <a:pt x="32" y="207"/>
                    <a:pt x="32" y="125"/>
                    <a:pt x="32" y="44"/>
                  </a:cubicBezTo>
                  <a:cubicBezTo>
                    <a:pt x="32" y="26"/>
                    <a:pt x="26" y="14"/>
                    <a:pt x="8" y="10"/>
                  </a:cubicBezTo>
                  <a:cubicBezTo>
                    <a:pt x="5" y="9"/>
                    <a:pt x="3" y="7"/>
                    <a:pt x="1" y="6"/>
                  </a:cubicBezTo>
                  <a:cubicBezTo>
                    <a:pt x="1" y="5"/>
                    <a:pt x="1" y="5"/>
                    <a:pt x="0" y="3"/>
                  </a:cubicBezTo>
                  <a:cubicBezTo>
                    <a:pt x="2" y="2"/>
                    <a:pt x="3" y="0"/>
                    <a:pt x="4" y="0"/>
                  </a:cubicBezTo>
                  <a:cubicBezTo>
                    <a:pt x="83" y="0"/>
                    <a:pt x="161" y="0"/>
                    <a:pt x="242" y="0"/>
                  </a:cubicBezTo>
                  <a:cubicBezTo>
                    <a:pt x="243" y="26"/>
                    <a:pt x="249" y="50"/>
                    <a:pt x="246" y="75"/>
                  </a:cubicBezTo>
                  <a:cubicBezTo>
                    <a:pt x="244" y="76"/>
                    <a:pt x="242" y="76"/>
                    <a:pt x="241" y="77"/>
                  </a:cubicBezTo>
                  <a:cubicBezTo>
                    <a:pt x="239" y="71"/>
                    <a:pt x="237" y="66"/>
                    <a:pt x="236" y="61"/>
                  </a:cubicBezTo>
                  <a:cubicBezTo>
                    <a:pt x="231" y="41"/>
                    <a:pt x="214" y="22"/>
                    <a:pt x="187" y="23"/>
                  </a:cubicBezTo>
                  <a:cubicBezTo>
                    <a:pt x="155" y="24"/>
                    <a:pt x="123" y="23"/>
                    <a:pt x="91" y="23"/>
                  </a:cubicBezTo>
                  <a:cubicBezTo>
                    <a:pt x="87" y="39"/>
                    <a:pt x="86" y="121"/>
                    <a:pt x="90" y="143"/>
                  </a:cubicBezTo>
                  <a:cubicBezTo>
                    <a:pt x="106" y="143"/>
                    <a:pt x="122" y="143"/>
                    <a:pt x="137" y="143"/>
                  </a:cubicBezTo>
                  <a:cubicBezTo>
                    <a:pt x="146" y="143"/>
                    <a:pt x="155" y="143"/>
                    <a:pt x="163" y="143"/>
                  </a:cubicBezTo>
                  <a:cubicBezTo>
                    <a:pt x="187" y="146"/>
                    <a:pt x="204" y="140"/>
                    <a:pt x="209" y="113"/>
                  </a:cubicBezTo>
                  <a:cubicBezTo>
                    <a:pt x="209" y="112"/>
                    <a:pt x="213" y="110"/>
                    <a:pt x="216" y="108"/>
                  </a:cubicBezTo>
                  <a:cubicBezTo>
                    <a:pt x="220" y="124"/>
                    <a:pt x="221" y="180"/>
                    <a:pt x="217" y="202"/>
                  </a:cubicBezTo>
                  <a:cubicBezTo>
                    <a:pt x="210" y="205"/>
                    <a:pt x="209" y="200"/>
                    <a:pt x="207" y="194"/>
                  </a:cubicBezTo>
                  <a:cubicBezTo>
                    <a:pt x="199" y="172"/>
                    <a:pt x="198" y="171"/>
                    <a:pt x="176" y="171"/>
                  </a:cubicBezTo>
                  <a:cubicBezTo>
                    <a:pt x="147" y="171"/>
                    <a:pt x="119" y="171"/>
                    <a:pt x="88"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3">
              <a:extLst>
                <a:ext uri="{FF2B5EF4-FFF2-40B4-BE49-F238E27FC236}">
                  <a16:creationId xmlns:a16="http://schemas.microsoft.com/office/drawing/2014/main" id="{6CDAC1B1-90A8-49B1-B5A8-4EB9C6CF7BDB}"/>
                </a:ext>
              </a:extLst>
            </p:cNvPr>
            <p:cNvSpPr>
              <a:spLocks/>
            </p:cNvSpPr>
            <p:nvPr userDrawn="1"/>
          </p:nvSpPr>
          <p:spPr bwMode="auto">
            <a:xfrm>
              <a:off x="5031715" y="2765936"/>
              <a:ext cx="184166" cy="194334"/>
            </a:xfrm>
            <a:custGeom>
              <a:avLst/>
              <a:gdLst>
                <a:gd name="T0" fmla="*/ 230 w 326"/>
                <a:gd name="T1" fmla="*/ 7 h 344"/>
                <a:gd name="T2" fmla="*/ 242 w 326"/>
                <a:gd name="T3" fmla="*/ 0 h 344"/>
                <a:gd name="T4" fmla="*/ 316 w 326"/>
                <a:gd name="T5" fmla="*/ 0 h 344"/>
                <a:gd name="T6" fmla="*/ 326 w 326"/>
                <a:gd name="T7" fmla="*/ 6 h 344"/>
                <a:gd name="T8" fmla="*/ 321 w 326"/>
                <a:gd name="T9" fmla="*/ 11 h 344"/>
                <a:gd name="T10" fmla="*/ 293 w 326"/>
                <a:gd name="T11" fmla="*/ 45 h 344"/>
                <a:gd name="T12" fmla="*/ 293 w 326"/>
                <a:gd name="T13" fmla="*/ 223 h 344"/>
                <a:gd name="T14" fmla="*/ 201 w 326"/>
                <a:gd name="T15" fmla="*/ 338 h 344"/>
                <a:gd name="T16" fmla="*/ 107 w 326"/>
                <a:gd name="T17" fmla="*/ 332 h 344"/>
                <a:gd name="T18" fmla="*/ 31 w 326"/>
                <a:gd name="T19" fmla="*/ 223 h 344"/>
                <a:gd name="T20" fmla="*/ 31 w 326"/>
                <a:gd name="T21" fmla="*/ 69 h 344"/>
                <a:gd name="T22" fmla="*/ 0 w 326"/>
                <a:gd name="T23" fmla="*/ 6 h 344"/>
                <a:gd name="T24" fmla="*/ 9 w 326"/>
                <a:gd name="T25" fmla="*/ 0 h 344"/>
                <a:gd name="T26" fmla="*/ 113 w 326"/>
                <a:gd name="T27" fmla="*/ 0 h 344"/>
                <a:gd name="T28" fmla="*/ 122 w 326"/>
                <a:gd name="T29" fmla="*/ 5 h 344"/>
                <a:gd name="T30" fmla="*/ 110 w 326"/>
                <a:gd name="T31" fmla="*/ 13 h 344"/>
                <a:gd name="T32" fmla="*/ 89 w 326"/>
                <a:gd name="T33" fmla="*/ 48 h 344"/>
                <a:gd name="T34" fmla="*/ 89 w 326"/>
                <a:gd name="T35" fmla="*/ 228 h 344"/>
                <a:gd name="T36" fmla="*/ 158 w 326"/>
                <a:gd name="T37" fmla="*/ 313 h 344"/>
                <a:gd name="T38" fmla="*/ 264 w 326"/>
                <a:gd name="T39" fmla="*/ 227 h 344"/>
                <a:gd name="T40" fmla="*/ 265 w 326"/>
                <a:gd name="T41" fmla="*/ 43 h 344"/>
                <a:gd name="T42" fmla="*/ 238 w 326"/>
                <a:gd name="T43" fmla="*/ 11 h 344"/>
                <a:gd name="T44" fmla="*/ 230 w 326"/>
                <a:gd name="T45" fmla="*/ 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344">
                  <a:moveTo>
                    <a:pt x="230" y="7"/>
                  </a:moveTo>
                  <a:cubicBezTo>
                    <a:pt x="235" y="4"/>
                    <a:pt x="238" y="0"/>
                    <a:pt x="242" y="0"/>
                  </a:cubicBezTo>
                  <a:cubicBezTo>
                    <a:pt x="266" y="0"/>
                    <a:pt x="291" y="0"/>
                    <a:pt x="316" y="0"/>
                  </a:cubicBezTo>
                  <a:cubicBezTo>
                    <a:pt x="319" y="0"/>
                    <a:pt x="322" y="4"/>
                    <a:pt x="326" y="6"/>
                  </a:cubicBezTo>
                  <a:cubicBezTo>
                    <a:pt x="323" y="9"/>
                    <a:pt x="322" y="11"/>
                    <a:pt x="321" y="11"/>
                  </a:cubicBezTo>
                  <a:cubicBezTo>
                    <a:pt x="297" y="15"/>
                    <a:pt x="293" y="20"/>
                    <a:pt x="293" y="45"/>
                  </a:cubicBezTo>
                  <a:cubicBezTo>
                    <a:pt x="293" y="104"/>
                    <a:pt x="291" y="163"/>
                    <a:pt x="293" y="223"/>
                  </a:cubicBezTo>
                  <a:cubicBezTo>
                    <a:pt x="295" y="281"/>
                    <a:pt x="259" y="326"/>
                    <a:pt x="201" y="338"/>
                  </a:cubicBezTo>
                  <a:cubicBezTo>
                    <a:pt x="169" y="344"/>
                    <a:pt x="138" y="343"/>
                    <a:pt x="107" y="332"/>
                  </a:cubicBezTo>
                  <a:cubicBezTo>
                    <a:pt x="58" y="313"/>
                    <a:pt x="32" y="276"/>
                    <a:pt x="31" y="223"/>
                  </a:cubicBezTo>
                  <a:cubicBezTo>
                    <a:pt x="31" y="172"/>
                    <a:pt x="31" y="121"/>
                    <a:pt x="31" y="69"/>
                  </a:cubicBezTo>
                  <a:cubicBezTo>
                    <a:pt x="31" y="29"/>
                    <a:pt x="31" y="29"/>
                    <a:pt x="0" y="6"/>
                  </a:cubicBezTo>
                  <a:cubicBezTo>
                    <a:pt x="3" y="4"/>
                    <a:pt x="6" y="0"/>
                    <a:pt x="9" y="0"/>
                  </a:cubicBezTo>
                  <a:cubicBezTo>
                    <a:pt x="43" y="0"/>
                    <a:pt x="78" y="0"/>
                    <a:pt x="113" y="0"/>
                  </a:cubicBezTo>
                  <a:cubicBezTo>
                    <a:pt x="115" y="0"/>
                    <a:pt x="117" y="2"/>
                    <a:pt x="122" y="5"/>
                  </a:cubicBezTo>
                  <a:cubicBezTo>
                    <a:pt x="117" y="9"/>
                    <a:pt x="114" y="12"/>
                    <a:pt x="110" y="13"/>
                  </a:cubicBezTo>
                  <a:cubicBezTo>
                    <a:pt x="95" y="21"/>
                    <a:pt x="89" y="32"/>
                    <a:pt x="89" y="48"/>
                  </a:cubicBezTo>
                  <a:cubicBezTo>
                    <a:pt x="89" y="108"/>
                    <a:pt x="88" y="168"/>
                    <a:pt x="89" y="228"/>
                  </a:cubicBezTo>
                  <a:cubicBezTo>
                    <a:pt x="90" y="274"/>
                    <a:pt x="117" y="306"/>
                    <a:pt x="158" y="313"/>
                  </a:cubicBezTo>
                  <a:cubicBezTo>
                    <a:pt x="212" y="323"/>
                    <a:pt x="264" y="282"/>
                    <a:pt x="264" y="227"/>
                  </a:cubicBezTo>
                  <a:cubicBezTo>
                    <a:pt x="265" y="166"/>
                    <a:pt x="265" y="104"/>
                    <a:pt x="265" y="43"/>
                  </a:cubicBezTo>
                  <a:cubicBezTo>
                    <a:pt x="265" y="20"/>
                    <a:pt x="262" y="17"/>
                    <a:pt x="238" y="11"/>
                  </a:cubicBezTo>
                  <a:cubicBezTo>
                    <a:pt x="236" y="11"/>
                    <a:pt x="235" y="9"/>
                    <a:pt x="23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4">
              <a:extLst>
                <a:ext uri="{FF2B5EF4-FFF2-40B4-BE49-F238E27FC236}">
                  <a16:creationId xmlns:a16="http://schemas.microsoft.com/office/drawing/2014/main" id="{3A97B64C-EB92-4CED-9F7A-49BDC57DEE90}"/>
                </a:ext>
              </a:extLst>
            </p:cNvPr>
            <p:cNvSpPr>
              <a:spLocks noEditPoints="1"/>
            </p:cNvSpPr>
            <p:nvPr userDrawn="1"/>
          </p:nvSpPr>
          <p:spPr bwMode="auto">
            <a:xfrm>
              <a:off x="6061575" y="2758591"/>
              <a:ext cx="192075" cy="198289"/>
            </a:xfrm>
            <a:custGeom>
              <a:avLst/>
              <a:gdLst>
                <a:gd name="T0" fmla="*/ 339 w 339"/>
                <a:gd name="T1" fmla="*/ 344 h 351"/>
                <a:gd name="T2" fmla="*/ 222 w 339"/>
                <a:gd name="T3" fmla="*/ 347 h 351"/>
                <a:gd name="T4" fmla="*/ 221 w 339"/>
                <a:gd name="T5" fmla="*/ 343 h 351"/>
                <a:gd name="T6" fmla="*/ 234 w 339"/>
                <a:gd name="T7" fmla="*/ 337 h 351"/>
                <a:gd name="T8" fmla="*/ 245 w 339"/>
                <a:gd name="T9" fmla="*/ 314 h 351"/>
                <a:gd name="T10" fmla="*/ 215 w 339"/>
                <a:gd name="T11" fmla="*/ 244 h 351"/>
                <a:gd name="T12" fmla="*/ 97 w 339"/>
                <a:gd name="T13" fmla="*/ 244 h 351"/>
                <a:gd name="T14" fmla="*/ 67 w 339"/>
                <a:gd name="T15" fmla="*/ 316 h 351"/>
                <a:gd name="T16" fmla="*/ 74 w 339"/>
                <a:gd name="T17" fmla="*/ 334 h 351"/>
                <a:gd name="T18" fmla="*/ 90 w 339"/>
                <a:gd name="T19" fmla="*/ 343 h 351"/>
                <a:gd name="T20" fmla="*/ 0 w 339"/>
                <a:gd name="T21" fmla="*/ 344 h 351"/>
                <a:gd name="T22" fmla="*/ 3 w 339"/>
                <a:gd name="T23" fmla="*/ 340 h 351"/>
                <a:gd name="T24" fmla="*/ 42 w 339"/>
                <a:gd name="T25" fmla="*/ 301 h 351"/>
                <a:gd name="T26" fmla="*/ 153 w 339"/>
                <a:gd name="T27" fmla="*/ 33 h 351"/>
                <a:gd name="T28" fmla="*/ 168 w 339"/>
                <a:gd name="T29" fmla="*/ 0 h 351"/>
                <a:gd name="T30" fmla="*/ 181 w 339"/>
                <a:gd name="T31" fmla="*/ 23 h 351"/>
                <a:gd name="T32" fmla="*/ 276 w 339"/>
                <a:gd name="T33" fmla="*/ 242 h 351"/>
                <a:gd name="T34" fmla="*/ 298 w 339"/>
                <a:gd name="T35" fmla="*/ 294 h 351"/>
                <a:gd name="T36" fmla="*/ 339 w 339"/>
                <a:gd name="T37" fmla="*/ 344 h 351"/>
                <a:gd name="T38" fmla="*/ 155 w 339"/>
                <a:gd name="T39" fmla="*/ 108 h 351"/>
                <a:gd name="T40" fmla="*/ 109 w 339"/>
                <a:gd name="T41" fmla="*/ 216 h 351"/>
                <a:gd name="T42" fmla="*/ 202 w 339"/>
                <a:gd name="T43" fmla="*/ 216 h 351"/>
                <a:gd name="T44" fmla="*/ 155 w 339"/>
                <a:gd name="T45" fmla="*/ 10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9" h="351">
                  <a:moveTo>
                    <a:pt x="339" y="344"/>
                  </a:moveTo>
                  <a:cubicBezTo>
                    <a:pt x="299" y="349"/>
                    <a:pt x="261" y="349"/>
                    <a:pt x="222" y="347"/>
                  </a:cubicBezTo>
                  <a:cubicBezTo>
                    <a:pt x="222" y="346"/>
                    <a:pt x="221" y="344"/>
                    <a:pt x="221" y="343"/>
                  </a:cubicBezTo>
                  <a:cubicBezTo>
                    <a:pt x="226" y="341"/>
                    <a:pt x="230" y="339"/>
                    <a:pt x="234" y="337"/>
                  </a:cubicBezTo>
                  <a:cubicBezTo>
                    <a:pt x="247" y="332"/>
                    <a:pt x="250" y="326"/>
                    <a:pt x="245" y="314"/>
                  </a:cubicBezTo>
                  <a:cubicBezTo>
                    <a:pt x="235" y="290"/>
                    <a:pt x="225" y="267"/>
                    <a:pt x="215" y="244"/>
                  </a:cubicBezTo>
                  <a:cubicBezTo>
                    <a:pt x="175" y="244"/>
                    <a:pt x="137" y="244"/>
                    <a:pt x="97" y="244"/>
                  </a:cubicBezTo>
                  <a:cubicBezTo>
                    <a:pt x="87" y="268"/>
                    <a:pt x="77" y="292"/>
                    <a:pt x="67" y="316"/>
                  </a:cubicBezTo>
                  <a:cubicBezTo>
                    <a:pt x="63" y="324"/>
                    <a:pt x="68" y="330"/>
                    <a:pt x="74" y="334"/>
                  </a:cubicBezTo>
                  <a:cubicBezTo>
                    <a:pt x="78" y="338"/>
                    <a:pt x="84" y="340"/>
                    <a:pt x="90" y="343"/>
                  </a:cubicBezTo>
                  <a:cubicBezTo>
                    <a:pt x="75" y="350"/>
                    <a:pt x="15" y="351"/>
                    <a:pt x="0" y="344"/>
                  </a:cubicBezTo>
                  <a:cubicBezTo>
                    <a:pt x="1" y="343"/>
                    <a:pt x="2" y="340"/>
                    <a:pt x="3" y="340"/>
                  </a:cubicBezTo>
                  <a:cubicBezTo>
                    <a:pt x="25" y="335"/>
                    <a:pt x="35" y="319"/>
                    <a:pt x="42" y="301"/>
                  </a:cubicBezTo>
                  <a:cubicBezTo>
                    <a:pt x="79" y="211"/>
                    <a:pt x="116" y="122"/>
                    <a:pt x="153" y="33"/>
                  </a:cubicBezTo>
                  <a:cubicBezTo>
                    <a:pt x="157" y="23"/>
                    <a:pt x="162" y="14"/>
                    <a:pt x="168" y="0"/>
                  </a:cubicBezTo>
                  <a:cubicBezTo>
                    <a:pt x="174" y="11"/>
                    <a:pt x="178" y="17"/>
                    <a:pt x="181" y="23"/>
                  </a:cubicBezTo>
                  <a:cubicBezTo>
                    <a:pt x="213" y="96"/>
                    <a:pt x="245" y="169"/>
                    <a:pt x="276" y="242"/>
                  </a:cubicBezTo>
                  <a:cubicBezTo>
                    <a:pt x="284" y="260"/>
                    <a:pt x="291" y="277"/>
                    <a:pt x="298" y="294"/>
                  </a:cubicBezTo>
                  <a:cubicBezTo>
                    <a:pt x="307" y="314"/>
                    <a:pt x="314" y="335"/>
                    <a:pt x="339" y="344"/>
                  </a:cubicBezTo>
                  <a:close/>
                  <a:moveTo>
                    <a:pt x="155" y="108"/>
                  </a:moveTo>
                  <a:cubicBezTo>
                    <a:pt x="138" y="146"/>
                    <a:pt x="123" y="180"/>
                    <a:pt x="109" y="216"/>
                  </a:cubicBezTo>
                  <a:cubicBezTo>
                    <a:pt x="141" y="216"/>
                    <a:pt x="170" y="216"/>
                    <a:pt x="202" y="216"/>
                  </a:cubicBezTo>
                  <a:cubicBezTo>
                    <a:pt x="186" y="180"/>
                    <a:pt x="172" y="146"/>
                    <a:pt x="155"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5">
              <a:extLst>
                <a:ext uri="{FF2B5EF4-FFF2-40B4-BE49-F238E27FC236}">
                  <a16:creationId xmlns:a16="http://schemas.microsoft.com/office/drawing/2014/main" id="{516109EA-EE50-4747-AA25-41FC566094D8}"/>
                </a:ext>
              </a:extLst>
            </p:cNvPr>
            <p:cNvSpPr>
              <a:spLocks/>
            </p:cNvSpPr>
            <p:nvPr userDrawn="1"/>
          </p:nvSpPr>
          <p:spPr bwMode="auto">
            <a:xfrm>
              <a:off x="4541360" y="2766500"/>
              <a:ext cx="149705" cy="191510"/>
            </a:xfrm>
            <a:custGeom>
              <a:avLst/>
              <a:gdLst>
                <a:gd name="T0" fmla="*/ 212 w 265"/>
                <a:gd name="T1" fmla="*/ 205 h 339"/>
                <a:gd name="T2" fmla="*/ 206 w 265"/>
                <a:gd name="T3" fmla="*/ 190 h 339"/>
                <a:gd name="T4" fmla="*/ 185 w 265"/>
                <a:gd name="T5" fmla="*/ 171 h 339"/>
                <a:gd name="T6" fmla="*/ 89 w 265"/>
                <a:gd name="T7" fmla="*/ 171 h 339"/>
                <a:gd name="T8" fmla="*/ 89 w 265"/>
                <a:gd name="T9" fmla="*/ 200 h 339"/>
                <a:gd name="T10" fmla="*/ 89 w 265"/>
                <a:gd name="T11" fmla="*/ 288 h 339"/>
                <a:gd name="T12" fmla="*/ 117 w 265"/>
                <a:gd name="T13" fmla="*/ 327 h 339"/>
                <a:gd name="T14" fmla="*/ 123 w 265"/>
                <a:gd name="T15" fmla="*/ 334 h 339"/>
                <a:gd name="T16" fmla="*/ 0 w 265"/>
                <a:gd name="T17" fmla="*/ 335 h 339"/>
                <a:gd name="T18" fmla="*/ 9 w 265"/>
                <a:gd name="T19" fmla="*/ 326 h 339"/>
                <a:gd name="T20" fmla="*/ 33 w 265"/>
                <a:gd name="T21" fmla="*/ 292 h 339"/>
                <a:gd name="T22" fmla="*/ 33 w 265"/>
                <a:gd name="T23" fmla="*/ 46 h 339"/>
                <a:gd name="T24" fmla="*/ 9 w 265"/>
                <a:gd name="T25" fmla="*/ 12 h 339"/>
                <a:gd name="T26" fmla="*/ 4 w 265"/>
                <a:gd name="T27" fmla="*/ 0 h 339"/>
                <a:gd name="T28" fmla="*/ 257 w 265"/>
                <a:gd name="T29" fmla="*/ 0 h 339"/>
                <a:gd name="T30" fmla="*/ 261 w 265"/>
                <a:gd name="T31" fmla="*/ 77 h 339"/>
                <a:gd name="T32" fmla="*/ 257 w 265"/>
                <a:gd name="T33" fmla="*/ 78 h 339"/>
                <a:gd name="T34" fmla="*/ 251 w 265"/>
                <a:gd name="T35" fmla="*/ 63 h 339"/>
                <a:gd name="T36" fmla="*/ 202 w 265"/>
                <a:gd name="T37" fmla="*/ 25 h 339"/>
                <a:gd name="T38" fmla="*/ 93 w 265"/>
                <a:gd name="T39" fmla="*/ 25 h 339"/>
                <a:gd name="T40" fmla="*/ 92 w 265"/>
                <a:gd name="T41" fmla="*/ 145 h 339"/>
                <a:gd name="T42" fmla="*/ 145 w 265"/>
                <a:gd name="T43" fmla="*/ 145 h 339"/>
                <a:gd name="T44" fmla="*/ 178 w 265"/>
                <a:gd name="T45" fmla="*/ 145 h 339"/>
                <a:gd name="T46" fmla="*/ 207 w 265"/>
                <a:gd name="T47" fmla="*/ 123 h 339"/>
                <a:gd name="T48" fmla="*/ 212 w 265"/>
                <a:gd name="T49" fmla="*/ 110 h 339"/>
                <a:gd name="T50" fmla="*/ 212 w 265"/>
                <a:gd name="T51" fmla="*/ 20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9">
                  <a:moveTo>
                    <a:pt x="212" y="205"/>
                  </a:moveTo>
                  <a:cubicBezTo>
                    <a:pt x="210" y="200"/>
                    <a:pt x="208" y="195"/>
                    <a:pt x="206" y="190"/>
                  </a:cubicBezTo>
                  <a:cubicBezTo>
                    <a:pt x="203" y="179"/>
                    <a:pt x="195" y="172"/>
                    <a:pt x="185" y="171"/>
                  </a:cubicBezTo>
                  <a:cubicBezTo>
                    <a:pt x="154" y="170"/>
                    <a:pt x="123" y="171"/>
                    <a:pt x="89" y="171"/>
                  </a:cubicBezTo>
                  <a:cubicBezTo>
                    <a:pt x="89" y="182"/>
                    <a:pt x="89" y="191"/>
                    <a:pt x="89" y="200"/>
                  </a:cubicBezTo>
                  <a:cubicBezTo>
                    <a:pt x="89" y="230"/>
                    <a:pt x="89" y="259"/>
                    <a:pt x="89" y="288"/>
                  </a:cubicBezTo>
                  <a:cubicBezTo>
                    <a:pt x="89" y="315"/>
                    <a:pt x="92" y="317"/>
                    <a:pt x="117" y="327"/>
                  </a:cubicBezTo>
                  <a:cubicBezTo>
                    <a:pt x="119" y="328"/>
                    <a:pt x="121" y="331"/>
                    <a:pt x="123" y="334"/>
                  </a:cubicBezTo>
                  <a:cubicBezTo>
                    <a:pt x="108" y="338"/>
                    <a:pt x="28" y="339"/>
                    <a:pt x="0" y="335"/>
                  </a:cubicBezTo>
                  <a:cubicBezTo>
                    <a:pt x="4" y="331"/>
                    <a:pt x="6" y="327"/>
                    <a:pt x="9" y="326"/>
                  </a:cubicBezTo>
                  <a:cubicBezTo>
                    <a:pt x="28" y="322"/>
                    <a:pt x="33" y="308"/>
                    <a:pt x="33" y="292"/>
                  </a:cubicBezTo>
                  <a:cubicBezTo>
                    <a:pt x="34" y="210"/>
                    <a:pt x="33" y="128"/>
                    <a:pt x="33" y="46"/>
                  </a:cubicBezTo>
                  <a:cubicBezTo>
                    <a:pt x="33" y="29"/>
                    <a:pt x="28" y="16"/>
                    <a:pt x="9" y="12"/>
                  </a:cubicBezTo>
                  <a:cubicBezTo>
                    <a:pt x="3" y="10"/>
                    <a:pt x="0" y="7"/>
                    <a:pt x="4" y="0"/>
                  </a:cubicBezTo>
                  <a:cubicBezTo>
                    <a:pt x="88" y="0"/>
                    <a:pt x="172" y="0"/>
                    <a:pt x="257" y="0"/>
                  </a:cubicBezTo>
                  <a:cubicBezTo>
                    <a:pt x="259" y="26"/>
                    <a:pt x="265" y="52"/>
                    <a:pt x="261" y="77"/>
                  </a:cubicBezTo>
                  <a:cubicBezTo>
                    <a:pt x="260" y="78"/>
                    <a:pt x="258" y="78"/>
                    <a:pt x="257" y="78"/>
                  </a:cubicBezTo>
                  <a:cubicBezTo>
                    <a:pt x="255" y="73"/>
                    <a:pt x="253" y="68"/>
                    <a:pt x="251" y="63"/>
                  </a:cubicBezTo>
                  <a:cubicBezTo>
                    <a:pt x="243" y="37"/>
                    <a:pt x="229" y="26"/>
                    <a:pt x="202" y="25"/>
                  </a:cubicBezTo>
                  <a:cubicBezTo>
                    <a:pt x="166" y="25"/>
                    <a:pt x="129" y="25"/>
                    <a:pt x="93" y="25"/>
                  </a:cubicBezTo>
                  <a:cubicBezTo>
                    <a:pt x="89" y="41"/>
                    <a:pt x="88" y="120"/>
                    <a:pt x="92" y="145"/>
                  </a:cubicBezTo>
                  <a:cubicBezTo>
                    <a:pt x="109" y="145"/>
                    <a:pt x="127" y="145"/>
                    <a:pt x="145" y="145"/>
                  </a:cubicBezTo>
                  <a:cubicBezTo>
                    <a:pt x="156" y="145"/>
                    <a:pt x="167" y="146"/>
                    <a:pt x="178" y="145"/>
                  </a:cubicBezTo>
                  <a:cubicBezTo>
                    <a:pt x="197" y="145"/>
                    <a:pt x="201" y="141"/>
                    <a:pt x="207" y="123"/>
                  </a:cubicBezTo>
                  <a:cubicBezTo>
                    <a:pt x="208" y="119"/>
                    <a:pt x="210" y="115"/>
                    <a:pt x="212" y="110"/>
                  </a:cubicBezTo>
                  <a:cubicBezTo>
                    <a:pt x="220" y="121"/>
                    <a:pt x="221" y="178"/>
                    <a:pt x="21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6">
              <a:extLst>
                <a:ext uri="{FF2B5EF4-FFF2-40B4-BE49-F238E27FC236}">
                  <a16:creationId xmlns:a16="http://schemas.microsoft.com/office/drawing/2014/main" id="{DBAF32BE-326E-469A-B721-D697BFE87A41}"/>
                </a:ext>
              </a:extLst>
            </p:cNvPr>
            <p:cNvSpPr>
              <a:spLocks/>
            </p:cNvSpPr>
            <p:nvPr userDrawn="1"/>
          </p:nvSpPr>
          <p:spPr bwMode="auto">
            <a:xfrm>
              <a:off x="5761599" y="2763111"/>
              <a:ext cx="124849" cy="197159"/>
            </a:xfrm>
            <a:custGeom>
              <a:avLst/>
              <a:gdLst>
                <a:gd name="T0" fmla="*/ 194 w 221"/>
                <a:gd name="T1" fmla="*/ 5 h 349"/>
                <a:gd name="T2" fmla="*/ 197 w 221"/>
                <a:gd name="T3" fmla="*/ 13 h 349"/>
                <a:gd name="T4" fmla="*/ 197 w 221"/>
                <a:gd name="T5" fmla="*/ 107 h 349"/>
                <a:gd name="T6" fmla="*/ 187 w 221"/>
                <a:gd name="T7" fmla="*/ 115 h 349"/>
                <a:gd name="T8" fmla="*/ 183 w 221"/>
                <a:gd name="T9" fmla="*/ 94 h 349"/>
                <a:gd name="T10" fmla="*/ 129 w 221"/>
                <a:gd name="T11" fmla="*/ 31 h 349"/>
                <a:gd name="T12" fmla="*/ 85 w 221"/>
                <a:gd name="T13" fmla="*/ 31 h 349"/>
                <a:gd name="T14" fmla="*/ 76 w 221"/>
                <a:gd name="T15" fmla="*/ 114 h 349"/>
                <a:gd name="T16" fmla="*/ 106 w 221"/>
                <a:gd name="T17" fmla="*/ 133 h 349"/>
                <a:gd name="T18" fmla="*/ 182 w 221"/>
                <a:gd name="T19" fmla="*/ 185 h 349"/>
                <a:gd name="T20" fmla="*/ 213 w 221"/>
                <a:gd name="T21" fmla="*/ 274 h 349"/>
                <a:gd name="T22" fmla="*/ 144 w 221"/>
                <a:gd name="T23" fmla="*/ 342 h 349"/>
                <a:gd name="T24" fmla="*/ 60 w 221"/>
                <a:gd name="T25" fmla="*/ 333 h 349"/>
                <a:gd name="T26" fmla="*/ 21 w 221"/>
                <a:gd name="T27" fmla="*/ 341 h 349"/>
                <a:gd name="T28" fmla="*/ 14 w 221"/>
                <a:gd name="T29" fmla="*/ 343 h 349"/>
                <a:gd name="T30" fmla="*/ 11 w 221"/>
                <a:gd name="T31" fmla="*/ 337 h 349"/>
                <a:gd name="T32" fmla="*/ 11 w 221"/>
                <a:gd name="T33" fmla="*/ 239 h 349"/>
                <a:gd name="T34" fmla="*/ 21 w 221"/>
                <a:gd name="T35" fmla="*/ 229 h 349"/>
                <a:gd name="T36" fmla="*/ 26 w 221"/>
                <a:gd name="T37" fmla="*/ 253 h 349"/>
                <a:gd name="T38" fmla="*/ 91 w 221"/>
                <a:gd name="T39" fmla="*/ 322 h 349"/>
                <a:gd name="T40" fmla="*/ 165 w 221"/>
                <a:gd name="T41" fmla="*/ 276 h 349"/>
                <a:gd name="T42" fmla="*/ 152 w 221"/>
                <a:gd name="T43" fmla="*/ 236 h 349"/>
                <a:gd name="T44" fmla="*/ 119 w 221"/>
                <a:gd name="T45" fmla="*/ 207 h 349"/>
                <a:gd name="T46" fmla="*/ 54 w 221"/>
                <a:gd name="T47" fmla="*/ 168 h 349"/>
                <a:gd name="T48" fmla="*/ 13 w 221"/>
                <a:gd name="T49" fmla="*/ 63 h 349"/>
                <a:gd name="T50" fmla="*/ 100 w 221"/>
                <a:gd name="T51" fmla="*/ 3 h 349"/>
                <a:gd name="T52" fmla="*/ 148 w 221"/>
                <a:gd name="T53" fmla="*/ 14 h 349"/>
                <a:gd name="T54" fmla="*/ 188 w 221"/>
                <a:gd name="T55" fmla="*/ 6 h 349"/>
                <a:gd name="T56" fmla="*/ 194 w 221"/>
                <a:gd name="T57" fmla="*/ 5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49">
                  <a:moveTo>
                    <a:pt x="194" y="5"/>
                  </a:moveTo>
                  <a:cubicBezTo>
                    <a:pt x="195" y="8"/>
                    <a:pt x="197" y="10"/>
                    <a:pt x="197" y="13"/>
                  </a:cubicBezTo>
                  <a:cubicBezTo>
                    <a:pt x="197" y="44"/>
                    <a:pt x="197" y="76"/>
                    <a:pt x="197" y="107"/>
                  </a:cubicBezTo>
                  <a:cubicBezTo>
                    <a:pt x="197" y="113"/>
                    <a:pt x="196" y="118"/>
                    <a:pt x="187" y="115"/>
                  </a:cubicBezTo>
                  <a:cubicBezTo>
                    <a:pt x="186" y="108"/>
                    <a:pt x="184" y="101"/>
                    <a:pt x="183" y="94"/>
                  </a:cubicBezTo>
                  <a:cubicBezTo>
                    <a:pt x="175" y="65"/>
                    <a:pt x="157" y="43"/>
                    <a:pt x="129" y="31"/>
                  </a:cubicBezTo>
                  <a:cubicBezTo>
                    <a:pt x="115" y="25"/>
                    <a:pt x="99" y="25"/>
                    <a:pt x="85" y="31"/>
                  </a:cubicBezTo>
                  <a:cubicBezTo>
                    <a:pt x="49" y="48"/>
                    <a:pt x="44" y="88"/>
                    <a:pt x="76" y="114"/>
                  </a:cubicBezTo>
                  <a:cubicBezTo>
                    <a:pt x="85" y="122"/>
                    <a:pt x="96" y="127"/>
                    <a:pt x="106" y="133"/>
                  </a:cubicBezTo>
                  <a:cubicBezTo>
                    <a:pt x="132" y="150"/>
                    <a:pt x="158" y="165"/>
                    <a:pt x="182" y="185"/>
                  </a:cubicBezTo>
                  <a:cubicBezTo>
                    <a:pt x="210" y="207"/>
                    <a:pt x="221" y="238"/>
                    <a:pt x="213" y="274"/>
                  </a:cubicBezTo>
                  <a:cubicBezTo>
                    <a:pt x="204" y="310"/>
                    <a:pt x="180" y="334"/>
                    <a:pt x="144" y="342"/>
                  </a:cubicBezTo>
                  <a:cubicBezTo>
                    <a:pt x="116" y="349"/>
                    <a:pt x="87" y="345"/>
                    <a:pt x="60" y="333"/>
                  </a:cubicBezTo>
                  <a:cubicBezTo>
                    <a:pt x="38" y="323"/>
                    <a:pt x="38" y="324"/>
                    <a:pt x="21" y="341"/>
                  </a:cubicBezTo>
                  <a:cubicBezTo>
                    <a:pt x="20" y="343"/>
                    <a:pt x="17" y="342"/>
                    <a:pt x="14" y="343"/>
                  </a:cubicBezTo>
                  <a:cubicBezTo>
                    <a:pt x="13" y="340"/>
                    <a:pt x="11" y="339"/>
                    <a:pt x="11" y="337"/>
                  </a:cubicBezTo>
                  <a:cubicBezTo>
                    <a:pt x="11" y="304"/>
                    <a:pt x="11" y="272"/>
                    <a:pt x="11" y="239"/>
                  </a:cubicBezTo>
                  <a:cubicBezTo>
                    <a:pt x="11" y="233"/>
                    <a:pt x="10" y="226"/>
                    <a:pt x="21" y="229"/>
                  </a:cubicBezTo>
                  <a:cubicBezTo>
                    <a:pt x="22" y="237"/>
                    <a:pt x="24" y="245"/>
                    <a:pt x="26" y="253"/>
                  </a:cubicBezTo>
                  <a:cubicBezTo>
                    <a:pt x="35" y="288"/>
                    <a:pt x="56" y="312"/>
                    <a:pt x="91" y="322"/>
                  </a:cubicBezTo>
                  <a:cubicBezTo>
                    <a:pt x="130" y="333"/>
                    <a:pt x="158" y="302"/>
                    <a:pt x="165" y="276"/>
                  </a:cubicBezTo>
                  <a:cubicBezTo>
                    <a:pt x="168" y="261"/>
                    <a:pt x="163" y="247"/>
                    <a:pt x="152" y="236"/>
                  </a:cubicBezTo>
                  <a:cubicBezTo>
                    <a:pt x="142" y="225"/>
                    <a:pt x="131" y="215"/>
                    <a:pt x="119" y="207"/>
                  </a:cubicBezTo>
                  <a:cubicBezTo>
                    <a:pt x="98" y="193"/>
                    <a:pt x="76" y="181"/>
                    <a:pt x="54" y="168"/>
                  </a:cubicBezTo>
                  <a:cubicBezTo>
                    <a:pt x="16" y="144"/>
                    <a:pt x="0" y="105"/>
                    <a:pt x="13" y="63"/>
                  </a:cubicBezTo>
                  <a:cubicBezTo>
                    <a:pt x="25" y="25"/>
                    <a:pt x="60" y="0"/>
                    <a:pt x="100" y="3"/>
                  </a:cubicBezTo>
                  <a:cubicBezTo>
                    <a:pt x="116" y="4"/>
                    <a:pt x="132" y="9"/>
                    <a:pt x="148" y="14"/>
                  </a:cubicBezTo>
                  <a:cubicBezTo>
                    <a:pt x="172" y="22"/>
                    <a:pt x="171" y="23"/>
                    <a:pt x="188" y="6"/>
                  </a:cubicBezTo>
                  <a:cubicBezTo>
                    <a:pt x="189" y="5"/>
                    <a:pt x="191" y="6"/>
                    <a:pt x="19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7">
              <a:extLst>
                <a:ext uri="{FF2B5EF4-FFF2-40B4-BE49-F238E27FC236}">
                  <a16:creationId xmlns:a16="http://schemas.microsoft.com/office/drawing/2014/main" id="{3C7E8EF3-56D4-468D-83A9-4DAFA9087715}"/>
                </a:ext>
              </a:extLst>
            </p:cNvPr>
            <p:cNvSpPr>
              <a:spLocks/>
            </p:cNvSpPr>
            <p:nvPr userDrawn="1"/>
          </p:nvSpPr>
          <p:spPr bwMode="auto">
            <a:xfrm>
              <a:off x="6075698" y="2413422"/>
              <a:ext cx="123154" cy="194900"/>
            </a:xfrm>
            <a:custGeom>
              <a:avLst/>
              <a:gdLst>
                <a:gd name="T0" fmla="*/ 190 w 218"/>
                <a:gd name="T1" fmla="*/ 113 h 344"/>
                <a:gd name="T2" fmla="*/ 180 w 218"/>
                <a:gd name="T3" fmla="*/ 105 h 344"/>
                <a:gd name="T4" fmla="*/ 147 w 218"/>
                <a:gd name="T5" fmla="*/ 43 h 344"/>
                <a:gd name="T6" fmla="*/ 93 w 218"/>
                <a:gd name="T7" fmla="*/ 25 h 344"/>
                <a:gd name="T8" fmla="*/ 59 w 218"/>
                <a:gd name="T9" fmla="*/ 99 h 344"/>
                <a:gd name="T10" fmla="*/ 97 w 218"/>
                <a:gd name="T11" fmla="*/ 130 h 344"/>
                <a:gd name="T12" fmla="*/ 184 w 218"/>
                <a:gd name="T13" fmla="*/ 190 h 344"/>
                <a:gd name="T14" fmla="*/ 204 w 218"/>
                <a:gd name="T15" fmla="*/ 283 h 344"/>
                <a:gd name="T16" fmla="*/ 123 w 218"/>
                <a:gd name="T17" fmla="*/ 343 h 344"/>
                <a:gd name="T18" fmla="*/ 50 w 218"/>
                <a:gd name="T19" fmla="*/ 329 h 344"/>
                <a:gd name="T20" fmla="*/ 19 w 218"/>
                <a:gd name="T21" fmla="*/ 336 h 344"/>
                <a:gd name="T22" fmla="*/ 10 w 218"/>
                <a:gd name="T23" fmla="*/ 342 h 344"/>
                <a:gd name="T24" fmla="*/ 9 w 218"/>
                <a:gd name="T25" fmla="*/ 227 h 344"/>
                <a:gd name="T26" fmla="*/ 19 w 218"/>
                <a:gd name="T27" fmla="*/ 237 h 344"/>
                <a:gd name="T28" fmla="*/ 50 w 218"/>
                <a:gd name="T29" fmla="*/ 300 h 344"/>
                <a:gd name="T30" fmla="*/ 83 w 218"/>
                <a:gd name="T31" fmla="*/ 319 h 344"/>
                <a:gd name="T32" fmla="*/ 159 w 218"/>
                <a:gd name="T33" fmla="*/ 278 h 344"/>
                <a:gd name="T34" fmla="*/ 145 w 218"/>
                <a:gd name="T35" fmla="*/ 231 h 344"/>
                <a:gd name="T36" fmla="*/ 90 w 218"/>
                <a:gd name="T37" fmla="*/ 190 h 344"/>
                <a:gd name="T38" fmla="*/ 46 w 218"/>
                <a:gd name="T39" fmla="*/ 163 h 344"/>
                <a:gd name="T40" fmla="*/ 4 w 218"/>
                <a:gd name="T41" fmla="*/ 83 h 344"/>
                <a:gd name="T42" fmla="*/ 66 w 218"/>
                <a:gd name="T43" fmla="*/ 5 h 344"/>
                <a:gd name="T44" fmla="*/ 117 w 218"/>
                <a:gd name="T45" fmla="*/ 4 h 344"/>
                <a:gd name="T46" fmla="*/ 146 w 218"/>
                <a:gd name="T47" fmla="*/ 13 h 344"/>
                <a:gd name="T48" fmla="*/ 182 w 218"/>
                <a:gd name="T49" fmla="*/ 7 h 344"/>
                <a:gd name="T50" fmla="*/ 190 w 218"/>
                <a:gd name="T51" fmla="*/ 6 h 344"/>
                <a:gd name="T52" fmla="*/ 190 w 218"/>
                <a:gd name="T53" fmla="*/ 11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8" h="344">
                  <a:moveTo>
                    <a:pt x="190" y="113"/>
                  </a:moveTo>
                  <a:cubicBezTo>
                    <a:pt x="181" y="115"/>
                    <a:pt x="180" y="110"/>
                    <a:pt x="180" y="105"/>
                  </a:cubicBezTo>
                  <a:cubicBezTo>
                    <a:pt x="178" y="79"/>
                    <a:pt x="166" y="59"/>
                    <a:pt x="147" y="43"/>
                  </a:cubicBezTo>
                  <a:cubicBezTo>
                    <a:pt x="131" y="30"/>
                    <a:pt x="114" y="23"/>
                    <a:pt x="93" y="25"/>
                  </a:cubicBezTo>
                  <a:cubicBezTo>
                    <a:pt x="58" y="29"/>
                    <a:pt x="39" y="70"/>
                    <a:pt x="59" y="99"/>
                  </a:cubicBezTo>
                  <a:cubicBezTo>
                    <a:pt x="68" y="113"/>
                    <a:pt x="82" y="122"/>
                    <a:pt x="97" y="130"/>
                  </a:cubicBezTo>
                  <a:cubicBezTo>
                    <a:pt x="129" y="146"/>
                    <a:pt x="159" y="164"/>
                    <a:pt x="184" y="190"/>
                  </a:cubicBezTo>
                  <a:cubicBezTo>
                    <a:pt x="210" y="217"/>
                    <a:pt x="218" y="248"/>
                    <a:pt x="204" y="283"/>
                  </a:cubicBezTo>
                  <a:cubicBezTo>
                    <a:pt x="189" y="319"/>
                    <a:pt x="162" y="340"/>
                    <a:pt x="123" y="343"/>
                  </a:cubicBezTo>
                  <a:cubicBezTo>
                    <a:pt x="98" y="344"/>
                    <a:pt x="73" y="341"/>
                    <a:pt x="50" y="329"/>
                  </a:cubicBezTo>
                  <a:cubicBezTo>
                    <a:pt x="33" y="321"/>
                    <a:pt x="33" y="321"/>
                    <a:pt x="19" y="336"/>
                  </a:cubicBezTo>
                  <a:cubicBezTo>
                    <a:pt x="17" y="338"/>
                    <a:pt x="14" y="340"/>
                    <a:pt x="10" y="342"/>
                  </a:cubicBezTo>
                  <a:cubicBezTo>
                    <a:pt x="5" y="325"/>
                    <a:pt x="5" y="244"/>
                    <a:pt x="9" y="227"/>
                  </a:cubicBezTo>
                  <a:cubicBezTo>
                    <a:pt x="19" y="224"/>
                    <a:pt x="18" y="232"/>
                    <a:pt x="19" y="237"/>
                  </a:cubicBezTo>
                  <a:cubicBezTo>
                    <a:pt x="22" y="262"/>
                    <a:pt x="31" y="284"/>
                    <a:pt x="50" y="300"/>
                  </a:cubicBezTo>
                  <a:cubicBezTo>
                    <a:pt x="60" y="308"/>
                    <a:pt x="71" y="315"/>
                    <a:pt x="83" y="319"/>
                  </a:cubicBezTo>
                  <a:cubicBezTo>
                    <a:pt x="113" y="330"/>
                    <a:pt x="151" y="309"/>
                    <a:pt x="159" y="278"/>
                  </a:cubicBezTo>
                  <a:cubicBezTo>
                    <a:pt x="163" y="260"/>
                    <a:pt x="158" y="243"/>
                    <a:pt x="145" y="231"/>
                  </a:cubicBezTo>
                  <a:cubicBezTo>
                    <a:pt x="128" y="216"/>
                    <a:pt x="109" y="203"/>
                    <a:pt x="90" y="190"/>
                  </a:cubicBezTo>
                  <a:cubicBezTo>
                    <a:pt x="76" y="181"/>
                    <a:pt x="61" y="173"/>
                    <a:pt x="46" y="163"/>
                  </a:cubicBezTo>
                  <a:cubicBezTo>
                    <a:pt x="17" y="145"/>
                    <a:pt x="0" y="118"/>
                    <a:pt x="4" y="83"/>
                  </a:cubicBezTo>
                  <a:cubicBezTo>
                    <a:pt x="8" y="45"/>
                    <a:pt x="28" y="16"/>
                    <a:pt x="66" y="5"/>
                  </a:cubicBezTo>
                  <a:cubicBezTo>
                    <a:pt x="82" y="0"/>
                    <a:pt x="100" y="2"/>
                    <a:pt x="117" y="4"/>
                  </a:cubicBezTo>
                  <a:cubicBezTo>
                    <a:pt x="127" y="4"/>
                    <a:pt x="136" y="9"/>
                    <a:pt x="146" y="13"/>
                  </a:cubicBezTo>
                  <a:cubicBezTo>
                    <a:pt x="159" y="18"/>
                    <a:pt x="172" y="24"/>
                    <a:pt x="182" y="7"/>
                  </a:cubicBezTo>
                  <a:cubicBezTo>
                    <a:pt x="183" y="6"/>
                    <a:pt x="187" y="6"/>
                    <a:pt x="190" y="6"/>
                  </a:cubicBezTo>
                  <a:cubicBezTo>
                    <a:pt x="190" y="42"/>
                    <a:pt x="190" y="78"/>
                    <a:pt x="19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8">
              <a:extLst>
                <a:ext uri="{FF2B5EF4-FFF2-40B4-BE49-F238E27FC236}">
                  <a16:creationId xmlns:a16="http://schemas.microsoft.com/office/drawing/2014/main" id="{4AD8108D-E834-406F-848F-F27C05D54F70}"/>
                </a:ext>
              </a:extLst>
            </p:cNvPr>
            <p:cNvSpPr>
              <a:spLocks/>
            </p:cNvSpPr>
            <p:nvPr userDrawn="1"/>
          </p:nvSpPr>
          <p:spPr bwMode="auto">
            <a:xfrm>
              <a:off x="5527720" y="2415117"/>
              <a:ext cx="183036" cy="193205"/>
            </a:xfrm>
            <a:custGeom>
              <a:avLst/>
              <a:gdLst>
                <a:gd name="T0" fmla="*/ 0 w 323"/>
                <a:gd name="T1" fmla="*/ 6 h 341"/>
                <a:gd name="T2" fmla="*/ 121 w 323"/>
                <a:gd name="T3" fmla="*/ 7 h 341"/>
                <a:gd name="T4" fmla="*/ 112 w 323"/>
                <a:gd name="T5" fmla="*/ 12 h 341"/>
                <a:gd name="T6" fmla="*/ 98 w 323"/>
                <a:gd name="T7" fmla="*/ 42 h 341"/>
                <a:gd name="T8" fmla="*/ 114 w 323"/>
                <a:gd name="T9" fmla="*/ 79 h 341"/>
                <a:gd name="T10" fmla="*/ 178 w 323"/>
                <a:gd name="T11" fmla="*/ 223 h 341"/>
                <a:gd name="T12" fmla="*/ 183 w 323"/>
                <a:gd name="T13" fmla="*/ 235 h 341"/>
                <a:gd name="T14" fmla="*/ 191 w 323"/>
                <a:gd name="T15" fmla="*/ 217 h 341"/>
                <a:gd name="T16" fmla="*/ 260 w 323"/>
                <a:gd name="T17" fmla="*/ 47 h 341"/>
                <a:gd name="T18" fmla="*/ 247 w 323"/>
                <a:gd name="T19" fmla="*/ 10 h 341"/>
                <a:gd name="T20" fmla="*/ 245 w 323"/>
                <a:gd name="T21" fmla="*/ 7 h 341"/>
                <a:gd name="T22" fmla="*/ 323 w 323"/>
                <a:gd name="T23" fmla="*/ 4 h 341"/>
                <a:gd name="T24" fmla="*/ 320 w 323"/>
                <a:gd name="T25" fmla="*/ 12 h 341"/>
                <a:gd name="T26" fmla="*/ 291 w 323"/>
                <a:gd name="T27" fmla="*/ 47 h 341"/>
                <a:gd name="T28" fmla="*/ 247 w 323"/>
                <a:gd name="T29" fmla="*/ 158 h 341"/>
                <a:gd name="T30" fmla="*/ 181 w 323"/>
                <a:gd name="T31" fmla="*/ 325 h 341"/>
                <a:gd name="T32" fmla="*/ 178 w 323"/>
                <a:gd name="T33" fmla="*/ 333 h 341"/>
                <a:gd name="T34" fmla="*/ 162 w 323"/>
                <a:gd name="T35" fmla="*/ 333 h 341"/>
                <a:gd name="T36" fmla="*/ 157 w 323"/>
                <a:gd name="T37" fmla="*/ 322 h 341"/>
                <a:gd name="T38" fmla="*/ 38 w 323"/>
                <a:gd name="T39" fmla="*/ 45 h 341"/>
                <a:gd name="T40" fmla="*/ 0 w 323"/>
                <a:gd name="T41" fmla="*/ 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41">
                  <a:moveTo>
                    <a:pt x="0" y="6"/>
                  </a:moveTo>
                  <a:cubicBezTo>
                    <a:pt x="24" y="1"/>
                    <a:pt x="104" y="1"/>
                    <a:pt x="121" y="7"/>
                  </a:cubicBezTo>
                  <a:cubicBezTo>
                    <a:pt x="117" y="9"/>
                    <a:pt x="115" y="11"/>
                    <a:pt x="112" y="12"/>
                  </a:cubicBezTo>
                  <a:cubicBezTo>
                    <a:pt x="93" y="18"/>
                    <a:pt x="90" y="24"/>
                    <a:pt x="98" y="42"/>
                  </a:cubicBezTo>
                  <a:cubicBezTo>
                    <a:pt x="103" y="55"/>
                    <a:pt x="109" y="67"/>
                    <a:pt x="114" y="79"/>
                  </a:cubicBezTo>
                  <a:cubicBezTo>
                    <a:pt x="136" y="127"/>
                    <a:pt x="157" y="175"/>
                    <a:pt x="178" y="223"/>
                  </a:cubicBezTo>
                  <a:cubicBezTo>
                    <a:pt x="179" y="226"/>
                    <a:pt x="181" y="229"/>
                    <a:pt x="183" y="235"/>
                  </a:cubicBezTo>
                  <a:cubicBezTo>
                    <a:pt x="187" y="227"/>
                    <a:pt x="189" y="222"/>
                    <a:pt x="191" y="217"/>
                  </a:cubicBezTo>
                  <a:cubicBezTo>
                    <a:pt x="214" y="160"/>
                    <a:pt x="237" y="104"/>
                    <a:pt x="260" y="47"/>
                  </a:cubicBezTo>
                  <a:cubicBezTo>
                    <a:pt x="269" y="23"/>
                    <a:pt x="269" y="23"/>
                    <a:pt x="247" y="10"/>
                  </a:cubicBezTo>
                  <a:cubicBezTo>
                    <a:pt x="246" y="10"/>
                    <a:pt x="245" y="8"/>
                    <a:pt x="245" y="7"/>
                  </a:cubicBezTo>
                  <a:cubicBezTo>
                    <a:pt x="255" y="1"/>
                    <a:pt x="291" y="0"/>
                    <a:pt x="323" y="4"/>
                  </a:cubicBezTo>
                  <a:cubicBezTo>
                    <a:pt x="322" y="7"/>
                    <a:pt x="321" y="12"/>
                    <a:pt x="320" y="12"/>
                  </a:cubicBezTo>
                  <a:cubicBezTo>
                    <a:pt x="303" y="18"/>
                    <a:pt x="297" y="32"/>
                    <a:pt x="291" y="47"/>
                  </a:cubicBezTo>
                  <a:cubicBezTo>
                    <a:pt x="276" y="84"/>
                    <a:pt x="262" y="121"/>
                    <a:pt x="247" y="158"/>
                  </a:cubicBezTo>
                  <a:cubicBezTo>
                    <a:pt x="225" y="214"/>
                    <a:pt x="203" y="269"/>
                    <a:pt x="181" y="325"/>
                  </a:cubicBezTo>
                  <a:cubicBezTo>
                    <a:pt x="180" y="328"/>
                    <a:pt x="179" y="330"/>
                    <a:pt x="178" y="333"/>
                  </a:cubicBezTo>
                  <a:cubicBezTo>
                    <a:pt x="173" y="341"/>
                    <a:pt x="167" y="341"/>
                    <a:pt x="162" y="333"/>
                  </a:cubicBezTo>
                  <a:cubicBezTo>
                    <a:pt x="160" y="329"/>
                    <a:pt x="158" y="325"/>
                    <a:pt x="157" y="322"/>
                  </a:cubicBezTo>
                  <a:cubicBezTo>
                    <a:pt x="117" y="230"/>
                    <a:pt x="77" y="137"/>
                    <a:pt x="38" y="45"/>
                  </a:cubicBezTo>
                  <a:cubicBezTo>
                    <a:pt x="31" y="28"/>
                    <a:pt x="19" y="1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9">
              <a:extLst>
                <a:ext uri="{FF2B5EF4-FFF2-40B4-BE49-F238E27FC236}">
                  <a16:creationId xmlns:a16="http://schemas.microsoft.com/office/drawing/2014/main" id="{63F09FDB-E2E4-4C49-A93F-E73E251CDA72}"/>
                </a:ext>
              </a:extLst>
            </p:cNvPr>
            <p:cNvSpPr>
              <a:spLocks/>
            </p:cNvSpPr>
            <p:nvPr userDrawn="1"/>
          </p:nvSpPr>
          <p:spPr bwMode="auto">
            <a:xfrm>
              <a:off x="6299973" y="2417376"/>
              <a:ext cx="164958" cy="189815"/>
            </a:xfrm>
            <a:custGeom>
              <a:avLst/>
              <a:gdLst>
                <a:gd name="T0" fmla="*/ 175 w 292"/>
                <a:gd name="T1" fmla="*/ 24 h 335"/>
                <a:gd name="T2" fmla="*/ 174 w 292"/>
                <a:gd name="T3" fmla="*/ 45 h 335"/>
                <a:gd name="T4" fmla="*/ 174 w 292"/>
                <a:gd name="T5" fmla="*/ 283 h 335"/>
                <a:gd name="T6" fmla="*/ 207 w 292"/>
                <a:gd name="T7" fmla="*/ 326 h 335"/>
                <a:gd name="T8" fmla="*/ 200 w 292"/>
                <a:gd name="T9" fmla="*/ 334 h 335"/>
                <a:gd name="T10" fmla="*/ 172 w 292"/>
                <a:gd name="T11" fmla="*/ 334 h 335"/>
                <a:gd name="T12" fmla="*/ 98 w 292"/>
                <a:gd name="T13" fmla="*/ 334 h 335"/>
                <a:gd name="T14" fmla="*/ 88 w 292"/>
                <a:gd name="T15" fmla="*/ 324 h 335"/>
                <a:gd name="T16" fmla="*/ 98 w 292"/>
                <a:gd name="T17" fmla="*/ 322 h 335"/>
                <a:gd name="T18" fmla="*/ 118 w 292"/>
                <a:gd name="T19" fmla="*/ 295 h 335"/>
                <a:gd name="T20" fmla="*/ 118 w 292"/>
                <a:gd name="T21" fmla="*/ 25 h 335"/>
                <a:gd name="T22" fmla="*/ 39 w 292"/>
                <a:gd name="T23" fmla="*/ 27 h 335"/>
                <a:gd name="T24" fmla="*/ 16 w 292"/>
                <a:gd name="T25" fmla="*/ 53 h 335"/>
                <a:gd name="T26" fmla="*/ 9 w 292"/>
                <a:gd name="T27" fmla="*/ 78 h 335"/>
                <a:gd name="T28" fmla="*/ 6 w 292"/>
                <a:gd name="T29" fmla="*/ 0 h 335"/>
                <a:gd name="T30" fmla="*/ 285 w 292"/>
                <a:gd name="T31" fmla="*/ 0 h 335"/>
                <a:gd name="T32" fmla="*/ 283 w 292"/>
                <a:gd name="T33" fmla="*/ 81 h 335"/>
                <a:gd name="T34" fmla="*/ 278 w 292"/>
                <a:gd name="T35" fmla="*/ 63 h 335"/>
                <a:gd name="T36" fmla="*/ 230 w 292"/>
                <a:gd name="T37" fmla="*/ 24 h 335"/>
                <a:gd name="T38" fmla="*/ 175 w 292"/>
                <a:gd name="T39" fmla="*/ 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5">
                  <a:moveTo>
                    <a:pt x="175" y="24"/>
                  </a:moveTo>
                  <a:cubicBezTo>
                    <a:pt x="175" y="32"/>
                    <a:pt x="174" y="39"/>
                    <a:pt x="174" y="45"/>
                  </a:cubicBezTo>
                  <a:cubicBezTo>
                    <a:pt x="174" y="125"/>
                    <a:pt x="174" y="204"/>
                    <a:pt x="174" y="283"/>
                  </a:cubicBezTo>
                  <a:cubicBezTo>
                    <a:pt x="174" y="313"/>
                    <a:pt x="178" y="317"/>
                    <a:pt x="207" y="326"/>
                  </a:cubicBezTo>
                  <a:cubicBezTo>
                    <a:pt x="204" y="329"/>
                    <a:pt x="202" y="333"/>
                    <a:pt x="200" y="334"/>
                  </a:cubicBezTo>
                  <a:cubicBezTo>
                    <a:pt x="191" y="335"/>
                    <a:pt x="182" y="334"/>
                    <a:pt x="172" y="334"/>
                  </a:cubicBezTo>
                  <a:cubicBezTo>
                    <a:pt x="148" y="334"/>
                    <a:pt x="123" y="334"/>
                    <a:pt x="98" y="334"/>
                  </a:cubicBezTo>
                  <a:cubicBezTo>
                    <a:pt x="93" y="334"/>
                    <a:pt x="85" y="335"/>
                    <a:pt x="88" y="324"/>
                  </a:cubicBezTo>
                  <a:cubicBezTo>
                    <a:pt x="91" y="323"/>
                    <a:pt x="95" y="323"/>
                    <a:pt x="98" y="322"/>
                  </a:cubicBezTo>
                  <a:cubicBezTo>
                    <a:pt x="111" y="318"/>
                    <a:pt x="118" y="308"/>
                    <a:pt x="118" y="295"/>
                  </a:cubicBezTo>
                  <a:cubicBezTo>
                    <a:pt x="118" y="206"/>
                    <a:pt x="118" y="117"/>
                    <a:pt x="118" y="25"/>
                  </a:cubicBezTo>
                  <a:cubicBezTo>
                    <a:pt x="91" y="24"/>
                    <a:pt x="65" y="21"/>
                    <a:pt x="39" y="27"/>
                  </a:cubicBezTo>
                  <a:cubicBezTo>
                    <a:pt x="26" y="31"/>
                    <a:pt x="20" y="41"/>
                    <a:pt x="16" y="53"/>
                  </a:cubicBezTo>
                  <a:cubicBezTo>
                    <a:pt x="13" y="61"/>
                    <a:pt x="12" y="69"/>
                    <a:pt x="9" y="78"/>
                  </a:cubicBezTo>
                  <a:cubicBezTo>
                    <a:pt x="1" y="68"/>
                    <a:pt x="0" y="44"/>
                    <a:pt x="6" y="0"/>
                  </a:cubicBezTo>
                  <a:cubicBezTo>
                    <a:pt x="99" y="0"/>
                    <a:pt x="192" y="0"/>
                    <a:pt x="285" y="0"/>
                  </a:cubicBezTo>
                  <a:cubicBezTo>
                    <a:pt x="292" y="39"/>
                    <a:pt x="292" y="65"/>
                    <a:pt x="283" y="81"/>
                  </a:cubicBezTo>
                  <a:cubicBezTo>
                    <a:pt x="281" y="73"/>
                    <a:pt x="280" y="68"/>
                    <a:pt x="278" y="63"/>
                  </a:cubicBezTo>
                  <a:cubicBezTo>
                    <a:pt x="271" y="33"/>
                    <a:pt x="261" y="24"/>
                    <a:pt x="230" y="24"/>
                  </a:cubicBezTo>
                  <a:cubicBezTo>
                    <a:pt x="212" y="23"/>
                    <a:pt x="194" y="24"/>
                    <a:pt x="17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0">
              <a:extLst>
                <a:ext uri="{FF2B5EF4-FFF2-40B4-BE49-F238E27FC236}">
                  <a16:creationId xmlns:a16="http://schemas.microsoft.com/office/drawing/2014/main" id="{6A5E76B4-60EB-4CF0-B976-E8996D6ADE3C}"/>
                </a:ext>
              </a:extLst>
            </p:cNvPr>
            <p:cNvSpPr>
              <a:spLocks/>
            </p:cNvSpPr>
            <p:nvPr userDrawn="1"/>
          </p:nvSpPr>
          <p:spPr bwMode="auto">
            <a:xfrm>
              <a:off x="5906785" y="2765936"/>
              <a:ext cx="155919" cy="191510"/>
            </a:xfrm>
            <a:custGeom>
              <a:avLst/>
              <a:gdLst>
                <a:gd name="T0" fmla="*/ 275 w 275"/>
                <a:gd name="T1" fmla="*/ 247 h 339"/>
                <a:gd name="T2" fmla="*/ 248 w 275"/>
                <a:gd name="T3" fmla="*/ 337 h 339"/>
                <a:gd name="T4" fmla="*/ 232 w 275"/>
                <a:gd name="T5" fmla="*/ 338 h 339"/>
                <a:gd name="T6" fmla="*/ 20 w 275"/>
                <a:gd name="T7" fmla="*/ 338 h 339"/>
                <a:gd name="T8" fmla="*/ 6 w 275"/>
                <a:gd name="T9" fmla="*/ 337 h 339"/>
                <a:gd name="T10" fmla="*/ 1 w 275"/>
                <a:gd name="T11" fmla="*/ 330 h 339"/>
                <a:gd name="T12" fmla="*/ 36 w 275"/>
                <a:gd name="T13" fmla="*/ 280 h 339"/>
                <a:gd name="T14" fmla="*/ 36 w 275"/>
                <a:gd name="T15" fmla="*/ 56 h 339"/>
                <a:gd name="T16" fmla="*/ 35 w 275"/>
                <a:gd name="T17" fmla="*/ 38 h 339"/>
                <a:gd name="T18" fmla="*/ 11 w 275"/>
                <a:gd name="T19" fmla="*/ 12 h 339"/>
                <a:gd name="T20" fmla="*/ 0 w 275"/>
                <a:gd name="T21" fmla="*/ 8 h 339"/>
                <a:gd name="T22" fmla="*/ 9 w 275"/>
                <a:gd name="T23" fmla="*/ 0 h 339"/>
                <a:gd name="T24" fmla="*/ 118 w 275"/>
                <a:gd name="T25" fmla="*/ 0 h 339"/>
                <a:gd name="T26" fmla="*/ 126 w 275"/>
                <a:gd name="T27" fmla="*/ 6 h 339"/>
                <a:gd name="T28" fmla="*/ 123 w 275"/>
                <a:gd name="T29" fmla="*/ 11 h 339"/>
                <a:gd name="T30" fmla="*/ 92 w 275"/>
                <a:gd name="T31" fmla="*/ 52 h 339"/>
                <a:gd name="T32" fmla="*/ 92 w 275"/>
                <a:gd name="T33" fmla="*/ 282 h 339"/>
                <a:gd name="T34" fmla="*/ 92 w 275"/>
                <a:gd name="T35" fmla="*/ 292 h 339"/>
                <a:gd name="T36" fmla="*/ 113 w 275"/>
                <a:gd name="T37" fmla="*/ 311 h 339"/>
                <a:gd name="T38" fmla="*/ 195 w 275"/>
                <a:gd name="T39" fmla="*/ 311 h 339"/>
                <a:gd name="T40" fmla="*/ 250 w 275"/>
                <a:gd name="T41" fmla="*/ 276 h 339"/>
                <a:gd name="T42" fmla="*/ 262 w 275"/>
                <a:gd name="T43" fmla="*/ 251 h 339"/>
                <a:gd name="T44" fmla="*/ 270 w 275"/>
                <a:gd name="T45" fmla="*/ 243 h 339"/>
                <a:gd name="T46" fmla="*/ 275 w 275"/>
                <a:gd name="T47" fmla="*/ 24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5" h="339">
                  <a:moveTo>
                    <a:pt x="275" y="247"/>
                  </a:moveTo>
                  <a:cubicBezTo>
                    <a:pt x="266" y="277"/>
                    <a:pt x="257" y="306"/>
                    <a:pt x="248" y="337"/>
                  </a:cubicBezTo>
                  <a:cubicBezTo>
                    <a:pt x="242" y="337"/>
                    <a:pt x="237" y="338"/>
                    <a:pt x="232" y="338"/>
                  </a:cubicBezTo>
                  <a:cubicBezTo>
                    <a:pt x="161" y="338"/>
                    <a:pt x="91" y="338"/>
                    <a:pt x="20" y="338"/>
                  </a:cubicBezTo>
                  <a:cubicBezTo>
                    <a:pt x="15" y="338"/>
                    <a:pt x="11" y="339"/>
                    <a:pt x="6" y="337"/>
                  </a:cubicBezTo>
                  <a:cubicBezTo>
                    <a:pt x="4" y="337"/>
                    <a:pt x="3" y="333"/>
                    <a:pt x="1" y="330"/>
                  </a:cubicBezTo>
                  <a:cubicBezTo>
                    <a:pt x="33" y="319"/>
                    <a:pt x="36" y="314"/>
                    <a:pt x="36" y="280"/>
                  </a:cubicBezTo>
                  <a:cubicBezTo>
                    <a:pt x="36" y="205"/>
                    <a:pt x="36" y="131"/>
                    <a:pt x="36" y="56"/>
                  </a:cubicBezTo>
                  <a:cubicBezTo>
                    <a:pt x="36" y="50"/>
                    <a:pt x="36" y="44"/>
                    <a:pt x="35" y="38"/>
                  </a:cubicBezTo>
                  <a:cubicBezTo>
                    <a:pt x="33" y="24"/>
                    <a:pt x="25" y="15"/>
                    <a:pt x="11" y="12"/>
                  </a:cubicBezTo>
                  <a:cubicBezTo>
                    <a:pt x="8" y="12"/>
                    <a:pt x="5" y="10"/>
                    <a:pt x="0" y="8"/>
                  </a:cubicBezTo>
                  <a:cubicBezTo>
                    <a:pt x="4" y="5"/>
                    <a:pt x="6" y="0"/>
                    <a:pt x="9" y="0"/>
                  </a:cubicBezTo>
                  <a:cubicBezTo>
                    <a:pt x="45" y="0"/>
                    <a:pt x="82" y="0"/>
                    <a:pt x="118" y="0"/>
                  </a:cubicBezTo>
                  <a:cubicBezTo>
                    <a:pt x="121" y="0"/>
                    <a:pt x="124" y="4"/>
                    <a:pt x="126" y="6"/>
                  </a:cubicBezTo>
                  <a:cubicBezTo>
                    <a:pt x="124" y="9"/>
                    <a:pt x="124" y="10"/>
                    <a:pt x="123" y="11"/>
                  </a:cubicBezTo>
                  <a:cubicBezTo>
                    <a:pt x="96" y="19"/>
                    <a:pt x="92" y="23"/>
                    <a:pt x="92" y="52"/>
                  </a:cubicBezTo>
                  <a:cubicBezTo>
                    <a:pt x="92" y="128"/>
                    <a:pt x="92" y="205"/>
                    <a:pt x="92" y="282"/>
                  </a:cubicBezTo>
                  <a:cubicBezTo>
                    <a:pt x="92" y="285"/>
                    <a:pt x="92" y="288"/>
                    <a:pt x="92" y="292"/>
                  </a:cubicBezTo>
                  <a:cubicBezTo>
                    <a:pt x="94" y="305"/>
                    <a:pt x="99" y="311"/>
                    <a:pt x="113" y="311"/>
                  </a:cubicBezTo>
                  <a:cubicBezTo>
                    <a:pt x="140" y="312"/>
                    <a:pt x="167" y="313"/>
                    <a:pt x="195" y="311"/>
                  </a:cubicBezTo>
                  <a:cubicBezTo>
                    <a:pt x="219" y="310"/>
                    <a:pt x="237" y="297"/>
                    <a:pt x="250" y="276"/>
                  </a:cubicBezTo>
                  <a:cubicBezTo>
                    <a:pt x="254" y="268"/>
                    <a:pt x="257" y="259"/>
                    <a:pt x="262" y="251"/>
                  </a:cubicBezTo>
                  <a:cubicBezTo>
                    <a:pt x="263" y="248"/>
                    <a:pt x="267" y="246"/>
                    <a:pt x="270" y="243"/>
                  </a:cubicBezTo>
                  <a:cubicBezTo>
                    <a:pt x="272" y="244"/>
                    <a:pt x="274" y="245"/>
                    <a:pt x="275"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1">
              <a:extLst>
                <a:ext uri="{FF2B5EF4-FFF2-40B4-BE49-F238E27FC236}">
                  <a16:creationId xmlns:a16="http://schemas.microsoft.com/office/drawing/2014/main" id="{2DC5AD82-F882-476C-85C7-CEE7024D545C}"/>
                </a:ext>
              </a:extLst>
            </p:cNvPr>
            <p:cNvSpPr>
              <a:spLocks/>
            </p:cNvSpPr>
            <p:nvPr userDrawn="1"/>
          </p:nvSpPr>
          <p:spPr bwMode="auto">
            <a:xfrm>
              <a:off x="6209020" y="2415682"/>
              <a:ext cx="73440" cy="192075"/>
            </a:xfrm>
            <a:custGeom>
              <a:avLst/>
              <a:gdLst>
                <a:gd name="T0" fmla="*/ 0 w 129"/>
                <a:gd name="T1" fmla="*/ 6 h 339"/>
                <a:gd name="T2" fmla="*/ 129 w 129"/>
                <a:gd name="T3" fmla="*/ 5 h 339"/>
                <a:gd name="T4" fmla="*/ 117 w 129"/>
                <a:gd name="T5" fmla="*/ 12 h 339"/>
                <a:gd name="T6" fmla="*/ 94 w 129"/>
                <a:gd name="T7" fmla="*/ 43 h 339"/>
                <a:gd name="T8" fmla="*/ 94 w 129"/>
                <a:gd name="T9" fmla="*/ 75 h 339"/>
                <a:gd name="T10" fmla="*/ 94 w 129"/>
                <a:gd name="T11" fmla="*/ 279 h 339"/>
                <a:gd name="T12" fmla="*/ 95 w 129"/>
                <a:gd name="T13" fmla="*/ 297 h 339"/>
                <a:gd name="T14" fmla="*/ 120 w 129"/>
                <a:gd name="T15" fmla="*/ 325 h 339"/>
                <a:gd name="T16" fmla="*/ 128 w 129"/>
                <a:gd name="T17" fmla="*/ 328 h 339"/>
                <a:gd name="T18" fmla="*/ 123 w 129"/>
                <a:gd name="T19" fmla="*/ 336 h 339"/>
                <a:gd name="T20" fmla="*/ 110 w 129"/>
                <a:gd name="T21" fmla="*/ 337 h 339"/>
                <a:gd name="T22" fmla="*/ 18 w 129"/>
                <a:gd name="T23" fmla="*/ 337 h 339"/>
                <a:gd name="T24" fmla="*/ 4 w 129"/>
                <a:gd name="T25" fmla="*/ 329 h 339"/>
                <a:gd name="T26" fmla="*/ 12 w 129"/>
                <a:gd name="T27" fmla="*/ 325 h 339"/>
                <a:gd name="T28" fmla="*/ 38 w 129"/>
                <a:gd name="T29" fmla="*/ 298 h 339"/>
                <a:gd name="T30" fmla="*/ 38 w 129"/>
                <a:gd name="T31" fmla="*/ 282 h 339"/>
                <a:gd name="T32" fmla="*/ 38 w 129"/>
                <a:gd name="T33" fmla="*/ 54 h 339"/>
                <a:gd name="T34" fmla="*/ 38 w 129"/>
                <a:gd name="T35" fmla="*/ 38 h 339"/>
                <a:gd name="T36" fmla="*/ 16 w 129"/>
                <a:gd name="T37" fmla="*/ 13 h 339"/>
                <a:gd name="T38" fmla="*/ 0 w 129"/>
                <a:gd name="T39" fmla="*/ 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339">
                  <a:moveTo>
                    <a:pt x="0" y="6"/>
                  </a:moveTo>
                  <a:cubicBezTo>
                    <a:pt x="21" y="0"/>
                    <a:pt x="110" y="0"/>
                    <a:pt x="129" y="5"/>
                  </a:cubicBezTo>
                  <a:cubicBezTo>
                    <a:pt x="124" y="8"/>
                    <a:pt x="121" y="11"/>
                    <a:pt x="117" y="12"/>
                  </a:cubicBezTo>
                  <a:cubicBezTo>
                    <a:pt x="101" y="16"/>
                    <a:pt x="95" y="28"/>
                    <a:pt x="94" y="43"/>
                  </a:cubicBezTo>
                  <a:cubicBezTo>
                    <a:pt x="94" y="54"/>
                    <a:pt x="94" y="65"/>
                    <a:pt x="94" y="75"/>
                  </a:cubicBezTo>
                  <a:cubicBezTo>
                    <a:pt x="94" y="143"/>
                    <a:pt x="94" y="211"/>
                    <a:pt x="94" y="279"/>
                  </a:cubicBezTo>
                  <a:cubicBezTo>
                    <a:pt x="94" y="285"/>
                    <a:pt x="94" y="291"/>
                    <a:pt x="95" y="297"/>
                  </a:cubicBezTo>
                  <a:cubicBezTo>
                    <a:pt x="96" y="315"/>
                    <a:pt x="102" y="321"/>
                    <a:pt x="120" y="325"/>
                  </a:cubicBezTo>
                  <a:cubicBezTo>
                    <a:pt x="122" y="326"/>
                    <a:pt x="124" y="327"/>
                    <a:pt x="128" y="328"/>
                  </a:cubicBezTo>
                  <a:cubicBezTo>
                    <a:pt x="126" y="331"/>
                    <a:pt x="125" y="336"/>
                    <a:pt x="123" y="336"/>
                  </a:cubicBezTo>
                  <a:cubicBezTo>
                    <a:pt x="119" y="337"/>
                    <a:pt x="114" y="337"/>
                    <a:pt x="110" y="337"/>
                  </a:cubicBezTo>
                  <a:cubicBezTo>
                    <a:pt x="79" y="337"/>
                    <a:pt x="48" y="337"/>
                    <a:pt x="18" y="337"/>
                  </a:cubicBezTo>
                  <a:cubicBezTo>
                    <a:pt x="12" y="337"/>
                    <a:pt x="5" y="339"/>
                    <a:pt x="4" y="329"/>
                  </a:cubicBezTo>
                  <a:cubicBezTo>
                    <a:pt x="7" y="328"/>
                    <a:pt x="9" y="326"/>
                    <a:pt x="12" y="325"/>
                  </a:cubicBezTo>
                  <a:cubicBezTo>
                    <a:pt x="30" y="321"/>
                    <a:pt x="36" y="315"/>
                    <a:pt x="38" y="298"/>
                  </a:cubicBezTo>
                  <a:cubicBezTo>
                    <a:pt x="39" y="293"/>
                    <a:pt x="38" y="287"/>
                    <a:pt x="38" y="282"/>
                  </a:cubicBezTo>
                  <a:cubicBezTo>
                    <a:pt x="38" y="206"/>
                    <a:pt x="38" y="130"/>
                    <a:pt x="38" y="54"/>
                  </a:cubicBezTo>
                  <a:cubicBezTo>
                    <a:pt x="38" y="49"/>
                    <a:pt x="39" y="43"/>
                    <a:pt x="38" y="38"/>
                  </a:cubicBezTo>
                  <a:cubicBezTo>
                    <a:pt x="36" y="26"/>
                    <a:pt x="31" y="15"/>
                    <a:pt x="16" y="13"/>
                  </a:cubicBezTo>
                  <a:cubicBezTo>
                    <a:pt x="12" y="12"/>
                    <a:pt x="8"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2">
              <a:extLst>
                <a:ext uri="{FF2B5EF4-FFF2-40B4-BE49-F238E27FC236}">
                  <a16:creationId xmlns:a16="http://schemas.microsoft.com/office/drawing/2014/main" id="{09A41BD0-BC91-493B-94E2-87B2E2C5FDCE}"/>
                </a:ext>
              </a:extLst>
            </p:cNvPr>
            <p:cNvSpPr>
              <a:spLocks/>
            </p:cNvSpPr>
            <p:nvPr userDrawn="1"/>
          </p:nvSpPr>
          <p:spPr bwMode="auto">
            <a:xfrm>
              <a:off x="5439591" y="2415682"/>
              <a:ext cx="70051" cy="190945"/>
            </a:xfrm>
            <a:custGeom>
              <a:avLst/>
              <a:gdLst>
                <a:gd name="T0" fmla="*/ 124 w 124"/>
                <a:gd name="T1" fmla="*/ 331 h 337"/>
                <a:gd name="T2" fmla="*/ 115 w 124"/>
                <a:gd name="T3" fmla="*/ 337 h 337"/>
                <a:gd name="T4" fmla="*/ 13 w 124"/>
                <a:gd name="T5" fmla="*/ 337 h 337"/>
                <a:gd name="T6" fmla="*/ 0 w 124"/>
                <a:gd name="T7" fmla="*/ 330 h 337"/>
                <a:gd name="T8" fmla="*/ 13 w 124"/>
                <a:gd name="T9" fmla="*/ 325 h 337"/>
                <a:gd name="T10" fmla="*/ 36 w 124"/>
                <a:gd name="T11" fmla="*/ 297 h 337"/>
                <a:gd name="T12" fmla="*/ 36 w 124"/>
                <a:gd name="T13" fmla="*/ 41 h 337"/>
                <a:gd name="T14" fmla="*/ 15 w 124"/>
                <a:gd name="T15" fmla="*/ 13 h 337"/>
                <a:gd name="T16" fmla="*/ 3 w 124"/>
                <a:gd name="T17" fmla="*/ 6 h 337"/>
                <a:gd name="T18" fmla="*/ 124 w 124"/>
                <a:gd name="T19" fmla="*/ 6 h 337"/>
                <a:gd name="T20" fmla="*/ 114 w 124"/>
                <a:gd name="T21" fmla="*/ 12 h 337"/>
                <a:gd name="T22" fmla="*/ 92 w 124"/>
                <a:gd name="T23" fmla="*/ 42 h 337"/>
                <a:gd name="T24" fmla="*/ 92 w 124"/>
                <a:gd name="T25" fmla="*/ 56 h 337"/>
                <a:gd name="T26" fmla="*/ 92 w 124"/>
                <a:gd name="T27" fmla="*/ 282 h 337"/>
                <a:gd name="T28" fmla="*/ 92 w 124"/>
                <a:gd name="T29" fmla="*/ 288 h 337"/>
                <a:gd name="T30" fmla="*/ 124 w 124"/>
                <a:gd name="T31" fmla="*/ 33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 h="337">
                  <a:moveTo>
                    <a:pt x="124" y="331"/>
                  </a:moveTo>
                  <a:cubicBezTo>
                    <a:pt x="121" y="333"/>
                    <a:pt x="118" y="337"/>
                    <a:pt x="115" y="337"/>
                  </a:cubicBezTo>
                  <a:cubicBezTo>
                    <a:pt x="81" y="337"/>
                    <a:pt x="47" y="337"/>
                    <a:pt x="13" y="337"/>
                  </a:cubicBezTo>
                  <a:cubicBezTo>
                    <a:pt x="10" y="337"/>
                    <a:pt x="6" y="333"/>
                    <a:pt x="0" y="330"/>
                  </a:cubicBezTo>
                  <a:cubicBezTo>
                    <a:pt x="7" y="327"/>
                    <a:pt x="10" y="326"/>
                    <a:pt x="13" y="325"/>
                  </a:cubicBezTo>
                  <a:cubicBezTo>
                    <a:pt x="29" y="320"/>
                    <a:pt x="36" y="314"/>
                    <a:pt x="36" y="297"/>
                  </a:cubicBezTo>
                  <a:cubicBezTo>
                    <a:pt x="36" y="212"/>
                    <a:pt x="36" y="126"/>
                    <a:pt x="36" y="41"/>
                  </a:cubicBezTo>
                  <a:cubicBezTo>
                    <a:pt x="36" y="27"/>
                    <a:pt x="29" y="17"/>
                    <a:pt x="15" y="13"/>
                  </a:cubicBezTo>
                  <a:cubicBezTo>
                    <a:pt x="11" y="12"/>
                    <a:pt x="8" y="9"/>
                    <a:pt x="3" y="6"/>
                  </a:cubicBezTo>
                  <a:cubicBezTo>
                    <a:pt x="19" y="0"/>
                    <a:pt x="108" y="0"/>
                    <a:pt x="124" y="6"/>
                  </a:cubicBezTo>
                  <a:cubicBezTo>
                    <a:pt x="120" y="9"/>
                    <a:pt x="118" y="12"/>
                    <a:pt x="114" y="12"/>
                  </a:cubicBezTo>
                  <a:cubicBezTo>
                    <a:pt x="99" y="16"/>
                    <a:pt x="94" y="28"/>
                    <a:pt x="92" y="42"/>
                  </a:cubicBezTo>
                  <a:cubicBezTo>
                    <a:pt x="91" y="47"/>
                    <a:pt x="92" y="51"/>
                    <a:pt x="92" y="56"/>
                  </a:cubicBezTo>
                  <a:cubicBezTo>
                    <a:pt x="92" y="131"/>
                    <a:pt x="92" y="207"/>
                    <a:pt x="92" y="282"/>
                  </a:cubicBezTo>
                  <a:cubicBezTo>
                    <a:pt x="92" y="284"/>
                    <a:pt x="92" y="286"/>
                    <a:pt x="92" y="288"/>
                  </a:cubicBezTo>
                  <a:cubicBezTo>
                    <a:pt x="92" y="313"/>
                    <a:pt x="98" y="320"/>
                    <a:pt x="124"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3">
              <a:extLst>
                <a:ext uri="{FF2B5EF4-FFF2-40B4-BE49-F238E27FC236}">
                  <a16:creationId xmlns:a16="http://schemas.microsoft.com/office/drawing/2014/main" id="{6D6F8A4A-FEBF-4491-BB33-3DDABAC786CC}"/>
                </a:ext>
              </a:extLst>
            </p:cNvPr>
            <p:cNvSpPr>
              <a:spLocks noEditPoints="1"/>
            </p:cNvSpPr>
            <p:nvPr userDrawn="1"/>
          </p:nvSpPr>
          <p:spPr bwMode="auto">
            <a:xfrm>
              <a:off x="4979742" y="3130312"/>
              <a:ext cx="104511" cy="103946"/>
            </a:xfrm>
            <a:custGeom>
              <a:avLst/>
              <a:gdLst>
                <a:gd name="T0" fmla="*/ 3 w 184"/>
                <a:gd name="T1" fmla="*/ 4 h 184"/>
                <a:gd name="T2" fmla="*/ 14 w 184"/>
                <a:gd name="T3" fmla="*/ 0 h 184"/>
                <a:gd name="T4" fmla="*/ 96 w 184"/>
                <a:gd name="T5" fmla="*/ 0 h 184"/>
                <a:gd name="T6" fmla="*/ 115 w 184"/>
                <a:gd name="T7" fmla="*/ 4 h 184"/>
                <a:gd name="T8" fmla="*/ 153 w 184"/>
                <a:gd name="T9" fmla="*/ 47 h 184"/>
                <a:gd name="T10" fmla="*/ 123 w 184"/>
                <a:gd name="T11" fmla="*/ 93 h 184"/>
                <a:gd name="T12" fmla="*/ 110 w 184"/>
                <a:gd name="T13" fmla="*/ 99 h 184"/>
                <a:gd name="T14" fmla="*/ 133 w 184"/>
                <a:gd name="T15" fmla="*/ 128 h 184"/>
                <a:gd name="T16" fmla="*/ 157 w 184"/>
                <a:gd name="T17" fmla="*/ 157 h 184"/>
                <a:gd name="T18" fmla="*/ 184 w 184"/>
                <a:gd name="T19" fmla="*/ 179 h 184"/>
                <a:gd name="T20" fmla="*/ 182 w 184"/>
                <a:gd name="T21" fmla="*/ 183 h 184"/>
                <a:gd name="T22" fmla="*/ 138 w 184"/>
                <a:gd name="T23" fmla="*/ 183 h 184"/>
                <a:gd name="T24" fmla="*/ 126 w 184"/>
                <a:gd name="T25" fmla="*/ 174 h 184"/>
                <a:gd name="T26" fmla="*/ 80 w 184"/>
                <a:gd name="T27" fmla="*/ 116 h 184"/>
                <a:gd name="T28" fmla="*/ 65 w 184"/>
                <a:gd name="T29" fmla="*/ 98 h 184"/>
                <a:gd name="T30" fmla="*/ 63 w 184"/>
                <a:gd name="T31" fmla="*/ 162 h 184"/>
                <a:gd name="T32" fmla="*/ 76 w 184"/>
                <a:gd name="T33" fmla="*/ 172 h 184"/>
                <a:gd name="T34" fmla="*/ 85 w 184"/>
                <a:gd name="T35" fmla="*/ 182 h 184"/>
                <a:gd name="T36" fmla="*/ 0 w 184"/>
                <a:gd name="T37" fmla="*/ 182 h 184"/>
                <a:gd name="T38" fmla="*/ 11 w 184"/>
                <a:gd name="T39" fmla="*/ 172 h 184"/>
                <a:gd name="T40" fmla="*/ 26 w 184"/>
                <a:gd name="T41" fmla="*/ 152 h 184"/>
                <a:gd name="T42" fmla="*/ 27 w 184"/>
                <a:gd name="T43" fmla="*/ 33 h 184"/>
                <a:gd name="T44" fmla="*/ 4 w 184"/>
                <a:gd name="T45" fmla="*/ 9 h 184"/>
                <a:gd name="T46" fmla="*/ 3 w 184"/>
                <a:gd name="T47" fmla="*/ 4 h 184"/>
                <a:gd name="T48" fmla="*/ 63 w 184"/>
                <a:gd name="T49" fmla="*/ 84 h 184"/>
                <a:gd name="T50" fmla="*/ 112 w 184"/>
                <a:gd name="T51" fmla="*/ 67 h 184"/>
                <a:gd name="T52" fmla="*/ 110 w 184"/>
                <a:gd name="T53" fmla="*/ 31 h 184"/>
                <a:gd name="T54" fmla="*/ 63 w 184"/>
                <a:gd name="T55" fmla="*/ 19 h 184"/>
                <a:gd name="T56" fmla="*/ 63 w 184"/>
                <a:gd name="T57" fmla="*/ 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4" h="184">
                  <a:moveTo>
                    <a:pt x="3" y="4"/>
                  </a:moveTo>
                  <a:cubicBezTo>
                    <a:pt x="7" y="3"/>
                    <a:pt x="10" y="0"/>
                    <a:pt x="14" y="0"/>
                  </a:cubicBezTo>
                  <a:cubicBezTo>
                    <a:pt x="41" y="0"/>
                    <a:pt x="69" y="0"/>
                    <a:pt x="96" y="0"/>
                  </a:cubicBezTo>
                  <a:cubicBezTo>
                    <a:pt x="102" y="0"/>
                    <a:pt x="109" y="2"/>
                    <a:pt x="115" y="4"/>
                  </a:cubicBezTo>
                  <a:cubicBezTo>
                    <a:pt x="138" y="10"/>
                    <a:pt x="153" y="25"/>
                    <a:pt x="153" y="47"/>
                  </a:cubicBezTo>
                  <a:cubicBezTo>
                    <a:pt x="154" y="70"/>
                    <a:pt x="148" y="82"/>
                    <a:pt x="123" y="93"/>
                  </a:cubicBezTo>
                  <a:cubicBezTo>
                    <a:pt x="120" y="95"/>
                    <a:pt x="116" y="96"/>
                    <a:pt x="110" y="99"/>
                  </a:cubicBezTo>
                  <a:cubicBezTo>
                    <a:pt x="118" y="109"/>
                    <a:pt x="125" y="119"/>
                    <a:pt x="133" y="128"/>
                  </a:cubicBezTo>
                  <a:cubicBezTo>
                    <a:pt x="141" y="138"/>
                    <a:pt x="148" y="149"/>
                    <a:pt x="157" y="157"/>
                  </a:cubicBezTo>
                  <a:cubicBezTo>
                    <a:pt x="165" y="165"/>
                    <a:pt x="175" y="172"/>
                    <a:pt x="184" y="179"/>
                  </a:cubicBezTo>
                  <a:cubicBezTo>
                    <a:pt x="184" y="180"/>
                    <a:pt x="183" y="182"/>
                    <a:pt x="182" y="183"/>
                  </a:cubicBezTo>
                  <a:cubicBezTo>
                    <a:pt x="167" y="183"/>
                    <a:pt x="152" y="184"/>
                    <a:pt x="138" y="183"/>
                  </a:cubicBezTo>
                  <a:cubicBezTo>
                    <a:pt x="133" y="183"/>
                    <a:pt x="129" y="178"/>
                    <a:pt x="126" y="174"/>
                  </a:cubicBezTo>
                  <a:cubicBezTo>
                    <a:pt x="110" y="155"/>
                    <a:pt x="96" y="135"/>
                    <a:pt x="80" y="116"/>
                  </a:cubicBezTo>
                  <a:cubicBezTo>
                    <a:pt x="77" y="111"/>
                    <a:pt x="72" y="106"/>
                    <a:pt x="65" y="98"/>
                  </a:cubicBezTo>
                  <a:cubicBezTo>
                    <a:pt x="60" y="123"/>
                    <a:pt x="62" y="142"/>
                    <a:pt x="63" y="162"/>
                  </a:cubicBezTo>
                  <a:cubicBezTo>
                    <a:pt x="63" y="169"/>
                    <a:pt x="70" y="171"/>
                    <a:pt x="76" y="172"/>
                  </a:cubicBezTo>
                  <a:cubicBezTo>
                    <a:pt x="81" y="172"/>
                    <a:pt x="87" y="172"/>
                    <a:pt x="85" y="182"/>
                  </a:cubicBezTo>
                  <a:cubicBezTo>
                    <a:pt x="59" y="182"/>
                    <a:pt x="32" y="182"/>
                    <a:pt x="0" y="182"/>
                  </a:cubicBezTo>
                  <a:cubicBezTo>
                    <a:pt x="6" y="177"/>
                    <a:pt x="8" y="172"/>
                    <a:pt x="11" y="172"/>
                  </a:cubicBezTo>
                  <a:cubicBezTo>
                    <a:pt x="23" y="171"/>
                    <a:pt x="26" y="163"/>
                    <a:pt x="26" y="152"/>
                  </a:cubicBezTo>
                  <a:cubicBezTo>
                    <a:pt x="26" y="112"/>
                    <a:pt x="26" y="73"/>
                    <a:pt x="27" y="33"/>
                  </a:cubicBezTo>
                  <a:cubicBezTo>
                    <a:pt x="27" y="16"/>
                    <a:pt x="14" y="14"/>
                    <a:pt x="4" y="9"/>
                  </a:cubicBezTo>
                  <a:cubicBezTo>
                    <a:pt x="4" y="8"/>
                    <a:pt x="3" y="6"/>
                    <a:pt x="3" y="4"/>
                  </a:cubicBezTo>
                  <a:close/>
                  <a:moveTo>
                    <a:pt x="63" y="84"/>
                  </a:moveTo>
                  <a:cubicBezTo>
                    <a:pt x="82" y="84"/>
                    <a:pt x="100" y="84"/>
                    <a:pt x="112" y="67"/>
                  </a:cubicBezTo>
                  <a:cubicBezTo>
                    <a:pt x="118" y="57"/>
                    <a:pt x="117" y="39"/>
                    <a:pt x="110" y="31"/>
                  </a:cubicBezTo>
                  <a:cubicBezTo>
                    <a:pt x="98" y="16"/>
                    <a:pt x="81" y="18"/>
                    <a:pt x="63" y="19"/>
                  </a:cubicBezTo>
                  <a:cubicBezTo>
                    <a:pt x="63" y="41"/>
                    <a:pt x="63" y="62"/>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4">
              <a:extLst>
                <a:ext uri="{FF2B5EF4-FFF2-40B4-BE49-F238E27FC236}">
                  <a16:creationId xmlns:a16="http://schemas.microsoft.com/office/drawing/2014/main" id="{9105AF26-6DB7-4EF8-AE68-BC4417CFFEC9}"/>
                </a:ext>
              </a:extLst>
            </p:cNvPr>
            <p:cNvSpPr>
              <a:spLocks/>
            </p:cNvSpPr>
            <p:nvPr userDrawn="1"/>
          </p:nvSpPr>
          <p:spPr bwMode="auto">
            <a:xfrm>
              <a:off x="4511419" y="3128618"/>
              <a:ext cx="110161" cy="107901"/>
            </a:xfrm>
            <a:custGeom>
              <a:avLst/>
              <a:gdLst>
                <a:gd name="T0" fmla="*/ 123 w 195"/>
                <a:gd name="T1" fmla="*/ 11 h 191"/>
                <a:gd name="T2" fmla="*/ 195 w 195"/>
                <a:gd name="T3" fmla="*/ 5 h 191"/>
                <a:gd name="T4" fmla="*/ 188 w 195"/>
                <a:gd name="T5" fmla="*/ 15 h 191"/>
                <a:gd name="T6" fmla="*/ 170 w 195"/>
                <a:gd name="T7" fmla="*/ 43 h 191"/>
                <a:gd name="T8" fmla="*/ 170 w 195"/>
                <a:gd name="T9" fmla="*/ 107 h 191"/>
                <a:gd name="T10" fmla="*/ 166 w 195"/>
                <a:gd name="T11" fmla="*/ 145 h 191"/>
                <a:gd name="T12" fmla="*/ 113 w 195"/>
                <a:gd name="T13" fmla="*/ 190 h 191"/>
                <a:gd name="T14" fmla="*/ 87 w 195"/>
                <a:gd name="T15" fmla="*/ 191 h 191"/>
                <a:gd name="T16" fmla="*/ 27 w 195"/>
                <a:gd name="T17" fmla="*/ 131 h 191"/>
                <a:gd name="T18" fmla="*/ 26 w 195"/>
                <a:gd name="T19" fmla="*/ 49 h 191"/>
                <a:gd name="T20" fmla="*/ 26 w 195"/>
                <a:gd name="T21" fmla="*/ 35 h 191"/>
                <a:gd name="T22" fmla="*/ 12 w 195"/>
                <a:gd name="T23" fmla="*/ 16 h 191"/>
                <a:gd name="T24" fmla="*/ 4 w 195"/>
                <a:gd name="T25" fmla="*/ 4 h 191"/>
                <a:gd name="T26" fmla="*/ 84 w 195"/>
                <a:gd name="T27" fmla="*/ 5 h 191"/>
                <a:gd name="T28" fmla="*/ 87 w 195"/>
                <a:gd name="T29" fmla="*/ 11 h 191"/>
                <a:gd name="T30" fmla="*/ 74 w 195"/>
                <a:gd name="T31" fmla="*/ 16 h 191"/>
                <a:gd name="T32" fmla="*/ 60 w 195"/>
                <a:gd name="T33" fmla="*/ 32 h 191"/>
                <a:gd name="T34" fmla="*/ 62 w 195"/>
                <a:gd name="T35" fmla="*/ 138 h 191"/>
                <a:gd name="T36" fmla="*/ 103 w 195"/>
                <a:gd name="T37" fmla="*/ 173 h 191"/>
                <a:gd name="T38" fmla="*/ 147 w 195"/>
                <a:gd name="T39" fmla="*/ 138 h 191"/>
                <a:gd name="T40" fmla="*/ 150 w 195"/>
                <a:gd name="T41" fmla="*/ 95 h 191"/>
                <a:gd name="T42" fmla="*/ 150 w 195"/>
                <a:gd name="T43" fmla="*/ 45 h 191"/>
                <a:gd name="T44" fmla="*/ 129 w 195"/>
                <a:gd name="T45" fmla="*/ 14 h 191"/>
                <a:gd name="T46" fmla="*/ 123 w 195"/>
                <a:gd name="T47" fmla="*/ 1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5" h="191">
                  <a:moveTo>
                    <a:pt x="123" y="11"/>
                  </a:moveTo>
                  <a:cubicBezTo>
                    <a:pt x="133" y="2"/>
                    <a:pt x="159" y="0"/>
                    <a:pt x="195" y="5"/>
                  </a:cubicBezTo>
                  <a:cubicBezTo>
                    <a:pt x="192" y="9"/>
                    <a:pt x="191" y="14"/>
                    <a:pt x="188" y="15"/>
                  </a:cubicBezTo>
                  <a:cubicBezTo>
                    <a:pt x="172" y="18"/>
                    <a:pt x="170" y="29"/>
                    <a:pt x="170" y="43"/>
                  </a:cubicBezTo>
                  <a:cubicBezTo>
                    <a:pt x="171" y="64"/>
                    <a:pt x="171" y="86"/>
                    <a:pt x="170" y="107"/>
                  </a:cubicBezTo>
                  <a:cubicBezTo>
                    <a:pt x="170" y="120"/>
                    <a:pt x="169" y="132"/>
                    <a:pt x="166" y="145"/>
                  </a:cubicBezTo>
                  <a:cubicBezTo>
                    <a:pt x="162" y="171"/>
                    <a:pt x="141" y="188"/>
                    <a:pt x="113" y="190"/>
                  </a:cubicBezTo>
                  <a:cubicBezTo>
                    <a:pt x="105" y="191"/>
                    <a:pt x="96" y="191"/>
                    <a:pt x="87" y="191"/>
                  </a:cubicBezTo>
                  <a:cubicBezTo>
                    <a:pt x="51" y="190"/>
                    <a:pt x="27" y="167"/>
                    <a:pt x="27" y="131"/>
                  </a:cubicBezTo>
                  <a:cubicBezTo>
                    <a:pt x="26" y="103"/>
                    <a:pt x="26" y="76"/>
                    <a:pt x="26" y="49"/>
                  </a:cubicBezTo>
                  <a:cubicBezTo>
                    <a:pt x="26" y="44"/>
                    <a:pt x="26" y="39"/>
                    <a:pt x="26" y="35"/>
                  </a:cubicBezTo>
                  <a:cubicBezTo>
                    <a:pt x="26" y="25"/>
                    <a:pt x="23" y="18"/>
                    <a:pt x="12" y="16"/>
                  </a:cubicBezTo>
                  <a:cubicBezTo>
                    <a:pt x="6" y="15"/>
                    <a:pt x="0" y="13"/>
                    <a:pt x="4" y="4"/>
                  </a:cubicBezTo>
                  <a:cubicBezTo>
                    <a:pt x="31" y="4"/>
                    <a:pt x="57" y="4"/>
                    <a:pt x="84" y="5"/>
                  </a:cubicBezTo>
                  <a:cubicBezTo>
                    <a:pt x="84" y="5"/>
                    <a:pt x="85" y="8"/>
                    <a:pt x="87" y="11"/>
                  </a:cubicBezTo>
                  <a:cubicBezTo>
                    <a:pt x="82" y="13"/>
                    <a:pt x="79" y="15"/>
                    <a:pt x="74" y="16"/>
                  </a:cubicBezTo>
                  <a:cubicBezTo>
                    <a:pt x="65" y="18"/>
                    <a:pt x="60" y="23"/>
                    <a:pt x="60" y="32"/>
                  </a:cubicBezTo>
                  <a:cubicBezTo>
                    <a:pt x="60" y="67"/>
                    <a:pt x="61" y="103"/>
                    <a:pt x="62" y="138"/>
                  </a:cubicBezTo>
                  <a:cubicBezTo>
                    <a:pt x="63" y="158"/>
                    <a:pt x="77" y="171"/>
                    <a:pt x="103" y="173"/>
                  </a:cubicBezTo>
                  <a:cubicBezTo>
                    <a:pt x="127" y="174"/>
                    <a:pt x="143" y="162"/>
                    <a:pt x="147" y="138"/>
                  </a:cubicBezTo>
                  <a:cubicBezTo>
                    <a:pt x="150" y="124"/>
                    <a:pt x="150" y="109"/>
                    <a:pt x="150" y="95"/>
                  </a:cubicBezTo>
                  <a:cubicBezTo>
                    <a:pt x="151" y="78"/>
                    <a:pt x="151" y="62"/>
                    <a:pt x="150" y="45"/>
                  </a:cubicBezTo>
                  <a:cubicBezTo>
                    <a:pt x="150" y="24"/>
                    <a:pt x="149" y="22"/>
                    <a:pt x="129" y="14"/>
                  </a:cubicBezTo>
                  <a:cubicBezTo>
                    <a:pt x="128" y="14"/>
                    <a:pt x="126" y="12"/>
                    <a:pt x="12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5">
              <a:extLst>
                <a:ext uri="{FF2B5EF4-FFF2-40B4-BE49-F238E27FC236}">
                  <a16:creationId xmlns:a16="http://schemas.microsoft.com/office/drawing/2014/main" id="{1740710C-86A8-4E8B-94C4-CBB312E5212E}"/>
                </a:ext>
              </a:extLst>
            </p:cNvPr>
            <p:cNvSpPr>
              <a:spLocks/>
            </p:cNvSpPr>
            <p:nvPr userDrawn="1"/>
          </p:nvSpPr>
          <p:spPr bwMode="auto">
            <a:xfrm>
              <a:off x="4686546" y="3126358"/>
              <a:ext cx="75135" cy="110161"/>
            </a:xfrm>
            <a:custGeom>
              <a:avLst/>
              <a:gdLst>
                <a:gd name="T0" fmla="*/ 116 w 132"/>
                <a:gd name="T1" fmla="*/ 4 h 195"/>
                <a:gd name="T2" fmla="*/ 122 w 132"/>
                <a:gd name="T3" fmla="*/ 63 h 195"/>
                <a:gd name="T4" fmla="*/ 108 w 132"/>
                <a:gd name="T5" fmla="*/ 61 h 195"/>
                <a:gd name="T6" fmla="*/ 101 w 132"/>
                <a:gd name="T7" fmla="*/ 46 h 195"/>
                <a:gd name="T8" fmla="*/ 63 w 132"/>
                <a:gd name="T9" fmla="*/ 21 h 195"/>
                <a:gd name="T10" fmla="*/ 42 w 132"/>
                <a:gd name="T11" fmla="*/ 34 h 195"/>
                <a:gd name="T12" fmla="*/ 46 w 132"/>
                <a:gd name="T13" fmla="*/ 58 h 195"/>
                <a:gd name="T14" fmla="*/ 70 w 132"/>
                <a:gd name="T15" fmla="*/ 76 h 195"/>
                <a:gd name="T16" fmla="*/ 108 w 132"/>
                <a:gd name="T17" fmla="*/ 101 h 195"/>
                <a:gd name="T18" fmla="*/ 126 w 132"/>
                <a:gd name="T19" fmla="*/ 158 h 195"/>
                <a:gd name="T20" fmla="*/ 81 w 132"/>
                <a:gd name="T21" fmla="*/ 194 h 195"/>
                <a:gd name="T22" fmla="*/ 57 w 132"/>
                <a:gd name="T23" fmla="*/ 194 h 195"/>
                <a:gd name="T24" fmla="*/ 32 w 132"/>
                <a:gd name="T25" fmla="*/ 189 h 195"/>
                <a:gd name="T26" fmla="*/ 9 w 132"/>
                <a:gd name="T27" fmla="*/ 195 h 195"/>
                <a:gd name="T28" fmla="*/ 0 w 132"/>
                <a:gd name="T29" fmla="*/ 133 h 195"/>
                <a:gd name="T30" fmla="*/ 17 w 132"/>
                <a:gd name="T31" fmla="*/ 139 h 195"/>
                <a:gd name="T32" fmla="*/ 37 w 132"/>
                <a:gd name="T33" fmla="*/ 166 h 195"/>
                <a:gd name="T34" fmla="*/ 70 w 132"/>
                <a:gd name="T35" fmla="*/ 177 h 195"/>
                <a:gd name="T36" fmla="*/ 91 w 132"/>
                <a:gd name="T37" fmla="*/ 162 h 195"/>
                <a:gd name="T38" fmla="*/ 87 w 132"/>
                <a:gd name="T39" fmla="*/ 134 h 195"/>
                <a:gd name="T40" fmla="*/ 64 w 132"/>
                <a:gd name="T41" fmla="*/ 115 h 195"/>
                <a:gd name="T42" fmla="*/ 29 w 132"/>
                <a:gd name="T43" fmla="*/ 93 h 195"/>
                <a:gd name="T44" fmla="*/ 12 w 132"/>
                <a:gd name="T45" fmla="*/ 33 h 195"/>
                <a:gd name="T46" fmla="*/ 68 w 132"/>
                <a:gd name="T47" fmla="*/ 3 h 195"/>
                <a:gd name="T48" fmla="*/ 75 w 132"/>
                <a:gd name="T49" fmla="*/ 5 h 195"/>
                <a:gd name="T50" fmla="*/ 112 w 132"/>
                <a:gd name="T51" fmla="*/ 1 h 195"/>
                <a:gd name="T52" fmla="*/ 116 w 132"/>
                <a:gd name="T53" fmla="*/ 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195">
                  <a:moveTo>
                    <a:pt x="116" y="4"/>
                  </a:moveTo>
                  <a:cubicBezTo>
                    <a:pt x="118" y="24"/>
                    <a:pt x="120" y="44"/>
                    <a:pt x="122" y="63"/>
                  </a:cubicBezTo>
                  <a:cubicBezTo>
                    <a:pt x="115" y="67"/>
                    <a:pt x="111" y="68"/>
                    <a:pt x="108" y="61"/>
                  </a:cubicBezTo>
                  <a:cubicBezTo>
                    <a:pt x="106" y="56"/>
                    <a:pt x="104" y="51"/>
                    <a:pt x="101" y="46"/>
                  </a:cubicBezTo>
                  <a:cubicBezTo>
                    <a:pt x="93" y="31"/>
                    <a:pt x="80" y="23"/>
                    <a:pt x="63" y="21"/>
                  </a:cubicBezTo>
                  <a:cubicBezTo>
                    <a:pt x="53" y="21"/>
                    <a:pt x="45" y="25"/>
                    <a:pt x="42" y="34"/>
                  </a:cubicBezTo>
                  <a:cubicBezTo>
                    <a:pt x="38" y="42"/>
                    <a:pt x="39" y="51"/>
                    <a:pt x="46" y="58"/>
                  </a:cubicBezTo>
                  <a:cubicBezTo>
                    <a:pt x="53" y="64"/>
                    <a:pt x="62" y="70"/>
                    <a:pt x="70" y="76"/>
                  </a:cubicBezTo>
                  <a:cubicBezTo>
                    <a:pt x="82" y="84"/>
                    <a:pt x="95" y="93"/>
                    <a:pt x="108" y="101"/>
                  </a:cubicBezTo>
                  <a:cubicBezTo>
                    <a:pt x="128" y="115"/>
                    <a:pt x="132" y="138"/>
                    <a:pt x="126" y="158"/>
                  </a:cubicBezTo>
                  <a:cubicBezTo>
                    <a:pt x="120" y="179"/>
                    <a:pt x="103" y="191"/>
                    <a:pt x="81" y="194"/>
                  </a:cubicBezTo>
                  <a:cubicBezTo>
                    <a:pt x="73" y="195"/>
                    <a:pt x="65" y="195"/>
                    <a:pt x="57" y="194"/>
                  </a:cubicBezTo>
                  <a:cubicBezTo>
                    <a:pt x="49" y="193"/>
                    <a:pt x="40" y="189"/>
                    <a:pt x="32" y="189"/>
                  </a:cubicBezTo>
                  <a:cubicBezTo>
                    <a:pt x="25" y="188"/>
                    <a:pt x="18" y="192"/>
                    <a:pt x="9" y="195"/>
                  </a:cubicBezTo>
                  <a:cubicBezTo>
                    <a:pt x="6" y="174"/>
                    <a:pt x="3" y="154"/>
                    <a:pt x="0" y="133"/>
                  </a:cubicBezTo>
                  <a:cubicBezTo>
                    <a:pt x="10" y="129"/>
                    <a:pt x="13" y="133"/>
                    <a:pt x="17" y="139"/>
                  </a:cubicBezTo>
                  <a:cubicBezTo>
                    <a:pt x="23" y="149"/>
                    <a:pt x="29" y="158"/>
                    <a:pt x="37" y="166"/>
                  </a:cubicBezTo>
                  <a:cubicBezTo>
                    <a:pt x="45" y="176"/>
                    <a:pt x="57" y="179"/>
                    <a:pt x="70" y="177"/>
                  </a:cubicBezTo>
                  <a:cubicBezTo>
                    <a:pt x="80" y="176"/>
                    <a:pt x="87" y="171"/>
                    <a:pt x="91" y="162"/>
                  </a:cubicBezTo>
                  <a:cubicBezTo>
                    <a:pt x="96" y="152"/>
                    <a:pt x="95" y="142"/>
                    <a:pt x="87" y="134"/>
                  </a:cubicBezTo>
                  <a:cubicBezTo>
                    <a:pt x="80" y="127"/>
                    <a:pt x="72" y="121"/>
                    <a:pt x="64" y="115"/>
                  </a:cubicBezTo>
                  <a:cubicBezTo>
                    <a:pt x="53" y="107"/>
                    <a:pt x="40" y="101"/>
                    <a:pt x="29" y="93"/>
                  </a:cubicBezTo>
                  <a:cubicBezTo>
                    <a:pt x="6" y="76"/>
                    <a:pt x="4" y="53"/>
                    <a:pt x="12" y="33"/>
                  </a:cubicBezTo>
                  <a:cubicBezTo>
                    <a:pt x="19" y="12"/>
                    <a:pt x="44" y="0"/>
                    <a:pt x="68" y="3"/>
                  </a:cubicBezTo>
                  <a:cubicBezTo>
                    <a:pt x="70" y="3"/>
                    <a:pt x="73" y="4"/>
                    <a:pt x="75" y="5"/>
                  </a:cubicBezTo>
                  <a:cubicBezTo>
                    <a:pt x="88" y="10"/>
                    <a:pt x="100" y="13"/>
                    <a:pt x="112" y="1"/>
                  </a:cubicBezTo>
                  <a:cubicBezTo>
                    <a:pt x="113" y="2"/>
                    <a:pt x="115" y="3"/>
                    <a:pt x="1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6">
              <a:extLst>
                <a:ext uri="{FF2B5EF4-FFF2-40B4-BE49-F238E27FC236}">
                  <a16:creationId xmlns:a16="http://schemas.microsoft.com/office/drawing/2014/main" id="{1BA02332-EADB-414D-811C-EF819CC0D935}"/>
                </a:ext>
              </a:extLst>
            </p:cNvPr>
            <p:cNvSpPr>
              <a:spLocks noEditPoints="1"/>
            </p:cNvSpPr>
            <p:nvPr userDrawn="1"/>
          </p:nvSpPr>
          <p:spPr bwMode="auto">
            <a:xfrm>
              <a:off x="5137921" y="3128053"/>
              <a:ext cx="111290" cy="106206"/>
            </a:xfrm>
            <a:custGeom>
              <a:avLst/>
              <a:gdLst>
                <a:gd name="T0" fmla="*/ 121 w 197"/>
                <a:gd name="T1" fmla="*/ 188 h 188"/>
                <a:gd name="T2" fmla="*/ 136 w 197"/>
                <a:gd name="T3" fmla="*/ 171 h 188"/>
                <a:gd name="T4" fmla="*/ 122 w 197"/>
                <a:gd name="T5" fmla="*/ 131 h 188"/>
                <a:gd name="T6" fmla="*/ 57 w 197"/>
                <a:gd name="T7" fmla="*/ 131 h 188"/>
                <a:gd name="T8" fmla="*/ 43 w 197"/>
                <a:gd name="T9" fmla="*/ 169 h 188"/>
                <a:gd name="T10" fmla="*/ 60 w 197"/>
                <a:gd name="T11" fmla="*/ 186 h 188"/>
                <a:gd name="T12" fmla="*/ 0 w 197"/>
                <a:gd name="T13" fmla="*/ 186 h 188"/>
                <a:gd name="T14" fmla="*/ 3 w 197"/>
                <a:gd name="T15" fmla="*/ 178 h 188"/>
                <a:gd name="T16" fmla="*/ 29 w 197"/>
                <a:gd name="T17" fmla="*/ 147 h 188"/>
                <a:gd name="T18" fmla="*/ 82 w 197"/>
                <a:gd name="T19" fmla="*/ 22 h 188"/>
                <a:gd name="T20" fmla="*/ 87 w 197"/>
                <a:gd name="T21" fmla="*/ 12 h 188"/>
                <a:gd name="T22" fmla="*/ 97 w 197"/>
                <a:gd name="T23" fmla="*/ 0 h 188"/>
                <a:gd name="T24" fmla="*/ 107 w 197"/>
                <a:gd name="T25" fmla="*/ 11 h 188"/>
                <a:gd name="T26" fmla="*/ 137 w 197"/>
                <a:gd name="T27" fmla="*/ 80 h 188"/>
                <a:gd name="T28" fmla="*/ 171 w 197"/>
                <a:gd name="T29" fmla="*/ 156 h 188"/>
                <a:gd name="T30" fmla="*/ 191 w 197"/>
                <a:gd name="T31" fmla="*/ 177 h 188"/>
                <a:gd name="T32" fmla="*/ 197 w 197"/>
                <a:gd name="T33" fmla="*/ 187 h 188"/>
                <a:gd name="T34" fmla="*/ 121 w 197"/>
                <a:gd name="T35" fmla="*/ 188 h 188"/>
                <a:gd name="T36" fmla="*/ 66 w 197"/>
                <a:gd name="T37" fmla="*/ 110 h 188"/>
                <a:gd name="T38" fmla="*/ 114 w 197"/>
                <a:gd name="T39" fmla="*/ 110 h 188"/>
                <a:gd name="T40" fmla="*/ 90 w 197"/>
                <a:gd name="T41" fmla="*/ 53 h 188"/>
                <a:gd name="T42" fmla="*/ 66 w 197"/>
                <a:gd name="T43"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7" h="188">
                  <a:moveTo>
                    <a:pt x="121" y="188"/>
                  </a:moveTo>
                  <a:cubicBezTo>
                    <a:pt x="118" y="172"/>
                    <a:pt x="131" y="178"/>
                    <a:pt x="136" y="171"/>
                  </a:cubicBezTo>
                  <a:cubicBezTo>
                    <a:pt x="136" y="158"/>
                    <a:pt x="128" y="145"/>
                    <a:pt x="122" y="131"/>
                  </a:cubicBezTo>
                  <a:cubicBezTo>
                    <a:pt x="101" y="131"/>
                    <a:pt x="80" y="131"/>
                    <a:pt x="57" y="131"/>
                  </a:cubicBezTo>
                  <a:cubicBezTo>
                    <a:pt x="52" y="144"/>
                    <a:pt x="48" y="157"/>
                    <a:pt x="43" y="169"/>
                  </a:cubicBezTo>
                  <a:cubicBezTo>
                    <a:pt x="54" y="176"/>
                    <a:pt x="57" y="179"/>
                    <a:pt x="60" y="186"/>
                  </a:cubicBezTo>
                  <a:cubicBezTo>
                    <a:pt x="40" y="186"/>
                    <a:pt x="21" y="186"/>
                    <a:pt x="0" y="186"/>
                  </a:cubicBezTo>
                  <a:cubicBezTo>
                    <a:pt x="2" y="182"/>
                    <a:pt x="2" y="178"/>
                    <a:pt x="3" y="178"/>
                  </a:cubicBezTo>
                  <a:cubicBezTo>
                    <a:pt x="19" y="173"/>
                    <a:pt x="23" y="160"/>
                    <a:pt x="29" y="147"/>
                  </a:cubicBezTo>
                  <a:cubicBezTo>
                    <a:pt x="47" y="105"/>
                    <a:pt x="64" y="64"/>
                    <a:pt x="82" y="22"/>
                  </a:cubicBezTo>
                  <a:cubicBezTo>
                    <a:pt x="84" y="19"/>
                    <a:pt x="85" y="15"/>
                    <a:pt x="87" y="12"/>
                  </a:cubicBezTo>
                  <a:cubicBezTo>
                    <a:pt x="90" y="7"/>
                    <a:pt x="93" y="4"/>
                    <a:pt x="97" y="0"/>
                  </a:cubicBezTo>
                  <a:cubicBezTo>
                    <a:pt x="100" y="4"/>
                    <a:pt x="105" y="6"/>
                    <a:pt x="107" y="11"/>
                  </a:cubicBezTo>
                  <a:cubicBezTo>
                    <a:pt x="117" y="34"/>
                    <a:pt x="127" y="57"/>
                    <a:pt x="137" y="80"/>
                  </a:cubicBezTo>
                  <a:cubicBezTo>
                    <a:pt x="148" y="105"/>
                    <a:pt x="160" y="131"/>
                    <a:pt x="171" y="156"/>
                  </a:cubicBezTo>
                  <a:cubicBezTo>
                    <a:pt x="175" y="166"/>
                    <a:pt x="179" y="175"/>
                    <a:pt x="191" y="177"/>
                  </a:cubicBezTo>
                  <a:cubicBezTo>
                    <a:pt x="193" y="177"/>
                    <a:pt x="194" y="181"/>
                    <a:pt x="197" y="187"/>
                  </a:cubicBezTo>
                  <a:cubicBezTo>
                    <a:pt x="170" y="188"/>
                    <a:pt x="146" y="187"/>
                    <a:pt x="121" y="188"/>
                  </a:cubicBezTo>
                  <a:close/>
                  <a:moveTo>
                    <a:pt x="66" y="110"/>
                  </a:moveTo>
                  <a:cubicBezTo>
                    <a:pt x="83" y="110"/>
                    <a:pt x="97" y="110"/>
                    <a:pt x="114" y="110"/>
                  </a:cubicBezTo>
                  <a:cubicBezTo>
                    <a:pt x="106" y="91"/>
                    <a:pt x="99" y="74"/>
                    <a:pt x="90" y="53"/>
                  </a:cubicBezTo>
                  <a:cubicBezTo>
                    <a:pt x="81" y="75"/>
                    <a:pt x="74" y="92"/>
                    <a:pt x="6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7">
              <a:extLst>
                <a:ext uri="{FF2B5EF4-FFF2-40B4-BE49-F238E27FC236}">
                  <a16:creationId xmlns:a16="http://schemas.microsoft.com/office/drawing/2014/main" id="{64618C5B-3C94-42FF-9F6D-F54FAA97A568}"/>
                </a:ext>
              </a:extLst>
            </p:cNvPr>
            <p:cNvSpPr>
              <a:spLocks noEditPoints="1"/>
            </p:cNvSpPr>
            <p:nvPr userDrawn="1"/>
          </p:nvSpPr>
          <p:spPr bwMode="auto">
            <a:xfrm>
              <a:off x="5574044" y="3127488"/>
              <a:ext cx="110161" cy="107901"/>
            </a:xfrm>
            <a:custGeom>
              <a:avLst/>
              <a:gdLst>
                <a:gd name="T0" fmla="*/ 194 w 194"/>
                <a:gd name="T1" fmla="*/ 188 h 191"/>
                <a:gd name="T2" fmla="*/ 119 w 194"/>
                <a:gd name="T3" fmla="*/ 188 h 191"/>
                <a:gd name="T4" fmla="*/ 135 w 194"/>
                <a:gd name="T5" fmla="*/ 172 h 191"/>
                <a:gd name="T6" fmla="*/ 120 w 194"/>
                <a:gd name="T7" fmla="*/ 132 h 191"/>
                <a:gd name="T8" fmla="*/ 58 w 194"/>
                <a:gd name="T9" fmla="*/ 132 h 191"/>
                <a:gd name="T10" fmla="*/ 45 w 194"/>
                <a:gd name="T11" fmla="*/ 171 h 191"/>
                <a:gd name="T12" fmla="*/ 60 w 194"/>
                <a:gd name="T13" fmla="*/ 187 h 191"/>
                <a:gd name="T14" fmla="*/ 0 w 194"/>
                <a:gd name="T15" fmla="*/ 188 h 191"/>
                <a:gd name="T16" fmla="*/ 5 w 194"/>
                <a:gd name="T17" fmla="*/ 178 h 191"/>
                <a:gd name="T18" fmla="*/ 23 w 194"/>
                <a:gd name="T19" fmla="*/ 159 h 191"/>
                <a:gd name="T20" fmla="*/ 84 w 194"/>
                <a:gd name="T21" fmla="*/ 18 h 191"/>
                <a:gd name="T22" fmla="*/ 97 w 194"/>
                <a:gd name="T23" fmla="*/ 2 h 191"/>
                <a:gd name="T24" fmla="*/ 109 w 194"/>
                <a:gd name="T25" fmla="*/ 17 h 191"/>
                <a:gd name="T26" fmla="*/ 170 w 194"/>
                <a:gd name="T27" fmla="*/ 156 h 191"/>
                <a:gd name="T28" fmla="*/ 191 w 194"/>
                <a:gd name="T29" fmla="*/ 178 h 191"/>
                <a:gd name="T30" fmla="*/ 194 w 194"/>
                <a:gd name="T31" fmla="*/ 188 h 191"/>
                <a:gd name="T32" fmla="*/ 114 w 194"/>
                <a:gd name="T33" fmla="*/ 112 h 191"/>
                <a:gd name="T34" fmla="*/ 89 w 194"/>
                <a:gd name="T35" fmla="*/ 55 h 191"/>
                <a:gd name="T36" fmla="*/ 66 w 194"/>
                <a:gd name="T37" fmla="*/ 112 h 191"/>
                <a:gd name="T38" fmla="*/ 114 w 194"/>
                <a:gd name="T39" fmla="*/ 11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91">
                  <a:moveTo>
                    <a:pt x="194" y="188"/>
                  </a:moveTo>
                  <a:cubicBezTo>
                    <a:pt x="168" y="188"/>
                    <a:pt x="143" y="188"/>
                    <a:pt x="119" y="188"/>
                  </a:cubicBezTo>
                  <a:cubicBezTo>
                    <a:pt x="115" y="172"/>
                    <a:pt x="130" y="180"/>
                    <a:pt x="135" y="172"/>
                  </a:cubicBezTo>
                  <a:cubicBezTo>
                    <a:pt x="136" y="158"/>
                    <a:pt x="127" y="146"/>
                    <a:pt x="120" y="132"/>
                  </a:cubicBezTo>
                  <a:cubicBezTo>
                    <a:pt x="99" y="132"/>
                    <a:pt x="79" y="132"/>
                    <a:pt x="58" y="132"/>
                  </a:cubicBezTo>
                  <a:cubicBezTo>
                    <a:pt x="52" y="146"/>
                    <a:pt x="43" y="158"/>
                    <a:pt x="45" y="171"/>
                  </a:cubicBezTo>
                  <a:cubicBezTo>
                    <a:pt x="49" y="180"/>
                    <a:pt x="62" y="173"/>
                    <a:pt x="60" y="187"/>
                  </a:cubicBezTo>
                  <a:cubicBezTo>
                    <a:pt x="41" y="191"/>
                    <a:pt x="22" y="188"/>
                    <a:pt x="0" y="188"/>
                  </a:cubicBezTo>
                  <a:cubicBezTo>
                    <a:pt x="2" y="183"/>
                    <a:pt x="3" y="178"/>
                    <a:pt x="5" y="178"/>
                  </a:cubicBezTo>
                  <a:cubicBezTo>
                    <a:pt x="16" y="176"/>
                    <a:pt x="19" y="167"/>
                    <a:pt x="23" y="159"/>
                  </a:cubicBezTo>
                  <a:cubicBezTo>
                    <a:pt x="44" y="112"/>
                    <a:pt x="64" y="65"/>
                    <a:pt x="84" y="18"/>
                  </a:cubicBezTo>
                  <a:cubicBezTo>
                    <a:pt x="87" y="12"/>
                    <a:pt x="92" y="3"/>
                    <a:pt x="97" y="2"/>
                  </a:cubicBezTo>
                  <a:cubicBezTo>
                    <a:pt x="106" y="0"/>
                    <a:pt x="106" y="11"/>
                    <a:pt x="109" y="17"/>
                  </a:cubicBezTo>
                  <a:cubicBezTo>
                    <a:pt x="129" y="64"/>
                    <a:pt x="149" y="110"/>
                    <a:pt x="170" y="156"/>
                  </a:cubicBezTo>
                  <a:cubicBezTo>
                    <a:pt x="174" y="166"/>
                    <a:pt x="178" y="176"/>
                    <a:pt x="191" y="178"/>
                  </a:cubicBezTo>
                  <a:cubicBezTo>
                    <a:pt x="192" y="178"/>
                    <a:pt x="192" y="183"/>
                    <a:pt x="194" y="188"/>
                  </a:cubicBezTo>
                  <a:close/>
                  <a:moveTo>
                    <a:pt x="114" y="112"/>
                  </a:moveTo>
                  <a:cubicBezTo>
                    <a:pt x="105" y="92"/>
                    <a:pt x="98" y="75"/>
                    <a:pt x="89" y="55"/>
                  </a:cubicBezTo>
                  <a:cubicBezTo>
                    <a:pt x="80" y="76"/>
                    <a:pt x="73" y="93"/>
                    <a:pt x="66" y="112"/>
                  </a:cubicBezTo>
                  <a:cubicBezTo>
                    <a:pt x="82" y="112"/>
                    <a:pt x="96" y="112"/>
                    <a:pt x="11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8">
              <a:extLst>
                <a:ext uri="{FF2B5EF4-FFF2-40B4-BE49-F238E27FC236}">
                  <a16:creationId xmlns:a16="http://schemas.microsoft.com/office/drawing/2014/main" id="{22A7AB47-922B-4BBA-8947-CF81B8D726B3}"/>
                </a:ext>
              </a:extLst>
            </p:cNvPr>
            <p:cNvSpPr>
              <a:spLocks noEditPoints="1"/>
            </p:cNvSpPr>
            <p:nvPr userDrawn="1"/>
          </p:nvSpPr>
          <p:spPr bwMode="auto">
            <a:xfrm>
              <a:off x="4341376" y="3127488"/>
              <a:ext cx="111290" cy="105641"/>
            </a:xfrm>
            <a:custGeom>
              <a:avLst/>
              <a:gdLst>
                <a:gd name="T0" fmla="*/ 42 w 196"/>
                <a:gd name="T1" fmla="*/ 171 h 187"/>
                <a:gd name="T2" fmla="*/ 59 w 196"/>
                <a:gd name="T3" fmla="*/ 187 h 187"/>
                <a:gd name="T4" fmla="*/ 0 w 196"/>
                <a:gd name="T5" fmla="*/ 187 h 187"/>
                <a:gd name="T6" fmla="*/ 4 w 196"/>
                <a:gd name="T7" fmla="*/ 178 h 187"/>
                <a:gd name="T8" fmla="*/ 26 w 196"/>
                <a:gd name="T9" fmla="*/ 151 h 187"/>
                <a:gd name="T10" fmla="*/ 84 w 196"/>
                <a:gd name="T11" fmla="*/ 18 h 187"/>
                <a:gd name="T12" fmla="*/ 96 w 196"/>
                <a:gd name="T13" fmla="*/ 2 h 187"/>
                <a:gd name="T14" fmla="*/ 108 w 196"/>
                <a:gd name="T15" fmla="*/ 18 h 187"/>
                <a:gd name="T16" fmla="*/ 168 w 196"/>
                <a:gd name="T17" fmla="*/ 154 h 187"/>
                <a:gd name="T18" fmla="*/ 190 w 196"/>
                <a:gd name="T19" fmla="*/ 178 h 187"/>
                <a:gd name="T20" fmla="*/ 196 w 196"/>
                <a:gd name="T21" fmla="*/ 187 h 187"/>
                <a:gd name="T22" fmla="*/ 120 w 196"/>
                <a:gd name="T23" fmla="*/ 187 h 187"/>
                <a:gd name="T24" fmla="*/ 135 w 196"/>
                <a:gd name="T25" fmla="*/ 171 h 187"/>
                <a:gd name="T26" fmla="*/ 121 w 196"/>
                <a:gd name="T27" fmla="*/ 132 h 187"/>
                <a:gd name="T28" fmla="*/ 56 w 196"/>
                <a:gd name="T29" fmla="*/ 132 h 187"/>
                <a:gd name="T30" fmla="*/ 42 w 196"/>
                <a:gd name="T31" fmla="*/ 171 h 187"/>
                <a:gd name="T32" fmla="*/ 113 w 196"/>
                <a:gd name="T33" fmla="*/ 112 h 187"/>
                <a:gd name="T34" fmla="*/ 88 w 196"/>
                <a:gd name="T35" fmla="*/ 54 h 187"/>
                <a:gd name="T36" fmla="*/ 65 w 196"/>
                <a:gd name="T37" fmla="*/ 112 h 187"/>
                <a:gd name="T38" fmla="*/ 113 w 196"/>
                <a:gd name="T39" fmla="*/ 1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187">
                  <a:moveTo>
                    <a:pt x="42" y="171"/>
                  </a:moveTo>
                  <a:cubicBezTo>
                    <a:pt x="56" y="178"/>
                    <a:pt x="56" y="178"/>
                    <a:pt x="59" y="187"/>
                  </a:cubicBezTo>
                  <a:cubicBezTo>
                    <a:pt x="40" y="187"/>
                    <a:pt x="21" y="187"/>
                    <a:pt x="0" y="187"/>
                  </a:cubicBezTo>
                  <a:cubicBezTo>
                    <a:pt x="1" y="183"/>
                    <a:pt x="2" y="178"/>
                    <a:pt x="4" y="178"/>
                  </a:cubicBezTo>
                  <a:cubicBezTo>
                    <a:pt x="17" y="173"/>
                    <a:pt x="22" y="162"/>
                    <a:pt x="26" y="151"/>
                  </a:cubicBezTo>
                  <a:cubicBezTo>
                    <a:pt x="45" y="107"/>
                    <a:pt x="64" y="62"/>
                    <a:pt x="84" y="18"/>
                  </a:cubicBezTo>
                  <a:cubicBezTo>
                    <a:pt x="86" y="11"/>
                    <a:pt x="91" y="3"/>
                    <a:pt x="96" y="2"/>
                  </a:cubicBezTo>
                  <a:cubicBezTo>
                    <a:pt x="105" y="0"/>
                    <a:pt x="105" y="12"/>
                    <a:pt x="108" y="18"/>
                  </a:cubicBezTo>
                  <a:cubicBezTo>
                    <a:pt x="128" y="63"/>
                    <a:pt x="148" y="109"/>
                    <a:pt x="168" y="154"/>
                  </a:cubicBezTo>
                  <a:cubicBezTo>
                    <a:pt x="173" y="165"/>
                    <a:pt x="177" y="175"/>
                    <a:pt x="190" y="178"/>
                  </a:cubicBezTo>
                  <a:cubicBezTo>
                    <a:pt x="192" y="178"/>
                    <a:pt x="193" y="183"/>
                    <a:pt x="196" y="187"/>
                  </a:cubicBezTo>
                  <a:cubicBezTo>
                    <a:pt x="169" y="187"/>
                    <a:pt x="145" y="187"/>
                    <a:pt x="120" y="187"/>
                  </a:cubicBezTo>
                  <a:cubicBezTo>
                    <a:pt x="115" y="173"/>
                    <a:pt x="131" y="180"/>
                    <a:pt x="135" y="171"/>
                  </a:cubicBezTo>
                  <a:cubicBezTo>
                    <a:pt x="135" y="158"/>
                    <a:pt x="126" y="146"/>
                    <a:pt x="121" y="132"/>
                  </a:cubicBezTo>
                  <a:cubicBezTo>
                    <a:pt x="99" y="132"/>
                    <a:pt x="78" y="132"/>
                    <a:pt x="56" y="132"/>
                  </a:cubicBezTo>
                  <a:cubicBezTo>
                    <a:pt x="51" y="145"/>
                    <a:pt x="46" y="158"/>
                    <a:pt x="42" y="171"/>
                  </a:cubicBezTo>
                  <a:close/>
                  <a:moveTo>
                    <a:pt x="113" y="112"/>
                  </a:moveTo>
                  <a:cubicBezTo>
                    <a:pt x="105" y="92"/>
                    <a:pt x="97" y="75"/>
                    <a:pt x="88" y="54"/>
                  </a:cubicBezTo>
                  <a:cubicBezTo>
                    <a:pt x="80" y="76"/>
                    <a:pt x="73" y="93"/>
                    <a:pt x="65" y="112"/>
                  </a:cubicBezTo>
                  <a:cubicBezTo>
                    <a:pt x="81" y="112"/>
                    <a:pt x="95" y="112"/>
                    <a:pt x="113"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9">
              <a:extLst>
                <a:ext uri="{FF2B5EF4-FFF2-40B4-BE49-F238E27FC236}">
                  <a16:creationId xmlns:a16="http://schemas.microsoft.com/office/drawing/2014/main" id="{40D80170-E50B-4F42-854C-F46320412D2D}"/>
                </a:ext>
              </a:extLst>
            </p:cNvPr>
            <p:cNvSpPr>
              <a:spLocks/>
            </p:cNvSpPr>
            <p:nvPr userDrawn="1"/>
          </p:nvSpPr>
          <p:spPr bwMode="auto">
            <a:xfrm>
              <a:off x="4827777" y="3130878"/>
              <a:ext cx="93213" cy="102816"/>
            </a:xfrm>
            <a:custGeom>
              <a:avLst/>
              <a:gdLst>
                <a:gd name="T0" fmla="*/ 126 w 165"/>
                <a:gd name="T1" fmla="*/ 182 h 182"/>
                <a:gd name="T2" fmla="*/ 42 w 165"/>
                <a:gd name="T3" fmla="*/ 182 h 182"/>
                <a:gd name="T4" fmla="*/ 49 w 165"/>
                <a:gd name="T5" fmla="*/ 171 h 182"/>
                <a:gd name="T6" fmla="*/ 65 w 165"/>
                <a:gd name="T7" fmla="*/ 154 h 182"/>
                <a:gd name="T8" fmla="*/ 65 w 165"/>
                <a:gd name="T9" fmla="*/ 19 h 182"/>
                <a:gd name="T10" fmla="*/ 48 w 165"/>
                <a:gd name="T11" fmla="*/ 17 h 182"/>
                <a:gd name="T12" fmla="*/ 17 w 165"/>
                <a:gd name="T13" fmla="*/ 40 h 182"/>
                <a:gd name="T14" fmla="*/ 0 w 165"/>
                <a:gd name="T15" fmla="*/ 48 h 182"/>
                <a:gd name="T16" fmla="*/ 4 w 165"/>
                <a:gd name="T17" fmla="*/ 0 h 182"/>
                <a:gd name="T18" fmla="*/ 161 w 165"/>
                <a:gd name="T19" fmla="*/ 0 h 182"/>
                <a:gd name="T20" fmla="*/ 162 w 165"/>
                <a:gd name="T21" fmla="*/ 49 h 182"/>
                <a:gd name="T22" fmla="*/ 148 w 165"/>
                <a:gd name="T23" fmla="*/ 45 h 182"/>
                <a:gd name="T24" fmla="*/ 101 w 165"/>
                <a:gd name="T25" fmla="*/ 19 h 182"/>
                <a:gd name="T26" fmla="*/ 99 w 165"/>
                <a:gd name="T27" fmla="*/ 34 h 182"/>
                <a:gd name="T28" fmla="*/ 99 w 165"/>
                <a:gd name="T29" fmla="*/ 144 h 182"/>
                <a:gd name="T30" fmla="*/ 102 w 165"/>
                <a:gd name="T31" fmla="*/ 163 h 182"/>
                <a:gd name="T32" fmla="*/ 119 w 165"/>
                <a:gd name="T33" fmla="*/ 171 h 182"/>
                <a:gd name="T34" fmla="*/ 126 w 165"/>
                <a:gd name="T3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82">
                  <a:moveTo>
                    <a:pt x="126" y="182"/>
                  </a:moveTo>
                  <a:cubicBezTo>
                    <a:pt x="96" y="182"/>
                    <a:pt x="69" y="182"/>
                    <a:pt x="42" y="182"/>
                  </a:cubicBezTo>
                  <a:cubicBezTo>
                    <a:pt x="38" y="173"/>
                    <a:pt x="42" y="171"/>
                    <a:pt x="49" y="171"/>
                  </a:cubicBezTo>
                  <a:cubicBezTo>
                    <a:pt x="60" y="170"/>
                    <a:pt x="65" y="164"/>
                    <a:pt x="65" y="154"/>
                  </a:cubicBezTo>
                  <a:cubicBezTo>
                    <a:pt x="65" y="109"/>
                    <a:pt x="65" y="65"/>
                    <a:pt x="65" y="19"/>
                  </a:cubicBezTo>
                  <a:cubicBezTo>
                    <a:pt x="58" y="18"/>
                    <a:pt x="53" y="18"/>
                    <a:pt x="48" y="17"/>
                  </a:cubicBezTo>
                  <a:cubicBezTo>
                    <a:pt x="33" y="17"/>
                    <a:pt x="21" y="23"/>
                    <a:pt x="17" y="40"/>
                  </a:cubicBezTo>
                  <a:cubicBezTo>
                    <a:pt x="15" y="48"/>
                    <a:pt x="12" y="53"/>
                    <a:pt x="0" y="48"/>
                  </a:cubicBezTo>
                  <a:cubicBezTo>
                    <a:pt x="1" y="33"/>
                    <a:pt x="3" y="17"/>
                    <a:pt x="4" y="0"/>
                  </a:cubicBezTo>
                  <a:cubicBezTo>
                    <a:pt x="56" y="0"/>
                    <a:pt x="108" y="0"/>
                    <a:pt x="161" y="0"/>
                  </a:cubicBezTo>
                  <a:cubicBezTo>
                    <a:pt x="165" y="16"/>
                    <a:pt x="163" y="33"/>
                    <a:pt x="162" y="49"/>
                  </a:cubicBezTo>
                  <a:cubicBezTo>
                    <a:pt x="156" y="51"/>
                    <a:pt x="152" y="52"/>
                    <a:pt x="148" y="45"/>
                  </a:cubicBezTo>
                  <a:cubicBezTo>
                    <a:pt x="135" y="16"/>
                    <a:pt x="133" y="15"/>
                    <a:pt x="101" y="19"/>
                  </a:cubicBezTo>
                  <a:cubicBezTo>
                    <a:pt x="100" y="24"/>
                    <a:pt x="99" y="29"/>
                    <a:pt x="99" y="34"/>
                  </a:cubicBezTo>
                  <a:cubicBezTo>
                    <a:pt x="99" y="71"/>
                    <a:pt x="99" y="107"/>
                    <a:pt x="99" y="144"/>
                  </a:cubicBezTo>
                  <a:cubicBezTo>
                    <a:pt x="99" y="150"/>
                    <a:pt x="99" y="158"/>
                    <a:pt x="102" y="163"/>
                  </a:cubicBezTo>
                  <a:cubicBezTo>
                    <a:pt x="106" y="168"/>
                    <a:pt x="114" y="168"/>
                    <a:pt x="119" y="171"/>
                  </a:cubicBezTo>
                  <a:cubicBezTo>
                    <a:pt x="122" y="173"/>
                    <a:pt x="123" y="177"/>
                    <a:pt x="126"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0">
              <a:extLst>
                <a:ext uri="{FF2B5EF4-FFF2-40B4-BE49-F238E27FC236}">
                  <a16:creationId xmlns:a16="http://schemas.microsoft.com/office/drawing/2014/main" id="{1CB1BCD4-EC07-48E4-9587-69787956CBB4}"/>
                </a:ext>
              </a:extLst>
            </p:cNvPr>
            <p:cNvSpPr>
              <a:spLocks/>
            </p:cNvSpPr>
            <p:nvPr userDrawn="1"/>
          </p:nvSpPr>
          <p:spPr bwMode="auto">
            <a:xfrm>
              <a:off x="5306834" y="3130312"/>
              <a:ext cx="96037" cy="103946"/>
            </a:xfrm>
            <a:custGeom>
              <a:avLst/>
              <a:gdLst>
                <a:gd name="T0" fmla="*/ 63 w 169"/>
                <a:gd name="T1" fmla="*/ 166 h 184"/>
                <a:gd name="T2" fmla="*/ 116 w 169"/>
                <a:gd name="T3" fmla="*/ 165 h 184"/>
                <a:gd name="T4" fmla="*/ 150 w 169"/>
                <a:gd name="T5" fmla="*/ 141 h 184"/>
                <a:gd name="T6" fmla="*/ 169 w 169"/>
                <a:gd name="T7" fmla="*/ 133 h 184"/>
                <a:gd name="T8" fmla="*/ 155 w 169"/>
                <a:gd name="T9" fmla="*/ 183 h 184"/>
                <a:gd name="T10" fmla="*/ 3 w 169"/>
                <a:gd name="T11" fmla="*/ 183 h 184"/>
                <a:gd name="T12" fmla="*/ 12 w 169"/>
                <a:gd name="T13" fmla="*/ 172 h 184"/>
                <a:gd name="T14" fmla="*/ 26 w 169"/>
                <a:gd name="T15" fmla="*/ 154 h 184"/>
                <a:gd name="T16" fmla="*/ 26 w 169"/>
                <a:gd name="T17" fmla="*/ 30 h 184"/>
                <a:gd name="T18" fmla="*/ 13 w 169"/>
                <a:gd name="T19" fmla="*/ 13 h 184"/>
                <a:gd name="T20" fmla="*/ 0 w 169"/>
                <a:gd name="T21" fmla="*/ 8 h 184"/>
                <a:gd name="T22" fmla="*/ 8 w 169"/>
                <a:gd name="T23" fmla="*/ 0 h 184"/>
                <a:gd name="T24" fmla="*/ 83 w 169"/>
                <a:gd name="T25" fmla="*/ 0 h 184"/>
                <a:gd name="T26" fmla="*/ 79 w 169"/>
                <a:gd name="T27" fmla="*/ 12 h 184"/>
                <a:gd name="T28" fmla="*/ 62 w 169"/>
                <a:gd name="T29" fmla="*/ 37 h 184"/>
                <a:gd name="T30" fmla="*/ 62 w 169"/>
                <a:gd name="T31" fmla="*/ 147 h 184"/>
                <a:gd name="T32" fmla="*/ 63 w 169"/>
                <a:gd name="T33" fmla="*/ 16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84">
                  <a:moveTo>
                    <a:pt x="63" y="166"/>
                  </a:moveTo>
                  <a:cubicBezTo>
                    <a:pt x="82" y="166"/>
                    <a:pt x="99" y="166"/>
                    <a:pt x="116" y="165"/>
                  </a:cubicBezTo>
                  <a:cubicBezTo>
                    <a:pt x="132" y="164"/>
                    <a:pt x="143" y="155"/>
                    <a:pt x="150" y="141"/>
                  </a:cubicBezTo>
                  <a:cubicBezTo>
                    <a:pt x="155" y="131"/>
                    <a:pt x="155" y="131"/>
                    <a:pt x="169" y="133"/>
                  </a:cubicBezTo>
                  <a:cubicBezTo>
                    <a:pt x="164" y="149"/>
                    <a:pt x="160" y="165"/>
                    <a:pt x="155" y="183"/>
                  </a:cubicBezTo>
                  <a:cubicBezTo>
                    <a:pt x="104" y="183"/>
                    <a:pt x="54" y="184"/>
                    <a:pt x="3" y="183"/>
                  </a:cubicBezTo>
                  <a:cubicBezTo>
                    <a:pt x="1" y="173"/>
                    <a:pt x="6" y="172"/>
                    <a:pt x="12" y="172"/>
                  </a:cubicBezTo>
                  <a:cubicBezTo>
                    <a:pt x="23" y="171"/>
                    <a:pt x="26" y="164"/>
                    <a:pt x="26" y="154"/>
                  </a:cubicBezTo>
                  <a:cubicBezTo>
                    <a:pt x="26" y="113"/>
                    <a:pt x="26" y="71"/>
                    <a:pt x="26" y="30"/>
                  </a:cubicBezTo>
                  <a:cubicBezTo>
                    <a:pt x="26" y="21"/>
                    <a:pt x="23" y="15"/>
                    <a:pt x="13" y="13"/>
                  </a:cubicBezTo>
                  <a:cubicBezTo>
                    <a:pt x="10" y="12"/>
                    <a:pt x="6" y="10"/>
                    <a:pt x="0" y="8"/>
                  </a:cubicBezTo>
                  <a:cubicBezTo>
                    <a:pt x="4" y="5"/>
                    <a:pt x="6" y="0"/>
                    <a:pt x="8" y="0"/>
                  </a:cubicBezTo>
                  <a:cubicBezTo>
                    <a:pt x="33" y="0"/>
                    <a:pt x="59" y="0"/>
                    <a:pt x="83" y="0"/>
                  </a:cubicBezTo>
                  <a:cubicBezTo>
                    <a:pt x="86" y="7"/>
                    <a:pt x="86" y="10"/>
                    <a:pt x="79" y="12"/>
                  </a:cubicBezTo>
                  <a:cubicBezTo>
                    <a:pt x="62" y="18"/>
                    <a:pt x="62" y="19"/>
                    <a:pt x="62" y="37"/>
                  </a:cubicBezTo>
                  <a:cubicBezTo>
                    <a:pt x="62" y="74"/>
                    <a:pt x="62" y="110"/>
                    <a:pt x="62" y="147"/>
                  </a:cubicBezTo>
                  <a:cubicBezTo>
                    <a:pt x="62" y="152"/>
                    <a:pt x="62" y="157"/>
                    <a:pt x="63"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1">
              <a:extLst>
                <a:ext uri="{FF2B5EF4-FFF2-40B4-BE49-F238E27FC236}">
                  <a16:creationId xmlns:a16="http://schemas.microsoft.com/office/drawing/2014/main" id="{88A8A288-751A-488F-A83D-22865DFAA855}"/>
                </a:ext>
              </a:extLst>
            </p:cNvPr>
            <p:cNvSpPr>
              <a:spLocks/>
            </p:cNvSpPr>
            <p:nvPr userDrawn="1"/>
          </p:nvSpPr>
          <p:spPr bwMode="auto">
            <a:xfrm>
              <a:off x="5462188" y="3130878"/>
              <a:ext cx="51408" cy="102252"/>
            </a:xfrm>
            <a:custGeom>
              <a:avLst/>
              <a:gdLst>
                <a:gd name="T0" fmla="*/ 89 w 91"/>
                <a:gd name="T1" fmla="*/ 181 h 181"/>
                <a:gd name="T2" fmla="*/ 4 w 91"/>
                <a:gd name="T3" fmla="*/ 181 h 181"/>
                <a:gd name="T4" fmla="*/ 11 w 91"/>
                <a:gd name="T5" fmla="*/ 171 h 181"/>
                <a:gd name="T6" fmla="*/ 28 w 91"/>
                <a:gd name="T7" fmla="*/ 151 h 181"/>
                <a:gd name="T8" fmla="*/ 28 w 91"/>
                <a:gd name="T9" fmla="*/ 31 h 181"/>
                <a:gd name="T10" fmla="*/ 13 w 91"/>
                <a:gd name="T11" fmla="*/ 12 h 181"/>
                <a:gd name="T12" fmla="*/ 4 w 91"/>
                <a:gd name="T13" fmla="*/ 0 h 181"/>
                <a:gd name="T14" fmla="*/ 87 w 91"/>
                <a:gd name="T15" fmla="*/ 0 h 181"/>
                <a:gd name="T16" fmla="*/ 91 w 91"/>
                <a:gd name="T17" fmla="*/ 7 h 181"/>
                <a:gd name="T18" fmla="*/ 62 w 91"/>
                <a:gd name="T19" fmla="*/ 50 h 181"/>
                <a:gd name="T20" fmla="*/ 62 w 91"/>
                <a:gd name="T21" fmla="*/ 134 h 181"/>
                <a:gd name="T22" fmla="*/ 63 w 91"/>
                <a:gd name="T23" fmla="*/ 154 h 181"/>
                <a:gd name="T24" fmla="*/ 79 w 91"/>
                <a:gd name="T25" fmla="*/ 171 h 181"/>
                <a:gd name="T26" fmla="*/ 89 w 91"/>
                <a:gd name="T2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181">
                  <a:moveTo>
                    <a:pt x="89" y="181"/>
                  </a:moveTo>
                  <a:cubicBezTo>
                    <a:pt x="61" y="181"/>
                    <a:pt x="32" y="181"/>
                    <a:pt x="4" y="181"/>
                  </a:cubicBezTo>
                  <a:cubicBezTo>
                    <a:pt x="1" y="174"/>
                    <a:pt x="5" y="172"/>
                    <a:pt x="11" y="171"/>
                  </a:cubicBezTo>
                  <a:cubicBezTo>
                    <a:pt x="27" y="167"/>
                    <a:pt x="28" y="167"/>
                    <a:pt x="28" y="151"/>
                  </a:cubicBezTo>
                  <a:cubicBezTo>
                    <a:pt x="28" y="111"/>
                    <a:pt x="27" y="71"/>
                    <a:pt x="28" y="31"/>
                  </a:cubicBezTo>
                  <a:cubicBezTo>
                    <a:pt x="28" y="20"/>
                    <a:pt x="24" y="13"/>
                    <a:pt x="13" y="12"/>
                  </a:cubicBezTo>
                  <a:cubicBezTo>
                    <a:pt x="7" y="11"/>
                    <a:pt x="0" y="10"/>
                    <a:pt x="4" y="0"/>
                  </a:cubicBezTo>
                  <a:cubicBezTo>
                    <a:pt x="32" y="0"/>
                    <a:pt x="59" y="0"/>
                    <a:pt x="87" y="0"/>
                  </a:cubicBezTo>
                  <a:cubicBezTo>
                    <a:pt x="88" y="0"/>
                    <a:pt x="89" y="4"/>
                    <a:pt x="91" y="7"/>
                  </a:cubicBezTo>
                  <a:cubicBezTo>
                    <a:pt x="62" y="18"/>
                    <a:pt x="62" y="18"/>
                    <a:pt x="62" y="50"/>
                  </a:cubicBezTo>
                  <a:cubicBezTo>
                    <a:pt x="62" y="78"/>
                    <a:pt x="62" y="106"/>
                    <a:pt x="62" y="134"/>
                  </a:cubicBezTo>
                  <a:cubicBezTo>
                    <a:pt x="62" y="141"/>
                    <a:pt x="63" y="147"/>
                    <a:pt x="63" y="154"/>
                  </a:cubicBezTo>
                  <a:cubicBezTo>
                    <a:pt x="63" y="164"/>
                    <a:pt x="68" y="170"/>
                    <a:pt x="79" y="171"/>
                  </a:cubicBezTo>
                  <a:cubicBezTo>
                    <a:pt x="85" y="171"/>
                    <a:pt x="91" y="171"/>
                    <a:pt x="89"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9">
              <a:extLst>
                <a:ext uri="{FF2B5EF4-FFF2-40B4-BE49-F238E27FC236}">
                  <a16:creationId xmlns:a16="http://schemas.microsoft.com/office/drawing/2014/main" id="{764F83E7-6783-47BA-801E-B644939CA134}"/>
                </a:ext>
              </a:extLst>
            </p:cNvPr>
            <p:cNvSpPr>
              <a:spLocks noEditPoints="1"/>
            </p:cNvSpPr>
            <p:nvPr userDrawn="1"/>
          </p:nvSpPr>
          <p:spPr bwMode="auto">
            <a:xfrm>
              <a:off x="3764022" y="3169857"/>
              <a:ext cx="46889" cy="53103"/>
            </a:xfrm>
            <a:custGeom>
              <a:avLst/>
              <a:gdLst>
                <a:gd name="T0" fmla="*/ 83 w 83"/>
                <a:gd name="T1" fmla="*/ 87 h 94"/>
                <a:gd name="T2" fmla="*/ 57 w 83"/>
                <a:gd name="T3" fmla="*/ 66 h 94"/>
                <a:gd name="T4" fmla="*/ 27 w 83"/>
                <a:gd name="T5" fmla="*/ 64 h 94"/>
                <a:gd name="T6" fmla="*/ 0 w 83"/>
                <a:gd name="T7" fmla="*/ 81 h 94"/>
                <a:gd name="T8" fmla="*/ 32 w 83"/>
                <a:gd name="T9" fmla="*/ 3 h 94"/>
                <a:gd name="T10" fmla="*/ 55 w 83"/>
                <a:gd name="T11" fmla="*/ 13 h 94"/>
                <a:gd name="T12" fmla="*/ 81 w 83"/>
                <a:gd name="T13" fmla="*/ 78 h 94"/>
                <a:gd name="T14" fmla="*/ 83 w 83"/>
                <a:gd name="T15" fmla="*/ 87 h 94"/>
                <a:gd name="T16" fmla="*/ 53 w 83"/>
                <a:gd name="T17" fmla="*/ 48 h 94"/>
                <a:gd name="T18" fmla="*/ 41 w 83"/>
                <a:gd name="T19" fmla="*/ 20 h 94"/>
                <a:gd name="T20" fmla="*/ 31 w 83"/>
                <a:gd name="T21" fmla="*/ 48 h 94"/>
                <a:gd name="T22" fmla="*/ 53 w 83"/>
                <a:gd name="T23"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94">
                  <a:moveTo>
                    <a:pt x="83" y="87"/>
                  </a:moveTo>
                  <a:cubicBezTo>
                    <a:pt x="64" y="94"/>
                    <a:pt x="65" y="77"/>
                    <a:pt x="57" y="66"/>
                  </a:cubicBezTo>
                  <a:cubicBezTo>
                    <a:pt x="48" y="65"/>
                    <a:pt x="37" y="65"/>
                    <a:pt x="27" y="64"/>
                  </a:cubicBezTo>
                  <a:cubicBezTo>
                    <a:pt x="16" y="85"/>
                    <a:pt x="16" y="85"/>
                    <a:pt x="0" y="81"/>
                  </a:cubicBezTo>
                  <a:cubicBezTo>
                    <a:pt x="11" y="54"/>
                    <a:pt x="21" y="28"/>
                    <a:pt x="32" y="3"/>
                  </a:cubicBezTo>
                  <a:cubicBezTo>
                    <a:pt x="50" y="0"/>
                    <a:pt x="50" y="0"/>
                    <a:pt x="55" y="13"/>
                  </a:cubicBezTo>
                  <a:cubicBezTo>
                    <a:pt x="64" y="35"/>
                    <a:pt x="73" y="56"/>
                    <a:pt x="81" y="78"/>
                  </a:cubicBezTo>
                  <a:cubicBezTo>
                    <a:pt x="82" y="81"/>
                    <a:pt x="82" y="84"/>
                    <a:pt x="83" y="87"/>
                  </a:cubicBezTo>
                  <a:close/>
                  <a:moveTo>
                    <a:pt x="53" y="48"/>
                  </a:moveTo>
                  <a:cubicBezTo>
                    <a:pt x="49" y="39"/>
                    <a:pt x="46" y="31"/>
                    <a:pt x="41" y="20"/>
                  </a:cubicBezTo>
                  <a:cubicBezTo>
                    <a:pt x="37" y="32"/>
                    <a:pt x="34" y="39"/>
                    <a:pt x="31" y="48"/>
                  </a:cubicBezTo>
                  <a:cubicBezTo>
                    <a:pt x="40" y="48"/>
                    <a:pt x="45" y="48"/>
                    <a:pt x="5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60">
              <a:extLst>
                <a:ext uri="{FF2B5EF4-FFF2-40B4-BE49-F238E27FC236}">
                  <a16:creationId xmlns:a16="http://schemas.microsoft.com/office/drawing/2014/main" id="{2263579B-F521-4010-80FE-C3EAC1F66A6B}"/>
                </a:ext>
              </a:extLst>
            </p:cNvPr>
            <p:cNvSpPr>
              <a:spLocks/>
            </p:cNvSpPr>
            <p:nvPr userDrawn="1"/>
          </p:nvSpPr>
          <p:spPr bwMode="auto">
            <a:xfrm>
              <a:off x="3810346" y="3166468"/>
              <a:ext cx="48019" cy="54798"/>
            </a:xfrm>
            <a:custGeom>
              <a:avLst/>
              <a:gdLst>
                <a:gd name="T0" fmla="*/ 84 w 84"/>
                <a:gd name="T1" fmla="*/ 57 h 97"/>
                <a:gd name="T2" fmla="*/ 55 w 84"/>
                <a:gd name="T3" fmla="*/ 93 h 97"/>
                <a:gd name="T4" fmla="*/ 14 w 84"/>
                <a:gd name="T5" fmla="*/ 83 h 97"/>
                <a:gd name="T6" fmla="*/ 10 w 84"/>
                <a:gd name="T7" fmla="*/ 24 h 97"/>
                <a:gd name="T8" fmla="*/ 61 w 84"/>
                <a:gd name="T9" fmla="*/ 6 h 97"/>
                <a:gd name="T10" fmla="*/ 82 w 84"/>
                <a:gd name="T11" fmla="*/ 32 h 97"/>
                <a:gd name="T12" fmla="*/ 63 w 84"/>
                <a:gd name="T13" fmla="*/ 28 h 97"/>
                <a:gd name="T14" fmla="*/ 24 w 84"/>
                <a:gd name="T15" fmla="*/ 35 h 97"/>
                <a:gd name="T16" fmla="*/ 22 w 84"/>
                <a:gd name="T17" fmla="*/ 61 h 97"/>
                <a:gd name="T18" fmla="*/ 40 w 84"/>
                <a:gd name="T19" fmla="*/ 80 h 97"/>
                <a:gd name="T20" fmla="*/ 64 w 84"/>
                <a:gd name="T21" fmla="*/ 66 h 97"/>
                <a:gd name="T22" fmla="*/ 84 w 84"/>
                <a:gd name="T23"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97">
                  <a:moveTo>
                    <a:pt x="84" y="57"/>
                  </a:moveTo>
                  <a:cubicBezTo>
                    <a:pt x="82" y="78"/>
                    <a:pt x="72" y="89"/>
                    <a:pt x="55" y="93"/>
                  </a:cubicBezTo>
                  <a:cubicBezTo>
                    <a:pt x="40" y="97"/>
                    <a:pt x="25" y="94"/>
                    <a:pt x="14" y="83"/>
                  </a:cubicBezTo>
                  <a:cubicBezTo>
                    <a:pt x="2" y="70"/>
                    <a:pt x="0" y="40"/>
                    <a:pt x="10" y="24"/>
                  </a:cubicBezTo>
                  <a:cubicBezTo>
                    <a:pt x="19" y="10"/>
                    <a:pt x="40" y="0"/>
                    <a:pt x="61" y="6"/>
                  </a:cubicBezTo>
                  <a:cubicBezTo>
                    <a:pt x="74" y="10"/>
                    <a:pt x="81" y="18"/>
                    <a:pt x="82" y="32"/>
                  </a:cubicBezTo>
                  <a:cubicBezTo>
                    <a:pt x="74" y="36"/>
                    <a:pt x="69" y="35"/>
                    <a:pt x="63" y="28"/>
                  </a:cubicBezTo>
                  <a:cubicBezTo>
                    <a:pt x="49" y="13"/>
                    <a:pt x="31" y="16"/>
                    <a:pt x="24" y="35"/>
                  </a:cubicBezTo>
                  <a:cubicBezTo>
                    <a:pt x="21" y="43"/>
                    <a:pt x="21" y="52"/>
                    <a:pt x="22" y="61"/>
                  </a:cubicBezTo>
                  <a:cubicBezTo>
                    <a:pt x="24" y="70"/>
                    <a:pt x="29" y="78"/>
                    <a:pt x="40" y="80"/>
                  </a:cubicBezTo>
                  <a:cubicBezTo>
                    <a:pt x="51" y="81"/>
                    <a:pt x="60" y="77"/>
                    <a:pt x="64" y="66"/>
                  </a:cubicBezTo>
                  <a:cubicBezTo>
                    <a:pt x="68" y="56"/>
                    <a:pt x="73" y="55"/>
                    <a:pt x="84"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61">
              <a:extLst>
                <a:ext uri="{FF2B5EF4-FFF2-40B4-BE49-F238E27FC236}">
                  <a16:creationId xmlns:a16="http://schemas.microsoft.com/office/drawing/2014/main" id="{67C80560-850D-481C-8CFC-BB5137E0C13B}"/>
                </a:ext>
              </a:extLst>
            </p:cNvPr>
            <p:cNvSpPr>
              <a:spLocks/>
            </p:cNvSpPr>
            <p:nvPr userDrawn="1"/>
          </p:nvSpPr>
          <p:spPr bwMode="auto">
            <a:xfrm>
              <a:off x="3549351" y="3015633"/>
              <a:ext cx="33896" cy="63837"/>
            </a:xfrm>
            <a:custGeom>
              <a:avLst/>
              <a:gdLst>
                <a:gd name="T0" fmla="*/ 46 w 60"/>
                <a:gd name="T1" fmla="*/ 68 h 113"/>
                <a:gd name="T2" fmla="*/ 46 w 60"/>
                <a:gd name="T3" fmla="*/ 28 h 113"/>
                <a:gd name="T4" fmla="*/ 60 w 60"/>
                <a:gd name="T5" fmla="*/ 38 h 113"/>
                <a:gd name="T6" fmla="*/ 60 w 60"/>
                <a:gd name="T7" fmla="*/ 112 h 113"/>
                <a:gd name="T8" fmla="*/ 41 w 60"/>
                <a:gd name="T9" fmla="*/ 97 h 113"/>
                <a:gd name="T10" fmla="*/ 17 w 60"/>
                <a:gd name="T11" fmla="*/ 45 h 113"/>
                <a:gd name="T12" fmla="*/ 17 w 60"/>
                <a:gd name="T13" fmla="*/ 88 h 113"/>
                <a:gd name="T14" fmla="*/ 0 w 60"/>
                <a:gd name="T15" fmla="*/ 75 h 113"/>
                <a:gd name="T16" fmla="*/ 0 w 60"/>
                <a:gd name="T17" fmla="*/ 0 h 113"/>
                <a:gd name="T18" fmla="*/ 20 w 60"/>
                <a:gd name="T19" fmla="*/ 15 h 113"/>
                <a:gd name="T20" fmla="*/ 38 w 60"/>
                <a:gd name="T21" fmla="*/ 59 h 113"/>
                <a:gd name="T22" fmla="*/ 43 w 60"/>
                <a:gd name="T23" fmla="*/ 69 h 113"/>
                <a:gd name="T24" fmla="*/ 46 w 60"/>
                <a:gd name="T25"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13">
                  <a:moveTo>
                    <a:pt x="46" y="68"/>
                  </a:moveTo>
                  <a:cubicBezTo>
                    <a:pt x="46" y="55"/>
                    <a:pt x="46" y="41"/>
                    <a:pt x="46" y="28"/>
                  </a:cubicBezTo>
                  <a:cubicBezTo>
                    <a:pt x="57" y="26"/>
                    <a:pt x="60" y="31"/>
                    <a:pt x="60" y="38"/>
                  </a:cubicBezTo>
                  <a:cubicBezTo>
                    <a:pt x="60" y="63"/>
                    <a:pt x="60" y="87"/>
                    <a:pt x="60" y="112"/>
                  </a:cubicBezTo>
                  <a:cubicBezTo>
                    <a:pt x="47" y="113"/>
                    <a:pt x="44" y="105"/>
                    <a:pt x="41" y="97"/>
                  </a:cubicBezTo>
                  <a:cubicBezTo>
                    <a:pt x="34" y="79"/>
                    <a:pt x="27" y="62"/>
                    <a:pt x="17" y="45"/>
                  </a:cubicBezTo>
                  <a:cubicBezTo>
                    <a:pt x="17" y="59"/>
                    <a:pt x="17" y="73"/>
                    <a:pt x="17" y="88"/>
                  </a:cubicBezTo>
                  <a:cubicBezTo>
                    <a:pt x="6" y="86"/>
                    <a:pt x="0" y="84"/>
                    <a:pt x="0" y="75"/>
                  </a:cubicBezTo>
                  <a:cubicBezTo>
                    <a:pt x="0" y="50"/>
                    <a:pt x="0" y="26"/>
                    <a:pt x="0" y="0"/>
                  </a:cubicBezTo>
                  <a:cubicBezTo>
                    <a:pt x="11" y="1"/>
                    <a:pt x="17" y="6"/>
                    <a:pt x="20" y="15"/>
                  </a:cubicBezTo>
                  <a:cubicBezTo>
                    <a:pt x="26" y="30"/>
                    <a:pt x="32" y="45"/>
                    <a:pt x="38" y="59"/>
                  </a:cubicBezTo>
                  <a:cubicBezTo>
                    <a:pt x="39" y="63"/>
                    <a:pt x="42" y="66"/>
                    <a:pt x="43" y="69"/>
                  </a:cubicBezTo>
                  <a:cubicBezTo>
                    <a:pt x="44" y="69"/>
                    <a:pt x="45" y="69"/>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62">
              <a:extLst>
                <a:ext uri="{FF2B5EF4-FFF2-40B4-BE49-F238E27FC236}">
                  <a16:creationId xmlns:a16="http://schemas.microsoft.com/office/drawing/2014/main" id="{13FA80A4-83CE-4DD3-BFB1-E0D3C8AEFE0B}"/>
                </a:ext>
              </a:extLst>
            </p:cNvPr>
            <p:cNvSpPr>
              <a:spLocks noEditPoints="1"/>
            </p:cNvSpPr>
            <p:nvPr userDrawn="1"/>
          </p:nvSpPr>
          <p:spPr bwMode="auto">
            <a:xfrm>
              <a:off x="3640304" y="3064781"/>
              <a:ext cx="42934" cy="55363"/>
            </a:xfrm>
            <a:custGeom>
              <a:avLst/>
              <a:gdLst>
                <a:gd name="T0" fmla="*/ 33 w 76"/>
                <a:gd name="T1" fmla="*/ 0 h 98"/>
                <a:gd name="T2" fmla="*/ 48 w 76"/>
                <a:gd name="T3" fmla="*/ 13 h 98"/>
                <a:gd name="T4" fmla="*/ 76 w 76"/>
                <a:gd name="T5" fmla="*/ 95 h 98"/>
                <a:gd name="T6" fmla="*/ 73 w 76"/>
                <a:gd name="T7" fmla="*/ 98 h 98"/>
                <a:gd name="T8" fmla="*/ 60 w 76"/>
                <a:gd name="T9" fmla="*/ 90 h 98"/>
                <a:gd name="T10" fmla="*/ 26 w 76"/>
                <a:gd name="T11" fmla="*/ 63 h 98"/>
                <a:gd name="T12" fmla="*/ 16 w 76"/>
                <a:gd name="T13" fmla="*/ 79 h 98"/>
                <a:gd name="T14" fmla="*/ 0 w 76"/>
                <a:gd name="T15" fmla="*/ 74 h 98"/>
                <a:gd name="T16" fmla="*/ 33 w 76"/>
                <a:gd name="T17" fmla="*/ 0 h 98"/>
                <a:gd name="T18" fmla="*/ 41 w 76"/>
                <a:gd name="T19" fmla="*/ 29 h 98"/>
                <a:gd name="T20" fmla="*/ 38 w 76"/>
                <a:gd name="T21" fmla="*/ 29 h 98"/>
                <a:gd name="T22" fmla="*/ 30 w 76"/>
                <a:gd name="T23" fmla="*/ 50 h 98"/>
                <a:gd name="T24" fmla="*/ 48 w 76"/>
                <a:gd name="T25" fmla="*/ 55 h 98"/>
                <a:gd name="T26" fmla="*/ 41 w 76"/>
                <a:gd name="T27"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8">
                  <a:moveTo>
                    <a:pt x="33" y="0"/>
                  </a:moveTo>
                  <a:cubicBezTo>
                    <a:pt x="39" y="5"/>
                    <a:pt x="47" y="8"/>
                    <a:pt x="48" y="13"/>
                  </a:cubicBezTo>
                  <a:cubicBezTo>
                    <a:pt x="58" y="40"/>
                    <a:pt x="67" y="68"/>
                    <a:pt x="76" y="95"/>
                  </a:cubicBezTo>
                  <a:cubicBezTo>
                    <a:pt x="75" y="96"/>
                    <a:pt x="74" y="97"/>
                    <a:pt x="73" y="98"/>
                  </a:cubicBezTo>
                  <a:cubicBezTo>
                    <a:pt x="68" y="96"/>
                    <a:pt x="61" y="94"/>
                    <a:pt x="60" y="90"/>
                  </a:cubicBezTo>
                  <a:cubicBezTo>
                    <a:pt x="57" y="71"/>
                    <a:pt x="42" y="68"/>
                    <a:pt x="26" y="63"/>
                  </a:cubicBezTo>
                  <a:cubicBezTo>
                    <a:pt x="23" y="68"/>
                    <a:pt x="20" y="73"/>
                    <a:pt x="16" y="79"/>
                  </a:cubicBezTo>
                  <a:cubicBezTo>
                    <a:pt x="11" y="78"/>
                    <a:pt x="7" y="76"/>
                    <a:pt x="0" y="74"/>
                  </a:cubicBezTo>
                  <a:cubicBezTo>
                    <a:pt x="11" y="50"/>
                    <a:pt x="21" y="26"/>
                    <a:pt x="33" y="0"/>
                  </a:cubicBezTo>
                  <a:close/>
                  <a:moveTo>
                    <a:pt x="41" y="29"/>
                  </a:moveTo>
                  <a:cubicBezTo>
                    <a:pt x="40" y="29"/>
                    <a:pt x="39" y="29"/>
                    <a:pt x="38" y="29"/>
                  </a:cubicBezTo>
                  <a:cubicBezTo>
                    <a:pt x="35" y="36"/>
                    <a:pt x="33" y="42"/>
                    <a:pt x="30" y="50"/>
                  </a:cubicBezTo>
                  <a:cubicBezTo>
                    <a:pt x="37" y="52"/>
                    <a:pt x="41" y="53"/>
                    <a:pt x="48" y="55"/>
                  </a:cubicBezTo>
                  <a:cubicBezTo>
                    <a:pt x="45" y="45"/>
                    <a:pt x="43" y="37"/>
                    <a:pt x="4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63">
              <a:extLst>
                <a:ext uri="{FF2B5EF4-FFF2-40B4-BE49-F238E27FC236}">
                  <a16:creationId xmlns:a16="http://schemas.microsoft.com/office/drawing/2014/main" id="{326E39AD-1F6A-4DE1-A1F4-2F728E3D03C8}"/>
                </a:ext>
              </a:extLst>
            </p:cNvPr>
            <p:cNvSpPr>
              <a:spLocks/>
            </p:cNvSpPr>
            <p:nvPr userDrawn="1"/>
          </p:nvSpPr>
          <p:spPr bwMode="auto">
            <a:xfrm>
              <a:off x="3513761" y="2992471"/>
              <a:ext cx="31071" cy="65531"/>
            </a:xfrm>
            <a:custGeom>
              <a:avLst/>
              <a:gdLst>
                <a:gd name="T0" fmla="*/ 49 w 54"/>
                <a:gd name="T1" fmla="*/ 115 h 115"/>
                <a:gd name="T2" fmla="*/ 5 w 54"/>
                <a:gd name="T3" fmla="*/ 85 h 115"/>
                <a:gd name="T4" fmla="*/ 1 w 54"/>
                <a:gd name="T5" fmla="*/ 75 h 115"/>
                <a:gd name="T6" fmla="*/ 0 w 54"/>
                <a:gd name="T7" fmla="*/ 0 h 115"/>
                <a:gd name="T8" fmla="*/ 47 w 54"/>
                <a:gd name="T9" fmla="*/ 30 h 115"/>
                <a:gd name="T10" fmla="*/ 50 w 54"/>
                <a:gd name="T11" fmla="*/ 44 h 115"/>
                <a:gd name="T12" fmla="*/ 16 w 54"/>
                <a:gd name="T13" fmla="*/ 25 h 115"/>
                <a:gd name="T14" fmla="*/ 20 w 54"/>
                <a:gd name="T15" fmla="*/ 44 h 115"/>
                <a:gd name="T16" fmla="*/ 42 w 54"/>
                <a:gd name="T17" fmla="*/ 58 h 115"/>
                <a:gd name="T18" fmla="*/ 45 w 54"/>
                <a:gd name="T19" fmla="*/ 74 h 115"/>
                <a:gd name="T20" fmla="*/ 18 w 54"/>
                <a:gd name="T21" fmla="*/ 59 h 115"/>
                <a:gd name="T22" fmla="*/ 21 w 54"/>
                <a:gd name="T23" fmla="*/ 81 h 115"/>
                <a:gd name="T24" fmla="*/ 45 w 54"/>
                <a:gd name="T25" fmla="*/ 96 h 115"/>
                <a:gd name="T26" fmla="*/ 49 w 54"/>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115">
                  <a:moveTo>
                    <a:pt x="49" y="115"/>
                  </a:moveTo>
                  <a:cubicBezTo>
                    <a:pt x="34" y="105"/>
                    <a:pt x="19" y="96"/>
                    <a:pt x="5" y="85"/>
                  </a:cubicBezTo>
                  <a:cubicBezTo>
                    <a:pt x="2" y="84"/>
                    <a:pt x="1" y="79"/>
                    <a:pt x="1" y="75"/>
                  </a:cubicBezTo>
                  <a:cubicBezTo>
                    <a:pt x="0" y="51"/>
                    <a:pt x="0" y="27"/>
                    <a:pt x="0" y="0"/>
                  </a:cubicBezTo>
                  <a:cubicBezTo>
                    <a:pt x="19" y="9"/>
                    <a:pt x="33" y="19"/>
                    <a:pt x="47" y="30"/>
                  </a:cubicBezTo>
                  <a:cubicBezTo>
                    <a:pt x="49" y="31"/>
                    <a:pt x="49" y="37"/>
                    <a:pt x="50" y="44"/>
                  </a:cubicBezTo>
                  <a:cubicBezTo>
                    <a:pt x="37" y="37"/>
                    <a:pt x="27" y="31"/>
                    <a:pt x="16" y="25"/>
                  </a:cubicBezTo>
                  <a:cubicBezTo>
                    <a:pt x="12" y="33"/>
                    <a:pt x="12" y="39"/>
                    <a:pt x="20" y="44"/>
                  </a:cubicBezTo>
                  <a:cubicBezTo>
                    <a:pt x="27" y="49"/>
                    <a:pt x="34" y="54"/>
                    <a:pt x="42" y="58"/>
                  </a:cubicBezTo>
                  <a:cubicBezTo>
                    <a:pt x="47" y="62"/>
                    <a:pt x="51" y="66"/>
                    <a:pt x="45" y="74"/>
                  </a:cubicBezTo>
                  <a:cubicBezTo>
                    <a:pt x="36" y="69"/>
                    <a:pt x="27" y="64"/>
                    <a:pt x="18" y="59"/>
                  </a:cubicBezTo>
                  <a:cubicBezTo>
                    <a:pt x="12" y="72"/>
                    <a:pt x="12" y="74"/>
                    <a:pt x="21" y="81"/>
                  </a:cubicBezTo>
                  <a:cubicBezTo>
                    <a:pt x="29" y="87"/>
                    <a:pt x="37" y="91"/>
                    <a:pt x="45" y="96"/>
                  </a:cubicBezTo>
                  <a:cubicBezTo>
                    <a:pt x="51" y="100"/>
                    <a:pt x="54" y="105"/>
                    <a:pt x="49"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64">
              <a:extLst>
                <a:ext uri="{FF2B5EF4-FFF2-40B4-BE49-F238E27FC236}">
                  <a16:creationId xmlns:a16="http://schemas.microsoft.com/office/drawing/2014/main" id="{5093735D-13D2-4363-B8A4-34E22BEFB039}"/>
                </a:ext>
              </a:extLst>
            </p:cNvPr>
            <p:cNvSpPr>
              <a:spLocks/>
            </p:cNvSpPr>
            <p:nvPr userDrawn="1"/>
          </p:nvSpPr>
          <p:spPr bwMode="auto">
            <a:xfrm>
              <a:off x="3431846" y="2934283"/>
              <a:ext cx="26552" cy="58188"/>
            </a:xfrm>
            <a:custGeom>
              <a:avLst/>
              <a:gdLst>
                <a:gd name="T0" fmla="*/ 43 w 47"/>
                <a:gd name="T1" fmla="*/ 48 h 103"/>
                <a:gd name="T2" fmla="*/ 14 w 47"/>
                <a:gd name="T3" fmla="*/ 19 h 103"/>
                <a:gd name="T4" fmla="*/ 17 w 47"/>
                <a:gd name="T5" fmla="*/ 33 h 103"/>
                <a:gd name="T6" fmla="*/ 33 w 47"/>
                <a:gd name="T7" fmla="*/ 51 h 103"/>
                <a:gd name="T8" fmla="*/ 47 w 47"/>
                <a:gd name="T9" fmla="*/ 85 h 103"/>
                <a:gd name="T10" fmla="*/ 27 w 47"/>
                <a:gd name="T11" fmla="*/ 97 h 103"/>
                <a:gd name="T12" fmla="*/ 1 w 47"/>
                <a:gd name="T13" fmla="*/ 48 h 103"/>
                <a:gd name="T14" fmla="*/ 32 w 47"/>
                <a:gd name="T15" fmla="*/ 83 h 103"/>
                <a:gd name="T16" fmla="*/ 29 w 47"/>
                <a:gd name="T17" fmla="*/ 65 h 103"/>
                <a:gd name="T18" fmla="*/ 12 w 47"/>
                <a:gd name="T19" fmla="*/ 46 h 103"/>
                <a:gd name="T20" fmla="*/ 1 w 47"/>
                <a:gd name="T21" fmla="*/ 15 h 103"/>
                <a:gd name="T22" fmla="*/ 19 w 47"/>
                <a:gd name="T23" fmla="*/ 4 h 103"/>
                <a:gd name="T24" fmla="*/ 43 w 47"/>
                <a:gd name="T25" fmla="*/ 4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103">
                  <a:moveTo>
                    <a:pt x="43" y="48"/>
                  </a:moveTo>
                  <a:cubicBezTo>
                    <a:pt x="28" y="44"/>
                    <a:pt x="34" y="20"/>
                    <a:pt x="14" y="19"/>
                  </a:cubicBezTo>
                  <a:cubicBezTo>
                    <a:pt x="15" y="24"/>
                    <a:pt x="15" y="29"/>
                    <a:pt x="17" y="33"/>
                  </a:cubicBezTo>
                  <a:cubicBezTo>
                    <a:pt x="22" y="39"/>
                    <a:pt x="27" y="45"/>
                    <a:pt x="33" y="51"/>
                  </a:cubicBezTo>
                  <a:cubicBezTo>
                    <a:pt x="42" y="60"/>
                    <a:pt x="47" y="71"/>
                    <a:pt x="47" y="85"/>
                  </a:cubicBezTo>
                  <a:cubicBezTo>
                    <a:pt x="46" y="99"/>
                    <a:pt x="40" y="103"/>
                    <a:pt x="27" y="97"/>
                  </a:cubicBezTo>
                  <a:cubicBezTo>
                    <a:pt x="11" y="90"/>
                    <a:pt x="0" y="71"/>
                    <a:pt x="1" y="48"/>
                  </a:cubicBezTo>
                  <a:cubicBezTo>
                    <a:pt x="16" y="57"/>
                    <a:pt x="11" y="82"/>
                    <a:pt x="32" y="83"/>
                  </a:cubicBezTo>
                  <a:cubicBezTo>
                    <a:pt x="37" y="76"/>
                    <a:pt x="34" y="71"/>
                    <a:pt x="29" y="65"/>
                  </a:cubicBezTo>
                  <a:cubicBezTo>
                    <a:pt x="24" y="59"/>
                    <a:pt x="18" y="52"/>
                    <a:pt x="12" y="46"/>
                  </a:cubicBezTo>
                  <a:cubicBezTo>
                    <a:pt x="4" y="37"/>
                    <a:pt x="0" y="27"/>
                    <a:pt x="1" y="15"/>
                  </a:cubicBezTo>
                  <a:cubicBezTo>
                    <a:pt x="3" y="3"/>
                    <a:pt x="8" y="0"/>
                    <a:pt x="19" y="4"/>
                  </a:cubicBezTo>
                  <a:cubicBezTo>
                    <a:pt x="34" y="10"/>
                    <a:pt x="44" y="28"/>
                    <a:pt x="4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65">
              <a:extLst>
                <a:ext uri="{FF2B5EF4-FFF2-40B4-BE49-F238E27FC236}">
                  <a16:creationId xmlns:a16="http://schemas.microsoft.com/office/drawing/2014/main" id="{0E01E844-0749-429D-8264-46828769E728}"/>
                </a:ext>
              </a:extLst>
            </p:cNvPr>
            <p:cNvSpPr>
              <a:spLocks/>
            </p:cNvSpPr>
            <p:nvPr userDrawn="1"/>
          </p:nvSpPr>
          <p:spPr bwMode="auto">
            <a:xfrm>
              <a:off x="3460658" y="2961400"/>
              <a:ext cx="34461" cy="58188"/>
            </a:xfrm>
            <a:custGeom>
              <a:avLst/>
              <a:gdLst>
                <a:gd name="T0" fmla="*/ 54 w 61"/>
                <a:gd name="T1" fmla="*/ 53 h 102"/>
                <a:gd name="T2" fmla="*/ 44 w 61"/>
                <a:gd name="T3" fmla="*/ 42 h 102"/>
                <a:gd name="T4" fmla="*/ 39 w 61"/>
                <a:gd name="T5" fmla="*/ 29 h 102"/>
                <a:gd name="T6" fmla="*/ 22 w 61"/>
                <a:gd name="T7" fmla="*/ 22 h 102"/>
                <a:gd name="T8" fmla="*/ 15 w 61"/>
                <a:gd name="T9" fmla="*/ 36 h 102"/>
                <a:gd name="T10" fmla="*/ 39 w 61"/>
                <a:gd name="T11" fmla="*/ 84 h 102"/>
                <a:gd name="T12" fmla="*/ 49 w 61"/>
                <a:gd name="T13" fmla="*/ 71 h 102"/>
                <a:gd name="T14" fmla="*/ 56 w 61"/>
                <a:gd name="T15" fmla="*/ 76 h 102"/>
                <a:gd name="T16" fmla="*/ 52 w 61"/>
                <a:gd name="T17" fmla="*/ 96 h 102"/>
                <a:gd name="T18" fmla="*/ 36 w 61"/>
                <a:gd name="T19" fmla="*/ 98 h 102"/>
                <a:gd name="T20" fmla="*/ 14 w 61"/>
                <a:gd name="T21" fmla="*/ 78 h 102"/>
                <a:gd name="T22" fmla="*/ 3 w 61"/>
                <a:gd name="T23" fmla="*/ 21 h 102"/>
                <a:gd name="T24" fmla="*/ 31 w 61"/>
                <a:gd name="T25" fmla="*/ 8 h 102"/>
                <a:gd name="T26" fmla="*/ 59 w 61"/>
                <a:gd name="T27" fmla="*/ 49 h 102"/>
                <a:gd name="T28" fmla="*/ 54 w 61"/>
                <a:gd name="T29" fmla="*/ 5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2">
                  <a:moveTo>
                    <a:pt x="54" y="53"/>
                  </a:moveTo>
                  <a:cubicBezTo>
                    <a:pt x="51" y="49"/>
                    <a:pt x="47" y="46"/>
                    <a:pt x="44" y="42"/>
                  </a:cubicBezTo>
                  <a:cubicBezTo>
                    <a:pt x="42" y="38"/>
                    <a:pt x="42" y="32"/>
                    <a:pt x="39" y="29"/>
                  </a:cubicBezTo>
                  <a:cubicBezTo>
                    <a:pt x="34" y="26"/>
                    <a:pt x="28" y="22"/>
                    <a:pt x="22" y="22"/>
                  </a:cubicBezTo>
                  <a:cubicBezTo>
                    <a:pt x="19" y="22"/>
                    <a:pt x="15" y="31"/>
                    <a:pt x="15" y="36"/>
                  </a:cubicBezTo>
                  <a:cubicBezTo>
                    <a:pt x="12" y="58"/>
                    <a:pt x="21" y="75"/>
                    <a:pt x="39" y="84"/>
                  </a:cubicBezTo>
                  <a:cubicBezTo>
                    <a:pt x="42" y="80"/>
                    <a:pt x="46" y="76"/>
                    <a:pt x="49" y="71"/>
                  </a:cubicBezTo>
                  <a:cubicBezTo>
                    <a:pt x="52" y="73"/>
                    <a:pt x="54" y="74"/>
                    <a:pt x="56" y="76"/>
                  </a:cubicBezTo>
                  <a:cubicBezTo>
                    <a:pt x="61" y="84"/>
                    <a:pt x="57" y="90"/>
                    <a:pt x="52" y="96"/>
                  </a:cubicBezTo>
                  <a:cubicBezTo>
                    <a:pt x="48" y="101"/>
                    <a:pt x="41" y="102"/>
                    <a:pt x="36" y="98"/>
                  </a:cubicBezTo>
                  <a:cubicBezTo>
                    <a:pt x="28" y="92"/>
                    <a:pt x="20" y="86"/>
                    <a:pt x="14" y="78"/>
                  </a:cubicBezTo>
                  <a:cubicBezTo>
                    <a:pt x="2" y="61"/>
                    <a:pt x="0" y="41"/>
                    <a:pt x="3" y="21"/>
                  </a:cubicBezTo>
                  <a:cubicBezTo>
                    <a:pt x="6" y="5"/>
                    <a:pt x="18" y="0"/>
                    <a:pt x="31" y="8"/>
                  </a:cubicBezTo>
                  <a:cubicBezTo>
                    <a:pt x="48" y="17"/>
                    <a:pt x="54" y="32"/>
                    <a:pt x="59" y="49"/>
                  </a:cubicBezTo>
                  <a:cubicBezTo>
                    <a:pt x="57" y="50"/>
                    <a:pt x="56" y="51"/>
                    <a:pt x="5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66">
              <a:extLst>
                <a:ext uri="{FF2B5EF4-FFF2-40B4-BE49-F238E27FC236}">
                  <a16:creationId xmlns:a16="http://schemas.microsoft.com/office/drawing/2014/main" id="{C64D3A00-A023-4B49-9886-EB7E619A34B1}"/>
                </a:ext>
              </a:extLst>
            </p:cNvPr>
            <p:cNvSpPr>
              <a:spLocks/>
            </p:cNvSpPr>
            <p:nvPr userDrawn="1"/>
          </p:nvSpPr>
          <p:spPr bwMode="auto">
            <a:xfrm>
              <a:off x="3587201" y="3037100"/>
              <a:ext cx="37285" cy="54798"/>
            </a:xfrm>
            <a:custGeom>
              <a:avLst/>
              <a:gdLst>
                <a:gd name="T0" fmla="*/ 41 w 66"/>
                <a:gd name="T1" fmla="*/ 35 h 97"/>
                <a:gd name="T2" fmla="*/ 41 w 66"/>
                <a:gd name="T3" fmla="*/ 97 h 97"/>
                <a:gd name="T4" fmla="*/ 25 w 66"/>
                <a:gd name="T5" fmla="*/ 81 h 97"/>
                <a:gd name="T6" fmla="*/ 25 w 66"/>
                <a:gd name="T7" fmla="*/ 26 h 97"/>
                <a:gd name="T8" fmla="*/ 7 w 66"/>
                <a:gd name="T9" fmla="*/ 0 h 97"/>
                <a:gd name="T10" fmla="*/ 60 w 66"/>
                <a:gd name="T11" fmla="*/ 25 h 97"/>
                <a:gd name="T12" fmla="*/ 66 w 66"/>
                <a:gd name="T13" fmla="*/ 40 h 97"/>
                <a:gd name="T14" fmla="*/ 41 w 66"/>
                <a:gd name="T15" fmla="*/ 3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7">
                  <a:moveTo>
                    <a:pt x="41" y="35"/>
                  </a:moveTo>
                  <a:cubicBezTo>
                    <a:pt x="41" y="56"/>
                    <a:pt x="41" y="77"/>
                    <a:pt x="41" y="97"/>
                  </a:cubicBezTo>
                  <a:cubicBezTo>
                    <a:pt x="28" y="97"/>
                    <a:pt x="24" y="91"/>
                    <a:pt x="25" y="81"/>
                  </a:cubicBezTo>
                  <a:cubicBezTo>
                    <a:pt x="25" y="62"/>
                    <a:pt x="25" y="43"/>
                    <a:pt x="25" y="26"/>
                  </a:cubicBezTo>
                  <a:cubicBezTo>
                    <a:pt x="18" y="16"/>
                    <a:pt x="0" y="19"/>
                    <a:pt x="7" y="0"/>
                  </a:cubicBezTo>
                  <a:cubicBezTo>
                    <a:pt x="25" y="8"/>
                    <a:pt x="43" y="16"/>
                    <a:pt x="60" y="25"/>
                  </a:cubicBezTo>
                  <a:cubicBezTo>
                    <a:pt x="63" y="27"/>
                    <a:pt x="64" y="33"/>
                    <a:pt x="66" y="40"/>
                  </a:cubicBezTo>
                  <a:cubicBezTo>
                    <a:pt x="56" y="38"/>
                    <a:pt x="49" y="36"/>
                    <a:pt x="4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67">
              <a:extLst>
                <a:ext uri="{FF2B5EF4-FFF2-40B4-BE49-F238E27FC236}">
                  <a16:creationId xmlns:a16="http://schemas.microsoft.com/office/drawing/2014/main" id="{080ED3EC-DC01-48AD-8FBA-CF6C53C2C79B}"/>
                </a:ext>
              </a:extLst>
            </p:cNvPr>
            <p:cNvSpPr>
              <a:spLocks/>
            </p:cNvSpPr>
            <p:nvPr userDrawn="1"/>
          </p:nvSpPr>
          <p:spPr bwMode="auto">
            <a:xfrm>
              <a:off x="3499073" y="2984562"/>
              <a:ext cx="9039" cy="48584"/>
            </a:xfrm>
            <a:custGeom>
              <a:avLst/>
              <a:gdLst>
                <a:gd name="T0" fmla="*/ 16 w 16"/>
                <a:gd name="T1" fmla="*/ 85 h 85"/>
                <a:gd name="T2" fmla="*/ 0 w 16"/>
                <a:gd name="T3" fmla="*/ 70 h 85"/>
                <a:gd name="T4" fmla="*/ 0 w 16"/>
                <a:gd name="T5" fmla="*/ 0 h 85"/>
                <a:gd name="T6" fmla="*/ 16 w 16"/>
                <a:gd name="T7" fmla="*/ 13 h 85"/>
                <a:gd name="T8" fmla="*/ 16 w 16"/>
                <a:gd name="T9" fmla="*/ 85 h 85"/>
              </a:gdLst>
              <a:ahLst/>
              <a:cxnLst>
                <a:cxn ang="0">
                  <a:pos x="T0" y="T1"/>
                </a:cxn>
                <a:cxn ang="0">
                  <a:pos x="T2" y="T3"/>
                </a:cxn>
                <a:cxn ang="0">
                  <a:pos x="T4" y="T5"/>
                </a:cxn>
                <a:cxn ang="0">
                  <a:pos x="T6" y="T7"/>
                </a:cxn>
                <a:cxn ang="0">
                  <a:pos x="T8" y="T9"/>
                </a:cxn>
              </a:cxnLst>
              <a:rect l="0" t="0" r="r" b="b"/>
              <a:pathLst>
                <a:path w="16" h="85">
                  <a:moveTo>
                    <a:pt x="16" y="85"/>
                  </a:moveTo>
                  <a:cubicBezTo>
                    <a:pt x="5" y="84"/>
                    <a:pt x="0" y="80"/>
                    <a:pt x="0" y="70"/>
                  </a:cubicBezTo>
                  <a:cubicBezTo>
                    <a:pt x="0" y="47"/>
                    <a:pt x="0" y="24"/>
                    <a:pt x="0" y="0"/>
                  </a:cubicBezTo>
                  <a:cubicBezTo>
                    <a:pt x="10" y="0"/>
                    <a:pt x="16" y="4"/>
                    <a:pt x="16" y="13"/>
                  </a:cubicBezTo>
                  <a:cubicBezTo>
                    <a:pt x="16" y="37"/>
                    <a:pt x="16" y="61"/>
                    <a:pt x="16"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68">
              <a:extLst>
                <a:ext uri="{FF2B5EF4-FFF2-40B4-BE49-F238E27FC236}">
                  <a16:creationId xmlns:a16="http://schemas.microsoft.com/office/drawing/2014/main" id="{9E3B1147-6320-47E5-9DA5-522F46A7B15F}"/>
                </a:ext>
              </a:extLst>
            </p:cNvPr>
            <p:cNvSpPr>
              <a:spLocks/>
            </p:cNvSpPr>
            <p:nvPr userDrawn="1"/>
          </p:nvSpPr>
          <p:spPr bwMode="auto">
            <a:xfrm>
              <a:off x="3629570" y="3055742"/>
              <a:ext cx="9604" cy="48584"/>
            </a:xfrm>
            <a:custGeom>
              <a:avLst/>
              <a:gdLst>
                <a:gd name="T0" fmla="*/ 0 w 17"/>
                <a:gd name="T1" fmla="*/ 0 h 86"/>
                <a:gd name="T2" fmla="*/ 16 w 17"/>
                <a:gd name="T3" fmla="*/ 14 h 86"/>
                <a:gd name="T4" fmla="*/ 16 w 17"/>
                <a:gd name="T5" fmla="*/ 85 h 86"/>
                <a:gd name="T6" fmla="*/ 0 w 17"/>
                <a:gd name="T7" fmla="*/ 73 h 86"/>
                <a:gd name="T8" fmla="*/ 0 w 17"/>
                <a:gd name="T9" fmla="*/ 0 h 86"/>
              </a:gdLst>
              <a:ahLst/>
              <a:cxnLst>
                <a:cxn ang="0">
                  <a:pos x="T0" y="T1"/>
                </a:cxn>
                <a:cxn ang="0">
                  <a:pos x="T2" y="T3"/>
                </a:cxn>
                <a:cxn ang="0">
                  <a:pos x="T4" y="T5"/>
                </a:cxn>
                <a:cxn ang="0">
                  <a:pos x="T6" y="T7"/>
                </a:cxn>
                <a:cxn ang="0">
                  <a:pos x="T8" y="T9"/>
                </a:cxn>
              </a:cxnLst>
              <a:rect l="0" t="0" r="r" b="b"/>
              <a:pathLst>
                <a:path w="17" h="86">
                  <a:moveTo>
                    <a:pt x="0" y="0"/>
                  </a:moveTo>
                  <a:cubicBezTo>
                    <a:pt x="12" y="1"/>
                    <a:pt x="17" y="5"/>
                    <a:pt x="16" y="14"/>
                  </a:cubicBezTo>
                  <a:cubicBezTo>
                    <a:pt x="16" y="38"/>
                    <a:pt x="16" y="61"/>
                    <a:pt x="16" y="85"/>
                  </a:cubicBezTo>
                  <a:cubicBezTo>
                    <a:pt x="6" y="86"/>
                    <a:pt x="0" y="84"/>
                    <a:pt x="0" y="73"/>
                  </a:cubicBezTo>
                  <a:cubicBezTo>
                    <a:pt x="0" y="49"/>
                    <a:pt x="0" y="2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69">
              <a:extLst>
                <a:ext uri="{FF2B5EF4-FFF2-40B4-BE49-F238E27FC236}">
                  <a16:creationId xmlns:a16="http://schemas.microsoft.com/office/drawing/2014/main" id="{8A22E54E-6FF0-4124-8CB7-0FE87C745127}"/>
                </a:ext>
              </a:extLst>
            </p:cNvPr>
            <p:cNvSpPr>
              <a:spLocks noEditPoints="1"/>
            </p:cNvSpPr>
            <p:nvPr userDrawn="1"/>
          </p:nvSpPr>
          <p:spPr bwMode="auto">
            <a:xfrm>
              <a:off x="4035752" y="3016763"/>
              <a:ext cx="38415" cy="62142"/>
            </a:xfrm>
            <a:custGeom>
              <a:avLst/>
              <a:gdLst>
                <a:gd name="T0" fmla="*/ 0 w 68"/>
                <a:gd name="T1" fmla="*/ 110 h 110"/>
                <a:gd name="T2" fmla="*/ 0 w 68"/>
                <a:gd name="T3" fmla="*/ 36 h 110"/>
                <a:gd name="T4" fmla="*/ 6 w 68"/>
                <a:gd name="T5" fmla="*/ 24 h 110"/>
                <a:gd name="T6" fmla="*/ 41 w 68"/>
                <a:gd name="T7" fmla="*/ 6 h 110"/>
                <a:gd name="T8" fmla="*/ 59 w 68"/>
                <a:gd name="T9" fmla="*/ 19 h 110"/>
                <a:gd name="T10" fmla="*/ 62 w 68"/>
                <a:gd name="T11" fmla="*/ 48 h 110"/>
                <a:gd name="T12" fmla="*/ 53 w 68"/>
                <a:gd name="T13" fmla="*/ 79 h 110"/>
                <a:gd name="T14" fmla="*/ 0 w 68"/>
                <a:gd name="T15" fmla="*/ 110 h 110"/>
                <a:gd name="T16" fmla="*/ 18 w 68"/>
                <a:gd name="T17" fmla="*/ 86 h 110"/>
                <a:gd name="T18" fmla="*/ 45 w 68"/>
                <a:gd name="T19" fmla="*/ 54 h 110"/>
                <a:gd name="T20" fmla="*/ 18 w 68"/>
                <a:gd name="T21" fmla="*/ 86 h 110"/>
                <a:gd name="T22" fmla="*/ 18 w 68"/>
                <a:gd name="T23" fmla="*/ 51 h 110"/>
                <a:gd name="T24" fmla="*/ 45 w 68"/>
                <a:gd name="T25" fmla="*/ 23 h 110"/>
                <a:gd name="T26" fmla="*/ 18 w 68"/>
                <a:gd name="T27"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10">
                  <a:moveTo>
                    <a:pt x="0" y="110"/>
                  </a:moveTo>
                  <a:cubicBezTo>
                    <a:pt x="0" y="83"/>
                    <a:pt x="0" y="60"/>
                    <a:pt x="0" y="36"/>
                  </a:cubicBezTo>
                  <a:cubicBezTo>
                    <a:pt x="0" y="32"/>
                    <a:pt x="3" y="26"/>
                    <a:pt x="6" y="24"/>
                  </a:cubicBezTo>
                  <a:cubicBezTo>
                    <a:pt x="17" y="18"/>
                    <a:pt x="29" y="11"/>
                    <a:pt x="41" y="6"/>
                  </a:cubicBezTo>
                  <a:cubicBezTo>
                    <a:pt x="54" y="0"/>
                    <a:pt x="61" y="5"/>
                    <a:pt x="59" y="19"/>
                  </a:cubicBezTo>
                  <a:cubicBezTo>
                    <a:pt x="58" y="29"/>
                    <a:pt x="57" y="38"/>
                    <a:pt x="62" y="48"/>
                  </a:cubicBezTo>
                  <a:cubicBezTo>
                    <a:pt x="68" y="58"/>
                    <a:pt x="62" y="70"/>
                    <a:pt x="53" y="79"/>
                  </a:cubicBezTo>
                  <a:cubicBezTo>
                    <a:pt x="39" y="93"/>
                    <a:pt x="22" y="102"/>
                    <a:pt x="0" y="110"/>
                  </a:cubicBezTo>
                  <a:close/>
                  <a:moveTo>
                    <a:pt x="18" y="86"/>
                  </a:moveTo>
                  <a:cubicBezTo>
                    <a:pt x="47" y="74"/>
                    <a:pt x="48" y="73"/>
                    <a:pt x="45" y="54"/>
                  </a:cubicBezTo>
                  <a:cubicBezTo>
                    <a:pt x="18" y="61"/>
                    <a:pt x="14" y="65"/>
                    <a:pt x="18" y="86"/>
                  </a:cubicBezTo>
                  <a:close/>
                  <a:moveTo>
                    <a:pt x="18" y="51"/>
                  </a:moveTo>
                  <a:cubicBezTo>
                    <a:pt x="30" y="45"/>
                    <a:pt x="45" y="41"/>
                    <a:pt x="45" y="23"/>
                  </a:cubicBezTo>
                  <a:cubicBezTo>
                    <a:pt x="22" y="25"/>
                    <a:pt x="15" y="32"/>
                    <a:pt x="18"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70">
              <a:extLst>
                <a:ext uri="{FF2B5EF4-FFF2-40B4-BE49-F238E27FC236}">
                  <a16:creationId xmlns:a16="http://schemas.microsoft.com/office/drawing/2014/main" id="{C8A5F055-3A02-4D31-972C-09126C0F4A28}"/>
                </a:ext>
              </a:extLst>
            </p:cNvPr>
            <p:cNvSpPr>
              <a:spLocks noEditPoints="1"/>
            </p:cNvSpPr>
            <p:nvPr userDrawn="1"/>
          </p:nvSpPr>
          <p:spPr bwMode="auto">
            <a:xfrm>
              <a:off x="4114841" y="2965354"/>
              <a:ext cx="35025" cy="63272"/>
            </a:xfrm>
            <a:custGeom>
              <a:avLst/>
              <a:gdLst>
                <a:gd name="T0" fmla="*/ 56 w 61"/>
                <a:gd name="T1" fmla="*/ 0 h 111"/>
                <a:gd name="T2" fmla="*/ 58 w 61"/>
                <a:gd name="T3" fmla="*/ 9 h 111"/>
                <a:gd name="T4" fmla="*/ 54 w 61"/>
                <a:gd name="T5" fmla="*/ 37 h 111"/>
                <a:gd name="T6" fmla="*/ 59 w 61"/>
                <a:gd name="T7" fmla="*/ 64 h 111"/>
                <a:gd name="T8" fmla="*/ 46 w 61"/>
                <a:gd name="T9" fmla="*/ 80 h 111"/>
                <a:gd name="T10" fmla="*/ 42 w 61"/>
                <a:gd name="T11" fmla="*/ 57 h 111"/>
                <a:gd name="T12" fmla="*/ 16 w 61"/>
                <a:gd name="T13" fmla="*/ 87 h 111"/>
                <a:gd name="T14" fmla="*/ 0 w 61"/>
                <a:gd name="T15" fmla="*/ 111 h 111"/>
                <a:gd name="T16" fmla="*/ 0 w 61"/>
                <a:gd name="T17" fmla="*/ 40 h 111"/>
                <a:gd name="T18" fmla="*/ 0 w 61"/>
                <a:gd name="T19" fmla="*/ 36 h 111"/>
                <a:gd name="T20" fmla="*/ 36 w 61"/>
                <a:gd name="T21" fmla="*/ 7 h 111"/>
                <a:gd name="T22" fmla="*/ 56 w 61"/>
                <a:gd name="T23" fmla="*/ 0 h 111"/>
                <a:gd name="T24" fmla="*/ 16 w 61"/>
                <a:gd name="T25" fmla="*/ 59 h 111"/>
                <a:gd name="T26" fmla="*/ 42 w 61"/>
                <a:gd name="T27" fmla="*/ 20 h 111"/>
                <a:gd name="T28" fmla="*/ 16 w 61"/>
                <a:gd name="T29"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11">
                  <a:moveTo>
                    <a:pt x="56" y="0"/>
                  </a:moveTo>
                  <a:cubicBezTo>
                    <a:pt x="57" y="6"/>
                    <a:pt x="58" y="7"/>
                    <a:pt x="58" y="9"/>
                  </a:cubicBezTo>
                  <a:cubicBezTo>
                    <a:pt x="57" y="18"/>
                    <a:pt x="54" y="28"/>
                    <a:pt x="54" y="37"/>
                  </a:cubicBezTo>
                  <a:cubicBezTo>
                    <a:pt x="54" y="46"/>
                    <a:pt x="58" y="55"/>
                    <a:pt x="59" y="64"/>
                  </a:cubicBezTo>
                  <a:cubicBezTo>
                    <a:pt x="61" y="74"/>
                    <a:pt x="53" y="74"/>
                    <a:pt x="46" y="80"/>
                  </a:cubicBezTo>
                  <a:cubicBezTo>
                    <a:pt x="45" y="71"/>
                    <a:pt x="43" y="64"/>
                    <a:pt x="42" y="57"/>
                  </a:cubicBezTo>
                  <a:cubicBezTo>
                    <a:pt x="22" y="62"/>
                    <a:pt x="16" y="68"/>
                    <a:pt x="16" y="87"/>
                  </a:cubicBezTo>
                  <a:cubicBezTo>
                    <a:pt x="15" y="97"/>
                    <a:pt x="18" y="109"/>
                    <a:pt x="0" y="111"/>
                  </a:cubicBezTo>
                  <a:cubicBezTo>
                    <a:pt x="0" y="87"/>
                    <a:pt x="0" y="63"/>
                    <a:pt x="0" y="40"/>
                  </a:cubicBezTo>
                  <a:cubicBezTo>
                    <a:pt x="0" y="38"/>
                    <a:pt x="0" y="36"/>
                    <a:pt x="0" y="36"/>
                  </a:cubicBezTo>
                  <a:cubicBezTo>
                    <a:pt x="12" y="26"/>
                    <a:pt x="23" y="16"/>
                    <a:pt x="36" y="7"/>
                  </a:cubicBezTo>
                  <a:cubicBezTo>
                    <a:pt x="41" y="3"/>
                    <a:pt x="48" y="3"/>
                    <a:pt x="56" y="0"/>
                  </a:cubicBezTo>
                  <a:close/>
                  <a:moveTo>
                    <a:pt x="16" y="59"/>
                  </a:moveTo>
                  <a:cubicBezTo>
                    <a:pt x="29" y="47"/>
                    <a:pt x="46" y="42"/>
                    <a:pt x="42" y="20"/>
                  </a:cubicBezTo>
                  <a:cubicBezTo>
                    <a:pt x="28" y="29"/>
                    <a:pt x="10" y="33"/>
                    <a:pt x="1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71">
              <a:extLst>
                <a:ext uri="{FF2B5EF4-FFF2-40B4-BE49-F238E27FC236}">
                  <a16:creationId xmlns:a16="http://schemas.microsoft.com/office/drawing/2014/main" id="{47DD120A-7652-4747-9A12-8956A0650B3F}"/>
                </a:ext>
              </a:extLst>
            </p:cNvPr>
            <p:cNvSpPr>
              <a:spLocks noEditPoints="1"/>
            </p:cNvSpPr>
            <p:nvPr userDrawn="1"/>
          </p:nvSpPr>
          <p:spPr bwMode="auto">
            <a:xfrm>
              <a:off x="3988298" y="3045009"/>
              <a:ext cx="43499" cy="57058"/>
            </a:xfrm>
            <a:custGeom>
              <a:avLst/>
              <a:gdLst>
                <a:gd name="T0" fmla="*/ 77 w 77"/>
                <a:gd name="T1" fmla="*/ 67 h 101"/>
                <a:gd name="T2" fmla="*/ 62 w 77"/>
                <a:gd name="T3" fmla="*/ 74 h 101"/>
                <a:gd name="T4" fmla="*/ 52 w 77"/>
                <a:gd name="T5" fmla="*/ 58 h 101"/>
                <a:gd name="T6" fmla="*/ 33 w 77"/>
                <a:gd name="T7" fmla="*/ 66 h 101"/>
                <a:gd name="T8" fmla="*/ 19 w 77"/>
                <a:gd name="T9" fmla="*/ 83 h 101"/>
                <a:gd name="T10" fmla="*/ 0 w 77"/>
                <a:gd name="T11" fmla="*/ 101 h 101"/>
                <a:gd name="T12" fmla="*/ 2 w 77"/>
                <a:gd name="T13" fmla="*/ 88 h 101"/>
                <a:gd name="T14" fmla="*/ 22 w 77"/>
                <a:gd name="T15" fmla="*/ 17 h 101"/>
                <a:gd name="T16" fmla="*/ 41 w 77"/>
                <a:gd name="T17" fmla="*/ 0 h 101"/>
                <a:gd name="T18" fmla="*/ 77 w 77"/>
                <a:gd name="T19" fmla="*/ 67 h 101"/>
                <a:gd name="T20" fmla="*/ 36 w 77"/>
                <a:gd name="T21" fmla="*/ 23 h 101"/>
                <a:gd name="T22" fmla="*/ 31 w 77"/>
                <a:gd name="T23" fmla="*/ 39 h 101"/>
                <a:gd name="T24" fmla="*/ 27 w 77"/>
                <a:gd name="T25" fmla="*/ 54 h 101"/>
                <a:gd name="T26" fmla="*/ 47 w 77"/>
                <a:gd name="T27" fmla="*/ 45 h 101"/>
                <a:gd name="T28" fmla="*/ 36 w 77"/>
                <a:gd name="T2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101">
                  <a:moveTo>
                    <a:pt x="77" y="67"/>
                  </a:moveTo>
                  <a:cubicBezTo>
                    <a:pt x="71" y="70"/>
                    <a:pt x="67" y="72"/>
                    <a:pt x="62" y="74"/>
                  </a:cubicBezTo>
                  <a:cubicBezTo>
                    <a:pt x="58" y="69"/>
                    <a:pt x="55" y="64"/>
                    <a:pt x="52" y="58"/>
                  </a:cubicBezTo>
                  <a:cubicBezTo>
                    <a:pt x="45" y="61"/>
                    <a:pt x="39" y="63"/>
                    <a:pt x="33" y="66"/>
                  </a:cubicBezTo>
                  <a:cubicBezTo>
                    <a:pt x="25" y="69"/>
                    <a:pt x="20" y="73"/>
                    <a:pt x="19" y="83"/>
                  </a:cubicBezTo>
                  <a:cubicBezTo>
                    <a:pt x="17" y="93"/>
                    <a:pt x="12" y="100"/>
                    <a:pt x="0" y="101"/>
                  </a:cubicBezTo>
                  <a:cubicBezTo>
                    <a:pt x="0" y="97"/>
                    <a:pt x="1" y="92"/>
                    <a:pt x="2" y="88"/>
                  </a:cubicBezTo>
                  <a:cubicBezTo>
                    <a:pt x="9" y="65"/>
                    <a:pt x="16" y="41"/>
                    <a:pt x="22" y="17"/>
                  </a:cubicBezTo>
                  <a:cubicBezTo>
                    <a:pt x="24" y="8"/>
                    <a:pt x="28" y="2"/>
                    <a:pt x="41" y="0"/>
                  </a:cubicBezTo>
                  <a:cubicBezTo>
                    <a:pt x="52" y="21"/>
                    <a:pt x="64" y="43"/>
                    <a:pt x="77" y="67"/>
                  </a:cubicBezTo>
                  <a:close/>
                  <a:moveTo>
                    <a:pt x="36" y="23"/>
                  </a:moveTo>
                  <a:cubicBezTo>
                    <a:pt x="33" y="31"/>
                    <a:pt x="32" y="35"/>
                    <a:pt x="31" y="39"/>
                  </a:cubicBezTo>
                  <a:cubicBezTo>
                    <a:pt x="30" y="43"/>
                    <a:pt x="29" y="47"/>
                    <a:pt x="27" y="54"/>
                  </a:cubicBezTo>
                  <a:cubicBezTo>
                    <a:pt x="35" y="50"/>
                    <a:pt x="41" y="48"/>
                    <a:pt x="47" y="45"/>
                  </a:cubicBezTo>
                  <a:cubicBezTo>
                    <a:pt x="43" y="38"/>
                    <a:pt x="40" y="32"/>
                    <a:pt x="3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72">
              <a:extLst>
                <a:ext uri="{FF2B5EF4-FFF2-40B4-BE49-F238E27FC236}">
                  <a16:creationId xmlns:a16="http://schemas.microsoft.com/office/drawing/2014/main" id="{2A38E625-7857-40EA-9285-35A8E9CD88FB}"/>
                </a:ext>
              </a:extLst>
            </p:cNvPr>
            <p:cNvSpPr>
              <a:spLocks noEditPoints="1"/>
            </p:cNvSpPr>
            <p:nvPr userDrawn="1"/>
          </p:nvSpPr>
          <p:spPr bwMode="auto">
            <a:xfrm>
              <a:off x="4071907" y="2993036"/>
              <a:ext cx="40110" cy="60447"/>
            </a:xfrm>
            <a:custGeom>
              <a:avLst/>
              <a:gdLst>
                <a:gd name="T0" fmla="*/ 71 w 71"/>
                <a:gd name="T1" fmla="*/ 35 h 106"/>
                <a:gd name="T2" fmla="*/ 41 w 71"/>
                <a:gd name="T3" fmla="*/ 93 h 106"/>
                <a:gd name="T4" fmla="*/ 4 w 71"/>
                <a:gd name="T5" fmla="*/ 77 h 106"/>
                <a:gd name="T6" fmla="*/ 38 w 71"/>
                <a:gd name="T7" fmla="*/ 9 h 106"/>
                <a:gd name="T8" fmla="*/ 69 w 71"/>
                <a:gd name="T9" fmla="*/ 23 h 106"/>
                <a:gd name="T10" fmla="*/ 71 w 71"/>
                <a:gd name="T11" fmla="*/ 35 h 106"/>
                <a:gd name="T12" fmla="*/ 45 w 71"/>
                <a:gd name="T13" fmla="*/ 21 h 106"/>
                <a:gd name="T14" fmla="*/ 19 w 71"/>
                <a:gd name="T15" fmla="*/ 55 h 106"/>
                <a:gd name="T16" fmla="*/ 29 w 71"/>
                <a:gd name="T17" fmla="*/ 84 h 106"/>
                <a:gd name="T18" fmla="*/ 45 w 71"/>
                <a:gd name="T19"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106">
                  <a:moveTo>
                    <a:pt x="71" y="35"/>
                  </a:moveTo>
                  <a:cubicBezTo>
                    <a:pt x="68" y="58"/>
                    <a:pt x="60" y="78"/>
                    <a:pt x="41" y="93"/>
                  </a:cubicBezTo>
                  <a:cubicBezTo>
                    <a:pt x="22" y="106"/>
                    <a:pt x="7" y="100"/>
                    <a:pt x="4" y="77"/>
                  </a:cubicBezTo>
                  <a:cubicBezTo>
                    <a:pt x="0" y="55"/>
                    <a:pt x="18" y="21"/>
                    <a:pt x="38" y="9"/>
                  </a:cubicBezTo>
                  <a:cubicBezTo>
                    <a:pt x="53" y="0"/>
                    <a:pt x="64" y="5"/>
                    <a:pt x="69" y="23"/>
                  </a:cubicBezTo>
                  <a:cubicBezTo>
                    <a:pt x="70" y="26"/>
                    <a:pt x="70" y="30"/>
                    <a:pt x="71" y="35"/>
                  </a:cubicBezTo>
                  <a:close/>
                  <a:moveTo>
                    <a:pt x="45" y="21"/>
                  </a:moveTo>
                  <a:cubicBezTo>
                    <a:pt x="30" y="27"/>
                    <a:pt x="20" y="38"/>
                    <a:pt x="19" y="55"/>
                  </a:cubicBezTo>
                  <a:cubicBezTo>
                    <a:pt x="18" y="65"/>
                    <a:pt x="16" y="77"/>
                    <a:pt x="29" y="84"/>
                  </a:cubicBezTo>
                  <a:cubicBezTo>
                    <a:pt x="57" y="70"/>
                    <a:pt x="64" y="41"/>
                    <a:pt x="4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73">
              <a:extLst>
                <a:ext uri="{FF2B5EF4-FFF2-40B4-BE49-F238E27FC236}">
                  <a16:creationId xmlns:a16="http://schemas.microsoft.com/office/drawing/2014/main" id="{EDE87A6C-BBDC-4EAA-A3D1-34C1FB083E3D}"/>
                </a:ext>
              </a:extLst>
            </p:cNvPr>
            <p:cNvSpPr>
              <a:spLocks/>
            </p:cNvSpPr>
            <p:nvPr userDrawn="1"/>
          </p:nvSpPr>
          <p:spPr bwMode="auto">
            <a:xfrm>
              <a:off x="4153821" y="2933718"/>
              <a:ext cx="27682" cy="66661"/>
            </a:xfrm>
            <a:custGeom>
              <a:avLst/>
              <a:gdLst>
                <a:gd name="T0" fmla="*/ 0 w 49"/>
                <a:gd name="T1" fmla="*/ 115 h 117"/>
                <a:gd name="T2" fmla="*/ 0 w 49"/>
                <a:gd name="T3" fmla="*/ 45 h 117"/>
                <a:gd name="T4" fmla="*/ 5 w 49"/>
                <a:gd name="T5" fmla="*/ 33 h 117"/>
                <a:gd name="T6" fmla="*/ 43 w 49"/>
                <a:gd name="T7" fmla="*/ 0 h 117"/>
                <a:gd name="T8" fmla="*/ 38 w 49"/>
                <a:gd name="T9" fmla="*/ 20 h 117"/>
                <a:gd name="T10" fmla="*/ 18 w 49"/>
                <a:gd name="T11" fmla="*/ 38 h 117"/>
                <a:gd name="T12" fmla="*/ 11 w 49"/>
                <a:gd name="T13" fmla="*/ 54 h 117"/>
                <a:gd name="T14" fmla="*/ 14 w 49"/>
                <a:gd name="T15" fmla="*/ 56 h 117"/>
                <a:gd name="T16" fmla="*/ 40 w 49"/>
                <a:gd name="T17" fmla="*/ 36 h 117"/>
                <a:gd name="T18" fmla="*/ 44 w 49"/>
                <a:gd name="T19" fmla="*/ 38 h 117"/>
                <a:gd name="T20" fmla="*/ 35 w 49"/>
                <a:gd name="T21" fmla="*/ 54 h 117"/>
                <a:gd name="T22" fmla="*/ 18 w 49"/>
                <a:gd name="T23" fmla="*/ 70 h 117"/>
                <a:gd name="T24" fmla="*/ 10 w 49"/>
                <a:gd name="T25" fmla="*/ 87 h 117"/>
                <a:gd name="T26" fmla="*/ 14 w 49"/>
                <a:gd name="T27" fmla="*/ 90 h 117"/>
                <a:gd name="T28" fmla="*/ 43 w 49"/>
                <a:gd name="T29" fmla="*/ 67 h 117"/>
                <a:gd name="T30" fmla="*/ 47 w 49"/>
                <a:gd name="T31" fmla="*/ 71 h 117"/>
                <a:gd name="T32" fmla="*/ 4 w 49"/>
                <a:gd name="T33" fmla="*/ 117 h 117"/>
                <a:gd name="T34" fmla="*/ 0 w 49"/>
                <a:gd name="T3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17">
                  <a:moveTo>
                    <a:pt x="0" y="115"/>
                  </a:moveTo>
                  <a:cubicBezTo>
                    <a:pt x="0" y="92"/>
                    <a:pt x="0" y="68"/>
                    <a:pt x="0" y="45"/>
                  </a:cubicBezTo>
                  <a:cubicBezTo>
                    <a:pt x="0" y="41"/>
                    <a:pt x="2" y="36"/>
                    <a:pt x="5" y="33"/>
                  </a:cubicBezTo>
                  <a:cubicBezTo>
                    <a:pt x="17" y="22"/>
                    <a:pt x="30" y="12"/>
                    <a:pt x="43" y="0"/>
                  </a:cubicBezTo>
                  <a:cubicBezTo>
                    <a:pt x="49" y="10"/>
                    <a:pt x="43" y="15"/>
                    <a:pt x="38" y="20"/>
                  </a:cubicBezTo>
                  <a:cubicBezTo>
                    <a:pt x="32" y="26"/>
                    <a:pt x="24" y="31"/>
                    <a:pt x="18" y="38"/>
                  </a:cubicBezTo>
                  <a:cubicBezTo>
                    <a:pt x="14" y="43"/>
                    <a:pt x="13" y="49"/>
                    <a:pt x="11" y="54"/>
                  </a:cubicBezTo>
                  <a:cubicBezTo>
                    <a:pt x="12" y="55"/>
                    <a:pt x="13" y="55"/>
                    <a:pt x="14" y="56"/>
                  </a:cubicBezTo>
                  <a:cubicBezTo>
                    <a:pt x="23" y="49"/>
                    <a:pt x="32" y="43"/>
                    <a:pt x="40" y="36"/>
                  </a:cubicBezTo>
                  <a:cubicBezTo>
                    <a:pt x="41" y="37"/>
                    <a:pt x="42" y="38"/>
                    <a:pt x="44" y="38"/>
                  </a:cubicBezTo>
                  <a:cubicBezTo>
                    <a:pt x="41" y="44"/>
                    <a:pt x="39" y="50"/>
                    <a:pt x="35" y="54"/>
                  </a:cubicBezTo>
                  <a:cubicBezTo>
                    <a:pt x="30" y="60"/>
                    <a:pt x="23" y="64"/>
                    <a:pt x="18" y="70"/>
                  </a:cubicBezTo>
                  <a:cubicBezTo>
                    <a:pt x="14" y="75"/>
                    <a:pt x="13" y="81"/>
                    <a:pt x="10" y="87"/>
                  </a:cubicBezTo>
                  <a:cubicBezTo>
                    <a:pt x="12" y="88"/>
                    <a:pt x="13" y="89"/>
                    <a:pt x="14" y="90"/>
                  </a:cubicBezTo>
                  <a:cubicBezTo>
                    <a:pt x="24" y="83"/>
                    <a:pt x="34" y="75"/>
                    <a:pt x="43" y="67"/>
                  </a:cubicBezTo>
                  <a:cubicBezTo>
                    <a:pt x="45" y="68"/>
                    <a:pt x="46" y="70"/>
                    <a:pt x="47" y="71"/>
                  </a:cubicBezTo>
                  <a:cubicBezTo>
                    <a:pt x="41" y="93"/>
                    <a:pt x="17" y="101"/>
                    <a:pt x="4" y="117"/>
                  </a:cubicBezTo>
                  <a:cubicBezTo>
                    <a:pt x="3" y="116"/>
                    <a:pt x="1" y="116"/>
                    <a:pt x="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74">
              <a:extLst>
                <a:ext uri="{FF2B5EF4-FFF2-40B4-BE49-F238E27FC236}">
                  <a16:creationId xmlns:a16="http://schemas.microsoft.com/office/drawing/2014/main" id="{9E75D86A-C68B-4B04-A5F7-8331429815A2}"/>
                </a:ext>
              </a:extLst>
            </p:cNvPr>
            <p:cNvSpPr>
              <a:spLocks/>
            </p:cNvSpPr>
            <p:nvPr userDrawn="1"/>
          </p:nvSpPr>
          <p:spPr bwMode="auto">
            <a:xfrm>
              <a:off x="3949883" y="3067041"/>
              <a:ext cx="35025" cy="49713"/>
            </a:xfrm>
            <a:custGeom>
              <a:avLst/>
              <a:gdLst>
                <a:gd name="T0" fmla="*/ 16 w 62"/>
                <a:gd name="T1" fmla="*/ 0 h 88"/>
                <a:gd name="T2" fmla="*/ 16 w 62"/>
                <a:gd name="T3" fmla="*/ 66 h 88"/>
                <a:gd name="T4" fmla="*/ 57 w 62"/>
                <a:gd name="T5" fmla="*/ 53 h 88"/>
                <a:gd name="T6" fmla="*/ 54 w 62"/>
                <a:gd name="T7" fmla="*/ 69 h 88"/>
                <a:gd name="T8" fmla="*/ 0 w 62"/>
                <a:gd name="T9" fmla="*/ 88 h 88"/>
                <a:gd name="T10" fmla="*/ 0 w 62"/>
                <a:gd name="T11" fmla="*/ 13 h 88"/>
                <a:gd name="T12" fmla="*/ 16 w 62"/>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62" h="88">
                  <a:moveTo>
                    <a:pt x="16" y="0"/>
                  </a:moveTo>
                  <a:cubicBezTo>
                    <a:pt x="16" y="22"/>
                    <a:pt x="16" y="43"/>
                    <a:pt x="16" y="66"/>
                  </a:cubicBezTo>
                  <a:cubicBezTo>
                    <a:pt x="31" y="61"/>
                    <a:pt x="44" y="57"/>
                    <a:pt x="57" y="53"/>
                  </a:cubicBezTo>
                  <a:cubicBezTo>
                    <a:pt x="61" y="60"/>
                    <a:pt x="62" y="66"/>
                    <a:pt x="54" y="69"/>
                  </a:cubicBezTo>
                  <a:cubicBezTo>
                    <a:pt x="37" y="75"/>
                    <a:pt x="20" y="81"/>
                    <a:pt x="0" y="88"/>
                  </a:cubicBezTo>
                  <a:cubicBezTo>
                    <a:pt x="0" y="61"/>
                    <a:pt x="0" y="37"/>
                    <a:pt x="0" y="13"/>
                  </a:cubicBezTo>
                  <a:cubicBezTo>
                    <a:pt x="0" y="3"/>
                    <a:pt x="6"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75">
              <a:extLst>
                <a:ext uri="{FF2B5EF4-FFF2-40B4-BE49-F238E27FC236}">
                  <a16:creationId xmlns:a16="http://schemas.microsoft.com/office/drawing/2014/main" id="{8E1EEDD3-A475-4A6A-9652-C59627AC87EB}"/>
                </a:ext>
              </a:extLst>
            </p:cNvPr>
            <p:cNvSpPr>
              <a:spLocks noEditPoints="1"/>
            </p:cNvSpPr>
            <p:nvPr userDrawn="1"/>
          </p:nvSpPr>
          <p:spPr bwMode="auto">
            <a:xfrm>
              <a:off x="3585506" y="2424155"/>
              <a:ext cx="447421" cy="450246"/>
            </a:xfrm>
            <a:custGeom>
              <a:avLst/>
              <a:gdLst>
                <a:gd name="T0" fmla="*/ 0 w 791"/>
                <a:gd name="T1" fmla="*/ 741 h 796"/>
                <a:gd name="T2" fmla="*/ 96 w 791"/>
                <a:gd name="T3" fmla="*/ 197 h 796"/>
                <a:gd name="T4" fmla="*/ 51 w 791"/>
                <a:gd name="T5" fmla="*/ 6 h 796"/>
                <a:gd name="T6" fmla="*/ 577 w 791"/>
                <a:gd name="T7" fmla="*/ 129 h 796"/>
                <a:gd name="T8" fmla="*/ 695 w 791"/>
                <a:gd name="T9" fmla="*/ 196 h 796"/>
                <a:gd name="T10" fmla="*/ 791 w 791"/>
                <a:gd name="T11" fmla="*/ 742 h 796"/>
                <a:gd name="T12" fmla="*/ 535 w 791"/>
                <a:gd name="T13" fmla="*/ 539 h 796"/>
                <a:gd name="T14" fmla="*/ 738 w 791"/>
                <a:gd name="T15" fmla="*/ 794 h 796"/>
                <a:gd name="T16" fmla="*/ 59 w 791"/>
                <a:gd name="T17" fmla="*/ 796 h 796"/>
                <a:gd name="T18" fmla="*/ 216 w 791"/>
                <a:gd name="T19" fmla="*/ 665 h 796"/>
                <a:gd name="T20" fmla="*/ 379 w 791"/>
                <a:gd name="T21" fmla="*/ 475 h 796"/>
                <a:gd name="T22" fmla="*/ 380 w 791"/>
                <a:gd name="T23" fmla="*/ 331 h 796"/>
                <a:gd name="T24" fmla="*/ 271 w 791"/>
                <a:gd name="T25" fmla="*/ 293 h 796"/>
                <a:gd name="T26" fmla="*/ 379 w 791"/>
                <a:gd name="T27" fmla="*/ 475 h 796"/>
                <a:gd name="T28" fmla="*/ 467 w 791"/>
                <a:gd name="T29" fmla="*/ 285 h 796"/>
                <a:gd name="T30" fmla="*/ 410 w 791"/>
                <a:gd name="T31" fmla="*/ 450 h 796"/>
                <a:gd name="T32" fmla="*/ 519 w 791"/>
                <a:gd name="T33" fmla="*/ 466 h 796"/>
                <a:gd name="T34" fmla="*/ 558 w 791"/>
                <a:gd name="T35" fmla="*/ 512 h 796"/>
                <a:gd name="T36" fmla="*/ 560 w 791"/>
                <a:gd name="T37" fmla="*/ 315 h 796"/>
                <a:gd name="T38" fmla="*/ 547 w 791"/>
                <a:gd name="T39" fmla="*/ 299 h 796"/>
                <a:gd name="T40" fmla="*/ 470 w 791"/>
                <a:gd name="T41" fmla="*/ 496 h 796"/>
                <a:gd name="T42" fmla="*/ 367 w 791"/>
                <a:gd name="T43" fmla="*/ 505 h 796"/>
                <a:gd name="T44" fmla="*/ 259 w 791"/>
                <a:gd name="T45" fmla="*/ 496 h 796"/>
                <a:gd name="T46" fmla="*/ 242 w 791"/>
                <a:gd name="T47" fmla="*/ 298 h 796"/>
                <a:gd name="T48" fmla="*/ 230 w 791"/>
                <a:gd name="T49" fmla="*/ 498 h 796"/>
                <a:gd name="T50" fmla="*/ 252 w 791"/>
                <a:gd name="T51" fmla="*/ 512 h 796"/>
                <a:gd name="T52" fmla="*/ 361 w 791"/>
                <a:gd name="T53" fmla="*/ 519 h 796"/>
                <a:gd name="T54" fmla="*/ 463 w 791"/>
                <a:gd name="T55" fmla="*/ 512 h 796"/>
                <a:gd name="T56" fmla="*/ 81 w 791"/>
                <a:gd name="T57" fmla="*/ 455 h 796"/>
                <a:gd name="T58" fmla="*/ 125 w 791"/>
                <a:gd name="T59" fmla="*/ 487 h 796"/>
                <a:gd name="T60" fmla="*/ 190 w 791"/>
                <a:gd name="T61" fmla="*/ 478 h 796"/>
                <a:gd name="T62" fmla="*/ 185 w 791"/>
                <a:gd name="T63" fmla="*/ 436 h 796"/>
                <a:gd name="T64" fmla="*/ 129 w 791"/>
                <a:gd name="T65" fmla="*/ 427 h 796"/>
                <a:gd name="T66" fmla="*/ 81 w 791"/>
                <a:gd name="T67" fmla="*/ 455 h 796"/>
                <a:gd name="T68" fmla="*/ 190 w 791"/>
                <a:gd name="T69" fmla="*/ 320 h 796"/>
                <a:gd name="T70" fmla="*/ 128 w 791"/>
                <a:gd name="T71" fmla="*/ 310 h 796"/>
                <a:gd name="T72" fmla="*/ 81 w 791"/>
                <a:gd name="T73" fmla="*/ 339 h 796"/>
                <a:gd name="T74" fmla="*/ 130 w 791"/>
                <a:gd name="T75" fmla="*/ 368 h 796"/>
                <a:gd name="T76" fmla="*/ 190 w 791"/>
                <a:gd name="T77" fmla="*/ 360 h 796"/>
                <a:gd name="T78" fmla="*/ 597 w 791"/>
                <a:gd name="T79" fmla="*/ 478 h 796"/>
                <a:gd name="T80" fmla="*/ 685 w 791"/>
                <a:gd name="T81" fmla="*/ 475 h 796"/>
                <a:gd name="T82" fmla="*/ 686 w 791"/>
                <a:gd name="T83" fmla="*/ 439 h 796"/>
                <a:gd name="T84" fmla="*/ 597 w 791"/>
                <a:gd name="T85" fmla="*/ 436 h 796"/>
                <a:gd name="T86" fmla="*/ 597 w 791"/>
                <a:gd name="T87" fmla="*/ 359 h 796"/>
                <a:gd name="T88" fmla="*/ 698 w 791"/>
                <a:gd name="T89" fmla="*/ 343 h 796"/>
                <a:gd name="T90" fmla="*/ 597 w 791"/>
                <a:gd name="T91" fmla="*/ 32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91" h="796">
                  <a:moveTo>
                    <a:pt x="256" y="539"/>
                  </a:moveTo>
                  <a:cubicBezTo>
                    <a:pt x="128" y="554"/>
                    <a:pt x="43" y="621"/>
                    <a:pt x="0" y="741"/>
                  </a:cubicBezTo>
                  <a:cubicBezTo>
                    <a:pt x="0" y="513"/>
                    <a:pt x="0" y="284"/>
                    <a:pt x="0" y="56"/>
                  </a:cubicBezTo>
                  <a:cubicBezTo>
                    <a:pt x="23" y="109"/>
                    <a:pt x="49" y="160"/>
                    <a:pt x="96" y="197"/>
                  </a:cubicBezTo>
                  <a:cubicBezTo>
                    <a:pt x="142" y="233"/>
                    <a:pt x="196" y="250"/>
                    <a:pt x="255" y="259"/>
                  </a:cubicBezTo>
                  <a:cubicBezTo>
                    <a:pt x="239" y="132"/>
                    <a:pt x="174" y="47"/>
                    <a:pt x="51" y="6"/>
                  </a:cubicBezTo>
                  <a:cubicBezTo>
                    <a:pt x="67" y="2"/>
                    <a:pt x="709" y="0"/>
                    <a:pt x="741" y="5"/>
                  </a:cubicBezTo>
                  <a:cubicBezTo>
                    <a:pt x="671" y="31"/>
                    <a:pt x="613" y="66"/>
                    <a:pt x="577" y="129"/>
                  </a:cubicBezTo>
                  <a:cubicBezTo>
                    <a:pt x="554" y="169"/>
                    <a:pt x="542" y="212"/>
                    <a:pt x="535" y="260"/>
                  </a:cubicBezTo>
                  <a:cubicBezTo>
                    <a:pt x="594" y="250"/>
                    <a:pt x="649" y="233"/>
                    <a:pt x="695" y="196"/>
                  </a:cubicBezTo>
                  <a:cubicBezTo>
                    <a:pt x="741" y="159"/>
                    <a:pt x="768" y="109"/>
                    <a:pt x="791" y="56"/>
                  </a:cubicBezTo>
                  <a:cubicBezTo>
                    <a:pt x="791" y="285"/>
                    <a:pt x="791" y="513"/>
                    <a:pt x="791" y="742"/>
                  </a:cubicBezTo>
                  <a:cubicBezTo>
                    <a:pt x="764" y="676"/>
                    <a:pt x="728" y="617"/>
                    <a:pt x="664" y="580"/>
                  </a:cubicBezTo>
                  <a:cubicBezTo>
                    <a:pt x="625" y="558"/>
                    <a:pt x="582" y="545"/>
                    <a:pt x="535" y="539"/>
                  </a:cubicBezTo>
                  <a:cubicBezTo>
                    <a:pt x="552" y="666"/>
                    <a:pt x="617" y="751"/>
                    <a:pt x="738" y="790"/>
                  </a:cubicBezTo>
                  <a:cubicBezTo>
                    <a:pt x="738" y="793"/>
                    <a:pt x="738" y="793"/>
                    <a:pt x="738" y="794"/>
                  </a:cubicBezTo>
                  <a:cubicBezTo>
                    <a:pt x="738" y="794"/>
                    <a:pt x="737" y="795"/>
                    <a:pt x="736" y="795"/>
                  </a:cubicBezTo>
                  <a:cubicBezTo>
                    <a:pt x="510" y="795"/>
                    <a:pt x="285" y="795"/>
                    <a:pt x="59" y="796"/>
                  </a:cubicBezTo>
                  <a:cubicBezTo>
                    <a:pt x="56" y="796"/>
                    <a:pt x="52" y="795"/>
                    <a:pt x="49" y="793"/>
                  </a:cubicBezTo>
                  <a:cubicBezTo>
                    <a:pt x="118" y="767"/>
                    <a:pt x="179" y="731"/>
                    <a:pt x="216" y="665"/>
                  </a:cubicBezTo>
                  <a:cubicBezTo>
                    <a:pt x="237" y="626"/>
                    <a:pt x="249" y="584"/>
                    <a:pt x="256" y="539"/>
                  </a:cubicBezTo>
                  <a:close/>
                  <a:moveTo>
                    <a:pt x="379" y="475"/>
                  </a:moveTo>
                  <a:cubicBezTo>
                    <a:pt x="379" y="468"/>
                    <a:pt x="380" y="463"/>
                    <a:pt x="380" y="459"/>
                  </a:cubicBezTo>
                  <a:cubicBezTo>
                    <a:pt x="380" y="416"/>
                    <a:pt x="380" y="374"/>
                    <a:pt x="380" y="331"/>
                  </a:cubicBezTo>
                  <a:cubicBezTo>
                    <a:pt x="380" y="305"/>
                    <a:pt x="369" y="292"/>
                    <a:pt x="343" y="286"/>
                  </a:cubicBezTo>
                  <a:cubicBezTo>
                    <a:pt x="318" y="280"/>
                    <a:pt x="296" y="292"/>
                    <a:pt x="271" y="293"/>
                  </a:cubicBezTo>
                  <a:cubicBezTo>
                    <a:pt x="271" y="352"/>
                    <a:pt x="271" y="409"/>
                    <a:pt x="271" y="466"/>
                  </a:cubicBezTo>
                  <a:cubicBezTo>
                    <a:pt x="307" y="471"/>
                    <a:pt x="343" y="462"/>
                    <a:pt x="379" y="475"/>
                  </a:cubicBezTo>
                  <a:close/>
                  <a:moveTo>
                    <a:pt x="519" y="293"/>
                  </a:moveTo>
                  <a:cubicBezTo>
                    <a:pt x="500" y="290"/>
                    <a:pt x="483" y="287"/>
                    <a:pt x="467" y="285"/>
                  </a:cubicBezTo>
                  <a:cubicBezTo>
                    <a:pt x="437" y="282"/>
                    <a:pt x="408" y="299"/>
                    <a:pt x="410" y="334"/>
                  </a:cubicBezTo>
                  <a:cubicBezTo>
                    <a:pt x="412" y="373"/>
                    <a:pt x="410" y="411"/>
                    <a:pt x="410" y="450"/>
                  </a:cubicBezTo>
                  <a:cubicBezTo>
                    <a:pt x="410" y="458"/>
                    <a:pt x="410" y="466"/>
                    <a:pt x="410" y="471"/>
                  </a:cubicBezTo>
                  <a:cubicBezTo>
                    <a:pt x="448" y="469"/>
                    <a:pt x="483" y="468"/>
                    <a:pt x="519" y="466"/>
                  </a:cubicBezTo>
                  <a:cubicBezTo>
                    <a:pt x="519" y="408"/>
                    <a:pt x="519" y="351"/>
                    <a:pt x="519" y="293"/>
                  </a:cubicBezTo>
                  <a:close/>
                  <a:moveTo>
                    <a:pt x="558" y="512"/>
                  </a:moveTo>
                  <a:cubicBezTo>
                    <a:pt x="559" y="506"/>
                    <a:pt x="560" y="504"/>
                    <a:pt x="560" y="501"/>
                  </a:cubicBezTo>
                  <a:cubicBezTo>
                    <a:pt x="560" y="439"/>
                    <a:pt x="560" y="377"/>
                    <a:pt x="560" y="315"/>
                  </a:cubicBezTo>
                  <a:cubicBezTo>
                    <a:pt x="560" y="312"/>
                    <a:pt x="560" y="310"/>
                    <a:pt x="559" y="307"/>
                  </a:cubicBezTo>
                  <a:cubicBezTo>
                    <a:pt x="559" y="301"/>
                    <a:pt x="556" y="298"/>
                    <a:pt x="547" y="299"/>
                  </a:cubicBezTo>
                  <a:cubicBezTo>
                    <a:pt x="547" y="364"/>
                    <a:pt x="547" y="429"/>
                    <a:pt x="547" y="496"/>
                  </a:cubicBezTo>
                  <a:cubicBezTo>
                    <a:pt x="520" y="496"/>
                    <a:pt x="495" y="496"/>
                    <a:pt x="470" y="496"/>
                  </a:cubicBezTo>
                  <a:cubicBezTo>
                    <a:pt x="453" y="495"/>
                    <a:pt x="437" y="498"/>
                    <a:pt x="421" y="505"/>
                  </a:cubicBezTo>
                  <a:cubicBezTo>
                    <a:pt x="404" y="513"/>
                    <a:pt x="386" y="512"/>
                    <a:pt x="367" y="505"/>
                  </a:cubicBezTo>
                  <a:cubicBezTo>
                    <a:pt x="354" y="500"/>
                    <a:pt x="339" y="497"/>
                    <a:pt x="325" y="496"/>
                  </a:cubicBezTo>
                  <a:cubicBezTo>
                    <a:pt x="303" y="495"/>
                    <a:pt x="281" y="496"/>
                    <a:pt x="259" y="496"/>
                  </a:cubicBezTo>
                  <a:cubicBezTo>
                    <a:pt x="254" y="496"/>
                    <a:pt x="249" y="495"/>
                    <a:pt x="242" y="494"/>
                  </a:cubicBezTo>
                  <a:cubicBezTo>
                    <a:pt x="242" y="428"/>
                    <a:pt x="242" y="363"/>
                    <a:pt x="242" y="298"/>
                  </a:cubicBezTo>
                  <a:cubicBezTo>
                    <a:pt x="228" y="300"/>
                    <a:pt x="230" y="309"/>
                    <a:pt x="230" y="316"/>
                  </a:cubicBezTo>
                  <a:cubicBezTo>
                    <a:pt x="230" y="377"/>
                    <a:pt x="230" y="438"/>
                    <a:pt x="230" y="498"/>
                  </a:cubicBezTo>
                  <a:cubicBezTo>
                    <a:pt x="230" y="502"/>
                    <a:pt x="231" y="506"/>
                    <a:pt x="232" y="512"/>
                  </a:cubicBezTo>
                  <a:cubicBezTo>
                    <a:pt x="239" y="512"/>
                    <a:pt x="246" y="512"/>
                    <a:pt x="252" y="512"/>
                  </a:cubicBezTo>
                  <a:cubicBezTo>
                    <a:pt x="278" y="512"/>
                    <a:pt x="303" y="511"/>
                    <a:pt x="328" y="512"/>
                  </a:cubicBezTo>
                  <a:cubicBezTo>
                    <a:pt x="339" y="512"/>
                    <a:pt x="351" y="515"/>
                    <a:pt x="361" y="519"/>
                  </a:cubicBezTo>
                  <a:cubicBezTo>
                    <a:pt x="384" y="528"/>
                    <a:pt x="406" y="529"/>
                    <a:pt x="428" y="519"/>
                  </a:cubicBezTo>
                  <a:cubicBezTo>
                    <a:pt x="440" y="513"/>
                    <a:pt x="451" y="511"/>
                    <a:pt x="463" y="512"/>
                  </a:cubicBezTo>
                  <a:cubicBezTo>
                    <a:pt x="494" y="512"/>
                    <a:pt x="526" y="512"/>
                    <a:pt x="558" y="512"/>
                  </a:cubicBezTo>
                  <a:close/>
                  <a:moveTo>
                    <a:pt x="81" y="455"/>
                  </a:moveTo>
                  <a:cubicBezTo>
                    <a:pt x="86" y="462"/>
                    <a:pt x="91" y="472"/>
                    <a:pt x="97" y="480"/>
                  </a:cubicBezTo>
                  <a:cubicBezTo>
                    <a:pt x="104" y="489"/>
                    <a:pt x="117" y="493"/>
                    <a:pt x="125" y="487"/>
                  </a:cubicBezTo>
                  <a:cubicBezTo>
                    <a:pt x="138" y="477"/>
                    <a:pt x="151" y="479"/>
                    <a:pt x="165" y="478"/>
                  </a:cubicBezTo>
                  <a:cubicBezTo>
                    <a:pt x="173" y="478"/>
                    <a:pt x="182" y="478"/>
                    <a:pt x="190" y="478"/>
                  </a:cubicBezTo>
                  <a:cubicBezTo>
                    <a:pt x="190" y="463"/>
                    <a:pt x="190" y="450"/>
                    <a:pt x="190" y="438"/>
                  </a:cubicBezTo>
                  <a:cubicBezTo>
                    <a:pt x="188" y="437"/>
                    <a:pt x="186" y="436"/>
                    <a:pt x="185" y="436"/>
                  </a:cubicBezTo>
                  <a:cubicBezTo>
                    <a:pt x="176" y="436"/>
                    <a:pt x="167" y="436"/>
                    <a:pt x="157" y="436"/>
                  </a:cubicBezTo>
                  <a:cubicBezTo>
                    <a:pt x="147" y="435"/>
                    <a:pt x="137" y="436"/>
                    <a:pt x="129" y="427"/>
                  </a:cubicBezTo>
                  <a:cubicBezTo>
                    <a:pt x="119" y="417"/>
                    <a:pt x="103" y="422"/>
                    <a:pt x="95" y="434"/>
                  </a:cubicBezTo>
                  <a:cubicBezTo>
                    <a:pt x="91" y="441"/>
                    <a:pt x="86" y="448"/>
                    <a:pt x="81" y="455"/>
                  </a:cubicBezTo>
                  <a:close/>
                  <a:moveTo>
                    <a:pt x="190" y="360"/>
                  </a:moveTo>
                  <a:cubicBezTo>
                    <a:pt x="190" y="345"/>
                    <a:pt x="190" y="333"/>
                    <a:pt x="190" y="320"/>
                  </a:cubicBezTo>
                  <a:cubicBezTo>
                    <a:pt x="178" y="320"/>
                    <a:pt x="169" y="320"/>
                    <a:pt x="159" y="320"/>
                  </a:cubicBezTo>
                  <a:cubicBezTo>
                    <a:pt x="148" y="320"/>
                    <a:pt x="137" y="320"/>
                    <a:pt x="128" y="310"/>
                  </a:cubicBezTo>
                  <a:cubicBezTo>
                    <a:pt x="121" y="302"/>
                    <a:pt x="104" y="305"/>
                    <a:pt x="98" y="314"/>
                  </a:cubicBezTo>
                  <a:cubicBezTo>
                    <a:pt x="91" y="322"/>
                    <a:pt x="86" y="332"/>
                    <a:pt x="81" y="339"/>
                  </a:cubicBezTo>
                  <a:cubicBezTo>
                    <a:pt x="85" y="346"/>
                    <a:pt x="90" y="352"/>
                    <a:pt x="93" y="358"/>
                  </a:cubicBezTo>
                  <a:cubicBezTo>
                    <a:pt x="101" y="373"/>
                    <a:pt x="117" y="378"/>
                    <a:pt x="130" y="368"/>
                  </a:cubicBezTo>
                  <a:cubicBezTo>
                    <a:pt x="139" y="360"/>
                    <a:pt x="148" y="360"/>
                    <a:pt x="159" y="360"/>
                  </a:cubicBezTo>
                  <a:cubicBezTo>
                    <a:pt x="169" y="360"/>
                    <a:pt x="179" y="360"/>
                    <a:pt x="190" y="360"/>
                  </a:cubicBezTo>
                  <a:close/>
                  <a:moveTo>
                    <a:pt x="597" y="436"/>
                  </a:moveTo>
                  <a:cubicBezTo>
                    <a:pt x="597" y="451"/>
                    <a:pt x="597" y="464"/>
                    <a:pt x="597" y="478"/>
                  </a:cubicBezTo>
                  <a:cubicBezTo>
                    <a:pt x="618" y="478"/>
                    <a:pt x="638" y="479"/>
                    <a:pt x="658" y="478"/>
                  </a:cubicBezTo>
                  <a:cubicBezTo>
                    <a:pt x="667" y="478"/>
                    <a:pt x="677" y="477"/>
                    <a:pt x="685" y="475"/>
                  </a:cubicBezTo>
                  <a:cubicBezTo>
                    <a:pt x="695" y="472"/>
                    <a:pt x="698" y="464"/>
                    <a:pt x="698" y="455"/>
                  </a:cubicBezTo>
                  <a:cubicBezTo>
                    <a:pt x="698" y="446"/>
                    <a:pt x="694" y="441"/>
                    <a:pt x="686" y="439"/>
                  </a:cubicBezTo>
                  <a:cubicBezTo>
                    <a:pt x="681" y="438"/>
                    <a:pt x="677" y="436"/>
                    <a:pt x="672" y="436"/>
                  </a:cubicBezTo>
                  <a:cubicBezTo>
                    <a:pt x="648" y="436"/>
                    <a:pt x="623" y="436"/>
                    <a:pt x="597" y="436"/>
                  </a:cubicBezTo>
                  <a:close/>
                  <a:moveTo>
                    <a:pt x="597" y="320"/>
                  </a:moveTo>
                  <a:cubicBezTo>
                    <a:pt x="597" y="334"/>
                    <a:pt x="597" y="346"/>
                    <a:pt x="597" y="359"/>
                  </a:cubicBezTo>
                  <a:cubicBezTo>
                    <a:pt x="626" y="359"/>
                    <a:pt x="653" y="360"/>
                    <a:pt x="681" y="359"/>
                  </a:cubicBezTo>
                  <a:cubicBezTo>
                    <a:pt x="691" y="359"/>
                    <a:pt x="696" y="352"/>
                    <a:pt x="698" y="343"/>
                  </a:cubicBezTo>
                  <a:cubicBezTo>
                    <a:pt x="700" y="330"/>
                    <a:pt x="692" y="321"/>
                    <a:pt x="677" y="320"/>
                  </a:cubicBezTo>
                  <a:cubicBezTo>
                    <a:pt x="651" y="319"/>
                    <a:pt x="625" y="320"/>
                    <a:pt x="597" y="3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76">
              <a:extLst>
                <a:ext uri="{FF2B5EF4-FFF2-40B4-BE49-F238E27FC236}">
                  <a16:creationId xmlns:a16="http://schemas.microsoft.com/office/drawing/2014/main" id="{D0B4B9FC-98E2-4542-8655-7E279B01B54E}"/>
                </a:ext>
              </a:extLst>
            </p:cNvPr>
            <p:cNvSpPr>
              <a:spLocks/>
            </p:cNvSpPr>
            <p:nvPr userDrawn="1"/>
          </p:nvSpPr>
          <p:spPr bwMode="auto">
            <a:xfrm>
              <a:off x="3781535" y="3181156"/>
              <a:ext cx="12428" cy="15818"/>
            </a:xfrm>
            <a:custGeom>
              <a:avLst/>
              <a:gdLst>
                <a:gd name="T0" fmla="*/ 22 w 22"/>
                <a:gd name="T1" fmla="*/ 28 h 28"/>
                <a:gd name="T2" fmla="*/ 0 w 22"/>
                <a:gd name="T3" fmla="*/ 28 h 28"/>
                <a:gd name="T4" fmla="*/ 10 w 22"/>
                <a:gd name="T5" fmla="*/ 0 h 28"/>
                <a:gd name="T6" fmla="*/ 22 w 22"/>
                <a:gd name="T7" fmla="*/ 28 h 28"/>
              </a:gdLst>
              <a:ahLst/>
              <a:cxnLst>
                <a:cxn ang="0">
                  <a:pos x="T0" y="T1"/>
                </a:cxn>
                <a:cxn ang="0">
                  <a:pos x="T2" y="T3"/>
                </a:cxn>
                <a:cxn ang="0">
                  <a:pos x="T4" y="T5"/>
                </a:cxn>
                <a:cxn ang="0">
                  <a:pos x="T6" y="T7"/>
                </a:cxn>
              </a:cxnLst>
              <a:rect l="0" t="0" r="r" b="b"/>
              <a:pathLst>
                <a:path w="22" h="28">
                  <a:moveTo>
                    <a:pt x="22" y="28"/>
                  </a:moveTo>
                  <a:cubicBezTo>
                    <a:pt x="14" y="28"/>
                    <a:pt x="9" y="28"/>
                    <a:pt x="0" y="28"/>
                  </a:cubicBezTo>
                  <a:cubicBezTo>
                    <a:pt x="3" y="19"/>
                    <a:pt x="6" y="12"/>
                    <a:pt x="10" y="0"/>
                  </a:cubicBezTo>
                  <a:cubicBezTo>
                    <a:pt x="15" y="11"/>
                    <a:pt x="18" y="19"/>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90">
              <a:extLst>
                <a:ext uri="{FF2B5EF4-FFF2-40B4-BE49-F238E27FC236}">
                  <a16:creationId xmlns:a16="http://schemas.microsoft.com/office/drawing/2014/main" id="{B325D447-976E-4450-B529-7EE814CB34C1}"/>
                </a:ext>
              </a:extLst>
            </p:cNvPr>
            <p:cNvSpPr>
              <a:spLocks/>
            </p:cNvSpPr>
            <p:nvPr userDrawn="1"/>
          </p:nvSpPr>
          <p:spPr bwMode="auto">
            <a:xfrm>
              <a:off x="3645388" y="2686281"/>
              <a:ext cx="12428" cy="8474"/>
            </a:xfrm>
            <a:custGeom>
              <a:avLst/>
              <a:gdLst>
                <a:gd name="T0" fmla="*/ 22 w 22"/>
                <a:gd name="T1" fmla="*/ 0 h 15"/>
                <a:gd name="T2" fmla="*/ 0 w 22"/>
                <a:gd name="T3" fmla="*/ 1 h 15"/>
                <a:gd name="T4" fmla="*/ 22 w 22"/>
                <a:gd name="T5" fmla="*/ 0 h 15"/>
              </a:gdLst>
              <a:ahLst/>
              <a:cxnLst>
                <a:cxn ang="0">
                  <a:pos x="T0" y="T1"/>
                </a:cxn>
                <a:cxn ang="0">
                  <a:pos x="T2" y="T3"/>
                </a:cxn>
                <a:cxn ang="0">
                  <a:pos x="T4" y="T5"/>
                </a:cxn>
              </a:cxnLst>
              <a:rect l="0" t="0" r="r" b="b"/>
              <a:pathLst>
                <a:path w="22" h="15">
                  <a:moveTo>
                    <a:pt x="22" y="0"/>
                  </a:moveTo>
                  <a:cubicBezTo>
                    <a:pt x="10" y="15"/>
                    <a:pt x="10" y="15"/>
                    <a:pt x="0" y="1"/>
                  </a:cubicBezTo>
                  <a:cubicBezTo>
                    <a:pt x="7" y="0"/>
                    <a:pt x="1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91">
              <a:extLst>
                <a:ext uri="{FF2B5EF4-FFF2-40B4-BE49-F238E27FC236}">
                  <a16:creationId xmlns:a16="http://schemas.microsoft.com/office/drawing/2014/main" id="{418CD261-5BD7-48A1-8B33-3CD57DB620B6}"/>
                </a:ext>
              </a:extLst>
            </p:cNvPr>
            <p:cNvSpPr>
              <a:spLocks/>
            </p:cNvSpPr>
            <p:nvPr userDrawn="1"/>
          </p:nvSpPr>
          <p:spPr bwMode="auto">
            <a:xfrm>
              <a:off x="3646518" y="2669898"/>
              <a:ext cx="9604" cy="6779"/>
            </a:xfrm>
            <a:custGeom>
              <a:avLst/>
              <a:gdLst>
                <a:gd name="T0" fmla="*/ 17 w 17"/>
                <a:gd name="T1" fmla="*/ 12 h 12"/>
                <a:gd name="T2" fmla="*/ 0 w 17"/>
                <a:gd name="T3" fmla="*/ 12 h 12"/>
                <a:gd name="T4" fmla="*/ 17 w 17"/>
                <a:gd name="T5" fmla="*/ 12 h 12"/>
              </a:gdLst>
              <a:ahLst/>
              <a:cxnLst>
                <a:cxn ang="0">
                  <a:pos x="T0" y="T1"/>
                </a:cxn>
                <a:cxn ang="0">
                  <a:pos x="T2" y="T3"/>
                </a:cxn>
                <a:cxn ang="0">
                  <a:pos x="T4" y="T5"/>
                </a:cxn>
              </a:cxnLst>
              <a:rect l="0" t="0" r="r" b="b"/>
              <a:pathLst>
                <a:path w="17" h="12">
                  <a:moveTo>
                    <a:pt x="17" y="12"/>
                  </a:moveTo>
                  <a:cubicBezTo>
                    <a:pt x="11" y="12"/>
                    <a:pt x="5" y="12"/>
                    <a:pt x="0" y="12"/>
                  </a:cubicBezTo>
                  <a:cubicBezTo>
                    <a:pt x="7" y="0"/>
                    <a:pt x="7" y="0"/>
                    <a:pt x="1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92">
              <a:extLst>
                <a:ext uri="{FF2B5EF4-FFF2-40B4-BE49-F238E27FC236}">
                  <a16:creationId xmlns:a16="http://schemas.microsoft.com/office/drawing/2014/main" id="{61B0E044-48E0-4F00-97DF-F955726030A3}"/>
                </a:ext>
              </a:extLst>
            </p:cNvPr>
            <p:cNvSpPr>
              <a:spLocks/>
            </p:cNvSpPr>
            <p:nvPr userDrawn="1"/>
          </p:nvSpPr>
          <p:spPr bwMode="auto">
            <a:xfrm>
              <a:off x="3645388" y="2621315"/>
              <a:ext cx="11299" cy="7909"/>
            </a:xfrm>
            <a:custGeom>
              <a:avLst/>
              <a:gdLst>
                <a:gd name="T0" fmla="*/ 0 w 20"/>
                <a:gd name="T1" fmla="*/ 0 h 14"/>
                <a:gd name="T2" fmla="*/ 20 w 20"/>
                <a:gd name="T3" fmla="*/ 0 h 14"/>
                <a:gd name="T4" fmla="*/ 0 w 20"/>
                <a:gd name="T5" fmla="*/ 0 h 14"/>
              </a:gdLst>
              <a:ahLst/>
              <a:cxnLst>
                <a:cxn ang="0">
                  <a:pos x="T0" y="T1"/>
                </a:cxn>
                <a:cxn ang="0">
                  <a:pos x="T2" y="T3"/>
                </a:cxn>
                <a:cxn ang="0">
                  <a:pos x="T4" y="T5"/>
                </a:cxn>
              </a:cxnLst>
              <a:rect l="0" t="0" r="r" b="b"/>
              <a:pathLst>
                <a:path w="20" h="14">
                  <a:moveTo>
                    <a:pt x="0" y="0"/>
                  </a:moveTo>
                  <a:cubicBezTo>
                    <a:pt x="8" y="0"/>
                    <a:pt x="13" y="0"/>
                    <a:pt x="20" y="0"/>
                  </a:cubicBezTo>
                  <a:cubicBezTo>
                    <a:pt x="11" y="14"/>
                    <a:pt x="1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93">
              <a:extLst>
                <a:ext uri="{FF2B5EF4-FFF2-40B4-BE49-F238E27FC236}">
                  <a16:creationId xmlns:a16="http://schemas.microsoft.com/office/drawing/2014/main" id="{51F78728-F43E-4C0F-A1F5-467AB2921F59}"/>
                </a:ext>
              </a:extLst>
            </p:cNvPr>
            <p:cNvSpPr>
              <a:spLocks/>
            </p:cNvSpPr>
            <p:nvPr userDrawn="1"/>
          </p:nvSpPr>
          <p:spPr bwMode="auto">
            <a:xfrm>
              <a:off x="3645953" y="2604367"/>
              <a:ext cx="10169" cy="6779"/>
            </a:xfrm>
            <a:custGeom>
              <a:avLst/>
              <a:gdLst>
                <a:gd name="T0" fmla="*/ 18 w 18"/>
                <a:gd name="T1" fmla="*/ 12 h 12"/>
                <a:gd name="T2" fmla="*/ 0 w 18"/>
                <a:gd name="T3" fmla="*/ 12 h 12"/>
                <a:gd name="T4" fmla="*/ 18 w 18"/>
                <a:gd name="T5" fmla="*/ 12 h 12"/>
              </a:gdLst>
              <a:ahLst/>
              <a:cxnLst>
                <a:cxn ang="0">
                  <a:pos x="T0" y="T1"/>
                </a:cxn>
                <a:cxn ang="0">
                  <a:pos x="T2" y="T3"/>
                </a:cxn>
                <a:cxn ang="0">
                  <a:pos x="T4" y="T5"/>
                </a:cxn>
              </a:cxnLst>
              <a:rect l="0" t="0" r="r" b="b"/>
              <a:pathLst>
                <a:path w="18" h="12">
                  <a:moveTo>
                    <a:pt x="18" y="12"/>
                  </a:moveTo>
                  <a:cubicBezTo>
                    <a:pt x="12" y="12"/>
                    <a:pt x="6" y="12"/>
                    <a:pt x="0" y="12"/>
                  </a:cubicBezTo>
                  <a:cubicBezTo>
                    <a:pt x="9" y="0"/>
                    <a:pt x="9" y="0"/>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6" name="平行四边形 65">
            <a:extLst>
              <a:ext uri="{FF2B5EF4-FFF2-40B4-BE49-F238E27FC236}">
                <a16:creationId xmlns:a16="http://schemas.microsoft.com/office/drawing/2014/main" id="{7A2715E7-8E74-4E95-9669-320D0D26B7BB}"/>
              </a:ext>
            </a:extLst>
          </p:cNvPr>
          <p:cNvSpPr/>
          <p:nvPr userDrawn="1"/>
        </p:nvSpPr>
        <p:spPr>
          <a:xfrm>
            <a:off x="666413" y="922868"/>
            <a:ext cx="2091039" cy="105832"/>
          </a:xfrm>
          <a:prstGeom prst="parallelogram">
            <a:avLst>
              <a:gd name="adj" fmla="val 255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标题 70">
            <a:extLst>
              <a:ext uri="{FF2B5EF4-FFF2-40B4-BE49-F238E27FC236}">
                <a16:creationId xmlns:a16="http://schemas.microsoft.com/office/drawing/2014/main" id="{98F33B21-2177-424A-B968-DAC2F58555DC}"/>
              </a:ext>
            </a:extLst>
          </p:cNvPr>
          <p:cNvSpPr>
            <a:spLocks noGrp="1"/>
          </p:cNvSpPr>
          <p:nvPr>
            <p:ph type="title" hasCustomPrompt="1"/>
          </p:nvPr>
        </p:nvSpPr>
        <p:spPr>
          <a:xfrm>
            <a:off x="666413" y="-91283"/>
            <a:ext cx="10515600" cy="1325563"/>
          </a:xfrm>
        </p:spPr>
        <p:txBody>
          <a:bodyPr lIns="0">
            <a:normAutofit/>
          </a:bodyPr>
          <a:lstStyle>
            <a:lvl1pPr>
              <a:defRPr sz="3600" b="1" i="1">
                <a:solidFill>
                  <a:schemeClr val="accent1"/>
                </a:solidFill>
                <a:latin typeface="+mj-ea"/>
                <a:ea typeface="+mj-ea"/>
              </a:defRPr>
            </a:lvl1pPr>
          </a:lstStyle>
          <a:p>
            <a:r>
              <a:rPr lang="en-US" altLang="zh-CN"/>
              <a:t>TEXT YOUR POINT HERE</a:t>
            </a:r>
            <a:endParaRPr lang="zh-CN" altLang="en-US"/>
          </a:p>
        </p:txBody>
      </p:sp>
      <p:cxnSp>
        <p:nvCxnSpPr>
          <p:cNvPr id="68" name="直接连接符 67">
            <a:extLst>
              <a:ext uri="{FF2B5EF4-FFF2-40B4-BE49-F238E27FC236}">
                <a16:creationId xmlns:a16="http://schemas.microsoft.com/office/drawing/2014/main" id="{3625E630-D5FE-4FD4-94B3-49770F4E42F4}"/>
              </a:ext>
            </a:extLst>
          </p:cNvPr>
          <p:cNvCxnSpPr>
            <a:cxnSpLocks/>
          </p:cNvCxnSpPr>
          <p:nvPr userDrawn="1"/>
        </p:nvCxnSpPr>
        <p:spPr>
          <a:xfrm>
            <a:off x="660400" y="6235700"/>
            <a:ext cx="1086518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FAE1DA3B-9639-4211-970E-E7DB9E5F5FC7}"/>
              </a:ext>
            </a:extLst>
          </p:cNvPr>
          <p:cNvSpPr txBox="1"/>
          <p:nvPr userDrawn="1"/>
        </p:nvSpPr>
        <p:spPr>
          <a:xfrm>
            <a:off x="667032" y="6249046"/>
            <a:ext cx="4140200" cy="307777"/>
          </a:xfrm>
          <a:prstGeom prst="rect">
            <a:avLst/>
          </a:prstGeom>
          <a:noFill/>
        </p:spPr>
        <p:txBody>
          <a:bodyPr wrap="square" lIns="0" rIns="0" rtlCol="0">
            <a:spAutoFit/>
          </a:bodyPr>
          <a:lstStyle/>
          <a:p>
            <a:r>
              <a:rPr lang="en-US" altLang="zh-CN" sz="1400">
                <a:solidFill>
                  <a:schemeClr val="accent1"/>
                </a:solidFill>
                <a:latin typeface="Arial" panose="020B0604020202020204" pitchFamily="34" charset="0"/>
                <a:cs typeface="Arial" panose="020B0604020202020204" pitchFamily="34" charset="0"/>
              </a:rPr>
              <a:t>Knowledge leadership for a better world</a:t>
            </a:r>
            <a:endParaRPr lang="en-US" altLang="zh-CN" sz="1400">
              <a:solidFill>
                <a:schemeClr val="accent1"/>
              </a:solidFill>
              <a:latin typeface="Arial" panose="020B0604020202020204" pitchFamily="34" charset="0"/>
              <a:ea typeface="+mj-ea"/>
              <a:cs typeface="Arial" panose="020B0604020202020204" pitchFamily="34" charset="0"/>
            </a:endParaRPr>
          </a:p>
        </p:txBody>
      </p:sp>
      <p:sp>
        <p:nvSpPr>
          <p:cNvPr id="70" name="文本框 69">
            <a:extLst>
              <a:ext uri="{FF2B5EF4-FFF2-40B4-BE49-F238E27FC236}">
                <a16:creationId xmlns:a16="http://schemas.microsoft.com/office/drawing/2014/main" id="{E0BBC316-ACD1-4A64-86FC-7E5EF2D03C76}"/>
              </a:ext>
            </a:extLst>
          </p:cNvPr>
          <p:cNvSpPr txBox="1"/>
          <p:nvPr userDrawn="1"/>
        </p:nvSpPr>
        <p:spPr>
          <a:xfrm>
            <a:off x="7485817" y="6249046"/>
            <a:ext cx="4038600" cy="307777"/>
          </a:xfrm>
          <a:prstGeom prst="rect">
            <a:avLst/>
          </a:prstGeom>
          <a:noFill/>
        </p:spPr>
        <p:txBody>
          <a:bodyPr wrap="square" lIns="0" rIns="0" rtlCol="0">
            <a:spAutoFit/>
          </a:bodyPr>
          <a:lstStyle/>
          <a:p>
            <a:pPr algn="r"/>
            <a:r>
              <a:rPr lang="en-US" altLang="zh-CN" sz="1400">
                <a:solidFill>
                  <a:schemeClr val="accent1"/>
                </a:solidFill>
                <a:latin typeface="Arial" panose="020B0604020202020204" pitchFamily="34" charset="0"/>
                <a:cs typeface="Arial" panose="020B0604020202020204" pitchFamily="34" charset="0"/>
              </a:rPr>
              <a:t>https://www.uq.edu.au/</a:t>
            </a:r>
            <a:endParaRPr lang="en-US" altLang="zh-CN" sz="1400">
              <a:solidFill>
                <a:schemeClr val="accent1"/>
              </a:solidFill>
              <a:latin typeface="Arial" panose="020B0604020202020204" pitchFamily="34" charset="0"/>
              <a:ea typeface="+mj-ea"/>
              <a:cs typeface="Arial" panose="020B0604020202020204" pitchFamily="34" charset="0"/>
            </a:endParaRPr>
          </a:p>
        </p:txBody>
      </p:sp>
      <p:sp>
        <p:nvSpPr>
          <p:cNvPr id="71" name="图片占位符 73">
            <a:extLst>
              <a:ext uri="{FF2B5EF4-FFF2-40B4-BE49-F238E27FC236}">
                <a16:creationId xmlns:a16="http://schemas.microsoft.com/office/drawing/2014/main" id="{22DDE1EB-FDDA-4895-A451-E2CEBF0DEA09}"/>
              </a:ext>
            </a:extLst>
          </p:cNvPr>
          <p:cNvSpPr>
            <a:spLocks noGrp="1"/>
          </p:cNvSpPr>
          <p:nvPr>
            <p:ph type="pic" sz="quarter" idx="10"/>
          </p:nvPr>
        </p:nvSpPr>
        <p:spPr>
          <a:xfrm>
            <a:off x="1649695" y="1390448"/>
            <a:ext cx="1749674" cy="1448089"/>
          </a:xfrm>
          <a:prstGeom prst="parallelogram">
            <a:avLst/>
          </a:prstGeom>
        </p:spPr>
        <p:txBody>
          <a:bodyPr/>
          <a:lstStyle/>
          <a:p>
            <a:endParaRPr lang="zh-CN" altLang="en-US"/>
          </a:p>
        </p:txBody>
      </p:sp>
      <p:sp>
        <p:nvSpPr>
          <p:cNvPr id="73" name="图片占位符 73">
            <a:extLst>
              <a:ext uri="{FF2B5EF4-FFF2-40B4-BE49-F238E27FC236}">
                <a16:creationId xmlns:a16="http://schemas.microsoft.com/office/drawing/2014/main" id="{9BA8FE2A-3006-4B48-98BA-A4C48812F38E}"/>
              </a:ext>
            </a:extLst>
          </p:cNvPr>
          <p:cNvSpPr>
            <a:spLocks noGrp="1"/>
          </p:cNvSpPr>
          <p:nvPr>
            <p:ph type="pic" sz="quarter" idx="11"/>
          </p:nvPr>
        </p:nvSpPr>
        <p:spPr>
          <a:xfrm>
            <a:off x="8900421" y="3026283"/>
            <a:ext cx="1749674" cy="1448089"/>
          </a:xfrm>
          <a:prstGeom prst="parallelogram">
            <a:avLst/>
          </a:prstGeom>
        </p:spPr>
        <p:txBody>
          <a:bodyPr/>
          <a:lstStyle/>
          <a:p>
            <a:endParaRPr lang="zh-CN" altLang="en-US"/>
          </a:p>
        </p:txBody>
      </p:sp>
      <p:sp>
        <p:nvSpPr>
          <p:cNvPr id="74" name="图片占位符 73">
            <a:extLst>
              <a:ext uri="{FF2B5EF4-FFF2-40B4-BE49-F238E27FC236}">
                <a16:creationId xmlns:a16="http://schemas.microsoft.com/office/drawing/2014/main" id="{4C95D406-BCCA-4D0F-B0FA-0F01063EAD31}"/>
              </a:ext>
            </a:extLst>
          </p:cNvPr>
          <p:cNvSpPr>
            <a:spLocks noGrp="1"/>
          </p:cNvSpPr>
          <p:nvPr>
            <p:ph type="pic" sz="quarter" idx="12"/>
          </p:nvPr>
        </p:nvSpPr>
        <p:spPr>
          <a:xfrm>
            <a:off x="1643558" y="4680529"/>
            <a:ext cx="1749674" cy="1448089"/>
          </a:xfrm>
          <a:prstGeom prst="parallelogram">
            <a:avLst/>
          </a:prstGeom>
        </p:spPr>
        <p:txBody>
          <a:bodyPr/>
          <a:lstStyle/>
          <a:p>
            <a:endParaRPr lang="zh-CN" altLang="en-US"/>
          </a:p>
        </p:txBody>
      </p:sp>
      <p:sp>
        <p:nvSpPr>
          <p:cNvPr id="72" name="平行四边形 71">
            <a:extLst>
              <a:ext uri="{FF2B5EF4-FFF2-40B4-BE49-F238E27FC236}">
                <a16:creationId xmlns:a16="http://schemas.microsoft.com/office/drawing/2014/main" id="{45FF9261-3147-4FF1-B59E-F1FE74E736AC}"/>
              </a:ext>
            </a:extLst>
          </p:cNvPr>
          <p:cNvSpPr/>
          <p:nvPr userDrawn="1"/>
        </p:nvSpPr>
        <p:spPr>
          <a:xfrm>
            <a:off x="3025440" y="4681248"/>
            <a:ext cx="7037621" cy="1448089"/>
          </a:xfrm>
          <a:prstGeom prst="parallelogram">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71992621"/>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alphaModFix amt="10000"/>
            <a:lum/>
          </a:blip>
          <a:srcRect/>
          <a:stretch>
            <a:fillRect t="-9000" b="-9000"/>
          </a:stretch>
        </a:blipFill>
        <a:effectLst/>
      </p:bgPr>
    </p:bg>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E2F999F3-CF93-42A4-850B-9A85C27DCE39}"/>
              </a:ext>
            </a:extLst>
          </p:cNvPr>
          <p:cNvGrpSpPr/>
          <p:nvPr userDrawn="1"/>
        </p:nvGrpSpPr>
        <p:grpSpPr>
          <a:xfrm>
            <a:off x="660400" y="357412"/>
            <a:ext cx="2095500" cy="593829"/>
            <a:chOff x="3403600" y="2336027"/>
            <a:chExt cx="3253406" cy="921959"/>
          </a:xfrm>
          <a:solidFill>
            <a:srgbClr val="51247A"/>
          </a:solidFill>
        </p:grpSpPr>
        <p:sp>
          <p:nvSpPr>
            <p:cNvPr id="64" name="Freeform 6">
              <a:extLst>
                <a:ext uri="{FF2B5EF4-FFF2-40B4-BE49-F238E27FC236}">
                  <a16:creationId xmlns:a16="http://schemas.microsoft.com/office/drawing/2014/main" id="{08C423E5-82E1-4A5C-9B8B-84AAB7946173}"/>
                </a:ext>
              </a:extLst>
            </p:cNvPr>
            <p:cNvSpPr>
              <a:spLocks noEditPoints="1"/>
            </p:cNvSpPr>
            <p:nvPr userDrawn="1"/>
          </p:nvSpPr>
          <p:spPr bwMode="auto">
            <a:xfrm>
              <a:off x="6470015" y="2766500"/>
              <a:ext cx="186991" cy="192075"/>
            </a:xfrm>
            <a:custGeom>
              <a:avLst/>
              <a:gdLst>
                <a:gd name="T0" fmla="*/ 330 w 330"/>
                <a:gd name="T1" fmla="*/ 194 h 340"/>
                <a:gd name="T2" fmla="*/ 321 w 330"/>
                <a:gd name="T3" fmla="*/ 228 h 340"/>
                <a:gd name="T4" fmla="*/ 172 w 330"/>
                <a:gd name="T5" fmla="*/ 337 h 340"/>
                <a:gd name="T6" fmla="*/ 14 w 330"/>
                <a:gd name="T7" fmla="*/ 337 h 340"/>
                <a:gd name="T8" fmla="*/ 0 w 330"/>
                <a:gd name="T9" fmla="*/ 334 h 340"/>
                <a:gd name="T10" fmla="*/ 11 w 330"/>
                <a:gd name="T11" fmla="*/ 326 h 340"/>
                <a:gd name="T12" fmla="*/ 35 w 330"/>
                <a:gd name="T13" fmla="*/ 296 h 340"/>
                <a:gd name="T14" fmla="*/ 35 w 330"/>
                <a:gd name="T15" fmla="*/ 288 h 340"/>
                <a:gd name="T16" fmla="*/ 35 w 330"/>
                <a:gd name="T17" fmla="*/ 50 h 340"/>
                <a:gd name="T18" fmla="*/ 34 w 330"/>
                <a:gd name="T19" fmla="*/ 38 h 340"/>
                <a:gd name="T20" fmla="*/ 15 w 330"/>
                <a:gd name="T21" fmla="*/ 13 h 340"/>
                <a:gd name="T22" fmla="*/ 0 w 330"/>
                <a:gd name="T23" fmla="*/ 6 h 340"/>
                <a:gd name="T24" fmla="*/ 13 w 330"/>
                <a:gd name="T25" fmla="*/ 2 h 340"/>
                <a:gd name="T26" fmla="*/ 167 w 330"/>
                <a:gd name="T27" fmla="*/ 2 h 340"/>
                <a:gd name="T28" fmla="*/ 275 w 330"/>
                <a:gd name="T29" fmla="*/ 38 h 340"/>
                <a:gd name="T30" fmla="*/ 327 w 330"/>
                <a:gd name="T31" fmla="*/ 125 h 340"/>
                <a:gd name="T32" fmla="*/ 330 w 330"/>
                <a:gd name="T33" fmla="*/ 134 h 340"/>
                <a:gd name="T34" fmla="*/ 330 w 330"/>
                <a:gd name="T35" fmla="*/ 194 h 340"/>
                <a:gd name="T36" fmla="*/ 100 w 330"/>
                <a:gd name="T37" fmla="*/ 27 h 340"/>
                <a:gd name="T38" fmla="*/ 100 w 330"/>
                <a:gd name="T39" fmla="*/ 308 h 340"/>
                <a:gd name="T40" fmla="*/ 111 w 330"/>
                <a:gd name="T41" fmla="*/ 312 h 340"/>
                <a:gd name="T42" fmla="*/ 218 w 330"/>
                <a:gd name="T43" fmla="*/ 291 h 340"/>
                <a:gd name="T44" fmla="*/ 275 w 330"/>
                <a:gd name="T45" fmla="*/ 206 h 340"/>
                <a:gd name="T46" fmla="*/ 254 w 330"/>
                <a:gd name="T47" fmla="*/ 77 h 340"/>
                <a:gd name="T48" fmla="*/ 104 w 330"/>
                <a:gd name="T49" fmla="*/ 24 h 340"/>
                <a:gd name="T50" fmla="*/ 100 w 330"/>
                <a:gd name="T51" fmla="*/ 2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0" h="340">
                  <a:moveTo>
                    <a:pt x="330" y="194"/>
                  </a:moveTo>
                  <a:cubicBezTo>
                    <a:pt x="327" y="205"/>
                    <a:pt x="325" y="217"/>
                    <a:pt x="321" y="228"/>
                  </a:cubicBezTo>
                  <a:cubicBezTo>
                    <a:pt x="294" y="296"/>
                    <a:pt x="242" y="332"/>
                    <a:pt x="172" y="337"/>
                  </a:cubicBezTo>
                  <a:cubicBezTo>
                    <a:pt x="119" y="340"/>
                    <a:pt x="67" y="337"/>
                    <a:pt x="14" y="337"/>
                  </a:cubicBezTo>
                  <a:cubicBezTo>
                    <a:pt x="10" y="337"/>
                    <a:pt x="7" y="335"/>
                    <a:pt x="0" y="334"/>
                  </a:cubicBezTo>
                  <a:cubicBezTo>
                    <a:pt x="6" y="330"/>
                    <a:pt x="8" y="327"/>
                    <a:pt x="11" y="326"/>
                  </a:cubicBezTo>
                  <a:cubicBezTo>
                    <a:pt x="28" y="320"/>
                    <a:pt x="33" y="314"/>
                    <a:pt x="35" y="296"/>
                  </a:cubicBezTo>
                  <a:cubicBezTo>
                    <a:pt x="35" y="293"/>
                    <a:pt x="35" y="291"/>
                    <a:pt x="35" y="288"/>
                  </a:cubicBezTo>
                  <a:cubicBezTo>
                    <a:pt x="35" y="209"/>
                    <a:pt x="35" y="129"/>
                    <a:pt x="35" y="50"/>
                  </a:cubicBezTo>
                  <a:cubicBezTo>
                    <a:pt x="35" y="46"/>
                    <a:pt x="35" y="42"/>
                    <a:pt x="34" y="38"/>
                  </a:cubicBezTo>
                  <a:cubicBezTo>
                    <a:pt x="32" y="26"/>
                    <a:pt x="28" y="17"/>
                    <a:pt x="15" y="13"/>
                  </a:cubicBezTo>
                  <a:cubicBezTo>
                    <a:pt x="11" y="12"/>
                    <a:pt x="7" y="9"/>
                    <a:pt x="0" y="6"/>
                  </a:cubicBezTo>
                  <a:cubicBezTo>
                    <a:pt x="6" y="4"/>
                    <a:pt x="10" y="2"/>
                    <a:pt x="13" y="2"/>
                  </a:cubicBezTo>
                  <a:cubicBezTo>
                    <a:pt x="64" y="1"/>
                    <a:pt x="116" y="0"/>
                    <a:pt x="167" y="2"/>
                  </a:cubicBezTo>
                  <a:cubicBezTo>
                    <a:pt x="206" y="3"/>
                    <a:pt x="243" y="13"/>
                    <a:pt x="275" y="38"/>
                  </a:cubicBezTo>
                  <a:cubicBezTo>
                    <a:pt x="303" y="61"/>
                    <a:pt x="321" y="89"/>
                    <a:pt x="327" y="125"/>
                  </a:cubicBezTo>
                  <a:cubicBezTo>
                    <a:pt x="327" y="128"/>
                    <a:pt x="329" y="131"/>
                    <a:pt x="330" y="134"/>
                  </a:cubicBezTo>
                  <a:cubicBezTo>
                    <a:pt x="330" y="154"/>
                    <a:pt x="330" y="174"/>
                    <a:pt x="330" y="194"/>
                  </a:cubicBezTo>
                  <a:close/>
                  <a:moveTo>
                    <a:pt x="100" y="27"/>
                  </a:moveTo>
                  <a:cubicBezTo>
                    <a:pt x="100" y="120"/>
                    <a:pt x="100" y="214"/>
                    <a:pt x="100" y="308"/>
                  </a:cubicBezTo>
                  <a:cubicBezTo>
                    <a:pt x="104" y="310"/>
                    <a:pt x="107" y="312"/>
                    <a:pt x="111" y="312"/>
                  </a:cubicBezTo>
                  <a:cubicBezTo>
                    <a:pt x="149" y="316"/>
                    <a:pt x="185" y="311"/>
                    <a:pt x="218" y="291"/>
                  </a:cubicBezTo>
                  <a:cubicBezTo>
                    <a:pt x="251" y="272"/>
                    <a:pt x="268" y="242"/>
                    <a:pt x="275" y="206"/>
                  </a:cubicBezTo>
                  <a:cubicBezTo>
                    <a:pt x="284" y="160"/>
                    <a:pt x="279" y="117"/>
                    <a:pt x="254" y="77"/>
                  </a:cubicBezTo>
                  <a:cubicBezTo>
                    <a:pt x="223" y="29"/>
                    <a:pt x="162" y="13"/>
                    <a:pt x="104" y="24"/>
                  </a:cubicBezTo>
                  <a:cubicBezTo>
                    <a:pt x="102" y="24"/>
                    <a:pt x="101" y="26"/>
                    <a:pt x="10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7">
              <a:extLst>
                <a:ext uri="{FF2B5EF4-FFF2-40B4-BE49-F238E27FC236}">
                  <a16:creationId xmlns:a16="http://schemas.microsoft.com/office/drawing/2014/main" id="{6A447C4D-56C2-41E5-B3BE-B5B3A923923D}"/>
                </a:ext>
              </a:extLst>
            </p:cNvPr>
            <p:cNvSpPr>
              <a:spLocks/>
            </p:cNvSpPr>
            <p:nvPr userDrawn="1"/>
          </p:nvSpPr>
          <p:spPr bwMode="auto">
            <a:xfrm>
              <a:off x="6472840" y="2413422"/>
              <a:ext cx="184166" cy="193770"/>
            </a:xfrm>
            <a:custGeom>
              <a:avLst/>
              <a:gdLst>
                <a:gd name="T0" fmla="*/ 325 w 325"/>
                <a:gd name="T1" fmla="*/ 14 h 342"/>
                <a:gd name="T2" fmla="*/ 284 w 325"/>
                <a:gd name="T3" fmla="*/ 49 h 342"/>
                <a:gd name="T4" fmla="*/ 203 w 325"/>
                <a:gd name="T5" fmla="*/ 187 h 342"/>
                <a:gd name="T6" fmla="*/ 198 w 325"/>
                <a:gd name="T7" fmla="*/ 210 h 342"/>
                <a:gd name="T8" fmla="*/ 198 w 325"/>
                <a:gd name="T9" fmla="*/ 288 h 342"/>
                <a:gd name="T10" fmla="*/ 233 w 325"/>
                <a:gd name="T11" fmla="*/ 333 h 342"/>
                <a:gd name="T12" fmla="*/ 226 w 325"/>
                <a:gd name="T13" fmla="*/ 341 h 342"/>
                <a:gd name="T14" fmla="*/ 216 w 325"/>
                <a:gd name="T15" fmla="*/ 341 h 342"/>
                <a:gd name="T16" fmla="*/ 106 w 325"/>
                <a:gd name="T17" fmla="*/ 341 h 342"/>
                <a:gd name="T18" fmla="*/ 114 w 325"/>
                <a:gd name="T19" fmla="*/ 330 h 342"/>
                <a:gd name="T20" fmla="*/ 140 w 325"/>
                <a:gd name="T21" fmla="*/ 294 h 342"/>
                <a:gd name="T22" fmla="*/ 140 w 325"/>
                <a:gd name="T23" fmla="*/ 212 h 342"/>
                <a:gd name="T24" fmla="*/ 133 w 325"/>
                <a:gd name="T25" fmla="*/ 188 h 342"/>
                <a:gd name="T26" fmla="*/ 36 w 325"/>
                <a:gd name="T27" fmla="*/ 39 h 342"/>
                <a:gd name="T28" fmla="*/ 10 w 325"/>
                <a:gd name="T29" fmla="*/ 16 h 342"/>
                <a:gd name="T30" fmla="*/ 0 w 325"/>
                <a:gd name="T31" fmla="*/ 7 h 342"/>
                <a:gd name="T32" fmla="*/ 115 w 325"/>
                <a:gd name="T33" fmla="*/ 3 h 342"/>
                <a:gd name="T34" fmla="*/ 122 w 325"/>
                <a:gd name="T35" fmla="*/ 6 h 342"/>
                <a:gd name="T36" fmla="*/ 124 w 325"/>
                <a:gd name="T37" fmla="*/ 11 h 342"/>
                <a:gd name="T38" fmla="*/ 113 w 325"/>
                <a:gd name="T39" fmla="*/ 53 h 342"/>
                <a:gd name="T40" fmla="*/ 174 w 325"/>
                <a:gd name="T41" fmla="*/ 147 h 342"/>
                <a:gd name="T42" fmla="*/ 187 w 325"/>
                <a:gd name="T43" fmla="*/ 164 h 342"/>
                <a:gd name="T44" fmla="*/ 260 w 325"/>
                <a:gd name="T45" fmla="*/ 40 h 342"/>
                <a:gd name="T46" fmla="*/ 251 w 325"/>
                <a:gd name="T47" fmla="*/ 15 h 342"/>
                <a:gd name="T48" fmla="*/ 242 w 325"/>
                <a:gd name="T49" fmla="*/ 12 h 342"/>
                <a:gd name="T50" fmla="*/ 255 w 325"/>
                <a:gd name="T51" fmla="*/ 3 h 342"/>
                <a:gd name="T52" fmla="*/ 325 w 325"/>
                <a:gd name="T53" fmla="*/ 2 h 342"/>
                <a:gd name="T54" fmla="*/ 325 w 325"/>
                <a:gd name="T55" fmla="*/ 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 h="342">
                  <a:moveTo>
                    <a:pt x="325" y="14"/>
                  </a:moveTo>
                  <a:cubicBezTo>
                    <a:pt x="306" y="19"/>
                    <a:pt x="294" y="33"/>
                    <a:pt x="284" y="49"/>
                  </a:cubicBezTo>
                  <a:cubicBezTo>
                    <a:pt x="257" y="95"/>
                    <a:pt x="230" y="141"/>
                    <a:pt x="203" y="187"/>
                  </a:cubicBezTo>
                  <a:cubicBezTo>
                    <a:pt x="200" y="194"/>
                    <a:pt x="198" y="202"/>
                    <a:pt x="198" y="210"/>
                  </a:cubicBezTo>
                  <a:cubicBezTo>
                    <a:pt x="197" y="236"/>
                    <a:pt x="198" y="262"/>
                    <a:pt x="198" y="288"/>
                  </a:cubicBezTo>
                  <a:cubicBezTo>
                    <a:pt x="198" y="319"/>
                    <a:pt x="201" y="324"/>
                    <a:pt x="233" y="333"/>
                  </a:cubicBezTo>
                  <a:cubicBezTo>
                    <a:pt x="230" y="336"/>
                    <a:pt x="229" y="339"/>
                    <a:pt x="226" y="341"/>
                  </a:cubicBezTo>
                  <a:cubicBezTo>
                    <a:pt x="224" y="342"/>
                    <a:pt x="220" y="341"/>
                    <a:pt x="216" y="341"/>
                  </a:cubicBezTo>
                  <a:cubicBezTo>
                    <a:pt x="181" y="341"/>
                    <a:pt x="146" y="341"/>
                    <a:pt x="106" y="341"/>
                  </a:cubicBezTo>
                  <a:cubicBezTo>
                    <a:pt x="110" y="335"/>
                    <a:pt x="112" y="331"/>
                    <a:pt x="114" y="330"/>
                  </a:cubicBezTo>
                  <a:cubicBezTo>
                    <a:pt x="137" y="321"/>
                    <a:pt x="140" y="317"/>
                    <a:pt x="140" y="294"/>
                  </a:cubicBezTo>
                  <a:cubicBezTo>
                    <a:pt x="141" y="266"/>
                    <a:pt x="141" y="239"/>
                    <a:pt x="140" y="212"/>
                  </a:cubicBezTo>
                  <a:cubicBezTo>
                    <a:pt x="140" y="204"/>
                    <a:pt x="137" y="195"/>
                    <a:pt x="133" y="188"/>
                  </a:cubicBezTo>
                  <a:cubicBezTo>
                    <a:pt x="101" y="138"/>
                    <a:pt x="68" y="89"/>
                    <a:pt x="36" y="39"/>
                  </a:cubicBezTo>
                  <a:cubicBezTo>
                    <a:pt x="29" y="29"/>
                    <a:pt x="22" y="20"/>
                    <a:pt x="10" y="16"/>
                  </a:cubicBezTo>
                  <a:cubicBezTo>
                    <a:pt x="6" y="15"/>
                    <a:pt x="4" y="11"/>
                    <a:pt x="0" y="7"/>
                  </a:cubicBezTo>
                  <a:cubicBezTo>
                    <a:pt x="14" y="3"/>
                    <a:pt x="92" y="0"/>
                    <a:pt x="115" y="3"/>
                  </a:cubicBezTo>
                  <a:cubicBezTo>
                    <a:pt x="118" y="3"/>
                    <a:pt x="120" y="4"/>
                    <a:pt x="122" y="6"/>
                  </a:cubicBezTo>
                  <a:cubicBezTo>
                    <a:pt x="124" y="6"/>
                    <a:pt x="123" y="9"/>
                    <a:pt x="124" y="11"/>
                  </a:cubicBezTo>
                  <a:cubicBezTo>
                    <a:pt x="96" y="24"/>
                    <a:pt x="95" y="27"/>
                    <a:pt x="113" y="53"/>
                  </a:cubicBezTo>
                  <a:cubicBezTo>
                    <a:pt x="133" y="84"/>
                    <a:pt x="154" y="116"/>
                    <a:pt x="174" y="147"/>
                  </a:cubicBezTo>
                  <a:cubicBezTo>
                    <a:pt x="178" y="152"/>
                    <a:pt x="182" y="157"/>
                    <a:pt x="187" y="164"/>
                  </a:cubicBezTo>
                  <a:cubicBezTo>
                    <a:pt x="212" y="121"/>
                    <a:pt x="236" y="80"/>
                    <a:pt x="260" y="40"/>
                  </a:cubicBezTo>
                  <a:cubicBezTo>
                    <a:pt x="267" y="27"/>
                    <a:pt x="264" y="21"/>
                    <a:pt x="251" y="15"/>
                  </a:cubicBezTo>
                  <a:cubicBezTo>
                    <a:pt x="248" y="14"/>
                    <a:pt x="245" y="13"/>
                    <a:pt x="242" y="12"/>
                  </a:cubicBezTo>
                  <a:cubicBezTo>
                    <a:pt x="242" y="1"/>
                    <a:pt x="250" y="3"/>
                    <a:pt x="255" y="3"/>
                  </a:cubicBezTo>
                  <a:cubicBezTo>
                    <a:pt x="278" y="2"/>
                    <a:pt x="302" y="2"/>
                    <a:pt x="325" y="2"/>
                  </a:cubicBezTo>
                  <a:cubicBezTo>
                    <a:pt x="325" y="6"/>
                    <a:pt x="325" y="10"/>
                    <a:pt x="3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8">
              <a:extLst>
                <a:ext uri="{FF2B5EF4-FFF2-40B4-BE49-F238E27FC236}">
                  <a16:creationId xmlns:a16="http://schemas.microsoft.com/office/drawing/2014/main" id="{CDF0254E-6BF1-4472-87F7-8C6C52D31428}"/>
                </a:ext>
              </a:extLst>
            </p:cNvPr>
            <p:cNvSpPr>
              <a:spLocks noEditPoints="1"/>
            </p:cNvSpPr>
            <p:nvPr userDrawn="1"/>
          </p:nvSpPr>
          <p:spPr bwMode="auto">
            <a:xfrm>
              <a:off x="3403600" y="2872142"/>
              <a:ext cx="808409" cy="385844"/>
            </a:xfrm>
            <a:custGeom>
              <a:avLst/>
              <a:gdLst>
                <a:gd name="T0" fmla="*/ 319 w 1428"/>
                <a:gd name="T1" fmla="*/ 515 h 682"/>
                <a:gd name="T2" fmla="*/ 162 w 1428"/>
                <a:gd name="T3" fmla="*/ 418 h 682"/>
                <a:gd name="T4" fmla="*/ 141 w 1428"/>
                <a:gd name="T5" fmla="*/ 334 h 682"/>
                <a:gd name="T6" fmla="*/ 16 w 1428"/>
                <a:gd name="T7" fmla="*/ 221 h 682"/>
                <a:gd name="T8" fmla="*/ 1 w 1428"/>
                <a:gd name="T9" fmla="*/ 25 h 682"/>
                <a:gd name="T10" fmla="*/ 17 w 1428"/>
                <a:gd name="T11" fmla="*/ 4 h 682"/>
                <a:gd name="T12" fmla="*/ 169 w 1428"/>
                <a:gd name="T13" fmla="*/ 17 h 682"/>
                <a:gd name="T14" fmla="*/ 317 w 1428"/>
                <a:gd name="T15" fmla="*/ 228 h 682"/>
                <a:gd name="T16" fmla="*/ 652 w 1428"/>
                <a:gd name="T17" fmla="*/ 352 h 682"/>
                <a:gd name="T18" fmla="*/ 774 w 1428"/>
                <a:gd name="T19" fmla="*/ 475 h 682"/>
                <a:gd name="T20" fmla="*/ 812 w 1428"/>
                <a:gd name="T21" fmla="*/ 343 h 682"/>
                <a:gd name="T22" fmla="*/ 1144 w 1428"/>
                <a:gd name="T23" fmla="*/ 198 h 682"/>
                <a:gd name="T24" fmla="*/ 1306 w 1428"/>
                <a:gd name="T25" fmla="*/ 3 h 682"/>
                <a:gd name="T26" fmla="*/ 1426 w 1428"/>
                <a:gd name="T27" fmla="*/ 5 h 682"/>
                <a:gd name="T28" fmla="*/ 1427 w 1428"/>
                <a:gd name="T29" fmla="*/ 191 h 682"/>
                <a:gd name="T30" fmla="*/ 1287 w 1428"/>
                <a:gd name="T31" fmla="*/ 320 h 682"/>
                <a:gd name="T32" fmla="*/ 1255 w 1428"/>
                <a:gd name="T33" fmla="*/ 426 h 682"/>
                <a:gd name="T34" fmla="*/ 1111 w 1428"/>
                <a:gd name="T35" fmla="*/ 515 h 682"/>
                <a:gd name="T36" fmla="*/ 1109 w 1428"/>
                <a:gd name="T37" fmla="*/ 425 h 682"/>
                <a:gd name="T38" fmla="*/ 972 w 1428"/>
                <a:gd name="T39" fmla="*/ 612 h 682"/>
                <a:gd name="T40" fmla="*/ 456 w 1428"/>
                <a:gd name="T41" fmla="*/ 479 h 682"/>
                <a:gd name="T42" fmla="*/ 494 w 1428"/>
                <a:gd name="T43" fmla="*/ 589 h 682"/>
                <a:gd name="T44" fmla="*/ 691 w 1428"/>
                <a:gd name="T45" fmla="*/ 626 h 682"/>
                <a:gd name="T46" fmla="*/ 920 w 1428"/>
                <a:gd name="T47" fmla="*/ 595 h 682"/>
                <a:gd name="T48" fmla="*/ 935 w 1428"/>
                <a:gd name="T49" fmla="*/ 503 h 682"/>
                <a:gd name="T50" fmla="*/ 494 w 1428"/>
                <a:gd name="T51" fmla="*/ 488 h 682"/>
                <a:gd name="T52" fmla="*/ 37 w 1428"/>
                <a:gd name="T53" fmla="*/ 64 h 682"/>
                <a:gd name="T54" fmla="*/ 50 w 1428"/>
                <a:gd name="T55" fmla="*/ 201 h 682"/>
                <a:gd name="T56" fmla="*/ 473 w 1428"/>
                <a:gd name="T57" fmla="*/ 444 h 682"/>
                <a:gd name="T58" fmla="*/ 588 w 1428"/>
                <a:gd name="T59" fmla="*/ 388 h 682"/>
                <a:gd name="T60" fmla="*/ 37 w 1428"/>
                <a:gd name="T61" fmla="*/ 64 h 682"/>
                <a:gd name="T62" fmla="*/ 837 w 1428"/>
                <a:gd name="T63" fmla="*/ 387 h 682"/>
                <a:gd name="T64" fmla="*/ 961 w 1428"/>
                <a:gd name="T65" fmla="*/ 441 h 682"/>
                <a:gd name="T66" fmla="*/ 1381 w 1428"/>
                <a:gd name="T67" fmla="*/ 196 h 682"/>
                <a:gd name="T68" fmla="*/ 1391 w 1428"/>
                <a:gd name="T69" fmla="*/ 80 h 682"/>
                <a:gd name="T70" fmla="*/ 828 w 1428"/>
                <a:gd name="T71" fmla="*/ 380 h 682"/>
                <a:gd name="T72" fmla="*/ 1153 w 1428"/>
                <a:gd name="T73" fmla="*/ 447 h 682"/>
                <a:gd name="T74" fmla="*/ 1249 w 1428"/>
                <a:gd name="T75" fmla="*/ 369 h 682"/>
                <a:gd name="T76" fmla="*/ 1145 w 1428"/>
                <a:gd name="T77" fmla="*/ 405 h 682"/>
                <a:gd name="T78" fmla="*/ 178 w 1428"/>
                <a:gd name="T79" fmla="*/ 346 h 682"/>
                <a:gd name="T80" fmla="*/ 264 w 1428"/>
                <a:gd name="T81" fmla="*/ 440 h 682"/>
                <a:gd name="T82" fmla="*/ 281 w 1428"/>
                <a:gd name="T83" fmla="*/ 412 h 682"/>
                <a:gd name="T84" fmla="*/ 186 w 1428"/>
                <a:gd name="T85" fmla="*/ 348 h 682"/>
                <a:gd name="T86" fmla="*/ 1249 w 1428"/>
                <a:gd name="T87" fmla="*/ 101 h 682"/>
                <a:gd name="T88" fmla="*/ 1249 w 1428"/>
                <a:gd name="T89" fmla="*/ 101 h 682"/>
                <a:gd name="T90" fmla="*/ 178 w 1428"/>
                <a:gd name="T91" fmla="*/ 108 h 682"/>
                <a:gd name="T92" fmla="*/ 213 w 1428"/>
                <a:gd name="T93" fmla="*/ 16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8" h="682">
                  <a:moveTo>
                    <a:pt x="319" y="425"/>
                  </a:moveTo>
                  <a:cubicBezTo>
                    <a:pt x="319" y="456"/>
                    <a:pt x="319" y="484"/>
                    <a:pt x="319" y="515"/>
                  </a:cubicBezTo>
                  <a:cubicBezTo>
                    <a:pt x="314" y="513"/>
                    <a:pt x="309" y="512"/>
                    <a:pt x="306" y="510"/>
                  </a:cubicBezTo>
                  <a:cubicBezTo>
                    <a:pt x="258" y="479"/>
                    <a:pt x="210" y="449"/>
                    <a:pt x="162" y="418"/>
                  </a:cubicBezTo>
                  <a:cubicBezTo>
                    <a:pt x="147" y="409"/>
                    <a:pt x="141" y="395"/>
                    <a:pt x="141" y="378"/>
                  </a:cubicBezTo>
                  <a:cubicBezTo>
                    <a:pt x="140" y="364"/>
                    <a:pt x="140" y="349"/>
                    <a:pt x="141" y="334"/>
                  </a:cubicBezTo>
                  <a:cubicBezTo>
                    <a:pt x="142" y="322"/>
                    <a:pt x="137" y="315"/>
                    <a:pt x="127" y="308"/>
                  </a:cubicBezTo>
                  <a:cubicBezTo>
                    <a:pt x="90" y="279"/>
                    <a:pt x="53" y="249"/>
                    <a:pt x="16" y="221"/>
                  </a:cubicBezTo>
                  <a:cubicBezTo>
                    <a:pt x="5" y="212"/>
                    <a:pt x="0" y="203"/>
                    <a:pt x="0" y="189"/>
                  </a:cubicBezTo>
                  <a:cubicBezTo>
                    <a:pt x="1" y="134"/>
                    <a:pt x="1" y="79"/>
                    <a:pt x="1" y="25"/>
                  </a:cubicBezTo>
                  <a:cubicBezTo>
                    <a:pt x="1" y="19"/>
                    <a:pt x="1" y="13"/>
                    <a:pt x="1" y="6"/>
                  </a:cubicBezTo>
                  <a:cubicBezTo>
                    <a:pt x="7" y="5"/>
                    <a:pt x="12" y="4"/>
                    <a:pt x="17" y="4"/>
                  </a:cubicBezTo>
                  <a:cubicBezTo>
                    <a:pt x="60" y="4"/>
                    <a:pt x="102" y="4"/>
                    <a:pt x="145" y="3"/>
                  </a:cubicBezTo>
                  <a:cubicBezTo>
                    <a:pt x="156" y="3"/>
                    <a:pt x="163" y="7"/>
                    <a:pt x="169" y="17"/>
                  </a:cubicBezTo>
                  <a:cubicBezTo>
                    <a:pt x="207" y="78"/>
                    <a:pt x="247" y="138"/>
                    <a:pt x="285" y="199"/>
                  </a:cubicBezTo>
                  <a:cubicBezTo>
                    <a:pt x="293" y="211"/>
                    <a:pt x="303" y="221"/>
                    <a:pt x="317" y="228"/>
                  </a:cubicBezTo>
                  <a:cubicBezTo>
                    <a:pt x="419" y="283"/>
                    <a:pt x="526" y="326"/>
                    <a:pt x="641" y="349"/>
                  </a:cubicBezTo>
                  <a:cubicBezTo>
                    <a:pt x="644" y="350"/>
                    <a:pt x="647" y="351"/>
                    <a:pt x="652" y="352"/>
                  </a:cubicBezTo>
                  <a:cubicBezTo>
                    <a:pt x="652" y="392"/>
                    <a:pt x="652" y="432"/>
                    <a:pt x="652" y="474"/>
                  </a:cubicBezTo>
                  <a:cubicBezTo>
                    <a:pt x="693" y="481"/>
                    <a:pt x="733" y="480"/>
                    <a:pt x="774" y="475"/>
                  </a:cubicBezTo>
                  <a:cubicBezTo>
                    <a:pt x="774" y="434"/>
                    <a:pt x="774" y="394"/>
                    <a:pt x="774" y="352"/>
                  </a:cubicBezTo>
                  <a:cubicBezTo>
                    <a:pt x="788" y="349"/>
                    <a:pt x="800" y="346"/>
                    <a:pt x="812" y="343"/>
                  </a:cubicBezTo>
                  <a:cubicBezTo>
                    <a:pt x="922" y="319"/>
                    <a:pt x="1025" y="276"/>
                    <a:pt x="1123" y="221"/>
                  </a:cubicBezTo>
                  <a:cubicBezTo>
                    <a:pt x="1132" y="217"/>
                    <a:pt x="1139" y="207"/>
                    <a:pt x="1144" y="198"/>
                  </a:cubicBezTo>
                  <a:cubicBezTo>
                    <a:pt x="1178" y="145"/>
                    <a:pt x="1213" y="92"/>
                    <a:pt x="1244" y="37"/>
                  </a:cubicBezTo>
                  <a:cubicBezTo>
                    <a:pt x="1259" y="12"/>
                    <a:pt x="1275" y="0"/>
                    <a:pt x="1306" y="3"/>
                  </a:cubicBezTo>
                  <a:cubicBezTo>
                    <a:pt x="1339" y="6"/>
                    <a:pt x="1373" y="4"/>
                    <a:pt x="1407" y="4"/>
                  </a:cubicBezTo>
                  <a:cubicBezTo>
                    <a:pt x="1413" y="4"/>
                    <a:pt x="1419" y="4"/>
                    <a:pt x="1426" y="5"/>
                  </a:cubicBezTo>
                  <a:cubicBezTo>
                    <a:pt x="1427" y="11"/>
                    <a:pt x="1427" y="16"/>
                    <a:pt x="1427" y="21"/>
                  </a:cubicBezTo>
                  <a:cubicBezTo>
                    <a:pt x="1427" y="78"/>
                    <a:pt x="1427" y="135"/>
                    <a:pt x="1427" y="191"/>
                  </a:cubicBezTo>
                  <a:cubicBezTo>
                    <a:pt x="1428" y="203"/>
                    <a:pt x="1424" y="211"/>
                    <a:pt x="1414" y="218"/>
                  </a:cubicBezTo>
                  <a:cubicBezTo>
                    <a:pt x="1373" y="251"/>
                    <a:pt x="1331" y="285"/>
                    <a:pt x="1287" y="320"/>
                  </a:cubicBezTo>
                  <a:cubicBezTo>
                    <a:pt x="1287" y="333"/>
                    <a:pt x="1287" y="349"/>
                    <a:pt x="1287" y="365"/>
                  </a:cubicBezTo>
                  <a:cubicBezTo>
                    <a:pt x="1288" y="391"/>
                    <a:pt x="1279" y="411"/>
                    <a:pt x="1255" y="426"/>
                  </a:cubicBezTo>
                  <a:cubicBezTo>
                    <a:pt x="1211" y="451"/>
                    <a:pt x="1169" y="480"/>
                    <a:pt x="1127" y="507"/>
                  </a:cubicBezTo>
                  <a:cubicBezTo>
                    <a:pt x="1122" y="510"/>
                    <a:pt x="1117" y="512"/>
                    <a:pt x="1111" y="515"/>
                  </a:cubicBezTo>
                  <a:cubicBezTo>
                    <a:pt x="1106" y="499"/>
                    <a:pt x="1109" y="484"/>
                    <a:pt x="1109" y="470"/>
                  </a:cubicBezTo>
                  <a:cubicBezTo>
                    <a:pt x="1108" y="455"/>
                    <a:pt x="1109" y="440"/>
                    <a:pt x="1109" y="425"/>
                  </a:cubicBezTo>
                  <a:cubicBezTo>
                    <a:pt x="1063" y="443"/>
                    <a:pt x="1018" y="460"/>
                    <a:pt x="972" y="478"/>
                  </a:cubicBezTo>
                  <a:cubicBezTo>
                    <a:pt x="972" y="523"/>
                    <a:pt x="972" y="568"/>
                    <a:pt x="972" y="612"/>
                  </a:cubicBezTo>
                  <a:cubicBezTo>
                    <a:pt x="851" y="675"/>
                    <a:pt x="602" y="682"/>
                    <a:pt x="456" y="614"/>
                  </a:cubicBezTo>
                  <a:cubicBezTo>
                    <a:pt x="456" y="569"/>
                    <a:pt x="456" y="523"/>
                    <a:pt x="456" y="479"/>
                  </a:cubicBezTo>
                  <a:cubicBezTo>
                    <a:pt x="410" y="461"/>
                    <a:pt x="366" y="443"/>
                    <a:pt x="319" y="425"/>
                  </a:cubicBezTo>
                  <a:close/>
                  <a:moveTo>
                    <a:pt x="494" y="589"/>
                  </a:moveTo>
                  <a:cubicBezTo>
                    <a:pt x="505" y="593"/>
                    <a:pt x="515" y="598"/>
                    <a:pt x="526" y="601"/>
                  </a:cubicBezTo>
                  <a:cubicBezTo>
                    <a:pt x="579" y="618"/>
                    <a:pt x="635" y="624"/>
                    <a:pt x="691" y="626"/>
                  </a:cubicBezTo>
                  <a:cubicBezTo>
                    <a:pt x="735" y="628"/>
                    <a:pt x="780" y="626"/>
                    <a:pt x="824" y="618"/>
                  </a:cubicBezTo>
                  <a:cubicBezTo>
                    <a:pt x="856" y="612"/>
                    <a:pt x="888" y="603"/>
                    <a:pt x="920" y="595"/>
                  </a:cubicBezTo>
                  <a:cubicBezTo>
                    <a:pt x="931" y="592"/>
                    <a:pt x="936" y="586"/>
                    <a:pt x="936" y="573"/>
                  </a:cubicBezTo>
                  <a:cubicBezTo>
                    <a:pt x="935" y="550"/>
                    <a:pt x="935" y="527"/>
                    <a:pt x="935" y="503"/>
                  </a:cubicBezTo>
                  <a:cubicBezTo>
                    <a:pt x="935" y="499"/>
                    <a:pt x="934" y="495"/>
                    <a:pt x="934" y="488"/>
                  </a:cubicBezTo>
                  <a:cubicBezTo>
                    <a:pt x="787" y="526"/>
                    <a:pt x="641" y="524"/>
                    <a:pt x="494" y="488"/>
                  </a:cubicBezTo>
                  <a:cubicBezTo>
                    <a:pt x="494" y="523"/>
                    <a:pt x="494" y="555"/>
                    <a:pt x="494" y="589"/>
                  </a:cubicBezTo>
                  <a:close/>
                  <a:moveTo>
                    <a:pt x="37" y="64"/>
                  </a:moveTo>
                  <a:cubicBezTo>
                    <a:pt x="37" y="102"/>
                    <a:pt x="37" y="136"/>
                    <a:pt x="36" y="171"/>
                  </a:cubicBezTo>
                  <a:cubicBezTo>
                    <a:pt x="36" y="184"/>
                    <a:pt x="40" y="193"/>
                    <a:pt x="50" y="201"/>
                  </a:cubicBezTo>
                  <a:cubicBezTo>
                    <a:pt x="112" y="251"/>
                    <a:pt x="176" y="298"/>
                    <a:pt x="243" y="339"/>
                  </a:cubicBezTo>
                  <a:cubicBezTo>
                    <a:pt x="316" y="384"/>
                    <a:pt x="392" y="420"/>
                    <a:pt x="473" y="444"/>
                  </a:cubicBezTo>
                  <a:cubicBezTo>
                    <a:pt x="484" y="447"/>
                    <a:pt x="492" y="446"/>
                    <a:pt x="501" y="441"/>
                  </a:cubicBezTo>
                  <a:cubicBezTo>
                    <a:pt x="530" y="423"/>
                    <a:pt x="559" y="406"/>
                    <a:pt x="588" y="388"/>
                  </a:cubicBezTo>
                  <a:cubicBezTo>
                    <a:pt x="592" y="386"/>
                    <a:pt x="595" y="383"/>
                    <a:pt x="599" y="380"/>
                  </a:cubicBezTo>
                  <a:cubicBezTo>
                    <a:pt x="385" y="323"/>
                    <a:pt x="194" y="228"/>
                    <a:pt x="37" y="64"/>
                  </a:cubicBezTo>
                  <a:close/>
                  <a:moveTo>
                    <a:pt x="828" y="380"/>
                  </a:moveTo>
                  <a:cubicBezTo>
                    <a:pt x="832" y="383"/>
                    <a:pt x="834" y="385"/>
                    <a:pt x="837" y="387"/>
                  </a:cubicBezTo>
                  <a:cubicBezTo>
                    <a:pt x="865" y="404"/>
                    <a:pt x="894" y="420"/>
                    <a:pt x="921" y="438"/>
                  </a:cubicBezTo>
                  <a:cubicBezTo>
                    <a:pt x="935" y="447"/>
                    <a:pt x="946" y="446"/>
                    <a:pt x="961" y="441"/>
                  </a:cubicBezTo>
                  <a:cubicBezTo>
                    <a:pt x="1071" y="403"/>
                    <a:pt x="1174" y="353"/>
                    <a:pt x="1268" y="285"/>
                  </a:cubicBezTo>
                  <a:cubicBezTo>
                    <a:pt x="1307" y="257"/>
                    <a:pt x="1346" y="229"/>
                    <a:pt x="1381" y="196"/>
                  </a:cubicBezTo>
                  <a:cubicBezTo>
                    <a:pt x="1388" y="188"/>
                    <a:pt x="1392" y="181"/>
                    <a:pt x="1392" y="170"/>
                  </a:cubicBezTo>
                  <a:cubicBezTo>
                    <a:pt x="1391" y="140"/>
                    <a:pt x="1391" y="110"/>
                    <a:pt x="1391" y="80"/>
                  </a:cubicBezTo>
                  <a:cubicBezTo>
                    <a:pt x="1391" y="75"/>
                    <a:pt x="1391" y="71"/>
                    <a:pt x="1391" y="64"/>
                  </a:cubicBezTo>
                  <a:cubicBezTo>
                    <a:pt x="1234" y="228"/>
                    <a:pt x="1042" y="322"/>
                    <a:pt x="828" y="380"/>
                  </a:cubicBezTo>
                  <a:close/>
                  <a:moveTo>
                    <a:pt x="1145" y="450"/>
                  </a:moveTo>
                  <a:cubicBezTo>
                    <a:pt x="1149" y="449"/>
                    <a:pt x="1151" y="448"/>
                    <a:pt x="1153" y="447"/>
                  </a:cubicBezTo>
                  <a:cubicBezTo>
                    <a:pt x="1181" y="430"/>
                    <a:pt x="1208" y="411"/>
                    <a:pt x="1236" y="394"/>
                  </a:cubicBezTo>
                  <a:cubicBezTo>
                    <a:pt x="1246" y="388"/>
                    <a:pt x="1250" y="380"/>
                    <a:pt x="1249" y="369"/>
                  </a:cubicBezTo>
                  <a:cubicBezTo>
                    <a:pt x="1248" y="362"/>
                    <a:pt x="1249" y="355"/>
                    <a:pt x="1249" y="345"/>
                  </a:cubicBezTo>
                  <a:cubicBezTo>
                    <a:pt x="1212" y="366"/>
                    <a:pt x="1179" y="386"/>
                    <a:pt x="1145" y="405"/>
                  </a:cubicBezTo>
                  <a:cubicBezTo>
                    <a:pt x="1145" y="420"/>
                    <a:pt x="1145" y="434"/>
                    <a:pt x="1145" y="450"/>
                  </a:cubicBezTo>
                  <a:close/>
                  <a:moveTo>
                    <a:pt x="178" y="346"/>
                  </a:moveTo>
                  <a:cubicBezTo>
                    <a:pt x="173" y="370"/>
                    <a:pt x="177" y="388"/>
                    <a:pt x="200" y="400"/>
                  </a:cubicBezTo>
                  <a:cubicBezTo>
                    <a:pt x="222" y="412"/>
                    <a:pt x="243" y="427"/>
                    <a:pt x="264" y="440"/>
                  </a:cubicBezTo>
                  <a:cubicBezTo>
                    <a:pt x="268" y="443"/>
                    <a:pt x="274" y="446"/>
                    <a:pt x="281" y="449"/>
                  </a:cubicBezTo>
                  <a:cubicBezTo>
                    <a:pt x="281" y="435"/>
                    <a:pt x="280" y="424"/>
                    <a:pt x="281" y="412"/>
                  </a:cubicBezTo>
                  <a:cubicBezTo>
                    <a:pt x="281" y="405"/>
                    <a:pt x="278" y="402"/>
                    <a:pt x="272" y="398"/>
                  </a:cubicBezTo>
                  <a:cubicBezTo>
                    <a:pt x="243" y="382"/>
                    <a:pt x="215" y="365"/>
                    <a:pt x="186" y="348"/>
                  </a:cubicBezTo>
                  <a:cubicBezTo>
                    <a:pt x="184" y="347"/>
                    <a:pt x="181" y="347"/>
                    <a:pt x="178" y="346"/>
                  </a:cubicBezTo>
                  <a:close/>
                  <a:moveTo>
                    <a:pt x="1249" y="101"/>
                  </a:moveTo>
                  <a:cubicBezTo>
                    <a:pt x="1235" y="124"/>
                    <a:pt x="1222" y="144"/>
                    <a:pt x="1208" y="167"/>
                  </a:cubicBezTo>
                  <a:cubicBezTo>
                    <a:pt x="1258" y="139"/>
                    <a:pt x="1253" y="142"/>
                    <a:pt x="1249" y="101"/>
                  </a:cubicBezTo>
                  <a:close/>
                  <a:moveTo>
                    <a:pt x="213" y="163"/>
                  </a:moveTo>
                  <a:cubicBezTo>
                    <a:pt x="209" y="146"/>
                    <a:pt x="189" y="115"/>
                    <a:pt x="178" y="108"/>
                  </a:cubicBezTo>
                  <a:cubicBezTo>
                    <a:pt x="171" y="130"/>
                    <a:pt x="179" y="146"/>
                    <a:pt x="201" y="155"/>
                  </a:cubicBezTo>
                  <a:cubicBezTo>
                    <a:pt x="205" y="157"/>
                    <a:pt x="208" y="160"/>
                    <a:pt x="21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9">
              <a:extLst>
                <a:ext uri="{FF2B5EF4-FFF2-40B4-BE49-F238E27FC236}">
                  <a16:creationId xmlns:a16="http://schemas.microsoft.com/office/drawing/2014/main" id="{B2B9AEC8-FF3F-49C2-902B-727387259340}"/>
                </a:ext>
              </a:extLst>
            </p:cNvPr>
            <p:cNvSpPr>
              <a:spLocks noEditPoints="1"/>
            </p:cNvSpPr>
            <p:nvPr userDrawn="1"/>
          </p:nvSpPr>
          <p:spPr bwMode="auto">
            <a:xfrm>
              <a:off x="3494553" y="2336027"/>
              <a:ext cx="628762" cy="716891"/>
            </a:xfrm>
            <a:custGeom>
              <a:avLst/>
              <a:gdLst>
                <a:gd name="T0" fmla="*/ 0 w 1111"/>
                <a:gd name="T1" fmla="*/ 0 h 1267"/>
                <a:gd name="T2" fmla="*/ 1108 w 1111"/>
                <a:gd name="T3" fmla="*/ 0 h 1267"/>
                <a:gd name="T4" fmla="*/ 1110 w 1111"/>
                <a:gd name="T5" fmla="*/ 14 h 1267"/>
                <a:gd name="T6" fmla="*/ 1110 w 1111"/>
                <a:gd name="T7" fmla="*/ 680 h 1267"/>
                <a:gd name="T8" fmla="*/ 1068 w 1111"/>
                <a:gd name="T9" fmla="*/ 851 h 1267"/>
                <a:gd name="T10" fmla="*/ 834 w 1111"/>
                <a:gd name="T11" fmla="*/ 1134 h 1267"/>
                <a:gd name="T12" fmla="*/ 582 w 1111"/>
                <a:gd name="T13" fmla="*/ 1261 h 1267"/>
                <a:gd name="T14" fmla="*/ 526 w 1111"/>
                <a:gd name="T15" fmla="*/ 1261 h 1267"/>
                <a:gd name="T16" fmla="*/ 210 w 1111"/>
                <a:gd name="T17" fmla="*/ 1080 h 1267"/>
                <a:gd name="T18" fmla="*/ 26 w 1111"/>
                <a:gd name="T19" fmla="*/ 810 h 1267"/>
                <a:gd name="T20" fmla="*/ 0 w 1111"/>
                <a:gd name="T21" fmla="*/ 660 h 1267"/>
                <a:gd name="T22" fmla="*/ 0 w 1111"/>
                <a:gd name="T23" fmla="*/ 26 h 1267"/>
                <a:gd name="T24" fmla="*/ 0 w 1111"/>
                <a:gd name="T25" fmla="*/ 0 h 1267"/>
                <a:gd name="T26" fmla="*/ 38 w 1111"/>
                <a:gd name="T27" fmla="*/ 37 h 1267"/>
                <a:gd name="T28" fmla="*/ 38 w 1111"/>
                <a:gd name="T29" fmla="*/ 63 h 1267"/>
                <a:gd name="T30" fmla="*/ 38 w 1111"/>
                <a:gd name="T31" fmla="*/ 659 h 1267"/>
                <a:gd name="T32" fmla="*/ 66 w 1111"/>
                <a:gd name="T33" fmla="*/ 809 h 1267"/>
                <a:gd name="T34" fmla="*/ 244 w 1111"/>
                <a:gd name="T35" fmla="*/ 1059 h 1267"/>
                <a:gd name="T36" fmla="*/ 533 w 1111"/>
                <a:gd name="T37" fmla="*/ 1224 h 1267"/>
                <a:gd name="T38" fmla="*/ 579 w 1111"/>
                <a:gd name="T39" fmla="*/ 1223 h 1267"/>
                <a:gd name="T40" fmla="*/ 859 w 1111"/>
                <a:gd name="T41" fmla="*/ 1065 h 1267"/>
                <a:gd name="T42" fmla="*/ 1033 w 1111"/>
                <a:gd name="T43" fmla="*/ 837 h 1267"/>
                <a:gd name="T44" fmla="*/ 1071 w 1111"/>
                <a:gd name="T45" fmla="*/ 673 h 1267"/>
                <a:gd name="T46" fmla="*/ 1072 w 1111"/>
                <a:gd name="T47" fmla="*/ 55 h 1267"/>
                <a:gd name="T48" fmla="*/ 1070 w 1111"/>
                <a:gd name="T49" fmla="*/ 37 h 1267"/>
                <a:gd name="T50" fmla="*/ 38 w 1111"/>
                <a:gd name="T51" fmla="*/ 37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1" h="1267">
                  <a:moveTo>
                    <a:pt x="0" y="0"/>
                  </a:moveTo>
                  <a:cubicBezTo>
                    <a:pt x="371" y="0"/>
                    <a:pt x="739" y="0"/>
                    <a:pt x="1108" y="0"/>
                  </a:cubicBezTo>
                  <a:cubicBezTo>
                    <a:pt x="1109" y="5"/>
                    <a:pt x="1110" y="9"/>
                    <a:pt x="1110" y="14"/>
                  </a:cubicBezTo>
                  <a:cubicBezTo>
                    <a:pt x="1110" y="236"/>
                    <a:pt x="1111" y="458"/>
                    <a:pt x="1110" y="680"/>
                  </a:cubicBezTo>
                  <a:cubicBezTo>
                    <a:pt x="1109" y="739"/>
                    <a:pt x="1092" y="797"/>
                    <a:pt x="1068" y="851"/>
                  </a:cubicBezTo>
                  <a:cubicBezTo>
                    <a:pt x="1017" y="968"/>
                    <a:pt x="935" y="1059"/>
                    <a:pt x="834" y="1134"/>
                  </a:cubicBezTo>
                  <a:cubicBezTo>
                    <a:pt x="758" y="1191"/>
                    <a:pt x="673" y="1233"/>
                    <a:pt x="582" y="1261"/>
                  </a:cubicBezTo>
                  <a:cubicBezTo>
                    <a:pt x="563" y="1267"/>
                    <a:pt x="545" y="1267"/>
                    <a:pt x="526" y="1261"/>
                  </a:cubicBezTo>
                  <a:cubicBezTo>
                    <a:pt x="407" y="1223"/>
                    <a:pt x="301" y="1164"/>
                    <a:pt x="210" y="1080"/>
                  </a:cubicBezTo>
                  <a:cubicBezTo>
                    <a:pt x="127" y="1005"/>
                    <a:pt x="63" y="917"/>
                    <a:pt x="26" y="810"/>
                  </a:cubicBezTo>
                  <a:cubicBezTo>
                    <a:pt x="9" y="761"/>
                    <a:pt x="0" y="711"/>
                    <a:pt x="0" y="660"/>
                  </a:cubicBezTo>
                  <a:cubicBezTo>
                    <a:pt x="0" y="448"/>
                    <a:pt x="0" y="237"/>
                    <a:pt x="0" y="26"/>
                  </a:cubicBezTo>
                  <a:cubicBezTo>
                    <a:pt x="0" y="18"/>
                    <a:pt x="0" y="10"/>
                    <a:pt x="0" y="0"/>
                  </a:cubicBezTo>
                  <a:close/>
                  <a:moveTo>
                    <a:pt x="38" y="37"/>
                  </a:moveTo>
                  <a:cubicBezTo>
                    <a:pt x="38" y="46"/>
                    <a:pt x="38" y="55"/>
                    <a:pt x="38" y="63"/>
                  </a:cubicBezTo>
                  <a:cubicBezTo>
                    <a:pt x="38" y="262"/>
                    <a:pt x="39" y="461"/>
                    <a:pt x="38" y="659"/>
                  </a:cubicBezTo>
                  <a:cubicBezTo>
                    <a:pt x="38" y="711"/>
                    <a:pt x="48" y="761"/>
                    <a:pt x="66" y="809"/>
                  </a:cubicBezTo>
                  <a:cubicBezTo>
                    <a:pt x="103" y="908"/>
                    <a:pt x="165" y="989"/>
                    <a:pt x="244" y="1059"/>
                  </a:cubicBezTo>
                  <a:cubicBezTo>
                    <a:pt x="329" y="1134"/>
                    <a:pt x="426" y="1187"/>
                    <a:pt x="533" y="1224"/>
                  </a:cubicBezTo>
                  <a:cubicBezTo>
                    <a:pt x="549" y="1229"/>
                    <a:pt x="564" y="1229"/>
                    <a:pt x="579" y="1223"/>
                  </a:cubicBezTo>
                  <a:cubicBezTo>
                    <a:pt x="682" y="1188"/>
                    <a:pt x="776" y="1137"/>
                    <a:pt x="859" y="1065"/>
                  </a:cubicBezTo>
                  <a:cubicBezTo>
                    <a:pt x="933" y="1001"/>
                    <a:pt x="993" y="927"/>
                    <a:pt x="1033" y="837"/>
                  </a:cubicBezTo>
                  <a:cubicBezTo>
                    <a:pt x="1055" y="784"/>
                    <a:pt x="1071" y="730"/>
                    <a:pt x="1071" y="673"/>
                  </a:cubicBezTo>
                  <a:cubicBezTo>
                    <a:pt x="1072" y="467"/>
                    <a:pt x="1072" y="261"/>
                    <a:pt x="1072" y="55"/>
                  </a:cubicBezTo>
                  <a:cubicBezTo>
                    <a:pt x="1072" y="49"/>
                    <a:pt x="1071" y="43"/>
                    <a:pt x="1070" y="37"/>
                  </a:cubicBezTo>
                  <a:cubicBezTo>
                    <a:pt x="726" y="37"/>
                    <a:pt x="383" y="37"/>
                    <a:pt x="3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0">
              <a:extLst>
                <a:ext uri="{FF2B5EF4-FFF2-40B4-BE49-F238E27FC236}">
                  <a16:creationId xmlns:a16="http://schemas.microsoft.com/office/drawing/2014/main" id="{134516B1-8B6A-4746-8496-BFEFDDE088F1}"/>
                </a:ext>
              </a:extLst>
            </p:cNvPr>
            <p:cNvSpPr>
              <a:spLocks noEditPoints="1"/>
            </p:cNvSpPr>
            <p:nvPr userDrawn="1"/>
          </p:nvSpPr>
          <p:spPr bwMode="auto">
            <a:xfrm>
              <a:off x="4787103" y="2704924"/>
              <a:ext cx="233879" cy="309015"/>
            </a:xfrm>
            <a:custGeom>
              <a:avLst/>
              <a:gdLst>
                <a:gd name="T0" fmla="*/ 275 w 414"/>
                <a:gd name="T1" fmla="*/ 443 h 546"/>
                <a:gd name="T2" fmla="*/ 385 w 414"/>
                <a:gd name="T3" fmla="*/ 528 h 546"/>
                <a:gd name="T4" fmla="*/ 404 w 414"/>
                <a:gd name="T5" fmla="*/ 531 h 546"/>
                <a:gd name="T6" fmla="*/ 414 w 414"/>
                <a:gd name="T7" fmla="*/ 540 h 546"/>
                <a:gd name="T8" fmla="*/ 365 w 414"/>
                <a:gd name="T9" fmla="*/ 542 h 546"/>
                <a:gd name="T10" fmla="*/ 188 w 414"/>
                <a:gd name="T11" fmla="*/ 470 h 546"/>
                <a:gd name="T12" fmla="*/ 175 w 414"/>
                <a:gd name="T13" fmla="*/ 457 h 546"/>
                <a:gd name="T14" fmla="*/ 155 w 414"/>
                <a:gd name="T15" fmla="*/ 446 h 546"/>
                <a:gd name="T16" fmla="*/ 7 w 414"/>
                <a:gd name="T17" fmla="*/ 274 h 546"/>
                <a:gd name="T18" fmla="*/ 20 w 414"/>
                <a:gd name="T19" fmla="*/ 144 h 546"/>
                <a:gd name="T20" fmla="*/ 251 w 414"/>
                <a:gd name="T21" fmla="*/ 24 h 546"/>
                <a:gd name="T22" fmla="*/ 409 w 414"/>
                <a:gd name="T23" fmla="*/ 222 h 546"/>
                <a:gd name="T24" fmla="*/ 377 w 414"/>
                <a:gd name="T25" fmla="*/ 360 h 546"/>
                <a:gd name="T26" fmla="*/ 287 w 414"/>
                <a:gd name="T27" fmla="*/ 436 h 546"/>
                <a:gd name="T28" fmla="*/ 280 w 414"/>
                <a:gd name="T29" fmla="*/ 439 h 546"/>
                <a:gd name="T30" fmla="*/ 275 w 414"/>
                <a:gd name="T31" fmla="*/ 443 h 546"/>
                <a:gd name="T32" fmla="*/ 83 w 414"/>
                <a:gd name="T33" fmla="*/ 234 h 546"/>
                <a:gd name="T34" fmla="*/ 112 w 414"/>
                <a:gd name="T35" fmla="*/ 364 h 546"/>
                <a:gd name="T36" fmla="*/ 260 w 414"/>
                <a:gd name="T37" fmla="*/ 407 h 546"/>
                <a:gd name="T38" fmla="*/ 312 w 414"/>
                <a:gd name="T39" fmla="*/ 341 h 546"/>
                <a:gd name="T40" fmla="*/ 326 w 414"/>
                <a:gd name="T41" fmla="*/ 178 h 546"/>
                <a:gd name="T42" fmla="*/ 284 w 414"/>
                <a:gd name="T43" fmla="*/ 83 h 546"/>
                <a:gd name="T44" fmla="*/ 174 w 414"/>
                <a:gd name="T45" fmla="*/ 52 h 546"/>
                <a:gd name="T46" fmla="*/ 102 w 414"/>
                <a:gd name="T47" fmla="*/ 125 h 546"/>
                <a:gd name="T48" fmla="*/ 83 w 414"/>
                <a:gd name="T49" fmla="*/ 234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4" h="546">
                  <a:moveTo>
                    <a:pt x="275" y="443"/>
                  </a:moveTo>
                  <a:cubicBezTo>
                    <a:pt x="300" y="488"/>
                    <a:pt x="336" y="516"/>
                    <a:pt x="385" y="528"/>
                  </a:cubicBezTo>
                  <a:cubicBezTo>
                    <a:pt x="391" y="529"/>
                    <a:pt x="398" y="529"/>
                    <a:pt x="404" y="531"/>
                  </a:cubicBezTo>
                  <a:cubicBezTo>
                    <a:pt x="407" y="532"/>
                    <a:pt x="409" y="536"/>
                    <a:pt x="414" y="540"/>
                  </a:cubicBezTo>
                  <a:cubicBezTo>
                    <a:pt x="396" y="546"/>
                    <a:pt x="380" y="544"/>
                    <a:pt x="365" y="542"/>
                  </a:cubicBezTo>
                  <a:cubicBezTo>
                    <a:pt x="299" y="536"/>
                    <a:pt x="240" y="512"/>
                    <a:pt x="188" y="470"/>
                  </a:cubicBezTo>
                  <a:cubicBezTo>
                    <a:pt x="184" y="466"/>
                    <a:pt x="180" y="461"/>
                    <a:pt x="175" y="457"/>
                  </a:cubicBezTo>
                  <a:cubicBezTo>
                    <a:pt x="169" y="453"/>
                    <a:pt x="162" y="448"/>
                    <a:pt x="155" y="446"/>
                  </a:cubicBezTo>
                  <a:cubicBezTo>
                    <a:pt x="68" y="421"/>
                    <a:pt x="22" y="361"/>
                    <a:pt x="7" y="274"/>
                  </a:cubicBezTo>
                  <a:cubicBezTo>
                    <a:pt x="0" y="229"/>
                    <a:pt x="4" y="186"/>
                    <a:pt x="20" y="144"/>
                  </a:cubicBezTo>
                  <a:cubicBezTo>
                    <a:pt x="56" y="50"/>
                    <a:pt x="153" y="0"/>
                    <a:pt x="251" y="24"/>
                  </a:cubicBezTo>
                  <a:cubicBezTo>
                    <a:pt x="351" y="49"/>
                    <a:pt x="404" y="122"/>
                    <a:pt x="409" y="222"/>
                  </a:cubicBezTo>
                  <a:cubicBezTo>
                    <a:pt x="411" y="271"/>
                    <a:pt x="403" y="317"/>
                    <a:pt x="377" y="360"/>
                  </a:cubicBezTo>
                  <a:cubicBezTo>
                    <a:pt x="356" y="395"/>
                    <a:pt x="326" y="420"/>
                    <a:pt x="287" y="436"/>
                  </a:cubicBezTo>
                  <a:cubicBezTo>
                    <a:pt x="285" y="437"/>
                    <a:pt x="283" y="438"/>
                    <a:pt x="280" y="439"/>
                  </a:cubicBezTo>
                  <a:cubicBezTo>
                    <a:pt x="279" y="440"/>
                    <a:pt x="278" y="441"/>
                    <a:pt x="275" y="443"/>
                  </a:cubicBezTo>
                  <a:close/>
                  <a:moveTo>
                    <a:pt x="83" y="234"/>
                  </a:moveTo>
                  <a:cubicBezTo>
                    <a:pt x="81" y="290"/>
                    <a:pt x="95" y="333"/>
                    <a:pt x="112" y="364"/>
                  </a:cubicBezTo>
                  <a:cubicBezTo>
                    <a:pt x="143" y="420"/>
                    <a:pt x="208" y="439"/>
                    <a:pt x="260" y="407"/>
                  </a:cubicBezTo>
                  <a:cubicBezTo>
                    <a:pt x="285" y="392"/>
                    <a:pt x="302" y="368"/>
                    <a:pt x="312" y="341"/>
                  </a:cubicBezTo>
                  <a:cubicBezTo>
                    <a:pt x="333" y="288"/>
                    <a:pt x="336" y="234"/>
                    <a:pt x="326" y="178"/>
                  </a:cubicBezTo>
                  <a:cubicBezTo>
                    <a:pt x="320" y="143"/>
                    <a:pt x="308" y="110"/>
                    <a:pt x="284" y="83"/>
                  </a:cubicBezTo>
                  <a:cubicBezTo>
                    <a:pt x="256" y="51"/>
                    <a:pt x="214" y="37"/>
                    <a:pt x="174" y="52"/>
                  </a:cubicBezTo>
                  <a:cubicBezTo>
                    <a:pt x="138" y="65"/>
                    <a:pt x="116" y="92"/>
                    <a:pt x="102" y="125"/>
                  </a:cubicBezTo>
                  <a:cubicBezTo>
                    <a:pt x="87" y="160"/>
                    <a:pt x="82" y="197"/>
                    <a:pt x="83"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1">
              <a:extLst>
                <a:ext uri="{FF2B5EF4-FFF2-40B4-BE49-F238E27FC236}">
                  <a16:creationId xmlns:a16="http://schemas.microsoft.com/office/drawing/2014/main" id="{63BA6C4E-1A74-4B30-BC64-C8510C76DB86}"/>
                </a:ext>
              </a:extLst>
            </p:cNvPr>
            <p:cNvSpPr>
              <a:spLocks noEditPoints="1"/>
            </p:cNvSpPr>
            <p:nvPr userDrawn="1"/>
          </p:nvSpPr>
          <p:spPr bwMode="auto">
            <a:xfrm>
              <a:off x="4291663" y="2711138"/>
              <a:ext cx="236139" cy="244048"/>
            </a:xfrm>
            <a:custGeom>
              <a:avLst/>
              <a:gdLst>
                <a:gd name="T0" fmla="*/ 207 w 417"/>
                <a:gd name="T1" fmla="*/ 432 h 432"/>
                <a:gd name="T2" fmla="*/ 11 w 417"/>
                <a:gd name="T3" fmla="*/ 263 h 432"/>
                <a:gd name="T4" fmla="*/ 44 w 417"/>
                <a:gd name="T5" fmla="*/ 85 h 432"/>
                <a:gd name="T6" fmla="*/ 209 w 417"/>
                <a:gd name="T7" fmla="*/ 0 h 432"/>
                <a:gd name="T8" fmla="*/ 325 w 417"/>
                <a:gd name="T9" fmla="*/ 36 h 432"/>
                <a:gd name="T10" fmla="*/ 406 w 417"/>
                <a:gd name="T11" fmla="*/ 167 h 432"/>
                <a:gd name="T12" fmla="*/ 383 w 417"/>
                <a:gd name="T13" fmla="*/ 330 h 432"/>
                <a:gd name="T14" fmla="*/ 224 w 417"/>
                <a:gd name="T15" fmla="*/ 431 h 432"/>
                <a:gd name="T16" fmla="*/ 207 w 417"/>
                <a:gd name="T17" fmla="*/ 432 h 432"/>
                <a:gd name="T18" fmla="*/ 332 w 417"/>
                <a:gd name="T19" fmla="*/ 217 h 432"/>
                <a:gd name="T20" fmla="*/ 332 w 417"/>
                <a:gd name="T21" fmla="*/ 188 h 432"/>
                <a:gd name="T22" fmla="*/ 298 w 417"/>
                <a:gd name="T23" fmla="*/ 79 h 432"/>
                <a:gd name="T24" fmla="*/ 140 w 417"/>
                <a:gd name="T25" fmla="*/ 54 h 432"/>
                <a:gd name="T26" fmla="*/ 99 w 417"/>
                <a:gd name="T27" fmla="*/ 117 h 432"/>
                <a:gd name="T28" fmla="*/ 88 w 417"/>
                <a:gd name="T29" fmla="*/ 267 h 432"/>
                <a:gd name="T30" fmla="*/ 131 w 417"/>
                <a:gd name="T31" fmla="*/ 368 h 432"/>
                <a:gd name="T32" fmla="*/ 266 w 417"/>
                <a:gd name="T33" fmla="*/ 386 h 432"/>
                <a:gd name="T34" fmla="*/ 312 w 417"/>
                <a:gd name="T35" fmla="*/ 327 h 432"/>
                <a:gd name="T36" fmla="*/ 332 w 417"/>
                <a:gd name="T37" fmla="*/ 21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7" h="432">
                  <a:moveTo>
                    <a:pt x="207" y="432"/>
                  </a:moveTo>
                  <a:cubicBezTo>
                    <a:pt x="98" y="431"/>
                    <a:pt x="28" y="358"/>
                    <a:pt x="11" y="263"/>
                  </a:cubicBezTo>
                  <a:cubicBezTo>
                    <a:pt x="0" y="200"/>
                    <a:pt x="10" y="140"/>
                    <a:pt x="44" y="85"/>
                  </a:cubicBezTo>
                  <a:cubicBezTo>
                    <a:pt x="82" y="25"/>
                    <a:pt x="140" y="1"/>
                    <a:pt x="209" y="0"/>
                  </a:cubicBezTo>
                  <a:cubicBezTo>
                    <a:pt x="251" y="0"/>
                    <a:pt x="290" y="11"/>
                    <a:pt x="325" y="36"/>
                  </a:cubicBezTo>
                  <a:cubicBezTo>
                    <a:pt x="370" y="69"/>
                    <a:pt x="395" y="114"/>
                    <a:pt x="406" y="167"/>
                  </a:cubicBezTo>
                  <a:cubicBezTo>
                    <a:pt x="417" y="223"/>
                    <a:pt x="411" y="278"/>
                    <a:pt x="383" y="330"/>
                  </a:cubicBezTo>
                  <a:cubicBezTo>
                    <a:pt x="348" y="392"/>
                    <a:pt x="295" y="426"/>
                    <a:pt x="224" y="431"/>
                  </a:cubicBezTo>
                  <a:cubicBezTo>
                    <a:pt x="218" y="432"/>
                    <a:pt x="213" y="432"/>
                    <a:pt x="207" y="432"/>
                  </a:cubicBezTo>
                  <a:close/>
                  <a:moveTo>
                    <a:pt x="332" y="217"/>
                  </a:moveTo>
                  <a:cubicBezTo>
                    <a:pt x="332" y="207"/>
                    <a:pt x="332" y="197"/>
                    <a:pt x="332" y="188"/>
                  </a:cubicBezTo>
                  <a:cubicBezTo>
                    <a:pt x="329" y="149"/>
                    <a:pt x="321" y="112"/>
                    <a:pt x="298" y="79"/>
                  </a:cubicBezTo>
                  <a:cubicBezTo>
                    <a:pt x="261" y="23"/>
                    <a:pt x="191" y="12"/>
                    <a:pt x="140" y="54"/>
                  </a:cubicBezTo>
                  <a:cubicBezTo>
                    <a:pt x="120" y="71"/>
                    <a:pt x="108" y="93"/>
                    <a:pt x="99" y="117"/>
                  </a:cubicBezTo>
                  <a:cubicBezTo>
                    <a:pt x="83" y="166"/>
                    <a:pt x="79" y="216"/>
                    <a:pt x="88" y="267"/>
                  </a:cubicBezTo>
                  <a:cubicBezTo>
                    <a:pt x="94" y="304"/>
                    <a:pt x="106" y="339"/>
                    <a:pt x="131" y="368"/>
                  </a:cubicBezTo>
                  <a:cubicBezTo>
                    <a:pt x="165" y="409"/>
                    <a:pt x="222" y="417"/>
                    <a:pt x="266" y="386"/>
                  </a:cubicBezTo>
                  <a:cubicBezTo>
                    <a:pt x="287" y="371"/>
                    <a:pt x="301" y="350"/>
                    <a:pt x="312" y="327"/>
                  </a:cubicBezTo>
                  <a:cubicBezTo>
                    <a:pt x="327" y="291"/>
                    <a:pt x="334" y="254"/>
                    <a:pt x="332"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2">
              <a:extLst>
                <a:ext uri="{FF2B5EF4-FFF2-40B4-BE49-F238E27FC236}">
                  <a16:creationId xmlns:a16="http://schemas.microsoft.com/office/drawing/2014/main" id="{79210C30-EE9F-4DAF-BDD0-9792DC8888E4}"/>
                </a:ext>
              </a:extLst>
            </p:cNvPr>
            <p:cNvSpPr>
              <a:spLocks/>
            </p:cNvSpPr>
            <p:nvPr userDrawn="1"/>
          </p:nvSpPr>
          <p:spPr bwMode="auto">
            <a:xfrm>
              <a:off x="4985956" y="2365968"/>
              <a:ext cx="236139" cy="245743"/>
            </a:xfrm>
            <a:custGeom>
              <a:avLst/>
              <a:gdLst>
                <a:gd name="T0" fmla="*/ 3 w 417"/>
                <a:gd name="T1" fmla="*/ 2 h 434"/>
                <a:gd name="T2" fmla="*/ 154 w 417"/>
                <a:gd name="T3" fmla="*/ 2 h 434"/>
                <a:gd name="T4" fmla="*/ 150 w 417"/>
                <a:gd name="T5" fmla="*/ 15 h 434"/>
                <a:gd name="T6" fmla="*/ 115 w 417"/>
                <a:gd name="T7" fmla="*/ 62 h 434"/>
                <a:gd name="T8" fmla="*/ 115 w 417"/>
                <a:gd name="T9" fmla="*/ 288 h 434"/>
                <a:gd name="T10" fmla="*/ 174 w 417"/>
                <a:gd name="T11" fmla="*/ 385 h 434"/>
                <a:gd name="T12" fmla="*/ 262 w 417"/>
                <a:gd name="T13" fmla="*/ 387 h 434"/>
                <a:gd name="T14" fmla="*/ 337 w 417"/>
                <a:gd name="T15" fmla="*/ 283 h 434"/>
                <a:gd name="T16" fmla="*/ 337 w 417"/>
                <a:gd name="T17" fmla="*/ 52 h 434"/>
                <a:gd name="T18" fmla="*/ 336 w 417"/>
                <a:gd name="T19" fmla="*/ 42 h 434"/>
                <a:gd name="T20" fmla="*/ 308 w 417"/>
                <a:gd name="T21" fmla="*/ 15 h 434"/>
                <a:gd name="T22" fmla="*/ 293 w 417"/>
                <a:gd name="T23" fmla="*/ 5 h 434"/>
                <a:gd name="T24" fmla="*/ 417 w 417"/>
                <a:gd name="T25" fmla="*/ 4 h 434"/>
                <a:gd name="T26" fmla="*/ 409 w 417"/>
                <a:gd name="T27" fmla="*/ 14 h 434"/>
                <a:gd name="T28" fmla="*/ 397 w 417"/>
                <a:gd name="T29" fmla="*/ 15 h 434"/>
                <a:gd name="T30" fmla="*/ 373 w 417"/>
                <a:gd name="T31" fmla="*/ 41 h 434"/>
                <a:gd name="T32" fmla="*/ 373 w 417"/>
                <a:gd name="T33" fmla="*/ 57 h 434"/>
                <a:gd name="T34" fmla="*/ 373 w 417"/>
                <a:gd name="T35" fmla="*/ 279 h 434"/>
                <a:gd name="T36" fmla="*/ 248 w 417"/>
                <a:gd name="T37" fmla="*/ 427 h 434"/>
                <a:gd name="T38" fmla="*/ 122 w 417"/>
                <a:gd name="T39" fmla="*/ 410 h 434"/>
                <a:gd name="T40" fmla="*/ 44 w 417"/>
                <a:gd name="T41" fmla="*/ 285 h 434"/>
                <a:gd name="T42" fmla="*/ 43 w 417"/>
                <a:gd name="T43" fmla="*/ 61 h 434"/>
                <a:gd name="T44" fmla="*/ 27 w 417"/>
                <a:gd name="T45" fmla="*/ 23 h 434"/>
                <a:gd name="T46" fmla="*/ 7 w 417"/>
                <a:gd name="T47" fmla="*/ 14 h 434"/>
                <a:gd name="T48" fmla="*/ 0 w 417"/>
                <a:gd name="T49" fmla="*/ 6 h 434"/>
                <a:gd name="T50" fmla="*/ 3 w 417"/>
                <a:gd name="T51" fmla="*/ 2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7" h="434">
                  <a:moveTo>
                    <a:pt x="3" y="2"/>
                  </a:moveTo>
                  <a:cubicBezTo>
                    <a:pt x="54" y="2"/>
                    <a:pt x="104" y="2"/>
                    <a:pt x="154" y="2"/>
                  </a:cubicBezTo>
                  <a:cubicBezTo>
                    <a:pt x="157" y="9"/>
                    <a:pt x="157" y="12"/>
                    <a:pt x="150" y="15"/>
                  </a:cubicBezTo>
                  <a:cubicBezTo>
                    <a:pt x="121" y="24"/>
                    <a:pt x="115" y="33"/>
                    <a:pt x="115" y="62"/>
                  </a:cubicBezTo>
                  <a:cubicBezTo>
                    <a:pt x="115" y="138"/>
                    <a:pt x="115" y="213"/>
                    <a:pt x="115" y="288"/>
                  </a:cubicBezTo>
                  <a:cubicBezTo>
                    <a:pt x="116" y="332"/>
                    <a:pt x="133" y="366"/>
                    <a:pt x="174" y="385"/>
                  </a:cubicBezTo>
                  <a:cubicBezTo>
                    <a:pt x="202" y="399"/>
                    <a:pt x="232" y="397"/>
                    <a:pt x="262" y="387"/>
                  </a:cubicBezTo>
                  <a:cubicBezTo>
                    <a:pt x="311" y="370"/>
                    <a:pt x="336" y="336"/>
                    <a:pt x="337" y="283"/>
                  </a:cubicBezTo>
                  <a:cubicBezTo>
                    <a:pt x="337" y="206"/>
                    <a:pt x="337" y="129"/>
                    <a:pt x="337" y="52"/>
                  </a:cubicBezTo>
                  <a:cubicBezTo>
                    <a:pt x="337" y="48"/>
                    <a:pt x="337" y="45"/>
                    <a:pt x="336" y="42"/>
                  </a:cubicBezTo>
                  <a:cubicBezTo>
                    <a:pt x="334" y="23"/>
                    <a:pt x="327" y="16"/>
                    <a:pt x="308" y="15"/>
                  </a:cubicBezTo>
                  <a:cubicBezTo>
                    <a:pt x="301" y="14"/>
                    <a:pt x="292" y="17"/>
                    <a:pt x="293" y="5"/>
                  </a:cubicBezTo>
                  <a:cubicBezTo>
                    <a:pt x="307" y="1"/>
                    <a:pt x="393" y="0"/>
                    <a:pt x="417" y="4"/>
                  </a:cubicBezTo>
                  <a:cubicBezTo>
                    <a:pt x="414" y="8"/>
                    <a:pt x="412" y="13"/>
                    <a:pt x="409" y="14"/>
                  </a:cubicBezTo>
                  <a:cubicBezTo>
                    <a:pt x="406" y="16"/>
                    <a:pt x="401" y="14"/>
                    <a:pt x="397" y="15"/>
                  </a:cubicBezTo>
                  <a:cubicBezTo>
                    <a:pt x="382" y="17"/>
                    <a:pt x="374" y="25"/>
                    <a:pt x="373" y="41"/>
                  </a:cubicBezTo>
                  <a:cubicBezTo>
                    <a:pt x="372" y="46"/>
                    <a:pt x="373" y="52"/>
                    <a:pt x="373" y="57"/>
                  </a:cubicBezTo>
                  <a:cubicBezTo>
                    <a:pt x="373" y="131"/>
                    <a:pt x="373" y="205"/>
                    <a:pt x="373" y="279"/>
                  </a:cubicBezTo>
                  <a:cubicBezTo>
                    <a:pt x="373" y="361"/>
                    <a:pt x="329" y="413"/>
                    <a:pt x="248" y="427"/>
                  </a:cubicBezTo>
                  <a:cubicBezTo>
                    <a:pt x="204" y="434"/>
                    <a:pt x="162" y="431"/>
                    <a:pt x="122" y="410"/>
                  </a:cubicBezTo>
                  <a:cubicBezTo>
                    <a:pt x="71" y="384"/>
                    <a:pt x="44" y="342"/>
                    <a:pt x="44" y="285"/>
                  </a:cubicBezTo>
                  <a:cubicBezTo>
                    <a:pt x="43" y="211"/>
                    <a:pt x="43" y="136"/>
                    <a:pt x="43" y="61"/>
                  </a:cubicBezTo>
                  <a:cubicBezTo>
                    <a:pt x="44" y="46"/>
                    <a:pt x="40" y="32"/>
                    <a:pt x="27" y="23"/>
                  </a:cubicBezTo>
                  <a:cubicBezTo>
                    <a:pt x="21" y="19"/>
                    <a:pt x="13" y="18"/>
                    <a:pt x="7" y="14"/>
                  </a:cubicBezTo>
                  <a:cubicBezTo>
                    <a:pt x="4" y="13"/>
                    <a:pt x="2" y="9"/>
                    <a:pt x="0" y="6"/>
                  </a:cubicBezTo>
                  <a:cubicBezTo>
                    <a:pt x="1" y="5"/>
                    <a:pt x="2"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3">
              <a:extLst>
                <a:ext uri="{FF2B5EF4-FFF2-40B4-BE49-F238E27FC236}">
                  <a16:creationId xmlns:a16="http://schemas.microsoft.com/office/drawing/2014/main" id="{56DE1E15-EA8B-49B2-9DDA-576CE073D18F}"/>
                </a:ext>
              </a:extLst>
            </p:cNvPr>
            <p:cNvSpPr>
              <a:spLocks/>
            </p:cNvSpPr>
            <p:nvPr userDrawn="1"/>
          </p:nvSpPr>
          <p:spPr bwMode="auto">
            <a:xfrm>
              <a:off x="4295618" y="2367663"/>
              <a:ext cx="202243" cy="238964"/>
            </a:xfrm>
            <a:custGeom>
              <a:avLst/>
              <a:gdLst>
                <a:gd name="T0" fmla="*/ 269 w 357"/>
                <a:gd name="T1" fmla="*/ 421 h 422"/>
                <a:gd name="T2" fmla="*/ 262 w 357"/>
                <a:gd name="T3" fmla="*/ 422 h 422"/>
                <a:gd name="T4" fmla="*/ 98 w 357"/>
                <a:gd name="T5" fmla="*/ 422 h 422"/>
                <a:gd name="T6" fmla="*/ 87 w 357"/>
                <a:gd name="T7" fmla="*/ 409 h 422"/>
                <a:gd name="T8" fmla="*/ 102 w 357"/>
                <a:gd name="T9" fmla="*/ 408 h 422"/>
                <a:gd name="T10" fmla="*/ 143 w 357"/>
                <a:gd name="T11" fmla="*/ 371 h 422"/>
                <a:gd name="T12" fmla="*/ 143 w 357"/>
                <a:gd name="T13" fmla="*/ 361 h 422"/>
                <a:gd name="T14" fmla="*/ 143 w 357"/>
                <a:gd name="T15" fmla="*/ 51 h 422"/>
                <a:gd name="T16" fmla="*/ 143 w 357"/>
                <a:gd name="T17" fmla="*/ 34 h 422"/>
                <a:gd name="T18" fmla="*/ 104 w 357"/>
                <a:gd name="T19" fmla="*/ 34 h 422"/>
                <a:gd name="T20" fmla="*/ 70 w 357"/>
                <a:gd name="T21" fmla="*/ 34 h 422"/>
                <a:gd name="T22" fmla="*/ 17 w 357"/>
                <a:gd name="T23" fmla="*/ 77 h 422"/>
                <a:gd name="T24" fmla="*/ 12 w 357"/>
                <a:gd name="T25" fmla="*/ 99 h 422"/>
                <a:gd name="T26" fmla="*/ 0 w 357"/>
                <a:gd name="T27" fmla="*/ 105 h 422"/>
                <a:gd name="T28" fmla="*/ 4 w 357"/>
                <a:gd name="T29" fmla="*/ 0 h 422"/>
                <a:gd name="T30" fmla="*/ 353 w 357"/>
                <a:gd name="T31" fmla="*/ 0 h 422"/>
                <a:gd name="T32" fmla="*/ 357 w 357"/>
                <a:gd name="T33" fmla="*/ 102 h 422"/>
                <a:gd name="T34" fmla="*/ 353 w 357"/>
                <a:gd name="T35" fmla="*/ 104 h 422"/>
                <a:gd name="T36" fmla="*/ 345 w 357"/>
                <a:gd name="T37" fmla="*/ 97 h 422"/>
                <a:gd name="T38" fmla="*/ 336 w 357"/>
                <a:gd name="T39" fmla="*/ 64 h 422"/>
                <a:gd name="T40" fmla="*/ 292 w 357"/>
                <a:gd name="T41" fmla="*/ 34 h 422"/>
                <a:gd name="T42" fmla="*/ 217 w 357"/>
                <a:gd name="T43" fmla="*/ 34 h 422"/>
                <a:gd name="T44" fmla="*/ 215 w 357"/>
                <a:gd name="T45" fmla="*/ 53 h 422"/>
                <a:gd name="T46" fmla="*/ 215 w 357"/>
                <a:gd name="T47" fmla="*/ 361 h 422"/>
                <a:gd name="T48" fmla="*/ 241 w 357"/>
                <a:gd name="T49" fmla="*/ 406 h 422"/>
                <a:gd name="T50" fmla="*/ 263 w 357"/>
                <a:gd name="T51" fmla="*/ 408 h 422"/>
                <a:gd name="T52" fmla="*/ 269 w 357"/>
                <a:gd name="T53"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7" h="422">
                  <a:moveTo>
                    <a:pt x="269" y="421"/>
                  </a:moveTo>
                  <a:cubicBezTo>
                    <a:pt x="267" y="421"/>
                    <a:pt x="264" y="422"/>
                    <a:pt x="262" y="422"/>
                  </a:cubicBezTo>
                  <a:cubicBezTo>
                    <a:pt x="207" y="422"/>
                    <a:pt x="153" y="422"/>
                    <a:pt x="98" y="422"/>
                  </a:cubicBezTo>
                  <a:cubicBezTo>
                    <a:pt x="90" y="422"/>
                    <a:pt x="82" y="422"/>
                    <a:pt x="87" y="409"/>
                  </a:cubicBezTo>
                  <a:cubicBezTo>
                    <a:pt x="91" y="409"/>
                    <a:pt x="96" y="408"/>
                    <a:pt x="102" y="408"/>
                  </a:cubicBezTo>
                  <a:cubicBezTo>
                    <a:pt x="126" y="407"/>
                    <a:pt x="140" y="394"/>
                    <a:pt x="143" y="371"/>
                  </a:cubicBezTo>
                  <a:cubicBezTo>
                    <a:pt x="144" y="367"/>
                    <a:pt x="143" y="364"/>
                    <a:pt x="143" y="361"/>
                  </a:cubicBezTo>
                  <a:cubicBezTo>
                    <a:pt x="143" y="257"/>
                    <a:pt x="143" y="154"/>
                    <a:pt x="143" y="51"/>
                  </a:cubicBezTo>
                  <a:cubicBezTo>
                    <a:pt x="143" y="46"/>
                    <a:pt x="143" y="42"/>
                    <a:pt x="143" y="34"/>
                  </a:cubicBezTo>
                  <a:cubicBezTo>
                    <a:pt x="129" y="34"/>
                    <a:pt x="117" y="34"/>
                    <a:pt x="104" y="34"/>
                  </a:cubicBezTo>
                  <a:cubicBezTo>
                    <a:pt x="93" y="34"/>
                    <a:pt x="82" y="34"/>
                    <a:pt x="70" y="34"/>
                  </a:cubicBezTo>
                  <a:cubicBezTo>
                    <a:pt x="41" y="34"/>
                    <a:pt x="23" y="49"/>
                    <a:pt x="17" y="77"/>
                  </a:cubicBezTo>
                  <a:cubicBezTo>
                    <a:pt x="15" y="84"/>
                    <a:pt x="14" y="92"/>
                    <a:pt x="12" y="99"/>
                  </a:cubicBezTo>
                  <a:cubicBezTo>
                    <a:pt x="11" y="101"/>
                    <a:pt x="6" y="102"/>
                    <a:pt x="0" y="105"/>
                  </a:cubicBezTo>
                  <a:cubicBezTo>
                    <a:pt x="1" y="68"/>
                    <a:pt x="3" y="34"/>
                    <a:pt x="4" y="0"/>
                  </a:cubicBezTo>
                  <a:cubicBezTo>
                    <a:pt x="121" y="0"/>
                    <a:pt x="236" y="0"/>
                    <a:pt x="353" y="0"/>
                  </a:cubicBezTo>
                  <a:cubicBezTo>
                    <a:pt x="354" y="34"/>
                    <a:pt x="356" y="68"/>
                    <a:pt x="357" y="102"/>
                  </a:cubicBezTo>
                  <a:cubicBezTo>
                    <a:pt x="356" y="102"/>
                    <a:pt x="354" y="103"/>
                    <a:pt x="353" y="104"/>
                  </a:cubicBezTo>
                  <a:cubicBezTo>
                    <a:pt x="350" y="102"/>
                    <a:pt x="346" y="100"/>
                    <a:pt x="345" y="97"/>
                  </a:cubicBezTo>
                  <a:cubicBezTo>
                    <a:pt x="342" y="86"/>
                    <a:pt x="340" y="75"/>
                    <a:pt x="336" y="64"/>
                  </a:cubicBezTo>
                  <a:cubicBezTo>
                    <a:pt x="328" y="45"/>
                    <a:pt x="314" y="34"/>
                    <a:pt x="292" y="34"/>
                  </a:cubicBezTo>
                  <a:cubicBezTo>
                    <a:pt x="267" y="35"/>
                    <a:pt x="243" y="34"/>
                    <a:pt x="217" y="34"/>
                  </a:cubicBezTo>
                  <a:cubicBezTo>
                    <a:pt x="216" y="42"/>
                    <a:pt x="215" y="47"/>
                    <a:pt x="215" y="53"/>
                  </a:cubicBezTo>
                  <a:cubicBezTo>
                    <a:pt x="215" y="156"/>
                    <a:pt x="216" y="258"/>
                    <a:pt x="215" y="361"/>
                  </a:cubicBezTo>
                  <a:cubicBezTo>
                    <a:pt x="215" y="384"/>
                    <a:pt x="225" y="400"/>
                    <a:pt x="241" y="406"/>
                  </a:cubicBezTo>
                  <a:cubicBezTo>
                    <a:pt x="248" y="408"/>
                    <a:pt x="256" y="407"/>
                    <a:pt x="263" y="408"/>
                  </a:cubicBezTo>
                  <a:cubicBezTo>
                    <a:pt x="272" y="409"/>
                    <a:pt x="272" y="413"/>
                    <a:pt x="269" y="4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4">
              <a:extLst>
                <a:ext uri="{FF2B5EF4-FFF2-40B4-BE49-F238E27FC236}">
                  <a16:creationId xmlns:a16="http://schemas.microsoft.com/office/drawing/2014/main" id="{D30E904B-6014-4228-8095-5BE734D8EDE9}"/>
                </a:ext>
              </a:extLst>
            </p:cNvPr>
            <p:cNvSpPr>
              <a:spLocks/>
            </p:cNvSpPr>
            <p:nvPr userDrawn="1"/>
          </p:nvSpPr>
          <p:spPr bwMode="auto">
            <a:xfrm>
              <a:off x="4513679" y="2414552"/>
              <a:ext cx="183601" cy="193205"/>
            </a:xfrm>
            <a:custGeom>
              <a:avLst/>
              <a:gdLst>
                <a:gd name="T0" fmla="*/ 123 w 325"/>
                <a:gd name="T1" fmla="*/ 9 h 341"/>
                <a:gd name="T2" fmla="*/ 112 w 325"/>
                <a:gd name="T3" fmla="*/ 15 h 341"/>
                <a:gd name="T4" fmla="*/ 92 w 325"/>
                <a:gd name="T5" fmla="*/ 41 h 341"/>
                <a:gd name="T6" fmla="*/ 92 w 325"/>
                <a:gd name="T7" fmla="*/ 151 h 341"/>
                <a:gd name="T8" fmla="*/ 232 w 325"/>
                <a:gd name="T9" fmla="*/ 153 h 341"/>
                <a:gd name="T10" fmla="*/ 232 w 325"/>
                <a:gd name="T11" fmla="*/ 118 h 341"/>
                <a:gd name="T12" fmla="*/ 232 w 325"/>
                <a:gd name="T13" fmla="*/ 52 h 341"/>
                <a:gd name="T14" fmla="*/ 204 w 325"/>
                <a:gd name="T15" fmla="*/ 13 h 341"/>
                <a:gd name="T16" fmla="*/ 199 w 325"/>
                <a:gd name="T17" fmla="*/ 10 h 341"/>
                <a:gd name="T18" fmla="*/ 237 w 325"/>
                <a:gd name="T19" fmla="*/ 3 h 341"/>
                <a:gd name="T20" fmla="*/ 281 w 325"/>
                <a:gd name="T21" fmla="*/ 4 h 341"/>
                <a:gd name="T22" fmla="*/ 325 w 325"/>
                <a:gd name="T23" fmla="*/ 7 h 341"/>
                <a:gd name="T24" fmla="*/ 314 w 325"/>
                <a:gd name="T25" fmla="*/ 13 h 341"/>
                <a:gd name="T26" fmla="*/ 288 w 325"/>
                <a:gd name="T27" fmla="*/ 46 h 341"/>
                <a:gd name="T28" fmla="*/ 288 w 325"/>
                <a:gd name="T29" fmla="*/ 296 h 341"/>
                <a:gd name="T30" fmla="*/ 324 w 325"/>
                <a:gd name="T31" fmla="*/ 328 h 341"/>
                <a:gd name="T32" fmla="*/ 323 w 325"/>
                <a:gd name="T33" fmla="*/ 333 h 341"/>
                <a:gd name="T34" fmla="*/ 314 w 325"/>
                <a:gd name="T35" fmla="*/ 339 h 341"/>
                <a:gd name="T36" fmla="*/ 206 w 325"/>
                <a:gd name="T37" fmla="*/ 339 h 341"/>
                <a:gd name="T38" fmla="*/ 199 w 325"/>
                <a:gd name="T39" fmla="*/ 330 h 341"/>
                <a:gd name="T40" fmla="*/ 232 w 325"/>
                <a:gd name="T41" fmla="*/ 287 h 341"/>
                <a:gd name="T42" fmla="*/ 232 w 325"/>
                <a:gd name="T43" fmla="*/ 183 h 341"/>
                <a:gd name="T44" fmla="*/ 93 w 325"/>
                <a:gd name="T45" fmla="*/ 181 h 341"/>
                <a:gd name="T46" fmla="*/ 92 w 325"/>
                <a:gd name="T47" fmla="*/ 197 h 341"/>
                <a:gd name="T48" fmla="*/ 92 w 325"/>
                <a:gd name="T49" fmla="*/ 293 h 341"/>
                <a:gd name="T50" fmla="*/ 122 w 325"/>
                <a:gd name="T51" fmla="*/ 329 h 341"/>
                <a:gd name="T52" fmla="*/ 117 w 325"/>
                <a:gd name="T53" fmla="*/ 339 h 341"/>
                <a:gd name="T54" fmla="*/ 87 w 325"/>
                <a:gd name="T55" fmla="*/ 339 h 341"/>
                <a:gd name="T56" fmla="*/ 15 w 325"/>
                <a:gd name="T57" fmla="*/ 339 h 341"/>
                <a:gd name="T58" fmla="*/ 3 w 325"/>
                <a:gd name="T59" fmla="*/ 332 h 341"/>
                <a:gd name="T60" fmla="*/ 27 w 325"/>
                <a:gd name="T61" fmla="*/ 317 h 341"/>
                <a:gd name="T62" fmla="*/ 34 w 325"/>
                <a:gd name="T63" fmla="*/ 286 h 341"/>
                <a:gd name="T64" fmla="*/ 34 w 325"/>
                <a:gd name="T65" fmla="*/ 56 h 341"/>
                <a:gd name="T66" fmla="*/ 33 w 325"/>
                <a:gd name="T67" fmla="*/ 38 h 341"/>
                <a:gd name="T68" fmla="*/ 12 w 325"/>
                <a:gd name="T69" fmla="*/ 15 h 341"/>
                <a:gd name="T70" fmla="*/ 0 w 325"/>
                <a:gd name="T71" fmla="*/ 8 h 341"/>
                <a:gd name="T72" fmla="*/ 43 w 325"/>
                <a:gd name="T73" fmla="*/ 4 h 341"/>
                <a:gd name="T74" fmla="*/ 83 w 325"/>
                <a:gd name="T75" fmla="*/ 3 h 341"/>
                <a:gd name="T76" fmla="*/ 123 w 325"/>
                <a:gd name="T77" fmla="*/ 4 h 341"/>
                <a:gd name="T78" fmla="*/ 123 w 325"/>
                <a:gd name="T79" fmla="*/ 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5" h="341">
                  <a:moveTo>
                    <a:pt x="123" y="9"/>
                  </a:moveTo>
                  <a:cubicBezTo>
                    <a:pt x="120" y="11"/>
                    <a:pt x="116" y="14"/>
                    <a:pt x="112" y="15"/>
                  </a:cubicBezTo>
                  <a:cubicBezTo>
                    <a:pt x="99" y="19"/>
                    <a:pt x="92" y="28"/>
                    <a:pt x="92" y="41"/>
                  </a:cubicBezTo>
                  <a:cubicBezTo>
                    <a:pt x="91" y="77"/>
                    <a:pt x="92" y="113"/>
                    <a:pt x="92" y="151"/>
                  </a:cubicBezTo>
                  <a:cubicBezTo>
                    <a:pt x="138" y="154"/>
                    <a:pt x="184" y="152"/>
                    <a:pt x="232" y="153"/>
                  </a:cubicBezTo>
                  <a:cubicBezTo>
                    <a:pt x="232" y="140"/>
                    <a:pt x="232" y="129"/>
                    <a:pt x="232" y="118"/>
                  </a:cubicBezTo>
                  <a:cubicBezTo>
                    <a:pt x="232" y="96"/>
                    <a:pt x="232" y="74"/>
                    <a:pt x="232" y="52"/>
                  </a:cubicBezTo>
                  <a:cubicBezTo>
                    <a:pt x="232" y="25"/>
                    <a:pt x="229" y="21"/>
                    <a:pt x="204" y="13"/>
                  </a:cubicBezTo>
                  <a:cubicBezTo>
                    <a:pt x="202" y="12"/>
                    <a:pt x="201" y="11"/>
                    <a:pt x="199" y="10"/>
                  </a:cubicBezTo>
                  <a:cubicBezTo>
                    <a:pt x="206" y="3"/>
                    <a:pt x="206" y="3"/>
                    <a:pt x="237" y="3"/>
                  </a:cubicBezTo>
                  <a:cubicBezTo>
                    <a:pt x="252" y="3"/>
                    <a:pt x="267" y="3"/>
                    <a:pt x="281" y="4"/>
                  </a:cubicBezTo>
                  <a:cubicBezTo>
                    <a:pt x="295" y="4"/>
                    <a:pt x="309" y="0"/>
                    <a:pt x="325" y="7"/>
                  </a:cubicBezTo>
                  <a:cubicBezTo>
                    <a:pt x="319" y="10"/>
                    <a:pt x="317" y="13"/>
                    <a:pt x="314" y="13"/>
                  </a:cubicBezTo>
                  <a:cubicBezTo>
                    <a:pt x="295" y="16"/>
                    <a:pt x="288" y="30"/>
                    <a:pt x="288" y="46"/>
                  </a:cubicBezTo>
                  <a:cubicBezTo>
                    <a:pt x="287" y="129"/>
                    <a:pt x="287" y="212"/>
                    <a:pt x="288" y="296"/>
                  </a:cubicBezTo>
                  <a:cubicBezTo>
                    <a:pt x="288" y="316"/>
                    <a:pt x="299" y="330"/>
                    <a:pt x="324" y="328"/>
                  </a:cubicBezTo>
                  <a:cubicBezTo>
                    <a:pt x="323" y="330"/>
                    <a:pt x="323" y="331"/>
                    <a:pt x="323" y="333"/>
                  </a:cubicBezTo>
                  <a:cubicBezTo>
                    <a:pt x="320" y="335"/>
                    <a:pt x="317" y="339"/>
                    <a:pt x="314" y="339"/>
                  </a:cubicBezTo>
                  <a:cubicBezTo>
                    <a:pt x="278" y="339"/>
                    <a:pt x="242" y="339"/>
                    <a:pt x="206" y="339"/>
                  </a:cubicBezTo>
                  <a:cubicBezTo>
                    <a:pt x="199" y="339"/>
                    <a:pt x="198" y="335"/>
                    <a:pt x="199" y="330"/>
                  </a:cubicBezTo>
                  <a:cubicBezTo>
                    <a:pt x="228" y="322"/>
                    <a:pt x="232" y="317"/>
                    <a:pt x="232" y="287"/>
                  </a:cubicBezTo>
                  <a:cubicBezTo>
                    <a:pt x="232" y="252"/>
                    <a:pt x="232" y="217"/>
                    <a:pt x="232" y="183"/>
                  </a:cubicBezTo>
                  <a:cubicBezTo>
                    <a:pt x="217" y="179"/>
                    <a:pt x="118" y="177"/>
                    <a:pt x="93" y="181"/>
                  </a:cubicBezTo>
                  <a:cubicBezTo>
                    <a:pt x="93" y="186"/>
                    <a:pt x="92" y="191"/>
                    <a:pt x="92" y="197"/>
                  </a:cubicBezTo>
                  <a:cubicBezTo>
                    <a:pt x="92" y="229"/>
                    <a:pt x="92" y="261"/>
                    <a:pt x="92" y="293"/>
                  </a:cubicBezTo>
                  <a:cubicBezTo>
                    <a:pt x="92" y="316"/>
                    <a:pt x="98" y="324"/>
                    <a:pt x="122" y="329"/>
                  </a:cubicBezTo>
                  <a:cubicBezTo>
                    <a:pt x="124" y="334"/>
                    <a:pt x="123" y="339"/>
                    <a:pt x="117" y="339"/>
                  </a:cubicBezTo>
                  <a:cubicBezTo>
                    <a:pt x="107" y="339"/>
                    <a:pt x="97" y="339"/>
                    <a:pt x="87" y="339"/>
                  </a:cubicBezTo>
                  <a:cubicBezTo>
                    <a:pt x="63" y="339"/>
                    <a:pt x="39" y="339"/>
                    <a:pt x="15" y="339"/>
                  </a:cubicBezTo>
                  <a:cubicBezTo>
                    <a:pt x="9" y="339"/>
                    <a:pt x="2" y="341"/>
                    <a:pt x="3" y="332"/>
                  </a:cubicBezTo>
                  <a:cubicBezTo>
                    <a:pt x="12" y="327"/>
                    <a:pt x="23" y="324"/>
                    <a:pt x="27" y="317"/>
                  </a:cubicBezTo>
                  <a:cubicBezTo>
                    <a:pt x="33" y="308"/>
                    <a:pt x="34" y="296"/>
                    <a:pt x="34" y="286"/>
                  </a:cubicBezTo>
                  <a:cubicBezTo>
                    <a:pt x="35" y="210"/>
                    <a:pt x="34" y="133"/>
                    <a:pt x="34" y="56"/>
                  </a:cubicBezTo>
                  <a:cubicBezTo>
                    <a:pt x="34" y="50"/>
                    <a:pt x="33" y="44"/>
                    <a:pt x="33" y="38"/>
                  </a:cubicBezTo>
                  <a:cubicBezTo>
                    <a:pt x="31" y="26"/>
                    <a:pt x="25" y="17"/>
                    <a:pt x="12" y="15"/>
                  </a:cubicBezTo>
                  <a:cubicBezTo>
                    <a:pt x="9" y="14"/>
                    <a:pt x="6" y="11"/>
                    <a:pt x="0" y="8"/>
                  </a:cubicBezTo>
                  <a:cubicBezTo>
                    <a:pt x="16" y="0"/>
                    <a:pt x="30" y="4"/>
                    <a:pt x="43" y="4"/>
                  </a:cubicBezTo>
                  <a:cubicBezTo>
                    <a:pt x="56" y="3"/>
                    <a:pt x="69" y="3"/>
                    <a:pt x="83" y="3"/>
                  </a:cubicBezTo>
                  <a:cubicBezTo>
                    <a:pt x="96" y="4"/>
                    <a:pt x="110" y="3"/>
                    <a:pt x="123" y="4"/>
                  </a:cubicBezTo>
                  <a:cubicBezTo>
                    <a:pt x="123" y="6"/>
                    <a:pt x="123" y="7"/>
                    <a:pt x="12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5">
              <a:extLst>
                <a:ext uri="{FF2B5EF4-FFF2-40B4-BE49-F238E27FC236}">
                  <a16:creationId xmlns:a16="http://schemas.microsoft.com/office/drawing/2014/main" id="{D8770B0D-891F-4DE4-97E8-115C15945897}"/>
                </a:ext>
              </a:extLst>
            </p:cNvPr>
            <p:cNvSpPr>
              <a:spLocks noEditPoints="1"/>
            </p:cNvSpPr>
            <p:nvPr userDrawn="1"/>
          </p:nvSpPr>
          <p:spPr bwMode="auto">
            <a:xfrm>
              <a:off x="5891532" y="2416812"/>
              <a:ext cx="175127" cy="190945"/>
            </a:xfrm>
            <a:custGeom>
              <a:avLst/>
              <a:gdLst>
                <a:gd name="T0" fmla="*/ 93 w 309"/>
                <a:gd name="T1" fmla="*/ 186 h 337"/>
                <a:gd name="T2" fmla="*/ 93 w 309"/>
                <a:gd name="T3" fmla="*/ 295 h 337"/>
                <a:gd name="T4" fmla="*/ 120 w 309"/>
                <a:gd name="T5" fmla="*/ 325 h 337"/>
                <a:gd name="T6" fmla="*/ 126 w 309"/>
                <a:gd name="T7" fmla="*/ 335 h 337"/>
                <a:gd name="T8" fmla="*/ 0 w 309"/>
                <a:gd name="T9" fmla="*/ 335 h 337"/>
                <a:gd name="T10" fmla="*/ 10 w 309"/>
                <a:gd name="T11" fmla="*/ 325 h 337"/>
                <a:gd name="T12" fmla="*/ 37 w 309"/>
                <a:gd name="T13" fmla="*/ 290 h 337"/>
                <a:gd name="T14" fmla="*/ 37 w 309"/>
                <a:gd name="T15" fmla="*/ 48 h 337"/>
                <a:gd name="T16" fmla="*/ 9 w 309"/>
                <a:gd name="T17" fmla="*/ 11 h 337"/>
                <a:gd name="T18" fmla="*/ 3 w 309"/>
                <a:gd name="T19" fmla="*/ 2 h 337"/>
                <a:gd name="T20" fmla="*/ 10 w 309"/>
                <a:gd name="T21" fmla="*/ 0 h 337"/>
                <a:gd name="T22" fmla="*/ 156 w 309"/>
                <a:gd name="T23" fmla="*/ 1 h 337"/>
                <a:gd name="T24" fmla="*/ 198 w 309"/>
                <a:gd name="T25" fmla="*/ 11 h 337"/>
                <a:gd name="T26" fmla="*/ 223 w 309"/>
                <a:gd name="T27" fmla="*/ 150 h 337"/>
                <a:gd name="T28" fmla="*/ 179 w 309"/>
                <a:gd name="T29" fmla="*/ 177 h 337"/>
                <a:gd name="T30" fmla="*/ 216 w 309"/>
                <a:gd name="T31" fmla="*/ 226 h 337"/>
                <a:gd name="T32" fmla="*/ 273 w 309"/>
                <a:gd name="T33" fmla="*/ 300 h 337"/>
                <a:gd name="T34" fmla="*/ 303 w 309"/>
                <a:gd name="T35" fmla="*/ 326 h 337"/>
                <a:gd name="T36" fmla="*/ 309 w 309"/>
                <a:gd name="T37" fmla="*/ 336 h 337"/>
                <a:gd name="T38" fmla="*/ 235 w 309"/>
                <a:gd name="T39" fmla="*/ 336 h 337"/>
                <a:gd name="T40" fmla="*/ 222 w 309"/>
                <a:gd name="T41" fmla="*/ 325 h 337"/>
                <a:gd name="T42" fmla="*/ 123 w 309"/>
                <a:gd name="T43" fmla="*/ 195 h 337"/>
                <a:gd name="T44" fmla="*/ 93 w 309"/>
                <a:gd name="T45" fmla="*/ 186 h 337"/>
                <a:gd name="T46" fmla="*/ 93 w 309"/>
                <a:gd name="T47" fmla="*/ 158 h 337"/>
                <a:gd name="T48" fmla="*/ 186 w 309"/>
                <a:gd name="T49" fmla="*/ 117 h 337"/>
                <a:gd name="T50" fmla="*/ 168 w 309"/>
                <a:gd name="T51" fmla="*/ 42 h 337"/>
                <a:gd name="T52" fmla="*/ 93 w 309"/>
                <a:gd name="T53" fmla="*/ 32 h 337"/>
                <a:gd name="T54" fmla="*/ 93 w 309"/>
                <a:gd name="T55" fmla="*/ 15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9" h="337">
                  <a:moveTo>
                    <a:pt x="93" y="186"/>
                  </a:moveTo>
                  <a:cubicBezTo>
                    <a:pt x="93" y="222"/>
                    <a:pt x="92" y="259"/>
                    <a:pt x="93" y="295"/>
                  </a:cubicBezTo>
                  <a:cubicBezTo>
                    <a:pt x="94" y="311"/>
                    <a:pt x="101" y="323"/>
                    <a:pt x="120" y="325"/>
                  </a:cubicBezTo>
                  <a:cubicBezTo>
                    <a:pt x="123" y="325"/>
                    <a:pt x="125" y="330"/>
                    <a:pt x="126" y="335"/>
                  </a:cubicBezTo>
                  <a:cubicBezTo>
                    <a:pt x="86" y="335"/>
                    <a:pt x="45" y="335"/>
                    <a:pt x="0" y="335"/>
                  </a:cubicBezTo>
                  <a:cubicBezTo>
                    <a:pt x="5" y="330"/>
                    <a:pt x="7" y="326"/>
                    <a:pt x="10" y="325"/>
                  </a:cubicBezTo>
                  <a:cubicBezTo>
                    <a:pt x="33" y="317"/>
                    <a:pt x="37" y="313"/>
                    <a:pt x="37" y="290"/>
                  </a:cubicBezTo>
                  <a:cubicBezTo>
                    <a:pt x="37" y="209"/>
                    <a:pt x="37" y="128"/>
                    <a:pt x="37" y="48"/>
                  </a:cubicBezTo>
                  <a:cubicBezTo>
                    <a:pt x="37" y="23"/>
                    <a:pt x="33" y="20"/>
                    <a:pt x="9" y="11"/>
                  </a:cubicBezTo>
                  <a:cubicBezTo>
                    <a:pt x="7" y="10"/>
                    <a:pt x="5" y="6"/>
                    <a:pt x="3" y="2"/>
                  </a:cubicBezTo>
                  <a:cubicBezTo>
                    <a:pt x="6" y="1"/>
                    <a:pt x="8" y="0"/>
                    <a:pt x="10" y="0"/>
                  </a:cubicBezTo>
                  <a:cubicBezTo>
                    <a:pt x="59" y="0"/>
                    <a:pt x="107" y="0"/>
                    <a:pt x="156" y="1"/>
                  </a:cubicBezTo>
                  <a:cubicBezTo>
                    <a:pt x="170" y="2"/>
                    <a:pt x="185" y="7"/>
                    <a:pt x="198" y="11"/>
                  </a:cubicBezTo>
                  <a:cubicBezTo>
                    <a:pt x="260" y="29"/>
                    <a:pt x="269" y="114"/>
                    <a:pt x="223" y="150"/>
                  </a:cubicBezTo>
                  <a:cubicBezTo>
                    <a:pt x="210" y="160"/>
                    <a:pt x="195" y="167"/>
                    <a:pt x="179" y="177"/>
                  </a:cubicBezTo>
                  <a:cubicBezTo>
                    <a:pt x="191" y="193"/>
                    <a:pt x="204" y="210"/>
                    <a:pt x="216" y="226"/>
                  </a:cubicBezTo>
                  <a:cubicBezTo>
                    <a:pt x="235" y="251"/>
                    <a:pt x="254" y="275"/>
                    <a:pt x="273" y="300"/>
                  </a:cubicBezTo>
                  <a:cubicBezTo>
                    <a:pt x="281" y="311"/>
                    <a:pt x="289" y="321"/>
                    <a:pt x="303" y="326"/>
                  </a:cubicBezTo>
                  <a:cubicBezTo>
                    <a:pt x="305" y="326"/>
                    <a:pt x="306" y="330"/>
                    <a:pt x="309" y="336"/>
                  </a:cubicBezTo>
                  <a:cubicBezTo>
                    <a:pt x="283" y="336"/>
                    <a:pt x="259" y="337"/>
                    <a:pt x="235" y="336"/>
                  </a:cubicBezTo>
                  <a:cubicBezTo>
                    <a:pt x="231" y="336"/>
                    <a:pt x="226" y="330"/>
                    <a:pt x="222" y="325"/>
                  </a:cubicBezTo>
                  <a:cubicBezTo>
                    <a:pt x="189" y="282"/>
                    <a:pt x="155" y="239"/>
                    <a:pt x="123" y="195"/>
                  </a:cubicBezTo>
                  <a:cubicBezTo>
                    <a:pt x="115" y="184"/>
                    <a:pt x="107" y="181"/>
                    <a:pt x="93" y="186"/>
                  </a:cubicBezTo>
                  <a:close/>
                  <a:moveTo>
                    <a:pt x="93" y="158"/>
                  </a:moveTo>
                  <a:cubicBezTo>
                    <a:pt x="140" y="163"/>
                    <a:pt x="172" y="149"/>
                    <a:pt x="186" y="117"/>
                  </a:cubicBezTo>
                  <a:cubicBezTo>
                    <a:pt x="198" y="90"/>
                    <a:pt x="192" y="63"/>
                    <a:pt x="168" y="42"/>
                  </a:cubicBezTo>
                  <a:cubicBezTo>
                    <a:pt x="147" y="23"/>
                    <a:pt x="115" y="18"/>
                    <a:pt x="93" y="32"/>
                  </a:cubicBezTo>
                  <a:cubicBezTo>
                    <a:pt x="93" y="73"/>
                    <a:pt x="93" y="115"/>
                    <a:pt x="93"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6">
              <a:extLst>
                <a:ext uri="{FF2B5EF4-FFF2-40B4-BE49-F238E27FC236}">
                  <a16:creationId xmlns:a16="http://schemas.microsoft.com/office/drawing/2014/main" id="{91E8EB09-B4D2-498B-A736-8845C744C8F1}"/>
                </a:ext>
              </a:extLst>
            </p:cNvPr>
            <p:cNvSpPr>
              <a:spLocks/>
            </p:cNvSpPr>
            <p:nvPr userDrawn="1"/>
          </p:nvSpPr>
          <p:spPr bwMode="auto">
            <a:xfrm>
              <a:off x="6258169" y="2765370"/>
              <a:ext cx="194334" cy="192075"/>
            </a:xfrm>
            <a:custGeom>
              <a:avLst/>
              <a:gdLst>
                <a:gd name="T0" fmla="*/ 244 w 344"/>
                <a:gd name="T1" fmla="*/ 5 h 340"/>
                <a:gd name="T2" fmla="*/ 256 w 344"/>
                <a:gd name="T3" fmla="*/ 1 h 340"/>
                <a:gd name="T4" fmla="*/ 341 w 344"/>
                <a:gd name="T5" fmla="*/ 2 h 340"/>
                <a:gd name="T6" fmla="*/ 344 w 344"/>
                <a:gd name="T7" fmla="*/ 9 h 340"/>
                <a:gd name="T8" fmla="*/ 310 w 344"/>
                <a:gd name="T9" fmla="*/ 62 h 340"/>
                <a:gd name="T10" fmla="*/ 310 w 344"/>
                <a:gd name="T11" fmla="*/ 316 h 340"/>
                <a:gd name="T12" fmla="*/ 310 w 344"/>
                <a:gd name="T13" fmla="*/ 338 h 340"/>
                <a:gd name="T14" fmla="*/ 291 w 344"/>
                <a:gd name="T15" fmla="*/ 327 h 340"/>
                <a:gd name="T16" fmla="*/ 188 w 344"/>
                <a:gd name="T17" fmla="*/ 207 h 340"/>
                <a:gd name="T18" fmla="*/ 83 w 344"/>
                <a:gd name="T19" fmla="*/ 86 h 340"/>
                <a:gd name="T20" fmla="*/ 82 w 344"/>
                <a:gd name="T21" fmla="*/ 106 h 340"/>
                <a:gd name="T22" fmla="*/ 82 w 344"/>
                <a:gd name="T23" fmla="*/ 282 h 340"/>
                <a:gd name="T24" fmla="*/ 116 w 344"/>
                <a:gd name="T25" fmla="*/ 331 h 340"/>
                <a:gd name="T26" fmla="*/ 113 w 344"/>
                <a:gd name="T27" fmla="*/ 337 h 340"/>
                <a:gd name="T28" fmla="*/ 28 w 344"/>
                <a:gd name="T29" fmla="*/ 339 h 340"/>
                <a:gd name="T30" fmla="*/ 22 w 344"/>
                <a:gd name="T31" fmla="*/ 333 h 340"/>
                <a:gd name="T32" fmla="*/ 24 w 344"/>
                <a:gd name="T33" fmla="*/ 329 h 340"/>
                <a:gd name="T34" fmla="*/ 54 w 344"/>
                <a:gd name="T35" fmla="*/ 288 h 340"/>
                <a:gd name="T36" fmla="*/ 54 w 344"/>
                <a:gd name="T37" fmla="*/ 78 h 340"/>
                <a:gd name="T38" fmla="*/ 41 w 344"/>
                <a:gd name="T39" fmla="*/ 34 h 340"/>
                <a:gd name="T40" fmla="*/ 3 w 344"/>
                <a:gd name="T41" fmla="*/ 12 h 340"/>
                <a:gd name="T42" fmla="*/ 7 w 344"/>
                <a:gd name="T43" fmla="*/ 1 h 340"/>
                <a:gd name="T44" fmla="*/ 83 w 344"/>
                <a:gd name="T45" fmla="*/ 1 h 340"/>
                <a:gd name="T46" fmla="*/ 97 w 344"/>
                <a:gd name="T47" fmla="*/ 11 h 340"/>
                <a:gd name="T48" fmla="*/ 274 w 344"/>
                <a:gd name="T49" fmla="*/ 217 h 340"/>
                <a:gd name="T50" fmla="*/ 280 w 344"/>
                <a:gd name="T51" fmla="*/ 222 h 340"/>
                <a:gd name="T52" fmla="*/ 282 w 344"/>
                <a:gd name="T53" fmla="*/ 206 h 340"/>
                <a:gd name="T54" fmla="*/ 282 w 344"/>
                <a:gd name="T55" fmla="*/ 50 h 340"/>
                <a:gd name="T56" fmla="*/ 256 w 344"/>
                <a:gd name="T57" fmla="*/ 13 h 340"/>
                <a:gd name="T58" fmla="*/ 244 w 344"/>
                <a:gd name="T59" fmla="*/ 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4" h="340">
                  <a:moveTo>
                    <a:pt x="244" y="5"/>
                  </a:moveTo>
                  <a:cubicBezTo>
                    <a:pt x="249" y="3"/>
                    <a:pt x="252" y="1"/>
                    <a:pt x="256" y="1"/>
                  </a:cubicBezTo>
                  <a:cubicBezTo>
                    <a:pt x="284" y="1"/>
                    <a:pt x="313" y="2"/>
                    <a:pt x="341" y="2"/>
                  </a:cubicBezTo>
                  <a:cubicBezTo>
                    <a:pt x="342" y="3"/>
                    <a:pt x="343" y="7"/>
                    <a:pt x="344" y="9"/>
                  </a:cubicBezTo>
                  <a:cubicBezTo>
                    <a:pt x="310" y="23"/>
                    <a:pt x="310" y="23"/>
                    <a:pt x="310" y="62"/>
                  </a:cubicBezTo>
                  <a:cubicBezTo>
                    <a:pt x="310" y="147"/>
                    <a:pt x="310" y="231"/>
                    <a:pt x="310" y="316"/>
                  </a:cubicBezTo>
                  <a:cubicBezTo>
                    <a:pt x="310" y="323"/>
                    <a:pt x="310" y="330"/>
                    <a:pt x="310" y="338"/>
                  </a:cubicBezTo>
                  <a:cubicBezTo>
                    <a:pt x="298" y="340"/>
                    <a:pt x="295" y="331"/>
                    <a:pt x="291" y="327"/>
                  </a:cubicBezTo>
                  <a:cubicBezTo>
                    <a:pt x="256" y="287"/>
                    <a:pt x="222" y="247"/>
                    <a:pt x="188" y="207"/>
                  </a:cubicBezTo>
                  <a:cubicBezTo>
                    <a:pt x="154" y="168"/>
                    <a:pt x="120" y="129"/>
                    <a:pt x="83" y="86"/>
                  </a:cubicBezTo>
                  <a:cubicBezTo>
                    <a:pt x="83" y="95"/>
                    <a:pt x="82" y="100"/>
                    <a:pt x="82" y="106"/>
                  </a:cubicBezTo>
                  <a:cubicBezTo>
                    <a:pt x="82" y="164"/>
                    <a:pt x="82" y="223"/>
                    <a:pt x="82" y="282"/>
                  </a:cubicBezTo>
                  <a:cubicBezTo>
                    <a:pt x="82" y="316"/>
                    <a:pt x="83" y="319"/>
                    <a:pt x="116" y="331"/>
                  </a:cubicBezTo>
                  <a:cubicBezTo>
                    <a:pt x="115" y="333"/>
                    <a:pt x="114" y="337"/>
                    <a:pt x="113" y="337"/>
                  </a:cubicBezTo>
                  <a:cubicBezTo>
                    <a:pt x="85" y="338"/>
                    <a:pt x="56" y="339"/>
                    <a:pt x="28" y="339"/>
                  </a:cubicBezTo>
                  <a:cubicBezTo>
                    <a:pt x="26" y="339"/>
                    <a:pt x="23" y="335"/>
                    <a:pt x="22" y="333"/>
                  </a:cubicBezTo>
                  <a:cubicBezTo>
                    <a:pt x="23" y="331"/>
                    <a:pt x="23" y="329"/>
                    <a:pt x="24" y="329"/>
                  </a:cubicBezTo>
                  <a:cubicBezTo>
                    <a:pt x="52" y="319"/>
                    <a:pt x="54" y="318"/>
                    <a:pt x="54" y="288"/>
                  </a:cubicBezTo>
                  <a:cubicBezTo>
                    <a:pt x="54" y="218"/>
                    <a:pt x="54" y="148"/>
                    <a:pt x="54" y="78"/>
                  </a:cubicBezTo>
                  <a:cubicBezTo>
                    <a:pt x="54" y="62"/>
                    <a:pt x="54" y="46"/>
                    <a:pt x="41" y="34"/>
                  </a:cubicBezTo>
                  <a:cubicBezTo>
                    <a:pt x="29" y="23"/>
                    <a:pt x="19" y="12"/>
                    <a:pt x="3" y="12"/>
                  </a:cubicBezTo>
                  <a:cubicBezTo>
                    <a:pt x="0" y="6"/>
                    <a:pt x="0" y="1"/>
                    <a:pt x="7" y="1"/>
                  </a:cubicBezTo>
                  <a:cubicBezTo>
                    <a:pt x="32" y="1"/>
                    <a:pt x="58" y="0"/>
                    <a:pt x="83" y="1"/>
                  </a:cubicBezTo>
                  <a:cubicBezTo>
                    <a:pt x="88" y="2"/>
                    <a:pt x="93" y="7"/>
                    <a:pt x="97" y="11"/>
                  </a:cubicBezTo>
                  <a:cubicBezTo>
                    <a:pt x="156" y="80"/>
                    <a:pt x="215" y="148"/>
                    <a:pt x="274" y="217"/>
                  </a:cubicBezTo>
                  <a:cubicBezTo>
                    <a:pt x="275" y="218"/>
                    <a:pt x="277" y="219"/>
                    <a:pt x="280" y="222"/>
                  </a:cubicBezTo>
                  <a:cubicBezTo>
                    <a:pt x="281" y="216"/>
                    <a:pt x="282" y="211"/>
                    <a:pt x="282" y="206"/>
                  </a:cubicBezTo>
                  <a:cubicBezTo>
                    <a:pt x="282" y="154"/>
                    <a:pt x="282" y="102"/>
                    <a:pt x="282" y="50"/>
                  </a:cubicBezTo>
                  <a:cubicBezTo>
                    <a:pt x="282" y="26"/>
                    <a:pt x="279" y="23"/>
                    <a:pt x="256" y="13"/>
                  </a:cubicBezTo>
                  <a:cubicBezTo>
                    <a:pt x="254" y="12"/>
                    <a:pt x="252" y="10"/>
                    <a:pt x="24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7">
              <a:extLst>
                <a:ext uri="{FF2B5EF4-FFF2-40B4-BE49-F238E27FC236}">
                  <a16:creationId xmlns:a16="http://schemas.microsoft.com/office/drawing/2014/main" id="{B379B238-85E9-4862-B898-7A2B0D60806C}"/>
                </a:ext>
              </a:extLst>
            </p:cNvPr>
            <p:cNvSpPr>
              <a:spLocks/>
            </p:cNvSpPr>
            <p:nvPr userDrawn="1"/>
          </p:nvSpPr>
          <p:spPr bwMode="auto">
            <a:xfrm>
              <a:off x="5554271" y="2765370"/>
              <a:ext cx="195464" cy="192075"/>
            </a:xfrm>
            <a:custGeom>
              <a:avLst/>
              <a:gdLst>
                <a:gd name="T0" fmla="*/ 0 w 345"/>
                <a:gd name="T1" fmla="*/ 7 h 340"/>
                <a:gd name="T2" fmla="*/ 6 w 345"/>
                <a:gd name="T3" fmla="*/ 1 h 340"/>
                <a:gd name="T4" fmla="*/ 82 w 345"/>
                <a:gd name="T5" fmla="*/ 1 h 340"/>
                <a:gd name="T6" fmla="*/ 99 w 345"/>
                <a:gd name="T7" fmla="*/ 13 h 340"/>
                <a:gd name="T8" fmla="*/ 230 w 345"/>
                <a:gd name="T9" fmla="*/ 164 h 340"/>
                <a:gd name="T10" fmla="*/ 272 w 345"/>
                <a:gd name="T11" fmla="*/ 212 h 340"/>
                <a:gd name="T12" fmla="*/ 283 w 345"/>
                <a:gd name="T13" fmla="*/ 223 h 340"/>
                <a:gd name="T14" fmla="*/ 283 w 345"/>
                <a:gd name="T15" fmla="*/ 202 h 340"/>
                <a:gd name="T16" fmla="*/ 284 w 345"/>
                <a:gd name="T17" fmla="*/ 50 h 340"/>
                <a:gd name="T18" fmla="*/ 259 w 345"/>
                <a:gd name="T19" fmla="*/ 13 h 340"/>
                <a:gd name="T20" fmla="*/ 251 w 345"/>
                <a:gd name="T21" fmla="*/ 5 h 340"/>
                <a:gd name="T22" fmla="*/ 253 w 345"/>
                <a:gd name="T23" fmla="*/ 2 h 340"/>
                <a:gd name="T24" fmla="*/ 342 w 345"/>
                <a:gd name="T25" fmla="*/ 2 h 340"/>
                <a:gd name="T26" fmla="*/ 345 w 345"/>
                <a:gd name="T27" fmla="*/ 10 h 340"/>
                <a:gd name="T28" fmla="*/ 336 w 345"/>
                <a:gd name="T29" fmla="*/ 13 h 340"/>
                <a:gd name="T30" fmla="*/ 313 w 345"/>
                <a:gd name="T31" fmla="*/ 45 h 340"/>
                <a:gd name="T32" fmla="*/ 313 w 345"/>
                <a:gd name="T33" fmla="*/ 317 h 340"/>
                <a:gd name="T34" fmla="*/ 313 w 345"/>
                <a:gd name="T35" fmla="*/ 338 h 340"/>
                <a:gd name="T36" fmla="*/ 308 w 345"/>
                <a:gd name="T37" fmla="*/ 340 h 340"/>
                <a:gd name="T38" fmla="*/ 293 w 345"/>
                <a:gd name="T39" fmla="*/ 327 h 340"/>
                <a:gd name="T40" fmla="*/ 95 w 345"/>
                <a:gd name="T41" fmla="*/ 97 h 340"/>
                <a:gd name="T42" fmla="*/ 85 w 345"/>
                <a:gd name="T43" fmla="*/ 88 h 340"/>
                <a:gd name="T44" fmla="*/ 85 w 345"/>
                <a:gd name="T45" fmla="*/ 111 h 340"/>
                <a:gd name="T46" fmla="*/ 85 w 345"/>
                <a:gd name="T47" fmla="*/ 291 h 340"/>
                <a:gd name="T48" fmla="*/ 116 w 345"/>
                <a:gd name="T49" fmla="*/ 330 h 340"/>
                <a:gd name="T50" fmla="*/ 112 w 345"/>
                <a:gd name="T51" fmla="*/ 338 h 340"/>
                <a:gd name="T52" fmla="*/ 28 w 345"/>
                <a:gd name="T53" fmla="*/ 338 h 340"/>
                <a:gd name="T54" fmla="*/ 22 w 345"/>
                <a:gd name="T55" fmla="*/ 330 h 340"/>
                <a:gd name="T56" fmla="*/ 36 w 345"/>
                <a:gd name="T57" fmla="*/ 326 h 340"/>
                <a:gd name="T58" fmla="*/ 55 w 345"/>
                <a:gd name="T59" fmla="*/ 299 h 340"/>
                <a:gd name="T60" fmla="*/ 55 w 345"/>
                <a:gd name="T61" fmla="*/ 59 h 340"/>
                <a:gd name="T62" fmla="*/ 48 w 345"/>
                <a:gd name="T63" fmla="*/ 41 h 340"/>
                <a:gd name="T64" fmla="*/ 1 w 345"/>
                <a:gd name="T65" fmla="*/ 12 h 340"/>
                <a:gd name="T66" fmla="*/ 0 w 345"/>
                <a:gd name="T67" fmla="*/ 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5" h="340">
                  <a:moveTo>
                    <a:pt x="0" y="7"/>
                  </a:moveTo>
                  <a:cubicBezTo>
                    <a:pt x="2" y="5"/>
                    <a:pt x="4" y="1"/>
                    <a:pt x="6" y="1"/>
                  </a:cubicBezTo>
                  <a:cubicBezTo>
                    <a:pt x="32" y="1"/>
                    <a:pt x="57" y="0"/>
                    <a:pt x="82" y="1"/>
                  </a:cubicBezTo>
                  <a:cubicBezTo>
                    <a:pt x="88" y="2"/>
                    <a:pt x="95" y="8"/>
                    <a:pt x="99" y="13"/>
                  </a:cubicBezTo>
                  <a:cubicBezTo>
                    <a:pt x="143" y="63"/>
                    <a:pt x="186" y="114"/>
                    <a:pt x="230" y="164"/>
                  </a:cubicBezTo>
                  <a:cubicBezTo>
                    <a:pt x="244" y="180"/>
                    <a:pt x="258" y="196"/>
                    <a:pt x="272" y="212"/>
                  </a:cubicBezTo>
                  <a:cubicBezTo>
                    <a:pt x="274" y="215"/>
                    <a:pt x="277" y="217"/>
                    <a:pt x="283" y="223"/>
                  </a:cubicBezTo>
                  <a:cubicBezTo>
                    <a:pt x="283" y="213"/>
                    <a:pt x="283" y="208"/>
                    <a:pt x="283" y="202"/>
                  </a:cubicBezTo>
                  <a:cubicBezTo>
                    <a:pt x="283" y="151"/>
                    <a:pt x="283" y="101"/>
                    <a:pt x="284" y="50"/>
                  </a:cubicBezTo>
                  <a:cubicBezTo>
                    <a:pt x="284" y="31"/>
                    <a:pt x="278" y="18"/>
                    <a:pt x="259" y="13"/>
                  </a:cubicBezTo>
                  <a:cubicBezTo>
                    <a:pt x="256" y="12"/>
                    <a:pt x="253" y="8"/>
                    <a:pt x="251" y="5"/>
                  </a:cubicBezTo>
                  <a:cubicBezTo>
                    <a:pt x="251" y="4"/>
                    <a:pt x="252" y="3"/>
                    <a:pt x="253" y="2"/>
                  </a:cubicBezTo>
                  <a:cubicBezTo>
                    <a:pt x="282" y="2"/>
                    <a:pt x="312" y="2"/>
                    <a:pt x="342" y="2"/>
                  </a:cubicBezTo>
                  <a:cubicBezTo>
                    <a:pt x="343" y="2"/>
                    <a:pt x="344" y="6"/>
                    <a:pt x="345" y="10"/>
                  </a:cubicBezTo>
                  <a:cubicBezTo>
                    <a:pt x="341" y="11"/>
                    <a:pt x="338" y="12"/>
                    <a:pt x="336" y="13"/>
                  </a:cubicBezTo>
                  <a:cubicBezTo>
                    <a:pt x="317" y="20"/>
                    <a:pt x="313" y="25"/>
                    <a:pt x="313" y="45"/>
                  </a:cubicBezTo>
                  <a:cubicBezTo>
                    <a:pt x="313" y="136"/>
                    <a:pt x="313" y="227"/>
                    <a:pt x="313" y="317"/>
                  </a:cubicBezTo>
                  <a:cubicBezTo>
                    <a:pt x="313" y="324"/>
                    <a:pt x="313" y="331"/>
                    <a:pt x="313" y="338"/>
                  </a:cubicBezTo>
                  <a:cubicBezTo>
                    <a:pt x="311" y="339"/>
                    <a:pt x="309" y="340"/>
                    <a:pt x="308" y="340"/>
                  </a:cubicBezTo>
                  <a:cubicBezTo>
                    <a:pt x="303" y="336"/>
                    <a:pt x="297" y="332"/>
                    <a:pt x="293" y="327"/>
                  </a:cubicBezTo>
                  <a:cubicBezTo>
                    <a:pt x="227" y="250"/>
                    <a:pt x="161" y="173"/>
                    <a:pt x="95" y="97"/>
                  </a:cubicBezTo>
                  <a:cubicBezTo>
                    <a:pt x="93" y="95"/>
                    <a:pt x="90" y="93"/>
                    <a:pt x="85" y="88"/>
                  </a:cubicBezTo>
                  <a:cubicBezTo>
                    <a:pt x="85" y="98"/>
                    <a:pt x="85" y="104"/>
                    <a:pt x="85" y="111"/>
                  </a:cubicBezTo>
                  <a:cubicBezTo>
                    <a:pt x="85" y="171"/>
                    <a:pt x="85" y="231"/>
                    <a:pt x="85" y="291"/>
                  </a:cubicBezTo>
                  <a:cubicBezTo>
                    <a:pt x="85" y="317"/>
                    <a:pt x="88" y="322"/>
                    <a:pt x="116" y="330"/>
                  </a:cubicBezTo>
                  <a:cubicBezTo>
                    <a:pt x="115" y="333"/>
                    <a:pt x="114" y="338"/>
                    <a:pt x="112" y="338"/>
                  </a:cubicBezTo>
                  <a:cubicBezTo>
                    <a:pt x="84" y="339"/>
                    <a:pt x="56" y="339"/>
                    <a:pt x="28" y="338"/>
                  </a:cubicBezTo>
                  <a:cubicBezTo>
                    <a:pt x="27" y="338"/>
                    <a:pt x="25" y="334"/>
                    <a:pt x="22" y="330"/>
                  </a:cubicBezTo>
                  <a:cubicBezTo>
                    <a:pt x="28" y="328"/>
                    <a:pt x="32" y="327"/>
                    <a:pt x="36" y="326"/>
                  </a:cubicBezTo>
                  <a:cubicBezTo>
                    <a:pt x="49" y="321"/>
                    <a:pt x="56" y="313"/>
                    <a:pt x="55" y="299"/>
                  </a:cubicBezTo>
                  <a:cubicBezTo>
                    <a:pt x="55" y="219"/>
                    <a:pt x="56" y="139"/>
                    <a:pt x="55" y="59"/>
                  </a:cubicBezTo>
                  <a:cubicBezTo>
                    <a:pt x="55" y="53"/>
                    <a:pt x="52" y="46"/>
                    <a:pt x="48" y="41"/>
                  </a:cubicBezTo>
                  <a:cubicBezTo>
                    <a:pt x="36" y="26"/>
                    <a:pt x="24" y="11"/>
                    <a:pt x="1" y="12"/>
                  </a:cubicBezTo>
                  <a:cubicBezTo>
                    <a:pt x="1" y="10"/>
                    <a:pt x="1" y="9"/>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8">
              <a:extLst>
                <a:ext uri="{FF2B5EF4-FFF2-40B4-BE49-F238E27FC236}">
                  <a16:creationId xmlns:a16="http://schemas.microsoft.com/office/drawing/2014/main" id="{5E68F8DE-C4A9-4E23-9C61-90C983F36282}"/>
                </a:ext>
              </a:extLst>
            </p:cNvPr>
            <p:cNvSpPr>
              <a:spLocks/>
            </p:cNvSpPr>
            <p:nvPr userDrawn="1"/>
          </p:nvSpPr>
          <p:spPr bwMode="auto">
            <a:xfrm>
              <a:off x="5226050" y="2415117"/>
              <a:ext cx="195464" cy="192075"/>
            </a:xfrm>
            <a:custGeom>
              <a:avLst/>
              <a:gdLst>
                <a:gd name="T0" fmla="*/ 20 w 345"/>
                <a:gd name="T1" fmla="*/ 331 h 339"/>
                <a:gd name="T2" fmla="*/ 24 w 345"/>
                <a:gd name="T3" fmla="*/ 327 h 339"/>
                <a:gd name="T4" fmla="*/ 55 w 345"/>
                <a:gd name="T5" fmla="*/ 286 h 339"/>
                <a:gd name="T6" fmla="*/ 55 w 345"/>
                <a:gd name="T7" fmla="*/ 74 h 339"/>
                <a:gd name="T8" fmla="*/ 11 w 345"/>
                <a:gd name="T9" fmla="*/ 12 h 339"/>
                <a:gd name="T10" fmla="*/ 0 w 345"/>
                <a:gd name="T11" fmla="*/ 8 h 339"/>
                <a:gd name="T12" fmla="*/ 12 w 345"/>
                <a:gd name="T13" fmla="*/ 3 h 339"/>
                <a:gd name="T14" fmla="*/ 80 w 345"/>
                <a:gd name="T15" fmla="*/ 2 h 339"/>
                <a:gd name="T16" fmla="*/ 99 w 345"/>
                <a:gd name="T17" fmla="*/ 12 h 339"/>
                <a:gd name="T18" fmla="*/ 272 w 345"/>
                <a:gd name="T19" fmla="*/ 213 h 339"/>
                <a:gd name="T20" fmla="*/ 282 w 345"/>
                <a:gd name="T21" fmla="*/ 223 h 339"/>
                <a:gd name="T22" fmla="*/ 283 w 345"/>
                <a:gd name="T23" fmla="*/ 202 h 339"/>
                <a:gd name="T24" fmla="*/ 283 w 345"/>
                <a:gd name="T25" fmla="*/ 54 h 339"/>
                <a:gd name="T26" fmla="*/ 283 w 345"/>
                <a:gd name="T27" fmla="*/ 42 h 339"/>
                <a:gd name="T28" fmla="*/ 262 w 345"/>
                <a:gd name="T29" fmla="*/ 14 h 339"/>
                <a:gd name="T30" fmla="*/ 247 w 345"/>
                <a:gd name="T31" fmla="*/ 7 h 339"/>
                <a:gd name="T32" fmla="*/ 345 w 345"/>
                <a:gd name="T33" fmla="*/ 8 h 339"/>
                <a:gd name="T34" fmla="*/ 333 w 345"/>
                <a:gd name="T35" fmla="*/ 14 h 339"/>
                <a:gd name="T36" fmla="*/ 313 w 345"/>
                <a:gd name="T37" fmla="*/ 43 h 339"/>
                <a:gd name="T38" fmla="*/ 313 w 345"/>
                <a:gd name="T39" fmla="*/ 289 h 339"/>
                <a:gd name="T40" fmla="*/ 313 w 345"/>
                <a:gd name="T41" fmla="*/ 337 h 339"/>
                <a:gd name="T42" fmla="*/ 293 w 345"/>
                <a:gd name="T43" fmla="*/ 326 h 339"/>
                <a:gd name="T44" fmla="*/ 165 w 345"/>
                <a:gd name="T45" fmla="*/ 179 h 339"/>
                <a:gd name="T46" fmla="*/ 98 w 345"/>
                <a:gd name="T47" fmla="*/ 100 h 339"/>
                <a:gd name="T48" fmla="*/ 85 w 345"/>
                <a:gd name="T49" fmla="*/ 88 h 339"/>
                <a:gd name="T50" fmla="*/ 85 w 345"/>
                <a:gd name="T51" fmla="*/ 106 h 339"/>
                <a:gd name="T52" fmla="*/ 85 w 345"/>
                <a:gd name="T53" fmla="*/ 286 h 339"/>
                <a:gd name="T54" fmla="*/ 115 w 345"/>
                <a:gd name="T55" fmla="*/ 329 h 339"/>
                <a:gd name="T56" fmla="*/ 110 w 345"/>
                <a:gd name="T57" fmla="*/ 338 h 339"/>
                <a:gd name="T58" fmla="*/ 28 w 345"/>
                <a:gd name="T59" fmla="*/ 338 h 339"/>
                <a:gd name="T60" fmla="*/ 20 w 345"/>
                <a:gd name="T61" fmla="*/ 33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39">
                  <a:moveTo>
                    <a:pt x="20" y="331"/>
                  </a:moveTo>
                  <a:cubicBezTo>
                    <a:pt x="22" y="329"/>
                    <a:pt x="23" y="328"/>
                    <a:pt x="24" y="327"/>
                  </a:cubicBezTo>
                  <a:cubicBezTo>
                    <a:pt x="53" y="319"/>
                    <a:pt x="55" y="316"/>
                    <a:pt x="55" y="286"/>
                  </a:cubicBezTo>
                  <a:cubicBezTo>
                    <a:pt x="55" y="215"/>
                    <a:pt x="55" y="145"/>
                    <a:pt x="55" y="74"/>
                  </a:cubicBezTo>
                  <a:cubicBezTo>
                    <a:pt x="55" y="42"/>
                    <a:pt x="41" y="22"/>
                    <a:pt x="11" y="12"/>
                  </a:cubicBezTo>
                  <a:cubicBezTo>
                    <a:pt x="9" y="11"/>
                    <a:pt x="6" y="11"/>
                    <a:pt x="0" y="8"/>
                  </a:cubicBezTo>
                  <a:cubicBezTo>
                    <a:pt x="7" y="5"/>
                    <a:pt x="10" y="3"/>
                    <a:pt x="12" y="3"/>
                  </a:cubicBezTo>
                  <a:cubicBezTo>
                    <a:pt x="35" y="2"/>
                    <a:pt x="58" y="3"/>
                    <a:pt x="80" y="2"/>
                  </a:cubicBezTo>
                  <a:cubicBezTo>
                    <a:pt x="89" y="2"/>
                    <a:pt x="93" y="6"/>
                    <a:pt x="99" y="12"/>
                  </a:cubicBezTo>
                  <a:cubicBezTo>
                    <a:pt x="156" y="79"/>
                    <a:pt x="214" y="146"/>
                    <a:pt x="272" y="213"/>
                  </a:cubicBezTo>
                  <a:cubicBezTo>
                    <a:pt x="274" y="215"/>
                    <a:pt x="277" y="218"/>
                    <a:pt x="282" y="223"/>
                  </a:cubicBezTo>
                  <a:cubicBezTo>
                    <a:pt x="283" y="214"/>
                    <a:pt x="283" y="208"/>
                    <a:pt x="283" y="202"/>
                  </a:cubicBezTo>
                  <a:cubicBezTo>
                    <a:pt x="283" y="153"/>
                    <a:pt x="283" y="104"/>
                    <a:pt x="283" y="54"/>
                  </a:cubicBezTo>
                  <a:cubicBezTo>
                    <a:pt x="283" y="50"/>
                    <a:pt x="283" y="46"/>
                    <a:pt x="283" y="42"/>
                  </a:cubicBezTo>
                  <a:cubicBezTo>
                    <a:pt x="282" y="29"/>
                    <a:pt x="277" y="18"/>
                    <a:pt x="262" y="14"/>
                  </a:cubicBezTo>
                  <a:cubicBezTo>
                    <a:pt x="258" y="13"/>
                    <a:pt x="253" y="10"/>
                    <a:pt x="247" y="7"/>
                  </a:cubicBezTo>
                  <a:cubicBezTo>
                    <a:pt x="265" y="0"/>
                    <a:pt x="331" y="1"/>
                    <a:pt x="345" y="8"/>
                  </a:cubicBezTo>
                  <a:cubicBezTo>
                    <a:pt x="341" y="10"/>
                    <a:pt x="337" y="13"/>
                    <a:pt x="333" y="14"/>
                  </a:cubicBezTo>
                  <a:cubicBezTo>
                    <a:pt x="315" y="21"/>
                    <a:pt x="313" y="24"/>
                    <a:pt x="313" y="43"/>
                  </a:cubicBezTo>
                  <a:cubicBezTo>
                    <a:pt x="313" y="125"/>
                    <a:pt x="313" y="207"/>
                    <a:pt x="313" y="289"/>
                  </a:cubicBezTo>
                  <a:cubicBezTo>
                    <a:pt x="313" y="305"/>
                    <a:pt x="313" y="321"/>
                    <a:pt x="313" y="337"/>
                  </a:cubicBezTo>
                  <a:cubicBezTo>
                    <a:pt x="302" y="339"/>
                    <a:pt x="298" y="332"/>
                    <a:pt x="293" y="326"/>
                  </a:cubicBezTo>
                  <a:cubicBezTo>
                    <a:pt x="250" y="277"/>
                    <a:pt x="208" y="228"/>
                    <a:pt x="165" y="179"/>
                  </a:cubicBezTo>
                  <a:cubicBezTo>
                    <a:pt x="143" y="152"/>
                    <a:pt x="120" y="126"/>
                    <a:pt x="98" y="100"/>
                  </a:cubicBezTo>
                  <a:cubicBezTo>
                    <a:pt x="95" y="97"/>
                    <a:pt x="91" y="94"/>
                    <a:pt x="85" y="88"/>
                  </a:cubicBezTo>
                  <a:cubicBezTo>
                    <a:pt x="85" y="96"/>
                    <a:pt x="85" y="101"/>
                    <a:pt x="85" y="106"/>
                  </a:cubicBezTo>
                  <a:cubicBezTo>
                    <a:pt x="85" y="166"/>
                    <a:pt x="85" y="226"/>
                    <a:pt x="85" y="286"/>
                  </a:cubicBezTo>
                  <a:cubicBezTo>
                    <a:pt x="85" y="317"/>
                    <a:pt x="86" y="319"/>
                    <a:pt x="115" y="329"/>
                  </a:cubicBezTo>
                  <a:cubicBezTo>
                    <a:pt x="117" y="334"/>
                    <a:pt x="116" y="338"/>
                    <a:pt x="110" y="338"/>
                  </a:cubicBezTo>
                  <a:cubicBezTo>
                    <a:pt x="82" y="338"/>
                    <a:pt x="55" y="338"/>
                    <a:pt x="28" y="338"/>
                  </a:cubicBezTo>
                  <a:cubicBezTo>
                    <a:pt x="25" y="338"/>
                    <a:pt x="23" y="334"/>
                    <a:pt x="20"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9">
              <a:extLst>
                <a:ext uri="{FF2B5EF4-FFF2-40B4-BE49-F238E27FC236}">
                  <a16:creationId xmlns:a16="http://schemas.microsoft.com/office/drawing/2014/main" id="{DFB46546-530F-4DD8-A8EE-54151102D284}"/>
                </a:ext>
              </a:extLst>
            </p:cNvPr>
            <p:cNvSpPr>
              <a:spLocks/>
            </p:cNvSpPr>
            <p:nvPr userDrawn="1"/>
          </p:nvSpPr>
          <p:spPr bwMode="auto">
            <a:xfrm>
              <a:off x="5398917" y="2766500"/>
              <a:ext cx="157614" cy="189815"/>
            </a:xfrm>
            <a:custGeom>
              <a:avLst/>
              <a:gdLst>
                <a:gd name="T0" fmla="*/ 4 w 279"/>
                <a:gd name="T1" fmla="*/ 0 h 336"/>
                <a:gd name="T2" fmla="*/ 244 w 279"/>
                <a:gd name="T3" fmla="*/ 0 h 336"/>
                <a:gd name="T4" fmla="*/ 250 w 279"/>
                <a:gd name="T5" fmla="*/ 80 h 336"/>
                <a:gd name="T6" fmla="*/ 240 w 279"/>
                <a:gd name="T7" fmla="*/ 74 h 336"/>
                <a:gd name="T8" fmla="*/ 235 w 279"/>
                <a:gd name="T9" fmla="*/ 57 h 336"/>
                <a:gd name="T10" fmla="*/ 195 w 279"/>
                <a:gd name="T11" fmla="*/ 26 h 336"/>
                <a:gd name="T12" fmla="*/ 94 w 279"/>
                <a:gd name="T13" fmla="*/ 25 h 336"/>
                <a:gd name="T14" fmla="*/ 93 w 279"/>
                <a:gd name="T15" fmla="*/ 145 h 336"/>
                <a:gd name="T16" fmla="*/ 125 w 279"/>
                <a:gd name="T17" fmla="*/ 145 h 336"/>
                <a:gd name="T18" fmla="*/ 175 w 279"/>
                <a:gd name="T19" fmla="*/ 145 h 336"/>
                <a:gd name="T20" fmla="*/ 210 w 279"/>
                <a:gd name="T21" fmla="*/ 120 h 336"/>
                <a:gd name="T22" fmla="*/ 217 w 279"/>
                <a:gd name="T23" fmla="*/ 108 h 336"/>
                <a:gd name="T24" fmla="*/ 222 w 279"/>
                <a:gd name="T25" fmla="*/ 119 h 336"/>
                <a:gd name="T26" fmla="*/ 217 w 279"/>
                <a:gd name="T27" fmla="*/ 206 h 336"/>
                <a:gd name="T28" fmla="*/ 211 w 279"/>
                <a:gd name="T29" fmla="*/ 197 h 336"/>
                <a:gd name="T30" fmla="*/ 174 w 279"/>
                <a:gd name="T31" fmla="*/ 171 h 336"/>
                <a:gd name="T32" fmla="*/ 91 w 279"/>
                <a:gd name="T33" fmla="*/ 171 h 336"/>
                <a:gd name="T34" fmla="*/ 90 w 279"/>
                <a:gd name="T35" fmla="*/ 192 h 336"/>
                <a:gd name="T36" fmla="*/ 90 w 279"/>
                <a:gd name="T37" fmla="*/ 278 h 336"/>
                <a:gd name="T38" fmla="*/ 91 w 279"/>
                <a:gd name="T39" fmla="*/ 294 h 336"/>
                <a:gd name="T40" fmla="*/ 110 w 279"/>
                <a:gd name="T41" fmla="*/ 311 h 336"/>
                <a:gd name="T42" fmla="*/ 200 w 279"/>
                <a:gd name="T43" fmla="*/ 310 h 336"/>
                <a:gd name="T44" fmla="*/ 263 w 279"/>
                <a:gd name="T45" fmla="*/ 260 h 336"/>
                <a:gd name="T46" fmla="*/ 279 w 279"/>
                <a:gd name="T47" fmla="*/ 247 h 336"/>
                <a:gd name="T48" fmla="*/ 252 w 279"/>
                <a:gd name="T49" fmla="*/ 336 h 336"/>
                <a:gd name="T50" fmla="*/ 0 w 279"/>
                <a:gd name="T51" fmla="*/ 336 h 336"/>
                <a:gd name="T52" fmla="*/ 10 w 279"/>
                <a:gd name="T53" fmla="*/ 326 h 336"/>
                <a:gd name="T54" fmla="*/ 34 w 279"/>
                <a:gd name="T55" fmla="*/ 290 h 336"/>
                <a:gd name="T56" fmla="*/ 34 w 279"/>
                <a:gd name="T57" fmla="*/ 48 h 336"/>
                <a:gd name="T58" fmla="*/ 9 w 279"/>
                <a:gd name="T59" fmla="*/ 11 h 336"/>
                <a:gd name="T60" fmla="*/ 2 w 279"/>
                <a:gd name="T61" fmla="*/ 4 h 336"/>
                <a:gd name="T62" fmla="*/ 4 w 279"/>
                <a:gd name="T6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6">
                  <a:moveTo>
                    <a:pt x="4" y="0"/>
                  </a:moveTo>
                  <a:cubicBezTo>
                    <a:pt x="83" y="0"/>
                    <a:pt x="162" y="0"/>
                    <a:pt x="244" y="0"/>
                  </a:cubicBezTo>
                  <a:cubicBezTo>
                    <a:pt x="246" y="26"/>
                    <a:pt x="247" y="51"/>
                    <a:pt x="250" y="80"/>
                  </a:cubicBezTo>
                  <a:cubicBezTo>
                    <a:pt x="245" y="77"/>
                    <a:pt x="241" y="76"/>
                    <a:pt x="240" y="74"/>
                  </a:cubicBezTo>
                  <a:cubicBezTo>
                    <a:pt x="238" y="68"/>
                    <a:pt x="237" y="62"/>
                    <a:pt x="235" y="57"/>
                  </a:cubicBezTo>
                  <a:cubicBezTo>
                    <a:pt x="228" y="38"/>
                    <a:pt x="216" y="26"/>
                    <a:pt x="195" y="26"/>
                  </a:cubicBezTo>
                  <a:cubicBezTo>
                    <a:pt x="162" y="25"/>
                    <a:pt x="128" y="25"/>
                    <a:pt x="94" y="25"/>
                  </a:cubicBezTo>
                  <a:cubicBezTo>
                    <a:pt x="90" y="40"/>
                    <a:pt x="89" y="119"/>
                    <a:pt x="93" y="145"/>
                  </a:cubicBezTo>
                  <a:cubicBezTo>
                    <a:pt x="103" y="145"/>
                    <a:pt x="114" y="145"/>
                    <a:pt x="125" y="145"/>
                  </a:cubicBezTo>
                  <a:cubicBezTo>
                    <a:pt x="142" y="145"/>
                    <a:pt x="159" y="146"/>
                    <a:pt x="175" y="145"/>
                  </a:cubicBezTo>
                  <a:cubicBezTo>
                    <a:pt x="198" y="145"/>
                    <a:pt x="203" y="141"/>
                    <a:pt x="210" y="120"/>
                  </a:cubicBezTo>
                  <a:cubicBezTo>
                    <a:pt x="211" y="117"/>
                    <a:pt x="214" y="114"/>
                    <a:pt x="217" y="108"/>
                  </a:cubicBezTo>
                  <a:cubicBezTo>
                    <a:pt x="219" y="113"/>
                    <a:pt x="222" y="116"/>
                    <a:pt x="222" y="119"/>
                  </a:cubicBezTo>
                  <a:cubicBezTo>
                    <a:pt x="225" y="150"/>
                    <a:pt x="223" y="194"/>
                    <a:pt x="217" y="206"/>
                  </a:cubicBezTo>
                  <a:cubicBezTo>
                    <a:pt x="214" y="203"/>
                    <a:pt x="212" y="200"/>
                    <a:pt x="211" y="197"/>
                  </a:cubicBezTo>
                  <a:cubicBezTo>
                    <a:pt x="203" y="176"/>
                    <a:pt x="196" y="171"/>
                    <a:pt x="174" y="171"/>
                  </a:cubicBezTo>
                  <a:cubicBezTo>
                    <a:pt x="147" y="170"/>
                    <a:pt x="120" y="171"/>
                    <a:pt x="91" y="171"/>
                  </a:cubicBezTo>
                  <a:cubicBezTo>
                    <a:pt x="91" y="179"/>
                    <a:pt x="90" y="186"/>
                    <a:pt x="90" y="192"/>
                  </a:cubicBezTo>
                  <a:cubicBezTo>
                    <a:pt x="90" y="221"/>
                    <a:pt x="90" y="249"/>
                    <a:pt x="90" y="278"/>
                  </a:cubicBezTo>
                  <a:cubicBezTo>
                    <a:pt x="90" y="283"/>
                    <a:pt x="90" y="289"/>
                    <a:pt x="91" y="294"/>
                  </a:cubicBezTo>
                  <a:cubicBezTo>
                    <a:pt x="93" y="306"/>
                    <a:pt x="98" y="310"/>
                    <a:pt x="110" y="311"/>
                  </a:cubicBezTo>
                  <a:cubicBezTo>
                    <a:pt x="140" y="311"/>
                    <a:pt x="170" y="312"/>
                    <a:pt x="200" y="310"/>
                  </a:cubicBezTo>
                  <a:cubicBezTo>
                    <a:pt x="232" y="308"/>
                    <a:pt x="251" y="288"/>
                    <a:pt x="263" y="260"/>
                  </a:cubicBezTo>
                  <a:cubicBezTo>
                    <a:pt x="266" y="254"/>
                    <a:pt x="265" y="244"/>
                    <a:pt x="279" y="247"/>
                  </a:cubicBezTo>
                  <a:cubicBezTo>
                    <a:pt x="273" y="277"/>
                    <a:pt x="260" y="305"/>
                    <a:pt x="252" y="336"/>
                  </a:cubicBezTo>
                  <a:cubicBezTo>
                    <a:pt x="169" y="336"/>
                    <a:pt x="87" y="336"/>
                    <a:pt x="0" y="336"/>
                  </a:cubicBezTo>
                  <a:cubicBezTo>
                    <a:pt x="5" y="331"/>
                    <a:pt x="7" y="327"/>
                    <a:pt x="10" y="326"/>
                  </a:cubicBezTo>
                  <a:cubicBezTo>
                    <a:pt x="29" y="321"/>
                    <a:pt x="34" y="307"/>
                    <a:pt x="34" y="290"/>
                  </a:cubicBezTo>
                  <a:cubicBezTo>
                    <a:pt x="34" y="209"/>
                    <a:pt x="34" y="129"/>
                    <a:pt x="34" y="48"/>
                  </a:cubicBezTo>
                  <a:cubicBezTo>
                    <a:pt x="34" y="30"/>
                    <a:pt x="29" y="15"/>
                    <a:pt x="9" y="11"/>
                  </a:cubicBezTo>
                  <a:cubicBezTo>
                    <a:pt x="6" y="10"/>
                    <a:pt x="4" y="6"/>
                    <a:pt x="2" y="4"/>
                  </a:cubicBezTo>
                  <a:cubicBezTo>
                    <a:pt x="3" y="2"/>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0">
              <a:extLst>
                <a:ext uri="{FF2B5EF4-FFF2-40B4-BE49-F238E27FC236}">
                  <a16:creationId xmlns:a16="http://schemas.microsoft.com/office/drawing/2014/main" id="{4B78BB7D-F80C-40A7-BA6D-EB184EE91B80}"/>
                </a:ext>
              </a:extLst>
            </p:cNvPr>
            <p:cNvSpPr>
              <a:spLocks/>
            </p:cNvSpPr>
            <p:nvPr userDrawn="1"/>
          </p:nvSpPr>
          <p:spPr bwMode="auto">
            <a:xfrm>
              <a:off x="5232829" y="2765370"/>
              <a:ext cx="158179" cy="191510"/>
            </a:xfrm>
            <a:custGeom>
              <a:avLst/>
              <a:gdLst>
                <a:gd name="T0" fmla="*/ 279 w 279"/>
                <a:gd name="T1" fmla="*/ 246 h 339"/>
                <a:gd name="T2" fmla="*/ 251 w 279"/>
                <a:gd name="T3" fmla="*/ 339 h 339"/>
                <a:gd name="T4" fmla="*/ 125 w 279"/>
                <a:gd name="T5" fmla="*/ 339 h 339"/>
                <a:gd name="T6" fmla="*/ 1 w 279"/>
                <a:gd name="T7" fmla="*/ 339 h 339"/>
                <a:gd name="T8" fmla="*/ 1 w 279"/>
                <a:gd name="T9" fmla="*/ 334 h 339"/>
                <a:gd name="T10" fmla="*/ 8 w 279"/>
                <a:gd name="T11" fmla="*/ 328 h 339"/>
                <a:gd name="T12" fmla="*/ 33 w 279"/>
                <a:gd name="T13" fmla="*/ 294 h 339"/>
                <a:gd name="T14" fmla="*/ 33 w 279"/>
                <a:gd name="T15" fmla="*/ 190 h 339"/>
                <a:gd name="T16" fmla="*/ 33 w 279"/>
                <a:gd name="T17" fmla="*/ 52 h 339"/>
                <a:gd name="T18" fmla="*/ 5 w 279"/>
                <a:gd name="T19" fmla="*/ 12 h 339"/>
                <a:gd name="T20" fmla="*/ 0 w 279"/>
                <a:gd name="T21" fmla="*/ 8 h 339"/>
                <a:gd name="T22" fmla="*/ 7 w 279"/>
                <a:gd name="T23" fmla="*/ 1 h 339"/>
                <a:gd name="T24" fmla="*/ 18 w 279"/>
                <a:gd name="T25" fmla="*/ 1 h 339"/>
                <a:gd name="T26" fmla="*/ 226 w 279"/>
                <a:gd name="T27" fmla="*/ 1 h 339"/>
                <a:gd name="T28" fmla="*/ 242 w 279"/>
                <a:gd name="T29" fmla="*/ 2 h 339"/>
                <a:gd name="T30" fmla="*/ 247 w 279"/>
                <a:gd name="T31" fmla="*/ 79 h 339"/>
                <a:gd name="T32" fmla="*/ 243 w 279"/>
                <a:gd name="T33" fmla="*/ 81 h 339"/>
                <a:gd name="T34" fmla="*/ 237 w 279"/>
                <a:gd name="T35" fmla="*/ 68 h 339"/>
                <a:gd name="T36" fmla="*/ 184 w 279"/>
                <a:gd name="T37" fmla="*/ 27 h 339"/>
                <a:gd name="T38" fmla="*/ 108 w 279"/>
                <a:gd name="T39" fmla="*/ 27 h 339"/>
                <a:gd name="T40" fmla="*/ 90 w 279"/>
                <a:gd name="T41" fmla="*/ 28 h 339"/>
                <a:gd name="T42" fmla="*/ 90 w 279"/>
                <a:gd name="T43" fmla="*/ 147 h 339"/>
                <a:gd name="T44" fmla="*/ 121 w 279"/>
                <a:gd name="T45" fmla="*/ 147 h 339"/>
                <a:gd name="T46" fmla="*/ 173 w 279"/>
                <a:gd name="T47" fmla="*/ 147 h 339"/>
                <a:gd name="T48" fmla="*/ 209 w 279"/>
                <a:gd name="T49" fmla="*/ 120 h 339"/>
                <a:gd name="T50" fmla="*/ 212 w 279"/>
                <a:gd name="T51" fmla="*/ 111 h 339"/>
                <a:gd name="T52" fmla="*/ 219 w 279"/>
                <a:gd name="T53" fmla="*/ 119 h 339"/>
                <a:gd name="T54" fmla="*/ 219 w 279"/>
                <a:gd name="T55" fmla="*/ 201 h 339"/>
                <a:gd name="T56" fmla="*/ 213 w 279"/>
                <a:gd name="T57" fmla="*/ 210 h 339"/>
                <a:gd name="T58" fmla="*/ 208 w 279"/>
                <a:gd name="T59" fmla="*/ 195 h 339"/>
                <a:gd name="T60" fmla="*/ 183 w 279"/>
                <a:gd name="T61" fmla="*/ 173 h 339"/>
                <a:gd name="T62" fmla="*/ 90 w 279"/>
                <a:gd name="T63" fmla="*/ 173 h 339"/>
                <a:gd name="T64" fmla="*/ 89 w 279"/>
                <a:gd name="T65" fmla="*/ 188 h 339"/>
                <a:gd name="T66" fmla="*/ 89 w 279"/>
                <a:gd name="T67" fmla="*/ 286 h 339"/>
                <a:gd name="T68" fmla="*/ 116 w 279"/>
                <a:gd name="T69" fmla="*/ 313 h 339"/>
                <a:gd name="T70" fmla="*/ 182 w 279"/>
                <a:gd name="T71" fmla="*/ 313 h 339"/>
                <a:gd name="T72" fmla="*/ 264 w 279"/>
                <a:gd name="T73" fmla="*/ 259 h 339"/>
                <a:gd name="T74" fmla="*/ 279 w 279"/>
                <a:gd name="T75" fmla="*/ 24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9" h="339">
                  <a:moveTo>
                    <a:pt x="279" y="246"/>
                  </a:moveTo>
                  <a:cubicBezTo>
                    <a:pt x="269" y="279"/>
                    <a:pt x="261" y="308"/>
                    <a:pt x="251" y="339"/>
                  </a:cubicBezTo>
                  <a:cubicBezTo>
                    <a:pt x="209" y="339"/>
                    <a:pt x="167" y="339"/>
                    <a:pt x="125" y="339"/>
                  </a:cubicBezTo>
                  <a:cubicBezTo>
                    <a:pt x="84" y="339"/>
                    <a:pt x="43" y="339"/>
                    <a:pt x="1" y="339"/>
                  </a:cubicBezTo>
                  <a:cubicBezTo>
                    <a:pt x="1" y="337"/>
                    <a:pt x="1" y="335"/>
                    <a:pt x="1" y="334"/>
                  </a:cubicBezTo>
                  <a:cubicBezTo>
                    <a:pt x="3" y="332"/>
                    <a:pt x="5" y="329"/>
                    <a:pt x="8" y="328"/>
                  </a:cubicBezTo>
                  <a:cubicBezTo>
                    <a:pt x="29" y="320"/>
                    <a:pt x="33" y="316"/>
                    <a:pt x="33" y="294"/>
                  </a:cubicBezTo>
                  <a:cubicBezTo>
                    <a:pt x="33" y="259"/>
                    <a:pt x="33" y="224"/>
                    <a:pt x="33" y="190"/>
                  </a:cubicBezTo>
                  <a:cubicBezTo>
                    <a:pt x="33" y="144"/>
                    <a:pt x="33" y="98"/>
                    <a:pt x="33" y="52"/>
                  </a:cubicBezTo>
                  <a:cubicBezTo>
                    <a:pt x="33" y="25"/>
                    <a:pt x="30" y="22"/>
                    <a:pt x="5" y="12"/>
                  </a:cubicBezTo>
                  <a:cubicBezTo>
                    <a:pt x="4" y="11"/>
                    <a:pt x="2" y="10"/>
                    <a:pt x="0" y="8"/>
                  </a:cubicBezTo>
                  <a:cubicBezTo>
                    <a:pt x="2" y="5"/>
                    <a:pt x="4" y="2"/>
                    <a:pt x="7" y="1"/>
                  </a:cubicBezTo>
                  <a:cubicBezTo>
                    <a:pt x="10" y="0"/>
                    <a:pt x="14" y="1"/>
                    <a:pt x="18" y="1"/>
                  </a:cubicBezTo>
                  <a:cubicBezTo>
                    <a:pt x="88" y="1"/>
                    <a:pt x="157" y="1"/>
                    <a:pt x="226" y="1"/>
                  </a:cubicBezTo>
                  <a:cubicBezTo>
                    <a:pt x="231" y="1"/>
                    <a:pt x="236" y="1"/>
                    <a:pt x="242" y="2"/>
                  </a:cubicBezTo>
                  <a:cubicBezTo>
                    <a:pt x="244" y="28"/>
                    <a:pt x="248" y="53"/>
                    <a:pt x="247" y="79"/>
                  </a:cubicBezTo>
                  <a:cubicBezTo>
                    <a:pt x="246" y="80"/>
                    <a:pt x="244" y="80"/>
                    <a:pt x="243" y="81"/>
                  </a:cubicBezTo>
                  <a:cubicBezTo>
                    <a:pt x="241" y="76"/>
                    <a:pt x="238" y="73"/>
                    <a:pt x="237" y="68"/>
                  </a:cubicBezTo>
                  <a:cubicBezTo>
                    <a:pt x="228" y="38"/>
                    <a:pt x="215" y="27"/>
                    <a:pt x="184" y="27"/>
                  </a:cubicBezTo>
                  <a:cubicBezTo>
                    <a:pt x="159" y="27"/>
                    <a:pt x="134" y="27"/>
                    <a:pt x="108" y="27"/>
                  </a:cubicBezTo>
                  <a:cubicBezTo>
                    <a:pt x="103" y="27"/>
                    <a:pt x="97" y="28"/>
                    <a:pt x="90" y="28"/>
                  </a:cubicBezTo>
                  <a:cubicBezTo>
                    <a:pt x="90" y="68"/>
                    <a:pt x="90" y="106"/>
                    <a:pt x="90" y="147"/>
                  </a:cubicBezTo>
                  <a:cubicBezTo>
                    <a:pt x="101" y="147"/>
                    <a:pt x="111" y="147"/>
                    <a:pt x="121" y="147"/>
                  </a:cubicBezTo>
                  <a:cubicBezTo>
                    <a:pt x="139" y="147"/>
                    <a:pt x="156" y="147"/>
                    <a:pt x="173" y="147"/>
                  </a:cubicBezTo>
                  <a:cubicBezTo>
                    <a:pt x="196" y="147"/>
                    <a:pt x="203" y="142"/>
                    <a:pt x="209" y="120"/>
                  </a:cubicBezTo>
                  <a:cubicBezTo>
                    <a:pt x="209" y="118"/>
                    <a:pt x="211" y="116"/>
                    <a:pt x="212" y="111"/>
                  </a:cubicBezTo>
                  <a:cubicBezTo>
                    <a:pt x="215" y="115"/>
                    <a:pt x="219" y="117"/>
                    <a:pt x="219" y="119"/>
                  </a:cubicBezTo>
                  <a:cubicBezTo>
                    <a:pt x="219" y="147"/>
                    <a:pt x="219" y="174"/>
                    <a:pt x="219" y="201"/>
                  </a:cubicBezTo>
                  <a:cubicBezTo>
                    <a:pt x="219" y="203"/>
                    <a:pt x="216" y="205"/>
                    <a:pt x="213" y="210"/>
                  </a:cubicBezTo>
                  <a:cubicBezTo>
                    <a:pt x="211" y="203"/>
                    <a:pt x="209" y="199"/>
                    <a:pt x="208" y="195"/>
                  </a:cubicBezTo>
                  <a:cubicBezTo>
                    <a:pt x="205" y="182"/>
                    <a:pt x="196" y="174"/>
                    <a:pt x="183" y="173"/>
                  </a:cubicBezTo>
                  <a:cubicBezTo>
                    <a:pt x="152" y="172"/>
                    <a:pt x="122" y="173"/>
                    <a:pt x="90" y="173"/>
                  </a:cubicBezTo>
                  <a:cubicBezTo>
                    <a:pt x="90" y="179"/>
                    <a:pt x="89" y="183"/>
                    <a:pt x="89" y="188"/>
                  </a:cubicBezTo>
                  <a:cubicBezTo>
                    <a:pt x="89" y="221"/>
                    <a:pt x="88" y="253"/>
                    <a:pt x="89" y="286"/>
                  </a:cubicBezTo>
                  <a:cubicBezTo>
                    <a:pt x="89" y="308"/>
                    <a:pt x="94" y="313"/>
                    <a:pt x="116" y="313"/>
                  </a:cubicBezTo>
                  <a:cubicBezTo>
                    <a:pt x="138" y="313"/>
                    <a:pt x="160" y="313"/>
                    <a:pt x="182" y="313"/>
                  </a:cubicBezTo>
                  <a:cubicBezTo>
                    <a:pt x="226" y="313"/>
                    <a:pt x="247" y="299"/>
                    <a:pt x="264" y="259"/>
                  </a:cubicBezTo>
                  <a:cubicBezTo>
                    <a:pt x="266" y="252"/>
                    <a:pt x="266" y="252"/>
                    <a:pt x="279"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1">
              <a:extLst>
                <a:ext uri="{FF2B5EF4-FFF2-40B4-BE49-F238E27FC236}">
                  <a16:creationId xmlns:a16="http://schemas.microsoft.com/office/drawing/2014/main" id="{ACC5C2E0-578D-4106-A278-2D77BC626EEF}"/>
                </a:ext>
              </a:extLst>
            </p:cNvPr>
            <p:cNvSpPr>
              <a:spLocks/>
            </p:cNvSpPr>
            <p:nvPr userDrawn="1"/>
          </p:nvSpPr>
          <p:spPr bwMode="auto">
            <a:xfrm>
              <a:off x="5730528" y="2414552"/>
              <a:ext cx="158744" cy="192075"/>
            </a:xfrm>
            <a:custGeom>
              <a:avLst/>
              <a:gdLst>
                <a:gd name="T0" fmla="*/ 281 w 281"/>
                <a:gd name="T1" fmla="*/ 245 h 339"/>
                <a:gd name="T2" fmla="*/ 251 w 281"/>
                <a:gd name="T3" fmla="*/ 339 h 339"/>
                <a:gd name="T4" fmla="*/ 232 w 281"/>
                <a:gd name="T5" fmla="*/ 339 h 339"/>
                <a:gd name="T6" fmla="*/ 20 w 281"/>
                <a:gd name="T7" fmla="*/ 339 h 339"/>
                <a:gd name="T8" fmla="*/ 5 w 281"/>
                <a:gd name="T9" fmla="*/ 338 h 339"/>
                <a:gd name="T10" fmla="*/ 0 w 281"/>
                <a:gd name="T11" fmla="*/ 330 h 339"/>
                <a:gd name="T12" fmla="*/ 8 w 281"/>
                <a:gd name="T13" fmla="*/ 327 h 339"/>
                <a:gd name="T14" fmla="*/ 32 w 281"/>
                <a:gd name="T15" fmla="*/ 300 h 339"/>
                <a:gd name="T16" fmla="*/ 34 w 281"/>
                <a:gd name="T17" fmla="*/ 274 h 339"/>
                <a:gd name="T18" fmla="*/ 34 w 281"/>
                <a:gd name="T19" fmla="*/ 67 h 339"/>
                <a:gd name="T20" fmla="*/ 34 w 281"/>
                <a:gd name="T21" fmla="*/ 65 h 339"/>
                <a:gd name="T22" fmla="*/ 1 w 281"/>
                <a:gd name="T23" fmla="*/ 9 h 339"/>
                <a:gd name="T24" fmla="*/ 17 w 281"/>
                <a:gd name="T25" fmla="*/ 4 h 339"/>
                <a:gd name="T26" fmla="*/ 195 w 281"/>
                <a:gd name="T27" fmla="*/ 3 h 339"/>
                <a:gd name="T28" fmla="*/ 243 w 281"/>
                <a:gd name="T29" fmla="*/ 3 h 339"/>
                <a:gd name="T30" fmla="*/ 249 w 281"/>
                <a:gd name="T31" fmla="*/ 79 h 339"/>
                <a:gd name="T32" fmla="*/ 246 w 281"/>
                <a:gd name="T33" fmla="*/ 81 h 339"/>
                <a:gd name="T34" fmla="*/ 238 w 281"/>
                <a:gd name="T35" fmla="*/ 72 h 339"/>
                <a:gd name="T36" fmla="*/ 229 w 281"/>
                <a:gd name="T37" fmla="*/ 48 h 339"/>
                <a:gd name="T38" fmla="*/ 199 w 281"/>
                <a:gd name="T39" fmla="*/ 28 h 339"/>
                <a:gd name="T40" fmla="*/ 91 w 281"/>
                <a:gd name="T41" fmla="*/ 28 h 339"/>
                <a:gd name="T42" fmla="*/ 91 w 281"/>
                <a:gd name="T43" fmla="*/ 147 h 339"/>
                <a:gd name="T44" fmla="*/ 122 w 281"/>
                <a:gd name="T45" fmla="*/ 147 h 339"/>
                <a:gd name="T46" fmla="*/ 176 w 281"/>
                <a:gd name="T47" fmla="*/ 147 h 339"/>
                <a:gd name="T48" fmla="*/ 208 w 281"/>
                <a:gd name="T49" fmla="*/ 124 h 339"/>
                <a:gd name="T50" fmla="*/ 214 w 281"/>
                <a:gd name="T51" fmla="*/ 111 h 339"/>
                <a:gd name="T52" fmla="*/ 214 w 281"/>
                <a:gd name="T53" fmla="*/ 210 h 339"/>
                <a:gd name="T54" fmla="*/ 207 w 281"/>
                <a:gd name="T55" fmla="*/ 194 h 339"/>
                <a:gd name="T56" fmla="*/ 181 w 281"/>
                <a:gd name="T57" fmla="*/ 175 h 339"/>
                <a:gd name="T58" fmla="*/ 98 w 281"/>
                <a:gd name="T59" fmla="*/ 176 h 339"/>
                <a:gd name="T60" fmla="*/ 91 w 281"/>
                <a:gd name="T61" fmla="*/ 177 h 339"/>
                <a:gd name="T62" fmla="*/ 90 w 281"/>
                <a:gd name="T63" fmla="*/ 193 h 339"/>
                <a:gd name="T64" fmla="*/ 90 w 281"/>
                <a:gd name="T65" fmla="*/ 289 h 339"/>
                <a:gd name="T66" fmla="*/ 114 w 281"/>
                <a:gd name="T67" fmla="*/ 313 h 339"/>
                <a:gd name="T68" fmla="*/ 190 w 281"/>
                <a:gd name="T69" fmla="*/ 313 h 339"/>
                <a:gd name="T70" fmla="*/ 261 w 281"/>
                <a:gd name="T71" fmla="*/ 265 h 339"/>
                <a:gd name="T72" fmla="*/ 267 w 281"/>
                <a:gd name="T73" fmla="*/ 252 h 339"/>
                <a:gd name="T74" fmla="*/ 281 w 281"/>
                <a:gd name="T75" fmla="*/ 24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1" h="339">
                  <a:moveTo>
                    <a:pt x="281" y="245"/>
                  </a:moveTo>
                  <a:cubicBezTo>
                    <a:pt x="270" y="279"/>
                    <a:pt x="261" y="309"/>
                    <a:pt x="251" y="339"/>
                  </a:cubicBezTo>
                  <a:cubicBezTo>
                    <a:pt x="244" y="339"/>
                    <a:pt x="238" y="339"/>
                    <a:pt x="232" y="339"/>
                  </a:cubicBezTo>
                  <a:cubicBezTo>
                    <a:pt x="162" y="339"/>
                    <a:pt x="91" y="339"/>
                    <a:pt x="20" y="339"/>
                  </a:cubicBezTo>
                  <a:cubicBezTo>
                    <a:pt x="15" y="339"/>
                    <a:pt x="10" y="339"/>
                    <a:pt x="5" y="338"/>
                  </a:cubicBezTo>
                  <a:cubicBezTo>
                    <a:pt x="3" y="338"/>
                    <a:pt x="2" y="333"/>
                    <a:pt x="0" y="330"/>
                  </a:cubicBezTo>
                  <a:cubicBezTo>
                    <a:pt x="4" y="329"/>
                    <a:pt x="6" y="328"/>
                    <a:pt x="8" y="327"/>
                  </a:cubicBezTo>
                  <a:cubicBezTo>
                    <a:pt x="25" y="323"/>
                    <a:pt x="31" y="317"/>
                    <a:pt x="32" y="300"/>
                  </a:cubicBezTo>
                  <a:cubicBezTo>
                    <a:pt x="33" y="292"/>
                    <a:pt x="34" y="283"/>
                    <a:pt x="34" y="274"/>
                  </a:cubicBezTo>
                  <a:cubicBezTo>
                    <a:pt x="34" y="205"/>
                    <a:pt x="34" y="136"/>
                    <a:pt x="34" y="67"/>
                  </a:cubicBezTo>
                  <a:cubicBezTo>
                    <a:pt x="34" y="66"/>
                    <a:pt x="34" y="65"/>
                    <a:pt x="34" y="65"/>
                  </a:cubicBezTo>
                  <a:cubicBezTo>
                    <a:pt x="34" y="27"/>
                    <a:pt x="32" y="25"/>
                    <a:pt x="1" y="9"/>
                  </a:cubicBezTo>
                  <a:cubicBezTo>
                    <a:pt x="4" y="0"/>
                    <a:pt x="12" y="4"/>
                    <a:pt x="17" y="4"/>
                  </a:cubicBezTo>
                  <a:cubicBezTo>
                    <a:pt x="77" y="3"/>
                    <a:pt x="136" y="3"/>
                    <a:pt x="195" y="3"/>
                  </a:cubicBezTo>
                  <a:cubicBezTo>
                    <a:pt x="211" y="3"/>
                    <a:pt x="226" y="3"/>
                    <a:pt x="243" y="3"/>
                  </a:cubicBezTo>
                  <a:cubicBezTo>
                    <a:pt x="245" y="29"/>
                    <a:pt x="247" y="54"/>
                    <a:pt x="249" y="79"/>
                  </a:cubicBezTo>
                  <a:cubicBezTo>
                    <a:pt x="248" y="79"/>
                    <a:pt x="247" y="80"/>
                    <a:pt x="246" y="81"/>
                  </a:cubicBezTo>
                  <a:cubicBezTo>
                    <a:pt x="243" y="78"/>
                    <a:pt x="240" y="76"/>
                    <a:pt x="238" y="72"/>
                  </a:cubicBezTo>
                  <a:cubicBezTo>
                    <a:pt x="235" y="65"/>
                    <a:pt x="233" y="56"/>
                    <a:pt x="229" y="48"/>
                  </a:cubicBezTo>
                  <a:cubicBezTo>
                    <a:pt x="223" y="36"/>
                    <a:pt x="212" y="28"/>
                    <a:pt x="199" y="28"/>
                  </a:cubicBezTo>
                  <a:cubicBezTo>
                    <a:pt x="163" y="27"/>
                    <a:pt x="128" y="28"/>
                    <a:pt x="91" y="28"/>
                  </a:cubicBezTo>
                  <a:cubicBezTo>
                    <a:pt x="91" y="68"/>
                    <a:pt x="91" y="106"/>
                    <a:pt x="91" y="147"/>
                  </a:cubicBezTo>
                  <a:cubicBezTo>
                    <a:pt x="102" y="147"/>
                    <a:pt x="112" y="147"/>
                    <a:pt x="122" y="147"/>
                  </a:cubicBezTo>
                  <a:cubicBezTo>
                    <a:pt x="140" y="147"/>
                    <a:pt x="158" y="147"/>
                    <a:pt x="176" y="147"/>
                  </a:cubicBezTo>
                  <a:cubicBezTo>
                    <a:pt x="196" y="147"/>
                    <a:pt x="202" y="142"/>
                    <a:pt x="208" y="124"/>
                  </a:cubicBezTo>
                  <a:cubicBezTo>
                    <a:pt x="210" y="120"/>
                    <a:pt x="212" y="117"/>
                    <a:pt x="214" y="111"/>
                  </a:cubicBezTo>
                  <a:cubicBezTo>
                    <a:pt x="222" y="126"/>
                    <a:pt x="223" y="193"/>
                    <a:pt x="214" y="210"/>
                  </a:cubicBezTo>
                  <a:cubicBezTo>
                    <a:pt x="211" y="203"/>
                    <a:pt x="209" y="199"/>
                    <a:pt x="207" y="194"/>
                  </a:cubicBezTo>
                  <a:cubicBezTo>
                    <a:pt x="202" y="178"/>
                    <a:pt x="198" y="175"/>
                    <a:pt x="181" y="175"/>
                  </a:cubicBezTo>
                  <a:cubicBezTo>
                    <a:pt x="153" y="175"/>
                    <a:pt x="125" y="175"/>
                    <a:pt x="98" y="176"/>
                  </a:cubicBezTo>
                  <a:cubicBezTo>
                    <a:pt x="96" y="176"/>
                    <a:pt x="94" y="177"/>
                    <a:pt x="91" y="177"/>
                  </a:cubicBezTo>
                  <a:cubicBezTo>
                    <a:pt x="90" y="182"/>
                    <a:pt x="90" y="188"/>
                    <a:pt x="90" y="193"/>
                  </a:cubicBezTo>
                  <a:cubicBezTo>
                    <a:pt x="90" y="225"/>
                    <a:pt x="89" y="257"/>
                    <a:pt x="90" y="289"/>
                  </a:cubicBezTo>
                  <a:cubicBezTo>
                    <a:pt x="90" y="307"/>
                    <a:pt x="96" y="312"/>
                    <a:pt x="114" y="313"/>
                  </a:cubicBezTo>
                  <a:cubicBezTo>
                    <a:pt x="139" y="313"/>
                    <a:pt x="164" y="313"/>
                    <a:pt x="190" y="313"/>
                  </a:cubicBezTo>
                  <a:cubicBezTo>
                    <a:pt x="224" y="313"/>
                    <a:pt x="248" y="297"/>
                    <a:pt x="261" y="265"/>
                  </a:cubicBezTo>
                  <a:cubicBezTo>
                    <a:pt x="263" y="261"/>
                    <a:pt x="264" y="256"/>
                    <a:pt x="267" y="252"/>
                  </a:cubicBezTo>
                  <a:cubicBezTo>
                    <a:pt x="269" y="250"/>
                    <a:pt x="274" y="249"/>
                    <a:pt x="281"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2">
              <a:extLst>
                <a:ext uri="{FF2B5EF4-FFF2-40B4-BE49-F238E27FC236}">
                  <a16:creationId xmlns:a16="http://schemas.microsoft.com/office/drawing/2014/main" id="{A01B19FA-5458-49F4-856F-55E509876ACE}"/>
                </a:ext>
              </a:extLst>
            </p:cNvPr>
            <p:cNvSpPr>
              <a:spLocks/>
            </p:cNvSpPr>
            <p:nvPr userDrawn="1"/>
          </p:nvSpPr>
          <p:spPr bwMode="auto">
            <a:xfrm>
              <a:off x="4717052" y="2416812"/>
              <a:ext cx="158179" cy="189250"/>
            </a:xfrm>
            <a:custGeom>
              <a:avLst/>
              <a:gdLst>
                <a:gd name="T0" fmla="*/ 88 w 279"/>
                <a:gd name="T1" fmla="*/ 171 h 334"/>
                <a:gd name="T2" fmla="*/ 88 w 279"/>
                <a:gd name="T3" fmla="*/ 285 h 334"/>
                <a:gd name="T4" fmla="*/ 114 w 279"/>
                <a:gd name="T5" fmla="*/ 309 h 334"/>
                <a:gd name="T6" fmla="*/ 186 w 279"/>
                <a:gd name="T7" fmla="*/ 309 h 334"/>
                <a:gd name="T8" fmla="*/ 261 w 279"/>
                <a:gd name="T9" fmla="*/ 259 h 334"/>
                <a:gd name="T10" fmla="*/ 267 w 279"/>
                <a:gd name="T11" fmla="*/ 247 h 334"/>
                <a:gd name="T12" fmla="*/ 279 w 279"/>
                <a:gd name="T13" fmla="*/ 242 h 334"/>
                <a:gd name="T14" fmla="*/ 251 w 279"/>
                <a:gd name="T15" fmla="*/ 334 h 334"/>
                <a:gd name="T16" fmla="*/ 2 w 279"/>
                <a:gd name="T17" fmla="*/ 333 h 334"/>
                <a:gd name="T18" fmla="*/ 0 w 279"/>
                <a:gd name="T19" fmla="*/ 328 h 334"/>
                <a:gd name="T20" fmla="*/ 4 w 279"/>
                <a:gd name="T21" fmla="*/ 324 h 334"/>
                <a:gd name="T22" fmla="*/ 32 w 279"/>
                <a:gd name="T23" fmla="*/ 289 h 334"/>
                <a:gd name="T24" fmla="*/ 32 w 279"/>
                <a:gd name="T25" fmla="*/ 44 h 334"/>
                <a:gd name="T26" fmla="*/ 8 w 279"/>
                <a:gd name="T27" fmla="*/ 10 h 334"/>
                <a:gd name="T28" fmla="*/ 1 w 279"/>
                <a:gd name="T29" fmla="*/ 6 h 334"/>
                <a:gd name="T30" fmla="*/ 0 w 279"/>
                <a:gd name="T31" fmla="*/ 3 h 334"/>
                <a:gd name="T32" fmla="*/ 4 w 279"/>
                <a:gd name="T33" fmla="*/ 0 h 334"/>
                <a:gd name="T34" fmla="*/ 242 w 279"/>
                <a:gd name="T35" fmla="*/ 0 h 334"/>
                <a:gd name="T36" fmla="*/ 246 w 279"/>
                <a:gd name="T37" fmla="*/ 75 h 334"/>
                <a:gd name="T38" fmla="*/ 241 w 279"/>
                <a:gd name="T39" fmla="*/ 77 h 334"/>
                <a:gd name="T40" fmla="*/ 236 w 279"/>
                <a:gd name="T41" fmla="*/ 61 h 334"/>
                <a:gd name="T42" fmla="*/ 187 w 279"/>
                <a:gd name="T43" fmla="*/ 23 h 334"/>
                <a:gd name="T44" fmla="*/ 91 w 279"/>
                <a:gd name="T45" fmla="*/ 23 h 334"/>
                <a:gd name="T46" fmla="*/ 90 w 279"/>
                <a:gd name="T47" fmla="*/ 143 h 334"/>
                <a:gd name="T48" fmla="*/ 137 w 279"/>
                <a:gd name="T49" fmla="*/ 143 h 334"/>
                <a:gd name="T50" fmla="*/ 163 w 279"/>
                <a:gd name="T51" fmla="*/ 143 h 334"/>
                <a:gd name="T52" fmla="*/ 209 w 279"/>
                <a:gd name="T53" fmla="*/ 113 h 334"/>
                <a:gd name="T54" fmla="*/ 216 w 279"/>
                <a:gd name="T55" fmla="*/ 108 h 334"/>
                <a:gd name="T56" fmla="*/ 217 w 279"/>
                <a:gd name="T57" fmla="*/ 202 h 334"/>
                <a:gd name="T58" fmla="*/ 207 w 279"/>
                <a:gd name="T59" fmla="*/ 194 h 334"/>
                <a:gd name="T60" fmla="*/ 176 w 279"/>
                <a:gd name="T61" fmla="*/ 171 h 334"/>
                <a:gd name="T62" fmla="*/ 88 w 279"/>
                <a:gd name="T63" fmla="*/ 1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4">
                  <a:moveTo>
                    <a:pt x="88" y="171"/>
                  </a:moveTo>
                  <a:cubicBezTo>
                    <a:pt x="88" y="211"/>
                    <a:pt x="87" y="248"/>
                    <a:pt x="88" y="285"/>
                  </a:cubicBezTo>
                  <a:cubicBezTo>
                    <a:pt x="88" y="304"/>
                    <a:pt x="94" y="308"/>
                    <a:pt x="114" y="309"/>
                  </a:cubicBezTo>
                  <a:cubicBezTo>
                    <a:pt x="138" y="309"/>
                    <a:pt x="162" y="309"/>
                    <a:pt x="186" y="309"/>
                  </a:cubicBezTo>
                  <a:cubicBezTo>
                    <a:pt x="222" y="309"/>
                    <a:pt x="247" y="292"/>
                    <a:pt x="261" y="259"/>
                  </a:cubicBezTo>
                  <a:cubicBezTo>
                    <a:pt x="263" y="255"/>
                    <a:pt x="264" y="250"/>
                    <a:pt x="267" y="247"/>
                  </a:cubicBezTo>
                  <a:cubicBezTo>
                    <a:pt x="268" y="245"/>
                    <a:pt x="272" y="244"/>
                    <a:pt x="279" y="242"/>
                  </a:cubicBezTo>
                  <a:cubicBezTo>
                    <a:pt x="269" y="275"/>
                    <a:pt x="260" y="304"/>
                    <a:pt x="251" y="334"/>
                  </a:cubicBezTo>
                  <a:cubicBezTo>
                    <a:pt x="167" y="334"/>
                    <a:pt x="85" y="334"/>
                    <a:pt x="2" y="333"/>
                  </a:cubicBezTo>
                  <a:cubicBezTo>
                    <a:pt x="2" y="333"/>
                    <a:pt x="1" y="330"/>
                    <a:pt x="0" y="328"/>
                  </a:cubicBezTo>
                  <a:cubicBezTo>
                    <a:pt x="1" y="327"/>
                    <a:pt x="2" y="325"/>
                    <a:pt x="4" y="324"/>
                  </a:cubicBezTo>
                  <a:cubicBezTo>
                    <a:pt x="27" y="317"/>
                    <a:pt x="32" y="312"/>
                    <a:pt x="32" y="289"/>
                  </a:cubicBezTo>
                  <a:cubicBezTo>
                    <a:pt x="32" y="207"/>
                    <a:pt x="32" y="125"/>
                    <a:pt x="32" y="44"/>
                  </a:cubicBezTo>
                  <a:cubicBezTo>
                    <a:pt x="32" y="26"/>
                    <a:pt x="26" y="14"/>
                    <a:pt x="8" y="10"/>
                  </a:cubicBezTo>
                  <a:cubicBezTo>
                    <a:pt x="5" y="9"/>
                    <a:pt x="3" y="7"/>
                    <a:pt x="1" y="6"/>
                  </a:cubicBezTo>
                  <a:cubicBezTo>
                    <a:pt x="1" y="5"/>
                    <a:pt x="1" y="5"/>
                    <a:pt x="0" y="3"/>
                  </a:cubicBezTo>
                  <a:cubicBezTo>
                    <a:pt x="2" y="2"/>
                    <a:pt x="3" y="0"/>
                    <a:pt x="4" y="0"/>
                  </a:cubicBezTo>
                  <a:cubicBezTo>
                    <a:pt x="83" y="0"/>
                    <a:pt x="161" y="0"/>
                    <a:pt x="242" y="0"/>
                  </a:cubicBezTo>
                  <a:cubicBezTo>
                    <a:pt x="243" y="26"/>
                    <a:pt x="249" y="50"/>
                    <a:pt x="246" y="75"/>
                  </a:cubicBezTo>
                  <a:cubicBezTo>
                    <a:pt x="244" y="76"/>
                    <a:pt x="242" y="76"/>
                    <a:pt x="241" y="77"/>
                  </a:cubicBezTo>
                  <a:cubicBezTo>
                    <a:pt x="239" y="71"/>
                    <a:pt x="237" y="66"/>
                    <a:pt x="236" y="61"/>
                  </a:cubicBezTo>
                  <a:cubicBezTo>
                    <a:pt x="231" y="41"/>
                    <a:pt x="214" y="22"/>
                    <a:pt x="187" y="23"/>
                  </a:cubicBezTo>
                  <a:cubicBezTo>
                    <a:pt x="155" y="24"/>
                    <a:pt x="123" y="23"/>
                    <a:pt x="91" y="23"/>
                  </a:cubicBezTo>
                  <a:cubicBezTo>
                    <a:pt x="87" y="39"/>
                    <a:pt x="86" y="121"/>
                    <a:pt x="90" y="143"/>
                  </a:cubicBezTo>
                  <a:cubicBezTo>
                    <a:pt x="106" y="143"/>
                    <a:pt x="122" y="143"/>
                    <a:pt x="137" y="143"/>
                  </a:cubicBezTo>
                  <a:cubicBezTo>
                    <a:pt x="146" y="143"/>
                    <a:pt x="155" y="143"/>
                    <a:pt x="163" y="143"/>
                  </a:cubicBezTo>
                  <a:cubicBezTo>
                    <a:pt x="187" y="146"/>
                    <a:pt x="204" y="140"/>
                    <a:pt x="209" y="113"/>
                  </a:cubicBezTo>
                  <a:cubicBezTo>
                    <a:pt x="209" y="112"/>
                    <a:pt x="213" y="110"/>
                    <a:pt x="216" y="108"/>
                  </a:cubicBezTo>
                  <a:cubicBezTo>
                    <a:pt x="220" y="124"/>
                    <a:pt x="221" y="180"/>
                    <a:pt x="217" y="202"/>
                  </a:cubicBezTo>
                  <a:cubicBezTo>
                    <a:pt x="210" y="205"/>
                    <a:pt x="209" y="200"/>
                    <a:pt x="207" y="194"/>
                  </a:cubicBezTo>
                  <a:cubicBezTo>
                    <a:pt x="199" y="172"/>
                    <a:pt x="198" y="171"/>
                    <a:pt x="176" y="171"/>
                  </a:cubicBezTo>
                  <a:cubicBezTo>
                    <a:pt x="147" y="171"/>
                    <a:pt x="119" y="171"/>
                    <a:pt x="88"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3">
              <a:extLst>
                <a:ext uri="{FF2B5EF4-FFF2-40B4-BE49-F238E27FC236}">
                  <a16:creationId xmlns:a16="http://schemas.microsoft.com/office/drawing/2014/main" id="{DAFFE56A-1314-4671-9322-699E6D7BAC61}"/>
                </a:ext>
              </a:extLst>
            </p:cNvPr>
            <p:cNvSpPr>
              <a:spLocks/>
            </p:cNvSpPr>
            <p:nvPr userDrawn="1"/>
          </p:nvSpPr>
          <p:spPr bwMode="auto">
            <a:xfrm>
              <a:off x="5031715" y="2765936"/>
              <a:ext cx="184166" cy="194334"/>
            </a:xfrm>
            <a:custGeom>
              <a:avLst/>
              <a:gdLst>
                <a:gd name="T0" fmla="*/ 230 w 326"/>
                <a:gd name="T1" fmla="*/ 7 h 344"/>
                <a:gd name="T2" fmla="*/ 242 w 326"/>
                <a:gd name="T3" fmla="*/ 0 h 344"/>
                <a:gd name="T4" fmla="*/ 316 w 326"/>
                <a:gd name="T5" fmla="*/ 0 h 344"/>
                <a:gd name="T6" fmla="*/ 326 w 326"/>
                <a:gd name="T7" fmla="*/ 6 h 344"/>
                <a:gd name="T8" fmla="*/ 321 w 326"/>
                <a:gd name="T9" fmla="*/ 11 h 344"/>
                <a:gd name="T10" fmla="*/ 293 w 326"/>
                <a:gd name="T11" fmla="*/ 45 h 344"/>
                <a:gd name="T12" fmla="*/ 293 w 326"/>
                <a:gd name="T13" fmla="*/ 223 h 344"/>
                <a:gd name="T14" fmla="*/ 201 w 326"/>
                <a:gd name="T15" fmla="*/ 338 h 344"/>
                <a:gd name="T16" fmla="*/ 107 w 326"/>
                <a:gd name="T17" fmla="*/ 332 h 344"/>
                <a:gd name="T18" fmla="*/ 31 w 326"/>
                <a:gd name="T19" fmla="*/ 223 h 344"/>
                <a:gd name="T20" fmla="*/ 31 w 326"/>
                <a:gd name="T21" fmla="*/ 69 h 344"/>
                <a:gd name="T22" fmla="*/ 0 w 326"/>
                <a:gd name="T23" fmla="*/ 6 h 344"/>
                <a:gd name="T24" fmla="*/ 9 w 326"/>
                <a:gd name="T25" fmla="*/ 0 h 344"/>
                <a:gd name="T26" fmla="*/ 113 w 326"/>
                <a:gd name="T27" fmla="*/ 0 h 344"/>
                <a:gd name="T28" fmla="*/ 122 w 326"/>
                <a:gd name="T29" fmla="*/ 5 h 344"/>
                <a:gd name="T30" fmla="*/ 110 w 326"/>
                <a:gd name="T31" fmla="*/ 13 h 344"/>
                <a:gd name="T32" fmla="*/ 89 w 326"/>
                <a:gd name="T33" fmla="*/ 48 h 344"/>
                <a:gd name="T34" fmla="*/ 89 w 326"/>
                <a:gd name="T35" fmla="*/ 228 h 344"/>
                <a:gd name="T36" fmla="*/ 158 w 326"/>
                <a:gd name="T37" fmla="*/ 313 h 344"/>
                <a:gd name="T38" fmla="*/ 264 w 326"/>
                <a:gd name="T39" fmla="*/ 227 h 344"/>
                <a:gd name="T40" fmla="*/ 265 w 326"/>
                <a:gd name="T41" fmla="*/ 43 h 344"/>
                <a:gd name="T42" fmla="*/ 238 w 326"/>
                <a:gd name="T43" fmla="*/ 11 h 344"/>
                <a:gd name="T44" fmla="*/ 230 w 326"/>
                <a:gd name="T45" fmla="*/ 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344">
                  <a:moveTo>
                    <a:pt x="230" y="7"/>
                  </a:moveTo>
                  <a:cubicBezTo>
                    <a:pt x="235" y="4"/>
                    <a:pt x="238" y="0"/>
                    <a:pt x="242" y="0"/>
                  </a:cubicBezTo>
                  <a:cubicBezTo>
                    <a:pt x="266" y="0"/>
                    <a:pt x="291" y="0"/>
                    <a:pt x="316" y="0"/>
                  </a:cubicBezTo>
                  <a:cubicBezTo>
                    <a:pt x="319" y="0"/>
                    <a:pt x="322" y="4"/>
                    <a:pt x="326" y="6"/>
                  </a:cubicBezTo>
                  <a:cubicBezTo>
                    <a:pt x="323" y="9"/>
                    <a:pt x="322" y="11"/>
                    <a:pt x="321" y="11"/>
                  </a:cubicBezTo>
                  <a:cubicBezTo>
                    <a:pt x="297" y="15"/>
                    <a:pt x="293" y="20"/>
                    <a:pt x="293" y="45"/>
                  </a:cubicBezTo>
                  <a:cubicBezTo>
                    <a:pt x="293" y="104"/>
                    <a:pt x="291" y="163"/>
                    <a:pt x="293" y="223"/>
                  </a:cubicBezTo>
                  <a:cubicBezTo>
                    <a:pt x="295" y="281"/>
                    <a:pt x="259" y="326"/>
                    <a:pt x="201" y="338"/>
                  </a:cubicBezTo>
                  <a:cubicBezTo>
                    <a:pt x="169" y="344"/>
                    <a:pt x="138" y="343"/>
                    <a:pt x="107" y="332"/>
                  </a:cubicBezTo>
                  <a:cubicBezTo>
                    <a:pt x="58" y="313"/>
                    <a:pt x="32" y="276"/>
                    <a:pt x="31" y="223"/>
                  </a:cubicBezTo>
                  <a:cubicBezTo>
                    <a:pt x="31" y="172"/>
                    <a:pt x="31" y="121"/>
                    <a:pt x="31" y="69"/>
                  </a:cubicBezTo>
                  <a:cubicBezTo>
                    <a:pt x="31" y="29"/>
                    <a:pt x="31" y="29"/>
                    <a:pt x="0" y="6"/>
                  </a:cubicBezTo>
                  <a:cubicBezTo>
                    <a:pt x="3" y="4"/>
                    <a:pt x="6" y="0"/>
                    <a:pt x="9" y="0"/>
                  </a:cubicBezTo>
                  <a:cubicBezTo>
                    <a:pt x="43" y="0"/>
                    <a:pt x="78" y="0"/>
                    <a:pt x="113" y="0"/>
                  </a:cubicBezTo>
                  <a:cubicBezTo>
                    <a:pt x="115" y="0"/>
                    <a:pt x="117" y="2"/>
                    <a:pt x="122" y="5"/>
                  </a:cubicBezTo>
                  <a:cubicBezTo>
                    <a:pt x="117" y="9"/>
                    <a:pt x="114" y="12"/>
                    <a:pt x="110" y="13"/>
                  </a:cubicBezTo>
                  <a:cubicBezTo>
                    <a:pt x="95" y="21"/>
                    <a:pt x="89" y="32"/>
                    <a:pt x="89" y="48"/>
                  </a:cubicBezTo>
                  <a:cubicBezTo>
                    <a:pt x="89" y="108"/>
                    <a:pt x="88" y="168"/>
                    <a:pt x="89" y="228"/>
                  </a:cubicBezTo>
                  <a:cubicBezTo>
                    <a:pt x="90" y="274"/>
                    <a:pt x="117" y="306"/>
                    <a:pt x="158" y="313"/>
                  </a:cubicBezTo>
                  <a:cubicBezTo>
                    <a:pt x="212" y="323"/>
                    <a:pt x="264" y="282"/>
                    <a:pt x="264" y="227"/>
                  </a:cubicBezTo>
                  <a:cubicBezTo>
                    <a:pt x="265" y="166"/>
                    <a:pt x="265" y="104"/>
                    <a:pt x="265" y="43"/>
                  </a:cubicBezTo>
                  <a:cubicBezTo>
                    <a:pt x="265" y="20"/>
                    <a:pt x="262" y="17"/>
                    <a:pt x="238" y="11"/>
                  </a:cubicBezTo>
                  <a:cubicBezTo>
                    <a:pt x="236" y="11"/>
                    <a:pt x="235" y="9"/>
                    <a:pt x="23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4">
              <a:extLst>
                <a:ext uri="{FF2B5EF4-FFF2-40B4-BE49-F238E27FC236}">
                  <a16:creationId xmlns:a16="http://schemas.microsoft.com/office/drawing/2014/main" id="{968A8035-0BB9-4982-8230-3B83774082FF}"/>
                </a:ext>
              </a:extLst>
            </p:cNvPr>
            <p:cNvSpPr>
              <a:spLocks noEditPoints="1"/>
            </p:cNvSpPr>
            <p:nvPr userDrawn="1"/>
          </p:nvSpPr>
          <p:spPr bwMode="auto">
            <a:xfrm>
              <a:off x="6061575" y="2758591"/>
              <a:ext cx="192075" cy="198289"/>
            </a:xfrm>
            <a:custGeom>
              <a:avLst/>
              <a:gdLst>
                <a:gd name="T0" fmla="*/ 339 w 339"/>
                <a:gd name="T1" fmla="*/ 344 h 351"/>
                <a:gd name="T2" fmla="*/ 222 w 339"/>
                <a:gd name="T3" fmla="*/ 347 h 351"/>
                <a:gd name="T4" fmla="*/ 221 w 339"/>
                <a:gd name="T5" fmla="*/ 343 h 351"/>
                <a:gd name="T6" fmla="*/ 234 w 339"/>
                <a:gd name="T7" fmla="*/ 337 h 351"/>
                <a:gd name="T8" fmla="*/ 245 w 339"/>
                <a:gd name="T9" fmla="*/ 314 h 351"/>
                <a:gd name="T10" fmla="*/ 215 w 339"/>
                <a:gd name="T11" fmla="*/ 244 h 351"/>
                <a:gd name="T12" fmla="*/ 97 w 339"/>
                <a:gd name="T13" fmla="*/ 244 h 351"/>
                <a:gd name="T14" fmla="*/ 67 w 339"/>
                <a:gd name="T15" fmla="*/ 316 h 351"/>
                <a:gd name="T16" fmla="*/ 74 w 339"/>
                <a:gd name="T17" fmla="*/ 334 h 351"/>
                <a:gd name="T18" fmla="*/ 90 w 339"/>
                <a:gd name="T19" fmla="*/ 343 h 351"/>
                <a:gd name="T20" fmla="*/ 0 w 339"/>
                <a:gd name="T21" fmla="*/ 344 h 351"/>
                <a:gd name="T22" fmla="*/ 3 w 339"/>
                <a:gd name="T23" fmla="*/ 340 h 351"/>
                <a:gd name="T24" fmla="*/ 42 w 339"/>
                <a:gd name="T25" fmla="*/ 301 h 351"/>
                <a:gd name="T26" fmla="*/ 153 w 339"/>
                <a:gd name="T27" fmla="*/ 33 h 351"/>
                <a:gd name="T28" fmla="*/ 168 w 339"/>
                <a:gd name="T29" fmla="*/ 0 h 351"/>
                <a:gd name="T30" fmla="*/ 181 w 339"/>
                <a:gd name="T31" fmla="*/ 23 h 351"/>
                <a:gd name="T32" fmla="*/ 276 w 339"/>
                <a:gd name="T33" fmla="*/ 242 h 351"/>
                <a:gd name="T34" fmla="*/ 298 w 339"/>
                <a:gd name="T35" fmla="*/ 294 h 351"/>
                <a:gd name="T36" fmla="*/ 339 w 339"/>
                <a:gd name="T37" fmla="*/ 344 h 351"/>
                <a:gd name="T38" fmla="*/ 155 w 339"/>
                <a:gd name="T39" fmla="*/ 108 h 351"/>
                <a:gd name="T40" fmla="*/ 109 w 339"/>
                <a:gd name="T41" fmla="*/ 216 h 351"/>
                <a:gd name="T42" fmla="*/ 202 w 339"/>
                <a:gd name="T43" fmla="*/ 216 h 351"/>
                <a:gd name="T44" fmla="*/ 155 w 339"/>
                <a:gd name="T45" fmla="*/ 10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9" h="351">
                  <a:moveTo>
                    <a:pt x="339" y="344"/>
                  </a:moveTo>
                  <a:cubicBezTo>
                    <a:pt x="299" y="349"/>
                    <a:pt x="261" y="349"/>
                    <a:pt x="222" y="347"/>
                  </a:cubicBezTo>
                  <a:cubicBezTo>
                    <a:pt x="222" y="346"/>
                    <a:pt x="221" y="344"/>
                    <a:pt x="221" y="343"/>
                  </a:cubicBezTo>
                  <a:cubicBezTo>
                    <a:pt x="226" y="341"/>
                    <a:pt x="230" y="339"/>
                    <a:pt x="234" y="337"/>
                  </a:cubicBezTo>
                  <a:cubicBezTo>
                    <a:pt x="247" y="332"/>
                    <a:pt x="250" y="326"/>
                    <a:pt x="245" y="314"/>
                  </a:cubicBezTo>
                  <a:cubicBezTo>
                    <a:pt x="235" y="290"/>
                    <a:pt x="225" y="267"/>
                    <a:pt x="215" y="244"/>
                  </a:cubicBezTo>
                  <a:cubicBezTo>
                    <a:pt x="175" y="244"/>
                    <a:pt x="137" y="244"/>
                    <a:pt x="97" y="244"/>
                  </a:cubicBezTo>
                  <a:cubicBezTo>
                    <a:pt x="87" y="268"/>
                    <a:pt x="77" y="292"/>
                    <a:pt x="67" y="316"/>
                  </a:cubicBezTo>
                  <a:cubicBezTo>
                    <a:pt x="63" y="324"/>
                    <a:pt x="68" y="330"/>
                    <a:pt x="74" y="334"/>
                  </a:cubicBezTo>
                  <a:cubicBezTo>
                    <a:pt x="78" y="338"/>
                    <a:pt x="84" y="340"/>
                    <a:pt x="90" y="343"/>
                  </a:cubicBezTo>
                  <a:cubicBezTo>
                    <a:pt x="75" y="350"/>
                    <a:pt x="15" y="351"/>
                    <a:pt x="0" y="344"/>
                  </a:cubicBezTo>
                  <a:cubicBezTo>
                    <a:pt x="1" y="343"/>
                    <a:pt x="2" y="340"/>
                    <a:pt x="3" y="340"/>
                  </a:cubicBezTo>
                  <a:cubicBezTo>
                    <a:pt x="25" y="335"/>
                    <a:pt x="35" y="319"/>
                    <a:pt x="42" y="301"/>
                  </a:cubicBezTo>
                  <a:cubicBezTo>
                    <a:pt x="79" y="211"/>
                    <a:pt x="116" y="122"/>
                    <a:pt x="153" y="33"/>
                  </a:cubicBezTo>
                  <a:cubicBezTo>
                    <a:pt x="157" y="23"/>
                    <a:pt x="162" y="14"/>
                    <a:pt x="168" y="0"/>
                  </a:cubicBezTo>
                  <a:cubicBezTo>
                    <a:pt x="174" y="11"/>
                    <a:pt x="178" y="17"/>
                    <a:pt x="181" y="23"/>
                  </a:cubicBezTo>
                  <a:cubicBezTo>
                    <a:pt x="213" y="96"/>
                    <a:pt x="245" y="169"/>
                    <a:pt x="276" y="242"/>
                  </a:cubicBezTo>
                  <a:cubicBezTo>
                    <a:pt x="284" y="260"/>
                    <a:pt x="291" y="277"/>
                    <a:pt x="298" y="294"/>
                  </a:cubicBezTo>
                  <a:cubicBezTo>
                    <a:pt x="307" y="314"/>
                    <a:pt x="314" y="335"/>
                    <a:pt x="339" y="344"/>
                  </a:cubicBezTo>
                  <a:close/>
                  <a:moveTo>
                    <a:pt x="155" y="108"/>
                  </a:moveTo>
                  <a:cubicBezTo>
                    <a:pt x="138" y="146"/>
                    <a:pt x="123" y="180"/>
                    <a:pt x="109" y="216"/>
                  </a:cubicBezTo>
                  <a:cubicBezTo>
                    <a:pt x="141" y="216"/>
                    <a:pt x="170" y="216"/>
                    <a:pt x="202" y="216"/>
                  </a:cubicBezTo>
                  <a:cubicBezTo>
                    <a:pt x="186" y="180"/>
                    <a:pt x="172" y="146"/>
                    <a:pt x="155"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5">
              <a:extLst>
                <a:ext uri="{FF2B5EF4-FFF2-40B4-BE49-F238E27FC236}">
                  <a16:creationId xmlns:a16="http://schemas.microsoft.com/office/drawing/2014/main" id="{3850B740-B4D5-46E5-A2D2-E51F28D415EF}"/>
                </a:ext>
              </a:extLst>
            </p:cNvPr>
            <p:cNvSpPr>
              <a:spLocks/>
            </p:cNvSpPr>
            <p:nvPr userDrawn="1"/>
          </p:nvSpPr>
          <p:spPr bwMode="auto">
            <a:xfrm>
              <a:off x="4541360" y="2766500"/>
              <a:ext cx="149705" cy="191510"/>
            </a:xfrm>
            <a:custGeom>
              <a:avLst/>
              <a:gdLst>
                <a:gd name="T0" fmla="*/ 212 w 265"/>
                <a:gd name="T1" fmla="*/ 205 h 339"/>
                <a:gd name="T2" fmla="*/ 206 w 265"/>
                <a:gd name="T3" fmla="*/ 190 h 339"/>
                <a:gd name="T4" fmla="*/ 185 w 265"/>
                <a:gd name="T5" fmla="*/ 171 h 339"/>
                <a:gd name="T6" fmla="*/ 89 w 265"/>
                <a:gd name="T7" fmla="*/ 171 h 339"/>
                <a:gd name="T8" fmla="*/ 89 w 265"/>
                <a:gd name="T9" fmla="*/ 200 h 339"/>
                <a:gd name="T10" fmla="*/ 89 w 265"/>
                <a:gd name="T11" fmla="*/ 288 h 339"/>
                <a:gd name="T12" fmla="*/ 117 w 265"/>
                <a:gd name="T13" fmla="*/ 327 h 339"/>
                <a:gd name="T14" fmla="*/ 123 w 265"/>
                <a:gd name="T15" fmla="*/ 334 h 339"/>
                <a:gd name="T16" fmla="*/ 0 w 265"/>
                <a:gd name="T17" fmla="*/ 335 h 339"/>
                <a:gd name="T18" fmla="*/ 9 w 265"/>
                <a:gd name="T19" fmla="*/ 326 h 339"/>
                <a:gd name="T20" fmla="*/ 33 w 265"/>
                <a:gd name="T21" fmla="*/ 292 h 339"/>
                <a:gd name="T22" fmla="*/ 33 w 265"/>
                <a:gd name="T23" fmla="*/ 46 h 339"/>
                <a:gd name="T24" fmla="*/ 9 w 265"/>
                <a:gd name="T25" fmla="*/ 12 h 339"/>
                <a:gd name="T26" fmla="*/ 4 w 265"/>
                <a:gd name="T27" fmla="*/ 0 h 339"/>
                <a:gd name="T28" fmla="*/ 257 w 265"/>
                <a:gd name="T29" fmla="*/ 0 h 339"/>
                <a:gd name="T30" fmla="*/ 261 w 265"/>
                <a:gd name="T31" fmla="*/ 77 h 339"/>
                <a:gd name="T32" fmla="*/ 257 w 265"/>
                <a:gd name="T33" fmla="*/ 78 h 339"/>
                <a:gd name="T34" fmla="*/ 251 w 265"/>
                <a:gd name="T35" fmla="*/ 63 h 339"/>
                <a:gd name="T36" fmla="*/ 202 w 265"/>
                <a:gd name="T37" fmla="*/ 25 h 339"/>
                <a:gd name="T38" fmla="*/ 93 w 265"/>
                <a:gd name="T39" fmla="*/ 25 h 339"/>
                <a:gd name="T40" fmla="*/ 92 w 265"/>
                <a:gd name="T41" fmla="*/ 145 h 339"/>
                <a:gd name="T42" fmla="*/ 145 w 265"/>
                <a:gd name="T43" fmla="*/ 145 h 339"/>
                <a:gd name="T44" fmla="*/ 178 w 265"/>
                <a:gd name="T45" fmla="*/ 145 h 339"/>
                <a:gd name="T46" fmla="*/ 207 w 265"/>
                <a:gd name="T47" fmla="*/ 123 h 339"/>
                <a:gd name="T48" fmla="*/ 212 w 265"/>
                <a:gd name="T49" fmla="*/ 110 h 339"/>
                <a:gd name="T50" fmla="*/ 212 w 265"/>
                <a:gd name="T51" fmla="*/ 20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9">
                  <a:moveTo>
                    <a:pt x="212" y="205"/>
                  </a:moveTo>
                  <a:cubicBezTo>
                    <a:pt x="210" y="200"/>
                    <a:pt x="208" y="195"/>
                    <a:pt x="206" y="190"/>
                  </a:cubicBezTo>
                  <a:cubicBezTo>
                    <a:pt x="203" y="179"/>
                    <a:pt x="195" y="172"/>
                    <a:pt x="185" y="171"/>
                  </a:cubicBezTo>
                  <a:cubicBezTo>
                    <a:pt x="154" y="170"/>
                    <a:pt x="123" y="171"/>
                    <a:pt x="89" y="171"/>
                  </a:cubicBezTo>
                  <a:cubicBezTo>
                    <a:pt x="89" y="182"/>
                    <a:pt x="89" y="191"/>
                    <a:pt x="89" y="200"/>
                  </a:cubicBezTo>
                  <a:cubicBezTo>
                    <a:pt x="89" y="230"/>
                    <a:pt x="89" y="259"/>
                    <a:pt x="89" y="288"/>
                  </a:cubicBezTo>
                  <a:cubicBezTo>
                    <a:pt x="89" y="315"/>
                    <a:pt x="92" y="317"/>
                    <a:pt x="117" y="327"/>
                  </a:cubicBezTo>
                  <a:cubicBezTo>
                    <a:pt x="119" y="328"/>
                    <a:pt x="121" y="331"/>
                    <a:pt x="123" y="334"/>
                  </a:cubicBezTo>
                  <a:cubicBezTo>
                    <a:pt x="108" y="338"/>
                    <a:pt x="28" y="339"/>
                    <a:pt x="0" y="335"/>
                  </a:cubicBezTo>
                  <a:cubicBezTo>
                    <a:pt x="4" y="331"/>
                    <a:pt x="6" y="327"/>
                    <a:pt x="9" y="326"/>
                  </a:cubicBezTo>
                  <a:cubicBezTo>
                    <a:pt x="28" y="322"/>
                    <a:pt x="33" y="308"/>
                    <a:pt x="33" y="292"/>
                  </a:cubicBezTo>
                  <a:cubicBezTo>
                    <a:pt x="34" y="210"/>
                    <a:pt x="33" y="128"/>
                    <a:pt x="33" y="46"/>
                  </a:cubicBezTo>
                  <a:cubicBezTo>
                    <a:pt x="33" y="29"/>
                    <a:pt x="28" y="16"/>
                    <a:pt x="9" y="12"/>
                  </a:cubicBezTo>
                  <a:cubicBezTo>
                    <a:pt x="3" y="10"/>
                    <a:pt x="0" y="7"/>
                    <a:pt x="4" y="0"/>
                  </a:cubicBezTo>
                  <a:cubicBezTo>
                    <a:pt x="88" y="0"/>
                    <a:pt x="172" y="0"/>
                    <a:pt x="257" y="0"/>
                  </a:cubicBezTo>
                  <a:cubicBezTo>
                    <a:pt x="259" y="26"/>
                    <a:pt x="265" y="52"/>
                    <a:pt x="261" y="77"/>
                  </a:cubicBezTo>
                  <a:cubicBezTo>
                    <a:pt x="260" y="78"/>
                    <a:pt x="258" y="78"/>
                    <a:pt x="257" y="78"/>
                  </a:cubicBezTo>
                  <a:cubicBezTo>
                    <a:pt x="255" y="73"/>
                    <a:pt x="253" y="68"/>
                    <a:pt x="251" y="63"/>
                  </a:cubicBezTo>
                  <a:cubicBezTo>
                    <a:pt x="243" y="37"/>
                    <a:pt x="229" y="26"/>
                    <a:pt x="202" y="25"/>
                  </a:cubicBezTo>
                  <a:cubicBezTo>
                    <a:pt x="166" y="25"/>
                    <a:pt x="129" y="25"/>
                    <a:pt x="93" y="25"/>
                  </a:cubicBezTo>
                  <a:cubicBezTo>
                    <a:pt x="89" y="41"/>
                    <a:pt x="88" y="120"/>
                    <a:pt x="92" y="145"/>
                  </a:cubicBezTo>
                  <a:cubicBezTo>
                    <a:pt x="109" y="145"/>
                    <a:pt x="127" y="145"/>
                    <a:pt x="145" y="145"/>
                  </a:cubicBezTo>
                  <a:cubicBezTo>
                    <a:pt x="156" y="145"/>
                    <a:pt x="167" y="146"/>
                    <a:pt x="178" y="145"/>
                  </a:cubicBezTo>
                  <a:cubicBezTo>
                    <a:pt x="197" y="145"/>
                    <a:pt x="201" y="141"/>
                    <a:pt x="207" y="123"/>
                  </a:cubicBezTo>
                  <a:cubicBezTo>
                    <a:pt x="208" y="119"/>
                    <a:pt x="210" y="115"/>
                    <a:pt x="212" y="110"/>
                  </a:cubicBezTo>
                  <a:cubicBezTo>
                    <a:pt x="220" y="121"/>
                    <a:pt x="221" y="178"/>
                    <a:pt x="21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6">
              <a:extLst>
                <a:ext uri="{FF2B5EF4-FFF2-40B4-BE49-F238E27FC236}">
                  <a16:creationId xmlns:a16="http://schemas.microsoft.com/office/drawing/2014/main" id="{C2285C84-D155-416A-AF2D-DFFF5DA52044}"/>
                </a:ext>
              </a:extLst>
            </p:cNvPr>
            <p:cNvSpPr>
              <a:spLocks/>
            </p:cNvSpPr>
            <p:nvPr userDrawn="1"/>
          </p:nvSpPr>
          <p:spPr bwMode="auto">
            <a:xfrm>
              <a:off x="5761599" y="2763111"/>
              <a:ext cx="124849" cy="197159"/>
            </a:xfrm>
            <a:custGeom>
              <a:avLst/>
              <a:gdLst>
                <a:gd name="T0" fmla="*/ 194 w 221"/>
                <a:gd name="T1" fmla="*/ 5 h 349"/>
                <a:gd name="T2" fmla="*/ 197 w 221"/>
                <a:gd name="T3" fmla="*/ 13 h 349"/>
                <a:gd name="T4" fmla="*/ 197 w 221"/>
                <a:gd name="T5" fmla="*/ 107 h 349"/>
                <a:gd name="T6" fmla="*/ 187 w 221"/>
                <a:gd name="T7" fmla="*/ 115 h 349"/>
                <a:gd name="T8" fmla="*/ 183 w 221"/>
                <a:gd name="T9" fmla="*/ 94 h 349"/>
                <a:gd name="T10" fmla="*/ 129 w 221"/>
                <a:gd name="T11" fmla="*/ 31 h 349"/>
                <a:gd name="T12" fmla="*/ 85 w 221"/>
                <a:gd name="T13" fmla="*/ 31 h 349"/>
                <a:gd name="T14" fmla="*/ 76 w 221"/>
                <a:gd name="T15" fmla="*/ 114 h 349"/>
                <a:gd name="T16" fmla="*/ 106 w 221"/>
                <a:gd name="T17" fmla="*/ 133 h 349"/>
                <a:gd name="T18" fmla="*/ 182 w 221"/>
                <a:gd name="T19" fmla="*/ 185 h 349"/>
                <a:gd name="T20" fmla="*/ 213 w 221"/>
                <a:gd name="T21" fmla="*/ 274 h 349"/>
                <a:gd name="T22" fmla="*/ 144 w 221"/>
                <a:gd name="T23" fmla="*/ 342 h 349"/>
                <a:gd name="T24" fmla="*/ 60 w 221"/>
                <a:gd name="T25" fmla="*/ 333 h 349"/>
                <a:gd name="T26" fmla="*/ 21 w 221"/>
                <a:gd name="T27" fmla="*/ 341 h 349"/>
                <a:gd name="T28" fmla="*/ 14 w 221"/>
                <a:gd name="T29" fmla="*/ 343 h 349"/>
                <a:gd name="T30" fmla="*/ 11 w 221"/>
                <a:gd name="T31" fmla="*/ 337 h 349"/>
                <a:gd name="T32" fmla="*/ 11 w 221"/>
                <a:gd name="T33" fmla="*/ 239 h 349"/>
                <a:gd name="T34" fmla="*/ 21 w 221"/>
                <a:gd name="T35" fmla="*/ 229 h 349"/>
                <a:gd name="T36" fmla="*/ 26 w 221"/>
                <a:gd name="T37" fmla="*/ 253 h 349"/>
                <a:gd name="T38" fmla="*/ 91 w 221"/>
                <a:gd name="T39" fmla="*/ 322 h 349"/>
                <a:gd name="T40" fmla="*/ 165 w 221"/>
                <a:gd name="T41" fmla="*/ 276 h 349"/>
                <a:gd name="T42" fmla="*/ 152 w 221"/>
                <a:gd name="T43" fmla="*/ 236 h 349"/>
                <a:gd name="T44" fmla="*/ 119 w 221"/>
                <a:gd name="T45" fmla="*/ 207 h 349"/>
                <a:gd name="T46" fmla="*/ 54 w 221"/>
                <a:gd name="T47" fmla="*/ 168 h 349"/>
                <a:gd name="T48" fmla="*/ 13 w 221"/>
                <a:gd name="T49" fmla="*/ 63 h 349"/>
                <a:gd name="T50" fmla="*/ 100 w 221"/>
                <a:gd name="T51" fmla="*/ 3 h 349"/>
                <a:gd name="T52" fmla="*/ 148 w 221"/>
                <a:gd name="T53" fmla="*/ 14 h 349"/>
                <a:gd name="T54" fmla="*/ 188 w 221"/>
                <a:gd name="T55" fmla="*/ 6 h 349"/>
                <a:gd name="T56" fmla="*/ 194 w 221"/>
                <a:gd name="T57" fmla="*/ 5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49">
                  <a:moveTo>
                    <a:pt x="194" y="5"/>
                  </a:moveTo>
                  <a:cubicBezTo>
                    <a:pt x="195" y="8"/>
                    <a:pt x="197" y="10"/>
                    <a:pt x="197" y="13"/>
                  </a:cubicBezTo>
                  <a:cubicBezTo>
                    <a:pt x="197" y="44"/>
                    <a:pt x="197" y="76"/>
                    <a:pt x="197" y="107"/>
                  </a:cubicBezTo>
                  <a:cubicBezTo>
                    <a:pt x="197" y="113"/>
                    <a:pt x="196" y="118"/>
                    <a:pt x="187" y="115"/>
                  </a:cubicBezTo>
                  <a:cubicBezTo>
                    <a:pt x="186" y="108"/>
                    <a:pt x="184" y="101"/>
                    <a:pt x="183" y="94"/>
                  </a:cubicBezTo>
                  <a:cubicBezTo>
                    <a:pt x="175" y="65"/>
                    <a:pt x="157" y="43"/>
                    <a:pt x="129" y="31"/>
                  </a:cubicBezTo>
                  <a:cubicBezTo>
                    <a:pt x="115" y="25"/>
                    <a:pt x="99" y="25"/>
                    <a:pt x="85" y="31"/>
                  </a:cubicBezTo>
                  <a:cubicBezTo>
                    <a:pt x="49" y="48"/>
                    <a:pt x="44" y="88"/>
                    <a:pt x="76" y="114"/>
                  </a:cubicBezTo>
                  <a:cubicBezTo>
                    <a:pt x="85" y="122"/>
                    <a:pt x="96" y="127"/>
                    <a:pt x="106" y="133"/>
                  </a:cubicBezTo>
                  <a:cubicBezTo>
                    <a:pt x="132" y="150"/>
                    <a:pt x="158" y="165"/>
                    <a:pt x="182" y="185"/>
                  </a:cubicBezTo>
                  <a:cubicBezTo>
                    <a:pt x="210" y="207"/>
                    <a:pt x="221" y="238"/>
                    <a:pt x="213" y="274"/>
                  </a:cubicBezTo>
                  <a:cubicBezTo>
                    <a:pt x="204" y="310"/>
                    <a:pt x="180" y="334"/>
                    <a:pt x="144" y="342"/>
                  </a:cubicBezTo>
                  <a:cubicBezTo>
                    <a:pt x="116" y="349"/>
                    <a:pt x="87" y="345"/>
                    <a:pt x="60" y="333"/>
                  </a:cubicBezTo>
                  <a:cubicBezTo>
                    <a:pt x="38" y="323"/>
                    <a:pt x="38" y="324"/>
                    <a:pt x="21" y="341"/>
                  </a:cubicBezTo>
                  <a:cubicBezTo>
                    <a:pt x="20" y="343"/>
                    <a:pt x="17" y="342"/>
                    <a:pt x="14" y="343"/>
                  </a:cubicBezTo>
                  <a:cubicBezTo>
                    <a:pt x="13" y="340"/>
                    <a:pt x="11" y="339"/>
                    <a:pt x="11" y="337"/>
                  </a:cubicBezTo>
                  <a:cubicBezTo>
                    <a:pt x="11" y="304"/>
                    <a:pt x="11" y="272"/>
                    <a:pt x="11" y="239"/>
                  </a:cubicBezTo>
                  <a:cubicBezTo>
                    <a:pt x="11" y="233"/>
                    <a:pt x="10" y="226"/>
                    <a:pt x="21" y="229"/>
                  </a:cubicBezTo>
                  <a:cubicBezTo>
                    <a:pt x="22" y="237"/>
                    <a:pt x="24" y="245"/>
                    <a:pt x="26" y="253"/>
                  </a:cubicBezTo>
                  <a:cubicBezTo>
                    <a:pt x="35" y="288"/>
                    <a:pt x="56" y="312"/>
                    <a:pt x="91" y="322"/>
                  </a:cubicBezTo>
                  <a:cubicBezTo>
                    <a:pt x="130" y="333"/>
                    <a:pt x="158" y="302"/>
                    <a:pt x="165" y="276"/>
                  </a:cubicBezTo>
                  <a:cubicBezTo>
                    <a:pt x="168" y="261"/>
                    <a:pt x="163" y="247"/>
                    <a:pt x="152" y="236"/>
                  </a:cubicBezTo>
                  <a:cubicBezTo>
                    <a:pt x="142" y="225"/>
                    <a:pt x="131" y="215"/>
                    <a:pt x="119" y="207"/>
                  </a:cubicBezTo>
                  <a:cubicBezTo>
                    <a:pt x="98" y="193"/>
                    <a:pt x="76" y="181"/>
                    <a:pt x="54" y="168"/>
                  </a:cubicBezTo>
                  <a:cubicBezTo>
                    <a:pt x="16" y="144"/>
                    <a:pt x="0" y="105"/>
                    <a:pt x="13" y="63"/>
                  </a:cubicBezTo>
                  <a:cubicBezTo>
                    <a:pt x="25" y="25"/>
                    <a:pt x="60" y="0"/>
                    <a:pt x="100" y="3"/>
                  </a:cubicBezTo>
                  <a:cubicBezTo>
                    <a:pt x="116" y="4"/>
                    <a:pt x="132" y="9"/>
                    <a:pt x="148" y="14"/>
                  </a:cubicBezTo>
                  <a:cubicBezTo>
                    <a:pt x="172" y="22"/>
                    <a:pt x="171" y="23"/>
                    <a:pt x="188" y="6"/>
                  </a:cubicBezTo>
                  <a:cubicBezTo>
                    <a:pt x="189" y="5"/>
                    <a:pt x="191" y="6"/>
                    <a:pt x="19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
              <a:extLst>
                <a:ext uri="{FF2B5EF4-FFF2-40B4-BE49-F238E27FC236}">
                  <a16:creationId xmlns:a16="http://schemas.microsoft.com/office/drawing/2014/main" id="{47C9DA6D-C832-4B6B-BA87-73CE10CF5E2A}"/>
                </a:ext>
              </a:extLst>
            </p:cNvPr>
            <p:cNvSpPr>
              <a:spLocks/>
            </p:cNvSpPr>
            <p:nvPr userDrawn="1"/>
          </p:nvSpPr>
          <p:spPr bwMode="auto">
            <a:xfrm>
              <a:off x="6075698" y="2413422"/>
              <a:ext cx="123154" cy="194900"/>
            </a:xfrm>
            <a:custGeom>
              <a:avLst/>
              <a:gdLst>
                <a:gd name="T0" fmla="*/ 190 w 218"/>
                <a:gd name="T1" fmla="*/ 113 h 344"/>
                <a:gd name="T2" fmla="*/ 180 w 218"/>
                <a:gd name="T3" fmla="*/ 105 h 344"/>
                <a:gd name="T4" fmla="*/ 147 w 218"/>
                <a:gd name="T5" fmla="*/ 43 h 344"/>
                <a:gd name="T6" fmla="*/ 93 w 218"/>
                <a:gd name="T7" fmla="*/ 25 h 344"/>
                <a:gd name="T8" fmla="*/ 59 w 218"/>
                <a:gd name="T9" fmla="*/ 99 h 344"/>
                <a:gd name="T10" fmla="*/ 97 w 218"/>
                <a:gd name="T11" fmla="*/ 130 h 344"/>
                <a:gd name="T12" fmla="*/ 184 w 218"/>
                <a:gd name="T13" fmla="*/ 190 h 344"/>
                <a:gd name="T14" fmla="*/ 204 w 218"/>
                <a:gd name="T15" fmla="*/ 283 h 344"/>
                <a:gd name="T16" fmla="*/ 123 w 218"/>
                <a:gd name="T17" fmla="*/ 343 h 344"/>
                <a:gd name="T18" fmla="*/ 50 w 218"/>
                <a:gd name="T19" fmla="*/ 329 h 344"/>
                <a:gd name="T20" fmla="*/ 19 w 218"/>
                <a:gd name="T21" fmla="*/ 336 h 344"/>
                <a:gd name="T22" fmla="*/ 10 w 218"/>
                <a:gd name="T23" fmla="*/ 342 h 344"/>
                <a:gd name="T24" fmla="*/ 9 w 218"/>
                <a:gd name="T25" fmla="*/ 227 h 344"/>
                <a:gd name="T26" fmla="*/ 19 w 218"/>
                <a:gd name="T27" fmla="*/ 237 h 344"/>
                <a:gd name="T28" fmla="*/ 50 w 218"/>
                <a:gd name="T29" fmla="*/ 300 h 344"/>
                <a:gd name="T30" fmla="*/ 83 w 218"/>
                <a:gd name="T31" fmla="*/ 319 h 344"/>
                <a:gd name="T32" fmla="*/ 159 w 218"/>
                <a:gd name="T33" fmla="*/ 278 h 344"/>
                <a:gd name="T34" fmla="*/ 145 w 218"/>
                <a:gd name="T35" fmla="*/ 231 h 344"/>
                <a:gd name="T36" fmla="*/ 90 w 218"/>
                <a:gd name="T37" fmla="*/ 190 h 344"/>
                <a:gd name="T38" fmla="*/ 46 w 218"/>
                <a:gd name="T39" fmla="*/ 163 h 344"/>
                <a:gd name="T40" fmla="*/ 4 w 218"/>
                <a:gd name="T41" fmla="*/ 83 h 344"/>
                <a:gd name="T42" fmla="*/ 66 w 218"/>
                <a:gd name="T43" fmla="*/ 5 h 344"/>
                <a:gd name="T44" fmla="*/ 117 w 218"/>
                <a:gd name="T45" fmla="*/ 4 h 344"/>
                <a:gd name="T46" fmla="*/ 146 w 218"/>
                <a:gd name="T47" fmla="*/ 13 h 344"/>
                <a:gd name="T48" fmla="*/ 182 w 218"/>
                <a:gd name="T49" fmla="*/ 7 h 344"/>
                <a:gd name="T50" fmla="*/ 190 w 218"/>
                <a:gd name="T51" fmla="*/ 6 h 344"/>
                <a:gd name="T52" fmla="*/ 190 w 218"/>
                <a:gd name="T53" fmla="*/ 11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8" h="344">
                  <a:moveTo>
                    <a:pt x="190" y="113"/>
                  </a:moveTo>
                  <a:cubicBezTo>
                    <a:pt x="181" y="115"/>
                    <a:pt x="180" y="110"/>
                    <a:pt x="180" y="105"/>
                  </a:cubicBezTo>
                  <a:cubicBezTo>
                    <a:pt x="178" y="79"/>
                    <a:pt x="166" y="59"/>
                    <a:pt x="147" y="43"/>
                  </a:cubicBezTo>
                  <a:cubicBezTo>
                    <a:pt x="131" y="30"/>
                    <a:pt x="114" y="23"/>
                    <a:pt x="93" y="25"/>
                  </a:cubicBezTo>
                  <a:cubicBezTo>
                    <a:pt x="58" y="29"/>
                    <a:pt x="39" y="70"/>
                    <a:pt x="59" y="99"/>
                  </a:cubicBezTo>
                  <a:cubicBezTo>
                    <a:pt x="68" y="113"/>
                    <a:pt x="82" y="122"/>
                    <a:pt x="97" y="130"/>
                  </a:cubicBezTo>
                  <a:cubicBezTo>
                    <a:pt x="129" y="146"/>
                    <a:pt x="159" y="164"/>
                    <a:pt x="184" y="190"/>
                  </a:cubicBezTo>
                  <a:cubicBezTo>
                    <a:pt x="210" y="217"/>
                    <a:pt x="218" y="248"/>
                    <a:pt x="204" y="283"/>
                  </a:cubicBezTo>
                  <a:cubicBezTo>
                    <a:pt x="189" y="319"/>
                    <a:pt x="162" y="340"/>
                    <a:pt x="123" y="343"/>
                  </a:cubicBezTo>
                  <a:cubicBezTo>
                    <a:pt x="98" y="344"/>
                    <a:pt x="73" y="341"/>
                    <a:pt x="50" y="329"/>
                  </a:cubicBezTo>
                  <a:cubicBezTo>
                    <a:pt x="33" y="321"/>
                    <a:pt x="33" y="321"/>
                    <a:pt x="19" y="336"/>
                  </a:cubicBezTo>
                  <a:cubicBezTo>
                    <a:pt x="17" y="338"/>
                    <a:pt x="14" y="340"/>
                    <a:pt x="10" y="342"/>
                  </a:cubicBezTo>
                  <a:cubicBezTo>
                    <a:pt x="5" y="325"/>
                    <a:pt x="5" y="244"/>
                    <a:pt x="9" y="227"/>
                  </a:cubicBezTo>
                  <a:cubicBezTo>
                    <a:pt x="19" y="224"/>
                    <a:pt x="18" y="232"/>
                    <a:pt x="19" y="237"/>
                  </a:cubicBezTo>
                  <a:cubicBezTo>
                    <a:pt x="22" y="262"/>
                    <a:pt x="31" y="284"/>
                    <a:pt x="50" y="300"/>
                  </a:cubicBezTo>
                  <a:cubicBezTo>
                    <a:pt x="60" y="308"/>
                    <a:pt x="71" y="315"/>
                    <a:pt x="83" y="319"/>
                  </a:cubicBezTo>
                  <a:cubicBezTo>
                    <a:pt x="113" y="330"/>
                    <a:pt x="151" y="309"/>
                    <a:pt x="159" y="278"/>
                  </a:cubicBezTo>
                  <a:cubicBezTo>
                    <a:pt x="163" y="260"/>
                    <a:pt x="158" y="243"/>
                    <a:pt x="145" y="231"/>
                  </a:cubicBezTo>
                  <a:cubicBezTo>
                    <a:pt x="128" y="216"/>
                    <a:pt x="109" y="203"/>
                    <a:pt x="90" y="190"/>
                  </a:cubicBezTo>
                  <a:cubicBezTo>
                    <a:pt x="76" y="181"/>
                    <a:pt x="61" y="173"/>
                    <a:pt x="46" y="163"/>
                  </a:cubicBezTo>
                  <a:cubicBezTo>
                    <a:pt x="17" y="145"/>
                    <a:pt x="0" y="118"/>
                    <a:pt x="4" y="83"/>
                  </a:cubicBezTo>
                  <a:cubicBezTo>
                    <a:pt x="8" y="45"/>
                    <a:pt x="28" y="16"/>
                    <a:pt x="66" y="5"/>
                  </a:cubicBezTo>
                  <a:cubicBezTo>
                    <a:pt x="82" y="0"/>
                    <a:pt x="100" y="2"/>
                    <a:pt x="117" y="4"/>
                  </a:cubicBezTo>
                  <a:cubicBezTo>
                    <a:pt x="127" y="4"/>
                    <a:pt x="136" y="9"/>
                    <a:pt x="146" y="13"/>
                  </a:cubicBezTo>
                  <a:cubicBezTo>
                    <a:pt x="159" y="18"/>
                    <a:pt x="172" y="24"/>
                    <a:pt x="182" y="7"/>
                  </a:cubicBezTo>
                  <a:cubicBezTo>
                    <a:pt x="183" y="6"/>
                    <a:pt x="187" y="6"/>
                    <a:pt x="190" y="6"/>
                  </a:cubicBezTo>
                  <a:cubicBezTo>
                    <a:pt x="190" y="42"/>
                    <a:pt x="190" y="78"/>
                    <a:pt x="19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8">
              <a:extLst>
                <a:ext uri="{FF2B5EF4-FFF2-40B4-BE49-F238E27FC236}">
                  <a16:creationId xmlns:a16="http://schemas.microsoft.com/office/drawing/2014/main" id="{61BFBCB0-9493-4B5F-9FE9-CC1A0C29290B}"/>
                </a:ext>
              </a:extLst>
            </p:cNvPr>
            <p:cNvSpPr>
              <a:spLocks/>
            </p:cNvSpPr>
            <p:nvPr userDrawn="1"/>
          </p:nvSpPr>
          <p:spPr bwMode="auto">
            <a:xfrm>
              <a:off x="5527720" y="2415117"/>
              <a:ext cx="183036" cy="193205"/>
            </a:xfrm>
            <a:custGeom>
              <a:avLst/>
              <a:gdLst>
                <a:gd name="T0" fmla="*/ 0 w 323"/>
                <a:gd name="T1" fmla="*/ 6 h 341"/>
                <a:gd name="T2" fmla="*/ 121 w 323"/>
                <a:gd name="T3" fmla="*/ 7 h 341"/>
                <a:gd name="T4" fmla="*/ 112 w 323"/>
                <a:gd name="T5" fmla="*/ 12 h 341"/>
                <a:gd name="T6" fmla="*/ 98 w 323"/>
                <a:gd name="T7" fmla="*/ 42 h 341"/>
                <a:gd name="T8" fmla="*/ 114 w 323"/>
                <a:gd name="T9" fmla="*/ 79 h 341"/>
                <a:gd name="T10" fmla="*/ 178 w 323"/>
                <a:gd name="T11" fmla="*/ 223 h 341"/>
                <a:gd name="T12" fmla="*/ 183 w 323"/>
                <a:gd name="T13" fmla="*/ 235 h 341"/>
                <a:gd name="T14" fmla="*/ 191 w 323"/>
                <a:gd name="T15" fmla="*/ 217 h 341"/>
                <a:gd name="T16" fmla="*/ 260 w 323"/>
                <a:gd name="T17" fmla="*/ 47 h 341"/>
                <a:gd name="T18" fmla="*/ 247 w 323"/>
                <a:gd name="T19" fmla="*/ 10 h 341"/>
                <a:gd name="T20" fmla="*/ 245 w 323"/>
                <a:gd name="T21" fmla="*/ 7 h 341"/>
                <a:gd name="T22" fmla="*/ 323 w 323"/>
                <a:gd name="T23" fmla="*/ 4 h 341"/>
                <a:gd name="T24" fmla="*/ 320 w 323"/>
                <a:gd name="T25" fmla="*/ 12 h 341"/>
                <a:gd name="T26" fmla="*/ 291 w 323"/>
                <a:gd name="T27" fmla="*/ 47 h 341"/>
                <a:gd name="T28" fmla="*/ 247 w 323"/>
                <a:gd name="T29" fmla="*/ 158 h 341"/>
                <a:gd name="T30" fmla="*/ 181 w 323"/>
                <a:gd name="T31" fmla="*/ 325 h 341"/>
                <a:gd name="T32" fmla="*/ 178 w 323"/>
                <a:gd name="T33" fmla="*/ 333 h 341"/>
                <a:gd name="T34" fmla="*/ 162 w 323"/>
                <a:gd name="T35" fmla="*/ 333 h 341"/>
                <a:gd name="T36" fmla="*/ 157 w 323"/>
                <a:gd name="T37" fmla="*/ 322 h 341"/>
                <a:gd name="T38" fmla="*/ 38 w 323"/>
                <a:gd name="T39" fmla="*/ 45 h 341"/>
                <a:gd name="T40" fmla="*/ 0 w 323"/>
                <a:gd name="T41" fmla="*/ 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41">
                  <a:moveTo>
                    <a:pt x="0" y="6"/>
                  </a:moveTo>
                  <a:cubicBezTo>
                    <a:pt x="24" y="1"/>
                    <a:pt x="104" y="1"/>
                    <a:pt x="121" y="7"/>
                  </a:cubicBezTo>
                  <a:cubicBezTo>
                    <a:pt x="117" y="9"/>
                    <a:pt x="115" y="11"/>
                    <a:pt x="112" y="12"/>
                  </a:cubicBezTo>
                  <a:cubicBezTo>
                    <a:pt x="93" y="18"/>
                    <a:pt x="90" y="24"/>
                    <a:pt x="98" y="42"/>
                  </a:cubicBezTo>
                  <a:cubicBezTo>
                    <a:pt x="103" y="55"/>
                    <a:pt x="109" y="67"/>
                    <a:pt x="114" y="79"/>
                  </a:cubicBezTo>
                  <a:cubicBezTo>
                    <a:pt x="136" y="127"/>
                    <a:pt x="157" y="175"/>
                    <a:pt x="178" y="223"/>
                  </a:cubicBezTo>
                  <a:cubicBezTo>
                    <a:pt x="179" y="226"/>
                    <a:pt x="181" y="229"/>
                    <a:pt x="183" y="235"/>
                  </a:cubicBezTo>
                  <a:cubicBezTo>
                    <a:pt x="187" y="227"/>
                    <a:pt x="189" y="222"/>
                    <a:pt x="191" y="217"/>
                  </a:cubicBezTo>
                  <a:cubicBezTo>
                    <a:pt x="214" y="160"/>
                    <a:pt x="237" y="104"/>
                    <a:pt x="260" y="47"/>
                  </a:cubicBezTo>
                  <a:cubicBezTo>
                    <a:pt x="269" y="23"/>
                    <a:pt x="269" y="23"/>
                    <a:pt x="247" y="10"/>
                  </a:cubicBezTo>
                  <a:cubicBezTo>
                    <a:pt x="246" y="10"/>
                    <a:pt x="245" y="8"/>
                    <a:pt x="245" y="7"/>
                  </a:cubicBezTo>
                  <a:cubicBezTo>
                    <a:pt x="255" y="1"/>
                    <a:pt x="291" y="0"/>
                    <a:pt x="323" y="4"/>
                  </a:cubicBezTo>
                  <a:cubicBezTo>
                    <a:pt x="322" y="7"/>
                    <a:pt x="321" y="12"/>
                    <a:pt x="320" y="12"/>
                  </a:cubicBezTo>
                  <a:cubicBezTo>
                    <a:pt x="303" y="18"/>
                    <a:pt x="297" y="32"/>
                    <a:pt x="291" y="47"/>
                  </a:cubicBezTo>
                  <a:cubicBezTo>
                    <a:pt x="276" y="84"/>
                    <a:pt x="262" y="121"/>
                    <a:pt x="247" y="158"/>
                  </a:cubicBezTo>
                  <a:cubicBezTo>
                    <a:pt x="225" y="214"/>
                    <a:pt x="203" y="269"/>
                    <a:pt x="181" y="325"/>
                  </a:cubicBezTo>
                  <a:cubicBezTo>
                    <a:pt x="180" y="328"/>
                    <a:pt x="179" y="330"/>
                    <a:pt x="178" y="333"/>
                  </a:cubicBezTo>
                  <a:cubicBezTo>
                    <a:pt x="173" y="341"/>
                    <a:pt x="167" y="341"/>
                    <a:pt x="162" y="333"/>
                  </a:cubicBezTo>
                  <a:cubicBezTo>
                    <a:pt x="160" y="329"/>
                    <a:pt x="158" y="325"/>
                    <a:pt x="157" y="322"/>
                  </a:cubicBezTo>
                  <a:cubicBezTo>
                    <a:pt x="117" y="230"/>
                    <a:pt x="77" y="137"/>
                    <a:pt x="38" y="45"/>
                  </a:cubicBezTo>
                  <a:cubicBezTo>
                    <a:pt x="31" y="28"/>
                    <a:pt x="19" y="1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9">
              <a:extLst>
                <a:ext uri="{FF2B5EF4-FFF2-40B4-BE49-F238E27FC236}">
                  <a16:creationId xmlns:a16="http://schemas.microsoft.com/office/drawing/2014/main" id="{1BFB2E19-138B-44AB-8F2B-6BE5AEF2971E}"/>
                </a:ext>
              </a:extLst>
            </p:cNvPr>
            <p:cNvSpPr>
              <a:spLocks/>
            </p:cNvSpPr>
            <p:nvPr userDrawn="1"/>
          </p:nvSpPr>
          <p:spPr bwMode="auto">
            <a:xfrm>
              <a:off x="6299973" y="2417376"/>
              <a:ext cx="164958" cy="189815"/>
            </a:xfrm>
            <a:custGeom>
              <a:avLst/>
              <a:gdLst>
                <a:gd name="T0" fmla="*/ 175 w 292"/>
                <a:gd name="T1" fmla="*/ 24 h 335"/>
                <a:gd name="T2" fmla="*/ 174 w 292"/>
                <a:gd name="T3" fmla="*/ 45 h 335"/>
                <a:gd name="T4" fmla="*/ 174 w 292"/>
                <a:gd name="T5" fmla="*/ 283 h 335"/>
                <a:gd name="T6" fmla="*/ 207 w 292"/>
                <a:gd name="T7" fmla="*/ 326 h 335"/>
                <a:gd name="T8" fmla="*/ 200 w 292"/>
                <a:gd name="T9" fmla="*/ 334 h 335"/>
                <a:gd name="T10" fmla="*/ 172 w 292"/>
                <a:gd name="T11" fmla="*/ 334 h 335"/>
                <a:gd name="T12" fmla="*/ 98 w 292"/>
                <a:gd name="T13" fmla="*/ 334 h 335"/>
                <a:gd name="T14" fmla="*/ 88 w 292"/>
                <a:gd name="T15" fmla="*/ 324 h 335"/>
                <a:gd name="T16" fmla="*/ 98 w 292"/>
                <a:gd name="T17" fmla="*/ 322 h 335"/>
                <a:gd name="T18" fmla="*/ 118 w 292"/>
                <a:gd name="T19" fmla="*/ 295 h 335"/>
                <a:gd name="T20" fmla="*/ 118 w 292"/>
                <a:gd name="T21" fmla="*/ 25 h 335"/>
                <a:gd name="T22" fmla="*/ 39 w 292"/>
                <a:gd name="T23" fmla="*/ 27 h 335"/>
                <a:gd name="T24" fmla="*/ 16 w 292"/>
                <a:gd name="T25" fmla="*/ 53 h 335"/>
                <a:gd name="T26" fmla="*/ 9 w 292"/>
                <a:gd name="T27" fmla="*/ 78 h 335"/>
                <a:gd name="T28" fmla="*/ 6 w 292"/>
                <a:gd name="T29" fmla="*/ 0 h 335"/>
                <a:gd name="T30" fmla="*/ 285 w 292"/>
                <a:gd name="T31" fmla="*/ 0 h 335"/>
                <a:gd name="T32" fmla="*/ 283 w 292"/>
                <a:gd name="T33" fmla="*/ 81 h 335"/>
                <a:gd name="T34" fmla="*/ 278 w 292"/>
                <a:gd name="T35" fmla="*/ 63 h 335"/>
                <a:gd name="T36" fmla="*/ 230 w 292"/>
                <a:gd name="T37" fmla="*/ 24 h 335"/>
                <a:gd name="T38" fmla="*/ 175 w 292"/>
                <a:gd name="T39" fmla="*/ 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5">
                  <a:moveTo>
                    <a:pt x="175" y="24"/>
                  </a:moveTo>
                  <a:cubicBezTo>
                    <a:pt x="175" y="32"/>
                    <a:pt x="174" y="39"/>
                    <a:pt x="174" y="45"/>
                  </a:cubicBezTo>
                  <a:cubicBezTo>
                    <a:pt x="174" y="125"/>
                    <a:pt x="174" y="204"/>
                    <a:pt x="174" y="283"/>
                  </a:cubicBezTo>
                  <a:cubicBezTo>
                    <a:pt x="174" y="313"/>
                    <a:pt x="178" y="317"/>
                    <a:pt x="207" y="326"/>
                  </a:cubicBezTo>
                  <a:cubicBezTo>
                    <a:pt x="204" y="329"/>
                    <a:pt x="202" y="333"/>
                    <a:pt x="200" y="334"/>
                  </a:cubicBezTo>
                  <a:cubicBezTo>
                    <a:pt x="191" y="335"/>
                    <a:pt x="182" y="334"/>
                    <a:pt x="172" y="334"/>
                  </a:cubicBezTo>
                  <a:cubicBezTo>
                    <a:pt x="148" y="334"/>
                    <a:pt x="123" y="334"/>
                    <a:pt x="98" y="334"/>
                  </a:cubicBezTo>
                  <a:cubicBezTo>
                    <a:pt x="93" y="334"/>
                    <a:pt x="85" y="335"/>
                    <a:pt x="88" y="324"/>
                  </a:cubicBezTo>
                  <a:cubicBezTo>
                    <a:pt x="91" y="323"/>
                    <a:pt x="95" y="323"/>
                    <a:pt x="98" y="322"/>
                  </a:cubicBezTo>
                  <a:cubicBezTo>
                    <a:pt x="111" y="318"/>
                    <a:pt x="118" y="308"/>
                    <a:pt x="118" y="295"/>
                  </a:cubicBezTo>
                  <a:cubicBezTo>
                    <a:pt x="118" y="206"/>
                    <a:pt x="118" y="117"/>
                    <a:pt x="118" y="25"/>
                  </a:cubicBezTo>
                  <a:cubicBezTo>
                    <a:pt x="91" y="24"/>
                    <a:pt x="65" y="21"/>
                    <a:pt x="39" y="27"/>
                  </a:cubicBezTo>
                  <a:cubicBezTo>
                    <a:pt x="26" y="31"/>
                    <a:pt x="20" y="41"/>
                    <a:pt x="16" y="53"/>
                  </a:cubicBezTo>
                  <a:cubicBezTo>
                    <a:pt x="13" y="61"/>
                    <a:pt x="12" y="69"/>
                    <a:pt x="9" y="78"/>
                  </a:cubicBezTo>
                  <a:cubicBezTo>
                    <a:pt x="1" y="68"/>
                    <a:pt x="0" y="44"/>
                    <a:pt x="6" y="0"/>
                  </a:cubicBezTo>
                  <a:cubicBezTo>
                    <a:pt x="99" y="0"/>
                    <a:pt x="192" y="0"/>
                    <a:pt x="285" y="0"/>
                  </a:cubicBezTo>
                  <a:cubicBezTo>
                    <a:pt x="292" y="39"/>
                    <a:pt x="292" y="65"/>
                    <a:pt x="283" y="81"/>
                  </a:cubicBezTo>
                  <a:cubicBezTo>
                    <a:pt x="281" y="73"/>
                    <a:pt x="280" y="68"/>
                    <a:pt x="278" y="63"/>
                  </a:cubicBezTo>
                  <a:cubicBezTo>
                    <a:pt x="271" y="33"/>
                    <a:pt x="261" y="24"/>
                    <a:pt x="230" y="24"/>
                  </a:cubicBezTo>
                  <a:cubicBezTo>
                    <a:pt x="212" y="23"/>
                    <a:pt x="194" y="24"/>
                    <a:pt x="17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30">
              <a:extLst>
                <a:ext uri="{FF2B5EF4-FFF2-40B4-BE49-F238E27FC236}">
                  <a16:creationId xmlns:a16="http://schemas.microsoft.com/office/drawing/2014/main" id="{609A8577-554D-412D-8086-18A1FF647A91}"/>
                </a:ext>
              </a:extLst>
            </p:cNvPr>
            <p:cNvSpPr>
              <a:spLocks/>
            </p:cNvSpPr>
            <p:nvPr userDrawn="1"/>
          </p:nvSpPr>
          <p:spPr bwMode="auto">
            <a:xfrm>
              <a:off x="5906785" y="2765936"/>
              <a:ext cx="155919" cy="191510"/>
            </a:xfrm>
            <a:custGeom>
              <a:avLst/>
              <a:gdLst>
                <a:gd name="T0" fmla="*/ 275 w 275"/>
                <a:gd name="T1" fmla="*/ 247 h 339"/>
                <a:gd name="T2" fmla="*/ 248 w 275"/>
                <a:gd name="T3" fmla="*/ 337 h 339"/>
                <a:gd name="T4" fmla="*/ 232 w 275"/>
                <a:gd name="T5" fmla="*/ 338 h 339"/>
                <a:gd name="T6" fmla="*/ 20 w 275"/>
                <a:gd name="T7" fmla="*/ 338 h 339"/>
                <a:gd name="T8" fmla="*/ 6 w 275"/>
                <a:gd name="T9" fmla="*/ 337 h 339"/>
                <a:gd name="T10" fmla="*/ 1 w 275"/>
                <a:gd name="T11" fmla="*/ 330 h 339"/>
                <a:gd name="T12" fmla="*/ 36 w 275"/>
                <a:gd name="T13" fmla="*/ 280 h 339"/>
                <a:gd name="T14" fmla="*/ 36 w 275"/>
                <a:gd name="T15" fmla="*/ 56 h 339"/>
                <a:gd name="T16" fmla="*/ 35 w 275"/>
                <a:gd name="T17" fmla="*/ 38 h 339"/>
                <a:gd name="T18" fmla="*/ 11 w 275"/>
                <a:gd name="T19" fmla="*/ 12 h 339"/>
                <a:gd name="T20" fmla="*/ 0 w 275"/>
                <a:gd name="T21" fmla="*/ 8 h 339"/>
                <a:gd name="T22" fmla="*/ 9 w 275"/>
                <a:gd name="T23" fmla="*/ 0 h 339"/>
                <a:gd name="T24" fmla="*/ 118 w 275"/>
                <a:gd name="T25" fmla="*/ 0 h 339"/>
                <a:gd name="T26" fmla="*/ 126 w 275"/>
                <a:gd name="T27" fmla="*/ 6 h 339"/>
                <a:gd name="T28" fmla="*/ 123 w 275"/>
                <a:gd name="T29" fmla="*/ 11 h 339"/>
                <a:gd name="T30" fmla="*/ 92 w 275"/>
                <a:gd name="T31" fmla="*/ 52 h 339"/>
                <a:gd name="T32" fmla="*/ 92 w 275"/>
                <a:gd name="T33" fmla="*/ 282 h 339"/>
                <a:gd name="T34" fmla="*/ 92 w 275"/>
                <a:gd name="T35" fmla="*/ 292 h 339"/>
                <a:gd name="T36" fmla="*/ 113 w 275"/>
                <a:gd name="T37" fmla="*/ 311 h 339"/>
                <a:gd name="T38" fmla="*/ 195 w 275"/>
                <a:gd name="T39" fmla="*/ 311 h 339"/>
                <a:gd name="T40" fmla="*/ 250 w 275"/>
                <a:gd name="T41" fmla="*/ 276 h 339"/>
                <a:gd name="T42" fmla="*/ 262 w 275"/>
                <a:gd name="T43" fmla="*/ 251 h 339"/>
                <a:gd name="T44" fmla="*/ 270 w 275"/>
                <a:gd name="T45" fmla="*/ 243 h 339"/>
                <a:gd name="T46" fmla="*/ 275 w 275"/>
                <a:gd name="T47" fmla="*/ 24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5" h="339">
                  <a:moveTo>
                    <a:pt x="275" y="247"/>
                  </a:moveTo>
                  <a:cubicBezTo>
                    <a:pt x="266" y="277"/>
                    <a:pt x="257" y="306"/>
                    <a:pt x="248" y="337"/>
                  </a:cubicBezTo>
                  <a:cubicBezTo>
                    <a:pt x="242" y="337"/>
                    <a:pt x="237" y="338"/>
                    <a:pt x="232" y="338"/>
                  </a:cubicBezTo>
                  <a:cubicBezTo>
                    <a:pt x="161" y="338"/>
                    <a:pt x="91" y="338"/>
                    <a:pt x="20" y="338"/>
                  </a:cubicBezTo>
                  <a:cubicBezTo>
                    <a:pt x="15" y="338"/>
                    <a:pt x="11" y="339"/>
                    <a:pt x="6" y="337"/>
                  </a:cubicBezTo>
                  <a:cubicBezTo>
                    <a:pt x="4" y="337"/>
                    <a:pt x="3" y="333"/>
                    <a:pt x="1" y="330"/>
                  </a:cubicBezTo>
                  <a:cubicBezTo>
                    <a:pt x="33" y="319"/>
                    <a:pt x="36" y="314"/>
                    <a:pt x="36" y="280"/>
                  </a:cubicBezTo>
                  <a:cubicBezTo>
                    <a:pt x="36" y="205"/>
                    <a:pt x="36" y="131"/>
                    <a:pt x="36" y="56"/>
                  </a:cubicBezTo>
                  <a:cubicBezTo>
                    <a:pt x="36" y="50"/>
                    <a:pt x="36" y="44"/>
                    <a:pt x="35" y="38"/>
                  </a:cubicBezTo>
                  <a:cubicBezTo>
                    <a:pt x="33" y="24"/>
                    <a:pt x="25" y="15"/>
                    <a:pt x="11" y="12"/>
                  </a:cubicBezTo>
                  <a:cubicBezTo>
                    <a:pt x="8" y="12"/>
                    <a:pt x="5" y="10"/>
                    <a:pt x="0" y="8"/>
                  </a:cubicBezTo>
                  <a:cubicBezTo>
                    <a:pt x="4" y="5"/>
                    <a:pt x="6" y="0"/>
                    <a:pt x="9" y="0"/>
                  </a:cubicBezTo>
                  <a:cubicBezTo>
                    <a:pt x="45" y="0"/>
                    <a:pt x="82" y="0"/>
                    <a:pt x="118" y="0"/>
                  </a:cubicBezTo>
                  <a:cubicBezTo>
                    <a:pt x="121" y="0"/>
                    <a:pt x="124" y="4"/>
                    <a:pt x="126" y="6"/>
                  </a:cubicBezTo>
                  <a:cubicBezTo>
                    <a:pt x="124" y="9"/>
                    <a:pt x="124" y="10"/>
                    <a:pt x="123" y="11"/>
                  </a:cubicBezTo>
                  <a:cubicBezTo>
                    <a:pt x="96" y="19"/>
                    <a:pt x="92" y="23"/>
                    <a:pt x="92" y="52"/>
                  </a:cubicBezTo>
                  <a:cubicBezTo>
                    <a:pt x="92" y="128"/>
                    <a:pt x="92" y="205"/>
                    <a:pt x="92" y="282"/>
                  </a:cubicBezTo>
                  <a:cubicBezTo>
                    <a:pt x="92" y="285"/>
                    <a:pt x="92" y="288"/>
                    <a:pt x="92" y="292"/>
                  </a:cubicBezTo>
                  <a:cubicBezTo>
                    <a:pt x="94" y="305"/>
                    <a:pt x="99" y="311"/>
                    <a:pt x="113" y="311"/>
                  </a:cubicBezTo>
                  <a:cubicBezTo>
                    <a:pt x="140" y="312"/>
                    <a:pt x="167" y="313"/>
                    <a:pt x="195" y="311"/>
                  </a:cubicBezTo>
                  <a:cubicBezTo>
                    <a:pt x="219" y="310"/>
                    <a:pt x="237" y="297"/>
                    <a:pt x="250" y="276"/>
                  </a:cubicBezTo>
                  <a:cubicBezTo>
                    <a:pt x="254" y="268"/>
                    <a:pt x="257" y="259"/>
                    <a:pt x="262" y="251"/>
                  </a:cubicBezTo>
                  <a:cubicBezTo>
                    <a:pt x="263" y="248"/>
                    <a:pt x="267" y="246"/>
                    <a:pt x="270" y="243"/>
                  </a:cubicBezTo>
                  <a:cubicBezTo>
                    <a:pt x="272" y="244"/>
                    <a:pt x="274" y="245"/>
                    <a:pt x="275"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31">
              <a:extLst>
                <a:ext uri="{FF2B5EF4-FFF2-40B4-BE49-F238E27FC236}">
                  <a16:creationId xmlns:a16="http://schemas.microsoft.com/office/drawing/2014/main" id="{90EF94ED-A4DC-4F18-BCD0-84BFACCD096F}"/>
                </a:ext>
              </a:extLst>
            </p:cNvPr>
            <p:cNvSpPr>
              <a:spLocks/>
            </p:cNvSpPr>
            <p:nvPr userDrawn="1"/>
          </p:nvSpPr>
          <p:spPr bwMode="auto">
            <a:xfrm>
              <a:off x="6209020" y="2415682"/>
              <a:ext cx="73440" cy="192075"/>
            </a:xfrm>
            <a:custGeom>
              <a:avLst/>
              <a:gdLst>
                <a:gd name="T0" fmla="*/ 0 w 129"/>
                <a:gd name="T1" fmla="*/ 6 h 339"/>
                <a:gd name="T2" fmla="*/ 129 w 129"/>
                <a:gd name="T3" fmla="*/ 5 h 339"/>
                <a:gd name="T4" fmla="*/ 117 w 129"/>
                <a:gd name="T5" fmla="*/ 12 h 339"/>
                <a:gd name="T6" fmla="*/ 94 w 129"/>
                <a:gd name="T7" fmla="*/ 43 h 339"/>
                <a:gd name="T8" fmla="*/ 94 w 129"/>
                <a:gd name="T9" fmla="*/ 75 h 339"/>
                <a:gd name="T10" fmla="*/ 94 w 129"/>
                <a:gd name="T11" fmla="*/ 279 h 339"/>
                <a:gd name="T12" fmla="*/ 95 w 129"/>
                <a:gd name="T13" fmla="*/ 297 h 339"/>
                <a:gd name="T14" fmla="*/ 120 w 129"/>
                <a:gd name="T15" fmla="*/ 325 h 339"/>
                <a:gd name="T16" fmla="*/ 128 w 129"/>
                <a:gd name="T17" fmla="*/ 328 h 339"/>
                <a:gd name="T18" fmla="*/ 123 w 129"/>
                <a:gd name="T19" fmla="*/ 336 h 339"/>
                <a:gd name="T20" fmla="*/ 110 w 129"/>
                <a:gd name="T21" fmla="*/ 337 h 339"/>
                <a:gd name="T22" fmla="*/ 18 w 129"/>
                <a:gd name="T23" fmla="*/ 337 h 339"/>
                <a:gd name="T24" fmla="*/ 4 w 129"/>
                <a:gd name="T25" fmla="*/ 329 h 339"/>
                <a:gd name="T26" fmla="*/ 12 w 129"/>
                <a:gd name="T27" fmla="*/ 325 h 339"/>
                <a:gd name="T28" fmla="*/ 38 w 129"/>
                <a:gd name="T29" fmla="*/ 298 h 339"/>
                <a:gd name="T30" fmla="*/ 38 w 129"/>
                <a:gd name="T31" fmla="*/ 282 h 339"/>
                <a:gd name="T32" fmla="*/ 38 w 129"/>
                <a:gd name="T33" fmla="*/ 54 h 339"/>
                <a:gd name="T34" fmla="*/ 38 w 129"/>
                <a:gd name="T35" fmla="*/ 38 h 339"/>
                <a:gd name="T36" fmla="*/ 16 w 129"/>
                <a:gd name="T37" fmla="*/ 13 h 339"/>
                <a:gd name="T38" fmla="*/ 0 w 129"/>
                <a:gd name="T39" fmla="*/ 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339">
                  <a:moveTo>
                    <a:pt x="0" y="6"/>
                  </a:moveTo>
                  <a:cubicBezTo>
                    <a:pt x="21" y="0"/>
                    <a:pt x="110" y="0"/>
                    <a:pt x="129" y="5"/>
                  </a:cubicBezTo>
                  <a:cubicBezTo>
                    <a:pt x="124" y="8"/>
                    <a:pt x="121" y="11"/>
                    <a:pt x="117" y="12"/>
                  </a:cubicBezTo>
                  <a:cubicBezTo>
                    <a:pt x="101" y="16"/>
                    <a:pt x="95" y="28"/>
                    <a:pt x="94" y="43"/>
                  </a:cubicBezTo>
                  <a:cubicBezTo>
                    <a:pt x="94" y="54"/>
                    <a:pt x="94" y="65"/>
                    <a:pt x="94" y="75"/>
                  </a:cubicBezTo>
                  <a:cubicBezTo>
                    <a:pt x="94" y="143"/>
                    <a:pt x="94" y="211"/>
                    <a:pt x="94" y="279"/>
                  </a:cubicBezTo>
                  <a:cubicBezTo>
                    <a:pt x="94" y="285"/>
                    <a:pt x="94" y="291"/>
                    <a:pt x="95" y="297"/>
                  </a:cubicBezTo>
                  <a:cubicBezTo>
                    <a:pt x="96" y="315"/>
                    <a:pt x="102" y="321"/>
                    <a:pt x="120" y="325"/>
                  </a:cubicBezTo>
                  <a:cubicBezTo>
                    <a:pt x="122" y="326"/>
                    <a:pt x="124" y="327"/>
                    <a:pt x="128" y="328"/>
                  </a:cubicBezTo>
                  <a:cubicBezTo>
                    <a:pt x="126" y="331"/>
                    <a:pt x="125" y="336"/>
                    <a:pt x="123" y="336"/>
                  </a:cubicBezTo>
                  <a:cubicBezTo>
                    <a:pt x="119" y="337"/>
                    <a:pt x="114" y="337"/>
                    <a:pt x="110" y="337"/>
                  </a:cubicBezTo>
                  <a:cubicBezTo>
                    <a:pt x="79" y="337"/>
                    <a:pt x="48" y="337"/>
                    <a:pt x="18" y="337"/>
                  </a:cubicBezTo>
                  <a:cubicBezTo>
                    <a:pt x="12" y="337"/>
                    <a:pt x="5" y="339"/>
                    <a:pt x="4" y="329"/>
                  </a:cubicBezTo>
                  <a:cubicBezTo>
                    <a:pt x="7" y="328"/>
                    <a:pt x="9" y="326"/>
                    <a:pt x="12" y="325"/>
                  </a:cubicBezTo>
                  <a:cubicBezTo>
                    <a:pt x="30" y="321"/>
                    <a:pt x="36" y="315"/>
                    <a:pt x="38" y="298"/>
                  </a:cubicBezTo>
                  <a:cubicBezTo>
                    <a:pt x="39" y="293"/>
                    <a:pt x="38" y="287"/>
                    <a:pt x="38" y="282"/>
                  </a:cubicBezTo>
                  <a:cubicBezTo>
                    <a:pt x="38" y="206"/>
                    <a:pt x="38" y="130"/>
                    <a:pt x="38" y="54"/>
                  </a:cubicBezTo>
                  <a:cubicBezTo>
                    <a:pt x="38" y="49"/>
                    <a:pt x="39" y="43"/>
                    <a:pt x="38" y="38"/>
                  </a:cubicBezTo>
                  <a:cubicBezTo>
                    <a:pt x="36" y="26"/>
                    <a:pt x="31" y="15"/>
                    <a:pt x="16" y="13"/>
                  </a:cubicBezTo>
                  <a:cubicBezTo>
                    <a:pt x="12" y="12"/>
                    <a:pt x="8"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32">
              <a:extLst>
                <a:ext uri="{FF2B5EF4-FFF2-40B4-BE49-F238E27FC236}">
                  <a16:creationId xmlns:a16="http://schemas.microsoft.com/office/drawing/2014/main" id="{25D92646-A3C1-4C85-B00C-1199B49FE2E8}"/>
                </a:ext>
              </a:extLst>
            </p:cNvPr>
            <p:cNvSpPr>
              <a:spLocks/>
            </p:cNvSpPr>
            <p:nvPr userDrawn="1"/>
          </p:nvSpPr>
          <p:spPr bwMode="auto">
            <a:xfrm>
              <a:off x="5439591" y="2415682"/>
              <a:ext cx="70051" cy="190945"/>
            </a:xfrm>
            <a:custGeom>
              <a:avLst/>
              <a:gdLst>
                <a:gd name="T0" fmla="*/ 124 w 124"/>
                <a:gd name="T1" fmla="*/ 331 h 337"/>
                <a:gd name="T2" fmla="*/ 115 w 124"/>
                <a:gd name="T3" fmla="*/ 337 h 337"/>
                <a:gd name="T4" fmla="*/ 13 w 124"/>
                <a:gd name="T5" fmla="*/ 337 h 337"/>
                <a:gd name="T6" fmla="*/ 0 w 124"/>
                <a:gd name="T7" fmla="*/ 330 h 337"/>
                <a:gd name="T8" fmla="*/ 13 w 124"/>
                <a:gd name="T9" fmla="*/ 325 h 337"/>
                <a:gd name="T10" fmla="*/ 36 w 124"/>
                <a:gd name="T11" fmla="*/ 297 h 337"/>
                <a:gd name="T12" fmla="*/ 36 w 124"/>
                <a:gd name="T13" fmla="*/ 41 h 337"/>
                <a:gd name="T14" fmla="*/ 15 w 124"/>
                <a:gd name="T15" fmla="*/ 13 h 337"/>
                <a:gd name="T16" fmla="*/ 3 w 124"/>
                <a:gd name="T17" fmla="*/ 6 h 337"/>
                <a:gd name="T18" fmla="*/ 124 w 124"/>
                <a:gd name="T19" fmla="*/ 6 h 337"/>
                <a:gd name="T20" fmla="*/ 114 w 124"/>
                <a:gd name="T21" fmla="*/ 12 h 337"/>
                <a:gd name="T22" fmla="*/ 92 w 124"/>
                <a:gd name="T23" fmla="*/ 42 h 337"/>
                <a:gd name="T24" fmla="*/ 92 w 124"/>
                <a:gd name="T25" fmla="*/ 56 h 337"/>
                <a:gd name="T26" fmla="*/ 92 w 124"/>
                <a:gd name="T27" fmla="*/ 282 h 337"/>
                <a:gd name="T28" fmla="*/ 92 w 124"/>
                <a:gd name="T29" fmla="*/ 288 h 337"/>
                <a:gd name="T30" fmla="*/ 124 w 124"/>
                <a:gd name="T31" fmla="*/ 33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 h="337">
                  <a:moveTo>
                    <a:pt x="124" y="331"/>
                  </a:moveTo>
                  <a:cubicBezTo>
                    <a:pt x="121" y="333"/>
                    <a:pt x="118" y="337"/>
                    <a:pt x="115" y="337"/>
                  </a:cubicBezTo>
                  <a:cubicBezTo>
                    <a:pt x="81" y="337"/>
                    <a:pt x="47" y="337"/>
                    <a:pt x="13" y="337"/>
                  </a:cubicBezTo>
                  <a:cubicBezTo>
                    <a:pt x="10" y="337"/>
                    <a:pt x="6" y="333"/>
                    <a:pt x="0" y="330"/>
                  </a:cubicBezTo>
                  <a:cubicBezTo>
                    <a:pt x="7" y="327"/>
                    <a:pt x="10" y="326"/>
                    <a:pt x="13" y="325"/>
                  </a:cubicBezTo>
                  <a:cubicBezTo>
                    <a:pt x="29" y="320"/>
                    <a:pt x="36" y="314"/>
                    <a:pt x="36" y="297"/>
                  </a:cubicBezTo>
                  <a:cubicBezTo>
                    <a:pt x="36" y="212"/>
                    <a:pt x="36" y="126"/>
                    <a:pt x="36" y="41"/>
                  </a:cubicBezTo>
                  <a:cubicBezTo>
                    <a:pt x="36" y="27"/>
                    <a:pt x="29" y="17"/>
                    <a:pt x="15" y="13"/>
                  </a:cubicBezTo>
                  <a:cubicBezTo>
                    <a:pt x="11" y="12"/>
                    <a:pt x="8" y="9"/>
                    <a:pt x="3" y="6"/>
                  </a:cubicBezTo>
                  <a:cubicBezTo>
                    <a:pt x="19" y="0"/>
                    <a:pt x="108" y="0"/>
                    <a:pt x="124" y="6"/>
                  </a:cubicBezTo>
                  <a:cubicBezTo>
                    <a:pt x="120" y="9"/>
                    <a:pt x="118" y="12"/>
                    <a:pt x="114" y="12"/>
                  </a:cubicBezTo>
                  <a:cubicBezTo>
                    <a:pt x="99" y="16"/>
                    <a:pt x="94" y="28"/>
                    <a:pt x="92" y="42"/>
                  </a:cubicBezTo>
                  <a:cubicBezTo>
                    <a:pt x="91" y="47"/>
                    <a:pt x="92" y="51"/>
                    <a:pt x="92" y="56"/>
                  </a:cubicBezTo>
                  <a:cubicBezTo>
                    <a:pt x="92" y="131"/>
                    <a:pt x="92" y="207"/>
                    <a:pt x="92" y="282"/>
                  </a:cubicBezTo>
                  <a:cubicBezTo>
                    <a:pt x="92" y="284"/>
                    <a:pt x="92" y="286"/>
                    <a:pt x="92" y="288"/>
                  </a:cubicBezTo>
                  <a:cubicBezTo>
                    <a:pt x="92" y="313"/>
                    <a:pt x="98" y="320"/>
                    <a:pt x="124"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33">
              <a:extLst>
                <a:ext uri="{FF2B5EF4-FFF2-40B4-BE49-F238E27FC236}">
                  <a16:creationId xmlns:a16="http://schemas.microsoft.com/office/drawing/2014/main" id="{36EE56C1-0EAD-4E62-986F-9BA4947C292B}"/>
                </a:ext>
              </a:extLst>
            </p:cNvPr>
            <p:cNvSpPr>
              <a:spLocks noEditPoints="1"/>
            </p:cNvSpPr>
            <p:nvPr userDrawn="1"/>
          </p:nvSpPr>
          <p:spPr bwMode="auto">
            <a:xfrm>
              <a:off x="4979742" y="3130312"/>
              <a:ext cx="104511" cy="103946"/>
            </a:xfrm>
            <a:custGeom>
              <a:avLst/>
              <a:gdLst>
                <a:gd name="T0" fmla="*/ 3 w 184"/>
                <a:gd name="T1" fmla="*/ 4 h 184"/>
                <a:gd name="T2" fmla="*/ 14 w 184"/>
                <a:gd name="T3" fmla="*/ 0 h 184"/>
                <a:gd name="T4" fmla="*/ 96 w 184"/>
                <a:gd name="T5" fmla="*/ 0 h 184"/>
                <a:gd name="T6" fmla="*/ 115 w 184"/>
                <a:gd name="T7" fmla="*/ 4 h 184"/>
                <a:gd name="T8" fmla="*/ 153 w 184"/>
                <a:gd name="T9" fmla="*/ 47 h 184"/>
                <a:gd name="T10" fmla="*/ 123 w 184"/>
                <a:gd name="T11" fmla="*/ 93 h 184"/>
                <a:gd name="T12" fmla="*/ 110 w 184"/>
                <a:gd name="T13" fmla="*/ 99 h 184"/>
                <a:gd name="T14" fmla="*/ 133 w 184"/>
                <a:gd name="T15" fmla="*/ 128 h 184"/>
                <a:gd name="T16" fmla="*/ 157 w 184"/>
                <a:gd name="T17" fmla="*/ 157 h 184"/>
                <a:gd name="T18" fmla="*/ 184 w 184"/>
                <a:gd name="T19" fmla="*/ 179 h 184"/>
                <a:gd name="T20" fmla="*/ 182 w 184"/>
                <a:gd name="T21" fmla="*/ 183 h 184"/>
                <a:gd name="T22" fmla="*/ 138 w 184"/>
                <a:gd name="T23" fmla="*/ 183 h 184"/>
                <a:gd name="T24" fmla="*/ 126 w 184"/>
                <a:gd name="T25" fmla="*/ 174 h 184"/>
                <a:gd name="T26" fmla="*/ 80 w 184"/>
                <a:gd name="T27" fmla="*/ 116 h 184"/>
                <a:gd name="T28" fmla="*/ 65 w 184"/>
                <a:gd name="T29" fmla="*/ 98 h 184"/>
                <a:gd name="T30" fmla="*/ 63 w 184"/>
                <a:gd name="T31" fmla="*/ 162 h 184"/>
                <a:gd name="T32" fmla="*/ 76 w 184"/>
                <a:gd name="T33" fmla="*/ 172 h 184"/>
                <a:gd name="T34" fmla="*/ 85 w 184"/>
                <a:gd name="T35" fmla="*/ 182 h 184"/>
                <a:gd name="T36" fmla="*/ 0 w 184"/>
                <a:gd name="T37" fmla="*/ 182 h 184"/>
                <a:gd name="T38" fmla="*/ 11 w 184"/>
                <a:gd name="T39" fmla="*/ 172 h 184"/>
                <a:gd name="T40" fmla="*/ 26 w 184"/>
                <a:gd name="T41" fmla="*/ 152 h 184"/>
                <a:gd name="T42" fmla="*/ 27 w 184"/>
                <a:gd name="T43" fmla="*/ 33 h 184"/>
                <a:gd name="T44" fmla="*/ 4 w 184"/>
                <a:gd name="T45" fmla="*/ 9 h 184"/>
                <a:gd name="T46" fmla="*/ 3 w 184"/>
                <a:gd name="T47" fmla="*/ 4 h 184"/>
                <a:gd name="T48" fmla="*/ 63 w 184"/>
                <a:gd name="T49" fmla="*/ 84 h 184"/>
                <a:gd name="T50" fmla="*/ 112 w 184"/>
                <a:gd name="T51" fmla="*/ 67 h 184"/>
                <a:gd name="T52" fmla="*/ 110 w 184"/>
                <a:gd name="T53" fmla="*/ 31 h 184"/>
                <a:gd name="T54" fmla="*/ 63 w 184"/>
                <a:gd name="T55" fmla="*/ 19 h 184"/>
                <a:gd name="T56" fmla="*/ 63 w 184"/>
                <a:gd name="T57" fmla="*/ 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4" h="184">
                  <a:moveTo>
                    <a:pt x="3" y="4"/>
                  </a:moveTo>
                  <a:cubicBezTo>
                    <a:pt x="7" y="3"/>
                    <a:pt x="10" y="0"/>
                    <a:pt x="14" y="0"/>
                  </a:cubicBezTo>
                  <a:cubicBezTo>
                    <a:pt x="41" y="0"/>
                    <a:pt x="69" y="0"/>
                    <a:pt x="96" y="0"/>
                  </a:cubicBezTo>
                  <a:cubicBezTo>
                    <a:pt x="102" y="0"/>
                    <a:pt x="109" y="2"/>
                    <a:pt x="115" y="4"/>
                  </a:cubicBezTo>
                  <a:cubicBezTo>
                    <a:pt x="138" y="10"/>
                    <a:pt x="153" y="25"/>
                    <a:pt x="153" y="47"/>
                  </a:cubicBezTo>
                  <a:cubicBezTo>
                    <a:pt x="154" y="70"/>
                    <a:pt x="148" y="82"/>
                    <a:pt x="123" y="93"/>
                  </a:cubicBezTo>
                  <a:cubicBezTo>
                    <a:pt x="120" y="95"/>
                    <a:pt x="116" y="96"/>
                    <a:pt x="110" y="99"/>
                  </a:cubicBezTo>
                  <a:cubicBezTo>
                    <a:pt x="118" y="109"/>
                    <a:pt x="125" y="119"/>
                    <a:pt x="133" y="128"/>
                  </a:cubicBezTo>
                  <a:cubicBezTo>
                    <a:pt x="141" y="138"/>
                    <a:pt x="148" y="149"/>
                    <a:pt x="157" y="157"/>
                  </a:cubicBezTo>
                  <a:cubicBezTo>
                    <a:pt x="165" y="165"/>
                    <a:pt x="175" y="172"/>
                    <a:pt x="184" y="179"/>
                  </a:cubicBezTo>
                  <a:cubicBezTo>
                    <a:pt x="184" y="180"/>
                    <a:pt x="183" y="182"/>
                    <a:pt x="182" y="183"/>
                  </a:cubicBezTo>
                  <a:cubicBezTo>
                    <a:pt x="167" y="183"/>
                    <a:pt x="152" y="184"/>
                    <a:pt x="138" y="183"/>
                  </a:cubicBezTo>
                  <a:cubicBezTo>
                    <a:pt x="133" y="183"/>
                    <a:pt x="129" y="178"/>
                    <a:pt x="126" y="174"/>
                  </a:cubicBezTo>
                  <a:cubicBezTo>
                    <a:pt x="110" y="155"/>
                    <a:pt x="96" y="135"/>
                    <a:pt x="80" y="116"/>
                  </a:cubicBezTo>
                  <a:cubicBezTo>
                    <a:pt x="77" y="111"/>
                    <a:pt x="72" y="106"/>
                    <a:pt x="65" y="98"/>
                  </a:cubicBezTo>
                  <a:cubicBezTo>
                    <a:pt x="60" y="123"/>
                    <a:pt x="62" y="142"/>
                    <a:pt x="63" y="162"/>
                  </a:cubicBezTo>
                  <a:cubicBezTo>
                    <a:pt x="63" y="169"/>
                    <a:pt x="70" y="171"/>
                    <a:pt x="76" y="172"/>
                  </a:cubicBezTo>
                  <a:cubicBezTo>
                    <a:pt x="81" y="172"/>
                    <a:pt x="87" y="172"/>
                    <a:pt x="85" y="182"/>
                  </a:cubicBezTo>
                  <a:cubicBezTo>
                    <a:pt x="59" y="182"/>
                    <a:pt x="32" y="182"/>
                    <a:pt x="0" y="182"/>
                  </a:cubicBezTo>
                  <a:cubicBezTo>
                    <a:pt x="6" y="177"/>
                    <a:pt x="8" y="172"/>
                    <a:pt x="11" y="172"/>
                  </a:cubicBezTo>
                  <a:cubicBezTo>
                    <a:pt x="23" y="171"/>
                    <a:pt x="26" y="163"/>
                    <a:pt x="26" y="152"/>
                  </a:cubicBezTo>
                  <a:cubicBezTo>
                    <a:pt x="26" y="112"/>
                    <a:pt x="26" y="73"/>
                    <a:pt x="27" y="33"/>
                  </a:cubicBezTo>
                  <a:cubicBezTo>
                    <a:pt x="27" y="16"/>
                    <a:pt x="14" y="14"/>
                    <a:pt x="4" y="9"/>
                  </a:cubicBezTo>
                  <a:cubicBezTo>
                    <a:pt x="4" y="8"/>
                    <a:pt x="3" y="6"/>
                    <a:pt x="3" y="4"/>
                  </a:cubicBezTo>
                  <a:close/>
                  <a:moveTo>
                    <a:pt x="63" y="84"/>
                  </a:moveTo>
                  <a:cubicBezTo>
                    <a:pt x="82" y="84"/>
                    <a:pt x="100" y="84"/>
                    <a:pt x="112" y="67"/>
                  </a:cubicBezTo>
                  <a:cubicBezTo>
                    <a:pt x="118" y="57"/>
                    <a:pt x="117" y="39"/>
                    <a:pt x="110" y="31"/>
                  </a:cubicBezTo>
                  <a:cubicBezTo>
                    <a:pt x="98" y="16"/>
                    <a:pt x="81" y="18"/>
                    <a:pt x="63" y="19"/>
                  </a:cubicBezTo>
                  <a:cubicBezTo>
                    <a:pt x="63" y="41"/>
                    <a:pt x="63" y="62"/>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34">
              <a:extLst>
                <a:ext uri="{FF2B5EF4-FFF2-40B4-BE49-F238E27FC236}">
                  <a16:creationId xmlns:a16="http://schemas.microsoft.com/office/drawing/2014/main" id="{0F153AAA-5A3F-4923-BEDD-2420BFB576B7}"/>
                </a:ext>
              </a:extLst>
            </p:cNvPr>
            <p:cNvSpPr>
              <a:spLocks/>
            </p:cNvSpPr>
            <p:nvPr userDrawn="1"/>
          </p:nvSpPr>
          <p:spPr bwMode="auto">
            <a:xfrm>
              <a:off x="4511419" y="3128618"/>
              <a:ext cx="110161" cy="107901"/>
            </a:xfrm>
            <a:custGeom>
              <a:avLst/>
              <a:gdLst>
                <a:gd name="T0" fmla="*/ 123 w 195"/>
                <a:gd name="T1" fmla="*/ 11 h 191"/>
                <a:gd name="T2" fmla="*/ 195 w 195"/>
                <a:gd name="T3" fmla="*/ 5 h 191"/>
                <a:gd name="T4" fmla="*/ 188 w 195"/>
                <a:gd name="T5" fmla="*/ 15 h 191"/>
                <a:gd name="T6" fmla="*/ 170 w 195"/>
                <a:gd name="T7" fmla="*/ 43 h 191"/>
                <a:gd name="T8" fmla="*/ 170 w 195"/>
                <a:gd name="T9" fmla="*/ 107 h 191"/>
                <a:gd name="T10" fmla="*/ 166 w 195"/>
                <a:gd name="T11" fmla="*/ 145 h 191"/>
                <a:gd name="T12" fmla="*/ 113 w 195"/>
                <a:gd name="T13" fmla="*/ 190 h 191"/>
                <a:gd name="T14" fmla="*/ 87 w 195"/>
                <a:gd name="T15" fmla="*/ 191 h 191"/>
                <a:gd name="T16" fmla="*/ 27 w 195"/>
                <a:gd name="T17" fmla="*/ 131 h 191"/>
                <a:gd name="T18" fmla="*/ 26 w 195"/>
                <a:gd name="T19" fmla="*/ 49 h 191"/>
                <a:gd name="T20" fmla="*/ 26 w 195"/>
                <a:gd name="T21" fmla="*/ 35 h 191"/>
                <a:gd name="T22" fmla="*/ 12 w 195"/>
                <a:gd name="T23" fmla="*/ 16 h 191"/>
                <a:gd name="T24" fmla="*/ 4 w 195"/>
                <a:gd name="T25" fmla="*/ 4 h 191"/>
                <a:gd name="T26" fmla="*/ 84 w 195"/>
                <a:gd name="T27" fmla="*/ 5 h 191"/>
                <a:gd name="T28" fmla="*/ 87 w 195"/>
                <a:gd name="T29" fmla="*/ 11 h 191"/>
                <a:gd name="T30" fmla="*/ 74 w 195"/>
                <a:gd name="T31" fmla="*/ 16 h 191"/>
                <a:gd name="T32" fmla="*/ 60 w 195"/>
                <a:gd name="T33" fmla="*/ 32 h 191"/>
                <a:gd name="T34" fmla="*/ 62 w 195"/>
                <a:gd name="T35" fmla="*/ 138 h 191"/>
                <a:gd name="T36" fmla="*/ 103 w 195"/>
                <a:gd name="T37" fmla="*/ 173 h 191"/>
                <a:gd name="T38" fmla="*/ 147 w 195"/>
                <a:gd name="T39" fmla="*/ 138 h 191"/>
                <a:gd name="T40" fmla="*/ 150 w 195"/>
                <a:gd name="T41" fmla="*/ 95 h 191"/>
                <a:gd name="T42" fmla="*/ 150 w 195"/>
                <a:gd name="T43" fmla="*/ 45 h 191"/>
                <a:gd name="T44" fmla="*/ 129 w 195"/>
                <a:gd name="T45" fmla="*/ 14 h 191"/>
                <a:gd name="T46" fmla="*/ 123 w 195"/>
                <a:gd name="T47" fmla="*/ 1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5" h="191">
                  <a:moveTo>
                    <a:pt x="123" y="11"/>
                  </a:moveTo>
                  <a:cubicBezTo>
                    <a:pt x="133" y="2"/>
                    <a:pt x="159" y="0"/>
                    <a:pt x="195" y="5"/>
                  </a:cubicBezTo>
                  <a:cubicBezTo>
                    <a:pt x="192" y="9"/>
                    <a:pt x="191" y="14"/>
                    <a:pt x="188" y="15"/>
                  </a:cubicBezTo>
                  <a:cubicBezTo>
                    <a:pt x="172" y="18"/>
                    <a:pt x="170" y="29"/>
                    <a:pt x="170" y="43"/>
                  </a:cubicBezTo>
                  <a:cubicBezTo>
                    <a:pt x="171" y="64"/>
                    <a:pt x="171" y="86"/>
                    <a:pt x="170" y="107"/>
                  </a:cubicBezTo>
                  <a:cubicBezTo>
                    <a:pt x="170" y="120"/>
                    <a:pt x="169" y="132"/>
                    <a:pt x="166" y="145"/>
                  </a:cubicBezTo>
                  <a:cubicBezTo>
                    <a:pt x="162" y="171"/>
                    <a:pt x="141" y="188"/>
                    <a:pt x="113" y="190"/>
                  </a:cubicBezTo>
                  <a:cubicBezTo>
                    <a:pt x="105" y="191"/>
                    <a:pt x="96" y="191"/>
                    <a:pt x="87" y="191"/>
                  </a:cubicBezTo>
                  <a:cubicBezTo>
                    <a:pt x="51" y="190"/>
                    <a:pt x="27" y="167"/>
                    <a:pt x="27" y="131"/>
                  </a:cubicBezTo>
                  <a:cubicBezTo>
                    <a:pt x="26" y="103"/>
                    <a:pt x="26" y="76"/>
                    <a:pt x="26" y="49"/>
                  </a:cubicBezTo>
                  <a:cubicBezTo>
                    <a:pt x="26" y="44"/>
                    <a:pt x="26" y="39"/>
                    <a:pt x="26" y="35"/>
                  </a:cubicBezTo>
                  <a:cubicBezTo>
                    <a:pt x="26" y="25"/>
                    <a:pt x="23" y="18"/>
                    <a:pt x="12" y="16"/>
                  </a:cubicBezTo>
                  <a:cubicBezTo>
                    <a:pt x="6" y="15"/>
                    <a:pt x="0" y="13"/>
                    <a:pt x="4" y="4"/>
                  </a:cubicBezTo>
                  <a:cubicBezTo>
                    <a:pt x="31" y="4"/>
                    <a:pt x="57" y="4"/>
                    <a:pt x="84" y="5"/>
                  </a:cubicBezTo>
                  <a:cubicBezTo>
                    <a:pt x="84" y="5"/>
                    <a:pt x="85" y="8"/>
                    <a:pt x="87" y="11"/>
                  </a:cubicBezTo>
                  <a:cubicBezTo>
                    <a:pt x="82" y="13"/>
                    <a:pt x="79" y="15"/>
                    <a:pt x="74" y="16"/>
                  </a:cubicBezTo>
                  <a:cubicBezTo>
                    <a:pt x="65" y="18"/>
                    <a:pt x="60" y="23"/>
                    <a:pt x="60" y="32"/>
                  </a:cubicBezTo>
                  <a:cubicBezTo>
                    <a:pt x="60" y="67"/>
                    <a:pt x="61" y="103"/>
                    <a:pt x="62" y="138"/>
                  </a:cubicBezTo>
                  <a:cubicBezTo>
                    <a:pt x="63" y="158"/>
                    <a:pt x="77" y="171"/>
                    <a:pt x="103" y="173"/>
                  </a:cubicBezTo>
                  <a:cubicBezTo>
                    <a:pt x="127" y="174"/>
                    <a:pt x="143" y="162"/>
                    <a:pt x="147" y="138"/>
                  </a:cubicBezTo>
                  <a:cubicBezTo>
                    <a:pt x="150" y="124"/>
                    <a:pt x="150" y="109"/>
                    <a:pt x="150" y="95"/>
                  </a:cubicBezTo>
                  <a:cubicBezTo>
                    <a:pt x="151" y="78"/>
                    <a:pt x="151" y="62"/>
                    <a:pt x="150" y="45"/>
                  </a:cubicBezTo>
                  <a:cubicBezTo>
                    <a:pt x="150" y="24"/>
                    <a:pt x="149" y="22"/>
                    <a:pt x="129" y="14"/>
                  </a:cubicBezTo>
                  <a:cubicBezTo>
                    <a:pt x="128" y="14"/>
                    <a:pt x="126" y="12"/>
                    <a:pt x="12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35">
              <a:extLst>
                <a:ext uri="{FF2B5EF4-FFF2-40B4-BE49-F238E27FC236}">
                  <a16:creationId xmlns:a16="http://schemas.microsoft.com/office/drawing/2014/main" id="{31066EB0-B0A8-44E6-8417-2AAA69C8C3B5}"/>
                </a:ext>
              </a:extLst>
            </p:cNvPr>
            <p:cNvSpPr>
              <a:spLocks/>
            </p:cNvSpPr>
            <p:nvPr userDrawn="1"/>
          </p:nvSpPr>
          <p:spPr bwMode="auto">
            <a:xfrm>
              <a:off x="4686546" y="3126358"/>
              <a:ext cx="75135" cy="110161"/>
            </a:xfrm>
            <a:custGeom>
              <a:avLst/>
              <a:gdLst>
                <a:gd name="T0" fmla="*/ 116 w 132"/>
                <a:gd name="T1" fmla="*/ 4 h 195"/>
                <a:gd name="T2" fmla="*/ 122 w 132"/>
                <a:gd name="T3" fmla="*/ 63 h 195"/>
                <a:gd name="T4" fmla="*/ 108 w 132"/>
                <a:gd name="T5" fmla="*/ 61 h 195"/>
                <a:gd name="T6" fmla="*/ 101 w 132"/>
                <a:gd name="T7" fmla="*/ 46 h 195"/>
                <a:gd name="T8" fmla="*/ 63 w 132"/>
                <a:gd name="T9" fmla="*/ 21 h 195"/>
                <a:gd name="T10" fmla="*/ 42 w 132"/>
                <a:gd name="T11" fmla="*/ 34 h 195"/>
                <a:gd name="T12" fmla="*/ 46 w 132"/>
                <a:gd name="T13" fmla="*/ 58 h 195"/>
                <a:gd name="T14" fmla="*/ 70 w 132"/>
                <a:gd name="T15" fmla="*/ 76 h 195"/>
                <a:gd name="T16" fmla="*/ 108 w 132"/>
                <a:gd name="T17" fmla="*/ 101 h 195"/>
                <a:gd name="T18" fmla="*/ 126 w 132"/>
                <a:gd name="T19" fmla="*/ 158 h 195"/>
                <a:gd name="T20" fmla="*/ 81 w 132"/>
                <a:gd name="T21" fmla="*/ 194 h 195"/>
                <a:gd name="T22" fmla="*/ 57 w 132"/>
                <a:gd name="T23" fmla="*/ 194 h 195"/>
                <a:gd name="T24" fmla="*/ 32 w 132"/>
                <a:gd name="T25" fmla="*/ 189 h 195"/>
                <a:gd name="T26" fmla="*/ 9 w 132"/>
                <a:gd name="T27" fmla="*/ 195 h 195"/>
                <a:gd name="T28" fmla="*/ 0 w 132"/>
                <a:gd name="T29" fmla="*/ 133 h 195"/>
                <a:gd name="T30" fmla="*/ 17 w 132"/>
                <a:gd name="T31" fmla="*/ 139 h 195"/>
                <a:gd name="T32" fmla="*/ 37 w 132"/>
                <a:gd name="T33" fmla="*/ 166 h 195"/>
                <a:gd name="T34" fmla="*/ 70 w 132"/>
                <a:gd name="T35" fmla="*/ 177 h 195"/>
                <a:gd name="T36" fmla="*/ 91 w 132"/>
                <a:gd name="T37" fmla="*/ 162 h 195"/>
                <a:gd name="T38" fmla="*/ 87 w 132"/>
                <a:gd name="T39" fmla="*/ 134 h 195"/>
                <a:gd name="T40" fmla="*/ 64 w 132"/>
                <a:gd name="T41" fmla="*/ 115 h 195"/>
                <a:gd name="T42" fmla="*/ 29 w 132"/>
                <a:gd name="T43" fmla="*/ 93 h 195"/>
                <a:gd name="T44" fmla="*/ 12 w 132"/>
                <a:gd name="T45" fmla="*/ 33 h 195"/>
                <a:gd name="T46" fmla="*/ 68 w 132"/>
                <a:gd name="T47" fmla="*/ 3 h 195"/>
                <a:gd name="T48" fmla="*/ 75 w 132"/>
                <a:gd name="T49" fmla="*/ 5 h 195"/>
                <a:gd name="T50" fmla="*/ 112 w 132"/>
                <a:gd name="T51" fmla="*/ 1 h 195"/>
                <a:gd name="T52" fmla="*/ 116 w 132"/>
                <a:gd name="T53" fmla="*/ 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195">
                  <a:moveTo>
                    <a:pt x="116" y="4"/>
                  </a:moveTo>
                  <a:cubicBezTo>
                    <a:pt x="118" y="24"/>
                    <a:pt x="120" y="44"/>
                    <a:pt x="122" y="63"/>
                  </a:cubicBezTo>
                  <a:cubicBezTo>
                    <a:pt x="115" y="67"/>
                    <a:pt x="111" y="68"/>
                    <a:pt x="108" y="61"/>
                  </a:cubicBezTo>
                  <a:cubicBezTo>
                    <a:pt x="106" y="56"/>
                    <a:pt x="104" y="51"/>
                    <a:pt x="101" y="46"/>
                  </a:cubicBezTo>
                  <a:cubicBezTo>
                    <a:pt x="93" y="31"/>
                    <a:pt x="80" y="23"/>
                    <a:pt x="63" y="21"/>
                  </a:cubicBezTo>
                  <a:cubicBezTo>
                    <a:pt x="53" y="21"/>
                    <a:pt x="45" y="25"/>
                    <a:pt x="42" y="34"/>
                  </a:cubicBezTo>
                  <a:cubicBezTo>
                    <a:pt x="38" y="42"/>
                    <a:pt x="39" y="51"/>
                    <a:pt x="46" y="58"/>
                  </a:cubicBezTo>
                  <a:cubicBezTo>
                    <a:pt x="53" y="64"/>
                    <a:pt x="62" y="70"/>
                    <a:pt x="70" y="76"/>
                  </a:cubicBezTo>
                  <a:cubicBezTo>
                    <a:pt x="82" y="84"/>
                    <a:pt x="95" y="93"/>
                    <a:pt x="108" y="101"/>
                  </a:cubicBezTo>
                  <a:cubicBezTo>
                    <a:pt x="128" y="115"/>
                    <a:pt x="132" y="138"/>
                    <a:pt x="126" y="158"/>
                  </a:cubicBezTo>
                  <a:cubicBezTo>
                    <a:pt x="120" y="179"/>
                    <a:pt x="103" y="191"/>
                    <a:pt x="81" y="194"/>
                  </a:cubicBezTo>
                  <a:cubicBezTo>
                    <a:pt x="73" y="195"/>
                    <a:pt x="65" y="195"/>
                    <a:pt x="57" y="194"/>
                  </a:cubicBezTo>
                  <a:cubicBezTo>
                    <a:pt x="49" y="193"/>
                    <a:pt x="40" y="189"/>
                    <a:pt x="32" y="189"/>
                  </a:cubicBezTo>
                  <a:cubicBezTo>
                    <a:pt x="25" y="188"/>
                    <a:pt x="18" y="192"/>
                    <a:pt x="9" y="195"/>
                  </a:cubicBezTo>
                  <a:cubicBezTo>
                    <a:pt x="6" y="174"/>
                    <a:pt x="3" y="154"/>
                    <a:pt x="0" y="133"/>
                  </a:cubicBezTo>
                  <a:cubicBezTo>
                    <a:pt x="10" y="129"/>
                    <a:pt x="13" y="133"/>
                    <a:pt x="17" y="139"/>
                  </a:cubicBezTo>
                  <a:cubicBezTo>
                    <a:pt x="23" y="149"/>
                    <a:pt x="29" y="158"/>
                    <a:pt x="37" y="166"/>
                  </a:cubicBezTo>
                  <a:cubicBezTo>
                    <a:pt x="45" y="176"/>
                    <a:pt x="57" y="179"/>
                    <a:pt x="70" y="177"/>
                  </a:cubicBezTo>
                  <a:cubicBezTo>
                    <a:pt x="80" y="176"/>
                    <a:pt x="87" y="171"/>
                    <a:pt x="91" y="162"/>
                  </a:cubicBezTo>
                  <a:cubicBezTo>
                    <a:pt x="96" y="152"/>
                    <a:pt x="95" y="142"/>
                    <a:pt x="87" y="134"/>
                  </a:cubicBezTo>
                  <a:cubicBezTo>
                    <a:pt x="80" y="127"/>
                    <a:pt x="72" y="121"/>
                    <a:pt x="64" y="115"/>
                  </a:cubicBezTo>
                  <a:cubicBezTo>
                    <a:pt x="53" y="107"/>
                    <a:pt x="40" y="101"/>
                    <a:pt x="29" y="93"/>
                  </a:cubicBezTo>
                  <a:cubicBezTo>
                    <a:pt x="6" y="76"/>
                    <a:pt x="4" y="53"/>
                    <a:pt x="12" y="33"/>
                  </a:cubicBezTo>
                  <a:cubicBezTo>
                    <a:pt x="19" y="12"/>
                    <a:pt x="44" y="0"/>
                    <a:pt x="68" y="3"/>
                  </a:cubicBezTo>
                  <a:cubicBezTo>
                    <a:pt x="70" y="3"/>
                    <a:pt x="73" y="4"/>
                    <a:pt x="75" y="5"/>
                  </a:cubicBezTo>
                  <a:cubicBezTo>
                    <a:pt x="88" y="10"/>
                    <a:pt x="100" y="13"/>
                    <a:pt x="112" y="1"/>
                  </a:cubicBezTo>
                  <a:cubicBezTo>
                    <a:pt x="113" y="2"/>
                    <a:pt x="115" y="3"/>
                    <a:pt x="1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36">
              <a:extLst>
                <a:ext uri="{FF2B5EF4-FFF2-40B4-BE49-F238E27FC236}">
                  <a16:creationId xmlns:a16="http://schemas.microsoft.com/office/drawing/2014/main" id="{0F528141-4044-4A34-BF18-F9ADDE701FF8}"/>
                </a:ext>
              </a:extLst>
            </p:cNvPr>
            <p:cNvSpPr>
              <a:spLocks noEditPoints="1"/>
            </p:cNvSpPr>
            <p:nvPr userDrawn="1"/>
          </p:nvSpPr>
          <p:spPr bwMode="auto">
            <a:xfrm>
              <a:off x="5137921" y="3128053"/>
              <a:ext cx="111290" cy="106206"/>
            </a:xfrm>
            <a:custGeom>
              <a:avLst/>
              <a:gdLst>
                <a:gd name="T0" fmla="*/ 121 w 197"/>
                <a:gd name="T1" fmla="*/ 188 h 188"/>
                <a:gd name="T2" fmla="*/ 136 w 197"/>
                <a:gd name="T3" fmla="*/ 171 h 188"/>
                <a:gd name="T4" fmla="*/ 122 w 197"/>
                <a:gd name="T5" fmla="*/ 131 h 188"/>
                <a:gd name="T6" fmla="*/ 57 w 197"/>
                <a:gd name="T7" fmla="*/ 131 h 188"/>
                <a:gd name="T8" fmla="*/ 43 w 197"/>
                <a:gd name="T9" fmla="*/ 169 h 188"/>
                <a:gd name="T10" fmla="*/ 60 w 197"/>
                <a:gd name="T11" fmla="*/ 186 h 188"/>
                <a:gd name="T12" fmla="*/ 0 w 197"/>
                <a:gd name="T13" fmla="*/ 186 h 188"/>
                <a:gd name="T14" fmla="*/ 3 w 197"/>
                <a:gd name="T15" fmla="*/ 178 h 188"/>
                <a:gd name="T16" fmla="*/ 29 w 197"/>
                <a:gd name="T17" fmla="*/ 147 h 188"/>
                <a:gd name="T18" fmla="*/ 82 w 197"/>
                <a:gd name="T19" fmla="*/ 22 h 188"/>
                <a:gd name="T20" fmla="*/ 87 w 197"/>
                <a:gd name="T21" fmla="*/ 12 h 188"/>
                <a:gd name="T22" fmla="*/ 97 w 197"/>
                <a:gd name="T23" fmla="*/ 0 h 188"/>
                <a:gd name="T24" fmla="*/ 107 w 197"/>
                <a:gd name="T25" fmla="*/ 11 h 188"/>
                <a:gd name="T26" fmla="*/ 137 w 197"/>
                <a:gd name="T27" fmla="*/ 80 h 188"/>
                <a:gd name="T28" fmla="*/ 171 w 197"/>
                <a:gd name="T29" fmla="*/ 156 h 188"/>
                <a:gd name="T30" fmla="*/ 191 w 197"/>
                <a:gd name="T31" fmla="*/ 177 h 188"/>
                <a:gd name="T32" fmla="*/ 197 w 197"/>
                <a:gd name="T33" fmla="*/ 187 h 188"/>
                <a:gd name="T34" fmla="*/ 121 w 197"/>
                <a:gd name="T35" fmla="*/ 188 h 188"/>
                <a:gd name="T36" fmla="*/ 66 w 197"/>
                <a:gd name="T37" fmla="*/ 110 h 188"/>
                <a:gd name="T38" fmla="*/ 114 w 197"/>
                <a:gd name="T39" fmla="*/ 110 h 188"/>
                <a:gd name="T40" fmla="*/ 90 w 197"/>
                <a:gd name="T41" fmla="*/ 53 h 188"/>
                <a:gd name="T42" fmla="*/ 66 w 197"/>
                <a:gd name="T43"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7" h="188">
                  <a:moveTo>
                    <a:pt x="121" y="188"/>
                  </a:moveTo>
                  <a:cubicBezTo>
                    <a:pt x="118" y="172"/>
                    <a:pt x="131" y="178"/>
                    <a:pt x="136" y="171"/>
                  </a:cubicBezTo>
                  <a:cubicBezTo>
                    <a:pt x="136" y="158"/>
                    <a:pt x="128" y="145"/>
                    <a:pt x="122" y="131"/>
                  </a:cubicBezTo>
                  <a:cubicBezTo>
                    <a:pt x="101" y="131"/>
                    <a:pt x="80" y="131"/>
                    <a:pt x="57" y="131"/>
                  </a:cubicBezTo>
                  <a:cubicBezTo>
                    <a:pt x="52" y="144"/>
                    <a:pt x="48" y="157"/>
                    <a:pt x="43" y="169"/>
                  </a:cubicBezTo>
                  <a:cubicBezTo>
                    <a:pt x="54" y="176"/>
                    <a:pt x="57" y="179"/>
                    <a:pt x="60" y="186"/>
                  </a:cubicBezTo>
                  <a:cubicBezTo>
                    <a:pt x="40" y="186"/>
                    <a:pt x="21" y="186"/>
                    <a:pt x="0" y="186"/>
                  </a:cubicBezTo>
                  <a:cubicBezTo>
                    <a:pt x="2" y="182"/>
                    <a:pt x="2" y="178"/>
                    <a:pt x="3" y="178"/>
                  </a:cubicBezTo>
                  <a:cubicBezTo>
                    <a:pt x="19" y="173"/>
                    <a:pt x="23" y="160"/>
                    <a:pt x="29" y="147"/>
                  </a:cubicBezTo>
                  <a:cubicBezTo>
                    <a:pt x="47" y="105"/>
                    <a:pt x="64" y="64"/>
                    <a:pt x="82" y="22"/>
                  </a:cubicBezTo>
                  <a:cubicBezTo>
                    <a:pt x="84" y="19"/>
                    <a:pt x="85" y="15"/>
                    <a:pt x="87" y="12"/>
                  </a:cubicBezTo>
                  <a:cubicBezTo>
                    <a:pt x="90" y="7"/>
                    <a:pt x="93" y="4"/>
                    <a:pt x="97" y="0"/>
                  </a:cubicBezTo>
                  <a:cubicBezTo>
                    <a:pt x="100" y="4"/>
                    <a:pt x="105" y="6"/>
                    <a:pt x="107" y="11"/>
                  </a:cubicBezTo>
                  <a:cubicBezTo>
                    <a:pt x="117" y="34"/>
                    <a:pt x="127" y="57"/>
                    <a:pt x="137" y="80"/>
                  </a:cubicBezTo>
                  <a:cubicBezTo>
                    <a:pt x="148" y="105"/>
                    <a:pt x="160" y="131"/>
                    <a:pt x="171" y="156"/>
                  </a:cubicBezTo>
                  <a:cubicBezTo>
                    <a:pt x="175" y="166"/>
                    <a:pt x="179" y="175"/>
                    <a:pt x="191" y="177"/>
                  </a:cubicBezTo>
                  <a:cubicBezTo>
                    <a:pt x="193" y="177"/>
                    <a:pt x="194" y="181"/>
                    <a:pt x="197" y="187"/>
                  </a:cubicBezTo>
                  <a:cubicBezTo>
                    <a:pt x="170" y="188"/>
                    <a:pt x="146" y="187"/>
                    <a:pt x="121" y="188"/>
                  </a:cubicBezTo>
                  <a:close/>
                  <a:moveTo>
                    <a:pt x="66" y="110"/>
                  </a:moveTo>
                  <a:cubicBezTo>
                    <a:pt x="83" y="110"/>
                    <a:pt x="97" y="110"/>
                    <a:pt x="114" y="110"/>
                  </a:cubicBezTo>
                  <a:cubicBezTo>
                    <a:pt x="106" y="91"/>
                    <a:pt x="99" y="74"/>
                    <a:pt x="90" y="53"/>
                  </a:cubicBezTo>
                  <a:cubicBezTo>
                    <a:pt x="81" y="75"/>
                    <a:pt x="74" y="92"/>
                    <a:pt x="6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37">
              <a:extLst>
                <a:ext uri="{FF2B5EF4-FFF2-40B4-BE49-F238E27FC236}">
                  <a16:creationId xmlns:a16="http://schemas.microsoft.com/office/drawing/2014/main" id="{552C2974-D775-4077-9EDB-887920B46D2F}"/>
                </a:ext>
              </a:extLst>
            </p:cNvPr>
            <p:cNvSpPr>
              <a:spLocks noEditPoints="1"/>
            </p:cNvSpPr>
            <p:nvPr userDrawn="1"/>
          </p:nvSpPr>
          <p:spPr bwMode="auto">
            <a:xfrm>
              <a:off x="5574044" y="3127488"/>
              <a:ext cx="110161" cy="107901"/>
            </a:xfrm>
            <a:custGeom>
              <a:avLst/>
              <a:gdLst>
                <a:gd name="T0" fmla="*/ 194 w 194"/>
                <a:gd name="T1" fmla="*/ 188 h 191"/>
                <a:gd name="T2" fmla="*/ 119 w 194"/>
                <a:gd name="T3" fmla="*/ 188 h 191"/>
                <a:gd name="T4" fmla="*/ 135 w 194"/>
                <a:gd name="T5" fmla="*/ 172 h 191"/>
                <a:gd name="T6" fmla="*/ 120 w 194"/>
                <a:gd name="T7" fmla="*/ 132 h 191"/>
                <a:gd name="T8" fmla="*/ 58 w 194"/>
                <a:gd name="T9" fmla="*/ 132 h 191"/>
                <a:gd name="T10" fmla="*/ 45 w 194"/>
                <a:gd name="T11" fmla="*/ 171 h 191"/>
                <a:gd name="T12" fmla="*/ 60 w 194"/>
                <a:gd name="T13" fmla="*/ 187 h 191"/>
                <a:gd name="T14" fmla="*/ 0 w 194"/>
                <a:gd name="T15" fmla="*/ 188 h 191"/>
                <a:gd name="T16" fmla="*/ 5 w 194"/>
                <a:gd name="T17" fmla="*/ 178 h 191"/>
                <a:gd name="T18" fmla="*/ 23 w 194"/>
                <a:gd name="T19" fmla="*/ 159 h 191"/>
                <a:gd name="T20" fmla="*/ 84 w 194"/>
                <a:gd name="T21" fmla="*/ 18 h 191"/>
                <a:gd name="T22" fmla="*/ 97 w 194"/>
                <a:gd name="T23" fmla="*/ 2 h 191"/>
                <a:gd name="T24" fmla="*/ 109 w 194"/>
                <a:gd name="T25" fmla="*/ 17 h 191"/>
                <a:gd name="T26" fmla="*/ 170 w 194"/>
                <a:gd name="T27" fmla="*/ 156 h 191"/>
                <a:gd name="T28" fmla="*/ 191 w 194"/>
                <a:gd name="T29" fmla="*/ 178 h 191"/>
                <a:gd name="T30" fmla="*/ 194 w 194"/>
                <a:gd name="T31" fmla="*/ 188 h 191"/>
                <a:gd name="T32" fmla="*/ 114 w 194"/>
                <a:gd name="T33" fmla="*/ 112 h 191"/>
                <a:gd name="T34" fmla="*/ 89 w 194"/>
                <a:gd name="T35" fmla="*/ 55 h 191"/>
                <a:gd name="T36" fmla="*/ 66 w 194"/>
                <a:gd name="T37" fmla="*/ 112 h 191"/>
                <a:gd name="T38" fmla="*/ 114 w 194"/>
                <a:gd name="T39" fmla="*/ 11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91">
                  <a:moveTo>
                    <a:pt x="194" y="188"/>
                  </a:moveTo>
                  <a:cubicBezTo>
                    <a:pt x="168" y="188"/>
                    <a:pt x="143" y="188"/>
                    <a:pt x="119" y="188"/>
                  </a:cubicBezTo>
                  <a:cubicBezTo>
                    <a:pt x="115" y="172"/>
                    <a:pt x="130" y="180"/>
                    <a:pt x="135" y="172"/>
                  </a:cubicBezTo>
                  <a:cubicBezTo>
                    <a:pt x="136" y="158"/>
                    <a:pt x="127" y="146"/>
                    <a:pt x="120" y="132"/>
                  </a:cubicBezTo>
                  <a:cubicBezTo>
                    <a:pt x="99" y="132"/>
                    <a:pt x="79" y="132"/>
                    <a:pt x="58" y="132"/>
                  </a:cubicBezTo>
                  <a:cubicBezTo>
                    <a:pt x="52" y="146"/>
                    <a:pt x="43" y="158"/>
                    <a:pt x="45" y="171"/>
                  </a:cubicBezTo>
                  <a:cubicBezTo>
                    <a:pt x="49" y="180"/>
                    <a:pt x="62" y="173"/>
                    <a:pt x="60" y="187"/>
                  </a:cubicBezTo>
                  <a:cubicBezTo>
                    <a:pt x="41" y="191"/>
                    <a:pt x="22" y="188"/>
                    <a:pt x="0" y="188"/>
                  </a:cubicBezTo>
                  <a:cubicBezTo>
                    <a:pt x="2" y="183"/>
                    <a:pt x="3" y="178"/>
                    <a:pt x="5" y="178"/>
                  </a:cubicBezTo>
                  <a:cubicBezTo>
                    <a:pt x="16" y="176"/>
                    <a:pt x="19" y="167"/>
                    <a:pt x="23" y="159"/>
                  </a:cubicBezTo>
                  <a:cubicBezTo>
                    <a:pt x="44" y="112"/>
                    <a:pt x="64" y="65"/>
                    <a:pt x="84" y="18"/>
                  </a:cubicBezTo>
                  <a:cubicBezTo>
                    <a:pt x="87" y="12"/>
                    <a:pt x="92" y="3"/>
                    <a:pt x="97" y="2"/>
                  </a:cubicBezTo>
                  <a:cubicBezTo>
                    <a:pt x="106" y="0"/>
                    <a:pt x="106" y="11"/>
                    <a:pt x="109" y="17"/>
                  </a:cubicBezTo>
                  <a:cubicBezTo>
                    <a:pt x="129" y="64"/>
                    <a:pt x="149" y="110"/>
                    <a:pt x="170" y="156"/>
                  </a:cubicBezTo>
                  <a:cubicBezTo>
                    <a:pt x="174" y="166"/>
                    <a:pt x="178" y="176"/>
                    <a:pt x="191" y="178"/>
                  </a:cubicBezTo>
                  <a:cubicBezTo>
                    <a:pt x="192" y="178"/>
                    <a:pt x="192" y="183"/>
                    <a:pt x="194" y="188"/>
                  </a:cubicBezTo>
                  <a:close/>
                  <a:moveTo>
                    <a:pt x="114" y="112"/>
                  </a:moveTo>
                  <a:cubicBezTo>
                    <a:pt x="105" y="92"/>
                    <a:pt x="98" y="75"/>
                    <a:pt x="89" y="55"/>
                  </a:cubicBezTo>
                  <a:cubicBezTo>
                    <a:pt x="80" y="76"/>
                    <a:pt x="73" y="93"/>
                    <a:pt x="66" y="112"/>
                  </a:cubicBezTo>
                  <a:cubicBezTo>
                    <a:pt x="82" y="112"/>
                    <a:pt x="96" y="112"/>
                    <a:pt x="11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38">
              <a:extLst>
                <a:ext uri="{FF2B5EF4-FFF2-40B4-BE49-F238E27FC236}">
                  <a16:creationId xmlns:a16="http://schemas.microsoft.com/office/drawing/2014/main" id="{CF80015A-C9C8-44DC-8672-1B06B1E0866C}"/>
                </a:ext>
              </a:extLst>
            </p:cNvPr>
            <p:cNvSpPr>
              <a:spLocks noEditPoints="1"/>
            </p:cNvSpPr>
            <p:nvPr userDrawn="1"/>
          </p:nvSpPr>
          <p:spPr bwMode="auto">
            <a:xfrm>
              <a:off x="4341376" y="3127488"/>
              <a:ext cx="111290" cy="105641"/>
            </a:xfrm>
            <a:custGeom>
              <a:avLst/>
              <a:gdLst>
                <a:gd name="T0" fmla="*/ 42 w 196"/>
                <a:gd name="T1" fmla="*/ 171 h 187"/>
                <a:gd name="T2" fmla="*/ 59 w 196"/>
                <a:gd name="T3" fmla="*/ 187 h 187"/>
                <a:gd name="T4" fmla="*/ 0 w 196"/>
                <a:gd name="T5" fmla="*/ 187 h 187"/>
                <a:gd name="T6" fmla="*/ 4 w 196"/>
                <a:gd name="T7" fmla="*/ 178 h 187"/>
                <a:gd name="T8" fmla="*/ 26 w 196"/>
                <a:gd name="T9" fmla="*/ 151 h 187"/>
                <a:gd name="T10" fmla="*/ 84 w 196"/>
                <a:gd name="T11" fmla="*/ 18 h 187"/>
                <a:gd name="T12" fmla="*/ 96 w 196"/>
                <a:gd name="T13" fmla="*/ 2 h 187"/>
                <a:gd name="T14" fmla="*/ 108 w 196"/>
                <a:gd name="T15" fmla="*/ 18 h 187"/>
                <a:gd name="T16" fmla="*/ 168 w 196"/>
                <a:gd name="T17" fmla="*/ 154 h 187"/>
                <a:gd name="T18" fmla="*/ 190 w 196"/>
                <a:gd name="T19" fmla="*/ 178 h 187"/>
                <a:gd name="T20" fmla="*/ 196 w 196"/>
                <a:gd name="T21" fmla="*/ 187 h 187"/>
                <a:gd name="T22" fmla="*/ 120 w 196"/>
                <a:gd name="T23" fmla="*/ 187 h 187"/>
                <a:gd name="T24" fmla="*/ 135 w 196"/>
                <a:gd name="T25" fmla="*/ 171 h 187"/>
                <a:gd name="T26" fmla="*/ 121 w 196"/>
                <a:gd name="T27" fmla="*/ 132 h 187"/>
                <a:gd name="T28" fmla="*/ 56 w 196"/>
                <a:gd name="T29" fmla="*/ 132 h 187"/>
                <a:gd name="T30" fmla="*/ 42 w 196"/>
                <a:gd name="T31" fmla="*/ 171 h 187"/>
                <a:gd name="T32" fmla="*/ 113 w 196"/>
                <a:gd name="T33" fmla="*/ 112 h 187"/>
                <a:gd name="T34" fmla="*/ 88 w 196"/>
                <a:gd name="T35" fmla="*/ 54 h 187"/>
                <a:gd name="T36" fmla="*/ 65 w 196"/>
                <a:gd name="T37" fmla="*/ 112 h 187"/>
                <a:gd name="T38" fmla="*/ 113 w 196"/>
                <a:gd name="T39" fmla="*/ 1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187">
                  <a:moveTo>
                    <a:pt x="42" y="171"/>
                  </a:moveTo>
                  <a:cubicBezTo>
                    <a:pt x="56" y="178"/>
                    <a:pt x="56" y="178"/>
                    <a:pt x="59" y="187"/>
                  </a:cubicBezTo>
                  <a:cubicBezTo>
                    <a:pt x="40" y="187"/>
                    <a:pt x="21" y="187"/>
                    <a:pt x="0" y="187"/>
                  </a:cubicBezTo>
                  <a:cubicBezTo>
                    <a:pt x="1" y="183"/>
                    <a:pt x="2" y="178"/>
                    <a:pt x="4" y="178"/>
                  </a:cubicBezTo>
                  <a:cubicBezTo>
                    <a:pt x="17" y="173"/>
                    <a:pt x="22" y="162"/>
                    <a:pt x="26" y="151"/>
                  </a:cubicBezTo>
                  <a:cubicBezTo>
                    <a:pt x="45" y="107"/>
                    <a:pt x="64" y="62"/>
                    <a:pt x="84" y="18"/>
                  </a:cubicBezTo>
                  <a:cubicBezTo>
                    <a:pt x="86" y="11"/>
                    <a:pt x="91" y="3"/>
                    <a:pt x="96" y="2"/>
                  </a:cubicBezTo>
                  <a:cubicBezTo>
                    <a:pt x="105" y="0"/>
                    <a:pt x="105" y="12"/>
                    <a:pt x="108" y="18"/>
                  </a:cubicBezTo>
                  <a:cubicBezTo>
                    <a:pt x="128" y="63"/>
                    <a:pt x="148" y="109"/>
                    <a:pt x="168" y="154"/>
                  </a:cubicBezTo>
                  <a:cubicBezTo>
                    <a:pt x="173" y="165"/>
                    <a:pt x="177" y="175"/>
                    <a:pt x="190" y="178"/>
                  </a:cubicBezTo>
                  <a:cubicBezTo>
                    <a:pt x="192" y="178"/>
                    <a:pt x="193" y="183"/>
                    <a:pt x="196" y="187"/>
                  </a:cubicBezTo>
                  <a:cubicBezTo>
                    <a:pt x="169" y="187"/>
                    <a:pt x="145" y="187"/>
                    <a:pt x="120" y="187"/>
                  </a:cubicBezTo>
                  <a:cubicBezTo>
                    <a:pt x="115" y="173"/>
                    <a:pt x="131" y="180"/>
                    <a:pt x="135" y="171"/>
                  </a:cubicBezTo>
                  <a:cubicBezTo>
                    <a:pt x="135" y="158"/>
                    <a:pt x="126" y="146"/>
                    <a:pt x="121" y="132"/>
                  </a:cubicBezTo>
                  <a:cubicBezTo>
                    <a:pt x="99" y="132"/>
                    <a:pt x="78" y="132"/>
                    <a:pt x="56" y="132"/>
                  </a:cubicBezTo>
                  <a:cubicBezTo>
                    <a:pt x="51" y="145"/>
                    <a:pt x="46" y="158"/>
                    <a:pt x="42" y="171"/>
                  </a:cubicBezTo>
                  <a:close/>
                  <a:moveTo>
                    <a:pt x="113" y="112"/>
                  </a:moveTo>
                  <a:cubicBezTo>
                    <a:pt x="105" y="92"/>
                    <a:pt x="97" y="75"/>
                    <a:pt x="88" y="54"/>
                  </a:cubicBezTo>
                  <a:cubicBezTo>
                    <a:pt x="80" y="76"/>
                    <a:pt x="73" y="93"/>
                    <a:pt x="65" y="112"/>
                  </a:cubicBezTo>
                  <a:cubicBezTo>
                    <a:pt x="81" y="112"/>
                    <a:pt x="95" y="112"/>
                    <a:pt x="113"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39">
              <a:extLst>
                <a:ext uri="{FF2B5EF4-FFF2-40B4-BE49-F238E27FC236}">
                  <a16:creationId xmlns:a16="http://schemas.microsoft.com/office/drawing/2014/main" id="{1385859B-EB16-4F1F-9D46-E3F75BF75A52}"/>
                </a:ext>
              </a:extLst>
            </p:cNvPr>
            <p:cNvSpPr>
              <a:spLocks/>
            </p:cNvSpPr>
            <p:nvPr userDrawn="1"/>
          </p:nvSpPr>
          <p:spPr bwMode="auto">
            <a:xfrm>
              <a:off x="4827777" y="3130878"/>
              <a:ext cx="93213" cy="102816"/>
            </a:xfrm>
            <a:custGeom>
              <a:avLst/>
              <a:gdLst>
                <a:gd name="T0" fmla="*/ 126 w 165"/>
                <a:gd name="T1" fmla="*/ 182 h 182"/>
                <a:gd name="T2" fmla="*/ 42 w 165"/>
                <a:gd name="T3" fmla="*/ 182 h 182"/>
                <a:gd name="T4" fmla="*/ 49 w 165"/>
                <a:gd name="T5" fmla="*/ 171 h 182"/>
                <a:gd name="T6" fmla="*/ 65 w 165"/>
                <a:gd name="T7" fmla="*/ 154 h 182"/>
                <a:gd name="T8" fmla="*/ 65 w 165"/>
                <a:gd name="T9" fmla="*/ 19 h 182"/>
                <a:gd name="T10" fmla="*/ 48 w 165"/>
                <a:gd name="T11" fmla="*/ 17 h 182"/>
                <a:gd name="T12" fmla="*/ 17 w 165"/>
                <a:gd name="T13" fmla="*/ 40 h 182"/>
                <a:gd name="T14" fmla="*/ 0 w 165"/>
                <a:gd name="T15" fmla="*/ 48 h 182"/>
                <a:gd name="T16" fmla="*/ 4 w 165"/>
                <a:gd name="T17" fmla="*/ 0 h 182"/>
                <a:gd name="T18" fmla="*/ 161 w 165"/>
                <a:gd name="T19" fmla="*/ 0 h 182"/>
                <a:gd name="T20" fmla="*/ 162 w 165"/>
                <a:gd name="T21" fmla="*/ 49 h 182"/>
                <a:gd name="T22" fmla="*/ 148 w 165"/>
                <a:gd name="T23" fmla="*/ 45 h 182"/>
                <a:gd name="T24" fmla="*/ 101 w 165"/>
                <a:gd name="T25" fmla="*/ 19 h 182"/>
                <a:gd name="T26" fmla="*/ 99 w 165"/>
                <a:gd name="T27" fmla="*/ 34 h 182"/>
                <a:gd name="T28" fmla="*/ 99 w 165"/>
                <a:gd name="T29" fmla="*/ 144 h 182"/>
                <a:gd name="T30" fmla="*/ 102 w 165"/>
                <a:gd name="T31" fmla="*/ 163 h 182"/>
                <a:gd name="T32" fmla="*/ 119 w 165"/>
                <a:gd name="T33" fmla="*/ 171 h 182"/>
                <a:gd name="T34" fmla="*/ 126 w 165"/>
                <a:gd name="T3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82">
                  <a:moveTo>
                    <a:pt x="126" y="182"/>
                  </a:moveTo>
                  <a:cubicBezTo>
                    <a:pt x="96" y="182"/>
                    <a:pt x="69" y="182"/>
                    <a:pt x="42" y="182"/>
                  </a:cubicBezTo>
                  <a:cubicBezTo>
                    <a:pt x="38" y="173"/>
                    <a:pt x="42" y="171"/>
                    <a:pt x="49" y="171"/>
                  </a:cubicBezTo>
                  <a:cubicBezTo>
                    <a:pt x="60" y="170"/>
                    <a:pt x="65" y="164"/>
                    <a:pt x="65" y="154"/>
                  </a:cubicBezTo>
                  <a:cubicBezTo>
                    <a:pt x="65" y="109"/>
                    <a:pt x="65" y="65"/>
                    <a:pt x="65" y="19"/>
                  </a:cubicBezTo>
                  <a:cubicBezTo>
                    <a:pt x="58" y="18"/>
                    <a:pt x="53" y="18"/>
                    <a:pt x="48" y="17"/>
                  </a:cubicBezTo>
                  <a:cubicBezTo>
                    <a:pt x="33" y="17"/>
                    <a:pt x="21" y="23"/>
                    <a:pt x="17" y="40"/>
                  </a:cubicBezTo>
                  <a:cubicBezTo>
                    <a:pt x="15" y="48"/>
                    <a:pt x="12" y="53"/>
                    <a:pt x="0" y="48"/>
                  </a:cubicBezTo>
                  <a:cubicBezTo>
                    <a:pt x="1" y="33"/>
                    <a:pt x="3" y="17"/>
                    <a:pt x="4" y="0"/>
                  </a:cubicBezTo>
                  <a:cubicBezTo>
                    <a:pt x="56" y="0"/>
                    <a:pt x="108" y="0"/>
                    <a:pt x="161" y="0"/>
                  </a:cubicBezTo>
                  <a:cubicBezTo>
                    <a:pt x="165" y="16"/>
                    <a:pt x="163" y="33"/>
                    <a:pt x="162" y="49"/>
                  </a:cubicBezTo>
                  <a:cubicBezTo>
                    <a:pt x="156" y="51"/>
                    <a:pt x="152" y="52"/>
                    <a:pt x="148" y="45"/>
                  </a:cubicBezTo>
                  <a:cubicBezTo>
                    <a:pt x="135" y="16"/>
                    <a:pt x="133" y="15"/>
                    <a:pt x="101" y="19"/>
                  </a:cubicBezTo>
                  <a:cubicBezTo>
                    <a:pt x="100" y="24"/>
                    <a:pt x="99" y="29"/>
                    <a:pt x="99" y="34"/>
                  </a:cubicBezTo>
                  <a:cubicBezTo>
                    <a:pt x="99" y="71"/>
                    <a:pt x="99" y="107"/>
                    <a:pt x="99" y="144"/>
                  </a:cubicBezTo>
                  <a:cubicBezTo>
                    <a:pt x="99" y="150"/>
                    <a:pt x="99" y="158"/>
                    <a:pt x="102" y="163"/>
                  </a:cubicBezTo>
                  <a:cubicBezTo>
                    <a:pt x="106" y="168"/>
                    <a:pt x="114" y="168"/>
                    <a:pt x="119" y="171"/>
                  </a:cubicBezTo>
                  <a:cubicBezTo>
                    <a:pt x="122" y="173"/>
                    <a:pt x="123" y="177"/>
                    <a:pt x="126"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40">
              <a:extLst>
                <a:ext uri="{FF2B5EF4-FFF2-40B4-BE49-F238E27FC236}">
                  <a16:creationId xmlns:a16="http://schemas.microsoft.com/office/drawing/2014/main" id="{E4CA9022-3D15-4BF7-B01B-DD640D794961}"/>
                </a:ext>
              </a:extLst>
            </p:cNvPr>
            <p:cNvSpPr>
              <a:spLocks/>
            </p:cNvSpPr>
            <p:nvPr userDrawn="1"/>
          </p:nvSpPr>
          <p:spPr bwMode="auto">
            <a:xfrm>
              <a:off x="5306834" y="3130312"/>
              <a:ext cx="96037" cy="103946"/>
            </a:xfrm>
            <a:custGeom>
              <a:avLst/>
              <a:gdLst>
                <a:gd name="T0" fmla="*/ 63 w 169"/>
                <a:gd name="T1" fmla="*/ 166 h 184"/>
                <a:gd name="T2" fmla="*/ 116 w 169"/>
                <a:gd name="T3" fmla="*/ 165 h 184"/>
                <a:gd name="T4" fmla="*/ 150 w 169"/>
                <a:gd name="T5" fmla="*/ 141 h 184"/>
                <a:gd name="T6" fmla="*/ 169 w 169"/>
                <a:gd name="T7" fmla="*/ 133 h 184"/>
                <a:gd name="T8" fmla="*/ 155 w 169"/>
                <a:gd name="T9" fmla="*/ 183 h 184"/>
                <a:gd name="T10" fmla="*/ 3 w 169"/>
                <a:gd name="T11" fmla="*/ 183 h 184"/>
                <a:gd name="T12" fmla="*/ 12 w 169"/>
                <a:gd name="T13" fmla="*/ 172 h 184"/>
                <a:gd name="T14" fmla="*/ 26 w 169"/>
                <a:gd name="T15" fmla="*/ 154 h 184"/>
                <a:gd name="T16" fmla="*/ 26 w 169"/>
                <a:gd name="T17" fmla="*/ 30 h 184"/>
                <a:gd name="T18" fmla="*/ 13 w 169"/>
                <a:gd name="T19" fmla="*/ 13 h 184"/>
                <a:gd name="T20" fmla="*/ 0 w 169"/>
                <a:gd name="T21" fmla="*/ 8 h 184"/>
                <a:gd name="T22" fmla="*/ 8 w 169"/>
                <a:gd name="T23" fmla="*/ 0 h 184"/>
                <a:gd name="T24" fmla="*/ 83 w 169"/>
                <a:gd name="T25" fmla="*/ 0 h 184"/>
                <a:gd name="T26" fmla="*/ 79 w 169"/>
                <a:gd name="T27" fmla="*/ 12 h 184"/>
                <a:gd name="T28" fmla="*/ 62 w 169"/>
                <a:gd name="T29" fmla="*/ 37 h 184"/>
                <a:gd name="T30" fmla="*/ 62 w 169"/>
                <a:gd name="T31" fmla="*/ 147 h 184"/>
                <a:gd name="T32" fmla="*/ 63 w 169"/>
                <a:gd name="T33" fmla="*/ 16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84">
                  <a:moveTo>
                    <a:pt x="63" y="166"/>
                  </a:moveTo>
                  <a:cubicBezTo>
                    <a:pt x="82" y="166"/>
                    <a:pt x="99" y="166"/>
                    <a:pt x="116" y="165"/>
                  </a:cubicBezTo>
                  <a:cubicBezTo>
                    <a:pt x="132" y="164"/>
                    <a:pt x="143" y="155"/>
                    <a:pt x="150" y="141"/>
                  </a:cubicBezTo>
                  <a:cubicBezTo>
                    <a:pt x="155" y="131"/>
                    <a:pt x="155" y="131"/>
                    <a:pt x="169" y="133"/>
                  </a:cubicBezTo>
                  <a:cubicBezTo>
                    <a:pt x="164" y="149"/>
                    <a:pt x="160" y="165"/>
                    <a:pt x="155" y="183"/>
                  </a:cubicBezTo>
                  <a:cubicBezTo>
                    <a:pt x="104" y="183"/>
                    <a:pt x="54" y="184"/>
                    <a:pt x="3" y="183"/>
                  </a:cubicBezTo>
                  <a:cubicBezTo>
                    <a:pt x="1" y="173"/>
                    <a:pt x="6" y="172"/>
                    <a:pt x="12" y="172"/>
                  </a:cubicBezTo>
                  <a:cubicBezTo>
                    <a:pt x="23" y="171"/>
                    <a:pt x="26" y="164"/>
                    <a:pt x="26" y="154"/>
                  </a:cubicBezTo>
                  <a:cubicBezTo>
                    <a:pt x="26" y="113"/>
                    <a:pt x="26" y="71"/>
                    <a:pt x="26" y="30"/>
                  </a:cubicBezTo>
                  <a:cubicBezTo>
                    <a:pt x="26" y="21"/>
                    <a:pt x="23" y="15"/>
                    <a:pt x="13" y="13"/>
                  </a:cubicBezTo>
                  <a:cubicBezTo>
                    <a:pt x="10" y="12"/>
                    <a:pt x="6" y="10"/>
                    <a:pt x="0" y="8"/>
                  </a:cubicBezTo>
                  <a:cubicBezTo>
                    <a:pt x="4" y="5"/>
                    <a:pt x="6" y="0"/>
                    <a:pt x="8" y="0"/>
                  </a:cubicBezTo>
                  <a:cubicBezTo>
                    <a:pt x="33" y="0"/>
                    <a:pt x="59" y="0"/>
                    <a:pt x="83" y="0"/>
                  </a:cubicBezTo>
                  <a:cubicBezTo>
                    <a:pt x="86" y="7"/>
                    <a:pt x="86" y="10"/>
                    <a:pt x="79" y="12"/>
                  </a:cubicBezTo>
                  <a:cubicBezTo>
                    <a:pt x="62" y="18"/>
                    <a:pt x="62" y="19"/>
                    <a:pt x="62" y="37"/>
                  </a:cubicBezTo>
                  <a:cubicBezTo>
                    <a:pt x="62" y="74"/>
                    <a:pt x="62" y="110"/>
                    <a:pt x="62" y="147"/>
                  </a:cubicBezTo>
                  <a:cubicBezTo>
                    <a:pt x="62" y="152"/>
                    <a:pt x="62" y="157"/>
                    <a:pt x="63"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41">
              <a:extLst>
                <a:ext uri="{FF2B5EF4-FFF2-40B4-BE49-F238E27FC236}">
                  <a16:creationId xmlns:a16="http://schemas.microsoft.com/office/drawing/2014/main" id="{852EC5B1-D3C2-4A34-B77C-69FD56D42B31}"/>
                </a:ext>
              </a:extLst>
            </p:cNvPr>
            <p:cNvSpPr>
              <a:spLocks/>
            </p:cNvSpPr>
            <p:nvPr userDrawn="1"/>
          </p:nvSpPr>
          <p:spPr bwMode="auto">
            <a:xfrm>
              <a:off x="5462188" y="3130878"/>
              <a:ext cx="51408" cy="102252"/>
            </a:xfrm>
            <a:custGeom>
              <a:avLst/>
              <a:gdLst>
                <a:gd name="T0" fmla="*/ 89 w 91"/>
                <a:gd name="T1" fmla="*/ 181 h 181"/>
                <a:gd name="T2" fmla="*/ 4 w 91"/>
                <a:gd name="T3" fmla="*/ 181 h 181"/>
                <a:gd name="T4" fmla="*/ 11 w 91"/>
                <a:gd name="T5" fmla="*/ 171 h 181"/>
                <a:gd name="T6" fmla="*/ 28 w 91"/>
                <a:gd name="T7" fmla="*/ 151 h 181"/>
                <a:gd name="T8" fmla="*/ 28 w 91"/>
                <a:gd name="T9" fmla="*/ 31 h 181"/>
                <a:gd name="T10" fmla="*/ 13 w 91"/>
                <a:gd name="T11" fmla="*/ 12 h 181"/>
                <a:gd name="T12" fmla="*/ 4 w 91"/>
                <a:gd name="T13" fmla="*/ 0 h 181"/>
                <a:gd name="T14" fmla="*/ 87 w 91"/>
                <a:gd name="T15" fmla="*/ 0 h 181"/>
                <a:gd name="T16" fmla="*/ 91 w 91"/>
                <a:gd name="T17" fmla="*/ 7 h 181"/>
                <a:gd name="T18" fmla="*/ 62 w 91"/>
                <a:gd name="T19" fmla="*/ 50 h 181"/>
                <a:gd name="T20" fmla="*/ 62 w 91"/>
                <a:gd name="T21" fmla="*/ 134 h 181"/>
                <a:gd name="T22" fmla="*/ 63 w 91"/>
                <a:gd name="T23" fmla="*/ 154 h 181"/>
                <a:gd name="T24" fmla="*/ 79 w 91"/>
                <a:gd name="T25" fmla="*/ 171 h 181"/>
                <a:gd name="T26" fmla="*/ 89 w 91"/>
                <a:gd name="T2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181">
                  <a:moveTo>
                    <a:pt x="89" y="181"/>
                  </a:moveTo>
                  <a:cubicBezTo>
                    <a:pt x="61" y="181"/>
                    <a:pt x="32" y="181"/>
                    <a:pt x="4" y="181"/>
                  </a:cubicBezTo>
                  <a:cubicBezTo>
                    <a:pt x="1" y="174"/>
                    <a:pt x="5" y="172"/>
                    <a:pt x="11" y="171"/>
                  </a:cubicBezTo>
                  <a:cubicBezTo>
                    <a:pt x="27" y="167"/>
                    <a:pt x="28" y="167"/>
                    <a:pt x="28" y="151"/>
                  </a:cubicBezTo>
                  <a:cubicBezTo>
                    <a:pt x="28" y="111"/>
                    <a:pt x="27" y="71"/>
                    <a:pt x="28" y="31"/>
                  </a:cubicBezTo>
                  <a:cubicBezTo>
                    <a:pt x="28" y="20"/>
                    <a:pt x="24" y="13"/>
                    <a:pt x="13" y="12"/>
                  </a:cubicBezTo>
                  <a:cubicBezTo>
                    <a:pt x="7" y="11"/>
                    <a:pt x="0" y="10"/>
                    <a:pt x="4" y="0"/>
                  </a:cubicBezTo>
                  <a:cubicBezTo>
                    <a:pt x="32" y="0"/>
                    <a:pt x="59" y="0"/>
                    <a:pt x="87" y="0"/>
                  </a:cubicBezTo>
                  <a:cubicBezTo>
                    <a:pt x="88" y="0"/>
                    <a:pt x="89" y="4"/>
                    <a:pt x="91" y="7"/>
                  </a:cubicBezTo>
                  <a:cubicBezTo>
                    <a:pt x="62" y="18"/>
                    <a:pt x="62" y="18"/>
                    <a:pt x="62" y="50"/>
                  </a:cubicBezTo>
                  <a:cubicBezTo>
                    <a:pt x="62" y="78"/>
                    <a:pt x="62" y="106"/>
                    <a:pt x="62" y="134"/>
                  </a:cubicBezTo>
                  <a:cubicBezTo>
                    <a:pt x="62" y="141"/>
                    <a:pt x="63" y="147"/>
                    <a:pt x="63" y="154"/>
                  </a:cubicBezTo>
                  <a:cubicBezTo>
                    <a:pt x="63" y="164"/>
                    <a:pt x="68" y="170"/>
                    <a:pt x="79" y="171"/>
                  </a:cubicBezTo>
                  <a:cubicBezTo>
                    <a:pt x="85" y="171"/>
                    <a:pt x="91" y="171"/>
                    <a:pt x="89"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59">
              <a:extLst>
                <a:ext uri="{FF2B5EF4-FFF2-40B4-BE49-F238E27FC236}">
                  <a16:creationId xmlns:a16="http://schemas.microsoft.com/office/drawing/2014/main" id="{59D4D1C4-51B0-4830-93C2-1E589373A157}"/>
                </a:ext>
              </a:extLst>
            </p:cNvPr>
            <p:cNvSpPr>
              <a:spLocks noEditPoints="1"/>
            </p:cNvSpPr>
            <p:nvPr userDrawn="1"/>
          </p:nvSpPr>
          <p:spPr bwMode="auto">
            <a:xfrm>
              <a:off x="3764022" y="3169857"/>
              <a:ext cx="46889" cy="53103"/>
            </a:xfrm>
            <a:custGeom>
              <a:avLst/>
              <a:gdLst>
                <a:gd name="T0" fmla="*/ 83 w 83"/>
                <a:gd name="T1" fmla="*/ 87 h 94"/>
                <a:gd name="T2" fmla="*/ 57 w 83"/>
                <a:gd name="T3" fmla="*/ 66 h 94"/>
                <a:gd name="T4" fmla="*/ 27 w 83"/>
                <a:gd name="T5" fmla="*/ 64 h 94"/>
                <a:gd name="T6" fmla="*/ 0 w 83"/>
                <a:gd name="T7" fmla="*/ 81 h 94"/>
                <a:gd name="T8" fmla="*/ 32 w 83"/>
                <a:gd name="T9" fmla="*/ 3 h 94"/>
                <a:gd name="T10" fmla="*/ 55 w 83"/>
                <a:gd name="T11" fmla="*/ 13 h 94"/>
                <a:gd name="T12" fmla="*/ 81 w 83"/>
                <a:gd name="T13" fmla="*/ 78 h 94"/>
                <a:gd name="T14" fmla="*/ 83 w 83"/>
                <a:gd name="T15" fmla="*/ 87 h 94"/>
                <a:gd name="T16" fmla="*/ 53 w 83"/>
                <a:gd name="T17" fmla="*/ 48 h 94"/>
                <a:gd name="T18" fmla="*/ 41 w 83"/>
                <a:gd name="T19" fmla="*/ 20 h 94"/>
                <a:gd name="T20" fmla="*/ 31 w 83"/>
                <a:gd name="T21" fmla="*/ 48 h 94"/>
                <a:gd name="T22" fmla="*/ 53 w 83"/>
                <a:gd name="T23"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94">
                  <a:moveTo>
                    <a:pt x="83" y="87"/>
                  </a:moveTo>
                  <a:cubicBezTo>
                    <a:pt x="64" y="94"/>
                    <a:pt x="65" y="77"/>
                    <a:pt x="57" y="66"/>
                  </a:cubicBezTo>
                  <a:cubicBezTo>
                    <a:pt x="48" y="65"/>
                    <a:pt x="37" y="65"/>
                    <a:pt x="27" y="64"/>
                  </a:cubicBezTo>
                  <a:cubicBezTo>
                    <a:pt x="16" y="85"/>
                    <a:pt x="16" y="85"/>
                    <a:pt x="0" y="81"/>
                  </a:cubicBezTo>
                  <a:cubicBezTo>
                    <a:pt x="11" y="54"/>
                    <a:pt x="21" y="28"/>
                    <a:pt x="32" y="3"/>
                  </a:cubicBezTo>
                  <a:cubicBezTo>
                    <a:pt x="50" y="0"/>
                    <a:pt x="50" y="0"/>
                    <a:pt x="55" y="13"/>
                  </a:cubicBezTo>
                  <a:cubicBezTo>
                    <a:pt x="64" y="35"/>
                    <a:pt x="73" y="56"/>
                    <a:pt x="81" y="78"/>
                  </a:cubicBezTo>
                  <a:cubicBezTo>
                    <a:pt x="82" y="81"/>
                    <a:pt x="82" y="84"/>
                    <a:pt x="83" y="87"/>
                  </a:cubicBezTo>
                  <a:close/>
                  <a:moveTo>
                    <a:pt x="53" y="48"/>
                  </a:moveTo>
                  <a:cubicBezTo>
                    <a:pt x="49" y="39"/>
                    <a:pt x="46" y="31"/>
                    <a:pt x="41" y="20"/>
                  </a:cubicBezTo>
                  <a:cubicBezTo>
                    <a:pt x="37" y="32"/>
                    <a:pt x="34" y="39"/>
                    <a:pt x="31" y="48"/>
                  </a:cubicBezTo>
                  <a:cubicBezTo>
                    <a:pt x="40" y="48"/>
                    <a:pt x="45" y="48"/>
                    <a:pt x="5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60">
              <a:extLst>
                <a:ext uri="{FF2B5EF4-FFF2-40B4-BE49-F238E27FC236}">
                  <a16:creationId xmlns:a16="http://schemas.microsoft.com/office/drawing/2014/main" id="{31C6CE66-0D45-4E88-A38F-AF3D361A47E4}"/>
                </a:ext>
              </a:extLst>
            </p:cNvPr>
            <p:cNvSpPr>
              <a:spLocks/>
            </p:cNvSpPr>
            <p:nvPr userDrawn="1"/>
          </p:nvSpPr>
          <p:spPr bwMode="auto">
            <a:xfrm>
              <a:off x="3810346" y="3166468"/>
              <a:ext cx="48019" cy="54798"/>
            </a:xfrm>
            <a:custGeom>
              <a:avLst/>
              <a:gdLst>
                <a:gd name="T0" fmla="*/ 84 w 84"/>
                <a:gd name="T1" fmla="*/ 57 h 97"/>
                <a:gd name="T2" fmla="*/ 55 w 84"/>
                <a:gd name="T3" fmla="*/ 93 h 97"/>
                <a:gd name="T4" fmla="*/ 14 w 84"/>
                <a:gd name="T5" fmla="*/ 83 h 97"/>
                <a:gd name="T6" fmla="*/ 10 w 84"/>
                <a:gd name="T7" fmla="*/ 24 h 97"/>
                <a:gd name="T8" fmla="*/ 61 w 84"/>
                <a:gd name="T9" fmla="*/ 6 h 97"/>
                <a:gd name="T10" fmla="*/ 82 w 84"/>
                <a:gd name="T11" fmla="*/ 32 h 97"/>
                <a:gd name="T12" fmla="*/ 63 w 84"/>
                <a:gd name="T13" fmla="*/ 28 h 97"/>
                <a:gd name="T14" fmla="*/ 24 w 84"/>
                <a:gd name="T15" fmla="*/ 35 h 97"/>
                <a:gd name="T16" fmla="*/ 22 w 84"/>
                <a:gd name="T17" fmla="*/ 61 h 97"/>
                <a:gd name="T18" fmla="*/ 40 w 84"/>
                <a:gd name="T19" fmla="*/ 80 h 97"/>
                <a:gd name="T20" fmla="*/ 64 w 84"/>
                <a:gd name="T21" fmla="*/ 66 h 97"/>
                <a:gd name="T22" fmla="*/ 84 w 84"/>
                <a:gd name="T23"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97">
                  <a:moveTo>
                    <a:pt x="84" y="57"/>
                  </a:moveTo>
                  <a:cubicBezTo>
                    <a:pt x="82" y="78"/>
                    <a:pt x="72" y="89"/>
                    <a:pt x="55" y="93"/>
                  </a:cubicBezTo>
                  <a:cubicBezTo>
                    <a:pt x="40" y="97"/>
                    <a:pt x="25" y="94"/>
                    <a:pt x="14" y="83"/>
                  </a:cubicBezTo>
                  <a:cubicBezTo>
                    <a:pt x="2" y="70"/>
                    <a:pt x="0" y="40"/>
                    <a:pt x="10" y="24"/>
                  </a:cubicBezTo>
                  <a:cubicBezTo>
                    <a:pt x="19" y="10"/>
                    <a:pt x="40" y="0"/>
                    <a:pt x="61" y="6"/>
                  </a:cubicBezTo>
                  <a:cubicBezTo>
                    <a:pt x="74" y="10"/>
                    <a:pt x="81" y="18"/>
                    <a:pt x="82" y="32"/>
                  </a:cubicBezTo>
                  <a:cubicBezTo>
                    <a:pt x="74" y="36"/>
                    <a:pt x="69" y="35"/>
                    <a:pt x="63" y="28"/>
                  </a:cubicBezTo>
                  <a:cubicBezTo>
                    <a:pt x="49" y="13"/>
                    <a:pt x="31" y="16"/>
                    <a:pt x="24" y="35"/>
                  </a:cubicBezTo>
                  <a:cubicBezTo>
                    <a:pt x="21" y="43"/>
                    <a:pt x="21" y="52"/>
                    <a:pt x="22" y="61"/>
                  </a:cubicBezTo>
                  <a:cubicBezTo>
                    <a:pt x="24" y="70"/>
                    <a:pt x="29" y="78"/>
                    <a:pt x="40" y="80"/>
                  </a:cubicBezTo>
                  <a:cubicBezTo>
                    <a:pt x="51" y="81"/>
                    <a:pt x="60" y="77"/>
                    <a:pt x="64" y="66"/>
                  </a:cubicBezTo>
                  <a:cubicBezTo>
                    <a:pt x="68" y="56"/>
                    <a:pt x="73" y="55"/>
                    <a:pt x="84"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61">
              <a:extLst>
                <a:ext uri="{FF2B5EF4-FFF2-40B4-BE49-F238E27FC236}">
                  <a16:creationId xmlns:a16="http://schemas.microsoft.com/office/drawing/2014/main" id="{67CAF5FD-8448-4379-8F69-9B4AAB36154E}"/>
                </a:ext>
              </a:extLst>
            </p:cNvPr>
            <p:cNvSpPr>
              <a:spLocks/>
            </p:cNvSpPr>
            <p:nvPr userDrawn="1"/>
          </p:nvSpPr>
          <p:spPr bwMode="auto">
            <a:xfrm>
              <a:off x="3549351" y="3015633"/>
              <a:ext cx="33896" cy="63837"/>
            </a:xfrm>
            <a:custGeom>
              <a:avLst/>
              <a:gdLst>
                <a:gd name="T0" fmla="*/ 46 w 60"/>
                <a:gd name="T1" fmla="*/ 68 h 113"/>
                <a:gd name="T2" fmla="*/ 46 w 60"/>
                <a:gd name="T3" fmla="*/ 28 h 113"/>
                <a:gd name="T4" fmla="*/ 60 w 60"/>
                <a:gd name="T5" fmla="*/ 38 h 113"/>
                <a:gd name="T6" fmla="*/ 60 w 60"/>
                <a:gd name="T7" fmla="*/ 112 h 113"/>
                <a:gd name="T8" fmla="*/ 41 w 60"/>
                <a:gd name="T9" fmla="*/ 97 h 113"/>
                <a:gd name="T10" fmla="*/ 17 w 60"/>
                <a:gd name="T11" fmla="*/ 45 h 113"/>
                <a:gd name="T12" fmla="*/ 17 w 60"/>
                <a:gd name="T13" fmla="*/ 88 h 113"/>
                <a:gd name="T14" fmla="*/ 0 w 60"/>
                <a:gd name="T15" fmla="*/ 75 h 113"/>
                <a:gd name="T16" fmla="*/ 0 w 60"/>
                <a:gd name="T17" fmla="*/ 0 h 113"/>
                <a:gd name="T18" fmla="*/ 20 w 60"/>
                <a:gd name="T19" fmla="*/ 15 h 113"/>
                <a:gd name="T20" fmla="*/ 38 w 60"/>
                <a:gd name="T21" fmla="*/ 59 h 113"/>
                <a:gd name="T22" fmla="*/ 43 w 60"/>
                <a:gd name="T23" fmla="*/ 69 h 113"/>
                <a:gd name="T24" fmla="*/ 46 w 60"/>
                <a:gd name="T25"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13">
                  <a:moveTo>
                    <a:pt x="46" y="68"/>
                  </a:moveTo>
                  <a:cubicBezTo>
                    <a:pt x="46" y="55"/>
                    <a:pt x="46" y="41"/>
                    <a:pt x="46" y="28"/>
                  </a:cubicBezTo>
                  <a:cubicBezTo>
                    <a:pt x="57" y="26"/>
                    <a:pt x="60" y="31"/>
                    <a:pt x="60" y="38"/>
                  </a:cubicBezTo>
                  <a:cubicBezTo>
                    <a:pt x="60" y="63"/>
                    <a:pt x="60" y="87"/>
                    <a:pt x="60" y="112"/>
                  </a:cubicBezTo>
                  <a:cubicBezTo>
                    <a:pt x="47" y="113"/>
                    <a:pt x="44" y="105"/>
                    <a:pt x="41" y="97"/>
                  </a:cubicBezTo>
                  <a:cubicBezTo>
                    <a:pt x="34" y="79"/>
                    <a:pt x="27" y="62"/>
                    <a:pt x="17" y="45"/>
                  </a:cubicBezTo>
                  <a:cubicBezTo>
                    <a:pt x="17" y="59"/>
                    <a:pt x="17" y="73"/>
                    <a:pt x="17" y="88"/>
                  </a:cubicBezTo>
                  <a:cubicBezTo>
                    <a:pt x="6" y="86"/>
                    <a:pt x="0" y="84"/>
                    <a:pt x="0" y="75"/>
                  </a:cubicBezTo>
                  <a:cubicBezTo>
                    <a:pt x="0" y="50"/>
                    <a:pt x="0" y="26"/>
                    <a:pt x="0" y="0"/>
                  </a:cubicBezTo>
                  <a:cubicBezTo>
                    <a:pt x="11" y="1"/>
                    <a:pt x="17" y="6"/>
                    <a:pt x="20" y="15"/>
                  </a:cubicBezTo>
                  <a:cubicBezTo>
                    <a:pt x="26" y="30"/>
                    <a:pt x="32" y="45"/>
                    <a:pt x="38" y="59"/>
                  </a:cubicBezTo>
                  <a:cubicBezTo>
                    <a:pt x="39" y="63"/>
                    <a:pt x="42" y="66"/>
                    <a:pt x="43" y="69"/>
                  </a:cubicBezTo>
                  <a:cubicBezTo>
                    <a:pt x="44" y="69"/>
                    <a:pt x="45" y="69"/>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62">
              <a:extLst>
                <a:ext uri="{FF2B5EF4-FFF2-40B4-BE49-F238E27FC236}">
                  <a16:creationId xmlns:a16="http://schemas.microsoft.com/office/drawing/2014/main" id="{C406D8CE-674C-416C-9241-9BA69AE1C0FB}"/>
                </a:ext>
              </a:extLst>
            </p:cNvPr>
            <p:cNvSpPr>
              <a:spLocks noEditPoints="1"/>
            </p:cNvSpPr>
            <p:nvPr userDrawn="1"/>
          </p:nvSpPr>
          <p:spPr bwMode="auto">
            <a:xfrm>
              <a:off x="3640304" y="3064781"/>
              <a:ext cx="42934" cy="55363"/>
            </a:xfrm>
            <a:custGeom>
              <a:avLst/>
              <a:gdLst>
                <a:gd name="T0" fmla="*/ 33 w 76"/>
                <a:gd name="T1" fmla="*/ 0 h 98"/>
                <a:gd name="T2" fmla="*/ 48 w 76"/>
                <a:gd name="T3" fmla="*/ 13 h 98"/>
                <a:gd name="T4" fmla="*/ 76 w 76"/>
                <a:gd name="T5" fmla="*/ 95 h 98"/>
                <a:gd name="T6" fmla="*/ 73 w 76"/>
                <a:gd name="T7" fmla="*/ 98 h 98"/>
                <a:gd name="T8" fmla="*/ 60 w 76"/>
                <a:gd name="T9" fmla="*/ 90 h 98"/>
                <a:gd name="T10" fmla="*/ 26 w 76"/>
                <a:gd name="T11" fmla="*/ 63 h 98"/>
                <a:gd name="T12" fmla="*/ 16 w 76"/>
                <a:gd name="T13" fmla="*/ 79 h 98"/>
                <a:gd name="T14" fmla="*/ 0 w 76"/>
                <a:gd name="T15" fmla="*/ 74 h 98"/>
                <a:gd name="T16" fmla="*/ 33 w 76"/>
                <a:gd name="T17" fmla="*/ 0 h 98"/>
                <a:gd name="T18" fmla="*/ 41 w 76"/>
                <a:gd name="T19" fmla="*/ 29 h 98"/>
                <a:gd name="T20" fmla="*/ 38 w 76"/>
                <a:gd name="T21" fmla="*/ 29 h 98"/>
                <a:gd name="T22" fmla="*/ 30 w 76"/>
                <a:gd name="T23" fmla="*/ 50 h 98"/>
                <a:gd name="T24" fmla="*/ 48 w 76"/>
                <a:gd name="T25" fmla="*/ 55 h 98"/>
                <a:gd name="T26" fmla="*/ 41 w 76"/>
                <a:gd name="T27"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8">
                  <a:moveTo>
                    <a:pt x="33" y="0"/>
                  </a:moveTo>
                  <a:cubicBezTo>
                    <a:pt x="39" y="5"/>
                    <a:pt x="47" y="8"/>
                    <a:pt x="48" y="13"/>
                  </a:cubicBezTo>
                  <a:cubicBezTo>
                    <a:pt x="58" y="40"/>
                    <a:pt x="67" y="68"/>
                    <a:pt x="76" y="95"/>
                  </a:cubicBezTo>
                  <a:cubicBezTo>
                    <a:pt x="75" y="96"/>
                    <a:pt x="74" y="97"/>
                    <a:pt x="73" y="98"/>
                  </a:cubicBezTo>
                  <a:cubicBezTo>
                    <a:pt x="68" y="96"/>
                    <a:pt x="61" y="94"/>
                    <a:pt x="60" y="90"/>
                  </a:cubicBezTo>
                  <a:cubicBezTo>
                    <a:pt x="57" y="71"/>
                    <a:pt x="42" y="68"/>
                    <a:pt x="26" y="63"/>
                  </a:cubicBezTo>
                  <a:cubicBezTo>
                    <a:pt x="23" y="68"/>
                    <a:pt x="20" y="73"/>
                    <a:pt x="16" y="79"/>
                  </a:cubicBezTo>
                  <a:cubicBezTo>
                    <a:pt x="11" y="78"/>
                    <a:pt x="7" y="76"/>
                    <a:pt x="0" y="74"/>
                  </a:cubicBezTo>
                  <a:cubicBezTo>
                    <a:pt x="11" y="50"/>
                    <a:pt x="21" y="26"/>
                    <a:pt x="33" y="0"/>
                  </a:cubicBezTo>
                  <a:close/>
                  <a:moveTo>
                    <a:pt x="41" y="29"/>
                  </a:moveTo>
                  <a:cubicBezTo>
                    <a:pt x="40" y="29"/>
                    <a:pt x="39" y="29"/>
                    <a:pt x="38" y="29"/>
                  </a:cubicBezTo>
                  <a:cubicBezTo>
                    <a:pt x="35" y="36"/>
                    <a:pt x="33" y="42"/>
                    <a:pt x="30" y="50"/>
                  </a:cubicBezTo>
                  <a:cubicBezTo>
                    <a:pt x="37" y="52"/>
                    <a:pt x="41" y="53"/>
                    <a:pt x="48" y="55"/>
                  </a:cubicBezTo>
                  <a:cubicBezTo>
                    <a:pt x="45" y="45"/>
                    <a:pt x="43" y="37"/>
                    <a:pt x="4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63">
              <a:extLst>
                <a:ext uri="{FF2B5EF4-FFF2-40B4-BE49-F238E27FC236}">
                  <a16:creationId xmlns:a16="http://schemas.microsoft.com/office/drawing/2014/main" id="{53C80956-717A-47F0-9616-8F1F66AAFD63}"/>
                </a:ext>
              </a:extLst>
            </p:cNvPr>
            <p:cNvSpPr>
              <a:spLocks/>
            </p:cNvSpPr>
            <p:nvPr userDrawn="1"/>
          </p:nvSpPr>
          <p:spPr bwMode="auto">
            <a:xfrm>
              <a:off x="3513761" y="2992471"/>
              <a:ext cx="31071" cy="65531"/>
            </a:xfrm>
            <a:custGeom>
              <a:avLst/>
              <a:gdLst>
                <a:gd name="T0" fmla="*/ 49 w 54"/>
                <a:gd name="T1" fmla="*/ 115 h 115"/>
                <a:gd name="T2" fmla="*/ 5 w 54"/>
                <a:gd name="T3" fmla="*/ 85 h 115"/>
                <a:gd name="T4" fmla="*/ 1 w 54"/>
                <a:gd name="T5" fmla="*/ 75 h 115"/>
                <a:gd name="T6" fmla="*/ 0 w 54"/>
                <a:gd name="T7" fmla="*/ 0 h 115"/>
                <a:gd name="T8" fmla="*/ 47 w 54"/>
                <a:gd name="T9" fmla="*/ 30 h 115"/>
                <a:gd name="T10" fmla="*/ 50 w 54"/>
                <a:gd name="T11" fmla="*/ 44 h 115"/>
                <a:gd name="T12" fmla="*/ 16 w 54"/>
                <a:gd name="T13" fmla="*/ 25 h 115"/>
                <a:gd name="T14" fmla="*/ 20 w 54"/>
                <a:gd name="T15" fmla="*/ 44 h 115"/>
                <a:gd name="T16" fmla="*/ 42 w 54"/>
                <a:gd name="T17" fmla="*/ 58 h 115"/>
                <a:gd name="T18" fmla="*/ 45 w 54"/>
                <a:gd name="T19" fmla="*/ 74 h 115"/>
                <a:gd name="T20" fmla="*/ 18 w 54"/>
                <a:gd name="T21" fmla="*/ 59 h 115"/>
                <a:gd name="T22" fmla="*/ 21 w 54"/>
                <a:gd name="T23" fmla="*/ 81 h 115"/>
                <a:gd name="T24" fmla="*/ 45 w 54"/>
                <a:gd name="T25" fmla="*/ 96 h 115"/>
                <a:gd name="T26" fmla="*/ 49 w 54"/>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115">
                  <a:moveTo>
                    <a:pt x="49" y="115"/>
                  </a:moveTo>
                  <a:cubicBezTo>
                    <a:pt x="34" y="105"/>
                    <a:pt x="19" y="96"/>
                    <a:pt x="5" y="85"/>
                  </a:cubicBezTo>
                  <a:cubicBezTo>
                    <a:pt x="2" y="84"/>
                    <a:pt x="1" y="79"/>
                    <a:pt x="1" y="75"/>
                  </a:cubicBezTo>
                  <a:cubicBezTo>
                    <a:pt x="0" y="51"/>
                    <a:pt x="0" y="27"/>
                    <a:pt x="0" y="0"/>
                  </a:cubicBezTo>
                  <a:cubicBezTo>
                    <a:pt x="19" y="9"/>
                    <a:pt x="33" y="19"/>
                    <a:pt x="47" y="30"/>
                  </a:cubicBezTo>
                  <a:cubicBezTo>
                    <a:pt x="49" y="31"/>
                    <a:pt x="49" y="37"/>
                    <a:pt x="50" y="44"/>
                  </a:cubicBezTo>
                  <a:cubicBezTo>
                    <a:pt x="37" y="37"/>
                    <a:pt x="27" y="31"/>
                    <a:pt x="16" y="25"/>
                  </a:cubicBezTo>
                  <a:cubicBezTo>
                    <a:pt x="12" y="33"/>
                    <a:pt x="12" y="39"/>
                    <a:pt x="20" y="44"/>
                  </a:cubicBezTo>
                  <a:cubicBezTo>
                    <a:pt x="27" y="49"/>
                    <a:pt x="34" y="54"/>
                    <a:pt x="42" y="58"/>
                  </a:cubicBezTo>
                  <a:cubicBezTo>
                    <a:pt x="47" y="62"/>
                    <a:pt x="51" y="66"/>
                    <a:pt x="45" y="74"/>
                  </a:cubicBezTo>
                  <a:cubicBezTo>
                    <a:pt x="36" y="69"/>
                    <a:pt x="27" y="64"/>
                    <a:pt x="18" y="59"/>
                  </a:cubicBezTo>
                  <a:cubicBezTo>
                    <a:pt x="12" y="72"/>
                    <a:pt x="12" y="74"/>
                    <a:pt x="21" y="81"/>
                  </a:cubicBezTo>
                  <a:cubicBezTo>
                    <a:pt x="29" y="87"/>
                    <a:pt x="37" y="91"/>
                    <a:pt x="45" y="96"/>
                  </a:cubicBezTo>
                  <a:cubicBezTo>
                    <a:pt x="51" y="100"/>
                    <a:pt x="54" y="105"/>
                    <a:pt x="49"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64">
              <a:extLst>
                <a:ext uri="{FF2B5EF4-FFF2-40B4-BE49-F238E27FC236}">
                  <a16:creationId xmlns:a16="http://schemas.microsoft.com/office/drawing/2014/main" id="{C8E202CD-511A-440D-904D-ECE6D70B6959}"/>
                </a:ext>
              </a:extLst>
            </p:cNvPr>
            <p:cNvSpPr>
              <a:spLocks/>
            </p:cNvSpPr>
            <p:nvPr userDrawn="1"/>
          </p:nvSpPr>
          <p:spPr bwMode="auto">
            <a:xfrm>
              <a:off x="3431846" y="2934283"/>
              <a:ext cx="26552" cy="58188"/>
            </a:xfrm>
            <a:custGeom>
              <a:avLst/>
              <a:gdLst>
                <a:gd name="T0" fmla="*/ 43 w 47"/>
                <a:gd name="T1" fmla="*/ 48 h 103"/>
                <a:gd name="T2" fmla="*/ 14 w 47"/>
                <a:gd name="T3" fmla="*/ 19 h 103"/>
                <a:gd name="T4" fmla="*/ 17 w 47"/>
                <a:gd name="T5" fmla="*/ 33 h 103"/>
                <a:gd name="T6" fmla="*/ 33 w 47"/>
                <a:gd name="T7" fmla="*/ 51 h 103"/>
                <a:gd name="T8" fmla="*/ 47 w 47"/>
                <a:gd name="T9" fmla="*/ 85 h 103"/>
                <a:gd name="T10" fmla="*/ 27 w 47"/>
                <a:gd name="T11" fmla="*/ 97 h 103"/>
                <a:gd name="T12" fmla="*/ 1 w 47"/>
                <a:gd name="T13" fmla="*/ 48 h 103"/>
                <a:gd name="T14" fmla="*/ 32 w 47"/>
                <a:gd name="T15" fmla="*/ 83 h 103"/>
                <a:gd name="T16" fmla="*/ 29 w 47"/>
                <a:gd name="T17" fmla="*/ 65 h 103"/>
                <a:gd name="T18" fmla="*/ 12 w 47"/>
                <a:gd name="T19" fmla="*/ 46 h 103"/>
                <a:gd name="T20" fmla="*/ 1 w 47"/>
                <a:gd name="T21" fmla="*/ 15 h 103"/>
                <a:gd name="T22" fmla="*/ 19 w 47"/>
                <a:gd name="T23" fmla="*/ 4 h 103"/>
                <a:gd name="T24" fmla="*/ 43 w 47"/>
                <a:gd name="T25" fmla="*/ 4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103">
                  <a:moveTo>
                    <a:pt x="43" y="48"/>
                  </a:moveTo>
                  <a:cubicBezTo>
                    <a:pt x="28" y="44"/>
                    <a:pt x="34" y="20"/>
                    <a:pt x="14" y="19"/>
                  </a:cubicBezTo>
                  <a:cubicBezTo>
                    <a:pt x="15" y="24"/>
                    <a:pt x="15" y="29"/>
                    <a:pt x="17" y="33"/>
                  </a:cubicBezTo>
                  <a:cubicBezTo>
                    <a:pt x="22" y="39"/>
                    <a:pt x="27" y="45"/>
                    <a:pt x="33" y="51"/>
                  </a:cubicBezTo>
                  <a:cubicBezTo>
                    <a:pt x="42" y="60"/>
                    <a:pt x="47" y="71"/>
                    <a:pt x="47" y="85"/>
                  </a:cubicBezTo>
                  <a:cubicBezTo>
                    <a:pt x="46" y="99"/>
                    <a:pt x="40" y="103"/>
                    <a:pt x="27" y="97"/>
                  </a:cubicBezTo>
                  <a:cubicBezTo>
                    <a:pt x="11" y="90"/>
                    <a:pt x="0" y="71"/>
                    <a:pt x="1" y="48"/>
                  </a:cubicBezTo>
                  <a:cubicBezTo>
                    <a:pt x="16" y="57"/>
                    <a:pt x="11" y="82"/>
                    <a:pt x="32" y="83"/>
                  </a:cubicBezTo>
                  <a:cubicBezTo>
                    <a:pt x="37" y="76"/>
                    <a:pt x="34" y="71"/>
                    <a:pt x="29" y="65"/>
                  </a:cubicBezTo>
                  <a:cubicBezTo>
                    <a:pt x="24" y="59"/>
                    <a:pt x="18" y="52"/>
                    <a:pt x="12" y="46"/>
                  </a:cubicBezTo>
                  <a:cubicBezTo>
                    <a:pt x="4" y="37"/>
                    <a:pt x="0" y="27"/>
                    <a:pt x="1" y="15"/>
                  </a:cubicBezTo>
                  <a:cubicBezTo>
                    <a:pt x="3" y="3"/>
                    <a:pt x="8" y="0"/>
                    <a:pt x="19" y="4"/>
                  </a:cubicBezTo>
                  <a:cubicBezTo>
                    <a:pt x="34" y="10"/>
                    <a:pt x="44" y="28"/>
                    <a:pt x="4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65">
              <a:extLst>
                <a:ext uri="{FF2B5EF4-FFF2-40B4-BE49-F238E27FC236}">
                  <a16:creationId xmlns:a16="http://schemas.microsoft.com/office/drawing/2014/main" id="{C30DF78F-FB68-45FE-8F65-AD87A53287B5}"/>
                </a:ext>
              </a:extLst>
            </p:cNvPr>
            <p:cNvSpPr>
              <a:spLocks/>
            </p:cNvSpPr>
            <p:nvPr userDrawn="1"/>
          </p:nvSpPr>
          <p:spPr bwMode="auto">
            <a:xfrm>
              <a:off x="3460658" y="2961400"/>
              <a:ext cx="34461" cy="58188"/>
            </a:xfrm>
            <a:custGeom>
              <a:avLst/>
              <a:gdLst>
                <a:gd name="T0" fmla="*/ 54 w 61"/>
                <a:gd name="T1" fmla="*/ 53 h 102"/>
                <a:gd name="T2" fmla="*/ 44 w 61"/>
                <a:gd name="T3" fmla="*/ 42 h 102"/>
                <a:gd name="T4" fmla="*/ 39 w 61"/>
                <a:gd name="T5" fmla="*/ 29 h 102"/>
                <a:gd name="T6" fmla="*/ 22 w 61"/>
                <a:gd name="T7" fmla="*/ 22 h 102"/>
                <a:gd name="T8" fmla="*/ 15 w 61"/>
                <a:gd name="T9" fmla="*/ 36 h 102"/>
                <a:gd name="T10" fmla="*/ 39 w 61"/>
                <a:gd name="T11" fmla="*/ 84 h 102"/>
                <a:gd name="T12" fmla="*/ 49 w 61"/>
                <a:gd name="T13" fmla="*/ 71 h 102"/>
                <a:gd name="T14" fmla="*/ 56 w 61"/>
                <a:gd name="T15" fmla="*/ 76 h 102"/>
                <a:gd name="T16" fmla="*/ 52 w 61"/>
                <a:gd name="T17" fmla="*/ 96 h 102"/>
                <a:gd name="T18" fmla="*/ 36 w 61"/>
                <a:gd name="T19" fmla="*/ 98 h 102"/>
                <a:gd name="T20" fmla="*/ 14 w 61"/>
                <a:gd name="T21" fmla="*/ 78 h 102"/>
                <a:gd name="T22" fmla="*/ 3 w 61"/>
                <a:gd name="T23" fmla="*/ 21 h 102"/>
                <a:gd name="T24" fmla="*/ 31 w 61"/>
                <a:gd name="T25" fmla="*/ 8 h 102"/>
                <a:gd name="T26" fmla="*/ 59 w 61"/>
                <a:gd name="T27" fmla="*/ 49 h 102"/>
                <a:gd name="T28" fmla="*/ 54 w 61"/>
                <a:gd name="T29" fmla="*/ 5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2">
                  <a:moveTo>
                    <a:pt x="54" y="53"/>
                  </a:moveTo>
                  <a:cubicBezTo>
                    <a:pt x="51" y="49"/>
                    <a:pt x="47" y="46"/>
                    <a:pt x="44" y="42"/>
                  </a:cubicBezTo>
                  <a:cubicBezTo>
                    <a:pt x="42" y="38"/>
                    <a:pt x="42" y="32"/>
                    <a:pt x="39" y="29"/>
                  </a:cubicBezTo>
                  <a:cubicBezTo>
                    <a:pt x="34" y="26"/>
                    <a:pt x="28" y="22"/>
                    <a:pt x="22" y="22"/>
                  </a:cubicBezTo>
                  <a:cubicBezTo>
                    <a:pt x="19" y="22"/>
                    <a:pt x="15" y="31"/>
                    <a:pt x="15" y="36"/>
                  </a:cubicBezTo>
                  <a:cubicBezTo>
                    <a:pt x="12" y="58"/>
                    <a:pt x="21" y="75"/>
                    <a:pt x="39" y="84"/>
                  </a:cubicBezTo>
                  <a:cubicBezTo>
                    <a:pt x="42" y="80"/>
                    <a:pt x="46" y="76"/>
                    <a:pt x="49" y="71"/>
                  </a:cubicBezTo>
                  <a:cubicBezTo>
                    <a:pt x="52" y="73"/>
                    <a:pt x="54" y="74"/>
                    <a:pt x="56" y="76"/>
                  </a:cubicBezTo>
                  <a:cubicBezTo>
                    <a:pt x="61" y="84"/>
                    <a:pt x="57" y="90"/>
                    <a:pt x="52" y="96"/>
                  </a:cubicBezTo>
                  <a:cubicBezTo>
                    <a:pt x="48" y="101"/>
                    <a:pt x="41" y="102"/>
                    <a:pt x="36" y="98"/>
                  </a:cubicBezTo>
                  <a:cubicBezTo>
                    <a:pt x="28" y="92"/>
                    <a:pt x="20" y="86"/>
                    <a:pt x="14" y="78"/>
                  </a:cubicBezTo>
                  <a:cubicBezTo>
                    <a:pt x="2" y="61"/>
                    <a:pt x="0" y="41"/>
                    <a:pt x="3" y="21"/>
                  </a:cubicBezTo>
                  <a:cubicBezTo>
                    <a:pt x="6" y="5"/>
                    <a:pt x="18" y="0"/>
                    <a:pt x="31" y="8"/>
                  </a:cubicBezTo>
                  <a:cubicBezTo>
                    <a:pt x="48" y="17"/>
                    <a:pt x="54" y="32"/>
                    <a:pt x="59" y="49"/>
                  </a:cubicBezTo>
                  <a:cubicBezTo>
                    <a:pt x="57" y="50"/>
                    <a:pt x="56" y="51"/>
                    <a:pt x="5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66">
              <a:extLst>
                <a:ext uri="{FF2B5EF4-FFF2-40B4-BE49-F238E27FC236}">
                  <a16:creationId xmlns:a16="http://schemas.microsoft.com/office/drawing/2014/main" id="{1975C72C-F817-4A7F-95A6-576D9D36B90B}"/>
                </a:ext>
              </a:extLst>
            </p:cNvPr>
            <p:cNvSpPr>
              <a:spLocks/>
            </p:cNvSpPr>
            <p:nvPr userDrawn="1"/>
          </p:nvSpPr>
          <p:spPr bwMode="auto">
            <a:xfrm>
              <a:off x="3587201" y="3037100"/>
              <a:ext cx="37285" cy="54798"/>
            </a:xfrm>
            <a:custGeom>
              <a:avLst/>
              <a:gdLst>
                <a:gd name="T0" fmla="*/ 41 w 66"/>
                <a:gd name="T1" fmla="*/ 35 h 97"/>
                <a:gd name="T2" fmla="*/ 41 w 66"/>
                <a:gd name="T3" fmla="*/ 97 h 97"/>
                <a:gd name="T4" fmla="*/ 25 w 66"/>
                <a:gd name="T5" fmla="*/ 81 h 97"/>
                <a:gd name="T6" fmla="*/ 25 w 66"/>
                <a:gd name="T7" fmla="*/ 26 h 97"/>
                <a:gd name="T8" fmla="*/ 7 w 66"/>
                <a:gd name="T9" fmla="*/ 0 h 97"/>
                <a:gd name="T10" fmla="*/ 60 w 66"/>
                <a:gd name="T11" fmla="*/ 25 h 97"/>
                <a:gd name="T12" fmla="*/ 66 w 66"/>
                <a:gd name="T13" fmla="*/ 40 h 97"/>
                <a:gd name="T14" fmla="*/ 41 w 66"/>
                <a:gd name="T15" fmla="*/ 3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7">
                  <a:moveTo>
                    <a:pt x="41" y="35"/>
                  </a:moveTo>
                  <a:cubicBezTo>
                    <a:pt x="41" y="56"/>
                    <a:pt x="41" y="77"/>
                    <a:pt x="41" y="97"/>
                  </a:cubicBezTo>
                  <a:cubicBezTo>
                    <a:pt x="28" y="97"/>
                    <a:pt x="24" y="91"/>
                    <a:pt x="25" y="81"/>
                  </a:cubicBezTo>
                  <a:cubicBezTo>
                    <a:pt x="25" y="62"/>
                    <a:pt x="25" y="43"/>
                    <a:pt x="25" y="26"/>
                  </a:cubicBezTo>
                  <a:cubicBezTo>
                    <a:pt x="18" y="16"/>
                    <a:pt x="0" y="19"/>
                    <a:pt x="7" y="0"/>
                  </a:cubicBezTo>
                  <a:cubicBezTo>
                    <a:pt x="25" y="8"/>
                    <a:pt x="43" y="16"/>
                    <a:pt x="60" y="25"/>
                  </a:cubicBezTo>
                  <a:cubicBezTo>
                    <a:pt x="63" y="27"/>
                    <a:pt x="64" y="33"/>
                    <a:pt x="66" y="40"/>
                  </a:cubicBezTo>
                  <a:cubicBezTo>
                    <a:pt x="56" y="38"/>
                    <a:pt x="49" y="36"/>
                    <a:pt x="4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67">
              <a:extLst>
                <a:ext uri="{FF2B5EF4-FFF2-40B4-BE49-F238E27FC236}">
                  <a16:creationId xmlns:a16="http://schemas.microsoft.com/office/drawing/2014/main" id="{110963B2-DD84-4CF3-BEC9-4ABE1ADA9454}"/>
                </a:ext>
              </a:extLst>
            </p:cNvPr>
            <p:cNvSpPr>
              <a:spLocks/>
            </p:cNvSpPr>
            <p:nvPr userDrawn="1"/>
          </p:nvSpPr>
          <p:spPr bwMode="auto">
            <a:xfrm>
              <a:off x="3499073" y="2984562"/>
              <a:ext cx="9039" cy="48584"/>
            </a:xfrm>
            <a:custGeom>
              <a:avLst/>
              <a:gdLst>
                <a:gd name="T0" fmla="*/ 16 w 16"/>
                <a:gd name="T1" fmla="*/ 85 h 85"/>
                <a:gd name="T2" fmla="*/ 0 w 16"/>
                <a:gd name="T3" fmla="*/ 70 h 85"/>
                <a:gd name="T4" fmla="*/ 0 w 16"/>
                <a:gd name="T5" fmla="*/ 0 h 85"/>
                <a:gd name="T6" fmla="*/ 16 w 16"/>
                <a:gd name="T7" fmla="*/ 13 h 85"/>
                <a:gd name="T8" fmla="*/ 16 w 16"/>
                <a:gd name="T9" fmla="*/ 85 h 85"/>
              </a:gdLst>
              <a:ahLst/>
              <a:cxnLst>
                <a:cxn ang="0">
                  <a:pos x="T0" y="T1"/>
                </a:cxn>
                <a:cxn ang="0">
                  <a:pos x="T2" y="T3"/>
                </a:cxn>
                <a:cxn ang="0">
                  <a:pos x="T4" y="T5"/>
                </a:cxn>
                <a:cxn ang="0">
                  <a:pos x="T6" y="T7"/>
                </a:cxn>
                <a:cxn ang="0">
                  <a:pos x="T8" y="T9"/>
                </a:cxn>
              </a:cxnLst>
              <a:rect l="0" t="0" r="r" b="b"/>
              <a:pathLst>
                <a:path w="16" h="85">
                  <a:moveTo>
                    <a:pt x="16" y="85"/>
                  </a:moveTo>
                  <a:cubicBezTo>
                    <a:pt x="5" y="84"/>
                    <a:pt x="0" y="80"/>
                    <a:pt x="0" y="70"/>
                  </a:cubicBezTo>
                  <a:cubicBezTo>
                    <a:pt x="0" y="47"/>
                    <a:pt x="0" y="24"/>
                    <a:pt x="0" y="0"/>
                  </a:cubicBezTo>
                  <a:cubicBezTo>
                    <a:pt x="10" y="0"/>
                    <a:pt x="16" y="4"/>
                    <a:pt x="16" y="13"/>
                  </a:cubicBezTo>
                  <a:cubicBezTo>
                    <a:pt x="16" y="37"/>
                    <a:pt x="16" y="61"/>
                    <a:pt x="16"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68">
              <a:extLst>
                <a:ext uri="{FF2B5EF4-FFF2-40B4-BE49-F238E27FC236}">
                  <a16:creationId xmlns:a16="http://schemas.microsoft.com/office/drawing/2014/main" id="{EE73F336-EF55-406B-B6B6-8F7543B4F368}"/>
                </a:ext>
              </a:extLst>
            </p:cNvPr>
            <p:cNvSpPr>
              <a:spLocks/>
            </p:cNvSpPr>
            <p:nvPr userDrawn="1"/>
          </p:nvSpPr>
          <p:spPr bwMode="auto">
            <a:xfrm>
              <a:off x="3629570" y="3055742"/>
              <a:ext cx="9604" cy="48584"/>
            </a:xfrm>
            <a:custGeom>
              <a:avLst/>
              <a:gdLst>
                <a:gd name="T0" fmla="*/ 0 w 17"/>
                <a:gd name="T1" fmla="*/ 0 h 86"/>
                <a:gd name="T2" fmla="*/ 16 w 17"/>
                <a:gd name="T3" fmla="*/ 14 h 86"/>
                <a:gd name="T4" fmla="*/ 16 w 17"/>
                <a:gd name="T5" fmla="*/ 85 h 86"/>
                <a:gd name="T6" fmla="*/ 0 w 17"/>
                <a:gd name="T7" fmla="*/ 73 h 86"/>
                <a:gd name="T8" fmla="*/ 0 w 17"/>
                <a:gd name="T9" fmla="*/ 0 h 86"/>
              </a:gdLst>
              <a:ahLst/>
              <a:cxnLst>
                <a:cxn ang="0">
                  <a:pos x="T0" y="T1"/>
                </a:cxn>
                <a:cxn ang="0">
                  <a:pos x="T2" y="T3"/>
                </a:cxn>
                <a:cxn ang="0">
                  <a:pos x="T4" y="T5"/>
                </a:cxn>
                <a:cxn ang="0">
                  <a:pos x="T6" y="T7"/>
                </a:cxn>
                <a:cxn ang="0">
                  <a:pos x="T8" y="T9"/>
                </a:cxn>
              </a:cxnLst>
              <a:rect l="0" t="0" r="r" b="b"/>
              <a:pathLst>
                <a:path w="17" h="86">
                  <a:moveTo>
                    <a:pt x="0" y="0"/>
                  </a:moveTo>
                  <a:cubicBezTo>
                    <a:pt x="12" y="1"/>
                    <a:pt x="17" y="5"/>
                    <a:pt x="16" y="14"/>
                  </a:cubicBezTo>
                  <a:cubicBezTo>
                    <a:pt x="16" y="38"/>
                    <a:pt x="16" y="61"/>
                    <a:pt x="16" y="85"/>
                  </a:cubicBezTo>
                  <a:cubicBezTo>
                    <a:pt x="6" y="86"/>
                    <a:pt x="0" y="84"/>
                    <a:pt x="0" y="73"/>
                  </a:cubicBezTo>
                  <a:cubicBezTo>
                    <a:pt x="0" y="49"/>
                    <a:pt x="0" y="2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69">
              <a:extLst>
                <a:ext uri="{FF2B5EF4-FFF2-40B4-BE49-F238E27FC236}">
                  <a16:creationId xmlns:a16="http://schemas.microsoft.com/office/drawing/2014/main" id="{3F1A1CF2-16E1-4B1A-B386-F771D9F5B8AE}"/>
                </a:ext>
              </a:extLst>
            </p:cNvPr>
            <p:cNvSpPr>
              <a:spLocks noEditPoints="1"/>
            </p:cNvSpPr>
            <p:nvPr userDrawn="1"/>
          </p:nvSpPr>
          <p:spPr bwMode="auto">
            <a:xfrm>
              <a:off x="4035752" y="3016763"/>
              <a:ext cx="38415" cy="62142"/>
            </a:xfrm>
            <a:custGeom>
              <a:avLst/>
              <a:gdLst>
                <a:gd name="T0" fmla="*/ 0 w 68"/>
                <a:gd name="T1" fmla="*/ 110 h 110"/>
                <a:gd name="T2" fmla="*/ 0 w 68"/>
                <a:gd name="T3" fmla="*/ 36 h 110"/>
                <a:gd name="T4" fmla="*/ 6 w 68"/>
                <a:gd name="T5" fmla="*/ 24 h 110"/>
                <a:gd name="T6" fmla="*/ 41 w 68"/>
                <a:gd name="T7" fmla="*/ 6 h 110"/>
                <a:gd name="T8" fmla="*/ 59 w 68"/>
                <a:gd name="T9" fmla="*/ 19 h 110"/>
                <a:gd name="T10" fmla="*/ 62 w 68"/>
                <a:gd name="T11" fmla="*/ 48 h 110"/>
                <a:gd name="T12" fmla="*/ 53 w 68"/>
                <a:gd name="T13" fmla="*/ 79 h 110"/>
                <a:gd name="T14" fmla="*/ 0 w 68"/>
                <a:gd name="T15" fmla="*/ 110 h 110"/>
                <a:gd name="T16" fmla="*/ 18 w 68"/>
                <a:gd name="T17" fmla="*/ 86 h 110"/>
                <a:gd name="T18" fmla="*/ 45 w 68"/>
                <a:gd name="T19" fmla="*/ 54 h 110"/>
                <a:gd name="T20" fmla="*/ 18 w 68"/>
                <a:gd name="T21" fmla="*/ 86 h 110"/>
                <a:gd name="T22" fmla="*/ 18 w 68"/>
                <a:gd name="T23" fmla="*/ 51 h 110"/>
                <a:gd name="T24" fmla="*/ 45 w 68"/>
                <a:gd name="T25" fmla="*/ 23 h 110"/>
                <a:gd name="T26" fmla="*/ 18 w 68"/>
                <a:gd name="T27"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10">
                  <a:moveTo>
                    <a:pt x="0" y="110"/>
                  </a:moveTo>
                  <a:cubicBezTo>
                    <a:pt x="0" y="83"/>
                    <a:pt x="0" y="60"/>
                    <a:pt x="0" y="36"/>
                  </a:cubicBezTo>
                  <a:cubicBezTo>
                    <a:pt x="0" y="32"/>
                    <a:pt x="3" y="26"/>
                    <a:pt x="6" y="24"/>
                  </a:cubicBezTo>
                  <a:cubicBezTo>
                    <a:pt x="17" y="18"/>
                    <a:pt x="29" y="11"/>
                    <a:pt x="41" y="6"/>
                  </a:cubicBezTo>
                  <a:cubicBezTo>
                    <a:pt x="54" y="0"/>
                    <a:pt x="61" y="5"/>
                    <a:pt x="59" y="19"/>
                  </a:cubicBezTo>
                  <a:cubicBezTo>
                    <a:pt x="58" y="29"/>
                    <a:pt x="57" y="38"/>
                    <a:pt x="62" y="48"/>
                  </a:cubicBezTo>
                  <a:cubicBezTo>
                    <a:pt x="68" y="58"/>
                    <a:pt x="62" y="70"/>
                    <a:pt x="53" y="79"/>
                  </a:cubicBezTo>
                  <a:cubicBezTo>
                    <a:pt x="39" y="93"/>
                    <a:pt x="22" y="102"/>
                    <a:pt x="0" y="110"/>
                  </a:cubicBezTo>
                  <a:close/>
                  <a:moveTo>
                    <a:pt x="18" y="86"/>
                  </a:moveTo>
                  <a:cubicBezTo>
                    <a:pt x="47" y="74"/>
                    <a:pt x="48" y="73"/>
                    <a:pt x="45" y="54"/>
                  </a:cubicBezTo>
                  <a:cubicBezTo>
                    <a:pt x="18" y="61"/>
                    <a:pt x="14" y="65"/>
                    <a:pt x="18" y="86"/>
                  </a:cubicBezTo>
                  <a:close/>
                  <a:moveTo>
                    <a:pt x="18" y="51"/>
                  </a:moveTo>
                  <a:cubicBezTo>
                    <a:pt x="30" y="45"/>
                    <a:pt x="45" y="41"/>
                    <a:pt x="45" y="23"/>
                  </a:cubicBezTo>
                  <a:cubicBezTo>
                    <a:pt x="22" y="25"/>
                    <a:pt x="15" y="32"/>
                    <a:pt x="18"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70">
              <a:extLst>
                <a:ext uri="{FF2B5EF4-FFF2-40B4-BE49-F238E27FC236}">
                  <a16:creationId xmlns:a16="http://schemas.microsoft.com/office/drawing/2014/main" id="{9B679DBB-A0B8-415F-B6A7-7DF832ECE36A}"/>
                </a:ext>
              </a:extLst>
            </p:cNvPr>
            <p:cNvSpPr>
              <a:spLocks noEditPoints="1"/>
            </p:cNvSpPr>
            <p:nvPr userDrawn="1"/>
          </p:nvSpPr>
          <p:spPr bwMode="auto">
            <a:xfrm>
              <a:off x="4114841" y="2965354"/>
              <a:ext cx="35025" cy="63272"/>
            </a:xfrm>
            <a:custGeom>
              <a:avLst/>
              <a:gdLst>
                <a:gd name="T0" fmla="*/ 56 w 61"/>
                <a:gd name="T1" fmla="*/ 0 h 111"/>
                <a:gd name="T2" fmla="*/ 58 w 61"/>
                <a:gd name="T3" fmla="*/ 9 h 111"/>
                <a:gd name="T4" fmla="*/ 54 w 61"/>
                <a:gd name="T5" fmla="*/ 37 h 111"/>
                <a:gd name="T6" fmla="*/ 59 w 61"/>
                <a:gd name="T7" fmla="*/ 64 h 111"/>
                <a:gd name="T8" fmla="*/ 46 w 61"/>
                <a:gd name="T9" fmla="*/ 80 h 111"/>
                <a:gd name="T10" fmla="*/ 42 w 61"/>
                <a:gd name="T11" fmla="*/ 57 h 111"/>
                <a:gd name="T12" fmla="*/ 16 w 61"/>
                <a:gd name="T13" fmla="*/ 87 h 111"/>
                <a:gd name="T14" fmla="*/ 0 w 61"/>
                <a:gd name="T15" fmla="*/ 111 h 111"/>
                <a:gd name="T16" fmla="*/ 0 w 61"/>
                <a:gd name="T17" fmla="*/ 40 h 111"/>
                <a:gd name="T18" fmla="*/ 0 w 61"/>
                <a:gd name="T19" fmla="*/ 36 h 111"/>
                <a:gd name="T20" fmla="*/ 36 w 61"/>
                <a:gd name="T21" fmla="*/ 7 h 111"/>
                <a:gd name="T22" fmla="*/ 56 w 61"/>
                <a:gd name="T23" fmla="*/ 0 h 111"/>
                <a:gd name="T24" fmla="*/ 16 w 61"/>
                <a:gd name="T25" fmla="*/ 59 h 111"/>
                <a:gd name="T26" fmla="*/ 42 w 61"/>
                <a:gd name="T27" fmla="*/ 20 h 111"/>
                <a:gd name="T28" fmla="*/ 16 w 61"/>
                <a:gd name="T29"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11">
                  <a:moveTo>
                    <a:pt x="56" y="0"/>
                  </a:moveTo>
                  <a:cubicBezTo>
                    <a:pt x="57" y="6"/>
                    <a:pt x="58" y="7"/>
                    <a:pt x="58" y="9"/>
                  </a:cubicBezTo>
                  <a:cubicBezTo>
                    <a:pt x="57" y="18"/>
                    <a:pt x="54" y="28"/>
                    <a:pt x="54" y="37"/>
                  </a:cubicBezTo>
                  <a:cubicBezTo>
                    <a:pt x="54" y="46"/>
                    <a:pt x="58" y="55"/>
                    <a:pt x="59" y="64"/>
                  </a:cubicBezTo>
                  <a:cubicBezTo>
                    <a:pt x="61" y="74"/>
                    <a:pt x="53" y="74"/>
                    <a:pt x="46" y="80"/>
                  </a:cubicBezTo>
                  <a:cubicBezTo>
                    <a:pt x="45" y="71"/>
                    <a:pt x="43" y="64"/>
                    <a:pt x="42" y="57"/>
                  </a:cubicBezTo>
                  <a:cubicBezTo>
                    <a:pt x="22" y="62"/>
                    <a:pt x="16" y="68"/>
                    <a:pt x="16" y="87"/>
                  </a:cubicBezTo>
                  <a:cubicBezTo>
                    <a:pt x="15" y="97"/>
                    <a:pt x="18" y="109"/>
                    <a:pt x="0" y="111"/>
                  </a:cubicBezTo>
                  <a:cubicBezTo>
                    <a:pt x="0" y="87"/>
                    <a:pt x="0" y="63"/>
                    <a:pt x="0" y="40"/>
                  </a:cubicBezTo>
                  <a:cubicBezTo>
                    <a:pt x="0" y="38"/>
                    <a:pt x="0" y="36"/>
                    <a:pt x="0" y="36"/>
                  </a:cubicBezTo>
                  <a:cubicBezTo>
                    <a:pt x="12" y="26"/>
                    <a:pt x="23" y="16"/>
                    <a:pt x="36" y="7"/>
                  </a:cubicBezTo>
                  <a:cubicBezTo>
                    <a:pt x="41" y="3"/>
                    <a:pt x="48" y="3"/>
                    <a:pt x="56" y="0"/>
                  </a:cubicBezTo>
                  <a:close/>
                  <a:moveTo>
                    <a:pt x="16" y="59"/>
                  </a:moveTo>
                  <a:cubicBezTo>
                    <a:pt x="29" y="47"/>
                    <a:pt x="46" y="42"/>
                    <a:pt x="42" y="20"/>
                  </a:cubicBezTo>
                  <a:cubicBezTo>
                    <a:pt x="28" y="29"/>
                    <a:pt x="10" y="33"/>
                    <a:pt x="1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71">
              <a:extLst>
                <a:ext uri="{FF2B5EF4-FFF2-40B4-BE49-F238E27FC236}">
                  <a16:creationId xmlns:a16="http://schemas.microsoft.com/office/drawing/2014/main" id="{D15F613B-62A1-4595-BB3A-C55A8262FAB7}"/>
                </a:ext>
              </a:extLst>
            </p:cNvPr>
            <p:cNvSpPr>
              <a:spLocks noEditPoints="1"/>
            </p:cNvSpPr>
            <p:nvPr userDrawn="1"/>
          </p:nvSpPr>
          <p:spPr bwMode="auto">
            <a:xfrm>
              <a:off x="3988298" y="3045009"/>
              <a:ext cx="43499" cy="57058"/>
            </a:xfrm>
            <a:custGeom>
              <a:avLst/>
              <a:gdLst>
                <a:gd name="T0" fmla="*/ 77 w 77"/>
                <a:gd name="T1" fmla="*/ 67 h 101"/>
                <a:gd name="T2" fmla="*/ 62 w 77"/>
                <a:gd name="T3" fmla="*/ 74 h 101"/>
                <a:gd name="T4" fmla="*/ 52 w 77"/>
                <a:gd name="T5" fmla="*/ 58 h 101"/>
                <a:gd name="T6" fmla="*/ 33 w 77"/>
                <a:gd name="T7" fmla="*/ 66 h 101"/>
                <a:gd name="T8" fmla="*/ 19 w 77"/>
                <a:gd name="T9" fmla="*/ 83 h 101"/>
                <a:gd name="T10" fmla="*/ 0 w 77"/>
                <a:gd name="T11" fmla="*/ 101 h 101"/>
                <a:gd name="T12" fmla="*/ 2 w 77"/>
                <a:gd name="T13" fmla="*/ 88 h 101"/>
                <a:gd name="T14" fmla="*/ 22 w 77"/>
                <a:gd name="T15" fmla="*/ 17 h 101"/>
                <a:gd name="T16" fmla="*/ 41 w 77"/>
                <a:gd name="T17" fmla="*/ 0 h 101"/>
                <a:gd name="T18" fmla="*/ 77 w 77"/>
                <a:gd name="T19" fmla="*/ 67 h 101"/>
                <a:gd name="T20" fmla="*/ 36 w 77"/>
                <a:gd name="T21" fmla="*/ 23 h 101"/>
                <a:gd name="T22" fmla="*/ 31 w 77"/>
                <a:gd name="T23" fmla="*/ 39 h 101"/>
                <a:gd name="T24" fmla="*/ 27 w 77"/>
                <a:gd name="T25" fmla="*/ 54 h 101"/>
                <a:gd name="T26" fmla="*/ 47 w 77"/>
                <a:gd name="T27" fmla="*/ 45 h 101"/>
                <a:gd name="T28" fmla="*/ 36 w 77"/>
                <a:gd name="T2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101">
                  <a:moveTo>
                    <a:pt x="77" y="67"/>
                  </a:moveTo>
                  <a:cubicBezTo>
                    <a:pt x="71" y="70"/>
                    <a:pt x="67" y="72"/>
                    <a:pt x="62" y="74"/>
                  </a:cubicBezTo>
                  <a:cubicBezTo>
                    <a:pt x="58" y="69"/>
                    <a:pt x="55" y="64"/>
                    <a:pt x="52" y="58"/>
                  </a:cubicBezTo>
                  <a:cubicBezTo>
                    <a:pt x="45" y="61"/>
                    <a:pt x="39" y="63"/>
                    <a:pt x="33" y="66"/>
                  </a:cubicBezTo>
                  <a:cubicBezTo>
                    <a:pt x="25" y="69"/>
                    <a:pt x="20" y="73"/>
                    <a:pt x="19" y="83"/>
                  </a:cubicBezTo>
                  <a:cubicBezTo>
                    <a:pt x="17" y="93"/>
                    <a:pt x="12" y="100"/>
                    <a:pt x="0" y="101"/>
                  </a:cubicBezTo>
                  <a:cubicBezTo>
                    <a:pt x="0" y="97"/>
                    <a:pt x="1" y="92"/>
                    <a:pt x="2" y="88"/>
                  </a:cubicBezTo>
                  <a:cubicBezTo>
                    <a:pt x="9" y="65"/>
                    <a:pt x="16" y="41"/>
                    <a:pt x="22" y="17"/>
                  </a:cubicBezTo>
                  <a:cubicBezTo>
                    <a:pt x="24" y="8"/>
                    <a:pt x="28" y="2"/>
                    <a:pt x="41" y="0"/>
                  </a:cubicBezTo>
                  <a:cubicBezTo>
                    <a:pt x="52" y="21"/>
                    <a:pt x="64" y="43"/>
                    <a:pt x="77" y="67"/>
                  </a:cubicBezTo>
                  <a:close/>
                  <a:moveTo>
                    <a:pt x="36" y="23"/>
                  </a:moveTo>
                  <a:cubicBezTo>
                    <a:pt x="33" y="31"/>
                    <a:pt x="32" y="35"/>
                    <a:pt x="31" y="39"/>
                  </a:cubicBezTo>
                  <a:cubicBezTo>
                    <a:pt x="30" y="43"/>
                    <a:pt x="29" y="47"/>
                    <a:pt x="27" y="54"/>
                  </a:cubicBezTo>
                  <a:cubicBezTo>
                    <a:pt x="35" y="50"/>
                    <a:pt x="41" y="48"/>
                    <a:pt x="47" y="45"/>
                  </a:cubicBezTo>
                  <a:cubicBezTo>
                    <a:pt x="43" y="38"/>
                    <a:pt x="40" y="32"/>
                    <a:pt x="3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72">
              <a:extLst>
                <a:ext uri="{FF2B5EF4-FFF2-40B4-BE49-F238E27FC236}">
                  <a16:creationId xmlns:a16="http://schemas.microsoft.com/office/drawing/2014/main" id="{3AC531C1-13F0-41C9-9921-7A2D5D6CF1A1}"/>
                </a:ext>
              </a:extLst>
            </p:cNvPr>
            <p:cNvSpPr>
              <a:spLocks noEditPoints="1"/>
            </p:cNvSpPr>
            <p:nvPr userDrawn="1"/>
          </p:nvSpPr>
          <p:spPr bwMode="auto">
            <a:xfrm>
              <a:off x="4071907" y="2993036"/>
              <a:ext cx="40110" cy="60447"/>
            </a:xfrm>
            <a:custGeom>
              <a:avLst/>
              <a:gdLst>
                <a:gd name="T0" fmla="*/ 71 w 71"/>
                <a:gd name="T1" fmla="*/ 35 h 106"/>
                <a:gd name="T2" fmla="*/ 41 w 71"/>
                <a:gd name="T3" fmla="*/ 93 h 106"/>
                <a:gd name="T4" fmla="*/ 4 w 71"/>
                <a:gd name="T5" fmla="*/ 77 h 106"/>
                <a:gd name="T6" fmla="*/ 38 w 71"/>
                <a:gd name="T7" fmla="*/ 9 h 106"/>
                <a:gd name="T8" fmla="*/ 69 w 71"/>
                <a:gd name="T9" fmla="*/ 23 h 106"/>
                <a:gd name="T10" fmla="*/ 71 w 71"/>
                <a:gd name="T11" fmla="*/ 35 h 106"/>
                <a:gd name="T12" fmla="*/ 45 w 71"/>
                <a:gd name="T13" fmla="*/ 21 h 106"/>
                <a:gd name="T14" fmla="*/ 19 w 71"/>
                <a:gd name="T15" fmla="*/ 55 h 106"/>
                <a:gd name="T16" fmla="*/ 29 w 71"/>
                <a:gd name="T17" fmla="*/ 84 h 106"/>
                <a:gd name="T18" fmla="*/ 45 w 71"/>
                <a:gd name="T19"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106">
                  <a:moveTo>
                    <a:pt x="71" y="35"/>
                  </a:moveTo>
                  <a:cubicBezTo>
                    <a:pt x="68" y="58"/>
                    <a:pt x="60" y="78"/>
                    <a:pt x="41" y="93"/>
                  </a:cubicBezTo>
                  <a:cubicBezTo>
                    <a:pt x="22" y="106"/>
                    <a:pt x="7" y="100"/>
                    <a:pt x="4" y="77"/>
                  </a:cubicBezTo>
                  <a:cubicBezTo>
                    <a:pt x="0" y="55"/>
                    <a:pt x="18" y="21"/>
                    <a:pt x="38" y="9"/>
                  </a:cubicBezTo>
                  <a:cubicBezTo>
                    <a:pt x="53" y="0"/>
                    <a:pt x="64" y="5"/>
                    <a:pt x="69" y="23"/>
                  </a:cubicBezTo>
                  <a:cubicBezTo>
                    <a:pt x="70" y="26"/>
                    <a:pt x="70" y="30"/>
                    <a:pt x="71" y="35"/>
                  </a:cubicBezTo>
                  <a:close/>
                  <a:moveTo>
                    <a:pt x="45" y="21"/>
                  </a:moveTo>
                  <a:cubicBezTo>
                    <a:pt x="30" y="27"/>
                    <a:pt x="20" y="38"/>
                    <a:pt x="19" y="55"/>
                  </a:cubicBezTo>
                  <a:cubicBezTo>
                    <a:pt x="18" y="65"/>
                    <a:pt x="16" y="77"/>
                    <a:pt x="29" y="84"/>
                  </a:cubicBezTo>
                  <a:cubicBezTo>
                    <a:pt x="57" y="70"/>
                    <a:pt x="64" y="41"/>
                    <a:pt x="4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73">
              <a:extLst>
                <a:ext uri="{FF2B5EF4-FFF2-40B4-BE49-F238E27FC236}">
                  <a16:creationId xmlns:a16="http://schemas.microsoft.com/office/drawing/2014/main" id="{17AE67DA-0829-4B03-96B6-EB652A058D90}"/>
                </a:ext>
              </a:extLst>
            </p:cNvPr>
            <p:cNvSpPr>
              <a:spLocks/>
            </p:cNvSpPr>
            <p:nvPr userDrawn="1"/>
          </p:nvSpPr>
          <p:spPr bwMode="auto">
            <a:xfrm>
              <a:off x="4153821" y="2933718"/>
              <a:ext cx="27682" cy="66661"/>
            </a:xfrm>
            <a:custGeom>
              <a:avLst/>
              <a:gdLst>
                <a:gd name="T0" fmla="*/ 0 w 49"/>
                <a:gd name="T1" fmla="*/ 115 h 117"/>
                <a:gd name="T2" fmla="*/ 0 w 49"/>
                <a:gd name="T3" fmla="*/ 45 h 117"/>
                <a:gd name="T4" fmla="*/ 5 w 49"/>
                <a:gd name="T5" fmla="*/ 33 h 117"/>
                <a:gd name="T6" fmla="*/ 43 w 49"/>
                <a:gd name="T7" fmla="*/ 0 h 117"/>
                <a:gd name="T8" fmla="*/ 38 w 49"/>
                <a:gd name="T9" fmla="*/ 20 h 117"/>
                <a:gd name="T10" fmla="*/ 18 w 49"/>
                <a:gd name="T11" fmla="*/ 38 h 117"/>
                <a:gd name="T12" fmla="*/ 11 w 49"/>
                <a:gd name="T13" fmla="*/ 54 h 117"/>
                <a:gd name="T14" fmla="*/ 14 w 49"/>
                <a:gd name="T15" fmla="*/ 56 h 117"/>
                <a:gd name="T16" fmla="*/ 40 w 49"/>
                <a:gd name="T17" fmla="*/ 36 h 117"/>
                <a:gd name="T18" fmla="*/ 44 w 49"/>
                <a:gd name="T19" fmla="*/ 38 h 117"/>
                <a:gd name="T20" fmla="*/ 35 w 49"/>
                <a:gd name="T21" fmla="*/ 54 h 117"/>
                <a:gd name="T22" fmla="*/ 18 w 49"/>
                <a:gd name="T23" fmla="*/ 70 h 117"/>
                <a:gd name="T24" fmla="*/ 10 w 49"/>
                <a:gd name="T25" fmla="*/ 87 h 117"/>
                <a:gd name="T26" fmla="*/ 14 w 49"/>
                <a:gd name="T27" fmla="*/ 90 h 117"/>
                <a:gd name="T28" fmla="*/ 43 w 49"/>
                <a:gd name="T29" fmla="*/ 67 h 117"/>
                <a:gd name="T30" fmla="*/ 47 w 49"/>
                <a:gd name="T31" fmla="*/ 71 h 117"/>
                <a:gd name="T32" fmla="*/ 4 w 49"/>
                <a:gd name="T33" fmla="*/ 117 h 117"/>
                <a:gd name="T34" fmla="*/ 0 w 49"/>
                <a:gd name="T3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17">
                  <a:moveTo>
                    <a:pt x="0" y="115"/>
                  </a:moveTo>
                  <a:cubicBezTo>
                    <a:pt x="0" y="92"/>
                    <a:pt x="0" y="68"/>
                    <a:pt x="0" y="45"/>
                  </a:cubicBezTo>
                  <a:cubicBezTo>
                    <a:pt x="0" y="41"/>
                    <a:pt x="2" y="36"/>
                    <a:pt x="5" y="33"/>
                  </a:cubicBezTo>
                  <a:cubicBezTo>
                    <a:pt x="17" y="22"/>
                    <a:pt x="30" y="12"/>
                    <a:pt x="43" y="0"/>
                  </a:cubicBezTo>
                  <a:cubicBezTo>
                    <a:pt x="49" y="10"/>
                    <a:pt x="43" y="15"/>
                    <a:pt x="38" y="20"/>
                  </a:cubicBezTo>
                  <a:cubicBezTo>
                    <a:pt x="32" y="26"/>
                    <a:pt x="24" y="31"/>
                    <a:pt x="18" y="38"/>
                  </a:cubicBezTo>
                  <a:cubicBezTo>
                    <a:pt x="14" y="43"/>
                    <a:pt x="13" y="49"/>
                    <a:pt x="11" y="54"/>
                  </a:cubicBezTo>
                  <a:cubicBezTo>
                    <a:pt x="12" y="55"/>
                    <a:pt x="13" y="55"/>
                    <a:pt x="14" y="56"/>
                  </a:cubicBezTo>
                  <a:cubicBezTo>
                    <a:pt x="23" y="49"/>
                    <a:pt x="32" y="43"/>
                    <a:pt x="40" y="36"/>
                  </a:cubicBezTo>
                  <a:cubicBezTo>
                    <a:pt x="41" y="37"/>
                    <a:pt x="42" y="38"/>
                    <a:pt x="44" y="38"/>
                  </a:cubicBezTo>
                  <a:cubicBezTo>
                    <a:pt x="41" y="44"/>
                    <a:pt x="39" y="50"/>
                    <a:pt x="35" y="54"/>
                  </a:cubicBezTo>
                  <a:cubicBezTo>
                    <a:pt x="30" y="60"/>
                    <a:pt x="23" y="64"/>
                    <a:pt x="18" y="70"/>
                  </a:cubicBezTo>
                  <a:cubicBezTo>
                    <a:pt x="14" y="75"/>
                    <a:pt x="13" y="81"/>
                    <a:pt x="10" y="87"/>
                  </a:cubicBezTo>
                  <a:cubicBezTo>
                    <a:pt x="12" y="88"/>
                    <a:pt x="13" y="89"/>
                    <a:pt x="14" y="90"/>
                  </a:cubicBezTo>
                  <a:cubicBezTo>
                    <a:pt x="24" y="83"/>
                    <a:pt x="34" y="75"/>
                    <a:pt x="43" y="67"/>
                  </a:cubicBezTo>
                  <a:cubicBezTo>
                    <a:pt x="45" y="68"/>
                    <a:pt x="46" y="70"/>
                    <a:pt x="47" y="71"/>
                  </a:cubicBezTo>
                  <a:cubicBezTo>
                    <a:pt x="41" y="93"/>
                    <a:pt x="17" y="101"/>
                    <a:pt x="4" y="117"/>
                  </a:cubicBezTo>
                  <a:cubicBezTo>
                    <a:pt x="3" y="116"/>
                    <a:pt x="1" y="116"/>
                    <a:pt x="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74">
              <a:extLst>
                <a:ext uri="{FF2B5EF4-FFF2-40B4-BE49-F238E27FC236}">
                  <a16:creationId xmlns:a16="http://schemas.microsoft.com/office/drawing/2014/main" id="{726CCE7D-F177-403D-A009-A889EBFC39E6}"/>
                </a:ext>
              </a:extLst>
            </p:cNvPr>
            <p:cNvSpPr>
              <a:spLocks/>
            </p:cNvSpPr>
            <p:nvPr userDrawn="1"/>
          </p:nvSpPr>
          <p:spPr bwMode="auto">
            <a:xfrm>
              <a:off x="3949883" y="3067041"/>
              <a:ext cx="35025" cy="49713"/>
            </a:xfrm>
            <a:custGeom>
              <a:avLst/>
              <a:gdLst>
                <a:gd name="T0" fmla="*/ 16 w 62"/>
                <a:gd name="T1" fmla="*/ 0 h 88"/>
                <a:gd name="T2" fmla="*/ 16 w 62"/>
                <a:gd name="T3" fmla="*/ 66 h 88"/>
                <a:gd name="T4" fmla="*/ 57 w 62"/>
                <a:gd name="T5" fmla="*/ 53 h 88"/>
                <a:gd name="T6" fmla="*/ 54 w 62"/>
                <a:gd name="T7" fmla="*/ 69 h 88"/>
                <a:gd name="T8" fmla="*/ 0 w 62"/>
                <a:gd name="T9" fmla="*/ 88 h 88"/>
                <a:gd name="T10" fmla="*/ 0 w 62"/>
                <a:gd name="T11" fmla="*/ 13 h 88"/>
                <a:gd name="T12" fmla="*/ 16 w 62"/>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62" h="88">
                  <a:moveTo>
                    <a:pt x="16" y="0"/>
                  </a:moveTo>
                  <a:cubicBezTo>
                    <a:pt x="16" y="22"/>
                    <a:pt x="16" y="43"/>
                    <a:pt x="16" y="66"/>
                  </a:cubicBezTo>
                  <a:cubicBezTo>
                    <a:pt x="31" y="61"/>
                    <a:pt x="44" y="57"/>
                    <a:pt x="57" y="53"/>
                  </a:cubicBezTo>
                  <a:cubicBezTo>
                    <a:pt x="61" y="60"/>
                    <a:pt x="62" y="66"/>
                    <a:pt x="54" y="69"/>
                  </a:cubicBezTo>
                  <a:cubicBezTo>
                    <a:pt x="37" y="75"/>
                    <a:pt x="20" y="81"/>
                    <a:pt x="0" y="88"/>
                  </a:cubicBezTo>
                  <a:cubicBezTo>
                    <a:pt x="0" y="61"/>
                    <a:pt x="0" y="37"/>
                    <a:pt x="0" y="13"/>
                  </a:cubicBezTo>
                  <a:cubicBezTo>
                    <a:pt x="0" y="3"/>
                    <a:pt x="6"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75">
              <a:extLst>
                <a:ext uri="{FF2B5EF4-FFF2-40B4-BE49-F238E27FC236}">
                  <a16:creationId xmlns:a16="http://schemas.microsoft.com/office/drawing/2014/main" id="{539BD54C-834C-4C83-84C4-141398ED86AB}"/>
                </a:ext>
              </a:extLst>
            </p:cNvPr>
            <p:cNvSpPr>
              <a:spLocks noEditPoints="1"/>
            </p:cNvSpPr>
            <p:nvPr userDrawn="1"/>
          </p:nvSpPr>
          <p:spPr bwMode="auto">
            <a:xfrm>
              <a:off x="3585506" y="2424155"/>
              <a:ext cx="447421" cy="450246"/>
            </a:xfrm>
            <a:custGeom>
              <a:avLst/>
              <a:gdLst>
                <a:gd name="T0" fmla="*/ 0 w 791"/>
                <a:gd name="T1" fmla="*/ 741 h 796"/>
                <a:gd name="T2" fmla="*/ 96 w 791"/>
                <a:gd name="T3" fmla="*/ 197 h 796"/>
                <a:gd name="T4" fmla="*/ 51 w 791"/>
                <a:gd name="T5" fmla="*/ 6 h 796"/>
                <a:gd name="T6" fmla="*/ 577 w 791"/>
                <a:gd name="T7" fmla="*/ 129 h 796"/>
                <a:gd name="T8" fmla="*/ 695 w 791"/>
                <a:gd name="T9" fmla="*/ 196 h 796"/>
                <a:gd name="T10" fmla="*/ 791 w 791"/>
                <a:gd name="T11" fmla="*/ 742 h 796"/>
                <a:gd name="T12" fmla="*/ 535 w 791"/>
                <a:gd name="T13" fmla="*/ 539 h 796"/>
                <a:gd name="T14" fmla="*/ 738 w 791"/>
                <a:gd name="T15" fmla="*/ 794 h 796"/>
                <a:gd name="T16" fmla="*/ 59 w 791"/>
                <a:gd name="T17" fmla="*/ 796 h 796"/>
                <a:gd name="T18" fmla="*/ 216 w 791"/>
                <a:gd name="T19" fmla="*/ 665 h 796"/>
                <a:gd name="T20" fmla="*/ 379 w 791"/>
                <a:gd name="T21" fmla="*/ 475 h 796"/>
                <a:gd name="T22" fmla="*/ 380 w 791"/>
                <a:gd name="T23" fmla="*/ 331 h 796"/>
                <a:gd name="T24" fmla="*/ 271 w 791"/>
                <a:gd name="T25" fmla="*/ 293 h 796"/>
                <a:gd name="T26" fmla="*/ 379 w 791"/>
                <a:gd name="T27" fmla="*/ 475 h 796"/>
                <a:gd name="T28" fmla="*/ 467 w 791"/>
                <a:gd name="T29" fmla="*/ 285 h 796"/>
                <a:gd name="T30" fmla="*/ 410 w 791"/>
                <a:gd name="T31" fmla="*/ 450 h 796"/>
                <a:gd name="T32" fmla="*/ 519 w 791"/>
                <a:gd name="T33" fmla="*/ 466 h 796"/>
                <a:gd name="T34" fmla="*/ 558 w 791"/>
                <a:gd name="T35" fmla="*/ 512 h 796"/>
                <a:gd name="T36" fmla="*/ 560 w 791"/>
                <a:gd name="T37" fmla="*/ 315 h 796"/>
                <a:gd name="T38" fmla="*/ 547 w 791"/>
                <a:gd name="T39" fmla="*/ 299 h 796"/>
                <a:gd name="T40" fmla="*/ 470 w 791"/>
                <a:gd name="T41" fmla="*/ 496 h 796"/>
                <a:gd name="T42" fmla="*/ 367 w 791"/>
                <a:gd name="T43" fmla="*/ 505 h 796"/>
                <a:gd name="T44" fmla="*/ 259 w 791"/>
                <a:gd name="T45" fmla="*/ 496 h 796"/>
                <a:gd name="T46" fmla="*/ 242 w 791"/>
                <a:gd name="T47" fmla="*/ 298 h 796"/>
                <a:gd name="T48" fmla="*/ 230 w 791"/>
                <a:gd name="T49" fmla="*/ 498 h 796"/>
                <a:gd name="T50" fmla="*/ 252 w 791"/>
                <a:gd name="T51" fmla="*/ 512 h 796"/>
                <a:gd name="T52" fmla="*/ 361 w 791"/>
                <a:gd name="T53" fmla="*/ 519 h 796"/>
                <a:gd name="T54" fmla="*/ 463 w 791"/>
                <a:gd name="T55" fmla="*/ 512 h 796"/>
                <a:gd name="T56" fmla="*/ 81 w 791"/>
                <a:gd name="T57" fmla="*/ 455 h 796"/>
                <a:gd name="T58" fmla="*/ 125 w 791"/>
                <a:gd name="T59" fmla="*/ 487 h 796"/>
                <a:gd name="T60" fmla="*/ 190 w 791"/>
                <a:gd name="T61" fmla="*/ 478 h 796"/>
                <a:gd name="T62" fmla="*/ 185 w 791"/>
                <a:gd name="T63" fmla="*/ 436 h 796"/>
                <a:gd name="T64" fmla="*/ 129 w 791"/>
                <a:gd name="T65" fmla="*/ 427 h 796"/>
                <a:gd name="T66" fmla="*/ 81 w 791"/>
                <a:gd name="T67" fmla="*/ 455 h 796"/>
                <a:gd name="T68" fmla="*/ 190 w 791"/>
                <a:gd name="T69" fmla="*/ 320 h 796"/>
                <a:gd name="T70" fmla="*/ 128 w 791"/>
                <a:gd name="T71" fmla="*/ 310 h 796"/>
                <a:gd name="T72" fmla="*/ 81 w 791"/>
                <a:gd name="T73" fmla="*/ 339 h 796"/>
                <a:gd name="T74" fmla="*/ 130 w 791"/>
                <a:gd name="T75" fmla="*/ 368 h 796"/>
                <a:gd name="T76" fmla="*/ 190 w 791"/>
                <a:gd name="T77" fmla="*/ 360 h 796"/>
                <a:gd name="T78" fmla="*/ 597 w 791"/>
                <a:gd name="T79" fmla="*/ 478 h 796"/>
                <a:gd name="T80" fmla="*/ 685 w 791"/>
                <a:gd name="T81" fmla="*/ 475 h 796"/>
                <a:gd name="T82" fmla="*/ 686 w 791"/>
                <a:gd name="T83" fmla="*/ 439 h 796"/>
                <a:gd name="T84" fmla="*/ 597 w 791"/>
                <a:gd name="T85" fmla="*/ 436 h 796"/>
                <a:gd name="T86" fmla="*/ 597 w 791"/>
                <a:gd name="T87" fmla="*/ 359 h 796"/>
                <a:gd name="T88" fmla="*/ 698 w 791"/>
                <a:gd name="T89" fmla="*/ 343 h 796"/>
                <a:gd name="T90" fmla="*/ 597 w 791"/>
                <a:gd name="T91" fmla="*/ 32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91" h="796">
                  <a:moveTo>
                    <a:pt x="256" y="539"/>
                  </a:moveTo>
                  <a:cubicBezTo>
                    <a:pt x="128" y="554"/>
                    <a:pt x="43" y="621"/>
                    <a:pt x="0" y="741"/>
                  </a:cubicBezTo>
                  <a:cubicBezTo>
                    <a:pt x="0" y="513"/>
                    <a:pt x="0" y="284"/>
                    <a:pt x="0" y="56"/>
                  </a:cubicBezTo>
                  <a:cubicBezTo>
                    <a:pt x="23" y="109"/>
                    <a:pt x="49" y="160"/>
                    <a:pt x="96" y="197"/>
                  </a:cubicBezTo>
                  <a:cubicBezTo>
                    <a:pt x="142" y="233"/>
                    <a:pt x="196" y="250"/>
                    <a:pt x="255" y="259"/>
                  </a:cubicBezTo>
                  <a:cubicBezTo>
                    <a:pt x="239" y="132"/>
                    <a:pt x="174" y="47"/>
                    <a:pt x="51" y="6"/>
                  </a:cubicBezTo>
                  <a:cubicBezTo>
                    <a:pt x="67" y="2"/>
                    <a:pt x="709" y="0"/>
                    <a:pt x="741" y="5"/>
                  </a:cubicBezTo>
                  <a:cubicBezTo>
                    <a:pt x="671" y="31"/>
                    <a:pt x="613" y="66"/>
                    <a:pt x="577" y="129"/>
                  </a:cubicBezTo>
                  <a:cubicBezTo>
                    <a:pt x="554" y="169"/>
                    <a:pt x="542" y="212"/>
                    <a:pt x="535" y="260"/>
                  </a:cubicBezTo>
                  <a:cubicBezTo>
                    <a:pt x="594" y="250"/>
                    <a:pt x="649" y="233"/>
                    <a:pt x="695" y="196"/>
                  </a:cubicBezTo>
                  <a:cubicBezTo>
                    <a:pt x="741" y="159"/>
                    <a:pt x="768" y="109"/>
                    <a:pt x="791" y="56"/>
                  </a:cubicBezTo>
                  <a:cubicBezTo>
                    <a:pt x="791" y="285"/>
                    <a:pt x="791" y="513"/>
                    <a:pt x="791" y="742"/>
                  </a:cubicBezTo>
                  <a:cubicBezTo>
                    <a:pt x="764" y="676"/>
                    <a:pt x="728" y="617"/>
                    <a:pt x="664" y="580"/>
                  </a:cubicBezTo>
                  <a:cubicBezTo>
                    <a:pt x="625" y="558"/>
                    <a:pt x="582" y="545"/>
                    <a:pt x="535" y="539"/>
                  </a:cubicBezTo>
                  <a:cubicBezTo>
                    <a:pt x="552" y="666"/>
                    <a:pt x="617" y="751"/>
                    <a:pt x="738" y="790"/>
                  </a:cubicBezTo>
                  <a:cubicBezTo>
                    <a:pt x="738" y="793"/>
                    <a:pt x="738" y="793"/>
                    <a:pt x="738" y="794"/>
                  </a:cubicBezTo>
                  <a:cubicBezTo>
                    <a:pt x="738" y="794"/>
                    <a:pt x="737" y="795"/>
                    <a:pt x="736" y="795"/>
                  </a:cubicBezTo>
                  <a:cubicBezTo>
                    <a:pt x="510" y="795"/>
                    <a:pt x="285" y="795"/>
                    <a:pt x="59" y="796"/>
                  </a:cubicBezTo>
                  <a:cubicBezTo>
                    <a:pt x="56" y="796"/>
                    <a:pt x="52" y="795"/>
                    <a:pt x="49" y="793"/>
                  </a:cubicBezTo>
                  <a:cubicBezTo>
                    <a:pt x="118" y="767"/>
                    <a:pt x="179" y="731"/>
                    <a:pt x="216" y="665"/>
                  </a:cubicBezTo>
                  <a:cubicBezTo>
                    <a:pt x="237" y="626"/>
                    <a:pt x="249" y="584"/>
                    <a:pt x="256" y="539"/>
                  </a:cubicBezTo>
                  <a:close/>
                  <a:moveTo>
                    <a:pt x="379" y="475"/>
                  </a:moveTo>
                  <a:cubicBezTo>
                    <a:pt x="379" y="468"/>
                    <a:pt x="380" y="463"/>
                    <a:pt x="380" y="459"/>
                  </a:cubicBezTo>
                  <a:cubicBezTo>
                    <a:pt x="380" y="416"/>
                    <a:pt x="380" y="374"/>
                    <a:pt x="380" y="331"/>
                  </a:cubicBezTo>
                  <a:cubicBezTo>
                    <a:pt x="380" y="305"/>
                    <a:pt x="369" y="292"/>
                    <a:pt x="343" y="286"/>
                  </a:cubicBezTo>
                  <a:cubicBezTo>
                    <a:pt x="318" y="280"/>
                    <a:pt x="296" y="292"/>
                    <a:pt x="271" y="293"/>
                  </a:cubicBezTo>
                  <a:cubicBezTo>
                    <a:pt x="271" y="352"/>
                    <a:pt x="271" y="409"/>
                    <a:pt x="271" y="466"/>
                  </a:cubicBezTo>
                  <a:cubicBezTo>
                    <a:pt x="307" y="471"/>
                    <a:pt x="343" y="462"/>
                    <a:pt x="379" y="475"/>
                  </a:cubicBezTo>
                  <a:close/>
                  <a:moveTo>
                    <a:pt x="519" y="293"/>
                  </a:moveTo>
                  <a:cubicBezTo>
                    <a:pt x="500" y="290"/>
                    <a:pt x="483" y="287"/>
                    <a:pt x="467" y="285"/>
                  </a:cubicBezTo>
                  <a:cubicBezTo>
                    <a:pt x="437" y="282"/>
                    <a:pt x="408" y="299"/>
                    <a:pt x="410" y="334"/>
                  </a:cubicBezTo>
                  <a:cubicBezTo>
                    <a:pt x="412" y="373"/>
                    <a:pt x="410" y="411"/>
                    <a:pt x="410" y="450"/>
                  </a:cubicBezTo>
                  <a:cubicBezTo>
                    <a:pt x="410" y="458"/>
                    <a:pt x="410" y="466"/>
                    <a:pt x="410" y="471"/>
                  </a:cubicBezTo>
                  <a:cubicBezTo>
                    <a:pt x="448" y="469"/>
                    <a:pt x="483" y="468"/>
                    <a:pt x="519" y="466"/>
                  </a:cubicBezTo>
                  <a:cubicBezTo>
                    <a:pt x="519" y="408"/>
                    <a:pt x="519" y="351"/>
                    <a:pt x="519" y="293"/>
                  </a:cubicBezTo>
                  <a:close/>
                  <a:moveTo>
                    <a:pt x="558" y="512"/>
                  </a:moveTo>
                  <a:cubicBezTo>
                    <a:pt x="559" y="506"/>
                    <a:pt x="560" y="504"/>
                    <a:pt x="560" y="501"/>
                  </a:cubicBezTo>
                  <a:cubicBezTo>
                    <a:pt x="560" y="439"/>
                    <a:pt x="560" y="377"/>
                    <a:pt x="560" y="315"/>
                  </a:cubicBezTo>
                  <a:cubicBezTo>
                    <a:pt x="560" y="312"/>
                    <a:pt x="560" y="310"/>
                    <a:pt x="559" y="307"/>
                  </a:cubicBezTo>
                  <a:cubicBezTo>
                    <a:pt x="559" y="301"/>
                    <a:pt x="556" y="298"/>
                    <a:pt x="547" y="299"/>
                  </a:cubicBezTo>
                  <a:cubicBezTo>
                    <a:pt x="547" y="364"/>
                    <a:pt x="547" y="429"/>
                    <a:pt x="547" y="496"/>
                  </a:cubicBezTo>
                  <a:cubicBezTo>
                    <a:pt x="520" y="496"/>
                    <a:pt x="495" y="496"/>
                    <a:pt x="470" y="496"/>
                  </a:cubicBezTo>
                  <a:cubicBezTo>
                    <a:pt x="453" y="495"/>
                    <a:pt x="437" y="498"/>
                    <a:pt x="421" y="505"/>
                  </a:cubicBezTo>
                  <a:cubicBezTo>
                    <a:pt x="404" y="513"/>
                    <a:pt x="386" y="512"/>
                    <a:pt x="367" y="505"/>
                  </a:cubicBezTo>
                  <a:cubicBezTo>
                    <a:pt x="354" y="500"/>
                    <a:pt x="339" y="497"/>
                    <a:pt x="325" y="496"/>
                  </a:cubicBezTo>
                  <a:cubicBezTo>
                    <a:pt x="303" y="495"/>
                    <a:pt x="281" y="496"/>
                    <a:pt x="259" y="496"/>
                  </a:cubicBezTo>
                  <a:cubicBezTo>
                    <a:pt x="254" y="496"/>
                    <a:pt x="249" y="495"/>
                    <a:pt x="242" y="494"/>
                  </a:cubicBezTo>
                  <a:cubicBezTo>
                    <a:pt x="242" y="428"/>
                    <a:pt x="242" y="363"/>
                    <a:pt x="242" y="298"/>
                  </a:cubicBezTo>
                  <a:cubicBezTo>
                    <a:pt x="228" y="300"/>
                    <a:pt x="230" y="309"/>
                    <a:pt x="230" y="316"/>
                  </a:cubicBezTo>
                  <a:cubicBezTo>
                    <a:pt x="230" y="377"/>
                    <a:pt x="230" y="438"/>
                    <a:pt x="230" y="498"/>
                  </a:cubicBezTo>
                  <a:cubicBezTo>
                    <a:pt x="230" y="502"/>
                    <a:pt x="231" y="506"/>
                    <a:pt x="232" y="512"/>
                  </a:cubicBezTo>
                  <a:cubicBezTo>
                    <a:pt x="239" y="512"/>
                    <a:pt x="246" y="512"/>
                    <a:pt x="252" y="512"/>
                  </a:cubicBezTo>
                  <a:cubicBezTo>
                    <a:pt x="278" y="512"/>
                    <a:pt x="303" y="511"/>
                    <a:pt x="328" y="512"/>
                  </a:cubicBezTo>
                  <a:cubicBezTo>
                    <a:pt x="339" y="512"/>
                    <a:pt x="351" y="515"/>
                    <a:pt x="361" y="519"/>
                  </a:cubicBezTo>
                  <a:cubicBezTo>
                    <a:pt x="384" y="528"/>
                    <a:pt x="406" y="529"/>
                    <a:pt x="428" y="519"/>
                  </a:cubicBezTo>
                  <a:cubicBezTo>
                    <a:pt x="440" y="513"/>
                    <a:pt x="451" y="511"/>
                    <a:pt x="463" y="512"/>
                  </a:cubicBezTo>
                  <a:cubicBezTo>
                    <a:pt x="494" y="512"/>
                    <a:pt x="526" y="512"/>
                    <a:pt x="558" y="512"/>
                  </a:cubicBezTo>
                  <a:close/>
                  <a:moveTo>
                    <a:pt x="81" y="455"/>
                  </a:moveTo>
                  <a:cubicBezTo>
                    <a:pt x="86" y="462"/>
                    <a:pt x="91" y="472"/>
                    <a:pt x="97" y="480"/>
                  </a:cubicBezTo>
                  <a:cubicBezTo>
                    <a:pt x="104" y="489"/>
                    <a:pt x="117" y="493"/>
                    <a:pt x="125" y="487"/>
                  </a:cubicBezTo>
                  <a:cubicBezTo>
                    <a:pt x="138" y="477"/>
                    <a:pt x="151" y="479"/>
                    <a:pt x="165" y="478"/>
                  </a:cubicBezTo>
                  <a:cubicBezTo>
                    <a:pt x="173" y="478"/>
                    <a:pt x="182" y="478"/>
                    <a:pt x="190" y="478"/>
                  </a:cubicBezTo>
                  <a:cubicBezTo>
                    <a:pt x="190" y="463"/>
                    <a:pt x="190" y="450"/>
                    <a:pt x="190" y="438"/>
                  </a:cubicBezTo>
                  <a:cubicBezTo>
                    <a:pt x="188" y="437"/>
                    <a:pt x="186" y="436"/>
                    <a:pt x="185" y="436"/>
                  </a:cubicBezTo>
                  <a:cubicBezTo>
                    <a:pt x="176" y="436"/>
                    <a:pt x="167" y="436"/>
                    <a:pt x="157" y="436"/>
                  </a:cubicBezTo>
                  <a:cubicBezTo>
                    <a:pt x="147" y="435"/>
                    <a:pt x="137" y="436"/>
                    <a:pt x="129" y="427"/>
                  </a:cubicBezTo>
                  <a:cubicBezTo>
                    <a:pt x="119" y="417"/>
                    <a:pt x="103" y="422"/>
                    <a:pt x="95" y="434"/>
                  </a:cubicBezTo>
                  <a:cubicBezTo>
                    <a:pt x="91" y="441"/>
                    <a:pt x="86" y="448"/>
                    <a:pt x="81" y="455"/>
                  </a:cubicBezTo>
                  <a:close/>
                  <a:moveTo>
                    <a:pt x="190" y="360"/>
                  </a:moveTo>
                  <a:cubicBezTo>
                    <a:pt x="190" y="345"/>
                    <a:pt x="190" y="333"/>
                    <a:pt x="190" y="320"/>
                  </a:cubicBezTo>
                  <a:cubicBezTo>
                    <a:pt x="178" y="320"/>
                    <a:pt x="169" y="320"/>
                    <a:pt x="159" y="320"/>
                  </a:cubicBezTo>
                  <a:cubicBezTo>
                    <a:pt x="148" y="320"/>
                    <a:pt x="137" y="320"/>
                    <a:pt x="128" y="310"/>
                  </a:cubicBezTo>
                  <a:cubicBezTo>
                    <a:pt x="121" y="302"/>
                    <a:pt x="104" y="305"/>
                    <a:pt x="98" y="314"/>
                  </a:cubicBezTo>
                  <a:cubicBezTo>
                    <a:pt x="91" y="322"/>
                    <a:pt x="86" y="332"/>
                    <a:pt x="81" y="339"/>
                  </a:cubicBezTo>
                  <a:cubicBezTo>
                    <a:pt x="85" y="346"/>
                    <a:pt x="90" y="352"/>
                    <a:pt x="93" y="358"/>
                  </a:cubicBezTo>
                  <a:cubicBezTo>
                    <a:pt x="101" y="373"/>
                    <a:pt x="117" y="378"/>
                    <a:pt x="130" y="368"/>
                  </a:cubicBezTo>
                  <a:cubicBezTo>
                    <a:pt x="139" y="360"/>
                    <a:pt x="148" y="360"/>
                    <a:pt x="159" y="360"/>
                  </a:cubicBezTo>
                  <a:cubicBezTo>
                    <a:pt x="169" y="360"/>
                    <a:pt x="179" y="360"/>
                    <a:pt x="190" y="360"/>
                  </a:cubicBezTo>
                  <a:close/>
                  <a:moveTo>
                    <a:pt x="597" y="436"/>
                  </a:moveTo>
                  <a:cubicBezTo>
                    <a:pt x="597" y="451"/>
                    <a:pt x="597" y="464"/>
                    <a:pt x="597" y="478"/>
                  </a:cubicBezTo>
                  <a:cubicBezTo>
                    <a:pt x="618" y="478"/>
                    <a:pt x="638" y="479"/>
                    <a:pt x="658" y="478"/>
                  </a:cubicBezTo>
                  <a:cubicBezTo>
                    <a:pt x="667" y="478"/>
                    <a:pt x="677" y="477"/>
                    <a:pt x="685" y="475"/>
                  </a:cubicBezTo>
                  <a:cubicBezTo>
                    <a:pt x="695" y="472"/>
                    <a:pt x="698" y="464"/>
                    <a:pt x="698" y="455"/>
                  </a:cubicBezTo>
                  <a:cubicBezTo>
                    <a:pt x="698" y="446"/>
                    <a:pt x="694" y="441"/>
                    <a:pt x="686" y="439"/>
                  </a:cubicBezTo>
                  <a:cubicBezTo>
                    <a:pt x="681" y="438"/>
                    <a:pt x="677" y="436"/>
                    <a:pt x="672" y="436"/>
                  </a:cubicBezTo>
                  <a:cubicBezTo>
                    <a:pt x="648" y="436"/>
                    <a:pt x="623" y="436"/>
                    <a:pt x="597" y="436"/>
                  </a:cubicBezTo>
                  <a:close/>
                  <a:moveTo>
                    <a:pt x="597" y="320"/>
                  </a:moveTo>
                  <a:cubicBezTo>
                    <a:pt x="597" y="334"/>
                    <a:pt x="597" y="346"/>
                    <a:pt x="597" y="359"/>
                  </a:cubicBezTo>
                  <a:cubicBezTo>
                    <a:pt x="626" y="359"/>
                    <a:pt x="653" y="360"/>
                    <a:pt x="681" y="359"/>
                  </a:cubicBezTo>
                  <a:cubicBezTo>
                    <a:pt x="691" y="359"/>
                    <a:pt x="696" y="352"/>
                    <a:pt x="698" y="343"/>
                  </a:cubicBezTo>
                  <a:cubicBezTo>
                    <a:pt x="700" y="330"/>
                    <a:pt x="692" y="321"/>
                    <a:pt x="677" y="320"/>
                  </a:cubicBezTo>
                  <a:cubicBezTo>
                    <a:pt x="651" y="319"/>
                    <a:pt x="625" y="320"/>
                    <a:pt x="597" y="3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76">
              <a:extLst>
                <a:ext uri="{FF2B5EF4-FFF2-40B4-BE49-F238E27FC236}">
                  <a16:creationId xmlns:a16="http://schemas.microsoft.com/office/drawing/2014/main" id="{F98AE18E-86A4-452D-AC7B-B81F4FEB7E93}"/>
                </a:ext>
              </a:extLst>
            </p:cNvPr>
            <p:cNvSpPr>
              <a:spLocks/>
            </p:cNvSpPr>
            <p:nvPr userDrawn="1"/>
          </p:nvSpPr>
          <p:spPr bwMode="auto">
            <a:xfrm>
              <a:off x="3781535" y="3181156"/>
              <a:ext cx="12428" cy="15818"/>
            </a:xfrm>
            <a:custGeom>
              <a:avLst/>
              <a:gdLst>
                <a:gd name="T0" fmla="*/ 22 w 22"/>
                <a:gd name="T1" fmla="*/ 28 h 28"/>
                <a:gd name="T2" fmla="*/ 0 w 22"/>
                <a:gd name="T3" fmla="*/ 28 h 28"/>
                <a:gd name="T4" fmla="*/ 10 w 22"/>
                <a:gd name="T5" fmla="*/ 0 h 28"/>
                <a:gd name="T6" fmla="*/ 22 w 22"/>
                <a:gd name="T7" fmla="*/ 28 h 28"/>
              </a:gdLst>
              <a:ahLst/>
              <a:cxnLst>
                <a:cxn ang="0">
                  <a:pos x="T0" y="T1"/>
                </a:cxn>
                <a:cxn ang="0">
                  <a:pos x="T2" y="T3"/>
                </a:cxn>
                <a:cxn ang="0">
                  <a:pos x="T4" y="T5"/>
                </a:cxn>
                <a:cxn ang="0">
                  <a:pos x="T6" y="T7"/>
                </a:cxn>
              </a:cxnLst>
              <a:rect l="0" t="0" r="r" b="b"/>
              <a:pathLst>
                <a:path w="22" h="28">
                  <a:moveTo>
                    <a:pt x="22" y="28"/>
                  </a:moveTo>
                  <a:cubicBezTo>
                    <a:pt x="14" y="28"/>
                    <a:pt x="9" y="28"/>
                    <a:pt x="0" y="28"/>
                  </a:cubicBezTo>
                  <a:cubicBezTo>
                    <a:pt x="3" y="19"/>
                    <a:pt x="6" y="12"/>
                    <a:pt x="10" y="0"/>
                  </a:cubicBezTo>
                  <a:cubicBezTo>
                    <a:pt x="15" y="11"/>
                    <a:pt x="18" y="19"/>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90">
              <a:extLst>
                <a:ext uri="{FF2B5EF4-FFF2-40B4-BE49-F238E27FC236}">
                  <a16:creationId xmlns:a16="http://schemas.microsoft.com/office/drawing/2014/main" id="{D80DD597-8322-411E-BA55-46C7BB27C7F5}"/>
                </a:ext>
              </a:extLst>
            </p:cNvPr>
            <p:cNvSpPr>
              <a:spLocks/>
            </p:cNvSpPr>
            <p:nvPr userDrawn="1"/>
          </p:nvSpPr>
          <p:spPr bwMode="auto">
            <a:xfrm>
              <a:off x="3645388" y="2686281"/>
              <a:ext cx="12428" cy="8474"/>
            </a:xfrm>
            <a:custGeom>
              <a:avLst/>
              <a:gdLst>
                <a:gd name="T0" fmla="*/ 22 w 22"/>
                <a:gd name="T1" fmla="*/ 0 h 15"/>
                <a:gd name="T2" fmla="*/ 0 w 22"/>
                <a:gd name="T3" fmla="*/ 1 h 15"/>
                <a:gd name="T4" fmla="*/ 22 w 22"/>
                <a:gd name="T5" fmla="*/ 0 h 15"/>
              </a:gdLst>
              <a:ahLst/>
              <a:cxnLst>
                <a:cxn ang="0">
                  <a:pos x="T0" y="T1"/>
                </a:cxn>
                <a:cxn ang="0">
                  <a:pos x="T2" y="T3"/>
                </a:cxn>
                <a:cxn ang="0">
                  <a:pos x="T4" y="T5"/>
                </a:cxn>
              </a:cxnLst>
              <a:rect l="0" t="0" r="r" b="b"/>
              <a:pathLst>
                <a:path w="22" h="15">
                  <a:moveTo>
                    <a:pt x="22" y="0"/>
                  </a:moveTo>
                  <a:cubicBezTo>
                    <a:pt x="10" y="15"/>
                    <a:pt x="10" y="15"/>
                    <a:pt x="0" y="1"/>
                  </a:cubicBezTo>
                  <a:cubicBezTo>
                    <a:pt x="7" y="0"/>
                    <a:pt x="1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91">
              <a:extLst>
                <a:ext uri="{FF2B5EF4-FFF2-40B4-BE49-F238E27FC236}">
                  <a16:creationId xmlns:a16="http://schemas.microsoft.com/office/drawing/2014/main" id="{181E583A-9432-4C9E-8130-965AB67E5486}"/>
                </a:ext>
              </a:extLst>
            </p:cNvPr>
            <p:cNvSpPr>
              <a:spLocks/>
            </p:cNvSpPr>
            <p:nvPr userDrawn="1"/>
          </p:nvSpPr>
          <p:spPr bwMode="auto">
            <a:xfrm>
              <a:off x="3646518" y="2669898"/>
              <a:ext cx="9604" cy="6779"/>
            </a:xfrm>
            <a:custGeom>
              <a:avLst/>
              <a:gdLst>
                <a:gd name="T0" fmla="*/ 17 w 17"/>
                <a:gd name="T1" fmla="*/ 12 h 12"/>
                <a:gd name="T2" fmla="*/ 0 w 17"/>
                <a:gd name="T3" fmla="*/ 12 h 12"/>
                <a:gd name="T4" fmla="*/ 17 w 17"/>
                <a:gd name="T5" fmla="*/ 12 h 12"/>
              </a:gdLst>
              <a:ahLst/>
              <a:cxnLst>
                <a:cxn ang="0">
                  <a:pos x="T0" y="T1"/>
                </a:cxn>
                <a:cxn ang="0">
                  <a:pos x="T2" y="T3"/>
                </a:cxn>
                <a:cxn ang="0">
                  <a:pos x="T4" y="T5"/>
                </a:cxn>
              </a:cxnLst>
              <a:rect l="0" t="0" r="r" b="b"/>
              <a:pathLst>
                <a:path w="17" h="12">
                  <a:moveTo>
                    <a:pt x="17" y="12"/>
                  </a:moveTo>
                  <a:cubicBezTo>
                    <a:pt x="11" y="12"/>
                    <a:pt x="5" y="12"/>
                    <a:pt x="0" y="12"/>
                  </a:cubicBezTo>
                  <a:cubicBezTo>
                    <a:pt x="7" y="0"/>
                    <a:pt x="7" y="0"/>
                    <a:pt x="1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92">
              <a:extLst>
                <a:ext uri="{FF2B5EF4-FFF2-40B4-BE49-F238E27FC236}">
                  <a16:creationId xmlns:a16="http://schemas.microsoft.com/office/drawing/2014/main" id="{BD625370-5237-48F8-9506-B2A8C0B4B4B4}"/>
                </a:ext>
              </a:extLst>
            </p:cNvPr>
            <p:cNvSpPr>
              <a:spLocks/>
            </p:cNvSpPr>
            <p:nvPr userDrawn="1"/>
          </p:nvSpPr>
          <p:spPr bwMode="auto">
            <a:xfrm>
              <a:off x="3645388" y="2621315"/>
              <a:ext cx="11299" cy="7909"/>
            </a:xfrm>
            <a:custGeom>
              <a:avLst/>
              <a:gdLst>
                <a:gd name="T0" fmla="*/ 0 w 20"/>
                <a:gd name="T1" fmla="*/ 0 h 14"/>
                <a:gd name="T2" fmla="*/ 20 w 20"/>
                <a:gd name="T3" fmla="*/ 0 h 14"/>
                <a:gd name="T4" fmla="*/ 0 w 20"/>
                <a:gd name="T5" fmla="*/ 0 h 14"/>
              </a:gdLst>
              <a:ahLst/>
              <a:cxnLst>
                <a:cxn ang="0">
                  <a:pos x="T0" y="T1"/>
                </a:cxn>
                <a:cxn ang="0">
                  <a:pos x="T2" y="T3"/>
                </a:cxn>
                <a:cxn ang="0">
                  <a:pos x="T4" y="T5"/>
                </a:cxn>
              </a:cxnLst>
              <a:rect l="0" t="0" r="r" b="b"/>
              <a:pathLst>
                <a:path w="20" h="14">
                  <a:moveTo>
                    <a:pt x="0" y="0"/>
                  </a:moveTo>
                  <a:cubicBezTo>
                    <a:pt x="8" y="0"/>
                    <a:pt x="13" y="0"/>
                    <a:pt x="20" y="0"/>
                  </a:cubicBezTo>
                  <a:cubicBezTo>
                    <a:pt x="11" y="14"/>
                    <a:pt x="1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3">
              <a:extLst>
                <a:ext uri="{FF2B5EF4-FFF2-40B4-BE49-F238E27FC236}">
                  <a16:creationId xmlns:a16="http://schemas.microsoft.com/office/drawing/2014/main" id="{06709635-5218-4EC2-BF33-D190193AA482}"/>
                </a:ext>
              </a:extLst>
            </p:cNvPr>
            <p:cNvSpPr>
              <a:spLocks/>
            </p:cNvSpPr>
            <p:nvPr userDrawn="1"/>
          </p:nvSpPr>
          <p:spPr bwMode="auto">
            <a:xfrm>
              <a:off x="3645953" y="2604367"/>
              <a:ext cx="10169" cy="6779"/>
            </a:xfrm>
            <a:custGeom>
              <a:avLst/>
              <a:gdLst>
                <a:gd name="T0" fmla="*/ 18 w 18"/>
                <a:gd name="T1" fmla="*/ 12 h 12"/>
                <a:gd name="T2" fmla="*/ 0 w 18"/>
                <a:gd name="T3" fmla="*/ 12 h 12"/>
                <a:gd name="T4" fmla="*/ 18 w 18"/>
                <a:gd name="T5" fmla="*/ 12 h 12"/>
              </a:gdLst>
              <a:ahLst/>
              <a:cxnLst>
                <a:cxn ang="0">
                  <a:pos x="T0" y="T1"/>
                </a:cxn>
                <a:cxn ang="0">
                  <a:pos x="T2" y="T3"/>
                </a:cxn>
                <a:cxn ang="0">
                  <a:pos x="T4" y="T5"/>
                </a:cxn>
              </a:cxnLst>
              <a:rect l="0" t="0" r="r" b="b"/>
              <a:pathLst>
                <a:path w="18" h="12">
                  <a:moveTo>
                    <a:pt x="18" y="12"/>
                  </a:moveTo>
                  <a:cubicBezTo>
                    <a:pt x="12" y="12"/>
                    <a:pt x="6" y="12"/>
                    <a:pt x="0" y="12"/>
                  </a:cubicBezTo>
                  <a:cubicBezTo>
                    <a:pt x="9" y="0"/>
                    <a:pt x="9" y="0"/>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4" name="文本框 123">
            <a:extLst>
              <a:ext uri="{FF2B5EF4-FFF2-40B4-BE49-F238E27FC236}">
                <a16:creationId xmlns:a16="http://schemas.microsoft.com/office/drawing/2014/main" id="{70754E06-8BB0-460E-AE21-C6B5D9104528}"/>
              </a:ext>
            </a:extLst>
          </p:cNvPr>
          <p:cNvSpPr txBox="1"/>
          <p:nvPr userDrawn="1"/>
        </p:nvSpPr>
        <p:spPr>
          <a:xfrm>
            <a:off x="667032" y="6249046"/>
            <a:ext cx="4140200" cy="307777"/>
          </a:xfrm>
          <a:prstGeom prst="rect">
            <a:avLst/>
          </a:prstGeom>
          <a:noFill/>
        </p:spPr>
        <p:txBody>
          <a:bodyPr wrap="square" lIns="0" rIns="0" rtlCol="0">
            <a:spAutoFit/>
          </a:bodyPr>
          <a:lstStyle/>
          <a:p>
            <a:r>
              <a:rPr lang="en-US" altLang="zh-CN" sz="1400">
                <a:solidFill>
                  <a:schemeClr val="accent1"/>
                </a:solidFill>
                <a:latin typeface="Arial" panose="020B0604020202020204" pitchFamily="34" charset="0"/>
                <a:cs typeface="Arial" panose="020B0604020202020204" pitchFamily="34" charset="0"/>
              </a:rPr>
              <a:t>Knowledge leadership for a better world</a:t>
            </a:r>
            <a:endParaRPr lang="en-US" altLang="zh-CN" sz="1400">
              <a:solidFill>
                <a:schemeClr val="accent1"/>
              </a:solidFill>
              <a:latin typeface="Arial" panose="020B0604020202020204" pitchFamily="34" charset="0"/>
              <a:ea typeface="+mj-ea"/>
              <a:cs typeface="Arial" panose="020B0604020202020204" pitchFamily="34" charset="0"/>
            </a:endParaRPr>
          </a:p>
        </p:txBody>
      </p:sp>
      <p:sp>
        <p:nvSpPr>
          <p:cNvPr id="125" name="文本框 124">
            <a:extLst>
              <a:ext uri="{FF2B5EF4-FFF2-40B4-BE49-F238E27FC236}">
                <a16:creationId xmlns:a16="http://schemas.microsoft.com/office/drawing/2014/main" id="{A843E7AE-29DC-4338-B0DC-97CA568543A3}"/>
              </a:ext>
            </a:extLst>
          </p:cNvPr>
          <p:cNvSpPr txBox="1"/>
          <p:nvPr userDrawn="1"/>
        </p:nvSpPr>
        <p:spPr>
          <a:xfrm>
            <a:off x="7485817" y="6249046"/>
            <a:ext cx="4038600" cy="307777"/>
          </a:xfrm>
          <a:prstGeom prst="rect">
            <a:avLst/>
          </a:prstGeom>
          <a:noFill/>
        </p:spPr>
        <p:txBody>
          <a:bodyPr wrap="square" lIns="0" rIns="0" rtlCol="0">
            <a:spAutoFit/>
          </a:bodyPr>
          <a:lstStyle/>
          <a:p>
            <a:pPr algn="r"/>
            <a:r>
              <a:rPr lang="en-US" altLang="zh-CN" sz="1400">
                <a:solidFill>
                  <a:schemeClr val="accent1"/>
                </a:solidFill>
                <a:latin typeface="Arial" panose="020B0604020202020204" pitchFamily="34" charset="0"/>
                <a:cs typeface="Arial" panose="020B0604020202020204" pitchFamily="34" charset="0"/>
              </a:rPr>
              <a:t>https://www.uq.edu.au/</a:t>
            </a:r>
            <a:endParaRPr lang="en-US" altLang="zh-CN" sz="1400">
              <a:solidFill>
                <a:schemeClr val="accent1"/>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5470607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0D925F5-04DA-4F1C-A4D5-CF5645934D4C}"/>
              </a:ext>
            </a:extLst>
          </p:cNvPr>
          <p:cNvGrpSpPr/>
          <p:nvPr userDrawn="1"/>
        </p:nvGrpSpPr>
        <p:grpSpPr>
          <a:xfrm>
            <a:off x="7086955" y="785332"/>
            <a:ext cx="4894779" cy="5582306"/>
            <a:chOff x="2775974" y="-3159801"/>
            <a:chExt cx="3305074" cy="3769309"/>
          </a:xfrm>
          <a:solidFill>
            <a:schemeClr val="bg1">
              <a:lumMod val="95000"/>
            </a:schemeClr>
          </a:solidFill>
        </p:grpSpPr>
        <p:sp>
          <p:nvSpPr>
            <p:cNvPr id="3" name="Freeform 8">
              <a:extLst>
                <a:ext uri="{FF2B5EF4-FFF2-40B4-BE49-F238E27FC236}">
                  <a16:creationId xmlns:a16="http://schemas.microsoft.com/office/drawing/2014/main" id="{3FE26452-FD66-41FF-A34F-70ED5746DB6F}"/>
                </a:ext>
              </a:extLst>
            </p:cNvPr>
            <p:cNvSpPr>
              <a:spLocks noEditPoints="1"/>
            </p:cNvSpPr>
            <p:nvPr userDrawn="1"/>
          </p:nvSpPr>
          <p:spPr bwMode="auto">
            <a:xfrm>
              <a:off x="2775974" y="-967965"/>
              <a:ext cx="3305074" cy="1577473"/>
            </a:xfrm>
            <a:custGeom>
              <a:avLst/>
              <a:gdLst>
                <a:gd name="T0" fmla="*/ 319 w 1428"/>
                <a:gd name="T1" fmla="*/ 515 h 682"/>
                <a:gd name="T2" fmla="*/ 162 w 1428"/>
                <a:gd name="T3" fmla="*/ 418 h 682"/>
                <a:gd name="T4" fmla="*/ 141 w 1428"/>
                <a:gd name="T5" fmla="*/ 334 h 682"/>
                <a:gd name="T6" fmla="*/ 16 w 1428"/>
                <a:gd name="T7" fmla="*/ 221 h 682"/>
                <a:gd name="T8" fmla="*/ 1 w 1428"/>
                <a:gd name="T9" fmla="*/ 25 h 682"/>
                <a:gd name="T10" fmla="*/ 17 w 1428"/>
                <a:gd name="T11" fmla="*/ 4 h 682"/>
                <a:gd name="T12" fmla="*/ 169 w 1428"/>
                <a:gd name="T13" fmla="*/ 17 h 682"/>
                <a:gd name="T14" fmla="*/ 317 w 1428"/>
                <a:gd name="T15" fmla="*/ 228 h 682"/>
                <a:gd name="T16" fmla="*/ 652 w 1428"/>
                <a:gd name="T17" fmla="*/ 352 h 682"/>
                <a:gd name="T18" fmla="*/ 774 w 1428"/>
                <a:gd name="T19" fmla="*/ 475 h 682"/>
                <a:gd name="T20" fmla="*/ 812 w 1428"/>
                <a:gd name="T21" fmla="*/ 343 h 682"/>
                <a:gd name="T22" fmla="*/ 1144 w 1428"/>
                <a:gd name="T23" fmla="*/ 198 h 682"/>
                <a:gd name="T24" fmla="*/ 1306 w 1428"/>
                <a:gd name="T25" fmla="*/ 3 h 682"/>
                <a:gd name="T26" fmla="*/ 1426 w 1428"/>
                <a:gd name="T27" fmla="*/ 5 h 682"/>
                <a:gd name="T28" fmla="*/ 1427 w 1428"/>
                <a:gd name="T29" fmla="*/ 191 h 682"/>
                <a:gd name="T30" fmla="*/ 1287 w 1428"/>
                <a:gd name="T31" fmla="*/ 320 h 682"/>
                <a:gd name="T32" fmla="*/ 1255 w 1428"/>
                <a:gd name="T33" fmla="*/ 426 h 682"/>
                <a:gd name="T34" fmla="*/ 1111 w 1428"/>
                <a:gd name="T35" fmla="*/ 515 h 682"/>
                <a:gd name="T36" fmla="*/ 1109 w 1428"/>
                <a:gd name="T37" fmla="*/ 425 h 682"/>
                <a:gd name="T38" fmla="*/ 972 w 1428"/>
                <a:gd name="T39" fmla="*/ 612 h 682"/>
                <a:gd name="T40" fmla="*/ 456 w 1428"/>
                <a:gd name="T41" fmla="*/ 479 h 682"/>
                <a:gd name="T42" fmla="*/ 494 w 1428"/>
                <a:gd name="T43" fmla="*/ 589 h 682"/>
                <a:gd name="T44" fmla="*/ 691 w 1428"/>
                <a:gd name="T45" fmla="*/ 626 h 682"/>
                <a:gd name="T46" fmla="*/ 920 w 1428"/>
                <a:gd name="T47" fmla="*/ 595 h 682"/>
                <a:gd name="T48" fmla="*/ 935 w 1428"/>
                <a:gd name="T49" fmla="*/ 503 h 682"/>
                <a:gd name="T50" fmla="*/ 494 w 1428"/>
                <a:gd name="T51" fmla="*/ 488 h 682"/>
                <a:gd name="T52" fmla="*/ 37 w 1428"/>
                <a:gd name="T53" fmla="*/ 64 h 682"/>
                <a:gd name="T54" fmla="*/ 50 w 1428"/>
                <a:gd name="T55" fmla="*/ 201 h 682"/>
                <a:gd name="T56" fmla="*/ 473 w 1428"/>
                <a:gd name="T57" fmla="*/ 444 h 682"/>
                <a:gd name="T58" fmla="*/ 588 w 1428"/>
                <a:gd name="T59" fmla="*/ 388 h 682"/>
                <a:gd name="T60" fmla="*/ 37 w 1428"/>
                <a:gd name="T61" fmla="*/ 64 h 682"/>
                <a:gd name="T62" fmla="*/ 837 w 1428"/>
                <a:gd name="T63" fmla="*/ 387 h 682"/>
                <a:gd name="T64" fmla="*/ 961 w 1428"/>
                <a:gd name="T65" fmla="*/ 441 h 682"/>
                <a:gd name="T66" fmla="*/ 1381 w 1428"/>
                <a:gd name="T67" fmla="*/ 196 h 682"/>
                <a:gd name="T68" fmla="*/ 1391 w 1428"/>
                <a:gd name="T69" fmla="*/ 80 h 682"/>
                <a:gd name="T70" fmla="*/ 828 w 1428"/>
                <a:gd name="T71" fmla="*/ 380 h 682"/>
                <a:gd name="T72" fmla="*/ 1153 w 1428"/>
                <a:gd name="T73" fmla="*/ 447 h 682"/>
                <a:gd name="T74" fmla="*/ 1249 w 1428"/>
                <a:gd name="T75" fmla="*/ 369 h 682"/>
                <a:gd name="T76" fmla="*/ 1145 w 1428"/>
                <a:gd name="T77" fmla="*/ 405 h 682"/>
                <a:gd name="T78" fmla="*/ 178 w 1428"/>
                <a:gd name="T79" fmla="*/ 346 h 682"/>
                <a:gd name="T80" fmla="*/ 264 w 1428"/>
                <a:gd name="T81" fmla="*/ 440 h 682"/>
                <a:gd name="T82" fmla="*/ 281 w 1428"/>
                <a:gd name="T83" fmla="*/ 412 h 682"/>
                <a:gd name="T84" fmla="*/ 186 w 1428"/>
                <a:gd name="T85" fmla="*/ 348 h 682"/>
                <a:gd name="T86" fmla="*/ 1249 w 1428"/>
                <a:gd name="T87" fmla="*/ 101 h 682"/>
                <a:gd name="T88" fmla="*/ 1249 w 1428"/>
                <a:gd name="T89" fmla="*/ 101 h 682"/>
                <a:gd name="T90" fmla="*/ 178 w 1428"/>
                <a:gd name="T91" fmla="*/ 108 h 682"/>
                <a:gd name="T92" fmla="*/ 213 w 1428"/>
                <a:gd name="T93" fmla="*/ 16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8" h="682">
                  <a:moveTo>
                    <a:pt x="319" y="425"/>
                  </a:moveTo>
                  <a:cubicBezTo>
                    <a:pt x="319" y="456"/>
                    <a:pt x="319" y="484"/>
                    <a:pt x="319" y="515"/>
                  </a:cubicBezTo>
                  <a:cubicBezTo>
                    <a:pt x="314" y="513"/>
                    <a:pt x="309" y="512"/>
                    <a:pt x="306" y="510"/>
                  </a:cubicBezTo>
                  <a:cubicBezTo>
                    <a:pt x="258" y="479"/>
                    <a:pt x="210" y="449"/>
                    <a:pt x="162" y="418"/>
                  </a:cubicBezTo>
                  <a:cubicBezTo>
                    <a:pt x="147" y="409"/>
                    <a:pt x="141" y="395"/>
                    <a:pt x="141" y="378"/>
                  </a:cubicBezTo>
                  <a:cubicBezTo>
                    <a:pt x="140" y="364"/>
                    <a:pt x="140" y="349"/>
                    <a:pt x="141" y="334"/>
                  </a:cubicBezTo>
                  <a:cubicBezTo>
                    <a:pt x="142" y="322"/>
                    <a:pt x="137" y="315"/>
                    <a:pt x="127" y="308"/>
                  </a:cubicBezTo>
                  <a:cubicBezTo>
                    <a:pt x="90" y="279"/>
                    <a:pt x="53" y="249"/>
                    <a:pt x="16" y="221"/>
                  </a:cubicBezTo>
                  <a:cubicBezTo>
                    <a:pt x="5" y="212"/>
                    <a:pt x="0" y="203"/>
                    <a:pt x="0" y="189"/>
                  </a:cubicBezTo>
                  <a:cubicBezTo>
                    <a:pt x="1" y="134"/>
                    <a:pt x="1" y="79"/>
                    <a:pt x="1" y="25"/>
                  </a:cubicBezTo>
                  <a:cubicBezTo>
                    <a:pt x="1" y="19"/>
                    <a:pt x="1" y="13"/>
                    <a:pt x="1" y="6"/>
                  </a:cubicBezTo>
                  <a:cubicBezTo>
                    <a:pt x="7" y="5"/>
                    <a:pt x="12" y="4"/>
                    <a:pt x="17" y="4"/>
                  </a:cubicBezTo>
                  <a:cubicBezTo>
                    <a:pt x="60" y="4"/>
                    <a:pt x="102" y="4"/>
                    <a:pt x="145" y="3"/>
                  </a:cubicBezTo>
                  <a:cubicBezTo>
                    <a:pt x="156" y="3"/>
                    <a:pt x="163" y="7"/>
                    <a:pt x="169" y="17"/>
                  </a:cubicBezTo>
                  <a:cubicBezTo>
                    <a:pt x="207" y="78"/>
                    <a:pt x="247" y="138"/>
                    <a:pt x="285" y="199"/>
                  </a:cubicBezTo>
                  <a:cubicBezTo>
                    <a:pt x="293" y="211"/>
                    <a:pt x="303" y="221"/>
                    <a:pt x="317" y="228"/>
                  </a:cubicBezTo>
                  <a:cubicBezTo>
                    <a:pt x="419" y="283"/>
                    <a:pt x="526" y="326"/>
                    <a:pt x="641" y="349"/>
                  </a:cubicBezTo>
                  <a:cubicBezTo>
                    <a:pt x="644" y="350"/>
                    <a:pt x="647" y="351"/>
                    <a:pt x="652" y="352"/>
                  </a:cubicBezTo>
                  <a:cubicBezTo>
                    <a:pt x="652" y="392"/>
                    <a:pt x="652" y="432"/>
                    <a:pt x="652" y="474"/>
                  </a:cubicBezTo>
                  <a:cubicBezTo>
                    <a:pt x="693" y="481"/>
                    <a:pt x="733" y="480"/>
                    <a:pt x="774" y="475"/>
                  </a:cubicBezTo>
                  <a:cubicBezTo>
                    <a:pt x="774" y="434"/>
                    <a:pt x="774" y="394"/>
                    <a:pt x="774" y="352"/>
                  </a:cubicBezTo>
                  <a:cubicBezTo>
                    <a:pt x="788" y="349"/>
                    <a:pt x="800" y="346"/>
                    <a:pt x="812" y="343"/>
                  </a:cubicBezTo>
                  <a:cubicBezTo>
                    <a:pt x="922" y="319"/>
                    <a:pt x="1025" y="276"/>
                    <a:pt x="1123" y="221"/>
                  </a:cubicBezTo>
                  <a:cubicBezTo>
                    <a:pt x="1132" y="217"/>
                    <a:pt x="1139" y="207"/>
                    <a:pt x="1144" y="198"/>
                  </a:cubicBezTo>
                  <a:cubicBezTo>
                    <a:pt x="1178" y="145"/>
                    <a:pt x="1213" y="92"/>
                    <a:pt x="1244" y="37"/>
                  </a:cubicBezTo>
                  <a:cubicBezTo>
                    <a:pt x="1259" y="12"/>
                    <a:pt x="1275" y="0"/>
                    <a:pt x="1306" y="3"/>
                  </a:cubicBezTo>
                  <a:cubicBezTo>
                    <a:pt x="1339" y="6"/>
                    <a:pt x="1373" y="4"/>
                    <a:pt x="1407" y="4"/>
                  </a:cubicBezTo>
                  <a:cubicBezTo>
                    <a:pt x="1413" y="4"/>
                    <a:pt x="1419" y="4"/>
                    <a:pt x="1426" y="5"/>
                  </a:cubicBezTo>
                  <a:cubicBezTo>
                    <a:pt x="1427" y="11"/>
                    <a:pt x="1427" y="16"/>
                    <a:pt x="1427" y="21"/>
                  </a:cubicBezTo>
                  <a:cubicBezTo>
                    <a:pt x="1427" y="78"/>
                    <a:pt x="1427" y="135"/>
                    <a:pt x="1427" y="191"/>
                  </a:cubicBezTo>
                  <a:cubicBezTo>
                    <a:pt x="1428" y="203"/>
                    <a:pt x="1424" y="211"/>
                    <a:pt x="1414" y="218"/>
                  </a:cubicBezTo>
                  <a:cubicBezTo>
                    <a:pt x="1373" y="251"/>
                    <a:pt x="1331" y="285"/>
                    <a:pt x="1287" y="320"/>
                  </a:cubicBezTo>
                  <a:cubicBezTo>
                    <a:pt x="1287" y="333"/>
                    <a:pt x="1287" y="349"/>
                    <a:pt x="1287" y="365"/>
                  </a:cubicBezTo>
                  <a:cubicBezTo>
                    <a:pt x="1288" y="391"/>
                    <a:pt x="1279" y="411"/>
                    <a:pt x="1255" y="426"/>
                  </a:cubicBezTo>
                  <a:cubicBezTo>
                    <a:pt x="1211" y="451"/>
                    <a:pt x="1169" y="480"/>
                    <a:pt x="1127" y="507"/>
                  </a:cubicBezTo>
                  <a:cubicBezTo>
                    <a:pt x="1122" y="510"/>
                    <a:pt x="1117" y="512"/>
                    <a:pt x="1111" y="515"/>
                  </a:cubicBezTo>
                  <a:cubicBezTo>
                    <a:pt x="1106" y="499"/>
                    <a:pt x="1109" y="484"/>
                    <a:pt x="1109" y="470"/>
                  </a:cubicBezTo>
                  <a:cubicBezTo>
                    <a:pt x="1108" y="455"/>
                    <a:pt x="1109" y="440"/>
                    <a:pt x="1109" y="425"/>
                  </a:cubicBezTo>
                  <a:cubicBezTo>
                    <a:pt x="1063" y="443"/>
                    <a:pt x="1018" y="460"/>
                    <a:pt x="972" y="478"/>
                  </a:cubicBezTo>
                  <a:cubicBezTo>
                    <a:pt x="972" y="523"/>
                    <a:pt x="972" y="568"/>
                    <a:pt x="972" y="612"/>
                  </a:cubicBezTo>
                  <a:cubicBezTo>
                    <a:pt x="851" y="675"/>
                    <a:pt x="602" y="682"/>
                    <a:pt x="456" y="614"/>
                  </a:cubicBezTo>
                  <a:cubicBezTo>
                    <a:pt x="456" y="569"/>
                    <a:pt x="456" y="523"/>
                    <a:pt x="456" y="479"/>
                  </a:cubicBezTo>
                  <a:cubicBezTo>
                    <a:pt x="410" y="461"/>
                    <a:pt x="366" y="443"/>
                    <a:pt x="319" y="425"/>
                  </a:cubicBezTo>
                  <a:close/>
                  <a:moveTo>
                    <a:pt x="494" y="589"/>
                  </a:moveTo>
                  <a:cubicBezTo>
                    <a:pt x="505" y="593"/>
                    <a:pt x="515" y="598"/>
                    <a:pt x="526" y="601"/>
                  </a:cubicBezTo>
                  <a:cubicBezTo>
                    <a:pt x="579" y="618"/>
                    <a:pt x="635" y="624"/>
                    <a:pt x="691" y="626"/>
                  </a:cubicBezTo>
                  <a:cubicBezTo>
                    <a:pt x="735" y="628"/>
                    <a:pt x="780" y="626"/>
                    <a:pt x="824" y="618"/>
                  </a:cubicBezTo>
                  <a:cubicBezTo>
                    <a:pt x="856" y="612"/>
                    <a:pt x="888" y="603"/>
                    <a:pt x="920" y="595"/>
                  </a:cubicBezTo>
                  <a:cubicBezTo>
                    <a:pt x="931" y="592"/>
                    <a:pt x="936" y="586"/>
                    <a:pt x="936" y="573"/>
                  </a:cubicBezTo>
                  <a:cubicBezTo>
                    <a:pt x="935" y="550"/>
                    <a:pt x="935" y="527"/>
                    <a:pt x="935" y="503"/>
                  </a:cubicBezTo>
                  <a:cubicBezTo>
                    <a:pt x="935" y="499"/>
                    <a:pt x="934" y="495"/>
                    <a:pt x="934" y="488"/>
                  </a:cubicBezTo>
                  <a:cubicBezTo>
                    <a:pt x="787" y="526"/>
                    <a:pt x="641" y="524"/>
                    <a:pt x="494" y="488"/>
                  </a:cubicBezTo>
                  <a:cubicBezTo>
                    <a:pt x="494" y="523"/>
                    <a:pt x="494" y="555"/>
                    <a:pt x="494" y="589"/>
                  </a:cubicBezTo>
                  <a:close/>
                  <a:moveTo>
                    <a:pt x="37" y="64"/>
                  </a:moveTo>
                  <a:cubicBezTo>
                    <a:pt x="37" y="102"/>
                    <a:pt x="37" y="136"/>
                    <a:pt x="36" y="171"/>
                  </a:cubicBezTo>
                  <a:cubicBezTo>
                    <a:pt x="36" y="184"/>
                    <a:pt x="40" y="193"/>
                    <a:pt x="50" y="201"/>
                  </a:cubicBezTo>
                  <a:cubicBezTo>
                    <a:pt x="112" y="251"/>
                    <a:pt x="176" y="298"/>
                    <a:pt x="243" y="339"/>
                  </a:cubicBezTo>
                  <a:cubicBezTo>
                    <a:pt x="316" y="384"/>
                    <a:pt x="392" y="420"/>
                    <a:pt x="473" y="444"/>
                  </a:cubicBezTo>
                  <a:cubicBezTo>
                    <a:pt x="484" y="447"/>
                    <a:pt x="492" y="446"/>
                    <a:pt x="501" y="441"/>
                  </a:cubicBezTo>
                  <a:cubicBezTo>
                    <a:pt x="530" y="423"/>
                    <a:pt x="559" y="406"/>
                    <a:pt x="588" y="388"/>
                  </a:cubicBezTo>
                  <a:cubicBezTo>
                    <a:pt x="592" y="386"/>
                    <a:pt x="595" y="383"/>
                    <a:pt x="599" y="380"/>
                  </a:cubicBezTo>
                  <a:cubicBezTo>
                    <a:pt x="385" y="323"/>
                    <a:pt x="194" y="228"/>
                    <a:pt x="37" y="64"/>
                  </a:cubicBezTo>
                  <a:close/>
                  <a:moveTo>
                    <a:pt x="828" y="380"/>
                  </a:moveTo>
                  <a:cubicBezTo>
                    <a:pt x="832" y="383"/>
                    <a:pt x="834" y="385"/>
                    <a:pt x="837" y="387"/>
                  </a:cubicBezTo>
                  <a:cubicBezTo>
                    <a:pt x="865" y="404"/>
                    <a:pt x="894" y="420"/>
                    <a:pt x="921" y="438"/>
                  </a:cubicBezTo>
                  <a:cubicBezTo>
                    <a:pt x="935" y="447"/>
                    <a:pt x="946" y="446"/>
                    <a:pt x="961" y="441"/>
                  </a:cubicBezTo>
                  <a:cubicBezTo>
                    <a:pt x="1071" y="403"/>
                    <a:pt x="1174" y="353"/>
                    <a:pt x="1268" y="285"/>
                  </a:cubicBezTo>
                  <a:cubicBezTo>
                    <a:pt x="1307" y="257"/>
                    <a:pt x="1346" y="229"/>
                    <a:pt x="1381" y="196"/>
                  </a:cubicBezTo>
                  <a:cubicBezTo>
                    <a:pt x="1388" y="188"/>
                    <a:pt x="1392" y="181"/>
                    <a:pt x="1392" y="170"/>
                  </a:cubicBezTo>
                  <a:cubicBezTo>
                    <a:pt x="1391" y="140"/>
                    <a:pt x="1391" y="110"/>
                    <a:pt x="1391" y="80"/>
                  </a:cubicBezTo>
                  <a:cubicBezTo>
                    <a:pt x="1391" y="75"/>
                    <a:pt x="1391" y="71"/>
                    <a:pt x="1391" y="64"/>
                  </a:cubicBezTo>
                  <a:cubicBezTo>
                    <a:pt x="1234" y="228"/>
                    <a:pt x="1042" y="322"/>
                    <a:pt x="828" y="380"/>
                  </a:cubicBezTo>
                  <a:close/>
                  <a:moveTo>
                    <a:pt x="1145" y="450"/>
                  </a:moveTo>
                  <a:cubicBezTo>
                    <a:pt x="1149" y="449"/>
                    <a:pt x="1151" y="448"/>
                    <a:pt x="1153" y="447"/>
                  </a:cubicBezTo>
                  <a:cubicBezTo>
                    <a:pt x="1181" y="430"/>
                    <a:pt x="1208" y="411"/>
                    <a:pt x="1236" y="394"/>
                  </a:cubicBezTo>
                  <a:cubicBezTo>
                    <a:pt x="1246" y="388"/>
                    <a:pt x="1250" y="380"/>
                    <a:pt x="1249" y="369"/>
                  </a:cubicBezTo>
                  <a:cubicBezTo>
                    <a:pt x="1248" y="362"/>
                    <a:pt x="1249" y="355"/>
                    <a:pt x="1249" y="345"/>
                  </a:cubicBezTo>
                  <a:cubicBezTo>
                    <a:pt x="1212" y="366"/>
                    <a:pt x="1179" y="386"/>
                    <a:pt x="1145" y="405"/>
                  </a:cubicBezTo>
                  <a:cubicBezTo>
                    <a:pt x="1145" y="420"/>
                    <a:pt x="1145" y="434"/>
                    <a:pt x="1145" y="450"/>
                  </a:cubicBezTo>
                  <a:close/>
                  <a:moveTo>
                    <a:pt x="178" y="346"/>
                  </a:moveTo>
                  <a:cubicBezTo>
                    <a:pt x="173" y="370"/>
                    <a:pt x="177" y="388"/>
                    <a:pt x="200" y="400"/>
                  </a:cubicBezTo>
                  <a:cubicBezTo>
                    <a:pt x="222" y="412"/>
                    <a:pt x="243" y="427"/>
                    <a:pt x="264" y="440"/>
                  </a:cubicBezTo>
                  <a:cubicBezTo>
                    <a:pt x="268" y="443"/>
                    <a:pt x="274" y="446"/>
                    <a:pt x="281" y="449"/>
                  </a:cubicBezTo>
                  <a:cubicBezTo>
                    <a:pt x="281" y="435"/>
                    <a:pt x="280" y="424"/>
                    <a:pt x="281" y="412"/>
                  </a:cubicBezTo>
                  <a:cubicBezTo>
                    <a:pt x="281" y="405"/>
                    <a:pt x="278" y="402"/>
                    <a:pt x="272" y="398"/>
                  </a:cubicBezTo>
                  <a:cubicBezTo>
                    <a:pt x="243" y="382"/>
                    <a:pt x="215" y="365"/>
                    <a:pt x="186" y="348"/>
                  </a:cubicBezTo>
                  <a:cubicBezTo>
                    <a:pt x="184" y="347"/>
                    <a:pt x="181" y="347"/>
                    <a:pt x="178" y="346"/>
                  </a:cubicBezTo>
                  <a:close/>
                  <a:moveTo>
                    <a:pt x="1249" y="101"/>
                  </a:moveTo>
                  <a:cubicBezTo>
                    <a:pt x="1235" y="124"/>
                    <a:pt x="1222" y="144"/>
                    <a:pt x="1208" y="167"/>
                  </a:cubicBezTo>
                  <a:cubicBezTo>
                    <a:pt x="1258" y="139"/>
                    <a:pt x="1253" y="142"/>
                    <a:pt x="1249" y="101"/>
                  </a:cubicBezTo>
                  <a:close/>
                  <a:moveTo>
                    <a:pt x="213" y="163"/>
                  </a:moveTo>
                  <a:cubicBezTo>
                    <a:pt x="209" y="146"/>
                    <a:pt x="189" y="115"/>
                    <a:pt x="178" y="108"/>
                  </a:cubicBezTo>
                  <a:cubicBezTo>
                    <a:pt x="171" y="130"/>
                    <a:pt x="179" y="146"/>
                    <a:pt x="201" y="155"/>
                  </a:cubicBezTo>
                  <a:cubicBezTo>
                    <a:pt x="205" y="157"/>
                    <a:pt x="208" y="160"/>
                    <a:pt x="21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9">
              <a:extLst>
                <a:ext uri="{FF2B5EF4-FFF2-40B4-BE49-F238E27FC236}">
                  <a16:creationId xmlns:a16="http://schemas.microsoft.com/office/drawing/2014/main" id="{216A2F80-0EA8-49DD-83CA-8B5573B7271E}"/>
                </a:ext>
              </a:extLst>
            </p:cNvPr>
            <p:cNvSpPr>
              <a:spLocks noEditPoints="1"/>
            </p:cNvSpPr>
            <p:nvPr userDrawn="1"/>
          </p:nvSpPr>
          <p:spPr bwMode="auto">
            <a:xfrm>
              <a:off x="3147823" y="-3159801"/>
              <a:ext cx="2570611" cy="2930915"/>
            </a:xfrm>
            <a:custGeom>
              <a:avLst/>
              <a:gdLst>
                <a:gd name="T0" fmla="*/ 0 w 1111"/>
                <a:gd name="T1" fmla="*/ 0 h 1267"/>
                <a:gd name="T2" fmla="*/ 1108 w 1111"/>
                <a:gd name="T3" fmla="*/ 0 h 1267"/>
                <a:gd name="T4" fmla="*/ 1110 w 1111"/>
                <a:gd name="T5" fmla="*/ 14 h 1267"/>
                <a:gd name="T6" fmla="*/ 1110 w 1111"/>
                <a:gd name="T7" fmla="*/ 680 h 1267"/>
                <a:gd name="T8" fmla="*/ 1068 w 1111"/>
                <a:gd name="T9" fmla="*/ 851 h 1267"/>
                <a:gd name="T10" fmla="*/ 834 w 1111"/>
                <a:gd name="T11" fmla="*/ 1134 h 1267"/>
                <a:gd name="T12" fmla="*/ 582 w 1111"/>
                <a:gd name="T13" fmla="*/ 1261 h 1267"/>
                <a:gd name="T14" fmla="*/ 526 w 1111"/>
                <a:gd name="T15" fmla="*/ 1261 h 1267"/>
                <a:gd name="T16" fmla="*/ 210 w 1111"/>
                <a:gd name="T17" fmla="*/ 1080 h 1267"/>
                <a:gd name="T18" fmla="*/ 26 w 1111"/>
                <a:gd name="T19" fmla="*/ 810 h 1267"/>
                <a:gd name="T20" fmla="*/ 0 w 1111"/>
                <a:gd name="T21" fmla="*/ 660 h 1267"/>
                <a:gd name="T22" fmla="*/ 0 w 1111"/>
                <a:gd name="T23" fmla="*/ 26 h 1267"/>
                <a:gd name="T24" fmla="*/ 0 w 1111"/>
                <a:gd name="T25" fmla="*/ 0 h 1267"/>
                <a:gd name="T26" fmla="*/ 38 w 1111"/>
                <a:gd name="T27" fmla="*/ 37 h 1267"/>
                <a:gd name="T28" fmla="*/ 38 w 1111"/>
                <a:gd name="T29" fmla="*/ 63 h 1267"/>
                <a:gd name="T30" fmla="*/ 38 w 1111"/>
                <a:gd name="T31" fmla="*/ 659 h 1267"/>
                <a:gd name="T32" fmla="*/ 66 w 1111"/>
                <a:gd name="T33" fmla="*/ 809 h 1267"/>
                <a:gd name="T34" fmla="*/ 244 w 1111"/>
                <a:gd name="T35" fmla="*/ 1059 h 1267"/>
                <a:gd name="T36" fmla="*/ 533 w 1111"/>
                <a:gd name="T37" fmla="*/ 1224 h 1267"/>
                <a:gd name="T38" fmla="*/ 579 w 1111"/>
                <a:gd name="T39" fmla="*/ 1223 h 1267"/>
                <a:gd name="T40" fmla="*/ 859 w 1111"/>
                <a:gd name="T41" fmla="*/ 1065 h 1267"/>
                <a:gd name="T42" fmla="*/ 1033 w 1111"/>
                <a:gd name="T43" fmla="*/ 837 h 1267"/>
                <a:gd name="T44" fmla="*/ 1071 w 1111"/>
                <a:gd name="T45" fmla="*/ 673 h 1267"/>
                <a:gd name="T46" fmla="*/ 1072 w 1111"/>
                <a:gd name="T47" fmla="*/ 55 h 1267"/>
                <a:gd name="T48" fmla="*/ 1070 w 1111"/>
                <a:gd name="T49" fmla="*/ 37 h 1267"/>
                <a:gd name="T50" fmla="*/ 38 w 1111"/>
                <a:gd name="T51" fmla="*/ 37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1" h="1267">
                  <a:moveTo>
                    <a:pt x="0" y="0"/>
                  </a:moveTo>
                  <a:cubicBezTo>
                    <a:pt x="371" y="0"/>
                    <a:pt x="739" y="0"/>
                    <a:pt x="1108" y="0"/>
                  </a:cubicBezTo>
                  <a:cubicBezTo>
                    <a:pt x="1109" y="5"/>
                    <a:pt x="1110" y="9"/>
                    <a:pt x="1110" y="14"/>
                  </a:cubicBezTo>
                  <a:cubicBezTo>
                    <a:pt x="1110" y="236"/>
                    <a:pt x="1111" y="458"/>
                    <a:pt x="1110" y="680"/>
                  </a:cubicBezTo>
                  <a:cubicBezTo>
                    <a:pt x="1109" y="739"/>
                    <a:pt x="1092" y="797"/>
                    <a:pt x="1068" y="851"/>
                  </a:cubicBezTo>
                  <a:cubicBezTo>
                    <a:pt x="1017" y="968"/>
                    <a:pt x="935" y="1059"/>
                    <a:pt x="834" y="1134"/>
                  </a:cubicBezTo>
                  <a:cubicBezTo>
                    <a:pt x="758" y="1191"/>
                    <a:pt x="673" y="1233"/>
                    <a:pt x="582" y="1261"/>
                  </a:cubicBezTo>
                  <a:cubicBezTo>
                    <a:pt x="563" y="1267"/>
                    <a:pt x="545" y="1267"/>
                    <a:pt x="526" y="1261"/>
                  </a:cubicBezTo>
                  <a:cubicBezTo>
                    <a:pt x="407" y="1223"/>
                    <a:pt x="301" y="1164"/>
                    <a:pt x="210" y="1080"/>
                  </a:cubicBezTo>
                  <a:cubicBezTo>
                    <a:pt x="127" y="1005"/>
                    <a:pt x="63" y="917"/>
                    <a:pt x="26" y="810"/>
                  </a:cubicBezTo>
                  <a:cubicBezTo>
                    <a:pt x="9" y="761"/>
                    <a:pt x="0" y="711"/>
                    <a:pt x="0" y="660"/>
                  </a:cubicBezTo>
                  <a:cubicBezTo>
                    <a:pt x="0" y="448"/>
                    <a:pt x="0" y="237"/>
                    <a:pt x="0" y="26"/>
                  </a:cubicBezTo>
                  <a:cubicBezTo>
                    <a:pt x="0" y="18"/>
                    <a:pt x="0" y="10"/>
                    <a:pt x="0" y="0"/>
                  </a:cubicBezTo>
                  <a:close/>
                  <a:moveTo>
                    <a:pt x="38" y="37"/>
                  </a:moveTo>
                  <a:cubicBezTo>
                    <a:pt x="38" y="46"/>
                    <a:pt x="38" y="55"/>
                    <a:pt x="38" y="63"/>
                  </a:cubicBezTo>
                  <a:cubicBezTo>
                    <a:pt x="38" y="262"/>
                    <a:pt x="39" y="461"/>
                    <a:pt x="38" y="659"/>
                  </a:cubicBezTo>
                  <a:cubicBezTo>
                    <a:pt x="38" y="711"/>
                    <a:pt x="48" y="761"/>
                    <a:pt x="66" y="809"/>
                  </a:cubicBezTo>
                  <a:cubicBezTo>
                    <a:pt x="103" y="908"/>
                    <a:pt x="165" y="989"/>
                    <a:pt x="244" y="1059"/>
                  </a:cubicBezTo>
                  <a:cubicBezTo>
                    <a:pt x="329" y="1134"/>
                    <a:pt x="426" y="1187"/>
                    <a:pt x="533" y="1224"/>
                  </a:cubicBezTo>
                  <a:cubicBezTo>
                    <a:pt x="549" y="1229"/>
                    <a:pt x="564" y="1229"/>
                    <a:pt x="579" y="1223"/>
                  </a:cubicBezTo>
                  <a:cubicBezTo>
                    <a:pt x="682" y="1188"/>
                    <a:pt x="776" y="1137"/>
                    <a:pt x="859" y="1065"/>
                  </a:cubicBezTo>
                  <a:cubicBezTo>
                    <a:pt x="933" y="1001"/>
                    <a:pt x="993" y="927"/>
                    <a:pt x="1033" y="837"/>
                  </a:cubicBezTo>
                  <a:cubicBezTo>
                    <a:pt x="1055" y="784"/>
                    <a:pt x="1071" y="730"/>
                    <a:pt x="1071" y="673"/>
                  </a:cubicBezTo>
                  <a:cubicBezTo>
                    <a:pt x="1072" y="467"/>
                    <a:pt x="1072" y="261"/>
                    <a:pt x="1072" y="55"/>
                  </a:cubicBezTo>
                  <a:cubicBezTo>
                    <a:pt x="1072" y="49"/>
                    <a:pt x="1071" y="43"/>
                    <a:pt x="1070" y="37"/>
                  </a:cubicBezTo>
                  <a:cubicBezTo>
                    <a:pt x="726" y="37"/>
                    <a:pt x="383" y="37"/>
                    <a:pt x="3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59">
              <a:extLst>
                <a:ext uri="{FF2B5EF4-FFF2-40B4-BE49-F238E27FC236}">
                  <a16:creationId xmlns:a16="http://schemas.microsoft.com/office/drawing/2014/main" id="{5B106257-D1D8-4CB9-B4DF-8896E1F5394C}"/>
                </a:ext>
              </a:extLst>
            </p:cNvPr>
            <p:cNvSpPr>
              <a:spLocks noEditPoints="1"/>
            </p:cNvSpPr>
            <p:nvPr userDrawn="1"/>
          </p:nvSpPr>
          <p:spPr bwMode="auto">
            <a:xfrm>
              <a:off x="4249512" y="249204"/>
              <a:ext cx="191700" cy="217105"/>
            </a:xfrm>
            <a:custGeom>
              <a:avLst/>
              <a:gdLst>
                <a:gd name="T0" fmla="*/ 83 w 83"/>
                <a:gd name="T1" fmla="*/ 87 h 94"/>
                <a:gd name="T2" fmla="*/ 57 w 83"/>
                <a:gd name="T3" fmla="*/ 66 h 94"/>
                <a:gd name="T4" fmla="*/ 27 w 83"/>
                <a:gd name="T5" fmla="*/ 64 h 94"/>
                <a:gd name="T6" fmla="*/ 0 w 83"/>
                <a:gd name="T7" fmla="*/ 81 h 94"/>
                <a:gd name="T8" fmla="*/ 32 w 83"/>
                <a:gd name="T9" fmla="*/ 3 h 94"/>
                <a:gd name="T10" fmla="*/ 55 w 83"/>
                <a:gd name="T11" fmla="*/ 13 h 94"/>
                <a:gd name="T12" fmla="*/ 81 w 83"/>
                <a:gd name="T13" fmla="*/ 78 h 94"/>
                <a:gd name="T14" fmla="*/ 83 w 83"/>
                <a:gd name="T15" fmla="*/ 87 h 94"/>
                <a:gd name="T16" fmla="*/ 53 w 83"/>
                <a:gd name="T17" fmla="*/ 48 h 94"/>
                <a:gd name="T18" fmla="*/ 41 w 83"/>
                <a:gd name="T19" fmla="*/ 20 h 94"/>
                <a:gd name="T20" fmla="*/ 31 w 83"/>
                <a:gd name="T21" fmla="*/ 48 h 94"/>
                <a:gd name="T22" fmla="*/ 53 w 83"/>
                <a:gd name="T23"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94">
                  <a:moveTo>
                    <a:pt x="83" y="87"/>
                  </a:moveTo>
                  <a:cubicBezTo>
                    <a:pt x="64" y="94"/>
                    <a:pt x="65" y="77"/>
                    <a:pt x="57" y="66"/>
                  </a:cubicBezTo>
                  <a:cubicBezTo>
                    <a:pt x="48" y="65"/>
                    <a:pt x="37" y="65"/>
                    <a:pt x="27" y="64"/>
                  </a:cubicBezTo>
                  <a:cubicBezTo>
                    <a:pt x="16" y="85"/>
                    <a:pt x="16" y="85"/>
                    <a:pt x="0" y="81"/>
                  </a:cubicBezTo>
                  <a:cubicBezTo>
                    <a:pt x="11" y="54"/>
                    <a:pt x="21" y="28"/>
                    <a:pt x="32" y="3"/>
                  </a:cubicBezTo>
                  <a:cubicBezTo>
                    <a:pt x="50" y="0"/>
                    <a:pt x="50" y="0"/>
                    <a:pt x="55" y="13"/>
                  </a:cubicBezTo>
                  <a:cubicBezTo>
                    <a:pt x="64" y="35"/>
                    <a:pt x="73" y="56"/>
                    <a:pt x="81" y="78"/>
                  </a:cubicBezTo>
                  <a:cubicBezTo>
                    <a:pt x="82" y="81"/>
                    <a:pt x="82" y="84"/>
                    <a:pt x="83" y="87"/>
                  </a:cubicBezTo>
                  <a:close/>
                  <a:moveTo>
                    <a:pt x="53" y="48"/>
                  </a:moveTo>
                  <a:cubicBezTo>
                    <a:pt x="49" y="39"/>
                    <a:pt x="46" y="31"/>
                    <a:pt x="41" y="20"/>
                  </a:cubicBezTo>
                  <a:cubicBezTo>
                    <a:pt x="37" y="32"/>
                    <a:pt x="34" y="39"/>
                    <a:pt x="31" y="48"/>
                  </a:cubicBezTo>
                  <a:cubicBezTo>
                    <a:pt x="40" y="48"/>
                    <a:pt x="45" y="48"/>
                    <a:pt x="5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0">
              <a:extLst>
                <a:ext uri="{FF2B5EF4-FFF2-40B4-BE49-F238E27FC236}">
                  <a16:creationId xmlns:a16="http://schemas.microsoft.com/office/drawing/2014/main" id="{36F5D298-CF7A-4640-97D0-AC94F2E19443}"/>
                </a:ext>
              </a:extLst>
            </p:cNvPr>
            <p:cNvSpPr>
              <a:spLocks/>
            </p:cNvSpPr>
            <p:nvPr userDrawn="1"/>
          </p:nvSpPr>
          <p:spPr bwMode="auto">
            <a:xfrm>
              <a:off x="4438902" y="235349"/>
              <a:ext cx="196319" cy="224034"/>
            </a:xfrm>
            <a:custGeom>
              <a:avLst/>
              <a:gdLst>
                <a:gd name="T0" fmla="*/ 84 w 84"/>
                <a:gd name="T1" fmla="*/ 57 h 97"/>
                <a:gd name="T2" fmla="*/ 55 w 84"/>
                <a:gd name="T3" fmla="*/ 93 h 97"/>
                <a:gd name="T4" fmla="*/ 14 w 84"/>
                <a:gd name="T5" fmla="*/ 83 h 97"/>
                <a:gd name="T6" fmla="*/ 10 w 84"/>
                <a:gd name="T7" fmla="*/ 24 h 97"/>
                <a:gd name="T8" fmla="*/ 61 w 84"/>
                <a:gd name="T9" fmla="*/ 6 h 97"/>
                <a:gd name="T10" fmla="*/ 82 w 84"/>
                <a:gd name="T11" fmla="*/ 32 h 97"/>
                <a:gd name="T12" fmla="*/ 63 w 84"/>
                <a:gd name="T13" fmla="*/ 28 h 97"/>
                <a:gd name="T14" fmla="*/ 24 w 84"/>
                <a:gd name="T15" fmla="*/ 35 h 97"/>
                <a:gd name="T16" fmla="*/ 22 w 84"/>
                <a:gd name="T17" fmla="*/ 61 h 97"/>
                <a:gd name="T18" fmla="*/ 40 w 84"/>
                <a:gd name="T19" fmla="*/ 80 h 97"/>
                <a:gd name="T20" fmla="*/ 64 w 84"/>
                <a:gd name="T21" fmla="*/ 66 h 97"/>
                <a:gd name="T22" fmla="*/ 84 w 84"/>
                <a:gd name="T23"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97">
                  <a:moveTo>
                    <a:pt x="84" y="57"/>
                  </a:moveTo>
                  <a:cubicBezTo>
                    <a:pt x="82" y="78"/>
                    <a:pt x="72" y="89"/>
                    <a:pt x="55" y="93"/>
                  </a:cubicBezTo>
                  <a:cubicBezTo>
                    <a:pt x="40" y="97"/>
                    <a:pt x="25" y="94"/>
                    <a:pt x="14" y="83"/>
                  </a:cubicBezTo>
                  <a:cubicBezTo>
                    <a:pt x="2" y="70"/>
                    <a:pt x="0" y="40"/>
                    <a:pt x="10" y="24"/>
                  </a:cubicBezTo>
                  <a:cubicBezTo>
                    <a:pt x="19" y="10"/>
                    <a:pt x="40" y="0"/>
                    <a:pt x="61" y="6"/>
                  </a:cubicBezTo>
                  <a:cubicBezTo>
                    <a:pt x="74" y="10"/>
                    <a:pt x="81" y="18"/>
                    <a:pt x="82" y="32"/>
                  </a:cubicBezTo>
                  <a:cubicBezTo>
                    <a:pt x="74" y="36"/>
                    <a:pt x="69" y="35"/>
                    <a:pt x="63" y="28"/>
                  </a:cubicBezTo>
                  <a:cubicBezTo>
                    <a:pt x="49" y="13"/>
                    <a:pt x="31" y="16"/>
                    <a:pt x="24" y="35"/>
                  </a:cubicBezTo>
                  <a:cubicBezTo>
                    <a:pt x="21" y="43"/>
                    <a:pt x="21" y="52"/>
                    <a:pt x="22" y="61"/>
                  </a:cubicBezTo>
                  <a:cubicBezTo>
                    <a:pt x="24" y="70"/>
                    <a:pt x="29" y="78"/>
                    <a:pt x="40" y="80"/>
                  </a:cubicBezTo>
                  <a:cubicBezTo>
                    <a:pt x="51" y="81"/>
                    <a:pt x="60" y="77"/>
                    <a:pt x="64" y="66"/>
                  </a:cubicBezTo>
                  <a:cubicBezTo>
                    <a:pt x="68" y="56"/>
                    <a:pt x="73" y="55"/>
                    <a:pt x="84"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61">
              <a:extLst>
                <a:ext uri="{FF2B5EF4-FFF2-40B4-BE49-F238E27FC236}">
                  <a16:creationId xmlns:a16="http://schemas.microsoft.com/office/drawing/2014/main" id="{C40F3DAF-C533-4A61-BF40-2FC6B274A9A2}"/>
                </a:ext>
              </a:extLst>
            </p:cNvPr>
            <p:cNvSpPr>
              <a:spLocks/>
            </p:cNvSpPr>
            <p:nvPr userDrawn="1"/>
          </p:nvSpPr>
          <p:spPr bwMode="auto">
            <a:xfrm>
              <a:off x="3371858" y="-381321"/>
              <a:ext cx="138579" cy="260989"/>
            </a:xfrm>
            <a:custGeom>
              <a:avLst/>
              <a:gdLst>
                <a:gd name="T0" fmla="*/ 46 w 60"/>
                <a:gd name="T1" fmla="*/ 68 h 113"/>
                <a:gd name="T2" fmla="*/ 46 w 60"/>
                <a:gd name="T3" fmla="*/ 28 h 113"/>
                <a:gd name="T4" fmla="*/ 60 w 60"/>
                <a:gd name="T5" fmla="*/ 38 h 113"/>
                <a:gd name="T6" fmla="*/ 60 w 60"/>
                <a:gd name="T7" fmla="*/ 112 h 113"/>
                <a:gd name="T8" fmla="*/ 41 w 60"/>
                <a:gd name="T9" fmla="*/ 97 h 113"/>
                <a:gd name="T10" fmla="*/ 17 w 60"/>
                <a:gd name="T11" fmla="*/ 45 h 113"/>
                <a:gd name="T12" fmla="*/ 17 w 60"/>
                <a:gd name="T13" fmla="*/ 88 h 113"/>
                <a:gd name="T14" fmla="*/ 0 w 60"/>
                <a:gd name="T15" fmla="*/ 75 h 113"/>
                <a:gd name="T16" fmla="*/ 0 w 60"/>
                <a:gd name="T17" fmla="*/ 0 h 113"/>
                <a:gd name="T18" fmla="*/ 20 w 60"/>
                <a:gd name="T19" fmla="*/ 15 h 113"/>
                <a:gd name="T20" fmla="*/ 38 w 60"/>
                <a:gd name="T21" fmla="*/ 59 h 113"/>
                <a:gd name="T22" fmla="*/ 43 w 60"/>
                <a:gd name="T23" fmla="*/ 69 h 113"/>
                <a:gd name="T24" fmla="*/ 46 w 60"/>
                <a:gd name="T25"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13">
                  <a:moveTo>
                    <a:pt x="46" y="68"/>
                  </a:moveTo>
                  <a:cubicBezTo>
                    <a:pt x="46" y="55"/>
                    <a:pt x="46" y="41"/>
                    <a:pt x="46" y="28"/>
                  </a:cubicBezTo>
                  <a:cubicBezTo>
                    <a:pt x="57" y="26"/>
                    <a:pt x="60" y="31"/>
                    <a:pt x="60" y="38"/>
                  </a:cubicBezTo>
                  <a:cubicBezTo>
                    <a:pt x="60" y="63"/>
                    <a:pt x="60" y="87"/>
                    <a:pt x="60" y="112"/>
                  </a:cubicBezTo>
                  <a:cubicBezTo>
                    <a:pt x="47" y="113"/>
                    <a:pt x="44" y="105"/>
                    <a:pt x="41" y="97"/>
                  </a:cubicBezTo>
                  <a:cubicBezTo>
                    <a:pt x="34" y="79"/>
                    <a:pt x="27" y="62"/>
                    <a:pt x="17" y="45"/>
                  </a:cubicBezTo>
                  <a:cubicBezTo>
                    <a:pt x="17" y="59"/>
                    <a:pt x="17" y="73"/>
                    <a:pt x="17" y="88"/>
                  </a:cubicBezTo>
                  <a:cubicBezTo>
                    <a:pt x="6" y="86"/>
                    <a:pt x="0" y="84"/>
                    <a:pt x="0" y="75"/>
                  </a:cubicBezTo>
                  <a:cubicBezTo>
                    <a:pt x="0" y="50"/>
                    <a:pt x="0" y="26"/>
                    <a:pt x="0" y="0"/>
                  </a:cubicBezTo>
                  <a:cubicBezTo>
                    <a:pt x="11" y="1"/>
                    <a:pt x="17" y="6"/>
                    <a:pt x="20" y="15"/>
                  </a:cubicBezTo>
                  <a:cubicBezTo>
                    <a:pt x="26" y="30"/>
                    <a:pt x="32" y="45"/>
                    <a:pt x="38" y="59"/>
                  </a:cubicBezTo>
                  <a:cubicBezTo>
                    <a:pt x="39" y="63"/>
                    <a:pt x="42" y="66"/>
                    <a:pt x="43" y="69"/>
                  </a:cubicBezTo>
                  <a:cubicBezTo>
                    <a:pt x="44" y="69"/>
                    <a:pt x="45" y="69"/>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62">
              <a:extLst>
                <a:ext uri="{FF2B5EF4-FFF2-40B4-BE49-F238E27FC236}">
                  <a16:creationId xmlns:a16="http://schemas.microsoft.com/office/drawing/2014/main" id="{D9A04F07-D7D2-4E88-BE38-77BDE404B3CC}"/>
                </a:ext>
              </a:extLst>
            </p:cNvPr>
            <p:cNvSpPr>
              <a:spLocks noEditPoints="1"/>
            </p:cNvSpPr>
            <p:nvPr userDrawn="1"/>
          </p:nvSpPr>
          <p:spPr bwMode="auto">
            <a:xfrm>
              <a:off x="3743707" y="-180385"/>
              <a:ext cx="175530" cy="226344"/>
            </a:xfrm>
            <a:custGeom>
              <a:avLst/>
              <a:gdLst>
                <a:gd name="T0" fmla="*/ 33 w 76"/>
                <a:gd name="T1" fmla="*/ 0 h 98"/>
                <a:gd name="T2" fmla="*/ 48 w 76"/>
                <a:gd name="T3" fmla="*/ 13 h 98"/>
                <a:gd name="T4" fmla="*/ 76 w 76"/>
                <a:gd name="T5" fmla="*/ 95 h 98"/>
                <a:gd name="T6" fmla="*/ 73 w 76"/>
                <a:gd name="T7" fmla="*/ 98 h 98"/>
                <a:gd name="T8" fmla="*/ 60 w 76"/>
                <a:gd name="T9" fmla="*/ 90 h 98"/>
                <a:gd name="T10" fmla="*/ 26 w 76"/>
                <a:gd name="T11" fmla="*/ 63 h 98"/>
                <a:gd name="T12" fmla="*/ 16 w 76"/>
                <a:gd name="T13" fmla="*/ 79 h 98"/>
                <a:gd name="T14" fmla="*/ 0 w 76"/>
                <a:gd name="T15" fmla="*/ 74 h 98"/>
                <a:gd name="T16" fmla="*/ 33 w 76"/>
                <a:gd name="T17" fmla="*/ 0 h 98"/>
                <a:gd name="T18" fmla="*/ 41 w 76"/>
                <a:gd name="T19" fmla="*/ 29 h 98"/>
                <a:gd name="T20" fmla="*/ 38 w 76"/>
                <a:gd name="T21" fmla="*/ 29 h 98"/>
                <a:gd name="T22" fmla="*/ 30 w 76"/>
                <a:gd name="T23" fmla="*/ 50 h 98"/>
                <a:gd name="T24" fmla="*/ 48 w 76"/>
                <a:gd name="T25" fmla="*/ 55 h 98"/>
                <a:gd name="T26" fmla="*/ 41 w 76"/>
                <a:gd name="T27"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8">
                  <a:moveTo>
                    <a:pt x="33" y="0"/>
                  </a:moveTo>
                  <a:cubicBezTo>
                    <a:pt x="39" y="5"/>
                    <a:pt x="47" y="8"/>
                    <a:pt x="48" y="13"/>
                  </a:cubicBezTo>
                  <a:cubicBezTo>
                    <a:pt x="58" y="40"/>
                    <a:pt x="67" y="68"/>
                    <a:pt x="76" y="95"/>
                  </a:cubicBezTo>
                  <a:cubicBezTo>
                    <a:pt x="75" y="96"/>
                    <a:pt x="74" y="97"/>
                    <a:pt x="73" y="98"/>
                  </a:cubicBezTo>
                  <a:cubicBezTo>
                    <a:pt x="68" y="96"/>
                    <a:pt x="61" y="94"/>
                    <a:pt x="60" y="90"/>
                  </a:cubicBezTo>
                  <a:cubicBezTo>
                    <a:pt x="57" y="71"/>
                    <a:pt x="42" y="68"/>
                    <a:pt x="26" y="63"/>
                  </a:cubicBezTo>
                  <a:cubicBezTo>
                    <a:pt x="23" y="68"/>
                    <a:pt x="20" y="73"/>
                    <a:pt x="16" y="79"/>
                  </a:cubicBezTo>
                  <a:cubicBezTo>
                    <a:pt x="11" y="78"/>
                    <a:pt x="7" y="76"/>
                    <a:pt x="0" y="74"/>
                  </a:cubicBezTo>
                  <a:cubicBezTo>
                    <a:pt x="11" y="50"/>
                    <a:pt x="21" y="26"/>
                    <a:pt x="33" y="0"/>
                  </a:cubicBezTo>
                  <a:close/>
                  <a:moveTo>
                    <a:pt x="41" y="29"/>
                  </a:moveTo>
                  <a:cubicBezTo>
                    <a:pt x="40" y="29"/>
                    <a:pt x="39" y="29"/>
                    <a:pt x="38" y="29"/>
                  </a:cubicBezTo>
                  <a:cubicBezTo>
                    <a:pt x="35" y="36"/>
                    <a:pt x="33" y="42"/>
                    <a:pt x="30" y="50"/>
                  </a:cubicBezTo>
                  <a:cubicBezTo>
                    <a:pt x="37" y="52"/>
                    <a:pt x="41" y="53"/>
                    <a:pt x="48" y="55"/>
                  </a:cubicBezTo>
                  <a:cubicBezTo>
                    <a:pt x="45" y="45"/>
                    <a:pt x="43" y="37"/>
                    <a:pt x="4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3">
              <a:extLst>
                <a:ext uri="{FF2B5EF4-FFF2-40B4-BE49-F238E27FC236}">
                  <a16:creationId xmlns:a16="http://schemas.microsoft.com/office/drawing/2014/main" id="{D1109DA5-E0FA-4F56-9F04-285CB963D889}"/>
                </a:ext>
              </a:extLst>
            </p:cNvPr>
            <p:cNvSpPr>
              <a:spLocks/>
            </p:cNvSpPr>
            <p:nvPr userDrawn="1"/>
          </p:nvSpPr>
          <p:spPr bwMode="auto">
            <a:xfrm>
              <a:off x="3226353" y="-476015"/>
              <a:ext cx="127030" cy="267915"/>
            </a:xfrm>
            <a:custGeom>
              <a:avLst/>
              <a:gdLst>
                <a:gd name="T0" fmla="*/ 49 w 54"/>
                <a:gd name="T1" fmla="*/ 115 h 115"/>
                <a:gd name="T2" fmla="*/ 5 w 54"/>
                <a:gd name="T3" fmla="*/ 85 h 115"/>
                <a:gd name="T4" fmla="*/ 1 w 54"/>
                <a:gd name="T5" fmla="*/ 75 h 115"/>
                <a:gd name="T6" fmla="*/ 0 w 54"/>
                <a:gd name="T7" fmla="*/ 0 h 115"/>
                <a:gd name="T8" fmla="*/ 47 w 54"/>
                <a:gd name="T9" fmla="*/ 30 h 115"/>
                <a:gd name="T10" fmla="*/ 50 w 54"/>
                <a:gd name="T11" fmla="*/ 44 h 115"/>
                <a:gd name="T12" fmla="*/ 16 w 54"/>
                <a:gd name="T13" fmla="*/ 25 h 115"/>
                <a:gd name="T14" fmla="*/ 20 w 54"/>
                <a:gd name="T15" fmla="*/ 44 h 115"/>
                <a:gd name="T16" fmla="*/ 42 w 54"/>
                <a:gd name="T17" fmla="*/ 58 h 115"/>
                <a:gd name="T18" fmla="*/ 45 w 54"/>
                <a:gd name="T19" fmla="*/ 74 h 115"/>
                <a:gd name="T20" fmla="*/ 18 w 54"/>
                <a:gd name="T21" fmla="*/ 59 h 115"/>
                <a:gd name="T22" fmla="*/ 21 w 54"/>
                <a:gd name="T23" fmla="*/ 81 h 115"/>
                <a:gd name="T24" fmla="*/ 45 w 54"/>
                <a:gd name="T25" fmla="*/ 96 h 115"/>
                <a:gd name="T26" fmla="*/ 49 w 54"/>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115">
                  <a:moveTo>
                    <a:pt x="49" y="115"/>
                  </a:moveTo>
                  <a:cubicBezTo>
                    <a:pt x="34" y="105"/>
                    <a:pt x="19" y="96"/>
                    <a:pt x="5" y="85"/>
                  </a:cubicBezTo>
                  <a:cubicBezTo>
                    <a:pt x="2" y="84"/>
                    <a:pt x="1" y="79"/>
                    <a:pt x="1" y="75"/>
                  </a:cubicBezTo>
                  <a:cubicBezTo>
                    <a:pt x="0" y="51"/>
                    <a:pt x="0" y="27"/>
                    <a:pt x="0" y="0"/>
                  </a:cubicBezTo>
                  <a:cubicBezTo>
                    <a:pt x="19" y="9"/>
                    <a:pt x="33" y="19"/>
                    <a:pt x="47" y="30"/>
                  </a:cubicBezTo>
                  <a:cubicBezTo>
                    <a:pt x="49" y="31"/>
                    <a:pt x="49" y="37"/>
                    <a:pt x="50" y="44"/>
                  </a:cubicBezTo>
                  <a:cubicBezTo>
                    <a:pt x="37" y="37"/>
                    <a:pt x="27" y="31"/>
                    <a:pt x="16" y="25"/>
                  </a:cubicBezTo>
                  <a:cubicBezTo>
                    <a:pt x="12" y="33"/>
                    <a:pt x="12" y="39"/>
                    <a:pt x="20" y="44"/>
                  </a:cubicBezTo>
                  <a:cubicBezTo>
                    <a:pt x="27" y="49"/>
                    <a:pt x="34" y="54"/>
                    <a:pt x="42" y="58"/>
                  </a:cubicBezTo>
                  <a:cubicBezTo>
                    <a:pt x="47" y="62"/>
                    <a:pt x="51" y="66"/>
                    <a:pt x="45" y="74"/>
                  </a:cubicBezTo>
                  <a:cubicBezTo>
                    <a:pt x="36" y="69"/>
                    <a:pt x="27" y="64"/>
                    <a:pt x="18" y="59"/>
                  </a:cubicBezTo>
                  <a:cubicBezTo>
                    <a:pt x="12" y="72"/>
                    <a:pt x="12" y="74"/>
                    <a:pt x="21" y="81"/>
                  </a:cubicBezTo>
                  <a:cubicBezTo>
                    <a:pt x="29" y="87"/>
                    <a:pt x="37" y="91"/>
                    <a:pt x="45" y="96"/>
                  </a:cubicBezTo>
                  <a:cubicBezTo>
                    <a:pt x="51" y="100"/>
                    <a:pt x="54" y="105"/>
                    <a:pt x="49"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4">
              <a:extLst>
                <a:ext uri="{FF2B5EF4-FFF2-40B4-BE49-F238E27FC236}">
                  <a16:creationId xmlns:a16="http://schemas.microsoft.com/office/drawing/2014/main" id="{3002B130-6C3C-4B7A-8E78-6243B25F447D}"/>
                </a:ext>
              </a:extLst>
            </p:cNvPr>
            <p:cNvSpPr>
              <a:spLocks/>
            </p:cNvSpPr>
            <p:nvPr userDrawn="1"/>
          </p:nvSpPr>
          <p:spPr bwMode="auto">
            <a:xfrm>
              <a:off x="2891454" y="-713909"/>
              <a:ext cx="108554" cy="237894"/>
            </a:xfrm>
            <a:custGeom>
              <a:avLst/>
              <a:gdLst>
                <a:gd name="T0" fmla="*/ 43 w 47"/>
                <a:gd name="T1" fmla="*/ 48 h 103"/>
                <a:gd name="T2" fmla="*/ 14 w 47"/>
                <a:gd name="T3" fmla="*/ 19 h 103"/>
                <a:gd name="T4" fmla="*/ 17 w 47"/>
                <a:gd name="T5" fmla="*/ 33 h 103"/>
                <a:gd name="T6" fmla="*/ 33 w 47"/>
                <a:gd name="T7" fmla="*/ 51 h 103"/>
                <a:gd name="T8" fmla="*/ 47 w 47"/>
                <a:gd name="T9" fmla="*/ 85 h 103"/>
                <a:gd name="T10" fmla="*/ 27 w 47"/>
                <a:gd name="T11" fmla="*/ 97 h 103"/>
                <a:gd name="T12" fmla="*/ 1 w 47"/>
                <a:gd name="T13" fmla="*/ 48 h 103"/>
                <a:gd name="T14" fmla="*/ 32 w 47"/>
                <a:gd name="T15" fmla="*/ 83 h 103"/>
                <a:gd name="T16" fmla="*/ 29 w 47"/>
                <a:gd name="T17" fmla="*/ 65 h 103"/>
                <a:gd name="T18" fmla="*/ 12 w 47"/>
                <a:gd name="T19" fmla="*/ 46 h 103"/>
                <a:gd name="T20" fmla="*/ 1 w 47"/>
                <a:gd name="T21" fmla="*/ 15 h 103"/>
                <a:gd name="T22" fmla="*/ 19 w 47"/>
                <a:gd name="T23" fmla="*/ 4 h 103"/>
                <a:gd name="T24" fmla="*/ 43 w 47"/>
                <a:gd name="T25" fmla="*/ 4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103">
                  <a:moveTo>
                    <a:pt x="43" y="48"/>
                  </a:moveTo>
                  <a:cubicBezTo>
                    <a:pt x="28" y="44"/>
                    <a:pt x="34" y="20"/>
                    <a:pt x="14" y="19"/>
                  </a:cubicBezTo>
                  <a:cubicBezTo>
                    <a:pt x="15" y="24"/>
                    <a:pt x="15" y="29"/>
                    <a:pt x="17" y="33"/>
                  </a:cubicBezTo>
                  <a:cubicBezTo>
                    <a:pt x="22" y="39"/>
                    <a:pt x="27" y="45"/>
                    <a:pt x="33" y="51"/>
                  </a:cubicBezTo>
                  <a:cubicBezTo>
                    <a:pt x="42" y="60"/>
                    <a:pt x="47" y="71"/>
                    <a:pt x="47" y="85"/>
                  </a:cubicBezTo>
                  <a:cubicBezTo>
                    <a:pt x="46" y="99"/>
                    <a:pt x="40" y="103"/>
                    <a:pt x="27" y="97"/>
                  </a:cubicBezTo>
                  <a:cubicBezTo>
                    <a:pt x="11" y="90"/>
                    <a:pt x="0" y="71"/>
                    <a:pt x="1" y="48"/>
                  </a:cubicBezTo>
                  <a:cubicBezTo>
                    <a:pt x="16" y="57"/>
                    <a:pt x="11" y="82"/>
                    <a:pt x="32" y="83"/>
                  </a:cubicBezTo>
                  <a:cubicBezTo>
                    <a:pt x="37" y="76"/>
                    <a:pt x="34" y="71"/>
                    <a:pt x="29" y="65"/>
                  </a:cubicBezTo>
                  <a:cubicBezTo>
                    <a:pt x="24" y="59"/>
                    <a:pt x="18" y="52"/>
                    <a:pt x="12" y="46"/>
                  </a:cubicBezTo>
                  <a:cubicBezTo>
                    <a:pt x="4" y="37"/>
                    <a:pt x="0" y="27"/>
                    <a:pt x="1" y="15"/>
                  </a:cubicBezTo>
                  <a:cubicBezTo>
                    <a:pt x="3" y="3"/>
                    <a:pt x="8" y="0"/>
                    <a:pt x="19" y="4"/>
                  </a:cubicBezTo>
                  <a:cubicBezTo>
                    <a:pt x="34" y="10"/>
                    <a:pt x="44" y="28"/>
                    <a:pt x="4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65">
              <a:extLst>
                <a:ext uri="{FF2B5EF4-FFF2-40B4-BE49-F238E27FC236}">
                  <a16:creationId xmlns:a16="http://schemas.microsoft.com/office/drawing/2014/main" id="{20617C32-E0E3-48AC-9392-DDE05C39EDE5}"/>
                </a:ext>
              </a:extLst>
            </p:cNvPr>
            <p:cNvSpPr>
              <a:spLocks/>
            </p:cNvSpPr>
            <p:nvPr userDrawn="1"/>
          </p:nvSpPr>
          <p:spPr bwMode="auto">
            <a:xfrm>
              <a:off x="3009248" y="-603045"/>
              <a:ext cx="140889" cy="237894"/>
            </a:xfrm>
            <a:custGeom>
              <a:avLst/>
              <a:gdLst>
                <a:gd name="T0" fmla="*/ 54 w 61"/>
                <a:gd name="T1" fmla="*/ 53 h 102"/>
                <a:gd name="T2" fmla="*/ 44 w 61"/>
                <a:gd name="T3" fmla="*/ 42 h 102"/>
                <a:gd name="T4" fmla="*/ 39 w 61"/>
                <a:gd name="T5" fmla="*/ 29 h 102"/>
                <a:gd name="T6" fmla="*/ 22 w 61"/>
                <a:gd name="T7" fmla="*/ 22 h 102"/>
                <a:gd name="T8" fmla="*/ 15 w 61"/>
                <a:gd name="T9" fmla="*/ 36 h 102"/>
                <a:gd name="T10" fmla="*/ 39 w 61"/>
                <a:gd name="T11" fmla="*/ 84 h 102"/>
                <a:gd name="T12" fmla="*/ 49 w 61"/>
                <a:gd name="T13" fmla="*/ 71 h 102"/>
                <a:gd name="T14" fmla="*/ 56 w 61"/>
                <a:gd name="T15" fmla="*/ 76 h 102"/>
                <a:gd name="T16" fmla="*/ 52 w 61"/>
                <a:gd name="T17" fmla="*/ 96 h 102"/>
                <a:gd name="T18" fmla="*/ 36 w 61"/>
                <a:gd name="T19" fmla="*/ 98 h 102"/>
                <a:gd name="T20" fmla="*/ 14 w 61"/>
                <a:gd name="T21" fmla="*/ 78 h 102"/>
                <a:gd name="T22" fmla="*/ 3 w 61"/>
                <a:gd name="T23" fmla="*/ 21 h 102"/>
                <a:gd name="T24" fmla="*/ 31 w 61"/>
                <a:gd name="T25" fmla="*/ 8 h 102"/>
                <a:gd name="T26" fmla="*/ 59 w 61"/>
                <a:gd name="T27" fmla="*/ 49 h 102"/>
                <a:gd name="T28" fmla="*/ 54 w 61"/>
                <a:gd name="T29" fmla="*/ 5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2">
                  <a:moveTo>
                    <a:pt x="54" y="53"/>
                  </a:moveTo>
                  <a:cubicBezTo>
                    <a:pt x="51" y="49"/>
                    <a:pt x="47" y="46"/>
                    <a:pt x="44" y="42"/>
                  </a:cubicBezTo>
                  <a:cubicBezTo>
                    <a:pt x="42" y="38"/>
                    <a:pt x="42" y="32"/>
                    <a:pt x="39" y="29"/>
                  </a:cubicBezTo>
                  <a:cubicBezTo>
                    <a:pt x="34" y="26"/>
                    <a:pt x="28" y="22"/>
                    <a:pt x="22" y="22"/>
                  </a:cubicBezTo>
                  <a:cubicBezTo>
                    <a:pt x="19" y="22"/>
                    <a:pt x="15" y="31"/>
                    <a:pt x="15" y="36"/>
                  </a:cubicBezTo>
                  <a:cubicBezTo>
                    <a:pt x="12" y="58"/>
                    <a:pt x="21" y="75"/>
                    <a:pt x="39" y="84"/>
                  </a:cubicBezTo>
                  <a:cubicBezTo>
                    <a:pt x="42" y="80"/>
                    <a:pt x="46" y="76"/>
                    <a:pt x="49" y="71"/>
                  </a:cubicBezTo>
                  <a:cubicBezTo>
                    <a:pt x="52" y="73"/>
                    <a:pt x="54" y="74"/>
                    <a:pt x="56" y="76"/>
                  </a:cubicBezTo>
                  <a:cubicBezTo>
                    <a:pt x="61" y="84"/>
                    <a:pt x="57" y="90"/>
                    <a:pt x="52" y="96"/>
                  </a:cubicBezTo>
                  <a:cubicBezTo>
                    <a:pt x="48" y="101"/>
                    <a:pt x="41" y="102"/>
                    <a:pt x="36" y="98"/>
                  </a:cubicBezTo>
                  <a:cubicBezTo>
                    <a:pt x="28" y="92"/>
                    <a:pt x="20" y="86"/>
                    <a:pt x="14" y="78"/>
                  </a:cubicBezTo>
                  <a:cubicBezTo>
                    <a:pt x="2" y="61"/>
                    <a:pt x="0" y="41"/>
                    <a:pt x="3" y="21"/>
                  </a:cubicBezTo>
                  <a:cubicBezTo>
                    <a:pt x="6" y="5"/>
                    <a:pt x="18" y="0"/>
                    <a:pt x="31" y="8"/>
                  </a:cubicBezTo>
                  <a:cubicBezTo>
                    <a:pt x="48" y="17"/>
                    <a:pt x="54" y="32"/>
                    <a:pt x="59" y="49"/>
                  </a:cubicBezTo>
                  <a:cubicBezTo>
                    <a:pt x="57" y="50"/>
                    <a:pt x="56" y="51"/>
                    <a:pt x="5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6">
              <a:extLst>
                <a:ext uri="{FF2B5EF4-FFF2-40B4-BE49-F238E27FC236}">
                  <a16:creationId xmlns:a16="http://schemas.microsoft.com/office/drawing/2014/main" id="{7A04982C-C36D-44AE-880B-56B1916D998D}"/>
                </a:ext>
              </a:extLst>
            </p:cNvPr>
            <p:cNvSpPr>
              <a:spLocks/>
            </p:cNvSpPr>
            <p:nvPr userDrawn="1"/>
          </p:nvSpPr>
          <p:spPr bwMode="auto">
            <a:xfrm>
              <a:off x="3526603" y="-293556"/>
              <a:ext cx="152435" cy="224034"/>
            </a:xfrm>
            <a:custGeom>
              <a:avLst/>
              <a:gdLst>
                <a:gd name="T0" fmla="*/ 41 w 66"/>
                <a:gd name="T1" fmla="*/ 35 h 97"/>
                <a:gd name="T2" fmla="*/ 41 w 66"/>
                <a:gd name="T3" fmla="*/ 97 h 97"/>
                <a:gd name="T4" fmla="*/ 25 w 66"/>
                <a:gd name="T5" fmla="*/ 81 h 97"/>
                <a:gd name="T6" fmla="*/ 25 w 66"/>
                <a:gd name="T7" fmla="*/ 26 h 97"/>
                <a:gd name="T8" fmla="*/ 7 w 66"/>
                <a:gd name="T9" fmla="*/ 0 h 97"/>
                <a:gd name="T10" fmla="*/ 60 w 66"/>
                <a:gd name="T11" fmla="*/ 25 h 97"/>
                <a:gd name="T12" fmla="*/ 66 w 66"/>
                <a:gd name="T13" fmla="*/ 40 h 97"/>
                <a:gd name="T14" fmla="*/ 41 w 66"/>
                <a:gd name="T15" fmla="*/ 3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7">
                  <a:moveTo>
                    <a:pt x="41" y="35"/>
                  </a:moveTo>
                  <a:cubicBezTo>
                    <a:pt x="41" y="56"/>
                    <a:pt x="41" y="77"/>
                    <a:pt x="41" y="97"/>
                  </a:cubicBezTo>
                  <a:cubicBezTo>
                    <a:pt x="28" y="97"/>
                    <a:pt x="24" y="91"/>
                    <a:pt x="25" y="81"/>
                  </a:cubicBezTo>
                  <a:cubicBezTo>
                    <a:pt x="25" y="62"/>
                    <a:pt x="25" y="43"/>
                    <a:pt x="25" y="26"/>
                  </a:cubicBezTo>
                  <a:cubicBezTo>
                    <a:pt x="18" y="16"/>
                    <a:pt x="0" y="19"/>
                    <a:pt x="7" y="0"/>
                  </a:cubicBezTo>
                  <a:cubicBezTo>
                    <a:pt x="25" y="8"/>
                    <a:pt x="43" y="16"/>
                    <a:pt x="60" y="25"/>
                  </a:cubicBezTo>
                  <a:cubicBezTo>
                    <a:pt x="63" y="27"/>
                    <a:pt x="64" y="33"/>
                    <a:pt x="66" y="40"/>
                  </a:cubicBezTo>
                  <a:cubicBezTo>
                    <a:pt x="56" y="38"/>
                    <a:pt x="49" y="36"/>
                    <a:pt x="4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7">
              <a:extLst>
                <a:ext uri="{FF2B5EF4-FFF2-40B4-BE49-F238E27FC236}">
                  <a16:creationId xmlns:a16="http://schemas.microsoft.com/office/drawing/2014/main" id="{A4753204-3D3F-43E2-9FCD-2627DA882CE2}"/>
                </a:ext>
              </a:extLst>
            </p:cNvPr>
            <p:cNvSpPr>
              <a:spLocks/>
            </p:cNvSpPr>
            <p:nvPr userDrawn="1"/>
          </p:nvSpPr>
          <p:spPr bwMode="auto">
            <a:xfrm>
              <a:off x="3166303" y="-508350"/>
              <a:ext cx="36955" cy="198629"/>
            </a:xfrm>
            <a:custGeom>
              <a:avLst/>
              <a:gdLst>
                <a:gd name="T0" fmla="*/ 16 w 16"/>
                <a:gd name="T1" fmla="*/ 85 h 85"/>
                <a:gd name="T2" fmla="*/ 0 w 16"/>
                <a:gd name="T3" fmla="*/ 70 h 85"/>
                <a:gd name="T4" fmla="*/ 0 w 16"/>
                <a:gd name="T5" fmla="*/ 0 h 85"/>
                <a:gd name="T6" fmla="*/ 16 w 16"/>
                <a:gd name="T7" fmla="*/ 13 h 85"/>
                <a:gd name="T8" fmla="*/ 16 w 16"/>
                <a:gd name="T9" fmla="*/ 85 h 85"/>
              </a:gdLst>
              <a:ahLst/>
              <a:cxnLst>
                <a:cxn ang="0">
                  <a:pos x="T0" y="T1"/>
                </a:cxn>
                <a:cxn ang="0">
                  <a:pos x="T2" y="T3"/>
                </a:cxn>
                <a:cxn ang="0">
                  <a:pos x="T4" y="T5"/>
                </a:cxn>
                <a:cxn ang="0">
                  <a:pos x="T6" y="T7"/>
                </a:cxn>
                <a:cxn ang="0">
                  <a:pos x="T8" y="T9"/>
                </a:cxn>
              </a:cxnLst>
              <a:rect l="0" t="0" r="r" b="b"/>
              <a:pathLst>
                <a:path w="16" h="85">
                  <a:moveTo>
                    <a:pt x="16" y="85"/>
                  </a:moveTo>
                  <a:cubicBezTo>
                    <a:pt x="5" y="84"/>
                    <a:pt x="0" y="80"/>
                    <a:pt x="0" y="70"/>
                  </a:cubicBezTo>
                  <a:cubicBezTo>
                    <a:pt x="0" y="47"/>
                    <a:pt x="0" y="24"/>
                    <a:pt x="0" y="0"/>
                  </a:cubicBezTo>
                  <a:cubicBezTo>
                    <a:pt x="10" y="0"/>
                    <a:pt x="16" y="4"/>
                    <a:pt x="16" y="13"/>
                  </a:cubicBezTo>
                  <a:cubicBezTo>
                    <a:pt x="16" y="37"/>
                    <a:pt x="16" y="61"/>
                    <a:pt x="16"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68">
              <a:extLst>
                <a:ext uri="{FF2B5EF4-FFF2-40B4-BE49-F238E27FC236}">
                  <a16:creationId xmlns:a16="http://schemas.microsoft.com/office/drawing/2014/main" id="{93DE69E7-1AB6-4A95-9796-A7B726B16E75}"/>
                </a:ext>
              </a:extLst>
            </p:cNvPr>
            <p:cNvSpPr>
              <a:spLocks/>
            </p:cNvSpPr>
            <p:nvPr userDrawn="1"/>
          </p:nvSpPr>
          <p:spPr bwMode="auto">
            <a:xfrm>
              <a:off x="3699823" y="-217340"/>
              <a:ext cx="39265" cy="198629"/>
            </a:xfrm>
            <a:custGeom>
              <a:avLst/>
              <a:gdLst>
                <a:gd name="T0" fmla="*/ 0 w 17"/>
                <a:gd name="T1" fmla="*/ 0 h 86"/>
                <a:gd name="T2" fmla="*/ 16 w 17"/>
                <a:gd name="T3" fmla="*/ 14 h 86"/>
                <a:gd name="T4" fmla="*/ 16 w 17"/>
                <a:gd name="T5" fmla="*/ 85 h 86"/>
                <a:gd name="T6" fmla="*/ 0 w 17"/>
                <a:gd name="T7" fmla="*/ 73 h 86"/>
                <a:gd name="T8" fmla="*/ 0 w 17"/>
                <a:gd name="T9" fmla="*/ 0 h 86"/>
              </a:gdLst>
              <a:ahLst/>
              <a:cxnLst>
                <a:cxn ang="0">
                  <a:pos x="T0" y="T1"/>
                </a:cxn>
                <a:cxn ang="0">
                  <a:pos x="T2" y="T3"/>
                </a:cxn>
                <a:cxn ang="0">
                  <a:pos x="T4" y="T5"/>
                </a:cxn>
                <a:cxn ang="0">
                  <a:pos x="T6" y="T7"/>
                </a:cxn>
                <a:cxn ang="0">
                  <a:pos x="T8" y="T9"/>
                </a:cxn>
              </a:cxnLst>
              <a:rect l="0" t="0" r="r" b="b"/>
              <a:pathLst>
                <a:path w="17" h="86">
                  <a:moveTo>
                    <a:pt x="0" y="0"/>
                  </a:moveTo>
                  <a:cubicBezTo>
                    <a:pt x="12" y="1"/>
                    <a:pt x="17" y="5"/>
                    <a:pt x="16" y="14"/>
                  </a:cubicBezTo>
                  <a:cubicBezTo>
                    <a:pt x="16" y="38"/>
                    <a:pt x="16" y="61"/>
                    <a:pt x="16" y="85"/>
                  </a:cubicBezTo>
                  <a:cubicBezTo>
                    <a:pt x="6" y="86"/>
                    <a:pt x="0" y="84"/>
                    <a:pt x="0" y="73"/>
                  </a:cubicBezTo>
                  <a:cubicBezTo>
                    <a:pt x="0" y="49"/>
                    <a:pt x="0" y="2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9">
              <a:extLst>
                <a:ext uri="{FF2B5EF4-FFF2-40B4-BE49-F238E27FC236}">
                  <a16:creationId xmlns:a16="http://schemas.microsoft.com/office/drawing/2014/main" id="{07929BA8-095E-47E9-8418-7A3681DD9F83}"/>
                </a:ext>
              </a:extLst>
            </p:cNvPr>
            <p:cNvSpPr>
              <a:spLocks noEditPoints="1"/>
            </p:cNvSpPr>
            <p:nvPr userDrawn="1"/>
          </p:nvSpPr>
          <p:spPr bwMode="auto">
            <a:xfrm>
              <a:off x="5360444" y="-376701"/>
              <a:ext cx="157055" cy="254059"/>
            </a:xfrm>
            <a:custGeom>
              <a:avLst/>
              <a:gdLst>
                <a:gd name="T0" fmla="*/ 0 w 68"/>
                <a:gd name="T1" fmla="*/ 110 h 110"/>
                <a:gd name="T2" fmla="*/ 0 w 68"/>
                <a:gd name="T3" fmla="*/ 36 h 110"/>
                <a:gd name="T4" fmla="*/ 6 w 68"/>
                <a:gd name="T5" fmla="*/ 24 h 110"/>
                <a:gd name="T6" fmla="*/ 41 w 68"/>
                <a:gd name="T7" fmla="*/ 6 h 110"/>
                <a:gd name="T8" fmla="*/ 59 w 68"/>
                <a:gd name="T9" fmla="*/ 19 h 110"/>
                <a:gd name="T10" fmla="*/ 62 w 68"/>
                <a:gd name="T11" fmla="*/ 48 h 110"/>
                <a:gd name="T12" fmla="*/ 53 w 68"/>
                <a:gd name="T13" fmla="*/ 79 h 110"/>
                <a:gd name="T14" fmla="*/ 0 w 68"/>
                <a:gd name="T15" fmla="*/ 110 h 110"/>
                <a:gd name="T16" fmla="*/ 18 w 68"/>
                <a:gd name="T17" fmla="*/ 86 h 110"/>
                <a:gd name="T18" fmla="*/ 45 w 68"/>
                <a:gd name="T19" fmla="*/ 54 h 110"/>
                <a:gd name="T20" fmla="*/ 18 w 68"/>
                <a:gd name="T21" fmla="*/ 86 h 110"/>
                <a:gd name="T22" fmla="*/ 18 w 68"/>
                <a:gd name="T23" fmla="*/ 51 h 110"/>
                <a:gd name="T24" fmla="*/ 45 w 68"/>
                <a:gd name="T25" fmla="*/ 23 h 110"/>
                <a:gd name="T26" fmla="*/ 18 w 68"/>
                <a:gd name="T27"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10">
                  <a:moveTo>
                    <a:pt x="0" y="110"/>
                  </a:moveTo>
                  <a:cubicBezTo>
                    <a:pt x="0" y="83"/>
                    <a:pt x="0" y="60"/>
                    <a:pt x="0" y="36"/>
                  </a:cubicBezTo>
                  <a:cubicBezTo>
                    <a:pt x="0" y="32"/>
                    <a:pt x="3" y="26"/>
                    <a:pt x="6" y="24"/>
                  </a:cubicBezTo>
                  <a:cubicBezTo>
                    <a:pt x="17" y="18"/>
                    <a:pt x="29" y="11"/>
                    <a:pt x="41" y="6"/>
                  </a:cubicBezTo>
                  <a:cubicBezTo>
                    <a:pt x="54" y="0"/>
                    <a:pt x="61" y="5"/>
                    <a:pt x="59" y="19"/>
                  </a:cubicBezTo>
                  <a:cubicBezTo>
                    <a:pt x="58" y="29"/>
                    <a:pt x="57" y="38"/>
                    <a:pt x="62" y="48"/>
                  </a:cubicBezTo>
                  <a:cubicBezTo>
                    <a:pt x="68" y="58"/>
                    <a:pt x="62" y="70"/>
                    <a:pt x="53" y="79"/>
                  </a:cubicBezTo>
                  <a:cubicBezTo>
                    <a:pt x="39" y="93"/>
                    <a:pt x="22" y="102"/>
                    <a:pt x="0" y="110"/>
                  </a:cubicBezTo>
                  <a:close/>
                  <a:moveTo>
                    <a:pt x="18" y="86"/>
                  </a:moveTo>
                  <a:cubicBezTo>
                    <a:pt x="47" y="74"/>
                    <a:pt x="48" y="73"/>
                    <a:pt x="45" y="54"/>
                  </a:cubicBezTo>
                  <a:cubicBezTo>
                    <a:pt x="18" y="61"/>
                    <a:pt x="14" y="65"/>
                    <a:pt x="18" y="86"/>
                  </a:cubicBezTo>
                  <a:close/>
                  <a:moveTo>
                    <a:pt x="18" y="51"/>
                  </a:moveTo>
                  <a:cubicBezTo>
                    <a:pt x="30" y="45"/>
                    <a:pt x="45" y="41"/>
                    <a:pt x="45" y="23"/>
                  </a:cubicBezTo>
                  <a:cubicBezTo>
                    <a:pt x="22" y="25"/>
                    <a:pt x="15" y="32"/>
                    <a:pt x="18"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0">
              <a:extLst>
                <a:ext uri="{FF2B5EF4-FFF2-40B4-BE49-F238E27FC236}">
                  <a16:creationId xmlns:a16="http://schemas.microsoft.com/office/drawing/2014/main" id="{F41F0628-6A7E-4C7E-98CF-E771911185F9}"/>
                </a:ext>
              </a:extLst>
            </p:cNvPr>
            <p:cNvSpPr>
              <a:spLocks noEditPoints="1"/>
            </p:cNvSpPr>
            <p:nvPr userDrawn="1"/>
          </p:nvSpPr>
          <p:spPr bwMode="auto">
            <a:xfrm>
              <a:off x="5683789" y="-586880"/>
              <a:ext cx="143195" cy="258679"/>
            </a:xfrm>
            <a:custGeom>
              <a:avLst/>
              <a:gdLst>
                <a:gd name="T0" fmla="*/ 56 w 61"/>
                <a:gd name="T1" fmla="*/ 0 h 111"/>
                <a:gd name="T2" fmla="*/ 58 w 61"/>
                <a:gd name="T3" fmla="*/ 9 h 111"/>
                <a:gd name="T4" fmla="*/ 54 w 61"/>
                <a:gd name="T5" fmla="*/ 37 h 111"/>
                <a:gd name="T6" fmla="*/ 59 w 61"/>
                <a:gd name="T7" fmla="*/ 64 h 111"/>
                <a:gd name="T8" fmla="*/ 46 w 61"/>
                <a:gd name="T9" fmla="*/ 80 h 111"/>
                <a:gd name="T10" fmla="*/ 42 w 61"/>
                <a:gd name="T11" fmla="*/ 57 h 111"/>
                <a:gd name="T12" fmla="*/ 16 w 61"/>
                <a:gd name="T13" fmla="*/ 87 h 111"/>
                <a:gd name="T14" fmla="*/ 0 w 61"/>
                <a:gd name="T15" fmla="*/ 111 h 111"/>
                <a:gd name="T16" fmla="*/ 0 w 61"/>
                <a:gd name="T17" fmla="*/ 40 h 111"/>
                <a:gd name="T18" fmla="*/ 0 w 61"/>
                <a:gd name="T19" fmla="*/ 36 h 111"/>
                <a:gd name="T20" fmla="*/ 36 w 61"/>
                <a:gd name="T21" fmla="*/ 7 h 111"/>
                <a:gd name="T22" fmla="*/ 56 w 61"/>
                <a:gd name="T23" fmla="*/ 0 h 111"/>
                <a:gd name="T24" fmla="*/ 16 w 61"/>
                <a:gd name="T25" fmla="*/ 59 h 111"/>
                <a:gd name="T26" fmla="*/ 42 w 61"/>
                <a:gd name="T27" fmla="*/ 20 h 111"/>
                <a:gd name="T28" fmla="*/ 16 w 61"/>
                <a:gd name="T29"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11">
                  <a:moveTo>
                    <a:pt x="56" y="0"/>
                  </a:moveTo>
                  <a:cubicBezTo>
                    <a:pt x="57" y="6"/>
                    <a:pt x="58" y="7"/>
                    <a:pt x="58" y="9"/>
                  </a:cubicBezTo>
                  <a:cubicBezTo>
                    <a:pt x="57" y="18"/>
                    <a:pt x="54" y="28"/>
                    <a:pt x="54" y="37"/>
                  </a:cubicBezTo>
                  <a:cubicBezTo>
                    <a:pt x="54" y="46"/>
                    <a:pt x="58" y="55"/>
                    <a:pt x="59" y="64"/>
                  </a:cubicBezTo>
                  <a:cubicBezTo>
                    <a:pt x="61" y="74"/>
                    <a:pt x="53" y="74"/>
                    <a:pt x="46" y="80"/>
                  </a:cubicBezTo>
                  <a:cubicBezTo>
                    <a:pt x="45" y="71"/>
                    <a:pt x="43" y="64"/>
                    <a:pt x="42" y="57"/>
                  </a:cubicBezTo>
                  <a:cubicBezTo>
                    <a:pt x="22" y="62"/>
                    <a:pt x="16" y="68"/>
                    <a:pt x="16" y="87"/>
                  </a:cubicBezTo>
                  <a:cubicBezTo>
                    <a:pt x="15" y="97"/>
                    <a:pt x="18" y="109"/>
                    <a:pt x="0" y="111"/>
                  </a:cubicBezTo>
                  <a:cubicBezTo>
                    <a:pt x="0" y="87"/>
                    <a:pt x="0" y="63"/>
                    <a:pt x="0" y="40"/>
                  </a:cubicBezTo>
                  <a:cubicBezTo>
                    <a:pt x="0" y="38"/>
                    <a:pt x="0" y="36"/>
                    <a:pt x="0" y="36"/>
                  </a:cubicBezTo>
                  <a:cubicBezTo>
                    <a:pt x="12" y="26"/>
                    <a:pt x="23" y="16"/>
                    <a:pt x="36" y="7"/>
                  </a:cubicBezTo>
                  <a:cubicBezTo>
                    <a:pt x="41" y="3"/>
                    <a:pt x="48" y="3"/>
                    <a:pt x="56" y="0"/>
                  </a:cubicBezTo>
                  <a:close/>
                  <a:moveTo>
                    <a:pt x="16" y="59"/>
                  </a:moveTo>
                  <a:cubicBezTo>
                    <a:pt x="29" y="47"/>
                    <a:pt x="46" y="42"/>
                    <a:pt x="42" y="20"/>
                  </a:cubicBezTo>
                  <a:cubicBezTo>
                    <a:pt x="28" y="29"/>
                    <a:pt x="10" y="33"/>
                    <a:pt x="1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71">
              <a:extLst>
                <a:ext uri="{FF2B5EF4-FFF2-40B4-BE49-F238E27FC236}">
                  <a16:creationId xmlns:a16="http://schemas.microsoft.com/office/drawing/2014/main" id="{E3E11964-AB29-42BB-9D3B-45D73303E162}"/>
                </a:ext>
              </a:extLst>
            </p:cNvPr>
            <p:cNvSpPr>
              <a:spLocks noEditPoints="1"/>
            </p:cNvSpPr>
            <p:nvPr userDrawn="1"/>
          </p:nvSpPr>
          <p:spPr bwMode="auto">
            <a:xfrm>
              <a:off x="5166435" y="-261221"/>
              <a:ext cx="177840" cy="233274"/>
            </a:xfrm>
            <a:custGeom>
              <a:avLst/>
              <a:gdLst>
                <a:gd name="T0" fmla="*/ 77 w 77"/>
                <a:gd name="T1" fmla="*/ 67 h 101"/>
                <a:gd name="T2" fmla="*/ 62 w 77"/>
                <a:gd name="T3" fmla="*/ 74 h 101"/>
                <a:gd name="T4" fmla="*/ 52 w 77"/>
                <a:gd name="T5" fmla="*/ 58 h 101"/>
                <a:gd name="T6" fmla="*/ 33 w 77"/>
                <a:gd name="T7" fmla="*/ 66 h 101"/>
                <a:gd name="T8" fmla="*/ 19 w 77"/>
                <a:gd name="T9" fmla="*/ 83 h 101"/>
                <a:gd name="T10" fmla="*/ 0 w 77"/>
                <a:gd name="T11" fmla="*/ 101 h 101"/>
                <a:gd name="T12" fmla="*/ 2 w 77"/>
                <a:gd name="T13" fmla="*/ 88 h 101"/>
                <a:gd name="T14" fmla="*/ 22 w 77"/>
                <a:gd name="T15" fmla="*/ 17 h 101"/>
                <a:gd name="T16" fmla="*/ 41 w 77"/>
                <a:gd name="T17" fmla="*/ 0 h 101"/>
                <a:gd name="T18" fmla="*/ 77 w 77"/>
                <a:gd name="T19" fmla="*/ 67 h 101"/>
                <a:gd name="T20" fmla="*/ 36 w 77"/>
                <a:gd name="T21" fmla="*/ 23 h 101"/>
                <a:gd name="T22" fmla="*/ 31 w 77"/>
                <a:gd name="T23" fmla="*/ 39 h 101"/>
                <a:gd name="T24" fmla="*/ 27 w 77"/>
                <a:gd name="T25" fmla="*/ 54 h 101"/>
                <a:gd name="T26" fmla="*/ 47 w 77"/>
                <a:gd name="T27" fmla="*/ 45 h 101"/>
                <a:gd name="T28" fmla="*/ 36 w 77"/>
                <a:gd name="T2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101">
                  <a:moveTo>
                    <a:pt x="77" y="67"/>
                  </a:moveTo>
                  <a:cubicBezTo>
                    <a:pt x="71" y="70"/>
                    <a:pt x="67" y="72"/>
                    <a:pt x="62" y="74"/>
                  </a:cubicBezTo>
                  <a:cubicBezTo>
                    <a:pt x="58" y="69"/>
                    <a:pt x="55" y="64"/>
                    <a:pt x="52" y="58"/>
                  </a:cubicBezTo>
                  <a:cubicBezTo>
                    <a:pt x="45" y="61"/>
                    <a:pt x="39" y="63"/>
                    <a:pt x="33" y="66"/>
                  </a:cubicBezTo>
                  <a:cubicBezTo>
                    <a:pt x="25" y="69"/>
                    <a:pt x="20" y="73"/>
                    <a:pt x="19" y="83"/>
                  </a:cubicBezTo>
                  <a:cubicBezTo>
                    <a:pt x="17" y="93"/>
                    <a:pt x="12" y="100"/>
                    <a:pt x="0" y="101"/>
                  </a:cubicBezTo>
                  <a:cubicBezTo>
                    <a:pt x="0" y="97"/>
                    <a:pt x="1" y="92"/>
                    <a:pt x="2" y="88"/>
                  </a:cubicBezTo>
                  <a:cubicBezTo>
                    <a:pt x="9" y="65"/>
                    <a:pt x="16" y="41"/>
                    <a:pt x="22" y="17"/>
                  </a:cubicBezTo>
                  <a:cubicBezTo>
                    <a:pt x="24" y="8"/>
                    <a:pt x="28" y="2"/>
                    <a:pt x="41" y="0"/>
                  </a:cubicBezTo>
                  <a:cubicBezTo>
                    <a:pt x="52" y="21"/>
                    <a:pt x="64" y="43"/>
                    <a:pt x="77" y="67"/>
                  </a:cubicBezTo>
                  <a:close/>
                  <a:moveTo>
                    <a:pt x="36" y="23"/>
                  </a:moveTo>
                  <a:cubicBezTo>
                    <a:pt x="33" y="31"/>
                    <a:pt x="32" y="35"/>
                    <a:pt x="31" y="39"/>
                  </a:cubicBezTo>
                  <a:cubicBezTo>
                    <a:pt x="30" y="43"/>
                    <a:pt x="29" y="47"/>
                    <a:pt x="27" y="54"/>
                  </a:cubicBezTo>
                  <a:cubicBezTo>
                    <a:pt x="35" y="50"/>
                    <a:pt x="41" y="48"/>
                    <a:pt x="47" y="45"/>
                  </a:cubicBezTo>
                  <a:cubicBezTo>
                    <a:pt x="43" y="38"/>
                    <a:pt x="40" y="32"/>
                    <a:pt x="3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72">
              <a:extLst>
                <a:ext uri="{FF2B5EF4-FFF2-40B4-BE49-F238E27FC236}">
                  <a16:creationId xmlns:a16="http://schemas.microsoft.com/office/drawing/2014/main" id="{D24B4E72-D709-4C76-AF96-914DD05EE7D5}"/>
                </a:ext>
              </a:extLst>
            </p:cNvPr>
            <p:cNvSpPr>
              <a:spLocks noEditPoints="1"/>
            </p:cNvSpPr>
            <p:nvPr userDrawn="1"/>
          </p:nvSpPr>
          <p:spPr bwMode="auto">
            <a:xfrm>
              <a:off x="5508259" y="-473705"/>
              <a:ext cx="163984" cy="247130"/>
            </a:xfrm>
            <a:custGeom>
              <a:avLst/>
              <a:gdLst>
                <a:gd name="T0" fmla="*/ 71 w 71"/>
                <a:gd name="T1" fmla="*/ 35 h 106"/>
                <a:gd name="T2" fmla="*/ 41 w 71"/>
                <a:gd name="T3" fmla="*/ 93 h 106"/>
                <a:gd name="T4" fmla="*/ 4 w 71"/>
                <a:gd name="T5" fmla="*/ 77 h 106"/>
                <a:gd name="T6" fmla="*/ 38 w 71"/>
                <a:gd name="T7" fmla="*/ 9 h 106"/>
                <a:gd name="T8" fmla="*/ 69 w 71"/>
                <a:gd name="T9" fmla="*/ 23 h 106"/>
                <a:gd name="T10" fmla="*/ 71 w 71"/>
                <a:gd name="T11" fmla="*/ 35 h 106"/>
                <a:gd name="T12" fmla="*/ 45 w 71"/>
                <a:gd name="T13" fmla="*/ 21 h 106"/>
                <a:gd name="T14" fmla="*/ 19 w 71"/>
                <a:gd name="T15" fmla="*/ 55 h 106"/>
                <a:gd name="T16" fmla="*/ 29 w 71"/>
                <a:gd name="T17" fmla="*/ 84 h 106"/>
                <a:gd name="T18" fmla="*/ 45 w 71"/>
                <a:gd name="T19"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106">
                  <a:moveTo>
                    <a:pt x="71" y="35"/>
                  </a:moveTo>
                  <a:cubicBezTo>
                    <a:pt x="68" y="58"/>
                    <a:pt x="60" y="78"/>
                    <a:pt x="41" y="93"/>
                  </a:cubicBezTo>
                  <a:cubicBezTo>
                    <a:pt x="22" y="106"/>
                    <a:pt x="7" y="100"/>
                    <a:pt x="4" y="77"/>
                  </a:cubicBezTo>
                  <a:cubicBezTo>
                    <a:pt x="0" y="55"/>
                    <a:pt x="18" y="21"/>
                    <a:pt x="38" y="9"/>
                  </a:cubicBezTo>
                  <a:cubicBezTo>
                    <a:pt x="53" y="0"/>
                    <a:pt x="64" y="5"/>
                    <a:pt x="69" y="23"/>
                  </a:cubicBezTo>
                  <a:cubicBezTo>
                    <a:pt x="70" y="26"/>
                    <a:pt x="70" y="30"/>
                    <a:pt x="71" y="35"/>
                  </a:cubicBezTo>
                  <a:close/>
                  <a:moveTo>
                    <a:pt x="45" y="21"/>
                  </a:moveTo>
                  <a:cubicBezTo>
                    <a:pt x="30" y="27"/>
                    <a:pt x="20" y="38"/>
                    <a:pt x="19" y="55"/>
                  </a:cubicBezTo>
                  <a:cubicBezTo>
                    <a:pt x="18" y="65"/>
                    <a:pt x="16" y="77"/>
                    <a:pt x="29" y="84"/>
                  </a:cubicBezTo>
                  <a:cubicBezTo>
                    <a:pt x="57" y="70"/>
                    <a:pt x="64" y="41"/>
                    <a:pt x="4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73">
              <a:extLst>
                <a:ext uri="{FF2B5EF4-FFF2-40B4-BE49-F238E27FC236}">
                  <a16:creationId xmlns:a16="http://schemas.microsoft.com/office/drawing/2014/main" id="{375A3AA8-7BAC-4AF4-9513-295EFAFE8BBB}"/>
                </a:ext>
              </a:extLst>
            </p:cNvPr>
            <p:cNvSpPr>
              <a:spLocks/>
            </p:cNvSpPr>
            <p:nvPr userDrawn="1"/>
          </p:nvSpPr>
          <p:spPr bwMode="auto">
            <a:xfrm>
              <a:off x="5843154" y="-716219"/>
              <a:ext cx="113174" cy="272535"/>
            </a:xfrm>
            <a:custGeom>
              <a:avLst/>
              <a:gdLst>
                <a:gd name="T0" fmla="*/ 0 w 49"/>
                <a:gd name="T1" fmla="*/ 115 h 117"/>
                <a:gd name="T2" fmla="*/ 0 w 49"/>
                <a:gd name="T3" fmla="*/ 45 h 117"/>
                <a:gd name="T4" fmla="*/ 5 w 49"/>
                <a:gd name="T5" fmla="*/ 33 h 117"/>
                <a:gd name="T6" fmla="*/ 43 w 49"/>
                <a:gd name="T7" fmla="*/ 0 h 117"/>
                <a:gd name="T8" fmla="*/ 38 w 49"/>
                <a:gd name="T9" fmla="*/ 20 h 117"/>
                <a:gd name="T10" fmla="*/ 18 w 49"/>
                <a:gd name="T11" fmla="*/ 38 h 117"/>
                <a:gd name="T12" fmla="*/ 11 w 49"/>
                <a:gd name="T13" fmla="*/ 54 h 117"/>
                <a:gd name="T14" fmla="*/ 14 w 49"/>
                <a:gd name="T15" fmla="*/ 56 h 117"/>
                <a:gd name="T16" fmla="*/ 40 w 49"/>
                <a:gd name="T17" fmla="*/ 36 h 117"/>
                <a:gd name="T18" fmla="*/ 44 w 49"/>
                <a:gd name="T19" fmla="*/ 38 h 117"/>
                <a:gd name="T20" fmla="*/ 35 w 49"/>
                <a:gd name="T21" fmla="*/ 54 h 117"/>
                <a:gd name="T22" fmla="*/ 18 w 49"/>
                <a:gd name="T23" fmla="*/ 70 h 117"/>
                <a:gd name="T24" fmla="*/ 10 w 49"/>
                <a:gd name="T25" fmla="*/ 87 h 117"/>
                <a:gd name="T26" fmla="*/ 14 w 49"/>
                <a:gd name="T27" fmla="*/ 90 h 117"/>
                <a:gd name="T28" fmla="*/ 43 w 49"/>
                <a:gd name="T29" fmla="*/ 67 h 117"/>
                <a:gd name="T30" fmla="*/ 47 w 49"/>
                <a:gd name="T31" fmla="*/ 71 h 117"/>
                <a:gd name="T32" fmla="*/ 4 w 49"/>
                <a:gd name="T33" fmla="*/ 117 h 117"/>
                <a:gd name="T34" fmla="*/ 0 w 49"/>
                <a:gd name="T3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17">
                  <a:moveTo>
                    <a:pt x="0" y="115"/>
                  </a:moveTo>
                  <a:cubicBezTo>
                    <a:pt x="0" y="92"/>
                    <a:pt x="0" y="68"/>
                    <a:pt x="0" y="45"/>
                  </a:cubicBezTo>
                  <a:cubicBezTo>
                    <a:pt x="0" y="41"/>
                    <a:pt x="2" y="36"/>
                    <a:pt x="5" y="33"/>
                  </a:cubicBezTo>
                  <a:cubicBezTo>
                    <a:pt x="17" y="22"/>
                    <a:pt x="30" y="12"/>
                    <a:pt x="43" y="0"/>
                  </a:cubicBezTo>
                  <a:cubicBezTo>
                    <a:pt x="49" y="10"/>
                    <a:pt x="43" y="15"/>
                    <a:pt x="38" y="20"/>
                  </a:cubicBezTo>
                  <a:cubicBezTo>
                    <a:pt x="32" y="26"/>
                    <a:pt x="24" y="31"/>
                    <a:pt x="18" y="38"/>
                  </a:cubicBezTo>
                  <a:cubicBezTo>
                    <a:pt x="14" y="43"/>
                    <a:pt x="13" y="49"/>
                    <a:pt x="11" y="54"/>
                  </a:cubicBezTo>
                  <a:cubicBezTo>
                    <a:pt x="12" y="55"/>
                    <a:pt x="13" y="55"/>
                    <a:pt x="14" y="56"/>
                  </a:cubicBezTo>
                  <a:cubicBezTo>
                    <a:pt x="23" y="49"/>
                    <a:pt x="32" y="43"/>
                    <a:pt x="40" y="36"/>
                  </a:cubicBezTo>
                  <a:cubicBezTo>
                    <a:pt x="41" y="37"/>
                    <a:pt x="42" y="38"/>
                    <a:pt x="44" y="38"/>
                  </a:cubicBezTo>
                  <a:cubicBezTo>
                    <a:pt x="41" y="44"/>
                    <a:pt x="39" y="50"/>
                    <a:pt x="35" y="54"/>
                  </a:cubicBezTo>
                  <a:cubicBezTo>
                    <a:pt x="30" y="60"/>
                    <a:pt x="23" y="64"/>
                    <a:pt x="18" y="70"/>
                  </a:cubicBezTo>
                  <a:cubicBezTo>
                    <a:pt x="14" y="75"/>
                    <a:pt x="13" y="81"/>
                    <a:pt x="10" y="87"/>
                  </a:cubicBezTo>
                  <a:cubicBezTo>
                    <a:pt x="12" y="88"/>
                    <a:pt x="13" y="89"/>
                    <a:pt x="14" y="90"/>
                  </a:cubicBezTo>
                  <a:cubicBezTo>
                    <a:pt x="24" y="83"/>
                    <a:pt x="34" y="75"/>
                    <a:pt x="43" y="67"/>
                  </a:cubicBezTo>
                  <a:cubicBezTo>
                    <a:pt x="45" y="68"/>
                    <a:pt x="46" y="70"/>
                    <a:pt x="47" y="71"/>
                  </a:cubicBezTo>
                  <a:cubicBezTo>
                    <a:pt x="41" y="93"/>
                    <a:pt x="17" y="101"/>
                    <a:pt x="4" y="117"/>
                  </a:cubicBezTo>
                  <a:cubicBezTo>
                    <a:pt x="3" y="116"/>
                    <a:pt x="1" y="116"/>
                    <a:pt x="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74">
              <a:extLst>
                <a:ext uri="{FF2B5EF4-FFF2-40B4-BE49-F238E27FC236}">
                  <a16:creationId xmlns:a16="http://schemas.microsoft.com/office/drawing/2014/main" id="{883EC407-26BE-48D6-8435-42EF6F84AAB1}"/>
                </a:ext>
              </a:extLst>
            </p:cNvPr>
            <p:cNvSpPr>
              <a:spLocks/>
            </p:cNvSpPr>
            <p:nvPr userDrawn="1"/>
          </p:nvSpPr>
          <p:spPr bwMode="auto">
            <a:xfrm>
              <a:off x="5009380" y="-171146"/>
              <a:ext cx="143195" cy="203245"/>
            </a:xfrm>
            <a:custGeom>
              <a:avLst/>
              <a:gdLst>
                <a:gd name="T0" fmla="*/ 16 w 62"/>
                <a:gd name="T1" fmla="*/ 0 h 88"/>
                <a:gd name="T2" fmla="*/ 16 w 62"/>
                <a:gd name="T3" fmla="*/ 66 h 88"/>
                <a:gd name="T4" fmla="*/ 57 w 62"/>
                <a:gd name="T5" fmla="*/ 53 h 88"/>
                <a:gd name="T6" fmla="*/ 54 w 62"/>
                <a:gd name="T7" fmla="*/ 69 h 88"/>
                <a:gd name="T8" fmla="*/ 0 w 62"/>
                <a:gd name="T9" fmla="*/ 88 h 88"/>
                <a:gd name="T10" fmla="*/ 0 w 62"/>
                <a:gd name="T11" fmla="*/ 13 h 88"/>
                <a:gd name="T12" fmla="*/ 16 w 62"/>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62" h="88">
                  <a:moveTo>
                    <a:pt x="16" y="0"/>
                  </a:moveTo>
                  <a:cubicBezTo>
                    <a:pt x="16" y="22"/>
                    <a:pt x="16" y="43"/>
                    <a:pt x="16" y="66"/>
                  </a:cubicBezTo>
                  <a:cubicBezTo>
                    <a:pt x="31" y="61"/>
                    <a:pt x="44" y="57"/>
                    <a:pt x="57" y="53"/>
                  </a:cubicBezTo>
                  <a:cubicBezTo>
                    <a:pt x="61" y="60"/>
                    <a:pt x="62" y="66"/>
                    <a:pt x="54" y="69"/>
                  </a:cubicBezTo>
                  <a:cubicBezTo>
                    <a:pt x="37" y="75"/>
                    <a:pt x="20" y="81"/>
                    <a:pt x="0" y="88"/>
                  </a:cubicBezTo>
                  <a:cubicBezTo>
                    <a:pt x="0" y="61"/>
                    <a:pt x="0" y="37"/>
                    <a:pt x="0" y="13"/>
                  </a:cubicBezTo>
                  <a:cubicBezTo>
                    <a:pt x="0" y="3"/>
                    <a:pt x="6"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75">
              <a:extLst>
                <a:ext uri="{FF2B5EF4-FFF2-40B4-BE49-F238E27FC236}">
                  <a16:creationId xmlns:a16="http://schemas.microsoft.com/office/drawing/2014/main" id="{F28F3E49-E11D-4C35-80BA-6D1372ADF9D3}"/>
                </a:ext>
              </a:extLst>
            </p:cNvPr>
            <p:cNvSpPr>
              <a:spLocks noEditPoints="1"/>
            </p:cNvSpPr>
            <p:nvPr userDrawn="1"/>
          </p:nvSpPr>
          <p:spPr bwMode="auto">
            <a:xfrm>
              <a:off x="3519673" y="-2799501"/>
              <a:ext cx="1829222" cy="1840772"/>
            </a:xfrm>
            <a:custGeom>
              <a:avLst/>
              <a:gdLst>
                <a:gd name="T0" fmla="*/ 0 w 791"/>
                <a:gd name="T1" fmla="*/ 741 h 796"/>
                <a:gd name="T2" fmla="*/ 96 w 791"/>
                <a:gd name="T3" fmla="*/ 197 h 796"/>
                <a:gd name="T4" fmla="*/ 51 w 791"/>
                <a:gd name="T5" fmla="*/ 6 h 796"/>
                <a:gd name="T6" fmla="*/ 577 w 791"/>
                <a:gd name="T7" fmla="*/ 129 h 796"/>
                <a:gd name="T8" fmla="*/ 695 w 791"/>
                <a:gd name="T9" fmla="*/ 196 h 796"/>
                <a:gd name="T10" fmla="*/ 791 w 791"/>
                <a:gd name="T11" fmla="*/ 742 h 796"/>
                <a:gd name="T12" fmla="*/ 535 w 791"/>
                <a:gd name="T13" fmla="*/ 539 h 796"/>
                <a:gd name="T14" fmla="*/ 738 w 791"/>
                <a:gd name="T15" fmla="*/ 794 h 796"/>
                <a:gd name="T16" fmla="*/ 59 w 791"/>
                <a:gd name="T17" fmla="*/ 796 h 796"/>
                <a:gd name="T18" fmla="*/ 216 w 791"/>
                <a:gd name="T19" fmla="*/ 665 h 796"/>
                <a:gd name="T20" fmla="*/ 379 w 791"/>
                <a:gd name="T21" fmla="*/ 475 h 796"/>
                <a:gd name="T22" fmla="*/ 380 w 791"/>
                <a:gd name="T23" fmla="*/ 331 h 796"/>
                <a:gd name="T24" fmla="*/ 271 w 791"/>
                <a:gd name="T25" fmla="*/ 293 h 796"/>
                <a:gd name="T26" fmla="*/ 379 w 791"/>
                <a:gd name="T27" fmla="*/ 475 h 796"/>
                <a:gd name="T28" fmla="*/ 467 w 791"/>
                <a:gd name="T29" fmla="*/ 285 h 796"/>
                <a:gd name="T30" fmla="*/ 410 w 791"/>
                <a:gd name="T31" fmla="*/ 450 h 796"/>
                <a:gd name="T32" fmla="*/ 519 w 791"/>
                <a:gd name="T33" fmla="*/ 466 h 796"/>
                <a:gd name="T34" fmla="*/ 558 w 791"/>
                <a:gd name="T35" fmla="*/ 512 h 796"/>
                <a:gd name="T36" fmla="*/ 560 w 791"/>
                <a:gd name="T37" fmla="*/ 315 h 796"/>
                <a:gd name="T38" fmla="*/ 547 w 791"/>
                <a:gd name="T39" fmla="*/ 299 h 796"/>
                <a:gd name="T40" fmla="*/ 470 w 791"/>
                <a:gd name="T41" fmla="*/ 496 h 796"/>
                <a:gd name="T42" fmla="*/ 367 w 791"/>
                <a:gd name="T43" fmla="*/ 505 h 796"/>
                <a:gd name="T44" fmla="*/ 259 w 791"/>
                <a:gd name="T45" fmla="*/ 496 h 796"/>
                <a:gd name="T46" fmla="*/ 242 w 791"/>
                <a:gd name="T47" fmla="*/ 298 h 796"/>
                <a:gd name="T48" fmla="*/ 230 w 791"/>
                <a:gd name="T49" fmla="*/ 498 h 796"/>
                <a:gd name="T50" fmla="*/ 252 w 791"/>
                <a:gd name="T51" fmla="*/ 512 h 796"/>
                <a:gd name="T52" fmla="*/ 361 w 791"/>
                <a:gd name="T53" fmla="*/ 519 h 796"/>
                <a:gd name="T54" fmla="*/ 463 w 791"/>
                <a:gd name="T55" fmla="*/ 512 h 796"/>
                <a:gd name="T56" fmla="*/ 81 w 791"/>
                <a:gd name="T57" fmla="*/ 455 h 796"/>
                <a:gd name="T58" fmla="*/ 125 w 791"/>
                <a:gd name="T59" fmla="*/ 487 h 796"/>
                <a:gd name="T60" fmla="*/ 190 w 791"/>
                <a:gd name="T61" fmla="*/ 478 h 796"/>
                <a:gd name="T62" fmla="*/ 185 w 791"/>
                <a:gd name="T63" fmla="*/ 436 h 796"/>
                <a:gd name="T64" fmla="*/ 129 w 791"/>
                <a:gd name="T65" fmla="*/ 427 h 796"/>
                <a:gd name="T66" fmla="*/ 81 w 791"/>
                <a:gd name="T67" fmla="*/ 455 h 796"/>
                <a:gd name="T68" fmla="*/ 190 w 791"/>
                <a:gd name="T69" fmla="*/ 320 h 796"/>
                <a:gd name="T70" fmla="*/ 128 w 791"/>
                <a:gd name="T71" fmla="*/ 310 h 796"/>
                <a:gd name="T72" fmla="*/ 81 w 791"/>
                <a:gd name="T73" fmla="*/ 339 h 796"/>
                <a:gd name="T74" fmla="*/ 130 w 791"/>
                <a:gd name="T75" fmla="*/ 368 h 796"/>
                <a:gd name="T76" fmla="*/ 190 w 791"/>
                <a:gd name="T77" fmla="*/ 360 h 796"/>
                <a:gd name="T78" fmla="*/ 597 w 791"/>
                <a:gd name="T79" fmla="*/ 478 h 796"/>
                <a:gd name="T80" fmla="*/ 685 w 791"/>
                <a:gd name="T81" fmla="*/ 475 h 796"/>
                <a:gd name="T82" fmla="*/ 686 w 791"/>
                <a:gd name="T83" fmla="*/ 439 h 796"/>
                <a:gd name="T84" fmla="*/ 597 w 791"/>
                <a:gd name="T85" fmla="*/ 436 h 796"/>
                <a:gd name="T86" fmla="*/ 597 w 791"/>
                <a:gd name="T87" fmla="*/ 359 h 796"/>
                <a:gd name="T88" fmla="*/ 698 w 791"/>
                <a:gd name="T89" fmla="*/ 343 h 796"/>
                <a:gd name="T90" fmla="*/ 597 w 791"/>
                <a:gd name="T91" fmla="*/ 32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91" h="796">
                  <a:moveTo>
                    <a:pt x="256" y="539"/>
                  </a:moveTo>
                  <a:cubicBezTo>
                    <a:pt x="128" y="554"/>
                    <a:pt x="43" y="621"/>
                    <a:pt x="0" y="741"/>
                  </a:cubicBezTo>
                  <a:cubicBezTo>
                    <a:pt x="0" y="513"/>
                    <a:pt x="0" y="284"/>
                    <a:pt x="0" y="56"/>
                  </a:cubicBezTo>
                  <a:cubicBezTo>
                    <a:pt x="23" y="109"/>
                    <a:pt x="49" y="160"/>
                    <a:pt x="96" y="197"/>
                  </a:cubicBezTo>
                  <a:cubicBezTo>
                    <a:pt x="142" y="233"/>
                    <a:pt x="196" y="250"/>
                    <a:pt x="255" y="259"/>
                  </a:cubicBezTo>
                  <a:cubicBezTo>
                    <a:pt x="239" y="132"/>
                    <a:pt x="174" y="47"/>
                    <a:pt x="51" y="6"/>
                  </a:cubicBezTo>
                  <a:cubicBezTo>
                    <a:pt x="67" y="2"/>
                    <a:pt x="709" y="0"/>
                    <a:pt x="741" y="5"/>
                  </a:cubicBezTo>
                  <a:cubicBezTo>
                    <a:pt x="671" y="31"/>
                    <a:pt x="613" y="66"/>
                    <a:pt x="577" y="129"/>
                  </a:cubicBezTo>
                  <a:cubicBezTo>
                    <a:pt x="554" y="169"/>
                    <a:pt x="542" y="212"/>
                    <a:pt x="535" y="260"/>
                  </a:cubicBezTo>
                  <a:cubicBezTo>
                    <a:pt x="594" y="250"/>
                    <a:pt x="649" y="233"/>
                    <a:pt x="695" y="196"/>
                  </a:cubicBezTo>
                  <a:cubicBezTo>
                    <a:pt x="741" y="159"/>
                    <a:pt x="768" y="109"/>
                    <a:pt x="791" y="56"/>
                  </a:cubicBezTo>
                  <a:cubicBezTo>
                    <a:pt x="791" y="285"/>
                    <a:pt x="791" y="513"/>
                    <a:pt x="791" y="742"/>
                  </a:cubicBezTo>
                  <a:cubicBezTo>
                    <a:pt x="764" y="676"/>
                    <a:pt x="728" y="617"/>
                    <a:pt x="664" y="580"/>
                  </a:cubicBezTo>
                  <a:cubicBezTo>
                    <a:pt x="625" y="558"/>
                    <a:pt x="582" y="545"/>
                    <a:pt x="535" y="539"/>
                  </a:cubicBezTo>
                  <a:cubicBezTo>
                    <a:pt x="552" y="666"/>
                    <a:pt x="617" y="751"/>
                    <a:pt x="738" y="790"/>
                  </a:cubicBezTo>
                  <a:cubicBezTo>
                    <a:pt x="738" y="793"/>
                    <a:pt x="738" y="793"/>
                    <a:pt x="738" y="794"/>
                  </a:cubicBezTo>
                  <a:cubicBezTo>
                    <a:pt x="738" y="794"/>
                    <a:pt x="737" y="795"/>
                    <a:pt x="736" y="795"/>
                  </a:cubicBezTo>
                  <a:cubicBezTo>
                    <a:pt x="510" y="795"/>
                    <a:pt x="285" y="795"/>
                    <a:pt x="59" y="796"/>
                  </a:cubicBezTo>
                  <a:cubicBezTo>
                    <a:pt x="56" y="796"/>
                    <a:pt x="52" y="795"/>
                    <a:pt x="49" y="793"/>
                  </a:cubicBezTo>
                  <a:cubicBezTo>
                    <a:pt x="118" y="767"/>
                    <a:pt x="179" y="731"/>
                    <a:pt x="216" y="665"/>
                  </a:cubicBezTo>
                  <a:cubicBezTo>
                    <a:pt x="237" y="626"/>
                    <a:pt x="249" y="584"/>
                    <a:pt x="256" y="539"/>
                  </a:cubicBezTo>
                  <a:close/>
                  <a:moveTo>
                    <a:pt x="379" y="475"/>
                  </a:moveTo>
                  <a:cubicBezTo>
                    <a:pt x="379" y="468"/>
                    <a:pt x="380" y="463"/>
                    <a:pt x="380" y="459"/>
                  </a:cubicBezTo>
                  <a:cubicBezTo>
                    <a:pt x="380" y="416"/>
                    <a:pt x="380" y="374"/>
                    <a:pt x="380" y="331"/>
                  </a:cubicBezTo>
                  <a:cubicBezTo>
                    <a:pt x="380" y="305"/>
                    <a:pt x="369" y="292"/>
                    <a:pt x="343" y="286"/>
                  </a:cubicBezTo>
                  <a:cubicBezTo>
                    <a:pt x="318" y="280"/>
                    <a:pt x="296" y="292"/>
                    <a:pt x="271" y="293"/>
                  </a:cubicBezTo>
                  <a:cubicBezTo>
                    <a:pt x="271" y="352"/>
                    <a:pt x="271" y="409"/>
                    <a:pt x="271" y="466"/>
                  </a:cubicBezTo>
                  <a:cubicBezTo>
                    <a:pt x="307" y="471"/>
                    <a:pt x="343" y="462"/>
                    <a:pt x="379" y="475"/>
                  </a:cubicBezTo>
                  <a:close/>
                  <a:moveTo>
                    <a:pt x="519" y="293"/>
                  </a:moveTo>
                  <a:cubicBezTo>
                    <a:pt x="500" y="290"/>
                    <a:pt x="483" y="287"/>
                    <a:pt x="467" y="285"/>
                  </a:cubicBezTo>
                  <a:cubicBezTo>
                    <a:pt x="437" y="282"/>
                    <a:pt x="408" y="299"/>
                    <a:pt x="410" y="334"/>
                  </a:cubicBezTo>
                  <a:cubicBezTo>
                    <a:pt x="412" y="373"/>
                    <a:pt x="410" y="411"/>
                    <a:pt x="410" y="450"/>
                  </a:cubicBezTo>
                  <a:cubicBezTo>
                    <a:pt x="410" y="458"/>
                    <a:pt x="410" y="466"/>
                    <a:pt x="410" y="471"/>
                  </a:cubicBezTo>
                  <a:cubicBezTo>
                    <a:pt x="448" y="469"/>
                    <a:pt x="483" y="468"/>
                    <a:pt x="519" y="466"/>
                  </a:cubicBezTo>
                  <a:cubicBezTo>
                    <a:pt x="519" y="408"/>
                    <a:pt x="519" y="351"/>
                    <a:pt x="519" y="293"/>
                  </a:cubicBezTo>
                  <a:close/>
                  <a:moveTo>
                    <a:pt x="558" y="512"/>
                  </a:moveTo>
                  <a:cubicBezTo>
                    <a:pt x="559" y="506"/>
                    <a:pt x="560" y="504"/>
                    <a:pt x="560" y="501"/>
                  </a:cubicBezTo>
                  <a:cubicBezTo>
                    <a:pt x="560" y="439"/>
                    <a:pt x="560" y="377"/>
                    <a:pt x="560" y="315"/>
                  </a:cubicBezTo>
                  <a:cubicBezTo>
                    <a:pt x="560" y="312"/>
                    <a:pt x="560" y="310"/>
                    <a:pt x="559" y="307"/>
                  </a:cubicBezTo>
                  <a:cubicBezTo>
                    <a:pt x="559" y="301"/>
                    <a:pt x="556" y="298"/>
                    <a:pt x="547" y="299"/>
                  </a:cubicBezTo>
                  <a:cubicBezTo>
                    <a:pt x="547" y="364"/>
                    <a:pt x="547" y="429"/>
                    <a:pt x="547" y="496"/>
                  </a:cubicBezTo>
                  <a:cubicBezTo>
                    <a:pt x="520" y="496"/>
                    <a:pt x="495" y="496"/>
                    <a:pt x="470" y="496"/>
                  </a:cubicBezTo>
                  <a:cubicBezTo>
                    <a:pt x="453" y="495"/>
                    <a:pt x="437" y="498"/>
                    <a:pt x="421" y="505"/>
                  </a:cubicBezTo>
                  <a:cubicBezTo>
                    <a:pt x="404" y="513"/>
                    <a:pt x="386" y="512"/>
                    <a:pt x="367" y="505"/>
                  </a:cubicBezTo>
                  <a:cubicBezTo>
                    <a:pt x="354" y="500"/>
                    <a:pt x="339" y="497"/>
                    <a:pt x="325" y="496"/>
                  </a:cubicBezTo>
                  <a:cubicBezTo>
                    <a:pt x="303" y="495"/>
                    <a:pt x="281" y="496"/>
                    <a:pt x="259" y="496"/>
                  </a:cubicBezTo>
                  <a:cubicBezTo>
                    <a:pt x="254" y="496"/>
                    <a:pt x="249" y="495"/>
                    <a:pt x="242" y="494"/>
                  </a:cubicBezTo>
                  <a:cubicBezTo>
                    <a:pt x="242" y="428"/>
                    <a:pt x="242" y="363"/>
                    <a:pt x="242" y="298"/>
                  </a:cubicBezTo>
                  <a:cubicBezTo>
                    <a:pt x="228" y="300"/>
                    <a:pt x="230" y="309"/>
                    <a:pt x="230" y="316"/>
                  </a:cubicBezTo>
                  <a:cubicBezTo>
                    <a:pt x="230" y="377"/>
                    <a:pt x="230" y="438"/>
                    <a:pt x="230" y="498"/>
                  </a:cubicBezTo>
                  <a:cubicBezTo>
                    <a:pt x="230" y="502"/>
                    <a:pt x="231" y="506"/>
                    <a:pt x="232" y="512"/>
                  </a:cubicBezTo>
                  <a:cubicBezTo>
                    <a:pt x="239" y="512"/>
                    <a:pt x="246" y="512"/>
                    <a:pt x="252" y="512"/>
                  </a:cubicBezTo>
                  <a:cubicBezTo>
                    <a:pt x="278" y="512"/>
                    <a:pt x="303" y="511"/>
                    <a:pt x="328" y="512"/>
                  </a:cubicBezTo>
                  <a:cubicBezTo>
                    <a:pt x="339" y="512"/>
                    <a:pt x="351" y="515"/>
                    <a:pt x="361" y="519"/>
                  </a:cubicBezTo>
                  <a:cubicBezTo>
                    <a:pt x="384" y="528"/>
                    <a:pt x="406" y="529"/>
                    <a:pt x="428" y="519"/>
                  </a:cubicBezTo>
                  <a:cubicBezTo>
                    <a:pt x="440" y="513"/>
                    <a:pt x="451" y="511"/>
                    <a:pt x="463" y="512"/>
                  </a:cubicBezTo>
                  <a:cubicBezTo>
                    <a:pt x="494" y="512"/>
                    <a:pt x="526" y="512"/>
                    <a:pt x="558" y="512"/>
                  </a:cubicBezTo>
                  <a:close/>
                  <a:moveTo>
                    <a:pt x="81" y="455"/>
                  </a:moveTo>
                  <a:cubicBezTo>
                    <a:pt x="86" y="462"/>
                    <a:pt x="91" y="472"/>
                    <a:pt x="97" y="480"/>
                  </a:cubicBezTo>
                  <a:cubicBezTo>
                    <a:pt x="104" y="489"/>
                    <a:pt x="117" y="493"/>
                    <a:pt x="125" y="487"/>
                  </a:cubicBezTo>
                  <a:cubicBezTo>
                    <a:pt x="138" y="477"/>
                    <a:pt x="151" y="479"/>
                    <a:pt x="165" y="478"/>
                  </a:cubicBezTo>
                  <a:cubicBezTo>
                    <a:pt x="173" y="478"/>
                    <a:pt x="182" y="478"/>
                    <a:pt x="190" y="478"/>
                  </a:cubicBezTo>
                  <a:cubicBezTo>
                    <a:pt x="190" y="463"/>
                    <a:pt x="190" y="450"/>
                    <a:pt x="190" y="438"/>
                  </a:cubicBezTo>
                  <a:cubicBezTo>
                    <a:pt x="188" y="437"/>
                    <a:pt x="186" y="436"/>
                    <a:pt x="185" y="436"/>
                  </a:cubicBezTo>
                  <a:cubicBezTo>
                    <a:pt x="176" y="436"/>
                    <a:pt x="167" y="436"/>
                    <a:pt x="157" y="436"/>
                  </a:cubicBezTo>
                  <a:cubicBezTo>
                    <a:pt x="147" y="435"/>
                    <a:pt x="137" y="436"/>
                    <a:pt x="129" y="427"/>
                  </a:cubicBezTo>
                  <a:cubicBezTo>
                    <a:pt x="119" y="417"/>
                    <a:pt x="103" y="422"/>
                    <a:pt x="95" y="434"/>
                  </a:cubicBezTo>
                  <a:cubicBezTo>
                    <a:pt x="91" y="441"/>
                    <a:pt x="86" y="448"/>
                    <a:pt x="81" y="455"/>
                  </a:cubicBezTo>
                  <a:close/>
                  <a:moveTo>
                    <a:pt x="190" y="360"/>
                  </a:moveTo>
                  <a:cubicBezTo>
                    <a:pt x="190" y="345"/>
                    <a:pt x="190" y="333"/>
                    <a:pt x="190" y="320"/>
                  </a:cubicBezTo>
                  <a:cubicBezTo>
                    <a:pt x="178" y="320"/>
                    <a:pt x="169" y="320"/>
                    <a:pt x="159" y="320"/>
                  </a:cubicBezTo>
                  <a:cubicBezTo>
                    <a:pt x="148" y="320"/>
                    <a:pt x="137" y="320"/>
                    <a:pt x="128" y="310"/>
                  </a:cubicBezTo>
                  <a:cubicBezTo>
                    <a:pt x="121" y="302"/>
                    <a:pt x="104" y="305"/>
                    <a:pt x="98" y="314"/>
                  </a:cubicBezTo>
                  <a:cubicBezTo>
                    <a:pt x="91" y="322"/>
                    <a:pt x="86" y="332"/>
                    <a:pt x="81" y="339"/>
                  </a:cubicBezTo>
                  <a:cubicBezTo>
                    <a:pt x="85" y="346"/>
                    <a:pt x="90" y="352"/>
                    <a:pt x="93" y="358"/>
                  </a:cubicBezTo>
                  <a:cubicBezTo>
                    <a:pt x="101" y="373"/>
                    <a:pt x="117" y="378"/>
                    <a:pt x="130" y="368"/>
                  </a:cubicBezTo>
                  <a:cubicBezTo>
                    <a:pt x="139" y="360"/>
                    <a:pt x="148" y="360"/>
                    <a:pt x="159" y="360"/>
                  </a:cubicBezTo>
                  <a:cubicBezTo>
                    <a:pt x="169" y="360"/>
                    <a:pt x="179" y="360"/>
                    <a:pt x="190" y="360"/>
                  </a:cubicBezTo>
                  <a:close/>
                  <a:moveTo>
                    <a:pt x="597" y="436"/>
                  </a:moveTo>
                  <a:cubicBezTo>
                    <a:pt x="597" y="451"/>
                    <a:pt x="597" y="464"/>
                    <a:pt x="597" y="478"/>
                  </a:cubicBezTo>
                  <a:cubicBezTo>
                    <a:pt x="618" y="478"/>
                    <a:pt x="638" y="479"/>
                    <a:pt x="658" y="478"/>
                  </a:cubicBezTo>
                  <a:cubicBezTo>
                    <a:pt x="667" y="478"/>
                    <a:pt x="677" y="477"/>
                    <a:pt x="685" y="475"/>
                  </a:cubicBezTo>
                  <a:cubicBezTo>
                    <a:pt x="695" y="472"/>
                    <a:pt x="698" y="464"/>
                    <a:pt x="698" y="455"/>
                  </a:cubicBezTo>
                  <a:cubicBezTo>
                    <a:pt x="698" y="446"/>
                    <a:pt x="694" y="441"/>
                    <a:pt x="686" y="439"/>
                  </a:cubicBezTo>
                  <a:cubicBezTo>
                    <a:pt x="681" y="438"/>
                    <a:pt x="677" y="436"/>
                    <a:pt x="672" y="436"/>
                  </a:cubicBezTo>
                  <a:cubicBezTo>
                    <a:pt x="648" y="436"/>
                    <a:pt x="623" y="436"/>
                    <a:pt x="597" y="436"/>
                  </a:cubicBezTo>
                  <a:close/>
                  <a:moveTo>
                    <a:pt x="597" y="320"/>
                  </a:moveTo>
                  <a:cubicBezTo>
                    <a:pt x="597" y="334"/>
                    <a:pt x="597" y="346"/>
                    <a:pt x="597" y="359"/>
                  </a:cubicBezTo>
                  <a:cubicBezTo>
                    <a:pt x="626" y="359"/>
                    <a:pt x="653" y="360"/>
                    <a:pt x="681" y="359"/>
                  </a:cubicBezTo>
                  <a:cubicBezTo>
                    <a:pt x="691" y="359"/>
                    <a:pt x="696" y="352"/>
                    <a:pt x="698" y="343"/>
                  </a:cubicBezTo>
                  <a:cubicBezTo>
                    <a:pt x="700" y="330"/>
                    <a:pt x="692" y="321"/>
                    <a:pt x="677" y="320"/>
                  </a:cubicBezTo>
                  <a:cubicBezTo>
                    <a:pt x="651" y="319"/>
                    <a:pt x="625" y="320"/>
                    <a:pt x="597" y="3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76">
              <a:extLst>
                <a:ext uri="{FF2B5EF4-FFF2-40B4-BE49-F238E27FC236}">
                  <a16:creationId xmlns:a16="http://schemas.microsoft.com/office/drawing/2014/main" id="{48EC3186-E74C-431C-A669-5C0D2DAB7E3C}"/>
                </a:ext>
              </a:extLst>
            </p:cNvPr>
            <p:cNvSpPr>
              <a:spLocks/>
            </p:cNvSpPr>
            <p:nvPr userDrawn="1"/>
          </p:nvSpPr>
          <p:spPr bwMode="auto">
            <a:xfrm>
              <a:off x="4321112" y="295399"/>
              <a:ext cx="50810" cy="64670"/>
            </a:xfrm>
            <a:custGeom>
              <a:avLst/>
              <a:gdLst>
                <a:gd name="T0" fmla="*/ 22 w 22"/>
                <a:gd name="T1" fmla="*/ 28 h 28"/>
                <a:gd name="T2" fmla="*/ 0 w 22"/>
                <a:gd name="T3" fmla="*/ 28 h 28"/>
                <a:gd name="T4" fmla="*/ 10 w 22"/>
                <a:gd name="T5" fmla="*/ 0 h 28"/>
                <a:gd name="T6" fmla="*/ 22 w 22"/>
                <a:gd name="T7" fmla="*/ 28 h 28"/>
              </a:gdLst>
              <a:ahLst/>
              <a:cxnLst>
                <a:cxn ang="0">
                  <a:pos x="T0" y="T1"/>
                </a:cxn>
                <a:cxn ang="0">
                  <a:pos x="T2" y="T3"/>
                </a:cxn>
                <a:cxn ang="0">
                  <a:pos x="T4" y="T5"/>
                </a:cxn>
                <a:cxn ang="0">
                  <a:pos x="T6" y="T7"/>
                </a:cxn>
              </a:cxnLst>
              <a:rect l="0" t="0" r="r" b="b"/>
              <a:pathLst>
                <a:path w="22" h="28">
                  <a:moveTo>
                    <a:pt x="22" y="28"/>
                  </a:moveTo>
                  <a:cubicBezTo>
                    <a:pt x="14" y="28"/>
                    <a:pt x="9" y="28"/>
                    <a:pt x="0" y="28"/>
                  </a:cubicBezTo>
                  <a:cubicBezTo>
                    <a:pt x="3" y="19"/>
                    <a:pt x="6" y="12"/>
                    <a:pt x="10" y="0"/>
                  </a:cubicBezTo>
                  <a:cubicBezTo>
                    <a:pt x="15" y="11"/>
                    <a:pt x="18" y="19"/>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90">
              <a:extLst>
                <a:ext uri="{FF2B5EF4-FFF2-40B4-BE49-F238E27FC236}">
                  <a16:creationId xmlns:a16="http://schemas.microsoft.com/office/drawing/2014/main" id="{9FA0232C-CEAC-4DDB-BCC6-0CE8CF059EBD}"/>
                </a:ext>
              </a:extLst>
            </p:cNvPr>
            <p:cNvSpPr>
              <a:spLocks/>
            </p:cNvSpPr>
            <p:nvPr userDrawn="1"/>
          </p:nvSpPr>
          <p:spPr bwMode="auto">
            <a:xfrm>
              <a:off x="3764492" y="-1727833"/>
              <a:ext cx="50810" cy="34645"/>
            </a:xfrm>
            <a:custGeom>
              <a:avLst/>
              <a:gdLst>
                <a:gd name="T0" fmla="*/ 22 w 22"/>
                <a:gd name="T1" fmla="*/ 0 h 15"/>
                <a:gd name="T2" fmla="*/ 0 w 22"/>
                <a:gd name="T3" fmla="*/ 1 h 15"/>
                <a:gd name="T4" fmla="*/ 22 w 22"/>
                <a:gd name="T5" fmla="*/ 0 h 15"/>
              </a:gdLst>
              <a:ahLst/>
              <a:cxnLst>
                <a:cxn ang="0">
                  <a:pos x="T0" y="T1"/>
                </a:cxn>
                <a:cxn ang="0">
                  <a:pos x="T2" y="T3"/>
                </a:cxn>
                <a:cxn ang="0">
                  <a:pos x="T4" y="T5"/>
                </a:cxn>
              </a:cxnLst>
              <a:rect l="0" t="0" r="r" b="b"/>
              <a:pathLst>
                <a:path w="22" h="15">
                  <a:moveTo>
                    <a:pt x="22" y="0"/>
                  </a:moveTo>
                  <a:cubicBezTo>
                    <a:pt x="10" y="15"/>
                    <a:pt x="10" y="15"/>
                    <a:pt x="0" y="1"/>
                  </a:cubicBezTo>
                  <a:cubicBezTo>
                    <a:pt x="7" y="0"/>
                    <a:pt x="1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91">
              <a:extLst>
                <a:ext uri="{FF2B5EF4-FFF2-40B4-BE49-F238E27FC236}">
                  <a16:creationId xmlns:a16="http://schemas.microsoft.com/office/drawing/2014/main" id="{F05242E0-2240-43D7-B4EA-0B7BEB20886A}"/>
                </a:ext>
              </a:extLst>
            </p:cNvPr>
            <p:cNvSpPr>
              <a:spLocks/>
            </p:cNvSpPr>
            <p:nvPr userDrawn="1"/>
          </p:nvSpPr>
          <p:spPr bwMode="auto">
            <a:xfrm>
              <a:off x="3769112" y="-1794813"/>
              <a:ext cx="39265" cy="27715"/>
            </a:xfrm>
            <a:custGeom>
              <a:avLst/>
              <a:gdLst>
                <a:gd name="T0" fmla="*/ 17 w 17"/>
                <a:gd name="T1" fmla="*/ 12 h 12"/>
                <a:gd name="T2" fmla="*/ 0 w 17"/>
                <a:gd name="T3" fmla="*/ 12 h 12"/>
                <a:gd name="T4" fmla="*/ 17 w 17"/>
                <a:gd name="T5" fmla="*/ 12 h 12"/>
              </a:gdLst>
              <a:ahLst/>
              <a:cxnLst>
                <a:cxn ang="0">
                  <a:pos x="T0" y="T1"/>
                </a:cxn>
                <a:cxn ang="0">
                  <a:pos x="T2" y="T3"/>
                </a:cxn>
                <a:cxn ang="0">
                  <a:pos x="T4" y="T5"/>
                </a:cxn>
              </a:cxnLst>
              <a:rect l="0" t="0" r="r" b="b"/>
              <a:pathLst>
                <a:path w="17" h="12">
                  <a:moveTo>
                    <a:pt x="17" y="12"/>
                  </a:moveTo>
                  <a:cubicBezTo>
                    <a:pt x="11" y="12"/>
                    <a:pt x="5" y="12"/>
                    <a:pt x="0" y="12"/>
                  </a:cubicBezTo>
                  <a:cubicBezTo>
                    <a:pt x="7" y="0"/>
                    <a:pt x="7" y="0"/>
                    <a:pt x="1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92">
              <a:extLst>
                <a:ext uri="{FF2B5EF4-FFF2-40B4-BE49-F238E27FC236}">
                  <a16:creationId xmlns:a16="http://schemas.microsoft.com/office/drawing/2014/main" id="{8C3C74EE-2417-4CEF-9F00-1B5F245FC755}"/>
                </a:ext>
              </a:extLst>
            </p:cNvPr>
            <p:cNvSpPr>
              <a:spLocks/>
            </p:cNvSpPr>
            <p:nvPr userDrawn="1"/>
          </p:nvSpPr>
          <p:spPr bwMode="auto">
            <a:xfrm>
              <a:off x="3764492" y="-1993438"/>
              <a:ext cx="46194" cy="32335"/>
            </a:xfrm>
            <a:custGeom>
              <a:avLst/>
              <a:gdLst>
                <a:gd name="T0" fmla="*/ 0 w 20"/>
                <a:gd name="T1" fmla="*/ 0 h 14"/>
                <a:gd name="T2" fmla="*/ 20 w 20"/>
                <a:gd name="T3" fmla="*/ 0 h 14"/>
                <a:gd name="T4" fmla="*/ 0 w 20"/>
                <a:gd name="T5" fmla="*/ 0 h 14"/>
              </a:gdLst>
              <a:ahLst/>
              <a:cxnLst>
                <a:cxn ang="0">
                  <a:pos x="T0" y="T1"/>
                </a:cxn>
                <a:cxn ang="0">
                  <a:pos x="T2" y="T3"/>
                </a:cxn>
                <a:cxn ang="0">
                  <a:pos x="T4" y="T5"/>
                </a:cxn>
              </a:cxnLst>
              <a:rect l="0" t="0" r="r" b="b"/>
              <a:pathLst>
                <a:path w="20" h="14">
                  <a:moveTo>
                    <a:pt x="0" y="0"/>
                  </a:moveTo>
                  <a:cubicBezTo>
                    <a:pt x="8" y="0"/>
                    <a:pt x="13" y="0"/>
                    <a:pt x="20" y="0"/>
                  </a:cubicBezTo>
                  <a:cubicBezTo>
                    <a:pt x="11" y="14"/>
                    <a:pt x="1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93">
              <a:extLst>
                <a:ext uri="{FF2B5EF4-FFF2-40B4-BE49-F238E27FC236}">
                  <a16:creationId xmlns:a16="http://schemas.microsoft.com/office/drawing/2014/main" id="{C893E8AB-33BC-43E8-AAF1-BC088229BAB4}"/>
                </a:ext>
              </a:extLst>
            </p:cNvPr>
            <p:cNvSpPr>
              <a:spLocks/>
            </p:cNvSpPr>
            <p:nvPr userDrawn="1"/>
          </p:nvSpPr>
          <p:spPr bwMode="auto">
            <a:xfrm>
              <a:off x="3766802" y="-2062728"/>
              <a:ext cx="41575" cy="27715"/>
            </a:xfrm>
            <a:custGeom>
              <a:avLst/>
              <a:gdLst>
                <a:gd name="T0" fmla="*/ 18 w 18"/>
                <a:gd name="T1" fmla="*/ 12 h 12"/>
                <a:gd name="T2" fmla="*/ 0 w 18"/>
                <a:gd name="T3" fmla="*/ 12 h 12"/>
                <a:gd name="T4" fmla="*/ 18 w 18"/>
                <a:gd name="T5" fmla="*/ 12 h 12"/>
              </a:gdLst>
              <a:ahLst/>
              <a:cxnLst>
                <a:cxn ang="0">
                  <a:pos x="T0" y="T1"/>
                </a:cxn>
                <a:cxn ang="0">
                  <a:pos x="T2" y="T3"/>
                </a:cxn>
                <a:cxn ang="0">
                  <a:pos x="T4" y="T5"/>
                </a:cxn>
              </a:cxnLst>
              <a:rect l="0" t="0" r="r" b="b"/>
              <a:pathLst>
                <a:path w="18" h="12">
                  <a:moveTo>
                    <a:pt x="18" y="12"/>
                  </a:moveTo>
                  <a:cubicBezTo>
                    <a:pt x="12" y="12"/>
                    <a:pt x="6" y="12"/>
                    <a:pt x="0" y="12"/>
                  </a:cubicBezTo>
                  <a:cubicBezTo>
                    <a:pt x="9" y="0"/>
                    <a:pt x="9" y="0"/>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6021741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空白">
    <p:bg>
      <p:bgPr>
        <a:blipFill dpi="0" rotWithShape="1">
          <a:blip r:embed="rId2">
            <a:alphaModFix amt="10000"/>
            <a:lum/>
          </a:blip>
          <a:srcRect/>
          <a:stretch>
            <a:fillRect t="-9000" b="-9000"/>
          </a:stretch>
        </a:blipFill>
        <a:effectLst/>
      </p:bgPr>
    </p:bg>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id="{D00F6649-E5EC-49E6-8D4E-EE682E91209C}"/>
              </a:ext>
            </a:extLst>
          </p:cNvPr>
          <p:cNvSpPr>
            <a:spLocks noGrp="1"/>
          </p:cNvSpPr>
          <p:nvPr>
            <p:ph type="pic" sz="quarter" idx="13" hasCustomPrompt="1"/>
          </p:nvPr>
        </p:nvSpPr>
        <p:spPr>
          <a:xfrm>
            <a:off x="1778000" y="1278467"/>
            <a:ext cx="4739266" cy="4309533"/>
          </a:xfrm>
          <a:prstGeom prst="parallelogram">
            <a:avLst/>
          </a:prstGeom>
        </p:spPr>
        <p:txBody>
          <a:bodyPr/>
          <a:lstStyle>
            <a:lvl1pPr>
              <a:defRPr/>
            </a:lvl1pPr>
          </a:lstStyle>
          <a:p>
            <a:r>
              <a:rPr lang="en-US" altLang="zh-CN"/>
              <a:t>Picture</a:t>
            </a:r>
            <a:endParaRPr lang="zh-CN" altLang="en-US"/>
          </a:p>
        </p:txBody>
      </p:sp>
      <p:sp>
        <p:nvSpPr>
          <p:cNvPr id="138" name="图片占位符 5">
            <a:extLst>
              <a:ext uri="{FF2B5EF4-FFF2-40B4-BE49-F238E27FC236}">
                <a16:creationId xmlns:a16="http://schemas.microsoft.com/office/drawing/2014/main" id="{A9661183-BCA8-4FAE-A56A-39A343039D12}"/>
              </a:ext>
            </a:extLst>
          </p:cNvPr>
          <p:cNvSpPr>
            <a:spLocks noGrp="1"/>
          </p:cNvSpPr>
          <p:nvPr>
            <p:ph type="pic" sz="quarter" idx="14" hasCustomPrompt="1"/>
          </p:nvPr>
        </p:nvSpPr>
        <p:spPr>
          <a:xfrm>
            <a:off x="5446949" y="1278467"/>
            <a:ext cx="4739266" cy="4309533"/>
          </a:xfrm>
          <a:prstGeom prst="parallelogram">
            <a:avLst/>
          </a:prstGeom>
        </p:spPr>
        <p:txBody>
          <a:bodyPr/>
          <a:lstStyle>
            <a:lvl1pPr>
              <a:defRPr/>
            </a:lvl1pPr>
          </a:lstStyle>
          <a:p>
            <a:r>
              <a:rPr lang="en-US" altLang="zh-CN"/>
              <a:t>Picture</a:t>
            </a:r>
            <a:endParaRPr lang="zh-CN" altLang="en-US"/>
          </a:p>
        </p:txBody>
      </p:sp>
      <p:cxnSp>
        <p:nvCxnSpPr>
          <p:cNvPr id="69" name="直接连接符 68">
            <a:extLst>
              <a:ext uri="{FF2B5EF4-FFF2-40B4-BE49-F238E27FC236}">
                <a16:creationId xmlns:a16="http://schemas.microsoft.com/office/drawing/2014/main" id="{DD21EADC-5726-40F9-B877-2651FB0EA539}"/>
              </a:ext>
            </a:extLst>
          </p:cNvPr>
          <p:cNvCxnSpPr>
            <a:cxnSpLocks/>
          </p:cNvCxnSpPr>
          <p:nvPr userDrawn="1"/>
        </p:nvCxnSpPr>
        <p:spPr>
          <a:xfrm>
            <a:off x="787400" y="925162"/>
            <a:ext cx="107324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0" name="组合 69">
            <a:extLst>
              <a:ext uri="{FF2B5EF4-FFF2-40B4-BE49-F238E27FC236}">
                <a16:creationId xmlns:a16="http://schemas.microsoft.com/office/drawing/2014/main" id="{B2358B7B-050A-424D-A1F1-448286086549}"/>
              </a:ext>
            </a:extLst>
          </p:cNvPr>
          <p:cNvGrpSpPr/>
          <p:nvPr userDrawn="1"/>
        </p:nvGrpSpPr>
        <p:grpSpPr>
          <a:xfrm>
            <a:off x="9423400" y="188992"/>
            <a:ext cx="2095500" cy="593829"/>
            <a:chOff x="3403600" y="2336027"/>
            <a:chExt cx="3253406" cy="921959"/>
          </a:xfrm>
          <a:solidFill>
            <a:srgbClr val="51247A"/>
          </a:solidFill>
        </p:grpSpPr>
        <p:sp>
          <p:nvSpPr>
            <p:cNvPr id="71" name="Freeform 6">
              <a:extLst>
                <a:ext uri="{FF2B5EF4-FFF2-40B4-BE49-F238E27FC236}">
                  <a16:creationId xmlns:a16="http://schemas.microsoft.com/office/drawing/2014/main" id="{BFEC39F2-8A4F-4669-BB8C-4BB9943FB62C}"/>
                </a:ext>
              </a:extLst>
            </p:cNvPr>
            <p:cNvSpPr>
              <a:spLocks noEditPoints="1"/>
            </p:cNvSpPr>
            <p:nvPr userDrawn="1"/>
          </p:nvSpPr>
          <p:spPr bwMode="auto">
            <a:xfrm>
              <a:off x="6470015" y="2766500"/>
              <a:ext cx="186991" cy="192075"/>
            </a:xfrm>
            <a:custGeom>
              <a:avLst/>
              <a:gdLst>
                <a:gd name="T0" fmla="*/ 330 w 330"/>
                <a:gd name="T1" fmla="*/ 194 h 340"/>
                <a:gd name="T2" fmla="*/ 321 w 330"/>
                <a:gd name="T3" fmla="*/ 228 h 340"/>
                <a:gd name="T4" fmla="*/ 172 w 330"/>
                <a:gd name="T5" fmla="*/ 337 h 340"/>
                <a:gd name="T6" fmla="*/ 14 w 330"/>
                <a:gd name="T7" fmla="*/ 337 h 340"/>
                <a:gd name="T8" fmla="*/ 0 w 330"/>
                <a:gd name="T9" fmla="*/ 334 h 340"/>
                <a:gd name="T10" fmla="*/ 11 w 330"/>
                <a:gd name="T11" fmla="*/ 326 h 340"/>
                <a:gd name="T12" fmla="*/ 35 w 330"/>
                <a:gd name="T13" fmla="*/ 296 h 340"/>
                <a:gd name="T14" fmla="*/ 35 w 330"/>
                <a:gd name="T15" fmla="*/ 288 h 340"/>
                <a:gd name="T16" fmla="*/ 35 w 330"/>
                <a:gd name="T17" fmla="*/ 50 h 340"/>
                <a:gd name="T18" fmla="*/ 34 w 330"/>
                <a:gd name="T19" fmla="*/ 38 h 340"/>
                <a:gd name="T20" fmla="*/ 15 w 330"/>
                <a:gd name="T21" fmla="*/ 13 h 340"/>
                <a:gd name="T22" fmla="*/ 0 w 330"/>
                <a:gd name="T23" fmla="*/ 6 h 340"/>
                <a:gd name="T24" fmla="*/ 13 w 330"/>
                <a:gd name="T25" fmla="*/ 2 h 340"/>
                <a:gd name="T26" fmla="*/ 167 w 330"/>
                <a:gd name="T27" fmla="*/ 2 h 340"/>
                <a:gd name="T28" fmla="*/ 275 w 330"/>
                <a:gd name="T29" fmla="*/ 38 h 340"/>
                <a:gd name="T30" fmla="*/ 327 w 330"/>
                <a:gd name="T31" fmla="*/ 125 h 340"/>
                <a:gd name="T32" fmla="*/ 330 w 330"/>
                <a:gd name="T33" fmla="*/ 134 h 340"/>
                <a:gd name="T34" fmla="*/ 330 w 330"/>
                <a:gd name="T35" fmla="*/ 194 h 340"/>
                <a:gd name="T36" fmla="*/ 100 w 330"/>
                <a:gd name="T37" fmla="*/ 27 h 340"/>
                <a:gd name="T38" fmla="*/ 100 w 330"/>
                <a:gd name="T39" fmla="*/ 308 h 340"/>
                <a:gd name="T40" fmla="*/ 111 w 330"/>
                <a:gd name="T41" fmla="*/ 312 h 340"/>
                <a:gd name="T42" fmla="*/ 218 w 330"/>
                <a:gd name="T43" fmla="*/ 291 h 340"/>
                <a:gd name="T44" fmla="*/ 275 w 330"/>
                <a:gd name="T45" fmla="*/ 206 h 340"/>
                <a:gd name="T46" fmla="*/ 254 w 330"/>
                <a:gd name="T47" fmla="*/ 77 h 340"/>
                <a:gd name="T48" fmla="*/ 104 w 330"/>
                <a:gd name="T49" fmla="*/ 24 h 340"/>
                <a:gd name="T50" fmla="*/ 100 w 330"/>
                <a:gd name="T51" fmla="*/ 2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0" h="340">
                  <a:moveTo>
                    <a:pt x="330" y="194"/>
                  </a:moveTo>
                  <a:cubicBezTo>
                    <a:pt x="327" y="205"/>
                    <a:pt x="325" y="217"/>
                    <a:pt x="321" y="228"/>
                  </a:cubicBezTo>
                  <a:cubicBezTo>
                    <a:pt x="294" y="296"/>
                    <a:pt x="242" y="332"/>
                    <a:pt x="172" y="337"/>
                  </a:cubicBezTo>
                  <a:cubicBezTo>
                    <a:pt x="119" y="340"/>
                    <a:pt x="67" y="337"/>
                    <a:pt x="14" y="337"/>
                  </a:cubicBezTo>
                  <a:cubicBezTo>
                    <a:pt x="10" y="337"/>
                    <a:pt x="7" y="335"/>
                    <a:pt x="0" y="334"/>
                  </a:cubicBezTo>
                  <a:cubicBezTo>
                    <a:pt x="6" y="330"/>
                    <a:pt x="8" y="327"/>
                    <a:pt x="11" y="326"/>
                  </a:cubicBezTo>
                  <a:cubicBezTo>
                    <a:pt x="28" y="320"/>
                    <a:pt x="33" y="314"/>
                    <a:pt x="35" y="296"/>
                  </a:cubicBezTo>
                  <a:cubicBezTo>
                    <a:pt x="35" y="293"/>
                    <a:pt x="35" y="291"/>
                    <a:pt x="35" y="288"/>
                  </a:cubicBezTo>
                  <a:cubicBezTo>
                    <a:pt x="35" y="209"/>
                    <a:pt x="35" y="129"/>
                    <a:pt x="35" y="50"/>
                  </a:cubicBezTo>
                  <a:cubicBezTo>
                    <a:pt x="35" y="46"/>
                    <a:pt x="35" y="42"/>
                    <a:pt x="34" y="38"/>
                  </a:cubicBezTo>
                  <a:cubicBezTo>
                    <a:pt x="32" y="26"/>
                    <a:pt x="28" y="17"/>
                    <a:pt x="15" y="13"/>
                  </a:cubicBezTo>
                  <a:cubicBezTo>
                    <a:pt x="11" y="12"/>
                    <a:pt x="7" y="9"/>
                    <a:pt x="0" y="6"/>
                  </a:cubicBezTo>
                  <a:cubicBezTo>
                    <a:pt x="6" y="4"/>
                    <a:pt x="10" y="2"/>
                    <a:pt x="13" y="2"/>
                  </a:cubicBezTo>
                  <a:cubicBezTo>
                    <a:pt x="64" y="1"/>
                    <a:pt x="116" y="0"/>
                    <a:pt x="167" y="2"/>
                  </a:cubicBezTo>
                  <a:cubicBezTo>
                    <a:pt x="206" y="3"/>
                    <a:pt x="243" y="13"/>
                    <a:pt x="275" y="38"/>
                  </a:cubicBezTo>
                  <a:cubicBezTo>
                    <a:pt x="303" y="61"/>
                    <a:pt x="321" y="89"/>
                    <a:pt x="327" y="125"/>
                  </a:cubicBezTo>
                  <a:cubicBezTo>
                    <a:pt x="327" y="128"/>
                    <a:pt x="329" y="131"/>
                    <a:pt x="330" y="134"/>
                  </a:cubicBezTo>
                  <a:cubicBezTo>
                    <a:pt x="330" y="154"/>
                    <a:pt x="330" y="174"/>
                    <a:pt x="330" y="194"/>
                  </a:cubicBezTo>
                  <a:close/>
                  <a:moveTo>
                    <a:pt x="100" y="27"/>
                  </a:moveTo>
                  <a:cubicBezTo>
                    <a:pt x="100" y="120"/>
                    <a:pt x="100" y="214"/>
                    <a:pt x="100" y="308"/>
                  </a:cubicBezTo>
                  <a:cubicBezTo>
                    <a:pt x="104" y="310"/>
                    <a:pt x="107" y="312"/>
                    <a:pt x="111" y="312"/>
                  </a:cubicBezTo>
                  <a:cubicBezTo>
                    <a:pt x="149" y="316"/>
                    <a:pt x="185" y="311"/>
                    <a:pt x="218" y="291"/>
                  </a:cubicBezTo>
                  <a:cubicBezTo>
                    <a:pt x="251" y="272"/>
                    <a:pt x="268" y="242"/>
                    <a:pt x="275" y="206"/>
                  </a:cubicBezTo>
                  <a:cubicBezTo>
                    <a:pt x="284" y="160"/>
                    <a:pt x="279" y="117"/>
                    <a:pt x="254" y="77"/>
                  </a:cubicBezTo>
                  <a:cubicBezTo>
                    <a:pt x="223" y="29"/>
                    <a:pt x="162" y="13"/>
                    <a:pt x="104" y="24"/>
                  </a:cubicBezTo>
                  <a:cubicBezTo>
                    <a:pt x="102" y="24"/>
                    <a:pt x="101" y="26"/>
                    <a:pt x="10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7">
              <a:extLst>
                <a:ext uri="{FF2B5EF4-FFF2-40B4-BE49-F238E27FC236}">
                  <a16:creationId xmlns:a16="http://schemas.microsoft.com/office/drawing/2014/main" id="{3E242124-2B8D-418A-B27C-BB5628193698}"/>
                </a:ext>
              </a:extLst>
            </p:cNvPr>
            <p:cNvSpPr>
              <a:spLocks/>
            </p:cNvSpPr>
            <p:nvPr userDrawn="1"/>
          </p:nvSpPr>
          <p:spPr bwMode="auto">
            <a:xfrm>
              <a:off x="6472840" y="2413422"/>
              <a:ext cx="184166" cy="193770"/>
            </a:xfrm>
            <a:custGeom>
              <a:avLst/>
              <a:gdLst>
                <a:gd name="T0" fmla="*/ 325 w 325"/>
                <a:gd name="T1" fmla="*/ 14 h 342"/>
                <a:gd name="T2" fmla="*/ 284 w 325"/>
                <a:gd name="T3" fmla="*/ 49 h 342"/>
                <a:gd name="T4" fmla="*/ 203 w 325"/>
                <a:gd name="T5" fmla="*/ 187 h 342"/>
                <a:gd name="T6" fmla="*/ 198 w 325"/>
                <a:gd name="T7" fmla="*/ 210 h 342"/>
                <a:gd name="T8" fmla="*/ 198 w 325"/>
                <a:gd name="T9" fmla="*/ 288 h 342"/>
                <a:gd name="T10" fmla="*/ 233 w 325"/>
                <a:gd name="T11" fmla="*/ 333 h 342"/>
                <a:gd name="T12" fmla="*/ 226 w 325"/>
                <a:gd name="T13" fmla="*/ 341 h 342"/>
                <a:gd name="T14" fmla="*/ 216 w 325"/>
                <a:gd name="T15" fmla="*/ 341 h 342"/>
                <a:gd name="T16" fmla="*/ 106 w 325"/>
                <a:gd name="T17" fmla="*/ 341 h 342"/>
                <a:gd name="T18" fmla="*/ 114 w 325"/>
                <a:gd name="T19" fmla="*/ 330 h 342"/>
                <a:gd name="T20" fmla="*/ 140 w 325"/>
                <a:gd name="T21" fmla="*/ 294 h 342"/>
                <a:gd name="T22" fmla="*/ 140 w 325"/>
                <a:gd name="T23" fmla="*/ 212 h 342"/>
                <a:gd name="T24" fmla="*/ 133 w 325"/>
                <a:gd name="T25" fmla="*/ 188 h 342"/>
                <a:gd name="T26" fmla="*/ 36 w 325"/>
                <a:gd name="T27" fmla="*/ 39 h 342"/>
                <a:gd name="T28" fmla="*/ 10 w 325"/>
                <a:gd name="T29" fmla="*/ 16 h 342"/>
                <a:gd name="T30" fmla="*/ 0 w 325"/>
                <a:gd name="T31" fmla="*/ 7 h 342"/>
                <a:gd name="T32" fmla="*/ 115 w 325"/>
                <a:gd name="T33" fmla="*/ 3 h 342"/>
                <a:gd name="T34" fmla="*/ 122 w 325"/>
                <a:gd name="T35" fmla="*/ 6 h 342"/>
                <a:gd name="T36" fmla="*/ 124 w 325"/>
                <a:gd name="T37" fmla="*/ 11 h 342"/>
                <a:gd name="T38" fmla="*/ 113 w 325"/>
                <a:gd name="T39" fmla="*/ 53 h 342"/>
                <a:gd name="T40" fmla="*/ 174 w 325"/>
                <a:gd name="T41" fmla="*/ 147 h 342"/>
                <a:gd name="T42" fmla="*/ 187 w 325"/>
                <a:gd name="T43" fmla="*/ 164 h 342"/>
                <a:gd name="T44" fmla="*/ 260 w 325"/>
                <a:gd name="T45" fmla="*/ 40 h 342"/>
                <a:gd name="T46" fmla="*/ 251 w 325"/>
                <a:gd name="T47" fmla="*/ 15 h 342"/>
                <a:gd name="T48" fmla="*/ 242 w 325"/>
                <a:gd name="T49" fmla="*/ 12 h 342"/>
                <a:gd name="T50" fmla="*/ 255 w 325"/>
                <a:gd name="T51" fmla="*/ 3 h 342"/>
                <a:gd name="T52" fmla="*/ 325 w 325"/>
                <a:gd name="T53" fmla="*/ 2 h 342"/>
                <a:gd name="T54" fmla="*/ 325 w 325"/>
                <a:gd name="T55" fmla="*/ 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 h="342">
                  <a:moveTo>
                    <a:pt x="325" y="14"/>
                  </a:moveTo>
                  <a:cubicBezTo>
                    <a:pt x="306" y="19"/>
                    <a:pt x="294" y="33"/>
                    <a:pt x="284" y="49"/>
                  </a:cubicBezTo>
                  <a:cubicBezTo>
                    <a:pt x="257" y="95"/>
                    <a:pt x="230" y="141"/>
                    <a:pt x="203" y="187"/>
                  </a:cubicBezTo>
                  <a:cubicBezTo>
                    <a:pt x="200" y="194"/>
                    <a:pt x="198" y="202"/>
                    <a:pt x="198" y="210"/>
                  </a:cubicBezTo>
                  <a:cubicBezTo>
                    <a:pt x="197" y="236"/>
                    <a:pt x="198" y="262"/>
                    <a:pt x="198" y="288"/>
                  </a:cubicBezTo>
                  <a:cubicBezTo>
                    <a:pt x="198" y="319"/>
                    <a:pt x="201" y="324"/>
                    <a:pt x="233" y="333"/>
                  </a:cubicBezTo>
                  <a:cubicBezTo>
                    <a:pt x="230" y="336"/>
                    <a:pt x="229" y="339"/>
                    <a:pt x="226" y="341"/>
                  </a:cubicBezTo>
                  <a:cubicBezTo>
                    <a:pt x="224" y="342"/>
                    <a:pt x="220" y="341"/>
                    <a:pt x="216" y="341"/>
                  </a:cubicBezTo>
                  <a:cubicBezTo>
                    <a:pt x="181" y="341"/>
                    <a:pt x="146" y="341"/>
                    <a:pt x="106" y="341"/>
                  </a:cubicBezTo>
                  <a:cubicBezTo>
                    <a:pt x="110" y="335"/>
                    <a:pt x="112" y="331"/>
                    <a:pt x="114" y="330"/>
                  </a:cubicBezTo>
                  <a:cubicBezTo>
                    <a:pt x="137" y="321"/>
                    <a:pt x="140" y="317"/>
                    <a:pt x="140" y="294"/>
                  </a:cubicBezTo>
                  <a:cubicBezTo>
                    <a:pt x="141" y="266"/>
                    <a:pt x="141" y="239"/>
                    <a:pt x="140" y="212"/>
                  </a:cubicBezTo>
                  <a:cubicBezTo>
                    <a:pt x="140" y="204"/>
                    <a:pt x="137" y="195"/>
                    <a:pt x="133" y="188"/>
                  </a:cubicBezTo>
                  <a:cubicBezTo>
                    <a:pt x="101" y="138"/>
                    <a:pt x="68" y="89"/>
                    <a:pt x="36" y="39"/>
                  </a:cubicBezTo>
                  <a:cubicBezTo>
                    <a:pt x="29" y="29"/>
                    <a:pt x="22" y="20"/>
                    <a:pt x="10" y="16"/>
                  </a:cubicBezTo>
                  <a:cubicBezTo>
                    <a:pt x="6" y="15"/>
                    <a:pt x="4" y="11"/>
                    <a:pt x="0" y="7"/>
                  </a:cubicBezTo>
                  <a:cubicBezTo>
                    <a:pt x="14" y="3"/>
                    <a:pt x="92" y="0"/>
                    <a:pt x="115" y="3"/>
                  </a:cubicBezTo>
                  <a:cubicBezTo>
                    <a:pt x="118" y="3"/>
                    <a:pt x="120" y="4"/>
                    <a:pt x="122" y="6"/>
                  </a:cubicBezTo>
                  <a:cubicBezTo>
                    <a:pt x="124" y="6"/>
                    <a:pt x="123" y="9"/>
                    <a:pt x="124" y="11"/>
                  </a:cubicBezTo>
                  <a:cubicBezTo>
                    <a:pt x="96" y="24"/>
                    <a:pt x="95" y="27"/>
                    <a:pt x="113" y="53"/>
                  </a:cubicBezTo>
                  <a:cubicBezTo>
                    <a:pt x="133" y="84"/>
                    <a:pt x="154" y="116"/>
                    <a:pt x="174" y="147"/>
                  </a:cubicBezTo>
                  <a:cubicBezTo>
                    <a:pt x="178" y="152"/>
                    <a:pt x="182" y="157"/>
                    <a:pt x="187" y="164"/>
                  </a:cubicBezTo>
                  <a:cubicBezTo>
                    <a:pt x="212" y="121"/>
                    <a:pt x="236" y="80"/>
                    <a:pt x="260" y="40"/>
                  </a:cubicBezTo>
                  <a:cubicBezTo>
                    <a:pt x="267" y="27"/>
                    <a:pt x="264" y="21"/>
                    <a:pt x="251" y="15"/>
                  </a:cubicBezTo>
                  <a:cubicBezTo>
                    <a:pt x="248" y="14"/>
                    <a:pt x="245" y="13"/>
                    <a:pt x="242" y="12"/>
                  </a:cubicBezTo>
                  <a:cubicBezTo>
                    <a:pt x="242" y="1"/>
                    <a:pt x="250" y="3"/>
                    <a:pt x="255" y="3"/>
                  </a:cubicBezTo>
                  <a:cubicBezTo>
                    <a:pt x="278" y="2"/>
                    <a:pt x="302" y="2"/>
                    <a:pt x="325" y="2"/>
                  </a:cubicBezTo>
                  <a:cubicBezTo>
                    <a:pt x="325" y="6"/>
                    <a:pt x="325" y="10"/>
                    <a:pt x="3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8">
              <a:extLst>
                <a:ext uri="{FF2B5EF4-FFF2-40B4-BE49-F238E27FC236}">
                  <a16:creationId xmlns:a16="http://schemas.microsoft.com/office/drawing/2014/main" id="{05B6EA4E-3804-4450-8C6B-09BFB559D82E}"/>
                </a:ext>
              </a:extLst>
            </p:cNvPr>
            <p:cNvSpPr>
              <a:spLocks noEditPoints="1"/>
            </p:cNvSpPr>
            <p:nvPr userDrawn="1"/>
          </p:nvSpPr>
          <p:spPr bwMode="auto">
            <a:xfrm>
              <a:off x="3403600" y="2872142"/>
              <a:ext cx="808409" cy="385844"/>
            </a:xfrm>
            <a:custGeom>
              <a:avLst/>
              <a:gdLst>
                <a:gd name="T0" fmla="*/ 319 w 1428"/>
                <a:gd name="T1" fmla="*/ 515 h 682"/>
                <a:gd name="T2" fmla="*/ 162 w 1428"/>
                <a:gd name="T3" fmla="*/ 418 h 682"/>
                <a:gd name="T4" fmla="*/ 141 w 1428"/>
                <a:gd name="T5" fmla="*/ 334 h 682"/>
                <a:gd name="T6" fmla="*/ 16 w 1428"/>
                <a:gd name="T7" fmla="*/ 221 h 682"/>
                <a:gd name="T8" fmla="*/ 1 w 1428"/>
                <a:gd name="T9" fmla="*/ 25 h 682"/>
                <a:gd name="T10" fmla="*/ 17 w 1428"/>
                <a:gd name="T11" fmla="*/ 4 h 682"/>
                <a:gd name="T12" fmla="*/ 169 w 1428"/>
                <a:gd name="T13" fmla="*/ 17 h 682"/>
                <a:gd name="T14" fmla="*/ 317 w 1428"/>
                <a:gd name="T15" fmla="*/ 228 h 682"/>
                <a:gd name="T16" fmla="*/ 652 w 1428"/>
                <a:gd name="T17" fmla="*/ 352 h 682"/>
                <a:gd name="T18" fmla="*/ 774 w 1428"/>
                <a:gd name="T19" fmla="*/ 475 h 682"/>
                <a:gd name="T20" fmla="*/ 812 w 1428"/>
                <a:gd name="T21" fmla="*/ 343 h 682"/>
                <a:gd name="T22" fmla="*/ 1144 w 1428"/>
                <a:gd name="T23" fmla="*/ 198 h 682"/>
                <a:gd name="T24" fmla="*/ 1306 w 1428"/>
                <a:gd name="T25" fmla="*/ 3 h 682"/>
                <a:gd name="T26" fmla="*/ 1426 w 1428"/>
                <a:gd name="T27" fmla="*/ 5 h 682"/>
                <a:gd name="T28" fmla="*/ 1427 w 1428"/>
                <a:gd name="T29" fmla="*/ 191 h 682"/>
                <a:gd name="T30" fmla="*/ 1287 w 1428"/>
                <a:gd name="T31" fmla="*/ 320 h 682"/>
                <a:gd name="T32" fmla="*/ 1255 w 1428"/>
                <a:gd name="T33" fmla="*/ 426 h 682"/>
                <a:gd name="T34" fmla="*/ 1111 w 1428"/>
                <a:gd name="T35" fmla="*/ 515 h 682"/>
                <a:gd name="T36" fmla="*/ 1109 w 1428"/>
                <a:gd name="T37" fmla="*/ 425 h 682"/>
                <a:gd name="T38" fmla="*/ 972 w 1428"/>
                <a:gd name="T39" fmla="*/ 612 h 682"/>
                <a:gd name="T40" fmla="*/ 456 w 1428"/>
                <a:gd name="T41" fmla="*/ 479 h 682"/>
                <a:gd name="T42" fmla="*/ 494 w 1428"/>
                <a:gd name="T43" fmla="*/ 589 h 682"/>
                <a:gd name="T44" fmla="*/ 691 w 1428"/>
                <a:gd name="T45" fmla="*/ 626 h 682"/>
                <a:gd name="T46" fmla="*/ 920 w 1428"/>
                <a:gd name="T47" fmla="*/ 595 h 682"/>
                <a:gd name="T48" fmla="*/ 935 w 1428"/>
                <a:gd name="T49" fmla="*/ 503 h 682"/>
                <a:gd name="T50" fmla="*/ 494 w 1428"/>
                <a:gd name="T51" fmla="*/ 488 h 682"/>
                <a:gd name="T52" fmla="*/ 37 w 1428"/>
                <a:gd name="T53" fmla="*/ 64 h 682"/>
                <a:gd name="T54" fmla="*/ 50 w 1428"/>
                <a:gd name="T55" fmla="*/ 201 h 682"/>
                <a:gd name="T56" fmla="*/ 473 w 1428"/>
                <a:gd name="T57" fmla="*/ 444 h 682"/>
                <a:gd name="T58" fmla="*/ 588 w 1428"/>
                <a:gd name="T59" fmla="*/ 388 h 682"/>
                <a:gd name="T60" fmla="*/ 37 w 1428"/>
                <a:gd name="T61" fmla="*/ 64 h 682"/>
                <a:gd name="T62" fmla="*/ 837 w 1428"/>
                <a:gd name="T63" fmla="*/ 387 h 682"/>
                <a:gd name="T64" fmla="*/ 961 w 1428"/>
                <a:gd name="T65" fmla="*/ 441 h 682"/>
                <a:gd name="T66" fmla="*/ 1381 w 1428"/>
                <a:gd name="T67" fmla="*/ 196 h 682"/>
                <a:gd name="T68" fmla="*/ 1391 w 1428"/>
                <a:gd name="T69" fmla="*/ 80 h 682"/>
                <a:gd name="T70" fmla="*/ 828 w 1428"/>
                <a:gd name="T71" fmla="*/ 380 h 682"/>
                <a:gd name="T72" fmla="*/ 1153 w 1428"/>
                <a:gd name="T73" fmla="*/ 447 h 682"/>
                <a:gd name="T74" fmla="*/ 1249 w 1428"/>
                <a:gd name="T75" fmla="*/ 369 h 682"/>
                <a:gd name="T76" fmla="*/ 1145 w 1428"/>
                <a:gd name="T77" fmla="*/ 405 h 682"/>
                <a:gd name="T78" fmla="*/ 178 w 1428"/>
                <a:gd name="T79" fmla="*/ 346 h 682"/>
                <a:gd name="T80" fmla="*/ 264 w 1428"/>
                <a:gd name="T81" fmla="*/ 440 h 682"/>
                <a:gd name="T82" fmla="*/ 281 w 1428"/>
                <a:gd name="T83" fmla="*/ 412 h 682"/>
                <a:gd name="T84" fmla="*/ 186 w 1428"/>
                <a:gd name="T85" fmla="*/ 348 h 682"/>
                <a:gd name="T86" fmla="*/ 1249 w 1428"/>
                <a:gd name="T87" fmla="*/ 101 h 682"/>
                <a:gd name="T88" fmla="*/ 1249 w 1428"/>
                <a:gd name="T89" fmla="*/ 101 h 682"/>
                <a:gd name="T90" fmla="*/ 178 w 1428"/>
                <a:gd name="T91" fmla="*/ 108 h 682"/>
                <a:gd name="T92" fmla="*/ 213 w 1428"/>
                <a:gd name="T93" fmla="*/ 16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8" h="682">
                  <a:moveTo>
                    <a:pt x="319" y="425"/>
                  </a:moveTo>
                  <a:cubicBezTo>
                    <a:pt x="319" y="456"/>
                    <a:pt x="319" y="484"/>
                    <a:pt x="319" y="515"/>
                  </a:cubicBezTo>
                  <a:cubicBezTo>
                    <a:pt x="314" y="513"/>
                    <a:pt x="309" y="512"/>
                    <a:pt x="306" y="510"/>
                  </a:cubicBezTo>
                  <a:cubicBezTo>
                    <a:pt x="258" y="479"/>
                    <a:pt x="210" y="449"/>
                    <a:pt x="162" y="418"/>
                  </a:cubicBezTo>
                  <a:cubicBezTo>
                    <a:pt x="147" y="409"/>
                    <a:pt x="141" y="395"/>
                    <a:pt x="141" y="378"/>
                  </a:cubicBezTo>
                  <a:cubicBezTo>
                    <a:pt x="140" y="364"/>
                    <a:pt x="140" y="349"/>
                    <a:pt x="141" y="334"/>
                  </a:cubicBezTo>
                  <a:cubicBezTo>
                    <a:pt x="142" y="322"/>
                    <a:pt x="137" y="315"/>
                    <a:pt x="127" y="308"/>
                  </a:cubicBezTo>
                  <a:cubicBezTo>
                    <a:pt x="90" y="279"/>
                    <a:pt x="53" y="249"/>
                    <a:pt x="16" y="221"/>
                  </a:cubicBezTo>
                  <a:cubicBezTo>
                    <a:pt x="5" y="212"/>
                    <a:pt x="0" y="203"/>
                    <a:pt x="0" y="189"/>
                  </a:cubicBezTo>
                  <a:cubicBezTo>
                    <a:pt x="1" y="134"/>
                    <a:pt x="1" y="79"/>
                    <a:pt x="1" y="25"/>
                  </a:cubicBezTo>
                  <a:cubicBezTo>
                    <a:pt x="1" y="19"/>
                    <a:pt x="1" y="13"/>
                    <a:pt x="1" y="6"/>
                  </a:cubicBezTo>
                  <a:cubicBezTo>
                    <a:pt x="7" y="5"/>
                    <a:pt x="12" y="4"/>
                    <a:pt x="17" y="4"/>
                  </a:cubicBezTo>
                  <a:cubicBezTo>
                    <a:pt x="60" y="4"/>
                    <a:pt x="102" y="4"/>
                    <a:pt x="145" y="3"/>
                  </a:cubicBezTo>
                  <a:cubicBezTo>
                    <a:pt x="156" y="3"/>
                    <a:pt x="163" y="7"/>
                    <a:pt x="169" y="17"/>
                  </a:cubicBezTo>
                  <a:cubicBezTo>
                    <a:pt x="207" y="78"/>
                    <a:pt x="247" y="138"/>
                    <a:pt x="285" y="199"/>
                  </a:cubicBezTo>
                  <a:cubicBezTo>
                    <a:pt x="293" y="211"/>
                    <a:pt x="303" y="221"/>
                    <a:pt x="317" y="228"/>
                  </a:cubicBezTo>
                  <a:cubicBezTo>
                    <a:pt x="419" y="283"/>
                    <a:pt x="526" y="326"/>
                    <a:pt x="641" y="349"/>
                  </a:cubicBezTo>
                  <a:cubicBezTo>
                    <a:pt x="644" y="350"/>
                    <a:pt x="647" y="351"/>
                    <a:pt x="652" y="352"/>
                  </a:cubicBezTo>
                  <a:cubicBezTo>
                    <a:pt x="652" y="392"/>
                    <a:pt x="652" y="432"/>
                    <a:pt x="652" y="474"/>
                  </a:cubicBezTo>
                  <a:cubicBezTo>
                    <a:pt x="693" y="481"/>
                    <a:pt x="733" y="480"/>
                    <a:pt x="774" y="475"/>
                  </a:cubicBezTo>
                  <a:cubicBezTo>
                    <a:pt x="774" y="434"/>
                    <a:pt x="774" y="394"/>
                    <a:pt x="774" y="352"/>
                  </a:cubicBezTo>
                  <a:cubicBezTo>
                    <a:pt x="788" y="349"/>
                    <a:pt x="800" y="346"/>
                    <a:pt x="812" y="343"/>
                  </a:cubicBezTo>
                  <a:cubicBezTo>
                    <a:pt x="922" y="319"/>
                    <a:pt x="1025" y="276"/>
                    <a:pt x="1123" y="221"/>
                  </a:cubicBezTo>
                  <a:cubicBezTo>
                    <a:pt x="1132" y="217"/>
                    <a:pt x="1139" y="207"/>
                    <a:pt x="1144" y="198"/>
                  </a:cubicBezTo>
                  <a:cubicBezTo>
                    <a:pt x="1178" y="145"/>
                    <a:pt x="1213" y="92"/>
                    <a:pt x="1244" y="37"/>
                  </a:cubicBezTo>
                  <a:cubicBezTo>
                    <a:pt x="1259" y="12"/>
                    <a:pt x="1275" y="0"/>
                    <a:pt x="1306" y="3"/>
                  </a:cubicBezTo>
                  <a:cubicBezTo>
                    <a:pt x="1339" y="6"/>
                    <a:pt x="1373" y="4"/>
                    <a:pt x="1407" y="4"/>
                  </a:cubicBezTo>
                  <a:cubicBezTo>
                    <a:pt x="1413" y="4"/>
                    <a:pt x="1419" y="4"/>
                    <a:pt x="1426" y="5"/>
                  </a:cubicBezTo>
                  <a:cubicBezTo>
                    <a:pt x="1427" y="11"/>
                    <a:pt x="1427" y="16"/>
                    <a:pt x="1427" y="21"/>
                  </a:cubicBezTo>
                  <a:cubicBezTo>
                    <a:pt x="1427" y="78"/>
                    <a:pt x="1427" y="135"/>
                    <a:pt x="1427" y="191"/>
                  </a:cubicBezTo>
                  <a:cubicBezTo>
                    <a:pt x="1428" y="203"/>
                    <a:pt x="1424" y="211"/>
                    <a:pt x="1414" y="218"/>
                  </a:cubicBezTo>
                  <a:cubicBezTo>
                    <a:pt x="1373" y="251"/>
                    <a:pt x="1331" y="285"/>
                    <a:pt x="1287" y="320"/>
                  </a:cubicBezTo>
                  <a:cubicBezTo>
                    <a:pt x="1287" y="333"/>
                    <a:pt x="1287" y="349"/>
                    <a:pt x="1287" y="365"/>
                  </a:cubicBezTo>
                  <a:cubicBezTo>
                    <a:pt x="1288" y="391"/>
                    <a:pt x="1279" y="411"/>
                    <a:pt x="1255" y="426"/>
                  </a:cubicBezTo>
                  <a:cubicBezTo>
                    <a:pt x="1211" y="451"/>
                    <a:pt x="1169" y="480"/>
                    <a:pt x="1127" y="507"/>
                  </a:cubicBezTo>
                  <a:cubicBezTo>
                    <a:pt x="1122" y="510"/>
                    <a:pt x="1117" y="512"/>
                    <a:pt x="1111" y="515"/>
                  </a:cubicBezTo>
                  <a:cubicBezTo>
                    <a:pt x="1106" y="499"/>
                    <a:pt x="1109" y="484"/>
                    <a:pt x="1109" y="470"/>
                  </a:cubicBezTo>
                  <a:cubicBezTo>
                    <a:pt x="1108" y="455"/>
                    <a:pt x="1109" y="440"/>
                    <a:pt x="1109" y="425"/>
                  </a:cubicBezTo>
                  <a:cubicBezTo>
                    <a:pt x="1063" y="443"/>
                    <a:pt x="1018" y="460"/>
                    <a:pt x="972" y="478"/>
                  </a:cubicBezTo>
                  <a:cubicBezTo>
                    <a:pt x="972" y="523"/>
                    <a:pt x="972" y="568"/>
                    <a:pt x="972" y="612"/>
                  </a:cubicBezTo>
                  <a:cubicBezTo>
                    <a:pt x="851" y="675"/>
                    <a:pt x="602" y="682"/>
                    <a:pt x="456" y="614"/>
                  </a:cubicBezTo>
                  <a:cubicBezTo>
                    <a:pt x="456" y="569"/>
                    <a:pt x="456" y="523"/>
                    <a:pt x="456" y="479"/>
                  </a:cubicBezTo>
                  <a:cubicBezTo>
                    <a:pt x="410" y="461"/>
                    <a:pt x="366" y="443"/>
                    <a:pt x="319" y="425"/>
                  </a:cubicBezTo>
                  <a:close/>
                  <a:moveTo>
                    <a:pt x="494" y="589"/>
                  </a:moveTo>
                  <a:cubicBezTo>
                    <a:pt x="505" y="593"/>
                    <a:pt x="515" y="598"/>
                    <a:pt x="526" y="601"/>
                  </a:cubicBezTo>
                  <a:cubicBezTo>
                    <a:pt x="579" y="618"/>
                    <a:pt x="635" y="624"/>
                    <a:pt x="691" y="626"/>
                  </a:cubicBezTo>
                  <a:cubicBezTo>
                    <a:pt x="735" y="628"/>
                    <a:pt x="780" y="626"/>
                    <a:pt x="824" y="618"/>
                  </a:cubicBezTo>
                  <a:cubicBezTo>
                    <a:pt x="856" y="612"/>
                    <a:pt x="888" y="603"/>
                    <a:pt x="920" y="595"/>
                  </a:cubicBezTo>
                  <a:cubicBezTo>
                    <a:pt x="931" y="592"/>
                    <a:pt x="936" y="586"/>
                    <a:pt x="936" y="573"/>
                  </a:cubicBezTo>
                  <a:cubicBezTo>
                    <a:pt x="935" y="550"/>
                    <a:pt x="935" y="527"/>
                    <a:pt x="935" y="503"/>
                  </a:cubicBezTo>
                  <a:cubicBezTo>
                    <a:pt x="935" y="499"/>
                    <a:pt x="934" y="495"/>
                    <a:pt x="934" y="488"/>
                  </a:cubicBezTo>
                  <a:cubicBezTo>
                    <a:pt x="787" y="526"/>
                    <a:pt x="641" y="524"/>
                    <a:pt x="494" y="488"/>
                  </a:cubicBezTo>
                  <a:cubicBezTo>
                    <a:pt x="494" y="523"/>
                    <a:pt x="494" y="555"/>
                    <a:pt x="494" y="589"/>
                  </a:cubicBezTo>
                  <a:close/>
                  <a:moveTo>
                    <a:pt x="37" y="64"/>
                  </a:moveTo>
                  <a:cubicBezTo>
                    <a:pt x="37" y="102"/>
                    <a:pt x="37" y="136"/>
                    <a:pt x="36" y="171"/>
                  </a:cubicBezTo>
                  <a:cubicBezTo>
                    <a:pt x="36" y="184"/>
                    <a:pt x="40" y="193"/>
                    <a:pt x="50" y="201"/>
                  </a:cubicBezTo>
                  <a:cubicBezTo>
                    <a:pt x="112" y="251"/>
                    <a:pt x="176" y="298"/>
                    <a:pt x="243" y="339"/>
                  </a:cubicBezTo>
                  <a:cubicBezTo>
                    <a:pt x="316" y="384"/>
                    <a:pt x="392" y="420"/>
                    <a:pt x="473" y="444"/>
                  </a:cubicBezTo>
                  <a:cubicBezTo>
                    <a:pt x="484" y="447"/>
                    <a:pt x="492" y="446"/>
                    <a:pt x="501" y="441"/>
                  </a:cubicBezTo>
                  <a:cubicBezTo>
                    <a:pt x="530" y="423"/>
                    <a:pt x="559" y="406"/>
                    <a:pt x="588" y="388"/>
                  </a:cubicBezTo>
                  <a:cubicBezTo>
                    <a:pt x="592" y="386"/>
                    <a:pt x="595" y="383"/>
                    <a:pt x="599" y="380"/>
                  </a:cubicBezTo>
                  <a:cubicBezTo>
                    <a:pt x="385" y="323"/>
                    <a:pt x="194" y="228"/>
                    <a:pt x="37" y="64"/>
                  </a:cubicBezTo>
                  <a:close/>
                  <a:moveTo>
                    <a:pt x="828" y="380"/>
                  </a:moveTo>
                  <a:cubicBezTo>
                    <a:pt x="832" y="383"/>
                    <a:pt x="834" y="385"/>
                    <a:pt x="837" y="387"/>
                  </a:cubicBezTo>
                  <a:cubicBezTo>
                    <a:pt x="865" y="404"/>
                    <a:pt x="894" y="420"/>
                    <a:pt x="921" y="438"/>
                  </a:cubicBezTo>
                  <a:cubicBezTo>
                    <a:pt x="935" y="447"/>
                    <a:pt x="946" y="446"/>
                    <a:pt x="961" y="441"/>
                  </a:cubicBezTo>
                  <a:cubicBezTo>
                    <a:pt x="1071" y="403"/>
                    <a:pt x="1174" y="353"/>
                    <a:pt x="1268" y="285"/>
                  </a:cubicBezTo>
                  <a:cubicBezTo>
                    <a:pt x="1307" y="257"/>
                    <a:pt x="1346" y="229"/>
                    <a:pt x="1381" y="196"/>
                  </a:cubicBezTo>
                  <a:cubicBezTo>
                    <a:pt x="1388" y="188"/>
                    <a:pt x="1392" y="181"/>
                    <a:pt x="1392" y="170"/>
                  </a:cubicBezTo>
                  <a:cubicBezTo>
                    <a:pt x="1391" y="140"/>
                    <a:pt x="1391" y="110"/>
                    <a:pt x="1391" y="80"/>
                  </a:cubicBezTo>
                  <a:cubicBezTo>
                    <a:pt x="1391" y="75"/>
                    <a:pt x="1391" y="71"/>
                    <a:pt x="1391" y="64"/>
                  </a:cubicBezTo>
                  <a:cubicBezTo>
                    <a:pt x="1234" y="228"/>
                    <a:pt x="1042" y="322"/>
                    <a:pt x="828" y="380"/>
                  </a:cubicBezTo>
                  <a:close/>
                  <a:moveTo>
                    <a:pt x="1145" y="450"/>
                  </a:moveTo>
                  <a:cubicBezTo>
                    <a:pt x="1149" y="449"/>
                    <a:pt x="1151" y="448"/>
                    <a:pt x="1153" y="447"/>
                  </a:cubicBezTo>
                  <a:cubicBezTo>
                    <a:pt x="1181" y="430"/>
                    <a:pt x="1208" y="411"/>
                    <a:pt x="1236" y="394"/>
                  </a:cubicBezTo>
                  <a:cubicBezTo>
                    <a:pt x="1246" y="388"/>
                    <a:pt x="1250" y="380"/>
                    <a:pt x="1249" y="369"/>
                  </a:cubicBezTo>
                  <a:cubicBezTo>
                    <a:pt x="1248" y="362"/>
                    <a:pt x="1249" y="355"/>
                    <a:pt x="1249" y="345"/>
                  </a:cubicBezTo>
                  <a:cubicBezTo>
                    <a:pt x="1212" y="366"/>
                    <a:pt x="1179" y="386"/>
                    <a:pt x="1145" y="405"/>
                  </a:cubicBezTo>
                  <a:cubicBezTo>
                    <a:pt x="1145" y="420"/>
                    <a:pt x="1145" y="434"/>
                    <a:pt x="1145" y="450"/>
                  </a:cubicBezTo>
                  <a:close/>
                  <a:moveTo>
                    <a:pt x="178" y="346"/>
                  </a:moveTo>
                  <a:cubicBezTo>
                    <a:pt x="173" y="370"/>
                    <a:pt x="177" y="388"/>
                    <a:pt x="200" y="400"/>
                  </a:cubicBezTo>
                  <a:cubicBezTo>
                    <a:pt x="222" y="412"/>
                    <a:pt x="243" y="427"/>
                    <a:pt x="264" y="440"/>
                  </a:cubicBezTo>
                  <a:cubicBezTo>
                    <a:pt x="268" y="443"/>
                    <a:pt x="274" y="446"/>
                    <a:pt x="281" y="449"/>
                  </a:cubicBezTo>
                  <a:cubicBezTo>
                    <a:pt x="281" y="435"/>
                    <a:pt x="280" y="424"/>
                    <a:pt x="281" y="412"/>
                  </a:cubicBezTo>
                  <a:cubicBezTo>
                    <a:pt x="281" y="405"/>
                    <a:pt x="278" y="402"/>
                    <a:pt x="272" y="398"/>
                  </a:cubicBezTo>
                  <a:cubicBezTo>
                    <a:pt x="243" y="382"/>
                    <a:pt x="215" y="365"/>
                    <a:pt x="186" y="348"/>
                  </a:cubicBezTo>
                  <a:cubicBezTo>
                    <a:pt x="184" y="347"/>
                    <a:pt x="181" y="347"/>
                    <a:pt x="178" y="346"/>
                  </a:cubicBezTo>
                  <a:close/>
                  <a:moveTo>
                    <a:pt x="1249" y="101"/>
                  </a:moveTo>
                  <a:cubicBezTo>
                    <a:pt x="1235" y="124"/>
                    <a:pt x="1222" y="144"/>
                    <a:pt x="1208" y="167"/>
                  </a:cubicBezTo>
                  <a:cubicBezTo>
                    <a:pt x="1258" y="139"/>
                    <a:pt x="1253" y="142"/>
                    <a:pt x="1249" y="101"/>
                  </a:cubicBezTo>
                  <a:close/>
                  <a:moveTo>
                    <a:pt x="213" y="163"/>
                  </a:moveTo>
                  <a:cubicBezTo>
                    <a:pt x="209" y="146"/>
                    <a:pt x="189" y="115"/>
                    <a:pt x="178" y="108"/>
                  </a:cubicBezTo>
                  <a:cubicBezTo>
                    <a:pt x="171" y="130"/>
                    <a:pt x="179" y="146"/>
                    <a:pt x="201" y="155"/>
                  </a:cubicBezTo>
                  <a:cubicBezTo>
                    <a:pt x="205" y="157"/>
                    <a:pt x="208" y="160"/>
                    <a:pt x="21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9">
              <a:extLst>
                <a:ext uri="{FF2B5EF4-FFF2-40B4-BE49-F238E27FC236}">
                  <a16:creationId xmlns:a16="http://schemas.microsoft.com/office/drawing/2014/main" id="{8FBE337A-EE85-4936-8FAF-828BC4E3C8E9}"/>
                </a:ext>
              </a:extLst>
            </p:cNvPr>
            <p:cNvSpPr>
              <a:spLocks noEditPoints="1"/>
            </p:cNvSpPr>
            <p:nvPr userDrawn="1"/>
          </p:nvSpPr>
          <p:spPr bwMode="auto">
            <a:xfrm>
              <a:off x="3494553" y="2336027"/>
              <a:ext cx="628762" cy="716891"/>
            </a:xfrm>
            <a:custGeom>
              <a:avLst/>
              <a:gdLst>
                <a:gd name="T0" fmla="*/ 0 w 1111"/>
                <a:gd name="T1" fmla="*/ 0 h 1267"/>
                <a:gd name="T2" fmla="*/ 1108 w 1111"/>
                <a:gd name="T3" fmla="*/ 0 h 1267"/>
                <a:gd name="T4" fmla="*/ 1110 w 1111"/>
                <a:gd name="T5" fmla="*/ 14 h 1267"/>
                <a:gd name="T6" fmla="*/ 1110 w 1111"/>
                <a:gd name="T7" fmla="*/ 680 h 1267"/>
                <a:gd name="T8" fmla="*/ 1068 w 1111"/>
                <a:gd name="T9" fmla="*/ 851 h 1267"/>
                <a:gd name="T10" fmla="*/ 834 w 1111"/>
                <a:gd name="T11" fmla="*/ 1134 h 1267"/>
                <a:gd name="T12" fmla="*/ 582 w 1111"/>
                <a:gd name="T13" fmla="*/ 1261 h 1267"/>
                <a:gd name="T14" fmla="*/ 526 w 1111"/>
                <a:gd name="T15" fmla="*/ 1261 h 1267"/>
                <a:gd name="T16" fmla="*/ 210 w 1111"/>
                <a:gd name="T17" fmla="*/ 1080 h 1267"/>
                <a:gd name="T18" fmla="*/ 26 w 1111"/>
                <a:gd name="T19" fmla="*/ 810 h 1267"/>
                <a:gd name="T20" fmla="*/ 0 w 1111"/>
                <a:gd name="T21" fmla="*/ 660 h 1267"/>
                <a:gd name="T22" fmla="*/ 0 w 1111"/>
                <a:gd name="T23" fmla="*/ 26 h 1267"/>
                <a:gd name="T24" fmla="*/ 0 w 1111"/>
                <a:gd name="T25" fmla="*/ 0 h 1267"/>
                <a:gd name="T26" fmla="*/ 38 w 1111"/>
                <a:gd name="T27" fmla="*/ 37 h 1267"/>
                <a:gd name="T28" fmla="*/ 38 w 1111"/>
                <a:gd name="T29" fmla="*/ 63 h 1267"/>
                <a:gd name="T30" fmla="*/ 38 w 1111"/>
                <a:gd name="T31" fmla="*/ 659 h 1267"/>
                <a:gd name="T32" fmla="*/ 66 w 1111"/>
                <a:gd name="T33" fmla="*/ 809 h 1267"/>
                <a:gd name="T34" fmla="*/ 244 w 1111"/>
                <a:gd name="T35" fmla="*/ 1059 h 1267"/>
                <a:gd name="T36" fmla="*/ 533 w 1111"/>
                <a:gd name="T37" fmla="*/ 1224 h 1267"/>
                <a:gd name="T38" fmla="*/ 579 w 1111"/>
                <a:gd name="T39" fmla="*/ 1223 h 1267"/>
                <a:gd name="T40" fmla="*/ 859 w 1111"/>
                <a:gd name="T41" fmla="*/ 1065 h 1267"/>
                <a:gd name="T42" fmla="*/ 1033 w 1111"/>
                <a:gd name="T43" fmla="*/ 837 h 1267"/>
                <a:gd name="T44" fmla="*/ 1071 w 1111"/>
                <a:gd name="T45" fmla="*/ 673 h 1267"/>
                <a:gd name="T46" fmla="*/ 1072 w 1111"/>
                <a:gd name="T47" fmla="*/ 55 h 1267"/>
                <a:gd name="T48" fmla="*/ 1070 w 1111"/>
                <a:gd name="T49" fmla="*/ 37 h 1267"/>
                <a:gd name="T50" fmla="*/ 38 w 1111"/>
                <a:gd name="T51" fmla="*/ 37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1" h="1267">
                  <a:moveTo>
                    <a:pt x="0" y="0"/>
                  </a:moveTo>
                  <a:cubicBezTo>
                    <a:pt x="371" y="0"/>
                    <a:pt x="739" y="0"/>
                    <a:pt x="1108" y="0"/>
                  </a:cubicBezTo>
                  <a:cubicBezTo>
                    <a:pt x="1109" y="5"/>
                    <a:pt x="1110" y="9"/>
                    <a:pt x="1110" y="14"/>
                  </a:cubicBezTo>
                  <a:cubicBezTo>
                    <a:pt x="1110" y="236"/>
                    <a:pt x="1111" y="458"/>
                    <a:pt x="1110" y="680"/>
                  </a:cubicBezTo>
                  <a:cubicBezTo>
                    <a:pt x="1109" y="739"/>
                    <a:pt x="1092" y="797"/>
                    <a:pt x="1068" y="851"/>
                  </a:cubicBezTo>
                  <a:cubicBezTo>
                    <a:pt x="1017" y="968"/>
                    <a:pt x="935" y="1059"/>
                    <a:pt x="834" y="1134"/>
                  </a:cubicBezTo>
                  <a:cubicBezTo>
                    <a:pt x="758" y="1191"/>
                    <a:pt x="673" y="1233"/>
                    <a:pt x="582" y="1261"/>
                  </a:cubicBezTo>
                  <a:cubicBezTo>
                    <a:pt x="563" y="1267"/>
                    <a:pt x="545" y="1267"/>
                    <a:pt x="526" y="1261"/>
                  </a:cubicBezTo>
                  <a:cubicBezTo>
                    <a:pt x="407" y="1223"/>
                    <a:pt x="301" y="1164"/>
                    <a:pt x="210" y="1080"/>
                  </a:cubicBezTo>
                  <a:cubicBezTo>
                    <a:pt x="127" y="1005"/>
                    <a:pt x="63" y="917"/>
                    <a:pt x="26" y="810"/>
                  </a:cubicBezTo>
                  <a:cubicBezTo>
                    <a:pt x="9" y="761"/>
                    <a:pt x="0" y="711"/>
                    <a:pt x="0" y="660"/>
                  </a:cubicBezTo>
                  <a:cubicBezTo>
                    <a:pt x="0" y="448"/>
                    <a:pt x="0" y="237"/>
                    <a:pt x="0" y="26"/>
                  </a:cubicBezTo>
                  <a:cubicBezTo>
                    <a:pt x="0" y="18"/>
                    <a:pt x="0" y="10"/>
                    <a:pt x="0" y="0"/>
                  </a:cubicBezTo>
                  <a:close/>
                  <a:moveTo>
                    <a:pt x="38" y="37"/>
                  </a:moveTo>
                  <a:cubicBezTo>
                    <a:pt x="38" y="46"/>
                    <a:pt x="38" y="55"/>
                    <a:pt x="38" y="63"/>
                  </a:cubicBezTo>
                  <a:cubicBezTo>
                    <a:pt x="38" y="262"/>
                    <a:pt x="39" y="461"/>
                    <a:pt x="38" y="659"/>
                  </a:cubicBezTo>
                  <a:cubicBezTo>
                    <a:pt x="38" y="711"/>
                    <a:pt x="48" y="761"/>
                    <a:pt x="66" y="809"/>
                  </a:cubicBezTo>
                  <a:cubicBezTo>
                    <a:pt x="103" y="908"/>
                    <a:pt x="165" y="989"/>
                    <a:pt x="244" y="1059"/>
                  </a:cubicBezTo>
                  <a:cubicBezTo>
                    <a:pt x="329" y="1134"/>
                    <a:pt x="426" y="1187"/>
                    <a:pt x="533" y="1224"/>
                  </a:cubicBezTo>
                  <a:cubicBezTo>
                    <a:pt x="549" y="1229"/>
                    <a:pt x="564" y="1229"/>
                    <a:pt x="579" y="1223"/>
                  </a:cubicBezTo>
                  <a:cubicBezTo>
                    <a:pt x="682" y="1188"/>
                    <a:pt x="776" y="1137"/>
                    <a:pt x="859" y="1065"/>
                  </a:cubicBezTo>
                  <a:cubicBezTo>
                    <a:pt x="933" y="1001"/>
                    <a:pt x="993" y="927"/>
                    <a:pt x="1033" y="837"/>
                  </a:cubicBezTo>
                  <a:cubicBezTo>
                    <a:pt x="1055" y="784"/>
                    <a:pt x="1071" y="730"/>
                    <a:pt x="1071" y="673"/>
                  </a:cubicBezTo>
                  <a:cubicBezTo>
                    <a:pt x="1072" y="467"/>
                    <a:pt x="1072" y="261"/>
                    <a:pt x="1072" y="55"/>
                  </a:cubicBezTo>
                  <a:cubicBezTo>
                    <a:pt x="1072" y="49"/>
                    <a:pt x="1071" y="43"/>
                    <a:pt x="1070" y="37"/>
                  </a:cubicBezTo>
                  <a:cubicBezTo>
                    <a:pt x="726" y="37"/>
                    <a:pt x="383" y="37"/>
                    <a:pt x="3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0">
              <a:extLst>
                <a:ext uri="{FF2B5EF4-FFF2-40B4-BE49-F238E27FC236}">
                  <a16:creationId xmlns:a16="http://schemas.microsoft.com/office/drawing/2014/main" id="{7C34AC8A-9E66-4ED4-8824-1B788A1028CF}"/>
                </a:ext>
              </a:extLst>
            </p:cNvPr>
            <p:cNvSpPr>
              <a:spLocks noEditPoints="1"/>
            </p:cNvSpPr>
            <p:nvPr userDrawn="1"/>
          </p:nvSpPr>
          <p:spPr bwMode="auto">
            <a:xfrm>
              <a:off x="4787103" y="2704924"/>
              <a:ext cx="233879" cy="309015"/>
            </a:xfrm>
            <a:custGeom>
              <a:avLst/>
              <a:gdLst>
                <a:gd name="T0" fmla="*/ 275 w 414"/>
                <a:gd name="T1" fmla="*/ 443 h 546"/>
                <a:gd name="T2" fmla="*/ 385 w 414"/>
                <a:gd name="T3" fmla="*/ 528 h 546"/>
                <a:gd name="T4" fmla="*/ 404 w 414"/>
                <a:gd name="T5" fmla="*/ 531 h 546"/>
                <a:gd name="T6" fmla="*/ 414 w 414"/>
                <a:gd name="T7" fmla="*/ 540 h 546"/>
                <a:gd name="T8" fmla="*/ 365 w 414"/>
                <a:gd name="T9" fmla="*/ 542 h 546"/>
                <a:gd name="T10" fmla="*/ 188 w 414"/>
                <a:gd name="T11" fmla="*/ 470 h 546"/>
                <a:gd name="T12" fmla="*/ 175 w 414"/>
                <a:gd name="T13" fmla="*/ 457 h 546"/>
                <a:gd name="T14" fmla="*/ 155 w 414"/>
                <a:gd name="T15" fmla="*/ 446 h 546"/>
                <a:gd name="T16" fmla="*/ 7 w 414"/>
                <a:gd name="T17" fmla="*/ 274 h 546"/>
                <a:gd name="T18" fmla="*/ 20 w 414"/>
                <a:gd name="T19" fmla="*/ 144 h 546"/>
                <a:gd name="T20" fmla="*/ 251 w 414"/>
                <a:gd name="T21" fmla="*/ 24 h 546"/>
                <a:gd name="T22" fmla="*/ 409 w 414"/>
                <a:gd name="T23" fmla="*/ 222 h 546"/>
                <a:gd name="T24" fmla="*/ 377 w 414"/>
                <a:gd name="T25" fmla="*/ 360 h 546"/>
                <a:gd name="T26" fmla="*/ 287 w 414"/>
                <a:gd name="T27" fmla="*/ 436 h 546"/>
                <a:gd name="T28" fmla="*/ 280 w 414"/>
                <a:gd name="T29" fmla="*/ 439 h 546"/>
                <a:gd name="T30" fmla="*/ 275 w 414"/>
                <a:gd name="T31" fmla="*/ 443 h 546"/>
                <a:gd name="T32" fmla="*/ 83 w 414"/>
                <a:gd name="T33" fmla="*/ 234 h 546"/>
                <a:gd name="T34" fmla="*/ 112 w 414"/>
                <a:gd name="T35" fmla="*/ 364 h 546"/>
                <a:gd name="T36" fmla="*/ 260 w 414"/>
                <a:gd name="T37" fmla="*/ 407 h 546"/>
                <a:gd name="T38" fmla="*/ 312 w 414"/>
                <a:gd name="T39" fmla="*/ 341 h 546"/>
                <a:gd name="T40" fmla="*/ 326 w 414"/>
                <a:gd name="T41" fmla="*/ 178 h 546"/>
                <a:gd name="T42" fmla="*/ 284 w 414"/>
                <a:gd name="T43" fmla="*/ 83 h 546"/>
                <a:gd name="T44" fmla="*/ 174 w 414"/>
                <a:gd name="T45" fmla="*/ 52 h 546"/>
                <a:gd name="T46" fmla="*/ 102 w 414"/>
                <a:gd name="T47" fmla="*/ 125 h 546"/>
                <a:gd name="T48" fmla="*/ 83 w 414"/>
                <a:gd name="T49" fmla="*/ 234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4" h="546">
                  <a:moveTo>
                    <a:pt x="275" y="443"/>
                  </a:moveTo>
                  <a:cubicBezTo>
                    <a:pt x="300" y="488"/>
                    <a:pt x="336" y="516"/>
                    <a:pt x="385" y="528"/>
                  </a:cubicBezTo>
                  <a:cubicBezTo>
                    <a:pt x="391" y="529"/>
                    <a:pt x="398" y="529"/>
                    <a:pt x="404" y="531"/>
                  </a:cubicBezTo>
                  <a:cubicBezTo>
                    <a:pt x="407" y="532"/>
                    <a:pt x="409" y="536"/>
                    <a:pt x="414" y="540"/>
                  </a:cubicBezTo>
                  <a:cubicBezTo>
                    <a:pt x="396" y="546"/>
                    <a:pt x="380" y="544"/>
                    <a:pt x="365" y="542"/>
                  </a:cubicBezTo>
                  <a:cubicBezTo>
                    <a:pt x="299" y="536"/>
                    <a:pt x="240" y="512"/>
                    <a:pt x="188" y="470"/>
                  </a:cubicBezTo>
                  <a:cubicBezTo>
                    <a:pt x="184" y="466"/>
                    <a:pt x="180" y="461"/>
                    <a:pt x="175" y="457"/>
                  </a:cubicBezTo>
                  <a:cubicBezTo>
                    <a:pt x="169" y="453"/>
                    <a:pt x="162" y="448"/>
                    <a:pt x="155" y="446"/>
                  </a:cubicBezTo>
                  <a:cubicBezTo>
                    <a:pt x="68" y="421"/>
                    <a:pt x="22" y="361"/>
                    <a:pt x="7" y="274"/>
                  </a:cubicBezTo>
                  <a:cubicBezTo>
                    <a:pt x="0" y="229"/>
                    <a:pt x="4" y="186"/>
                    <a:pt x="20" y="144"/>
                  </a:cubicBezTo>
                  <a:cubicBezTo>
                    <a:pt x="56" y="50"/>
                    <a:pt x="153" y="0"/>
                    <a:pt x="251" y="24"/>
                  </a:cubicBezTo>
                  <a:cubicBezTo>
                    <a:pt x="351" y="49"/>
                    <a:pt x="404" y="122"/>
                    <a:pt x="409" y="222"/>
                  </a:cubicBezTo>
                  <a:cubicBezTo>
                    <a:pt x="411" y="271"/>
                    <a:pt x="403" y="317"/>
                    <a:pt x="377" y="360"/>
                  </a:cubicBezTo>
                  <a:cubicBezTo>
                    <a:pt x="356" y="395"/>
                    <a:pt x="326" y="420"/>
                    <a:pt x="287" y="436"/>
                  </a:cubicBezTo>
                  <a:cubicBezTo>
                    <a:pt x="285" y="437"/>
                    <a:pt x="283" y="438"/>
                    <a:pt x="280" y="439"/>
                  </a:cubicBezTo>
                  <a:cubicBezTo>
                    <a:pt x="279" y="440"/>
                    <a:pt x="278" y="441"/>
                    <a:pt x="275" y="443"/>
                  </a:cubicBezTo>
                  <a:close/>
                  <a:moveTo>
                    <a:pt x="83" y="234"/>
                  </a:moveTo>
                  <a:cubicBezTo>
                    <a:pt x="81" y="290"/>
                    <a:pt x="95" y="333"/>
                    <a:pt x="112" y="364"/>
                  </a:cubicBezTo>
                  <a:cubicBezTo>
                    <a:pt x="143" y="420"/>
                    <a:pt x="208" y="439"/>
                    <a:pt x="260" y="407"/>
                  </a:cubicBezTo>
                  <a:cubicBezTo>
                    <a:pt x="285" y="392"/>
                    <a:pt x="302" y="368"/>
                    <a:pt x="312" y="341"/>
                  </a:cubicBezTo>
                  <a:cubicBezTo>
                    <a:pt x="333" y="288"/>
                    <a:pt x="336" y="234"/>
                    <a:pt x="326" y="178"/>
                  </a:cubicBezTo>
                  <a:cubicBezTo>
                    <a:pt x="320" y="143"/>
                    <a:pt x="308" y="110"/>
                    <a:pt x="284" y="83"/>
                  </a:cubicBezTo>
                  <a:cubicBezTo>
                    <a:pt x="256" y="51"/>
                    <a:pt x="214" y="37"/>
                    <a:pt x="174" y="52"/>
                  </a:cubicBezTo>
                  <a:cubicBezTo>
                    <a:pt x="138" y="65"/>
                    <a:pt x="116" y="92"/>
                    <a:pt x="102" y="125"/>
                  </a:cubicBezTo>
                  <a:cubicBezTo>
                    <a:pt x="87" y="160"/>
                    <a:pt x="82" y="197"/>
                    <a:pt x="83"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1">
              <a:extLst>
                <a:ext uri="{FF2B5EF4-FFF2-40B4-BE49-F238E27FC236}">
                  <a16:creationId xmlns:a16="http://schemas.microsoft.com/office/drawing/2014/main" id="{7C1F01C2-8520-497A-B51C-A6D6D0973B45}"/>
                </a:ext>
              </a:extLst>
            </p:cNvPr>
            <p:cNvSpPr>
              <a:spLocks noEditPoints="1"/>
            </p:cNvSpPr>
            <p:nvPr userDrawn="1"/>
          </p:nvSpPr>
          <p:spPr bwMode="auto">
            <a:xfrm>
              <a:off x="4291663" y="2711138"/>
              <a:ext cx="236139" cy="244048"/>
            </a:xfrm>
            <a:custGeom>
              <a:avLst/>
              <a:gdLst>
                <a:gd name="T0" fmla="*/ 207 w 417"/>
                <a:gd name="T1" fmla="*/ 432 h 432"/>
                <a:gd name="T2" fmla="*/ 11 w 417"/>
                <a:gd name="T3" fmla="*/ 263 h 432"/>
                <a:gd name="T4" fmla="*/ 44 w 417"/>
                <a:gd name="T5" fmla="*/ 85 h 432"/>
                <a:gd name="T6" fmla="*/ 209 w 417"/>
                <a:gd name="T7" fmla="*/ 0 h 432"/>
                <a:gd name="T8" fmla="*/ 325 w 417"/>
                <a:gd name="T9" fmla="*/ 36 h 432"/>
                <a:gd name="T10" fmla="*/ 406 w 417"/>
                <a:gd name="T11" fmla="*/ 167 h 432"/>
                <a:gd name="T12" fmla="*/ 383 w 417"/>
                <a:gd name="T13" fmla="*/ 330 h 432"/>
                <a:gd name="T14" fmla="*/ 224 w 417"/>
                <a:gd name="T15" fmla="*/ 431 h 432"/>
                <a:gd name="T16" fmla="*/ 207 w 417"/>
                <a:gd name="T17" fmla="*/ 432 h 432"/>
                <a:gd name="T18" fmla="*/ 332 w 417"/>
                <a:gd name="T19" fmla="*/ 217 h 432"/>
                <a:gd name="T20" fmla="*/ 332 w 417"/>
                <a:gd name="T21" fmla="*/ 188 h 432"/>
                <a:gd name="T22" fmla="*/ 298 w 417"/>
                <a:gd name="T23" fmla="*/ 79 h 432"/>
                <a:gd name="T24" fmla="*/ 140 w 417"/>
                <a:gd name="T25" fmla="*/ 54 h 432"/>
                <a:gd name="T26" fmla="*/ 99 w 417"/>
                <a:gd name="T27" fmla="*/ 117 h 432"/>
                <a:gd name="T28" fmla="*/ 88 w 417"/>
                <a:gd name="T29" fmla="*/ 267 h 432"/>
                <a:gd name="T30" fmla="*/ 131 w 417"/>
                <a:gd name="T31" fmla="*/ 368 h 432"/>
                <a:gd name="T32" fmla="*/ 266 w 417"/>
                <a:gd name="T33" fmla="*/ 386 h 432"/>
                <a:gd name="T34" fmla="*/ 312 w 417"/>
                <a:gd name="T35" fmla="*/ 327 h 432"/>
                <a:gd name="T36" fmla="*/ 332 w 417"/>
                <a:gd name="T37" fmla="*/ 21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7" h="432">
                  <a:moveTo>
                    <a:pt x="207" y="432"/>
                  </a:moveTo>
                  <a:cubicBezTo>
                    <a:pt x="98" y="431"/>
                    <a:pt x="28" y="358"/>
                    <a:pt x="11" y="263"/>
                  </a:cubicBezTo>
                  <a:cubicBezTo>
                    <a:pt x="0" y="200"/>
                    <a:pt x="10" y="140"/>
                    <a:pt x="44" y="85"/>
                  </a:cubicBezTo>
                  <a:cubicBezTo>
                    <a:pt x="82" y="25"/>
                    <a:pt x="140" y="1"/>
                    <a:pt x="209" y="0"/>
                  </a:cubicBezTo>
                  <a:cubicBezTo>
                    <a:pt x="251" y="0"/>
                    <a:pt x="290" y="11"/>
                    <a:pt x="325" y="36"/>
                  </a:cubicBezTo>
                  <a:cubicBezTo>
                    <a:pt x="370" y="69"/>
                    <a:pt x="395" y="114"/>
                    <a:pt x="406" y="167"/>
                  </a:cubicBezTo>
                  <a:cubicBezTo>
                    <a:pt x="417" y="223"/>
                    <a:pt x="411" y="278"/>
                    <a:pt x="383" y="330"/>
                  </a:cubicBezTo>
                  <a:cubicBezTo>
                    <a:pt x="348" y="392"/>
                    <a:pt x="295" y="426"/>
                    <a:pt x="224" y="431"/>
                  </a:cubicBezTo>
                  <a:cubicBezTo>
                    <a:pt x="218" y="432"/>
                    <a:pt x="213" y="432"/>
                    <a:pt x="207" y="432"/>
                  </a:cubicBezTo>
                  <a:close/>
                  <a:moveTo>
                    <a:pt x="332" y="217"/>
                  </a:moveTo>
                  <a:cubicBezTo>
                    <a:pt x="332" y="207"/>
                    <a:pt x="332" y="197"/>
                    <a:pt x="332" y="188"/>
                  </a:cubicBezTo>
                  <a:cubicBezTo>
                    <a:pt x="329" y="149"/>
                    <a:pt x="321" y="112"/>
                    <a:pt x="298" y="79"/>
                  </a:cubicBezTo>
                  <a:cubicBezTo>
                    <a:pt x="261" y="23"/>
                    <a:pt x="191" y="12"/>
                    <a:pt x="140" y="54"/>
                  </a:cubicBezTo>
                  <a:cubicBezTo>
                    <a:pt x="120" y="71"/>
                    <a:pt x="108" y="93"/>
                    <a:pt x="99" y="117"/>
                  </a:cubicBezTo>
                  <a:cubicBezTo>
                    <a:pt x="83" y="166"/>
                    <a:pt x="79" y="216"/>
                    <a:pt x="88" y="267"/>
                  </a:cubicBezTo>
                  <a:cubicBezTo>
                    <a:pt x="94" y="304"/>
                    <a:pt x="106" y="339"/>
                    <a:pt x="131" y="368"/>
                  </a:cubicBezTo>
                  <a:cubicBezTo>
                    <a:pt x="165" y="409"/>
                    <a:pt x="222" y="417"/>
                    <a:pt x="266" y="386"/>
                  </a:cubicBezTo>
                  <a:cubicBezTo>
                    <a:pt x="287" y="371"/>
                    <a:pt x="301" y="350"/>
                    <a:pt x="312" y="327"/>
                  </a:cubicBezTo>
                  <a:cubicBezTo>
                    <a:pt x="327" y="291"/>
                    <a:pt x="334" y="254"/>
                    <a:pt x="332"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2">
              <a:extLst>
                <a:ext uri="{FF2B5EF4-FFF2-40B4-BE49-F238E27FC236}">
                  <a16:creationId xmlns:a16="http://schemas.microsoft.com/office/drawing/2014/main" id="{89FBBFCC-AA5D-41BF-9834-8459348A3434}"/>
                </a:ext>
              </a:extLst>
            </p:cNvPr>
            <p:cNvSpPr>
              <a:spLocks/>
            </p:cNvSpPr>
            <p:nvPr userDrawn="1"/>
          </p:nvSpPr>
          <p:spPr bwMode="auto">
            <a:xfrm>
              <a:off x="4985956" y="2365968"/>
              <a:ext cx="236139" cy="245743"/>
            </a:xfrm>
            <a:custGeom>
              <a:avLst/>
              <a:gdLst>
                <a:gd name="T0" fmla="*/ 3 w 417"/>
                <a:gd name="T1" fmla="*/ 2 h 434"/>
                <a:gd name="T2" fmla="*/ 154 w 417"/>
                <a:gd name="T3" fmla="*/ 2 h 434"/>
                <a:gd name="T4" fmla="*/ 150 w 417"/>
                <a:gd name="T5" fmla="*/ 15 h 434"/>
                <a:gd name="T6" fmla="*/ 115 w 417"/>
                <a:gd name="T7" fmla="*/ 62 h 434"/>
                <a:gd name="T8" fmla="*/ 115 w 417"/>
                <a:gd name="T9" fmla="*/ 288 h 434"/>
                <a:gd name="T10" fmla="*/ 174 w 417"/>
                <a:gd name="T11" fmla="*/ 385 h 434"/>
                <a:gd name="T12" fmla="*/ 262 w 417"/>
                <a:gd name="T13" fmla="*/ 387 h 434"/>
                <a:gd name="T14" fmla="*/ 337 w 417"/>
                <a:gd name="T15" fmla="*/ 283 h 434"/>
                <a:gd name="T16" fmla="*/ 337 w 417"/>
                <a:gd name="T17" fmla="*/ 52 h 434"/>
                <a:gd name="T18" fmla="*/ 336 w 417"/>
                <a:gd name="T19" fmla="*/ 42 h 434"/>
                <a:gd name="T20" fmla="*/ 308 w 417"/>
                <a:gd name="T21" fmla="*/ 15 h 434"/>
                <a:gd name="T22" fmla="*/ 293 w 417"/>
                <a:gd name="T23" fmla="*/ 5 h 434"/>
                <a:gd name="T24" fmla="*/ 417 w 417"/>
                <a:gd name="T25" fmla="*/ 4 h 434"/>
                <a:gd name="T26" fmla="*/ 409 w 417"/>
                <a:gd name="T27" fmla="*/ 14 h 434"/>
                <a:gd name="T28" fmla="*/ 397 w 417"/>
                <a:gd name="T29" fmla="*/ 15 h 434"/>
                <a:gd name="T30" fmla="*/ 373 w 417"/>
                <a:gd name="T31" fmla="*/ 41 h 434"/>
                <a:gd name="T32" fmla="*/ 373 w 417"/>
                <a:gd name="T33" fmla="*/ 57 h 434"/>
                <a:gd name="T34" fmla="*/ 373 w 417"/>
                <a:gd name="T35" fmla="*/ 279 h 434"/>
                <a:gd name="T36" fmla="*/ 248 w 417"/>
                <a:gd name="T37" fmla="*/ 427 h 434"/>
                <a:gd name="T38" fmla="*/ 122 w 417"/>
                <a:gd name="T39" fmla="*/ 410 h 434"/>
                <a:gd name="T40" fmla="*/ 44 w 417"/>
                <a:gd name="T41" fmla="*/ 285 h 434"/>
                <a:gd name="T42" fmla="*/ 43 w 417"/>
                <a:gd name="T43" fmla="*/ 61 h 434"/>
                <a:gd name="T44" fmla="*/ 27 w 417"/>
                <a:gd name="T45" fmla="*/ 23 h 434"/>
                <a:gd name="T46" fmla="*/ 7 w 417"/>
                <a:gd name="T47" fmla="*/ 14 h 434"/>
                <a:gd name="T48" fmla="*/ 0 w 417"/>
                <a:gd name="T49" fmla="*/ 6 h 434"/>
                <a:gd name="T50" fmla="*/ 3 w 417"/>
                <a:gd name="T51" fmla="*/ 2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7" h="434">
                  <a:moveTo>
                    <a:pt x="3" y="2"/>
                  </a:moveTo>
                  <a:cubicBezTo>
                    <a:pt x="54" y="2"/>
                    <a:pt x="104" y="2"/>
                    <a:pt x="154" y="2"/>
                  </a:cubicBezTo>
                  <a:cubicBezTo>
                    <a:pt x="157" y="9"/>
                    <a:pt x="157" y="12"/>
                    <a:pt x="150" y="15"/>
                  </a:cubicBezTo>
                  <a:cubicBezTo>
                    <a:pt x="121" y="24"/>
                    <a:pt x="115" y="33"/>
                    <a:pt x="115" y="62"/>
                  </a:cubicBezTo>
                  <a:cubicBezTo>
                    <a:pt x="115" y="138"/>
                    <a:pt x="115" y="213"/>
                    <a:pt x="115" y="288"/>
                  </a:cubicBezTo>
                  <a:cubicBezTo>
                    <a:pt x="116" y="332"/>
                    <a:pt x="133" y="366"/>
                    <a:pt x="174" y="385"/>
                  </a:cubicBezTo>
                  <a:cubicBezTo>
                    <a:pt x="202" y="399"/>
                    <a:pt x="232" y="397"/>
                    <a:pt x="262" y="387"/>
                  </a:cubicBezTo>
                  <a:cubicBezTo>
                    <a:pt x="311" y="370"/>
                    <a:pt x="336" y="336"/>
                    <a:pt x="337" y="283"/>
                  </a:cubicBezTo>
                  <a:cubicBezTo>
                    <a:pt x="337" y="206"/>
                    <a:pt x="337" y="129"/>
                    <a:pt x="337" y="52"/>
                  </a:cubicBezTo>
                  <a:cubicBezTo>
                    <a:pt x="337" y="48"/>
                    <a:pt x="337" y="45"/>
                    <a:pt x="336" y="42"/>
                  </a:cubicBezTo>
                  <a:cubicBezTo>
                    <a:pt x="334" y="23"/>
                    <a:pt x="327" y="16"/>
                    <a:pt x="308" y="15"/>
                  </a:cubicBezTo>
                  <a:cubicBezTo>
                    <a:pt x="301" y="14"/>
                    <a:pt x="292" y="17"/>
                    <a:pt x="293" y="5"/>
                  </a:cubicBezTo>
                  <a:cubicBezTo>
                    <a:pt x="307" y="1"/>
                    <a:pt x="393" y="0"/>
                    <a:pt x="417" y="4"/>
                  </a:cubicBezTo>
                  <a:cubicBezTo>
                    <a:pt x="414" y="8"/>
                    <a:pt x="412" y="13"/>
                    <a:pt x="409" y="14"/>
                  </a:cubicBezTo>
                  <a:cubicBezTo>
                    <a:pt x="406" y="16"/>
                    <a:pt x="401" y="14"/>
                    <a:pt x="397" y="15"/>
                  </a:cubicBezTo>
                  <a:cubicBezTo>
                    <a:pt x="382" y="17"/>
                    <a:pt x="374" y="25"/>
                    <a:pt x="373" y="41"/>
                  </a:cubicBezTo>
                  <a:cubicBezTo>
                    <a:pt x="372" y="46"/>
                    <a:pt x="373" y="52"/>
                    <a:pt x="373" y="57"/>
                  </a:cubicBezTo>
                  <a:cubicBezTo>
                    <a:pt x="373" y="131"/>
                    <a:pt x="373" y="205"/>
                    <a:pt x="373" y="279"/>
                  </a:cubicBezTo>
                  <a:cubicBezTo>
                    <a:pt x="373" y="361"/>
                    <a:pt x="329" y="413"/>
                    <a:pt x="248" y="427"/>
                  </a:cubicBezTo>
                  <a:cubicBezTo>
                    <a:pt x="204" y="434"/>
                    <a:pt x="162" y="431"/>
                    <a:pt x="122" y="410"/>
                  </a:cubicBezTo>
                  <a:cubicBezTo>
                    <a:pt x="71" y="384"/>
                    <a:pt x="44" y="342"/>
                    <a:pt x="44" y="285"/>
                  </a:cubicBezTo>
                  <a:cubicBezTo>
                    <a:pt x="43" y="211"/>
                    <a:pt x="43" y="136"/>
                    <a:pt x="43" y="61"/>
                  </a:cubicBezTo>
                  <a:cubicBezTo>
                    <a:pt x="44" y="46"/>
                    <a:pt x="40" y="32"/>
                    <a:pt x="27" y="23"/>
                  </a:cubicBezTo>
                  <a:cubicBezTo>
                    <a:pt x="21" y="19"/>
                    <a:pt x="13" y="18"/>
                    <a:pt x="7" y="14"/>
                  </a:cubicBezTo>
                  <a:cubicBezTo>
                    <a:pt x="4" y="13"/>
                    <a:pt x="2" y="9"/>
                    <a:pt x="0" y="6"/>
                  </a:cubicBezTo>
                  <a:cubicBezTo>
                    <a:pt x="1" y="5"/>
                    <a:pt x="2"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3">
              <a:extLst>
                <a:ext uri="{FF2B5EF4-FFF2-40B4-BE49-F238E27FC236}">
                  <a16:creationId xmlns:a16="http://schemas.microsoft.com/office/drawing/2014/main" id="{005513B9-0B30-4A74-9A9D-502ACAA97008}"/>
                </a:ext>
              </a:extLst>
            </p:cNvPr>
            <p:cNvSpPr>
              <a:spLocks/>
            </p:cNvSpPr>
            <p:nvPr userDrawn="1"/>
          </p:nvSpPr>
          <p:spPr bwMode="auto">
            <a:xfrm>
              <a:off x="4295618" y="2367663"/>
              <a:ext cx="202243" cy="238964"/>
            </a:xfrm>
            <a:custGeom>
              <a:avLst/>
              <a:gdLst>
                <a:gd name="T0" fmla="*/ 269 w 357"/>
                <a:gd name="T1" fmla="*/ 421 h 422"/>
                <a:gd name="T2" fmla="*/ 262 w 357"/>
                <a:gd name="T3" fmla="*/ 422 h 422"/>
                <a:gd name="T4" fmla="*/ 98 w 357"/>
                <a:gd name="T5" fmla="*/ 422 h 422"/>
                <a:gd name="T6" fmla="*/ 87 w 357"/>
                <a:gd name="T7" fmla="*/ 409 h 422"/>
                <a:gd name="T8" fmla="*/ 102 w 357"/>
                <a:gd name="T9" fmla="*/ 408 h 422"/>
                <a:gd name="T10" fmla="*/ 143 w 357"/>
                <a:gd name="T11" fmla="*/ 371 h 422"/>
                <a:gd name="T12" fmla="*/ 143 w 357"/>
                <a:gd name="T13" fmla="*/ 361 h 422"/>
                <a:gd name="T14" fmla="*/ 143 w 357"/>
                <a:gd name="T15" fmla="*/ 51 h 422"/>
                <a:gd name="T16" fmla="*/ 143 w 357"/>
                <a:gd name="T17" fmla="*/ 34 h 422"/>
                <a:gd name="T18" fmla="*/ 104 w 357"/>
                <a:gd name="T19" fmla="*/ 34 h 422"/>
                <a:gd name="T20" fmla="*/ 70 w 357"/>
                <a:gd name="T21" fmla="*/ 34 h 422"/>
                <a:gd name="T22" fmla="*/ 17 w 357"/>
                <a:gd name="T23" fmla="*/ 77 h 422"/>
                <a:gd name="T24" fmla="*/ 12 w 357"/>
                <a:gd name="T25" fmla="*/ 99 h 422"/>
                <a:gd name="T26" fmla="*/ 0 w 357"/>
                <a:gd name="T27" fmla="*/ 105 h 422"/>
                <a:gd name="T28" fmla="*/ 4 w 357"/>
                <a:gd name="T29" fmla="*/ 0 h 422"/>
                <a:gd name="T30" fmla="*/ 353 w 357"/>
                <a:gd name="T31" fmla="*/ 0 h 422"/>
                <a:gd name="T32" fmla="*/ 357 w 357"/>
                <a:gd name="T33" fmla="*/ 102 h 422"/>
                <a:gd name="T34" fmla="*/ 353 w 357"/>
                <a:gd name="T35" fmla="*/ 104 h 422"/>
                <a:gd name="T36" fmla="*/ 345 w 357"/>
                <a:gd name="T37" fmla="*/ 97 h 422"/>
                <a:gd name="T38" fmla="*/ 336 w 357"/>
                <a:gd name="T39" fmla="*/ 64 h 422"/>
                <a:gd name="T40" fmla="*/ 292 w 357"/>
                <a:gd name="T41" fmla="*/ 34 h 422"/>
                <a:gd name="T42" fmla="*/ 217 w 357"/>
                <a:gd name="T43" fmla="*/ 34 h 422"/>
                <a:gd name="T44" fmla="*/ 215 w 357"/>
                <a:gd name="T45" fmla="*/ 53 h 422"/>
                <a:gd name="T46" fmla="*/ 215 w 357"/>
                <a:gd name="T47" fmla="*/ 361 h 422"/>
                <a:gd name="T48" fmla="*/ 241 w 357"/>
                <a:gd name="T49" fmla="*/ 406 h 422"/>
                <a:gd name="T50" fmla="*/ 263 w 357"/>
                <a:gd name="T51" fmla="*/ 408 h 422"/>
                <a:gd name="T52" fmla="*/ 269 w 357"/>
                <a:gd name="T53"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7" h="422">
                  <a:moveTo>
                    <a:pt x="269" y="421"/>
                  </a:moveTo>
                  <a:cubicBezTo>
                    <a:pt x="267" y="421"/>
                    <a:pt x="264" y="422"/>
                    <a:pt x="262" y="422"/>
                  </a:cubicBezTo>
                  <a:cubicBezTo>
                    <a:pt x="207" y="422"/>
                    <a:pt x="153" y="422"/>
                    <a:pt x="98" y="422"/>
                  </a:cubicBezTo>
                  <a:cubicBezTo>
                    <a:pt x="90" y="422"/>
                    <a:pt x="82" y="422"/>
                    <a:pt x="87" y="409"/>
                  </a:cubicBezTo>
                  <a:cubicBezTo>
                    <a:pt x="91" y="409"/>
                    <a:pt x="96" y="408"/>
                    <a:pt x="102" y="408"/>
                  </a:cubicBezTo>
                  <a:cubicBezTo>
                    <a:pt x="126" y="407"/>
                    <a:pt x="140" y="394"/>
                    <a:pt x="143" y="371"/>
                  </a:cubicBezTo>
                  <a:cubicBezTo>
                    <a:pt x="144" y="367"/>
                    <a:pt x="143" y="364"/>
                    <a:pt x="143" y="361"/>
                  </a:cubicBezTo>
                  <a:cubicBezTo>
                    <a:pt x="143" y="257"/>
                    <a:pt x="143" y="154"/>
                    <a:pt x="143" y="51"/>
                  </a:cubicBezTo>
                  <a:cubicBezTo>
                    <a:pt x="143" y="46"/>
                    <a:pt x="143" y="42"/>
                    <a:pt x="143" y="34"/>
                  </a:cubicBezTo>
                  <a:cubicBezTo>
                    <a:pt x="129" y="34"/>
                    <a:pt x="117" y="34"/>
                    <a:pt x="104" y="34"/>
                  </a:cubicBezTo>
                  <a:cubicBezTo>
                    <a:pt x="93" y="34"/>
                    <a:pt x="82" y="34"/>
                    <a:pt x="70" y="34"/>
                  </a:cubicBezTo>
                  <a:cubicBezTo>
                    <a:pt x="41" y="34"/>
                    <a:pt x="23" y="49"/>
                    <a:pt x="17" y="77"/>
                  </a:cubicBezTo>
                  <a:cubicBezTo>
                    <a:pt x="15" y="84"/>
                    <a:pt x="14" y="92"/>
                    <a:pt x="12" y="99"/>
                  </a:cubicBezTo>
                  <a:cubicBezTo>
                    <a:pt x="11" y="101"/>
                    <a:pt x="6" y="102"/>
                    <a:pt x="0" y="105"/>
                  </a:cubicBezTo>
                  <a:cubicBezTo>
                    <a:pt x="1" y="68"/>
                    <a:pt x="3" y="34"/>
                    <a:pt x="4" y="0"/>
                  </a:cubicBezTo>
                  <a:cubicBezTo>
                    <a:pt x="121" y="0"/>
                    <a:pt x="236" y="0"/>
                    <a:pt x="353" y="0"/>
                  </a:cubicBezTo>
                  <a:cubicBezTo>
                    <a:pt x="354" y="34"/>
                    <a:pt x="356" y="68"/>
                    <a:pt x="357" y="102"/>
                  </a:cubicBezTo>
                  <a:cubicBezTo>
                    <a:pt x="356" y="102"/>
                    <a:pt x="354" y="103"/>
                    <a:pt x="353" y="104"/>
                  </a:cubicBezTo>
                  <a:cubicBezTo>
                    <a:pt x="350" y="102"/>
                    <a:pt x="346" y="100"/>
                    <a:pt x="345" y="97"/>
                  </a:cubicBezTo>
                  <a:cubicBezTo>
                    <a:pt x="342" y="86"/>
                    <a:pt x="340" y="75"/>
                    <a:pt x="336" y="64"/>
                  </a:cubicBezTo>
                  <a:cubicBezTo>
                    <a:pt x="328" y="45"/>
                    <a:pt x="314" y="34"/>
                    <a:pt x="292" y="34"/>
                  </a:cubicBezTo>
                  <a:cubicBezTo>
                    <a:pt x="267" y="35"/>
                    <a:pt x="243" y="34"/>
                    <a:pt x="217" y="34"/>
                  </a:cubicBezTo>
                  <a:cubicBezTo>
                    <a:pt x="216" y="42"/>
                    <a:pt x="215" y="47"/>
                    <a:pt x="215" y="53"/>
                  </a:cubicBezTo>
                  <a:cubicBezTo>
                    <a:pt x="215" y="156"/>
                    <a:pt x="216" y="258"/>
                    <a:pt x="215" y="361"/>
                  </a:cubicBezTo>
                  <a:cubicBezTo>
                    <a:pt x="215" y="384"/>
                    <a:pt x="225" y="400"/>
                    <a:pt x="241" y="406"/>
                  </a:cubicBezTo>
                  <a:cubicBezTo>
                    <a:pt x="248" y="408"/>
                    <a:pt x="256" y="407"/>
                    <a:pt x="263" y="408"/>
                  </a:cubicBezTo>
                  <a:cubicBezTo>
                    <a:pt x="272" y="409"/>
                    <a:pt x="272" y="413"/>
                    <a:pt x="269" y="4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
              <a:extLst>
                <a:ext uri="{FF2B5EF4-FFF2-40B4-BE49-F238E27FC236}">
                  <a16:creationId xmlns:a16="http://schemas.microsoft.com/office/drawing/2014/main" id="{3CD1D73D-BABB-40DB-B006-37D7B9AA564B}"/>
                </a:ext>
              </a:extLst>
            </p:cNvPr>
            <p:cNvSpPr>
              <a:spLocks/>
            </p:cNvSpPr>
            <p:nvPr userDrawn="1"/>
          </p:nvSpPr>
          <p:spPr bwMode="auto">
            <a:xfrm>
              <a:off x="4513679" y="2414552"/>
              <a:ext cx="183601" cy="193205"/>
            </a:xfrm>
            <a:custGeom>
              <a:avLst/>
              <a:gdLst>
                <a:gd name="T0" fmla="*/ 123 w 325"/>
                <a:gd name="T1" fmla="*/ 9 h 341"/>
                <a:gd name="T2" fmla="*/ 112 w 325"/>
                <a:gd name="T3" fmla="*/ 15 h 341"/>
                <a:gd name="T4" fmla="*/ 92 w 325"/>
                <a:gd name="T5" fmla="*/ 41 h 341"/>
                <a:gd name="T6" fmla="*/ 92 w 325"/>
                <a:gd name="T7" fmla="*/ 151 h 341"/>
                <a:gd name="T8" fmla="*/ 232 w 325"/>
                <a:gd name="T9" fmla="*/ 153 h 341"/>
                <a:gd name="T10" fmla="*/ 232 w 325"/>
                <a:gd name="T11" fmla="*/ 118 h 341"/>
                <a:gd name="T12" fmla="*/ 232 w 325"/>
                <a:gd name="T13" fmla="*/ 52 h 341"/>
                <a:gd name="T14" fmla="*/ 204 w 325"/>
                <a:gd name="T15" fmla="*/ 13 h 341"/>
                <a:gd name="T16" fmla="*/ 199 w 325"/>
                <a:gd name="T17" fmla="*/ 10 h 341"/>
                <a:gd name="T18" fmla="*/ 237 w 325"/>
                <a:gd name="T19" fmla="*/ 3 h 341"/>
                <a:gd name="T20" fmla="*/ 281 w 325"/>
                <a:gd name="T21" fmla="*/ 4 h 341"/>
                <a:gd name="T22" fmla="*/ 325 w 325"/>
                <a:gd name="T23" fmla="*/ 7 h 341"/>
                <a:gd name="T24" fmla="*/ 314 w 325"/>
                <a:gd name="T25" fmla="*/ 13 h 341"/>
                <a:gd name="T26" fmla="*/ 288 w 325"/>
                <a:gd name="T27" fmla="*/ 46 h 341"/>
                <a:gd name="T28" fmla="*/ 288 w 325"/>
                <a:gd name="T29" fmla="*/ 296 h 341"/>
                <a:gd name="T30" fmla="*/ 324 w 325"/>
                <a:gd name="T31" fmla="*/ 328 h 341"/>
                <a:gd name="T32" fmla="*/ 323 w 325"/>
                <a:gd name="T33" fmla="*/ 333 h 341"/>
                <a:gd name="T34" fmla="*/ 314 w 325"/>
                <a:gd name="T35" fmla="*/ 339 h 341"/>
                <a:gd name="T36" fmla="*/ 206 w 325"/>
                <a:gd name="T37" fmla="*/ 339 h 341"/>
                <a:gd name="T38" fmla="*/ 199 w 325"/>
                <a:gd name="T39" fmla="*/ 330 h 341"/>
                <a:gd name="T40" fmla="*/ 232 w 325"/>
                <a:gd name="T41" fmla="*/ 287 h 341"/>
                <a:gd name="T42" fmla="*/ 232 w 325"/>
                <a:gd name="T43" fmla="*/ 183 h 341"/>
                <a:gd name="T44" fmla="*/ 93 w 325"/>
                <a:gd name="T45" fmla="*/ 181 h 341"/>
                <a:gd name="T46" fmla="*/ 92 w 325"/>
                <a:gd name="T47" fmla="*/ 197 h 341"/>
                <a:gd name="T48" fmla="*/ 92 w 325"/>
                <a:gd name="T49" fmla="*/ 293 h 341"/>
                <a:gd name="T50" fmla="*/ 122 w 325"/>
                <a:gd name="T51" fmla="*/ 329 h 341"/>
                <a:gd name="T52" fmla="*/ 117 w 325"/>
                <a:gd name="T53" fmla="*/ 339 h 341"/>
                <a:gd name="T54" fmla="*/ 87 w 325"/>
                <a:gd name="T55" fmla="*/ 339 h 341"/>
                <a:gd name="T56" fmla="*/ 15 w 325"/>
                <a:gd name="T57" fmla="*/ 339 h 341"/>
                <a:gd name="T58" fmla="*/ 3 w 325"/>
                <a:gd name="T59" fmla="*/ 332 h 341"/>
                <a:gd name="T60" fmla="*/ 27 w 325"/>
                <a:gd name="T61" fmla="*/ 317 h 341"/>
                <a:gd name="T62" fmla="*/ 34 w 325"/>
                <a:gd name="T63" fmla="*/ 286 h 341"/>
                <a:gd name="T64" fmla="*/ 34 w 325"/>
                <a:gd name="T65" fmla="*/ 56 h 341"/>
                <a:gd name="T66" fmla="*/ 33 w 325"/>
                <a:gd name="T67" fmla="*/ 38 h 341"/>
                <a:gd name="T68" fmla="*/ 12 w 325"/>
                <a:gd name="T69" fmla="*/ 15 h 341"/>
                <a:gd name="T70" fmla="*/ 0 w 325"/>
                <a:gd name="T71" fmla="*/ 8 h 341"/>
                <a:gd name="T72" fmla="*/ 43 w 325"/>
                <a:gd name="T73" fmla="*/ 4 h 341"/>
                <a:gd name="T74" fmla="*/ 83 w 325"/>
                <a:gd name="T75" fmla="*/ 3 h 341"/>
                <a:gd name="T76" fmla="*/ 123 w 325"/>
                <a:gd name="T77" fmla="*/ 4 h 341"/>
                <a:gd name="T78" fmla="*/ 123 w 325"/>
                <a:gd name="T79" fmla="*/ 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5" h="341">
                  <a:moveTo>
                    <a:pt x="123" y="9"/>
                  </a:moveTo>
                  <a:cubicBezTo>
                    <a:pt x="120" y="11"/>
                    <a:pt x="116" y="14"/>
                    <a:pt x="112" y="15"/>
                  </a:cubicBezTo>
                  <a:cubicBezTo>
                    <a:pt x="99" y="19"/>
                    <a:pt x="92" y="28"/>
                    <a:pt x="92" y="41"/>
                  </a:cubicBezTo>
                  <a:cubicBezTo>
                    <a:pt x="91" y="77"/>
                    <a:pt x="92" y="113"/>
                    <a:pt x="92" y="151"/>
                  </a:cubicBezTo>
                  <a:cubicBezTo>
                    <a:pt x="138" y="154"/>
                    <a:pt x="184" y="152"/>
                    <a:pt x="232" y="153"/>
                  </a:cubicBezTo>
                  <a:cubicBezTo>
                    <a:pt x="232" y="140"/>
                    <a:pt x="232" y="129"/>
                    <a:pt x="232" y="118"/>
                  </a:cubicBezTo>
                  <a:cubicBezTo>
                    <a:pt x="232" y="96"/>
                    <a:pt x="232" y="74"/>
                    <a:pt x="232" y="52"/>
                  </a:cubicBezTo>
                  <a:cubicBezTo>
                    <a:pt x="232" y="25"/>
                    <a:pt x="229" y="21"/>
                    <a:pt x="204" y="13"/>
                  </a:cubicBezTo>
                  <a:cubicBezTo>
                    <a:pt x="202" y="12"/>
                    <a:pt x="201" y="11"/>
                    <a:pt x="199" y="10"/>
                  </a:cubicBezTo>
                  <a:cubicBezTo>
                    <a:pt x="206" y="3"/>
                    <a:pt x="206" y="3"/>
                    <a:pt x="237" y="3"/>
                  </a:cubicBezTo>
                  <a:cubicBezTo>
                    <a:pt x="252" y="3"/>
                    <a:pt x="267" y="3"/>
                    <a:pt x="281" y="4"/>
                  </a:cubicBezTo>
                  <a:cubicBezTo>
                    <a:pt x="295" y="4"/>
                    <a:pt x="309" y="0"/>
                    <a:pt x="325" y="7"/>
                  </a:cubicBezTo>
                  <a:cubicBezTo>
                    <a:pt x="319" y="10"/>
                    <a:pt x="317" y="13"/>
                    <a:pt x="314" y="13"/>
                  </a:cubicBezTo>
                  <a:cubicBezTo>
                    <a:pt x="295" y="16"/>
                    <a:pt x="288" y="30"/>
                    <a:pt x="288" y="46"/>
                  </a:cubicBezTo>
                  <a:cubicBezTo>
                    <a:pt x="287" y="129"/>
                    <a:pt x="287" y="212"/>
                    <a:pt x="288" y="296"/>
                  </a:cubicBezTo>
                  <a:cubicBezTo>
                    <a:pt x="288" y="316"/>
                    <a:pt x="299" y="330"/>
                    <a:pt x="324" y="328"/>
                  </a:cubicBezTo>
                  <a:cubicBezTo>
                    <a:pt x="323" y="330"/>
                    <a:pt x="323" y="331"/>
                    <a:pt x="323" y="333"/>
                  </a:cubicBezTo>
                  <a:cubicBezTo>
                    <a:pt x="320" y="335"/>
                    <a:pt x="317" y="339"/>
                    <a:pt x="314" y="339"/>
                  </a:cubicBezTo>
                  <a:cubicBezTo>
                    <a:pt x="278" y="339"/>
                    <a:pt x="242" y="339"/>
                    <a:pt x="206" y="339"/>
                  </a:cubicBezTo>
                  <a:cubicBezTo>
                    <a:pt x="199" y="339"/>
                    <a:pt x="198" y="335"/>
                    <a:pt x="199" y="330"/>
                  </a:cubicBezTo>
                  <a:cubicBezTo>
                    <a:pt x="228" y="322"/>
                    <a:pt x="232" y="317"/>
                    <a:pt x="232" y="287"/>
                  </a:cubicBezTo>
                  <a:cubicBezTo>
                    <a:pt x="232" y="252"/>
                    <a:pt x="232" y="217"/>
                    <a:pt x="232" y="183"/>
                  </a:cubicBezTo>
                  <a:cubicBezTo>
                    <a:pt x="217" y="179"/>
                    <a:pt x="118" y="177"/>
                    <a:pt x="93" y="181"/>
                  </a:cubicBezTo>
                  <a:cubicBezTo>
                    <a:pt x="93" y="186"/>
                    <a:pt x="92" y="191"/>
                    <a:pt x="92" y="197"/>
                  </a:cubicBezTo>
                  <a:cubicBezTo>
                    <a:pt x="92" y="229"/>
                    <a:pt x="92" y="261"/>
                    <a:pt x="92" y="293"/>
                  </a:cubicBezTo>
                  <a:cubicBezTo>
                    <a:pt x="92" y="316"/>
                    <a:pt x="98" y="324"/>
                    <a:pt x="122" y="329"/>
                  </a:cubicBezTo>
                  <a:cubicBezTo>
                    <a:pt x="124" y="334"/>
                    <a:pt x="123" y="339"/>
                    <a:pt x="117" y="339"/>
                  </a:cubicBezTo>
                  <a:cubicBezTo>
                    <a:pt x="107" y="339"/>
                    <a:pt x="97" y="339"/>
                    <a:pt x="87" y="339"/>
                  </a:cubicBezTo>
                  <a:cubicBezTo>
                    <a:pt x="63" y="339"/>
                    <a:pt x="39" y="339"/>
                    <a:pt x="15" y="339"/>
                  </a:cubicBezTo>
                  <a:cubicBezTo>
                    <a:pt x="9" y="339"/>
                    <a:pt x="2" y="341"/>
                    <a:pt x="3" y="332"/>
                  </a:cubicBezTo>
                  <a:cubicBezTo>
                    <a:pt x="12" y="327"/>
                    <a:pt x="23" y="324"/>
                    <a:pt x="27" y="317"/>
                  </a:cubicBezTo>
                  <a:cubicBezTo>
                    <a:pt x="33" y="308"/>
                    <a:pt x="34" y="296"/>
                    <a:pt x="34" y="286"/>
                  </a:cubicBezTo>
                  <a:cubicBezTo>
                    <a:pt x="35" y="210"/>
                    <a:pt x="34" y="133"/>
                    <a:pt x="34" y="56"/>
                  </a:cubicBezTo>
                  <a:cubicBezTo>
                    <a:pt x="34" y="50"/>
                    <a:pt x="33" y="44"/>
                    <a:pt x="33" y="38"/>
                  </a:cubicBezTo>
                  <a:cubicBezTo>
                    <a:pt x="31" y="26"/>
                    <a:pt x="25" y="17"/>
                    <a:pt x="12" y="15"/>
                  </a:cubicBezTo>
                  <a:cubicBezTo>
                    <a:pt x="9" y="14"/>
                    <a:pt x="6" y="11"/>
                    <a:pt x="0" y="8"/>
                  </a:cubicBezTo>
                  <a:cubicBezTo>
                    <a:pt x="16" y="0"/>
                    <a:pt x="30" y="4"/>
                    <a:pt x="43" y="4"/>
                  </a:cubicBezTo>
                  <a:cubicBezTo>
                    <a:pt x="56" y="3"/>
                    <a:pt x="69" y="3"/>
                    <a:pt x="83" y="3"/>
                  </a:cubicBezTo>
                  <a:cubicBezTo>
                    <a:pt x="96" y="4"/>
                    <a:pt x="110" y="3"/>
                    <a:pt x="123" y="4"/>
                  </a:cubicBezTo>
                  <a:cubicBezTo>
                    <a:pt x="123" y="6"/>
                    <a:pt x="123" y="7"/>
                    <a:pt x="12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5">
              <a:extLst>
                <a:ext uri="{FF2B5EF4-FFF2-40B4-BE49-F238E27FC236}">
                  <a16:creationId xmlns:a16="http://schemas.microsoft.com/office/drawing/2014/main" id="{CCCBD309-D0C2-4FE2-B966-34CC7E0CADB3}"/>
                </a:ext>
              </a:extLst>
            </p:cNvPr>
            <p:cNvSpPr>
              <a:spLocks noEditPoints="1"/>
            </p:cNvSpPr>
            <p:nvPr userDrawn="1"/>
          </p:nvSpPr>
          <p:spPr bwMode="auto">
            <a:xfrm>
              <a:off x="5891532" y="2416812"/>
              <a:ext cx="175127" cy="190945"/>
            </a:xfrm>
            <a:custGeom>
              <a:avLst/>
              <a:gdLst>
                <a:gd name="T0" fmla="*/ 93 w 309"/>
                <a:gd name="T1" fmla="*/ 186 h 337"/>
                <a:gd name="T2" fmla="*/ 93 w 309"/>
                <a:gd name="T3" fmla="*/ 295 h 337"/>
                <a:gd name="T4" fmla="*/ 120 w 309"/>
                <a:gd name="T5" fmla="*/ 325 h 337"/>
                <a:gd name="T6" fmla="*/ 126 w 309"/>
                <a:gd name="T7" fmla="*/ 335 h 337"/>
                <a:gd name="T8" fmla="*/ 0 w 309"/>
                <a:gd name="T9" fmla="*/ 335 h 337"/>
                <a:gd name="T10" fmla="*/ 10 w 309"/>
                <a:gd name="T11" fmla="*/ 325 h 337"/>
                <a:gd name="T12" fmla="*/ 37 w 309"/>
                <a:gd name="T13" fmla="*/ 290 h 337"/>
                <a:gd name="T14" fmla="*/ 37 w 309"/>
                <a:gd name="T15" fmla="*/ 48 h 337"/>
                <a:gd name="T16" fmla="*/ 9 w 309"/>
                <a:gd name="T17" fmla="*/ 11 h 337"/>
                <a:gd name="T18" fmla="*/ 3 w 309"/>
                <a:gd name="T19" fmla="*/ 2 h 337"/>
                <a:gd name="T20" fmla="*/ 10 w 309"/>
                <a:gd name="T21" fmla="*/ 0 h 337"/>
                <a:gd name="T22" fmla="*/ 156 w 309"/>
                <a:gd name="T23" fmla="*/ 1 h 337"/>
                <a:gd name="T24" fmla="*/ 198 w 309"/>
                <a:gd name="T25" fmla="*/ 11 h 337"/>
                <a:gd name="T26" fmla="*/ 223 w 309"/>
                <a:gd name="T27" fmla="*/ 150 h 337"/>
                <a:gd name="T28" fmla="*/ 179 w 309"/>
                <a:gd name="T29" fmla="*/ 177 h 337"/>
                <a:gd name="T30" fmla="*/ 216 w 309"/>
                <a:gd name="T31" fmla="*/ 226 h 337"/>
                <a:gd name="T32" fmla="*/ 273 w 309"/>
                <a:gd name="T33" fmla="*/ 300 h 337"/>
                <a:gd name="T34" fmla="*/ 303 w 309"/>
                <a:gd name="T35" fmla="*/ 326 h 337"/>
                <a:gd name="T36" fmla="*/ 309 w 309"/>
                <a:gd name="T37" fmla="*/ 336 h 337"/>
                <a:gd name="T38" fmla="*/ 235 w 309"/>
                <a:gd name="T39" fmla="*/ 336 h 337"/>
                <a:gd name="T40" fmla="*/ 222 w 309"/>
                <a:gd name="T41" fmla="*/ 325 h 337"/>
                <a:gd name="T42" fmla="*/ 123 w 309"/>
                <a:gd name="T43" fmla="*/ 195 h 337"/>
                <a:gd name="T44" fmla="*/ 93 w 309"/>
                <a:gd name="T45" fmla="*/ 186 h 337"/>
                <a:gd name="T46" fmla="*/ 93 w 309"/>
                <a:gd name="T47" fmla="*/ 158 h 337"/>
                <a:gd name="T48" fmla="*/ 186 w 309"/>
                <a:gd name="T49" fmla="*/ 117 h 337"/>
                <a:gd name="T50" fmla="*/ 168 w 309"/>
                <a:gd name="T51" fmla="*/ 42 h 337"/>
                <a:gd name="T52" fmla="*/ 93 w 309"/>
                <a:gd name="T53" fmla="*/ 32 h 337"/>
                <a:gd name="T54" fmla="*/ 93 w 309"/>
                <a:gd name="T55" fmla="*/ 15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9" h="337">
                  <a:moveTo>
                    <a:pt x="93" y="186"/>
                  </a:moveTo>
                  <a:cubicBezTo>
                    <a:pt x="93" y="222"/>
                    <a:pt x="92" y="259"/>
                    <a:pt x="93" y="295"/>
                  </a:cubicBezTo>
                  <a:cubicBezTo>
                    <a:pt x="94" y="311"/>
                    <a:pt x="101" y="323"/>
                    <a:pt x="120" y="325"/>
                  </a:cubicBezTo>
                  <a:cubicBezTo>
                    <a:pt x="123" y="325"/>
                    <a:pt x="125" y="330"/>
                    <a:pt x="126" y="335"/>
                  </a:cubicBezTo>
                  <a:cubicBezTo>
                    <a:pt x="86" y="335"/>
                    <a:pt x="45" y="335"/>
                    <a:pt x="0" y="335"/>
                  </a:cubicBezTo>
                  <a:cubicBezTo>
                    <a:pt x="5" y="330"/>
                    <a:pt x="7" y="326"/>
                    <a:pt x="10" y="325"/>
                  </a:cubicBezTo>
                  <a:cubicBezTo>
                    <a:pt x="33" y="317"/>
                    <a:pt x="37" y="313"/>
                    <a:pt x="37" y="290"/>
                  </a:cubicBezTo>
                  <a:cubicBezTo>
                    <a:pt x="37" y="209"/>
                    <a:pt x="37" y="128"/>
                    <a:pt x="37" y="48"/>
                  </a:cubicBezTo>
                  <a:cubicBezTo>
                    <a:pt x="37" y="23"/>
                    <a:pt x="33" y="20"/>
                    <a:pt x="9" y="11"/>
                  </a:cubicBezTo>
                  <a:cubicBezTo>
                    <a:pt x="7" y="10"/>
                    <a:pt x="5" y="6"/>
                    <a:pt x="3" y="2"/>
                  </a:cubicBezTo>
                  <a:cubicBezTo>
                    <a:pt x="6" y="1"/>
                    <a:pt x="8" y="0"/>
                    <a:pt x="10" y="0"/>
                  </a:cubicBezTo>
                  <a:cubicBezTo>
                    <a:pt x="59" y="0"/>
                    <a:pt x="107" y="0"/>
                    <a:pt x="156" y="1"/>
                  </a:cubicBezTo>
                  <a:cubicBezTo>
                    <a:pt x="170" y="2"/>
                    <a:pt x="185" y="7"/>
                    <a:pt x="198" y="11"/>
                  </a:cubicBezTo>
                  <a:cubicBezTo>
                    <a:pt x="260" y="29"/>
                    <a:pt x="269" y="114"/>
                    <a:pt x="223" y="150"/>
                  </a:cubicBezTo>
                  <a:cubicBezTo>
                    <a:pt x="210" y="160"/>
                    <a:pt x="195" y="167"/>
                    <a:pt x="179" y="177"/>
                  </a:cubicBezTo>
                  <a:cubicBezTo>
                    <a:pt x="191" y="193"/>
                    <a:pt x="204" y="210"/>
                    <a:pt x="216" y="226"/>
                  </a:cubicBezTo>
                  <a:cubicBezTo>
                    <a:pt x="235" y="251"/>
                    <a:pt x="254" y="275"/>
                    <a:pt x="273" y="300"/>
                  </a:cubicBezTo>
                  <a:cubicBezTo>
                    <a:pt x="281" y="311"/>
                    <a:pt x="289" y="321"/>
                    <a:pt x="303" y="326"/>
                  </a:cubicBezTo>
                  <a:cubicBezTo>
                    <a:pt x="305" y="326"/>
                    <a:pt x="306" y="330"/>
                    <a:pt x="309" y="336"/>
                  </a:cubicBezTo>
                  <a:cubicBezTo>
                    <a:pt x="283" y="336"/>
                    <a:pt x="259" y="337"/>
                    <a:pt x="235" y="336"/>
                  </a:cubicBezTo>
                  <a:cubicBezTo>
                    <a:pt x="231" y="336"/>
                    <a:pt x="226" y="330"/>
                    <a:pt x="222" y="325"/>
                  </a:cubicBezTo>
                  <a:cubicBezTo>
                    <a:pt x="189" y="282"/>
                    <a:pt x="155" y="239"/>
                    <a:pt x="123" y="195"/>
                  </a:cubicBezTo>
                  <a:cubicBezTo>
                    <a:pt x="115" y="184"/>
                    <a:pt x="107" y="181"/>
                    <a:pt x="93" y="186"/>
                  </a:cubicBezTo>
                  <a:close/>
                  <a:moveTo>
                    <a:pt x="93" y="158"/>
                  </a:moveTo>
                  <a:cubicBezTo>
                    <a:pt x="140" y="163"/>
                    <a:pt x="172" y="149"/>
                    <a:pt x="186" y="117"/>
                  </a:cubicBezTo>
                  <a:cubicBezTo>
                    <a:pt x="198" y="90"/>
                    <a:pt x="192" y="63"/>
                    <a:pt x="168" y="42"/>
                  </a:cubicBezTo>
                  <a:cubicBezTo>
                    <a:pt x="147" y="23"/>
                    <a:pt x="115" y="18"/>
                    <a:pt x="93" y="32"/>
                  </a:cubicBezTo>
                  <a:cubicBezTo>
                    <a:pt x="93" y="73"/>
                    <a:pt x="93" y="115"/>
                    <a:pt x="93"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6">
              <a:extLst>
                <a:ext uri="{FF2B5EF4-FFF2-40B4-BE49-F238E27FC236}">
                  <a16:creationId xmlns:a16="http://schemas.microsoft.com/office/drawing/2014/main" id="{78409079-4E02-46EB-B125-0C81DF2D59D4}"/>
                </a:ext>
              </a:extLst>
            </p:cNvPr>
            <p:cNvSpPr>
              <a:spLocks/>
            </p:cNvSpPr>
            <p:nvPr userDrawn="1"/>
          </p:nvSpPr>
          <p:spPr bwMode="auto">
            <a:xfrm>
              <a:off x="6258169" y="2765370"/>
              <a:ext cx="194334" cy="192075"/>
            </a:xfrm>
            <a:custGeom>
              <a:avLst/>
              <a:gdLst>
                <a:gd name="T0" fmla="*/ 244 w 344"/>
                <a:gd name="T1" fmla="*/ 5 h 340"/>
                <a:gd name="T2" fmla="*/ 256 w 344"/>
                <a:gd name="T3" fmla="*/ 1 h 340"/>
                <a:gd name="T4" fmla="*/ 341 w 344"/>
                <a:gd name="T5" fmla="*/ 2 h 340"/>
                <a:gd name="T6" fmla="*/ 344 w 344"/>
                <a:gd name="T7" fmla="*/ 9 h 340"/>
                <a:gd name="T8" fmla="*/ 310 w 344"/>
                <a:gd name="T9" fmla="*/ 62 h 340"/>
                <a:gd name="T10" fmla="*/ 310 w 344"/>
                <a:gd name="T11" fmla="*/ 316 h 340"/>
                <a:gd name="T12" fmla="*/ 310 w 344"/>
                <a:gd name="T13" fmla="*/ 338 h 340"/>
                <a:gd name="T14" fmla="*/ 291 w 344"/>
                <a:gd name="T15" fmla="*/ 327 h 340"/>
                <a:gd name="T16" fmla="*/ 188 w 344"/>
                <a:gd name="T17" fmla="*/ 207 h 340"/>
                <a:gd name="T18" fmla="*/ 83 w 344"/>
                <a:gd name="T19" fmla="*/ 86 h 340"/>
                <a:gd name="T20" fmla="*/ 82 w 344"/>
                <a:gd name="T21" fmla="*/ 106 h 340"/>
                <a:gd name="T22" fmla="*/ 82 w 344"/>
                <a:gd name="T23" fmla="*/ 282 h 340"/>
                <a:gd name="T24" fmla="*/ 116 w 344"/>
                <a:gd name="T25" fmla="*/ 331 h 340"/>
                <a:gd name="T26" fmla="*/ 113 w 344"/>
                <a:gd name="T27" fmla="*/ 337 h 340"/>
                <a:gd name="T28" fmla="*/ 28 w 344"/>
                <a:gd name="T29" fmla="*/ 339 h 340"/>
                <a:gd name="T30" fmla="*/ 22 w 344"/>
                <a:gd name="T31" fmla="*/ 333 h 340"/>
                <a:gd name="T32" fmla="*/ 24 w 344"/>
                <a:gd name="T33" fmla="*/ 329 h 340"/>
                <a:gd name="T34" fmla="*/ 54 w 344"/>
                <a:gd name="T35" fmla="*/ 288 h 340"/>
                <a:gd name="T36" fmla="*/ 54 w 344"/>
                <a:gd name="T37" fmla="*/ 78 h 340"/>
                <a:gd name="T38" fmla="*/ 41 w 344"/>
                <a:gd name="T39" fmla="*/ 34 h 340"/>
                <a:gd name="T40" fmla="*/ 3 w 344"/>
                <a:gd name="T41" fmla="*/ 12 h 340"/>
                <a:gd name="T42" fmla="*/ 7 w 344"/>
                <a:gd name="T43" fmla="*/ 1 h 340"/>
                <a:gd name="T44" fmla="*/ 83 w 344"/>
                <a:gd name="T45" fmla="*/ 1 h 340"/>
                <a:gd name="T46" fmla="*/ 97 w 344"/>
                <a:gd name="T47" fmla="*/ 11 h 340"/>
                <a:gd name="T48" fmla="*/ 274 w 344"/>
                <a:gd name="T49" fmla="*/ 217 h 340"/>
                <a:gd name="T50" fmla="*/ 280 w 344"/>
                <a:gd name="T51" fmla="*/ 222 h 340"/>
                <a:gd name="T52" fmla="*/ 282 w 344"/>
                <a:gd name="T53" fmla="*/ 206 h 340"/>
                <a:gd name="T54" fmla="*/ 282 w 344"/>
                <a:gd name="T55" fmla="*/ 50 h 340"/>
                <a:gd name="T56" fmla="*/ 256 w 344"/>
                <a:gd name="T57" fmla="*/ 13 h 340"/>
                <a:gd name="T58" fmla="*/ 244 w 344"/>
                <a:gd name="T59" fmla="*/ 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4" h="340">
                  <a:moveTo>
                    <a:pt x="244" y="5"/>
                  </a:moveTo>
                  <a:cubicBezTo>
                    <a:pt x="249" y="3"/>
                    <a:pt x="252" y="1"/>
                    <a:pt x="256" y="1"/>
                  </a:cubicBezTo>
                  <a:cubicBezTo>
                    <a:pt x="284" y="1"/>
                    <a:pt x="313" y="2"/>
                    <a:pt x="341" y="2"/>
                  </a:cubicBezTo>
                  <a:cubicBezTo>
                    <a:pt x="342" y="3"/>
                    <a:pt x="343" y="7"/>
                    <a:pt x="344" y="9"/>
                  </a:cubicBezTo>
                  <a:cubicBezTo>
                    <a:pt x="310" y="23"/>
                    <a:pt x="310" y="23"/>
                    <a:pt x="310" y="62"/>
                  </a:cubicBezTo>
                  <a:cubicBezTo>
                    <a:pt x="310" y="147"/>
                    <a:pt x="310" y="231"/>
                    <a:pt x="310" y="316"/>
                  </a:cubicBezTo>
                  <a:cubicBezTo>
                    <a:pt x="310" y="323"/>
                    <a:pt x="310" y="330"/>
                    <a:pt x="310" y="338"/>
                  </a:cubicBezTo>
                  <a:cubicBezTo>
                    <a:pt x="298" y="340"/>
                    <a:pt x="295" y="331"/>
                    <a:pt x="291" y="327"/>
                  </a:cubicBezTo>
                  <a:cubicBezTo>
                    <a:pt x="256" y="287"/>
                    <a:pt x="222" y="247"/>
                    <a:pt x="188" y="207"/>
                  </a:cubicBezTo>
                  <a:cubicBezTo>
                    <a:pt x="154" y="168"/>
                    <a:pt x="120" y="129"/>
                    <a:pt x="83" y="86"/>
                  </a:cubicBezTo>
                  <a:cubicBezTo>
                    <a:pt x="83" y="95"/>
                    <a:pt x="82" y="100"/>
                    <a:pt x="82" y="106"/>
                  </a:cubicBezTo>
                  <a:cubicBezTo>
                    <a:pt x="82" y="164"/>
                    <a:pt x="82" y="223"/>
                    <a:pt x="82" y="282"/>
                  </a:cubicBezTo>
                  <a:cubicBezTo>
                    <a:pt x="82" y="316"/>
                    <a:pt x="83" y="319"/>
                    <a:pt x="116" y="331"/>
                  </a:cubicBezTo>
                  <a:cubicBezTo>
                    <a:pt x="115" y="333"/>
                    <a:pt x="114" y="337"/>
                    <a:pt x="113" y="337"/>
                  </a:cubicBezTo>
                  <a:cubicBezTo>
                    <a:pt x="85" y="338"/>
                    <a:pt x="56" y="339"/>
                    <a:pt x="28" y="339"/>
                  </a:cubicBezTo>
                  <a:cubicBezTo>
                    <a:pt x="26" y="339"/>
                    <a:pt x="23" y="335"/>
                    <a:pt x="22" y="333"/>
                  </a:cubicBezTo>
                  <a:cubicBezTo>
                    <a:pt x="23" y="331"/>
                    <a:pt x="23" y="329"/>
                    <a:pt x="24" y="329"/>
                  </a:cubicBezTo>
                  <a:cubicBezTo>
                    <a:pt x="52" y="319"/>
                    <a:pt x="54" y="318"/>
                    <a:pt x="54" y="288"/>
                  </a:cubicBezTo>
                  <a:cubicBezTo>
                    <a:pt x="54" y="218"/>
                    <a:pt x="54" y="148"/>
                    <a:pt x="54" y="78"/>
                  </a:cubicBezTo>
                  <a:cubicBezTo>
                    <a:pt x="54" y="62"/>
                    <a:pt x="54" y="46"/>
                    <a:pt x="41" y="34"/>
                  </a:cubicBezTo>
                  <a:cubicBezTo>
                    <a:pt x="29" y="23"/>
                    <a:pt x="19" y="12"/>
                    <a:pt x="3" y="12"/>
                  </a:cubicBezTo>
                  <a:cubicBezTo>
                    <a:pt x="0" y="6"/>
                    <a:pt x="0" y="1"/>
                    <a:pt x="7" y="1"/>
                  </a:cubicBezTo>
                  <a:cubicBezTo>
                    <a:pt x="32" y="1"/>
                    <a:pt x="58" y="0"/>
                    <a:pt x="83" y="1"/>
                  </a:cubicBezTo>
                  <a:cubicBezTo>
                    <a:pt x="88" y="2"/>
                    <a:pt x="93" y="7"/>
                    <a:pt x="97" y="11"/>
                  </a:cubicBezTo>
                  <a:cubicBezTo>
                    <a:pt x="156" y="80"/>
                    <a:pt x="215" y="148"/>
                    <a:pt x="274" y="217"/>
                  </a:cubicBezTo>
                  <a:cubicBezTo>
                    <a:pt x="275" y="218"/>
                    <a:pt x="277" y="219"/>
                    <a:pt x="280" y="222"/>
                  </a:cubicBezTo>
                  <a:cubicBezTo>
                    <a:pt x="281" y="216"/>
                    <a:pt x="282" y="211"/>
                    <a:pt x="282" y="206"/>
                  </a:cubicBezTo>
                  <a:cubicBezTo>
                    <a:pt x="282" y="154"/>
                    <a:pt x="282" y="102"/>
                    <a:pt x="282" y="50"/>
                  </a:cubicBezTo>
                  <a:cubicBezTo>
                    <a:pt x="282" y="26"/>
                    <a:pt x="279" y="23"/>
                    <a:pt x="256" y="13"/>
                  </a:cubicBezTo>
                  <a:cubicBezTo>
                    <a:pt x="254" y="12"/>
                    <a:pt x="252" y="10"/>
                    <a:pt x="24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7">
              <a:extLst>
                <a:ext uri="{FF2B5EF4-FFF2-40B4-BE49-F238E27FC236}">
                  <a16:creationId xmlns:a16="http://schemas.microsoft.com/office/drawing/2014/main" id="{B62818B3-173C-40DD-BAA2-F56809CF4402}"/>
                </a:ext>
              </a:extLst>
            </p:cNvPr>
            <p:cNvSpPr>
              <a:spLocks/>
            </p:cNvSpPr>
            <p:nvPr userDrawn="1"/>
          </p:nvSpPr>
          <p:spPr bwMode="auto">
            <a:xfrm>
              <a:off x="5554271" y="2765370"/>
              <a:ext cx="195464" cy="192075"/>
            </a:xfrm>
            <a:custGeom>
              <a:avLst/>
              <a:gdLst>
                <a:gd name="T0" fmla="*/ 0 w 345"/>
                <a:gd name="T1" fmla="*/ 7 h 340"/>
                <a:gd name="T2" fmla="*/ 6 w 345"/>
                <a:gd name="T3" fmla="*/ 1 h 340"/>
                <a:gd name="T4" fmla="*/ 82 w 345"/>
                <a:gd name="T5" fmla="*/ 1 h 340"/>
                <a:gd name="T6" fmla="*/ 99 w 345"/>
                <a:gd name="T7" fmla="*/ 13 h 340"/>
                <a:gd name="T8" fmla="*/ 230 w 345"/>
                <a:gd name="T9" fmla="*/ 164 h 340"/>
                <a:gd name="T10" fmla="*/ 272 w 345"/>
                <a:gd name="T11" fmla="*/ 212 h 340"/>
                <a:gd name="T12" fmla="*/ 283 w 345"/>
                <a:gd name="T13" fmla="*/ 223 h 340"/>
                <a:gd name="T14" fmla="*/ 283 w 345"/>
                <a:gd name="T15" fmla="*/ 202 h 340"/>
                <a:gd name="T16" fmla="*/ 284 w 345"/>
                <a:gd name="T17" fmla="*/ 50 h 340"/>
                <a:gd name="T18" fmla="*/ 259 w 345"/>
                <a:gd name="T19" fmla="*/ 13 h 340"/>
                <a:gd name="T20" fmla="*/ 251 w 345"/>
                <a:gd name="T21" fmla="*/ 5 h 340"/>
                <a:gd name="T22" fmla="*/ 253 w 345"/>
                <a:gd name="T23" fmla="*/ 2 h 340"/>
                <a:gd name="T24" fmla="*/ 342 w 345"/>
                <a:gd name="T25" fmla="*/ 2 h 340"/>
                <a:gd name="T26" fmla="*/ 345 w 345"/>
                <a:gd name="T27" fmla="*/ 10 h 340"/>
                <a:gd name="T28" fmla="*/ 336 w 345"/>
                <a:gd name="T29" fmla="*/ 13 h 340"/>
                <a:gd name="T30" fmla="*/ 313 w 345"/>
                <a:gd name="T31" fmla="*/ 45 h 340"/>
                <a:gd name="T32" fmla="*/ 313 w 345"/>
                <a:gd name="T33" fmla="*/ 317 h 340"/>
                <a:gd name="T34" fmla="*/ 313 w 345"/>
                <a:gd name="T35" fmla="*/ 338 h 340"/>
                <a:gd name="T36" fmla="*/ 308 w 345"/>
                <a:gd name="T37" fmla="*/ 340 h 340"/>
                <a:gd name="T38" fmla="*/ 293 w 345"/>
                <a:gd name="T39" fmla="*/ 327 h 340"/>
                <a:gd name="T40" fmla="*/ 95 w 345"/>
                <a:gd name="T41" fmla="*/ 97 h 340"/>
                <a:gd name="T42" fmla="*/ 85 w 345"/>
                <a:gd name="T43" fmla="*/ 88 h 340"/>
                <a:gd name="T44" fmla="*/ 85 w 345"/>
                <a:gd name="T45" fmla="*/ 111 h 340"/>
                <a:gd name="T46" fmla="*/ 85 w 345"/>
                <a:gd name="T47" fmla="*/ 291 h 340"/>
                <a:gd name="T48" fmla="*/ 116 w 345"/>
                <a:gd name="T49" fmla="*/ 330 h 340"/>
                <a:gd name="T50" fmla="*/ 112 w 345"/>
                <a:gd name="T51" fmla="*/ 338 h 340"/>
                <a:gd name="T52" fmla="*/ 28 w 345"/>
                <a:gd name="T53" fmla="*/ 338 h 340"/>
                <a:gd name="T54" fmla="*/ 22 w 345"/>
                <a:gd name="T55" fmla="*/ 330 h 340"/>
                <a:gd name="T56" fmla="*/ 36 w 345"/>
                <a:gd name="T57" fmla="*/ 326 h 340"/>
                <a:gd name="T58" fmla="*/ 55 w 345"/>
                <a:gd name="T59" fmla="*/ 299 h 340"/>
                <a:gd name="T60" fmla="*/ 55 w 345"/>
                <a:gd name="T61" fmla="*/ 59 h 340"/>
                <a:gd name="T62" fmla="*/ 48 w 345"/>
                <a:gd name="T63" fmla="*/ 41 h 340"/>
                <a:gd name="T64" fmla="*/ 1 w 345"/>
                <a:gd name="T65" fmla="*/ 12 h 340"/>
                <a:gd name="T66" fmla="*/ 0 w 345"/>
                <a:gd name="T67" fmla="*/ 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5" h="340">
                  <a:moveTo>
                    <a:pt x="0" y="7"/>
                  </a:moveTo>
                  <a:cubicBezTo>
                    <a:pt x="2" y="5"/>
                    <a:pt x="4" y="1"/>
                    <a:pt x="6" y="1"/>
                  </a:cubicBezTo>
                  <a:cubicBezTo>
                    <a:pt x="32" y="1"/>
                    <a:pt x="57" y="0"/>
                    <a:pt x="82" y="1"/>
                  </a:cubicBezTo>
                  <a:cubicBezTo>
                    <a:pt x="88" y="2"/>
                    <a:pt x="95" y="8"/>
                    <a:pt x="99" y="13"/>
                  </a:cubicBezTo>
                  <a:cubicBezTo>
                    <a:pt x="143" y="63"/>
                    <a:pt x="186" y="114"/>
                    <a:pt x="230" y="164"/>
                  </a:cubicBezTo>
                  <a:cubicBezTo>
                    <a:pt x="244" y="180"/>
                    <a:pt x="258" y="196"/>
                    <a:pt x="272" y="212"/>
                  </a:cubicBezTo>
                  <a:cubicBezTo>
                    <a:pt x="274" y="215"/>
                    <a:pt x="277" y="217"/>
                    <a:pt x="283" y="223"/>
                  </a:cubicBezTo>
                  <a:cubicBezTo>
                    <a:pt x="283" y="213"/>
                    <a:pt x="283" y="208"/>
                    <a:pt x="283" y="202"/>
                  </a:cubicBezTo>
                  <a:cubicBezTo>
                    <a:pt x="283" y="151"/>
                    <a:pt x="283" y="101"/>
                    <a:pt x="284" y="50"/>
                  </a:cubicBezTo>
                  <a:cubicBezTo>
                    <a:pt x="284" y="31"/>
                    <a:pt x="278" y="18"/>
                    <a:pt x="259" y="13"/>
                  </a:cubicBezTo>
                  <a:cubicBezTo>
                    <a:pt x="256" y="12"/>
                    <a:pt x="253" y="8"/>
                    <a:pt x="251" y="5"/>
                  </a:cubicBezTo>
                  <a:cubicBezTo>
                    <a:pt x="251" y="4"/>
                    <a:pt x="252" y="3"/>
                    <a:pt x="253" y="2"/>
                  </a:cubicBezTo>
                  <a:cubicBezTo>
                    <a:pt x="282" y="2"/>
                    <a:pt x="312" y="2"/>
                    <a:pt x="342" y="2"/>
                  </a:cubicBezTo>
                  <a:cubicBezTo>
                    <a:pt x="343" y="2"/>
                    <a:pt x="344" y="6"/>
                    <a:pt x="345" y="10"/>
                  </a:cubicBezTo>
                  <a:cubicBezTo>
                    <a:pt x="341" y="11"/>
                    <a:pt x="338" y="12"/>
                    <a:pt x="336" y="13"/>
                  </a:cubicBezTo>
                  <a:cubicBezTo>
                    <a:pt x="317" y="20"/>
                    <a:pt x="313" y="25"/>
                    <a:pt x="313" y="45"/>
                  </a:cubicBezTo>
                  <a:cubicBezTo>
                    <a:pt x="313" y="136"/>
                    <a:pt x="313" y="227"/>
                    <a:pt x="313" y="317"/>
                  </a:cubicBezTo>
                  <a:cubicBezTo>
                    <a:pt x="313" y="324"/>
                    <a:pt x="313" y="331"/>
                    <a:pt x="313" y="338"/>
                  </a:cubicBezTo>
                  <a:cubicBezTo>
                    <a:pt x="311" y="339"/>
                    <a:pt x="309" y="340"/>
                    <a:pt x="308" y="340"/>
                  </a:cubicBezTo>
                  <a:cubicBezTo>
                    <a:pt x="303" y="336"/>
                    <a:pt x="297" y="332"/>
                    <a:pt x="293" y="327"/>
                  </a:cubicBezTo>
                  <a:cubicBezTo>
                    <a:pt x="227" y="250"/>
                    <a:pt x="161" y="173"/>
                    <a:pt x="95" y="97"/>
                  </a:cubicBezTo>
                  <a:cubicBezTo>
                    <a:pt x="93" y="95"/>
                    <a:pt x="90" y="93"/>
                    <a:pt x="85" y="88"/>
                  </a:cubicBezTo>
                  <a:cubicBezTo>
                    <a:pt x="85" y="98"/>
                    <a:pt x="85" y="104"/>
                    <a:pt x="85" y="111"/>
                  </a:cubicBezTo>
                  <a:cubicBezTo>
                    <a:pt x="85" y="171"/>
                    <a:pt x="85" y="231"/>
                    <a:pt x="85" y="291"/>
                  </a:cubicBezTo>
                  <a:cubicBezTo>
                    <a:pt x="85" y="317"/>
                    <a:pt x="88" y="322"/>
                    <a:pt x="116" y="330"/>
                  </a:cubicBezTo>
                  <a:cubicBezTo>
                    <a:pt x="115" y="333"/>
                    <a:pt x="114" y="338"/>
                    <a:pt x="112" y="338"/>
                  </a:cubicBezTo>
                  <a:cubicBezTo>
                    <a:pt x="84" y="339"/>
                    <a:pt x="56" y="339"/>
                    <a:pt x="28" y="338"/>
                  </a:cubicBezTo>
                  <a:cubicBezTo>
                    <a:pt x="27" y="338"/>
                    <a:pt x="25" y="334"/>
                    <a:pt x="22" y="330"/>
                  </a:cubicBezTo>
                  <a:cubicBezTo>
                    <a:pt x="28" y="328"/>
                    <a:pt x="32" y="327"/>
                    <a:pt x="36" y="326"/>
                  </a:cubicBezTo>
                  <a:cubicBezTo>
                    <a:pt x="49" y="321"/>
                    <a:pt x="56" y="313"/>
                    <a:pt x="55" y="299"/>
                  </a:cubicBezTo>
                  <a:cubicBezTo>
                    <a:pt x="55" y="219"/>
                    <a:pt x="56" y="139"/>
                    <a:pt x="55" y="59"/>
                  </a:cubicBezTo>
                  <a:cubicBezTo>
                    <a:pt x="55" y="53"/>
                    <a:pt x="52" y="46"/>
                    <a:pt x="48" y="41"/>
                  </a:cubicBezTo>
                  <a:cubicBezTo>
                    <a:pt x="36" y="26"/>
                    <a:pt x="24" y="11"/>
                    <a:pt x="1" y="12"/>
                  </a:cubicBezTo>
                  <a:cubicBezTo>
                    <a:pt x="1" y="10"/>
                    <a:pt x="1" y="9"/>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8">
              <a:extLst>
                <a:ext uri="{FF2B5EF4-FFF2-40B4-BE49-F238E27FC236}">
                  <a16:creationId xmlns:a16="http://schemas.microsoft.com/office/drawing/2014/main" id="{673DA157-6643-4409-BF55-037581148302}"/>
                </a:ext>
              </a:extLst>
            </p:cNvPr>
            <p:cNvSpPr>
              <a:spLocks/>
            </p:cNvSpPr>
            <p:nvPr userDrawn="1"/>
          </p:nvSpPr>
          <p:spPr bwMode="auto">
            <a:xfrm>
              <a:off x="5226050" y="2415117"/>
              <a:ext cx="195464" cy="192075"/>
            </a:xfrm>
            <a:custGeom>
              <a:avLst/>
              <a:gdLst>
                <a:gd name="T0" fmla="*/ 20 w 345"/>
                <a:gd name="T1" fmla="*/ 331 h 339"/>
                <a:gd name="T2" fmla="*/ 24 w 345"/>
                <a:gd name="T3" fmla="*/ 327 h 339"/>
                <a:gd name="T4" fmla="*/ 55 w 345"/>
                <a:gd name="T5" fmla="*/ 286 h 339"/>
                <a:gd name="T6" fmla="*/ 55 w 345"/>
                <a:gd name="T7" fmla="*/ 74 h 339"/>
                <a:gd name="T8" fmla="*/ 11 w 345"/>
                <a:gd name="T9" fmla="*/ 12 h 339"/>
                <a:gd name="T10" fmla="*/ 0 w 345"/>
                <a:gd name="T11" fmla="*/ 8 h 339"/>
                <a:gd name="T12" fmla="*/ 12 w 345"/>
                <a:gd name="T13" fmla="*/ 3 h 339"/>
                <a:gd name="T14" fmla="*/ 80 w 345"/>
                <a:gd name="T15" fmla="*/ 2 h 339"/>
                <a:gd name="T16" fmla="*/ 99 w 345"/>
                <a:gd name="T17" fmla="*/ 12 h 339"/>
                <a:gd name="T18" fmla="*/ 272 w 345"/>
                <a:gd name="T19" fmla="*/ 213 h 339"/>
                <a:gd name="T20" fmla="*/ 282 w 345"/>
                <a:gd name="T21" fmla="*/ 223 h 339"/>
                <a:gd name="T22" fmla="*/ 283 w 345"/>
                <a:gd name="T23" fmla="*/ 202 h 339"/>
                <a:gd name="T24" fmla="*/ 283 w 345"/>
                <a:gd name="T25" fmla="*/ 54 h 339"/>
                <a:gd name="T26" fmla="*/ 283 w 345"/>
                <a:gd name="T27" fmla="*/ 42 h 339"/>
                <a:gd name="T28" fmla="*/ 262 w 345"/>
                <a:gd name="T29" fmla="*/ 14 h 339"/>
                <a:gd name="T30" fmla="*/ 247 w 345"/>
                <a:gd name="T31" fmla="*/ 7 h 339"/>
                <a:gd name="T32" fmla="*/ 345 w 345"/>
                <a:gd name="T33" fmla="*/ 8 h 339"/>
                <a:gd name="T34" fmla="*/ 333 w 345"/>
                <a:gd name="T35" fmla="*/ 14 h 339"/>
                <a:gd name="T36" fmla="*/ 313 w 345"/>
                <a:gd name="T37" fmla="*/ 43 h 339"/>
                <a:gd name="T38" fmla="*/ 313 w 345"/>
                <a:gd name="T39" fmla="*/ 289 h 339"/>
                <a:gd name="T40" fmla="*/ 313 w 345"/>
                <a:gd name="T41" fmla="*/ 337 h 339"/>
                <a:gd name="T42" fmla="*/ 293 w 345"/>
                <a:gd name="T43" fmla="*/ 326 h 339"/>
                <a:gd name="T44" fmla="*/ 165 w 345"/>
                <a:gd name="T45" fmla="*/ 179 h 339"/>
                <a:gd name="T46" fmla="*/ 98 w 345"/>
                <a:gd name="T47" fmla="*/ 100 h 339"/>
                <a:gd name="T48" fmla="*/ 85 w 345"/>
                <a:gd name="T49" fmla="*/ 88 h 339"/>
                <a:gd name="T50" fmla="*/ 85 w 345"/>
                <a:gd name="T51" fmla="*/ 106 h 339"/>
                <a:gd name="T52" fmla="*/ 85 w 345"/>
                <a:gd name="T53" fmla="*/ 286 h 339"/>
                <a:gd name="T54" fmla="*/ 115 w 345"/>
                <a:gd name="T55" fmla="*/ 329 h 339"/>
                <a:gd name="T56" fmla="*/ 110 w 345"/>
                <a:gd name="T57" fmla="*/ 338 h 339"/>
                <a:gd name="T58" fmla="*/ 28 w 345"/>
                <a:gd name="T59" fmla="*/ 338 h 339"/>
                <a:gd name="T60" fmla="*/ 20 w 345"/>
                <a:gd name="T61" fmla="*/ 33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39">
                  <a:moveTo>
                    <a:pt x="20" y="331"/>
                  </a:moveTo>
                  <a:cubicBezTo>
                    <a:pt x="22" y="329"/>
                    <a:pt x="23" y="328"/>
                    <a:pt x="24" y="327"/>
                  </a:cubicBezTo>
                  <a:cubicBezTo>
                    <a:pt x="53" y="319"/>
                    <a:pt x="55" y="316"/>
                    <a:pt x="55" y="286"/>
                  </a:cubicBezTo>
                  <a:cubicBezTo>
                    <a:pt x="55" y="215"/>
                    <a:pt x="55" y="145"/>
                    <a:pt x="55" y="74"/>
                  </a:cubicBezTo>
                  <a:cubicBezTo>
                    <a:pt x="55" y="42"/>
                    <a:pt x="41" y="22"/>
                    <a:pt x="11" y="12"/>
                  </a:cubicBezTo>
                  <a:cubicBezTo>
                    <a:pt x="9" y="11"/>
                    <a:pt x="6" y="11"/>
                    <a:pt x="0" y="8"/>
                  </a:cubicBezTo>
                  <a:cubicBezTo>
                    <a:pt x="7" y="5"/>
                    <a:pt x="10" y="3"/>
                    <a:pt x="12" y="3"/>
                  </a:cubicBezTo>
                  <a:cubicBezTo>
                    <a:pt x="35" y="2"/>
                    <a:pt x="58" y="3"/>
                    <a:pt x="80" y="2"/>
                  </a:cubicBezTo>
                  <a:cubicBezTo>
                    <a:pt x="89" y="2"/>
                    <a:pt x="93" y="6"/>
                    <a:pt x="99" y="12"/>
                  </a:cubicBezTo>
                  <a:cubicBezTo>
                    <a:pt x="156" y="79"/>
                    <a:pt x="214" y="146"/>
                    <a:pt x="272" y="213"/>
                  </a:cubicBezTo>
                  <a:cubicBezTo>
                    <a:pt x="274" y="215"/>
                    <a:pt x="277" y="218"/>
                    <a:pt x="282" y="223"/>
                  </a:cubicBezTo>
                  <a:cubicBezTo>
                    <a:pt x="283" y="214"/>
                    <a:pt x="283" y="208"/>
                    <a:pt x="283" y="202"/>
                  </a:cubicBezTo>
                  <a:cubicBezTo>
                    <a:pt x="283" y="153"/>
                    <a:pt x="283" y="104"/>
                    <a:pt x="283" y="54"/>
                  </a:cubicBezTo>
                  <a:cubicBezTo>
                    <a:pt x="283" y="50"/>
                    <a:pt x="283" y="46"/>
                    <a:pt x="283" y="42"/>
                  </a:cubicBezTo>
                  <a:cubicBezTo>
                    <a:pt x="282" y="29"/>
                    <a:pt x="277" y="18"/>
                    <a:pt x="262" y="14"/>
                  </a:cubicBezTo>
                  <a:cubicBezTo>
                    <a:pt x="258" y="13"/>
                    <a:pt x="253" y="10"/>
                    <a:pt x="247" y="7"/>
                  </a:cubicBezTo>
                  <a:cubicBezTo>
                    <a:pt x="265" y="0"/>
                    <a:pt x="331" y="1"/>
                    <a:pt x="345" y="8"/>
                  </a:cubicBezTo>
                  <a:cubicBezTo>
                    <a:pt x="341" y="10"/>
                    <a:pt x="337" y="13"/>
                    <a:pt x="333" y="14"/>
                  </a:cubicBezTo>
                  <a:cubicBezTo>
                    <a:pt x="315" y="21"/>
                    <a:pt x="313" y="24"/>
                    <a:pt x="313" y="43"/>
                  </a:cubicBezTo>
                  <a:cubicBezTo>
                    <a:pt x="313" y="125"/>
                    <a:pt x="313" y="207"/>
                    <a:pt x="313" y="289"/>
                  </a:cubicBezTo>
                  <a:cubicBezTo>
                    <a:pt x="313" y="305"/>
                    <a:pt x="313" y="321"/>
                    <a:pt x="313" y="337"/>
                  </a:cubicBezTo>
                  <a:cubicBezTo>
                    <a:pt x="302" y="339"/>
                    <a:pt x="298" y="332"/>
                    <a:pt x="293" y="326"/>
                  </a:cubicBezTo>
                  <a:cubicBezTo>
                    <a:pt x="250" y="277"/>
                    <a:pt x="208" y="228"/>
                    <a:pt x="165" y="179"/>
                  </a:cubicBezTo>
                  <a:cubicBezTo>
                    <a:pt x="143" y="152"/>
                    <a:pt x="120" y="126"/>
                    <a:pt x="98" y="100"/>
                  </a:cubicBezTo>
                  <a:cubicBezTo>
                    <a:pt x="95" y="97"/>
                    <a:pt x="91" y="94"/>
                    <a:pt x="85" y="88"/>
                  </a:cubicBezTo>
                  <a:cubicBezTo>
                    <a:pt x="85" y="96"/>
                    <a:pt x="85" y="101"/>
                    <a:pt x="85" y="106"/>
                  </a:cubicBezTo>
                  <a:cubicBezTo>
                    <a:pt x="85" y="166"/>
                    <a:pt x="85" y="226"/>
                    <a:pt x="85" y="286"/>
                  </a:cubicBezTo>
                  <a:cubicBezTo>
                    <a:pt x="85" y="317"/>
                    <a:pt x="86" y="319"/>
                    <a:pt x="115" y="329"/>
                  </a:cubicBezTo>
                  <a:cubicBezTo>
                    <a:pt x="117" y="334"/>
                    <a:pt x="116" y="338"/>
                    <a:pt x="110" y="338"/>
                  </a:cubicBezTo>
                  <a:cubicBezTo>
                    <a:pt x="82" y="338"/>
                    <a:pt x="55" y="338"/>
                    <a:pt x="28" y="338"/>
                  </a:cubicBezTo>
                  <a:cubicBezTo>
                    <a:pt x="25" y="338"/>
                    <a:pt x="23" y="334"/>
                    <a:pt x="20"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9">
              <a:extLst>
                <a:ext uri="{FF2B5EF4-FFF2-40B4-BE49-F238E27FC236}">
                  <a16:creationId xmlns:a16="http://schemas.microsoft.com/office/drawing/2014/main" id="{7C4E22FE-440E-4501-B383-447C84FF65D7}"/>
                </a:ext>
              </a:extLst>
            </p:cNvPr>
            <p:cNvSpPr>
              <a:spLocks/>
            </p:cNvSpPr>
            <p:nvPr userDrawn="1"/>
          </p:nvSpPr>
          <p:spPr bwMode="auto">
            <a:xfrm>
              <a:off x="5398917" y="2766500"/>
              <a:ext cx="157614" cy="189815"/>
            </a:xfrm>
            <a:custGeom>
              <a:avLst/>
              <a:gdLst>
                <a:gd name="T0" fmla="*/ 4 w 279"/>
                <a:gd name="T1" fmla="*/ 0 h 336"/>
                <a:gd name="T2" fmla="*/ 244 w 279"/>
                <a:gd name="T3" fmla="*/ 0 h 336"/>
                <a:gd name="T4" fmla="*/ 250 w 279"/>
                <a:gd name="T5" fmla="*/ 80 h 336"/>
                <a:gd name="T6" fmla="*/ 240 w 279"/>
                <a:gd name="T7" fmla="*/ 74 h 336"/>
                <a:gd name="T8" fmla="*/ 235 w 279"/>
                <a:gd name="T9" fmla="*/ 57 h 336"/>
                <a:gd name="T10" fmla="*/ 195 w 279"/>
                <a:gd name="T11" fmla="*/ 26 h 336"/>
                <a:gd name="T12" fmla="*/ 94 w 279"/>
                <a:gd name="T13" fmla="*/ 25 h 336"/>
                <a:gd name="T14" fmla="*/ 93 w 279"/>
                <a:gd name="T15" fmla="*/ 145 h 336"/>
                <a:gd name="T16" fmla="*/ 125 w 279"/>
                <a:gd name="T17" fmla="*/ 145 h 336"/>
                <a:gd name="T18" fmla="*/ 175 w 279"/>
                <a:gd name="T19" fmla="*/ 145 h 336"/>
                <a:gd name="T20" fmla="*/ 210 w 279"/>
                <a:gd name="T21" fmla="*/ 120 h 336"/>
                <a:gd name="T22" fmla="*/ 217 w 279"/>
                <a:gd name="T23" fmla="*/ 108 h 336"/>
                <a:gd name="T24" fmla="*/ 222 w 279"/>
                <a:gd name="T25" fmla="*/ 119 h 336"/>
                <a:gd name="T26" fmla="*/ 217 w 279"/>
                <a:gd name="T27" fmla="*/ 206 h 336"/>
                <a:gd name="T28" fmla="*/ 211 w 279"/>
                <a:gd name="T29" fmla="*/ 197 h 336"/>
                <a:gd name="T30" fmla="*/ 174 w 279"/>
                <a:gd name="T31" fmla="*/ 171 h 336"/>
                <a:gd name="T32" fmla="*/ 91 w 279"/>
                <a:gd name="T33" fmla="*/ 171 h 336"/>
                <a:gd name="T34" fmla="*/ 90 w 279"/>
                <a:gd name="T35" fmla="*/ 192 h 336"/>
                <a:gd name="T36" fmla="*/ 90 w 279"/>
                <a:gd name="T37" fmla="*/ 278 h 336"/>
                <a:gd name="T38" fmla="*/ 91 w 279"/>
                <a:gd name="T39" fmla="*/ 294 h 336"/>
                <a:gd name="T40" fmla="*/ 110 w 279"/>
                <a:gd name="T41" fmla="*/ 311 h 336"/>
                <a:gd name="T42" fmla="*/ 200 w 279"/>
                <a:gd name="T43" fmla="*/ 310 h 336"/>
                <a:gd name="T44" fmla="*/ 263 w 279"/>
                <a:gd name="T45" fmla="*/ 260 h 336"/>
                <a:gd name="T46" fmla="*/ 279 w 279"/>
                <a:gd name="T47" fmla="*/ 247 h 336"/>
                <a:gd name="T48" fmla="*/ 252 w 279"/>
                <a:gd name="T49" fmla="*/ 336 h 336"/>
                <a:gd name="T50" fmla="*/ 0 w 279"/>
                <a:gd name="T51" fmla="*/ 336 h 336"/>
                <a:gd name="T52" fmla="*/ 10 w 279"/>
                <a:gd name="T53" fmla="*/ 326 h 336"/>
                <a:gd name="T54" fmla="*/ 34 w 279"/>
                <a:gd name="T55" fmla="*/ 290 h 336"/>
                <a:gd name="T56" fmla="*/ 34 w 279"/>
                <a:gd name="T57" fmla="*/ 48 h 336"/>
                <a:gd name="T58" fmla="*/ 9 w 279"/>
                <a:gd name="T59" fmla="*/ 11 h 336"/>
                <a:gd name="T60" fmla="*/ 2 w 279"/>
                <a:gd name="T61" fmla="*/ 4 h 336"/>
                <a:gd name="T62" fmla="*/ 4 w 279"/>
                <a:gd name="T6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6">
                  <a:moveTo>
                    <a:pt x="4" y="0"/>
                  </a:moveTo>
                  <a:cubicBezTo>
                    <a:pt x="83" y="0"/>
                    <a:pt x="162" y="0"/>
                    <a:pt x="244" y="0"/>
                  </a:cubicBezTo>
                  <a:cubicBezTo>
                    <a:pt x="246" y="26"/>
                    <a:pt x="247" y="51"/>
                    <a:pt x="250" y="80"/>
                  </a:cubicBezTo>
                  <a:cubicBezTo>
                    <a:pt x="245" y="77"/>
                    <a:pt x="241" y="76"/>
                    <a:pt x="240" y="74"/>
                  </a:cubicBezTo>
                  <a:cubicBezTo>
                    <a:pt x="238" y="68"/>
                    <a:pt x="237" y="62"/>
                    <a:pt x="235" y="57"/>
                  </a:cubicBezTo>
                  <a:cubicBezTo>
                    <a:pt x="228" y="38"/>
                    <a:pt x="216" y="26"/>
                    <a:pt x="195" y="26"/>
                  </a:cubicBezTo>
                  <a:cubicBezTo>
                    <a:pt x="162" y="25"/>
                    <a:pt x="128" y="25"/>
                    <a:pt x="94" y="25"/>
                  </a:cubicBezTo>
                  <a:cubicBezTo>
                    <a:pt x="90" y="40"/>
                    <a:pt x="89" y="119"/>
                    <a:pt x="93" y="145"/>
                  </a:cubicBezTo>
                  <a:cubicBezTo>
                    <a:pt x="103" y="145"/>
                    <a:pt x="114" y="145"/>
                    <a:pt x="125" y="145"/>
                  </a:cubicBezTo>
                  <a:cubicBezTo>
                    <a:pt x="142" y="145"/>
                    <a:pt x="159" y="146"/>
                    <a:pt x="175" y="145"/>
                  </a:cubicBezTo>
                  <a:cubicBezTo>
                    <a:pt x="198" y="145"/>
                    <a:pt x="203" y="141"/>
                    <a:pt x="210" y="120"/>
                  </a:cubicBezTo>
                  <a:cubicBezTo>
                    <a:pt x="211" y="117"/>
                    <a:pt x="214" y="114"/>
                    <a:pt x="217" y="108"/>
                  </a:cubicBezTo>
                  <a:cubicBezTo>
                    <a:pt x="219" y="113"/>
                    <a:pt x="222" y="116"/>
                    <a:pt x="222" y="119"/>
                  </a:cubicBezTo>
                  <a:cubicBezTo>
                    <a:pt x="225" y="150"/>
                    <a:pt x="223" y="194"/>
                    <a:pt x="217" y="206"/>
                  </a:cubicBezTo>
                  <a:cubicBezTo>
                    <a:pt x="214" y="203"/>
                    <a:pt x="212" y="200"/>
                    <a:pt x="211" y="197"/>
                  </a:cubicBezTo>
                  <a:cubicBezTo>
                    <a:pt x="203" y="176"/>
                    <a:pt x="196" y="171"/>
                    <a:pt x="174" y="171"/>
                  </a:cubicBezTo>
                  <a:cubicBezTo>
                    <a:pt x="147" y="170"/>
                    <a:pt x="120" y="171"/>
                    <a:pt x="91" y="171"/>
                  </a:cubicBezTo>
                  <a:cubicBezTo>
                    <a:pt x="91" y="179"/>
                    <a:pt x="90" y="186"/>
                    <a:pt x="90" y="192"/>
                  </a:cubicBezTo>
                  <a:cubicBezTo>
                    <a:pt x="90" y="221"/>
                    <a:pt x="90" y="249"/>
                    <a:pt x="90" y="278"/>
                  </a:cubicBezTo>
                  <a:cubicBezTo>
                    <a:pt x="90" y="283"/>
                    <a:pt x="90" y="289"/>
                    <a:pt x="91" y="294"/>
                  </a:cubicBezTo>
                  <a:cubicBezTo>
                    <a:pt x="93" y="306"/>
                    <a:pt x="98" y="310"/>
                    <a:pt x="110" y="311"/>
                  </a:cubicBezTo>
                  <a:cubicBezTo>
                    <a:pt x="140" y="311"/>
                    <a:pt x="170" y="312"/>
                    <a:pt x="200" y="310"/>
                  </a:cubicBezTo>
                  <a:cubicBezTo>
                    <a:pt x="232" y="308"/>
                    <a:pt x="251" y="288"/>
                    <a:pt x="263" y="260"/>
                  </a:cubicBezTo>
                  <a:cubicBezTo>
                    <a:pt x="266" y="254"/>
                    <a:pt x="265" y="244"/>
                    <a:pt x="279" y="247"/>
                  </a:cubicBezTo>
                  <a:cubicBezTo>
                    <a:pt x="273" y="277"/>
                    <a:pt x="260" y="305"/>
                    <a:pt x="252" y="336"/>
                  </a:cubicBezTo>
                  <a:cubicBezTo>
                    <a:pt x="169" y="336"/>
                    <a:pt x="87" y="336"/>
                    <a:pt x="0" y="336"/>
                  </a:cubicBezTo>
                  <a:cubicBezTo>
                    <a:pt x="5" y="331"/>
                    <a:pt x="7" y="327"/>
                    <a:pt x="10" y="326"/>
                  </a:cubicBezTo>
                  <a:cubicBezTo>
                    <a:pt x="29" y="321"/>
                    <a:pt x="34" y="307"/>
                    <a:pt x="34" y="290"/>
                  </a:cubicBezTo>
                  <a:cubicBezTo>
                    <a:pt x="34" y="209"/>
                    <a:pt x="34" y="129"/>
                    <a:pt x="34" y="48"/>
                  </a:cubicBezTo>
                  <a:cubicBezTo>
                    <a:pt x="34" y="30"/>
                    <a:pt x="29" y="15"/>
                    <a:pt x="9" y="11"/>
                  </a:cubicBezTo>
                  <a:cubicBezTo>
                    <a:pt x="6" y="10"/>
                    <a:pt x="4" y="6"/>
                    <a:pt x="2" y="4"/>
                  </a:cubicBezTo>
                  <a:cubicBezTo>
                    <a:pt x="3" y="2"/>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20">
              <a:extLst>
                <a:ext uri="{FF2B5EF4-FFF2-40B4-BE49-F238E27FC236}">
                  <a16:creationId xmlns:a16="http://schemas.microsoft.com/office/drawing/2014/main" id="{31619548-6EF3-4D32-A926-8F6B81F6B85B}"/>
                </a:ext>
              </a:extLst>
            </p:cNvPr>
            <p:cNvSpPr>
              <a:spLocks/>
            </p:cNvSpPr>
            <p:nvPr userDrawn="1"/>
          </p:nvSpPr>
          <p:spPr bwMode="auto">
            <a:xfrm>
              <a:off x="5232829" y="2765370"/>
              <a:ext cx="158179" cy="191510"/>
            </a:xfrm>
            <a:custGeom>
              <a:avLst/>
              <a:gdLst>
                <a:gd name="T0" fmla="*/ 279 w 279"/>
                <a:gd name="T1" fmla="*/ 246 h 339"/>
                <a:gd name="T2" fmla="*/ 251 w 279"/>
                <a:gd name="T3" fmla="*/ 339 h 339"/>
                <a:gd name="T4" fmla="*/ 125 w 279"/>
                <a:gd name="T5" fmla="*/ 339 h 339"/>
                <a:gd name="T6" fmla="*/ 1 w 279"/>
                <a:gd name="T7" fmla="*/ 339 h 339"/>
                <a:gd name="T8" fmla="*/ 1 w 279"/>
                <a:gd name="T9" fmla="*/ 334 h 339"/>
                <a:gd name="T10" fmla="*/ 8 w 279"/>
                <a:gd name="T11" fmla="*/ 328 h 339"/>
                <a:gd name="T12" fmla="*/ 33 w 279"/>
                <a:gd name="T13" fmla="*/ 294 h 339"/>
                <a:gd name="T14" fmla="*/ 33 w 279"/>
                <a:gd name="T15" fmla="*/ 190 h 339"/>
                <a:gd name="T16" fmla="*/ 33 w 279"/>
                <a:gd name="T17" fmla="*/ 52 h 339"/>
                <a:gd name="T18" fmla="*/ 5 w 279"/>
                <a:gd name="T19" fmla="*/ 12 h 339"/>
                <a:gd name="T20" fmla="*/ 0 w 279"/>
                <a:gd name="T21" fmla="*/ 8 h 339"/>
                <a:gd name="T22" fmla="*/ 7 w 279"/>
                <a:gd name="T23" fmla="*/ 1 h 339"/>
                <a:gd name="T24" fmla="*/ 18 w 279"/>
                <a:gd name="T25" fmla="*/ 1 h 339"/>
                <a:gd name="T26" fmla="*/ 226 w 279"/>
                <a:gd name="T27" fmla="*/ 1 h 339"/>
                <a:gd name="T28" fmla="*/ 242 w 279"/>
                <a:gd name="T29" fmla="*/ 2 h 339"/>
                <a:gd name="T30" fmla="*/ 247 w 279"/>
                <a:gd name="T31" fmla="*/ 79 h 339"/>
                <a:gd name="T32" fmla="*/ 243 w 279"/>
                <a:gd name="T33" fmla="*/ 81 h 339"/>
                <a:gd name="T34" fmla="*/ 237 w 279"/>
                <a:gd name="T35" fmla="*/ 68 h 339"/>
                <a:gd name="T36" fmla="*/ 184 w 279"/>
                <a:gd name="T37" fmla="*/ 27 h 339"/>
                <a:gd name="T38" fmla="*/ 108 w 279"/>
                <a:gd name="T39" fmla="*/ 27 h 339"/>
                <a:gd name="T40" fmla="*/ 90 w 279"/>
                <a:gd name="T41" fmla="*/ 28 h 339"/>
                <a:gd name="T42" fmla="*/ 90 w 279"/>
                <a:gd name="T43" fmla="*/ 147 h 339"/>
                <a:gd name="T44" fmla="*/ 121 w 279"/>
                <a:gd name="T45" fmla="*/ 147 h 339"/>
                <a:gd name="T46" fmla="*/ 173 w 279"/>
                <a:gd name="T47" fmla="*/ 147 h 339"/>
                <a:gd name="T48" fmla="*/ 209 w 279"/>
                <a:gd name="T49" fmla="*/ 120 h 339"/>
                <a:gd name="T50" fmla="*/ 212 w 279"/>
                <a:gd name="T51" fmla="*/ 111 h 339"/>
                <a:gd name="T52" fmla="*/ 219 w 279"/>
                <a:gd name="T53" fmla="*/ 119 h 339"/>
                <a:gd name="T54" fmla="*/ 219 w 279"/>
                <a:gd name="T55" fmla="*/ 201 h 339"/>
                <a:gd name="T56" fmla="*/ 213 w 279"/>
                <a:gd name="T57" fmla="*/ 210 h 339"/>
                <a:gd name="T58" fmla="*/ 208 w 279"/>
                <a:gd name="T59" fmla="*/ 195 h 339"/>
                <a:gd name="T60" fmla="*/ 183 w 279"/>
                <a:gd name="T61" fmla="*/ 173 h 339"/>
                <a:gd name="T62" fmla="*/ 90 w 279"/>
                <a:gd name="T63" fmla="*/ 173 h 339"/>
                <a:gd name="T64" fmla="*/ 89 w 279"/>
                <a:gd name="T65" fmla="*/ 188 h 339"/>
                <a:gd name="T66" fmla="*/ 89 w 279"/>
                <a:gd name="T67" fmla="*/ 286 h 339"/>
                <a:gd name="T68" fmla="*/ 116 w 279"/>
                <a:gd name="T69" fmla="*/ 313 h 339"/>
                <a:gd name="T70" fmla="*/ 182 w 279"/>
                <a:gd name="T71" fmla="*/ 313 h 339"/>
                <a:gd name="T72" fmla="*/ 264 w 279"/>
                <a:gd name="T73" fmla="*/ 259 h 339"/>
                <a:gd name="T74" fmla="*/ 279 w 279"/>
                <a:gd name="T75" fmla="*/ 24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9" h="339">
                  <a:moveTo>
                    <a:pt x="279" y="246"/>
                  </a:moveTo>
                  <a:cubicBezTo>
                    <a:pt x="269" y="279"/>
                    <a:pt x="261" y="308"/>
                    <a:pt x="251" y="339"/>
                  </a:cubicBezTo>
                  <a:cubicBezTo>
                    <a:pt x="209" y="339"/>
                    <a:pt x="167" y="339"/>
                    <a:pt x="125" y="339"/>
                  </a:cubicBezTo>
                  <a:cubicBezTo>
                    <a:pt x="84" y="339"/>
                    <a:pt x="43" y="339"/>
                    <a:pt x="1" y="339"/>
                  </a:cubicBezTo>
                  <a:cubicBezTo>
                    <a:pt x="1" y="337"/>
                    <a:pt x="1" y="335"/>
                    <a:pt x="1" y="334"/>
                  </a:cubicBezTo>
                  <a:cubicBezTo>
                    <a:pt x="3" y="332"/>
                    <a:pt x="5" y="329"/>
                    <a:pt x="8" y="328"/>
                  </a:cubicBezTo>
                  <a:cubicBezTo>
                    <a:pt x="29" y="320"/>
                    <a:pt x="33" y="316"/>
                    <a:pt x="33" y="294"/>
                  </a:cubicBezTo>
                  <a:cubicBezTo>
                    <a:pt x="33" y="259"/>
                    <a:pt x="33" y="224"/>
                    <a:pt x="33" y="190"/>
                  </a:cubicBezTo>
                  <a:cubicBezTo>
                    <a:pt x="33" y="144"/>
                    <a:pt x="33" y="98"/>
                    <a:pt x="33" y="52"/>
                  </a:cubicBezTo>
                  <a:cubicBezTo>
                    <a:pt x="33" y="25"/>
                    <a:pt x="30" y="22"/>
                    <a:pt x="5" y="12"/>
                  </a:cubicBezTo>
                  <a:cubicBezTo>
                    <a:pt x="4" y="11"/>
                    <a:pt x="2" y="10"/>
                    <a:pt x="0" y="8"/>
                  </a:cubicBezTo>
                  <a:cubicBezTo>
                    <a:pt x="2" y="5"/>
                    <a:pt x="4" y="2"/>
                    <a:pt x="7" y="1"/>
                  </a:cubicBezTo>
                  <a:cubicBezTo>
                    <a:pt x="10" y="0"/>
                    <a:pt x="14" y="1"/>
                    <a:pt x="18" y="1"/>
                  </a:cubicBezTo>
                  <a:cubicBezTo>
                    <a:pt x="88" y="1"/>
                    <a:pt x="157" y="1"/>
                    <a:pt x="226" y="1"/>
                  </a:cubicBezTo>
                  <a:cubicBezTo>
                    <a:pt x="231" y="1"/>
                    <a:pt x="236" y="1"/>
                    <a:pt x="242" y="2"/>
                  </a:cubicBezTo>
                  <a:cubicBezTo>
                    <a:pt x="244" y="28"/>
                    <a:pt x="248" y="53"/>
                    <a:pt x="247" y="79"/>
                  </a:cubicBezTo>
                  <a:cubicBezTo>
                    <a:pt x="246" y="80"/>
                    <a:pt x="244" y="80"/>
                    <a:pt x="243" y="81"/>
                  </a:cubicBezTo>
                  <a:cubicBezTo>
                    <a:pt x="241" y="76"/>
                    <a:pt x="238" y="73"/>
                    <a:pt x="237" y="68"/>
                  </a:cubicBezTo>
                  <a:cubicBezTo>
                    <a:pt x="228" y="38"/>
                    <a:pt x="215" y="27"/>
                    <a:pt x="184" y="27"/>
                  </a:cubicBezTo>
                  <a:cubicBezTo>
                    <a:pt x="159" y="27"/>
                    <a:pt x="134" y="27"/>
                    <a:pt x="108" y="27"/>
                  </a:cubicBezTo>
                  <a:cubicBezTo>
                    <a:pt x="103" y="27"/>
                    <a:pt x="97" y="28"/>
                    <a:pt x="90" y="28"/>
                  </a:cubicBezTo>
                  <a:cubicBezTo>
                    <a:pt x="90" y="68"/>
                    <a:pt x="90" y="106"/>
                    <a:pt x="90" y="147"/>
                  </a:cubicBezTo>
                  <a:cubicBezTo>
                    <a:pt x="101" y="147"/>
                    <a:pt x="111" y="147"/>
                    <a:pt x="121" y="147"/>
                  </a:cubicBezTo>
                  <a:cubicBezTo>
                    <a:pt x="139" y="147"/>
                    <a:pt x="156" y="147"/>
                    <a:pt x="173" y="147"/>
                  </a:cubicBezTo>
                  <a:cubicBezTo>
                    <a:pt x="196" y="147"/>
                    <a:pt x="203" y="142"/>
                    <a:pt x="209" y="120"/>
                  </a:cubicBezTo>
                  <a:cubicBezTo>
                    <a:pt x="209" y="118"/>
                    <a:pt x="211" y="116"/>
                    <a:pt x="212" y="111"/>
                  </a:cubicBezTo>
                  <a:cubicBezTo>
                    <a:pt x="215" y="115"/>
                    <a:pt x="219" y="117"/>
                    <a:pt x="219" y="119"/>
                  </a:cubicBezTo>
                  <a:cubicBezTo>
                    <a:pt x="219" y="147"/>
                    <a:pt x="219" y="174"/>
                    <a:pt x="219" y="201"/>
                  </a:cubicBezTo>
                  <a:cubicBezTo>
                    <a:pt x="219" y="203"/>
                    <a:pt x="216" y="205"/>
                    <a:pt x="213" y="210"/>
                  </a:cubicBezTo>
                  <a:cubicBezTo>
                    <a:pt x="211" y="203"/>
                    <a:pt x="209" y="199"/>
                    <a:pt x="208" y="195"/>
                  </a:cubicBezTo>
                  <a:cubicBezTo>
                    <a:pt x="205" y="182"/>
                    <a:pt x="196" y="174"/>
                    <a:pt x="183" y="173"/>
                  </a:cubicBezTo>
                  <a:cubicBezTo>
                    <a:pt x="152" y="172"/>
                    <a:pt x="122" y="173"/>
                    <a:pt x="90" y="173"/>
                  </a:cubicBezTo>
                  <a:cubicBezTo>
                    <a:pt x="90" y="179"/>
                    <a:pt x="89" y="183"/>
                    <a:pt x="89" y="188"/>
                  </a:cubicBezTo>
                  <a:cubicBezTo>
                    <a:pt x="89" y="221"/>
                    <a:pt x="88" y="253"/>
                    <a:pt x="89" y="286"/>
                  </a:cubicBezTo>
                  <a:cubicBezTo>
                    <a:pt x="89" y="308"/>
                    <a:pt x="94" y="313"/>
                    <a:pt x="116" y="313"/>
                  </a:cubicBezTo>
                  <a:cubicBezTo>
                    <a:pt x="138" y="313"/>
                    <a:pt x="160" y="313"/>
                    <a:pt x="182" y="313"/>
                  </a:cubicBezTo>
                  <a:cubicBezTo>
                    <a:pt x="226" y="313"/>
                    <a:pt x="247" y="299"/>
                    <a:pt x="264" y="259"/>
                  </a:cubicBezTo>
                  <a:cubicBezTo>
                    <a:pt x="266" y="252"/>
                    <a:pt x="266" y="252"/>
                    <a:pt x="279"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21">
              <a:extLst>
                <a:ext uri="{FF2B5EF4-FFF2-40B4-BE49-F238E27FC236}">
                  <a16:creationId xmlns:a16="http://schemas.microsoft.com/office/drawing/2014/main" id="{C3375B6D-C297-4238-AD53-7B87E1090306}"/>
                </a:ext>
              </a:extLst>
            </p:cNvPr>
            <p:cNvSpPr>
              <a:spLocks/>
            </p:cNvSpPr>
            <p:nvPr userDrawn="1"/>
          </p:nvSpPr>
          <p:spPr bwMode="auto">
            <a:xfrm>
              <a:off x="5730528" y="2414552"/>
              <a:ext cx="158744" cy="192075"/>
            </a:xfrm>
            <a:custGeom>
              <a:avLst/>
              <a:gdLst>
                <a:gd name="T0" fmla="*/ 281 w 281"/>
                <a:gd name="T1" fmla="*/ 245 h 339"/>
                <a:gd name="T2" fmla="*/ 251 w 281"/>
                <a:gd name="T3" fmla="*/ 339 h 339"/>
                <a:gd name="T4" fmla="*/ 232 w 281"/>
                <a:gd name="T5" fmla="*/ 339 h 339"/>
                <a:gd name="T6" fmla="*/ 20 w 281"/>
                <a:gd name="T7" fmla="*/ 339 h 339"/>
                <a:gd name="T8" fmla="*/ 5 w 281"/>
                <a:gd name="T9" fmla="*/ 338 h 339"/>
                <a:gd name="T10" fmla="*/ 0 w 281"/>
                <a:gd name="T11" fmla="*/ 330 h 339"/>
                <a:gd name="T12" fmla="*/ 8 w 281"/>
                <a:gd name="T13" fmla="*/ 327 h 339"/>
                <a:gd name="T14" fmla="*/ 32 w 281"/>
                <a:gd name="T15" fmla="*/ 300 h 339"/>
                <a:gd name="T16" fmla="*/ 34 w 281"/>
                <a:gd name="T17" fmla="*/ 274 h 339"/>
                <a:gd name="T18" fmla="*/ 34 w 281"/>
                <a:gd name="T19" fmla="*/ 67 h 339"/>
                <a:gd name="T20" fmla="*/ 34 w 281"/>
                <a:gd name="T21" fmla="*/ 65 h 339"/>
                <a:gd name="T22" fmla="*/ 1 w 281"/>
                <a:gd name="T23" fmla="*/ 9 h 339"/>
                <a:gd name="T24" fmla="*/ 17 w 281"/>
                <a:gd name="T25" fmla="*/ 4 h 339"/>
                <a:gd name="T26" fmla="*/ 195 w 281"/>
                <a:gd name="T27" fmla="*/ 3 h 339"/>
                <a:gd name="T28" fmla="*/ 243 w 281"/>
                <a:gd name="T29" fmla="*/ 3 h 339"/>
                <a:gd name="T30" fmla="*/ 249 w 281"/>
                <a:gd name="T31" fmla="*/ 79 h 339"/>
                <a:gd name="T32" fmla="*/ 246 w 281"/>
                <a:gd name="T33" fmla="*/ 81 h 339"/>
                <a:gd name="T34" fmla="*/ 238 w 281"/>
                <a:gd name="T35" fmla="*/ 72 h 339"/>
                <a:gd name="T36" fmla="*/ 229 w 281"/>
                <a:gd name="T37" fmla="*/ 48 h 339"/>
                <a:gd name="T38" fmla="*/ 199 w 281"/>
                <a:gd name="T39" fmla="*/ 28 h 339"/>
                <a:gd name="T40" fmla="*/ 91 w 281"/>
                <a:gd name="T41" fmla="*/ 28 h 339"/>
                <a:gd name="T42" fmla="*/ 91 w 281"/>
                <a:gd name="T43" fmla="*/ 147 h 339"/>
                <a:gd name="T44" fmla="*/ 122 w 281"/>
                <a:gd name="T45" fmla="*/ 147 h 339"/>
                <a:gd name="T46" fmla="*/ 176 w 281"/>
                <a:gd name="T47" fmla="*/ 147 h 339"/>
                <a:gd name="T48" fmla="*/ 208 w 281"/>
                <a:gd name="T49" fmla="*/ 124 h 339"/>
                <a:gd name="T50" fmla="*/ 214 w 281"/>
                <a:gd name="T51" fmla="*/ 111 h 339"/>
                <a:gd name="T52" fmla="*/ 214 w 281"/>
                <a:gd name="T53" fmla="*/ 210 h 339"/>
                <a:gd name="T54" fmla="*/ 207 w 281"/>
                <a:gd name="T55" fmla="*/ 194 h 339"/>
                <a:gd name="T56" fmla="*/ 181 w 281"/>
                <a:gd name="T57" fmla="*/ 175 h 339"/>
                <a:gd name="T58" fmla="*/ 98 w 281"/>
                <a:gd name="T59" fmla="*/ 176 h 339"/>
                <a:gd name="T60" fmla="*/ 91 w 281"/>
                <a:gd name="T61" fmla="*/ 177 h 339"/>
                <a:gd name="T62" fmla="*/ 90 w 281"/>
                <a:gd name="T63" fmla="*/ 193 h 339"/>
                <a:gd name="T64" fmla="*/ 90 w 281"/>
                <a:gd name="T65" fmla="*/ 289 h 339"/>
                <a:gd name="T66" fmla="*/ 114 w 281"/>
                <a:gd name="T67" fmla="*/ 313 h 339"/>
                <a:gd name="T68" fmla="*/ 190 w 281"/>
                <a:gd name="T69" fmla="*/ 313 h 339"/>
                <a:gd name="T70" fmla="*/ 261 w 281"/>
                <a:gd name="T71" fmla="*/ 265 h 339"/>
                <a:gd name="T72" fmla="*/ 267 w 281"/>
                <a:gd name="T73" fmla="*/ 252 h 339"/>
                <a:gd name="T74" fmla="*/ 281 w 281"/>
                <a:gd name="T75" fmla="*/ 24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1" h="339">
                  <a:moveTo>
                    <a:pt x="281" y="245"/>
                  </a:moveTo>
                  <a:cubicBezTo>
                    <a:pt x="270" y="279"/>
                    <a:pt x="261" y="309"/>
                    <a:pt x="251" y="339"/>
                  </a:cubicBezTo>
                  <a:cubicBezTo>
                    <a:pt x="244" y="339"/>
                    <a:pt x="238" y="339"/>
                    <a:pt x="232" y="339"/>
                  </a:cubicBezTo>
                  <a:cubicBezTo>
                    <a:pt x="162" y="339"/>
                    <a:pt x="91" y="339"/>
                    <a:pt x="20" y="339"/>
                  </a:cubicBezTo>
                  <a:cubicBezTo>
                    <a:pt x="15" y="339"/>
                    <a:pt x="10" y="339"/>
                    <a:pt x="5" y="338"/>
                  </a:cubicBezTo>
                  <a:cubicBezTo>
                    <a:pt x="3" y="338"/>
                    <a:pt x="2" y="333"/>
                    <a:pt x="0" y="330"/>
                  </a:cubicBezTo>
                  <a:cubicBezTo>
                    <a:pt x="4" y="329"/>
                    <a:pt x="6" y="328"/>
                    <a:pt x="8" y="327"/>
                  </a:cubicBezTo>
                  <a:cubicBezTo>
                    <a:pt x="25" y="323"/>
                    <a:pt x="31" y="317"/>
                    <a:pt x="32" y="300"/>
                  </a:cubicBezTo>
                  <a:cubicBezTo>
                    <a:pt x="33" y="292"/>
                    <a:pt x="34" y="283"/>
                    <a:pt x="34" y="274"/>
                  </a:cubicBezTo>
                  <a:cubicBezTo>
                    <a:pt x="34" y="205"/>
                    <a:pt x="34" y="136"/>
                    <a:pt x="34" y="67"/>
                  </a:cubicBezTo>
                  <a:cubicBezTo>
                    <a:pt x="34" y="66"/>
                    <a:pt x="34" y="65"/>
                    <a:pt x="34" y="65"/>
                  </a:cubicBezTo>
                  <a:cubicBezTo>
                    <a:pt x="34" y="27"/>
                    <a:pt x="32" y="25"/>
                    <a:pt x="1" y="9"/>
                  </a:cubicBezTo>
                  <a:cubicBezTo>
                    <a:pt x="4" y="0"/>
                    <a:pt x="12" y="4"/>
                    <a:pt x="17" y="4"/>
                  </a:cubicBezTo>
                  <a:cubicBezTo>
                    <a:pt x="77" y="3"/>
                    <a:pt x="136" y="3"/>
                    <a:pt x="195" y="3"/>
                  </a:cubicBezTo>
                  <a:cubicBezTo>
                    <a:pt x="211" y="3"/>
                    <a:pt x="226" y="3"/>
                    <a:pt x="243" y="3"/>
                  </a:cubicBezTo>
                  <a:cubicBezTo>
                    <a:pt x="245" y="29"/>
                    <a:pt x="247" y="54"/>
                    <a:pt x="249" y="79"/>
                  </a:cubicBezTo>
                  <a:cubicBezTo>
                    <a:pt x="248" y="79"/>
                    <a:pt x="247" y="80"/>
                    <a:pt x="246" y="81"/>
                  </a:cubicBezTo>
                  <a:cubicBezTo>
                    <a:pt x="243" y="78"/>
                    <a:pt x="240" y="76"/>
                    <a:pt x="238" y="72"/>
                  </a:cubicBezTo>
                  <a:cubicBezTo>
                    <a:pt x="235" y="65"/>
                    <a:pt x="233" y="56"/>
                    <a:pt x="229" y="48"/>
                  </a:cubicBezTo>
                  <a:cubicBezTo>
                    <a:pt x="223" y="36"/>
                    <a:pt x="212" y="28"/>
                    <a:pt x="199" y="28"/>
                  </a:cubicBezTo>
                  <a:cubicBezTo>
                    <a:pt x="163" y="27"/>
                    <a:pt x="128" y="28"/>
                    <a:pt x="91" y="28"/>
                  </a:cubicBezTo>
                  <a:cubicBezTo>
                    <a:pt x="91" y="68"/>
                    <a:pt x="91" y="106"/>
                    <a:pt x="91" y="147"/>
                  </a:cubicBezTo>
                  <a:cubicBezTo>
                    <a:pt x="102" y="147"/>
                    <a:pt x="112" y="147"/>
                    <a:pt x="122" y="147"/>
                  </a:cubicBezTo>
                  <a:cubicBezTo>
                    <a:pt x="140" y="147"/>
                    <a:pt x="158" y="147"/>
                    <a:pt x="176" y="147"/>
                  </a:cubicBezTo>
                  <a:cubicBezTo>
                    <a:pt x="196" y="147"/>
                    <a:pt x="202" y="142"/>
                    <a:pt x="208" y="124"/>
                  </a:cubicBezTo>
                  <a:cubicBezTo>
                    <a:pt x="210" y="120"/>
                    <a:pt x="212" y="117"/>
                    <a:pt x="214" y="111"/>
                  </a:cubicBezTo>
                  <a:cubicBezTo>
                    <a:pt x="222" y="126"/>
                    <a:pt x="223" y="193"/>
                    <a:pt x="214" y="210"/>
                  </a:cubicBezTo>
                  <a:cubicBezTo>
                    <a:pt x="211" y="203"/>
                    <a:pt x="209" y="199"/>
                    <a:pt x="207" y="194"/>
                  </a:cubicBezTo>
                  <a:cubicBezTo>
                    <a:pt x="202" y="178"/>
                    <a:pt x="198" y="175"/>
                    <a:pt x="181" y="175"/>
                  </a:cubicBezTo>
                  <a:cubicBezTo>
                    <a:pt x="153" y="175"/>
                    <a:pt x="125" y="175"/>
                    <a:pt x="98" y="176"/>
                  </a:cubicBezTo>
                  <a:cubicBezTo>
                    <a:pt x="96" y="176"/>
                    <a:pt x="94" y="177"/>
                    <a:pt x="91" y="177"/>
                  </a:cubicBezTo>
                  <a:cubicBezTo>
                    <a:pt x="90" y="182"/>
                    <a:pt x="90" y="188"/>
                    <a:pt x="90" y="193"/>
                  </a:cubicBezTo>
                  <a:cubicBezTo>
                    <a:pt x="90" y="225"/>
                    <a:pt x="89" y="257"/>
                    <a:pt x="90" y="289"/>
                  </a:cubicBezTo>
                  <a:cubicBezTo>
                    <a:pt x="90" y="307"/>
                    <a:pt x="96" y="312"/>
                    <a:pt x="114" y="313"/>
                  </a:cubicBezTo>
                  <a:cubicBezTo>
                    <a:pt x="139" y="313"/>
                    <a:pt x="164" y="313"/>
                    <a:pt x="190" y="313"/>
                  </a:cubicBezTo>
                  <a:cubicBezTo>
                    <a:pt x="224" y="313"/>
                    <a:pt x="248" y="297"/>
                    <a:pt x="261" y="265"/>
                  </a:cubicBezTo>
                  <a:cubicBezTo>
                    <a:pt x="263" y="261"/>
                    <a:pt x="264" y="256"/>
                    <a:pt x="267" y="252"/>
                  </a:cubicBezTo>
                  <a:cubicBezTo>
                    <a:pt x="269" y="250"/>
                    <a:pt x="274" y="249"/>
                    <a:pt x="281"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22">
              <a:extLst>
                <a:ext uri="{FF2B5EF4-FFF2-40B4-BE49-F238E27FC236}">
                  <a16:creationId xmlns:a16="http://schemas.microsoft.com/office/drawing/2014/main" id="{C03CEA09-1453-44C0-9347-E467DF4B538F}"/>
                </a:ext>
              </a:extLst>
            </p:cNvPr>
            <p:cNvSpPr>
              <a:spLocks/>
            </p:cNvSpPr>
            <p:nvPr userDrawn="1"/>
          </p:nvSpPr>
          <p:spPr bwMode="auto">
            <a:xfrm>
              <a:off x="4717052" y="2416812"/>
              <a:ext cx="158179" cy="189250"/>
            </a:xfrm>
            <a:custGeom>
              <a:avLst/>
              <a:gdLst>
                <a:gd name="T0" fmla="*/ 88 w 279"/>
                <a:gd name="T1" fmla="*/ 171 h 334"/>
                <a:gd name="T2" fmla="*/ 88 w 279"/>
                <a:gd name="T3" fmla="*/ 285 h 334"/>
                <a:gd name="T4" fmla="*/ 114 w 279"/>
                <a:gd name="T5" fmla="*/ 309 h 334"/>
                <a:gd name="T6" fmla="*/ 186 w 279"/>
                <a:gd name="T7" fmla="*/ 309 h 334"/>
                <a:gd name="T8" fmla="*/ 261 w 279"/>
                <a:gd name="T9" fmla="*/ 259 h 334"/>
                <a:gd name="T10" fmla="*/ 267 w 279"/>
                <a:gd name="T11" fmla="*/ 247 h 334"/>
                <a:gd name="T12" fmla="*/ 279 w 279"/>
                <a:gd name="T13" fmla="*/ 242 h 334"/>
                <a:gd name="T14" fmla="*/ 251 w 279"/>
                <a:gd name="T15" fmla="*/ 334 h 334"/>
                <a:gd name="T16" fmla="*/ 2 w 279"/>
                <a:gd name="T17" fmla="*/ 333 h 334"/>
                <a:gd name="T18" fmla="*/ 0 w 279"/>
                <a:gd name="T19" fmla="*/ 328 h 334"/>
                <a:gd name="T20" fmla="*/ 4 w 279"/>
                <a:gd name="T21" fmla="*/ 324 h 334"/>
                <a:gd name="T22" fmla="*/ 32 w 279"/>
                <a:gd name="T23" fmla="*/ 289 h 334"/>
                <a:gd name="T24" fmla="*/ 32 w 279"/>
                <a:gd name="T25" fmla="*/ 44 h 334"/>
                <a:gd name="T26" fmla="*/ 8 w 279"/>
                <a:gd name="T27" fmla="*/ 10 h 334"/>
                <a:gd name="T28" fmla="*/ 1 w 279"/>
                <a:gd name="T29" fmla="*/ 6 h 334"/>
                <a:gd name="T30" fmla="*/ 0 w 279"/>
                <a:gd name="T31" fmla="*/ 3 h 334"/>
                <a:gd name="T32" fmla="*/ 4 w 279"/>
                <a:gd name="T33" fmla="*/ 0 h 334"/>
                <a:gd name="T34" fmla="*/ 242 w 279"/>
                <a:gd name="T35" fmla="*/ 0 h 334"/>
                <a:gd name="T36" fmla="*/ 246 w 279"/>
                <a:gd name="T37" fmla="*/ 75 h 334"/>
                <a:gd name="T38" fmla="*/ 241 w 279"/>
                <a:gd name="T39" fmla="*/ 77 h 334"/>
                <a:gd name="T40" fmla="*/ 236 w 279"/>
                <a:gd name="T41" fmla="*/ 61 h 334"/>
                <a:gd name="T42" fmla="*/ 187 w 279"/>
                <a:gd name="T43" fmla="*/ 23 h 334"/>
                <a:gd name="T44" fmla="*/ 91 w 279"/>
                <a:gd name="T45" fmla="*/ 23 h 334"/>
                <a:gd name="T46" fmla="*/ 90 w 279"/>
                <a:gd name="T47" fmla="*/ 143 h 334"/>
                <a:gd name="T48" fmla="*/ 137 w 279"/>
                <a:gd name="T49" fmla="*/ 143 h 334"/>
                <a:gd name="T50" fmla="*/ 163 w 279"/>
                <a:gd name="T51" fmla="*/ 143 h 334"/>
                <a:gd name="T52" fmla="*/ 209 w 279"/>
                <a:gd name="T53" fmla="*/ 113 h 334"/>
                <a:gd name="T54" fmla="*/ 216 w 279"/>
                <a:gd name="T55" fmla="*/ 108 h 334"/>
                <a:gd name="T56" fmla="*/ 217 w 279"/>
                <a:gd name="T57" fmla="*/ 202 h 334"/>
                <a:gd name="T58" fmla="*/ 207 w 279"/>
                <a:gd name="T59" fmla="*/ 194 h 334"/>
                <a:gd name="T60" fmla="*/ 176 w 279"/>
                <a:gd name="T61" fmla="*/ 171 h 334"/>
                <a:gd name="T62" fmla="*/ 88 w 279"/>
                <a:gd name="T63" fmla="*/ 1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4">
                  <a:moveTo>
                    <a:pt x="88" y="171"/>
                  </a:moveTo>
                  <a:cubicBezTo>
                    <a:pt x="88" y="211"/>
                    <a:pt x="87" y="248"/>
                    <a:pt x="88" y="285"/>
                  </a:cubicBezTo>
                  <a:cubicBezTo>
                    <a:pt x="88" y="304"/>
                    <a:pt x="94" y="308"/>
                    <a:pt x="114" y="309"/>
                  </a:cubicBezTo>
                  <a:cubicBezTo>
                    <a:pt x="138" y="309"/>
                    <a:pt x="162" y="309"/>
                    <a:pt x="186" y="309"/>
                  </a:cubicBezTo>
                  <a:cubicBezTo>
                    <a:pt x="222" y="309"/>
                    <a:pt x="247" y="292"/>
                    <a:pt x="261" y="259"/>
                  </a:cubicBezTo>
                  <a:cubicBezTo>
                    <a:pt x="263" y="255"/>
                    <a:pt x="264" y="250"/>
                    <a:pt x="267" y="247"/>
                  </a:cubicBezTo>
                  <a:cubicBezTo>
                    <a:pt x="268" y="245"/>
                    <a:pt x="272" y="244"/>
                    <a:pt x="279" y="242"/>
                  </a:cubicBezTo>
                  <a:cubicBezTo>
                    <a:pt x="269" y="275"/>
                    <a:pt x="260" y="304"/>
                    <a:pt x="251" y="334"/>
                  </a:cubicBezTo>
                  <a:cubicBezTo>
                    <a:pt x="167" y="334"/>
                    <a:pt x="85" y="334"/>
                    <a:pt x="2" y="333"/>
                  </a:cubicBezTo>
                  <a:cubicBezTo>
                    <a:pt x="2" y="333"/>
                    <a:pt x="1" y="330"/>
                    <a:pt x="0" y="328"/>
                  </a:cubicBezTo>
                  <a:cubicBezTo>
                    <a:pt x="1" y="327"/>
                    <a:pt x="2" y="325"/>
                    <a:pt x="4" y="324"/>
                  </a:cubicBezTo>
                  <a:cubicBezTo>
                    <a:pt x="27" y="317"/>
                    <a:pt x="32" y="312"/>
                    <a:pt x="32" y="289"/>
                  </a:cubicBezTo>
                  <a:cubicBezTo>
                    <a:pt x="32" y="207"/>
                    <a:pt x="32" y="125"/>
                    <a:pt x="32" y="44"/>
                  </a:cubicBezTo>
                  <a:cubicBezTo>
                    <a:pt x="32" y="26"/>
                    <a:pt x="26" y="14"/>
                    <a:pt x="8" y="10"/>
                  </a:cubicBezTo>
                  <a:cubicBezTo>
                    <a:pt x="5" y="9"/>
                    <a:pt x="3" y="7"/>
                    <a:pt x="1" y="6"/>
                  </a:cubicBezTo>
                  <a:cubicBezTo>
                    <a:pt x="1" y="5"/>
                    <a:pt x="1" y="5"/>
                    <a:pt x="0" y="3"/>
                  </a:cubicBezTo>
                  <a:cubicBezTo>
                    <a:pt x="2" y="2"/>
                    <a:pt x="3" y="0"/>
                    <a:pt x="4" y="0"/>
                  </a:cubicBezTo>
                  <a:cubicBezTo>
                    <a:pt x="83" y="0"/>
                    <a:pt x="161" y="0"/>
                    <a:pt x="242" y="0"/>
                  </a:cubicBezTo>
                  <a:cubicBezTo>
                    <a:pt x="243" y="26"/>
                    <a:pt x="249" y="50"/>
                    <a:pt x="246" y="75"/>
                  </a:cubicBezTo>
                  <a:cubicBezTo>
                    <a:pt x="244" y="76"/>
                    <a:pt x="242" y="76"/>
                    <a:pt x="241" y="77"/>
                  </a:cubicBezTo>
                  <a:cubicBezTo>
                    <a:pt x="239" y="71"/>
                    <a:pt x="237" y="66"/>
                    <a:pt x="236" y="61"/>
                  </a:cubicBezTo>
                  <a:cubicBezTo>
                    <a:pt x="231" y="41"/>
                    <a:pt x="214" y="22"/>
                    <a:pt x="187" y="23"/>
                  </a:cubicBezTo>
                  <a:cubicBezTo>
                    <a:pt x="155" y="24"/>
                    <a:pt x="123" y="23"/>
                    <a:pt x="91" y="23"/>
                  </a:cubicBezTo>
                  <a:cubicBezTo>
                    <a:pt x="87" y="39"/>
                    <a:pt x="86" y="121"/>
                    <a:pt x="90" y="143"/>
                  </a:cubicBezTo>
                  <a:cubicBezTo>
                    <a:pt x="106" y="143"/>
                    <a:pt x="122" y="143"/>
                    <a:pt x="137" y="143"/>
                  </a:cubicBezTo>
                  <a:cubicBezTo>
                    <a:pt x="146" y="143"/>
                    <a:pt x="155" y="143"/>
                    <a:pt x="163" y="143"/>
                  </a:cubicBezTo>
                  <a:cubicBezTo>
                    <a:pt x="187" y="146"/>
                    <a:pt x="204" y="140"/>
                    <a:pt x="209" y="113"/>
                  </a:cubicBezTo>
                  <a:cubicBezTo>
                    <a:pt x="209" y="112"/>
                    <a:pt x="213" y="110"/>
                    <a:pt x="216" y="108"/>
                  </a:cubicBezTo>
                  <a:cubicBezTo>
                    <a:pt x="220" y="124"/>
                    <a:pt x="221" y="180"/>
                    <a:pt x="217" y="202"/>
                  </a:cubicBezTo>
                  <a:cubicBezTo>
                    <a:pt x="210" y="205"/>
                    <a:pt x="209" y="200"/>
                    <a:pt x="207" y="194"/>
                  </a:cubicBezTo>
                  <a:cubicBezTo>
                    <a:pt x="199" y="172"/>
                    <a:pt x="198" y="171"/>
                    <a:pt x="176" y="171"/>
                  </a:cubicBezTo>
                  <a:cubicBezTo>
                    <a:pt x="147" y="171"/>
                    <a:pt x="119" y="171"/>
                    <a:pt x="88"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23">
              <a:extLst>
                <a:ext uri="{FF2B5EF4-FFF2-40B4-BE49-F238E27FC236}">
                  <a16:creationId xmlns:a16="http://schemas.microsoft.com/office/drawing/2014/main" id="{E1E23257-907A-4266-9A4B-8F1BC0D0502F}"/>
                </a:ext>
              </a:extLst>
            </p:cNvPr>
            <p:cNvSpPr>
              <a:spLocks/>
            </p:cNvSpPr>
            <p:nvPr userDrawn="1"/>
          </p:nvSpPr>
          <p:spPr bwMode="auto">
            <a:xfrm>
              <a:off x="5031715" y="2765936"/>
              <a:ext cx="184166" cy="194334"/>
            </a:xfrm>
            <a:custGeom>
              <a:avLst/>
              <a:gdLst>
                <a:gd name="T0" fmla="*/ 230 w 326"/>
                <a:gd name="T1" fmla="*/ 7 h 344"/>
                <a:gd name="T2" fmla="*/ 242 w 326"/>
                <a:gd name="T3" fmla="*/ 0 h 344"/>
                <a:gd name="T4" fmla="*/ 316 w 326"/>
                <a:gd name="T5" fmla="*/ 0 h 344"/>
                <a:gd name="T6" fmla="*/ 326 w 326"/>
                <a:gd name="T7" fmla="*/ 6 h 344"/>
                <a:gd name="T8" fmla="*/ 321 w 326"/>
                <a:gd name="T9" fmla="*/ 11 h 344"/>
                <a:gd name="T10" fmla="*/ 293 w 326"/>
                <a:gd name="T11" fmla="*/ 45 h 344"/>
                <a:gd name="T12" fmla="*/ 293 w 326"/>
                <a:gd name="T13" fmla="*/ 223 h 344"/>
                <a:gd name="T14" fmla="*/ 201 w 326"/>
                <a:gd name="T15" fmla="*/ 338 h 344"/>
                <a:gd name="T16" fmla="*/ 107 w 326"/>
                <a:gd name="T17" fmla="*/ 332 h 344"/>
                <a:gd name="T18" fmla="*/ 31 w 326"/>
                <a:gd name="T19" fmla="*/ 223 h 344"/>
                <a:gd name="T20" fmla="*/ 31 w 326"/>
                <a:gd name="T21" fmla="*/ 69 h 344"/>
                <a:gd name="T22" fmla="*/ 0 w 326"/>
                <a:gd name="T23" fmla="*/ 6 h 344"/>
                <a:gd name="T24" fmla="*/ 9 w 326"/>
                <a:gd name="T25" fmla="*/ 0 h 344"/>
                <a:gd name="T26" fmla="*/ 113 w 326"/>
                <a:gd name="T27" fmla="*/ 0 h 344"/>
                <a:gd name="T28" fmla="*/ 122 w 326"/>
                <a:gd name="T29" fmla="*/ 5 h 344"/>
                <a:gd name="T30" fmla="*/ 110 w 326"/>
                <a:gd name="T31" fmla="*/ 13 h 344"/>
                <a:gd name="T32" fmla="*/ 89 w 326"/>
                <a:gd name="T33" fmla="*/ 48 h 344"/>
                <a:gd name="T34" fmla="*/ 89 w 326"/>
                <a:gd name="T35" fmla="*/ 228 h 344"/>
                <a:gd name="T36" fmla="*/ 158 w 326"/>
                <a:gd name="T37" fmla="*/ 313 h 344"/>
                <a:gd name="T38" fmla="*/ 264 w 326"/>
                <a:gd name="T39" fmla="*/ 227 h 344"/>
                <a:gd name="T40" fmla="*/ 265 w 326"/>
                <a:gd name="T41" fmla="*/ 43 h 344"/>
                <a:gd name="T42" fmla="*/ 238 w 326"/>
                <a:gd name="T43" fmla="*/ 11 h 344"/>
                <a:gd name="T44" fmla="*/ 230 w 326"/>
                <a:gd name="T45" fmla="*/ 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344">
                  <a:moveTo>
                    <a:pt x="230" y="7"/>
                  </a:moveTo>
                  <a:cubicBezTo>
                    <a:pt x="235" y="4"/>
                    <a:pt x="238" y="0"/>
                    <a:pt x="242" y="0"/>
                  </a:cubicBezTo>
                  <a:cubicBezTo>
                    <a:pt x="266" y="0"/>
                    <a:pt x="291" y="0"/>
                    <a:pt x="316" y="0"/>
                  </a:cubicBezTo>
                  <a:cubicBezTo>
                    <a:pt x="319" y="0"/>
                    <a:pt x="322" y="4"/>
                    <a:pt x="326" y="6"/>
                  </a:cubicBezTo>
                  <a:cubicBezTo>
                    <a:pt x="323" y="9"/>
                    <a:pt x="322" y="11"/>
                    <a:pt x="321" y="11"/>
                  </a:cubicBezTo>
                  <a:cubicBezTo>
                    <a:pt x="297" y="15"/>
                    <a:pt x="293" y="20"/>
                    <a:pt x="293" y="45"/>
                  </a:cubicBezTo>
                  <a:cubicBezTo>
                    <a:pt x="293" y="104"/>
                    <a:pt x="291" y="163"/>
                    <a:pt x="293" y="223"/>
                  </a:cubicBezTo>
                  <a:cubicBezTo>
                    <a:pt x="295" y="281"/>
                    <a:pt x="259" y="326"/>
                    <a:pt x="201" y="338"/>
                  </a:cubicBezTo>
                  <a:cubicBezTo>
                    <a:pt x="169" y="344"/>
                    <a:pt x="138" y="343"/>
                    <a:pt x="107" y="332"/>
                  </a:cubicBezTo>
                  <a:cubicBezTo>
                    <a:pt x="58" y="313"/>
                    <a:pt x="32" y="276"/>
                    <a:pt x="31" y="223"/>
                  </a:cubicBezTo>
                  <a:cubicBezTo>
                    <a:pt x="31" y="172"/>
                    <a:pt x="31" y="121"/>
                    <a:pt x="31" y="69"/>
                  </a:cubicBezTo>
                  <a:cubicBezTo>
                    <a:pt x="31" y="29"/>
                    <a:pt x="31" y="29"/>
                    <a:pt x="0" y="6"/>
                  </a:cubicBezTo>
                  <a:cubicBezTo>
                    <a:pt x="3" y="4"/>
                    <a:pt x="6" y="0"/>
                    <a:pt x="9" y="0"/>
                  </a:cubicBezTo>
                  <a:cubicBezTo>
                    <a:pt x="43" y="0"/>
                    <a:pt x="78" y="0"/>
                    <a:pt x="113" y="0"/>
                  </a:cubicBezTo>
                  <a:cubicBezTo>
                    <a:pt x="115" y="0"/>
                    <a:pt x="117" y="2"/>
                    <a:pt x="122" y="5"/>
                  </a:cubicBezTo>
                  <a:cubicBezTo>
                    <a:pt x="117" y="9"/>
                    <a:pt x="114" y="12"/>
                    <a:pt x="110" y="13"/>
                  </a:cubicBezTo>
                  <a:cubicBezTo>
                    <a:pt x="95" y="21"/>
                    <a:pt x="89" y="32"/>
                    <a:pt x="89" y="48"/>
                  </a:cubicBezTo>
                  <a:cubicBezTo>
                    <a:pt x="89" y="108"/>
                    <a:pt x="88" y="168"/>
                    <a:pt x="89" y="228"/>
                  </a:cubicBezTo>
                  <a:cubicBezTo>
                    <a:pt x="90" y="274"/>
                    <a:pt x="117" y="306"/>
                    <a:pt x="158" y="313"/>
                  </a:cubicBezTo>
                  <a:cubicBezTo>
                    <a:pt x="212" y="323"/>
                    <a:pt x="264" y="282"/>
                    <a:pt x="264" y="227"/>
                  </a:cubicBezTo>
                  <a:cubicBezTo>
                    <a:pt x="265" y="166"/>
                    <a:pt x="265" y="104"/>
                    <a:pt x="265" y="43"/>
                  </a:cubicBezTo>
                  <a:cubicBezTo>
                    <a:pt x="265" y="20"/>
                    <a:pt x="262" y="17"/>
                    <a:pt x="238" y="11"/>
                  </a:cubicBezTo>
                  <a:cubicBezTo>
                    <a:pt x="236" y="11"/>
                    <a:pt x="235" y="9"/>
                    <a:pt x="23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24">
              <a:extLst>
                <a:ext uri="{FF2B5EF4-FFF2-40B4-BE49-F238E27FC236}">
                  <a16:creationId xmlns:a16="http://schemas.microsoft.com/office/drawing/2014/main" id="{3DE575D9-DA18-4F82-B745-63B6EA505023}"/>
                </a:ext>
              </a:extLst>
            </p:cNvPr>
            <p:cNvSpPr>
              <a:spLocks noEditPoints="1"/>
            </p:cNvSpPr>
            <p:nvPr userDrawn="1"/>
          </p:nvSpPr>
          <p:spPr bwMode="auto">
            <a:xfrm>
              <a:off x="6061575" y="2758591"/>
              <a:ext cx="192075" cy="198289"/>
            </a:xfrm>
            <a:custGeom>
              <a:avLst/>
              <a:gdLst>
                <a:gd name="T0" fmla="*/ 339 w 339"/>
                <a:gd name="T1" fmla="*/ 344 h 351"/>
                <a:gd name="T2" fmla="*/ 222 w 339"/>
                <a:gd name="T3" fmla="*/ 347 h 351"/>
                <a:gd name="T4" fmla="*/ 221 w 339"/>
                <a:gd name="T5" fmla="*/ 343 h 351"/>
                <a:gd name="T6" fmla="*/ 234 w 339"/>
                <a:gd name="T7" fmla="*/ 337 h 351"/>
                <a:gd name="T8" fmla="*/ 245 w 339"/>
                <a:gd name="T9" fmla="*/ 314 h 351"/>
                <a:gd name="T10" fmla="*/ 215 w 339"/>
                <a:gd name="T11" fmla="*/ 244 h 351"/>
                <a:gd name="T12" fmla="*/ 97 w 339"/>
                <a:gd name="T13" fmla="*/ 244 h 351"/>
                <a:gd name="T14" fmla="*/ 67 w 339"/>
                <a:gd name="T15" fmla="*/ 316 h 351"/>
                <a:gd name="T16" fmla="*/ 74 w 339"/>
                <a:gd name="T17" fmla="*/ 334 h 351"/>
                <a:gd name="T18" fmla="*/ 90 w 339"/>
                <a:gd name="T19" fmla="*/ 343 h 351"/>
                <a:gd name="T20" fmla="*/ 0 w 339"/>
                <a:gd name="T21" fmla="*/ 344 h 351"/>
                <a:gd name="T22" fmla="*/ 3 w 339"/>
                <a:gd name="T23" fmla="*/ 340 h 351"/>
                <a:gd name="T24" fmla="*/ 42 w 339"/>
                <a:gd name="T25" fmla="*/ 301 h 351"/>
                <a:gd name="T26" fmla="*/ 153 w 339"/>
                <a:gd name="T27" fmla="*/ 33 h 351"/>
                <a:gd name="T28" fmla="*/ 168 w 339"/>
                <a:gd name="T29" fmla="*/ 0 h 351"/>
                <a:gd name="T30" fmla="*/ 181 w 339"/>
                <a:gd name="T31" fmla="*/ 23 h 351"/>
                <a:gd name="T32" fmla="*/ 276 w 339"/>
                <a:gd name="T33" fmla="*/ 242 h 351"/>
                <a:gd name="T34" fmla="*/ 298 w 339"/>
                <a:gd name="T35" fmla="*/ 294 h 351"/>
                <a:gd name="T36" fmla="*/ 339 w 339"/>
                <a:gd name="T37" fmla="*/ 344 h 351"/>
                <a:gd name="T38" fmla="*/ 155 w 339"/>
                <a:gd name="T39" fmla="*/ 108 h 351"/>
                <a:gd name="T40" fmla="*/ 109 w 339"/>
                <a:gd name="T41" fmla="*/ 216 h 351"/>
                <a:gd name="T42" fmla="*/ 202 w 339"/>
                <a:gd name="T43" fmla="*/ 216 h 351"/>
                <a:gd name="T44" fmla="*/ 155 w 339"/>
                <a:gd name="T45" fmla="*/ 10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9" h="351">
                  <a:moveTo>
                    <a:pt x="339" y="344"/>
                  </a:moveTo>
                  <a:cubicBezTo>
                    <a:pt x="299" y="349"/>
                    <a:pt x="261" y="349"/>
                    <a:pt x="222" y="347"/>
                  </a:cubicBezTo>
                  <a:cubicBezTo>
                    <a:pt x="222" y="346"/>
                    <a:pt x="221" y="344"/>
                    <a:pt x="221" y="343"/>
                  </a:cubicBezTo>
                  <a:cubicBezTo>
                    <a:pt x="226" y="341"/>
                    <a:pt x="230" y="339"/>
                    <a:pt x="234" y="337"/>
                  </a:cubicBezTo>
                  <a:cubicBezTo>
                    <a:pt x="247" y="332"/>
                    <a:pt x="250" y="326"/>
                    <a:pt x="245" y="314"/>
                  </a:cubicBezTo>
                  <a:cubicBezTo>
                    <a:pt x="235" y="290"/>
                    <a:pt x="225" y="267"/>
                    <a:pt x="215" y="244"/>
                  </a:cubicBezTo>
                  <a:cubicBezTo>
                    <a:pt x="175" y="244"/>
                    <a:pt x="137" y="244"/>
                    <a:pt x="97" y="244"/>
                  </a:cubicBezTo>
                  <a:cubicBezTo>
                    <a:pt x="87" y="268"/>
                    <a:pt x="77" y="292"/>
                    <a:pt x="67" y="316"/>
                  </a:cubicBezTo>
                  <a:cubicBezTo>
                    <a:pt x="63" y="324"/>
                    <a:pt x="68" y="330"/>
                    <a:pt x="74" y="334"/>
                  </a:cubicBezTo>
                  <a:cubicBezTo>
                    <a:pt x="78" y="338"/>
                    <a:pt x="84" y="340"/>
                    <a:pt x="90" y="343"/>
                  </a:cubicBezTo>
                  <a:cubicBezTo>
                    <a:pt x="75" y="350"/>
                    <a:pt x="15" y="351"/>
                    <a:pt x="0" y="344"/>
                  </a:cubicBezTo>
                  <a:cubicBezTo>
                    <a:pt x="1" y="343"/>
                    <a:pt x="2" y="340"/>
                    <a:pt x="3" y="340"/>
                  </a:cubicBezTo>
                  <a:cubicBezTo>
                    <a:pt x="25" y="335"/>
                    <a:pt x="35" y="319"/>
                    <a:pt x="42" y="301"/>
                  </a:cubicBezTo>
                  <a:cubicBezTo>
                    <a:pt x="79" y="211"/>
                    <a:pt x="116" y="122"/>
                    <a:pt x="153" y="33"/>
                  </a:cubicBezTo>
                  <a:cubicBezTo>
                    <a:pt x="157" y="23"/>
                    <a:pt x="162" y="14"/>
                    <a:pt x="168" y="0"/>
                  </a:cubicBezTo>
                  <a:cubicBezTo>
                    <a:pt x="174" y="11"/>
                    <a:pt x="178" y="17"/>
                    <a:pt x="181" y="23"/>
                  </a:cubicBezTo>
                  <a:cubicBezTo>
                    <a:pt x="213" y="96"/>
                    <a:pt x="245" y="169"/>
                    <a:pt x="276" y="242"/>
                  </a:cubicBezTo>
                  <a:cubicBezTo>
                    <a:pt x="284" y="260"/>
                    <a:pt x="291" y="277"/>
                    <a:pt x="298" y="294"/>
                  </a:cubicBezTo>
                  <a:cubicBezTo>
                    <a:pt x="307" y="314"/>
                    <a:pt x="314" y="335"/>
                    <a:pt x="339" y="344"/>
                  </a:cubicBezTo>
                  <a:close/>
                  <a:moveTo>
                    <a:pt x="155" y="108"/>
                  </a:moveTo>
                  <a:cubicBezTo>
                    <a:pt x="138" y="146"/>
                    <a:pt x="123" y="180"/>
                    <a:pt x="109" y="216"/>
                  </a:cubicBezTo>
                  <a:cubicBezTo>
                    <a:pt x="141" y="216"/>
                    <a:pt x="170" y="216"/>
                    <a:pt x="202" y="216"/>
                  </a:cubicBezTo>
                  <a:cubicBezTo>
                    <a:pt x="186" y="180"/>
                    <a:pt x="172" y="146"/>
                    <a:pt x="155"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25">
              <a:extLst>
                <a:ext uri="{FF2B5EF4-FFF2-40B4-BE49-F238E27FC236}">
                  <a16:creationId xmlns:a16="http://schemas.microsoft.com/office/drawing/2014/main" id="{D66663FF-67DC-4191-B24E-EA76E793DB67}"/>
                </a:ext>
              </a:extLst>
            </p:cNvPr>
            <p:cNvSpPr>
              <a:spLocks/>
            </p:cNvSpPr>
            <p:nvPr userDrawn="1"/>
          </p:nvSpPr>
          <p:spPr bwMode="auto">
            <a:xfrm>
              <a:off x="4541360" y="2766500"/>
              <a:ext cx="149705" cy="191510"/>
            </a:xfrm>
            <a:custGeom>
              <a:avLst/>
              <a:gdLst>
                <a:gd name="T0" fmla="*/ 212 w 265"/>
                <a:gd name="T1" fmla="*/ 205 h 339"/>
                <a:gd name="T2" fmla="*/ 206 w 265"/>
                <a:gd name="T3" fmla="*/ 190 h 339"/>
                <a:gd name="T4" fmla="*/ 185 w 265"/>
                <a:gd name="T5" fmla="*/ 171 h 339"/>
                <a:gd name="T6" fmla="*/ 89 w 265"/>
                <a:gd name="T7" fmla="*/ 171 h 339"/>
                <a:gd name="T8" fmla="*/ 89 w 265"/>
                <a:gd name="T9" fmla="*/ 200 h 339"/>
                <a:gd name="T10" fmla="*/ 89 w 265"/>
                <a:gd name="T11" fmla="*/ 288 h 339"/>
                <a:gd name="T12" fmla="*/ 117 w 265"/>
                <a:gd name="T13" fmla="*/ 327 h 339"/>
                <a:gd name="T14" fmla="*/ 123 w 265"/>
                <a:gd name="T15" fmla="*/ 334 h 339"/>
                <a:gd name="T16" fmla="*/ 0 w 265"/>
                <a:gd name="T17" fmla="*/ 335 h 339"/>
                <a:gd name="T18" fmla="*/ 9 w 265"/>
                <a:gd name="T19" fmla="*/ 326 h 339"/>
                <a:gd name="T20" fmla="*/ 33 w 265"/>
                <a:gd name="T21" fmla="*/ 292 h 339"/>
                <a:gd name="T22" fmla="*/ 33 w 265"/>
                <a:gd name="T23" fmla="*/ 46 h 339"/>
                <a:gd name="T24" fmla="*/ 9 w 265"/>
                <a:gd name="T25" fmla="*/ 12 h 339"/>
                <a:gd name="T26" fmla="*/ 4 w 265"/>
                <a:gd name="T27" fmla="*/ 0 h 339"/>
                <a:gd name="T28" fmla="*/ 257 w 265"/>
                <a:gd name="T29" fmla="*/ 0 h 339"/>
                <a:gd name="T30" fmla="*/ 261 w 265"/>
                <a:gd name="T31" fmla="*/ 77 h 339"/>
                <a:gd name="T32" fmla="*/ 257 w 265"/>
                <a:gd name="T33" fmla="*/ 78 h 339"/>
                <a:gd name="T34" fmla="*/ 251 w 265"/>
                <a:gd name="T35" fmla="*/ 63 h 339"/>
                <a:gd name="T36" fmla="*/ 202 w 265"/>
                <a:gd name="T37" fmla="*/ 25 h 339"/>
                <a:gd name="T38" fmla="*/ 93 w 265"/>
                <a:gd name="T39" fmla="*/ 25 h 339"/>
                <a:gd name="T40" fmla="*/ 92 w 265"/>
                <a:gd name="T41" fmla="*/ 145 h 339"/>
                <a:gd name="T42" fmla="*/ 145 w 265"/>
                <a:gd name="T43" fmla="*/ 145 h 339"/>
                <a:gd name="T44" fmla="*/ 178 w 265"/>
                <a:gd name="T45" fmla="*/ 145 h 339"/>
                <a:gd name="T46" fmla="*/ 207 w 265"/>
                <a:gd name="T47" fmla="*/ 123 h 339"/>
                <a:gd name="T48" fmla="*/ 212 w 265"/>
                <a:gd name="T49" fmla="*/ 110 h 339"/>
                <a:gd name="T50" fmla="*/ 212 w 265"/>
                <a:gd name="T51" fmla="*/ 20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9">
                  <a:moveTo>
                    <a:pt x="212" y="205"/>
                  </a:moveTo>
                  <a:cubicBezTo>
                    <a:pt x="210" y="200"/>
                    <a:pt x="208" y="195"/>
                    <a:pt x="206" y="190"/>
                  </a:cubicBezTo>
                  <a:cubicBezTo>
                    <a:pt x="203" y="179"/>
                    <a:pt x="195" y="172"/>
                    <a:pt x="185" y="171"/>
                  </a:cubicBezTo>
                  <a:cubicBezTo>
                    <a:pt x="154" y="170"/>
                    <a:pt x="123" y="171"/>
                    <a:pt x="89" y="171"/>
                  </a:cubicBezTo>
                  <a:cubicBezTo>
                    <a:pt x="89" y="182"/>
                    <a:pt x="89" y="191"/>
                    <a:pt x="89" y="200"/>
                  </a:cubicBezTo>
                  <a:cubicBezTo>
                    <a:pt x="89" y="230"/>
                    <a:pt x="89" y="259"/>
                    <a:pt x="89" y="288"/>
                  </a:cubicBezTo>
                  <a:cubicBezTo>
                    <a:pt x="89" y="315"/>
                    <a:pt x="92" y="317"/>
                    <a:pt x="117" y="327"/>
                  </a:cubicBezTo>
                  <a:cubicBezTo>
                    <a:pt x="119" y="328"/>
                    <a:pt x="121" y="331"/>
                    <a:pt x="123" y="334"/>
                  </a:cubicBezTo>
                  <a:cubicBezTo>
                    <a:pt x="108" y="338"/>
                    <a:pt x="28" y="339"/>
                    <a:pt x="0" y="335"/>
                  </a:cubicBezTo>
                  <a:cubicBezTo>
                    <a:pt x="4" y="331"/>
                    <a:pt x="6" y="327"/>
                    <a:pt x="9" y="326"/>
                  </a:cubicBezTo>
                  <a:cubicBezTo>
                    <a:pt x="28" y="322"/>
                    <a:pt x="33" y="308"/>
                    <a:pt x="33" y="292"/>
                  </a:cubicBezTo>
                  <a:cubicBezTo>
                    <a:pt x="34" y="210"/>
                    <a:pt x="33" y="128"/>
                    <a:pt x="33" y="46"/>
                  </a:cubicBezTo>
                  <a:cubicBezTo>
                    <a:pt x="33" y="29"/>
                    <a:pt x="28" y="16"/>
                    <a:pt x="9" y="12"/>
                  </a:cubicBezTo>
                  <a:cubicBezTo>
                    <a:pt x="3" y="10"/>
                    <a:pt x="0" y="7"/>
                    <a:pt x="4" y="0"/>
                  </a:cubicBezTo>
                  <a:cubicBezTo>
                    <a:pt x="88" y="0"/>
                    <a:pt x="172" y="0"/>
                    <a:pt x="257" y="0"/>
                  </a:cubicBezTo>
                  <a:cubicBezTo>
                    <a:pt x="259" y="26"/>
                    <a:pt x="265" y="52"/>
                    <a:pt x="261" y="77"/>
                  </a:cubicBezTo>
                  <a:cubicBezTo>
                    <a:pt x="260" y="78"/>
                    <a:pt x="258" y="78"/>
                    <a:pt x="257" y="78"/>
                  </a:cubicBezTo>
                  <a:cubicBezTo>
                    <a:pt x="255" y="73"/>
                    <a:pt x="253" y="68"/>
                    <a:pt x="251" y="63"/>
                  </a:cubicBezTo>
                  <a:cubicBezTo>
                    <a:pt x="243" y="37"/>
                    <a:pt x="229" y="26"/>
                    <a:pt x="202" y="25"/>
                  </a:cubicBezTo>
                  <a:cubicBezTo>
                    <a:pt x="166" y="25"/>
                    <a:pt x="129" y="25"/>
                    <a:pt x="93" y="25"/>
                  </a:cubicBezTo>
                  <a:cubicBezTo>
                    <a:pt x="89" y="41"/>
                    <a:pt x="88" y="120"/>
                    <a:pt x="92" y="145"/>
                  </a:cubicBezTo>
                  <a:cubicBezTo>
                    <a:pt x="109" y="145"/>
                    <a:pt x="127" y="145"/>
                    <a:pt x="145" y="145"/>
                  </a:cubicBezTo>
                  <a:cubicBezTo>
                    <a:pt x="156" y="145"/>
                    <a:pt x="167" y="146"/>
                    <a:pt x="178" y="145"/>
                  </a:cubicBezTo>
                  <a:cubicBezTo>
                    <a:pt x="197" y="145"/>
                    <a:pt x="201" y="141"/>
                    <a:pt x="207" y="123"/>
                  </a:cubicBezTo>
                  <a:cubicBezTo>
                    <a:pt x="208" y="119"/>
                    <a:pt x="210" y="115"/>
                    <a:pt x="212" y="110"/>
                  </a:cubicBezTo>
                  <a:cubicBezTo>
                    <a:pt x="220" y="121"/>
                    <a:pt x="221" y="178"/>
                    <a:pt x="21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26">
              <a:extLst>
                <a:ext uri="{FF2B5EF4-FFF2-40B4-BE49-F238E27FC236}">
                  <a16:creationId xmlns:a16="http://schemas.microsoft.com/office/drawing/2014/main" id="{46A471C3-5C9F-475D-AC88-84BDBC3DEBAA}"/>
                </a:ext>
              </a:extLst>
            </p:cNvPr>
            <p:cNvSpPr>
              <a:spLocks/>
            </p:cNvSpPr>
            <p:nvPr userDrawn="1"/>
          </p:nvSpPr>
          <p:spPr bwMode="auto">
            <a:xfrm>
              <a:off x="5761599" y="2763111"/>
              <a:ext cx="124849" cy="197159"/>
            </a:xfrm>
            <a:custGeom>
              <a:avLst/>
              <a:gdLst>
                <a:gd name="T0" fmla="*/ 194 w 221"/>
                <a:gd name="T1" fmla="*/ 5 h 349"/>
                <a:gd name="T2" fmla="*/ 197 w 221"/>
                <a:gd name="T3" fmla="*/ 13 h 349"/>
                <a:gd name="T4" fmla="*/ 197 w 221"/>
                <a:gd name="T5" fmla="*/ 107 h 349"/>
                <a:gd name="T6" fmla="*/ 187 w 221"/>
                <a:gd name="T7" fmla="*/ 115 h 349"/>
                <a:gd name="T8" fmla="*/ 183 w 221"/>
                <a:gd name="T9" fmla="*/ 94 h 349"/>
                <a:gd name="T10" fmla="*/ 129 w 221"/>
                <a:gd name="T11" fmla="*/ 31 h 349"/>
                <a:gd name="T12" fmla="*/ 85 w 221"/>
                <a:gd name="T13" fmla="*/ 31 h 349"/>
                <a:gd name="T14" fmla="*/ 76 w 221"/>
                <a:gd name="T15" fmla="*/ 114 h 349"/>
                <a:gd name="T16" fmla="*/ 106 w 221"/>
                <a:gd name="T17" fmla="*/ 133 h 349"/>
                <a:gd name="T18" fmla="*/ 182 w 221"/>
                <a:gd name="T19" fmla="*/ 185 h 349"/>
                <a:gd name="T20" fmla="*/ 213 w 221"/>
                <a:gd name="T21" fmla="*/ 274 h 349"/>
                <a:gd name="T22" fmla="*/ 144 w 221"/>
                <a:gd name="T23" fmla="*/ 342 h 349"/>
                <a:gd name="T24" fmla="*/ 60 w 221"/>
                <a:gd name="T25" fmla="*/ 333 h 349"/>
                <a:gd name="T26" fmla="*/ 21 w 221"/>
                <a:gd name="T27" fmla="*/ 341 h 349"/>
                <a:gd name="T28" fmla="*/ 14 w 221"/>
                <a:gd name="T29" fmla="*/ 343 h 349"/>
                <a:gd name="T30" fmla="*/ 11 w 221"/>
                <a:gd name="T31" fmla="*/ 337 h 349"/>
                <a:gd name="T32" fmla="*/ 11 w 221"/>
                <a:gd name="T33" fmla="*/ 239 h 349"/>
                <a:gd name="T34" fmla="*/ 21 w 221"/>
                <a:gd name="T35" fmla="*/ 229 h 349"/>
                <a:gd name="T36" fmla="*/ 26 w 221"/>
                <a:gd name="T37" fmla="*/ 253 h 349"/>
                <a:gd name="T38" fmla="*/ 91 w 221"/>
                <a:gd name="T39" fmla="*/ 322 h 349"/>
                <a:gd name="T40" fmla="*/ 165 w 221"/>
                <a:gd name="T41" fmla="*/ 276 h 349"/>
                <a:gd name="T42" fmla="*/ 152 w 221"/>
                <a:gd name="T43" fmla="*/ 236 h 349"/>
                <a:gd name="T44" fmla="*/ 119 w 221"/>
                <a:gd name="T45" fmla="*/ 207 h 349"/>
                <a:gd name="T46" fmla="*/ 54 w 221"/>
                <a:gd name="T47" fmla="*/ 168 h 349"/>
                <a:gd name="T48" fmla="*/ 13 w 221"/>
                <a:gd name="T49" fmla="*/ 63 h 349"/>
                <a:gd name="T50" fmla="*/ 100 w 221"/>
                <a:gd name="T51" fmla="*/ 3 h 349"/>
                <a:gd name="T52" fmla="*/ 148 w 221"/>
                <a:gd name="T53" fmla="*/ 14 h 349"/>
                <a:gd name="T54" fmla="*/ 188 w 221"/>
                <a:gd name="T55" fmla="*/ 6 h 349"/>
                <a:gd name="T56" fmla="*/ 194 w 221"/>
                <a:gd name="T57" fmla="*/ 5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49">
                  <a:moveTo>
                    <a:pt x="194" y="5"/>
                  </a:moveTo>
                  <a:cubicBezTo>
                    <a:pt x="195" y="8"/>
                    <a:pt x="197" y="10"/>
                    <a:pt x="197" y="13"/>
                  </a:cubicBezTo>
                  <a:cubicBezTo>
                    <a:pt x="197" y="44"/>
                    <a:pt x="197" y="76"/>
                    <a:pt x="197" y="107"/>
                  </a:cubicBezTo>
                  <a:cubicBezTo>
                    <a:pt x="197" y="113"/>
                    <a:pt x="196" y="118"/>
                    <a:pt x="187" y="115"/>
                  </a:cubicBezTo>
                  <a:cubicBezTo>
                    <a:pt x="186" y="108"/>
                    <a:pt x="184" y="101"/>
                    <a:pt x="183" y="94"/>
                  </a:cubicBezTo>
                  <a:cubicBezTo>
                    <a:pt x="175" y="65"/>
                    <a:pt x="157" y="43"/>
                    <a:pt x="129" y="31"/>
                  </a:cubicBezTo>
                  <a:cubicBezTo>
                    <a:pt x="115" y="25"/>
                    <a:pt x="99" y="25"/>
                    <a:pt x="85" y="31"/>
                  </a:cubicBezTo>
                  <a:cubicBezTo>
                    <a:pt x="49" y="48"/>
                    <a:pt x="44" y="88"/>
                    <a:pt x="76" y="114"/>
                  </a:cubicBezTo>
                  <a:cubicBezTo>
                    <a:pt x="85" y="122"/>
                    <a:pt x="96" y="127"/>
                    <a:pt x="106" y="133"/>
                  </a:cubicBezTo>
                  <a:cubicBezTo>
                    <a:pt x="132" y="150"/>
                    <a:pt x="158" y="165"/>
                    <a:pt x="182" y="185"/>
                  </a:cubicBezTo>
                  <a:cubicBezTo>
                    <a:pt x="210" y="207"/>
                    <a:pt x="221" y="238"/>
                    <a:pt x="213" y="274"/>
                  </a:cubicBezTo>
                  <a:cubicBezTo>
                    <a:pt x="204" y="310"/>
                    <a:pt x="180" y="334"/>
                    <a:pt x="144" y="342"/>
                  </a:cubicBezTo>
                  <a:cubicBezTo>
                    <a:pt x="116" y="349"/>
                    <a:pt x="87" y="345"/>
                    <a:pt x="60" y="333"/>
                  </a:cubicBezTo>
                  <a:cubicBezTo>
                    <a:pt x="38" y="323"/>
                    <a:pt x="38" y="324"/>
                    <a:pt x="21" y="341"/>
                  </a:cubicBezTo>
                  <a:cubicBezTo>
                    <a:pt x="20" y="343"/>
                    <a:pt x="17" y="342"/>
                    <a:pt x="14" y="343"/>
                  </a:cubicBezTo>
                  <a:cubicBezTo>
                    <a:pt x="13" y="340"/>
                    <a:pt x="11" y="339"/>
                    <a:pt x="11" y="337"/>
                  </a:cubicBezTo>
                  <a:cubicBezTo>
                    <a:pt x="11" y="304"/>
                    <a:pt x="11" y="272"/>
                    <a:pt x="11" y="239"/>
                  </a:cubicBezTo>
                  <a:cubicBezTo>
                    <a:pt x="11" y="233"/>
                    <a:pt x="10" y="226"/>
                    <a:pt x="21" y="229"/>
                  </a:cubicBezTo>
                  <a:cubicBezTo>
                    <a:pt x="22" y="237"/>
                    <a:pt x="24" y="245"/>
                    <a:pt x="26" y="253"/>
                  </a:cubicBezTo>
                  <a:cubicBezTo>
                    <a:pt x="35" y="288"/>
                    <a:pt x="56" y="312"/>
                    <a:pt x="91" y="322"/>
                  </a:cubicBezTo>
                  <a:cubicBezTo>
                    <a:pt x="130" y="333"/>
                    <a:pt x="158" y="302"/>
                    <a:pt x="165" y="276"/>
                  </a:cubicBezTo>
                  <a:cubicBezTo>
                    <a:pt x="168" y="261"/>
                    <a:pt x="163" y="247"/>
                    <a:pt x="152" y="236"/>
                  </a:cubicBezTo>
                  <a:cubicBezTo>
                    <a:pt x="142" y="225"/>
                    <a:pt x="131" y="215"/>
                    <a:pt x="119" y="207"/>
                  </a:cubicBezTo>
                  <a:cubicBezTo>
                    <a:pt x="98" y="193"/>
                    <a:pt x="76" y="181"/>
                    <a:pt x="54" y="168"/>
                  </a:cubicBezTo>
                  <a:cubicBezTo>
                    <a:pt x="16" y="144"/>
                    <a:pt x="0" y="105"/>
                    <a:pt x="13" y="63"/>
                  </a:cubicBezTo>
                  <a:cubicBezTo>
                    <a:pt x="25" y="25"/>
                    <a:pt x="60" y="0"/>
                    <a:pt x="100" y="3"/>
                  </a:cubicBezTo>
                  <a:cubicBezTo>
                    <a:pt x="116" y="4"/>
                    <a:pt x="132" y="9"/>
                    <a:pt x="148" y="14"/>
                  </a:cubicBezTo>
                  <a:cubicBezTo>
                    <a:pt x="172" y="22"/>
                    <a:pt x="171" y="23"/>
                    <a:pt x="188" y="6"/>
                  </a:cubicBezTo>
                  <a:cubicBezTo>
                    <a:pt x="189" y="5"/>
                    <a:pt x="191" y="6"/>
                    <a:pt x="19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27">
              <a:extLst>
                <a:ext uri="{FF2B5EF4-FFF2-40B4-BE49-F238E27FC236}">
                  <a16:creationId xmlns:a16="http://schemas.microsoft.com/office/drawing/2014/main" id="{7BF9343F-CDD4-4A1D-9EFF-AA7CE80EE23F}"/>
                </a:ext>
              </a:extLst>
            </p:cNvPr>
            <p:cNvSpPr>
              <a:spLocks/>
            </p:cNvSpPr>
            <p:nvPr userDrawn="1"/>
          </p:nvSpPr>
          <p:spPr bwMode="auto">
            <a:xfrm>
              <a:off x="6075698" y="2413422"/>
              <a:ext cx="123154" cy="194900"/>
            </a:xfrm>
            <a:custGeom>
              <a:avLst/>
              <a:gdLst>
                <a:gd name="T0" fmla="*/ 190 w 218"/>
                <a:gd name="T1" fmla="*/ 113 h 344"/>
                <a:gd name="T2" fmla="*/ 180 w 218"/>
                <a:gd name="T3" fmla="*/ 105 h 344"/>
                <a:gd name="T4" fmla="*/ 147 w 218"/>
                <a:gd name="T5" fmla="*/ 43 h 344"/>
                <a:gd name="T6" fmla="*/ 93 w 218"/>
                <a:gd name="T7" fmla="*/ 25 h 344"/>
                <a:gd name="T8" fmla="*/ 59 w 218"/>
                <a:gd name="T9" fmla="*/ 99 h 344"/>
                <a:gd name="T10" fmla="*/ 97 w 218"/>
                <a:gd name="T11" fmla="*/ 130 h 344"/>
                <a:gd name="T12" fmla="*/ 184 w 218"/>
                <a:gd name="T13" fmla="*/ 190 h 344"/>
                <a:gd name="T14" fmla="*/ 204 w 218"/>
                <a:gd name="T15" fmla="*/ 283 h 344"/>
                <a:gd name="T16" fmla="*/ 123 w 218"/>
                <a:gd name="T17" fmla="*/ 343 h 344"/>
                <a:gd name="T18" fmla="*/ 50 w 218"/>
                <a:gd name="T19" fmla="*/ 329 h 344"/>
                <a:gd name="T20" fmla="*/ 19 w 218"/>
                <a:gd name="T21" fmla="*/ 336 h 344"/>
                <a:gd name="T22" fmla="*/ 10 w 218"/>
                <a:gd name="T23" fmla="*/ 342 h 344"/>
                <a:gd name="T24" fmla="*/ 9 w 218"/>
                <a:gd name="T25" fmla="*/ 227 h 344"/>
                <a:gd name="T26" fmla="*/ 19 w 218"/>
                <a:gd name="T27" fmla="*/ 237 h 344"/>
                <a:gd name="T28" fmla="*/ 50 w 218"/>
                <a:gd name="T29" fmla="*/ 300 h 344"/>
                <a:gd name="T30" fmla="*/ 83 w 218"/>
                <a:gd name="T31" fmla="*/ 319 h 344"/>
                <a:gd name="T32" fmla="*/ 159 w 218"/>
                <a:gd name="T33" fmla="*/ 278 h 344"/>
                <a:gd name="T34" fmla="*/ 145 w 218"/>
                <a:gd name="T35" fmla="*/ 231 h 344"/>
                <a:gd name="T36" fmla="*/ 90 w 218"/>
                <a:gd name="T37" fmla="*/ 190 h 344"/>
                <a:gd name="T38" fmla="*/ 46 w 218"/>
                <a:gd name="T39" fmla="*/ 163 h 344"/>
                <a:gd name="T40" fmla="*/ 4 w 218"/>
                <a:gd name="T41" fmla="*/ 83 h 344"/>
                <a:gd name="T42" fmla="*/ 66 w 218"/>
                <a:gd name="T43" fmla="*/ 5 h 344"/>
                <a:gd name="T44" fmla="*/ 117 w 218"/>
                <a:gd name="T45" fmla="*/ 4 h 344"/>
                <a:gd name="T46" fmla="*/ 146 w 218"/>
                <a:gd name="T47" fmla="*/ 13 h 344"/>
                <a:gd name="T48" fmla="*/ 182 w 218"/>
                <a:gd name="T49" fmla="*/ 7 h 344"/>
                <a:gd name="T50" fmla="*/ 190 w 218"/>
                <a:gd name="T51" fmla="*/ 6 h 344"/>
                <a:gd name="T52" fmla="*/ 190 w 218"/>
                <a:gd name="T53" fmla="*/ 11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8" h="344">
                  <a:moveTo>
                    <a:pt x="190" y="113"/>
                  </a:moveTo>
                  <a:cubicBezTo>
                    <a:pt x="181" y="115"/>
                    <a:pt x="180" y="110"/>
                    <a:pt x="180" y="105"/>
                  </a:cubicBezTo>
                  <a:cubicBezTo>
                    <a:pt x="178" y="79"/>
                    <a:pt x="166" y="59"/>
                    <a:pt x="147" y="43"/>
                  </a:cubicBezTo>
                  <a:cubicBezTo>
                    <a:pt x="131" y="30"/>
                    <a:pt x="114" y="23"/>
                    <a:pt x="93" y="25"/>
                  </a:cubicBezTo>
                  <a:cubicBezTo>
                    <a:pt x="58" y="29"/>
                    <a:pt x="39" y="70"/>
                    <a:pt x="59" y="99"/>
                  </a:cubicBezTo>
                  <a:cubicBezTo>
                    <a:pt x="68" y="113"/>
                    <a:pt x="82" y="122"/>
                    <a:pt x="97" y="130"/>
                  </a:cubicBezTo>
                  <a:cubicBezTo>
                    <a:pt x="129" y="146"/>
                    <a:pt x="159" y="164"/>
                    <a:pt x="184" y="190"/>
                  </a:cubicBezTo>
                  <a:cubicBezTo>
                    <a:pt x="210" y="217"/>
                    <a:pt x="218" y="248"/>
                    <a:pt x="204" y="283"/>
                  </a:cubicBezTo>
                  <a:cubicBezTo>
                    <a:pt x="189" y="319"/>
                    <a:pt x="162" y="340"/>
                    <a:pt x="123" y="343"/>
                  </a:cubicBezTo>
                  <a:cubicBezTo>
                    <a:pt x="98" y="344"/>
                    <a:pt x="73" y="341"/>
                    <a:pt x="50" y="329"/>
                  </a:cubicBezTo>
                  <a:cubicBezTo>
                    <a:pt x="33" y="321"/>
                    <a:pt x="33" y="321"/>
                    <a:pt x="19" y="336"/>
                  </a:cubicBezTo>
                  <a:cubicBezTo>
                    <a:pt x="17" y="338"/>
                    <a:pt x="14" y="340"/>
                    <a:pt x="10" y="342"/>
                  </a:cubicBezTo>
                  <a:cubicBezTo>
                    <a:pt x="5" y="325"/>
                    <a:pt x="5" y="244"/>
                    <a:pt x="9" y="227"/>
                  </a:cubicBezTo>
                  <a:cubicBezTo>
                    <a:pt x="19" y="224"/>
                    <a:pt x="18" y="232"/>
                    <a:pt x="19" y="237"/>
                  </a:cubicBezTo>
                  <a:cubicBezTo>
                    <a:pt x="22" y="262"/>
                    <a:pt x="31" y="284"/>
                    <a:pt x="50" y="300"/>
                  </a:cubicBezTo>
                  <a:cubicBezTo>
                    <a:pt x="60" y="308"/>
                    <a:pt x="71" y="315"/>
                    <a:pt x="83" y="319"/>
                  </a:cubicBezTo>
                  <a:cubicBezTo>
                    <a:pt x="113" y="330"/>
                    <a:pt x="151" y="309"/>
                    <a:pt x="159" y="278"/>
                  </a:cubicBezTo>
                  <a:cubicBezTo>
                    <a:pt x="163" y="260"/>
                    <a:pt x="158" y="243"/>
                    <a:pt x="145" y="231"/>
                  </a:cubicBezTo>
                  <a:cubicBezTo>
                    <a:pt x="128" y="216"/>
                    <a:pt x="109" y="203"/>
                    <a:pt x="90" y="190"/>
                  </a:cubicBezTo>
                  <a:cubicBezTo>
                    <a:pt x="76" y="181"/>
                    <a:pt x="61" y="173"/>
                    <a:pt x="46" y="163"/>
                  </a:cubicBezTo>
                  <a:cubicBezTo>
                    <a:pt x="17" y="145"/>
                    <a:pt x="0" y="118"/>
                    <a:pt x="4" y="83"/>
                  </a:cubicBezTo>
                  <a:cubicBezTo>
                    <a:pt x="8" y="45"/>
                    <a:pt x="28" y="16"/>
                    <a:pt x="66" y="5"/>
                  </a:cubicBezTo>
                  <a:cubicBezTo>
                    <a:pt x="82" y="0"/>
                    <a:pt x="100" y="2"/>
                    <a:pt x="117" y="4"/>
                  </a:cubicBezTo>
                  <a:cubicBezTo>
                    <a:pt x="127" y="4"/>
                    <a:pt x="136" y="9"/>
                    <a:pt x="146" y="13"/>
                  </a:cubicBezTo>
                  <a:cubicBezTo>
                    <a:pt x="159" y="18"/>
                    <a:pt x="172" y="24"/>
                    <a:pt x="182" y="7"/>
                  </a:cubicBezTo>
                  <a:cubicBezTo>
                    <a:pt x="183" y="6"/>
                    <a:pt x="187" y="6"/>
                    <a:pt x="190" y="6"/>
                  </a:cubicBezTo>
                  <a:cubicBezTo>
                    <a:pt x="190" y="42"/>
                    <a:pt x="190" y="78"/>
                    <a:pt x="19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28">
              <a:extLst>
                <a:ext uri="{FF2B5EF4-FFF2-40B4-BE49-F238E27FC236}">
                  <a16:creationId xmlns:a16="http://schemas.microsoft.com/office/drawing/2014/main" id="{67DA9C34-82C9-42A5-92B9-C828AB7A5265}"/>
                </a:ext>
              </a:extLst>
            </p:cNvPr>
            <p:cNvSpPr>
              <a:spLocks/>
            </p:cNvSpPr>
            <p:nvPr userDrawn="1"/>
          </p:nvSpPr>
          <p:spPr bwMode="auto">
            <a:xfrm>
              <a:off x="5527720" y="2415117"/>
              <a:ext cx="183036" cy="193205"/>
            </a:xfrm>
            <a:custGeom>
              <a:avLst/>
              <a:gdLst>
                <a:gd name="T0" fmla="*/ 0 w 323"/>
                <a:gd name="T1" fmla="*/ 6 h 341"/>
                <a:gd name="T2" fmla="*/ 121 w 323"/>
                <a:gd name="T3" fmla="*/ 7 h 341"/>
                <a:gd name="T4" fmla="*/ 112 w 323"/>
                <a:gd name="T5" fmla="*/ 12 h 341"/>
                <a:gd name="T6" fmla="*/ 98 w 323"/>
                <a:gd name="T7" fmla="*/ 42 h 341"/>
                <a:gd name="T8" fmla="*/ 114 w 323"/>
                <a:gd name="T9" fmla="*/ 79 h 341"/>
                <a:gd name="T10" fmla="*/ 178 w 323"/>
                <a:gd name="T11" fmla="*/ 223 h 341"/>
                <a:gd name="T12" fmla="*/ 183 w 323"/>
                <a:gd name="T13" fmla="*/ 235 h 341"/>
                <a:gd name="T14" fmla="*/ 191 w 323"/>
                <a:gd name="T15" fmla="*/ 217 h 341"/>
                <a:gd name="T16" fmla="*/ 260 w 323"/>
                <a:gd name="T17" fmla="*/ 47 h 341"/>
                <a:gd name="T18" fmla="*/ 247 w 323"/>
                <a:gd name="T19" fmla="*/ 10 h 341"/>
                <a:gd name="T20" fmla="*/ 245 w 323"/>
                <a:gd name="T21" fmla="*/ 7 h 341"/>
                <a:gd name="T22" fmla="*/ 323 w 323"/>
                <a:gd name="T23" fmla="*/ 4 h 341"/>
                <a:gd name="T24" fmla="*/ 320 w 323"/>
                <a:gd name="T25" fmla="*/ 12 h 341"/>
                <a:gd name="T26" fmla="*/ 291 w 323"/>
                <a:gd name="T27" fmla="*/ 47 h 341"/>
                <a:gd name="T28" fmla="*/ 247 w 323"/>
                <a:gd name="T29" fmla="*/ 158 h 341"/>
                <a:gd name="T30" fmla="*/ 181 w 323"/>
                <a:gd name="T31" fmla="*/ 325 h 341"/>
                <a:gd name="T32" fmla="*/ 178 w 323"/>
                <a:gd name="T33" fmla="*/ 333 h 341"/>
                <a:gd name="T34" fmla="*/ 162 w 323"/>
                <a:gd name="T35" fmla="*/ 333 h 341"/>
                <a:gd name="T36" fmla="*/ 157 w 323"/>
                <a:gd name="T37" fmla="*/ 322 h 341"/>
                <a:gd name="T38" fmla="*/ 38 w 323"/>
                <a:gd name="T39" fmla="*/ 45 h 341"/>
                <a:gd name="T40" fmla="*/ 0 w 323"/>
                <a:gd name="T41" fmla="*/ 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41">
                  <a:moveTo>
                    <a:pt x="0" y="6"/>
                  </a:moveTo>
                  <a:cubicBezTo>
                    <a:pt x="24" y="1"/>
                    <a:pt x="104" y="1"/>
                    <a:pt x="121" y="7"/>
                  </a:cubicBezTo>
                  <a:cubicBezTo>
                    <a:pt x="117" y="9"/>
                    <a:pt x="115" y="11"/>
                    <a:pt x="112" y="12"/>
                  </a:cubicBezTo>
                  <a:cubicBezTo>
                    <a:pt x="93" y="18"/>
                    <a:pt x="90" y="24"/>
                    <a:pt x="98" y="42"/>
                  </a:cubicBezTo>
                  <a:cubicBezTo>
                    <a:pt x="103" y="55"/>
                    <a:pt x="109" y="67"/>
                    <a:pt x="114" y="79"/>
                  </a:cubicBezTo>
                  <a:cubicBezTo>
                    <a:pt x="136" y="127"/>
                    <a:pt x="157" y="175"/>
                    <a:pt x="178" y="223"/>
                  </a:cubicBezTo>
                  <a:cubicBezTo>
                    <a:pt x="179" y="226"/>
                    <a:pt x="181" y="229"/>
                    <a:pt x="183" y="235"/>
                  </a:cubicBezTo>
                  <a:cubicBezTo>
                    <a:pt x="187" y="227"/>
                    <a:pt x="189" y="222"/>
                    <a:pt x="191" y="217"/>
                  </a:cubicBezTo>
                  <a:cubicBezTo>
                    <a:pt x="214" y="160"/>
                    <a:pt x="237" y="104"/>
                    <a:pt x="260" y="47"/>
                  </a:cubicBezTo>
                  <a:cubicBezTo>
                    <a:pt x="269" y="23"/>
                    <a:pt x="269" y="23"/>
                    <a:pt x="247" y="10"/>
                  </a:cubicBezTo>
                  <a:cubicBezTo>
                    <a:pt x="246" y="10"/>
                    <a:pt x="245" y="8"/>
                    <a:pt x="245" y="7"/>
                  </a:cubicBezTo>
                  <a:cubicBezTo>
                    <a:pt x="255" y="1"/>
                    <a:pt x="291" y="0"/>
                    <a:pt x="323" y="4"/>
                  </a:cubicBezTo>
                  <a:cubicBezTo>
                    <a:pt x="322" y="7"/>
                    <a:pt x="321" y="12"/>
                    <a:pt x="320" y="12"/>
                  </a:cubicBezTo>
                  <a:cubicBezTo>
                    <a:pt x="303" y="18"/>
                    <a:pt x="297" y="32"/>
                    <a:pt x="291" y="47"/>
                  </a:cubicBezTo>
                  <a:cubicBezTo>
                    <a:pt x="276" y="84"/>
                    <a:pt x="262" y="121"/>
                    <a:pt x="247" y="158"/>
                  </a:cubicBezTo>
                  <a:cubicBezTo>
                    <a:pt x="225" y="214"/>
                    <a:pt x="203" y="269"/>
                    <a:pt x="181" y="325"/>
                  </a:cubicBezTo>
                  <a:cubicBezTo>
                    <a:pt x="180" y="328"/>
                    <a:pt x="179" y="330"/>
                    <a:pt x="178" y="333"/>
                  </a:cubicBezTo>
                  <a:cubicBezTo>
                    <a:pt x="173" y="341"/>
                    <a:pt x="167" y="341"/>
                    <a:pt x="162" y="333"/>
                  </a:cubicBezTo>
                  <a:cubicBezTo>
                    <a:pt x="160" y="329"/>
                    <a:pt x="158" y="325"/>
                    <a:pt x="157" y="322"/>
                  </a:cubicBezTo>
                  <a:cubicBezTo>
                    <a:pt x="117" y="230"/>
                    <a:pt x="77" y="137"/>
                    <a:pt x="38" y="45"/>
                  </a:cubicBezTo>
                  <a:cubicBezTo>
                    <a:pt x="31" y="28"/>
                    <a:pt x="19" y="1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29">
              <a:extLst>
                <a:ext uri="{FF2B5EF4-FFF2-40B4-BE49-F238E27FC236}">
                  <a16:creationId xmlns:a16="http://schemas.microsoft.com/office/drawing/2014/main" id="{85534A6B-9297-4D73-AADD-09CBEB1D0554}"/>
                </a:ext>
              </a:extLst>
            </p:cNvPr>
            <p:cNvSpPr>
              <a:spLocks/>
            </p:cNvSpPr>
            <p:nvPr userDrawn="1"/>
          </p:nvSpPr>
          <p:spPr bwMode="auto">
            <a:xfrm>
              <a:off x="6299973" y="2417376"/>
              <a:ext cx="164958" cy="189815"/>
            </a:xfrm>
            <a:custGeom>
              <a:avLst/>
              <a:gdLst>
                <a:gd name="T0" fmla="*/ 175 w 292"/>
                <a:gd name="T1" fmla="*/ 24 h 335"/>
                <a:gd name="T2" fmla="*/ 174 w 292"/>
                <a:gd name="T3" fmla="*/ 45 h 335"/>
                <a:gd name="T4" fmla="*/ 174 w 292"/>
                <a:gd name="T5" fmla="*/ 283 h 335"/>
                <a:gd name="T6" fmla="*/ 207 w 292"/>
                <a:gd name="T7" fmla="*/ 326 h 335"/>
                <a:gd name="T8" fmla="*/ 200 w 292"/>
                <a:gd name="T9" fmla="*/ 334 h 335"/>
                <a:gd name="T10" fmla="*/ 172 w 292"/>
                <a:gd name="T11" fmla="*/ 334 h 335"/>
                <a:gd name="T12" fmla="*/ 98 w 292"/>
                <a:gd name="T13" fmla="*/ 334 h 335"/>
                <a:gd name="T14" fmla="*/ 88 w 292"/>
                <a:gd name="T15" fmla="*/ 324 h 335"/>
                <a:gd name="T16" fmla="*/ 98 w 292"/>
                <a:gd name="T17" fmla="*/ 322 h 335"/>
                <a:gd name="T18" fmla="*/ 118 w 292"/>
                <a:gd name="T19" fmla="*/ 295 h 335"/>
                <a:gd name="T20" fmla="*/ 118 w 292"/>
                <a:gd name="T21" fmla="*/ 25 h 335"/>
                <a:gd name="T22" fmla="*/ 39 w 292"/>
                <a:gd name="T23" fmla="*/ 27 h 335"/>
                <a:gd name="T24" fmla="*/ 16 w 292"/>
                <a:gd name="T25" fmla="*/ 53 h 335"/>
                <a:gd name="T26" fmla="*/ 9 w 292"/>
                <a:gd name="T27" fmla="*/ 78 h 335"/>
                <a:gd name="T28" fmla="*/ 6 w 292"/>
                <a:gd name="T29" fmla="*/ 0 h 335"/>
                <a:gd name="T30" fmla="*/ 285 w 292"/>
                <a:gd name="T31" fmla="*/ 0 h 335"/>
                <a:gd name="T32" fmla="*/ 283 w 292"/>
                <a:gd name="T33" fmla="*/ 81 h 335"/>
                <a:gd name="T34" fmla="*/ 278 w 292"/>
                <a:gd name="T35" fmla="*/ 63 h 335"/>
                <a:gd name="T36" fmla="*/ 230 w 292"/>
                <a:gd name="T37" fmla="*/ 24 h 335"/>
                <a:gd name="T38" fmla="*/ 175 w 292"/>
                <a:gd name="T39" fmla="*/ 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5">
                  <a:moveTo>
                    <a:pt x="175" y="24"/>
                  </a:moveTo>
                  <a:cubicBezTo>
                    <a:pt x="175" y="32"/>
                    <a:pt x="174" y="39"/>
                    <a:pt x="174" y="45"/>
                  </a:cubicBezTo>
                  <a:cubicBezTo>
                    <a:pt x="174" y="125"/>
                    <a:pt x="174" y="204"/>
                    <a:pt x="174" y="283"/>
                  </a:cubicBezTo>
                  <a:cubicBezTo>
                    <a:pt x="174" y="313"/>
                    <a:pt x="178" y="317"/>
                    <a:pt x="207" y="326"/>
                  </a:cubicBezTo>
                  <a:cubicBezTo>
                    <a:pt x="204" y="329"/>
                    <a:pt x="202" y="333"/>
                    <a:pt x="200" y="334"/>
                  </a:cubicBezTo>
                  <a:cubicBezTo>
                    <a:pt x="191" y="335"/>
                    <a:pt x="182" y="334"/>
                    <a:pt x="172" y="334"/>
                  </a:cubicBezTo>
                  <a:cubicBezTo>
                    <a:pt x="148" y="334"/>
                    <a:pt x="123" y="334"/>
                    <a:pt x="98" y="334"/>
                  </a:cubicBezTo>
                  <a:cubicBezTo>
                    <a:pt x="93" y="334"/>
                    <a:pt x="85" y="335"/>
                    <a:pt x="88" y="324"/>
                  </a:cubicBezTo>
                  <a:cubicBezTo>
                    <a:pt x="91" y="323"/>
                    <a:pt x="95" y="323"/>
                    <a:pt x="98" y="322"/>
                  </a:cubicBezTo>
                  <a:cubicBezTo>
                    <a:pt x="111" y="318"/>
                    <a:pt x="118" y="308"/>
                    <a:pt x="118" y="295"/>
                  </a:cubicBezTo>
                  <a:cubicBezTo>
                    <a:pt x="118" y="206"/>
                    <a:pt x="118" y="117"/>
                    <a:pt x="118" y="25"/>
                  </a:cubicBezTo>
                  <a:cubicBezTo>
                    <a:pt x="91" y="24"/>
                    <a:pt x="65" y="21"/>
                    <a:pt x="39" y="27"/>
                  </a:cubicBezTo>
                  <a:cubicBezTo>
                    <a:pt x="26" y="31"/>
                    <a:pt x="20" y="41"/>
                    <a:pt x="16" y="53"/>
                  </a:cubicBezTo>
                  <a:cubicBezTo>
                    <a:pt x="13" y="61"/>
                    <a:pt x="12" y="69"/>
                    <a:pt x="9" y="78"/>
                  </a:cubicBezTo>
                  <a:cubicBezTo>
                    <a:pt x="1" y="68"/>
                    <a:pt x="0" y="44"/>
                    <a:pt x="6" y="0"/>
                  </a:cubicBezTo>
                  <a:cubicBezTo>
                    <a:pt x="99" y="0"/>
                    <a:pt x="192" y="0"/>
                    <a:pt x="285" y="0"/>
                  </a:cubicBezTo>
                  <a:cubicBezTo>
                    <a:pt x="292" y="39"/>
                    <a:pt x="292" y="65"/>
                    <a:pt x="283" y="81"/>
                  </a:cubicBezTo>
                  <a:cubicBezTo>
                    <a:pt x="281" y="73"/>
                    <a:pt x="280" y="68"/>
                    <a:pt x="278" y="63"/>
                  </a:cubicBezTo>
                  <a:cubicBezTo>
                    <a:pt x="271" y="33"/>
                    <a:pt x="261" y="24"/>
                    <a:pt x="230" y="24"/>
                  </a:cubicBezTo>
                  <a:cubicBezTo>
                    <a:pt x="212" y="23"/>
                    <a:pt x="194" y="24"/>
                    <a:pt x="17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30">
              <a:extLst>
                <a:ext uri="{FF2B5EF4-FFF2-40B4-BE49-F238E27FC236}">
                  <a16:creationId xmlns:a16="http://schemas.microsoft.com/office/drawing/2014/main" id="{F1302594-789D-41B8-9EB2-F3731257F8DA}"/>
                </a:ext>
              </a:extLst>
            </p:cNvPr>
            <p:cNvSpPr>
              <a:spLocks/>
            </p:cNvSpPr>
            <p:nvPr userDrawn="1"/>
          </p:nvSpPr>
          <p:spPr bwMode="auto">
            <a:xfrm>
              <a:off x="5906785" y="2765936"/>
              <a:ext cx="155919" cy="191510"/>
            </a:xfrm>
            <a:custGeom>
              <a:avLst/>
              <a:gdLst>
                <a:gd name="T0" fmla="*/ 275 w 275"/>
                <a:gd name="T1" fmla="*/ 247 h 339"/>
                <a:gd name="T2" fmla="*/ 248 w 275"/>
                <a:gd name="T3" fmla="*/ 337 h 339"/>
                <a:gd name="T4" fmla="*/ 232 w 275"/>
                <a:gd name="T5" fmla="*/ 338 h 339"/>
                <a:gd name="T6" fmla="*/ 20 w 275"/>
                <a:gd name="T7" fmla="*/ 338 h 339"/>
                <a:gd name="T8" fmla="*/ 6 w 275"/>
                <a:gd name="T9" fmla="*/ 337 h 339"/>
                <a:gd name="T10" fmla="*/ 1 w 275"/>
                <a:gd name="T11" fmla="*/ 330 h 339"/>
                <a:gd name="T12" fmla="*/ 36 w 275"/>
                <a:gd name="T13" fmla="*/ 280 h 339"/>
                <a:gd name="T14" fmla="*/ 36 w 275"/>
                <a:gd name="T15" fmla="*/ 56 h 339"/>
                <a:gd name="T16" fmla="*/ 35 w 275"/>
                <a:gd name="T17" fmla="*/ 38 h 339"/>
                <a:gd name="T18" fmla="*/ 11 w 275"/>
                <a:gd name="T19" fmla="*/ 12 h 339"/>
                <a:gd name="T20" fmla="*/ 0 w 275"/>
                <a:gd name="T21" fmla="*/ 8 h 339"/>
                <a:gd name="T22" fmla="*/ 9 w 275"/>
                <a:gd name="T23" fmla="*/ 0 h 339"/>
                <a:gd name="T24" fmla="*/ 118 w 275"/>
                <a:gd name="T25" fmla="*/ 0 h 339"/>
                <a:gd name="T26" fmla="*/ 126 w 275"/>
                <a:gd name="T27" fmla="*/ 6 h 339"/>
                <a:gd name="T28" fmla="*/ 123 w 275"/>
                <a:gd name="T29" fmla="*/ 11 h 339"/>
                <a:gd name="T30" fmla="*/ 92 w 275"/>
                <a:gd name="T31" fmla="*/ 52 h 339"/>
                <a:gd name="T32" fmla="*/ 92 w 275"/>
                <a:gd name="T33" fmla="*/ 282 h 339"/>
                <a:gd name="T34" fmla="*/ 92 w 275"/>
                <a:gd name="T35" fmla="*/ 292 h 339"/>
                <a:gd name="T36" fmla="*/ 113 w 275"/>
                <a:gd name="T37" fmla="*/ 311 h 339"/>
                <a:gd name="T38" fmla="*/ 195 w 275"/>
                <a:gd name="T39" fmla="*/ 311 h 339"/>
                <a:gd name="T40" fmla="*/ 250 w 275"/>
                <a:gd name="T41" fmla="*/ 276 h 339"/>
                <a:gd name="T42" fmla="*/ 262 w 275"/>
                <a:gd name="T43" fmla="*/ 251 h 339"/>
                <a:gd name="T44" fmla="*/ 270 w 275"/>
                <a:gd name="T45" fmla="*/ 243 h 339"/>
                <a:gd name="T46" fmla="*/ 275 w 275"/>
                <a:gd name="T47" fmla="*/ 24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5" h="339">
                  <a:moveTo>
                    <a:pt x="275" y="247"/>
                  </a:moveTo>
                  <a:cubicBezTo>
                    <a:pt x="266" y="277"/>
                    <a:pt x="257" y="306"/>
                    <a:pt x="248" y="337"/>
                  </a:cubicBezTo>
                  <a:cubicBezTo>
                    <a:pt x="242" y="337"/>
                    <a:pt x="237" y="338"/>
                    <a:pt x="232" y="338"/>
                  </a:cubicBezTo>
                  <a:cubicBezTo>
                    <a:pt x="161" y="338"/>
                    <a:pt x="91" y="338"/>
                    <a:pt x="20" y="338"/>
                  </a:cubicBezTo>
                  <a:cubicBezTo>
                    <a:pt x="15" y="338"/>
                    <a:pt x="11" y="339"/>
                    <a:pt x="6" y="337"/>
                  </a:cubicBezTo>
                  <a:cubicBezTo>
                    <a:pt x="4" y="337"/>
                    <a:pt x="3" y="333"/>
                    <a:pt x="1" y="330"/>
                  </a:cubicBezTo>
                  <a:cubicBezTo>
                    <a:pt x="33" y="319"/>
                    <a:pt x="36" y="314"/>
                    <a:pt x="36" y="280"/>
                  </a:cubicBezTo>
                  <a:cubicBezTo>
                    <a:pt x="36" y="205"/>
                    <a:pt x="36" y="131"/>
                    <a:pt x="36" y="56"/>
                  </a:cubicBezTo>
                  <a:cubicBezTo>
                    <a:pt x="36" y="50"/>
                    <a:pt x="36" y="44"/>
                    <a:pt x="35" y="38"/>
                  </a:cubicBezTo>
                  <a:cubicBezTo>
                    <a:pt x="33" y="24"/>
                    <a:pt x="25" y="15"/>
                    <a:pt x="11" y="12"/>
                  </a:cubicBezTo>
                  <a:cubicBezTo>
                    <a:pt x="8" y="12"/>
                    <a:pt x="5" y="10"/>
                    <a:pt x="0" y="8"/>
                  </a:cubicBezTo>
                  <a:cubicBezTo>
                    <a:pt x="4" y="5"/>
                    <a:pt x="6" y="0"/>
                    <a:pt x="9" y="0"/>
                  </a:cubicBezTo>
                  <a:cubicBezTo>
                    <a:pt x="45" y="0"/>
                    <a:pt x="82" y="0"/>
                    <a:pt x="118" y="0"/>
                  </a:cubicBezTo>
                  <a:cubicBezTo>
                    <a:pt x="121" y="0"/>
                    <a:pt x="124" y="4"/>
                    <a:pt x="126" y="6"/>
                  </a:cubicBezTo>
                  <a:cubicBezTo>
                    <a:pt x="124" y="9"/>
                    <a:pt x="124" y="10"/>
                    <a:pt x="123" y="11"/>
                  </a:cubicBezTo>
                  <a:cubicBezTo>
                    <a:pt x="96" y="19"/>
                    <a:pt x="92" y="23"/>
                    <a:pt x="92" y="52"/>
                  </a:cubicBezTo>
                  <a:cubicBezTo>
                    <a:pt x="92" y="128"/>
                    <a:pt x="92" y="205"/>
                    <a:pt x="92" y="282"/>
                  </a:cubicBezTo>
                  <a:cubicBezTo>
                    <a:pt x="92" y="285"/>
                    <a:pt x="92" y="288"/>
                    <a:pt x="92" y="292"/>
                  </a:cubicBezTo>
                  <a:cubicBezTo>
                    <a:pt x="94" y="305"/>
                    <a:pt x="99" y="311"/>
                    <a:pt x="113" y="311"/>
                  </a:cubicBezTo>
                  <a:cubicBezTo>
                    <a:pt x="140" y="312"/>
                    <a:pt x="167" y="313"/>
                    <a:pt x="195" y="311"/>
                  </a:cubicBezTo>
                  <a:cubicBezTo>
                    <a:pt x="219" y="310"/>
                    <a:pt x="237" y="297"/>
                    <a:pt x="250" y="276"/>
                  </a:cubicBezTo>
                  <a:cubicBezTo>
                    <a:pt x="254" y="268"/>
                    <a:pt x="257" y="259"/>
                    <a:pt x="262" y="251"/>
                  </a:cubicBezTo>
                  <a:cubicBezTo>
                    <a:pt x="263" y="248"/>
                    <a:pt x="267" y="246"/>
                    <a:pt x="270" y="243"/>
                  </a:cubicBezTo>
                  <a:cubicBezTo>
                    <a:pt x="272" y="244"/>
                    <a:pt x="274" y="245"/>
                    <a:pt x="275"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31">
              <a:extLst>
                <a:ext uri="{FF2B5EF4-FFF2-40B4-BE49-F238E27FC236}">
                  <a16:creationId xmlns:a16="http://schemas.microsoft.com/office/drawing/2014/main" id="{A12C9960-B328-4F32-8024-FA66B6748515}"/>
                </a:ext>
              </a:extLst>
            </p:cNvPr>
            <p:cNvSpPr>
              <a:spLocks/>
            </p:cNvSpPr>
            <p:nvPr userDrawn="1"/>
          </p:nvSpPr>
          <p:spPr bwMode="auto">
            <a:xfrm>
              <a:off x="6209020" y="2415682"/>
              <a:ext cx="73440" cy="192075"/>
            </a:xfrm>
            <a:custGeom>
              <a:avLst/>
              <a:gdLst>
                <a:gd name="T0" fmla="*/ 0 w 129"/>
                <a:gd name="T1" fmla="*/ 6 h 339"/>
                <a:gd name="T2" fmla="*/ 129 w 129"/>
                <a:gd name="T3" fmla="*/ 5 h 339"/>
                <a:gd name="T4" fmla="*/ 117 w 129"/>
                <a:gd name="T5" fmla="*/ 12 h 339"/>
                <a:gd name="T6" fmla="*/ 94 w 129"/>
                <a:gd name="T7" fmla="*/ 43 h 339"/>
                <a:gd name="T8" fmla="*/ 94 w 129"/>
                <a:gd name="T9" fmla="*/ 75 h 339"/>
                <a:gd name="T10" fmla="*/ 94 w 129"/>
                <a:gd name="T11" fmla="*/ 279 h 339"/>
                <a:gd name="T12" fmla="*/ 95 w 129"/>
                <a:gd name="T13" fmla="*/ 297 h 339"/>
                <a:gd name="T14" fmla="*/ 120 w 129"/>
                <a:gd name="T15" fmla="*/ 325 h 339"/>
                <a:gd name="T16" fmla="*/ 128 w 129"/>
                <a:gd name="T17" fmla="*/ 328 h 339"/>
                <a:gd name="T18" fmla="*/ 123 w 129"/>
                <a:gd name="T19" fmla="*/ 336 h 339"/>
                <a:gd name="T20" fmla="*/ 110 w 129"/>
                <a:gd name="T21" fmla="*/ 337 h 339"/>
                <a:gd name="T22" fmla="*/ 18 w 129"/>
                <a:gd name="T23" fmla="*/ 337 h 339"/>
                <a:gd name="T24" fmla="*/ 4 w 129"/>
                <a:gd name="T25" fmla="*/ 329 h 339"/>
                <a:gd name="T26" fmla="*/ 12 w 129"/>
                <a:gd name="T27" fmla="*/ 325 h 339"/>
                <a:gd name="T28" fmla="*/ 38 w 129"/>
                <a:gd name="T29" fmla="*/ 298 h 339"/>
                <a:gd name="T30" fmla="*/ 38 w 129"/>
                <a:gd name="T31" fmla="*/ 282 h 339"/>
                <a:gd name="T32" fmla="*/ 38 w 129"/>
                <a:gd name="T33" fmla="*/ 54 h 339"/>
                <a:gd name="T34" fmla="*/ 38 w 129"/>
                <a:gd name="T35" fmla="*/ 38 h 339"/>
                <a:gd name="T36" fmla="*/ 16 w 129"/>
                <a:gd name="T37" fmla="*/ 13 h 339"/>
                <a:gd name="T38" fmla="*/ 0 w 129"/>
                <a:gd name="T39" fmla="*/ 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339">
                  <a:moveTo>
                    <a:pt x="0" y="6"/>
                  </a:moveTo>
                  <a:cubicBezTo>
                    <a:pt x="21" y="0"/>
                    <a:pt x="110" y="0"/>
                    <a:pt x="129" y="5"/>
                  </a:cubicBezTo>
                  <a:cubicBezTo>
                    <a:pt x="124" y="8"/>
                    <a:pt x="121" y="11"/>
                    <a:pt x="117" y="12"/>
                  </a:cubicBezTo>
                  <a:cubicBezTo>
                    <a:pt x="101" y="16"/>
                    <a:pt x="95" y="28"/>
                    <a:pt x="94" y="43"/>
                  </a:cubicBezTo>
                  <a:cubicBezTo>
                    <a:pt x="94" y="54"/>
                    <a:pt x="94" y="65"/>
                    <a:pt x="94" y="75"/>
                  </a:cubicBezTo>
                  <a:cubicBezTo>
                    <a:pt x="94" y="143"/>
                    <a:pt x="94" y="211"/>
                    <a:pt x="94" y="279"/>
                  </a:cubicBezTo>
                  <a:cubicBezTo>
                    <a:pt x="94" y="285"/>
                    <a:pt x="94" y="291"/>
                    <a:pt x="95" y="297"/>
                  </a:cubicBezTo>
                  <a:cubicBezTo>
                    <a:pt x="96" y="315"/>
                    <a:pt x="102" y="321"/>
                    <a:pt x="120" y="325"/>
                  </a:cubicBezTo>
                  <a:cubicBezTo>
                    <a:pt x="122" y="326"/>
                    <a:pt x="124" y="327"/>
                    <a:pt x="128" y="328"/>
                  </a:cubicBezTo>
                  <a:cubicBezTo>
                    <a:pt x="126" y="331"/>
                    <a:pt x="125" y="336"/>
                    <a:pt x="123" y="336"/>
                  </a:cubicBezTo>
                  <a:cubicBezTo>
                    <a:pt x="119" y="337"/>
                    <a:pt x="114" y="337"/>
                    <a:pt x="110" y="337"/>
                  </a:cubicBezTo>
                  <a:cubicBezTo>
                    <a:pt x="79" y="337"/>
                    <a:pt x="48" y="337"/>
                    <a:pt x="18" y="337"/>
                  </a:cubicBezTo>
                  <a:cubicBezTo>
                    <a:pt x="12" y="337"/>
                    <a:pt x="5" y="339"/>
                    <a:pt x="4" y="329"/>
                  </a:cubicBezTo>
                  <a:cubicBezTo>
                    <a:pt x="7" y="328"/>
                    <a:pt x="9" y="326"/>
                    <a:pt x="12" y="325"/>
                  </a:cubicBezTo>
                  <a:cubicBezTo>
                    <a:pt x="30" y="321"/>
                    <a:pt x="36" y="315"/>
                    <a:pt x="38" y="298"/>
                  </a:cubicBezTo>
                  <a:cubicBezTo>
                    <a:pt x="39" y="293"/>
                    <a:pt x="38" y="287"/>
                    <a:pt x="38" y="282"/>
                  </a:cubicBezTo>
                  <a:cubicBezTo>
                    <a:pt x="38" y="206"/>
                    <a:pt x="38" y="130"/>
                    <a:pt x="38" y="54"/>
                  </a:cubicBezTo>
                  <a:cubicBezTo>
                    <a:pt x="38" y="49"/>
                    <a:pt x="39" y="43"/>
                    <a:pt x="38" y="38"/>
                  </a:cubicBezTo>
                  <a:cubicBezTo>
                    <a:pt x="36" y="26"/>
                    <a:pt x="31" y="15"/>
                    <a:pt x="16" y="13"/>
                  </a:cubicBezTo>
                  <a:cubicBezTo>
                    <a:pt x="12" y="12"/>
                    <a:pt x="8"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2">
              <a:extLst>
                <a:ext uri="{FF2B5EF4-FFF2-40B4-BE49-F238E27FC236}">
                  <a16:creationId xmlns:a16="http://schemas.microsoft.com/office/drawing/2014/main" id="{FB106ECE-31C9-4DE5-B305-0ADCF03DA4C4}"/>
                </a:ext>
              </a:extLst>
            </p:cNvPr>
            <p:cNvSpPr>
              <a:spLocks/>
            </p:cNvSpPr>
            <p:nvPr userDrawn="1"/>
          </p:nvSpPr>
          <p:spPr bwMode="auto">
            <a:xfrm>
              <a:off x="5439591" y="2415682"/>
              <a:ext cx="70051" cy="190945"/>
            </a:xfrm>
            <a:custGeom>
              <a:avLst/>
              <a:gdLst>
                <a:gd name="T0" fmla="*/ 124 w 124"/>
                <a:gd name="T1" fmla="*/ 331 h 337"/>
                <a:gd name="T2" fmla="*/ 115 w 124"/>
                <a:gd name="T3" fmla="*/ 337 h 337"/>
                <a:gd name="T4" fmla="*/ 13 w 124"/>
                <a:gd name="T5" fmla="*/ 337 h 337"/>
                <a:gd name="T6" fmla="*/ 0 w 124"/>
                <a:gd name="T7" fmla="*/ 330 h 337"/>
                <a:gd name="T8" fmla="*/ 13 w 124"/>
                <a:gd name="T9" fmla="*/ 325 h 337"/>
                <a:gd name="T10" fmla="*/ 36 w 124"/>
                <a:gd name="T11" fmla="*/ 297 h 337"/>
                <a:gd name="T12" fmla="*/ 36 w 124"/>
                <a:gd name="T13" fmla="*/ 41 h 337"/>
                <a:gd name="T14" fmla="*/ 15 w 124"/>
                <a:gd name="T15" fmla="*/ 13 h 337"/>
                <a:gd name="T16" fmla="*/ 3 w 124"/>
                <a:gd name="T17" fmla="*/ 6 h 337"/>
                <a:gd name="T18" fmla="*/ 124 w 124"/>
                <a:gd name="T19" fmla="*/ 6 h 337"/>
                <a:gd name="T20" fmla="*/ 114 w 124"/>
                <a:gd name="T21" fmla="*/ 12 h 337"/>
                <a:gd name="T22" fmla="*/ 92 w 124"/>
                <a:gd name="T23" fmla="*/ 42 h 337"/>
                <a:gd name="T24" fmla="*/ 92 w 124"/>
                <a:gd name="T25" fmla="*/ 56 h 337"/>
                <a:gd name="T26" fmla="*/ 92 w 124"/>
                <a:gd name="T27" fmla="*/ 282 h 337"/>
                <a:gd name="T28" fmla="*/ 92 w 124"/>
                <a:gd name="T29" fmla="*/ 288 h 337"/>
                <a:gd name="T30" fmla="*/ 124 w 124"/>
                <a:gd name="T31" fmla="*/ 33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 h="337">
                  <a:moveTo>
                    <a:pt x="124" y="331"/>
                  </a:moveTo>
                  <a:cubicBezTo>
                    <a:pt x="121" y="333"/>
                    <a:pt x="118" y="337"/>
                    <a:pt x="115" y="337"/>
                  </a:cubicBezTo>
                  <a:cubicBezTo>
                    <a:pt x="81" y="337"/>
                    <a:pt x="47" y="337"/>
                    <a:pt x="13" y="337"/>
                  </a:cubicBezTo>
                  <a:cubicBezTo>
                    <a:pt x="10" y="337"/>
                    <a:pt x="6" y="333"/>
                    <a:pt x="0" y="330"/>
                  </a:cubicBezTo>
                  <a:cubicBezTo>
                    <a:pt x="7" y="327"/>
                    <a:pt x="10" y="326"/>
                    <a:pt x="13" y="325"/>
                  </a:cubicBezTo>
                  <a:cubicBezTo>
                    <a:pt x="29" y="320"/>
                    <a:pt x="36" y="314"/>
                    <a:pt x="36" y="297"/>
                  </a:cubicBezTo>
                  <a:cubicBezTo>
                    <a:pt x="36" y="212"/>
                    <a:pt x="36" y="126"/>
                    <a:pt x="36" y="41"/>
                  </a:cubicBezTo>
                  <a:cubicBezTo>
                    <a:pt x="36" y="27"/>
                    <a:pt x="29" y="17"/>
                    <a:pt x="15" y="13"/>
                  </a:cubicBezTo>
                  <a:cubicBezTo>
                    <a:pt x="11" y="12"/>
                    <a:pt x="8" y="9"/>
                    <a:pt x="3" y="6"/>
                  </a:cubicBezTo>
                  <a:cubicBezTo>
                    <a:pt x="19" y="0"/>
                    <a:pt x="108" y="0"/>
                    <a:pt x="124" y="6"/>
                  </a:cubicBezTo>
                  <a:cubicBezTo>
                    <a:pt x="120" y="9"/>
                    <a:pt x="118" y="12"/>
                    <a:pt x="114" y="12"/>
                  </a:cubicBezTo>
                  <a:cubicBezTo>
                    <a:pt x="99" y="16"/>
                    <a:pt x="94" y="28"/>
                    <a:pt x="92" y="42"/>
                  </a:cubicBezTo>
                  <a:cubicBezTo>
                    <a:pt x="91" y="47"/>
                    <a:pt x="92" y="51"/>
                    <a:pt x="92" y="56"/>
                  </a:cubicBezTo>
                  <a:cubicBezTo>
                    <a:pt x="92" y="131"/>
                    <a:pt x="92" y="207"/>
                    <a:pt x="92" y="282"/>
                  </a:cubicBezTo>
                  <a:cubicBezTo>
                    <a:pt x="92" y="284"/>
                    <a:pt x="92" y="286"/>
                    <a:pt x="92" y="288"/>
                  </a:cubicBezTo>
                  <a:cubicBezTo>
                    <a:pt x="92" y="313"/>
                    <a:pt x="98" y="320"/>
                    <a:pt x="124"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33">
              <a:extLst>
                <a:ext uri="{FF2B5EF4-FFF2-40B4-BE49-F238E27FC236}">
                  <a16:creationId xmlns:a16="http://schemas.microsoft.com/office/drawing/2014/main" id="{C07118E7-8954-4D9D-9B8B-427A87B424E7}"/>
                </a:ext>
              </a:extLst>
            </p:cNvPr>
            <p:cNvSpPr>
              <a:spLocks noEditPoints="1"/>
            </p:cNvSpPr>
            <p:nvPr userDrawn="1"/>
          </p:nvSpPr>
          <p:spPr bwMode="auto">
            <a:xfrm>
              <a:off x="4979742" y="3130312"/>
              <a:ext cx="104511" cy="103946"/>
            </a:xfrm>
            <a:custGeom>
              <a:avLst/>
              <a:gdLst>
                <a:gd name="T0" fmla="*/ 3 w 184"/>
                <a:gd name="T1" fmla="*/ 4 h 184"/>
                <a:gd name="T2" fmla="*/ 14 w 184"/>
                <a:gd name="T3" fmla="*/ 0 h 184"/>
                <a:gd name="T4" fmla="*/ 96 w 184"/>
                <a:gd name="T5" fmla="*/ 0 h 184"/>
                <a:gd name="T6" fmla="*/ 115 w 184"/>
                <a:gd name="T7" fmla="*/ 4 h 184"/>
                <a:gd name="T8" fmla="*/ 153 w 184"/>
                <a:gd name="T9" fmla="*/ 47 h 184"/>
                <a:gd name="T10" fmla="*/ 123 w 184"/>
                <a:gd name="T11" fmla="*/ 93 h 184"/>
                <a:gd name="T12" fmla="*/ 110 w 184"/>
                <a:gd name="T13" fmla="*/ 99 h 184"/>
                <a:gd name="T14" fmla="*/ 133 w 184"/>
                <a:gd name="T15" fmla="*/ 128 h 184"/>
                <a:gd name="T16" fmla="*/ 157 w 184"/>
                <a:gd name="T17" fmla="*/ 157 h 184"/>
                <a:gd name="T18" fmla="*/ 184 w 184"/>
                <a:gd name="T19" fmla="*/ 179 h 184"/>
                <a:gd name="T20" fmla="*/ 182 w 184"/>
                <a:gd name="T21" fmla="*/ 183 h 184"/>
                <a:gd name="T22" fmla="*/ 138 w 184"/>
                <a:gd name="T23" fmla="*/ 183 h 184"/>
                <a:gd name="T24" fmla="*/ 126 w 184"/>
                <a:gd name="T25" fmla="*/ 174 h 184"/>
                <a:gd name="T26" fmla="*/ 80 w 184"/>
                <a:gd name="T27" fmla="*/ 116 h 184"/>
                <a:gd name="T28" fmla="*/ 65 w 184"/>
                <a:gd name="T29" fmla="*/ 98 h 184"/>
                <a:gd name="T30" fmla="*/ 63 w 184"/>
                <a:gd name="T31" fmla="*/ 162 h 184"/>
                <a:gd name="T32" fmla="*/ 76 w 184"/>
                <a:gd name="T33" fmla="*/ 172 h 184"/>
                <a:gd name="T34" fmla="*/ 85 w 184"/>
                <a:gd name="T35" fmla="*/ 182 h 184"/>
                <a:gd name="T36" fmla="*/ 0 w 184"/>
                <a:gd name="T37" fmla="*/ 182 h 184"/>
                <a:gd name="T38" fmla="*/ 11 w 184"/>
                <a:gd name="T39" fmla="*/ 172 h 184"/>
                <a:gd name="T40" fmla="*/ 26 w 184"/>
                <a:gd name="T41" fmla="*/ 152 h 184"/>
                <a:gd name="T42" fmla="*/ 27 w 184"/>
                <a:gd name="T43" fmla="*/ 33 h 184"/>
                <a:gd name="T44" fmla="*/ 4 w 184"/>
                <a:gd name="T45" fmla="*/ 9 h 184"/>
                <a:gd name="T46" fmla="*/ 3 w 184"/>
                <a:gd name="T47" fmla="*/ 4 h 184"/>
                <a:gd name="T48" fmla="*/ 63 w 184"/>
                <a:gd name="T49" fmla="*/ 84 h 184"/>
                <a:gd name="T50" fmla="*/ 112 w 184"/>
                <a:gd name="T51" fmla="*/ 67 h 184"/>
                <a:gd name="T52" fmla="*/ 110 w 184"/>
                <a:gd name="T53" fmla="*/ 31 h 184"/>
                <a:gd name="T54" fmla="*/ 63 w 184"/>
                <a:gd name="T55" fmla="*/ 19 h 184"/>
                <a:gd name="T56" fmla="*/ 63 w 184"/>
                <a:gd name="T57" fmla="*/ 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4" h="184">
                  <a:moveTo>
                    <a:pt x="3" y="4"/>
                  </a:moveTo>
                  <a:cubicBezTo>
                    <a:pt x="7" y="3"/>
                    <a:pt x="10" y="0"/>
                    <a:pt x="14" y="0"/>
                  </a:cubicBezTo>
                  <a:cubicBezTo>
                    <a:pt x="41" y="0"/>
                    <a:pt x="69" y="0"/>
                    <a:pt x="96" y="0"/>
                  </a:cubicBezTo>
                  <a:cubicBezTo>
                    <a:pt x="102" y="0"/>
                    <a:pt x="109" y="2"/>
                    <a:pt x="115" y="4"/>
                  </a:cubicBezTo>
                  <a:cubicBezTo>
                    <a:pt x="138" y="10"/>
                    <a:pt x="153" y="25"/>
                    <a:pt x="153" y="47"/>
                  </a:cubicBezTo>
                  <a:cubicBezTo>
                    <a:pt x="154" y="70"/>
                    <a:pt x="148" y="82"/>
                    <a:pt x="123" y="93"/>
                  </a:cubicBezTo>
                  <a:cubicBezTo>
                    <a:pt x="120" y="95"/>
                    <a:pt x="116" y="96"/>
                    <a:pt x="110" y="99"/>
                  </a:cubicBezTo>
                  <a:cubicBezTo>
                    <a:pt x="118" y="109"/>
                    <a:pt x="125" y="119"/>
                    <a:pt x="133" y="128"/>
                  </a:cubicBezTo>
                  <a:cubicBezTo>
                    <a:pt x="141" y="138"/>
                    <a:pt x="148" y="149"/>
                    <a:pt x="157" y="157"/>
                  </a:cubicBezTo>
                  <a:cubicBezTo>
                    <a:pt x="165" y="165"/>
                    <a:pt x="175" y="172"/>
                    <a:pt x="184" y="179"/>
                  </a:cubicBezTo>
                  <a:cubicBezTo>
                    <a:pt x="184" y="180"/>
                    <a:pt x="183" y="182"/>
                    <a:pt x="182" y="183"/>
                  </a:cubicBezTo>
                  <a:cubicBezTo>
                    <a:pt x="167" y="183"/>
                    <a:pt x="152" y="184"/>
                    <a:pt x="138" y="183"/>
                  </a:cubicBezTo>
                  <a:cubicBezTo>
                    <a:pt x="133" y="183"/>
                    <a:pt x="129" y="178"/>
                    <a:pt x="126" y="174"/>
                  </a:cubicBezTo>
                  <a:cubicBezTo>
                    <a:pt x="110" y="155"/>
                    <a:pt x="96" y="135"/>
                    <a:pt x="80" y="116"/>
                  </a:cubicBezTo>
                  <a:cubicBezTo>
                    <a:pt x="77" y="111"/>
                    <a:pt x="72" y="106"/>
                    <a:pt x="65" y="98"/>
                  </a:cubicBezTo>
                  <a:cubicBezTo>
                    <a:pt x="60" y="123"/>
                    <a:pt x="62" y="142"/>
                    <a:pt x="63" y="162"/>
                  </a:cubicBezTo>
                  <a:cubicBezTo>
                    <a:pt x="63" y="169"/>
                    <a:pt x="70" y="171"/>
                    <a:pt x="76" y="172"/>
                  </a:cubicBezTo>
                  <a:cubicBezTo>
                    <a:pt x="81" y="172"/>
                    <a:pt x="87" y="172"/>
                    <a:pt x="85" y="182"/>
                  </a:cubicBezTo>
                  <a:cubicBezTo>
                    <a:pt x="59" y="182"/>
                    <a:pt x="32" y="182"/>
                    <a:pt x="0" y="182"/>
                  </a:cubicBezTo>
                  <a:cubicBezTo>
                    <a:pt x="6" y="177"/>
                    <a:pt x="8" y="172"/>
                    <a:pt x="11" y="172"/>
                  </a:cubicBezTo>
                  <a:cubicBezTo>
                    <a:pt x="23" y="171"/>
                    <a:pt x="26" y="163"/>
                    <a:pt x="26" y="152"/>
                  </a:cubicBezTo>
                  <a:cubicBezTo>
                    <a:pt x="26" y="112"/>
                    <a:pt x="26" y="73"/>
                    <a:pt x="27" y="33"/>
                  </a:cubicBezTo>
                  <a:cubicBezTo>
                    <a:pt x="27" y="16"/>
                    <a:pt x="14" y="14"/>
                    <a:pt x="4" y="9"/>
                  </a:cubicBezTo>
                  <a:cubicBezTo>
                    <a:pt x="4" y="8"/>
                    <a:pt x="3" y="6"/>
                    <a:pt x="3" y="4"/>
                  </a:cubicBezTo>
                  <a:close/>
                  <a:moveTo>
                    <a:pt x="63" y="84"/>
                  </a:moveTo>
                  <a:cubicBezTo>
                    <a:pt x="82" y="84"/>
                    <a:pt x="100" y="84"/>
                    <a:pt x="112" y="67"/>
                  </a:cubicBezTo>
                  <a:cubicBezTo>
                    <a:pt x="118" y="57"/>
                    <a:pt x="117" y="39"/>
                    <a:pt x="110" y="31"/>
                  </a:cubicBezTo>
                  <a:cubicBezTo>
                    <a:pt x="98" y="16"/>
                    <a:pt x="81" y="18"/>
                    <a:pt x="63" y="19"/>
                  </a:cubicBezTo>
                  <a:cubicBezTo>
                    <a:pt x="63" y="41"/>
                    <a:pt x="63" y="62"/>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34">
              <a:extLst>
                <a:ext uri="{FF2B5EF4-FFF2-40B4-BE49-F238E27FC236}">
                  <a16:creationId xmlns:a16="http://schemas.microsoft.com/office/drawing/2014/main" id="{A60C3507-23E3-400C-98A7-C15574181DF8}"/>
                </a:ext>
              </a:extLst>
            </p:cNvPr>
            <p:cNvSpPr>
              <a:spLocks/>
            </p:cNvSpPr>
            <p:nvPr userDrawn="1"/>
          </p:nvSpPr>
          <p:spPr bwMode="auto">
            <a:xfrm>
              <a:off x="4511419" y="3128618"/>
              <a:ext cx="110161" cy="107901"/>
            </a:xfrm>
            <a:custGeom>
              <a:avLst/>
              <a:gdLst>
                <a:gd name="T0" fmla="*/ 123 w 195"/>
                <a:gd name="T1" fmla="*/ 11 h 191"/>
                <a:gd name="T2" fmla="*/ 195 w 195"/>
                <a:gd name="T3" fmla="*/ 5 h 191"/>
                <a:gd name="T4" fmla="*/ 188 w 195"/>
                <a:gd name="T5" fmla="*/ 15 h 191"/>
                <a:gd name="T6" fmla="*/ 170 w 195"/>
                <a:gd name="T7" fmla="*/ 43 h 191"/>
                <a:gd name="T8" fmla="*/ 170 w 195"/>
                <a:gd name="T9" fmla="*/ 107 h 191"/>
                <a:gd name="T10" fmla="*/ 166 w 195"/>
                <a:gd name="T11" fmla="*/ 145 h 191"/>
                <a:gd name="T12" fmla="*/ 113 w 195"/>
                <a:gd name="T13" fmla="*/ 190 h 191"/>
                <a:gd name="T14" fmla="*/ 87 w 195"/>
                <a:gd name="T15" fmla="*/ 191 h 191"/>
                <a:gd name="T16" fmla="*/ 27 w 195"/>
                <a:gd name="T17" fmla="*/ 131 h 191"/>
                <a:gd name="T18" fmla="*/ 26 w 195"/>
                <a:gd name="T19" fmla="*/ 49 h 191"/>
                <a:gd name="T20" fmla="*/ 26 w 195"/>
                <a:gd name="T21" fmla="*/ 35 h 191"/>
                <a:gd name="T22" fmla="*/ 12 w 195"/>
                <a:gd name="T23" fmla="*/ 16 h 191"/>
                <a:gd name="T24" fmla="*/ 4 w 195"/>
                <a:gd name="T25" fmla="*/ 4 h 191"/>
                <a:gd name="T26" fmla="*/ 84 w 195"/>
                <a:gd name="T27" fmla="*/ 5 h 191"/>
                <a:gd name="T28" fmla="*/ 87 w 195"/>
                <a:gd name="T29" fmla="*/ 11 h 191"/>
                <a:gd name="T30" fmla="*/ 74 w 195"/>
                <a:gd name="T31" fmla="*/ 16 h 191"/>
                <a:gd name="T32" fmla="*/ 60 w 195"/>
                <a:gd name="T33" fmla="*/ 32 h 191"/>
                <a:gd name="T34" fmla="*/ 62 w 195"/>
                <a:gd name="T35" fmla="*/ 138 h 191"/>
                <a:gd name="T36" fmla="*/ 103 w 195"/>
                <a:gd name="T37" fmla="*/ 173 h 191"/>
                <a:gd name="T38" fmla="*/ 147 w 195"/>
                <a:gd name="T39" fmla="*/ 138 h 191"/>
                <a:gd name="T40" fmla="*/ 150 w 195"/>
                <a:gd name="T41" fmla="*/ 95 h 191"/>
                <a:gd name="T42" fmla="*/ 150 w 195"/>
                <a:gd name="T43" fmla="*/ 45 h 191"/>
                <a:gd name="T44" fmla="*/ 129 w 195"/>
                <a:gd name="T45" fmla="*/ 14 h 191"/>
                <a:gd name="T46" fmla="*/ 123 w 195"/>
                <a:gd name="T47" fmla="*/ 1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5" h="191">
                  <a:moveTo>
                    <a:pt x="123" y="11"/>
                  </a:moveTo>
                  <a:cubicBezTo>
                    <a:pt x="133" y="2"/>
                    <a:pt x="159" y="0"/>
                    <a:pt x="195" y="5"/>
                  </a:cubicBezTo>
                  <a:cubicBezTo>
                    <a:pt x="192" y="9"/>
                    <a:pt x="191" y="14"/>
                    <a:pt x="188" y="15"/>
                  </a:cubicBezTo>
                  <a:cubicBezTo>
                    <a:pt x="172" y="18"/>
                    <a:pt x="170" y="29"/>
                    <a:pt x="170" y="43"/>
                  </a:cubicBezTo>
                  <a:cubicBezTo>
                    <a:pt x="171" y="64"/>
                    <a:pt x="171" y="86"/>
                    <a:pt x="170" y="107"/>
                  </a:cubicBezTo>
                  <a:cubicBezTo>
                    <a:pt x="170" y="120"/>
                    <a:pt x="169" y="132"/>
                    <a:pt x="166" y="145"/>
                  </a:cubicBezTo>
                  <a:cubicBezTo>
                    <a:pt x="162" y="171"/>
                    <a:pt x="141" y="188"/>
                    <a:pt x="113" y="190"/>
                  </a:cubicBezTo>
                  <a:cubicBezTo>
                    <a:pt x="105" y="191"/>
                    <a:pt x="96" y="191"/>
                    <a:pt x="87" y="191"/>
                  </a:cubicBezTo>
                  <a:cubicBezTo>
                    <a:pt x="51" y="190"/>
                    <a:pt x="27" y="167"/>
                    <a:pt x="27" y="131"/>
                  </a:cubicBezTo>
                  <a:cubicBezTo>
                    <a:pt x="26" y="103"/>
                    <a:pt x="26" y="76"/>
                    <a:pt x="26" y="49"/>
                  </a:cubicBezTo>
                  <a:cubicBezTo>
                    <a:pt x="26" y="44"/>
                    <a:pt x="26" y="39"/>
                    <a:pt x="26" y="35"/>
                  </a:cubicBezTo>
                  <a:cubicBezTo>
                    <a:pt x="26" y="25"/>
                    <a:pt x="23" y="18"/>
                    <a:pt x="12" y="16"/>
                  </a:cubicBezTo>
                  <a:cubicBezTo>
                    <a:pt x="6" y="15"/>
                    <a:pt x="0" y="13"/>
                    <a:pt x="4" y="4"/>
                  </a:cubicBezTo>
                  <a:cubicBezTo>
                    <a:pt x="31" y="4"/>
                    <a:pt x="57" y="4"/>
                    <a:pt x="84" y="5"/>
                  </a:cubicBezTo>
                  <a:cubicBezTo>
                    <a:pt x="84" y="5"/>
                    <a:pt x="85" y="8"/>
                    <a:pt x="87" y="11"/>
                  </a:cubicBezTo>
                  <a:cubicBezTo>
                    <a:pt x="82" y="13"/>
                    <a:pt x="79" y="15"/>
                    <a:pt x="74" y="16"/>
                  </a:cubicBezTo>
                  <a:cubicBezTo>
                    <a:pt x="65" y="18"/>
                    <a:pt x="60" y="23"/>
                    <a:pt x="60" y="32"/>
                  </a:cubicBezTo>
                  <a:cubicBezTo>
                    <a:pt x="60" y="67"/>
                    <a:pt x="61" y="103"/>
                    <a:pt x="62" y="138"/>
                  </a:cubicBezTo>
                  <a:cubicBezTo>
                    <a:pt x="63" y="158"/>
                    <a:pt x="77" y="171"/>
                    <a:pt x="103" y="173"/>
                  </a:cubicBezTo>
                  <a:cubicBezTo>
                    <a:pt x="127" y="174"/>
                    <a:pt x="143" y="162"/>
                    <a:pt x="147" y="138"/>
                  </a:cubicBezTo>
                  <a:cubicBezTo>
                    <a:pt x="150" y="124"/>
                    <a:pt x="150" y="109"/>
                    <a:pt x="150" y="95"/>
                  </a:cubicBezTo>
                  <a:cubicBezTo>
                    <a:pt x="151" y="78"/>
                    <a:pt x="151" y="62"/>
                    <a:pt x="150" y="45"/>
                  </a:cubicBezTo>
                  <a:cubicBezTo>
                    <a:pt x="150" y="24"/>
                    <a:pt x="149" y="22"/>
                    <a:pt x="129" y="14"/>
                  </a:cubicBezTo>
                  <a:cubicBezTo>
                    <a:pt x="128" y="14"/>
                    <a:pt x="126" y="12"/>
                    <a:pt x="12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35">
              <a:extLst>
                <a:ext uri="{FF2B5EF4-FFF2-40B4-BE49-F238E27FC236}">
                  <a16:creationId xmlns:a16="http://schemas.microsoft.com/office/drawing/2014/main" id="{E1647F1E-53AE-4361-BB7B-EC7F16A2AA29}"/>
                </a:ext>
              </a:extLst>
            </p:cNvPr>
            <p:cNvSpPr>
              <a:spLocks/>
            </p:cNvSpPr>
            <p:nvPr userDrawn="1"/>
          </p:nvSpPr>
          <p:spPr bwMode="auto">
            <a:xfrm>
              <a:off x="4686546" y="3126358"/>
              <a:ext cx="75135" cy="110161"/>
            </a:xfrm>
            <a:custGeom>
              <a:avLst/>
              <a:gdLst>
                <a:gd name="T0" fmla="*/ 116 w 132"/>
                <a:gd name="T1" fmla="*/ 4 h 195"/>
                <a:gd name="T2" fmla="*/ 122 w 132"/>
                <a:gd name="T3" fmla="*/ 63 h 195"/>
                <a:gd name="T4" fmla="*/ 108 w 132"/>
                <a:gd name="T5" fmla="*/ 61 h 195"/>
                <a:gd name="T6" fmla="*/ 101 w 132"/>
                <a:gd name="T7" fmla="*/ 46 h 195"/>
                <a:gd name="T8" fmla="*/ 63 w 132"/>
                <a:gd name="T9" fmla="*/ 21 h 195"/>
                <a:gd name="T10" fmla="*/ 42 w 132"/>
                <a:gd name="T11" fmla="*/ 34 h 195"/>
                <a:gd name="T12" fmla="*/ 46 w 132"/>
                <a:gd name="T13" fmla="*/ 58 h 195"/>
                <a:gd name="T14" fmla="*/ 70 w 132"/>
                <a:gd name="T15" fmla="*/ 76 h 195"/>
                <a:gd name="T16" fmla="*/ 108 w 132"/>
                <a:gd name="T17" fmla="*/ 101 h 195"/>
                <a:gd name="T18" fmla="*/ 126 w 132"/>
                <a:gd name="T19" fmla="*/ 158 h 195"/>
                <a:gd name="T20" fmla="*/ 81 w 132"/>
                <a:gd name="T21" fmla="*/ 194 h 195"/>
                <a:gd name="T22" fmla="*/ 57 w 132"/>
                <a:gd name="T23" fmla="*/ 194 h 195"/>
                <a:gd name="T24" fmla="*/ 32 w 132"/>
                <a:gd name="T25" fmla="*/ 189 h 195"/>
                <a:gd name="T26" fmla="*/ 9 w 132"/>
                <a:gd name="T27" fmla="*/ 195 h 195"/>
                <a:gd name="T28" fmla="*/ 0 w 132"/>
                <a:gd name="T29" fmla="*/ 133 h 195"/>
                <a:gd name="T30" fmla="*/ 17 w 132"/>
                <a:gd name="T31" fmla="*/ 139 h 195"/>
                <a:gd name="T32" fmla="*/ 37 w 132"/>
                <a:gd name="T33" fmla="*/ 166 h 195"/>
                <a:gd name="T34" fmla="*/ 70 w 132"/>
                <a:gd name="T35" fmla="*/ 177 h 195"/>
                <a:gd name="T36" fmla="*/ 91 w 132"/>
                <a:gd name="T37" fmla="*/ 162 h 195"/>
                <a:gd name="T38" fmla="*/ 87 w 132"/>
                <a:gd name="T39" fmla="*/ 134 h 195"/>
                <a:gd name="T40" fmla="*/ 64 w 132"/>
                <a:gd name="T41" fmla="*/ 115 h 195"/>
                <a:gd name="T42" fmla="*/ 29 w 132"/>
                <a:gd name="T43" fmla="*/ 93 h 195"/>
                <a:gd name="T44" fmla="*/ 12 w 132"/>
                <a:gd name="T45" fmla="*/ 33 h 195"/>
                <a:gd name="T46" fmla="*/ 68 w 132"/>
                <a:gd name="T47" fmla="*/ 3 h 195"/>
                <a:gd name="T48" fmla="*/ 75 w 132"/>
                <a:gd name="T49" fmla="*/ 5 h 195"/>
                <a:gd name="T50" fmla="*/ 112 w 132"/>
                <a:gd name="T51" fmla="*/ 1 h 195"/>
                <a:gd name="T52" fmla="*/ 116 w 132"/>
                <a:gd name="T53" fmla="*/ 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195">
                  <a:moveTo>
                    <a:pt x="116" y="4"/>
                  </a:moveTo>
                  <a:cubicBezTo>
                    <a:pt x="118" y="24"/>
                    <a:pt x="120" y="44"/>
                    <a:pt x="122" y="63"/>
                  </a:cubicBezTo>
                  <a:cubicBezTo>
                    <a:pt x="115" y="67"/>
                    <a:pt x="111" y="68"/>
                    <a:pt x="108" y="61"/>
                  </a:cubicBezTo>
                  <a:cubicBezTo>
                    <a:pt x="106" y="56"/>
                    <a:pt x="104" y="51"/>
                    <a:pt x="101" y="46"/>
                  </a:cubicBezTo>
                  <a:cubicBezTo>
                    <a:pt x="93" y="31"/>
                    <a:pt x="80" y="23"/>
                    <a:pt x="63" y="21"/>
                  </a:cubicBezTo>
                  <a:cubicBezTo>
                    <a:pt x="53" y="21"/>
                    <a:pt x="45" y="25"/>
                    <a:pt x="42" y="34"/>
                  </a:cubicBezTo>
                  <a:cubicBezTo>
                    <a:pt x="38" y="42"/>
                    <a:pt x="39" y="51"/>
                    <a:pt x="46" y="58"/>
                  </a:cubicBezTo>
                  <a:cubicBezTo>
                    <a:pt x="53" y="64"/>
                    <a:pt x="62" y="70"/>
                    <a:pt x="70" y="76"/>
                  </a:cubicBezTo>
                  <a:cubicBezTo>
                    <a:pt x="82" y="84"/>
                    <a:pt x="95" y="93"/>
                    <a:pt x="108" y="101"/>
                  </a:cubicBezTo>
                  <a:cubicBezTo>
                    <a:pt x="128" y="115"/>
                    <a:pt x="132" y="138"/>
                    <a:pt x="126" y="158"/>
                  </a:cubicBezTo>
                  <a:cubicBezTo>
                    <a:pt x="120" y="179"/>
                    <a:pt x="103" y="191"/>
                    <a:pt x="81" y="194"/>
                  </a:cubicBezTo>
                  <a:cubicBezTo>
                    <a:pt x="73" y="195"/>
                    <a:pt x="65" y="195"/>
                    <a:pt x="57" y="194"/>
                  </a:cubicBezTo>
                  <a:cubicBezTo>
                    <a:pt x="49" y="193"/>
                    <a:pt x="40" y="189"/>
                    <a:pt x="32" y="189"/>
                  </a:cubicBezTo>
                  <a:cubicBezTo>
                    <a:pt x="25" y="188"/>
                    <a:pt x="18" y="192"/>
                    <a:pt x="9" y="195"/>
                  </a:cubicBezTo>
                  <a:cubicBezTo>
                    <a:pt x="6" y="174"/>
                    <a:pt x="3" y="154"/>
                    <a:pt x="0" y="133"/>
                  </a:cubicBezTo>
                  <a:cubicBezTo>
                    <a:pt x="10" y="129"/>
                    <a:pt x="13" y="133"/>
                    <a:pt x="17" y="139"/>
                  </a:cubicBezTo>
                  <a:cubicBezTo>
                    <a:pt x="23" y="149"/>
                    <a:pt x="29" y="158"/>
                    <a:pt x="37" y="166"/>
                  </a:cubicBezTo>
                  <a:cubicBezTo>
                    <a:pt x="45" y="176"/>
                    <a:pt x="57" y="179"/>
                    <a:pt x="70" y="177"/>
                  </a:cubicBezTo>
                  <a:cubicBezTo>
                    <a:pt x="80" y="176"/>
                    <a:pt x="87" y="171"/>
                    <a:pt x="91" y="162"/>
                  </a:cubicBezTo>
                  <a:cubicBezTo>
                    <a:pt x="96" y="152"/>
                    <a:pt x="95" y="142"/>
                    <a:pt x="87" y="134"/>
                  </a:cubicBezTo>
                  <a:cubicBezTo>
                    <a:pt x="80" y="127"/>
                    <a:pt x="72" y="121"/>
                    <a:pt x="64" y="115"/>
                  </a:cubicBezTo>
                  <a:cubicBezTo>
                    <a:pt x="53" y="107"/>
                    <a:pt x="40" y="101"/>
                    <a:pt x="29" y="93"/>
                  </a:cubicBezTo>
                  <a:cubicBezTo>
                    <a:pt x="6" y="76"/>
                    <a:pt x="4" y="53"/>
                    <a:pt x="12" y="33"/>
                  </a:cubicBezTo>
                  <a:cubicBezTo>
                    <a:pt x="19" y="12"/>
                    <a:pt x="44" y="0"/>
                    <a:pt x="68" y="3"/>
                  </a:cubicBezTo>
                  <a:cubicBezTo>
                    <a:pt x="70" y="3"/>
                    <a:pt x="73" y="4"/>
                    <a:pt x="75" y="5"/>
                  </a:cubicBezTo>
                  <a:cubicBezTo>
                    <a:pt x="88" y="10"/>
                    <a:pt x="100" y="13"/>
                    <a:pt x="112" y="1"/>
                  </a:cubicBezTo>
                  <a:cubicBezTo>
                    <a:pt x="113" y="2"/>
                    <a:pt x="115" y="3"/>
                    <a:pt x="1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36">
              <a:extLst>
                <a:ext uri="{FF2B5EF4-FFF2-40B4-BE49-F238E27FC236}">
                  <a16:creationId xmlns:a16="http://schemas.microsoft.com/office/drawing/2014/main" id="{846D5103-E967-4D42-9B22-7056B7E8EF6E}"/>
                </a:ext>
              </a:extLst>
            </p:cNvPr>
            <p:cNvSpPr>
              <a:spLocks noEditPoints="1"/>
            </p:cNvSpPr>
            <p:nvPr userDrawn="1"/>
          </p:nvSpPr>
          <p:spPr bwMode="auto">
            <a:xfrm>
              <a:off x="5137921" y="3128053"/>
              <a:ext cx="111290" cy="106206"/>
            </a:xfrm>
            <a:custGeom>
              <a:avLst/>
              <a:gdLst>
                <a:gd name="T0" fmla="*/ 121 w 197"/>
                <a:gd name="T1" fmla="*/ 188 h 188"/>
                <a:gd name="T2" fmla="*/ 136 w 197"/>
                <a:gd name="T3" fmla="*/ 171 h 188"/>
                <a:gd name="T4" fmla="*/ 122 w 197"/>
                <a:gd name="T5" fmla="*/ 131 h 188"/>
                <a:gd name="T6" fmla="*/ 57 w 197"/>
                <a:gd name="T7" fmla="*/ 131 h 188"/>
                <a:gd name="T8" fmla="*/ 43 w 197"/>
                <a:gd name="T9" fmla="*/ 169 h 188"/>
                <a:gd name="T10" fmla="*/ 60 w 197"/>
                <a:gd name="T11" fmla="*/ 186 h 188"/>
                <a:gd name="T12" fmla="*/ 0 w 197"/>
                <a:gd name="T13" fmla="*/ 186 h 188"/>
                <a:gd name="T14" fmla="*/ 3 w 197"/>
                <a:gd name="T15" fmla="*/ 178 h 188"/>
                <a:gd name="T16" fmla="*/ 29 w 197"/>
                <a:gd name="T17" fmla="*/ 147 h 188"/>
                <a:gd name="T18" fmla="*/ 82 w 197"/>
                <a:gd name="T19" fmla="*/ 22 h 188"/>
                <a:gd name="T20" fmla="*/ 87 w 197"/>
                <a:gd name="T21" fmla="*/ 12 h 188"/>
                <a:gd name="T22" fmla="*/ 97 w 197"/>
                <a:gd name="T23" fmla="*/ 0 h 188"/>
                <a:gd name="T24" fmla="*/ 107 w 197"/>
                <a:gd name="T25" fmla="*/ 11 h 188"/>
                <a:gd name="T26" fmla="*/ 137 w 197"/>
                <a:gd name="T27" fmla="*/ 80 h 188"/>
                <a:gd name="T28" fmla="*/ 171 w 197"/>
                <a:gd name="T29" fmla="*/ 156 h 188"/>
                <a:gd name="T30" fmla="*/ 191 w 197"/>
                <a:gd name="T31" fmla="*/ 177 h 188"/>
                <a:gd name="T32" fmla="*/ 197 w 197"/>
                <a:gd name="T33" fmla="*/ 187 h 188"/>
                <a:gd name="T34" fmla="*/ 121 w 197"/>
                <a:gd name="T35" fmla="*/ 188 h 188"/>
                <a:gd name="T36" fmla="*/ 66 w 197"/>
                <a:gd name="T37" fmla="*/ 110 h 188"/>
                <a:gd name="T38" fmla="*/ 114 w 197"/>
                <a:gd name="T39" fmla="*/ 110 h 188"/>
                <a:gd name="T40" fmla="*/ 90 w 197"/>
                <a:gd name="T41" fmla="*/ 53 h 188"/>
                <a:gd name="T42" fmla="*/ 66 w 197"/>
                <a:gd name="T43"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7" h="188">
                  <a:moveTo>
                    <a:pt x="121" y="188"/>
                  </a:moveTo>
                  <a:cubicBezTo>
                    <a:pt x="118" y="172"/>
                    <a:pt x="131" y="178"/>
                    <a:pt x="136" y="171"/>
                  </a:cubicBezTo>
                  <a:cubicBezTo>
                    <a:pt x="136" y="158"/>
                    <a:pt x="128" y="145"/>
                    <a:pt x="122" y="131"/>
                  </a:cubicBezTo>
                  <a:cubicBezTo>
                    <a:pt x="101" y="131"/>
                    <a:pt x="80" y="131"/>
                    <a:pt x="57" y="131"/>
                  </a:cubicBezTo>
                  <a:cubicBezTo>
                    <a:pt x="52" y="144"/>
                    <a:pt x="48" y="157"/>
                    <a:pt x="43" y="169"/>
                  </a:cubicBezTo>
                  <a:cubicBezTo>
                    <a:pt x="54" y="176"/>
                    <a:pt x="57" y="179"/>
                    <a:pt x="60" y="186"/>
                  </a:cubicBezTo>
                  <a:cubicBezTo>
                    <a:pt x="40" y="186"/>
                    <a:pt x="21" y="186"/>
                    <a:pt x="0" y="186"/>
                  </a:cubicBezTo>
                  <a:cubicBezTo>
                    <a:pt x="2" y="182"/>
                    <a:pt x="2" y="178"/>
                    <a:pt x="3" y="178"/>
                  </a:cubicBezTo>
                  <a:cubicBezTo>
                    <a:pt x="19" y="173"/>
                    <a:pt x="23" y="160"/>
                    <a:pt x="29" y="147"/>
                  </a:cubicBezTo>
                  <a:cubicBezTo>
                    <a:pt x="47" y="105"/>
                    <a:pt x="64" y="64"/>
                    <a:pt x="82" y="22"/>
                  </a:cubicBezTo>
                  <a:cubicBezTo>
                    <a:pt x="84" y="19"/>
                    <a:pt x="85" y="15"/>
                    <a:pt x="87" y="12"/>
                  </a:cubicBezTo>
                  <a:cubicBezTo>
                    <a:pt x="90" y="7"/>
                    <a:pt x="93" y="4"/>
                    <a:pt x="97" y="0"/>
                  </a:cubicBezTo>
                  <a:cubicBezTo>
                    <a:pt x="100" y="4"/>
                    <a:pt x="105" y="6"/>
                    <a:pt x="107" y="11"/>
                  </a:cubicBezTo>
                  <a:cubicBezTo>
                    <a:pt x="117" y="34"/>
                    <a:pt x="127" y="57"/>
                    <a:pt x="137" y="80"/>
                  </a:cubicBezTo>
                  <a:cubicBezTo>
                    <a:pt x="148" y="105"/>
                    <a:pt x="160" y="131"/>
                    <a:pt x="171" y="156"/>
                  </a:cubicBezTo>
                  <a:cubicBezTo>
                    <a:pt x="175" y="166"/>
                    <a:pt x="179" y="175"/>
                    <a:pt x="191" y="177"/>
                  </a:cubicBezTo>
                  <a:cubicBezTo>
                    <a:pt x="193" y="177"/>
                    <a:pt x="194" y="181"/>
                    <a:pt x="197" y="187"/>
                  </a:cubicBezTo>
                  <a:cubicBezTo>
                    <a:pt x="170" y="188"/>
                    <a:pt x="146" y="187"/>
                    <a:pt x="121" y="188"/>
                  </a:cubicBezTo>
                  <a:close/>
                  <a:moveTo>
                    <a:pt x="66" y="110"/>
                  </a:moveTo>
                  <a:cubicBezTo>
                    <a:pt x="83" y="110"/>
                    <a:pt x="97" y="110"/>
                    <a:pt x="114" y="110"/>
                  </a:cubicBezTo>
                  <a:cubicBezTo>
                    <a:pt x="106" y="91"/>
                    <a:pt x="99" y="74"/>
                    <a:pt x="90" y="53"/>
                  </a:cubicBezTo>
                  <a:cubicBezTo>
                    <a:pt x="81" y="75"/>
                    <a:pt x="74" y="92"/>
                    <a:pt x="6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37">
              <a:extLst>
                <a:ext uri="{FF2B5EF4-FFF2-40B4-BE49-F238E27FC236}">
                  <a16:creationId xmlns:a16="http://schemas.microsoft.com/office/drawing/2014/main" id="{3234552A-BBEE-4CA5-B6A8-FE902A31200B}"/>
                </a:ext>
              </a:extLst>
            </p:cNvPr>
            <p:cNvSpPr>
              <a:spLocks noEditPoints="1"/>
            </p:cNvSpPr>
            <p:nvPr userDrawn="1"/>
          </p:nvSpPr>
          <p:spPr bwMode="auto">
            <a:xfrm>
              <a:off x="5574044" y="3127488"/>
              <a:ext cx="110161" cy="107901"/>
            </a:xfrm>
            <a:custGeom>
              <a:avLst/>
              <a:gdLst>
                <a:gd name="T0" fmla="*/ 194 w 194"/>
                <a:gd name="T1" fmla="*/ 188 h 191"/>
                <a:gd name="T2" fmla="*/ 119 w 194"/>
                <a:gd name="T3" fmla="*/ 188 h 191"/>
                <a:gd name="T4" fmla="*/ 135 w 194"/>
                <a:gd name="T5" fmla="*/ 172 h 191"/>
                <a:gd name="T6" fmla="*/ 120 w 194"/>
                <a:gd name="T7" fmla="*/ 132 h 191"/>
                <a:gd name="T8" fmla="*/ 58 w 194"/>
                <a:gd name="T9" fmla="*/ 132 h 191"/>
                <a:gd name="T10" fmla="*/ 45 w 194"/>
                <a:gd name="T11" fmla="*/ 171 h 191"/>
                <a:gd name="T12" fmla="*/ 60 w 194"/>
                <a:gd name="T13" fmla="*/ 187 h 191"/>
                <a:gd name="T14" fmla="*/ 0 w 194"/>
                <a:gd name="T15" fmla="*/ 188 h 191"/>
                <a:gd name="T16" fmla="*/ 5 w 194"/>
                <a:gd name="T17" fmla="*/ 178 h 191"/>
                <a:gd name="T18" fmla="*/ 23 w 194"/>
                <a:gd name="T19" fmla="*/ 159 h 191"/>
                <a:gd name="T20" fmla="*/ 84 w 194"/>
                <a:gd name="T21" fmla="*/ 18 h 191"/>
                <a:gd name="T22" fmla="*/ 97 w 194"/>
                <a:gd name="T23" fmla="*/ 2 h 191"/>
                <a:gd name="T24" fmla="*/ 109 w 194"/>
                <a:gd name="T25" fmla="*/ 17 h 191"/>
                <a:gd name="T26" fmla="*/ 170 w 194"/>
                <a:gd name="T27" fmla="*/ 156 h 191"/>
                <a:gd name="T28" fmla="*/ 191 w 194"/>
                <a:gd name="T29" fmla="*/ 178 h 191"/>
                <a:gd name="T30" fmla="*/ 194 w 194"/>
                <a:gd name="T31" fmla="*/ 188 h 191"/>
                <a:gd name="T32" fmla="*/ 114 w 194"/>
                <a:gd name="T33" fmla="*/ 112 h 191"/>
                <a:gd name="T34" fmla="*/ 89 w 194"/>
                <a:gd name="T35" fmla="*/ 55 h 191"/>
                <a:gd name="T36" fmla="*/ 66 w 194"/>
                <a:gd name="T37" fmla="*/ 112 h 191"/>
                <a:gd name="T38" fmla="*/ 114 w 194"/>
                <a:gd name="T39" fmla="*/ 11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91">
                  <a:moveTo>
                    <a:pt x="194" y="188"/>
                  </a:moveTo>
                  <a:cubicBezTo>
                    <a:pt x="168" y="188"/>
                    <a:pt x="143" y="188"/>
                    <a:pt x="119" y="188"/>
                  </a:cubicBezTo>
                  <a:cubicBezTo>
                    <a:pt x="115" y="172"/>
                    <a:pt x="130" y="180"/>
                    <a:pt x="135" y="172"/>
                  </a:cubicBezTo>
                  <a:cubicBezTo>
                    <a:pt x="136" y="158"/>
                    <a:pt x="127" y="146"/>
                    <a:pt x="120" y="132"/>
                  </a:cubicBezTo>
                  <a:cubicBezTo>
                    <a:pt x="99" y="132"/>
                    <a:pt x="79" y="132"/>
                    <a:pt x="58" y="132"/>
                  </a:cubicBezTo>
                  <a:cubicBezTo>
                    <a:pt x="52" y="146"/>
                    <a:pt x="43" y="158"/>
                    <a:pt x="45" y="171"/>
                  </a:cubicBezTo>
                  <a:cubicBezTo>
                    <a:pt x="49" y="180"/>
                    <a:pt x="62" y="173"/>
                    <a:pt x="60" y="187"/>
                  </a:cubicBezTo>
                  <a:cubicBezTo>
                    <a:pt x="41" y="191"/>
                    <a:pt x="22" y="188"/>
                    <a:pt x="0" y="188"/>
                  </a:cubicBezTo>
                  <a:cubicBezTo>
                    <a:pt x="2" y="183"/>
                    <a:pt x="3" y="178"/>
                    <a:pt x="5" y="178"/>
                  </a:cubicBezTo>
                  <a:cubicBezTo>
                    <a:pt x="16" y="176"/>
                    <a:pt x="19" y="167"/>
                    <a:pt x="23" y="159"/>
                  </a:cubicBezTo>
                  <a:cubicBezTo>
                    <a:pt x="44" y="112"/>
                    <a:pt x="64" y="65"/>
                    <a:pt x="84" y="18"/>
                  </a:cubicBezTo>
                  <a:cubicBezTo>
                    <a:pt x="87" y="12"/>
                    <a:pt x="92" y="3"/>
                    <a:pt x="97" y="2"/>
                  </a:cubicBezTo>
                  <a:cubicBezTo>
                    <a:pt x="106" y="0"/>
                    <a:pt x="106" y="11"/>
                    <a:pt x="109" y="17"/>
                  </a:cubicBezTo>
                  <a:cubicBezTo>
                    <a:pt x="129" y="64"/>
                    <a:pt x="149" y="110"/>
                    <a:pt x="170" y="156"/>
                  </a:cubicBezTo>
                  <a:cubicBezTo>
                    <a:pt x="174" y="166"/>
                    <a:pt x="178" y="176"/>
                    <a:pt x="191" y="178"/>
                  </a:cubicBezTo>
                  <a:cubicBezTo>
                    <a:pt x="192" y="178"/>
                    <a:pt x="192" y="183"/>
                    <a:pt x="194" y="188"/>
                  </a:cubicBezTo>
                  <a:close/>
                  <a:moveTo>
                    <a:pt x="114" y="112"/>
                  </a:moveTo>
                  <a:cubicBezTo>
                    <a:pt x="105" y="92"/>
                    <a:pt x="98" y="75"/>
                    <a:pt x="89" y="55"/>
                  </a:cubicBezTo>
                  <a:cubicBezTo>
                    <a:pt x="80" y="76"/>
                    <a:pt x="73" y="93"/>
                    <a:pt x="66" y="112"/>
                  </a:cubicBezTo>
                  <a:cubicBezTo>
                    <a:pt x="82" y="112"/>
                    <a:pt x="96" y="112"/>
                    <a:pt x="11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38">
              <a:extLst>
                <a:ext uri="{FF2B5EF4-FFF2-40B4-BE49-F238E27FC236}">
                  <a16:creationId xmlns:a16="http://schemas.microsoft.com/office/drawing/2014/main" id="{CE8D297E-DC10-4D70-87C7-E4E3327CFB57}"/>
                </a:ext>
              </a:extLst>
            </p:cNvPr>
            <p:cNvSpPr>
              <a:spLocks noEditPoints="1"/>
            </p:cNvSpPr>
            <p:nvPr userDrawn="1"/>
          </p:nvSpPr>
          <p:spPr bwMode="auto">
            <a:xfrm>
              <a:off x="4341376" y="3127488"/>
              <a:ext cx="111290" cy="105641"/>
            </a:xfrm>
            <a:custGeom>
              <a:avLst/>
              <a:gdLst>
                <a:gd name="T0" fmla="*/ 42 w 196"/>
                <a:gd name="T1" fmla="*/ 171 h 187"/>
                <a:gd name="T2" fmla="*/ 59 w 196"/>
                <a:gd name="T3" fmla="*/ 187 h 187"/>
                <a:gd name="T4" fmla="*/ 0 w 196"/>
                <a:gd name="T5" fmla="*/ 187 h 187"/>
                <a:gd name="T6" fmla="*/ 4 w 196"/>
                <a:gd name="T7" fmla="*/ 178 h 187"/>
                <a:gd name="T8" fmla="*/ 26 w 196"/>
                <a:gd name="T9" fmla="*/ 151 h 187"/>
                <a:gd name="T10" fmla="*/ 84 w 196"/>
                <a:gd name="T11" fmla="*/ 18 h 187"/>
                <a:gd name="T12" fmla="*/ 96 w 196"/>
                <a:gd name="T13" fmla="*/ 2 h 187"/>
                <a:gd name="T14" fmla="*/ 108 w 196"/>
                <a:gd name="T15" fmla="*/ 18 h 187"/>
                <a:gd name="T16" fmla="*/ 168 w 196"/>
                <a:gd name="T17" fmla="*/ 154 h 187"/>
                <a:gd name="T18" fmla="*/ 190 w 196"/>
                <a:gd name="T19" fmla="*/ 178 h 187"/>
                <a:gd name="T20" fmla="*/ 196 w 196"/>
                <a:gd name="T21" fmla="*/ 187 h 187"/>
                <a:gd name="T22" fmla="*/ 120 w 196"/>
                <a:gd name="T23" fmla="*/ 187 h 187"/>
                <a:gd name="T24" fmla="*/ 135 w 196"/>
                <a:gd name="T25" fmla="*/ 171 h 187"/>
                <a:gd name="T26" fmla="*/ 121 w 196"/>
                <a:gd name="T27" fmla="*/ 132 h 187"/>
                <a:gd name="T28" fmla="*/ 56 w 196"/>
                <a:gd name="T29" fmla="*/ 132 h 187"/>
                <a:gd name="T30" fmla="*/ 42 w 196"/>
                <a:gd name="T31" fmla="*/ 171 h 187"/>
                <a:gd name="T32" fmla="*/ 113 w 196"/>
                <a:gd name="T33" fmla="*/ 112 h 187"/>
                <a:gd name="T34" fmla="*/ 88 w 196"/>
                <a:gd name="T35" fmla="*/ 54 h 187"/>
                <a:gd name="T36" fmla="*/ 65 w 196"/>
                <a:gd name="T37" fmla="*/ 112 h 187"/>
                <a:gd name="T38" fmla="*/ 113 w 196"/>
                <a:gd name="T39" fmla="*/ 1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187">
                  <a:moveTo>
                    <a:pt x="42" y="171"/>
                  </a:moveTo>
                  <a:cubicBezTo>
                    <a:pt x="56" y="178"/>
                    <a:pt x="56" y="178"/>
                    <a:pt x="59" y="187"/>
                  </a:cubicBezTo>
                  <a:cubicBezTo>
                    <a:pt x="40" y="187"/>
                    <a:pt x="21" y="187"/>
                    <a:pt x="0" y="187"/>
                  </a:cubicBezTo>
                  <a:cubicBezTo>
                    <a:pt x="1" y="183"/>
                    <a:pt x="2" y="178"/>
                    <a:pt x="4" y="178"/>
                  </a:cubicBezTo>
                  <a:cubicBezTo>
                    <a:pt x="17" y="173"/>
                    <a:pt x="22" y="162"/>
                    <a:pt x="26" y="151"/>
                  </a:cubicBezTo>
                  <a:cubicBezTo>
                    <a:pt x="45" y="107"/>
                    <a:pt x="64" y="62"/>
                    <a:pt x="84" y="18"/>
                  </a:cubicBezTo>
                  <a:cubicBezTo>
                    <a:pt x="86" y="11"/>
                    <a:pt x="91" y="3"/>
                    <a:pt x="96" y="2"/>
                  </a:cubicBezTo>
                  <a:cubicBezTo>
                    <a:pt x="105" y="0"/>
                    <a:pt x="105" y="12"/>
                    <a:pt x="108" y="18"/>
                  </a:cubicBezTo>
                  <a:cubicBezTo>
                    <a:pt x="128" y="63"/>
                    <a:pt x="148" y="109"/>
                    <a:pt x="168" y="154"/>
                  </a:cubicBezTo>
                  <a:cubicBezTo>
                    <a:pt x="173" y="165"/>
                    <a:pt x="177" y="175"/>
                    <a:pt x="190" y="178"/>
                  </a:cubicBezTo>
                  <a:cubicBezTo>
                    <a:pt x="192" y="178"/>
                    <a:pt x="193" y="183"/>
                    <a:pt x="196" y="187"/>
                  </a:cubicBezTo>
                  <a:cubicBezTo>
                    <a:pt x="169" y="187"/>
                    <a:pt x="145" y="187"/>
                    <a:pt x="120" y="187"/>
                  </a:cubicBezTo>
                  <a:cubicBezTo>
                    <a:pt x="115" y="173"/>
                    <a:pt x="131" y="180"/>
                    <a:pt x="135" y="171"/>
                  </a:cubicBezTo>
                  <a:cubicBezTo>
                    <a:pt x="135" y="158"/>
                    <a:pt x="126" y="146"/>
                    <a:pt x="121" y="132"/>
                  </a:cubicBezTo>
                  <a:cubicBezTo>
                    <a:pt x="99" y="132"/>
                    <a:pt x="78" y="132"/>
                    <a:pt x="56" y="132"/>
                  </a:cubicBezTo>
                  <a:cubicBezTo>
                    <a:pt x="51" y="145"/>
                    <a:pt x="46" y="158"/>
                    <a:pt x="42" y="171"/>
                  </a:cubicBezTo>
                  <a:close/>
                  <a:moveTo>
                    <a:pt x="113" y="112"/>
                  </a:moveTo>
                  <a:cubicBezTo>
                    <a:pt x="105" y="92"/>
                    <a:pt x="97" y="75"/>
                    <a:pt x="88" y="54"/>
                  </a:cubicBezTo>
                  <a:cubicBezTo>
                    <a:pt x="80" y="76"/>
                    <a:pt x="73" y="93"/>
                    <a:pt x="65" y="112"/>
                  </a:cubicBezTo>
                  <a:cubicBezTo>
                    <a:pt x="81" y="112"/>
                    <a:pt x="95" y="112"/>
                    <a:pt x="113"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39">
              <a:extLst>
                <a:ext uri="{FF2B5EF4-FFF2-40B4-BE49-F238E27FC236}">
                  <a16:creationId xmlns:a16="http://schemas.microsoft.com/office/drawing/2014/main" id="{119BC49A-9854-42C8-8FC6-8F8733BAA2A4}"/>
                </a:ext>
              </a:extLst>
            </p:cNvPr>
            <p:cNvSpPr>
              <a:spLocks/>
            </p:cNvSpPr>
            <p:nvPr userDrawn="1"/>
          </p:nvSpPr>
          <p:spPr bwMode="auto">
            <a:xfrm>
              <a:off x="4827777" y="3130878"/>
              <a:ext cx="93213" cy="102816"/>
            </a:xfrm>
            <a:custGeom>
              <a:avLst/>
              <a:gdLst>
                <a:gd name="T0" fmla="*/ 126 w 165"/>
                <a:gd name="T1" fmla="*/ 182 h 182"/>
                <a:gd name="T2" fmla="*/ 42 w 165"/>
                <a:gd name="T3" fmla="*/ 182 h 182"/>
                <a:gd name="T4" fmla="*/ 49 w 165"/>
                <a:gd name="T5" fmla="*/ 171 h 182"/>
                <a:gd name="T6" fmla="*/ 65 w 165"/>
                <a:gd name="T7" fmla="*/ 154 h 182"/>
                <a:gd name="T8" fmla="*/ 65 w 165"/>
                <a:gd name="T9" fmla="*/ 19 h 182"/>
                <a:gd name="T10" fmla="*/ 48 w 165"/>
                <a:gd name="T11" fmla="*/ 17 h 182"/>
                <a:gd name="T12" fmla="*/ 17 w 165"/>
                <a:gd name="T13" fmla="*/ 40 h 182"/>
                <a:gd name="T14" fmla="*/ 0 w 165"/>
                <a:gd name="T15" fmla="*/ 48 h 182"/>
                <a:gd name="T16" fmla="*/ 4 w 165"/>
                <a:gd name="T17" fmla="*/ 0 h 182"/>
                <a:gd name="T18" fmla="*/ 161 w 165"/>
                <a:gd name="T19" fmla="*/ 0 h 182"/>
                <a:gd name="T20" fmla="*/ 162 w 165"/>
                <a:gd name="T21" fmla="*/ 49 h 182"/>
                <a:gd name="T22" fmla="*/ 148 w 165"/>
                <a:gd name="T23" fmla="*/ 45 h 182"/>
                <a:gd name="T24" fmla="*/ 101 w 165"/>
                <a:gd name="T25" fmla="*/ 19 h 182"/>
                <a:gd name="T26" fmla="*/ 99 w 165"/>
                <a:gd name="T27" fmla="*/ 34 h 182"/>
                <a:gd name="T28" fmla="*/ 99 w 165"/>
                <a:gd name="T29" fmla="*/ 144 h 182"/>
                <a:gd name="T30" fmla="*/ 102 w 165"/>
                <a:gd name="T31" fmla="*/ 163 h 182"/>
                <a:gd name="T32" fmla="*/ 119 w 165"/>
                <a:gd name="T33" fmla="*/ 171 h 182"/>
                <a:gd name="T34" fmla="*/ 126 w 165"/>
                <a:gd name="T3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82">
                  <a:moveTo>
                    <a:pt x="126" y="182"/>
                  </a:moveTo>
                  <a:cubicBezTo>
                    <a:pt x="96" y="182"/>
                    <a:pt x="69" y="182"/>
                    <a:pt x="42" y="182"/>
                  </a:cubicBezTo>
                  <a:cubicBezTo>
                    <a:pt x="38" y="173"/>
                    <a:pt x="42" y="171"/>
                    <a:pt x="49" y="171"/>
                  </a:cubicBezTo>
                  <a:cubicBezTo>
                    <a:pt x="60" y="170"/>
                    <a:pt x="65" y="164"/>
                    <a:pt x="65" y="154"/>
                  </a:cubicBezTo>
                  <a:cubicBezTo>
                    <a:pt x="65" y="109"/>
                    <a:pt x="65" y="65"/>
                    <a:pt x="65" y="19"/>
                  </a:cubicBezTo>
                  <a:cubicBezTo>
                    <a:pt x="58" y="18"/>
                    <a:pt x="53" y="18"/>
                    <a:pt x="48" y="17"/>
                  </a:cubicBezTo>
                  <a:cubicBezTo>
                    <a:pt x="33" y="17"/>
                    <a:pt x="21" y="23"/>
                    <a:pt x="17" y="40"/>
                  </a:cubicBezTo>
                  <a:cubicBezTo>
                    <a:pt x="15" y="48"/>
                    <a:pt x="12" y="53"/>
                    <a:pt x="0" y="48"/>
                  </a:cubicBezTo>
                  <a:cubicBezTo>
                    <a:pt x="1" y="33"/>
                    <a:pt x="3" y="17"/>
                    <a:pt x="4" y="0"/>
                  </a:cubicBezTo>
                  <a:cubicBezTo>
                    <a:pt x="56" y="0"/>
                    <a:pt x="108" y="0"/>
                    <a:pt x="161" y="0"/>
                  </a:cubicBezTo>
                  <a:cubicBezTo>
                    <a:pt x="165" y="16"/>
                    <a:pt x="163" y="33"/>
                    <a:pt x="162" y="49"/>
                  </a:cubicBezTo>
                  <a:cubicBezTo>
                    <a:pt x="156" y="51"/>
                    <a:pt x="152" y="52"/>
                    <a:pt x="148" y="45"/>
                  </a:cubicBezTo>
                  <a:cubicBezTo>
                    <a:pt x="135" y="16"/>
                    <a:pt x="133" y="15"/>
                    <a:pt x="101" y="19"/>
                  </a:cubicBezTo>
                  <a:cubicBezTo>
                    <a:pt x="100" y="24"/>
                    <a:pt x="99" y="29"/>
                    <a:pt x="99" y="34"/>
                  </a:cubicBezTo>
                  <a:cubicBezTo>
                    <a:pt x="99" y="71"/>
                    <a:pt x="99" y="107"/>
                    <a:pt x="99" y="144"/>
                  </a:cubicBezTo>
                  <a:cubicBezTo>
                    <a:pt x="99" y="150"/>
                    <a:pt x="99" y="158"/>
                    <a:pt x="102" y="163"/>
                  </a:cubicBezTo>
                  <a:cubicBezTo>
                    <a:pt x="106" y="168"/>
                    <a:pt x="114" y="168"/>
                    <a:pt x="119" y="171"/>
                  </a:cubicBezTo>
                  <a:cubicBezTo>
                    <a:pt x="122" y="173"/>
                    <a:pt x="123" y="177"/>
                    <a:pt x="126"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0">
              <a:extLst>
                <a:ext uri="{FF2B5EF4-FFF2-40B4-BE49-F238E27FC236}">
                  <a16:creationId xmlns:a16="http://schemas.microsoft.com/office/drawing/2014/main" id="{A4E0D812-4034-481D-8B30-8EEC0DA59483}"/>
                </a:ext>
              </a:extLst>
            </p:cNvPr>
            <p:cNvSpPr>
              <a:spLocks/>
            </p:cNvSpPr>
            <p:nvPr userDrawn="1"/>
          </p:nvSpPr>
          <p:spPr bwMode="auto">
            <a:xfrm>
              <a:off x="5306834" y="3130312"/>
              <a:ext cx="96037" cy="103946"/>
            </a:xfrm>
            <a:custGeom>
              <a:avLst/>
              <a:gdLst>
                <a:gd name="T0" fmla="*/ 63 w 169"/>
                <a:gd name="T1" fmla="*/ 166 h 184"/>
                <a:gd name="T2" fmla="*/ 116 w 169"/>
                <a:gd name="T3" fmla="*/ 165 h 184"/>
                <a:gd name="T4" fmla="*/ 150 w 169"/>
                <a:gd name="T5" fmla="*/ 141 h 184"/>
                <a:gd name="T6" fmla="*/ 169 w 169"/>
                <a:gd name="T7" fmla="*/ 133 h 184"/>
                <a:gd name="T8" fmla="*/ 155 w 169"/>
                <a:gd name="T9" fmla="*/ 183 h 184"/>
                <a:gd name="T10" fmla="*/ 3 w 169"/>
                <a:gd name="T11" fmla="*/ 183 h 184"/>
                <a:gd name="T12" fmla="*/ 12 w 169"/>
                <a:gd name="T13" fmla="*/ 172 h 184"/>
                <a:gd name="T14" fmla="*/ 26 w 169"/>
                <a:gd name="T15" fmla="*/ 154 h 184"/>
                <a:gd name="T16" fmla="*/ 26 w 169"/>
                <a:gd name="T17" fmla="*/ 30 h 184"/>
                <a:gd name="T18" fmla="*/ 13 w 169"/>
                <a:gd name="T19" fmla="*/ 13 h 184"/>
                <a:gd name="T20" fmla="*/ 0 w 169"/>
                <a:gd name="T21" fmla="*/ 8 h 184"/>
                <a:gd name="T22" fmla="*/ 8 w 169"/>
                <a:gd name="T23" fmla="*/ 0 h 184"/>
                <a:gd name="T24" fmla="*/ 83 w 169"/>
                <a:gd name="T25" fmla="*/ 0 h 184"/>
                <a:gd name="T26" fmla="*/ 79 w 169"/>
                <a:gd name="T27" fmla="*/ 12 h 184"/>
                <a:gd name="T28" fmla="*/ 62 w 169"/>
                <a:gd name="T29" fmla="*/ 37 h 184"/>
                <a:gd name="T30" fmla="*/ 62 w 169"/>
                <a:gd name="T31" fmla="*/ 147 h 184"/>
                <a:gd name="T32" fmla="*/ 63 w 169"/>
                <a:gd name="T33" fmla="*/ 16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84">
                  <a:moveTo>
                    <a:pt x="63" y="166"/>
                  </a:moveTo>
                  <a:cubicBezTo>
                    <a:pt x="82" y="166"/>
                    <a:pt x="99" y="166"/>
                    <a:pt x="116" y="165"/>
                  </a:cubicBezTo>
                  <a:cubicBezTo>
                    <a:pt x="132" y="164"/>
                    <a:pt x="143" y="155"/>
                    <a:pt x="150" y="141"/>
                  </a:cubicBezTo>
                  <a:cubicBezTo>
                    <a:pt x="155" y="131"/>
                    <a:pt x="155" y="131"/>
                    <a:pt x="169" y="133"/>
                  </a:cubicBezTo>
                  <a:cubicBezTo>
                    <a:pt x="164" y="149"/>
                    <a:pt x="160" y="165"/>
                    <a:pt x="155" y="183"/>
                  </a:cubicBezTo>
                  <a:cubicBezTo>
                    <a:pt x="104" y="183"/>
                    <a:pt x="54" y="184"/>
                    <a:pt x="3" y="183"/>
                  </a:cubicBezTo>
                  <a:cubicBezTo>
                    <a:pt x="1" y="173"/>
                    <a:pt x="6" y="172"/>
                    <a:pt x="12" y="172"/>
                  </a:cubicBezTo>
                  <a:cubicBezTo>
                    <a:pt x="23" y="171"/>
                    <a:pt x="26" y="164"/>
                    <a:pt x="26" y="154"/>
                  </a:cubicBezTo>
                  <a:cubicBezTo>
                    <a:pt x="26" y="113"/>
                    <a:pt x="26" y="71"/>
                    <a:pt x="26" y="30"/>
                  </a:cubicBezTo>
                  <a:cubicBezTo>
                    <a:pt x="26" y="21"/>
                    <a:pt x="23" y="15"/>
                    <a:pt x="13" y="13"/>
                  </a:cubicBezTo>
                  <a:cubicBezTo>
                    <a:pt x="10" y="12"/>
                    <a:pt x="6" y="10"/>
                    <a:pt x="0" y="8"/>
                  </a:cubicBezTo>
                  <a:cubicBezTo>
                    <a:pt x="4" y="5"/>
                    <a:pt x="6" y="0"/>
                    <a:pt x="8" y="0"/>
                  </a:cubicBezTo>
                  <a:cubicBezTo>
                    <a:pt x="33" y="0"/>
                    <a:pt x="59" y="0"/>
                    <a:pt x="83" y="0"/>
                  </a:cubicBezTo>
                  <a:cubicBezTo>
                    <a:pt x="86" y="7"/>
                    <a:pt x="86" y="10"/>
                    <a:pt x="79" y="12"/>
                  </a:cubicBezTo>
                  <a:cubicBezTo>
                    <a:pt x="62" y="18"/>
                    <a:pt x="62" y="19"/>
                    <a:pt x="62" y="37"/>
                  </a:cubicBezTo>
                  <a:cubicBezTo>
                    <a:pt x="62" y="74"/>
                    <a:pt x="62" y="110"/>
                    <a:pt x="62" y="147"/>
                  </a:cubicBezTo>
                  <a:cubicBezTo>
                    <a:pt x="62" y="152"/>
                    <a:pt x="62" y="157"/>
                    <a:pt x="63"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1">
              <a:extLst>
                <a:ext uri="{FF2B5EF4-FFF2-40B4-BE49-F238E27FC236}">
                  <a16:creationId xmlns:a16="http://schemas.microsoft.com/office/drawing/2014/main" id="{5507349B-C3C2-4885-9F46-FA89A60061D5}"/>
                </a:ext>
              </a:extLst>
            </p:cNvPr>
            <p:cNvSpPr>
              <a:spLocks/>
            </p:cNvSpPr>
            <p:nvPr userDrawn="1"/>
          </p:nvSpPr>
          <p:spPr bwMode="auto">
            <a:xfrm>
              <a:off x="5462188" y="3130878"/>
              <a:ext cx="51408" cy="102252"/>
            </a:xfrm>
            <a:custGeom>
              <a:avLst/>
              <a:gdLst>
                <a:gd name="T0" fmla="*/ 89 w 91"/>
                <a:gd name="T1" fmla="*/ 181 h 181"/>
                <a:gd name="T2" fmla="*/ 4 w 91"/>
                <a:gd name="T3" fmla="*/ 181 h 181"/>
                <a:gd name="T4" fmla="*/ 11 w 91"/>
                <a:gd name="T5" fmla="*/ 171 h 181"/>
                <a:gd name="T6" fmla="*/ 28 w 91"/>
                <a:gd name="T7" fmla="*/ 151 h 181"/>
                <a:gd name="T8" fmla="*/ 28 w 91"/>
                <a:gd name="T9" fmla="*/ 31 h 181"/>
                <a:gd name="T10" fmla="*/ 13 w 91"/>
                <a:gd name="T11" fmla="*/ 12 h 181"/>
                <a:gd name="T12" fmla="*/ 4 w 91"/>
                <a:gd name="T13" fmla="*/ 0 h 181"/>
                <a:gd name="T14" fmla="*/ 87 w 91"/>
                <a:gd name="T15" fmla="*/ 0 h 181"/>
                <a:gd name="T16" fmla="*/ 91 w 91"/>
                <a:gd name="T17" fmla="*/ 7 h 181"/>
                <a:gd name="T18" fmla="*/ 62 w 91"/>
                <a:gd name="T19" fmla="*/ 50 h 181"/>
                <a:gd name="T20" fmla="*/ 62 w 91"/>
                <a:gd name="T21" fmla="*/ 134 h 181"/>
                <a:gd name="T22" fmla="*/ 63 w 91"/>
                <a:gd name="T23" fmla="*/ 154 h 181"/>
                <a:gd name="T24" fmla="*/ 79 w 91"/>
                <a:gd name="T25" fmla="*/ 171 h 181"/>
                <a:gd name="T26" fmla="*/ 89 w 91"/>
                <a:gd name="T2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181">
                  <a:moveTo>
                    <a:pt x="89" y="181"/>
                  </a:moveTo>
                  <a:cubicBezTo>
                    <a:pt x="61" y="181"/>
                    <a:pt x="32" y="181"/>
                    <a:pt x="4" y="181"/>
                  </a:cubicBezTo>
                  <a:cubicBezTo>
                    <a:pt x="1" y="174"/>
                    <a:pt x="5" y="172"/>
                    <a:pt x="11" y="171"/>
                  </a:cubicBezTo>
                  <a:cubicBezTo>
                    <a:pt x="27" y="167"/>
                    <a:pt x="28" y="167"/>
                    <a:pt x="28" y="151"/>
                  </a:cubicBezTo>
                  <a:cubicBezTo>
                    <a:pt x="28" y="111"/>
                    <a:pt x="27" y="71"/>
                    <a:pt x="28" y="31"/>
                  </a:cubicBezTo>
                  <a:cubicBezTo>
                    <a:pt x="28" y="20"/>
                    <a:pt x="24" y="13"/>
                    <a:pt x="13" y="12"/>
                  </a:cubicBezTo>
                  <a:cubicBezTo>
                    <a:pt x="7" y="11"/>
                    <a:pt x="0" y="10"/>
                    <a:pt x="4" y="0"/>
                  </a:cubicBezTo>
                  <a:cubicBezTo>
                    <a:pt x="32" y="0"/>
                    <a:pt x="59" y="0"/>
                    <a:pt x="87" y="0"/>
                  </a:cubicBezTo>
                  <a:cubicBezTo>
                    <a:pt x="88" y="0"/>
                    <a:pt x="89" y="4"/>
                    <a:pt x="91" y="7"/>
                  </a:cubicBezTo>
                  <a:cubicBezTo>
                    <a:pt x="62" y="18"/>
                    <a:pt x="62" y="18"/>
                    <a:pt x="62" y="50"/>
                  </a:cubicBezTo>
                  <a:cubicBezTo>
                    <a:pt x="62" y="78"/>
                    <a:pt x="62" y="106"/>
                    <a:pt x="62" y="134"/>
                  </a:cubicBezTo>
                  <a:cubicBezTo>
                    <a:pt x="62" y="141"/>
                    <a:pt x="63" y="147"/>
                    <a:pt x="63" y="154"/>
                  </a:cubicBezTo>
                  <a:cubicBezTo>
                    <a:pt x="63" y="164"/>
                    <a:pt x="68" y="170"/>
                    <a:pt x="79" y="171"/>
                  </a:cubicBezTo>
                  <a:cubicBezTo>
                    <a:pt x="85" y="171"/>
                    <a:pt x="91" y="171"/>
                    <a:pt x="89"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59">
              <a:extLst>
                <a:ext uri="{FF2B5EF4-FFF2-40B4-BE49-F238E27FC236}">
                  <a16:creationId xmlns:a16="http://schemas.microsoft.com/office/drawing/2014/main" id="{B09BDD12-52EE-4B75-B5E7-FB5D3036E30F}"/>
                </a:ext>
              </a:extLst>
            </p:cNvPr>
            <p:cNvSpPr>
              <a:spLocks noEditPoints="1"/>
            </p:cNvSpPr>
            <p:nvPr userDrawn="1"/>
          </p:nvSpPr>
          <p:spPr bwMode="auto">
            <a:xfrm>
              <a:off x="3764022" y="3169857"/>
              <a:ext cx="46889" cy="53103"/>
            </a:xfrm>
            <a:custGeom>
              <a:avLst/>
              <a:gdLst>
                <a:gd name="T0" fmla="*/ 83 w 83"/>
                <a:gd name="T1" fmla="*/ 87 h 94"/>
                <a:gd name="T2" fmla="*/ 57 w 83"/>
                <a:gd name="T3" fmla="*/ 66 h 94"/>
                <a:gd name="T4" fmla="*/ 27 w 83"/>
                <a:gd name="T5" fmla="*/ 64 h 94"/>
                <a:gd name="T6" fmla="*/ 0 w 83"/>
                <a:gd name="T7" fmla="*/ 81 h 94"/>
                <a:gd name="T8" fmla="*/ 32 w 83"/>
                <a:gd name="T9" fmla="*/ 3 h 94"/>
                <a:gd name="T10" fmla="*/ 55 w 83"/>
                <a:gd name="T11" fmla="*/ 13 h 94"/>
                <a:gd name="T12" fmla="*/ 81 w 83"/>
                <a:gd name="T13" fmla="*/ 78 h 94"/>
                <a:gd name="T14" fmla="*/ 83 w 83"/>
                <a:gd name="T15" fmla="*/ 87 h 94"/>
                <a:gd name="T16" fmla="*/ 53 w 83"/>
                <a:gd name="T17" fmla="*/ 48 h 94"/>
                <a:gd name="T18" fmla="*/ 41 w 83"/>
                <a:gd name="T19" fmla="*/ 20 h 94"/>
                <a:gd name="T20" fmla="*/ 31 w 83"/>
                <a:gd name="T21" fmla="*/ 48 h 94"/>
                <a:gd name="T22" fmla="*/ 53 w 83"/>
                <a:gd name="T23"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94">
                  <a:moveTo>
                    <a:pt x="83" y="87"/>
                  </a:moveTo>
                  <a:cubicBezTo>
                    <a:pt x="64" y="94"/>
                    <a:pt x="65" y="77"/>
                    <a:pt x="57" y="66"/>
                  </a:cubicBezTo>
                  <a:cubicBezTo>
                    <a:pt x="48" y="65"/>
                    <a:pt x="37" y="65"/>
                    <a:pt x="27" y="64"/>
                  </a:cubicBezTo>
                  <a:cubicBezTo>
                    <a:pt x="16" y="85"/>
                    <a:pt x="16" y="85"/>
                    <a:pt x="0" y="81"/>
                  </a:cubicBezTo>
                  <a:cubicBezTo>
                    <a:pt x="11" y="54"/>
                    <a:pt x="21" y="28"/>
                    <a:pt x="32" y="3"/>
                  </a:cubicBezTo>
                  <a:cubicBezTo>
                    <a:pt x="50" y="0"/>
                    <a:pt x="50" y="0"/>
                    <a:pt x="55" y="13"/>
                  </a:cubicBezTo>
                  <a:cubicBezTo>
                    <a:pt x="64" y="35"/>
                    <a:pt x="73" y="56"/>
                    <a:pt x="81" y="78"/>
                  </a:cubicBezTo>
                  <a:cubicBezTo>
                    <a:pt x="82" y="81"/>
                    <a:pt x="82" y="84"/>
                    <a:pt x="83" y="87"/>
                  </a:cubicBezTo>
                  <a:close/>
                  <a:moveTo>
                    <a:pt x="53" y="48"/>
                  </a:moveTo>
                  <a:cubicBezTo>
                    <a:pt x="49" y="39"/>
                    <a:pt x="46" y="31"/>
                    <a:pt x="41" y="20"/>
                  </a:cubicBezTo>
                  <a:cubicBezTo>
                    <a:pt x="37" y="32"/>
                    <a:pt x="34" y="39"/>
                    <a:pt x="31" y="48"/>
                  </a:cubicBezTo>
                  <a:cubicBezTo>
                    <a:pt x="40" y="48"/>
                    <a:pt x="45" y="48"/>
                    <a:pt x="5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0">
              <a:extLst>
                <a:ext uri="{FF2B5EF4-FFF2-40B4-BE49-F238E27FC236}">
                  <a16:creationId xmlns:a16="http://schemas.microsoft.com/office/drawing/2014/main" id="{01371957-1C42-4714-AA65-B67ECFA98539}"/>
                </a:ext>
              </a:extLst>
            </p:cNvPr>
            <p:cNvSpPr>
              <a:spLocks/>
            </p:cNvSpPr>
            <p:nvPr userDrawn="1"/>
          </p:nvSpPr>
          <p:spPr bwMode="auto">
            <a:xfrm>
              <a:off x="3810346" y="3166468"/>
              <a:ext cx="48019" cy="54798"/>
            </a:xfrm>
            <a:custGeom>
              <a:avLst/>
              <a:gdLst>
                <a:gd name="T0" fmla="*/ 84 w 84"/>
                <a:gd name="T1" fmla="*/ 57 h 97"/>
                <a:gd name="T2" fmla="*/ 55 w 84"/>
                <a:gd name="T3" fmla="*/ 93 h 97"/>
                <a:gd name="T4" fmla="*/ 14 w 84"/>
                <a:gd name="T5" fmla="*/ 83 h 97"/>
                <a:gd name="T6" fmla="*/ 10 w 84"/>
                <a:gd name="T7" fmla="*/ 24 h 97"/>
                <a:gd name="T8" fmla="*/ 61 w 84"/>
                <a:gd name="T9" fmla="*/ 6 h 97"/>
                <a:gd name="T10" fmla="*/ 82 w 84"/>
                <a:gd name="T11" fmla="*/ 32 h 97"/>
                <a:gd name="T12" fmla="*/ 63 w 84"/>
                <a:gd name="T13" fmla="*/ 28 h 97"/>
                <a:gd name="T14" fmla="*/ 24 w 84"/>
                <a:gd name="T15" fmla="*/ 35 h 97"/>
                <a:gd name="T16" fmla="*/ 22 w 84"/>
                <a:gd name="T17" fmla="*/ 61 h 97"/>
                <a:gd name="T18" fmla="*/ 40 w 84"/>
                <a:gd name="T19" fmla="*/ 80 h 97"/>
                <a:gd name="T20" fmla="*/ 64 w 84"/>
                <a:gd name="T21" fmla="*/ 66 h 97"/>
                <a:gd name="T22" fmla="*/ 84 w 84"/>
                <a:gd name="T23"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97">
                  <a:moveTo>
                    <a:pt x="84" y="57"/>
                  </a:moveTo>
                  <a:cubicBezTo>
                    <a:pt x="82" y="78"/>
                    <a:pt x="72" y="89"/>
                    <a:pt x="55" y="93"/>
                  </a:cubicBezTo>
                  <a:cubicBezTo>
                    <a:pt x="40" y="97"/>
                    <a:pt x="25" y="94"/>
                    <a:pt x="14" y="83"/>
                  </a:cubicBezTo>
                  <a:cubicBezTo>
                    <a:pt x="2" y="70"/>
                    <a:pt x="0" y="40"/>
                    <a:pt x="10" y="24"/>
                  </a:cubicBezTo>
                  <a:cubicBezTo>
                    <a:pt x="19" y="10"/>
                    <a:pt x="40" y="0"/>
                    <a:pt x="61" y="6"/>
                  </a:cubicBezTo>
                  <a:cubicBezTo>
                    <a:pt x="74" y="10"/>
                    <a:pt x="81" y="18"/>
                    <a:pt x="82" y="32"/>
                  </a:cubicBezTo>
                  <a:cubicBezTo>
                    <a:pt x="74" y="36"/>
                    <a:pt x="69" y="35"/>
                    <a:pt x="63" y="28"/>
                  </a:cubicBezTo>
                  <a:cubicBezTo>
                    <a:pt x="49" y="13"/>
                    <a:pt x="31" y="16"/>
                    <a:pt x="24" y="35"/>
                  </a:cubicBezTo>
                  <a:cubicBezTo>
                    <a:pt x="21" y="43"/>
                    <a:pt x="21" y="52"/>
                    <a:pt x="22" y="61"/>
                  </a:cubicBezTo>
                  <a:cubicBezTo>
                    <a:pt x="24" y="70"/>
                    <a:pt x="29" y="78"/>
                    <a:pt x="40" y="80"/>
                  </a:cubicBezTo>
                  <a:cubicBezTo>
                    <a:pt x="51" y="81"/>
                    <a:pt x="60" y="77"/>
                    <a:pt x="64" y="66"/>
                  </a:cubicBezTo>
                  <a:cubicBezTo>
                    <a:pt x="68" y="56"/>
                    <a:pt x="73" y="55"/>
                    <a:pt x="84"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1">
              <a:extLst>
                <a:ext uri="{FF2B5EF4-FFF2-40B4-BE49-F238E27FC236}">
                  <a16:creationId xmlns:a16="http://schemas.microsoft.com/office/drawing/2014/main" id="{4874F2E4-A157-478F-B454-384F10E7B41C}"/>
                </a:ext>
              </a:extLst>
            </p:cNvPr>
            <p:cNvSpPr>
              <a:spLocks/>
            </p:cNvSpPr>
            <p:nvPr userDrawn="1"/>
          </p:nvSpPr>
          <p:spPr bwMode="auto">
            <a:xfrm>
              <a:off x="3549351" y="3015633"/>
              <a:ext cx="33896" cy="63837"/>
            </a:xfrm>
            <a:custGeom>
              <a:avLst/>
              <a:gdLst>
                <a:gd name="T0" fmla="*/ 46 w 60"/>
                <a:gd name="T1" fmla="*/ 68 h 113"/>
                <a:gd name="T2" fmla="*/ 46 w 60"/>
                <a:gd name="T3" fmla="*/ 28 h 113"/>
                <a:gd name="T4" fmla="*/ 60 w 60"/>
                <a:gd name="T5" fmla="*/ 38 h 113"/>
                <a:gd name="T6" fmla="*/ 60 w 60"/>
                <a:gd name="T7" fmla="*/ 112 h 113"/>
                <a:gd name="T8" fmla="*/ 41 w 60"/>
                <a:gd name="T9" fmla="*/ 97 h 113"/>
                <a:gd name="T10" fmla="*/ 17 w 60"/>
                <a:gd name="T11" fmla="*/ 45 h 113"/>
                <a:gd name="T12" fmla="*/ 17 w 60"/>
                <a:gd name="T13" fmla="*/ 88 h 113"/>
                <a:gd name="T14" fmla="*/ 0 w 60"/>
                <a:gd name="T15" fmla="*/ 75 h 113"/>
                <a:gd name="T16" fmla="*/ 0 w 60"/>
                <a:gd name="T17" fmla="*/ 0 h 113"/>
                <a:gd name="T18" fmla="*/ 20 w 60"/>
                <a:gd name="T19" fmla="*/ 15 h 113"/>
                <a:gd name="T20" fmla="*/ 38 w 60"/>
                <a:gd name="T21" fmla="*/ 59 h 113"/>
                <a:gd name="T22" fmla="*/ 43 w 60"/>
                <a:gd name="T23" fmla="*/ 69 h 113"/>
                <a:gd name="T24" fmla="*/ 46 w 60"/>
                <a:gd name="T25"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13">
                  <a:moveTo>
                    <a:pt x="46" y="68"/>
                  </a:moveTo>
                  <a:cubicBezTo>
                    <a:pt x="46" y="55"/>
                    <a:pt x="46" y="41"/>
                    <a:pt x="46" y="28"/>
                  </a:cubicBezTo>
                  <a:cubicBezTo>
                    <a:pt x="57" y="26"/>
                    <a:pt x="60" y="31"/>
                    <a:pt x="60" y="38"/>
                  </a:cubicBezTo>
                  <a:cubicBezTo>
                    <a:pt x="60" y="63"/>
                    <a:pt x="60" y="87"/>
                    <a:pt x="60" y="112"/>
                  </a:cubicBezTo>
                  <a:cubicBezTo>
                    <a:pt x="47" y="113"/>
                    <a:pt x="44" y="105"/>
                    <a:pt x="41" y="97"/>
                  </a:cubicBezTo>
                  <a:cubicBezTo>
                    <a:pt x="34" y="79"/>
                    <a:pt x="27" y="62"/>
                    <a:pt x="17" y="45"/>
                  </a:cubicBezTo>
                  <a:cubicBezTo>
                    <a:pt x="17" y="59"/>
                    <a:pt x="17" y="73"/>
                    <a:pt x="17" y="88"/>
                  </a:cubicBezTo>
                  <a:cubicBezTo>
                    <a:pt x="6" y="86"/>
                    <a:pt x="0" y="84"/>
                    <a:pt x="0" y="75"/>
                  </a:cubicBezTo>
                  <a:cubicBezTo>
                    <a:pt x="0" y="50"/>
                    <a:pt x="0" y="26"/>
                    <a:pt x="0" y="0"/>
                  </a:cubicBezTo>
                  <a:cubicBezTo>
                    <a:pt x="11" y="1"/>
                    <a:pt x="17" y="6"/>
                    <a:pt x="20" y="15"/>
                  </a:cubicBezTo>
                  <a:cubicBezTo>
                    <a:pt x="26" y="30"/>
                    <a:pt x="32" y="45"/>
                    <a:pt x="38" y="59"/>
                  </a:cubicBezTo>
                  <a:cubicBezTo>
                    <a:pt x="39" y="63"/>
                    <a:pt x="42" y="66"/>
                    <a:pt x="43" y="69"/>
                  </a:cubicBezTo>
                  <a:cubicBezTo>
                    <a:pt x="44" y="69"/>
                    <a:pt x="45" y="69"/>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2">
              <a:extLst>
                <a:ext uri="{FF2B5EF4-FFF2-40B4-BE49-F238E27FC236}">
                  <a16:creationId xmlns:a16="http://schemas.microsoft.com/office/drawing/2014/main" id="{37E828EC-F60E-4D10-A941-1D6EA4C3043C}"/>
                </a:ext>
              </a:extLst>
            </p:cNvPr>
            <p:cNvSpPr>
              <a:spLocks noEditPoints="1"/>
            </p:cNvSpPr>
            <p:nvPr userDrawn="1"/>
          </p:nvSpPr>
          <p:spPr bwMode="auto">
            <a:xfrm>
              <a:off x="3640304" y="3064781"/>
              <a:ext cx="42934" cy="55363"/>
            </a:xfrm>
            <a:custGeom>
              <a:avLst/>
              <a:gdLst>
                <a:gd name="T0" fmla="*/ 33 w 76"/>
                <a:gd name="T1" fmla="*/ 0 h 98"/>
                <a:gd name="T2" fmla="*/ 48 w 76"/>
                <a:gd name="T3" fmla="*/ 13 h 98"/>
                <a:gd name="T4" fmla="*/ 76 w 76"/>
                <a:gd name="T5" fmla="*/ 95 h 98"/>
                <a:gd name="T6" fmla="*/ 73 w 76"/>
                <a:gd name="T7" fmla="*/ 98 h 98"/>
                <a:gd name="T8" fmla="*/ 60 w 76"/>
                <a:gd name="T9" fmla="*/ 90 h 98"/>
                <a:gd name="T10" fmla="*/ 26 w 76"/>
                <a:gd name="T11" fmla="*/ 63 h 98"/>
                <a:gd name="T12" fmla="*/ 16 w 76"/>
                <a:gd name="T13" fmla="*/ 79 h 98"/>
                <a:gd name="T14" fmla="*/ 0 w 76"/>
                <a:gd name="T15" fmla="*/ 74 h 98"/>
                <a:gd name="T16" fmla="*/ 33 w 76"/>
                <a:gd name="T17" fmla="*/ 0 h 98"/>
                <a:gd name="T18" fmla="*/ 41 w 76"/>
                <a:gd name="T19" fmla="*/ 29 h 98"/>
                <a:gd name="T20" fmla="*/ 38 w 76"/>
                <a:gd name="T21" fmla="*/ 29 h 98"/>
                <a:gd name="T22" fmla="*/ 30 w 76"/>
                <a:gd name="T23" fmla="*/ 50 h 98"/>
                <a:gd name="T24" fmla="*/ 48 w 76"/>
                <a:gd name="T25" fmla="*/ 55 h 98"/>
                <a:gd name="T26" fmla="*/ 41 w 76"/>
                <a:gd name="T27"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8">
                  <a:moveTo>
                    <a:pt x="33" y="0"/>
                  </a:moveTo>
                  <a:cubicBezTo>
                    <a:pt x="39" y="5"/>
                    <a:pt x="47" y="8"/>
                    <a:pt x="48" y="13"/>
                  </a:cubicBezTo>
                  <a:cubicBezTo>
                    <a:pt x="58" y="40"/>
                    <a:pt x="67" y="68"/>
                    <a:pt x="76" y="95"/>
                  </a:cubicBezTo>
                  <a:cubicBezTo>
                    <a:pt x="75" y="96"/>
                    <a:pt x="74" y="97"/>
                    <a:pt x="73" y="98"/>
                  </a:cubicBezTo>
                  <a:cubicBezTo>
                    <a:pt x="68" y="96"/>
                    <a:pt x="61" y="94"/>
                    <a:pt x="60" y="90"/>
                  </a:cubicBezTo>
                  <a:cubicBezTo>
                    <a:pt x="57" y="71"/>
                    <a:pt x="42" y="68"/>
                    <a:pt x="26" y="63"/>
                  </a:cubicBezTo>
                  <a:cubicBezTo>
                    <a:pt x="23" y="68"/>
                    <a:pt x="20" y="73"/>
                    <a:pt x="16" y="79"/>
                  </a:cubicBezTo>
                  <a:cubicBezTo>
                    <a:pt x="11" y="78"/>
                    <a:pt x="7" y="76"/>
                    <a:pt x="0" y="74"/>
                  </a:cubicBezTo>
                  <a:cubicBezTo>
                    <a:pt x="11" y="50"/>
                    <a:pt x="21" y="26"/>
                    <a:pt x="33" y="0"/>
                  </a:cubicBezTo>
                  <a:close/>
                  <a:moveTo>
                    <a:pt x="41" y="29"/>
                  </a:moveTo>
                  <a:cubicBezTo>
                    <a:pt x="40" y="29"/>
                    <a:pt x="39" y="29"/>
                    <a:pt x="38" y="29"/>
                  </a:cubicBezTo>
                  <a:cubicBezTo>
                    <a:pt x="35" y="36"/>
                    <a:pt x="33" y="42"/>
                    <a:pt x="30" y="50"/>
                  </a:cubicBezTo>
                  <a:cubicBezTo>
                    <a:pt x="37" y="52"/>
                    <a:pt x="41" y="53"/>
                    <a:pt x="48" y="55"/>
                  </a:cubicBezTo>
                  <a:cubicBezTo>
                    <a:pt x="45" y="45"/>
                    <a:pt x="43" y="37"/>
                    <a:pt x="4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3">
              <a:extLst>
                <a:ext uri="{FF2B5EF4-FFF2-40B4-BE49-F238E27FC236}">
                  <a16:creationId xmlns:a16="http://schemas.microsoft.com/office/drawing/2014/main" id="{12B1964D-3118-4EE8-A423-A4F8E953AA8E}"/>
                </a:ext>
              </a:extLst>
            </p:cNvPr>
            <p:cNvSpPr>
              <a:spLocks/>
            </p:cNvSpPr>
            <p:nvPr userDrawn="1"/>
          </p:nvSpPr>
          <p:spPr bwMode="auto">
            <a:xfrm>
              <a:off x="3513761" y="2992471"/>
              <a:ext cx="31071" cy="65531"/>
            </a:xfrm>
            <a:custGeom>
              <a:avLst/>
              <a:gdLst>
                <a:gd name="T0" fmla="*/ 49 w 54"/>
                <a:gd name="T1" fmla="*/ 115 h 115"/>
                <a:gd name="T2" fmla="*/ 5 w 54"/>
                <a:gd name="T3" fmla="*/ 85 h 115"/>
                <a:gd name="T4" fmla="*/ 1 w 54"/>
                <a:gd name="T5" fmla="*/ 75 h 115"/>
                <a:gd name="T6" fmla="*/ 0 w 54"/>
                <a:gd name="T7" fmla="*/ 0 h 115"/>
                <a:gd name="T8" fmla="*/ 47 w 54"/>
                <a:gd name="T9" fmla="*/ 30 h 115"/>
                <a:gd name="T10" fmla="*/ 50 w 54"/>
                <a:gd name="T11" fmla="*/ 44 h 115"/>
                <a:gd name="T12" fmla="*/ 16 w 54"/>
                <a:gd name="T13" fmla="*/ 25 h 115"/>
                <a:gd name="T14" fmla="*/ 20 w 54"/>
                <a:gd name="T15" fmla="*/ 44 h 115"/>
                <a:gd name="T16" fmla="*/ 42 w 54"/>
                <a:gd name="T17" fmla="*/ 58 h 115"/>
                <a:gd name="T18" fmla="*/ 45 w 54"/>
                <a:gd name="T19" fmla="*/ 74 h 115"/>
                <a:gd name="T20" fmla="*/ 18 w 54"/>
                <a:gd name="T21" fmla="*/ 59 h 115"/>
                <a:gd name="T22" fmla="*/ 21 w 54"/>
                <a:gd name="T23" fmla="*/ 81 h 115"/>
                <a:gd name="T24" fmla="*/ 45 w 54"/>
                <a:gd name="T25" fmla="*/ 96 h 115"/>
                <a:gd name="T26" fmla="*/ 49 w 54"/>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115">
                  <a:moveTo>
                    <a:pt x="49" y="115"/>
                  </a:moveTo>
                  <a:cubicBezTo>
                    <a:pt x="34" y="105"/>
                    <a:pt x="19" y="96"/>
                    <a:pt x="5" y="85"/>
                  </a:cubicBezTo>
                  <a:cubicBezTo>
                    <a:pt x="2" y="84"/>
                    <a:pt x="1" y="79"/>
                    <a:pt x="1" y="75"/>
                  </a:cubicBezTo>
                  <a:cubicBezTo>
                    <a:pt x="0" y="51"/>
                    <a:pt x="0" y="27"/>
                    <a:pt x="0" y="0"/>
                  </a:cubicBezTo>
                  <a:cubicBezTo>
                    <a:pt x="19" y="9"/>
                    <a:pt x="33" y="19"/>
                    <a:pt x="47" y="30"/>
                  </a:cubicBezTo>
                  <a:cubicBezTo>
                    <a:pt x="49" y="31"/>
                    <a:pt x="49" y="37"/>
                    <a:pt x="50" y="44"/>
                  </a:cubicBezTo>
                  <a:cubicBezTo>
                    <a:pt x="37" y="37"/>
                    <a:pt x="27" y="31"/>
                    <a:pt x="16" y="25"/>
                  </a:cubicBezTo>
                  <a:cubicBezTo>
                    <a:pt x="12" y="33"/>
                    <a:pt x="12" y="39"/>
                    <a:pt x="20" y="44"/>
                  </a:cubicBezTo>
                  <a:cubicBezTo>
                    <a:pt x="27" y="49"/>
                    <a:pt x="34" y="54"/>
                    <a:pt x="42" y="58"/>
                  </a:cubicBezTo>
                  <a:cubicBezTo>
                    <a:pt x="47" y="62"/>
                    <a:pt x="51" y="66"/>
                    <a:pt x="45" y="74"/>
                  </a:cubicBezTo>
                  <a:cubicBezTo>
                    <a:pt x="36" y="69"/>
                    <a:pt x="27" y="64"/>
                    <a:pt x="18" y="59"/>
                  </a:cubicBezTo>
                  <a:cubicBezTo>
                    <a:pt x="12" y="72"/>
                    <a:pt x="12" y="74"/>
                    <a:pt x="21" y="81"/>
                  </a:cubicBezTo>
                  <a:cubicBezTo>
                    <a:pt x="29" y="87"/>
                    <a:pt x="37" y="91"/>
                    <a:pt x="45" y="96"/>
                  </a:cubicBezTo>
                  <a:cubicBezTo>
                    <a:pt x="51" y="100"/>
                    <a:pt x="54" y="105"/>
                    <a:pt x="49"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4">
              <a:extLst>
                <a:ext uri="{FF2B5EF4-FFF2-40B4-BE49-F238E27FC236}">
                  <a16:creationId xmlns:a16="http://schemas.microsoft.com/office/drawing/2014/main" id="{D0365A97-E609-44C3-B032-18A0F32E0EF4}"/>
                </a:ext>
              </a:extLst>
            </p:cNvPr>
            <p:cNvSpPr>
              <a:spLocks/>
            </p:cNvSpPr>
            <p:nvPr userDrawn="1"/>
          </p:nvSpPr>
          <p:spPr bwMode="auto">
            <a:xfrm>
              <a:off x="3431846" y="2934283"/>
              <a:ext cx="26552" cy="58188"/>
            </a:xfrm>
            <a:custGeom>
              <a:avLst/>
              <a:gdLst>
                <a:gd name="T0" fmla="*/ 43 w 47"/>
                <a:gd name="T1" fmla="*/ 48 h 103"/>
                <a:gd name="T2" fmla="*/ 14 w 47"/>
                <a:gd name="T3" fmla="*/ 19 h 103"/>
                <a:gd name="T4" fmla="*/ 17 w 47"/>
                <a:gd name="T5" fmla="*/ 33 h 103"/>
                <a:gd name="T6" fmla="*/ 33 w 47"/>
                <a:gd name="T7" fmla="*/ 51 h 103"/>
                <a:gd name="T8" fmla="*/ 47 w 47"/>
                <a:gd name="T9" fmla="*/ 85 h 103"/>
                <a:gd name="T10" fmla="*/ 27 w 47"/>
                <a:gd name="T11" fmla="*/ 97 h 103"/>
                <a:gd name="T12" fmla="*/ 1 w 47"/>
                <a:gd name="T13" fmla="*/ 48 h 103"/>
                <a:gd name="T14" fmla="*/ 32 w 47"/>
                <a:gd name="T15" fmla="*/ 83 h 103"/>
                <a:gd name="T16" fmla="*/ 29 w 47"/>
                <a:gd name="T17" fmla="*/ 65 h 103"/>
                <a:gd name="T18" fmla="*/ 12 w 47"/>
                <a:gd name="T19" fmla="*/ 46 h 103"/>
                <a:gd name="T20" fmla="*/ 1 w 47"/>
                <a:gd name="T21" fmla="*/ 15 h 103"/>
                <a:gd name="T22" fmla="*/ 19 w 47"/>
                <a:gd name="T23" fmla="*/ 4 h 103"/>
                <a:gd name="T24" fmla="*/ 43 w 47"/>
                <a:gd name="T25" fmla="*/ 4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103">
                  <a:moveTo>
                    <a:pt x="43" y="48"/>
                  </a:moveTo>
                  <a:cubicBezTo>
                    <a:pt x="28" y="44"/>
                    <a:pt x="34" y="20"/>
                    <a:pt x="14" y="19"/>
                  </a:cubicBezTo>
                  <a:cubicBezTo>
                    <a:pt x="15" y="24"/>
                    <a:pt x="15" y="29"/>
                    <a:pt x="17" y="33"/>
                  </a:cubicBezTo>
                  <a:cubicBezTo>
                    <a:pt x="22" y="39"/>
                    <a:pt x="27" y="45"/>
                    <a:pt x="33" y="51"/>
                  </a:cubicBezTo>
                  <a:cubicBezTo>
                    <a:pt x="42" y="60"/>
                    <a:pt x="47" y="71"/>
                    <a:pt x="47" y="85"/>
                  </a:cubicBezTo>
                  <a:cubicBezTo>
                    <a:pt x="46" y="99"/>
                    <a:pt x="40" y="103"/>
                    <a:pt x="27" y="97"/>
                  </a:cubicBezTo>
                  <a:cubicBezTo>
                    <a:pt x="11" y="90"/>
                    <a:pt x="0" y="71"/>
                    <a:pt x="1" y="48"/>
                  </a:cubicBezTo>
                  <a:cubicBezTo>
                    <a:pt x="16" y="57"/>
                    <a:pt x="11" y="82"/>
                    <a:pt x="32" y="83"/>
                  </a:cubicBezTo>
                  <a:cubicBezTo>
                    <a:pt x="37" y="76"/>
                    <a:pt x="34" y="71"/>
                    <a:pt x="29" y="65"/>
                  </a:cubicBezTo>
                  <a:cubicBezTo>
                    <a:pt x="24" y="59"/>
                    <a:pt x="18" y="52"/>
                    <a:pt x="12" y="46"/>
                  </a:cubicBezTo>
                  <a:cubicBezTo>
                    <a:pt x="4" y="37"/>
                    <a:pt x="0" y="27"/>
                    <a:pt x="1" y="15"/>
                  </a:cubicBezTo>
                  <a:cubicBezTo>
                    <a:pt x="3" y="3"/>
                    <a:pt x="8" y="0"/>
                    <a:pt x="19" y="4"/>
                  </a:cubicBezTo>
                  <a:cubicBezTo>
                    <a:pt x="34" y="10"/>
                    <a:pt x="44" y="28"/>
                    <a:pt x="4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5">
              <a:extLst>
                <a:ext uri="{FF2B5EF4-FFF2-40B4-BE49-F238E27FC236}">
                  <a16:creationId xmlns:a16="http://schemas.microsoft.com/office/drawing/2014/main" id="{889FB97C-C846-4E19-95C6-AEB84F8DFBFC}"/>
                </a:ext>
              </a:extLst>
            </p:cNvPr>
            <p:cNvSpPr>
              <a:spLocks/>
            </p:cNvSpPr>
            <p:nvPr userDrawn="1"/>
          </p:nvSpPr>
          <p:spPr bwMode="auto">
            <a:xfrm>
              <a:off x="3460658" y="2961400"/>
              <a:ext cx="34461" cy="58188"/>
            </a:xfrm>
            <a:custGeom>
              <a:avLst/>
              <a:gdLst>
                <a:gd name="T0" fmla="*/ 54 w 61"/>
                <a:gd name="T1" fmla="*/ 53 h 102"/>
                <a:gd name="T2" fmla="*/ 44 w 61"/>
                <a:gd name="T3" fmla="*/ 42 h 102"/>
                <a:gd name="T4" fmla="*/ 39 w 61"/>
                <a:gd name="T5" fmla="*/ 29 h 102"/>
                <a:gd name="T6" fmla="*/ 22 w 61"/>
                <a:gd name="T7" fmla="*/ 22 h 102"/>
                <a:gd name="T8" fmla="*/ 15 w 61"/>
                <a:gd name="T9" fmla="*/ 36 h 102"/>
                <a:gd name="T10" fmla="*/ 39 w 61"/>
                <a:gd name="T11" fmla="*/ 84 h 102"/>
                <a:gd name="T12" fmla="*/ 49 w 61"/>
                <a:gd name="T13" fmla="*/ 71 h 102"/>
                <a:gd name="T14" fmla="*/ 56 w 61"/>
                <a:gd name="T15" fmla="*/ 76 h 102"/>
                <a:gd name="T16" fmla="*/ 52 w 61"/>
                <a:gd name="T17" fmla="*/ 96 h 102"/>
                <a:gd name="T18" fmla="*/ 36 w 61"/>
                <a:gd name="T19" fmla="*/ 98 h 102"/>
                <a:gd name="T20" fmla="*/ 14 w 61"/>
                <a:gd name="T21" fmla="*/ 78 h 102"/>
                <a:gd name="T22" fmla="*/ 3 w 61"/>
                <a:gd name="T23" fmla="*/ 21 h 102"/>
                <a:gd name="T24" fmla="*/ 31 w 61"/>
                <a:gd name="T25" fmla="*/ 8 h 102"/>
                <a:gd name="T26" fmla="*/ 59 w 61"/>
                <a:gd name="T27" fmla="*/ 49 h 102"/>
                <a:gd name="T28" fmla="*/ 54 w 61"/>
                <a:gd name="T29" fmla="*/ 5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2">
                  <a:moveTo>
                    <a:pt x="54" y="53"/>
                  </a:moveTo>
                  <a:cubicBezTo>
                    <a:pt x="51" y="49"/>
                    <a:pt x="47" y="46"/>
                    <a:pt x="44" y="42"/>
                  </a:cubicBezTo>
                  <a:cubicBezTo>
                    <a:pt x="42" y="38"/>
                    <a:pt x="42" y="32"/>
                    <a:pt x="39" y="29"/>
                  </a:cubicBezTo>
                  <a:cubicBezTo>
                    <a:pt x="34" y="26"/>
                    <a:pt x="28" y="22"/>
                    <a:pt x="22" y="22"/>
                  </a:cubicBezTo>
                  <a:cubicBezTo>
                    <a:pt x="19" y="22"/>
                    <a:pt x="15" y="31"/>
                    <a:pt x="15" y="36"/>
                  </a:cubicBezTo>
                  <a:cubicBezTo>
                    <a:pt x="12" y="58"/>
                    <a:pt x="21" y="75"/>
                    <a:pt x="39" y="84"/>
                  </a:cubicBezTo>
                  <a:cubicBezTo>
                    <a:pt x="42" y="80"/>
                    <a:pt x="46" y="76"/>
                    <a:pt x="49" y="71"/>
                  </a:cubicBezTo>
                  <a:cubicBezTo>
                    <a:pt x="52" y="73"/>
                    <a:pt x="54" y="74"/>
                    <a:pt x="56" y="76"/>
                  </a:cubicBezTo>
                  <a:cubicBezTo>
                    <a:pt x="61" y="84"/>
                    <a:pt x="57" y="90"/>
                    <a:pt x="52" y="96"/>
                  </a:cubicBezTo>
                  <a:cubicBezTo>
                    <a:pt x="48" y="101"/>
                    <a:pt x="41" y="102"/>
                    <a:pt x="36" y="98"/>
                  </a:cubicBezTo>
                  <a:cubicBezTo>
                    <a:pt x="28" y="92"/>
                    <a:pt x="20" y="86"/>
                    <a:pt x="14" y="78"/>
                  </a:cubicBezTo>
                  <a:cubicBezTo>
                    <a:pt x="2" y="61"/>
                    <a:pt x="0" y="41"/>
                    <a:pt x="3" y="21"/>
                  </a:cubicBezTo>
                  <a:cubicBezTo>
                    <a:pt x="6" y="5"/>
                    <a:pt x="18" y="0"/>
                    <a:pt x="31" y="8"/>
                  </a:cubicBezTo>
                  <a:cubicBezTo>
                    <a:pt x="48" y="17"/>
                    <a:pt x="54" y="32"/>
                    <a:pt x="59" y="49"/>
                  </a:cubicBezTo>
                  <a:cubicBezTo>
                    <a:pt x="57" y="50"/>
                    <a:pt x="56" y="51"/>
                    <a:pt x="5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6">
              <a:extLst>
                <a:ext uri="{FF2B5EF4-FFF2-40B4-BE49-F238E27FC236}">
                  <a16:creationId xmlns:a16="http://schemas.microsoft.com/office/drawing/2014/main" id="{6369D3D2-3FAC-4B3B-80E4-0D736D615B5E}"/>
                </a:ext>
              </a:extLst>
            </p:cNvPr>
            <p:cNvSpPr>
              <a:spLocks/>
            </p:cNvSpPr>
            <p:nvPr userDrawn="1"/>
          </p:nvSpPr>
          <p:spPr bwMode="auto">
            <a:xfrm>
              <a:off x="3587201" y="3037100"/>
              <a:ext cx="37285" cy="54798"/>
            </a:xfrm>
            <a:custGeom>
              <a:avLst/>
              <a:gdLst>
                <a:gd name="T0" fmla="*/ 41 w 66"/>
                <a:gd name="T1" fmla="*/ 35 h 97"/>
                <a:gd name="T2" fmla="*/ 41 w 66"/>
                <a:gd name="T3" fmla="*/ 97 h 97"/>
                <a:gd name="T4" fmla="*/ 25 w 66"/>
                <a:gd name="T5" fmla="*/ 81 h 97"/>
                <a:gd name="T6" fmla="*/ 25 w 66"/>
                <a:gd name="T7" fmla="*/ 26 h 97"/>
                <a:gd name="T8" fmla="*/ 7 w 66"/>
                <a:gd name="T9" fmla="*/ 0 h 97"/>
                <a:gd name="T10" fmla="*/ 60 w 66"/>
                <a:gd name="T11" fmla="*/ 25 h 97"/>
                <a:gd name="T12" fmla="*/ 66 w 66"/>
                <a:gd name="T13" fmla="*/ 40 h 97"/>
                <a:gd name="T14" fmla="*/ 41 w 66"/>
                <a:gd name="T15" fmla="*/ 3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7">
                  <a:moveTo>
                    <a:pt x="41" y="35"/>
                  </a:moveTo>
                  <a:cubicBezTo>
                    <a:pt x="41" y="56"/>
                    <a:pt x="41" y="77"/>
                    <a:pt x="41" y="97"/>
                  </a:cubicBezTo>
                  <a:cubicBezTo>
                    <a:pt x="28" y="97"/>
                    <a:pt x="24" y="91"/>
                    <a:pt x="25" y="81"/>
                  </a:cubicBezTo>
                  <a:cubicBezTo>
                    <a:pt x="25" y="62"/>
                    <a:pt x="25" y="43"/>
                    <a:pt x="25" y="26"/>
                  </a:cubicBezTo>
                  <a:cubicBezTo>
                    <a:pt x="18" y="16"/>
                    <a:pt x="0" y="19"/>
                    <a:pt x="7" y="0"/>
                  </a:cubicBezTo>
                  <a:cubicBezTo>
                    <a:pt x="25" y="8"/>
                    <a:pt x="43" y="16"/>
                    <a:pt x="60" y="25"/>
                  </a:cubicBezTo>
                  <a:cubicBezTo>
                    <a:pt x="63" y="27"/>
                    <a:pt x="64" y="33"/>
                    <a:pt x="66" y="40"/>
                  </a:cubicBezTo>
                  <a:cubicBezTo>
                    <a:pt x="56" y="38"/>
                    <a:pt x="49" y="36"/>
                    <a:pt x="4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7">
              <a:extLst>
                <a:ext uri="{FF2B5EF4-FFF2-40B4-BE49-F238E27FC236}">
                  <a16:creationId xmlns:a16="http://schemas.microsoft.com/office/drawing/2014/main" id="{9E653C19-AA80-4A81-94DD-3179DBF91F8D}"/>
                </a:ext>
              </a:extLst>
            </p:cNvPr>
            <p:cNvSpPr>
              <a:spLocks/>
            </p:cNvSpPr>
            <p:nvPr userDrawn="1"/>
          </p:nvSpPr>
          <p:spPr bwMode="auto">
            <a:xfrm>
              <a:off x="3499073" y="2984562"/>
              <a:ext cx="9039" cy="48584"/>
            </a:xfrm>
            <a:custGeom>
              <a:avLst/>
              <a:gdLst>
                <a:gd name="T0" fmla="*/ 16 w 16"/>
                <a:gd name="T1" fmla="*/ 85 h 85"/>
                <a:gd name="T2" fmla="*/ 0 w 16"/>
                <a:gd name="T3" fmla="*/ 70 h 85"/>
                <a:gd name="T4" fmla="*/ 0 w 16"/>
                <a:gd name="T5" fmla="*/ 0 h 85"/>
                <a:gd name="T6" fmla="*/ 16 w 16"/>
                <a:gd name="T7" fmla="*/ 13 h 85"/>
                <a:gd name="T8" fmla="*/ 16 w 16"/>
                <a:gd name="T9" fmla="*/ 85 h 85"/>
              </a:gdLst>
              <a:ahLst/>
              <a:cxnLst>
                <a:cxn ang="0">
                  <a:pos x="T0" y="T1"/>
                </a:cxn>
                <a:cxn ang="0">
                  <a:pos x="T2" y="T3"/>
                </a:cxn>
                <a:cxn ang="0">
                  <a:pos x="T4" y="T5"/>
                </a:cxn>
                <a:cxn ang="0">
                  <a:pos x="T6" y="T7"/>
                </a:cxn>
                <a:cxn ang="0">
                  <a:pos x="T8" y="T9"/>
                </a:cxn>
              </a:cxnLst>
              <a:rect l="0" t="0" r="r" b="b"/>
              <a:pathLst>
                <a:path w="16" h="85">
                  <a:moveTo>
                    <a:pt x="16" y="85"/>
                  </a:moveTo>
                  <a:cubicBezTo>
                    <a:pt x="5" y="84"/>
                    <a:pt x="0" y="80"/>
                    <a:pt x="0" y="70"/>
                  </a:cubicBezTo>
                  <a:cubicBezTo>
                    <a:pt x="0" y="47"/>
                    <a:pt x="0" y="24"/>
                    <a:pt x="0" y="0"/>
                  </a:cubicBezTo>
                  <a:cubicBezTo>
                    <a:pt x="10" y="0"/>
                    <a:pt x="16" y="4"/>
                    <a:pt x="16" y="13"/>
                  </a:cubicBezTo>
                  <a:cubicBezTo>
                    <a:pt x="16" y="37"/>
                    <a:pt x="16" y="61"/>
                    <a:pt x="16"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68">
              <a:extLst>
                <a:ext uri="{FF2B5EF4-FFF2-40B4-BE49-F238E27FC236}">
                  <a16:creationId xmlns:a16="http://schemas.microsoft.com/office/drawing/2014/main" id="{0183A7E3-D0FB-4FB8-8A3F-3F573685544A}"/>
                </a:ext>
              </a:extLst>
            </p:cNvPr>
            <p:cNvSpPr>
              <a:spLocks/>
            </p:cNvSpPr>
            <p:nvPr userDrawn="1"/>
          </p:nvSpPr>
          <p:spPr bwMode="auto">
            <a:xfrm>
              <a:off x="3629570" y="3055742"/>
              <a:ext cx="9604" cy="48584"/>
            </a:xfrm>
            <a:custGeom>
              <a:avLst/>
              <a:gdLst>
                <a:gd name="T0" fmla="*/ 0 w 17"/>
                <a:gd name="T1" fmla="*/ 0 h 86"/>
                <a:gd name="T2" fmla="*/ 16 w 17"/>
                <a:gd name="T3" fmla="*/ 14 h 86"/>
                <a:gd name="T4" fmla="*/ 16 w 17"/>
                <a:gd name="T5" fmla="*/ 85 h 86"/>
                <a:gd name="T6" fmla="*/ 0 w 17"/>
                <a:gd name="T7" fmla="*/ 73 h 86"/>
                <a:gd name="T8" fmla="*/ 0 w 17"/>
                <a:gd name="T9" fmla="*/ 0 h 86"/>
              </a:gdLst>
              <a:ahLst/>
              <a:cxnLst>
                <a:cxn ang="0">
                  <a:pos x="T0" y="T1"/>
                </a:cxn>
                <a:cxn ang="0">
                  <a:pos x="T2" y="T3"/>
                </a:cxn>
                <a:cxn ang="0">
                  <a:pos x="T4" y="T5"/>
                </a:cxn>
                <a:cxn ang="0">
                  <a:pos x="T6" y="T7"/>
                </a:cxn>
                <a:cxn ang="0">
                  <a:pos x="T8" y="T9"/>
                </a:cxn>
              </a:cxnLst>
              <a:rect l="0" t="0" r="r" b="b"/>
              <a:pathLst>
                <a:path w="17" h="86">
                  <a:moveTo>
                    <a:pt x="0" y="0"/>
                  </a:moveTo>
                  <a:cubicBezTo>
                    <a:pt x="12" y="1"/>
                    <a:pt x="17" y="5"/>
                    <a:pt x="16" y="14"/>
                  </a:cubicBezTo>
                  <a:cubicBezTo>
                    <a:pt x="16" y="38"/>
                    <a:pt x="16" y="61"/>
                    <a:pt x="16" y="85"/>
                  </a:cubicBezTo>
                  <a:cubicBezTo>
                    <a:pt x="6" y="86"/>
                    <a:pt x="0" y="84"/>
                    <a:pt x="0" y="73"/>
                  </a:cubicBezTo>
                  <a:cubicBezTo>
                    <a:pt x="0" y="49"/>
                    <a:pt x="0" y="2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69">
              <a:extLst>
                <a:ext uri="{FF2B5EF4-FFF2-40B4-BE49-F238E27FC236}">
                  <a16:creationId xmlns:a16="http://schemas.microsoft.com/office/drawing/2014/main" id="{E7338B4D-89AE-4A18-98DA-AF7C708999EB}"/>
                </a:ext>
              </a:extLst>
            </p:cNvPr>
            <p:cNvSpPr>
              <a:spLocks noEditPoints="1"/>
            </p:cNvSpPr>
            <p:nvPr userDrawn="1"/>
          </p:nvSpPr>
          <p:spPr bwMode="auto">
            <a:xfrm>
              <a:off x="4035752" y="3016763"/>
              <a:ext cx="38415" cy="62142"/>
            </a:xfrm>
            <a:custGeom>
              <a:avLst/>
              <a:gdLst>
                <a:gd name="T0" fmla="*/ 0 w 68"/>
                <a:gd name="T1" fmla="*/ 110 h 110"/>
                <a:gd name="T2" fmla="*/ 0 w 68"/>
                <a:gd name="T3" fmla="*/ 36 h 110"/>
                <a:gd name="T4" fmla="*/ 6 w 68"/>
                <a:gd name="T5" fmla="*/ 24 h 110"/>
                <a:gd name="T6" fmla="*/ 41 w 68"/>
                <a:gd name="T7" fmla="*/ 6 h 110"/>
                <a:gd name="T8" fmla="*/ 59 w 68"/>
                <a:gd name="T9" fmla="*/ 19 h 110"/>
                <a:gd name="T10" fmla="*/ 62 w 68"/>
                <a:gd name="T11" fmla="*/ 48 h 110"/>
                <a:gd name="T12" fmla="*/ 53 w 68"/>
                <a:gd name="T13" fmla="*/ 79 h 110"/>
                <a:gd name="T14" fmla="*/ 0 w 68"/>
                <a:gd name="T15" fmla="*/ 110 h 110"/>
                <a:gd name="T16" fmla="*/ 18 w 68"/>
                <a:gd name="T17" fmla="*/ 86 h 110"/>
                <a:gd name="T18" fmla="*/ 45 w 68"/>
                <a:gd name="T19" fmla="*/ 54 h 110"/>
                <a:gd name="T20" fmla="*/ 18 w 68"/>
                <a:gd name="T21" fmla="*/ 86 h 110"/>
                <a:gd name="T22" fmla="*/ 18 w 68"/>
                <a:gd name="T23" fmla="*/ 51 h 110"/>
                <a:gd name="T24" fmla="*/ 45 w 68"/>
                <a:gd name="T25" fmla="*/ 23 h 110"/>
                <a:gd name="T26" fmla="*/ 18 w 68"/>
                <a:gd name="T27"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10">
                  <a:moveTo>
                    <a:pt x="0" y="110"/>
                  </a:moveTo>
                  <a:cubicBezTo>
                    <a:pt x="0" y="83"/>
                    <a:pt x="0" y="60"/>
                    <a:pt x="0" y="36"/>
                  </a:cubicBezTo>
                  <a:cubicBezTo>
                    <a:pt x="0" y="32"/>
                    <a:pt x="3" y="26"/>
                    <a:pt x="6" y="24"/>
                  </a:cubicBezTo>
                  <a:cubicBezTo>
                    <a:pt x="17" y="18"/>
                    <a:pt x="29" y="11"/>
                    <a:pt x="41" y="6"/>
                  </a:cubicBezTo>
                  <a:cubicBezTo>
                    <a:pt x="54" y="0"/>
                    <a:pt x="61" y="5"/>
                    <a:pt x="59" y="19"/>
                  </a:cubicBezTo>
                  <a:cubicBezTo>
                    <a:pt x="58" y="29"/>
                    <a:pt x="57" y="38"/>
                    <a:pt x="62" y="48"/>
                  </a:cubicBezTo>
                  <a:cubicBezTo>
                    <a:pt x="68" y="58"/>
                    <a:pt x="62" y="70"/>
                    <a:pt x="53" y="79"/>
                  </a:cubicBezTo>
                  <a:cubicBezTo>
                    <a:pt x="39" y="93"/>
                    <a:pt x="22" y="102"/>
                    <a:pt x="0" y="110"/>
                  </a:cubicBezTo>
                  <a:close/>
                  <a:moveTo>
                    <a:pt x="18" y="86"/>
                  </a:moveTo>
                  <a:cubicBezTo>
                    <a:pt x="47" y="74"/>
                    <a:pt x="48" y="73"/>
                    <a:pt x="45" y="54"/>
                  </a:cubicBezTo>
                  <a:cubicBezTo>
                    <a:pt x="18" y="61"/>
                    <a:pt x="14" y="65"/>
                    <a:pt x="18" y="86"/>
                  </a:cubicBezTo>
                  <a:close/>
                  <a:moveTo>
                    <a:pt x="18" y="51"/>
                  </a:moveTo>
                  <a:cubicBezTo>
                    <a:pt x="30" y="45"/>
                    <a:pt x="45" y="41"/>
                    <a:pt x="45" y="23"/>
                  </a:cubicBezTo>
                  <a:cubicBezTo>
                    <a:pt x="22" y="25"/>
                    <a:pt x="15" y="32"/>
                    <a:pt x="18"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0">
              <a:extLst>
                <a:ext uri="{FF2B5EF4-FFF2-40B4-BE49-F238E27FC236}">
                  <a16:creationId xmlns:a16="http://schemas.microsoft.com/office/drawing/2014/main" id="{65E3469F-E3B0-4C0D-AD59-43B13C77E14A}"/>
                </a:ext>
              </a:extLst>
            </p:cNvPr>
            <p:cNvSpPr>
              <a:spLocks noEditPoints="1"/>
            </p:cNvSpPr>
            <p:nvPr userDrawn="1"/>
          </p:nvSpPr>
          <p:spPr bwMode="auto">
            <a:xfrm>
              <a:off x="4114841" y="2965354"/>
              <a:ext cx="35025" cy="63272"/>
            </a:xfrm>
            <a:custGeom>
              <a:avLst/>
              <a:gdLst>
                <a:gd name="T0" fmla="*/ 56 w 61"/>
                <a:gd name="T1" fmla="*/ 0 h 111"/>
                <a:gd name="T2" fmla="*/ 58 w 61"/>
                <a:gd name="T3" fmla="*/ 9 h 111"/>
                <a:gd name="T4" fmla="*/ 54 w 61"/>
                <a:gd name="T5" fmla="*/ 37 h 111"/>
                <a:gd name="T6" fmla="*/ 59 w 61"/>
                <a:gd name="T7" fmla="*/ 64 h 111"/>
                <a:gd name="T8" fmla="*/ 46 w 61"/>
                <a:gd name="T9" fmla="*/ 80 h 111"/>
                <a:gd name="T10" fmla="*/ 42 w 61"/>
                <a:gd name="T11" fmla="*/ 57 h 111"/>
                <a:gd name="T12" fmla="*/ 16 w 61"/>
                <a:gd name="T13" fmla="*/ 87 h 111"/>
                <a:gd name="T14" fmla="*/ 0 w 61"/>
                <a:gd name="T15" fmla="*/ 111 h 111"/>
                <a:gd name="T16" fmla="*/ 0 w 61"/>
                <a:gd name="T17" fmla="*/ 40 h 111"/>
                <a:gd name="T18" fmla="*/ 0 w 61"/>
                <a:gd name="T19" fmla="*/ 36 h 111"/>
                <a:gd name="T20" fmla="*/ 36 w 61"/>
                <a:gd name="T21" fmla="*/ 7 h 111"/>
                <a:gd name="T22" fmla="*/ 56 w 61"/>
                <a:gd name="T23" fmla="*/ 0 h 111"/>
                <a:gd name="T24" fmla="*/ 16 w 61"/>
                <a:gd name="T25" fmla="*/ 59 h 111"/>
                <a:gd name="T26" fmla="*/ 42 w 61"/>
                <a:gd name="T27" fmla="*/ 20 h 111"/>
                <a:gd name="T28" fmla="*/ 16 w 61"/>
                <a:gd name="T29"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11">
                  <a:moveTo>
                    <a:pt x="56" y="0"/>
                  </a:moveTo>
                  <a:cubicBezTo>
                    <a:pt x="57" y="6"/>
                    <a:pt x="58" y="7"/>
                    <a:pt x="58" y="9"/>
                  </a:cubicBezTo>
                  <a:cubicBezTo>
                    <a:pt x="57" y="18"/>
                    <a:pt x="54" y="28"/>
                    <a:pt x="54" y="37"/>
                  </a:cubicBezTo>
                  <a:cubicBezTo>
                    <a:pt x="54" y="46"/>
                    <a:pt x="58" y="55"/>
                    <a:pt x="59" y="64"/>
                  </a:cubicBezTo>
                  <a:cubicBezTo>
                    <a:pt x="61" y="74"/>
                    <a:pt x="53" y="74"/>
                    <a:pt x="46" y="80"/>
                  </a:cubicBezTo>
                  <a:cubicBezTo>
                    <a:pt x="45" y="71"/>
                    <a:pt x="43" y="64"/>
                    <a:pt x="42" y="57"/>
                  </a:cubicBezTo>
                  <a:cubicBezTo>
                    <a:pt x="22" y="62"/>
                    <a:pt x="16" y="68"/>
                    <a:pt x="16" y="87"/>
                  </a:cubicBezTo>
                  <a:cubicBezTo>
                    <a:pt x="15" y="97"/>
                    <a:pt x="18" y="109"/>
                    <a:pt x="0" y="111"/>
                  </a:cubicBezTo>
                  <a:cubicBezTo>
                    <a:pt x="0" y="87"/>
                    <a:pt x="0" y="63"/>
                    <a:pt x="0" y="40"/>
                  </a:cubicBezTo>
                  <a:cubicBezTo>
                    <a:pt x="0" y="38"/>
                    <a:pt x="0" y="36"/>
                    <a:pt x="0" y="36"/>
                  </a:cubicBezTo>
                  <a:cubicBezTo>
                    <a:pt x="12" y="26"/>
                    <a:pt x="23" y="16"/>
                    <a:pt x="36" y="7"/>
                  </a:cubicBezTo>
                  <a:cubicBezTo>
                    <a:pt x="41" y="3"/>
                    <a:pt x="48" y="3"/>
                    <a:pt x="56" y="0"/>
                  </a:cubicBezTo>
                  <a:close/>
                  <a:moveTo>
                    <a:pt x="16" y="59"/>
                  </a:moveTo>
                  <a:cubicBezTo>
                    <a:pt x="29" y="47"/>
                    <a:pt x="46" y="42"/>
                    <a:pt x="42" y="20"/>
                  </a:cubicBezTo>
                  <a:cubicBezTo>
                    <a:pt x="28" y="29"/>
                    <a:pt x="10" y="33"/>
                    <a:pt x="1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1">
              <a:extLst>
                <a:ext uri="{FF2B5EF4-FFF2-40B4-BE49-F238E27FC236}">
                  <a16:creationId xmlns:a16="http://schemas.microsoft.com/office/drawing/2014/main" id="{C076825A-0288-4F58-86A7-007E7B6119A8}"/>
                </a:ext>
              </a:extLst>
            </p:cNvPr>
            <p:cNvSpPr>
              <a:spLocks noEditPoints="1"/>
            </p:cNvSpPr>
            <p:nvPr userDrawn="1"/>
          </p:nvSpPr>
          <p:spPr bwMode="auto">
            <a:xfrm>
              <a:off x="3988298" y="3045009"/>
              <a:ext cx="43499" cy="57058"/>
            </a:xfrm>
            <a:custGeom>
              <a:avLst/>
              <a:gdLst>
                <a:gd name="T0" fmla="*/ 77 w 77"/>
                <a:gd name="T1" fmla="*/ 67 h 101"/>
                <a:gd name="T2" fmla="*/ 62 w 77"/>
                <a:gd name="T3" fmla="*/ 74 h 101"/>
                <a:gd name="T4" fmla="*/ 52 w 77"/>
                <a:gd name="T5" fmla="*/ 58 h 101"/>
                <a:gd name="T6" fmla="*/ 33 w 77"/>
                <a:gd name="T7" fmla="*/ 66 h 101"/>
                <a:gd name="T8" fmla="*/ 19 w 77"/>
                <a:gd name="T9" fmla="*/ 83 h 101"/>
                <a:gd name="T10" fmla="*/ 0 w 77"/>
                <a:gd name="T11" fmla="*/ 101 h 101"/>
                <a:gd name="T12" fmla="*/ 2 w 77"/>
                <a:gd name="T13" fmla="*/ 88 h 101"/>
                <a:gd name="T14" fmla="*/ 22 w 77"/>
                <a:gd name="T15" fmla="*/ 17 h 101"/>
                <a:gd name="T16" fmla="*/ 41 w 77"/>
                <a:gd name="T17" fmla="*/ 0 h 101"/>
                <a:gd name="T18" fmla="*/ 77 w 77"/>
                <a:gd name="T19" fmla="*/ 67 h 101"/>
                <a:gd name="T20" fmla="*/ 36 w 77"/>
                <a:gd name="T21" fmla="*/ 23 h 101"/>
                <a:gd name="T22" fmla="*/ 31 w 77"/>
                <a:gd name="T23" fmla="*/ 39 h 101"/>
                <a:gd name="T24" fmla="*/ 27 w 77"/>
                <a:gd name="T25" fmla="*/ 54 h 101"/>
                <a:gd name="T26" fmla="*/ 47 w 77"/>
                <a:gd name="T27" fmla="*/ 45 h 101"/>
                <a:gd name="T28" fmla="*/ 36 w 77"/>
                <a:gd name="T2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101">
                  <a:moveTo>
                    <a:pt x="77" y="67"/>
                  </a:moveTo>
                  <a:cubicBezTo>
                    <a:pt x="71" y="70"/>
                    <a:pt x="67" y="72"/>
                    <a:pt x="62" y="74"/>
                  </a:cubicBezTo>
                  <a:cubicBezTo>
                    <a:pt x="58" y="69"/>
                    <a:pt x="55" y="64"/>
                    <a:pt x="52" y="58"/>
                  </a:cubicBezTo>
                  <a:cubicBezTo>
                    <a:pt x="45" y="61"/>
                    <a:pt x="39" y="63"/>
                    <a:pt x="33" y="66"/>
                  </a:cubicBezTo>
                  <a:cubicBezTo>
                    <a:pt x="25" y="69"/>
                    <a:pt x="20" y="73"/>
                    <a:pt x="19" y="83"/>
                  </a:cubicBezTo>
                  <a:cubicBezTo>
                    <a:pt x="17" y="93"/>
                    <a:pt x="12" y="100"/>
                    <a:pt x="0" y="101"/>
                  </a:cubicBezTo>
                  <a:cubicBezTo>
                    <a:pt x="0" y="97"/>
                    <a:pt x="1" y="92"/>
                    <a:pt x="2" y="88"/>
                  </a:cubicBezTo>
                  <a:cubicBezTo>
                    <a:pt x="9" y="65"/>
                    <a:pt x="16" y="41"/>
                    <a:pt x="22" y="17"/>
                  </a:cubicBezTo>
                  <a:cubicBezTo>
                    <a:pt x="24" y="8"/>
                    <a:pt x="28" y="2"/>
                    <a:pt x="41" y="0"/>
                  </a:cubicBezTo>
                  <a:cubicBezTo>
                    <a:pt x="52" y="21"/>
                    <a:pt x="64" y="43"/>
                    <a:pt x="77" y="67"/>
                  </a:cubicBezTo>
                  <a:close/>
                  <a:moveTo>
                    <a:pt x="36" y="23"/>
                  </a:moveTo>
                  <a:cubicBezTo>
                    <a:pt x="33" y="31"/>
                    <a:pt x="32" y="35"/>
                    <a:pt x="31" y="39"/>
                  </a:cubicBezTo>
                  <a:cubicBezTo>
                    <a:pt x="30" y="43"/>
                    <a:pt x="29" y="47"/>
                    <a:pt x="27" y="54"/>
                  </a:cubicBezTo>
                  <a:cubicBezTo>
                    <a:pt x="35" y="50"/>
                    <a:pt x="41" y="48"/>
                    <a:pt x="47" y="45"/>
                  </a:cubicBezTo>
                  <a:cubicBezTo>
                    <a:pt x="43" y="38"/>
                    <a:pt x="40" y="32"/>
                    <a:pt x="3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2">
              <a:extLst>
                <a:ext uri="{FF2B5EF4-FFF2-40B4-BE49-F238E27FC236}">
                  <a16:creationId xmlns:a16="http://schemas.microsoft.com/office/drawing/2014/main" id="{1212488A-4871-4DF0-A727-AD3731FC8FC3}"/>
                </a:ext>
              </a:extLst>
            </p:cNvPr>
            <p:cNvSpPr>
              <a:spLocks noEditPoints="1"/>
            </p:cNvSpPr>
            <p:nvPr userDrawn="1"/>
          </p:nvSpPr>
          <p:spPr bwMode="auto">
            <a:xfrm>
              <a:off x="4071907" y="2993036"/>
              <a:ext cx="40110" cy="60447"/>
            </a:xfrm>
            <a:custGeom>
              <a:avLst/>
              <a:gdLst>
                <a:gd name="T0" fmla="*/ 71 w 71"/>
                <a:gd name="T1" fmla="*/ 35 h 106"/>
                <a:gd name="T2" fmla="*/ 41 w 71"/>
                <a:gd name="T3" fmla="*/ 93 h 106"/>
                <a:gd name="T4" fmla="*/ 4 w 71"/>
                <a:gd name="T5" fmla="*/ 77 h 106"/>
                <a:gd name="T6" fmla="*/ 38 w 71"/>
                <a:gd name="T7" fmla="*/ 9 h 106"/>
                <a:gd name="T8" fmla="*/ 69 w 71"/>
                <a:gd name="T9" fmla="*/ 23 h 106"/>
                <a:gd name="T10" fmla="*/ 71 w 71"/>
                <a:gd name="T11" fmla="*/ 35 h 106"/>
                <a:gd name="T12" fmla="*/ 45 w 71"/>
                <a:gd name="T13" fmla="*/ 21 h 106"/>
                <a:gd name="T14" fmla="*/ 19 w 71"/>
                <a:gd name="T15" fmla="*/ 55 h 106"/>
                <a:gd name="T16" fmla="*/ 29 w 71"/>
                <a:gd name="T17" fmla="*/ 84 h 106"/>
                <a:gd name="T18" fmla="*/ 45 w 71"/>
                <a:gd name="T19"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106">
                  <a:moveTo>
                    <a:pt x="71" y="35"/>
                  </a:moveTo>
                  <a:cubicBezTo>
                    <a:pt x="68" y="58"/>
                    <a:pt x="60" y="78"/>
                    <a:pt x="41" y="93"/>
                  </a:cubicBezTo>
                  <a:cubicBezTo>
                    <a:pt x="22" y="106"/>
                    <a:pt x="7" y="100"/>
                    <a:pt x="4" y="77"/>
                  </a:cubicBezTo>
                  <a:cubicBezTo>
                    <a:pt x="0" y="55"/>
                    <a:pt x="18" y="21"/>
                    <a:pt x="38" y="9"/>
                  </a:cubicBezTo>
                  <a:cubicBezTo>
                    <a:pt x="53" y="0"/>
                    <a:pt x="64" y="5"/>
                    <a:pt x="69" y="23"/>
                  </a:cubicBezTo>
                  <a:cubicBezTo>
                    <a:pt x="70" y="26"/>
                    <a:pt x="70" y="30"/>
                    <a:pt x="71" y="35"/>
                  </a:cubicBezTo>
                  <a:close/>
                  <a:moveTo>
                    <a:pt x="45" y="21"/>
                  </a:moveTo>
                  <a:cubicBezTo>
                    <a:pt x="30" y="27"/>
                    <a:pt x="20" y="38"/>
                    <a:pt x="19" y="55"/>
                  </a:cubicBezTo>
                  <a:cubicBezTo>
                    <a:pt x="18" y="65"/>
                    <a:pt x="16" y="77"/>
                    <a:pt x="29" y="84"/>
                  </a:cubicBezTo>
                  <a:cubicBezTo>
                    <a:pt x="57" y="70"/>
                    <a:pt x="64" y="41"/>
                    <a:pt x="4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3">
              <a:extLst>
                <a:ext uri="{FF2B5EF4-FFF2-40B4-BE49-F238E27FC236}">
                  <a16:creationId xmlns:a16="http://schemas.microsoft.com/office/drawing/2014/main" id="{F5059BD0-3361-4FB2-8601-BA946C897B06}"/>
                </a:ext>
              </a:extLst>
            </p:cNvPr>
            <p:cNvSpPr>
              <a:spLocks/>
            </p:cNvSpPr>
            <p:nvPr userDrawn="1"/>
          </p:nvSpPr>
          <p:spPr bwMode="auto">
            <a:xfrm>
              <a:off x="4153821" y="2933718"/>
              <a:ext cx="27682" cy="66661"/>
            </a:xfrm>
            <a:custGeom>
              <a:avLst/>
              <a:gdLst>
                <a:gd name="T0" fmla="*/ 0 w 49"/>
                <a:gd name="T1" fmla="*/ 115 h 117"/>
                <a:gd name="T2" fmla="*/ 0 w 49"/>
                <a:gd name="T3" fmla="*/ 45 h 117"/>
                <a:gd name="T4" fmla="*/ 5 w 49"/>
                <a:gd name="T5" fmla="*/ 33 h 117"/>
                <a:gd name="T6" fmla="*/ 43 w 49"/>
                <a:gd name="T7" fmla="*/ 0 h 117"/>
                <a:gd name="T8" fmla="*/ 38 w 49"/>
                <a:gd name="T9" fmla="*/ 20 h 117"/>
                <a:gd name="T10" fmla="*/ 18 w 49"/>
                <a:gd name="T11" fmla="*/ 38 h 117"/>
                <a:gd name="T12" fmla="*/ 11 w 49"/>
                <a:gd name="T13" fmla="*/ 54 h 117"/>
                <a:gd name="T14" fmla="*/ 14 w 49"/>
                <a:gd name="T15" fmla="*/ 56 h 117"/>
                <a:gd name="T16" fmla="*/ 40 w 49"/>
                <a:gd name="T17" fmla="*/ 36 h 117"/>
                <a:gd name="T18" fmla="*/ 44 w 49"/>
                <a:gd name="T19" fmla="*/ 38 h 117"/>
                <a:gd name="T20" fmla="*/ 35 w 49"/>
                <a:gd name="T21" fmla="*/ 54 h 117"/>
                <a:gd name="T22" fmla="*/ 18 w 49"/>
                <a:gd name="T23" fmla="*/ 70 h 117"/>
                <a:gd name="T24" fmla="*/ 10 w 49"/>
                <a:gd name="T25" fmla="*/ 87 h 117"/>
                <a:gd name="T26" fmla="*/ 14 w 49"/>
                <a:gd name="T27" fmla="*/ 90 h 117"/>
                <a:gd name="T28" fmla="*/ 43 w 49"/>
                <a:gd name="T29" fmla="*/ 67 h 117"/>
                <a:gd name="T30" fmla="*/ 47 w 49"/>
                <a:gd name="T31" fmla="*/ 71 h 117"/>
                <a:gd name="T32" fmla="*/ 4 w 49"/>
                <a:gd name="T33" fmla="*/ 117 h 117"/>
                <a:gd name="T34" fmla="*/ 0 w 49"/>
                <a:gd name="T3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17">
                  <a:moveTo>
                    <a:pt x="0" y="115"/>
                  </a:moveTo>
                  <a:cubicBezTo>
                    <a:pt x="0" y="92"/>
                    <a:pt x="0" y="68"/>
                    <a:pt x="0" y="45"/>
                  </a:cubicBezTo>
                  <a:cubicBezTo>
                    <a:pt x="0" y="41"/>
                    <a:pt x="2" y="36"/>
                    <a:pt x="5" y="33"/>
                  </a:cubicBezTo>
                  <a:cubicBezTo>
                    <a:pt x="17" y="22"/>
                    <a:pt x="30" y="12"/>
                    <a:pt x="43" y="0"/>
                  </a:cubicBezTo>
                  <a:cubicBezTo>
                    <a:pt x="49" y="10"/>
                    <a:pt x="43" y="15"/>
                    <a:pt x="38" y="20"/>
                  </a:cubicBezTo>
                  <a:cubicBezTo>
                    <a:pt x="32" y="26"/>
                    <a:pt x="24" y="31"/>
                    <a:pt x="18" y="38"/>
                  </a:cubicBezTo>
                  <a:cubicBezTo>
                    <a:pt x="14" y="43"/>
                    <a:pt x="13" y="49"/>
                    <a:pt x="11" y="54"/>
                  </a:cubicBezTo>
                  <a:cubicBezTo>
                    <a:pt x="12" y="55"/>
                    <a:pt x="13" y="55"/>
                    <a:pt x="14" y="56"/>
                  </a:cubicBezTo>
                  <a:cubicBezTo>
                    <a:pt x="23" y="49"/>
                    <a:pt x="32" y="43"/>
                    <a:pt x="40" y="36"/>
                  </a:cubicBezTo>
                  <a:cubicBezTo>
                    <a:pt x="41" y="37"/>
                    <a:pt x="42" y="38"/>
                    <a:pt x="44" y="38"/>
                  </a:cubicBezTo>
                  <a:cubicBezTo>
                    <a:pt x="41" y="44"/>
                    <a:pt x="39" y="50"/>
                    <a:pt x="35" y="54"/>
                  </a:cubicBezTo>
                  <a:cubicBezTo>
                    <a:pt x="30" y="60"/>
                    <a:pt x="23" y="64"/>
                    <a:pt x="18" y="70"/>
                  </a:cubicBezTo>
                  <a:cubicBezTo>
                    <a:pt x="14" y="75"/>
                    <a:pt x="13" y="81"/>
                    <a:pt x="10" y="87"/>
                  </a:cubicBezTo>
                  <a:cubicBezTo>
                    <a:pt x="12" y="88"/>
                    <a:pt x="13" y="89"/>
                    <a:pt x="14" y="90"/>
                  </a:cubicBezTo>
                  <a:cubicBezTo>
                    <a:pt x="24" y="83"/>
                    <a:pt x="34" y="75"/>
                    <a:pt x="43" y="67"/>
                  </a:cubicBezTo>
                  <a:cubicBezTo>
                    <a:pt x="45" y="68"/>
                    <a:pt x="46" y="70"/>
                    <a:pt x="47" y="71"/>
                  </a:cubicBezTo>
                  <a:cubicBezTo>
                    <a:pt x="41" y="93"/>
                    <a:pt x="17" y="101"/>
                    <a:pt x="4" y="117"/>
                  </a:cubicBezTo>
                  <a:cubicBezTo>
                    <a:pt x="3" y="116"/>
                    <a:pt x="1" y="116"/>
                    <a:pt x="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4">
              <a:extLst>
                <a:ext uri="{FF2B5EF4-FFF2-40B4-BE49-F238E27FC236}">
                  <a16:creationId xmlns:a16="http://schemas.microsoft.com/office/drawing/2014/main" id="{E29E70EC-B6CF-4722-93E1-231363050926}"/>
                </a:ext>
              </a:extLst>
            </p:cNvPr>
            <p:cNvSpPr>
              <a:spLocks/>
            </p:cNvSpPr>
            <p:nvPr userDrawn="1"/>
          </p:nvSpPr>
          <p:spPr bwMode="auto">
            <a:xfrm>
              <a:off x="3949883" y="3067041"/>
              <a:ext cx="35025" cy="49713"/>
            </a:xfrm>
            <a:custGeom>
              <a:avLst/>
              <a:gdLst>
                <a:gd name="T0" fmla="*/ 16 w 62"/>
                <a:gd name="T1" fmla="*/ 0 h 88"/>
                <a:gd name="T2" fmla="*/ 16 w 62"/>
                <a:gd name="T3" fmla="*/ 66 h 88"/>
                <a:gd name="T4" fmla="*/ 57 w 62"/>
                <a:gd name="T5" fmla="*/ 53 h 88"/>
                <a:gd name="T6" fmla="*/ 54 w 62"/>
                <a:gd name="T7" fmla="*/ 69 h 88"/>
                <a:gd name="T8" fmla="*/ 0 w 62"/>
                <a:gd name="T9" fmla="*/ 88 h 88"/>
                <a:gd name="T10" fmla="*/ 0 w 62"/>
                <a:gd name="T11" fmla="*/ 13 h 88"/>
                <a:gd name="T12" fmla="*/ 16 w 62"/>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62" h="88">
                  <a:moveTo>
                    <a:pt x="16" y="0"/>
                  </a:moveTo>
                  <a:cubicBezTo>
                    <a:pt x="16" y="22"/>
                    <a:pt x="16" y="43"/>
                    <a:pt x="16" y="66"/>
                  </a:cubicBezTo>
                  <a:cubicBezTo>
                    <a:pt x="31" y="61"/>
                    <a:pt x="44" y="57"/>
                    <a:pt x="57" y="53"/>
                  </a:cubicBezTo>
                  <a:cubicBezTo>
                    <a:pt x="61" y="60"/>
                    <a:pt x="62" y="66"/>
                    <a:pt x="54" y="69"/>
                  </a:cubicBezTo>
                  <a:cubicBezTo>
                    <a:pt x="37" y="75"/>
                    <a:pt x="20" y="81"/>
                    <a:pt x="0" y="88"/>
                  </a:cubicBezTo>
                  <a:cubicBezTo>
                    <a:pt x="0" y="61"/>
                    <a:pt x="0" y="37"/>
                    <a:pt x="0" y="13"/>
                  </a:cubicBezTo>
                  <a:cubicBezTo>
                    <a:pt x="0" y="3"/>
                    <a:pt x="6"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5">
              <a:extLst>
                <a:ext uri="{FF2B5EF4-FFF2-40B4-BE49-F238E27FC236}">
                  <a16:creationId xmlns:a16="http://schemas.microsoft.com/office/drawing/2014/main" id="{8832C13C-A4F0-4703-AE7F-2C476180D0EA}"/>
                </a:ext>
              </a:extLst>
            </p:cNvPr>
            <p:cNvSpPr>
              <a:spLocks noEditPoints="1"/>
            </p:cNvSpPr>
            <p:nvPr userDrawn="1"/>
          </p:nvSpPr>
          <p:spPr bwMode="auto">
            <a:xfrm>
              <a:off x="3585506" y="2424155"/>
              <a:ext cx="447421" cy="450246"/>
            </a:xfrm>
            <a:custGeom>
              <a:avLst/>
              <a:gdLst>
                <a:gd name="T0" fmla="*/ 0 w 791"/>
                <a:gd name="T1" fmla="*/ 741 h 796"/>
                <a:gd name="T2" fmla="*/ 96 w 791"/>
                <a:gd name="T3" fmla="*/ 197 h 796"/>
                <a:gd name="T4" fmla="*/ 51 w 791"/>
                <a:gd name="T5" fmla="*/ 6 h 796"/>
                <a:gd name="T6" fmla="*/ 577 w 791"/>
                <a:gd name="T7" fmla="*/ 129 h 796"/>
                <a:gd name="T8" fmla="*/ 695 w 791"/>
                <a:gd name="T9" fmla="*/ 196 h 796"/>
                <a:gd name="T10" fmla="*/ 791 w 791"/>
                <a:gd name="T11" fmla="*/ 742 h 796"/>
                <a:gd name="T12" fmla="*/ 535 w 791"/>
                <a:gd name="T13" fmla="*/ 539 h 796"/>
                <a:gd name="T14" fmla="*/ 738 w 791"/>
                <a:gd name="T15" fmla="*/ 794 h 796"/>
                <a:gd name="T16" fmla="*/ 59 w 791"/>
                <a:gd name="T17" fmla="*/ 796 h 796"/>
                <a:gd name="T18" fmla="*/ 216 w 791"/>
                <a:gd name="T19" fmla="*/ 665 h 796"/>
                <a:gd name="T20" fmla="*/ 379 w 791"/>
                <a:gd name="T21" fmla="*/ 475 h 796"/>
                <a:gd name="T22" fmla="*/ 380 w 791"/>
                <a:gd name="T23" fmla="*/ 331 h 796"/>
                <a:gd name="T24" fmla="*/ 271 w 791"/>
                <a:gd name="T25" fmla="*/ 293 h 796"/>
                <a:gd name="T26" fmla="*/ 379 w 791"/>
                <a:gd name="T27" fmla="*/ 475 h 796"/>
                <a:gd name="T28" fmla="*/ 467 w 791"/>
                <a:gd name="T29" fmla="*/ 285 h 796"/>
                <a:gd name="T30" fmla="*/ 410 w 791"/>
                <a:gd name="T31" fmla="*/ 450 h 796"/>
                <a:gd name="T32" fmla="*/ 519 w 791"/>
                <a:gd name="T33" fmla="*/ 466 h 796"/>
                <a:gd name="T34" fmla="*/ 558 w 791"/>
                <a:gd name="T35" fmla="*/ 512 h 796"/>
                <a:gd name="T36" fmla="*/ 560 w 791"/>
                <a:gd name="T37" fmla="*/ 315 h 796"/>
                <a:gd name="T38" fmla="*/ 547 w 791"/>
                <a:gd name="T39" fmla="*/ 299 h 796"/>
                <a:gd name="T40" fmla="*/ 470 w 791"/>
                <a:gd name="T41" fmla="*/ 496 h 796"/>
                <a:gd name="T42" fmla="*/ 367 w 791"/>
                <a:gd name="T43" fmla="*/ 505 h 796"/>
                <a:gd name="T44" fmla="*/ 259 w 791"/>
                <a:gd name="T45" fmla="*/ 496 h 796"/>
                <a:gd name="T46" fmla="*/ 242 w 791"/>
                <a:gd name="T47" fmla="*/ 298 h 796"/>
                <a:gd name="T48" fmla="*/ 230 w 791"/>
                <a:gd name="T49" fmla="*/ 498 h 796"/>
                <a:gd name="T50" fmla="*/ 252 w 791"/>
                <a:gd name="T51" fmla="*/ 512 h 796"/>
                <a:gd name="T52" fmla="*/ 361 w 791"/>
                <a:gd name="T53" fmla="*/ 519 h 796"/>
                <a:gd name="T54" fmla="*/ 463 w 791"/>
                <a:gd name="T55" fmla="*/ 512 h 796"/>
                <a:gd name="T56" fmla="*/ 81 w 791"/>
                <a:gd name="T57" fmla="*/ 455 h 796"/>
                <a:gd name="T58" fmla="*/ 125 w 791"/>
                <a:gd name="T59" fmla="*/ 487 h 796"/>
                <a:gd name="T60" fmla="*/ 190 w 791"/>
                <a:gd name="T61" fmla="*/ 478 h 796"/>
                <a:gd name="T62" fmla="*/ 185 w 791"/>
                <a:gd name="T63" fmla="*/ 436 h 796"/>
                <a:gd name="T64" fmla="*/ 129 w 791"/>
                <a:gd name="T65" fmla="*/ 427 h 796"/>
                <a:gd name="T66" fmla="*/ 81 w 791"/>
                <a:gd name="T67" fmla="*/ 455 h 796"/>
                <a:gd name="T68" fmla="*/ 190 w 791"/>
                <a:gd name="T69" fmla="*/ 320 h 796"/>
                <a:gd name="T70" fmla="*/ 128 w 791"/>
                <a:gd name="T71" fmla="*/ 310 h 796"/>
                <a:gd name="T72" fmla="*/ 81 w 791"/>
                <a:gd name="T73" fmla="*/ 339 h 796"/>
                <a:gd name="T74" fmla="*/ 130 w 791"/>
                <a:gd name="T75" fmla="*/ 368 h 796"/>
                <a:gd name="T76" fmla="*/ 190 w 791"/>
                <a:gd name="T77" fmla="*/ 360 h 796"/>
                <a:gd name="T78" fmla="*/ 597 w 791"/>
                <a:gd name="T79" fmla="*/ 478 h 796"/>
                <a:gd name="T80" fmla="*/ 685 w 791"/>
                <a:gd name="T81" fmla="*/ 475 h 796"/>
                <a:gd name="T82" fmla="*/ 686 w 791"/>
                <a:gd name="T83" fmla="*/ 439 h 796"/>
                <a:gd name="T84" fmla="*/ 597 w 791"/>
                <a:gd name="T85" fmla="*/ 436 h 796"/>
                <a:gd name="T86" fmla="*/ 597 w 791"/>
                <a:gd name="T87" fmla="*/ 359 h 796"/>
                <a:gd name="T88" fmla="*/ 698 w 791"/>
                <a:gd name="T89" fmla="*/ 343 h 796"/>
                <a:gd name="T90" fmla="*/ 597 w 791"/>
                <a:gd name="T91" fmla="*/ 32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91" h="796">
                  <a:moveTo>
                    <a:pt x="256" y="539"/>
                  </a:moveTo>
                  <a:cubicBezTo>
                    <a:pt x="128" y="554"/>
                    <a:pt x="43" y="621"/>
                    <a:pt x="0" y="741"/>
                  </a:cubicBezTo>
                  <a:cubicBezTo>
                    <a:pt x="0" y="513"/>
                    <a:pt x="0" y="284"/>
                    <a:pt x="0" y="56"/>
                  </a:cubicBezTo>
                  <a:cubicBezTo>
                    <a:pt x="23" y="109"/>
                    <a:pt x="49" y="160"/>
                    <a:pt x="96" y="197"/>
                  </a:cubicBezTo>
                  <a:cubicBezTo>
                    <a:pt x="142" y="233"/>
                    <a:pt x="196" y="250"/>
                    <a:pt x="255" y="259"/>
                  </a:cubicBezTo>
                  <a:cubicBezTo>
                    <a:pt x="239" y="132"/>
                    <a:pt x="174" y="47"/>
                    <a:pt x="51" y="6"/>
                  </a:cubicBezTo>
                  <a:cubicBezTo>
                    <a:pt x="67" y="2"/>
                    <a:pt x="709" y="0"/>
                    <a:pt x="741" y="5"/>
                  </a:cubicBezTo>
                  <a:cubicBezTo>
                    <a:pt x="671" y="31"/>
                    <a:pt x="613" y="66"/>
                    <a:pt x="577" y="129"/>
                  </a:cubicBezTo>
                  <a:cubicBezTo>
                    <a:pt x="554" y="169"/>
                    <a:pt x="542" y="212"/>
                    <a:pt x="535" y="260"/>
                  </a:cubicBezTo>
                  <a:cubicBezTo>
                    <a:pt x="594" y="250"/>
                    <a:pt x="649" y="233"/>
                    <a:pt x="695" y="196"/>
                  </a:cubicBezTo>
                  <a:cubicBezTo>
                    <a:pt x="741" y="159"/>
                    <a:pt x="768" y="109"/>
                    <a:pt x="791" y="56"/>
                  </a:cubicBezTo>
                  <a:cubicBezTo>
                    <a:pt x="791" y="285"/>
                    <a:pt x="791" y="513"/>
                    <a:pt x="791" y="742"/>
                  </a:cubicBezTo>
                  <a:cubicBezTo>
                    <a:pt x="764" y="676"/>
                    <a:pt x="728" y="617"/>
                    <a:pt x="664" y="580"/>
                  </a:cubicBezTo>
                  <a:cubicBezTo>
                    <a:pt x="625" y="558"/>
                    <a:pt x="582" y="545"/>
                    <a:pt x="535" y="539"/>
                  </a:cubicBezTo>
                  <a:cubicBezTo>
                    <a:pt x="552" y="666"/>
                    <a:pt x="617" y="751"/>
                    <a:pt x="738" y="790"/>
                  </a:cubicBezTo>
                  <a:cubicBezTo>
                    <a:pt x="738" y="793"/>
                    <a:pt x="738" y="793"/>
                    <a:pt x="738" y="794"/>
                  </a:cubicBezTo>
                  <a:cubicBezTo>
                    <a:pt x="738" y="794"/>
                    <a:pt x="737" y="795"/>
                    <a:pt x="736" y="795"/>
                  </a:cubicBezTo>
                  <a:cubicBezTo>
                    <a:pt x="510" y="795"/>
                    <a:pt x="285" y="795"/>
                    <a:pt x="59" y="796"/>
                  </a:cubicBezTo>
                  <a:cubicBezTo>
                    <a:pt x="56" y="796"/>
                    <a:pt x="52" y="795"/>
                    <a:pt x="49" y="793"/>
                  </a:cubicBezTo>
                  <a:cubicBezTo>
                    <a:pt x="118" y="767"/>
                    <a:pt x="179" y="731"/>
                    <a:pt x="216" y="665"/>
                  </a:cubicBezTo>
                  <a:cubicBezTo>
                    <a:pt x="237" y="626"/>
                    <a:pt x="249" y="584"/>
                    <a:pt x="256" y="539"/>
                  </a:cubicBezTo>
                  <a:close/>
                  <a:moveTo>
                    <a:pt x="379" y="475"/>
                  </a:moveTo>
                  <a:cubicBezTo>
                    <a:pt x="379" y="468"/>
                    <a:pt x="380" y="463"/>
                    <a:pt x="380" y="459"/>
                  </a:cubicBezTo>
                  <a:cubicBezTo>
                    <a:pt x="380" y="416"/>
                    <a:pt x="380" y="374"/>
                    <a:pt x="380" y="331"/>
                  </a:cubicBezTo>
                  <a:cubicBezTo>
                    <a:pt x="380" y="305"/>
                    <a:pt x="369" y="292"/>
                    <a:pt x="343" y="286"/>
                  </a:cubicBezTo>
                  <a:cubicBezTo>
                    <a:pt x="318" y="280"/>
                    <a:pt x="296" y="292"/>
                    <a:pt x="271" y="293"/>
                  </a:cubicBezTo>
                  <a:cubicBezTo>
                    <a:pt x="271" y="352"/>
                    <a:pt x="271" y="409"/>
                    <a:pt x="271" y="466"/>
                  </a:cubicBezTo>
                  <a:cubicBezTo>
                    <a:pt x="307" y="471"/>
                    <a:pt x="343" y="462"/>
                    <a:pt x="379" y="475"/>
                  </a:cubicBezTo>
                  <a:close/>
                  <a:moveTo>
                    <a:pt x="519" y="293"/>
                  </a:moveTo>
                  <a:cubicBezTo>
                    <a:pt x="500" y="290"/>
                    <a:pt x="483" y="287"/>
                    <a:pt x="467" y="285"/>
                  </a:cubicBezTo>
                  <a:cubicBezTo>
                    <a:pt x="437" y="282"/>
                    <a:pt x="408" y="299"/>
                    <a:pt x="410" y="334"/>
                  </a:cubicBezTo>
                  <a:cubicBezTo>
                    <a:pt x="412" y="373"/>
                    <a:pt x="410" y="411"/>
                    <a:pt x="410" y="450"/>
                  </a:cubicBezTo>
                  <a:cubicBezTo>
                    <a:pt x="410" y="458"/>
                    <a:pt x="410" y="466"/>
                    <a:pt x="410" y="471"/>
                  </a:cubicBezTo>
                  <a:cubicBezTo>
                    <a:pt x="448" y="469"/>
                    <a:pt x="483" y="468"/>
                    <a:pt x="519" y="466"/>
                  </a:cubicBezTo>
                  <a:cubicBezTo>
                    <a:pt x="519" y="408"/>
                    <a:pt x="519" y="351"/>
                    <a:pt x="519" y="293"/>
                  </a:cubicBezTo>
                  <a:close/>
                  <a:moveTo>
                    <a:pt x="558" y="512"/>
                  </a:moveTo>
                  <a:cubicBezTo>
                    <a:pt x="559" y="506"/>
                    <a:pt x="560" y="504"/>
                    <a:pt x="560" y="501"/>
                  </a:cubicBezTo>
                  <a:cubicBezTo>
                    <a:pt x="560" y="439"/>
                    <a:pt x="560" y="377"/>
                    <a:pt x="560" y="315"/>
                  </a:cubicBezTo>
                  <a:cubicBezTo>
                    <a:pt x="560" y="312"/>
                    <a:pt x="560" y="310"/>
                    <a:pt x="559" y="307"/>
                  </a:cubicBezTo>
                  <a:cubicBezTo>
                    <a:pt x="559" y="301"/>
                    <a:pt x="556" y="298"/>
                    <a:pt x="547" y="299"/>
                  </a:cubicBezTo>
                  <a:cubicBezTo>
                    <a:pt x="547" y="364"/>
                    <a:pt x="547" y="429"/>
                    <a:pt x="547" y="496"/>
                  </a:cubicBezTo>
                  <a:cubicBezTo>
                    <a:pt x="520" y="496"/>
                    <a:pt x="495" y="496"/>
                    <a:pt x="470" y="496"/>
                  </a:cubicBezTo>
                  <a:cubicBezTo>
                    <a:pt x="453" y="495"/>
                    <a:pt x="437" y="498"/>
                    <a:pt x="421" y="505"/>
                  </a:cubicBezTo>
                  <a:cubicBezTo>
                    <a:pt x="404" y="513"/>
                    <a:pt x="386" y="512"/>
                    <a:pt x="367" y="505"/>
                  </a:cubicBezTo>
                  <a:cubicBezTo>
                    <a:pt x="354" y="500"/>
                    <a:pt x="339" y="497"/>
                    <a:pt x="325" y="496"/>
                  </a:cubicBezTo>
                  <a:cubicBezTo>
                    <a:pt x="303" y="495"/>
                    <a:pt x="281" y="496"/>
                    <a:pt x="259" y="496"/>
                  </a:cubicBezTo>
                  <a:cubicBezTo>
                    <a:pt x="254" y="496"/>
                    <a:pt x="249" y="495"/>
                    <a:pt x="242" y="494"/>
                  </a:cubicBezTo>
                  <a:cubicBezTo>
                    <a:pt x="242" y="428"/>
                    <a:pt x="242" y="363"/>
                    <a:pt x="242" y="298"/>
                  </a:cubicBezTo>
                  <a:cubicBezTo>
                    <a:pt x="228" y="300"/>
                    <a:pt x="230" y="309"/>
                    <a:pt x="230" y="316"/>
                  </a:cubicBezTo>
                  <a:cubicBezTo>
                    <a:pt x="230" y="377"/>
                    <a:pt x="230" y="438"/>
                    <a:pt x="230" y="498"/>
                  </a:cubicBezTo>
                  <a:cubicBezTo>
                    <a:pt x="230" y="502"/>
                    <a:pt x="231" y="506"/>
                    <a:pt x="232" y="512"/>
                  </a:cubicBezTo>
                  <a:cubicBezTo>
                    <a:pt x="239" y="512"/>
                    <a:pt x="246" y="512"/>
                    <a:pt x="252" y="512"/>
                  </a:cubicBezTo>
                  <a:cubicBezTo>
                    <a:pt x="278" y="512"/>
                    <a:pt x="303" y="511"/>
                    <a:pt x="328" y="512"/>
                  </a:cubicBezTo>
                  <a:cubicBezTo>
                    <a:pt x="339" y="512"/>
                    <a:pt x="351" y="515"/>
                    <a:pt x="361" y="519"/>
                  </a:cubicBezTo>
                  <a:cubicBezTo>
                    <a:pt x="384" y="528"/>
                    <a:pt x="406" y="529"/>
                    <a:pt x="428" y="519"/>
                  </a:cubicBezTo>
                  <a:cubicBezTo>
                    <a:pt x="440" y="513"/>
                    <a:pt x="451" y="511"/>
                    <a:pt x="463" y="512"/>
                  </a:cubicBezTo>
                  <a:cubicBezTo>
                    <a:pt x="494" y="512"/>
                    <a:pt x="526" y="512"/>
                    <a:pt x="558" y="512"/>
                  </a:cubicBezTo>
                  <a:close/>
                  <a:moveTo>
                    <a:pt x="81" y="455"/>
                  </a:moveTo>
                  <a:cubicBezTo>
                    <a:pt x="86" y="462"/>
                    <a:pt x="91" y="472"/>
                    <a:pt x="97" y="480"/>
                  </a:cubicBezTo>
                  <a:cubicBezTo>
                    <a:pt x="104" y="489"/>
                    <a:pt x="117" y="493"/>
                    <a:pt x="125" y="487"/>
                  </a:cubicBezTo>
                  <a:cubicBezTo>
                    <a:pt x="138" y="477"/>
                    <a:pt x="151" y="479"/>
                    <a:pt x="165" y="478"/>
                  </a:cubicBezTo>
                  <a:cubicBezTo>
                    <a:pt x="173" y="478"/>
                    <a:pt x="182" y="478"/>
                    <a:pt x="190" y="478"/>
                  </a:cubicBezTo>
                  <a:cubicBezTo>
                    <a:pt x="190" y="463"/>
                    <a:pt x="190" y="450"/>
                    <a:pt x="190" y="438"/>
                  </a:cubicBezTo>
                  <a:cubicBezTo>
                    <a:pt x="188" y="437"/>
                    <a:pt x="186" y="436"/>
                    <a:pt x="185" y="436"/>
                  </a:cubicBezTo>
                  <a:cubicBezTo>
                    <a:pt x="176" y="436"/>
                    <a:pt x="167" y="436"/>
                    <a:pt x="157" y="436"/>
                  </a:cubicBezTo>
                  <a:cubicBezTo>
                    <a:pt x="147" y="435"/>
                    <a:pt x="137" y="436"/>
                    <a:pt x="129" y="427"/>
                  </a:cubicBezTo>
                  <a:cubicBezTo>
                    <a:pt x="119" y="417"/>
                    <a:pt x="103" y="422"/>
                    <a:pt x="95" y="434"/>
                  </a:cubicBezTo>
                  <a:cubicBezTo>
                    <a:pt x="91" y="441"/>
                    <a:pt x="86" y="448"/>
                    <a:pt x="81" y="455"/>
                  </a:cubicBezTo>
                  <a:close/>
                  <a:moveTo>
                    <a:pt x="190" y="360"/>
                  </a:moveTo>
                  <a:cubicBezTo>
                    <a:pt x="190" y="345"/>
                    <a:pt x="190" y="333"/>
                    <a:pt x="190" y="320"/>
                  </a:cubicBezTo>
                  <a:cubicBezTo>
                    <a:pt x="178" y="320"/>
                    <a:pt x="169" y="320"/>
                    <a:pt x="159" y="320"/>
                  </a:cubicBezTo>
                  <a:cubicBezTo>
                    <a:pt x="148" y="320"/>
                    <a:pt x="137" y="320"/>
                    <a:pt x="128" y="310"/>
                  </a:cubicBezTo>
                  <a:cubicBezTo>
                    <a:pt x="121" y="302"/>
                    <a:pt x="104" y="305"/>
                    <a:pt x="98" y="314"/>
                  </a:cubicBezTo>
                  <a:cubicBezTo>
                    <a:pt x="91" y="322"/>
                    <a:pt x="86" y="332"/>
                    <a:pt x="81" y="339"/>
                  </a:cubicBezTo>
                  <a:cubicBezTo>
                    <a:pt x="85" y="346"/>
                    <a:pt x="90" y="352"/>
                    <a:pt x="93" y="358"/>
                  </a:cubicBezTo>
                  <a:cubicBezTo>
                    <a:pt x="101" y="373"/>
                    <a:pt x="117" y="378"/>
                    <a:pt x="130" y="368"/>
                  </a:cubicBezTo>
                  <a:cubicBezTo>
                    <a:pt x="139" y="360"/>
                    <a:pt x="148" y="360"/>
                    <a:pt x="159" y="360"/>
                  </a:cubicBezTo>
                  <a:cubicBezTo>
                    <a:pt x="169" y="360"/>
                    <a:pt x="179" y="360"/>
                    <a:pt x="190" y="360"/>
                  </a:cubicBezTo>
                  <a:close/>
                  <a:moveTo>
                    <a:pt x="597" y="436"/>
                  </a:moveTo>
                  <a:cubicBezTo>
                    <a:pt x="597" y="451"/>
                    <a:pt x="597" y="464"/>
                    <a:pt x="597" y="478"/>
                  </a:cubicBezTo>
                  <a:cubicBezTo>
                    <a:pt x="618" y="478"/>
                    <a:pt x="638" y="479"/>
                    <a:pt x="658" y="478"/>
                  </a:cubicBezTo>
                  <a:cubicBezTo>
                    <a:pt x="667" y="478"/>
                    <a:pt x="677" y="477"/>
                    <a:pt x="685" y="475"/>
                  </a:cubicBezTo>
                  <a:cubicBezTo>
                    <a:pt x="695" y="472"/>
                    <a:pt x="698" y="464"/>
                    <a:pt x="698" y="455"/>
                  </a:cubicBezTo>
                  <a:cubicBezTo>
                    <a:pt x="698" y="446"/>
                    <a:pt x="694" y="441"/>
                    <a:pt x="686" y="439"/>
                  </a:cubicBezTo>
                  <a:cubicBezTo>
                    <a:pt x="681" y="438"/>
                    <a:pt x="677" y="436"/>
                    <a:pt x="672" y="436"/>
                  </a:cubicBezTo>
                  <a:cubicBezTo>
                    <a:pt x="648" y="436"/>
                    <a:pt x="623" y="436"/>
                    <a:pt x="597" y="436"/>
                  </a:cubicBezTo>
                  <a:close/>
                  <a:moveTo>
                    <a:pt x="597" y="320"/>
                  </a:moveTo>
                  <a:cubicBezTo>
                    <a:pt x="597" y="334"/>
                    <a:pt x="597" y="346"/>
                    <a:pt x="597" y="359"/>
                  </a:cubicBezTo>
                  <a:cubicBezTo>
                    <a:pt x="626" y="359"/>
                    <a:pt x="653" y="360"/>
                    <a:pt x="681" y="359"/>
                  </a:cubicBezTo>
                  <a:cubicBezTo>
                    <a:pt x="691" y="359"/>
                    <a:pt x="696" y="352"/>
                    <a:pt x="698" y="343"/>
                  </a:cubicBezTo>
                  <a:cubicBezTo>
                    <a:pt x="700" y="330"/>
                    <a:pt x="692" y="321"/>
                    <a:pt x="677" y="320"/>
                  </a:cubicBezTo>
                  <a:cubicBezTo>
                    <a:pt x="651" y="319"/>
                    <a:pt x="625" y="320"/>
                    <a:pt x="597" y="3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6">
              <a:extLst>
                <a:ext uri="{FF2B5EF4-FFF2-40B4-BE49-F238E27FC236}">
                  <a16:creationId xmlns:a16="http://schemas.microsoft.com/office/drawing/2014/main" id="{6A4A24B4-DB99-464C-94F9-FCC2083A91C9}"/>
                </a:ext>
              </a:extLst>
            </p:cNvPr>
            <p:cNvSpPr>
              <a:spLocks/>
            </p:cNvSpPr>
            <p:nvPr userDrawn="1"/>
          </p:nvSpPr>
          <p:spPr bwMode="auto">
            <a:xfrm>
              <a:off x="3781535" y="3181156"/>
              <a:ext cx="12428" cy="15818"/>
            </a:xfrm>
            <a:custGeom>
              <a:avLst/>
              <a:gdLst>
                <a:gd name="T0" fmla="*/ 22 w 22"/>
                <a:gd name="T1" fmla="*/ 28 h 28"/>
                <a:gd name="T2" fmla="*/ 0 w 22"/>
                <a:gd name="T3" fmla="*/ 28 h 28"/>
                <a:gd name="T4" fmla="*/ 10 w 22"/>
                <a:gd name="T5" fmla="*/ 0 h 28"/>
                <a:gd name="T6" fmla="*/ 22 w 22"/>
                <a:gd name="T7" fmla="*/ 28 h 28"/>
              </a:gdLst>
              <a:ahLst/>
              <a:cxnLst>
                <a:cxn ang="0">
                  <a:pos x="T0" y="T1"/>
                </a:cxn>
                <a:cxn ang="0">
                  <a:pos x="T2" y="T3"/>
                </a:cxn>
                <a:cxn ang="0">
                  <a:pos x="T4" y="T5"/>
                </a:cxn>
                <a:cxn ang="0">
                  <a:pos x="T6" y="T7"/>
                </a:cxn>
              </a:cxnLst>
              <a:rect l="0" t="0" r="r" b="b"/>
              <a:pathLst>
                <a:path w="22" h="28">
                  <a:moveTo>
                    <a:pt x="22" y="28"/>
                  </a:moveTo>
                  <a:cubicBezTo>
                    <a:pt x="14" y="28"/>
                    <a:pt x="9" y="28"/>
                    <a:pt x="0" y="28"/>
                  </a:cubicBezTo>
                  <a:cubicBezTo>
                    <a:pt x="3" y="19"/>
                    <a:pt x="6" y="12"/>
                    <a:pt x="10" y="0"/>
                  </a:cubicBezTo>
                  <a:cubicBezTo>
                    <a:pt x="15" y="11"/>
                    <a:pt x="18" y="19"/>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90">
              <a:extLst>
                <a:ext uri="{FF2B5EF4-FFF2-40B4-BE49-F238E27FC236}">
                  <a16:creationId xmlns:a16="http://schemas.microsoft.com/office/drawing/2014/main" id="{81A975C9-4464-47F6-A4A1-09DED87B2306}"/>
                </a:ext>
              </a:extLst>
            </p:cNvPr>
            <p:cNvSpPr>
              <a:spLocks/>
            </p:cNvSpPr>
            <p:nvPr userDrawn="1"/>
          </p:nvSpPr>
          <p:spPr bwMode="auto">
            <a:xfrm>
              <a:off x="3645388" y="2686281"/>
              <a:ext cx="12428" cy="8474"/>
            </a:xfrm>
            <a:custGeom>
              <a:avLst/>
              <a:gdLst>
                <a:gd name="T0" fmla="*/ 22 w 22"/>
                <a:gd name="T1" fmla="*/ 0 h 15"/>
                <a:gd name="T2" fmla="*/ 0 w 22"/>
                <a:gd name="T3" fmla="*/ 1 h 15"/>
                <a:gd name="T4" fmla="*/ 22 w 22"/>
                <a:gd name="T5" fmla="*/ 0 h 15"/>
              </a:gdLst>
              <a:ahLst/>
              <a:cxnLst>
                <a:cxn ang="0">
                  <a:pos x="T0" y="T1"/>
                </a:cxn>
                <a:cxn ang="0">
                  <a:pos x="T2" y="T3"/>
                </a:cxn>
                <a:cxn ang="0">
                  <a:pos x="T4" y="T5"/>
                </a:cxn>
              </a:cxnLst>
              <a:rect l="0" t="0" r="r" b="b"/>
              <a:pathLst>
                <a:path w="22" h="15">
                  <a:moveTo>
                    <a:pt x="22" y="0"/>
                  </a:moveTo>
                  <a:cubicBezTo>
                    <a:pt x="10" y="15"/>
                    <a:pt x="10" y="15"/>
                    <a:pt x="0" y="1"/>
                  </a:cubicBezTo>
                  <a:cubicBezTo>
                    <a:pt x="7" y="0"/>
                    <a:pt x="1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91">
              <a:extLst>
                <a:ext uri="{FF2B5EF4-FFF2-40B4-BE49-F238E27FC236}">
                  <a16:creationId xmlns:a16="http://schemas.microsoft.com/office/drawing/2014/main" id="{387CFB0E-3B71-496A-B9D5-4F539BA7C360}"/>
                </a:ext>
              </a:extLst>
            </p:cNvPr>
            <p:cNvSpPr>
              <a:spLocks/>
            </p:cNvSpPr>
            <p:nvPr userDrawn="1"/>
          </p:nvSpPr>
          <p:spPr bwMode="auto">
            <a:xfrm>
              <a:off x="3646518" y="2669898"/>
              <a:ext cx="9604" cy="6779"/>
            </a:xfrm>
            <a:custGeom>
              <a:avLst/>
              <a:gdLst>
                <a:gd name="T0" fmla="*/ 17 w 17"/>
                <a:gd name="T1" fmla="*/ 12 h 12"/>
                <a:gd name="T2" fmla="*/ 0 w 17"/>
                <a:gd name="T3" fmla="*/ 12 h 12"/>
                <a:gd name="T4" fmla="*/ 17 w 17"/>
                <a:gd name="T5" fmla="*/ 12 h 12"/>
              </a:gdLst>
              <a:ahLst/>
              <a:cxnLst>
                <a:cxn ang="0">
                  <a:pos x="T0" y="T1"/>
                </a:cxn>
                <a:cxn ang="0">
                  <a:pos x="T2" y="T3"/>
                </a:cxn>
                <a:cxn ang="0">
                  <a:pos x="T4" y="T5"/>
                </a:cxn>
              </a:cxnLst>
              <a:rect l="0" t="0" r="r" b="b"/>
              <a:pathLst>
                <a:path w="17" h="12">
                  <a:moveTo>
                    <a:pt x="17" y="12"/>
                  </a:moveTo>
                  <a:cubicBezTo>
                    <a:pt x="11" y="12"/>
                    <a:pt x="5" y="12"/>
                    <a:pt x="0" y="12"/>
                  </a:cubicBezTo>
                  <a:cubicBezTo>
                    <a:pt x="7" y="0"/>
                    <a:pt x="7" y="0"/>
                    <a:pt x="1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92">
              <a:extLst>
                <a:ext uri="{FF2B5EF4-FFF2-40B4-BE49-F238E27FC236}">
                  <a16:creationId xmlns:a16="http://schemas.microsoft.com/office/drawing/2014/main" id="{13020476-D750-46C4-A530-47DD869132CF}"/>
                </a:ext>
              </a:extLst>
            </p:cNvPr>
            <p:cNvSpPr>
              <a:spLocks/>
            </p:cNvSpPr>
            <p:nvPr userDrawn="1"/>
          </p:nvSpPr>
          <p:spPr bwMode="auto">
            <a:xfrm>
              <a:off x="3645388" y="2621315"/>
              <a:ext cx="11299" cy="7909"/>
            </a:xfrm>
            <a:custGeom>
              <a:avLst/>
              <a:gdLst>
                <a:gd name="T0" fmla="*/ 0 w 20"/>
                <a:gd name="T1" fmla="*/ 0 h 14"/>
                <a:gd name="T2" fmla="*/ 20 w 20"/>
                <a:gd name="T3" fmla="*/ 0 h 14"/>
                <a:gd name="T4" fmla="*/ 0 w 20"/>
                <a:gd name="T5" fmla="*/ 0 h 14"/>
              </a:gdLst>
              <a:ahLst/>
              <a:cxnLst>
                <a:cxn ang="0">
                  <a:pos x="T0" y="T1"/>
                </a:cxn>
                <a:cxn ang="0">
                  <a:pos x="T2" y="T3"/>
                </a:cxn>
                <a:cxn ang="0">
                  <a:pos x="T4" y="T5"/>
                </a:cxn>
              </a:cxnLst>
              <a:rect l="0" t="0" r="r" b="b"/>
              <a:pathLst>
                <a:path w="20" h="14">
                  <a:moveTo>
                    <a:pt x="0" y="0"/>
                  </a:moveTo>
                  <a:cubicBezTo>
                    <a:pt x="8" y="0"/>
                    <a:pt x="13" y="0"/>
                    <a:pt x="20" y="0"/>
                  </a:cubicBezTo>
                  <a:cubicBezTo>
                    <a:pt x="11" y="14"/>
                    <a:pt x="1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93">
              <a:extLst>
                <a:ext uri="{FF2B5EF4-FFF2-40B4-BE49-F238E27FC236}">
                  <a16:creationId xmlns:a16="http://schemas.microsoft.com/office/drawing/2014/main" id="{69D21145-9145-4062-A2B1-95871DAE6E3D}"/>
                </a:ext>
              </a:extLst>
            </p:cNvPr>
            <p:cNvSpPr>
              <a:spLocks/>
            </p:cNvSpPr>
            <p:nvPr userDrawn="1"/>
          </p:nvSpPr>
          <p:spPr bwMode="auto">
            <a:xfrm>
              <a:off x="3645953" y="2604367"/>
              <a:ext cx="10169" cy="6779"/>
            </a:xfrm>
            <a:custGeom>
              <a:avLst/>
              <a:gdLst>
                <a:gd name="T0" fmla="*/ 18 w 18"/>
                <a:gd name="T1" fmla="*/ 12 h 12"/>
                <a:gd name="T2" fmla="*/ 0 w 18"/>
                <a:gd name="T3" fmla="*/ 12 h 12"/>
                <a:gd name="T4" fmla="*/ 18 w 18"/>
                <a:gd name="T5" fmla="*/ 12 h 12"/>
              </a:gdLst>
              <a:ahLst/>
              <a:cxnLst>
                <a:cxn ang="0">
                  <a:pos x="T0" y="T1"/>
                </a:cxn>
                <a:cxn ang="0">
                  <a:pos x="T2" y="T3"/>
                </a:cxn>
                <a:cxn ang="0">
                  <a:pos x="T4" y="T5"/>
                </a:cxn>
              </a:cxnLst>
              <a:rect l="0" t="0" r="r" b="b"/>
              <a:pathLst>
                <a:path w="18" h="12">
                  <a:moveTo>
                    <a:pt x="18" y="12"/>
                  </a:moveTo>
                  <a:cubicBezTo>
                    <a:pt x="12" y="12"/>
                    <a:pt x="6" y="12"/>
                    <a:pt x="0" y="12"/>
                  </a:cubicBezTo>
                  <a:cubicBezTo>
                    <a:pt x="9" y="0"/>
                    <a:pt x="9" y="0"/>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95" name="平行四边形 194">
            <a:extLst>
              <a:ext uri="{FF2B5EF4-FFF2-40B4-BE49-F238E27FC236}">
                <a16:creationId xmlns:a16="http://schemas.microsoft.com/office/drawing/2014/main" id="{0B8D082F-0F77-4C7E-A6D6-F15271F6CE75}"/>
              </a:ext>
            </a:extLst>
          </p:cNvPr>
          <p:cNvSpPr/>
          <p:nvPr userDrawn="1"/>
        </p:nvSpPr>
        <p:spPr>
          <a:xfrm>
            <a:off x="666413" y="922868"/>
            <a:ext cx="2091039" cy="105832"/>
          </a:xfrm>
          <a:prstGeom prst="parallelogram">
            <a:avLst>
              <a:gd name="adj" fmla="val 255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6" name="直接连接符 195">
            <a:extLst>
              <a:ext uri="{FF2B5EF4-FFF2-40B4-BE49-F238E27FC236}">
                <a16:creationId xmlns:a16="http://schemas.microsoft.com/office/drawing/2014/main" id="{1E951493-EDA1-4AFD-9750-4B4C31431691}"/>
              </a:ext>
            </a:extLst>
          </p:cNvPr>
          <p:cNvCxnSpPr>
            <a:cxnSpLocks/>
          </p:cNvCxnSpPr>
          <p:nvPr userDrawn="1"/>
        </p:nvCxnSpPr>
        <p:spPr>
          <a:xfrm>
            <a:off x="660400" y="6235700"/>
            <a:ext cx="1086518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9" name="标题 70">
            <a:extLst>
              <a:ext uri="{FF2B5EF4-FFF2-40B4-BE49-F238E27FC236}">
                <a16:creationId xmlns:a16="http://schemas.microsoft.com/office/drawing/2014/main" id="{D5E1A95B-51F6-4AF9-972B-01E582EECBEB}"/>
              </a:ext>
            </a:extLst>
          </p:cNvPr>
          <p:cNvSpPr>
            <a:spLocks noGrp="1"/>
          </p:cNvSpPr>
          <p:nvPr>
            <p:ph type="title" hasCustomPrompt="1"/>
          </p:nvPr>
        </p:nvSpPr>
        <p:spPr>
          <a:xfrm>
            <a:off x="666413" y="-91283"/>
            <a:ext cx="10515600" cy="1325563"/>
          </a:xfrm>
        </p:spPr>
        <p:txBody>
          <a:bodyPr lIns="0">
            <a:normAutofit/>
          </a:bodyPr>
          <a:lstStyle>
            <a:lvl1pPr>
              <a:defRPr sz="3600" b="1" i="1">
                <a:solidFill>
                  <a:schemeClr val="accent1"/>
                </a:solidFill>
                <a:latin typeface="+mj-ea"/>
                <a:ea typeface="+mj-ea"/>
              </a:defRPr>
            </a:lvl1pPr>
          </a:lstStyle>
          <a:p>
            <a:r>
              <a:rPr lang="en-US" altLang="zh-CN"/>
              <a:t>TEXT YOUR POINT HERE</a:t>
            </a:r>
            <a:endParaRPr lang="zh-CN" altLang="en-US"/>
          </a:p>
        </p:txBody>
      </p:sp>
      <p:sp>
        <p:nvSpPr>
          <p:cNvPr id="200" name="文本框 199">
            <a:extLst>
              <a:ext uri="{FF2B5EF4-FFF2-40B4-BE49-F238E27FC236}">
                <a16:creationId xmlns:a16="http://schemas.microsoft.com/office/drawing/2014/main" id="{78D0174E-1B11-4FF9-8B60-BF5690879FA6}"/>
              </a:ext>
            </a:extLst>
          </p:cNvPr>
          <p:cNvSpPr txBox="1"/>
          <p:nvPr userDrawn="1"/>
        </p:nvSpPr>
        <p:spPr>
          <a:xfrm>
            <a:off x="667032" y="6249046"/>
            <a:ext cx="4140200" cy="307777"/>
          </a:xfrm>
          <a:prstGeom prst="rect">
            <a:avLst/>
          </a:prstGeom>
          <a:noFill/>
        </p:spPr>
        <p:txBody>
          <a:bodyPr wrap="square" lIns="0" rIns="0" rtlCol="0">
            <a:spAutoFit/>
          </a:bodyPr>
          <a:lstStyle/>
          <a:p>
            <a:r>
              <a:rPr lang="en-US" altLang="zh-CN" sz="1400">
                <a:solidFill>
                  <a:schemeClr val="accent1"/>
                </a:solidFill>
                <a:latin typeface="Arial" panose="020B0604020202020204" pitchFamily="34" charset="0"/>
                <a:cs typeface="Arial" panose="020B0604020202020204" pitchFamily="34" charset="0"/>
              </a:rPr>
              <a:t>Knowledge leadership for a better world</a:t>
            </a:r>
            <a:endParaRPr lang="en-US" altLang="zh-CN" sz="1400">
              <a:solidFill>
                <a:schemeClr val="accent1"/>
              </a:solidFill>
              <a:latin typeface="Arial" panose="020B0604020202020204" pitchFamily="34" charset="0"/>
              <a:ea typeface="+mj-ea"/>
              <a:cs typeface="Arial" panose="020B0604020202020204" pitchFamily="34" charset="0"/>
            </a:endParaRPr>
          </a:p>
        </p:txBody>
      </p:sp>
      <p:sp>
        <p:nvSpPr>
          <p:cNvPr id="201" name="文本框 200">
            <a:extLst>
              <a:ext uri="{FF2B5EF4-FFF2-40B4-BE49-F238E27FC236}">
                <a16:creationId xmlns:a16="http://schemas.microsoft.com/office/drawing/2014/main" id="{C21AF987-1289-4D3A-BC34-8DB84F813FDD}"/>
              </a:ext>
            </a:extLst>
          </p:cNvPr>
          <p:cNvSpPr txBox="1"/>
          <p:nvPr userDrawn="1"/>
        </p:nvSpPr>
        <p:spPr>
          <a:xfrm>
            <a:off x="7485817" y="6249046"/>
            <a:ext cx="4038600" cy="307777"/>
          </a:xfrm>
          <a:prstGeom prst="rect">
            <a:avLst/>
          </a:prstGeom>
          <a:noFill/>
        </p:spPr>
        <p:txBody>
          <a:bodyPr wrap="square" lIns="0" rIns="0" rtlCol="0">
            <a:spAutoFit/>
          </a:bodyPr>
          <a:lstStyle/>
          <a:p>
            <a:pPr algn="r"/>
            <a:r>
              <a:rPr lang="en-US" altLang="zh-CN" sz="1400">
                <a:solidFill>
                  <a:schemeClr val="accent1"/>
                </a:solidFill>
                <a:latin typeface="Arial" panose="020B0604020202020204" pitchFamily="34" charset="0"/>
                <a:cs typeface="Arial" panose="020B0604020202020204" pitchFamily="34" charset="0"/>
              </a:rPr>
              <a:t>https://www.uq.edu.au/</a:t>
            </a:r>
            <a:endParaRPr lang="en-US" altLang="zh-CN" sz="1400">
              <a:solidFill>
                <a:schemeClr val="accent1"/>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3528132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仅标题">
    <p:bg>
      <p:bgPr>
        <a:blipFill dpi="0" rotWithShape="1">
          <a:blip r:embed="rId2">
            <a:alphaModFix amt="10000"/>
            <a:lum/>
          </a:blip>
          <a:srcRect/>
          <a:stretch>
            <a:fillRect t="-9000" b="-9000"/>
          </a:stretch>
        </a:blipFill>
        <a:effectLst/>
      </p:bgPr>
    </p:bg>
    <p:spTree>
      <p:nvGrpSpPr>
        <p:cNvPr id="1" name=""/>
        <p:cNvGrpSpPr/>
        <p:nvPr/>
      </p:nvGrpSpPr>
      <p:grpSpPr>
        <a:xfrm>
          <a:off x="0" y="0"/>
          <a:ext cx="0" cy="0"/>
          <a:chOff x="0" y="0"/>
          <a:chExt cx="0" cy="0"/>
        </a:xfrm>
      </p:grpSpPr>
      <p:sp>
        <p:nvSpPr>
          <p:cNvPr id="14" name="图片占位符 13">
            <a:extLst>
              <a:ext uri="{FF2B5EF4-FFF2-40B4-BE49-F238E27FC236}">
                <a16:creationId xmlns:a16="http://schemas.microsoft.com/office/drawing/2014/main" id="{F237E70C-81E5-4967-8BF7-7495A7568E0E}"/>
              </a:ext>
            </a:extLst>
          </p:cNvPr>
          <p:cNvSpPr>
            <a:spLocks noGrp="1"/>
          </p:cNvSpPr>
          <p:nvPr userDrawn="1">
            <p:ph type="pic" sz="quarter" idx="13" hasCustomPrompt="1"/>
          </p:nvPr>
        </p:nvSpPr>
        <p:spPr>
          <a:xfrm>
            <a:off x="667033" y="4235310"/>
            <a:ext cx="1985520" cy="2001020"/>
          </a:xfrm>
        </p:spPr>
        <p:txBody>
          <a:bodyPr/>
          <a:lstStyle>
            <a:lvl1pPr>
              <a:defRPr/>
            </a:lvl1pPr>
          </a:lstStyle>
          <a:p>
            <a:r>
              <a:rPr lang="en-US" altLang="zh-CN"/>
              <a:t>image</a:t>
            </a:r>
            <a:endParaRPr lang="zh-CN" altLang="en-US"/>
          </a:p>
        </p:txBody>
      </p:sp>
      <p:sp>
        <p:nvSpPr>
          <p:cNvPr id="80" name="图片占位符 13">
            <a:extLst>
              <a:ext uri="{FF2B5EF4-FFF2-40B4-BE49-F238E27FC236}">
                <a16:creationId xmlns:a16="http://schemas.microsoft.com/office/drawing/2014/main" id="{DED19627-81C0-42B4-95CE-FD992CBDEDF8}"/>
              </a:ext>
            </a:extLst>
          </p:cNvPr>
          <p:cNvSpPr>
            <a:spLocks noGrp="1"/>
          </p:cNvSpPr>
          <p:nvPr userDrawn="1">
            <p:ph type="pic" sz="quarter" idx="14" hasCustomPrompt="1"/>
          </p:nvPr>
        </p:nvSpPr>
        <p:spPr>
          <a:xfrm>
            <a:off x="2651125" y="4234517"/>
            <a:ext cx="1991279" cy="2002367"/>
          </a:xfrm>
        </p:spPr>
        <p:txBody>
          <a:bodyPr/>
          <a:lstStyle>
            <a:lvl1pPr>
              <a:defRPr/>
            </a:lvl1pPr>
          </a:lstStyle>
          <a:p>
            <a:r>
              <a:rPr lang="en-US" altLang="zh-CN"/>
              <a:t>image</a:t>
            </a:r>
            <a:endParaRPr lang="zh-CN" altLang="en-US"/>
          </a:p>
        </p:txBody>
      </p:sp>
      <p:sp>
        <p:nvSpPr>
          <p:cNvPr id="81" name="图片占位符 13">
            <a:extLst>
              <a:ext uri="{FF2B5EF4-FFF2-40B4-BE49-F238E27FC236}">
                <a16:creationId xmlns:a16="http://schemas.microsoft.com/office/drawing/2014/main" id="{0A080B37-853D-45AD-8906-00854B21DBF3}"/>
              </a:ext>
            </a:extLst>
          </p:cNvPr>
          <p:cNvSpPr>
            <a:spLocks noGrp="1"/>
          </p:cNvSpPr>
          <p:nvPr>
            <p:ph type="pic" sz="quarter" idx="15" hasCustomPrompt="1"/>
          </p:nvPr>
        </p:nvSpPr>
        <p:spPr>
          <a:xfrm>
            <a:off x="4642404" y="3329977"/>
            <a:ext cx="2878588" cy="2906739"/>
          </a:xfrm>
          <a:solidFill>
            <a:schemeClr val="accent1">
              <a:alpha val="50000"/>
            </a:schemeClr>
          </a:solidFill>
        </p:spPr>
        <p:txBody>
          <a:bodyPr/>
          <a:lstStyle>
            <a:lvl1pPr>
              <a:defRPr/>
            </a:lvl1pPr>
          </a:lstStyle>
          <a:p>
            <a:r>
              <a:rPr lang="en-US" altLang="zh-CN"/>
              <a:t>Leader image</a:t>
            </a:r>
            <a:endParaRPr lang="zh-CN" altLang="en-US"/>
          </a:p>
        </p:txBody>
      </p:sp>
      <p:sp>
        <p:nvSpPr>
          <p:cNvPr id="82" name="图片占位符 13">
            <a:extLst>
              <a:ext uri="{FF2B5EF4-FFF2-40B4-BE49-F238E27FC236}">
                <a16:creationId xmlns:a16="http://schemas.microsoft.com/office/drawing/2014/main" id="{DD2A04CB-4FC5-4A9D-9BAD-614EDB4FE012}"/>
              </a:ext>
            </a:extLst>
          </p:cNvPr>
          <p:cNvSpPr>
            <a:spLocks noGrp="1"/>
          </p:cNvSpPr>
          <p:nvPr>
            <p:ph type="pic" sz="quarter" idx="16" hasCustomPrompt="1"/>
          </p:nvPr>
        </p:nvSpPr>
        <p:spPr>
          <a:xfrm>
            <a:off x="7520991" y="4225220"/>
            <a:ext cx="2008521" cy="2014931"/>
          </a:xfrm>
        </p:spPr>
        <p:txBody>
          <a:bodyPr/>
          <a:lstStyle>
            <a:lvl1pPr>
              <a:defRPr/>
            </a:lvl1pPr>
          </a:lstStyle>
          <a:p>
            <a:r>
              <a:rPr lang="en-US" altLang="zh-CN"/>
              <a:t>image</a:t>
            </a:r>
            <a:endParaRPr lang="zh-CN" altLang="en-US"/>
          </a:p>
        </p:txBody>
      </p:sp>
      <p:sp>
        <p:nvSpPr>
          <p:cNvPr id="84" name="图片占位符 13">
            <a:extLst>
              <a:ext uri="{FF2B5EF4-FFF2-40B4-BE49-F238E27FC236}">
                <a16:creationId xmlns:a16="http://schemas.microsoft.com/office/drawing/2014/main" id="{9273CEAD-FA9E-47CE-8C2B-7EB58E1770E8}"/>
              </a:ext>
            </a:extLst>
          </p:cNvPr>
          <p:cNvSpPr>
            <a:spLocks noGrp="1"/>
          </p:cNvSpPr>
          <p:nvPr>
            <p:ph type="pic" sz="quarter" idx="17" hasCustomPrompt="1"/>
          </p:nvPr>
        </p:nvSpPr>
        <p:spPr>
          <a:xfrm>
            <a:off x="9529512" y="4220769"/>
            <a:ext cx="1996075" cy="2014931"/>
          </a:xfrm>
        </p:spPr>
        <p:txBody>
          <a:bodyPr/>
          <a:lstStyle>
            <a:lvl1pPr>
              <a:defRPr/>
            </a:lvl1pPr>
          </a:lstStyle>
          <a:p>
            <a:r>
              <a:rPr lang="en-US" altLang="zh-CN"/>
              <a:t>image</a:t>
            </a:r>
            <a:endParaRPr lang="zh-CN" altLang="en-US"/>
          </a:p>
        </p:txBody>
      </p:sp>
      <p:cxnSp>
        <p:nvCxnSpPr>
          <p:cNvPr id="83" name="直接连接符 82">
            <a:extLst>
              <a:ext uri="{FF2B5EF4-FFF2-40B4-BE49-F238E27FC236}">
                <a16:creationId xmlns:a16="http://schemas.microsoft.com/office/drawing/2014/main" id="{8F5D262E-CB94-4E39-A411-687DCF1EFD01}"/>
              </a:ext>
            </a:extLst>
          </p:cNvPr>
          <p:cNvCxnSpPr>
            <a:cxnSpLocks/>
          </p:cNvCxnSpPr>
          <p:nvPr userDrawn="1"/>
        </p:nvCxnSpPr>
        <p:spPr>
          <a:xfrm>
            <a:off x="787400" y="925162"/>
            <a:ext cx="107324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5" name="组合 84">
            <a:extLst>
              <a:ext uri="{FF2B5EF4-FFF2-40B4-BE49-F238E27FC236}">
                <a16:creationId xmlns:a16="http://schemas.microsoft.com/office/drawing/2014/main" id="{87F486BC-EA2F-402D-AACF-BAFEC3502530}"/>
              </a:ext>
            </a:extLst>
          </p:cNvPr>
          <p:cNvGrpSpPr/>
          <p:nvPr userDrawn="1"/>
        </p:nvGrpSpPr>
        <p:grpSpPr>
          <a:xfrm>
            <a:off x="9423400" y="188992"/>
            <a:ext cx="2095500" cy="593829"/>
            <a:chOff x="3403600" y="2336027"/>
            <a:chExt cx="3253406" cy="921959"/>
          </a:xfrm>
          <a:solidFill>
            <a:srgbClr val="51247A"/>
          </a:solidFill>
        </p:grpSpPr>
        <p:sp>
          <p:nvSpPr>
            <p:cNvPr id="86" name="Freeform 6">
              <a:extLst>
                <a:ext uri="{FF2B5EF4-FFF2-40B4-BE49-F238E27FC236}">
                  <a16:creationId xmlns:a16="http://schemas.microsoft.com/office/drawing/2014/main" id="{9E848223-64BC-4E40-A09D-7F378893D0A7}"/>
                </a:ext>
              </a:extLst>
            </p:cNvPr>
            <p:cNvSpPr>
              <a:spLocks noEditPoints="1"/>
            </p:cNvSpPr>
            <p:nvPr userDrawn="1"/>
          </p:nvSpPr>
          <p:spPr bwMode="auto">
            <a:xfrm>
              <a:off x="6470015" y="2766500"/>
              <a:ext cx="186991" cy="192075"/>
            </a:xfrm>
            <a:custGeom>
              <a:avLst/>
              <a:gdLst>
                <a:gd name="T0" fmla="*/ 330 w 330"/>
                <a:gd name="T1" fmla="*/ 194 h 340"/>
                <a:gd name="T2" fmla="*/ 321 w 330"/>
                <a:gd name="T3" fmla="*/ 228 h 340"/>
                <a:gd name="T4" fmla="*/ 172 w 330"/>
                <a:gd name="T5" fmla="*/ 337 h 340"/>
                <a:gd name="T6" fmla="*/ 14 w 330"/>
                <a:gd name="T7" fmla="*/ 337 h 340"/>
                <a:gd name="T8" fmla="*/ 0 w 330"/>
                <a:gd name="T9" fmla="*/ 334 h 340"/>
                <a:gd name="T10" fmla="*/ 11 w 330"/>
                <a:gd name="T11" fmla="*/ 326 h 340"/>
                <a:gd name="T12" fmla="*/ 35 w 330"/>
                <a:gd name="T13" fmla="*/ 296 h 340"/>
                <a:gd name="T14" fmla="*/ 35 w 330"/>
                <a:gd name="T15" fmla="*/ 288 h 340"/>
                <a:gd name="T16" fmla="*/ 35 w 330"/>
                <a:gd name="T17" fmla="*/ 50 h 340"/>
                <a:gd name="T18" fmla="*/ 34 w 330"/>
                <a:gd name="T19" fmla="*/ 38 h 340"/>
                <a:gd name="T20" fmla="*/ 15 w 330"/>
                <a:gd name="T21" fmla="*/ 13 h 340"/>
                <a:gd name="T22" fmla="*/ 0 w 330"/>
                <a:gd name="T23" fmla="*/ 6 h 340"/>
                <a:gd name="T24" fmla="*/ 13 w 330"/>
                <a:gd name="T25" fmla="*/ 2 h 340"/>
                <a:gd name="T26" fmla="*/ 167 w 330"/>
                <a:gd name="T27" fmla="*/ 2 h 340"/>
                <a:gd name="T28" fmla="*/ 275 w 330"/>
                <a:gd name="T29" fmla="*/ 38 h 340"/>
                <a:gd name="T30" fmla="*/ 327 w 330"/>
                <a:gd name="T31" fmla="*/ 125 h 340"/>
                <a:gd name="T32" fmla="*/ 330 w 330"/>
                <a:gd name="T33" fmla="*/ 134 h 340"/>
                <a:gd name="T34" fmla="*/ 330 w 330"/>
                <a:gd name="T35" fmla="*/ 194 h 340"/>
                <a:gd name="T36" fmla="*/ 100 w 330"/>
                <a:gd name="T37" fmla="*/ 27 h 340"/>
                <a:gd name="T38" fmla="*/ 100 w 330"/>
                <a:gd name="T39" fmla="*/ 308 h 340"/>
                <a:gd name="T40" fmla="*/ 111 w 330"/>
                <a:gd name="T41" fmla="*/ 312 h 340"/>
                <a:gd name="T42" fmla="*/ 218 w 330"/>
                <a:gd name="T43" fmla="*/ 291 h 340"/>
                <a:gd name="T44" fmla="*/ 275 w 330"/>
                <a:gd name="T45" fmla="*/ 206 h 340"/>
                <a:gd name="T46" fmla="*/ 254 w 330"/>
                <a:gd name="T47" fmla="*/ 77 h 340"/>
                <a:gd name="T48" fmla="*/ 104 w 330"/>
                <a:gd name="T49" fmla="*/ 24 h 340"/>
                <a:gd name="T50" fmla="*/ 100 w 330"/>
                <a:gd name="T51" fmla="*/ 2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0" h="340">
                  <a:moveTo>
                    <a:pt x="330" y="194"/>
                  </a:moveTo>
                  <a:cubicBezTo>
                    <a:pt x="327" y="205"/>
                    <a:pt x="325" y="217"/>
                    <a:pt x="321" y="228"/>
                  </a:cubicBezTo>
                  <a:cubicBezTo>
                    <a:pt x="294" y="296"/>
                    <a:pt x="242" y="332"/>
                    <a:pt x="172" y="337"/>
                  </a:cubicBezTo>
                  <a:cubicBezTo>
                    <a:pt x="119" y="340"/>
                    <a:pt x="67" y="337"/>
                    <a:pt x="14" y="337"/>
                  </a:cubicBezTo>
                  <a:cubicBezTo>
                    <a:pt x="10" y="337"/>
                    <a:pt x="7" y="335"/>
                    <a:pt x="0" y="334"/>
                  </a:cubicBezTo>
                  <a:cubicBezTo>
                    <a:pt x="6" y="330"/>
                    <a:pt x="8" y="327"/>
                    <a:pt x="11" y="326"/>
                  </a:cubicBezTo>
                  <a:cubicBezTo>
                    <a:pt x="28" y="320"/>
                    <a:pt x="33" y="314"/>
                    <a:pt x="35" y="296"/>
                  </a:cubicBezTo>
                  <a:cubicBezTo>
                    <a:pt x="35" y="293"/>
                    <a:pt x="35" y="291"/>
                    <a:pt x="35" y="288"/>
                  </a:cubicBezTo>
                  <a:cubicBezTo>
                    <a:pt x="35" y="209"/>
                    <a:pt x="35" y="129"/>
                    <a:pt x="35" y="50"/>
                  </a:cubicBezTo>
                  <a:cubicBezTo>
                    <a:pt x="35" y="46"/>
                    <a:pt x="35" y="42"/>
                    <a:pt x="34" y="38"/>
                  </a:cubicBezTo>
                  <a:cubicBezTo>
                    <a:pt x="32" y="26"/>
                    <a:pt x="28" y="17"/>
                    <a:pt x="15" y="13"/>
                  </a:cubicBezTo>
                  <a:cubicBezTo>
                    <a:pt x="11" y="12"/>
                    <a:pt x="7" y="9"/>
                    <a:pt x="0" y="6"/>
                  </a:cubicBezTo>
                  <a:cubicBezTo>
                    <a:pt x="6" y="4"/>
                    <a:pt x="10" y="2"/>
                    <a:pt x="13" y="2"/>
                  </a:cubicBezTo>
                  <a:cubicBezTo>
                    <a:pt x="64" y="1"/>
                    <a:pt x="116" y="0"/>
                    <a:pt x="167" y="2"/>
                  </a:cubicBezTo>
                  <a:cubicBezTo>
                    <a:pt x="206" y="3"/>
                    <a:pt x="243" y="13"/>
                    <a:pt x="275" y="38"/>
                  </a:cubicBezTo>
                  <a:cubicBezTo>
                    <a:pt x="303" y="61"/>
                    <a:pt x="321" y="89"/>
                    <a:pt x="327" y="125"/>
                  </a:cubicBezTo>
                  <a:cubicBezTo>
                    <a:pt x="327" y="128"/>
                    <a:pt x="329" y="131"/>
                    <a:pt x="330" y="134"/>
                  </a:cubicBezTo>
                  <a:cubicBezTo>
                    <a:pt x="330" y="154"/>
                    <a:pt x="330" y="174"/>
                    <a:pt x="330" y="194"/>
                  </a:cubicBezTo>
                  <a:close/>
                  <a:moveTo>
                    <a:pt x="100" y="27"/>
                  </a:moveTo>
                  <a:cubicBezTo>
                    <a:pt x="100" y="120"/>
                    <a:pt x="100" y="214"/>
                    <a:pt x="100" y="308"/>
                  </a:cubicBezTo>
                  <a:cubicBezTo>
                    <a:pt x="104" y="310"/>
                    <a:pt x="107" y="312"/>
                    <a:pt x="111" y="312"/>
                  </a:cubicBezTo>
                  <a:cubicBezTo>
                    <a:pt x="149" y="316"/>
                    <a:pt x="185" y="311"/>
                    <a:pt x="218" y="291"/>
                  </a:cubicBezTo>
                  <a:cubicBezTo>
                    <a:pt x="251" y="272"/>
                    <a:pt x="268" y="242"/>
                    <a:pt x="275" y="206"/>
                  </a:cubicBezTo>
                  <a:cubicBezTo>
                    <a:pt x="284" y="160"/>
                    <a:pt x="279" y="117"/>
                    <a:pt x="254" y="77"/>
                  </a:cubicBezTo>
                  <a:cubicBezTo>
                    <a:pt x="223" y="29"/>
                    <a:pt x="162" y="13"/>
                    <a:pt x="104" y="24"/>
                  </a:cubicBezTo>
                  <a:cubicBezTo>
                    <a:pt x="102" y="24"/>
                    <a:pt x="101" y="26"/>
                    <a:pt x="10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7">
              <a:extLst>
                <a:ext uri="{FF2B5EF4-FFF2-40B4-BE49-F238E27FC236}">
                  <a16:creationId xmlns:a16="http://schemas.microsoft.com/office/drawing/2014/main" id="{263956EF-4F50-4DCC-8CCE-E14BF32D9B33}"/>
                </a:ext>
              </a:extLst>
            </p:cNvPr>
            <p:cNvSpPr>
              <a:spLocks/>
            </p:cNvSpPr>
            <p:nvPr userDrawn="1"/>
          </p:nvSpPr>
          <p:spPr bwMode="auto">
            <a:xfrm>
              <a:off x="6472840" y="2413422"/>
              <a:ext cx="184166" cy="193770"/>
            </a:xfrm>
            <a:custGeom>
              <a:avLst/>
              <a:gdLst>
                <a:gd name="T0" fmla="*/ 325 w 325"/>
                <a:gd name="T1" fmla="*/ 14 h 342"/>
                <a:gd name="T2" fmla="*/ 284 w 325"/>
                <a:gd name="T3" fmla="*/ 49 h 342"/>
                <a:gd name="T4" fmla="*/ 203 w 325"/>
                <a:gd name="T5" fmla="*/ 187 h 342"/>
                <a:gd name="T6" fmla="*/ 198 w 325"/>
                <a:gd name="T7" fmla="*/ 210 h 342"/>
                <a:gd name="T8" fmla="*/ 198 w 325"/>
                <a:gd name="T9" fmla="*/ 288 h 342"/>
                <a:gd name="T10" fmla="*/ 233 w 325"/>
                <a:gd name="T11" fmla="*/ 333 h 342"/>
                <a:gd name="T12" fmla="*/ 226 w 325"/>
                <a:gd name="T13" fmla="*/ 341 h 342"/>
                <a:gd name="T14" fmla="*/ 216 w 325"/>
                <a:gd name="T15" fmla="*/ 341 h 342"/>
                <a:gd name="T16" fmla="*/ 106 w 325"/>
                <a:gd name="T17" fmla="*/ 341 h 342"/>
                <a:gd name="T18" fmla="*/ 114 w 325"/>
                <a:gd name="T19" fmla="*/ 330 h 342"/>
                <a:gd name="T20" fmla="*/ 140 w 325"/>
                <a:gd name="T21" fmla="*/ 294 h 342"/>
                <a:gd name="T22" fmla="*/ 140 w 325"/>
                <a:gd name="T23" fmla="*/ 212 h 342"/>
                <a:gd name="T24" fmla="*/ 133 w 325"/>
                <a:gd name="T25" fmla="*/ 188 h 342"/>
                <a:gd name="T26" fmla="*/ 36 w 325"/>
                <a:gd name="T27" fmla="*/ 39 h 342"/>
                <a:gd name="T28" fmla="*/ 10 w 325"/>
                <a:gd name="T29" fmla="*/ 16 h 342"/>
                <a:gd name="T30" fmla="*/ 0 w 325"/>
                <a:gd name="T31" fmla="*/ 7 h 342"/>
                <a:gd name="T32" fmla="*/ 115 w 325"/>
                <a:gd name="T33" fmla="*/ 3 h 342"/>
                <a:gd name="T34" fmla="*/ 122 w 325"/>
                <a:gd name="T35" fmla="*/ 6 h 342"/>
                <a:gd name="T36" fmla="*/ 124 w 325"/>
                <a:gd name="T37" fmla="*/ 11 h 342"/>
                <a:gd name="T38" fmla="*/ 113 w 325"/>
                <a:gd name="T39" fmla="*/ 53 h 342"/>
                <a:gd name="T40" fmla="*/ 174 w 325"/>
                <a:gd name="T41" fmla="*/ 147 h 342"/>
                <a:gd name="T42" fmla="*/ 187 w 325"/>
                <a:gd name="T43" fmla="*/ 164 h 342"/>
                <a:gd name="T44" fmla="*/ 260 w 325"/>
                <a:gd name="T45" fmla="*/ 40 h 342"/>
                <a:gd name="T46" fmla="*/ 251 w 325"/>
                <a:gd name="T47" fmla="*/ 15 h 342"/>
                <a:gd name="T48" fmla="*/ 242 w 325"/>
                <a:gd name="T49" fmla="*/ 12 h 342"/>
                <a:gd name="T50" fmla="*/ 255 w 325"/>
                <a:gd name="T51" fmla="*/ 3 h 342"/>
                <a:gd name="T52" fmla="*/ 325 w 325"/>
                <a:gd name="T53" fmla="*/ 2 h 342"/>
                <a:gd name="T54" fmla="*/ 325 w 325"/>
                <a:gd name="T55" fmla="*/ 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 h="342">
                  <a:moveTo>
                    <a:pt x="325" y="14"/>
                  </a:moveTo>
                  <a:cubicBezTo>
                    <a:pt x="306" y="19"/>
                    <a:pt x="294" y="33"/>
                    <a:pt x="284" y="49"/>
                  </a:cubicBezTo>
                  <a:cubicBezTo>
                    <a:pt x="257" y="95"/>
                    <a:pt x="230" y="141"/>
                    <a:pt x="203" y="187"/>
                  </a:cubicBezTo>
                  <a:cubicBezTo>
                    <a:pt x="200" y="194"/>
                    <a:pt x="198" y="202"/>
                    <a:pt x="198" y="210"/>
                  </a:cubicBezTo>
                  <a:cubicBezTo>
                    <a:pt x="197" y="236"/>
                    <a:pt x="198" y="262"/>
                    <a:pt x="198" y="288"/>
                  </a:cubicBezTo>
                  <a:cubicBezTo>
                    <a:pt x="198" y="319"/>
                    <a:pt x="201" y="324"/>
                    <a:pt x="233" y="333"/>
                  </a:cubicBezTo>
                  <a:cubicBezTo>
                    <a:pt x="230" y="336"/>
                    <a:pt x="229" y="339"/>
                    <a:pt x="226" y="341"/>
                  </a:cubicBezTo>
                  <a:cubicBezTo>
                    <a:pt x="224" y="342"/>
                    <a:pt x="220" y="341"/>
                    <a:pt x="216" y="341"/>
                  </a:cubicBezTo>
                  <a:cubicBezTo>
                    <a:pt x="181" y="341"/>
                    <a:pt x="146" y="341"/>
                    <a:pt x="106" y="341"/>
                  </a:cubicBezTo>
                  <a:cubicBezTo>
                    <a:pt x="110" y="335"/>
                    <a:pt x="112" y="331"/>
                    <a:pt x="114" y="330"/>
                  </a:cubicBezTo>
                  <a:cubicBezTo>
                    <a:pt x="137" y="321"/>
                    <a:pt x="140" y="317"/>
                    <a:pt x="140" y="294"/>
                  </a:cubicBezTo>
                  <a:cubicBezTo>
                    <a:pt x="141" y="266"/>
                    <a:pt x="141" y="239"/>
                    <a:pt x="140" y="212"/>
                  </a:cubicBezTo>
                  <a:cubicBezTo>
                    <a:pt x="140" y="204"/>
                    <a:pt x="137" y="195"/>
                    <a:pt x="133" y="188"/>
                  </a:cubicBezTo>
                  <a:cubicBezTo>
                    <a:pt x="101" y="138"/>
                    <a:pt x="68" y="89"/>
                    <a:pt x="36" y="39"/>
                  </a:cubicBezTo>
                  <a:cubicBezTo>
                    <a:pt x="29" y="29"/>
                    <a:pt x="22" y="20"/>
                    <a:pt x="10" y="16"/>
                  </a:cubicBezTo>
                  <a:cubicBezTo>
                    <a:pt x="6" y="15"/>
                    <a:pt x="4" y="11"/>
                    <a:pt x="0" y="7"/>
                  </a:cubicBezTo>
                  <a:cubicBezTo>
                    <a:pt x="14" y="3"/>
                    <a:pt x="92" y="0"/>
                    <a:pt x="115" y="3"/>
                  </a:cubicBezTo>
                  <a:cubicBezTo>
                    <a:pt x="118" y="3"/>
                    <a:pt x="120" y="4"/>
                    <a:pt x="122" y="6"/>
                  </a:cubicBezTo>
                  <a:cubicBezTo>
                    <a:pt x="124" y="6"/>
                    <a:pt x="123" y="9"/>
                    <a:pt x="124" y="11"/>
                  </a:cubicBezTo>
                  <a:cubicBezTo>
                    <a:pt x="96" y="24"/>
                    <a:pt x="95" y="27"/>
                    <a:pt x="113" y="53"/>
                  </a:cubicBezTo>
                  <a:cubicBezTo>
                    <a:pt x="133" y="84"/>
                    <a:pt x="154" y="116"/>
                    <a:pt x="174" y="147"/>
                  </a:cubicBezTo>
                  <a:cubicBezTo>
                    <a:pt x="178" y="152"/>
                    <a:pt x="182" y="157"/>
                    <a:pt x="187" y="164"/>
                  </a:cubicBezTo>
                  <a:cubicBezTo>
                    <a:pt x="212" y="121"/>
                    <a:pt x="236" y="80"/>
                    <a:pt x="260" y="40"/>
                  </a:cubicBezTo>
                  <a:cubicBezTo>
                    <a:pt x="267" y="27"/>
                    <a:pt x="264" y="21"/>
                    <a:pt x="251" y="15"/>
                  </a:cubicBezTo>
                  <a:cubicBezTo>
                    <a:pt x="248" y="14"/>
                    <a:pt x="245" y="13"/>
                    <a:pt x="242" y="12"/>
                  </a:cubicBezTo>
                  <a:cubicBezTo>
                    <a:pt x="242" y="1"/>
                    <a:pt x="250" y="3"/>
                    <a:pt x="255" y="3"/>
                  </a:cubicBezTo>
                  <a:cubicBezTo>
                    <a:pt x="278" y="2"/>
                    <a:pt x="302" y="2"/>
                    <a:pt x="325" y="2"/>
                  </a:cubicBezTo>
                  <a:cubicBezTo>
                    <a:pt x="325" y="6"/>
                    <a:pt x="325" y="10"/>
                    <a:pt x="3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
              <a:extLst>
                <a:ext uri="{FF2B5EF4-FFF2-40B4-BE49-F238E27FC236}">
                  <a16:creationId xmlns:a16="http://schemas.microsoft.com/office/drawing/2014/main" id="{0966CBB8-7595-4D69-9328-313F0E812FE8}"/>
                </a:ext>
              </a:extLst>
            </p:cNvPr>
            <p:cNvSpPr>
              <a:spLocks noEditPoints="1"/>
            </p:cNvSpPr>
            <p:nvPr userDrawn="1"/>
          </p:nvSpPr>
          <p:spPr bwMode="auto">
            <a:xfrm>
              <a:off x="3403600" y="2872142"/>
              <a:ext cx="808409" cy="385844"/>
            </a:xfrm>
            <a:custGeom>
              <a:avLst/>
              <a:gdLst>
                <a:gd name="T0" fmla="*/ 319 w 1428"/>
                <a:gd name="T1" fmla="*/ 515 h 682"/>
                <a:gd name="T2" fmla="*/ 162 w 1428"/>
                <a:gd name="T3" fmla="*/ 418 h 682"/>
                <a:gd name="T4" fmla="*/ 141 w 1428"/>
                <a:gd name="T5" fmla="*/ 334 h 682"/>
                <a:gd name="T6" fmla="*/ 16 w 1428"/>
                <a:gd name="T7" fmla="*/ 221 h 682"/>
                <a:gd name="T8" fmla="*/ 1 w 1428"/>
                <a:gd name="T9" fmla="*/ 25 h 682"/>
                <a:gd name="T10" fmla="*/ 17 w 1428"/>
                <a:gd name="T11" fmla="*/ 4 h 682"/>
                <a:gd name="T12" fmla="*/ 169 w 1428"/>
                <a:gd name="T13" fmla="*/ 17 h 682"/>
                <a:gd name="T14" fmla="*/ 317 w 1428"/>
                <a:gd name="T15" fmla="*/ 228 h 682"/>
                <a:gd name="T16" fmla="*/ 652 w 1428"/>
                <a:gd name="T17" fmla="*/ 352 h 682"/>
                <a:gd name="T18" fmla="*/ 774 w 1428"/>
                <a:gd name="T19" fmla="*/ 475 h 682"/>
                <a:gd name="T20" fmla="*/ 812 w 1428"/>
                <a:gd name="T21" fmla="*/ 343 h 682"/>
                <a:gd name="T22" fmla="*/ 1144 w 1428"/>
                <a:gd name="T23" fmla="*/ 198 h 682"/>
                <a:gd name="T24" fmla="*/ 1306 w 1428"/>
                <a:gd name="T25" fmla="*/ 3 h 682"/>
                <a:gd name="T26" fmla="*/ 1426 w 1428"/>
                <a:gd name="T27" fmla="*/ 5 h 682"/>
                <a:gd name="T28" fmla="*/ 1427 w 1428"/>
                <a:gd name="T29" fmla="*/ 191 h 682"/>
                <a:gd name="T30" fmla="*/ 1287 w 1428"/>
                <a:gd name="T31" fmla="*/ 320 h 682"/>
                <a:gd name="T32" fmla="*/ 1255 w 1428"/>
                <a:gd name="T33" fmla="*/ 426 h 682"/>
                <a:gd name="T34" fmla="*/ 1111 w 1428"/>
                <a:gd name="T35" fmla="*/ 515 h 682"/>
                <a:gd name="T36" fmla="*/ 1109 w 1428"/>
                <a:gd name="T37" fmla="*/ 425 h 682"/>
                <a:gd name="T38" fmla="*/ 972 w 1428"/>
                <a:gd name="T39" fmla="*/ 612 h 682"/>
                <a:gd name="T40" fmla="*/ 456 w 1428"/>
                <a:gd name="T41" fmla="*/ 479 h 682"/>
                <a:gd name="T42" fmla="*/ 494 w 1428"/>
                <a:gd name="T43" fmla="*/ 589 h 682"/>
                <a:gd name="T44" fmla="*/ 691 w 1428"/>
                <a:gd name="T45" fmla="*/ 626 h 682"/>
                <a:gd name="T46" fmla="*/ 920 w 1428"/>
                <a:gd name="T47" fmla="*/ 595 h 682"/>
                <a:gd name="T48" fmla="*/ 935 w 1428"/>
                <a:gd name="T49" fmla="*/ 503 h 682"/>
                <a:gd name="T50" fmla="*/ 494 w 1428"/>
                <a:gd name="T51" fmla="*/ 488 h 682"/>
                <a:gd name="T52" fmla="*/ 37 w 1428"/>
                <a:gd name="T53" fmla="*/ 64 h 682"/>
                <a:gd name="T54" fmla="*/ 50 w 1428"/>
                <a:gd name="T55" fmla="*/ 201 h 682"/>
                <a:gd name="T56" fmla="*/ 473 w 1428"/>
                <a:gd name="T57" fmla="*/ 444 h 682"/>
                <a:gd name="T58" fmla="*/ 588 w 1428"/>
                <a:gd name="T59" fmla="*/ 388 h 682"/>
                <a:gd name="T60" fmla="*/ 37 w 1428"/>
                <a:gd name="T61" fmla="*/ 64 h 682"/>
                <a:gd name="T62" fmla="*/ 837 w 1428"/>
                <a:gd name="T63" fmla="*/ 387 h 682"/>
                <a:gd name="T64" fmla="*/ 961 w 1428"/>
                <a:gd name="T65" fmla="*/ 441 h 682"/>
                <a:gd name="T66" fmla="*/ 1381 w 1428"/>
                <a:gd name="T67" fmla="*/ 196 h 682"/>
                <a:gd name="T68" fmla="*/ 1391 w 1428"/>
                <a:gd name="T69" fmla="*/ 80 h 682"/>
                <a:gd name="T70" fmla="*/ 828 w 1428"/>
                <a:gd name="T71" fmla="*/ 380 h 682"/>
                <a:gd name="T72" fmla="*/ 1153 w 1428"/>
                <a:gd name="T73" fmla="*/ 447 h 682"/>
                <a:gd name="T74" fmla="*/ 1249 w 1428"/>
                <a:gd name="T75" fmla="*/ 369 h 682"/>
                <a:gd name="T76" fmla="*/ 1145 w 1428"/>
                <a:gd name="T77" fmla="*/ 405 h 682"/>
                <a:gd name="T78" fmla="*/ 178 w 1428"/>
                <a:gd name="T79" fmla="*/ 346 h 682"/>
                <a:gd name="T80" fmla="*/ 264 w 1428"/>
                <a:gd name="T81" fmla="*/ 440 h 682"/>
                <a:gd name="T82" fmla="*/ 281 w 1428"/>
                <a:gd name="T83" fmla="*/ 412 h 682"/>
                <a:gd name="T84" fmla="*/ 186 w 1428"/>
                <a:gd name="T85" fmla="*/ 348 h 682"/>
                <a:gd name="T86" fmla="*/ 1249 w 1428"/>
                <a:gd name="T87" fmla="*/ 101 h 682"/>
                <a:gd name="T88" fmla="*/ 1249 w 1428"/>
                <a:gd name="T89" fmla="*/ 101 h 682"/>
                <a:gd name="T90" fmla="*/ 178 w 1428"/>
                <a:gd name="T91" fmla="*/ 108 h 682"/>
                <a:gd name="T92" fmla="*/ 213 w 1428"/>
                <a:gd name="T93" fmla="*/ 16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8" h="682">
                  <a:moveTo>
                    <a:pt x="319" y="425"/>
                  </a:moveTo>
                  <a:cubicBezTo>
                    <a:pt x="319" y="456"/>
                    <a:pt x="319" y="484"/>
                    <a:pt x="319" y="515"/>
                  </a:cubicBezTo>
                  <a:cubicBezTo>
                    <a:pt x="314" y="513"/>
                    <a:pt x="309" y="512"/>
                    <a:pt x="306" y="510"/>
                  </a:cubicBezTo>
                  <a:cubicBezTo>
                    <a:pt x="258" y="479"/>
                    <a:pt x="210" y="449"/>
                    <a:pt x="162" y="418"/>
                  </a:cubicBezTo>
                  <a:cubicBezTo>
                    <a:pt x="147" y="409"/>
                    <a:pt x="141" y="395"/>
                    <a:pt x="141" y="378"/>
                  </a:cubicBezTo>
                  <a:cubicBezTo>
                    <a:pt x="140" y="364"/>
                    <a:pt x="140" y="349"/>
                    <a:pt x="141" y="334"/>
                  </a:cubicBezTo>
                  <a:cubicBezTo>
                    <a:pt x="142" y="322"/>
                    <a:pt x="137" y="315"/>
                    <a:pt x="127" y="308"/>
                  </a:cubicBezTo>
                  <a:cubicBezTo>
                    <a:pt x="90" y="279"/>
                    <a:pt x="53" y="249"/>
                    <a:pt x="16" y="221"/>
                  </a:cubicBezTo>
                  <a:cubicBezTo>
                    <a:pt x="5" y="212"/>
                    <a:pt x="0" y="203"/>
                    <a:pt x="0" y="189"/>
                  </a:cubicBezTo>
                  <a:cubicBezTo>
                    <a:pt x="1" y="134"/>
                    <a:pt x="1" y="79"/>
                    <a:pt x="1" y="25"/>
                  </a:cubicBezTo>
                  <a:cubicBezTo>
                    <a:pt x="1" y="19"/>
                    <a:pt x="1" y="13"/>
                    <a:pt x="1" y="6"/>
                  </a:cubicBezTo>
                  <a:cubicBezTo>
                    <a:pt x="7" y="5"/>
                    <a:pt x="12" y="4"/>
                    <a:pt x="17" y="4"/>
                  </a:cubicBezTo>
                  <a:cubicBezTo>
                    <a:pt x="60" y="4"/>
                    <a:pt x="102" y="4"/>
                    <a:pt x="145" y="3"/>
                  </a:cubicBezTo>
                  <a:cubicBezTo>
                    <a:pt x="156" y="3"/>
                    <a:pt x="163" y="7"/>
                    <a:pt x="169" y="17"/>
                  </a:cubicBezTo>
                  <a:cubicBezTo>
                    <a:pt x="207" y="78"/>
                    <a:pt x="247" y="138"/>
                    <a:pt x="285" y="199"/>
                  </a:cubicBezTo>
                  <a:cubicBezTo>
                    <a:pt x="293" y="211"/>
                    <a:pt x="303" y="221"/>
                    <a:pt x="317" y="228"/>
                  </a:cubicBezTo>
                  <a:cubicBezTo>
                    <a:pt x="419" y="283"/>
                    <a:pt x="526" y="326"/>
                    <a:pt x="641" y="349"/>
                  </a:cubicBezTo>
                  <a:cubicBezTo>
                    <a:pt x="644" y="350"/>
                    <a:pt x="647" y="351"/>
                    <a:pt x="652" y="352"/>
                  </a:cubicBezTo>
                  <a:cubicBezTo>
                    <a:pt x="652" y="392"/>
                    <a:pt x="652" y="432"/>
                    <a:pt x="652" y="474"/>
                  </a:cubicBezTo>
                  <a:cubicBezTo>
                    <a:pt x="693" y="481"/>
                    <a:pt x="733" y="480"/>
                    <a:pt x="774" y="475"/>
                  </a:cubicBezTo>
                  <a:cubicBezTo>
                    <a:pt x="774" y="434"/>
                    <a:pt x="774" y="394"/>
                    <a:pt x="774" y="352"/>
                  </a:cubicBezTo>
                  <a:cubicBezTo>
                    <a:pt x="788" y="349"/>
                    <a:pt x="800" y="346"/>
                    <a:pt x="812" y="343"/>
                  </a:cubicBezTo>
                  <a:cubicBezTo>
                    <a:pt x="922" y="319"/>
                    <a:pt x="1025" y="276"/>
                    <a:pt x="1123" y="221"/>
                  </a:cubicBezTo>
                  <a:cubicBezTo>
                    <a:pt x="1132" y="217"/>
                    <a:pt x="1139" y="207"/>
                    <a:pt x="1144" y="198"/>
                  </a:cubicBezTo>
                  <a:cubicBezTo>
                    <a:pt x="1178" y="145"/>
                    <a:pt x="1213" y="92"/>
                    <a:pt x="1244" y="37"/>
                  </a:cubicBezTo>
                  <a:cubicBezTo>
                    <a:pt x="1259" y="12"/>
                    <a:pt x="1275" y="0"/>
                    <a:pt x="1306" y="3"/>
                  </a:cubicBezTo>
                  <a:cubicBezTo>
                    <a:pt x="1339" y="6"/>
                    <a:pt x="1373" y="4"/>
                    <a:pt x="1407" y="4"/>
                  </a:cubicBezTo>
                  <a:cubicBezTo>
                    <a:pt x="1413" y="4"/>
                    <a:pt x="1419" y="4"/>
                    <a:pt x="1426" y="5"/>
                  </a:cubicBezTo>
                  <a:cubicBezTo>
                    <a:pt x="1427" y="11"/>
                    <a:pt x="1427" y="16"/>
                    <a:pt x="1427" y="21"/>
                  </a:cubicBezTo>
                  <a:cubicBezTo>
                    <a:pt x="1427" y="78"/>
                    <a:pt x="1427" y="135"/>
                    <a:pt x="1427" y="191"/>
                  </a:cubicBezTo>
                  <a:cubicBezTo>
                    <a:pt x="1428" y="203"/>
                    <a:pt x="1424" y="211"/>
                    <a:pt x="1414" y="218"/>
                  </a:cubicBezTo>
                  <a:cubicBezTo>
                    <a:pt x="1373" y="251"/>
                    <a:pt x="1331" y="285"/>
                    <a:pt x="1287" y="320"/>
                  </a:cubicBezTo>
                  <a:cubicBezTo>
                    <a:pt x="1287" y="333"/>
                    <a:pt x="1287" y="349"/>
                    <a:pt x="1287" y="365"/>
                  </a:cubicBezTo>
                  <a:cubicBezTo>
                    <a:pt x="1288" y="391"/>
                    <a:pt x="1279" y="411"/>
                    <a:pt x="1255" y="426"/>
                  </a:cubicBezTo>
                  <a:cubicBezTo>
                    <a:pt x="1211" y="451"/>
                    <a:pt x="1169" y="480"/>
                    <a:pt x="1127" y="507"/>
                  </a:cubicBezTo>
                  <a:cubicBezTo>
                    <a:pt x="1122" y="510"/>
                    <a:pt x="1117" y="512"/>
                    <a:pt x="1111" y="515"/>
                  </a:cubicBezTo>
                  <a:cubicBezTo>
                    <a:pt x="1106" y="499"/>
                    <a:pt x="1109" y="484"/>
                    <a:pt x="1109" y="470"/>
                  </a:cubicBezTo>
                  <a:cubicBezTo>
                    <a:pt x="1108" y="455"/>
                    <a:pt x="1109" y="440"/>
                    <a:pt x="1109" y="425"/>
                  </a:cubicBezTo>
                  <a:cubicBezTo>
                    <a:pt x="1063" y="443"/>
                    <a:pt x="1018" y="460"/>
                    <a:pt x="972" y="478"/>
                  </a:cubicBezTo>
                  <a:cubicBezTo>
                    <a:pt x="972" y="523"/>
                    <a:pt x="972" y="568"/>
                    <a:pt x="972" y="612"/>
                  </a:cubicBezTo>
                  <a:cubicBezTo>
                    <a:pt x="851" y="675"/>
                    <a:pt x="602" y="682"/>
                    <a:pt x="456" y="614"/>
                  </a:cubicBezTo>
                  <a:cubicBezTo>
                    <a:pt x="456" y="569"/>
                    <a:pt x="456" y="523"/>
                    <a:pt x="456" y="479"/>
                  </a:cubicBezTo>
                  <a:cubicBezTo>
                    <a:pt x="410" y="461"/>
                    <a:pt x="366" y="443"/>
                    <a:pt x="319" y="425"/>
                  </a:cubicBezTo>
                  <a:close/>
                  <a:moveTo>
                    <a:pt x="494" y="589"/>
                  </a:moveTo>
                  <a:cubicBezTo>
                    <a:pt x="505" y="593"/>
                    <a:pt x="515" y="598"/>
                    <a:pt x="526" y="601"/>
                  </a:cubicBezTo>
                  <a:cubicBezTo>
                    <a:pt x="579" y="618"/>
                    <a:pt x="635" y="624"/>
                    <a:pt x="691" y="626"/>
                  </a:cubicBezTo>
                  <a:cubicBezTo>
                    <a:pt x="735" y="628"/>
                    <a:pt x="780" y="626"/>
                    <a:pt x="824" y="618"/>
                  </a:cubicBezTo>
                  <a:cubicBezTo>
                    <a:pt x="856" y="612"/>
                    <a:pt x="888" y="603"/>
                    <a:pt x="920" y="595"/>
                  </a:cubicBezTo>
                  <a:cubicBezTo>
                    <a:pt x="931" y="592"/>
                    <a:pt x="936" y="586"/>
                    <a:pt x="936" y="573"/>
                  </a:cubicBezTo>
                  <a:cubicBezTo>
                    <a:pt x="935" y="550"/>
                    <a:pt x="935" y="527"/>
                    <a:pt x="935" y="503"/>
                  </a:cubicBezTo>
                  <a:cubicBezTo>
                    <a:pt x="935" y="499"/>
                    <a:pt x="934" y="495"/>
                    <a:pt x="934" y="488"/>
                  </a:cubicBezTo>
                  <a:cubicBezTo>
                    <a:pt x="787" y="526"/>
                    <a:pt x="641" y="524"/>
                    <a:pt x="494" y="488"/>
                  </a:cubicBezTo>
                  <a:cubicBezTo>
                    <a:pt x="494" y="523"/>
                    <a:pt x="494" y="555"/>
                    <a:pt x="494" y="589"/>
                  </a:cubicBezTo>
                  <a:close/>
                  <a:moveTo>
                    <a:pt x="37" y="64"/>
                  </a:moveTo>
                  <a:cubicBezTo>
                    <a:pt x="37" y="102"/>
                    <a:pt x="37" y="136"/>
                    <a:pt x="36" y="171"/>
                  </a:cubicBezTo>
                  <a:cubicBezTo>
                    <a:pt x="36" y="184"/>
                    <a:pt x="40" y="193"/>
                    <a:pt x="50" y="201"/>
                  </a:cubicBezTo>
                  <a:cubicBezTo>
                    <a:pt x="112" y="251"/>
                    <a:pt x="176" y="298"/>
                    <a:pt x="243" y="339"/>
                  </a:cubicBezTo>
                  <a:cubicBezTo>
                    <a:pt x="316" y="384"/>
                    <a:pt x="392" y="420"/>
                    <a:pt x="473" y="444"/>
                  </a:cubicBezTo>
                  <a:cubicBezTo>
                    <a:pt x="484" y="447"/>
                    <a:pt x="492" y="446"/>
                    <a:pt x="501" y="441"/>
                  </a:cubicBezTo>
                  <a:cubicBezTo>
                    <a:pt x="530" y="423"/>
                    <a:pt x="559" y="406"/>
                    <a:pt x="588" y="388"/>
                  </a:cubicBezTo>
                  <a:cubicBezTo>
                    <a:pt x="592" y="386"/>
                    <a:pt x="595" y="383"/>
                    <a:pt x="599" y="380"/>
                  </a:cubicBezTo>
                  <a:cubicBezTo>
                    <a:pt x="385" y="323"/>
                    <a:pt x="194" y="228"/>
                    <a:pt x="37" y="64"/>
                  </a:cubicBezTo>
                  <a:close/>
                  <a:moveTo>
                    <a:pt x="828" y="380"/>
                  </a:moveTo>
                  <a:cubicBezTo>
                    <a:pt x="832" y="383"/>
                    <a:pt x="834" y="385"/>
                    <a:pt x="837" y="387"/>
                  </a:cubicBezTo>
                  <a:cubicBezTo>
                    <a:pt x="865" y="404"/>
                    <a:pt x="894" y="420"/>
                    <a:pt x="921" y="438"/>
                  </a:cubicBezTo>
                  <a:cubicBezTo>
                    <a:pt x="935" y="447"/>
                    <a:pt x="946" y="446"/>
                    <a:pt x="961" y="441"/>
                  </a:cubicBezTo>
                  <a:cubicBezTo>
                    <a:pt x="1071" y="403"/>
                    <a:pt x="1174" y="353"/>
                    <a:pt x="1268" y="285"/>
                  </a:cubicBezTo>
                  <a:cubicBezTo>
                    <a:pt x="1307" y="257"/>
                    <a:pt x="1346" y="229"/>
                    <a:pt x="1381" y="196"/>
                  </a:cubicBezTo>
                  <a:cubicBezTo>
                    <a:pt x="1388" y="188"/>
                    <a:pt x="1392" y="181"/>
                    <a:pt x="1392" y="170"/>
                  </a:cubicBezTo>
                  <a:cubicBezTo>
                    <a:pt x="1391" y="140"/>
                    <a:pt x="1391" y="110"/>
                    <a:pt x="1391" y="80"/>
                  </a:cubicBezTo>
                  <a:cubicBezTo>
                    <a:pt x="1391" y="75"/>
                    <a:pt x="1391" y="71"/>
                    <a:pt x="1391" y="64"/>
                  </a:cubicBezTo>
                  <a:cubicBezTo>
                    <a:pt x="1234" y="228"/>
                    <a:pt x="1042" y="322"/>
                    <a:pt x="828" y="380"/>
                  </a:cubicBezTo>
                  <a:close/>
                  <a:moveTo>
                    <a:pt x="1145" y="450"/>
                  </a:moveTo>
                  <a:cubicBezTo>
                    <a:pt x="1149" y="449"/>
                    <a:pt x="1151" y="448"/>
                    <a:pt x="1153" y="447"/>
                  </a:cubicBezTo>
                  <a:cubicBezTo>
                    <a:pt x="1181" y="430"/>
                    <a:pt x="1208" y="411"/>
                    <a:pt x="1236" y="394"/>
                  </a:cubicBezTo>
                  <a:cubicBezTo>
                    <a:pt x="1246" y="388"/>
                    <a:pt x="1250" y="380"/>
                    <a:pt x="1249" y="369"/>
                  </a:cubicBezTo>
                  <a:cubicBezTo>
                    <a:pt x="1248" y="362"/>
                    <a:pt x="1249" y="355"/>
                    <a:pt x="1249" y="345"/>
                  </a:cubicBezTo>
                  <a:cubicBezTo>
                    <a:pt x="1212" y="366"/>
                    <a:pt x="1179" y="386"/>
                    <a:pt x="1145" y="405"/>
                  </a:cubicBezTo>
                  <a:cubicBezTo>
                    <a:pt x="1145" y="420"/>
                    <a:pt x="1145" y="434"/>
                    <a:pt x="1145" y="450"/>
                  </a:cubicBezTo>
                  <a:close/>
                  <a:moveTo>
                    <a:pt x="178" y="346"/>
                  </a:moveTo>
                  <a:cubicBezTo>
                    <a:pt x="173" y="370"/>
                    <a:pt x="177" y="388"/>
                    <a:pt x="200" y="400"/>
                  </a:cubicBezTo>
                  <a:cubicBezTo>
                    <a:pt x="222" y="412"/>
                    <a:pt x="243" y="427"/>
                    <a:pt x="264" y="440"/>
                  </a:cubicBezTo>
                  <a:cubicBezTo>
                    <a:pt x="268" y="443"/>
                    <a:pt x="274" y="446"/>
                    <a:pt x="281" y="449"/>
                  </a:cubicBezTo>
                  <a:cubicBezTo>
                    <a:pt x="281" y="435"/>
                    <a:pt x="280" y="424"/>
                    <a:pt x="281" y="412"/>
                  </a:cubicBezTo>
                  <a:cubicBezTo>
                    <a:pt x="281" y="405"/>
                    <a:pt x="278" y="402"/>
                    <a:pt x="272" y="398"/>
                  </a:cubicBezTo>
                  <a:cubicBezTo>
                    <a:pt x="243" y="382"/>
                    <a:pt x="215" y="365"/>
                    <a:pt x="186" y="348"/>
                  </a:cubicBezTo>
                  <a:cubicBezTo>
                    <a:pt x="184" y="347"/>
                    <a:pt x="181" y="347"/>
                    <a:pt x="178" y="346"/>
                  </a:cubicBezTo>
                  <a:close/>
                  <a:moveTo>
                    <a:pt x="1249" y="101"/>
                  </a:moveTo>
                  <a:cubicBezTo>
                    <a:pt x="1235" y="124"/>
                    <a:pt x="1222" y="144"/>
                    <a:pt x="1208" y="167"/>
                  </a:cubicBezTo>
                  <a:cubicBezTo>
                    <a:pt x="1258" y="139"/>
                    <a:pt x="1253" y="142"/>
                    <a:pt x="1249" y="101"/>
                  </a:cubicBezTo>
                  <a:close/>
                  <a:moveTo>
                    <a:pt x="213" y="163"/>
                  </a:moveTo>
                  <a:cubicBezTo>
                    <a:pt x="209" y="146"/>
                    <a:pt x="189" y="115"/>
                    <a:pt x="178" y="108"/>
                  </a:cubicBezTo>
                  <a:cubicBezTo>
                    <a:pt x="171" y="130"/>
                    <a:pt x="179" y="146"/>
                    <a:pt x="201" y="155"/>
                  </a:cubicBezTo>
                  <a:cubicBezTo>
                    <a:pt x="205" y="157"/>
                    <a:pt x="208" y="160"/>
                    <a:pt x="21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9">
              <a:extLst>
                <a:ext uri="{FF2B5EF4-FFF2-40B4-BE49-F238E27FC236}">
                  <a16:creationId xmlns:a16="http://schemas.microsoft.com/office/drawing/2014/main" id="{385D025B-C2BE-40B3-8101-F582566E5D46}"/>
                </a:ext>
              </a:extLst>
            </p:cNvPr>
            <p:cNvSpPr>
              <a:spLocks noEditPoints="1"/>
            </p:cNvSpPr>
            <p:nvPr userDrawn="1"/>
          </p:nvSpPr>
          <p:spPr bwMode="auto">
            <a:xfrm>
              <a:off x="3494553" y="2336027"/>
              <a:ext cx="628762" cy="716891"/>
            </a:xfrm>
            <a:custGeom>
              <a:avLst/>
              <a:gdLst>
                <a:gd name="T0" fmla="*/ 0 w 1111"/>
                <a:gd name="T1" fmla="*/ 0 h 1267"/>
                <a:gd name="T2" fmla="*/ 1108 w 1111"/>
                <a:gd name="T3" fmla="*/ 0 h 1267"/>
                <a:gd name="T4" fmla="*/ 1110 w 1111"/>
                <a:gd name="T5" fmla="*/ 14 h 1267"/>
                <a:gd name="T6" fmla="*/ 1110 w 1111"/>
                <a:gd name="T7" fmla="*/ 680 h 1267"/>
                <a:gd name="T8" fmla="*/ 1068 w 1111"/>
                <a:gd name="T9" fmla="*/ 851 h 1267"/>
                <a:gd name="T10" fmla="*/ 834 w 1111"/>
                <a:gd name="T11" fmla="*/ 1134 h 1267"/>
                <a:gd name="T12" fmla="*/ 582 w 1111"/>
                <a:gd name="T13" fmla="*/ 1261 h 1267"/>
                <a:gd name="T14" fmla="*/ 526 w 1111"/>
                <a:gd name="T15" fmla="*/ 1261 h 1267"/>
                <a:gd name="T16" fmla="*/ 210 w 1111"/>
                <a:gd name="T17" fmla="*/ 1080 h 1267"/>
                <a:gd name="T18" fmla="*/ 26 w 1111"/>
                <a:gd name="T19" fmla="*/ 810 h 1267"/>
                <a:gd name="T20" fmla="*/ 0 w 1111"/>
                <a:gd name="T21" fmla="*/ 660 h 1267"/>
                <a:gd name="T22" fmla="*/ 0 w 1111"/>
                <a:gd name="T23" fmla="*/ 26 h 1267"/>
                <a:gd name="T24" fmla="*/ 0 w 1111"/>
                <a:gd name="T25" fmla="*/ 0 h 1267"/>
                <a:gd name="T26" fmla="*/ 38 w 1111"/>
                <a:gd name="T27" fmla="*/ 37 h 1267"/>
                <a:gd name="T28" fmla="*/ 38 w 1111"/>
                <a:gd name="T29" fmla="*/ 63 h 1267"/>
                <a:gd name="T30" fmla="*/ 38 w 1111"/>
                <a:gd name="T31" fmla="*/ 659 h 1267"/>
                <a:gd name="T32" fmla="*/ 66 w 1111"/>
                <a:gd name="T33" fmla="*/ 809 h 1267"/>
                <a:gd name="T34" fmla="*/ 244 w 1111"/>
                <a:gd name="T35" fmla="*/ 1059 h 1267"/>
                <a:gd name="T36" fmla="*/ 533 w 1111"/>
                <a:gd name="T37" fmla="*/ 1224 h 1267"/>
                <a:gd name="T38" fmla="*/ 579 w 1111"/>
                <a:gd name="T39" fmla="*/ 1223 h 1267"/>
                <a:gd name="T40" fmla="*/ 859 w 1111"/>
                <a:gd name="T41" fmla="*/ 1065 h 1267"/>
                <a:gd name="T42" fmla="*/ 1033 w 1111"/>
                <a:gd name="T43" fmla="*/ 837 h 1267"/>
                <a:gd name="T44" fmla="*/ 1071 w 1111"/>
                <a:gd name="T45" fmla="*/ 673 h 1267"/>
                <a:gd name="T46" fmla="*/ 1072 w 1111"/>
                <a:gd name="T47" fmla="*/ 55 h 1267"/>
                <a:gd name="T48" fmla="*/ 1070 w 1111"/>
                <a:gd name="T49" fmla="*/ 37 h 1267"/>
                <a:gd name="T50" fmla="*/ 38 w 1111"/>
                <a:gd name="T51" fmla="*/ 37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1" h="1267">
                  <a:moveTo>
                    <a:pt x="0" y="0"/>
                  </a:moveTo>
                  <a:cubicBezTo>
                    <a:pt x="371" y="0"/>
                    <a:pt x="739" y="0"/>
                    <a:pt x="1108" y="0"/>
                  </a:cubicBezTo>
                  <a:cubicBezTo>
                    <a:pt x="1109" y="5"/>
                    <a:pt x="1110" y="9"/>
                    <a:pt x="1110" y="14"/>
                  </a:cubicBezTo>
                  <a:cubicBezTo>
                    <a:pt x="1110" y="236"/>
                    <a:pt x="1111" y="458"/>
                    <a:pt x="1110" y="680"/>
                  </a:cubicBezTo>
                  <a:cubicBezTo>
                    <a:pt x="1109" y="739"/>
                    <a:pt x="1092" y="797"/>
                    <a:pt x="1068" y="851"/>
                  </a:cubicBezTo>
                  <a:cubicBezTo>
                    <a:pt x="1017" y="968"/>
                    <a:pt x="935" y="1059"/>
                    <a:pt x="834" y="1134"/>
                  </a:cubicBezTo>
                  <a:cubicBezTo>
                    <a:pt x="758" y="1191"/>
                    <a:pt x="673" y="1233"/>
                    <a:pt x="582" y="1261"/>
                  </a:cubicBezTo>
                  <a:cubicBezTo>
                    <a:pt x="563" y="1267"/>
                    <a:pt x="545" y="1267"/>
                    <a:pt x="526" y="1261"/>
                  </a:cubicBezTo>
                  <a:cubicBezTo>
                    <a:pt x="407" y="1223"/>
                    <a:pt x="301" y="1164"/>
                    <a:pt x="210" y="1080"/>
                  </a:cubicBezTo>
                  <a:cubicBezTo>
                    <a:pt x="127" y="1005"/>
                    <a:pt x="63" y="917"/>
                    <a:pt x="26" y="810"/>
                  </a:cubicBezTo>
                  <a:cubicBezTo>
                    <a:pt x="9" y="761"/>
                    <a:pt x="0" y="711"/>
                    <a:pt x="0" y="660"/>
                  </a:cubicBezTo>
                  <a:cubicBezTo>
                    <a:pt x="0" y="448"/>
                    <a:pt x="0" y="237"/>
                    <a:pt x="0" y="26"/>
                  </a:cubicBezTo>
                  <a:cubicBezTo>
                    <a:pt x="0" y="18"/>
                    <a:pt x="0" y="10"/>
                    <a:pt x="0" y="0"/>
                  </a:cubicBezTo>
                  <a:close/>
                  <a:moveTo>
                    <a:pt x="38" y="37"/>
                  </a:moveTo>
                  <a:cubicBezTo>
                    <a:pt x="38" y="46"/>
                    <a:pt x="38" y="55"/>
                    <a:pt x="38" y="63"/>
                  </a:cubicBezTo>
                  <a:cubicBezTo>
                    <a:pt x="38" y="262"/>
                    <a:pt x="39" y="461"/>
                    <a:pt x="38" y="659"/>
                  </a:cubicBezTo>
                  <a:cubicBezTo>
                    <a:pt x="38" y="711"/>
                    <a:pt x="48" y="761"/>
                    <a:pt x="66" y="809"/>
                  </a:cubicBezTo>
                  <a:cubicBezTo>
                    <a:pt x="103" y="908"/>
                    <a:pt x="165" y="989"/>
                    <a:pt x="244" y="1059"/>
                  </a:cubicBezTo>
                  <a:cubicBezTo>
                    <a:pt x="329" y="1134"/>
                    <a:pt x="426" y="1187"/>
                    <a:pt x="533" y="1224"/>
                  </a:cubicBezTo>
                  <a:cubicBezTo>
                    <a:pt x="549" y="1229"/>
                    <a:pt x="564" y="1229"/>
                    <a:pt x="579" y="1223"/>
                  </a:cubicBezTo>
                  <a:cubicBezTo>
                    <a:pt x="682" y="1188"/>
                    <a:pt x="776" y="1137"/>
                    <a:pt x="859" y="1065"/>
                  </a:cubicBezTo>
                  <a:cubicBezTo>
                    <a:pt x="933" y="1001"/>
                    <a:pt x="993" y="927"/>
                    <a:pt x="1033" y="837"/>
                  </a:cubicBezTo>
                  <a:cubicBezTo>
                    <a:pt x="1055" y="784"/>
                    <a:pt x="1071" y="730"/>
                    <a:pt x="1071" y="673"/>
                  </a:cubicBezTo>
                  <a:cubicBezTo>
                    <a:pt x="1072" y="467"/>
                    <a:pt x="1072" y="261"/>
                    <a:pt x="1072" y="55"/>
                  </a:cubicBezTo>
                  <a:cubicBezTo>
                    <a:pt x="1072" y="49"/>
                    <a:pt x="1071" y="43"/>
                    <a:pt x="1070" y="37"/>
                  </a:cubicBezTo>
                  <a:cubicBezTo>
                    <a:pt x="726" y="37"/>
                    <a:pt x="383" y="37"/>
                    <a:pt x="3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0">
              <a:extLst>
                <a:ext uri="{FF2B5EF4-FFF2-40B4-BE49-F238E27FC236}">
                  <a16:creationId xmlns:a16="http://schemas.microsoft.com/office/drawing/2014/main" id="{6B9CF1BE-0AF4-4DEB-AA2F-A3FE9692AADE}"/>
                </a:ext>
              </a:extLst>
            </p:cNvPr>
            <p:cNvSpPr>
              <a:spLocks noEditPoints="1"/>
            </p:cNvSpPr>
            <p:nvPr userDrawn="1"/>
          </p:nvSpPr>
          <p:spPr bwMode="auto">
            <a:xfrm>
              <a:off x="4787103" y="2704924"/>
              <a:ext cx="233879" cy="309015"/>
            </a:xfrm>
            <a:custGeom>
              <a:avLst/>
              <a:gdLst>
                <a:gd name="T0" fmla="*/ 275 w 414"/>
                <a:gd name="T1" fmla="*/ 443 h 546"/>
                <a:gd name="T2" fmla="*/ 385 w 414"/>
                <a:gd name="T3" fmla="*/ 528 h 546"/>
                <a:gd name="T4" fmla="*/ 404 w 414"/>
                <a:gd name="T5" fmla="*/ 531 h 546"/>
                <a:gd name="T6" fmla="*/ 414 w 414"/>
                <a:gd name="T7" fmla="*/ 540 h 546"/>
                <a:gd name="T8" fmla="*/ 365 w 414"/>
                <a:gd name="T9" fmla="*/ 542 h 546"/>
                <a:gd name="T10" fmla="*/ 188 w 414"/>
                <a:gd name="T11" fmla="*/ 470 h 546"/>
                <a:gd name="T12" fmla="*/ 175 w 414"/>
                <a:gd name="T13" fmla="*/ 457 h 546"/>
                <a:gd name="T14" fmla="*/ 155 w 414"/>
                <a:gd name="T15" fmla="*/ 446 h 546"/>
                <a:gd name="T16" fmla="*/ 7 w 414"/>
                <a:gd name="T17" fmla="*/ 274 h 546"/>
                <a:gd name="T18" fmla="*/ 20 w 414"/>
                <a:gd name="T19" fmla="*/ 144 h 546"/>
                <a:gd name="T20" fmla="*/ 251 w 414"/>
                <a:gd name="T21" fmla="*/ 24 h 546"/>
                <a:gd name="T22" fmla="*/ 409 w 414"/>
                <a:gd name="T23" fmla="*/ 222 h 546"/>
                <a:gd name="T24" fmla="*/ 377 w 414"/>
                <a:gd name="T25" fmla="*/ 360 h 546"/>
                <a:gd name="T26" fmla="*/ 287 w 414"/>
                <a:gd name="T27" fmla="*/ 436 h 546"/>
                <a:gd name="T28" fmla="*/ 280 w 414"/>
                <a:gd name="T29" fmla="*/ 439 h 546"/>
                <a:gd name="T30" fmla="*/ 275 w 414"/>
                <a:gd name="T31" fmla="*/ 443 h 546"/>
                <a:gd name="T32" fmla="*/ 83 w 414"/>
                <a:gd name="T33" fmla="*/ 234 h 546"/>
                <a:gd name="T34" fmla="*/ 112 w 414"/>
                <a:gd name="T35" fmla="*/ 364 h 546"/>
                <a:gd name="T36" fmla="*/ 260 w 414"/>
                <a:gd name="T37" fmla="*/ 407 h 546"/>
                <a:gd name="T38" fmla="*/ 312 w 414"/>
                <a:gd name="T39" fmla="*/ 341 h 546"/>
                <a:gd name="T40" fmla="*/ 326 w 414"/>
                <a:gd name="T41" fmla="*/ 178 h 546"/>
                <a:gd name="T42" fmla="*/ 284 w 414"/>
                <a:gd name="T43" fmla="*/ 83 h 546"/>
                <a:gd name="T44" fmla="*/ 174 w 414"/>
                <a:gd name="T45" fmla="*/ 52 h 546"/>
                <a:gd name="T46" fmla="*/ 102 w 414"/>
                <a:gd name="T47" fmla="*/ 125 h 546"/>
                <a:gd name="T48" fmla="*/ 83 w 414"/>
                <a:gd name="T49" fmla="*/ 234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4" h="546">
                  <a:moveTo>
                    <a:pt x="275" y="443"/>
                  </a:moveTo>
                  <a:cubicBezTo>
                    <a:pt x="300" y="488"/>
                    <a:pt x="336" y="516"/>
                    <a:pt x="385" y="528"/>
                  </a:cubicBezTo>
                  <a:cubicBezTo>
                    <a:pt x="391" y="529"/>
                    <a:pt x="398" y="529"/>
                    <a:pt x="404" y="531"/>
                  </a:cubicBezTo>
                  <a:cubicBezTo>
                    <a:pt x="407" y="532"/>
                    <a:pt x="409" y="536"/>
                    <a:pt x="414" y="540"/>
                  </a:cubicBezTo>
                  <a:cubicBezTo>
                    <a:pt x="396" y="546"/>
                    <a:pt x="380" y="544"/>
                    <a:pt x="365" y="542"/>
                  </a:cubicBezTo>
                  <a:cubicBezTo>
                    <a:pt x="299" y="536"/>
                    <a:pt x="240" y="512"/>
                    <a:pt x="188" y="470"/>
                  </a:cubicBezTo>
                  <a:cubicBezTo>
                    <a:pt x="184" y="466"/>
                    <a:pt x="180" y="461"/>
                    <a:pt x="175" y="457"/>
                  </a:cubicBezTo>
                  <a:cubicBezTo>
                    <a:pt x="169" y="453"/>
                    <a:pt x="162" y="448"/>
                    <a:pt x="155" y="446"/>
                  </a:cubicBezTo>
                  <a:cubicBezTo>
                    <a:pt x="68" y="421"/>
                    <a:pt x="22" y="361"/>
                    <a:pt x="7" y="274"/>
                  </a:cubicBezTo>
                  <a:cubicBezTo>
                    <a:pt x="0" y="229"/>
                    <a:pt x="4" y="186"/>
                    <a:pt x="20" y="144"/>
                  </a:cubicBezTo>
                  <a:cubicBezTo>
                    <a:pt x="56" y="50"/>
                    <a:pt x="153" y="0"/>
                    <a:pt x="251" y="24"/>
                  </a:cubicBezTo>
                  <a:cubicBezTo>
                    <a:pt x="351" y="49"/>
                    <a:pt x="404" y="122"/>
                    <a:pt x="409" y="222"/>
                  </a:cubicBezTo>
                  <a:cubicBezTo>
                    <a:pt x="411" y="271"/>
                    <a:pt x="403" y="317"/>
                    <a:pt x="377" y="360"/>
                  </a:cubicBezTo>
                  <a:cubicBezTo>
                    <a:pt x="356" y="395"/>
                    <a:pt x="326" y="420"/>
                    <a:pt x="287" y="436"/>
                  </a:cubicBezTo>
                  <a:cubicBezTo>
                    <a:pt x="285" y="437"/>
                    <a:pt x="283" y="438"/>
                    <a:pt x="280" y="439"/>
                  </a:cubicBezTo>
                  <a:cubicBezTo>
                    <a:pt x="279" y="440"/>
                    <a:pt x="278" y="441"/>
                    <a:pt x="275" y="443"/>
                  </a:cubicBezTo>
                  <a:close/>
                  <a:moveTo>
                    <a:pt x="83" y="234"/>
                  </a:moveTo>
                  <a:cubicBezTo>
                    <a:pt x="81" y="290"/>
                    <a:pt x="95" y="333"/>
                    <a:pt x="112" y="364"/>
                  </a:cubicBezTo>
                  <a:cubicBezTo>
                    <a:pt x="143" y="420"/>
                    <a:pt x="208" y="439"/>
                    <a:pt x="260" y="407"/>
                  </a:cubicBezTo>
                  <a:cubicBezTo>
                    <a:pt x="285" y="392"/>
                    <a:pt x="302" y="368"/>
                    <a:pt x="312" y="341"/>
                  </a:cubicBezTo>
                  <a:cubicBezTo>
                    <a:pt x="333" y="288"/>
                    <a:pt x="336" y="234"/>
                    <a:pt x="326" y="178"/>
                  </a:cubicBezTo>
                  <a:cubicBezTo>
                    <a:pt x="320" y="143"/>
                    <a:pt x="308" y="110"/>
                    <a:pt x="284" y="83"/>
                  </a:cubicBezTo>
                  <a:cubicBezTo>
                    <a:pt x="256" y="51"/>
                    <a:pt x="214" y="37"/>
                    <a:pt x="174" y="52"/>
                  </a:cubicBezTo>
                  <a:cubicBezTo>
                    <a:pt x="138" y="65"/>
                    <a:pt x="116" y="92"/>
                    <a:pt x="102" y="125"/>
                  </a:cubicBezTo>
                  <a:cubicBezTo>
                    <a:pt x="87" y="160"/>
                    <a:pt x="82" y="197"/>
                    <a:pt x="83"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1">
              <a:extLst>
                <a:ext uri="{FF2B5EF4-FFF2-40B4-BE49-F238E27FC236}">
                  <a16:creationId xmlns:a16="http://schemas.microsoft.com/office/drawing/2014/main" id="{04676F1F-57E8-46DE-AD4C-813A572E3649}"/>
                </a:ext>
              </a:extLst>
            </p:cNvPr>
            <p:cNvSpPr>
              <a:spLocks noEditPoints="1"/>
            </p:cNvSpPr>
            <p:nvPr userDrawn="1"/>
          </p:nvSpPr>
          <p:spPr bwMode="auto">
            <a:xfrm>
              <a:off x="4291663" y="2711138"/>
              <a:ext cx="236139" cy="244048"/>
            </a:xfrm>
            <a:custGeom>
              <a:avLst/>
              <a:gdLst>
                <a:gd name="T0" fmla="*/ 207 w 417"/>
                <a:gd name="T1" fmla="*/ 432 h 432"/>
                <a:gd name="T2" fmla="*/ 11 w 417"/>
                <a:gd name="T3" fmla="*/ 263 h 432"/>
                <a:gd name="T4" fmla="*/ 44 w 417"/>
                <a:gd name="T5" fmla="*/ 85 h 432"/>
                <a:gd name="T6" fmla="*/ 209 w 417"/>
                <a:gd name="T7" fmla="*/ 0 h 432"/>
                <a:gd name="T8" fmla="*/ 325 w 417"/>
                <a:gd name="T9" fmla="*/ 36 h 432"/>
                <a:gd name="T10" fmla="*/ 406 w 417"/>
                <a:gd name="T11" fmla="*/ 167 h 432"/>
                <a:gd name="T12" fmla="*/ 383 w 417"/>
                <a:gd name="T13" fmla="*/ 330 h 432"/>
                <a:gd name="T14" fmla="*/ 224 w 417"/>
                <a:gd name="T15" fmla="*/ 431 h 432"/>
                <a:gd name="T16" fmla="*/ 207 w 417"/>
                <a:gd name="T17" fmla="*/ 432 h 432"/>
                <a:gd name="T18" fmla="*/ 332 w 417"/>
                <a:gd name="T19" fmla="*/ 217 h 432"/>
                <a:gd name="T20" fmla="*/ 332 w 417"/>
                <a:gd name="T21" fmla="*/ 188 h 432"/>
                <a:gd name="T22" fmla="*/ 298 w 417"/>
                <a:gd name="T23" fmla="*/ 79 h 432"/>
                <a:gd name="T24" fmla="*/ 140 w 417"/>
                <a:gd name="T25" fmla="*/ 54 h 432"/>
                <a:gd name="T26" fmla="*/ 99 w 417"/>
                <a:gd name="T27" fmla="*/ 117 h 432"/>
                <a:gd name="T28" fmla="*/ 88 w 417"/>
                <a:gd name="T29" fmla="*/ 267 h 432"/>
                <a:gd name="T30" fmla="*/ 131 w 417"/>
                <a:gd name="T31" fmla="*/ 368 h 432"/>
                <a:gd name="T32" fmla="*/ 266 w 417"/>
                <a:gd name="T33" fmla="*/ 386 h 432"/>
                <a:gd name="T34" fmla="*/ 312 w 417"/>
                <a:gd name="T35" fmla="*/ 327 h 432"/>
                <a:gd name="T36" fmla="*/ 332 w 417"/>
                <a:gd name="T37" fmla="*/ 21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7" h="432">
                  <a:moveTo>
                    <a:pt x="207" y="432"/>
                  </a:moveTo>
                  <a:cubicBezTo>
                    <a:pt x="98" y="431"/>
                    <a:pt x="28" y="358"/>
                    <a:pt x="11" y="263"/>
                  </a:cubicBezTo>
                  <a:cubicBezTo>
                    <a:pt x="0" y="200"/>
                    <a:pt x="10" y="140"/>
                    <a:pt x="44" y="85"/>
                  </a:cubicBezTo>
                  <a:cubicBezTo>
                    <a:pt x="82" y="25"/>
                    <a:pt x="140" y="1"/>
                    <a:pt x="209" y="0"/>
                  </a:cubicBezTo>
                  <a:cubicBezTo>
                    <a:pt x="251" y="0"/>
                    <a:pt x="290" y="11"/>
                    <a:pt x="325" y="36"/>
                  </a:cubicBezTo>
                  <a:cubicBezTo>
                    <a:pt x="370" y="69"/>
                    <a:pt x="395" y="114"/>
                    <a:pt x="406" y="167"/>
                  </a:cubicBezTo>
                  <a:cubicBezTo>
                    <a:pt x="417" y="223"/>
                    <a:pt x="411" y="278"/>
                    <a:pt x="383" y="330"/>
                  </a:cubicBezTo>
                  <a:cubicBezTo>
                    <a:pt x="348" y="392"/>
                    <a:pt x="295" y="426"/>
                    <a:pt x="224" y="431"/>
                  </a:cubicBezTo>
                  <a:cubicBezTo>
                    <a:pt x="218" y="432"/>
                    <a:pt x="213" y="432"/>
                    <a:pt x="207" y="432"/>
                  </a:cubicBezTo>
                  <a:close/>
                  <a:moveTo>
                    <a:pt x="332" y="217"/>
                  </a:moveTo>
                  <a:cubicBezTo>
                    <a:pt x="332" y="207"/>
                    <a:pt x="332" y="197"/>
                    <a:pt x="332" y="188"/>
                  </a:cubicBezTo>
                  <a:cubicBezTo>
                    <a:pt x="329" y="149"/>
                    <a:pt x="321" y="112"/>
                    <a:pt x="298" y="79"/>
                  </a:cubicBezTo>
                  <a:cubicBezTo>
                    <a:pt x="261" y="23"/>
                    <a:pt x="191" y="12"/>
                    <a:pt x="140" y="54"/>
                  </a:cubicBezTo>
                  <a:cubicBezTo>
                    <a:pt x="120" y="71"/>
                    <a:pt x="108" y="93"/>
                    <a:pt x="99" y="117"/>
                  </a:cubicBezTo>
                  <a:cubicBezTo>
                    <a:pt x="83" y="166"/>
                    <a:pt x="79" y="216"/>
                    <a:pt x="88" y="267"/>
                  </a:cubicBezTo>
                  <a:cubicBezTo>
                    <a:pt x="94" y="304"/>
                    <a:pt x="106" y="339"/>
                    <a:pt x="131" y="368"/>
                  </a:cubicBezTo>
                  <a:cubicBezTo>
                    <a:pt x="165" y="409"/>
                    <a:pt x="222" y="417"/>
                    <a:pt x="266" y="386"/>
                  </a:cubicBezTo>
                  <a:cubicBezTo>
                    <a:pt x="287" y="371"/>
                    <a:pt x="301" y="350"/>
                    <a:pt x="312" y="327"/>
                  </a:cubicBezTo>
                  <a:cubicBezTo>
                    <a:pt x="327" y="291"/>
                    <a:pt x="334" y="254"/>
                    <a:pt x="332"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2">
              <a:extLst>
                <a:ext uri="{FF2B5EF4-FFF2-40B4-BE49-F238E27FC236}">
                  <a16:creationId xmlns:a16="http://schemas.microsoft.com/office/drawing/2014/main" id="{38A41EC1-883A-49D4-9C4A-C627393703F2}"/>
                </a:ext>
              </a:extLst>
            </p:cNvPr>
            <p:cNvSpPr>
              <a:spLocks/>
            </p:cNvSpPr>
            <p:nvPr userDrawn="1"/>
          </p:nvSpPr>
          <p:spPr bwMode="auto">
            <a:xfrm>
              <a:off x="4985956" y="2365968"/>
              <a:ext cx="236139" cy="245743"/>
            </a:xfrm>
            <a:custGeom>
              <a:avLst/>
              <a:gdLst>
                <a:gd name="T0" fmla="*/ 3 w 417"/>
                <a:gd name="T1" fmla="*/ 2 h 434"/>
                <a:gd name="T2" fmla="*/ 154 w 417"/>
                <a:gd name="T3" fmla="*/ 2 h 434"/>
                <a:gd name="T4" fmla="*/ 150 w 417"/>
                <a:gd name="T5" fmla="*/ 15 h 434"/>
                <a:gd name="T6" fmla="*/ 115 w 417"/>
                <a:gd name="T7" fmla="*/ 62 h 434"/>
                <a:gd name="T8" fmla="*/ 115 w 417"/>
                <a:gd name="T9" fmla="*/ 288 h 434"/>
                <a:gd name="T10" fmla="*/ 174 w 417"/>
                <a:gd name="T11" fmla="*/ 385 h 434"/>
                <a:gd name="T12" fmla="*/ 262 w 417"/>
                <a:gd name="T13" fmla="*/ 387 h 434"/>
                <a:gd name="T14" fmla="*/ 337 w 417"/>
                <a:gd name="T15" fmla="*/ 283 h 434"/>
                <a:gd name="T16" fmla="*/ 337 w 417"/>
                <a:gd name="T17" fmla="*/ 52 h 434"/>
                <a:gd name="T18" fmla="*/ 336 w 417"/>
                <a:gd name="T19" fmla="*/ 42 h 434"/>
                <a:gd name="T20" fmla="*/ 308 w 417"/>
                <a:gd name="T21" fmla="*/ 15 h 434"/>
                <a:gd name="T22" fmla="*/ 293 w 417"/>
                <a:gd name="T23" fmla="*/ 5 h 434"/>
                <a:gd name="T24" fmla="*/ 417 w 417"/>
                <a:gd name="T25" fmla="*/ 4 h 434"/>
                <a:gd name="T26" fmla="*/ 409 w 417"/>
                <a:gd name="T27" fmla="*/ 14 h 434"/>
                <a:gd name="T28" fmla="*/ 397 w 417"/>
                <a:gd name="T29" fmla="*/ 15 h 434"/>
                <a:gd name="T30" fmla="*/ 373 w 417"/>
                <a:gd name="T31" fmla="*/ 41 h 434"/>
                <a:gd name="T32" fmla="*/ 373 w 417"/>
                <a:gd name="T33" fmla="*/ 57 h 434"/>
                <a:gd name="T34" fmla="*/ 373 w 417"/>
                <a:gd name="T35" fmla="*/ 279 h 434"/>
                <a:gd name="T36" fmla="*/ 248 w 417"/>
                <a:gd name="T37" fmla="*/ 427 h 434"/>
                <a:gd name="T38" fmla="*/ 122 w 417"/>
                <a:gd name="T39" fmla="*/ 410 h 434"/>
                <a:gd name="T40" fmla="*/ 44 w 417"/>
                <a:gd name="T41" fmla="*/ 285 h 434"/>
                <a:gd name="T42" fmla="*/ 43 w 417"/>
                <a:gd name="T43" fmla="*/ 61 h 434"/>
                <a:gd name="T44" fmla="*/ 27 w 417"/>
                <a:gd name="T45" fmla="*/ 23 h 434"/>
                <a:gd name="T46" fmla="*/ 7 w 417"/>
                <a:gd name="T47" fmla="*/ 14 h 434"/>
                <a:gd name="T48" fmla="*/ 0 w 417"/>
                <a:gd name="T49" fmla="*/ 6 h 434"/>
                <a:gd name="T50" fmla="*/ 3 w 417"/>
                <a:gd name="T51" fmla="*/ 2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7" h="434">
                  <a:moveTo>
                    <a:pt x="3" y="2"/>
                  </a:moveTo>
                  <a:cubicBezTo>
                    <a:pt x="54" y="2"/>
                    <a:pt x="104" y="2"/>
                    <a:pt x="154" y="2"/>
                  </a:cubicBezTo>
                  <a:cubicBezTo>
                    <a:pt x="157" y="9"/>
                    <a:pt x="157" y="12"/>
                    <a:pt x="150" y="15"/>
                  </a:cubicBezTo>
                  <a:cubicBezTo>
                    <a:pt x="121" y="24"/>
                    <a:pt x="115" y="33"/>
                    <a:pt x="115" y="62"/>
                  </a:cubicBezTo>
                  <a:cubicBezTo>
                    <a:pt x="115" y="138"/>
                    <a:pt x="115" y="213"/>
                    <a:pt x="115" y="288"/>
                  </a:cubicBezTo>
                  <a:cubicBezTo>
                    <a:pt x="116" y="332"/>
                    <a:pt x="133" y="366"/>
                    <a:pt x="174" y="385"/>
                  </a:cubicBezTo>
                  <a:cubicBezTo>
                    <a:pt x="202" y="399"/>
                    <a:pt x="232" y="397"/>
                    <a:pt x="262" y="387"/>
                  </a:cubicBezTo>
                  <a:cubicBezTo>
                    <a:pt x="311" y="370"/>
                    <a:pt x="336" y="336"/>
                    <a:pt x="337" y="283"/>
                  </a:cubicBezTo>
                  <a:cubicBezTo>
                    <a:pt x="337" y="206"/>
                    <a:pt x="337" y="129"/>
                    <a:pt x="337" y="52"/>
                  </a:cubicBezTo>
                  <a:cubicBezTo>
                    <a:pt x="337" y="48"/>
                    <a:pt x="337" y="45"/>
                    <a:pt x="336" y="42"/>
                  </a:cubicBezTo>
                  <a:cubicBezTo>
                    <a:pt x="334" y="23"/>
                    <a:pt x="327" y="16"/>
                    <a:pt x="308" y="15"/>
                  </a:cubicBezTo>
                  <a:cubicBezTo>
                    <a:pt x="301" y="14"/>
                    <a:pt x="292" y="17"/>
                    <a:pt x="293" y="5"/>
                  </a:cubicBezTo>
                  <a:cubicBezTo>
                    <a:pt x="307" y="1"/>
                    <a:pt x="393" y="0"/>
                    <a:pt x="417" y="4"/>
                  </a:cubicBezTo>
                  <a:cubicBezTo>
                    <a:pt x="414" y="8"/>
                    <a:pt x="412" y="13"/>
                    <a:pt x="409" y="14"/>
                  </a:cubicBezTo>
                  <a:cubicBezTo>
                    <a:pt x="406" y="16"/>
                    <a:pt x="401" y="14"/>
                    <a:pt x="397" y="15"/>
                  </a:cubicBezTo>
                  <a:cubicBezTo>
                    <a:pt x="382" y="17"/>
                    <a:pt x="374" y="25"/>
                    <a:pt x="373" y="41"/>
                  </a:cubicBezTo>
                  <a:cubicBezTo>
                    <a:pt x="372" y="46"/>
                    <a:pt x="373" y="52"/>
                    <a:pt x="373" y="57"/>
                  </a:cubicBezTo>
                  <a:cubicBezTo>
                    <a:pt x="373" y="131"/>
                    <a:pt x="373" y="205"/>
                    <a:pt x="373" y="279"/>
                  </a:cubicBezTo>
                  <a:cubicBezTo>
                    <a:pt x="373" y="361"/>
                    <a:pt x="329" y="413"/>
                    <a:pt x="248" y="427"/>
                  </a:cubicBezTo>
                  <a:cubicBezTo>
                    <a:pt x="204" y="434"/>
                    <a:pt x="162" y="431"/>
                    <a:pt x="122" y="410"/>
                  </a:cubicBezTo>
                  <a:cubicBezTo>
                    <a:pt x="71" y="384"/>
                    <a:pt x="44" y="342"/>
                    <a:pt x="44" y="285"/>
                  </a:cubicBezTo>
                  <a:cubicBezTo>
                    <a:pt x="43" y="211"/>
                    <a:pt x="43" y="136"/>
                    <a:pt x="43" y="61"/>
                  </a:cubicBezTo>
                  <a:cubicBezTo>
                    <a:pt x="44" y="46"/>
                    <a:pt x="40" y="32"/>
                    <a:pt x="27" y="23"/>
                  </a:cubicBezTo>
                  <a:cubicBezTo>
                    <a:pt x="21" y="19"/>
                    <a:pt x="13" y="18"/>
                    <a:pt x="7" y="14"/>
                  </a:cubicBezTo>
                  <a:cubicBezTo>
                    <a:pt x="4" y="13"/>
                    <a:pt x="2" y="9"/>
                    <a:pt x="0" y="6"/>
                  </a:cubicBezTo>
                  <a:cubicBezTo>
                    <a:pt x="1" y="5"/>
                    <a:pt x="2"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3">
              <a:extLst>
                <a:ext uri="{FF2B5EF4-FFF2-40B4-BE49-F238E27FC236}">
                  <a16:creationId xmlns:a16="http://schemas.microsoft.com/office/drawing/2014/main" id="{D170718D-A396-4036-ACBD-9F36BAD6CD97}"/>
                </a:ext>
              </a:extLst>
            </p:cNvPr>
            <p:cNvSpPr>
              <a:spLocks/>
            </p:cNvSpPr>
            <p:nvPr userDrawn="1"/>
          </p:nvSpPr>
          <p:spPr bwMode="auto">
            <a:xfrm>
              <a:off x="4295618" y="2367663"/>
              <a:ext cx="202243" cy="238964"/>
            </a:xfrm>
            <a:custGeom>
              <a:avLst/>
              <a:gdLst>
                <a:gd name="T0" fmla="*/ 269 w 357"/>
                <a:gd name="T1" fmla="*/ 421 h 422"/>
                <a:gd name="T2" fmla="*/ 262 w 357"/>
                <a:gd name="T3" fmla="*/ 422 h 422"/>
                <a:gd name="T4" fmla="*/ 98 w 357"/>
                <a:gd name="T5" fmla="*/ 422 h 422"/>
                <a:gd name="T6" fmla="*/ 87 w 357"/>
                <a:gd name="T7" fmla="*/ 409 h 422"/>
                <a:gd name="T8" fmla="*/ 102 w 357"/>
                <a:gd name="T9" fmla="*/ 408 h 422"/>
                <a:gd name="T10" fmla="*/ 143 w 357"/>
                <a:gd name="T11" fmla="*/ 371 h 422"/>
                <a:gd name="T12" fmla="*/ 143 w 357"/>
                <a:gd name="T13" fmla="*/ 361 h 422"/>
                <a:gd name="T14" fmla="*/ 143 w 357"/>
                <a:gd name="T15" fmla="*/ 51 h 422"/>
                <a:gd name="T16" fmla="*/ 143 w 357"/>
                <a:gd name="T17" fmla="*/ 34 h 422"/>
                <a:gd name="T18" fmla="*/ 104 w 357"/>
                <a:gd name="T19" fmla="*/ 34 h 422"/>
                <a:gd name="T20" fmla="*/ 70 w 357"/>
                <a:gd name="T21" fmla="*/ 34 h 422"/>
                <a:gd name="T22" fmla="*/ 17 w 357"/>
                <a:gd name="T23" fmla="*/ 77 h 422"/>
                <a:gd name="T24" fmla="*/ 12 w 357"/>
                <a:gd name="T25" fmla="*/ 99 h 422"/>
                <a:gd name="T26" fmla="*/ 0 w 357"/>
                <a:gd name="T27" fmla="*/ 105 h 422"/>
                <a:gd name="T28" fmla="*/ 4 w 357"/>
                <a:gd name="T29" fmla="*/ 0 h 422"/>
                <a:gd name="T30" fmla="*/ 353 w 357"/>
                <a:gd name="T31" fmla="*/ 0 h 422"/>
                <a:gd name="T32" fmla="*/ 357 w 357"/>
                <a:gd name="T33" fmla="*/ 102 h 422"/>
                <a:gd name="T34" fmla="*/ 353 w 357"/>
                <a:gd name="T35" fmla="*/ 104 h 422"/>
                <a:gd name="T36" fmla="*/ 345 w 357"/>
                <a:gd name="T37" fmla="*/ 97 h 422"/>
                <a:gd name="T38" fmla="*/ 336 w 357"/>
                <a:gd name="T39" fmla="*/ 64 h 422"/>
                <a:gd name="T40" fmla="*/ 292 w 357"/>
                <a:gd name="T41" fmla="*/ 34 h 422"/>
                <a:gd name="T42" fmla="*/ 217 w 357"/>
                <a:gd name="T43" fmla="*/ 34 h 422"/>
                <a:gd name="T44" fmla="*/ 215 w 357"/>
                <a:gd name="T45" fmla="*/ 53 h 422"/>
                <a:gd name="T46" fmla="*/ 215 w 357"/>
                <a:gd name="T47" fmla="*/ 361 h 422"/>
                <a:gd name="T48" fmla="*/ 241 w 357"/>
                <a:gd name="T49" fmla="*/ 406 h 422"/>
                <a:gd name="T50" fmla="*/ 263 w 357"/>
                <a:gd name="T51" fmla="*/ 408 h 422"/>
                <a:gd name="T52" fmla="*/ 269 w 357"/>
                <a:gd name="T53"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7" h="422">
                  <a:moveTo>
                    <a:pt x="269" y="421"/>
                  </a:moveTo>
                  <a:cubicBezTo>
                    <a:pt x="267" y="421"/>
                    <a:pt x="264" y="422"/>
                    <a:pt x="262" y="422"/>
                  </a:cubicBezTo>
                  <a:cubicBezTo>
                    <a:pt x="207" y="422"/>
                    <a:pt x="153" y="422"/>
                    <a:pt x="98" y="422"/>
                  </a:cubicBezTo>
                  <a:cubicBezTo>
                    <a:pt x="90" y="422"/>
                    <a:pt x="82" y="422"/>
                    <a:pt x="87" y="409"/>
                  </a:cubicBezTo>
                  <a:cubicBezTo>
                    <a:pt x="91" y="409"/>
                    <a:pt x="96" y="408"/>
                    <a:pt x="102" y="408"/>
                  </a:cubicBezTo>
                  <a:cubicBezTo>
                    <a:pt x="126" y="407"/>
                    <a:pt x="140" y="394"/>
                    <a:pt x="143" y="371"/>
                  </a:cubicBezTo>
                  <a:cubicBezTo>
                    <a:pt x="144" y="367"/>
                    <a:pt x="143" y="364"/>
                    <a:pt x="143" y="361"/>
                  </a:cubicBezTo>
                  <a:cubicBezTo>
                    <a:pt x="143" y="257"/>
                    <a:pt x="143" y="154"/>
                    <a:pt x="143" y="51"/>
                  </a:cubicBezTo>
                  <a:cubicBezTo>
                    <a:pt x="143" y="46"/>
                    <a:pt x="143" y="42"/>
                    <a:pt x="143" y="34"/>
                  </a:cubicBezTo>
                  <a:cubicBezTo>
                    <a:pt x="129" y="34"/>
                    <a:pt x="117" y="34"/>
                    <a:pt x="104" y="34"/>
                  </a:cubicBezTo>
                  <a:cubicBezTo>
                    <a:pt x="93" y="34"/>
                    <a:pt x="82" y="34"/>
                    <a:pt x="70" y="34"/>
                  </a:cubicBezTo>
                  <a:cubicBezTo>
                    <a:pt x="41" y="34"/>
                    <a:pt x="23" y="49"/>
                    <a:pt x="17" y="77"/>
                  </a:cubicBezTo>
                  <a:cubicBezTo>
                    <a:pt x="15" y="84"/>
                    <a:pt x="14" y="92"/>
                    <a:pt x="12" y="99"/>
                  </a:cubicBezTo>
                  <a:cubicBezTo>
                    <a:pt x="11" y="101"/>
                    <a:pt x="6" y="102"/>
                    <a:pt x="0" y="105"/>
                  </a:cubicBezTo>
                  <a:cubicBezTo>
                    <a:pt x="1" y="68"/>
                    <a:pt x="3" y="34"/>
                    <a:pt x="4" y="0"/>
                  </a:cubicBezTo>
                  <a:cubicBezTo>
                    <a:pt x="121" y="0"/>
                    <a:pt x="236" y="0"/>
                    <a:pt x="353" y="0"/>
                  </a:cubicBezTo>
                  <a:cubicBezTo>
                    <a:pt x="354" y="34"/>
                    <a:pt x="356" y="68"/>
                    <a:pt x="357" y="102"/>
                  </a:cubicBezTo>
                  <a:cubicBezTo>
                    <a:pt x="356" y="102"/>
                    <a:pt x="354" y="103"/>
                    <a:pt x="353" y="104"/>
                  </a:cubicBezTo>
                  <a:cubicBezTo>
                    <a:pt x="350" y="102"/>
                    <a:pt x="346" y="100"/>
                    <a:pt x="345" y="97"/>
                  </a:cubicBezTo>
                  <a:cubicBezTo>
                    <a:pt x="342" y="86"/>
                    <a:pt x="340" y="75"/>
                    <a:pt x="336" y="64"/>
                  </a:cubicBezTo>
                  <a:cubicBezTo>
                    <a:pt x="328" y="45"/>
                    <a:pt x="314" y="34"/>
                    <a:pt x="292" y="34"/>
                  </a:cubicBezTo>
                  <a:cubicBezTo>
                    <a:pt x="267" y="35"/>
                    <a:pt x="243" y="34"/>
                    <a:pt x="217" y="34"/>
                  </a:cubicBezTo>
                  <a:cubicBezTo>
                    <a:pt x="216" y="42"/>
                    <a:pt x="215" y="47"/>
                    <a:pt x="215" y="53"/>
                  </a:cubicBezTo>
                  <a:cubicBezTo>
                    <a:pt x="215" y="156"/>
                    <a:pt x="216" y="258"/>
                    <a:pt x="215" y="361"/>
                  </a:cubicBezTo>
                  <a:cubicBezTo>
                    <a:pt x="215" y="384"/>
                    <a:pt x="225" y="400"/>
                    <a:pt x="241" y="406"/>
                  </a:cubicBezTo>
                  <a:cubicBezTo>
                    <a:pt x="248" y="408"/>
                    <a:pt x="256" y="407"/>
                    <a:pt x="263" y="408"/>
                  </a:cubicBezTo>
                  <a:cubicBezTo>
                    <a:pt x="272" y="409"/>
                    <a:pt x="272" y="413"/>
                    <a:pt x="269" y="4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4">
              <a:extLst>
                <a:ext uri="{FF2B5EF4-FFF2-40B4-BE49-F238E27FC236}">
                  <a16:creationId xmlns:a16="http://schemas.microsoft.com/office/drawing/2014/main" id="{51648231-5672-4648-BF8D-265E7FC19C0D}"/>
                </a:ext>
              </a:extLst>
            </p:cNvPr>
            <p:cNvSpPr>
              <a:spLocks/>
            </p:cNvSpPr>
            <p:nvPr userDrawn="1"/>
          </p:nvSpPr>
          <p:spPr bwMode="auto">
            <a:xfrm>
              <a:off x="4513679" y="2414552"/>
              <a:ext cx="183601" cy="193205"/>
            </a:xfrm>
            <a:custGeom>
              <a:avLst/>
              <a:gdLst>
                <a:gd name="T0" fmla="*/ 123 w 325"/>
                <a:gd name="T1" fmla="*/ 9 h 341"/>
                <a:gd name="T2" fmla="*/ 112 w 325"/>
                <a:gd name="T3" fmla="*/ 15 h 341"/>
                <a:gd name="T4" fmla="*/ 92 w 325"/>
                <a:gd name="T5" fmla="*/ 41 h 341"/>
                <a:gd name="T6" fmla="*/ 92 w 325"/>
                <a:gd name="T7" fmla="*/ 151 h 341"/>
                <a:gd name="T8" fmla="*/ 232 w 325"/>
                <a:gd name="T9" fmla="*/ 153 h 341"/>
                <a:gd name="T10" fmla="*/ 232 w 325"/>
                <a:gd name="T11" fmla="*/ 118 h 341"/>
                <a:gd name="T12" fmla="*/ 232 w 325"/>
                <a:gd name="T13" fmla="*/ 52 h 341"/>
                <a:gd name="T14" fmla="*/ 204 w 325"/>
                <a:gd name="T15" fmla="*/ 13 h 341"/>
                <a:gd name="T16" fmla="*/ 199 w 325"/>
                <a:gd name="T17" fmla="*/ 10 h 341"/>
                <a:gd name="T18" fmla="*/ 237 w 325"/>
                <a:gd name="T19" fmla="*/ 3 h 341"/>
                <a:gd name="T20" fmla="*/ 281 w 325"/>
                <a:gd name="T21" fmla="*/ 4 h 341"/>
                <a:gd name="T22" fmla="*/ 325 w 325"/>
                <a:gd name="T23" fmla="*/ 7 h 341"/>
                <a:gd name="T24" fmla="*/ 314 w 325"/>
                <a:gd name="T25" fmla="*/ 13 h 341"/>
                <a:gd name="T26" fmla="*/ 288 w 325"/>
                <a:gd name="T27" fmla="*/ 46 h 341"/>
                <a:gd name="T28" fmla="*/ 288 w 325"/>
                <a:gd name="T29" fmla="*/ 296 h 341"/>
                <a:gd name="T30" fmla="*/ 324 w 325"/>
                <a:gd name="T31" fmla="*/ 328 h 341"/>
                <a:gd name="T32" fmla="*/ 323 w 325"/>
                <a:gd name="T33" fmla="*/ 333 h 341"/>
                <a:gd name="T34" fmla="*/ 314 w 325"/>
                <a:gd name="T35" fmla="*/ 339 h 341"/>
                <a:gd name="T36" fmla="*/ 206 w 325"/>
                <a:gd name="T37" fmla="*/ 339 h 341"/>
                <a:gd name="T38" fmla="*/ 199 w 325"/>
                <a:gd name="T39" fmla="*/ 330 h 341"/>
                <a:gd name="T40" fmla="*/ 232 w 325"/>
                <a:gd name="T41" fmla="*/ 287 h 341"/>
                <a:gd name="T42" fmla="*/ 232 w 325"/>
                <a:gd name="T43" fmla="*/ 183 h 341"/>
                <a:gd name="T44" fmla="*/ 93 w 325"/>
                <a:gd name="T45" fmla="*/ 181 h 341"/>
                <a:gd name="T46" fmla="*/ 92 w 325"/>
                <a:gd name="T47" fmla="*/ 197 h 341"/>
                <a:gd name="T48" fmla="*/ 92 w 325"/>
                <a:gd name="T49" fmla="*/ 293 h 341"/>
                <a:gd name="T50" fmla="*/ 122 w 325"/>
                <a:gd name="T51" fmla="*/ 329 h 341"/>
                <a:gd name="T52" fmla="*/ 117 w 325"/>
                <a:gd name="T53" fmla="*/ 339 h 341"/>
                <a:gd name="T54" fmla="*/ 87 w 325"/>
                <a:gd name="T55" fmla="*/ 339 h 341"/>
                <a:gd name="T56" fmla="*/ 15 w 325"/>
                <a:gd name="T57" fmla="*/ 339 h 341"/>
                <a:gd name="T58" fmla="*/ 3 w 325"/>
                <a:gd name="T59" fmla="*/ 332 h 341"/>
                <a:gd name="T60" fmla="*/ 27 w 325"/>
                <a:gd name="T61" fmla="*/ 317 h 341"/>
                <a:gd name="T62" fmla="*/ 34 w 325"/>
                <a:gd name="T63" fmla="*/ 286 h 341"/>
                <a:gd name="T64" fmla="*/ 34 w 325"/>
                <a:gd name="T65" fmla="*/ 56 h 341"/>
                <a:gd name="T66" fmla="*/ 33 w 325"/>
                <a:gd name="T67" fmla="*/ 38 h 341"/>
                <a:gd name="T68" fmla="*/ 12 w 325"/>
                <a:gd name="T69" fmla="*/ 15 h 341"/>
                <a:gd name="T70" fmla="*/ 0 w 325"/>
                <a:gd name="T71" fmla="*/ 8 h 341"/>
                <a:gd name="T72" fmla="*/ 43 w 325"/>
                <a:gd name="T73" fmla="*/ 4 h 341"/>
                <a:gd name="T74" fmla="*/ 83 w 325"/>
                <a:gd name="T75" fmla="*/ 3 h 341"/>
                <a:gd name="T76" fmla="*/ 123 w 325"/>
                <a:gd name="T77" fmla="*/ 4 h 341"/>
                <a:gd name="T78" fmla="*/ 123 w 325"/>
                <a:gd name="T79" fmla="*/ 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5" h="341">
                  <a:moveTo>
                    <a:pt x="123" y="9"/>
                  </a:moveTo>
                  <a:cubicBezTo>
                    <a:pt x="120" y="11"/>
                    <a:pt x="116" y="14"/>
                    <a:pt x="112" y="15"/>
                  </a:cubicBezTo>
                  <a:cubicBezTo>
                    <a:pt x="99" y="19"/>
                    <a:pt x="92" y="28"/>
                    <a:pt x="92" y="41"/>
                  </a:cubicBezTo>
                  <a:cubicBezTo>
                    <a:pt x="91" y="77"/>
                    <a:pt x="92" y="113"/>
                    <a:pt x="92" y="151"/>
                  </a:cubicBezTo>
                  <a:cubicBezTo>
                    <a:pt x="138" y="154"/>
                    <a:pt x="184" y="152"/>
                    <a:pt x="232" y="153"/>
                  </a:cubicBezTo>
                  <a:cubicBezTo>
                    <a:pt x="232" y="140"/>
                    <a:pt x="232" y="129"/>
                    <a:pt x="232" y="118"/>
                  </a:cubicBezTo>
                  <a:cubicBezTo>
                    <a:pt x="232" y="96"/>
                    <a:pt x="232" y="74"/>
                    <a:pt x="232" y="52"/>
                  </a:cubicBezTo>
                  <a:cubicBezTo>
                    <a:pt x="232" y="25"/>
                    <a:pt x="229" y="21"/>
                    <a:pt x="204" y="13"/>
                  </a:cubicBezTo>
                  <a:cubicBezTo>
                    <a:pt x="202" y="12"/>
                    <a:pt x="201" y="11"/>
                    <a:pt x="199" y="10"/>
                  </a:cubicBezTo>
                  <a:cubicBezTo>
                    <a:pt x="206" y="3"/>
                    <a:pt x="206" y="3"/>
                    <a:pt x="237" y="3"/>
                  </a:cubicBezTo>
                  <a:cubicBezTo>
                    <a:pt x="252" y="3"/>
                    <a:pt x="267" y="3"/>
                    <a:pt x="281" y="4"/>
                  </a:cubicBezTo>
                  <a:cubicBezTo>
                    <a:pt x="295" y="4"/>
                    <a:pt x="309" y="0"/>
                    <a:pt x="325" y="7"/>
                  </a:cubicBezTo>
                  <a:cubicBezTo>
                    <a:pt x="319" y="10"/>
                    <a:pt x="317" y="13"/>
                    <a:pt x="314" y="13"/>
                  </a:cubicBezTo>
                  <a:cubicBezTo>
                    <a:pt x="295" y="16"/>
                    <a:pt x="288" y="30"/>
                    <a:pt x="288" y="46"/>
                  </a:cubicBezTo>
                  <a:cubicBezTo>
                    <a:pt x="287" y="129"/>
                    <a:pt x="287" y="212"/>
                    <a:pt x="288" y="296"/>
                  </a:cubicBezTo>
                  <a:cubicBezTo>
                    <a:pt x="288" y="316"/>
                    <a:pt x="299" y="330"/>
                    <a:pt x="324" y="328"/>
                  </a:cubicBezTo>
                  <a:cubicBezTo>
                    <a:pt x="323" y="330"/>
                    <a:pt x="323" y="331"/>
                    <a:pt x="323" y="333"/>
                  </a:cubicBezTo>
                  <a:cubicBezTo>
                    <a:pt x="320" y="335"/>
                    <a:pt x="317" y="339"/>
                    <a:pt x="314" y="339"/>
                  </a:cubicBezTo>
                  <a:cubicBezTo>
                    <a:pt x="278" y="339"/>
                    <a:pt x="242" y="339"/>
                    <a:pt x="206" y="339"/>
                  </a:cubicBezTo>
                  <a:cubicBezTo>
                    <a:pt x="199" y="339"/>
                    <a:pt x="198" y="335"/>
                    <a:pt x="199" y="330"/>
                  </a:cubicBezTo>
                  <a:cubicBezTo>
                    <a:pt x="228" y="322"/>
                    <a:pt x="232" y="317"/>
                    <a:pt x="232" y="287"/>
                  </a:cubicBezTo>
                  <a:cubicBezTo>
                    <a:pt x="232" y="252"/>
                    <a:pt x="232" y="217"/>
                    <a:pt x="232" y="183"/>
                  </a:cubicBezTo>
                  <a:cubicBezTo>
                    <a:pt x="217" y="179"/>
                    <a:pt x="118" y="177"/>
                    <a:pt x="93" y="181"/>
                  </a:cubicBezTo>
                  <a:cubicBezTo>
                    <a:pt x="93" y="186"/>
                    <a:pt x="92" y="191"/>
                    <a:pt x="92" y="197"/>
                  </a:cubicBezTo>
                  <a:cubicBezTo>
                    <a:pt x="92" y="229"/>
                    <a:pt x="92" y="261"/>
                    <a:pt x="92" y="293"/>
                  </a:cubicBezTo>
                  <a:cubicBezTo>
                    <a:pt x="92" y="316"/>
                    <a:pt x="98" y="324"/>
                    <a:pt x="122" y="329"/>
                  </a:cubicBezTo>
                  <a:cubicBezTo>
                    <a:pt x="124" y="334"/>
                    <a:pt x="123" y="339"/>
                    <a:pt x="117" y="339"/>
                  </a:cubicBezTo>
                  <a:cubicBezTo>
                    <a:pt x="107" y="339"/>
                    <a:pt x="97" y="339"/>
                    <a:pt x="87" y="339"/>
                  </a:cubicBezTo>
                  <a:cubicBezTo>
                    <a:pt x="63" y="339"/>
                    <a:pt x="39" y="339"/>
                    <a:pt x="15" y="339"/>
                  </a:cubicBezTo>
                  <a:cubicBezTo>
                    <a:pt x="9" y="339"/>
                    <a:pt x="2" y="341"/>
                    <a:pt x="3" y="332"/>
                  </a:cubicBezTo>
                  <a:cubicBezTo>
                    <a:pt x="12" y="327"/>
                    <a:pt x="23" y="324"/>
                    <a:pt x="27" y="317"/>
                  </a:cubicBezTo>
                  <a:cubicBezTo>
                    <a:pt x="33" y="308"/>
                    <a:pt x="34" y="296"/>
                    <a:pt x="34" y="286"/>
                  </a:cubicBezTo>
                  <a:cubicBezTo>
                    <a:pt x="35" y="210"/>
                    <a:pt x="34" y="133"/>
                    <a:pt x="34" y="56"/>
                  </a:cubicBezTo>
                  <a:cubicBezTo>
                    <a:pt x="34" y="50"/>
                    <a:pt x="33" y="44"/>
                    <a:pt x="33" y="38"/>
                  </a:cubicBezTo>
                  <a:cubicBezTo>
                    <a:pt x="31" y="26"/>
                    <a:pt x="25" y="17"/>
                    <a:pt x="12" y="15"/>
                  </a:cubicBezTo>
                  <a:cubicBezTo>
                    <a:pt x="9" y="14"/>
                    <a:pt x="6" y="11"/>
                    <a:pt x="0" y="8"/>
                  </a:cubicBezTo>
                  <a:cubicBezTo>
                    <a:pt x="16" y="0"/>
                    <a:pt x="30" y="4"/>
                    <a:pt x="43" y="4"/>
                  </a:cubicBezTo>
                  <a:cubicBezTo>
                    <a:pt x="56" y="3"/>
                    <a:pt x="69" y="3"/>
                    <a:pt x="83" y="3"/>
                  </a:cubicBezTo>
                  <a:cubicBezTo>
                    <a:pt x="96" y="4"/>
                    <a:pt x="110" y="3"/>
                    <a:pt x="123" y="4"/>
                  </a:cubicBezTo>
                  <a:cubicBezTo>
                    <a:pt x="123" y="6"/>
                    <a:pt x="123" y="7"/>
                    <a:pt x="12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5">
              <a:extLst>
                <a:ext uri="{FF2B5EF4-FFF2-40B4-BE49-F238E27FC236}">
                  <a16:creationId xmlns:a16="http://schemas.microsoft.com/office/drawing/2014/main" id="{F7295A01-4189-4987-8FA1-AE5E62004190}"/>
                </a:ext>
              </a:extLst>
            </p:cNvPr>
            <p:cNvSpPr>
              <a:spLocks noEditPoints="1"/>
            </p:cNvSpPr>
            <p:nvPr userDrawn="1"/>
          </p:nvSpPr>
          <p:spPr bwMode="auto">
            <a:xfrm>
              <a:off x="5891532" y="2416812"/>
              <a:ext cx="175127" cy="190945"/>
            </a:xfrm>
            <a:custGeom>
              <a:avLst/>
              <a:gdLst>
                <a:gd name="T0" fmla="*/ 93 w 309"/>
                <a:gd name="T1" fmla="*/ 186 h 337"/>
                <a:gd name="T2" fmla="*/ 93 w 309"/>
                <a:gd name="T3" fmla="*/ 295 h 337"/>
                <a:gd name="T4" fmla="*/ 120 w 309"/>
                <a:gd name="T5" fmla="*/ 325 h 337"/>
                <a:gd name="T6" fmla="*/ 126 w 309"/>
                <a:gd name="T7" fmla="*/ 335 h 337"/>
                <a:gd name="T8" fmla="*/ 0 w 309"/>
                <a:gd name="T9" fmla="*/ 335 h 337"/>
                <a:gd name="T10" fmla="*/ 10 w 309"/>
                <a:gd name="T11" fmla="*/ 325 h 337"/>
                <a:gd name="T12" fmla="*/ 37 w 309"/>
                <a:gd name="T13" fmla="*/ 290 h 337"/>
                <a:gd name="T14" fmla="*/ 37 w 309"/>
                <a:gd name="T15" fmla="*/ 48 h 337"/>
                <a:gd name="T16" fmla="*/ 9 w 309"/>
                <a:gd name="T17" fmla="*/ 11 h 337"/>
                <a:gd name="T18" fmla="*/ 3 w 309"/>
                <a:gd name="T19" fmla="*/ 2 h 337"/>
                <a:gd name="T20" fmla="*/ 10 w 309"/>
                <a:gd name="T21" fmla="*/ 0 h 337"/>
                <a:gd name="T22" fmla="*/ 156 w 309"/>
                <a:gd name="T23" fmla="*/ 1 h 337"/>
                <a:gd name="T24" fmla="*/ 198 w 309"/>
                <a:gd name="T25" fmla="*/ 11 h 337"/>
                <a:gd name="T26" fmla="*/ 223 w 309"/>
                <a:gd name="T27" fmla="*/ 150 h 337"/>
                <a:gd name="T28" fmla="*/ 179 w 309"/>
                <a:gd name="T29" fmla="*/ 177 h 337"/>
                <a:gd name="T30" fmla="*/ 216 w 309"/>
                <a:gd name="T31" fmla="*/ 226 h 337"/>
                <a:gd name="T32" fmla="*/ 273 w 309"/>
                <a:gd name="T33" fmla="*/ 300 h 337"/>
                <a:gd name="T34" fmla="*/ 303 w 309"/>
                <a:gd name="T35" fmla="*/ 326 h 337"/>
                <a:gd name="T36" fmla="*/ 309 w 309"/>
                <a:gd name="T37" fmla="*/ 336 h 337"/>
                <a:gd name="T38" fmla="*/ 235 w 309"/>
                <a:gd name="T39" fmla="*/ 336 h 337"/>
                <a:gd name="T40" fmla="*/ 222 w 309"/>
                <a:gd name="T41" fmla="*/ 325 h 337"/>
                <a:gd name="T42" fmla="*/ 123 w 309"/>
                <a:gd name="T43" fmla="*/ 195 h 337"/>
                <a:gd name="T44" fmla="*/ 93 w 309"/>
                <a:gd name="T45" fmla="*/ 186 h 337"/>
                <a:gd name="T46" fmla="*/ 93 w 309"/>
                <a:gd name="T47" fmla="*/ 158 h 337"/>
                <a:gd name="T48" fmla="*/ 186 w 309"/>
                <a:gd name="T49" fmla="*/ 117 h 337"/>
                <a:gd name="T50" fmla="*/ 168 w 309"/>
                <a:gd name="T51" fmla="*/ 42 h 337"/>
                <a:gd name="T52" fmla="*/ 93 w 309"/>
                <a:gd name="T53" fmla="*/ 32 h 337"/>
                <a:gd name="T54" fmla="*/ 93 w 309"/>
                <a:gd name="T55" fmla="*/ 15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9" h="337">
                  <a:moveTo>
                    <a:pt x="93" y="186"/>
                  </a:moveTo>
                  <a:cubicBezTo>
                    <a:pt x="93" y="222"/>
                    <a:pt x="92" y="259"/>
                    <a:pt x="93" y="295"/>
                  </a:cubicBezTo>
                  <a:cubicBezTo>
                    <a:pt x="94" y="311"/>
                    <a:pt x="101" y="323"/>
                    <a:pt x="120" y="325"/>
                  </a:cubicBezTo>
                  <a:cubicBezTo>
                    <a:pt x="123" y="325"/>
                    <a:pt x="125" y="330"/>
                    <a:pt x="126" y="335"/>
                  </a:cubicBezTo>
                  <a:cubicBezTo>
                    <a:pt x="86" y="335"/>
                    <a:pt x="45" y="335"/>
                    <a:pt x="0" y="335"/>
                  </a:cubicBezTo>
                  <a:cubicBezTo>
                    <a:pt x="5" y="330"/>
                    <a:pt x="7" y="326"/>
                    <a:pt x="10" y="325"/>
                  </a:cubicBezTo>
                  <a:cubicBezTo>
                    <a:pt x="33" y="317"/>
                    <a:pt x="37" y="313"/>
                    <a:pt x="37" y="290"/>
                  </a:cubicBezTo>
                  <a:cubicBezTo>
                    <a:pt x="37" y="209"/>
                    <a:pt x="37" y="128"/>
                    <a:pt x="37" y="48"/>
                  </a:cubicBezTo>
                  <a:cubicBezTo>
                    <a:pt x="37" y="23"/>
                    <a:pt x="33" y="20"/>
                    <a:pt x="9" y="11"/>
                  </a:cubicBezTo>
                  <a:cubicBezTo>
                    <a:pt x="7" y="10"/>
                    <a:pt x="5" y="6"/>
                    <a:pt x="3" y="2"/>
                  </a:cubicBezTo>
                  <a:cubicBezTo>
                    <a:pt x="6" y="1"/>
                    <a:pt x="8" y="0"/>
                    <a:pt x="10" y="0"/>
                  </a:cubicBezTo>
                  <a:cubicBezTo>
                    <a:pt x="59" y="0"/>
                    <a:pt x="107" y="0"/>
                    <a:pt x="156" y="1"/>
                  </a:cubicBezTo>
                  <a:cubicBezTo>
                    <a:pt x="170" y="2"/>
                    <a:pt x="185" y="7"/>
                    <a:pt x="198" y="11"/>
                  </a:cubicBezTo>
                  <a:cubicBezTo>
                    <a:pt x="260" y="29"/>
                    <a:pt x="269" y="114"/>
                    <a:pt x="223" y="150"/>
                  </a:cubicBezTo>
                  <a:cubicBezTo>
                    <a:pt x="210" y="160"/>
                    <a:pt x="195" y="167"/>
                    <a:pt x="179" y="177"/>
                  </a:cubicBezTo>
                  <a:cubicBezTo>
                    <a:pt x="191" y="193"/>
                    <a:pt x="204" y="210"/>
                    <a:pt x="216" y="226"/>
                  </a:cubicBezTo>
                  <a:cubicBezTo>
                    <a:pt x="235" y="251"/>
                    <a:pt x="254" y="275"/>
                    <a:pt x="273" y="300"/>
                  </a:cubicBezTo>
                  <a:cubicBezTo>
                    <a:pt x="281" y="311"/>
                    <a:pt x="289" y="321"/>
                    <a:pt x="303" y="326"/>
                  </a:cubicBezTo>
                  <a:cubicBezTo>
                    <a:pt x="305" y="326"/>
                    <a:pt x="306" y="330"/>
                    <a:pt x="309" y="336"/>
                  </a:cubicBezTo>
                  <a:cubicBezTo>
                    <a:pt x="283" y="336"/>
                    <a:pt x="259" y="337"/>
                    <a:pt x="235" y="336"/>
                  </a:cubicBezTo>
                  <a:cubicBezTo>
                    <a:pt x="231" y="336"/>
                    <a:pt x="226" y="330"/>
                    <a:pt x="222" y="325"/>
                  </a:cubicBezTo>
                  <a:cubicBezTo>
                    <a:pt x="189" y="282"/>
                    <a:pt x="155" y="239"/>
                    <a:pt x="123" y="195"/>
                  </a:cubicBezTo>
                  <a:cubicBezTo>
                    <a:pt x="115" y="184"/>
                    <a:pt x="107" y="181"/>
                    <a:pt x="93" y="186"/>
                  </a:cubicBezTo>
                  <a:close/>
                  <a:moveTo>
                    <a:pt x="93" y="158"/>
                  </a:moveTo>
                  <a:cubicBezTo>
                    <a:pt x="140" y="163"/>
                    <a:pt x="172" y="149"/>
                    <a:pt x="186" y="117"/>
                  </a:cubicBezTo>
                  <a:cubicBezTo>
                    <a:pt x="198" y="90"/>
                    <a:pt x="192" y="63"/>
                    <a:pt x="168" y="42"/>
                  </a:cubicBezTo>
                  <a:cubicBezTo>
                    <a:pt x="147" y="23"/>
                    <a:pt x="115" y="18"/>
                    <a:pt x="93" y="32"/>
                  </a:cubicBezTo>
                  <a:cubicBezTo>
                    <a:pt x="93" y="73"/>
                    <a:pt x="93" y="115"/>
                    <a:pt x="93"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6">
              <a:extLst>
                <a:ext uri="{FF2B5EF4-FFF2-40B4-BE49-F238E27FC236}">
                  <a16:creationId xmlns:a16="http://schemas.microsoft.com/office/drawing/2014/main" id="{7B003394-1DB1-4C57-BE60-294312863025}"/>
                </a:ext>
              </a:extLst>
            </p:cNvPr>
            <p:cNvSpPr>
              <a:spLocks/>
            </p:cNvSpPr>
            <p:nvPr userDrawn="1"/>
          </p:nvSpPr>
          <p:spPr bwMode="auto">
            <a:xfrm>
              <a:off x="6258169" y="2765370"/>
              <a:ext cx="194334" cy="192075"/>
            </a:xfrm>
            <a:custGeom>
              <a:avLst/>
              <a:gdLst>
                <a:gd name="T0" fmla="*/ 244 w 344"/>
                <a:gd name="T1" fmla="*/ 5 h 340"/>
                <a:gd name="T2" fmla="*/ 256 w 344"/>
                <a:gd name="T3" fmla="*/ 1 h 340"/>
                <a:gd name="T4" fmla="*/ 341 w 344"/>
                <a:gd name="T5" fmla="*/ 2 h 340"/>
                <a:gd name="T6" fmla="*/ 344 w 344"/>
                <a:gd name="T7" fmla="*/ 9 h 340"/>
                <a:gd name="T8" fmla="*/ 310 w 344"/>
                <a:gd name="T9" fmla="*/ 62 h 340"/>
                <a:gd name="T10" fmla="*/ 310 w 344"/>
                <a:gd name="T11" fmla="*/ 316 h 340"/>
                <a:gd name="T12" fmla="*/ 310 w 344"/>
                <a:gd name="T13" fmla="*/ 338 h 340"/>
                <a:gd name="T14" fmla="*/ 291 w 344"/>
                <a:gd name="T15" fmla="*/ 327 h 340"/>
                <a:gd name="T16" fmla="*/ 188 w 344"/>
                <a:gd name="T17" fmla="*/ 207 h 340"/>
                <a:gd name="T18" fmla="*/ 83 w 344"/>
                <a:gd name="T19" fmla="*/ 86 h 340"/>
                <a:gd name="T20" fmla="*/ 82 w 344"/>
                <a:gd name="T21" fmla="*/ 106 h 340"/>
                <a:gd name="T22" fmla="*/ 82 w 344"/>
                <a:gd name="T23" fmla="*/ 282 h 340"/>
                <a:gd name="T24" fmla="*/ 116 w 344"/>
                <a:gd name="T25" fmla="*/ 331 h 340"/>
                <a:gd name="T26" fmla="*/ 113 w 344"/>
                <a:gd name="T27" fmla="*/ 337 h 340"/>
                <a:gd name="T28" fmla="*/ 28 w 344"/>
                <a:gd name="T29" fmla="*/ 339 h 340"/>
                <a:gd name="T30" fmla="*/ 22 w 344"/>
                <a:gd name="T31" fmla="*/ 333 h 340"/>
                <a:gd name="T32" fmla="*/ 24 w 344"/>
                <a:gd name="T33" fmla="*/ 329 h 340"/>
                <a:gd name="T34" fmla="*/ 54 w 344"/>
                <a:gd name="T35" fmla="*/ 288 h 340"/>
                <a:gd name="T36" fmla="*/ 54 w 344"/>
                <a:gd name="T37" fmla="*/ 78 h 340"/>
                <a:gd name="T38" fmla="*/ 41 w 344"/>
                <a:gd name="T39" fmla="*/ 34 h 340"/>
                <a:gd name="T40" fmla="*/ 3 w 344"/>
                <a:gd name="T41" fmla="*/ 12 h 340"/>
                <a:gd name="T42" fmla="*/ 7 w 344"/>
                <a:gd name="T43" fmla="*/ 1 h 340"/>
                <a:gd name="T44" fmla="*/ 83 w 344"/>
                <a:gd name="T45" fmla="*/ 1 h 340"/>
                <a:gd name="T46" fmla="*/ 97 w 344"/>
                <a:gd name="T47" fmla="*/ 11 h 340"/>
                <a:gd name="T48" fmla="*/ 274 w 344"/>
                <a:gd name="T49" fmla="*/ 217 h 340"/>
                <a:gd name="T50" fmla="*/ 280 w 344"/>
                <a:gd name="T51" fmla="*/ 222 h 340"/>
                <a:gd name="T52" fmla="*/ 282 w 344"/>
                <a:gd name="T53" fmla="*/ 206 h 340"/>
                <a:gd name="T54" fmla="*/ 282 w 344"/>
                <a:gd name="T55" fmla="*/ 50 h 340"/>
                <a:gd name="T56" fmla="*/ 256 w 344"/>
                <a:gd name="T57" fmla="*/ 13 h 340"/>
                <a:gd name="T58" fmla="*/ 244 w 344"/>
                <a:gd name="T59" fmla="*/ 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4" h="340">
                  <a:moveTo>
                    <a:pt x="244" y="5"/>
                  </a:moveTo>
                  <a:cubicBezTo>
                    <a:pt x="249" y="3"/>
                    <a:pt x="252" y="1"/>
                    <a:pt x="256" y="1"/>
                  </a:cubicBezTo>
                  <a:cubicBezTo>
                    <a:pt x="284" y="1"/>
                    <a:pt x="313" y="2"/>
                    <a:pt x="341" y="2"/>
                  </a:cubicBezTo>
                  <a:cubicBezTo>
                    <a:pt x="342" y="3"/>
                    <a:pt x="343" y="7"/>
                    <a:pt x="344" y="9"/>
                  </a:cubicBezTo>
                  <a:cubicBezTo>
                    <a:pt x="310" y="23"/>
                    <a:pt x="310" y="23"/>
                    <a:pt x="310" y="62"/>
                  </a:cubicBezTo>
                  <a:cubicBezTo>
                    <a:pt x="310" y="147"/>
                    <a:pt x="310" y="231"/>
                    <a:pt x="310" y="316"/>
                  </a:cubicBezTo>
                  <a:cubicBezTo>
                    <a:pt x="310" y="323"/>
                    <a:pt x="310" y="330"/>
                    <a:pt x="310" y="338"/>
                  </a:cubicBezTo>
                  <a:cubicBezTo>
                    <a:pt x="298" y="340"/>
                    <a:pt x="295" y="331"/>
                    <a:pt x="291" y="327"/>
                  </a:cubicBezTo>
                  <a:cubicBezTo>
                    <a:pt x="256" y="287"/>
                    <a:pt x="222" y="247"/>
                    <a:pt x="188" y="207"/>
                  </a:cubicBezTo>
                  <a:cubicBezTo>
                    <a:pt x="154" y="168"/>
                    <a:pt x="120" y="129"/>
                    <a:pt x="83" y="86"/>
                  </a:cubicBezTo>
                  <a:cubicBezTo>
                    <a:pt x="83" y="95"/>
                    <a:pt x="82" y="100"/>
                    <a:pt x="82" y="106"/>
                  </a:cubicBezTo>
                  <a:cubicBezTo>
                    <a:pt x="82" y="164"/>
                    <a:pt x="82" y="223"/>
                    <a:pt x="82" y="282"/>
                  </a:cubicBezTo>
                  <a:cubicBezTo>
                    <a:pt x="82" y="316"/>
                    <a:pt x="83" y="319"/>
                    <a:pt x="116" y="331"/>
                  </a:cubicBezTo>
                  <a:cubicBezTo>
                    <a:pt x="115" y="333"/>
                    <a:pt x="114" y="337"/>
                    <a:pt x="113" y="337"/>
                  </a:cubicBezTo>
                  <a:cubicBezTo>
                    <a:pt x="85" y="338"/>
                    <a:pt x="56" y="339"/>
                    <a:pt x="28" y="339"/>
                  </a:cubicBezTo>
                  <a:cubicBezTo>
                    <a:pt x="26" y="339"/>
                    <a:pt x="23" y="335"/>
                    <a:pt x="22" y="333"/>
                  </a:cubicBezTo>
                  <a:cubicBezTo>
                    <a:pt x="23" y="331"/>
                    <a:pt x="23" y="329"/>
                    <a:pt x="24" y="329"/>
                  </a:cubicBezTo>
                  <a:cubicBezTo>
                    <a:pt x="52" y="319"/>
                    <a:pt x="54" y="318"/>
                    <a:pt x="54" y="288"/>
                  </a:cubicBezTo>
                  <a:cubicBezTo>
                    <a:pt x="54" y="218"/>
                    <a:pt x="54" y="148"/>
                    <a:pt x="54" y="78"/>
                  </a:cubicBezTo>
                  <a:cubicBezTo>
                    <a:pt x="54" y="62"/>
                    <a:pt x="54" y="46"/>
                    <a:pt x="41" y="34"/>
                  </a:cubicBezTo>
                  <a:cubicBezTo>
                    <a:pt x="29" y="23"/>
                    <a:pt x="19" y="12"/>
                    <a:pt x="3" y="12"/>
                  </a:cubicBezTo>
                  <a:cubicBezTo>
                    <a:pt x="0" y="6"/>
                    <a:pt x="0" y="1"/>
                    <a:pt x="7" y="1"/>
                  </a:cubicBezTo>
                  <a:cubicBezTo>
                    <a:pt x="32" y="1"/>
                    <a:pt x="58" y="0"/>
                    <a:pt x="83" y="1"/>
                  </a:cubicBezTo>
                  <a:cubicBezTo>
                    <a:pt x="88" y="2"/>
                    <a:pt x="93" y="7"/>
                    <a:pt x="97" y="11"/>
                  </a:cubicBezTo>
                  <a:cubicBezTo>
                    <a:pt x="156" y="80"/>
                    <a:pt x="215" y="148"/>
                    <a:pt x="274" y="217"/>
                  </a:cubicBezTo>
                  <a:cubicBezTo>
                    <a:pt x="275" y="218"/>
                    <a:pt x="277" y="219"/>
                    <a:pt x="280" y="222"/>
                  </a:cubicBezTo>
                  <a:cubicBezTo>
                    <a:pt x="281" y="216"/>
                    <a:pt x="282" y="211"/>
                    <a:pt x="282" y="206"/>
                  </a:cubicBezTo>
                  <a:cubicBezTo>
                    <a:pt x="282" y="154"/>
                    <a:pt x="282" y="102"/>
                    <a:pt x="282" y="50"/>
                  </a:cubicBezTo>
                  <a:cubicBezTo>
                    <a:pt x="282" y="26"/>
                    <a:pt x="279" y="23"/>
                    <a:pt x="256" y="13"/>
                  </a:cubicBezTo>
                  <a:cubicBezTo>
                    <a:pt x="254" y="12"/>
                    <a:pt x="252" y="10"/>
                    <a:pt x="24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7">
              <a:extLst>
                <a:ext uri="{FF2B5EF4-FFF2-40B4-BE49-F238E27FC236}">
                  <a16:creationId xmlns:a16="http://schemas.microsoft.com/office/drawing/2014/main" id="{6F9A0F1B-F1E4-4376-9153-E86FDB2069C2}"/>
                </a:ext>
              </a:extLst>
            </p:cNvPr>
            <p:cNvSpPr>
              <a:spLocks/>
            </p:cNvSpPr>
            <p:nvPr userDrawn="1"/>
          </p:nvSpPr>
          <p:spPr bwMode="auto">
            <a:xfrm>
              <a:off x="5554271" y="2765370"/>
              <a:ext cx="195464" cy="192075"/>
            </a:xfrm>
            <a:custGeom>
              <a:avLst/>
              <a:gdLst>
                <a:gd name="T0" fmla="*/ 0 w 345"/>
                <a:gd name="T1" fmla="*/ 7 h 340"/>
                <a:gd name="T2" fmla="*/ 6 w 345"/>
                <a:gd name="T3" fmla="*/ 1 h 340"/>
                <a:gd name="T4" fmla="*/ 82 w 345"/>
                <a:gd name="T5" fmla="*/ 1 h 340"/>
                <a:gd name="T6" fmla="*/ 99 w 345"/>
                <a:gd name="T7" fmla="*/ 13 h 340"/>
                <a:gd name="T8" fmla="*/ 230 w 345"/>
                <a:gd name="T9" fmla="*/ 164 h 340"/>
                <a:gd name="T10" fmla="*/ 272 w 345"/>
                <a:gd name="T11" fmla="*/ 212 h 340"/>
                <a:gd name="T12" fmla="*/ 283 w 345"/>
                <a:gd name="T13" fmla="*/ 223 h 340"/>
                <a:gd name="T14" fmla="*/ 283 w 345"/>
                <a:gd name="T15" fmla="*/ 202 h 340"/>
                <a:gd name="T16" fmla="*/ 284 w 345"/>
                <a:gd name="T17" fmla="*/ 50 h 340"/>
                <a:gd name="T18" fmla="*/ 259 w 345"/>
                <a:gd name="T19" fmla="*/ 13 h 340"/>
                <a:gd name="T20" fmla="*/ 251 w 345"/>
                <a:gd name="T21" fmla="*/ 5 h 340"/>
                <a:gd name="T22" fmla="*/ 253 w 345"/>
                <a:gd name="T23" fmla="*/ 2 h 340"/>
                <a:gd name="T24" fmla="*/ 342 w 345"/>
                <a:gd name="T25" fmla="*/ 2 h 340"/>
                <a:gd name="T26" fmla="*/ 345 w 345"/>
                <a:gd name="T27" fmla="*/ 10 h 340"/>
                <a:gd name="T28" fmla="*/ 336 w 345"/>
                <a:gd name="T29" fmla="*/ 13 h 340"/>
                <a:gd name="T30" fmla="*/ 313 w 345"/>
                <a:gd name="T31" fmla="*/ 45 h 340"/>
                <a:gd name="T32" fmla="*/ 313 w 345"/>
                <a:gd name="T33" fmla="*/ 317 h 340"/>
                <a:gd name="T34" fmla="*/ 313 w 345"/>
                <a:gd name="T35" fmla="*/ 338 h 340"/>
                <a:gd name="T36" fmla="*/ 308 w 345"/>
                <a:gd name="T37" fmla="*/ 340 h 340"/>
                <a:gd name="T38" fmla="*/ 293 w 345"/>
                <a:gd name="T39" fmla="*/ 327 h 340"/>
                <a:gd name="T40" fmla="*/ 95 w 345"/>
                <a:gd name="T41" fmla="*/ 97 h 340"/>
                <a:gd name="T42" fmla="*/ 85 w 345"/>
                <a:gd name="T43" fmla="*/ 88 h 340"/>
                <a:gd name="T44" fmla="*/ 85 w 345"/>
                <a:gd name="T45" fmla="*/ 111 h 340"/>
                <a:gd name="T46" fmla="*/ 85 w 345"/>
                <a:gd name="T47" fmla="*/ 291 h 340"/>
                <a:gd name="T48" fmla="*/ 116 w 345"/>
                <a:gd name="T49" fmla="*/ 330 h 340"/>
                <a:gd name="T50" fmla="*/ 112 w 345"/>
                <a:gd name="T51" fmla="*/ 338 h 340"/>
                <a:gd name="T52" fmla="*/ 28 w 345"/>
                <a:gd name="T53" fmla="*/ 338 h 340"/>
                <a:gd name="T54" fmla="*/ 22 w 345"/>
                <a:gd name="T55" fmla="*/ 330 h 340"/>
                <a:gd name="T56" fmla="*/ 36 w 345"/>
                <a:gd name="T57" fmla="*/ 326 h 340"/>
                <a:gd name="T58" fmla="*/ 55 w 345"/>
                <a:gd name="T59" fmla="*/ 299 h 340"/>
                <a:gd name="T60" fmla="*/ 55 w 345"/>
                <a:gd name="T61" fmla="*/ 59 h 340"/>
                <a:gd name="T62" fmla="*/ 48 w 345"/>
                <a:gd name="T63" fmla="*/ 41 h 340"/>
                <a:gd name="T64" fmla="*/ 1 w 345"/>
                <a:gd name="T65" fmla="*/ 12 h 340"/>
                <a:gd name="T66" fmla="*/ 0 w 345"/>
                <a:gd name="T67" fmla="*/ 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5" h="340">
                  <a:moveTo>
                    <a:pt x="0" y="7"/>
                  </a:moveTo>
                  <a:cubicBezTo>
                    <a:pt x="2" y="5"/>
                    <a:pt x="4" y="1"/>
                    <a:pt x="6" y="1"/>
                  </a:cubicBezTo>
                  <a:cubicBezTo>
                    <a:pt x="32" y="1"/>
                    <a:pt x="57" y="0"/>
                    <a:pt x="82" y="1"/>
                  </a:cubicBezTo>
                  <a:cubicBezTo>
                    <a:pt x="88" y="2"/>
                    <a:pt x="95" y="8"/>
                    <a:pt x="99" y="13"/>
                  </a:cubicBezTo>
                  <a:cubicBezTo>
                    <a:pt x="143" y="63"/>
                    <a:pt x="186" y="114"/>
                    <a:pt x="230" y="164"/>
                  </a:cubicBezTo>
                  <a:cubicBezTo>
                    <a:pt x="244" y="180"/>
                    <a:pt x="258" y="196"/>
                    <a:pt x="272" y="212"/>
                  </a:cubicBezTo>
                  <a:cubicBezTo>
                    <a:pt x="274" y="215"/>
                    <a:pt x="277" y="217"/>
                    <a:pt x="283" y="223"/>
                  </a:cubicBezTo>
                  <a:cubicBezTo>
                    <a:pt x="283" y="213"/>
                    <a:pt x="283" y="208"/>
                    <a:pt x="283" y="202"/>
                  </a:cubicBezTo>
                  <a:cubicBezTo>
                    <a:pt x="283" y="151"/>
                    <a:pt x="283" y="101"/>
                    <a:pt x="284" y="50"/>
                  </a:cubicBezTo>
                  <a:cubicBezTo>
                    <a:pt x="284" y="31"/>
                    <a:pt x="278" y="18"/>
                    <a:pt x="259" y="13"/>
                  </a:cubicBezTo>
                  <a:cubicBezTo>
                    <a:pt x="256" y="12"/>
                    <a:pt x="253" y="8"/>
                    <a:pt x="251" y="5"/>
                  </a:cubicBezTo>
                  <a:cubicBezTo>
                    <a:pt x="251" y="4"/>
                    <a:pt x="252" y="3"/>
                    <a:pt x="253" y="2"/>
                  </a:cubicBezTo>
                  <a:cubicBezTo>
                    <a:pt x="282" y="2"/>
                    <a:pt x="312" y="2"/>
                    <a:pt x="342" y="2"/>
                  </a:cubicBezTo>
                  <a:cubicBezTo>
                    <a:pt x="343" y="2"/>
                    <a:pt x="344" y="6"/>
                    <a:pt x="345" y="10"/>
                  </a:cubicBezTo>
                  <a:cubicBezTo>
                    <a:pt x="341" y="11"/>
                    <a:pt x="338" y="12"/>
                    <a:pt x="336" y="13"/>
                  </a:cubicBezTo>
                  <a:cubicBezTo>
                    <a:pt x="317" y="20"/>
                    <a:pt x="313" y="25"/>
                    <a:pt x="313" y="45"/>
                  </a:cubicBezTo>
                  <a:cubicBezTo>
                    <a:pt x="313" y="136"/>
                    <a:pt x="313" y="227"/>
                    <a:pt x="313" y="317"/>
                  </a:cubicBezTo>
                  <a:cubicBezTo>
                    <a:pt x="313" y="324"/>
                    <a:pt x="313" y="331"/>
                    <a:pt x="313" y="338"/>
                  </a:cubicBezTo>
                  <a:cubicBezTo>
                    <a:pt x="311" y="339"/>
                    <a:pt x="309" y="340"/>
                    <a:pt x="308" y="340"/>
                  </a:cubicBezTo>
                  <a:cubicBezTo>
                    <a:pt x="303" y="336"/>
                    <a:pt x="297" y="332"/>
                    <a:pt x="293" y="327"/>
                  </a:cubicBezTo>
                  <a:cubicBezTo>
                    <a:pt x="227" y="250"/>
                    <a:pt x="161" y="173"/>
                    <a:pt x="95" y="97"/>
                  </a:cubicBezTo>
                  <a:cubicBezTo>
                    <a:pt x="93" y="95"/>
                    <a:pt x="90" y="93"/>
                    <a:pt x="85" y="88"/>
                  </a:cubicBezTo>
                  <a:cubicBezTo>
                    <a:pt x="85" y="98"/>
                    <a:pt x="85" y="104"/>
                    <a:pt x="85" y="111"/>
                  </a:cubicBezTo>
                  <a:cubicBezTo>
                    <a:pt x="85" y="171"/>
                    <a:pt x="85" y="231"/>
                    <a:pt x="85" y="291"/>
                  </a:cubicBezTo>
                  <a:cubicBezTo>
                    <a:pt x="85" y="317"/>
                    <a:pt x="88" y="322"/>
                    <a:pt x="116" y="330"/>
                  </a:cubicBezTo>
                  <a:cubicBezTo>
                    <a:pt x="115" y="333"/>
                    <a:pt x="114" y="338"/>
                    <a:pt x="112" y="338"/>
                  </a:cubicBezTo>
                  <a:cubicBezTo>
                    <a:pt x="84" y="339"/>
                    <a:pt x="56" y="339"/>
                    <a:pt x="28" y="338"/>
                  </a:cubicBezTo>
                  <a:cubicBezTo>
                    <a:pt x="27" y="338"/>
                    <a:pt x="25" y="334"/>
                    <a:pt x="22" y="330"/>
                  </a:cubicBezTo>
                  <a:cubicBezTo>
                    <a:pt x="28" y="328"/>
                    <a:pt x="32" y="327"/>
                    <a:pt x="36" y="326"/>
                  </a:cubicBezTo>
                  <a:cubicBezTo>
                    <a:pt x="49" y="321"/>
                    <a:pt x="56" y="313"/>
                    <a:pt x="55" y="299"/>
                  </a:cubicBezTo>
                  <a:cubicBezTo>
                    <a:pt x="55" y="219"/>
                    <a:pt x="56" y="139"/>
                    <a:pt x="55" y="59"/>
                  </a:cubicBezTo>
                  <a:cubicBezTo>
                    <a:pt x="55" y="53"/>
                    <a:pt x="52" y="46"/>
                    <a:pt x="48" y="41"/>
                  </a:cubicBezTo>
                  <a:cubicBezTo>
                    <a:pt x="36" y="26"/>
                    <a:pt x="24" y="11"/>
                    <a:pt x="1" y="12"/>
                  </a:cubicBezTo>
                  <a:cubicBezTo>
                    <a:pt x="1" y="10"/>
                    <a:pt x="1" y="9"/>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8">
              <a:extLst>
                <a:ext uri="{FF2B5EF4-FFF2-40B4-BE49-F238E27FC236}">
                  <a16:creationId xmlns:a16="http://schemas.microsoft.com/office/drawing/2014/main" id="{72844781-09CA-4EB6-AA9C-68A97256C1BD}"/>
                </a:ext>
              </a:extLst>
            </p:cNvPr>
            <p:cNvSpPr>
              <a:spLocks/>
            </p:cNvSpPr>
            <p:nvPr userDrawn="1"/>
          </p:nvSpPr>
          <p:spPr bwMode="auto">
            <a:xfrm>
              <a:off x="5226050" y="2415117"/>
              <a:ext cx="195464" cy="192075"/>
            </a:xfrm>
            <a:custGeom>
              <a:avLst/>
              <a:gdLst>
                <a:gd name="T0" fmla="*/ 20 w 345"/>
                <a:gd name="T1" fmla="*/ 331 h 339"/>
                <a:gd name="T2" fmla="*/ 24 w 345"/>
                <a:gd name="T3" fmla="*/ 327 h 339"/>
                <a:gd name="T4" fmla="*/ 55 w 345"/>
                <a:gd name="T5" fmla="*/ 286 h 339"/>
                <a:gd name="T6" fmla="*/ 55 w 345"/>
                <a:gd name="T7" fmla="*/ 74 h 339"/>
                <a:gd name="T8" fmla="*/ 11 w 345"/>
                <a:gd name="T9" fmla="*/ 12 h 339"/>
                <a:gd name="T10" fmla="*/ 0 w 345"/>
                <a:gd name="T11" fmla="*/ 8 h 339"/>
                <a:gd name="T12" fmla="*/ 12 w 345"/>
                <a:gd name="T13" fmla="*/ 3 h 339"/>
                <a:gd name="T14" fmla="*/ 80 w 345"/>
                <a:gd name="T15" fmla="*/ 2 h 339"/>
                <a:gd name="T16" fmla="*/ 99 w 345"/>
                <a:gd name="T17" fmla="*/ 12 h 339"/>
                <a:gd name="T18" fmla="*/ 272 w 345"/>
                <a:gd name="T19" fmla="*/ 213 h 339"/>
                <a:gd name="T20" fmla="*/ 282 w 345"/>
                <a:gd name="T21" fmla="*/ 223 h 339"/>
                <a:gd name="T22" fmla="*/ 283 w 345"/>
                <a:gd name="T23" fmla="*/ 202 h 339"/>
                <a:gd name="T24" fmla="*/ 283 w 345"/>
                <a:gd name="T25" fmla="*/ 54 h 339"/>
                <a:gd name="T26" fmla="*/ 283 w 345"/>
                <a:gd name="T27" fmla="*/ 42 h 339"/>
                <a:gd name="T28" fmla="*/ 262 w 345"/>
                <a:gd name="T29" fmla="*/ 14 h 339"/>
                <a:gd name="T30" fmla="*/ 247 w 345"/>
                <a:gd name="T31" fmla="*/ 7 h 339"/>
                <a:gd name="T32" fmla="*/ 345 w 345"/>
                <a:gd name="T33" fmla="*/ 8 h 339"/>
                <a:gd name="T34" fmla="*/ 333 w 345"/>
                <a:gd name="T35" fmla="*/ 14 h 339"/>
                <a:gd name="T36" fmla="*/ 313 w 345"/>
                <a:gd name="T37" fmla="*/ 43 h 339"/>
                <a:gd name="T38" fmla="*/ 313 w 345"/>
                <a:gd name="T39" fmla="*/ 289 h 339"/>
                <a:gd name="T40" fmla="*/ 313 w 345"/>
                <a:gd name="T41" fmla="*/ 337 h 339"/>
                <a:gd name="T42" fmla="*/ 293 w 345"/>
                <a:gd name="T43" fmla="*/ 326 h 339"/>
                <a:gd name="T44" fmla="*/ 165 w 345"/>
                <a:gd name="T45" fmla="*/ 179 h 339"/>
                <a:gd name="T46" fmla="*/ 98 w 345"/>
                <a:gd name="T47" fmla="*/ 100 h 339"/>
                <a:gd name="T48" fmla="*/ 85 w 345"/>
                <a:gd name="T49" fmla="*/ 88 h 339"/>
                <a:gd name="T50" fmla="*/ 85 w 345"/>
                <a:gd name="T51" fmla="*/ 106 h 339"/>
                <a:gd name="T52" fmla="*/ 85 w 345"/>
                <a:gd name="T53" fmla="*/ 286 h 339"/>
                <a:gd name="T54" fmla="*/ 115 w 345"/>
                <a:gd name="T55" fmla="*/ 329 h 339"/>
                <a:gd name="T56" fmla="*/ 110 w 345"/>
                <a:gd name="T57" fmla="*/ 338 h 339"/>
                <a:gd name="T58" fmla="*/ 28 w 345"/>
                <a:gd name="T59" fmla="*/ 338 h 339"/>
                <a:gd name="T60" fmla="*/ 20 w 345"/>
                <a:gd name="T61" fmla="*/ 33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39">
                  <a:moveTo>
                    <a:pt x="20" y="331"/>
                  </a:moveTo>
                  <a:cubicBezTo>
                    <a:pt x="22" y="329"/>
                    <a:pt x="23" y="328"/>
                    <a:pt x="24" y="327"/>
                  </a:cubicBezTo>
                  <a:cubicBezTo>
                    <a:pt x="53" y="319"/>
                    <a:pt x="55" y="316"/>
                    <a:pt x="55" y="286"/>
                  </a:cubicBezTo>
                  <a:cubicBezTo>
                    <a:pt x="55" y="215"/>
                    <a:pt x="55" y="145"/>
                    <a:pt x="55" y="74"/>
                  </a:cubicBezTo>
                  <a:cubicBezTo>
                    <a:pt x="55" y="42"/>
                    <a:pt x="41" y="22"/>
                    <a:pt x="11" y="12"/>
                  </a:cubicBezTo>
                  <a:cubicBezTo>
                    <a:pt x="9" y="11"/>
                    <a:pt x="6" y="11"/>
                    <a:pt x="0" y="8"/>
                  </a:cubicBezTo>
                  <a:cubicBezTo>
                    <a:pt x="7" y="5"/>
                    <a:pt x="10" y="3"/>
                    <a:pt x="12" y="3"/>
                  </a:cubicBezTo>
                  <a:cubicBezTo>
                    <a:pt x="35" y="2"/>
                    <a:pt x="58" y="3"/>
                    <a:pt x="80" y="2"/>
                  </a:cubicBezTo>
                  <a:cubicBezTo>
                    <a:pt x="89" y="2"/>
                    <a:pt x="93" y="6"/>
                    <a:pt x="99" y="12"/>
                  </a:cubicBezTo>
                  <a:cubicBezTo>
                    <a:pt x="156" y="79"/>
                    <a:pt x="214" y="146"/>
                    <a:pt x="272" y="213"/>
                  </a:cubicBezTo>
                  <a:cubicBezTo>
                    <a:pt x="274" y="215"/>
                    <a:pt x="277" y="218"/>
                    <a:pt x="282" y="223"/>
                  </a:cubicBezTo>
                  <a:cubicBezTo>
                    <a:pt x="283" y="214"/>
                    <a:pt x="283" y="208"/>
                    <a:pt x="283" y="202"/>
                  </a:cubicBezTo>
                  <a:cubicBezTo>
                    <a:pt x="283" y="153"/>
                    <a:pt x="283" y="104"/>
                    <a:pt x="283" y="54"/>
                  </a:cubicBezTo>
                  <a:cubicBezTo>
                    <a:pt x="283" y="50"/>
                    <a:pt x="283" y="46"/>
                    <a:pt x="283" y="42"/>
                  </a:cubicBezTo>
                  <a:cubicBezTo>
                    <a:pt x="282" y="29"/>
                    <a:pt x="277" y="18"/>
                    <a:pt x="262" y="14"/>
                  </a:cubicBezTo>
                  <a:cubicBezTo>
                    <a:pt x="258" y="13"/>
                    <a:pt x="253" y="10"/>
                    <a:pt x="247" y="7"/>
                  </a:cubicBezTo>
                  <a:cubicBezTo>
                    <a:pt x="265" y="0"/>
                    <a:pt x="331" y="1"/>
                    <a:pt x="345" y="8"/>
                  </a:cubicBezTo>
                  <a:cubicBezTo>
                    <a:pt x="341" y="10"/>
                    <a:pt x="337" y="13"/>
                    <a:pt x="333" y="14"/>
                  </a:cubicBezTo>
                  <a:cubicBezTo>
                    <a:pt x="315" y="21"/>
                    <a:pt x="313" y="24"/>
                    <a:pt x="313" y="43"/>
                  </a:cubicBezTo>
                  <a:cubicBezTo>
                    <a:pt x="313" y="125"/>
                    <a:pt x="313" y="207"/>
                    <a:pt x="313" y="289"/>
                  </a:cubicBezTo>
                  <a:cubicBezTo>
                    <a:pt x="313" y="305"/>
                    <a:pt x="313" y="321"/>
                    <a:pt x="313" y="337"/>
                  </a:cubicBezTo>
                  <a:cubicBezTo>
                    <a:pt x="302" y="339"/>
                    <a:pt x="298" y="332"/>
                    <a:pt x="293" y="326"/>
                  </a:cubicBezTo>
                  <a:cubicBezTo>
                    <a:pt x="250" y="277"/>
                    <a:pt x="208" y="228"/>
                    <a:pt x="165" y="179"/>
                  </a:cubicBezTo>
                  <a:cubicBezTo>
                    <a:pt x="143" y="152"/>
                    <a:pt x="120" y="126"/>
                    <a:pt x="98" y="100"/>
                  </a:cubicBezTo>
                  <a:cubicBezTo>
                    <a:pt x="95" y="97"/>
                    <a:pt x="91" y="94"/>
                    <a:pt x="85" y="88"/>
                  </a:cubicBezTo>
                  <a:cubicBezTo>
                    <a:pt x="85" y="96"/>
                    <a:pt x="85" y="101"/>
                    <a:pt x="85" y="106"/>
                  </a:cubicBezTo>
                  <a:cubicBezTo>
                    <a:pt x="85" y="166"/>
                    <a:pt x="85" y="226"/>
                    <a:pt x="85" y="286"/>
                  </a:cubicBezTo>
                  <a:cubicBezTo>
                    <a:pt x="85" y="317"/>
                    <a:pt x="86" y="319"/>
                    <a:pt x="115" y="329"/>
                  </a:cubicBezTo>
                  <a:cubicBezTo>
                    <a:pt x="117" y="334"/>
                    <a:pt x="116" y="338"/>
                    <a:pt x="110" y="338"/>
                  </a:cubicBezTo>
                  <a:cubicBezTo>
                    <a:pt x="82" y="338"/>
                    <a:pt x="55" y="338"/>
                    <a:pt x="28" y="338"/>
                  </a:cubicBezTo>
                  <a:cubicBezTo>
                    <a:pt x="25" y="338"/>
                    <a:pt x="23" y="334"/>
                    <a:pt x="20"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9">
              <a:extLst>
                <a:ext uri="{FF2B5EF4-FFF2-40B4-BE49-F238E27FC236}">
                  <a16:creationId xmlns:a16="http://schemas.microsoft.com/office/drawing/2014/main" id="{D79BB173-6845-40AF-8B2F-106727BF6C54}"/>
                </a:ext>
              </a:extLst>
            </p:cNvPr>
            <p:cNvSpPr>
              <a:spLocks/>
            </p:cNvSpPr>
            <p:nvPr userDrawn="1"/>
          </p:nvSpPr>
          <p:spPr bwMode="auto">
            <a:xfrm>
              <a:off x="5398917" y="2766500"/>
              <a:ext cx="157614" cy="189815"/>
            </a:xfrm>
            <a:custGeom>
              <a:avLst/>
              <a:gdLst>
                <a:gd name="T0" fmla="*/ 4 w 279"/>
                <a:gd name="T1" fmla="*/ 0 h 336"/>
                <a:gd name="T2" fmla="*/ 244 w 279"/>
                <a:gd name="T3" fmla="*/ 0 h 336"/>
                <a:gd name="T4" fmla="*/ 250 w 279"/>
                <a:gd name="T5" fmla="*/ 80 h 336"/>
                <a:gd name="T6" fmla="*/ 240 w 279"/>
                <a:gd name="T7" fmla="*/ 74 h 336"/>
                <a:gd name="T8" fmla="*/ 235 w 279"/>
                <a:gd name="T9" fmla="*/ 57 h 336"/>
                <a:gd name="T10" fmla="*/ 195 w 279"/>
                <a:gd name="T11" fmla="*/ 26 h 336"/>
                <a:gd name="T12" fmla="*/ 94 w 279"/>
                <a:gd name="T13" fmla="*/ 25 h 336"/>
                <a:gd name="T14" fmla="*/ 93 w 279"/>
                <a:gd name="T15" fmla="*/ 145 h 336"/>
                <a:gd name="T16" fmla="*/ 125 w 279"/>
                <a:gd name="T17" fmla="*/ 145 h 336"/>
                <a:gd name="T18" fmla="*/ 175 w 279"/>
                <a:gd name="T19" fmla="*/ 145 h 336"/>
                <a:gd name="T20" fmla="*/ 210 w 279"/>
                <a:gd name="T21" fmla="*/ 120 h 336"/>
                <a:gd name="T22" fmla="*/ 217 w 279"/>
                <a:gd name="T23" fmla="*/ 108 h 336"/>
                <a:gd name="T24" fmla="*/ 222 w 279"/>
                <a:gd name="T25" fmla="*/ 119 h 336"/>
                <a:gd name="T26" fmla="*/ 217 w 279"/>
                <a:gd name="T27" fmla="*/ 206 h 336"/>
                <a:gd name="T28" fmla="*/ 211 w 279"/>
                <a:gd name="T29" fmla="*/ 197 h 336"/>
                <a:gd name="T30" fmla="*/ 174 w 279"/>
                <a:gd name="T31" fmla="*/ 171 h 336"/>
                <a:gd name="T32" fmla="*/ 91 w 279"/>
                <a:gd name="T33" fmla="*/ 171 h 336"/>
                <a:gd name="T34" fmla="*/ 90 w 279"/>
                <a:gd name="T35" fmla="*/ 192 h 336"/>
                <a:gd name="T36" fmla="*/ 90 w 279"/>
                <a:gd name="T37" fmla="*/ 278 h 336"/>
                <a:gd name="T38" fmla="*/ 91 w 279"/>
                <a:gd name="T39" fmla="*/ 294 h 336"/>
                <a:gd name="T40" fmla="*/ 110 w 279"/>
                <a:gd name="T41" fmla="*/ 311 h 336"/>
                <a:gd name="T42" fmla="*/ 200 w 279"/>
                <a:gd name="T43" fmla="*/ 310 h 336"/>
                <a:gd name="T44" fmla="*/ 263 w 279"/>
                <a:gd name="T45" fmla="*/ 260 h 336"/>
                <a:gd name="T46" fmla="*/ 279 w 279"/>
                <a:gd name="T47" fmla="*/ 247 h 336"/>
                <a:gd name="T48" fmla="*/ 252 w 279"/>
                <a:gd name="T49" fmla="*/ 336 h 336"/>
                <a:gd name="T50" fmla="*/ 0 w 279"/>
                <a:gd name="T51" fmla="*/ 336 h 336"/>
                <a:gd name="T52" fmla="*/ 10 w 279"/>
                <a:gd name="T53" fmla="*/ 326 h 336"/>
                <a:gd name="T54" fmla="*/ 34 w 279"/>
                <a:gd name="T55" fmla="*/ 290 h 336"/>
                <a:gd name="T56" fmla="*/ 34 w 279"/>
                <a:gd name="T57" fmla="*/ 48 h 336"/>
                <a:gd name="T58" fmla="*/ 9 w 279"/>
                <a:gd name="T59" fmla="*/ 11 h 336"/>
                <a:gd name="T60" fmla="*/ 2 w 279"/>
                <a:gd name="T61" fmla="*/ 4 h 336"/>
                <a:gd name="T62" fmla="*/ 4 w 279"/>
                <a:gd name="T6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6">
                  <a:moveTo>
                    <a:pt x="4" y="0"/>
                  </a:moveTo>
                  <a:cubicBezTo>
                    <a:pt x="83" y="0"/>
                    <a:pt x="162" y="0"/>
                    <a:pt x="244" y="0"/>
                  </a:cubicBezTo>
                  <a:cubicBezTo>
                    <a:pt x="246" y="26"/>
                    <a:pt x="247" y="51"/>
                    <a:pt x="250" y="80"/>
                  </a:cubicBezTo>
                  <a:cubicBezTo>
                    <a:pt x="245" y="77"/>
                    <a:pt x="241" y="76"/>
                    <a:pt x="240" y="74"/>
                  </a:cubicBezTo>
                  <a:cubicBezTo>
                    <a:pt x="238" y="68"/>
                    <a:pt x="237" y="62"/>
                    <a:pt x="235" y="57"/>
                  </a:cubicBezTo>
                  <a:cubicBezTo>
                    <a:pt x="228" y="38"/>
                    <a:pt x="216" y="26"/>
                    <a:pt x="195" y="26"/>
                  </a:cubicBezTo>
                  <a:cubicBezTo>
                    <a:pt x="162" y="25"/>
                    <a:pt x="128" y="25"/>
                    <a:pt x="94" y="25"/>
                  </a:cubicBezTo>
                  <a:cubicBezTo>
                    <a:pt x="90" y="40"/>
                    <a:pt x="89" y="119"/>
                    <a:pt x="93" y="145"/>
                  </a:cubicBezTo>
                  <a:cubicBezTo>
                    <a:pt x="103" y="145"/>
                    <a:pt x="114" y="145"/>
                    <a:pt x="125" y="145"/>
                  </a:cubicBezTo>
                  <a:cubicBezTo>
                    <a:pt x="142" y="145"/>
                    <a:pt x="159" y="146"/>
                    <a:pt x="175" y="145"/>
                  </a:cubicBezTo>
                  <a:cubicBezTo>
                    <a:pt x="198" y="145"/>
                    <a:pt x="203" y="141"/>
                    <a:pt x="210" y="120"/>
                  </a:cubicBezTo>
                  <a:cubicBezTo>
                    <a:pt x="211" y="117"/>
                    <a:pt x="214" y="114"/>
                    <a:pt x="217" y="108"/>
                  </a:cubicBezTo>
                  <a:cubicBezTo>
                    <a:pt x="219" y="113"/>
                    <a:pt x="222" y="116"/>
                    <a:pt x="222" y="119"/>
                  </a:cubicBezTo>
                  <a:cubicBezTo>
                    <a:pt x="225" y="150"/>
                    <a:pt x="223" y="194"/>
                    <a:pt x="217" y="206"/>
                  </a:cubicBezTo>
                  <a:cubicBezTo>
                    <a:pt x="214" y="203"/>
                    <a:pt x="212" y="200"/>
                    <a:pt x="211" y="197"/>
                  </a:cubicBezTo>
                  <a:cubicBezTo>
                    <a:pt x="203" y="176"/>
                    <a:pt x="196" y="171"/>
                    <a:pt x="174" y="171"/>
                  </a:cubicBezTo>
                  <a:cubicBezTo>
                    <a:pt x="147" y="170"/>
                    <a:pt x="120" y="171"/>
                    <a:pt x="91" y="171"/>
                  </a:cubicBezTo>
                  <a:cubicBezTo>
                    <a:pt x="91" y="179"/>
                    <a:pt x="90" y="186"/>
                    <a:pt x="90" y="192"/>
                  </a:cubicBezTo>
                  <a:cubicBezTo>
                    <a:pt x="90" y="221"/>
                    <a:pt x="90" y="249"/>
                    <a:pt x="90" y="278"/>
                  </a:cubicBezTo>
                  <a:cubicBezTo>
                    <a:pt x="90" y="283"/>
                    <a:pt x="90" y="289"/>
                    <a:pt x="91" y="294"/>
                  </a:cubicBezTo>
                  <a:cubicBezTo>
                    <a:pt x="93" y="306"/>
                    <a:pt x="98" y="310"/>
                    <a:pt x="110" y="311"/>
                  </a:cubicBezTo>
                  <a:cubicBezTo>
                    <a:pt x="140" y="311"/>
                    <a:pt x="170" y="312"/>
                    <a:pt x="200" y="310"/>
                  </a:cubicBezTo>
                  <a:cubicBezTo>
                    <a:pt x="232" y="308"/>
                    <a:pt x="251" y="288"/>
                    <a:pt x="263" y="260"/>
                  </a:cubicBezTo>
                  <a:cubicBezTo>
                    <a:pt x="266" y="254"/>
                    <a:pt x="265" y="244"/>
                    <a:pt x="279" y="247"/>
                  </a:cubicBezTo>
                  <a:cubicBezTo>
                    <a:pt x="273" y="277"/>
                    <a:pt x="260" y="305"/>
                    <a:pt x="252" y="336"/>
                  </a:cubicBezTo>
                  <a:cubicBezTo>
                    <a:pt x="169" y="336"/>
                    <a:pt x="87" y="336"/>
                    <a:pt x="0" y="336"/>
                  </a:cubicBezTo>
                  <a:cubicBezTo>
                    <a:pt x="5" y="331"/>
                    <a:pt x="7" y="327"/>
                    <a:pt x="10" y="326"/>
                  </a:cubicBezTo>
                  <a:cubicBezTo>
                    <a:pt x="29" y="321"/>
                    <a:pt x="34" y="307"/>
                    <a:pt x="34" y="290"/>
                  </a:cubicBezTo>
                  <a:cubicBezTo>
                    <a:pt x="34" y="209"/>
                    <a:pt x="34" y="129"/>
                    <a:pt x="34" y="48"/>
                  </a:cubicBezTo>
                  <a:cubicBezTo>
                    <a:pt x="34" y="30"/>
                    <a:pt x="29" y="15"/>
                    <a:pt x="9" y="11"/>
                  </a:cubicBezTo>
                  <a:cubicBezTo>
                    <a:pt x="6" y="10"/>
                    <a:pt x="4" y="6"/>
                    <a:pt x="2" y="4"/>
                  </a:cubicBezTo>
                  <a:cubicBezTo>
                    <a:pt x="3" y="2"/>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0">
              <a:extLst>
                <a:ext uri="{FF2B5EF4-FFF2-40B4-BE49-F238E27FC236}">
                  <a16:creationId xmlns:a16="http://schemas.microsoft.com/office/drawing/2014/main" id="{C250B919-6318-4C14-A35B-AD9C16F74908}"/>
                </a:ext>
              </a:extLst>
            </p:cNvPr>
            <p:cNvSpPr>
              <a:spLocks/>
            </p:cNvSpPr>
            <p:nvPr userDrawn="1"/>
          </p:nvSpPr>
          <p:spPr bwMode="auto">
            <a:xfrm>
              <a:off x="5232829" y="2765370"/>
              <a:ext cx="158179" cy="191510"/>
            </a:xfrm>
            <a:custGeom>
              <a:avLst/>
              <a:gdLst>
                <a:gd name="T0" fmla="*/ 279 w 279"/>
                <a:gd name="T1" fmla="*/ 246 h 339"/>
                <a:gd name="T2" fmla="*/ 251 w 279"/>
                <a:gd name="T3" fmla="*/ 339 h 339"/>
                <a:gd name="T4" fmla="*/ 125 w 279"/>
                <a:gd name="T5" fmla="*/ 339 h 339"/>
                <a:gd name="T6" fmla="*/ 1 w 279"/>
                <a:gd name="T7" fmla="*/ 339 h 339"/>
                <a:gd name="T8" fmla="*/ 1 w 279"/>
                <a:gd name="T9" fmla="*/ 334 h 339"/>
                <a:gd name="T10" fmla="*/ 8 w 279"/>
                <a:gd name="T11" fmla="*/ 328 h 339"/>
                <a:gd name="T12" fmla="*/ 33 w 279"/>
                <a:gd name="T13" fmla="*/ 294 h 339"/>
                <a:gd name="T14" fmla="*/ 33 w 279"/>
                <a:gd name="T15" fmla="*/ 190 h 339"/>
                <a:gd name="T16" fmla="*/ 33 w 279"/>
                <a:gd name="T17" fmla="*/ 52 h 339"/>
                <a:gd name="T18" fmla="*/ 5 w 279"/>
                <a:gd name="T19" fmla="*/ 12 h 339"/>
                <a:gd name="T20" fmla="*/ 0 w 279"/>
                <a:gd name="T21" fmla="*/ 8 h 339"/>
                <a:gd name="T22" fmla="*/ 7 w 279"/>
                <a:gd name="T23" fmla="*/ 1 h 339"/>
                <a:gd name="T24" fmla="*/ 18 w 279"/>
                <a:gd name="T25" fmla="*/ 1 h 339"/>
                <a:gd name="T26" fmla="*/ 226 w 279"/>
                <a:gd name="T27" fmla="*/ 1 h 339"/>
                <a:gd name="T28" fmla="*/ 242 w 279"/>
                <a:gd name="T29" fmla="*/ 2 h 339"/>
                <a:gd name="T30" fmla="*/ 247 w 279"/>
                <a:gd name="T31" fmla="*/ 79 h 339"/>
                <a:gd name="T32" fmla="*/ 243 w 279"/>
                <a:gd name="T33" fmla="*/ 81 h 339"/>
                <a:gd name="T34" fmla="*/ 237 w 279"/>
                <a:gd name="T35" fmla="*/ 68 h 339"/>
                <a:gd name="T36" fmla="*/ 184 w 279"/>
                <a:gd name="T37" fmla="*/ 27 h 339"/>
                <a:gd name="T38" fmla="*/ 108 w 279"/>
                <a:gd name="T39" fmla="*/ 27 h 339"/>
                <a:gd name="T40" fmla="*/ 90 w 279"/>
                <a:gd name="T41" fmla="*/ 28 h 339"/>
                <a:gd name="T42" fmla="*/ 90 w 279"/>
                <a:gd name="T43" fmla="*/ 147 h 339"/>
                <a:gd name="T44" fmla="*/ 121 w 279"/>
                <a:gd name="T45" fmla="*/ 147 h 339"/>
                <a:gd name="T46" fmla="*/ 173 w 279"/>
                <a:gd name="T47" fmla="*/ 147 h 339"/>
                <a:gd name="T48" fmla="*/ 209 w 279"/>
                <a:gd name="T49" fmla="*/ 120 h 339"/>
                <a:gd name="T50" fmla="*/ 212 w 279"/>
                <a:gd name="T51" fmla="*/ 111 h 339"/>
                <a:gd name="T52" fmla="*/ 219 w 279"/>
                <a:gd name="T53" fmla="*/ 119 h 339"/>
                <a:gd name="T54" fmla="*/ 219 w 279"/>
                <a:gd name="T55" fmla="*/ 201 h 339"/>
                <a:gd name="T56" fmla="*/ 213 w 279"/>
                <a:gd name="T57" fmla="*/ 210 h 339"/>
                <a:gd name="T58" fmla="*/ 208 w 279"/>
                <a:gd name="T59" fmla="*/ 195 h 339"/>
                <a:gd name="T60" fmla="*/ 183 w 279"/>
                <a:gd name="T61" fmla="*/ 173 h 339"/>
                <a:gd name="T62" fmla="*/ 90 w 279"/>
                <a:gd name="T63" fmla="*/ 173 h 339"/>
                <a:gd name="T64" fmla="*/ 89 w 279"/>
                <a:gd name="T65" fmla="*/ 188 h 339"/>
                <a:gd name="T66" fmla="*/ 89 w 279"/>
                <a:gd name="T67" fmla="*/ 286 h 339"/>
                <a:gd name="T68" fmla="*/ 116 w 279"/>
                <a:gd name="T69" fmla="*/ 313 h 339"/>
                <a:gd name="T70" fmla="*/ 182 w 279"/>
                <a:gd name="T71" fmla="*/ 313 h 339"/>
                <a:gd name="T72" fmla="*/ 264 w 279"/>
                <a:gd name="T73" fmla="*/ 259 h 339"/>
                <a:gd name="T74" fmla="*/ 279 w 279"/>
                <a:gd name="T75" fmla="*/ 24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9" h="339">
                  <a:moveTo>
                    <a:pt x="279" y="246"/>
                  </a:moveTo>
                  <a:cubicBezTo>
                    <a:pt x="269" y="279"/>
                    <a:pt x="261" y="308"/>
                    <a:pt x="251" y="339"/>
                  </a:cubicBezTo>
                  <a:cubicBezTo>
                    <a:pt x="209" y="339"/>
                    <a:pt x="167" y="339"/>
                    <a:pt x="125" y="339"/>
                  </a:cubicBezTo>
                  <a:cubicBezTo>
                    <a:pt x="84" y="339"/>
                    <a:pt x="43" y="339"/>
                    <a:pt x="1" y="339"/>
                  </a:cubicBezTo>
                  <a:cubicBezTo>
                    <a:pt x="1" y="337"/>
                    <a:pt x="1" y="335"/>
                    <a:pt x="1" y="334"/>
                  </a:cubicBezTo>
                  <a:cubicBezTo>
                    <a:pt x="3" y="332"/>
                    <a:pt x="5" y="329"/>
                    <a:pt x="8" y="328"/>
                  </a:cubicBezTo>
                  <a:cubicBezTo>
                    <a:pt x="29" y="320"/>
                    <a:pt x="33" y="316"/>
                    <a:pt x="33" y="294"/>
                  </a:cubicBezTo>
                  <a:cubicBezTo>
                    <a:pt x="33" y="259"/>
                    <a:pt x="33" y="224"/>
                    <a:pt x="33" y="190"/>
                  </a:cubicBezTo>
                  <a:cubicBezTo>
                    <a:pt x="33" y="144"/>
                    <a:pt x="33" y="98"/>
                    <a:pt x="33" y="52"/>
                  </a:cubicBezTo>
                  <a:cubicBezTo>
                    <a:pt x="33" y="25"/>
                    <a:pt x="30" y="22"/>
                    <a:pt x="5" y="12"/>
                  </a:cubicBezTo>
                  <a:cubicBezTo>
                    <a:pt x="4" y="11"/>
                    <a:pt x="2" y="10"/>
                    <a:pt x="0" y="8"/>
                  </a:cubicBezTo>
                  <a:cubicBezTo>
                    <a:pt x="2" y="5"/>
                    <a:pt x="4" y="2"/>
                    <a:pt x="7" y="1"/>
                  </a:cubicBezTo>
                  <a:cubicBezTo>
                    <a:pt x="10" y="0"/>
                    <a:pt x="14" y="1"/>
                    <a:pt x="18" y="1"/>
                  </a:cubicBezTo>
                  <a:cubicBezTo>
                    <a:pt x="88" y="1"/>
                    <a:pt x="157" y="1"/>
                    <a:pt x="226" y="1"/>
                  </a:cubicBezTo>
                  <a:cubicBezTo>
                    <a:pt x="231" y="1"/>
                    <a:pt x="236" y="1"/>
                    <a:pt x="242" y="2"/>
                  </a:cubicBezTo>
                  <a:cubicBezTo>
                    <a:pt x="244" y="28"/>
                    <a:pt x="248" y="53"/>
                    <a:pt x="247" y="79"/>
                  </a:cubicBezTo>
                  <a:cubicBezTo>
                    <a:pt x="246" y="80"/>
                    <a:pt x="244" y="80"/>
                    <a:pt x="243" y="81"/>
                  </a:cubicBezTo>
                  <a:cubicBezTo>
                    <a:pt x="241" y="76"/>
                    <a:pt x="238" y="73"/>
                    <a:pt x="237" y="68"/>
                  </a:cubicBezTo>
                  <a:cubicBezTo>
                    <a:pt x="228" y="38"/>
                    <a:pt x="215" y="27"/>
                    <a:pt x="184" y="27"/>
                  </a:cubicBezTo>
                  <a:cubicBezTo>
                    <a:pt x="159" y="27"/>
                    <a:pt x="134" y="27"/>
                    <a:pt x="108" y="27"/>
                  </a:cubicBezTo>
                  <a:cubicBezTo>
                    <a:pt x="103" y="27"/>
                    <a:pt x="97" y="28"/>
                    <a:pt x="90" y="28"/>
                  </a:cubicBezTo>
                  <a:cubicBezTo>
                    <a:pt x="90" y="68"/>
                    <a:pt x="90" y="106"/>
                    <a:pt x="90" y="147"/>
                  </a:cubicBezTo>
                  <a:cubicBezTo>
                    <a:pt x="101" y="147"/>
                    <a:pt x="111" y="147"/>
                    <a:pt x="121" y="147"/>
                  </a:cubicBezTo>
                  <a:cubicBezTo>
                    <a:pt x="139" y="147"/>
                    <a:pt x="156" y="147"/>
                    <a:pt x="173" y="147"/>
                  </a:cubicBezTo>
                  <a:cubicBezTo>
                    <a:pt x="196" y="147"/>
                    <a:pt x="203" y="142"/>
                    <a:pt x="209" y="120"/>
                  </a:cubicBezTo>
                  <a:cubicBezTo>
                    <a:pt x="209" y="118"/>
                    <a:pt x="211" y="116"/>
                    <a:pt x="212" y="111"/>
                  </a:cubicBezTo>
                  <a:cubicBezTo>
                    <a:pt x="215" y="115"/>
                    <a:pt x="219" y="117"/>
                    <a:pt x="219" y="119"/>
                  </a:cubicBezTo>
                  <a:cubicBezTo>
                    <a:pt x="219" y="147"/>
                    <a:pt x="219" y="174"/>
                    <a:pt x="219" y="201"/>
                  </a:cubicBezTo>
                  <a:cubicBezTo>
                    <a:pt x="219" y="203"/>
                    <a:pt x="216" y="205"/>
                    <a:pt x="213" y="210"/>
                  </a:cubicBezTo>
                  <a:cubicBezTo>
                    <a:pt x="211" y="203"/>
                    <a:pt x="209" y="199"/>
                    <a:pt x="208" y="195"/>
                  </a:cubicBezTo>
                  <a:cubicBezTo>
                    <a:pt x="205" y="182"/>
                    <a:pt x="196" y="174"/>
                    <a:pt x="183" y="173"/>
                  </a:cubicBezTo>
                  <a:cubicBezTo>
                    <a:pt x="152" y="172"/>
                    <a:pt x="122" y="173"/>
                    <a:pt x="90" y="173"/>
                  </a:cubicBezTo>
                  <a:cubicBezTo>
                    <a:pt x="90" y="179"/>
                    <a:pt x="89" y="183"/>
                    <a:pt x="89" y="188"/>
                  </a:cubicBezTo>
                  <a:cubicBezTo>
                    <a:pt x="89" y="221"/>
                    <a:pt x="88" y="253"/>
                    <a:pt x="89" y="286"/>
                  </a:cubicBezTo>
                  <a:cubicBezTo>
                    <a:pt x="89" y="308"/>
                    <a:pt x="94" y="313"/>
                    <a:pt x="116" y="313"/>
                  </a:cubicBezTo>
                  <a:cubicBezTo>
                    <a:pt x="138" y="313"/>
                    <a:pt x="160" y="313"/>
                    <a:pt x="182" y="313"/>
                  </a:cubicBezTo>
                  <a:cubicBezTo>
                    <a:pt x="226" y="313"/>
                    <a:pt x="247" y="299"/>
                    <a:pt x="264" y="259"/>
                  </a:cubicBezTo>
                  <a:cubicBezTo>
                    <a:pt x="266" y="252"/>
                    <a:pt x="266" y="252"/>
                    <a:pt x="279"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1">
              <a:extLst>
                <a:ext uri="{FF2B5EF4-FFF2-40B4-BE49-F238E27FC236}">
                  <a16:creationId xmlns:a16="http://schemas.microsoft.com/office/drawing/2014/main" id="{D3A6DE97-7E99-4FD4-9737-D71306AFCCED}"/>
                </a:ext>
              </a:extLst>
            </p:cNvPr>
            <p:cNvSpPr>
              <a:spLocks/>
            </p:cNvSpPr>
            <p:nvPr userDrawn="1"/>
          </p:nvSpPr>
          <p:spPr bwMode="auto">
            <a:xfrm>
              <a:off x="5730528" y="2414552"/>
              <a:ext cx="158744" cy="192075"/>
            </a:xfrm>
            <a:custGeom>
              <a:avLst/>
              <a:gdLst>
                <a:gd name="T0" fmla="*/ 281 w 281"/>
                <a:gd name="T1" fmla="*/ 245 h 339"/>
                <a:gd name="T2" fmla="*/ 251 w 281"/>
                <a:gd name="T3" fmla="*/ 339 h 339"/>
                <a:gd name="T4" fmla="*/ 232 w 281"/>
                <a:gd name="T5" fmla="*/ 339 h 339"/>
                <a:gd name="T6" fmla="*/ 20 w 281"/>
                <a:gd name="T7" fmla="*/ 339 h 339"/>
                <a:gd name="T8" fmla="*/ 5 w 281"/>
                <a:gd name="T9" fmla="*/ 338 h 339"/>
                <a:gd name="T10" fmla="*/ 0 w 281"/>
                <a:gd name="T11" fmla="*/ 330 h 339"/>
                <a:gd name="T12" fmla="*/ 8 w 281"/>
                <a:gd name="T13" fmla="*/ 327 h 339"/>
                <a:gd name="T14" fmla="*/ 32 w 281"/>
                <a:gd name="T15" fmla="*/ 300 h 339"/>
                <a:gd name="T16" fmla="*/ 34 w 281"/>
                <a:gd name="T17" fmla="*/ 274 h 339"/>
                <a:gd name="T18" fmla="*/ 34 w 281"/>
                <a:gd name="T19" fmla="*/ 67 h 339"/>
                <a:gd name="T20" fmla="*/ 34 w 281"/>
                <a:gd name="T21" fmla="*/ 65 h 339"/>
                <a:gd name="T22" fmla="*/ 1 w 281"/>
                <a:gd name="T23" fmla="*/ 9 h 339"/>
                <a:gd name="T24" fmla="*/ 17 w 281"/>
                <a:gd name="T25" fmla="*/ 4 h 339"/>
                <a:gd name="T26" fmla="*/ 195 w 281"/>
                <a:gd name="T27" fmla="*/ 3 h 339"/>
                <a:gd name="T28" fmla="*/ 243 w 281"/>
                <a:gd name="T29" fmla="*/ 3 h 339"/>
                <a:gd name="T30" fmla="*/ 249 w 281"/>
                <a:gd name="T31" fmla="*/ 79 h 339"/>
                <a:gd name="T32" fmla="*/ 246 w 281"/>
                <a:gd name="T33" fmla="*/ 81 h 339"/>
                <a:gd name="T34" fmla="*/ 238 w 281"/>
                <a:gd name="T35" fmla="*/ 72 h 339"/>
                <a:gd name="T36" fmla="*/ 229 w 281"/>
                <a:gd name="T37" fmla="*/ 48 h 339"/>
                <a:gd name="T38" fmla="*/ 199 w 281"/>
                <a:gd name="T39" fmla="*/ 28 h 339"/>
                <a:gd name="T40" fmla="*/ 91 w 281"/>
                <a:gd name="T41" fmla="*/ 28 h 339"/>
                <a:gd name="T42" fmla="*/ 91 w 281"/>
                <a:gd name="T43" fmla="*/ 147 h 339"/>
                <a:gd name="T44" fmla="*/ 122 w 281"/>
                <a:gd name="T45" fmla="*/ 147 h 339"/>
                <a:gd name="T46" fmla="*/ 176 w 281"/>
                <a:gd name="T47" fmla="*/ 147 h 339"/>
                <a:gd name="T48" fmla="*/ 208 w 281"/>
                <a:gd name="T49" fmla="*/ 124 h 339"/>
                <a:gd name="T50" fmla="*/ 214 w 281"/>
                <a:gd name="T51" fmla="*/ 111 h 339"/>
                <a:gd name="T52" fmla="*/ 214 w 281"/>
                <a:gd name="T53" fmla="*/ 210 h 339"/>
                <a:gd name="T54" fmla="*/ 207 w 281"/>
                <a:gd name="T55" fmla="*/ 194 h 339"/>
                <a:gd name="T56" fmla="*/ 181 w 281"/>
                <a:gd name="T57" fmla="*/ 175 h 339"/>
                <a:gd name="T58" fmla="*/ 98 w 281"/>
                <a:gd name="T59" fmla="*/ 176 h 339"/>
                <a:gd name="T60" fmla="*/ 91 w 281"/>
                <a:gd name="T61" fmla="*/ 177 h 339"/>
                <a:gd name="T62" fmla="*/ 90 w 281"/>
                <a:gd name="T63" fmla="*/ 193 h 339"/>
                <a:gd name="T64" fmla="*/ 90 w 281"/>
                <a:gd name="T65" fmla="*/ 289 h 339"/>
                <a:gd name="T66" fmla="*/ 114 w 281"/>
                <a:gd name="T67" fmla="*/ 313 h 339"/>
                <a:gd name="T68" fmla="*/ 190 w 281"/>
                <a:gd name="T69" fmla="*/ 313 h 339"/>
                <a:gd name="T70" fmla="*/ 261 w 281"/>
                <a:gd name="T71" fmla="*/ 265 h 339"/>
                <a:gd name="T72" fmla="*/ 267 w 281"/>
                <a:gd name="T73" fmla="*/ 252 h 339"/>
                <a:gd name="T74" fmla="*/ 281 w 281"/>
                <a:gd name="T75" fmla="*/ 24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1" h="339">
                  <a:moveTo>
                    <a:pt x="281" y="245"/>
                  </a:moveTo>
                  <a:cubicBezTo>
                    <a:pt x="270" y="279"/>
                    <a:pt x="261" y="309"/>
                    <a:pt x="251" y="339"/>
                  </a:cubicBezTo>
                  <a:cubicBezTo>
                    <a:pt x="244" y="339"/>
                    <a:pt x="238" y="339"/>
                    <a:pt x="232" y="339"/>
                  </a:cubicBezTo>
                  <a:cubicBezTo>
                    <a:pt x="162" y="339"/>
                    <a:pt x="91" y="339"/>
                    <a:pt x="20" y="339"/>
                  </a:cubicBezTo>
                  <a:cubicBezTo>
                    <a:pt x="15" y="339"/>
                    <a:pt x="10" y="339"/>
                    <a:pt x="5" y="338"/>
                  </a:cubicBezTo>
                  <a:cubicBezTo>
                    <a:pt x="3" y="338"/>
                    <a:pt x="2" y="333"/>
                    <a:pt x="0" y="330"/>
                  </a:cubicBezTo>
                  <a:cubicBezTo>
                    <a:pt x="4" y="329"/>
                    <a:pt x="6" y="328"/>
                    <a:pt x="8" y="327"/>
                  </a:cubicBezTo>
                  <a:cubicBezTo>
                    <a:pt x="25" y="323"/>
                    <a:pt x="31" y="317"/>
                    <a:pt x="32" y="300"/>
                  </a:cubicBezTo>
                  <a:cubicBezTo>
                    <a:pt x="33" y="292"/>
                    <a:pt x="34" y="283"/>
                    <a:pt x="34" y="274"/>
                  </a:cubicBezTo>
                  <a:cubicBezTo>
                    <a:pt x="34" y="205"/>
                    <a:pt x="34" y="136"/>
                    <a:pt x="34" y="67"/>
                  </a:cubicBezTo>
                  <a:cubicBezTo>
                    <a:pt x="34" y="66"/>
                    <a:pt x="34" y="65"/>
                    <a:pt x="34" y="65"/>
                  </a:cubicBezTo>
                  <a:cubicBezTo>
                    <a:pt x="34" y="27"/>
                    <a:pt x="32" y="25"/>
                    <a:pt x="1" y="9"/>
                  </a:cubicBezTo>
                  <a:cubicBezTo>
                    <a:pt x="4" y="0"/>
                    <a:pt x="12" y="4"/>
                    <a:pt x="17" y="4"/>
                  </a:cubicBezTo>
                  <a:cubicBezTo>
                    <a:pt x="77" y="3"/>
                    <a:pt x="136" y="3"/>
                    <a:pt x="195" y="3"/>
                  </a:cubicBezTo>
                  <a:cubicBezTo>
                    <a:pt x="211" y="3"/>
                    <a:pt x="226" y="3"/>
                    <a:pt x="243" y="3"/>
                  </a:cubicBezTo>
                  <a:cubicBezTo>
                    <a:pt x="245" y="29"/>
                    <a:pt x="247" y="54"/>
                    <a:pt x="249" y="79"/>
                  </a:cubicBezTo>
                  <a:cubicBezTo>
                    <a:pt x="248" y="79"/>
                    <a:pt x="247" y="80"/>
                    <a:pt x="246" y="81"/>
                  </a:cubicBezTo>
                  <a:cubicBezTo>
                    <a:pt x="243" y="78"/>
                    <a:pt x="240" y="76"/>
                    <a:pt x="238" y="72"/>
                  </a:cubicBezTo>
                  <a:cubicBezTo>
                    <a:pt x="235" y="65"/>
                    <a:pt x="233" y="56"/>
                    <a:pt x="229" y="48"/>
                  </a:cubicBezTo>
                  <a:cubicBezTo>
                    <a:pt x="223" y="36"/>
                    <a:pt x="212" y="28"/>
                    <a:pt x="199" y="28"/>
                  </a:cubicBezTo>
                  <a:cubicBezTo>
                    <a:pt x="163" y="27"/>
                    <a:pt x="128" y="28"/>
                    <a:pt x="91" y="28"/>
                  </a:cubicBezTo>
                  <a:cubicBezTo>
                    <a:pt x="91" y="68"/>
                    <a:pt x="91" y="106"/>
                    <a:pt x="91" y="147"/>
                  </a:cubicBezTo>
                  <a:cubicBezTo>
                    <a:pt x="102" y="147"/>
                    <a:pt x="112" y="147"/>
                    <a:pt x="122" y="147"/>
                  </a:cubicBezTo>
                  <a:cubicBezTo>
                    <a:pt x="140" y="147"/>
                    <a:pt x="158" y="147"/>
                    <a:pt x="176" y="147"/>
                  </a:cubicBezTo>
                  <a:cubicBezTo>
                    <a:pt x="196" y="147"/>
                    <a:pt x="202" y="142"/>
                    <a:pt x="208" y="124"/>
                  </a:cubicBezTo>
                  <a:cubicBezTo>
                    <a:pt x="210" y="120"/>
                    <a:pt x="212" y="117"/>
                    <a:pt x="214" y="111"/>
                  </a:cubicBezTo>
                  <a:cubicBezTo>
                    <a:pt x="222" y="126"/>
                    <a:pt x="223" y="193"/>
                    <a:pt x="214" y="210"/>
                  </a:cubicBezTo>
                  <a:cubicBezTo>
                    <a:pt x="211" y="203"/>
                    <a:pt x="209" y="199"/>
                    <a:pt x="207" y="194"/>
                  </a:cubicBezTo>
                  <a:cubicBezTo>
                    <a:pt x="202" y="178"/>
                    <a:pt x="198" y="175"/>
                    <a:pt x="181" y="175"/>
                  </a:cubicBezTo>
                  <a:cubicBezTo>
                    <a:pt x="153" y="175"/>
                    <a:pt x="125" y="175"/>
                    <a:pt x="98" y="176"/>
                  </a:cubicBezTo>
                  <a:cubicBezTo>
                    <a:pt x="96" y="176"/>
                    <a:pt x="94" y="177"/>
                    <a:pt x="91" y="177"/>
                  </a:cubicBezTo>
                  <a:cubicBezTo>
                    <a:pt x="90" y="182"/>
                    <a:pt x="90" y="188"/>
                    <a:pt x="90" y="193"/>
                  </a:cubicBezTo>
                  <a:cubicBezTo>
                    <a:pt x="90" y="225"/>
                    <a:pt x="89" y="257"/>
                    <a:pt x="90" y="289"/>
                  </a:cubicBezTo>
                  <a:cubicBezTo>
                    <a:pt x="90" y="307"/>
                    <a:pt x="96" y="312"/>
                    <a:pt x="114" y="313"/>
                  </a:cubicBezTo>
                  <a:cubicBezTo>
                    <a:pt x="139" y="313"/>
                    <a:pt x="164" y="313"/>
                    <a:pt x="190" y="313"/>
                  </a:cubicBezTo>
                  <a:cubicBezTo>
                    <a:pt x="224" y="313"/>
                    <a:pt x="248" y="297"/>
                    <a:pt x="261" y="265"/>
                  </a:cubicBezTo>
                  <a:cubicBezTo>
                    <a:pt x="263" y="261"/>
                    <a:pt x="264" y="256"/>
                    <a:pt x="267" y="252"/>
                  </a:cubicBezTo>
                  <a:cubicBezTo>
                    <a:pt x="269" y="250"/>
                    <a:pt x="274" y="249"/>
                    <a:pt x="281"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2">
              <a:extLst>
                <a:ext uri="{FF2B5EF4-FFF2-40B4-BE49-F238E27FC236}">
                  <a16:creationId xmlns:a16="http://schemas.microsoft.com/office/drawing/2014/main" id="{7348D977-6DEF-4E42-ACA2-9E55307A0339}"/>
                </a:ext>
              </a:extLst>
            </p:cNvPr>
            <p:cNvSpPr>
              <a:spLocks/>
            </p:cNvSpPr>
            <p:nvPr userDrawn="1"/>
          </p:nvSpPr>
          <p:spPr bwMode="auto">
            <a:xfrm>
              <a:off x="4717052" y="2416812"/>
              <a:ext cx="158179" cy="189250"/>
            </a:xfrm>
            <a:custGeom>
              <a:avLst/>
              <a:gdLst>
                <a:gd name="T0" fmla="*/ 88 w 279"/>
                <a:gd name="T1" fmla="*/ 171 h 334"/>
                <a:gd name="T2" fmla="*/ 88 w 279"/>
                <a:gd name="T3" fmla="*/ 285 h 334"/>
                <a:gd name="T4" fmla="*/ 114 w 279"/>
                <a:gd name="T5" fmla="*/ 309 h 334"/>
                <a:gd name="T6" fmla="*/ 186 w 279"/>
                <a:gd name="T7" fmla="*/ 309 h 334"/>
                <a:gd name="T8" fmla="*/ 261 w 279"/>
                <a:gd name="T9" fmla="*/ 259 h 334"/>
                <a:gd name="T10" fmla="*/ 267 w 279"/>
                <a:gd name="T11" fmla="*/ 247 h 334"/>
                <a:gd name="T12" fmla="*/ 279 w 279"/>
                <a:gd name="T13" fmla="*/ 242 h 334"/>
                <a:gd name="T14" fmla="*/ 251 w 279"/>
                <a:gd name="T15" fmla="*/ 334 h 334"/>
                <a:gd name="T16" fmla="*/ 2 w 279"/>
                <a:gd name="T17" fmla="*/ 333 h 334"/>
                <a:gd name="T18" fmla="*/ 0 w 279"/>
                <a:gd name="T19" fmla="*/ 328 h 334"/>
                <a:gd name="T20" fmla="*/ 4 w 279"/>
                <a:gd name="T21" fmla="*/ 324 h 334"/>
                <a:gd name="T22" fmla="*/ 32 w 279"/>
                <a:gd name="T23" fmla="*/ 289 h 334"/>
                <a:gd name="T24" fmla="*/ 32 w 279"/>
                <a:gd name="T25" fmla="*/ 44 h 334"/>
                <a:gd name="T26" fmla="*/ 8 w 279"/>
                <a:gd name="T27" fmla="*/ 10 h 334"/>
                <a:gd name="T28" fmla="*/ 1 w 279"/>
                <a:gd name="T29" fmla="*/ 6 h 334"/>
                <a:gd name="T30" fmla="*/ 0 w 279"/>
                <a:gd name="T31" fmla="*/ 3 h 334"/>
                <a:gd name="T32" fmla="*/ 4 w 279"/>
                <a:gd name="T33" fmla="*/ 0 h 334"/>
                <a:gd name="T34" fmla="*/ 242 w 279"/>
                <a:gd name="T35" fmla="*/ 0 h 334"/>
                <a:gd name="T36" fmla="*/ 246 w 279"/>
                <a:gd name="T37" fmla="*/ 75 h 334"/>
                <a:gd name="T38" fmla="*/ 241 w 279"/>
                <a:gd name="T39" fmla="*/ 77 h 334"/>
                <a:gd name="T40" fmla="*/ 236 w 279"/>
                <a:gd name="T41" fmla="*/ 61 h 334"/>
                <a:gd name="T42" fmla="*/ 187 w 279"/>
                <a:gd name="T43" fmla="*/ 23 h 334"/>
                <a:gd name="T44" fmla="*/ 91 w 279"/>
                <a:gd name="T45" fmla="*/ 23 h 334"/>
                <a:gd name="T46" fmla="*/ 90 w 279"/>
                <a:gd name="T47" fmla="*/ 143 h 334"/>
                <a:gd name="T48" fmla="*/ 137 w 279"/>
                <a:gd name="T49" fmla="*/ 143 h 334"/>
                <a:gd name="T50" fmla="*/ 163 w 279"/>
                <a:gd name="T51" fmla="*/ 143 h 334"/>
                <a:gd name="T52" fmla="*/ 209 w 279"/>
                <a:gd name="T53" fmla="*/ 113 h 334"/>
                <a:gd name="T54" fmla="*/ 216 w 279"/>
                <a:gd name="T55" fmla="*/ 108 h 334"/>
                <a:gd name="T56" fmla="*/ 217 w 279"/>
                <a:gd name="T57" fmla="*/ 202 h 334"/>
                <a:gd name="T58" fmla="*/ 207 w 279"/>
                <a:gd name="T59" fmla="*/ 194 h 334"/>
                <a:gd name="T60" fmla="*/ 176 w 279"/>
                <a:gd name="T61" fmla="*/ 171 h 334"/>
                <a:gd name="T62" fmla="*/ 88 w 279"/>
                <a:gd name="T63" fmla="*/ 1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4">
                  <a:moveTo>
                    <a:pt x="88" y="171"/>
                  </a:moveTo>
                  <a:cubicBezTo>
                    <a:pt x="88" y="211"/>
                    <a:pt x="87" y="248"/>
                    <a:pt x="88" y="285"/>
                  </a:cubicBezTo>
                  <a:cubicBezTo>
                    <a:pt x="88" y="304"/>
                    <a:pt x="94" y="308"/>
                    <a:pt x="114" y="309"/>
                  </a:cubicBezTo>
                  <a:cubicBezTo>
                    <a:pt x="138" y="309"/>
                    <a:pt x="162" y="309"/>
                    <a:pt x="186" y="309"/>
                  </a:cubicBezTo>
                  <a:cubicBezTo>
                    <a:pt x="222" y="309"/>
                    <a:pt x="247" y="292"/>
                    <a:pt x="261" y="259"/>
                  </a:cubicBezTo>
                  <a:cubicBezTo>
                    <a:pt x="263" y="255"/>
                    <a:pt x="264" y="250"/>
                    <a:pt x="267" y="247"/>
                  </a:cubicBezTo>
                  <a:cubicBezTo>
                    <a:pt x="268" y="245"/>
                    <a:pt x="272" y="244"/>
                    <a:pt x="279" y="242"/>
                  </a:cubicBezTo>
                  <a:cubicBezTo>
                    <a:pt x="269" y="275"/>
                    <a:pt x="260" y="304"/>
                    <a:pt x="251" y="334"/>
                  </a:cubicBezTo>
                  <a:cubicBezTo>
                    <a:pt x="167" y="334"/>
                    <a:pt x="85" y="334"/>
                    <a:pt x="2" y="333"/>
                  </a:cubicBezTo>
                  <a:cubicBezTo>
                    <a:pt x="2" y="333"/>
                    <a:pt x="1" y="330"/>
                    <a:pt x="0" y="328"/>
                  </a:cubicBezTo>
                  <a:cubicBezTo>
                    <a:pt x="1" y="327"/>
                    <a:pt x="2" y="325"/>
                    <a:pt x="4" y="324"/>
                  </a:cubicBezTo>
                  <a:cubicBezTo>
                    <a:pt x="27" y="317"/>
                    <a:pt x="32" y="312"/>
                    <a:pt x="32" y="289"/>
                  </a:cubicBezTo>
                  <a:cubicBezTo>
                    <a:pt x="32" y="207"/>
                    <a:pt x="32" y="125"/>
                    <a:pt x="32" y="44"/>
                  </a:cubicBezTo>
                  <a:cubicBezTo>
                    <a:pt x="32" y="26"/>
                    <a:pt x="26" y="14"/>
                    <a:pt x="8" y="10"/>
                  </a:cubicBezTo>
                  <a:cubicBezTo>
                    <a:pt x="5" y="9"/>
                    <a:pt x="3" y="7"/>
                    <a:pt x="1" y="6"/>
                  </a:cubicBezTo>
                  <a:cubicBezTo>
                    <a:pt x="1" y="5"/>
                    <a:pt x="1" y="5"/>
                    <a:pt x="0" y="3"/>
                  </a:cubicBezTo>
                  <a:cubicBezTo>
                    <a:pt x="2" y="2"/>
                    <a:pt x="3" y="0"/>
                    <a:pt x="4" y="0"/>
                  </a:cubicBezTo>
                  <a:cubicBezTo>
                    <a:pt x="83" y="0"/>
                    <a:pt x="161" y="0"/>
                    <a:pt x="242" y="0"/>
                  </a:cubicBezTo>
                  <a:cubicBezTo>
                    <a:pt x="243" y="26"/>
                    <a:pt x="249" y="50"/>
                    <a:pt x="246" y="75"/>
                  </a:cubicBezTo>
                  <a:cubicBezTo>
                    <a:pt x="244" y="76"/>
                    <a:pt x="242" y="76"/>
                    <a:pt x="241" y="77"/>
                  </a:cubicBezTo>
                  <a:cubicBezTo>
                    <a:pt x="239" y="71"/>
                    <a:pt x="237" y="66"/>
                    <a:pt x="236" y="61"/>
                  </a:cubicBezTo>
                  <a:cubicBezTo>
                    <a:pt x="231" y="41"/>
                    <a:pt x="214" y="22"/>
                    <a:pt x="187" y="23"/>
                  </a:cubicBezTo>
                  <a:cubicBezTo>
                    <a:pt x="155" y="24"/>
                    <a:pt x="123" y="23"/>
                    <a:pt x="91" y="23"/>
                  </a:cubicBezTo>
                  <a:cubicBezTo>
                    <a:pt x="87" y="39"/>
                    <a:pt x="86" y="121"/>
                    <a:pt x="90" y="143"/>
                  </a:cubicBezTo>
                  <a:cubicBezTo>
                    <a:pt x="106" y="143"/>
                    <a:pt x="122" y="143"/>
                    <a:pt x="137" y="143"/>
                  </a:cubicBezTo>
                  <a:cubicBezTo>
                    <a:pt x="146" y="143"/>
                    <a:pt x="155" y="143"/>
                    <a:pt x="163" y="143"/>
                  </a:cubicBezTo>
                  <a:cubicBezTo>
                    <a:pt x="187" y="146"/>
                    <a:pt x="204" y="140"/>
                    <a:pt x="209" y="113"/>
                  </a:cubicBezTo>
                  <a:cubicBezTo>
                    <a:pt x="209" y="112"/>
                    <a:pt x="213" y="110"/>
                    <a:pt x="216" y="108"/>
                  </a:cubicBezTo>
                  <a:cubicBezTo>
                    <a:pt x="220" y="124"/>
                    <a:pt x="221" y="180"/>
                    <a:pt x="217" y="202"/>
                  </a:cubicBezTo>
                  <a:cubicBezTo>
                    <a:pt x="210" y="205"/>
                    <a:pt x="209" y="200"/>
                    <a:pt x="207" y="194"/>
                  </a:cubicBezTo>
                  <a:cubicBezTo>
                    <a:pt x="199" y="172"/>
                    <a:pt x="198" y="171"/>
                    <a:pt x="176" y="171"/>
                  </a:cubicBezTo>
                  <a:cubicBezTo>
                    <a:pt x="147" y="171"/>
                    <a:pt x="119" y="171"/>
                    <a:pt x="88"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3">
              <a:extLst>
                <a:ext uri="{FF2B5EF4-FFF2-40B4-BE49-F238E27FC236}">
                  <a16:creationId xmlns:a16="http://schemas.microsoft.com/office/drawing/2014/main" id="{CE19D4BA-7CB3-4832-BDE9-A05D2F854CFB}"/>
                </a:ext>
              </a:extLst>
            </p:cNvPr>
            <p:cNvSpPr>
              <a:spLocks/>
            </p:cNvSpPr>
            <p:nvPr userDrawn="1"/>
          </p:nvSpPr>
          <p:spPr bwMode="auto">
            <a:xfrm>
              <a:off x="5031715" y="2765936"/>
              <a:ext cx="184166" cy="194334"/>
            </a:xfrm>
            <a:custGeom>
              <a:avLst/>
              <a:gdLst>
                <a:gd name="T0" fmla="*/ 230 w 326"/>
                <a:gd name="T1" fmla="*/ 7 h 344"/>
                <a:gd name="T2" fmla="*/ 242 w 326"/>
                <a:gd name="T3" fmla="*/ 0 h 344"/>
                <a:gd name="T4" fmla="*/ 316 w 326"/>
                <a:gd name="T5" fmla="*/ 0 h 344"/>
                <a:gd name="T6" fmla="*/ 326 w 326"/>
                <a:gd name="T7" fmla="*/ 6 h 344"/>
                <a:gd name="T8" fmla="*/ 321 w 326"/>
                <a:gd name="T9" fmla="*/ 11 h 344"/>
                <a:gd name="T10" fmla="*/ 293 w 326"/>
                <a:gd name="T11" fmla="*/ 45 h 344"/>
                <a:gd name="T12" fmla="*/ 293 w 326"/>
                <a:gd name="T13" fmla="*/ 223 h 344"/>
                <a:gd name="T14" fmla="*/ 201 w 326"/>
                <a:gd name="T15" fmla="*/ 338 h 344"/>
                <a:gd name="T16" fmla="*/ 107 w 326"/>
                <a:gd name="T17" fmla="*/ 332 h 344"/>
                <a:gd name="T18" fmla="*/ 31 w 326"/>
                <a:gd name="T19" fmla="*/ 223 h 344"/>
                <a:gd name="T20" fmla="*/ 31 w 326"/>
                <a:gd name="T21" fmla="*/ 69 h 344"/>
                <a:gd name="T22" fmla="*/ 0 w 326"/>
                <a:gd name="T23" fmla="*/ 6 h 344"/>
                <a:gd name="T24" fmla="*/ 9 w 326"/>
                <a:gd name="T25" fmla="*/ 0 h 344"/>
                <a:gd name="T26" fmla="*/ 113 w 326"/>
                <a:gd name="T27" fmla="*/ 0 h 344"/>
                <a:gd name="T28" fmla="*/ 122 w 326"/>
                <a:gd name="T29" fmla="*/ 5 h 344"/>
                <a:gd name="T30" fmla="*/ 110 w 326"/>
                <a:gd name="T31" fmla="*/ 13 h 344"/>
                <a:gd name="T32" fmla="*/ 89 w 326"/>
                <a:gd name="T33" fmla="*/ 48 h 344"/>
                <a:gd name="T34" fmla="*/ 89 w 326"/>
                <a:gd name="T35" fmla="*/ 228 h 344"/>
                <a:gd name="T36" fmla="*/ 158 w 326"/>
                <a:gd name="T37" fmla="*/ 313 h 344"/>
                <a:gd name="T38" fmla="*/ 264 w 326"/>
                <a:gd name="T39" fmla="*/ 227 h 344"/>
                <a:gd name="T40" fmla="*/ 265 w 326"/>
                <a:gd name="T41" fmla="*/ 43 h 344"/>
                <a:gd name="T42" fmla="*/ 238 w 326"/>
                <a:gd name="T43" fmla="*/ 11 h 344"/>
                <a:gd name="T44" fmla="*/ 230 w 326"/>
                <a:gd name="T45" fmla="*/ 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344">
                  <a:moveTo>
                    <a:pt x="230" y="7"/>
                  </a:moveTo>
                  <a:cubicBezTo>
                    <a:pt x="235" y="4"/>
                    <a:pt x="238" y="0"/>
                    <a:pt x="242" y="0"/>
                  </a:cubicBezTo>
                  <a:cubicBezTo>
                    <a:pt x="266" y="0"/>
                    <a:pt x="291" y="0"/>
                    <a:pt x="316" y="0"/>
                  </a:cubicBezTo>
                  <a:cubicBezTo>
                    <a:pt x="319" y="0"/>
                    <a:pt x="322" y="4"/>
                    <a:pt x="326" y="6"/>
                  </a:cubicBezTo>
                  <a:cubicBezTo>
                    <a:pt x="323" y="9"/>
                    <a:pt x="322" y="11"/>
                    <a:pt x="321" y="11"/>
                  </a:cubicBezTo>
                  <a:cubicBezTo>
                    <a:pt x="297" y="15"/>
                    <a:pt x="293" y="20"/>
                    <a:pt x="293" y="45"/>
                  </a:cubicBezTo>
                  <a:cubicBezTo>
                    <a:pt x="293" y="104"/>
                    <a:pt x="291" y="163"/>
                    <a:pt x="293" y="223"/>
                  </a:cubicBezTo>
                  <a:cubicBezTo>
                    <a:pt x="295" y="281"/>
                    <a:pt x="259" y="326"/>
                    <a:pt x="201" y="338"/>
                  </a:cubicBezTo>
                  <a:cubicBezTo>
                    <a:pt x="169" y="344"/>
                    <a:pt x="138" y="343"/>
                    <a:pt x="107" y="332"/>
                  </a:cubicBezTo>
                  <a:cubicBezTo>
                    <a:pt x="58" y="313"/>
                    <a:pt x="32" y="276"/>
                    <a:pt x="31" y="223"/>
                  </a:cubicBezTo>
                  <a:cubicBezTo>
                    <a:pt x="31" y="172"/>
                    <a:pt x="31" y="121"/>
                    <a:pt x="31" y="69"/>
                  </a:cubicBezTo>
                  <a:cubicBezTo>
                    <a:pt x="31" y="29"/>
                    <a:pt x="31" y="29"/>
                    <a:pt x="0" y="6"/>
                  </a:cubicBezTo>
                  <a:cubicBezTo>
                    <a:pt x="3" y="4"/>
                    <a:pt x="6" y="0"/>
                    <a:pt x="9" y="0"/>
                  </a:cubicBezTo>
                  <a:cubicBezTo>
                    <a:pt x="43" y="0"/>
                    <a:pt x="78" y="0"/>
                    <a:pt x="113" y="0"/>
                  </a:cubicBezTo>
                  <a:cubicBezTo>
                    <a:pt x="115" y="0"/>
                    <a:pt x="117" y="2"/>
                    <a:pt x="122" y="5"/>
                  </a:cubicBezTo>
                  <a:cubicBezTo>
                    <a:pt x="117" y="9"/>
                    <a:pt x="114" y="12"/>
                    <a:pt x="110" y="13"/>
                  </a:cubicBezTo>
                  <a:cubicBezTo>
                    <a:pt x="95" y="21"/>
                    <a:pt x="89" y="32"/>
                    <a:pt x="89" y="48"/>
                  </a:cubicBezTo>
                  <a:cubicBezTo>
                    <a:pt x="89" y="108"/>
                    <a:pt x="88" y="168"/>
                    <a:pt x="89" y="228"/>
                  </a:cubicBezTo>
                  <a:cubicBezTo>
                    <a:pt x="90" y="274"/>
                    <a:pt x="117" y="306"/>
                    <a:pt x="158" y="313"/>
                  </a:cubicBezTo>
                  <a:cubicBezTo>
                    <a:pt x="212" y="323"/>
                    <a:pt x="264" y="282"/>
                    <a:pt x="264" y="227"/>
                  </a:cubicBezTo>
                  <a:cubicBezTo>
                    <a:pt x="265" y="166"/>
                    <a:pt x="265" y="104"/>
                    <a:pt x="265" y="43"/>
                  </a:cubicBezTo>
                  <a:cubicBezTo>
                    <a:pt x="265" y="20"/>
                    <a:pt x="262" y="17"/>
                    <a:pt x="238" y="11"/>
                  </a:cubicBezTo>
                  <a:cubicBezTo>
                    <a:pt x="236" y="11"/>
                    <a:pt x="235" y="9"/>
                    <a:pt x="23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4">
              <a:extLst>
                <a:ext uri="{FF2B5EF4-FFF2-40B4-BE49-F238E27FC236}">
                  <a16:creationId xmlns:a16="http://schemas.microsoft.com/office/drawing/2014/main" id="{B11E97BB-E6E5-44CD-8561-463EC811A41D}"/>
                </a:ext>
              </a:extLst>
            </p:cNvPr>
            <p:cNvSpPr>
              <a:spLocks noEditPoints="1"/>
            </p:cNvSpPr>
            <p:nvPr userDrawn="1"/>
          </p:nvSpPr>
          <p:spPr bwMode="auto">
            <a:xfrm>
              <a:off x="6061575" y="2758591"/>
              <a:ext cx="192075" cy="198289"/>
            </a:xfrm>
            <a:custGeom>
              <a:avLst/>
              <a:gdLst>
                <a:gd name="T0" fmla="*/ 339 w 339"/>
                <a:gd name="T1" fmla="*/ 344 h 351"/>
                <a:gd name="T2" fmla="*/ 222 w 339"/>
                <a:gd name="T3" fmla="*/ 347 h 351"/>
                <a:gd name="T4" fmla="*/ 221 w 339"/>
                <a:gd name="T5" fmla="*/ 343 h 351"/>
                <a:gd name="T6" fmla="*/ 234 w 339"/>
                <a:gd name="T7" fmla="*/ 337 h 351"/>
                <a:gd name="T8" fmla="*/ 245 w 339"/>
                <a:gd name="T9" fmla="*/ 314 h 351"/>
                <a:gd name="T10" fmla="*/ 215 w 339"/>
                <a:gd name="T11" fmla="*/ 244 h 351"/>
                <a:gd name="T12" fmla="*/ 97 w 339"/>
                <a:gd name="T13" fmla="*/ 244 h 351"/>
                <a:gd name="T14" fmla="*/ 67 w 339"/>
                <a:gd name="T15" fmla="*/ 316 h 351"/>
                <a:gd name="T16" fmla="*/ 74 w 339"/>
                <a:gd name="T17" fmla="*/ 334 h 351"/>
                <a:gd name="T18" fmla="*/ 90 w 339"/>
                <a:gd name="T19" fmla="*/ 343 h 351"/>
                <a:gd name="T20" fmla="*/ 0 w 339"/>
                <a:gd name="T21" fmla="*/ 344 h 351"/>
                <a:gd name="T22" fmla="*/ 3 w 339"/>
                <a:gd name="T23" fmla="*/ 340 h 351"/>
                <a:gd name="T24" fmla="*/ 42 w 339"/>
                <a:gd name="T25" fmla="*/ 301 h 351"/>
                <a:gd name="T26" fmla="*/ 153 w 339"/>
                <a:gd name="T27" fmla="*/ 33 h 351"/>
                <a:gd name="T28" fmla="*/ 168 w 339"/>
                <a:gd name="T29" fmla="*/ 0 h 351"/>
                <a:gd name="T30" fmla="*/ 181 w 339"/>
                <a:gd name="T31" fmla="*/ 23 h 351"/>
                <a:gd name="T32" fmla="*/ 276 w 339"/>
                <a:gd name="T33" fmla="*/ 242 h 351"/>
                <a:gd name="T34" fmla="*/ 298 w 339"/>
                <a:gd name="T35" fmla="*/ 294 h 351"/>
                <a:gd name="T36" fmla="*/ 339 w 339"/>
                <a:gd name="T37" fmla="*/ 344 h 351"/>
                <a:gd name="T38" fmla="*/ 155 w 339"/>
                <a:gd name="T39" fmla="*/ 108 h 351"/>
                <a:gd name="T40" fmla="*/ 109 w 339"/>
                <a:gd name="T41" fmla="*/ 216 h 351"/>
                <a:gd name="T42" fmla="*/ 202 w 339"/>
                <a:gd name="T43" fmla="*/ 216 h 351"/>
                <a:gd name="T44" fmla="*/ 155 w 339"/>
                <a:gd name="T45" fmla="*/ 10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9" h="351">
                  <a:moveTo>
                    <a:pt x="339" y="344"/>
                  </a:moveTo>
                  <a:cubicBezTo>
                    <a:pt x="299" y="349"/>
                    <a:pt x="261" y="349"/>
                    <a:pt x="222" y="347"/>
                  </a:cubicBezTo>
                  <a:cubicBezTo>
                    <a:pt x="222" y="346"/>
                    <a:pt x="221" y="344"/>
                    <a:pt x="221" y="343"/>
                  </a:cubicBezTo>
                  <a:cubicBezTo>
                    <a:pt x="226" y="341"/>
                    <a:pt x="230" y="339"/>
                    <a:pt x="234" y="337"/>
                  </a:cubicBezTo>
                  <a:cubicBezTo>
                    <a:pt x="247" y="332"/>
                    <a:pt x="250" y="326"/>
                    <a:pt x="245" y="314"/>
                  </a:cubicBezTo>
                  <a:cubicBezTo>
                    <a:pt x="235" y="290"/>
                    <a:pt x="225" y="267"/>
                    <a:pt x="215" y="244"/>
                  </a:cubicBezTo>
                  <a:cubicBezTo>
                    <a:pt x="175" y="244"/>
                    <a:pt x="137" y="244"/>
                    <a:pt x="97" y="244"/>
                  </a:cubicBezTo>
                  <a:cubicBezTo>
                    <a:pt x="87" y="268"/>
                    <a:pt x="77" y="292"/>
                    <a:pt x="67" y="316"/>
                  </a:cubicBezTo>
                  <a:cubicBezTo>
                    <a:pt x="63" y="324"/>
                    <a:pt x="68" y="330"/>
                    <a:pt x="74" y="334"/>
                  </a:cubicBezTo>
                  <a:cubicBezTo>
                    <a:pt x="78" y="338"/>
                    <a:pt x="84" y="340"/>
                    <a:pt x="90" y="343"/>
                  </a:cubicBezTo>
                  <a:cubicBezTo>
                    <a:pt x="75" y="350"/>
                    <a:pt x="15" y="351"/>
                    <a:pt x="0" y="344"/>
                  </a:cubicBezTo>
                  <a:cubicBezTo>
                    <a:pt x="1" y="343"/>
                    <a:pt x="2" y="340"/>
                    <a:pt x="3" y="340"/>
                  </a:cubicBezTo>
                  <a:cubicBezTo>
                    <a:pt x="25" y="335"/>
                    <a:pt x="35" y="319"/>
                    <a:pt x="42" y="301"/>
                  </a:cubicBezTo>
                  <a:cubicBezTo>
                    <a:pt x="79" y="211"/>
                    <a:pt x="116" y="122"/>
                    <a:pt x="153" y="33"/>
                  </a:cubicBezTo>
                  <a:cubicBezTo>
                    <a:pt x="157" y="23"/>
                    <a:pt x="162" y="14"/>
                    <a:pt x="168" y="0"/>
                  </a:cubicBezTo>
                  <a:cubicBezTo>
                    <a:pt x="174" y="11"/>
                    <a:pt x="178" y="17"/>
                    <a:pt x="181" y="23"/>
                  </a:cubicBezTo>
                  <a:cubicBezTo>
                    <a:pt x="213" y="96"/>
                    <a:pt x="245" y="169"/>
                    <a:pt x="276" y="242"/>
                  </a:cubicBezTo>
                  <a:cubicBezTo>
                    <a:pt x="284" y="260"/>
                    <a:pt x="291" y="277"/>
                    <a:pt x="298" y="294"/>
                  </a:cubicBezTo>
                  <a:cubicBezTo>
                    <a:pt x="307" y="314"/>
                    <a:pt x="314" y="335"/>
                    <a:pt x="339" y="344"/>
                  </a:cubicBezTo>
                  <a:close/>
                  <a:moveTo>
                    <a:pt x="155" y="108"/>
                  </a:moveTo>
                  <a:cubicBezTo>
                    <a:pt x="138" y="146"/>
                    <a:pt x="123" y="180"/>
                    <a:pt x="109" y="216"/>
                  </a:cubicBezTo>
                  <a:cubicBezTo>
                    <a:pt x="141" y="216"/>
                    <a:pt x="170" y="216"/>
                    <a:pt x="202" y="216"/>
                  </a:cubicBezTo>
                  <a:cubicBezTo>
                    <a:pt x="186" y="180"/>
                    <a:pt x="172" y="146"/>
                    <a:pt x="155"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5">
              <a:extLst>
                <a:ext uri="{FF2B5EF4-FFF2-40B4-BE49-F238E27FC236}">
                  <a16:creationId xmlns:a16="http://schemas.microsoft.com/office/drawing/2014/main" id="{2DE9412F-40ED-4E80-95EA-1590BDF29E7B}"/>
                </a:ext>
              </a:extLst>
            </p:cNvPr>
            <p:cNvSpPr>
              <a:spLocks/>
            </p:cNvSpPr>
            <p:nvPr userDrawn="1"/>
          </p:nvSpPr>
          <p:spPr bwMode="auto">
            <a:xfrm>
              <a:off x="4541360" y="2766500"/>
              <a:ext cx="149705" cy="191510"/>
            </a:xfrm>
            <a:custGeom>
              <a:avLst/>
              <a:gdLst>
                <a:gd name="T0" fmla="*/ 212 w 265"/>
                <a:gd name="T1" fmla="*/ 205 h 339"/>
                <a:gd name="T2" fmla="*/ 206 w 265"/>
                <a:gd name="T3" fmla="*/ 190 h 339"/>
                <a:gd name="T4" fmla="*/ 185 w 265"/>
                <a:gd name="T5" fmla="*/ 171 h 339"/>
                <a:gd name="T6" fmla="*/ 89 w 265"/>
                <a:gd name="T7" fmla="*/ 171 h 339"/>
                <a:gd name="T8" fmla="*/ 89 w 265"/>
                <a:gd name="T9" fmla="*/ 200 h 339"/>
                <a:gd name="T10" fmla="*/ 89 w 265"/>
                <a:gd name="T11" fmla="*/ 288 h 339"/>
                <a:gd name="T12" fmla="*/ 117 w 265"/>
                <a:gd name="T13" fmla="*/ 327 h 339"/>
                <a:gd name="T14" fmla="*/ 123 w 265"/>
                <a:gd name="T15" fmla="*/ 334 h 339"/>
                <a:gd name="T16" fmla="*/ 0 w 265"/>
                <a:gd name="T17" fmla="*/ 335 h 339"/>
                <a:gd name="T18" fmla="*/ 9 w 265"/>
                <a:gd name="T19" fmla="*/ 326 h 339"/>
                <a:gd name="T20" fmla="*/ 33 w 265"/>
                <a:gd name="T21" fmla="*/ 292 h 339"/>
                <a:gd name="T22" fmla="*/ 33 w 265"/>
                <a:gd name="T23" fmla="*/ 46 h 339"/>
                <a:gd name="T24" fmla="*/ 9 w 265"/>
                <a:gd name="T25" fmla="*/ 12 h 339"/>
                <a:gd name="T26" fmla="*/ 4 w 265"/>
                <a:gd name="T27" fmla="*/ 0 h 339"/>
                <a:gd name="T28" fmla="*/ 257 w 265"/>
                <a:gd name="T29" fmla="*/ 0 h 339"/>
                <a:gd name="T30" fmla="*/ 261 w 265"/>
                <a:gd name="T31" fmla="*/ 77 h 339"/>
                <a:gd name="T32" fmla="*/ 257 w 265"/>
                <a:gd name="T33" fmla="*/ 78 h 339"/>
                <a:gd name="T34" fmla="*/ 251 w 265"/>
                <a:gd name="T35" fmla="*/ 63 h 339"/>
                <a:gd name="T36" fmla="*/ 202 w 265"/>
                <a:gd name="T37" fmla="*/ 25 h 339"/>
                <a:gd name="T38" fmla="*/ 93 w 265"/>
                <a:gd name="T39" fmla="*/ 25 h 339"/>
                <a:gd name="T40" fmla="*/ 92 w 265"/>
                <a:gd name="T41" fmla="*/ 145 h 339"/>
                <a:gd name="T42" fmla="*/ 145 w 265"/>
                <a:gd name="T43" fmla="*/ 145 h 339"/>
                <a:gd name="T44" fmla="*/ 178 w 265"/>
                <a:gd name="T45" fmla="*/ 145 h 339"/>
                <a:gd name="T46" fmla="*/ 207 w 265"/>
                <a:gd name="T47" fmla="*/ 123 h 339"/>
                <a:gd name="T48" fmla="*/ 212 w 265"/>
                <a:gd name="T49" fmla="*/ 110 h 339"/>
                <a:gd name="T50" fmla="*/ 212 w 265"/>
                <a:gd name="T51" fmla="*/ 20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9">
                  <a:moveTo>
                    <a:pt x="212" y="205"/>
                  </a:moveTo>
                  <a:cubicBezTo>
                    <a:pt x="210" y="200"/>
                    <a:pt x="208" y="195"/>
                    <a:pt x="206" y="190"/>
                  </a:cubicBezTo>
                  <a:cubicBezTo>
                    <a:pt x="203" y="179"/>
                    <a:pt x="195" y="172"/>
                    <a:pt x="185" y="171"/>
                  </a:cubicBezTo>
                  <a:cubicBezTo>
                    <a:pt x="154" y="170"/>
                    <a:pt x="123" y="171"/>
                    <a:pt x="89" y="171"/>
                  </a:cubicBezTo>
                  <a:cubicBezTo>
                    <a:pt x="89" y="182"/>
                    <a:pt x="89" y="191"/>
                    <a:pt x="89" y="200"/>
                  </a:cubicBezTo>
                  <a:cubicBezTo>
                    <a:pt x="89" y="230"/>
                    <a:pt x="89" y="259"/>
                    <a:pt x="89" y="288"/>
                  </a:cubicBezTo>
                  <a:cubicBezTo>
                    <a:pt x="89" y="315"/>
                    <a:pt x="92" y="317"/>
                    <a:pt x="117" y="327"/>
                  </a:cubicBezTo>
                  <a:cubicBezTo>
                    <a:pt x="119" y="328"/>
                    <a:pt x="121" y="331"/>
                    <a:pt x="123" y="334"/>
                  </a:cubicBezTo>
                  <a:cubicBezTo>
                    <a:pt x="108" y="338"/>
                    <a:pt x="28" y="339"/>
                    <a:pt x="0" y="335"/>
                  </a:cubicBezTo>
                  <a:cubicBezTo>
                    <a:pt x="4" y="331"/>
                    <a:pt x="6" y="327"/>
                    <a:pt x="9" y="326"/>
                  </a:cubicBezTo>
                  <a:cubicBezTo>
                    <a:pt x="28" y="322"/>
                    <a:pt x="33" y="308"/>
                    <a:pt x="33" y="292"/>
                  </a:cubicBezTo>
                  <a:cubicBezTo>
                    <a:pt x="34" y="210"/>
                    <a:pt x="33" y="128"/>
                    <a:pt x="33" y="46"/>
                  </a:cubicBezTo>
                  <a:cubicBezTo>
                    <a:pt x="33" y="29"/>
                    <a:pt x="28" y="16"/>
                    <a:pt x="9" y="12"/>
                  </a:cubicBezTo>
                  <a:cubicBezTo>
                    <a:pt x="3" y="10"/>
                    <a:pt x="0" y="7"/>
                    <a:pt x="4" y="0"/>
                  </a:cubicBezTo>
                  <a:cubicBezTo>
                    <a:pt x="88" y="0"/>
                    <a:pt x="172" y="0"/>
                    <a:pt x="257" y="0"/>
                  </a:cubicBezTo>
                  <a:cubicBezTo>
                    <a:pt x="259" y="26"/>
                    <a:pt x="265" y="52"/>
                    <a:pt x="261" y="77"/>
                  </a:cubicBezTo>
                  <a:cubicBezTo>
                    <a:pt x="260" y="78"/>
                    <a:pt x="258" y="78"/>
                    <a:pt x="257" y="78"/>
                  </a:cubicBezTo>
                  <a:cubicBezTo>
                    <a:pt x="255" y="73"/>
                    <a:pt x="253" y="68"/>
                    <a:pt x="251" y="63"/>
                  </a:cubicBezTo>
                  <a:cubicBezTo>
                    <a:pt x="243" y="37"/>
                    <a:pt x="229" y="26"/>
                    <a:pt x="202" y="25"/>
                  </a:cubicBezTo>
                  <a:cubicBezTo>
                    <a:pt x="166" y="25"/>
                    <a:pt x="129" y="25"/>
                    <a:pt x="93" y="25"/>
                  </a:cubicBezTo>
                  <a:cubicBezTo>
                    <a:pt x="89" y="41"/>
                    <a:pt x="88" y="120"/>
                    <a:pt x="92" y="145"/>
                  </a:cubicBezTo>
                  <a:cubicBezTo>
                    <a:pt x="109" y="145"/>
                    <a:pt x="127" y="145"/>
                    <a:pt x="145" y="145"/>
                  </a:cubicBezTo>
                  <a:cubicBezTo>
                    <a:pt x="156" y="145"/>
                    <a:pt x="167" y="146"/>
                    <a:pt x="178" y="145"/>
                  </a:cubicBezTo>
                  <a:cubicBezTo>
                    <a:pt x="197" y="145"/>
                    <a:pt x="201" y="141"/>
                    <a:pt x="207" y="123"/>
                  </a:cubicBezTo>
                  <a:cubicBezTo>
                    <a:pt x="208" y="119"/>
                    <a:pt x="210" y="115"/>
                    <a:pt x="212" y="110"/>
                  </a:cubicBezTo>
                  <a:cubicBezTo>
                    <a:pt x="220" y="121"/>
                    <a:pt x="221" y="178"/>
                    <a:pt x="21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6">
              <a:extLst>
                <a:ext uri="{FF2B5EF4-FFF2-40B4-BE49-F238E27FC236}">
                  <a16:creationId xmlns:a16="http://schemas.microsoft.com/office/drawing/2014/main" id="{E9ACDFA2-2A40-4A21-8A99-DE76C9570E6B}"/>
                </a:ext>
              </a:extLst>
            </p:cNvPr>
            <p:cNvSpPr>
              <a:spLocks/>
            </p:cNvSpPr>
            <p:nvPr userDrawn="1"/>
          </p:nvSpPr>
          <p:spPr bwMode="auto">
            <a:xfrm>
              <a:off x="5761599" y="2763111"/>
              <a:ext cx="124849" cy="197159"/>
            </a:xfrm>
            <a:custGeom>
              <a:avLst/>
              <a:gdLst>
                <a:gd name="T0" fmla="*/ 194 w 221"/>
                <a:gd name="T1" fmla="*/ 5 h 349"/>
                <a:gd name="T2" fmla="*/ 197 w 221"/>
                <a:gd name="T3" fmla="*/ 13 h 349"/>
                <a:gd name="T4" fmla="*/ 197 w 221"/>
                <a:gd name="T5" fmla="*/ 107 h 349"/>
                <a:gd name="T6" fmla="*/ 187 w 221"/>
                <a:gd name="T7" fmla="*/ 115 h 349"/>
                <a:gd name="T8" fmla="*/ 183 w 221"/>
                <a:gd name="T9" fmla="*/ 94 h 349"/>
                <a:gd name="T10" fmla="*/ 129 w 221"/>
                <a:gd name="T11" fmla="*/ 31 h 349"/>
                <a:gd name="T12" fmla="*/ 85 w 221"/>
                <a:gd name="T13" fmla="*/ 31 h 349"/>
                <a:gd name="T14" fmla="*/ 76 w 221"/>
                <a:gd name="T15" fmla="*/ 114 h 349"/>
                <a:gd name="T16" fmla="*/ 106 w 221"/>
                <a:gd name="T17" fmla="*/ 133 h 349"/>
                <a:gd name="T18" fmla="*/ 182 w 221"/>
                <a:gd name="T19" fmla="*/ 185 h 349"/>
                <a:gd name="T20" fmla="*/ 213 w 221"/>
                <a:gd name="T21" fmla="*/ 274 h 349"/>
                <a:gd name="T22" fmla="*/ 144 w 221"/>
                <a:gd name="T23" fmla="*/ 342 h 349"/>
                <a:gd name="T24" fmla="*/ 60 w 221"/>
                <a:gd name="T25" fmla="*/ 333 h 349"/>
                <a:gd name="T26" fmla="*/ 21 w 221"/>
                <a:gd name="T27" fmla="*/ 341 h 349"/>
                <a:gd name="T28" fmla="*/ 14 w 221"/>
                <a:gd name="T29" fmla="*/ 343 h 349"/>
                <a:gd name="T30" fmla="*/ 11 w 221"/>
                <a:gd name="T31" fmla="*/ 337 h 349"/>
                <a:gd name="T32" fmla="*/ 11 w 221"/>
                <a:gd name="T33" fmla="*/ 239 h 349"/>
                <a:gd name="T34" fmla="*/ 21 w 221"/>
                <a:gd name="T35" fmla="*/ 229 h 349"/>
                <a:gd name="T36" fmla="*/ 26 w 221"/>
                <a:gd name="T37" fmla="*/ 253 h 349"/>
                <a:gd name="T38" fmla="*/ 91 w 221"/>
                <a:gd name="T39" fmla="*/ 322 h 349"/>
                <a:gd name="T40" fmla="*/ 165 w 221"/>
                <a:gd name="T41" fmla="*/ 276 h 349"/>
                <a:gd name="T42" fmla="*/ 152 w 221"/>
                <a:gd name="T43" fmla="*/ 236 h 349"/>
                <a:gd name="T44" fmla="*/ 119 w 221"/>
                <a:gd name="T45" fmla="*/ 207 h 349"/>
                <a:gd name="T46" fmla="*/ 54 w 221"/>
                <a:gd name="T47" fmla="*/ 168 h 349"/>
                <a:gd name="T48" fmla="*/ 13 w 221"/>
                <a:gd name="T49" fmla="*/ 63 h 349"/>
                <a:gd name="T50" fmla="*/ 100 w 221"/>
                <a:gd name="T51" fmla="*/ 3 h 349"/>
                <a:gd name="T52" fmla="*/ 148 w 221"/>
                <a:gd name="T53" fmla="*/ 14 h 349"/>
                <a:gd name="T54" fmla="*/ 188 w 221"/>
                <a:gd name="T55" fmla="*/ 6 h 349"/>
                <a:gd name="T56" fmla="*/ 194 w 221"/>
                <a:gd name="T57" fmla="*/ 5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49">
                  <a:moveTo>
                    <a:pt x="194" y="5"/>
                  </a:moveTo>
                  <a:cubicBezTo>
                    <a:pt x="195" y="8"/>
                    <a:pt x="197" y="10"/>
                    <a:pt x="197" y="13"/>
                  </a:cubicBezTo>
                  <a:cubicBezTo>
                    <a:pt x="197" y="44"/>
                    <a:pt x="197" y="76"/>
                    <a:pt x="197" y="107"/>
                  </a:cubicBezTo>
                  <a:cubicBezTo>
                    <a:pt x="197" y="113"/>
                    <a:pt x="196" y="118"/>
                    <a:pt x="187" y="115"/>
                  </a:cubicBezTo>
                  <a:cubicBezTo>
                    <a:pt x="186" y="108"/>
                    <a:pt x="184" y="101"/>
                    <a:pt x="183" y="94"/>
                  </a:cubicBezTo>
                  <a:cubicBezTo>
                    <a:pt x="175" y="65"/>
                    <a:pt x="157" y="43"/>
                    <a:pt x="129" y="31"/>
                  </a:cubicBezTo>
                  <a:cubicBezTo>
                    <a:pt x="115" y="25"/>
                    <a:pt x="99" y="25"/>
                    <a:pt x="85" y="31"/>
                  </a:cubicBezTo>
                  <a:cubicBezTo>
                    <a:pt x="49" y="48"/>
                    <a:pt x="44" y="88"/>
                    <a:pt x="76" y="114"/>
                  </a:cubicBezTo>
                  <a:cubicBezTo>
                    <a:pt x="85" y="122"/>
                    <a:pt x="96" y="127"/>
                    <a:pt x="106" y="133"/>
                  </a:cubicBezTo>
                  <a:cubicBezTo>
                    <a:pt x="132" y="150"/>
                    <a:pt x="158" y="165"/>
                    <a:pt x="182" y="185"/>
                  </a:cubicBezTo>
                  <a:cubicBezTo>
                    <a:pt x="210" y="207"/>
                    <a:pt x="221" y="238"/>
                    <a:pt x="213" y="274"/>
                  </a:cubicBezTo>
                  <a:cubicBezTo>
                    <a:pt x="204" y="310"/>
                    <a:pt x="180" y="334"/>
                    <a:pt x="144" y="342"/>
                  </a:cubicBezTo>
                  <a:cubicBezTo>
                    <a:pt x="116" y="349"/>
                    <a:pt x="87" y="345"/>
                    <a:pt x="60" y="333"/>
                  </a:cubicBezTo>
                  <a:cubicBezTo>
                    <a:pt x="38" y="323"/>
                    <a:pt x="38" y="324"/>
                    <a:pt x="21" y="341"/>
                  </a:cubicBezTo>
                  <a:cubicBezTo>
                    <a:pt x="20" y="343"/>
                    <a:pt x="17" y="342"/>
                    <a:pt x="14" y="343"/>
                  </a:cubicBezTo>
                  <a:cubicBezTo>
                    <a:pt x="13" y="340"/>
                    <a:pt x="11" y="339"/>
                    <a:pt x="11" y="337"/>
                  </a:cubicBezTo>
                  <a:cubicBezTo>
                    <a:pt x="11" y="304"/>
                    <a:pt x="11" y="272"/>
                    <a:pt x="11" y="239"/>
                  </a:cubicBezTo>
                  <a:cubicBezTo>
                    <a:pt x="11" y="233"/>
                    <a:pt x="10" y="226"/>
                    <a:pt x="21" y="229"/>
                  </a:cubicBezTo>
                  <a:cubicBezTo>
                    <a:pt x="22" y="237"/>
                    <a:pt x="24" y="245"/>
                    <a:pt x="26" y="253"/>
                  </a:cubicBezTo>
                  <a:cubicBezTo>
                    <a:pt x="35" y="288"/>
                    <a:pt x="56" y="312"/>
                    <a:pt x="91" y="322"/>
                  </a:cubicBezTo>
                  <a:cubicBezTo>
                    <a:pt x="130" y="333"/>
                    <a:pt x="158" y="302"/>
                    <a:pt x="165" y="276"/>
                  </a:cubicBezTo>
                  <a:cubicBezTo>
                    <a:pt x="168" y="261"/>
                    <a:pt x="163" y="247"/>
                    <a:pt x="152" y="236"/>
                  </a:cubicBezTo>
                  <a:cubicBezTo>
                    <a:pt x="142" y="225"/>
                    <a:pt x="131" y="215"/>
                    <a:pt x="119" y="207"/>
                  </a:cubicBezTo>
                  <a:cubicBezTo>
                    <a:pt x="98" y="193"/>
                    <a:pt x="76" y="181"/>
                    <a:pt x="54" y="168"/>
                  </a:cubicBezTo>
                  <a:cubicBezTo>
                    <a:pt x="16" y="144"/>
                    <a:pt x="0" y="105"/>
                    <a:pt x="13" y="63"/>
                  </a:cubicBezTo>
                  <a:cubicBezTo>
                    <a:pt x="25" y="25"/>
                    <a:pt x="60" y="0"/>
                    <a:pt x="100" y="3"/>
                  </a:cubicBezTo>
                  <a:cubicBezTo>
                    <a:pt x="116" y="4"/>
                    <a:pt x="132" y="9"/>
                    <a:pt x="148" y="14"/>
                  </a:cubicBezTo>
                  <a:cubicBezTo>
                    <a:pt x="172" y="22"/>
                    <a:pt x="171" y="23"/>
                    <a:pt x="188" y="6"/>
                  </a:cubicBezTo>
                  <a:cubicBezTo>
                    <a:pt x="189" y="5"/>
                    <a:pt x="191" y="6"/>
                    <a:pt x="19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7">
              <a:extLst>
                <a:ext uri="{FF2B5EF4-FFF2-40B4-BE49-F238E27FC236}">
                  <a16:creationId xmlns:a16="http://schemas.microsoft.com/office/drawing/2014/main" id="{3E293386-D322-44E0-AB65-971F39FA07EF}"/>
                </a:ext>
              </a:extLst>
            </p:cNvPr>
            <p:cNvSpPr>
              <a:spLocks/>
            </p:cNvSpPr>
            <p:nvPr userDrawn="1"/>
          </p:nvSpPr>
          <p:spPr bwMode="auto">
            <a:xfrm>
              <a:off x="6075698" y="2413422"/>
              <a:ext cx="123154" cy="194900"/>
            </a:xfrm>
            <a:custGeom>
              <a:avLst/>
              <a:gdLst>
                <a:gd name="T0" fmla="*/ 190 w 218"/>
                <a:gd name="T1" fmla="*/ 113 h 344"/>
                <a:gd name="T2" fmla="*/ 180 w 218"/>
                <a:gd name="T3" fmla="*/ 105 h 344"/>
                <a:gd name="T4" fmla="*/ 147 w 218"/>
                <a:gd name="T5" fmla="*/ 43 h 344"/>
                <a:gd name="T6" fmla="*/ 93 w 218"/>
                <a:gd name="T7" fmla="*/ 25 h 344"/>
                <a:gd name="T8" fmla="*/ 59 w 218"/>
                <a:gd name="T9" fmla="*/ 99 h 344"/>
                <a:gd name="T10" fmla="*/ 97 w 218"/>
                <a:gd name="T11" fmla="*/ 130 h 344"/>
                <a:gd name="T12" fmla="*/ 184 w 218"/>
                <a:gd name="T13" fmla="*/ 190 h 344"/>
                <a:gd name="T14" fmla="*/ 204 w 218"/>
                <a:gd name="T15" fmla="*/ 283 h 344"/>
                <a:gd name="T16" fmla="*/ 123 w 218"/>
                <a:gd name="T17" fmla="*/ 343 h 344"/>
                <a:gd name="T18" fmla="*/ 50 w 218"/>
                <a:gd name="T19" fmla="*/ 329 h 344"/>
                <a:gd name="T20" fmla="*/ 19 w 218"/>
                <a:gd name="T21" fmla="*/ 336 h 344"/>
                <a:gd name="T22" fmla="*/ 10 w 218"/>
                <a:gd name="T23" fmla="*/ 342 h 344"/>
                <a:gd name="T24" fmla="*/ 9 w 218"/>
                <a:gd name="T25" fmla="*/ 227 h 344"/>
                <a:gd name="T26" fmla="*/ 19 w 218"/>
                <a:gd name="T27" fmla="*/ 237 h 344"/>
                <a:gd name="T28" fmla="*/ 50 w 218"/>
                <a:gd name="T29" fmla="*/ 300 h 344"/>
                <a:gd name="T30" fmla="*/ 83 w 218"/>
                <a:gd name="T31" fmla="*/ 319 h 344"/>
                <a:gd name="T32" fmla="*/ 159 w 218"/>
                <a:gd name="T33" fmla="*/ 278 h 344"/>
                <a:gd name="T34" fmla="*/ 145 w 218"/>
                <a:gd name="T35" fmla="*/ 231 h 344"/>
                <a:gd name="T36" fmla="*/ 90 w 218"/>
                <a:gd name="T37" fmla="*/ 190 h 344"/>
                <a:gd name="T38" fmla="*/ 46 w 218"/>
                <a:gd name="T39" fmla="*/ 163 h 344"/>
                <a:gd name="T40" fmla="*/ 4 w 218"/>
                <a:gd name="T41" fmla="*/ 83 h 344"/>
                <a:gd name="T42" fmla="*/ 66 w 218"/>
                <a:gd name="T43" fmla="*/ 5 h 344"/>
                <a:gd name="T44" fmla="*/ 117 w 218"/>
                <a:gd name="T45" fmla="*/ 4 h 344"/>
                <a:gd name="T46" fmla="*/ 146 w 218"/>
                <a:gd name="T47" fmla="*/ 13 h 344"/>
                <a:gd name="T48" fmla="*/ 182 w 218"/>
                <a:gd name="T49" fmla="*/ 7 h 344"/>
                <a:gd name="T50" fmla="*/ 190 w 218"/>
                <a:gd name="T51" fmla="*/ 6 h 344"/>
                <a:gd name="T52" fmla="*/ 190 w 218"/>
                <a:gd name="T53" fmla="*/ 11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8" h="344">
                  <a:moveTo>
                    <a:pt x="190" y="113"/>
                  </a:moveTo>
                  <a:cubicBezTo>
                    <a:pt x="181" y="115"/>
                    <a:pt x="180" y="110"/>
                    <a:pt x="180" y="105"/>
                  </a:cubicBezTo>
                  <a:cubicBezTo>
                    <a:pt x="178" y="79"/>
                    <a:pt x="166" y="59"/>
                    <a:pt x="147" y="43"/>
                  </a:cubicBezTo>
                  <a:cubicBezTo>
                    <a:pt x="131" y="30"/>
                    <a:pt x="114" y="23"/>
                    <a:pt x="93" y="25"/>
                  </a:cubicBezTo>
                  <a:cubicBezTo>
                    <a:pt x="58" y="29"/>
                    <a:pt x="39" y="70"/>
                    <a:pt x="59" y="99"/>
                  </a:cubicBezTo>
                  <a:cubicBezTo>
                    <a:pt x="68" y="113"/>
                    <a:pt x="82" y="122"/>
                    <a:pt x="97" y="130"/>
                  </a:cubicBezTo>
                  <a:cubicBezTo>
                    <a:pt x="129" y="146"/>
                    <a:pt x="159" y="164"/>
                    <a:pt x="184" y="190"/>
                  </a:cubicBezTo>
                  <a:cubicBezTo>
                    <a:pt x="210" y="217"/>
                    <a:pt x="218" y="248"/>
                    <a:pt x="204" y="283"/>
                  </a:cubicBezTo>
                  <a:cubicBezTo>
                    <a:pt x="189" y="319"/>
                    <a:pt x="162" y="340"/>
                    <a:pt x="123" y="343"/>
                  </a:cubicBezTo>
                  <a:cubicBezTo>
                    <a:pt x="98" y="344"/>
                    <a:pt x="73" y="341"/>
                    <a:pt x="50" y="329"/>
                  </a:cubicBezTo>
                  <a:cubicBezTo>
                    <a:pt x="33" y="321"/>
                    <a:pt x="33" y="321"/>
                    <a:pt x="19" y="336"/>
                  </a:cubicBezTo>
                  <a:cubicBezTo>
                    <a:pt x="17" y="338"/>
                    <a:pt x="14" y="340"/>
                    <a:pt x="10" y="342"/>
                  </a:cubicBezTo>
                  <a:cubicBezTo>
                    <a:pt x="5" y="325"/>
                    <a:pt x="5" y="244"/>
                    <a:pt x="9" y="227"/>
                  </a:cubicBezTo>
                  <a:cubicBezTo>
                    <a:pt x="19" y="224"/>
                    <a:pt x="18" y="232"/>
                    <a:pt x="19" y="237"/>
                  </a:cubicBezTo>
                  <a:cubicBezTo>
                    <a:pt x="22" y="262"/>
                    <a:pt x="31" y="284"/>
                    <a:pt x="50" y="300"/>
                  </a:cubicBezTo>
                  <a:cubicBezTo>
                    <a:pt x="60" y="308"/>
                    <a:pt x="71" y="315"/>
                    <a:pt x="83" y="319"/>
                  </a:cubicBezTo>
                  <a:cubicBezTo>
                    <a:pt x="113" y="330"/>
                    <a:pt x="151" y="309"/>
                    <a:pt x="159" y="278"/>
                  </a:cubicBezTo>
                  <a:cubicBezTo>
                    <a:pt x="163" y="260"/>
                    <a:pt x="158" y="243"/>
                    <a:pt x="145" y="231"/>
                  </a:cubicBezTo>
                  <a:cubicBezTo>
                    <a:pt x="128" y="216"/>
                    <a:pt x="109" y="203"/>
                    <a:pt x="90" y="190"/>
                  </a:cubicBezTo>
                  <a:cubicBezTo>
                    <a:pt x="76" y="181"/>
                    <a:pt x="61" y="173"/>
                    <a:pt x="46" y="163"/>
                  </a:cubicBezTo>
                  <a:cubicBezTo>
                    <a:pt x="17" y="145"/>
                    <a:pt x="0" y="118"/>
                    <a:pt x="4" y="83"/>
                  </a:cubicBezTo>
                  <a:cubicBezTo>
                    <a:pt x="8" y="45"/>
                    <a:pt x="28" y="16"/>
                    <a:pt x="66" y="5"/>
                  </a:cubicBezTo>
                  <a:cubicBezTo>
                    <a:pt x="82" y="0"/>
                    <a:pt x="100" y="2"/>
                    <a:pt x="117" y="4"/>
                  </a:cubicBezTo>
                  <a:cubicBezTo>
                    <a:pt x="127" y="4"/>
                    <a:pt x="136" y="9"/>
                    <a:pt x="146" y="13"/>
                  </a:cubicBezTo>
                  <a:cubicBezTo>
                    <a:pt x="159" y="18"/>
                    <a:pt x="172" y="24"/>
                    <a:pt x="182" y="7"/>
                  </a:cubicBezTo>
                  <a:cubicBezTo>
                    <a:pt x="183" y="6"/>
                    <a:pt x="187" y="6"/>
                    <a:pt x="190" y="6"/>
                  </a:cubicBezTo>
                  <a:cubicBezTo>
                    <a:pt x="190" y="42"/>
                    <a:pt x="190" y="78"/>
                    <a:pt x="19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8">
              <a:extLst>
                <a:ext uri="{FF2B5EF4-FFF2-40B4-BE49-F238E27FC236}">
                  <a16:creationId xmlns:a16="http://schemas.microsoft.com/office/drawing/2014/main" id="{3F8392C5-0883-4EA8-B435-971E63D740E9}"/>
                </a:ext>
              </a:extLst>
            </p:cNvPr>
            <p:cNvSpPr>
              <a:spLocks/>
            </p:cNvSpPr>
            <p:nvPr userDrawn="1"/>
          </p:nvSpPr>
          <p:spPr bwMode="auto">
            <a:xfrm>
              <a:off x="5527720" y="2415117"/>
              <a:ext cx="183036" cy="193205"/>
            </a:xfrm>
            <a:custGeom>
              <a:avLst/>
              <a:gdLst>
                <a:gd name="T0" fmla="*/ 0 w 323"/>
                <a:gd name="T1" fmla="*/ 6 h 341"/>
                <a:gd name="T2" fmla="*/ 121 w 323"/>
                <a:gd name="T3" fmla="*/ 7 h 341"/>
                <a:gd name="T4" fmla="*/ 112 w 323"/>
                <a:gd name="T5" fmla="*/ 12 h 341"/>
                <a:gd name="T6" fmla="*/ 98 w 323"/>
                <a:gd name="T7" fmla="*/ 42 h 341"/>
                <a:gd name="T8" fmla="*/ 114 w 323"/>
                <a:gd name="T9" fmla="*/ 79 h 341"/>
                <a:gd name="T10" fmla="*/ 178 w 323"/>
                <a:gd name="T11" fmla="*/ 223 h 341"/>
                <a:gd name="T12" fmla="*/ 183 w 323"/>
                <a:gd name="T13" fmla="*/ 235 h 341"/>
                <a:gd name="T14" fmla="*/ 191 w 323"/>
                <a:gd name="T15" fmla="*/ 217 h 341"/>
                <a:gd name="T16" fmla="*/ 260 w 323"/>
                <a:gd name="T17" fmla="*/ 47 h 341"/>
                <a:gd name="T18" fmla="*/ 247 w 323"/>
                <a:gd name="T19" fmla="*/ 10 h 341"/>
                <a:gd name="T20" fmla="*/ 245 w 323"/>
                <a:gd name="T21" fmla="*/ 7 h 341"/>
                <a:gd name="T22" fmla="*/ 323 w 323"/>
                <a:gd name="T23" fmla="*/ 4 h 341"/>
                <a:gd name="T24" fmla="*/ 320 w 323"/>
                <a:gd name="T25" fmla="*/ 12 h 341"/>
                <a:gd name="T26" fmla="*/ 291 w 323"/>
                <a:gd name="T27" fmla="*/ 47 h 341"/>
                <a:gd name="T28" fmla="*/ 247 w 323"/>
                <a:gd name="T29" fmla="*/ 158 h 341"/>
                <a:gd name="T30" fmla="*/ 181 w 323"/>
                <a:gd name="T31" fmla="*/ 325 h 341"/>
                <a:gd name="T32" fmla="*/ 178 w 323"/>
                <a:gd name="T33" fmla="*/ 333 h 341"/>
                <a:gd name="T34" fmla="*/ 162 w 323"/>
                <a:gd name="T35" fmla="*/ 333 h 341"/>
                <a:gd name="T36" fmla="*/ 157 w 323"/>
                <a:gd name="T37" fmla="*/ 322 h 341"/>
                <a:gd name="T38" fmla="*/ 38 w 323"/>
                <a:gd name="T39" fmla="*/ 45 h 341"/>
                <a:gd name="T40" fmla="*/ 0 w 323"/>
                <a:gd name="T41" fmla="*/ 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41">
                  <a:moveTo>
                    <a:pt x="0" y="6"/>
                  </a:moveTo>
                  <a:cubicBezTo>
                    <a:pt x="24" y="1"/>
                    <a:pt x="104" y="1"/>
                    <a:pt x="121" y="7"/>
                  </a:cubicBezTo>
                  <a:cubicBezTo>
                    <a:pt x="117" y="9"/>
                    <a:pt x="115" y="11"/>
                    <a:pt x="112" y="12"/>
                  </a:cubicBezTo>
                  <a:cubicBezTo>
                    <a:pt x="93" y="18"/>
                    <a:pt x="90" y="24"/>
                    <a:pt x="98" y="42"/>
                  </a:cubicBezTo>
                  <a:cubicBezTo>
                    <a:pt x="103" y="55"/>
                    <a:pt x="109" y="67"/>
                    <a:pt x="114" y="79"/>
                  </a:cubicBezTo>
                  <a:cubicBezTo>
                    <a:pt x="136" y="127"/>
                    <a:pt x="157" y="175"/>
                    <a:pt x="178" y="223"/>
                  </a:cubicBezTo>
                  <a:cubicBezTo>
                    <a:pt x="179" y="226"/>
                    <a:pt x="181" y="229"/>
                    <a:pt x="183" y="235"/>
                  </a:cubicBezTo>
                  <a:cubicBezTo>
                    <a:pt x="187" y="227"/>
                    <a:pt x="189" y="222"/>
                    <a:pt x="191" y="217"/>
                  </a:cubicBezTo>
                  <a:cubicBezTo>
                    <a:pt x="214" y="160"/>
                    <a:pt x="237" y="104"/>
                    <a:pt x="260" y="47"/>
                  </a:cubicBezTo>
                  <a:cubicBezTo>
                    <a:pt x="269" y="23"/>
                    <a:pt x="269" y="23"/>
                    <a:pt x="247" y="10"/>
                  </a:cubicBezTo>
                  <a:cubicBezTo>
                    <a:pt x="246" y="10"/>
                    <a:pt x="245" y="8"/>
                    <a:pt x="245" y="7"/>
                  </a:cubicBezTo>
                  <a:cubicBezTo>
                    <a:pt x="255" y="1"/>
                    <a:pt x="291" y="0"/>
                    <a:pt x="323" y="4"/>
                  </a:cubicBezTo>
                  <a:cubicBezTo>
                    <a:pt x="322" y="7"/>
                    <a:pt x="321" y="12"/>
                    <a:pt x="320" y="12"/>
                  </a:cubicBezTo>
                  <a:cubicBezTo>
                    <a:pt x="303" y="18"/>
                    <a:pt x="297" y="32"/>
                    <a:pt x="291" y="47"/>
                  </a:cubicBezTo>
                  <a:cubicBezTo>
                    <a:pt x="276" y="84"/>
                    <a:pt x="262" y="121"/>
                    <a:pt x="247" y="158"/>
                  </a:cubicBezTo>
                  <a:cubicBezTo>
                    <a:pt x="225" y="214"/>
                    <a:pt x="203" y="269"/>
                    <a:pt x="181" y="325"/>
                  </a:cubicBezTo>
                  <a:cubicBezTo>
                    <a:pt x="180" y="328"/>
                    <a:pt x="179" y="330"/>
                    <a:pt x="178" y="333"/>
                  </a:cubicBezTo>
                  <a:cubicBezTo>
                    <a:pt x="173" y="341"/>
                    <a:pt x="167" y="341"/>
                    <a:pt x="162" y="333"/>
                  </a:cubicBezTo>
                  <a:cubicBezTo>
                    <a:pt x="160" y="329"/>
                    <a:pt x="158" y="325"/>
                    <a:pt x="157" y="322"/>
                  </a:cubicBezTo>
                  <a:cubicBezTo>
                    <a:pt x="117" y="230"/>
                    <a:pt x="77" y="137"/>
                    <a:pt x="38" y="45"/>
                  </a:cubicBezTo>
                  <a:cubicBezTo>
                    <a:pt x="31" y="28"/>
                    <a:pt x="19" y="1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
              <a:extLst>
                <a:ext uri="{FF2B5EF4-FFF2-40B4-BE49-F238E27FC236}">
                  <a16:creationId xmlns:a16="http://schemas.microsoft.com/office/drawing/2014/main" id="{881A2E5E-A0F9-4763-986F-FE9F584F10B1}"/>
                </a:ext>
              </a:extLst>
            </p:cNvPr>
            <p:cNvSpPr>
              <a:spLocks/>
            </p:cNvSpPr>
            <p:nvPr userDrawn="1"/>
          </p:nvSpPr>
          <p:spPr bwMode="auto">
            <a:xfrm>
              <a:off x="6299973" y="2417376"/>
              <a:ext cx="164958" cy="189815"/>
            </a:xfrm>
            <a:custGeom>
              <a:avLst/>
              <a:gdLst>
                <a:gd name="T0" fmla="*/ 175 w 292"/>
                <a:gd name="T1" fmla="*/ 24 h 335"/>
                <a:gd name="T2" fmla="*/ 174 w 292"/>
                <a:gd name="T3" fmla="*/ 45 h 335"/>
                <a:gd name="T4" fmla="*/ 174 w 292"/>
                <a:gd name="T5" fmla="*/ 283 h 335"/>
                <a:gd name="T6" fmla="*/ 207 w 292"/>
                <a:gd name="T7" fmla="*/ 326 h 335"/>
                <a:gd name="T8" fmla="*/ 200 w 292"/>
                <a:gd name="T9" fmla="*/ 334 h 335"/>
                <a:gd name="T10" fmla="*/ 172 w 292"/>
                <a:gd name="T11" fmla="*/ 334 h 335"/>
                <a:gd name="T12" fmla="*/ 98 w 292"/>
                <a:gd name="T13" fmla="*/ 334 h 335"/>
                <a:gd name="T14" fmla="*/ 88 w 292"/>
                <a:gd name="T15" fmla="*/ 324 h 335"/>
                <a:gd name="T16" fmla="*/ 98 w 292"/>
                <a:gd name="T17" fmla="*/ 322 h 335"/>
                <a:gd name="T18" fmla="*/ 118 w 292"/>
                <a:gd name="T19" fmla="*/ 295 h 335"/>
                <a:gd name="T20" fmla="*/ 118 w 292"/>
                <a:gd name="T21" fmla="*/ 25 h 335"/>
                <a:gd name="T22" fmla="*/ 39 w 292"/>
                <a:gd name="T23" fmla="*/ 27 h 335"/>
                <a:gd name="T24" fmla="*/ 16 w 292"/>
                <a:gd name="T25" fmla="*/ 53 h 335"/>
                <a:gd name="T26" fmla="*/ 9 w 292"/>
                <a:gd name="T27" fmla="*/ 78 h 335"/>
                <a:gd name="T28" fmla="*/ 6 w 292"/>
                <a:gd name="T29" fmla="*/ 0 h 335"/>
                <a:gd name="T30" fmla="*/ 285 w 292"/>
                <a:gd name="T31" fmla="*/ 0 h 335"/>
                <a:gd name="T32" fmla="*/ 283 w 292"/>
                <a:gd name="T33" fmla="*/ 81 h 335"/>
                <a:gd name="T34" fmla="*/ 278 w 292"/>
                <a:gd name="T35" fmla="*/ 63 h 335"/>
                <a:gd name="T36" fmla="*/ 230 w 292"/>
                <a:gd name="T37" fmla="*/ 24 h 335"/>
                <a:gd name="T38" fmla="*/ 175 w 292"/>
                <a:gd name="T39" fmla="*/ 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5">
                  <a:moveTo>
                    <a:pt x="175" y="24"/>
                  </a:moveTo>
                  <a:cubicBezTo>
                    <a:pt x="175" y="32"/>
                    <a:pt x="174" y="39"/>
                    <a:pt x="174" y="45"/>
                  </a:cubicBezTo>
                  <a:cubicBezTo>
                    <a:pt x="174" y="125"/>
                    <a:pt x="174" y="204"/>
                    <a:pt x="174" y="283"/>
                  </a:cubicBezTo>
                  <a:cubicBezTo>
                    <a:pt x="174" y="313"/>
                    <a:pt x="178" y="317"/>
                    <a:pt x="207" y="326"/>
                  </a:cubicBezTo>
                  <a:cubicBezTo>
                    <a:pt x="204" y="329"/>
                    <a:pt x="202" y="333"/>
                    <a:pt x="200" y="334"/>
                  </a:cubicBezTo>
                  <a:cubicBezTo>
                    <a:pt x="191" y="335"/>
                    <a:pt x="182" y="334"/>
                    <a:pt x="172" y="334"/>
                  </a:cubicBezTo>
                  <a:cubicBezTo>
                    <a:pt x="148" y="334"/>
                    <a:pt x="123" y="334"/>
                    <a:pt x="98" y="334"/>
                  </a:cubicBezTo>
                  <a:cubicBezTo>
                    <a:pt x="93" y="334"/>
                    <a:pt x="85" y="335"/>
                    <a:pt x="88" y="324"/>
                  </a:cubicBezTo>
                  <a:cubicBezTo>
                    <a:pt x="91" y="323"/>
                    <a:pt x="95" y="323"/>
                    <a:pt x="98" y="322"/>
                  </a:cubicBezTo>
                  <a:cubicBezTo>
                    <a:pt x="111" y="318"/>
                    <a:pt x="118" y="308"/>
                    <a:pt x="118" y="295"/>
                  </a:cubicBezTo>
                  <a:cubicBezTo>
                    <a:pt x="118" y="206"/>
                    <a:pt x="118" y="117"/>
                    <a:pt x="118" y="25"/>
                  </a:cubicBezTo>
                  <a:cubicBezTo>
                    <a:pt x="91" y="24"/>
                    <a:pt x="65" y="21"/>
                    <a:pt x="39" y="27"/>
                  </a:cubicBezTo>
                  <a:cubicBezTo>
                    <a:pt x="26" y="31"/>
                    <a:pt x="20" y="41"/>
                    <a:pt x="16" y="53"/>
                  </a:cubicBezTo>
                  <a:cubicBezTo>
                    <a:pt x="13" y="61"/>
                    <a:pt x="12" y="69"/>
                    <a:pt x="9" y="78"/>
                  </a:cubicBezTo>
                  <a:cubicBezTo>
                    <a:pt x="1" y="68"/>
                    <a:pt x="0" y="44"/>
                    <a:pt x="6" y="0"/>
                  </a:cubicBezTo>
                  <a:cubicBezTo>
                    <a:pt x="99" y="0"/>
                    <a:pt x="192" y="0"/>
                    <a:pt x="285" y="0"/>
                  </a:cubicBezTo>
                  <a:cubicBezTo>
                    <a:pt x="292" y="39"/>
                    <a:pt x="292" y="65"/>
                    <a:pt x="283" y="81"/>
                  </a:cubicBezTo>
                  <a:cubicBezTo>
                    <a:pt x="281" y="73"/>
                    <a:pt x="280" y="68"/>
                    <a:pt x="278" y="63"/>
                  </a:cubicBezTo>
                  <a:cubicBezTo>
                    <a:pt x="271" y="33"/>
                    <a:pt x="261" y="24"/>
                    <a:pt x="230" y="24"/>
                  </a:cubicBezTo>
                  <a:cubicBezTo>
                    <a:pt x="212" y="23"/>
                    <a:pt x="194" y="24"/>
                    <a:pt x="17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0">
              <a:extLst>
                <a:ext uri="{FF2B5EF4-FFF2-40B4-BE49-F238E27FC236}">
                  <a16:creationId xmlns:a16="http://schemas.microsoft.com/office/drawing/2014/main" id="{8D63ADD6-D86F-4D52-9093-27F0DAFE883E}"/>
                </a:ext>
              </a:extLst>
            </p:cNvPr>
            <p:cNvSpPr>
              <a:spLocks/>
            </p:cNvSpPr>
            <p:nvPr userDrawn="1"/>
          </p:nvSpPr>
          <p:spPr bwMode="auto">
            <a:xfrm>
              <a:off x="5906785" y="2765936"/>
              <a:ext cx="155919" cy="191510"/>
            </a:xfrm>
            <a:custGeom>
              <a:avLst/>
              <a:gdLst>
                <a:gd name="T0" fmla="*/ 275 w 275"/>
                <a:gd name="T1" fmla="*/ 247 h 339"/>
                <a:gd name="T2" fmla="*/ 248 w 275"/>
                <a:gd name="T3" fmla="*/ 337 h 339"/>
                <a:gd name="T4" fmla="*/ 232 w 275"/>
                <a:gd name="T5" fmla="*/ 338 h 339"/>
                <a:gd name="T6" fmla="*/ 20 w 275"/>
                <a:gd name="T7" fmla="*/ 338 h 339"/>
                <a:gd name="T8" fmla="*/ 6 w 275"/>
                <a:gd name="T9" fmla="*/ 337 h 339"/>
                <a:gd name="T10" fmla="*/ 1 w 275"/>
                <a:gd name="T11" fmla="*/ 330 h 339"/>
                <a:gd name="T12" fmla="*/ 36 w 275"/>
                <a:gd name="T13" fmla="*/ 280 h 339"/>
                <a:gd name="T14" fmla="*/ 36 w 275"/>
                <a:gd name="T15" fmla="*/ 56 h 339"/>
                <a:gd name="T16" fmla="*/ 35 w 275"/>
                <a:gd name="T17" fmla="*/ 38 h 339"/>
                <a:gd name="T18" fmla="*/ 11 w 275"/>
                <a:gd name="T19" fmla="*/ 12 h 339"/>
                <a:gd name="T20" fmla="*/ 0 w 275"/>
                <a:gd name="T21" fmla="*/ 8 h 339"/>
                <a:gd name="T22" fmla="*/ 9 w 275"/>
                <a:gd name="T23" fmla="*/ 0 h 339"/>
                <a:gd name="T24" fmla="*/ 118 w 275"/>
                <a:gd name="T25" fmla="*/ 0 h 339"/>
                <a:gd name="T26" fmla="*/ 126 w 275"/>
                <a:gd name="T27" fmla="*/ 6 h 339"/>
                <a:gd name="T28" fmla="*/ 123 w 275"/>
                <a:gd name="T29" fmla="*/ 11 h 339"/>
                <a:gd name="T30" fmla="*/ 92 w 275"/>
                <a:gd name="T31" fmla="*/ 52 h 339"/>
                <a:gd name="T32" fmla="*/ 92 w 275"/>
                <a:gd name="T33" fmla="*/ 282 h 339"/>
                <a:gd name="T34" fmla="*/ 92 w 275"/>
                <a:gd name="T35" fmla="*/ 292 h 339"/>
                <a:gd name="T36" fmla="*/ 113 w 275"/>
                <a:gd name="T37" fmla="*/ 311 h 339"/>
                <a:gd name="T38" fmla="*/ 195 w 275"/>
                <a:gd name="T39" fmla="*/ 311 h 339"/>
                <a:gd name="T40" fmla="*/ 250 w 275"/>
                <a:gd name="T41" fmla="*/ 276 h 339"/>
                <a:gd name="T42" fmla="*/ 262 w 275"/>
                <a:gd name="T43" fmla="*/ 251 h 339"/>
                <a:gd name="T44" fmla="*/ 270 w 275"/>
                <a:gd name="T45" fmla="*/ 243 h 339"/>
                <a:gd name="T46" fmla="*/ 275 w 275"/>
                <a:gd name="T47" fmla="*/ 24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5" h="339">
                  <a:moveTo>
                    <a:pt x="275" y="247"/>
                  </a:moveTo>
                  <a:cubicBezTo>
                    <a:pt x="266" y="277"/>
                    <a:pt x="257" y="306"/>
                    <a:pt x="248" y="337"/>
                  </a:cubicBezTo>
                  <a:cubicBezTo>
                    <a:pt x="242" y="337"/>
                    <a:pt x="237" y="338"/>
                    <a:pt x="232" y="338"/>
                  </a:cubicBezTo>
                  <a:cubicBezTo>
                    <a:pt x="161" y="338"/>
                    <a:pt x="91" y="338"/>
                    <a:pt x="20" y="338"/>
                  </a:cubicBezTo>
                  <a:cubicBezTo>
                    <a:pt x="15" y="338"/>
                    <a:pt x="11" y="339"/>
                    <a:pt x="6" y="337"/>
                  </a:cubicBezTo>
                  <a:cubicBezTo>
                    <a:pt x="4" y="337"/>
                    <a:pt x="3" y="333"/>
                    <a:pt x="1" y="330"/>
                  </a:cubicBezTo>
                  <a:cubicBezTo>
                    <a:pt x="33" y="319"/>
                    <a:pt x="36" y="314"/>
                    <a:pt x="36" y="280"/>
                  </a:cubicBezTo>
                  <a:cubicBezTo>
                    <a:pt x="36" y="205"/>
                    <a:pt x="36" y="131"/>
                    <a:pt x="36" y="56"/>
                  </a:cubicBezTo>
                  <a:cubicBezTo>
                    <a:pt x="36" y="50"/>
                    <a:pt x="36" y="44"/>
                    <a:pt x="35" y="38"/>
                  </a:cubicBezTo>
                  <a:cubicBezTo>
                    <a:pt x="33" y="24"/>
                    <a:pt x="25" y="15"/>
                    <a:pt x="11" y="12"/>
                  </a:cubicBezTo>
                  <a:cubicBezTo>
                    <a:pt x="8" y="12"/>
                    <a:pt x="5" y="10"/>
                    <a:pt x="0" y="8"/>
                  </a:cubicBezTo>
                  <a:cubicBezTo>
                    <a:pt x="4" y="5"/>
                    <a:pt x="6" y="0"/>
                    <a:pt x="9" y="0"/>
                  </a:cubicBezTo>
                  <a:cubicBezTo>
                    <a:pt x="45" y="0"/>
                    <a:pt x="82" y="0"/>
                    <a:pt x="118" y="0"/>
                  </a:cubicBezTo>
                  <a:cubicBezTo>
                    <a:pt x="121" y="0"/>
                    <a:pt x="124" y="4"/>
                    <a:pt x="126" y="6"/>
                  </a:cubicBezTo>
                  <a:cubicBezTo>
                    <a:pt x="124" y="9"/>
                    <a:pt x="124" y="10"/>
                    <a:pt x="123" y="11"/>
                  </a:cubicBezTo>
                  <a:cubicBezTo>
                    <a:pt x="96" y="19"/>
                    <a:pt x="92" y="23"/>
                    <a:pt x="92" y="52"/>
                  </a:cubicBezTo>
                  <a:cubicBezTo>
                    <a:pt x="92" y="128"/>
                    <a:pt x="92" y="205"/>
                    <a:pt x="92" y="282"/>
                  </a:cubicBezTo>
                  <a:cubicBezTo>
                    <a:pt x="92" y="285"/>
                    <a:pt x="92" y="288"/>
                    <a:pt x="92" y="292"/>
                  </a:cubicBezTo>
                  <a:cubicBezTo>
                    <a:pt x="94" y="305"/>
                    <a:pt x="99" y="311"/>
                    <a:pt x="113" y="311"/>
                  </a:cubicBezTo>
                  <a:cubicBezTo>
                    <a:pt x="140" y="312"/>
                    <a:pt x="167" y="313"/>
                    <a:pt x="195" y="311"/>
                  </a:cubicBezTo>
                  <a:cubicBezTo>
                    <a:pt x="219" y="310"/>
                    <a:pt x="237" y="297"/>
                    <a:pt x="250" y="276"/>
                  </a:cubicBezTo>
                  <a:cubicBezTo>
                    <a:pt x="254" y="268"/>
                    <a:pt x="257" y="259"/>
                    <a:pt x="262" y="251"/>
                  </a:cubicBezTo>
                  <a:cubicBezTo>
                    <a:pt x="263" y="248"/>
                    <a:pt x="267" y="246"/>
                    <a:pt x="270" y="243"/>
                  </a:cubicBezTo>
                  <a:cubicBezTo>
                    <a:pt x="272" y="244"/>
                    <a:pt x="274" y="245"/>
                    <a:pt x="275"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1">
              <a:extLst>
                <a:ext uri="{FF2B5EF4-FFF2-40B4-BE49-F238E27FC236}">
                  <a16:creationId xmlns:a16="http://schemas.microsoft.com/office/drawing/2014/main" id="{2A6AA70B-69B4-44DF-98B7-ED39EF21C2A5}"/>
                </a:ext>
              </a:extLst>
            </p:cNvPr>
            <p:cNvSpPr>
              <a:spLocks/>
            </p:cNvSpPr>
            <p:nvPr userDrawn="1"/>
          </p:nvSpPr>
          <p:spPr bwMode="auto">
            <a:xfrm>
              <a:off x="6209020" y="2415682"/>
              <a:ext cx="73440" cy="192075"/>
            </a:xfrm>
            <a:custGeom>
              <a:avLst/>
              <a:gdLst>
                <a:gd name="T0" fmla="*/ 0 w 129"/>
                <a:gd name="T1" fmla="*/ 6 h 339"/>
                <a:gd name="T2" fmla="*/ 129 w 129"/>
                <a:gd name="T3" fmla="*/ 5 h 339"/>
                <a:gd name="T4" fmla="*/ 117 w 129"/>
                <a:gd name="T5" fmla="*/ 12 h 339"/>
                <a:gd name="T6" fmla="*/ 94 w 129"/>
                <a:gd name="T7" fmla="*/ 43 h 339"/>
                <a:gd name="T8" fmla="*/ 94 w 129"/>
                <a:gd name="T9" fmla="*/ 75 h 339"/>
                <a:gd name="T10" fmla="*/ 94 w 129"/>
                <a:gd name="T11" fmla="*/ 279 h 339"/>
                <a:gd name="T12" fmla="*/ 95 w 129"/>
                <a:gd name="T13" fmla="*/ 297 h 339"/>
                <a:gd name="T14" fmla="*/ 120 w 129"/>
                <a:gd name="T15" fmla="*/ 325 h 339"/>
                <a:gd name="T16" fmla="*/ 128 w 129"/>
                <a:gd name="T17" fmla="*/ 328 h 339"/>
                <a:gd name="T18" fmla="*/ 123 w 129"/>
                <a:gd name="T19" fmla="*/ 336 h 339"/>
                <a:gd name="T20" fmla="*/ 110 w 129"/>
                <a:gd name="T21" fmla="*/ 337 h 339"/>
                <a:gd name="T22" fmla="*/ 18 w 129"/>
                <a:gd name="T23" fmla="*/ 337 h 339"/>
                <a:gd name="T24" fmla="*/ 4 w 129"/>
                <a:gd name="T25" fmla="*/ 329 h 339"/>
                <a:gd name="T26" fmla="*/ 12 w 129"/>
                <a:gd name="T27" fmla="*/ 325 h 339"/>
                <a:gd name="T28" fmla="*/ 38 w 129"/>
                <a:gd name="T29" fmla="*/ 298 h 339"/>
                <a:gd name="T30" fmla="*/ 38 w 129"/>
                <a:gd name="T31" fmla="*/ 282 h 339"/>
                <a:gd name="T32" fmla="*/ 38 w 129"/>
                <a:gd name="T33" fmla="*/ 54 h 339"/>
                <a:gd name="T34" fmla="*/ 38 w 129"/>
                <a:gd name="T35" fmla="*/ 38 h 339"/>
                <a:gd name="T36" fmla="*/ 16 w 129"/>
                <a:gd name="T37" fmla="*/ 13 h 339"/>
                <a:gd name="T38" fmla="*/ 0 w 129"/>
                <a:gd name="T39" fmla="*/ 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339">
                  <a:moveTo>
                    <a:pt x="0" y="6"/>
                  </a:moveTo>
                  <a:cubicBezTo>
                    <a:pt x="21" y="0"/>
                    <a:pt x="110" y="0"/>
                    <a:pt x="129" y="5"/>
                  </a:cubicBezTo>
                  <a:cubicBezTo>
                    <a:pt x="124" y="8"/>
                    <a:pt x="121" y="11"/>
                    <a:pt x="117" y="12"/>
                  </a:cubicBezTo>
                  <a:cubicBezTo>
                    <a:pt x="101" y="16"/>
                    <a:pt x="95" y="28"/>
                    <a:pt x="94" y="43"/>
                  </a:cubicBezTo>
                  <a:cubicBezTo>
                    <a:pt x="94" y="54"/>
                    <a:pt x="94" y="65"/>
                    <a:pt x="94" y="75"/>
                  </a:cubicBezTo>
                  <a:cubicBezTo>
                    <a:pt x="94" y="143"/>
                    <a:pt x="94" y="211"/>
                    <a:pt x="94" y="279"/>
                  </a:cubicBezTo>
                  <a:cubicBezTo>
                    <a:pt x="94" y="285"/>
                    <a:pt x="94" y="291"/>
                    <a:pt x="95" y="297"/>
                  </a:cubicBezTo>
                  <a:cubicBezTo>
                    <a:pt x="96" y="315"/>
                    <a:pt x="102" y="321"/>
                    <a:pt x="120" y="325"/>
                  </a:cubicBezTo>
                  <a:cubicBezTo>
                    <a:pt x="122" y="326"/>
                    <a:pt x="124" y="327"/>
                    <a:pt x="128" y="328"/>
                  </a:cubicBezTo>
                  <a:cubicBezTo>
                    <a:pt x="126" y="331"/>
                    <a:pt x="125" y="336"/>
                    <a:pt x="123" y="336"/>
                  </a:cubicBezTo>
                  <a:cubicBezTo>
                    <a:pt x="119" y="337"/>
                    <a:pt x="114" y="337"/>
                    <a:pt x="110" y="337"/>
                  </a:cubicBezTo>
                  <a:cubicBezTo>
                    <a:pt x="79" y="337"/>
                    <a:pt x="48" y="337"/>
                    <a:pt x="18" y="337"/>
                  </a:cubicBezTo>
                  <a:cubicBezTo>
                    <a:pt x="12" y="337"/>
                    <a:pt x="5" y="339"/>
                    <a:pt x="4" y="329"/>
                  </a:cubicBezTo>
                  <a:cubicBezTo>
                    <a:pt x="7" y="328"/>
                    <a:pt x="9" y="326"/>
                    <a:pt x="12" y="325"/>
                  </a:cubicBezTo>
                  <a:cubicBezTo>
                    <a:pt x="30" y="321"/>
                    <a:pt x="36" y="315"/>
                    <a:pt x="38" y="298"/>
                  </a:cubicBezTo>
                  <a:cubicBezTo>
                    <a:pt x="39" y="293"/>
                    <a:pt x="38" y="287"/>
                    <a:pt x="38" y="282"/>
                  </a:cubicBezTo>
                  <a:cubicBezTo>
                    <a:pt x="38" y="206"/>
                    <a:pt x="38" y="130"/>
                    <a:pt x="38" y="54"/>
                  </a:cubicBezTo>
                  <a:cubicBezTo>
                    <a:pt x="38" y="49"/>
                    <a:pt x="39" y="43"/>
                    <a:pt x="38" y="38"/>
                  </a:cubicBezTo>
                  <a:cubicBezTo>
                    <a:pt x="36" y="26"/>
                    <a:pt x="31" y="15"/>
                    <a:pt x="16" y="13"/>
                  </a:cubicBezTo>
                  <a:cubicBezTo>
                    <a:pt x="12" y="12"/>
                    <a:pt x="8"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2">
              <a:extLst>
                <a:ext uri="{FF2B5EF4-FFF2-40B4-BE49-F238E27FC236}">
                  <a16:creationId xmlns:a16="http://schemas.microsoft.com/office/drawing/2014/main" id="{0BCB08D0-2ECD-448E-A387-E58FE304BC55}"/>
                </a:ext>
              </a:extLst>
            </p:cNvPr>
            <p:cNvSpPr>
              <a:spLocks/>
            </p:cNvSpPr>
            <p:nvPr userDrawn="1"/>
          </p:nvSpPr>
          <p:spPr bwMode="auto">
            <a:xfrm>
              <a:off x="5439591" y="2415682"/>
              <a:ext cx="70051" cy="190945"/>
            </a:xfrm>
            <a:custGeom>
              <a:avLst/>
              <a:gdLst>
                <a:gd name="T0" fmla="*/ 124 w 124"/>
                <a:gd name="T1" fmla="*/ 331 h 337"/>
                <a:gd name="T2" fmla="*/ 115 w 124"/>
                <a:gd name="T3" fmla="*/ 337 h 337"/>
                <a:gd name="T4" fmla="*/ 13 w 124"/>
                <a:gd name="T5" fmla="*/ 337 h 337"/>
                <a:gd name="T6" fmla="*/ 0 w 124"/>
                <a:gd name="T7" fmla="*/ 330 h 337"/>
                <a:gd name="T8" fmla="*/ 13 w 124"/>
                <a:gd name="T9" fmla="*/ 325 h 337"/>
                <a:gd name="T10" fmla="*/ 36 w 124"/>
                <a:gd name="T11" fmla="*/ 297 h 337"/>
                <a:gd name="T12" fmla="*/ 36 w 124"/>
                <a:gd name="T13" fmla="*/ 41 h 337"/>
                <a:gd name="T14" fmla="*/ 15 w 124"/>
                <a:gd name="T15" fmla="*/ 13 h 337"/>
                <a:gd name="T16" fmla="*/ 3 w 124"/>
                <a:gd name="T17" fmla="*/ 6 h 337"/>
                <a:gd name="T18" fmla="*/ 124 w 124"/>
                <a:gd name="T19" fmla="*/ 6 h 337"/>
                <a:gd name="T20" fmla="*/ 114 w 124"/>
                <a:gd name="T21" fmla="*/ 12 h 337"/>
                <a:gd name="T22" fmla="*/ 92 w 124"/>
                <a:gd name="T23" fmla="*/ 42 h 337"/>
                <a:gd name="T24" fmla="*/ 92 w 124"/>
                <a:gd name="T25" fmla="*/ 56 h 337"/>
                <a:gd name="T26" fmla="*/ 92 w 124"/>
                <a:gd name="T27" fmla="*/ 282 h 337"/>
                <a:gd name="T28" fmla="*/ 92 w 124"/>
                <a:gd name="T29" fmla="*/ 288 h 337"/>
                <a:gd name="T30" fmla="*/ 124 w 124"/>
                <a:gd name="T31" fmla="*/ 33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 h="337">
                  <a:moveTo>
                    <a:pt x="124" y="331"/>
                  </a:moveTo>
                  <a:cubicBezTo>
                    <a:pt x="121" y="333"/>
                    <a:pt x="118" y="337"/>
                    <a:pt x="115" y="337"/>
                  </a:cubicBezTo>
                  <a:cubicBezTo>
                    <a:pt x="81" y="337"/>
                    <a:pt x="47" y="337"/>
                    <a:pt x="13" y="337"/>
                  </a:cubicBezTo>
                  <a:cubicBezTo>
                    <a:pt x="10" y="337"/>
                    <a:pt x="6" y="333"/>
                    <a:pt x="0" y="330"/>
                  </a:cubicBezTo>
                  <a:cubicBezTo>
                    <a:pt x="7" y="327"/>
                    <a:pt x="10" y="326"/>
                    <a:pt x="13" y="325"/>
                  </a:cubicBezTo>
                  <a:cubicBezTo>
                    <a:pt x="29" y="320"/>
                    <a:pt x="36" y="314"/>
                    <a:pt x="36" y="297"/>
                  </a:cubicBezTo>
                  <a:cubicBezTo>
                    <a:pt x="36" y="212"/>
                    <a:pt x="36" y="126"/>
                    <a:pt x="36" y="41"/>
                  </a:cubicBezTo>
                  <a:cubicBezTo>
                    <a:pt x="36" y="27"/>
                    <a:pt x="29" y="17"/>
                    <a:pt x="15" y="13"/>
                  </a:cubicBezTo>
                  <a:cubicBezTo>
                    <a:pt x="11" y="12"/>
                    <a:pt x="8" y="9"/>
                    <a:pt x="3" y="6"/>
                  </a:cubicBezTo>
                  <a:cubicBezTo>
                    <a:pt x="19" y="0"/>
                    <a:pt x="108" y="0"/>
                    <a:pt x="124" y="6"/>
                  </a:cubicBezTo>
                  <a:cubicBezTo>
                    <a:pt x="120" y="9"/>
                    <a:pt x="118" y="12"/>
                    <a:pt x="114" y="12"/>
                  </a:cubicBezTo>
                  <a:cubicBezTo>
                    <a:pt x="99" y="16"/>
                    <a:pt x="94" y="28"/>
                    <a:pt x="92" y="42"/>
                  </a:cubicBezTo>
                  <a:cubicBezTo>
                    <a:pt x="91" y="47"/>
                    <a:pt x="92" y="51"/>
                    <a:pt x="92" y="56"/>
                  </a:cubicBezTo>
                  <a:cubicBezTo>
                    <a:pt x="92" y="131"/>
                    <a:pt x="92" y="207"/>
                    <a:pt x="92" y="282"/>
                  </a:cubicBezTo>
                  <a:cubicBezTo>
                    <a:pt x="92" y="284"/>
                    <a:pt x="92" y="286"/>
                    <a:pt x="92" y="288"/>
                  </a:cubicBezTo>
                  <a:cubicBezTo>
                    <a:pt x="92" y="313"/>
                    <a:pt x="98" y="320"/>
                    <a:pt x="124"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3">
              <a:extLst>
                <a:ext uri="{FF2B5EF4-FFF2-40B4-BE49-F238E27FC236}">
                  <a16:creationId xmlns:a16="http://schemas.microsoft.com/office/drawing/2014/main" id="{610C6706-C583-416F-92F0-D75142F951D1}"/>
                </a:ext>
              </a:extLst>
            </p:cNvPr>
            <p:cNvSpPr>
              <a:spLocks noEditPoints="1"/>
            </p:cNvSpPr>
            <p:nvPr userDrawn="1"/>
          </p:nvSpPr>
          <p:spPr bwMode="auto">
            <a:xfrm>
              <a:off x="4979742" y="3130312"/>
              <a:ext cx="104511" cy="103946"/>
            </a:xfrm>
            <a:custGeom>
              <a:avLst/>
              <a:gdLst>
                <a:gd name="T0" fmla="*/ 3 w 184"/>
                <a:gd name="T1" fmla="*/ 4 h 184"/>
                <a:gd name="T2" fmla="*/ 14 w 184"/>
                <a:gd name="T3" fmla="*/ 0 h 184"/>
                <a:gd name="T4" fmla="*/ 96 w 184"/>
                <a:gd name="T5" fmla="*/ 0 h 184"/>
                <a:gd name="T6" fmla="*/ 115 w 184"/>
                <a:gd name="T7" fmla="*/ 4 h 184"/>
                <a:gd name="T8" fmla="*/ 153 w 184"/>
                <a:gd name="T9" fmla="*/ 47 h 184"/>
                <a:gd name="T10" fmla="*/ 123 w 184"/>
                <a:gd name="T11" fmla="*/ 93 h 184"/>
                <a:gd name="T12" fmla="*/ 110 w 184"/>
                <a:gd name="T13" fmla="*/ 99 h 184"/>
                <a:gd name="T14" fmla="*/ 133 w 184"/>
                <a:gd name="T15" fmla="*/ 128 h 184"/>
                <a:gd name="T16" fmla="*/ 157 w 184"/>
                <a:gd name="T17" fmla="*/ 157 h 184"/>
                <a:gd name="T18" fmla="*/ 184 w 184"/>
                <a:gd name="T19" fmla="*/ 179 h 184"/>
                <a:gd name="T20" fmla="*/ 182 w 184"/>
                <a:gd name="T21" fmla="*/ 183 h 184"/>
                <a:gd name="T22" fmla="*/ 138 w 184"/>
                <a:gd name="T23" fmla="*/ 183 h 184"/>
                <a:gd name="T24" fmla="*/ 126 w 184"/>
                <a:gd name="T25" fmla="*/ 174 h 184"/>
                <a:gd name="T26" fmla="*/ 80 w 184"/>
                <a:gd name="T27" fmla="*/ 116 h 184"/>
                <a:gd name="T28" fmla="*/ 65 w 184"/>
                <a:gd name="T29" fmla="*/ 98 h 184"/>
                <a:gd name="T30" fmla="*/ 63 w 184"/>
                <a:gd name="T31" fmla="*/ 162 h 184"/>
                <a:gd name="T32" fmla="*/ 76 w 184"/>
                <a:gd name="T33" fmla="*/ 172 h 184"/>
                <a:gd name="T34" fmla="*/ 85 w 184"/>
                <a:gd name="T35" fmla="*/ 182 h 184"/>
                <a:gd name="T36" fmla="*/ 0 w 184"/>
                <a:gd name="T37" fmla="*/ 182 h 184"/>
                <a:gd name="T38" fmla="*/ 11 w 184"/>
                <a:gd name="T39" fmla="*/ 172 h 184"/>
                <a:gd name="T40" fmla="*/ 26 w 184"/>
                <a:gd name="T41" fmla="*/ 152 h 184"/>
                <a:gd name="T42" fmla="*/ 27 w 184"/>
                <a:gd name="T43" fmla="*/ 33 h 184"/>
                <a:gd name="T44" fmla="*/ 4 w 184"/>
                <a:gd name="T45" fmla="*/ 9 h 184"/>
                <a:gd name="T46" fmla="*/ 3 w 184"/>
                <a:gd name="T47" fmla="*/ 4 h 184"/>
                <a:gd name="T48" fmla="*/ 63 w 184"/>
                <a:gd name="T49" fmla="*/ 84 h 184"/>
                <a:gd name="T50" fmla="*/ 112 w 184"/>
                <a:gd name="T51" fmla="*/ 67 h 184"/>
                <a:gd name="T52" fmla="*/ 110 w 184"/>
                <a:gd name="T53" fmla="*/ 31 h 184"/>
                <a:gd name="T54" fmla="*/ 63 w 184"/>
                <a:gd name="T55" fmla="*/ 19 h 184"/>
                <a:gd name="T56" fmla="*/ 63 w 184"/>
                <a:gd name="T57" fmla="*/ 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4" h="184">
                  <a:moveTo>
                    <a:pt x="3" y="4"/>
                  </a:moveTo>
                  <a:cubicBezTo>
                    <a:pt x="7" y="3"/>
                    <a:pt x="10" y="0"/>
                    <a:pt x="14" y="0"/>
                  </a:cubicBezTo>
                  <a:cubicBezTo>
                    <a:pt x="41" y="0"/>
                    <a:pt x="69" y="0"/>
                    <a:pt x="96" y="0"/>
                  </a:cubicBezTo>
                  <a:cubicBezTo>
                    <a:pt x="102" y="0"/>
                    <a:pt x="109" y="2"/>
                    <a:pt x="115" y="4"/>
                  </a:cubicBezTo>
                  <a:cubicBezTo>
                    <a:pt x="138" y="10"/>
                    <a:pt x="153" y="25"/>
                    <a:pt x="153" y="47"/>
                  </a:cubicBezTo>
                  <a:cubicBezTo>
                    <a:pt x="154" y="70"/>
                    <a:pt x="148" y="82"/>
                    <a:pt x="123" y="93"/>
                  </a:cubicBezTo>
                  <a:cubicBezTo>
                    <a:pt x="120" y="95"/>
                    <a:pt x="116" y="96"/>
                    <a:pt x="110" y="99"/>
                  </a:cubicBezTo>
                  <a:cubicBezTo>
                    <a:pt x="118" y="109"/>
                    <a:pt x="125" y="119"/>
                    <a:pt x="133" y="128"/>
                  </a:cubicBezTo>
                  <a:cubicBezTo>
                    <a:pt x="141" y="138"/>
                    <a:pt x="148" y="149"/>
                    <a:pt x="157" y="157"/>
                  </a:cubicBezTo>
                  <a:cubicBezTo>
                    <a:pt x="165" y="165"/>
                    <a:pt x="175" y="172"/>
                    <a:pt x="184" y="179"/>
                  </a:cubicBezTo>
                  <a:cubicBezTo>
                    <a:pt x="184" y="180"/>
                    <a:pt x="183" y="182"/>
                    <a:pt x="182" y="183"/>
                  </a:cubicBezTo>
                  <a:cubicBezTo>
                    <a:pt x="167" y="183"/>
                    <a:pt x="152" y="184"/>
                    <a:pt x="138" y="183"/>
                  </a:cubicBezTo>
                  <a:cubicBezTo>
                    <a:pt x="133" y="183"/>
                    <a:pt x="129" y="178"/>
                    <a:pt x="126" y="174"/>
                  </a:cubicBezTo>
                  <a:cubicBezTo>
                    <a:pt x="110" y="155"/>
                    <a:pt x="96" y="135"/>
                    <a:pt x="80" y="116"/>
                  </a:cubicBezTo>
                  <a:cubicBezTo>
                    <a:pt x="77" y="111"/>
                    <a:pt x="72" y="106"/>
                    <a:pt x="65" y="98"/>
                  </a:cubicBezTo>
                  <a:cubicBezTo>
                    <a:pt x="60" y="123"/>
                    <a:pt x="62" y="142"/>
                    <a:pt x="63" y="162"/>
                  </a:cubicBezTo>
                  <a:cubicBezTo>
                    <a:pt x="63" y="169"/>
                    <a:pt x="70" y="171"/>
                    <a:pt x="76" y="172"/>
                  </a:cubicBezTo>
                  <a:cubicBezTo>
                    <a:pt x="81" y="172"/>
                    <a:pt x="87" y="172"/>
                    <a:pt x="85" y="182"/>
                  </a:cubicBezTo>
                  <a:cubicBezTo>
                    <a:pt x="59" y="182"/>
                    <a:pt x="32" y="182"/>
                    <a:pt x="0" y="182"/>
                  </a:cubicBezTo>
                  <a:cubicBezTo>
                    <a:pt x="6" y="177"/>
                    <a:pt x="8" y="172"/>
                    <a:pt x="11" y="172"/>
                  </a:cubicBezTo>
                  <a:cubicBezTo>
                    <a:pt x="23" y="171"/>
                    <a:pt x="26" y="163"/>
                    <a:pt x="26" y="152"/>
                  </a:cubicBezTo>
                  <a:cubicBezTo>
                    <a:pt x="26" y="112"/>
                    <a:pt x="26" y="73"/>
                    <a:pt x="27" y="33"/>
                  </a:cubicBezTo>
                  <a:cubicBezTo>
                    <a:pt x="27" y="16"/>
                    <a:pt x="14" y="14"/>
                    <a:pt x="4" y="9"/>
                  </a:cubicBezTo>
                  <a:cubicBezTo>
                    <a:pt x="4" y="8"/>
                    <a:pt x="3" y="6"/>
                    <a:pt x="3" y="4"/>
                  </a:cubicBezTo>
                  <a:close/>
                  <a:moveTo>
                    <a:pt x="63" y="84"/>
                  </a:moveTo>
                  <a:cubicBezTo>
                    <a:pt x="82" y="84"/>
                    <a:pt x="100" y="84"/>
                    <a:pt x="112" y="67"/>
                  </a:cubicBezTo>
                  <a:cubicBezTo>
                    <a:pt x="118" y="57"/>
                    <a:pt x="117" y="39"/>
                    <a:pt x="110" y="31"/>
                  </a:cubicBezTo>
                  <a:cubicBezTo>
                    <a:pt x="98" y="16"/>
                    <a:pt x="81" y="18"/>
                    <a:pt x="63" y="19"/>
                  </a:cubicBezTo>
                  <a:cubicBezTo>
                    <a:pt x="63" y="41"/>
                    <a:pt x="63" y="62"/>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4">
              <a:extLst>
                <a:ext uri="{FF2B5EF4-FFF2-40B4-BE49-F238E27FC236}">
                  <a16:creationId xmlns:a16="http://schemas.microsoft.com/office/drawing/2014/main" id="{9AC5A9F2-E56C-47B4-A279-119D308A7404}"/>
                </a:ext>
              </a:extLst>
            </p:cNvPr>
            <p:cNvSpPr>
              <a:spLocks/>
            </p:cNvSpPr>
            <p:nvPr userDrawn="1"/>
          </p:nvSpPr>
          <p:spPr bwMode="auto">
            <a:xfrm>
              <a:off x="4511419" y="3128618"/>
              <a:ext cx="110161" cy="107901"/>
            </a:xfrm>
            <a:custGeom>
              <a:avLst/>
              <a:gdLst>
                <a:gd name="T0" fmla="*/ 123 w 195"/>
                <a:gd name="T1" fmla="*/ 11 h 191"/>
                <a:gd name="T2" fmla="*/ 195 w 195"/>
                <a:gd name="T3" fmla="*/ 5 h 191"/>
                <a:gd name="T4" fmla="*/ 188 w 195"/>
                <a:gd name="T5" fmla="*/ 15 h 191"/>
                <a:gd name="T6" fmla="*/ 170 w 195"/>
                <a:gd name="T7" fmla="*/ 43 h 191"/>
                <a:gd name="T8" fmla="*/ 170 w 195"/>
                <a:gd name="T9" fmla="*/ 107 h 191"/>
                <a:gd name="T10" fmla="*/ 166 w 195"/>
                <a:gd name="T11" fmla="*/ 145 h 191"/>
                <a:gd name="T12" fmla="*/ 113 w 195"/>
                <a:gd name="T13" fmla="*/ 190 h 191"/>
                <a:gd name="T14" fmla="*/ 87 w 195"/>
                <a:gd name="T15" fmla="*/ 191 h 191"/>
                <a:gd name="T16" fmla="*/ 27 w 195"/>
                <a:gd name="T17" fmla="*/ 131 h 191"/>
                <a:gd name="T18" fmla="*/ 26 w 195"/>
                <a:gd name="T19" fmla="*/ 49 h 191"/>
                <a:gd name="T20" fmla="*/ 26 w 195"/>
                <a:gd name="T21" fmla="*/ 35 h 191"/>
                <a:gd name="T22" fmla="*/ 12 w 195"/>
                <a:gd name="T23" fmla="*/ 16 h 191"/>
                <a:gd name="T24" fmla="*/ 4 w 195"/>
                <a:gd name="T25" fmla="*/ 4 h 191"/>
                <a:gd name="T26" fmla="*/ 84 w 195"/>
                <a:gd name="T27" fmla="*/ 5 h 191"/>
                <a:gd name="T28" fmla="*/ 87 w 195"/>
                <a:gd name="T29" fmla="*/ 11 h 191"/>
                <a:gd name="T30" fmla="*/ 74 w 195"/>
                <a:gd name="T31" fmla="*/ 16 h 191"/>
                <a:gd name="T32" fmla="*/ 60 w 195"/>
                <a:gd name="T33" fmla="*/ 32 h 191"/>
                <a:gd name="T34" fmla="*/ 62 w 195"/>
                <a:gd name="T35" fmla="*/ 138 h 191"/>
                <a:gd name="T36" fmla="*/ 103 w 195"/>
                <a:gd name="T37" fmla="*/ 173 h 191"/>
                <a:gd name="T38" fmla="*/ 147 w 195"/>
                <a:gd name="T39" fmla="*/ 138 h 191"/>
                <a:gd name="T40" fmla="*/ 150 w 195"/>
                <a:gd name="T41" fmla="*/ 95 h 191"/>
                <a:gd name="T42" fmla="*/ 150 w 195"/>
                <a:gd name="T43" fmla="*/ 45 h 191"/>
                <a:gd name="T44" fmla="*/ 129 w 195"/>
                <a:gd name="T45" fmla="*/ 14 h 191"/>
                <a:gd name="T46" fmla="*/ 123 w 195"/>
                <a:gd name="T47" fmla="*/ 1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5" h="191">
                  <a:moveTo>
                    <a:pt x="123" y="11"/>
                  </a:moveTo>
                  <a:cubicBezTo>
                    <a:pt x="133" y="2"/>
                    <a:pt x="159" y="0"/>
                    <a:pt x="195" y="5"/>
                  </a:cubicBezTo>
                  <a:cubicBezTo>
                    <a:pt x="192" y="9"/>
                    <a:pt x="191" y="14"/>
                    <a:pt x="188" y="15"/>
                  </a:cubicBezTo>
                  <a:cubicBezTo>
                    <a:pt x="172" y="18"/>
                    <a:pt x="170" y="29"/>
                    <a:pt x="170" y="43"/>
                  </a:cubicBezTo>
                  <a:cubicBezTo>
                    <a:pt x="171" y="64"/>
                    <a:pt x="171" y="86"/>
                    <a:pt x="170" y="107"/>
                  </a:cubicBezTo>
                  <a:cubicBezTo>
                    <a:pt x="170" y="120"/>
                    <a:pt x="169" y="132"/>
                    <a:pt x="166" y="145"/>
                  </a:cubicBezTo>
                  <a:cubicBezTo>
                    <a:pt x="162" y="171"/>
                    <a:pt x="141" y="188"/>
                    <a:pt x="113" y="190"/>
                  </a:cubicBezTo>
                  <a:cubicBezTo>
                    <a:pt x="105" y="191"/>
                    <a:pt x="96" y="191"/>
                    <a:pt x="87" y="191"/>
                  </a:cubicBezTo>
                  <a:cubicBezTo>
                    <a:pt x="51" y="190"/>
                    <a:pt x="27" y="167"/>
                    <a:pt x="27" y="131"/>
                  </a:cubicBezTo>
                  <a:cubicBezTo>
                    <a:pt x="26" y="103"/>
                    <a:pt x="26" y="76"/>
                    <a:pt x="26" y="49"/>
                  </a:cubicBezTo>
                  <a:cubicBezTo>
                    <a:pt x="26" y="44"/>
                    <a:pt x="26" y="39"/>
                    <a:pt x="26" y="35"/>
                  </a:cubicBezTo>
                  <a:cubicBezTo>
                    <a:pt x="26" y="25"/>
                    <a:pt x="23" y="18"/>
                    <a:pt x="12" y="16"/>
                  </a:cubicBezTo>
                  <a:cubicBezTo>
                    <a:pt x="6" y="15"/>
                    <a:pt x="0" y="13"/>
                    <a:pt x="4" y="4"/>
                  </a:cubicBezTo>
                  <a:cubicBezTo>
                    <a:pt x="31" y="4"/>
                    <a:pt x="57" y="4"/>
                    <a:pt x="84" y="5"/>
                  </a:cubicBezTo>
                  <a:cubicBezTo>
                    <a:pt x="84" y="5"/>
                    <a:pt x="85" y="8"/>
                    <a:pt x="87" y="11"/>
                  </a:cubicBezTo>
                  <a:cubicBezTo>
                    <a:pt x="82" y="13"/>
                    <a:pt x="79" y="15"/>
                    <a:pt x="74" y="16"/>
                  </a:cubicBezTo>
                  <a:cubicBezTo>
                    <a:pt x="65" y="18"/>
                    <a:pt x="60" y="23"/>
                    <a:pt x="60" y="32"/>
                  </a:cubicBezTo>
                  <a:cubicBezTo>
                    <a:pt x="60" y="67"/>
                    <a:pt x="61" y="103"/>
                    <a:pt x="62" y="138"/>
                  </a:cubicBezTo>
                  <a:cubicBezTo>
                    <a:pt x="63" y="158"/>
                    <a:pt x="77" y="171"/>
                    <a:pt x="103" y="173"/>
                  </a:cubicBezTo>
                  <a:cubicBezTo>
                    <a:pt x="127" y="174"/>
                    <a:pt x="143" y="162"/>
                    <a:pt x="147" y="138"/>
                  </a:cubicBezTo>
                  <a:cubicBezTo>
                    <a:pt x="150" y="124"/>
                    <a:pt x="150" y="109"/>
                    <a:pt x="150" y="95"/>
                  </a:cubicBezTo>
                  <a:cubicBezTo>
                    <a:pt x="151" y="78"/>
                    <a:pt x="151" y="62"/>
                    <a:pt x="150" y="45"/>
                  </a:cubicBezTo>
                  <a:cubicBezTo>
                    <a:pt x="150" y="24"/>
                    <a:pt x="149" y="22"/>
                    <a:pt x="129" y="14"/>
                  </a:cubicBezTo>
                  <a:cubicBezTo>
                    <a:pt x="128" y="14"/>
                    <a:pt x="126" y="12"/>
                    <a:pt x="12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5">
              <a:extLst>
                <a:ext uri="{FF2B5EF4-FFF2-40B4-BE49-F238E27FC236}">
                  <a16:creationId xmlns:a16="http://schemas.microsoft.com/office/drawing/2014/main" id="{7D2A867A-17EA-4A64-AF05-C0754CD54C55}"/>
                </a:ext>
              </a:extLst>
            </p:cNvPr>
            <p:cNvSpPr>
              <a:spLocks/>
            </p:cNvSpPr>
            <p:nvPr userDrawn="1"/>
          </p:nvSpPr>
          <p:spPr bwMode="auto">
            <a:xfrm>
              <a:off x="4686546" y="3126358"/>
              <a:ext cx="75135" cy="110161"/>
            </a:xfrm>
            <a:custGeom>
              <a:avLst/>
              <a:gdLst>
                <a:gd name="T0" fmla="*/ 116 w 132"/>
                <a:gd name="T1" fmla="*/ 4 h 195"/>
                <a:gd name="T2" fmla="*/ 122 w 132"/>
                <a:gd name="T3" fmla="*/ 63 h 195"/>
                <a:gd name="T4" fmla="*/ 108 w 132"/>
                <a:gd name="T5" fmla="*/ 61 h 195"/>
                <a:gd name="T6" fmla="*/ 101 w 132"/>
                <a:gd name="T7" fmla="*/ 46 h 195"/>
                <a:gd name="T8" fmla="*/ 63 w 132"/>
                <a:gd name="T9" fmla="*/ 21 h 195"/>
                <a:gd name="T10" fmla="*/ 42 w 132"/>
                <a:gd name="T11" fmla="*/ 34 h 195"/>
                <a:gd name="T12" fmla="*/ 46 w 132"/>
                <a:gd name="T13" fmla="*/ 58 h 195"/>
                <a:gd name="T14" fmla="*/ 70 w 132"/>
                <a:gd name="T15" fmla="*/ 76 h 195"/>
                <a:gd name="T16" fmla="*/ 108 w 132"/>
                <a:gd name="T17" fmla="*/ 101 h 195"/>
                <a:gd name="T18" fmla="*/ 126 w 132"/>
                <a:gd name="T19" fmla="*/ 158 h 195"/>
                <a:gd name="T20" fmla="*/ 81 w 132"/>
                <a:gd name="T21" fmla="*/ 194 h 195"/>
                <a:gd name="T22" fmla="*/ 57 w 132"/>
                <a:gd name="T23" fmla="*/ 194 h 195"/>
                <a:gd name="T24" fmla="*/ 32 w 132"/>
                <a:gd name="T25" fmla="*/ 189 h 195"/>
                <a:gd name="T26" fmla="*/ 9 w 132"/>
                <a:gd name="T27" fmla="*/ 195 h 195"/>
                <a:gd name="T28" fmla="*/ 0 w 132"/>
                <a:gd name="T29" fmla="*/ 133 h 195"/>
                <a:gd name="T30" fmla="*/ 17 w 132"/>
                <a:gd name="T31" fmla="*/ 139 h 195"/>
                <a:gd name="T32" fmla="*/ 37 w 132"/>
                <a:gd name="T33" fmla="*/ 166 h 195"/>
                <a:gd name="T34" fmla="*/ 70 w 132"/>
                <a:gd name="T35" fmla="*/ 177 h 195"/>
                <a:gd name="T36" fmla="*/ 91 w 132"/>
                <a:gd name="T37" fmla="*/ 162 h 195"/>
                <a:gd name="T38" fmla="*/ 87 w 132"/>
                <a:gd name="T39" fmla="*/ 134 h 195"/>
                <a:gd name="T40" fmla="*/ 64 w 132"/>
                <a:gd name="T41" fmla="*/ 115 h 195"/>
                <a:gd name="T42" fmla="*/ 29 w 132"/>
                <a:gd name="T43" fmla="*/ 93 h 195"/>
                <a:gd name="T44" fmla="*/ 12 w 132"/>
                <a:gd name="T45" fmla="*/ 33 h 195"/>
                <a:gd name="T46" fmla="*/ 68 w 132"/>
                <a:gd name="T47" fmla="*/ 3 h 195"/>
                <a:gd name="T48" fmla="*/ 75 w 132"/>
                <a:gd name="T49" fmla="*/ 5 h 195"/>
                <a:gd name="T50" fmla="*/ 112 w 132"/>
                <a:gd name="T51" fmla="*/ 1 h 195"/>
                <a:gd name="T52" fmla="*/ 116 w 132"/>
                <a:gd name="T53" fmla="*/ 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195">
                  <a:moveTo>
                    <a:pt x="116" y="4"/>
                  </a:moveTo>
                  <a:cubicBezTo>
                    <a:pt x="118" y="24"/>
                    <a:pt x="120" y="44"/>
                    <a:pt x="122" y="63"/>
                  </a:cubicBezTo>
                  <a:cubicBezTo>
                    <a:pt x="115" y="67"/>
                    <a:pt x="111" y="68"/>
                    <a:pt x="108" y="61"/>
                  </a:cubicBezTo>
                  <a:cubicBezTo>
                    <a:pt x="106" y="56"/>
                    <a:pt x="104" y="51"/>
                    <a:pt x="101" y="46"/>
                  </a:cubicBezTo>
                  <a:cubicBezTo>
                    <a:pt x="93" y="31"/>
                    <a:pt x="80" y="23"/>
                    <a:pt x="63" y="21"/>
                  </a:cubicBezTo>
                  <a:cubicBezTo>
                    <a:pt x="53" y="21"/>
                    <a:pt x="45" y="25"/>
                    <a:pt x="42" y="34"/>
                  </a:cubicBezTo>
                  <a:cubicBezTo>
                    <a:pt x="38" y="42"/>
                    <a:pt x="39" y="51"/>
                    <a:pt x="46" y="58"/>
                  </a:cubicBezTo>
                  <a:cubicBezTo>
                    <a:pt x="53" y="64"/>
                    <a:pt x="62" y="70"/>
                    <a:pt x="70" y="76"/>
                  </a:cubicBezTo>
                  <a:cubicBezTo>
                    <a:pt x="82" y="84"/>
                    <a:pt x="95" y="93"/>
                    <a:pt x="108" y="101"/>
                  </a:cubicBezTo>
                  <a:cubicBezTo>
                    <a:pt x="128" y="115"/>
                    <a:pt x="132" y="138"/>
                    <a:pt x="126" y="158"/>
                  </a:cubicBezTo>
                  <a:cubicBezTo>
                    <a:pt x="120" y="179"/>
                    <a:pt x="103" y="191"/>
                    <a:pt x="81" y="194"/>
                  </a:cubicBezTo>
                  <a:cubicBezTo>
                    <a:pt x="73" y="195"/>
                    <a:pt x="65" y="195"/>
                    <a:pt x="57" y="194"/>
                  </a:cubicBezTo>
                  <a:cubicBezTo>
                    <a:pt x="49" y="193"/>
                    <a:pt x="40" y="189"/>
                    <a:pt x="32" y="189"/>
                  </a:cubicBezTo>
                  <a:cubicBezTo>
                    <a:pt x="25" y="188"/>
                    <a:pt x="18" y="192"/>
                    <a:pt x="9" y="195"/>
                  </a:cubicBezTo>
                  <a:cubicBezTo>
                    <a:pt x="6" y="174"/>
                    <a:pt x="3" y="154"/>
                    <a:pt x="0" y="133"/>
                  </a:cubicBezTo>
                  <a:cubicBezTo>
                    <a:pt x="10" y="129"/>
                    <a:pt x="13" y="133"/>
                    <a:pt x="17" y="139"/>
                  </a:cubicBezTo>
                  <a:cubicBezTo>
                    <a:pt x="23" y="149"/>
                    <a:pt x="29" y="158"/>
                    <a:pt x="37" y="166"/>
                  </a:cubicBezTo>
                  <a:cubicBezTo>
                    <a:pt x="45" y="176"/>
                    <a:pt x="57" y="179"/>
                    <a:pt x="70" y="177"/>
                  </a:cubicBezTo>
                  <a:cubicBezTo>
                    <a:pt x="80" y="176"/>
                    <a:pt x="87" y="171"/>
                    <a:pt x="91" y="162"/>
                  </a:cubicBezTo>
                  <a:cubicBezTo>
                    <a:pt x="96" y="152"/>
                    <a:pt x="95" y="142"/>
                    <a:pt x="87" y="134"/>
                  </a:cubicBezTo>
                  <a:cubicBezTo>
                    <a:pt x="80" y="127"/>
                    <a:pt x="72" y="121"/>
                    <a:pt x="64" y="115"/>
                  </a:cubicBezTo>
                  <a:cubicBezTo>
                    <a:pt x="53" y="107"/>
                    <a:pt x="40" y="101"/>
                    <a:pt x="29" y="93"/>
                  </a:cubicBezTo>
                  <a:cubicBezTo>
                    <a:pt x="6" y="76"/>
                    <a:pt x="4" y="53"/>
                    <a:pt x="12" y="33"/>
                  </a:cubicBezTo>
                  <a:cubicBezTo>
                    <a:pt x="19" y="12"/>
                    <a:pt x="44" y="0"/>
                    <a:pt x="68" y="3"/>
                  </a:cubicBezTo>
                  <a:cubicBezTo>
                    <a:pt x="70" y="3"/>
                    <a:pt x="73" y="4"/>
                    <a:pt x="75" y="5"/>
                  </a:cubicBezTo>
                  <a:cubicBezTo>
                    <a:pt x="88" y="10"/>
                    <a:pt x="100" y="13"/>
                    <a:pt x="112" y="1"/>
                  </a:cubicBezTo>
                  <a:cubicBezTo>
                    <a:pt x="113" y="2"/>
                    <a:pt x="115" y="3"/>
                    <a:pt x="1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6">
              <a:extLst>
                <a:ext uri="{FF2B5EF4-FFF2-40B4-BE49-F238E27FC236}">
                  <a16:creationId xmlns:a16="http://schemas.microsoft.com/office/drawing/2014/main" id="{07C0E809-AF5F-442F-AD9C-BD7BCB15A154}"/>
                </a:ext>
              </a:extLst>
            </p:cNvPr>
            <p:cNvSpPr>
              <a:spLocks noEditPoints="1"/>
            </p:cNvSpPr>
            <p:nvPr userDrawn="1"/>
          </p:nvSpPr>
          <p:spPr bwMode="auto">
            <a:xfrm>
              <a:off x="5137921" y="3128053"/>
              <a:ext cx="111290" cy="106206"/>
            </a:xfrm>
            <a:custGeom>
              <a:avLst/>
              <a:gdLst>
                <a:gd name="T0" fmla="*/ 121 w 197"/>
                <a:gd name="T1" fmla="*/ 188 h 188"/>
                <a:gd name="T2" fmla="*/ 136 w 197"/>
                <a:gd name="T3" fmla="*/ 171 h 188"/>
                <a:gd name="T4" fmla="*/ 122 w 197"/>
                <a:gd name="T5" fmla="*/ 131 h 188"/>
                <a:gd name="T6" fmla="*/ 57 w 197"/>
                <a:gd name="T7" fmla="*/ 131 h 188"/>
                <a:gd name="T8" fmla="*/ 43 w 197"/>
                <a:gd name="T9" fmla="*/ 169 h 188"/>
                <a:gd name="T10" fmla="*/ 60 w 197"/>
                <a:gd name="T11" fmla="*/ 186 h 188"/>
                <a:gd name="T12" fmla="*/ 0 w 197"/>
                <a:gd name="T13" fmla="*/ 186 h 188"/>
                <a:gd name="T14" fmla="*/ 3 w 197"/>
                <a:gd name="T15" fmla="*/ 178 h 188"/>
                <a:gd name="T16" fmla="*/ 29 w 197"/>
                <a:gd name="T17" fmla="*/ 147 h 188"/>
                <a:gd name="T18" fmla="*/ 82 w 197"/>
                <a:gd name="T19" fmla="*/ 22 h 188"/>
                <a:gd name="T20" fmla="*/ 87 w 197"/>
                <a:gd name="T21" fmla="*/ 12 h 188"/>
                <a:gd name="T22" fmla="*/ 97 w 197"/>
                <a:gd name="T23" fmla="*/ 0 h 188"/>
                <a:gd name="T24" fmla="*/ 107 w 197"/>
                <a:gd name="T25" fmla="*/ 11 h 188"/>
                <a:gd name="T26" fmla="*/ 137 w 197"/>
                <a:gd name="T27" fmla="*/ 80 h 188"/>
                <a:gd name="T28" fmla="*/ 171 w 197"/>
                <a:gd name="T29" fmla="*/ 156 h 188"/>
                <a:gd name="T30" fmla="*/ 191 w 197"/>
                <a:gd name="T31" fmla="*/ 177 h 188"/>
                <a:gd name="T32" fmla="*/ 197 w 197"/>
                <a:gd name="T33" fmla="*/ 187 h 188"/>
                <a:gd name="T34" fmla="*/ 121 w 197"/>
                <a:gd name="T35" fmla="*/ 188 h 188"/>
                <a:gd name="T36" fmla="*/ 66 w 197"/>
                <a:gd name="T37" fmla="*/ 110 h 188"/>
                <a:gd name="T38" fmla="*/ 114 w 197"/>
                <a:gd name="T39" fmla="*/ 110 h 188"/>
                <a:gd name="T40" fmla="*/ 90 w 197"/>
                <a:gd name="T41" fmla="*/ 53 h 188"/>
                <a:gd name="T42" fmla="*/ 66 w 197"/>
                <a:gd name="T43"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7" h="188">
                  <a:moveTo>
                    <a:pt x="121" y="188"/>
                  </a:moveTo>
                  <a:cubicBezTo>
                    <a:pt x="118" y="172"/>
                    <a:pt x="131" y="178"/>
                    <a:pt x="136" y="171"/>
                  </a:cubicBezTo>
                  <a:cubicBezTo>
                    <a:pt x="136" y="158"/>
                    <a:pt x="128" y="145"/>
                    <a:pt x="122" y="131"/>
                  </a:cubicBezTo>
                  <a:cubicBezTo>
                    <a:pt x="101" y="131"/>
                    <a:pt x="80" y="131"/>
                    <a:pt x="57" y="131"/>
                  </a:cubicBezTo>
                  <a:cubicBezTo>
                    <a:pt x="52" y="144"/>
                    <a:pt x="48" y="157"/>
                    <a:pt x="43" y="169"/>
                  </a:cubicBezTo>
                  <a:cubicBezTo>
                    <a:pt x="54" y="176"/>
                    <a:pt x="57" y="179"/>
                    <a:pt x="60" y="186"/>
                  </a:cubicBezTo>
                  <a:cubicBezTo>
                    <a:pt x="40" y="186"/>
                    <a:pt x="21" y="186"/>
                    <a:pt x="0" y="186"/>
                  </a:cubicBezTo>
                  <a:cubicBezTo>
                    <a:pt x="2" y="182"/>
                    <a:pt x="2" y="178"/>
                    <a:pt x="3" y="178"/>
                  </a:cubicBezTo>
                  <a:cubicBezTo>
                    <a:pt x="19" y="173"/>
                    <a:pt x="23" y="160"/>
                    <a:pt x="29" y="147"/>
                  </a:cubicBezTo>
                  <a:cubicBezTo>
                    <a:pt x="47" y="105"/>
                    <a:pt x="64" y="64"/>
                    <a:pt x="82" y="22"/>
                  </a:cubicBezTo>
                  <a:cubicBezTo>
                    <a:pt x="84" y="19"/>
                    <a:pt x="85" y="15"/>
                    <a:pt x="87" y="12"/>
                  </a:cubicBezTo>
                  <a:cubicBezTo>
                    <a:pt x="90" y="7"/>
                    <a:pt x="93" y="4"/>
                    <a:pt x="97" y="0"/>
                  </a:cubicBezTo>
                  <a:cubicBezTo>
                    <a:pt x="100" y="4"/>
                    <a:pt x="105" y="6"/>
                    <a:pt x="107" y="11"/>
                  </a:cubicBezTo>
                  <a:cubicBezTo>
                    <a:pt x="117" y="34"/>
                    <a:pt x="127" y="57"/>
                    <a:pt x="137" y="80"/>
                  </a:cubicBezTo>
                  <a:cubicBezTo>
                    <a:pt x="148" y="105"/>
                    <a:pt x="160" y="131"/>
                    <a:pt x="171" y="156"/>
                  </a:cubicBezTo>
                  <a:cubicBezTo>
                    <a:pt x="175" y="166"/>
                    <a:pt x="179" y="175"/>
                    <a:pt x="191" y="177"/>
                  </a:cubicBezTo>
                  <a:cubicBezTo>
                    <a:pt x="193" y="177"/>
                    <a:pt x="194" y="181"/>
                    <a:pt x="197" y="187"/>
                  </a:cubicBezTo>
                  <a:cubicBezTo>
                    <a:pt x="170" y="188"/>
                    <a:pt x="146" y="187"/>
                    <a:pt x="121" y="188"/>
                  </a:cubicBezTo>
                  <a:close/>
                  <a:moveTo>
                    <a:pt x="66" y="110"/>
                  </a:moveTo>
                  <a:cubicBezTo>
                    <a:pt x="83" y="110"/>
                    <a:pt x="97" y="110"/>
                    <a:pt x="114" y="110"/>
                  </a:cubicBezTo>
                  <a:cubicBezTo>
                    <a:pt x="106" y="91"/>
                    <a:pt x="99" y="74"/>
                    <a:pt x="90" y="53"/>
                  </a:cubicBezTo>
                  <a:cubicBezTo>
                    <a:pt x="81" y="75"/>
                    <a:pt x="74" y="92"/>
                    <a:pt x="6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37">
              <a:extLst>
                <a:ext uri="{FF2B5EF4-FFF2-40B4-BE49-F238E27FC236}">
                  <a16:creationId xmlns:a16="http://schemas.microsoft.com/office/drawing/2014/main" id="{198944F7-0E17-4947-A6CB-A7216EA12A12}"/>
                </a:ext>
              </a:extLst>
            </p:cNvPr>
            <p:cNvSpPr>
              <a:spLocks noEditPoints="1"/>
            </p:cNvSpPr>
            <p:nvPr userDrawn="1"/>
          </p:nvSpPr>
          <p:spPr bwMode="auto">
            <a:xfrm>
              <a:off x="5574044" y="3127488"/>
              <a:ext cx="110161" cy="107901"/>
            </a:xfrm>
            <a:custGeom>
              <a:avLst/>
              <a:gdLst>
                <a:gd name="T0" fmla="*/ 194 w 194"/>
                <a:gd name="T1" fmla="*/ 188 h 191"/>
                <a:gd name="T2" fmla="*/ 119 w 194"/>
                <a:gd name="T3" fmla="*/ 188 h 191"/>
                <a:gd name="T4" fmla="*/ 135 w 194"/>
                <a:gd name="T5" fmla="*/ 172 h 191"/>
                <a:gd name="T6" fmla="*/ 120 w 194"/>
                <a:gd name="T7" fmla="*/ 132 h 191"/>
                <a:gd name="T8" fmla="*/ 58 w 194"/>
                <a:gd name="T9" fmla="*/ 132 h 191"/>
                <a:gd name="T10" fmla="*/ 45 w 194"/>
                <a:gd name="T11" fmla="*/ 171 h 191"/>
                <a:gd name="T12" fmla="*/ 60 w 194"/>
                <a:gd name="T13" fmla="*/ 187 h 191"/>
                <a:gd name="T14" fmla="*/ 0 w 194"/>
                <a:gd name="T15" fmla="*/ 188 h 191"/>
                <a:gd name="T16" fmla="*/ 5 w 194"/>
                <a:gd name="T17" fmla="*/ 178 h 191"/>
                <a:gd name="T18" fmla="*/ 23 w 194"/>
                <a:gd name="T19" fmla="*/ 159 h 191"/>
                <a:gd name="T20" fmla="*/ 84 w 194"/>
                <a:gd name="T21" fmla="*/ 18 h 191"/>
                <a:gd name="T22" fmla="*/ 97 w 194"/>
                <a:gd name="T23" fmla="*/ 2 h 191"/>
                <a:gd name="T24" fmla="*/ 109 w 194"/>
                <a:gd name="T25" fmla="*/ 17 h 191"/>
                <a:gd name="T26" fmla="*/ 170 w 194"/>
                <a:gd name="T27" fmla="*/ 156 h 191"/>
                <a:gd name="T28" fmla="*/ 191 w 194"/>
                <a:gd name="T29" fmla="*/ 178 h 191"/>
                <a:gd name="T30" fmla="*/ 194 w 194"/>
                <a:gd name="T31" fmla="*/ 188 h 191"/>
                <a:gd name="T32" fmla="*/ 114 w 194"/>
                <a:gd name="T33" fmla="*/ 112 h 191"/>
                <a:gd name="T34" fmla="*/ 89 w 194"/>
                <a:gd name="T35" fmla="*/ 55 h 191"/>
                <a:gd name="T36" fmla="*/ 66 w 194"/>
                <a:gd name="T37" fmla="*/ 112 h 191"/>
                <a:gd name="T38" fmla="*/ 114 w 194"/>
                <a:gd name="T39" fmla="*/ 11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91">
                  <a:moveTo>
                    <a:pt x="194" y="188"/>
                  </a:moveTo>
                  <a:cubicBezTo>
                    <a:pt x="168" y="188"/>
                    <a:pt x="143" y="188"/>
                    <a:pt x="119" y="188"/>
                  </a:cubicBezTo>
                  <a:cubicBezTo>
                    <a:pt x="115" y="172"/>
                    <a:pt x="130" y="180"/>
                    <a:pt x="135" y="172"/>
                  </a:cubicBezTo>
                  <a:cubicBezTo>
                    <a:pt x="136" y="158"/>
                    <a:pt x="127" y="146"/>
                    <a:pt x="120" y="132"/>
                  </a:cubicBezTo>
                  <a:cubicBezTo>
                    <a:pt x="99" y="132"/>
                    <a:pt x="79" y="132"/>
                    <a:pt x="58" y="132"/>
                  </a:cubicBezTo>
                  <a:cubicBezTo>
                    <a:pt x="52" y="146"/>
                    <a:pt x="43" y="158"/>
                    <a:pt x="45" y="171"/>
                  </a:cubicBezTo>
                  <a:cubicBezTo>
                    <a:pt x="49" y="180"/>
                    <a:pt x="62" y="173"/>
                    <a:pt x="60" y="187"/>
                  </a:cubicBezTo>
                  <a:cubicBezTo>
                    <a:pt x="41" y="191"/>
                    <a:pt x="22" y="188"/>
                    <a:pt x="0" y="188"/>
                  </a:cubicBezTo>
                  <a:cubicBezTo>
                    <a:pt x="2" y="183"/>
                    <a:pt x="3" y="178"/>
                    <a:pt x="5" y="178"/>
                  </a:cubicBezTo>
                  <a:cubicBezTo>
                    <a:pt x="16" y="176"/>
                    <a:pt x="19" y="167"/>
                    <a:pt x="23" y="159"/>
                  </a:cubicBezTo>
                  <a:cubicBezTo>
                    <a:pt x="44" y="112"/>
                    <a:pt x="64" y="65"/>
                    <a:pt x="84" y="18"/>
                  </a:cubicBezTo>
                  <a:cubicBezTo>
                    <a:pt x="87" y="12"/>
                    <a:pt x="92" y="3"/>
                    <a:pt x="97" y="2"/>
                  </a:cubicBezTo>
                  <a:cubicBezTo>
                    <a:pt x="106" y="0"/>
                    <a:pt x="106" y="11"/>
                    <a:pt x="109" y="17"/>
                  </a:cubicBezTo>
                  <a:cubicBezTo>
                    <a:pt x="129" y="64"/>
                    <a:pt x="149" y="110"/>
                    <a:pt x="170" y="156"/>
                  </a:cubicBezTo>
                  <a:cubicBezTo>
                    <a:pt x="174" y="166"/>
                    <a:pt x="178" y="176"/>
                    <a:pt x="191" y="178"/>
                  </a:cubicBezTo>
                  <a:cubicBezTo>
                    <a:pt x="192" y="178"/>
                    <a:pt x="192" y="183"/>
                    <a:pt x="194" y="188"/>
                  </a:cubicBezTo>
                  <a:close/>
                  <a:moveTo>
                    <a:pt x="114" y="112"/>
                  </a:moveTo>
                  <a:cubicBezTo>
                    <a:pt x="105" y="92"/>
                    <a:pt x="98" y="75"/>
                    <a:pt x="89" y="55"/>
                  </a:cubicBezTo>
                  <a:cubicBezTo>
                    <a:pt x="80" y="76"/>
                    <a:pt x="73" y="93"/>
                    <a:pt x="66" y="112"/>
                  </a:cubicBezTo>
                  <a:cubicBezTo>
                    <a:pt x="82" y="112"/>
                    <a:pt x="96" y="112"/>
                    <a:pt x="11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38">
              <a:extLst>
                <a:ext uri="{FF2B5EF4-FFF2-40B4-BE49-F238E27FC236}">
                  <a16:creationId xmlns:a16="http://schemas.microsoft.com/office/drawing/2014/main" id="{9F47490D-1006-41D8-95D4-DEE24F742C2A}"/>
                </a:ext>
              </a:extLst>
            </p:cNvPr>
            <p:cNvSpPr>
              <a:spLocks noEditPoints="1"/>
            </p:cNvSpPr>
            <p:nvPr userDrawn="1"/>
          </p:nvSpPr>
          <p:spPr bwMode="auto">
            <a:xfrm>
              <a:off x="4341376" y="3127488"/>
              <a:ext cx="111290" cy="105641"/>
            </a:xfrm>
            <a:custGeom>
              <a:avLst/>
              <a:gdLst>
                <a:gd name="T0" fmla="*/ 42 w 196"/>
                <a:gd name="T1" fmla="*/ 171 h 187"/>
                <a:gd name="T2" fmla="*/ 59 w 196"/>
                <a:gd name="T3" fmla="*/ 187 h 187"/>
                <a:gd name="T4" fmla="*/ 0 w 196"/>
                <a:gd name="T5" fmla="*/ 187 h 187"/>
                <a:gd name="T6" fmla="*/ 4 w 196"/>
                <a:gd name="T7" fmla="*/ 178 h 187"/>
                <a:gd name="T8" fmla="*/ 26 w 196"/>
                <a:gd name="T9" fmla="*/ 151 h 187"/>
                <a:gd name="T10" fmla="*/ 84 w 196"/>
                <a:gd name="T11" fmla="*/ 18 h 187"/>
                <a:gd name="T12" fmla="*/ 96 w 196"/>
                <a:gd name="T13" fmla="*/ 2 h 187"/>
                <a:gd name="T14" fmla="*/ 108 w 196"/>
                <a:gd name="T15" fmla="*/ 18 h 187"/>
                <a:gd name="T16" fmla="*/ 168 w 196"/>
                <a:gd name="T17" fmla="*/ 154 h 187"/>
                <a:gd name="T18" fmla="*/ 190 w 196"/>
                <a:gd name="T19" fmla="*/ 178 h 187"/>
                <a:gd name="T20" fmla="*/ 196 w 196"/>
                <a:gd name="T21" fmla="*/ 187 h 187"/>
                <a:gd name="T22" fmla="*/ 120 w 196"/>
                <a:gd name="T23" fmla="*/ 187 h 187"/>
                <a:gd name="T24" fmla="*/ 135 w 196"/>
                <a:gd name="T25" fmla="*/ 171 h 187"/>
                <a:gd name="T26" fmla="*/ 121 w 196"/>
                <a:gd name="T27" fmla="*/ 132 h 187"/>
                <a:gd name="T28" fmla="*/ 56 w 196"/>
                <a:gd name="T29" fmla="*/ 132 h 187"/>
                <a:gd name="T30" fmla="*/ 42 w 196"/>
                <a:gd name="T31" fmla="*/ 171 h 187"/>
                <a:gd name="T32" fmla="*/ 113 w 196"/>
                <a:gd name="T33" fmla="*/ 112 h 187"/>
                <a:gd name="T34" fmla="*/ 88 w 196"/>
                <a:gd name="T35" fmla="*/ 54 h 187"/>
                <a:gd name="T36" fmla="*/ 65 w 196"/>
                <a:gd name="T37" fmla="*/ 112 h 187"/>
                <a:gd name="T38" fmla="*/ 113 w 196"/>
                <a:gd name="T39" fmla="*/ 1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187">
                  <a:moveTo>
                    <a:pt x="42" y="171"/>
                  </a:moveTo>
                  <a:cubicBezTo>
                    <a:pt x="56" y="178"/>
                    <a:pt x="56" y="178"/>
                    <a:pt x="59" y="187"/>
                  </a:cubicBezTo>
                  <a:cubicBezTo>
                    <a:pt x="40" y="187"/>
                    <a:pt x="21" y="187"/>
                    <a:pt x="0" y="187"/>
                  </a:cubicBezTo>
                  <a:cubicBezTo>
                    <a:pt x="1" y="183"/>
                    <a:pt x="2" y="178"/>
                    <a:pt x="4" y="178"/>
                  </a:cubicBezTo>
                  <a:cubicBezTo>
                    <a:pt x="17" y="173"/>
                    <a:pt x="22" y="162"/>
                    <a:pt x="26" y="151"/>
                  </a:cubicBezTo>
                  <a:cubicBezTo>
                    <a:pt x="45" y="107"/>
                    <a:pt x="64" y="62"/>
                    <a:pt x="84" y="18"/>
                  </a:cubicBezTo>
                  <a:cubicBezTo>
                    <a:pt x="86" y="11"/>
                    <a:pt x="91" y="3"/>
                    <a:pt x="96" y="2"/>
                  </a:cubicBezTo>
                  <a:cubicBezTo>
                    <a:pt x="105" y="0"/>
                    <a:pt x="105" y="12"/>
                    <a:pt x="108" y="18"/>
                  </a:cubicBezTo>
                  <a:cubicBezTo>
                    <a:pt x="128" y="63"/>
                    <a:pt x="148" y="109"/>
                    <a:pt x="168" y="154"/>
                  </a:cubicBezTo>
                  <a:cubicBezTo>
                    <a:pt x="173" y="165"/>
                    <a:pt x="177" y="175"/>
                    <a:pt x="190" y="178"/>
                  </a:cubicBezTo>
                  <a:cubicBezTo>
                    <a:pt x="192" y="178"/>
                    <a:pt x="193" y="183"/>
                    <a:pt x="196" y="187"/>
                  </a:cubicBezTo>
                  <a:cubicBezTo>
                    <a:pt x="169" y="187"/>
                    <a:pt x="145" y="187"/>
                    <a:pt x="120" y="187"/>
                  </a:cubicBezTo>
                  <a:cubicBezTo>
                    <a:pt x="115" y="173"/>
                    <a:pt x="131" y="180"/>
                    <a:pt x="135" y="171"/>
                  </a:cubicBezTo>
                  <a:cubicBezTo>
                    <a:pt x="135" y="158"/>
                    <a:pt x="126" y="146"/>
                    <a:pt x="121" y="132"/>
                  </a:cubicBezTo>
                  <a:cubicBezTo>
                    <a:pt x="99" y="132"/>
                    <a:pt x="78" y="132"/>
                    <a:pt x="56" y="132"/>
                  </a:cubicBezTo>
                  <a:cubicBezTo>
                    <a:pt x="51" y="145"/>
                    <a:pt x="46" y="158"/>
                    <a:pt x="42" y="171"/>
                  </a:cubicBezTo>
                  <a:close/>
                  <a:moveTo>
                    <a:pt x="113" y="112"/>
                  </a:moveTo>
                  <a:cubicBezTo>
                    <a:pt x="105" y="92"/>
                    <a:pt x="97" y="75"/>
                    <a:pt x="88" y="54"/>
                  </a:cubicBezTo>
                  <a:cubicBezTo>
                    <a:pt x="80" y="76"/>
                    <a:pt x="73" y="93"/>
                    <a:pt x="65" y="112"/>
                  </a:cubicBezTo>
                  <a:cubicBezTo>
                    <a:pt x="81" y="112"/>
                    <a:pt x="95" y="112"/>
                    <a:pt x="113"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39">
              <a:extLst>
                <a:ext uri="{FF2B5EF4-FFF2-40B4-BE49-F238E27FC236}">
                  <a16:creationId xmlns:a16="http://schemas.microsoft.com/office/drawing/2014/main" id="{3BB6DE70-2D4D-4EA4-AF8B-AF99BC6CD697}"/>
                </a:ext>
              </a:extLst>
            </p:cNvPr>
            <p:cNvSpPr>
              <a:spLocks/>
            </p:cNvSpPr>
            <p:nvPr userDrawn="1"/>
          </p:nvSpPr>
          <p:spPr bwMode="auto">
            <a:xfrm>
              <a:off x="4827777" y="3130878"/>
              <a:ext cx="93213" cy="102816"/>
            </a:xfrm>
            <a:custGeom>
              <a:avLst/>
              <a:gdLst>
                <a:gd name="T0" fmla="*/ 126 w 165"/>
                <a:gd name="T1" fmla="*/ 182 h 182"/>
                <a:gd name="T2" fmla="*/ 42 w 165"/>
                <a:gd name="T3" fmla="*/ 182 h 182"/>
                <a:gd name="T4" fmla="*/ 49 w 165"/>
                <a:gd name="T5" fmla="*/ 171 h 182"/>
                <a:gd name="T6" fmla="*/ 65 w 165"/>
                <a:gd name="T7" fmla="*/ 154 h 182"/>
                <a:gd name="T8" fmla="*/ 65 w 165"/>
                <a:gd name="T9" fmla="*/ 19 h 182"/>
                <a:gd name="T10" fmla="*/ 48 w 165"/>
                <a:gd name="T11" fmla="*/ 17 h 182"/>
                <a:gd name="T12" fmla="*/ 17 w 165"/>
                <a:gd name="T13" fmla="*/ 40 h 182"/>
                <a:gd name="T14" fmla="*/ 0 w 165"/>
                <a:gd name="T15" fmla="*/ 48 h 182"/>
                <a:gd name="T16" fmla="*/ 4 w 165"/>
                <a:gd name="T17" fmla="*/ 0 h 182"/>
                <a:gd name="T18" fmla="*/ 161 w 165"/>
                <a:gd name="T19" fmla="*/ 0 h 182"/>
                <a:gd name="T20" fmla="*/ 162 w 165"/>
                <a:gd name="T21" fmla="*/ 49 h 182"/>
                <a:gd name="T22" fmla="*/ 148 w 165"/>
                <a:gd name="T23" fmla="*/ 45 h 182"/>
                <a:gd name="T24" fmla="*/ 101 w 165"/>
                <a:gd name="T25" fmla="*/ 19 h 182"/>
                <a:gd name="T26" fmla="*/ 99 w 165"/>
                <a:gd name="T27" fmla="*/ 34 h 182"/>
                <a:gd name="T28" fmla="*/ 99 w 165"/>
                <a:gd name="T29" fmla="*/ 144 h 182"/>
                <a:gd name="T30" fmla="*/ 102 w 165"/>
                <a:gd name="T31" fmla="*/ 163 h 182"/>
                <a:gd name="T32" fmla="*/ 119 w 165"/>
                <a:gd name="T33" fmla="*/ 171 h 182"/>
                <a:gd name="T34" fmla="*/ 126 w 165"/>
                <a:gd name="T3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82">
                  <a:moveTo>
                    <a:pt x="126" y="182"/>
                  </a:moveTo>
                  <a:cubicBezTo>
                    <a:pt x="96" y="182"/>
                    <a:pt x="69" y="182"/>
                    <a:pt x="42" y="182"/>
                  </a:cubicBezTo>
                  <a:cubicBezTo>
                    <a:pt x="38" y="173"/>
                    <a:pt x="42" y="171"/>
                    <a:pt x="49" y="171"/>
                  </a:cubicBezTo>
                  <a:cubicBezTo>
                    <a:pt x="60" y="170"/>
                    <a:pt x="65" y="164"/>
                    <a:pt x="65" y="154"/>
                  </a:cubicBezTo>
                  <a:cubicBezTo>
                    <a:pt x="65" y="109"/>
                    <a:pt x="65" y="65"/>
                    <a:pt x="65" y="19"/>
                  </a:cubicBezTo>
                  <a:cubicBezTo>
                    <a:pt x="58" y="18"/>
                    <a:pt x="53" y="18"/>
                    <a:pt x="48" y="17"/>
                  </a:cubicBezTo>
                  <a:cubicBezTo>
                    <a:pt x="33" y="17"/>
                    <a:pt x="21" y="23"/>
                    <a:pt x="17" y="40"/>
                  </a:cubicBezTo>
                  <a:cubicBezTo>
                    <a:pt x="15" y="48"/>
                    <a:pt x="12" y="53"/>
                    <a:pt x="0" y="48"/>
                  </a:cubicBezTo>
                  <a:cubicBezTo>
                    <a:pt x="1" y="33"/>
                    <a:pt x="3" y="17"/>
                    <a:pt x="4" y="0"/>
                  </a:cubicBezTo>
                  <a:cubicBezTo>
                    <a:pt x="56" y="0"/>
                    <a:pt x="108" y="0"/>
                    <a:pt x="161" y="0"/>
                  </a:cubicBezTo>
                  <a:cubicBezTo>
                    <a:pt x="165" y="16"/>
                    <a:pt x="163" y="33"/>
                    <a:pt x="162" y="49"/>
                  </a:cubicBezTo>
                  <a:cubicBezTo>
                    <a:pt x="156" y="51"/>
                    <a:pt x="152" y="52"/>
                    <a:pt x="148" y="45"/>
                  </a:cubicBezTo>
                  <a:cubicBezTo>
                    <a:pt x="135" y="16"/>
                    <a:pt x="133" y="15"/>
                    <a:pt x="101" y="19"/>
                  </a:cubicBezTo>
                  <a:cubicBezTo>
                    <a:pt x="100" y="24"/>
                    <a:pt x="99" y="29"/>
                    <a:pt x="99" y="34"/>
                  </a:cubicBezTo>
                  <a:cubicBezTo>
                    <a:pt x="99" y="71"/>
                    <a:pt x="99" y="107"/>
                    <a:pt x="99" y="144"/>
                  </a:cubicBezTo>
                  <a:cubicBezTo>
                    <a:pt x="99" y="150"/>
                    <a:pt x="99" y="158"/>
                    <a:pt x="102" y="163"/>
                  </a:cubicBezTo>
                  <a:cubicBezTo>
                    <a:pt x="106" y="168"/>
                    <a:pt x="114" y="168"/>
                    <a:pt x="119" y="171"/>
                  </a:cubicBezTo>
                  <a:cubicBezTo>
                    <a:pt x="122" y="173"/>
                    <a:pt x="123" y="177"/>
                    <a:pt x="126"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0">
              <a:extLst>
                <a:ext uri="{FF2B5EF4-FFF2-40B4-BE49-F238E27FC236}">
                  <a16:creationId xmlns:a16="http://schemas.microsoft.com/office/drawing/2014/main" id="{B8414162-E396-4511-A309-4F9305EB2F5E}"/>
                </a:ext>
              </a:extLst>
            </p:cNvPr>
            <p:cNvSpPr>
              <a:spLocks/>
            </p:cNvSpPr>
            <p:nvPr userDrawn="1"/>
          </p:nvSpPr>
          <p:spPr bwMode="auto">
            <a:xfrm>
              <a:off x="5306834" y="3130312"/>
              <a:ext cx="96037" cy="103946"/>
            </a:xfrm>
            <a:custGeom>
              <a:avLst/>
              <a:gdLst>
                <a:gd name="T0" fmla="*/ 63 w 169"/>
                <a:gd name="T1" fmla="*/ 166 h 184"/>
                <a:gd name="T2" fmla="*/ 116 w 169"/>
                <a:gd name="T3" fmla="*/ 165 h 184"/>
                <a:gd name="T4" fmla="*/ 150 w 169"/>
                <a:gd name="T5" fmla="*/ 141 h 184"/>
                <a:gd name="T6" fmla="*/ 169 w 169"/>
                <a:gd name="T7" fmla="*/ 133 h 184"/>
                <a:gd name="T8" fmla="*/ 155 w 169"/>
                <a:gd name="T9" fmla="*/ 183 h 184"/>
                <a:gd name="T10" fmla="*/ 3 w 169"/>
                <a:gd name="T11" fmla="*/ 183 h 184"/>
                <a:gd name="T12" fmla="*/ 12 w 169"/>
                <a:gd name="T13" fmla="*/ 172 h 184"/>
                <a:gd name="T14" fmla="*/ 26 w 169"/>
                <a:gd name="T15" fmla="*/ 154 h 184"/>
                <a:gd name="T16" fmla="*/ 26 w 169"/>
                <a:gd name="T17" fmla="*/ 30 h 184"/>
                <a:gd name="T18" fmla="*/ 13 w 169"/>
                <a:gd name="T19" fmla="*/ 13 h 184"/>
                <a:gd name="T20" fmla="*/ 0 w 169"/>
                <a:gd name="T21" fmla="*/ 8 h 184"/>
                <a:gd name="T22" fmla="*/ 8 w 169"/>
                <a:gd name="T23" fmla="*/ 0 h 184"/>
                <a:gd name="T24" fmla="*/ 83 w 169"/>
                <a:gd name="T25" fmla="*/ 0 h 184"/>
                <a:gd name="T26" fmla="*/ 79 w 169"/>
                <a:gd name="T27" fmla="*/ 12 h 184"/>
                <a:gd name="T28" fmla="*/ 62 w 169"/>
                <a:gd name="T29" fmla="*/ 37 h 184"/>
                <a:gd name="T30" fmla="*/ 62 w 169"/>
                <a:gd name="T31" fmla="*/ 147 h 184"/>
                <a:gd name="T32" fmla="*/ 63 w 169"/>
                <a:gd name="T33" fmla="*/ 16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84">
                  <a:moveTo>
                    <a:pt x="63" y="166"/>
                  </a:moveTo>
                  <a:cubicBezTo>
                    <a:pt x="82" y="166"/>
                    <a:pt x="99" y="166"/>
                    <a:pt x="116" y="165"/>
                  </a:cubicBezTo>
                  <a:cubicBezTo>
                    <a:pt x="132" y="164"/>
                    <a:pt x="143" y="155"/>
                    <a:pt x="150" y="141"/>
                  </a:cubicBezTo>
                  <a:cubicBezTo>
                    <a:pt x="155" y="131"/>
                    <a:pt x="155" y="131"/>
                    <a:pt x="169" y="133"/>
                  </a:cubicBezTo>
                  <a:cubicBezTo>
                    <a:pt x="164" y="149"/>
                    <a:pt x="160" y="165"/>
                    <a:pt x="155" y="183"/>
                  </a:cubicBezTo>
                  <a:cubicBezTo>
                    <a:pt x="104" y="183"/>
                    <a:pt x="54" y="184"/>
                    <a:pt x="3" y="183"/>
                  </a:cubicBezTo>
                  <a:cubicBezTo>
                    <a:pt x="1" y="173"/>
                    <a:pt x="6" y="172"/>
                    <a:pt x="12" y="172"/>
                  </a:cubicBezTo>
                  <a:cubicBezTo>
                    <a:pt x="23" y="171"/>
                    <a:pt x="26" y="164"/>
                    <a:pt x="26" y="154"/>
                  </a:cubicBezTo>
                  <a:cubicBezTo>
                    <a:pt x="26" y="113"/>
                    <a:pt x="26" y="71"/>
                    <a:pt x="26" y="30"/>
                  </a:cubicBezTo>
                  <a:cubicBezTo>
                    <a:pt x="26" y="21"/>
                    <a:pt x="23" y="15"/>
                    <a:pt x="13" y="13"/>
                  </a:cubicBezTo>
                  <a:cubicBezTo>
                    <a:pt x="10" y="12"/>
                    <a:pt x="6" y="10"/>
                    <a:pt x="0" y="8"/>
                  </a:cubicBezTo>
                  <a:cubicBezTo>
                    <a:pt x="4" y="5"/>
                    <a:pt x="6" y="0"/>
                    <a:pt x="8" y="0"/>
                  </a:cubicBezTo>
                  <a:cubicBezTo>
                    <a:pt x="33" y="0"/>
                    <a:pt x="59" y="0"/>
                    <a:pt x="83" y="0"/>
                  </a:cubicBezTo>
                  <a:cubicBezTo>
                    <a:pt x="86" y="7"/>
                    <a:pt x="86" y="10"/>
                    <a:pt x="79" y="12"/>
                  </a:cubicBezTo>
                  <a:cubicBezTo>
                    <a:pt x="62" y="18"/>
                    <a:pt x="62" y="19"/>
                    <a:pt x="62" y="37"/>
                  </a:cubicBezTo>
                  <a:cubicBezTo>
                    <a:pt x="62" y="74"/>
                    <a:pt x="62" y="110"/>
                    <a:pt x="62" y="147"/>
                  </a:cubicBezTo>
                  <a:cubicBezTo>
                    <a:pt x="62" y="152"/>
                    <a:pt x="62" y="157"/>
                    <a:pt x="63"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1">
              <a:extLst>
                <a:ext uri="{FF2B5EF4-FFF2-40B4-BE49-F238E27FC236}">
                  <a16:creationId xmlns:a16="http://schemas.microsoft.com/office/drawing/2014/main" id="{A76EAFDF-50C7-460B-8733-15B38EE8BAFE}"/>
                </a:ext>
              </a:extLst>
            </p:cNvPr>
            <p:cNvSpPr>
              <a:spLocks/>
            </p:cNvSpPr>
            <p:nvPr userDrawn="1"/>
          </p:nvSpPr>
          <p:spPr bwMode="auto">
            <a:xfrm>
              <a:off x="5462188" y="3130878"/>
              <a:ext cx="51408" cy="102252"/>
            </a:xfrm>
            <a:custGeom>
              <a:avLst/>
              <a:gdLst>
                <a:gd name="T0" fmla="*/ 89 w 91"/>
                <a:gd name="T1" fmla="*/ 181 h 181"/>
                <a:gd name="T2" fmla="*/ 4 w 91"/>
                <a:gd name="T3" fmla="*/ 181 h 181"/>
                <a:gd name="T4" fmla="*/ 11 w 91"/>
                <a:gd name="T5" fmla="*/ 171 h 181"/>
                <a:gd name="T6" fmla="*/ 28 w 91"/>
                <a:gd name="T7" fmla="*/ 151 h 181"/>
                <a:gd name="T8" fmla="*/ 28 w 91"/>
                <a:gd name="T9" fmla="*/ 31 h 181"/>
                <a:gd name="T10" fmla="*/ 13 w 91"/>
                <a:gd name="T11" fmla="*/ 12 h 181"/>
                <a:gd name="T12" fmla="*/ 4 w 91"/>
                <a:gd name="T13" fmla="*/ 0 h 181"/>
                <a:gd name="T14" fmla="*/ 87 w 91"/>
                <a:gd name="T15" fmla="*/ 0 h 181"/>
                <a:gd name="T16" fmla="*/ 91 w 91"/>
                <a:gd name="T17" fmla="*/ 7 h 181"/>
                <a:gd name="T18" fmla="*/ 62 w 91"/>
                <a:gd name="T19" fmla="*/ 50 h 181"/>
                <a:gd name="T20" fmla="*/ 62 w 91"/>
                <a:gd name="T21" fmla="*/ 134 h 181"/>
                <a:gd name="T22" fmla="*/ 63 w 91"/>
                <a:gd name="T23" fmla="*/ 154 h 181"/>
                <a:gd name="T24" fmla="*/ 79 w 91"/>
                <a:gd name="T25" fmla="*/ 171 h 181"/>
                <a:gd name="T26" fmla="*/ 89 w 91"/>
                <a:gd name="T2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181">
                  <a:moveTo>
                    <a:pt x="89" y="181"/>
                  </a:moveTo>
                  <a:cubicBezTo>
                    <a:pt x="61" y="181"/>
                    <a:pt x="32" y="181"/>
                    <a:pt x="4" y="181"/>
                  </a:cubicBezTo>
                  <a:cubicBezTo>
                    <a:pt x="1" y="174"/>
                    <a:pt x="5" y="172"/>
                    <a:pt x="11" y="171"/>
                  </a:cubicBezTo>
                  <a:cubicBezTo>
                    <a:pt x="27" y="167"/>
                    <a:pt x="28" y="167"/>
                    <a:pt x="28" y="151"/>
                  </a:cubicBezTo>
                  <a:cubicBezTo>
                    <a:pt x="28" y="111"/>
                    <a:pt x="27" y="71"/>
                    <a:pt x="28" y="31"/>
                  </a:cubicBezTo>
                  <a:cubicBezTo>
                    <a:pt x="28" y="20"/>
                    <a:pt x="24" y="13"/>
                    <a:pt x="13" y="12"/>
                  </a:cubicBezTo>
                  <a:cubicBezTo>
                    <a:pt x="7" y="11"/>
                    <a:pt x="0" y="10"/>
                    <a:pt x="4" y="0"/>
                  </a:cubicBezTo>
                  <a:cubicBezTo>
                    <a:pt x="32" y="0"/>
                    <a:pt x="59" y="0"/>
                    <a:pt x="87" y="0"/>
                  </a:cubicBezTo>
                  <a:cubicBezTo>
                    <a:pt x="88" y="0"/>
                    <a:pt x="89" y="4"/>
                    <a:pt x="91" y="7"/>
                  </a:cubicBezTo>
                  <a:cubicBezTo>
                    <a:pt x="62" y="18"/>
                    <a:pt x="62" y="18"/>
                    <a:pt x="62" y="50"/>
                  </a:cubicBezTo>
                  <a:cubicBezTo>
                    <a:pt x="62" y="78"/>
                    <a:pt x="62" y="106"/>
                    <a:pt x="62" y="134"/>
                  </a:cubicBezTo>
                  <a:cubicBezTo>
                    <a:pt x="62" y="141"/>
                    <a:pt x="63" y="147"/>
                    <a:pt x="63" y="154"/>
                  </a:cubicBezTo>
                  <a:cubicBezTo>
                    <a:pt x="63" y="164"/>
                    <a:pt x="68" y="170"/>
                    <a:pt x="79" y="171"/>
                  </a:cubicBezTo>
                  <a:cubicBezTo>
                    <a:pt x="85" y="171"/>
                    <a:pt x="91" y="171"/>
                    <a:pt x="89"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9">
              <a:extLst>
                <a:ext uri="{FF2B5EF4-FFF2-40B4-BE49-F238E27FC236}">
                  <a16:creationId xmlns:a16="http://schemas.microsoft.com/office/drawing/2014/main" id="{9CA27D63-9159-48DE-9E45-CF30639D0DA2}"/>
                </a:ext>
              </a:extLst>
            </p:cNvPr>
            <p:cNvSpPr>
              <a:spLocks noEditPoints="1"/>
            </p:cNvSpPr>
            <p:nvPr userDrawn="1"/>
          </p:nvSpPr>
          <p:spPr bwMode="auto">
            <a:xfrm>
              <a:off x="3764022" y="3169857"/>
              <a:ext cx="46889" cy="53103"/>
            </a:xfrm>
            <a:custGeom>
              <a:avLst/>
              <a:gdLst>
                <a:gd name="T0" fmla="*/ 83 w 83"/>
                <a:gd name="T1" fmla="*/ 87 h 94"/>
                <a:gd name="T2" fmla="*/ 57 w 83"/>
                <a:gd name="T3" fmla="*/ 66 h 94"/>
                <a:gd name="T4" fmla="*/ 27 w 83"/>
                <a:gd name="T5" fmla="*/ 64 h 94"/>
                <a:gd name="T6" fmla="*/ 0 w 83"/>
                <a:gd name="T7" fmla="*/ 81 h 94"/>
                <a:gd name="T8" fmla="*/ 32 w 83"/>
                <a:gd name="T9" fmla="*/ 3 h 94"/>
                <a:gd name="T10" fmla="*/ 55 w 83"/>
                <a:gd name="T11" fmla="*/ 13 h 94"/>
                <a:gd name="T12" fmla="*/ 81 w 83"/>
                <a:gd name="T13" fmla="*/ 78 h 94"/>
                <a:gd name="T14" fmla="*/ 83 w 83"/>
                <a:gd name="T15" fmla="*/ 87 h 94"/>
                <a:gd name="T16" fmla="*/ 53 w 83"/>
                <a:gd name="T17" fmla="*/ 48 h 94"/>
                <a:gd name="T18" fmla="*/ 41 w 83"/>
                <a:gd name="T19" fmla="*/ 20 h 94"/>
                <a:gd name="T20" fmla="*/ 31 w 83"/>
                <a:gd name="T21" fmla="*/ 48 h 94"/>
                <a:gd name="T22" fmla="*/ 53 w 83"/>
                <a:gd name="T23"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94">
                  <a:moveTo>
                    <a:pt x="83" y="87"/>
                  </a:moveTo>
                  <a:cubicBezTo>
                    <a:pt x="64" y="94"/>
                    <a:pt x="65" y="77"/>
                    <a:pt x="57" y="66"/>
                  </a:cubicBezTo>
                  <a:cubicBezTo>
                    <a:pt x="48" y="65"/>
                    <a:pt x="37" y="65"/>
                    <a:pt x="27" y="64"/>
                  </a:cubicBezTo>
                  <a:cubicBezTo>
                    <a:pt x="16" y="85"/>
                    <a:pt x="16" y="85"/>
                    <a:pt x="0" y="81"/>
                  </a:cubicBezTo>
                  <a:cubicBezTo>
                    <a:pt x="11" y="54"/>
                    <a:pt x="21" y="28"/>
                    <a:pt x="32" y="3"/>
                  </a:cubicBezTo>
                  <a:cubicBezTo>
                    <a:pt x="50" y="0"/>
                    <a:pt x="50" y="0"/>
                    <a:pt x="55" y="13"/>
                  </a:cubicBezTo>
                  <a:cubicBezTo>
                    <a:pt x="64" y="35"/>
                    <a:pt x="73" y="56"/>
                    <a:pt x="81" y="78"/>
                  </a:cubicBezTo>
                  <a:cubicBezTo>
                    <a:pt x="82" y="81"/>
                    <a:pt x="82" y="84"/>
                    <a:pt x="83" y="87"/>
                  </a:cubicBezTo>
                  <a:close/>
                  <a:moveTo>
                    <a:pt x="53" y="48"/>
                  </a:moveTo>
                  <a:cubicBezTo>
                    <a:pt x="49" y="39"/>
                    <a:pt x="46" y="31"/>
                    <a:pt x="41" y="20"/>
                  </a:cubicBezTo>
                  <a:cubicBezTo>
                    <a:pt x="37" y="32"/>
                    <a:pt x="34" y="39"/>
                    <a:pt x="31" y="48"/>
                  </a:cubicBezTo>
                  <a:cubicBezTo>
                    <a:pt x="40" y="48"/>
                    <a:pt x="45" y="48"/>
                    <a:pt x="5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60">
              <a:extLst>
                <a:ext uri="{FF2B5EF4-FFF2-40B4-BE49-F238E27FC236}">
                  <a16:creationId xmlns:a16="http://schemas.microsoft.com/office/drawing/2014/main" id="{3DEF71E3-27D0-47F7-9BAD-B6E8C416D668}"/>
                </a:ext>
              </a:extLst>
            </p:cNvPr>
            <p:cNvSpPr>
              <a:spLocks/>
            </p:cNvSpPr>
            <p:nvPr userDrawn="1"/>
          </p:nvSpPr>
          <p:spPr bwMode="auto">
            <a:xfrm>
              <a:off x="3810346" y="3166468"/>
              <a:ext cx="48019" cy="54798"/>
            </a:xfrm>
            <a:custGeom>
              <a:avLst/>
              <a:gdLst>
                <a:gd name="T0" fmla="*/ 84 w 84"/>
                <a:gd name="T1" fmla="*/ 57 h 97"/>
                <a:gd name="T2" fmla="*/ 55 w 84"/>
                <a:gd name="T3" fmla="*/ 93 h 97"/>
                <a:gd name="T4" fmla="*/ 14 w 84"/>
                <a:gd name="T5" fmla="*/ 83 h 97"/>
                <a:gd name="T6" fmla="*/ 10 w 84"/>
                <a:gd name="T7" fmla="*/ 24 h 97"/>
                <a:gd name="T8" fmla="*/ 61 w 84"/>
                <a:gd name="T9" fmla="*/ 6 h 97"/>
                <a:gd name="T10" fmla="*/ 82 w 84"/>
                <a:gd name="T11" fmla="*/ 32 h 97"/>
                <a:gd name="T12" fmla="*/ 63 w 84"/>
                <a:gd name="T13" fmla="*/ 28 h 97"/>
                <a:gd name="T14" fmla="*/ 24 w 84"/>
                <a:gd name="T15" fmla="*/ 35 h 97"/>
                <a:gd name="T16" fmla="*/ 22 w 84"/>
                <a:gd name="T17" fmla="*/ 61 h 97"/>
                <a:gd name="T18" fmla="*/ 40 w 84"/>
                <a:gd name="T19" fmla="*/ 80 h 97"/>
                <a:gd name="T20" fmla="*/ 64 w 84"/>
                <a:gd name="T21" fmla="*/ 66 h 97"/>
                <a:gd name="T22" fmla="*/ 84 w 84"/>
                <a:gd name="T23"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97">
                  <a:moveTo>
                    <a:pt x="84" y="57"/>
                  </a:moveTo>
                  <a:cubicBezTo>
                    <a:pt x="82" y="78"/>
                    <a:pt x="72" y="89"/>
                    <a:pt x="55" y="93"/>
                  </a:cubicBezTo>
                  <a:cubicBezTo>
                    <a:pt x="40" y="97"/>
                    <a:pt x="25" y="94"/>
                    <a:pt x="14" y="83"/>
                  </a:cubicBezTo>
                  <a:cubicBezTo>
                    <a:pt x="2" y="70"/>
                    <a:pt x="0" y="40"/>
                    <a:pt x="10" y="24"/>
                  </a:cubicBezTo>
                  <a:cubicBezTo>
                    <a:pt x="19" y="10"/>
                    <a:pt x="40" y="0"/>
                    <a:pt x="61" y="6"/>
                  </a:cubicBezTo>
                  <a:cubicBezTo>
                    <a:pt x="74" y="10"/>
                    <a:pt x="81" y="18"/>
                    <a:pt x="82" y="32"/>
                  </a:cubicBezTo>
                  <a:cubicBezTo>
                    <a:pt x="74" y="36"/>
                    <a:pt x="69" y="35"/>
                    <a:pt x="63" y="28"/>
                  </a:cubicBezTo>
                  <a:cubicBezTo>
                    <a:pt x="49" y="13"/>
                    <a:pt x="31" y="16"/>
                    <a:pt x="24" y="35"/>
                  </a:cubicBezTo>
                  <a:cubicBezTo>
                    <a:pt x="21" y="43"/>
                    <a:pt x="21" y="52"/>
                    <a:pt x="22" y="61"/>
                  </a:cubicBezTo>
                  <a:cubicBezTo>
                    <a:pt x="24" y="70"/>
                    <a:pt x="29" y="78"/>
                    <a:pt x="40" y="80"/>
                  </a:cubicBezTo>
                  <a:cubicBezTo>
                    <a:pt x="51" y="81"/>
                    <a:pt x="60" y="77"/>
                    <a:pt x="64" y="66"/>
                  </a:cubicBezTo>
                  <a:cubicBezTo>
                    <a:pt x="68" y="56"/>
                    <a:pt x="73" y="55"/>
                    <a:pt x="84"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61">
              <a:extLst>
                <a:ext uri="{FF2B5EF4-FFF2-40B4-BE49-F238E27FC236}">
                  <a16:creationId xmlns:a16="http://schemas.microsoft.com/office/drawing/2014/main" id="{994676FF-6F89-408E-AC27-C7F37D52E616}"/>
                </a:ext>
              </a:extLst>
            </p:cNvPr>
            <p:cNvSpPr>
              <a:spLocks/>
            </p:cNvSpPr>
            <p:nvPr userDrawn="1"/>
          </p:nvSpPr>
          <p:spPr bwMode="auto">
            <a:xfrm>
              <a:off x="3549351" y="3015633"/>
              <a:ext cx="33896" cy="63837"/>
            </a:xfrm>
            <a:custGeom>
              <a:avLst/>
              <a:gdLst>
                <a:gd name="T0" fmla="*/ 46 w 60"/>
                <a:gd name="T1" fmla="*/ 68 h 113"/>
                <a:gd name="T2" fmla="*/ 46 w 60"/>
                <a:gd name="T3" fmla="*/ 28 h 113"/>
                <a:gd name="T4" fmla="*/ 60 w 60"/>
                <a:gd name="T5" fmla="*/ 38 h 113"/>
                <a:gd name="T6" fmla="*/ 60 w 60"/>
                <a:gd name="T7" fmla="*/ 112 h 113"/>
                <a:gd name="T8" fmla="*/ 41 w 60"/>
                <a:gd name="T9" fmla="*/ 97 h 113"/>
                <a:gd name="T10" fmla="*/ 17 w 60"/>
                <a:gd name="T11" fmla="*/ 45 h 113"/>
                <a:gd name="T12" fmla="*/ 17 w 60"/>
                <a:gd name="T13" fmla="*/ 88 h 113"/>
                <a:gd name="T14" fmla="*/ 0 w 60"/>
                <a:gd name="T15" fmla="*/ 75 h 113"/>
                <a:gd name="T16" fmla="*/ 0 w 60"/>
                <a:gd name="T17" fmla="*/ 0 h 113"/>
                <a:gd name="T18" fmla="*/ 20 w 60"/>
                <a:gd name="T19" fmla="*/ 15 h 113"/>
                <a:gd name="T20" fmla="*/ 38 w 60"/>
                <a:gd name="T21" fmla="*/ 59 h 113"/>
                <a:gd name="T22" fmla="*/ 43 w 60"/>
                <a:gd name="T23" fmla="*/ 69 h 113"/>
                <a:gd name="T24" fmla="*/ 46 w 60"/>
                <a:gd name="T25"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13">
                  <a:moveTo>
                    <a:pt x="46" y="68"/>
                  </a:moveTo>
                  <a:cubicBezTo>
                    <a:pt x="46" y="55"/>
                    <a:pt x="46" y="41"/>
                    <a:pt x="46" y="28"/>
                  </a:cubicBezTo>
                  <a:cubicBezTo>
                    <a:pt x="57" y="26"/>
                    <a:pt x="60" y="31"/>
                    <a:pt x="60" y="38"/>
                  </a:cubicBezTo>
                  <a:cubicBezTo>
                    <a:pt x="60" y="63"/>
                    <a:pt x="60" y="87"/>
                    <a:pt x="60" y="112"/>
                  </a:cubicBezTo>
                  <a:cubicBezTo>
                    <a:pt x="47" y="113"/>
                    <a:pt x="44" y="105"/>
                    <a:pt x="41" y="97"/>
                  </a:cubicBezTo>
                  <a:cubicBezTo>
                    <a:pt x="34" y="79"/>
                    <a:pt x="27" y="62"/>
                    <a:pt x="17" y="45"/>
                  </a:cubicBezTo>
                  <a:cubicBezTo>
                    <a:pt x="17" y="59"/>
                    <a:pt x="17" y="73"/>
                    <a:pt x="17" y="88"/>
                  </a:cubicBezTo>
                  <a:cubicBezTo>
                    <a:pt x="6" y="86"/>
                    <a:pt x="0" y="84"/>
                    <a:pt x="0" y="75"/>
                  </a:cubicBezTo>
                  <a:cubicBezTo>
                    <a:pt x="0" y="50"/>
                    <a:pt x="0" y="26"/>
                    <a:pt x="0" y="0"/>
                  </a:cubicBezTo>
                  <a:cubicBezTo>
                    <a:pt x="11" y="1"/>
                    <a:pt x="17" y="6"/>
                    <a:pt x="20" y="15"/>
                  </a:cubicBezTo>
                  <a:cubicBezTo>
                    <a:pt x="26" y="30"/>
                    <a:pt x="32" y="45"/>
                    <a:pt x="38" y="59"/>
                  </a:cubicBezTo>
                  <a:cubicBezTo>
                    <a:pt x="39" y="63"/>
                    <a:pt x="42" y="66"/>
                    <a:pt x="43" y="69"/>
                  </a:cubicBezTo>
                  <a:cubicBezTo>
                    <a:pt x="44" y="69"/>
                    <a:pt x="45" y="69"/>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62">
              <a:extLst>
                <a:ext uri="{FF2B5EF4-FFF2-40B4-BE49-F238E27FC236}">
                  <a16:creationId xmlns:a16="http://schemas.microsoft.com/office/drawing/2014/main" id="{67A82E34-E6F7-4894-A179-2DC00576A167}"/>
                </a:ext>
              </a:extLst>
            </p:cNvPr>
            <p:cNvSpPr>
              <a:spLocks noEditPoints="1"/>
            </p:cNvSpPr>
            <p:nvPr userDrawn="1"/>
          </p:nvSpPr>
          <p:spPr bwMode="auto">
            <a:xfrm>
              <a:off x="3640304" y="3064781"/>
              <a:ext cx="42934" cy="55363"/>
            </a:xfrm>
            <a:custGeom>
              <a:avLst/>
              <a:gdLst>
                <a:gd name="T0" fmla="*/ 33 w 76"/>
                <a:gd name="T1" fmla="*/ 0 h 98"/>
                <a:gd name="T2" fmla="*/ 48 w 76"/>
                <a:gd name="T3" fmla="*/ 13 h 98"/>
                <a:gd name="T4" fmla="*/ 76 w 76"/>
                <a:gd name="T5" fmla="*/ 95 h 98"/>
                <a:gd name="T6" fmla="*/ 73 w 76"/>
                <a:gd name="T7" fmla="*/ 98 h 98"/>
                <a:gd name="T8" fmla="*/ 60 w 76"/>
                <a:gd name="T9" fmla="*/ 90 h 98"/>
                <a:gd name="T10" fmla="*/ 26 w 76"/>
                <a:gd name="T11" fmla="*/ 63 h 98"/>
                <a:gd name="T12" fmla="*/ 16 w 76"/>
                <a:gd name="T13" fmla="*/ 79 h 98"/>
                <a:gd name="T14" fmla="*/ 0 w 76"/>
                <a:gd name="T15" fmla="*/ 74 h 98"/>
                <a:gd name="T16" fmla="*/ 33 w 76"/>
                <a:gd name="T17" fmla="*/ 0 h 98"/>
                <a:gd name="T18" fmla="*/ 41 w 76"/>
                <a:gd name="T19" fmla="*/ 29 h 98"/>
                <a:gd name="T20" fmla="*/ 38 w 76"/>
                <a:gd name="T21" fmla="*/ 29 h 98"/>
                <a:gd name="T22" fmla="*/ 30 w 76"/>
                <a:gd name="T23" fmla="*/ 50 h 98"/>
                <a:gd name="T24" fmla="*/ 48 w 76"/>
                <a:gd name="T25" fmla="*/ 55 h 98"/>
                <a:gd name="T26" fmla="*/ 41 w 76"/>
                <a:gd name="T27"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8">
                  <a:moveTo>
                    <a:pt x="33" y="0"/>
                  </a:moveTo>
                  <a:cubicBezTo>
                    <a:pt x="39" y="5"/>
                    <a:pt x="47" y="8"/>
                    <a:pt x="48" y="13"/>
                  </a:cubicBezTo>
                  <a:cubicBezTo>
                    <a:pt x="58" y="40"/>
                    <a:pt x="67" y="68"/>
                    <a:pt x="76" y="95"/>
                  </a:cubicBezTo>
                  <a:cubicBezTo>
                    <a:pt x="75" y="96"/>
                    <a:pt x="74" y="97"/>
                    <a:pt x="73" y="98"/>
                  </a:cubicBezTo>
                  <a:cubicBezTo>
                    <a:pt x="68" y="96"/>
                    <a:pt x="61" y="94"/>
                    <a:pt x="60" y="90"/>
                  </a:cubicBezTo>
                  <a:cubicBezTo>
                    <a:pt x="57" y="71"/>
                    <a:pt x="42" y="68"/>
                    <a:pt x="26" y="63"/>
                  </a:cubicBezTo>
                  <a:cubicBezTo>
                    <a:pt x="23" y="68"/>
                    <a:pt x="20" y="73"/>
                    <a:pt x="16" y="79"/>
                  </a:cubicBezTo>
                  <a:cubicBezTo>
                    <a:pt x="11" y="78"/>
                    <a:pt x="7" y="76"/>
                    <a:pt x="0" y="74"/>
                  </a:cubicBezTo>
                  <a:cubicBezTo>
                    <a:pt x="11" y="50"/>
                    <a:pt x="21" y="26"/>
                    <a:pt x="33" y="0"/>
                  </a:cubicBezTo>
                  <a:close/>
                  <a:moveTo>
                    <a:pt x="41" y="29"/>
                  </a:moveTo>
                  <a:cubicBezTo>
                    <a:pt x="40" y="29"/>
                    <a:pt x="39" y="29"/>
                    <a:pt x="38" y="29"/>
                  </a:cubicBezTo>
                  <a:cubicBezTo>
                    <a:pt x="35" y="36"/>
                    <a:pt x="33" y="42"/>
                    <a:pt x="30" y="50"/>
                  </a:cubicBezTo>
                  <a:cubicBezTo>
                    <a:pt x="37" y="52"/>
                    <a:pt x="41" y="53"/>
                    <a:pt x="48" y="55"/>
                  </a:cubicBezTo>
                  <a:cubicBezTo>
                    <a:pt x="45" y="45"/>
                    <a:pt x="43" y="37"/>
                    <a:pt x="4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63">
              <a:extLst>
                <a:ext uri="{FF2B5EF4-FFF2-40B4-BE49-F238E27FC236}">
                  <a16:creationId xmlns:a16="http://schemas.microsoft.com/office/drawing/2014/main" id="{55580DF4-74F3-440E-ACBE-2DCE1CCA14AA}"/>
                </a:ext>
              </a:extLst>
            </p:cNvPr>
            <p:cNvSpPr>
              <a:spLocks/>
            </p:cNvSpPr>
            <p:nvPr userDrawn="1"/>
          </p:nvSpPr>
          <p:spPr bwMode="auto">
            <a:xfrm>
              <a:off x="3513761" y="2992471"/>
              <a:ext cx="31071" cy="65531"/>
            </a:xfrm>
            <a:custGeom>
              <a:avLst/>
              <a:gdLst>
                <a:gd name="T0" fmla="*/ 49 w 54"/>
                <a:gd name="T1" fmla="*/ 115 h 115"/>
                <a:gd name="T2" fmla="*/ 5 w 54"/>
                <a:gd name="T3" fmla="*/ 85 h 115"/>
                <a:gd name="T4" fmla="*/ 1 w 54"/>
                <a:gd name="T5" fmla="*/ 75 h 115"/>
                <a:gd name="T6" fmla="*/ 0 w 54"/>
                <a:gd name="T7" fmla="*/ 0 h 115"/>
                <a:gd name="T8" fmla="*/ 47 w 54"/>
                <a:gd name="T9" fmla="*/ 30 h 115"/>
                <a:gd name="T10" fmla="*/ 50 w 54"/>
                <a:gd name="T11" fmla="*/ 44 h 115"/>
                <a:gd name="T12" fmla="*/ 16 w 54"/>
                <a:gd name="T13" fmla="*/ 25 h 115"/>
                <a:gd name="T14" fmla="*/ 20 w 54"/>
                <a:gd name="T15" fmla="*/ 44 h 115"/>
                <a:gd name="T16" fmla="*/ 42 w 54"/>
                <a:gd name="T17" fmla="*/ 58 h 115"/>
                <a:gd name="T18" fmla="*/ 45 w 54"/>
                <a:gd name="T19" fmla="*/ 74 h 115"/>
                <a:gd name="T20" fmla="*/ 18 w 54"/>
                <a:gd name="T21" fmla="*/ 59 h 115"/>
                <a:gd name="T22" fmla="*/ 21 w 54"/>
                <a:gd name="T23" fmla="*/ 81 h 115"/>
                <a:gd name="T24" fmla="*/ 45 w 54"/>
                <a:gd name="T25" fmla="*/ 96 h 115"/>
                <a:gd name="T26" fmla="*/ 49 w 54"/>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115">
                  <a:moveTo>
                    <a:pt x="49" y="115"/>
                  </a:moveTo>
                  <a:cubicBezTo>
                    <a:pt x="34" y="105"/>
                    <a:pt x="19" y="96"/>
                    <a:pt x="5" y="85"/>
                  </a:cubicBezTo>
                  <a:cubicBezTo>
                    <a:pt x="2" y="84"/>
                    <a:pt x="1" y="79"/>
                    <a:pt x="1" y="75"/>
                  </a:cubicBezTo>
                  <a:cubicBezTo>
                    <a:pt x="0" y="51"/>
                    <a:pt x="0" y="27"/>
                    <a:pt x="0" y="0"/>
                  </a:cubicBezTo>
                  <a:cubicBezTo>
                    <a:pt x="19" y="9"/>
                    <a:pt x="33" y="19"/>
                    <a:pt x="47" y="30"/>
                  </a:cubicBezTo>
                  <a:cubicBezTo>
                    <a:pt x="49" y="31"/>
                    <a:pt x="49" y="37"/>
                    <a:pt x="50" y="44"/>
                  </a:cubicBezTo>
                  <a:cubicBezTo>
                    <a:pt x="37" y="37"/>
                    <a:pt x="27" y="31"/>
                    <a:pt x="16" y="25"/>
                  </a:cubicBezTo>
                  <a:cubicBezTo>
                    <a:pt x="12" y="33"/>
                    <a:pt x="12" y="39"/>
                    <a:pt x="20" y="44"/>
                  </a:cubicBezTo>
                  <a:cubicBezTo>
                    <a:pt x="27" y="49"/>
                    <a:pt x="34" y="54"/>
                    <a:pt x="42" y="58"/>
                  </a:cubicBezTo>
                  <a:cubicBezTo>
                    <a:pt x="47" y="62"/>
                    <a:pt x="51" y="66"/>
                    <a:pt x="45" y="74"/>
                  </a:cubicBezTo>
                  <a:cubicBezTo>
                    <a:pt x="36" y="69"/>
                    <a:pt x="27" y="64"/>
                    <a:pt x="18" y="59"/>
                  </a:cubicBezTo>
                  <a:cubicBezTo>
                    <a:pt x="12" y="72"/>
                    <a:pt x="12" y="74"/>
                    <a:pt x="21" y="81"/>
                  </a:cubicBezTo>
                  <a:cubicBezTo>
                    <a:pt x="29" y="87"/>
                    <a:pt x="37" y="91"/>
                    <a:pt x="45" y="96"/>
                  </a:cubicBezTo>
                  <a:cubicBezTo>
                    <a:pt x="51" y="100"/>
                    <a:pt x="54" y="105"/>
                    <a:pt x="49"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64">
              <a:extLst>
                <a:ext uri="{FF2B5EF4-FFF2-40B4-BE49-F238E27FC236}">
                  <a16:creationId xmlns:a16="http://schemas.microsoft.com/office/drawing/2014/main" id="{074F9F11-D80A-41CC-A602-4CC867B8C082}"/>
                </a:ext>
              </a:extLst>
            </p:cNvPr>
            <p:cNvSpPr>
              <a:spLocks/>
            </p:cNvSpPr>
            <p:nvPr userDrawn="1"/>
          </p:nvSpPr>
          <p:spPr bwMode="auto">
            <a:xfrm>
              <a:off x="3431846" y="2934283"/>
              <a:ext cx="26552" cy="58188"/>
            </a:xfrm>
            <a:custGeom>
              <a:avLst/>
              <a:gdLst>
                <a:gd name="T0" fmla="*/ 43 w 47"/>
                <a:gd name="T1" fmla="*/ 48 h 103"/>
                <a:gd name="T2" fmla="*/ 14 w 47"/>
                <a:gd name="T3" fmla="*/ 19 h 103"/>
                <a:gd name="T4" fmla="*/ 17 w 47"/>
                <a:gd name="T5" fmla="*/ 33 h 103"/>
                <a:gd name="T6" fmla="*/ 33 w 47"/>
                <a:gd name="T7" fmla="*/ 51 h 103"/>
                <a:gd name="T8" fmla="*/ 47 w 47"/>
                <a:gd name="T9" fmla="*/ 85 h 103"/>
                <a:gd name="T10" fmla="*/ 27 w 47"/>
                <a:gd name="T11" fmla="*/ 97 h 103"/>
                <a:gd name="T12" fmla="*/ 1 w 47"/>
                <a:gd name="T13" fmla="*/ 48 h 103"/>
                <a:gd name="T14" fmla="*/ 32 w 47"/>
                <a:gd name="T15" fmla="*/ 83 h 103"/>
                <a:gd name="T16" fmla="*/ 29 w 47"/>
                <a:gd name="T17" fmla="*/ 65 h 103"/>
                <a:gd name="T18" fmla="*/ 12 w 47"/>
                <a:gd name="T19" fmla="*/ 46 h 103"/>
                <a:gd name="T20" fmla="*/ 1 w 47"/>
                <a:gd name="T21" fmla="*/ 15 h 103"/>
                <a:gd name="T22" fmla="*/ 19 w 47"/>
                <a:gd name="T23" fmla="*/ 4 h 103"/>
                <a:gd name="T24" fmla="*/ 43 w 47"/>
                <a:gd name="T25" fmla="*/ 4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103">
                  <a:moveTo>
                    <a:pt x="43" y="48"/>
                  </a:moveTo>
                  <a:cubicBezTo>
                    <a:pt x="28" y="44"/>
                    <a:pt x="34" y="20"/>
                    <a:pt x="14" y="19"/>
                  </a:cubicBezTo>
                  <a:cubicBezTo>
                    <a:pt x="15" y="24"/>
                    <a:pt x="15" y="29"/>
                    <a:pt x="17" y="33"/>
                  </a:cubicBezTo>
                  <a:cubicBezTo>
                    <a:pt x="22" y="39"/>
                    <a:pt x="27" y="45"/>
                    <a:pt x="33" y="51"/>
                  </a:cubicBezTo>
                  <a:cubicBezTo>
                    <a:pt x="42" y="60"/>
                    <a:pt x="47" y="71"/>
                    <a:pt x="47" y="85"/>
                  </a:cubicBezTo>
                  <a:cubicBezTo>
                    <a:pt x="46" y="99"/>
                    <a:pt x="40" y="103"/>
                    <a:pt x="27" y="97"/>
                  </a:cubicBezTo>
                  <a:cubicBezTo>
                    <a:pt x="11" y="90"/>
                    <a:pt x="0" y="71"/>
                    <a:pt x="1" y="48"/>
                  </a:cubicBezTo>
                  <a:cubicBezTo>
                    <a:pt x="16" y="57"/>
                    <a:pt x="11" y="82"/>
                    <a:pt x="32" y="83"/>
                  </a:cubicBezTo>
                  <a:cubicBezTo>
                    <a:pt x="37" y="76"/>
                    <a:pt x="34" y="71"/>
                    <a:pt x="29" y="65"/>
                  </a:cubicBezTo>
                  <a:cubicBezTo>
                    <a:pt x="24" y="59"/>
                    <a:pt x="18" y="52"/>
                    <a:pt x="12" y="46"/>
                  </a:cubicBezTo>
                  <a:cubicBezTo>
                    <a:pt x="4" y="37"/>
                    <a:pt x="0" y="27"/>
                    <a:pt x="1" y="15"/>
                  </a:cubicBezTo>
                  <a:cubicBezTo>
                    <a:pt x="3" y="3"/>
                    <a:pt x="8" y="0"/>
                    <a:pt x="19" y="4"/>
                  </a:cubicBezTo>
                  <a:cubicBezTo>
                    <a:pt x="34" y="10"/>
                    <a:pt x="44" y="28"/>
                    <a:pt x="4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65">
              <a:extLst>
                <a:ext uri="{FF2B5EF4-FFF2-40B4-BE49-F238E27FC236}">
                  <a16:creationId xmlns:a16="http://schemas.microsoft.com/office/drawing/2014/main" id="{B5A0B188-4A0E-4793-89AB-819EBF0E616F}"/>
                </a:ext>
              </a:extLst>
            </p:cNvPr>
            <p:cNvSpPr>
              <a:spLocks/>
            </p:cNvSpPr>
            <p:nvPr userDrawn="1"/>
          </p:nvSpPr>
          <p:spPr bwMode="auto">
            <a:xfrm>
              <a:off x="3460658" y="2961400"/>
              <a:ext cx="34461" cy="58188"/>
            </a:xfrm>
            <a:custGeom>
              <a:avLst/>
              <a:gdLst>
                <a:gd name="T0" fmla="*/ 54 w 61"/>
                <a:gd name="T1" fmla="*/ 53 h 102"/>
                <a:gd name="T2" fmla="*/ 44 w 61"/>
                <a:gd name="T3" fmla="*/ 42 h 102"/>
                <a:gd name="T4" fmla="*/ 39 w 61"/>
                <a:gd name="T5" fmla="*/ 29 h 102"/>
                <a:gd name="T6" fmla="*/ 22 w 61"/>
                <a:gd name="T7" fmla="*/ 22 h 102"/>
                <a:gd name="T8" fmla="*/ 15 w 61"/>
                <a:gd name="T9" fmla="*/ 36 h 102"/>
                <a:gd name="T10" fmla="*/ 39 w 61"/>
                <a:gd name="T11" fmla="*/ 84 h 102"/>
                <a:gd name="T12" fmla="*/ 49 w 61"/>
                <a:gd name="T13" fmla="*/ 71 h 102"/>
                <a:gd name="T14" fmla="*/ 56 w 61"/>
                <a:gd name="T15" fmla="*/ 76 h 102"/>
                <a:gd name="T16" fmla="*/ 52 w 61"/>
                <a:gd name="T17" fmla="*/ 96 h 102"/>
                <a:gd name="T18" fmla="*/ 36 w 61"/>
                <a:gd name="T19" fmla="*/ 98 h 102"/>
                <a:gd name="T20" fmla="*/ 14 w 61"/>
                <a:gd name="T21" fmla="*/ 78 h 102"/>
                <a:gd name="T22" fmla="*/ 3 w 61"/>
                <a:gd name="T23" fmla="*/ 21 h 102"/>
                <a:gd name="T24" fmla="*/ 31 w 61"/>
                <a:gd name="T25" fmla="*/ 8 h 102"/>
                <a:gd name="T26" fmla="*/ 59 w 61"/>
                <a:gd name="T27" fmla="*/ 49 h 102"/>
                <a:gd name="T28" fmla="*/ 54 w 61"/>
                <a:gd name="T29" fmla="*/ 5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2">
                  <a:moveTo>
                    <a:pt x="54" y="53"/>
                  </a:moveTo>
                  <a:cubicBezTo>
                    <a:pt x="51" y="49"/>
                    <a:pt x="47" y="46"/>
                    <a:pt x="44" y="42"/>
                  </a:cubicBezTo>
                  <a:cubicBezTo>
                    <a:pt x="42" y="38"/>
                    <a:pt x="42" y="32"/>
                    <a:pt x="39" y="29"/>
                  </a:cubicBezTo>
                  <a:cubicBezTo>
                    <a:pt x="34" y="26"/>
                    <a:pt x="28" y="22"/>
                    <a:pt x="22" y="22"/>
                  </a:cubicBezTo>
                  <a:cubicBezTo>
                    <a:pt x="19" y="22"/>
                    <a:pt x="15" y="31"/>
                    <a:pt x="15" y="36"/>
                  </a:cubicBezTo>
                  <a:cubicBezTo>
                    <a:pt x="12" y="58"/>
                    <a:pt x="21" y="75"/>
                    <a:pt x="39" y="84"/>
                  </a:cubicBezTo>
                  <a:cubicBezTo>
                    <a:pt x="42" y="80"/>
                    <a:pt x="46" y="76"/>
                    <a:pt x="49" y="71"/>
                  </a:cubicBezTo>
                  <a:cubicBezTo>
                    <a:pt x="52" y="73"/>
                    <a:pt x="54" y="74"/>
                    <a:pt x="56" y="76"/>
                  </a:cubicBezTo>
                  <a:cubicBezTo>
                    <a:pt x="61" y="84"/>
                    <a:pt x="57" y="90"/>
                    <a:pt x="52" y="96"/>
                  </a:cubicBezTo>
                  <a:cubicBezTo>
                    <a:pt x="48" y="101"/>
                    <a:pt x="41" y="102"/>
                    <a:pt x="36" y="98"/>
                  </a:cubicBezTo>
                  <a:cubicBezTo>
                    <a:pt x="28" y="92"/>
                    <a:pt x="20" y="86"/>
                    <a:pt x="14" y="78"/>
                  </a:cubicBezTo>
                  <a:cubicBezTo>
                    <a:pt x="2" y="61"/>
                    <a:pt x="0" y="41"/>
                    <a:pt x="3" y="21"/>
                  </a:cubicBezTo>
                  <a:cubicBezTo>
                    <a:pt x="6" y="5"/>
                    <a:pt x="18" y="0"/>
                    <a:pt x="31" y="8"/>
                  </a:cubicBezTo>
                  <a:cubicBezTo>
                    <a:pt x="48" y="17"/>
                    <a:pt x="54" y="32"/>
                    <a:pt x="59" y="49"/>
                  </a:cubicBezTo>
                  <a:cubicBezTo>
                    <a:pt x="57" y="50"/>
                    <a:pt x="56" y="51"/>
                    <a:pt x="5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66">
              <a:extLst>
                <a:ext uri="{FF2B5EF4-FFF2-40B4-BE49-F238E27FC236}">
                  <a16:creationId xmlns:a16="http://schemas.microsoft.com/office/drawing/2014/main" id="{AF0A6692-86A0-44F9-B1AF-3C6248A98C8C}"/>
                </a:ext>
              </a:extLst>
            </p:cNvPr>
            <p:cNvSpPr>
              <a:spLocks/>
            </p:cNvSpPr>
            <p:nvPr userDrawn="1"/>
          </p:nvSpPr>
          <p:spPr bwMode="auto">
            <a:xfrm>
              <a:off x="3587201" y="3037100"/>
              <a:ext cx="37285" cy="54798"/>
            </a:xfrm>
            <a:custGeom>
              <a:avLst/>
              <a:gdLst>
                <a:gd name="T0" fmla="*/ 41 w 66"/>
                <a:gd name="T1" fmla="*/ 35 h 97"/>
                <a:gd name="T2" fmla="*/ 41 w 66"/>
                <a:gd name="T3" fmla="*/ 97 h 97"/>
                <a:gd name="T4" fmla="*/ 25 w 66"/>
                <a:gd name="T5" fmla="*/ 81 h 97"/>
                <a:gd name="T6" fmla="*/ 25 w 66"/>
                <a:gd name="T7" fmla="*/ 26 h 97"/>
                <a:gd name="T8" fmla="*/ 7 w 66"/>
                <a:gd name="T9" fmla="*/ 0 h 97"/>
                <a:gd name="T10" fmla="*/ 60 w 66"/>
                <a:gd name="T11" fmla="*/ 25 h 97"/>
                <a:gd name="T12" fmla="*/ 66 w 66"/>
                <a:gd name="T13" fmla="*/ 40 h 97"/>
                <a:gd name="T14" fmla="*/ 41 w 66"/>
                <a:gd name="T15" fmla="*/ 3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7">
                  <a:moveTo>
                    <a:pt x="41" y="35"/>
                  </a:moveTo>
                  <a:cubicBezTo>
                    <a:pt x="41" y="56"/>
                    <a:pt x="41" y="77"/>
                    <a:pt x="41" y="97"/>
                  </a:cubicBezTo>
                  <a:cubicBezTo>
                    <a:pt x="28" y="97"/>
                    <a:pt x="24" y="91"/>
                    <a:pt x="25" y="81"/>
                  </a:cubicBezTo>
                  <a:cubicBezTo>
                    <a:pt x="25" y="62"/>
                    <a:pt x="25" y="43"/>
                    <a:pt x="25" y="26"/>
                  </a:cubicBezTo>
                  <a:cubicBezTo>
                    <a:pt x="18" y="16"/>
                    <a:pt x="0" y="19"/>
                    <a:pt x="7" y="0"/>
                  </a:cubicBezTo>
                  <a:cubicBezTo>
                    <a:pt x="25" y="8"/>
                    <a:pt x="43" y="16"/>
                    <a:pt x="60" y="25"/>
                  </a:cubicBezTo>
                  <a:cubicBezTo>
                    <a:pt x="63" y="27"/>
                    <a:pt x="64" y="33"/>
                    <a:pt x="66" y="40"/>
                  </a:cubicBezTo>
                  <a:cubicBezTo>
                    <a:pt x="56" y="38"/>
                    <a:pt x="49" y="36"/>
                    <a:pt x="4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67">
              <a:extLst>
                <a:ext uri="{FF2B5EF4-FFF2-40B4-BE49-F238E27FC236}">
                  <a16:creationId xmlns:a16="http://schemas.microsoft.com/office/drawing/2014/main" id="{F223A2AA-9E05-47D4-B616-36FA6067C699}"/>
                </a:ext>
              </a:extLst>
            </p:cNvPr>
            <p:cNvSpPr>
              <a:spLocks/>
            </p:cNvSpPr>
            <p:nvPr userDrawn="1"/>
          </p:nvSpPr>
          <p:spPr bwMode="auto">
            <a:xfrm>
              <a:off x="3499073" y="2984562"/>
              <a:ext cx="9039" cy="48584"/>
            </a:xfrm>
            <a:custGeom>
              <a:avLst/>
              <a:gdLst>
                <a:gd name="T0" fmla="*/ 16 w 16"/>
                <a:gd name="T1" fmla="*/ 85 h 85"/>
                <a:gd name="T2" fmla="*/ 0 w 16"/>
                <a:gd name="T3" fmla="*/ 70 h 85"/>
                <a:gd name="T4" fmla="*/ 0 w 16"/>
                <a:gd name="T5" fmla="*/ 0 h 85"/>
                <a:gd name="T6" fmla="*/ 16 w 16"/>
                <a:gd name="T7" fmla="*/ 13 h 85"/>
                <a:gd name="T8" fmla="*/ 16 w 16"/>
                <a:gd name="T9" fmla="*/ 85 h 85"/>
              </a:gdLst>
              <a:ahLst/>
              <a:cxnLst>
                <a:cxn ang="0">
                  <a:pos x="T0" y="T1"/>
                </a:cxn>
                <a:cxn ang="0">
                  <a:pos x="T2" y="T3"/>
                </a:cxn>
                <a:cxn ang="0">
                  <a:pos x="T4" y="T5"/>
                </a:cxn>
                <a:cxn ang="0">
                  <a:pos x="T6" y="T7"/>
                </a:cxn>
                <a:cxn ang="0">
                  <a:pos x="T8" y="T9"/>
                </a:cxn>
              </a:cxnLst>
              <a:rect l="0" t="0" r="r" b="b"/>
              <a:pathLst>
                <a:path w="16" h="85">
                  <a:moveTo>
                    <a:pt x="16" y="85"/>
                  </a:moveTo>
                  <a:cubicBezTo>
                    <a:pt x="5" y="84"/>
                    <a:pt x="0" y="80"/>
                    <a:pt x="0" y="70"/>
                  </a:cubicBezTo>
                  <a:cubicBezTo>
                    <a:pt x="0" y="47"/>
                    <a:pt x="0" y="24"/>
                    <a:pt x="0" y="0"/>
                  </a:cubicBezTo>
                  <a:cubicBezTo>
                    <a:pt x="10" y="0"/>
                    <a:pt x="16" y="4"/>
                    <a:pt x="16" y="13"/>
                  </a:cubicBezTo>
                  <a:cubicBezTo>
                    <a:pt x="16" y="37"/>
                    <a:pt x="16" y="61"/>
                    <a:pt x="16"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68">
              <a:extLst>
                <a:ext uri="{FF2B5EF4-FFF2-40B4-BE49-F238E27FC236}">
                  <a16:creationId xmlns:a16="http://schemas.microsoft.com/office/drawing/2014/main" id="{4BED93E6-C327-470C-B7F8-D8CD38DDE0CF}"/>
                </a:ext>
              </a:extLst>
            </p:cNvPr>
            <p:cNvSpPr>
              <a:spLocks/>
            </p:cNvSpPr>
            <p:nvPr userDrawn="1"/>
          </p:nvSpPr>
          <p:spPr bwMode="auto">
            <a:xfrm>
              <a:off x="3629570" y="3055742"/>
              <a:ext cx="9604" cy="48584"/>
            </a:xfrm>
            <a:custGeom>
              <a:avLst/>
              <a:gdLst>
                <a:gd name="T0" fmla="*/ 0 w 17"/>
                <a:gd name="T1" fmla="*/ 0 h 86"/>
                <a:gd name="T2" fmla="*/ 16 w 17"/>
                <a:gd name="T3" fmla="*/ 14 h 86"/>
                <a:gd name="T4" fmla="*/ 16 w 17"/>
                <a:gd name="T5" fmla="*/ 85 h 86"/>
                <a:gd name="T6" fmla="*/ 0 w 17"/>
                <a:gd name="T7" fmla="*/ 73 h 86"/>
                <a:gd name="T8" fmla="*/ 0 w 17"/>
                <a:gd name="T9" fmla="*/ 0 h 86"/>
              </a:gdLst>
              <a:ahLst/>
              <a:cxnLst>
                <a:cxn ang="0">
                  <a:pos x="T0" y="T1"/>
                </a:cxn>
                <a:cxn ang="0">
                  <a:pos x="T2" y="T3"/>
                </a:cxn>
                <a:cxn ang="0">
                  <a:pos x="T4" y="T5"/>
                </a:cxn>
                <a:cxn ang="0">
                  <a:pos x="T6" y="T7"/>
                </a:cxn>
                <a:cxn ang="0">
                  <a:pos x="T8" y="T9"/>
                </a:cxn>
              </a:cxnLst>
              <a:rect l="0" t="0" r="r" b="b"/>
              <a:pathLst>
                <a:path w="17" h="86">
                  <a:moveTo>
                    <a:pt x="0" y="0"/>
                  </a:moveTo>
                  <a:cubicBezTo>
                    <a:pt x="12" y="1"/>
                    <a:pt x="17" y="5"/>
                    <a:pt x="16" y="14"/>
                  </a:cubicBezTo>
                  <a:cubicBezTo>
                    <a:pt x="16" y="38"/>
                    <a:pt x="16" y="61"/>
                    <a:pt x="16" y="85"/>
                  </a:cubicBezTo>
                  <a:cubicBezTo>
                    <a:pt x="6" y="86"/>
                    <a:pt x="0" y="84"/>
                    <a:pt x="0" y="73"/>
                  </a:cubicBezTo>
                  <a:cubicBezTo>
                    <a:pt x="0" y="49"/>
                    <a:pt x="0" y="2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69">
              <a:extLst>
                <a:ext uri="{FF2B5EF4-FFF2-40B4-BE49-F238E27FC236}">
                  <a16:creationId xmlns:a16="http://schemas.microsoft.com/office/drawing/2014/main" id="{14524572-B9E1-4BE0-8EBC-E9785608E6AB}"/>
                </a:ext>
              </a:extLst>
            </p:cNvPr>
            <p:cNvSpPr>
              <a:spLocks noEditPoints="1"/>
            </p:cNvSpPr>
            <p:nvPr userDrawn="1"/>
          </p:nvSpPr>
          <p:spPr bwMode="auto">
            <a:xfrm>
              <a:off x="4035752" y="3016763"/>
              <a:ext cx="38415" cy="62142"/>
            </a:xfrm>
            <a:custGeom>
              <a:avLst/>
              <a:gdLst>
                <a:gd name="T0" fmla="*/ 0 w 68"/>
                <a:gd name="T1" fmla="*/ 110 h 110"/>
                <a:gd name="T2" fmla="*/ 0 w 68"/>
                <a:gd name="T3" fmla="*/ 36 h 110"/>
                <a:gd name="T4" fmla="*/ 6 w 68"/>
                <a:gd name="T5" fmla="*/ 24 h 110"/>
                <a:gd name="T6" fmla="*/ 41 w 68"/>
                <a:gd name="T7" fmla="*/ 6 h 110"/>
                <a:gd name="T8" fmla="*/ 59 w 68"/>
                <a:gd name="T9" fmla="*/ 19 h 110"/>
                <a:gd name="T10" fmla="*/ 62 w 68"/>
                <a:gd name="T11" fmla="*/ 48 h 110"/>
                <a:gd name="T12" fmla="*/ 53 w 68"/>
                <a:gd name="T13" fmla="*/ 79 h 110"/>
                <a:gd name="T14" fmla="*/ 0 w 68"/>
                <a:gd name="T15" fmla="*/ 110 h 110"/>
                <a:gd name="T16" fmla="*/ 18 w 68"/>
                <a:gd name="T17" fmla="*/ 86 h 110"/>
                <a:gd name="T18" fmla="*/ 45 w 68"/>
                <a:gd name="T19" fmla="*/ 54 h 110"/>
                <a:gd name="T20" fmla="*/ 18 w 68"/>
                <a:gd name="T21" fmla="*/ 86 h 110"/>
                <a:gd name="T22" fmla="*/ 18 w 68"/>
                <a:gd name="T23" fmla="*/ 51 h 110"/>
                <a:gd name="T24" fmla="*/ 45 w 68"/>
                <a:gd name="T25" fmla="*/ 23 h 110"/>
                <a:gd name="T26" fmla="*/ 18 w 68"/>
                <a:gd name="T27"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10">
                  <a:moveTo>
                    <a:pt x="0" y="110"/>
                  </a:moveTo>
                  <a:cubicBezTo>
                    <a:pt x="0" y="83"/>
                    <a:pt x="0" y="60"/>
                    <a:pt x="0" y="36"/>
                  </a:cubicBezTo>
                  <a:cubicBezTo>
                    <a:pt x="0" y="32"/>
                    <a:pt x="3" y="26"/>
                    <a:pt x="6" y="24"/>
                  </a:cubicBezTo>
                  <a:cubicBezTo>
                    <a:pt x="17" y="18"/>
                    <a:pt x="29" y="11"/>
                    <a:pt x="41" y="6"/>
                  </a:cubicBezTo>
                  <a:cubicBezTo>
                    <a:pt x="54" y="0"/>
                    <a:pt x="61" y="5"/>
                    <a:pt x="59" y="19"/>
                  </a:cubicBezTo>
                  <a:cubicBezTo>
                    <a:pt x="58" y="29"/>
                    <a:pt x="57" y="38"/>
                    <a:pt x="62" y="48"/>
                  </a:cubicBezTo>
                  <a:cubicBezTo>
                    <a:pt x="68" y="58"/>
                    <a:pt x="62" y="70"/>
                    <a:pt x="53" y="79"/>
                  </a:cubicBezTo>
                  <a:cubicBezTo>
                    <a:pt x="39" y="93"/>
                    <a:pt x="22" y="102"/>
                    <a:pt x="0" y="110"/>
                  </a:cubicBezTo>
                  <a:close/>
                  <a:moveTo>
                    <a:pt x="18" y="86"/>
                  </a:moveTo>
                  <a:cubicBezTo>
                    <a:pt x="47" y="74"/>
                    <a:pt x="48" y="73"/>
                    <a:pt x="45" y="54"/>
                  </a:cubicBezTo>
                  <a:cubicBezTo>
                    <a:pt x="18" y="61"/>
                    <a:pt x="14" y="65"/>
                    <a:pt x="18" y="86"/>
                  </a:cubicBezTo>
                  <a:close/>
                  <a:moveTo>
                    <a:pt x="18" y="51"/>
                  </a:moveTo>
                  <a:cubicBezTo>
                    <a:pt x="30" y="45"/>
                    <a:pt x="45" y="41"/>
                    <a:pt x="45" y="23"/>
                  </a:cubicBezTo>
                  <a:cubicBezTo>
                    <a:pt x="22" y="25"/>
                    <a:pt x="15" y="32"/>
                    <a:pt x="18"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70">
              <a:extLst>
                <a:ext uri="{FF2B5EF4-FFF2-40B4-BE49-F238E27FC236}">
                  <a16:creationId xmlns:a16="http://schemas.microsoft.com/office/drawing/2014/main" id="{A049F165-B43B-41A6-AB6C-06FEFB246F18}"/>
                </a:ext>
              </a:extLst>
            </p:cNvPr>
            <p:cNvSpPr>
              <a:spLocks noEditPoints="1"/>
            </p:cNvSpPr>
            <p:nvPr userDrawn="1"/>
          </p:nvSpPr>
          <p:spPr bwMode="auto">
            <a:xfrm>
              <a:off x="4114841" y="2965354"/>
              <a:ext cx="35025" cy="63272"/>
            </a:xfrm>
            <a:custGeom>
              <a:avLst/>
              <a:gdLst>
                <a:gd name="T0" fmla="*/ 56 w 61"/>
                <a:gd name="T1" fmla="*/ 0 h 111"/>
                <a:gd name="T2" fmla="*/ 58 w 61"/>
                <a:gd name="T3" fmla="*/ 9 h 111"/>
                <a:gd name="T4" fmla="*/ 54 w 61"/>
                <a:gd name="T5" fmla="*/ 37 h 111"/>
                <a:gd name="T6" fmla="*/ 59 w 61"/>
                <a:gd name="T7" fmla="*/ 64 h 111"/>
                <a:gd name="T8" fmla="*/ 46 w 61"/>
                <a:gd name="T9" fmla="*/ 80 h 111"/>
                <a:gd name="T10" fmla="*/ 42 w 61"/>
                <a:gd name="T11" fmla="*/ 57 h 111"/>
                <a:gd name="T12" fmla="*/ 16 w 61"/>
                <a:gd name="T13" fmla="*/ 87 h 111"/>
                <a:gd name="T14" fmla="*/ 0 w 61"/>
                <a:gd name="T15" fmla="*/ 111 h 111"/>
                <a:gd name="T16" fmla="*/ 0 w 61"/>
                <a:gd name="T17" fmla="*/ 40 h 111"/>
                <a:gd name="T18" fmla="*/ 0 w 61"/>
                <a:gd name="T19" fmla="*/ 36 h 111"/>
                <a:gd name="T20" fmla="*/ 36 w 61"/>
                <a:gd name="T21" fmla="*/ 7 h 111"/>
                <a:gd name="T22" fmla="*/ 56 w 61"/>
                <a:gd name="T23" fmla="*/ 0 h 111"/>
                <a:gd name="T24" fmla="*/ 16 w 61"/>
                <a:gd name="T25" fmla="*/ 59 h 111"/>
                <a:gd name="T26" fmla="*/ 42 w 61"/>
                <a:gd name="T27" fmla="*/ 20 h 111"/>
                <a:gd name="T28" fmla="*/ 16 w 61"/>
                <a:gd name="T29"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11">
                  <a:moveTo>
                    <a:pt x="56" y="0"/>
                  </a:moveTo>
                  <a:cubicBezTo>
                    <a:pt x="57" y="6"/>
                    <a:pt x="58" y="7"/>
                    <a:pt x="58" y="9"/>
                  </a:cubicBezTo>
                  <a:cubicBezTo>
                    <a:pt x="57" y="18"/>
                    <a:pt x="54" y="28"/>
                    <a:pt x="54" y="37"/>
                  </a:cubicBezTo>
                  <a:cubicBezTo>
                    <a:pt x="54" y="46"/>
                    <a:pt x="58" y="55"/>
                    <a:pt x="59" y="64"/>
                  </a:cubicBezTo>
                  <a:cubicBezTo>
                    <a:pt x="61" y="74"/>
                    <a:pt x="53" y="74"/>
                    <a:pt x="46" y="80"/>
                  </a:cubicBezTo>
                  <a:cubicBezTo>
                    <a:pt x="45" y="71"/>
                    <a:pt x="43" y="64"/>
                    <a:pt x="42" y="57"/>
                  </a:cubicBezTo>
                  <a:cubicBezTo>
                    <a:pt x="22" y="62"/>
                    <a:pt x="16" y="68"/>
                    <a:pt x="16" y="87"/>
                  </a:cubicBezTo>
                  <a:cubicBezTo>
                    <a:pt x="15" y="97"/>
                    <a:pt x="18" y="109"/>
                    <a:pt x="0" y="111"/>
                  </a:cubicBezTo>
                  <a:cubicBezTo>
                    <a:pt x="0" y="87"/>
                    <a:pt x="0" y="63"/>
                    <a:pt x="0" y="40"/>
                  </a:cubicBezTo>
                  <a:cubicBezTo>
                    <a:pt x="0" y="38"/>
                    <a:pt x="0" y="36"/>
                    <a:pt x="0" y="36"/>
                  </a:cubicBezTo>
                  <a:cubicBezTo>
                    <a:pt x="12" y="26"/>
                    <a:pt x="23" y="16"/>
                    <a:pt x="36" y="7"/>
                  </a:cubicBezTo>
                  <a:cubicBezTo>
                    <a:pt x="41" y="3"/>
                    <a:pt x="48" y="3"/>
                    <a:pt x="56" y="0"/>
                  </a:cubicBezTo>
                  <a:close/>
                  <a:moveTo>
                    <a:pt x="16" y="59"/>
                  </a:moveTo>
                  <a:cubicBezTo>
                    <a:pt x="29" y="47"/>
                    <a:pt x="46" y="42"/>
                    <a:pt x="42" y="20"/>
                  </a:cubicBezTo>
                  <a:cubicBezTo>
                    <a:pt x="28" y="29"/>
                    <a:pt x="10" y="33"/>
                    <a:pt x="1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71">
              <a:extLst>
                <a:ext uri="{FF2B5EF4-FFF2-40B4-BE49-F238E27FC236}">
                  <a16:creationId xmlns:a16="http://schemas.microsoft.com/office/drawing/2014/main" id="{AAC5C0C0-A812-498D-BCCE-5F434CC19663}"/>
                </a:ext>
              </a:extLst>
            </p:cNvPr>
            <p:cNvSpPr>
              <a:spLocks noEditPoints="1"/>
            </p:cNvSpPr>
            <p:nvPr userDrawn="1"/>
          </p:nvSpPr>
          <p:spPr bwMode="auto">
            <a:xfrm>
              <a:off x="3988298" y="3045009"/>
              <a:ext cx="43499" cy="57058"/>
            </a:xfrm>
            <a:custGeom>
              <a:avLst/>
              <a:gdLst>
                <a:gd name="T0" fmla="*/ 77 w 77"/>
                <a:gd name="T1" fmla="*/ 67 h 101"/>
                <a:gd name="T2" fmla="*/ 62 w 77"/>
                <a:gd name="T3" fmla="*/ 74 h 101"/>
                <a:gd name="T4" fmla="*/ 52 w 77"/>
                <a:gd name="T5" fmla="*/ 58 h 101"/>
                <a:gd name="T6" fmla="*/ 33 w 77"/>
                <a:gd name="T7" fmla="*/ 66 h 101"/>
                <a:gd name="T8" fmla="*/ 19 w 77"/>
                <a:gd name="T9" fmla="*/ 83 h 101"/>
                <a:gd name="T10" fmla="*/ 0 w 77"/>
                <a:gd name="T11" fmla="*/ 101 h 101"/>
                <a:gd name="T12" fmla="*/ 2 w 77"/>
                <a:gd name="T13" fmla="*/ 88 h 101"/>
                <a:gd name="T14" fmla="*/ 22 w 77"/>
                <a:gd name="T15" fmla="*/ 17 h 101"/>
                <a:gd name="T16" fmla="*/ 41 w 77"/>
                <a:gd name="T17" fmla="*/ 0 h 101"/>
                <a:gd name="T18" fmla="*/ 77 w 77"/>
                <a:gd name="T19" fmla="*/ 67 h 101"/>
                <a:gd name="T20" fmla="*/ 36 w 77"/>
                <a:gd name="T21" fmla="*/ 23 h 101"/>
                <a:gd name="T22" fmla="*/ 31 w 77"/>
                <a:gd name="T23" fmla="*/ 39 h 101"/>
                <a:gd name="T24" fmla="*/ 27 w 77"/>
                <a:gd name="T25" fmla="*/ 54 h 101"/>
                <a:gd name="T26" fmla="*/ 47 w 77"/>
                <a:gd name="T27" fmla="*/ 45 h 101"/>
                <a:gd name="T28" fmla="*/ 36 w 77"/>
                <a:gd name="T2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101">
                  <a:moveTo>
                    <a:pt x="77" y="67"/>
                  </a:moveTo>
                  <a:cubicBezTo>
                    <a:pt x="71" y="70"/>
                    <a:pt x="67" y="72"/>
                    <a:pt x="62" y="74"/>
                  </a:cubicBezTo>
                  <a:cubicBezTo>
                    <a:pt x="58" y="69"/>
                    <a:pt x="55" y="64"/>
                    <a:pt x="52" y="58"/>
                  </a:cubicBezTo>
                  <a:cubicBezTo>
                    <a:pt x="45" y="61"/>
                    <a:pt x="39" y="63"/>
                    <a:pt x="33" y="66"/>
                  </a:cubicBezTo>
                  <a:cubicBezTo>
                    <a:pt x="25" y="69"/>
                    <a:pt x="20" y="73"/>
                    <a:pt x="19" y="83"/>
                  </a:cubicBezTo>
                  <a:cubicBezTo>
                    <a:pt x="17" y="93"/>
                    <a:pt x="12" y="100"/>
                    <a:pt x="0" y="101"/>
                  </a:cubicBezTo>
                  <a:cubicBezTo>
                    <a:pt x="0" y="97"/>
                    <a:pt x="1" y="92"/>
                    <a:pt x="2" y="88"/>
                  </a:cubicBezTo>
                  <a:cubicBezTo>
                    <a:pt x="9" y="65"/>
                    <a:pt x="16" y="41"/>
                    <a:pt x="22" y="17"/>
                  </a:cubicBezTo>
                  <a:cubicBezTo>
                    <a:pt x="24" y="8"/>
                    <a:pt x="28" y="2"/>
                    <a:pt x="41" y="0"/>
                  </a:cubicBezTo>
                  <a:cubicBezTo>
                    <a:pt x="52" y="21"/>
                    <a:pt x="64" y="43"/>
                    <a:pt x="77" y="67"/>
                  </a:cubicBezTo>
                  <a:close/>
                  <a:moveTo>
                    <a:pt x="36" y="23"/>
                  </a:moveTo>
                  <a:cubicBezTo>
                    <a:pt x="33" y="31"/>
                    <a:pt x="32" y="35"/>
                    <a:pt x="31" y="39"/>
                  </a:cubicBezTo>
                  <a:cubicBezTo>
                    <a:pt x="30" y="43"/>
                    <a:pt x="29" y="47"/>
                    <a:pt x="27" y="54"/>
                  </a:cubicBezTo>
                  <a:cubicBezTo>
                    <a:pt x="35" y="50"/>
                    <a:pt x="41" y="48"/>
                    <a:pt x="47" y="45"/>
                  </a:cubicBezTo>
                  <a:cubicBezTo>
                    <a:pt x="43" y="38"/>
                    <a:pt x="40" y="32"/>
                    <a:pt x="3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72">
              <a:extLst>
                <a:ext uri="{FF2B5EF4-FFF2-40B4-BE49-F238E27FC236}">
                  <a16:creationId xmlns:a16="http://schemas.microsoft.com/office/drawing/2014/main" id="{C5E58860-0AB7-46F0-8FB1-3BA8FCFB675B}"/>
                </a:ext>
              </a:extLst>
            </p:cNvPr>
            <p:cNvSpPr>
              <a:spLocks noEditPoints="1"/>
            </p:cNvSpPr>
            <p:nvPr userDrawn="1"/>
          </p:nvSpPr>
          <p:spPr bwMode="auto">
            <a:xfrm>
              <a:off x="4071907" y="2993036"/>
              <a:ext cx="40110" cy="60447"/>
            </a:xfrm>
            <a:custGeom>
              <a:avLst/>
              <a:gdLst>
                <a:gd name="T0" fmla="*/ 71 w 71"/>
                <a:gd name="T1" fmla="*/ 35 h 106"/>
                <a:gd name="T2" fmla="*/ 41 w 71"/>
                <a:gd name="T3" fmla="*/ 93 h 106"/>
                <a:gd name="T4" fmla="*/ 4 w 71"/>
                <a:gd name="T5" fmla="*/ 77 h 106"/>
                <a:gd name="T6" fmla="*/ 38 w 71"/>
                <a:gd name="T7" fmla="*/ 9 h 106"/>
                <a:gd name="T8" fmla="*/ 69 w 71"/>
                <a:gd name="T9" fmla="*/ 23 h 106"/>
                <a:gd name="T10" fmla="*/ 71 w 71"/>
                <a:gd name="T11" fmla="*/ 35 h 106"/>
                <a:gd name="T12" fmla="*/ 45 w 71"/>
                <a:gd name="T13" fmla="*/ 21 h 106"/>
                <a:gd name="T14" fmla="*/ 19 w 71"/>
                <a:gd name="T15" fmla="*/ 55 h 106"/>
                <a:gd name="T16" fmla="*/ 29 w 71"/>
                <a:gd name="T17" fmla="*/ 84 h 106"/>
                <a:gd name="T18" fmla="*/ 45 w 71"/>
                <a:gd name="T19"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106">
                  <a:moveTo>
                    <a:pt x="71" y="35"/>
                  </a:moveTo>
                  <a:cubicBezTo>
                    <a:pt x="68" y="58"/>
                    <a:pt x="60" y="78"/>
                    <a:pt x="41" y="93"/>
                  </a:cubicBezTo>
                  <a:cubicBezTo>
                    <a:pt x="22" y="106"/>
                    <a:pt x="7" y="100"/>
                    <a:pt x="4" y="77"/>
                  </a:cubicBezTo>
                  <a:cubicBezTo>
                    <a:pt x="0" y="55"/>
                    <a:pt x="18" y="21"/>
                    <a:pt x="38" y="9"/>
                  </a:cubicBezTo>
                  <a:cubicBezTo>
                    <a:pt x="53" y="0"/>
                    <a:pt x="64" y="5"/>
                    <a:pt x="69" y="23"/>
                  </a:cubicBezTo>
                  <a:cubicBezTo>
                    <a:pt x="70" y="26"/>
                    <a:pt x="70" y="30"/>
                    <a:pt x="71" y="35"/>
                  </a:cubicBezTo>
                  <a:close/>
                  <a:moveTo>
                    <a:pt x="45" y="21"/>
                  </a:moveTo>
                  <a:cubicBezTo>
                    <a:pt x="30" y="27"/>
                    <a:pt x="20" y="38"/>
                    <a:pt x="19" y="55"/>
                  </a:cubicBezTo>
                  <a:cubicBezTo>
                    <a:pt x="18" y="65"/>
                    <a:pt x="16" y="77"/>
                    <a:pt x="29" y="84"/>
                  </a:cubicBezTo>
                  <a:cubicBezTo>
                    <a:pt x="57" y="70"/>
                    <a:pt x="64" y="41"/>
                    <a:pt x="4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73">
              <a:extLst>
                <a:ext uri="{FF2B5EF4-FFF2-40B4-BE49-F238E27FC236}">
                  <a16:creationId xmlns:a16="http://schemas.microsoft.com/office/drawing/2014/main" id="{463F4420-F123-4613-8953-D43514CF60A4}"/>
                </a:ext>
              </a:extLst>
            </p:cNvPr>
            <p:cNvSpPr>
              <a:spLocks/>
            </p:cNvSpPr>
            <p:nvPr userDrawn="1"/>
          </p:nvSpPr>
          <p:spPr bwMode="auto">
            <a:xfrm>
              <a:off x="4153821" y="2933718"/>
              <a:ext cx="27682" cy="66661"/>
            </a:xfrm>
            <a:custGeom>
              <a:avLst/>
              <a:gdLst>
                <a:gd name="T0" fmla="*/ 0 w 49"/>
                <a:gd name="T1" fmla="*/ 115 h 117"/>
                <a:gd name="T2" fmla="*/ 0 w 49"/>
                <a:gd name="T3" fmla="*/ 45 h 117"/>
                <a:gd name="T4" fmla="*/ 5 w 49"/>
                <a:gd name="T5" fmla="*/ 33 h 117"/>
                <a:gd name="T6" fmla="*/ 43 w 49"/>
                <a:gd name="T7" fmla="*/ 0 h 117"/>
                <a:gd name="T8" fmla="*/ 38 w 49"/>
                <a:gd name="T9" fmla="*/ 20 h 117"/>
                <a:gd name="T10" fmla="*/ 18 w 49"/>
                <a:gd name="T11" fmla="*/ 38 h 117"/>
                <a:gd name="T12" fmla="*/ 11 w 49"/>
                <a:gd name="T13" fmla="*/ 54 h 117"/>
                <a:gd name="T14" fmla="*/ 14 w 49"/>
                <a:gd name="T15" fmla="*/ 56 h 117"/>
                <a:gd name="T16" fmla="*/ 40 w 49"/>
                <a:gd name="T17" fmla="*/ 36 h 117"/>
                <a:gd name="T18" fmla="*/ 44 w 49"/>
                <a:gd name="T19" fmla="*/ 38 h 117"/>
                <a:gd name="T20" fmla="*/ 35 w 49"/>
                <a:gd name="T21" fmla="*/ 54 h 117"/>
                <a:gd name="T22" fmla="*/ 18 w 49"/>
                <a:gd name="T23" fmla="*/ 70 h 117"/>
                <a:gd name="T24" fmla="*/ 10 w 49"/>
                <a:gd name="T25" fmla="*/ 87 h 117"/>
                <a:gd name="T26" fmla="*/ 14 w 49"/>
                <a:gd name="T27" fmla="*/ 90 h 117"/>
                <a:gd name="T28" fmla="*/ 43 w 49"/>
                <a:gd name="T29" fmla="*/ 67 h 117"/>
                <a:gd name="T30" fmla="*/ 47 w 49"/>
                <a:gd name="T31" fmla="*/ 71 h 117"/>
                <a:gd name="T32" fmla="*/ 4 w 49"/>
                <a:gd name="T33" fmla="*/ 117 h 117"/>
                <a:gd name="T34" fmla="*/ 0 w 49"/>
                <a:gd name="T3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17">
                  <a:moveTo>
                    <a:pt x="0" y="115"/>
                  </a:moveTo>
                  <a:cubicBezTo>
                    <a:pt x="0" y="92"/>
                    <a:pt x="0" y="68"/>
                    <a:pt x="0" y="45"/>
                  </a:cubicBezTo>
                  <a:cubicBezTo>
                    <a:pt x="0" y="41"/>
                    <a:pt x="2" y="36"/>
                    <a:pt x="5" y="33"/>
                  </a:cubicBezTo>
                  <a:cubicBezTo>
                    <a:pt x="17" y="22"/>
                    <a:pt x="30" y="12"/>
                    <a:pt x="43" y="0"/>
                  </a:cubicBezTo>
                  <a:cubicBezTo>
                    <a:pt x="49" y="10"/>
                    <a:pt x="43" y="15"/>
                    <a:pt x="38" y="20"/>
                  </a:cubicBezTo>
                  <a:cubicBezTo>
                    <a:pt x="32" y="26"/>
                    <a:pt x="24" y="31"/>
                    <a:pt x="18" y="38"/>
                  </a:cubicBezTo>
                  <a:cubicBezTo>
                    <a:pt x="14" y="43"/>
                    <a:pt x="13" y="49"/>
                    <a:pt x="11" y="54"/>
                  </a:cubicBezTo>
                  <a:cubicBezTo>
                    <a:pt x="12" y="55"/>
                    <a:pt x="13" y="55"/>
                    <a:pt x="14" y="56"/>
                  </a:cubicBezTo>
                  <a:cubicBezTo>
                    <a:pt x="23" y="49"/>
                    <a:pt x="32" y="43"/>
                    <a:pt x="40" y="36"/>
                  </a:cubicBezTo>
                  <a:cubicBezTo>
                    <a:pt x="41" y="37"/>
                    <a:pt x="42" y="38"/>
                    <a:pt x="44" y="38"/>
                  </a:cubicBezTo>
                  <a:cubicBezTo>
                    <a:pt x="41" y="44"/>
                    <a:pt x="39" y="50"/>
                    <a:pt x="35" y="54"/>
                  </a:cubicBezTo>
                  <a:cubicBezTo>
                    <a:pt x="30" y="60"/>
                    <a:pt x="23" y="64"/>
                    <a:pt x="18" y="70"/>
                  </a:cubicBezTo>
                  <a:cubicBezTo>
                    <a:pt x="14" y="75"/>
                    <a:pt x="13" y="81"/>
                    <a:pt x="10" y="87"/>
                  </a:cubicBezTo>
                  <a:cubicBezTo>
                    <a:pt x="12" y="88"/>
                    <a:pt x="13" y="89"/>
                    <a:pt x="14" y="90"/>
                  </a:cubicBezTo>
                  <a:cubicBezTo>
                    <a:pt x="24" y="83"/>
                    <a:pt x="34" y="75"/>
                    <a:pt x="43" y="67"/>
                  </a:cubicBezTo>
                  <a:cubicBezTo>
                    <a:pt x="45" y="68"/>
                    <a:pt x="46" y="70"/>
                    <a:pt x="47" y="71"/>
                  </a:cubicBezTo>
                  <a:cubicBezTo>
                    <a:pt x="41" y="93"/>
                    <a:pt x="17" y="101"/>
                    <a:pt x="4" y="117"/>
                  </a:cubicBezTo>
                  <a:cubicBezTo>
                    <a:pt x="3" y="116"/>
                    <a:pt x="1" y="116"/>
                    <a:pt x="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74">
              <a:extLst>
                <a:ext uri="{FF2B5EF4-FFF2-40B4-BE49-F238E27FC236}">
                  <a16:creationId xmlns:a16="http://schemas.microsoft.com/office/drawing/2014/main" id="{222464B3-D7F0-4860-91B9-20F604CCAD85}"/>
                </a:ext>
              </a:extLst>
            </p:cNvPr>
            <p:cNvSpPr>
              <a:spLocks/>
            </p:cNvSpPr>
            <p:nvPr userDrawn="1"/>
          </p:nvSpPr>
          <p:spPr bwMode="auto">
            <a:xfrm>
              <a:off x="3949883" y="3067041"/>
              <a:ext cx="35025" cy="49713"/>
            </a:xfrm>
            <a:custGeom>
              <a:avLst/>
              <a:gdLst>
                <a:gd name="T0" fmla="*/ 16 w 62"/>
                <a:gd name="T1" fmla="*/ 0 h 88"/>
                <a:gd name="T2" fmla="*/ 16 w 62"/>
                <a:gd name="T3" fmla="*/ 66 h 88"/>
                <a:gd name="T4" fmla="*/ 57 w 62"/>
                <a:gd name="T5" fmla="*/ 53 h 88"/>
                <a:gd name="T6" fmla="*/ 54 w 62"/>
                <a:gd name="T7" fmla="*/ 69 h 88"/>
                <a:gd name="T8" fmla="*/ 0 w 62"/>
                <a:gd name="T9" fmla="*/ 88 h 88"/>
                <a:gd name="T10" fmla="*/ 0 w 62"/>
                <a:gd name="T11" fmla="*/ 13 h 88"/>
                <a:gd name="T12" fmla="*/ 16 w 62"/>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62" h="88">
                  <a:moveTo>
                    <a:pt x="16" y="0"/>
                  </a:moveTo>
                  <a:cubicBezTo>
                    <a:pt x="16" y="22"/>
                    <a:pt x="16" y="43"/>
                    <a:pt x="16" y="66"/>
                  </a:cubicBezTo>
                  <a:cubicBezTo>
                    <a:pt x="31" y="61"/>
                    <a:pt x="44" y="57"/>
                    <a:pt x="57" y="53"/>
                  </a:cubicBezTo>
                  <a:cubicBezTo>
                    <a:pt x="61" y="60"/>
                    <a:pt x="62" y="66"/>
                    <a:pt x="54" y="69"/>
                  </a:cubicBezTo>
                  <a:cubicBezTo>
                    <a:pt x="37" y="75"/>
                    <a:pt x="20" y="81"/>
                    <a:pt x="0" y="88"/>
                  </a:cubicBezTo>
                  <a:cubicBezTo>
                    <a:pt x="0" y="61"/>
                    <a:pt x="0" y="37"/>
                    <a:pt x="0" y="13"/>
                  </a:cubicBezTo>
                  <a:cubicBezTo>
                    <a:pt x="0" y="3"/>
                    <a:pt x="6"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75">
              <a:extLst>
                <a:ext uri="{FF2B5EF4-FFF2-40B4-BE49-F238E27FC236}">
                  <a16:creationId xmlns:a16="http://schemas.microsoft.com/office/drawing/2014/main" id="{5326BE21-5C9C-4DA3-9383-D24F4DE1AB7E}"/>
                </a:ext>
              </a:extLst>
            </p:cNvPr>
            <p:cNvSpPr>
              <a:spLocks noEditPoints="1"/>
            </p:cNvSpPr>
            <p:nvPr userDrawn="1"/>
          </p:nvSpPr>
          <p:spPr bwMode="auto">
            <a:xfrm>
              <a:off x="3585506" y="2424155"/>
              <a:ext cx="447421" cy="450246"/>
            </a:xfrm>
            <a:custGeom>
              <a:avLst/>
              <a:gdLst>
                <a:gd name="T0" fmla="*/ 0 w 791"/>
                <a:gd name="T1" fmla="*/ 741 h 796"/>
                <a:gd name="T2" fmla="*/ 96 w 791"/>
                <a:gd name="T3" fmla="*/ 197 h 796"/>
                <a:gd name="T4" fmla="*/ 51 w 791"/>
                <a:gd name="T5" fmla="*/ 6 h 796"/>
                <a:gd name="T6" fmla="*/ 577 w 791"/>
                <a:gd name="T7" fmla="*/ 129 h 796"/>
                <a:gd name="T8" fmla="*/ 695 w 791"/>
                <a:gd name="T9" fmla="*/ 196 h 796"/>
                <a:gd name="T10" fmla="*/ 791 w 791"/>
                <a:gd name="T11" fmla="*/ 742 h 796"/>
                <a:gd name="T12" fmla="*/ 535 w 791"/>
                <a:gd name="T13" fmla="*/ 539 h 796"/>
                <a:gd name="T14" fmla="*/ 738 w 791"/>
                <a:gd name="T15" fmla="*/ 794 h 796"/>
                <a:gd name="T16" fmla="*/ 59 w 791"/>
                <a:gd name="T17" fmla="*/ 796 h 796"/>
                <a:gd name="T18" fmla="*/ 216 w 791"/>
                <a:gd name="T19" fmla="*/ 665 h 796"/>
                <a:gd name="T20" fmla="*/ 379 w 791"/>
                <a:gd name="T21" fmla="*/ 475 h 796"/>
                <a:gd name="T22" fmla="*/ 380 w 791"/>
                <a:gd name="T23" fmla="*/ 331 h 796"/>
                <a:gd name="T24" fmla="*/ 271 w 791"/>
                <a:gd name="T25" fmla="*/ 293 h 796"/>
                <a:gd name="T26" fmla="*/ 379 w 791"/>
                <a:gd name="T27" fmla="*/ 475 h 796"/>
                <a:gd name="T28" fmla="*/ 467 w 791"/>
                <a:gd name="T29" fmla="*/ 285 h 796"/>
                <a:gd name="T30" fmla="*/ 410 w 791"/>
                <a:gd name="T31" fmla="*/ 450 h 796"/>
                <a:gd name="T32" fmla="*/ 519 w 791"/>
                <a:gd name="T33" fmla="*/ 466 h 796"/>
                <a:gd name="T34" fmla="*/ 558 w 791"/>
                <a:gd name="T35" fmla="*/ 512 h 796"/>
                <a:gd name="T36" fmla="*/ 560 w 791"/>
                <a:gd name="T37" fmla="*/ 315 h 796"/>
                <a:gd name="T38" fmla="*/ 547 w 791"/>
                <a:gd name="T39" fmla="*/ 299 h 796"/>
                <a:gd name="T40" fmla="*/ 470 w 791"/>
                <a:gd name="T41" fmla="*/ 496 h 796"/>
                <a:gd name="T42" fmla="*/ 367 w 791"/>
                <a:gd name="T43" fmla="*/ 505 h 796"/>
                <a:gd name="T44" fmla="*/ 259 w 791"/>
                <a:gd name="T45" fmla="*/ 496 h 796"/>
                <a:gd name="T46" fmla="*/ 242 w 791"/>
                <a:gd name="T47" fmla="*/ 298 h 796"/>
                <a:gd name="T48" fmla="*/ 230 w 791"/>
                <a:gd name="T49" fmla="*/ 498 h 796"/>
                <a:gd name="T50" fmla="*/ 252 w 791"/>
                <a:gd name="T51" fmla="*/ 512 h 796"/>
                <a:gd name="T52" fmla="*/ 361 w 791"/>
                <a:gd name="T53" fmla="*/ 519 h 796"/>
                <a:gd name="T54" fmla="*/ 463 w 791"/>
                <a:gd name="T55" fmla="*/ 512 h 796"/>
                <a:gd name="T56" fmla="*/ 81 w 791"/>
                <a:gd name="T57" fmla="*/ 455 h 796"/>
                <a:gd name="T58" fmla="*/ 125 w 791"/>
                <a:gd name="T59" fmla="*/ 487 h 796"/>
                <a:gd name="T60" fmla="*/ 190 w 791"/>
                <a:gd name="T61" fmla="*/ 478 h 796"/>
                <a:gd name="T62" fmla="*/ 185 w 791"/>
                <a:gd name="T63" fmla="*/ 436 h 796"/>
                <a:gd name="T64" fmla="*/ 129 w 791"/>
                <a:gd name="T65" fmla="*/ 427 h 796"/>
                <a:gd name="T66" fmla="*/ 81 w 791"/>
                <a:gd name="T67" fmla="*/ 455 h 796"/>
                <a:gd name="T68" fmla="*/ 190 w 791"/>
                <a:gd name="T69" fmla="*/ 320 h 796"/>
                <a:gd name="T70" fmla="*/ 128 w 791"/>
                <a:gd name="T71" fmla="*/ 310 h 796"/>
                <a:gd name="T72" fmla="*/ 81 w 791"/>
                <a:gd name="T73" fmla="*/ 339 h 796"/>
                <a:gd name="T74" fmla="*/ 130 w 791"/>
                <a:gd name="T75" fmla="*/ 368 h 796"/>
                <a:gd name="T76" fmla="*/ 190 w 791"/>
                <a:gd name="T77" fmla="*/ 360 h 796"/>
                <a:gd name="T78" fmla="*/ 597 w 791"/>
                <a:gd name="T79" fmla="*/ 478 h 796"/>
                <a:gd name="T80" fmla="*/ 685 w 791"/>
                <a:gd name="T81" fmla="*/ 475 h 796"/>
                <a:gd name="T82" fmla="*/ 686 w 791"/>
                <a:gd name="T83" fmla="*/ 439 h 796"/>
                <a:gd name="T84" fmla="*/ 597 w 791"/>
                <a:gd name="T85" fmla="*/ 436 h 796"/>
                <a:gd name="T86" fmla="*/ 597 w 791"/>
                <a:gd name="T87" fmla="*/ 359 h 796"/>
                <a:gd name="T88" fmla="*/ 698 w 791"/>
                <a:gd name="T89" fmla="*/ 343 h 796"/>
                <a:gd name="T90" fmla="*/ 597 w 791"/>
                <a:gd name="T91" fmla="*/ 32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91" h="796">
                  <a:moveTo>
                    <a:pt x="256" y="539"/>
                  </a:moveTo>
                  <a:cubicBezTo>
                    <a:pt x="128" y="554"/>
                    <a:pt x="43" y="621"/>
                    <a:pt x="0" y="741"/>
                  </a:cubicBezTo>
                  <a:cubicBezTo>
                    <a:pt x="0" y="513"/>
                    <a:pt x="0" y="284"/>
                    <a:pt x="0" y="56"/>
                  </a:cubicBezTo>
                  <a:cubicBezTo>
                    <a:pt x="23" y="109"/>
                    <a:pt x="49" y="160"/>
                    <a:pt x="96" y="197"/>
                  </a:cubicBezTo>
                  <a:cubicBezTo>
                    <a:pt x="142" y="233"/>
                    <a:pt x="196" y="250"/>
                    <a:pt x="255" y="259"/>
                  </a:cubicBezTo>
                  <a:cubicBezTo>
                    <a:pt x="239" y="132"/>
                    <a:pt x="174" y="47"/>
                    <a:pt x="51" y="6"/>
                  </a:cubicBezTo>
                  <a:cubicBezTo>
                    <a:pt x="67" y="2"/>
                    <a:pt x="709" y="0"/>
                    <a:pt x="741" y="5"/>
                  </a:cubicBezTo>
                  <a:cubicBezTo>
                    <a:pt x="671" y="31"/>
                    <a:pt x="613" y="66"/>
                    <a:pt x="577" y="129"/>
                  </a:cubicBezTo>
                  <a:cubicBezTo>
                    <a:pt x="554" y="169"/>
                    <a:pt x="542" y="212"/>
                    <a:pt x="535" y="260"/>
                  </a:cubicBezTo>
                  <a:cubicBezTo>
                    <a:pt x="594" y="250"/>
                    <a:pt x="649" y="233"/>
                    <a:pt x="695" y="196"/>
                  </a:cubicBezTo>
                  <a:cubicBezTo>
                    <a:pt x="741" y="159"/>
                    <a:pt x="768" y="109"/>
                    <a:pt x="791" y="56"/>
                  </a:cubicBezTo>
                  <a:cubicBezTo>
                    <a:pt x="791" y="285"/>
                    <a:pt x="791" y="513"/>
                    <a:pt x="791" y="742"/>
                  </a:cubicBezTo>
                  <a:cubicBezTo>
                    <a:pt x="764" y="676"/>
                    <a:pt x="728" y="617"/>
                    <a:pt x="664" y="580"/>
                  </a:cubicBezTo>
                  <a:cubicBezTo>
                    <a:pt x="625" y="558"/>
                    <a:pt x="582" y="545"/>
                    <a:pt x="535" y="539"/>
                  </a:cubicBezTo>
                  <a:cubicBezTo>
                    <a:pt x="552" y="666"/>
                    <a:pt x="617" y="751"/>
                    <a:pt x="738" y="790"/>
                  </a:cubicBezTo>
                  <a:cubicBezTo>
                    <a:pt x="738" y="793"/>
                    <a:pt x="738" y="793"/>
                    <a:pt x="738" y="794"/>
                  </a:cubicBezTo>
                  <a:cubicBezTo>
                    <a:pt x="738" y="794"/>
                    <a:pt x="737" y="795"/>
                    <a:pt x="736" y="795"/>
                  </a:cubicBezTo>
                  <a:cubicBezTo>
                    <a:pt x="510" y="795"/>
                    <a:pt x="285" y="795"/>
                    <a:pt x="59" y="796"/>
                  </a:cubicBezTo>
                  <a:cubicBezTo>
                    <a:pt x="56" y="796"/>
                    <a:pt x="52" y="795"/>
                    <a:pt x="49" y="793"/>
                  </a:cubicBezTo>
                  <a:cubicBezTo>
                    <a:pt x="118" y="767"/>
                    <a:pt x="179" y="731"/>
                    <a:pt x="216" y="665"/>
                  </a:cubicBezTo>
                  <a:cubicBezTo>
                    <a:pt x="237" y="626"/>
                    <a:pt x="249" y="584"/>
                    <a:pt x="256" y="539"/>
                  </a:cubicBezTo>
                  <a:close/>
                  <a:moveTo>
                    <a:pt x="379" y="475"/>
                  </a:moveTo>
                  <a:cubicBezTo>
                    <a:pt x="379" y="468"/>
                    <a:pt x="380" y="463"/>
                    <a:pt x="380" y="459"/>
                  </a:cubicBezTo>
                  <a:cubicBezTo>
                    <a:pt x="380" y="416"/>
                    <a:pt x="380" y="374"/>
                    <a:pt x="380" y="331"/>
                  </a:cubicBezTo>
                  <a:cubicBezTo>
                    <a:pt x="380" y="305"/>
                    <a:pt x="369" y="292"/>
                    <a:pt x="343" y="286"/>
                  </a:cubicBezTo>
                  <a:cubicBezTo>
                    <a:pt x="318" y="280"/>
                    <a:pt x="296" y="292"/>
                    <a:pt x="271" y="293"/>
                  </a:cubicBezTo>
                  <a:cubicBezTo>
                    <a:pt x="271" y="352"/>
                    <a:pt x="271" y="409"/>
                    <a:pt x="271" y="466"/>
                  </a:cubicBezTo>
                  <a:cubicBezTo>
                    <a:pt x="307" y="471"/>
                    <a:pt x="343" y="462"/>
                    <a:pt x="379" y="475"/>
                  </a:cubicBezTo>
                  <a:close/>
                  <a:moveTo>
                    <a:pt x="519" y="293"/>
                  </a:moveTo>
                  <a:cubicBezTo>
                    <a:pt x="500" y="290"/>
                    <a:pt x="483" y="287"/>
                    <a:pt x="467" y="285"/>
                  </a:cubicBezTo>
                  <a:cubicBezTo>
                    <a:pt x="437" y="282"/>
                    <a:pt x="408" y="299"/>
                    <a:pt x="410" y="334"/>
                  </a:cubicBezTo>
                  <a:cubicBezTo>
                    <a:pt x="412" y="373"/>
                    <a:pt x="410" y="411"/>
                    <a:pt x="410" y="450"/>
                  </a:cubicBezTo>
                  <a:cubicBezTo>
                    <a:pt x="410" y="458"/>
                    <a:pt x="410" y="466"/>
                    <a:pt x="410" y="471"/>
                  </a:cubicBezTo>
                  <a:cubicBezTo>
                    <a:pt x="448" y="469"/>
                    <a:pt x="483" y="468"/>
                    <a:pt x="519" y="466"/>
                  </a:cubicBezTo>
                  <a:cubicBezTo>
                    <a:pt x="519" y="408"/>
                    <a:pt x="519" y="351"/>
                    <a:pt x="519" y="293"/>
                  </a:cubicBezTo>
                  <a:close/>
                  <a:moveTo>
                    <a:pt x="558" y="512"/>
                  </a:moveTo>
                  <a:cubicBezTo>
                    <a:pt x="559" y="506"/>
                    <a:pt x="560" y="504"/>
                    <a:pt x="560" y="501"/>
                  </a:cubicBezTo>
                  <a:cubicBezTo>
                    <a:pt x="560" y="439"/>
                    <a:pt x="560" y="377"/>
                    <a:pt x="560" y="315"/>
                  </a:cubicBezTo>
                  <a:cubicBezTo>
                    <a:pt x="560" y="312"/>
                    <a:pt x="560" y="310"/>
                    <a:pt x="559" y="307"/>
                  </a:cubicBezTo>
                  <a:cubicBezTo>
                    <a:pt x="559" y="301"/>
                    <a:pt x="556" y="298"/>
                    <a:pt x="547" y="299"/>
                  </a:cubicBezTo>
                  <a:cubicBezTo>
                    <a:pt x="547" y="364"/>
                    <a:pt x="547" y="429"/>
                    <a:pt x="547" y="496"/>
                  </a:cubicBezTo>
                  <a:cubicBezTo>
                    <a:pt x="520" y="496"/>
                    <a:pt x="495" y="496"/>
                    <a:pt x="470" y="496"/>
                  </a:cubicBezTo>
                  <a:cubicBezTo>
                    <a:pt x="453" y="495"/>
                    <a:pt x="437" y="498"/>
                    <a:pt x="421" y="505"/>
                  </a:cubicBezTo>
                  <a:cubicBezTo>
                    <a:pt x="404" y="513"/>
                    <a:pt x="386" y="512"/>
                    <a:pt x="367" y="505"/>
                  </a:cubicBezTo>
                  <a:cubicBezTo>
                    <a:pt x="354" y="500"/>
                    <a:pt x="339" y="497"/>
                    <a:pt x="325" y="496"/>
                  </a:cubicBezTo>
                  <a:cubicBezTo>
                    <a:pt x="303" y="495"/>
                    <a:pt x="281" y="496"/>
                    <a:pt x="259" y="496"/>
                  </a:cubicBezTo>
                  <a:cubicBezTo>
                    <a:pt x="254" y="496"/>
                    <a:pt x="249" y="495"/>
                    <a:pt x="242" y="494"/>
                  </a:cubicBezTo>
                  <a:cubicBezTo>
                    <a:pt x="242" y="428"/>
                    <a:pt x="242" y="363"/>
                    <a:pt x="242" y="298"/>
                  </a:cubicBezTo>
                  <a:cubicBezTo>
                    <a:pt x="228" y="300"/>
                    <a:pt x="230" y="309"/>
                    <a:pt x="230" y="316"/>
                  </a:cubicBezTo>
                  <a:cubicBezTo>
                    <a:pt x="230" y="377"/>
                    <a:pt x="230" y="438"/>
                    <a:pt x="230" y="498"/>
                  </a:cubicBezTo>
                  <a:cubicBezTo>
                    <a:pt x="230" y="502"/>
                    <a:pt x="231" y="506"/>
                    <a:pt x="232" y="512"/>
                  </a:cubicBezTo>
                  <a:cubicBezTo>
                    <a:pt x="239" y="512"/>
                    <a:pt x="246" y="512"/>
                    <a:pt x="252" y="512"/>
                  </a:cubicBezTo>
                  <a:cubicBezTo>
                    <a:pt x="278" y="512"/>
                    <a:pt x="303" y="511"/>
                    <a:pt x="328" y="512"/>
                  </a:cubicBezTo>
                  <a:cubicBezTo>
                    <a:pt x="339" y="512"/>
                    <a:pt x="351" y="515"/>
                    <a:pt x="361" y="519"/>
                  </a:cubicBezTo>
                  <a:cubicBezTo>
                    <a:pt x="384" y="528"/>
                    <a:pt x="406" y="529"/>
                    <a:pt x="428" y="519"/>
                  </a:cubicBezTo>
                  <a:cubicBezTo>
                    <a:pt x="440" y="513"/>
                    <a:pt x="451" y="511"/>
                    <a:pt x="463" y="512"/>
                  </a:cubicBezTo>
                  <a:cubicBezTo>
                    <a:pt x="494" y="512"/>
                    <a:pt x="526" y="512"/>
                    <a:pt x="558" y="512"/>
                  </a:cubicBezTo>
                  <a:close/>
                  <a:moveTo>
                    <a:pt x="81" y="455"/>
                  </a:moveTo>
                  <a:cubicBezTo>
                    <a:pt x="86" y="462"/>
                    <a:pt x="91" y="472"/>
                    <a:pt x="97" y="480"/>
                  </a:cubicBezTo>
                  <a:cubicBezTo>
                    <a:pt x="104" y="489"/>
                    <a:pt x="117" y="493"/>
                    <a:pt x="125" y="487"/>
                  </a:cubicBezTo>
                  <a:cubicBezTo>
                    <a:pt x="138" y="477"/>
                    <a:pt x="151" y="479"/>
                    <a:pt x="165" y="478"/>
                  </a:cubicBezTo>
                  <a:cubicBezTo>
                    <a:pt x="173" y="478"/>
                    <a:pt x="182" y="478"/>
                    <a:pt x="190" y="478"/>
                  </a:cubicBezTo>
                  <a:cubicBezTo>
                    <a:pt x="190" y="463"/>
                    <a:pt x="190" y="450"/>
                    <a:pt x="190" y="438"/>
                  </a:cubicBezTo>
                  <a:cubicBezTo>
                    <a:pt x="188" y="437"/>
                    <a:pt x="186" y="436"/>
                    <a:pt x="185" y="436"/>
                  </a:cubicBezTo>
                  <a:cubicBezTo>
                    <a:pt x="176" y="436"/>
                    <a:pt x="167" y="436"/>
                    <a:pt x="157" y="436"/>
                  </a:cubicBezTo>
                  <a:cubicBezTo>
                    <a:pt x="147" y="435"/>
                    <a:pt x="137" y="436"/>
                    <a:pt x="129" y="427"/>
                  </a:cubicBezTo>
                  <a:cubicBezTo>
                    <a:pt x="119" y="417"/>
                    <a:pt x="103" y="422"/>
                    <a:pt x="95" y="434"/>
                  </a:cubicBezTo>
                  <a:cubicBezTo>
                    <a:pt x="91" y="441"/>
                    <a:pt x="86" y="448"/>
                    <a:pt x="81" y="455"/>
                  </a:cubicBezTo>
                  <a:close/>
                  <a:moveTo>
                    <a:pt x="190" y="360"/>
                  </a:moveTo>
                  <a:cubicBezTo>
                    <a:pt x="190" y="345"/>
                    <a:pt x="190" y="333"/>
                    <a:pt x="190" y="320"/>
                  </a:cubicBezTo>
                  <a:cubicBezTo>
                    <a:pt x="178" y="320"/>
                    <a:pt x="169" y="320"/>
                    <a:pt x="159" y="320"/>
                  </a:cubicBezTo>
                  <a:cubicBezTo>
                    <a:pt x="148" y="320"/>
                    <a:pt x="137" y="320"/>
                    <a:pt x="128" y="310"/>
                  </a:cubicBezTo>
                  <a:cubicBezTo>
                    <a:pt x="121" y="302"/>
                    <a:pt x="104" y="305"/>
                    <a:pt x="98" y="314"/>
                  </a:cubicBezTo>
                  <a:cubicBezTo>
                    <a:pt x="91" y="322"/>
                    <a:pt x="86" y="332"/>
                    <a:pt x="81" y="339"/>
                  </a:cubicBezTo>
                  <a:cubicBezTo>
                    <a:pt x="85" y="346"/>
                    <a:pt x="90" y="352"/>
                    <a:pt x="93" y="358"/>
                  </a:cubicBezTo>
                  <a:cubicBezTo>
                    <a:pt x="101" y="373"/>
                    <a:pt x="117" y="378"/>
                    <a:pt x="130" y="368"/>
                  </a:cubicBezTo>
                  <a:cubicBezTo>
                    <a:pt x="139" y="360"/>
                    <a:pt x="148" y="360"/>
                    <a:pt x="159" y="360"/>
                  </a:cubicBezTo>
                  <a:cubicBezTo>
                    <a:pt x="169" y="360"/>
                    <a:pt x="179" y="360"/>
                    <a:pt x="190" y="360"/>
                  </a:cubicBezTo>
                  <a:close/>
                  <a:moveTo>
                    <a:pt x="597" y="436"/>
                  </a:moveTo>
                  <a:cubicBezTo>
                    <a:pt x="597" y="451"/>
                    <a:pt x="597" y="464"/>
                    <a:pt x="597" y="478"/>
                  </a:cubicBezTo>
                  <a:cubicBezTo>
                    <a:pt x="618" y="478"/>
                    <a:pt x="638" y="479"/>
                    <a:pt x="658" y="478"/>
                  </a:cubicBezTo>
                  <a:cubicBezTo>
                    <a:pt x="667" y="478"/>
                    <a:pt x="677" y="477"/>
                    <a:pt x="685" y="475"/>
                  </a:cubicBezTo>
                  <a:cubicBezTo>
                    <a:pt x="695" y="472"/>
                    <a:pt x="698" y="464"/>
                    <a:pt x="698" y="455"/>
                  </a:cubicBezTo>
                  <a:cubicBezTo>
                    <a:pt x="698" y="446"/>
                    <a:pt x="694" y="441"/>
                    <a:pt x="686" y="439"/>
                  </a:cubicBezTo>
                  <a:cubicBezTo>
                    <a:pt x="681" y="438"/>
                    <a:pt x="677" y="436"/>
                    <a:pt x="672" y="436"/>
                  </a:cubicBezTo>
                  <a:cubicBezTo>
                    <a:pt x="648" y="436"/>
                    <a:pt x="623" y="436"/>
                    <a:pt x="597" y="436"/>
                  </a:cubicBezTo>
                  <a:close/>
                  <a:moveTo>
                    <a:pt x="597" y="320"/>
                  </a:moveTo>
                  <a:cubicBezTo>
                    <a:pt x="597" y="334"/>
                    <a:pt x="597" y="346"/>
                    <a:pt x="597" y="359"/>
                  </a:cubicBezTo>
                  <a:cubicBezTo>
                    <a:pt x="626" y="359"/>
                    <a:pt x="653" y="360"/>
                    <a:pt x="681" y="359"/>
                  </a:cubicBezTo>
                  <a:cubicBezTo>
                    <a:pt x="691" y="359"/>
                    <a:pt x="696" y="352"/>
                    <a:pt x="698" y="343"/>
                  </a:cubicBezTo>
                  <a:cubicBezTo>
                    <a:pt x="700" y="330"/>
                    <a:pt x="692" y="321"/>
                    <a:pt x="677" y="320"/>
                  </a:cubicBezTo>
                  <a:cubicBezTo>
                    <a:pt x="651" y="319"/>
                    <a:pt x="625" y="320"/>
                    <a:pt x="597" y="3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76">
              <a:extLst>
                <a:ext uri="{FF2B5EF4-FFF2-40B4-BE49-F238E27FC236}">
                  <a16:creationId xmlns:a16="http://schemas.microsoft.com/office/drawing/2014/main" id="{C27A59AE-DD18-4FB4-9D00-805BF8BFC228}"/>
                </a:ext>
              </a:extLst>
            </p:cNvPr>
            <p:cNvSpPr>
              <a:spLocks/>
            </p:cNvSpPr>
            <p:nvPr userDrawn="1"/>
          </p:nvSpPr>
          <p:spPr bwMode="auto">
            <a:xfrm>
              <a:off x="3781535" y="3181156"/>
              <a:ext cx="12428" cy="15818"/>
            </a:xfrm>
            <a:custGeom>
              <a:avLst/>
              <a:gdLst>
                <a:gd name="T0" fmla="*/ 22 w 22"/>
                <a:gd name="T1" fmla="*/ 28 h 28"/>
                <a:gd name="T2" fmla="*/ 0 w 22"/>
                <a:gd name="T3" fmla="*/ 28 h 28"/>
                <a:gd name="T4" fmla="*/ 10 w 22"/>
                <a:gd name="T5" fmla="*/ 0 h 28"/>
                <a:gd name="T6" fmla="*/ 22 w 22"/>
                <a:gd name="T7" fmla="*/ 28 h 28"/>
              </a:gdLst>
              <a:ahLst/>
              <a:cxnLst>
                <a:cxn ang="0">
                  <a:pos x="T0" y="T1"/>
                </a:cxn>
                <a:cxn ang="0">
                  <a:pos x="T2" y="T3"/>
                </a:cxn>
                <a:cxn ang="0">
                  <a:pos x="T4" y="T5"/>
                </a:cxn>
                <a:cxn ang="0">
                  <a:pos x="T6" y="T7"/>
                </a:cxn>
              </a:cxnLst>
              <a:rect l="0" t="0" r="r" b="b"/>
              <a:pathLst>
                <a:path w="22" h="28">
                  <a:moveTo>
                    <a:pt x="22" y="28"/>
                  </a:moveTo>
                  <a:cubicBezTo>
                    <a:pt x="14" y="28"/>
                    <a:pt x="9" y="28"/>
                    <a:pt x="0" y="28"/>
                  </a:cubicBezTo>
                  <a:cubicBezTo>
                    <a:pt x="3" y="19"/>
                    <a:pt x="6" y="12"/>
                    <a:pt x="10" y="0"/>
                  </a:cubicBezTo>
                  <a:cubicBezTo>
                    <a:pt x="15" y="11"/>
                    <a:pt x="18" y="19"/>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90">
              <a:extLst>
                <a:ext uri="{FF2B5EF4-FFF2-40B4-BE49-F238E27FC236}">
                  <a16:creationId xmlns:a16="http://schemas.microsoft.com/office/drawing/2014/main" id="{48E280F3-EBE5-46B8-9728-5866A8C6CC6F}"/>
                </a:ext>
              </a:extLst>
            </p:cNvPr>
            <p:cNvSpPr>
              <a:spLocks/>
            </p:cNvSpPr>
            <p:nvPr userDrawn="1"/>
          </p:nvSpPr>
          <p:spPr bwMode="auto">
            <a:xfrm>
              <a:off x="3645388" y="2686281"/>
              <a:ext cx="12428" cy="8474"/>
            </a:xfrm>
            <a:custGeom>
              <a:avLst/>
              <a:gdLst>
                <a:gd name="T0" fmla="*/ 22 w 22"/>
                <a:gd name="T1" fmla="*/ 0 h 15"/>
                <a:gd name="T2" fmla="*/ 0 w 22"/>
                <a:gd name="T3" fmla="*/ 1 h 15"/>
                <a:gd name="T4" fmla="*/ 22 w 22"/>
                <a:gd name="T5" fmla="*/ 0 h 15"/>
              </a:gdLst>
              <a:ahLst/>
              <a:cxnLst>
                <a:cxn ang="0">
                  <a:pos x="T0" y="T1"/>
                </a:cxn>
                <a:cxn ang="0">
                  <a:pos x="T2" y="T3"/>
                </a:cxn>
                <a:cxn ang="0">
                  <a:pos x="T4" y="T5"/>
                </a:cxn>
              </a:cxnLst>
              <a:rect l="0" t="0" r="r" b="b"/>
              <a:pathLst>
                <a:path w="22" h="15">
                  <a:moveTo>
                    <a:pt x="22" y="0"/>
                  </a:moveTo>
                  <a:cubicBezTo>
                    <a:pt x="10" y="15"/>
                    <a:pt x="10" y="15"/>
                    <a:pt x="0" y="1"/>
                  </a:cubicBezTo>
                  <a:cubicBezTo>
                    <a:pt x="7" y="0"/>
                    <a:pt x="1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91">
              <a:extLst>
                <a:ext uri="{FF2B5EF4-FFF2-40B4-BE49-F238E27FC236}">
                  <a16:creationId xmlns:a16="http://schemas.microsoft.com/office/drawing/2014/main" id="{1AEB9DB0-E236-4C88-A520-918AE26E7BCB}"/>
                </a:ext>
              </a:extLst>
            </p:cNvPr>
            <p:cNvSpPr>
              <a:spLocks/>
            </p:cNvSpPr>
            <p:nvPr userDrawn="1"/>
          </p:nvSpPr>
          <p:spPr bwMode="auto">
            <a:xfrm>
              <a:off x="3646518" y="2669898"/>
              <a:ext cx="9604" cy="6779"/>
            </a:xfrm>
            <a:custGeom>
              <a:avLst/>
              <a:gdLst>
                <a:gd name="T0" fmla="*/ 17 w 17"/>
                <a:gd name="T1" fmla="*/ 12 h 12"/>
                <a:gd name="T2" fmla="*/ 0 w 17"/>
                <a:gd name="T3" fmla="*/ 12 h 12"/>
                <a:gd name="T4" fmla="*/ 17 w 17"/>
                <a:gd name="T5" fmla="*/ 12 h 12"/>
              </a:gdLst>
              <a:ahLst/>
              <a:cxnLst>
                <a:cxn ang="0">
                  <a:pos x="T0" y="T1"/>
                </a:cxn>
                <a:cxn ang="0">
                  <a:pos x="T2" y="T3"/>
                </a:cxn>
                <a:cxn ang="0">
                  <a:pos x="T4" y="T5"/>
                </a:cxn>
              </a:cxnLst>
              <a:rect l="0" t="0" r="r" b="b"/>
              <a:pathLst>
                <a:path w="17" h="12">
                  <a:moveTo>
                    <a:pt x="17" y="12"/>
                  </a:moveTo>
                  <a:cubicBezTo>
                    <a:pt x="11" y="12"/>
                    <a:pt x="5" y="12"/>
                    <a:pt x="0" y="12"/>
                  </a:cubicBezTo>
                  <a:cubicBezTo>
                    <a:pt x="7" y="0"/>
                    <a:pt x="7" y="0"/>
                    <a:pt x="1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92">
              <a:extLst>
                <a:ext uri="{FF2B5EF4-FFF2-40B4-BE49-F238E27FC236}">
                  <a16:creationId xmlns:a16="http://schemas.microsoft.com/office/drawing/2014/main" id="{AC8C7D93-5E07-497C-A5FD-077767B5D454}"/>
                </a:ext>
              </a:extLst>
            </p:cNvPr>
            <p:cNvSpPr>
              <a:spLocks/>
            </p:cNvSpPr>
            <p:nvPr userDrawn="1"/>
          </p:nvSpPr>
          <p:spPr bwMode="auto">
            <a:xfrm>
              <a:off x="3645388" y="2621315"/>
              <a:ext cx="11299" cy="7909"/>
            </a:xfrm>
            <a:custGeom>
              <a:avLst/>
              <a:gdLst>
                <a:gd name="T0" fmla="*/ 0 w 20"/>
                <a:gd name="T1" fmla="*/ 0 h 14"/>
                <a:gd name="T2" fmla="*/ 20 w 20"/>
                <a:gd name="T3" fmla="*/ 0 h 14"/>
                <a:gd name="T4" fmla="*/ 0 w 20"/>
                <a:gd name="T5" fmla="*/ 0 h 14"/>
              </a:gdLst>
              <a:ahLst/>
              <a:cxnLst>
                <a:cxn ang="0">
                  <a:pos x="T0" y="T1"/>
                </a:cxn>
                <a:cxn ang="0">
                  <a:pos x="T2" y="T3"/>
                </a:cxn>
                <a:cxn ang="0">
                  <a:pos x="T4" y="T5"/>
                </a:cxn>
              </a:cxnLst>
              <a:rect l="0" t="0" r="r" b="b"/>
              <a:pathLst>
                <a:path w="20" h="14">
                  <a:moveTo>
                    <a:pt x="0" y="0"/>
                  </a:moveTo>
                  <a:cubicBezTo>
                    <a:pt x="8" y="0"/>
                    <a:pt x="13" y="0"/>
                    <a:pt x="20" y="0"/>
                  </a:cubicBezTo>
                  <a:cubicBezTo>
                    <a:pt x="11" y="14"/>
                    <a:pt x="1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93">
              <a:extLst>
                <a:ext uri="{FF2B5EF4-FFF2-40B4-BE49-F238E27FC236}">
                  <a16:creationId xmlns:a16="http://schemas.microsoft.com/office/drawing/2014/main" id="{06934828-F64B-44E1-880A-3ED5315923C2}"/>
                </a:ext>
              </a:extLst>
            </p:cNvPr>
            <p:cNvSpPr>
              <a:spLocks/>
            </p:cNvSpPr>
            <p:nvPr userDrawn="1"/>
          </p:nvSpPr>
          <p:spPr bwMode="auto">
            <a:xfrm>
              <a:off x="3645953" y="2604367"/>
              <a:ext cx="10169" cy="6779"/>
            </a:xfrm>
            <a:custGeom>
              <a:avLst/>
              <a:gdLst>
                <a:gd name="T0" fmla="*/ 18 w 18"/>
                <a:gd name="T1" fmla="*/ 12 h 12"/>
                <a:gd name="T2" fmla="*/ 0 w 18"/>
                <a:gd name="T3" fmla="*/ 12 h 12"/>
                <a:gd name="T4" fmla="*/ 18 w 18"/>
                <a:gd name="T5" fmla="*/ 12 h 12"/>
              </a:gdLst>
              <a:ahLst/>
              <a:cxnLst>
                <a:cxn ang="0">
                  <a:pos x="T0" y="T1"/>
                </a:cxn>
                <a:cxn ang="0">
                  <a:pos x="T2" y="T3"/>
                </a:cxn>
                <a:cxn ang="0">
                  <a:pos x="T4" y="T5"/>
                </a:cxn>
              </a:cxnLst>
              <a:rect l="0" t="0" r="r" b="b"/>
              <a:pathLst>
                <a:path w="18" h="12">
                  <a:moveTo>
                    <a:pt x="18" y="12"/>
                  </a:moveTo>
                  <a:cubicBezTo>
                    <a:pt x="12" y="12"/>
                    <a:pt x="6" y="12"/>
                    <a:pt x="0" y="12"/>
                  </a:cubicBezTo>
                  <a:cubicBezTo>
                    <a:pt x="9" y="0"/>
                    <a:pt x="9" y="0"/>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4" name="平行四边形 143">
            <a:extLst>
              <a:ext uri="{FF2B5EF4-FFF2-40B4-BE49-F238E27FC236}">
                <a16:creationId xmlns:a16="http://schemas.microsoft.com/office/drawing/2014/main" id="{DFBEF368-8F86-45B0-8649-B1A958D785FB}"/>
              </a:ext>
            </a:extLst>
          </p:cNvPr>
          <p:cNvSpPr/>
          <p:nvPr userDrawn="1"/>
        </p:nvSpPr>
        <p:spPr>
          <a:xfrm>
            <a:off x="666413" y="922868"/>
            <a:ext cx="2091039" cy="105832"/>
          </a:xfrm>
          <a:prstGeom prst="parallelogram">
            <a:avLst>
              <a:gd name="adj" fmla="val 255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5" name="直接连接符 144">
            <a:extLst>
              <a:ext uri="{FF2B5EF4-FFF2-40B4-BE49-F238E27FC236}">
                <a16:creationId xmlns:a16="http://schemas.microsoft.com/office/drawing/2014/main" id="{2AC13405-8FA3-4F6B-BB13-F9A1BA2256C5}"/>
              </a:ext>
            </a:extLst>
          </p:cNvPr>
          <p:cNvCxnSpPr>
            <a:cxnSpLocks/>
          </p:cNvCxnSpPr>
          <p:nvPr userDrawn="1"/>
        </p:nvCxnSpPr>
        <p:spPr>
          <a:xfrm>
            <a:off x="660400" y="6235700"/>
            <a:ext cx="1086518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8" name="标题 70">
            <a:extLst>
              <a:ext uri="{FF2B5EF4-FFF2-40B4-BE49-F238E27FC236}">
                <a16:creationId xmlns:a16="http://schemas.microsoft.com/office/drawing/2014/main" id="{3EAEBB29-E33C-44C0-89C2-4CC904408E62}"/>
              </a:ext>
            </a:extLst>
          </p:cNvPr>
          <p:cNvSpPr>
            <a:spLocks noGrp="1"/>
          </p:cNvSpPr>
          <p:nvPr>
            <p:ph type="title" hasCustomPrompt="1"/>
          </p:nvPr>
        </p:nvSpPr>
        <p:spPr>
          <a:xfrm>
            <a:off x="666413" y="-91283"/>
            <a:ext cx="10515600" cy="1325563"/>
          </a:xfrm>
        </p:spPr>
        <p:txBody>
          <a:bodyPr lIns="0">
            <a:normAutofit/>
          </a:bodyPr>
          <a:lstStyle>
            <a:lvl1pPr>
              <a:defRPr sz="3600" b="1" i="1">
                <a:solidFill>
                  <a:schemeClr val="accent1"/>
                </a:solidFill>
                <a:latin typeface="+mj-ea"/>
                <a:ea typeface="+mj-ea"/>
              </a:defRPr>
            </a:lvl1pPr>
          </a:lstStyle>
          <a:p>
            <a:r>
              <a:rPr lang="en-US" altLang="zh-CN"/>
              <a:t>TEXT YOUR POINT HERE</a:t>
            </a:r>
            <a:endParaRPr lang="zh-CN" altLang="en-US"/>
          </a:p>
        </p:txBody>
      </p:sp>
      <p:sp>
        <p:nvSpPr>
          <p:cNvPr id="149" name="文本框 148">
            <a:extLst>
              <a:ext uri="{FF2B5EF4-FFF2-40B4-BE49-F238E27FC236}">
                <a16:creationId xmlns:a16="http://schemas.microsoft.com/office/drawing/2014/main" id="{D4158141-5ED4-4563-A97E-76B305D86E37}"/>
              </a:ext>
            </a:extLst>
          </p:cNvPr>
          <p:cNvSpPr txBox="1"/>
          <p:nvPr userDrawn="1"/>
        </p:nvSpPr>
        <p:spPr>
          <a:xfrm>
            <a:off x="667032" y="6249046"/>
            <a:ext cx="4140200" cy="307777"/>
          </a:xfrm>
          <a:prstGeom prst="rect">
            <a:avLst/>
          </a:prstGeom>
          <a:noFill/>
        </p:spPr>
        <p:txBody>
          <a:bodyPr wrap="square" lIns="0" rIns="0" rtlCol="0">
            <a:spAutoFit/>
          </a:bodyPr>
          <a:lstStyle/>
          <a:p>
            <a:r>
              <a:rPr lang="en-US" altLang="zh-CN" sz="1400">
                <a:solidFill>
                  <a:schemeClr val="accent1"/>
                </a:solidFill>
                <a:latin typeface="Arial" panose="020B0604020202020204" pitchFamily="34" charset="0"/>
                <a:cs typeface="Arial" panose="020B0604020202020204" pitchFamily="34" charset="0"/>
              </a:rPr>
              <a:t>Knowledge leadership for a better world</a:t>
            </a:r>
            <a:endParaRPr lang="en-US" altLang="zh-CN" sz="1400">
              <a:solidFill>
                <a:schemeClr val="accent1"/>
              </a:solidFill>
              <a:latin typeface="Arial" panose="020B0604020202020204" pitchFamily="34" charset="0"/>
              <a:ea typeface="+mj-ea"/>
              <a:cs typeface="Arial" panose="020B0604020202020204" pitchFamily="34" charset="0"/>
            </a:endParaRPr>
          </a:p>
        </p:txBody>
      </p:sp>
      <p:sp>
        <p:nvSpPr>
          <p:cNvPr id="150" name="文本框 149">
            <a:extLst>
              <a:ext uri="{FF2B5EF4-FFF2-40B4-BE49-F238E27FC236}">
                <a16:creationId xmlns:a16="http://schemas.microsoft.com/office/drawing/2014/main" id="{021AD1F0-38FF-4FE0-B7D6-ADE24F9C8CDB}"/>
              </a:ext>
            </a:extLst>
          </p:cNvPr>
          <p:cNvSpPr txBox="1"/>
          <p:nvPr userDrawn="1"/>
        </p:nvSpPr>
        <p:spPr>
          <a:xfrm>
            <a:off x="7485817" y="6249046"/>
            <a:ext cx="4038600" cy="307777"/>
          </a:xfrm>
          <a:prstGeom prst="rect">
            <a:avLst/>
          </a:prstGeom>
          <a:noFill/>
        </p:spPr>
        <p:txBody>
          <a:bodyPr wrap="square" lIns="0" rIns="0" rtlCol="0">
            <a:spAutoFit/>
          </a:bodyPr>
          <a:lstStyle/>
          <a:p>
            <a:pPr algn="r"/>
            <a:r>
              <a:rPr lang="en-US" altLang="zh-CN" sz="1400">
                <a:solidFill>
                  <a:schemeClr val="accent1"/>
                </a:solidFill>
                <a:latin typeface="Arial" panose="020B0604020202020204" pitchFamily="34" charset="0"/>
                <a:cs typeface="Arial" panose="020B0604020202020204" pitchFamily="34" charset="0"/>
              </a:rPr>
              <a:t>https://www.uq.edu.au/</a:t>
            </a:r>
            <a:endParaRPr lang="en-US" altLang="zh-CN" sz="1400">
              <a:solidFill>
                <a:schemeClr val="accent1"/>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1644622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6_Title Slide">
    <p:bg>
      <p:bgPr>
        <a:blipFill dpi="0" rotWithShape="1">
          <a:blip r:embed="rId2">
            <a:alphaModFix amt="10000"/>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39093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2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2CA5C7-0552-428B-BABF-1F5E4F4E0F9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E4B44C5-2DD0-4A66-B78C-5ACBAEAFCC5A}"/>
              </a:ext>
            </a:extLst>
          </p:cNvPr>
          <p:cNvSpPr>
            <a:spLocks noGrp="1"/>
          </p:cNvSpPr>
          <p:nvPr>
            <p:ph type="dt" sz="half" idx="10"/>
          </p:nvPr>
        </p:nvSpPr>
        <p:spPr/>
        <p:txBody>
          <a:bodyPr/>
          <a:lstStyle/>
          <a:p>
            <a:fld id="{FAF2E9C0-C9B5-4791-BC82-3170ACDFFE82}"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289802B4-5383-47BD-B77A-4DEEE39D203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33C5031-3041-4F39-B273-17F5DFA4264E}"/>
              </a:ext>
            </a:extLst>
          </p:cNvPr>
          <p:cNvSpPr>
            <a:spLocks noGrp="1"/>
          </p:cNvSpPr>
          <p:nvPr>
            <p:ph type="sldNum" sz="quarter" idx="12"/>
          </p:nvPr>
        </p:nvSpPr>
        <p:spPr/>
        <p:txBody>
          <a:bodyPr/>
          <a:lstStyle/>
          <a:p>
            <a:fld id="{627D6AB8-1267-45AC-B184-62781408D39D}" type="slidenum">
              <a:rPr lang="zh-CN" altLang="en-US" smtClean="0"/>
              <a:t>‹#›</a:t>
            </a:fld>
            <a:endParaRPr lang="zh-CN" altLang="en-US"/>
          </a:p>
        </p:txBody>
      </p:sp>
    </p:spTree>
    <p:extLst>
      <p:ext uri="{BB962C8B-B14F-4D97-AF65-F5344CB8AC3E}">
        <p14:creationId xmlns:p14="http://schemas.microsoft.com/office/powerpoint/2010/main" val="1283267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2765646"/>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alphaModFix amt="10000"/>
            <a:lum/>
          </a:blip>
          <a:srcRect/>
          <a:stretch>
            <a:fillRect t="-9000" b="-9000"/>
          </a:stretch>
        </a:blipFill>
        <a:effectLst/>
      </p:bgPr>
    </p:bg>
    <p:spTree>
      <p:nvGrpSpPr>
        <p:cNvPr id="1" name=""/>
        <p:cNvGrpSpPr/>
        <p:nvPr/>
      </p:nvGrpSpPr>
      <p:grpSpPr>
        <a:xfrm>
          <a:off x="0" y="0"/>
          <a:ext cx="0" cy="0"/>
          <a:chOff x="0" y="0"/>
          <a:chExt cx="0" cy="0"/>
        </a:xfrm>
      </p:grpSpPr>
      <p:cxnSp>
        <p:nvCxnSpPr>
          <p:cNvPr id="11" name="直接连接符 10">
            <a:extLst>
              <a:ext uri="{FF2B5EF4-FFF2-40B4-BE49-F238E27FC236}">
                <a16:creationId xmlns:a16="http://schemas.microsoft.com/office/drawing/2014/main" id="{54CEBE21-794F-407A-B7BF-8F951BD4ABD9}"/>
              </a:ext>
            </a:extLst>
          </p:cNvPr>
          <p:cNvCxnSpPr/>
          <p:nvPr userDrawn="1"/>
        </p:nvCxnSpPr>
        <p:spPr>
          <a:xfrm>
            <a:off x="1567032" y="3485750"/>
            <a:ext cx="0" cy="504000"/>
          </a:xfrm>
          <a:prstGeom prst="line">
            <a:avLst/>
          </a:prstGeom>
          <a:ln w="15875">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AB02FC3-AE0C-4E62-AE16-10DEDE916B88}"/>
              </a:ext>
            </a:extLst>
          </p:cNvPr>
          <p:cNvCxnSpPr/>
          <p:nvPr userDrawn="1"/>
        </p:nvCxnSpPr>
        <p:spPr>
          <a:xfrm>
            <a:off x="6085732" y="3458436"/>
            <a:ext cx="0" cy="504000"/>
          </a:xfrm>
          <a:prstGeom prst="line">
            <a:avLst/>
          </a:prstGeom>
          <a:ln w="15875">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71580DC-A38A-43F0-ADC7-74597A2331C9}"/>
              </a:ext>
            </a:extLst>
          </p:cNvPr>
          <p:cNvCxnSpPr/>
          <p:nvPr userDrawn="1"/>
        </p:nvCxnSpPr>
        <p:spPr>
          <a:xfrm>
            <a:off x="10614593" y="3475590"/>
            <a:ext cx="0" cy="504000"/>
          </a:xfrm>
          <a:prstGeom prst="line">
            <a:avLst/>
          </a:prstGeom>
          <a:ln w="15875">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5100460-C39E-48E1-80B4-B4B34C42D410}"/>
              </a:ext>
            </a:extLst>
          </p:cNvPr>
          <p:cNvCxnSpPr/>
          <p:nvPr userDrawn="1"/>
        </p:nvCxnSpPr>
        <p:spPr>
          <a:xfrm flipV="1">
            <a:off x="3826382" y="3485644"/>
            <a:ext cx="0" cy="504000"/>
          </a:xfrm>
          <a:prstGeom prst="line">
            <a:avLst/>
          </a:prstGeom>
          <a:ln w="15875">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5F5663E-9DB3-4DA0-AEEB-82ADBBA3F0FC}"/>
              </a:ext>
            </a:extLst>
          </p:cNvPr>
          <p:cNvCxnSpPr/>
          <p:nvPr userDrawn="1"/>
        </p:nvCxnSpPr>
        <p:spPr>
          <a:xfrm flipV="1">
            <a:off x="8345082" y="3504915"/>
            <a:ext cx="0" cy="504000"/>
          </a:xfrm>
          <a:prstGeom prst="line">
            <a:avLst/>
          </a:prstGeom>
          <a:ln w="15875">
            <a:solidFill>
              <a:schemeClr val="accent1"/>
            </a:solidFill>
            <a:headEnd type="oval"/>
          </a:ln>
        </p:spPr>
        <p:style>
          <a:lnRef idx="1">
            <a:schemeClr val="accent1"/>
          </a:lnRef>
          <a:fillRef idx="0">
            <a:schemeClr val="accent1"/>
          </a:fillRef>
          <a:effectRef idx="0">
            <a:schemeClr val="accent1"/>
          </a:effectRef>
          <a:fontRef idx="minor">
            <a:schemeClr val="tx1"/>
          </a:fontRef>
        </p:style>
      </p:cxnSp>
      <p:sp>
        <p:nvSpPr>
          <p:cNvPr id="22" name="图片占位符 21">
            <a:extLst>
              <a:ext uri="{FF2B5EF4-FFF2-40B4-BE49-F238E27FC236}">
                <a16:creationId xmlns:a16="http://schemas.microsoft.com/office/drawing/2014/main" id="{9B68F497-2401-4653-856C-04576C6945B7}"/>
              </a:ext>
            </a:extLst>
          </p:cNvPr>
          <p:cNvSpPr>
            <a:spLocks noGrp="1"/>
          </p:cNvSpPr>
          <p:nvPr>
            <p:ph type="pic" sz="quarter" idx="13" hasCustomPrompt="1"/>
          </p:nvPr>
        </p:nvSpPr>
        <p:spPr>
          <a:xfrm>
            <a:off x="2926382" y="1615688"/>
            <a:ext cx="1800000" cy="1864577"/>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picture</a:t>
            </a:r>
            <a:endParaRPr lang="zh-CN" altLang="en-US"/>
          </a:p>
          <a:p>
            <a:endParaRPr lang="zh-CN" altLang="en-US"/>
          </a:p>
        </p:txBody>
      </p:sp>
      <p:sp>
        <p:nvSpPr>
          <p:cNvPr id="23" name="图片占位符 21">
            <a:extLst>
              <a:ext uri="{FF2B5EF4-FFF2-40B4-BE49-F238E27FC236}">
                <a16:creationId xmlns:a16="http://schemas.microsoft.com/office/drawing/2014/main" id="{8EC953D0-D264-4DDE-A160-A246DFB9892F}"/>
              </a:ext>
            </a:extLst>
          </p:cNvPr>
          <p:cNvSpPr>
            <a:spLocks noGrp="1"/>
          </p:cNvSpPr>
          <p:nvPr>
            <p:ph type="pic" sz="quarter" idx="14" hasCustomPrompt="1"/>
          </p:nvPr>
        </p:nvSpPr>
        <p:spPr>
          <a:xfrm>
            <a:off x="667032" y="3988798"/>
            <a:ext cx="1800000" cy="1864577"/>
          </a:xfrm>
          <a:prstGeom prst="rect">
            <a:avLst/>
          </a:prstGeom>
        </p:spPr>
        <p:txBody>
          <a:bodyPr/>
          <a:lstStyle>
            <a:lvl1pPr>
              <a:defRPr/>
            </a:lvl1pPr>
          </a:lstStyle>
          <a:p>
            <a:r>
              <a:rPr lang="en-US" altLang="zh-CN"/>
              <a:t>picture</a:t>
            </a:r>
            <a:endParaRPr lang="zh-CN" altLang="en-US"/>
          </a:p>
        </p:txBody>
      </p:sp>
      <p:sp>
        <p:nvSpPr>
          <p:cNvPr id="24" name="图片占位符 21">
            <a:extLst>
              <a:ext uri="{FF2B5EF4-FFF2-40B4-BE49-F238E27FC236}">
                <a16:creationId xmlns:a16="http://schemas.microsoft.com/office/drawing/2014/main" id="{04C0DF29-9A79-4FD5-B1DF-AA90D83D4413}"/>
              </a:ext>
            </a:extLst>
          </p:cNvPr>
          <p:cNvSpPr>
            <a:spLocks noGrp="1"/>
          </p:cNvSpPr>
          <p:nvPr>
            <p:ph type="pic" sz="quarter" idx="15" hasCustomPrompt="1"/>
          </p:nvPr>
        </p:nvSpPr>
        <p:spPr>
          <a:xfrm>
            <a:off x="5185732" y="3961554"/>
            <a:ext cx="1800000" cy="186457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picture</a:t>
            </a:r>
            <a:endParaRPr lang="zh-CN" altLang="en-US"/>
          </a:p>
          <a:p>
            <a:endParaRPr lang="zh-CN" altLang="en-US"/>
          </a:p>
        </p:txBody>
      </p:sp>
      <p:sp>
        <p:nvSpPr>
          <p:cNvPr id="25" name="图片占位符 21">
            <a:extLst>
              <a:ext uri="{FF2B5EF4-FFF2-40B4-BE49-F238E27FC236}">
                <a16:creationId xmlns:a16="http://schemas.microsoft.com/office/drawing/2014/main" id="{6B206295-2F13-42C9-AB99-C1C7724C1912}"/>
              </a:ext>
            </a:extLst>
          </p:cNvPr>
          <p:cNvSpPr>
            <a:spLocks noGrp="1"/>
          </p:cNvSpPr>
          <p:nvPr>
            <p:ph type="pic" sz="quarter" idx="16" hasCustomPrompt="1"/>
          </p:nvPr>
        </p:nvSpPr>
        <p:spPr>
          <a:xfrm>
            <a:off x="7445082" y="1636875"/>
            <a:ext cx="1800000" cy="1864577"/>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picture</a:t>
            </a:r>
            <a:endParaRPr lang="zh-CN" altLang="en-US"/>
          </a:p>
          <a:p>
            <a:endParaRPr lang="zh-CN" altLang="en-US"/>
          </a:p>
        </p:txBody>
      </p:sp>
      <p:sp>
        <p:nvSpPr>
          <p:cNvPr id="26" name="图片占位符 21">
            <a:extLst>
              <a:ext uri="{FF2B5EF4-FFF2-40B4-BE49-F238E27FC236}">
                <a16:creationId xmlns:a16="http://schemas.microsoft.com/office/drawing/2014/main" id="{40E45F20-EB8A-4BA7-9FAF-F57B5DD00B11}"/>
              </a:ext>
            </a:extLst>
          </p:cNvPr>
          <p:cNvSpPr>
            <a:spLocks noGrp="1"/>
          </p:cNvSpPr>
          <p:nvPr>
            <p:ph type="pic" sz="quarter" idx="17" hasCustomPrompt="1"/>
          </p:nvPr>
        </p:nvSpPr>
        <p:spPr>
          <a:xfrm>
            <a:off x="9714593" y="3978360"/>
            <a:ext cx="1800000" cy="1864577"/>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picture</a:t>
            </a:r>
            <a:endParaRPr lang="zh-CN" altLang="en-US"/>
          </a:p>
          <a:p>
            <a:endParaRPr lang="zh-CN" altLang="en-US"/>
          </a:p>
        </p:txBody>
      </p:sp>
      <p:cxnSp>
        <p:nvCxnSpPr>
          <p:cNvPr id="77" name="直接连接符 76">
            <a:extLst>
              <a:ext uri="{FF2B5EF4-FFF2-40B4-BE49-F238E27FC236}">
                <a16:creationId xmlns:a16="http://schemas.microsoft.com/office/drawing/2014/main" id="{70E2C03E-AC33-4DFD-B474-53D6A0FB0F2C}"/>
              </a:ext>
            </a:extLst>
          </p:cNvPr>
          <p:cNvCxnSpPr>
            <a:cxnSpLocks/>
          </p:cNvCxnSpPr>
          <p:nvPr userDrawn="1"/>
        </p:nvCxnSpPr>
        <p:spPr>
          <a:xfrm>
            <a:off x="787400" y="925162"/>
            <a:ext cx="107324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8" name="组合 77">
            <a:extLst>
              <a:ext uri="{FF2B5EF4-FFF2-40B4-BE49-F238E27FC236}">
                <a16:creationId xmlns:a16="http://schemas.microsoft.com/office/drawing/2014/main" id="{F9BE586E-4B89-4861-829B-CA818DF26B55}"/>
              </a:ext>
            </a:extLst>
          </p:cNvPr>
          <p:cNvGrpSpPr/>
          <p:nvPr userDrawn="1"/>
        </p:nvGrpSpPr>
        <p:grpSpPr>
          <a:xfrm>
            <a:off x="9423400" y="188992"/>
            <a:ext cx="2095500" cy="593829"/>
            <a:chOff x="3403600" y="2336027"/>
            <a:chExt cx="3253406" cy="921959"/>
          </a:xfrm>
          <a:solidFill>
            <a:srgbClr val="51247A"/>
          </a:solidFill>
        </p:grpSpPr>
        <p:sp>
          <p:nvSpPr>
            <p:cNvPr id="79" name="Freeform 6">
              <a:extLst>
                <a:ext uri="{FF2B5EF4-FFF2-40B4-BE49-F238E27FC236}">
                  <a16:creationId xmlns:a16="http://schemas.microsoft.com/office/drawing/2014/main" id="{943B0352-1E84-4C57-861E-EAE7FD7E67FE}"/>
                </a:ext>
              </a:extLst>
            </p:cNvPr>
            <p:cNvSpPr>
              <a:spLocks noEditPoints="1"/>
            </p:cNvSpPr>
            <p:nvPr userDrawn="1"/>
          </p:nvSpPr>
          <p:spPr bwMode="auto">
            <a:xfrm>
              <a:off x="6470015" y="2766500"/>
              <a:ext cx="186991" cy="192075"/>
            </a:xfrm>
            <a:custGeom>
              <a:avLst/>
              <a:gdLst>
                <a:gd name="T0" fmla="*/ 330 w 330"/>
                <a:gd name="T1" fmla="*/ 194 h 340"/>
                <a:gd name="T2" fmla="*/ 321 w 330"/>
                <a:gd name="T3" fmla="*/ 228 h 340"/>
                <a:gd name="T4" fmla="*/ 172 w 330"/>
                <a:gd name="T5" fmla="*/ 337 h 340"/>
                <a:gd name="T6" fmla="*/ 14 w 330"/>
                <a:gd name="T7" fmla="*/ 337 h 340"/>
                <a:gd name="T8" fmla="*/ 0 w 330"/>
                <a:gd name="T9" fmla="*/ 334 h 340"/>
                <a:gd name="T10" fmla="*/ 11 w 330"/>
                <a:gd name="T11" fmla="*/ 326 h 340"/>
                <a:gd name="T12" fmla="*/ 35 w 330"/>
                <a:gd name="T13" fmla="*/ 296 h 340"/>
                <a:gd name="T14" fmla="*/ 35 w 330"/>
                <a:gd name="T15" fmla="*/ 288 h 340"/>
                <a:gd name="T16" fmla="*/ 35 w 330"/>
                <a:gd name="T17" fmla="*/ 50 h 340"/>
                <a:gd name="T18" fmla="*/ 34 w 330"/>
                <a:gd name="T19" fmla="*/ 38 h 340"/>
                <a:gd name="T20" fmla="*/ 15 w 330"/>
                <a:gd name="T21" fmla="*/ 13 h 340"/>
                <a:gd name="T22" fmla="*/ 0 w 330"/>
                <a:gd name="T23" fmla="*/ 6 h 340"/>
                <a:gd name="T24" fmla="*/ 13 w 330"/>
                <a:gd name="T25" fmla="*/ 2 h 340"/>
                <a:gd name="T26" fmla="*/ 167 w 330"/>
                <a:gd name="T27" fmla="*/ 2 h 340"/>
                <a:gd name="T28" fmla="*/ 275 w 330"/>
                <a:gd name="T29" fmla="*/ 38 h 340"/>
                <a:gd name="T30" fmla="*/ 327 w 330"/>
                <a:gd name="T31" fmla="*/ 125 h 340"/>
                <a:gd name="T32" fmla="*/ 330 w 330"/>
                <a:gd name="T33" fmla="*/ 134 h 340"/>
                <a:gd name="T34" fmla="*/ 330 w 330"/>
                <a:gd name="T35" fmla="*/ 194 h 340"/>
                <a:gd name="T36" fmla="*/ 100 w 330"/>
                <a:gd name="T37" fmla="*/ 27 h 340"/>
                <a:gd name="T38" fmla="*/ 100 w 330"/>
                <a:gd name="T39" fmla="*/ 308 h 340"/>
                <a:gd name="T40" fmla="*/ 111 w 330"/>
                <a:gd name="T41" fmla="*/ 312 h 340"/>
                <a:gd name="T42" fmla="*/ 218 w 330"/>
                <a:gd name="T43" fmla="*/ 291 h 340"/>
                <a:gd name="T44" fmla="*/ 275 w 330"/>
                <a:gd name="T45" fmla="*/ 206 h 340"/>
                <a:gd name="T46" fmla="*/ 254 w 330"/>
                <a:gd name="T47" fmla="*/ 77 h 340"/>
                <a:gd name="T48" fmla="*/ 104 w 330"/>
                <a:gd name="T49" fmla="*/ 24 h 340"/>
                <a:gd name="T50" fmla="*/ 100 w 330"/>
                <a:gd name="T51" fmla="*/ 2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0" h="340">
                  <a:moveTo>
                    <a:pt x="330" y="194"/>
                  </a:moveTo>
                  <a:cubicBezTo>
                    <a:pt x="327" y="205"/>
                    <a:pt x="325" y="217"/>
                    <a:pt x="321" y="228"/>
                  </a:cubicBezTo>
                  <a:cubicBezTo>
                    <a:pt x="294" y="296"/>
                    <a:pt x="242" y="332"/>
                    <a:pt x="172" y="337"/>
                  </a:cubicBezTo>
                  <a:cubicBezTo>
                    <a:pt x="119" y="340"/>
                    <a:pt x="67" y="337"/>
                    <a:pt x="14" y="337"/>
                  </a:cubicBezTo>
                  <a:cubicBezTo>
                    <a:pt x="10" y="337"/>
                    <a:pt x="7" y="335"/>
                    <a:pt x="0" y="334"/>
                  </a:cubicBezTo>
                  <a:cubicBezTo>
                    <a:pt x="6" y="330"/>
                    <a:pt x="8" y="327"/>
                    <a:pt x="11" y="326"/>
                  </a:cubicBezTo>
                  <a:cubicBezTo>
                    <a:pt x="28" y="320"/>
                    <a:pt x="33" y="314"/>
                    <a:pt x="35" y="296"/>
                  </a:cubicBezTo>
                  <a:cubicBezTo>
                    <a:pt x="35" y="293"/>
                    <a:pt x="35" y="291"/>
                    <a:pt x="35" y="288"/>
                  </a:cubicBezTo>
                  <a:cubicBezTo>
                    <a:pt x="35" y="209"/>
                    <a:pt x="35" y="129"/>
                    <a:pt x="35" y="50"/>
                  </a:cubicBezTo>
                  <a:cubicBezTo>
                    <a:pt x="35" y="46"/>
                    <a:pt x="35" y="42"/>
                    <a:pt x="34" y="38"/>
                  </a:cubicBezTo>
                  <a:cubicBezTo>
                    <a:pt x="32" y="26"/>
                    <a:pt x="28" y="17"/>
                    <a:pt x="15" y="13"/>
                  </a:cubicBezTo>
                  <a:cubicBezTo>
                    <a:pt x="11" y="12"/>
                    <a:pt x="7" y="9"/>
                    <a:pt x="0" y="6"/>
                  </a:cubicBezTo>
                  <a:cubicBezTo>
                    <a:pt x="6" y="4"/>
                    <a:pt x="10" y="2"/>
                    <a:pt x="13" y="2"/>
                  </a:cubicBezTo>
                  <a:cubicBezTo>
                    <a:pt x="64" y="1"/>
                    <a:pt x="116" y="0"/>
                    <a:pt x="167" y="2"/>
                  </a:cubicBezTo>
                  <a:cubicBezTo>
                    <a:pt x="206" y="3"/>
                    <a:pt x="243" y="13"/>
                    <a:pt x="275" y="38"/>
                  </a:cubicBezTo>
                  <a:cubicBezTo>
                    <a:pt x="303" y="61"/>
                    <a:pt x="321" y="89"/>
                    <a:pt x="327" y="125"/>
                  </a:cubicBezTo>
                  <a:cubicBezTo>
                    <a:pt x="327" y="128"/>
                    <a:pt x="329" y="131"/>
                    <a:pt x="330" y="134"/>
                  </a:cubicBezTo>
                  <a:cubicBezTo>
                    <a:pt x="330" y="154"/>
                    <a:pt x="330" y="174"/>
                    <a:pt x="330" y="194"/>
                  </a:cubicBezTo>
                  <a:close/>
                  <a:moveTo>
                    <a:pt x="100" y="27"/>
                  </a:moveTo>
                  <a:cubicBezTo>
                    <a:pt x="100" y="120"/>
                    <a:pt x="100" y="214"/>
                    <a:pt x="100" y="308"/>
                  </a:cubicBezTo>
                  <a:cubicBezTo>
                    <a:pt x="104" y="310"/>
                    <a:pt x="107" y="312"/>
                    <a:pt x="111" y="312"/>
                  </a:cubicBezTo>
                  <a:cubicBezTo>
                    <a:pt x="149" y="316"/>
                    <a:pt x="185" y="311"/>
                    <a:pt x="218" y="291"/>
                  </a:cubicBezTo>
                  <a:cubicBezTo>
                    <a:pt x="251" y="272"/>
                    <a:pt x="268" y="242"/>
                    <a:pt x="275" y="206"/>
                  </a:cubicBezTo>
                  <a:cubicBezTo>
                    <a:pt x="284" y="160"/>
                    <a:pt x="279" y="117"/>
                    <a:pt x="254" y="77"/>
                  </a:cubicBezTo>
                  <a:cubicBezTo>
                    <a:pt x="223" y="29"/>
                    <a:pt x="162" y="13"/>
                    <a:pt x="104" y="24"/>
                  </a:cubicBezTo>
                  <a:cubicBezTo>
                    <a:pt x="102" y="24"/>
                    <a:pt x="101" y="26"/>
                    <a:pt x="10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
              <a:extLst>
                <a:ext uri="{FF2B5EF4-FFF2-40B4-BE49-F238E27FC236}">
                  <a16:creationId xmlns:a16="http://schemas.microsoft.com/office/drawing/2014/main" id="{4CAF7A32-817D-457F-9243-AA0520B2ED52}"/>
                </a:ext>
              </a:extLst>
            </p:cNvPr>
            <p:cNvSpPr>
              <a:spLocks/>
            </p:cNvSpPr>
            <p:nvPr userDrawn="1"/>
          </p:nvSpPr>
          <p:spPr bwMode="auto">
            <a:xfrm>
              <a:off x="6472840" y="2413422"/>
              <a:ext cx="184166" cy="193770"/>
            </a:xfrm>
            <a:custGeom>
              <a:avLst/>
              <a:gdLst>
                <a:gd name="T0" fmla="*/ 325 w 325"/>
                <a:gd name="T1" fmla="*/ 14 h 342"/>
                <a:gd name="T2" fmla="*/ 284 w 325"/>
                <a:gd name="T3" fmla="*/ 49 h 342"/>
                <a:gd name="T4" fmla="*/ 203 w 325"/>
                <a:gd name="T5" fmla="*/ 187 h 342"/>
                <a:gd name="T6" fmla="*/ 198 w 325"/>
                <a:gd name="T7" fmla="*/ 210 h 342"/>
                <a:gd name="T8" fmla="*/ 198 w 325"/>
                <a:gd name="T9" fmla="*/ 288 h 342"/>
                <a:gd name="T10" fmla="*/ 233 w 325"/>
                <a:gd name="T11" fmla="*/ 333 h 342"/>
                <a:gd name="T12" fmla="*/ 226 w 325"/>
                <a:gd name="T13" fmla="*/ 341 h 342"/>
                <a:gd name="T14" fmla="*/ 216 w 325"/>
                <a:gd name="T15" fmla="*/ 341 h 342"/>
                <a:gd name="T16" fmla="*/ 106 w 325"/>
                <a:gd name="T17" fmla="*/ 341 h 342"/>
                <a:gd name="T18" fmla="*/ 114 w 325"/>
                <a:gd name="T19" fmla="*/ 330 h 342"/>
                <a:gd name="T20" fmla="*/ 140 w 325"/>
                <a:gd name="T21" fmla="*/ 294 h 342"/>
                <a:gd name="T22" fmla="*/ 140 w 325"/>
                <a:gd name="T23" fmla="*/ 212 h 342"/>
                <a:gd name="T24" fmla="*/ 133 w 325"/>
                <a:gd name="T25" fmla="*/ 188 h 342"/>
                <a:gd name="T26" fmla="*/ 36 w 325"/>
                <a:gd name="T27" fmla="*/ 39 h 342"/>
                <a:gd name="T28" fmla="*/ 10 w 325"/>
                <a:gd name="T29" fmla="*/ 16 h 342"/>
                <a:gd name="T30" fmla="*/ 0 w 325"/>
                <a:gd name="T31" fmla="*/ 7 h 342"/>
                <a:gd name="T32" fmla="*/ 115 w 325"/>
                <a:gd name="T33" fmla="*/ 3 h 342"/>
                <a:gd name="T34" fmla="*/ 122 w 325"/>
                <a:gd name="T35" fmla="*/ 6 h 342"/>
                <a:gd name="T36" fmla="*/ 124 w 325"/>
                <a:gd name="T37" fmla="*/ 11 h 342"/>
                <a:gd name="T38" fmla="*/ 113 w 325"/>
                <a:gd name="T39" fmla="*/ 53 h 342"/>
                <a:gd name="T40" fmla="*/ 174 w 325"/>
                <a:gd name="T41" fmla="*/ 147 h 342"/>
                <a:gd name="T42" fmla="*/ 187 w 325"/>
                <a:gd name="T43" fmla="*/ 164 h 342"/>
                <a:gd name="T44" fmla="*/ 260 w 325"/>
                <a:gd name="T45" fmla="*/ 40 h 342"/>
                <a:gd name="T46" fmla="*/ 251 w 325"/>
                <a:gd name="T47" fmla="*/ 15 h 342"/>
                <a:gd name="T48" fmla="*/ 242 w 325"/>
                <a:gd name="T49" fmla="*/ 12 h 342"/>
                <a:gd name="T50" fmla="*/ 255 w 325"/>
                <a:gd name="T51" fmla="*/ 3 h 342"/>
                <a:gd name="T52" fmla="*/ 325 w 325"/>
                <a:gd name="T53" fmla="*/ 2 h 342"/>
                <a:gd name="T54" fmla="*/ 325 w 325"/>
                <a:gd name="T55" fmla="*/ 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 h="342">
                  <a:moveTo>
                    <a:pt x="325" y="14"/>
                  </a:moveTo>
                  <a:cubicBezTo>
                    <a:pt x="306" y="19"/>
                    <a:pt x="294" y="33"/>
                    <a:pt x="284" y="49"/>
                  </a:cubicBezTo>
                  <a:cubicBezTo>
                    <a:pt x="257" y="95"/>
                    <a:pt x="230" y="141"/>
                    <a:pt x="203" y="187"/>
                  </a:cubicBezTo>
                  <a:cubicBezTo>
                    <a:pt x="200" y="194"/>
                    <a:pt x="198" y="202"/>
                    <a:pt x="198" y="210"/>
                  </a:cubicBezTo>
                  <a:cubicBezTo>
                    <a:pt x="197" y="236"/>
                    <a:pt x="198" y="262"/>
                    <a:pt x="198" y="288"/>
                  </a:cubicBezTo>
                  <a:cubicBezTo>
                    <a:pt x="198" y="319"/>
                    <a:pt x="201" y="324"/>
                    <a:pt x="233" y="333"/>
                  </a:cubicBezTo>
                  <a:cubicBezTo>
                    <a:pt x="230" y="336"/>
                    <a:pt x="229" y="339"/>
                    <a:pt x="226" y="341"/>
                  </a:cubicBezTo>
                  <a:cubicBezTo>
                    <a:pt x="224" y="342"/>
                    <a:pt x="220" y="341"/>
                    <a:pt x="216" y="341"/>
                  </a:cubicBezTo>
                  <a:cubicBezTo>
                    <a:pt x="181" y="341"/>
                    <a:pt x="146" y="341"/>
                    <a:pt x="106" y="341"/>
                  </a:cubicBezTo>
                  <a:cubicBezTo>
                    <a:pt x="110" y="335"/>
                    <a:pt x="112" y="331"/>
                    <a:pt x="114" y="330"/>
                  </a:cubicBezTo>
                  <a:cubicBezTo>
                    <a:pt x="137" y="321"/>
                    <a:pt x="140" y="317"/>
                    <a:pt x="140" y="294"/>
                  </a:cubicBezTo>
                  <a:cubicBezTo>
                    <a:pt x="141" y="266"/>
                    <a:pt x="141" y="239"/>
                    <a:pt x="140" y="212"/>
                  </a:cubicBezTo>
                  <a:cubicBezTo>
                    <a:pt x="140" y="204"/>
                    <a:pt x="137" y="195"/>
                    <a:pt x="133" y="188"/>
                  </a:cubicBezTo>
                  <a:cubicBezTo>
                    <a:pt x="101" y="138"/>
                    <a:pt x="68" y="89"/>
                    <a:pt x="36" y="39"/>
                  </a:cubicBezTo>
                  <a:cubicBezTo>
                    <a:pt x="29" y="29"/>
                    <a:pt x="22" y="20"/>
                    <a:pt x="10" y="16"/>
                  </a:cubicBezTo>
                  <a:cubicBezTo>
                    <a:pt x="6" y="15"/>
                    <a:pt x="4" y="11"/>
                    <a:pt x="0" y="7"/>
                  </a:cubicBezTo>
                  <a:cubicBezTo>
                    <a:pt x="14" y="3"/>
                    <a:pt x="92" y="0"/>
                    <a:pt x="115" y="3"/>
                  </a:cubicBezTo>
                  <a:cubicBezTo>
                    <a:pt x="118" y="3"/>
                    <a:pt x="120" y="4"/>
                    <a:pt x="122" y="6"/>
                  </a:cubicBezTo>
                  <a:cubicBezTo>
                    <a:pt x="124" y="6"/>
                    <a:pt x="123" y="9"/>
                    <a:pt x="124" y="11"/>
                  </a:cubicBezTo>
                  <a:cubicBezTo>
                    <a:pt x="96" y="24"/>
                    <a:pt x="95" y="27"/>
                    <a:pt x="113" y="53"/>
                  </a:cubicBezTo>
                  <a:cubicBezTo>
                    <a:pt x="133" y="84"/>
                    <a:pt x="154" y="116"/>
                    <a:pt x="174" y="147"/>
                  </a:cubicBezTo>
                  <a:cubicBezTo>
                    <a:pt x="178" y="152"/>
                    <a:pt x="182" y="157"/>
                    <a:pt x="187" y="164"/>
                  </a:cubicBezTo>
                  <a:cubicBezTo>
                    <a:pt x="212" y="121"/>
                    <a:pt x="236" y="80"/>
                    <a:pt x="260" y="40"/>
                  </a:cubicBezTo>
                  <a:cubicBezTo>
                    <a:pt x="267" y="27"/>
                    <a:pt x="264" y="21"/>
                    <a:pt x="251" y="15"/>
                  </a:cubicBezTo>
                  <a:cubicBezTo>
                    <a:pt x="248" y="14"/>
                    <a:pt x="245" y="13"/>
                    <a:pt x="242" y="12"/>
                  </a:cubicBezTo>
                  <a:cubicBezTo>
                    <a:pt x="242" y="1"/>
                    <a:pt x="250" y="3"/>
                    <a:pt x="255" y="3"/>
                  </a:cubicBezTo>
                  <a:cubicBezTo>
                    <a:pt x="278" y="2"/>
                    <a:pt x="302" y="2"/>
                    <a:pt x="325" y="2"/>
                  </a:cubicBezTo>
                  <a:cubicBezTo>
                    <a:pt x="325" y="6"/>
                    <a:pt x="325" y="10"/>
                    <a:pt x="3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
              <a:extLst>
                <a:ext uri="{FF2B5EF4-FFF2-40B4-BE49-F238E27FC236}">
                  <a16:creationId xmlns:a16="http://schemas.microsoft.com/office/drawing/2014/main" id="{1B0E615C-B7D8-4AEF-A8F3-CAB12B40C500}"/>
                </a:ext>
              </a:extLst>
            </p:cNvPr>
            <p:cNvSpPr>
              <a:spLocks noEditPoints="1"/>
            </p:cNvSpPr>
            <p:nvPr userDrawn="1"/>
          </p:nvSpPr>
          <p:spPr bwMode="auto">
            <a:xfrm>
              <a:off x="3403600" y="2872142"/>
              <a:ext cx="808409" cy="385844"/>
            </a:xfrm>
            <a:custGeom>
              <a:avLst/>
              <a:gdLst>
                <a:gd name="T0" fmla="*/ 319 w 1428"/>
                <a:gd name="T1" fmla="*/ 515 h 682"/>
                <a:gd name="T2" fmla="*/ 162 w 1428"/>
                <a:gd name="T3" fmla="*/ 418 h 682"/>
                <a:gd name="T4" fmla="*/ 141 w 1428"/>
                <a:gd name="T5" fmla="*/ 334 h 682"/>
                <a:gd name="T6" fmla="*/ 16 w 1428"/>
                <a:gd name="T7" fmla="*/ 221 h 682"/>
                <a:gd name="T8" fmla="*/ 1 w 1428"/>
                <a:gd name="T9" fmla="*/ 25 h 682"/>
                <a:gd name="T10" fmla="*/ 17 w 1428"/>
                <a:gd name="T11" fmla="*/ 4 h 682"/>
                <a:gd name="T12" fmla="*/ 169 w 1428"/>
                <a:gd name="T13" fmla="*/ 17 h 682"/>
                <a:gd name="T14" fmla="*/ 317 w 1428"/>
                <a:gd name="T15" fmla="*/ 228 h 682"/>
                <a:gd name="T16" fmla="*/ 652 w 1428"/>
                <a:gd name="T17" fmla="*/ 352 h 682"/>
                <a:gd name="T18" fmla="*/ 774 w 1428"/>
                <a:gd name="T19" fmla="*/ 475 h 682"/>
                <a:gd name="T20" fmla="*/ 812 w 1428"/>
                <a:gd name="T21" fmla="*/ 343 h 682"/>
                <a:gd name="T22" fmla="*/ 1144 w 1428"/>
                <a:gd name="T23" fmla="*/ 198 h 682"/>
                <a:gd name="T24" fmla="*/ 1306 w 1428"/>
                <a:gd name="T25" fmla="*/ 3 h 682"/>
                <a:gd name="T26" fmla="*/ 1426 w 1428"/>
                <a:gd name="T27" fmla="*/ 5 h 682"/>
                <a:gd name="T28" fmla="*/ 1427 w 1428"/>
                <a:gd name="T29" fmla="*/ 191 h 682"/>
                <a:gd name="T30" fmla="*/ 1287 w 1428"/>
                <a:gd name="T31" fmla="*/ 320 h 682"/>
                <a:gd name="T32" fmla="*/ 1255 w 1428"/>
                <a:gd name="T33" fmla="*/ 426 h 682"/>
                <a:gd name="T34" fmla="*/ 1111 w 1428"/>
                <a:gd name="T35" fmla="*/ 515 h 682"/>
                <a:gd name="T36" fmla="*/ 1109 w 1428"/>
                <a:gd name="T37" fmla="*/ 425 h 682"/>
                <a:gd name="T38" fmla="*/ 972 w 1428"/>
                <a:gd name="T39" fmla="*/ 612 h 682"/>
                <a:gd name="T40" fmla="*/ 456 w 1428"/>
                <a:gd name="T41" fmla="*/ 479 h 682"/>
                <a:gd name="T42" fmla="*/ 494 w 1428"/>
                <a:gd name="T43" fmla="*/ 589 h 682"/>
                <a:gd name="T44" fmla="*/ 691 w 1428"/>
                <a:gd name="T45" fmla="*/ 626 h 682"/>
                <a:gd name="T46" fmla="*/ 920 w 1428"/>
                <a:gd name="T47" fmla="*/ 595 h 682"/>
                <a:gd name="T48" fmla="*/ 935 w 1428"/>
                <a:gd name="T49" fmla="*/ 503 h 682"/>
                <a:gd name="T50" fmla="*/ 494 w 1428"/>
                <a:gd name="T51" fmla="*/ 488 h 682"/>
                <a:gd name="T52" fmla="*/ 37 w 1428"/>
                <a:gd name="T53" fmla="*/ 64 h 682"/>
                <a:gd name="T54" fmla="*/ 50 w 1428"/>
                <a:gd name="T55" fmla="*/ 201 h 682"/>
                <a:gd name="T56" fmla="*/ 473 w 1428"/>
                <a:gd name="T57" fmla="*/ 444 h 682"/>
                <a:gd name="T58" fmla="*/ 588 w 1428"/>
                <a:gd name="T59" fmla="*/ 388 h 682"/>
                <a:gd name="T60" fmla="*/ 37 w 1428"/>
                <a:gd name="T61" fmla="*/ 64 h 682"/>
                <a:gd name="T62" fmla="*/ 837 w 1428"/>
                <a:gd name="T63" fmla="*/ 387 h 682"/>
                <a:gd name="T64" fmla="*/ 961 w 1428"/>
                <a:gd name="T65" fmla="*/ 441 h 682"/>
                <a:gd name="T66" fmla="*/ 1381 w 1428"/>
                <a:gd name="T67" fmla="*/ 196 h 682"/>
                <a:gd name="T68" fmla="*/ 1391 w 1428"/>
                <a:gd name="T69" fmla="*/ 80 h 682"/>
                <a:gd name="T70" fmla="*/ 828 w 1428"/>
                <a:gd name="T71" fmla="*/ 380 h 682"/>
                <a:gd name="T72" fmla="*/ 1153 w 1428"/>
                <a:gd name="T73" fmla="*/ 447 h 682"/>
                <a:gd name="T74" fmla="*/ 1249 w 1428"/>
                <a:gd name="T75" fmla="*/ 369 h 682"/>
                <a:gd name="T76" fmla="*/ 1145 w 1428"/>
                <a:gd name="T77" fmla="*/ 405 h 682"/>
                <a:gd name="T78" fmla="*/ 178 w 1428"/>
                <a:gd name="T79" fmla="*/ 346 h 682"/>
                <a:gd name="T80" fmla="*/ 264 w 1428"/>
                <a:gd name="T81" fmla="*/ 440 h 682"/>
                <a:gd name="T82" fmla="*/ 281 w 1428"/>
                <a:gd name="T83" fmla="*/ 412 h 682"/>
                <a:gd name="T84" fmla="*/ 186 w 1428"/>
                <a:gd name="T85" fmla="*/ 348 h 682"/>
                <a:gd name="T86" fmla="*/ 1249 w 1428"/>
                <a:gd name="T87" fmla="*/ 101 h 682"/>
                <a:gd name="T88" fmla="*/ 1249 w 1428"/>
                <a:gd name="T89" fmla="*/ 101 h 682"/>
                <a:gd name="T90" fmla="*/ 178 w 1428"/>
                <a:gd name="T91" fmla="*/ 108 h 682"/>
                <a:gd name="T92" fmla="*/ 213 w 1428"/>
                <a:gd name="T93" fmla="*/ 16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8" h="682">
                  <a:moveTo>
                    <a:pt x="319" y="425"/>
                  </a:moveTo>
                  <a:cubicBezTo>
                    <a:pt x="319" y="456"/>
                    <a:pt x="319" y="484"/>
                    <a:pt x="319" y="515"/>
                  </a:cubicBezTo>
                  <a:cubicBezTo>
                    <a:pt x="314" y="513"/>
                    <a:pt x="309" y="512"/>
                    <a:pt x="306" y="510"/>
                  </a:cubicBezTo>
                  <a:cubicBezTo>
                    <a:pt x="258" y="479"/>
                    <a:pt x="210" y="449"/>
                    <a:pt x="162" y="418"/>
                  </a:cubicBezTo>
                  <a:cubicBezTo>
                    <a:pt x="147" y="409"/>
                    <a:pt x="141" y="395"/>
                    <a:pt x="141" y="378"/>
                  </a:cubicBezTo>
                  <a:cubicBezTo>
                    <a:pt x="140" y="364"/>
                    <a:pt x="140" y="349"/>
                    <a:pt x="141" y="334"/>
                  </a:cubicBezTo>
                  <a:cubicBezTo>
                    <a:pt x="142" y="322"/>
                    <a:pt x="137" y="315"/>
                    <a:pt x="127" y="308"/>
                  </a:cubicBezTo>
                  <a:cubicBezTo>
                    <a:pt x="90" y="279"/>
                    <a:pt x="53" y="249"/>
                    <a:pt x="16" y="221"/>
                  </a:cubicBezTo>
                  <a:cubicBezTo>
                    <a:pt x="5" y="212"/>
                    <a:pt x="0" y="203"/>
                    <a:pt x="0" y="189"/>
                  </a:cubicBezTo>
                  <a:cubicBezTo>
                    <a:pt x="1" y="134"/>
                    <a:pt x="1" y="79"/>
                    <a:pt x="1" y="25"/>
                  </a:cubicBezTo>
                  <a:cubicBezTo>
                    <a:pt x="1" y="19"/>
                    <a:pt x="1" y="13"/>
                    <a:pt x="1" y="6"/>
                  </a:cubicBezTo>
                  <a:cubicBezTo>
                    <a:pt x="7" y="5"/>
                    <a:pt x="12" y="4"/>
                    <a:pt x="17" y="4"/>
                  </a:cubicBezTo>
                  <a:cubicBezTo>
                    <a:pt x="60" y="4"/>
                    <a:pt x="102" y="4"/>
                    <a:pt x="145" y="3"/>
                  </a:cubicBezTo>
                  <a:cubicBezTo>
                    <a:pt x="156" y="3"/>
                    <a:pt x="163" y="7"/>
                    <a:pt x="169" y="17"/>
                  </a:cubicBezTo>
                  <a:cubicBezTo>
                    <a:pt x="207" y="78"/>
                    <a:pt x="247" y="138"/>
                    <a:pt x="285" y="199"/>
                  </a:cubicBezTo>
                  <a:cubicBezTo>
                    <a:pt x="293" y="211"/>
                    <a:pt x="303" y="221"/>
                    <a:pt x="317" y="228"/>
                  </a:cubicBezTo>
                  <a:cubicBezTo>
                    <a:pt x="419" y="283"/>
                    <a:pt x="526" y="326"/>
                    <a:pt x="641" y="349"/>
                  </a:cubicBezTo>
                  <a:cubicBezTo>
                    <a:pt x="644" y="350"/>
                    <a:pt x="647" y="351"/>
                    <a:pt x="652" y="352"/>
                  </a:cubicBezTo>
                  <a:cubicBezTo>
                    <a:pt x="652" y="392"/>
                    <a:pt x="652" y="432"/>
                    <a:pt x="652" y="474"/>
                  </a:cubicBezTo>
                  <a:cubicBezTo>
                    <a:pt x="693" y="481"/>
                    <a:pt x="733" y="480"/>
                    <a:pt x="774" y="475"/>
                  </a:cubicBezTo>
                  <a:cubicBezTo>
                    <a:pt x="774" y="434"/>
                    <a:pt x="774" y="394"/>
                    <a:pt x="774" y="352"/>
                  </a:cubicBezTo>
                  <a:cubicBezTo>
                    <a:pt x="788" y="349"/>
                    <a:pt x="800" y="346"/>
                    <a:pt x="812" y="343"/>
                  </a:cubicBezTo>
                  <a:cubicBezTo>
                    <a:pt x="922" y="319"/>
                    <a:pt x="1025" y="276"/>
                    <a:pt x="1123" y="221"/>
                  </a:cubicBezTo>
                  <a:cubicBezTo>
                    <a:pt x="1132" y="217"/>
                    <a:pt x="1139" y="207"/>
                    <a:pt x="1144" y="198"/>
                  </a:cubicBezTo>
                  <a:cubicBezTo>
                    <a:pt x="1178" y="145"/>
                    <a:pt x="1213" y="92"/>
                    <a:pt x="1244" y="37"/>
                  </a:cubicBezTo>
                  <a:cubicBezTo>
                    <a:pt x="1259" y="12"/>
                    <a:pt x="1275" y="0"/>
                    <a:pt x="1306" y="3"/>
                  </a:cubicBezTo>
                  <a:cubicBezTo>
                    <a:pt x="1339" y="6"/>
                    <a:pt x="1373" y="4"/>
                    <a:pt x="1407" y="4"/>
                  </a:cubicBezTo>
                  <a:cubicBezTo>
                    <a:pt x="1413" y="4"/>
                    <a:pt x="1419" y="4"/>
                    <a:pt x="1426" y="5"/>
                  </a:cubicBezTo>
                  <a:cubicBezTo>
                    <a:pt x="1427" y="11"/>
                    <a:pt x="1427" y="16"/>
                    <a:pt x="1427" y="21"/>
                  </a:cubicBezTo>
                  <a:cubicBezTo>
                    <a:pt x="1427" y="78"/>
                    <a:pt x="1427" y="135"/>
                    <a:pt x="1427" y="191"/>
                  </a:cubicBezTo>
                  <a:cubicBezTo>
                    <a:pt x="1428" y="203"/>
                    <a:pt x="1424" y="211"/>
                    <a:pt x="1414" y="218"/>
                  </a:cubicBezTo>
                  <a:cubicBezTo>
                    <a:pt x="1373" y="251"/>
                    <a:pt x="1331" y="285"/>
                    <a:pt x="1287" y="320"/>
                  </a:cubicBezTo>
                  <a:cubicBezTo>
                    <a:pt x="1287" y="333"/>
                    <a:pt x="1287" y="349"/>
                    <a:pt x="1287" y="365"/>
                  </a:cubicBezTo>
                  <a:cubicBezTo>
                    <a:pt x="1288" y="391"/>
                    <a:pt x="1279" y="411"/>
                    <a:pt x="1255" y="426"/>
                  </a:cubicBezTo>
                  <a:cubicBezTo>
                    <a:pt x="1211" y="451"/>
                    <a:pt x="1169" y="480"/>
                    <a:pt x="1127" y="507"/>
                  </a:cubicBezTo>
                  <a:cubicBezTo>
                    <a:pt x="1122" y="510"/>
                    <a:pt x="1117" y="512"/>
                    <a:pt x="1111" y="515"/>
                  </a:cubicBezTo>
                  <a:cubicBezTo>
                    <a:pt x="1106" y="499"/>
                    <a:pt x="1109" y="484"/>
                    <a:pt x="1109" y="470"/>
                  </a:cubicBezTo>
                  <a:cubicBezTo>
                    <a:pt x="1108" y="455"/>
                    <a:pt x="1109" y="440"/>
                    <a:pt x="1109" y="425"/>
                  </a:cubicBezTo>
                  <a:cubicBezTo>
                    <a:pt x="1063" y="443"/>
                    <a:pt x="1018" y="460"/>
                    <a:pt x="972" y="478"/>
                  </a:cubicBezTo>
                  <a:cubicBezTo>
                    <a:pt x="972" y="523"/>
                    <a:pt x="972" y="568"/>
                    <a:pt x="972" y="612"/>
                  </a:cubicBezTo>
                  <a:cubicBezTo>
                    <a:pt x="851" y="675"/>
                    <a:pt x="602" y="682"/>
                    <a:pt x="456" y="614"/>
                  </a:cubicBezTo>
                  <a:cubicBezTo>
                    <a:pt x="456" y="569"/>
                    <a:pt x="456" y="523"/>
                    <a:pt x="456" y="479"/>
                  </a:cubicBezTo>
                  <a:cubicBezTo>
                    <a:pt x="410" y="461"/>
                    <a:pt x="366" y="443"/>
                    <a:pt x="319" y="425"/>
                  </a:cubicBezTo>
                  <a:close/>
                  <a:moveTo>
                    <a:pt x="494" y="589"/>
                  </a:moveTo>
                  <a:cubicBezTo>
                    <a:pt x="505" y="593"/>
                    <a:pt x="515" y="598"/>
                    <a:pt x="526" y="601"/>
                  </a:cubicBezTo>
                  <a:cubicBezTo>
                    <a:pt x="579" y="618"/>
                    <a:pt x="635" y="624"/>
                    <a:pt x="691" y="626"/>
                  </a:cubicBezTo>
                  <a:cubicBezTo>
                    <a:pt x="735" y="628"/>
                    <a:pt x="780" y="626"/>
                    <a:pt x="824" y="618"/>
                  </a:cubicBezTo>
                  <a:cubicBezTo>
                    <a:pt x="856" y="612"/>
                    <a:pt x="888" y="603"/>
                    <a:pt x="920" y="595"/>
                  </a:cubicBezTo>
                  <a:cubicBezTo>
                    <a:pt x="931" y="592"/>
                    <a:pt x="936" y="586"/>
                    <a:pt x="936" y="573"/>
                  </a:cubicBezTo>
                  <a:cubicBezTo>
                    <a:pt x="935" y="550"/>
                    <a:pt x="935" y="527"/>
                    <a:pt x="935" y="503"/>
                  </a:cubicBezTo>
                  <a:cubicBezTo>
                    <a:pt x="935" y="499"/>
                    <a:pt x="934" y="495"/>
                    <a:pt x="934" y="488"/>
                  </a:cubicBezTo>
                  <a:cubicBezTo>
                    <a:pt x="787" y="526"/>
                    <a:pt x="641" y="524"/>
                    <a:pt x="494" y="488"/>
                  </a:cubicBezTo>
                  <a:cubicBezTo>
                    <a:pt x="494" y="523"/>
                    <a:pt x="494" y="555"/>
                    <a:pt x="494" y="589"/>
                  </a:cubicBezTo>
                  <a:close/>
                  <a:moveTo>
                    <a:pt x="37" y="64"/>
                  </a:moveTo>
                  <a:cubicBezTo>
                    <a:pt x="37" y="102"/>
                    <a:pt x="37" y="136"/>
                    <a:pt x="36" y="171"/>
                  </a:cubicBezTo>
                  <a:cubicBezTo>
                    <a:pt x="36" y="184"/>
                    <a:pt x="40" y="193"/>
                    <a:pt x="50" y="201"/>
                  </a:cubicBezTo>
                  <a:cubicBezTo>
                    <a:pt x="112" y="251"/>
                    <a:pt x="176" y="298"/>
                    <a:pt x="243" y="339"/>
                  </a:cubicBezTo>
                  <a:cubicBezTo>
                    <a:pt x="316" y="384"/>
                    <a:pt x="392" y="420"/>
                    <a:pt x="473" y="444"/>
                  </a:cubicBezTo>
                  <a:cubicBezTo>
                    <a:pt x="484" y="447"/>
                    <a:pt x="492" y="446"/>
                    <a:pt x="501" y="441"/>
                  </a:cubicBezTo>
                  <a:cubicBezTo>
                    <a:pt x="530" y="423"/>
                    <a:pt x="559" y="406"/>
                    <a:pt x="588" y="388"/>
                  </a:cubicBezTo>
                  <a:cubicBezTo>
                    <a:pt x="592" y="386"/>
                    <a:pt x="595" y="383"/>
                    <a:pt x="599" y="380"/>
                  </a:cubicBezTo>
                  <a:cubicBezTo>
                    <a:pt x="385" y="323"/>
                    <a:pt x="194" y="228"/>
                    <a:pt x="37" y="64"/>
                  </a:cubicBezTo>
                  <a:close/>
                  <a:moveTo>
                    <a:pt x="828" y="380"/>
                  </a:moveTo>
                  <a:cubicBezTo>
                    <a:pt x="832" y="383"/>
                    <a:pt x="834" y="385"/>
                    <a:pt x="837" y="387"/>
                  </a:cubicBezTo>
                  <a:cubicBezTo>
                    <a:pt x="865" y="404"/>
                    <a:pt x="894" y="420"/>
                    <a:pt x="921" y="438"/>
                  </a:cubicBezTo>
                  <a:cubicBezTo>
                    <a:pt x="935" y="447"/>
                    <a:pt x="946" y="446"/>
                    <a:pt x="961" y="441"/>
                  </a:cubicBezTo>
                  <a:cubicBezTo>
                    <a:pt x="1071" y="403"/>
                    <a:pt x="1174" y="353"/>
                    <a:pt x="1268" y="285"/>
                  </a:cubicBezTo>
                  <a:cubicBezTo>
                    <a:pt x="1307" y="257"/>
                    <a:pt x="1346" y="229"/>
                    <a:pt x="1381" y="196"/>
                  </a:cubicBezTo>
                  <a:cubicBezTo>
                    <a:pt x="1388" y="188"/>
                    <a:pt x="1392" y="181"/>
                    <a:pt x="1392" y="170"/>
                  </a:cubicBezTo>
                  <a:cubicBezTo>
                    <a:pt x="1391" y="140"/>
                    <a:pt x="1391" y="110"/>
                    <a:pt x="1391" y="80"/>
                  </a:cubicBezTo>
                  <a:cubicBezTo>
                    <a:pt x="1391" y="75"/>
                    <a:pt x="1391" y="71"/>
                    <a:pt x="1391" y="64"/>
                  </a:cubicBezTo>
                  <a:cubicBezTo>
                    <a:pt x="1234" y="228"/>
                    <a:pt x="1042" y="322"/>
                    <a:pt x="828" y="380"/>
                  </a:cubicBezTo>
                  <a:close/>
                  <a:moveTo>
                    <a:pt x="1145" y="450"/>
                  </a:moveTo>
                  <a:cubicBezTo>
                    <a:pt x="1149" y="449"/>
                    <a:pt x="1151" y="448"/>
                    <a:pt x="1153" y="447"/>
                  </a:cubicBezTo>
                  <a:cubicBezTo>
                    <a:pt x="1181" y="430"/>
                    <a:pt x="1208" y="411"/>
                    <a:pt x="1236" y="394"/>
                  </a:cubicBezTo>
                  <a:cubicBezTo>
                    <a:pt x="1246" y="388"/>
                    <a:pt x="1250" y="380"/>
                    <a:pt x="1249" y="369"/>
                  </a:cubicBezTo>
                  <a:cubicBezTo>
                    <a:pt x="1248" y="362"/>
                    <a:pt x="1249" y="355"/>
                    <a:pt x="1249" y="345"/>
                  </a:cubicBezTo>
                  <a:cubicBezTo>
                    <a:pt x="1212" y="366"/>
                    <a:pt x="1179" y="386"/>
                    <a:pt x="1145" y="405"/>
                  </a:cubicBezTo>
                  <a:cubicBezTo>
                    <a:pt x="1145" y="420"/>
                    <a:pt x="1145" y="434"/>
                    <a:pt x="1145" y="450"/>
                  </a:cubicBezTo>
                  <a:close/>
                  <a:moveTo>
                    <a:pt x="178" y="346"/>
                  </a:moveTo>
                  <a:cubicBezTo>
                    <a:pt x="173" y="370"/>
                    <a:pt x="177" y="388"/>
                    <a:pt x="200" y="400"/>
                  </a:cubicBezTo>
                  <a:cubicBezTo>
                    <a:pt x="222" y="412"/>
                    <a:pt x="243" y="427"/>
                    <a:pt x="264" y="440"/>
                  </a:cubicBezTo>
                  <a:cubicBezTo>
                    <a:pt x="268" y="443"/>
                    <a:pt x="274" y="446"/>
                    <a:pt x="281" y="449"/>
                  </a:cubicBezTo>
                  <a:cubicBezTo>
                    <a:pt x="281" y="435"/>
                    <a:pt x="280" y="424"/>
                    <a:pt x="281" y="412"/>
                  </a:cubicBezTo>
                  <a:cubicBezTo>
                    <a:pt x="281" y="405"/>
                    <a:pt x="278" y="402"/>
                    <a:pt x="272" y="398"/>
                  </a:cubicBezTo>
                  <a:cubicBezTo>
                    <a:pt x="243" y="382"/>
                    <a:pt x="215" y="365"/>
                    <a:pt x="186" y="348"/>
                  </a:cubicBezTo>
                  <a:cubicBezTo>
                    <a:pt x="184" y="347"/>
                    <a:pt x="181" y="347"/>
                    <a:pt x="178" y="346"/>
                  </a:cubicBezTo>
                  <a:close/>
                  <a:moveTo>
                    <a:pt x="1249" y="101"/>
                  </a:moveTo>
                  <a:cubicBezTo>
                    <a:pt x="1235" y="124"/>
                    <a:pt x="1222" y="144"/>
                    <a:pt x="1208" y="167"/>
                  </a:cubicBezTo>
                  <a:cubicBezTo>
                    <a:pt x="1258" y="139"/>
                    <a:pt x="1253" y="142"/>
                    <a:pt x="1249" y="101"/>
                  </a:cubicBezTo>
                  <a:close/>
                  <a:moveTo>
                    <a:pt x="213" y="163"/>
                  </a:moveTo>
                  <a:cubicBezTo>
                    <a:pt x="209" y="146"/>
                    <a:pt x="189" y="115"/>
                    <a:pt x="178" y="108"/>
                  </a:cubicBezTo>
                  <a:cubicBezTo>
                    <a:pt x="171" y="130"/>
                    <a:pt x="179" y="146"/>
                    <a:pt x="201" y="155"/>
                  </a:cubicBezTo>
                  <a:cubicBezTo>
                    <a:pt x="205" y="157"/>
                    <a:pt x="208" y="160"/>
                    <a:pt x="21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9">
              <a:extLst>
                <a:ext uri="{FF2B5EF4-FFF2-40B4-BE49-F238E27FC236}">
                  <a16:creationId xmlns:a16="http://schemas.microsoft.com/office/drawing/2014/main" id="{F63B94AE-E978-45C9-941D-C28A7E6F3A4A}"/>
                </a:ext>
              </a:extLst>
            </p:cNvPr>
            <p:cNvSpPr>
              <a:spLocks noEditPoints="1"/>
            </p:cNvSpPr>
            <p:nvPr userDrawn="1"/>
          </p:nvSpPr>
          <p:spPr bwMode="auto">
            <a:xfrm>
              <a:off x="3494553" y="2336027"/>
              <a:ext cx="628762" cy="716891"/>
            </a:xfrm>
            <a:custGeom>
              <a:avLst/>
              <a:gdLst>
                <a:gd name="T0" fmla="*/ 0 w 1111"/>
                <a:gd name="T1" fmla="*/ 0 h 1267"/>
                <a:gd name="T2" fmla="*/ 1108 w 1111"/>
                <a:gd name="T3" fmla="*/ 0 h 1267"/>
                <a:gd name="T4" fmla="*/ 1110 w 1111"/>
                <a:gd name="T5" fmla="*/ 14 h 1267"/>
                <a:gd name="T6" fmla="*/ 1110 w 1111"/>
                <a:gd name="T7" fmla="*/ 680 h 1267"/>
                <a:gd name="T8" fmla="*/ 1068 w 1111"/>
                <a:gd name="T9" fmla="*/ 851 h 1267"/>
                <a:gd name="T10" fmla="*/ 834 w 1111"/>
                <a:gd name="T11" fmla="*/ 1134 h 1267"/>
                <a:gd name="T12" fmla="*/ 582 w 1111"/>
                <a:gd name="T13" fmla="*/ 1261 h 1267"/>
                <a:gd name="T14" fmla="*/ 526 w 1111"/>
                <a:gd name="T15" fmla="*/ 1261 h 1267"/>
                <a:gd name="T16" fmla="*/ 210 w 1111"/>
                <a:gd name="T17" fmla="*/ 1080 h 1267"/>
                <a:gd name="T18" fmla="*/ 26 w 1111"/>
                <a:gd name="T19" fmla="*/ 810 h 1267"/>
                <a:gd name="T20" fmla="*/ 0 w 1111"/>
                <a:gd name="T21" fmla="*/ 660 h 1267"/>
                <a:gd name="T22" fmla="*/ 0 w 1111"/>
                <a:gd name="T23" fmla="*/ 26 h 1267"/>
                <a:gd name="T24" fmla="*/ 0 w 1111"/>
                <a:gd name="T25" fmla="*/ 0 h 1267"/>
                <a:gd name="T26" fmla="*/ 38 w 1111"/>
                <a:gd name="T27" fmla="*/ 37 h 1267"/>
                <a:gd name="T28" fmla="*/ 38 w 1111"/>
                <a:gd name="T29" fmla="*/ 63 h 1267"/>
                <a:gd name="T30" fmla="*/ 38 w 1111"/>
                <a:gd name="T31" fmla="*/ 659 h 1267"/>
                <a:gd name="T32" fmla="*/ 66 w 1111"/>
                <a:gd name="T33" fmla="*/ 809 h 1267"/>
                <a:gd name="T34" fmla="*/ 244 w 1111"/>
                <a:gd name="T35" fmla="*/ 1059 h 1267"/>
                <a:gd name="T36" fmla="*/ 533 w 1111"/>
                <a:gd name="T37" fmla="*/ 1224 h 1267"/>
                <a:gd name="T38" fmla="*/ 579 w 1111"/>
                <a:gd name="T39" fmla="*/ 1223 h 1267"/>
                <a:gd name="T40" fmla="*/ 859 w 1111"/>
                <a:gd name="T41" fmla="*/ 1065 h 1267"/>
                <a:gd name="T42" fmla="*/ 1033 w 1111"/>
                <a:gd name="T43" fmla="*/ 837 h 1267"/>
                <a:gd name="T44" fmla="*/ 1071 w 1111"/>
                <a:gd name="T45" fmla="*/ 673 h 1267"/>
                <a:gd name="T46" fmla="*/ 1072 w 1111"/>
                <a:gd name="T47" fmla="*/ 55 h 1267"/>
                <a:gd name="T48" fmla="*/ 1070 w 1111"/>
                <a:gd name="T49" fmla="*/ 37 h 1267"/>
                <a:gd name="T50" fmla="*/ 38 w 1111"/>
                <a:gd name="T51" fmla="*/ 37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1" h="1267">
                  <a:moveTo>
                    <a:pt x="0" y="0"/>
                  </a:moveTo>
                  <a:cubicBezTo>
                    <a:pt x="371" y="0"/>
                    <a:pt x="739" y="0"/>
                    <a:pt x="1108" y="0"/>
                  </a:cubicBezTo>
                  <a:cubicBezTo>
                    <a:pt x="1109" y="5"/>
                    <a:pt x="1110" y="9"/>
                    <a:pt x="1110" y="14"/>
                  </a:cubicBezTo>
                  <a:cubicBezTo>
                    <a:pt x="1110" y="236"/>
                    <a:pt x="1111" y="458"/>
                    <a:pt x="1110" y="680"/>
                  </a:cubicBezTo>
                  <a:cubicBezTo>
                    <a:pt x="1109" y="739"/>
                    <a:pt x="1092" y="797"/>
                    <a:pt x="1068" y="851"/>
                  </a:cubicBezTo>
                  <a:cubicBezTo>
                    <a:pt x="1017" y="968"/>
                    <a:pt x="935" y="1059"/>
                    <a:pt x="834" y="1134"/>
                  </a:cubicBezTo>
                  <a:cubicBezTo>
                    <a:pt x="758" y="1191"/>
                    <a:pt x="673" y="1233"/>
                    <a:pt x="582" y="1261"/>
                  </a:cubicBezTo>
                  <a:cubicBezTo>
                    <a:pt x="563" y="1267"/>
                    <a:pt x="545" y="1267"/>
                    <a:pt x="526" y="1261"/>
                  </a:cubicBezTo>
                  <a:cubicBezTo>
                    <a:pt x="407" y="1223"/>
                    <a:pt x="301" y="1164"/>
                    <a:pt x="210" y="1080"/>
                  </a:cubicBezTo>
                  <a:cubicBezTo>
                    <a:pt x="127" y="1005"/>
                    <a:pt x="63" y="917"/>
                    <a:pt x="26" y="810"/>
                  </a:cubicBezTo>
                  <a:cubicBezTo>
                    <a:pt x="9" y="761"/>
                    <a:pt x="0" y="711"/>
                    <a:pt x="0" y="660"/>
                  </a:cubicBezTo>
                  <a:cubicBezTo>
                    <a:pt x="0" y="448"/>
                    <a:pt x="0" y="237"/>
                    <a:pt x="0" y="26"/>
                  </a:cubicBezTo>
                  <a:cubicBezTo>
                    <a:pt x="0" y="18"/>
                    <a:pt x="0" y="10"/>
                    <a:pt x="0" y="0"/>
                  </a:cubicBezTo>
                  <a:close/>
                  <a:moveTo>
                    <a:pt x="38" y="37"/>
                  </a:moveTo>
                  <a:cubicBezTo>
                    <a:pt x="38" y="46"/>
                    <a:pt x="38" y="55"/>
                    <a:pt x="38" y="63"/>
                  </a:cubicBezTo>
                  <a:cubicBezTo>
                    <a:pt x="38" y="262"/>
                    <a:pt x="39" y="461"/>
                    <a:pt x="38" y="659"/>
                  </a:cubicBezTo>
                  <a:cubicBezTo>
                    <a:pt x="38" y="711"/>
                    <a:pt x="48" y="761"/>
                    <a:pt x="66" y="809"/>
                  </a:cubicBezTo>
                  <a:cubicBezTo>
                    <a:pt x="103" y="908"/>
                    <a:pt x="165" y="989"/>
                    <a:pt x="244" y="1059"/>
                  </a:cubicBezTo>
                  <a:cubicBezTo>
                    <a:pt x="329" y="1134"/>
                    <a:pt x="426" y="1187"/>
                    <a:pt x="533" y="1224"/>
                  </a:cubicBezTo>
                  <a:cubicBezTo>
                    <a:pt x="549" y="1229"/>
                    <a:pt x="564" y="1229"/>
                    <a:pt x="579" y="1223"/>
                  </a:cubicBezTo>
                  <a:cubicBezTo>
                    <a:pt x="682" y="1188"/>
                    <a:pt x="776" y="1137"/>
                    <a:pt x="859" y="1065"/>
                  </a:cubicBezTo>
                  <a:cubicBezTo>
                    <a:pt x="933" y="1001"/>
                    <a:pt x="993" y="927"/>
                    <a:pt x="1033" y="837"/>
                  </a:cubicBezTo>
                  <a:cubicBezTo>
                    <a:pt x="1055" y="784"/>
                    <a:pt x="1071" y="730"/>
                    <a:pt x="1071" y="673"/>
                  </a:cubicBezTo>
                  <a:cubicBezTo>
                    <a:pt x="1072" y="467"/>
                    <a:pt x="1072" y="261"/>
                    <a:pt x="1072" y="55"/>
                  </a:cubicBezTo>
                  <a:cubicBezTo>
                    <a:pt x="1072" y="49"/>
                    <a:pt x="1071" y="43"/>
                    <a:pt x="1070" y="37"/>
                  </a:cubicBezTo>
                  <a:cubicBezTo>
                    <a:pt x="726" y="37"/>
                    <a:pt x="383" y="37"/>
                    <a:pt x="3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0">
              <a:extLst>
                <a:ext uri="{FF2B5EF4-FFF2-40B4-BE49-F238E27FC236}">
                  <a16:creationId xmlns:a16="http://schemas.microsoft.com/office/drawing/2014/main" id="{DE391FDB-6FE6-4FE0-BD7F-00C7A305A234}"/>
                </a:ext>
              </a:extLst>
            </p:cNvPr>
            <p:cNvSpPr>
              <a:spLocks noEditPoints="1"/>
            </p:cNvSpPr>
            <p:nvPr userDrawn="1"/>
          </p:nvSpPr>
          <p:spPr bwMode="auto">
            <a:xfrm>
              <a:off x="4787103" y="2704924"/>
              <a:ext cx="233879" cy="309015"/>
            </a:xfrm>
            <a:custGeom>
              <a:avLst/>
              <a:gdLst>
                <a:gd name="T0" fmla="*/ 275 w 414"/>
                <a:gd name="T1" fmla="*/ 443 h 546"/>
                <a:gd name="T2" fmla="*/ 385 w 414"/>
                <a:gd name="T3" fmla="*/ 528 h 546"/>
                <a:gd name="T4" fmla="*/ 404 w 414"/>
                <a:gd name="T5" fmla="*/ 531 h 546"/>
                <a:gd name="T6" fmla="*/ 414 w 414"/>
                <a:gd name="T7" fmla="*/ 540 h 546"/>
                <a:gd name="T8" fmla="*/ 365 w 414"/>
                <a:gd name="T9" fmla="*/ 542 h 546"/>
                <a:gd name="T10" fmla="*/ 188 w 414"/>
                <a:gd name="T11" fmla="*/ 470 h 546"/>
                <a:gd name="T12" fmla="*/ 175 w 414"/>
                <a:gd name="T13" fmla="*/ 457 h 546"/>
                <a:gd name="T14" fmla="*/ 155 w 414"/>
                <a:gd name="T15" fmla="*/ 446 h 546"/>
                <a:gd name="T16" fmla="*/ 7 w 414"/>
                <a:gd name="T17" fmla="*/ 274 h 546"/>
                <a:gd name="T18" fmla="*/ 20 w 414"/>
                <a:gd name="T19" fmla="*/ 144 h 546"/>
                <a:gd name="T20" fmla="*/ 251 w 414"/>
                <a:gd name="T21" fmla="*/ 24 h 546"/>
                <a:gd name="T22" fmla="*/ 409 w 414"/>
                <a:gd name="T23" fmla="*/ 222 h 546"/>
                <a:gd name="T24" fmla="*/ 377 w 414"/>
                <a:gd name="T25" fmla="*/ 360 h 546"/>
                <a:gd name="T26" fmla="*/ 287 w 414"/>
                <a:gd name="T27" fmla="*/ 436 h 546"/>
                <a:gd name="T28" fmla="*/ 280 w 414"/>
                <a:gd name="T29" fmla="*/ 439 h 546"/>
                <a:gd name="T30" fmla="*/ 275 w 414"/>
                <a:gd name="T31" fmla="*/ 443 h 546"/>
                <a:gd name="T32" fmla="*/ 83 w 414"/>
                <a:gd name="T33" fmla="*/ 234 h 546"/>
                <a:gd name="T34" fmla="*/ 112 w 414"/>
                <a:gd name="T35" fmla="*/ 364 h 546"/>
                <a:gd name="T36" fmla="*/ 260 w 414"/>
                <a:gd name="T37" fmla="*/ 407 h 546"/>
                <a:gd name="T38" fmla="*/ 312 w 414"/>
                <a:gd name="T39" fmla="*/ 341 h 546"/>
                <a:gd name="T40" fmla="*/ 326 w 414"/>
                <a:gd name="T41" fmla="*/ 178 h 546"/>
                <a:gd name="T42" fmla="*/ 284 w 414"/>
                <a:gd name="T43" fmla="*/ 83 h 546"/>
                <a:gd name="T44" fmla="*/ 174 w 414"/>
                <a:gd name="T45" fmla="*/ 52 h 546"/>
                <a:gd name="T46" fmla="*/ 102 w 414"/>
                <a:gd name="T47" fmla="*/ 125 h 546"/>
                <a:gd name="T48" fmla="*/ 83 w 414"/>
                <a:gd name="T49" fmla="*/ 234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4" h="546">
                  <a:moveTo>
                    <a:pt x="275" y="443"/>
                  </a:moveTo>
                  <a:cubicBezTo>
                    <a:pt x="300" y="488"/>
                    <a:pt x="336" y="516"/>
                    <a:pt x="385" y="528"/>
                  </a:cubicBezTo>
                  <a:cubicBezTo>
                    <a:pt x="391" y="529"/>
                    <a:pt x="398" y="529"/>
                    <a:pt x="404" y="531"/>
                  </a:cubicBezTo>
                  <a:cubicBezTo>
                    <a:pt x="407" y="532"/>
                    <a:pt x="409" y="536"/>
                    <a:pt x="414" y="540"/>
                  </a:cubicBezTo>
                  <a:cubicBezTo>
                    <a:pt x="396" y="546"/>
                    <a:pt x="380" y="544"/>
                    <a:pt x="365" y="542"/>
                  </a:cubicBezTo>
                  <a:cubicBezTo>
                    <a:pt x="299" y="536"/>
                    <a:pt x="240" y="512"/>
                    <a:pt x="188" y="470"/>
                  </a:cubicBezTo>
                  <a:cubicBezTo>
                    <a:pt x="184" y="466"/>
                    <a:pt x="180" y="461"/>
                    <a:pt x="175" y="457"/>
                  </a:cubicBezTo>
                  <a:cubicBezTo>
                    <a:pt x="169" y="453"/>
                    <a:pt x="162" y="448"/>
                    <a:pt x="155" y="446"/>
                  </a:cubicBezTo>
                  <a:cubicBezTo>
                    <a:pt x="68" y="421"/>
                    <a:pt x="22" y="361"/>
                    <a:pt x="7" y="274"/>
                  </a:cubicBezTo>
                  <a:cubicBezTo>
                    <a:pt x="0" y="229"/>
                    <a:pt x="4" y="186"/>
                    <a:pt x="20" y="144"/>
                  </a:cubicBezTo>
                  <a:cubicBezTo>
                    <a:pt x="56" y="50"/>
                    <a:pt x="153" y="0"/>
                    <a:pt x="251" y="24"/>
                  </a:cubicBezTo>
                  <a:cubicBezTo>
                    <a:pt x="351" y="49"/>
                    <a:pt x="404" y="122"/>
                    <a:pt x="409" y="222"/>
                  </a:cubicBezTo>
                  <a:cubicBezTo>
                    <a:pt x="411" y="271"/>
                    <a:pt x="403" y="317"/>
                    <a:pt x="377" y="360"/>
                  </a:cubicBezTo>
                  <a:cubicBezTo>
                    <a:pt x="356" y="395"/>
                    <a:pt x="326" y="420"/>
                    <a:pt x="287" y="436"/>
                  </a:cubicBezTo>
                  <a:cubicBezTo>
                    <a:pt x="285" y="437"/>
                    <a:pt x="283" y="438"/>
                    <a:pt x="280" y="439"/>
                  </a:cubicBezTo>
                  <a:cubicBezTo>
                    <a:pt x="279" y="440"/>
                    <a:pt x="278" y="441"/>
                    <a:pt x="275" y="443"/>
                  </a:cubicBezTo>
                  <a:close/>
                  <a:moveTo>
                    <a:pt x="83" y="234"/>
                  </a:moveTo>
                  <a:cubicBezTo>
                    <a:pt x="81" y="290"/>
                    <a:pt x="95" y="333"/>
                    <a:pt x="112" y="364"/>
                  </a:cubicBezTo>
                  <a:cubicBezTo>
                    <a:pt x="143" y="420"/>
                    <a:pt x="208" y="439"/>
                    <a:pt x="260" y="407"/>
                  </a:cubicBezTo>
                  <a:cubicBezTo>
                    <a:pt x="285" y="392"/>
                    <a:pt x="302" y="368"/>
                    <a:pt x="312" y="341"/>
                  </a:cubicBezTo>
                  <a:cubicBezTo>
                    <a:pt x="333" y="288"/>
                    <a:pt x="336" y="234"/>
                    <a:pt x="326" y="178"/>
                  </a:cubicBezTo>
                  <a:cubicBezTo>
                    <a:pt x="320" y="143"/>
                    <a:pt x="308" y="110"/>
                    <a:pt x="284" y="83"/>
                  </a:cubicBezTo>
                  <a:cubicBezTo>
                    <a:pt x="256" y="51"/>
                    <a:pt x="214" y="37"/>
                    <a:pt x="174" y="52"/>
                  </a:cubicBezTo>
                  <a:cubicBezTo>
                    <a:pt x="138" y="65"/>
                    <a:pt x="116" y="92"/>
                    <a:pt x="102" y="125"/>
                  </a:cubicBezTo>
                  <a:cubicBezTo>
                    <a:pt x="87" y="160"/>
                    <a:pt x="82" y="197"/>
                    <a:pt x="83"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1">
              <a:extLst>
                <a:ext uri="{FF2B5EF4-FFF2-40B4-BE49-F238E27FC236}">
                  <a16:creationId xmlns:a16="http://schemas.microsoft.com/office/drawing/2014/main" id="{E43AEE74-E475-4A54-B887-86C872DDDDAF}"/>
                </a:ext>
              </a:extLst>
            </p:cNvPr>
            <p:cNvSpPr>
              <a:spLocks noEditPoints="1"/>
            </p:cNvSpPr>
            <p:nvPr userDrawn="1"/>
          </p:nvSpPr>
          <p:spPr bwMode="auto">
            <a:xfrm>
              <a:off x="4291663" y="2711138"/>
              <a:ext cx="236139" cy="244048"/>
            </a:xfrm>
            <a:custGeom>
              <a:avLst/>
              <a:gdLst>
                <a:gd name="T0" fmla="*/ 207 w 417"/>
                <a:gd name="T1" fmla="*/ 432 h 432"/>
                <a:gd name="T2" fmla="*/ 11 w 417"/>
                <a:gd name="T3" fmla="*/ 263 h 432"/>
                <a:gd name="T4" fmla="*/ 44 w 417"/>
                <a:gd name="T5" fmla="*/ 85 h 432"/>
                <a:gd name="T6" fmla="*/ 209 w 417"/>
                <a:gd name="T7" fmla="*/ 0 h 432"/>
                <a:gd name="T8" fmla="*/ 325 w 417"/>
                <a:gd name="T9" fmla="*/ 36 h 432"/>
                <a:gd name="T10" fmla="*/ 406 w 417"/>
                <a:gd name="T11" fmla="*/ 167 h 432"/>
                <a:gd name="T12" fmla="*/ 383 w 417"/>
                <a:gd name="T13" fmla="*/ 330 h 432"/>
                <a:gd name="T14" fmla="*/ 224 w 417"/>
                <a:gd name="T15" fmla="*/ 431 h 432"/>
                <a:gd name="T16" fmla="*/ 207 w 417"/>
                <a:gd name="T17" fmla="*/ 432 h 432"/>
                <a:gd name="T18" fmla="*/ 332 w 417"/>
                <a:gd name="T19" fmla="*/ 217 h 432"/>
                <a:gd name="T20" fmla="*/ 332 w 417"/>
                <a:gd name="T21" fmla="*/ 188 h 432"/>
                <a:gd name="T22" fmla="*/ 298 w 417"/>
                <a:gd name="T23" fmla="*/ 79 h 432"/>
                <a:gd name="T24" fmla="*/ 140 w 417"/>
                <a:gd name="T25" fmla="*/ 54 h 432"/>
                <a:gd name="T26" fmla="*/ 99 w 417"/>
                <a:gd name="T27" fmla="*/ 117 h 432"/>
                <a:gd name="T28" fmla="*/ 88 w 417"/>
                <a:gd name="T29" fmla="*/ 267 h 432"/>
                <a:gd name="T30" fmla="*/ 131 w 417"/>
                <a:gd name="T31" fmla="*/ 368 h 432"/>
                <a:gd name="T32" fmla="*/ 266 w 417"/>
                <a:gd name="T33" fmla="*/ 386 h 432"/>
                <a:gd name="T34" fmla="*/ 312 w 417"/>
                <a:gd name="T35" fmla="*/ 327 h 432"/>
                <a:gd name="T36" fmla="*/ 332 w 417"/>
                <a:gd name="T37" fmla="*/ 21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7" h="432">
                  <a:moveTo>
                    <a:pt x="207" y="432"/>
                  </a:moveTo>
                  <a:cubicBezTo>
                    <a:pt x="98" y="431"/>
                    <a:pt x="28" y="358"/>
                    <a:pt x="11" y="263"/>
                  </a:cubicBezTo>
                  <a:cubicBezTo>
                    <a:pt x="0" y="200"/>
                    <a:pt x="10" y="140"/>
                    <a:pt x="44" y="85"/>
                  </a:cubicBezTo>
                  <a:cubicBezTo>
                    <a:pt x="82" y="25"/>
                    <a:pt x="140" y="1"/>
                    <a:pt x="209" y="0"/>
                  </a:cubicBezTo>
                  <a:cubicBezTo>
                    <a:pt x="251" y="0"/>
                    <a:pt x="290" y="11"/>
                    <a:pt x="325" y="36"/>
                  </a:cubicBezTo>
                  <a:cubicBezTo>
                    <a:pt x="370" y="69"/>
                    <a:pt x="395" y="114"/>
                    <a:pt x="406" y="167"/>
                  </a:cubicBezTo>
                  <a:cubicBezTo>
                    <a:pt x="417" y="223"/>
                    <a:pt x="411" y="278"/>
                    <a:pt x="383" y="330"/>
                  </a:cubicBezTo>
                  <a:cubicBezTo>
                    <a:pt x="348" y="392"/>
                    <a:pt x="295" y="426"/>
                    <a:pt x="224" y="431"/>
                  </a:cubicBezTo>
                  <a:cubicBezTo>
                    <a:pt x="218" y="432"/>
                    <a:pt x="213" y="432"/>
                    <a:pt x="207" y="432"/>
                  </a:cubicBezTo>
                  <a:close/>
                  <a:moveTo>
                    <a:pt x="332" y="217"/>
                  </a:moveTo>
                  <a:cubicBezTo>
                    <a:pt x="332" y="207"/>
                    <a:pt x="332" y="197"/>
                    <a:pt x="332" y="188"/>
                  </a:cubicBezTo>
                  <a:cubicBezTo>
                    <a:pt x="329" y="149"/>
                    <a:pt x="321" y="112"/>
                    <a:pt x="298" y="79"/>
                  </a:cubicBezTo>
                  <a:cubicBezTo>
                    <a:pt x="261" y="23"/>
                    <a:pt x="191" y="12"/>
                    <a:pt x="140" y="54"/>
                  </a:cubicBezTo>
                  <a:cubicBezTo>
                    <a:pt x="120" y="71"/>
                    <a:pt x="108" y="93"/>
                    <a:pt x="99" y="117"/>
                  </a:cubicBezTo>
                  <a:cubicBezTo>
                    <a:pt x="83" y="166"/>
                    <a:pt x="79" y="216"/>
                    <a:pt x="88" y="267"/>
                  </a:cubicBezTo>
                  <a:cubicBezTo>
                    <a:pt x="94" y="304"/>
                    <a:pt x="106" y="339"/>
                    <a:pt x="131" y="368"/>
                  </a:cubicBezTo>
                  <a:cubicBezTo>
                    <a:pt x="165" y="409"/>
                    <a:pt x="222" y="417"/>
                    <a:pt x="266" y="386"/>
                  </a:cubicBezTo>
                  <a:cubicBezTo>
                    <a:pt x="287" y="371"/>
                    <a:pt x="301" y="350"/>
                    <a:pt x="312" y="327"/>
                  </a:cubicBezTo>
                  <a:cubicBezTo>
                    <a:pt x="327" y="291"/>
                    <a:pt x="334" y="254"/>
                    <a:pt x="332"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2">
              <a:extLst>
                <a:ext uri="{FF2B5EF4-FFF2-40B4-BE49-F238E27FC236}">
                  <a16:creationId xmlns:a16="http://schemas.microsoft.com/office/drawing/2014/main" id="{DAA5DE2B-0E52-47D6-B27D-D904DA83AB55}"/>
                </a:ext>
              </a:extLst>
            </p:cNvPr>
            <p:cNvSpPr>
              <a:spLocks/>
            </p:cNvSpPr>
            <p:nvPr userDrawn="1"/>
          </p:nvSpPr>
          <p:spPr bwMode="auto">
            <a:xfrm>
              <a:off x="4985956" y="2365968"/>
              <a:ext cx="236139" cy="245743"/>
            </a:xfrm>
            <a:custGeom>
              <a:avLst/>
              <a:gdLst>
                <a:gd name="T0" fmla="*/ 3 w 417"/>
                <a:gd name="T1" fmla="*/ 2 h 434"/>
                <a:gd name="T2" fmla="*/ 154 w 417"/>
                <a:gd name="T3" fmla="*/ 2 h 434"/>
                <a:gd name="T4" fmla="*/ 150 w 417"/>
                <a:gd name="T5" fmla="*/ 15 h 434"/>
                <a:gd name="T6" fmla="*/ 115 w 417"/>
                <a:gd name="T7" fmla="*/ 62 h 434"/>
                <a:gd name="T8" fmla="*/ 115 w 417"/>
                <a:gd name="T9" fmla="*/ 288 h 434"/>
                <a:gd name="T10" fmla="*/ 174 w 417"/>
                <a:gd name="T11" fmla="*/ 385 h 434"/>
                <a:gd name="T12" fmla="*/ 262 w 417"/>
                <a:gd name="T13" fmla="*/ 387 h 434"/>
                <a:gd name="T14" fmla="*/ 337 w 417"/>
                <a:gd name="T15" fmla="*/ 283 h 434"/>
                <a:gd name="T16" fmla="*/ 337 w 417"/>
                <a:gd name="T17" fmla="*/ 52 h 434"/>
                <a:gd name="T18" fmla="*/ 336 w 417"/>
                <a:gd name="T19" fmla="*/ 42 h 434"/>
                <a:gd name="T20" fmla="*/ 308 w 417"/>
                <a:gd name="T21" fmla="*/ 15 h 434"/>
                <a:gd name="T22" fmla="*/ 293 w 417"/>
                <a:gd name="T23" fmla="*/ 5 h 434"/>
                <a:gd name="T24" fmla="*/ 417 w 417"/>
                <a:gd name="T25" fmla="*/ 4 h 434"/>
                <a:gd name="T26" fmla="*/ 409 w 417"/>
                <a:gd name="T27" fmla="*/ 14 h 434"/>
                <a:gd name="T28" fmla="*/ 397 w 417"/>
                <a:gd name="T29" fmla="*/ 15 h 434"/>
                <a:gd name="T30" fmla="*/ 373 w 417"/>
                <a:gd name="T31" fmla="*/ 41 h 434"/>
                <a:gd name="T32" fmla="*/ 373 w 417"/>
                <a:gd name="T33" fmla="*/ 57 h 434"/>
                <a:gd name="T34" fmla="*/ 373 w 417"/>
                <a:gd name="T35" fmla="*/ 279 h 434"/>
                <a:gd name="T36" fmla="*/ 248 w 417"/>
                <a:gd name="T37" fmla="*/ 427 h 434"/>
                <a:gd name="T38" fmla="*/ 122 w 417"/>
                <a:gd name="T39" fmla="*/ 410 h 434"/>
                <a:gd name="T40" fmla="*/ 44 w 417"/>
                <a:gd name="T41" fmla="*/ 285 h 434"/>
                <a:gd name="T42" fmla="*/ 43 w 417"/>
                <a:gd name="T43" fmla="*/ 61 h 434"/>
                <a:gd name="T44" fmla="*/ 27 w 417"/>
                <a:gd name="T45" fmla="*/ 23 h 434"/>
                <a:gd name="T46" fmla="*/ 7 w 417"/>
                <a:gd name="T47" fmla="*/ 14 h 434"/>
                <a:gd name="T48" fmla="*/ 0 w 417"/>
                <a:gd name="T49" fmla="*/ 6 h 434"/>
                <a:gd name="T50" fmla="*/ 3 w 417"/>
                <a:gd name="T51" fmla="*/ 2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7" h="434">
                  <a:moveTo>
                    <a:pt x="3" y="2"/>
                  </a:moveTo>
                  <a:cubicBezTo>
                    <a:pt x="54" y="2"/>
                    <a:pt x="104" y="2"/>
                    <a:pt x="154" y="2"/>
                  </a:cubicBezTo>
                  <a:cubicBezTo>
                    <a:pt x="157" y="9"/>
                    <a:pt x="157" y="12"/>
                    <a:pt x="150" y="15"/>
                  </a:cubicBezTo>
                  <a:cubicBezTo>
                    <a:pt x="121" y="24"/>
                    <a:pt x="115" y="33"/>
                    <a:pt x="115" y="62"/>
                  </a:cubicBezTo>
                  <a:cubicBezTo>
                    <a:pt x="115" y="138"/>
                    <a:pt x="115" y="213"/>
                    <a:pt x="115" y="288"/>
                  </a:cubicBezTo>
                  <a:cubicBezTo>
                    <a:pt x="116" y="332"/>
                    <a:pt x="133" y="366"/>
                    <a:pt x="174" y="385"/>
                  </a:cubicBezTo>
                  <a:cubicBezTo>
                    <a:pt x="202" y="399"/>
                    <a:pt x="232" y="397"/>
                    <a:pt x="262" y="387"/>
                  </a:cubicBezTo>
                  <a:cubicBezTo>
                    <a:pt x="311" y="370"/>
                    <a:pt x="336" y="336"/>
                    <a:pt x="337" y="283"/>
                  </a:cubicBezTo>
                  <a:cubicBezTo>
                    <a:pt x="337" y="206"/>
                    <a:pt x="337" y="129"/>
                    <a:pt x="337" y="52"/>
                  </a:cubicBezTo>
                  <a:cubicBezTo>
                    <a:pt x="337" y="48"/>
                    <a:pt x="337" y="45"/>
                    <a:pt x="336" y="42"/>
                  </a:cubicBezTo>
                  <a:cubicBezTo>
                    <a:pt x="334" y="23"/>
                    <a:pt x="327" y="16"/>
                    <a:pt x="308" y="15"/>
                  </a:cubicBezTo>
                  <a:cubicBezTo>
                    <a:pt x="301" y="14"/>
                    <a:pt x="292" y="17"/>
                    <a:pt x="293" y="5"/>
                  </a:cubicBezTo>
                  <a:cubicBezTo>
                    <a:pt x="307" y="1"/>
                    <a:pt x="393" y="0"/>
                    <a:pt x="417" y="4"/>
                  </a:cubicBezTo>
                  <a:cubicBezTo>
                    <a:pt x="414" y="8"/>
                    <a:pt x="412" y="13"/>
                    <a:pt x="409" y="14"/>
                  </a:cubicBezTo>
                  <a:cubicBezTo>
                    <a:pt x="406" y="16"/>
                    <a:pt x="401" y="14"/>
                    <a:pt x="397" y="15"/>
                  </a:cubicBezTo>
                  <a:cubicBezTo>
                    <a:pt x="382" y="17"/>
                    <a:pt x="374" y="25"/>
                    <a:pt x="373" y="41"/>
                  </a:cubicBezTo>
                  <a:cubicBezTo>
                    <a:pt x="372" y="46"/>
                    <a:pt x="373" y="52"/>
                    <a:pt x="373" y="57"/>
                  </a:cubicBezTo>
                  <a:cubicBezTo>
                    <a:pt x="373" y="131"/>
                    <a:pt x="373" y="205"/>
                    <a:pt x="373" y="279"/>
                  </a:cubicBezTo>
                  <a:cubicBezTo>
                    <a:pt x="373" y="361"/>
                    <a:pt x="329" y="413"/>
                    <a:pt x="248" y="427"/>
                  </a:cubicBezTo>
                  <a:cubicBezTo>
                    <a:pt x="204" y="434"/>
                    <a:pt x="162" y="431"/>
                    <a:pt x="122" y="410"/>
                  </a:cubicBezTo>
                  <a:cubicBezTo>
                    <a:pt x="71" y="384"/>
                    <a:pt x="44" y="342"/>
                    <a:pt x="44" y="285"/>
                  </a:cubicBezTo>
                  <a:cubicBezTo>
                    <a:pt x="43" y="211"/>
                    <a:pt x="43" y="136"/>
                    <a:pt x="43" y="61"/>
                  </a:cubicBezTo>
                  <a:cubicBezTo>
                    <a:pt x="44" y="46"/>
                    <a:pt x="40" y="32"/>
                    <a:pt x="27" y="23"/>
                  </a:cubicBezTo>
                  <a:cubicBezTo>
                    <a:pt x="21" y="19"/>
                    <a:pt x="13" y="18"/>
                    <a:pt x="7" y="14"/>
                  </a:cubicBezTo>
                  <a:cubicBezTo>
                    <a:pt x="4" y="13"/>
                    <a:pt x="2" y="9"/>
                    <a:pt x="0" y="6"/>
                  </a:cubicBezTo>
                  <a:cubicBezTo>
                    <a:pt x="1" y="5"/>
                    <a:pt x="2"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3">
              <a:extLst>
                <a:ext uri="{FF2B5EF4-FFF2-40B4-BE49-F238E27FC236}">
                  <a16:creationId xmlns:a16="http://schemas.microsoft.com/office/drawing/2014/main" id="{ED9643B2-DFB4-4D7A-A881-D6C3326C606E}"/>
                </a:ext>
              </a:extLst>
            </p:cNvPr>
            <p:cNvSpPr>
              <a:spLocks/>
            </p:cNvSpPr>
            <p:nvPr userDrawn="1"/>
          </p:nvSpPr>
          <p:spPr bwMode="auto">
            <a:xfrm>
              <a:off x="4295618" y="2367663"/>
              <a:ext cx="202243" cy="238964"/>
            </a:xfrm>
            <a:custGeom>
              <a:avLst/>
              <a:gdLst>
                <a:gd name="T0" fmla="*/ 269 w 357"/>
                <a:gd name="T1" fmla="*/ 421 h 422"/>
                <a:gd name="T2" fmla="*/ 262 w 357"/>
                <a:gd name="T3" fmla="*/ 422 h 422"/>
                <a:gd name="T4" fmla="*/ 98 w 357"/>
                <a:gd name="T5" fmla="*/ 422 h 422"/>
                <a:gd name="T6" fmla="*/ 87 w 357"/>
                <a:gd name="T7" fmla="*/ 409 h 422"/>
                <a:gd name="T8" fmla="*/ 102 w 357"/>
                <a:gd name="T9" fmla="*/ 408 h 422"/>
                <a:gd name="T10" fmla="*/ 143 w 357"/>
                <a:gd name="T11" fmla="*/ 371 h 422"/>
                <a:gd name="T12" fmla="*/ 143 w 357"/>
                <a:gd name="T13" fmla="*/ 361 h 422"/>
                <a:gd name="T14" fmla="*/ 143 w 357"/>
                <a:gd name="T15" fmla="*/ 51 h 422"/>
                <a:gd name="T16" fmla="*/ 143 w 357"/>
                <a:gd name="T17" fmla="*/ 34 h 422"/>
                <a:gd name="T18" fmla="*/ 104 w 357"/>
                <a:gd name="T19" fmla="*/ 34 h 422"/>
                <a:gd name="T20" fmla="*/ 70 w 357"/>
                <a:gd name="T21" fmla="*/ 34 h 422"/>
                <a:gd name="T22" fmla="*/ 17 w 357"/>
                <a:gd name="T23" fmla="*/ 77 h 422"/>
                <a:gd name="T24" fmla="*/ 12 w 357"/>
                <a:gd name="T25" fmla="*/ 99 h 422"/>
                <a:gd name="T26" fmla="*/ 0 w 357"/>
                <a:gd name="T27" fmla="*/ 105 h 422"/>
                <a:gd name="T28" fmla="*/ 4 w 357"/>
                <a:gd name="T29" fmla="*/ 0 h 422"/>
                <a:gd name="T30" fmla="*/ 353 w 357"/>
                <a:gd name="T31" fmla="*/ 0 h 422"/>
                <a:gd name="T32" fmla="*/ 357 w 357"/>
                <a:gd name="T33" fmla="*/ 102 h 422"/>
                <a:gd name="T34" fmla="*/ 353 w 357"/>
                <a:gd name="T35" fmla="*/ 104 h 422"/>
                <a:gd name="T36" fmla="*/ 345 w 357"/>
                <a:gd name="T37" fmla="*/ 97 h 422"/>
                <a:gd name="T38" fmla="*/ 336 w 357"/>
                <a:gd name="T39" fmla="*/ 64 h 422"/>
                <a:gd name="T40" fmla="*/ 292 w 357"/>
                <a:gd name="T41" fmla="*/ 34 h 422"/>
                <a:gd name="T42" fmla="*/ 217 w 357"/>
                <a:gd name="T43" fmla="*/ 34 h 422"/>
                <a:gd name="T44" fmla="*/ 215 w 357"/>
                <a:gd name="T45" fmla="*/ 53 h 422"/>
                <a:gd name="T46" fmla="*/ 215 w 357"/>
                <a:gd name="T47" fmla="*/ 361 h 422"/>
                <a:gd name="T48" fmla="*/ 241 w 357"/>
                <a:gd name="T49" fmla="*/ 406 h 422"/>
                <a:gd name="T50" fmla="*/ 263 w 357"/>
                <a:gd name="T51" fmla="*/ 408 h 422"/>
                <a:gd name="T52" fmla="*/ 269 w 357"/>
                <a:gd name="T53"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7" h="422">
                  <a:moveTo>
                    <a:pt x="269" y="421"/>
                  </a:moveTo>
                  <a:cubicBezTo>
                    <a:pt x="267" y="421"/>
                    <a:pt x="264" y="422"/>
                    <a:pt x="262" y="422"/>
                  </a:cubicBezTo>
                  <a:cubicBezTo>
                    <a:pt x="207" y="422"/>
                    <a:pt x="153" y="422"/>
                    <a:pt x="98" y="422"/>
                  </a:cubicBezTo>
                  <a:cubicBezTo>
                    <a:pt x="90" y="422"/>
                    <a:pt x="82" y="422"/>
                    <a:pt x="87" y="409"/>
                  </a:cubicBezTo>
                  <a:cubicBezTo>
                    <a:pt x="91" y="409"/>
                    <a:pt x="96" y="408"/>
                    <a:pt x="102" y="408"/>
                  </a:cubicBezTo>
                  <a:cubicBezTo>
                    <a:pt x="126" y="407"/>
                    <a:pt x="140" y="394"/>
                    <a:pt x="143" y="371"/>
                  </a:cubicBezTo>
                  <a:cubicBezTo>
                    <a:pt x="144" y="367"/>
                    <a:pt x="143" y="364"/>
                    <a:pt x="143" y="361"/>
                  </a:cubicBezTo>
                  <a:cubicBezTo>
                    <a:pt x="143" y="257"/>
                    <a:pt x="143" y="154"/>
                    <a:pt x="143" y="51"/>
                  </a:cubicBezTo>
                  <a:cubicBezTo>
                    <a:pt x="143" y="46"/>
                    <a:pt x="143" y="42"/>
                    <a:pt x="143" y="34"/>
                  </a:cubicBezTo>
                  <a:cubicBezTo>
                    <a:pt x="129" y="34"/>
                    <a:pt x="117" y="34"/>
                    <a:pt x="104" y="34"/>
                  </a:cubicBezTo>
                  <a:cubicBezTo>
                    <a:pt x="93" y="34"/>
                    <a:pt x="82" y="34"/>
                    <a:pt x="70" y="34"/>
                  </a:cubicBezTo>
                  <a:cubicBezTo>
                    <a:pt x="41" y="34"/>
                    <a:pt x="23" y="49"/>
                    <a:pt x="17" y="77"/>
                  </a:cubicBezTo>
                  <a:cubicBezTo>
                    <a:pt x="15" y="84"/>
                    <a:pt x="14" y="92"/>
                    <a:pt x="12" y="99"/>
                  </a:cubicBezTo>
                  <a:cubicBezTo>
                    <a:pt x="11" y="101"/>
                    <a:pt x="6" y="102"/>
                    <a:pt x="0" y="105"/>
                  </a:cubicBezTo>
                  <a:cubicBezTo>
                    <a:pt x="1" y="68"/>
                    <a:pt x="3" y="34"/>
                    <a:pt x="4" y="0"/>
                  </a:cubicBezTo>
                  <a:cubicBezTo>
                    <a:pt x="121" y="0"/>
                    <a:pt x="236" y="0"/>
                    <a:pt x="353" y="0"/>
                  </a:cubicBezTo>
                  <a:cubicBezTo>
                    <a:pt x="354" y="34"/>
                    <a:pt x="356" y="68"/>
                    <a:pt x="357" y="102"/>
                  </a:cubicBezTo>
                  <a:cubicBezTo>
                    <a:pt x="356" y="102"/>
                    <a:pt x="354" y="103"/>
                    <a:pt x="353" y="104"/>
                  </a:cubicBezTo>
                  <a:cubicBezTo>
                    <a:pt x="350" y="102"/>
                    <a:pt x="346" y="100"/>
                    <a:pt x="345" y="97"/>
                  </a:cubicBezTo>
                  <a:cubicBezTo>
                    <a:pt x="342" y="86"/>
                    <a:pt x="340" y="75"/>
                    <a:pt x="336" y="64"/>
                  </a:cubicBezTo>
                  <a:cubicBezTo>
                    <a:pt x="328" y="45"/>
                    <a:pt x="314" y="34"/>
                    <a:pt x="292" y="34"/>
                  </a:cubicBezTo>
                  <a:cubicBezTo>
                    <a:pt x="267" y="35"/>
                    <a:pt x="243" y="34"/>
                    <a:pt x="217" y="34"/>
                  </a:cubicBezTo>
                  <a:cubicBezTo>
                    <a:pt x="216" y="42"/>
                    <a:pt x="215" y="47"/>
                    <a:pt x="215" y="53"/>
                  </a:cubicBezTo>
                  <a:cubicBezTo>
                    <a:pt x="215" y="156"/>
                    <a:pt x="216" y="258"/>
                    <a:pt x="215" y="361"/>
                  </a:cubicBezTo>
                  <a:cubicBezTo>
                    <a:pt x="215" y="384"/>
                    <a:pt x="225" y="400"/>
                    <a:pt x="241" y="406"/>
                  </a:cubicBezTo>
                  <a:cubicBezTo>
                    <a:pt x="248" y="408"/>
                    <a:pt x="256" y="407"/>
                    <a:pt x="263" y="408"/>
                  </a:cubicBezTo>
                  <a:cubicBezTo>
                    <a:pt x="272" y="409"/>
                    <a:pt x="272" y="413"/>
                    <a:pt x="269" y="4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4">
              <a:extLst>
                <a:ext uri="{FF2B5EF4-FFF2-40B4-BE49-F238E27FC236}">
                  <a16:creationId xmlns:a16="http://schemas.microsoft.com/office/drawing/2014/main" id="{64CF440C-9326-46A6-BD64-A7F9C36C20B4}"/>
                </a:ext>
              </a:extLst>
            </p:cNvPr>
            <p:cNvSpPr>
              <a:spLocks/>
            </p:cNvSpPr>
            <p:nvPr userDrawn="1"/>
          </p:nvSpPr>
          <p:spPr bwMode="auto">
            <a:xfrm>
              <a:off x="4513679" y="2414552"/>
              <a:ext cx="183601" cy="193205"/>
            </a:xfrm>
            <a:custGeom>
              <a:avLst/>
              <a:gdLst>
                <a:gd name="T0" fmla="*/ 123 w 325"/>
                <a:gd name="T1" fmla="*/ 9 h 341"/>
                <a:gd name="T2" fmla="*/ 112 w 325"/>
                <a:gd name="T3" fmla="*/ 15 h 341"/>
                <a:gd name="T4" fmla="*/ 92 w 325"/>
                <a:gd name="T5" fmla="*/ 41 h 341"/>
                <a:gd name="T6" fmla="*/ 92 w 325"/>
                <a:gd name="T7" fmla="*/ 151 h 341"/>
                <a:gd name="T8" fmla="*/ 232 w 325"/>
                <a:gd name="T9" fmla="*/ 153 h 341"/>
                <a:gd name="T10" fmla="*/ 232 w 325"/>
                <a:gd name="T11" fmla="*/ 118 h 341"/>
                <a:gd name="T12" fmla="*/ 232 w 325"/>
                <a:gd name="T13" fmla="*/ 52 h 341"/>
                <a:gd name="T14" fmla="*/ 204 w 325"/>
                <a:gd name="T15" fmla="*/ 13 h 341"/>
                <a:gd name="T16" fmla="*/ 199 w 325"/>
                <a:gd name="T17" fmla="*/ 10 h 341"/>
                <a:gd name="T18" fmla="*/ 237 w 325"/>
                <a:gd name="T19" fmla="*/ 3 h 341"/>
                <a:gd name="T20" fmla="*/ 281 w 325"/>
                <a:gd name="T21" fmla="*/ 4 h 341"/>
                <a:gd name="T22" fmla="*/ 325 w 325"/>
                <a:gd name="T23" fmla="*/ 7 h 341"/>
                <a:gd name="T24" fmla="*/ 314 w 325"/>
                <a:gd name="T25" fmla="*/ 13 h 341"/>
                <a:gd name="T26" fmla="*/ 288 w 325"/>
                <a:gd name="T27" fmla="*/ 46 h 341"/>
                <a:gd name="T28" fmla="*/ 288 w 325"/>
                <a:gd name="T29" fmla="*/ 296 h 341"/>
                <a:gd name="T30" fmla="*/ 324 w 325"/>
                <a:gd name="T31" fmla="*/ 328 h 341"/>
                <a:gd name="T32" fmla="*/ 323 w 325"/>
                <a:gd name="T33" fmla="*/ 333 h 341"/>
                <a:gd name="T34" fmla="*/ 314 w 325"/>
                <a:gd name="T35" fmla="*/ 339 h 341"/>
                <a:gd name="T36" fmla="*/ 206 w 325"/>
                <a:gd name="T37" fmla="*/ 339 h 341"/>
                <a:gd name="T38" fmla="*/ 199 w 325"/>
                <a:gd name="T39" fmla="*/ 330 h 341"/>
                <a:gd name="T40" fmla="*/ 232 w 325"/>
                <a:gd name="T41" fmla="*/ 287 h 341"/>
                <a:gd name="T42" fmla="*/ 232 w 325"/>
                <a:gd name="T43" fmla="*/ 183 h 341"/>
                <a:gd name="T44" fmla="*/ 93 w 325"/>
                <a:gd name="T45" fmla="*/ 181 h 341"/>
                <a:gd name="T46" fmla="*/ 92 w 325"/>
                <a:gd name="T47" fmla="*/ 197 h 341"/>
                <a:gd name="T48" fmla="*/ 92 w 325"/>
                <a:gd name="T49" fmla="*/ 293 h 341"/>
                <a:gd name="T50" fmla="*/ 122 w 325"/>
                <a:gd name="T51" fmla="*/ 329 h 341"/>
                <a:gd name="T52" fmla="*/ 117 w 325"/>
                <a:gd name="T53" fmla="*/ 339 h 341"/>
                <a:gd name="T54" fmla="*/ 87 w 325"/>
                <a:gd name="T55" fmla="*/ 339 h 341"/>
                <a:gd name="T56" fmla="*/ 15 w 325"/>
                <a:gd name="T57" fmla="*/ 339 h 341"/>
                <a:gd name="T58" fmla="*/ 3 w 325"/>
                <a:gd name="T59" fmla="*/ 332 h 341"/>
                <a:gd name="T60" fmla="*/ 27 w 325"/>
                <a:gd name="T61" fmla="*/ 317 h 341"/>
                <a:gd name="T62" fmla="*/ 34 w 325"/>
                <a:gd name="T63" fmla="*/ 286 h 341"/>
                <a:gd name="T64" fmla="*/ 34 w 325"/>
                <a:gd name="T65" fmla="*/ 56 h 341"/>
                <a:gd name="T66" fmla="*/ 33 w 325"/>
                <a:gd name="T67" fmla="*/ 38 h 341"/>
                <a:gd name="T68" fmla="*/ 12 w 325"/>
                <a:gd name="T69" fmla="*/ 15 h 341"/>
                <a:gd name="T70" fmla="*/ 0 w 325"/>
                <a:gd name="T71" fmla="*/ 8 h 341"/>
                <a:gd name="T72" fmla="*/ 43 w 325"/>
                <a:gd name="T73" fmla="*/ 4 h 341"/>
                <a:gd name="T74" fmla="*/ 83 w 325"/>
                <a:gd name="T75" fmla="*/ 3 h 341"/>
                <a:gd name="T76" fmla="*/ 123 w 325"/>
                <a:gd name="T77" fmla="*/ 4 h 341"/>
                <a:gd name="T78" fmla="*/ 123 w 325"/>
                <a:gd name="T79" fmla="*/ 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5" h="341">
                  <a:moveTo>
                    <a:pt x="123" y="9"/>
                  </a:moveTo>
                  <a:cubicBezTo>
                    <a:pt x="120" y="11"/>
                    <a:pt x="116" y="14"/>
                    <a:pt x="112" y="15"/>
                  </a:cubicBezTo>
                  <a:cubicBezTo>
                    <a:pt x="99" y="19"/>
                    <a:pt x="92" y="28"/>
                    <a:pt x="92" y="41"/>
                  </a:cubicBezTo>
                  <a:cubicBezTo>
                    <a:pt x="91" y="77"/>
                    <a:pt x="92" y="113"/>
                    <a:pt x="92" y="151"/>
                  </a:cubicBezTo>
                  <a:cubicBezTo>
                    <a:pt x="138" y="154"/>
                    <a:pt x="184" y="152"/>
                    <a:pt x="232" y="153"/>
                  </a:cubicBezTo>
                  <a:cubicBezTo>
                    <a:pt x="232" y="140"/>
                    <a:pt x="232" y="129"/>
                    <a:pt x="232" y="118"/>
                  </a:cubicBezTo>
                  <a:cubicBezTo>
                    <a:pt x="232" y="96"/>
                    <a:pt x="232" y="74"/>
                    <a:pt x="232" y="52"/>
                  </a:cubicBezTo>
                  <a:cubicBezTo>
                    <a:pt x="232" y="25"/>
                    <a:pt x="229" y="21"/>
                    <a:pt x="204" y="13"/>
                  </a:cubicBezTo>
                  <a:cubicBezTo>
                    <a:pt x="202" y="12"/>
                    <a:pt x="201" y="11"/>
                    <a:pt x="199" y="10"/>
                  </a:cubicBezTo>
                  <a:cubicBezTo>
                    <a:pt x="206" y="3"/>
                    <a:pt x="206" y="3"/>
                    <a:pt x="237" y="3"/>
                  </a:cubicBezTo>
                  <a:cubicBezTo>
                    <a:pt x="252" y="3"/>
                    <a:pt x="267" y="3"/>
                    <a:pt x="281" y="4"/>
                  </a:cubicBezTo>
                  <a:cubicBezTo>
                    <a:pt x="295" y="4"/>
                    <a:pt x="309" y="0"/>
                    <a:pt x="325" y="7"/>
                  </a:cubicBezTo>
                  <a:cubicBezTo>
                    <a:pt x="319" y="10"/>
                    <a:pt x="317" y="13"/>
                    <a:pt x="314" y="13"/>
                  </a:cubicBezTo>
                  <a:cubicBezTo>
                    <a:pt x="295" y="16"/>
                    <a:pt x="288" y="30"/>
                    <a:pt x="288" y="46"/>
                  </a:cubicBezTo>
                  <a:cubicBezTo>
                    <a:pt x="287" y="129"/>
                    <a:pt x="287" y="212"/>
                    <a:pt x="288" y="296"/>
                  </a:cubicBezTo>
                  <a:cubicBezTo>
                    <a:pt x="288" y="316"/>
                    <a:pt x="299" y="330"/>
                    <a:pt x="324" y="328"/>
                  </a:cubicBezTo>
                  <a:cubicBezTo>
                    <a:pt x="323" y="330"/>
                    <a:pt x="323" y="331"/>
                    <a:pt x="323" y="333"/>
                  </a:cubicBezTo>
                  <a:cubicBezTo>
                    <a:pt x="320" y="335"/>
                    <a:pt x="317" y="339"/>
                    <a:pt x="314" y="339"/>
                  </a:cubicBezTo>
                  <a:cubicBezTo>
                    <a:pt x="278" y="339"/>
                    <a:pt x="242" y="339"/>
                    <a:pt x="206" y="339"/>
                  </a:cubicBezTo>
                  <a:cubicBezTo>
                    <a:pt x="199" y="339"/>
                    <a:pt x="198" y="335"/>
                    <a:pt x="199" y="330"/>
                  </a:cubicBezTo>
                  <a:cubicBezTo>
                    <a:pt x="228" y="322"/>
                    <a:pt x="232" y="317"/>
                    <a:pt x="232" y="287"/>
                  </a:cubicBezTo>
                  <a:cubicBezTo>
                    <a:pt x="232" y="252"/>
                    <a:pt x="232" y="217"/>
                    <a:pt x="232" y="183"/>
                  </a:cubicBezTo>
                  <a:cubicBezTo>
                    <a:pt x="217" y="179"/>
                    <a:pt x="118" y="177"/>
                    <a:pt x="93" y="181"/>
                  </a:cubicBezTo>
                  <a:cubicBezTo>
                    <a:pt x="93" y="186"/>
                    <a:pt x="92" y="191"/>
                    <a:pt x="92" y="197"/>
                  </a:cubicBezTo>
                  <a:cubicBezTo>
                    <a:pt x="92" y="229"/>
                    <a:pt x="92" y="261"/>
                    <a:pt x="92" y="293"/>
                  </a:cubicBezTo>
                  <a:cubicBezTo>
                    <a:pt x="92" y="316"/>
                    <a:pt x="98" y="324"/>
                    <a:pt x="122" y="329"/>
                  </a:cubicBezTo>
                  <a:cubicBezTo>
                    <a:pt x="124" y="334"/>
                    <a:pt x="123" y="339"/>
                    <a:pt x="117" y="339"/>
                  </a:cubicBezTo>
                  <a:cubicBezTo>
                    <a:pt x="107" y="339"/>
                    <a:pt x="97" y="339"/>
                    <a:pt x="87" y="339"/>
                  </a:cubicBezTo>
                  <a:cubicBezTo>
                    <a:pt x="63" y="339"/>
                    <a:pt x="39" y="339"/>
                    <a:pt x="15" y="339"/>
                  </a:cubicBezTo>
                  <a:cubicBezTo>
                    <a:pt x="9" y="339"/>
                    <a:pt x="2" y="341"/>
                    <a:pt x="3" y="332"/>
                  </a:cubicBezTo>
                  <a:cubicBezTo>
                    <a:pt x="12" y="327"/>
                    <a:pt x="23" y="324"/>
                    <a:pt x="27" y="317"/>
                  </a:cubicBezTo>
                  <a:cubicBezTo>
                    <a:pt x="33" y="308"/>
                    <a:pt x="34" y="296"/>
                    <a:pt x="34" y="286"/>
                  </a:cubicBezTo>
                  <a:cubicBezTo>
                    <a:pt x="35" y="210"/>
                    <a:pt x="34" y="133"/>
                    <a:pt x="34" y="56"/>
                  </a:cubicBezTo>
                  <a:cubicBezTo>
                    <a:pt x="34" y="50"/>
                    <a:pt x="33" y="44"/>
                    <a:pt x="33" y="38"/>
                  </a:cubicBezTo>
                  <a:cubicBezTo>
                    <a:pt x="31" y="26"/>
                    <a:pt x="25" y="17"/>
                    <a:pt x="12" y="15"/>
                  </a:cubicBezTo>
                  <a:cubicBezTo>
                    <a:pt x="9" y="14"/>
                    <a:pt x="6" y="11"/>
                    <a:pt x="0" y="8"/>
                  </a:cubicBezTo>
                  <a:cubicBezTo>
                    <a:pt x="16" y="0"/>
                    <a:pt x="30" y="4"/>
                    <a:pt x="43" y="4"/>
                  </a:cubicBezTo>
                  <a:cubicBezTo>
                    <a:pt x="56" y="3"/>
                    <a:pt x="69" y="3"/>
                    <a:pt x="83" y="3"/>
                  </a:cubicBezTo>
                  <a:cubicBezTo>
                    <a:pt x="96" y="4"/>
                    <a:pt x="110" y="3"/>
                    <a:pt x="123" y="4"/>
                  </a:cubicBezTo>
                  <a:cubicBezTo>
                    <a:pt x="123" y="6"/>
                    <a:pt x="123" y="7"/>
                    <a:pt x="12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
              <a:extLst>
                <a:ext uri="{FF2B5EF4-FFF2-40B4-BE49-F238E27FC236}">
                  <a16:creationId xmlns:a16="http://schemas.microsoft.com/office/drawing/2014/main" id="{50AADC3E-F42D-4462-938F-ACDE6E9E88CA}"/>
                </a:ext>
              </a:extLst>
            </p:cNvPr>
            <p:cNvSpPr>
              <a:spLocks noEditPoints="1"/>
            </p:cNvSpPr>
            <p:nvPr userDrawn="1"/>
          </p:nvSpPr>
          <p:spPr bwMode="auto">
            <a:xfrm>
              <a:off x="5891532" y="2416812"/>
              <a:ext cx="175127" cy="190945"/>
            </a:xfrm>
            <a:custGeom>
              <a:avLst/>
              <a:gdLst>
                <a:gd name="T0" fmla="*/ 93 w 309"/>
                <a:gd name="T1" fmla="*/ 186 h 337"/>
                <a:gd name="T2" fmla="*/ 93 w 309"/>
                <a:gd name="T3" fmla="*/ 295 h 337"/>
                <a:gd name="T4" fmla="*/ 120 w 309"/>
                <a:gd name="T5" fmla="*/ 325 h 337"/>
                <a:gd name="T6" fmla="*/ 126 w 309"/>
                <a:gd name="T7" fmla="*/ 335 h 337"/>
                <a:gd name="T8" fmla="*/ 0 w 309"/>
                <a:gd name="T9" fmla="*/ 335 h 337"/>
                <a:gd name="T10" fmla="*/ 10 w 309"/>
                <a:gd name="T11" fmla="*/ 325 h 337"/>
                <a:gd name="T12" fmla="*/ 37 w 309"/>
                <a:gd name="T13" fmla="*/ 290 h 337"/>
                <a:gd name="T14" fmla="*/ 37 w 309"/>
                <a:gd name="T15" fmla="*/ 48 h 337"/>
                <a:gd name="T16" fmla="*/ 9 w 309"/>
                <a:gd name="T17" fmla="*/ 11 h 337"/>
                <a:gd name="T18" fmla="*/ 3 w 309"/>
                <a:gd name="T19" fmla="*/ 2 h 337"/>
                <a:gd name="T20" fmla="*/ 10 w 309"/>
                <a:gd name="T21" fmla="*/ 0 h 337"/>
                <a:gd name="T22" fmla="*/ 156 w 309"/>
                <a:gd name="T23" fmla="*/ 1 h 337"/>
                <a:gd name="T24" fmla="*/ 198 w 309"/>
                <a:gd name="T25" fmla="*/ 11 h 337"/>
                <a:gd name="T26" fmla="*/ 223 w 309"/>
                <a:gd name="T27" fmla="*/ 150 h 337"/>
                <a:gd name="T28" fmla="*/ 179 w 309"/>
                <a:gd name="T29" fmla="*/ 177 h 337"/>
                <a:gd name="T30" fmla="*/ 216 w 309"/>
                <a:gd name="T31" fmla="*/ 226 h 337"/>
                <a:gd name="T32" fmla="*/ 273 w 309"/>
                <a:gd name="T33" fmla="*/ 300 h 337"/>
                <a:gd name="T34" fmla="*/ 303 w 309"/>
                <a:gd name="T35" fmla="*/ 326 h 337"/>
                <a:gd name="T36" fmla="*/ 309 w 309"/>
                <a:gd name="T37" fmla="*/ 336 h 337"/>
                <a:gd name="T38" fmla="*/ 235 w 309"/>
                <a:gd name="T39" fmla="*/ 336 h 337"/>
                <a:gd name="T40" fmla="*/ 222 w 309"/>
                <a:gd name="T41" fmla="*/ 325 h 337"/>
                <a:gd name="T42" fmla="*/ 123 w 309"/>
                <a:gd name="T43" fmla="*/ 195 h 337"/>
                <a:gd name="T44" fmla="*/ 93 w 309"/>
                <a:gd name="T45" fmla="*/ 186 h 337"/>
                <a:gd name="T46" fmla="*/ 93 w 309"/>
                <a:gd name="T47" fmla="*/ 158 h 337"/>
                <a:gd name="T48" fmla="*/ 186 w 309"/>
                <a:gd name="T49" fmla="*/ 117 h 337"/>
                <a:gd name="T50" fmla="*/ 168 w 309"/>
                <a:gd name="T51" fmla="*/ 42 h 337"/>
                <a:gd name="T52" fmla="*/ 93 w 309"/>
                <a:gd name="T53" fmla="*/ 32 h 337"/>
                <a:gd name="T54" fmla="*/ 93 w 309"/>
                <a:gd name="T55" fmla="*/ 15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9" h="337">
                  <a:moveTo>
                    <a:pt x="93" y="186"/>
                  </a:moveTo>
                  <a:cubicBezTo>
                    <a:pt x="93" y="222"/>
                    <a:pt x="92" y="259"/>
                    <a:pt x="93" y="295"/>
                  </a:cubicBezTo>
                  <a:cubicBezTo>
                    <a:pt x="94" y="311"/>
                    <a:pt x="101" y="323"/>
                    <a:pt x="120" y="325"/>
                  </a:cubicBezTo>
                  <a:cubicBezTo>
                    <a:pt x="123" y="325"/>
                    <a:pt x="125" y="330"/>
                    <a:pt x="126" y="335"/>
                  </a:cubicBezTo>
                  <a:cubicBezTo>
                    <a:pt x="86" y="335"/>
                    <a:pt x="45" y="335"/>
                    <a:pt x="0" y="335"/>
                  </a:cubicBezTo>
                  <a:cubicBezTo>
                    <a:pt x="5" y="330"/>
                    <a:pt x="7" y="326"/>
                    <a:pt x="10" y="325"/>
                  </a:cubicBezTo>
                  <a:cubicBezTo>
                    <a:pt x="33" y="317"/>
                    <a:pt x="37" y="313"/>
                    <a:pt x="37" y="290"/>
                  </a:cubicBezTo>
                  <a:cubicBezTo>
                    <a:pt x="37" y="209"/>
                    <a:pt x="37" y="128"/>
                    <a:pt x="37" y="48"/>
                  </a:cubicBezTo>
                  <a:cubicBezTo>
                    <a:pt x="37" y="23"/>
                    <a:pt x="33" y="20"/>
                    <a:pt x="9" y="11"/>
                  </a:cubicBezTo>
                  <a:cubicBezTo>
                    <a:pt x="7" y="10"/>
                    <a:pt x="5" y="6"/>
                    <a:pt x="3" y="2"/>
                  </a:cubicBezTo>
                  <a:cubicBezTo>
                    <a:pt x="6" y="1"/>
                    <a:pt x="8" y="0"/>
                    <a:pt x="10" y="0"/>
                  </a:cubicBezTo>
                  <a:cubicBezTo>
                    <a:pt x="59" y="0"/>
                    <a:pt x="107" y="0"/>
                    <a:pt x="156" y="1"/>
                  </a:cubicBezTo>
                  <a:cubicBezTo>
                    <a:pt x="170" y="2"/>
                    <a:pt x="185" y="7"/>
                    <a:pt x="198" y="11"/>
                  </a:cubicBezTo>
                  <a:cubicBezTo>
                    <a:pt x="260" y="29"/>
                    <a:pt x="269" y="114"/>
                    <a:pt x="223" y="150"/>
                  </a:cubicBezTo>
                  <a:cubicBezTo>
                    <a:pt x="210" y="160"/>
                    <a:pt x="195" y="167"/>
                    <a:pt x="179" y="177"/>
                  </a:cubicBezTo>
                  <a:cubicBezTo>
                    <a:pt x="191" y="193"/>
                    <a:pt x="204" y="210"/>
                    <a:pt x="216" y="226"/>
                  </a:cubicBezTo>
                  <a:cubicBezTo>
                    <a:pt x="235" y="251"/>
                    <a:pt x="254" y="275"/>
                    <a:pt x="273" y="300"/>
                  </a:cubicBezTo>
                  <a:cubicBezTo>
                    <a:pt x="281" y="311"/>
                    <a:pt x="289" y="321"/>
                    <a:pt x="303" y="326"/>
                  </a:cubicBezTo>
                  <a:cubicBezTo>
                    <a:pt x="305" y="326"/>
                    <a:pt x="306" y="330"/>
                    <a:pt x="309" y="336"/>
                  </a:cubicBezTo>
                  <a:cubicBezTo>
                    <a:pt x="283" y="336"/>
                    <a:pt x="259" y="337"/>
                    <a:pt x="235" y="336"/>
                  </a:cubicBezTo>
                  <a:cubicBezTo>
                    <a:pt x="231" y="336"/>
                    <a:pt x="226" y="330"/>
                    <a:pt x="222" y="325"/>
                  </a:cubicBezTo>
                  <a:cubicBezTo>
                    <a:pt x="189" y="282"/>
                    <a:pt x="155" y="239"/>
                    <a:pt x="123" y="195"/>
                  </a:cubicBezTo>
                  <a:cubicBezTo>
                    <a:pt x="115" y="184"/>
                    <a:pt x="107" y="181"/>
                    <a:pt x="93" y="186"/>
                  </a:cubicBezTo>
                  <a:close/>
                  <a:moveTo>
                    <a:pt x="93" y="158"/>
                  </a:moveTo>
                  <a:cubicBezTo>
                    <a:pt x="140" y="163"/>
                    <a:pt x="172" y="149"/>
                    <a:pt x="186" y="117"/>
                  </a:cubicBezTo>
                  <a:cubicBezTo>
                    <a:pt x="198" y="90"/>
                    <a:pt x="192" y="63"/>
                    <a:pt x="168" y="42"/>
                  </a:cubicBezTo>
                  <a:cubicBezTo>
                    <a:pt x="147" y="23"/>
                    <a:pt x="115" y="18"/>
                    <a:pt x="93" y="32"/>
                  </a:cubicBezTo>
                  <a:cubicBezTo>
                    <a:pt x="93" y="73"/>
                    <a:pt x="93" y="115"/>
                    <a:pt x="93"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6">
              <a:extLst>
                <a:ext uri="{FF2B5EF4-FFF2-40B4-BE49-F238E27FC236}">
                  <a16:creationId xmlns:a16="http://schemas.microsoft.com/office/drawing/2014/main" id="{AFE27507-373E-4954-B5AF-FCA06EF48674}"/>
                </a:ext>
              </a:extLst>
            </p:cNvPr>
            <p:cNvSpPr>
              <a:spLocks/>
            </p:cNvSpPr>
            <p:nvPr userDrawn="1"/>
          </p:nvSpPr>
          <p:spPr bwMode="auto">
            <a:xfrm>
              <a:off x="6258169" y="2765370"/>
              <a:ext cx="194334" cy="192075"/>
            </a:xfrm>
            <a:custGeom>
              <a:avLst/>
              <a:gdLst>
                <a:gd name="T0" fmla="*/ 244 w 344"/>
                <a:gd name="T1" fmla="*/ 5 h 340"/>
                <a:gd name="T2" fmla="*/ 256 w 344"/>
                <a:gd name="T3" fmla="*/ 1 h 340"/>
                <a:gd name="T4" fmla="*/ 341 w 344"/>
                <a:gd name="T5" fmla="*/ 2 h 340"/>
                <a:gd name="T6" fmla="*/ 344 w 344"/>
                <a:gd name="T7" fmla="*/ 9 h 340"/>
                <a:gd name="T8" fmla="*/ 310 w 344"/>
                <a:gd name="T9" fmla="*/ 62 h 340"/>
                <a:gd name="T10" fmla="*/ 310 w 344"/>
                <a:gd name="T11" fmla="*/ 316 h 340"/>
                <a:gd name="T12" fmla="*/ 310 w 344"/>
                <a:gd name="T13" fmla="*/ 338 h 340"/>
                <a:gd name="T14" fmla="*/ 291 w 344"/>
                <a:gd name="T15" fmla="*/ 327 h 340"/>
                <a:gd name="T16" fmla="*/ 188 w 344"/>
                <a:gd name="T17" fmla="*/ 207 h 340"/>
                <a:gd name="T18" fmla="*/ 83 w 344"/>
                <a:gd name="T19" fmla="*/ 86 h 340"/>
                <a:gd name="T20" fmla="*/ 82 w 344"/>
                <a:gd name="T21" fmla="*/ 106 h 340"/>
                <a:gd name="T22" fmla="*/ 82 w 344"/>
                <a:gd name="T23" fmla="*/ 282 h 340"/>
                <a:gd name="T24" fmla="*/ 116 w 344"/>
                <a:gd name="T25" fmla="*/ 331 h 340"/>
                <a:gd name="T26" fmla="*/ 113 w 344"/>
                <a:gd name="T27" fmla="*/ 337 h 340"/>
                <a:gd name="T28" fmla="*/ 28 w 344"/>
                <a:gd name="T29" fmla="*/ 339 h 340"/>
                <a:gd name="T30" fmla="*/ 22 w 344"/>
                <a:gd name="T31" fmla="*/ 333 h 340"/>
                <a:gd name="T32" fmla="*/ 24 w 344"/>
                <a:gd name="T33" fmla="*/ 329 h 340"/>
                <a:gd name="T34" fmla="*/ 54 w 344"/>
                <a:gd name="T35" fmla="*/ 288 h 340"/>
                <a:gd name="T36" fmla="*/ 54 w 344"/>
                <a:gd name="T37" fmla="*/ 78 h 340"/>
                <a:gd name="T38" fmla="*/ 41 w 344"/>
                <a:gd name="T39" fmla="*/ 34 h 340"/>
                <a:gd name="T40" fmla="*/ 3 w 344"/>
                <a:gd name="T41" fmla="*/ 12 h 340"/>
                <a:gd name="T42" fmla="*/ 7 w 344"/>
                <a:gd name="T43" fmla="*/ 1 h 340"/>
                <a:gd name="T44" fmla="*/ 83 w 344"/>
                <a:gd name="T45" fmla="*/ 1 h 340"/>
                <a:gd name="T46" fmla="*/ 97 w 344"/>
                <a:gd name="T47" fmla="*/ 11 h 340"/>
                <a:gd name="T48" fmla="*/ 274 w 344"/>
                <a:gd name="T49" fmla="*/ 217 h 340"/>
                <a:gd name="T50" fmla="*/ 280 w 344"/>
                <a:gd name="T51" fmla="*/ 222 h 340"/>
                <a:gd name="T52" fmla="*/ 282 w 344"/>
                <a:gd name="T53" fmla="*/ 206 h 340"/>
                <a:gd name="T54" fmla="*/ 282 w 344"/>
                <a:gd name="T55" fmla="*/ 50 h 340"/>
                <a:gd name="T56" fmla="*/ 256 w 344"/>
                <a:gd name="T57" fmla="*/ 13 h 340"/>
                <a:gd name="T58" fmla="*/ 244 w 344"/>
                <a:gd name="T59" fmla="*/ 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4" h="340">
                  <a:moveTo>
                    <a:pt x="244" y="5"/>
                  </a:moveTo>
                  <a:cubicBezTo>
                    <a:pt x="249" y="3"/>
                    <a:pt x="252" y="1"/>
                    <a:pt x="256" y="1"/>
                  </a:cubicBezTo>
                  <a:cubicBezTo>
                    <a:pt x="284" y="1"/>
                    <a:pt x="313" y="2"/>
                    <a:pt x="341" y="2"/>
                  </a:cubicBezTo>
                  <a:cubicBezTo>
                    <a:pt x="342" y="3"/>
                    <a:pt x="343" y="7"/>
                    <a:pt x="344" y="9"/>
                  </a:cubicBezTo>
                  <a:cubicBezTo>
                    <a:pt x="310" y="23"/>
                    <a:pt x="310" y="23"/>
                    <a:pt x="310" y="62"/>
                  </a:cubicBezTo>
                  <a:cubicBezTo>
                    <a:pt x="310" y="147"/>
                    <a:pt x="310" y="231"/>
                    <a:pt x="310" y="316"/>
                  </a:cubicBezTo>
                  <a:cubicBezTo>
                    <a:pt x="310" y="323"/>
                    <a:pt x="310" y="330"/>
                    <a:pt x="310" y="338"/>
                  </a:cubicBezTo>
                  <a:cubicBezTo>
                    <a:pt x="298" y="340"/>
                    <a:pt x="295" y="331"/>
                    <a:pt x="291" y="327"/>
                  </a:cubicBezTo>
                  <a:cubicBezTo>
                    <a:pt x="256" y="287"/>
                    <a:pt x="222" y="247"/>
                    <a:pt x="188" y="207"/>
                  </a:cubicBezTo>
                  <a:cubicBezTo>
                    <a:pt x="154" y="168"/>
                    <a:pt x="120" y="129"/>
                    <a:pt x="83" y="86"/>
                  </a:cubicBezTo>
                  <a:cubicBezTo>
                    <a:pt x="83" y="95"/>
                    <a:pt x="82" y="100"/>
                    <a:pt x="82" y="106"/>
                  </a:cubicBezTo>
                  <a:cubicBezTo>
                    <a:pt x="82" y="164"/>
                    <a:pt x="82" y="223"/>
                    <a:pt x="82" y="282"/>
                  </a:cubicBezTo>
                  <a:cubicBezTo>
                    <a:pt x="82" y="316"/>
                    <a:pt x="83" y="319"/>
                    <a:pt x="116" y="331"/>
                  </a:cubicBezTo>
                  <a:cubicBezTo>
                    <a:pt x="115" y="333"/>
                    <a:pt x="114" y="337"/>
                    <a:pt x="113" y="337"/>
                  </a:cubicBezTo>
                  <a:cubicBezTo>
                    <a:pt x="85" y="338"/>
                    <a:pt x="56" y="339"/>
                    <a:pt x="28" y="339"/>
                  </a:cubicBezTo>
                  <a:cubicBezTo>
                    <a:pt x="26" y="339"/>
                    <a:pt x="23" y="335"/>
                    <a:pt x="22" y="333"/>
                  </a:cubicBezTo>
                  <a:cubicBezTo>
                    <a:pt x="23" y="331"/>
                    <a:pt x="23" y="329"/>
                    <a:pt x="24" y="329"/>
                  </a:cubicBezTo>
                  <a:cubicBezTo>
                    <a:pt x="52" y="319"/>
                    <a:pt x="54" y="318"/>
                    <a:pt x="54" y="288"/>
                  </a:cubicBezTo>
                  <a:cubicBezTo>
                    <a:pt x="54" y="218"/>
                    <a:pt x="54" y="148"/>
                    <a:pt x="54" y="78"/>
                  </a:cubicBezTo>
                  <a:cubicBezTo>
                    <a:pt x="54" y="62"/>
                    <a:pt x="54" y="46"/>
                    <a:pt x="41" y="34"/>
                  </a:cubicBezTo>
                  <a:cubicBezTo>
                    <a:pt x="29" y="23"/>
                    <a:pt x="19" y="12"/>
                    <a:pt x="3" y="12"/>
                  </a:cubicBezTo>
                  <a:cubicBezTo>
                    <a:pt x="0" y="6"/>
                    <a:pt x="0" y="1"/>
                    <a:pt x="7" y="1"/>
                  </a:cubicBezTo>
                  <a:cubicBezTo>
                    <a:pt x="32" y="1"/>
                    <a:pt x="58" y="0"/>
                    <a:pt x="83" y="1"/>
                  </a:cubicBezTo>
                  <a:cubicBezTo>
                    <a:pt x="88" y="2"/>
                    <a:pt x="93" y="7"/>
                    <a:pt x="97" y="11"/>
                  </a:cubicBezTo>
                  <a:cubicBezTo>
                    <a:pt x="156" y="80"/>
                    <a:pt x="215" y="148"/>
                    <a:pt x="274" y="217"/>
                  </a:cubicBezTo>
                  <a:cubicBezTo>
                    <a:pt x="275" y="218"/>
                    <a:pt x="277" y="219"/>
                    <a:pt x="280" y="222"/>
                  </a:cubicBezTo>
                  <a:cubicBezTo>
                    <a:pt x="281" y="216"/>
                    <a:pt x="282" y="211"/>
                    <a:pt x="282" y="206"/>
                  </a:cubicBezTo>
                  <a:cubicBezTo>
                    <a:pt x="282" y="154"/>
                    <a:pt x="282" y="102"/>
                    <a:pt x="282" y="50"/>
                  </a:cubicBezTo>
                  <a:cubicBezTo>
                    <a:pt x="282" y="26"/>
                    <a:pt x="279" y="23"/>
                    <a:pt x="256" y="13"/>
                  </a:cubicBezTo>
                  <a:cubicBezTo>
                    <a:pt x="254" y="12"/>
                    <a:pt x="252" y="10"/>
                    <a:pt x="24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7">
              <a:extLst>
                <a:ext uri="{FF2B5EF4-FFF2-40B4-BE49-F238E27FC236}">
                  <a16:creationId xmlns:a16="http://schemas.microsoft.com/office/drawing/2014/main" id="{3A29D8C4-DB94-40C6-958F-54834F1903D2}"/>
                </a:ext>
              </a:extLst>
            </p:cNvPr>
            <p:cNvSpPr>
              <a:spLocks/>
            </p:cNvSpPr>
            <p:nvPr userDrawn="1"/>
          </p:nvSpPr>
          <p:spPr bwMode="auto">
            <a:xfrm>
              <a:off x="5554271" y="2765370"/>
              <a:ext cx="195464" cy="192075"/>
            </a:xfrm>
            <a:custGeom>
              <a:avLst/>
              <a:gdLst>
                <a:gd name="T0" fmla="*/ 0 w 345"/>
                <a:gd name="T1" fmla="*/ 7 h 340"/>
                <a:gd name="T2" fmla="*/ 6 w 345"/>
                <a:gd name="T3" fmla="*/ 1 h 340"/>
                <a:gd name="T4" fmla="*/ 82 w 345"/>
                <a:gd name="T5" fmla="*/ 1 h 340"/>
                <a:gd name="T6" fmla="*/ 99 w 345"/>
                <a:gd name="T7" fmla="*/ 13 h 340"/>
                <a:gd name="T8" fmla="*/ 230 w 345"/>
                <a:gd name="T9" fmla="*/ 164 h 340"/>
                <a:gd name="T10" fmla="*/ 272 w 345"/>
                <a:gd name="T11" fmla="*/ 212 h 340"/>
                <a:gd name="T12" fmla="*/ 283 w 345"/>
                <a:gd name="T13" fmla="*/ 223 h 340"/>
                <a:gd name="T14" fmla="*/ 283 w 345"/>
                <a:gd name="T15" fmla="*/ 202 h 340"/>
                <a:gd name="T16" fmla="*/ 284 w 345"/>
                <a:gd name="T17" fmla="*/ 50 h 340"/>
                <a:gd name="T18" fmla="*/ 259 w 345"/>
                <a:gd name="T19" fmla="*/ 13 h 340"/>
                <a:gd name="T20" fmla="*/ 251 w 345"/>
                <a:gd name="T21" fmla="*/ 5 h 340"/>
                <a:gd name="T22" fmla="*/ 253 w 345"/>
                <a:gd name="T23" fmla="*/ 2 h 340"/>
                <a:gd name="T24" fmla="*/ 342 w 345"/>
                <a:gd name="T25" fmla="*/ 2 h 340"/>
                <a:gd name="T26" fmla="*/ 345 w 345"/>
                <a:gd name="T27" fmla="*/ 10 h 340"/>
                <a:gd name="T28" fmla="*/ 336 w 345"/>
                <a:gd name="T29" fmla="*/ 13 h 340"/>
                <a:gd name="T30" fmla="*/ 313 w 345"/>
                <a:gd name="T31" fmla="*/ 45 h 340"/>
                <a:gd name="T32" fmla="*/ 313 w 345"/>
                <a:gd name="T33" fmla="*/ 317 h 340"/>
                <a:gd name="T34" fmla="*/ 313 w 345"/>
                <a:gd name="T35" fmla="*/ 338 h 340"/>
                <a:gd name="T36" fmla="*/ 308 w 345"/>
                <a:gd name="T37" fmla="*/ 340 h 340"/>
                <a:gd name="T38" fmla="*/ 293 w 345"/>
                <a:gd name="T39" fmla="*/ 327 h 340"/>
                <a:gd name="T40" fmla="*/ 95 w 345"/>
                <a:gd name="T41" fmla="*/ 97 h 340"/>
                <a:gd name="T42" fmla="*/ 85 w 345"/>
                <a:gd name="T43" fmla="*/ 88 h 340"/>
                <a:gd name="T44" fmla="*/ 85 w 345"/>
                <a:gd name="T45" fmla="*/ 111 h 340"/>
                <a:gd name="T46" fmla="*/ 85 w 345"/>
                <a:gd name="T47" fmla="*/ 291 h 340"/>
                <a:gd name="T48" fmla="*/ 116 w 345"/>
                <a:gd name="T49" fmla="*/ 330 h 340"/>
                <a:gd name="T50" fmla="*/ 112 w 345"/>
                <a:gd name="T51" fmla="*/ 338 h 340"/>
                <a:gd name="T52" fmla="*/ 28 w 345"/>
                <a:gd name="T53" fmla="*/ 338 h 340"/>
                <a:gd name="T54" fmla="*/ 22 w 345"/>
                <a:gd name="T55" fmla="*/ 330 h 340"/>
                <a:gd name="T56" fmla="*/ 36 w 345"/>
                <a:gd name="T57" fmla="*/ 326 h 340"/>
                <a:gd name="T58" fmla="*/ 55 w 345"/>
                <a:gd name="T59" fmla="*/ 299 h 340"/>
                <a:gd name="T60" fmla="*/ 55 w 345"/>
                <a:gd name="T61" fmla="*/ 59 h 340"/>
                <a:gd name="T62" fmla="*/ 48 w 345"/>
                <a:gd name="T63" fmla="*/ 41 h 340"/>
                <a:gd name="T64" fmla="*/ 1 w 345"/>
                <a:gd name="T65" fmla="*/ 12 h 340"/>
                <a:gd name="T66" fmla="*/ 0 w 345"/>
                <a:gd name="T67" fmla="*/ 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5" h="340">
                  <a:moveTo>
                    <a:pt x="0" y="7"/>
                  </a:moveTo>
                  <a:cubicBezTo>
                    <a:pt x="2" y="5"/>
                    <a:pt x="4" y="1"/>
                    <a:pt x="6" y="1"/>
                  </a:cubicBezTo>
                  <a:cubicBezTo>
                    <a:pt x="32" y="1"/>
                    <a:pt x="57" y="0"/>
                    <a:pt x="82" y="1"/>
                  </a:cubicBezTo>
                  <a:cubicBezTo>
                    <a:pt x="88" y="2"/>
                    <a:pt x="95" y="8"/>
                    <a:pt x="99" y="13"/>
                  </a:cubicBezTo>
                  <a:cubicBezTo>
                    <a:pt x="143" y="63"/>
                    <a:pt x="186" y="114"/>
                    <a:pt x="230" y="164"/>
                  </a:cubicBezTo>
                  <a:cubicBezTo>
                    <a:pt x="244" y="180"/>
                    <a:pt x="258" y="196"/>
                    <a:pt x="272" y="212"/>
                  </a:cubicBezTo>
                  <a:cubicBezTo>
                    <a:pt x="274" y="215"/>
                    <a:pt x="277" y="217"/>
                    <a:pt x="283" y="223"/>
                  </a:cubicBezTo>
                  <a:cubicBezTo>
                    <a:pt x="283" y="213"/>
                    <a:pt x="283" y="208"/>
                    <a:pt x="283" y="202"/>
                  </a:cubicBezTo>
                  <a:cubicBezTo>
                    <a:pt x="283" y="151"/>
                    <a:pt x="283" y="101"/>
                    <a:pt x="284" y="50"/>
                  </a:cubicBezTo>
                  <a:cubicBezTo>
                    <a:pt x="284" y="31"/>
                    <a:pt x="278" y="18"/>
                    <a:pt x="259" y="13"/>
                  </a:cubicBezTo>
                  <a:cubicBezTo>
                    <a:pt x="256" y="12"/>
                    <a:pt x="253" y="8"/>
                    <a:pt x="251" y="5"/>
                  </a:cubicBezTo>
                  <a:cubicBezTo>
                    <a:pt x="251" y="4"/>
                    <a:pt x="252" y="3"/>
                    <a:pt x="253" y="2"/>
                  </a:cubicBezTo>
                  <a:cubicBezTo>
                    <a:pt x="282" y="2"/>
                    <a:pt x="312" y="2"/>
                    <a:pt x="342" y="2"/>
                  </a:cubicBezTo>
                  <a:cubicBezTo>
                    <a:pt x="343" y="2"/>
                    <a:pt x="344" y="6"/>
                    <a:pt x="345" y="10"/>
                  </a:cubicBezTo>
                  <a:cubicBezTo>
                    <a:pt x="341" y="11"/>
                    <a:pt x="338" y="12"/>
                    <a:pt x="336" y="13"/>
                  </a:cubicBezTo>
                  <a:cubicBezTo>
                    <a:pt x="317" y="20"/>
                    <a:pt x="313" y="25"/>
                    <a:pt x="313" y="45"/>
                  </a:cubicBezTo>
                  <a:cubicBezTo>
                    <a:pt x="313" y="136"/>
                    <a:pt x="313" y="227"/>
                    <a:pt x="313" y="317"/>
                  </a:cubicBezTo>
                  <a:cubicBezTo>
                    <a:pt x="313" y="324"/>
                    <a:pt x="313" y="331"/>
                    <a:pt x="313" y="338"/>
                  </a:cubicBezTo>
                  <a:cubicBezTo>
                    <a:pt x="311" y="339"/>
                    <a:pt x="309" y="340"/>
                    <a:pt x="308" y="340"/>
                  </a:cubicBezTo>
                  <a:cubicBezTo>
                    <a:pt x="303" y="336"/>
                    <a:pt x="297" y="332"/>
                    <a:pt x="293" y="327"/>
                  </a:cubicBezTo>
                  <a:cubicBezTo>
                    <a:pt x="227" y="250"/>
                    <a:pt x="161" y="173"/>
                    <a:pt x="95" y="97"/>
                  </a:cubicBezTo>
                  <a:cubicBezTo>
                    <a:pt x="93" y="95"/>
                    <a:pt x="90" y="93"/>
                    <a:pt x="85" y="88"/>
                  </a:cubicBezTo>
                  <a:cubicBezTo>
                    <a:pt x="85" y="98"/>
                    <a:pt x="85" y="104"/>
                    <a:pt x="85" y="111"/>
                  </a:cubicBezTo>
                  <a:cubicBezTo>
                    <a:pt x="85" y="171"/>
                    <a:pt x="85" y="231"/>
                    <a:pt x="85" y="291"/>
                  </a:cubicBezTo>
                  <a:cubicBezTo>
                    <a:pt x="85" y="317"/>
                    <a:pt x="88" y="322"/>
                    <a:pt x="116" y="330"/>
                  </a:cubicBezTo>
                  <a:cubicBezTo>
                    <a:pt x="115" y="333"/>
                    <a:pt x="114" y="338"/>
                    <a:pt x="112" y="338"/>
                  </a:cubicBezTo>
                  <a:cubicBezTo>
                    <a:pt x="84" y="339"/>
                    <a:pt x="56" y="339"/>
                    <a:pt x="28" y="338"/>
                  </a:cubicBezTo>
                  <a:cubicBezTo>
                    <a:pt x="27" y="338"/>
                    <a:pt x="25" y="334"/>
                    <a:pt x="22" y="330"/>
                  </a:cubicBezTo>
                  <a:cubicBezTo>
                    <a:pt x="28" y="328"/>
                    <a:pt x="32" y="327"/>
                    <a:pt x="36" y="326"/>
                  </a:cubicBezTo>
                  <a:cubicBezTo>
                    <a:pt x="49" y="321"/>
                    <a:pt x="56" y="313"/>
                    <a:pt x="55" y="299"/>
                  </a:cubicBezTo>
                  <a:cubicBezTo>
                    <a:pt x="55" y="219"/>
                    <a:pt x="56" y="139"/>
                    <a:pt x="55" y="59"/>
                  </a:cubicBezTo>
                  <a:cubicBezTo>
                    <a:pt x="55" y="53"/>
                    <a:pt x="52" y="46"/>
                    <a:pt x="48" y="41"/>
                  </a:cubicBezTo>
                  <a:cubicBezTo>
                    <a:pt x="36" y="26"/>
                    <a:pt x="24" y="11"/>
                    <a:pt x="1" y="12"/>
                  </a:cubicBezTo>
                  <a:cubicBezTo>
                    <a:pt x="1" y="10"/>
                    <a:pt x="1" y="9"/>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8">
              <a:extLst>
                <a:ext uri="{FF2B5EF4-FFF2-40B4-BE49-F238E27FC236}">
                  <a16:creationId xmlns:a16="http://schemas.microsoft.com/office/drawing/2014/main" id="{895236A8-2E96-4BA5-B858-6045DDE8C0FF}"/>
                </a:ext>
              </a:extLst>
            </p:cNvPr>
            <p:cNvSpPr>
              <a:spLocks/>
            </p:cNvSpPr>
            <p:nvPr userDrawn="1"/>
          </p:nvSpPr>
          <p:spPr bwMode="auto">
            <a:xfrm>
              <a:off x="5226050" y="2415117"/>
              <a:ext cx="195464" cy="192075"/>
            </a:xfrm>
            <a:custGeom>
              <a:avLst/>
              <a:gdLst>
                <a:gd name="T0" fmla="*/ 20 w 345"/>
                <a:gd name="T1" fmla="*/ 331 h 339"/>
                <a:gd name="T2" fmla="*/ 24 w 345"/>
                <a:gd name="T3" fmla="*/ 327 h 339"/>
                <a:gd name="T4" fmla="*/ 55 w 345"/>
                <a:gd name="T5" fmla="*/ 286 h 339"/>
                <a:gd name="T6" fmla="*/ 55 w 345"/>
                <a:gd name="T7" fmla="*/ 74 h 339"/>
                <a:gd name="T8" fmla="*/ 11 w 345"/>
                <a:gd name="T9" fmla="*/ 12 h 339"/>
                <a:gd name="T10" fmla="*/ 0 w 345"/>
                <a:gd name="T11" fmla="*/ 8 h 339"/>
                <a:gd name="T12" fmla="*/ 12 w 345"/>
                <a:gd name="T13" fmla="*/ 3 h 339"/>
                <a:gd name="T14" fmla="*/ 80 w 345"/>
                <a:gd name="T15" fmla="*/ 2 h 339"/>
                <a:gd name="T16" fmla="*/ 99 w 345"/>
                <a:gd name="T17" fmla="*/ 12 h 339"/>
                <a:gd name="T18" fmla="*/ 272 w 345"/>
                <a:gd name="T19" fmla="*/ 213 h 339"/>
                <a:gd name="T20" fmla="*/ 282 w 345"/>
                <a:gd name="T21" fmla="*/ 223 h 339"/>
                <a:gd name="T22" fmla="*/ 283 w 345"/>
                <a:gd name="T23" fmla="*/ 202 h 339"/>
                <a:gd name="T24" fmla="*/ 283 w 345"/>
                <a:gd name="T25" fmla="*/ 54 h 339"/>
                <a:gd name="T26" fmla="*/ 283 w 345"/>
                <a:gd name="T27" fmla="*/ 42 h 339"/>
                <a:gd name="T28" fmla="*/ 262 w 345"/>
                <a:gd name="T29" fmla="*/ 14 h 339"/>
                <a:gd name="T30" fmla="*/ 247 w 345"/>
                <a:gd name="T31" fmla="*/ 7 h 339"/>
                <a:gd name="T32" fmla="*/ 345 w 345"/>
                <a:gd name="T33" fmla="*/ 8 h 339"/>
                <a:gd name="T34" fmla="*/ 333 w 345"/>
                <a:gd name="T35" fmla="*/ 14 h 339"/>
                <a:gd name="T36" fmla="*/ 313 w 345"/>
                <a:gd name="T37" fmla="*/ 43 h 339"/>
                <a:gd name="T38" fmla="*/ 313 w 345"/>
                <a:gd name="T39" fmla="*/ 289 h 339"/>
                <a:gd name="T40" fmla="*/ 313 w 345"/>
                <a:gd name="T41" fmla="*/ 337 h 339"/>
                <a:gd name="T42" fmla="*/ 293 w 345"/>
                <a:gd name="T43" fmla="*/ 326 h 339"/>
                <a:gd name="T44" fmla="*/ 165 w 345"/>
                <a:gd name="T45" fmla="*/ 179 h 339"/>
                <a:gd name="T46" fmla="*/ 98 w 345"/>
                <a:gd name="T47" fmla="*/ 100 h 339"/>
                <a:gd name="T48" fmla="*/ 85 w 345"/>
                <a:gd name="T49" fmla="*/ 88 h 339"/>
                <a:gd name="T50" fmla="*/ 85 w 345"/>
                <a:gd name="T51" fmla="*/ 106 h 339"/>
                <a:gd name="T52" fmla="*/ 85 w 345"/>
                <a:gd name="T53" fmla="*/ 286 h 339"/>
                <a:gd name="T54" fmla="*/ 115 w 345"/>
                <a:gd name="T55" fmla="*/ 329 h 339"/>
                <a:gd name="T56" fmla="*/ 110 w 345"/>
                <a:gd name="T57" fmla="*/ 338 h 339"/>
                <a:gd name="T58" fmla="*/ 28 w 345"/>
                <a:gd name="T59" fmla="*/ 338 h 339"/>
                <a:gd name="T60" fmla="*/ 20 w 345"/>
                <a:gd name="T61" fmla="*/ 33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39">
                  <a:moveTo>
                    <a:pt x="20" y="331"/>
                  </a:moveTo>
                  <a:cubicBezTo>
                    <a:pt x="22" y="329"/>
                    <a:pt x="23" y="328"/>
                    <a:pt x="24" y="327"/>
                  </a:cubicBezTo>
                  <a:cubicBezTo>
                    <a:pt x="53" y="319"/>
                    <a:pt x="55" y="316"/>
                    <a:pt x="55" y="286"/>
                  </a:cubicBezTo>
                  <a:cubicBezTo>
                    <a:pt x="55" y="215"/>
                    <a:pt x="55" y="145"/>
                    <a:pt x="55" y="74"/>
                  </a:cubicBezTo>
                  <a:cubicBezTo>
                    <a:pt x="55" y="42"/>
                    <a:pt x="41" y="22"/>
                    <a:pt x="11" y="12"/>
                  </a:cubicBezTo>
                  <a:cubicBezTo>
                    <a:pt x="9" y="11"/>
                    <a:pt x="6" y="11"/>
                    <a:pt x="0" y="8"/>
                  </a:cubicBezTo>
                  <a:cubicBezTo>
                    <a:pt x="7" y="5"/>
                    <a:pt x="10" y="3"/>
                    <a:pt x="12" y="3"/>
                  </a:cubicBezTo>
                  <a:cubicBezTo>
                    <a:pt x="35" y="2"/>
                    <a:pt x="58" y="3"/>
                    <a:pt x="80" y="2"/>
                  </a:cubicBezTo>
                  <a:cubicBezTo>
                    <a:pt x="89" y="2"/>
                    <a:pt x="93" y="6"/>
                    <a:pt x="99" y="12"/>
                  </a:cubicBezTo>
                  <a:cubicBezTo>
                    <a:pt x="156" y="79"/>
                    <a:pt x="214" y="146"/>
                    <a:pt x="272" y="213"/>
                  </a:cubicBezTo>
                  <a:cubicBezTo>
                    <a:pt x="274" y="215"/>
                    <a:pt x="277" y="218"/>
                    <a:pt x="282" y="223"/>
                  </a:cubicBezTo>
                  <a:cubicBezTo>
                    <a:pt x="283" y="214"/>
                    <a:pt x="283" y="208"/>
                    <a:pt x="283" y="202"/>
                  </a:cubicBezTo>
                  <a:cubicBezTo>
                    <a:pt x="283" y="153"/>
                    <a:pt x="283" y="104"/>
                    <a:pt x="283" y="54"/>
                  </a:cubicBezTo>
                  <a:cubicBezTo>
                    <a:pt x="283" y="50"/>
                    <a:pt x="283" y="46"/>
                    <a:pt x="283" y="42"/>
                  </a:cubicBezTo>
                  <a:cubicBezTo>
                    <a:pt x="282" y="29"/>
                    <a:pt x="277" y="18"/>
                    <a:pt x="262" y="14"/>
                  </a:cubicBezTo>
                  <a:cubicBezTo>
                    <a:pt x="258" y="13"/>
                    <a:pt x="253" y="10"/>
                    <a:pt x="247" y="7"/>
                  </a:cubicBezTo>
                  <a:cubicBezTo>
                    <a:pt x="265" y="0"/>
                    <a:pt x="331" y="1"/>
                    <a:pt x="345" y="8"/>
                  </a:cubicBezTo>
                  <a:cubicBezTo>
                    <a:pt x="341" y="10"/>
                    <a:pt x="337" y="13"/>
                    <a:pt x="333" y="14"/>
                  </a:cubicBezTo>
                  <a:cubicBezTo>
                    <a:pt x="315" y="21"/>
                    <a:pt x="313" y="24"/>
                    <a:pt x="313" y="43"/>
                  </a:cubicBezTo>
                  <a:cubicBezTo>
                    <a:pt x="313" y="125"/>
                    <a:pt x="313" y="207"/>
                    <a:pt x="313" y="289"/>
                  </a:cubicBezTo>
                  <a:cubicBezTo>
                    <a:pt x="313" y="305"/>
                    <a:pt x="313" y="321"/>
                    <a:pt x="313" y="337"/>
                  </a:cubicBezTo>
                  <a:cubicBezTo>
                    <a:pt x="302" y="339"/>
                    <a:pt x="298" y="332"/>
                    <a:pt x="293" y="326"/>
                  </a:cubicBezTo>
                  <a:cubicBezTo>
                    <a:pt x="250" y="277"/>
                    <a:pt x="208" y="228"/>
                    <a:pt x="165" y="179"/>
                  </a:cubicBezTo>
                  <a:cubicBezTo>
                    <a:pt x="143" y="152"/>
                    <a:pt x="120" y="126"/>
                    <a:pt x="98" y="100"/>
                  </a:cubicBezTo>
                  <a:cubicBezTo>
                    <a:pt x="95" y="97"/>
                    <a:pt x="91" y="94"/>
                    <a:pt x="85" y="88"/>
                  </a:cubicBezTo>
                  <a:cubicBezTo>
                    <a:pt x="85" y="96"/>
                    <a:pt x="85" y="101"/>
                    <a:pt x="85" y="106"/>
                  </a:cubicBezTo>
                  <a:cubicBezTo>
                    <a:pt x="85" y="166"/>
                    <a:pt x="85" y="226"/>
                    <a:pt x="85" y="286"/>
                  </a:cubicBezTo>
                  <a:cubicBezTo>
                    <a:pt x="85" y="317"/>
                    <a:pt x="86" y="319"/>
                    <a:pt x="115" y="329"/>
                  </a:cubicBezTo>
                  <a:cubicBezTo>
                    <a:pt x="117" y="334"/>
                    <a:pt x="116" y="338"/>
                    <a:pt x="110" y="338"/>
                  </a:cubicBezTo>
                  <a:cubicBezTo>
                    <a:pt x="82" y="338"/>
                    <a:pt x="55" y="338"/>
                    <a:pt x="28" y="338"/>
                  </a:cubicBezTo>
                  <a:cubicBezTo>
                    <a:pt x="25" y="338"/>
                    <a:pt x="23" y="334"/>
                    <a:pt x="20"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9">
              <a:extLst>
                <a:ext uri="{FF2B5EF4-FFF2-40B4-BE49-F238E27FC236}">
                  <a16:creationId xmlns:a16="http://schemas.microsoft.com/office/drawing/2014/main" id="{8E3B43C7-8FD2-4BFF-B257-AEE6EB652432}"/>
                </a:ext>
              </a:extLst>
            </p:cNvPr>
            <p:cNvSpPr>
              <a:spLocks/>
            </p:cNvSpPr>
            <p:nvPr userDrawn="1"/>
          </p:nvSpPr>
          <p:spPr bwMode="auto">
            <a:xfrm>
              <a:off x="5398917" y="2766500"/>
              <a:ext cx="157614" cy="189815"/>
            </a:xfrm>
            <a:custGeom>
              <a:avLst/>
              <a:gdLst>
                <a:gd name="T0" fmla="*/ 4 w 279"/>
                <a:gd name="T1" fmla="*/ 0 h 336"/>
                <a:gd name="T2" fmla="*/ 244 w 279"/>
                <a:gd name="T3" fmla="*/ 0 h 336"/>
                <a:gd name="T4" fmla="*/ 250 w 279"/>
                <a:gd name="T5" fmla="*/ 80 h 336"/>
                <a:gd name="T6" fmla="*/ 240 w 279"/>
                <a:gd name="T7" fmla="*/ 74 h 336"/>
                <a:gd name="T8" fmla="*/ 235 w 279"/>
                <a:gd name="T9" fmla="*/ 57 h 336"/>
                <a:gd name="T10" fmla="*/ 195 w 279"/>
                <a:gd name="T11" fmla="*/ 26 h 336"/>
                <a:gd name="T12" fmla="*/ 94 w 279"/>
                <a:gd name="T13" fmla="*/ 25 h 336"/>
                <a:gd name="T14" fmla="*/ 93 w 279"/>
                <a:gd name="T15" fmla="*/ 145 h 336"/>
                <a:gd name="T16" fmla="*/ 125 w 279"/>
                <a:gd name="T17" fmla="*/ 145 h 336"/>
                <a:gd name="T18" fmla="*/ 175 w 279"/>
                <a:gd name="T19" fmla="*/ 145 h 336"/>
                <a:gd name="T20" fmla="*/ 210 w 279"/>
                <a:gd name="T21" fmla="*/ 120 h 336"/>
                <a:gd name="T22" fmla="*/ 217 w 279"/>
                <a:gd name="T23" fmla="*/ 108 h 336"/>
                <a:gd name="T24" fmla="*/ 222 w 279"/>
                <a:gd name="T25" fmla="*/ 119 h 336"/>
                <a:gd name="T26" fmla="*/ 217 w 279"/>
                <a:gd name="T27" fmla="*/ 206 h 336"/>
                <a:gd name="T28" fmla="*/ 211 w 279"/>
                <a:gd name="T29" fmla="*/ 197 h 336"/>
                <a:gd name="T30" fmla="*/ 174 w 279"/>
                <a:gd name="T31" fmla="*/ 171 h 336"/>
                <a:gd name="T32" fmla="*/ 91 w 279"/>
                <a:gd name="T33" fmla="*/ 171 h 336"/>
                <a:gd name="T34" fmla="*/ 90 w 279"/>
                <a:gd name="T35" fmla="*/ 192 h 336"/>
                <a:gd name="T36" fmla="*/ 90 w 279"/>
                <a:gd name="T37" fmla="*/ 278 h 336"/>
                <a:gd name="T38" fmla="*/ 91 w 279"/>
                <a:gd name="T39" fmla="*/ 294 h 336"/>
                <a:gd name="T40" fmla="*/ 110 w 279"/>
                <a:gd name="T41" fmla="*/ 311 h 336"/>
                <a:gd name="T42" fmla="*/ 200 w 279"/>
                <a:gd name="T43" fmla="*/ 310 h 336"/>
                <a:gd name="T44" fmla="*/ 263 w 279"/>
                <a:gd name="T45" fmla="*/ 260 h 336"/>
                <a:gd name="T46" fmla="*/ 279 w 279"/>
                <a:gd name="T47" fmla="*/ 247 h 336"/>
                <a:gd name="T48" fmla="*/ 252 w 279"/>
                <a:gd name="T49" fmla="*/ 336 h 336"/>
                <a:gd name="T50" fmla="*/ 0 w 279"/>
                <a:gd name="T51" fmla="*/ 336 h 336"/>
                <a:gd name="T52" fmla="*/ 10 w 279"/>
                <a:gd name="T53" fmla="*/ 326 h 336"/>
                <a:gd name="T54" fmla="*/ 34 w 279"/>
                <a:gd name="T55" fmla="*/ 290 h 336"/>
                <a:gd name="T56" fmla="*/ 34 w 279"/>
                <a:gd name="T57" fmla="*/ 48 h 336"/>
                <a:gd name="T58" fmla="*/ 9 w 279"/>
                <a:gd name="T59" fmla="*/ 11 h 336"/>
                <a:gd name="T60" fmla="*/ 2 w 279"/>
                <a:gd name="T61" fmla="*/ 4 h 336"/>
                <a:gd name="T62" fmla="*/ 4 w 279"/>
                <a:gd name="T6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6">
                  <a:moveTo>
                    <a:pt x="4" y="0"/>
                  </a:moveTo>
                  <a:cubicBezTo>
                    <a:pt x="83" y="0"/>
                    <a:pt x="162" y="0"/>
                    <a:pt x="244" y="0"/>
                  </a:cubicBezTo>
                  <a:cubicBezTo>
                    <a:pt x="246" y="26"/>
                    <a:pt x="247" y="51"/>
                    <a:pt x="250" y="80"/>
                  </a:cubicBezTo>
                  <a:cubicBezTo>
                    <a:pt x="245" y="77"/>
                    <a:pt x="241" y="76"/>
                    <a:pt x="240" y="74"/>
                  </a:cubicBezTo>
                  <a:cubicBezTo>
                    <a:pt x="238" y="68"/>
                    <a:pt x="237" y="62"/>
                    <a:pt x="235" y="57"/>
                  </a:cubicBezTo>
                  <a:cubicBezTo>
                    <a:pt x="228" y="38"/>
                    <a:pt x="216" y="26"/>
                    <a:pt x="195" y="26"/>
                  </a:cubicBezTo>
                  <a:cubicBezTo>
                    <a:pt x="162" y="25"/>
                    <a:pt x="128" y="25"/>
                    <a:pt x="94" y="25"/>
                  </a:cubicBezTo>
                  <a:cubicBezTo>
                    <a:pt x="90" y="40"/>
                    <a:pt x="89" y="119"/>
                    <a:pt x="93" y="145"/>
                  </a:cubicBezTo>
                  <a:cubicBezTo>
                    <a:pt x="103" y="145"/>
                    <a:pt x="114" y="145"/>
                    <a:pt x="125" y="145"/>
                  </a:cubicBezTo>
                  <a:cubicBezTo>
                    <a:pt x="142" y="145"/>
                    <a:pt x="159" y="146"/>
                    <a:pt x="175" y="145"/>
                  </a:cubicBezTo>
                  <a:cubicBezTo>
                    <a:pt x="198" y="145"/>
                    <a:pt x="203" y="141"/>
                    <a:pt x="210" y="120"/>
                  </a:cubicBezTo>
                  <a:cubicBezTo>
                    <a:pt x="211" y="117"/>
                    <a:pt x="214" y="114"/>
                    <a:pt x="217" y="108"/>
                  </a:cubicBezTo>
                  <a:cubicBezTo>
                    <a:pt x="219" y="113"/>
                    <a:pt x="222" y="116"/>
                    <a:pt x="222" y="119"/>
                  </a:cubicBezTo>
                  <a:cubicBezTo>
                    <a:pt x="225" y="150"/>
                    <a:pt x="223" y="194"/>
                    <a:pt x="217" y="206"/>
                  </a:cubicBezTo>
                  <a:cubicBezTo>
                    <a:pt x="214" y="203"/>
                    <a:pt x="212" y="200"/>
                    <a:pt x="211" y="197"/>
                  </a:cubicBezTo>
                  <a:cubicBezTo>
                    <a:pt x="203" y="176"/>
                    <a:pt x="196" y="171"/>
                    <a:pt x="174" y="171"/>
                  </a:cubicBezTo>
                  <a:cubicBezTo>
                    <a:pt x="147" y="170"/>
                    <a:pt x="120" y="171"/>
                    <a:pt x="91" y="171"/>
                  </a:cubicBezTo>
                  <a:cubicBezTo>
                    <a:pt x="91" y="179"/>
                    <a:pt x="90" y="186"/>
                    <a:pt x="90" y="192"/>
                  </a:cubicBezTo>
                  <a:cubicBezTo>
                    <a:pt x="90" y="221"/>
                    <a:pt x="90" y="249"/>
                    <a:pt x="90" y="278"/>
                  </a:cubicBezTo>
                  <a:cubicBezTo>
                    <a:pt x="90" y="283"/>
                    <a:pt x="90" y="289"/>
                    <a:pt x="91" y="294"/>
                  </a:cubicBezTo>
                  <a:cubicBezTo>
                    <a:pt x="93" y="306"/>
                    <a:pt x="98" y="310"/>
                    <a:pt x="110" y="311"/>
                  </a:cubicBezTo>
                  <a:cubicBezTo>
                    <a:pt x="140" y="311"/>
                    <a:pt x="170" y="312"/>
                    <a:pt x="200" y="310"/>
                  </a:cubicBezTo>
                  <a:cubicBezTo>
                    <a:pt x="232" y="308"/>
                    <a:pt x="251" y="288"/>
                    <a:pt x="263" y="260"/>
                  </a:cubicBezTo>
                  <a:cubicBezTo>
                    <a:pt x="266" y="254"/>
                    <a:pt x="265" y="244"/>
                    <a:pt x="279" y="247"/>
                  </a:cubicBezTo>
                  <a:cubicBezTo>
                    <a:pt x="273" y="277"/>
                    <a:pt x="260" y="305"/>
                    <a:pt x="252" y="336"/>
                  </a:cubicBezTo>
                  <a:cubicBezTo>
                    <a:pt x="169" y="336"/>
                    <a:pt x="87" y="336"/>
                    <a:pt x="0" y="336"/>
                  </a:cubicBezTo>
                  <a:cubicBezTo>
                    <a:pt x="5" y="331"/>
                    <a:pt x="7" y="327"/>
                    <a:pt x="10" y="326"/>
                  </a:cubicBezTo>
                  <a:cubicBezTo>
                    <a:pt x="29" y="321"/>
                    <a:pt x="34" y="307"/>
                    <a:pt x="34" y="290"/>
                  </a:cubicBezTo>
                  <a:cubicBezTo>
                    <a:pt x="34" y="209"/>
                    <a:pt x="34" y="129"/>
                    <a:pt x="34" y="48"/>
                  </a:cubicBezTo>
                  <a:cubicBezTo>
                    <a:pt x="34" y="30"/>
                    <a:pt x="29" y="15"/>
                    <a:pt x="9" y="11"/>
                  </a:cubicBezTo>
                  <a:cubicBezTo>
                    <a:pt x="6" y="10"/>
                    <a:pt x="4" y="6"/>
                    <a:pt x="2" y="4"/>
                  </a:cubicBezTo>
                  <a:cubicBezTo>
                    <a:pt x="3" y="2"/>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20">
              <a:extLst>
                <a:ext uri="{FF2B5EF4-FFF2-40B4-BE49-F238E27FC236}">
                  <a16:creationId xmlns:a16="http://schemas.microsoft.com/office/drawing/2014/main" id="{008FEA20-D02E-4472-960D-E0C7165235CD}"/>
                </a:ext>
              </a:extLst>
            </p:cNvPr>
            <p:cNvSpPr>
              <a:spLocks/>
            </p:cNvSpPr>
            <p:nvPr userDrawn="1"/>
          </p:nvSpPr>
          <p:spPr bwMode="auto">
            <a:xfrm>
              <a:off x="5232829" y="2765370"/>
              <a:ext cx="158179" cy="191510"/>
            </a:xfrm>
            <a:custGeom>
              <a:avLst/>
              <a:gdLst>
                <a:gd name="T0" fmla="*/ 279 w 279"/>
                <a:gd name="T1" fmla="*/ 246 h 339"/>
                <a:gd name="T2" fmla="*/ 251 w 279"/>
                <a:gd name="T3" fmla="*/ 339 h 339"/>
                <a:gd name="T4" fmla="*/ 125 w 279"/>
                <a:gd name="T5" fmla="*/ 339 h 339"/>
                <a:gd name="T6" fmla="*/ 1 w 279"/>
                <a:gd name="T7" fmla="*/ 339 h 339"/>
                <a:gd name="T8" fmla="*/ 1 w 279"/>
                <a:gd name="T9" fmla="*/ 334 h 339"/>
                <a:gd name="T10" fmla="*/ 8 w 279"/>
                <a:gd name="T11" fmla="*/ 328 h 339"/>
                <a:gd name="T12" fmla="*/ 33 w 279"/>
                <a:gd name="T13" fmla="*/ 294 h 339"/>
                <a:gd name="T14" fmla="*/ 33 w 279"/>
                <a:gd name="T15" fmla="*/ 190 h 339"/>
                <a:gd name="T16" fmla="*/ 33 w 279"/>
                <a:gd name="T17" fmla="*/ 52 h 339"/>
                <a:gd name="T18" fmla="*/ 5 w 279"/>
                <a:gd name="T19" fmla="*/ 12 h 339"/>
                <a:gd name="T20" fmla="*/ 0 w 279"/>
                <a:gd name="T21" fmla="*/ 8 h 339"/>
                <a:gd name="T22" fmla="*/ 7 w 279"/>
                <a:gd name="T23" fmla="*/ 1 h 339"/>
                <a:gd name="T24" fmla="*/ 18 w 279"/>
                <a:gd name="T25" fmla="*/ 1 h 339"/>
                <a:gd name="T26" fmla="*/ 226 w 279"/>
                <a:gd name="T27" fmla="*/ 1 h 339"/>
                <a:gd name="T28" fmla="*/ 242 w 279"/>
                <a:gd name="T29" fmla="*/ 2 h 339"/>
                <a:gd name="T30" fmla="*/ 247 w 279"/>
                <a:gd name="T31" fmla="*/ 79 h 339"/>
                <a:gd name="T32" fmla="*/ 243 w 279"/>
                <a:gd name="T33" fmla="*/ 81 h 339"/>
                <a:gd name="T34" fmla="*/ 237 w 279"/>
                <a:gd name="T35" fmla="*/ 68 h 339"/>
                <a:gd name="T36" fmla="*/ 184 w 279"/>
                <a:gd name="T37" fmla="*/ 27 h 339"/>
                <a:gd name="T38" fmla="*/ 108 w 279"/>
                <a:gd name="T39" fmla="*/ 27 h 339"/>
                <a:gd name="T40" fmla="*/ 90 w 279"/>
                <a:gd name="T41" fmla="*/ 28 h 339"/>
                <a:gd name="T42" fmla="*/ 90 w 279"/>
                <a:gd name="T43" fmla="*/ 147 h 339"/>
                <a:gd name="T44" fmla="*/ 121 w 279"/>
                <a:gd name="T45" fmla="*/ 147 h 339"/>
                <a:gd name="T46" fmla="*/ 173 w 279"/>
                <a:gd name="T47" fmla="*/ 147 h 339"/>
                <a:gd name="T48" fmla="*/ 209 w 279"/>
                <a:gd name="T49" fmla="*/ 120 h 339"/>
                <a:gd name="T50" fmla="*/ 212 w 279"/>
                <a:gd name="T51" fmla="*/ 111 h 339"/>
                <a:gd name="T52" fmla="*/ 219 w 279"/>
                <a:gd name="T53" fmla="*/ 119 h 339"/>
                <a:gd name="T54" fmla="*/ 219 w 279"/>
                <a:gd name="T55" fmla="*/ 201 h 339"/>
                <a:gd name="T56" fmla="*/ 213 w 279"/>
                <a:gd name="T57" fmla="*/ 210 h 339"/>
                <a:gd name="T58" fmla="*/ 208 w 279"/>
                <a:gd name="T59" fmla="*/ 195 h 339"/>
                <a:gd name="T60" fmla="*/ 183 w 279"/>
                <a:gd name="T61" fmla="*/ 173 h 339"/>
                <a:gd name="T62" fmla="*/ 90 w 279"/>
                <a:gd name="T63" fmla="*/ 173 h 339"/>
                <a:gd name="T64" fmla="*/ 89 w 279"/>
                <a:gd name="T65" fmla="*/ 188 h 339"/>
                <a:gd name="T66" fmla="*/ 89 w 279"/>
                <a:gd name="T67" fmla="*/ 286 h 339"/>
                <a:gd name="T68" fmla="*/ 116 w 279"/>
                <a:gd name="T69" fmla="*/ 313 h 339"/>
                <a:gd name="T70" fmla="*/ 182 w 279"/>
                <a:gd name="T71" fmla="*/ 313 h 339"/>
                <a:gd name="T72" fmla="*/ 264 w 279"/>
                <a:gd name="T73" fmla="*/ 259 h 339"/>
                <a:gd name="T74" fmla="*/ 279 w 279"/>
                <a:gd name="T75" fmla="*/ 24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9" h="339">
                  <a:moveTo>
                    <a:pt x="279" y="246"/>
                  </a:moveTo>
                  <a:cubicBezTo>
                    <a:pt x="269" y="279"/>
                    <a:pt x="261" y="308"/>
                    <a:pt x="251" y="339"/>
                  </a:cubicBezTo>
                  <a:cubicBezTo>
                    <a:pt x="209" y="339"/>
                    <a:pt x="167" y="339"/>
                    <a:pt x="125" y="339"/>
                  </a:cubicBezTo>
                  <a:cubicBezTo>
                    <a:pt x="84" y="339"/>
                    <a:pt x="43" y="339"/>
                    <a:pt x="1" y="339"/>
                  </a:cubicBezTo>
                  <a:cubicBezTo>
                    <a:pt x="1" y="337"/>
                    <a:pt x="1" y="335"/>
                    <a:pt x="1" y="334"/>
                  </a:cubicBezTo>
                  <a:cubicBezTo>
                    <a:pt x="3" y="332"/>
                    <a:pt x="5" y="329"/>
                    <a:pt x="8" y="328"/>
                  </a:cubicBezTo>
                  <a:cubicBezTo>
                    <a:pt x="29" y="320"/>
                    <a:pt x="33" y="316"/>
                    <a:pt x="33" y="294"/>
                  </a:cubicBezTo>
                  <a:cubicBezTo>
                    <a:pt x="33" y="259"/>
                    <a:pt x="33" y="224"/>
                    <a:pt x="33" y="190"/>
                  </a:cubicBezTo>
                  <a:cubicBezTo>
                    <a:pt x="33" y="144"/>
                    <a:pt x="33" y="98"/>
                    <a:pt x="33" y="52"/>
                  </a:cubicBezTo>
                  <a:cubicBezTo>
                    <a:pt x="33" y="25"/>
                    <a:pt x="30" y="22"/>
                    <a:pt x="5" y="12"/>
                  </a:cubicBezTo>
                  <a:cubicBezTo>
                    <a:pt x="4" y="11"/>
                    <a:pt x="2" y="10"/>
                    <a:pt x="0" y="8"/>
                  </a:cubicBezTo>
                  <a:cubicBezTo>
                    <a:pt x="2" y="5"/>
                    <a:pt x="4" y="2"/>
                    <a:pt x="7" y="1"/>
                  </a:cubicBezTo>
                  <a:cubicBezTo>
                    <a:pt x="10" y="0"/>
                    <a:pt x="14" y="1"/>
                    <a:pt x="18" y="1"/>
                  </a:cubicBezTo>
                  <a:cubicBezTo>
                    <a:pt x="88" y="1"/>
                    <a:pt x="157" y="1"/>
                    <a:pt x="226" y="1"/>
                  </a:cubicBezTo>
                  <a:cubicBezTo>
                    <a:pt x="231" y="1"/>
                    <a:pt x="236" y="1"/>
                    <a:pt x="242" y="2"/>
                  </a:cubicBezTo>
                  <a:cubicBezTo>
                    <a:pt x="244" y="28"/>
                    <a:pt x="248" y="53"/>
                    <a:pt x="247" y="79"/>
                  </a:cubicBezTo>
                  <a:cubicBezTo>
                    <a:pt x="246" y="80"/>
                    <a:pt x="244" y="80"/>
                    <a:pt x="243" y="81"/>
                  </a:cubicBezTo>
                  <a:cubicBezTo>
                    <a:pt x="241" y="76"/>
                    <a:pt x="238" y="73"/>
                    <a:pt x="237" y="68"/>
                  </a:cubicBezTo>
                  <a:cubicBezTo>
                    <a:pt x="228" y="38"/>
                    <a:pt x="215" y="27"/>
                    <a:pt x="184" y="27"/>
                  </a:cubicBezTo>
                  <a:cubicBezTo>
                    <a:pt x="159" y="27"/>
                    <a:pt x="134" y="27"/>
                    <a:pt x="108" y="27"/>
                  </a:cubicBezTo>
                  <a:cubicBezTo>
                    <a:pt x="103" y="27"/>
                    <a:pt x="97" y="28"/>
                    <a:pt x="90" y="28"/>
                  </a:cubicBezTo>
                  <a:cubicBezTo>
                    <a:pt x="90" y="68"/>
                    <a:pt x="90" y="106"/>
                    <a:pt x="90" y="147"/>
                  </a:cubicBezTo>
                  <a:cubicBezTo>
                    <a:pt x="101" y="147"/>
                    <a:pt x="111" y="147"/>
                    <a:pt x="121" y="147"/>
                  </a:cubicBezTo>
                  <a:cubicBezTo>
                    <a:pt x="139" y="147"/>
                    <a:pt x="156" y="147"/>
                    <a:pt x="173" y="147"/>
                  </a:cubicBezTo>
                  <a:cubicBezTo>
                    <a:pt x="196" y="147"/>
                    <a:pt x="203" y="142"/>
                    <a:pt x="209" y="120"/>
                  </a:cubicBezTo>
                  <a:cubicBezTo>
                    <a:pt x="209" y="118"/>
                    <a:pt x="211" y="116"/>
                    <a:pt x="212" y="111"/>
                  </a:cubicBezTo>
                  <a:cubicBezTo>
                    <a:pt x="215" y="115"/>
                    <a:pt x="219" y="117"/>
                    <a:pt x="219" y="119"/>
                  </a:cubicBezTo>
                  <a:cubicBezTo>
                    <a:pt x="219" y="147"/>
                    <a:pt x="219" y="174"/>
                    <a:pt x="219" y="201"/>
                  </a:cubicBezTo>
                  <a:cubicBezTo>
                    <a:pt x="219" y="203"/>
                    <a:pt x="216" y="205"/>
                    <a:pt x="213" y="210"/>
                  </a:cubicBezTo>
                  <a:cubicBezTo>
                    <a:pt x="211" y="203"/>
                    <a:pt x="209" y="199"/>
                    <a:pt x="208" y="195"/>
                  </a:cubicBezTo>
                  <a:cubicBezTo>
                    <a:pt x="205" y="182"/>
                    <a:pt x="196" y="174"/>
                    <a:pt x="183" y="173"/>
                  </a:cubicBezTo>
                  <a:cubicBezTo>
                    <a:pt x="152" y="172"/>
                    <a:pt x="122" y="173"/>
                    <a:pt x="90" y="173"/>
                  </a:cubicBezTo>
                  <a:cubicBezTo>
                    <a:pt x="90" y="179"/>
                    <a:pt x="89" y="183"/>
                    <a:pt x="89" y="188"/>
                  </a:cubicBezTo>
                  <a:cubicBezTo>
                    <a:pt x="89" y="221"/>
                    <a:pt x="88" y="253"/>
                    <a:pt x="89" y="286"/>
                  </a:cubicBezTo>
                  <a:cubicBezTo>
                    <a:pt x="89" y="308"/>
                    <a:pt x="94" y="313"/>
                    <a:pt x="116" y="313"/>
                  </a:cubicBezTo>
                  <a:cubicBezTo>
                    <a:pt x="138" y="313"/>
                    <a:pt x="160" y="313"/>
                    <a:pt x="182" y="313"/>
                  </a:cubicBezTo>
                  <a:cubicBezTo>
                    <a:pt x="226" y="313"/>
                    <a:pt x="247" y="299"/>
                    <a:pt x="264" y="259"/>
                  </a:cubicBezTo>
                  <a:cubicBezTo>
                    <a:pt x="266" y="252"/>
                    <a:pt x="266" y="252"/>
                    <a:pt x="279"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21">
              <a:extLst>
                <a:ext uri="{FF2B5EF4-FFF2-40B4-BE49-F238E27FC236}">
                  <a16:creationId xmlns:a16="http://schemas.microsoft.com/office/drawing/2014/main" id="{1160C826-C5BD-46DB-BCCC-B0222BE0B1EE}"/>
                </a:ext>
              </a:extLst>
            </p:cNvPr>
            <p:cNvSpPr>
              <a:spLocks/>
            </p:cNvSpPr>
            <p:nvPr userDrawn="1"/>
          </p:nvSpPr>
          <p:spPr bwMode="auto">
            <a:xfrm>
              <a:off x="5730528" y="2414552"/>
              <a:ext cx="158744" cy="192075"/>
            </a:xfrm>
            <a:custGeom>
              <a:avLst/>
              <a:gdLst>
                <a:gd name="T0" fmla="*/ 281 w 281"/>
                <a:gd name="T1" fmla="*/ 245 h 339"/>
                <a:gd name="T2" fmla="*/ 251 w 281"/>
                <a:gd name="T3" fmla="*/ 339 h 339"/>
                <a:gd name="T4" fmla="*/ 232 w 281"/>
                <a:gd name="T5" fmla="*/ 339 h 339"/>
                <a:gd name="T6" fmla="*/ 20 w 281"/>
                <a:gd name="T7" fmla="*/ 339 h 339"/>
                <a:gd name="T8" fmla="*/ 5 w 281"/>
                <a:gd name="T9" fmla="*/ 338 h 339"/>
                <a:gd name="T10" fmla="*/ 0 w 281"/>
                <a:gd name="T11" fmla="*/ 330 h 339"/>
                <a:gd name="T12" fmla="*/ 8 w 281"/>
                <a:gd name="T13" fmla="*/ 327 h 339"/>
                <a:gd name="T14" fmla="*/ 32 w 281"/>
                <a:gd name="T15" fmla="*/ 300 h 339"/>
                <a:gd name="T16" fmla="*/ 34 w 281"/>
                <a:gd name="T17" fmla="*/ 274 h 339"/>
                <a:gd name="T18" fmla="*/ 34 w 281"/>
                <a:gd name="T19" fmla="*/ 67 h 339"/>
                <a:gd name="T20" fmla="*/ 34 w 281"/>
                <a:gd name="T21" fmla="*/ 65 h 339"/>
                <a:gd name="T22" fmla="*/ 1 w 281"/>
                <a:gd name="T23" fmla="*/ 9 h 339"/>
                <a:gd name="T24" fmla="*/ 17 w 281"/>
                <a:gd name="T25" fmla="*/ 4 h 339"/>
                <a:gd name="T26" fmla="*/ 195 w 281"/>
                <a:gd name="T27" fmla="*/ 3 h 339"/>
                <a:gd name="T28" fmla="*/ 243 w 281"/>
                <a:gd name="T29" fmla="*/ 3 h 339"/>
                <a:gd name="T30" fmla="*/ 249 w 281"/>
                <a:gd name="T31" fmla="*/ 79 h 339"/>
                <a:gd name="T32" fmla="*/ 246 w 281"/>
                <a:gd name="T33" fmla="*/ 81 h 339"/>
                <a:gd name="T34" fmla="*/ 238 w 281"/>
                <a:gd name="T35" fmla="*/ 72 h 339"/>
                <a:gd name="T36" fmla="*/ 229 w 281"/>
                <a:gd name="T37" fmla="*/ 48 h 339"/>
                <a:gd name="T38" fmla="*/ 199 w 281"/>
                <a:gd name="T39" fmla="*/ 28 h 339"/>
                <a:gd name="T40" fmla="*/ 91 w 281"/>
                <a:gd name="T41" fmla="*/ 28 h 339"/>
                <a:gd name="T42" fmla="*/ 91 w 281"/>
                <a:gd name="T43" fmla="*/ 147 h 339"/>
                <a:gd name="T44" fmla="*/ 122 w 281"/>
                <a:gd name="T45" fmla="*/ 147 h 339"/>
                <a:gd name="T46" fmla="*/ 176 w 281"/>
                <a:gd name="T47" fmla="*/ 147 h 339"/>
                <a:gd name="T48" fmla="*/ 208 w 281"/>
                <a:gd name="T49" fmla="*/ 124 h 339"/>
                <a:gd name="T50" fmla="*/ 214 w 281"/>
                <a:gd name="T51" fmla="*/ 111 h 339"/>
                <a:gd name="T52" fmla="*/ 214 w 281"/>
                <a:gd name="T53" fmla="*/ 210 h 339"/>
                <a:gd name="T54" fmla="*/ 207 w 281"/>
                <a:gd name="T55" fmla="*/ 194 h 339"/>
                <a:gd name="T56" fmla="*/ 181 w 281"/>
                <a:gd name="T57" fmla="*/ 175 h 339"/>
                <a:gd name="T58" fmla="*/ 98 w 281"/>
                <a:gd name="T59" fmla="*/ 176 h 339"/>
                <a:gd name="T60" fmla="*/ 91 w 281"/>
                <a:gd name="T61" fmla="*/ 177 h 339"/>
                <a:gd name="T62" fmla="*/ 90 w 281"/>
                <a:gd name="T63" fmla="*/ 193 h 339"/>
                <a:gd name="T64" fmla="*/ 90 w 281"/>
                <a:gd name="T65" fmla="*/ 289 h 339"/>
                <a:gd name="T66" fmla="*/ 114 w 281"/>
                <a:gd name="T67" fmla="*/ 313 h 339"/>
                <a:gd name="T68" fmla="*/ 190 w 281"/>
                <a:gd name="T69" fmla="*/ 313 h 339"/>
                <a:gd name="T70" fmla="*/ 261 w 281"/>
                <a:gd name="T71" fmla="*/ 265 h 339"/>
                <a:gd name="T72" fmla="*/ 267 w 281"/>
                <a:gd name="T73" fmla="*/ 252 h 339"/>
                <a:gd name="T74" fmla="*/ 281 w 281"/>
                <a:gd name="T75" fmla="*/ 24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1" h="339">
                  <a:moveTo>
                    <a:pt x="281" y="245"/>
                  </a:moveTo>
                  <a:cubicBezTo>
                    <a:pt x="270" y="279"/>
                    <a:pt x="261" y="309"/>
                    <a:pt x="251" y="339"/>
                  </a:cubicBezTo>
                  <a:cubicBezTo>
                    <a:pt x="244" y="339"/>
                    <a:pt x="238" y="339"/>
                    <a:pt x="232" y="339"/>
                  </a:cubicBezTo>
                  <a:cubicBezTo>
                    <a:pt x="162" y="339"/>
                    <a:pt x="91" y="339"/>
                    <a:pt x="20" y="339"/>
                  </a:cubicBezTo>
                  <a:cubicBezTo>
                    <a:pt x="15" y="339"/>
                    <a:pt x="10" y="339"/>
                    <a:pt x="5" y="338"/>
                  </a:cubicBezTo>
                  <a:cubicBezTo>
                    <a:pt x="3" y="338"/>
                    <a:pt x="2" y="333"/>
                    <a:pt x="0" y="330"/>
                  </a:cubicBezTo>
                  <a:cubicBezTo>
                    <a:pt x="4" y="329"/>
                    <a:pt x="6" y="328"/>
                    <a:pt x="8" y="327"/>
                  </a:cubicBezTo>
                  <a:cubicBezTo>
                    <a:pt x="25" y="323"/>
                    <a:pt x="31" y="317"/>
                    <a:pt x="32" y="300"/>
                  </a:cubicBezTo>
                  <a:cubicBezTo>
                    <a:pt x="33" y="292"/>
                    <a:pt x="34" y="283"/>
                    <a:pt x="34" y="274"/>
                  </a:cubicBezTo>
                  <a:cubicBezTo>
                    <a:pt x="34" y="205"/>
                    <a:pt x="34" y="136"/>
                    <a:pt x="34" y="67"/>
                  </a:cubicBezTo>
                  <a:cubicBezTo>
                    <a:pt x="34" y="66"/>
                    <a:pt x="34" y="65"/>
                    <a:pt x="34" y="65"/>
                  </a:cubicBezTo>
                  <a:cubicBezTo>
                    <a:pt x="34" y="27"/>
                    <a:pt x="32" y="25"/>
                    <a:pt x="1" y="9"/>
                  </a:cubicBezTo>
                  <a:cubicBezTo>
                    <a:pt x="4" y="0"/>
                    <a:pt x="12" y="4"/>
                    <a:pt x="17" y="4"/>
                  </a:cubicBezTo>
                  <a:cubicBezTo>
                    <a:pt x="77" y="3"/>
                    <a:pt x="136" y="3"/>
                    <a:pt x="195" y="3"/>
                  </a:cubicBezTo>
                  <a:cubicBezTo>
                    <a:pt x="211" y="3"/>
                    <a:pt x="226" y="3"/>
                    <a:pt x="243" y="3"/>
                  </a:cubicBezTo>
                  <a:cubicBezTo>
                    <a:pt x="245" y="29"/>
                    <a:pt x="247" y="54"/>
                    <a:pt x="249" y="79"/>
                  </a:cubicBezTo>
                  <a:cubicBezTo>
                    <a:pt x="248" y="79"/>
                    <a:pt x="247" y="80"/>
                    <a:pt x="246" y="81"/>
                  </a:cubicBezTo>
                  <a:cubicBezTo>
                    <a:pt x="243" y="78"/>
                    <a:pt x="240" y="76"/>
                    <a:pt x="238" y="72"/>
                  </a:cubicBezTo>
                  <a:cubicBezTo>
                    <a:pt x="235" y="65"/>
                    <a:pt x="233" y="56"/>
                    <a:pt x="229" y="48"/>
                  </a:cubicBezTo>
                  <a:cubicBezTo>
                    <a:pt x="223" y="36"/>
                    <a:pt x="212" y="28"/>
                    <a:pt x="199" y="28"/>
                  </a:cubicBezTo>
                  <a:cubicBezTo>
                    <a:pt x="163" y="27"/>
                    <a:pt x="128" y="28"/>
                    <a:pt x="91" y="28"/>
                  </a:cubicBezTo>
                  <a:cubicBezTo>
                    <a:pt x="91" y="68"/>
                    <a:pt x="91" y="106"/>
                    <a:pt x="91" y="147"/>
                  </a:cubicBezTo>
                  <a:cubicBezTo>
                    <a:pt x="102" y="147"/>
                    <a:pt x="112" y="147"/>
                    <a:pt x="122" y="147"/>
                  </a:cubicBezTo>
                  <a:cubicBezTo>
                    <a:pt x="140" y="147"/>
                    <a:pt x="158" y="147"/>
                    <a:pt x="176" y="147"/>
                  </a:cubicBezTo>
                  <a:cubicBezTo>
                    <a:pt x="196" y="147"/>
                    <a:pt x="202" y="142"/>
                    <a:pt x="208" y="124"/>
                  </a:cubicBezTo>
                  <a:cubicBezTo>
                    <a:pt x="210" y="120"/>
                    <a:pt x="212" y="117"/>
                    <a:pt x="214" y="111"/>
                  </a:cubicBezTo>
                  <a:cubicBezTo>
                    <a:pt x="222" y="126"/>
                    <a:pt x="223" y="193"/>
                    <a:pt x="214" y="210"/>
                  </a:cubicBezTo>
                  <a:cubicBezTo>
                    <a:pt x="211" y="203"/>
                    <a:pt x="209" y="199"/>
                    <a:pt x="207" y="194"/>
                  </a:cubicBezTo>
                  <a:cubicBezTo>
                    <a:pt x="202" y="178"/>
                    <a:pt x="198" y="175"/>
                    <a:pt x="181" y="175"/>
                  </a:cubicBezTo>
                  <a:cubicBezTo>
                    <a:pt x="153" y="175"/>
                    <a:pt x="125" y="175"/>
                    <a:pt x="98" y="176"/>
                  </a:cubicBezTo>
                  <a:cubicBezTo>
                    <a:pt x="96" y="176"/>
                    <a:pt x="94" y="177"/>
                    <a:pt x="91" y="177"/>
                  </a:cubicBezTo>
                  <a:cubicBezTo>
                    <a:pt x="90" y="182"/>
                    <a:pt x="90" y="188"/>
                    <a:pt x="90" y="193"/>
                  </a:cubicBezTo>
                  <a:cubicBezTo>
                    <a:pt x="90" y="225"/>
                    <a:pt x="89" y="257"/>
                    <a:pt x="90" y="289"/>
                  </a:cubicBezTo>
                  <a:cubicBezTo>
                    <a:pt x="90" y="307"/>
                    <a:pt x="96" y="312"/>
                    <a:pt x="114" y="313"/>
                  </a:cubicBezTo>
                  <a:cubicBezTo>
                    <a:pt x="139" y="313"/>
                    <a:pt x="164" y="313"/>
                    <a:pt x="190" y="313"/>
                  </a:cubicBezTo>
                  <a:cubicBezTo>
                    <a:pt x="224" y="313"/>
                    <a:pt x="248" y="297"/>
                    <a:pt x="261" y="265"/>
                  </a:cubicBezTo>
                  <a:cubicBezTo>
                    <a:pt x="263" y="261"/>
                    <a:pt x="264" y="256"/>
                    <a:pt x="267" y="252"/>
                  </a:cubicBezTo>
                  <a:cubicBezTo>
                    <a:pt x="269" y="250"/>
                    <a:pt x="274" y="249"/>
                    <a:pt x="281"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22">
              <a:extLst>
                <a:ext uri="{FF2B5EF4-FFF2-40B4-BE49-F238E27FC236}">
                  <a16:creationId xmlns:a16="http://schemas.microsoft.com/office/drawing/2014/main" id="{A4A5FCA9-534E-46F9-9689-BBCE810DDCFF}"/>
                </a:ext>
              </a:extLst>
            </p:cNvPr>
            <p:cNvSpPr>
              <a:spLocks/>
            </p:cNvSpPr>
            <p:nvPr userDrawn="1"/>
          </p:nvSpPr>
          <p:spPr bwMode="auto">
            <a:xfrm>
              <a:off x="4717052" y="2416812"/>
              <a:ext cx="158179" cy="189250"/>
            </a:xfrm>
            <a:custGeom>
              <a:avLst/>
              <a:gdLst>
                <a:gd name="T0" fmla="*/ 88 w 279"/>
                <a:gd name="T1" fmla="*/ 171 h 334"/>
                <a:gd name="T2" fmla="*/ 88 w 279"/>
                <a:gd name="T3" fmla="*/ 285 h 334"/>
                <a:gd name="T4" fmla="*/ 114 w 279"/>
                <a:gd name="T5" fmla="*/ 309 h 334"/>
                <a:gd name="T6" fmla="*/ 186 w 279"/>
                <a:gd name="T7" fmla="*/ 309 h 334"/>
                <a:gd name="T8" fmla="*/ 261 w 279"/>
                <a:gd name="T9" fmla="*/ 259 h 334"/>
                <a:gd name="T10" fmla="*/ 267 w 279"/>
                <a:gd name="T11" fmla="*/ 247 h 334"/>
                <a:gd name="T12" fmla="*/ 279 w 279"/>
                <a:gd name="T13" fmla="*/ 242 h 334"/>
                <a:gd name="T14" fmla="*/ 251 w 279"/>
                <a:gd name="T15" fmla="*/ 334 h 334"/>
                <a:gd name="T16" fmla="*/ 2 w 279"/>
                <a:gd name="T17" fmla="*/ 333 h 334"/>
                <a:gd name="T18" fmla="*/ 0 w 279"/>
                <a:gd name="T19" fmla="*/ 328 h 334"/>
                <a:gd name="T20" fmla="*/ 4 w 279"/>
                <a:gd name="T21" fmla="*/ 324 h 334"/>
                <a:gd name="T22" fmla="*/ 32 w 279"/>
                <a:gd name="T23" fmla="*/ 289 h 334"/>
                <a:gd name="T24" fmla="*/ 32 w 279"/>
                <a:gd name="T25" fmla="*/ 44 h 334"/>
                <a:gd name="T26" fmla="*/ 8 w 279"/>
                <a:gd name="T27" fmla="*/ 10 h 334"/>
                <a:gd name="T28" fmla="*/ 1 w 279"/>
                <a:gd name="T29" fmla="*/ 6 h 334"/>
                <a:gd name="T30" fmla="*/ 0 w 279"/>
                <a:gd name="T31" fmla="*/ 3 h 334"/>
                <a:gd name="T32" fmla="*/ 4 w 279"/>
                <a:gd name="T33" fmla="*/ 0 h 334"/>
                <a:gd name="T34" fmla="*/ 242 w 279"/>
                <a:gd name="T35" fmla="*/ 0 h 334"/>
                <a:gd name="T36" fmla="*/ 246 w 279"/>
                <a:gd name="T37" fmla="*/ 75 h 334"/>
                <a:gd name="T38" fmla="*/ 241 w 279"/>
                <a:gd name="T39" fmla="*/ 77 h 334"/>
                <a:gd name="T40" fmla="*/ 236 w 279"/>
                <a:gd name="T41" fmla="*/ 61 h 334"/>
                <a:gd name="T42" fmla="*/ 187 w 279"/>
                <a:gd name="T43" fmla="*/ 23 h 334"/>
                <a:gd name="T44" fmla="*/ 91 w 279"/>
                <a:gd name="T45" fmla="*/ 23 h 334"/>
                <a:gd name="T46" fmla="*/ 90 w 279"/>
                <a:gd name="T47" fmla="*/ 143 h 334"/>
                <a:gd name="T48" fmla="*/ 137 w 279"/>
                <a:gd name="T49" fmla="*/ 143 h 334"/>
                <a:gd name="T50" fmla="*/ 163 w 279"/>
                <a:gd name="T51" fmla="*/ 143 h 334"/>
                <a:gd name="T52" fmla="*/ 209 w 279"/>
                <a:gd name="T53" fmla="*/ 113 h 334"/>
                <a:gd name="T54" fmla="*/ 216 w 279"/>
                <a:gd name="T55" fmla="*/ 108 h 334"/>
                <a:gd name="T56" fmla="*/ 217 w 279"/>
                <a:gd name="T57" fmla="*/ 202 h 334"/>
                <a:gd name="T58" fmla="*/ 207 w 279"/>
                <a:gd name="T59" fmla="*/ 194 h 334"/>
                <a:gd name="T60" fmla="*/ 176 w 279"/>
                <a:gd name="T61" fmla="*/ 171 h 334"/>
                <a:gd name="T62" fmla="*/ 88 w 279"/>
                <a:gd name="T63" fmla="*/ 1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4">
                  <a:moveTo>
                    <a:pt x="88" y="171"/>
                  </a:moveTo>
                  <a:cubicBezTo>
                    <a:pt x="88" y="211"/>
                    <a:pt x="87" y="248"/>
                    <a:pt x="88" y="285"/>
                  </a:cubicBezTo>
                  <a:cubicBezTo>
                    <a:pt x="88" y="304"/>
                    <a:pt x="94" y="308"/>
                    <a:pt x="114" y="309"/>
                  </a:cubicBezTo>
                  <a:cubicBezTo>
                    <a:pt x="138" y="309"/>
                    <a:pt x="162" y="309"/>
                    <a:pt x="186" y="309"/>
                  </a:cubicBezTo>
                  <a:cubicBezTo>
                    <a:pt x="222" y="309"/>
                    <a:pt x="247" y="292"/>
                    <a:pt x="261" y="259"/>
                  </a:cubicBezTo>
                  <a:cubicBezTo>
                    <a:pt x="263" y="255"/>
                    <a:pt x="264" y="250"/>
                    <a:pt x="267" y="247"/>
                  </a:cubicBezTo>
                  <a:cubicBezTo>
                    <a:pt x="268" y="245"/>
                    <a:pt x="272" y="244"/>
                    <a:pt x="279" y="242"/>
                  </a:cubicBezTo>
                  <a:cubicBezTo>
                    <a:pt x="269" y="275"/>
                    <a:pt x="260" y="304"/>
                    <a:pt x="251" y="334"/>
                  </a:cubicBezTo>
                  <a:cubicBezTo>
                    <a:pt x="167" y="334"/>
                    <a:pt x="85" y="334"/>
                    <a:pt x="2" y="333"/>
                  </a:cubicBezTo>
                  <a:cubicBezTo>
                    <a:pt x="2" y="333"/>
                    <a:pt x="1" y="330"/>
                    <a:pt x="0" y="328"/>
                  </a:cubicBezTo>
                  <a:cubicBezTo>
                    <a:pt x="1" y="327"/>
                    <a:pt x="2" y="325"/>
                    <a:pt x="4" y="324"/>
                  </a:cubicBezTo>
                  <a:cubicBezTo>
                    <a:pt x="27" y="317"/>
                    <a:pt x="32" y="312"/>
                    <a:pt x="32" y="289"/>
                  </a:cubicBezTo>
                  <a:cubicBezTo>
                    <a:pt x="32" y="207"/>
                    <a:pt x="32" y="125"/>
                    <a:pt x="32" y="44"/>
                  </a:cubicBezTo>
                  <a:cubicBezTo>
                    <a:pt x="32" y="26"/>
                    <a:pt x="26" y="14"/>
                    <a:pt x="8" y="10"/>
                  </a:cubicBezTo>
                  <a:cubicBezTo>
                    <a:pt x="5" y="9"/>
                    <a:pt x="3" y="7"/>
                    <a:pt x="1" y="6"/>
                  </a:cubicBezTo>
                  <a:cubicBezTo>
                    <a:pt x="1" y="5"/>
                    <a:pt x="1" y="5"/>
                    <a:pt x="0" y="3"/>
                  </a:cubicBezTo>
                  <a:cubicBezTo>
                    <a:pt x="2" y="2"/>
                    <a:pt x="3" y="0"/>
                    <a:pt x="4" y="0"/>
                  </a:cubicBezTo>
                  <a:cubicBezTo>
                    <a:pt x="83" y="0"/>
                    <a:pt x="161" y="0"/>
                    <a:pt x="242" y="0"/>
                  </a:cubicBezTo>
                  <a:cubicBezTo>
                    <a:pt x="243" y="26"/>
                    <a:pt x="249" y="50"/>
                    <a:pt x="246" y="75"/>
                  </a:cubicBezTo>
                  <a:cubicBezTo>
                    <a:pt x="244" y="76"/>
                    <a:pt x="242" y="76"/>
                    <a:pt x="241" y="77"/>
                  </a:cubicBezTo>
                  <a:cubicBezTo>
                    <a:pt x="239" y="71"/>
                    <a:pt x="237" y="66"/>
                    <a:pt x="236" y="61"/>
                  </a:cubicBezTo>
                  <a:cubicBezTo>
                    <a:pt x="231" y="41"/>
                    <a:pt x="214" y="22"/>
                    <a:pt x="187" y="23"/>
                  </a:cubicBezTo>
                  <a:cubicBezTo>
                    <a:pt x="155" y="24"/>
                    <a:pt x="123" y="23"/>
                    <a:pt x="91" y="23"/>
                  </a:cubicBezTo>
                  <a:cubicBezTo>
                    <a:pt x="87" y="39"/>
                    <a:pt x="86" y="121"/>
                    <a:pt x="90" y="143"/>
                  </a:cubicBezTo>
                  <a:cubicBezTo>
                    <a:pt x="106" y="143"/>
                    <a:pt x="122" y="143"/>
                    <a:pt x="137" y="143"/>
                  </a:cubicBezTo>
                  <a:cubicBezTo>
                    <a:pt x="146" y="143"/>
                    <a:pt x="155" y="143"/>
                    <a:pt x="163" y="143"/>
                  </a:cubicBezTo>
                  <a:cubicBezTo>
                    <a:pt x="187" y="146"/>
                    <a:pt x="204" y="140"/>
                    <a:pt x="209" y="113"/>
                  </a:cubicBezTo>
                  <a:cubicBezTo>
                    <a:pt x="209" y="112"/>
                    <a:pt x="213" y="110"/>
                    <a:pt x="216" y="108"/>
                  </a:cubicBezTo>
                  <a:cubicBezTo>
                    <a:pt x="220" y="124"/>
                    <a:pt x="221" y="180"/>
                    <a:pt x="217" y="202"/>
                  </a:cubicBezTo>
                  <a:cubicBezTo>
                    <a:pt x="210" y="205"/>
                    <a:pt x="209" y="200"/>
                    <a:pt x="207" y="194"/>
                  </a:cubicBezTo>
                  <a:cubicBezTo>
                    <a:pt x="199" y="172"/>
                    <a:pt x="198" y="171"/>
                    <a:pt x="176" y="171"/>
                  </a:cubicBezTo>
                  <a:cubicBezTo>
                    <a:pt x="147" y="171"/>
                    <a:pt x="119" y="171"/>
                    <a:pt x="88"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23">
              <a:extLst>
                <a:ext uri="{FF2B5EF4-FFF2-40B4-BE49-F238E27FC236}">
                  <a16:creationId xmlns:a16="http://schemas.microsoft.com/office/drawing/2014/main" id="{5A059A1B-FEE5-4112-B2D3-5DB4B333F602}"/>
                </a:ext>
              </a:extLst>
            </p:cNvPr>
            <p:cNvSpPr>
              <a:spLocks/>
            </p:cNvSpPr>
            <p:nvPr userDrawn="1"/>
          </p:nvSpPr>
          <p:spPr bwMode="auto">
            <a:xfrm>
              <a:off x="5031715" y="2765936"/>
              <a:ext cx="184166" cy="194334"/>
            </a:xfrm>
            <a:custGeom>
              <a:avLst/>
              <a:gdLst>
                <a:gd name="T0" fmla="*/ 230 w 326"/>
                <a:gd name="T1" fmla="*/ 7 h 344"/>
                <a:gd name="T2" fmla="*/ 242 w 326"/>
                <a:gd name="T3" fmla="*/ 0 h 344"/>
                <a:gd name="T4" fmla="*/ 316 w 326"/>
                <a:gd name="T5" fmla="*/ 0 h 344"/>
                <a:gd name="T6" fmla="*/ 326 w 326"/>
                <a:gd name="T7" fmla="*/ 6 h 344"/>
                <a:gd name="T8" fmla="*/ 321 w 326"/>
                <a:gd name="T9" fmla="*/ 11 h 344"/>
                <a:gd name="T10" fmla="*/ 293 w 326"/>
                <a:gd name="T11" fmla="*/ 45 h 344"/>
                <a:gd name="T12" fmla="*/ 293 w 326"/>
                <a:gd name="T13" fmla="*/ 223 h 344"/>
                <a:gd name="T14" fmla="*/ 201 w 326"/>
                <a:gd name="T15" fmla="*/ 338 h 344"/>
                <a:gd name="T16" fmla="*/ 107 w 326"/>
                <a:gd name="T17" fmla="*/ 332 h 344"/>
                <a:gd name="T18" fmla="*/ 31 w 326"/>
                <a:gd name="T19" fmla="*/ 223 h 344"/>
                <a:gd name="T20" fmla="*/ 31 w 326"/>
                <a:gd name="T21" fmla="*/ 69 h 344"/>
                <a:gd name="T22" fmla="*/ 0 w 326"/>
                <a:gd name="T23" fmla="*/ 6 h 344"/>
                <a:gd name="T24" fmla="*/ 9 w 326"/>
                <a:gd name="T25" fmla="*/ 0 h 344"/>
                <a:gd name="T26" fmla="*/ 113 w 326"/>
                <a:gd name="T27" fmla="*/ 0 h 344"/>
                <a:gd name="T28" fmla="*/ 122 w 326"/>
                <a:gd name="T29" fmla="*/ 5 h 344"/>
                <a:gd name="T30" fmla="*/ 110 w 326"/>
                <a:gd name="T31" fmla="*/ 13 h 344"/>
                <a:gd name="T32" fmla="*/ 89 w 326"/>
                <a:gd name="T33" fmla="*/ 48 h 344"/>
                <a:gd name="T34" fmla="*/ 89 w 326"/>
                <a:gd name="T35" fmla="*/ 228 h 344"/>
                <a:gd name="T36" fmla="*/ 158 w 326"/>
                <a:gd name="T37" fmla="*/ 313 h 344"/>
                <a:gd name="T38" fmla="*/ 264 w 326"/>
                <a:gd name="T39" fmla="*/ 227 h 344"/>
                <a:gd name="T40" fmla="*/ 265 w 326"/>
                <a:gd name="T41" fmla="*/ 43 h 344"/>
                <a:gd name="T42" fmla="*/ 238 w 326"/>
                <a:gd name="T43" fmla="*/ 11 h 344"/>
                <a:gd name="T44" fmla="*/ 230 w 326"/>
                <a:gd name="T45" fmla="*/ 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344">
                  <a:moveTo>
                    <a:pt x="230" y="7"/>
                  </a:moveTo>
                  <a:cubicBezTo>
                    <a:pt x="235" y="4"/>
                    <a:pt x="238" y="0"/>
                    <a:pt x="242" y="0"/>
                  </a:cubicBezTo>
                  <a:cubicBezTo>
                    <a:pt x="266" y="0"/>
                    <a:pt x="291" y="0"/>
                    <a:pt x="316" y="0"/>
                  </a:cubicBezTo>
                  <a:cubicBezTo>
                    <a:pt x="319" y="0"/>
                    <a:pt x="322" y="4"/>
                    <a:pt x="326" y="6"/>
                  </a:cubicBezTo>
                  <a:cubicBezTo>
                    <a:pt x="323" y="9"/>
                    <a:pt x="322" y="11"/>
                    <a:pt x="321" y="11"/>
                  </a:cubicBezTo>
                  <a:cubicBezTo>
                    <a:pt x="297" y="15"/>
                    <a:pt x="293" y="20"/>
                    <a:pt x="293" y="45"/>
                  </a:cubicBezTo>
                  <a:cubicBezTo>
                    <a:pt x="293" y="104"/>
                    <a:pt x="291" y="163"/>
                    <a:pt x="293" y="223"/>
                  </a:cubicBezTo>
                  <a:cubicBezTo>
                    <a:pt x="295" y="281"/>
                    <a:pt x="259" y="326"/>
                    <a:pt x="201" y="338"/>
                  </a:cubicBezTo>
                  <a:cubicBezTo>
                    <a:pt x="169" y="344"/>
                    <a:pt x="138" y="343"/>
                    <a:pt x="107" y="332"/>
                  </a:cubicBezTo>
                  <a:cubicBezTo>
                    <a:pt x="58" y="313"/>
                    <a:pt x="32" y="276"/>
                    <a:pt x="31" y="223"/>
                  </a:cubicBezTo>
                  <a:cubicBezTo>
                    <a:pt x="31" y="172"/>
                    <a:pt x="31" y="121"/>
                    <a:pt x="31" y="69"/>
                  </a:cubicBezTo>
                  <a:cubicBezTo>
                    <a:pt x="31" y="29"/>
                    <a:pt x="31" y="29"/>
                    <a:pt x="0" y="6"/>
                  </a:cubicBezTo>
                  <a:cubicBezTo>
                    <a:pt x="3" y="4"/>
                    <a:pt x="6" y="0"/>
                    <a:pt x="9" y="0"/>
                  </a:cubicBezTo>
                  <a:cubicBezTo>
                    <a:pt x="43" y="0"/>
                    <a:pt x="78" y="0"/>
                    <a:pt x="113" y="0"/>
                  </a:cubicBezTo>
                  <a:cubicBezTo>
                    <a:pt x="115" y="0"/>
                    <a:pt x="117" y="2"/>
                    <a:pt x="122" y="5"/>
                  </a:cubicBezTo>
                  <a:cubicBezTo>
                    <a:pt x="117" y="9"/>
                    <a:pt x="114" y="12"/>
                    <a:pt x="110" y="13"/>
                  </a:cubicBezTo>
                  <a:cubicBezTo>
                    <a:pt x="95" y="21"/>
                    <a:pt x="89" y="32"/>
                    <a:pt x="89" y="48"/>
                  </a:cubicBezTo>
                  <a:cubicBezTo>
                    <a:pt x="89" y="108"/>
                    <a:pt x="88" y="168"/>
                    <a:pt x="89" y="228"/>
                  </a:cubicBezTo>
                  <a:cubicBezTo>
                    <a:pt x="90" y="274"/>
                    <a:pt x="117" y="306"/>
                    <a:pt x="158" y="313"/>
                  </a:cubicBezTo>
                  <a:cubicBezTo>
                    <a:pt x="212" y="323"/>
                    <a:pt x="264" y="282"/>
                    <a:pt x="264" y="227"/>
                  </a:cubicBezTo>
                  <a:cubicBezTo>
                    <a:pt x="265" y="166"/>
                    <a:pt x="265" y="104"/>
                    <a:pt x="265" y="43"/>
                  </a:cubicBezTo>
                  <a:cubicBezTo>
                    <a:pt x="265" y="20"/>
                    <a:pt x="262" y="17"/>
                    <a:pt x="238" y="11"/>
                  </a:cubicBezTo>
                  <a:cubicBezTo>
                    <a:pt x="236" y="11"/>
                    <a:pt x="235" y="9"/>
                    <a:pt x="23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24">
              <a:extLst>
                <a:ext uri="{FF2B5EF4-FFF2-40B4-BE49-F238E27FC236}">
                  <a16:creationId xmlns:a16="http://schemas.microsoft.com/office/drawing/2014/main" id="{57C72634-AE84-4D1E-BAE9-FB890F5EBDF8}"/>
                </a:ext>
              </a:extLst>
            </p:cNvPr>
            <p:cNvSpPr>
              <a:spLocks noEditPoints="1"/>
            </p:cNvSpPr>
            <p:nvPr userDrawn="1"/>
          </p:nvSpPr>
          <p:spPr bwMode="auto">
            <a:xfrm>
              <a:off x="6061575" y="2758591"/>
              <a:ext cx="192075" cy="198289"/>
            </a:xfrm>
            <a:custGeom>
              <a:avLst/>
              <a:gdLst>
                <a:gd name="T0" fmla="*/ 339 w 339"/>
                <a:gd name="T1" fmla="*/ 344 h 351"/>
                <a:gd name="T2" fmla="*/ 222 w 339"/>
                <a:gd name="T3" fmla="*/ 347 h 351"/>
                <a:gd name="T4" fmla="*/ 221 w 339"/>
                <a:gd name="T5" fmla="*/ 343 h 351"/>
                <a:gd name="T6" fmla="*/ 234 w 339"/>
                <a:gd name="T7" fmla="*/ 337 h 351"/>
                <a:gd name="T8" fmla="*/ 245 w 339"/>
                <a:gd name="T9" fmla="*/ 314 h 351"/>
                <a:gd name="T10" fmla="*/ 215 w 339"/>
                <a:gd name="T11" fmla="*/ 244 h 351"/>
                <a:gd name="T12" fmla="*/ 97 w 339"/>
                <a:gd name="T13" fmla="*/ 244 h 351"/>
                <a:gd name="T14" fmla="*/ 67 w 339"/>
                <a:gd name="T15" fmla="*/ 316 h 351"/>
                <a:gd name="T16" fmla="*/ 74 w 339"/>
                <a:gd name="T17" fmla="*/ 334 h 351"/>
                <a:gd name="T18" fmla="*/ 90 w 339"/>
                <a:gd name="T19" fmla="*/ 343 h 351"/>
                <a:gd name="T20" fmla="*/ 0 w 339"/>
                <a:gd name="T21" fmla="*/ 344 h 351"/>
                <a:gd name="T22" fmla="*/ 3 w 339"/>
                <a:gd name="T23" fmla="*/ 340 h 351"/>
                <a:gd name="T24" fmla="*/ 42 w 339"/>
                <a:gd name="T25" fmla="*/ 301 h 351"/>
                <a:gd name="T26" fmla="*/ 153 w 339"/>
                <a:gd name="T27" fmla="*/ 33 h 351"/>
                <a:gd name="T28" fmla="*/ 168 w 339"/>
                <a:gd name="T29" fmla="*/ 0 h 351"/>
                <a:gd name="T30" fmla="*/ 181 w 339"/>
                <a:gd name="T31" fmla="*/ 23 h 351"/>
                <a:gd name="T32" fmla="*/ 276 w 339"/>
                <a:gd name="T33" fmla="*/ 242 h 351"/>
                <a:gd name="T34" fmla="*/ 298 w 339"/>
                <a:gd name="T35" fmla="*/ 294 h 351"/>
                <a:gd name="T36" fmla="*/ 339 w 339"/>
                <a:gd name="T37" fmla="*/ 344 h 351"/>
                <a:gd name="T38" fmla="*/ 155 w 339"/>
                <a:gd name="T39" fmla="*/ 108 h 351"/>
                <a:gd name="T40" fmla="*/ 109 w 339"/>
                <a:gd name="T41" fmla="*/ 216 h 351"/>
                <a:gd name="T42" fmla="*/ 202 w 339"/>
                <a:gd name="T43" fmla="*/ 216 h 351"/>
                <a:gd name="T44" fmla="*/ 155 w 339"/>
                <a:gd name="T45" fmla="*/ 10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9" h="351">
                  <a:moveTo>
                    <a:pt x="339" y="344"/>
                  </a:moveTo>
                  <a:cubicBezTo>
                    <a:pt x="299" y="349"/>
                    <a:pt x="261" y="349"/>
                    <a:pt x="222" y="347"/>
                  </a:cubicBezTo>
                  <a:cubicBezTo>
                    <a:pt x="222" y="346"/>
                    <a:pt x="221" y="344"/>
                    <a:pt x="221" y="343"/>
                  </a:cubicBezTo>
                  <a:cubicBezTo>
                    <a:pt x="226" y="341"/>
                    <a:pt x="230" y="339"/>
                    <a:pt x="234" y="337"/>
                  </a:cubicBezTo>
                  <a:cubicBezTo>
                    <a:pt x="247" y="332"/>
                    <a:pt x="250" y="326"/>
                    <a:pt x="245" y="314"/>
                  </a:cubicBezTo>
                  <a:cubicBezTo>
                    <a:pt x="235" y="290"/>
                    <a:pt x="225" y="267"/>
                    <a:pt x="215" y="244"/>
                  </a:cubicBezTo>
                  <a:cubicBezTo>
                    <a:pt x="175" y="244"/>
                    <a:pt x="137" y="244"/>
                    <a:pt x="97" y="244"/>
                  </a:cubicBezTo>
                  <a:cubicBezTo>
                    <a:pt x="87" y="268"/>
                    <a:pt x="77" y="292"/>
                    <a:pt x="67" y="316"/>
                  </a:cubicBezTo>
                  <a:cubicBezTo>
                    <a:pt x="63" y="324"/>
                    <a:pt x="68" y="330"/>
                    <a:pt x="74" y="334"/>
                  </a:cubicBezTo>
                  <a:cubicBezTo>
                    <a:pt x="78" y="338"/>
                    <a:pt x="84" y="340"/>
                    <a:pt x="90" y="343"/>
                  </a:cubicBezTo>
                  <a:cubicBezTo>
                    <a:pt x="75" y="350"/>
                    <a:pt x="15" y="351"/>
                    <a:pt x="0" y="344"/>
                  </a:cubicBezTo>
                  <a:cubicBezTo>
                    <a:pt x="1" y="343"/>
                    <a:pt x="2" y="340"/>
                    <a:pt x="3" y="340"/>
                  </a:cubicBezTo>
                  <a:cubicBezTo>
                    <a:pt x="25" y="335"/>
                    <a:pt x="35" y="319"/>
                    <a:pt x="42" y="301"/>
                  </a:cubicBezTo>
                  <a:cubicBezTo>
                    <a:pt x="79" y="211"/>
                    <a:pt x="116" y="122"/>
                    <a:pt x="153" y="33"/>
                  </a:cubicBezTo>
                  <a:cubicBezTo>
                    <a:pt x="157" y="23"/>
                    <a:pt x="162" y="14"/>
                    <a:pt x="168" y="0"/>
                  </a:cubicBezTo>
                  <a:cubicBezTo>
                    <a:pt x="174" y="11"/>
                    <a:pt x="178" y="17"/>
                    <a:pt x="181" y="23"/>
                  </a:cubicBezTo>
                  <a:cubicBezTo>
                    <a:pt x="213" y="96"/>
                    <a:pt x="245" y="169"/>
                    <a:pt x="276" y="242"/>
                  </a:cubicBezTo>
                  <a:cubicBezTo>
                    <a:pt x="284" y="260"/>
                    <a:pt x="291" y="277"/>
                    <a:pt x="298" y="294"/>
                  </a:cubicBezTo>
                  <a:cubicBezTo>
                    <a:pt x="307" y="314"/>
                    <a:pt x="314" y="335"/>
                    <a:pt x="339" y="344"/>
                  </a:cubicBezTo>
                  <a:close/>
                  <a:moveTo>
                    <a:pt x="155" y="108"/>
                  </a:moveTo>
                  <a:cubicBezTo>
                    <a:pt x="138" y="146"/>
                    <a:pt x="123" y="180"/>
                    <a:pt x="109" y="216"/>
                  </a:cubicBezTo>
                  <a:cubicBezTo>
                    <a:pt x="141" y="216"/>
                    <a:pt x="170" y="216"/>
                    <a:pt x="202" y="216"/>
                  </a:cubicBezTo>
                  <a:cubicBezTo>
                    <a:pt x="186" y="180"/>
                    <a:pt x="172" y="146"/>
                    <a:pt x="155"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25">
              <a:extLst>
                <a:ext uri="{FF2B5EF4-FFF2-40B4-BE49-F238E27FC236}">
                  <a16:creationId xmlns:a16="http://schemas.microsoft.com/office/drawing/2014/main" id="{B6004E59-4A4B-4EE6-BFB9-C2B4ABE06276}"/>
                </a:ext>
              </a:extLst>
            </p:cNvPr>
            <p:cNvSpPr>
              <a:spLocks/>
            </p:cNvSpPr>
            <p:nvPr userDrawn="1"/>
          </p:nvSpPr>
          <p:spPr bwMode="auto">
            <a:xfrm>
              <a:off x="4541360" y="2766500"/>
              <a:ext cx="149705" cy="191510"/>
            </a:xfrm>
            <a:custGeom>
              <a:avLst/>
              <a:gdLst>
                <a:gd name="T0" fmla="*/ 212 w 265"/>
                <a:gd name="T1" fmla="*/ 205 h 339"/>
                <a:gd name="T2" fmla="*/ 206 w 265"/>
                <a:gd name="T3" fmla="*/ 190 h 339"/>
                <a:gd name="T4" fmla="*/ 185 w 265"/>
                <a:gd name="T5" fmla="*/ 171 h 339"/>
                <a:gd name="T6" fmla="*/ 89 w 265"/>
                <a:gd name="T7" fmla="*/ 171 h 339"/>
                <a:gd name="T8" fmla="*/ 89 w 265"/>
                <a:gd name="T9" fmla="*/ 200 h 339"/>
                <a:gd name="T10" fmla="*/ 89 w 265"/>
                <a:gd name="T11" fmla="*/ 288 h 339"/>
                <a:gd name="T12" fmla="*/ 117 w 265"/>
                <a:gd name="T13" fmla="*/ 327 h 339"/>
                <a:gd name="T14" fmla="*/ 123 w 265"/>
                <a:gd name="T15" fmla="*/ 334 h 339"/>
                <a:gd name="T16" fmla="*/ 0 w 265"/>
                <a:gd name="T17" fmla="*/ 335 h 339"/>
                <a:gd name="T18" fmla="*/ 9 w 265"/>
                <a:gd name="T19" fmla="*/ 326 h 339"/>
                <a:gd name="T20" fmla="*/ 33 w 265"/>
                <a:gd name="T21" fmla="*/ 292 h 339"/>
                <a:gd name="T22" fmla="*/ 33 w 265"/>
                <a:gd name="T23" fmla="*/ 46 h 339"/>
                <a:gd name="T24" fmla="*/ 9 w 265"/>
                <a:gd name="T25" fmla="*/ 12 h 339"/>
                <a:gd name="T26" fmla="*/ 4 w 265"/>
                <a:gd name="T27" fmla="*/ 0 h 339"/>
                <a:gd name="T28" fmla="*/ 257 w 265"/>
                <a:gd name="T29" fmla="*/ 0 h 339"/>
                <a:gd name="T30" fmla="*/ 261 w 265"/>
                <a:gd name="T31" fmla="*/ 77 h 339"/>
                <a:gd name="T32" fmla="*/ 257 w 265"/>
                <a:gd name="T33" fmla="*/ 78 h 339"/>
                <a:gd name="T34" fmla="*/ 251 w 265"/>
                <a:gd name="T35" fmla="*/ 63 h 339"/>
                <a:gd name="T36" fmla="*/ 202 w 265"/>
                <a:gd name="T37" fmla="*/ 25 h 339"/>
                <a:gd name="T38" fmla="*/ 93 w 265"/>
                <a:gd name="T39" fmla="*/ 25 h 339"/>
                <a:gd name="T40" fmla="*/ 92 w 265"/>
                <a:gd name="T41" fmla="*/ 145 h 339"/>
                <a:gd name="T42" fmla="*/ 145 w 265"/>
                <a:gd name="T43" fmla="*/ 145 h 339"/>
                <a:gd name="T44" fmla="*/ 178 w 265"/>
                <a:gd name="T45" fmla="*/ 145 h 339"/>
                <a:gd name="T46" fmla="*/ 207 w 265"/>
                <a:gd name="T47" fmla="*/ 123 h 339"/>
                <a:gd name="T48" fmla="*/ 212 w 265"/>
                <a:gd name="T49" fmla="*/ 110 h 339"/>
                <a:gd name="T50" fmla="*/ 212 w 265"/>
                <a:gd name="T51" fmla="*/ 20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9">
                  <a:moveTo>
                    <a:pt x="212" y="205"/>
                  </a:moveTo>
                  <a:cubicBezTo>
                    <a:pt x="210" y="200"/>
                    <a:pt x="208" y="195"/>
                    <a:pt x="206" y="190"/>
                  </a:cubicBezTo>
                  <a:cubicBezTo>
                    <a:pt x="203" y="179"/>
                    <a:pt x="195" y="172"/>
                    <a:pt x="185" y="171"/>
                  </a:cubicBezTo>
                  <a:cubicBezTo>
                    <a:pt x="154" y="170"/>
                    <a:pt x="123" y="171"/>
                    <a:pt x="89" y="171"/>
                  </a:cubicBezTo>
                  <a:cubicBezTo>
                    <a:pt x="89" y="182"/>
                    <a:pt x="89" y="191"/>
                    <a:pt x="89" y="200"/>
                  </a:cubicBezTo>
                  <a:cubicBezTo>
                    <a:pt x="89" y="230"/>
                    <a:pt x="89" y="259"/>
                    <a:pt x="89" y="288"/>
                  </a:cubicBezTo>
                  <a:cubicBezTo>
                    <a:pt x="89" y="315"/>
                    <a:pt x="92" y="317"/>
                    <a:pt x="117" y="327"/>
                  </a:cubicBezTo>
                  <a:cubicBezTo>
                    <a:pt x="119" y="328"/>
                    <a:pt x="121" y="331"/>
                    <a:pt x="123" y="334"/>
                  </a:cubicBezTo>
                  <a:cubicBezTo>
                    <a:pt x="108" y="338"/>
                    <a:pt x="28" y="339"/>
                    <a:pt x="0" y="335"/>
                  </a:cubicBezTo>
                  <a:cubicBezTo>
                    <a:pt x="4" y="331"/>
                    <a:pt x="6" y="327"/>
                    <a:pt x="9" y="326"/>
                  </a:cubicBezTo>
                  <a:cubicBezTo>
                    <a:pt x="28" y="322"/>
                    <a:pt x="33" y="308"/>
                    <a:pt x="33" y="292"/>
                  </a:cubicBezTo>
                  <a:cubicBezTo>
                    <a:pt x="34" y="210"/>
                    <a:pt x="33" y="128"/>
                    <a:pt x="33" y="46"/>
                  </a:cubicBezTo>
                  <a:cubicBezTo>
                    <a:pt x="33" y="29"/>
                    <a:pt x="28" y="16"/>
                    <a:pt x="9" y="12"/>
                  </a:cubicBezTo>
                  <a:cubicBezTo>
                    <a:pt x="3" y="10"/>
                    <a:pt x="0" y="7"/>
                    <a:pt x="4" y="0"/>
                  </a:cubicBezTo>
                  <a:cubicBezTo>
                    <a:pt x="88" y="0"/>
                    <a:pt x="172" y="0"/>
                    <a:pt x="257" y="0"/>
                  </a:cubicBezTo>
                  <a:cubicBezTo>
                    <a:pt x="259" y="26"/>
                    <a:pt x="265" y="52"/>
                    <a:pt x="261" y="77"/>
                  </a:cubicBezTo>
                  <a:cubicBezTo>
                    <a:pt x="260" y="78"/>
                    <a:pt x="258" y="78"/>
                    <a:pt x="257" y="78"/>
                  </a:cubicBezTo>
                  <a:cubicBezTo>
                    <a:pt x="255" y="73"/>
                    <a:pt x="253" y="68"/>
                    <a:pt x="251" y="63"/>
                  </a:cubicBezTo>
                  <a:cubicBezTo>
                    <a:pt x="243" y="37"/>
                    <a:pt x="229" y="26"/>
                    <a:pt x="202" y="25"/>
                  </a:cubicBezTo>
                  <a:cubicBezTo>
                    <a:pt x="166" y="25"/>
                    <a:pt x="129" y="25"/>
                    <a:pt x="93" y="25"/>
                  </a:cubicBezTo>
                  <a:cubicBezTo>
                    <a:pt x="89" y="41"/>
                    <a:pt x="88" y="120"/>
                    <a:pt x="92" y="145"/>
                  </a:cubicBezTo>
                  <a:cubicBezTo>
                    <a:pt x="109" y="145"/>
                    <a:pt x="127" y="145"/>
                    <a:pt x="145" y="145"/>
                  </a:cubicBezTo>
                  <a:cubicBezTo>
                    <a:pt x="156" y="145"/>
                    <a:pt x="167" y="146"/>
                    <a:pt x="178" y="145"/>
                  </a:cubicBezTo>
                  <a:cubicBezTo>
                    <a:pt x="197" y="145"/>
                    <a:pt x="201" y="141"/>
                    <a:pt x="207" y="123"/>
                  </a:cubicBezTo>
                  <a:cubicBezTo>
                    <a:pt x="208" y="119"/>
                    <a:pt x="210" y="115"/>
                    <a:pt x="212" y="110"/>
                  </a:cubicBezTo>
                  <a:cubicBezTo>
                    <a:pt x="220" y="121"/>
                    <a:pt x="221" y="178"/>
                    <a:pt x="21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26">
              <a:extLst>
                <a:ext uri="{FF2B5EF4-FFF2-40B4-BE49-F238E27FC236}">
                  <a16:creationId xmlns:a16="http://schemas.microsoft.com/office/drawing/2014/main" id="{411F44BB-02C1-4D2B-B773-361164855940}"/>
                </a:ext>
              </a:extLst>
            </p:cNvPr>
            <p:cNvSpPr>
              <a:spLocks/>
            </p:cNvSpPr>
            <p:nvPr userDrawn="1"/>
          </p:nvSpPr>
          <p:spPr bwMode="auto">
            <a:xfrm>
              <a:off x="5761599" y="2763111"/>
              <a:ext cx="124849" cy="197159"/>
            </a:xfrm>
            <a:custGeom>
              <a:avLst/>
              <a:gdLst>
                <a:gd name="T0" fmla="*/ 194 w 221"/>
                <a:gd name="T1" fmla="*/ 5 h 349"/>
                <a:gd name="T2" fmla="*/ 197 w 221"/>
                <a:gd name="T3" fmla="*/ 13 h 349"/>
                <a:gd name="T4" fmla="*/ 197 w 221"/>
                <a:gd name="T5" fmla="*/ 107 h 349"/>
                <a:gd name="T6" fmla="*/ 187 w 221"/>
                <a:gd name="T7" fmla="*/ 115 h 349"/>
                <a:gd name="T8" fmla="*/ 183 w 221"/>
                <a:gd name="T9" fmla="*/ 94 h 349"/>
                <a:gd name="T10" fmla="*/ 129 w 221"/>
                <a:gd name="T11" fmla="*/ 31 h 349"/>
                <a:gd name="T12" fmla="*/ 85 w 221"/>
                <a:gd name="T13" fmla="*/ 31 h 349"/>
                <a:gd name="T14" fmla="*/ 76 w 221"/>
                <a:gd name="T15" fmla="*/ 114 h 349"/>
                <a:gd name="T16" fmla="*/ 106 w 221"/>
                <a:gd name="T17" fmla="*/ 133 h 349"/>
                <a:gd name="T18" fmla="*/ 182 w 221"/>
                <a:gd name="T19" fmla="*/ 185 h 349"/>
                <a:gd name="T20" fmla="*/ 213 w 221"/>
                <a:gd name="T21" fmla="*/ 274 h 349"/>
                <a:gd name="T22" fmla="*/ 144 w 221"/>
                <a:gd name="T23" fmla="*/ 342 h 349"/>
                <a:gd name="T24" fmla="*/ 60 w 221"/>
                <a:gd name="T25" fmla="*/ 333 h 349"/>
                <a:gd name="T26" fmla="*/ 21 w 221"/>
                <a:gd name="T27" fmla="*/ 341 h 349"/>
                <a:gd name="T28" fmla="*/ 14 w 221"/>
                <a:gd name="T29" fmla="*/ 343 h 349"/>
                <a:gd name="T30" fmla="*/ 11 w 221"/>
                <a:gd name="T31" fmla="*/ 337 h 349"/>
                <a:gd name="T32" fmla="*/ 11 w 221"/>
                <a:gd name="T33" fmla="*/ 239 h 349"/>
                <a:gd name="T34" fmla="*/ 21 w 221"/>
                <a:gd name="T35" fmla="*/ 229 h 349"/>
                <a:gd name="T36" fmla="*/ 26 w 221"/>
                <a:gd name="T37" fmla="*/ 253 h 349"/>
                <a:gd name="T38" fmla="*/ 91 w 221"/>
                <a:gd name="T39" fmla="*/ 322 h 349"/>
                <a:gd name="T40" fmla="*/ 165 w 221"/>
                <a:gd name="T41" fmla="*/ 276 h 349"/>
                <a:gd name="T42" fmla="*/ 152 w 221"/>
                <a:gd name="T43" fmla="*/ 236 h 349"/>
                <a:gd name="T44" fmla="*/ 119 w 221"/>
                <a:gd name="T45" fmla="*/ 207 h 349"/>
                <a:gd name="T46" fmla="*/ 54 w 221"/>
                <a:gd name="T47" fmla="*/ 168 h 349"/>
                <a:gd name="T48" fmla="*/ 13 w 221"/>
                <a:gd name="T49" fmla="*/ 63 h 349"/>
                <a:gd name="T50" fmla="*/ 100 w 221"/>
                <a:gd name="T51" fmla="*/ 3 h 349"/>
                <a:gd name="T52" fmla="*/ 148 w 221"/>
                <a:gd name="T53" fmla="*/ 14 h 349"/>
                <a:gd name="T54" fmla="*/ 188 w 221"/>
                <a:gd name="T55" fmla="*/ 6 h 349"/>
                <a:gd name="T56" fmla="*/ 194 w 221"/>
                <a:gd name="T57" fmla="*/ 5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49">
                  <a:moveTo>
                    <a:pt x="194" y="5"/>
                  </a:moveTo>
                  <a:cubicBezTo>
                    <a:pt x="195" y="8"/>
                    <a:pt x="197" y="10"/>
                    <a:pt x="197" y="13"/>
                  </a:cubicBezTo>
                  <a:cubicBezTo>
                    <a:pt x="197" y="44"/>
                    <a:pt x="197" y="76"/>
                    <a:pt x="197" y="107"/>
                  </a:cubicBezTo>
                  <a:cubicBezTo>
                    <a:pt x="197" y="113"/>
                    <a:pt x="196" y="118"/>
                    <a:pt x="187" y="115"/>
                  </a:cubicBezTo>
                  <a:cubicBezTo>
                    <a:pt x="186" y="108"/>
                    <a:pt x="184" y="101"/>
                    <a:pt x="183" y="94"/>
                  </a:cubicBezTo>
                  <a:cubicBezTo>
                    <a:pt x="175" y="65"/>
                    <a:pt x="157" y="43"/>
                    <a:pt x="129" y="31"/>
                  </a:cubicBezTo>
                  <a:cubicBezTo>
                    <a:pt x="115" y="25"/>
                    <a:pt x="99" y="25"/>
                    <a:pt x="85" y="31"/>
                  </a:cubicBezTo>
                  <a:cubicBezTo>
                    <a:pt x="49" y="48"/>
                    <a:pt x="44" y="88"/>
                    <a:pt x="76" y="114"/>
                  </a:cubicBezTo>
                  <a:cubicBezTo>
                    <a:pt x="85" y="122"/>
                    <a:pt x="96" y="127"/>
                    <a:pt x="106" y="133"/>
                  </a:cubicBezTo>
                  <a:cubicBezTo>
                    <a:pt x="132" y="150"/>
                    <a:pt x="158" y="165"/>
                    <a:pt x="182" y="185"/>
                  </a:cubicBezTo>
                  <a:cubicBezTo>
                    <a:pt x="210" y="207"/>
                    <a:pt x="221" y="238"/>
                    <a:pt x="213" y="274"/>
                  </a:cubicBezTo>
                  <a:cubicBezTo>
                    <a:pt x="204" y="310"/>
                    <a:pt x="180" y="334"/>
                    <a:pt x="144" y="342"/>
                  </a:cubicBezTo>
                  <a:cubicBezTo>
                    <a:pt x="116" y="349"/>
                    <a:pt x="87" y="345"/>
                    <a:pt x="60" y="333"/>
                  </a:cubicBezTo>
                  <a:cubicBezTo>
                    <a:pt x="38" y="323"/>
                    <a:pt x="38" y="324"/>
                    <a:pt x="21" y="341"/>
                  </a:cubicBezTo>
                  <a:cubicBezTo>
                    <a:pt x="20" y="343"/>
                    <a:pt x="17" y="342"/>
                    <a:pt x="14" y="343"/>
                  </a:cubicBezTo>
                  <a:cubicBezTo>
                    <a:pt x="13" y="340"/>
                    <a:pt x="11" y="339"/>
                    <a:pt x="11" y="337"/>
                  </a:cubicBezTo>
                  <a:cubicBezTo>
                    <a:pt x="11" y="304"/>
                    <a:pt x="11" y="272"/>
                    <a:pt x="11" y="239"/>
                  </a:cubicBezTo>
                  <a:cubicBezTo>
                    <a:pt x="11" y="233"/>
                    <a:pt x="10" y="226"/>
                    <a:pt x="21" y="229"/>
                  </a:cubicBezTo>
                  <a:cubicBezTo>
                    <a:pt x="22" y="237"/>
                    <a:pt x="24" y="245"/>
                    <a:pt x="26" y="253"/>
                  </a:cubicBezTo>
                  <a:cubicBezTo>
                    <a:pt x="35" y="288"/>
                    <a:pt x="56" y="312"/>
                    <a:pt x="91" y="322"/>
                  </a:cubicBezTo>
                  <a:cubicBezTo>
                    <a:pt x="130" y="333"/>
                    <a:pt x="158" y="302"/>
                    <a:pt x="165" y="276"/>
                  </a:cubicBezTo>
                  <a:cubicBezTo>
                    <a:pt x="168" y="261"/>
                    <a:pt x="163" y="247"/>
                    <a:pt x="152" y="236"/>
                  </a:cubicBezTo>
                  <a:cubicBezTo>
                    <a:pt x="142" y="225"/>
                    <a:pt x="131" y="215"/>
                    <a:pt x="119" y="207"/>
                  </a:cubicBezTo>
                  <a:cubicBezTo>
                    <a:pt x="98" y="193"/>
                    <a:pt x="76" y="181"/>
                    <a:pt x="54" y="168"/>
                  </a:cubicBezTo>
                  <a:cubicBezTo>
                    <a:pt x="16" y="144"/>
                    <a:pt x="0" y="105"/>
                    <a:pt x="13" y="63"/>
                  </a:cubicBezTo>
                  <a:cubicBezTo>
                    <a:pt x="25" y="25"/>
                    <a:pt x="60" y="0"/>
                    <a:pt x="100" y="3"/>
                  </a:cubicBezTo>
                  <a:cubicBezTo>
                    <a:pt x="116" y="4"/>
                    <a:pt x="132" y="9"/>
                    <a:pt x="148" y="14"/>
                  </a:cubicBezTo>
                  <a:cubicBezTo>
                    <a:pt x="172" y="22"/>
                    <a:pt x="171" y="23"/>
                    <a:pt x="188" y="6"/>
                  </a:cubicBezTo>
                  <a:cubicBezTo>
                    <a:pt x="189" y="5"/>
                    <a:pt x="191" y="6"/>
                    <a:pt x="19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27">
              <a:extLst>
                <a:ext uri="{FF2B5EF4-FFF2-40B4-BE49-F238E27FC236}">
                  <a16:creationId xmlns:a16="http://schemas.microsoft.com/office/drawing/2014/main" id="{5E926C91-B4C3-4A07-9AA0-FD94A5B29D31}"/>
                </a:ext>
              </a:extLst>
            </p:cNvPr>
            <p:cNvSpPr>
              <a:spLocks/>
            </p:cNvSpPr>
            <p:nvPr userDrawn="1"/>
          </p:nvSpPr>
          <p:spPr bwMode="auto">
            <a:xfrm>
              <a:off x="6075698" y="2413422"/>
              <a:ext cx="123154" cy="194900"/>
            </a:xfrm>
            <a:custGeom>
              <a:avLst/>
              <a:gdLst>
                <a:gd name="T0" fmla="*/ 190 w 218"/>
                <a:gd name="T1" fmla="*/ 113 h 344"/>
                <a:gd name="T2" fmla="*/ 180 w 218"/>
                <a:gd name="T3" fmla="*/ 105 h 344"/>
                <a:gd name="T4" fmla="*/ 147 w 218"/>
                <a:gd name="T5" fmla="*/ 43 h 344"/>
                <a:gd name="T6" fmla="*/ 93 w 218"/>
                <a:gd name="T7" fmla="*/ 25 h 344"/>
                <a:gd name="T8" fmla="*/ 59 w 218"/>
                <a:gd name="T9" fmla="*/ 99 h 344"/>
                <a:gd name="T10" fmla="*/ 97 w 218"/>
                <a:gd name="T11" fmla="*/ 130 h 344"/>
                <a:gd name="T12" fmla="*/ 184 w 218"/>
                <a:gd name="T13" fmla="*/ 190 h 344"/>
                <a:gd name="T14" fmla="*/ 204 w 218"/>
                <a:gd name="T15" fmla="*/ 283 h 344"/>
                <a:gd name="T16" fmla="*/ 123 w 218"/>
                <a:gd name="T17" fmla="*/ 343 h 344"/>
                <a:gd name="T18" fmla="*/ 50 w 218"/>
                <a:gd name="T19" fmla="*/ 329 h 344"/>
                <a:gd name="T20" fmla="*/ 19 w 218"/>
                <a:gd name="T21" fmla="*/ 336 h 344"/>
                <a:gd name="T22" fmla="*/ 10 w 218"/>
                <a:gd name="T23" fmla="*/ 342 h 344"/>
                <a:gd name="T24" fmla="*/ 9 w 218"/>
                <a:gd name="T25" fmla="*/ 227 h 344"/>
                <a:gd name="T26" fmla="*/ 19 w 218"/>
                <a:gd name="T27" fmla="*/ 237 h 344"/>
                <a:gd name="T28" fmla="*/ 50 w 218"/>
                <a:gd name="T29" fmla="*/ 300 h 344"/>
                <a:gd name="T30" fmla="*/ 83 w 218"/>
                <a:gd name="T31" fmla="*/ 319 h 344"/>
                <a:gd name="T32" fmla="*/ 159 w 218"/>
                <a:gd name="T33" fmla="*/ 278 h 344"/>
                <a:gd name="T34" fmla="*/ 145 w 218"/>
                <a:gd name="T35" fmla="*/ 231 h 344"/>
                <a:gd name="T36" fmla="*/ 90 w 218"/>
                <a:gd name="T37" fmla="*/ 190 h 344"/>
                <a:gd name="T38" fmla="*/ 46 w 218"/>
                <a:gd name="T39" fmla="*/ 163 h 344"/>
                <a:gd name="T40" fmla="*/ 4 w 218"/>
                <a:gd name="T41" fmla="*/ 83 h 344"/>
                <a:gd name="T42" fmla="*/ 66 w 218"/>
                <a:gd name="T43" fmla="*/ 5 h 344"/>
                <a:gd name="T44" fmla="*/ 117 w 218"/>
                <a:gd name="T45" fmla="*/ 4 h 344"/>
                <a:gd name="T46" fmla="*/ 146 w 218"/>
                <a:gd name="T47" fmla="*/ 13 h 344"/>
                <a:gd name="T48" fmla="*/ 182 w 218"/>
                <a:gd name="T49" fmla="*/ 7 h 344"/>
                <a:gd name="T50" fmla="*/ 190 w 218"/>
                <a:gd name="T51" fmla="*/ 6 h 344"/>
                <a:gd name="T52" fmla="*/ 190 w 218"/>
                <a:gd name="T53" fmla="*/ 11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8" h="344">
                  <a:moveTo>
                    <a:pt x="190" y="113"/>
                  </a:moveTo>
                  <a:cubicBezTo>
                    <a:pt x="181" y="115"/>
                    <a:pt x="180" y="110"/>
                    <a:pt x="180" y="105"/>
                  </a:cubicBezTo>
                  <a:cubicBezTo>
                    <a:pt x="178" y="79"/>
                    <a:pt x="166" y="59"/>
                    <a:pt x="147" y="43"/>
                  </a:cubicBezTo>
                  <a:cubicBezTo>
                    <a:pt x="131" y="30"/>
                    <a:pt x="114" y="23"/>
                    <a:pt x="93" y="25"/>
                  </a:cubicBezTo>
                  <a:cubicBezTo>
                    <a:pt x="58" y="29"/>
                    <a:pt x="39" y="70"/>
                    <a:pt x="59" y="99"/>
                  </a:cubicBezTo>
                  <a:cubicBezTo>
                    <a:pt x="68" y="113"/>
                    <a:pt x="82" y="122"/>
                    <a:pt x="97" y="130"/>
                  </a:cubicBezTo>
                  <a:cubicBezTo>
                    <a:pt x="129" y="146"/>
                    <a:pt x="159" y="164"/>
                    <a:pt x="184" y="190"/>
                  </a:cubicBezTo>
                  <a:cubicBezTo>
                    <a:pt x="210" y="217"/>
                    <a:pt x="218" y="248"/>
                    <a:pt x="204" y="283"/>
                  </a:cubicBezTo>
                  <a:cubicBezTo>
                    <a:pt x="189" y="319"/>
                    <a:pt x="162" y="340"/>
                    <a:pt x="123" y="343"/>
                  </a:cubicBezTo>
                  <a:cubicBezTo>
                    <a:pt x="98" y="344"/>
                    <a:pt x="73" y="341"/>
                    <a:pt x="50" y="329"/>
                  </a:cubicBezTo>
                  <a:cubicBezTo>
                    <a:pt x="33" y="321"/>
                    <a:pt x="33" y="321"/>
                    <a:pt x="19" y="336"/>
                  </a:cubicBezTo>
                  <a:cubicBezTo>
                    <a:pt x="17" y="338"/>
                    <a:pt x="14" y="340"/>
                    <a:pt x="10" y="342"/>
                  </a:cubicBezTo>
                  <a:cubicBezTo>
                    <a:pt x="5" y="325"/>
                    <a:pt x="5" y="244"/>
                    <a:pt x="9" y="227"/>
                  </a:cubicBezTo>
                  <a:cubicBezTo>
                    <a:pt x="19" y="224"/>
                    <a:pt x="18" y="232"/>
                    <a:pt x="19" y="237"/>
                  </a:cubicBezTo>
                  <a:cubicBezTo>
                    <a:pt x="22" y="262"/>
                    <a:pt x="31" y="284"/>
                    <a:pt x="50" y="300"/>
                  </a:cubicBezTo>
                  <a:cubicBezTo>
                    <a:pt x="60" y="308"/>
                    <a:pt x="71" y="315"/>
                    <a:pt x="83" y="319"/>
                  </a:cubicBezTo>
                  <a:cubicBezTo>
                    <a:pt x="113" y="330"/>
                    <a:pt x="151" y="309"/>
                    <a:pt x="159" y="278"/>
                  </a:cubicBezTo>
                  <a:cubicBezTo>
                    <a:pt x="163" y="260"/>
                    <a:pt x="158" y="243"/>
                    <a:pt x="145" y="231"/>
                  </a:cubicBezTo>
                  <a:cubicBezTo>
                    <a:pt x="128" y="216"/>
                    <a:pt x="109" y="203"/>
                    <a:pt x="90" y="190"/>
                  </a:cubicBezTo>
                  <a:cubicBezTo>
                    <a:pt x="76" y="181"/>
                    <a:pt x="61" y="173"/>
                    <a:pt x="46" y="163"/>
                  </a:cubicBezTo>
                  <a:cubicBezTo>
                    <a:pt x="17" y="145"/>
                    <a:pt x="0" y="118"/>
                    <a:pt x="4" y="83"/>
                  </a:cubicBezTo>
                  <a:cubicBezTo>
                    <a:pt x="8" y="45"/>
                    <a:pt x="28" y="16"/>
                    <a:pt x="66" y="5"/>
                  </a:cubicBezTo>
                  <a:cubicBezTo>
                    <a:pt x="82" y="0"/>
                    <a:pt x="100" y="2"/>
                    <a:pt x="117" y="4"/>
                  </a:cubicBezTo>
                  <a:cubicBezTo>
                    <a:pt x="127" y="4"/>
                    <a:pt x="136" y="9"/>
                    <a:pt x="146" y="13"/>
                  </a:cubicBezTo>
                  <a:cubicBezTo>
                    <a:pt x="159" y="18"/>
                    <a:pt x="172" y="24"/>
                    <a:pt x="182" y="7"/>
                  </a:cubicBezTo>
                  <a:cubicBezTo>
                    <a:pt x="183" y="6"/>
                    <a:pt x="187" y="6"/>
                    <a:pt x="190" y="6"/>
                  </a:cubicBezTo>
                  <a:cubicBezTo>
                    <a:pt x="190" y="42"/>
                    <a:pt x="190" y="78"/>
                    <a:pt x="19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28">
              <a:extLst>
                <a:ext uri="{FF2B5EF4-FFF2-40B4-BE49-F238E27FC236}">
                  <a16:creationId xmlns:a16="http://schemas.microsoft.com/office/drawing/2014/main" id="{A46D3D2A-EBDD-46E0-8F33-DE2656E43484}"/>
                </a:ext>
              </a:extLst>
            </p:cNvPr>
            <p:cNvSpPr>
              <a:spLocks/>
            </p:cNvSpPr>
            <p:nvPr userDrawn="1"/>
          </p:nvSpPr>
          <p:spPr bwMode="auto">
            <a:xfrm>
              <a:off x="5527720" y="2415117"/>
              <a:ext cx="183036" cy="193205"/>
            </a:xfrm>
            <a:custGeom>
              <a:avLst/>
              <a:gdLst>
                <a:gd name="T0" fmla="*/ 0 w 323"/>
                <a:gd name="T1" fmla="*/ 6 h 341"/>
                <a:gd name="T2" fmla="*/ 121 w 323"/>
                <a:gd name="T3" fmla="*/ 7 h 341"/>
                <a:gd name="T4" fmla="*/ 112 w 323"/>
                <a:gd name="T5" fmla="*/ 12 h 341"/>
                <a:gd name="T6" fmla="*/ 98 w 323"/>
                <a:gd name="T7" fmla="*/ 42 h 341"/>
                <a:gd name="T8" fmla="*/ 114 w 323"/>
                <a:gd name="T9" fmla="*/ 79 h 341"/>
                <a:gd name="T10" fmla="*/ 178 w 323"/>
                <a:gd name="T11" fmla="*/ 223 h 341"/>
                <a:gd name="T12" fmla="*/ 183 w 323"/>
                <a:gd name="T13" fmla="*/ 235 h 341"/>
                <a:gd name="T14" fmla="*/ 191 w 323"/>
                <a:gd name="T15" fmla="*/ 217 h 341"/>
                <a:gd name="T16" fmla="*/ 260 w 323"/>
                <a:gd name="T17" fmla="*/ 47 h 341"/>
                <a:gd name="T18" fmla="*/ 247 w 323"/>
                <a:gd name="T19" fmla="*/ 10 h 341"/>
                <a:gd name="T20" fmla="*/ 245 w 323"/>
                <a:gd name="T21" fmla="*/ 7 h 341"/>
                <a:gd name="T22" fmla="*/ 323 w 323"/>
                <a:gd name="T23" fmla="*/ 4 h 341"/>
                <a:gd name="T24" fmla="*/ 320 w 323"/>
                <a:gd name="T25" fmla="*/ 12 h 341"/>
                <a:gd name="T26" fmla="*/ 291 w 323"/>
                <a:gd name="T27" fmla="*/ 47 h 341"/>
                <a:gd name="T28" fmla="*/ 247 w 323"/>
                <a:gd name="T29" fmla="*/ 158 h 341"/>
                <a:gd name="T30" fmla="*/ 181 w 323"/>
                <a:gd name="T31" fmla="*/ 325 h 341"/>
                <a:gd name="T32" fmla="*/ 178 w 323"/>
                <a:gd name="T33" fmla="*/ 333 h 341"/>
                <a:gd name="T34" fmla="*/ 162 w 323"/>
                <a:gd name="T35" fmla="*/ 333 h 341"/>
                <a:gd name="T36" fmla="*/ 157 w 323"/>
                <a:gd name="T37" fmla="*/ 322 h 341"/>
                <a:gd name="T38" fmla="*/ 38 w 323"/>
                <a:gd name="T39" fmla="*/ 45 h 341"/>
                <a:gd name="T40" fmla="*/ 0 w 323"/>
                <a:gd name="T41" fmla="*/ 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41">
                  <a:moveTo>
                    <a:pt x="0" y="6"/>
                  </a:moveTo>
                  <a:cubicBezTo>
                    <a:pt x="24" y="1"/>
                    <a:pt x="104" y="1"/>
                    <a:pt x="121" y="7"/>
                  </a:cubicBezTo>
                  <a:cubicBezTo>
                    <a:pt x="117" y="9"/>
                    <a:pt x="115" y="11"/>
                    <a:pt x="112" y="12"/>
                  </a:cubicBezTo>
                  <a:cubicBezTo>
                    <a:pt x="93" y="18"/>
                    <a:pt x="90" y="24"/>
                    <a:pt x="98" y="42"/>
                  </a:cubicBezTo>
                  <a:cubicBezTo>
                    <a:pt x="103" y="55"/>
                    <a:pt x="109" y="67"/>
                    <a:pt x="114" y="79"/>
                  </a:cubicBezTo>
                  <a:cubicBezTo>
                    <a:pt x="136" y="127"/>
                    <a:pt x="157" y="175"/>
                    <a:pt x="178" y="223"/>
                  </a:cubicBezTo>
                  <a:cubicBezTo>
                    <a:pt x="179" y="226"/>
                    <a:pt x="181" y="229"/>
                    <a:pt x="183" y="235"/>
                  </a:cubicBezTo>
                  <a:cubicBezTo>
                    <a:pt x="187" y="227"/>
                    <a:pt x="189" y="222"/>
                    <a:pt x="191" y="217"/>
                  </a:cubicBezTo>
                  <a:cubicBezTo>
                    <a:pt x="214" y="160"/>
                    <a:pt x="237" y="104"/>
                    <a:pt x="260" y="47"/>
                  </a:cubicBezTo>
                  <a:cubicBezTo>
                    <a:pt x="269" y="23"/>
                    <a:pt x="269" y="23"/>
                    <a:pt x="247" y="10"/>
                  </a:cubicBezTo>
                  <a:cubicBezTo>
                    <a:pt x="246" y="10"/>
                    <a:pt x="245" y="8"/>
                    <a:pt x="245" y="7"/>
                  </a:cubicBezTo>
                  <a:cubicBezTo>
                    <a:pt x="255" y="1"/>
                    <a:pt x="291" y="0"/>
                    <a:pt x="323" y="4"/>
                  </a:cubicBezTo>
                  <a:cubicBezTo>
                    <a:pt x="322" y="7"/>
                    <a:pt x="321" y="12"/>
                    <a:pt x="320" y="12"/>
                  </a:cubicBezTo>
                  <a:cubicBezTo>
                    <a:pt x="303" y="18"/>
                    <a:pt x="297" y="32"/>
                    <a:pt x="291" y="47"/>
                  </a:cubicBezTo>
                  <a:cubicBezTo>
                    <a:pt x="276" y="84"/>
                    <a:pt x="262" y="121"/>
                    <a:pt x="247" y="158"/>
                  </a:cubicBezTo>
                  <a:cubicBezTo>
                    <a:pt x="225" y="214"/>
                    <a:pt x="203" y="269"/>
                    <a:pt x="181" y="325"/>
                  </a:cubicBezTo>
                  <a:cubicBezTo>
                    <a:pt x="180" y="328"/>
                    <a:pt x="179" y="330"/>
                    <a:pt x="178" y="333"/>
                  </a:cubicBezTo>
                  <a:cubicBezTo>
                    <a:pt x="173" y="341"/>
                    <a:pt x="167" y="341"/>
                    <a:pt x="162" y="333"/>
                  </a:cubicBezTo>
                  <a:cubicBezTo>
                    <a:pt x="160" y="329"/>
                    <a:pt x="158" y="325"/>
                    <a:pt x="157" y="322"/>
                  </a:cubicBezTo>
                  <a:cubicBezTo>
                    <a:pt x="117" y="230"/>
                    <a:pt x="77" y="137"/>
                    <a:pt x="38" y="45"/>
                  </a:cubicBezTo>
                  <a:cubicBezTo>
                    <a:pt x="31" y="28"/>
                    <a:pt x="19" y="1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29">
              <a:extLst>
                <a:ext uri="{FF2B5EF4-FFF2-40B4-BE49-F238E27FC236}">
                  <a16:creationId xmlns:a16="http://schemas.microsoft.com/office/drawing/2014/main" id="{18852D9F-D721-42D6-96CB-74CB69F2610B}"/>
                </a:ext>
              </a:extLst>
            </p:cNvPr>
            <p:cNvSpPr>
              <a:spLocks/>
            </p:cNvSpPr>
            <p:nvPr userDrawn="1"/>
          </p:nvSpPr>
          <p:spPr bwMode="auto">
            <a:xfrm>
              <a:off x="6299973" y="2417376"/>
              <a:ext cx="164958" cy="189815"/>
            </a:xfrm>
            <a:custGeom>
              <a:avLst/>
              <a:gdLst>
                <a:gd name="T0" fmla="*/ 175 w 292"/>
                <a:gd name="T1" fmla="*/ 24 h 335"/>
                <a:gd name="T2" fmla="*/ 174 w 292"/>
                <a:gd name="T3" fmla="*/ 45 h 335"/>
                <a:gd name="T4" fmla="*/ 174 w 292"/>
                <a:gd name="T5" fmla="*/ 283 h 335"/>
                <a:gd name="T6" fmla="*/ 207 w 292"/>
                <a:gd name="T7" fmla="*/ 326 h 335"/>
                <a:gd name="T8" fmla="*/ 200 w 292"/>
                <a:gd name="T9" fmla="*/ 334 h 335"/>
                <a:gd name="T10" fmla="*/ 172 w 292"/>
                <a:gd name="T11" fmla="*/ 334 h 335"/>
                <a:gd name="T12" fmla="*/ 98 w 292"/>
                <a:gd name="T13" fmla="*/ 334 h 335"/>
                <a:gd name="T14" fmla="*/ 88 w 292"/>
                <a:gd name="T15" fmla="*/ 324 h 335"/>
                <a:gd name="T16" fmla="*/ 98 w 292"/>
                <a:gd name="T17" fmla="*/ 322 h 335"/>
                <a:gd name="T18" fmla="*/ 118 w 292"/>
                <a:gd name="T19" fmla="*/ 295 h 335"/>
                <a:gd name="T20" fmla="*/ 118 w 292"/>
                <a:gd name="T21" fmla="*/ 25 h 335"/>
                <a:gd name="T22" fmla="*/ 39 w 292"/>
                <a:gd name="T23" fmla="*/ 27 h 335"/>
                <a:gd name="T24" fmla="*/ 16 w 292"/>
                <a:gd name="T25" fmla="*/ 53 h 335"/>
                <a:gd name="T26" fmla="*/ 9 w 292"/>
                <a:gd name="T27" fmla="*/ 78 h 335"/>
                <a:gd name="T28" fmla="*/ 6 w 292"/>
                <a:gd name="T29" fmla="*/ 0 h 335"/>
                <a:gd name="T30" fmla="*/ 285 w 292"/>
                <a:gd name="T31" fmla="*/ 0 h 335"/>
                <a:gd name="T32" fmla="*/ 283 w 292"/>
                <a:gd name="T33" fmla="*/ 81 h 335"/>
                <a:gd name="T34" fmla="*/ 278 w 292"/>
                <a:gd name="T35" fmla="*/ 63 h 335"/>
                <a:gd name="T36" fmla="*/ 230 w 292"/>
                <a:gd name="T37" fmla="*/ 24 h 335"/>
                <a:gd name="T38" fmla="*/ 175 w 292"/>
                <a:gd name="T39" fmla="*/ 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5">
                  <a:moveTo>
                    <a:pt x="175" y="24"/>
                  </a:moveTo>
                  <a:cubicBezTo>
                    <a:pt x="175" y="32"/>
                    <a:pt x="174" y="39"/>
                    <a:pt x="174" y="45"/>
                  </a:cubicBezTo>
                  <a:cubicBezTo>
                    <a:pt x="174" y="125"/>
                    <a:pt x="174" y="204"/>
                    <a:pt x="174" y="283"/>
                  </a:cubicBezTo>
                  <a:cubicBezTo>
                    <a:pt x="174" y="313"/>
                    <a:pt x="178" y="317"/>
                    <a:pt x="207" y="326"/>
                  </a:cubicBezTo>
                  <a:cubicBezTo>
                    <a:pt x="204" y="329"/>
                    <a:pt x="202" y="333"/>
                    <a:pt x="200" y="334"/>
                  </a:cubicBezTo>
                  <a:cubicBezTo>
                    <a:pt x="191" y="335"/>
                    <a:pt x="182" y="334"/>
                    <a:pt x="172" y="334"/>
                  </a:cubicBezTo>
                  <a:cubicBezTo>
                    <a:pt x="148" y="334"/>
                    <a:pt x="123" y="334"/>
                    <a:pt x="98" y="334"/>
                  </a:cubicBezTo>
                  <a:cubicBezTo>
                    <a:pt x="93" y="334"/>
                    <a:pt x="85" y="335"/>
                    <a:pt x="88" y="324"/>
                  </a:cubicBezTo>
                  <a:cubicBezTo>
                    <a:pt x="91" y="323"/>
                    <a:pt x="95" y="323"/>
                    <a:pt x="98" y="322"/>
                  </a:cubicBezTo>
                  <a:cubicBezTo>
                    <a:pt x="111" y="318"/>
                    <a:pt x="118" y="308"/>
                    <a:pt x="118" y="295"/>
                  </a:cubicBezTo>
                  <a:cubicBezTo>
                    <a:pt x="118" y="206"/>
                    <a:pt x="118" y="117"/>
                    <a:pt x="118" y="25"/>
                  </a:cubicBezTo>
                  <a:cubicBezTo>
                    <a:pt x="91" y="24"/>
                    <a:pt x="65" y="21"/>
                    <a:pt x="39" y="27"/>
                  </a:cubicBezTo>
                  <a:cubicBezTo>
                    <a:pt x="26" y="31"/>
                    <a:pt x="20" y="41"/>
                    <a:pt x="16" y="53"/>
                  </a:cubicBezTo>
                  <a:cubicBezTo>
                    <a:pt x="13" y="61"/>
                    <a:pt x="12" y="69"/>
                    <a:pt x="9" y="78"/>
                  </a:cubicBezTo>
                  <a:cubicBezTo>
                    <a:pt x="1" y="68"/>
                    <a:pt x="0" y="44"/>
                    <a:pt x="6" y="0"/>
                  </a:cubicBezTo>
                  <a:cubicBezTo>
                    <a:pt x="99" y="0"/>
                    <a:pt x="192" y="0"/>
                    <a:pt x="285" y="0"/>
                  </a:cubicBezTo>
                  <a:cubicBezTo>
                    <a:pt x="292" y="39"/>
                    <a:pt x="292" y="65"/>
                    <a:pt x="283" y="81"/>
                  </a:cubicBezTo>
                  <a:cubicBezTo>
                    <a:pt x="281" y="73"/>
                    <a:pt x="280" y="68"/>
                    <a:pt x="278" y="63"/>
                  </a:cubicBezTo>
                  <a:cubicBezTo>
                    <a:pt x="271" y="33"/>
                    <a:pt x="261" y="24"/>
                    <a:pt x="230" y="24"/>
                  </a:cubicBezTo>
                  <a:cubicBezTo>
                    <a:pt x="212" y="23"/>
                    <a:pt x="194" y="24"/>
                    <a:pt x="17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30">
              <a:extLst>
                <a:ext uri="{FF2B5EF4-FFF2-40B4-BE49-F238E27FC236}">
                  <a16:creationId xmlns:a16="http://schemas.microsoft.com/office/drawing/2014/main" id="{9E422043-27F5-44DD-9B33-00B2037EDC29}"/>
                </a:ext>
              </a:extLst>
            </p:cNvPr>
            <p:cNvSpPr>
              <a:spLocks/>
            </p:cNvSpPr>
            <p:nvPr userDrawn="1"/>
          </p:nvSpPr>
          <p:spPr bwMode="auto">
            <a:xfrm>
              <a:off x="5906785" y="2765936"/>
              <a:ext cx="155919" cy="191510"/>
            </a:xfrm>
            <a:custGeom>
              <a:avLst/>
              <a:gdLst>
                <a:gd name="T0" fmla="*/ 275 w 275"/>
                <a:gd name="T1" fmla="*/ 247 h 339"/>
                <a:gd name="T2" fmla="*/ 248 w 275"/>
                <a:gd name="T3" fmla="*/ 337 h 339"/>
                <a:gd name="T4" fmla="*/ 232 w 275"/>
                <a:gd name="T5" fmla="*/ 338 h 339"/>
                <a:gd name="T6" fmla="*/ 20 w 275"/>
                <a:gd name="T7" fmla="*/ 338 h 339"/>
                <a:gd name="T8" fmla="*/ 6 w 275"/>
                <a:gd name="T9" fmla="*/ 337 h 339"/>
                <a:gd name="T10" fmla="*/ 1 w 275"/>
                <a:gd name="T11" fmla="*/ 330 h 339"/>
                <a:gd name="T12" fmla="*/ 36 w 275"/>
                <a:gd name="T13" fmla="*/ 280 h 339"/>
                <a:gd name="T14" fmla="*/ 36 w 275"/>
                <a:gd name="T15" fmla="*/ 56 h 339"/>
                <a:gd name="T16" fmla="*/ 35 w 275"/>
                <a:gd name="T17" fmla="*/ 38 h 339"/>
                <a:gd name="T18" fmla="*/ 11 w 275"/>
                <a:gd name="T19" fmla="*/ 12 h 339"/>
                <a:gd name="T20" fmla="*/ 0 w 275"/>
                <a:gd name="T21" fmla="*/ 8 h 339"/>
                <a:gd name="T22" fmla="*/ 9 w 275"/>
                <a:gd name="T23" fmla="*/ 0 h 339"/>
                <a:gd name="T24" fmla="*/ 118 w 275"/>
                <a:gd name="T25" fmla="*/ 0 h 339"/>
                <a:gd name="T26" fmla="*/ 126 w 275"/>
                <a:gd name="T27" fmla="*/ 6 h 339"/>
                <a:gd name="T28" fmla="*/ 123 w 275"/>
                <a:gd name="T29" fmla="*/ 11 h 339"/>
                <a:gd name="T30" fmla="*/ 92 w 275"/>
                <a:gd name="T31" fmla="*/ 52 h 339"/>
                <a:gd name="T32" fmla="*/ 92 w 275"/>
                <a:gd name="T33" fmla="*/ 282 h 339"/>
                <a:gd name="T34" fmla="*/ 92 w 275"/>
                <a:gd name="T35" fmla="*/ 292 h 339"/>
                <a:gd name="T36" fmla="*/ 113 w 275"/>
                <a:gd name="T37" fmla="*/ 311 h 339"/>
                <a:gd name="T38" fmla="*/ 195 w 275"/>
                <a:gd name="T39" fmla="*/ 311 h 339"/>
                <a:gd name="T40" fmla="*/ 250 w 275"/>
                <a:gd name="T41" fmla="*/ 276 h 339"/>
                <a:gd name="T42" fmla="*/ 262 w 275"/>
                <a:gd name="T43" fmla="*/ 251 h 339"/>
                <a:gd name="T44" fmla="*/ 270 w 275"/>
                <a:gd name="T45" fmla="*/ 243 h 339"/>
                <a:gd name="T46" fmla="*/ 275 w 275"/>
                <a:gd name="T47" fmla="*/ 24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5" h="339">
                  <a:moveTo>
                    <a:pt x="275" y="247"/>
                  </a:moveTo>
                  <a:cubicBezTo>
                    <a:pt x="266" y="277"/>
                    <a:pt x="257" y="306"/>
                    <a:pt x="248" y="337"/>
                  </a:cubicBezTo>
                  <a:cubicBezTo>
                    <a:pt x="242" y="337"/>
                    <a:pt x="237" y="338"/>
                    <a:pt x="232" y="338"/>
                  </a:cubicBezTo>
                  <a:cubicBezTo>
                    <a:pt x="161" y="338"/>
                    <a:pt x="91" y="338"/>
                    <a:pt x="20" y="338"/>
                  </a:cubicBezTo>
                  <a:cubicBezTo>
                    <a:pt x="15" y="338"/>
                    <a:pt x="11" y="339"/>
                    <a:pt x="6" y="337"/>
                  </a:cubicBezTo>
                  <a:cubicBezTo>
                    <a:pt x="4" y="337"/>
                    <a:pt x="3" y="333"/>
                    <a:pt x="1" y="330"/>
                  </a:cubicBezTo>
                  <a:cubicBezTo>
                    <a:pt x="33" y="319"/>
                    <a:pt x="36" y="314"/>
                    <a:pt x="36" y="280"/>
                  </a:cubicBezTo>
                  <a:cubicBezTo>
                    <a:pt x="36" y="205"/>
                    <a:pt x="36" y="131"/>
                    <a:pt x="36" y="56"/>
                  </a:cubicBezTo>
                  <a:cubicBezTo>
                    <a:pt x="36" y="50"/>
                    <a:pt x="36" y="44"/>
                    <a:pt x="35" y="38"/>
                  </a:cubicBezTo>
                  <a:cubicBezTo>
                    <a:pt x="33" y="24"/>
                    <a:pt x="25" y="15"/>
                    <a:pt x="11" y="12"/>
                  </a:cubicBezTo>
                  <a:cubicBezTo>
                    <a:pt x="8" y="12"/>
                    <a:pt x="5" y="10"/>
                    <a:pt x="0" y="8"/>
                  </a:cubicBezTo>
                  <a:cubicBezTo>
                    <a:pt x="4" y="5"/>
                    <a:pt x="6" y="0"/>
                    <a:pt x="9" y="0"/>
                  </a:cubicBezTo>
                  <a:cubicBezTo>
                    <a:pt x="45" y="0"/>
                    <a:pt x="82" y="0"/>
                    <a:pt x="118" y="0"/>
                  </a:cubicBezTo>
                  <a:cubicBezTo>
                    <a:pt x="121" y="0"/>
                    <a:pt x="124" y="4"/>
                    <a:pt x="126" y="6"/>
                  </a:cubicBezTo>
                  <a:cubicBezTo>
                    <a:pt x="124" y="9"/>
                    <a:pt x="124" y="10"/>
                    <a:pt x="123" y="11"/>
                  </a:cubicBezTo>
                  <a:cubicBezTo>
                    <a:pt x="96" y="19"/>
                    <a:pt x="92" y="23"/>
                    <a:pt x="92" y="52"/>
                  </a:cubicBezTo>
                  <a:cubicBezTo>
                    <a:pt x="92" y="128"/>
                    <a:pt x="92" y="205"/>
                    <a:pt x="92" y="282"/>
                  </a:cubicBezTo>
                  <a:cubicBezTo>
                    <a:pt x="92" y="285"/>
                    <a:pt x="92" y="288"/>
                    <a:pt x="92" y="292"/>
                  </a:cubicBezTo>
                  <a:cubicBezTo>
                    <a:pt x="94" y="305"/>
                    <a:pt x="99" y="311"/>
                    <a:pt x="113" y="311"/>
                  </a:cubicBezTo>
                  <a:cubicBezTo>
                    <a:pt x="140" y="312"/>
                    <a:pt x="167" y="313"/>
                    <a:pt x="195" y="311"/>
                  </a:cubicBezTo>
                  <a:cubicBezTo>
                    <a:pt x="219" y="310"/>
                    <a:pt x="237" y="297"/>
                    <a:pt x="250" y="276"/>
                  </a:cubicBezTo>
                  <a:cubicBezTo>
                    <a:pt x="254" y="268"/>
                    <a:pt x="257" y="259"/>
                    <a:pt x="262" y="251"/>
                  </a:cubicBezTo>
                  <a:cubicBezTo>
                    <a:pt x="263" y="248"/>
                    <a:pt x="267" y="246"/>
                    <a:pt x="270" y="243"/>
                  </a:cubicBezTo>
                  <a:cubicBezTo>
                    <a:pt x="272" y="244"/>
                    <a:pt x="274" y="245"/>
                    <a:pt x="275"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31">
              <a:extLst>
                <a:ext uri="{FF2B5EF4-FFF2-40B4-BE49-F238E27FC236}">
                  <a16:creationId xmlns:a16="http://schemas.microsoft.com/office/drawing/2014/main" id="{E2AB4057-168E-409C-A640-DE91410B92A4}"/>
                </a:ext>
              </a:extLst>
            </p:cNvPr>
            <p:cNvSpPr>
              <a:spLocks/>
            </p:cNvSpPr>
            <p:nvPr userDrawn="1"/>
          </p:nvSpPr>
          <p:spPr bwMode="auto">
            <a:xfrm>
              <a:off x="6209020" y="2415682"/>
              <a:ext cx="73440" cy="192075"/>
            </a:xfrm>
            <a:custGeom>
              <a:avLst/>
              <a:gdLst>
                <a:gd name="T0" fmla="*/ 0 w 129"/>
                <a:gd name="T1" fmla="*/ 6 h 339"/>
                <a:gd name="T2" fmla="*/ 129 w 129"/>
                <a:gd name="T3" fmla="*/ 5 h 339"/>
                <a:gd name="T4" fmla="*/ 117 w 129"/>
                <a:gd name="T5" fmla="*/ 12 h 339"/>
                <a:gd name="T6" fmla="*/ 94 w 129"/>
                <a:gd name="T7" fmla="*/ 43 h 339"/>
                <a:gd name="T8" fmla="*/ 94 w 129"/>
                <a:gd name="T9" fmla="*/ 75 h 339"/>
                <a:gd name="T10" fmla="*/ 94 w 129"/>
                <a:gd name="T11" fmla="*/ 279 h 339"/>
                <a:gd name="T12" fmla="*/ 95 w 129"/>
                <a:gd name="T13" fmla="*/ 297 h 339"/>
                <a:gd name="T14" fmla="*/ 120 w 129"/>
                <a:gd name="T15" fmla="*/ 325 h 339"/>
                <a:gd name="T16" fmla="*/ 128 w 129"/>
                <a:gd name="T17" fmla="*/ 328 h 339"/>
                <a:gd name="T18" fmla="*/ 123 w 129"/>
                <a:gd name="T19" fmla="*/ 336 h 339"/>
                <a:gd name="T20" fmla="*/ 110 w 129"/>
                <a:gd name="T21" fmla="*/ 337 h 339"/>
                <a:gd name="T22" fmla="*/ 18 w 129"/>
                <a:gd name="T23" fmla="*/ 337 h 339"/>
                <a:gd name="T24" fmla="*/ 4 w 129"/>
                <a:gd name="T25" fmla="*/ 329 h 339"/>
                <a:gd name="T26" fmla="*/ 12 w 129"/>
                <a:gd name="T27" fmla="*/ 325 h 339"/>
                <a:gd name="T28" fmla="*/ 38 w 129"/>
                <a:gd name="T29" fmla="*/ 298 h 339"/>
                <a:gd name="T30" fmla="*/ 38 w 129"/>
                <a:gd name="T31" fmla="*/ 282 h 339"/>
                <a:gd name="T32" fmla="*/ 38 w 129"/>
                <a:gd name="T33" fmla="*/ 54 h 339"/>
                <a:gd name="T34" fmla="*/ 38 w 129"/>
                <a:gd name="T35" fmla="*/ 38 h 339"/>
                <a:gd name="T36" fmla="*/ 16 w 129"/>
                <a:gd name="T37" fmla="*/ 13 h 339"/>
                <a:gd name="T38" fmla="*/ 0 w 129"/>
                <a:gd name="T39" fmla="*/ 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339">
                  <a:moveTo>
                    <a:pt x="0" y="6"/>
                  </a:moveTo>
                  <a:cubicBezTo>
                    <a:pt x="21" y="0"/>
                    <a:pt x="110" y="0"/>
                    <a:pt x="129" y="5"/>
                  </a:cubicBezTo>
                  <a:cubicBezTo>
                    <a:pt x="124" y="8"/>
                    <a:pt x="121" y="11"/>
                    <a:pt x="117" y="12"/>
                  </a:cubicBezTo>
                  <a:cubicBezTo>
                    <a:pt x="101" y="16"/>
                    <a:pt x="95" y="28"/>
                    <a:pt x="94" y="43"/>
                  </a:cubicBezTo>
                  <a:cubicBezTo>
                    <a:pt x="94" y="54"/>
                    <a:pt x="94" y="65"/>
                    <a:pt x="94" y="75"/>
                  </a:cubicBezTo>
                  <a:cubicBezTo>
                    <a:pt x="94" y="143"/>
                    <a:pt x="94" y="211"/>
                    <a:pt x="94" y="279"/>
                  </a:cubicBezTo>
                  <a:cubicBezTo>
                    <a:pt x="94" y="285"/>
                    <a:pt x="94" y="291"/>
                    <a:pt x="95" y="297"/>
                  </a:cubicBezTo>
                  <a:cubicBezTo>
                    <a:pt x="96" y="315"/>
                    <a:pt x="102" y="321"/>
                    <a:pt x="120" y="325"/>
                  </a:cubicBezTo>
                  <a:cubicBezTo>
                    <a:pt x="122" y="326"/>
                    <a:pt x="124" y="327"/>
                    <a:pt x="128" y="328"/>
                  </a:cubicBezTo>
                  <a:cubicBezTo>
                    <a:pt x="126" y="331"/>
                    <a:pt x="125" y="336"/>
                    <a:pt x="123" y="336"/>
                  </a:cubicBezTo>
                  <a:cubicBezTo>
                    <a:pt x="119" y="337"/>
                    <a:pt x="114" y="337"/>
                    <a:pt x="110" y="337"/>
                  </a:cubicBezTo>
                  <a:cubicBezTo>
                    <a:pt x="79" y="337"/>
                    <a:pt x="48" y="337"/>
                    <a:pt x="18" y="337"/>
                  </a:cubicBezTo>
                  <a:cubicBezTo>
                    <a:pt x="12" y="337"/>
                    <a:pt x="5" y="339"/>
                    <a:pt x="4" y="329"/>
                  </a:cubicBezTo>
                  <a:cubicBezTo>
                    <a:pt x="7" y="328"/>
                    <a:pt x="9" y="326"/>
                    <a:pt x="12" y="325"/>
                  </a:cubicBezTo>
                  <a:cubicBezTo>
                    <a:pt x="30" y="321"/>
                    <a:pt x="36" y="315"/>
                    <a:pt x="38" y="298"/>
                  </a:cubicBezTo>
                  <a:cubicBezTo>
                    <a:pt x="39" y="293"/>
                    <a:pt x="38" y="287"/>
                    <a:pt x="38" y="282"/>
                  </a:cubicBezTo>
                  <a:cubicBezTo>
                    <a:pt x="38" y="206"/>
                    <a:pt x="38" y="130"/>
                    <a:pt x="38" y="54"/>
                  </a:cubicBezTo>
                  <a:cubicBezTo>
                    <a:pt x="38" y="49"/>
                    <a:pt x="39" y="43"/>
                    <a:pt x="38" y="38"/>
                  </a:cubicBezTo>
                  <a:cubicBezTo>
                    <a:pt x="36" y="26"/>
                    <a:pt x="31" y="15"/>
                    <a:pt x="16" y="13"/>
                  </a:cubicBezTo>
                  <a:cubicBezTo>
                    <a:pt x="12" y="12"/>
                    <a:pt x="8"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32">
              <a:extLst>
                <a:ext uri="{FF2B5EF4-FFF2-40B4-BE49-F238E27FC236}">
                  <a16:creationId xmlns:a16="http://schemas.microsoft.com/office/drawing/2014/main" id="{DC7CD60B-D521-437D-9D40-E68365841A9F}"/>
                </a:ext>
              </a:extLst>
            </p:cNvPr>
            <p:cNvSpPr>
              <a:spLocks/>
            </p:cNvSpPr>
            <p:nvPr userDrawn="1"/>
          </p:nvSpPr>
          <p:spPr bwMode="auto">
            <a:xfrm>
              <a:off x="5439591" y="2415682"/>
              <a:ext cx="70051" cy="190945"/>
            </a:xfrm>
            <a:custGeom>
              <a:avLst/>
              <a:gdLst>
                <a:gd name="T0" fmla="*/ 124 w 124"/>
                <a:gd name="T1" fmla="*/ 331 h 337"/>
                <a:gd name="T2" fmla="*/ 115 w 124"/>
                <a:gd name="T3" fmla="*/ 337 h 337"/>
                <a:gd name="T4" fmla="*/ 13 w 124"/>
                <a:gd name="T5" fmla="*/ 337 h 337"/>
                <a:gd name="T6" fmla="*/ 0 w 124"/>
                <a:gd name="T7" fmla="*/ 330 h 337"/>
                <a:gd name="T8" fmla="*/ 13 w 124"/>
                <a:gd name="T9" fmla="*/ 325 h 337"/>
                <a:gd name="T10" fmla="*/ 36 w 124"/>
                <a:gd name="T11" fmla="*/ 297 h 337"/>
                <a:gd name="T12" fmla="*/ 36 w 124"/>
                <a:gd name="T13" fmla="*/ 41 h 337"/>
                <a:gd name="T14" fmla="*/ 15 w 124"/>
                <a:gd name="T15" fmla="*/ 13 h 337"/>
                <a:gd name="T16" fmla="*/ 3 w 124"/>
                <a:gd name="T17" fmla="*/ 6 h 337"/>
                <a:gd name="T18" fmla="*/ 124 w 124"/>
                <a:gd name="T19" fmla="*/ 6 h 337"/>
                <a:gd name="T20" fmla="*/ 114 w 124"/>
                <a:gd name="T21" fmla="*/ 12 h 337"/>
                <a:gd name="T22" fmla="*/ 92 w 124"/>
                <a:gd name="T23" fmla="*/ 42 h 337"/>
                <a:gd name="T24" fmla="*/ 92 w 124"/>
                <a:gd name="T25" fmla="*/ 56 h 337"/>
                <a:gd name="T26" fmla="*/ 92 w 124"/>
                <a:gd name="T27" fmla="*/ 282 h 337"/>
                <a:gd name="T28" fmla="*/ 92 w 124"/>
                <a:gd name="T29" fmla="*/ 288 h 337"/>
                <a:gd name="T30" fmla="*/ 124 w 124"/>
                <a:gd name="T31" fmla="*/ 33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 h="337">
                  <a:moveTo>
                    <a:pt x="124" y="331"/>
                  </a:moveTo>
                  <a:cubicBezTo>
                    <a:pt x="121" y="333"/>
                    <a:pt x="118" y="337"/>
                    <a:pt x="115" y="337"/>
                  </a:cubicBezTo>
                  <a:cubicBezTo>
                    <a:pt x="81" y="337"/>
                    <a:pt x="47" y="337"/>
                    <a:pt x="13" y="337"/>
                  </a:cubicBezTo>
                  <a:cubicBezTo>
                    <a:pt x="10" y="337"/>
                    <a:pt x="6" y="333"/>
                    <a:pt x="0" y="330"/>
                  </a:cubicBezTo>
                  <a:cubicBezTo>
                    <a:pt x="7" y="327"/>
                    <a:pt x="10" y="326"/>
                    <a:pt x="13" y="325"/>
                  </a:cubicBezTo>
                  <a:cubicBezTo>
                    <a:pt x="29" y="320"/>
                    <a:pt x="36" y="314"/>
                    <a:pt x="36" y="297"/>
                  </a:cubicBezTo>
                  <a:cubicBezTo>
                    <a:pt x="36" y="212"/>
                    <a:pt x="36" y="126"/>
                    <a:pt x="36" y="41"/>
                  </a:cubicBezTo>
                  <a:cubicBezTo>
                    <a:pt x="36" y="27"/>
                    <a:pt x="29" y="17"/>
                    <a:pt x="15" y="13"/>
                  </a:cubicBezTo>
                  <a:cubicBezTo>
                    <a:pt x="11" y="12"/>
                    <a:pt x="8" y="9"/>
                    <a:pt x="3" y="6"/>
                  </a:cubicBezTo>
                  <a:cubicBezTo>
                    <a:pt x="19" y="0"/>
                    <a:pt x="108" y="0"/>
                    <a:pt x="124" y="6"/>
                  </a:cubicBezTo>
                  <a:cubicBezTo>
                    <a:pt x="120" y="9"/>
                    <a:pt x="118" y="12"/>
                    <a:pt x="114" y="12"/>
                  </a:cubicBezTo>
                  <a:cubicBezTo>
                    <a:pt x="99" y="16"/>
                    <a:pt x="94" y="28"/>
                    <a:pt x="92" y="42"/>
                  </a:cubicBezTo>
                  <a:cubicBezTo>
                    <a:pt x="91" y="47"/>
                    <a:pt x="92" y="51"/>
                    <a:pt x="92" y="56"/>
                  </a:cubicBezTo>
                  <a:cubicBezTo>
                    <a:pt x="92" y="131"/>
                    <a:pt x="92" y="207"/>
                    <a:pt x="92" y="282"/>
                  </a:cubicBezTo>
                  <a:cubicBezTo>
                    <a:pt x="92" y="284"/>
                    <a:pt x="92" y="286"/>
                    <a:pt x="92" y="288"/>
                  </a:cubicBezTo>
                  <a:cubicBezTo>
                    <a:pt x="92" y="313"/>
                    <a:pt x="98" y="320"/>
                    <a:pt x="124"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33">
              <a:extLst>
                <a:ext uri="{FF2B5EF4-FFF2-40B4-BE49-F238E27FC236}">
                  <a16:creationId xmlns:a16="http://schemas.microsoft.com/office/drawing/2014/main" id="{1CBA3EB2-6426-4BDC-9272-562B541D4672}"/>
                </a:ext>
              </a:extLst>
            </p:cNvPr>
            <p:cNvSpPr>
              <a:spLocks noEditPoints="1"/>
            </p:cNvSpPr>
            <p:nvPr userDrawn="1"/>
          </p:nvSpPr>
          <p:spPr bwMode="auto">
            <a:xfrm>
              <a:off x="4979742" y="3130312"/>
              <a:ext cx="104511" cy="103946"/>
            </a:xfrm>
            <a:custGeom>
              <a:avLst/>
              <a:gdLst>
                <a:gd name="T0" fmla="*/ 3 w 184"/>
                <a:gd name="T1" fmla="*/ 4 h 184"/>
                <a:gd name="T2" fmla="*/ 14 w 184"/>
                <a:gd name="T3" fmla="*/ 0 h 184"/>
                <a:gd name="T4" fmla="*/ 96 w 184"/>
                <a:gd name="T5" fmla="*/ 0 h 184"/>
                <a:gd name="T6" fmla="*/ 115 w 184"/>
                <a:gd name="T7" fmla="*/ 4 h 184"/>
                <a:gd name="T8" fmla="*/ 153 w 184"/>
                <a:gd name="T9" fmla="*/ 47 h 184"/>
                <a:gd name="T10" fmla="*/ 123 w 184"/>
                <a:gd name="T11" fmla="*/ 93 h 184"/>
                <a:gd name="T12" fmla="*/ 110 w 184"/>
                <a:gd name="T13" fmla="*/ 99 h 184"/>
                <a:gd name="T14" fmla="*/ 133 w 184"/>
                <a:gd name="T15" fmla="*/ 128 h 184"/>
                <a:gd name="T16" fmla="*/ 157 w 184"/>
                <a:gd name="T17" fmla="*/ 157 h 184"/>
                <a:gd name="T18" fmla="*/ 184 w 184"/>
                <a:gd name="T19" fmla="*/ 179 h 184"/>
                <a:gd name="T20" fmla="*/ 182 w 184"/>
                <a:gd name="T21" fmla="*/ 183 h 184"/>
                <a:gd name="T22" fmla="*/ 138 w 184"/>
                <a:gd name="T23" fmla="*/ 183 h 184"/>
                <a:gd name="T24" fmla="*/ 126 w 184"/>
                <a:gd name="T25" fmla="*/ 174 h 184"/>
                <a:gd name="T26" fmla="*/ 80 w 184"/>
                <a:gd name="T27" fmla="*/ 116 h 184"/>
                <a:gd name="T28" fmla="*/ 65 w 184"/>
                <a:gd name="T29" fmla="*/ 98 h 184"/>
                <a:gd name="T30" fmla="*/ 63 w 184"/>
                <a:gd name="T31" fmla="*/ 162 h 184"/>
                <a:gd name="T32" fmla="*/ 76 w 184"/>
                <a:gd name="T33" fmla="*/ 172 h 184"/>
                <a:gd name="T34" fmla="*/ 85 w 184"/>
                <a:gd name="T35" fmla="*/ 182 h 184"/>
                <a:gd name="T36" fmla="*/ 0 w 184"/>
                <a:gd name="T37" fmla="*/ 182 h 184"/>
                <a:gd name="T38" fmla="*/ 11 w 184"/>
                <a:gd name="T39" fmla="*/ 172 h 184"/>
                <a:gd name="T40" fmla="*/ 26 w 184"/>
                <a:gd name="T41" fmla="*/ 152 h 184"/>
                <a:gd name="T42" fmla="*/ 27 w 184"/>
                <a:gd name="T43" fmla="*/ 33 h 184"/>
                <a:gd name="T44" fmla="*/ 4 w 184"/>
                <a:gd name="T45" fmla="*/ 9 h 184"/>
                <a:gd name="T46" fmla="*/ 3 w 184"/>
                <a:gd name="T47" fmla="*/ 4 h 184"/>
                <a:gd name="T48" fmla="*/ 63 w 184"/>
                <a:gd name="T49" fmla="*/ 84 h 184"/>
                <a:gd name="T50" fmla="*/ 112 w 184"/>
                <a:gd name="T51" fmla="*/ 67 h 184"/>
                <a:gd name="T52" fmla="*/ 110 w 184"/>
                <a:gd name="T53" fmla="*/ 31 h 184"/>
                <a:gd name="T54" fmla="*/ 63 w 184"/>
                <a:gd name="T55" fmla="*/ 19 h 184"/>
                <a:gd name="T56" fmla="*/ 63 w 184"/>
                <a:gd name="T57" fmla="*/ 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4" h="184">
                  <a:moveTo>
                    <a:pt x="3" y="4"/>
                  </a:moveTo>
                  <a:cubicBezTo>
                    <a:pt x="7" y="3"/>
                    <a:pt x="10" y="0"/>
                    <a:pt x="14" y="0"/>
                  </a:cubicBezTo>
                  <a:cubicBezTo>
                    <a:pt x="41" y="0"/>
                    <a:pt x="69" y="0"/>
                    <a:pt x="96" y="0"/>
                  </a:cubicBezTo>
                  <a:cubicBezTo>
                    <a:pt x="102" y="0"/>
                    <a:pt x="109" y="2"/>
                    <a:pt x="115" y="4"/>
                  </a:cubicBezTo>
                  <a:cubicBezTo>
                    <a:pt x="138" y="10"/>
                    <a:pt x="153" y="25"/>
                    <a:pt x="153" y="47"/>
                  </a:cubicBezTo>
                  <a:cubicBezTo>
                    <a:pt x="154" y="70"/>
                    <a:pt x="148" y="82"/>
                    <a:pt x="123" y="93"/>
                  </a:cubicBezTo>
                  <a:cubicBezTo>
                    <a:pt x="120" y="95"/>
                    <a:pt x="116" y="96"/>
                    <a:pt x="110" y="99"/>
                  </a:cubicBezTo>
                  <a:cubicBezTo>
                    <a:pt x="118" y="109"/>
                    <a:pt x="125" y="119"/>
                    <a:pt x="133" y="128"/>
                  </a:cubicBezTo>
                  <a:cubicBezTo>
                    <a:pt x="141" y="138"/>
                    <a:pt x="148" y="149"/>
                    <a:pt x="157" y="157"/>
                  </a:cubicBezTo>
                  <a:cubicBezTo>
                    <a:pt x="165" y="165"/>
                    <a:pt x="175" y="172"/>
                    <a:pt x="184" y="179"/>
                  </a:cubicBezTo>
                  <a:cubicBezTo>
                    <a:pt x="184" y="180"/>
                    <a:pt x="183" y="182"/>
                    <a:pt x="182" y="183"/>
                  </a:cubicBezTo>
                  <a:cubicBezTo>
                    <a:pt x="167" y="183"/>
                    <a:pt x="152" y="184"/>
                    <a:pt x="138" y="183"/>
                  </a:cubicBezTo>
                  <a:cubicBezTo>
                    <a:pt x="133" y="183"/>
                    <a:pt x="129" y="178"/>
                    <a:pt x="126" y="174"/>
                  </a:cubicBezTo>
                  <a:cubicBezTo>
                    <a:pt x="110" y="155"/>
                    <a:pt x="96" y="135"/>
                    <a:pt x="80" y="116"/>
                  </a:cubicBezTo>
                  <a:cubicBezTo>
                    <a:pt x="77" y="111"/>
                    <a:pt x="72" y="106"/>
                    <a:pt x="65" y="98"/>
                  </a:cubicBezTo>
                  <a:cubicBezTo>
                    <a:pt x="60" y="123"/>
                    <a:pt x="62" y="142"/>
                    <a:pt x="63" y="162"/>
                  </a:cubicBezTo>
                  <a:cubicBezTo>
                    <a:pt x="63" y="169"/>
                    <a:pt x="70" y="171"/>
                    <a:pt x="76" y="172"/>
                  </a:cubicBezTo>
                  <a:cubicBezTo>
                    <a:pt x="81" y="172"/>
                    <a:pt x="87" y="172"/>
                    <a:pt x="85" y="182"/>
                  </a:cubicBezTo>
                  <a:cubicBezTo>
                    <a:pt x="59" y="182"/>
                    <a:pt x="32" y="182"/>
                    <a:pt x="0" y="182"/>
                  </a:cubicBezTo>
                  <a:cubicBezTo>
                    <a:pt x="6" y="177"/>
                    <a:pt x="8" y="172"/>
                    <a:pt x="11" y="172"/>
                  </a:cubicBezTo>
                  <a:cubicBezTo>
                    <a:pt x="23" y="171"/>
                    <a:pt x="26" y="163"/>
                    <a:pt x="26" y="152"/>
                  </a:cubicBezTo>
                  <a:cubicBezTo>
                    <a:pt x="26" y="112"/>
                    <a:pt x="26" y="73"/>
                    <a:pt x="27" y="33"/>
                  </a:cubicBezTo>
                  <a:cubicBezTo>
                    <a:pt x="27" y="16"/>
                    <a:pt x="14" y="14"/>
                    <a:pt x="4" y="9"/>
                  </a:cubicBezTo>
                  <a:cubicBezTo>
                    <a:pt x="4" y="8"/>
                    <a:pt x="3" y="6"/>
                    <a:pt x="3" y="4"/>
                  </a:cubicBezTo>
                  <a:close/>
                  <a:moveTo>
                    <a:pt x="63" y="84"/>
                  </a:moveTo>
                  <a:cubicBezTo>
                    <a:pt x="82" y="84"/>
                    <a:pt x="100" y="84"/>
                    <a:pt x="112" y="67"/>
                  </a:cubicBezTo>
                  <a:cubicBezTo>
                    <a:pt x="118" y="57"/>
                    <a:pt x="117" y="39"/>
                    <a:pt x="110" y="31"/>
                  </a:cubicBezTo>
                  <a:cubicBezTo>
                    <a:pt x="98" y="16"/>
                    <a:pt x="81" y="18"/>
                    <a:pt x="63" y="19"/>
                  </a:cubicBezTo>
                  <a:cubicBezTo>
                    <a:pt x="63" y="41"/>
                    <a:pt x="63" y="62"/>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34">
              <a:extLst>
                <a:ext uri="{FF2B5EF4-FFF2-40B4-BE49-F238E27FC236}">
                  <a16:creationId xmlns:a16="http://schemas.microsoft.com/office/drawing/2014/main" id="{8E929DE6-004D-4B5E-AE84-037948E8B35A}"/>
                </a:ext>
              </a:extLst>
            </p:cNvPr>
            <p:cNvSpPr>
              <a:spLocks/>
            </p:cNvSpPr>
            <p:nvPr userDrawn="1"/>
          </p:nvSpPr>
          <p:spPr bwMode="auto">
            <a:xfrm>
              <a:off x="4511419" y="3128618"/>
              <a:ext cx="110161" cy="107901"/>
            </a:xfrm>
            <a:custGeom>
              <a:avLst/>
              <a:gdLst>
                <a:gd name="T0" fmla="*/ 123 w 195"/>
                <a:gd name="T1" fmla="*/ 11 h 191"/>
                <a:gd name="T2" fmla="*/ 195 w 195"/>
                <a:gd name="T3" fmla="*/ 5 h 191"/>
                <a:gd name="T4" fmla="*/ 188 w 195"/>
                <a:gd name="T5" fmla="*/ 15 h 191"/>
                <a:gd name="T6" fmla="*/ 170 w 195"/>
                <a:gd name="T7" fmla="*/ 43 h 191"/>
                <a:gd name="T8" fmla="*/ 170 w 195"/>
                <a:gd name="T9" fmla="*/ 107 h 191"/>
                <a:gd name="T10" fmla="*/ 166 w 195"/>
                <a:gd name="T11" fmla="*/ 145 h 191"/>
                <a:gd name="T12" fmla="*/ 113 w 195"/>
                <a:gd name="T13" fmla="*/ 190 h 191"/>
                <a:gd name="T14" fmla="*/ 87 w 195"/>
                <a:gd name="T15" fmla="*/ 191 h 191"/>
                <a:gd name="T16" fmla="*/ 27 w 195"/>
                <a:gd name="T17" fmla="*/ 131 h 191"/>
                <a:gd name="T18" fmla="*/ 26 w 195"/>
                <a:gd name="T19" fmla="*/ 49 h 191"/>
                <a:gd name="T20" fmla="*/ 26 w 195"/>
                <a:gd name="T21" fmla="*/ 35 h 191"/>
                <a:gd name="T22" fmla="*/ 12 w 195"/>
                <a:gd name="T23" fmla="*/ 16 h 191"/>
                <a:gd name="T24" fmla="*/ 4 w 195"/>
                <a:gd name="T25" fmla="*/ 4 h 191"/>
                <a:gd name="T26" fmla="*/ 84 w 195"/>
                <a:gd name="T27" fmla="*/ 5 h 191"/>
                <a:gd name="T28" fmla="*/ 87 w 195"/>
                <a:gd name="T29" fmla="*/ 11 h 191"/>
                <a:gd name="T30" fmla="*/ 74 w 195"/>
                <a:gd name="T31" fmla="*/ 16 h 191"/>
                <a:gd name="T32" fmla="*/ 60 w 195"/>
                <a:gd name="T33" fmla="*/ 32 h 191"/>
                <a:gd name="T34" fmla="*/ 62 w 195"/>
                <a:gd name="T35" fmla="*/ 138 h 191"/>
                <a:gd name="T36" fmla="*/ 103 w 195"/>
                <a:gd name="T37" fmla="*/ 173 h 191"/>
                <a:gd name="T38" fmla="*/ 147 w 195"/>
                <a:gd name="T39" fmla="*/ 138 h 191"/>
                <a:gd name="T40" fmla="*/ 150 w 195"/>
                <a:gd name="T41" fmla="*/ 95 h 191"/>
                <a:gd name="T42" fmla="*/ 150 w 195"/>
                <a:gd name="T43" fmla="*/ 45 h 191"/>
                <a:gd name="T44" fmla="*/ 129 w 195"/>
                <a:gd name="T45" fmla="*/ 14 h 191"/>
                <a:gd name="T46" fmla="*/ 123 w 195"/>
                <a:gd name="T47" fmla="*/ 1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5" h="191">
                  <a:moveTo>
                    <a:pt x="123" y="11"/>
                  </a:moveTo>
                  <a:cubicBezTo>
                    <a:pt x="133" y="2"/>
                    <a:pt x="159" y="0"/>
                    <a:pt x="195" y="5"/>
                  </a:cubicBezTo>
                  <a:cubicBezTo>
                    <a:pt x="192" y="9"/>
                    <a:pt x="191" y="14"/>
                    <a:pt x="188" y="15"/>
                  </a:cubicBezTo>
                  <a:cubicBezTo>
                    <a:pt x="172" y="18"/>
                    <a:pt x="170" y="29"/>
                    <a:pt x="170" y="43"/>
                  </a:cubicBezTo>
                  <a:cubicBezTo>
                    <a:pt x="171" y="64"/>
                    <a:pt x="171" y="86"/>
                    <a:pt x="170" y="107"/>
                  </a:cubicBezTo>
                  <a:cubicBezTo>
                    <a:pt x="170" y="120"/>
                    <a:pt x="169" y="132"/>
                    <a:pt x="166" y="145"/>
                  </a:cubicBezTo>
                  <a:cubicBezTo>
                    <a:pt x="162" y="171"/>
                    <a:pt x="141" y="188"/>
                    <a:pt x="113" y="190"/>
                  </a:cubicBezTo>
                  <a:cubicBezTo>
                    <a:pt x="105" y="191"/>
                    <a:pt x="96" y="191"/>
                    <a:pt x="87" y="191"/>
                  </a:cubicBezTo>
                  <a:cubicBezTo>
                    <a:pt x="51" y="190"/>
                    <a:pt x="27" y="167"/>
                    <a:pt x="27" y="131"/>
                  </a:cubicBezTo>
                  <a:cubicBezTo>
                    <a:pt x="26" y="103"/>
                    <a:pt x="26" y="76"/>
                    <a:pt x="26" y="49"/>
                  </a:cubicBezTo>
                  <a:cubicBezTo>
                    <a:pt x="26" y="44"/>
                    <a:pt x="26" y="39"/>
                    <a:pt x="26" y="35"/>
                  </a:cubicBezTo>
                  <a:cubicBezTo>
                    <a:pt x="26" y="25"/>
                    <a:pt x="23" y="18"/>
                    <a:pt x="12" y="16"/>
                  </a:cubicBezTo>
                  <a:cubicBezTo>
                    <a:pt x="6" y="15"/>
                    <a:pt x="0" y="13"/>
                    <a:pt x="4" y="4"/>
                  </a:cubicBezTo>
                  <a:cubicBezTo>
                    <a:pt x="31" y="4"/>
                    <a:pt x="57" y="4"/>
                    <a:pt x="84" y="5"/>
                  </a:cubicBezTo>
                  <a:cubicBezTo>
                    <a:pt x="84" y="5"/>
                    <a:pt x="85" y="8"/>
                    <a:pt x="87" y="11"/>
                  </a:cubicBezTo>
                  <a:cubicBezTo>
                    <a:pt x="82" y="13"/>
                    <a:pt x="79" y="15"/>
                    <a:pt x="74" y="16"/>
                  </a:cubicBezTo>
                  <a:cubicBezTo>
                    <a:pt x="65" y="18"/>
                    <a:pt x="60" y="23"/>
                    <a:pt x="60" y="32"/>
                  </a:cubicBezTo>
                  <a:cubicBezTo>
                    <a:pt x="60" y="67"/>
                    <a:pt x="61" y="103"/>
                    <a:pt x="62" y="138"/>
                  </a:cubicBezTo>
                  <a:cubicBezTo>
                    <a:pt x="63" y="158"/>
                    <a:pt x="77" y="171"/>
                    <a:pt x="103" y="173"/>
                  </a:cubicBezTo>
                  <a:cubicBezTo>
                    <a:pt x="127" y="174"/>
                    <a:pt x="143" y="162"/>
                    <a:pt x="147" y="138"/>
                  </a:cubicBezTo>
                  <a:cubicBezTo>
                    <a:pt x="150" y="124"/>
                    <a:pt x="150" y="109"/>
                    <a:pt x="150" y="95"/>
                  </a:cubicBezTo>
                  <a:cubicBezTo>
                    <a:pt x="151" y="78"/>
                    <a:pt x="151" y="62"/>
                    <a:pt x="150" y="45"/>
                  </a:cubicBezTo>
                  <a:cubicBezTo>
                    <a:pt x="150" y="24"/>
                    <a:pt x="149" y="22"/>
                    <a:pt x="129" y="14"/>
                  </a:cubicBezTo>
                  <a:cubicBezTo>
                    <a:pt x="128" y="14"/>
                    <a:pt x="126" y="12"/>
                    <a:pt x="12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35">
              <a:extLst>
                <a:ext uri="{FF2B5EF4-FFF2-40B4-BE49-F238E27FC236}">
                  <a16:creationId xmlns:a16="http://schemas.microsoft.com/office/drawing/2014/main" id="{AC47C13B-E036-4447-84F0-87AD246F0699}"/>
                </a:ext>
              </a:extLst>
            </p:cNvPr>
            <p:cNvSpPr>
              <a:spLocks/>
            </p:cNvSpPr>
            <p:nvPr userDrawn="1"/>
          </p:nvSpPr>
          <p:spPr bwMode="auto">
            <a:xfrm>
              <a:off x="4686546" y="3126358"/>
              <a:ext cx="75135" cy="110161"/>
            </a:xfrm>
            <a:custGeom>
              <a:avLst/>
              <a:gdLst>
                <a:gd name="T0" fmla="*/ 116 w 132"/>
                <a:gd name="T1" fmla="*/ 4 h 195"/>
                <a:gd name="T2" fmla="*/ 122 w 132"/>
                <a:gd name="T3" fmla="*/ 63 h 195"/>
                <a:gd name="T4" fmla="*/ 108 w 132"/>
                <a:gd name="T5" fmla="*/ 61 h 195"/>
                <a:gd name="T6" fmla="*/ 101 w 132"/>
                <a:gd name="T7" fmla="*/ 46 h 195"/>
                <a:gd name="T8" fmla="*/ 63 w 132"/>
                <a:gd name="T9" fmla="*/ 21 h 195"/>
                <a:gd name="T10" fmla="*/ 42 w 132"/>
                <a:gd name="T11" fmla="*/ 34 h 195"/>
                <a:gd name="T12" fmla="*/ 46 w 132"/>
                <a:gd name="T13" fmla="*/ 58 h 195"/>
                <a:gd name="T14" fmla="*/ 70 w 132"/>
                <a:gd name="T15" fmla="*/ 76 h 195"/>
                <a:gd name="T16" fmla="*/ 108 w 132"/>
                <a:gd name="T17" fmla="*/ 101 h 195"/>
                <a:gd name="T18" fmla="*/ 126 w 132"/>
                <a:gd name="T19" fmla="*/ 158 h 195"/>
                <a:gd name="T20" fmla="*/ 81 w 132"/>
                <a:gd name="T21" fmla="*/ 194 h 195"/>
                <a:gd name="T22" fmla="*/ 57 w 132"/>
                <a:gd name="T23" fmla="*/ 194 h 195"/>
                <a:gd name="T24" fmla="*/ 32 w 132"/>
                <a:gd name="T25" fmla="*/ 189 h 195"/>
                <a:gd name="T26" fmla="*/ 9 w 132"/>
                <a:gd name="T27" fmla="*/ 195 h 195"/>
                <a:gd name="T28" fmla="*/ 0 w 132"/>
                <a:gd name="T29" fmla="*/ 133 h 195"/>
                <a:gd name="T30" fmla="*/ 17 w 132"/>
                <a:gd name="T31" fmla="*/ 139 h 195"/>
                <a:gd name="T32" fmla="*/ 37 w 132"/>
                <a:gd name="T33" fmla="*/ 166 h 195"/>
                <a:gd name="T34" fmla="*/ 70 w 132"/>
                <a:gd name="T35" fmla="*/ 177 h 195"/>
                <a:gd name="T36" fmla="*/ 91 w 132"/>
                <a:gd name="T37" fmla="*/ 162 h 195"/>
                <a:gd name="T38" fmla="*/ 87 w 132"/>
                <a:gd name="T39" fmla="*/ 134 h 195"/>
                <a:gd name="T40" fmla="*/ 64 w 132"/>
                <a:gd name="T41" fmla="*/ 115 h 195"/>
                <a:gd name="T42" fmla="*/ 29 w 132"/>
                <a:gd name="T43" fmla="*/ 93 h 195"/>
                <a:gd name="T44" fmla="*/ 12 w 132"/>
                <a:gd name="T45" fmla="*/ 33 h 195"/>
                <a:gd name="T46" fmla="*/ 68 w 132"/>
                <a:gd name="T47" fmla="*/ 3 h 195"/>
                <a:gd name="T48" fmla="*/ 75 w 132"/>
                <a:gd name="T49" fmla="*/ 5 h 195"/>
                <a:gd name="T50" fmla="*/ 112 w 132"/>
                <a:gd name="T51" fmla="*/ 1 h 195"/>
                <a:gd name="T52" fmla="*/ 116 w 132"/>
                <a:gd name="T53" fmla="*/ 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195">
                  <a:moveTo>
                    <a:pt x="116" y="4"/>
                  </a:moveTo>
                  <a:cubicBezTo>
                    <a:pt x="118" y="24"/>
                    <a:pt x="120" y="44"/>
                    <a:pt x="122" y="63"/>
                  </a:cubicBezTo>
                  <a:cubicBezTo>
                    <a:pt x="115" y="67"/>
                    <a:pt x="111" y="68"/>
                    <a:pt x="108" y="61"/>
                  </a:cubicBezTo>
                  <a:cubicBezTo>
                    <a:pt x="106" y="56"/>
                    <a:pt x="104" y="51"/>
                    <a:pt x="101" y="46"/>
                  </a:cubicBezTo>
                  <a:cubicBezTo>
                    <a:pt x="93" y="31"/>
                    <a:pt x="80" y="23"/>
                    <a:pt x="63" y="21"/>
                  </a:cubicBezTo>
                  <a:cubicBezTo>
                    <a:pt x="53" y="21"/>
                    <a:pt x="45" y="25"/>
                    <a:pt x="42" y="34"/>
                  </a:cubicBezTo>
                  <a:cubicBezTo>
                    <a:pt x="38" y="42"/>
                    <a:pt x="39" y="51"/>
                    <a:pt x="46" y="58"/>
                  </a:cubicBezTo>
                  <a:cubicBezTo>
                    <a:pt x="53" y="64"/>
                    <a:pt x="62" y="70"/>
                    <a:pt x="70" y="76"/>
                  </a:cubicBezTo>
                  <a:cubicBezTo>
                    <a:pt x="82" y="84"/>
                    <a:pt x="95" y="93"/>
                    <a:pt x="108" y="101"/>
                  </a:cubicBezTo>
                  <a:cubicBezTo>
                    <a:pt x="128" y="115"/>
                    <a:pt x="132" y="138"/>
                    <a:pt x="126" y="158"/>
                  </a:cubicBezTo>
                  <a:cubicBezTo>
                    <a:pt x="120" y="179"/>
                    <a:pt x="103" y="191"/>
                    <a:pt x="81" y="194"/>
                  </a:cubicBezTo>
                  <a:cubicBezTo>
                    <a:pt x="73" y="195"/>
                    <a:pt x="65" y="195"/>
                    <a:pt x="57" y="194"/>
                  </a:cubicBezTo>
                  <a:cubicBezTo>
                    <a:pt x="49" y="193"/>
                    <a:pt x="40" y="189"/>
                    <a:pt x="32" y="189"/>
                  </a:cubicBezTo>
                  <a:cubicBezTo>
                    <a:pt x="25" y="188"/>
                    <a:pt x="18" y="192"/>
                    <a:pt x="9" y="195"/>
                  </a:cubicBezTo>
                  <a:cubicBezTo>
                    <a:pt x="6" y="174"/>
                    <a:pt x="3" y="154"/>
                    <a:pt x="0" y="133"/>
                  </a:cubicBezTo>
                  <a:cubicBezTo>
                    <a:pt x="10" y="129"/>
                    <a:pt x="13" y="133"/>
                    <a:pt x="17" y="139"/>
                  </a:cubicBezTo>
                  <a:cubicBezTo>
                    <a:pt x="23" y="149"/>
                    <a:pt x="29" y="158"/>
                    <a:pt x="37" y="166"/>
                  </a:cubicBezTo>
                  <a:cubicBezTo>
                    <a:pt x="45" y="176"/>
                    <a:pt x="57" y="179"/>
                    <a:pt x="70" y="177"/>
                  </a:cubicBezTo>
                  <a:cubicBezTo>
                    <a:pt x="80" y="176"/>
                    <a:pt x="87" y="171"/>
                    <a:pt x="91" y="162"/>
                  </a:cubicBezTo>
                  <a:cubicBezTo>
                    <a:pt x="96" y="152"/>
                    <a:pt x="95" y="142"/>
                    <a:pt x="87" y="134"/>
                  </a:cubicBezTo>
                  <a:cubicBezTo>
                    <a:pt x="80" y="127"/>
                    <a:pt x="72" y="121"/>
                    <a:pt x="64" y="115"/>
                  </a:cubicBezTo>
                  <a:cubicBezTo>
                    <a:pt x="53" y="107"/>
                    <a:pt x="40" y="101"/>
                    <a:pt x="29" y="93"/>
                  </a:cubicBezTo>
                  <a:cubicBezTo>
                    <a:pt x="6" y="76"/>
                    <a:pt x="4" y="53"/>
                    <a:pt x="12" y="33"/>
                  </a:cubicBezTo>
                  <a:cubicBezTo>
                    <a:pt x="19" y="12"/>
                    <a:pt x="44" y="0"/>
                    <a:pt x="68" y="3"/>
                  </a:cubicBezTo>
                  <a:cubicBezTo>
                    <a:pt x="70" y="3"/>
                    <a:pt x="73" y="4"/>
                    <a:pt x="75" y="5"/>
                  </a:cubicBezTo>
                  <a:cubicBezTo>
                    <a:pt x="88" y="10"/>
                    <a:pt x="100" y="13"/>
                    <a:pt x="112" y="1"/>
                  </a:cubicBezTo>
                  <a:cubicBezTo>
                    <a:pt x="113" y="2"/>
                    <a:pt x="115" y="3"/>
                    <a:pt x="1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36">
              <a:extLst>
                <a:ext uri="{FF2B5EF4-FFF2-40B4-BE49-F238E27FC236}">
                  <a16:creationId xmlns:a16="http://schemas.microsoft.com/office/drawing/2014/main" id="{5CD1E441-7AED-4B8C-B736-A03DD9A5123C}"/>
                </a:ext>
              </a:extLst>
            </p:cNvPr>
            <p:cNvSpPr>
              <a:spLocks noEditPoints="1"/>
            </p:cNvSpPr>
            <p:nvPr userDrawn="1"/>
          </p:nvSpPr>
          <p:spPr bwMode="auto">
            <a:xfrm>
              <a:off x="5137921" y="3128053"/>
              <a:ext cx="111290" cy="106206"/>
            </a:xfrm>
            <a:custGeom>
              <a:avLst/>
              <a:gdLst>
                <a:gd name="T0" fmla="*/ 121 w 197"/>
                <a:gd name="T1" fmla="*/ 188 h 188"/>
                <a:gd name="T2" fmla="*/ 136 w 197"/>
                <a:gd name="T3" fmla="*/ 171 h 188"/>
                <a:gd name="T4" fmla="*/ 122 w 197"/>
                <a:gd name="T5" fmla="*/ 131 h 188"/>
                <a:gd name="T6" fmla="*/ 57 w 197"/>
                <a:gd name="T7" fmla="*/ 131 h 188"/>
                <a:gd name="T8" fmla="*/ 43 w 197"/>
                <a:gd name="T9" fmla="*/ 169 h 188"/>
                <a:gd name="T10" fmla="*/ 60 w 197"/>
                <a:gd name="T11" fmla="*/ 186 h 188"/>
                <a:gd name="T12" fmla="*/ 0 w 197"/>
                <a:gd name="T13" fmla="*/ 186 h 188"/>
                <a:gd name="T14" fmla="*/ 3 w 197"/>
                <a:gd name="T15" fmla="*/ 178 h 188"/>
                <a:gd name="T16" fmla="*/ 29 w 197"/>
                <a:gd name="T17" fmla="*/ 147 h 188"/>
                <a:gd name="T18" fmla="*/ 82 w 197"/>
                <a:gd name="T19" fmla="*/ 22 h 188"/>
                <a:gd name="T20" fmla="*/ 87 w 197"/>
                <a:gd name="T21" fmla="*/ 12 h 188"/>
                <a:gd name="T22" fmla="*/ 97 w 197"/>
                <a:gd name="T23" fmla="*/ 0 h 188"/>
                <a:gd name="T24" fmla="*/ 107 w 197"/>
                <a:gd name="T25" fmla="*/ 11 h 188"/>
                <a:gd name="T26" fmla="*/ 137 w 197"/>
                <a:gd name="T27" fmla="*/ 80 h 188"/>
                <a:gd name="T28" fmla="*/ 171 w 197"/>
                <a:gd name="T29" fmla="*/ 156 h 188"/>
                <a:gd name="T30" fmla="*/ 191 w 197"/>
                <a:gd name="T31" fmla="*/ 177 h 188"/>
                <a:gd name="T32" fmla="*/ 197 w 197"/>
                <a:gd name="T33" fmla="*/ 187 h 188"/>
                <a:gd name="T34" fmla="*/ 121 w 197"/>
                <a:gd name="T35" fmla="*/ 188 h 188"/>
                <a:gd name="T36" fmla="*/ 66 w 197"/>
                <a:gd name="T37" fmla="*/ 110 h 188"/>
                <a:gd name="T38" fmla="*/ 114 w 197"/>
                <a:gd name="T39" fmla="*/ 110 h 188"/>
                <a:gd name="T40" fmla="*/ 90 w 197"/>
                <a:gd name="T41" fmla="*/ 53 h 188"/>
                <a:gd name="T42" fmla="*/ 66 w 197"/>
                <a:gd name="T43"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7" h="188">
                  <a:moveTo>
                    <a:pt x="121" y="188"/>
                  </a:moveTo>
                  <a:cubicBezTo>
                    <a:pt x="118" y="172"/>
                    <a:pt x="131" y="178"/>
                    <a:pt x="136" y="171"/>
                  </a:cubicBezTo>
                  <a:cubicBezTo>
                    <a:pt x="136" y="158"/>
                    <a:pt x="128" y="145"/>
                    <a:pt x="122" y="131"/>
                  </a:cubicBezTo>
                  <a:cubicBezTo>
                    <a:pt x="101" y="131"/>
                    <a:pt x="80" y="131"/>
                    <a:pt x="57" y="131"/>
                  </a:cubicBezTo>
                  <a:cubicBezTo>
                    <a:pt x="52" y="144"/>
                    <a:pt x="48" y="157"/>
                    <a:pt x="43" y="169"/>
                  </a:cubicBezTo>
                  <a:cubicBezTo>
                    <a:pt x="54" y="176"/>
                    <a:pt x="57" y="179"/>
                    <a:pt x="60" y="186"/>
                  </a:cubicBezTo>
                  <a:cubicBezTo>
                    <a:pt x="40" y="186"/>
                    <a:pt x="21" y="186"/>
                    <a:pt x="0" y="186"/>
                  </a:cubicBezTo>
                  <a:cubicBezTo>
                    <a:pt x="2" y="182"/>
                    <a:pt x="2" y="178"/>
                    <a:pt x="3" y="178"/>
                  </a:cubicBezTo>
                  <a:cubicBezTo>
                    <a:pt x="19" y="173"/>
                    <a:pt x="23" y="160"/>
                    <a:pt x="29" y="147"/>
                  </a:cubicBezTo>
                  <a:cubicBezTo>
                    <a:pt x="47" y="105"/>
                    <a:pt x="64" y="64"/>
                    <a:pt x="82" y="22"/>
                  </a:cubicBezTo>
                  <a:cubicBezTo>
                    <a:pt x="84" y="19"/>
                    <a:pt x="85" y="15"/>
                    <a:pt x="87" y="12"/>
                  </a:cubicBezTo>
                  <a:cubicBezTo>
                    <a:pt x="90" y="7"/>
                    <a:pt x="93" y="4"/>
                    <a:pt x="97" y="0"/>
                  </a:cubicBezTo>
                  <a:cubicBezTo>
                    <a:pt x="100" y="4"/>
                    <a:pt x="105" y="6"/>
                    <a:pt x="107" y="11"/>
                  </a:cubicBezTo>
                  <a:cubicBezTo>
                    <a:pt x="117" y="34"/>
                    <a:pt x="127" y="57"/>
                    <a:pt x="137" y="80"/>
                  </a:cubicBezTo>
                  <a:cubicBezTo>
                    <a:pt x="148" y="105"/>
                    <a:pt x="160" y="131"/>
                    <a:pt x="171" y="156"/>
                  </a:cubicBezTo>
                  <a:cubicBezTo>
                    <a:pt x="175" y="166"/>
                    <a:pt x="179" y="175"/>
                    <a:pt x="191" y="177"/>
                  </a:cubicBezTo>
                  <a:cubicBezTo>
                    <a:pt x="193" y="177"/>
                    <a:pt x="194" y="181"/>
                    <a:pt x="197" y="187"/>
                  </a:cubicBezTo>
                  <a:cubicBezTo>
                    <a:pt x="170" y="188"/>
                    <a:pt x="146" y="187"/>
                    <a:pt x="121" y="188"/>
                  </a:cubicBezTo>
                  <a:close/>
                  <a:moveTo>
                    <a:pt x="66" y="110"/>
                  </a:moveTo>
                  <a:cubicBezTo>
                    <a:pt x="83" y="110"/>
                    <a:pt x="97" y="110"/>
                    <a:pt x="114" y="110"/>
                  </a:cubicBezTo>
                  <a:cubicBezTo>
                    <a:pt x="106" y="91"/>
                    <a:pt x="99" y="74"/>
                    <a:pt x="90" y="53"/>
                  </a:cubicBezTo>
                  <a:cubicBezTo>
                    <a:pt x="81" y="75"/>
                    <a:pt x="74" y="92"/>
                    <a:pt x="6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37">
              <a:extLst>
                <a:ext uri="{FF2B5EF4-FFF2-40B4-BE49-F238E27FC236}">
                  <a16:creationId xmlns:a16="http://schemas.microsoft.com/office/drawing/2014/main" id="{07DA4BA2-C59E-4F46-9EEC-6529215617BF}"/>
                </a:ext>
              </a:extLst>
            </p:cNvPr>
            <p:cNvSpPr>
              <a:spLocks noEditPoints="1"/>
            </p:cNvSpPr>
            <p:nvPr userDrawn="1"/>
          </p:nvSpPr>
          <p:spPr bwMode="auto">
            <a:xfrm>
              <a:off x="5574044" y="3127488"/>
              <a:ext cx="110161" cy="107901"/>
            </a:xfrm>
            <a:custGeom>
              <a:avLst/>
              <a:gdLst>
                <a:gd name="T0" fmla="*/ 194 w 194"/>
                <a:gd name="T1" fmla="*/ 188 h 191"/>
                <a:gd name="T2" fmla="*/ 119 w 194"/>
                <a:gd name="T3" fmla="*/ 188 h 191"/>
                <a:gd name="T4" fmla="*/ 135 w 194"/>
                <a:gd name="T5" fmla="*/ 172 h 191"/>
                <a:gd name="T6" fmla="*/ 120 w 194"/>
                <a:gd name="T7" fmla="*/ 132 h 191"/>
                <a:gd name="T8" fmla="*/ 58 w 194"/>
                <a:gd name="T9" fmla="*/ 132 h 191"/>
                <a:gd name="T10" fmla="*/ 45 w 194"/>
                <a:gd name="T11" fmla="*/ 171 h 191"/>
                <a:gd name="T12" fmla="*/ 60 w 194"/>
                <a:gd name="T13" fmla="*/ 187 h 191"/>
                <a:gd name="T14" fmla="*/ 0 w 194"/>
                <a:gd name="T15" fmla="*/ 188 h 191"/>
                <a:gd name="T16" fmla="*/ 5 w 194"/>
                <a:gd name="T17" fmla="*/ 178 h 191"/>
                <a:gd name="T18" fmla="*/ 23 w 194"/>
                <a:gd name="T19" fmla="*/ 159 h 191"/>
                <a:gd name="T20" fmla="*/ 84 w 194"/>
                <a:gd name="T21" fmla="*/ 18 h 191"/>
                <a:gd name="T22" fmla="*/ 97 w 194"/>
                <a:gd name="T23" fmla="*/ 2 h 191"/>
                <a:gd name="T24" fmla="*/ 109 w 194"/>
                <a:gd name="T25" fmla="*/ 17 h 191"/>
                <a:gd name="T26" fmla="*/ 170 w 194"/>
                <a:gd name="T27" fmla="*/ 156 h 191"/>
                <a:gd name="T28" fmla="*/ 191 w 194"/>
                <a:gd name="T29" fmla="*/ 178 h 191"/>
                <a:gd name="T30" fmla="*/ 194 w 194"/>
                <a:gd name="T31" fmla="*/ 188 h 191"/>
                <a:gd name="T32" fmla="*/ 114 w 194"/>
                <a:gd name="T33" fmla="*/ 112 h 191"/>
                <a:gd name="T34" fmla="*/ 89 w 194"/>
                <a:gd name="T35" fmla="*/ 55 h 191"/>
                <a:gd name="T36" fmla="*/ 66 w 194"/>
                <a:gd name="T37" fmla="*/ 112 h 191"/>
                <a:gd name="T38" fmla="*/ 114 w 194"/>
                <a:gd name="T39" fmla="*/ 11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91">
                  <a:moveTo>
                    <a:pt x="194" y="188"/>
                  </a:moveTo>
                  <a:cubicBezTo>
                    <a:pt x="168" y="188"/>
                    <a:pt x="143" y="188"/>
                    <a:pt x="119" y="188"/>
                  </a:cubicBezTo>
                  <a:cubicBezTo>
                    <a:pt x="115" y="172"/>
                    <a:pt x="130" y="180"/>
                    <a:pt x="135" y="172"/>
                  </a:cubicBezTo>
                  <a:cubicBezTo>
                    <a:pt x="136" y="158"/>
                    <a:pt x="127" y="146"/>
                    <a:pt x="120" y="132"/>
                  </a:cubicBezTo>
                  <a:cubicBezTo>
                    <a:pt x="99" y="132"/>
                    <a:pt x="79" y="132"/>
                    <a:pt x="58" y="132"/>
                  </a:cubicBezTo>
                  <a:cubicBezTo>
                    <a:pt x="52" y="146"/>
                    <a:pt x="43" y="158"/>
                    <a:pt x="45" y="171"/>
                  </a:cubicBezTo>
                  <a:cubicBezTo>
                    <a:pt x="49" y="180"/>
                    <a:pt x="62" y="173"/>
                    <a:pt x="60" y="187"/>
                  </a:cubicBezTo>
                  <a:cubicBezTo>
                    <a:pt x="41" y="191"/>
                    <a:pt x="22" y="188"/>
                    <a:pt x="0" y="188"/>
                  </a:cubicBezTo>
                  <a:cubicBezTo>
                    <a:pt x="2" y="183"/>
                    <a:pt x="3" y="178"/>
                    <a:pt x="5" y="178"/>
                  </a:cubicBezTo>
                  <a:cubicBezTo>
                    <a:pt x="16" y="176"/>
                    <a:pt x="19" y="167"/>
                    <a:pt x="23" y="159"/>
                  </a:cubicBezTo>
                  <a:cubicBezTo>
                    <a:pt x="44" y="112"/>
                    <a:pt x="64" y="65"/>
                    <a:pt x="84" y="18"/>
                  </a:cubicBezTo>
                  <a:cubicBezTo>
                    <a:pt x="87" y="12"/>
                    <a:pt x="92" y="3"/>
                    <a:pt x="97" y="2"/>
                  </a:cubicBezTo>
                  <a:cubicBezTo>
                    <a:pt x="106" y="0"/>
                    <a:pt x="106" y="11"/>
                    <a:pt x="109" y="17"/>
                  </a:cubicBezTo>
                  <a:cubicBezTo>
                    <a:pt x="129" y="64"/>
                    <a:pt x="149" y="110"/>
                    <a:pt x="170" y="156"/>
                  </a:cubicBezTo>
                  <a:cubicBezTo>
                    <a:pt x="174" y="166"/>
                    <a:pt x="178" y="176"/>
                    <a:pt x="191" y="178"/>
                  </a:cubicBezTo>
                  <a:cubicBezTo>
                    <a:pt x="192" y="178"/>
                    <a:pt x="192" y="183"/>
                    <a:pt x="194" y="188"/>
                  </a:cubicBezTo>
                  <a:close/>
                  <a:moveTo>
                    <a:pt x="114" y="112"/>
                  </a:moveTo>
                  <a:cubicBezTo>
                    <a:pt x="105" y="92"/>
                    <a:pt x="98" y="75"/>
                    <a:pt x="89" y="55"/>
                  </a:cubicBezTo>
                  <a:cubicBezTo>
                    <a:pt x="80" y="76"/>
                    <a:pt x="73" y="93"/>
                    <a:pt x="66" y="112"/>
                  </a:cubicBezTo>
                  <a:cubicBezTo>
                    <a:pt x="82" y="112"/>
                    <a:pt x="96" y="112"/>
                    <a:pt x="11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38">
              <a:extLst>
                <a:ext uri="{FF2B5EF4-FFF2-40B4-BE49-F238E27FC236}">
                  <a16:creationId xmlns:a16="http://schemas.microsoft.com/office/drawing/2014/main" id="{7F49D6C5-07B6-4BC3-BD7F-74545921A41E}"/>
                </a:ext>
              </a:extLst>
            </p:cNvPr>
            <p:cNvSpPr>
              <a:spLocks noEditPoints="1"/>
            </p:cNvSpPr>
            <p:nvPr userDrawn="1"/>
          </p:nvSpPr>
          <p:spPr bwMode="auto">
            <a:xfrm>
              <a:off x="4341376" y="3127488"/>
              <a:ext cx="111290" cy="105641"/>
            </a:xfrm>
            <a:custGeom>
              <a:avLst/>
              <a:gdLst>
                <a:gd name="T0" fmla="*/ 42 w 196"/>
                <a:gd name="T1" fmla="*/ 171 h 187"/>
                <a:gd name="T2" fmla="*/ 59 w 196"/>
                <a:gd name="T3" fmla="*/ 187 h 187"/>
                <a:gd name="T4" fmla="*/ 0 w 196"/>
                <a:gd name="T5" fmla="*/ 187 h 187"/>
                <a:gd name="T6" fmla="*/ 4 w 196"/>
                <a:gd name="T7" fmla="*/ 178 h 187"/>
                <a:gd name="T8" fmla="*/ 26 w 196"/>
                <a:gd name="T9" fmla="*/ 151 h 187"/>
                <a:gd name="T10" fmla="*/ 84 w 196"/>
                <a:gd name="T11" fmla="*/ 18 h 187"/>
                <a:gd name="T12" fmla="*/ 96 w 196"/>
                <a:gd name="T13" fmla="*/ 2 h 187"/>
                <a:gd name="T14" fmla="*/ 108 w 196"/>
                <a:gd name="T15" fmla="*/ 18 h 187"/>
                <a:gd name="T16" fmla="*/ 168 w 196"/>
                <a:gd name="T17" fmla="*/ 154 h 187"/>
                <a:gd name="T18" fmla="*/ 190 w 196"/>
                <a:gd name="T19" fmla="*/ 178 h 187"/>
                <a:gd name="T20" fmla="*/ 196 w 196"/>
                <a:gd name="T21" fmla="*/ 187 h 187"/>
                <a:gd name="T22" fmla="*/ 120 w 196"/>
                <a:gd name="T23" fmla="*/ 187 h 187"/>
                <a:gd name="T24" fmla="*/ 135 w 196"/>
                <a:gd name="T25" fmla="*/ 171 h 187"/>
                <a:gd name="T26" fmla="*/ 121 w 196"/>
                <a:gd name="T27" fmla="*/ 132 h 187"/>
                <a:gd name="T28" fmla="*/ 56 w 196"/>
                <a:gd name="T29" fmla="*/ 132 h 187"/>
                <a:gd name="T30" fmla="*/ 42 w 196"/>
                <a:gd name="T31" fmla="*/ 171 h 187"/>
                <a:gd name="T32" fmla="*/ 113 w 196"/>
                <a:gd name="T33" fmla="*/ 112 h 187"/>
                <a:gd name="T34" fmla="*/ 88 w 196"/>
                <a:gd name="T35" fmla="*/ 54 h 187"/>
                <a:gd name="T36" fmla="*/ 65 w 196"/>
                <a:gd name="T37" fmla="*/ 112 h 187"/>
                <a:gd name="T38" fmla="*/ 113 w 196"/>
                <a:gd name="T39" fmla="*/ 1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187">
                  <a:moveTo>
                    <a:pt x="42" y="171"/>
                  </a:moveTo>
                  <a:cubicBezTo>
                    <a:pt x="56" y="178"/>
                    <a:pt x="56" y="178"/>
                    <a:pt x="59" y="187"/>
                  </a:cubicBezTo>
                  <a:cubicBezTo>
                    <a:pt x="40" y="187"/>
                    <a:pt x="21" y="187"/>
                    <a:pt x="0" y="187"/>
                  </a:cubicBezTo>
                  <a:cubicBezTo>
                    <a:pt x="1" y="183"/>
                    <a:pt x="2" y="178"/>
                    <a:pt x="4" y="178"/>
                  </a:cubicBezTo>
                  <a:cubicBezTo>
                    <a:pt x="17" y="173"/>
                    <a:pt x="22" y="162"/>
                    <a:pt x="26" y="151"/>
                  </a:cubicBezTo>
                  <a:cubicBezTo>
                    <a:pt x="45" y="107"/>
                    <a:pt x="64" y="62"/>
                    <a:pt x="84" y="18"/>
                  </a:cubicBezTo>
                  <a:cubicBezTo>
                    <a:pt x="86" y="11"/>
                    <a:pt x="91" y="3"/>
                    <a:pt x="96" y="2"/>
                  </a:cubicBezTo>
                  <a:cubicBezTo>
                    <a:pt x="105" y="0"/>
                    <a:pt x="105" y="12"/>
                    <a:pt x="108" y="18"/>
                  </a:cubicBezTo>
                  <a:cubicBezTo>
                    <a:pt x="128" y="63"/>
                    <a:pt x="148" y="109"/>
                    <a:pt x="168" y="154"/>
                  </a:cubicBezTo>
                  <a:cubicBezTo>
                    <a:pt x="173" y="165"/>
                    <a:pt x="177" y="175"/>
                    <a:pt x="190" y="178"/>
                  </a:cubicBezTo>
                  <a:cubicBezTo>
                    <a:pt x="192" y="178"/>
                    <a:pt x="193" y="183"/>
                    <a:pt x="196" y="187"/>
                  </a:cubicBezTo>
                  <a:cubicBezTo>
                    <a:pt x="169" y="187"/>
                    <a:pt x="145" y="187"/>
                    <a:pt x="120" y="187"/>
                  </a:cubicBezTo>
                  <a:cubicBezTo>
                    <a:pt x="115" y="173"/>
                    <a:pt x="131" y="180"/>
                    <a:pt x="135" y="171"/>
                  </a:cubicBezTo>
                  <a:cubicBezTo>
                    <a:pt x="135" y="158"/>
                    <a:pt x="126" y="146"/>
                    <a:pt x="121" y="132"/>
                  </a:cubicBezTo>
                  <a:cubicBezTo>
                    <a:pt x="99" y="132"/>
                    <a:pt x="78" y="132"/>
                    <a:pt x="56" y="132"/>
                  </a:cubicBezTo>
                  <a:cubicBezTo>
                    <a:pt x="51" y="145"/>
                    <a:pt x="46" y="158"/>
                    <a:pt x="42" y="171"/>
                  </a:cubicBezTo>
                  <a:close/>
                  <a:moveTo>
                    <a:pt x="113" y="112"/>
                  </a:moveTo>
                  <a:cubicBezTo>
                    <a:pt x="105" y="92"/>
                    <a:pt x="97" y="75"/>
                    <a:pt x="88" y="54"/>
                  </a:cubicBezTo>
                  <a:cubicBezTo>
                    <a:pt x="80" y="76"/>
                    <a:pt x="73" y="93"/>
                    <a:pt x="65" y="112"/>
                  </a:cubicBezTo>
                  <a:cubicBezTo>
                    <a:pt x="81" y="112"/>
                    <a:pt x="95" y="112"/>
                    <a:pt x="113"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39">
              <a:extLst>
                <a:ext uri="{FF2B5EF4-FFF2-40B4-BE49-F238E27FC236}">
                  <a16:creationId xmlns:a16="http://schemas.microsoft.com/office/drawing/2014/main" id="{DA35903C-EB1B-4700-AF1B-6123C8D476F1}"/>
                </a:ext>
              </a:extLst>
            </p:cNvPr>
            <p:cNvSpPr>
              <a:spLocks/>
            </p:cNvSpPr>
            <p:nvPr userDrawn="1"/>
          </p:nvSpPr>
          <p:spPr bwMode="auto">
            <a:xfrm>
              <a:off x="4827777" y="3130878"/>
              <a:ext cx="93213" cy="102816"/>
            </a:xfrm>
            <a:custGeom>
              <a:avLst/>
              <a:gdLst>
                <a:gd name="T0" fmla="*/ 126 w 165"/>
                <a:gd name="T1" fmla="*/ 182 h 182"/>
                <a:gd name="T2" fmla="*/ 42 w 165"/>
                <a:gd name="T3" fmla="*/ 182 h 182"/>
                <a:gd name="T4" fmla="*/ 49 w 165"/>
                <a:gd name="T5" fmla="*/ 171 h 182"/>
                <a:gd name="T6" fmla="*/ 65 w 165"/>
                <a:gd name="T7" fmla="*/ 154 h 182"/>
                <a:gd name="T8" fmla="*/ 65 w 165"/>
                <a:gd name="T9" fmla="*/ 19 h 182"/>
                <a:gd name="T10" fmla="*/ 48 w 165"/>
                <a:gd name="T11" fmla="*/ 17 h 182"/>
                <a:gd name="T12" fmla="*/ 17 w 165"/>
                <a:gd name="T13" fmla="*/ 40 h 182"/>
                <a:gd name="T14" fmla="*/ 0 w 165"/>
                <a:gd name="T15" fmla="*/ 48 h 182"/>
                <a:gd name="T16" fmla="*/ 4 w 165"/>
                <a:gd name="T17" fmla="*/ 0 h 182"/>
                <a:gd name="T18" fmla="*/ 161 w 165"/>
                <a:gd name="T19" fmla="*/ 0 h 182"/>
                <a:gd name="T20" fmla="*/ 162 w 165"/>
                <a:gd name="T21" fmla="*/ 49 h 182"/>
                <a:gd name="T22" fmla="*/ 148 w 165"/>
                <a:gd name="T23" fmla="*/ 45 h 182"/>
                <a:gd name="T24" fmla="*/ 101 w 165"/>
                <a:gd name="T25" fmla="*/ 19 h 182"/>
                <a:gd name="T26" fmla="*/ 99 w 165"/>
                <a:gd name="T27" fmla="*/ 34 h 182"/>
                <a:gd name="T28" fmla="*/ 99 w 165"/>
                <a:gd name="T29" fmla="*/ 144 h 182"/>
                <a:gd name="T30" fmla="*/ 102 w 165"/>
                <a:gd name="T31" fmla="*/ 163 h 182"/>
                <a:gd name="T32" fmla="*/ 119 w 165"/>
                <a:gd name="T33" fmla="*/ 171 h 182"/>
                <a:gd name="T34" fmla="*/ 126 w 165"/>
                <a:gd name="T3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82">
                  <a:moveTo>
                    <a:pt x="126" y="182"/>
                  </a:moveTo>
                  <a:cubicBezTo>
                    <a:pt x="96" y="182"/>
                    <a:pt x="69" y="182"/>
                    <a:pt x="42" y="182"/>
                  </a:cubicBezTo>
                  <a:cubicBezTo>
                    <a:pt x="38" y="173"/>
                    <a:pt x="42" y="171"/>
                    <a:pt x="49" y="171"/>
                  </a:cubicBezTo>
                  <a:cubicBezTo>
                    <a:pt x="60" y="170"/>
                    <a:pt x="65" y="164"/>
                    <a:pt x="65" y="154"/>
                  </a:cubicBezTo>
                  <a:cubicBezTo>
                    <a:pt x="65" y="109"/>
                    <a:pt x="65" y="65"/>
                    <a:pt x="65" y="19"/>
                  </a:cubicBezTo>
                  <a:cubicBezTo>
                    <a:pt x="58" y="18"/>
                    <a:pt x="53" y="18"/>
                    <a:pt x="48" y="17"/>
                  </a:cubicBezTo>
                  <a:cubicBezTo>
                    <a:pt x="33" y="17"/>
                    <a:pt x="21" y="23"/>
                    <a:pt x="17" y="40"/>
                  </a:cubicBezTo>
                  <a:cubicBezTo>
                    <a:pt x="15" y="48"/>
                    <a:pt x="12" y="53"/>
                    <a:pt x="0" y="48"/>
                  </a:cubicBezTo>
                  <a:cubicBezTo>
                    <a:pt x="1" y="33"/>
                    <a:pt x="3" y="17"/>
                    <a:pt x="4" y="0"/>
                  </a:cubicBezTo>
                  <a:cubicBezTo>
                    <a:pt x="56" y="0"/>
                    <a:pt x="108" y="0"/>
                    <a:pt x="161" y="0"/>
                  </a:cubicBezTo>
                  <a:cubicBezTo>
                    <a:pt x="165" y="16"/>
                    <a:pt x="163" y="33"/>
                    <a:pt x="162" y="49"/>
                  </a:cubicBezTo>
                  <a:cubicBezTo>
                    <a:pt x="156" y="51"/>
                    <a:pt x="152" y="52"/>
                    <a:pt x="148" y="45"/>
                  </a:cubicBezTo>
                  <a:cubicBezTo>
                    <a:pt x="135" y="16"/>
                    <a:pt x="133" y="15"/>
                    <a:pt x="101" y="19"/>
                  </a:cubicBezTo>
                  <a:cubicBezTo>
                    <a:pt x="100" y="24"/>
                    <a:pt x="99" y="29"/>
                    <a:pt x="99" y="34"/>
                  </a:cubicBezTo>
                  <a:cubicBezTo>
                    <a:pt x="99" y="71"/>
                    <a:pt x="99" y="107"/>
                    <a:pt x="99" y="144"/>
                  </a:cubicBezTo>
                  <a:cubicBezTo>
                    <a:pt x="99" y="150"/>
                    <a:pt x="99" y="158"/>
                    <a:pt x="102" y="163"/>
                  </a:cubicBezTo>
                  <a:cubicBezTo>
                    <a:pt x="106" y="168"/>
                    <a:pt x="114" y="168"/>
                    <a:pt x="119" y="171"/>
                  </a:cubicBezTo>
                  <a:cubicBezTo>
                    <a:pt x="122" y="173"/>
                    <a:pt x="123" y="177"/>
                    <a:pt x="126"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0">
              <a:extLst>
                <a:ext uri="{FF2B5EF4-FFF2-40B4-BE49-F238E27FC236}">
                  <a16:creationId xmlns:a16="http://schemas.microsoft.com/office/drawing/2014/main" id="{70CB3DF5-EC7D-4D30-8848-EA8D6DAC1048}"/>
                </a:ext>
              </a:extLst>
            </p:cNvPr>
            <p:cNvSpPr>
              <a:spLocks/>
            </p:cNvSpPr>
            <p:nvPr userDrawn="1"/>
          </p:nvSpPr>
          <p:spPr bwMode="auto">
            <a:xfrm>
              <a:off x="5306834" y="3130312"/>
              <a:ext cx="96037" cy="103946"/>
            </a:xfrm>
            <a:custGeom>
              <a:avLst/>
              <a:gdLst>
                <a:gd name="T0" fmla="*/ 63 w 169"/>
                <a:gd name="T1" fmla="*/ 166 h 184"/>
                <a:gd name="T2" fmla="*/ 116 w 169"/>
                <a:gd name="T3" fmla="*/ 165 h 184"/>
                <a:gd name="T4" fmla="*/ 150 w 169"/>
                <a:gd name="T5" fmla="*/ 141 h 184"/>
                <a:gd name="T6" fmla="*/ 169 w 169"/>
                <a:gd name="T7" fmla="*/ 133 h 184"/>
                <a:gd name="T8" fmla="*/ 155 w 169"/>
                <a:gd name="T9" fmla="*/ 183 h 184"/>
                <a:gd name="T10" fmla="*/ 3 w 169"/>
                <a:gd name="T11" fmla="*/ 183 h 184"/>
                <a:gd name="T12" fmla="*/ 12 w 169"/>
                <a:gd name="T13" fmla="*/ 172 h 184"/>
                <a:gd name="T14" fmla="*/ 26 w 169"/>
                <a:gd name="T15" fmla="*/ 154 h 184"/>
                <a:gd name="T16" fmla="*/ 26 w 169"/>
                <a:gd name="T17" fmla="*/ 30 h 184"/>
                <a:gd name="T18" fmla="*/ 13 w 169"/>
                <a:gd name="T19" fmla="*/ 13 h 184"/>
                <a:gd name="T20" fmla="*/ 0 w 169"/>
                <a:gd name="T21" fmla="*/ 8 h 184"/>
                <a:gd name="T22" fmla="*/ 8 w 169"/>
                <a:gd name="T23" fmla="*/ 0 h 184"/>
                <a:gd name="T24" fmla="*/ 83 w 169"/>
                <a:gd name="T25" fmla="*/ 0 h 184"/>
                <a:gd name="T26" fmla="*/ 79 w 169"/>
                <a:gd name="T27" fmla="*/ 12 h 184"/>
                <a:gd name="T28" fmla="*/ 62 w 169"/>
                <a:gd name="T29" fmla="*/ 37 h 184"/>
                <a:gd name="T30" fmla="*/ 62 w 169"/>
                <a:gd name="T31" fmla="*/ 147 h 184"/>
                <a:gd name="T32" fmla="*/ 63 w 169"/>
                <a:gd name="T33" fmla="*/ 16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84">
                  <a:moveTo>
                    <a:pt x="63" y="166"/>
                  </a:moveTo>
                  <a:cubicBezTo>
                    <a:pt x="82" y="166"/>
                    <a:pt x="99" y="166"/>
                    <a:pt x="116" y="165"/>
                  </a:cubicBezTo>
                  <a:cubicBezTo>
                    <a:pt x="132" y="164"/>
                    <a:pt x="143" y="155"/>
                    <a:pt x="150" y="141"/>
                  </a:cubicBezTo>
                  <a:cubicBezTo>
                    <a:pt x="155" y="131"/>
                    <a:pt x="155" y="131"/>
                    <a:pt x="169" y="133"/>
                  </a:cubicBezTo>
                  <a:cubicBezTo>
                    <a:pt x="164" y="149"/>
                    <a:pt x="160" y="165"/>
                    <a:pt x="155" y="183"/>
                  </a:cubicBezTo>
                  <a:cubicBezTo>
                    <a:pt x="104" y="183"/>
                    <a:pt x="54" y="184"/>
                    <a:pt x="3" y="183"/>
                  </a:cubicBezTo>
                  <a:cubicBezTo>
                    <a:pt x="1" y="173"/>
                    <a:pt x="6" y="172"/>
                    <a:pt x="12" y="172"/>
                  </a:cubicBezTo>
                  <a:cubicBezTo>
                    <a:pt x="23" y="171"/>
                    <a:pt x="26" y="164"/>
                    <a:pt x="26" y="154"/>
                  </a:cubicBezTo>
                  <a:cubicBezTo>
                    <a:pt x="26" y="113"/>
                    <a:pt x="26" y="71"/>
                    <a:pt x="26" y="30"/>
                  </a:cubicBezTo>
                  <a:cubicBezTo>
                    <a:pt x="26" y="21"/>
                    <a:pt x="23" y="15"/>
                    <a:pt x="13" y="13"/>
                  </a:cubicBezTo>
                  <a:cubicBezTo>
                    <a:pt x="10" y="12"/>
                    <a:pt x="6" y="10"/>
                    <a:pt x="0" y="8"/>
                  </a:cubicBezTo>
                  <a:cubicBezTo>
                    <a:pt x="4" y="5"/>
                    <a:pt x="6" y="0"/>
                    <a:pt x="8" y="0"/>
                  </a:cubicBezTo>
                  <a:cubicBezTo>
                    <a:pt x="33" y="0"/>
                    <a:pt x="59" y="0"/>
                    <a:pt x="83" y="0"/>
                  </a:cubicBezTo>
                  <a:cubicBezTo>
                    <a:pt x="86" y="7"/>
                    <a:pt x="86" y="10"/>
                    <a:pt x="79" y="12"/>
                  </a:cubicBezTo>
                  <a:cubicBezTo>
                    <a:pt x="62" y="18"/>
                    <a:pt x="62" y="19"/>
                    <a:pt x="62" y="37"/>
                  </a:cubicBezTo>
                  <a:cubicBezTo>
                    <a:pt x="62" y="74"/>
                    <a:pt x="62" y="110"/>
                    <a:pt x="62" y="147"/>
                  </a:cubicBezTo>
                  <a:cubicBezTo>
                    <a:pt x="62" y="152"/>
                    <a:pt x="62" y="157"/>
                    <a:pt x="63"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1">
              <a:extLst>
                <a:ext uri="{FF2B5EF4-FFF2-40B4-BE49-F238E27FC236}">
                  <a16:creationId xmlns:a16="http://schemas.microsoft.com/office/drawing/2014/main" id="{8CF8D2D1-3488-423A-B9F5-0B82AF39661D}"/>
                </a:ext>
              </a:extLst>
            </p:cNvPr>
            <p:cNvSpPr>
              <a:spLocks/>
            </p:cNvSpPr>
            <p:nvPr userDrawn="1"/>
          </p:nvSpPr>
          <p:spPr bwMode="auto">
            <a:xfrm>
              <a:off x="5462188" y="3130878"/>
              <a:ext cx="51408" cy="102252"/>
            </a:xfrm>
            <a:custGeom>
              <a:avLst/>
              <a:gdLst>
                <a:gd name="T0" fmla="*/ 89 w 91"/>
                <a:gd name="T1" fmla="*/ 181 h 181"/>
                <a:gd name="T2" fmla="*/ 4 w 91"/>
                <a:gd name="T3" fmla="*/ 181 h 181"/>
                <a:gd name="T4" fmla="*/ 11 w 91"/>
                <a:gd name="T5" fmla="*/ 171 h 181"/>
                <a:gd name="T6" fmla="*/ 28 w 91"/>
                <a:gd name="T7" fmla="*/ 151 h 181"/>
                <a:gd name="T8" fmla="*/ 28 w 91"/>
                <a:gd name="T9" fmla="*/ 31 h 181"/>
                <a:gd name="T10" fmla="*/ 13 w 91"/>
                <a:gd name="T11" fmla="*/ 12 h 181"/>
                <a:gd name="T12" fmla="*/ 4 w 91"/>
                <a:gd name="T13" fmla="*/ 0 h 181"/>
                <a:gd name="T14" fmla="*/ 87 w 91"/>
                <a:gd name="T15" fmla="*/ 0 h 181"/>
                <a:gd name="T16" fmla="*/ 91 w 91"/>
                <a:gd name="T17" fmla="*/ 7 h 181"/>
                <a:gd name="T18" fmla="*/ 62 w 91"/>
                <a:gd name="T19" fmla="*/ 50 h 181"/>
                <a:gd name="T20" fmla="*/ 62 w 91"/>
                <a:gd name="T21" fmla="*/ 134 h 181"/>
                <a:gd name="T22" fmla="*/ 63 w 91"/>
                <a:gd name="T23" fmla="*/ 154 h 181"/>
                <a:gd name="T24" fmla="*/ 79 w 91"/>
                <a:gd name="T25" fmla="*/ 171 h 181"/>
                <a:gd name="T26" fmla="*/ 89 w 91"/>
                <a:gd name="T2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181">
                  <a:moveTo>
                    <a:pt x="89" y="181"/>
                  </a:moveTo>
                  <a:cubicBezTo>
                    <a:pt x="61" y="181"/>
                    <a:pt x="32" y="181"/>
                    <a:pt x="4" y="181"/>
                  </a:cubicBezTo>
                  <a:cubicBezTo>
                    <a:pt x="1" y="174"/>
                    <a:pt x="5" y="172"/>
                    <a:pt x="11" y="171"/>
                  </a:cubicBezTo>
                  <a:cubicBezTo>
                    <a:pt x="27" y="167"/>
                    <a:pt x="28" y="167"/>
                    <a:pt x="28" y="151"/>
                  </a:cubicBezTo>
                  <a:cubicBezTo>
                    <a:pt x="28" y="111"/>
                    <a:pt x="27" y="71"/>
                    <a:pt x="28" y="31"/>
                  </a:cubicBezTo>
                  <a:cubicBezTo>
                    <a:pt x="28" y="20"/>
                    <a:pt x="24" y="13"/>
                    <a:pt x="13" y="12"/>
                  </a:cubicBezTo>
                  <a:cubicBezTo>
                    <a:pt x="7" y="11"/>
                    <a:pt x="0" y="10"/>
                    <a:pt x="4" y="0"/>
                  </a:cubicBezTo>
                  <a:cubicBezTo>
                    <a:pt x="32" y="0"/>
                    <a:pt x="59" y="0"/>
                    <a:pt x="87" y="0"/>
                  </a:cubicBezTo>
                  <a:cubicBezTo>
                    <a:pt x="88" y="0"/>
                    <a:pt x="89" y="4"/>
                    <a:pt x="91" y="7"/>
                  </a:cubicBezTo>
                  <a:cubicBezTo>
                    <a:pt x="62" y="18"/>
                    <a:pt x="62" y="18"/>
                    <a:pt x="62" y="50"/>
                  </a:cubicBezTo>
                  <a:cubicBezTo>
                    <a:pt x="62" y="78"/>
                    <a:pt x="62" y="106"/>
                    <a:pt x="62" y="134"/>
                  </a:cubicBezTo>
                  <a:cubicBezTo>
                    <a:pt x="62" y="141"/>
                    <a:pt x="63" y="147"/>
                    <a:pt x="63" y="154"/>
                  </a:cubicBezTo>
                  <a:cubicBezTo>
                    <a:pt x="63" y="164"/>
                    <a:pt x="68" y="170"/>
                    <a:pt x="79" y="171"/>
                  </a:cubicBezTo>
                  <a:cubicBezTo>
                    <a:pt x="85" y="171"/>
                    <a:pt x="91" y="171"/>
                    <a:pt x="89"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59">
              <a:extLst>
                <a:ext uri="{FF2B5EF4-FFF2-40B4-BE49-F238E27FC236}">
                  <a16:creationId xmlns:a16="http://schemas.microsoft.com/office/drawing/2014/main" id="{8F359B2D-B962-48B9-B854-638ACB02420F}"/>
                </a:ext>
              </a:extLst>
            </p:cNvPr>
            <p:cNvSpPr>
              <a:spLocks noEditPoints="1"/>
            </p:cNvSpPr>
            <p:nvPr userDrawn="1"/>
          </p:nvSpPr>
          <p:spPr bwMode="auto">
            <a:xfrm>
              <a:off x="3764022" y="3169857"/>
              <a:ext cx="46889" cy="53103"/>
            </a:xfrm>
            <a:custGeom>
              <a:avLst/>
              <a:gdLst>
                <a:gd name="T0" fmla="*/ 83 w 83"/>
                <a:gd name="T1" fmla="*/ 87 h 94"/>
                <a:gd name="T2" fmla="*/ 57 w 83"/>
                <a:gd name="T3" fmla="*/ 66 h 94"/>
                <a:gd name="T4" fmla="*/ 27 w 83"/>
                <a:gd name="T5" fmla="*/ 64 h 94"/>
                <a:gd name="T6" fmla="*/ 0 w 83"/>
                <a:gd name="T7" fmla="*/ 81 h 94"/>
                <a:gd name="T8" fmla="*/ 32 w 83"/>
                <a:gd name="T9" fmla="*/ 3 h 94"/>
                <a:gd name="T10" fmla="*/ 55 w 83"/>
                <a:gd name="T11" fmla="*/ 13 h 94"/>
                <a:gd name="T12" fmla="*/ 81 w 83"/>
                <a:gd name="T13" fmla="*/ 78 h 94"/>
                <a:gd name="T14" fmla="*/ 83 w 83"/>
                <a:gd name="T15" fmla="*/ 87 h 94"/>
                <a:gd name="T16" fmla="*/ 53 w 83"/>
                <a:gd name="T17" fmla="*/ 48 h 94"/>
                <a:gd name="T18" fmla="*/ 41 w 83"/>
                <a:gd name="T19" fmla="*/ 20 h 94"/>
                <a:gd name="T20" fmla="*/ 31 w 83"/>
                <a:gd name="T21" fmla="*/ 48 h 94"/>
                <a:gd name="T22" fmla="*/ 53 w 83"/>
                <a:gd name="T23"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94">
                  <a:moveTo>
                    <a:pt x="83" y="87"/>
                  </a:moveTo>
                  <a:cubicBezTo>
                    <a:pt x="64" y="94"/>
                    <a:pt x="65" y="77"/>
                    <a:pt x="57" y="66"/>
                  </a:cubicBezTo>
                  <a:cubicBezTo>
                    <a:pt x="48" y="65"/>
                    <a:pt x="37" y="65"/>
                    <a:pt x="27" y="64"/>
                  </a:cubicBezTo>
                  <a:cubicBezTo>
                    <a:pt x="16" y="85"/>
                    <a:pt x="16" y="85"/>
                    <a:pt x="0" y="81"/>
                  </a:cubicBezTo>
                  <a:cubicBezTo>
                    <a:pt x="11" y="54"/>
                    <a:pt x="21" y="28"/>
                    <a:pt x="32" y="3"/>
                  </a:cubicBezTo>
                  <a:cubicBezTo>
                    <a:pt x="50" y="0"/>
                    <a:pt x="50" y="0"/>
                    <a:pt x="55" y="13"/>
                  </a:cubicBezTo>
                  <a:cubicBezTo>
                    <a:pt x="64" y="35"/>
                    <a:pt x="73" y="56"/>
                    <a:pt x="81" y="78"/>
                  </a:cubicBezTo>
                  <a:cubicBezTo>
                    <a:pt x="82" y="81"/>
                    <a:pt x="82" y="84"/>
                    <a:pt x="83" y="87"/>
                  </a:cubicBezTo>
                  <a:close/>
                  <a:moveTo>
                    <a:pt x="53" y="48"/>
                  </a:moveTo>
                  <a:cubicBezTo>
                    <a:pt x="49" y="39"/>
                    <a:pt x="46" y="31"/>
                    <a:pt x="41" y="20"/>
                  </a:cubicBezTo>
                  <a:cubicBezTo>
                    <a:pt x="37" y="32"/>
                    <a:pt x="34" y="39"/>
                    <a:pt x="31" y="48"/>
                  </a:cubicBezTo>
                  <a:cubicBezTo>
                    <a:pt x="40" y="48"/>
                    <a:pt x="45" y="48"/>
                    <a:pt x="5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0">
              <a:extLst>
                <a:ext uri="{FF2B5EF4-FFF2-40B4-BE49-F238E27FC236}">
                  <a16:creationId xmlns:a16="http://schemas.microsoft.com/office/drawing/2014/main" id="{B6AAA22A-3E8A-420C-8669-594BCB28CB2B}"/>
                </a:ext>
              </a:extLst>
            </p:cNvPr>
            <p:cNvSpPr>
              <a:spLocks/>
            </p:cNvSpPr>
            <p:nvPr userDrawn="1"/>
          </p:nvSpPr>
          <p:spPr bwMode="auto">
            <a:xfrm>
              <a:off x="3810346" y="3166468"/>
              <a:ext cx="48019" cy="54798"/>
            </a:xfrm>
            <a:custGeom>
              <a:avLst/>
              <a:gdLst>
                <a:gd name="T0" fmla="*/ 84 w 84"/>
                <a:gd name="T1" fmla="*/ 57 h 97"/>
                <a:gd name="T2" fmla="*/ 55 w 84"/>
                <a:gd name="T3" fmla="*/ 93 h 97"/>
                <a:gd name="T4" fmla="*/ 14 w 84"/>
                <a:gd name="T5" fmla="*/ 83 h 97"/>
                <a:gd name="T6" fmla="*/ 10 w 84"/>
                <a:gd name="T7" fmla="*/ 24 h 97"/>
                <a:gd name="T8" fmla="*/ 61 w 84"/>
                <a:gd name="T9" fmla="*/ 6 h 97"/>
                <a:gd name="T10" fmla="*/ 82 w 84"/>
                <a:gd name="T11" fmla="*/ 32 h 97"/>
                <a:gd name="T12" fmla="*/ 63 w 84"/>
                <a:gd name="T13" fmla="*/ 28 h 97"/>
                <a:gd name="T14" fmla="*/ 24 w 84"/>
                <a:gd name="T15" fmla="*/ 35 h 97"/>
                <a:gd name="T16" fmla="*/ 22 w 84"/>
                <a:gd name="T17" fmla="*/ 61 h 97"/>
                <a:gd name="T18" fmla="*/ 40 w 84"/>
                <a:gd name="T19" fmla="*/ 80 h 97"/>
                <a:gd name="T20" fmla="*/ 64 w 84"/>
                <a:gd name="T21" fmla="*/ 66 h 97"/>
                <a:gd name="T22" fmla="*/ 84 w 84"/>
                <a:gd name="T23"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97">
                  <a:moveTo>
                    <a:pt x="84" y="57"/>
                  </a:moveTo>
                  <a:cubicBezTo>
                    <a:pt x="82" y="78"/>
                    <a:pt x="72" y="89"/>
                    <a:pt x="55" y="93"/>
                  </a:cubicBezTo>
                  <a:cubicBezTo>
                    <a:pt x="40" y="97"/>
                    <a:pt x="25" y="94"/>
                    <a:pt x="14" y="83"/>
                  </a:cubicBezTo>
                  <a:cubicBezTo>
                    <a:pt x="2" y="70"/>
                    <a:pt x="0" y="40"/>
                    <a:pt x="10" y="24"/>
                  </a:cubicBezTo>
                  <a:cubicBezTo>
                    <a:pt x="19" y="10"/>
                    <a:pt x="40" y="0"/>
                    <a:pt x="61" y="6"/>
                  </a:cubicBezTo>
                  <a:cubicBezTo>
                    <a:pt x="74" y="10"/>
                    <a:pt x="81" y="18"/>
                    <a:pt x="82" y="32"/>
                  </a:cubicBezTo>
                  <a:cubicBezTo>
                    <a:pt x="74" y="36"/>
                    <a:pt x="69" y="35"/>
                    <a:pt x="63" y="28"/>
                  </a:cubicBezTo>
                  <a:cubicBezTo>
                    <a:pt x="49" y="13"/>
                    <a:pt x="31" y="16"/>
                    <a:pt x="24" y="35"/>
                  </a:cubicBezTo>
                  <a:cubicBezTo>
                    <a:pt x="21" y="43"/>
                    <a:pt x="21" y="52"/>
                    <a:pt x="22" y="61"/>
                  </a:cubicBezTo>
                  <a:cubicBezTo>
                    <a:pt x="24" y="70"/>
                    <a:pt x="29" y="78"/>
                    <a:pt x="40" y="80"/>
                  </a:cubicBezTo>
                  <a:cubicBezTo>
                    <a:pt x="51" y="81"/>
                    <a:pt x="60" y="77"/>
                    <a:pt x="64" y="66"/>
                  </a:cubicBezTo>
                  <a:cubicBezTo>
                    <a:pt x="68" y="56"/>
                    <a:pt x="73" y="55"/>
                    <a:pt x="84"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61">
              <a:extLst>
                <a:ext uri="{FF2B5EF4-FFF2-40B4-BE49-F238E27FC236}">
                  <a16:creationId xmlns:a16="http://schemas.microsoft.com/office/drawing/2014/main" id="{C1ED9C50-036F-4BFC-B362-FE36EDFA3259}"/>
                </a:ext>
              </a:extLst>
            </p:cNvPr>
            <p:cNvSpPr>
              <a:spLocks/>
            </p:cNvSpPr>
            <p:nvPr userDrawn="1"/>
          </p:nvSpPr>
          <p:spPr bwMode="auto">
            <a:xfrm>
              <a:off x="3549351" y="3015633"/>
              <a:ext cx="33896" cy="63837"/>
            </a:xfrm>
            <a:custGeom>
              <a:avLst/>
              <a:gdLst>
                <a:gd name="T0" fmla="*/ 46 w 60"/>
                <a:gd name="T1" fmla="*/ 68 h 113"/>
                <a:gd name="T2" fmla="*/ 46 w 60"/>
                <a:gd name="T3" fmla="*/ 28 h 113"/>
                <a:gd name="T4" fmla="*/ 60 w 60"/>
                <a:gd name="T5" fmla="*/ 38 h 113"/>
                <a:gd name="T6" fmla="*/ 60 w 60"/>
                <a:gd name="T7" fmla="*/ 112 h 113"/>
                <a:gd name="T8" fmla="*/ 41 w 60"/>
                <a:gd name="T9" fmla="*/ 97 h 113"/>
                <a:gd name="T10" fmla="*/ 17 w 60"/>
                <a:gd name="T11" fmla="*/ 45 h 113"/>
                <a:gd name="T12" fmla="*/ 17 w 60"/>
                <a:gd name="T13" fmla="*/ 88 h 113"/>
                <a:gd name="T14" fmla="*/ 0 w 60"/>
                <a:gd name="T15" fmla="*/ 75 h 113"/>
                <a:gd name="T16" fmla="*/ 0 w 60"/>
                <a:gd name="T17" fmla="*/ 0 h 113"/>
                <a:gd name="T18" fmla="*/ 20 w 60"/>
                <a:gd name="T19" fmla="*/ 15 h 113"/>
                <a:gd name="T20" fmla="*/ 38 w 60"/>
                <a:gd name="T21" fmla="*/ 59 h 113"/>
                <a:gd name="T22" fmla="*/ 43 w 60"/>
                <a:gd name="T23" fmla="*/ 69 h 113"/>
                <a:gd name="T24" fmla="*/ 46 w 60"/>
                <a:gd name="T25"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13">
                  <a:moveTo>
                    <a:pt x="46" y="68"/>
                  </a:moveTo>
                  <a:cubicBezTo>
                    <a:pt x="46" y="55"/>
                    <a:pt x="46" y="41"/>
                    <a:pt x="46" y="28"/>
                  </a:cubicBezTo>
                  <a:cubicBezTo>
                    <a:pt x="57" y="26"/>
                    <a:pt x="60" y="31"/>
                    <a:pt x="60" y="38"/>
                  </a:cubicBezTo>
                  <a:cubicBezTo>
                    <a:pt x="60" y="63"/>
                    <a:pt x="60" y="87"/>
                    <a:pt x="60" y="112"/>
                  </a:cubicBezTo>
                  <a:cubicBezTo>
                    <a:pt x="47" y="113"/>
                    <a:pt x="44" y="105"/>
                    <a:pt x="41" y="97"/>
                  </a:cubicBezTo>
                  <a:cubicBezTo>
                    <a:pt x="34" y="79"/>
                    <a:pt x="27" y="62"/>
                    <a:pt x="17" y="45"/>
                  </a:cubicBezTo>
                  <a:cubicBezTo>
                    <a:pt x="17" y="59"/>
                    <a:pt x="17" y="73"/>
                    <a:pt x="17" y="88"/>
                  </a:cubicBezTo>
                  <a:cubicBezTo>
                    <a:pt x="6" y="86"/>
                    <a:pt x="0" y="84"/>
                    <a:pt x="0" y="75"/>
                  </a:cubicBezTo>
                  <a:cubicBezTo>
                    <a:pt x="0" y="50"/>
                    <a:pt x="0" y="26"/>
                    <a:pt x="0" y="0"/>
                  </a:cubicBezTo>
                  <a:cubicBezTo>
                    <a:pt x="11" y="1"/>
                    <a:pt x="17" y="6"/>
                    <a:pt x="20" y="15"/>
                  </a:cubicBezTo>
                  <a:cubicBezTo>
                    <a:pt x="26" y="30"/>
                    <a:pt x="32" y="45"/>
                    <a:pt x="38" y="59"/>
                  </a:cubicBezTo>
                  <a:cubicBezTo>
                    <a:pt x="39" y="63"/>
                    <a:pt x="42" y="66"/>
                    <a:pt x="43" y="69"/>
                  </a:cubicBezTo>
                  <a:cubicBezTo>
                    <a:pt x="44" y="69"/>
                    <a:pt x="45" y="69"/>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62">
              <a:extLst>
                <a:ext uri="{FF2B5EF4-FFF2-40B4-BE49-F238E27FC236}">
                  <a16:creationId xmlns:a16="http://schemas.microsoft.com/office/drawing/2014/main" id="{EEB433B1-A5D6-46CB-A131-28479A0B6DD7}"/>
                </a:ext>
              </a:extLst>
            </p:cNvPr>
            <p:cNvSpPr>
              <a:spLocks noEditPoints="1"/>
            </p:cNvSpPr>
            <p:nvPr userDrawn="1"/>
          </p:nvSpPr>
          <p:spPr bwMode="auto">
            <a:xfrm>
              <a:off x="3640304" y="3064781"/>
              <a:ext cx="42934" cy="55363"/>
            </a:xfrm>
            <a:custGeom>
              <a:avLst/>
              <a:gdLst>
                <a:gd name="T0" fmla="*/ 33 w 76"/>
                <a:gd name="T1" fmla="*/ 0 h 98"/>
                <a:gd name="T2" fmla="*/ 48 w 76"/>
                <a:gd name="T3" fmla="*/ 13 h 98"/>
                <a:gd name="T4" fmla="*/ 76 w 76"/>
                <a:gd name="T5" fmla="*/ 95 h 98"/>
                <a:gd name="T6" fmla="*/ 73 w 76"/>
                <a:gd name="T7" fmla="*/ 98 h 98"/>
                <a:gd name="T8" fmla="*/ 60 w 76"/>
                <a:gd name="T9" fmla="*/ 90 h 98"/>
                <a:gd name="T10" fmla="*/ 26 w 76"/>
                <a:gd name="T11" fmla="*/ 63 h 98"/>
                <a:gd name="T12" fmla="*/ 16 w 76"/>
                <a:gd name="T13" fmla="*/ 79 h 98"/>
                <a:gd name="T14" fmla="*/ 0 w 76"/>
                <a:gd name="T15" fmla="*/ 74 h 98"/>
                <a:gd name="T16" fmla="*/ 33 w 76"/>
                <a:gd name="T17" fmla="*/ 0 h 98"/>
                <a:gd name="T18" fmla="*/ 41 w 76"/>
                <a:gd name="T19" fmla="*/ 29 h 98"/>
                <a:gd name="T20" fmla="*/ 38 w 76"/>
                <a:gd name="T21" fmla="*/ 29 h 98"/>
                <a:gd name="T22" fmla="*/ 30 w 76"/>
                <a:gd name="T23" fmla="*/ 50 h 98"/>
                <a:gd name="T24" fmla="*/ 48 w 76"/>
                <a:gd name="T25" fmla="*/ 55 h 98"/>
                <a:gd name="T26" fmla="*/ 41 w 76"/>
                <a:gd name="T27"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8">
                  <a:moveTo>
                    <a:pt x="33" y="0"/>
                  </a:moveTo>
                  <a:cubicBezTo>
                    <a:pt x="39" y="5"/>
                    <a:pt x="47" y="8"/>
                    <a:pt x="48" y="13"/>
                  </a:cubicBezTo>
                  <a:cubicBezTo>
                    <a:pt x="58" y="40"/>
                    <a:pt x="67" y="68"/>
                    <a:pt x="76" y="95"/>
                  </a:cubicBezTo>
                  <a:cubicBezTo>
                    <a:pt x="75" y="96"/>
                    <a:pt x="74" y="97"/>
                    <a:pt x="73" y="98"/>
                  </a:cubicBezTo>
                  <a:cubicBezTo>
                    <a:pt x="68" y="96"/>
                    <a:pt x="61" y="94"/>
                    <a:pt x="60" y="90"/>
                  </a:cubicBezTo>
                  <a:cubicBezTo>
                    <a:pt x="57" y="71"/>
                    <a:pt x="42" y="68"/>
                    <a:pt x="26" y="63"/>
                  </a:cubicBezTo>
                  <a:cubicBezTo>
                    <a:pt x="23" y="68"/>
                    <a:pt x="20" y="73"/>
                    <a:pt x="16" y="79"/>
                  </a:cubicBezTo>
                  <a:cubicBezTo>
                    <a:pt x="11" y="78"/>
                    <a:pt x="7" y="76"/>
                    <a:pt x="0" y="74"/>
                  </a:cubicBezTo>
                  <a:cubicBezTo>
                    <a:pt x="11" y="50"/>
                    <a:pt x="21" y="26"/>
                    <a:pt x="33" y="0"/>
                  </a:cubicBezTo>
                  <a:close/>
                  <a:moveTo>
                    <a:pt x="41" y="29"/>
                  </a:moveTo>
                  <a:cubicBezTo>
                    <a:pt x="40" y="29"/>
                    <a:pt x="39" y="29"/>
                    <a:pt x="38" y="29"/>
                  </a:cubicBezTo>
                  <a:cubicBezTo>
                    <a:pt x="35" y="36"/>
                    <a:pt x="33" y="42"/>
                    <a:pt x="30" y="50"/>
                  </a:cubicBezTo>
                  <a:cubicBezTo>
                    <a:pt x="37" y="52"/>
                    <a:pt x="41" y="53"/>
                    <a:pt x="48" y="55"/>
                  </a:cubicBezTo>
                  <a:cubicBezTo>
                    <a:pt x="45" y="45"/>
                    <a:pt x="43" y="37"/>
                    <a:pt x="4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63">
              <a:extLst>
                <a:ext uri="{FF2B5EF4-FFF2-40B4-BE49-F238E27FC236}">
                  <a16:creationId xmlns:a16="http://schemas.microsoft.com/office/drawing/2014/main" id="{6A5AB8DA-CED2-428F-BD24-924A80CBFA3E}"/>
                </a:ext>
              </a:extLst>
            </p:cNvPr>
            <p:cNvSpPr>
              <a:spLocks/>
            </p:cNvSpPr>
            <p:nvPr userDrawn="1"/>
          </p:nvSpPr>
          <p:spPr bwMode="auto">
            <a:xfrm>
              <a:off x="3513761" y="2992471"/>
              <a:ext cx="31071" cy="65531"/>
            </a:xfrm>
            <a:custGeom>
              <a:avLst/>
              <a:gdLst>
                <a:gd name="T0" fmla="*/ 49 w 54"/>
                <a:gd name="T1" fmla="*/ 115 h 115"/>
                <a:gd name="T2" fmla="*/ 5 w 54"/>
                <a:gd name="T3" fmla="*/ 85 h 115"/>
                <a:gd name="T4" fmla="*/ 1 w 54"/>
                <a:gd name="T5" fmla="*/ 75 h 115"/>
                <a:gd name="T6" fmla="*/ 0 w 54"/>
                <a:gd name="T7" fmla="*/ 0 h 115"/>
                <a:gd name="T8" fmla="*/ 47 w 54"/>
                <a:gd name="T9" fmla="*/ 30 h 115"/>
                <a:gd name="T10" fmla="*/ 50 w 54"/>
                <a:gd name="T11" fmla="*/ 44 h 115"/>
                <a:gd name="T12" fmla="*/ 16 w 54"/>
                <a:gd name="T13" fmla="*/ 25 h 115"/>
                <a:gd name="T14" fmla="*/ 20 w 54"/>
                <a:gd name="T15" fmla="*/ 44 h 115"/>
                <a:gd name="T16" fmla="*/ 42 w 54"/>
                <a:gd name="T17" fmla="*/ 58 h 115"/>
                <a:gd name="T18" fmla="*/ 45 w 54"/>
                <a:gd name="T19" fmla="*/ 74 h 115"/>
                <a:gd name="T20" fmla="*/ 18 w 54"/>
                <a:gd name="T21" fmla="*/ 59 h 115"/>
                <a:gd name="T22" fmla="*/ 21 w 54"/>
                <a:gd name="T23" fmla="*/ 81 h 115"/>
                <a:gd name="T24" fmla="*/ 45 w 54"/>
                <a:gd name="T25" fmla="*/ 96 h 115"/>
                <a:gd name="T26" fmla="*/ 49 w 54"/>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115">
                  <a:moveTo>
                    <a:pt x="49" y="115"/>
                  </a:moveTo>
                  <a:cubicBezTo>
                    <a:pt x="34" y="105"/>
                    <a:pt x="19" y="96"/>
                    <a:pt x="5" y="85"/>
                  </a:cubicBezTo>
                  <a:cubicBezTo>
                    <a:pt x="2" y="84"/>
                    <a:pt x="1" y="79"/>
                    <a:pt x="1" y="75"/>
                  </a:cubicBezTo>
                  <a:cubicBezTo>
                    <a:pt x="0" y="51"/>
                    <a:pt x="0" y="27"/>
                    <a:pt x="0" y="0"/>
                  </a:cubicBezTo>
                  <a:cubicBezTo>
                    <a:pt x="19" y="9"/>
                    <a:pt x="33" y="19"/>
                    <a:pt x="47" y="30"/>
                  </a:cubicBezTo>
                  <a:cubicBezTo>
                    <a:pt x="49" y="31"/>
                    <a:pt x="49" y="37"/>
                    <a:pt x="50" y="44"/>
                  </a:cubicBezTo>
                  <a:cubicBezTo>
                    <a:pt x="37" y="37"/>
                    <a:pt x="27" y="31"/>
                    <a:pt x="16" y="25"/>
                  </a:cubicBezTo>
                  <a:cubicBezTo>
                    <a:pt x="12" y="33"/>
                    <a:pt x="12" y="39"/>
                    <a:pt x="20" y="44"/>
                  </a:cubicBezTo>
                  <a:cubicBezTo>
                    <a:pt x="27" y="49"/>
                    <a:pt x="34" y="54"/>
                    <a:pt x="42" y="58"/>
                  </a:cubicBezTo>
                  <a:cubicBezTo>
                    <a:pt x="47" y="62"/>
                    <a:pt x="51" y="66"/>
                    <a:pt x="45" y="74"/>
                  </a:cubicBezTo>
                  <a:cubicBezTo>
                    <a:pt x="36" y="69"/>
                    <a:pt x="27" y="64"/>
                    <a:pt x="18" y="59"/>
                  </a:cubicBezTo>
                  <a:cubicBezTo>
                    <a:pt x="12" y="72"/>
                    <a:pt x="12" y="74"/>
                    <a:pt x="21" y="81"/>
                  </a:cubicBezTo>
                  <a:cubicBezTo>
                    <a:pt x="29" y="87"/>
                    <a:pt x="37" y="91"/>
                    <a:pt x="45" y="96"/>
                  </a:cubicBezTo>
                  <a:cubicBezTo>
                    <a:pt x="51" y="100"/>
                    <a:pt x="54" y="105"/>
                    <a:pt x="49"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64">
              <a:extLst>
                <a:ext uri="{FF2B5EF4-FFF2-40B4-BE49-F238E27FC236}">
                  <a16:creationId xmlns:a16="http://schemas.microsoft.com/office/drawing/2014/main" id="{47D13B94-9898-4126-9AB3-B1D30BCD6D09}"/>
                </a:ext>
              </a:extLst>
            </p:cNvPr>
            <p:cNvSpPr>
              <a:spLocks/>
            </p:cNvSpPr>
            <p:nvPr userDrawn="1"/>
          </p:nvSpPr>
          <p:spPr bwMode="auto">
            <a:xfrm>
              <a:off x="3431846" y="2934283"/>
              <a:ext cx="26552" cy="58188"/>
            </a:xfrm>
            <a:custGeom>
              <a:avLst/>
              <a:gdLst>
                <a:gd name="T0" fmla="*/ 43 w 47"/>
                <a:gd name="T1" fmla="*/ 48 h 103"/>
                <a:gd name="T2" fmla="*/ 14 w 47"/>
                <a:gd name="T3" fmla="*/ 19 h 103"/>
                <a:gd name="T4" fmla="*/ 17 w 47"/>
                <a:gd name="T5" fmla="*/ 33 h 103"/>
                <a:gd name="T6" fmla="*/ 33 w 47"/>
                <a:gd name="T7" fmla="*/ 51 h 103"/>
                <a:gd name="T8" fmla="*/ 47 w 47"/>
                <a:gd name="T9" fmla="*/ 85 h 103"/>
                <a:gd name="T10" fmla="*/ 27 w 47"/>
                <a:gd name="T11" fmla="*/ 97 h 103"/>
                <a:gd name="T12" fmla="*/ 1 w 47"/>
                <a:gd name="T13" fmla="*/ 48 h 103"/>
                <a:gd name="T14" fmla="*/ 32 w 47"/>
                <a:gd name="T15" fmla="*/ 83 h 103"/>
                <a:gd name="T16" fmla="*/ 29 w 47"/>
                <a:gd name="T17" fmla="*/ 65 h 103"/>
                <a:gd name="T18" fmla="*/ 12 w 47"/>
                <a:gd name="T19" fmla="*/ 46 h 103"/>
                <a:gd name="T20" fmla="*/ 1 w 47"/>
                <a:gd name="T21" fmla="*/ 15 h 103"/>
                <a:gd name="T22" fmla="*/ 19 w 47"/>
                <a:gd name="T23" fmla="*/ 4 h 103"/>
                <a:gd name="T24" fmla="*/ 43 w 47"/>
                <a:gd name="T25" fmla="*/ 4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103">
                  <a:moveTo>
                    <a:pt x="43" y="48"/>
                  </a:moveTo>
                  <a:cubicBezTo>
                    <a:pt x="28" y="44"/>
                    <a:pt x="34" y="20"/>
                    <a:pt x="14" y="19"/>
                  </a:cubicBezTo>
                  <a:cubicBezTo>
                    <a:pt x="15" y="24"/>
                    <a:pt x="15" y="29"/>
                    <a:pt x="17" y="33"/>
                  </a:cubicBezTo>
                  <a:cubicBezTo>
                    <a:pt x="22" y="39"/>
                    <a:pt x="27" y="45"/>
                    <a:pt x="33" y="51"/>
                  </a:cubicBezTo>
                  <a:cubicBezTo>
                    <a:pt x="42" y="60"/>
                    <a:pt x="47" y="71"/>
                    <a:pt x="47" y="85"/>
                  </a:cubicBezTo>
                  <a:cubicBezTo>
                    <a:pt x="46" y="99"/>
                    <a:pt x="40" y="103"/>
                    <a:pt x="27" y="97"/>
                  </a:cubicBezTo>
                  <a:cubicBezTo>
                    <a:pt x="11" y="90"/>
                    <a:pt x="0" y="71"/>
                    <a:pt x="1" y="48"/>
                  </a:cubicBezTo>
                  <a:cubicBezTo>
                    <a:pt x="16" y="57"/>
                    <a:pt x="11" y="82"/>
                    <a:pt x="32" y="83"/>
                  </a:cubicBezTo>
                  <a:cubicBezTo>
                    <a:pt x="37" y="76"/>
                    <a:pt x="34" y="71"/>
                    <a:pt x="29" y="65"/>
                  </a:cubicBezTo>
                  <a:cubicBezTo>
                    <a:pt x="24" y="59"/>
                    <a:pt x="18" y="52"/>
                    <a:pt x="12" y="46"/>
                  </a:cubicBezTo>
                  <a:cubicBezTo>
                    <a:pt x="4" y="37"/>
                    <a:pt x="0" y="27"/>
                    <a:pt x="1" y="15"/>
                  </a:cubicBezTo>
                  <a:cubicBezTo>
                    <a:pt x="3" y="3"/>
                    <a:pt x="8" y="0"/>
                    <a:pt x="19" y="4"/>
                  </a:cubicBezTo>
                  <a:cubicBezTo>
                    <a:pt x="34" y="10"/>
                    <a:pt x="44" y="28"/>
                    <a:pt x="4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65">
              <a:extLst>
                <a:ext uri="{FF2B5EF4-FFF2-40B4-BE49-F238E27FC236}">
                  <a16:creationId xmlns:a16="http://schemas.microsoft.com/office/drawing/2014/main" id="{AED84930-DE48-4262-BF67-CD2FD41B6BED}"/>
                </a:ext>
              </a:extLst>
            </p:cNvPr>
            <p:cNvSpPr>
              <a:spLocks/>
            </p:cNvSpPr>
            <p:nvPr userDrawn="1"/>
          </p:nvSpPr>
          <p:spPr bwMode="auto">
            <a:xfrm>
              <a:off x="3460658" y="2961400"/>
              <a:ext cx="34461" cy="58188"/>
            </a:xfrm>
            <a:custGeom>
              <a:avLst/>
              <a:gdLst>
                <a:gd name="T0" fmla="*/ 54 w 61"/>
                <a:gd name="T1" fmla="*/ 53 h 102"/>
                <a:gd name="T2" fmla="*/ 44 w 61"/>
                <a:gd name="T3" fmla="*/ 42 h 102"/>
                <a:gd name="T4" fmla="*/ 39 w 61"/>
                <a:gd name="T5" fmla="*/ 29 h 102"/>
                <a:gd name="T6" fmla="*/ 22 w 61"/>
                <a:gd name="T7" fmla="*/ 22 h 102"/>
                <a:gd name="T8" fmla="*/ 15 w 61"/>
                <a:gd name="T9" fmla="*/ 36 h 102"/>
                <a:gd name="T10" fmla="*/ 39 w 61"/>
                <a:gd name="T11" fmla="*/ 84 h 102"/>
                <a:gd name="T12" fmla="*/ 49 w 61"/>
                <a:gd name="T13" fmla="*/ 71 h 102"/>
                <a:gd name="T14" fmla="*/ 56 w 61"/>
                <a:gd name="T15" fmla="*/ 76 h 102"/>
                <a:gd name="T16" fmla="*/ 52 w 61"/>
                <a:gd name="T17" fmla="*/ 96 h 102"/>
                <a:gd name="T18" fmla="*/ 36 w 61"/>
                <a:gd name="T19" fmla="*/ 98 h 102"/>
                <a:gd name="T20" fmla="*/ 14 w 61"/>
                <a:gd name="T21" fmla="*/ 78 h 102"/>
                <a:gd name="T22" fmla="*/ 3 w 61"/>
                <a:gd name="T23" fmla="*/ 21 h 102"/>
                <a:gd name="T24" fmla="*/ 31 w 61"/>
                <a:gd name="T25" fmla="*/ 8 h 102"/>
                <a:gd name="T26" fmla="*/ 59 w 61"/>
                <a:gd name="T27" fmla="*/ 49 h 102"/>
                <a:gd name="T28" fmla="*/ 54 w 61"/>
                <a:gd name="T29" fmla="*/ 5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2">
                  <a:moveTo>
                    <a:pt x="54" y="53"/>
                  </a:moveTo>
                  <a:cubicBezTo>
                    <a:pt x="51" y="49"/>
                    <a:pt x="47" y="46"/>
                    <a:pt x="44" y="42"/>
                  </a:cubicBezTo>
                  <a:cubicBezTo>
                    <a:pt x="42" y="38"/>
                    <a:pt x="42" y="32"/>
                    <a:pt x="39" y="29"/>
                  </a:cubicBezTo>
                  <a:cubicBezTo>
                    <a:pt x="34" y="26"/>
                    <a:pt x="28" y="22"/>
                    <a:pt x="22" y="22"/>
                  </a:cubicBezTo>
                  <a:cubicBezTo>
                    <a:pt x="19" y="22"/>
                    <a:pt x="15" y="31"/>
                    <a:pt x="15" y="36"/>
                  </a:cubicBezTo>
                  <a:cubicBezTo>
                    <a:pt x="12" y="58"/>
                    <a:pt x="21" y="75"/>
                    <a:pt x="39" y="84"/>
                  </a:cubicBezTo>
                  <a:cubicBezTo>
                    <a:pt x="42" y="80"/>
                    <a:pt x="46" y="76"/>
                    <a:pt x="49" y="71"/>
                  </a:cubicBezTo>
                  <a:cubicBezTo>
                    <a:pt x="52" y="73"/>
                    <a:pt x="54" y="74"/>
                    <a:pt x="56" y="76"/>
                  </a:cubicBezTo>
                  <a:cubicBezTo>
                    <a:pt x="61" y="84"/>
                    <a:pt x="57" y="90"/>
                    <a:pt x="52" y="96"/>
                  </a:cubicBezTo>
                  <a:cubicBezTo>
                    <a:pt x="48" y="101"/>
                    <a:pt x="41" y="102"/>
                    <a:pt x="36" y="98"/>
                  </a:cubicBezTo>
                  <a:cubicBezTo>
                    <a:pt x="28" y="92"/>
                    <a:pt x="20" y="86"/>
                    <a:pt x="14" y="78"/>
                  </a:cubicBezTo>
                  <a:cubicBezTo>
                    <a:pt x="2" y="61"/>
                    <a:pt x="0" y="41"/>
                    <a:pt x="3" y="21"/>
                  </a:cubicBezTo>
                  <a:cubicBezTo>
                    <a:pt x="6" y="5"/>
                    <a:pt x="18" y="0"/>
                    <a:pt x="31" y="8"/>
                  </a:cubicBezTo>
                  <a:cubicBezTo>
                    <a:pt x="48" y="17"/>
                    <a:pt x="54" y="32"/>
                    <a:pt x="59" y="49"/>
                  </a:cubicBezTo>
                  <a:cubicBezTo>
                    <a:pt x="57" y="50"/>
                    <a:pt x="56" y="51"/>
                    <a:pt x="5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66">
              <a:extLst>
                <a:ext uri="{FF2B5EF4-FFF2-40B4-BE49-F238E27FC236}">
                  <a16:creationId xmlns:a16="http://schemas.microsoft.com/office/drawing/2014/main" id="{7DB62EEB-051F-47FF-8FD0-1FFEADEC270A}"/>
                </a:ext>
              </a:extLst>
            </p:cNvPr>
            <p:cNvSpPr>
              <a:spLocks/>
            </p:cNvSpPr>
            <p:nvPr userDrawn="1"/>
          </p:nvSpPr>
          <p:spPr bwMode="auto">
            <a:xfrm>
              <a:off x="3587201" y="3037100"/>
              <a:ext cx="37285" cy="54798"/>
            </a:xfrm>
            <a:custGeom>
              <a:avLst/>
              <a:gdLst>
                <a:gd name="T0" fmla="*/ 41 w 66"/>
                <a:gd name="T1" fmla="*/ 35 h 97"/>
                <a:gd name="T2" fmla="*/ 41 w 66"/>
                <a:gd name="T3" fmla="*/ 97 h 97"/>
                <a:gd name="T4" fmla="*/ 25 w 66"/>
                <a:gd name="T5" fmla="*/ 81 h 97"/>
                <a:gd name="T6" fmla="*/ 25 w 66"/>
                <a:gd name="T7" fmla="*/ 26 h 97"/>
                <a:gd name="T8" fmla="*/ 7 w 66"/>
                <a:gd name="T9" fmla="*/ 0 h 97"/>
                <a:gd name="T10" fmla="*/ 60 w 66"/>
                <a:gd name="T11" fmla="*/ 25 h 97"/>
                <a:gd name="T12" fmla="*/ 66 w 66"/>
                <a:gd name="T13" fmla="*/ 40 h 97"/>
                <a:gd name="T14" fmla="*/ 41 w 66"/>
                <a:gd name="T15" fmla="*/ 3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7">
                  <a:moveTo>
                    <a:pt x="41" y="35"/>
                  </a:moveTo>
                  <a:cubicBezTo>
                    <a:pt x="41" y="56"/>
                    <a:pt x="41" y="77"/>
                    <a:pt x="41" y="97"/>
                  </a:cubicBezTo>
                  <a:cubicBezTo>
                    <a:pt x="28" y="97"/>
                    <a:pt x="24" y="91"/>
                    <a:pt x="25" y="81"/>
                  </a:cubicBezTo>
                  <a:cubicBezTo>
                    <a:pt x="25" y="62"/>
                    <a:pt x="25" y="43"/>
                    <a:pt x="25" y="26"/>
                  </a:cubicBezTo>
                  <a:cubicBezTo>
                    <a:pt x="18" y="16"/>
                    <a:pt x="0" y="19"/>
                    <a:pt x="7" y="0"/>
                  </a:cubicBezTo>
                  <a:cubicBezTo>
                    <a:pt x="25" y="8"/>
                    <a:pt x="43" y="16"/>
                    <a:pt x="60" y="25"/>
                  </a:cubicBezTo>
                  <a:cubicBezTo>
                    <a:pt x="63" y="27"/>
                    <a:pt x="64" y="33"/>
                    <a:pt x="66" y="40"/>
                  </a:cubicBezTo>
                  <a:cubicBezTo>
                    <a:pt x="56" y="38"/>
                    <a:pt x="49" y="36"/>
                    <a:pt x="4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67">
              <a:extLst>
                <a:ext uri="{FF2B5EF4-FFF2-40B4-BE49-F238E27FC236}">
                  <a16:creationId xmlns:a16="http://schemas.microsoft.com/office/drawing/2014/main" id="{4FECAA88-B0BE-461B-BCDC-FCB8BE20117E}"/>
                </a:ext>
              </a:extLst>
            </p:cNvPr>
            <p:cNvSpPr>
              <a:spLocks/>
            </p:cNvSpPr>
            <p:nvPr userDrawn="1"/>
          </p:nvSpPr>
          <p:spPr bwMode="auto">
            <a:xfrm>
              <a:off x="3499073" y="2984562"/>
              <a:ext cx="9039" cy="48584"/>
            </a:xfrm>
            <a:custGeom>
              <a:avLst/>
              <a:gdLst>
                <a:gd name="T0" fmla="*/ 16 w 16"/>
                <a:gd name="T1" fmla="*/ 85 h 85"/>
                <a:gd name="T2" fmla="*/ 0 w 16"/>
                <a:gd name="T3" fmla="*/ 70 h 85"/>
                <a:gd name="T4" fmla="*/ 0 w 16"/>
                <a:gd name="T5" fmla="*/ 0 h 85"/>
                <a:gd name="T6" fmla="*/ 16 w 16"/>
                <a:gd name="T7" fmla="*/ 13 h 85"/>
                <a:gd name="T8" fmla="*/ 16 w 16"/>
                <a:gd name="T9" fmla="*/ 85 h 85"/>
              </a:gdLst>
              <a:ahLst/>
              <a:cxnLst>
                <a:cxn ang="0">
                  <a:pos x="T0" y="T1"/>
                </a:cxn>
                <a:cxn ang="0">
                  <a:pos x="T2" y="T3"/>
                </a:cxn>
                <a:cxn ang="0">
                  <a:pos x="T4" y="T5"/>
                </a:cxn>
                <a:cxn ang="0">
                  <a:pos x="T6" y="T7"/>
                </a:cxn>
                <a:cxn ang="0">
                  <a:pos x="T8" y="T9"/>
                </a:cxn>
              </a:cxnLst>
              <a:rect l="0" t="0" r="r" b="b"/>
              <a:pathLst>
                <a:path w="16" h="85">
                  <a:moveTo>
                    <a:pt x="16" y="85"/>
                  </a:moveTo>
                  <a:cubicBezTo>
                    <a:pt x="5" y="84"/>
                    <a:pt x="0" y="80"/>
                    <a:pt x="0" y="70"/>
                  </a:cubicBezTo>
                  <a:cubicBezTo>
                    <a:pt x="0" y="47"/>
                    <a:pt x="0" y="24"/>
                    <a:pt x="0" y="0"/>
                  </a:cubicBezTo>
                  <a:cubicBezTo>
                    <a:pt x="10" y="0"/>
                    <a:pt x="16" y="4"/>
                    <a:pt x="16" y="13"/>
                  </a:cubicBezTo>
                  <a:cubicBezTo>
                    <a:pt x="16" y="37"/>
                    <a:pt x="16" y="61"/>
                    <a:pt x="16"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68">
              <a:extLst>
                <a:ext uri="{FF2B5EF4-FFF2-40B4-BE49-F238E27FC236}">
                  <a16:creationId xmlns:a16="http://schemas.microsoft.com/office/drawing/2014/main" id="{ADE822B9-8532-4277-A66D-D274B5FA684E}"/>
                </a:ext>
              </a:extLst>
            </p:cNvPr>
            <p:cNvSpPr>
              <a:spLocks/>
            </p:cNvSpPr>
            <p:nvPr userDrawn="1"/>
          </p:nvSpPr>
          <p:spPr bwMode="auto">
            <a:xfrm>
              <a:off x="3629570" y="3055742"/>
              <a:ext cx="9604" cy="48584"/>
            </a:xfrm>
            <a:custGeom>
              <a:avLst/>
              <a:gdLst>
                <a:gd name="T0" fmla="*/ 0 w 17"/>
                <a:gd name="T1" fmla="*/ 0 h 86"/>
                <a:gd name="T2" fmla="*/ 16 w 17"/>
                <a:gd name="T3" fmla="*/ 14 h 86"/>
                <a:gd name="T4" fmla="*/ 16 w 17"/>
                <a:gd name="T5" fmla="*/ 85 h 86"/>
                <a:gd name="T6" fmla="*/ 0 w 17"/>
                <a:gd name="T7" fmla="*/ 73 h 86"/>
                <a:gd name="T8" fmla="*/ 0 w 17"/>
                <a:gd name="T9" fmla="*/ 0 h 86"/>
              </a:gdLst>
              <a:ahLst/>
              <a:cxnLst>
                <a:cxn ang="0">
                  <a:pos x="T0" y="T1"/>
                </a:cxn>
                <a:cxn ang="0">
                  <a:pos x="T2" y="T3"/>
                </a:cxn>
                <a:cxn ang="0">
                  <a:pos x="T4" y="T5"/>
                </a:cxn>
                <a:cxn ang="0">
                  <a:pos x="T6" y="T7"/>
                </a:cxn>
                <a:cxn ang="0">
                  <a:pos x="T8" y="T9"/>
                </a:cxn>
              </a:cxnLst>
              <a:rect l="0" t="0" r="r" b="b"/>
              <a:pathLst>
                <a:path w="17" h="86">
                  <a:moveTo>
                    <a:pt x="0" y="0"/>
                  </a:moveTo>
                  <a:cubicBezTo>
                    <a:pt x="12" y="1"/>
                    <a:pt x="17" y="5"/>
                    <a:pt x="16" y="14"/>
                  </a:cubicBezTo>
                  <a:cubicBezTo>
                    <a:pt x="16" y="38"/>
                    <a:pt x="16" y="61"/>
                    <a:pt x="16" y="85"/>
                  </a:cubicBezTo>
                  <a:cubicBezTo>
                    <a:pt x="6" y="86"/>
                    <a:pt x="0" y="84"/>
                    <a:pt x="0" y="73"/>
                  </a:cubicBezTo>
                  <a:cubicBezTo>
                    <a:pt x="0" y="49"/>
                    <a:pt x="0" y="2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69">
              <a:extLst>
                <a:ext uri="{FF2B5EF4-FFF2-40B4-BE49-F238E27FC236}">
                  <a16:creationId xmlns:a16="http://schemas.microsoft.com/office/drawing/2014/main" id="{44A83C46-C9A7-477F-9DCC-75AAB86D614D}"/>
                </a:ext>
              </a:extLst>
            </p:cNvPr>
            <p:cNvSpPr>
              <a:spLocks noEditPoints="1"/>
            </p:cNvSpPr>
            <p:nvPr userDrawn="1"/>
          </p:nvSpPr>
          <p:spPr bwMode="auto">
            <a:xfrm>
              <a:off x="4035752" y="3016763"/>
              <a:ext cx="38415" cy="62142"/>
            </a:xfrm>
            <a:custGeom>
              <a:avLst/>
              <a:gdLst>
                <a:gd name="T0" fmla="*/ 0 w 68"/>
                <a:gd name="T1" fmla="*/ 110 h 110"/>
                <a:gd name="T2" fmla="*/ 0 w 68"/>
                <a:gd name="T3" fmla="*/ 36 h 110"/>
                <a:gd name="T4" fmla="*/ 6 w 68"/>
                <a:gd name="T5" fmla="*/ 24 h 110"/>
                <a:gd name="T6" fmla="*/ 41 w 68"/>
                <a:gd name="T7" fmla="*/ 6 h 110"/>
                <a:gd name="T8" fmla="*/ 59 w 68"/>
                <a:gd name="T9" fmla="*/ 19 h 110"/>
                <a:gd name="T10" fmla="*/ 62 w 68"/>
                <a:gd name="T11" fmla="*/ 48 h 110"/>
                <a:gd name="T12" fmla="*/ 53 w 68"/>
                <a:gd name="T13" fmla="*/ 79 h 110"/>
                <a:gd name="T14" fmla="*/ 0 w 68"/>
                <a:gd name="T15" fmla="*/ 110 h 110"/>
                <a:gd name="T16" fmla="*/ 18 w 68"/>
                <a:gd name="T17" fmla="*/ 86 h 110"/>
                <a:gd name="T18" fmla="*/ 45 w 68"/>
                <a:gd name="T19" fmla="*/ 54 h 110"/>
                <a:gd name="T20" fmla="*/ 18 w 68"/>
                <a:gd name="T21" fmla="*/ 86 h 110"/>
                <a:gd name="T22" fmla="*/ 18 w 68"/>
                <a:gd name="T23" fmla="*/ 51 h 110"/>
                <a:gd name="T24" fmla="*/ 45 w 68"/>
                <a:gd name="T25" fmla="*/ 23 h 110"/>
                <a:gd name="T26" fmla="*/ 18 w 68"/>
                <a:gd name="T27"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10">
                  <a:moveTo>
                    <a:pt x="0" y="110"/>
                  </a:moveTo>
                  <a:cubicBezTo>
                    <a:pt x="0" y="83"/>
                    <a:pt x="0" y="60"/>
                    <a:pt x="0" y="36"/>
                  </a:cubicBezTo>
                  <a:cubicBezTo>
                    <a:pt x="0" y="32"/>
                    <a:pt x="3" y="26"/>
                    <a:pt x="6" y="24"/>
                  </a:cubicBezTo>
                  <a:cubicBezTo>
                    <a:pt x="17" y="18"/>
                    <a:pt x="29" y="11"/>
                    <a:pt x="41" y="6"/>
                  </a:cubicBezTo>
                  <a:cubicBezTo>
                    <a:pt x="54" y="0"/>
                    <a:pt x="61" y="5"/>
                    <a:pt x="59" y="19"/>
                  </a:cubicBezTo>
                  <a:cubicBezTo>
                    <a:pt x="58" y="29"/>
                    <a:pt x="57" y="38"/>
                    <a:pt x="62" y="48"/>
                  </a:cubicBezTo>
                  <a:cubicBezTo>
                    <a:pt x="68" y="58"/>
                    <a:pt x="62" y="70"/>
                    <a:pt x="53" y="79"/>
                  </a:cubicBezTo>
                  <a:cubicBezTo>
                    <a:pt x="39" y="93"/>
                    <a:pt x="22" y="102"/>
                    <a:pt x="0" y="110"/>
                  </a:cubicBezTo>
                  <a:close/>
                  <a:moveTo>
                    <a:pt x="18" y="86"/>
                  </a:moveTo>
                  <a:cubicBezTo>
                    <a:pt x="47" y="74"/>
                    <a:pt x="48" y="73"/>
                    <a:pt x="45" y="54"/>
                  </a:cubicBezTo>
                  <a:cubicBezTo>
                    <a:pt x="18" y="61"/>
                    <a:pt x="14" y="65"/>
                    <a:pt x="18" y="86"/>
                  </a:cubicBezTo>
                  <a:close/>
                  <a:moveTo>
                    <a:pt x="18" y="51"/>
                  </a:moveTo>
                  <a:cubicBezTo>
                    <a:pt x="30" y="45"/>
                    <a:pt x="45" y="41"/>
                    <a:pt x="45" y="23"/>
                  </a:cubicBezTo>
                  <a:cubicBezTo>
                    <a:pt x="22" y="25"/>
                    <a:pt x="15" y="32"/>
                    <a:pt x="18"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0">
              <a:extLst>
                <a:ext uri="{FF2B5EF4-FFF2-40B4-BE49-F238E27FC236}">
                  <a16:creationId xmlns:a16="http://schemas.microsoft.com/office/drawing/2014/main" id="{196273B4-7AA4-4755-AAB4-01D8B742CE40}"/>
                </a:ext>
              </a:extLst>
            </p:cNvPr>
            <p:cNvSpPr>
              <a:spLocks noEditPoints="1"/>
            </p:cNvSpPr>
            <p:nvPr userDrawn="1"/>
          </p:nvSpPr>
          <p:spPr bwMode="auto">
            <a:xfrm>
              <a:off x="4114841" y="2965354"/>
              <a:ext cx="35025" cy="63272"/>
            </a:xfrm>
            <a:custGeom>
              <a:avLst/>
              <a:gdLst>
                <a:gd name="T0" fmla="*/ 56 w 61"/>
                <a:gd name="T1" fmla="*/ 0 h 111"/>
                <a:gd name="T2" fmla="*/ 58 w 61"/>
                <a:gd name="T3" fmla="*/ 9 h 111"/>
                <a:gd name="T4" fmla="*/ 54 w 61"/>
                <a:gd name="T5" fmla="*/ 37 h 111"/>
                <a:gd name="T6" fmla="*/ 59 w 61"/>
                <a:gd name="T7" fmla="*/ 64 h 111"/>
                <a:gd name="T8" fmla="*/ 46 w 61"/>
                <a:gd name="T9" fmla="*/ 80 h 111"/>
                <a:gd name="T10" fmla="*/ 42 w 61"/>
                <a:gd name="T11" fmla="*/ 57 h 111"/>
                <a:gd name="T12" fmla="*/ 16 w 61"/>
                <a:gd name="T13" fmla="*/ 87 h 111"/>
                <a:gd name="T14" fmla="*/ 0 w 61"/>
                <a:gd name="T15" fmla="*/ 111 h 111"/>
                <a:gd name="T16" fmla="*/ 0 w 61"/>
                <a:gd name="T17" fmla="*/ 40 h 111"/>
                <a:gd name="T18" fmla="*/ 0 w 61"/>
                <a:gd name="T19" fmla="*/ 36 h 111"/>
                <a:gd name="T20" fmla="*/ 36 w 61"/>
                <a:gd name="T21" fmla="*/ 7 h 111"/>
                <a:gd name="T22" fmla="*/ 56 w 61"/>
                <a:gd name="T23" fmla="*/ 0 h 111"/>
                <a:gd name="T24" fmla="*/ 16 w 61"/>
                <a:gd name="T25" fmla="*/ 59 h 111"/>
                <a:gd name="T26" fmla="*/ 42 w 61"/>
                <a:gd name="T27" fmla="*/ 20 h 111"/>
                <a:gd name="T28" fmla="*/ 16 w 61"/>
                <a:gd name="T29"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11">
                  <a:moveTo>
                    <a:pt x="56" y="0"/>
                  </a:moveTo>
                  <a:cubicBezTo>
                    <a:pt x="57" y="6"/>
                    <a:pt x="58" y="7"/>
                    <a:pt x="58" y="9"/>
                  </a:cubicBezTo>
                  <a:cubicBezTo>
                    <a:pt x="57" y="18"/>
                    <a:pt x="54" y="28"/>
                    <a:pt x="54" y="37"/>
                  </a:cubicBezTo>
                  <a:cubicBezTo>
                    <a:pt x="54" y="46"/>
                    <a:pt x="58" y="55"/>
                    <a:pt x="59" y="64"/>
                  </a:cubicBezTo>
                  <a:cubicBezTo>
                    <a:pt x="61" y="74"/>
                    <a:pt x="53" y="74"/>
                    <a:pt x="46" y="80"/>
                  </a:cubicBezTo>
                  <a:cubicBezTo>
                    <a:pt x="45" y="71"/>
                    <a:pt x="43" y="64"/>
                    <a:pt x="42" y="57"/>
                  </a:cubicBezTo>
                  <a:cubicBezTo>
                    <a:pt x="22" y="62"/>
                    <a:pt x="16" y="68"/>
                    <a:pt x="16" y="87"/>
                  </a:cubicBezTo>
                  <a:cubicBezTo>
                    <a:pt x="15" y="97"/>
                    <a:pt x="18" y="109"/>
                    <a:pt x="0" y="111"/>
                  </a:cubicBezTo>
                  <a:cubicBezTo>
                    <a:pt x="0" y="87"/>
                    <a:pt x="0" y="63"/>
                    <a:pt x="0" y="40"/>
                  </a:cubicBezTo>
                  <a:cubicBezTo>
                    <a:pt x="0" y="38"/>
                    <a:pt x="0" y="36"/>
                    <a:pt x="0" y="36"/>
                  </a:cubicBezTo>
                  <a:cubicBezTo>
                    <a:pt x="12" y="26"/>
                    <a:pt x="23" y="16"/>
                    <a:pt x="36" y="7"/>
                  </a:cubicBezTo>
                  <a:cubicBezTo>
                    <a:pt x="41" y="3"/>
                    <a:pt x="48" y="3"/>
                    <a:pt x="56" y="0"/>
                  </a:cubicBezTo>
                  <a:close/>
                  <a:moveTo>
                    <a:pt x="16" y="59"/>
                  </a:moveTo>
                  <a:cubicBezTo>
                    <a:pt x="29" y="47"/>
                    <a:pt x="46" y="42"/>
                    <a:pt x="42" y="20"/>
                  </a:cubicBezTo>
                  <a:cubicBezTo>
                    <a:pt x="28" y="29"/>
                    <a:pt x="10" y="33"/>
                    <a:pt x="1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71">
              <a:extLst>
                <a:ext uri="{FF2B5EF4-FFF2-40B4-BE49-F238E27FC236}">
                  <a16:creationId xmlns:a16="http://schemas.microsoft.com/office/drawing/2014/main" id="{B4565DC6-2EE4-45C5-BAA9-3791B6C2E32D}"/>
                </a:ext>
              </a:extLst>
            </p:cNvPr>
            <p:cNvSpPr>
              <a:spLocks noEditPoints="1"/>
            </p:cNvSpPr>
            <p:nvPr userDrawn="1"/>
          </p:nvSpPr>
          <p:spPr bwMode="auto">
            <a:xfrm>
              <a:off x="3988298" y="3045009"/>
              <a:ext cx="43499" cy="57058"/>
            </a:xfrm>
            <a:custGeom>
              <a:avLst/>
              <a:gdLst>
                <a:gd name="T0" fmla="*/ 77 w 77"/>
                <a:gd name="T1" fmla="*/ 67 h 101"/>
                <a:gd name="T2" fmla="*/ 62 w 77"/>
                <a:gd name="T3" fmla="*/ 74 h 101"/>
                <a:gd name="T4" fmla="*/ 52 w 77"/>
                <a:gd name="T5" fmla="*/ 58 h 101"/>
                <a:gd name="T6" fmla="*/ 33 w 77"/>
                <a:gd name="T7" fmla="*/ 66 h 101"/>
                <a:gd name="T8" fmla="*/ 19 w 77"/>
                <a:gd name="T9" fmla="*/ 83 h 101"/>
                <a:gd name="T10" fmla="*/ 0 w 77"/>
                <a:gd name="T11" fmla="*/ 101 h 101"/>
                <a:gd name="T12" fmla="*/ 2 w 77"/>
                <a:gd name="T13" fmla="*/ 88 h 101"/>
                <a:gd name="T14" fmla="*/ 22 w 77"/>
                <a:gd name="T15" fmla="*/ 17 h 101"/>
                <a:gd name="T16" fmla="*/ 41 w 77"/>
                <a:gd name="T17" fmla="*/ 0 h 101"/>
                <a:gd name="T18" fmla="*/ 77 w 77"/>
                <a:gd name="T19" fmla="*/ 67 h 101"/>
                <a:gd name="T20" fmla="*/ 36 w 77"/>
                <a:gd name="T21" fmla="*/ 23 h 101"/>
                <a:gd name="T22" fmla="*/ 31 w 77"/>
                <a:gd name="T23" fmla="*/ 39 h 101"/>
                <a:gd name="T24" fmla="*/ 27 w 77"/>
                <a:gd name="T25" fmla="*/ 54 h 101"/>
                <a:gd name="T26" fmla="*/ 47 w 77"/>
                <a:gd name="T27" fmla="*/ 45 h 101"/>
                <a:gd name="T28" fmla="*/ 36 w 77"/>
                <a:gd name="T2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101">
                  <a:moveTo>
                    <a:pt x="77" y="67"/>
                  </a:moveTo>
                  <a:cubicBezTo>
                    <a:pt x="71" y="70"/>
                    <a:pt x="67" y="72"/>
                    <a:pt x="62" y="74"/>
                  </a:cubicBezTo>
                  <a:cubicBezTo>
                    <a:pt x="58" y="69"/>
                    <a:pt x="55" y="64"/>
                    <a:pt x="52" y="58"/>
                  </a:cubicBezTo>
                  <a:cubicBezTo>
                    <a:pt x="45" y="61"/>
                    <a:pt x="39" y="63"/>
                    <a:pt x="33" y="66"/>
                  </a:cubicBezTo>
                  <a:cubicBezTo>
                    <a:pt x="25" y="69"/>
                    <a:pt x="20" y="73"/>
                    <a:pt x="19" y="83"/>
                  </a:cubicBezTo>
                  <a:cubicBezTo>
                    <a:pt x="17" y="93"/>
                    <a:pt x="12" y="100"/>
                    <a:pt x="0" y="101"/>
                  </a:cubicBezTo>
                  <a:cubicBezTo>
                    <a:pt x="0" y="97"/>
                    <a:pt x="1" y="92"/>
                    <a:pt x="2" y="88"/>
                  </a:cubicBezTo>
                  <a:cubicBezTo>
                    <a:pt x="9" y="65"/>
                    <a:pt x="16" y="41"/>
                    <a:pt x="22" y="17"/>
                  </a:cubicBezTo>
                  <a:cubicBezTo>
                    <a:pt x="24" y="8"/>
                    <a:pt x="28" y="2"/>
                    <a:pt x="41" y="0"/>
                  </a:cubicBezTo>
                  <a:cubicBezTo>
                    <a:pt x="52" y="21"/>
                    <a:pt x="64" y="43"/>
                    <a:pt x="77" y="67"/>
                  </a:cubicBezTo>
                  <a:close/>
                  <a:moveTo>
                    <a:pt x="36" y="23"/>
                  </a:moveTo>
                  <a:cubicBezTo>
                    <a:pt x="33" y="31"/>
                    <a:pt x="32" y="35"/>
                    <a:pt x="31" y="39"/>
                  </a:cubicBezTo>
                  <a:cubicBezTo>
                    <a:pt x="30" y="43"/>
                    <a:pt x="29" y="47"/>
                    <a:pt x="27" y="54"/>
                  </a:cubicBezTo>
                  <a:cubicBezTo>
                    <a:pt x="35" y="50"/>
                    <a:pt x="41" y="48"/>
                    <a:pt x="47" y="45"/>
                  </a:cubicBezTo>
                  <a:cubicBezTo>
                    <a:pt x="43" y="38"/>
                    <a:pt x="40" y="32"/>
                    <a:pt x="3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72">
              <a:extLst>
                <a:ext uri="{FF2B5EF4-FFF2-40B4-BE49-F238E27FC236}">
                  <a16:creationId xmlns:a16="http://schemas.microsoft.com/office/drawing/2014/main" id="{35324570-FED2-4D2F-887E-FD09FA77F017}"/>
                </a:ext>
              </a:extLst>
            </p:cNvPr>
            <p:cNvSpPr>
              <a:spLocks noEditPoints="1"/>
            </p:cNvSpPr>
            <p:nvPr userDrawn="1"/>
          </p:nvSpPr>
          <p:spPr bwMode="auto">
            <a:xfrm>
              <a:off x="4071907" y="2993036"/>
              <a:ext cx="40110" cy="60447"/>
            </a:xfrm>
            <a:custGeom>
              <a:avLst/>
              <a:gdLst>
                <a:gd name="T0" fmla="*/ 71 w 71"/>
                <a:gd name="T1" fmla="*/ 35 h 106"/>
                <a:gd name="T2" fmla="*/ 41 w 71"/>
                <a:gd name="T3" fmla="*/ 93 h 106"/>
                <a:gd name="T4" fmla="*/ 4 w 71"/>
                <a:gd name="T5" fmla="*/ 77 h 106"/>
                <a:gd name="T6" fmla="*/ 38 w 71"/>
                <a:gd name="T7" fmla="*/ 9 h 106"/>
                <a:gd name="T8" fmla="*/ 69 w 71"/>
                <a:gd name="T9" fmla="*/ 23 h 106"/>
                <a:gd name="T10" fmla="*/ 71 w 71"/>
                <a:gd name="T11" fmla="*/ 35 h 106"/>
                <a:gd name="T12" fmla="*/ 45 w 71"/>
                <a:gd name="T13" fmla="*/ 21 h 106"/>
                <a:gd name="T14" fmla="*/ 19 w 71"/>
                <a:gd name="T15" fmla="*/ 55 h 106"/>
                <a:gd name="T16" fmla="*/ 29 w 71"/>
                <a:gd name="T17" fmla="*/ 84 h 106"/>
                <a:gd name="T18" fmla="*/ 45 w 71"/>
                <a:gd name="T19"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106">
                  <a:moveTo>
                    <a:pt x="71" y="35"/>
                  </a:moveTo>
                  <a:cubicBezTo>
                    <a:pt x="68" y="58"/>
                    <a:pt x="60" y="78"/>
                    <a:pt x="41" y="93"/>
                  </a:cubicBezTo>
                  <a:cubicBezTo>
                    <a:pt x="22" y="106"/>
                    <a:pt x="7" y="100"/>
                    <a:pt x="4" y="77"/>
                  </a:cubicBezTo>
                  <a:cubicBezTo>
                    <a:pt x="0" y="55"/>
                    <a:pt x="18" y="21"/>
                    <a:pt x="38" y="9"/>
                  </a:cubicBezTo>
                  <a:cubicBezTo>
                    <a:pt x="53" y="0"/>
                    <a:pt x="64" y="5"/>
                    <a:pt x="69" y="23"/>
                  </a:cubicBezTo>
                  <a:cubicBezTo>
                    <a:pt x="70" y="26"/>
                    <a:pt x="70" y="30"/>
                    <a:pt x="71" y="35"/>
                  </a:cubicBezTo>
                  <a:close/>
                  <a:moveTo>
                    <a:pt x="45" y="21"/>
                  </a:moveTo>
                  <a:cubicBezTo>
                    <a:pt x="30" y="27"/>
                    <a:pt x="20" y="38"/>
                    <a:pt x="19" y="55"/>
                  </a:cubicBezTo>
                  <a:cubicBezTo>
                    <a:pt x="18" y="65"/>
                    <a:pt x="16" y="77"/>
                    <a:pt x="29" y="84"/>
                  </a:cubicBezTo>
                  <a:cubicBezTo>
                    <a:pt x="57" y="70"/>
                    <a:pt x="64" y="41"/>
                    <a:pt x="4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73">
              <a:extLst>
                <a:ext uri="{FF2B5EF4-FFF2-40B4-BE49-F238E27FC236}">
                  <a16:creationId xmlns:a16="http://schemas.microsoft.com/office/drawing/2014/main" id="{3797D4E2-58D7-4243-AE40-B12620251B56}"/>
                </a:ext>
              </a:extLst>
            </p:cNvPr>
            <p:cNvSpPr>
              <a:spLocks/>
            </p:cNvSpPr>
            <p:nvPr userDrawn="1"/>
          </p:nvSpPr>
          <p:spPr bwMode="auto">
            <a:xfrm>
              <a:off x="4153821" y="2933718"/>
              <a:ext cx="27682" cy="66661"/>
            </a:xfrm>
            <a:custGeom>
              <a:avLst/>
              <a:gdLst>
                <a:gd name="T0" fmla="*/ 0 w 49"/>
                <a:gd name="T1" fmla="*/ 115 h 117"/>
                <a:gd name="T2" fmla="*/ 0 w 49"/>
                <a:gd name="T3" fmla="*/ 45 h 117"/>
                <a:gd name="T4" fmla="*/ 5 w 49"/>
                <a:gd name="T5" fmla="*/ 33 h 117"/>
                <a:gd name="T6" fmla="*/ 43 w 49"/>
                <a:gd name="T7" fmla="*/ 0 h 117"/>
                <a:gd name="T8" fmla="*/ 38 w 49"/>
                <a:gd name="T9" fmla="*/ 20 h 117"/>
                <a:gd name="T10" fmla="*/ 18 w 49"/>
                <a:gd name="T11" fmla="*/ 38 h 117"/>
                <a:gd name="T12" fmla="*/ 11 w 49"/>
                <a:gd name="T13" fmla="*/ 54 h 117"/>
                <a:gd name="T14" fmla="*/ 14 w 49"/>
                <a:gd name="T15" fmla="*/ 56 h 117"/>
                <a:gd name="T16" fmla="*/ 40 w 49"/>
                <a:gd name="T17" fmla="*/ 36 h 117"/>
                <a:gd name="T18" fmla="*/ 44 w 49"/>
                <a:gd name="T19" fmla="*/ 38 h 117"/>
                <a:gd name="T20" fmla="*/ 35 w 49"/>
                <a:gd name="T21" fmla="*/ 54 h 117"/>
                <a:gd name="T22" fmla="*/ 18 w 49"/>
                <a:gd name="T23" fmla="*/ 70 h 117"/>
                <a:gd name="T24" fmla="*/ 10 w 49"/>
                <a:gd name="T25" fmla="*/ 87 h 117"/>
                <a:gd name="T26" fmla="*/ 14 w 49"/>
                <a:gd name="T27" fmla="*/ 90 h 117"/>
                <a:gd name="T28" fmla="*/ 43 w 49"/>
                <a:gd name="T29" fmla="*/ 67 h 117"/>
                <a:gd name="T30" fmla="*/ 47 w 49"/>
                <a:gd name="T31" fmla="*/ 71 h 117"/>
                <a:gd name="T32" fmla="*/ 4 w 49"/>
                <a:gd name="T33" fmla="*/ 117 h 117"/>
                <a:gd name="T34" fmla="*/ 0 w 49"/>
                <a:gd name="T3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17">
                  <a:moveTo>
                    <a:pt x="0" y="115"/>
                  </a:moveTo>
                  <a:cubicBezTo>
                    <a:pt x="0" y="92"/>
                    <a:pt x="0" y="68"/>
                    <a:pt x="0" y="45"/>
                  </a:cubicBezTo>
                  <a:cubicBezTo>
                    <a:pt x="0" y="41"/>
                    <a:pt x="2" y="36"/>
                    <a:pt x="5" y="33"/>
                  </a:cubicBezTo>
                  <a:cubicBezTo>
                    <a:pt x="17" y="22"/>
                    <a:pt x="30" y="12"/>
                    <a:pt x="43" y="0"/>
                  </a:cubicBezTo>
                  <a:cubicBezTo>
                    <a:pt x="49" y="10"/>
                    <a:pt x="43" y="15"/>
                    <a:pt x="38" y="20"/>
                  </a:cubicBezTo>
                  <a:cubicBezTo>
                    <a:pt x="32" y="26"/>
                    <a:pt x="24" y="31"/>
                    <a:pt x="18" y="38"/>
                  </a:cubicBezTo>
                  <a:cubicBezTo>
                    <a:pt x="14" y="43"/>
                    <a:pt x="13" y="49"/>
                    <a:pt x="11" y="54"/>
                  </a:cubicBezTo>
                  <a:cubicBezTo>
                    <a:pt x="12" y="55"/>
                    <a:pt x="13" y="55"/>
                    <a:pt x="14" y="56"/>
                  </a:cubicBezTo>
                  <a:cubicBezTo>
                    <a:pt x="23" y="49"/>
                    <a:pt x="32" y="43"/>
                    <a:pt x="40" y="36"/>
                  </a:cubicBezTo>
                  <a:cubicBezTo>
                    <a:pt x="41" y="37"/>
                    <a:pt x="42" y="38"/>
                    <a:pt x="44" y="38"/>
                  </a:cubicBezTo>
                  <a:cubicBezTo>
                    <a:pt x="41" y="44"/>
                    <a:pt x="39" y="50"/>
                    <a:pt x="35" y="54"/>
                  </a:cubicBezTo>
                  <a:cubicBezTo>
                    <a:pt x="30" y="60"/>
                    <a:pt x="23" y="64"/>
                    <a:pt x="18" y="70"/>
                  </a:cubicBezTo>
                  <a:cubicBezTo>
                    <a:pt x="14" y="75"/>
                    <a:pt x="13" y="81"/>
                    <a:pt x="10" y="87"/>
                  </a:cubicBezTo>
                  <a:cubicBezTo>
                    <a:pt x="12" y="88"/>
                    <a:pt x="13" y="89"/>
                    <a:pt x="14" y="90"/>
                  </a:cubicBezTo>
                  <a:cubicBezTo>
                    <a:pt x="24" y="83"/>
                    <a:pt x="34" y="75"/>
                    <a:pt x="43" y="67"/>
                  </a:cubicBezTo>
                  <a:cubicBezTo>
                    <a:pt x="45" y="68"/>
                    <a:pt x="46" y="70"/>
                    <a:pt x="47" y="71"/>
                  </a:cubicBezTo>
                  <a:cubicBezTo>
                    <a:pt x="41" y="93"/>
                    <a:pt x="17" y="101"/>
                    <a:pt x="4" y="117"/>
                  </a:cubicBezTo>
                  <a:cubicBezTo>
                    <a:pt x="3" y="116"/>
                    <a:pt x="1" y="116"/>
                    <a:pt x="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74">
              <a:extLst>
                <a:ext uri="{FF2B5EF4-FFF2-40B4-BE49-F238E27FC236}">
                  <a16:creationId xmlns:a16="http://schemas.microsoft.com/office/drawing/2014/main" id="{2B58FC59-110A-4BE6-A28E-5E554A4D44FE}"/>
                </a:ext>
              </a:extLst>
            </p:cNvPr>
            <p:cNvSpPr>
              <a:spLocks/>
            </p:cNvSpPr>
            <p:nvPr userDrawn="1"/>
          </p:nvSpPr>
          <p:spPr bwMode="auto">
            <a:xfrm>
              <a:off x="3949883" y="3067041"/>
              <a:ext cx="35025" cy="49713"/>
            </a:xfrm>
            <a:custGeom>
              <a:avLst/>
              <a:gdLst>
                <a:gd name="T0" fmla="*/ 16 w 62"/>
                <a:gd name="T1" fmla="*/ 0 h 88"/>
                <a:gd name="T2" fmla="*/ 16 w 62"/>
                <a:gd name="T3" fmla="*/ 66 h 88"/>
                <a:gd name="T4" fmla="*/ 57 w 62"/>
                <a:gd name="T5" fmla="*/ 53 h 88"/>
                <a:gd name="T6" fmla="*/ 54 w 62"/>
                <a:gd name="T7" fmla="*/ 69 h 88"/>
                <a:gd name="T8" fmla="*/ 0 w 62"/>
                <a:gd name="T9" fmla="*/ 88 h 88"/>
                <a:gd name="T10" fmla="*/ 0 w 62"/>
                <a:gd name="T11" fmla="*/ 13 h 88"/>
                <a:gd name="T12" fmla="*/ 16 w 62"/>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62" h="88">
                  <a:moveTo>
                    <a:pt x="16" y="0"/>
                  </a:moveTo>
                  <a:cubicBezTo>
                    <a:pt x="16" y="22"/>
                    <a:pt x="16" y="43"/>
                    <a:pt x="16" y="66"/>
                  </a:cubicBezTo>
                  <a:cubicBezTo>
                    <a:pt x="31" y="61"/>
                    <a:pt x="44" y="57"/>
                    <a:pt x="57" y="53"/>
                  </a:cubicBezTo>
                  <a:cubicBezTo>
                    <a:pt x="61" y="60"/>
                    <a:pt x="62" y="66"/>
                    <a:pt x="54" y="69"/>
                  </a:cubicBezTo>
                  <a:cubicBezTo>
                    <a:pt x="37" y="75"/>
                    <a:pt x="20" y="81"/>
                    <a:pt x="0" y="88"/>
                  </a:cubicBezTo>
                  <a:cubicBezTo>
                    <a:pt x="0" y="61"/>
                    <a:pt x="0" y="37"/>
                    <a:pt x="0" y="13"/>
                  </a:cubicBezTo>
                  <a:cubicBezTo>
                    <a:pt x="0" y="3"/>
                    <a:pt x="6"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75">
              <a:extLst>
                <a:ext uri="{FF2B5EF4-FFF2-40B4-BE49-F238E27FC236}">
                  <a16:creationId xmlns:a16="http://schemas.microsoft.com/office/drawing/2014/main" id="{41BF3688-CD1F-4483-B1FA-A8E60E356431}"/>
                </a:ext>
              </a:extLst>
            </p:cNvPr>
            <p:cNvSpPr>
              <a:spLocks noEditPoints="1"/>
            </p:cNvSpPr>
            <p:nvPr userDrawn="1"/>
          </p:nvSpPr>
          <p:spPr bwMode="auto">
            <a:xfrm>
              <a:off x="3585506" y="2424155"/>
              <a:ext cx="447421" cy="450246"/>
            </a:xfrm>
            <a:custGeom>
              <a:avLst/>
              <a:gdLst>
                <a:gd name="T0" fmla="*/ 0 w 791"/>
                <a:gd name="T1" fmla="*/ 741 h 796"/>
                <a:gd name="T2" fmla="*/ 96 w 791"/>
                <a:gd name="T3" fmla="*/ 197 h 796"/>
                <a:gd name="T4" fmla="*/ 51 w 791"/>
                <a:gd name="T5" fmla="*/ 6 h 796"/>
                <a:gd name="T6" fmla="*/ 577 w 791"/>
                <a:gd name="T7" fmla="*/ 129 h 796"/>
                <a:gd name="T8" fmla="*/ 695 w 791"/>
                <a:gd name="T9" fmla="*/ 196 h 796"/>
                <a:gd name="T10" fmla="*/ 791 w 791"/>
                <a:gd name="T11" fmla="*/ 742 h 796"/>
                <a:gd name="T12" fmla="*/ 535 w 791"/>
                <a:gd name="T13" fmla="*/ 539 h 796"/>
                <a:gd name="T14" fmla="*/ 738 w 791"/>
                <a:gd name="T15" fmla="*/ 794 h 796"/>
                <a:gd name="T16" fmla="*/ 59 w 791"/>
                <a:gd name="T17" fmla="*/ 796 h 796"/>
                <a:gd name="T18" fmla="*/ 216 w 791"/>
                <a:gd name="T19" fmla="*/ 665 h 796"/>
                <a:gd name="T20" fmla="*/ 379 w 791"/>
                <a:gd name="T21" fmla="*/ 475 h 796"/>
                <a:gd name="T22" fmla="*/ 380 w 791"/>
                <a:gd name="T23" fmla="*/ 331 h 796"/>
                <a:gd name="T24" fmla="*/ 271 w 791"/>
                <a:gd name="T25" fmla="*/ 293 h 796"/>
                <a:gd name="T26" fmla="*/ 379 w 791"/>
                <a:gd name="T27" fmla="*/ 475 h 796"/>
                <a:gd name="T28" fmla="*/ 467 w 791"/>
                <a:gd name="T29" fmla="*/ 285 h 796"/>
                <a:gd name="T30" fmla="*/ 410 w 791"/>
                <a:gd name="T31" fmla="*/ 450 h 796"/>
                <a:gd name="T32" fmla="*/ 519 w 791"/>
                <a:gd name="T33" fmla="*/ 466 h 796"/>
                <a:gd name="T34" fmla="*/ 558 w 791"/>
                <a:gd name="T35" fmla="*/ 512 h 796"/>
                <a:gd name="T36" fmla="*/ 560 w 791"/>
                <a:gd name="T37" fmla="*/ 315 h 796"/>
                <a:gd name="T38" fmla="*/ 547 w 791"/>
                <a:gd name="T39" fmla="*/ 299 h 796"/>
                <a:gd name="T40" fmla="*/ 470 w 791"/>
                <a:gd name="T41" fmla="*/ 496 h 796"/>
                <a:gd name="T42" fmla="*/ 367 w 791"/>
                <a:gd name="T43" fmla="*/ 505 h 796"/>
                <a:gd name="T44" fmla="*/ 259 w 791"/>
                <a:gd name="T45" fmla="*/ 496 h 796"/>
                <a:gd name="T46" fmla="*/ 242 w 791"/>
                <a:gd name="T47" fmla="*/ 298 h 796"/>
                <a:gd name="T48" fmla="*/ 230 w 791"/>
                <a:gd name="T49" fmla="*/ 498 h 796"/>
                <a:gd name="T50" fmla="*/ 252 w 791"/>
                <a:gd name="T51" fmla="*/ 512 h 796"/>
                <a:gd name="T52" fmla="*/ 361 w 791"/>
                <a:gd name="T53" fmla="*/ 519 h 796"/>
                <a:gd name="T54" fmla="*/ 463 w 791"/>
                <a:gd name="T55" fmla="*/ 512 h 796"/>
                <a:gd name="T56" fmla="*/ 81 w 791"/>
                <a:gd name="T57" fmla="*/ 455 h 796"/>
                <a:gd name="T58" fmla="*/ 125 w 791"/>
                <a:gd name="T59" fmla="*/ 487 h 796"/>
                <a:gd name="T60" fmla="*/ 190 w 791"/>
                <a:gd name="T61" fmla="*/ 478 h 796"/>
                <a:gd name="T62" fmla="*/ 185 w 791"/>
                <a:gd name="T63" fmla="*/ 436 h 796"/>
                <a:gd name="T64" fmla="*/ 129 w 791"/>
                <a:gd name="T65" fmla="*/ 427 h 796"/>
                <a:gd name="T66" fmla="*/ 81 w 791"/>
                <a:gd name="T67" fmla="*/ 455 h 796"/>
                <a:gd name="T68" fmla="*/ 190 w 791"/>
                <a:gd name="T69" fmla="*/ 320 h 796"/>
                <a:gd name="T70" fmla="*/ 128 w 791"/>
                <a:gd name="T71" fmla="*/ 310 h 796"/>
                <a:gd name="T72" fmla="*/ 81 w 791"/>
                <a:gd name="T73" fmla="*/ 339 h 796"/>
                <a:gd name="T74" fmla="*/ 130 w 791"/>
                <a:gd name="T75" fmla="*/ 368 h 796"/>
                <a:gd name="T76" fmla="*/ 190 w 791"/>
                <a:gd name="T77" fmla="*/ 360 h 796"/>
                <a:gd name="T78" fmla="*/ 597 w 791"/>
                <a:gd name="T79" fmla="*/ 478 h 796"/>
                <a:gd name="T80" fmla="*/ 685 w 791"/>
                <a:gd name="T81" fmla="*/ 475 h 796"/>
                <a:gd name="T82" fmla="*/ 686 w 791"/>
                <a:gd name="T83" fmla="*/ 439 h 796"/>
                <a:gd name="T84" fmla="*/ 597 w 791"/>
                <a:gd name="T85" fmla="*/ 436 h 796"/>
                <a:gd name="T86" fmla="*/ 597 w 791"/>
                <a:gd name="T87" fmla="*/ 359 h 796"/>
                <a:gd name="T88" fmla="*/ 698 w 791"/>
                <a:gd name="T89" fmla="*/ 343 h 796"/>
                <a:gd name="T90" fmla="*/ 597 w 791"/>
                <a:gd name="T91" fmla="*/ 32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91" h="796">
                  <a:moveTo>
                    <a:pt x="256" y="539"/>
                  </a:moveTo>
                  <a:cubicBezTo>
                    <a:pt x="128" y="554"/>
                    <a:pt x="43" y="621"/>
                    <a:pt x="0" y="741"/>
                  </a:cubicBezTo>
                  <a:cubicBezTo>
                    <a:pt x="0" y="513"/>
                    <a:pt x="0" y="284"/>
                    <a:pt x="0" y="56"/>
                  </a:cubicBezTo>
                  <a:cubicBezTo>
                    <a:pt x="23" y="109"/>
                    <a:pt x="49" y="160"/>
                    <a:pt x="96" y="197"/>
                  </a:cubicBezTo>
                  <a:cubicBezTo>
                    <a:pt x="142" y="233"/>
                    <a:pt x="196" y="250"/>
                    <a:pt x="255" y="259"/>
                  </a:cubicBezTo>
                  <a:cubicBezTo>
                    <a:pt x="239" y="132"/>
                    <a:pt x="174" y="47"/>
                    <a:pt x="51" y="6"/>
                  </a:cubicBezTo>
                  <a:cubicBezTo>
                    <a:pt x="67" y="2"/>
                    <a:pt x="709" y="0"/>
                    <a:pt x="741" y="5"/>
                  </a:cubicBezTo>
                  <a:cubicBezTo>
                    <a:pt x="671" y="31"/>
                    <a:pt x="613" y="66"/>
                    <a:pt x="577" y="129"/>
                  </a:cubicBezTo>
                  <a:cubicBezTo>
                    <a:pt x="554" y="169"/>
                    <a:pt x="542" y="212"/>
                    <a:pt x="535" y="260"/>
                  </a:cubicBezTo>
                  <a:cubicBezTo>
                    <a:pt x="594" y="250"/>
                    <a:pt x="649" y="233"/>
                    <a:pt x="695" y="196"/>
                  </a:cubicBezTo>
                  <a:cubicBezTo>
                    <a:pt x="741" y="159"/>
                    <a:pt x="768" y="109"/>
                    <a:pt x="791" y="56"/>
                  </a:cubicBezTo>
                  <a:cubicBezTo>
                    <a:pt x="791" y="285"/>
                    <a:pt x="791" y="513"/>
                    <a:pt x="791" y="742"/>
                  </a:cubicBezTo>
                  <a:cubicBezTo>
                    <a:pt x="764" y="676"/>
                    <a:pt x="728" y="617"/>
                    <a:pt x="664" y="580"/>
                  </a:cubicBezTo>
                  <a:cubicBezTo>
                    <a:pt x="625" y="558"/>
                    <a:pt x="582" y="545"/>
                    <a:pt x="535" y="539"/>
                  </a:cubicBezTo>
                  <a:cubicBezTo>
                    <a:pt x="552" y="666"/>
                    <a:pt x="617" y="751"/>
                    <a:pt x="738" y="790"/>
                  </a:cubicBezTo>
                  <a:cubicBezTo>
                    <a:pt x="738" y="793"/>
                    <a:pt x="738" y="793"/>
                    <a:pt x="738" y="794"/>
                  </a:cubicBezTo>
                  <a:cubicBezTo>
                    <a:pt x="738" y="794"/>
                    <a:pt x="737" y="795"/>
                    <a:pt x="736" y="795"/>
                  </a:cubicBezTo>
                  <a:cubicBezTo>
                    <a:pt x="510" y="795"/>
                    <a:pt x="285" y="795"/>
                    <a:pt x="59" y="796"/>
                  </a:cubicBezTo>
                  <a:cubicBezTo>
                    <a:pt x="56" y="796"/>
                    <a:pt x="52" y="795"/>
                    <a:pt x="49" y="793"/>
                  </a:cubicBezTo>
                  <a:cubicBezTo>
                    <a:pt x="118" y="767"/>
                    <a:pt x="179" y="731"/>
                    <a:pt x="216" y="665"/>
                  </a:cubicBezTo>
                  <a:cubicBezTo>
                    <a:pt x="237" y="626"/>
                    <a:pt x="249" y="584"/>
                    <a:pt x="256" y="539"/>
                  </a:cubicBezTo>
                  <a:close/>
                  <a:moveTo>
                    <a:pt x="379" y="475"/>
                  </a:moveTo>
                  <a:cubicBezTo>
                    <a:pt x="379" y="468"/>
                    <a:pt x="380" y="463"/>
                    <a:pt x="380" y="459"/>
                  </a:cubicBezTo>
                  <a:cubicBezTo>
                    <a:pt x="380" y="416"/>
                    <a:pt x="380" y="374"/>
                    <a:pt x="380" y="331"/>
                  </a:cubicBezTo>
                  <a:cubicBezTo>
                    <a:pt x="380" y="305"/>
                    <a:pt x="369" y="292"/>
                    <a:pt x="343" y="286"/>
                  </a:cubicBezTo>
                  <a:cubicBezTo>
                    <a:pt x="318" y="280"/>
                    <a:pt x="296" y="292"/>
                    <a:pt x="271" y="293"/>
                  </a:cubicBezTo>
                  <a:cubicBezTo>
                    <a:pt x="271" y="352"/>
                    <a:pt x="271" y="409"/>
                    <a:pt x="271" y="466"/>
                  </a:cubicBezTo>
                  <a:cubicBezTo>
                    <a:pt x="307" y="471"/>
                    <a:pt x="343" y="462"/>
                    <a:pt x="379" y="475"/>
                  </a:cubicBezTo>
                  <a:close/>
                  <a:moveTo>
                    <a:pt x="519" y="293"/>
                  </a:moveTo>
                  <a:cubicBezTo>
                    <a:pt x="500" y="290"/>
                    <a:pt x="483" y="287"/>
                    <a:pt x="467" y="285"/>
                  </a:cubicBezTo>
                  <a:cubicBezTo>
                    <a:pt x="437" y="282"/>
                    <a:pt x="408" y="299"/>
                    <a:pt x="410" y="334"/>
                  </a:cubicBezTo>
                  <a:cubicBezTo>
                    <a:pt x="412" y="373"/>
                    <a:pt x="410" y="411"/>
                    <a:pt x="410" y="450"/>
                  </a:cubicBezTo>
                  <a:cubicBezTo>
                    <a:pt x="410" y="458"/>
                    <a:pt x="410" y="466"/>
                    <a:pt x="410" y="471"/>
                  </a:cubicBezTo>
                  <a:cubicBezTo>
                    <a:pt x="448" y="469"/>
                    <a:pt x="483" y="468"/>
                    <a:pt x="519" y="466"/>
                  </a:cubicBezTo>
                  <a:cubicBezTo>
                    <a:pt x="519" y="408"/>
                    <a:pt x="519" y="351"/>
                    <a:pt x="519" y="293"/>
                  </a:cubicBezTo>
                  <a:close/>
                  <a:moveTo>
                    <a:pt x="558" y="512"/>
                  </a:moveTo>
                  <a:cubicBezTo>
                    <a:pt x="559" y="506"/>
                    <a:pt x="560" y="504"/>
                    <a:pt x="560" y="501"/>
                  </a:cubicBezTo>
                  <a:cubicBezTo>
                    <a:pt x="560" y="439"/>
                    <a:pt x="560" y="377"/>
                    <a:pt x="560" y="315"/>
                  </a:cubicBezTo>
                  <a:cubicBezTo>
                    <a:pt x="560" y="312"/>
                    <a:pt x="560" y="310"/>
                    <a:pt x="559" y="307"/>
                  </a:cubicBezTo>
                  <a:cubicBezTo>
                    <a:pt x="559" y="301"/>
                    <a:pt x="556" y="298"/>
                    <a:pt x="547" y="299"/>
                  </a:cubicBezTo>
                  <a:cubicBezTo>
                    <a:pt x="547" y="364"/>
                    <a:pt x="547" y="429"/>
                    <a:pt x="547" y="496"/>
                  </a:cubicBezTo>
                  <a:cubicBezTo>
                    <a:pt x="520" y="496"/>
                    <a:pt x="495" y="496"/>
                    <a:pt x="470" y="496"/>
                  </a:cubicBezTo>
                  <a:cubicBezTo>
                    <a:pt x="453" y="495"/>
                    <a:pt x="437" y="498"/>
                    <a:pt x="421" y="505"/>
                  </a:cubicBezTo>
                  <a:cubicBezTo>
                    <a:pt x="404" y="513"/>
                    <a:pt x="386" y="512"/>
                    <a:pt x="367" y="505"/>
                  </a:cubicBezTo>
                  <a:cubicBezTo>
                    <a:pt x="354" y="500"/>
                    <a:pt x="339" y="497"/>
                    <a:pt x="325" y="496"/>
                  </a:cubicBezTo>
                  <a:cubicBezTo>
                    <a:pt x="303" y="495"/>
                    <a:pt x="281" y="496"/>
                    <a:pt x="259" y="496"/>
                  </a:cubicBezTo>
                  <a:cubicBezTo>
                    <a:pt x="254" y="496"/>
                    <a:pt x="249" y="495"/>
                    <a:pt x="242" y="494"/>
                  </a:cubicBezTo>
                  <a:cubicBezTo>
                    <a:pt x="242" y="428"/>
                    <a:pt x="242" y="363"/>
                    <a:pt x="242" y="298"/>
                  </a:cubicBezTo>
                  <a:cubicBezTo>
                    <a:pt x="228" y="300"/>
                    <a:pt x="230" y="309"/>
                    <a:pt x="230" y="316"/>
                  </a:cubicBezTo>
                  <a:cubicBezTo>
                    <a:pt x="230" y="377"/>
                    <a:pt x="230" y="438"/>
                    <a:pt x="230" y="498"/>
                  </a:cubicBezTo>
                  <a:cubicBezTo>
                    <a:pt x="230" y="502"/>
                    <a:pt x="231" y="506"/>
                    <a:pt x="232" y="512"/>
                  </a:cubicBezTo>
                  <a:cubicBezTo>
                    <a:pt x="239" y="512"/>
                    <a:pt x="246" y="512"/>
                    <a:pt x="252" y="512"/>
                  </a:cubicBezTo>
                  <a:cubicBezTo>
                    <a:pt x="278" y="512"/>
                    <a:pt x="303" y="511"/>
                    <a:pt x="328" y="512"/>
                  </a:cubicBezTo>
                  <a:cubicBezTo>
                    <a:pt x="339" y="512"/>
                    <a:pt x="351" y="515"/>
                    <a:pt x="361" y="519"/>
                  </a:cubicBezTo>
                  <a:cubicBezTo>
                    <a:pt x="384" y="528"/>
                    <a:pt x="406" y="529"/>
                    <a:pt x="428" y="519"/>
                  </a:cubicBezTo>
                  <a:cubicBezTo>
                    <a:pt x="440" y="513"/>
                    <a:pt x="451" y="511"/>
                    <a:pt x="463" y="512"/>
                  </a:cubicBezTo>
                  <a:cubicBezTo>
                    <a:pt x="494" y="512"/>
                    <a:pt x="526" y="512"/>
                    <a:pt x="558" y="512"/>
                  </a:cubicBezTo>
                  <a:close/>
                  <a:moveTo>
                    <a:pt x="81" y="455"/>
                  </a:moveTo>
                  <a:cubicBezTo>
                    <a:pt x="86" y="462"/>
                    <a:pt x="91" y="472"/>
                    <a:pt x="97" y="480"/>
                  </a:cubicBezTo>
                  <a:cubicBezTo>
                    <a:pt x="104" y="489"/>
                    <a:pt x="117" y="493"/>
                    <a:pt x="125" y="487"/>
                  </a:cubicBezTo>
                  <a:cubicBezTo>
                    <a:pt x="138" y="477"/>
                    <a:pt x="151" y="479"/>
                    <a:pt x="165" y="478"/>
                  </a:cubicBezTo>
                  <a:cubicBezTo>
                    <a:pt x="173" y="478"/>
                    <a:pt x="182" y="478"/>
                    <a:pt x="190" y="478"/>
                  </a:cubicBezTo>
                  <a:cubicBezTo>
                    <a:pt x="190" y="463"/>
                    <a:pt x="190" y="450"/>
                    <a:pt x="190" y="438"/>
                  </a:cubicBezTo>
                  <a:cubicBezTo>
                    <a:pt x="188" y="437"/>
                    <a:pt x="186" y="436"/>
                    <a:pt x="185" y="436"/>
                  </a:cubicBezTo>
                  <a:cubicBezTo>
                    <a:pt x="176" y="436"/>
                    <a:pt x="167" y="436"/>
                    <a:pt x="157" y="436"/>
                  </a:cubicBezTo>
                  <a:cubicBezTo>
                    <a:pt x="147" y="435"/>
                    <a:pt x="137" y="436"/>
                    <a:pt x="129" y="427"/>
                  </a:cubicBezTo>
                  <a:cubicBezTo>
                    <a:pt x="119" y="417"/>
                    <a:pt x="103" y="422"/>
                    <a:pt x="95" y="434"/>
                  </a:cubicBezTo>
                  <a:cubicBezTo>
                    <a:pt x="91" y="441"/>
                    <a:pt x="86" y="448"/>
                    <a:pt x="81" y="455"/>
                  </a:cubicBezTo>
                  <a:close/>
                  <a:moveTo>
                    <a:pt x="190" y="360"/>
                  </a:moveTo>
                  <a:cubicBezTo>
                    <a:pt x="190" y="345"/>
                    <a:pt x="190" y="333"/>
                    <a:pt x="190" y="320"/>
                  </a:cubicBezTo>
                  <a:cubicBezTo>
                    <a:pt x="178" y="320"/>
                    <a:pt x="169" y="320"/>
                    <a:pt x="159" y="320"/>
                  </a:cubicBezTo>
                  <a:cubicBezTo>
                    <a:pt x="148" y="320"/>
                    <a:pt x="137" y="320"/>
                    <a:pt x="128" y="310"/>
                  </a:cubicBezTo>
                  <a:cubicBezTo>
                    <a:pt x="121" y="302"/>
                    <a:pt x="104" y="305"/>
                    <a:pt x="98" y="314"/>
                  </a:cubicBezTo>
                  <a:cubicBezTo>
                    <a:pt x="91" y="322"/>
                    <a:pt x="86" y="332"/>
                    <a:pt x="81" y="339"/>
                  </a:cubicBezTo>
                  <a:cubicBezTo>
                    <a:pt x="85" y="346"/>
                    <a:pt x="90" y="352"/>
                    <a:pt x="93" y="358"/>
                  </a:cubicBezTo>
                  <a:cubicBezTo>
                    <a:pt x="101" y="373"/>
                    <a:pt x="117" y="378"/>
                    <a:pt x="130" y="368"/>
                  </a:cubicBezTo>
                  <a:cubicBezTo>
                    <a:pt x="139" y="360"/>
                    <a:pt x="148" y="360"/>
                    <a:pt x="159" y="360"/>
                  </a:cubicBezTo>
                  <a:cubicBezTo>
                    <a:pt x="169" y="360"/>
                    <a:pt x="179" y="360"/>
                    <a:pt x="190" y="360"/>
                  </a:cubicBezTo>
                  <a:close/>
                  <a:moveTo>
                    <a:pt x="597" y="436"/>
                  </a:moveTo>
                  <a:cubicBezTo>
                    <a:pt x="597" y="451"/>
                    <a:pt x="597" y="464"/>
                    <a:pt x="597" y="478"/>
                  </a:cubicBezTo>
                  <a:cubicBezTo>
                    <a:pt x="618" y="478"/>
                    <a:pt x="638" y="479"/>
                    <a:pt x="658" y="478"/>
                  </a:cubicBezTo>
                  <a:cubicBezTo>
                    <a:pt x="667" y="478"/>
                    <a:pt x="677" y="477"/>
                    <a:pt x="685" y="475"/>
                  </a:cubicBezTo>
                  <a:cubicBezTo>
                    <a:pt x="695" y="472"/>
                    <a:pt x="698" y="464"/>
                    <a:pt x="698" y="455"/>
                  </a:cubicBezTo>
                  <a:cubicBezTo>
                    <a:pt x="698" y="446"/>
                    <a:pt x="694" y="441"/>
                    <a:pt x="686" y="439"/>
                  </a:cubicBezTo>
                  <a:cubicBezTo>
                    <a:pt x="681" y="438"/>
                    <a:pt x="677" y="436"/>
                    <a:pt x="672" y="436"/>
                  </a:cubicBezTo>
                  <a:cubicBezTo>
                    <a:pt x="648" y="436"/>
                    <a:pt x="623" y="436"/>
                    <a:pt x="597" y="436"/>
                  </a:cubicBezTo>
                  <a:close/>
                  <a:moveTo>
                    <a:pt x="597" y="320"/>
                  </a:moveTo>
                  <a:cubicBezTo>
                    <a:pt x="597" y="334"/>
                    <a:pt x="597" y="346"/>
                    <a:pt x="597" y="359"/>
                  </a:cubicBezTo>
                  <a:cubicBezTo>
                    <a:pt x="626" y="359"/>
                    <a:pt x="653" y="360"/>
                    <a:pt x="681" y="359"/>
                  </a:cubicBezTo>
                  <a:cubicBezTo>
                    <a:pt x="691" y="359"/>
                    <a:pt x="696" y="352"/>
                    <a:pt x="698" y="343"/>
                  </a:cubicBezTo>
                  <a:cubicBezTo>
                    <a:pt x="700" y="330"/>
                    <a:pt x="692" y="321"/>
                    <a:pt x="677" y="320"/>
                  </a:cubicBezTo>
                  <a:cubicBezTo>
                    <a:pt x="651" y="319"/>
                    <a:pt x="625" y="320"/>
                    <a:pt x="597" y="3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76">
              <a:extLst>
                <a:ext uri="{FF2B5EF4-FFF2-40B4-BE49-F238E27FC236}">
                  <a16:creationId xmlns:a16="http://schemas.microsoft.com/office/drawing/2014/main" id="{532DCB7A-E633-4968-B2D5-48DBBCDDE5B6}"/>
                </a:ext>
              </a:extLst>
            </p:cNvPr>
            <p:cNvSpPr>
              <a:spLocks/>
            </p:cNvSpPr>
            <p:nvPr userDrawn="1"/>
          </p:nvSpPr>
          <p:spPr bwMode="auto">
            <a:xfrm>
              <a:off x="3781535" y="3181156"/>
              <a:ext cx="12428" cy="15818"/>
            </a:xfrm>
            <a:custGeom>
              <a:avLst/>
              <a:gdLst>
                <a:gd name="T0" fmla="*/ 22 w 22"/>
                <a:gd name="T1" fmla="*/ 28 h 28"/>
                <a:gd name="T2" fmla="*/ 0 w 22"/>
                <a:gd name="T3" fmla="*/ 28 h 28"/>
                <a:gd name="T4" fmla="*/ 10 w 22"/>
                <a:gd name="T5" fmla="*/ 0 h 28"/>
                <a:gd name="T6" fmla="*/ 22 w 22"/>
                <a:gd name="T7" fmla="*/ 28 h 28"/>
              </a:gdLst>
              <a:ahLst/>
              <a:cxnLst>
                <a:cxn ang="0">
                  <a:pos x="T0" y="T1"/>
                </a:cxn>
                <a:cxn ang="0">
                  <a:pos x="T2" y="T3"/>
                </a:cxn>
                <a:cxn ang="0">
                  <a:pos x="T4" y="T5"/>
                </a:cxn>
                <a:cxn ang="0">
                  <a:pos x="T6" y="T7"/>
                </a:cxn>
              </a:cxnLst>
              <a:rect l="0" t="0" r="r" b="b"/>
              <a:pathLst>
                <a:path w="22" h="28">
                  <a:moveTo>
                    <a:pt x="22" y="28"/>
                  </a:moveTo>
                  <a:cubicBezTo>
                    <a:pt x="14" y="28"/>
                    <a:pt x="9" y="28"/>
                    <a:pt x="0" y="28"/>
                  </a:cubicBezTo>
                  <a:cubicBezTo>
                    <a:pt x="3" y="19"/>
                    <a:pt x="6" y="12"/>
                    <a:pt x="10" y="0"/>
                  </a:cubicBezTo>
                  <a:cubicBezTo>
                    <a:pt x="15" y="11"/>
                    <a:pt x="18" y="19"/>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90">
              <a:extLst>
                <a:ext uri="{FF2B5EF4-FFF2-40B4-BE49-F238E27FC236}">
                  <a16:creationId xmlns:a16="http://schemas.microsoft.com/office/drawing/2014/main" id="{6EED3BDC-746A-4C1E-9F4A-9897E9953CB3}"/>
                </a:ext>
              </a:extLst>
            </p:cNvPr>
            <p:cNvSpPr>
              <a:spLocks/>
            </p:cNvSpPr>
            <p:nvPr userDrawn="1"/>
          </p:nvSpPr>
          <p:spPr bwMode="auto">
            <a:xfrm>
              <a:off x="3645388" y="2686281"/>
              <a:ext cx="12428" cy="8474"/>
            </a:xfrm>
            <a:custGeom>
              <a:avLst/>
              <a:gdLst>
                <a:gd name="T0" fmla="*/ 22 w 22"/>
                <a:gd name="T1" fmla="*/ 0 h 15"/>
                <a:gd name="T2" fmla="*/ 0 w 22"/>
                <a:gd name="T3" fmla="*/ 1 h 15"/>
                <a:gd name="T4" fmla="*/ 22 w 22"/>
                <a:gd name="T5" fmla="*/ 0 h 15"/>
              </a:gdLst>
              <a:ahLst/>
              <a:cxnLst>
                <a:cxn ang="0">
                  <a:pos x="T0" y="T1"/>
                </a:cxn>
                <a:cxn ang="0">
                  <a:pos x="T2" y="T3"/>
                </a:cxn>
                <a:cxn ang="0">
                  <a:pos x="T4" y="T5"/>
                </a:cxn>
              </a:cxnLst>
              <a:rect l="0" t="0" r="r" b="b"/>
              <a:pathLst>
                <a:path w="22" h="15">
                  <a:moveTo>
                    <a:pt x="22" y="0"/>
                  </a:moveTo>
                  <a:cubicBezTo>
                    <a:pt x="10" y="15"/>
                    <a:pt x="10" y="15"/>
                    <a:pt x="0" y="1"/>
                  </a:cubicBezTo>
                  <a:cubicBezTo>
                    <a:pt x="7" y="0"/>
                    <a:pt x="1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91">
              <a:extLst>
                <a:ext uri="{FF2B5EF4-FFF2-40B4-BE49-F238E27FC236}">
                  <a16:creationId xmlns:a16="http://schemas.microsoft.com/office/drawing/2014/main" id="{27364368-4D8B-48FE-991B-488A97399323}"/>
                </a:ext>
              </a:extLst>
            </p:cNvPr>
            <p:cNvSpPr>
              <a:spLocks/>
            </p:cNvSpPr>
            <p:nvPr userDrawn="1"/>
          </p:nvSpPr>
          <p:spPr bwMode="auto">
            <a:xfrm>
              <a:off x="3646518" y="2669898"/>
              <a:ext cx="9604" cy="6779"/>
            </a:xfrm>
            <a:custGeom>
              <a:avLst/>
              <a:gdLst>
                <a:gd name="T0" fmla="*/ 17 w 17"/>
                <a:gd name="T1" fmla="*/ 12 h 12"/>
                <a:gd name="T2" fmla="*/ 0 w 17"/>
                <a:gd name="T3" fmla="*/ 12 h 12"/>
                <a:gd name="T4" fmla="*/ 17 w 17"/>
                <a:gd name="T5" fmla="*/ 12 h 12"/>
              </a:gdLst>
              <a:ahLst/>
              <a:cxnLst>
                <a:cxn ang="0">
                  <a:pos x="T0" y="T1"/>
                </a:cxn>
                <a:cxn ang="0">
                  <a:pos x="T2" y="T3"/>
                </a:cxn>
                <a:cxn ang="0">
                  <a:pos x="T4" y="T5"/>
                </a:cxn>
              </a:cxnLst>
              <a:rect l="0" t="0" r="r" b="b"/>
              <a:pathLst>
                <a:path w="17" h="12">
                  <a:moveTo>
                    <a:pt x="17" y="12"/>
                  </a:moveTo>
                  <a:cubicBezTo>
                    <a:pt x="11" y="12"/>
                    <a:pt x="5" y="12"/>
                    <a:pt x="0" y="12"/>
                  </a:cubicBezTo>
                  <a:cubicBezTo>
                    <a:pt x="7" y="0"/>
                    <a:pt x="7" y="0"/>
                    <a:pt x="1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92">
              <a:extLst>
                <a:ext uri="{FF2B5EF4-FFF2-40B4-BE49-F238E27FC236}">
                  <a16:creationId xmlns:a16="http://schemas.microsoft.com/office/drawing/2014/main" id="{F42BA05C-56D7-4054-9089-863613E512C3}"/>
                </a:ext>
              </a:extLst>
            </p:cNvPr>
            <p:cNvSpPr>
              <a:spLocks/>
            </p:cNvSpPr>
            <p:nvPr userDrawn="1"/>
          </p:nvSpPr>
          <p:spPr bwMode="auto">
            <a:xfrm>
              <a:off x="3645388" y="2621315"/>
              <a:ext cx="11299" cy="7909"/>
            </a:xfrm>
            <a:custGeom>
              <a:avLst/>
              <a:gdLst>
                <a:gd name="T0" fmla="*/ 0 w 20"/>
                <a:gd name="T1" fmla="*/ 0 h 14"/>
                <a:gd name="T2" fmla="*/ 20 w 20"/>
                <a:gd name="T3" fmla="*/ 0 h 14"/>
                <a:gd name="T4" fmla="*/ 0 w 20"/>
                <a:gd name="T5" fmla="*/ 0 h 14"/>
              </a:gdLst>
              <a:ahLst/>
              <a:cxnLst>
                <a:cxn ang="0">
                  <a:pos x="T0" y="T1"/>
                </a:cxn>
                <a:cxn ang="0">
                  <a:pos x="T2" y="T3"/>
                </a:cxn>
                <a:cxn ang="0">
                  <a:pos x="T4" y="T5"/>
                </a:cxn>
              </a:cxnLst>
              <a:rect l="0" t="0" r="r" b="b"/>
              <a:pathLst>
                <a:path w="20" h="14">
                  <a:moveTo>
                    <a:pt x="0" y="0"/>
                  </a:moveTo>
                  <a:cubicBezTo>
                    <a:pt x="8" y="0"/>
                    <a:pt x="13" y="0"/>
                    <a:pt x="20" y="0"/>
                  </a:cubicBezTo>
                  <a:cubicBezTo>
                    <a:pt x="11" y="14"/>
                    <a:pt x="1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93">
              <a:extLst>
                <a:ext uri="{FF2B5EF4-FFF2-40B4-BE49-F238E27FC236}">
                  <a16:creationId xmlns:a16="http://schemas.microsoft.com/office/drawing/2014/main" id="{DCFD2B2A-6861-4656-8426-2C8D672458F7}"/>
                </a:ext>
              </a:extLst>
            </p:cNvPr>
            <p:cNvSpPr>
              <a:spLocks/>
            </p:cNvSpPr>
            <p:nvPr userDrawn="1"/>
          </p:nvSpPr>
          <p:spPr bwMode="auto">
            <a:xfrm>
              <a:off x="3645953" y="2604367"/>
              <a:ext cx="10169" cy="6779"/>
            </a:xfrm>
            <a:custGeom>
              <a:avLst/>
              <a:gdLst>
                <a:gd name="T0" fmla="*/ 18 w 18"/>
                <a:gd name="T1" fmla="*/ 12 h 12"/>
                <a:gd name="T2" fmla="*/ 0 w 18"/>
                <a:gd name="T3" fmla="*/ 12 h 12"/>
                <a:gd name="T4" fmla="*/ 18 w 18"/>
                <a:gd name="T5" fmla="*/ 12 h 12"/>
              </a:gdLst>
              <a:ahLst/>
              <a:cxnLst>
                <a:cxn ang="0">
                  <a:pos x="T0" y="T1"/>
                </a:cxn>
                <a:cxn ang="0">
                  <a:pos x="T2" y="T3"/>
                </a:cxn>
                <a:cxn ang="0">
                  <a:pos x="T4" y="T5"/>
                </a:cxn>
              </a:cxnLst>
              <a:rect l="0" t="0" r="r" b="b"/>
              <a:pathLst>
                <a:path w="18" h="12">
                  <a:moveTo>
                    <a:pt x="18" y="12"/>
                  </a:moveTo>
                  <a:cubicBezTo>
                    <a:pt x="12" y="12"/>
                    <a:pt x="6" y="12"/>
                    <a:pt x="0" y="12"/>
                  </a:cubicBezTo>
                  <a:cubicBezTo>
                    <a:pt x="9" y="0"/>
                    <a:pt x="9" y="0"/>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02" name="平行四边形 201">
            <a:extLst>
              <a:ext uri="{FF2B5EF4-FFF2-40B4-BE49-F238E27FC236}">
                <a16:creationId xmlns:a16="http://schemas.microsoft.com/office/drawing/2014/main" id="{EBE1044D-3A44-4B5E-856D-C483FF413540}"/>
              </a:ext>
            </a:extLst>
          </p:cNvPr>
          <p:cNvSpPr/>
          <p:nvPr userDrawn="1"/>
        </p:nvSpPr>
        <p:spPr>
          <a:xfrm>
            <a:off x="666413" y="922868"/>
            <a:ext cx="2091039" cy="105832"/>
          </a:xfrm>
          <a:prstGeom prst="parallelogram">
            <a:avLst>
              <a:gd name="adj" fmla="val 255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标题 70">
            <a:extLst>
              <a:ext uri="{FF2B5EF4-FFF2-40B4-BE49-F238E27FC236}">
                <a16:creationId xmlns:a16="http://schemas.microsoft.com/office/drawing/2014/main" id="{0A2768D5-F853-432B-8D7E-F6EE13B2C9BE}"/>
              </a:ext>
            </a:extLst>
          </p:cNvPr>
          <p:cNvSpPr>
            <a:spLocks noGrp="1"/>
          </p:cNvSpPr>
          <p:nvPr>
            <p:ph type="title" hasCustomPrompt="1"/>
          </p:nvPr>
        </p:nvSpPr>
        <p:spPr>
          <a:xfrm>
            <a:off x="666413" y="-91283"/>
            <a:ext cx="10515600" cy="1325563"/>
          </a:xfrm>
        </p:spPr>
        <p:txBody>
          <a:bodyPr lIns="0">
            <a:normAutofit/>
          </a:bodyPr>
          <a:lstStyle>
            <a:lvl1pPr>
              <a:defRPr sz="3600" b="1" i="1">
                <a:solidFill>
                  <a:schemeClr val="accent1"/>
                </a:solidFill>
                <a:latin typeface="+mj-ea"/>
                <a:ea typeface="+mj-ea"/>
              </a:defRPr>
            </a:lvl1pPr>
          </a:lstStyle>
          <a:p>
            <a:r>
              <a:rPr lang="en-US" altLang="zh-CN"/>
              <a:t>TEXT YOUR POINT HERE</a:t>
            </a:r>
            <a:endParaRPr lang="zh-CN" altLang="en-US"/>
          </a:p>
        </p:txBody>
      </p:sp>
      <p:cxnSp>
        <p:nvCxnSpPr>
          <p:cNvPr id="204" name="直接连接符 203">
            <a:extLst>
              <a:ext uri="{FF2B5EF4-FFF2-40B4-BE49-F238E27FC236}">
                <a16:creationId xmlns:a16="http://schemas.microsoft.com/office/drawing/2014/main" id="{4CA8E6CC-0472-40CD-B0C4-DE5711807369}"/>
              </a:ext>
            </a:extLst>
          </p:cNvPr>
          <p:cNvCxnSpPr>
            <a:cxnSpLocks/>
          </p:cNvCxnSpPr>
          <p:nvPr userDrawn="1"/>
        </p:nvCxnSpPr>
        <p:spPr>
          <a:xfrm>
            <a:off x="660400" y="6235700"/>
            <a:ext cx="1086518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A3556988-8744-4FB1-8A10-6B7198C3BD71}"/>
              </a:ext>
            </a:extLst>
          </p:cNvPr>
          <p:cNvSpPr txBox="1"/>
          <p:nvPr userDrawn="1"/>
        </p:nvSpPr>
        <p:spPr>
          <a:xfrm>
            <a:off x="667032" y="6249046"/>
            <a:ext cx="4140200" cy="307777"/>
          </a:xfrm>
          <a:prstGeom prst="rect">
            <a:avLst/>
          </a:prstGeom>
          <a:noFill/>
        </p:spPr>
        <p:txBody>
          <a:bodyPr wrap="square" lIns="0" rIns="0" rtlCol="0">
            <a:spAutoFit/>
          </a:bodyPr>
          <a:lstStyle/>
          <a:p>
            <a:r>
              <a:rPr lang="en-US" altLang="zh-CN" sz="1400">
                <a:solidFill>
                  <a:schemeClr val="accent1"/>
                </a:solidFill>
                <a:latin typeface="Arial" panose="020B0604020202020204" pitchFamily="34" charset="0"/>
                <a:cs typeface="Arial" panose="020B0604020202020204" pitchFamily="34" charset="0"/>
              </a:rPr>
              <a:t>Knowledge leadership for a better world</a:t>
            </a:r>
            <a:endParaRPr lang="en-US" altLang="zh-CN" sz="1400">
              <a:solidFill>
                <a:schemeClr val="accent1"/>
              </a:solidFill>
              <a:latin typeface="Arial" panose="020B0604020202020204" pitchFamily="34" charset="0"/>
              <a:ea typeface="+mj-ea"/>
              <a:cs typeface="Arial" panose="020B0604020202020204" pitchFamily="34" charset="0"/>
            </a:endParaRPr>
          </a:p>
        </p:txBody>
      </p:sp>
      <p:sp>
        <p:nvSpPr>
          <p:cNvPr id="87" name="文本框 86">
            <a:extLst>
              <a:ext uri="{FF2B5EF4-FFF2-40B4-BE49-F238E27FC236}">
                <a16:creationId xmlns:a16="http://schemas.microsoft.com/office/drawing/2014/main" id="{109F25B1-5B9D-4739-9D93-BC742AC5E585}"/>
              </a:ext>
            </a:extLst>
          </p:cNvPr>
          <p:cNvSpPr txBox="1"/>
          <p:nvPr userDrawn="1"/>
        </p:nvSpPr>
        <p:spPr>
          <a:xfrm>
            <a:off x="7485817" y="6249046"/>
            <a:ext cx="4038600" cy="307777"/>
          </a:xfrm>
          <a:prstGeom prst="rect">
            <a:avLst/>
          </a:prstGeom>
          <a:noFill/>
        </p:spPr>
        <p:txBody>
          <a:bodyPr wrap="square" lIns="0" rIns="0" rtlCol="0">
            <a:spAutoFit/>
          </a:bodyPr>
          <a:lstStyle/>
          <a:p>
            <a:pPr algn="r"/>
            <a:r>
              <a:rPr lang="en-US" altLang="zh-CN" sz="1400">
                <a:solidFill>
                  <a:schemeClr val="accent1"/>
                </a:solidFill>
                <a:latin typeface="Arial" panose="020B0604020202020204" pitchFamily="34" charset="0"/>
                <a:cs typeface="Arial" panose="020B0604020202020204" pitchFamily="34" charset="0"/>
              </a:rPr>
              <a:t>https://www.uq.edu.au/</a:t>
            </a:r>
            <a:endParaRPr lang="en-US" altLang="zh-CN" sz="1400">
              <a:solidFill>
                <a:schemeClr val="accent1"/>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5559907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151030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98479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alphaModFix amt="10000"/>
            <a:lum/>
          </a:blip>
          <a:srcRect/>
          <a:stretch>
            <a:fillRect t="-9000" b="-9000"/>
          </a:stretch>
        </a:blipFill>
        <a:effectLst/>
      </p:bgPr>
    </p:bg>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01BA47FB-9BF3-4457-AD81-BF64622EC9FA}"/>
              </a:ext>
            </a:extLst>
          </p:cNvPr>
          <p:cNvCxnSpPr>
            <a:cxnSpLocks/>
          </p:cNvCxnSpPr>
          <p:nvPr userDrawn="1"/>
        </p:nvCxnSpPr>
        <p:spPr>
          <a:xfrm>
            <a:off x="787400" y="925162"/>
            <a:ext cx="107324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70ADF650-7225-4389-A306-40C866D01BF1}"/>
              </a:ext>
            </a:extLst>
          </p:cNvPr>
          <p:cNvGrpSpPr/>
          <p:nvPr userDrawn="1"/>
        </p:nvGrpSpPr>
        <p:grpSpPr>
          <a:xfrm>
            <a:off x="9423400" y="188992"/>
            <a:ext cx="2095500" cy="593829"/>
            <a:chOff x="3403600" y="2336027"/>
            <a:chExt cx="3253406" cy="921959"/>
          </a:xfrm>
          <a:solidFill>
            <a:srgbClr val="51247A"/>
          </a:solidFill>
        </p:grpSpPr>
        <p:sp>
          <p:nvSpPr>
            <p:cNvPr id="8" name="Freeform 6">
              <a:extLst>
                <a:ext uri="{FF2B5EF4-FFF2-40B4-BE49-F238E27FC236}">
                  <a16:creationId xmlns:a16="http://schemas.microsoft.com/office/drawing/2014/main" id="{0BE030C8-DAF0-4E16-BB49-6A1FFFC1889A}"/>
                </a:ext>
              </a:extLst>
            </p:cNvPr>
            <p:cNvSpPr>
              <a:spLocks noEditPoints="1"/>
            </p:cNvSpPr>
            <p:nvPr userDrawn="1"/>
          </p:nvSpPr>
          <p:spPr bwMode="auto">
            <a:xfrm>
              <a:off x="6470015" y="2766500"/>
              <a:ext cx="186991" cy="192075"/>
            </a:xfrm>
            <a:custGeom>
              <a:avLst/>
              <a:gdLst>
                <a:gd name="T0" fmla="*/ 330 w 330"/>
                <a:gd name="T1" fmla="*/ 194 h 340"/>
                <a:gd name="T2" fmla="*/ 321 w 330"/>
                <a:gd name="T3" fmla="*/ 228 h 340"/>
                <a:gd name="T4" fmla="*/ 172 w 330"/>
                <a:gd name="T5" fmla="*/ 337 h 340"/>
                <a:gd name="T6" fmla="*/ 14 w 330"/>
                <a:gd name="T7" fmla="*/ 337 h 340"/>
                <a:gd name="T8" fmla="*/ 0 w 330"/>
                <a:gd name="T9" fmla="*/ 334 h 340"/>
                <a:gd name="T10" fmla="*/ 11 w 330"/>
                <a:gd name="T11" fmla="*/ 326 h 340"/>
                <a:gd name="T12" fmla="*/ 35 w 330"/>
                <a:gd name="T13" fmla="*/ 296 h 340"/>
                <a:gd name="T14" fmla="*/ 35 w 330"/>
                <a:gd name="T15" fmla="*/ 288 h 340"/>
                <a:gd name="T16" fmla="*/ 35 w 330"/>
                <a:gd name="T17" fmla="*/ 50 h 340"/>
                <a:gd name="T18" fmla="*/ 34 w 330"/>
                <a:gd name="T19" fmla="*/ 38 h 340"/>
                <a:gd name="T20" fmla="*/ 15 w 330"/>
                <a:gd name="T21" fmla="*/ 13 h 340"/>
                <a:gd name="T22" fmla="*/ 0 w 330"/>
                <a:gd name="T23" fmla="*/ 6 h 340"/>
                <a:gd name="T24" fmla="*/ 13 w 330"/>
                <a:gd name="T25" fmla="*/ 2 h 340"/>
                <a:gd name="T26" fmla="*/ 167 w 330"/>
                <a:gd name="T27" fmla="*/ 2 h 340"/>
                <a:gd name="T28" fmla="*/ 275 w 330"/>
                <a:gd name="T29" fmla="*/ 38 h 340"/>
                <a:gd name="T30" fmla="*/ 327 w 330"/>
                <a:gd name="T31" fmla="*/ 125 h 340"/>
                <a:gd name="T32" fmla="*/ 330 w 330"/>
                <a:gd name="T33" fmla="*/ 134 h 340"/>
                <a:gd name="T34" fmla="*/ 330 w 330"/>
                <a:gd name="T35" fmla="*/ 194 h 340"/>
                <a:gd name="T36" fmla="*/ 100 w 330"/>
                <a:gd name="T37" fmla="*/ 27 h 340"/>
                <a:gd name="T38" fmla="*/ 100 w 330"/>
                <a:gd name="T39" fmla="*/ 308 h 340"/>
                <a:gd name="T40" fmla="*/ 111 w 330"/>
                <a:gd name="T41" fmla="*/ 312 h 340"/>
                <a:gd name="T42" fmla="*/ 218 w 330"/>
                <a:gd name="T43" fmla="*/ 291 h 340"/>
                <a:gd name="T44" fmla="*/ 275 w 330"/>
                <a:gd name="T45" fmla="*/ 206 h 340"/>
                <a:gd name="T46" fmla="*/ 254 w 330"/>
                <a:gd name="T47" fmla="*/ 77 h 340"/>
                <a:gd name="T48" fmla="*/ 104 w 330"/>
                <a:gd name="T49" fmla="*/ 24 h 340"/>
                <a:gd name="T50" fmla="*/ 100 w 330"/>
                <a:gd name="T51" fmla="*/ 2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0" h="340">
                  <a:moveTo>
                    <a:pt x="330" y="194"/>
                  </a:moveTo>
                  <a:cubicBezTo>
                    <a:pt x="327" y="205"/>
                    <a:pt x="325" y="217"/>
                    <a:pt x="321" y="228"/>
                  </a:cubicBezTo>
                  <a:cubicBezTo>
                    <a:pt x="294" y="296"/>
                    <a:pt x="242" y="332"/>
                    <a:pt x="172" y="337"/>
                  </a:cubicBezTo>
                  <a:cubicBezTo>
                    <a:pt x="119" y="340"/>
                    <a:pt x="67" y="337"/>
                    <a:pt x="14" y="337"/>
                  </a:cubicBezTo>
                  <a:cubicBezTo>
                    <a:pt x="10" y="337"/>
                    <a:pt x="7" y="335"/>
                    <a:pt x="0" y="334"/>
                  </a:cubicBezTo>
                  <a:cubicBezTo>
                    <a:pt x="6" y="330"/>
                    <a:pt x="8" y="327"/>
                    <a:pt x="11" y="326"/>
                  </a:cubicBezTo>
                  <a:cubicBezTo>
                    <a:pt x="28" y="320"/>
                    <a:pt x="33" y="314"/>
                    <a:pt x="35" y="296"/>
                  </a:cubicBezTo>
                  <a:cubicBezTo>
                    <a:pt x="35" y="293"/>
                    <a:pt x="35" y="291"/>
                    <a:pt x="35" y="288"/>
                  </a:cubicBezTo>
                  <a:cubicBezTo>
                    <a:pt x="35" y="209"/>
                    <a:pt x="35" y="129"/>
                    <a:pt x="35" y="50"/>
                  </a:cubicBezTo>
                  <a:cubicBezTo>
                    <a:pt x="35" y="46"/>
                    <a:pt x="35" y="42"/>
                    <a:pt x="34" y="38"/>
                  </a:cubicBezTo>
                  <a:cubicBezTo>
                    <a:pt x="32" y="26"/>
                    <a:pt x="28" y="17"/>
                    <a:pt x="15" y="13"/>
                  </a:cubicBezTo>
                  <a:cubicBezTo>
                    <a:pt x="11" y="12"/>
                    <a:pt x="7" y="9"/>
                    <a:pt x="0" y="6"/>
                  </a:cubicBezTo>
                  <a:cubicBezTo>
                    <a:pt x="6" y="4"/>
                    <a:pt x="10" y="2"/>
                    <a:pt x="13" y="2"/>
                  </a:cubicBezTo>
                  <a:cubicBezTo>
                    <a:pt x="64" y="1"/>
                    <a:pt x="116" y="0"/>
                    <a:pt x="167" y="2"/>
                  </a:cubicBezTo>
                  <a:cubicBezTo>
                    <a:pt x="206" y="3"/>
                    <a:pt x="243" y="13"/>
                    <a:pt x="275" y="38"/>
                  </a:cubicBezTo>
                  <a:cubicBezTo>
                    <a:pt x="303" y="61"/>
                    <a:pt x="321" y="89"/>
                    <a:pt x="327" y="125"/>
                  </a:cubicBezTo>
                  <a:cubicBezTo>
                    <a:pt x="327" y="128"/>
                    <a:pt x="329" y="131"/>
                    <a:pt x="330" y="134"/>
                  </a:cubicBezTo>
                  <a:cubicBezTo>
                    <a:pt x="330" y="154"/>
                    <a:pt x="330" y="174"/>
                    <a:pt x="330" y="194"/>
                  </a:cubicBezTo>
                  <a:close/>
                  <a:moveTo>
                    <a:pt x="100" y="27"/>
                  </a:moveTo>
                  <a:cubicBezTo>
                    <a:pt x="100" y="120"/>
                    <a:pt x="100" y="214"/>
                    <a:pt x="100" y="308"/>
                  </a:cubicBezTo>
                  <a:cubicBezTo>
                    <a:pt x="104" y="310"/>
                    <a:pt x="107" y="312"/>
                    <a:pt x="111" y="312"/>
                  </a:cubicBezTo>
                  <a:cubicBezTo>
                    <a:pt x="149" y="316"/>
                    <a:pt x="185" y="311"/>
                    <a:pt x="218" y="291"/>
                  </a:cubicBezTo>
                  <a:cubicBezTo>
                    <a:pt x="251" y="272"/>
                    <a:pt x="268" y="242"/>
                    <a:pt x="275" y="206"/>
                  </a:cubicBezTo>
                  <a:cubicBezTo>
                    <a:pt x="284" y="160"/>
                    <a:pt x="279" y="117"/>
                    <a:pt x="254" y="77"/>
                  </a:cubicBezTo>
                  <a:cubicBezTo>
                    <a:pt x="223" y="29"/>
                    <a:pt x="162" y="13"/>
                    <a:pt x="104" y="24"/>
                  </a:cubicBezTo>
                  <a:cubicBezTo>
                    <a:pt x="102" y="24"/>
                    <a:pt x="101" y="26"/>
                    <a:pt x="10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a:extLst>
                <a:ext uri="{FF2B5EF4-FFF2-40B4-BE49-F238E27FC236}">
                  <a16:creationId xmlns:a16="http://schemas.microsoft.com/office/drawing/2014/main" id="{F92FFDA9-5B39-4CD3-9A5A-F28E6E349040}"/>
                </a:ext>
              </a:extLst>
            </p:cNvPr>
            <p:cNvSpPr>
              <a:spLocks/>
            </p:cNvSpPr>
            <p:nvPr userDrawn="1"/>
          </p:nvSpPr>
          <p:spPr bwMode="auto">
            <a:xfrm>
              <a:off x="6472840" y="2413422"/>
              <a:ext cx="184166" cy="193770"/>
            </a:xfrm>
            <a:custGeom>
              <a:avLst/>
              <a:gdLst>
                <a:gd name="T0" fmla="*/ 325 w 325"/>
                <a:gd name="T1" fmla="*/ 14 h 342"/>
                <a:gd name="T2" fmla="*/ 284 w 325"/>
                <a:gd name="T3" fmla="*/ 49 h 342"/>
                <a:gd name="T4" fmla="*/ 203 w 325"/>
                <a:gd name="T5" fmla="*/ 187 h 342"/>
                <a:gd name="T6" fmla="*/ 198 w 325"/>
                <a:gd name="T7" fmla="*/ 210 h 342"/>
                <a:gd name="T8" fmla="*/ 198 w 325"/>
                <a:gd name="T9" fmla="*/ 288 h 342"/>
                <a:gd name="T10" fmla="*/ 233 w 325"/>
                <a:gd name="T11" fmla="*/ 333 h 342"/>
                <a:gd name="T12" fmla="*/ 226 w 325"/>
                <a:gd name="T13" fmla="*/ 341 h 342"/>
                <a:gd name="T14" fmla="*/ 216 w 325"/>
                <a:gd name="T15" fmla="*/ 341 h 342"/>
                <a:gd name="T16" fmla="*/ 106 w 325"/>
                <a:gd name="T17" fmla="*/ 341 h 342"/>
                <a:gd name="T18" fmla="*/ 114 w 325"/>
                <a:gd name="T19" fmla="*/ 330 h 342"/>
                <a:gd name="T20" fmla="*/ 140 w 325"/>
                <a:gd name="T21" fmla="*/ 294 h 342"/>
                <a:gd name="T22" fmla="*/ 140 w 325"/>
                <a:gd name="T23" fmla="*/ 212 h 342"/>
                <a:gd name="T24" fmla="*/ 133 w 325"/>
                <a:gd name="T25" fmla="*/ 188 h 342"/>
                <a:gd name="T26" fmla="*/ 36 w 325"/>
                <a:gd name="T27" fmla="*/ 39 h 342"/>
                <a:gd name="T28" fmla="*/ 10 w 325"/>
                <a:gd name="T29" fmla="*/ 16 h 342"/>
                <a:gd name="T30" fmla="*/ 0 w 325"/>
                <a:gd name="T31" fmla="*/ 7 h 342"/>
                <a:gd name="T32" fmla="*/ 115 w 325"/>
                <a:gd name="T33" fmla="*/ 3 h 342"/>
                <a:gd name="T34" fmla="*/ 122 w 325"/>
                <a:gd name="T35" fmla="*/ 6 h 342"/>
                <a:gd name="T36" fmla="*/ 124 w 325"/>
                <a:gd name="T37" fmla="*/ 11 h 342"/>
                <a:gd name="T38" fmla="*/ 113 w 325"/>
                <a:gd name="T39" fmla="*/ 53 h 342"/>
                <a:gd name="T40" fmla="*/ 174 w 325"/>
                <a:gd name="T41" fmla="*/ 147 h 342"/>
                <a:gd name="T42" fmla="*/ 187 w 325"/>
                <a:gd name="T43" fmla="*/ 164 h 342"/>
                <a:gd name="T44" fmla="*/ 260 w 325"/>
                <a:gd name="T45" fmla="*/ 40 h 342"/>
                <a:gd name="T46" fmla="*/ 251 w 325"/>
                <a:gd name="T47" fmla="*/ 15 h 342"/>
                <a:gd name="T48" fmla="*/ 242 w 325"/>
                <a:gd name="T49" fmla="*/ 12 h 342"/>
                <a:gd name="T50" fmla="*/ 255 w 325"/>
                <a:gd name="T51" fmla="*/ 3 h 342"/>
                <a:gd name="T52" fmla="*/ 325 w 325"/>
                <a:gd name="T53" fmla="*/ 2 h 342"/>
                <a:gd name="T54" fmla="*/ 325 w 325"/>
                <a:gd name="T55" fmla="*/ 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 h="342">
                  <a:moveTo>
                    <a:pt x="325" y="14"/>
                  </a:moveTo>
                  <a:cubicBezTo>
                    <a:pt x="306" y="19"/>
                    <a:pt x="294" y="33"/>
                    <a:pt x="284" y="49"/>
                  </a:cubicBezTo>
                  <a:cubicBezTo>
                    <a:pt x="257" y="95"/>
                    <a:pt x="230" y="141"/>
                    <a:pt x="203" y="187"/>
                  </a:cubicBezTo>
                  <a:cubicBezTo>
                    <a:pt x="200" y="194"/>
                    <a:pt x="198" y="202"/>
                    <a:pt x="198" y="210"/>
                  </a:cubicBezTo>
                  <a:cubicBezTo>
                    <a:pt x="197" y="236"/>
                    <a:pt x="198" y="262"/>
                    <a:pt x="198" y="288"/>
                  </a:cubicBezTo>
                  <a:cubicBezTo>
                    <a:pt x="198" y="319"/>
                    <a:pt x="201" y="324"/>
                    <a:pt x="233" y="333"/>
                  </a:cubicBezTo>
                  <a:cubicBezTo>
                    <a:pt x="230" y="336"/>
                    <a:pt x="229" y="339"/>
                    <a:pt x="226" y="341"/>
                  </a:cubicBezTo>
                  <a:cubicBezTo>
                    <a:pt x="224" y="342"/>
                    <a:pt x="220" y="341"/>
                    <a:pt x="216" y="341"/>
                  </a:cubicBezTo>
                  <a:cubicBezTo>
                    <a:pt x="181" y="341"/>
                    <a:pt x="146" y="341"/>
                    <a:pt x="106" y="341"/>
                  </a:cubicBezTo>
                  <a:cubicBezTo>
                    <a:pt x="110" y="335"/>
                    <a:pt x="112" y="331"/>
                    <a:pt x="114" y="330"/>
                  </a:cubicBezTo>
                  <a:cubicBezTo>
                    <a:pt x="137" y="321"/>
                    <a:pt x="140" y="317"/>
                    <a:pt x="140" y="294"/>
                  </a:cubicBezTo>
                  <a:cubicBezTo>
                    <a:pt x="141" y="266"/>
                    <a:pt x="141" y="239"/>
                    <a:pt x="140" y="212"/>
                  </a:cubicBezTo>
                  <a:cubicBezTo>
                    <a:pt x="140" y="204"/>
                    <a:pt x="137" y="195"/>
                    <a:pt x="133" y="188"/>
                  </a:cubicBezTo>
                  <a:cubicBezTo>
                    <a:pt x="101" y="138"/>
                    <a:pt x="68" y="89"/>
                    <a:pt x="36" y="39"/>
                  </a:cubicBezTo>
                  <a:cubicBezTo>
                    <a:pt x="29" y="29"/>
                    <a:pt x="22" y="20"/>
                    <a:pt x="10" y="16"/>
                  </a:cubicBezTo>
                  <a:cubicBezTo>
                    <a:pt x="6" y="15"/>
                    <a:pt x="4" y="11"/>
                    <a:pt x="0" y="7"/>
                  </a:cubicBezTo>
                  <a:cubicBezTo>
                    <a:pt x="14" y="3"/>
                    <a:pt x="92" y="0"/>
                    <a:pt x="115" y="3"/>
                  </a:cubicBezTo>
                  <a:cubicBezTo>
                    <a:pt x="118" y="3"/>
                    <a:pt x="120" y="4"/>
                    <a:pt x="122" y="6"/>
                  </a:cubicBezTo>
                  <a:cubicBezTo>
                    <a:pt x="124" y="6"/>
                    <a:pt x="123" y="9"/>
                    <a:pt x="124" y="11"/>
                  </a:cubicBezTo>
                  <a:cubicBezTo>
                    <a:pt x="96" y="24"/>
                    <a:pt x="95" y="27"/>
                    <a:pt x="113" y="53"/>
                  </a:cubicBezTo>
                  <a:cubicBezTo>
                    <a:pt x="133" y="84"/>
                    <a:pt x="154" y="116"/>
                    <a:pt x="174" y="147"/>
                  </a:cubicBezTo>
                  <a:cubicBezTo>
                    <a:pt x="178" y="152"/>
                    <a:pt x="182" y="157"/>
                    <a:pt x="187" y="164"/>
                  </a:cubicBezTo>
                  <a:cubicBezTo>
                    <a:pt x="212" y="121"/>
                    <a:pt x="236" y="80"/>
                    <a:pt x="260" y="40"/>
                  </a:cubicBezTo>
                  <a:cubicBezTo>
                    <a:pt x="267" y="27"/>
                    <a:pt x="264" y="21"/>
                    <a:pt x="251" y="15"/>
                  </a:cubicBezTo>
                  <a:cubicBezTo>
                    <a:pt x="248" y="14"/>
                    <a:pt x="245" y="13"/>
                    <a:pt x="242" y="12"/>
                  </a:cubicBezTo>
                  <a:cubicBezTo>
                    <a:pt x="242" y="1"/>
                    <a:pt x="250" y="3"/>
                    <a:pt x="255" y="3"/>
                  </a:cubicBezTo>
                  <a:cubicBezTo>
                    <a:pt x="278" y="2"/>
                    <a:pt x="302" y="2"/>
                    <a:pt x="325" y="2"/>
                  </a:cubicBezTo>
                  <a:cubicBezTo>
                    <a:pt x="325" y="6"/>
                    <a:pt x="325" y="10"/>
                    <a:pt x="3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8">
              <a:extLst>
                <a:ext uri="{FF2B5EF4-FFF2-40B4-BE49-F238E27FC236}">
                  <a16:creationId xmlns:a16="http://schemas.microsoft.com/office/drawing/2014/main" id="{FE364599-64F2-4C2B-8FDD-457E6D3C60BB}"/>
                </a:ext>
              </a:extLst>
            </p:cNvPr>
            <p:cNvSpPr>
              <a:spLocks noEditPoints="1"/>
            </p:cNvSpPr>
            <p:nvPr userDrawn="1"/>
          </p:nvSpPr>
          <p:spPr bwMode="auto">
            <a:xfrm>
              <a:off x="3403600" y="2872142"/>
              <a:ext cx="808409" cy="385844"/>
            </a:xfrm>
            <a:custGeom>
              <a:avLst/>
              <a:gdLst>
                <a:gd name="T0" fmla="*/ 319 w 1428"/>
                <a:gd name="T1" fmla="*/ 515 h 682"/>
                <a:gd name="T2" fmla="*/ 162 w 1428"/>
                <a:gd name="T3" fmla="*/ 418 h 682"/>
                <a:gd name="T4" fmla="*/ 141 w 1428"/>
                <a:gd name="T5" fmla="*/ 334 h 682"/>
                <a:gd name="T6" fmla="*/ 16 w 1428"/>
                <a:gd name="T7" fmla="*/ 221 h 682"/>
                <a:gd name="T8" fmla="*/ 1 w 1428"/>
                <a:gd name="T9" fmla="*/ 25 h 682"/>
                <a:gd name="T10" fmla="*/ 17 w 1428"/>
                <a:gd name="T11" fmla="*/ 4 h 682"/>
                <a:gd name="T12" fmla="*/ 169 w 1428"/>
                <a:gd name="T13" fmla="*/ 17 h 682"/>
                <a:gd name="T14" fmla="*/ 317 w 1428"/>
                <a:gd name="T15" fmla="*/ 228 h 682"/>
                <a:gd name="T16" fmla="*/ 652 w 1428"/>
                <a:gd name="T17" fmla="*/ 352 h 682"/>
                <a:gd name="T18" fmla="*/ 774 w 1428"/>
                <a:gd name="T19" fmla="*/ 475 h 682"/>
                <a:gd name="T20" fmla="*/ 812 w 1428"/>
                <a:gd name="T21" fmla="*/ 343 h 682"/>
                <a:gd name="T22" fmla="*/ 1144 w 1428"/>
                <a:gd name="T23" fmla="*/ 198 h 682"/>
                <a:gd name="T24" fmla="*/ 1306 w 1428"/>
                <a:gd name="T25" fmla="*/ 3 h 682"/>
                <a:gd name="T26" fmla="*/ 1426 w 1428"/>
                <a:gd name="T27" fmla="*/ 5 h 682"/>
                <a:gd name="T28" fmla="*/ 1427 w 1428"/>
                <a:gd name="T29" fmla="*/ 191 h 682"/>
                <a:gd name="T30" fmla="*/ 1287 w 1428"/>
                <a:gd name="T31" fmla="*/ 320 h 682"/>
                <a:gd name="T32" fmla="*/ 1255 w 1428"/>
                <a:gd name="T33" fmla="*/ 426 h 682"/>
                <a:gd name="T34" fmla="*/ 1111 w 1428"/>
                <a:gd name="T35" fmla="*/ 515 h 682"/>
                <a:gd name="T36" fmla="*/ 1109 w 1428"/>
                <a:gd name="T37" fmla="*/ 425 h 682"/>
                <a:gd name="T38" fmla="*/ 972 w 1428"/>
                <a:gd name="T39" fmla="*/ 612 h 682"/>
                <a:gd name="T40" fmla="*/ 456 w 1428"/>
                <a:gd name="T41" fmla="*/ 479 h 682"/>
                <a:gd name="T42" fmla="*/ 494 w 1428"/>
                <a:gd name="T43" fmla="*/ 589 h 682"/>
                <a:gd name="T44" fmla="*/ 691 w 1428"/>
                <a:gd name="T45" fmla="*/ 626 h 682"/>
                <a:gd name="T46" fmla="*/ 920 w 1428"/>
                <a:gd name="T47" fmla="*/ 595 h 682"/>
                <a:gd name="T48" fmla="*/ 935 w 1428"/>
                <a:gd name="T49" fmla="*/ 503 h 682"/>
                <a:gd name="T50" fmla="*/ 494 w 1428"/>
                <a:gd name="T51" fmla="*/ 488 h 682"/>
                <a:gd name="T52" fmla="*/ 37 w 1428"/>
                <a:gd name="T53" fmla="*/ 64 h 682"/>
                <a:gd name="T54" fmla="*/ 50 w 1428"/>
                <a:gd name="T55" fmla="*/ 201 h 682"/>
                <a:gd name="T56" fmla="*/ 473 w 1428"/>
                <a:gd name="T57" fmla="*/ 444 h 682"/>
                <a:gd name="T58" fmla="*/ 588 w 1428"/>
                <a:gd name="T59" fmla="*/ 388 h 682"/>
                <a:gd name="T60" fmla="*/ 37 w 1428"/>
                <a:gd name="T61" fmla="*/ 64 h 682"/>
                <a:gd name="T62" fmla="*/ 837 w 1428"/>
                <a:gd name="T63" fmla="*/ 387 h 682"/>
                <a:gd name="T64" fmla="*/ 961 w 1428"/>
                <a:gd name="T65" fmla="*/ 441 h 682"/>
                <a:gd name="T66" fmla="*/ 1381 w 1428"/>
                <a:gd name="T67" fmla="*/ 196 h 682"/>
                <a:gd name="T68" fmla="*/ 1391 w 1428"/>
                <a:gd name="T69" fmla="*/ 80 h 682"/>
                <a:gd name="T70" fmla="*/ 828 w 1428"/>
                <a:gd name="T71" fmla="*/ 380 h 682"/>
                <a:gd name="T72" fmla="*/ 1153 w 1428"/>
                <a:gd name="T73" fmla="*/ 447 h 682"/>
                <a:gd name="T74" fmla="*/ 1249 w 1428"/>
                <a:gd name="T75" fmla="*/ 369 h 682"/>
                <a:gd name="T76" fmla="*/ 1145 w 1428"/>
                <a:gd name="T77" fmla="*/ 405 h 682"/>
                <a:gd name="T78" fmla="*/ 178 w 1428"/>
                <a:gd name="T79" fmla="*/ 346 h 682"/>
                <a:gd name="T80" fmla="*/ 264 w 1428"/>
                <a:gd name="T81" fmla="*/ 440 h 682"/>
                <a:gd name="T82" fmla="*/ 281 w 1428"/>
                <a:gd name="T83" fmla="*/ 412 h 682"/>
                <a:gd name="T84" fmla="*/ 186 w 1428"/>
                <a:gd name="T85" fmla="*/ 348 h 682"/>
                <a:gd name="T86" fmla="*/ 1249 w 1428"/>
                <a:gd name="T87" fmla="*/ 101 h 682"/>
                <a:gd name="T88" fmla="*/ 1249 w 1428"/>
                <a:gd name="T89" fmla="*/ 101 h 682"/>
                <a:gd name="T90" fmla="*/ 178 w 1428"/>
                <a:gd name="T91" fmla="*/ 108 h 682"/>
                <a:gd name="T92" fmla="*/ 213 w 1428"/>
                <a:gd name="T93" fmla="*/ 16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8" h="682">
                  <a:moveTo>
                    <a:pt x="319" y="425"/>
                  </a:moveTo>
                  <a:cubicBezTo>
                    <a:pt x="319" y="456"/>
                    <a:pt x="319" y="484"/>
                    <a:pt x="319" y="515"/>
                  </a:cubicBezTo>
                  <a:cubicBezTo>
                    <a:pt x="314" y="513"/>
                    <a:pt x="309" y="512"/>
                    <a:pt x="306" y="510"/>
                  </a:cubicBezTo>
                  <a:cubicBezTo>
                    <a:pt x="258" y="479"/>
                    <a:pt x="210" y="449"/>
                    <a:pt x="162" y="418"/>
                  </a:cubicBezTo>
                  <a:cubicBezTo>
                    <a:pt x="147" y="409"/>
                    <a:pt x="141" y="395"/>
                    <a:pt x="141" y="378"/>
                  </a:cubicBezTo>
                  <a:cubicBezTo>
                    <a:pt x="140" y="364"/>
                    <a:pt x="140" y="349"/>
                    <a:pt x="141" y="334"/>
                  </a:cubicBezTo>
                  <a:cubicBezTo>
                    <a:pt x="142" y="322"/>
                    <a:pt x="137" y="315"/>
                    <a:pt x="127" y="308"/>
                  </a:cubicBezTo>
                  <a:cubicBezTo>
                    <a:pt x="90" y="279"/>
                    <a:pt x="53" y="249"/>
                    <a:pt x="16" y="221"/>
                  </a:cubicBezTo>
                  <a:cubicBezTo>
                    <a:pt x="5" y="212"/>
                    <a:pt x="0" y="203"/>
                    <a:pt x="0" y="189"/>
                  </a:cubicBezTo>
                  <a:cubicBezTo>
                    <a:pt x="1" y="134"/>
                    <a:pt x="1" y="79"/>
                    <a:pt x="1" y="25"/>
                  </a:cubicBezTo>
                  <a:cubicBezTo>
                    <a:pt x="1" y="19"/>
                    <a:pt x="1" y="13"/>
                    <a:pt x="1" y="6"/>
                  </a:cubicBezTo>
                  <a:cubicBezTo>
                    <a:pt x="7" y="5"/>
                    <a:pt x="12" y="4"/>
                    <a:pt x="17" y="4"/>
                  </a:cubicBezTo>
                  <a:cubicBezTo>
                    <a:pt x="60" y="4"/>
                    <a:pt x="102" y="4"/>
                    <a:pt x="145" y="3"/>
                  </a:cubicBezTo>
                  <a:cubicBezTo>
                    <a:pt x="156" y="3"/>
                    <a:pt x="163" y="7"/>
                    <a:pt x="169" y="17"/>
                  </a:cubicBezTo>
                  <a:cubicBezTo>
                    <a:pt x="207" y="78"/>
                    <a:pt x="247" y="138"/>
                    <a:pt x="285" y="199"/>
                  </a:cubicBezTo>
                  <a:cubicBezTo>
                    <a:pt x="293" y="211"/>
                    <a:pt x="303" y="221"/>
                    <a:pt x="317" y="228"/>
                  </a:cubicBezTo>
                  <a:cubicBezTo>
                    <a:pt x="419" y="283"/>
                    <a:pt x="526" y="326"/>
                    <a:pt x="641" y="349"/>
                  </a:cubicBezTo>
                  <a:cubicBezTo>
                    <a:pt x="644" y="350"/>
                    <a:pt x="647" y="351"/>
                    <a:pt x="652" y="352"/>
                  </a:cubicBezTo>
                  <a:cubicBezTo>
                    <a:pt x="652" y="392"/>
                    <a:pt x="652" y="432"/>
                    <a:pt x="652" y="474"/>
                  </a:cubicBezTo>
                  <a:cubicBezTo>
                    <a:pt x="693" y="481"/>
                    <a:pt x="733" y="480"/>
                    <a:pt x="774" y="475"/>
                  </a:cubicBezTo>
                  <a:cubicBezTo>
                    <a:pt x="774" y="434"/>
                    <a:pt x="774" y="394"/>
                    <a:pt x="774" y="352"/>
                  </a:cubicBezTo>
                  <a:cubicBezTo>
                    <a:pt x="788" y="349"/>
                    <a:pt x="800" y="346"/>
                    <a:pt x="812" y="343"/>
                  </a:cubicBezTo>
                  <a:cubicBezTo>
                    <a:pt x="922" y="319"/>
                    <a:pt x="1025" y="276"/>
                    <a:pt x="1123" y="221"/>
                  </a:cubicBezTo>
                  <a:cubicBezTo>
                    <a:pt x="1132" y="217"/>
                    <a:pt x="1139" y="207"/>
                    <a:pt x="1144" y="198"/>
                  </a:cubicBezTo>
                  <a:cubicBezTo>
                    <a:pt x="1178" y="145"/>
                    <a:pt x="1213" y="92"/>
                    <a:pt x="1244" y="37"/>
                  </a:cubicBezTo>
                  <a:cubicBezTo>
                    <a:pt x="1259" y="12"/>
                    <a:pt x="1275" y="0"/>
                    <a:pt x="1306" y="3"/>
                  </a:cubicBezTo>
                  <a:cubicBezTo>
                    <a:pt x="1339" y="6"/>
                    <a:pt x="1373" y="4"/>
                    <a:pt x="1407" y="4"/>
                  </a:cubicBezTo>
                  <a:cubicBezTo>
                    <a:pt x="1413" y="4"/>
                    <a:pt x="1419" y="4"/>
                    <a:pt x="1426" y="5"/>
                  </a:cubicBezTo>
                  <a:cubicBezTo>
                    <a:pt x="1427" y="11"/>
                    <a:pt x="1427" y="16"/>
                    <a:pt x="1427" y="21"/>
                  </a:cubicBezTo>
                  <a:cubicBezTo>
                    <a:pt x="1427" y="78"/>
                    <a:pt x="1427" y="135"/>
                    <a:pt x="1427" y="191"/>
                  </a:cubicBezTo>
                  <a:cubicBezTo>
                    <a:pt x="1428" y="203"/>
                    <a:pt x="1424" y="211"/>
                    <a:pt x="1414" y="218"/>
                  </a:cubicBezTo>
                  <a:cubicBezTo>
                    <a:pt x="1373" y="251"/>
                    <a:pt x="1331" y="285"/>
                    <a:pt x="1287" y="320"/>
                  </a:cubicBezTo>
                  <a:cubicBezTo>
                    <a:pt x="1287" y="333"/>
                    <a:pt x="1287" y="349"/>
                    <a:pt x="1287" y="365"/>
                  </a:cubicBezTo>
                  <a:cubicBezTo>
                    <a:pt x="1288" y="391"/>
                    <a:pt x="1279" y="411"/>
                    <a:pt x="1255" y="426"/>
                  </a:cubicBezTo>
                  <a:cubicBezTo>
                    <a:pt x="1211" y="451"/>
                    <a:pt x="1169" y="480"/>
                    <a:pt x="1127" y="507"/>
                  </a:cubicBezTo>
                  <a:cubicBezTo>
                    <a:pt x="1122" y="510"/>
                    <a:pt x="1117" y="512"/>
                    <a:pt x="1111" y="515"/>
                  </a:cubicBezTo>
                  <a:cubicBezTo>
                    <a:pt x="1106" y="499"/>
                    <a:pt x="1109" y="484"/>
                    <a:pt x="1109" y="470"/>
                  </a:cubicBezTo>
                  <a:cubicBezTo>
                    <a:pt x="1108" y="455"/>
                    <a:pt x="1109" y="440"/>
                    <a:pt x="1109" y="425"/>
                  </a:cubicBezTo>
                  <a:cubicBezTo>
                    <a:pt x="1063" y="443"/>
                    <a:pt x="1018" y="460"/>
                    <a:pt x="972" y="478"/>
                  </a:cubicBezTo>
                  <a:cubicBezTo>
                    <a:pt x="972" y="523"/>
                    <a:pt x="972" y="568"/>
                    <a:pt x="972" y="612"/>
                  </a:cubicBezTo>
                  <a:cubicBezTo>
                    <a:pt x="851" y="675"/>
                    <a:pt x="602" y="682"/>
                    <a:pt x="456" y="614"/>
                  </a:cubicBezTo>
                  <a:cubicBezTo>
                    <a:pt x="456" y="569"/>
                    <a:pt x="456" y="523"/>
                    <a:pt x="456" y="479"/>
                  </a:cubicBezTo>
                  <a:cubicBezTo>
                    <a:pt x="410" y="461"/>
                    <a:pt x="366" y="443"/>
                    <a:pt x="319" y="425"/>
                  </a:cubicBezTo>
                  <a:close/>
                  <a:moveTo>
                    <a:pt x="494" y="589"/>
                  </a:moveTo>
                  <a:cubicBezTo>
                    <a:pt x="505" y="593"/>
                    <a:pt x="515" y="598"/>
                    <a:pt x="526" y="601"/>
                  </a:cubicBezTo>
                  <a:cubicBezTo>
                    <a:pt x="579" y="618"/>
                    <a:pt x="635" y="624"/>
                    <a:pt x="691" y="626"/>
                  </a:cubicBezTo>
                  <a:cubicBezTo>
                    <a:pt x="735" y="628"/>
                    <a:pt x="780" y="626"/>
                    <a:pt x="824" y="618"/>
                  </a:cubicBezTo>
                  <a:cubicBezTo>
                    <a:pt x="856" y="612"/>
                    <a:pt x="888" y="603"/>
                    <a:pt x="920" y="595"/>
                  </a:cubicBezTo>
                  <a:cubicBezTo>
                    <a:pt x="931" y="592"/>
                    <a:pt x="936" y="586"/>
                    <a:pt x="936" y="573"/>
                  </a:cubicBezTo>
                  <a:cubicBezTo>
                    <a:pt x="935" y="550"/>
                    <a:pt x="935" y="527"/>
                    <a:pt x="935" y="503"/>
                  </a:cubicBezTo>
                  <a:cubicBezTo>
                    <a:pt x="935" y="499"/>
                    <a:pt x="934" y="495"/>
                    <a:pt x="934" y="488"/>
                  </a:cubicBezTo>
                  <a:cubicBezTo>
                    <a:pt x="787" y="526"/>
                    <a:pt x="641" y="524"/>
                    <a:pt x="494" y="488"/>
                  </a:cubicBezTo>
                  <a:cubicBezTo>
                    <a:pt x="494" y="523"/>
                    <a:pt x="494" y="555"/>
                    <a:pt x="494" y="589"/>
                  </a:cubicBezTo>
                  <a:close/>
                  <a:moveTo>
                    <a:pt x="37" y="64"/>
                  </a:moveTo>
                  <a:cubicBezTo>
                    <a:pt x="37" y="102"/>
                    <a:pt x="37" y="136"/>
                    <a:pt x="36" y="171"/>
                  </a:cubicBezTo>
                  <a:cubicBezTo>
                    <a:pt x="36" y="184"/>
                    <a:pt x="40" y="193"/>
                    <a:pt x="50" y="201"/>
                  </a:cubicBezTo>
                  <a:cubicBezTo>
                    <a:pt x="112" y="251"/>
                    <a:pt x="176" y="298"/>
                    <a:pt x="243" y="339"/>
                  </a:cubicBezTo>
                  <a:cubicBezTo>
                    <a:pt x="316" y="384"/>
                    <a:pt x="392" y="420"/>
                    <a:pt x="473" y="444"/>
                  </a:cubicBezTo>
                  <a:cubicBezTo>
                    <a:pt x="484" y="447"/>
                    <a:pt x="492" y="446"/>
                    <a:pt x="501" y="441"/>
                  </a:cubicBezTo>
                  <a:cubicBezTo>
                    <a:pt x="530" y="423"/>
                    <a:pt x="559" y="406"/>
                    <a:pt x="588" y="388"/>
                  </a:cubicBezTo>
                  <a:cubicBezTo>
                    <a:pt x="592" y="386"/>
                    <a:pt x="595" y="383"/>
                    <a:pt x="599" y="380"/>
                  </a:cubicBezTo>
                  <a:cubicBezTo>
                    <a:pt x="385" y="323"/>
                    <a:pt x="194" y="228"/>
                    <a:pt x="37" y="64"/>
                  </a:cubicBezTo>
                  <a:close/>
                  <a:moveTo>
                    <a:pt x="828" y="380"/>
                  </a:moveTo>
                  <a:cubicBezTo>
                    <a:pt x="832" y="383"/>
                    <a:pt x="834" y="385"/>
                    <a:pt x="837" y="387"/>
                  </a:cubicBezTo>
                  <a:cubicBezTo>
                    <a:pt x="865" y="404"/>
                    <a:pt x="894" y="420"/>
                    <a:pt x="921" y="438"/>
                  </a:cubicBezTo>
                  <a:cubicBezTo>
                    <a:pt x="935" y="447"/>
                    <a:pt x="946" y="446"/>
                    <a:pt x="961" y="441"/>
                  </a:cubicBezTo>
                  <a:cubicBezTo>
                    <a:pt x="1071" y="403"/>
                    <a:pt x="1174" y="353"/>
                    <a:pt x="1268" y="285"/>
                  </a:cubicBezTo>
                  <a:cubicBezTo>
                    <a:pt x="1307" y="257"/>
                    <a:pt x="1346" y="229"/>
                    <a:pt x="1381" y="196"/>
                  </a:cubicBezTo>
                  <a:cubicBezTo>
                    <a:pt x="1388" y="188"/>
                    <a:pt x="1392" y="181"/>
                    <a:pt x="1392" y="170"/>
                  </a:cubicBezTo>
                  <a:cubicBezTo>
                    <a:pt x="1391" y="140"/>
                    <a:pt x="1391" y="110"/>
                    <a:pt x="1391" y="80"/>
                  </a:cubicBezTo>
                  <a:cubicBezTo>
                    <a:pt x="1391" y="75"/>
                    <a:pt x="1391" y="71"/>
                    <a:pt x="1391" y="64"/>
                  </a:cubicBezTo>
                  <a:cubicBezTo>
                    <a:pt x="1234" y="228"/>
                    <a:pt x="1042" y="322"/>
                    <a:pt x="828" y="380"/>
                  </a:cubicBezTo>
                  <a:close/>
                  <a:moveTo>
                    <a:pt x="1145" y="450"/>
                  </a:moveTo>
                  <a:cubicBezTo>
                    <a:pt x="1149" y="449"/>
                    <a:pt x="1151" y="448"/>
                    <a:pt x="1153" y="447"/>
                  </a:cubicBezTo>
                  <a:cubicBezTo>
                    <a:pt x="1181" y="430"/>
                    <a:pt x="1208" y="411"/>
                    <a:pt x="1236" y="394"/>
                  </a:cubicBezTo>
                  <a:cubicBezTo>
                    <a:pt x="1246" y="388"/>
                    <a:pt x="1250" y="380"/>
                    <a:pt x="1249" y="369"/>
                  </a:cubicBezTo>
                  <a:cubicBezTo>
                    <a:pt x="1248" y="362"/>
                    <a:pt x="1249" y="355"/>
                    <a:pt x="1249" y="345"/>
                  </a:cubicBezTo>
                  <a:cubicBezTo>
                    <a:pt x="1212" y="366"/>
                    <a:pt x="1179" y="386"/>
                    <a:pt x="1145" y="405"/>
                  </a:cubicBezTo>
                  <a:cubicBezTo>
                    <a:pt x="1145" y="420"/>
                    <a:pt x="1145" y="434"/>
                    <a:pt x="1145" y="450"/>
                  </a:cubicBezTo>
                  <a:close/>
                  <a:moveTo>
                    <a:pt x="178" y="346"/>
                  </a:moveTo>
                  <a:cubicBezTo>
                    <a:pt x="173" y="370"/>
                    <a:pt x="177" y="388"/>
                    <a:pt x="200" y="400"/>
                  </a:cubicBezTo>
                  <a:cubicBezTo>
                    <a:pt x="222" y="412"/>
                    <a:pt x="243" y="427"/>
                    <a:pt x="264" y="440"/>
                  </a:cubicBezTo>
                  <a:cubicBezTo>
                    <a:pt x="268" y="443"/>
                    <a:pt x="274" y="446"/>
                    <a:pt x="281" y="449"/>
                  </a:cubicBezTo>
                  <a:cubicBezTo>
                    <a:pt x="281" y="435"/>
                    <a:pt x="280" y="424"/>
                    <a:pt x="281" y="412"/>
                  </a:cubicBezTo>
                  <a:cubicBezTo>
                    <a:pt x="281" y="405"/>
                    <a:pt x="278" y="402"/>
                    <a:pt x="272" y="398"/>
                  </a:cubicBezTo>
                  <a:cubicBezTo>
                    <a:pt x="243" y="382"/>
                    <a:pt x="215" y="365"/>
                    <a:pt x="186" y="348"/>
                  </a:cubicBezTo>
                  <a:cubicBezTo>
                    <a:pt x="184" y="347"/>
                    <a:pt x="181" y="347"/>
                    <a:pt x="178" y="346"/>
                  </a:cubicBezTo>
                  <a:close/>
                  <a:moveTo>
                    <a:pt x="1249" y="101"/>
                  </a:moveTo>
                  <a:cubicBezTo>
                    <a:pt x="1235" y="124"/>
                    <a:pt x="1222" y="144"/>
                    <a:pt x="1208" y="167"/>
                  </a:cubicBezTo>
                  <a:cubicBezTo>
                    <a:pt x="1258" y="139"/>
                    <a:pt x="1253" y="142"/>
                    <a:pt x="1249" y="101"/>
                  </a:cubicBezTo>
                  <a:close/>
                  <a:moveTo>
                    <a:pt x="213" y="163"/>
                  </a:moveTo>
                  <a:cubicBezTo>
                    <a:pt x="209" y="146"/>
                    <a:pt x="189" y="115"/>
                    <a:pt x="178" y="108"/>
                  </a:cubicBezTo>
                  <a:cubicBezTo>
                    <a:pt x="171" y="130"/>
                    <a:pt x="179" y="146"/>
                    <a:pt x="201" y="155"/>
                  </a:cubicBezTo>
                  <a:cubicBezTo>
                    <a:pt x="205" y="157"/>
                    <a:pt x="208" y="160"/>
                    <a:pt x="21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a:extLst>
                <a:ext uri="{FF2B5EF4-FFF2-40B4-BE49-F238E27FC236}">
                  <a16:creationId xmlns:a16="http://schemas.microsoft.com/office/drawing/2014/main" id="{D809436F-D790-4A70-9B96-48DC0A1A23D4}"/>
                </a:ext>
              </a:extLst>
            </p:cNvPr>
            <p:cNvSpPr>
              <a:spLocks noEditPoints="1"/>
            </p:cNvSpPr>
            <p:nvPr userDrawn="1"/>
          </p:nvSpPr>
          <p:spPr bwMode="auto">
            <a:xfrm>
              <a:off x="3494553" y="2336027"/>
              <a:ext cx="628762" cy="716891"/>
            </a:xfrm>
            <a:custGeom>
              <a:avLst/>
              <a:gdLst>
                <a:gd name="T0" fmla="*/ 0 w 1111"/>
                <a:gd name="T1" fmla="*/ 0 h 1267"/>
                <a:gd name="T2" fmla="*/ 1108 w 1111"/>
                <a:gd name="T3" fmla="*/ 0 h 1267"/>
                <a:gd name="T4" fmla="*/ 1110 w 1111"/>
                <a:gd name="T5" fmla="*/ 14 h 1267"/>
                <a:gd name="T6" fmla="*/ 1110 w 1111"/>
                <a:gd name="T7" fmla="*/ 680 h 1267"/>
                <a:gd name="T8" fmla="*/ 1068 w 1111"/>
                <a:gd name="T9" fmla="*/ 851 h 1267"/>
                <a:gd name="T10" fmla="*/ 834 w 1111"/>
                <a:gd name="T11" fmla="*/ 1134 h 1267"/>
                <a:gd name="T12" fmla="*/ 582 w 1111"/>
                <a:gd name="T13" fmla="*/ 1261 h 1267"/>
                <a:gd name="T14" fmla="*/ 526 w 1111"/>
                <a:gd name="T15" fmla="*/ 1261 h 1267"/>
                <a:gd name="T16" fmla="*/ 210 w 1111"/>
                <a:gd name="T17" fmla="*/ 1080 h 1267"/>
                <a:gd name="T18" fmla="*/ 26 w 1111"/>
                <a:gd name="T19" fmla="*/ 810 h 1267"/>
                <a:gd name="T20" fmla="*/ 0 w 1111"/>
                <a:gd name="T21" fmla="*/ 660 h 1267"/>
                <a:gd name="T22" fmla="*/ 0 w 1111"/>
                <a:gd name="T23" fmla="*/ 26 h 1267"/>
                <a:gd name="T24" fmla="*/ 0 w 1111"/>
                <a:gd name="T25" fmla="*/ 0 h 1267"/>
                <a:gd name="T26" fmla="*/ 38 w 1111"/>
                <a:gd name="T27" fmla="*/ 37 h 1267"/>
                <a:gd name="T28" fmla="*/ 38 w 1111"/>
                <a:gd name="T29" fmla="*/ 63 h 1267"/>
                <a:gd name="T30" fmla="*/ 38 w 1111"/>
                <a:gd name="T31" fmla="*/ 659 h 1267"/>
                <a:gd name="T32" fmla="*/ 66 w 1111"/>
                <a:gd name="T33" fmla="*/ 809 h 1267"/>
                <a:gd name="T34" fmla="*/ 244 w 1111"/>
                <a:gd name="T35" fmla="*/ 1059 h 1267"/>
                <a:gd name="T36" fmla="*/ 533 w 1111"/>
                <a:gd name="T37" fmla="*/ 1224 h 1267"/>
                <a:gd name="T38" fmla="*/ 579 w 1111"/>
                <a:gd name="T39" fmla="*/ 1223 h 1267"/>
                <a:gd name="T40" fmla="*/ 859 w 1111"/>
                <a:gd name="T41" fmla="*/ 1065 h 1267"/>
                <a:gd name="T42" fmla="*/ 1033 w 1111"/>
                <a:gd name="T43" fmla="*/ 837 h 1267"/>
                <a:gd name="T44" fmla="*/ 1071 w 1111"/>
                <a:gd name="T45" fmla="*/ 673 h 1267"/>
                <a:gd name="T46" fmla="*/ 1072 w 1111"/>
                <a:gd name="T47" fmla="*/ 55 h 1267"/>
                <a:gd name="T48" fmla="*/ 1070 w 1111"/>
                <a:gd name="T49" fmla="*/ 37 h 1267"/>
                <a:gd name="T50" fmla="*/ 38 w 1111"/>
                <a:gd name="T51" fmla="*/ 37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1" h="1267">
                  <a:moveTo>
                    <a:pt x="0" y="0"/>
                  </a:moveTo>
                  <a:cubicBezTo>
                    <a:pt x="371" y="0"/>
                    <a:pt x="739" y="0"/>
                    <a:pt x="1108" y="0"/>
                  </a:cubicBezTo>
                  <a:cubicBezTo>
                    <a:pt x="1109" y="5"/>
                    <a:pt x="1110" y="9"/>
                    <a:pt x="1110" y="14"/>
                  </a:cubicBezTo>
                  <a:cubicBezTo>
                    <a:pt x="1110" y="236"/>
                    <a:pt x="1111" y="458"/>
                    <a:pt x="1110" y="680"/>
                  </a:cubicBezTo>
                  <a:cubicBezTo>
                    <a:pt x="1109" y="739"/>
                    <a:pt x="1092" y="797"/>
                    <a:pt x="1068" y="851"/>
                  </a:cubicBezTo>
                  <a:cubicBezTo>
                    <a:pt x="1017" y="968"/>
                    <a:pt x="935" y="1059"/>
                    <a:pt x="834" y="1134"/>
                  </a:cubicBezTo>
                  <a:cubicBezTo>
                    <a:pt x="758" y="1191"/>
                    <a:pt x="673" y="1233"/>
                    <a:pt x="582" y="1261"/>
                  </a:cubicBezTo>
                  <a:cubicBezTo>
                    <a:pt x="563" y="1267"/>
                    <a:pt x="545" y="1267"/>
                    <a:pt x="526" y="1261"/>
                  </a:cubicBezTo>
                  <a:cubicBezTo>
                    <a:pt x="407" y="1223"/>
                    <a:pt x="301" y="1164"/>
                    <a:pt x="210" y="1080"/>
                  </a:cubicBezTo>
                  <a:cubicBezTo>
                    <a:pt x="127" y="1005"/>
                    <a:pt x="63" y="917"/>
                    <a:pt x="26" y="810"/>
                  </a:cubicBezTo>
                  <a:cubicBezTo>
                    <a:pt x="9" y="761"/>
                    <a:pt x="0" y="711"/>
                    <a:pt x="0" y="660"/>
                  </a:cubicBezTo>
                  <a:cubicBezTo>
                    <a:pt x="0" y="448"/>
                    <a:pt x="0" y="237"/>
                    <a:pt x="0" y="26"/>
                  </a:cubicBezTo>
                  <a:cubicBezTo>
                    <a:pt x="0" y="18"/>
                    <a:pt x="0" y="10"/>
                    <a:pt x="0" y="0"/>
                  </a:cubicBezTo>
                  <a:close/>
                  <a:moveTo>
                    <a:pt x="38" y="37"/>
                  </a:moveTo>
                  <a:cubicBezTo>
                    <a:pt x="38" y="46"/>
                    <a:pt x="38" y="55"/>
                    <a:pt x="38" y="63"/>
                  </a:cubicBezTo>
                  <a:cubicBezTo>
                    <a:pt x="38" y="262"/>
                    <a:pt x="39" y="461"/>
                    <a:pt x="38" y="659"/>
                  </a:cubicBezTo>
                  <a:cubicBezTo>
                    <a:pt x="38" y="711"/>
                    <a:pt x="48" y="761"/>
                    <a:pt x="66" y="809"/>
                  </a:cubicBezTo>
                  <a:cubicBezTo>
                    <a:pt x="103" y="908"/>
                    <a:pt x="165" y="989"/>
                    <a:pt x="244" y="1059"/>
                  </a:cubicBezTo>
                  <a:cubicBezTo>
                    <a:pt x="329" y="1134"/>
                    <a:pt x="426" y="1187"/>
                    <a:pt x="533" y="1224"/>
                  </a:cubicBezTo>
                  <a:cubicBezTo>
                    <a:pt x="549" y="1229"/>
                    <a:pt x="564" y="1229"/>
                    <a:pt x="579" y="1223"/>
                  </a:cubicBezTo>
                  <a:cubicBezTo>
                    <a:pt x="682" y="1188"/>
                    <a:pt x="776" y="1137"/>
                    <a:pt x="859" y="1065"/>
                  </a:cubicBezTo>
                  <a:cubicBezTo>
                    <a:pt x="933" y="1001"/>
                    <a:pt x="993" y="927"/>
                    <a:pt x="1033" y="837"/>
                  </a:cubicBezTo>
                  <a:cubicBezTo>
                    <a:pt x="1055" y="784"/>
                    <a:pt x="1071" y="730"/>
                    <a:pt x="1071" y="673"/>
                  </a:cubicBezTo>
                  <a:cubicBezTo>
                    <a:pt x="1072" y="467"/>
                    <a:pt x="1072" y="261"/>
                    <a:pt x="1072" y="55"/>
                  </a:cubicBezTo>
                  <a:cubicBezTo>
                    <a:pt x="1072" y="49"/>
                    <a:pt x="1071" y="43"/>
                    <a:pt x="1070" y="37"/>
                  </a:cubicBezTo>
                  <a:cubicBezTo>
                    <a:pt x="726" y="37"/>
                    <a:pt x="383" y="37"/>
                    <a:pt x="3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0">
              <a:extLst>
                <a:ext uri="{FF2B5EF4-FFF2-40B4-BE49-F238E27FC236}">
                  <a16:creationId xmlns:a16="http://schemas.microsoft.com/office/drawing/2014/main" id="{B043A5B4-4B8D-4D98-83F0-E96EA2FAC86D}"/>
                </a:ext>
              </a:extLst>
            </p:cNvPr>
            <p:cNvSpPr>
              <a:spLocks noEditPoints="1"/>
            </p:cNvSpPr>
            <p:nvPr userDrawn="1"/>
          </p:nvSpPr>
          <p:spPr bwMode="auto">
            <a:xfrm>
              <a:off x="4787103" y="2704924"/>
              <a:ext cx="233879" cy="309015"/>
            </a:xfrm>
            <a:custGeom>
              <a:avLst/>
              <a:gdLst>
                <a:gd name="T0" fmla="*/ 275 w 414"/>
                <a:gd name="T1" fmla="*/ 443 h 546"/>
                <a:gd name="T2" fmla="*/ 385 w 414"/>
                <a:gd name="T3" fmla="*/ 528 h 546"/>
                <a:gd name="T4" fmla="*/ 404 w 414"/>
                <a:gd name="T5" fmla="*/ 531 h 546"/>
                <a:gd name="T6" fmla="*/ 414 w 414"/>
                <a:gd name="T7" fmla="*/ 540 h 546"/>
                <a:gd name="T8" fmla="*/ 365 w 414"/>
                <a:gd name="T9" fmla="*/ 542 h 546"/>
                <a:gd name="T10" fmla="*/ 188 w 414"/>
                <a:gd name="T11" fmla="*/ 470 h 546"/>
                <a:gd name="T12" fmla="*/ 175 w 414"/>
                <a:gd name="T13" fmla="*/ 457 h 546"/>
                <a:gd name="T14" fmla="*/ 155 w 414"/>
                <a:gd name="T15" fmla="*/ 446 h 546"/>
                <a:gd name="T16" fmla="*/ 7 w 414"/>
                <a:gd name="T17" fmla="*/ 274 h 546"/>
                <a:gd name="T18" fmla="*/ 20 w 414"/>
                <a:gd name="T19" fmla="*/ 144 h 546"/>
                <a:gd name="T20" fmla="*/ 251 w 414"/>
                <a:gd name="T21" fmla="*/ 24 h 546"/>
                <a:gd name="T22" fmla="*/ 409 w 414"/>
                <a:gd name="T23" fmla="*/ 222 h 546"/>
                <a:gd name="T24" fmla="*/ 377 w 414"/>
                <a:gd name="T25" fmla="*/ 360 h 546"/>
                <a:gd name="T26" fmla="*/ 287 w 414"/>
                <a:gd name="T27" fmla="*/ 436 h 546"/>
                <a:gd name="T28" fmla="*/ 280 w 414"/>
                <a:gd name="T29" fmla="*/ 439 h 546"/>
                <a:gd name="T30" fmla="*/ 275 w 414"/>
                <a:gd name="T31" fmla="*/ 443 h 546"/>
                <a:gd name="T32" fmla="*/ 83 w 414"/>
                <a:gd name="T33" fmla="*/ 234 h 546"/>
                <a:gd name="T34" fmla="*/ 112 w 414"/>
                <a:gd name="T35" fmla="*/ 364 h 546"/>
                <a:gd name="T36" fmla="*/ 260 w 414"/>
                <a:gd name="T37" fmla="*/ 407 h 546"/>
                <a:gd name="T38" fmla="*/ 312 w 414"/>
                <a:gd name="T39" fmla="*/ 341 h 546"/>
                <a:gd name="T40" fmla="*/ 326 w 414"/>
                <a:gd name="T41" fmla="*/ 178 h 546"/>
                <a:gd name="T42" fmla="*/ 284 w 414"/>
                <a:gd name="T43" fmla="*/ 83 h 546"/>
                <a:gd name="T44" fmla="*/ 174 w 414"/>
                <a:gd name="T45" fmla="*/ 52 h 546"/>
                <a:gd name="T46" fmla="*/ 102 w 414"/>
                <a:gd name="T47" fmla="*/ 125 h 546"/>
                <a:gd name="T48" fmla="*/ 83 w 414"/>
                <a:gd name="T49" fmla="*/ 234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4" h="546">
                  <a:moveTo>
                    <a:pt x="275" y="443"/>
                  </a:moveTo>
                  <a:cubicBezTo>
                    <a:pt x="300" y="488"/>
                    <a:pt x="336" y="516"/>
                    <a:pt x="385" y="528"/>
                  </a:cubicBezTo>
                  <a:cubicBezTo>
                    <a:pt x="391" y="529"/>
                    <a:pt x="398" y="529"/>
                    <a:pt x="404" y="531"/>
                  </a:cubicBezTo>
                  <a:cubicBezTo>
                    <a:pt x="407" y="532"/>
                    <a:pt x="409" y="536"/>
                    <a:pt x="414" y="540"/>
                  </a:cubicBezTo>
                  <a:cubicBezTo>
                    <a:pt x="396" y="546"/>
                    <a:pt x="380" y="544"/>
                    <a:pt x="365" y="542"/>
                  </a:cubicBezTo>
                  <a:cubicBezTo>
                    <a:pt x="299" y="536"/>
                    <a:pt x="240" y="512"/>
                    <a:pt x="188" y="470"/>
                  </a:cubicBezTo>
                  <a:cubicBezTo>
                    <a:pt x="184" y="466"/>
                    <a:pt x="180" y="461"/>
                    <a:pt x="175" y="457"/>
                  </a:cubicBezTo>
                  <a:cubicBezTo>
                    <a:pt x="169" y="453"/>
                    <a:pt x="162" y="448"/>
                    <a:pt x="155" y="446"/>
                  </a:cubicBezTo>
                  <a:cubicBezTo>
                    <a:pt x="68" y="421"/>
                    <a:pt x="22" y="361"/>
                    <a:pt x="7" y="274"/>
                  </a:cubicBezTo>
                  <a:cubicBezTo>
                    <a:pt x="0" y="229"/>
                    <a:pt x="4" y="186"/>
                    <a:pt x="20" y="144"/>
                  </a:cubicBezTo>
                  <a:cubicBezTo>
                    <a:pt x="56" y="50"/>
                    <a:pt x="153" y="0"/>
                    <a:pt x="251" y="24"/>
                  </a:cubicBezTo>
                  <a:cubicBezTo>
                    <a:pt x="351" y="49"/>
                    <a:pt x="404" y="122"/>
                    <a:pt x="409" y="222"/>
                  </a:cubicBezTo>
                  <a:cubicBezTo>
                    <a:pt x="411" y="271"/>
                    <a:pt x="403" y="317"/>
                    <a:pt x="377" y="360"/>
                  </a:cubicBezTo>
                  <a:cubicBezTo>
                    <a:pt x="356" y="395"/>
                    <a:pt x="326" y="420"/>
                    <a:pt x="287" y="436"/>
                  </a:cubicBezTo>
                  <a:cubicBezTo>
                    <a:pt x="285" y="437"/>
                    <a:pt x="283" y="438"/>
                    <a:pt x="280" y="439"/>
                  </a:cubicBezTo>
                  <a:cubicBezTo>
                    <a:pt x="279" y="440"/>
                    <a:pt x="278" y="441"/>
                    <a:pt x="275" y="443"/>
                  </a:cubicBezTo>
                  <a:close/>
                  <a:moveTo>
                    <a:pt x="83" y="234"/>
                  </a:moveTo>
                  <a:cubicBezTo>
                    <a:pt x="81" y="290"/>
                    <a:pt x="95" y="333"/>
                    <a:pt x="112" y="364"/>
                  </a:cubicBezTo>
                  <a:cubicBezTo>
                    <a:pt x="143" y="420"/>
                    <a:pt x="208" y="439"/>
                    <a:pt x="260" y="407"/>
                  </a:cubicBezTo>
                  <a:cubicBezTo>
                    <a:pt x="285" y="392"/>
                    <a:pt x="302" y="368"/>
                    <a:pt x="312" y="341"/>
                  </a:cubicBezTo>
                  <a:cubicBezTo>
                    <a:pt x="333" y="288"/>
                    <a:pt x="336" y="234"/>
                    <a:pt x="326" y="178"/>
                  </a:cubicBezTo>
                  <a:cubicBezTo>
                    <a:pt x="320" y="143"/>
                    <a:pt x="308" y="110"/>
                    <a:pt x="284" y="83"/>
                  </a:cubicBezTo>
                  <a:cubicBezTo>
                    <a:pt x="256" y="51"/>
                    <a:pt x="214" y="37"/>
                    <a:pt x="174" y="52"/>
                  </a:cubicBezTo>
                  <a:cubicBezTo>
                    <a:pt x="138" y="65"/>
                    <a:pt x="116" y="92"/>
                    <a:pt x="102" y="125"/>
                  </a:cubicBezTo>
                  <a:cubicBezTo>
                    <a:pt x="87" y="160"/>
                    <a:pt x="82" y="197"/>
                    <a:pt x="83"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1">
              <a:extLst>
                <a:ext uri="{FF2B5EF4-FFF2-40B4-BE49-F238E27FC236}">
                  <a16:creationId xmlns:a16="http://schemas.microsoft.com/office/drawing/2014/main" id="{C3418D43-327F-4FE3-BF9F-D594E940F352}"/>
                </a:ext>
              </a:extLst>
            </p:cNvPr>
            <p:cNvSpPr>
              <a:spLocks noEditPoints="1"/>
            </p:cNvSpPr>
            <p:nvPr userDrawn="1"/>
          </p:nvSpPr>
          <p:spPr bwMode="auto">
            <a:xfrm>
              <a:off x="4291663" y="2711138"/>
              <a:ext cx="236139" cy="244048"/>
            </a:xfrm>
            <a:custGeom>
              <a:avLst/>
              <a:gdLst>
                <a:gd name="T0" fmla="*/ 207 w 417"/>
                <a:gd name="T1" fmla="*/ 432 h 432"/>
                <a:gd name="T2" fmla="*/ 11 w 417"/>
                <a:gd name="T3" fmla="*/ 263 h 432"/>
                <a:gd name="T4" fmla="*/ 44 w 417"/>
                <a:gd name="T5" fmla="*/ 85 h 432"/>
                <a:gd name="T6" fmla="*/ 209 w 417"/>
                <a:gd name="T7" fmla="*/ 0 h 432"/>
                <a:gd name="T8" fmla="*/ 325 w 417"/>
                <a:gd name="T9" fmla="*/ 36 h 432"/>
                <a:gd name="T10" fmla="*/ 406 w 417"/>
                <a:gd name="T11" fmla="*/ 167 h 432"/>
                <a:gd name="T12" fmla="*/ 383 w 417"/>
                <a:gd name="T13" fmla="*/ 330 h 432"/>
                <a:gd name="T14" fmla="*/ 224 w 417"/>
                <a:gd name="T15" fmla="*/ 431 h 432"/>
                <a:gd name="T16" fmla="*/ 207 w 417"/>
                <a:gd name="T17" fmla="*/ 432 h 432"/>
                <a:gd name="T18" fmla="*/ 332 w 417"/>
                <a:gd name="T19" fmla="*/ 217 h 432"/>
                <a:gd name="T20" fmla="*/ 332 w 417"/>
                <a:gd name="T21" fmla="*/ 188 h 432"/>
                <a:gd name="T22" fmla="*/ 298 w 417"/>
                <a:gd name="T23" fmla="*/ 79 h 432"/>
                <a:gd name="T24" fmla="*/ 140 w 417"/>
                <a:gd name="T25" fmla="*/ 54 h 432"/>
                <a:gd name="T26" fmla="*/ 99 w 417"/>
                <a:gd name="T27" fmla="*/ 117 h 432"/>
                <a:gd name="T28" fmla="*/ 88 w 417"/>
                <a:gd name="T29" fmla="*/ 267 h 432"/>
                <a:gd name="T30" fmla="*/ 131 w 417"/>
                <a:gd name="T31" fmla="*/ 368 h 432"/>
                <a:gd name="T32" fmla="*/ 266 w 417"/>
                <a:gd name="T33" fmla="*/ 386 h 432"/>
                <a:gd name="T34" fmla="*/ 312 w 417"/>
                <a:gd name="T35" fmla="*/ 327 h 432"/>
                <a:gd name="T36" fmla="*/ 332 w 417"/>
                <a:gd name="T37" fmla="*/ 21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7" h="432">
                  <a:moveTo>
                    <a:pt x="207" y="432"/>
                  </a:moveTo>
                  <a:cubicBezTo>
                    <a:pt x="98" y="431"/>
                    <a:pt x="28" y="358"/>
                    <a:pt x="11" y="263"/>
                  </a:cubicBezTo>
                  <a:cubicBezTo>
                    <a:pt x="0" y="200"/>
                    <a:pt x="10" y="140"/>
                    <a:pt x="44" y="85"/>
                  </a:cubicBezTo>
                  <a:cubicBezTo>
                    <a:pt x="82" y="25"/>
                    <a:pt x="140" y="1"/>
                    <a:pt x="209" y="0"/>
                  </a:cubicBezTo>
                  <a:cubicBezTo>
                    <a:pt x="251" y="0"/>
                    <a:pt x="290" y="11"/>
                    <a:pt x="325" y="36"/>
                  </a:cubicBezTo>
                  <a:cubicBezTo>
                    <a:pt x="370" y="69"/>
                    <a:pt x="395" y="114"/>
                    <a:pt x="406" y="167"/>
                  </a:cubicBezTo>
                  <a:cubicBezTo>
                    <a:pt x="417" y="223"/>
                    <a:pt x="411" y="278"/>
                    <a:pt x="383" y="330"/>
                  </a:cubicBezTo>
                  <a:cubicBezTo>
                    <a:pt x="348" y="392"/>
                    <a:pt x="295" y="426"/>
                    <a:pt x="224" y="431"/>
                  </a:cubicBezTo>
                  <a:cubicBezTo>
                    <a:pt x="218" y="432"/>
                    <a:pt x="213" y="432"/>
                    <a:pt x="207" y="432"/>
                  </a:cubicBezTo>
                  <a:close/>
                  <a:moveTo>
                    <a:pt x="332" y="217"/>
                  </a:moveTo>
                  <a:cubicBezTo>
                    <a:pt x="332" y="207"/>
                    <a:pt x="332" y="197"/>
                    <a:pt x="332" y="188"/>
                  </a:cubicBezTo>
                  <a:cubicBezTo>
                    <a:pt x="329" y="149"/>
                    <a:pt x="321" y="112"/>
                    <a:pt x="298" y="79"/>
                  </a:cubicBezTo>
                  <a:cubicBezTo>
                    <a:pt x="261" y="23"/>
                    <a:pt x="191" y="12"/>
                    <a:pt x="140" y="54"/>
                  </a:cubicBezTo>
                  <a:cubicBezTo>
                    <a:pt x="120" y="71"/>
                    <a:pt x="108" y="93"/>
                    <a:pt x="99" y="117"/>
                  </a:cubicBezTo>
                  <a:cubicBezTo>
                    <a:pt x="83" y="166"/>
                    <a:pt x="79" y="216"/>
                    <a:pt x="88" y="267"/>
                  </a:cubicBezTo>
                  <a:cubicBezTo>
                    <a:pt x="94" y="304"/>
                    <a:pt x="106" y="339"/>
                    <a:pt x="131" y="368"/>
                  </a:cubicBezTo>
                  <a:cubicBezTo>
                    <a:pt x="165" y="409"/>
                    <a:pt x="222" y="417"/>
                    <a:pt x="266" y="386"/>
                  </a:cubicBezTo>
                  <a:cubicBezTo>
                    <a:pt x="287" y="371"/>
                    <a:pt x="301" y="350"/>
                    <a:pt x="312" y="327"/>
                  </a:cubicBezTo>
                  <a:cubicBezTo>
                    <a:pt x="327" y="291"/>
                    <a:pt x="334" y="254"/>
                    <a:pt x="332"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2">
              <a:extLst>
                <a:ext uri="{FF2B5EF4-FFF2-40B4-BE49-F238E27FC236}">
                  <a16:creationId xmlns:a16="http://schemas.microsoft.com/office/drawing/2014/main" id="{FA03072E-14FD-4DE0-8987-65C5701AC1B7}"/>
                </a:ext>
              </a:extLst>
            </p:cNvPr>
            <p:cNvSpPr>
              <a:spLocks/>
            </p:cNvSpPr>
            <p:nvPr userDrawn="1"/>
          </p:nvSpPr>
          <p:spPr bwMode="auto">
            <a:xfrm>
              <a:off x="4985956" y="2365968"/>
              <a:ext cx="236139" cy="245743"/>
            </a:xfrm>
            <a:custGeom>
              <a:avLst/>
              <a:gdLst>
                <a:gd name="T0" fmla="*/ 3 w 417"/>
                <a:gd name="T1" fmla="*/ 2 h 434"/>
                <a:gd name="T2" fmla="*/ 154 w 417"/>
                <a:gd name="T3" fmla="*/ 2 h 434"/>
                <a:gd name="T4" fmla="*/ 150 w 417"/>
                <a:gd name="T5" fmla="*/ 15 h 434"/>
                <a:gd name="T6" fmla="*/ 115 w 417"/>
                <a:gd name="T7" fmla="*/ 62 h 434"/>
                <a:gd name="T8" fmla="*/ 115 w 417"/>
                <a:gd name="T9" fmla="*/ 288 h 434"/>
                <a:gd name="T10" fmla="*/ 174 w 417"/>
                <a:gd name="T11" fmla="*/ 385 h 434"/>
                <a:gd name="T12" fmla="*/ 262 w 417"/>
                <a:gd name="T13" fmla="*/ 387 h 434"/>
                <a:gd name="T14" fmla="*/ 337 w 417"/>
                <a:gd name="T15" fmla="*/ 283 h 434"/>
                <a:gd name="T16" fmla="*/ 337 w 417"/>
                <a:gd name="T17" fmla="*/ 52 h 434"/>
                <a:gd name="T18" fmla="*/ 336 w 417"/>
                <a:gd name="T19" fmla="*/ 42 h 434"/>
                <a:gd name="T20" fmla="*/ 308 w 417"/>
                <a:gd name="T21" fmla="*/ 15 h 434"/>
                <a:gd name="T22" fmla="*/ 293 w 417"/>
                <a:gd name="T23" fmla="*/ 5 h 434"/>
                <a:gd name="T24" fmla="*/ 417 w 417"/>
                <a:gd name="T25" fmla="*/ 4 h 434"/>
                <a:gd name="T26" fmla="*/ 409 w 417"/>
                <a:gd name="T27" fmla="*/ 14 h 434"/>
                <a:gd name="T28" fmla="*/ 397 w 417"/>
                <a:gd name="T29" fmla="*/ 15 h 434"/>
                <a:gd name="T30" fmla="*/ 373 w 417"/>
                <a:gd name="T31" fmla="*/ 41 h 434"/>
                <a:gd name="T32" fmla="*/ 373 w 417"/>
                <a:gd name="T33" fmla="*/ 57 h 434"/>
                <a:gd name="T34" fmla="*/ 373 w 417"/>
                <a:gd name="T35" fmla="*/ 279 h 434"/>
                <a:gd name="T36" fmla="*/ 248 w 417"/>
                <a:gd name="T37" fmla="*/ 427 h 434"/>
                <a:gd name="T38" fmla="*/ 122 w 417"/>
                <a:gd name="T39" fmla="*/ 410 h 434"/>
                <a:gd name="T40" fmla="*/ 44 w 417"/>
                <a:gd name="T41" fmla="*/ 285 h 434"/>
                <a:gd name="T42" fmla="*/ 43 w 417"/>
                <a:gd name="T43" fmla="*/ 61 h 434"/>
                <a:gd name="T44" fmla="*/ 27 w 417"/>
                <a:gd name="T45" fmla="*/ 23 h 434"/>
                <a:gd name="T46" fmla="*/ 7 w 417"/>
                <a:gd name="T47" fmla="*/ 14 h 434"/>
                <a:gd name="T48" fmla="*/ 0 w 417"/>
                <a:gd name="T49" fmla="*/ 6 h 434"/>
                <a:gd name="T50" fmla="*/ 3 w 417"/>
                <a:gd name="T51" fmla="*/ 2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7" h="434">
                  <a:moveTo>
                    <a:pt x="3" y="2"/>
                  </a:moveTo>
                  <a:cubicBezTo>
                    <a:pt x="54" y="2"/>
                    <a:pt x="104" y="2"/>
                    <a:pt x="154" y="2"/>
                  </a:cubicBezTo>
                  <a:cubicBezTo>
                    <a:pt x="157" y="9"/>
                    <a:pt x="157" y="12"/>
                    <a:pt x="150" y="15"/>
                  </a:cubicBezTo>
                  <a:cubicBezTo>
                    <a:pt x="121" y="24"/>
                    <a:pt x="115" y="33"/>
                    <a:pt x="115" y="62"/>
                  </a:cubicBezTo>
                  <a:cubicBezTo>
                    <a:pt x="115" y="138"/>
                    <a:pt x="115" y="213"/>
                    <a:pt x="115" y="288"/>
                  </a:cubicBezTo>
                  <a:cubicBezTo>
                    <a:pt x="116" y="332"/>
                    <a:pt x="133" y="366"/>
                    <a:pt x="174" y="385"/>
                  </a:cubicBezTo>
                  <a:cubicBezTo>
                    <a:pt x="202" y="399"/>
                    <a:pt x="232" y="397"/>
                    <a:pt x="262" y="387"/>
                  </a:cubicBezTo>
                  <a:cubicBezTo>
                    <a:pt x="311" y="370"/>
                    <a:pt x="336" y="336"/>
                    <a:pt x="337" y="283"/>
                  </a:cubicBezTo>
                  <a:cubicBezTo>
                    <a:pt x="337" y="206"/>
                    <a:pt x="337" y="129"/>
                    <a:pt x="337" y="52"/>
                  </a:cubicBezTo>
                  <a:cubicBezTo>
                    <a:pt x="337" y="48"/>
                    <a:pt x="337" y="45"/>
                    <a:pt x="336" y="42"/>
                  </a:cubicBezTo>
                  <a:cubicBezTo>
                    <a:pt x="334" y="23"/>
                    <a:pt x="327" y="16"/>
                    <a:pt x="308" y="15"/>
                  </a:cubicBezTo>
                  <a:cubicBezTo>
                    <a:pt x="301" y="14"/>
                    <a:pt x="292" y="17"/>
                    <a:pt x="293" y="5"/>
                  </a:cubicBezTo>
                  <a:cubicBezTo>
                    <a:pt x="307" y="1"/>
                    <a:pt x="393" y="0"/>
                    <a:pt x="417" y="4"/>
                  </a:cubicBezTo>
                  <a:cubicBezTo>
                    <a:pt x="414" y="8"/>
                    <a:pt x="412" y="13"/>
                    <a:pt x="409" y="14"/>
                  </a:cubicBezTo>
                  <a:cubicBezTo>
                    <a:pt x="406" y="16"/>
                    <a:pt x="401" y="14"/>
                    <a:pt x="397" y="15"/>
                  </a:cubicBezTo>
                  <a:cubicBezTo>
                    <a:pt x="382" y="17"/>
                    <a:pt x="374" y="25"/>
                    <a:pt x="373" y="41"/>
                  </a:cubicBezTo>
                  <a:cubicBezTo>
                    <a:pt x="372" y="46"/>
                    <a:pt x="373" y="52"/>
                    <a:pt x="373" y="57"/>
                  </a:cubicBezTo>
                  <a:cubicBezTo>
                    <a:pt x="373" y="131"/>
                    <a:pt x="373" y="205"/>
                    <a:pt x="373" y="279"/>
                  </a:cubicBezTo>
                  <a:cubicBezTo>
                    <a:pt x="373" y="361"/>
                    <a:pt x="329" y="413"/>
                    <a:pt x="248" y="427"/>
                  </a:cubicBezTo>
                  <a:cubicBezTo>
                    <a:pt x="204" y="434"/>
                    <a:pt x="162" y="431"/>
                    <a:pt x="122" y="410"/>
                  </a:cubicBezTo>
                  <a:cubicBezTo>
                    <a:pt x="71" y="384"/>
                    <a:pt x="44" y="342"/>
                    <a:pt x="44" y="285"/>
                  </a:cubicBezTo>
                  <a:cubicBezTo>
                    <a:pt x="43" y="211"/>
                    <a:pt x="43" y="136"/>
                    <a:pt x="43" y="61"/>
                  </a:cubicBezTo>
                  <a:cubicBezTo>
                    <a:pt x="44" y="46"/>
                    <a:pt x="40" y="32"/>
                    <a:pt x="27" y="23"/>
                  </a:cubicBezTo>
                  <a:cubicBezTo>
                    <a:pt x="21" y="19"/>
                    <a:pt x="13" y="18"/>
                    <a:pt x="7" y="14"/>
                  </a:cubicBezTo>
                  <a:cubicBezTo>
                    <a:pt x="4" y="13"/>
                    <a:pt x="2" y="9"/>
                    <a:pt x="0" y="6"/>
                  </a:cubicBezTo>
                  <a:cubicBezTo>
                    <a:pt x="1" y="5"/>
                    <a:pt x="2"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3">
              <a:extLst>
                <a:ext uri="{FF2B5EF4-FFF2-40B4-BE49-F238E27FC236}">
                  <a16:creationId xmlns:a16="http://schemas.microsoft.com/office/drawing/2014/main" id="{666549FF-C6A2-4B43-95DA-C032240EC34D}"/>
                </a:ext>
              </a:extLst>
            </p:cNvPr>
            <p:cNvSpPr>
              <a:spLocks/>
            </p:cNvSpPr>
            <p:nvPr userDrawn="1"/>
          </p:nvSpPr>
          <p:spPr bwMode="auto">
            <a:xfrm>
              <a:off x="4295618" y="2367663"/>
              <a:ext cx="202243" cy="238964"/>
            </a:xfrm>
            <a:custGeom>
              <a:avLst/>
              <a:gdLst>
                <a:gd name="T0" fmla="*/ 269 w 357"/>
                <a:gd name="T1" fmla="*/ 421 h 422"/>
                <a:gd name="T2" fmla="*/ 262 w 357"/>
                <a:gd name="T3" fmla="*/ 422 h 422"/>
                <a:gd name="T4" fmla="*/ 98 w 357"/>
                <a:gd name="T5" fmla="*/ 422 h 422"/>
                <a:gd name="T6" fmla="*/ 87 w 357"/>
                <a:gd name="T7" fmla="*/ 409 h 422"/>
                <a:gd name="T8" fmla="*/ 102 w 357"/>
                <a:gd name="T9" fmla="*/ 408 h 422"/>
                <a:gd name="T10" fmla="*/ 143 w 357"/>
                <a:gd name="T11" fmla="*/ 371 h 422"/>
                <a:gd name="T12" fmla="*/ 143 w 357"/>
                <a:gd name="T13" fmla="*/ 361 h 422"/>
                <a:gd name="T14" fmla="*/ 143 w 357"/>
                <a:gd name="T15" fmla="*/ 51 h 422"/>
                <a:gd name="T16" fmla="*/ 143 w 357"/>
                <a:gd name="T17" fmla="*/ 34 h 422"/>
                <a:gd name="T18" fmla="*/ 104 w 357"/>
                <a:gd name="T19" fmla="*/ 34 h 422"/>
                <a:gd name="T20" fmla="*/ 70 w 357"/>
                <a:gd name="T21" fmla="*/ 34 h 422"/>
                <a:gd name="T22" fmla="*/ 17 w 357"/>
                <a:gd name="T23" fmla="*/ 77 h 422"/>
                <a:gd name="T24" fmla="*/ 12 w 357"/>
                <a:gd name="T25" fmla="*/ 99 h 422"/>
                <a:gd name="T26" fmla="*/ 0 w 357"/>
                <a:gd name="T27" fmla="*/ 105 h 422"/>
                <a:gd name="T28" fmla="*/ 4 w 357"/>
                <a:gd name="T29" fmla="*/ 0 h 422"/>
                <a:gd name="T30" fmla="*/ 353 w 357"/>
                <a:gd name="T31" fmla="*/ 0 h 422"/>
                <a:gd name="T32" fmla="*/ 357 w 357"/>
                <a:gd name="T33" fmla="*/ 102 h 422"/>
                <a:gd name="T34" fmla="*/ 353 w 357"/>
                <a:gd name="T35" fmla="*/ 104 h 422"/>
                <a:gd name="T36" fmla="*/ 345 w 357"/>
                <a:gd name="T37" fmla="*/ 97 h 422"/>
                <a:gd name="T38" fmla="*/ 336 w 357"/>
                <a:gd name="T39" fmla="*/ 64 h 422"/>
                <a:gd name="T40" fmla="*/ 292 w 357"/>
                <a:gd name="T41" fmla="*/ 34 h 422"/>
                <a:gd name="T42" fmla="*/ 217 w 357"/>
                <a:gd name="T43" fmla="*/ 34 h 422"/>
                <a:gd name="T44" fmla="*/ 215 w 357"/>
                <a:gd name="T45" fmla="*/ 53 h 422"/>
                <a:gd name="T46" fmla="*/ 215 w 357"/>
                <a:gd name="T47" fmla="*/ 361 h 422"/>
                <a:gd name="T48" fmla="*/ 241 w 357"/>
                <a:gd name="T49" fmla="*/ 406 h 422"/>
                <a:gd name="T50" fmla="*/ 263 w 357"/>
                <a:gd name="T51" fmla="*/ 408 h 422"/>
                <a:gd name="T52" fmla="*/ 269 w 357"/>
                <a:gd name="T53"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7" h="422">
                  <a:moveTo>
                    <a:pt x="269" y="421"/>
                  </a:moveTo>
                  <a:cubicBezTo>
                    <a:pt x="267" y="421"/>
                    <a:pt x="264" y="422"/>
                    <a:pt x="262" y="422"/>
                  </a:cubicBezTo>
                  <a:cubicBezTo>
                    <a:pt x="207" y="422"/>
                    <a:pt x="153" y="422"/>
                    <a:pt x="98" y="422"/>
                  </a:cubicBezTo>
                  <a:cubicBezTo>
                    <a:pt x="90" y="422"/>
                    <a:pt x="82" y="422"/>
                    <a:pt x="87" y="409"/>
                  </a:cubicBezTo>
                  <a:cubicBezTo>
                    <a:pt x="91" y="409"/>
                    <a:pt x="96" y="408"/>
                    <a:pt x="102" y="408"/>
                  </a:cubicBezTo>
                  <a:cubicBezTo>
                    <a:pt x="126" y="407"/>
                    <a:pt x="140" y="394"/>
                    <a:pt x="143" y="371"/>
                  </a:cubicBezTo>
                  <a:cubicBezTo>
                    <a:pt x="144" y="367"/>
                    <a:pt x="143" y="364"/>
                    <a:pt x="143" y="361"/>
                  </a:cubicBezTo>
                  <a:cubicBezTo>
                    <a:pt x="143" y="257"/>
                    <a:pt x="143" y="154"/>
                    <a:pt x="143" y="51"/>
                  </a:cubicBezTo>
                  <a:cubicBezTo>
                    <a:pt x="143" y="46"/>
                    <a:pt x="143" y="42"/>
                    <a:pt x="143" y="34"/>
                  </a:cubicBezTo>
                  <a:cubicBezTo>
                    <a:pt x="129" y="34"/>
                    <a:pt x="117" y="34"/>
                    <a:pt x="104" y="34"/>
                  </a:cubicBezTo>
                  <a:cubicBezTo>
                    <a:pt x="93" y="34"/>
                    <a:pt x="82" y="34"/>
                    <a:pt x="70" y="34"/>
                  </a:cubicBezTo>
                  <a:cubicBezTo>
                    <a:pt x="41" y="34"/>
                    <a:pt x="23" y="49"/>
                    <a:pt x="17" y="77"/>
                  </a:cubicBezTo>
                  <a:cubicBezTo>
                    <a:pt x="15" y="84"/>
                    <a:pt x="14" y="92"/>
                    <a:pt x="12" y="99"/>
                  </a:cubicBezTo>
                  <a:cubicBezTo>
                    <a:pt x="11" y="101"/>
                    <a:pt x="6" y="102"/>
                    <a:pt x="0" y="105"/>
                  </a:cubicBezTo>
                  <a:cubicBezTo>
                    <a:pt x="1" y="68"/>
                    <a:pt x="3" y="34"/>
                    <a:pt x="4" y="0"/>
                  </a:cubicBezTo>
                  <a:cubicBezTo>
                    <a:pt x="121" y="0"/>
                    <a:pt x="236" y="0"/>
                    <a:pt x="353" y="0"/>
                  </a:cubicBezTo>
                  <a:cubicBezTo>
                    <a:pt x="354" y="34"/>
                    <a:pt x="356" y="68"/>
                    <a:pt x="357" y="102"/>
                  </a:cubicBezTo>
                  <a:cubicBezTo>
                    <a:pt x="356" y="102"/>
                    <a:pt x="354" y="103"/>
                    <a:pt x="353" y="104"/>
                  </a:cubicBezTo>
                  <a:cubicBezTo>
                    <a:pt x="350" y="102"/>
                    <a:pt x="346" y="100"/>
                    <a:pt x="345" y="97"/>
                  </a:cubicBezTo>
                  <a:cubicBezTo>
                    <a:pt x="342" y="86"/>
                    <a:pt x="340" y="75"/>
                    <a:pt x="336" y="64"/>
                  </a:cubicBezTo>
                  <a:cubicBezTo>
                    <a:pt x="328" y="45"/>
                    <a:pt x="314" y="34"/>
                    <a:pt x="292" y="34"/>
                  </a:cubicBezTo>
                  <a:cubicBezTo>
                    <a:pt x="267" y="35"/>
                    <a:pt x="243" y="34"/>
                    <a:pt x="217" y="34"/>
                  </a:cubicBezTo>
                  <a:cubicBezTo>
                    <a:pt x="216" y="42"/>
                    <a:pt x="215" y="47"/>
                    <a:pt x="215" y="53"/>
                  </a:cubicBezTo>
                  <a:cubicBezTo>
                    <a:pt x="215" y="156"/>
                    <a:pt x="216" y="258"/>
                    <a:pt x="215" y="361"/>
                  </a:cubicBezTo>
                  <a:cubicBezTo>
                    <a:pt x="215" y="384"/>
                    <a:pt x="225" y="400"/>
                    <a:pt x="241" y="406"/>
                  </a:cubicBezTo>
                  <a:cubicBezTo>
                    <a:pt x="248" y="408"/>
                    <a:pt x="256" y="407"/>
                    <a:pt x="263" y="408"/>
                  </a:cubicBezTo>
                  <a:cubicBezTo>
                    <a:pt x="272" y="409"/>
                    <a:pt x="272" y="413"/>
                    <a:pt x="269" y="4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4">
              <a:extLst>
                <a:ext uri="{FF2B5EF4-FFF2-40B4-BE49-F238E27FC236}">
                  <a16:creationId xmlns:a16="http://schemas.microsoft.com/office/drawing/2014/main" id="{A8E6D80F-052B-481E-8546-C514EDE54429}"/>
                </a:ext>
              </a:extLst>
            </p:cNvPr>
            <p:cNvSpPr>
              <a:spLocks/>
            </p:cNvSpPr>
            <p:nvPr userDrawn="1"/>
          </p:nvSpPr>
          <p:spPr bwMode="auto">
            <a:xfrm>
              <a:off x="4513679" y="2414552"/>
              <a:ext cx="183601" cy="193205"/>
            </a:xfrm>
            <a:custGeom>
              <a:avLst/>
              <a:gdLst>
                <a:gd name="T0" fmla="*/ 123 w 325"/>
                <a:gd name="T1" fmla="*/ 9 h 341"/>
                <a:gd name="T2" fmla="*/ 112 w 325"/>
                <a:gd name="T3" fmla="*/ 15 h 341"/>
                <a:gd name="T4" fmla="*/ 92 w 325"/>
                <a:gd name="T5" fmla="*/ 41 h 341"/>
                <a:gd name="T6" fmla="*/ 92 w 325"/>
                <a:gd name="T7" fmla="*/ 151 h 341"/>
                <a:gd name="T8" fmla="*/ 232 w 325"/>
                <a:gd name="T9" fmla="*/ 153 h 341"/>
                <a:gd name="T10" fmla="*/ 232 w 325"/>
                <a:gd name="T11" fmla="*/ 118 h 341"/>
                <a:gd name="T12" fmla="*/ 232 w 325"/>
                <a:gd name="T13" fmla="*/ 52 h 341"/>
                <a:gd name="T14" fmla="*/ 204 w 325"/>
                <a:gd name="T15" fmla="*/ 13 h 341"/>
                <a:gd name="T16" fmla="*/ 199 w 325"/>
                <a:gd name="T17" fmla="*/ 10 h 341"/>
                <a:gd name="T18" fmla="*/ 237 w 325"/>
                <a:gd name="T19" fmla="*/ 3 h 341"/>
                <a:gd name="T20" fmla="*/ 281 w 325"/>
                <a:gd name="T21" fmla="*/ 4 h 341"/>
                <a:gd name="T22" fmla="*/ 325 w 325"/>
                <a:gd name="T23" fmla="*/ 7 h 341"/>
                <a:gd name="T24" fmla="*/ 314 w 325"/>
                <a:gd name="T25" fmla="*/ 13 h 341"/>
                <a:gd name="T26" fmla="*/ 288 w 325"/>
                <a:gd name="T27" fmla="*/ 46 h 341"/>
                <a:gd name="T28" fmla="*/ 288 w 325"/>
                <a:gd name="T29" fmla="*/ 296 h 341"/>
                <a:gd name="T30" fmla="*/ 324 w 325"/>
                <a:gd name="T31" fmla="*/ 328 h 341"/>
                <a:gd name="T32" fmla="*/ 323 w 325"/>
                <a:gd name="T33" fmla="*/ 333 h 341"/>
                <a:gd name="T34" fmla="*/ 314 w 325"/>
                <a:gd name="T35" fmla="*/ 339 h 341"/>
                <a:gd name="T36" fmla="*/ 206 w 325"/>
                <a:gd name="T37" fmla="*/ 339 h 341"/>
                <a:gd name="T38" fmla="*/ 199 w 325"/>
                <a:gd name="T39" fmla="*/ 330 h 341"/>
                <a:gd name="T40" fmla="*/ 232 w 325"/>
                <a:gd name="T41" fmla="*/ 287 h 341"/>
                <a:gd name="T42" fmla="*/ 232 w 325"/>
                <a:gd name="T43" fmla="*/ 183 h 341"/>
                <a:gd name="T44" fmla="*/ 93 w 325"/>
                <a:gd name="T45" fmla="*/ 181 h 341"/>
                <a:gd name="T46" fmla="*/ 92 w 325"/>
                <a:gd name="T47" fmla="*/ 197 h 341"/>
                <a:gd name="T48" fmla="*/ 92 w 325"/>
                <a:gd name="T49" fmla="*/ 293 h 341"/>
                <a:gd name="T50" fmla="*/ 122 w 325"/>
                <a:gd name="T51" fmla="*/ 329 h 341"/>
                <a:gd name="T52" fmla="*/ 117 w 325"/>
                <a:gd name="T53" fmla="*/ 339 h 341"/>
                <a:gd name="T54" fmla="*/ 87 w 325"/>
                <a:gd name="T55" fmla="*/ 339 h 341"/>
                <a:gd name="T56" fmla="*/ 15 w 325"/>
                <a:gd name="T57" fmla="*/ 339 h 341"/>
                <a:gd name="T58" fmla="*/ 3 w 325"/>
                <a:gd name="T59" fmla="*/ 332 h 341"/>
                <a:gd name="T60" fmla="*/ 27 w 325"/>
                <a:gd name="T61" fmla="*/ 317 h 341"/>
                <a:gd name="T62" fmla="*/ 34 w 325"/>
                <a:gd name="T63" fmla="*/ 286 h 341"/>
                <a:gd name="T64" fmla="*/ 34 w 325"/>
                <a:gd name="T65" fmla="*/ 56 h 341"/>
                <a:gd name="T66" fmla="*/ 33 w 325"/>
                <a:gd name="T67" fmla="*/ 38 h 341"/>
                <a:gd name="T68" fmla="*/ 12 w 325"/>
                <a:gd name="T69" fmla="*/ 15 h 341"/>
                <a:gd name="T70" fmla="*/ 0 w 325"/>
                <a:gd name="T71" fmla="*/ 8 h 341"/>
                <a:gd name="T72" fmla="*/ 43 w 325"/>
                <a:gd name="T73" fmla="*/ 4 h 341"/>
                <a:gd name="T74" fmla="*/ 83 w 325"/>
                <a:gd name="T75" fmla="*/ 3 h 341"/>
                <a:gd name="T76" fmla="*/ 123 w 325"/>
                <a:gd name="T77" fmla="*/ 4 h 341"/>
                <a:gd name="T78" fmla="*/ 123 w 325"/>
                <a:gd name="T79" fmla="*/ 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5" h="341">
                  <a:moveTo>
                    <a:pt x="123" y="9"/>
                  </a:moveTo>
                  <a:cubicBezTo>
                    <a:pt x="120" y="11"/>
                    <a:pt x="116" y="14"/>
                    <a:pt x="112" y="15"/>
                  </a:cubicBezTo>
                  <a:cubicBezTo>
                    <a:pt x="99" y="19"/>
                    <a:pt x="92" y="28"/>
                    <a:pt x="92" y="41"/>
                  </a:cubicBezTo>
                  <a:cubicBezTo>
                    <a:pt x="91" y="77"/>
                    <a:pt x="92" y="113"/>
                    <a:pt x="92" y="151"/>
                  </a:cubicBezTo>
                  <a:cubicBezTo>
                    <a:pt x="138" y="154"/>
                    <a:pt x="184" y="152"/>
                    <a:pt x="232" y="153"/>
                  </a:cubicBezTo>
                  <a:cubicBezTo>
                    <a:pt x="232" y="140"/>
                    <a:pt x="232" y="129"/>
                    <a:pt x="232" y="118"/>
                  </a:cubicBezTo>
                  <a:cubicBezTo>
                    <a:pt x="232" y="96"/>
                    <a:pt x="232" y="74"/>
                    <a:pt x="232" y="52"/>
                  </a:cubicBezTo>
                  <a:cubicBezTo>
                    <a:pt x="232" y="25"/>
                    <a:pt x="229" y="21"/>
                    <a:pt x="204" y="13"/>
                  </a:cubicBezTo>
                  <a:cubicBezTo>
                    <a:pt x="202" y="12"/>
                    <a:pt x="201" y="11"/>
                    <a:pt x="199" y="10"/>
                  </a:cubicBezTo>
                  <a:cubicBezTo>
                    <a:pt x="206" y="3"/>
                    <a:pt x="206" y="3"/>
                    <a:pt x="237" y="3"/>
                  </a:cubicBezTo>
                  <a:cubicBezTo>
                    <a:pt x="252" y="3"/>
                    <a:pt x="267" y="3"/>
                    <a:pt x="281" y="4"/>
                  </a:cubicBezTo>
                  <a:cubicBezTo>
                    <a:pt x="295" y="4"/>
                    <a:pt x="309" y="0"/>
                    <a:pt x="325" y="7"/>
                  </a:cubicBezTo>
                  <a:cubicBezTo>
                    <a:pt x="319" y="10"/>
                    <a:pt x="317" y="13"/>
                    <a:pt x="314" y="13"/>
                  </a:cubicBezTo>
                  <a:cubicBezTo>
                    <a:pt x="295" y="16"/>
                    <a:pt x="288" y="30"/>
                    <a:pt x="288" y="46"/>
                  </a:cubicBezTo>
                  <a:cubicBezTo>
                    <a:pt x="287" y="129"/>
                    <a:pt x="287" y="212"/>
                    <a:pt x="288" y="296"/>
                  </a:cubicBezTo>
                  <a:cubicBezTo>
                    <a:pt x="288" y="316"/>
                    <a:pt x="299" y="330"/>
                    <a:pt x="324" y="328"/>
                  </a:cubicBezTo>
                  <a:cubicBezTo>
                    <a:pt x="323" y="330"/>
                    <a:pt x="323" y="331"/>
                    <a:pt x="323" y="333"/>
                  </a:cubicBezTo>
                  <a:cubicBezTo>
                    <a:pt x="320" y="335"/>
                    <a:pt x="317" y="339"/>
                    <a:pt x="314" y="339"/>
                  </a:cubicBezTo>
                  <a:cubicBezTo>
                    <a:pt x="278" y="339"/>
                    <a:pt x="242" y="339"/>
                    <a:pt x="206" y="339"/>
                  </a:cubicBezTo>
                  <a:cubicBezTo>
                    <a:pt x="199" y="339"/>
                    <a:pt x="198" y="335"/>
                    <a:pt x="199" y="330"/>
                  </a:cubicBezTo>
                  <a:cubicBezTo>
                    <a:pt x="228" y="322"/>
                    <a:pt x="232" y="317"/>
                    <a:pt x="232" y="287"/>
                  </a:cubicBezTo>
                  <a:cubicBezTo>
                    <a:pt x="232" y="252"/>
                    <a:pt x="232" y="217"/>
                    <a:pt x="232" y="183"/>
                  </a:cubicBezTo>
                  <a:cubicBezTo>
                    <a:pt x="217" y="179"/>
                    <a:pt x="118" y="177"/>
                    <a:pt x="93" y="181"/>
                  </a:cubicBezTo>
                  <a:cubicBezTo>
                    <a:pt x="93" y="186"/>
                    <a:pt x="92" y="191"/>
                    <a:pt x="92" y="197"/>
                  </a:cubicBezTo>
                  <a:cubicBezTo>
                    <a:pt x="92" y="229"/>
                    <a:pt x="92" y="261"/>
                    <a:pt x="92" y="293"/>
                  </a:cubicBezTo>
                  <a:cubicBezTo>
                    <a:pt x="92" y="316"/>
                    <a:pt x="98" y="324"/>
                    <a:pt x="122" y="329"/>
                  </a:cubicBezTo>
                  <a:cubicBezTo>
                    <a:pt x="124" y="334"/>
                    <a:pt x="123" y="339"/>
                    <a:pt x="117" y="339"/>
                  </a:cubicBezTo>
                  <a:cubicBezTo>
                    <a:pt x="107" y="339"/>
                    <a:pt x="97" y="339"/>
                    <a:pt x="87" y="339"/>
                  </a:cubicBezTo>
                  <a:cubicBezTo>
                    <a:pt x="63" y="339"/>
                    <a:pt x="39" y="339"/>
                    <a:pt x="15" y="339"/>
                  </a:cubicBezTo>
                  <a:cubicBezTo>
                    <a:pt x="9" y="339"/>
                    <a:pt x="2" y="341"/>
                    <a:pt x="3" y="332"/>
                  </a:cubicBezTo>
                  <a:cubicBezTo>
                    <a:pt x="12" y="327"/>
                    <a:pt x="23" y="324"/>
                    <a:pt x="27" y="317"/>
                  </a:cubicBezTo>
                  <a:cubicBezTo>
                    <a:pt x="33" y="308"/>
                    <a:pt x="34" y="296"/>
                    <a:pt x="34" y="286"/>
                  </a:cubicBezTo>
                  <a:cubicBezTo>
                    <a:pt x="35" y="210"/>
                    <a:pt x="34" y="133"/>
                    <a:pt x="34" y="56"/>
                  </a:cubicBezTo>
                  <a:cubicBezTo>
                    <a:pt x="34" y="50"/>
                    <a:pt x="33" y="44"/>
                    <a:pt x="33" y="38"/>
                  </a:cubicBezTo>
                  <a:cubicBezTo>
                    <a:pt x="31" y="26"/>
                    <a:pt x="25" y="17"/>
                    <a:pt x="12" y="15"/>
                  </a:cubicBezTo>
                  <a:cubicBezTo>
                    <a:pt x="9" y="14"/>
                    <a:pt x="6" y="11"/>
                    <a:pt x="0" y="8"/>
                  </a:cubicBezTo>
                  <a:cubicBezTo>
                    <a:pt x="16" y="0"/>
                    <a:pt x="30" y="4"/>
                    <a:pt x="43" y="4"/>
                  </a:cubicBezTo>
                  <a:cubicBezTo>
                    <a:pt x="56" y="3"/>
                    <a:pt x="69" y="3"/>
                    <a:pt x="83" y="3"/>
                  </a:cubicBezTo>
                  <a:cubicBezTo>
                    <a:pt x="96" y="4"/>
                    <a:pt x="110" y="3"/>
                    <a:pt x="123" y="4"/>
                  </a:cubicBezTo>
                  <a:cubicBezTo>
                    <a:pt x="123" y="6"/>
                    <a:pt x="123" y="7"/>
                    <a:pt x="12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5">
              <a:extLst>
                <a:ext uri="{FF2B5EF4-FFF2-40B4-BE49-F238E27FC236}">
                  <a16:creationId xmlns:a16="http://schemas.microsoft.com/office/drawing/2014/main" id="{CDA9B18C-AC9B-4691-BB09-723C285CF712}"/>
                </a:ext>
              </a:extLst>
            </p:cNvPr>
            <p:cNvSpPr>
              <a:spLocks noEditPoints="1"/>
            </p:cNvSpPr>
            <p:nvPr userDrawn="1"/>
          </p:nvSpPr>
          <p:spPr bwMode="auto">
            <a:xfrm>
              <a:off x="5891532" y="2416812"/>
              <a:ext cx="175127" cy="190945"/>
            </a:xfrm>
            <a:custGeom>
              <a:avLst/>
              <a:gdLst>
                <a:gd name="T0" fmla="*/ 93 w 309"/>
                <a:gd name="T1" fmla="*/ 186 h 337"/>
                <a:gd name="T2" fmla="*/ 93 w 309"/>
                <a:gd name="T3" fmla="*/ 295 h 337"/>
                <a:gd name="T4" fmla="*/ 120 w 309"/>
                <a:gd name="T5" fmla="*/ 325 h 337"/>
                <a:gd name="T6" fmla="*/ 126 w 309"/>
                <a:gd name="T7" fmla="*/ 335 h 337"/>
                <a:gd name="T8" fmla="*/ 0 w 309"/>
                <a:gd name="T9" fmla="*/ 335 h 337"/>
                <a:gd name="T10" fmla="*/ 10 w 309"/>
                <a:gd name="T11" fmla="*/ 325 h 337"/>
                <a:gd name="T12" fmla="*/ 37 w 309"/>
                <a:gd name="T13" fmla="*/ 290 h 337"/>
                <a:gd name="T14" fmla="*/ 37 w 309"/>
                <a:gd name="T15" fmla="*/ 48 h 337"/>
                <a:gd name="T16" fmla="*/ 9 w 309"/>
                <a:gd name="T17" fmla="*/ 11 h 337"/>
                <a:gd name="T18" fmla="*/ 3 w 309"/>
                <a:gd name="T19" fmla="*/ 2 h 337"/>
                <a:gd name="T20" fmla="*/ 10 w 309"/>
                <a:gd name="T21" fmla="*/ 0 h 337"/>
                <a:gd name="T22" fmla="*/ 156 w 309"/>
                <a:gd name="T23" fmla="*/ 1 h 337"/>
                <a:gd name="T24" fmla="*/ 198 w 309"/>
                <a:gd name="T25" fmla="*/ 11 h 337"/>
                <a:gd name="T26" fmla="*/ 223 w 309"/>
                <a:gd name="T27" fmla="*/ 150 h 337"/>
                <a:gd name="T28" fmla="*/ 179 w 309"/>
                <a:gd name="T29" fmla="*/ 177 h 337"/>
                <a:gd name="T30" fmla="*/ 216 w 309"/>
                <a:gd name="T31" fmla="*/ 226 h 337"/>
                <a:gd name="T32" fmla="*/ 273 w 309"/>
                <a:gd name="T33" fmla="*/ 300 h 337"/>
                <a:gd name="T34" fmla="*/ 303 w 309"/>
                <a:gd name="T35" fmla="*/ 326 h 337"/>
                <a:gd name="T36" fmla="*/ 309 w 309"/>
                <a:gd name="T37" fmla="*/ 336 h 337"/>
                <a:gd name="T38" fmla="*/ 235 w 309"/>
                <a:gd name="T39" fmla="*/ 336 h 337"/>
                <a:gd name="T40" fmla="*/ 222 w 309"/>
                <a:gd name="T41" fmla="*/ 325 h 337"/>
                <a:gd name="T42" fmla="*/ 123 w 309"/>
                <a:gd name="T43" fmla="*/ 195 h 337"/>
                <a:gd name="T44" fmla="*/ 93 w 309"/>
                <a:gd name="T45" fmla="*/ 186 h 337"/>
                <a:gd name="T46" fmla="*/ 93 w 309"/>
                <a:gd name="T47" fmla="*/ 158 h 337"/>
                <a:gd name="T48" fmla="*/ 186 w 309"/>
                <a:gd name="T49" fmla="*/ 117 h 337"/>
                <a:gd name="T50" fmla="*/ 168 w 309"/>
                <a:gd name="T51" fmla="*/ 42 h 337"/>
                <a:gd name="T52" fmla="*/ 93 w 309"/>
                <a:gd name="T53" fmla="*/ 32 h 337"/>
                <a:gd name="T54" fmla="*/ 93 w 309"/>
                <a:gd name="T55" fmla="*/ 15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9" h="337">
                  <a:moveTo>
                    <a:pt x="93" y="186"/>
                  </a:moveTo>
                  <a:cubicBezTo>
                    <a:pt x="93" y="222"/>
                    <a:pt x="92" y="259"/>
                    <a:pt x="93" y="295"/>
                  </a:cubicBezTo>
                  <a:cubicBezTo>
                    <a:pt x="94" y="311"/>
                    <a:pt x="101" y="323"/>
                    <a:pt x="120" y="325"/>
                  </a:cubicBezTo>
                  <a:cubicBezTo>
                    <a:pt x="123" y="325"/>
                    <a:pt x="125" y="330"/>
                    <a:pt x="126" y="335"/>
                  </a:cubicBezTo>
                  <a:cubicBezTo>
                    <a:pt x="86" y="335"/>
                    <a:pt x="45" y="335"/>
                    <a:pt x="0" y="335"/>
                  </a:cubicBezTo>
                  <a:cubicBezTo>
                    <a:pt x="5" y="330"/>
                    <a:pt x="7" y="326"/>
                    <a:pt x="10" y="325"/>
                  </a:cubicBezTo>
                  <a:cubicBezTo>
                    <a:pt x="33" y="317"/>
                    <a:pt x="37" y="313"/>
                    <a:pt x="37" y="290"/>
                  </a:cubicBezTo>
                  <a:cubicBezTo>
                    <a:pt x="37" y="209"/>
                    <a:pt x="37" y="128"/>
                    <a:pt x="37" y="48"/>
                  </a:cubicBezTo>
                  <a:cubicBezTo>
                    <a:pt x="37" y="23"/>
                    <a:pt x="33" y="20"/>
                    <a:pt x="9" y="11"/>
                  </a:cubicBezTo>
                  <a:cubicBezTo>
                    <a:pt x="7" y="10"/>
                    <a:pt x="5" y="6"/>
                    <a:pt x="3" y="2"/>
                  </a:cubicBezTo>
                  <a:cubicBezTo>
                    <a:pt x="6" y="1"/>
                    <a:pt x="8" y="0"/>
                    <a:pt x="10" y="0"/>
                  </a:cubicBezTo>
                  <a:cubicBezTo>
                    <a:pt x="59" y="0"/>
                    <a:pt x="107" y="0"/>
                    <a:pt x="156" y="1"/>
                  </a:cubicBezTo>
                  <a:cubicBezTo>
                    <a:pt x="170" y="2"/>
                    <a:pt x="185" y="7"/>
                    <a:pt x="198" y="11"/>
                  </a:cubicBezTo>
                  <a:cubicBezTo>
                    <a:pt x="260" y="29"/>
                    <a:pt x="269" y="114"/>
                    <a:pt x="223" y="150"/>
                  </a:cubicBezTo>
                  <a:cubicBezTo>
                    <a:pt x="210" y="160"/>
                    <a:pt x="195" y="167"/>
                    <a:pt x="179" y="177"/>
                  </a:cubicBezTo>
                  <a:cubicBezTo>
                    <a:pt x="191" y="193"/>
                    <a:pt x="204" y="210"/>
                    <a:pt x="216" y="226"/>
                  </a:cubicBezTo>
                  <a:cubicBezTo>
                    <a:pt x="235" y="251"/>
                    <a:pt x="254" y="275"/>
                    <a:pt x="273" y="300"/>
                  </a:cubicBezTo>
                  <a:cubicBezTo>
                    <a:pt x="281" y="311"/>
                    <a:pt x="289" y="321"/>
                    <a:pt x="303" y="326"/>
                  </a:cubicBezTo>
                  <a:cubicBezTo>
                    <a:pt x="305" y="326"/>
                    <a:pt x="306" y="330"/>
                    <a:pt x="309" y="336"/>
                  </a:cubicBezTo>
                  <a:cubicBezTo>
                    <a:pt x="283" y="336"/>
                    <a:pt x="259" y="337"/>
                    <a:pt x="235" y="336"/>
                  </a:cubicBezTo>
                  <a:cubicBezTo>
                    <a:pt x="231" y="336"/>
                    <a:pt x="226" y="330"/>
                    <a:pt x="222" y="325"/>
                  </a:cubicBezTo>
                  <a:cubicBezTo>
                    <a:pt x="189" y="282"/>
                    <a:pt x="155" y="239"/>
                    <a:pt x="123" y="195"/>
                  </a:cubicBezTo>
                  <a:cubicBezTo>
                    <a:pt x="115" y="184"/>
                    <a:pt x="107" y="181"/>
                    <a:pt x="93" y="186"/>
                  </a:cubicBezTo>
                  <a:close/>
                  <a:moveTo>
                    <a:pt x="93" y="158"/>
                  </a:moveTo>
                  <a:cubicBezTo>
                    <a:pt x="140" y="163"/>
                    <a:pt x="172" y="149"/>
                    <a:pt x="186" y="117"/>
                  </a:cubicBezTo>
                  <a:cubicBezTo>
                    <a:pt x="198" y="90"/>
                    <a:pt x="192" y="63"/>
                    <a:pt x="168" y="42"/>
                  </a:cubicBezTo>
                  <a:cubicBezTo>
                    <a:pt x="147" y="23"/>
                    <a:pt x="115" y="18"/>
                    <a:pt x="93" y="32"/>
                  </a:cubicBezTo>
                  <a:cubicBezTo>
                    <a:pt x="93" y="73"/>
                    <a:pt x="93" y="115"/>
                    <a:pt x="93"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6">
              <a:extLst>
                <a:ext uri="{FF2B5EF4-FFF2-40B4-BE49-F238E27FC236}">
                  <a16:creationId xmlns:a16="http://schemas.microsoft.com/office/drawing/2014/main" id="{B036DBA9-0F88-4873-BDD6-CFEB4B4FD11A}"/>
                </a:ext>
              </a:extLst>
            </p:cNvPr>
            <p:cNvSpPr>
              <a:spLocks/>
            </p:cNvSpPr>
            <p:nvPr userDrawn="1"/>
          </p:nvSpPr>
          <p:spPr bwMode="auto">
            <a:xfrm>
              <a:off x="6258169" y="2765370"/>
              <a:ext cx="194334" cy="192075"/>
            </a:xfrm>
            <a:custGeom>
              <a:avLst/>
              <a:gdLst>
                <a:gd name="T0" fmla="*/ 244 w 344"/>
                <a:gd name="T1" fmla="*/ 5 h 340"/>
                <a:gd name="T2" fmla="*/ 256 w 344"/>
                <a:gd name="T3" fmla="*/ 1 h 340"/>
                <a:gd name="T4" fmla="*/ 341 w 344"/>
                <a:gd name="T5" fmla="*/ 2 h 340"/>
                <a:gd name="T6" fmla="*/ 344 w 344"/>
                <a:gd name="T7" fmla="*/ 9 h 340"/>
                <a:gd name="T8" fmla="*/ 310 w 344"/>
                <a:gd name="T9" fmla="*/ 62 h 340"/>
                <a:gd name="T10" fmla="*/ 310 w 344"/>
                <a:gd name="T11" fmla="*/ 316 h 340"/>
                <a:gd name="T12" fmla="*/ 310 w 344"/>
                <a:gd name="T13" fmla="*/ 338 h 340"/>
                <a:gd name="T14" fmla="*/ 291 w 344"/>
                <a:gd name="T15" fmla="*/ 327 h 340"/>
                <a:gd name="T16" fmla="*/ 188 w 344"/>
                <a:gd name="T17" fmla="*/ 207 h 340"/>
                <a:gd name="T18" fmla="*/ 83 w 344"/>
                <a:gd name="T19" fmla="*/ 86 h 340"/>
                <a:gd name="T20" fmla="*/ 82 w 344"/>
                <a:gd name="T21" fmla="*/ 106 h 340"/>
                <a:gd name="T22" fmla="*/ 82 w 344"/>
                <a:gd name="T23" fmla="*/ 282 h 340"/>
                <a:gd name="T24" fmla="*/ 116 w 344"/>
                <a:gd name="T25" fmla="*/ 331 h 340"/>
                <a:gd name="T26" fmla="*/ 113 w 344"/>
                <a:gd name="T27" fmla="*/ 337 h 340"/>
                <a:gd name="T28" fmla="*/ 28 w 344"/>
                <a:gd name="T29" fmla="*/ 339 h 340"/>
                <a:gd name="T30" fmla="*/ 22 w 344"/>
                <a:gd name="T31" fmla="*/ 333 h 340"/>
                <a:gd name="T32" fmla="*/ 24 w 344"/>
                <a:gd name="T33" fmla="*/ 329 h 340"/>
                <a:gd name="T34" fmla="*/ 54 w 344"/>
                <a:gd name="T35" fmla="*/ 288 h 340"/>
                <a:gd name="T36" fmla="*/ 54 w 344"/>
                <a:gd name="T37" fmla="*/ 78 h 340"/>
                <a:gd name="T38" fmla="*/ 41 w 344"/>
                <a:gd name="T39" fmla="*/ 34 h 340"/>
                <a:gd name="T40" fmla="*/ 3 w 344"/>
                <a:gd name="T41" fmla="*/ 12 h 340"/>
                <a:gd name="T42" fmla="*/ 7 w 344"/>
                <a:gd name="T43" fmla="*/ 1 h 340"/>
                <a:gd name="T44" fmla="*/ 83 w 344"/>
                <a:gd name="T45" fmla="*/ 1 h 340"/>
                <a:gd name="T46" fmla="*/ 97 w 344"/>
                <a:gd name="T47" fmla="*/ 11 h 340"/>
                <a:gd name="T48" fmla="*/ 274 w 344"/>
                <a:gd name="T49" fmla="*/ 217 h 340"/>
                <a:gd name="T50" fmla="*/ 280 w 344"/>
                <a:gd name="T51" fmla="*/ 222 h 340"/>
                <a:gd name="T52" fmla="*/ 282 w 344"/>
                <a:gd name="T53" fmla="*/ 206 h 340"/>
                <a:gd name="T54" fmla="*/ 282 w 344"/>
                <a:gd name="T55" fmla="*/ 50 h 340"/>
                <a:gd name="T56" fmla="*/ 256 w 344"/>
                <a:gd name="T57" fmla="*/ 13 h 340"/>
                <a:gd name="T58" fmla="*/ 244 w 344"/>
                <a:gd name="T59" fmla="*/ 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4" h="340">
                  <a:moveTo>
                    <a:pt x="244" y="5"/>
                  </a:moveTo>
                  <a:cubicBezTo>
                    <a:pt x="249" y="3"/>
                    <a:pt x="252" y="1"/>
                    <a:pt x="256" y="1"/>
                  </a:cubicBezTo>
                  <a:cubicBezTo>
                    <a:pt x="284" y="1"/>
                    <a:pt x="313" y="2"/>
                    <a:pt x="341" y="2"/>
                  </a:cubicBezTo>
                  <a:cubicBezTo>
                    <a:pt x="342" y="3"/>
                    <a:pt x="343" y="7"/>
                    <a:pt x="344" y="9"/>
                  </a:cubicBezTo>
                  <a:cubicBezTo>
                    <a:pt x="310" y="23"/>
                    <a:pt x="310" y="23"/>
                    <a:pt x="310" y="62"/>
                  </a:cubicBezTo>
                  <a:cubicBezTo>
                    <a:pt x="310" y="147"/>
                    <a:pt x="310" y="231"/>
                    <a:pt x="310" y="316"/>
                  </a:cubicBezTo>
                  <a:cubicBezTo>
                    <a:pt x="310" y="323"/>
                    <a:pt x="310" y="330"/>
                    <a:pt x="310" y="338"/>
                  </a:cubicBezTo>
                  <a:cubicBezTo>
                    <a:pt x="298" y="340"/>
                    <a:pt x="295" y="331"/>
                    <a:pt x="291" y="327"/>
                  </a:cubicBezTo>
                  <a:cubicBezTo>
                    <a:pt x="256" y="287"/>
                    <a:pt x="222" y="247"/>
                    <a:pt x="188" y="207"/>
                  </a:cubicBezTo>
                  <a:cubicBezTo>
                    <a:pt x="154" y="168"/>
                    <a:pt x="120" y="129"/>
                    <a:pt x="83" y="86"/>
                  </a:cubicBezTo>
                  <a:cubicBezTo>
                    <a:pt x="83" y="95"/>
                    <a:pt x="82" y="100"/>
                    <a:pt x="82" y="106"/>
                  </a:cubicBezTo>
                  <a:cubicBezTo>
                    <a:pt x="82" y="164"/>
                    <a:pt x="82" y="223"/>
                    <a:pt x="82" y="282"/>
                  </a:cubicBezTo>
                  <a:cubicBezTo>
                    <a:pt x="82" y="316"/>
                    <a:pt x="83" y="319"/>
                    <a:pt x="116" y="331"/>
                  </a:cubicBezTo>
                  <a:cubicBezTo>
                    <a:pt x="115" y="333"/>
                    <a:pt x="114" y="337"/>
                    <a:pt x="113" y="337"/>
                  </a:cubicBezTo>
                  <a:cubicBezTo>
                    <a:pt x="85" y="338"/>
                    <a:pt x="56" y="339"/>
                    <a:pt x="28" y="339"/>
                  </a:cubicBezTo>
                  <a:cubicBezTo>
                    <a:pt x="26" y="339"/>
                    <a:pt x="23" y="335"/>
                    <a:pt x="22" y="333"/>
                  </a:cubicBezTo>
                  <a:cubicBezTo>
                    <a:pt x="23" y="331"/>
                    <a:pt x="23" y="329"/>
                    <a:pt x="24" y="329"/>
                  </a:cubicBezTo>
                  <a:cubicBezTo>
                    <a:pt x="52" y="319"/>
                    <a:pt x="54" y="318"/>
                    <a:pt x="54" y="288"/>
                  </a:cubicBezTo>
                  <a:cubicBezTo>
                    <a:pt x="54" y="218"/>
                    <a:pt x="54" y="148"/>
                    <a:pt x="54" y="78"/>
                  </a:cubicBezTo>
                  <a:cubicBezTo>
                    <a:pt x="54" y="62"/>
                    <a:pt x="54" y="46"/>
                    <a:pt x="41" y="34"/>
                  </a:cubicBezTo>
                  <a:cubicBezTo>
                    <a:pt x="29" y="23"/>
                    <a:pt x="19" y="12"/>
                    <a:pt x="3" y="12"/>
                  </a:cubicBezTo>
                  <a:cubicBezTo>
                    <a:pt x="0" y="6"/>
                    <a:pt x="0" y="1"/>
                    <a:pt x="7" y="1"/>
                  </a:cubicBezTo>
                  <a:cubicBezTo>
                    <a:pt x="32" y="1"/>
                    <a:pt x="58" y="0"/>
                    <a:pt x="83" y="1"/>
                  </a:cubicBezTo>
                  <a:cubicBezTo>
                    <a:pt x="88" y="2"/>
                    <a:pt x="93" y="7"/>
                    <a:pt x="97" y="11"/>
                  </a:cubicBezTo>
                  <a:cubicBezTo>
                    <a:pt x="156" y="80"/>
                    <a:pt x="215" y="148"/>
                    <a:pt x="274" y="217"/>
                  </a:cubicBezTo>
                  <a:cubicBezTo>
                    <a:pt x="275" y="218"/>
                    <a:pt x="277" y="219"/>
                    <a:pt x="280" y="222"/>
                  </a:cubicBezTo>
                  <a:cubicBezTo>
                    <a:pt x="281" y="216"/>
                    <a:pt x="282" y="211"/>
                    <a:pt x="282" y="206"/>
                  </a:cubicBezTo>
                  <a:cubicBezTo>
                    <a:pt x="282" y="154"/>
                    <a:pt x="282" y="102"/>
                    <a:pt x="282" y="50"/>
                  </a:cubicBezTo>
                  <a:cubicBezTo>
                    <a:pt x="282" y="26"/>
                    <a:pt x="279" y="23"/>
                    <a:pt x="256" y="13"/>
                  </a:cubicBezTo>
                  <a:cubicBezTo>
                    <a:pt x="254" y="12"/>
                    <a:pt x="252" y="10"/>
                    <a:pt x="24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7">
              <a:extLst>
                <a:ext uri="{FF2B5EF4-FFF2-40B4-BE49-F238E27FC236}">
                  <a16:creationId xmlns:a16="http://schemas.microsoft.com/office/drawing/2014/main" id="{59FA854A-0558-4981-B36B-033083DBEDAA}"/>
                </a:ext>
              </a:extLst>
            </p:cNvPr>
            <p:cNvSpPr>
              <a:spLocks/>
            </p:cNvSpPr>
            <p:nvPr userDrawn="1"/>
          </p:nvSpPr>
          <p:spPr bwMode="auto">
            <a:xfrm>
              <a:off x="5554271" y="2765370"/>
              <a:ext cx="195464" cy="192075"/>
            </a:xfrm>
            <a:custGeom>
              <a:avLst/>
              <a:gdLst>
                <a:gd name="T0" fmla="*/ 0 w 345"/>
                <a:gd name="T1" fmla="*/ 7 h 340"/>
                <a:gd name="T2" fmla="*/ 6 w 345"/>
                <a:gd name="T3" fmla="*/ 1 h 340"/>
                <a:gd name="T4" fmla="*/ 82 w 345"/>
                <a:gd name="T5" fmla="*/ 1 h 340"/>
                <a:gd name="T6" fmla="*/ 99 w 345"/>
                <a:gd name="T7" fmla="*/ 13 h 340"/>
                <a:gd name="T8" fmla="*/ 230 w 345"/>
                <a:gd name="T9" fmla="*/ 164 h 340"/>
                <a:gd name="T10" fmla="*/ 272 w 345"/>
                <a:gd name="T11" fmla="*/ 212 h 340"/>
                <a:gd name="T12" fmla="*/ 283 w 345"/>
                <a:gd name="T13" fmla="*/ 223 h 340"/>
                <a:gd name="T14" fmla="*/ 283 w 345"/>
                <a:gd name="T15" fmla="*/ 202 h 340"/>
                <a:gd name="T16" fmla="*/ 284 w 345"/>
                <a:gd name="T17" fmla="*/ 50 h 340"/>
                <a:gd name="T18" fmla="*/ 259 w 345"/>
                <a:gd name="T19" fmla="*/ 13 h 340"/>
                <a:gd name="T20" fmla="*/ 251 w 345"/>
                <a:gd name="T21" fmla="*/ 5 h 340"/>
                <a:gd name="T22" fmla="*/ 253 w 345"/>
                <a:gd name="T23" fmla="*/ 2 h 340"/>
                <a:gd name="T24" fmla="*/ 342 w 345"/>
                <a:gd name="T25" fmla="*/ 2 h 340"/>
                <a:gd name="T26" fmla="*/ 345 w 345"/>
                <a:gd name="T27" fmla="*/ 10 h 340"/>
                <a:gd name="T28" fmla="*/ 336 w 345"/>
                <a:gd name="T29" fmla="*/ 13 h 340"/>
                <a:gd name="T30" fmla="*/ 313 w 345"/>
                <a:gd name="T31" fmla="*/ 45 h 340"/>
                <a:gd name="T32" fmla="*/ 313 w 345"/>
                <a:gd name="T33" fmla="*/ 317 h 340"/>
                <a:gd name="T34" fmla="*/ 313 w 345"/>
                <a:gd name="T35" fmla="*/ 338 h 340"/>
                <a:gd name="T36" fmla="*/ 308 w 345"/>
                <a:gd name="T37" fmla="*/ 340 h 340"/>
                <a:gd name="T38" fmla="*/ 293 w 345"/>
                <a:gd name="T39" fmla="*/ 327 h 340"/>
                <a:gd name="T40" fmla="*/ 95 w 345"/>
                <a:gd name="T41" fmla="*/ 97 h 340"/>
                <a:gd name="T42" fmla="*/ 85 w 345"/>
                <a:gd name="T43" fmla="*/ 88 h 340"/>
                <a:gd name="T44" fmla="*/ 85 w 345"/>
                <a:gd name="T45" fmla="*/ 111 h 340"/>
                <a:gd name="T46" fmla="*/ 85 w 345"/>
                <a:gd name="T47" fmla="*/ 291 h 340"/>
                <a:gd name="T48" fmla="*/ 116 w 345"/>
                <a:gd name="T49" fmla="*/ 330 h 340"/>
                <a:gd name="T50" fmla="*/ 112 w 345"/>
                <a:gd name="T51" fmla="*/ 338 h 340"/>
                <a:gd name="T52" fmla="*/ 28 w 345"/>
                <a:gd name="T53" fmla="*/ 338 h 340"/>
                <a:gd name="T54" fmla="*/ 22 w 345"/>
                <a:gd name="T55" fmla="*/ 330 h 340"/>
                <a:gd name="T56" fmla="*/ 36 w 345"/>
                <a:gd name="T57" fmla="*/ 326 h 340"/>
                <a:gd name="T58" fmla="*/ 55 w 345"/>
                <a:gd name="T59" fmla="*/ 299 h 340"/>
                <a:gd name="T60" fmla="*/ 55 w 345"/>
                <a:gd name="T61" fmla="*/ 59 h 340"/>
                <a:gd name="T62" fmla="*/ 48 w 345"/>
                <a:gd name="T63" fmla="*/ 41 h 340"/>
                <a:gd name="T64" fmla="*/ 1 w 345"/>
                <a:gd name="T65" fmla="*/ 12 h 340"/>
                <a:gd name="T66" fmla="*/ 0 w 345"/>
                <a:gd name="T67" fmla="*/ 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5" h="340">
                  <a:moveTo>
                    <a:pt x="0" y="7"/>
                  </a:moveTo>
                  <a:cubicBezTo>
                    <a:pt x="2" y="5"/>
                    <a:pt x="4" y="1"/>
                    <a:pt x="6" y="1"/>
                  </a:cubicBezTo>
                  <a:cubicBezTo>
                    <a:pt x="32" y="1"/>
                    <a:pt x="57" y="0"/>
                    <a:pt x="82" y="1"/>
                  </a:cubicBezTo>
                  <a:cubicBezTo>
                    <a:pt x="88" y="2"/>
                    <a:pt x="95" y="8"/>
                    <a:pt x="99" y="13"/>
                  </a:cubicBezTo>
                  <a:cubicBezTo>
                    <a:pt x="143" y="63"/>
                    <a:pt x="186" y="114"/>
                    <a:pt x="230" y="164"/>
                  </a:cubicBezTo>
                  <a:cubicBezTo>
                    <a:pt x="244" y="180"/>
                    <a:pt x="258" y="196"/>
                    <a:pt x="272" y="212"/>
                  </a:cubicBezTo>
                  <a:cubicBezTo>
                    <a:pt x="274" y="215"/>
                    <a:pt x="277" y="217"/>
                    <a:pt x="283" y="223"/>
                  </a:cubicBezTo>
                  <a:cubicBezTo>
                    <a:pt x="283" y="213"/>
                    <a:pt x="283" y="208"/>
                    <a:pt x="283" y="202"/>
                  </a:cubicBezTo>
                  <a:cubicBezTo>
                    <a:pt x="283" y="151"/>
                    <a:pt x="283" y="101"/>
                    <a:pt x="284" y="50"/>
                  </a:cubicBezTo>
                  <a:cubicBezTo>
                    <a:pt x="284" y="31"/>
                    <a:pt x="278" y="18"/>
                    <a:pt x="259" y="13"/>
                  </a:cubicBezTo>
                  <a:cubicBezTo>
                    <a:pt x="256" y="12"/>
                    <a:pt x="253" y="8"/>
                    <a:pt x="251" y="5"/>
                  </a:cubicBezTo>
                  <a:cubicBezTo>
                    <a:pt x="251" y="4"/>
                    <a:pt x="252" y="3"/>
                    <a:pt x="253" y="2"/>
                  </a:cubicBezTo>
                  <a:cubicBezTo>
                    <a:pt x="282" y="2"/>
                    <a:pt x="312" y="2"/>
                    <a:pt x="342" y="2"/>
                  </a:cubicBezTo>
                  <a:cubicBezTo>
                    <a:pt x="343" y="2"/>
                    <a:pt x="344" y="6"/>
                    <a:pt x="345" y="10"/>
                  </a:cubicBezTo>
                  <a:cubicBezTo>
                    <a:pt x="341" y="11"/>
                    <a:pt x="338" y="12"/>
                    <a:pt x="336" y="13"/>
                  </a:cubicBezTo>
                  <a:cubicBezTo>
                    <a:pt x="317" y="20"/>
                    <a:pt x="313" y="25"/>
                    <a:pt x="313" y="45"/>
                  </a:cubicBezTo>
                  <a:cubicBezTo>
                    <a:pt x="313" y="136"/>
                    <a:pt x="313" y="227"/>
                    <a:pt x="313" y="317"/>
                  </a:cubicBezTo>
                  <a:cubicBezTo>
                    <a:pt x="313" y="324"/>
                    <a:pt x="313" y="331"/>
                    <a:pt x="313" y="338"/>
                  </a:cubicBezTo>
                  <a:cubicBezTo>
                    <a:pt x="311" y="339"/>
                    <a:pt x="309" y="340"/>
                    <a:pt x="308" y="340"/>
                  </a:cubicBezTo>
                  <a:cubicBezTo>
                    <a:pt x="303" y="336"/>
                    <a:pt x="297" y="332"/>
                    <a:pt x="293" y="327"/>
                  </a:cubicBezTo>
                  <a:cubicBezTo>
                    <a:pt x="227" y="250"/>
                    <a:pt x="161" y="173"/>
                    <a:pt x="95" y="97"/>
                  </a:cubicBezTo>
                  <a:cubicBezTo>
                    <a:pt x="93" y="95"/>
                    <a:pt x="90" y="93"/>
                    <a:pt x="85" y="88"/>
                  </a:cubicBezTo>
                  <a:cubicBezTo>
                    <a:pt x="85" y="98"/>
                    <a:pt x="85" y="104"/>
                    <a:pt x="85" y="111"/>
                  </a:cubicBezTo>
                  <a:cubicBezTo>
                    <a:pt x="85" y="171"/>
                    <a:pt x="85" y="231"/>
                    <a:pt x="85" y="291"/>
                  </a:cubicBezTo>
                  <a:cubicBezTo>
                    <a:pt x="85" y="317"/>
                    <a:pt x="88" y="322"/>
                    <a:pt x="116" y="330"/>
                  </a:cubicBezTo>
                  <a:cubicBezTo>
                    <a:pt x="115" y="333"/>
                    <a:pt x="114" y="338"/>
                    <a:pt x="112" y="338"/>
                  </a:cubicBezTo>
                  <a:cubicBezTo>
                    <a:pt x="84" y="339"/>
                    <a:pt x="56" y="339"/>
                    <a:pt x="28" y="338"/>
                  </a:cubicBezTo>
                  <a:cubicBezTo>
                    <a:pt x="27" y="338"/>
                    <a:pt x="25" y="334"/>
                    <a:pt x="22" y="330"/>
                  </a:cubicBezTo>
                  <a:cubicBezTo>
                    <a:pt x="28" y="328"/>
                    <a:pt x="32" y="327"/>
                    <a:pt x="36" y="326"/>
                  </a:cubicBezTo>
                  <a:cubicBezTo>
                    <a:pt x="49" y="321"/>
                    <a:pt x="56" y="313"/>
                    <a:pt x="55" y="299"/>
                  </a:cubicBezTo>
                  <a:cubicBezTo>
                    <a:pt x="55" y="219"/>
                    <a:pt x="56" y="139"/>
                    <a:pt x="55" y="59"/>
                  </a:cubicBezTo>
                  <a:cubicBezTo>
                    <a:pt x="55" y="53"/>
                    <a:pt x="52" y="46"/>
                    <a:pt x="48" y="41"/>
                  </a:cubicBezTo>
                  <a:cubicBezTo>
                    <a:pt x="36" y="26"/>
                    <a:pt x="24" y="11"/>
                    <a:pt x="1" y="12"/>
                  </a:cubicBezTo>
                  <a:cubicBezTo>
                    <a:pt x="1" y="10"/>
                    <a:pt x="1" y="9"/>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8">
              <a:extLst>
                <a:ext uri="{FF2B5EF4-FFF2-40B4-BE49-F238E27FC236}">
                  <a16:creationId xmlns:a16="http://schemas.microsoft.com/office/drawing/2014/main" id="{242DABB9-59DD-46FA-BC0B-46634617F638}"/>
                </a:ext>
              </a:extLst>
            </p:cNvPr>
            <p:cNvSpPr>
              <a:spLocks/>
            </p:cNvSpPr>
            <p:nvPr userDrawn="1"/>
          </p:nvSpPr>
          <p:spPr bwMode="auto">
            <a:xfrm>
              <a:off x="5226050" y="2415117"/>
              <a:ext cx="195464" cy="192075"/>
            </a:xfrm>
            <a:custGeom>
              <a:avLst/>
              <a:gdLst>
                <a:gd name="T0" fmla="*/ 20 w 345"/>
                <a:gd name="T1" fmla="*/ 331 h 339"/>
                <a:gd name="T2" fmla="*/ 24 w 345"/>
                <a:gd name="T3" fmla="*/ 327 h 339"/>
                <a:gd name="T4" fmla="*/ 55 w 345"/>
                <a:gd name="T5" fmla="*/ 286 h 339"/>
                <a:gd name="T6" fmla="*/ 55 w 345"/>
                <a:gd name="T7" fmla="*/ 74 h 339"/>
                <a:gd name="T8" fmla="*/ 11 w 345"/>
                <a:gd name="T9" fmla="*/ 12 h 339"/>
                <a:gd name="T10" fmla="*/ 0 w 345"/>
                <a:gd name="T11" fmla="*/ 8 h 339"/>
                <a:gd name="T12" fmla="*/ 12 w 345"/>
                <a:gd name="T13" fmla="*/ 3 h 339"/>
                <a:gd name="T14" fmla="*/ 80 w 345"/>
                <a:gd name="T15" fmla="*/ 2 h 339"/>
                <a:gd name="T16" fmla="*/ 99 w 345"/>
                <a:gd name="T17" fmla="*/ 12 h 339"/>
                <a:gd name="T18" fmla="*/ 272 w 345"/>
                <a:gd name="T19" fmla="*/ 213 h 339"/>
                <a:gd name="T20" fmla="*/ 282 w 345"/>
                <a:gd name="T21" fmla="*/ 223 h 339"/>
                <a:gd name="T22" fmla="*/ 283 w 345"/>
                <a:gd name="T23" fmla="*/ 202 h 339"/>
                <a:gd name="T24" fmla="*/ 283 w 345"/>
                <a:gd name="T25" fmla="*/ 54 h 339"/>
                <a:gd name="T26" fmla="*/ 283 w 345"/>
                <a:gd name="T27" fmla="*/ 42 h 339"/>
                <a:gd name="T28" fmla="*/ 262 w 345"/>
                <a:gd name="T29" fmla="*/ 14 h 339"/>
                <a:gd name="T30" fmla="*/ 247 w 345"/>
                <a:gd name="T31" fmla="*/ 7 h 339"/>
                <a:gd name="T32" fmla="*/ 345 w 345"/>
                <a:gd name="T33" fmla="*/ 8 h 339"/>
                <a:gd name="T34" fmla="*/ 333 w 345"/>
                <a:gd name="T35" fmla="*/ 14 h 339"/>
                <a:gd name="T36" fmla="*/ 313 w 345"/>
                <a:gd name="T37" fmla="*/ 43 h 339"/>
                <a:gd name="T38" fmla="*/ 313 w 345"/>
                <a:gd name="T39" fmla="*/ 289 h 339"/>
                <a:gd name="T40" fmla="*/ 313 w 345"/>
                <a:gd name="T41" fmla="*/ 337 h 339"/>
                <a:gd name="T42" fmla="*/ 293 w 345"/>
                <a:gd name="T43" fmla="*/ 326 h 339"/>
                <a:gd name="T44" fmla="*/ 165 w 345"/>
                <a:gd name="T45" fmla="*/ 179 h 339"/>
                <a:gd name="T46" fmla="*/ 98 w 345"/>
                <a:gd name="T47" fmla="*/ 100 h 339"/>
                <a:gd name="T48" fmla="*/ 85 w 345"/>
                <a:gd name="T49" fmla="*/ 88 h 339"/>
                <a:gd name="T50" fmla="*/ 85 w 345"/>
                <a:gd name="T51" fmla="*/ 106 h 339"/>
                <a:gd name="T52" fmla="*/ 85 w 345"/>
                <a:gd name="T53" fmla="*/ 286 h 339"/>
                <a:gd name="T54" fmla="*/ 115 w 345"/>
                <a:gd name="T55" fmla="*/ 329 h 339"/>
                <a:gd name="T56" fmla="*/ 110 w 345"/>
                <a:gd name="T57" fmla="*/ 338 h 339"/>
                <a:gd name="T58" fmla="*/ 28 w 345"/>
                <a:gd name="T59" fmla="*/ 338 h 339"/>
                <a:gd name="T60" fmla="*/ 20 w 345"/>
                <a:gd name="T61" fmla="*/ 33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39">
                  <a:moveTo>
                    <a:pt x="20" y="331"/>
                  </a:moveTo>
                  <a:cubicBezTo>
                    <a:pt x="22" y="329"/>
                    <a:pt x="23" y="328"/>
                    <a:pt x="24" y="327"/>
                  </a:cubicBezTo>
                  <a:cubicBezTo>
                    <a:pt x="53" y="319"/>
                    <a:pt x="55" y="316"/>
                    <a:pt x="55" y="286"/>
                  </a:cubicBezTo>
                  <a:cubicBezTo>
                    <a:pt x="55" y="215"/>
                    <a:pt x="55" y="145"/>
                    <a:pt x="55" y="74"/>
                  </a:cubicBezTo>
                  <a:cubicBezTo>
                    <a:pt x="55" y="42"/>
                    <a:pt x="41" y="22"/>
                    <a:pt x="11" y="12"/>
                  </a:cubicBezTo>
                  <a:cubicBezTo>
                    <a:pt x="9" y="11"/>
                    <a:pt x="6" y="11"/>
                    <a:pt x="0" y="8"/>
                  </a:cubicBezTo>
                  <a:cubicBezTo>
                    <a:pt x="7" y="5"/>
                    <a:pt x="10" y="3"/>
                    <a:pt x="12" y="3"/>
                  </a:cubicBezTo>
                  <a:cubicBezTo>
                    <a:pt x="35" y="2"/>
                    <a:pt x="58" y="3"/>
                    <a:pt x="80" y="2"/>
                  </a:cubicBezTo>
                  <a:cubicBezTo>
                    <a:pt x="89" y="2"/>
                    <a:pt x="93" y="6"/>
                    <a:pt x="99" y="12"/>
                  </a:cubicBezTo>
                  <a:cubicBezTo>
                    <a:pt x="156" y="79"/>
                    <a:pt x="214" y="146"/>
                    <a:pt x="272" y="213"/>
                  </a:cubicBezTo>
                  <a:cubicBezTo>
                    <a:pt x="274" y="215"/>
                    <a:pt x="277" y="218"/>
                    <a:pt x="282" y="223"/>
                  </a:cubicBezTo>
                  <a:cubicBezTo>
                    <a:pt x="283" y="214"/>
                    <a:pt x="283" y="208"/>
                    <a:pt x="283" y="202"/>
                  </a:cubicBezTo>
                  <a:cubicBezTo>
                    <a:pt x="283" y="153"/>
                    <a:pt x="283" y="104"/>
                    <a:pt x="283" y="54"/>
                  </a:cubicBezTo>
                  <a:cubicBezTo>
                    <a:pt x="283" y="50"/>
                    <a:pt x="283" y="46"/>
                    <a:pt x="283" y="42"/>
                  </a:cubicBezTo>
                  <a:cubicBezTo>
                    <a:pt x="282" y="29"/>
                    <a:pt x="277" y="18"/>
                    <a:pt x="262" y="14"/>
                  </a:cubicBezTo>
                  <a:cubicBezTo>
                    <a:pt x="258" y="13"/>
                    <a:pt x="253" y="10"/>
                    <a:pt x="247" y="7"/>
                  </a:cubicBezTo>
                  <a:cubicBezTo>
                    <a:pt x="265" y="0"/>
                    <a:pt x="331" y="1"/>
                    <a:pt x="345" y="8"/>
                  </a:cubicBezTo>
                  <a:cubicBezTo>
                    <a:pt x="341" y="10"/>
                    <a:pt x="337" y="13"/>
                    <a:pt x="333" y="14"/>
                  </a:cubicBezTo>
                  <a:cubicBezTo>
                    <a:pt x="315" y="21"/>
                    <a:pt x="313" y="24"/>
                    <a:pt x="313" y="43"/>
                  </a:cubicBezTo>
                  <a:cubicBezTo>
                    <a:pt x="313" y="125"/>
                    <a:pt x="313" y="207"/>
                    <a:pt x="313" y="289"/>
                  </a:cubicBezTo>
                  <a:cubicBezTo>
                    <a:pt x="313" y="305"/>
                    <a:pt x="313" y="321"/>
                    <a:pt x="313" y="337"/>
                  </a:cubicBezTo>
                  <a:cubicBezTo>
                    <a:pt x="302" y="339"/>
                    <a:pt x="298" y="332"/>
                    <a:pt x="293" y="326"/>
                  </a:cubicBezTo>
                  <a:cubicBezTo>
                    <a:pt x="250" y="277"/>
                    <a:pt x="208" y="228"/>
                    <a:pt x="165" y="179"/>
                  </a:cubicBezTo>
                  <a:cubicBezTo>
                    <a:pt x="143" y="152"/>
                    <a:pt x="120" y="126"/>
                    <a:pt x="98" y="100"/>
                  </a:cubicBezTo>
                  <a:cubicBezTo>
                    <a:pt x="95" y="97"/>
                    <a:pt x="91" y="94"/>
                    <a:pt x="85" y="88"/>
                  </a:cubicBezTo>
                  <a:cubicBezTo>
                    <a:pt x="85" y="96"/>
                    <a:pt x="85" y="101"/>
                    <a:pt x="85" y="106"/>
                  </a:cubicBezTo>
                  <a:cubicBezTo>
                    <a:pt x="85" y="166"/>
                    <a:pt x="85" y="226"/>
                    <a:pt x="85" y="286"/>
                  </a:cubicBezTo>
                  <a:cubicBezTo>
                    <a:pt x="85" y="317"/>
                    <a:pt x="86" y="319"/>
                    <a:pt x="115" y="329"/>
                  </a:cubicBezTo>
                  <a:cubicBezTo>
                    <a:pt x="117" y="334"/>
                    <a:pt x="116" y="338"/>
                    <a:pt x="110" y="338"/>
                  </a:cubicBezTo>
                  <a:cubicBezTo>
                    <a:pt x="82" y="338"/>
                    <a:pt x="55" y="338"/>
                    <a:pt x="28" y="338"/>
                  </a:cubicBezTo>
                  <a:cubicBezTo>
                    <a:pt x="25" y="338"/>
                    <a:pt x="23" y="334"/>
                    <a:pt x="20"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9">
              <a:extLst>
                <a:ext uri="{FF2B5EF4-FFF2-40B4-BE49-F238E27FC236}">
                  <a16:creationId xmlns:a16="http://schemas.microsoft.com/office/drawing/2014/main" id="{8E6E863C-3757-40F5-B9B6-7422E1EA9AD9}"/>
                </a:ext>
              </a:extLst>
            </p:cNvPr>
            <p:cNvSpPr>
              <a:spLocks/>
            </p:cNvSpPr>
            <p:nvPr userDrawn="1"/>
          </p:nvSpPr>
          <p:spPr bwMode="auto">
            <a:xfrm>
              <a:off x="5398917" y="2766500"/>
              <a:ext cx="157614" cy="189815"/>
            </a:xfrm>
            <a:custGeom>
              <a:avLst/>
              <a:gdLst>
                <a:gd name="T0" fmla="*/ 4 w 279"/>
                <a:gd name="T1" fmla="*/ 0 h 336"/>
                <a:gd name="T2" fmla="*/ 244 w 279"/>
                <a:gd name="T3" fmla="*/ 0 h 336"/>
                <a:gd name="T4" fmla="*/ 250 w 279"/>
                <a:gd name="T5" fmla="*/ 80 h 336"/>
                <a:gd name="T6" fmla="*/ 240 w 279"/>
                <a:gd name="T7" fmla="*/ 74 h 336"/>
                <a:gd name="T8" fmla="*/ 235 w 279"/>
                <a:gd name="T9" fmla="*/ 57 h 336"/>
                <a:gd name="T10" fmla="*/ 195 w 279"/>
                <a:gd name="T11" fmla="*/ 26 h 336"/>
                <a:gd name="T12" fmla="*/ 94 w 279"/>
                <a:gd name="T13" fmla="*/ 25 h 336"/>
                <a:gd name="T14" fmla="*/ 93 w 279"/>
                <a:gd name="T15" fmla="*/ 145 h 336"/>
                <a:gd name="T16" fmla="*/ 125 w 279"/>
                <a:gd name="T17" fmla="*/ 145 h 336"/>
                <a:gd name="T18" fmla="*/ 175 w 279"/>
                <a:gd name="T19" fmla="*/ 145 h 336"/>
                <a:gd name="T20" fmla="*/ 210 w 279"/>
                <a:gd name="T21" fmla="*/ 120 h 336"/>
                <a:gd name="T22" fmla="*/ 217 w 279"/>
                <a:gd name="T23" fmla="*/ 108 h 336"/>
                <a:gd name="T24" fmla="*/ 222 w 279"/>
                <a:gd name="T25" fmla="*/ 119 h 336"/>
                <a:gd name="T26" fmla="*/ 217 w 279"/>
                <a:gd name="T27" fmla="*/ 206 h 336"/>
                <a:gd name="T28" fmla="*/ 211 w 279"/>
                <a:gd name="T29" fmla="*/ 197 h 336"/>
                <a:gd name="T30" fmla="*/ 174 w 279"/>
                <a:gd name="T31" fmla="*/ 171 h 336"/>
                <a:gd name="T32" fmla="*/ 91 w 279"/>
                <a:gd name="T33" fmla="*/ 171 h 336"/>
                <a:gd name="T34" fmla="*/ 90 w 279"/>
                <a:gd name="T35" fmla="*/ 192 h 336"/>
                <a:gd name="T36" fmla="*/ 90 w 279"/>
                <a:gd name="T37" fmla="*/ 278 h 336"/>
                <a:gd name="T38" fmla="*/ 91 w 279"/>
                <a:gd name="T39" fmla="*/ 294 h 336"/>
                <a:gd name="T40" fmla="*/ 110 w 279"/>
                <a:gd name="T41" fmla="*/ 311 h 336"/>
                <a:gd name="T42" fmla="*/ 200 w 279"/>
                <a:gd name="T43" fmla="*/ 310 h 336"/>
                <a:gd name="T44" fmla="*/ 263 w 279"/>
                <a:gd name="T45" fmla="*/ 260 h 336"/>
                <a:gd name="T46" fmla="*/ 279 w 279"/>
                <a:gd name="T47" fmla="*/ 247 h 336"/>
                <a:gd name="T48" fmla="*/ 252 w 279"/>
                <a:gd name="T49" fmla="*/ 336 h 336"/>
                <a:gd name="T50" fmla="*/ 0 w 279"/>
                <a:gd name="T51" fmla="*/ 336 h 336"/>
                <a:gd name="T52" fmla="*/ 10 w 279"/>
                <a:gd name="T53" fmla="*/ 326 h 336"/>
                <a:gd name="T54" fmla="*/ 34 w 279"/>
                <a:gd name="T55" fmla="*/ 290 h 336"/>
                <a:gd name="T56" fmla="*/ 34 w 279"/>
                <a:gd name="T57" fmla="*/ 48 h 336"/>
                <a:gd name="T58" fmla="*/ 9 w 279"/>
                <a:gd name="T59" fmla="*/ 11 h 336"/>
                <a:gd name="T60" fmla="*/ 2 w 279"/>
                <a:gd name="T61" fmla="*/ 4 h 336"/>
                <a:gd name="T62" fmla="*/ 4 w 279"/>
                <a:gd name="T6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6">
                  <a:moveTo>
                    <a:pt x="4" y="0"/>
                  </a:moveTo>
                  <a:cubicBezTo>
                    <a:pt x="83" y="0"/>
                    <a:pt x="162" y="0"/>
                    <a:pt x="244" y="0"/>
                  </a:cubicBezTo>
                  <a:cubicBezTo>
                    <a:pt x="246" y="26"/>
                    <a:pt x="247" y="51"/>
                    <a:pt x="250" y="80"/>
                  </a:cubicBezTo>
                  <a:cubicBezTo>
                    <a:pt x="245" y="77"/>
                    <a:pt x="241" y="76"/>
                    <a:pt x="240" y="74"/>
                  </a:cubicBezTo>
                  <a:cubicBezTo>
                    <a:pt x="238" y="68"/>
                    <a:pt x="237" y="62"/>
                    <a:pt x="235" y="57"/>
                  </a:cubicBezTo>
                  <a:cubicBezTo>
                    <a:pt x="228" y="38"/>
                    <a:pt x="216" y="26"/>
                    <a:pt x="195" y="26"/>
                  </a:cubicBezTo>
                  <a:cubicBezTo>
                    <a:pt x="162" y="25"/>
                    <a:pt x="128" y="25"/>
                    <a:pt x="94" y="25"/>
                  </a:cubicBezTo>
                  <a:cubicBezTo>
                    <a:pt x="90" y="40"/>
                    <a:pt x="89" y="119"/>
                    <a:pt x="93" y="145"/>
                  </a:cubicBezTo>
                  <a:cubicBezTo>
                    <a:pt x="103" y="145"/>
                    <a:pt x="114" y="145"/>
                    <a:pt x="125" y="145"/>
                  </a:cubicBezTo>
                  <a:cubicBezTo>
                    <a:pt x="142" y="145"/>
                    <a:pt x="159" y="146"/>
                    <a:pt x="175" y="145"/>
                  </a:cubicBezTo>
                  <a:cubicBezTo>
                    <a:pt x="198" y="145"/>
                    <a:pt x="203" y="141"/>
                    <a:pt x="210" y="120"/>
                  </a:cubicBezTo>
                  <a:cubicBezTo>
                    <a:pt x="211" y="117"/>
                    <a:pt x="214" y="114"/>
                    <a:pt x="217" y="108"/>
                  </a:cubicBezTo>
                  <a:cubicBezTo>
                    <a:pt x="219" y="113"/>
                    <a:pt x="222" y="116"/>
                    <a:pt x="222" y="119"/>
                  </a:cubicBezTo>
                  <a:cubicBezTo>
                    <a:pt x="225" y="150"/>
                    <a:pt x="223" y="194"/>
                    <a:pt x="217" y="206"/>
                  </a:cubicBezTo>
                  <a:cubicBezTo>
                    <a:pt x="214" y="203"/>
                    <a:pt x="212" y="200"/>
                    <a:pt x="211" y="197"/>
                  </a:cubicBezTo>
                  <a:cubicBezTo>
                    <a:pt x="203" y="176"/>
                    <a:pt x="196" y="171"/>
                    <a:pt x="174" y="171"/>
                  </a:cubicBezTo>
                  <a:cubicBezTo>
                    <a:pt x="147" y="170"/>
                    <a:pt x="120" y="171"/>
                    <a:pt x="91" y="171"/>
                  </a:cubicBezTo>
                  <a:cubicBezTo>
                    <a:pt x="91" y="179"/>
                    <a:pt x="90" y="186"/>
                    <a:pt x="90" y="192"/>
                  </a:cubicBezTo>
                  <a:cubicBezTo>
                    <a:pt x="90" y="221"/>
                    <a:pt x="90" y="249"/>
                    <a:pt x="90" y="278"/>
                  </a:cubicBezTo>
                  <a:cubicBezTo>
                    <a:pt x="90" y="283"/>
                    <a:pt x="90" y="289"/>
                    <a:pt x="91" y="294"/>
                  </a:cubicBezTo>
                  <a:cubicBezTo>
                    <a:pt x="93" y="306"/>
                    <a:pt x="98" y="310"/>
                    <a:pt x="110" y="311"/>
                  </a:cubicBezTo>
                  <a:cubicBezTo>
                    <a:pt x="140" y="311"/>
                    <a:pt x="170" y="312"/>
                    <a:pt x="200" y="310"/>
                  </a:cubicBezTo>
                  <a:cubicBezTo>
                    <a:pt x="232" y="308"/>
                    <a:pt x="251" y="288"/>
                    <a:pt x="263" y="260"/>
                  </a:cubicBezTo>
                  <a:cubicBezTo>
                    <a:pt x="266" y="254"/>
                    <a:pt x="265" y="244"/>
                    <a:pt x="279" y="247"/>
                  </a:cubicBezTo>
                  <a:cubicBezTo>
                    <a:pt x="273" y="277"/>
                    <a:pt x="260" y="305"/>
                    <a:pt x="252" y="336"/>
                  </a:cubicBezTo>
                  <a:cubicBezTo>
                    <a:pt x="169" y="336"/>
                    <a:pt x="87" y="336"/>
                    <a:pt x="0" y="336"/>
                  </a:cubicBezTo>
                  <a:cubicBezTo>
                    <a:pt x="5" y="331"/>
                    <a:pt x="7" y="327"/>
                    <a:pt x="10" y="326"/>
                  </a:cubicBezTo>
                  <a:cubicBezTo>
                    <a:pt x="29" y="321"/>
                    <a:pt x="34" y="307"/>
                    <a:pt x="34" y="290"/>
                  </a:cubicBezTo>
                  <a:cubicBezTo>
                    <a:pt x="34" y="209"/>
                    <a:pt x="34" y="129"/>
                    <a:pt x="34" y="48"/>
                  </a:cubicBezTo>
                  <a:cubicBezTo>
                    <a:pt x="34" y="30"/>
                    <a:pt x="29" y="15"/>
                    <a:pt x="9" y="11"/>
                  </a:cubicBezTo>
                  <a:cubicBezTo>
                    <a:pt x="6" y="10"/>
                    <a:pt x="4" y="6"/>
                    <a:pt x="2" y="4"/>
                  </a:cubicBezTo>
                  <a:cubicBezTo>
                    <a:pt x="3" y="2"/>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0">
              <a:extLst>
                <a:ext uri="{FF2B5EF4-FFF2-40B4-BE49-F238E27FC236}">
                  <a16:creationId xmlns:a16="http://schemas.microsoft.com/office/drawing/2014/main" id="{D945C111-509A-4044-96BF-05E96121D8B7}"/>
                </a:ext>
              </a:extLst>
            </p:cNvPr>
            <p:cNvSpPr>
              <a:spLocks/>
            </p:cNvSpPr>
            <p:nvPr userDrawn="1"/>
          </p:nvSpPr>
          <p:spPr bwMode="auto">
            <a:xfrm>
              <a:off x="5232829" y="2765370"/>
              <a:ext cx="158179" cy="191510"/>
            </a:xfrm>
            <a:custGeom>
              <a:avLst/>
              <a:gdLst>
                <a:gd name="T0" fmla="*/ 279 w 279"/>
                <a:gd name="T1" fmla="*/ 246 h 339"/>
                <a:gd name="T2" fmla="*/ 251 w 279"/>
                <a:gd name="T3" fmla="*/ 339 h 339"/>
                <a:gd name="T4" fmla="*/ 125 w 279"/>
                <a:gd name="T5" fmla="*/ 339 h 339"/>
                <a:gd name="T6" fmla="*/ 1 w 279"/>
                <a:gd name="T7" fmla="*/ 339 h 339"/>
                <a:gd name="T8" fmla="*/ 1 w 279"/>
                <a:gd name="T9" fmla="*/ 334 h 339"/>
                <a:gd name="T10" fmla="*/ 8 w 279"/>
                <a:gd name="T11" fmla="*/ 328 h 339"/>
                <a:gd name="T12" fmla="*/ 33 w 279"/>
                <a:gd name="T13" fmla="*/ 294 h 339"/>
                <a:gd name="T14" fmla="*/ 33 w 279"/>
                <a:gd name="T15" fmla="*/ 190 h 339"/>
                <a:gd name="T16" fmla="*/ 33 w 279"/>
                <a:gd name="T17" fmla="*/ 52 h 339"/>
                <a:gd name="T18" fmla="*/ 5 w 279"/>
                <a:gd name="T19" fmla="*/ 12 h 339"/>
                <a:gd name="T20" fmla="*/ 0 w 279"/>
                <a:gd name="T21" fmla="*/ 8 h 339"/>
                <a:gd name="T22" fmla="*/ 7 w 279"/>
                <a:gd name="T23" fmla="*/ 1 h 339"/>
                <a:gd name="T24" fmla="*/ 18 w 279"/>
                <a:gd name="T25" fmla="*/ 1 h 339"/>
                <a:gd name="T26" fmla="*/ 226 w 279"/>
                <a:gd name="T27" fmla="*/ 1 h 339"/>
                <a:gd name="T28" fmla="*/ 242 w 279"/>
                <a:gd name="T29" fmla="*/ 2 h 339"/>
                <a:gd name="T30" fmla="*/ 247 w 279"/>
                <a:gd name="T31" fmla="*/ 79 h 339"/>
                <a:gd name="T32" fmla="*/ 243 w 279"/>
                <a:gd name="T33" fmla="*/ 81 h 339"/>
                <a:gd name="T34" fmla="*/ 237 w 279"/>
                <a:gd name="T35" fmla="*/ 68 h 339"/>
                <a:gd name="T36" fmla="*/ 184 w 279"/>
                <a:gd name="T37" fmla="*/ 27 h 339"/>
                <a:gd name="T38" fmla="*/ 108 w 279"/>
                <a:gd name="T39" fmla="*/ 27 h 339"/>
                <a:gd name="T40" fmla="*/ 90 w 279"/>
                <a:gd name="T41" fmla="*/ 28 h 339"/>
                <a:gd name="T42" fmla="*/ 90 w 279"/>
                <a:gd name="T43" fmla="*/ 147 h 339"/>
                <a:gd name="T44" fmla="*/ 121 w 279"/>
                <a:gd name="T45" fmla="*/ 147 h 339"/>
                <a:gd name="T46" fmla="*/ 173 w 279"/>
                <a:gd name="T47" fmla="*/ 147 h 339"/>
                <a:gd name="T48" fmla="*/ 209 w 279"/>
                <a:gd name="T49" fmla="*/ 120 h 339"/>
                <a:gd name="T50" fmla="*/ 212 w 279"/>
                <a:gd name="T51" fmla="*/ 111 h 339"/>
                <a:gd name="T52" fmla="*/ 219 w 279"/>
                <a:gd name="T53" fmla="*/ 119 h 339"/>
                <a:gd name="T54" fmla="*/ 219 w 279"/>
                <a:gd name="T55" fmla="*/ 201 h 339"/>
                <a:gd name="T56" fmla="*/ 213 w 279"/>
                <a:gd name="T57" fmla="*/ 210 h 339"/>
                <a:gd name="T58" fmla="*/ 208 w 279"/>
                <a:gd name="T59" fmla="*/ 195 h 339"/>
                <a:gd name="T60" fmla="*/ 183 w 279"/>
                <a:gd name="T61" fmla="*/ 173 h 339"/>
                <a:gd name="T62" fmla="*/ 90 w 279"/>
                <a:gd name="T63" fmla="*/ 173 h 339"/>
                <a:gd name="T64" fmla="*/ 89 w 279"/>
                <a:gd name="T65" fmla="*/ 188 h 339"/>
                <a:gd name="T66" fmla="*/ 89 w 279"/>
                <a:gd name="T67" fmla="*/ 286 h 339"/>
                <a:gd name="T68" fmla="*/ 116 w 279"/>
                <a:gd name="T69" fmla="*/ 313 h 339"/>
                <a:gd name="T70" fmla="*/ 182 w 279"/>
                <a:gd name="T71" fmla="*/ 313 h 339"/>
                <a:gd name="T72" fmla="*/ 264 w 279"/>
                <a:gd name="T73" fmla="*/ 259 h 339"/>
                <a:gd name="T74" fmla="*/ 279 w 279"/>
                <a:gd name="T75" fmla="*/ 24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9" h="339">
                  <a:moveTo>
                    <a:pt x="279" y="246"/>
                  </a:moveTo>
                  <a:cubicBezTo>
                    <a:pt x="269" y="279"/>
                    <a:pt x="261" y="308"/>
                    <a:pt x="251" y="339"/>
                  </a:cubicBezTo>
                  <a:cubicBezTo>
                    <a:pt x="209" y="339"/>
                    <a:pt x="167" y="339"/>
                    <a:pt x="125" y="339"/>
                  </a:cubicBezTo>
                  <a:cubicBezTo>
                    <a:pt x="84" y="339"/>
                    <a:pt x="43" y="339"/>
                    <a:pt x="1" y="339"/>
                  </a:cubicBezTo>
                  <a:cubicBezTo>
                    <a:pt x="1" y="337"/>
                    <a:pt x="1" y="335"/>
                    <a:pt x="1" y="334"/>
                  </a:cubicBezTo>
                  <a:cubicBezTo>
                    <a:pt x="3" y="332"/>
                    <a:pt x="5" y="329"/>
                    <a:pt x="8" y="328"/>
                  </a:cubicBezTo>
                  <a:cubicBezTo>
                    <a:pt x="29" y="320"/>
                    <a:pt x="33" y="316"/>
                    <a:pt x="33" y="294"/>
                  </a:cubicBezTo>
                  <a:cubicBezTo>
                    <a:pt x="33" y="259"/>
                    <a:pt x="33" y="224"/>
                    <a:pt x="33" y="190"/>
                  </a:cubicBezTo>
                  <a:cubicBezTo>
                    <a:pt x="33" y="144"/>
                    <a:pt x="33" y="98"/>
                    <a:pt x="33" y="52"/>
                  </a:cubicBezTo>
                  <a:cubicBezTo>
                    <a:pt x="33" y="25"/>
                    <a:pt x="30" y="22"/>
                    <a:pt x="5" y="12"/>
                  </a:cubicBezTo>
                  <a:cubicBezTo>
                    <a:pt x="4" y="11"/>
                    <a:pt x="2" y="10"/>
                    <a:pt x="0" y="8"/>
                  </a:cubicBezTo>
                  <a:cubicBezTo>
                    <a:pt x="2" y="5"/>
                    <a:pt x="4" y="2"/>
                    <a:pt x="7" y="1"/>
                  </a:cubicBezTo>
                  <a:cubicBezTo>
                    <a:pt x="10" y="0"/>
                    <a:pt x="14" y="1"/>
                    <a:pt x="18" y="1"/>
                  </a:cubicBezTo>
                  <a:cubicBezTo>
                    <a:pt x="88" y="1"/>
                    <a:pt x="157" y="1"/>
                    <a:pt x="226" y="1"/>
                  </a:cubicBezTo>
                  <a:cubicBezTo>
                    <a:pt x="231" y="1"/>
                    <a:pt x="236" y="1"/>
                    <a:pt x="242" y="2"/>
                  </a:cubicBezTo>
                  <a:cubicBezTo>
                    <a:pt x="244" y="28"/>
                    <a:pt x="248" y="53"/>
                    <a:pt x="247" y="79"/>
                  </a:cubicBezTo>
                  <a:cubicBezTo>
                    <a:pt x="246" y="80"/>
                    <a:pt x="244" y="80"/>
                    <a:pt x="243" y="81"/>
                  </a:cubicBezTo>
                  <a:cubicBezTo>
                    <a:pt x="241" y="76"/>
                    <a:pt x="238" y="73"/>
                    <a:pt x="237" y="68"/>
                  </a:cubicBezTo>
                  <a:cubicBezTo>
                    <a:pt x="228" y="38"/>
                    <a:pt x="215" y="27"/>
                    <a:pt x="184" y="27"/>
                  </a:cubicBezTo>
                  <a:cubicBezTo>
                    <a:pt x="159" y="27"/>
                    <a:pt x="134" y="27"/>
                    <a:pt x="108" y="27"/>
                  </a:cubicBezTo>
                  <a:cubicBezTo>
                    <a:pt x="103" y="27"/>
                    <a:pt x="97" y="28"/>
                    <a:pt x="90" y="28"/>
                  </a:cubicBezTo>
                  <a:cubicBezTo>
                    <a:pt x="90" y="68"/>
                    <a:pt x="90" y="106"/>
                    <a:pt x="90" y="147"/>
                  </a:cubicBezTo>
                  <a:cubicBezTo>
                    <a:pt x="101" y="147"/>
                    <a:pt x="111" y="147"/>
                    <a:pt x="121" y="147"/>
                  </a:cubicBezTo>
                  <a:cubicBezTo>
                    <a:pt x="139" y="147"/>
                    <a:pt x="156" y="147"/>
                    <a:pt x="173" y="147"/>
                  </a:cubicBezTo>
                  <a:cubicBezTo>
                    <a:pt x="196" y="147"/>
                    <a:pt x="203" y="142"/>
                    <a:pt x="209" y="120"/>
                  </a:cubicBezTo>
                  <a:cubicBezTo>
                    <a:pt x="209" y="118"/>
                    <a:pt x="211" y="116"/>
                    <a:pt x="212" y="111"/>
                  </a:cubicBezTo>
                  <a:cubicBezTo>
                    <a:pt x="215" y="115"/>
                    <a:pt x="219" y="117"/>
                    <a:pt x="219" y="119"/>
                  </a:cubicBezTo>
                  <a:cubicBezTo>
                    <a:pt x="219" y="147"/>
                    <a:pt x="219" y="174"/>
                    <a:pt x="219" y="201"/>
                  </a:cubicBezTo>
                  <a:cubicBezTo>
                    <a:pt x="219" y="203"/>
                    <a:pt x="216" y="205"/>
                    <a:pt x="213" y="210"/>
                  </a:cubicBezTo>
                  <a:cubicBezTo>
                    <a:pt x="211" y="203"/>
                    <a:pt x="209" y="199"/>
                    <a:pt x="208" y="195"/>
                  </a:cubicBezTo>
                  <a:cubicBezTo>
                    <a:pt x="205" y="182"/>
                    <a:pt x="196" y="174"/>
                    <a:pt x="183" y="173"/>
                  </a:cubicBezTo>
                  <a:cubicBezTo>
                    <a:pt x="152" y="172"/>
                    <a:pt x="122" y="173"/>
                    <a:pt x="90" y="173"/>
                  </a:cubicBezTo>
                  <a:cubicBezTo>
                    <a:pt x="90" y="179"/>
                    <a:pt x="89" y="183"/>
                    <a:pt x="89" y="188"/>
                  </a:cubicBezTo>
                  <a:cubicBezTo>
                    <a:pt x="89" y="221"/>
                    <a:pt x="88" y="253"/>
                    <a:pt x="89" y="286"/>
                  </a:cubicBezTo>
                  <a:cubicBezTo>
                    <a:pt x="89" y="308"/>
                    <a:pt x="94" y="313"/>
                    <a:pt x="116" y="313"/>
                  </a:cubicBezTo>
                  <a:cubicBezTo>
                    <a:pt x="138" y="313"/>
                    <a:pt x="160" y="313"/>
                    <a:pt x="182" y="313"/>
                  </a:cubicBezTo>
                  <a:cubicBezTo>
                    <a:pt x="226" y="313"/>
                    <a:pt x="247" y="299"/>
                    <a:pt x="264" y="259"/>
                  </a:cubicBezTo>
                  <a:cubicBezTo>
                    <a:pt x="266" y="252"/>
                    <a:pt x="266" y="252"/>
                    <a:pt x="279"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
              <a:extLst>
                <a:ext uri="{FF2B5EF4-FFF2-40B4-BE49-F238E27FC236}">
                  <a16:creationId xmlns:a16="http://schemas.microsoft.com/office/drawing/2014/main" id="{DCC1DFDC-4D13-4DAB-A045-A75BBD19CDB8}"/>
                </a:ext>
              </a:extLst>
            </p:cNvPr>
            <p:cNvSpPr>
              <a:spLocks/>
            </p:cNvSpPr>
            <p:nvPr userDrawn="1"/>
          </p:nvSpPr>
          <p:spPr bwMode="auto">
            <a:xfrm>
              <a:off x="5730528" y="2414552"/>
              <a:ext cx="158744" cy="192075"/>
            </a:xfrm>
            <a:custGeom>
              <a:avLst/>
              <a:gdLst>
                <a:gd name="T0" fmla="*/ 281 w 281"/>
                <a:gd name="T1" fmla="*/ 245 h 339"/>
                <a:gd name="T2" fmla="*/ 251 w 281"/>
                <a:gd name="T3" fmla="*/ 339 h 339"/>
                <a:gd name="T4" fmla="*/ 232 w 281"/>
                <a:gd name="T5" fmla="*/ 339 h 339"/>
                <a:gd name="T6" fmla="*/ 20 w 281"/>
                <a:gd name="T7" fmla="*/ 339 h 339"/>
                <a:gd name="T8" fmla="*/ 5 w 281"/>
                <a:gd name="T9" fmla="*/ 338 h 339"/>
                <a:gd name="T10" fmla="*/ 0 w 281"/>
                <a:gd name="T11" fmla="*/ 330 h 339"/>
                <a:gd name="T12" fmla="*/ 8 w 281"/>
                <a:gd name="T13" fmla="*/ 327 h 339"/>
                <a:gd name="T14" fmla="*/ 32 w 281"/>
                <a:gd name="T15" fmla="*/ 300 h 339"/>
                <a:gd name="T16" fmla="*/ 34 w 281"/>
                <a:gd name="T17" fmla="*/ 274 h 339"/>
                <a:gd name="T18" fmla="*/ 34 w 281"/>
                <a:gd name="T19" fmla="*/ 67 h 339"/>
                <a:gd name="T20" fmla="*/ 34 w 281"/>
                <a:gd name="T21" fmla="*/ 65 h 339"/>
                <a:gd name="T22" fmla="*/ 1 w 281"/>
                <a:gd name="T23" fmla="*/ 9 h 339"/>
                <a:gd name="T24" fmla="*/ 17 w 281"/>
                <a:gd name="T25" fmla="*/ 4 h 339"/>
                <a:gd name="T26" fmla="*/ 195 w 281"/>
                <a:gd name="T27" fmla="*/ 3 h 339"/>
                <a:gd name="T28" fmla="*/ 243 w 281"/>
                <a:gd name="T29" fmla="*/ 3 h 339"/>
                <a:gd name="T30" fmla="*/ 249 w 281"/>
                <a:gd name="T31" fmla="*/ 79 h 339"/>
                <a:gd name="T32" fmla="*/ 246 w 281"/>
                <a:gd name="T33" fmla="*/ 81 h 339"/>
                <a:gd name="T34" fmla="*/ 238 w 281"/>
                <a:gd name="T35" fmla="*/ 72 h 339"/>
                <a:gd name="T36" fmla="*/ 229 w 281"/>
                <a:gd name="T37" fmla="*/ 48 h 339"/>
                <a:gd name="T38" fmla="*/ 199 w 281"/>
                <a:gd name="T39" fmla="*/ 28 h 339"/>
                <a:gd name="T40" fmla="*/ 91 w 281"/>
                <a:gd name="T41" fmla="*/ 28 h 339"/>
                <a:gd name="T42" fmla="*/ 91 w 281"/>
                <a:gd name="T43" fmla="*/ 147 h 339"/>
                <a:gd name="T44" fmla="*/ 122 w 281"/>
                <a:gd name="T45" fmla="*/ 147 h 339"/>
                <a:gd name="T46" fmla="*/ 176 w 281"/>
                <a:gd name="T47" fmla="*/ 147 h 339"/>
                <a:gd name="T48" fmla="*/ 208 w 281"/>
                <a:gd name="T49" fmla="*/ 124 h 339"/>
                <a:gd name="T50" fmla="*/ 214 w 281"/>
                <a:gd name="T51" fmla="*/ 111 h 339"/>
                <a:gd name="T52" fmla="*/ 214 w 281"/>
                <a:gd name="T53" fmla="*/ 210 h 339"/>
                <a:gd name="T54" fmla="*/ 207 w 281"/>
                <a:gd name="T55" fmla="*/ 194 h 339"/>
                <a:gd name="T56" fmla="*/ 181 w 281"/>
                <a:gd name="T57" fmla="*/ 175 h 339"/>
                <a:gd name="T58" fmla="*/ 98 w 281"/>
                <a:gd name="T59" fmla="*/ 176 h 339"/>
                <a:gd name="T60" fmla="*/ 91 w 281"/>
                <a:gd name="T61" fmla="*/ 177 h 339"/>
                <a:gd name="T62" fmla="*/ 90 w 281"/>
                <a:gd name="T63" fmla="*/ 193 h 339"/>
                <a:gd name="T64" fmla="*/ 90 w 281"/>
                <a:gd name="T65" fmla="*/ 289 h 339"/>
                <a:gd name="T66" fmla="*/ 114 w 281"/>
                <a:gd name="T67" fmla="*/ 313 h 339"/>
                <a:gd name="T68" fmla="*/ 190 w 281"/>
                <a:gd name="T69" fmla="*/ 313 h 339"/>
                <a:gd name="T70" fmla="*/ 261 w 281"/>
                <a:gd name="T71" fmla="*/ 265 h 339"/>
                <a:gd name="T72" fmla="*/ 267 w 281"/>
                <a:gd name="T73" fmla="*/ 252 h 339"/>
                <a:gd name="T74" fmla="*/ 281 w 281"/>
                <a:gd name="T75" fmla="*/ 24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1" h="339">
                  <a:moveTo>
                    <a:pt x="281" y="245"/>
                  </a:moveTo>
                  <a:cubicBezTo>
                    <a:pt x="270" y="279"/>
                    <a:pt x="261" y="309"/>
                    <a:pt x="251" y="339"/>
                  </a:cubicBezTo>
                  <a:cubicBezTo>
                    <a:pt x="244" y="339"/>
                    <a:pt x="238" y="339"/>
                    <a:pt x="232" y="339"/>
                  </a:cubicBezTo>
                  <a:cubicBezTo>
                    <a:pt x="162" y="339"/>
                    <a:pt x="91" y="339"/>
                    <a:pt x="20" y="339"/>
                  </a:cubicBezTo>
                  <a:cubicBezTo>
                    <a:pt x="15" y="339"/>
                    <a:pt x="10" y="339"/>
                    <a:pt x="5" y="338"/>
                  </a:cubicBezTo>
                  <a:cubicBezTo>
                    <a:pt x="3" y="338"/>
                    <a:pt x="2" y="333"/>
                    <a:pt x="0" y="330"/>
                  </a:cubicBezTo>
                  <a:cubicBezTo>
                    <a:pt x="4" y="329"/>
                    <a:pt x="6" y="328"/>
                    <a:pt x="8" y="327"/>
                  </a:cubicBezTo>
                  <a:cubicBezTo>
                    <a:pt x="25" y="323"/>
                    <a:pt x="31" y="317"/>
                    <a:pt x="32" y="300"/>
                  </a:cubicBezTo>
                  <a:cubicBezTo>
                    <a:pt x="33" y="292"/>
                    <a:pt x="34" y="283"/>
                    <a:pt x="34" y="274"/>
                  </a:cubicBezTo>
                  <a:cubicBezTo>
                    <a:pt x="34" y="205"/>
                    <a:pt x="34" y="136"/>
                    <a:pt x="34" y="67"/>
                  </a:cubicBezTo>
                  <a:cubicBezTo>
                    <a:pt x="34" y="66"/>
                    <a:pt x="34" y="65"/>
                    <a:pt x="34" y="65"/>
                  </a:cubicBezTo>
                  <a:cubicBezTo>
                    <a:pt x="34" y="27"/>
                    <a:pt x="32" y="25"/>
                    <a:pt x="1" y="9"/>
                  </a:cubicBezTo>
                  <a:cubicBezTo>
                    <a:pt x="4" y="0"/>
                    <a:pt x="12" y="4"/>
                    <a:pt x="17" y="4"/>
                  </a:cubicBezTo>
                  <a:cubicBezTo>
                    <a:pt x="77" y="3"/>
                    <a:pt x="136" y="3"/>
                    <a:pt x="195" y="3"/>
                  </a:cubicBezTo>
                  <a:cubicBezTo>
                    <a:pt x="211" y="3"/>
                    <a:pt x="226" y="3"/>
                    <a:pt x="243" y="3"/>
                  </a:cubicBezTo>
                  <a:cubicBezTo>
                    <a:pt x="245" y="29"/>
                    <a:pt x="247" y="54"/>
                    <a:pt x="249" y="79"/>
                  </a:cubicBezTo>
                  <a:cubicBezTo>
                    <a:pt x="248" y="79"/>
                    <a:pt x="247" y="80"/>
                    <a:pt x="246" y="81"/>
                  </a:cubicBezTo>
                  <a:cubicBezTo>
                    <a:pt x="243" y="78"/>
                    <a:pt x="240" y="76"/>
                    <a:pt x="238" y="72"/>
                  </a:cubicBezTo>
                  <a:cubicBezTo>
                    <a:pt x="235" y="65"/>
                    <a:pt x="233" y="56"/>
                    <a:pt x="229" y="48"/>
                  </a:cubicBezTo>
                  <a:cubicBezTo>
                    <a:pt x="223" y="36"/>
                    <a:pt x="212" y="28"/>
                    <a:pt x="199" y="28"/>
                  </a:cubicBezTo>
                  <a:cubicBezTo>
                    <a:pt x="163" y="27"/>
                    <a:pt x="128" y="28"/>
                    <a:pt x="91" y="28"/>
                  </a:cubicBezTo>
                  <a:cubicBezTo>
                    <a:pt x="91" y="68"/>
                    <a:pt x="91" y="106"/>
                    <a:pt x="91" y="147"/>
                  </a:cubicBezTo>
                  <a:cubicBezTo>
                    <a:pt x="102" y="147"/>
                    <a:pt x="112" y="147"/>
                    <a:pt x="122" y="147"/>
                  </a:cubicBezTo>
                  <a:cubicBezTo>
                    <a:pt x="140" y="147"/>
                    <a:pt x="158" y="147"/>
                    <a:pt x="176" y="147"/>
                  </a:cubicBezTo>
                  <a:cubicBezTo>
                    <a:pt x="196" y="147"/>
                    <a:pt x="202" y="142"/>
                    <a:pt x="208" y="124"/>
                  </a:cubicBezTo>
                  <a:cubicBezTo>
                    <a:pt x="210" y="120"/>
                    <a:pt x="212" y="117"/>
                    <a:pt x="214" y="111"/>
                  </a:cubicBezTo>
                  <a:cubicBezTo>
                    <a:pt x="222" y="126"/>
                    <a:pt x="223" y="193"/>
                    <a:pt x="214" y="210"/>
                  </a:cubicBezTo>
                  <a:cubicBezTo>
                    <a:pt x="211" y="203"/>
                    <a:pt x="209" y="199"/>
                    <a:pt x="207" y="194"/>
                  </a:cubicBezTo>
                  <a:cubicBezTo>
                    <a:pt x="202" y="178"/>
                    <a:pt x="198" y="175"/>
                    <a:pt x="181" y="175"/>
                  </a:cubicBezTo>
                  <a:cubicBezTo>
                    <a:pt x="153" y="175"/>
                    <a:pt x="125" y="175"/>
                    <a:pt x="98" y="176"/>
                  </a:cubicBezTo>
                  <a:cubicBezTo>
                    <a:pt x="96" y="176"/>
                    <a:pt x="94" y="177"/>
                    <a:pt x="91" y="177"/>
                  </a:cubicBezTo>
                  <a:cubicBezTo>
                    <a:pt x="90" y="182"/>
                    <a:pt x="90" y="188"/>
                    <a:pt x="90" y="193"/>
                  </a:cubicBezTo>
                  <a:cubicBezTo>
                    <a:pt x="90" y="225"/>
                    <a:pt x="89" y="257"/>
                    <a:pt x="90" y="289"/>
                  </a:cubicBezTo>
                  <a:cubicBezTo>
                    <a:pt x="90" y="307"/>
                    <a:pt x="96" y="312"/>
                    <a:pt x="114" y="313"/>
                  </a:cubicBezTo>
                  <a:cubicBezTo>
                    <a:pt x="139" y="313"/>
                    <a:pt x="164" y="313"/>
                    <a:pt x="190" y="313"/>
                  </a:cubicBezTo>
                  <a:cubicBezTo>
                    <a:pt x="224" y="313"/>
                    <a:pt x="248" y="297"/>
                    <a:pt x="261" y="265"/>
                  </a:cubicBezTo>
                  <a:cubicBezTo>
                    <a:pt x="263" y="261"/>
                    <a:pt x="264" y="256"/>
                    <a:pt x="267" y="252"/>
                  </a:cubicBezTo>
                  <a:cubicBezTo>
                    <a:pt x="269" y="250"/>
                    <a:pt x="274" y="249"/>
                    <a:pt x="281"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2">
              <a:extLst>
                <a:ext uri="{FF2B5EF4-FFF2-40B4-BE49-F238E27FC236}">
                  <a16:creationId xmlns:a16="http://schemas.microsoft.com/office/drawing/2014/main" id="{48EC0D06-F52A-4FCB-8B34-9521F3E10A7B}"/>
                </a:ext>
              </a:extLst>
            </p:cNvPr>
            <p:cNvSpPr>
              <a:spLocks/>
            </p:cNvSpPr>
            <p:nvPr userDrawn="1"/>
          </p:nvSpPr>
          <p:spPr bwMode="auto">
            <a:xfrm>
              <a:off x="4717052" y="2416812"/>
              <a:ext cx="158179" cy="189250"/>
            </a:xfrm>
            <a:custGeom>
              <a:avLst/>
              <a:gdLst>
                <a:gd name="T0" fmla="*/ 88 w 279"/>
                <a:gd name="T1" fmla="*/ 171 h 334"/>
                <a:gd name="T2" fmla="*/ 88 w 279"/>
                <a:gd name="T3" fmla="*/ 285 h 334"/>
                <a:gd name="T4" fmla="*/ 114 w 279"/>
                <a:gd name="T5" fmla="*/ 309 h 334"/>
                <a:gd name="T6" fmla="*/ 186 w 279"/>
                <a:gd name="T7" fmla="*/ 309 h 334"/>
                <a:gd name="T8" fmla="*/ 261 w 279"/>
                <a:gd name="T9" fmla="*/ 259 h 334"/>
                <a:gd name="T10" fmla="*/ 267 w 279"/>
                <a:gd name="T11" fmla="*/ 247 h 334"/>
                <a:gd name="T12" fmla="*/ 279 w 279"/>
                <a:gd name="T13" fmla="*/ 242 h 334"/>
                <a:gd name="T14" fmla="*/ 251 w 279"/>
                <a:gd name="T15" fmla="*/ 334 h 334"/>
                <a:gd name="T16" fmla="*/ 2 w 279"/>
                <a:gd name="T17" fmla="*/ 333 h 334"/>
                <a:gd name="T18" fmla="*/ 0 w 279"/>
                <a:gd name="T19" fmla="*/ 328 h 334"/>
                <a:gd name="T20" fmla="*/ 4 w 279"/>
                <a:gd name="T21" fmla="*/ 324 h 334"/>
                <a:gd name="T22" fmla="*/ 32 w 279"/>
                <a:gd name="T23" fmla="*/ 289 h 334"/>
                <a:gd name="T24" fmla="*/ 32 w 279"/>
                <a:gd name="T25" fmla="*/ 44 h 334"/>
                <a:gd name="T26" fmla="*/ 8 w 279"/>
                <a:gd name="T27" fmla="*/ 10 h 334"/>
                <a:gd name="T28" fmla="*/ 1 w 279"/>
                <a:gd name="T29" fmla="*/ 6 h 334"/>
                <a:gd name="T30" fmla="*/ 0 w 279"/>
                <a:gd name="T31" fmla="*/ 3 h 334"/>
                <a:gd name="T32" fmla="*/ 4 w 279"/>
                <a:gd name="T33" fmla="*/ 0 h 334"/>
                <a:gd name="T34" fmla="*/ 242 w 279"/>
                <a:gd name="T35" fmla="*/ 0 h 334"/>
                <a:gd name="T36" fmla="*/ 246 w 279"/>
                <a:gd name="T37" fmla="*/ 75 h 334"/>
                <a:gd name="T38" fmla="*/ 241 w 279"/>
                <a:gd name="T39" fmla="*/ 77 h 334"/>
                <a:gd name="T40" fmla="*/ 236 w 279"/>
                <a:gd name="T41" fmla="*/ 61 h 334"/>
                <a:gd name="T42" fmla="*/ 187 w 279"/>
                <a:gd name="T43" fmla="*/ 23 h 334"/>
                <a:gd name="T44" fmla="*/ 91 w 279"/>
                <a:gd name="T45" fmla="*/ 23 h 334"/>
                <a:gd name="T46" fmla="*/ 90 w 279"/>
                <a:gd name="T47" fmla="*/ 143 h 334"/>
                <a:gd name="T48" fmla="*/ 137 w 279"/>
                <a:gd name="T49" fmla="*/ 143 h 334"/>
                <a:gd name="T50" fmla="*/ 163 w 279"/>
                <a:gd name="T51" fmla="*/ 143 h 334"/>
                <a:gd name="T52" fmla="*/ 209 w 279"/>
                <a:gd name="T53" fmla="*/ 113 h 334"/>
                <a:gd name="T54" fmla="*/ 216 w 279"/>
                <a:gd name="T55" fmla="*/ 108 h 334"/>
                <a:gd name="T56" fmla="*/ 217 w 279"/>
                <a:gd name="T57" fmla="*/ 202 h 334"/>
                <a:gd name="T58" fmla="*/ 207 w 279"/>
                <a:gd name="T59" fmla="*/ 194 h 334"/>
                <a:gd name="T60" fmla="*/ 176 w 279"/>
                <a:gd name="T61" fmla="*/ 171 h 334"/>
                <a:gd name="T62" fmla="*/ 88 w 279"/>
                <a:gd name="T63" fmla="*/ 1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4">
                  <a:moveTo>
                    <a:pt x="88" y="171"/>
                  </a:moveTo>
                  <a:cubicBezTo>
                    <a:pt x="88" y="211"/>
                    <a:pt x="87" y="248"/>
                    <a:pt x="88" y="285"/>
                  </a:cubicBezTo>
                  <a:cubicBezTo>
                    <a:pt x="88" y="304"/>
                    <a:pt x="94" y="308"/>
                    <a:pt x="114" y="309"/>
                  </a:cubicBezTo>
                  <a:cubicBezTo>
                    <a:pt x="138" y="309"/>
                    <a:pt x="162" y="309"/>
                    <a:pt x="186" y="309"/>
                  </a:cubicBezTo>
                  <a:cubicBezTo>
                    <a:pt x="222" y="309"/>
                    <a:pt x="247" y="292"/>
                    <a:pt x="261" y="259"/>
                  </a:cubicBezTo>
                  <a:cubicBezTo>
                    <a:pt x="263" y="255"/>
                    <a:pt x="264" y="250"/>
                    <a:pt x="267" y="247"/>
                  </a:cubicBezTo>
                  <a:cubicBezTo>
                    <a:pt x="268" y="245"/>
                    <a:pt x="272" y="244"/>
                    <a:pt x="279" y="242"/>
                  </a:cubicBezTo>
                  <a:cubicBezTo>
                    <a:pt x="269" y="275"/>
                    <a:pt x="260" y="304"/>
                    <a:pt x="251" y="334"/>
                  </a:cubicBezTo>
                  <a:cubicBezTo>
                    <a:pt x="167" y="334"/>
                    <a:pt x="85" y="334"/>
                    <a:pt x="2" y="333"/>
                  </a:cubicBezTo>
                  <a:cubicBezTo>
                    <a:pt x="2" y="333"/>
                    <a:pt x="1" y="330"/>
                    <a:pt x="0" y="328"/>
                  </a:cubicBezTo>
                  <a:cubicBezTo>
                    <a:pt x="1" y="327"/>
                    <a:pt x="2" y="325"/>
                    <a:pt x="4" y="324"/>
                  </a:cubicBezTo>
                  <a:cubicBezTo>
                    <a:pt x="27" y="317"/>
                    <a:pt x="32" y="312"/>
                    <a:pt x="32" y="289"/>
                  </a:cubicBezTo>
                  <a:cubicBezTo>
                    <a:pt x="32" y="207"/>
                    <a:pt x="32" y="125"/>
                    <a:pt x="32" y="44"/>
                  </a:cubicBezTo>
                  <a:cubicBezTo>
                    <a:pt x="32" y="26"/>
                    <a:pt x="26" y="14"/>
                    <a:pt x="8" y="10"/>
                  </a:cubicBezTo>
                  <a:cubicBezTo>
                    <a:pt x="5" y="9"/>
                    <a:pt x="3" y="7"/>
                    <a:pt x="1" y="6"/>
                  </a:cubicBezTo>
                  <a:cubicBezTo>
                    <a:pt x="1" y="5"/>
                    <a:pt x="1" y="5"/>
                    <a:pt x="0" y="3"/>
                  </a:cubicBezTo>
                  <a:cubicBezTo>
                    <a:pt x="2" y="2"/>
                    <a:pt x="3" y="0"/>
                    <a:pt x="4" y="0"/>
                  </a:cubicBezTo>
                  <a:cubicBezTo>
                    <a:pt x="83" y="0"/>
                    <a:pt x="161" y="0"/>
                    <a:pt x="242" y="0"/>
                  </a:cubicBezTo>
                  <a:cubicBezTo>
                    <a:pt x="243" y="26"/>
                    <a:pt x="249" y="50"/>
                    <a:pt x="246" y="75"/>
                  </a:cubicBezTo>
                  <a:cubicBezTo>
                    <a:pt x="244" y="76"/>
                    <a:pt x="242" y="76"/>
                    <a:pt x="241" y="77"/>
                  </a:cubicBezTo>
                  <a:cubicBezTo>
                    <a:pt x="239" y="71"/>
                    <a:pt x="237" y="66"/>
                    <a:pt x="236" y="61"/>
                  </a:cubicBezTo>
                  <a:cubicBezTo>
                    <a:pt x="231" y="41"/>
                    <a:pt x="214" y="22"/>
                    <a:pt x="187" y="23"/>
                  </a:cubicBezTo>
                  <a:cubicBezTo>
                    <a:pt x="155" y="24"/>
                    <a:pt x="123" y="23"/>
                    <a:pt x="91" y="23"/>
                  </a:cubicBezTo>
                  <a:cubicBezTo>
                    <a:pt x="87" y="39"/>
                    <a:pt x="86" y="121"/>
                    <a:pt x="90" y="143"/>
                  </a:cubicBezTo>
                  <a:cubicBezTo>
                    <a:pt x="106" y="143"/>
                    <a:pt x="122" y="143"/>
                    <a:pt x="137" y="143"/>
                  </a:cubicBezTo>
                  <a:cubicBezTo>
                    <a:pt x="146" y="143"/>
                    <a:pt x="155" y="143"/>
                    <a:pt x="163" y="143"/>
                  </a:cubicBezTo>
                  <a:cubicBezTo>
                    <a:pt x="187" y="146"/>
                    <a:pt x="204" y="140"/>
                    <a:pt x="209" y="113"/>
                  </a:cubicBezTo>
                  <a:cubicBezTo>
                    <a:pt x="209" y="112"/>
                    <a:pt x="213" y="110"/>
                    <a:pt x="216" y="108"/>
                  </a:cubicBezTo>
                  <a:cubicBezTo>
                    <a:pt x="220" y="124"/>
                    <a:pt x="221" y="180"/>
                    <a:pt x="217" y="202"/>
                  </a:cubicBezTo>
                  <a:cubicBezTo>
                    <a:pt x="210" y="205"/>
                    <a:pt x="209" y="200"/>
                    <a:pt x="207" y="194"/>
                  </a:cubicBezTo>
                  <a:cubicBezTo>
                    <a:pt x="199" y="172"/>
                    <a:pt x="198" y="171"/>
                    <a:pt x="176" y="171"/>
                  </a:cubicBezTo>
                  <a:cubicBezTo>
                    <a:pt x="147" y="171"/>
                    <a:pt x="119" y="171"/>
                    <a:pt x="88"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3">
              <a:extLst>
                <a:ext uri="{FF2B5EF4-FFF2-40B4-BE49-F238E27FC236}">
                  <a16:creationId xmlns:a16="http://schemas.microsoft.com/office/drawing/2014/main" id="{A2342BDB-0CF9-478D-BF4B-AC979F7FBC32}"/>
                </a:ext>
              </a:extLst>
            </p:cNvPr>
            <p:cNvSpPr>
              <a:spLocks/>
            </p:cNvSpPr>
            <p:nvPr userDrawn="1"/>
          </p:nvSpPr>
          <p:spPr bwMode="auto">
            <a:xfrm>
              <a:off x="5031715" y="2765936"/>
              <a:ext cx="184166" cy="194334"/>
            </a:xfrm>
            <a:custGeom>
              <a:avLst/>
              <a:gdLst>
                <a:gd name="T0" fmla="*/ 230 w 326"/>
                <a:gd name="T1" fmla="*/ 7 h 344"/>
                <a:gd name="T2" fmla="*/ 242 w 326"/>
                <a:gd name="T3" fmla="*/ 0 h 344"/>
                <a:gd name="T4" fmla="*/ 316 w 326"/>
                <a:gd name="T5" fmla="*/ 0 h 344"/>
                <a:gd name="T6" fmla="*/ 326 w 326"/>
                <a:gd name="T7" fmla="*/ 6 h 344"/>
                <a:gd name="T8" fmla="*/ 321 w 326"/>
                <a:gd name="T9" fmla="*/ 11 h 344"/>
                <a:gd name="T10" fmla="*/ 293 w 326"/>
                <a:gd name="T11" fmla="*/ 45 h 344"/>
                <a:gd name="T12" fmla="*/ 293 w 326"/>
                <a:gd name="T13" fmla="*/ 223 h 344"/>
                <a:gd name="T14" fmla="*/ 201 w 326"/>
                <a:gd name="T15" fmla="*/ 338 h 344"/>
                <a:gd name="T16" fmla="*/ 107 w 326"/>
                <a:gd name="T17" fmla="*/ 332 h 344"/>
                <a:gd name="T18" fmla="*/ 31 w 326"/>
                <a:gd name="T19" fmla="*/ 223 h 344"/>
                <a:gd name="T20" fmla="*/ 31 w 326"/>
                <a:gd name="T21" fmla="*/ 69 h 344"/>
                <a:gd name="T22" fmla="*/ 0 w 326"/>
                <a:gd name="T23" fmla="*/ 6 h 344"/>
                <a:gd name="T24" fmla="*/ 9 w 326"/>
                <a:gd name="T25" fmla="*/ 0 h 344"/>
                <a:gd name="T26" fmla="*/ 113 w 326"/>
                <a:gd name="T27" fmla="*/ 0 h 344"/>
                <a:gd name="T28" fmla="*/ 122 w 326"/>
                <a:gd name="T29" fmla="*/ 5 h 344"/>
                <a:gd name="T30" fmla="*/ 110 w 326"/>
                <a:gd name="T31" fmla="*/ 13 h 344"/>
                <a:gd name="T32" fmla="*/ 89 w 326"/>
                <a:gd name="T33" fmla="*/ 48 h 344"/>
                <a:gd name="T34" fmla="*/ 89 w 326"/>
                <a:gd name="T35" fmla="*/ 228 h 344"/>
                <a:gd name="T36" fmla="*/ 158 w 326"/>
                <a:gd name="T37" fmla="*/ 313 h 344"/>
                <a:gd name="T38" fmla="*/ 264 w 326"/>
                <a:gd name="T39" fmla="*/ 227 h 344"/>
                <a:gd name="T40" fmla="*/ 265 w 326"/>
                <a:gd name="T41" fmla="*/ 43 h 344"/>
                <a:gd name="T42" fmla="*/ 238 w 326"/>
                <a:gd name="T43" fmla="*/ 11 h 344"/>
                <a:gd name="T44" fmla="*/ 230 w 326"/>
                <a:gd name="T45" fmla="*/ 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344">
                  <a:moveTo>
                    <a:pt x="230" y="7"/>
                  </a:moveTo>
                  <a:cubicBezTo>
                    <a:pt x="235" y="4"/>
                    <a:pt x="238" y="0"/>
                    <a:pt x="242" y="0"/>
                  </a:cubicBezTo>
                  <a:cubicBezTo>
                    <a:pt x="266" y="0"/>
                    <a:pt x="291" y="0"/>
                    <a:pt x="316" y="0"/>
                  </a:cubicBezTo>
                  <a:cubicBezTo>
                    <a:pt x="319" y="0"/>
                    <a:pt x="322" y="4"/>
                    <a:pt x="326" y="6"/>
                  </a:cubicBezTo>
                  <a:cubicBezTo>
                    <a:pt x="323" y="9"/>
                    <a:pt x="322" y="11"/>
                    <a:pt x="321" y="11"/>
                  </a:cubicBezTo>
                  <a:cubicBezTo>
                    <a:pt x="297" y="15"/>
                    <a:pt x="293" y="20"/>
                    <a:pt x="293" y="45"/>
                  </a:cubicBezTo>
                  <a:cubicBezTo>
                    <a:pt x="293" y="104"/>
                    <a:pt x="291" y="163"/>
                    <a:pt x="293" y="223"/>
                  </a:cubicBezTo>
                  <a:cubicBezTo>
                    <a:pt x="295" y="281"/>
                    <a:pt x="259" y="326"/>
                    <a:pt x="201" y="338"/>
                  </a:cubicBezTo>
                  <a:cubicBezTo>
                    <a:pt x="169" y="344"/>
                    <a:pt x="138" y="343"/>
                    <a:pt x="107" y="332"/>
                  </a:cubicBezTo>
                  <a:cubicBezTo>
                    <a:pt x="58" y="313"/>
                    <a:pt x="32" y="276"/>
                    <a:pt x="31" y="223"/>
                  </a:cubicBezTo>
                  <a:cubicBezTo>
                    <a:pt x="31" y="172"/>
                    <a:pt x="31" y="121"/>
                    <a:pt x="31" y="69"/>
                  </a:cubicBezTo>
                  <a:cubicBezTo>
                    <a:pt x="31" y="29"/>
                    <a:pt x="31" y="29"/>
                    <a:pt x="0" y="6"/>
                  </a:cubicBezTo>
                  <a:cubicBezTo>
                    <a:pt x="3" y="4"/>
                    <a:pt x="6" y="0"/>
                    <a:pt x="9" y="0"/>
                  </a:cubicBezTo>
                  <a:cubicBezTo>
                    <a:pt x="43" y="0"/>
                    <a:pt x="78" y="0"/>
                    <a:pt x="113" y="0"/>
                  </a:cubicBezTo>
                  <a:cubicBezTo>
                    <a:pt x="115" y="0"/>
                    <a:pt x="117" y="2"/>
                    <a:pt x="122" y="5"/>
                  </a:cubicBezTo>
                  <a:cubicBezTo>
                    <a:pt x="117" y="9"/>
                    <a:pt x="114" y="12"/>
                    <a:pt x="110" y="13"/>
                  </a:cubicBezTo>
                  <a:cubicBezTo>
                    <a:pt x="95" y="21"/>
                    <a:pt x="89" y="32"/>
                    <a:pt x="89" y="48"/>
                  </a:cubicBezTo>
                  <a:cubicBezTo>
                    <a:pt x="89" y="108"/>
                    <a:pt x="88" y="168"/>
                    <a:pt x="89" y="228"/>
                  </a:cubicBezTo>
                  <a:cubicBezTo>
                    <a:pt x="90" y="274"/>
                    <a:pt x="117" y="306"/>
                    <a:pt x="158" y="313"/>
                  </a:cubicBezTo>
                  <a:cubicBezTo>
                    <a:pt x="212" y="323"/>
                    <a:pt x="264" y="282"/>
                    <a:pt x="264" y="227"/>
                  </a:cubicBezTo>
                  <a:cubicBezTo>
                    <a:pt x="265" y="166"/>
                    <a:pt x="265" y="104"/>
                    <a:pt x="265" y="43"/>
                  </a:cubicBezTo>
                  <a:cubicBezTo>
                    <a:pt x="265" y="20"/>
                    <a:pt x="262" y="17"/>
                    <a:pt x="238" y="11"/>
                  </a:cubicBezTo>
                  <a:cubicBezTo>
                    <a:pt x="236" y="11"/>
                    <a:pt x="235" y="9"/>
                    <a:pt x="23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4">
              <a:extLst>
                <a:ext uri="{FF2B5EF4-FFF2-40B4-BE49-F238E27FC236}">
                  <a16:creationId xmlns:a16="http://schemas.microsoft.com/office/drawing/2014/main" id="{C815D359-1D85-4D1B-BC84-A00252C08ECE}"/>
                </a:ext>
              </a:extLst>
            </p:cNvPr>
            <p:cNvSpPr>
              <a:spLocks noEditPoints="1"/>
            </p:cNvSpPr>
            <p:nvPr userDrawn="1"/>
          </p:nvSpPr>
          <p:spPr bwMode="auto">
            <a:xfrm>
              <a:off x="6061575" y="2758591"/>
              <a:ext cx="192075" cy="198289"/>
            </a:xfrm>
            <a:custGeom>
              <a:avLst/>
              <a:gdLst>
                <a:gd name="T0" fmla="*/ 339 w 339"/>
                <a:gd name="T1" fmla="*/ 344 h 351"/>
                <a:gd name="T2" fmla="*/ 222 w 339"/>
                <a:gd name="T3" fmla="*/ 347 h 351"/>
                <a:gd name="T4" fmla="*/ 221 w 339"/>
                <a:gd name="T5" fmla="*/ 343 h 351"/>
                <a:gd name="T6" fmla="*/ 234 w 339"/>
                <a:gd name="T7" fmla="*/ 337 h 351"/>
                <a:gd name="T8" fmla="*/ 245 w 339"/>
                <a:gd name="T9" fmla="*/ 314 h 351"/>
                <a:gd name="T10" fmla="*/ 215 w 339"/>
                <a:gd name="T11" fmla="*/ 244 h 351"/>
                <a:gd name="T12" fmla="*/ 97 w 339"/>
                <a:gd name="T13" fmla="*/ 244 h 351"/>
                <a:gd name="T14" fmla="*/ 67 w 339"/>
                <a:gd name="T15" fmla="*/ 316 h 351"/>
                <a:gd name="T16" fmla="*/ 74 w 339"/>
                <a:gd name="T17" fmla="*/ 334 h 351"/>
                <a:gd name="T18" fmla="*/ 90 w 339"/>
                <a:gd name="T19" fmla="*/ 343 h 351"/>
                <a:gd name="T20" fmla="*/ 0 w 339"/>
                <a:gd name="T21" fmla="*/ 344 h 351"/>
                <a:gd name="T22" fmla="*/ 3 w 339"/>
                <a:gd name="T23" fmla="*/ 340 h 351"/>
                <a:gd name="T24" fmla="*/ 42 w 339"/>
                <a:gd name="T25" fmla="*/ 301 h 351"/>
                <a:gd name="T26" fmla="*/ 153 w 339"/>
                <a:gd name="T27" fmla="*/ 33 h 351"/>
                <a:gd name="T28" fmla="*/ 168 w 339"/>
                <a:gd name="T29" fmla="*/ 0 h 351"/>
                <a:gd name="T30" fmla="*/ 181 w 339"/>
                <a:gd name="T31" fmla="*/ 23 h 351"/>
                <a:gd name="T32" fmla="*/ 276 w 339"/>
                <a:gd name="T33" fmla="*/ 242 h 351"/>
                <a:gd name="T34" fmla="*/ 298 w 339"/>
                <a:gd name="T35" fmla="*/ 294 h 351"/>
                <a:gd name="T36" fmla="*/ 339 w 339"/>
                <a:gd name="T37" fmla="*/ 344 h 351"/>
                <a:gd name="T38" fmla="*/ 155 w 339"/>
                <a:gd name="T39" fmla="*/ 108 h 351"/>
                <a:gd name="T40" fmla="*/ 109 w 339"/>
                <a:gd name="T41" fmla="*/ 216 h 351"/>
                <a:gd name="T42" fmla="*/ 202 w 339"/>
                <a:gd name="T43" fmla="*/ 216 h 351"/>
                <a:gd name="T44" fmla="*/ 155 w 339"/>
                <a:gd name="T45" fmla="*/ 10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9" h="351">
                  <a:moveTo>
                    <a:pt x="339" y="344"/>
                  </a:moveTo>
                  <a:cubicBezTo>
                    <a:pt x="299" y="349"/>
                    <a:pt x="261" y="349"/>
                    <a:pt x="222" y="347"/>
                  </a:cubicBezTo>
                  <a:cubicBezTo>
                    <a:pt x="222" y="346"/>
                    <a:pt x="221" y="344"/>
                    <a:pt x="221" y="343"/>
                  </a:cubicBezTo>
                  <a:cubicBezTo>
                    <a:pt x="226" y="341"/>
                    <a:pt x="230" y="339"/>
                    <a:pt x="234" y="337"/>
                  </a:cubicBezTo>
                  <a:cubicBezTo>
                    <a:pt x="247" y="332"/>
                    <a:pt x="250" y="326"/>
                    <a:pt x="245" y="314"/>
                  </a:cubicBezTo>
                  <a:cubicBezTo>
                    <a:pt x="235" y="290"/>
                    <a:pt x="225" y="267"/>
                    <a:pt x="215" y="244"/>
                  </a:cubicBezTo>
                  <a:cubicBezTo>
                    <a:pt x="175" y="244"/>
                    <a:pt x="137" y="244"/>
                    <a:pt x="97" y="244"/>
                  </a:cubicBezTo>
                  <a:cubicBezTo>
                    <a:pt x="87" y="268"/>
                    <a:pt x="77" y="292"/>
                    <a:pt x="67" y="316"/>
                  </a:cubicBezTo>
                  <a:cubicBezTo>
                    <a:pt x="63" y="324"/>
                    <a:pt x="68" y="330"/>
                    <a:pt x="74" y="334"/>
                  </a:cubicBezTo>
                  <a:cubicBezTo>
                    <a:pt x="78" y="338"/>
                    <a:pt x="84" y="340"/>
                    <a:pt x="90" y="343"/>
                  </a:cubicBezTo>
                  <a:cubicBezTo>
                    <a:pt x="75" y="350"/>
                    <a:pt x="15" y="351"/>
                    <a:pt x="0" y="344"/>
                  </a:cubicBezTo>
                  <a:cubicBezTo>
                    <a:pt x="1" y="343"/>
                    <a:pt x="2" y="340"/>
                    <a:pt x="3" y="340"/>
                  </a:cubicBezTo>
                  <a:cubicBezTo>
                    <a:pt x="25" y="335"/>
                    <a:pt x="35" y="319"/>
                    <a:pt x="42" y="301"/>
                  </a:cubicBezTo>
                  <a:cubicBezTo>
                    <a:pt x="79" y="211"/>
                    <a:pt x="116" y="122"/>
                    <a:pt x="153" y="33"/>
                  </a:cubicBezTo>
                  <a:cubicBezTo>
                    <a:pt x="157" y="23"/>
                    <a:pt x="162" y="14"/>
                    <a:pt x="168" y="0"/>
                  </a:cubicBezTo>
                  <a:cubicBezTo>
                    <a:pt x="174" y="11"/>
                    <a:pt x="178" y="17"/>
                    <a:pt x="181" y="23"/>
                  </a:cubicBezTo>
                  <a:cubicBezTo>
                    <a:pt x="213" y="96"/>
                    <a:pt x="245" y="169"/>
                    <a:pt x="276" y="242"/>
                  </a:cubicBezTo>
                  <a:cubicBezTo>
                    <a:pt x="284" y="260"/>
                    <a:pt x="291" y="277"/>
                    <a:pt x="298" y="294"/>
                  </a:cubicBezTo>
                  <a:cubicBezTo>
                    <a:pt x="307" y="314"/>
                    <a:pt x="314" y="335"/>
                    <a:pt x="339" y="344"/>
                  </a:cubicBezTo>
                  <a:close/>
                  <a:moveTo>
                    <a:pt x="155" y="108"/>
                  </a:moveTo>
                  <a:cubicBezTo>
                    <a:pt x="138" y="146"/>
                    <a:pt x="123" y="180"/>
                    <a:pt x="109" y="216"/>
                  </a:cubicBezTo>
                  <a:cubicBezTo>
                    <a:pt x="141" y="216"/>
                    <a:pt x="170" y="216"/>
                    <a:pt x="202" y="216"/>
                  </a:cubicBezTo>
                  <a:cubicBezTo>
                    <a:pt x="186" y="180"/>
                    <a:pt x="172" y="146"/>
                    <a:pt x="155"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5">
              <a:extLst>
                <a:ext uri="{FF2B5EF4-FFF2-40B4-BE49-F238E27FC236}">
                  <a16:creationId xmlns:a16="http://schemas.microsoft.com/office/drawing/2014/main" id="{C6D1861B-219E-4D8B-9107-D66BA138EBE5}"/>
                </a:ext>
              </a:extLst>
            </p:cNvPr>
            <p:cNvSpPr>
              <a:spLocks/>
            </p:cNvSpPr>
            <p:nvPr userDrawn="1"/>
          </p:nvSpPr>
          <p:spPr bwMode="auto">
            <a:xfrm>
              <a:off x="4541360" y="2766500"/>
              <a:ext cx="149705" cy="191510"/>
            </a:xfrm>
            <a:custGeom>
              <a:avLst/>
              <a:gdLst>
                <a:gd name="T0" fmla="*/ 212 w 265"/>
                <a:gd name="T1" fmla="*/ 205 h 339"/>
                <a:gd name="T2" fmla="*/ 206 w 265"/>
                <a:gd name="T3" fmla="*/ 190 h 339"/>
                <a:gd name="T4" fmla="*/ 185 w 265"/>
                <a:gd name="T5" fmla="*/ 171 h 339"/>
                <a:gd name="T6" fmla="*/ 89 w 265"/>
                <a:gd name="T7" fmla="*/ 171 h 339"/>
                <a:gd name="T8" fmla="*/ 89 w 265"/>
                <a:gd name="T9" fmla="*/ 200 h 339"/>
                <a:gd name="T10" fmla="*/ 89 w 265"/>
                <a:gd name="T11" fmla="*/ 288 h 339"/>
                <a:gd name="T12" fmla="*/ 117 w 265"/>
                <a:gd name="T13" fmla="*/ 327 h 339"/>
                <a:gd name="T14" fmla="*/ 123 w 265"/>
                <a:gd name="T15" fmla="*/ 334 h 339"/>
                <a:gd name="T16" fmla="*/ 0 w 265"/>
                <a:gd name="T17" fmla="*/ 335 h 339"/>
                <a:gd name="T18" fmla="*/ 9 w 265"/>
                <a:gd name="T19" fmla="*/ 326 h 339"/>
                <a:gd name="T20" fmla="*/ 33 w 265"/>
                <a:gd name="T21" fmla="*/ 292 h 339"/>
                <a:gd name="T22" fmla="*/ 33 w 265"/>
                <a:gd name="T23" fmla="*/ 46 h 339"/>
                <a:gd name="T24" fmla="*/ 9 w 265"/>
                <a:gd name="T25" fmla="*/ 12 h 339"/>
                <a:gd name="T26" fmla="*/ 4 w 265"/>
                <a:gd name="T27" fmla="*/ 0 h 339"/>
                <a:gd name="T28" fmla="*/ 257 w 265"/>
                <a:gd name="T29" fmla="*/ 0 h 339"/>
                <a:gd name="T30" fmla="*/ 261 w 265"/>
                <a:gd name="T31" fmla="*/ 77 h 339"/>
                <a:gd name="T32" fmla="*/ 257 w 265"/>
                <a:gd name="T33" fmla="*/ 78 h 339"/>
                <a:gd name="T34" fmla="*/ 251 w 265"/>
                <a:gd name="T35" fmla="*/ 63 h 339"/>
                <a:gd name="T36" fmla="*/ 202 w 265"/>
                <a:gd name="T37" fmla="*/ 25 h 339"/>
                <a:gd name="T38" fmla="*/ 93 w 265"/>
                <a:gd name="T39" fmla="*/ 25 h 339"/>
                <a:gd name="T40" fmla="*/ 92 w 265"/>
                <a:gd name="T41" fmla="*/ 145 h 339"/>
                <a:gd name="T42" fmla="*/ 145 w 265"/>
                <a:gd name="T43" fmla="*/ 145 h 339"/>
                <a:gd name="T44" fmla="*/ 178 w 265"/>
                <a:gd name="T45" fmla="*/ 145 h 339"/>
                <a:gd name="T46" fmla="*/ 207 w 265"/>
                <a:gd name="T47" fmla="*/ 123 h 339"/>
                <a:gd name="T48" fmla="*/ 212 w 265"/>
                <a:gd name="T49" fmla="*/ 110 h 339"/>
                <a:gd name="T50" fmla="*/ 212 w 265"/>
                <a:gd name="T51" fmla="*/ 20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9">
                  <a:moveTo>
                    <a:pt x="212" y="205"/>
                  </a:moveTo>
                  <a:cubicBezTo>
                    <a:pt x="210" y="200"/>
                    <a:pt x="208" y="195"/>
                    <a:pt x="206" y="190"/>
                  </a:cubicBezTo>
                  <a:cubicBezTo>
                    <a:pt x="203" y="179"/>
                    <a:pt x="195" y="172"/>
                    <a:pt x="185" y="171"/>
                  </a:cubicBezTo>
                  <a:cubicBezTo>
                    <a:pt x="154" y="170"/>
                    <a:pt x="123" y="171"/>
                    <a:pt x="89" y="171"/>
                  </a:cubicBezTo>
                  <a:cubicBezTo>
                    <a:pt x="89" y="182"/>
                    <a:pt x="89" y="191"/>
                    <a:pt x="89" y="200"/>
                  </a:cubicBezTo>
                  <a:cubicBezTo>
                    <a:pt x="89" y="230"/>
                    <a:pt x="89" y="259"/>
                    <a:pt x="89" y="288"/>
                  </a:cubicBezTo>
                  <a:cubicBezTo>
                    <a:pt x="89" y="315"/>
                    <a:pt x="92" y="317"/>
                    <a:pt x="117" y="327"/>
                  </a:cubicBezTo>
                  <a:cubicBezTo>
                    <a:pt x="119" y="328"/>
                    <a:pt x="121" y="331"/>
                    <a:pt x="123" y="334"/>
                  </a:cubicBezTo>
                  <a:cubicBezTo>
                    <a:pt x="108" y="338"/>
                    <a:pt x="28" y="339"/>
                    <a:pt x="0" y="335"/>
                  </a:cubicBezTo>
                  <a:cubicBezTo>
                    <a:pt x="4" y="331"/>
                    <a:pt x="6" y="327"/>
                    <a:pt x="9" y="326"/>
                  </a:cubicBezTo>
                  <a:cubicBezTo>
                    <a:pt x="28" y="322"/>
                    <a:pt x="33" y="308"/>
                    <a:pt x="33" y="292"/>
                  </a:cubicBezTo>
                  <a:cubicBezTo>
                    <a:pt x="34" y="210"/>
                    <a:pt x="33" y="128"/>
                    <a:pt x="33" y="46"/>
                  </a:cubicBezTo>
                  <a:cubicBezTo>
                    <a:pt x="33" y="29"/>
                    <a:pt x="28" y="16"/>
                    <a:pt x="9" y="12"/>
                  </a:cubicBezTo>
                  <a:cubicBezTo>
                    <a:pt x="3" y="10"/>
                    <a:pt x="0" y="7"/>
                    <a:pt x="4" y="0"/>
                  </a:cubicBezTo>
                  <a:cubicBezTo>
                    <a:pt x="88" y="0"/>
                    <a:pt x="172" y="0"/>
                    <a:pt x="257" y="0"/>
                  </a:cubicBezTo>
                  <a:cubicBezTo>
                    <a:pt x="259" y="26"/>
                    <a:pt x="265" y="52"/>
                    <a:pt x="261" y="77"/>
                  </a:cubicBezTo>
                  <a:cubicBezTo>
                    <a:pt x="260" y="78"/>
                    <a:pt x="258" y="78"/>
                    <a:pt x="257" y="78"/>
                  </a:cubicBezTo>
                  <a:cubicBezTo>
                    <a:pt x="255" y="73"/>
                    <a:pt x="253" y="68"/>
                    <a:pt x="251" y="63"/>
                  </a:cubicBezTo>
                  <a:cubicBezTo>
                    <a:pt x="243" y="37"/>
                    <a:pt x="229" y="26"/>
                    <a:pt x="202" y="25"/>
                  </a:cubicBezTo>
                  <a:cubicBezTo>
                    <a:pt x="166" y="25"/>
                    <a:pt x="129" y="25"/>
                    <a:pt x="93" y="25"/>
                  </a:cubicBezTo>
                  <a:cubicBezTo>
                    <a:pt x="89" y="41"/>
                    <a:pt x="88" y="120"/>
                    <a:pt x="92" y="145"/>
                  </a:cubicBezTo>
                  <a:cubicBezTo>
                    <a:pt x="109" y="145"/>
                    <a:pt x="127" y="145"/>
                    <a:pt x="145" y="145"/>
                  </a:cubicBezTo>
                  <a:cubicBezTo>
                    <a:pt x="156" y="145"/>
                    <a:pt x="167" y="146"/>
                    <a:pt x="178" y="145"/>
                  </a:cubicBezTo>
                  <a:cubicBezTo>
                    <a:pt x="197" y="145"/>
                    <a:pt x="201" y="141"/>
                    <a:pt x="207" y="123"/>
                  </a:cubicBezTo>
                  <a:cubicBezTo>
                    <a:pt x="208" y="119"/>
                    <a:pt x="210" y="115"/>
                    <a:pt x="212" y="110"/>
                  </a:cubicBezTo>
                  <a:cubicBezTo>
                    <a:pt x="220" y="121"/>
                    <a:pt x="221" y="178"/>
                    <a:pt x="21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6">
              <a:extLst>
                <a:ext uri="{FF2B5EF4-FFF2-40B4-BE49-F238E27FC236}">
                  <a16:creationId xmlns:a16="http://schemas.microsoft.com/office/drawing/2014/main" id="{6CE183FD-BE3F-4896-9B60-83F04B64DE54}"/>
                </a:ext>
              </a:extLst>
            </p:cNvPr>
            <p:cNvSpPr>
              <a:spLocks/>
            </p:cNvSpPr>
            <p:nvPr userDrawn="1"/>
          </p:nvSpPr>
          <p:spPr bwMode="auto">
            <a:xfrm>
              <a:off x="5761599" y="2763111"/>
              <a:ext cx="124849" cy="197159"/>
            </a:xfrm>
            <a:custGeom>
              <a:avLst/>
              <a:gdLst>
                <a:gd name="T0" fmla="*/ 194 w 221"/>
                <a:gd name="T1" fmla="*/ 5 h 349"/>
                <a:gd name="T2" fmla="*/ 197 w 221"/>
                <a:gd name="T3" fmla="*/ 13 h 349"/>
                <a:gd name="T4" fmla="*/ 197 w 221"/>
                <a:gd name="T5" fmla="*/ 107 h 349"/>
                <a:gd name="T6" fmla="*/ 187 w 221"/>
                <a:gd name="T7" fmla="*/ 115 h 349"/>
                <a:gd name="T8" fmla="*/ 183 w 221"/>
                <a:gd name="T9" fmla="*/ 94 h 349"/>
                <a:gd name="T10" fmla="*/ 129 w 221"/>
                <a:gd name="T11" fmla="*/ 31 h 349"/>
                <a:gd name="T12" fmla="*/ 85 w 221"/>
                <a:gd name="T13" fmla="*/ 31 h 349"/>
                <a:gd name="T14" fmla="*/ 76 w 221"/>
                <a:gd name="T15" fmla="*/ 114 h 349"/>
                <a:gd name="T16" fmla="*/ 106 w 221"/>
                <a:gd name="T17" fmla="*/ 133 h 349"/>
                <a:gd name="T18" fmla="*/ 182 w 221"/>
                <a:gd name="T19" fmla="*/ 185 h 349"/>
                <a:gd name="T20" fmla="*/ 213 w 221"/>
                <a:gd name="T21" fmla="*/ 274 h 349"/>
                <a:gd name="T22" fmla="*/ 144 w 221"/>
                <a:gd name="T23" fmla="*/ 342 h 349"/>
                <a:gd name="T24" fmla="*/ 60 w 221"/>
                <a:gd name="T25" fmla="*/ 333 h 349"/>
                <a:gd name="T26" fmla="*/ 21 w 221"/>
                <a:gd name="T27" fmla="*/ 341 h 349"/>
                <a:gd name="T28" fmla="*/ 14 w 221"/>
                <a:gd name="T29" fmla="*/ 343 h 349"/>
                <a:gd name="T30" fmla="*/ 11 w 221"/>
                <a:gd name="T31" fmla="*/ 337 h 349"/>
                <a:gd name="T32" fmla="*/ 11 w 221"/>
                <a:gd name="T33" fmla="*/ 239 h 349"/>
                <a:gd name="T34" fmla="*/ 21 w 221"/>
                <a:gd name="T35" fmla="*/ 229 h 349"/>
                <a:gd name="T36" fmla="*/ 26 w 221"/>
                <a:gd name="T37" fmla="*/ 253 h 349"/>
                <a:gd name="T38" fmla="*/ 91 w 221"/>
                <a:gd name="T39" fmla="*/ 322 h 349"/>
                <a:gd name="T40" fmla="*/ 165 w 221"/>
                <a:gd name="T41" fmla="*/ 276 h 349"/>
                <a:gd name="T42" fmla="*/ 152 w 221"/>
                <a:gd name="T43" fmla="*/ 236 h 349"/>
                <a:gd name="T44" fmla="*/ 119 w 221"/>
                <a:gd name="T45" fmla="*/ 207 h 349"/>
                <a:gd name="T46" fmla="*/ 54 w 221"/>
                <a:gd name="T47" fmla="*/ 168 h 349"/>
                <a:gd name="T48" fmla="*/ 13 w 221"/>
                <a:gd name="T49" fmla="*/ 63 h 349"/>
                <a:gd name="T50" fmla="*/ 100 w 221"/>
                <a:gd name="T51" fmla="*/ 3 h 349"/>
                <a:gd name="T52" fmla="*/ 148 w 221"/>
                <a:gd name="T53" fmla="*/ 14 h 349"/>
                <a:gd name="T54" fmla="*/ 188 w 221"/>
                <a:gd name="T55" fmla="*/ 6 h 349"/>
                <a:gd name="T56" fmla="*/ 194 w 221"/>
                <a:gd name="T57" fmla="*/ 5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49">
                  <a:moveTo>
                    <a:pt x="194" y="5"/>
                  </a:moveTo>
                  <a:cubicBezTo>
                    <a:pt x="195" y="8"/>
                    <a:pt x="197" y="10"/>
                    <a:pt x="197" y="13"/>
                  </a:cubicBezTo>
                  <a:cubicBezTo>
                    <a:pt x="197" y="44"/>
                    <a:pt x="197" y="76"/>
                    <a:pt x="197" y="107"/>
                  </a:cubicBezTo>
                  <a:cubicBezTo>
                    <a:pt x="197" y="113"/>
                    <a:pt x="196" y="118"/>
                    <a:pt x="187" y="115"/>
                  </a:cubicBezTo>
                  <a:cubicBezTo>
                    <a:pt x="186" y="108"/>
                    <a:pt x="184" y="101"/>
                    <a:pt x="183" y="94"/>
                  </a:cubicBezTo>
                  <a:cubicBezTo>
                    <a:pt x="175" y="65"/>
                    <a:pt x="157" y="43"/>
                    <a:pt x="129" y="31"/>
                  </a:cubicBezTo>
                  <a:cubicBezTo>
                    <a:pt x="115" y="25"/>
                    <a:pt x="99" y="25"/>
                    <a:pt x="85" y="31"/>
                  </a:cubicBezTo>
                  <a:cubicBezTo>
                    <a:pt x="49" y="48"/>
                    <a:pt x="44" y="88"/>
                    <a:pt x="76" y="114"/>
                  </a:cubicBezTo>
                  <a:cubicBezTo>
                    <a:pt x="85" y="122"/>
                    <a:pt x="96" y="127"/>
                    <a:pt x="106" y="133"/>
                  </a:cubicBezTo>
                  <a:cubicBezTo>
                    <a:pt x="132" y="150"/>
                    <a:pt x="158" y="165"/>
                    <a:pt x="182" y="185"/>
                  </a:cubicBezTo>
                  <a:cubicBezTo>
                    <a:pt x="210" y="207"/>
                    <a:pt x="221" y="238"/>
                    <a:pt x="213" y="274"/>
                  </a:cubicBezTo>
                  <a:cubicBezTo>
                    <a:pt x="204" y="310"/>
                    <a:pt x="180" y="334"/>
                    <a:pt x="144" y="342"/>
                  </a:cubicBezTo>
                  <a:cubicBezTo>
                    <a:pt x="116" y="349"/>
                    <a:pt x="87" y="345"/>
                    <a:pt x="60" y="333"/>
                  </a:cubicBezTo>
                  <a:cubicBezTo>
                    <a:pt x="38" y="323"/>
                    <a:pt x="38" y="324"/>
                    <a:pt x="21" y="341"/>
                  </a:cubicBezTo>
                  <a:cubicBezTo>
                    <a:pt x="20" y="343"/>
                    <a:pt x="17" y="342"/>
                    <a:pt x="14" y="343"/>
                  </a:cubicBezTo>
                  <a:cubicBezTo>
                    <a:pt x="13" y="340"/>
                    <a:pt x="11" y="339"/>
                    <a:pt x="11" y="337"/>
                  </a:cubicBezTo>
                  <a:cubicBezTo>
                    <a:pt x="11" y="304"/>
                    <a:pt x="11" y="272"/>
                    <a:pt x="11" y="239"/>
                  </a:cubicBezTo>
                  <a:cubicBezTo>
                    <a:pt x="11" y="233"/>
                    <a:pt x="10" y="226"/>
                    <a:pt x="21" y="229"/>
                  </a:cubicBezTo>
                  <a:cubicBezTo>
                    <a:pt x="22" y="237"/>
                    <a:pt x="24" y="245"/>
                    <a:pt x="26" y="253"/>
                  </a:cubicBezTo>
                  <a:cubicBezTo>
                    <a:pt x="35" y="288"/>
                    <a:pt x="56" y="312"/>
                    <a:pt x="91" y="322"/>
                  </a:cubicBezTo>
                  <a:cubicBezTo>
                    <a:pt x="130" y="333"/>
                    <a:pt x="158" y="302"/>
                    <a:pt x="165" y="276"/>
                  </a:cubicBezTo>
                  <a:cubicBezTo>
                    <a:pt x="168" y="261"/>
                    <a:pt x="163" y="247"/>
                    <a:pt x="152" y="236"/>
                  </a:cubicBezTo>
                  <a:cubicBezTo>
                    <a:pt x="142" y="225"/>
                    <a:pt x="131" y="215"/>
                    <a:pt x="119" y="207"/>
                  </a:cubicBezTo>
                  <a:cubicBezTo>
                    <a:pt x="98" y="193"/>
                    <a:pt x="76" y="181"/>
                    <a:pt x="54" y="168"/>
                  </a:cubicBezTo>
                  <a:cubicBezTo>
                    <a:pt x="16" y="144"/>
                    <a:pt x="0" y="105"/>
                    <a:pt x="13" y="63"/>
                  </a:cubicBezTo>
                  <a:cubicBezTo>
                    <a:pt x="25" y="25"/>
                    <a:pt x="60" y="0"/>
                    <a:pt x="100" y="3"/>
                  </a:cubicBezTo>
                  <a:cubicBezTo>
                    <a:pt x="116" y="4"/>
                    <a:pt x="132" y="9"/>
                    <a:pt x="148" y="14"/>
                  </a:cubicBezTo>
                  <a:cubicBezTo>
                    <a:pt x="172" y="22"/>
                    <a:pt x="171" y="23"/>
                    <a:pt x="188" y="6"/>
                  </a:cubicBezTo>
                  <a:cubicBezTo>
                    <a:pt x="189" y="5"/>
                    <a:pt x="191" y="6"/>
                    <a:pt x="19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7">
              <a:extLst>
                <a:ext uri="{FF2B5EF4-FFF2-40B4-BE49-F238E27FC236}">
                  <a16:creationId xmlns:a16="http://schemas.microsoft.com/office/drawing/2014/main" id="{C1BBC8DC-23BA-4E3E-ADE9-C84E784BE59C}"/>
                </a:ext>
              </a:extLst>
            </p:cNvPr>
            <p:cNvSpPr>
              <a:spLocks/>
            </p:cNvSpPr>
            <p:nvPr userDrawn="1"/>
          </p:nvSpPr>
          <p:spPr bwMode="auto">
            <a:xfrm>
              <a:off x="6075698" y="2413422"/>
              <a:ext cx="123154" cy="194900"/>
            </a:xfrm>
            <a:custGeom>
              <a:avLst/>
              <a:gdLst>
                <a:gd name="T0" fmla="*/ 190 w 218"/>
                <a:gd name="T1" fmla="*/ 113 h 344"/>
                <a:gd name="T2" fmla="*/ 180 w 218"/>
                <a:gd name="T3" fmla="*/ 105 h 344"/>
                <a:gd name="T4" fmla="*/ 147 w 218"/>
                <a:gd name="T5" fmla="*/ 43 h 344"/>
                <a:gd name="T6" fmla="*/ 93 w 218"/>
                <a:gd name="T7" fmla="*/ 25 h 344"/>
                <a:gd name="T8" fmla="*/ 59 w 218"/>
                <a:gd name="T9" fmla="*/ 99 h 344"/>
                <a:gd name="T10" fmla="*/ 97 w 218"/>
                <a:gd name="T11" fmla="*/ 130 h 344"/>
                <a:gd name="T12" fmla="*/ 184 w 218"/>
                <a:gd name="T13" fmla="*/ 190 h 344"/>
                <a:gd name="T14" fmla="*/ 204 w 218"/>
                <a:gd name="T15" fmla="*/ 283 h 344"/>
                <a:gd name="T16" fmla="*/ 123 w 218"/>
                <a:gd name="T17" fmla="*/ 343 h 344"/>
                <a:gd name="T18" fmla="*/ 50 w 218"/>
                <a:gd name="T19" fmla="*/ 329 h 344"/>
                <a:gd name="T20" fmla="*/ 19 w 218"/>
                <a:gd name="T21" fmla="*/ 336 h 344"/>
                <a:gd name="T22" fmla="*/ 10 w 218"/>
                <a:gd name="T23" fmla="*/ 342 h 344"/>
                <a:gd name="T24" fmla="*/ 9 w 218"/>
                <a:gd name="T25" fmla="*/ 227 h 344"/>
                <a:gd name="T26" fmla="*/ 19 w 218"/>
                <a:gd name="T27" fmla="*/ 237 h 344"/>
                <a:gd name="T28" fmla="*/ 50 w 218"/>
                <a:gd name="T29" fmla="*/ 300 h 344"/>
                <a:gd name="T30" fmla="*/ 83 w 218"/>
                <a:gd name="T31" fmla="*/ 319 h 344"/>
                <a:gd name="T32" fmla="*/ 159 w 218"/>
                <a:gd name="T33" fmla="*/ 278 h 344"/>
                <a:gd name="T34" fmla="*/ 145 w 218"/>
                <a:gd name="T35" fmla="*/ 231 h 344"/>
                <a:gd name="T36" fmla="*/ 90 w 218"/>
                <a:gd name="T37" fmla="*/ 190 h 344"/>
                <a:gd name="T38" fmla="*/ 46 w 218"/>
                <a:gd name="T39" fmla="*/ 163 h 344"/>
                <a:gd name="T40" fmla="*/ 4 w 218"/>
                <a:gd name="T41" fmla="*/ 83 h 344"/>
                <a:gd name="T42" fmla="*/ 66 w 218"/>
                <a:gd name="T43" fmla="*/ 5 h 344"/>
                <a:gd name="T44" fmla="*/ 117 w 218"/>
                <a:gd name="T45" fmla="*/ 4 h 344"/>
                <a:gd name="T46" fmla="*/ 146 w 218"/>
                <a:gd name="T47" fmla="*/ 13 h 344"/>
                <a:gd name="T48" fmla="*/ 182 w 218"/>
                <a:gd name="T49" fmla="*/ 7 h 344"/>
                <a:gd name="T50" fmla="*/ 190 w 218"/>
                <a:gd name="T51" fmla="*/ 6 h 344"/>
                <a:gd name="T52" fmla="*/ 190 w 218"/>
                <a:gd name="T53" fmla="*/ 11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8" h="344">
                  <a:moveTo>
                    <a:pt x="190" y="113"/>
                  </a:moveTo>
                  <a:cubicBezTo>
                    <a:pt x="181" y="115"/>
                    <a:pt x="180" y="110"/>
                    <a:pt x="180" y="105"/>
                  </a:cubicBezTo>
                  <a:cubicBezTo>
                    <a:pt x="178" y="79"/>
                    <a:pt x="166" y="59"/>
                    <a:pt x="147" y="43"/>
                  </a:cubicBezTo>
                  <a:cubicBezTo>
                    <a:pt x="131" y="30"/>
                    <a:pt x="114" y="23"/>
                    <a:pt x="93" y="25"/>
                  </a:cubicBezTo>
                  <a:cubicBezTo>
                    <a:pt x="58" y="29"/>
                    <a:pt x="39" y="70"/>
                    <a:pt x="59" y="99"/>
                  </a:cubicBezTo>
                  <a:cubicBezTo>
                    <a:pt x="68" y="113"/>
                    <a:pt x="82" y="122"/>
                    <a:pt x="97" y="130"/>
                  </a:cubicBezTo>
                  <a:cubicBezTo>
                    <a:pt x="129" y="146"/>
                    <a:pt x="159" y="164"/>
                    <a:pt x="184" y="190"/>
                  </a:cubicBezTo>
                  <a:cubicBezTo>
                    <a:pt x="210" y="217"/>
                    <a:pt x="218" y="248"/>
                    <a:pt x="204" y="283"/>
                  </a:cubicBezTo>
                  <a:cubicBezTo>
                    <a:pt x="189" y="319"/>
                    <a:pt x="162" y="340"/>
                    <a:pt x="123" y="343"/>
                  </a:cubicBezTo>
                  <a:cubicBezTo>
                    <a:pt x="98" y="344"/>
                    <a:pt x="73" y="341"/>
                    <a:pt x="50" y="329"/>
                  </a:cubicBezTo>
                  <a:cubicBezTo>
                    <a:pt x="33" y="321"/>
                    <a:pt x="33" y="321"/>
                    <a:pt x="19" y="336"/>
                  </a:cubicBezTo>
                  <a:cubicBezTo>
                    <a:pt x="17" y="338"/>
                    <a:pt x="14" y="340"/>
                    <a:pt x="10" y="342"/>
                  </a:cubicBezTo>
                  <a:cubicBezTo>
                    <a:pt x="5" y="325"/>
                    <a:pt x="5" y="244"/>
                    <a:pt x="9" y="227"/>
                  </a:cubicBezTo>
                  <a:cubicBezTo>
                    <a:pt x="19" y="224"/>
                    <a:pt x="18" y="232"/>
                    <a:pt x="19" y="237"/>
                  </a:cubicBezTo>
                  <a:cubicBezTo>
                    <a:pt x="22" y="262"/>
                    <a:pt x="31" y="284"/>
                    <a:pt x="50" y="300"/>
                  </a:cubicBezTo>
                  <a:cubicBezTo>
                    <a:pt x="60" y="308"/>
                    <a:pt x="71" y="315"/>
                    <a:pt x="83" y="319"/>
                  </a:cubicBezTo>
                  <a:cubicBezTo>
                    <a:pt x="113" y="330"/>
                    <a:pt x="151" y="309"/>
                    <a:pt x="159" y="278"/>
                  </a:cubicBezTo>
                  <a:cubicBezTo>
                    <a:pt x="163" y="260"/>
                    <a:pt x="158" y="243"/>
                    <a:pt x="145" y="231"/>
                  </a:cubicBezTo>
                  <a:cubicBezTo>
                    <a:pt x="128" y="216"/>
                    <a:pt x="109" y="203"/>
                    <a:pt x="90" y="190"/>
                  </a:cubicBezTo>
                  <a:cubicBezTo>
                    <a:pt x="76" y="181"/>
                    <a:pt x="61" y="173"/>
                    <a:pt x="46" y="163"/>
                  </a:cubicBezTo>
                  <a:cubicBezTo>
                    <a:pt x="17" y="145"/>
                    <a:pt x="0" y="118"/>
                    <a:pt x="4" y="83"/>
                  </a:cubicBezTo>
                  <a:cubicBezTo>
                    <a:pt x="8" y="45"/>
                    <a:pt x="28" y="16"/>
                    <a:pt x="66" y="5"/>
                  </a:cubicBezTo>
                  <a:cubicBezTo>
                    <a:pt x="82" y="0"/>
                    <a:pt x="100" y="2"/>
                    <a:pt x="117" y="4"/>
                  </a:cubicBezTo>
                  <a:cubicBezTo>
                    <a:pt x="127" y="4"/>
                    <a:pt x="136" y="9"/>
                    <a:pt x="146" y="13"/>
                  </a:cubicBezTo>
                  <a:cubicBezTo>
                    <a:pt x="159" y="18"/>
                    <a:pt x="172" y="24"/>
                    <a:pt x="182" y="7"/>
                  </a:cubicBezTo>
                  <a:cubicBezTo>
                    <a:pt x="183" y="6"/>
                    <a:pt x="187" y="6"/>
                    <a:pt x="190" y="6"/>
                  </a:cubicBezTo>
                  <a:cubicBezTo>
                    <a:pt x="190" y="42"/>
                    <a:pt x="190" y="78"/>
                    <a:pt x="19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8">
              <a:extLst>
                <a:ext uri="{FF2B5EF4-FFF2-40B4-BE49-F238E27FC236}">
                  <a16:creationId xmlns:a16="http://schemas.microsoft.com/office/drawing/2014/main" id="{56B2B9BD-370B-46F1-BC98-CDE1A11B6C14}"/>
                </a:ext>
              </a:extLst>
            </p:cNvPr>
            <p:cNvSpPr>
              <a:spLocks/>
            </p:cNvSpPr>
            <p:nvPr userDrawn="1"/>
          </p:nvSpPr>
          <p:spPr bwMode="auto">
            <a:xfrm>
              <a:off x="5527720" y="2415117"/>
              <a:ext cx="183036" cy="193205"/>
            </a:xfrm>
            <a:custGeom>
              <a:avLst/>
              <a:gdLst>
                <a:gd name="T0" fmla="*/ 0 w 323"/>
                <a:gd name="T1" fmla="*/ 6 h 341"/>
                <a:gd name="T2" fmla="*/ 121 w 323"/>
                <a:gd name="T3" fmla="*/ 7 h 341"/>
                <a:gd name="T4" fmla="*/ 112 w 323"/>
                <a:gd name="T5" fmla="*/ 12 h 341"/>
                <a:gd name="T6" fmla="*/ 98 w 323"/>
                <a:gd name="T7" fmla="*/ 42 h 341"/>
                <a:gd name="T8" fmla="*/ 114 w 323"/>
                <a:gd name="T9" fmla="*/ 79 h 341"/>
                <a:gd name="T10" fmla="*/ 178 w 323"/>
                <a:gd name="T11" fmla="*/ 223 h 341"/>
                <a:gd name="T12" fmla="*/ 183 w 323"/>
                <a:gd name="T13" fmla="*/ 235 h 341"/>
                <a:gd name="T14" fmla="*/ 191 w 323"/>
                <a:gd name="T15" fmla="*/ 217 h 341"/>
                <a:gd name="T16" fmla="*/ 260 w 323"/>
                <a:gd name="T17" fmla="*/ 47 h 341"/>
                <a:gd name="T18" fmla="*/ 247 w 323"/>
                <a:gd name="T19" fmla="*/ 10 h 341"/>
                <a:gd name="T20" fmla="*/ 245 w 323"/>
                <a:gd name="T21" fmla="*/ 7 h 341"/>
                <a:gd name="T22" fmla="*/ 323 w 323"/>
                <a:gd name="T23" fmla="*/ 4 h 341"/>
                <a:gd name="T24" fmla="*/ 320 w 323"/>
                <a:gd name="T25" fmla="*/ 12 h 341"/>
                <a:gd name="T26" fmla="*/ 291 w 323"/>
                <a:gd name="T27" fmla="*/ 47 h 341"/>
                <a:gd name="T28" fmla="*/ 247 w 323"/>
                <a:gd name="T29" fmla="*/ 158 h 341"/>
                <a:gd name="T30" fmla="*/ 181 w 323"/>
                <a:gd name="T31" fmla="*/ 325 h 341"/>
                <a:gd name="T32" fmla="*/ 178 w 323"/>
                <a:gd name="T33" fmla="*/ 333 h 341"/>
                <a:gd name="T34" fmla="*/ 162 w 323"/>
                <a:gd name="T35" fmla="*/ 333 h 341"/>
                <a:gd name="T36" fmla="*/ 157 w 323"/>
                <a:gd name="T37" fmla="*/ 322 h 341"/>
                <a:gd name="T38" fmla="*/ 38 w 323"/>
                <a:gd name="T39" fmla="*/ 45 h 341"/>
                <a:gd name="T40" fmla="*/ 0 w 323"/>
                <a:gd name="T41" fmla="*/ 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41">
                  <a:moveTo>
                    <a:pt x="0" y="6"/>
                  </a:moveTo>
                  <a:cubicBezTo>
                    <a:pt x="24" y="1"/>
                    <a:pt x="104" y="1"/>
                    <a:pt x="121" y="7"/>
                  </a:cubicBezTo>
                  <a:cubicBezTo>
                    <a:pt x="117" y="9"/>
                    <a:pt x="115" y="11"/>
                    <a:pt x="112" y="12"/>
                  </a:cubicBezTo>
                  <a:cubicBezTo>
                    <a:pt x="93" y="18"/>
                    <a:pt x="90" y="24"/>
                    <a:pt x="98" y="42"/>
                  </a:cubicBezTo>
                  <a:cubicBezTo>
                    <a:pt x="103" y="55"/>
                    <a:pt x="109" y="67"/>
                    <a:pt x="114" y="79"/>
                  </a:cubicBezTo>
                  <a:cubicBezTo>
                    <a:pt x="136" y="127"/>
                    <a:pt x="157" y="175"/>
                    <a:pt x="178" y="223"/>
                  </a:cubicBezTo>
                  <a:cubicBezTo>
                    <a:pt x="179" y="226"/>
                    <a:pt x="181" y="229"/>
                    <a:pt x="183" y="235"/>
                  </a:cubicBezTo>
                  <a:cubicBezTo>
                    <a:pt x="187" y="227"/>
                    <a:pt x="189" y="222"/>
                    <a:pt x="191" y="217"/>
                  </a:cubicBezTo>
                  <a:cubicBezTo>
                    <a:pt x="214" y="160"/>
                    <a:pt x="237" y="104"/>
                    <a:pt x="260" y="47"/>
                  </a:cubicBezTo>
                  <a:cubicBezTo>
                    <a:pt x="269" y="23"/>
                    <a:pt x="269" y="23"/>
                    <a:pt x="247" y="10"/>
                  </a:cubicBezTo>
                  <a:cubicBezTo>
                    <a:pt x="246" y="10"/>
                    <a:pt x="245" y="8"/>
                    <a:pt x="245" y="7"/>
                  </a:cubicBezTo>
                  <a:cubicBezTo>
                    <a:pt x="255" y="1"/>
                    <a:pt x="291" y="0"/>
                    <a:pt x="323" y="4"/>
                  </a:cubicBezTo>
                  <a:cubicBezTo>
                    <a:pt x="322" y="7"/>
                    <a:pt x="321" y="12"/>
                    <a:pt x="320" y="12"/>
                  </a:cubicBezTo>
                  <a:cubicBezTo>
                    <a:pt x="303" y="18"/>
                    <a:pt x="297" y="32"/>
                    <a:pt x="291" y="47"/>
                  </a:cubicBezTo>
                  <a:cubicBezTo>
                    <a:pt x="276" y="84"/>
                    <a:pt x="262" y="121"/>
                    <a:pt x="247" y="158"/>
                  </a:cubicBezTo>
                  <a:cubicBezTo>
                    <a:pt x="225" y="214"/>
                    <a:pt x="203" y="269"/>
                    <a:pt x="181" y="325"/>
                  </a:cubicBezTo>
                  <a:cubicBezTo>
                    <a:pt x="180" y="328"/>
                    <a:pt x="179" y="330"/>
                    <a:pt x="178" y="333"/>
                  </a:cubicBezTo>
                  <a:cubicBezTo>
                    <a:pt x="173" y="341"/>
                    <a:pt x="167" y="341"/>
                    <a:pt x="162" y="333"/>
                  </a:cubicBezTo>
                  <a:cubicBezTo>
                    <a:pt x="160" y="329"/>
                    <a:pt x="158" y="325"/>
                    <a:pt x="157" y="322"/>
                  </a:cubicBezTo>
                  <a:cubicBezTo>
                    <a:pt x="117" y="230"/>
                    <a:pt x="77" y="137"/>
                    <a:pt x="38" y="45"/>
                  </a:cubicBezTo>
                  <a:cubicBezTo>
                    <a:pt x="31" y="28"/>
                    <a:pt x="19" y="1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9">
              <a:extLst>
                <a:ext uri="{FF2B5EF4-FFF2-40B4-BE49-F238E27FC236}">
                  <a16:creationId xmlns:a16="http://schemas.microsoft.com/office/drawing/2014/main" id="{A5163175-2537-44A4-906E-FE1703F7C367}"/>
                </a:ext>
              </a:extLst>
            </p:cNvPr>
            <p:cNvSpPr>
              <a:spLocks/>
            </p:cNvSpPr>
            <p:nvPr userDrawn="1"/>
          </p:nvSpPr>
          <p:spPr bwMode="auto">
            <a:xfrm>
              <a:off x="6299973" y="2417376"/>
              <a:ext cx="164958" cy="189815"/>
            </a:xfrm>
            <a:custGeom>
              <a:avLst/>
              <a:gdLst>
                <a:gd name="T0" fmla="*/ 175 w 292"/>
                <a:gd name="T1" fmla="*/ 24 h 335"/>
                <a:gd name="T2" fmla="*/ 174 w 292"/>
                <a:gd name="T3" fmla="*/ 45 h 335"/>
                <a:gd name="T4" fmla="*/ 174 w 292"/>
                <a:gd name="T5" fmla="*/ 283 h 335"/>
                <a:gd name="T6" fmla="*/ 207 w 292"/>
                <a:gd name="T7" fmla="*/ 326 h 335"/>
                <a:gd name="T8" fmla="*/ 200 w 292"/>
                <a:gd name="T9" fmla="*/ 334 h 335"/>
                <a:gd name="T10" fmla="*/ 172 w 292"/>
                <a:gd name="T11" fmla="*/ 334 h 335"/>
                <a:gd name="T12" fmla="*/ 98 w 292"/>
                <a:gd name="T13" fmla="*/ 334 h 335"/>
                <a:gd name="T14" fmla="*/ 88 w 292"/>
                <a:gd name="T15" fmla="*/ 324 h 335"/>
                <a:gd name="T16" fmla="*/ 98 w 292"/>
                <a:gd name="T17" fmla="*/ 322 h 335"/>
                <a:gd name="T18" fmla="*/ 118 w 292"/>
                <a:gd name="T19" fmla="*/ 295 h 335"/>
                <a:gd name="T20" fmla="*/ 118 w 292"/>
                <a:gd name="T21" fmla="*/ 25 h 335"/>
                <a:gd name="T22" fmla="*/ 39 w 292"/>
                <a:gd name="T23" fmla="*/ 27 h 335"/>
                <a:gd name="T24" fmla="*/ 16 w 292"/>
                <a:gd name="T25" fmla="*/ 53 h 335"/>
                <a:gd name="T26" fmla="*/ 9 w 292"/>
                <a:gd name="T27" fmla="*/ 78 h 335"/>
                <a:gd name="T28" fmla="*/ 6 w 292"/>
                <a:gd name="T29" fmla="*/ 0 h 335"/>
                <a:gd name="T30" fmla="*/ 285 w 292"/>
                <a:gd name="T31" fmla="*/ 0 h 335"/>
                <a:gd name="T32" fmla="*/ 283 w 292"/>
                <a:gd name="T33" fmla="*/ 81 h 335"/>
                <a:gd name="T34" fmla="*/ 278 w 292"/>
                <a:gd name="T35" fmla="*/ 63 h 335"/>
                <a:gd name="T36" fmla="*/ 230 w 292"/>
                <a:gd name="T37" fmla="*/ 24 h 335"/>
                <a:gd name="T38" fmla="*/ 175 w 292"/>
                <a:gd name="T39" fmla="*/ 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5">
                  <a:moveTo>
                    <a:pt x="175" y="24"/>
                  </a:moveTo>
                  <a:cubicBezTo>
                    <a:pt x="175" y="32"/>
                    <a:pt x="174" y="39"/>
                    <a:pt x="174" y="45"/>
                  </a:cubicBezTo>
                  <a:cubicBezTo>
                    <a:pt x="174" y="125"/>
                    <a:pt x="174" y="204"/>
                    <a:pt x="174" y="283"/>
                  </a:cubicBezTo>
                  <a:cubicBezTo>
                    <a:pt x="174" y="313"/>
                    <a:pt x="178" y="317"/>
                    <a:pt x="207" y="326"/>
                  </a:cubicBezTo>
                  <a:cubicBezTo>
                    <a:pt x="204" y="329"/>
                    <a:pt x="202" y="333"/>
                    <a:pt x="200" y="334"/>
                  </a:cubicBezTo>
                  <a:cubicBezTo>
                    <a:pt x="191" y="335"/>
                    <a:pt x="182" y="334"/>
                    <a:pt x="172" y="334"/>
                  </a:cubicBezTo>
                  <a:cubicBezTo>
                    <a:pt x="148" y="334"/>
                    <a:pt x="123" y="334"/>
                    <a:pt x="98" y="334"/>
                  </a:cubicBezTo>
                  <a:cubicBezTo>
                    <a:pt x="93" y="334"/>
                    <a:pt x="85" y="335"/>
                    <a:pt x="88" y="324"/>
                  </a:cubicBezTo>
                  <a:cubicBezTo>
                    <a:pt x="91" y="323"/>
                    <a:pt x="95" y="323"/>
                    <a:pt x="98" y="322"/>
                  </a:cubicBezTo>
                  <a:cubicBezTo>
                    <a:pt x="111" y="318"/>
                    <a:pt x="118" y="308"/>
                    <a:pt x="118" y="295"/>
                  </a:cubicBezTo>
                  <a:cubicBezTo>
                    <a:pt x="118" y="206"/>
                    <a:pt x="118" y="117"/>
                    <a:pt x="118" y="25"/>
                  </a:cubicBezTo>
                  <a:cubicBezTo>
                    <a:pt x="91" y="24"/>
                    <a:pt x="65" y="21"/>
                    <a:pt x="39" y="27"/>
                  </a:cubicBezTo>
                  <a:cubicBezTo>
                    <a:pt x="26" y="31"/>
                    <a:pt x="20" y="41"/>
                    <a:pt x="16" y="53"/>
                  </a:cubicBezTo>
                  <a:cubicBezTo>
                    <a:pt x="13" y="61"/>
                    <a:pt x="12" y="69"/>
                    <a:pt x="9" y="78"/>
                  </a:cubicBezTo>
                  <a:cubicBezTo>
                    <a:pt x="1" y="68"/>
                    <a:pt x="0" y="44"/>
                    <a:pt x="6" y="0"/>
                  </a:cubicBezTo>
                  <a:cubicBezTo>
                    <a:pt x="99" y="0"/>
                    <a:pt x="192" y="0"/>
                    <a:pt x="285" y="0"/>
                  </a:cubicBezTo>
                  <a:cubicBezTo>
                    <a:pt x="292" y="39"/>
                    <a:pt x="292" y="65"/>
                    <a:pt x="283" y="81"/>
                  </a:cubicBezTo>
                  <a:cubicBezTo>
                    <a:pt x="281" y="73"/>
                    <a:pt x="280" y="68"/>
                    <a:pt x="278" y="63"/>
                  </a:cubicBezTo>
                  <a:cubicBezTo>
                    <a:pt x="271" y="33"/>
                    <a:pt x="261" y="24"/>
                    <a:pt x="230" y="24"/>
                  </a:cubicBezTo>
                  <a:cubicBezTo>
                    <a:pt x="212" y="23"/>
                    <a:pt x="194" y="24"/>
                    <a:pt x="17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0">
              <a:extLst>
                <a:ext uri="{FF2B5EF4-FFF2-40B4-BE49-F238E27FC236}">
                  <a16:creationId xmlns:a16="http://schemas.microsoft.com/office/drawing/2014/main" id="{8B2153FD-275F-4E5D-8D88-20CEDB2F6C55}"/>
                </a:ext>
              </a:extLst>
            </p:cNvPr>
            <p:cNvSpPr>
              <a:spLocks/>
            </p:cNvSpPr>
            <p:nvPr userDrawn="1"/>
          </p:nvSpPr>
          <p:spPr bwMode="auto">
            <a:xfrm>
              <a:off x="5906785" y="2765936"/>
              <a:ext cx="155919" cy="191510"/>
            </a:xfrm>
            <a:custGeom>
              <a:avLst/>
              <a:gdLst>
                <a:gd name="T0" fmla="*/ 275 w 275"/>
                <a:gd name="T1" fmla="*/ 247 h 339"/>
                <a:gd name="T2" fmla="*/ 248 w 275"/>
                <a:gd name="T3" fmla="*/ 337 h 339"/>
                <a:gd name="T4" fmla="*/ 232 w 275"/>
                <a:gd name="T5" fmla="*/ 338 h 339"/>
                <a:gd name="T6" fmla="*/ 20 w 275"/>
                <a:gd name="T7" fmla="*/ 338 h 339"/>
                <a:gd name="T8" fmla="*/ 6 w 275"/>
                <a:gd name="T9" fmla="*/ 337 h 339"/>
                <a:gd name="T10" fmla="*/ 1 w 275"/>
                <a:gd name="T11" fmla="*/ 330 h 339"/>
                <a:gd name="T12" fmla="*/ 36 w 275"/>
                <a:gd name="T13" fmla="*/ 280 h 339"/>
                <a:gd name="T14" fmla="*/ 36 w 275"/>
                <a:gd name="T15" fmla="*/ 56 h 339"/>
                <a:gd name="T16" fmla="*/ 35 w 275"/>
                <a:gd name="T17" fmla="*/ 38 h 339"/>
                <a:gd name="T18" fmla="*/ 11 w 275"/>
                <a:gd name="T19" fmla="*/ 12 h 339"/>
                <a:gd name="T20" fmla="*/ 0 w 275"/>
                <a:gd name="T21" fmla="*/ 8 h 339"/>
                <a:gd name="T22" fmla="*/ 9 w 275"/>
                <a:gd name="T23" fmla="*/ 0 h 339"/>
                <a:gd name="T24" fmla="*/ 118 w 275"/>
                <a:gd name="T25" fmla="*/ 0 h 339"/>
                <a:gd name="T26" fmla="*/ 126 w 275"/>
                <a:gd name="T27" fmla="*/ 6 h 339"/>
                <a:gd name="T28" fmla="*/ 123 w 275"/>
                <a:gd name="T29" fmla="*/ 11 h 339"/>
                <a:gd name="T30" fmla="*/ 92 w 275"/>
                <a:gd name="T31" fmla="*/ 52 h 339"/>
                <a:gd name="T32" fmla="*/ 92 w 275"/>
                <a:gd name="T33" fmla="*/ 282 h 339"/>
                <a:gd name="T34" fmla="*/ 92 w 275"/>
                <a:gd name="T35" fmla="*/ 292 h 339"/>
                <a:gd name="T36" fmla="*/ 113 w 275"/>
                <a:gd name="T37" fmla="*/ 311 h 339"/>
                <a:gd name="T38" fmla="*/ 195 w 275"/>
                <a:gd name="T39" fmla="*/ 311 h 339"/>
                <a:gd name="T40" fmla="*/ 250 w 275"/>
                <a:gd name="T41" fmla="*/ 276 h 339"/>
                <a:gd name="T42" fmla="*/ 262 w 275"/>
                <a:gd name="T43" fmla="*/ 251 h 339"/>
                <a:gd name="T44" fmla="*/ 270 w 275"/>
                <a:gd name="T45" fmla="*/ 243 h 339"/>
                <a:gd name="T46" fmla="*/ 275 w 275"/>
                <a:gd name="T47" fmla="*/ 24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5" h="339">
                  <a:moveTo>
                    <a:pt x="275" y="247"/>
                  </a:moveTo>
                  <a:cubicBezTo>
                    <a:pt x="266" y="277"/>
                    <a:pt x="257" y="306"/>
                    <a:pt x="248" y="337"/>
                  </a:cubicBezTo>
                  <a:cubicBezTo>
                    <a:pt x="242" y="337"/>
                    <a:pt x="237" y="338"/>
                    <a:pt x="232" y="338"/>
                  </a:cubicBezTo>
                  <a:cubicBezTo>
                    <a:pt x="161" y="338"/>
                    <a:pt x="91" y="338"/>
                    <a:pt x="20" y="338"/>
                  </a:cubicBezTo>
                  <a:cubicBezTo>
                    <a:pt x="15" y="338"/>
                    <a:pt x="11" y="339"/>
                    <a:pt x="6" y="337"/>
                  </a:cubicBezTo>
                  <a:cubicBezTo>
                    <a:pt x="4" y="337"/>
                    <a:pt x="3" y="333"/>
                    <a:pt x="1" y="330"/>
                  </a:cubicBezTo>
                  <a:cubicBezTo>
                    <a:pt x="33" y="319"/>
                    <a:pt x="36" y="314"/>
                    <a:pt x="36" y="280"/>
                  </a:cubicBezTo>
                  <a:cubicBezTo>
                    <a:pt x="36" y="205"/>
                    <a:pt x="36" y="131"/>
                    <a:pt x="36" y="56"/>
                  </a:cubicBezTo>
                  <a:cubicBezTo>
                    <a:pt x="36" y="50"/>
                    <a:pt x="36" y="44"/>
                    <a:pt x="35" y="38"/>
                  </a:cubicBezTo>
                  <a:cubicBezTo>
                    <a:pt x="33" y="24"/>
                    <a:pt x="25" y="15"/>
                    <a:pt x="11" y="12"/>
                  </a:cubicBezTo>
                  <a:cubicBezTo>
                    <a:pt x="8" y="12"/>
                    <a:pt x="5" y="10"/>
                    <a:pt x="0" y="8"/>
                  </a:cubicBezTo>
                  <a:cubicBezTo>
                    <a:pt x="4" y="5"/>
                    <a:pt x="6" y="0"/>
                    <a:pt x="9" y="0"/>
                  </a:cubicBezTo>
                  <a:cubicBezTo>
                    <a:pt x="45" y="0"/>
                    <a:pt x="82" y="0"/>
                    <a:pt x="118" y="0"/>
                  </a:cubicBezTo>
                  <a:cubicBezTo>
                    <a:pt x="121" y="0"/>
                    <a:pt x="124" y="4"/>
                    <a:pt x="126" y="6"/>
                  </a:cubicBezTo>
                  <a:cubicBezTo>
                    <a:pt x="124" y="9"/>
                    <a:pt x="124" y="10"/>
                    <a:pt x="123" y="11"/>
                  </a:cubicBezTo>
                  <a:cubicBezTo>
                    <a:pt x="96" y="19"/>
                    <a:pt x="92" y="23"/>
                    <a:pt x="92" y="52"/>
                  </a:cubicBezTo>
                  <a:cubicBezTo>
                    <a:pt x="92" y="128"/>
                    <a:pt x="92" y="205"/>
                    <a:pt x="92" y="282"/>
                  </a:cubicBezTo>
                  <a:cubicBezTo>
                    <a:pt x="92" y="285"/>
                    <a:pt x="92" y="288"/>
                    <a:pt x="92" y="292"/>
                  </a:cubicBezTo>
                  <a:cubicBezTo>
                    <a:pt x="94" y="305"/>
                    <a:pt x="99" y="311"/>
                    <a:pt x="113" y="311"/>
                  </a:cubicBezTo>
                  <a:cubicBezTo>
                    <a:pt x="140" y="312"/>
                    <a:pt x="167" y="313"/>
                    <a:pt x="195" y="311"/>
                  </a:cubicBezTo>
                  <a:cubicBezTo>
                    <a:pt x="219" y="310"/>
                    <a:pt x="237" y="297"/>
                    <a:pt x="250" y="276"/>
                  </a:cubicBezTo>
                  <a:cubicBezTo>
                    <a:pt x="254" y="268"/>
                    <a:pt x="257" y="259"/>
                    <a:pt x="262" y="251"/>
                  </a:cubicBezTo>
                  <a:cubicBezTo>
                    <a:pt x="263" y="248"/>
                    <a:pt x="267" y="246"/>
                    <a:pt x="270" y="243"/>
                  </a:cubicBezTo>
                  <a:cubicBezTo>
                    <a:pt x="272" y="244"/>
                    <a:pt x="274" y="245"/>
                    <a:pt x="275"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1">
              <a:extLst>
                <a:ext uri="{FF2B5EF4-FFF2-40B4-BE49-F238E27FC236}">
                  <a16:creationId xmlns:a16="http://schemas.microsoft.com/office/drawing/2014/main" id="{AFECE4A0-F5D4-4B71-B48A-BAAD24DB2EEC}"/>
                </a:ext>
              </a:extLst>
            </p:cNvPr>
            <p:cNvSpPr>
              <a:spLocks/>
            </p:cNvSpPr>
            <p:nvPr userDrawn="1"/>
          </p:nvSpPr>
          <p:spPr bwMode="auto">
            <a:xfrm>
              <a:off x="6209020" y="2415682"/>
              <a:ext cx="73440" cy="192075"/>
            </a:xfrm>
            <a:custGeom>
              <a:avLst/>
              <a:gdLst>
                <a:gd name="T0" fmla="*/ 0 w 129"/>
                <a:gd name="T1" fmla="*/ 6 h 339"/>
                <a:gd name="T2" fmla="*/ 129 w 129"/>
                <a:gd name="T3" fmla="*/ 5 h 339"/>
                <a:gd name="T4" fmla="*/ 117 w 129"/>
                <a:gd name="T5" fmla="*/ 12 h 339"/>
                <a:gd name="T6" fmla="*/ 94 w 129"/>
                <a:gd name="T7" fmla="*/ 43 h 339"/>
                <a:gd name="T8" fmla="*/ 94 w 129"/>
                <a:gd name="T9" fmla="*/ 75 h 339"/>
                <a:gd name="T10" fmla="*/ 94 w 129"/>
                <a:gd name="T11" fmla="*/ 279 h 339"/>
                <a:gd name="T12" fmla="*/ 95 w 129"/>
                <a:gd name="T13" fmla="*/ 297 h 339"/>
                <a:gd name="T14" fmla="*/ 120 w 129"/>
                <a:gd name="T15" fmla="*/ 325 h 339"/>
                <a:gd name="T16" fmla="*/ 128 w 129"/>
                <a:gd name="T17" fmla="*/ 328 h 339"/>
                <a:gd name="T18" fmla="*/ 123 w 129"/>
                <a:gd name="T19" fmla="*/ 336 h 339"/>
                <a:gd name="T20" fmla="*/ 110 w 129"/>
                <a:gd name="T21" fmla="*/ 337 h 339"/>
                <a:gd name="T22" fmla="*/ 18 w 129"/>
                <a:gd name="T23" fmla="*/ 337 h 339"/>
                <a:gd name="T24" fmla="*/ 4 w 129"/>
                <a:gd name="T25" fmla="*/ 329 h 339"/>
                <a:gd name="T26" fmla="*/ 12 w 129"/>
                <a:gd name="T27" fmla="*/ 325 h 339"/>
                <a:gd name="T28" fmla="*/ 38 w 129"/>
                <a:gd name="T29" fmla="*/ 298 h 339"/>
                <a:gd name="T30" fmla="*/ 38 w 129"/>
                <a:gd name="T31" fmla="*/ 282 h 339"/>
                <a:gd name="T32" fmla="*/ 38 w 129"/>
                <a:gd name="T33" fmla="*/ 54 h 339"/>
                <a:gd name="T34" fmla="*/ 38 w 129"/>
                <a:gd name="T35" fmla="*/ 38 h 339"/>
                <a:gd name="T36" fmla="*/ 16 w 129"/>
                <a:gd name="T37" fmla="*/ 13 h 339"/>
                <a:gd name="T38" fmla="*/ 0 w 129"/>
                <a:gd name="T39" fmla="*/ 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339">
                  <a:moveTo>
                    <a:pt x="0" y="6"/>
                  </a:moveTo>
                  <a:cubicBezTo>
                    <a:pt x="21" y="0"/>
                    <a:pt x="110" y="0"/>
                    <a:pt x="129" y="5"/>
                  </a:cubicBezTo>
                  <a:cubicBezTo>
                    <a:pt x="124" y="8"/>
                    <a:pt x="121" y="11"/>
                    <a:pt x="117" y="12"/>
                  </a:cubicBezTo>
                  <a:cubicBezTo>
                    <a:pt x="101" y="16"/>
                    <a:pt x="95" y="28"/>
                    <a:pt x="94" y="43"/>
                  </a:cubicBezTo>
                  <a:cubicBezTo>
                    <a:pt x="94" y="54"/>
                    <a:pt x="94" y="65"/>
                    <a:pt x="94" y="75"/>
                  </a:cubicBezTo>
                  <a:cubicBezTo>
                    <a:pt x="94" y="143"/>
                    <a:pt x="94" y="211"/>
                    <a:pt x="94" y="279"/>
                  </a:cubicBezTo>
                  <a:cubicBezTo>
                    <a:pt x="94" y="285"/>
                    <a:pt x="94" y="291"/>
                    <a:pt x="95" y="297"/>
                  </a:cubicBezTo>
                  <a:cubicBezTo>
                    <a:pt x="96" y="315"/>
                    <a:pt x="102" y="321"/>
                    <a:pt x="120" y="325"/>
                  </a:cubicBezTo>
                  <a:cubicBezTo>
                    <a:pt x="122" y="326"/>
                    <a:pt x="124" y="327"/>
                    <a:pt x="128" y="328"/>
                  </a:cubicBezTo>
                  <a:cubicBezTo>
                    <a:pt x="126" y="331"/>
                    <a:pt x="125" y="336"/>
                    <a:pt x="123" y="336"/>
                  </a:cubicBezTo>
                  <a:cubicBezTo>
                    <a:pt x="119" y="337"/>
                    <a:pt x="114" y="337"/>
                    <a:pt x="110" y="337"/>
                  </a:cubicBezTo>
                  <a:cubicBezTo>
                    <a:pt x="79" y="337"/>
                    <a:pt x="48" y="337"/>
                    <a:pt x="18" y="337"/>
                  </a:cubicBezTo>
                  <a:cubicBezTo>
                    <a:pt x="12" y="337"/>
                    <a:pt x="5" y="339"/>
                    <a:pt x="4" y="329"/>
                  </a:cubicBezTo>
                  <a:cubicBezTo>
                    <a:pt x="7" y="328"/>
                    <a:pt x="9" y="326"/>
                    <a:pt x="12" y="325"/>
                  </a:cubicBezTo>
                  <a:cubicBezTo>
                    <a:pt x="30" y="321"/>
                    <a:pt x="36" y="315"/>
                    <a:pt x="38" y="298"/>
                  </a:cubicBezTo>
                  <a:cubicBezTo>
                    <a:pt x="39" y="293"/>
                    <a:pt x="38" y="287"/>
                    <a:pt x="38" y="282"/>
                  </a:cubicBezTo>
                  <a:cubicBezTo>
                    <a:pt x="38" y="206"/>
                    <a:pt x="38" y="130"/>
                    <a:pt x="38" y="54"/>
                  </a:cubicBezTo>
                  <a:cubicBezTo>
                    <a:pt x="38" y="49"/>
                    <a:pt x="39" y="43"/>
                    <a:pt x="38" y="38"/>
                  </a:cubicBezTo>
                  <a:cubicBezTo>
                    <a:pt x="36" y="26"/>
                    <a:pt x="31" y="15"/>
                    <a:pt x="16" y="13"/>
                  </a:cubicBezTo>
                  <a:cubicBezTo>
                    <a:pt x="12" y="12"/>
                    <a:pt x="8"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2">
              <a:extLst>
                <a:ext uri="{FF2B5EF4-FFF2-40B4-BE49-F238E27FC236}">
                  <a16:creationId xmlns:a16="http://schemas.microsoft.com/office/drawing/2014/main" id="{745C58B5-7E54-40D5-A15B-37C40F09BF4B}"/>
                </a:ext>
              </a:extLst>
            </p:cNvPr>
            <p:cNvSpPr>
              <a:spLocks/>
            </p:cNvSpPr>
            <p:nvPr userDrawn="1"/>
          </p:nvSpPr>
          <p:spPr bwMode="auto">
            <a:xfrm>
              <a:off x="5439591" y="2415682"/>
              <a:ext cx="70051" cy="190945"/>
            </a:xfrm>
            <a:custGeom>
              <a:avLst/>
              <a:gdLst>
                <a:gd name="T0" fmla="*/ 124 w 124"/>
                <a:gd name="T1" fmla="*/ 331 h 337"/>
                <a:gd name="T2" fmla="*/ 115 w 124"/>
                <a:gd name="T3" fmla="*/ 337 h 337"/>
                <a:gd name="T4" fmla="*/ 13 w 124"/>
                <a:gd name="T5" fmla="*/ 337 h 337"/>
                <a:gd name="T6" fmla="*/ 0 w 124"/>
                <a:gd name="T7" fmla="*/ 330 h 337"/>
                <a:gd name="T8" fmla="*/ 13 w 124"/>
                <a:gd name="T9" fmla="*/ 325 h 337"/>
                <a:gd name="T10" fmla="*/ 36 w 124"/>
                <a:gd name="T11" fmla="*/ 297 h 337"/>
                <a:gd name="T12" fmla="*/ 36 w 124"/>
                <a:gd name="T13" fmla="*/ 41 h 337"/>
                <a:gd name="T14" fmla="*/ 15 w 124"/>
                <a:gd name="T15" fmla="*/ 13 h 337"/>
                <a:gd name="T16" fmla="*/ 3 w 124"/>
                <a:gd name="T17" fmla="*/ 6 h 337"/>
                <a:gd name="T18" fmla="*/ 124 w 124"/>
                <a:gd name="T19" fmla="*/ 6 h 337"/>
                <a:gd name="T20" fmla="*/ 114 w 124"/>
                <a:gd name="T21" fmla="*/ 12 h 337"/>
                <a:gd name="T22" fmla="*/ 92 w 124"/>
                <a:gd name="T23" fmla="*/ 42 h 337"/>
                <a:gd name="T24" fmla="*/ 92 w 124"/>
                <a:gd name="T25" fmla="*/ 56 h 337"/>
                <a:gd name="T26" fmla="*/ 92 w 124"/>
                <a:gd name="T27" fmla="*/ 282 h 337"/>
                <a:gd name="T28" fmla="*/ 92 w 124"/>
                <a:gd name="T29" fmla="*/ 288 h 337"/>
                <a:gd name="T30" fmla="*/ 124 w 124"/>
                <a:gd name="T31" fmla="*/ 33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 h="337">
                  <a:moveTo>
                    <a:pt x="124" y="331"/>
                  </a:moveTo>
                  <a:cubicBezTo>
                    <a:pt x="121" y="333"/>
                    <a:pt x="118" y="337"/>
                    <a:pt x="115" y="337"/>
                  </a:cubicBezTo>
                  <a:cubicBezTo>
                    <a:pt x="81" y="337"/>
                    <a:pt x="47" y="337"/>
                    <a:pt x="13" y="337"/>
                  </a:cubicBezTo>
                  <a:cubicBezTo>
                    <a:pt x="10" y="337"/>
                    <a:pt x="6" y="333"/>
                    <a:pt x="0" y="330"/>
                  </a:cubicBezTo>
                  <a:cubicBezTo>
                    <a:pt x="7" y="327"/>
                    <a:pt x="10" y="326"/>
                    <a:pt x="13" y="325"/>
                  </a:cubicBezTo>
                  <a:cubicBezTo>
                    <a:pt x="29" y="320"/>
                    <a:pt x="36" y="314"/>
                    <a:pt x="36" y="297"/>
                  </a:cubicBezTo>
                  <a:cubicBezTo>
                    <a:pt x="36" y="212"/>
                    <a:pt x="36" y="126"/>
                    <a:pt x="36" y="41"/>
                  </a:cubicBezTo>
                  <a:cubicBezTo>
                    <a:pt x="36" y="27"/>
                    <a:pt x="29" y="17"/>
                    <a:pt x="15" y="13"/>
                  </a:cubicBezTo>
                  <a:cubicBezTo>
                    <a:pt x="11" y="12"/>
                    <a:pt x="8" y="9"/>
                    <a:pt x="3" y="6"/>
                  </a:cubicBezTo>
                  <a:cubicBezTo>
                    <a:pt x="19" y="0"/>
                    <a:pt x="108" y="0"/>
                    <a:pt x="124" y="6"/>
                  </a:cubicBezTo>
                  <a:cubicBezTo>
                    <a:pt x="120" y="9"/>
                    <a:pt x="118" y="12"/>
                    <a:pt x="114" y="12"/>
                  </a:cubicBezTo>
                  <a:cubicBezTo>
                    <a:pt x="99" y="16"/>
                    <a:pt x="94" y="28"/>
                    <a:pt x="92" y="42"/>
                  </a:cubicBezTo>
                  <a:cubicBezTo>
                    <a:pt x="91" y="47"/>
                    <a:pt x="92" y="51"/>
                    <a:pt x="92" y="56"/>
                  </a:cubicBezTo>
                  <a:cubicBezTo>
                    <a:pt x="92" y="131"/>
                    <a:pt x="92" y="207"/>
                    <a:pt x="92" y="282"/>
                  </a:cubicBezTo>
                  <a:cubicBezTo>
                    <a:pt x="92" y="284"/>
                    <a:pt x="92" y="286"/>
                    <a:pt x="92" y="288"/>
                  </a:cubicBezTo>
                  <a:cubicBezTo>
                    <a:pt x="92" y="313"/>
                    <a:pt x="98" y="320"/>
                    <a:pt x="124"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3">
              <a:extLst>
                <a:ext uri="{FF2B5EF4-FFF2-40B4-BE49-F238E27FC236}">
                  <a16:creationId xmlns:a16="http://schemas.microsoft.com/office/drawing/2014/main" id="{7E5FDB9F-1281-4557-BCB8-F696FAC10572}"/>
                </a:ext>
              </a:extLst>
            </p:cNvPr>
            <p:cNvSpPr>
              <a:spLocks noEditPoints="1"/>
            </p:cNvSpPr>
            <p:nvPr userDrawn="1"/>
          </p:nvSpPr>
          <p:spPr bwMode="auto">
            <a:xfrm>
              <a:off x="4979742" y="3130312"/>
              <a:ext cx="104511" cy="103946"/>
            </a:xfrm>
            <a:custGeom>
              <a:avLst/>
              <a:gdLst>
                <a:gd name="T0" fmla="*/ 3 w 184"/>
                <a:gd name="T1" fmla="*/ 4 h 184"/>
                <a:gd name="T2" fmla="*/ 14 w 184"/>
                <a:gd name="T3" fmla="*/ 0 h 184"/>
                <a:gd name="T4" fmla="*/ 96 w 184"/>
                <a:gd name="T5" fmla="*/ 0 h 184"/>
                <a:gd name="T6" fmla="*/ 115 w 184"/>
                <a:gd name="T7" fmla="*/ 4 h 184"/>
                <a:gd name="T8" fmla="*/ 153 w 184"/>
                <a:gd name="T9" fmla="*/ 47 h 184"/>
                <a:gd name="T10" fmla="*/ 123 w 184"/>
                <a:gd name="T11" fmla="*/ 93 h 184"/>
                <a:gd name="T12" fmla="*/ 110 w 184"/>
                <a:gd name="T13" fmla="*/ 99 h 184"/>
                <a:gd name="T14" fmla="*/ 133 w 184"/>
                <a:gd name="T15" fmla="*/ 128 h 184"/>
                <a:gd name="T16" fmla="*/ 157 w 184"/>
                <a:gd name="T17" fmla="*/ 157 h 184"/>
                <a:gd name="T18" fmla="*/ 184 w 184"/>
                <a:gd name="T19" fmla="*/ 179 h 184"/>
                <a:gd name="T20" fmla="*/ 182 w 184"/>
                <a:gd name="T21" fmla="*/ 183 h 184"/>
                <a:gd name="T22" fmla="*/ 138 w 184"/>
                <a:gd name="T23" fmla="*/ 183 h 184"/>
                <a:gd name="T24" fmla="*/ 126 w 184"/>
                <a:gd name="T25" fmla="*/ 174 h 184"/>
                <a:gd name="T26" fmla="*/ 80 w 184"/>
                <a:gd name="T27" fmla="*/ 116 h 184"/>
                <a:gd name="T28" fmla="*/ 65 w 184"/>
                <a:gd name="T29" fmla="*/ 98 h 184"/>
                <a:gd name="T30" fmla="*/ 63 w 184"/>
                <a:gd name="T31" fmla="*/ 162 h 184"/>
                <a:gd name="T32" fmla="*/ 76 w 184"/>
                <a:gd name="T33" fmla="*/ 172 h 184"/>
                <a:gd name="T34" fmla="*/ 85 w 184"/>
                <a:gd name="T35" fmla="*/ 182 h 184"/>
                <a:gd name="T36" fmla="*/ 0 w 184"/>
                <a:gd name="T37" fmla="*/ 182 h 184"/>
                <a:gd name="T38" fmla="*/ 11 w 184"/>
                <a:gd name="T39" fmla="*/ 172 h 184"/>
                <a:gd name="T40" fmla="*/ 26 w 184"/>
                <a:gd name="T41" fmla="*/ 152 h 184"/>
                <a:gd name="T42" fmla="*/ 27 w 184"/>
                <a:gd name="T43" fmla="*/ 33 h 184"/>
                <a:gd name="T44" fmla="*/ 4 w 184"/>
                <a:gd name="T45" fmla="*/ 9 h 184"/>
                <a:gd name="T46" fmla="*/ 3 w 184"/>
                <a:gd name="T47" fmla="*/ 4 h 184"/>
                <a:gd name="T48" fmla="*/ 63 w 184"/>
                <a:gd name="T49" fmla="*/ 84 h 184"/>
                <a:gd name="T50" fmla="*/ 112 w 184"/>
                <a:gd name="T51" fmla="*/ 67 h 184"/>
                <a:gd name="T52" fmla="*/ 110 w 184"/>
                <a:gd name="T53" fmla="*/ 31 h 184"/>
                <a:gd name="T54" fmla="*/ 63 w 184"/>
                <a:gd name="T55" fmla="*/ 19 h 184"/>
                <a:gd name="T56" fmla="*/ 63 w 184"/>
                <a:gd name="T57" fmla="*/ 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4" h="184">
                  <a:moveTo>
                    <a:pt x="3" y="4"/>
                  </a:moveTo>
                  <a:cubicBezTo>
                    <a:pt x="7" y="3"/>
                    <a:pt x="10" y="0"/>
                    <a:pt x="14" y="0"/>
                  </a:cubicBezTo>
                  <a:cubicBezTo>
                    <a:pt x="41" y="0"/>
                    <a:pt x="69" y="0"/>
                    <a:pt x="96" y="0"/>
                  </a:cubicBezTo>
                  <a:cubicBezTo>
                    <a:pt x="102" y="0"/>
                    <a:pt x="109" y="2"/>
                    <a:pt x="115" y="4"/>
                  </a:cubicBezTo>
                  <a:cubicBezTo>
                    <a:pt x="138" y="10"/>
                    <a:pt x="153" y="25"/>
                    <a:pt x="153" y="47"/>
                  </a:cubicBezTo>
                  <a:cubicBezTo>
                    <a:pt x="154" y="70"/>
                    <a:pt x="148" y="82"/>
                    <a:pt x="123" y="93"/>
                  </a:cubicBezTo>
                  <a:cubicBezTo>
                    <a:pt x="120" y="95"/>
                    <a:pt x="116" y="96"/>
                    <a:pt x="110" y="99"/>
                  </a:cubicBezTo>
                  <a:cubicBezTo>
                    <a:pt x="118" y="109"/>
                    <a:pt x="125" y="119"/>
                    <a:pt x="133" y="128"/>
                  </a:cubicBezTo>
                  <a:cubicBezTo>
                    <a:pt x="141" y="138"/>
                    <a:pt x="148" y="149"/>
                    <a:pt x="157" y="157"/>
                  </a:cubicBezTo>
                  <a:cubicBezTo>
                    <a:pt x="165" y="165"/>
                    <a:pt x="175" y="172"/>
                    <a:pt x="184" y="179"/>
                  </a:cubicBezTo>
                  <a:cubicBezTo>
                    <a:pt x="184" y="180"/>
                    <a:pt x="183" y="182"/>
                    <a:pt x="182" y="183"/>
                  </a:cubicBezTo>
                  <a:cubicBezTo>
                    <a:pt x="167" y="183"/>
                    <a:pt x="152" y="184"/>
                    <a:pt x="138" y="183"/>
                  </a:cubicBezTo>
                  <a:cubicBezTo>
                    <a:pt x="133" y="183"/>
                    <a:pt x="129" y="178"/>
                    <a:pt x="126" y="174"/>
                  </a:cubicBezTo>
                  <a:cubicBezTo>
                    <a:pt x="110" y="155"/>
                    <a:pt x="96" y="135"/>
                    <a:pt x="80" y="116"/>
                  </a:cubicBezTo>
                  <a:cubicBezTo>
                    <a:pt x="77" y="111"/>
                    <a:pt x="72" y="106"/>
                    <a:pt x="65" y="98"/>
                  </a:cubicBezTo>
                  <a:cubicBezTo>
                    <a:pt x="60" y="123"/>
                    <a:pt x="62" y="142"/>
                    <a:pt x="63" y="162"/>
                  </a:cubicBezTo>
                  <a:cubicBezTo>
                    <a:pt x="63" y="169"/>
                    <a:pt x="70" y="171"/>
                    <a:pt x="76" y="172"/>
                  </a:cubicBezTo>
                  <a:cubicBezTo>
                    <a:pt x="81" y="172"/>
                    <a:pt x="87" y="172"/>
                    <a:pt x="85" y="182"/>
                  </a:cubicBezTo>
                  <a:cubicBezTo>
                    <a:pt x="59" y="182"/>
                    <a:pt x="32" y="182"/>
                    <a:pt x="0" y="182"/>
                  </a:cubicBezTo>
                  <a:cubicBezTo>
                    <a:pt x="6" y="177"/>
                    <a:pt x="8" y="172"/>
                    <a:pt x="11" y="172"/>
                  </a:cubicBezTo>
                  <a:cubicBezTo>
                    <a:pt x="23" y="171"/>
                    <a:pt x="26" y="163"/>
                    <a:pt x="26" y="152"/>
                  </a:cubicBezTo>
                  <a:cubicBezTo>
                    <a:pt x="26" y="112"/>
                    <a:pt x="26" y="73"/>
                    <a:pt x="27" y="33"/>
                  </a:cubicBezTo>
                  <a:cubicBezTo>
                    <a:pt x="27" y="16"/>
                    <a:pt x="14" y="14"/>
                    <a:pt x="4" y="9"/>
                  </a:cubicBezTo>
                  <a:cubicBezTo>
                    <a:pt x="4" y="8"/>
                    <a:pt x="3" y="6"/>
                    <a:pt x="3" y="4"/>
                  </a:cubicBezTo>
                  <a:close/>
                  <a:moveTo>
                    <a:pt x="63" y="84"/>
                  </a:moveTo>
                  <a:cubicBezTo>
                    <a:pt x="82" y="84"/>
                    <a:pt x="100" y="84"/>
                    <a:pt x="112" y="67"/>
                  </a:cubicBezTo>
                  <a:cubicBezTo>
                    <a:pt x="118" y="57"/>
                    <a:pt x="117" y="39"/>
                    <a:pt x="110" y="31"/>
                  </a:cubicBezTo>
                  <a:cubicBezTo>
                    <a:pt x="98" y="16"/>
                    <a:pt x="81" y="18"/>
                    <a:pt x="63" y="19"/>
                  </a:cubicBezTo>
                  <a:cubicBezTo>
                    <a:pt x="63" y="41"/>
                    <a:pt x="63" y="62"/>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4">
              <a:extLst>
                <a:ext uri="{FF2B5EF4-FFF2-40B4-BE49-F238E27FC236}">
                  <a16:creationId xmlns:a16="http://schemas.microsoft.com/office/drawing/2014/main" id="{50309B57-259A-48A9-AFFE-33E181EB59C2}"/>
                </a:ext>
              </a:extLst>
            </p:cNvPr>
            <p:cNvSpPr>
              <a:spLocks/>
            </p:cNvSpPr>
            <p:nvPr userDrawn="1"/>
          </p:nvSpPr>
          <p:spPr bwMode="auto">
            <a:xfrm>
              <a:off x="4511419" y="3128618"/>
              <a:ext cx="110161" cy="107901"/>
            </a:xfrm>
            <a:custGeom>
              <a:avLst/>
              <a:gdLst>
                <a:gd name="T0" fmla="*/ 123 w 195"/>
                <a:gd name="T1" fmla="*/ 11 h 191"/>
                <a:gd name="T2" fmla="*/ 195 w 195"/>
                <a:gd name="T3" fmla="*/ 5 h 191"/>
                <a:gd name="T4" fmla="*/ 188 w 195"/>
                <a:gd name="T5" fmla="*/ 15 h 191"/>
                <a:gd name="T6" fmla="*/ 170 w 195"/>
                <a:gd name="T7" fmla="*/ 43 h 191"/>
                <a:gd name="T8" fmla="*/ 170 w 195"/>
                <a:gd name="T9" fmla="*/ 107 h 191"/>
                <a:gd name="T10" fmla="*/ 166 w 195"/>
                <a:gd name="T11" fmla="*/ 145 h 191"/>
                <a:gd name="T12" fmla="*/ 113 w 195"/>
                <a:gd name="T13" fmla="*/ 190 h 191"/>
                <a:gd name="T14" fmla="*/ 87 w 195"/>
                <a:gd name="T15" fmla="*/ 191 h 191"/>
                <a:gd name="T16" fmla="*/ 27 w 195"/>
                <a:gd name="T17" fmla="*/ 131 h 191"/>
                <a:gd name="T18" fmla="*/ 26 w 195"/>
                <a:gd name="T19" fmla="*/ 49 h 191"/>
                <a:gd name="T20" fmla="*/ 26 w 195"/>
                <a:gd name="T21" fmla="*/ 35 h 191"/>
                <a:gd name="T22" fmla="*/ 12 w 195"/>
                <a:gd name="T23" fmla="*/ 16 h 191"/>
                <a:gd name="T24" fmla="*/ 4 w 195"/>
                <a:gd name="T25" fmla="*/ 4 h 191"/>
                <a:gd name="T26" fmla="*/ 84 w 195"/>
                <a:gd name="T27" fmla="*/ 5 h 191"/>
                <a:gd name="T28" fmla="*/ 87 w 195"/>
                <a:gd name="T29" fmla="*/ 11 h 191"/>
                <a:gd name="T30" fmla="*/ 74 w 195"/>
                <a:gd name="T31" fmla="*/ 16 h 191"/>
                <a:gd name="T32" fmla="*/ 60 w 195"/>
                <a:gd name="T33" fmla="*/ 32 h 191"/>
                <a:gd name="T34" fmla="*/ 62 w 195"/>
                <a:gd name="T35" fmla="*/ 138 h 191"/>
                <a:gd name="T36" fmla="*/ 103 w 195"/>
                <a:gd name="T37" fmla="*/ 173 h 191"/>
                <a:gd name="T38" fmla="*/ 147 w 195"/>
                <a:gd name="T39" fmla="*/ 138 h 191"/>
                <a:gd name="T40" fmla="*/ 150 w 195"/>
                <a:gd name="T41" fmla="*/ 95 h 191"/>
                <a:gd name="T42" fmla="*/ 150 w 195"/>
                <a:gd name="T43" fmla="*/ 45 h 191"/>
                <a:gd name="T44" fmla="*/ 129 w 195"/>
                <a:gd name="T45" fmla="*/ 14 h 191"/>
                <a:gd name="T46" fmla="*/ 123 w 195"/>
                <a:gd name="T47" fmla="*/ 1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5" h="191">
                  <a:moveTo>
                    <a:pt x="123" y="11"/>
                  </a:moveTo>
                  <a:cubicBezTo>
                    <a:pt x="133" y="2"/>
                    <a:pt x="159" y="0"/>
                    <a:pt x="195" y="5"/>
                  </a:cubicBezTo>
                  <a:cubicBezTo>
                    <a:pt x="192" y="9"/>
                    <a:pt x="191" y="14"/>
                    <a:pt x="188" y="15"/>
                  </a:cubicBezTo>
                  <a:cubicBezTo>
                    <a:pt x="172" y="18"/>
                    <a:pt x="170" y="29"/>
                    <a:pt x="170" y="43"/>
                  </a:cubicBezTo>
                  <a:cubicBezTo>
                    <a:pt x="171" y="64"/>
                    <a:pt x="171" y="86"/>
                    <a:pt x="170" y="107"/>
                  </a:cubicBezTo>
                  <a:cubicBezTo>
                    <a:pt x="170" y="120"/>
                    <a:pt x="169" y="132"/>
                    <a:pt x="166" y="145"/>
                  </a:cubicBezTo>
                  <a:cubicBezTo>
                    <a:pt x="162" y="171"/>
                    <a:pt x="141" y="188"/>
                    <a:pt x="113" y="190"/>
                  </a:cubicBezTo>
                  <a:cubicBezTo>
                    <a:pt x="105" y="191"/>
                    <a:pt x="96" y="191"/>
                    <a:pt x="87" y="191"/>
                  </a:cubicBezTo>
                  <a:cubicBezTo>
                    <a:pt x="51" y="190"/>
                    <a:pt x="27" y="167"/>
                    <a:pt x="27" y="131"/>
                  </a:cubicBezTo>
                  <a:cubicBezTo>
                    <a:pt x="26" y="103"/>
                    <a:pt x="26" y="76"/>
                    <a:pt x="26" y="49"/>
                  </a:cubicBezTo>
                  <a:cubicBezTo>
                    <a:pt x="26" y="44"/>
                    <a:pt x="26" y="39"/>
                    <a:pt x="26" y="35"/>
                  </a:cubicBezTo>
                  <a:cubicBezTo>
                    <a:pt x="26" y="25"/>
                    <a:pt x="23" y="18"/>
                    <a:pt x="12" y="16"/>
                  </a:cubicBezTo>
                  <a:cubicBezTo>
                    <a:pt x="6" y="15"/>
                    <a:pt x="0" y="13"/>
                    <a:pt x="4" y="4"/>
                  </a:cubicBezTo>
                  <a:cubicBezTo>
                    <a:pt x="31" y="4"/>
                    <a:pt x="57" y="4"/>
                    <a:pt x="84" y="5"/>
                  </a:cubicBezTo>
                  <a:cubicBezTo>
                    <a:pt x="84" y="5"/>
                    <a:pt x="85" y="8"/>
                    <a:pt x="87" y="11"/>
                  </a:cubicBezTo>
                  <a:cubicBezTo>
                    <a:pt x="82" y="13"/>
                    <a:pt x="79" y="15"/>
                    <a:pt x="74" y="16"/>
                  </a:cubicBezTo>
                  <a:cubicBezTo>
                    <a:pt x="65" y="18"/>
                    <a:pt x="60" y="23"/>
                    <a:pt x="60" y="32"/>
                  </a:cubicBezTo>
                  <a:cubicBezTo>
                    <a:pt x="60" y="67"/>
                    <a:pt x="61" y="103"/>
                    <a:pt x="62" y="138"/>
                  </a:cubicBezTo>
                  <a:cubicBezTo>
                    <a:pt x="63" y="158"/>
                    <a:pt x="77" y="171"/>
                    <a:pt x="103" y="173"/>
                  </a:cubicBezTo>
                  <a:cubicBezTo>
                    <a:pt x="127" y="174"/>
                    <a:pt x="143" y="162"/>
                    <a:pt x="147" y="138"/>
                  </a:cubicBezTo>
                  <a:cubicBezTo>
                    <a:pt x="150" y="124"/>
                    <a:pt x="150" y="109"/>
                    <a:pt x="150" y="95"/>
                  </a:cubicBezTo>
                  <a:cubicBezTo>
                    <a:pt x="151" y="78"/>
                    <a:pt x="151" y="62"/>
                    <a:pt x="150" y="45"/>
                  </a:cubicBezTo>
                  <a:cubicBezTo>
                    <a:pt x="150" y="24"/>
                    <a:pt x="149" y="22"/>
                    <a:pt x="129" y="14"/>
                  </a:cubicBezTo>
                  <a:cubicBezTo>
                    <a:pt x="128" y="14"/>
                    <a:pt x="126" y="12"/>
                    <a:pt x="12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5">
              <a:extLst>
                <a:ext uri="{FF2B5EF4-FFF2-40B4-BE49-F238E27FC236}">
                  <a16:creationId xmlns:a16="http://schemas.microsoft.com/office/drawing/2014/main" id="{0FCB91C8-47BD-49F0-8199-94E5C4C097A0}"/>
                </a:ext>
              </a:extLst>
            </p:cNvPr>
            <p:cNvSpPr>
              <a:spLocks/>
            </p:cNvSpPr>
            <p:nvPr userDrawn="1"/>
          </p:nvSpPr>
          <p:spPr bwMode="auto">
            <a:xfrm>
              <a:off x="4686546" y="3126358"/>
              <a:ext cx="75135" cy="110161"/>
            </a:xfrm>
            <a:custGeom>
              <a:avLst/>
              <a:gdLst>
                <a:gd name="T0" fmla="*/ 116 w 132"/>
                <a:gd name="T1" fmla="*/ 4 h 195"/>
                <a:gd name="T2" fmla="*/ 122 w 132"/>
                <a:gd name="T3" fmla="*/ 63 h 195"/>
                <a:gd name="T4" fmla="*/ 108 w 132"/>
                <a:gd name="T5" fmla="*/ 61 h 195"/>
                <a:gd name="T6" fmla="*/ 101 w 132"/>
                <a:gd name="T7" fmla="*/ 46 h 195"/>
                <a:gd name="T8" fmla="*/ 63 w 132"/>
                <a:gd name="T9" fmla="*/ 21 h 195"/>
                <a:gd name="T10" fmla="*/ 42 w 132"/>
                <a:gd name="T11" fmla="*/ 34 h 195"/>
                <a:gd name="T12" fmla="*/ 46 w 132"/>
                <a:gd name="T13" fmla="*/ 58 h 195"/>
                <a:gd name="T14" fmla="*/ 70 w 132"/>
                <a:gd name="T15" fmla="*/ 76 h 195"/>
                <a:gd name="T16" fmla="*/ 108 w 132"/>
                <a:gd name="T17" fmla="*/ 101 h 195"/>
                <a:gd name="T18" fmla="*/ 126 w 132"/>
                <a:gd name="T19" fmla="*/ 158 h 195"/>
                <a:gd name="T20" fmla="*/ 81 w 132"/>
                <a:gd name="T21" fmla="*/ 194 h 195"/>
                <a:gd name="T22" fmla="*/ 57 w 132"/>
                <a:gd name="T23" fmla="*/ 194 h 195"/>
                <a:gd name="T24" fmla="*/ 32 w 132"/>
                <a:gd name="T25" fmla="*/ 189 h 195"/>
                <a:gd name="T26" fmla="*/ 9 w 132"/>
                <a:gd name="T27" fmla="*/ 195 h 195"/>
                <a:gd name="T28" fmla="*/ 0 w 132"/>
                <a:gd name="T29" fmla="*/ 133 h 195"/>
                <a:gd name="T30" fmla="*/ 17 w 132"/>
                <a:gd name="T31" fmla="*/ 139 h 195"/>
                <a:gd name="T32" fmla="*/ 37 w 132"/>
                <a:gd name="T33" fmla="*/ 166 h 195"/>
                <a:gd name="T34" fmla="*/ 70 w 132"/>
                <a:gd name="T35" fmla="*/ 177 h 195"/>
                <a:gd name="T36" fmla="*/ 91 w 132"/>
                <a:gd name="T37" fmla="*/ 162 h 195"/>
                <a:gd name="T38" fmla="*/ 87 w 132"/>
                <a:gd name="T39" fmla="*/ 134 h 195"/>
                <a:gd name="T40" fmla="*/ 64 w 132"/>
                <a:gd name="T41" fmla="*/ 115 h 195"/>
                <a:gd name="T42" fmla="*/ 29 w 132"/>
                <a:gd name="T43" fmla="*/ 93 h 195"/>
                <a:gd name="T44" fmla="*/ 12 w 132"/>
                <a:gd name="T45" fmla="*/ 33 h 195"/>
                <a:gd name="T46" fmla="*/ 68 w 132"/>
                <a:gd name="T47" fmla="*/ 3 h 195"/>
                <a:gd name="T48" fmla="*/ 75 w 132"/>
                <a:gd name="T49" fmla="*/ 5 h 195"/>
                <a:gd name="T50" fmla="*/ 112 w 132"/>
                <a:gd name="T51" fmla="*/ 1 h 195"/>
                <a:gd name="T52" fmla="*/ 116 w 132"/>
                <a:gd name="T53" fmla="*/ 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195">
                  <a:moveTo>
                    <a:pt x="116" y="4"/>
                  </a:moveTo>
                  <a:cubicBezTo>
                    <a:pt x="118" y="24"/>
                    <a:pt x="120" y="44"/>
                    <a:pt x="122" y="63"/>
                  </a:cubicBezTo>
                  <a:cubicBezTo>
                    <a:pt x="115" y="67"/>
                    <a:pt x="111" y="68"/>
                    <a:pt x="108" y="61"/>
                  </a:cubicBezTo>
                  <a:cubicBezTo>
                    <a:pt x="106" y="56"/>
                    <a:pt x="104" y="51"/>
                    <a:pt x="101" y="46"/>
                  </a:cubicBezTo>
                  <a:cubicBezTo>
                    <a:pt x="93" y="31"/>
                    <a:pt x="80" y="23"/>
                    <a:pt x="63" y="21"/>
                  </a:cubicBezTo>
                  <a:cubicBezTo>
                    <a:pt x="53" y="21"/>
                    <a:pt x="45" y="25"/>
                    <a:pt x="42" y="34"/>
                  </a:cubicBezTo>
                  <a:cubicBezTo>
                    <a:pt x="38" y="42"/>
                    <a:pt x="39" y="51"/>
                    <a:pt x="46" y="58"/>
                  </a:cubicBezTo>
                  <a:cubicBezTo>
                    <a:pt x="53" y="64"/>
                    <a:pt x="62" y="70"/>
                    <a:pt x="70" y="76"/>
                  </a:cubicBezTo>
                  <a:cubicBezTo>
                    <a:pt x="82" y="84"/>
                    <a:pt x="95" y="93"/>
                    <a:pt x="108" y="101"/>
                  </a:cubicBezTo>
                  <a:cubicBezTo>
                    <a:pt x="128" y="115"/>
                    <a:pt x="132" y="138"/>
                    <a:pt x="126" y="158"/>
                  </a:cubicBezTo>
                  <a:cubicBezTo>
                    <a:pt x="120" y="179"/>
                    <a:pt x="103" y="191"/>
                    <a:pt x="81" y="194"/>
                  </a:cubicBezTo>
                  <a:cubicBezTo>
                    <a:pt x="73" y="195"/>
                    <a:pt x="65" y="195"/>
                    <a:pt x="57" y="194"/>
                  </a:cubicBezTo>
                  <a:cubicBezTo>
                    <a:pt x="49" y="193"/>
                    <a:pt x="40" y="189"/>
                    <a:pt x="32" y="189"/>
                  </a:cubicBezTo>
                  <a:cubicBezTo>
                    <a:pt x="25" y="188"/>
                    <a:pt x="18" y="192"/>
                    <a:pt x="9" y="195"/>
                  </a:cubicBezTo>
                  <a:cubicBezTo>
                    <a:pt x="6" y="174"/>
                    <a:pt x="3" y="154"/>
                    <a:pt x="0" y="133"/>
                  </a:cubicBezTo>
                  <a:cubicBezTo>
                    <a:pt x="10" y="129"/>
                    <a:pt x="13" y="133"/>
                    <a:pt x="17" y="139"/>
                  </a:cubicBezTo>
                  <a:cubicBezTo>
                    <a:pt x="23" y="149"/>
                    <a:pt x="29" y="158"/>
                    <a:pt x="37" y="166"/>
                  </a:cubicBezTo>
                  <a:cubicBezTo>
                    <a:pt x="45" y="176"/>
                    <a:pt x="57" y="179"/>
                    <a:pt x="70" y="177"/>
                  </a:cubicBezTo>
                  <a:cubicBezTo>
                    <a:pt x="80" y="176"/>
                    <a:pt x="87" y="171"/>
                    <a:pt x="91" y="162"/>
                  </a:cubicBezTo>
                  <a:cubicBezTo>
                    <a:pt x="96" y="152"/>
                    <a:pt x="95" y="142"/>
                    <a:pt x="87" y="134"/>
                  </a:cubicBezTo>
                  <a:cubicBezTo>
                    <a:pt x="80" y="127"/>
                    <a:pt x="72" y="121"/>
                    <a:pt x="64" y="115"/>
                  </a:cubicBezTo>
                  <a:cubicBezTo>
                    <a:pt x="53" y="107"/>
                    <a:pt x="40" y="101"/>
                    <a:pt x="29" y="93"/>
                  </a:cubicBezTo>
                  <a:cubicBezTo>
                    <a:pt x="6" y="76"/>
                    <a:pt x="4" y="53"/>
                    <a:pt x="12" y="33"/>
                  </a:cubicBezTo>
                  <a:cubicBezTo>
                    <a:pt x="19" y="12"/>
                    <a:pt x="44" y="0"/>
                    <a:pt x="68" y="3"/>
                  </a:cubicBezTo>
                  <a:cubicBezTo>
                    <a:pt x="70" y="3"/>
                    <a:pt x="73" y="4"/>
                    <a:pt x="75" y="5"/>
                  </a:cubicBezTo>
                  <a:cubicBezTo>
                    <a:pt x="88" y="10"/>
                    <a:pt x="100" y="13"/>
                    <a:pt x="112" y="1"/>
                  </a:cubicBezTo>
                  <a:cubicBezTo>
                    <a:pt x="113" y="2"/>
                    <a:pt x="115" y="3"/>
                    <a:pt x="1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6">
              <a:extLst>
                <a:ext uri="{FF2B5EF4-FFF2-40B4-BE49-F238E27FC236}">
                  <a16:creationId xmlns:a16="http://schemas.microsoft.com/office/drawing/2014/main" id="{BF412703-6A8C-4443-8780-FCF500DBE681}"/>
                </a:ext>
              </a:extLst>
            </p:cNvPr>
            <p:cNvSpPr>
              <a:spLocks noEditPoints="1"/>
            </p:cNvSpPr>
            <p:nvPr userDrawn="1"/>
          </p:nvSpPr>
          <p:spPr bwMode="auto">
            <a:xfrm>
              <a:off x="5137921" y="3128053"/>
              <a:ext cx="111290" cy="106206"/>
            </a:xfrm>
            <a:custGeom>
              <a:avLst/>
              <a:gdLst>
                <a:gd name="T0" fmla="*/ 121 w 197"/>
                <a:gd name="T1" fmla="*/ 188 h 188"/>
                <a:gd name="T2" fmla="*/ 136 w 197"/>
                <a:gd name="T3" fmla="*/ 171 h 188"/>
                <a:gd name="T4" fmla="*/ 122 w 197"/>
                <a:gd name="T5" fmla="*/ 131 h 188"/>
                <a:gd name="T6" fmla="*/ 57 w 197"/>
                <a:gd name="T7" fmla="*/ 131 h 188"/>
                <a:gd name="T8" fmla="*/ 43 w 197"/>
                <a:gd name="T9" fmla="*/ 169 h 188"/>
                <a:gd name="T10" fmla="*/ 60 w 197"/>
                <a:gd name="T11" fmla="*/ 186 h 188"/>
                <a:gd name="T12" fmla="*/ 0 w 197"/>
                <a:gd name="T13" fmla="*/ 186 h 188"/>
                <a:gd name="T14" fmla="*/ 3 w 197"/>
                <a:gd name="T15" fmla="*/ 178 h 188"/>
                <a:gd name="T16" fmla="*/ 29 w 197"/>
                <a:gd name="T17" fmla="*/ 147 h 188"/>
                <a:gd name="T18" fmla="*/ 82 w 197"/>
                <a:gd name="T19" fmla="*/ 22 h 188"/>
                <a:gd name="T20" fmla="*/ 87 w 197"/>
                <a:gd name="T21" fmla="*/ 12 h 188"/>
                <a:gd name="T22" fmla="*/ 97 w 197"/>
                <a:gd name="T23" fmla="*/ 0 h 188"/>
                <a:gd name="T24" fmla="*/ 107 w 197"/>
                <a:gd name="T25" fmla="*/ 11 h 188"/>
                <a:gd name="T26" fmla="*/ 137 w 197"/>
                <a:gd name="T27" fmla="*/ 80 h 188"/>
                <a:gd name="T28" fmla="*/ 171 w 197"/>
                <a:gd name="T29" fmla="*/ 156 h 188"/>
                <a:gd name="T30" fmla="*/ 191 w 197"/>
                <a:gd name="T31" fmla="*/ 177 h 188"/>
                <a:gd name="T32" fmla="*/ 197 w 197"/>
                <a:gd name="T33" fmla="*/ 187 h 188"/>
                <a:gd name="T34" fmla="*/ 121 w 197"/>
                <a:gd name="T35" fmla="*/ 188 h 188"/>
                <a:gd name="T36" fmla="*/ 66 w 197"/>
                <a:gd name="T37" fmla="*/ 110 h 188"/>
                <a:gd name="T38" fmla="*/ 114 w 197"/>
                <a:gd name="T39" fmla="*/ 110 h 188"/>
                <a:gd name="T40" fmla="*/ 90 w 197"/>
                <a:gd name="T41" fmla="*/ 53 h 188"/>
                <a:gd name="T42" fmla="*/ 66 w 197"/>
                <a:gd name="T43"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7" h="188">
                  <a:moveTo>
                    <a:pt x="121" y="188"/>
                  </a:moveTo>
                  <a:cubicBezTo>
                    <a:pt x="118" y="172"/>
                    <a:pt x="131" y="178"/>
                    <a:pt x="136" y="171"/>
                  </a:cubicBezTo>
                  <a:cubicBezTo>
                    <a:pt x="136" y="158"/>
                    <a:pt x="128" y="145"/>
                    <a:pt x="122" y="131"/>
                  </a:cubicBezTo>
                  <a:cubicBezTo>
                    <a:pt x="101" y="131"/>
                    <a:pt x="80" y="131"/>
                    <a:pt x="57" y="131"/>
                  </a:cubicBezTo>
                  <a:cubicBezTo>
                    <a:pt x="52" y="144"/>
                    <a:pt x="48" y="157"/>
                    <a:pt x="43" y="169"/>
                  </a:cubicBezTo>
                  <a:cubicBezTo>
                    <a:pt x="54" y="176"/>
                    <a:pt x="57" y="179"/>
                    <a:pt x="60" y="186"/>
                  </a:cubicBezTo>
                  <a:cubicBezTo>
                    <a:pt x="40" y="186"/>
                    <a:pt x="21" y="186"/>
                    <a:pt x="0" y="186"/>
                  </a:cubicBezTo>
                  <a:cubicBezTo>
                    <a:pt x="2" y="182"/>
                    <a:pt x="2" y="178"/>
                    <a:pt x="3" y="178"/>
                  </a:cubicBezTo>
                  <a:cubicBezTo>
                    <a:pt x="19" y="173"/>
                    <a:pt x="23" y="160"/>
                    <a:pt x="29" y="147"/>
                  </a:cubicBezTo>
                  <a:cubicBezTo>
                    <a:pt x="47" y="105"/>
                    <a:pt x="64" y="64"/>
                    <a:pt x="82" y="22"/>
                  </a:cubicBezTo>
                  <a:cubicBezTo>
                    <a:pt x="84" y="19"/>
                    <a:pt x="85" y="15"/>
                    <a:pt x="87" y="12"/>
                  </a:cubicBezTo>
                  <a:cubicBezTo>
                    <a:pt x="90" y="7"/>
                    <a:pt x="93" y="4"/>
                    <a:pt x="97" y="0"/>
                  </a:cubicBezTo>
                  <a:cubicBezTo>
                    <a:pt x="100" y="4"/>
                    <a:pt x="105" y="6"/>
                    <a:pt x="107" y="11"/>
                  </a:cubicBezTo>
                  <a:cubicBezTo>
                    <a:pt x="117" y="34"/>
                    <a:pt x="127" y="57"/>
                    <a:pt x="137" y="80"/>
                  </a:cubicBezTo>
                  <a:cubicBezTo>
                    <a:pt x="148" y="105"/>
                    <a:pt x="160" y="131"/>
                    <a:pt x="171" y="156"/>
                  </a:cubicBezTo>
                  <a:cubicBezTo>
                    <a:pt x="175" y="166"/>
                    <a:pt x="179" y="175"/>
                    <a:pt x="191" y="177"/>
                  </a:cubicBezTo>
                  <a:cubicBezTo>
                    <a:pt x="193" y="177"/>
                    <a:pt x="194" y="181"/>
                    <a:pt x="197" y="187"/>
                  </a:cubicBezTo>
                  <a:cubicBezTo>
                    <a:pt x="170" y="188"/>
                    <a:pt x="146" y="187"/>
                    <a:pt x="121" y="188"/>
                  </a:cubicBezTo>
                  <a:close/>
                  <a:moveTo>
                    <a:pt x="66" y="110"/>
                  </a:moveTo>
                  <a:cubicBezTo>
                    <a:pt x="83" y="110"/>
                    <a:pt x="97" y="110"/>
                    <a:pt x="114" y="110"/>
                  </a:cubicBezTo>
                  <a:cubicBezTo>
                    <a:pt x="106" y="91"/>
                    <a:pt x="99" y="74"/>
                    <a:pt x="90" y="53"/>
                  </a:cubicBezTo>
                  <a:cubicBezTo>
                    <a:pt x="81" y="75"/>
                    <a:pt x="74" y="92"/>
                    <a:pt x="6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7">
              <a:extLst>
                <a:ext uri="{FF2B5EF4-FFF2-40B4-BE49-F238E27FC236}">
                  <a16:creationId xmlns:a16="http://schemas.microsoft.com/office/drawing/2014/main" id="{99945C39-864C-4653-8BDF-99BA1669557A}"/>
                </a:ext>
              </a:extLst>
            </p:cNvPr>
            <p:cNvSpPr>
              <a:spLocks noEditPoints="1"/>
            </p:cNvSpPr>
            <p:nvPr userDrawn="1"/>
          </p:nvSpPr>
          <p:spPr bwMode="auto">
            <a:xfrm>
              <a:off x="5574044" y="3127488"/>
              <a:ext cx="110161" cy="107901"/>
            </a:xfrm>
            <a:custGeom>
              <a:avLst/>
              <a:gdLst>
                <a:gd name="T0" fmla="*/ 194 w 194"/>
                <a:gd name="T1" fmla="*/ 188 h 191"/>
                <a:gd name="T2" fmla="*/ 119 w 194"/>
                <a:gd name="T3" fmla="*/ 188 h 191"/>
                <a:gd name="T4" fmla="*/ 135 w 194"/>
                <a:gd name="T5" fmla="*/ 172 h 191"/>
                <a:gd name="T6" fmla="*/ 120 w 194"/>
                <a:gd name="T7" fmla="*/ 132 h 191"/>
                <a:gd name="T8" fmla="*/ 58 w 194"/>
                <a:gd name="T9" fmla="*/ 132 h 191"/>
                <a:gd name="T10" fmla="*/ 45 w 194"/>
                <a:gd name="T11" fmla="*/ 171 h 191"/>
                <a:gd name="T12" fmla="*/ 60 w 194"/>
                <a:gd name="T13" fmla="*/ 187 h 191"/>
                <a:gd name="T14" fmla="*/ 0 w 194"/>
                <a:gd name="T15" fmla="*/ 188 h 191"/>
                <a:gd name="T16" fmla="*/ 5 w 194"/>
                <a:gd name="T17" fmla="*/ 178 h 191"/>
                <a:gd name="T18" fmla="*/ 23 w 194"/>
                <a:gd name="T19" fmla="*/ 159 h 191"/>
                <a:gd name="T20" fmla="*/ 84 w 194"/>
                <a:gd name="T21" fmla="*/ 18 h 191"/>
                <a:gd name="T22" fmla="*/ 97 w 194"/>
                <a:gd name="T23" fmla="*/ 2 h 191"/>
                <a:gd name="T24" fmla="*/ 109 w 194"/>
                <a:gd name="T25" fmla="*/ 17 h 191"/>
                <a:gd name="T26" fmla="*/ 170 w 194"/>
                <a:gd name="T27" fmla="*/ 156 h 191"/>
                <a:gd name="T28" fmla="*/ 191 w 194"/>
                <a:gd name="T29" fmla="*/ 178 h 191"/>
                <a:gd name="T30" fmla="*/ 194 w 194"/>
                <a:gd name="T31" fmla="*/ 188 h 191"/>
                <a:gd name="T32" fmla="*/ 114 w 194"/>
                <a:gd name="T33" fmla="*/ 112 h 191"/>
                <a:gd name="T34" fmla="*/ 89 w 194"/>
                <a:gd name="T35" fmla="*/ 55 h 191"/>
                <a:gd name="T36" fmla="*/ 66 w 194"/>
                <a:gd name="T37" fmla="*/ 112 h 191"/>
                <a:gd name="T38" fmla="*/ 114 w 194"/>
                <a:gd name="T39" fmla="*/ 11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91">
                  <a:moveTo>
                    <a:pt x="194" y="188"/>
                  </a:moveTo>
                  <a:cubicBezTo>
                    <a:pt x="168" y="188"/>
                    <a:pt x="143" y="188"/>
                    <a:pt x="119" y="188"/>
                  </a:cubicBezTo>
                  <a:cubicBezTo>
                    <a:pt x="115" y="172"/>
                    <a:pt x="130" y="180"/>
                    <a:pt x="135" y="172"/>
                  </a:cubicBezTo>
                  <a:cubicBezTo>
                    <a:pt x="136" y="158"/>
                    <a:pt x="127" y="146"/>
                    <a:pt x="120" y="132"/>
                  </a:cubicBezTo>
                  <a:cubicBezTo>
                    <a:pt x="99" y="132"/>
                    <a:pt x="79" y="132"/>
                    <a:pt x="58" y="132"/>
                  </a:cubicBezTo>
                  <a:cubicBezTo>
                    <a:pt x="52" y="146"/>
                    <a:pt x="43" y="158"/>
                    <a:pt x="45" y="171"/>
                  </a:cubicBezTo>
                  <a:cubicBezTo>
                    <a:pt x="49" y="180"/>
                    <a:pt x="62" y="173"/>
                    <a:pt x="60" y="187"/>
                  </a:cubicBezTo>
                  <a:cubicBezTo>
                    <a:pt x="41" y="191"/>
                    <a:pt x="22" y="188"/>
                    <a:pt x="0" y="188"/>
                  </a:cubicBezTo>
                  <a:cubicBezTo>
                    <a:pt x="2" y="183"/>
                    <a:pt x="3" y="178"/>
                    <a:pt x="5" y="178"/>
                  </a:cubicBezTo>
                  <a:cubicBezTo>
                    <a:pt x="16" y="176"/>
                    <a:pt x="19" y="167"/>
                    <a:pt x="23" y="159"/>
                  </a:cubicBezTo>
                  <a:cubicBezTo>
                    <a:pt x="44" y="112"/>
                    <a:pt x="64" y="65"/>
                    <a:pt x="84" y="18"/>
                  </a:cubicBezTo>
                  <a:cubicBezTo>
                    <a:pt x="87" y="12"/>
                    <a:pt x="92" y="3"/>
                    <a:pt x="97" y="2"/>
                  </a:cubicBezTo>
                  <a:cubicBezTo>
                    <a:pt x="106" y="0"/>
                    <a:pt x="106" y="11"/>
                    <a:pt x="109" y="17"/>
                  </a:cubicBezTo>
                  <a:cubicBezTo>
                    <a:pt x="129" y="64"/>
                    <a:pt x="149" y="110"/>
                    <a:pt x="170" y="156"/>
                  </a:cubicBezTo>
                  <a:cubicBezTo>
                    <a:pt x="174" y="166"/>
                    <a:pt x="178" y="176"/>
                    <a:pt x="191" y="178"/>
                  </a:cubicBezTo>
                  <a:cubicBezTo>
                    <a:pt x="192" y="178"/>
                    <a:pt x="192" y="183"/>
                    <a:pt x="194" y="188"/>
                  </a:cubicBezTo>
                  <a:close/>
                  <a:moveTo>
                    <a:pt x="114" y="112"/>
                  </a:moveTo>
                  <a:cubicBezTo>
                    <a:pt x="105" y="92"/>
                    <a:pt x="98" y="75"/>
                    <a:pt x="89" y="55"/>
                  </a:cubicBezTo>
                  <a:cubicBezTo>
                    <a:pt x="80" y="76"/>
                    <a:pt x="73" y="93"/>
                    <a:pt x="66" y="112"/>
                  </a:cubicBezTo>
                  <a:cubicBezTo>
                    <a:pt x="82" y="112"/>
                    <a:pt x="96" y="112"/>
                    <a:pt x="11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8">
              <a:extLst>
                <a:ext uri="{FF2B5EF4-FFF2-40B4-BE49-F238E27FC236}">
                  <a16:creationId xmlns:a16="http://schemas.microsoft.com/office/drawing/2014/main" id="{AB793DAD-2B42-4F99-A427-F6A9EA5345A4}"/>
                </a:ext>
              </a:extLst>
            </p:cNvPr>
            <p:cNvSpPr>
              <a:spLocks noEditPoints="1"/>
            </p:cNvSpPr>
            <p:nvPr userDrawn="1"/>
          </p:nvSpPr>
          <p:spPr bwMode="auto">
            <a:xfrm>
              <a:off x="4341376" y="3127488"/>
              <a:ext cx="111290" cy="105641"/>
            </a:xfrm>
            <a:custGeom>
              <a:avLst/>
              <a:gdLst>
                <a:gd name="T0" fmla="*/ 42 w 196"/>
                <a:gd name="T1" fmla="*/ 171 h 187"/>
                <a:gd name="T2" fmla="*/ 59 w 196"/>
                <a:gd name="T3" fmla="*/ 187 h 187"/>
                <a:gd name="T4" fmla="*/ 0 w 196"/>
                <a:gd name="T5" fmla="*/ 187 h 187"/>
                <a:gd name="T6" fmla="*/ 4 w 196"/>
                <a:gd name="T7" fmla="*/ 178 h 187"/>
                <a:gd name="T8" fmla="*/ 26 w 196"/>
                <a:gd name="T9" fmla="*/ 151 h 187"/>
                <a:gd name="T10" fmla="*/ 84 w 196"/>
                <a:gd name="T11" fmla="*/ 18 h 187"/>
                <a:gd name="T12" fmla="*/ 96 w 196"/>
                <a:gd name="T13" fmla="*/ 2 h 187"/>
                <a:gd name="T14" fmla="*/ 108 w 196"/>
                <a:gd name="T15" fmla="*/ 18 h 187"/>
                <a:gd name="T16" fmla="*/ 168 w 196"/>
                <a:gd name="T17" fmla="*/ 154 h 187"/>
                <a:gd name="T18" fmla="*/ 190 w 196"/>
                <a:gd name="T19" fmla="*/ 178 h 187"/>
                <a:gd name="T20" fmla="*/ 196 w 196"/>
                <a:gd name="T21" fmla="*/ 187 h 187"/>
                <a:gd name="T22" fmla="*/ 120 w 196"/>
                <a:gd name="T23" fmla="*/ 187 h 187"/>
                <a:gd name="T24" fmla="*/ 135 w 196"/>
                <a:gd name="T25" fmla="*/ 171 h 187"/>
                <a:gd name="T26" fmla="*/ 121 w 196"/>
                <a:gd name="T27" fmla="*/ 132 h 187"/>
                <a:gd name="T28" fmla="*/ 56 w 196"/>
                <a:gd name="T29" fmla="*/ 132 h 187"/>
                <a:gd name="T30" fmla="*/ 42 w 196"/>
                <a:gd name="T31" fmla="*/ 171 h 187"/>
                <a:gd name="T32" fmla="*/ 113 w 196"/>
                <a:gd name="T33" fmla="*/ 112 h 187"/>
                <a:gd name="T34" fmla="*/ 88 w 196"/>
                <a:gd name="T35" fmla="*/ 54 h 187"/>
                <a:gd name="T36" fmla="*/ 65 w 196"/>
                <a:gd name="T37" fmla="*/ 112 h 187"/>
                <a:gd name="T38" fmla="*/ 113 w 196"/>
                <a:gd name="T39" fmla="*/ 1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187">
                  <a:moveTo>
                    <a:pt x="42" y="171"/>
                  </a:moveTo>
                  <a:cubicBezTo>
                    <a:pt x="56" y="178"/>
                    <a:pt x="56" y="178"/>
                    <a:pt x="59" y="187"/>
                  </a:cubicBezTo>
                  <a:cubicBezTo>
                    <a:pt x="40" y="187"/>
                    <a:pt x="21" y="187"/>
                    <a:pt x="0" y="187"/>
                  </a:cubicBezTo>
                  <a:cubicBezTo>
                    <a:pt x="1" y="183"/>
                    <a:pt x="2" y="178"/>
                    <a:pt x="4" y="178"/>
                  </a:cubicBezTo>
                  <a:cubicBezTo>
                    <a:pt x="17" y="173"/>
                    <a:pt x="22" y="162"/>
                    <a:pt x="26" y="151"/>
                  </a:cubicBezTo>
                  <a:cubicBezTo>
                    <a:pt x="45" y="107"/>
                    <a:pt x="64" y="62"/>
                    <a:pt x="84" y="18"/>
                  </a:cubicBezTo>
                  <a:cubicBezTo>
                    <a:pt x="86" y="11"/>
                    <a:pt x="91" y="3"/>
                    <a:pt x="96" y="2"/>
                  </a:cubicBezTo>
                  <a:cubicBezTo>
                    <a:pt x="105" y="0"/>
                    <a:pt x="105" y="12"/>
                    <a:pt x="108" y="18"/>
                  </a:cubicBezTo>
                  <a:cubicBezTo>
                    <a:pt x="128" y="63"/>
                    <a:pt x="148" y="109"/>
                    <a:pt x="168" y="154"/>
                  </a:cubicBezTo>
                  <a:cubicBezTo>
                    <a:pt x="173" y="165"/>
                    <a:pt x="177" y="175"/>
                    <a:pt x="190" y="178"/>
                  </a:cubicBezTo>
                  <a:cubicBezTo>
                    <a:pt x="192" y="178"/>
                    <a:pt x="193" y="183"/>
                    <a:pt x="196" y="187"/>
                  </a:cubicBezTo>
                  <a:cubicBezTo>
                    <a:pt x="169" y="187"/>
                    <a:pt x="145" y="187"/>
                    <a:pt x="120" y="187"/>
                  </a:cubicBezTo>
                  <a:cubicBezTo>
                    <a:pt x="115" y="173"/>
                    <a:pt x="131" y="180"/>
                    <a:pt x="135" y="171"/>
                  </a:cubicBezTo>
                  <a:cubicBezTo>
                    <a:pt x="135" y="158"/>
                    <a:pt x="126" y="146"/>
                    <a:pt x="121" y="132"/>
                  </a:cubicBezTo>
                  <a:cubicBezTo>
                    <a:pt x="99" y="132"/>
                    <a:pt x="78" y="132"/>
                    <a:pt x="56" y="132"/>
                  </a:cubicBezTo>
                  <a:cubicBezTo>
                    <a:pt x="51" y="145"/>
                    <a:pt x="46" y="158"/>
                    <a:pt x="42" y="171"/>
                  </a:cubicBezTo>
                  <a:close/>
                  <a:moveTo>
                    <a:pt x="113" y="112"/>
                  </a:moveTo>
                  <a:cubicBezTo>
                    <a:pt x="105" y="92"/>
                    <a:pt x="97" y="75"/>
                    <a:pt x="88" y="54"/>
                  </a:cubicBezTo>
                  <a:cubicBezTo>
                    <a:pt x="80" y="76"/>
                    <a:pt x="73" y="93"/>
                    <a:pt x="65" y="112"/>
                  </a:cubicBezTo>
                  <a:cubicBezTo>
                    <a:pt x="81" y="112"/>
                    <a:pt x="95" y="112"/>
                    <a:pt x="113"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9">
              <a:extLst>
                <a:ext uri="{FF2B5EF4-FFF2-40B4-BE49-F238E27FC236}">
                  <a16:creationId xmlns:a16="http://schemas.microsoft.com/office/drawing/2014/main" id="{83E20716-508F-4C8D-A1C5-34E5D88276D0}"/>
                </a:ext>
              </a:extLst>
            </p:cNvPr>
            <p:cNvSpPr>
              <a:spLocks/>
            </p:cNvSpPr>
            <p:nvPr userDrawn="1"/>
          </p:nvSpPr>
          <p:spPr bwMode="auto">
            <a:xfrm>
              <a:off x="4827777" y="3130878"/>
              <a:ext cx="93213" cy="102816"/>
            </a:xfrm>
            <a:custGeom>
              <a:avLst/>
              <a:gdLst>
                <a:gd name="T0" fmla="*/ 126 w 165"/>
                <a:gd name="T1" fmla="*/ 182 h 182"/>
                <a:gd name="T2" fmla="*/ 42 w 165"/>
                <a:gd name="T3" fmla="*/ 182 h 182"/>
                <a:gd name="T4" fmla="*/ 49 w 165"/>
                <a:gd name="T5" fmla="*/ 171 h 182"/>
                <a:gd name="T6" fmla="*/ 65 w 165"/>
                <a:gd name="T7" fmla="*/ 154 h 182"/>
                <a:gd name="T8" fmla="*/ 65 w 165"/>
                <a:gd name="T9" fmla="*/ 19 h 182"/>
                <a:gd name="T10" fmla="*/ 48 w 165"/>
                <a:gd name="T11" fmla="*/ 17 h 182"/>
                <a:gd name="T12" fmla="*/ 17 w 165"/>
                <a:gd name="T13" fmla="*/ 40 h 182"/>
                <a:gd name="T14" fmla="*/ 0 w 165"/>
                <a:gd name="T15" fmla="*/ 48 h 182"/>
                <a:gd name="T16" fmla="*/ 4 w 165"/>
                <a:gd name="T17" fmla="*/ 0 h 182"/>
                <a:gd name="T18" fmla="*/ 161 w 165"/>
                <a:gd name="T19" fmla="*/ 0 h 182"/>
                <a:gd name="T20" fmla="*/ 162 w 165"/>
                <a:gd name="T21" fmla="*/ 49 h 182"/>
                <a:gd name="T22" fmla="*/ 148 w 165"/>
                <a:gd name="T23" fmla="*/ 45 h 182"/>
                <a:gd name="T24" fmla="*/ 101 w 165"/>
                <a:gd name="T25" fmla="*/ 19 h 182"/>
                <a:gd name="T26" fmla="*/ 99 w 165"/>
                <a:gd name="T27" fmla="*/ 34 h 182"/>
                <a:gd name="T28" fmla="*/ 99 w 165"/>
                <a:gd name="T29" fmla="*/ 144 h 182"/>
                <a:gd name="T30" fmla="*/ 102 w 165"/>
                <a:gd name="T31" fmla="*/ 163 h 182"/>
                <a:gd name="T32" fmla="*/ 119 w 165"/>
                <a:gd name="T33" fmla="*/ 171 h 182"/>
                <a:gd name="T34" fmla="*/ 126 w 165"/>
                <a:gd name="T3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82">
                  <a:moveTo>
                    <a:pt x="126" y="182"/>
                  </a:moveTo>
                  <a:cubicBezTo>
                    <a:pt x="96" y="182"/>
                    <a:pt x="69" y="182"/>
                    <a:pt x="42" y="182"/>
                  </a:cubicBezTo>
                  <a:cubicBezTo>
                    <a:pt x="38" y="173"/>
                    <a:pt x="42" y="171"/>
                    <a:pt x="49" y="171"/>
                  </a:cubicBezTo>
                  <a:cubicBezTo>
                    <a:pt x="60" y="170"/>
                    <a:pt x="65" y="164"/>
                    <a:pt x="65" y="154"/>
                  </a:cubicBezTo>
                  <a:cubicBezTo>
                    <a:pt x="65" y="109"/>
                    <a:pt x="65" y="65"/>
                    <a:pt x="65" y="19"/>
                  </a:cubicBezTo>
                  <a:cubicBezTo>
                    <a:pt x="58" y="18"/>
                    <a:pt x="53" y="18"/>
                    <a:pt x="48" y="17"/>
                  </a:cubicBezTo>
                  <a:cubicBezTo>
                    <a:pt x="33" y="17"/>
                    <a:pt x="21" y="23"/>
                    <a:pt x="17" y="40"/>
                  </a:cubicBezTo>
                  <a:cubicBezTo>
                    <a:pt x="15" y="48"/>
                    <a:pt x="12" y="53"/>
                    <a:pt x="0" y="48"/>
                  </a:cubicBezTo>
                  <a:cubicBezTo>
                    <a:pt x="1" y="33"/>
                    <a:pt x="3" y="17"/>
                    <a:pt x="4" y="0"/>
                  </a:cubicBezTo>
                  <a:cubicBezTo>
                    <a:pt x="56" y="0"/>
                    <a:pt x="108" y="0"/>
                    <a:pt x="161" y="0"/>
                  </a:cubicBezTo>
                  <a:cubicBezTo>
                    <a:pt x="165" y="16"/>
                    <a:pt x="163" y="33"/>
                    <a:pt x="162" y="49"/>
                  </a:cubicBezTo>
                  <a:cubicBezTo>
                    <a:pt x="156" y="51"/>
                    <a:pt x="152" y="52"/>
                    <a:pt x="148" y="45"/>
                  </a:cubicBezTo>
                  <a:cubicBezTo>
                    <a:pt x="135" y="16"/>
                    <a:pt x="133" y="15"/>
                    <a:pt x="101" y="19"/>
                  </a:cubicBezTo>
                  <a:cubicBezTo>
                    <a:pt x="100" y="24"/>
                    <a:pt x="99" y="29"/>
                    <a:pt x="99" y="34"/>
                  </a:cubicBezTo>
                  <a:cubicBezTo>
                    <a:pt x="99" y="71"/>
                    <a:pt x="99" y="107"/>
                    <a:pt x="99" y="144"/>
                  </a:cubicBezTo>
                  <a:cubicBezTo>
                    <a:pt x="99" y="150"/>
                    <a:pt x="99" y="158"/>
                    <a:pt x="102" y="163"/>
                  </a:cubicBezTo>
                  <a:cubicBezTo>
                    <a:pt x="106" y="168"/>
                    <a:pt x="114" y="168"/>
                    <a:pt x="119" y="171"/>
                  </a:cubicBezTo>
                  <a:cubicBezTo>
                    <a:pt x="122" y="173"/>
                    <a:pt x="123" y="177"/>
                    <a:pt x="126"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0">
              <a:extLst>
                <a:ext uri="{FF2B5EF4-FFF2-40B4-BE49-F238E27FC236}">
                  <a16:creationId xmlns:a16="http://schemas.microsoft.com/office/drawing/2014/main" id="{50EE7E11-FA4F-4FAD-A4AA-D74210F7E239}"/>
                </a:ext>
              </a:extLst>
            </p:cNvPr>
            <p:cNvSpPr>
              <a:spLocks/>
            </p:cNvSpPr>
            <p:nvPr userDrawn="1"/>
          </p:nvSpPr>
          <p:spPr bwMode="auto">
            <a:xfrm>
              <a:off x="5306834" y="3130312"/>
              <a:ext cx="96037" cy="103946"/>
            </a:xfrm>
            <a:custGeom>
              <a:avLst/>
              <a:gdLst>
                <a:gd name="T0" fmla="*/ 63 w 169"/>
                <a:gd name="T1" fmla="*/ 166 h 184"/>
                <a:gd name="T2" fmla="*/ 116 w 169"/>
                <a:gd name="T3" fmla="*/ 165 h 184"/>
                <a:gd name="T4" fmla="*/ 150 w 169"/>
                <a:gd name="T5" fmla="*/ 141 h 184"/>
                <a:gd name="T6" fmla="*/ 169 w 169"/>
                <a:gd name="T7" fmla="*/ 133 h 184"/>
                <a:gd name="T8" fmla="*/ 155 w 169"/>
                <a:gd name="T9" fmla="*/ 183 h 184"/>
                <a:gd name="T10" fmla="*/ 3 w 169"/>
                <a:gd name="T11" fmla="*/ 183 h 184"/>
                <a:gd name="T12" fmla="*/ 12 w 169"/>
                <a:gd name="T13" fmla="*/ 172 h 184"/>
                <a:gd name="T14" fmla="*/ 26 w 169"/>
                <a:gd name="T15" fmla="*/ 154 h 184"/>
                <a:gd name="T16" fmla="*/ 26 w 169"/>
                <a:gd name="T17" fmla="*/ 30 h 184"/>
                <a:gd name="T18" fmla="*/ 13 w 169"/>
                <a:gd name="T19" fmla="*/ 13 h 184"/>
                <a:gd name="T20" fmla="*/ 0 w 169"/>
                <a:gd name="T21" fmla="*/ 8 h 184"/>
                <a:gd name="T22" fmla="*/ 8 w 169"/>
                <a:gd name="T23" fmla="*/ 0 h 184"/>
                <a:gd name="T24" fmla="*/ 83 w 169"/>
                <a:gd name="T25" fmla="*/ 0 h 184"/>
                <a:gd name="T26" fmla="*/ 79 w 169"/>
                <a:gd name="T27" fmla="*/ 12 h 184"/>
                <a:gd name="T28" fmla="*/ 62 w 169"/>
                <a:gd name="T29" fmla="*/ 37 h 184"/>
                <a:gd name="T30" fmla="*/ 62 w 169"/>
                <a:gd name="T31" fmla="*/ 147 h 184"/>
                <a:gd name="T32" fmla="*/ 63 w 169"/>
                <a:gd name="T33" fmla="*/ 16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84">
                  <a:moveTo>
                    <a:pt x="63" y="166"/>
                  </a:moveTo>
                  <a:cubicBezTo>
                    <a:pt x="82" y="166"/>
                    <a:pt x="99" y="166"/>
                    <a:pt x="116" y="165"/>
                  </a:cubicBezTo>
                  <a:cubicBezTo>
                    <a:pt x="132" y="164"/>
                    <a:pt x="143" y="155"/>
                    <a:pt x="150" y="141"/>
                  </a:cubicBezTo>
                  <a:cubicBezTo>
                    <a:pt x="155" y="131"/>
                    <a:pt x="155" y="131"/>
                    <a:pt x="169" y="133"/>
                  </a:cubicBezTo>
                  <a:cubicBezTo>
                    <a:pt x="164" y="149"/>
                    <a:pt x="160" y="165"/>
                    <a:pt x="155" y="183"/>
                  </a:cubicBezTo>
                  <a:cubicBezTo>
                    <a:pt x="104" y="183"/>
                    <a:pt x="54" y="184"/>
                    <a:pt x="3" y="183"/>
                  </a:cubicBezTo>
                  <a:cubicBezTo>
                    <a:pt x="1" y="173"/>
                    <a:pt x="6" y="172"/>
                    <a:pt x="12" y="172"/>
                  </a:cubicBezTo>
                  <a:cubicBezTo>
                    <a:pt x="23" y="171"/>
                    <a:pt x="26" y="164"/>
                    <a:pt x="26" y="154"/>
                  </a:cubicBezTo>
                  <a:cubicBezTo>
                    <a:pt x="26" y="113"/>
                    <a:pt x="26" y="71"/>
                    <a:pt x="26" y="30"/>
                  </a:cubicBezTo>
                  <a:cubicBezTo>
                    <a:pt x="26" y="21"/>
                    <a:pt x="23" y="15"/>
                    <a:pt x="13" y="13"/>
                  </a:cubicBezTo>
                  <a:cubicBezTo>
                    <a:pt x="10" y="12"/>
                    <a:pt x="6" y="10"/>
                    <a:pt x="0" y="8"/>
                  </a:cubicBezTo>
                  <a:cubicBezTo>
                    <a:pt x="4" y="5"/>
                    <a:pt x="6" y="0"/>
                    <a:pt x="8" y="0"/>
                  </a:cubicBezTo>
                  <a:cubicBezTo>
                    <a:pt x="33" y="0"/>
                    <a:pt x="59" y="0"/>
                    <a:pt x="83" y="0"/>
                  </a:cubicBezTo>
                  <a:cubicBezTo>
                    <a:pt x="86" y="7"/>
                    <a:pt x="86" y="10"/>
                    <a:pt x="79" y="12"/>
                  </a:cubicBezTo>
                  <a:cubicBezTo>
                    <a:pt x="62" y="18"/>
                    <a:pt x="62" y="19"/>
                    <a:pt x="62" y="37"/>
                  </a:cubicBezTo>
                  <a:cubicBezTo>
                    <a:pt x="62" y="74"/>
                    <a:pt x="62" y="110"/>
                    <a:pt x="62" y="147"/>
                  </a:cubicBezTo>
                  <a:cubicBezTo>
                    <a:pt x="62" y="152"/>
                    <a:pt x="62" y="157"/>
                    <a:pt x="63"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1">
              <a:extLst>
                <a:ext uri="{FF2B5EF4-FFF2-40B4-BE49-F238E27FC236}">
                  <a16:creationId xmlns:a16="http://schemas.microsoft.com/office/drawing/2014/main" id="{3E0F8B97-6444-45B5-88CC-3BAAB5DF498D}"/>
                </a:ext>
              </a:extLst>
            </p:cNvPr>
            <p:cNvSpPr>
              <a:spLocks/>
            </p:cNvSpPr>
            <p:nvPr userDrawn="1"/>
          </p:nvSpPr>
          <p:spPr bwMode="auto">
            <a:xfrm>
              <a:off x="5462188" y="3130878"/>
              <a:ext cx="51408" cy="102252"/>
            </a:xfrm>
            <a:custGeom>
              <a:avLst/>
              <a:gdLst>
                <a:gd name="T0" fmla="*/ 89 w 91"/>
                <a:gd name="T1" fmla="*/ 181 h 181"/>
                <a:gd name="T2" fmla="*/ 4 w 91"/>
                <a:gd name="T3" fmla="*/ 181 h 181"/>
                <a:gd name="T4" fmla="*/ 11 w 91"/>
                <a:gd name="T5" fmla="*/ 171 h 181"/>
                <a:gd name="T6" fmla="*/ 28 w 91"/>
                <a:gd name="T7" fmla="*/ 151 h 181"/>
                <a:gd name="T8" fmla="*/ 28 w 91"/>
                <a:gd name="T9" fmla="*/ 31 h 181"/>
                <a:gd name="T10" fmla="*/ 13 w 91"/>
                <a:gd name="T11" fmla="*/ 12 h 181"/>
                <a:gd name="T12" fmla="*/ 4 w 91"/>
                <a:gd name="T13" fmla="*/ 0 h 181"/>
                <a:gd name="T14" fmla="*/ 87 w 91"/>
                <a:gd name="T15" fmla="*/ 0 h 181"/>
                <a:gd name="T16" fmla="*/ 91 w 91"/>
                <a:gd name="T17" fmla="*/ 7 h 181"/>
                <a:gd name="T18" fmla="*/ 62 w 91"/>
                <a:gd name="T19" fmla="*/ 50 h 181"/>
                <a:gd name="T20" fmla="*/ 62 w 91"/>
                <a:gd name="T21" fmla="*/ 134 h 181"/>
                <a:gd name="T22" fmla="*/ 63 w 91"/>
                <a:gd name="T23" fmla="*/ 154 h 181"/>
                <a:gd name="T24" fmla="*/ 79 w 91"/>
                <a:gd name="T25" fmla="*/ 171 h 181"/>
                <a:gd name="T26" fmla="*/ 89 w 91"/>
                <a:gd name="T2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181">
                  <a:moveTo>
                    <a:pt x="89" y="181"/>
                  </a:moveTo>
                  <a:cubicBezTo>
                    <a:pt x="61" y="181"/>
                    <a:pt x="32" y="181"/>
                    <a:pt x="4" y="181"/>
                  </a:cubicBezTo>
                  <a:cubicBezTo>
                    <a:pt x="1" y="174"/>
                    <a:pt x="5" y="172"/>
                    <a:pt x="11" y="171"/>
                  </a:cubicBezTo>
                  <a:cubicBezTo>
                    <a:pt x="27" y="167"/>
                    <a:pt x="28" y="167"/>
                    <a:pt x="28" y="151"/>
                  </a:cubicBezTo>
                  <a:cubicBezTo>
                    <a:pt x="28" y="111"/>
                    <a:pt x="27" y="71"/>
                    <a:pt x="28" y="31"/>
                  </a:cubicBezTo>
                  <a:cubicBezTo>
                    <a:pt x="28" y="20"/>
                    <a:pt x="24" y="13"/>
                    <a:pt x="13" y="12"/>
                  </a:cubicBezTo>
                  <a:cubicBezTo>
                    <a:pt x="7" y="11"/>
                    <a:pt x="0" y="10"/>
                    <a:pt x="4" y="0"/>
                  </a:cubicBezTo>
                  <a:cubicBezTo>
                    <a:pt x="32" y="0"/>
                    <a:pt x="59" y="0"/>
                    <a:pt x="87" y="0"/>
                  </a:cubicBezTo>
                  <a:cubicBezTo>
                    <a:pt x="88" y="0"/>
                    <a:pt x="89" y="4"/>
                    <a:pt x="91" y="7"/>
                  </a:cubicBezTo>
                  <a:cubicBezTo>
                    <a:pt x="62" y="18"/>
                    <a:pt x="62" y="18"/>
                    <a:pt x="62" y="50"/>
                  </a:cubicBezTo>
                  <a:cubicBezTo>
                    <a:pt x="62" y="78"/>
                    <a:pt x="62" y="106"/>
                    <a:pt x="62" y="134"/>
                  </a:cubicBezTo>
                  <a:cubicBezTo>
                    <a:pt x="62" y="141"/>
                    <a:pt x="63" y="147"/>
                    <a:pt x="63" y="154"/>
                  </a:cubicBezTo>
                  <a:cubicBezTo>
                    <a:pt x="63" y="164"/>
                    <a:pt x="68" y="170"/>
                    <a:pt x="79" y="171"/>
                  </a:cubicBezTo>
                  <a:cubicBezTo>
                    <a:pt x="85" y="171"/>
                    <a:pt x="91" y="171"/>
                    <a:pt x="89"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9">
              <a:extLst>
                <a:ext uri="{FF2B5EF4-FFF2-40B4-BE49-F238E27FC236}">
                  <a16:creationId xmlns:a16="http://schemas.microsoft.com/office/drawing/2014/main" id="{200629FA-079A-4BCD-A9B3-B5E57B40B465}"/>
                </a:ext>
              </a:extLst>
            </p:cNvPr>
            <p:cNvSpPr>
              <a:spLocks noEditPoints="1"/>
            </p:cNvSpPr>
            <p:nvPr userDrawn="1"/>
          </p:nvSpPr>
          <p:spPr bwMode="auto">
            <a:xfrm>
              <a:off x="3764022" y="3169857"/>
              <a:ext cx="46889" cy="53103"/>
            </a:xfrm>
            <a:custGeom>
              <a:avLst/>
              <a:gdLst>
                <a:gd name="T0" fmla="*/ 83 w 83"/>
                <a:gd name="T1" fmla="*/ 87 h 94"/>
                <a:gd name="T2" fmla="*/ 57 w 83"/>
                <a:gd name="T3" fmla="*/ 66 h 94"/>
                <a:gd name="T4" fmla="*/ 27 w 83"/>
                <a:gd name="T5" fmla="*/ 64 h 94"/>
                <a:gd name="T6" fmla="*/ 0 w 83"/>
                <a:gd name="T7" fmla="*/ 81 h 94"/>
                <a:gd name="T8" fmla="*/ 32 w 83"/>
                <a:gd name="T9" fmla="*/ 3 h 94"/>
                <a:gd name="T10" fmla="*/ 55 w 83"/>
                <a:gd name="T11" fmla="*/ 13 h 94"/>
                <a:gd name="T12" fmla="*/ 81 w 83"/>
                <a:gd name="T13" fmla="*/ 78 h 94"/>
                <a:gd name="T14" fmla="*/ 83 w 83"/>
                <a:gd name="T15" fmla="*/ 87 h 94"/>
                <a:gd name="T16" fmla="*/ 53 w 83"/>
                <a:gd name="T17" fmla="*/ 48 h 94"/>
                <a:gd name="T18" fmla="*/ 41 w 83"/>
                <a:gd name="T19" fmla="*/ 20 h 94"/>
                <a:gd name="T20" fmla="*/ 31 w 83"/>
                <a:gd name="T21" fmla="*/ 48 h 94"/>
                <a:gd name="T22" fmla="*/ 53 w 83"/>
                <a:gd name="T23"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94">
                  <a:moveTo>
                    <a:pt x="83" y="87"/>
                  </a:moveTo>
                  <a:cubicBezTo>
                    <a:pt x="64" y="94"/>
                    <a:pt x="65" y="77"/>
                    <a:pt x="57" y="66"/>
                  </a:cubicBezTo>
                  <a:cubicBezTo>
                    <a:pt x="48" y="65"/>
                    <a:pt x="37" y="65"/>
                    <a:pt x="27" y="64"/>
                  </a:cubicBezTo>
                  <a:cubicBezTo>
                    <a:pt x="16" y="85"/>
                    <a:pt x="16" y="85"/>
                    <a:pt x="0" y="81"/>
                  </a:cubicBezTo>
                  <a:cubicBezTo>
                    <a:pt x="11" y="54"/>
                    <a:pt x="21" y="28"/>
                    <a:pt x="32" y="3"/>
                  </a:cubicBezTo>
                  <a:cubicBezTo>
                    <a:pt x="50" y="0"/>
                    <a:pt x="50" y="0"/>
                    <a:pt x="55" y="13"/>
                  </a:cubicBezTo>
                  <a:cubicBezTo>
                    <a:pt x="64" y="35"/>
                    <a:pt x="73" y="56"/>
                    <a:pt x="81" y="78"/>
                  </a:cubicBezTo>
                  <a:cubicBezTo>
                    <a:pt x="82" y="81"/>
                    <a:pt x="82" y="84"/>
                    <a:pt x="83" y="87"/>
                  </a:cubicBezTo>
                  <a:close/>
                  <a:moveTo>
                    <a:pt x="53" y="48"/>
                  </a:moveTo>
                  <a:cubicBezTo>
                    <a:pt x="49" y="39"/>
                    <a:pt x="46" y="31"/>
                    <a:pt x="41" y="20"/>
                  </a:cubicBezTo>
                  <a:cubicBezTo>
                    <a:pt x="37" y="32"/>
                    <a:pt x="34" y="39"/>
                    <a:pt x="31" y="48"/>
                  </a:cubicBezTo>
                  <a:cubicBezTo>
                    <a:pt x="40" y="48"/>
                    <a:pt x="45" y="48"/>
                    <a:pt x="5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60">
              <a:extLst>
                <a:ext uri="{FF2B5EF4-FFF2-40B4-BE49-F238E27FC236}">
                  <a16:creationId xmlns:a16="http://schemas.microsoft.com/office/drawing/2014/main" id="{643AAB3D-95D5-4F9E-BF2E-97FC68CF49D0}"/>
                </a:ext>
              </a:extLst>
            </p:cNvPr>
            <p:cNvSpPr>
              <a:spLocks/>
            </p:cNvSpPr>
            <p:nvPr userDrawn="1"/>
          </p:nvSpPr>
          <p:spPr bwMode="auto">
            <a:xfrm>
              <a:off x="3810346" y="3166468"/>
              <a:ext cx="48019" cy="54798"/>
            </a:xfrm>
            <a:custGeom>
              <a:avLst/>
              <a:gdLst>
                <a:gd name="T0" fmla="*/ 84 w 84"/>
                <a:gd name="T1" fmla="*/ 57 h 97"/>
                <a:gd name="T2" fmla="*/ 55 w 84"/>
                <a:gd name="T3" fmla="*/ 93 h 97"/>
                <a:gd name="T4" fmla="*/ 14 w 84"/>
                <a:gd name="T5" fmla="*/ 83 h 97"/>
                <a:gd name="T6" fmla="*/ 10 w 84"/>
                <a:gd name="T7" fmla="*/ 24 h 97"/>
                <a:gd name="T8" fmla="*/ 61 w 84"/>
                <a:gd name="T9" fmla="*/ 6 h 97"/>
                <a:gd name="T10" fmla="*/ 82 w 84"/>
                <a:gd name="T11" fmla="*/ 32 h 97"/>
                <a:gd name="T12" fmla="*/ 63 w 84"/>
                <a:gd name="T13" fmla="*/ 28 h 97"/>
                <a:gd name="T14" fmla="*/ 24 w 84"/>
                <a:gd name="T15" fmla="*/ 35 h 97"/>
                <a:gd name="T16" fmla="*/ 22 w 84"/>
                <a:gd name="T17" fmla="*/ 61 h 97"/>
                <a:gd name="T18" fmla="*/ 40 w 84"/>
                <a:gd name="T19" fmla="*/ 80 h 97"/>
                <a:gd name="T20" fmla="*/ 64 w 84"/>
                <a:gd name="T21" fmla="*/ 66 h 97"/>
                <a:gd name="T22" fmla="*/ 84 w 84"/>
                <a:gd name="T23"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97">
                  <a:moveTo>
                    <a:pt x="84" y="57"/>
                  </a:moveTo>
                  <a:cubicBezTo>
                    <a:pt x="82" y="78"/>
                    <a:pt x="72" y="89"/>
                    <a:pt x="55" y="93"/>
                  </a:cubicBezTo>
                  <a:cubicBezTo>
                    <a:pt x="40" y="97"/>
                    <a:pt x="25" y="94"/>
                    <a:pt x="14" y="83"/>
                  </a:cubicBezTo>
                  <a:cubicBezTo>
                    <a:pt x="2" y="70"/>
                    <a:pt x="0" y="40"/>
                    <a:pt x="10" y="24"/>
                  </a:cubicBezTo>
                  <a:cubicBezTo>
                    <a:pt x="19" y="10"/>
                    <a:pt x="40" y="0"/>
                    <a:pt x="61" y="6"/>
                  </a:cubicBezTo>
                  <a:cubicBezTo>
                    <a:pt x="74" y="10"/>
                    <a:pt x="81" y="18"/>
                    <a:pt x="82" y="32"/>
                  </a:cubicBezTo>
                  <a:cubicBezTo>
                    <a:pt x="74" y="36"/>
                    <a:pt x="69" y="35"/>
                    <a:pt x="63" y="28"/>
                  </a:cubicBezTo>
                  <a:cubicBezTo>
                    <a:pt x="49" y="13"/>
                    <a:pt x="31" y="16"/>
                    <a:pt x="24" y="35"/>
                  </a:cubicBezTo>
                  <a:cubicBezTo>
                    <a:pt x="21" y="43"/>
                    <a:pt x="21" y="52"/>
                    <a:pt x="22" y="61"/>
                  </a:cubicBezTo>
                  <a:cubicBezTo>
                    <a:pt x="24" y="70"/>
                    <a:pt x="29" y="78"/>
                    <a:pt x="40" y="80"/>
                  </a:cubicBezTo>
                  <a:cubicBezTo>
                    <a:pt x="51" y="81"/>
                    <a:pt x="60" y="77"/>
                    <a:pt x="64" y="66"/>
                  </a:cubicBezTo>
                  <a:cubicBezTo>
                    <a:pt x="68" y="56"/>
                    <a:pt x="73" y="55"/>
                    <a:pt x="84"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61">
              <a:extLst>
                <a:ext uri="{FF2B5EF4-FFF2-40B4-BE49-F238E27FC236}">
                  <a16:creationId xmlns:a16="http://schemas.microsoft.com/office/drawing/2014/main" id="{12EB1568-D8D4-4BED-8B71-650702D42B32}"/>
                </a:ext>
              </a:extLst>
            </p:cNvPr>
            <p:cNvSpPr>
              <a:spLocks/>
            </p:cNvSpPr>
            <p:nvPr userDrawn="1"/>
          </p:nvSpPr>
          <p:spPr bwMode="auto">
            <a:xfrm>
              <a:off x="3549351" y="3015633"/>
              <a:ext cx="33896" cy="63837"/>
            </a:xfrm>
            <a:custGeom>
              <a:avLst/>
              <a:gdLst>
                <a:gd name="T0" fmla="*/ 46 w 60"/>
                <a:gd name="T1" fmla="*/ 68 h 113"/>
                <a:gd name="T2" fmla="*/ 46 w 60"/>
                <a:gd name="T3" fmla="*/ 28 h 113"/>
                <a:gd name="T4" fmla="*/ 60 w 60"/>
                <a:gd name="T5" fmla="*/ 38 h 113"/>
                <a:gd name="T6" fmla="*/ 60 w 60"/>
                <a:gd name="T7" fmla="*/ 112 h 113"/>
                <a:gd name="T8" fmla="*/ 41 w 60"/>
                <a:gd name="T9" fmla="*/ 97 h 113"/>
                <a:gd name="T10" fmla="*/ 17 w 60"/>
                <a:gd name="T11" fmla="*/ 45 h 113"/>
                <a:gd name="T12" fmla="*/ 17 w 60"/>
                <a:gd name="T13" fmla="*/ 88 h 113"/>
                <a:gd name="T14" fmla="*/ 0 w 60"/>
                <a:gd name="T15" fmla="*/ 75 h 113"/>
                <a:gd name="T16" fmla="*/ 0 w 60"/>
                <a:gd name="T17" fmla="*/ 0 h 113"/>
                <a:gd name="T18" fmla="*/ 20 w 60"/>
                <a:gd name="T19" fmla="*/ 15 h 113"/>
                <a:gd name="T20" fmla="*/ 38 w 60"/>
                <a:gd name="T21" fmla="*/ 59 h 113"/>
                <a:gd name="T22" fmla="*/ 43 w 60"/>
                <a:gd name="T23" fmla="*/ 69 h 113"/>
                <a:gd name="T24" fmla="*/ 46 w 60"/>
                <a:gd name="T25"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13">
                  <a:moveTo>
                    <a:pt x="46" y="68"/>
                  </a:moveTo>
                  <a:cubicBezTo>
                    <a:pt x="46" y="55"/>
                    <a:pt x="46" y="41"/>
                    <a:pt x="46" y="28"/>
                  </a:cubicBezTo>
                  <a:cubicBezTo>
                    <a:pt x="57" y="26"/>
                    <a:pt x="60" y="31"/>
                    <a:pt x="60" y="38"/>
                  </a:cubicBezTo>
                  <a:cubicBezTo>
                    <a:pt x="60" y="63"/>
                    <a:pt x="60" y="87"/>
                    <a:pt x="60" y="112"/>
                  </a:cubicBezTo>
                  <a:cubicBezTo>
                    <a:pt x="47" y="113"/>
                    <a:pt x="44" y="105"/>
                    <a:pt x="41" y="97"/>
                  </a:cubicBezTo>
                  <a:cubicBezTo>
                    <a:pt x="34" y="79"/>
                    <a:pt x="27" y="62"/>
                    <a:pt x="17" y="45"/>
                  </a:cubicBezTo>
                  <a:cubicBezTo>
                    <a:pt x="17" y="59"/>
                    <a:pt x="17" y="73"/>
                    <a:pt x="17" y="88"/>
                  </a:cubicBezTo>
                  <a:cubicBezTo>
                    <a:pt x="6" y="86"/>
                    <a:pt x="0" y="84"/>
                    <a:pt x="0" y="75"/>
                  </a:cubicBezTo>
                  <a:cubicBezTo>
                    <a:pt x="0" y="50"/>
                    <a:pt x="0" y="26"/>
                    <a:pt x="0" y="0"/>
                  </a:cubicBezTo>
                  <a:cubicBezTo>
                    <a:pt x="11" y="1"/>
                    <a:pt x="17" y="6"/>
                    <a:pt x="20" y="15"/>
                  </a:cubicBezTo>
                  <a:cubicBezTo>
                    <a:pt x="26" y="30"/>
                    <a:pt x="32" y="45"/>
                    <a:pt x="38" y="59"/>
                  </a:cubicBezTo>
                  <a:cubicBezTo>
                    <a:pt x="39" y="63"/>
                    <a:pt x="42" y="66"/>
                    <a:pt x="43" y="69"/>
                  </a:cubicBezTo>
                  <a:cubicBezTo>
                    <a:pt x="44" y="69"/>
                    <a:pt x="45" y="69"/>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62">
              <a:extLst>
                <a:ext uri="{FF2B5EF4-FFF2-40B4-BE49-F238E27FC236}">
                  <a16:creationId xmlns:a16="http://schemas.microsoft.com/office/drawing/2014/main" id="{429125B9-08DF-449E-9A69-C3EA55B3F438}"/>
                </a:ext>
              </a:extLst>
            </p:cNvPr>
            <p:cNvSpPr>
              <a:spLocks noEditPoints="1"/>
            </p:cNvSpPr>
            <p:nvPr userDrawn="1"/>
          </p:nvSpPr>
          <p:spPr bwMode="auto">
            <a:xfrm>
              <a:off x="3640304" y="3064781"/>
              <a:ext cx="42934" cy="55363"/>
            </a:xfrm>
            <a:custGeom>
              <a:avLst/>
              <a:gdLst>
                <a:gd name="T0" fmla="*/ 33 w 76"/>
                <a:gd name="T1" fmla="*/ 0 h 98"/>
                <a:gd name="T2" fmla="*/ 48 w 76"/>
                <a:gd name="T3" fmla="*/ 13 h 98"/>
                <a:gd name="T4" fmla="*/ 76 w 76"/>
                <a:gd name="T5" fmla="*/ 95 h 98"/>
                <a:gd name="T6" fmla="*/ 73 w 76"/>
                <a:gd name="T7" fmla="*/ 98 h 98"/>
                <a:gd name="T8" fmla="*/ 60 w 76"/>
                <a:gd name="T9" fmla="*/ 90 h 98"/>
                <a:gd name="T10" fmla="*/ 26 w 76"/>
                <a:gd name="T11" fmla="*/ 63 h 98"/>
                <a:gd name="T12" fmla="*/ 16 w 76"/>
                <a:gd name="T13" fmla="*/ 79 h 98"/>
                <a:gd name="T14" fmla="*/ 0 w 76"/>
                <a:gd name="T15" fmla="*/ 74 h 98"/>
                <a:gd name="T16" fmla="*/ 33 w 76"/>
                <a:gd name="T17" fmla="*/ 0 h 98"/>
                <a:gd name="T18" fmla="*/ 41 w 76"/>
                <a:gd name="T19" fmla="*/ 29 h 98"/>
                <a:gd name="T20" fmla="*/ 38 w 76"/>
                <a:gd name="T21" fmla="*/ 29 h 98"/>
                <a:gd name="T22" fmla="*/ 30 w 76"/>
                <a:gd name="T23" fmla="*/ 50 h 98"/>
                <a:gd name="T24" fmla="*/ 48 w 76"/>
                <a:gd name="T25" fmla="*/ 55 h 98"/>
                <a:gd name="T26" fmla="*/ 41 w 76"/>
                <a:gd name="T27"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8">
                  <a:moveTo>
                    <a:pt x="33" y="0"/>
                  </a:moveTo>
                  <a:cubicBezTo>
                    <a:pt x="39" y="5"/>
                    <a:pt x="47" y="8"/>
                    <a:pt x="48" y="13"/>
                  </a:cubicBezTo>
                  <a:cubicBezTo>
                    <a:pt x="58" y="40"/>
                    <a:pt x="67" y="68"/>
                    <a:pt x="76" y="95"/>
                  </a:cubicBezTo>
                  <a:cubicBezTo>
                    <a:pt x="75" y="96"/>
                    <a:pt x="74" y="97"/>
                    <a:pt x="73" y="98"/>
                  </a:cubicBezTo>
                  <a:cubicBezTo>
                    <a:pt x="68" y="96"/>
                    <a:pt x="61" y="94"/>
                    <a:pt x="60" y="90"/>
                  </a:cubicBezTo>
                  <a:cubicBezTo>
                    <a:pt x="57" y="71"/>
                    <a:pt x="42" y="68"/>
                    <a:pt x="26" y="63"/>
                  </a:cubicBezTo>
                  <a:cubicBezTo>
                    <a:pt x="23" y="68"/>
                    <a:pt x="20" y="73"/>
                    <a:pt x="16" y="79"/>
                  </a:cubicBezTo>
                  <a:cubicBezTo>
                    <a:pt x="11" y="78"/>
                    <a:pt x="7" y="76"/>
                    <a:pt x="0" y="74"/>
                  </a:cubicBezTo>
                  <a:cubicBezTo>
                    <a:pt x="11" y="50"/>
                    <a:pt x="21" y="26"/>
                    <a:pt x="33" y="0"/>
                  </a:cubicBezTo>
                  <a:close/>
                  <a:moveTo>
                    <a:pt x="41" y="29"/>
                  </a:moveTo>
                  <a:cubicBezTo>
                    <a:pt x="40" y="29"/>
                    <a:pt x="39" y="29"/>
                    <a:pt x="38" y="29"/>
                  </a:cubicBezTo>
                  <a:cubicBezTo>
                    <a:pt x="35" y="36"/>
                    <a:pt x="33" y="42"/>
                    <a:pt x="30" y="50"/>
                  </a:cubicBezTo>
                  <a:cubicBezTo>
                    <a:pt x="37" y="52"/>
                    <a:pt x="41" y="53"/>
                    <a:pt x="48" y="55"/>
                  </a:cubicBezTo>
                  <a:cubicBezTo>
                    <a:pt x="45" y="45"/>
                    <a:pt x="43" y="37"/>
                    <a:pt x="4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63">
              <a:extLst>
                <a:ext uri="{FF2B5EF4-FFF2-40B4-BE49-F238E27FC236}">
                  <a16:creationId xmlns:a16="http://schemas.microsoft.com/office/drawing/2014/main" id="{C56F21CA-B054-4243-BC6F-AA50C15D7E83}"/>
                </a:ext>
              </a:extLst>
            </p:cNvPr>
            <p:cNvSpPr>
              <a:spLocks/>
            </p:cNvSpPr>
            <p:nvPr userDrawn="1"/>
          </p:nvSpPr>
          <p:spPr bwMode="auto">
            <a:xfrm>
              <a:off x="3513761" y="2992471"/>
              <a:ext cx="31071" cy="65531"/>
            </a:xfrm>
            <a:custGeom>
              <a:avLst/>
              <a:gdLst>
                <a:gd name="T0" fmla="*/ 49 w 54"/>
                <a:gd name="T1" fmla="*/ 115 h 115"/>
                <a:gd name="T2" fmla="*/ 5 w 54"/>
                <a:gd name="T3" fmla="*/ 85 h 115"/>
                <a:gd name="T4" fmla="*/ 1 w 54"/>
                <a:gd name="T5" fmla="*/ 75 h 115"/>
                <a:gd name="T6" fmla="*/ 0 w 54"/>
                <a:gd name="T7" fmla="*/ 0 h 115"/>
                <a:gd name="T8" fmla="*/ 47 w 54"/>
                <a:gd name="T9" fmla="*/ 30 h 115"/>
                <a:gd name="T10" fmla="*/ 50 w 54"/>
                <a:gd name="T11" fmla="*/ 44 h 115"/>
                <a:gd name="T12" fmla="*/ 16 w 54"/>
                <a:gd name="T13" fmla="*/ 25 h 115"/>
                <a:gd name="T14" fmla="*/ 20 w 54"/>
                <a:gd name="T15" fmla="*/ 44 h 115"/>
                <a:gd name="T16" fmla="*/ 42 w 54"/>
                <a:gd name="T17" fmla="*/ 58 h 115"/>
                <a:gd name="T18" fmla="*/ 45 w 54"/>
                <a:gd name="T19" fmla="*/ 74 h 115"/>
                <a:gd name="T20" fmla="*/ 18 w 54"/>
                <a:gd name="T21" fmla="*/ 59 h 115"/>
                <a:gd name="T22" fmla="*/ 21 w 54"/>
                <a:gd name="T23" fmla="*/ 81 h 115"/>
                <a:gd name="T24" fmla="*/ 45 w 54"/>
                <a:gd name="T25" fmla="*/ 96 h 115"/>
                <a:gd name="T26" fmla="*/ 49 w 54"/>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115">
                  <a:moveTo>
                    <a:pt x="49" y="115"/>
                  </a:moveTo>
                  <a:cubicBezTo>
                    <a:pt x="34" y="105"/>
                    <a:pt x="19" y="96"/>
                    <a:pt x="5" y="85"/>
                  </a:cubicBezTo>
                  <a:cubicBezTo>
                    <a:pt x="2" y="84"/>
                    <a:pt x="1" y="79"/>
                    <a:pt x="1" y="75"/>
                  </a:cubicBezTo>
                  <a:cubicBezTo>
                    <a:pt x="0" y="51"/>
                    <a:pt x="0" y="27"/>
                    <a:pt x="0" y="0"/>
                  </a:cubicBezTo>
                  <a:cubicBezTo>
                    <a:pt x="19" y="9"/>
                    <a:pt x="33" y="19"/>
                    <a:pt x="47" y="30"/>
                  </a:cubicBezTo>
                  <a:cubicBezTo>
                    <a:pt x="49" y="31"/>
                    <a:pt x="49" y="37"/>
                    <a:pt x="50" y="44"/>
                  </a:cubicBezTo>
                  <a:cubicBezTo>
                    <a:pt x="37" y="37"/>
                    <a:pt x="27" y="31"/>
                    <a:pt x="16" y="25"/>
                  </a:cubicBezTo>
                  <a:cubicBezTo>
                    <a:pt x="12" y="33"/>
                    <a:pt x="12" y="39"/>
                    <a:pt x="20" y="44"/>
                  </a:cubicBezTo>
                  <a:cubicBezTo>
                    <a:pt x="27" y="49"/>
                    <a:pt x="34" y="54"/>
                    <a:pt x="42" y="58"/>
                  </a:cubicBezTo>
                  <a:cubicBezTo>
                    <a:pt x="47" y="62"/>
                    <a:pt x="51" y="66"/>
                    <a:pt x="45" y="74"/>
                  </a:cubicBezTo>
                  <a:cubicBezTo>
                    <a:pt x="36" y="69"/>
                    <a:pt x="27" y="64"/>
                    <a:pt x="18" y="59"/>
                  </a:cubicBezTo>
                  <a:cubicBezTo>
                    <a:pt x="12" y="72"/>
                    <a:pt x="12" y="74"/>
                    <a:pt x="21" y="81"/>
                  </a:cubicBezTo>
                  <a:cubicBezTo>
                    <a:pt x="29" y="87"/>
                    <a:pt x="37" y="91"/>
                    <a:pt x="45" y="96"/>
                  </a:cubicBezTo>
                  <a:cubicBezTo>
                    <a:pt x="51" y="100"/>
                    <a:pt x="54" y="105"/>
                    <a:pt x="49"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64">
              <a:extLst>
                <a:ext uri="{FF2B5EF4-FFF2-40B4-BE49-F238E27FC236}">
                  <a16:creationId xmlns:a16="http://schemas.microsoft.com/office/drawing/2014/main" id="{07563C3E-CF17-46A7-B3C5-B26E682EAD84}"/>
                </a:ext>
              </a:extLst>
            </p:cNvPr>
            <p:cNvSpPr>
              <a:spLocks/>
            </p:cNvSpPr>
            <p:nvPr userDrawn="1"/>
          </p:nvSpPr>
          <p:spPr bwMode="auto">
            <a:xfrm>
              <a:off x="3431846" y="2934283"/>
              <a:ext cx="26552" cy="58188"/>
            </a:xfrm>
            <a:custGeom>
              <a:avLst/>
              <a:gdLst>
                <a:gd name="T0" fmla="*/ 43 w 47"/>
                <a:gd name="T1" fmla="*/ 48 h 103"/>
                <a:gd name="T2" fmla="*/ 14 w 47"/>
                <a:gd name="T3" fmla="*/ 19 h 103"/>
                <a:gd name="T4" fmla="*/ 17 w 47"/>
                <a:gd name="T5" fmla="*/ 33 h 103"/>
                <a:gd name="T6" fmla="*/ 33 w 47"/>
                <a:gd name="T7" fmla="*/ 51 h 103"/>
                <a:gd name="T8" fmla="*/ 47 w 47"/>
                <a:gd name="T9" fmla="*/ 85 h 103"/>
                <a:gd name="T10" fmla="*/ 27 w 47"/>
                <a:gd name="T11" fmla="*/ 97 h 103"/>
                <a:gd name="T12" fmla="*/ 1 w 47"/>
                <a:gd name="T13" fmla="*/ 48 h 103"/>
                <a:gd name="T14" fmla="*/ 32 w 47"/>
                <a:gd name="T15" fmla="*/ 83 h 103"/>
                <a:gd name="T16" fmla="*/ 29 w 47"/>
                <a:gd name="T17" fmla="*/ 65 h 103"/>
                <a:gd name="T18" fmla="*/ 12 w 47"/>
                <a:gd name="T19" fmla="*/ 46 h 103"/>
                <a:gd name="T20" fmla="*/ 1 w 47"/>
                <a:gd name="T21" fmla="*/ 15 h 103"/>
                <a:gd name="T22" fmla="*/ 19 w 47"/>
                <a:gd name="T23" fmla="*/ 4 h 103"/>
                <a:gd name="T24" fmla="*/ 43 w 47"/>
                <a:gd name="T25" fmla="*/ 4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103">
                  <a:moveTo>
                    <a:pt x="43" y="48"/>
                  </a:moveTo>
                  <a:cubicBezTo>
                    <a:pt x="28" y="44"/>
                    <a:pt x="34" y="20"/>
                    <a:pt x="14" y="19"/>
                  </a:cubicBezTo>
                  <a:cubicBezTo>
                    <a:pt x="15" y="24"/>
                    <a:pt x="15" y="29"/>
                    <a:pt x="17" y="33"/>
                  </a:cubicBezTo>
                  <a:cubicBezTo>
                    <a:pt x="22" y="39"/>
                    <a:pt x="27" y="45"/>
                    <a:pt x="33" y="51"/>
                  </a:cubicBezTo>
                  <a:cubicBezTo>
                    <a:pt x="42" y="60"/>
                    <a:pt x="47" y="71"/>
                    <a:pt x="47" y="85"/>
                  </a:cubicBezTo>
                  <a:cubicBezTo>
                    <a:pt x="46" y="99"/>
                    <a:pt x="40" y="103"/>
                    <a:pt x="27" y="97"/>
                  </a:cubicBezTo>
                  <a:cubicBezTo>
                    <a:pt x="11" y="90"/>
                    <a:pt x="0" y="71"/>
                    <a:pt x="1" y="48"/>
                  </a:cubicBezTo>
                  <a:cubicBezTo>
                    <a:pt x="16" y="57"/>
                    <a:pt x="11" y="82"/>
                    <a:pt x="32" y="83"/>
                  </a:cubicBezTo>
                  <a:cubicBezTo>
                    <a:pt x="37" y="76"/>
                    <a:pt x="34" y="71"/>
                    <a:pt x="29" y="65"/>
                  </a:cubicBezTo>
                  <a:cubicBezTo>
                    <a:pt x="24" y="59"/>
                    <a:pt x="18" y="52"/>
                    <a:pt x="12" y="46"/>
                  </a:cubicBezTo>
                  <a:cubicBezTo>
                    <a:pt x="4" y="37"/>
                    <a:pt x="0" y="27"/>
                    <a:pt x="1" y="15"/>
                  </a:cubicBezTo>
                  <a:cubicBezTo>
                    <a:pt x="3" y="3"/>
                    <a:pt x="8" y="0"/>
                    <a:pt x="19" y="4"/>
                  </a:cubicBezTo>
                  <a:cubicBezTo>
                    <a:pt x="34" y="10"/>
                    <a:pt x="44" y="28"/>
                    <a:pt x="4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65">
              <a:extLst>
                <a:ext uri="{FF2B5EF4-FFF2-40B4-BE49-F238E27FC236}">
                  <a16:creationId xmlns:a16="http://schemas.microsoft.com/office/drawing/2014/main" id="{F198574C-D505-401B-9489-65A6EBA7F275}"/>
                </a:ext>
              </a:extLst>
            </p:cNvPr>
            <p:cNvSpPr>
              <a:spLocks/>
            </p:cNvSpPr>
            <p:nvPr userDrawn="1"/>
          </p:nvSpPr>
          <p:spPr bwMode="auto">
            <a:xfrm>
              <a:off x="3460658" y="2961400"/>
              <a:ext cx="34461" cy="58188"/>
            </a:xfrm>
            <a:custGeom>
              <a:avLst/>
              <a:gdLst>
                <a:gd name="T0" fmla="*/ 54 w 61"/>
                <a:gd name="T1" fmla="*/ 53 h 102"/>
                <a:gd name="T2" fmla="*/ 44 w 61"/>
                <a:gd name="T3" fmla="*/ 42 h 102"/>
                <a:gd name="T4" fmla="*/ 39 w 61"/>
                <a:gd name="T5" fmla="*/ 29 h 102"/>
                <a:gd name="T6" fmla="*/ 22 w 61"/>
                <a:gd name="T7" fmla="*/ 22 h 102"/>
                <a:gd name="T8" fmla="*/ 15 w 61"/>
                <a:gd name="T9" fmla="*/ 36 h 102"/>
                <a:gd name="T10" fmla="*/ 39 w 61"/>
                <a:gd name="T11" fmla="*/ 84 h 102"/>
                <a:gd name="T12" fmla="*/ 49 w 61"/>
                <a:gd name="T13" fmla="*/ 71 h 102"/>
                <a:gd name="T14" fmla="*/ 56 w 61"/>
                <a:gd name="T15" fmla="*/ 76 h 102"/>
                <a:gd name="T16" fmla="*/ 52 w 61"/>
                <a:gd name="T17" fmla="*/ 96 h 102"/>
                <a:gd name="T18" fmla="*/ 36 w 61"/>
                <a:gd name="T19" fmla="*/ 98 h 102"/>
                <a:gd name="T20" fmla="*/ 14 w 61"/>
                <a:gd name="T21" fmla="*/ 78 h 102"/>
                <a:gd name="T22" fmla="*/ 3 w 61"/>
                <a:gd name="T23" fmla="*/ 21 h 102"/>
                <a:gd name="T24" fmla="*/ 31 w 61"/>
                <a:gd name="T25" fmla="*/ 8 h 102"/>
                <a:gd name="T26" fmla="*/ 59 w 61"/>
                <a:gd name="T27" fmla="*/ 49 h 102"/>
                <a:gd name="T28" fmla="*/ 54 w 61"/>
                <a:gd name="T29" fmla="*/ 5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2">
                  <a:moveTo>
                    <a:pt x="54" y="53"/>
                  </a:moveTo>
                  <a:cubicBezTo>
                    <a:pt x="51" y="49"/>
                    <a:pt x="47" y="46"/>
                    <a:pt x="44" y="42"/>
                  </a:cubicBezTo>
                  <a:cubicBezTo>
                    <a:pt x="42" y="38"/>
                    <a:pt x="42" y="32"/>
                    <a:pt x="39" y="29"/>
                  </a:cubicBezTo>
                  <a:cubicBezTo>
                    <a:pt x="34" y="26"/>
                    <a:pt x="28" y="22"/>
                    <a:pt x="22" y="22"/>
                  </a:cubicBezTo>
                  <a:cubicBezTo>
                    <a:pt x="19" y="22"/>
                    <a:pt x="15" y="31"/>
                    <a:pt x="15" y="36"/>
                  </a:cubicBezTo>
                  <a:cubicBezTo>
                    <a:pt x="12" y="58"/>
                    <a:pt x="21" y="75"/>
                    <a:pt x="39" y="84"/>
                  </a:cubicBezTo>
                  <a:cubicBezTo>
                    <a:pt x="42" y="80"/>
                    <a:pt x="46" y="76"/>
                    <a:pt x="49" y="71"/>
                  </a:cubicBezTo>
                  <a:cubicBezTo>
                    <a:pt x="52" y="73"/>
                    <a:pt x="54" y="74"/>
                    <a:pt x="56" y="76"/>
                  </a:cubicBezTo>
                  <a:cubicBezTo>
                    <a:pt x="61" y="84"/>
                    <a:pt x="57" y="90"/>
                    <a:pt x="52" y="96"/>
                  </a:cubicBezTo>
                  <a:cubicBezTo>
                    <a:pt x="48" y="101"/>
                    <a:pt x="41" y="102"/>
                    <a:pt x="36" y="98"/>
                  </a:cubicBezTo>
                  <a:cubicBezTo>
                    <a:pt x="28" y="92"/>
                    <a:pt x="20" y="86"/>
                    <a:pt x="14" y="78"/>
                  </a:cubicBezTo>
                  <a:cubicBezTo>
                    <a:pt x="2" y="61"/>
                    <a:pt x="0" y="41"/>
                    <a:pt x="3" y="21"/>
                  </a:cubicBezTo>
                  <a:cubicBezTo>
                    <a:pt x="6" y="5"/>
                    <a:pt x="18" y="0"/>
                    <a:pt x="31" y="8"/>
                  </a:cubicBezTo>
                  <a:cubicBezTo>
                    <a:pt x="48" y="17"/>
                    <a:pt x="54" y="32"/>
                    <a:pt x="59" y="49"/>
                  </a:cubicBezTo>
                  <a:cubicBezTo>
                    <a:pt x="57" y="50"/>
                    <a:pt x="56" y="51"/>
                    <a:pt x="5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66">
              <a:extLst>
                <a:ext uri="{FF2B5EF4-FFF2-40B4-BE49-F238E27FC236}">
                  <a16:creationId xmlns:a16="http://schemas.microsoft.com/office/drawing/2014/main" id="{A160D389-EED8-4EA6-8734-31D7A876269B}"/>
                </a:ext>
              </a:extLst>
            </p:cNvPr>
            <p:cNvSpPr>
              <a:spLocks/>
            </p:cNvSpPr>
            <p:nvPr userDrawn="1"/>
          </p:nvSpPr>
          <p:spPr bwMode="auto">
            <a:xfrm>
              <a:off x="3587201" y="3037100"/>
              <a:ext cx="37285" cy="54798"/>
            </a:xfrm>
            <a:custGeom>
              <a:avLst/>
              <a:gdLst>
                <a:gd name="T0" fmla="*/ 41 w 66"/>
                <a:gd name="T1" fmla="*/ 35 h 97"/>
                <a:gd name="T2" fmla="*/ 41 w 66"/>
                <a:gd name="T3" fmla="*/ 97 h 97"/>
                <a:gd name="T4" fmla="*/ 25 w 66"/>
                <a:gd name="T5" fmla="*/ 81 h 97"/>
                <a:gd name="T6" fmla="*/ 25 w 66"/>
                <a:gd name="T7" fmla="*/ 26 h 97"/>
                <a:gd name="T8" fmla="*/ 7 w 66"/>
                <a:gd name="T9" fmla="*/ 0 h 97"/>
                <a:gd name="T10" fmla="*/ 60 w 66"/>
                <a:gd name="T11" fmla="*/ 25 h 97"/>
                <a:gd name="T12" fmla="*/ 66 w 66"/>
                <a:gd name="T13" fmla="*/ 40 h 97"/>
                <a:gd name="T14" fmla="*/ 41 w 66"/>
                <a:gd name="T15" fmla="*/ 3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7">
                  <a:moveTo>
                    <a:pt x="41" y="35"/>
                  </a:moveTo>
                  <a:cubicBezTo>
                    <a:pt x="41" y="56"/>
                    <a:pt x="41" y="77"/>
                    <a:pt x="41" y="97"/>
                  </a:cubicBezTo>
                  <a:cubicBezTo>
                    <a:pt x="28" y="97"/>
                    <a:pt x="24" y="91"/>
                    <a:pt x="25" y="81"/>
                  </a:cubicBezTo>
                  <a:cubicBezTo>
                    <a:pt x="25" y="62"/>
                    <a:pt x="25" y="43"/>
                    <a:pt x="25" y="26"/>
                  </a:cubicBezTo>
                  <a:cubicBezTo>
                    <a:pt x="18" y="16"/>
                    <a:pt x="0" y="19"/>
                    <a:pt x="7" y="0"/>
                  </a:cubicBezTo>
                  <a:cubicBezTo>
                    <a:pt x="25" y="8"/>
                    <a:pt x="43" y="16"/>
                    <a:pt x="60" y="25"/>
                  </a:cubicBezTo>
                  <a:cubicBezTo>
                    <a:pt x="63" y="27"/>
                    <a:pt x="64" y="33"/>
                    <a:pt x="66" y="40"/>
                  </a:cubicBezTo>
                  <a:cubicBezTo>
                    <a:pt x="56" y="38"/>
                    <a:pt x="49" y="36"/>
                    <a:pt x="4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67">
              <a:extLst>
                <a:ext uri="{FF2B5EF4-FFF2-40B4-BE49-F238E27FC236}">
                  <a16:creationId xmlns:a16="http://schemas.microsoft.com/office/drawing/2014/main" id="{DA277671-6F1E-40F7-8471-8129E605B7B0}"/>
                </a:ext>
              </a:extLst>
            </p:cNvPr>
            <p:cNvSpPr>
              <a:spLocks/>
            </p:cNvSpPr>
            <p:nvPr userDrawn="1"/>
          </p:nvSpPr>
          <p:spPr bwMode="auto">
            <a:xfrm>
              <a:off x="3499073" y="2984562"/>
              <a:ext cx="9039" cy="48584"/>
            </a:xfrm>
            <a:custGeom>
              <a:avLst/>
              <a:gdLst>
                <a:gd name="T0" fmla="*/ 16 w 16"/>
                <a:gd name="T1" fmla="*/ 85 h 85"/>
                <a:gd name="T2" fmla="*/ 0 w 16"/>
                <a:gd name="T3" fmla="*/ 70 h 85"/>
                <a:gd name="T4" fmla="*/ 0 w 16"/>
                <a:gd name="T5" fmla="*/ 0 h 85"/>
                <a:gd name="T6" fmla="*/ 16 w 16"/>
                <a:gd name="T7" fmla="*/ 13 h 85"/>
                <a:gd name="T8" fmla="*/ 16 w 16"/>
                <a:gd name="T9" fmla="*/ 85 h 85"/>
              </a:gdLst>
              <a:ahLst/>
              <a:cxnLst>
                <a:cxn ang="0">
                  <a:pos x="T0" y="T1"/>
                </a:cxn>
                <a:cxn ang="0">
                  <a:pos x="T2" y="T3"/>
                </a:cxn>
                <a:cxn ang="0">
                  <a:pos x="T4" y="T5"/>
                </a:cxn>
                <a:cxn ang="0">
                  <a:pos x="T6" y="T7"/>
                </a:cxn>
                <a:cxn ang="0">
                  <a:pos x="T8" y="T9"/>
                </a:cxn>
              </a:cxnLst>
              <a:rect l="0" t="0" r="r" b="b"/>
              <a:pathLst>
                <a:path w="16" h="85">
                  <a:moveTo>
                    <a:pt x="16" y="85"/>
                  </a:moveTo>
                  <a:cubicBezTo>
                    <a:pt x="5" y="84"/>
                    <a:pt x="0" y="80"/>
                    <a:pt x="0" y="70"/>
                  </a:cubicBezTo>
                  <a:cubicBezTo>
                    <a:pt x="0" y="47"/>
                    <a:pt x="0" y="24"/>
                    <a:pt x="0" y="0"/>
                  </a:cubicBezTo>
                  <a:cubicBezTo>
                    <a:pt x="10" y="0"/>
                    <a:pt x="16" y="4"/>
                    <a:pt x="16" y="13"/>
                  </a:cubicBezTo>
                  <a:cubicBezTo>
                    <a:pt x="16" y="37"/>
                    <a:pt x="16" y="61"/>
                    <a:pt x="16"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68">
              <a:extLst>
                <a:ext uri="{FF2B5EF4-FFF2-40B4-BE49-F238E27FC236}">
                  <a16:creationId xmlns:a16="http://schemas.microsoft.com/office/drawing/2014/main" id="{6C84365A-5992-4640-BCED-340C6100172B}"/>
                </a:ext>
              </a:extLst>
            </p:cNvPr>
            <p:cNvSpPr>
              <a:spLocks/>
            </p:cNvSpPr>
            <p:nvPr userDrawn="1"/>
          </p:nvSpPr>
          <p:spPr bwMode="auto">
            <a:xfrm>
              <a:off x="3629570" y="3055742"/>
              <a:ext cx="9604" cy="48584"/>
            </a:xfrm>
            <a:custGeom>
              <a:avLst/>
              <a:gdLst>
                <a:gd name="T0" fmla="*/ 0 w 17"/>
                <a:gd name="T1" fmla="*/ 0 h 86"/>
                <a:gd name="T2" fmla="*/ 16 w 17"/>
                <a:gd name="T3" fmla="*/ 14 h 86"/>
                <a:gd name="T4" fmla="*/ 16 w 17"/>
                <a:gd name="T5" fmla="*/ 85 h 86"/>
                <a:gd name="T6" fmla="*/ 0 w 17"/>
                <a:gd name="T7" fmla="*/ 73 h 86"/>
                <a:gd name="T8" fmla="*/ 0 w 17"/>
                <a:gd name="T9" fmla="*/ 0 h 86"/>
              </a:gdLst>
              <a:ahLst/>
              <a:cxnLst>
                <a:cxn ang="0">
                  <a:pos x="T0" y="T1"/>
                </a:cxn>
                <a:cxn ang="0">
                  <a:pos x="T2" y="T3"/>
                </a:cxn>
                <a:cxn ang="0">
                  <a:pos x="T4" y="T5"/>
                </a:cxn>
                <a:cxn ang="0">
                  <a:pos x="T6" y="T7"/>
                </a:cxn>
                <a:cxn ang="0">
                  <a:pos x="T8" y="T9"/>
                </a:cxn>
              </a:cxnLst>
              <a:rect l="0" t="0" r="r" b="b"/>
              <a:pathLst>
                <a:path w="17" h="86">
                  <a:moveTo>
                    <a:pt x="0" y="0"/>
                  </a:moveTo>
                  <a:cubicBezTo>
                    <a:pt x="12" y="1"/>
                    <a:pt x="17" y="5"/>
                    <a:pt x="16" y="14"/>
                  </a:cubicBezTo>
                  <a:cubicBezTo>
                    <a:pt x="16" y="38"/>
                    <a:pt x="16" y="61"/>
                    <a:pt x="16" y="85"/>
                  </a:cubicBezTo>
                  <a:cubicBezTo>
                    <a:pt x="6" y="86"/>
                    <a:pt x="0" y="84"/>
                    <a:pt x="0" y="73"/>
                  </a:cubicBezTo>
                  <a:cubicBezTo>
                    <a:pt x="0" y="49"/>
                    <a:pt x="0" y="2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69">
              <a:extLst>
                <a:ext uri="{FF2B5EF4-FFF2-40B4-BE49-F238E27FC236}">
                  <a16:creationId xmlns:a16="http://schemas.microsoft.com/office/drawing/2014/main" id="{692C6695-FB46-48EF-A1A8-9254C3D20394}"/>
                </a:ext>
              </a:extLst>
            </p:cNvPr>
            <p:cNvSpPr>
              <a:spLocks noEditPoints="1"/>
            </p:cNvSpPr>
            <p:nvPr userDrawn="1"/>
          </p:nvSpPr>
          <p:spPr bwMode="auto">
            <a:xfrm>
              <a:off x="4035752" y="3016763"/>
              <a:ext cx="38415" cy="62142"/>
            </a:xfrm>
            <a:custGeom>
              <a:avLst/>
              <a:gdLst>
                <a:gd name="T0" fmla="*/ 0 w 68"/>
                <a:gd name="T1" fmla="*/ 110 h 110"/>
                <a:gd name="T2" fmla="*/ 0 w 68"/>
                <a:gd name="T3" fmla="*/ 36 h 110"/>
                <a:gd name="T4" fmla="*/ 6 w 68"/>
                <a:gd name="T5" fmla="*/ 24 h 110"/>
                <a:gd name="T6" fmla="*/ 41 w 68"/>
                <a:gd name="T7" fmla="*/ 6 h 110"/>
                <a:gd name="T8" fmla="*/ 59 w 68"/>
                <a:gd name="T9" fmla="*/ 19 h 110"/>
                <a:gd name="T10" fmla="*/ 62 w 68"/>
                <a:gd name="T11" fmla="*/ 48 h 110"/>
                <a:gd name="T12" fmla="*/ 53 w 68"/>
                <a:gd name="T13" fmla="*/ 79 h 110"/>
                <a:gd name="T14" fmla="*/ 0 w 68"/>
                <a:gd name="T15" fmla="*/ 110 h 110"/>
                <a:gd name="T16" fmla="*/ 18 w 68"/>
                <a:gd name="T17" fmla="*/ 86 h 110"/>
                <a:gd name="T18" fmla="*/ 45 w 68"/>
                <a:gd name="T19" fmla="*/ 54 h 110"/>
                <a:gd name="T20" fmla="*/ 18 w 68"/>
                <a:gd name="T21" fmla="*/ 86 h 110"/>
                <a:gd name="T22" fmla="*/ 18 w 68"/>
                <a:gd name="T23" fmla="*/ 51 h 110"/>
                <a:gd name="T24" fmla="*/ 45 w 68"/>
                <a:gd name="T25" fmla="*/ 23 h 110"/>
                <a:gd name="T26" fmla="*/ 18 w 68"/>
                <a:gd name="T27"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10">
                  <a:moveTo>
                    <a:pt x="0" y="110"/>
                  </a:moveTo>
                  <a:cubicBezTo>
                    <a:pt x="0" y="83"/>
                    <a:pt x="0" y="60"/>
                    <a:pt x="0" y="36"/>
                  </a:cubicBezTo>
                  <a:cubicBezTo>
                    <a:pt x="0" y="32"/>
                    <a:pt x="3" y="26"/>
                    <a:pt x="6" y="24"/>
                  </a:cubicBezTo>
                  <a:cubicBezTo>
                    <a:pt x="17" y="18"/>
                    <a:pt x="29" y="11"/>
                    <a:pt x="41" y="6"/>
                  </a:cubicBezTo>
                  <a:cubicBezTo>
                    <a:pt x="54" y="0"/>
                    <a:pt x="61" y="5"/>
                    <a:pt x="59" y="19"/>
                  </a:cubicBezTo>
                  <a:cubicBezTo>
                    <a:pt x="58" y="29"/>
                    <a:pt x="57" y="38"/>
                    <a:pt x="62" y="48"/>
                  </a:cubicBezTo>
                  <a:cubicBezTo>
                    <a:pt x="68" y="58"/>
                    <a:pt x="62" y="70"/>
                    <a:pt x="53" y="79"/>
                  </a:cubicBezTo>
                  <a:cubicBezTo>
                    <a:pt x="39" y="93"/>
                    <a:pt x="22" y="102"/>
                    <a:pt x="0" y="110"/>
                  </a:cubicBezTo>
                  <a:close/>
                  <a:moveTo>
                    <a:pt x="18" y="86"/>
                  </a:moveTo>
                  <a:cubicBezTo>
                    <a:pt x="47" y="74"/>
                    <a:pt x="48" y="73"/>
                    <a:pt x="45" y="54"/>
                  </a:cubicBezTo>
                  <a:cubicBezTo>
                    <a:pt x="18" y="61"/>
                    <a:pt x="14" y="65"/>
                    <a:pt x="18" y="86"/>
                  </a:cubicBezTo>
                  <a:close/>
                  <a:moveTo>
                    <a:pt x="18" y="51"/>
                  </a:moveTo>
                  <a:cubicBezTo>
                    <a:pt x="30" y="45"/>
                    <a:pt x="45" y="41"/>
                    <a:pt x="45" y="23"/>
                  </a:cubicBezTo>
                  <a:cubicBezTo>
                    <a:pt x="22" y="25"/>
                    <a:pt x="15" y="32"/>
                    <a:pt x="18"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70">
              <a:extLst>
                <a:ext uri="{FF2B5EF4-FFF2-40B4-BE49-F238E27FC236}">
                  <a16:creationId xmlns:a16="http://schemas.microsoft.com/office/drawing/2014/main" id="{01310B16-B447-49CC-B329-93F90A96FD31}"/>
                </a:ext>
              </a:extLst>
            </p:cNvPr>
            <p:cNvSpPr>
              <a:spLocks noEditPoints="1"/>
            </p:cNvSpPr>
            <p:nvPr userDrawn="1"/>
          </p:nvSpPr>
          <p:spPr bwMode="auto">
            <a:xfrm>
              <a:off x="4114841" y="2965354"/>
              <a:ext cx="35025" cy="63272"/>
            </a:xfrm>
            <a:custGeom>
              <a:avLst/>
              <a:gdLst>
                <a:gd name="T0" fmla="*/ 56 w 61"/>
                <a:gd name="T1" fmla="*/ 0 h 111"/>
                <a:gd name="T2" fmla="*/ 58 w 61"/>
                <a:gd name="T3" fmla="*/ 9 h 111"/>
                <a:gd name="T4" fmla="*/ 54 w 61"/>
                <a:gd name="T5" fmla="*/ 37 h 111"/>
                <a:gd name="T6" fmla="*/ 59 w 61"/>
                <a:gd name="T7" fmla="*/ 64 h 111"/>
                <a:gd name="T8" fmla="*/ 46 w 61"/>
                <a:gd name="T9" fmla="*/ 80 h 111"/>
                <a:gd name="T10" fmla="*/ 42 w 61"/>
                <a:gd name="T11" fmla="*/ 57 h 111"/>
                <a:gd name="T12" fmla="*/ 16 w 61"/>
                <a:gd name="T13" fmla="*/ 87 h 111"/>
                <a:gd name="T14" fmla="*/ 0 w 61"/>
                <a:gd name="T15" fmla="*/ 111 h 111"/>
                <a:gd name="T16" fmla="*/ 0 w 61"/>
                <a:gd name="T17" fmla="*/ 40 h 111"/>
                <a:gd name="T18" fmla="*/ 0 w 61"/>
                <a:gd name="T19" fmla="*/ 36 h 111"/>
                <a:gd name="T20" fmla="*/ 36 w 61"/>
                <a:gd name="T21" fmla="*/ 7 h 111"/>
                <a:gd name="T22" fmla="*/ 56 w 61"/>
                <a:gd name="T23" fmla="*/ 0 h 111"/>
                <a:gd name="T24" fmla="*/ 16 w 61"/>
                <a:gd name="T25" fmla="*/ 59 h 111"/>
                <a:gd name="T26" fmla="*/ 42 w 61"/>
                <a:gd name="T27" fmla="*/ 20 h 111"/>
                <a:gd name="T28" fmla="*/ 16 w 61"/>
                <a:gd name="T29"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11">
                  <a:moveTo>
                    <a:pt x="56" y="0"/>
                  </a:moveTo>
                  <a:cubicBezTo>
                    <a:pt x="57" y="6"/>
                    <a:pt x="58" y="7"/>
                    <a:pt x="58" y="9"/>
                  </a:cubicBezTo>
                  <a:cubicBezTo>
                    <a:pt x="57" y="18"/>
                    <a:pt x="54" y="28"/>
                    <a:pt x="54" y="37"/>
                  </a:cubicBezTo>
                  <a:cubicBezTo>
                    <a:pt x="54" y="46"/>
                    <a:pt x="58" y="55"/>
                    <a:pt x="59" y="64"/>
                  </a:cubicBezTo>
                  <a:cubicBezTo>
                    <a:pt x="61" y="74"/>
                    <a:pt x="53" y="74"/>
                    <a:pt x="46" y="80"/>
                  </a:cubicBezTo>
                  <a:cubicBezTo>
                    <a:pt x="45" y="71"/>
                    <a:pt x="43" y="64"/>
                    <a:pt x="42" y="57"/>
                  </a:cubicBezTo>
                  <a:cubicBezTo>
                    <a:pt x="22" y="62"/>
                    <a:pt x="16" y="68"/>
                    <a:pt x="16" y="87"/>
                  </a:cubicBezTo>
                  <a:cubicBezTo>
                    <a:pt x="15" y="97"/>
                    <a:pt x="18" y="109"/>
                    <a:pt x="0" y="111"/>
                  </a:cubicBezTo>
                  <a:cubicBezTo>
                    <a:pt x="0" y="87"/>
                    <a:pt x="0" y="63"/>
                    <a:pt x="0" y="40"/>
                  </a:cubicBezTo>
                  <a:cubicBezTo>
                    <a:pt x="0" y="38"/>
                    <a:pt x="0" y="36"/>
                    <a:pt x="0" y="36"/>
                  </a:cubicBezTo>
                  <a:cubicBezTo>
                    <a:pt x="12" y="26"/>
                    <a:pt x="23" y="16"/>
                    <a:pt x="36" y="7"/>
                  </a:cubicBezTo>
                  <a:cubicBezTo>
                    <a:pt x="41" y="3"/>
                    <a:pt x="48" y="3"/>
                    <a:pt x="56" y="0"/>
                  </a:cubicBezTo>
                  <a:close/>
                  <a:moveTo>
                    <a:pt x="16" y="59"/>
                  </a:moveTo>
                  <a:cubicBezTo>
                    <a:pt x="29" y="47"/>
                    <a:pt x="46" y="42"/>
                    <a:pt x="42" y="20"/>
                  </a:cubicBezTo>
                  <a:cubicBezTo>
                    <a:pt x="28" y="29"/>
                    <a:pt x="10" y="33"/>
                    <a:pt x="1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71">
              <a:extLst>
                <a:ext uri="{FF2B5EF4-FFF2-40B4-BE49-F238E27FC236}">
                  <a16:creationId xmlns:a16="http://schemas.microsoft.com/office/drawing/2014/main" id="{556309F0-9931-4D74-B505-02960F688F80}"/>
                </a:ext>
              </a:extLst>
            </p:cNvPr>
            <p:cNvSpPr>
              <a:spLocks noEditPoints="1"/>
            </p:cNvSpPr>
            <p:nvPr userDrawn="1"/>
          </p:nvSpPr>
          <p:spPr bwMode="auto">
            <a:xfrm>
              <a:off x="3988298" y="3045009"/>
              <a:ext cx="43499" cy="57058"/>
            </a:xfrm>
            <a:custGeom>
              <a:avLst/>
              <a:gdLst>
                <a:gd name="T0" fmla="*/ 77 w 77"/>
                <a:gd name="T1" fmla="*/ 67 h 101"/>
                <a:gd name="T2" fmla="*/ 62 w 77"/>
                <a:gd name="T3" fmla="*/ 74 h 101"/>
                <a:gd name="T4" fmla="*/ 52 w 77"/>
                <a:gd name="T5" fmla="*/ 58 h 101"/>
                <a:gd name="T6" fmla="*/ 33 w 77"/>
                <a:gd name="T7" fmla="*/ 66 h 101"/>
                <a:gd name="T8" fmla="*/ 19 w 77"/>
                <a:gd name="T9" fmla="*/ 83 h 101"/>
                <a:gd name="T10" fmla="*/ 0 w 77"/>
                <a:gd name="T11" fmla="*/ 101 h 101"/>
                <a:gd name="T12" fmla="*/ 2 w 77"/>
                <a:gd name="T13" fmla="*/ 88 h 101"/>
                <a:gd name="T14" fmla="*/ 22 w 77"/>
                <a:gd name="T15" fmla="*/ 17 h 101"/>
                <a:gd name="T16" fmla="*/ 41 w 77"/>
                <a:gd name="T17" fmla="*/ 0 h 101"/>
                <a:gd name="T18" fmla="*/ 77 w 77"/>
                <a:gd name="T19" fmla="*/ 67 h 101"/>
                <a:gd name="T20" fmla="*/ 36 w 77"/>
                <a:gd name="T21" fmla="*/ 23 h 101"/>
                <a:gd name="T22" fmla="*/ 31 w 77"/>
                <a:gd name="T23" fmla="*/ 39 h 101"/>
                <a:gd name="T24" fmla="*/ 27 w 77"/>
                <a:gd name="T25" fmla="*/ 54 h 101"/>
                <a:gd name="T26" fmla="*/ 47 w 77"/>
                <a:gd name="T27" fmla="*/ 45 h 101"/>
                <a:gd name="T28" fmla="*/ 36 w 77"/>
                <a:gd name="T2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101">
                  <a:moveTo>
                    <a:pt x="77" y="67"/>
                  </a:moveTo>
                  <a:cubicBezTo>
                    <a:pt x="71" y="70"/>
                    <a:pt x="67" y="72"/>
                    <a:pt x="62" y="74"/>
                  </a:cubicBezTo>
                  <a:cubicBezTo>
                    <a:pt x="58" y="69"/>
                    <a:pt x="55" y="64"/>
                    <a:pt x="52" y="58"/>
                  </a:cubicBezTo>
                  <a:cubicBezTo>
                    <a:pt x="45" y="61"/>
                    <a:pt x="39" y="63"/>
                    <a:pt x="33" y="66"/>
                  </a:cubicBezTo>
                  <a:cubicBezTo>
                    <a:pt x="25" y="69"/>
                    <a:pt x="20" y="73"/>
                    <a:pt x="19" y="83"/>
                  </a:cubicBezTo>
                  <a:cubicBezTo>
                    <a:pt x="17" y="93"/>
                    <a:pt x="12" y="100"/>
                    <a:pt x="0" y="101"/>
                  </a:cubicBezTo>
                  <a:cubicBezTo>
                    <a:pt x="0" y="97"/>
                    <a:pt x="1" y="92"/>
                    <a:pt x="2" y="88"/>
                  </a:cubicBezTo>
                  <a:cubicBezTo>
                    <a:pt x="9" y="65"/>
                    <a:pt x="16" y="41"/>
                    <a:pt x="22" y="17"/>
                  </a:cubicBezTo>
                  <a:cubicBezTo>
                    <a:pt x="24" y="8"/>
                    <a:pt x="28" y="2"/>
                    <a:pt x="41" y="0"/>
                  </a:cubicBezTo>
                  <a:cubicBezTo>
                    <a:pt x="52" y="21"/>
                    <a:pt x="64" y="43"/>
                    <a:pt x="77" y="67"/>
                  </a:cubicBezTo>
                  <a:close/>
                  <a:moveTo>
                    <a:pt x="36" y="23"/>
                  </a:moveTo>
                  <a:cubicBezTo>
                    <a:pt x="33" y="31"/>
                    <a:pt x="32" y="35"/>
                    <a:pt x="31" y="39"/>
                  </a:cubicBezTo>
                  <a:cubicBezTo>
                    <a:pt x="30" y="43"/>
                    <a:pt x="29" y="47"/>
                    <a:pt x="27" y="54"/>
                  </a:cubicBezTo>
                  <a:cubicBezTo>
                    <a:pt x="35" y="50"/>
                    <a:pt x="41" y="48"/>
                    <a:pt x="47" y="45"/>
                  </a:cubicBezTo>
                  <a:cubicBezTo>
                    <a:pt x="43" y="38"/>
                    <a:pt x="40" y="32"/>
                    <a:pt x="3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72">
              <a:extLst>
                <a:ext uri="{FF2B5EF4-FFF2-40B4-BE49-F238E27FC236}">
                  <a16:creationId xmlns:a16="http://schemas.microsoft.com/office/drawing/2014/main" id="{F949074A-C411-4589-9250-82942E75FE0D}"/>
                </a:ext>
              </a:extLst>
            </p:cNvPr>
            <p:cNvSpPr>
              <a:spLocks noEditPoints="1"/>
            </p:cNvSpPr>
            <p:nvPr userDrawn="1"/>
          </p:nvSpPr>
          <p:spPr bwMode="auto">
            <a:xfrm>
              <a:off x="4071907" y="2993036"/>
              <a:ext cx="40110" cy="60447"/>
            </a:xfrm>
            <a:custGeom>
              <a:avLst/>
              <a:gdLst>
                <a:gd name="T0" fmla="*/ 71 w 71"/>
                <a:gd name="T1" fmla="*/ 35 h 106"/>
                <a:gd name="T2" fmla="*/ 41 w 71"/>
                <a:gd name="T3" fmla="*/ 93 h 106"/>
                <a:gd name="T4" fmla="*/ 4 w 71"/>
                <a:gd name="T5" fmla="*/ 77 h 106"/>
                <a:gd name="T6" fmla="*/ 38 w 71"/>
                <a:gd name="T7" fmla="*/ 9 h 106"/>
                <a:gd name="T8" fmla="*/ 69 w 71"/>
                <a:gd name="T9" fmla="*/ 23 h 106"/>
                <a:gd name="T10" fmla="*/ 71 w 71"/>
                <a:gd name="T11" fmla="*/ 35 h 106"/>
                <a:gd name="T12" fmla="*/ 45 w 71"/>
                <a:gd name="T13" fmla="*/ 21 h 106"/>
                <a:gd name="T14" fmla="*/ 19 w 71"/>
                <a:gd name="T15" fmla="*/ 55 h 106"/>
                <a:gd name="T16" fmla="*/ 29 w 71"/>
                <a:gd name="T17" fmla="*/ 84 h 106"/>
                <a:gd name="T18" fmla="*/ 45 w 71"/>
                <a:gd name="T19"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106">
                  <a:moveTo>
                    <a:pt x="71" y="35"/>
                  </a:moveTo>
                  <a:cubicBezTo>
                    <a:pt x="68" y="58"/>
                    <a:pt x="60" y="78"/>
                    <a:pt x="41" y="93"/>
                  </a:cubicBezTo>
                  <a:cubicBezTo>
                    <a:pt x="22" y="106"/>
                    <a:pt x="7" y="100"/>
                    <a:pt x="4" y="77"/>
                  </a:cubicBezTo>
                  <a:cubicBezTo>
                    <a:pt x="0" y="55"/>
                    <a:pt x="18" y="21"/>
                    <a:pt x="38" y="9"/>
                  </a:cubicBezTo>
                  <a:cubicBezTo>
                    <a:pt x="53" y="0"/>
                    <a:pt x="64" y="5"/>
                    <a:pt x="69" y="23"/>
                  </a:cubicBezTo>
                  <a:cubicBezTo>
                    <a:pt x="70" y="26"/>
                    <a:pt x="70" y="30"/>
                    <a:pt x="71" y="35"/>
                  </a:cubicBezTo>
                  <a:close/>
                  <a:moveTo>
                    <a:pt x="45" y="21"/>
                  </a:moveTo>
                  <a:cubicBezTo>
                    <a:pt x="30" y="27"/>
                    <a:pt x="20" y="38"/>
                    <a:pt x="19" y="55"/>
                  </a:cubicBezTo>
                  <a:cubicBezTo>
                    <a:pt x="18" y="65"/>
                    <a:pt x="16" y="77"/>
                    <a:pt x="29" y="84"/>
                  </a:cubicBezTo>
                  <a:cubicBezTo>
                    <a:pt x="57" y="70"/>
                    <a:pt x="64" y="41"/>
                    <a:pt x="4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73">
              <a:extLst>
                <a:ext uri="{FF2B5EF4-FFF2-40B4-BE49-F238E27FC236}">
                  <a16:creationId xmlns:a16="http://schemas.microsoft.com/office/drawing/2014/main" id="{FF4787BF-2657-487C-9B85-DEA0E685BBA2}"/>
                </a:ext>
              </a:extLst>
            </p:cNvPr>
            <p:cNvSpPr>
              <a:spLocks/>
            </p:cNvSpPr>
            <p:nvPr userDrawn="1"/>
          </p:nvSpPr>
          <p:spPr bwMode="auto">
            <a:xfrm>
              <a:off x="4153821" y="2933718"/>
              <a:ext cx="27682" cy="66661"/>
            </a:xfrm>
            <a:custGeom>
              <a:avLst/>
              <a:gdLst>
                <a:gd name="T0" fmla="*/ 0 w 49"/>
                <a:gd name="T1" fmla="*/ 115 h 117"/>
                <a:gd name="T2" fmla="*/ 0 w 49"/>
                <a:gd name="T3" fmla="*/ 45 h 117"/>
                <a:gd name="T4" fmla="*/ 5 w 49"/>
                <a:gd name="T5" fmla="*/ 33 h 117"/>
                <a:gd name="T6" fmla="*/ 43 w 49"/>
                <a:gd name="T7" fmla="*/ 0 h 117"/>
                <a:gd name="T8" fmla="*/ 38 w 49"/>
                <a:gd name="T9" fmla="*/ 20 h 117"/>
                <a:gd name="T10" fmla="*/ 18 w 49"/>
                <a:gd name="T11" fmla="*/ 38 h 117"/>
                <a:gd name="T12" fmla="*/ 11 w 49"/>
                <a:gd name="T13" fmla="*/ 54 h 117"/>
                <a:gd name="T14" fmla="*/ 14 w 49"/>
                <a:gd name="T15" fmla="*/ 56 h 117"/>
                <a:gd name="T16" fmla="*/ 40 w 49"/>
                <a:gd name="T17" fmla="*/ 36 h 117"/>
                <a:gd name="T18" fmla="*/ 44 w 49"/>
                <a:gd name="T19" fmla="*/ 38 h 117"/>
                <a:gd name="T20" fmla="*/ 35 w 49"/>
                <a:gd name="T21" fmla="*/ 54 h 117"/>
                <a:gd name="T22" fmla="*/ 18 w 49"/>
                <a:gd name="T23" fmla="*/ 70 h 117"/>
                <a:gd name="T24" fmla="*/ 10 w 49"/>
                <a:gd name="T25" fmla="*/ 87 h 117"/>
                <a:gd name="T26" fmla="*/ 14 w 49"/>
                <a:gd name="T27" fmla="*/ 90 h 117"/>
                <a:gd name="T28" fmla="*/ 43 w 49"/>
                <a:gd name="T29" fmla="*/ 67 h 117"/>
                <a:gd name="T30" fmla="*/ 47 w 49"/>
                <a:gd name="T31" fmla="*/ 71 h 117"/>
                <a:gd name="T32" fmla="*/ 4 w 49"/>
                <a:gd name="T33" fmla="*/ 117 h 117"/>
                <a:gd name="T34" fmla="*/ 0 w 49"/>
                <a:gd name="T3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17">
                  <a:moveTo>
                    <a:pt x="0" y="115"/>
                  </a:moveTo>
                  <a:cubicBezTo>
                    <a:pt x="0" y="92"/>
                    <a:pt x="0" y="68"/>
                    <a:pt x="0" y="45"/>
                  </a:cubicBezTo>
                  <a:cubicBezTo>
                    <a:pt x="0" y="41"/>
                    <a:pt x="2" y="36"/>
                    <a:pt x="5" y="33"/>
                  </a:cubicBezTo>
                  <a:cubicBezTo>
                    <a:pt x="17" y="22"/>
                    <a:pt x="30" y="12"/>
                    <a:pt x="43" y="0"/>
                  </a:cubicBezTo>
                  <a:cubicBezTo>
                    <a:pt x="49" y="10"/>
                    <a:pt x="43" y="15"/>
                    <a:pt x="38" y="20"/>
                  </a:cubicBezTo>
                  <a:cubicBezTo>
                    <a:pt x="32" y="26"/>
                    <a:pt x="24" y="31"/>
                    <a:pt x="18" y="38"/>
                  </a:cubicBezTo>
                  <a:cubicBezTo>
                    <a:pt x="14" y="43"/>
                    <a:pt x="13" y="49"/>
                    <a:pt x="11" y="54"/>
                  </a:cubicBezTo>
                  <a:cubicBezTo>
                    <a:pt x="12" y="55"/>
                    <a:pt x="13" y="55"/>
                    <a:pt x="14" y="56"/>
                  </a:cubicBezTo>
                  <a:cubicBezTo>
                    <a:pt x="23" y="49"/>
                    <a:pt x="32" y="43"/>
                    <a:pt x="40" y="36"/>
                  </a:cubicBezTo>
                  <a:cubicBezTo>
                    <a:pt x="41" y="37"/>
                    <a:pt x="42" y="38"/>
                    <a:pt x="44" y="38"/>
                  </a:cubicBezTo>
                  <a:cubicBezTo>
                    <a:pt x="41" y="44"/>
                    <a:pt x="39" y="50"/>
                    <a:pt x="35" y="54"/>
                  </a:cubicBezTo>
                  <a:cubicBezTo>
                    <a:pt x="30" y="60"/>
                    <a:pt x="23" y="64"/>
                    <a:pt x="18" y="70"/>
                  </a:cubicBezTo>
                  <a:cubicBezTo>
                    <a:pt x="14" y="75"/>
                    <a:pt x="13" y="81"/>
                    <a:pt x="10" y="87"/>
                  </a:cubicBezTo>
                  <a:cubicBezTo>
                    <a:pt x="12" y="88"/>
                    <a:pt x="13" y="89"/>
                    <a:pt x="14" y="90"/>
                  </a:cubicBezTo>
                  <a:cubicBezTo>
                    <a:pt x="24" y="83"/>
                    <a:pt x="34" y="75"/>
                    <a:pt x="43" y="67"/>
                  </a:cubicBezTo>
                  <a:cubicBezTo>
                    <a:pt x="45" y="68"/>
                    <a:pt x="46" y="70"/>
                    <a:pt x="47" y="71"/>
                  </a:cubicBezTo>
                  <a:cubicBezTo>
                    <a:pt x="41" y="93"/>
                    <a:pt x="17" y="101"/>
                    <a:pt x="4" y="117"/>
                  </a:cubicBezTo>
                  <a:cubicBezTo>
                    <a:pt x="3" y="116"/>
                    <a:pt x="1" y="116"/>
                    <a:pt x="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74">
              <a:extLst>
                <a:ext uri="{FF2B5EF4-FFF2-40B4-BE49-F238E27FC236}">
                  <a16:creationId xmlns:a16="http://schemas.microsoft.com/office/drawing/2014/main" id="{80825D31-02C4-4E21-B30C-E240C343C4CD}"/>
                </a:ext>
              </a:extLst>
            </p:cNvPr>
            <p:cNvSpPr>
              <a:spLocks/>
            </p:cNvSpPr>
            <p:nvPr userDrawn="1"/>
          </p:nvSpPr>
          <p:spPr bwMode="auto">
            <a:xfrm>
              <a:off x="3949883" y="3067041"/>
              <a:ext cx="35025" cy="49713"/>
            </a:xfrm>
            <a:custGeom>
              <a:avLst/>
              <a:gdLst>
                <a:gd name="T0" fmla="*/ 16 w 62"/>
                <a:gd name="T1" fmla="*/ 0 h 88"/>
                <a:gd name="T2" fmla="*/ 16 w 62"/>
                <a:gd name="T3" fmla="*/ 66 h 88"/>
                <a:gd name="T4" fmla="*/ 57 w 62"/>
                <a:gd name="T5" fmla="*/ 53 h 88"/>
                <a:gd name="T6" fmla="*/ 54 w 62"/>
                <a:gd name="T7" fmla="*/ 69 h 88"/>
                <a:gd name="T8" fmla="*/ 0 w 62"/>
                <a:gd name="T9" fmla="*/ 88 h 88"/>
                <a:gd name="T10" fmla="*/ 0 w 62"/>
                <a:gd name="T11" fmla="*/ 13 h 88"/>
                <a:gd name="T12" fmla="*/ 16 w 62"/>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62" h="88">
                  <a:moveTo>
                    <a:pt x="16" y="0"/>
                  </a:moveTo>
                  <a:cubicBezTo>
                    <a:pt x="16" y="22"/>
                    <a:pt x="16" y="43"/>
                    <a:pt x="16" y="66"/>
                  </a:cubicBezTo>
                  <a:cubicBezTo>
                    <a:pt x="31" y="61"/>
                    <a:pt x="44" y="57"/>
                    <a:pt x="57" y="53"/>
                  </a:cubicBezTo>
                  <a:cubicBezTo>
                    <a:pt x="61" y="60"/>
                    <a:pt x="62" y="66"/>
                    <a:pt x="54" y="69"/>
                  </a:cubicBezTo>
                  <a:cubicBezTo>
                    <a:pt x="37" y="75"/>
                    <a:pt x="20" y="81"/>
                    <a:pt x="0" y="88"/>
                  </a:cubicBezTo>
                  <a:cubicBezTo>
                    <a:pt x="0" y="61"/>
                    <a:pt x="0" y="37"/>
                    <a:pt x="0" y="13"/>
                  </a:cubicBezTo>
                  <a:cubicBezTo>
                    <a:pt x="0" y="3"/>
                    <a:pt x="6"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75">
              <a:extLst>
                <a:ext uri="{FF2B5EF4-FFF2-40B4-BE49-F238E27FC236}">
                  <a16:creationId xmlns:a16="http://schemas.microsoft.com/office/drawing/2014/main" id="{3453DFB8-6E3F-4770-916E-0F92667601F5}"/>
                </a:ext>
              </a:extLst>
            </p:cNvPr>
            <p:cNvSpPr>
              <a:spLocks noEditPoints="1"/>
            </p:cNvSpPr>
            <p:nvPr userDrawn="1"/>
          </p:nvSpPr>
          <p:spPr bwMode="auto">
            <a:xfrm>
              <a:off x="3585506" y="2424155"/>
              <a:ext cx="447421" cy="450246"/>
            </a:xfrm>
            <a:custGeom>
              <a:avLst/>
              <a:gdLst>
                <a:gd name="T0" fmla="*/ 0 w 791"/>
                <a:gd name="T1" fmla="*/ 741 h 796"/>
                <a:gd name="T2" fmla="*/ 96 w 791"/>
                <a:gd name="T3" fmla="*/ 197 h 796"/>
                <a:gd name="T4" fmla="*/ 51 w 791"/>
                <a:gd name="T5" fmla="*/ 6 h 796"/>
                <a:gd name="T6" fmla="*/ 577 w 791"/>
                <a:gd name="T7" fmla="*/ 129 h 796"/>
                <a:gd name="T8" fmla="*/ 695 w 791"/>
                <a:gd name="T9" fmla="*/ 196 h 796"/>
                <a:gd name="T10" fmla="*/ 791 w 791"/>
                <a:gd name="T11" fmla="*/ 742 h 796"/>
                <a:gd name="T12" fmla="*/ 535 w 791"/>
                <a:gd name="T13" fmla="*/ 539 h 796"/>
                <a:gd name="T14" fmla="*/ 738 w 791"/>
                <a:gd name="T15" fmla="*/ 794 h 796"/>
                <a:gd name="T16" fmla="*/ 59 w 791"/>
                <a:gd name="T17" fmla="*/ 796 h 796"/>
                <a:gd name="T18" fmla="*/ 216 w 791"/>
                <a:gd name="T19" fmla="*/ 665 h 796"/>
                <a:gd name="T20" fmla="*/ 379 w 791"/>
                <a:gd name="T21" fmla="*/ 475 h 796"/>
                <a:gd name="T22" fmla="*/ 380 w 791"/>
                <a:gd name="T23" fmla="*/ 331 h 796"/>
                <a:gd name="T24" fmla="*/ 271 w 791"/>
                <a:gd name="T25" fmla="*/ 293 h 796"/>
                <a:gd name="T26" fmla="*/ 379 w 791"/>
                <a:gd name="T27" fmla="*/ 475 h 796"/>
                <a:gd name="T28" fmla="*/ 467 w 791"/>
                <a:gd name="T29" fmla="*/ 285 h 796"/>
                <a:gd name="T30" fmla="*/ 410 w 791"/>
                <a:gd name="T31" fmla="*/ 450 h 796"/>
                <a:gd name="T32" fmla="*/ 519 w 791"/>
                <a:gd name="T33" fmla="*/ 466 h 796"/>
                <a:gd name="T34" fmla="*/ 558 w 791"/>
                <a:gd name="T35" fmla="*/ 512 h 796"/>
                <a:gd name="T36" fmla="*/ 560 w 791"/>
                <a:gd name="T37" fmla="*/ 315 h 796"/>
                <a:gd name="T38" fmla="*/ 547 w 791"/>
                <a:gd name="T39" fmla="*/ 299 h 796"/>
                <a:gd name="T40" fmla="*/ 470 w 791"/>
                <a:gd name="T41" fmla="*/ 496 h 796"/>
                <a:gd name="T42" fmla="*/ 367 w 791"/>
                <a:gd name="T43" fmla="*/ 505 h 796"/>
                <a:gd name="T44" fmla="*/ 259 w 791"/>
                <a:gd name="T45" fmla="*/ 496 h 796"/>
                <a:gd name="T46" fmla="*/ 242 w 791"/>
                <a:gd name="T47" fmla="*/ 298 h 796"/>
                <a:gd name="T48" fmla="*/ 230 w 791"/>
                <a:gd name="T49" fmla="*/ 498 h 796"/>
                <a:gd name="T50" fmla="*/ 252 w 791"/>
                <a:gd name="T51" fmla="*/ 512 h 796"/>
                <a:gd name="T52" fmla="*/ 361 w 791"/>
                <a:gd name="T53" fmla="*/ 519 h 796"/>
                <a:gd name="T54" fmla="*/ 463 w 791"/>
                <a:gd name="T55" fmla="*/ 512 h 796"/>
                <a:gd name="T56" fmla="*/ 81 w 791"/>
                <a:gd name="T57" fmla="*/ 455 h 796"/>
                <a:gd name="T58" fmla="*/ 125 w 791"/>
                <a:gd name="T59" fmla="*/ 487 h 796"/>
                <a:gd name="T60" fmla="*/ 190 w 791"/>
                <a:gd name="T61" fmla="*/ 478 h 796"/>
                <a:gd name="T62" fmla="*/ 185 w 791"/>
                <a:gd name="T63" fmla="*/ 436 h 796"/>
                <a:gd name="T64" fmla="*/ 129 w 791"/>
                <a:gd name="T65" fmla="*/ 427 h 796"/>
                <a:gd name="T66" fmla="*/ 81 w 791"/>
                <a:gd name="T67" fmla="*/ 455 h 796"/>
                <a:gd name="T68" fmla="*/ 190 w 791"/>
                <a:gd name="T69" fmla="*/ 320 h 796"/>
                <a:gd name="T70" fmla="*/ 128 w 791"/>
                <a:gd name="T71" fmla="*/ 310 h 796"/>
                <a:gd name="T72" fmla="*/ 81 w 791"/>
                <a:gd name="T73" fmla="*/ 339 h 796"/>
                <a:gd name="T74" fmla="*/ 130 w 791"/>
                <a:gd name="T75" fmla="*/ 368 h 796"/>
                <a:gd name="T76" fmla="*/ 190 w 791"/>
                <a:gd name="T77" fmla="*/ 360 h 796"/>
                <a:gd name="T78" fmla="*/ 597 w 791"/>
                <a:gd name="T79" fmla="*/ 478 h 796"/>
                <a:gd name="T80" fmla="*/ 685 w 791"/>
                <a:gd name="T81" fmla="*/ 475 h 796"/>
                <a:gd name="T82" fmla="*/ 686 w 791"/>
                <a:gd name="T83" fmla="*/ 439 h 796"/>
                <a:gd name="T84" fmla="*/ 597 w 791"/>
                <a:gd name="T85" fmla="*/ 436 h 796"/>
                <a:gd name="T86" fmla="*/ 597 w 791"/>
                <a:gd name="T87" fmla="*/ 359 h 796"/>
                <a:gd name="T88" fmla="*/ 698 w 791"/>
                <a:gd name="T89" fmla="*/ 343 h 796"/>
                <a:gd name="T90" fmla="*/ 597 w 791"/>
                <a:gd name="T91" fmla="*/ 32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91" h="796">
                  <a:moveTo>
                    <a:pt x="256" y="539"/>
                  </a:moveTo>
                  <a:cubicBezTo>
                    <a:pt x="128" y="554"/>
                    <a:pt x="43" y="621"/>
                    <a:pt x="0" y="741"/>
                  </a:cubicBezTo>
                  <a:cubicBezTo>
                    <a:pt x="0" y="513"/>
                    <a:pt x="0" y="284"/>
                    <a:pt x="0" y="56"/>
                  </a:cubicBezTo>
                  <a:cubicBezTo>
                    <a:pt x="23" y="109"/>
                    <a:pt x="49" y="160"/>
                    <a:pt x="96" y="197"/>
                  </a:cubicBezTo>
                  <a:cubicBezTo>
                    <a:pt x="142" y="233"/>
                    <a:pt x="196" y="250"/>
                    <a:pt x="255" y="259"/>
                  </a:cubicBezTo>
                  <a:cubicBezTo>
                    <a:pt x="239" y="132"/>
                    <a:pt x="174" y="47"/>
                    <a:pt x="51" y="6"/>
                  </a:cubicBezTo>
                  <a:cubicBezTo>
                    <a:pt x="67" y="2"/>
                    <a:pt x="709" y="0"/>
                    <a:pt x="741" y="5"/>
                  </a:cubicBezTo>
                  <a:cubicBezTo>
                    <a:pt x="671" y="31"/>
                    <a:pt x="613" y="66"/>
                    <a:pt x="577" y="129"/>
                  </a:cubicBezTo>
                  <a:cubicBezTo>
                    <a:pt x="554" y="169"/>
                    <a:pt x="542" y="212"/>
                    <a:pt x="535" y="260"/>
                  </a:cubicBezTo>
                  <a:cubicBezTo>
                    <a:pt x="594" y="250"/>
                    <a:pt x="649" y="233"/>
                    <a:pt x="695" y="196"/>
                  </a:cubicBezTo>
                  <a:cubicBezTo>
                    <a:pt x="741" y="159"/>
                    <a:pt x="768" y="109"/>
                    <a:pt x="791" y="56"/>
                  </a:cubicBezTo>
                  <a:cubicBezTo>
                    <a:pt x="791" y="285"/>
                    <a:pt x="791" y="513"/>
                    <a:pt x="791" y="742"/>
                  </a:cubicBezTo>
                  <a:cubicBezTo>
                    <a:pt x="764" y="676"/>
                    <a:pt x="728" y="617"/>
                    <a:pt x="664" y="580"/>
                  </a:cubicBezTo>
                  <a:cubicBezTo>
                    <a:pt x="625" y="558"/>
                    <a:pt x="582" y="545"/>
                    <a:pt x="535" y="539"/>
                  </a:cubicBezTo>
                  <a:cubicBezTo>
                    <a:pt x="552" y="666"/>
                    <a:pt x="617" y="751"/>
                    <a:pt x="738" y="790"/>
                  </a:cubicBezTo>
                  <a:cubicBezTo>
                    <a:pt x="738" y="793"/>
                    <a:pt x="738" y="793"/>
                    <a:pt x="738" y="794"/>
                  </a:cubicBezTo>
                  <a:cubicBezTo>
                    <a:pt x="738" y="794"/>
                    <a:pt x="737" y="795"/>
                    <a:pt x="736" y="795"/>
                  </a:cubicBezTo>
                  <a:cubicBezTo>
                    <a:pt x="510" y="795"/>
                    <a:pt x="285" y="795"/>
                    <a:pt x="59" y="796"/>
                  </a:cubicBezTo>
                  <a:cubicBezTo>
                    <a:pt x="56" y="796"/>
                    <a:pt x="52" y="795"/>
                    <a:pt x="49" y="793"/>
                  </a:cubicBezTo>
                  <a:cubicBezTo>
                    <a:pt x="118" y="767"/>
                    <a:pt x="179" y="731"/>
                    <a:pt x="216" y="665"/>
                  </a:cubicBezTo>
                  <a:cubicBezTo>
                    <a:pt x="237" y="626"/>
                    <a:pt x="249" y="584"/>
                    <a:pt x="256" y="539"/>
                  </a:cubicBezTo>
                  <a:close/>
                  <a:moveTo>
                    <a:pt x="379" y="475"/>
                  </a:moveTo>
                  <a:cubicBezTo>
                    <a:pt x="379" y="468"/>
                    <a:pt x="380" y="463"/>
                    <a:pt x="380" y="459"/>
                  </a:cubicBezTo>
                  <a:cubicBezTo>
                    <a:pt x="380" y="416"/>
                    <a:pt x="380" y="374"/>
                    <a:pt x="380" y="331"/>
                  </a:cubicBezTo>
                  <a:cubicBezTo>
                    <a:pt x="380" y="305"/>
                    <a:pt x="369" y="292"/>
                    <a:pt x="343" y="286"/>
                  </a:cubicBezTo>
                  <a:cubicBezTo>
                    <a:pt x="318" y="280"/>
                    <a:pt x="296" y="292"/>
                    <a:pt x="271" y="293"/>
                  </a:cubicBezTo>
                  <a:cubicBezTo>
                    <a:pt x="271" y="352"/>
                    <a:pt x="271" y="409"/>
                    <a:pt x="271" y="466"/>
                  </a:cubicBezTo>
                  <a:cubicBezTo>
                    <a:pt x="307" y="471"/>
                    <a:pt x="343" y="462"/>
                    <a:pt x="379" y="475"/>
                  </a:cubicBezTo>
                  <a:close/>
                  <a:moveTo>
                    <a:pt x="519" y="293"/>
                  </a:moveTo>
                  <a:cubicBezTo>
                    <a:pt x="500" y="290"/>
                    <a:pt x="483" y="287"/>
                    <a:pt x="467" y="285"/>
                  </a:cubicBezTo>
                  <a:cubicBezTo>
                    <a:pt x="437" y="282"/>
                    <a:pt x="408" y="299"/>
                    <a:pt x="410" y="334"/>
                  </a:cubicBezTo>
                  <a:cubicBezTo>
                    <a:pt x="412" y="373"/>
                    <a:pt x="410" y="411"/>
                    <a:pt x="410" y="450"/>
                  </a:cubicBezTo>
                  <a:cubicBezTo>
                    <a:pt x="410" y="458"/>
                    <a:pt x="410" y="466"/>
                    <a:pt x="410" y="471"/>
                  </a:cubicBezTo>
                  <a:cubicBezTo>
                    <a:pt x="448" y="469"/>
                    <a:pt x="483" y="468"/>
                    <a:pt x="519" y="466"/>
                  </a:cubicBezTo>
                  <a:cubicBezTo>
                    <a:pt x="519" y="408"/>
                    <a:pt x="519" y="351"/>
                    <a:pt x="519" y="293"/>
                  </a:cubicBezTo>
                  <a:close/>
                  <a:moveTo>
                    <a:pt x="558" y="512"/>
                  </a:moveTo>
                  <a:cubicBezTo>
                    <a:pt x="559" y="506"/>
                    <a:pt x="560" y="504"/>
                    <a:pt x="560" y="501"/>
                  </a:cubicBezTo>
                  <a:cubicBezTo>
                    <a:pt x="560" y="439"/>
                    <a:pt x="560" y="377"/>
                    <a:pt x="560" y="315"/>
                  </a:cubicBezTo>
                  <a:cubicBezTo>
                    <a:pt x="560" y="312"/>
                    <a:pt x="560" y="310"/>
                    <a:pt x="559" y="307"/>
                  </a:cubicBezTo>
                  <a:cubicBezTo>
                    <a:pt x="559" y="301"/>
                    <a:pt x="556" y="298"/>
                    <a:pt x="547" y="299"/>
                  </a:cubicBezTo>
                  <a:cubicBezTo>
                    <a:pt x="547" y="364"/>
                    <a:pt x="547" y="429"/>
                    <a:pt x="547" y="496"/>
                  </a:cubicBezTo>
                  <a:cubicBezTo>
                    <a:pt x="520" y="496"/>
                    <a:pt x="495" y="496"/>
                    <a:pt x="470" y="496"/>
                  </a:cubicBezTo>
                  <a:cubicBezTo>
                    <a:pt x="453" y="495"/>
                    <a:pt x="437" y="498"/>
                    <a:pt x="421" y="505"/>
                  </a:cubicBezTo>
                  <a:cubicBezTo>
                    <a:pt x="404" y="513"/>
                    <a:pt x="386" y="512"/>
                    <a:pt x="367" y="505"/>
                  </a:cubicBezTo>
                  <a:cubicBezTo>
                    <a:pt x="354" y="500"/>
                    <a:pt x="339" y="497"/>
                    <a:pt x="325" y="496"/>
                  </a:cubicBezTo>
                  <a:cubicBezTo>
                    <a:pt x="303" y="495"/>
                    <a:pt x="281" y="496"/>
                    <a:pt x="259" y="496"/>
                  </a:cubicBezTo>
                  <a:cubicBezTo>
                    <a:pt x="254" y="496"/>
                    <a:pt x="249" y="495"/>
                    <a:pt x="242" y="494"/>
                  </a:cubicBezTo>
                  <a:cubicBezTo>
                    <a:pt x="242" y="428"/>
                    <a:pt x="242" y="363"/>
                    <a:pt x="242" y="298"/>
                  </a:cubicBezTo>
                  <a:cubicBezTo>
                    <a:pt x="228" y="300"/>
                    <a:pt x="230" y="309"/>
                    <a:pt x="230" y="316"/>
                  </a:cubicBezTo>
                  <a:cubicBezTo>
                    <a:pt x="230" y="377"/>
                    <a:pt x="230" y="438"/>
                    <a:pt x="230" y="498"/>
                  </a:cubicBezTo>
                  <a:cubicBezTo>
                    <a:pt x="230" y="502"/>
                    <a:pt x="231" y="506"/>
                    <a:pt x="232" y="512"/>
                  </a:cubicBezTo>
                  <a:cubicBezTo>
                    <a:pt x="239" y="512"/>
                    <a:pt x="246" y="512"/>
                    <a:pt x="252" y="512"/>
                  </a:cubicBezTo>
                  <a:cubicBezTo>
                    <a:pt x="278" y="512"/>
                    <a:pt x="303" y="511"/>
                    <a:pt x="328" y="512"/>
                  </a:cubicBezTo>
                  <a:cubicBezTo>
                    <a:pt x="339" y="512"/>
                    <a:pt x="351" y="515"/>
                    <a:pt x="361" y="519"/>
                  </a:cubicBezTo>
                  <a:cubicBezTo>
                    <a:pt x="384" y="528"/>
                    <a:pt x="406" y="529"/>
                    <a:pt x="428" y="519"/>
                  </a:cubicBezTo>
                  <a:cubicBezTo>
                    <a:pt x="440" y="513"/>
                    <a:pt x="451" y="511"/>
                    <a:pt x="463" y="512"/>
                  </a:cubicBezTo>
                  <a:cubicBezTo>
                    <a:pt x="494" y="512"/>
                    <a:pt x="526" y="512"/>
                    <a:pt x="558" y="512"/>
                  </a:cubicBezTo>
                  <a:close/>
                  <a:moveTo>
                    <a:pt x="81" y="455"/>
                  </a:moveTo>
                  <a:cubicBezTo>
                    <a:pt x="86" y="462"/>
                    <a:pt x="91" y="472"/>
                    <a:pt x="97" y="480"/>
                  </a:cubicBezTo>
                  <a:cubicBezTo>
                    <a:pt x="104" y="489"/>
                    <a:pt x="117" y="493"/>
                    <a:pt x="125" y="487"/>
                  </a:cubicBezTo>
                  <a:cubicBezTo>
                    <a:pt x="138" y="477"/>
                    <a:pt x="151" y="479"/>
                    <a:pt x="165" y="478"/>
                  </a:cubicBezTo>
                  <a:cubicBezTo>
                    <a:pt x="173" y="478"/>
                    <a:pt x="182" y="478"/>
                    <a:pt x="190" y="478"/>
                  </a:cubicBezTo>
                  <a:cubicBezTo>
                    <a:pt x="190" y="463"/>
                    <a:pt x="190" y="450"/>
                    <a:pt x="190" y="438"/>
                  </a:cubicBezTo>
                  <a:cubicBezTo>
                    <a:pt x="188" y="437"/>
                    <a:pt x="186" y="436"/>
                    <a:pt x="185" y="436"/>
                  </a:cubicBezTo>
                  <a:cubicBezTo>
                    <a:pt x="176" y="436"/>
                    <a:pt x="167" y="436"/>
                    <a:pt x="157" y="436"/>
                  </a:cubicBezTo>
                  <a:cubicBezTo>
                    <a:pt x="147" y="435"/>
                    <a:pt x="137" y="436"/>
                    <a:pt x="129" y="427"/>
                  </a:cubicBezTo>
                  <a:cubicBezTo>
                    <a:pt x="119" y="417"/>
                    <a:pt x="103" y="422"/>
                    <a:pt x="95" y="434"/>
                  </a:cubicBezTo>
                  <a:cubicBezTo>
                    <a:pt x="91" y="441"/>
                    <a:pt x="86" y="448"/>
                    <a:pt x="81" y="455"/>
                  </a:cubicBezTo>
                  <a:close/>
                  <a:moveTo>
                    <a:pt x="190" y="360"/>
                  </a:moveTo>
                  <a:cubicBezTo>
                    <a:pt x="190" y="345"/>
                    <a:pt x="190" y="333"/>
                    <a:pt x="190" y="320"/>
                  </a:cubicBezTo>
                  <a:cubicBezTo>
                    <a:pt x="178" y="320"/>
                    <a:pt x="169" y="320"/>
                    <a:pt x="159" y="320"/>
                  </a:cubicBezTo>
                  <a:cubicBezTo>
                    <a:pt x="148" y="320"/>
                    <a:pt x="137" y="320"/>
                    <a:pt x="128" y="310"/>
                  </a:cubicBezTo>
                  <a:cubicBezTo>
                    <a:pt x="121" y="302"/>
                    <a:pt x="104" y="305"/>
                    <a:pt x="98" y="314"/>
                  </a:cubicBezTo>
                  <a:cubicBezTo>
                    <a:pt x="91" y="322"/>
                    <a:pt x="86" y="332"/>
                    <a:pt x="81" y="339"/>
                  </a:cubicBezTo>
                  <a:cubicBezTo>
                    <a:pt x="85" y="346"/>
                    <a:pt x="90" y="352"/>
                    <a:pt x="93" y="358"/>
                  </a:cubicBezTo>
                  <a:cubicBezTo>
                    <a:pt x="101" y="373"/>
                    <a:pt x="117" y="378"/>
                    <a:pt x="130" y="368"/>
                  </a:cubicBezTo>
                  <a:cubicBezTo>
                    <a:pt x="139" y="360"/>
                    <a:pt x="148" y="360"/>
                    <a:pt x="159" y="360"/>
                  </a:cubicBezTo>
                  <a:cubicBezTo>
                    <a:pt x="169" y="360"/>
                    <a:pt x="179" y="360"/>
                    <a:pt x="190" y="360"/>
                  </a:cubicBezTo>
                  <a:close/>
                  <a:moveTo>
                    <a:pt x="597" y="436"/>
                  </a:moveTo>
                  <a:cubicBezTo>
                    <a:pt x="597" y="451"/>
                    <a:pt x="597" y="464"/>
                    <a:pt x="597" y="478"/>
                  </a:cubicBezTo>
                  <a:cubicBezTo>
                    <a:pt x="618" y="478"/>
                    <a:pt x="638" y="479"/>
                    <a:pt x="658" y="478"/>
                  </a:cubicBezTo>
                  <a:cubicBezTo>
                    <a:pt x="667" y="478"/>
                    <a:pt x="677" y="477"/>
                    <a:pt x="685" y="475"/>
                  </a:cubicBezTo>
                  <a:cubicBezTo>
                    <a:pt x="695" y="472"/>
                    <a:pt x="698" y="464"/>
                    <a:pt x="698" y="455"/>
                  </a:cubicBezTo>
                  <a:cubicBezTo>
                    <a:pt x="698" y="446"/>
                    <a:pt x="694" y="441"/>
                    <a:pt x="686" y="439"/>
                  </a:cubicBezTo>
                  <a:cubicBezTo>
                    <a:pt x="681" y="438"/>
                    <a:pt x="677" y="436"/>
                    <a:pt x="672" y="436"/>
                  </a:cubicBezTo>
                  <a:cubicBezTo>
                    <a:pt x="648" y="436"/>
                    <a:pt x="623" y="436"/>
                    <a:pt x="597" y="436"/>
                  </a:cubicBezTo>
                  <a:close/>
                  <a:moveTo>
                    <a:pt x="597" y="320"/>
                  </a:moveTo>
                  <a:cubicBezTo>
                    <a:pt x="597" y="334"/>
                    <a:pt x="597" y="346"/>
                    <a:pt x="597" y="359"/>
                  </a:cubicBezTo>
                  <a:cubicBezTo>
                    <a:pt x="626" y="359"/>
                    <a:pt x="653" y="360"/>
                    <a:pt x="681" y="359"/>
                  </a:cubicBezTo>
                  <a:cubicBezTo>
                    <a:pt x="691" y="359"/>
                    <a:pt x="696" y="352"/>
                    <a:pt x="698" y="343"/>
                  </a:cubicBezTo>
                  <a:cubicBezTo>
                    <a:pt x="700" y="330"/>
                    <a:pt x="692" y="321"/>
                    <a:pt x="677" y="320"/>
                  </a:cubicBezTo>
                  <a:cubicBezTo>
                    <a:pt x="651" y="319"/>
                    <a:pt x="625" y="320"/>
                    <a:pt x="597" y="3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76">
              <a:extLst>
                <a:ext uri="{FF2B5EF4-FFF2-40B4-BE49-F238E27FC236}">
                  <a16:creationId xmlns:a16="http://schemas.microsoft.com/office/drawing/2014/main" id="{7D4A68C1-03D5-4A8A-90F7-E4F2386E0E3B}"/>
                </a:ext>
              </a:extLst>
            </p:cNvPr>
            <p:cNvSpPr>
              <a:spLocks/>
            </p:cNvSpPr>
            <p:nvPr userDrawn="1"/>
          </p:nvSpPr>
          <p:spPr bwMode="auto">
            <a:xfrm>
              <a:off x="3781535" y="3181156"/>
              <a:ext cx="12428" cy="15818"/>
            </a:xfrm>
            <a:custGeom>
              <a:avLst/>
              <a:gdLst>
                <a:gd name="T0" fmla="*/ 22 w 22"/>
                <a:gd name="T1" fmla="*/ 28 h 28"/>
                <a:gd name="T2" fmla="*/ 0 w 22"/>
                <a:gd name="T3" fmla="*/ 28 h 28"/>
                <a:gd name="T4" fmla="*/ 10 w 22"/>
                <a:gd name="T5" fmla="*/ 0 h 28"/>
                <a:gd name="T6" fmla="*/ 22 w 22"/>
                <a:gd name="T7" fmla="*/ 28 h 28"/>
              </a:gdLst>
              <a:ahLst/>
              <a:cxnLst>
                <a:cxn ang="0">
                  <a:pos x="T0" y="T1"/>
                </a:cxn>
                <a:cxn ang="0">
                  <a:pos x="T2" y="T3"/>
                </a:cxn>
                <a:cxn ang="0">
                  <a:pos x="T4" y="T5"/>
                </a:cxn>
                <a:cxn ang="0">
                  <a:pos x="T6" y="T7"/>
                </a:cxn>
              </a:cxnLst>
              <a:rect l="0" t="0" r="r" b="b"/>
              <a:pathLst>
                <a:path w="22" h="28">
                  <a:moveTo>
                    <a:pt x="22" y="28"/>
                  </a:moveTo>
                  <a:cubicBezTo>
                    <a:pt x="14" y="28"/>
                    <a:pt x="9" y="28"/>
                    <a:pt x="0" y="28"/>
                  </a:cubicBezTo>
                  <a:cubicBezTo>
                    <a:pt x="3" y="19"/>
                    <a:pt x="6" y="12"/>
                    <a:pt x="10" y="0"/>
                  </a:cubicBezTo>
                  <a:cubicBezTo>
                    <a:pt x="15" y="11"/>
                    <a:pt x="18" y="19"/>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90">
              <a:extLst>
                <a:ext uri="{FF2B5EF4-FFF2-40B4-BE49-F238E27FC236}">
                  <a16:creationId xmlns:a16="http://schemas.microsoft.com/office/drawing/2014/main" id="{386DF24F-E883-4537-9C73-7C1F4E9D8026}"/>
                </a:ext>
              </a:extLst>
            </p:cNvPr>
            <p:cNvSpPr>
              <a:spLocks/>
            </p:cNvSpPr>
            <p:nvPr userDrawn="1"/>
          </p:nvSpPr>
          <p:spPr bwMode="auto">
            <a:xfrm>
              <a:off x="3645388" y="2686281"/>
              <a:ext cx="12428" cy="8474"/>
            </a:xfrm>
            <a:custGeom>
              <a:avLst/>
              <a:gdLst>
                <a:gd name="T0" fmla="*/ 22 w 22"/>
                <a:gd name="T1" fmla="*/ 0 h 15"/>
                <a:gd name="T2" fmla="*/ 0 w 22"/>
                <a:gd name="T3" fmla="*/ 1 h 15"/>
                <a:gd name="T4" fmla="*/ 22 w 22"/>
                <a:gd name="T5" fmla="*/ 0 h 15"/>
              </a:gdLst>
              <a:ahLst/>
              <a:cxnLst>
                <a:cxn ang="0">
                  <a:pos x="T0" y="T1"/>
                </a:cxn>
                <a:cxn ang="0">
                  <a:pos x="T2" y="T3"/>
                </a:cxn>
                <a:cxn ang="0">
                  <a:pos x="T4" y="T5"/>
                </a:cxn>
              </a:cxnLst>
              <a:rect l="0" t="0" r="r" b="b"/>
              <a:pathLst>
                <a:path w="22" h="15">
                  <a:moveTo>
                    <a:pt x="22" y="0"/>
                  </a:moveTo>
                  <a:cubicBezTo>
                    <a:pt x="10" y="15"/>
                    <a:pt x="10" y="15"/>
                    <a:pt x="0" y="1"/>
                  </a:cubicBezTo>
                  <a:cubicBezTo>
                    <a:pt x="7" y="0"/>
                    <a:pt x="1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91">
              <a:extLst>
                <a:ext uri="{FF2B5EF4-FFF2-40B4-BE49-F238E27FC236}">
                  <a16:creationId xmlns:a16="http://schemas.microsoft.com/office/drawing/2014/main" id="{BB9EB74B-2060-425E-8770-BC669BD59B50}"/>
                </a:ext>
              </a:extLst>
            </p:cNvPr>
            <p:cNvSpPr>
              <a:spLocks/>
            </p:cNvSpPr>
            <p:nvPr userDrawn="1"/>
          </p:nvSpPr>
          <p:spPr bwMode="auto">
            <a:xfrm>
              <a:off x="3646518" y="2669898"/>
              <a:ext cx="9604" cy="6779"/>
            </a:xfrm>
            <a:custGeom>
              <a:avLst/>
              <a:gdLst>
                <a:gd name="T0" fmla="*/ 17 w 17"/>
                <a:gd name="T1" fmla="*/ 12 h 12"/>
                <a:gd name="T2" fmla="*/ 0 w 17"/>
                <a:gd name="T3" fmla="*/ 12 h 12"/>
                <a:gd name="T4" fmla="*/ 17 w 17"/>
                <a:gd name="T5" fmla="*/ 12 h 12"/>
              </a:gdLst>
              <a:ahLst/>
              <a:cxnLst>
                <a:cxn ang="0">
                  <a:pos x="T0" y="T1"/>
                </a:cxn>
                <a:cxn ang="0">
                  <a:pos x="T2" y="T3"/>
                </a:cxn>
                <a:cxn ang="0">
                  <a:pos x="T4" y="T5"/>
                </a:cxn>
              </a:cxnLst>
              <a:rect l="0" t="0" r="r" b="b"/>
              <a:pathLst>
                <a:path w="17" h="12">
                  <a:moveTo>
                    <a:pt x="17" y="12"/>
                  </a:moveTo>
                  <a:cubicBezTo>
                    <a:pt x="11" y="12"/>
                    <a:pt x="5" y="12"/>
                    <a:pt x="0" y="12"/>
                  </a:cubicBezTo>
                  <a:cubicBezTo>
                    <a:pt x="7" y="0"/>
                    <a:pt x="7" y="0"/>
                    <a:pt x="1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92">
              <a:extLst>
                <a:ext uri="{FF2B5EF4-FFF2-40B4-BE49-F238E27FC236}">
                  <a16:creationId xmlns:a16="http://schemas.microsoft.com/office/drawing/2014/main" id="{876602B9-E993-412E-B771-E550BC33706D}"/>
                </a:ext>
              </a:extLst>
            </p:cNvPr>
            <p:cNvSpPr>
              <a:spLocks/>
            </p:cNvSpPr>
            <p:nvPr userDrawn="1"/>
          </p:nvSpPr>
          <p:spPr bwMode="auto">
            <a:xfrm>
              <a:off x="3645388" y="2621315"/>
              <a:ext cx="11299" cy="7909"/>
            </a:xfrm>
            <a:custGeom>
              <a:avLst/>
              <a:gdLst>
                <a:gd name="T0" fmla="*/ 0 w 20"/>
                <a:gd name="T1" fmla="*/ 0 h 14"/>
                <a:gd name="T2" fmla="*/ 20 w 20"/>
                <a:gd name="T3" fmla="*/ 0 h 14"/>
                <a:gd name="T4" fmla="*/ 0 w 20"/>
                <a:gd name="T5" fmla="*/ 0 h 14"/>
              </a:gdLst>
              <a:ahLst/>
              <a:cxnLst>
                <a:cxn ang="0">
                  <a:pos x="T0" y="T1"/>
                </a:cxn>
                <a:cxn ang="0">
                  <a:pos x="T2" y="T3"/>
                </a:cxn>
                <a:cxn ang="0">
                  <a:pos x="T4" y="T5"/>
                </a:cxn>
              </a:cxnLst>
              <a:rect l="0" t="0" r="r" b="b"/>
              <a:pathLst>
                <a:path w="20" h="14">
                  <a:moveTo>
                    <a:pt x="0" y="0"/>
                  </a:moveTo>
                  <a:cubicBezTo>
                    <a:pt x="8" y="0"/>
                    <a:pt x="13" y="0"/>
                    <a:pt x="20" y="0"/>
                  </a:cubicBezTo>
                  <a:cubicBezTo>
                    <a:pt x="11" y="14"/>
                    <a:pt x="1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93">
              <a:extLst>
                <a:ext uri="{FF2B5EF4-FFF2-40B4-BE49-F238E27FC236}">
                  <a16:creationId xmlns:a16="http://schemas.microsoft.com/office/drawing/2014/main" id="{42E8A17D-F911-422F-BA7F-5E84FEF6A52F}"/>
                </a:ext>
              </a:extLst>
            </p:cNvPr>
            <p:cNvSpPr>
              <a:spLocks/>
            </p:cNvSpPr>
            <p:nvPr userDrawn="1"/>
          </p:nvSpPr>
          <p:spPr bwMode="auto">
            <a:xfrm>
              <a:off x="3645953" y="2604367"/>
              <a:ext cx="10169" cy="6779"/>
            </a:xfrm>
            <a:custGeom>
              <a:avLst/>
              <a:gdLst>
                <a:gd name="T0" fmla="*/ 18 w 18"/>
                <a:gd name="T1" fmla="*/ 12 h 12"/>
                <a:gd name="T2" fmla="*/ 0 w 18"/>
                <a:gd name="T3" fmla="*/ 12 h 12"/>
                <a:gd name="T4" fmla="*/ 18 w 18"/>
                <a:gd name="T5" fmla="*/ 12 h 12"/>
              </a:gdLst>
              <a:ahLst/>
              <a:cxnLst>
                <a:cxn ang="0">
                  <a:pos x="T0" y="T1"/>
                </a:cxn>
                <a:cxn ang="0">
                  <a:pos x="T2" y="T3"/>
                </a:cxn>
                <a:cxn ang="0">
                  <a:pos x="T4" y="T5"/>
                </a:cxn>
              </a:cxnLst>
              <a:rect l="0" t="0" r="r" b="b"/>
              <a:pathLst>
                <a:path w="18" h="12">
                  <a:moveTo>
                    <a:pt x="18" y="12"/>
                  </a:moveTo>
                  <a:cubicBezTo>
                    <a:pt x="12" y="12"/>
                    <a:pt x="6" y="12"/>
                    <a:pt x="0" y="12"/>
                  </a:cubicBezTo>
                  <a:cubicBezTo>
                    <a:pt x="9" y="0"/>
                    <a:pt x="9" y="0"/>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6" name="平行四边形 65">
            <a:extLst>
              <a:ext uri="{FF2B5EF4-FFF2-40B4-BE49-F238E27FC236}">
                <a16:creationId xmlns:a16="http://schemas.microsoft.com/office/drawing/2014/main" id="{D4D78A8C-50D3-4504-908A-9B33D96B6792}"/>
              </a:ext>
            </a:extLst>
          </p:cNvPr>
          <p:cNvSpPr/>
          <p:nvPr userDrawn="1"/>
        </p:nvSpPr>
        <p:spPr>
          <a:xfrm>
            <a:off x="666413" y="922868"/>
            <a:ext cx="2091039" cy="105832"/>
          </a:xfrm>
          <a:prstGeom prst="parallelogram">
            <a:avLst>
              <a:gd name="adj" fmla="val 255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标题 70">
            <a:extLst>
              <a:ext uri="{FF2B5EF4-FFF2-40B4-BE49-F238E27FC236}">
                <a16:creationId xmlns:a16="http://schemas.microsoft.com/office/drawing/2014/main" id="{433D3FC6-CBC9-4C64-894B-8B8E4106A481}"/>
              </a:ext>
            </a:extLst>
          </p:cNvPr>
          <p:cNvSpPr>
            <a:spLocks noGrp="1"/>
          </p:cNvSpPr>
          <p:nvPr>
            <p:ph type="title" hasCustomPrompt="1"/>
          </p:nvPr>
        </p:nvSpPr>
        <p:spPr>
          <a:xfrm>
            <a:off x="666413" y="-91283"/>
            <a:ext cx="10515600" cy="1325563"/>
          </a:xfrm>
        </p:spPr>
        <p:txBody>
          <a:bodyPr lIns="0">
            <a:normAutofit/>
          </a:bodyPr>
          <a:lstStyle>
            <a:lvl1pPr>
              <a:defRPr sz="3600" b="1" i="1">
                <a:solidFill>
                  <a:schemeClr val="accent1"/>
                </a:solidFill>
                <a:latin typeface="+mj-ea"/>
                <a:ea typeface="+mj-ea"/>
              </a:defRPr>
            </a:lvl1pPr>
          </a:lstStyle>
          <a:p>
            <a:r>
              <a:rPr lang="en-US" altLang="zh-CN"/>
              <a:t>TEXT YOUR POINT HERE</a:t>
            </a:r>
            <a:endParaRPr lang="zh-CN" altLang="en-US"/>
          </a:p>
        </p:txBody>
      </p:sp>
      <p:cxnSp>
        <p:nvCxnSpPr>
          <p:cNvPr id="70" name="直接连接符 69">
            <a:extLst>
              <a:ext uri="{FF2B5EF4-FFF2-40B4-BE49-F238E27FC236}">
                <a16:creationId xmlns:a16="http://schemas.microsoft.com/office/drawing/2014/main" id="{2A4B8967-7D84-4A8B-B67A-B9847C4702A7}"/>
              </a:ext>
            </a:extLst>
          </p:cNvPr>
          <p:cNvCxnSpPr>
            <a:cxnSpLocks/>
          </p:cNvCxnSpPr>
          <p:nvPr userDrawn="1"/>
        </p:nvCxnSpPr>
        <p:spPr>
          <a:xfrm>
            <a:off x="660400" y="6235700"/>
            <a:ext cx="1086518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4638C97B-D7C4-4A7C-AA41-28CDE46C8670}"/>
              </a:ext>
            </a:extLst>
          </p:cNvPr>
          <p:cNvSpPr txBox="1"/>
          <p:nvPr userDrawn="1"/>
        </p:nvSpPr>
        <p:spPr>
          <a:xfrm>
            <a:off x="667032" y="6249046"/>
            <a:ext cx="4140200" cy="307777"/>
          </a:xfrm>
          <a:prstGeom prst="rect">
            <a:avLst/>
          </a:prstGeom>
          <a:noFill/>
        </p:spPr>
        <p:txBody>
          <a:bodyPr wrap="square" lIns="0" rIns="0" rtlCol="0">
            <a:spAutoFit/>
          </a:bodyPr>
          <a:lstStyle/>
          <a:p>
            <a:r>
              <a:rPr lang="en-US" altLang="zh-CN" sz="1400">
                <a:solidFill>
                  <a:schemeClr val="accent1"/>
                </a:solidFill>
                <a:latin typeface="Arial" panose="020B0604020202020204" pitchFamily="34" charset="0"/>
                <a:cs typeface="Arial" panose="020B0604020202020204" pitchFamily="34" charset="0"/>
              </a:rPr>
              <a:t>Knowledge leadership for a better world</a:t>
            </a:r>
            <a:endParaRPr lang="en-US" altLang="zh-CN" sz="1400">
              <a:solidFill>
                <a:schemeClr val="accent1"/>
              </a:solidFill>
              <a:latin typeface="Arial" panose="020B0604020202020204" pitchFamily="34" charset="0"/>
              <a:ea typeface="+mj-ea"/>
              <a:cs typeface="Arial" panose="020B0604020202020204" pitchFamily="34" charset="0"/>
            </a:endParaRPr>
          </a:p>
        </p:txBody>
      </p:sp>
      <p:sp>
        <p:nvSpPr>
          <p:cNvPr id="68" name="文本框 67">
            <a:extLst>
              <a:ext uri="{FF2B5EF4-FFF2-40B4-BE49-F238E27FC236}">
                <a16:creationId xmlns:a16="http://schemas.microsoft.com/office/drawing/2014/main" id="{A8F98E1D-E71C-4533-BECE-D2C87E897A0F}"/>
              </a:ext>
            </a:extLst>
          </p:cNvPr>
          <p:cNvSpPr txBox="1"/>
          <p:nvPr userDrawn="1"/>
        </p:nvSpPr>
        <p:spPr>
          <a:xfrm>
            <a:off x="7485817" y="6249046"/>
            <a:ext cx="4038600" cy="307777"/>
          </a:xfrm>
          <a:prstGeom prst="rect">
            <a:avLst/>
          </a:prstGeom>
          <a:noFill/>
        </p:spPr>
        <p:txBody>
          <a:bodyPr wrap="square" lIns="0" rIns="0" rtlCol="0">
            <a:spAutoFit/>
          </a:bodyPr>
          <a:lstStyle/>
          <a:p>
            <a:pPr algn="r"/>
            <a:r>
              <a:rPr lang="en-US" altLang="zh-CN" sz="1400">
                <a:solidFill>
                  <a:schemeClr val="accent1"/>
                </a:solidFill>
                <a:latin typeface="Arial" panose="020B0604020202020204" pitchFamily="34" charset="0"/>
                <a:cs typeface="Arial" panose="020B0604020202020204" pitchFamily="34" charset="0"/>
              </a:rPr>
              <a:t>https://www.uq.edu.au/</a:t>
            </a:r>
            <a:endParaRPr lang="en-US" altLang="zh-CN" sz="1400">
              <a:solidFill>
                <a:schemeClr val="accent1"/>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1983649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alphaModFix amt="10000"/>
            <a:lum/>
          </a:blip>
          <a:srcRect/>
          <a:stretch>
            <a:fillRect t="-9000" b="-9000"/>
          </a:stretch>
        </a:blipFill>
        <a:effectLst/>
      </p:bgPr>
    </p:bg>
    <p:spTree>
      <p:nvGrpSpPr>
        <p:cNvPr id="1" name=""/>
        <p:cNvGrpSpPr/>
        <p:nvPr/>
      </p:nvGrpSpPr>
      <p:grpSpPr>
        <a:xfrm>
          <a:off x="0" y="0"/>
          <a:ext cx="0" cy="0"/>
          <a:chOff x="0" y="0"/>
          <a:chExt cx="0" cy="0"/>
        </a:xfrm>
      </p:grpSpPr>
      <p:sp>
        <p:nvSpPr>
          <p:cNvPr id="12" name="图片占位符 10">
            <a:extLst>
              <a:ext uri="{FF2B5EF4-FFF2-40B4-BE49-F238E27FC236}">
                <a16:creationId xmlns:a16="http://schemas.microsoft.com/office/drawing/2014/main" id="{70B1D073-E74D-49EC-9009-036625EC0BE0}"/>
              </a:ext>
            </a:extLst>
          </p:cNvPr>
          <p:cNvSpPr>
            <a:spLocks noGrp="1"/>
          </p:cNvSpPr>
          <p:nvPr>
            <p:ph type="pic" sz="quarter" idx="14"/>
          </p:nvPr>
        </p:nvSpPr>
        <p:spPr>
          <a:xfrm>
            <a:off x="2869716" y="2482182"/>
            <a:ext cx="2059327" cy="1086518"/>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endParaRPr lang="en-US" altLang="zh-CN"/>
          </a:p>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image</a:t>
            </a:r>
            <a:endParaRPr lang="zh-CN" altLang="en-US"/>
          </a:p>
        </p:txBody>
      </p:sp>
      <p:sp>
        <p:nvSpPr>
          <p:cNvPr id="13" name="图片占位符 10">
            <a:extLst>
              <a:ext uri="{FF2B5EF4-FFF2-40B4-BE49-F238E27FC236}">
                <a16:creationId xmlns:a16="http://schemas.microsoft.com/office/drawing/2014/main" id="{21F5281A-9EE1-48AA-B3D1-1516CAA2ED9D}"/>
              </a:ext>
            </a:extLst>
          </p:cNvPr>
          <p:cNvSpPr>
            <a:spLocks noGrp="1"/>
          </p:cNvSpPr>
          <p:nvPr>
            <p:ph type="pic" sz="quarter" idx="15"/>
          </p:nvPr>
        </p:nvSpPr>
        <p:spPr>
          <a:xfrm>
            <a:off x="5066332" y="2482182"/>
            <a:ext cx="2059327" cy="1086518"/>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image</a:t>
            </a:r>
          </a:p>
        </p:txBody>
      </p:sp>
      <p:sp>
        <p:nvSpPr>
          <p:cNvPr id="14" name="图片占位符 10">
            <a:extLst>
              <a:ext uri="{FF2B5EF4-FFF2-40B4-BE49-F238E27FC236}">
                <a16:creationId xmlns:a16="http://schemas.microsoft.com/office/drawing/2014/main" id="{B0DA8BD7-8BCE-44E0-ACB4-AF2F9B214079}"/>
              </a:ext>
            </a:extLst>
          </p:cNvPr>
          <p:cNvSpPr>
            <a:spLocks noGrp="1"/>
          </p:cNvSpPr>
          <p:nvPr>
            <p:ph type="pic" sz="quarter" idx="16"/>
          </p:nvPr>
        </p:nvSpPr>
        <p:spPr>
          <a:xfrm>
            <a:off x="7262955" y="2482182"/>
            <a:ext cx="2059327" cy="1086518"/>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image</a:t>
            </a:r>
          </a:p>
        </p:txBody>
      </p:sp>
      <p:sp>
        <p:nvSpPr>
          <p:cNvPr id="15" name="图片占位符 10">
            <a:extLst>
              <a:ext uri="{FF2B5EF4-FFF2-40B4-BE49-F238E27FC236}">
                <a16:creationId xmlns:a16="http://schemas.microsoft.com/office/drawing/2014/main" id="{AB305093-72FB-461B-892F-860E7F2FF29B}"/>
              </a:ext>
            </a:extLst>
          </p:cNvPr>
          <p:cNvSpPr>
            <a:spLocks noGrp="1"/>
          </p:cNvSpPr>
          <p:nvPr>
            <p:ph type="pic" sz="quarter" idx="17"/>
          </p:nvPr>
        </p:nvSpPr>
        <p:spPr>
          <a:xfrm>
            <a:off x="9459571" y="2482182"/>
            <a:ext cx="2059327" cy="1086518"/>
          </a:xfrm>
        </p:spPr>
        <p:txBody>
          <a:bodyPr/>
          <a:lstStyle>
            <a:lvl1pPr algn="ctr">
              <a:defRPr/>
            </a:lvl1pPr>
          </a:lstStyle>
          <a:p>
            <a:endParaRPr lang="en-US" altLang="zh-CN"/>
          </a:p>
          <a:p>
            <a:r>
              <a:rPr lang="en-US" altLang="zh-CN"/>
              <a:t>image</a:t>
            </a:r>
            <a:endParaRPr lang="zh-CN" altLang="en-US"/>
          </a:p>
        </p:txBody>
      </p:sp>
      <p:sp>
        <p:nvSpPr>
          <p:cNvPr id="11" name="图片占位符 10">
            <a:extLst>
              <a:ext uri="{FF2B5EF4-FFF2-40B4-BE49-F238E27FC236}">
                <a16:creationId xmlns:a16="http://schemas.microsoft.com/office/drawing/2014/main" id="{347D7D80-62CB-444C-9407-49251B6B3652}"/>
              </a:ext>
            </a:extLst>
          </p:cNvPr>
          <p:cNvSpPr>
            <a:spLocks noGrp="1"/>
          </p:cNvSpPr>
          <p:nvPr>
            <p:ph type="pic" sz="quarter" idx="13"/>
          </p:nvPr>
        </p:nvSpPr>
        <p:spPr>
          <a:xfrm>
            <a:off x="673100" y="2482182"/>
            <a:ext cx="2059327" cy="1086518"/>
          </a:xfrm>
        </p:spPr>
        <p:txBody>
          <a:bodyPr/>
          <a:lstStyle>
            <a:lvl1pPr algn="ctr">
              <a:defRPr/>
            </a:lvl1pPr>
          </a:lstStyle>
          <a:p>
            <a:endParaRPr lang="en-US" altLang="zh-CN"/>
          </a:p>
          <a:p>
            <a:r>
              <a:rPr lang="en-US" altLang="zh-CN"/>
              <a:t>image</a:t>
            </a:r>
            <a:endParaRPr lang="zh-CN" altLang="en-US"/>
          </a:p>
        </p:txBody>
      </p:sp>
      <p:cxnSp>
        <p:nvCxnSpPr>
          <p:cNvPr id="81" name="直接连接符 80">
            <a:extLst>
              <a:ext uri="{FF2B5EF4-FFF2-40B4-BE49-F238E27FC236}">
                <a16:creationId xmlns:a16="http://schemas.microsoft.com/office/drawing/2014/main" id="{5C1AD7F2-C23B-4C30-9C5E-6DE0B1B7E314}"/>
              </a:ext>
            </a:extLst>
          </p:cNvPr>
          <p:cNvCxnSpPr>
            <a:cxnSpLocks/>
          </p:cNvCxnSpPr>
          <p:nvPr userDrawn="1"/>
        </p:nvCxnSpPr>
        <p:spPr>
          <a:xfrm>
            <a:off x="787400" y="925162"/>
            <a:ext cx="107324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2" name="组合 81">
            <a:extLst>
              <a:ext uri="{FF2B5EF4-FFF2-40B4-BE49-F238E27FC236}">
                <a16:creationId xmlns:a16="http://schemas.microsoft.com/office/drawing/2014/main" id="{A27D5C0C-B68C-4820-81BA-CBBF4F1D5A7D}"/>
              </a:ext>
            </a:extLst>
          </p:cNvPr>
          <p:cNvGrpSpPr/>
          <p:nvPr userDrawn="1"/>
        </p:nvGrpSpPr>
        <p:grpSpPr>
          <a:xfrm>
            <a:off x="9423400" y="188992"/>
            <a:ext cx="2095500" cy="593829"/>
            <a:chOff x="3403600" y="2336027"/>
            <a:chExt cx="3253406" cy="921959"/>
          </a:xfrm>
          <a:solidFill>
            <a:srgbClr val="51247A"/>
          </a:solidFill>
        </p:grpSpPr>
        <p:sp>
          <p:nvSpPr>
            <p:cNvPr id="83" name="Freeform 6">
              <a:extLst>
                <a:ext uri="{FF2B5EF4-FFF2-40B4-BE49-F238E27FC236}">
                  <a16:creationId xmlns:a16="http://schemas.microsoft.com/office/drawing/2014/main" id="{112235AA-3394-44FD-8393-ADE461C6401A}"/>
                </a:ext>
              </a:extLst>
            </p:cNvPr>
            <p:cNvSpPr>
              <a:spLocks noEditPoints="1"/>
            </p:cNvSpPr>
            <p:nvPr userDrawn="1"/>
          </p:nvSpPr>
          <p:spPr bwMode="auto">
            <a:xfrm>
              <a:off x="6470015" y="2766500"/>
              <a:ext cx="186991" cy="192075"/>
            </a:xfrm>
            <a:custGeom>
              <a:avLst/>
              <a:gdLst>
                <a:gd name="T0" fmla="*/ 330 w 330"/>
                <a:gd name="T1" fmla="*/ 194 h 340"/>
                <a:gd name="T2" fmla="*/ 321 w 330"/>
                <a:gd name="T3" fmla="*/ 228 h 340"/>
                <a:gd name="T4" fmla="*/ 172 w 330"/>
                <a:gd name="T5" fmla="*/ 337 h 340"/>
                <a:gd name="T6" fmla="*/ 14 w 330"/>
                <a:gd name="T7" fmla="*/ 337 h 340"/>
                <a:gd name="T8" fmla="*/ 0 w 330"/>
                <a:gd name="T9" fmla="*/ 334 h 340"/>
                <a:gd name="T10" fmla="*/ 11 w 330"/>
                <a:gd name="T11" fmla="*/ 326 h 340"/>
                <a:gd name="T12" fmla="*/ 35 w 330"/>
                <a:gd name="T13" fmla="*/ 296 h 340"/>
                <a:gd name="T14" fmla="*/ 35 w 330"/>
                <a:gd name="T15" fmla="*/ 288 h 340"/>
                <a:gd name="T16" fmla="*/ 35 w 330"/>
                <a:gd name="T17" fmla="*/ 50 h 340"/>
                <a:gd name="T18" fmla="*/ 34 w 330"/>
                <a:gd name="T19" fmla="*/ 38 h 340"/>
                <a:gd name="T20" fmla="*/ 15 w 330"/>
                <a:gd name="T21" fmla="*/ 13 h 340"/>
                <a:gd name="T22" fmla="*/ 0 w 330"/>
                <a:gd name="T23" fmla="*/ 6 h 340"/>
                <a:gd name="T24" fmla="*/ 13 w 330"/>
                <a:gd name="T25" fmla="*/ 2 h 340"/>
                <a:gd name="T26" fmla="*/ 167 w 330"/>
                <a:gd name="T27" fmla="*/ 2 h 340"/>
                <a:gd name="T28" fmla="*/ 275 w 330"/>
                <a:gd name="T29" fmla="*/ 38 h 340"/>
                <a:gd name="T30" fmla="*/ 327 w 330"/>
                <a:gd name="T31" fmla="*/ 125 h 340"/>
                <a:gd name="T32" fmla="*/ 330 w 330"/>
                <a:gd name="T33" fmla="*/ 134 h 340"/>
                <a:gd name="T34" fmla="*/ 330 w 330"/>
                <a:gd name="T35" fmla="*/ 194 h 340"/>
                <a:gd name="T36" fmla="*/ 100 w 330"/>
                <a:gd name="T37" fmla="*/ 27 h 340"/>
                <a:gd name="T38" fmla="*/ 100 w 330"/>
                <a:gd name="T39" fmla="*/ 308 h 340"/>
                <a:gd name="T40" fmla="*/ 111 w 330"/>
                <a:gd name="T41" fmla="*/ 312 h 340"/>
                <a:gd name="T42" fmla="*/ 218 w 330"/>
                <a:gd name="T43" fmla="*/ 291 h 340"/>
                <a:gd name="T44" fmla="*/ 275 w 330"/>
                <a:gd name="T45" fmla="*/ 206 h 340"/>
                <a:gd name="T46" fmla="*/ 254 w 330"/>
                <a:gd name="T47" fmla="*/ 77 h 340"/>
                <a:gd name="T48" fmla="*/ 104 w 330"/>
                <a:gd name="T49" fmla="*/ 24 h 340"/>
                <a:gd name="T50" fmla="*/ 100 w 330"/>
                <a:gd name="T51" fmla="*/ 2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0" h="340">
                  <a:moveTo>
                    <a:pt x="330" y="194"/>
                  </a:moveTo>
                  <a:cubicBezTo>
                    <a:pt x="327" y="205"/>
                    <a:pt x="325" y="217"/>
                    <a:pt x="321" y="228"/>
                  </a:cubicBezTo>
                  <a:cubicBezTo>
                    <a:pt x="294" y="296"/>
                    <a:pt x="242" y="332"/>
                    <a:pt x="172" y="337"/>
                  </a:cubicBezTo>
                  <a:cubicBezTo>
                    <a:pt x="119" y="340"/>
                    <a:pt x="67" y="337"/>
                    <a:pt x="14" y="337"/>
                  </a:cubicBezTo>
                  <a:cubicBezTo>
                    <a:pt x="10" y="337"/>
                    <a:pt x="7" y="335"/>
                    <a:pt x="0" y="334"/>
                  </a:cubicBezTo>
                  <a:cubicBezTo>
                    <a:pt x="6" y="330"/>
                    <a:pt x="8" y="327"/>
                    <a:pt x="11" y="326"/>
                  </a:cubicBezTo>
                  <a:cubicBezTo>
                    <a:pt x="28" y="320"/>
                    <a:pt x="33" y="314"/>
                    <a:pt x="35" y="296"/>
                  </a:cubicBezTo>
                  <a:cubicBezTo>
                    <a:pt x="35" y="293"/>
                    <a:pt x="35" y="291"/>
                    <a:pt x="35" y="288"/>
                  </a:cubicBezTo>
                  <a:cubicBezTo>
                    <a:pt x="35" y="209"/>
                    <a:pt x="35" y="129"/>
                    <a:pt x="35" y="50"/>
                  </a:cubicBezTo>
                  <a:cubicBezTo>
                    <a:pt x="35" y="46"/>
                    <a:pt x="35" y="42"/>
                    <a:pt x="34" y="38"/>
                  </a:cubicBezTo>
                  <a:cubicBezTo>
                    <a:pt x="32" y="26"/>
                    <a:pt x="28" y="17"/>
                    <a:pt x="15" y="13"/>
                  </a:cubicBezTo>
                  <a:cubicBezTo>
                    <a:pt x="11" y="12"/>
                    <a:pt x="7" y="9"/>
                    <a:pt x="0" y="6"/>
                  </a:cubicBezTo>
                  <a:cubicBezTo>
                    <a:pt x="6" y="4"/>
                    <a:pt x="10" y="2"/>
                    <a:pt x="13" y="2"/>
                  </a:cubicBezTo>
                  <a:cubicBezTo>
                    <a:pt x="64" y="1"/>
                    <a:pt x="116" y="0"/>
                    <a:pt x="167" y="2"/>
                  </a:cubicBezTo>
                  <a:cubicBezTo>
                    <a:pt x="206" y="3"/>
                    <a:pt x="243" y="13"/>
                    <a:pt x="275" y="38"/>
                  </a:cubicBezTo>
                  <a:cubicBezTo>
                    <a:pt x="303" y="61"/>
                    <a:pt x="321" y="89"/>
                    <a:pt x="327" y="125"/>
                  </a:cubicBezTo>
                  <a:cubicBezTo>
                    <a:pt x="327" y="128"/>
                    <a:pt x="329" y="131"/>
                    <a:pt x="330" y="134"/>
                  </a:cubicBezTo>
                  <a:cubicBezTo>
                    <a:pt x="330" y="154"/>
                    <a:pt x="330" y="174"/>
                    <a:pt x="330" y="194"/>
                  </a:cubicBezTo>
                  <a:close/>
                  <a:moveTo>
                    <a:pt x="100" y="27"/>
                  </a:moveTo>
                  <a:cubicBezTo>
                    <a:pt x="100" y="120"/>
                    <a:pt x="100" y="214"/>
                    <a:pt x="100" y="308"/>
                  </a:cubicBezTo>
                  <a:cubicBezTo>
                    <a:pt x="104" y="310"/>
                    <a:pt x="107" y="312"/>
                    <a:pt x="111" y="312"/>
                  </a:cubicBezTo>
                  <a:cubicBezTo>
                    <a:pt x="149" y="316"/>
                    <a:pt x="185" y="311"/>
                    <a:pt x="218" y="291"/>
                  </a:cubicBezTo>
                  <a:cubicBezTo>
                    <a:pt x="251" y="272"/>
                    <a:pt x="268" y="242"/>
                    <a:pt x="275" y="206"/>
                  </a:cubicBezTo>
                  <a:cubicBezTo>
                    <a:pt x="284" y="160"/>
                    <a:pt x="279" y="117"/>
                    <a:pt x="254" y="77"/>
                  </a:cubicBezTo>
                  <a:cubicBezTo>
                    <a:pt x="223" y="29"/>
                    <a:pt x="162" y="13"/>
                    <a:pt x="104" y="24"/>
                  </a:cubicBezTo>
                  <a:cubicBezTo>
                    <a:pt x="102" y="24"/>
                    <a:pt x="101" y="26"/>
                    <a:pt x="10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7">
              <a:extLst>
                <a:ext uri="{FF2B5EF4-FFF2-40B4-BE49-F238E27FC236}">
                  <a16:creationId xmlns:a16="http://schemas.microsoft.com/office/drawing/2014/main" id="{EF747B08-6FE5-4E44-92E6-2AFC24678984}"/>
                </a:ext>
              </a:extLst>
            </p:cNvPr>
            <p:cNvSpPr>
              <a:spLocks/>
            </p:cNvSpPr>
            <p:nvPr userDrawn="1"/>
          </p:nvSpPr>
          <p:spPr bwMode="auto">
            <a:xfrm>
              <a:off x="6472840" y="2413422"/>
              <a:ext cx="184166" cy="193770"/>
            </a:xfrm>
            <a:custGeom>
              <a:avLst/>
              <a:gdLst>
                <a:gd name="T0" fmla="*/ 325 w 325"/>
                <a:gd name="T1" fmla="*/ 14 h 342"/>
                <a:gd name="T2" fmla="*/ 284 w 325"/>
                <a:gd name="T3" fmla="*/ 49 h 342"/>
                <a:gd name="T4" fmla="*/ 203 w 325"/>
                <a:gd name="T5" fmla="*/ 187 h 342"/>
                <a:gd name="T6" fmla="*/ 198 w 325"/>
                <a:gd name="T7" fmla="*/ 210 h 342"/>
                <a:gd name="T8" fmla="*/ 198 w 325"/>
                <a:gd name="T9" fmla="*/ 288 h 342"/>
                <a:gd name="T10" fmla="*/ 233 w 325"/>
                <a:gd name="T11" fmla="*/ 333 h 342"/>
                <a:gd name="T12" fmla="*/ 226 w 325"/>
                <a:gd name="T13" fmla="*/ 341 h 342"/>
                <a:gd name="T14" fmla="*/ 216 w 325"/>
                <a:gd name="T15" fmla="*/ 341 h 342"/>
                <a:gd name="T16" fmla="*/ 106 w 325"/>
                <a:gd name="T17" fmla="*/ 341 h 342"/>
                <a:gd name="T18" fmla="*/ 114 w 325"/>
                <a:gd name="T19" fmla="*/ 330 h 342"/>
                <a:gd name="T20" fmla="*/ 140 w 325"/>
                <a:gd name="T21" fmla="*/ 294 h 342"/>
                <a:gd name="T22" fmla="*/ 140 w 325"/>
                <a:gd name="T23" fmla="*/ 212 h 342"/>
                <a:gd name="T24" fmla="*/ 133 w 325"/>
                <a:gd name="T25" fmla="*/ 188 h 342"/>
                <a:gd name="T26" fmla="*/ 36 w 325"/>
                <a:gd name="T27" fmla="*/ 39 h 342"/>
                <a:gd name="T28" fmla="*/ 10 w 325"/>
                <a:gd name="T29" fmla="*/ 16 h 342"/>
                <a:gd name="T30" fmla="*/ 0 w 325"/>
                <a:gd name="T31" fmla="*/ 7 h 342"/>
                <a:gd name="T32" fmla="*/ 115 w 325"/>
                <a:gd name="T33" fmla="*/ 3 h 342"/>
                <a:gd name="T34" fmla="*/ 122 w 325"/>
                <a:gd name="T35" fmla="*/ 6 h 342"/>
                <a:gd name="T36" fmla="*/ 124 w 325"/>
                <a:gd name="T37" fmla="*/ 11 h 342"/>
                <a:gd name="T38" fmla="*/ 113 w 325"/>
                <a:gd name="T39" fmla="*/ 53 h 342"/>
                <a:gd name="T40" fmla="*/ 174 w 325"/>
                <a:gd name="T41" fmla="*/ 147 h 342"/>
                <a:gd name="T42" fmla="*/ 187 w 325"/>
                <a:gd name="T43" fmla="*/ 164 h 342"/>
                <a:gd name="T44" fmla="*/ 260 w 325"/>
                <a:gd name="T45" fmla="*/ 40 h 342"/>
                <a:gd name="T46" fmla="*/ 251 w 325"/>
                <a:gd name="T47" fmla="*/ 15 h 342"/>
                <a:gd name="T48" fmla="*/ 242 w 325"/>
                <a:gd name="T49" fmla="*/ 12 h 342"/>
                <a:gd name="T50" fmla="*/ 255 w 325"/>
                <a:gd name="T51" fmla="*/ 3 h 342"/>
                <a:gd name="T52" fmla="*/ 325 w 325"/>
                <a:gd name="T53" fmla="*/ 2 h 342"/>
                <a:gd name="T54" fmla="*/ 325 w 325"/>
                <a:gd name="T55" fmla="*/ 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 h="342">
                  <a:moveTo>
                    <a:pt x="325" y="14"/>
                  </a:moveTo>
                  <a:cubicBezTo>
                    <a:pt x="306" y="19"/>
                    <a:pt x="294" y="33"/>
                    <a:pt x="284" y="49"/>
                  </a:cubicBezTo>
                  <a:cubicBezTo>
                    <a:pt x="257" y="95"/>
                    <a:pt x="230" y="141"/>
                    <a:pt x="203" y="187"/>
                  </a:cubicBezTo>
                  <a:cubicBezTo>
                    <a:pt x="200" y="194"/>
                    <a:pt x="198" y="202"/>
                    <a:pt x="198" y="210"/>
                  </a:cubicBezTo>
                  <a:cubicBezTo>
                    <a:pt x="197" y="236"/>
                    <a:pt x="198" y="262"/>
                    <a:pt x="198" y="288"/>
                  </a:cubicBezTo>
                  <a:cubicBezTo>
                    <a:pt x="198" y="319"/>
                    <a:pt x="201" y="324"/>
                    <a:pt x="233" y="333"/>
                  </a:cubicBezTo>
                  <a:cubicBezTo>
                    <a:pt x="230" y="336"/>
                    <a:pt x="229" y="339"/>
                    <a:pt x="226" y="341"/>
                  </a:cubicBezTo>
                  <a:cubicBezTo>
                    <a:pt x="224" y="342"/>
                    <a:pt x="220" y="341"/>
                    <a:pt x="216" y="341"/>
                  </a:cubicBezTo>
                  <a:cubicBezTo>
                    <a:pt x="181" y="341"/>
                    <a:pt x="146" y="341"/>
                    <a:pt x="106" y="341"/>
                  </a:cubicBezTo>
                  <a:cubicBezTo>
                    <a:pt x="110" y="335"/>
                    <a:pt x="112" y="331"/>
                    <a:pt x="114" y="330"/>
                  </a:cubicBezTo>
                  <a:cubicBezTo>
                    <a:pt x="137" y="321"/>
                    <a:pt x="140" y="317"/>
                    <a:pt x="140" y="294"/>
                  </a:cubicBezTo>
                  <a:cubicBezTo>
                    <a:pt x="141" y="266"/>
                    <a:pt x="141" y="239"/>
                    <a:pt x="140" y="212"/>
                  </a:cubicBezTo>
                  <a:cubicBezTo>
                    <a:pt x="140" y="204"/>
                    <a:pt x="137" y="195"/>
                    <a:pt x="133" y="188"/>
                  </a:cubicBezTo>
                  <a:cubicBezTo>
                    <a:pt x="101" y="138"/>
                    <a:pt x="68" y="89"/>
                    <a:pt x="36" y="39"/>
                  </a:cubicBezTo>
                  <a:cubicBezTo>
                    <a:pt x="29" y="29"/>
                    <a:pt x="22" y="20"/>
                    <a:pt x="10" y="16"/>
                  </a:cubicBezTo>
                  <a:cubicBezTo>
                    <a:pt x="6" y="15"/>
                    <a:pt x="4" y="11"/>
                    <a:pt x="0" y="7"/>
                  </a:cubicBezTo>
                  <a:cubicBezTo>
                    <a:pt x="14" y="3"/>
                    <a:pt x="92" y="0"/>
                    <a:pt x="115" y="3"/>
                  </a:cubicBezTo>
                  <a:cubicBezTo>
                    <a:pt x="118" y="3"/>
                    <a:pt x="120" y="4"/>
                    <a:pt x="122" y="6"/>
                  </a:cubicBezTo>
                  <a:cubicBezTo>
                    <a:pt x="124" y="6"/>
                    <a:pt x="123" y="9"/>
                    <a:pt x="124" y="11"/>
                  </a:cubicBezTo>
                  <a:cubicBezTo>
                    <a:pt x="96" y="24"/>
                    <a:pt x="95" y="27"/>
                    <a:pt x="113" y="53"/>
                  </a:cubicBezTo>
                  <a:cubicBezTo>
                    <a:pt x="133" y="84"/>
                    <a:pt x="154" y="116"/>
                    <a:pt x="174" y="147"/>
                  </a:cubicBezTo>
                  <a:cubicBezTo>
                    <a:pt x="178" y="152"/>
                    <a:pt x="182" y="157"/>
                    <a:pt x="187" y="164"/>
                  </a:cubicBezTo>
                  <a:cubicBezTo>
                    <a:pt x="212" y="121"/>
                    <a:pt x="236" y="80"/>
                    <a:pt x="260" y="40"/>
                  </a:cubicBezTo>
                  <a:cubicBezTo>
                    <a:pt x="267" y="27"/>
                    <a:pt x="264" y="21"/>
                    <a:pt x="251" y="15"/>
                  </a:cubicBezTo>
                  <a:cubicBezTo>
                    <a:pt x="248" y="14"/>
                    <a:pt x="245" y="13"/>
                    <a:pt x="242" y="12"/>
                  </a:cubicBezTo>
                  <a:cubicBezTo>
                    <a:pt x="242" y="1"/>
                    <a:pt x="250" y="3"/>
                    <a:pt x="255" y="3"/>
                  </a:cubicBezTo>
                  <a:cubicBezTo>
                    <a:pt x="278" y="2"/>
                    <a:pt x="302" y="2"/>
                    <a:pt x="325" y="2"/>
                  </a:cubicBezTo>
                  <a:cubicBezTo>
                    <a:pt x="325" y="6"/>
                    <a:pt x="325" y="10"/>
                    <a:pt x="3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
              <a:extLst>
                <a:ext uri="{FF2B5EF4-FFF2-40B4-BE49-F238E27FC236}">
                  <a16:creationId xmlns:a16="http://schemas.microsoft.com/office/drawing/2014/main" id="{6CA1E649-A898-4E6B-A77C-648C528353D2}"/>
                </a:ext>
              </a:extLst>
            </p:cNvPr>
            <p:cNvSpPr>
              <a:spLocks noEditPoints="1"/>
            </p:cNvSpPr>
            <p:nvPr userDrawn="1"/>
          </p:nvSpPr>
          <p:spPr bwMode="auto">
            <a:xfrm>
              <a:off x="3403600" y="2872142"/>
              <a:ext cx="808409" cy="385844"/>
            </a:xfrm>
            <a:custGeom>
              <a:avLst/>
              <a:gdLst>
                <a:gd name="T0" fmla="*/ 319 w 1428"/>
                <a:gd name="T1" fmla="*/ 515 h 682"/>
                <a:gd name="T2" fmla="*/ 162 w 1428"/>
                <a:gd name="T3" fmla="*/ 418 h 682"/>
                <a:gd name="T4" fmla="*/ 141 w 1428"/>
                <a:gd name="T5" fmla="*/ 334 h 682"/>
                <a:gd name="T6" fmla="*/ 16 w 1428"/>
                <a:gd name="T7" fmla="*/ 221 h 682"/>
                <a:gd name="T8" fmla="*/ 1 w 1428"/>
                <a:gd name="T9" fmla="*/ 25 h 682"/>
                <a:gd name="T10" fmla="*/ 17 w 1428"/>
                <a:gd name="T11" fmla="*/ 4 h 682"/>
                <a:gd name="T12" fmla="*/ 169 w 1428"/>
                <a:gd name="T13" fmla="*/ 17 h 682"/>
                <a:gd name="T14" fmla="*/ 317 w 1428"/>
                <a:gd name="T15" fmla="*/ 228 h 682"/>
                <a:gd name="T16" fmla="*/ 652 w 1428"/>
                <a:gd name="T17" fmla="*/ 352 h 682"/>
                <a:gd name="T18" fmla="*/ 774 w 1428"/>
                <a:gd name="T19" fmla="*/ 475 h 682"/>
                <a:gd name="T20" fmla="*/ 812 w 1428"/>
                <a:gd name="T21" fmla="*/ 343 h 682"/>
                <a:gd name="T22" fmla="*/ 1144 w 1428"/>
                <a:gd name="T23" fmla="*/ 198 h 682"/>
                <a:gd name="T24" fmla="*/ 1306 w 1428"/>
                <a:gd name="T25" fmla="*/ 3 h 682"/>
                <a:gd name="T26" fmla="*/ 1426 w 1428"/>
                <a:gd name="T27" fmla="*/ 5 h 682"/>
                <a:gd name="T28" fmla="*/ 1427 w 1428"/>
                <a:gd name="T29" fmla="*/ 191 h 682"/>
                <a:gd name="T30" fmla="*/ 1287 w 1428"/>
                <a:gd name="T31" fmla="*/ 320 h 682"/>
                <a:gd name="T32" fmla="*/ 1255 w 1428"/>
                <a:gd name="T33" fmla="*/ 426 h 682"/>
                <a:gd name="T34" fmla="*/ 1111 w 1428"/>
                <a:gd name="T35" fmla="*/ 515 h 682"/>
                <a:gd name="T36" fmla="*/ 1109 w 1428"/>
                <a:gd name="T37" fmla="*/ 425 h 682"/>
                <a:gd name="T38" fmla="*/ 972 w 1428"/>
                <a:gd name="T39" fmla="*/ 612 h 682"/>
                <a:gd name="T40" fmla="*/ 456 w 1428"/>
                <a:gd name="T41" fmla="*/ 479 h 682"/>
                <a:gd name="T42" fmla="*/ 494 w 1428"/>
                <a:gd name="T43" fmla="*/ 589 h 682"/>
                <a:gd name="T44" fmla="*/ 691 w 1428"/>
                <a:gd name="T45" fmla="*/ 626 h 682"/>
                <a:gd name="T46" fmla="*/ 920 w 1428"/>
                <a:gd name="T47" fmla="*/ 595 h 682"/>
                <a:gd name="T48" fmla="*/ 935 w 1428"/>
                <a:gd name="T49" fmla="*/ 503 h 682"/>
                <a:gd name="T50" fmla="*/ 494 w 1428"/>
                <a:gd name="T51" fmla="*/ 488 h 682"/>
                <a:gd name="T52" fmla="*/ 37 w 1428"/>
                <a:gd name="T53" fmla="*/ 64 h 682"/>
                <a:gd name="T54" fmla="*/ 50 w 1428"/>
                <a:gd name="T55" fmla="*/ 201 h 682"/>
                <a:gd name="T56" fmla="*/ 473 w 1428"/>
                <a:gd name="T57" fmla="*/ 444 h 682"/>
                <a:gd name="T58" fmla="*/ 588 w 1428"/>
                <a:gd name="T59" fmla="*/ 388 h 682"/>
                <a:gd name="T60" fmla="*/ 37 w 1428"/>
                <a:gd name="T61" fmla="*/ 64 h 682"/>
                <a:gd name="T62" fmla="*/ 837 w 1428"/>
                <a:gd name="T63" fmla="*/ 387 h 682"/>
                <a:gd name="T64" fmla="*/ 961 w 1428"/>
                <a:gd name="T65" fmla="*/ 441 h 682"/>
                <a:gd name="T66" fmla="*/ 1381 w 1428"/>
                <a:gd name="T67" fmla="*/ 196 h 682"/>
                <a:gd name="T68" fmla="*/ 1391 w 1428"/>
                <a:gd name="T69" fmla="*/ 80 h 682"/>
                <a:gd name="T70" fmla="*/ 828 w 1428"/>
                <a:gd name="T71" fmla="*/ 380 h 682"/>
                <a:gd name="T72" fmla="*/ 1153 w 1428"/>
                <a:gd name="T73" fmla="*/ 447 h 682"/>
                <a:gd name="T74" fmla="*/ 1249 w 1428"/>
                <a:gd name="T75" fmla="*/ 369 h 682"/>
                <a:gd name="T76" fmla="*/ 1145 w 1428"/>
                <a:gd name="T77" fmla="*/ 405 h 682"/>
                <a:gd name="T78" fmla="*/ 178 w 1428"/>
                <a:gd name="T79" fmla="*/ 346 h 682"/>
                <a:gd name="T80" fmla="*/ 264 w 1428"/>
                <a:gd name="T81" fmla="*/ 440 h 682"/>
                <a:gd name="T82" fmla="*/ 281 w 1428"/>
                <a:gd name="T83" fmla="*/ 412 h 682"/>
                <a:gd name="T84" fmla="*/ 186 w 1428"/>
                <a:gd name="T85" fmla="*/ 348 h 682"/>
                <a:gd name="T86" fmla="*/ 1249 w 1428"/>
                <a:gd name="T87" fmla="*/ 101 h 682"/>
                <a:gd name="T88" fmla="*/ 1249 w 1428"/>
                <a:gd name="T89" fmla="*/ 101 h 682"/>
                <a:gd name="T90" fmla="*/ 178 w 1428"/>
                <a:gd name="T91" fmla="*/ 108 h 682"/>
                <a:gd name="T92" fmla="*/ 213 w 1428"/>
                <a:gd name="T93" fmla="*/ 16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8" h="682">
                  <a:moveTo>
                    <a:pt x="319" y="425"/>
                  </a:moveTo>
                  <a:cubicBezTo>
                    <a:pt x="319" y="456"/>
                    <a:pt x="319" y="484"/>
                    <a:pt x="319" y="515"/>
                  </a:cubicBezTo>
                  <a:cubicBezTo>
                    <a:pt x="314" y="513"/>
                    <a:pt x="309" y="512"/>
                    <a:pt x="306" y="510"/>
                  </a:cubicBezTo>
                  <a:cubicBezTo>
                    <a:pt x="258" y="479"/>
                    <a:pt x="210" y="449"/>
                    <a:pt x="162" y="418"/>
                  </a:cubicBezTo>
                  <a:cubicBezTo>
                    <a:pt x="147" y="409"/>
                    <a:pt x="141" y="395"/>
                    <a:pt x="141" y="378"/>
                  </a:cubicBezTo>
                  <a:cubicBezTo>
                    <a:pt x="140" y="364"/>
                    <a:pt x="140" y="349"/>
                    <a:pt x="141" y="334"/>
                  </a:cubicBezTo>
                  <a:cubicBezTo>
                    <a:pt x="142" y="322"/>
                    <a:pt x="137" y="315"/>
                    <a:pt x="127" y="308"/>
                  </a:cubicBezTo>
                  <a:cubicBezTo>
                    <a:pt x="90" y="279"/>
                    <a:pt x="53" y="249"/>
                    <a:pt x="16" y="221"/>
                  </a:cubicBezTo>
                  <a:cubicBezTo>
                    <a:pt x="5" y="212"/>
                    <a:pt x="0" y="203"/>
                    <a:pt x="0" y="189"/>
                  </a:cubicBezTo>
                  <a:cubicBezTo>
                    <a:pt x="1" y="134"/>
                    <a:pt x="1" y="79"/>
                    <a:pt x="1" y="25"/>
                  </a:cubicBezTo>
                  <a:cubicBezTo>
                    <a:pt x="1" y="19"/>
                    <a:pt x="1" y="13"/>
                    <a:pt x="1" y="6"/>
                  </a:cubicBezTo>
                  <a:cubicBezTo>
                    <a:pt x="7" y="5"/>
                    <a:pt x="12" y="4"/>
                    <a:pt x="17" y="4"/>
                  </a:cubicBezTo>
                  <a:cubicBezTo>
                    <a:pt x="60" y="4"/>
                    <a:pt x="102" y="4"/>
                    <a:pt x="145" y="3"/>
                  </a:cubicBezTo>
                  <a:cubicBezTo>
                    <a:pt x="156" y="3"/>
                    <a:pt x="163" y="7"/>
                    <a:pt x="169" y="17"/>
                  </a:cubicBezTo>
                  <a:cubicBezTo>
                    <a:pt x="207" y="78"/>
                    <a:pt x="247" y="138"/>
                    <a:pt x="285" y="199"/>
                  </a:cubicBezTo>
                  <a:cubicBezTo>
                    <a:pt x="293" y="211"/>
                    <a:pt x="303" y="221"/>
                    <a:pt x="317" y="228"/>
                  </a:cubicBezTo>
                  <a:cubicBezTo>
                    <a:pt x="419" y="283"/>
                    <a:pt x="526" y="326"/>
                    <a:pt x="641" y="349"/>
                  </a:cubicBezTo>
                  <a:cubicBezTo>
                    <a:pt x="644" y="350"/>
                    <a:pt x="647" y="351"/>
                    <a:pt x="652" y="352"/>
                  </a:cubicBezTo>
                  <a:cubicBezTo>
                    <a:pt x="652" y="392"/>
                    <a:pt x="652" y="432"/>
                    <a:pt x="652" y="474"/>
                  </a:cubicBezTo>
                  <a:cubicBezTo>
                    <a:pt x="693" y="481"/>
                    <a:pt x="733" y="480"/>
                    <a:pt x="774" y="475"/>
                  </a:cubicBezTo>
                  <a:cubicBezTo>
                    <a:pt x="774" y="434"/>
                    <a:pt x="774" y="394"/>
                    <a:pt x="774" y="352"/>
                  </a:cubicBezTo>
                  <a:cubicBezTo>
                    <a:pt x="788" y="349"/>
                    <a:pt x="800" y="346"/>
                    <a:pt x="812" y="343"/>
                  </a:cubicBezTo>
                  <a:cubicBezTo>
                    <a:pt x="922" y="319"/>
                    <a:pt x="1025" y="276"/>
                    <a:pt x="1123" y="221"/>
                  </a:cubicBezTo>
                  <a:cubicBezTo>
                    <a:pt x="1132" y="217"/>
                    <a:pt x="1139" y="207"/>
                    <a:pt x="1144" y="198"/>
                  </a:cubicBezTo>
                  <a:cubicBezTo>
                    <a:pt x="1178" y="145"/>
                    <a:pt x="1213" y="92"/>
                    <a:pt x="1244" y="37"/>
                  </a:cubicBezTo>
                  <a:cubicBezTo>
                    <a:pt x="1259" y="12"/>
                    <a:pt x="1275" y="0"/>
                    <a:pt x="1306" y="3"/>
                  </a:cubicBezTo>
                  <a:cubicBezTo>
                    <a:pt x="1339" y="6"/>
                    <a:pt x="1373" y="4"/>
                    <a:pt x="1407" y="4"/>
                  </a:cubicBezTo>
                  <a:cubicBezTo>
                    <a:pt x="1413" y="4"/>
                    <a:pt x="1419" y="4"/>
                    <a:pt x="1426" y="5"/>
                  </a:cubicBezTo>
                  <a:cubicBezTo>
                    <a:pt x="1427" y="11"/>
                    <a:pt x="1427" y="16"/>
                    <a:pt x="1427" y="21"/>
                  </a:cubicBezTo>
                  <a:cubicBezTo>
                    <a:pt x="1427" y="78"/>
                    <a:pt x="1427" y="135"/>
                    <a:pt x="1427" y="191"/>
                  </a:cubicBezTo>
                  <a:cubicBezTo>
                    <a:pt x="1428" y="203"/>
                    <a:pt x="1424" y="211"/>
                    <a:pt x="1414" y="218"/>
                  </a:cubicBezTo>
                  <a:cubicBezTo>
                    <a:pt x="1373" y="251"/>
                    <a:pt x="1331" y="285"/>
                    <a:pt x="1287" y="320"/>
                  </a:cubicBezTo>
                  <a:cubicBezTo>
                    <a:pt x="1287" y="333"/>
                    <a:pt x="1287" y="349"/>
                    <a:pt x="1287" y="365"/>
                  </a:cubicBezTo>
                  <a:cubicBezTo>
                    <a:pt x="1288" y="391"/>
                    <a:pt x="1279" y="411"/>
                    <a:pt x="1255" y="426"/>
                  </a:cubicBezTo>
                  <a:cubicBezTo>
                    <a:pt x="1211" y="451"/>
                    <a:pt x="1169" y="480"/>
                    <a:pt x="1127" y="507"/>
                  </a:cubicBezTo>
                  <a:cubicBezTo>
                    <a:pt x="1122" y="510"/>
                    <a:pt x="1117" y="512"/>
                    <a:pt x="1111" y="515"/>
                  </a:cubicBezTo>
                  <a:cubicBezTo>
                    <a:pt x="1106" y="499"/>
                    <a:pt x="1109" y="484"/>
                    <a:pt x="1109" y="470"/>
                  </a:cubicBezTo>
                  <a:cubicBezTo>
                    <a:pt x="1108" y="455"/>
                    <a:pt x="1109" y="440"/>
                    <a:pt x="1109" y="425"/>
                  </a:cubicBezTo>
                  <a:cubicBezTo>
                    <a:pt x="1063" y="443"/>
                    <a:pt x="1018" y="460"/>
                    <a:pt x="972" y="478"/>
                  </a:cubicBezTo>
                  <a:cubicBezTo>
                    <a:pt x="972" y="523"/>
                    <a:pt x="972" y="568"/>
                    <a:pt x="972" y="612"/>
                  </a:cubicBezTo>
                  <a:cubicBezTo>
                    <a:pt x="851" y="675"/>
                    <a:pt x="602" y="682"/>
                    <a:pt x="456" y="614"/>
                  </a:cubicBezTo>
                  <a:cubicBezTo>
                    <a:pt x="456" y="569"/>
                    <a:pt x="456" y="523"/>
                    <a:pt x="456" y="479"/>
                  </a:cubicBezTo>
                  <a:cubicBezTo>
                    <a:pt x="410" y="461"/>
                    <a:pt x="366" y="443"/>
                    <a:pt x="319" y="425"/>
                  </a:cubicBezTo>
                  <a:close/>
                  <a:moveTo>
                    <a:pt x="494" y="589"/>
                  </a:moveTo>
                  <a:cubicBezTo>
                    <a:pt x="505" y="593"/>
                    <a:pt x="515" y="598"/>
                    <a:pt x="526" y="601"/>
                  </a:cubicBezTo>
                  <a:cubicBezTo>
                    <a:pt x="579" y="618"/>
                    <a:pt x="635" y="624"/>
                    <a:pt x="691" y="626"/>
                  </a:cubicBezTo>
                  <a:cubicBezTo>
                    <a:pt x="735" y="628"/>
                    <a:pt x="780" y="626"/>
                    <a:pt x="824" y="618"/>
                  </a:cubicBezTo>
                  <a:cubicBezTo>
                    <a:pt x="856" y="612"/>
                    <a:pt x="888" y="603"/>
                    <a:pt x="920" y="595"/>
                  </a:cubicBezTo>
                  <a:cubicBezTo>
                    <a:pt x="931" y="592"/>
                    <a:pt x="936" y="586"/>
                    <a:pt x="936" y="573"/>
                  </a:cubicBezTo>
                  <a:cubicBezTo>
                    <a:pt x="935" y="550"/>
                    <a:pt x="935" y="527"/>
                    <a:pt x="935" y="503"/>
                  </a:cubicBezTo>
                  <a:cubicBezTo>
                    <a:pt x="935" y="499"/>
                    <a:pt x="934" y="495"/>
                    <a:pt x="934" y="488"/>
                  </a:cubicBezTo>
                  <a:cubicBezTo>
                    <a:pt x="787" y="526"/>
                    <a:pt x="641" y="524"/>
                    <a:pt x="494" y="488"/>
                  </a:cubicBezTo>
                  <a:cubicBezTo>
                    <a:pt x="494" y="523"/>
                    <a:pt x="494" y="555"/>
                    <a:pt x="494" y="589"/>
                  </a:cubicBezTo>
                  <a:close/>
                  <a:moveTo>
                    <a:pt x="37" y="64"/>
                  </a:moveTo>
                  <a:cubicBezTo>
                    <a:pt x="37" y="102"/>
                    <a:pt x="37" y="136"/>
                    <a:pt x="36" y="171"/>
                  </a:cubicBezTo>
                  <a:cubicBezTo>
                    <a:pt x="36" y="184"/>
                    <a:pt x="40" y="193"/>
                    <a:pt x="50" y="201"/>
                  </a:cubicBezTo>
                  <a:cubicBezTo>
                    <a:pt x="112" y="251"/>
                    <a:pt x="176" y="298"/>
                    <a:pt x="243" y="339"/>
                  </a:cubicBezTo>
                  <a:cubicBezTo>
                    <a:pt x="316" y="384"/>
                    <a:pt x="392" y="420"/>
                    <a:pt x="473" y="444"/>
                  </a:cubicBezTo>
                  <a:cubicBezTo>
                    <a:pt x="484" y="447"/>
                    <a:pt x="492" y="446"/>
                    <a:pt x="501" y="441"/>
                  </a:cubicBezTo>
                  <a:cubicBezTo>
                    <a:pt x="530" y="423"/>
                    <a:pt x="559" y="406"/>
                    <a:pt x="588" y="388"/>
                  </a:cubicBezTo>
                  <a:cubicBezTo>
                    <a:pt x="592" y="386"/>
                    <a:pt x="595" y="383"/>
                    <a:pt x="599" y="380"/>
                  </a:cubicBezTo>
                  <a:cubicBezTo>
                    <a:pt x="385" y="323"/>
                    <a:pt x="194" y="228"/>
                    <a:pt x="37" y="64"/>
                  </a:cubicBezTo>
                  <a:close/>
                  <a:moveTo>
                    <a:pt x="828" y="380"/>
                  </a:moveTo>
                  <a:cubicBezTo>
                    <a:pt x="832" y="383"/>
                    <a:pt x="834" y="385"/>
                    <a:pt x="837" y="387"/>
                  </a:cubicBezTo>
                  <a:cubicBezTo>
                    <a:pt x="865" y="404"/>
                    <a:pt x="894" y="420"/>
                    <a:pt x="921" y="438"/>
                  </a:cubicBezTo>
                  <a:cubicBezTo>
                    <a:pt x="935" y="447"/>
                    <a:pt x="946" y="446"/>
                    <a:pt x="961" y="441"/>
                  </a:cubicBezTo>
                  <a:cubicBezTo>
                    <a:pt x="1071" y="403"/>
                    <a:pt x="1174" y="353"/>
                    <a:pt x="1268" y="285"/>
                  </a:cubicBezTo>
                  <a:cubicBezTo>
                    <a:pt x="1307" y="257"/>
                    <a:pt x="1346" y="229"/>
                    <a:pt x="1381" y="196"/>
                  </a:cubicBezTo>
                  <a:cubicBezTo>
                    <a:pt x="1388" y="188"/>
                    <a:pt x="1392" y="181"/>
                    <a:pt x="1392" y="170"/>
                  </a:cubicBezTo>
                  <a:cubicBezTo>
                    <a:pt x="1391" y="140"/>
                    <a:pt x="1391" y="110"/>
                    <a:pt x="1391" y="80"/>
                  </a:cubicBezTo>
                  <a:cubicBezTo>
                    <a:pt x="1391" y="75"/>
                    <a:pt x="1391" y="71"/>
                    <a:pt x="1391" y="64"/>
                  </a:cubicBezTo>
                  <a:cubicBezTo>
                    <a:pt x="1234" y="228"/>
                    <a:pt x="1042" y="322"/>
                    <a:pt x="828" y="380"/>
                  </a:cubicBezTo>
                  <a:close/>
                  <a:moveTo>
                    <a:pt x="1145" y="450"/>
                  </a:moveTo>
                  <a:cubicBezTo>
                    <a:pt x="1149" y="449"/>
                    <a:pt x="1151" y="448"/>
                    <a:pt x="1153" y="447"/>
                  </a:cubicBezTo>
                  <a:cubicBezTo>
                    <a:pt x="1181" y="430"/>
                    <a:pt x="1208" y="411"/>
                    <a:pt x="1236" y="394"/>
                  </a:cubicBezTo>
                  <a:cubicBezTo>
                    <a:pt x="1246" y="388"/>
                    <a:pt x="1250" y="380"/>
                    <a:pt x="1249" y="369"/>
                  </a:cubicBezTo>
                  <a:cubicBezTo>
                    <a:pt x="1248" y="362"/>
                    <a:pt x="1249" y="355"/>
                    <a:pt x="1249" y="345"/>
                  </a:cubicBezTo>
                  <a:cubicBezTo>
                    <a:pt x="1212" y="366"/>
                    <a:pt x="1179" y="386"/>
                    <a:pt x="1145" y="405"/>
                  </a:cubicBezTo>
                  <a:cubicBezTo>
                    <a:pt x="1145" y="420"/>
                    <a:pt x="1145" y="434"/>
                    <a:pt x="1145" y="450"/>
                  </a:cubicBezTo>
                  <a:close/>
                  <a:moveTo>
                    <a:pt x="178" y="346"/>
                  </a:moveTo>
                  <a:cubicBezTo>
                    <a:pt x="173" y="370"/>
                    <a:pt x="177" y="388"/>
                    <a:pt x="200" y="400"/>
                  </a:cubicBezTo>
                  <a:cubicBezTo>
                    <a:pt x="222" y="412"/>
                    <a:pt x="243" y="427"/>
                    <a:pt x="264" y="440"/>
                  </a:cubicBezTo>
                  <a:cubicBezTo>
                    <a:pt x="268" y="443"/>
                    <a:pt x="274" y="446"/>
                    <a:pt x="281" y="449"/>
                  </a:cubicBezTo>
                  <a:cubicBezTo>
                    <a:pt x="281" y="435"/>
                    <a:pt x="280" y="424"/>
                    <a:pt x="281" y="412"/>
                  </a:cubicBezTo>
                  <a:cubicBezTo>
                    <a:pt x="281" y="405"/>
                    <a:pt x="278" y="402"/>
                    <a:pt x="272" y="398"/>
                  </a:cubicBezTo>
                  <a:cubicBezTo>
                    <a:pt x="243" y="382"/>
                    <a:pt x="215" y="365"/>
                    <a:pt x="186" y="348"/>
                  </a:cubicBezTo>
                  <a:cubicBezTo>
                    <a:pt x="184" y="347"/>
                    <a:pt x="181" y="347"/>
                    <a:pt x="178" y="346"/>
                  </a:cubicBezTo>
                  <a:close/>
                  <a:moveTo>
                    <a:pt x="1249" y="101"/>
                  </a:moveTo>
                  <a:cubicBezTo>
                    <a:pt x="1235" y="124"/>
                    <a:pt x="1222" y="144"/>
                    <a:pt x="1208" y="167"/>
                  </a:cubicBezTo>
                  <a:cubicBezTo>
                    <a:pt x="1258" y="139"/>
                    <a:pt x="1253" y="142"/>
                    <a:pt x="1249" y="101"/>
                  </a:cubicBezTo>
                  <a:close/>
                  <a:moveTo>
                    <a:pt x="213" y="163"/>
                  </a:moveTo>
                  <a:cubicBezTo>
                    <a:pt x="209" y="146"/>
                    <a:pt x="189" y="115"/>
                    <a:pt x="178" y="108"/>
                  </a:cubicBezTo>
                  <a:cubicBezTo>
                    <a:pt x="171" y="130"/>
                    <a:pt x="179" y="146"/>
                    <a:pt x="201" y="155"/>
                  </a:cubicBezTo>
                  <a:cubicBezTo>
                    <a:pt x="205" y="157"/>
                    <a:pt x="208" y="160"/>
                    <a:pt x="21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9">
              <a:extLst>
                <a:ext uri="{FF2B5EF4-FFF2-40B4-BE49-F238E27FC236}">
                  <a16:creationId xmlns:a16="http://schemas.microsoft.com/office/drawing/2014/main" id="{1828C3D4-37A9-47E1-8E3A-4D695674F68A}"/>
                </a:ext>
              </a:extLst>
            </p:cNvPr>
            <p:cNvSpPr>
              <a:spLocks noEditPoints="1"/>
            </p:cNvSpPr>
            <p:nvPr userDrawn="1"/>
          </p:nvSpPr>
          <p:spPr bwMode="auto">
            <a:xfrm>
              <a:off x="3494553" y="2336027"/>
              <a:ext cx="628762" cy="716891"/>
            </a:xfrm>
            <a:custGeom>
              <a:avLst/>
              <a:gdLst>
                <a:gd name="T0" fmla="*/ 0 w 1111"/>
                <a:gd name="T1" fmla="*/ 0 h 1267"/>
                <a:gd name="T2" fmla="*/ 1108 w 1111"/>
                <a:gd name="T3" fmla="*/ 0 h 1267"/>
                <a:gd name="T4" fmla="*/ 1110 w 1111"/>
                <a:gd name="T5" fmla="*/ 14 h 1267"/>
                <a:gd name="T6" fmla="*/ 1110 w 1111"/>
                <a:gd name="T7" fmla="*/ 680 h 1267"/>
                <a:gd name="T8" fmla="*/ 1068 w 1111"/>
                <a:gd name="T9" fmla="*/ 851 h 1267"/>
                <a:gd name="T10" fmla="*/ 834 w 1111"/>
                <a:gd name="T11" fmla="*/ 1134 h 1267"/>
                <a:gd name="T12" fmla="*/ 582 w 1111"/>
                <a:gd name="T13" fmla="*/ 1261 h 1267"/>
                <a:gd name="T14" fmla="*/ 526 w 1111"/>
                <a:gd name="T15" fmla="*/ 1261 h 1267"/>
                <a:gd name="T16" fmla="*/ 210 w 1111"/>
                <a:gd name="T17" fmla="*/ 1080 h 1267"/>
                <a:gd name="T18" fmla="*/ 26 w 1111"/>
                <a:gd name="T19" fmla="*/ 810 h 1267"/>
                <a:gd name="T20" fmla="*/ 0 w 1111"/>
                <a:gd name="T21" fmla="*/ 660 h 1267"/>
                <a:gd name="T22" fmla="*/ 0 w 1111"/>
                <a:gd name="T23" fmla="*/ 26 h 1267"/>
                <a:gd name="T24" fmla="*/ 0 w 1111"/>
                <a:gd name="T25" fmla="*/ 0 h 1267"/>
                <a:gd name="T26" fmla="*/ 38 w 1111"/>
                <a:gd name="T27" fmla="*/ 37 h 1267"/>
                <a:gd name="T28" fmla="*/ 38 w 1111"/>
                <a:gd name="T29" fmla="*/ 63 h 1267"/>
                <a:gd name="T30" fmla="*/ 38 w 1111"/>
                <a:gd name="T31" fmla="*/ 659 h 1267"/>
                <a:gd name="T32" fmla="*/ 66 w 1111"/>
                <a:gd name="T33" fmla="*/ 809 h 1267"/>
                <a:gd name="T34" fmla="*/ 244 w 1111"/>
                <a:gd name="T35" fmla="*/ 1059 h 1267"/>
                <a:gd name="T36" fmla="*/ 533 w 1111"/>
                <a:gd name="T37" fmla="*/ 1224 h 1267"/>
                <a:gd name="T38" fmla="*/ 579 w 1111"/>
                <a:gd name="T39" fmla="*/ 1223 h 1267"/>
                <a:gd name="T40" fmla="*/ 859 w 1111"/>
                <a:gd name="T41" fmla="*/ 1065 h 1267"/>
                <a:gd name="T42" fmla="*/ 1033 w 1111"/>
                <a:gd name="T43" fmla="*/ 837 h 1267"/>
                <a:gd name="T44" fmla="*/ 1071 w 1111"/>
                <a:gd name="T45" fmla="*/ 673 h 1267"/>
                <a:gd name="T46" fmla="*/ 1072 w 1111"/>
                <a:gd name="T47" fmla="*/ 55 h 1267"/>
                <a:gd name="T48" fmla="*/ 1070 w 1111"/>
                <a:gd name="T49" fmla="*/ 37 h 1267"/>
                <a:gd name="T50" fmla="*/ 38 w 1111"/>
                <a:gd name="T51" fmla="*/ 37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1" h="1267">
                  <a:moveTo>
                    <a:pt x="0" y="0"/>
                  </a:moveTo>
                  <a:cubicBezTo>
                    <a:pt x="371" y="0"/>
                    <a:pt x="739" y="0"/>
                    <a:pt x="1108" y="0"/>
                  </a:cubicBezTo>
                  <a:cubicBezTo>
                    <a:pt x="1109" y="5"/>
                    <a:pt x="1110" y="9"/>
                    <a:pt x="1110" y="14"/>
                  </a:cubicBezTo>
                  <a:cubicBezTo>
                    <a:pt x="1110" y="236"/>
                    <a:pt x="1111" y="458"/>
                    <a:pt x="1110" y="680"/>
                  </a:cubicBezTo>
                  <a:cubicBezTo>
                    <a:pt x="1109" y="739"/>
                    <a:pt x="1092" y="797"/>
                    <a:pt x="1068" y="851"/>
                  </a:cubicBezTo>
                  <a:cubicBezTo>
                    <a:pt x="1017" y="968"/>
                    <a:pt x="935" y="1059"/>
                    <a:pt x="834" y="1134"/>
                  </a:cubicBezTo>
                  <a:cubicBezTo>
                    <a:pt x="758" y="1191"/>
                    <a:pt x="673" y="1233"/>
                    <a:pt x="582" y="1261"/>
                  </a:cubicBezTo>
                  <a:cubicBezTo>
                    <a:pt x="563" y="1267"/>
                    <a:pt x="545" y="1267"/>
                    <a:pt x="526" y="1261"/>
                  </a:cubicBezTo>
                  <a:cubicBezTo>
                    <a:pt x="407" y="1223"/>
                    <a:pt x="301" y="1164"/>
                    <a:pt x="210" y="1080"/>
                  </a:cubicBezTo>
                  <a:cubicBezTo>
                    <a:pt x="127" y="1005"/>
                    <a:pt x="63" y="917"/>
                    <a:pt x="26" y="810"/>
                  </a:cubicBezTo>
                  <a:cubicBezTo>
                    <a:pt x="9" y="761"/>
                    <a:pt x="0" y="711"/>
                    <a:pt x="0" y="660"/>
                  </a:cubicBezTo>
                  <a:cubicBezTo>
                    <a:pt x="0" y="448"/>
                    <a:pt x="0" y="237"/>
                    <a:pt x="0" y="26"/>
                  </a:cubicBezTo>
                  <a:cubicBezTo>
                    <a:pt x="0" y="18"/>
                    <a:pt x="0" y="10"/>
                    <a:pt x="0" y="0"/>
                  </a:cubicBezTo>
                  <a:close/>
                  <a:moveTo>
                    <a:pt x="38" y="37"/>
                  </a:moveTo>
                  <a:cubicBezTo>
                    <a:pt x="38" y="46"/>
                    <a:pt x="38" y="55"/>
                    <a:pt x="38" y="63"/>
                  </a:cubicBezTo>
                  <a:cubicBezTo>
                    <a:pt x="38" y="262"/>
                    <a:pt x="39" y="461"/>
                    <a:pt x="38" y="659"/>
                  </a:cubicBezTo>
                  <a:cubicBezTo>
                    <a:pt x="38" y="711"/>
                    <a:pt x="48" y="761"/>
                    <a:pt x="66" y="809"/>
                  </a:cubicBezTo>
                  <a:cubicBezTo>
                    <a:pt x="103" y="908"/>
                    <a:pt x="165" y="989"/>
                    <a:pt x="244" y="1059"/>
                  </a:cubicBezTo>
                  <a:cubicBezTo>
                    <a:pt x="329" y="1134"/>
                    <a:pt x="426" y="1187"/>
                    <a:pt x="533" y="1224"/>
                  </a:cubicBezTo>
                  <a:cubicBezTo>
                    <a:pt x="549" y="1229"/>
                    <a:pt x="564" y="1229"/>
                    <a:pt x="579" y="1223"/>
                  </a:cubicBezTo>
                  <a:cubicBezTo>
                    <a:pt x="682" y="1188"/>
                    <a:pt x="776" y="1137"/>
                    <a:pt x="859" y="1065"/>
                  </a:cubicBezTo>
                  <a:cubicBezTo>
                    <a:pt x="933" y="1001"/>
                    <a:pt x="993" y="927"/>
                    <a:pt x="1033" y="837"/>
                  </a:cubicBezTo>
                  <a:cubicBezTo>
                    <a:pt x="1055" y="784"/>
                    <a:pt x="1071" y="730"/>
                    <a:pt x="1071" y="673"/>
                  </a:cubicBezTo>
                  <a:cubicBezTo>
                    <a:pt x="1072" y="467"/>
                    <a:pt x="1072" y="261"/>
                    <a:pt x="1072" y="55"/>
                  </a:cubicBezTo>
                  <a:cubicBezTo>
                    <a:pt x="1072" y="49"/>
                    <a:pt x="1071" y="43"/>
                    <a:pt x="1070" y="37"/>
                  </a:cubicBezTo>
                  <a:cubicBezTo>
                    <a:pt x="726" y="37"/>
                    <a:pt x="383" y="37"/>
                    <a:pt x="3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0">
              <a:extLst>
                <a:ext uri="{FF2B5EF4-FFF2-40B4-BE49-F238E27FC236}">
                  <a16:creationId xmlns:a16="http://schemas.microsoft.com/office/drawing/2014/main" id="{EDE7B678-E5FC-4AD1-9D2B-4EC140A4E5AC}"/>
                </a:ext>
              </a:extLst>
            </p:cNvPr>
            <p:cNvSpPr>
              <a:spLocks noEditPoints="1"/>
            </p:cNvSpPr>
            <p:nvPr userDrawn="1"/>
          </p:nvSpPr>
          <p:spPr bwMode="auto">
            <a:xfrm>
              <a:off x="4787103" y="2704924"/>
              <a:ext cx="233879" cy="309015"/>
            </a:xfrm>
            <a:custGeom>
              <a:avLst/>
              <a:gdLst>
                <a:gd name="T0" fmla="*/ 275 w 414"/>
                <a:gd name="T1" fmla="*/ 443 h 546"/>
                <a:gd name="T2" fmla="*/ 385 w 414"/>
                <a:gd name="T3" fmla="*/ 528 h 546"/>
                <a:gd name="T4" fmla="*/ 404 w 414"/>
                <a:gd name="T5" fmla="*/ 531 h 546"/>
                <a:gd name="T6" fmla="*/ 414 w 414"/>
                <a:gd name="T7" fmla="*/ 540 h 546"/>
                <a:gd name="T8" fmla="*/ 365 w 414"/>
                <a:gd name="T9" fmla="*/ 542 h 546"/>
                <a:gd name="T10" fmla="*/ 188 w 414"/>
                <a:gd name="T11" fmla="*/ 470 h 546"/>
                <a:gd name="T12" fmla="*/ 175 w 414"/>
                <a:gd name="T13" fmla="*/ 457 h 546"/>
                <a:gd name="T14" fmla="*/ 155 w 414"/>
                <a:gd name="T15" fmla="*/ 446 h 546"/>
                <a:gd name="T16" fmla="*/ 7 w 414"/>
                <a:gd name="T17" fmla="*/ 274 h 546"/>
                <a:gd name="T18" fmla="*/ 20 w 414"/>
                <a:gd name="T19" fmla="*/ 144 h 546"/>
                <a:gd name="T20" fmla="*/ 251 w 414"/>
                <a:gd name="T21" fmla="*/ 24 h 546"/>
                <a:gd name="T22" fmla="*/ 409 w 414"/>
                <a:gd name="T23" fmla="*/ 222 h 546"/>
                <a:gd name="T24" fmla="*/ 377 w 414"/>
                <a:gd name="T25" fmla="*/ 360 h 546"/>
                <a:gd name="T26" fmla="*/ 287 w 414"/>
                <a:gd name="T27" fmla="*/ 436 h 546"/>
                <a:gd name="T28" fmla="*/ 280 w 414"/>
                <a:gd name="T29" fmla="*/ 439 h 546"/>
                <a:gd name="T30" fmla="*/ 275 w 414"/>
                <a:gd name="T31" fmla="*/ 443 h 546"/>
                <a:gd name="T32" fmla="*/ 83 w 414"/>
                <a:gd name="T33" fmla="*/ 234 h 546"/>
                <a:gd name="T34" fmla="*/ 112 w 414"/>
                <a:gd name="T35" fmla="*/ 364 h 546"/>
                <a:gd name="T36" fmla="*/ 260 w 414"/>
                <a:gd name="T37" fmla="*/ 407 h 546"/>
                <a:gd name="T38" fmla="*/ 312 w 414"/>
                <a:gd name="T39" fmla="*/ 341 h 546"/>
                <a:gd name="T40" fmla="*/ 326 w 414"/>
                <a:gd name="T41" fmla="*/ 178 h 546"/>
                <a:gd name="T42" fmla="*/ 284 w 414"/>
                <a:gd name="T43" fmla="*/ 83 h 546"/>
                <a:gd name="T44" fmla="*/ 174 w 414"/>
                <a:gd name="T45" fmla="*/ 52 h 546"/>
                <a:gd name="T46" fmla="*/ 102 w 414"/>
                <a:gd name="T47" fmla="*/ 125 h 546"/>
                <a:gd name="T48" fmla="*/ 83 w 414"/>
                <a:gd name="T49" fmla="*/ 234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4" h="546">
                  <a:moveTo>
                    <a:pt x="275" y="443"/>
                  </a:moveTo>
                  <a:cubicBezTo>
                    <a:pt x="300" y="488"/>
                    <a:pt x="336" y="516"/>
                    <a:pt x="385" y="528"/>
                  </a:cubicBezTo>
                  <a:cubicBezTo>
                    <a:pt x="391" y="529"/>
                    <a:pt x="398" y="529"/>
                    <a:pt x="404" y="531"/>
                  </a:cubicBezTo>
                  <a:cubicBezTo>
                    <a:pt x="407" y="532"/>
                    <a:pt x="409" y="536"/>
                    <a:pt x="414" y="540"/>
                  </a:cubicBezTo>
                  <a:cubicBezTo>
                    <a:pt x="396" y="546"/>
                    <a:pt x="380" y="544"/>
                    <a:pt x="365" y="542"/>
                  </a:cubicBezTo>
                  <a:cubicBezTo>
                    <a:pt x="299" y="536"/>
                    <a:pt x="240" y="512"/>
                    <a:pt x="188" y="470"/>
                  </a:cubicBezTo>
                  <a:cubicBezTo>
                    <a:pt x="184" y="466"/>
                    <a:pt x="180" y="461"/>
                    <a:pt x="175" y="457"/>
                  </a:cubicBezTo>
                  <a:cubicBezTo>
                    <a:pt x="169" y="453"/>
                    <a:pt x="162" y="448"/>
                    <a:pt x="155" y="446"/>
                  </a:cubicBezTo>
                  <a:cubicBezTo>
                    <a:pt x="68" y="421"/>
                    <a:pt x="22" y="361"/>
                    <a:pt x="7" y="274"/>
                  </a:cubicBezTo>
                  <a:cubicBezTo>
                    <a:pt x="0" y="229"/>
                    <a:pt x="4" y="186"/>
                    <a:pt x="20" y="144"/>
                  </a:cubicBezTo>
                  <a:cubicBezTo>
                    <a:pt x="56" y="50"/>
                    <a:pt x="153" y="0"/>
                    <a:pt x="251" y="24"/>
                  </a:cubicBezTo>
                  <a:cubicBezTo>
                    <a:pt x="351" y="49"/>
                    <a:pt x="404" y="122"/>
                    <a:pt x="409" y="222"/>
                  </a:cubicBezTo>
                  <a:cubicBezTo>
                    <a:pt x="411" y="271"/>
                    <a:pt x="403" y="317"/>
                    <a:pt x="377" y="360"/>
                  </a:cubicBezTo>
                  <a:cubicBezTo>
                    <a:pt x="356" y="395"/>
                    <a:pt x="326" y="420"/>
                    <a:pt x="287" y="436"/>
                  </a:cubicBezTo>
                  <a:cubicBezTo>
                    <a:pt x="285" y="437"/>
                    <a:pt x="283" y="438"/>
                    <a:pt x="280" y="439"/>
                  </a:cubicBezTo>
                  <a:cubicBezTo>
                    <a:pt x="279" y="440"/>
                    <a:pt x="278" y="441"/>
                    <a:pt x="275" y="443"/>
                  </a:cubicBezTo>
                  <a:close/>
                  <a:moveTo>
                    <a:pt x="83" y="234"/>
                  </a:moveTo>
                  <a:cubicBezTo>
                    <a:pt x="81" y="290"/>
                    <a:pt x="95" y="333"/>
                    <a:pt x="112" y="364"/>
                  </a:cubicBezTo>
                  <a:cubicBezTo>
                    <a:pt x="143" y="420"/>
                    <a:pt x="208" y="439"/>
                    <a:pt x="260" y="407"/>
                  </a:cubicBezTo>
                  <a:cubicBezTo>
                    <a:pt x="285" y="392"/>
                    <a:pt x="302" y="368"/>
                    <a:pt x="312" y="341"/>
                  </a:cubicBezTo>
                  <a:cubicBezTo>
                    <a:pt x="333" y="288"/>
                    <a:pt x="336" y="234"/>
                    <a:pt x="326" y="178"/>
                  </a:cubicBezTo>
                  <a:cubicBezTo>
                    <a:pt x="320" y="143"/>
                    <a:pt x="308" y="110"/>
                    <a:pt x="284" y="83"/>
                  </a:cubicBezTo>
                  <a:cubicBezTo>
                    <a:pt x="256" y="51"/>
                    <a:pt x="214" y="37"/>
                    <a:pt x="174" y="52"/>
                  </a:cubicBezTo>
                  <a:cubicBezTo>
                    <a:pt x="138" y="65"/>
                    <a:pt x="116" y="92"/>
                    <a:pt x="102" y="125"/>
                  </a:cubicBezTo>
                  <a:cubicBezTo>
                    <a:pt x="87" y="160"/>
                    <a:pt x="82" y="197"/>
                    <a:pt x="83"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1">
              <a:extLst>
                <a:ext uri="{FF2B5EF4-FFF2-40B4-BE49-F238E27FC236}">
                  <a16:creationId xmlns:a16="http://schemas.microsoft.com/office/drawing/2014/main" id="{C2D81849-6D01-459B-A985-E1D7A72A832C}"/>
                </a:ext>
              </a:extLst>
            </p:cNvPr>
            <p:cNvSpPr>
              <a:spLocks noEditPoints="1"/>
            </p:cNvSpPr>
            <p:nvPr userDrawn="1"/>
          </p:nvSpPr>
          <p:spPr bwMode="auto">
            <a:xfrm>
              <a:off x="4291663" y="2711138"/>
              <a:ext cx="236139" cy="244048"/>
            </a:xfrm>
            <a:custGeom>
              <a:avLst/>
              <a:gdLst>
                <a:gd name="T0" fmla="*/ 207 w 417"/>
                <a:gd name="T1" fmla="*/ 432 h 432"/>
                <a:gd name="T2" fmla="*/ 11 w 417"/>
                <a:gd name="T3" fmla="*/ 263 h 432"/>
                <a:gd name="T4" fmla="*/ 44 w 417"/>
                <a:gd name="T5" fmla="*/ 85 h 432"/>
                <a:gd name="T6" fmla="*/ 209 w 417"/>
                <a:gd name="T7" fmla="*/ 0 h 432"/>
                <a:gd name="T8" fmla="*/ 325 w 417"/>
                <a:gd name="T9" fmla="*/ 36 h 432"/>
                <a:gd name="T10" fmla="*/ 406 w 417"/>
                <a:gd name="T11" fmla="*/ 167 h 432"/>
                <a:gd name="T12" fmla="*/ 383 w 417"/>
                <a:gd name="T13" fmla="*/ 330 h 432"/>
                <a:gd name="T14" fmla="*/ 224 w 417"/>
                <a:gd name="T15" fmla="*/ 431 h 432"/>
                <a:gd name="T16" fmla="*/ 207 w 417"/>
                <a:gd name="T17" fmla="*/ 432 h 432"/>
                <a:gd name="T18" fmla="*/ 332 w 417"/>
                <a:gd name="T19" fmla="*/ 217 h 432"/>
                <a:gd name="T20" fmla="*/ 332 w 417"/>
                <a:gd name="T21" fmla="*/ 188 h 432"/>
                <a:gd name="T22" fmla="*/ 298 w 417"/>
                <a:gd name="T23" fmla="*/ 79 h 432"/>
                <a:gd name="T24" fmla="*/ 140 w 417"/>
                <a:gd name="T25" fmla="*/ 54 h 432"/>
                <a:gd name="T26" fmla="*/ 99 w 417"/>
                <a:gd name="T27" fmla="*/ 117 h 432"/>
                <a:gd name="T28" fmla="*/ 88 w 417"/>
                <a:gd name="T29" fmla="*/ 267 h 432"/>
                <a:gd name="T30" fmla="*/ 131 w 417"/>
                <a:gd name="T31" fmla="*/ 368 h 432"/>
                <a:gd name="T32" fmla="*/ 266 w 417"/>
                <a:gd name="T33" fmla="*/ 386 h 432"/>
                <a:gd name="T34" fmla="*/ 312 w 417"/>
                <a:gd name="T35" fmla="*/ 327 h 432"/>
                <a:gd name="T36" fmla="*/ 332 w 417"/>
                <a:gd name="T37" fmla="*/ 21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7" h="432">
                  <a:moveTo>
                    <a:pt x="207" y="432"/>
                  </a:moveTo>
                  <a:cubicBezTo>
                    <a:pt x="98" y="431"/>
                    <a:pt x="28" y="358"/>
                    <a:pt x="11" y="263"/>
                  </a:cubicBezTo>
                  <a:cubicBezTo>
                    <a:pt x="0" y="200"/>
                    <a:pt x="10" y="140"/>
                    <a:pt x="44" y="85"/>
                  </a:cubicBezTo>
                  <a:cubicBezTo>
                    <a:pt x="82" y="25"/>
                    <a:pt x="140" y="1"/>
                    <a:pt x="209" y="0"/>
                  </a:cubicBezTo>
                  <a:cubicBezTo>
                    <a:pt x="251" y="0"/>
                    <a:pt x="290" y="11"/>
                    <a:pt x="325" y="36"/>
                  </a:cubicBezTo>
                  <a:cubicBezTo>
                    <a:pt x="370" y="69"/>
                    <a:pt x="395" y="114"/>
                    <a:pt x="406" y="167"/>
                  </a:cubicBezTo>
                  <a:cubicBezTo>
                    <a:pt x="417" y="223"/>
                    <a:pt x="411" y="278"/>
                    <a:pt x="383" y="330"/>
                  </a:cubicBezTo>
                  <a:cubicBezTo>
                    <a:pt x="348" y="392"/>
                    <a:pt x="295" y="426"/>
                    <a:pt x="224" y="431"/>
                  </a:cubicBezTo>
                  <a:cubicBezTo>
                    <a:pt x="218" y="432"/>
                    <a:pt x="213" y="432"/>
                    <a:pt x="207" y="432"/>
                  </a:cubicBezTo>
                  <a:close/>
                  <a:moveTo>
                    <a:pt x="332" y="217"/>
                  </a:moveTo>
                  <a:cubicBezTo>
                    <a:pt x="332" y="207"/>
                    <a:pt x="332" y="197"/>
                    <a:pt x="332" y="188"/>
                  </a:cubicBezTo>
                  <a:cubicBezTo>
                    <a:pt x="329" y="149"/>
                    <a:pt x="321" y="112"/>
                    <a:pt x="298" y="79"/>
                  </a:cubicBezTo>
                  <a:cubicBezTo>
                    <a:pt x="261" y="23"/>
                    <a:pt x="191" y="12"/>
                    <a:pt x="140" y="54"/>
                  </a:cubicBezTo>
                  <a:cubicBezTo>
                    <a:pt x="120" y="71"/>
                    <a:pt x="108" y="93"/>
                    <a:pt x="99" y="117"/>
                  </a:cubicBezTo>
                  <a:cubicBezTo>
                    <a:pt x="83" y="166"/>
                    <a:pt x="79" y="216"/>
                    <a:pt x="88" y="267"/>
                  </a:cubicBezTo>
                  <a:cubicBezTo>
                    <a:pt x="94" y="304"/>
                    <a:pt x="106" y="339"/>
                    <a:pt x="131" y="368"/>
                  </a:cubicBezTo>
                  <a:cubicBezTo>
                    <a:pt x="165" y="409"/>
                    <a:pt x="222" y="417"/>
                    <a:pt x="266" y="386"/>
                  </a:cubicBezTo>
                  <a:cubicBezTo>
                    <a:pt x="287" y="371"/>
                    <a:pt x="301" y="350"/>
                    <a:pt x="312" y="327"/>
                  </a:cubicBezTo>
                  <a:cubicBezTo>
                    <a:pt x="327" y="291"/>
                    <a:pt x="334" y="254"/>
                    <a:pt x="332"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2">
              <a:extLst>
                <a:ext uri="{FF2B5EF4-FFF2-40B4-BE49-F238E27FC236}">
                  <a16:creationId xmlns:a16="http://schemas.microsoft.com/office/drawing/2014/main" id="{8510153F-B621-46B1-8330-EF0664BCEF82}"/>
                </a:ext>
              </a:extLst>
            </p:cNvPr>
            <p:cNvSpPr>
              <a:spLocks/>
            </p:cNvSpPr>
            <p:nvPr userDrawn="1"/>
          </p:nvSpPr>
          <p:spPr bwMode="auto">
            <a:xfrm>
              <a:off x="4985956" y="2365968"/>
              <a:ext cx="236139" cy="245743"/>
            </a:xfrm>
            <a:custGeom>
              <a:avLst/>
              <a:gdLst>
                <a:gd name="T0" fmla="*/ 3 w 417"/>
                <a:gd name="T1" fmla="*/ 2 h 434"/>
                <a:gd name="T2" fmla="*/ 154 w 417"/>
                <a:gd name="T3" fmla="*/ 2 h 434"/>
                <a:gd name="T4" fmla="*/ 150 w 417"/>
                <a:gd name="T5" fmla="*/ 15 h 434"/>
                <a:gd name="T6" fmla="*/ 115 w 417"/>
                <a:gd name="T7" fmla="*/ 62 h 434"/>
                <a:gd name="T8" fmla="*/ 115 w 417"/>
                <a:gd name="T9" fmla="*/ 288 h 434"/>
                <a:gd name="T10" fmla="*/ 174 w 417"/>
                <a:gd name="T11" fmla="*/ 385 h 434"/>
                <a:gd name="T12" fmla="*/ 262 w 417"/>
                <a:gd name="T13" fmla="*/ 387 h 434"/>
                <a:gd name="T14" fmla="*/ 337 w 417"/>
                <a:gd name="T15" fmla="*/ 283 h 434"/>
                <a:gd name="T16" fmla="*/ 337 w 417"/>
                <a:gd name="T17" fmla="*/ 52 h 434"/>
                <a:gd name="T18" fmla="*/ 336 w 417"/>
                <a:gd name="T19" fmla="*/ 42 h 434"/>
                <a:gd name="T20" fmla="*/ 308 w 417"/>
                <a:gd name="T21" fmla="*/ 15 h 434"/>
                <a:gd name="T22" fmla="*/ 293 w 417"/>
                <a:gd name="T23" fmla="*/ 5 h 434"/>
                <a:gd name="T24" fmla="*/ 417 w 417"/>
                <a:gd name="T25" fmla="*/ 4 h 434"/>
                <a:gd name="T26" fmla="*/ 409 w 417"/>
                <a:gd name="T27" fmla="*/ 14 h 434"/>
                <a:gd name="T28" fmla="*/ 397 w 417"/>
                <a:gd name="T29" fmla="*/ 15 h 434"/>
                <a:gd name="T30" fmla="*/ 373 w 417"/>
                <a:gd name="T31" fmla="*/ 41 h 434"/>
                <a:gd name="T32" fmla="*/ 373 w 417"/>
                <a:gd name="T33" fmla="*/ 57 h 434"/>
                <a:gd name="T34" fmla="*/ 373 w 417"/>
                <a:gd name="T35" fmla="*/ 279 h 434"/>
                <a:gd name="T36" fmla="*/ 248 w 417"/>
                <a:gd name="T37" fmla="*/ 427 h 434"/>
                <a:gd name="T38" fmla="*/ 122 w 417"/>
                <a:gd name="T39" fmla="*/ 410 h 434"/>
                <a:gd name="T40" fmla="*/ 44 w 417"/>
                <a:gd name="T41" fmla="*/ 285 h 434"/>
                <a:gd name="T42" fmla="*/ 43 w 417"/>
                <a:gd name="T43" fmla="*/ 61 h 434"/>
                <a:gd name="T44" fmla="*/ 27 w 417"/>
                <a:gd name="T45" fmla="*/ 23 h 434"/>
                <a:gd name="T46" fmla="*/ 7 w 417"/>
                <a:gd name="T47" fmla="*/ 14 h 434"/>
                <a:gd name="T48" fmla="*/ 0 w 417"/>
                <a:gd name="T49" fmla="*/ 6 h 434"/>
                <a:gd name="T50" fmla="*/ 3 w 417"/>
                <a:gd name="T51" fmla="*/ 2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7" h="434">
                  <a:moveTo>
                    <a:pt x="3" y="2"/>
                  </a:moveTo>
                  <a:cubicBezTo>
                    <a:pt x="54" y="2"/>
                    <a:pt x="104" y="2"/>
                    <a:pt x="154" y="2"/>
                  </a:cubicBezTo>
                  <a:cubicBezTo>
                    <a:pt x="157" y="9"/>
                    <a:pt x="157" y="12"/>
                    <a:pt x="150" y="15"/>
                  </a:cubicBezTo>
                  <a:cubicBezTo>
                    <a:pt x="121" y="24"/>
                    <a:pt x="115" y="33"/>
                    <a:pt x="115" y="62"/>
                  </a:cubicBezTo>
                  <a:cubicBezTo>
                    <a:pt x="115" y="138"/>
                    <a:pt x="115" y="213"/>
                    <a:pt x="115" y="288"/>
                  </a:cubicBezTo>
                  <a:cubicBezTo>
                    <a:pt x="116" y="332"/>
                    <a:pt x="133" y="366"/>
                    <a:pt x="174" y="385"/>
                  </a:cubicBezTo>
                  <a:cubicBezTo>
                    <a:pt x="202" y="399"/>
                    <a:pt x="232" y="397"/>
                    <a:pt x="262" y="387"/>
                  </a:cubicBezTo>
                  <a:cubicBezTo>
                    <a:pt x="311" y="370"/>
                    <a:pt x="336" y="336"/>
                    <a:pt x="337" y="283"/>
                  </a:cubicBezTo>
                  <a:cubicBezTo>
                    <a:pt x="337" y="206"/>
                    <a:pt x="337" y="129"/>
                    <a:pt x="337" y="52"/>
                  </a:cubicBezTo>
                  <a:cubicBezTo>
                    <a:pt x="337" y="48"/>
                    <a:pt x="337" y="45"/>
                    <a:pt x="336" y="42"/>
                  </a:cubicBezTo>
                  <a:cubicBezTo>
                    <a:pt x="334" y="23"/>
                    <a:pt x="327" y="16"/>
                    <a:pt x="308" y="15"/>
                  </a:cubicBezTo>
                  <a:cubicBezTo>
                    <a:pt x="301" y="14"/>
                    <a:pt x="292" y="17"/>
                    <a:pt x="293" y="5"/>
                  </a:cubicBezTo>
                  <a:cubicBezTo>
                    <a:pt x="307" y="1"/>
                    <a:pt x="393" y="0"/>
                    <a:pt x="417" y="4"/>
                  </a:cubicBezTo>
                  <a:cubicBezTo>
                    <a:pt x="414" y="8"/>
                    <a:pt x="412" y="13"/>
                    <a:pt x="409" y="14"/>
                  </a:cubicBezTo>
                  <a:cubicBezTo>
                    <a:pt x="406" y="16"/>
                    <a:pt x="401" y="14"/>
                    <a:pt x="397" y="15"/>
                  </a:cubicBezTo>
                  <a:cubicBezTo>
                    <a:pt x="382" y="17"/>
                    <a:pt x="374" y="25"/>
                    <a:pt x="373" y="41"/>
                  </a:cubicBezTo>
                  <a:cubicBezTo>
                    <a:pt x="372" y="46"/>
                    <a:pt x="373" y="52"/>
                    <a:pt x="373" y="57"/>
                  </a:cubicBezTo>
                  <a:cubicBezTo>
                    <a:pt x="373" y="131"/>
                    <a:pt x="373" y="205"/>
                    <a:pt x="373" y="279"/>
                  </a:cubicBezTo>
                  <a:cubicBezTo>
                    <a:pt x="373" y="361"/>
                    <a:pt x="329" y="413"/>
                    <a:pt x="248" y="427"/>
                  </a:cubicBezTo>
                  <a:cubicBezTo>
                    <a:pt x="204" y="434"/>
                    <a:pt x="162" y="431"/>
                    <a:pt x="122" y="410"/>
                  </a:cubicBezTo>
                  <a:cubicBezTo>
                    <a:pt x="71" y="384"/>
                    <a:pt x="44" y="342"/>
                    <a:pt x="44" y="285"/>
                  </a:cubicBezTo>
                  <a:cubicBezTo>
                    <a:pt x="43" y="211"/>
                    <a:pt x="43" y="136"/>
                    <a:pt x="43" y="61"/>
                  </a:cubicBezTo>
                  <a:cubicBezTo>
                    <a:pt x="44" y="46"/>
                    <a:pt x="40" y="32"/>
                    <a:pt x="27" y="23"/>
                  </a:cubicBezTo>
                  <a:cubicBezTo>
                    <a:pt x="21" y="19"/>
                    <a:pt x="13" y="18"/>
                    <a:pt x="7" y="14"/>
                  </a:cubicBezTo>
                  <a:cubicBezTo>
                    <a:pt x="4" y="13"/>
                    <a:pt x="2" y="9"/>
                    <a:pt x="0" y="6"/>
                  </a:cubicBezTo>
                  <a:cubicBezTo>
                    <a:pt x="1" y="5"/>
                    <a:pt x="2"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3">
              <a:extLst>
                <a:ext uri="{FF2B5EF4-FFF2-40B4-BE49-F238E27FC236}">
                  <a16:creationId xmlns:a16="http://schemas.microsoft.com/office/drawing/2014/main" id="{C3E7314B-4347-4B01-B4A0-AB6F58A58E80}"/>
                </a:ext>
              </a:extLst>
            </p:cNvPr>
            <p:cNvSpPr>
              <a:spLocks/>
            </p:cNvSpPr>
            <p:nvPr userDrawn="1"/>
          </p:nvSpPr>
          <p:spPr bwMode="auto">
            <a:xfrm>
              <a:off x="4295618" y="2367663"/>
              <a:ext cx="202243" cy="238964"/>
            </a:xfrm>
            <a:custGeom>
              <a:avLst/>
              <a:gdLst>
                <a:gd name="T0" fmla="*/ 269 w 357"/>
                <a:gd name="T1" fmla="*/ 421 h 422"/>
                <a:gd name="T2" fmla="*/ 262 w 357"/>
                <a:gd name="T3" fmla="*/ 422 h 422"/>
                <a:gd name="T4" fmla="*/ 98 w 357"/>
                <a:gd name="T5" fmla="*/ 422 h 422"/>
                <a:gd name="T6" fmla="*/ 87 w 357"/>
                <a:gd name="T7" fmla="*/ 409 h 422"/>
                <a:gd name="T8" fmla="*/ 102 w 357"/>
                <a:gd name="T9" fmla="*/ 408 h 422"/>
                <a:gd name="T10" fmla="*/ 143 w 357"/>
                <a:gd name="T11" fmla="*/ 371 h 422"/>
                <a:gd name="T12" fmla="*/ 143 w 357"/>
                <a:gd name="T13" fmla="*/ 361 h 422"/>
                <a:gd name="T14" fmla="*/ 143 w 357"/>
                <a:gd name="T15" fmla="*/ 51 h 422"/>
                <a:gd name="T16" fmla="*/ 143 w 357"/>
                <a:gd name="T17" fmla="*/ 34 h 422"/>
                <a:gd name="T18" fmla="*/ 104 w 357"/>
                <a:gd name="T19" fmla="*/ 34 h 422"/>
                <a:gd name="T20" fmla="*/ 70 w 357"/>
                <a:gd name="T21" fmla="*/ 34 h 422"/>
                <a:gd name="T22" fmla="*/ 17 w 357"/>
                <a:gd name="T23" fmla="*/ 77 h 422"/>
                <a:gd name="T24" fmla="*/ 12 w 357"/>
                <a:gd name="T25" fmla="*/ 99 h 422"/>
                <a:gd name="T26" fmla="*/ 0 w 357"/>
                <a:gd name="T27" fmla="*/ 105 h 422"/>
                <a:gd name="T28" fmla="*/ 4 w 357"/>
                <a:gd name="T29" fmla="*/ 0 h 422"/>
                <a:gd name="T30" fmla="*/ 353 w 357"/>
                <a:gd name="T31" fmla="*/ 0 h 422"/>
                <a:gd name="T32" fmla="*/ 357 w 357"/>
                <a:gd name="T33" fmla="*/ 102 h 422"/>
                <a:gd name="T34" fmla="*/ 353 w 357"/>
                <a:gd name="T35" fmla="*/ 104 h 422"/>
                <a:gd name="T36" fmla="*/ 345 w 357"/>
                <a:gd name="T37" fmla="*/ 97 h 422"/>
                <a:gd name="T38" fmla="*/ 336 w 357"/>
                <a:gd name="T39" fmla="*/ 64 h 422"/>
                <a:gd name="T40" fmla="*/ 292 w 357"/>
                <a:gd name="T41" fmla="*/ 34 h 422"/>
                <a:gd name="T42" fmla="*/ 217 w 357"/>
                <a:gd name="T43" fmla="*/ 34 h 422"/>
                <a:gd name="T44" fmla="*/ 215 w 357"/>
                <a:gd name="T45" fmla="*/ 53 h 422"/>
                <a:gd name="T46" fmla="*/ 215 w 357"/>
                <a:gd name="T47" fmla="*/ 361 h 422"/>
                <a:gd name="T48" fmla="*/ 241 w 357"/>
                <a:gd name="T49" fmla="*/ 406 h 422"/>
                <a:gd name="T50" fmla="*/ 263 w 357"/>
                <a:gd name="T51" fmla="*/ 408 h 422"/>
                <a:gd name="T52" fmla="*/ 269 w 357"/>
                <a:gd name="T53"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7" h="422">
                  <a:moveTo>
                    <a:pt x="269" y="421"/>
                  </a:moveTo>
                  <a:cubicBezTo>
                    <a:pt x="267" y="421"/>
                    <a:pt x="264" y="422"/>
                    <a:pt x="262" y="422"/>
                  </a:cubicBezTo>
                  <a:cubicBezTo>
                    <a:pt x="207" y="422"/>
                    <a:pt x="153" y="422"/>
                    <a:pt x="98" y="422"/>
                  </a:cubicBezTo>
                  <a:cubicBezTo>
                    <a:pt x="90" y="422"/>
                    <a:pt x="82" y="422"/>
                    <a:pt x="87" y="409"/>
                  </a:cubicBezTo>
                  <a:cubicBezTo>
                    <a:pt x="91" y="409"/>
                    <a:pt x="96" y="408"/>
                    <a:pt x="102" y="408"/>
                  </a:cubicBezTo>
                  <a:cubicBezTo>
                    <a:pt x="126" y="407"/>
                    <a:pt x="140" y="394"/>
                    <a:pt x="143" y="371"/>
                  </a:cubicBezTo>
                  <a:cubicBezTo>
                    <a:pt x="144" y="367"/>
                    <a:pt x="143" y="364"/>
                    <a:pt x="143" y="361"/>
                  </a:cubicBezTo>
                  <a:cubicBezTo>
                    <a:pt x="143" y="257"/>
                    <a:pt x="143" y="154"/>
                    <a:pt x="143" y="51"/>
                  </a:cubicBezTo>
                  <a:cubicBezTo>
                    <a:pt x="143" y="46"/>
                    <a:pt x="143" y="42"/>
                    <a:pt x="143" y="34"/>
                  </a:cubicBezTo>
                  <a:cubicBezTo>
                    <a:pt x="129" y="34"/>
                    <a:pt x="117" y="34"/>
                    <a:pt x="104" y="34"/>
                  </a:cubicBezTo>
                  <a:cubicBezTo>
                    <a:pt x="93" y="34"/>
                    <a:pt x="82" y="34"/>
                    <a:pt x="70" y="34"/>
                  </a:cubicBezTo>
                  <a:cubicBezTo>
                    <a:pt x="41" y="34"/>
                    <a:pt x="23" y="49"/>
                    <a:pt x="17" y="77"/>
                  </a:cubicBezTo>
                  <a:cubicBezTo>
                    <a:pt x="15" y="84"/>
                    <a:pt x="14" y="92"/>
                    <a:pt x="12" y="99"/>
                  </a:cubicBezTo>
                  <a:cubicBezTo>
                    <a:pt x="11" y="101"/>
                    <a:pt x="6" y="102"/>
                    <a:pt x="0" y="105"/>
                  </a:cubicBezTo>
                  <a:cubicBezTo>
                    <a:pt x="1" y="68"/>
                    <a:pt x="3" y="34"/>
                    <a:pt x="4" y="0"/>
                  </a:cubicBezTo>
                  <a:cubicBezTo>
                    <a:pt x="121" y="0"/>
                    <a:pt x="236" y="0"/>
                    <a:pt x="353" y="0"/>
                  </a:cubicBezTo>
                  <a:cubicBezTo>
                    <a:pt x="354" y="34"/>
                    <a:pt x="356" y="68"/>
                    <a:pt x="357" y="102"/>
                  </a:cubicBezTo>
                  <a:cubicBezTo>
                    <a:pt x="356" y="102"/>
                    <a:pt x="354" y="103"/>
                    <a:pt x="353" y="104"/>
                  </a:cubicBezTo>
                  <a:cubicBezTo>
                    <a:pt x="350" y="102"/>
                    <a:pt x="346" y="100"/>
                    <a:pt x="345" y="97"/>
                  </a:cubicBezTo>
                  <a:cubicBezTo>
                    <a:pt x="342" y="86"/>
                    <a:pt x="340" y="75"/>
                    <a:pt x="336" y="64"/>
                  </a:cubicBezTo>
                  <a:cubicBezTo>
                    <a:pt x="328" y="45"/>
                    <a:pt x="314" y="34"/>
                    <a:pt x="292" y="34"/>
                  </a:cubicBezTo>
                  <a:cubicBezTo>
                    <a:pt x="267" y="35"/>
                    <a:pt x="243" y="34"/>
                    <a:pt x="217" y="34"/>
                  </a:cubicBezTo>
                  <a:cubicBezTo>
                    <a:pt x="216" y="42"/>
                    <a:pt x="215" y="47"/>
                    <a:pt x="215" y="53"/>
                  </a:cubicBezTo>
                  <a:cubicBezTo>
                    <a:pt x="215" y="156"/>
                    <a:pt x="216" y="258"/>
                    <a:pt x="215" y="361"/>
                  </a:cubicBezTo>
                  <a:cubicBezTo>
                    <a:pt x="215" y="384"/>
                    <a:pt x="225" y="400"/>
                    <a:pt x="241" y="406"/>
                  </a:cubicBezTo>
                  <a:cubicBezTo>
                    <a:pt x="248" y="408"/>
                    <a:pt x="256" y="407"/>
                    <a:pt x="263" y="408"/>
                  </a:cubicBezTo>
                  <a:cubicBezTo>
                    <a:pt x="272" y="409"/>
                    <a:pt x="272" y="413"/>
                    <a:pt x="269" y="4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4">
              <a:extLst>
                <a:ext uri="{FF2B5EF4-FFF2-40B4-BE49-F238E27FC236}">
                  <a16:creationId xmlns:a16="http://schemas.microsoft.com/office/drawing/2014/main" id="{AC6A66BF-D5FA-44DA-88B5-311D96E90FF6}"/>
                </a:ext>
              </a:extLst>
            </p:cNvPr>
            <p:cNvSpPr>
              <a:spLocks/>
            </p:cNvSpPr>
            <p:nvPr userDrawn="1"/>
          </p:nvSpPr>
          <p:spPr bwMode="auto">
            <a:xfrm>
              <a:off x="4513679" y="2414552"/>
              <a:ext cx="183601" cy="193205"/>
            </a:xfrm>
            <a:custGeom>
              <a:avLst/>
              <a:gdLst>
                <a:gd name="T0" fmla="*/ 123 w 325"/>
                <a:gd name="T1" fmla="*/ 9 h 341"/>
                <a:gd name="T2" fmla="*/ 112 w 325"/>
                <a:gd name="T3" fmla="*/ 15 h 341"/>
                <a:gd name="T4" fmla="*/ 92 w 325"/>
                <a:gd name="T5" fmla="*/ 41 h 341"/>
                <a:gd name="T6" fmla="*/ 92 w 325"/>
                <a:gd name="T7" fmla="*/ 151 h 341"/>
                <a:gd name="T8" fmla="*/ 232 w 325"/>
                <a:gd name="T9" fmla="*/ 153 h 341"/>
                <a:gd name="T10" fmla="*/ 232 w 325"/>
                <a:gd name="T11" fmla="*/ 118 h 341"/>
                <a:gd name="T12" fmla="*/ 232 w 325"/>
                <a:gd name="T13" fmla="*/ 52 h 341"/>
                <a:gd name="T14" fmla="*/ 204 w 325"/>
                <a:gd name="T15" fmla="*/ 13 h 341"/>
                <a:gd name="T16" fmla="*/ 199 w 325"/>
                <a:gd name="T17" fmla="*/ 10 h 341"/>
                <a:gd name="T18" fmla="*/ 237 w 325"/>
                <a:gd name="T19" fmla="*/ 3 h 341"/>
                <a:gd name="T20" fmla="*/ 281 w 325"/>
                <a:gd name="T21" fmla="*/ 4 h 341"/>
                <a:gd name="T22" fmla="*/ 325 w 325"/>
                <a:gd name="T23" fmla="*/ 7 h 341"/>
                <a:gd name="T24" fmla="*/ 314 w 325"/>
                <a:gd name="T25" fmla="*/ 13 h 341"/>
                <a:gd name="T26" fmla="*/ 288 w 325"/>
                <a:gd name="T27" fmla="*/ 46 h 341"/>
                <a:gd name="T28" fmla="*/ 288 w 325"/>
                <a:gd name="T29" fmla="*/ 296 h 341"/>
                <a:gd name="T30" fmla="*/ 324 w 325"/>
                <a:gd name="T31" fmla="*/ 328 h 341"/>
                <a:gd name="T32" fmla="*/ 323 w 325"/>
                <a:gd name="T33" fmla="*/ 333 h 341"/>
                <a:gd name="T34" fmla="*/ 314 w 325"/>
                <a:gd name="T35" fmla="*/ 339 h 341"/>
                <a:gd name="T36" fmla="*/ 206 w 325"/>
                <a:gd name="T37" fmla="*/ 339 h 341"/>
                <a:gd name="T38" fmla="*/ 199 w 325"/>
                <a:gd name="T39" fmla="*/ 330 h 341"/>
                <a:gd name="T40" fmla="*/ 232 w 325"/>
                <a:gd name="T41" fmla="*/ 287 h 341"/>
                <a:gd name="T42" fmla="*/ 232 w 325"/>
                <a:gd name="T43" fmla="*/ 183 h 341"/>
                <a:gd name="T44" fmla="*/ 93 w 325"/>
                <a:gd name="T45" fmla="*/ 181 h 341"/>
                <a:gd name="T46" fmla="*/ 92 w 325"/>
                <a:gd name="T47" fmla="*/ 197 h 341"/>
                <a:gd name="T48" fmla="*/ 92 w 325"/>
                <a:gd name="T49" fmla="*/ 293 h 341"/>
                <a:gd name="T50" fmla="*/ 122 w 325"/>
                <a:gd name="T51" fmla="*/ 329 h 341"/>
                <a:gd name="T52" fmla="*/ 117 w 325"/>
                <a:gd name="T53" fmla="*/ 339 h 341"/>
                <a:gd name="T54" fmla="*/ 87 w 325"/>
                <a:gd name="T55" fmla="*/ 339 h 341"/>
                <a:gd name="T56" fmla="*/ 15 w 325"/>
                <a:gd name="T57" fmla="*/ 339 h 341"/>
                <a:gd name="T58" fmla="*/ 3 w 325"/>
                <a:gd name="T59" fmla="*/ 332 h 341"/>
                <a:gd name="T60" fmla="*/ 27 w 325"/>
                <a:gd name="T61" fmla="*/ 317 h 341"/>
                <a:gd name="T62" fmla="*/ 34 w 325"/>
                <a:gd name="T63" fmla="*/ 286 h 341"/>
                <a:gd name="T64" fmla="*/ 34 w 325"/>
                <a:gd name="T65" fmla="*/ 56 h 341"/>
                <a:gd name="T66" fmla="*/ 33 w 325"/>
                <a:gd name="T67" fmla="*/ 38 h 341"/>
                <a:gd name="T68" fmla="*/ 12 w 325"/>
                <a:gd name="T69" fmla="*/ 15 h 341"/>
                <a:gd name="T70" fmla="*/ 0 w 325"/>
                <a:gd name="T71" fmla="*/ 8 h 341"/>
                <a:gd name="T72" fmla="*/ 43 w 325"/>
                <a:gd name="T73" fmla="*/ 4 h 341"/>
                <a:gd name="T74" fmla="*/ 83 w 325"/>
                <a:gd name="T75" fmla="*/ 3 h 341"/>
                <a:gd name="T76" fmla="*/ 123 w 325"/>
                <a:gd name="T77" fmla="*/ 4 h 341"/>
                <a:gd name="T78" fmla="*/ 123 w 325"/>
                <a:gd name="T79" fmla="*/ 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5" h="341">
                  <a:moveTo>
                    <a:pt x="123" y="9"/>
                  </a:moveTo>
                  <a:cubicBezTo>
                    <a:pt x="120" y="11"/>
                    <a:pt x="116" y="14"/>
                    <a:pt x="112" y="15"/>
                  </a:cubicBezTo>
                  <a:cubicBezTo>
                    <a:pt x="99" y="19"/>
                    <a:pt x="92" y="28"/>
                    <a:pt x="92" y="41"/>
                  </a:cubicBezTo>
                  <a:cubicBezTo>
                    <a:pt x="91" y="77"/>
                    <a:pt x="92" y="113"/>
                    <a:pt x="92" y="151"/>
                  </a:cubicBezTo>
                  <a:cubicBezTo>
                    <a:pt x="138" y="154"/>
                    <a:pt x="184" y="152"/>
                    <a:pt x="232" y="153"/>
                  </a:cubicBezTo>
                  <a:cubicBezTo>
                    <a:pt x="232" y="140"/>
                    <a:pt x="232" y="129"/>
                    <a:pt x="232" y="118"/>
                  </a:cubicBezTo>
                  <a:cubicBezTo>
                    <a:pt x="232" y="96"/>
                    <a:pt x="232" y="74"/>
                    <a:pt x="232" y="52"/>
                  </a:cubicBezTo>
                  <a:cubicBezTo>
                    <a:pt x="232" y="25"/>
                    <a:pt x="229" y="21"/>
                    <a:pt x="204" y="13"/>
                  </a:cubicBezTo>
                  <a:cubicBezTo>
                    <a:pt x="202" y="12"/>
                    <a:pt x="201" y="11"/>
                    <a:pt x="199" y="10"/>
                  </a:cubicBezTo>
                  <a:cubicBezTo>
                    <a:pt x="206" y="3"/>
                    <a:pt x="206" y="3"/>
                    <a:pt x="237" y="3"/>
                  </a:cubicBezTo>
                  <a:cubicBezTo>
                    <a:pt x="252" y="3"/>
                    <a:pt x="267" y="3"/>
                    <a:pt x="281" y="4"/>
                  </a:cubicBezTo>
                  <a:cubicBezTo>
                    <a:pt x="295" y="4"/>
                    <a:pt x="309" y="0"/>
                    <a:pt x="325" y="7"/>
                  </a:cubicBezTo>
                  <a:cubicBezTo>
                    <a:pt x="319" y="10"/>
                    <a:pt x="317" y="13"/>
                    <a:pt x="314" y="13"/>
                  </a:cubicBezTo>
                  <a:cubicBezTo>
                    <a:pt x="295" y="16"/>
                    <a:pt x="288" y="30"/>
                    <a:pt x="288" y="46"/>
                  </a:cubicBezTo>
                  <a:cubicBezTo>
                    <a:pt x="287" y="129"/>
                    <a:pt x="287" y="212"/>
                    <a:pt x="288" y="296"/>
                  </a:cubicBezTo>
                  <a:cubicBezTo>
                    <a:pt x="288" y="316"/>
                    <a:pt x="299" y="330"/>
                    <a:pt x="324" y="328"/>
                  </a:cubicBezTo>
                  <a:cubicBezTo>
                    <a:pt x="323" y="330"/>
                    <a:pt x="323" y="331"/>
                    <a:pt x="323" y="333"/>
                  </a:cubicBezTo>
                  <a:cubicBezTo>
                    <a:pt x="320" y="335"/>
                    <a:pt x="317" y="339"/>
                    <a:pt x="314" y="339"/>
                  </a:cubicBezTo>
                  <a:cubicBezTo>
                    <a:pt x="278" y="339"/>
                    <a:pt x="242" y="339"/>
                    <a:pt x="206" y="339"/>
                  </a:cubicBezTo>
                  <a:cubicBezTo>
                    <a:pt x="199" y="339"/>
                    <a:pt x="198" y="335"/>
                    <a:pt x="199" y="330"/>
                  </a:cubicBezTo>
                  <a:cubicBezTo>
                    <a:pt x="228" y="322"/>
                    <a:pt x="232" y="317"/>
                    <a:pt x="232" y="287"/>
                  </a:cubicBezTo>
                  <a:cubicBezTo>
                    <a:pt x="232" y="252"/>
                    <a:pt x="232" y="217"/>
                    <a:pt x="232" y="183"/>
                  </a:cubicBezTo>
                  <a:cubicBezTo>
                    <a:pt x="217" y="179"/>
                    <a:pt x="118" y="177"/>
                    <a:pt x="93" y="181"/>
                  </a:cubicBezTo>
                  <a:cubicBezTo>
                    <a:pt x="93" y="186"/>
                    <a:pt x="92" y="191"/>
                    <a:pt x="92" y="197"/>
                  </a:cubicBezTo>
                  <a:cubicBezTo>
                    <a:pt x="92" y="229"/>
                    <a:pt x="92" y="261"/>
                    <a:pt x="92" y="293"/>
                  </a:cubicBezTo>
                  <a:cubicBezTo>
                    <a:pt x="92" y="316"/>
                    <a:pt x="98" y="324"/>
                    <a:pt x="122" y="329"/>
                  </a:cubicBezTo>
                  <a:cubicBezTo>
                    <a:pt x="124" y="334"/>
                    <a:pt x="123" y="339"/>
                    <a:pt x="117" y="339"/>
                  </a:cubicBezTo>
                  <a:cubicBezTo>
                    <a:pt x="107" y="339"/>
                    <a:pt x="97" y="339"/>
                    <a:pt x="87" y="339"/>
                  </a:cubicBezTo>
                  <a:cubicBezTo>
                    <a:pt x="63" y="339"/>
                    <a:pt x="39" y="339"/>
                    <a:pt x="15" y="339"/>
                  </a:cubicBezTo>
                  <a:cubicBezTo>
                    <a:pt x="9" y="339"/>
                    <a:pt x="2" y="341"/>
                    <a:pt x="3" y="332"/>
                  </a:cubicBezTo>
                  <a:cubicBezTo>
                    <a:pt x="12" y="327"/>
                    <a:pt x="23" y="324"/>
                    <a:pt x="27" y="317"/>
                  </a:cubicBezTo>
                  <a:cubicBezTo>
                    <a:pt x="33" y="308"/>
                    <a:pt x="34" y="296"/>
                    <a:pt x="34" y="286"/>
                  </a:cubicBezTo>
                  <a:cubicBezTo>
                    <a:pt x="35" y="210"/>
                    <a:pt x="34" y="133"/>
                    <a:pt x="34" y="56"/>
                  </a:cubicBezTo>
                  <a:cubicBezTo>
                    <a:pt x="34" y="50"/>
                    <a:pt x="33" y="44"/>
                    <a:pt x="33" y="38"/>
                  </a:cubicBezTo>
                  <a:cubicBezTo>
                    <a:pt x="31" y="26"/>
                    <a:pt x="25" y="17"/>
                    <a:pt x="12" y="15"/>
                  </a:cubicBezTo>
                  <a:cubicBezTo>
                    <a:pt x="9" y="14"/>
                    <a:pt x="6" y="11"/>
                    <a:pt x="0" y="8"/>
                  </a:cubicBezTo>
                  <a:cubicBezTo>
                    <a:pt x="16" y="0"/>
                    <a:pt x="30" y="4"/>
                    <a:pt x="43" y="4"/>
                  </a:cubicBezTo>
                  <a:cubicBezTo>
                    <a:pt x="56" y="3"/>
                    <a:pt x="69" y="3"/>
                    <a:pt x="83" y="3"/>
                  </a:cubicBezTo>
                  <a:cubicBezTo>
                    <a:pt x="96" y="4"/>
                    <a:pt x="110" y="3"/>
                    <a:pt x="123" y="4"/>
                  </a:cubicBezTo>
                  <a:cubicBezTo>
                    <a:pt x="123" y="6"/>
                    <a:pt x="123" y="7"/>
                    <a:pt x="12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5">
              <a:extLst>
                <a:ext uri="{FF2B5EF4-FFF2-40B4-BE49-F238E27FC236}">
                  <a16:creationId xmlns:a16="http://schemas.microsoft.com/office/drawing/2014/main" id="{24DB008B-8DDA-40A3-B9D0-10F95B393520}"/>
                </a:ext>
              </a:extLst>
            </p:cNvPr>
            <p:cNvSpPr>
              <a:spLocks noEditPoints="1"/>
            </p:cNvSpPr>
            <p:nvPr userDrawn="1"/>
          </p:nvSpPr>
          <p:spPr bwMode="auto">
            <a:xfrm>
              <a:off x="5891532" y="2416812"/>
              <a:ext cx="175127" cy="190945"/>
            </a:xfrm>
            <a:custGeom>
              <a:avLst/>
              <a:gdLst>
                <a:gd name="T0" fmla="*/ 93 w 309"/>
                <a:gd name="T1" fmla="*/ 186 h 337"/>
                <a:gd name="T2" fmla="*/ 93 w 309"/>
                <a:gd name="T3" fmla="*/ 295 h 337"/>
                <a:gd name="T4" fmla="*/ 120 w 309"/>
                <a:gd name="T5" fmla="*/ 325 h 337"/>
                <a:gd name="T6" fmla="*/ 126 w 309"/>
                <a:gd name="T7" fmla="*/ 335 h 337"/>
                <a:gd name="T8" fmla="*/ 0 w 309"/>
                <a:gd name="T9" fmla="*/ 335 h 337"/>
                <a:gd name="T10" fmla="*/ 10 w 309"/>
                <a:gd name="T11" fmla="*/ 325 h 337"/>
                <a:gd name="T12" fmla="*/ 37 w 309"/>
                <a:gd name="T13" fmla="*/ 290 h 337"/>
                <a:gd name="T14" fmla="*/ 37 w 309"/>
                <a:gd name="T15" fmla="*/ 48 h 337"/>
                <a:gd name="T16" fmla="*/ 9 w 309"/>
                <a:gd name="T17" fmla="*/ 11 h 337"/>
                <a:gd name="T18" fmla="*/ 3 w 309"/>
                <a:gd name="T19" fmla="*/ 2 h 337"/>
                <a:gd name="T20" fmla="*/ 10 w 309"/>
                <a:gd name="T21" fmla="*/ 0 h 337"/>
                <a:gd name="T22" fmla="*/ 156 w 309"/>
                <a:gd name="T23" fmla="*/ 1 h 337"/>
                <a:gd name="T24" fmla="*/ 198 w 309"/>
                <a:gd name="T25" fmla="*/ 11 h 337"/>
                <a:gd name="T26" fmla="*/ 223 w 309"/>
                <a:gd name="T27" fmla="*/ 150 h 337"/>
                <a:gd name="T28" fmla="*/ 179 w 309"/>
                <a:gd name="T29" fmla="*/ 177 h 337"/>
                <a:gd name="T30" fmla="*/ 216 w 309"/>
                <a:gd name="T31" fmla="*/ 226 h 337"/>
                <a:gd name="T32" fmla="*/ 273 w 309"/>
                <a:gd name="T33" fmla="*/ 300 h 337"/>
                <a:gd name="T34" fmla="*/ 303 w 309"/>
                <a:gd name="T35" fmla="*/ 326 h 337"/>
                <a:gd name="T36" fmla="*/ 309 w 309"/>
                <a:gd name="T37" fmla="*/ 336 h 337"/>
                <a:gd name="T38" fmla="*/ 235 w 309"/>
                <a:gd name="T39" fmla="*/ 336 h 337"/>
                <a:gd name="T40" fmla="*/ 222 w 309"/>
                <a:gd name="T41" fmla="*/ 325 h 337"/>
                <a:gd name="T42" fmla="*/ 123 w 309"/>
                <a:gd name="T43" fmla="*/ 195 h 337"/>
                <a:gd name="T44" fmla="*/ 93 w 309"/>
                <a:gd name="T45" fmla="*/ 186 h 337"/>
                <a:gd name="T46" fmla="*/ 93 w 309"/>
                <a:gd name="T47" fmla="*/ 158 h 337"/>
                <a:gd name="T48" fmla="*/ 186 w 309"/>
                <a:gd name="T49" fmla="*/ 117 h 337"/>
                <a:gd name="T50" fmla="*/ 168 w 309"/>
                <a:gd name="T51" fmla="*/ 42 h 337"/>
                <a:gd name="T52" fmla="*/ 93 w 309"/>
                <a:gd name="T53" fmla="*/ 32 h 337"/>
                <a:gd name="T54" fmla="*/ 93 w 309"/>
                <a:gd name="T55" fmla="*/ 15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9" h="337">
                  <a:moveTo>
                    <a:pt x="93" y="186"/>
                  </a:moveTo>
                  <a:cubicBezTo>
                    <a:pt x="93" y="222"/>
                    <a:pt x="92" y="259"/>
                    <a:pt x="93" y="295"/>
                  </a:cubicBezTo>
                  <a:cubicBezTo>
                    <a:pt x="94" y="311"/>
                    <a:pt x="101" y="323"/>
                    <a:pt x="120" y="325"/>
                  </a:cubicBezTo>
                  <a:cubicBezTo>
                    <a:pt x="123" y="325"/>
                    <a:pt x="125" y="330"/>
                    <a:pt x="126" y="335"/>
                  </a:cubicBezTo>
                  <a:cubicBezTo>
                    <a:pt x="86" y="335"/>
                    <a:pt x="45" y="335"/>
                    <a:pt x="0" y="335"/>
                  </a:cubicBezTo>
                  <a:cubicBezTo>
                    <a:pt x="5" y="330"/>
                    <a:pt x="7" y="326"/>
                    <a:pt x="10" y="325"/>
                  </a:cubicBezTo>
                  <a:cubicBezTo>
                    <a:pt x="33" y="317"/>
                    <a:pt x="37" y="313"/>
                    <a:pt x="37" y="290"/>
                  </a:cubicBezTo>
                  <a:cubicBezTo>
                    <a:pt x="37" y="209"/>
                    <a:pt x="37" y="128"/>
                    <a:pt x="37" y="48"/>
                  </a:cubicBezTo>
                  <a:cubicBezTo>
                    <a:pt x="37" y="23"/>
                    <a:pt x="33" y="20"/>
                    <a:pt x="9" y="11"/>
                  </a:cubicBezTo>
                  <a:cubicBezTo>
                    <a:pt x="7" y="10"/>
                    <a:pt x="5" y="6"/>
                    <a:pt x="3" y="2"/>
                  </a:cubicBezTo>
                  <a:cubicBezTo>
                    <a:pt x="6" y="1"/>
                    <a:pt x="8" y="0"/>
                    <a:pt x="10" y="0"/>
                  </a:cubicBezTo>
                  <a:cubicBezTo>
                    <a:pt x="59" y="0"/>
                    <a:pt x="107" y="0"/>
                    <a:pt x="156" y="1"/>
                  </a:cubicBezTo>
                  <a:cubicBezTo>
                    <a:pt x="170" y="2"/>
                    <a:pt x="185" y="7"/>
                    <a:pt x="198" y="11"/>
                  </a:cubicBezTo>
                  <a:cubicBezTo>
                    <a:pt x="260" y="29"/>
                    <a:pt x="269" y="114"/>
                    <a:pt x="223" y="150"/>
                  </a:cubicBezTo>
                  <a:cubicBezTo>
                    <a:pt x="210" y="160"/>
                    <a:pt x="195" y="167"/>
                    <a:pt x="179" y="177"/>
                  </a:cubicBezTo>
                  <a:cubicBezTo>
                    <a:pt x="191" y="193"/>
                    <a:pt x="204" y="210"/>
                    <a:pt x="216" y="226"/>
                  </a:cubicBezTo>
                  <a:cubicBezTo>
                    <a:pt x="235" y="251"/>
                    <a:pt x="254" y="275"/>
                    <a:pt x="273" y="300"/>
                  </a:cubicBezTo>
                  <a:cubicBezTo>
                    <a:pt x="281" y="311"/>
                    <a:pt x="289" y="321"/>
                    <a:pt x="303" y="326"/>
                  </a:cubicBezTo>
                  <a:cubicBezTo>
                    <a:pt x="305" y="326"/>
                    <a:pt x="306" y="330"/>
                    <a:pt x="309" y="336"/>
                  </a:cubicBezTo>
                  <a:cubicBezTo>
                    <a:pt x="283" y="336"/>
                    <a:pt x="259" y="337"/>
                    <a:pt x="235" y="336"/>
                  </a:cubicBezTo>
                  <a:cubicBezTo>
                    <a:pt x="231" y="336"/>
                    <a:pt x="226" y="330"/>
                    <a:pt x="222" y="325"/>
                  </a:cubicBezTo>
                  <a:cubicBezTo>
                    <a:pt x="189" y="282"/>
                    <a:pt x="155" y="239"/>
                    <a:pt x="123" y="195"/>
                  </a:cubicBezTo>
                  <a:cubicBezTo>
                    <a:pt x="115" y="184"/>
                    <a:pt x="107" y="181"/>
                    <a:pt x="93" y="186"/>
                  </a:cubicBezTo>
                  <a:close/>
                  <a:moveTo>
                    <a:pt x="93" y="158"/>
                  </a:moveTo>
                  <a:cubicBezTo>
                    <a:pt x="140" y="163"/>
                    <a:pt x="172" y="149"/>
                    <a:pt x="186" y="117"/>
                  </a:cubicBezTo>
                  <a:cubicBezTo>
                    <a:pt x="198" y="90"/>
                    <a:pt x="192" y="63"/>
                    <a:pt x="168" y="42"/>
                  </a:cubicBezTo>
                  <a:cubicBezTo>
                    <a:pt x="147" y="23"/>
                    <a:pt x="115" y="18"/>
                    <a:pt x="93" y="32"/>
                  </a:cubicBezTo>
                  <a:cubicBezTo>
                    <a:pt x="93" y="73"/>
                    <a:pt x="93" y="115"/>
                    <a:pt x="93"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6">
              <a:extLst>
                <a:ext uri="{FF2B5EF4-FFF2-40B4-BE49-F238E27FC236}">
                  <a16:creationId xmlns:a16="http://schemas.microsoft.com/office/drawing/2014/main" id="{7F3719E8-952B-4801-AA0F-B8B4677C4A3B}"/>
                </a:ext>
              </a:extLst>
            </p:cNvPr>
            <p:cNvSpPr>
              <a:spLocks/>
            </p:cNvSpPr>
            <p:nvPr userDrawn="1"/>
          </p:nvSpPr>
          <p:spPr bwMode="auto">
            <a:xfrm>
              <a:off x="6258169" y="2765370"/>
              <a:ext cx="194334" cy="192075"/>
            </a:xfrm>
            <a:custGeom>
              <a:avLst/>
              <a:gdLst>
                <a:gd name="T0" fmla="*/ 244 w 344"/>
                <a:gd name="T1" fmla="*/ 5 h 340"/>
                <a:gd name="T2" fmla="*/ 256 w 344"/>
                <a:gd name="T3" fmla="*/ 1 h 340"/>
                <a:gd name="T4" fmla="*/ 341 w 344"/>
                <a:gd name="T5" fmla="*/ 2 h 340"/>
                <a:gd name="T6" fmla="*/ 344 w 344"/>
                <a:gd name="T7" fmla="*/ 9 h 340"/>
                <a:gd name="T8" fmla="*/ 310 w 344"/>
                <a:gd name="T9" fmla="*/ 62 h 340"/>
                <a:gd name="T10" fmla="*/ 310 w 344"/>
                <a:gd name="T11" fmla="*/ 316 h 340"/>
                <a:gd name="T12" fmla="*/ 310 w 344"/>
                <a:gd name="T13" fmla="*/ 338 h 340"/>
                <a:gd name="T14" fmla="*/ 291 w 344"/>
                <a:gd name="T15" fmla="*/ 327 h 340"/>
                <a:gd name="T16" fmla="*/ 188 w 344"/>
                <a:gd name="T17" fmla="*/ 207 h 340"/>
                <a:gd name="T18" fmla="*/ 83 w 344"/>
                <a:gd name="T19" fmla="*/ 86 h 340"/>
                <a:gd name="T20" fmla="*/ 82 w 344"/>
                <a:gd name="T21" fmla="*/ 106 h 340"/>
                <a:gd name="T22" fmla="*/ 82 w 344"/>
                <a:gd name="T23" fmla="*/ 282 h 340"/>
                <a:gd name="T24" fmla="*/ 116 w 344"/>
                <a:gd name="T25" fmla="*/ 331 h 340"/>
                <a:gd name="T26" fmla="*/ 113 w 344"/>
                <a:gd name="T27" fmla="*/ 337 h 340"/>
                <a:gd name="T28" fmla="*/ 28 w 344"/>
                <a:gd name="T29" fmla="*/ 339 h 340"/>
                <a:gd name="T30" fmla="*/ 22 w 344"/>
                <a:gd name="T31" fmla="*/ 333 h 340"/>
                <a:gd name="T32" fmla="*/ 24 w 344"/>
                <a:gd name="T33" fmla="*/ 329 h 340"/>
                <a:gd name="T34" fmla="*/ 54 w 344"/>
                <a:gd name="T35" fmla="*/ 288 h 340"/>
                <a:gd name="T36" fmla="*/ 54 w 344"/>
                <a:gd name="T37" fmla="*/ 78 h 340"/>
                <a:gd name="T38" fmla="*/ 41 w 344"/>
                <a:gd name="T39" fmla="*/ 34 h 340"/>
                <a:gd name="T40" fmla="*/ 3 w 344"/>
                <a:gd name="T41" fmla="*/ 12 h 340"/>
                <a:gd name="T42" fmla="*/ 7 w 344"/>
                <a:gd name="T43" fmla="*/ 1 h 340"/>
                <a:gd name="T44" fmla="*/ 83 w 344"/>
                <a:gd name="T45" fmla="*/ 1 h 340"/>
                <a:gd name="T46" fmla="*/ 97 w 344"/>
                <a:gd name="T47" fmla="*/ 11 h 340"/>
                <a:gd name="T48" fmla="*/ 274 w 344"/>
                <a:gd name="T49" fmla="*/ 217 h 340"/>
                <a:gd name="T50" fmla="*/ 280 w 344"/>
                <a:gd name="T51" fmla="*/ 222 h 340"/>
                <a:gd name="T52" fmla="*/ 282 w 344"/>
                <a:gd name="T53" fmla="*/ 206 h 340"/>
                <a:gd name="T54" fmla="*/ 282 w 344"/>
                <a:gd name="T55" fmla="*/ 50 h 340"/>
                <a:gd name="T56" fmla="*/ 256 w 344"/>
                <a:gd name="T57" fmla="*/ 13 h 340"/>
                <a:gd name="T58" fmla="*/ 244 w 344"/>
                <a:gd name="T59" fmla="*/ 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4" h="340">
                  <a:moveTo>
                    <a:pt x="244" y="5"/>
                  </a:moveTo>
                  <a:cubicBezTo>
                    <a:pt x="249" y="3"/>
                    <a:pt x="252" y="1"/>
                    <a:pt x="256" y="1"/>
                  </a:cubicBezTo>
                  <a:cubicBezTo>
                    <a:pt x="284" y="1"/>
                    <a:pt x="313" y="2"/>
                    <a:pt x="341" y="2"/>
                  </a:cubicBezTo>
                  <a:cubicBezTo>
                    <a:pt x="342" y="3"/>
                    <a:pt x="343" y="7"/>
                    <a:pt x="344" y="9"/>
                  </a:cubicBezTo>
                  <a:cubicBezTo>
                    <a:pt x="310" y="23"/>
                    <a:pt x="310" y="23"/>
                    <a:pt x="310" y="62"/>
                  </a:cubicBezTo>
                  <a:cubicBezTo>
                    <a:pt x="310" y="147"/>
                    <a:pt x="310" y="231"/>
                    <a:pt x="310" y="316"/>
                  </a:cubicBezTo>
                  <a:cubicBezTo>
                    <a:pt x="310" y="323"/>
                    <a:pt x="310" y="330"/>
                    <a:pt x="310" y="338"/>
                  </a:cubicBezTo>
                  <a:cubicBezTo>
                    <a:pt x="298" y="340"/>
                    <a:pt x="295" y="331"/>
                    <a:pt x="291" y="327"/>
                  </a:cubicBezTo>
                  <a:cubicBezTo>
                    <a:pt x="256" y="287"/>
                    <a:pt x="222" y="247"/>
                    <a:pt x="188" y="207"/>
                  </a:cubicBezTo>
                  <a:cubicBezTo>
                    <a:pt x="154" y="168"/>
                    <a:pt x="120" y="129"/>
                    <a:pt x="83" y="86"/>
                  </a:cubicBezTo>
                  <a:cubicBezTo>
                    <a:pt x="83" y="95"/>
                    <a:pt x="82" y="100"/>
                    <a:pt x="82" y="106"/>
                  </a:cubicBezTo>
                  <a:cubicBezTo>
                    <a:pt x="82" y="164"/>
                    <a:pt x="82" y="223"/>
                    <a:pt x="82" y="282"/>
                  </a:cubicBezTo>
                  <a:cubicBezTo>
                    <a:pt x="82" y="316"/>
                    <a:pt x="83" y="319"/>
                    <a:pt x="116" y="331"/>
                  </a:cubicBezTo>
                  <a:cubicBezTo>
                    <a:pt x="115" y="333"/>
                    <a:pt x="114" y="337"/>
                    <a:pt x="113" y="337"/>
                  </a:cubicBezTo>
                  <a:cubicBezTo>
                    <a:pt x="85" y="338"/>
                    <a:pt x="56" y="339"/>
                    <a:pt x="28" y="339"/>
                  </a:cubicBezTo>
                  <a:cubicBezTo>
                    <a:pt x="26" y="339"/>
                    <a:pt x="23" y="335"/>
                    <a:pt x="22" y="333"/>
                  </a:cubicBezTo>
                  <a:cubicBezTo>
                    <a:pt x="23" y="331"/>
                    <a:pt x="23" y="329"/>
                    <a:pt x="24" y="329"/>
                  </a:cubicBezTo>
                  <a:cubicBezTo>
                    <a:pt x="52" y="319"/>
                    <a:pt x="54" y="318"/>
                    <a:pt x="54" y="288"/>
                  </a:cubicBezTo>
                  <a:cubicBezTo>
                    <a:pt x="54" y="218"/>
                    <a:pt x="54" y="148"/>
                    <a:pt x="54" y="78"/>
                  </a:cubicBezTo>
                  <a:cubicBezTo>
                    <a:pt x="54" y="62"/>
                    <a:pt x="54" y="46"/>
                    <a:pt x="41" y="34"/>
                  </a:cubicBezTo>
                  <a:cubicBezTo>
                    <a:pt x="29" y="23"/>
                    <a:pt x="19" y="12"/>
                    <a:pt x="3" y="12"/>
                  </a:cubicBezTo>
                  <a:cubicBezTo>
                    <a:pt x="0" y="6"/>
                    <a:pt x="0" y="1"/>
                    <a:pt x="7" y="1"/>
                  </a:cubicBezTo>
                  <a:cubicBezTo>
                    <a:pt x="32" y="1"/>
                    <a:pt x="58" y="0"/>
                    <a:pt x="83" y="1"/>
                  </a:cubicBezTo>
                  <a:cubicBezTo>
                    <a:pt x="88" y="2"/>
                    <a:pt x="93" y="7"/>
                    <a:pt x="97" y="11"/>
                  </a:cubicBezTo>
                  <a:cubicBezTo>
                    <a:pt x="156" y="80"/>
                    <a:pt x="215" y="148"/>
                    <a:pt x="274" y="217"/>
                  </a:cubicBezTo>
                  <a:cubicBezTo>
                    <a:pt x="275" y="218"/>
                    <a:pt x="277" y="219"/>
                    <a:pt x="280" y="222"/>
                  </a:cubicBezTo>
                  <a:cubicBezTo>
                    <a:pt x="281" y="216"/>
                    <a:pt x="282" y="211"/>
                    <a:pt x="282" y="206"/>
                  </a:cubicBezTo>
                  <a:cubicBezTo>
                    <a:pt x="282" y="154"/>
                    <a:pt x="282" y="102"/>
                    <a:pt x="282" y="50"/>
                  </a:cubicBezTo>
                  <a:cubicBezTo>
                    <a:pt x="282" y="26"/>
                    <a:pt x="279" y="23"/>
                    <a:pt x="256" y="13"/>
                  </a:cubicBezTo>
                  <a:cubicBezTo>
                    <a:pt x="254" y="12"/>
                    <a:pt x="252" y="10"/>
                    <a:pt x="24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7">
              <a:extLst>
                <a:ext uri="{FF2B5EF4-FFF2-40B4-BE49-F238E27FC236}">
                  <a16:creationId xmlns:a16="http://schemas.microsoft.com/office/drawing/2014/main" id="{B430A253-558C-4462-8B33-C1C3DED5A957}"/>
                </a:ext>
              </a:extLst>
            </p:cNvPr>
            <p:cNvSpPr>
              <a:spLocks/>
            </p:cNvSpPr>
            <p:nvPr userDrawn="1"/>
          </p:nvSpPr>
          <p:spPr bwMode="auto">
            <a:xfrm>
              <a:off x="5554271" y="2765370"/>
              <a:ext cx="195464" cy="192075"/>
            </a:xfrm>
            <a:custGeom>
              <a:avLst/>
              <a:gdLst>
                <a:gd name="T0" fmla="*/ 0 w 345"/>
                <a:gd name="T1" fmla="*/ 7 h 340"/>
                <a:gd name="T2" fmla="*/ 6 w 345"/>
                <a:gd name="T3" fmla="*/ 1 h 340"/>
                <a:gd name="T4" fmla="*/ 82 w 345"/>
                <a:gd name="T5" fmla="*/ 1 h 340"/>
                <a:gd name="T6" fmla="*/ 99 w 345"/>
                <a:gd name="T7" fmla="*/ 13 h 340"/>
                <a:gd name="T8" fmla="*/ 230 w 345"/>
                <a:gd name="T9" fmla="*/ 164 h 340"/>
                <a:gd name="T10" fmla="*/ 272 w 345"/>
                <a:gd name="T11" fmla="*/ 212 h 340"/>
                <a:gd name="T12" fmla="*/ 283 w 345"/>
                <a:gd name="T13" fmla="*/ 223 h 340"/>
                <a:gd name="T14" fmla="*/ 283 w 345"/>
                <a:gd name="T15" fmla="*/ 202 h 340"/>
                <a:gd name="T16" fmla="*/ 284 w 345"/>
                <a:gd name="T17" fmla="*/ 50 h 340"/>
                <a:gd name="T18" fmla="*/ 259 w 345"/>
                <a:gd name="T19" fmla="*/ 13 h 340"/>
                <a:gd name="T20" fmla="*/ 251 w 345"/>
                <a:gd name="T21" fmla="*/ 5 h 340"/>
                <a:gd name="T22" fmla="*/ 253 w 345"/>
                <a:gd name="T23" fmla="*/ 2 h 340"/>
                <a:gd name="T24" fmla="*/ 342 w 345"/>
                <a:gd name="T25" fmla="*/ 2 h 340"/>
                <a:gd name="T26" fmla="*/ 345 w 345"/>
                <a:gd name="T27" fmla="*/ 10 h 340"/>
                <a:gd name="T28" fmla="*/ 336 w 345"/>
                <a:gd name="T29" fmla="*/ 13 h 340"/>
                <a:gd name="T30" fmla="*/ 313 w 345"/>
                <a:gd name="T31" fmla="*/ 45 h 340"/>
                <a:gd name="T32" fmla="*/ 313 w 345"/>
                <a:gd name="T33" fmla="*/ 317 h 340"/>
                <a:gd name="T34" fmla="*/ 313 w 345"/>
                <a:gd name="T35" fmla="*/ 338 h 340"/>
                <a:gd name="T36" fmla="*/ 308 w 345"/>
                <a:gd name="T37" fmla="*/ 340 h 340"/>
                <a:gd name="T38" fmla="*/ 293 w 345"/>
                <a:gd name="T39" fmla="*/ 327 h 340"/>
                <a:gd name="T40" fmla="*/ 95 w 345"/>
                <a:gd name="T41" fmla="*/ 97 h 340"/>
                <a:gd name="T42" fmla="*/ 85 w 345"/>
                <a:gd name="T43" fmla="*/ 88 h 340"/>
                <a:gd name="T44" fmla="*/ 85 w 345"/>
                <a:gd name="T45" fmla="*/ 111 h 340"/>
                <a:gd name="T46" fmla="*/ 85 w 345"/>
                <a:gd name="T47" fmla="*/ 291 h 340"/>
                <a:gd name="T48" fmla="*/ 116 w 345"/>
                <a:gd name="T49" fmla="*/ 330 h 340"/>
                <a:gd name="T50" fmla="*/ 112 w 345"/>
                <a:gd name="T51" fmla="*/ 338 h 340"/>
                <a:gd name="T52" fmla="*/ 28 w 345"/>
                <a:gd name="T53" fmla="*/ 338 h 340"/>
                <a:gd name="T54" fmla="*/ 22 w 345"/>
                <a:gd name="T55" fmla="*/ 330 h 340"/>
                <a:gd name="T56" fmla="*/ 36 w 345"/>
                <a:gd name="T57" fmla="*/ 326 h 340"/>
                <a:gd name="T58" fmla="*/ 55 w 345"/>
                <a:gd name="T59" fmla="*/ 299 h 340"/>
                <a:gd name="T60" fmla="*/ 55 w 345"/>
                <a:gd name="T61" fmla="*/ 59 h 340"/>
                <a:gd name="T62" fmla="*/ 48 w 345"/>
                <a:gd name="T63" fmla="*/ 41 h 340"/>
                <a:gd name="T64" fmla="*/ 1 w 345"/>
                <a:gd name="T65" fmla="*/ 12 h 340"/>
                <a:gd name="T66" fmla="*/ 0 w 345"/>
                <a:gd name="T67" fmla="*/ 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5" h="340">
                  <a:moveTo>
                    <a:pt x="0" y="7"/>
                  </a:moveTo>
                  <a:cubicBezTo>
                    <a:pt x="2" y="5"/>
                    <a:pt x="4" y="1"/>
                    <a:pt x="6" y="1"/>
                  </a:cubicBezTo>
                  <a:cubicBezTo>
                    <a:pt x="32" y="1"/>
                    <a:pt x="57" y="0"/>
                    <a:pt x="82" y="1"/>
                  </a:cubicBezTo>
                  <a:cubicBezTo>
                    <a:pt x="88" y="2"/>
                    <a:pt x="95" y="8"/>
                    <a:pt x="99" y="13"/>
                  </a:cubicBezTo>
                  <a:cubicBezTo>
                    <a:pt x="143" y="63"/>
                    <a:pt x="186" y="114"/>
                    <a:pt x="230" y="164"/>
                  </a:cubicBezTo>
                  <a:cubicBezTo>
                    <a:pt x="244" y="180"/>
                    <a:pt x="258" y="196"/>
                    <a:pt x="272" y="212"/>
                  </a:cubicBezTo>
                  <a:cubicBezTo>
                    <a:pt x="274" y="215"/>
                    <a:pt x="277" y="217"/>
                    <a:pt x="283" y="223"/>
                  </a:cubicBezTo>
                  <a:cubicBezTo>
                    <a:pt x="283" y="213"/>
                    <a:pt x="283" y="208"/>
                    <a:pt x="283" y="202"/>
                  </a:cubicBezTo>
                  <a:cubicBezTo>
                    <a:pt x="283" y="151"/>
                    <a:pt x="283" y="101"/>
                    <a:pt x="284" y="50"/>
                  </a:cubicBezTo>
                  <a:cubicBezTo>
                    <a:pt x="284" y="31"/>
                    <a:pt x="278" y="18"/>
                    <a:pt x="259" y="13"/>
                  </a:cubicBezTo>
                  <a:cubicBezTo>
                    <a:pt x="256" y="12"/>
                    <a:pt x="253" y="8"/>
                    <a:pt x="251" y="5"/>
                  </a:cubicBezTo>
                  <a:cubicBezTo>
                    <a:pt x="251" y="4"/>
                    <a:pt x="252" y="3"/>
                    <a:pt x="253" y="2"/>
                  </a:cubicBezTo>
                  <a:cubicBezTo>
                    <a:pt x="282" y="2"/>
                    <a:pt x="312" y="2"/>
                    <a:pt x="342" y="2"/>
                  </a:cubicBezTo>
                  <a:cubicBezTo>
                    <a:pt x="343" y="2"/>
                    <a:pt x="344" y="6"/>
                    <a:pt x="345" y="10"/>
                  </a:cubicBezTo>
                  <a:cubicBezTo>
                    <a:pt x="341" y="11"/>
                    <a:pt x="338" y="12"/>
                    <a:pt x="336" y="13"/>
                  </a:cubicBezTo>
                  <a:cubicBezTo>
                    <a:pt x="317" y="20"/>
                    <a:pt x="313" y="25"/>
                    <a:pt x="313" y="45"/>
                  </a:cubicBezTo>
                  <a:cubicBezTo>
                    <a:pt x="313" y="136"/>
                    <a:pt x="313" y="227"/>
                    <a:pt x="313" y="317"/>
                  </a:cubicBezTo>
                  <a:cubicBezTo>
                    <a:pt x="313" y="324"/>
                    <a:pt x="313" y="331"/>
                    <a:pt x="313" y="338"/>
                  </a:cubicBezTo>
                  <a:cubicBezTo>
                    <a:pt x="311" y="339"/>
                    <a:pt x="309" y="340"/>
                    <a:pt x="308" y="340"/>
                  </a:cubicBezTo>
                  <a:cubicBezTo>
                    <a:pt x="303" y="336"/>
                    <a:pt x="297" y="332"/>
                    <a:pt x="293" y="327"/>
                  </a:cubicBezTo>
                  <a:cubicBezTo>
                    <a:pt x="227" y="250"/>
                    <a:pt x="161" y="173"/>
                    <a:pt x="95" y="97"/>
                  </a:cubicBezTo>
                  <a:cubicBezTo>
                    <a:pt x="93" y="95"/>
                    <a:pt x="90" y="93"/>
                    <a:pt x="85" y="88"/>
                  </a:cubicBezTo>
                  <a:cubicBezTo>
                    <a:pt x="85" y="98"/>
                    <a:pt x="85" y="104"/>
                    <a:pt x="85" y="111"/>
                  </a:cubicBezTo>
                  <a:cubicBezTo>
                    <a:pt x="85" y="171"/>
                    <a:pt x="85" y="231"/>
                    <a:pt x="85" y="291"/>
                  </a:cubicBezTo>
                  <a:cubicBezTo>
                    <a:pt x="85" y="317"/>
                    <a:pt x="88" y="322"/>
                    <a:pt x="116" y="330"/>
                  </a:cubicBezTo>
                  <a:cubicBezTo>
                    <a:pt x="115" y="333"/>
                    <a:pt x="114" y="338"/>
                    <a:pt x="112" y="338"/>
                  </a:cubicBezTo>
                  <a:cubicBezTo>
                    <a:pt x="84" y="339"/>
                    <a:pt x="56" y="339"/>
                    <a:pt x="28" y="338"/>
                  </a:cubicBezTo>
                  <a:cubicBezTo>
                    <a:pt x="27" y="338"/>
                    <a:pt x="25" y="334"/>
                    <a:pt x="22" y="330"/>
                  </a:cubicBezTo>
                  <a:cubicBezTo>
                    <a:pt x="28" y="328"/>
                    <a:pt x="32" y="327"/>
                    <a:pt x="36" y="326"/>
                  </a:cubicBezTo>
                  <a:cubicBezTo>
                    <a:pt x="49" y="321"/>
                    <a:pt x="56" y="313"/>
                    <a:pt x="55" y="299"/>
                  </a:cubicBezTo>
                  <a:cubicBezTo>
                    <a:pt x="55" y="219"/>
                    <a:pt x="56" y="139"/>
                    <a:pt x="55" y="59"/>
                  </a:cubicBezTo>
                  <a:cubicBezTo>
                    <a:pt x="55" y="53"/>
                    <a:pt x="52" y="46"/>
                    <a:pt x="48" y="41"/>
                  </a:cubicBezTo>
                  <a:cubicBezTo>
                    <a:pt x="36" y="26"/>
                    <a:pt x="24" y="11"/>
                    <a:pt x="1" y="12"/>
                  </a:cubicBezTo>
                  <a:cubicBezTo>
                    <a:pt x="1" y="10"/>
                    <a:pt x="1" y="9"/>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8">
              <a:extLst>
                <a:ext uri="{FF2B5EF4-FFF2-40B4-BE49-F238E27FC236}">
                  <a16:creationId xmlns:a16="http://schemas.microsoft.com/office/drawing/2014/main" id="{5D8C958D-DDA6-416D-BCB0-14C9A539C3EB}"/>
                </a:ext>
              </a:extLst>
            </p:cNvPr>
            <p:cNvSpPr>
              <a:spLocks/>
            </p:cNvSpPr>
            <p:nvPr userDrawn="1"/>
          </p:nvSpPr>
          <p:spPr bwMode="auto">
            <a:xfrm>
              <a:off x="5226050" y="2415117"/>
              <a:ext cx="195464" cy="192075"/>
            </a:xfrm>
            <a:custGeom>
              <a:avLst/>
              <a:gdLst>
                <a:gd name="T0" fmla="*/ 20 w 345"/>
                <a:gd name="T1" fmla="*/ 331 h 339"/>
                <a:gd name="T2" fmla="*/ 24 w 345"/>
                <a:gd name="T3" fmla="*/ 327 h 339"/>
                <a:gd name="T4" fmla="*/ 55 w 345"/>
                <a:gd name="T5" fmla="*/ 286 h 339"/>
                <a:gd name="T6" fmla="*/ 55 w 345"/>
                <a:gd name="T7" fmla="*/ 74 h 339"/>
                <a:gd name="T8" fmla="*/ 11 w 345"/>
                <a:gd name="T9" fmla="*/ 12 h 339"/>
                <a:gd name="T10" fmla="*/ 0 w 345"/>
                <a:gd name="T11" fmla="*/ 8 h 339"/>
                <a:gd name="T12" fmla="*/ 12 w 345"/>
                <a:gd name="T13" fmla="*/ 3 h 339"/>
                <a:gd name="T14" fmla="*/ 80 w 345"/>
                <a:gd name="T15" fmla="*/ 2 h 339"/>
                <a:gd name="T16" fmla="*/ 99 w 345"/>
                <a:gd name="T17" fmla="*/ 12 h 339"/>
                <a:gd name="T18" fmla="*/ 272 w 345"/>
                <a:gd name="T19" fmla="*/ 213 h 339"/>
                <a:gd name="T20" fmla="*/ 282 w 345"/>
                <a:gd name="T21" fmla="*/ 223 h 339"/>
                <a:gd name="T22" fmla="*/ 283 w 345"/>
                <a:gd name="T23" fmla="*/ 202 h 339"/>
                <a:gd name="T24" fmla="*/ 283 w 345"/>
                <a:gd name="T25" fmla="*/ 54 h 339"/>
                <a:gd name="T26" fmla="*/ 283 w 345"/>
                <a:gd name="T27" fmla="*/ 42 h 339"/>
                <a:gd name="T28" fmla="*/ 262 w 345"/>
                <a:gd name="T29" fmla="*/ 14 h 339"/>
                <a:gd name="T30" fmla="*/ 247 w 345"/>
                <a:gd name="T31" fmla="*/ 7 h 339"/>
                <a:gd name="T32" fmla="*/ 345 w 345"/>
                <a:gd name="T33" fmla="*/ 8 h 339"/>
                <a:gd name="T34" fmla="*/ 333 w 345"/>
                <a:gd name="T35" fmla="*/ 14 h 339"/>
                <a:gd name="T36" fmla="*/ 313 w 345"/>
                <a:gd name="T37" fmla="*/ 43 h 339"/>
                <a:gd name="T38" fmla="*/ 313 w 345"/>
                <a:gd name="T39" fmla="*/ 289 h 339"/>
                <a:gd name="T40" fmla="*/ 313 w 345"/>
                <a:gd name="T41" fmla="*/ 337 h 339"/>
                <a:gd name="T42" fmla="*/ 293 w 345"/>
                <a:gd name="T43" fmla="*/ 326 h 339"/>
                <a:gd name="T44" fmla="*/ 165 w 345"/>
                <a:gd name="T45" fmla="*/ 179 h 339"/>
                <a:gd name="T46" fmla="*/ 98 w 345"/>
                <a:gd name="T47" fmla="*/ 100 h 339"/>
                <a:gd name="T48" fmla="*/ 85 w 345"/>
                <a:gd name="T49" fmla="*/ 88 h 339"/>
                <a:gd name="T50" fmla="*/ 85 w 345"/>
                <a:gd name="T51" fmla="*/ 106 h 339"/>
                <a:gd name="T52" fmla="*/ 85 w 345"/>
                <a:gd name="T53" fmla="*/ 286 h 339"/>
                <a:gd name="T54" fmla="*/ 115 w 345"/>
                <a:gd name="T55" fmla="*/ 329 h 339"/>
                <a:gd name="T56" fmla="*/ 110 w 345"/>
                <a:gd name="T57" fmla="*/ 338 h 339"/>
                <a:gd name="T58" fmla="*/ 28 w 345"/>
                <a:gd name="T59" fmla="*/ 338 h 339"/>
                <a:gd name="T60" fmla="*/ 20 w 345"/>
                <a:gd name="T61" fmla="*/ 33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39">
                  <a:moveTo>
                    <a:pt x="20" y="331"/>
                  </a:moveTo>
                  <a:cubicBezTo>
                    <a:pt x="22" y="329"/>
                    <a:pt x="23" y="328"/>
                    <a:pt x="24" y="327"/>
                  </a:cubicBezTo>
                  <a:cubicBezTo>
                    <a:pt x="53" y="319"/>
                    <a:pt x="55" y="316"/>
                    <a:pt x="55" y="286"/>
                  </a:cubicBezTo>
                  <a:cubicBezTo>
                    <a:pt x="55" y="215"/>
                    <a:pt x="55" y="145"/>
                    <a:pt x="55" y="74"/>
                  </a:cubicBezTo>
                  <a:cubicBezTo>
                    <a:pt x="55" y="42"/>
                    <a:pt x="41" y="22"/>
                    <a:pt x="11" y="12"/>
                  </a:cubicBezTo>
                  <a:cubicBezTo>
                    <a:pt x="9" y="11"/>
                    <a:pt x="6" y="11"/>
                    <a:pt x="0" y="8"/>
                  </a:cubicBezTo>
                  <a:cubicBezTo>
                    <a:pt x="7" y="5"/>
                    <a:pt x="10" y="3"/>
                    <a:pt x="12" y="3"/>
                  </a:cubicBezTo>
                  <a:cubicBezTo>
                    <a:pt x="35" y="2"/>
                    <a:pt x="58" y="3"/>
                    <a:pt x="80" y="2"/>
                  </a:cubicBezTo>
                  <a:cubicBezTo>
                    <a:pt x="89" y="2"/>
                    <a:pt x="93" y="6"/>
                    <a:pt x="99" y="12"/>
                  </a:cubicBezTo>
                  <a:cubicBezTo>
                    <a:pt x="156" y="79"/>
                    <a:pt x="214" y="146"/>
                    <a:pt x="272" y="213"/>
                  </a:cubicBezTo>
                  <a:cubicBezTo>
                    <a:pt x="274" y="215"/>
                    <a:pt x="277" y="218"/>
                    <a:pt x="282" y="223"/>
                  </a:cubicBezTo>
                  <a:cubicBezTo>
                    <a:pt x="283" y="214"/>
                    <a:pt x="283" y="208"/>
                    <a:pt x="283" y="202"/>
                  </a:cubicBezTo>
                  <a:cubicBezTo>
                    <a:pt x="283" y="153"/>
                    <a:pt x="283" y="104"/>
                    <a:pt x="283" y="54"/>
                  </a:cubicBezTo>
                  <a:cubicBezTo>
                    <a:pt x="283" y="50"/>
                    <a:pt x="283" y="46"/>
                    <a:pt x="283" y="42"/>
                  </a:cubicBezTo>
                  <a:cubicBezTo>
                    <a:pt x="282" y="29"/>
                    <a:pt x="277" y="18"/>
                    <a:pt x="262" y="14"/>
                  </a:cubicBezTo>
                  <a:cubicBezTo>
                    <a:pt x="258" y="13"/>
                    <a:pt x="253" y="10"/>
                    <a:pt x="247" y="7"/>
                  </a:cubicBezTo>
                  <a:cubicBezTo>
                    <a:pt x="265" y="0"/>
                    <a:pt x="331" y="1"/>
                    <a:pt x="345" y="8"/>
                  </a:cubicBezTo>
                  <a:cubicBezTo>
                    <a:pt x="341" y="10"/>
                    <a:pt x="337" y="13"/>
                    <a:pt x="333" y="14"/>
                  </a:cubicBezTo>
                  <a:cubicBezTo>
                    <a:pt x="315" y="21"/>
                    <a:pt x="313" y="24"/>
                    <a:pt x="313" y="43"/>
                  </a:cubicBezTo>
                  <a:cubicBezTo>
                    <a:pt x="313" y="125"/>
                    <a:pt x="313" y="207"/>
                    <a:pt x="313" y="289"/>
                  </a:cubicBezTo>
                  <a:cubicBezTo>
                    <a:pt x="313" y="305"/>
                    <a:pt x="313" y="321"/>
                    <a:pt x="313" y="337"/>
                  </a:cubicBezTo>
                  <a:cubicBezTo>
                    <a:pt x="302" y="339"/>
                    <a:pt x="298" y="332"/>
                    <a:pt x="293" y="326"/>
                  </a:cubicBezTo>
                  <a:cubicBezTo>
                    <a:pt x="250" y="277"/>
                    <a:pt x="208" y="228"/>
                    <a:pt x="165" y="179"/>
                  </a:cubicBezTo>
                  <a:cubicBezTo>
                    <a:pt x="143" y="152"/>
                    <a:pt x="120" y="126"/>
                    <a:pt x="98" y="100"/>
                  </a:cubicBezTo>
                  <a:cubicBezTo>
                    <a:pt x="95" y="97"/>
                    <a:pt x="91" y="94"/>
                    <a:pt x="85" y="88"/>
                  </a:cubicBezTo>
                  <a:cubicBezTo>
                    <a:pt x="85" y="96"/>
                    <a:pt x="85" y="101"/>
                    <a:pt x="85" y="106"/>
                  </a:cubicBezTo>
                  <a:cubicBezTo>
                    <a:pt x="85" y="166"/>
                    <a:pt x="85" y="226"/>
                    <a:pt x="85" y="286"/>
                  </a:cubicBezTo>
                  <a:cubicBezTo>
                    <a:pt x="85" y="317"/>
                    <a:pt x="86" y="319"/>
                    <a:pt x="115" y="329"/>
                  </a:cubicBezTo>
                  <a:cubicBezTo>
                    <a:pt x="117" y="334"/>
                    <a:pt x="116" y="338"/>
                    <a:pt x="110" y="338"/>
                  </a:cubicBezTo>
                  <a:cubicBezTo>
                    <a:pt x="82" y="338"/>
                    <a:pt x="55" y="338"/>
                    <a:pt x="28" y="338"/>
                  </a:cubicBezTo>
                  <a:cubicBezTo>
                    <a:pt x="25" y="338"/>
                    <a:pt x="23" y="334"/>
                    <a:pt x="20"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9">
              <a:extLst>
                <a:ext uri="{FF2B5EF4-FFF2-40B4-BE49-F238E27FC236}">
                  <a16:creationId xmlns:a16="http://schemas.microsoft.com/office/drawing/2014/main" id="{674C7C3A-80B9-48E6-8FFE-A465A4D864D8}"/>
                </a:ext>
              </a:extLst>
            </p:cNvPr>
            <p:cNvSpPr>
              <a:spLocks/>
            </p:cNvSpPr>
            <p:nvPr userDrawn="1"/>
          </p:nvSpPr>
          <p:spPr bwMode="auto">
            <a:xfrm>
              <a:off x="5398917" y="2766500"/>
              <a:ext cx="157614" cy="189815"/>
            </a:xfrm>
            <a:custGeom>
              <a:avLst/>
              <a:gdLst>
                <a:gd name="T0" fmla="*/ 4 w 279"/>
                <a:gd name="T1" fmla="*/ 0 h 336"/>
                <a:gd name="T2" fmla="*/ 244 w 279"/>
                <a:gd name="T3" fmla="*/ 0 h 336"/>
                <a:gd name="T4" fmla="*/ 250 w 279"/>
                <a:gd name="T5" fmla="*/ 80 h 336"/>
                <a:gd name="T6" fmla="*/ 240 w 279"/>
                <a:gd name="T7" fmla="*/ 74 h 336"/>
                <a:gd name="T8" fmla="*/ 235 w 279"/>
                <a:gd name="T9" fmla="*/ 57 h 336"/>
                <a:gd name="T10" fmla="*/ 195 w 279"/>
                <a:gd name="T11" fmla="*/ 26 h 336"/>
                <a:gd name="T12" fmla="*/ 94 w 279"/>
                <a:gd name="T13" fmla="*/ 25 h 336"/>
                <a:gd name="T14" fmla="*/ 93 w 279"/>
                <a:gd name="T15" fmla="*/ 145 h 336"/>
                <a:gd name="T16" fmla="*/ 125 w 279"/>
                <a:gd name="T17" fmla="*/ 145 h 336"/>
                <a:gd name="T18" fmla="*/ 175 w 279"/>
                <a:gd name="T19" fmla="*/ 145 h 336"/>
                <a:gd name="T20" fmla="*/ 210 w 279"/>
                <a:gd name="T21" fmla="*/ 120 h 336"/>
                <a:gd name="T22" fmla="*/ 217 w 279"/>
                <a:gd name="T23" fmla="*/ 108 h 336"/>
                <a:gd name="T24" fmla="*/ 222 w 279"/>
                <a:gd name="T25" fmla="*/ 119 h 336"/>
                <a:gd name="T26" fmla="*/ 217 w 279"/>
                <a:gd name="T27" fmla="*/ 206 h 336"/>
                <a:gd name="T28" fmla="*/ 211 w 279"/>
                <a:gd name="T29" fmla="*/ 197 h 336"/>
                <a:gd name="T30" fmla="*/ 174 w 279"/>
                <a:gd name="T31" fmla="*/ 171 h 336"/>
                <a:gd name="T32" fmla="*/ 91 w 279"/>
                <a:gd name="T33" fmla="*/ 171 h 336"/>
                <a:gd name="T34" fmla="*/ 90 w 279"/>
                <a:gd name="T35" fmla="*/ 192 h 336"/>
                <a:gd name="T36" fmla="*/ 90 w 279"/>
                <a:gd name="T37" fmla="*/ 278 h 336"/>
                <a:gd name="T38" fmla="*/ 91 w 279"/>
                <a:gd name="T39" fmla="*/ 294 h 336"/>
                <a:gd name="T40" fmla="*/ 110 w 279"/>
                <a:gd name="T41" fmla="*/ 311 h 336"/>
                <a:gd name="T42" fmla="*/ 200 w 279"/>
                <a:gd name="T43" fmla="*/ 310 h 336"/>
                <a:gd name="T44" fmla="*/ 263 w 279"/>
                <a:gd name="T45" fmla="*/ 260 h 336"/>
                <a:gd name="T46" fmla="*/ 279 w 279"/>
                <a:gd name="T47" fmla="*/ 247 h 336"/>
                <a:gd name="T48" fmla="*/ 252 w 279"/>
                <a:gd name="T49" fmla="*/ 336 h 336"/>
                <a:gd name="T50" fmla="*/ 0 w 279"/>
                <a:gd name="T51" fmla="*/ 336 h 336"/>
                <a:gd name="T52" fmla="*/ 10 w 279"/>
                <a:gd name="T53" fmla="*/ 326 h 336"/>
                <a:gd name="T54" fmla="*/ 34 w 279"/>
                <a:gd name="T55" fmla="*/ 290 h 336"/>
                <a:gd name="T56" fmla="*/ 34 w 279"/>
                <a:gd name="T57" fmla="*/ 48 h 336"/>
                <a:gd name="T58" fmla="*/ 9 w 279"/>
                <a:gd name="T59" fmla="*/ 11 h 336"/>
                <a:gd name="T60" fmla="*/ 2 w 279"/>
                <a:gd name="T61" fmla="*/ 4 h 336"/>
                <a:gd name="T62" fmla="*/ 4 w 279"/>
                <a:gd name="T6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6">
                  <a:moveTo>
                    <a:pt x="4" y="0"/>
                  </a:moveTo>
                  <a:cubicBezTo>
                    <a:pt x="83" y="0"/>
                    <a:pt x="162" y="0"/>
                    <a:pt x="244" y="0"/>
                  </a:cubicBezTo>
                  <a:cubicBezTo>
                    <a:pt x="246" y="26"/>
                    <a:pt x="247" y="51"/>
                    <a:pt x="250" y="80"/>
                  </a:cubicBezTo>
                  <a:cubicBezTo>
                    <a:pt x="245" y="77"/>
                    <a:pt x="241" y="76"/>
                    <a:pt x="240" y="74"/>
                  </a:cubicBezTo>
                  <a:cubicBezTo>
                    <a:pt x="238" y="68"/>
                    <a:pt x="237" y="62"/>
                    <a:pt x="235" y="57"/>
                  </a:cubicBezTo>
                  <a:cubicBezTo>
                    <a:pt x="228" y="38"/>
                    <a:pt x="216" y="26"/>
                    <a:pt x="195" y="26"/>
                  </a:cubicBezTo>
                  <a:cubicBezTo>
                    <a:pt x="162" y="25"/>
                    <a:pt x="128" y="25"/>
                    <a:pt x="94" y="25"/>
                  </a:cubicBezTo>
                  <a:cubicBezTo>
                    <a:pt x="90" y="40"/>
                    <a:pt x="89" y="119"/>
                    <a:pt x="93" y="145"/>
                  </a:cubicBezTo>
                  <a:cubicBezTo>
                    <a:pt x="103" y="145"/>
                    <a:pt x="114" y="145"/>
                    <a:pt x="125" y="145"/>
                  </a:cubicBezTo>
                  <a:cubicBezTo>
                    <a:pt x="142" y="145"/>
                    <a:pt x="159" y="146"/>
                    <a:pt x="175" y="145"/>
                  </a:cubicBezTo>
                  <a:cubicBezTo>
                    <a:pt x="198" y="145"/>
                    <a:pt x="203" y="141"/>
                    <a:pt x="210" y="120"/>
                  </a:cubicBezTo>
                  <a:cubicBezTo>
                    <a:pt x="211" y="117"/>
                    <a:pt x="214" y="114"/>
                    <a:pt x="217" y="108"/>
                  </a:cubicBezTo>
                  <a:cubicBezTo>
                    <a:pt x="219" y="113"/>
                    <a:pt x="222" y="116"/>
                    <a:pt x="222" y="119"/>
                  </a:cubicBezTo>
                  <a:cubicBezTo>
                    <a:pt x="225" y="150"/>
                    <a:pt x="223" y="194"/>
                    <a:pt x="217" y="206"/>
                  </a:cubicBezTo>
                  <a:cubicBezTo>
                    <a:pt x="214" y="203"/>
                    <a:pt x="212" y="200"/>
                    <a:pt x="211" y="197"/>
                  </a:cubicBezTo>
                  <a:cubicBezTo>
                    <a:pt x="203" y="176"/>
                    <a:pt x="196" y="171"/>
                    <a:pt x="174" y="171"/>
                  </a:cubicBezTo>
                  <a:cubicBezTo>
                    <a:pt x="147" y="170"/>
                    <a:pt x="120" y="171"/>
                    <a:pt x="91" y="171"/>
                  </a:cubicBezTo>
                  <a:cubicBezTo>
                    <a:pt x="91" y="179"/>
                    <a:pt x="90" y="186"/>
                    <a:pt x="90" y="192"/>
                  </a:cubicBezTo>
                  <a:cubicBezTo>
                    <a:pt x="90" y="221"/>
                    <a:pt x="90" y="249"/>
                    <a:pt x="90" y="278"/>
                  </a:cubicBezTo>
                  <a:cubicBezTo>
                    <a:pt x="90" y="283"/>
                    <a:pt x="90" y="289"/>
                    <a:pt x="91" y="294"/>
                  </a:cubicBezTo>
                  <a:cubicBezTo>
                    <a:pt x="93" y="306"/>
                    <a:pt x="98" y="310"/>
                    <a:pt x="110" y="311"/>
                  </a:cubicBezTo>
                  <a:cubicBezTo>
                    <a:pt x="140" y="311"/>
                    <a:pt x="170" y="312"/>
                    <a:pt x="200" y="310"/>
                  </a:cubicBezTo>
                  <a:cubicBezTo>
                    <a:pt x="232" y="308"/>
                    <a:pt x="251" y="288"/>
                    <a:pt x="263" y="260"/>
                  </a:cubicBezTo>
                  <a:cubicBezTo>
                    <a:pt x="266" y="254"/>
                    <a:pt x="265" y="244"/>
                    <a:pt x="279" y="247"/>
                  </a:cubicBezTo>
                  <a:cubicBezTo>
                    <a:pt x="273" y="277"/>
                    <a:pt x="260" y="305"/>
                    <a:pt x="252" y="336"/>
                  </a:cubicBezTo>
                  <a:cubicBezTo>
                    <a:pt x="169" y="336"/>
                    <a:pt x="87" y="336"/>
                    <a:pt x="0" y="336"/>
                  </a:cubicBezTo>
                  <a:cubicBezTo>
                    <a:pt x="5" y="331"/>
                    <a:pt x="7" y="327"/>
                    <a:pt x="10" y="326"/>
                  </a:cubicBezTo>
                  <a:cubicBezTo>
                    <a:pt x="29" y="321"/>
                    <a:pt x="34" y="307"/>
                    <a:pt x="34" y="290"/>
                  </a:cubicBezTo>
                  <a:cubicBezTo>
                    <a:pt x="34" y="209"/>
                    <a:pt x="34" y="129"/>
                    <a:pt x="34" y="48"/>
                  </a:cubicBezTo>
                  <a:cubicBezTo>
                    <a:pt x="34" y="30"/>
                    <a:pt x="29" y="15"/>
                    <a:pt x="9" y="11"/>
                  </a:cubicBezTo>
                  <a:cubicBezTo>
                    <a:pt x="6" y="10"/>
                    <a:pt x="4" y="6"/>
                    <a:pt x="2" y="4"/>
                  </a:cubicBezTo>
                  <a:cubicBezTo>
                    <a:pt x="3" y="2"/>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0">
              <a:extLst>
                <a:ext uri="{FF2B5EF4-FFF2-40B4-BE49-F238E27FC236}">
                  <a16:creationId xmlns:a16="http://schemas.microsoft.com/office/drawing/2014/main" id="{DBCE7F68-8F61-4982-A61D-C6EBA3852703}"/>
                </a:ext>
              </a:extLst>
            </p:cNvPr>
            <p:cNvSpPr>
              <a:spLocks/>
            </p:cNvSpPr>
            <p:nvPr userDrawn="1"/>
          </p:nvSpPr>
          <p:spPr bwMode="auto">
            <a:xfrm>
              <a:off x="5232829" y="2765370"/>
              <a:ext cx="158179" cy="191510"/>
            </a:xfrm>
            <a:custGeom>
              <a:avLst/>
              <a:gdLst>
                <a:gd name="T0" fmla="*/ 279 w 279"/>
                <a:gd name="T1" fmla="*/ 246 h 339"/>
                <a:gd name="T2" fmla="*/ 251 w 279"/>
                <a:gd name="T3" fmla="*/ 339 h 339"/>
                <a:gd name="T4" fmla="*/ 125 w 279"/>
                <a:gd name="T5" fmla="*/ 339 h 339"/>
                <a:gd name="T6" fmla="*/ 1 w 279"/>
                <a:gd name="T7" fmla="*/ 339 h 339"/>
                <a:gd name="T8" fmla="*/ 1 w 279"/>
                <a:gd name="T9" fmla="*/ 334 h 339"/>
                <a:gd name="T10" fmla="*/ 8 w 279"/>
                <a:gd name="T11" fmla="*/ 328 h 339"/>
                <a:gd name="T12" fmla="*/ 33 w 279"/>
                <a:gd name="T13" fmla="*/ 294 h 339"/>
                <a:gd name="T14" fmla="*/ 33 w 279"/>
                <a:gd name="T15" fmla="*/ 190 h 339"/>
                <a:gd name="T16" fmla="*/ 33 w 279"/>
                <a:gd name="T17" fmla="*/ 52 h 339"/>
                <a:gd name="T18" fmla="*/ 5 w 279"/>
                <a:gd name="T19" fmla="*/ 12 h 339"/>
                <a:gd name="T20" fmla="*/ 0 w 279"/>
                <a:gd name="T21" fmla="*/ 8 h 339"/>
                <a:gd name="T22" fmla="*/ 7 w 279"/>
                <a:gd name="T23" fmla="*/ 1 h 339"/>
                <a:gd name="T24" fmla="*/ 18 w 279"/>
                <a:gd name="T25" fmla="*/ 1 h 339"/>
                <a:gd name="T26" fmla="*/ 226 w 279"/>
                <a:gd name="T27" fmla="*/ 1 h 339"/>
                <a:gd name="T28" fmla="*/ 242 w 279"/>
                <a:gd name="T29" fmla="*/ 2 h 339"/>
                <a:gd name="T30" fmla="*/ 247 w 279"/>
                <a:gd name="T31" fmla="*/ 79 h 339"/>
                <a:gd name="T32" fmla="*/ 243 w 279"/>
                <a:gd name="T33" fmla="*/ 81 h 339"/>
                <a:gd name="T34" fmla="*/ 237 w 279"/>
                <a:gd name="T35" fmla="*/ 68 h 339"/>
                <a:gd name="T36" fmla="*/ 184 w 279"/>
                <a:gd name="T37" fmla="*/ 27 h 339"/>
                <a:gd name="T38" fmla="*/ 108 w 279"/>
                <a:gd name="T39" fmla="*/ 27 h 339"/>
                <a:gd name="T40" fmla="*/ 90 w 279"/>
                <a:gd name="T41" fmla="*/ 28 h 339"/>
                <a:gd name="T42" fmla="*/ 90 w 279"/>
                <a:gd name="T43" fmla="*/ 147 h 339"/>
                <a:gd name="T44" fmla="*/ 121 w 279"/>
                <a:gd name="T45" fmla="*/ 147 h 339"/>
                <a:gd name="T46" fmla="*/ 173 w 279"/>
                <a:gd name="T47" fmla="*/ 147 h 339"/>
                <a:gd name="T48" fmla="*/ 209 w 279"/>
                <a:gd name="T49" fmla="*/ 120 h 339"/>
                <a:gd name="T50" fmla="*/ 212 w 279"/>
                <a:gd name="T51" fmla="*/ 111 h 339"/>
                <a:gd name="T52" fmla="*/ 219 w 279"/>
                <a:gd name="T53" fmla="*/ 119 h 339"/>
                <a:gd name="T54" fmla="*/ 219 w 279"/>
                <a:gd name="T55" fmla="*/ 201 h 339"/>
                <a:gd name="T56" fmla="*/ 213 w 279"/>
                <a:gd name="T57" fmla="*/ 210 h 339"/>
                <a:gd name="T58" fmla="*/ 208 w 279"/>
                <a:gd name="T59" fmla="*/ 195 h 339"/>
                <a:gd name="T60" fmla="*/ 183 w 279"/>
                <a:gd name="T61" fmla="*/ 173 h 339"/>
                <a:gd name="T62" fmla="*/ 90 w 279"/>
                <a:gd name="T63" fmla="*/ 173 h 339"/>
                <a:gd name="T64" fmla="*/ 89 w 279"/>
                <a:gd name="T65" fmla="*/ 188 h 339"/>
                <a:gd name="T66" fmla="*/ 89 w 279"/>
                <a:gd name="T67" fmla="*/ 286 h 339"/>
                <a:gd name="T68" fmla="*/ 116 w 279"/>
                <a:gd name="T69" fmla="*/ 313 h 339"/>
                <a:gd name="T70" fmla="*/ 182 w 279"/>
                <a:gd name="T71" fmla="*/ 313 h 339"/>
                <a:gd name="T72" fmla="*/ 264 w 279"/>
                <a:gd name="T73" fmla="*/ 259 h 339"/>
                <a:gd name="T74" fmla="*/ 279 w 279"/>
                <a:gd name="T75" fmla="*/ 24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9" h="339">
                  <a:moveTo>
                    <a:pt x="279" y="246"/>
                  </a:moveTo>
                  <a:cubicBezTo>
                    <a:pt x="269" y="279"/>
                    <a:pt x="261" y="308"/>
                    <a:pt x="251" y="339"/>
                  </a:cubicBezTo>
                  <a:cubicBezTo>
                    <a:pt x="209" y="339"/>
                    <a:pt x="167" y="339"/>
                    <a:pt x="125" y="339"/>
                  </a:cubicBezTo>
                  <a:cubicBezTo>
                    <a:pt x="84" y="339"/>
                    <a:pt x="43" y="339"/>
                    <a:pt x="1" y="339"/>
                  </a:cubicBezTo>
                  <a:cubicBezTo>
                    <a:pt x="1" y="337"/>
                    <a:pt x="1" y="335"/>
                    <a:pt x="1" y="334"/>
                  </a:cubicBezTo>
                  <a:cubicBezTo>
                    <a:pt x="3" y="332"/>
                    <a:pt x="5" y="329"/>
                    <a:pt x="8" y="328"/>
                  </a:cubicBezTo>
                  <a:cubicBezTo>
                    <a:pt x="29" y="320"/>
                    <a:pt x="33" y="316"/>
                    <a:pt x="33" y="294"/>
                  </a:cubicBezTo>
                  <a:cubicBezTo>
                    <a:pt x="33" y="259"/>
                    <a:pt x="33" y="224"/>
                    <a:pt x="33" y="190"/>
                  </a:cubicBezTo>
                  <a:cubicBezTo>
                    <a:pt x="33" y="144"/>
                    <a:pt x="33" y="98"/>
                    <a:pt x="33" y="52"/>
                  </a:cubicBezTo>
                  <a:cubicBezTo>
                    <a:pt x="33" y="25"/>
                    <a:pt x="30" y="22"/>
                    <a:pt x="5" y="12"/>
                  </a:cubicBezTo>
                  <a:cubicBezTo>
                    <a:pt x="4" y="11"/>
                    <a:pt x="2" y="10"/>
                    <a:pt x="0" y="8"/>
                  </a:cubicBezTo>
                  <a:cubicBezTo>
                    <a:pt x="2" y="5"/>
                    <a:pt x="4" y="2"/>
                    <a:pt x="7" y="1"/>
                  </a:cubicBezTo>
                  <a:cubicBezTo>
                    <a:pt x="10" y="0"/>
                    <a:pt x="14" y="1"/>
                    <a:pt x="18" y="1"/>
                  </a:cubicBezTo>
                  <a:cubicBezTo>
                    <a:pt x="88" y="1"/>
                    <a:pt x="157" y="1"/>
                    <a:pt x="226" y="1"/>
                  </a:cubicBezTo>
                  <a:cubicBezTo>
                    <a:pt x="231" y="1"/>
                    <a:pt x="236" y="1"/>
                    <a:pt x="242" y="2"/>
                  </a:cubicBezTo>
                  <a:cubicBezTo>
                    <a:pt x="244" y="28"/>
                    <a:pt x="248" y="53"/>
                    <a:pt x="247" y="79"/>
                  </a:cubicBezTo>
                  <a:cubicBezTo>
                    <a:pt x="246" y="80"/>
                    <a:pt x="244" y="80"/>
                    <a:pt x="243" y="81"/>
                  </a:cubicBezTo>
                  <a:cubicBezTo>
                    <a:pt x="241" y="76"/>
                    <a:pt x="238" y="73"/>
                    <a:pt x="237" y="68"/>
                  </a:cubicBezTo>
                  <a:cubicBezTo>
                    <a:pt x="228" y="38"/>
                    <a:pt x="215" y="27"/>
                    <a:pt x="184" y="27"/>
                  </a:cubicBezTo>
                  <a:cubicBezTo>
                    <a:pt x="159" y="27"/>
                    <a:pt x="134" y="27"/>
                    <a:pt x="108" y="27"/>
                  </a:cubicBezTo>
                  <a:cubicBezTo>
                    <a:pt x="103" y="27"/>
                    <a:pt x="97" y="28"/>
                    <a:pt x="90" y="28"/>
                  </a:cubicBezTo>
                  <a:cubicBezTo>
                    <a:pt x="90" y="68"/>
                    <a:pt x="90" y="106"/>
                    <a:pt x="90" y="147"/>
                  </a:cubicBezTo>
                  <a:cubicBezTo>
                    <a:pt x="101" y="147"/>
                    <a:pt x="111" y="147"/>
                    <a:pt x="121" y="147"/>
                  </a:cubicBezTo>
                  <a:cubicBezTo>
                    <a:pt x="139" y="147"/>
                    <a:pt x="156" y="147"/>
                    <a:pt x="173" y="147"/>
                  </a:cubicBezTo>
                  <a:cubicBezTo>
                    <a:pt x="196" y="147"/>
                    <a:pt x="203" y="142"/>
                    <a:pt x="209" y="120"/>
                  </a:cubicBezTo>
                  <a:cubicBezTo>
                    <a:pt x="209" y="118"/>
                    <a:pt x="211" y="116"/>
                    <a:pt x="212" y="111"/>
                  </a:cubicBezTo>
                  <a:cubicBezTo>
                    <a:pt x="215" y="115"/>
                    <a:pt x="219" y="117"/>
                    <a:pt x="219" y="119"/>
                  </a:cubicBezTo>
                  <a:cubicBezTo>
                    <a:pt x="219" y="147"/>
                    <a:pt x="219" y="174"/>
                    <a:pt x="219" y="201"/>
                  </a:cubicBezTo>
                  <a:cubicBezTo>
                    <a:pt x="219" y="203"/>
                    <a:pt x="216" y="205"/>
                    <a:pt x="213" y="210"/>
                  </a:cubicBezTo>
                  <a:cubicBezTo>
                    <a:pt x="211" y="203"/>
                    <a:pt x="209" y="199"/>
                    <a:pt x="208" y="195"/>
                  </a:cubicBezTo>
                  <a:cubicBezTo>
                    <a:pt x="205" y="182"/>
                    <a:pt x="196" y="174"/>
                    <a:pt x="183" y="173"/>
                  </a:cubicBezTo>
                  <a:cubicBezTo>
                    <a:pt x="152" y="172"/>
                    <a:pt x="122" y="173"/>
                    <a:pt x="90" y="173"/>
                  </a:cubicBezTo>
                  <a:cubicBezTo>
                    <a:pt x="90" y="179"/>
                    <a:pt x="89" y="183"/>
                    <a:pt x="89" y="188"/>
                  </a:cubicBezTo>
                  <a:cubicBezTo>
                    <a:pt x="89" y="221"/>
                    <a:pt x="88" y="253"/>
                    <a:pt x="89" y="286"/>
                  </a:cubicBezTo>
                  <a:cubicBezTo>
                    <a:pt x="89" y="308"/>
                    <a:pt x="94" y="313"/>
                    <a:pt x="116" y="313"/>
                  </a:cubicBezTo>
                  <a:cubicBezTo>
                    <a:pt x="138" y="313"/>
                    <a:pt x="160" y="313"/>
                    <a:pt x="182" y="313"/>
                  </a:cubicBezTo>
                  <a:cubicBezTo>
                    <a:pt x="226" y="313"/>
                    <a:pt x="247" y="299"/>
                    <a:pt x="264" y="259"/>
                  </a:cubicBezTo>
                  <a:cubicBezTo>
                    <a:pt x="266" y="252"/>
                    <a:pt x="266" y="252"/>
                    <a:pt x="279"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1">
              <a:extLst>
                <a:ext uri="{FF2B5EF4-FFF2-40B4-BE49-F238E27FC236}">
                  <a16:creationId xmlns:a16="http://schemas.microsoft.com/office/drawing/2014/main" id="{7C2FE8C8-37FA-4176-85B7-095024C63BFE}"/>
                </a:ext>
              </a:extLst>
            </p:cNvPr>
            <p:cNvSpPr>
              <a:spLocks/>
            </p:cNvSpPr>
            <p:nvPr userDrawn="1"/>
          </p:nvSpPr>
          <p:spPr bwMode="auto">
            <a:xfrm>
              <a:off x="5730528" y="2414552"/>
              <a:ext cx="158744" cy="192075"/>
            </a:xfrm>
            <a:custGeom>
              <a:avLst/>
              <a:gdLst>
                <a:gd name="T0" fmla="*/ 281 w 281"/>
                <a:gd name="T1" fmla="*/ 245 h 339"/>
                <a:gd name="T2" fmla="*/ 251 w 281"/>
                <a:gd name="T3" fmla="*/ 339 h 339"/>
                <a:gd name="T4" fmla="*/ 232 w 281"/>
                <a:gd name="T5" fmla="*/ 339 h 339"/>
                <a:gd name="T6" fmla="*/ 20 w 281"/>
                <a:gd name="T7" fmla="*/ 339 h 339"/>
                <a:gd name="T8" fmla="*/ 5 w 281"/>
                <a:gd name="T9" fmla="*/ 338 h 339"/>
                <a:gd name="T10" fmla="*/ 0 w 281"/>
                <a:gd name="T11" fmla="*/ 330 h 339"/>
                <a:gd name="T12" fmla="*/ 8 w 281"/>
                <a:gd name="T13" fmla="*/ 327 h 339"/>
                <a:gd name="T14" fmla="*/ 32 w 281"/>
                <a:gd name="T15" fmla="*/ 300 h 339"/>
                <a:gd name="T16" fmla="*/ 34 w 281"/>
                <a:gd name="T17" fmla="*/ 274 h 339"/>
                <a:gd name="T18" fmla="*/ 34 w 281"/>
                <a:gd name="T19" fmla="*/ 67 h 339"/>
                <a:gd name="T20" fmla="*/ 34 w 281"/>
                <a:gd name="T21" fmla="*/ 65 h 339"/>
                <a:gd name="T22" fmla="*/ 1 w 281"/>
                <a:gd name="T23" fmla="*/ 9 h 339"/>
                <a:gd name="T24" fmla="*/ 17 w 281"/>
                <a:gd name="T25" fmla="*/ 4 h 339"/>
                <a:gd name="T26" fmla="*/ 195 w 281"/>
                <a:gd name="T27" fmla="*/ 3 h 339"/>
                <a:gd name="T28" fmla="*/ 243 w 281"/>
                <a:gd name="T29" fmla="*/ 3 h 339"/>
                <a:gd name="T30" fmla="*/ 249 w 281"/>
                <a:gd name="T31" fmla="*/ 79 h 339"/>
                <a:gd name="T32" fmla="*/ 246 w 281"/>
                <a:gd name="T33" fmla="*/ 81 h 339"/>
                <a:gd name="T34" fmla="*/ 238 w 281"/>
                <a:gd name="T35" fmla="*/ 72 h 339"/>
                <a:gd name="T36" fmla="*/ 229 w 281"/>
                <a:gd name="T37" fmla="*/ 48 h 339"/>
                <a:gd name="T38" fmla="*/ 199 w 281"/>
                <a:gd name="T39" fmla="*/ 28 h 339"/>
                <a:gd name="T40" fmla="*/ 91 w 281"/>
                <a:gd name="T41" fmla="*/ 28 h 339"/>
                <a:gd name="T42" fmla="*/ 91 w 281"/>
                <a:gd name="T43" fmla="*/ 147 h 339"/>
                <a:gd name="T44" fmla="*/ 122 w 281"/>
                <a:gd name="T45" fmla="*/ 147 h 339"/>
                <a:gd name="T46" fmla="*/ 176 w 281"/>
                <a:gd name="T47" fmla="*/ 147 h 339"/>
                <a:gd name="T48" fmla="*/ 208 w 281"/>
                <a:gd name="T49" fmla="*/ 124 h 339"/>
                <a:gd name="T50" fmla="*/ 214 w 281"/>
                <a:gd name="T51" fmla="*/ 111 h 339"/>
                <a:gd name="T52" fmla="*/ 214 w 281"/>
                <a:gd name="T53" fmla="*/ 210 h 339"/>
                <a:gd name="T54" fmla="*/ 207 w 281"/>
                <a:gd name="T55" fmla="*/ 194 h 339"/>
                <a:gd name="T56" fmla="*/ 181 w 281"/>
                <a:gd name="T57" fmla="*/ 175 h 339"/>
                <a:gd name="T58" fmla="*/ 98 w 281"/>
                <a:gd name="T59" fmla="*/ 176 h 339"/>
                <a:gd name="T60" fmla="*/ 91 w 281"/>
                <a:gd name="T61" fmla="*/ 177 h 339"/>
                <a:gd name="T62" fmla="*/ 90 w 281"/>
                <a:gd name="T63" fmla="*/ 193 h 339"/>
                <a:gd name="T64" fmla="*/ 90 w 281"/>
                <a:gd name="T65" fmla="*/ 289 h 339"/>
                <a:gd name="T66" fmla="*/ 114 w 281"/>
                <a:gd name="T67" fmla="*/ 313 h 339"/>
                <a:gd name="T68" fmla="*/ 190 w 281"/>
                <a:gd name="T69" fmla="*/ 313 h 339"/>
                <a:gd name="T70" fmla="*/ 261 w 281"/>
                <a:gd name="T71" fmla="*/ 265 h 339"/>
                <a:gd name="T72" fmla="*/ 267 w 281"/>
                <a:gd name="T73" fmla="*/ 252 h 339"/>
                <a:gd name="T74" fmla="*/ 281 w 281"/>
                <a:gd name="T75" fmla="*/ 24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1" h="339">
                  <a:moveTo>
                    <a:pt x="281" y="245"/>
                  </a:moveTo>
                  <a:cubicBezTo>
                    <a:pt x="270" y="279"/>
                    <a:pt x="261" y="309"/>
                    <a:pt x="251" y="339"/>
                  </a:cubicBezTo>
                  <a:cubicBezTo>
                    <a:pt x="244" y="339"/>
                    <a:pt x="238" y="339"/>
                    <a:pt x="232" y="339"/>
                  </a:cubicBezTo>
                  <a:cubicBezTo>
                    <a:pt x="162" y="339"/>
                    <a:pt x="91" y="339"/>
                    <a:pt x="20" y="339"/>
                  </a:cubicBezTo>
                  <a:cubicBezTo>
                    <a:pt x="15" y="339"/>
                    <a:pt x="10" y="339"/>
                    <a:pt x="5" y="338"/>
                  </a:cubicBezTo>
                  <a:cubicBezTo>
                    <a:pt x="3" y="338"/>
                    <a:pt x="2" y="333"/>
                    <a:pt x="0" y="330"/>
                  </a:cubicBezTo>
                  <a:cubicBezTo>
                    <a:pt x="4" y="329"/>
                    <a:pt x="6" y="328"/>
                    <a:pt x="8" y="327"/>
                  </a:cubicBezTo>
                  <a:cubicBezTo>
                    <a:pt x="25" y="323"/>
                    <a:pt x="31" y="317"/>
                    <a:pt x="32" y="300"/>
                  </a:cubicBezTo>
                  <a:cubicBezTo>
                    <a:pt x="33" y="292"/>
                    <a:pt x="34" y="283"/>
                    <a:pt x="34" y="274"/>
                  </a:cubicBezTo>
                  <a:cubicBezTo>
                    <a:pt x="34" y="205"/>
                    <a:pt x="34" y="136"/>
                    <a:pt x="34" y="67"/>
                  </a:cubicBezTo>
                  <a:cubicBezTo>
                    <a:pt x="34" y="66"/>
                    <a:pt x="34" y="65"/>
                    <a:pt x="34" y="65"/>
                  </a:cubicBezTo>
                  <a:cubicBezTo>
                    <a:pt x="34" y="27"/>
                    <a:pt x="32" y="25"/>
                    <a:pt x="1" y="9"/>
                  </a:cubicBezTo>
                  <a:cubicBezTo>
                    <a:pt x="4" y="0"/>
                    <a:pt x="12" y="4"/>
                    <a:pt x="17" y="4"/>
                  </a:cubicBezTo>
                  <a:cubicBezTo>
                    <a:pt x="77" y="3"/>
                    <a:pt x="136" y="3"/>
                    <a:pt x="195" y="3"/>
                  </a:cubicBezTo>
                  <a:cubicBezTo>
                    <a:pt x="211" y="3"/>
                    <a:pt x="226" y="3"/>
                    <a:pt x="243" y="3"/>
                  </a:cubicBezTo>
                  <a:cubicBezTo>
                    <a:pt x="245" y="29"/>
                    <a:pt x="247" y="54"/>
                    <a:pt x="249" y="79"/>
                  </a:cubicBezTo>
                  <a:cubicBezTo>
                    <a:pt x="248" y="79"/>
                    <a:pt x="247" y="80"/>
                    <a:pt x="246" y="81"/>
                  </a:cubicBezTo>
                  <a:cubicBezTo>
                    <a:pt x="243" y="78"/>
                    <a:pt x="240" y="76"/>
                    <a:pt x="238" y="72"/>
                  </a:cubicBezTo>
                  <a:cubicBezTo>
                    <a:pt x="235" y="65"/>
                    <a:pt x="233" y="56"/>
                    <a:pt x="229" y="48"/>
                  </a:cubicBezTo>
                  <a:cubicBezTo>
                    <a:pt x="223" y="36"/>
                    <a:pt x="212" y="28"/>
                    <a:pt x="199" y="28"/>
                  </a:cubicBezTo>
                  <a:cubicBezTo>
                    <a:pt x="163" y="27"/>
                    <a:pt x="128" y="28"/>
                    <a:pt x="91" y="28"/>
                  </a:cubicBezTo>
                  <a:cubicBezTo>
                    <a:pt x="91" y="68"/>
                    <a:pt x="91" y="106"/>
                    <a:pt x="91" y="147"/>
                  </a:cubicBezTo>
                  <a:cubicBezTo>
                    <a:pt x="102" y="147"/>
                    <a:pt x="112" y="147"/>
                    <a:pt x="122" y="147"/>
                  </a:cubicBezTo>
                  <a:cubicBezTo>
                    <a:pt x="140" y="147"/>
                    <a:pt x="158" y="147"/>
                    <a:pt x="176" y="147"/>
                  </a:cubicBezTo>
                  <a:cubicBezTo>
                    <a:pt x="196" y="147"/>
                    <a:pt x="202" y="142"/>
                    <a:pt x="208" y="124"/>
                  </a:cubicBezTo>
                  <a:cubicBezTo>
                    <a:pt x="210" y="120"/>
                    <a:pt x="212" y="117"/>
                    <a:pt x="214" y="111"/>
                  </a:cubicBezTo>
                  <a:cubicBezTo>
                    <a:pt x="222" y="126"/>
                    <a:pt x="223" y="193"/>
                    <a:pt x="214" y="210"/>
                  </a:cubicBezTo>
                  <a:cubicBezTo>
                    <a:pt x="211" y="203"/>
                    <a:pt x="209" y="199"/>
                    <a:pt x="207" y="194"/>
                  </a:cubicBezTo>
                  <a:cubicBezTo>
                    <a:pt x="202" y="178"/>
                    <a:pt x="198" y="175"/>
                    <a:pt x="181" y="175"/>
                  </a:cubicBezTo>
                  <a:cubicBezTo>
                    <a:pt x="153" y="175"/>
                    <a:pt x="125" y="175"/>
                    <a:pt x="98" y="176"/>
                  </a:cubicBezTo>
                  <a:cubicBezTo>
                    <a:pt x="96" y="176"/>
                    <a:pt x="94" y="177"/>
                    <a:pt x="91" y="177"/>
                  </a:cubicBezTo>
                  <a:cubicBezTo>
                    <a:pt x="90" y="182"/>
                    <a:pt x="90" y="188"/>
                    <a:pt x="90" y="193"/>
                  </a:cubicBezTo>
                  <a:cubicBezTo>
                    <a:pt x="90" y="225"/>
                    <a:pt x="89" y="257"/>
                    <a:pt x="90" y="289"/>
                  </a:cubicBezTo>
                  <a:cubicBezTo>
                    <a:pt x="90" y="307"/>
                    <a:pt x="96" y="312"/>
                    <a:pt x="114" y="313"/>
                  </a:cubicBezTo>
                  <a:cubicBezTo>
                    <a:pt x="139" y="313"/>
                    <a:pt x="164" y="313"/>
                    <a:pt x="190" y="313"/>
                  </a:cubicBezTo>
                  <a:cubicBezTo>
                    <a:pt x="224" y="313"/>
                    <a:pt x="248" y="297"/>
                    <a:pt x="261" y="265"/>
                  </a:cubicBezTo>
                  <a:cubicBezTo>
                    <a:pt x="263" y="261"/>
                    <a:pt x="264" y="256"/>
                    <a:pt x="267" y="252"/>
                  </a:cubicBezTo>
                  <a:cubicBezTo>
                    <a:pt x="269" y="250"/>
                    <a:pt x="274" y="249"/>
                    <a:pt x="281"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2">
              <a:extLst>
                <a:ext uri="{FF2B5EF4-FFF2-40B4-BE49-F238E27FC236}">
                  <a16:creationId xmlns:a16="http://schemas.microsoft.com/office/drawing/2014/main" id="{52675676-E960-4828-902F-BD36C907D6AF}"/>
                </a:ext>
              </a:extLst>
            </p:cNvPr>
            <p:cNvSpPr>
              <a:spLocks/>
            </p:cNvSpPr>
            <p:nvPr userDrawn="1"/>
          </p:nvSpPr>
          <p:spPr bwMode="auto">
            <a:xfrm>
              <a:off x="4717052" y="2416812"/>
              <a:ext cx="158179" cy="189250"/>
            </a:xfrm>
            <a:custGeom>
              <a:avLst/>
              <a:gdLst>
                <a:gd name="T0" fmla="*/ 88 w 279"/>
                <a:gd name="T1" fmla="*/ 171 h 334"/>
                <a:gd name="T2" fmla="*/ 88 w 279"/>
                <a:gd name="T3" fmla="*/ 285 h 334"/>
                <a:gd name="T4" fmla="*/ 114 w 279"/>
                <a:gd name="T5" fmla="*/ 309 h 334"/>
                <a:gd name="T6" fmla="*/ 186 w 279"/>
                <a:gd name="T7" fmla="*/ 309 h 334"/>
                <a:gd name="T8" fmla="*/ 261 w 279"/>
                <a:gd name="T9" fmla="*/ 259 h 334"/>
                <a:gd name="T10" fmla="*/ 267 w 279"/>
                <a:gd name="T11" fmla="*/ 247 h 334"/>
                <a:gd name="T12" fmla="*/ 279 w 279"/>
                <a:gd name="T13" fmla="*/ 242 h 334"/>
                <a:gd name="T14" fmla="*/ 251 w 279"/>
                <a:gd name="T15" fmla="*/ 334 h 334"/>
                <a:gd name="T16" fmla="*/ 2 w 279"/>
                <a:gd name="T17" fmla="*/ 333 h 334"/>
                <a:gd name="T18" fmla="*/ 0 w 279"/>
                <a:gd name="T19" fmla="*/ 328 h 334"/>
                <a:gd name="T20" fmla="*/ 4 w 279"/>
                <a:gd name="T21" fmla="*/ 324 h 334"/>
                <a:gd name="T22" fmla="*/ 32 w 279"/>
                <a:gd name="T23" fmla="*/ 289 h 334"/>
                <a:gd name="T24" fmla="*/ 32 w 279"/>
                <a:gd name="T25" fmla="*/ 44 h 334"/>
                <a:gd name="T26" fmla="*/ 8 w 279"/>
                <a:gd name="T27" fmla="*/ 10 h 334"/>
                <a:gd name="T28" fmla="*/ 1 w 279"/>
                <a:gd name="T29" fmla="*/ 6 h 334"/>
                <a:gd name="T30" fmla="*/ 0 w 279"/>
                <a:gd name="T31" fmla="*/ 3 h 334"/>
                <a:gd name="T32" fmla="*/ 4 w 279"/>
                <a:gd name="T33" fmla="*/ 0 h 334"/>
                <a:gd name="T34" fmla="*/ 242 w 279"/>
                <a:gd name="T35" fmla="*/ 0 h 334"/>
                <a:gd name="T36" fmla="*/ 246 w 279"/>
                <a:gd name="T37" fmla="*/ 75 h 334"/>
                <a:gd name="T38" fmla="*/ 241 w 279"/>
                <a:gd name="T39" fmla="*/ 77 h 334"/>
                <a:gd name="T40" fmla="*/ 236 w 279"/>
                <a:gd name="T41" fmla="*/ 61 h 334"/>
                <a:gd name="T42" fmla="*/ 187 w 279"/>
                <a:gd name="T43" fmla="*/ 23 h 334"/>
                <a:gd name="T44" fmla="*/ 91 w 279"/>
                <a:gd name="T45" fmla="*/ 23 h 334"/>
                <a:gd name="T46" fmla="*/ 90 w 279"/>
                <a:gd name="T47" fmla="*/ 143 h 334"/>
                <a:gd name="T48" fmla="*/ 137 w 279"/>
                <a:gd name="T49" fmla="*/ 143 h 334"/>
                <a:gd name="T50" fmla="*/ 163 w 279"/>
                <a:gd name="T51" fmla="*/ 143 h 334"/>
                <a:gd name="T52" fmla="*/ 209 w 279"/>
                <a:gd name="T53" fmla="*/ 113 h 334"/>
                <a:gd name="T54" fmla="*/ 216 w 279"/>
                <a:gd name="T55" fmla="*/ 108 h 334"/>
                <a:gd name="T56" fmla="*/ 217 w 279"/>
                <a:gd name="T57" fmla="*/ 202 h 334"/>
                <a:gd name="T58" fmla="*/ 207 w 279"/>
                <a:gd name="T59" fmla="*/ 194 h 334"/>
                <a:gd name="T60" fmla="*/ 176 w 279"/>
                <a:gd name="T61" fmla="*/ 171 h 334"/>
                <a:gd name="T62" fmla="*/ 88 w 279"/>
                <a:gd name="T63" fmla="*/ 1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4">
                  <a:moveTo>
                    <a:pt x="88" y="171"/>
                  </a:moveTo>
                  <a:cubicBezTo>
                    <a:pt x="88" y="211"/>
                    <a:pt x="87" y="248"/>
                    <a:pt x="88" y="285"/>
                  </a:cubicBezTo>
                  <a:cubicBezTo>
                    <a:pt x="88" y="304"/>
                    <a:pt x="94" y="308"/>
                    <a:pt x="114" y="309"/>
                  </a:cubicBezTo>
                  <a:cubicBezTo>
                    <a:pt x="138" y="309"/>
                    <a:pt x="162" y="309"/>
                    <a:pt x="186" y="309"/>
                  </a:cubicBezTo>
                  <a:cubicBezTo>
                    <a:pt x="222" y="309"/>
                    <a:pt x="247" y="292"/>
                    <a:pt x="261" y="259"/>
                  </a:cubicBezTo>
                  <a:cubicBezTo>
                    <a:pt x="263" y="255"/>
                    <a:pt x="264" y="250"/>
                    <a:pt x="267" y="247"/>
                  </a:cubicBezTo>
                  <a:cubicBezTo>
                    <a:pt x="268" y="245"/>
                    <a:pt x="272" y="244"/>
                    <a:pt x="279" y="242"/>
                  </a:cubicBezTo>
                  <a:cubicBezTo>
                    <a:pt x="269" y="275"/>
                    <a:pt x="260" y="304"/>
                    <a:pt x="251" y="334"/>
                  </a:cubicBezTo>
                  <a:cubicBezTo>
                    <a:pt x="167" y="334"/>
                    <a:pt x="85" y="334"/>
                    <a:pt x="2" y="333"/>
                  </a:cubicBezTo>
                  <a:cubicBezTo>
                    <a:pt x="2" y="333"/>
                    <a:pt x="1" y="330"/>
                    <a:pt x="0" y="328"/>
                  </a:cubicBezTo>
                  <a:cubicBezTo>
                    <a:pt x="1" y="327"/>
                    <a:pt x="2" y="325"/>
                    <a:pt x="4" y="324"/>
                  </a:cubicBezTo>
                  <a:cubicBezTo>
                    <a:pt x="27" y="317"/>
                    <a:pt x="32" y="312"/>
                    <a:pt x="32" y="289"/>
                  </a:cubicBezTo>
                  <a:cubicBezTo>
                    <a:pt x="32" y="207"/>
                    <a:pt x="32" y="125"/>
                    <a:pt x="32" y="44"/>
                  </a:cubicBezTo>
                  <a:cubicBezTo>
                    <a:pt x="32" y="26"/>
                    <a:pt x="26" y="14"/>
                    <a:pt x="8" y="10"/>
                  </a:cubicBezTo>
                  <a:cubicBezTo>
                    <a:pt x="5" y="9"/>
                    <a:pt x="3" y="7"/>
                    <a:pt x="1" y="6"/>
                  </a:cubicBezTo>
                  <a:cubicBezTo>
                    <a:pt x="1" y="5"/>
                    <a:pt x="1" y="5"/>
                    <a:pt x="0" y="3"/>
                  </a:cubicBezTo>
                  <a:cubicBezTo>
                    <a:pt x="2" y="2"/>
                    <a:pt x="3" y="0"/>
                    <a:pt x="4" y="0"/>
                  </a:cubicBezTo>
                  <a:cubicBezTo>
                    <a:pt x="83" y="0"/>
                    <a:pt x="161" y="0"/>
                    <a:pt x="242" y="0"/>
                  </a:cubicBezTo>
                  <a:cubicBezTo>
                    <a:pt x="243" y="26"/>
                    <a:pt x="249" y="50"/>
                    <a:pt x="246" y="75"/>
                  </a:cubicBezTo>
                  <a:cubicBezTo>
                    <a:pt x="244" y="76"/>
                    <a:pt x="242" y="76"/>
                    <a:pt x="241" y="77"/>
                  </a:cubicBezTo>
                  <a:cubicBezTo>
                    <a:pt x="239" y="71"/>
                    <a:pt x="237" y="66"/>
                    <a:pt x="236" y="61"/>
                  </a:cubicBezTo>
                  <a:cubicBezTo>
                    <a:pt x="231" y="41"/>
                    <a:pt x="214" y="22"/>
                    <a:pt x="187" y="23"/>
                  </a:cubicBezTo>
                  <a:cubicBezTo>
                    <a:pt x="155" y="24"/>
                    <a:pt x="123" y="23"/>
                    <a:pt x="91" y="23"/>
                  </a:cubicBezTo>
                  <a:cubicBezTo>
                    <a:pt x="87" y="39"/>
                    <a:pt x="86" y="121"/>
                    <a:pt x="90" y="143"/>
                  </a:cubicBezTo>
                  <a:cubicBezTo>
                    <a:pt x="106" y="143"/>
                    <a:pt x="122" y="143"/>
                    <a:pt x="137" y="143"/>
                  </a:cubicBezTo>
                  <a:cubicBezTo>
                    <a:pt x="146" y="143"/>
                    <a:pt x="155" y="143"/>
                    <a:pt x="163" y="143"/>
                  </a:cubicBezTo>
                  <a:cubicBezTo>
                    <a:pt x="187" y="146"/>
                    <a:pt x="204" y="140"/>
                    <a:pt x="209" y="113"/>
                  </a:cubicBezTo>
                  <a:cubicBezTo>
                    <a:pt x="209" y="112"/>
                    <a:pt x="213" y="110"/>
                    <a:pt x="216" y="108"/>
                  </a:cubicBezTo>
                  <a:cubicBezTo>
                    <a:pt x="220" y="124"/>
                    <a:pt x="221" y="180"/>
                    <a:pt x="217" y="202"/>
                  </a:cubicBezTo>
                  <a:cubicBezTo>
                    <a:pt x="210" y="205"/>
                    <a:pt x="209" y="200"/>
                    <a:pt x="207" y="194"/>
                  </a:cubicBezTo>
                  <a:cubicBezTo>
                    <a:pt x="199" y="172"/>
                    <a:pt x="198" y="171"/>
                    <a:pt x="176" y="171"/>
                  </a:cubicBezTo>
                  <a:cubicBezTo>
                    <a:pt x="147" y="171"/>
                    <a:pt x="119" y="171"/>
                    <a:pt x="88"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3">
              <a:extLst>
                <a:ext uri="{FF2B5EF4-FFF2-40B4-BE49-F238E27FC236}">
                  <a16:creationId xmlns:a16="http://schemas.microsoft.com/office/drawing/2014/main" id="{A254BF2A-1490-42B3-BB0E-B15870804EE6}"/>
                </a:ext>
              </a:extLst>
            </p:cNvPr>
            <p:cNvSpPr>
              <a:spLocks/>
            </p:cNvSpPr>
            <p:nvPr userDrawn="1"/>
          </p:nvSpPr>
          <p:spPr bwMode="auto">
            <a:xfrm>
              <a:off x="5031715" y="2765936"/>
              <a:ext cx="184166" cy="194334"/>
            </a:xfrm>
            <a:custGeom>
              <a:avLst/>
              <a:gdLst>
                <a:gd name="T0" fmla="*/ 230 w 326"/>
                <a:gd name="T1" fmla="*/ 7 h 344"/>
                <a:gd name="T2" fmla="*/ 242 w 326"/>
                <a:gd name="T3" fmla="*/ 0 h 344"/>
                <a:gd name="T4" fmla="*/ 316 w 326"/>
                <a:gd name="T5" fmla="*/ 0 h 344"/>
                <a:gd name="T6" fmla="*/ 326 w 326"/>
                <a:gd name="T7" fmla="*/ 6 h 344"/>
                <a:gd name="T8" fmla="*/ 321 w 326"/>
                <a:gd name="T9" fmla="*/ 11 h 344"/>
                <a:gd name="T10" fmla="*/ 293 w 326"/>
                <a:gd name="T11" fmla="*/ 45 h 344"/>
                <a:gd name="T12" fmla="*/ 293 w 326"/>
                <a:gd name="T13" fmla="*/ 223 h 344"/>
                <a:gd name="T14" fmla="*/ 201 w 326"/>
                <a:gd name="T15" fmla="*/ 338 h 344"/>
                <a:gd name="T16" fmla="*/ 107 w 326"/>
                <a:gd name="T17" fmla="*/ 332 h 344"/>
                <a:gd name="T18" fmla="*/ 31 w 326"/>
                <a:gd name="T19" fmla="*/ 223 h 344"/>
                <a:gd name="T20" fmla="*/ 31 w 326"/>
                <a:gd name="T21" fmla="*/ 69 h 344"/>
                <a:gd name="T22" fmla="*/ 0 w 326"/>
                <a:gd name="T23" fmla="*/ 6 h 344"/>
                <a:gd name="T24" fmla="*/ 9 w 326"/>
                <a:gd name="T25" fmla="*/ 0 h 344"/>
                <a:gd name="T26" fmla="*/ 113 w 326"/>
                <a:gd name="T27" fmla="*/ 0 h 344"/>
                <a:gd name="T28" fmla="*/ 122 w 326"/>
                <a:gd name="T29" fmla="*/ 5 h 344"/>
                <a:gd name="T30" fmla="*/ 110 w 326"/>
                <a:gd name="T31" fmla="*/ 13 h 344"/>
                <a:gd name="T32" fmla="*/ 89 w 326"/>
                <a:gd name="T33" fmla="*/ 48 h 344"/>
                <a:gd name="T34" fmla="*/ 89 w 326"/>
                <a:gd name="T35" fmla="*/ 228 h 344"/>
                <a:gd name="T36" fmla="*/ 158 w 326"/>
                <a:gd name="T37" fmla="*/ 313 h 344"/>
                <a:gd name="T38" fmla="*/ 264 w 326"/>
                <a:gd name="T39" fmla="*/ 227 h 344"/>
                <a:gd name="T40" fmla="*/ 265 w 326"/>
                <a:gd name="T41" fmla="*/ 43 h 344"/>
                <a:gd name="T42" fmla="*/ 238 w 326"/>
                <a:gd name="T43" fmla="*/ 11 h 344"/>
                <a:gd name="T44" fmla="*/ 230 w 326"/>
                <a:gd name="T45" fmla="*/ 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344">
                  <a:moveTo>
                    <a:pt x="230" y="7"/>
                  </a:moveTo>
                  <a:cubicBezTo>
                    <a:pt x="235" y="4"/>
                    <a:pt x="238" y="0"/>
                    <a:pt x="242" y="0"/>
                  </a:cubicBezTo>
                  <a:cubicBezTo>
                    <a:pt x="266" y="0"/>
                    <a:pt x="291" y="0"/>
                    <a:pt x="316" y="0"/>
                  </a:cubicBezTo>
                  <a:cubicBezTo>
                    <a:pt x="319" y="0"/>
                    <a:pt x="322" y="4"/>
                    <a:pt x="326" y="6"/>
                  </a:cubicBezTo>
                  <a:cubicBezTo>
                    <a:pt x="323" y="9"/>
                    <a:pt x="322" y="11"/>
                    <a:pt x="321" y="11"/>
                  </a:cubicBezTo>
                  <a:cubicBezTo>
                    <a:pt x="297" y="15"/>
                    <a:pt x="293" y="20"/>
                    <a:pt x="293" y="45"/>
                  </a:cubicBezTo>
                  <a:cubicBezTo>
                    <a:pt x="293" y="104"/>
                    <a:pt x="291" y="163"/>
                    <a:pt x="293" y="223"/>
                  </a:cubicBezTo>
                  <a:cubicBezTo>
                    <a:pt x="295" y="281"/>
                    <a:pt x="259" y="326"/>
                    <a:pt x="201" y="338"/>
                  </a:cubicBezTo>
                  <a:cubicBezTo>
                    <a:pt x="169" y="344"/>
                    <a:pt x="138" y="343"/>
                    <a:pt x="107" y="332"/>
                  </a:cubicBezTo>
                  <a:cubicBezTo>
                    <a:pt x="58" y="313"/>
                    <a:pt x="32" y="276"/>
                    <a:pt x="31" y="223"/>
                  </a:cubicBezTo>
                  <a:cubicBezTo>
                    <a:pt x="31" y="172"/>
                    <a:pt x="31" y="121"/>
                    <a:pt x="31" y="69"/>
                  </a:cubicBezTo>
                  <a:cubicBezTo>
                    <a:pt x="31" y="29"/>
                    <a:pt x="31" y="29"/>
                    <a:pt x="0" y="6"/>
                  </a:cubicBezTo>
                  <a:cubicBezTo>
                    <a:pt x="3" y="4"/>
                    <a:pt x="6" y="0"/>
                    <a:pt x="9" y="0"/>
                  </a:cubicBezTo>
                  <a:cubicBezTo>
                    <a:pt x="43" y="0"/>
                    <a:pt x="78" y="0"/>
                    <a:pt x="113" y="0"/>
                  </a:cubicBezTo>
                  <a:cubicBezTo>
                    <a:pt x="115" y="0"/>
                    <a:pt x="117" y="2"/>
                    <a:pt x="122" y="5"/>
                  </a:cubicBezTo>
                  <a:cubicBezTo>
                    <a:pt x="117" y="9"/>
                    <a:pt x="114" y="12"/>
                    <a:pt x="110" y="13"/>
                  </a:cubicBezTo>
                  <a:cubicBezTo>
                    <a:pt x="95" y="21"/>
                    <a:pt x="89" y="32"/>
                    <a:pt x="89" y="48"/>
                  </a:cubicBezTo>
                  <a:cubicBezTo>
                    <a:pt x="89" y="108"/>
                    <a:pt x="88" y="168"/>
                    <a:pt x="89" y="228"/>
                  </a:cubicBezTo>
                  <a:cubicBezTo>
                    <a:pt x="90" y="274"/>
                    <a:pt x="117" y="306"/>
                    <a:pt x="158" y="313"/>
                  </a:cubicBezTo>
                  <a:cubicBezTo>
                    <a:pt x="212" y="323"/>
                    <a:pt x="264" y="282"/>
                    <a:pt x="264" y="227"/>
                  </a:cubicBezTo>
                  <a:cubicBezTo>
                    <a:pt x="265" y="166"/>
                    <a:pt x="265" y="104"/>
                    <a:pt x="265" y="43"/>
                  </a:cubicBezTo>
                  <a:cubicBezTo>
                    <a:pt x="265" y="20"/>
                    <a:pt x="262" y="17"/>
                    <a:pt x="238" y="11"/>
                  </a:cubicBezTo>
                  <a:cubicBezTo>
                    <a:pt x="236" y="11"/>
                    <a:pt x="235" y="9"/>
                    <a:pt x="23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4">
              <a:extLst>
                <a:ext uri="{FF2B5EF4-FFF2-40B4-BE49-F238E27FC236}">
                  <a16:creationId xmlns:a16="http://schemas.microsoft.com/office/drawing/2014/main" id="{10DB16C0-897C-47EB-8FCA-F17EB6BE39CA}"/>
                </a:ext>
              </a:extLst>
            </p:cNvPr>
            <p:cNvSpPr>
              <a:spLocks noEditPoints="1"/>
            </p:cNvSpPr>
            <p:nvPr userDrawn="1"/>
          </p:nvSpPr>
          <p:spPr bwMode="auto">
            <a:xfrm>
              <a:off x="6061575" y="2758591"/>
              <a:ext cx="192075" cy="198289"/>
            </a:xfrm>
            <a:custGeom>
              <a:avLst/>
              <a:gdLst>
                <a:gd name="T0" fmla="*/ 339 w 339"/>
                <a:gd name="T1" fmla="*/ 344 h 351"/>
                <a:gd name="T2" fmla="*/ 222 w 339"/>
                <a:gd name="T3" fmla="*/ 347 h 351"/>
                <a:gd name="T4" fmla="*/ 221 w 339"/>
                <a:gd name="T5" fmla="*/ 343 h 351"/>
                <a:gd name="T6" fmla="*/ 234 w 339"/>
                <a:gd name="T7" fmla="*/ 337 h 351"/>
                <a:gd name="T8" fmla="*/ 245 w 339"/>
                <a:gd name="T9" fmla="*/ 314 h 351"/>
                <a:gd name="T10" fmla="*/ 215 w 339"/>
                <a:gd name="T11" fmla="*/ 244 h 351"/>
                <a:gd name="T12" fmla="*/ 97 w 339"/>
                <a:gd name="T13" fmla="*/ 244 h 351"/>
                <a:gd name="T14" fmla="*/ 67 w 339"/>
                <a:gd name="T15" fmla="*/ 316 h 351"/>
                <a:gd name="T16" fmla="*/ 74 w 339"/>
                <a:gd name="T17" fmla="*/ 334 h 351"/>
                <a:gd name="T18" fmla="*/ 90 w 339"/>
                <a:gd name="T19" fmla="*/ 343 h 351"/>
                <a:gd name="T20" fmla="*/ 0 w 339"/>
                <a:gd name="T21" fmla="*/ 344 h 351"/>
                <a:gd name="T22" fmla="*/ 3 w 339"/>
                <a:gd name="T23" fmla="*/ 340 h 351"/>
                <a:gd name="T24" fmla="*/ 42 w 339"/>
                <a:gd name="T25" fmla="*/ 301 h 351"/>
                <a:gd name="T26" fmla="*/ 153 w 339"/>
                <a:gd name="T27" fmla="*/ 33 h 351"/>
                <a:gd name="T28" fmla="*/ 168 w 339"/>
                <a:gd name="T29" fmla="*/ 0 h 351"/>
                <a:gd name="T30" fmla="*/ 181 w 339"/>
                <a:gd name="T31" fmla="*/ 23 h 351"/>
                <a:gd name="T32" fmla="*/ 276 w 339"/>
                <a:gd name="T33" fmla="*/ 242 h 351"/>
                <a:gd name="T34" fmla="*/ 298 w 339"/>
                <a:gd name="T35" fmla="*/ 294 h 351"/>
                <a:gd name="T36" fmla="*/ 339 w 339"/>
                <a:gd name="T37" fmla="*/ 344 h 351"/>
                <a:gd name="T38" fmla="*/ 155 w 339"/>
                <a:gd name="T39" fmla="*/ 108 h 351"/>
                <a:gd name="T40" fmla="*/ 109 w 339"/>
                <a:gd name="T41" fmla="*/ 216 h 351"/>
                <a:gd name="T42" fmla="*/ 202 w 339"/>
                <a:gd name="T43" fmla="*/ 216 h 351"/>
                <a:gd name="T44" fmla="*/ 155 w 339"/>
                <a:gd name="T45" fmla="*/ 10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9" h="351">
                  <a:moveTo>
                    <a:pt x="339" y="344"/>
                  </a:moveTo>
                  <a:cubicBezTo>
                    <a:pt x="299" y="349"/>
                    <a:pt x="261" y="349"/>
                    <a:pt x="222" y="347"/>
                  </a:cubicBezTo>
                  <a:cubicBezTo>
                    <a:pt x="222" y="346"/>
                    <a:pt x="221" y="344"/>
                    <a:pt x="221" y="343"/>
                  </a:cubicBezTo>
                  <a:cubicBezTo>
                    <a:pt x="226" y="341"/>
                    <a:pt x="230" y="339"/>
                    <a:pt x="234" y="337"/>
                  </a:cubicBezTo>
                  <a:cubicBezTo>
                    <a:pt x="247" y="332"/>
                    <a:pt x="250" y="326"/>
                    <a:pt x="245" y="314"/>
                  </a:cubicBezTo>
                  <a:cubicBezTo>
                    <a:pt x="235" y="290"/>
                    <a:pt x="225" y="267"/>
                    <a:pt x="215" y="244"/>
                  </a:cubicBezTo>
                  <a:cubicBezTo>
                    <a:pt x="175" y="244"/>
                    <a:pt x="137" y="244"/>
                    <a:pt x="97" y="244"/>
                  </a:cubicBezTo>
                  <a:cubicBezTo>
                    <a:pt x="87" y="268"/>
                    <a:pt x="77" y="292"/>
                    <a:pt x="67" y="316"/>
                  </a:cubicBezTo>
                  <a:cubicBezTo>
                    <a:pt x="63" y="324"/>
                    <a:pt x="68" y="330"/>
                    <a:pt x="74" y="334"/>
                  </a:cubicBezTo>
                  <a:cubicBezTo>
                    <a:pt x="78" y="338"/>
                    <a:pt x="84" y="340"/>
                    <a:pt x="90" y="343"/>
                  </a:cubicBezTo>
                  <a:cubicBezTo>
                    <a:pt x="75" y="350"/>
                    <a:pt x="15" y="351"/>
                    <a:pt x="0" y="344"/>
                  </a:cubicBezTo>
                  <a:cubicBezTo>
                    <a:pt x="1" y="343"/>
                    <a:pt x="2" y="340"/>
                    <a:pt x="3" y="340"/>
                  </a:cubicBezTo>
                  <a:cubicBezTo>
                    <a:pt x="25" y="335"/>
                    <a:pt x="35" y="319"/>
                    <a:pt x="42" y="301"/>
                  </a:cubicBezTo>
                  <a:cubicBezTo>
                    <a:pt x="79" y="211"/>
                    <a:pt x="116" y="122"/>
                    <a:pt x="153" y="33"/>
                  </a:cubicBezTo>
                  <a:cubicBezTo>
                    <a:pt x="157" y="23"/>
                    <a:pt x="162" y="14"/>
                    <a:pt x="168" y="0"/>
                  </a:cubicBezTo>
                  <a:cubicBezTo>
                    <a:pt x="174" y="11"/>
                    <a:pt x="178" y="17"/>
                    <a:pt x="181" y="23"/>
                  </a:cubicBezTo>
                  <a:cubicBezTo>
                    <a:pt x="213" y="96"/>
                    <a:pt x="245" y="169"/>
                    <a:pt x="276" y="242"/>
                  </a:cubicBezTo>
                  <a:cubicBezTo>
                    <a:pt x="284" y="260"/>
                    <a:pt x="291" y="277"/>
                    <a:pt x="298" y="294"/>
                  </a:cubicBezTo>
                  <a:cubicBezTo>
                    <a:pt x="307" y="314"/>
                    <a:pt x="314" y="335"/>
                    <a:pt x="339" y="344"/>
                  </a:cubicBezTo>
                  <a:close/>
                  <a:moveTo>
                    <a:pt x="155" y="108"/>
                  </a:moveTo>
                  <a:cubicBezTo>
                    <a:pt x="138" y="146"/>
                    <a:pt x="123" y="180"/>
                    <a:pt x="109" y="216"/>
                  </a:cubicBezTo>
                  <a:cubicBezTo>
                    <a:pt x="141" y="216"/>
                    <a:pt x="170" y="216"/>
                    <a:pt x="202" y="216"/>
                  </a:cubicBezTo>
                  <a:cubicBezTo>
                    <a:pt x="186" y="180"/>
                    <a:pt x="172" y="146"/>
                    <a:pt x="155"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5">
              <a:extLst>
                <a:ext uri="{FF2B5EF4-FFF2-40B4-BE49-F238E27FC236}">
                  <a16:creationId xmlns:a16="http://schemas.microsoft.com/office/drawing/2014/main" id="{BA3DD6FC-7A8C-4F35-816B-62471F70FB67}"/>
                </a:ext>
              </a:extLst>
            </p:cNvPr>
            <p:cNvSpPr>
              <a:spLocks/>
            </p:cNvSpPr>
            <p:nvPr userDrawn="1"/>
          </p:nvSpPr>
          <p:spPr bwMode="auto">
            <a:xfrm>
              <a:off x="4541360" y="2766500"/>
              <a:ext cx="149705" cy="191510"/>
            </a:xfrm>
            <a:custGeom>
              <a:avLst/>
              <a:gdLst>
                <a:gd name="T0" fmla="*/ 212 w 265"/>
                <a:gd name="T1" fmla="*/ 205 h 339"/>
                <a:gd name="T2" fmla="*/ 206 w 265"/>
                <a:gd name="T3" fmla="*/ 190 h 339"/>
                <a:gd name="T4" fmla="*/ 185 w 265"/>
                <a:gd name="T5" fmla="*/ 171 h 339"/>
                <a:gd name="T6" fmla="*/ 89 w 265"/>
                <a:gd name="T7" fmla="*/ 171 h 339"/>
                <a:gd name="T8" fmla="*/ 89 w 265"/>
                <a:gd name="T9" fmla="*/ 200 h 339"/>
                <a:gd name="T10" fmla="*/ 89 w 265"/>
                <a:gd name="T11" fmla="*/ 288 h 339"/>
                <a:gd name="T12" fmla="*/ 117 w 265"/>
                <a:gd name="T13" fmla="*/ 327 h 339"/>
                <a:gd name="T14" fmla="*/ 123 w 265"/>
                <a:gd name="T15" fmla="*/ 334 h 339"/>
                <a:gd name="T16" fmla="*/ 0 w 265"/>
                <a:gd name="T17" fmla="*/ 335 h 339"/>
                <a:gd name="T18" fmla="*/ 9 w 265"/>
                <a:gd name="T19" fmla="*/ 326 h 339"/>
                <a:gd name="T20" fmla="*/ 33 w 265"/>
                <a:gd name="T21" fmla="*/ 292 h 339"/>
                <a:gd name="T22" fmla="*/ 33 w 265"/>
                <a:gd name="T23" fmla="*/ 46 h 339"/>
                <a:gd name="T24" fmla="*/ 9 w 265"/>
                <a:gd name="T25" fmla="*/ 12 h 339"/>
                <a:gd name="T26" fmla="*/ 4 w 265"/>
                <a:gd name="T27" fmla="*/ 0 h 339"/>
                <a:gd name="T28" fmla="*/ 257 w 265"/>
                <a:gd name="T29" fmla="*/ 0 h 339"/>
                <a:gd name="T30" fmla="*/ 261 w 265"/>
                <a:gd name="T31" fmla="*/ 77 h 339"/>
                <a:gd name="T32" fmla="*/ 257 w 265"/>
                <a:gd name="T33" fmla="*/ 78 h 339"/>
                <a:gd name="T34" fmla="*/ 251 w 265"/>
                <a:gd name="T35" fmla="*/ 63 h 339"/>
                <a:gd name="T36" fmla="*/ 202 w 265"/>
                <a:gd name="T37" fmla="*/ 25 h 339"/>
                <a:gd name="T38" fmla="*/ 93 w 265"/>
                <a:gd name="T39" fmla="*/ 25 h 339"/>
                <a:gd name="T40" fmla="*/ 92 w 265"/>
                <a:gd name="T41" fmla="*/ 145 h 339"/>
                <a:gd name="T42" fmla="*/ 145 w 265"/>
                <a:gd name="T43" fmla="*/ 145 h 339"/>
                <a:gd name="T44" fmla="*/ 178 w 265"/>
                <a:gd name="T45" fmla="*/ 145 h 339"/>
                <a:gd name="T46" fmla="*/ 207 w 265"/>
                <a:gd name="T47" fmla="*/ 123 h 339"/>
                <a:gd name="T48" fmla="*/ 212 w 265"/>
                <a:gd name="T49" fmla="*/ 110 h 339"/>
                <a:gd name="T50" fmla="*/ 212 w 265"/>
                <a:gd name="T51" fmla="*/ 20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9">
                  <a:moveTo>
                    <a:pt x="212" y="205"/>
                  </a:moveTo>
                  <a:cubicBezTo>
                    <a:pt x="210" y="200"/>
                    <a:pt x="208" y="195"/>
                    <a:pt x="206" y="190"/>
                  </a:cubicBezTo>
                  <a:cubicBezTo>
                    <a:pt x="203" y="179"/>
                    <a:pt x="195" y="172"/>
                    <a:pt x="185" y="171"/>
                  </a:cubicBezTo>
                  <a:cubicBezTo>
                    <a:pt x="154" y="170"/>
                    <a:pt x="123" y="171"/>
                    <a:pt x="89" y="171"/>
                  </a:cubicBezTo>
                  <a:cubicBezTo>
                    <a:pt x="89" y="182"/>
                    <a:pt x="89" y="191"/>
                    <a:pt x="89" y="200"/>
                  </a:cubicBezTo>
                  <a:cubicBezTo>
                    <a:pt x="89" y="230"/>
                    <a:pt x="89" y="259"/>
                    <a:pt x="89" y="288"/>
                  </a:cubicBezTo>
                  <a:cubicBezTo>
                    <a:pt x="89" y="315"/>
                    <a:pt x="92" y="317"/>
                    <a:pt x="117" y="327"/>
                  </a:cubicBezTo>
                  <a:cubicBezTo>
                    <a:pt x="119" y="328"/>
                    <a:pt x="121" y="331"/>
                    <a:pt x="123" y="334"/>
                  </a:cubicBezTo>
                  <a:cubicBezTo>
                    <a:pt x="108" y="338"/>
                    <a:pt x="28" y="339"/>
                    <a:pt x="0" y="335"/>
                  </a:cubicBezTo>
                  <a:cubicBezTo>
                    <a:pt x="4" y="331"/>
                    <a:pt x="6" y="327"/>
                    <a:pt x="9" y="326"/>
                  </a:cubicBezTo>
                  <a:cubicBezTo>
                    <a:pt x="28" y="322"/>
                    <a:pt x="33" y="308"/>
                    <a:pt x="33" y="292"/>
                  </a:cubicBezTo>
                  <a:cubicBezTo>
                    <a:pt x="34" y="210"/>
                    <a:pt x="33" y="128"/>
                    <a:pt x="33" y="46"/>
                  </a:cubicBezTo>
                  <a:cubicBezTo>
                    <a:pt x="33" y="29"/>
                    <a:pt x="28" y="16"/>
                    <a:pt x="9" y="12"/>
                  </a:cubicBezTo>
                  <a:cubicBezTo>
                    <a:pt x="3" y="10"/>
                    <a:pt x="0" y="7"/>
                    <a:pt x="4" y="0"/>
                  </a:cubicBezTo>
                  <a:cubicBezTo>
                    <a:pt x="88" y="0"/>
                    <a:pt x="172" y="0"/>
                    <a:pt x="257" y="0"/>
                  </a:cubicBezTo>
                  <a:cubicBezTo>
                    <a:pt x="259" y="26"/>
                    <a:pt x="265" y="52"/>
                    <a:pt x="261" y="77"/>
                  </a:cubicBezTo>
                  <a:cubicBezTo>
                    <a:pt x="260" y="78"/>
                    <a:pt x="258" y="78"/>
                    <a:pt x="257" y="78"/>
                  </a:cubicBezTo>
                  <a:cubicBezTo>
                    <a:pt x="255" y="73"/>
                    <a:pt x="253" y="68"/>
                    <a:pt x="251" y="63"/>
                  </a:cubicBezTo>
                  <a:cubicBezTo>
                    <a:pt x="243" y="37"/>
                    <a:pt x="229" y="26"/>
                    <a:pt x="202" y="25"/>
                  </a:cubicBezTo>
                  <a:cubicBezTo>
                    <a:pt x="166" y="25"/>
                    <a:pt x="129" y="25"/>
                    <a:pt x="93" y="25"/>
                  </a:cubicBezTo>
                  <a:cubicBezTo>
                    <a:pt x="89" y="41"/>
                    <a:pt x="88" y="120"/>
                    <a:pt x="92" y="145"/>
                  </a:cubicBezTo>
                  <a:cubicBezTo>
                    <a:pt x="109" y="145"/>
                    <a:pt x="127" y="145"/>
                    <a:pt x="145" y="145"/>
                  </a:cubicBezTo>
                  <a:cubicBezTo>
                    <a:pt x="156" y="145"/>
                    <a:pt x="167" y="146"/>
                    <a:pt x="178" y="145"/>
                  </a:cubicBezTo>
                  <a:cubicBezTo>
                    <a:pt x="197" y="145"/>
                    <a:pt x="201" y="141"/>
                    <a:pt x="207" y="123"/>
                  </a:cubicBezTo>
                  <a:cubicBezTo>
                    <a:pt x="208" y="119"/>
                    <a:pt x="210" y="115"/>
                    <a:pt x="212" y="110"/>
                  </a:cubicBezTo>
                  <a:cubicBezTo>
                    <a:pt x="220" y="121"/>
                    <a:pt x="221" y="178"/>
                    <a:pt x="21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6">
              <a:extLst>
                <a:ext uri="{FF2B5EF4-FFF2-40B4-BE49-F238E27FC236}">
                  <a16:creationId xmlns:a16="http://schemas.microsoft.com/office/drawing/2014/main" id="{ABE0B119-5464-4CD1-9BE3-B7FB33BCD66D}"/>
                </a:ext>
              </a:extLst>
            </p:cNvPr>
            <p:cNvSpPr>
              <a:spLocks/>
            </p:cNvSpPr>
            <p:nvPr userDrawn="1"/>
          </p:nvSpPr>
          <p:spPr bwMode="auto">
            <a:xfrm>
              <a:off x="5761599" y="2763111"/>
              <a:ext cx="124849" cy="197159"/>
            </a:xfrm>
            <a:custGeom>
              <a:avLst/>
              <a:gdLst>
                <a:gd name="T0" fmla="*/ 194 w 221"/>
                <a:gd name="T1" fmla="*/ 5 h 349"/>
                <a:gd name="T2" fmla="*/ 197 w 221"/>
                <a:gd name="T3" fmla="*/ 13 h 349"/>
                <a:gd name="T4" fmla="*/ 197 w 221"/>
                <a:gd name="T5" fmla="*/ 107 h 349"/>
                <a:gd name="T6" fmla="*/ 187 w 221"/>
                <a:gd name="T7" fmla="*/ 115 h 349"/>
                <a:gd name="T8" fmla="*/ 183 w 221"/>
                <a:gd name="T9" fmla="*/ 94 h 349"/>
                <a:gd name="T10" fmla="*/ 129 w 221"/>
                <a:gd name="T11" fmla="*/ 31 h 349"/>
                <a:gd name="T12" fmla="*/ 85 w 221"/>
                <a:gd name="T13" fmla="*/ 31 h 349"/>
                <a:gd name="T14" fmla="*/ 76 w 221"/>
                <a:gd name="T15" fmla="*/ 114 h 349"/>
                <a:gd name="T16" fmla="*/ 106 w 221"/>
                <a:gd name="T17" fmla="*/ 133 h 349"/>
                <a:gd name="T18" fmla="*/ 182 w 221"/>
                <a:gd name="T19" fmla="*/ 185 h 349"/>
                <a:gd name="T20" fmla="*/ 213 w 221"/>
                <a:gd name="T21" fmla="*/ 274 h 349"/>
                <a:gd name="T22" fmla="*/ 144 w 221"/>
                <a:gd name="T23" fmla="*/ 342 h 349"/>
                <a:gd name="T24" fmla="*/ 60 w 221"/>
                <a:gd name="T25" fmla="*/ 333 h 349"/>
                <a:gd name="T26" fmla="*/ 21 w 221"/>
                <a:gd name="T27" fmla="*/ 341 h 349"/>
                <a:gd name="T28" fmla="*/ 14 w 221"/>
                <a:gd name="T29" fmla="*/ 343 h 349"/>
                <a:gd name="T30" fmla="*/ 11 w 221"/>
                <a:gd name="T31" fmla="*/ 337 h 349"/>
                <a:gd name="T32" fmla="*/ 11 w 221"/>
                <a:gd name="T33" fmla="*/ 239 h 349"/>
                <a:gd name="T34" fmla="*/ 21 w 221"/>
                <a:gd name="T35" fmla="*/ 229 h 349"/>
                <a:gd name="T36" fmla="*/ 26 w 221"/>
                <a:gd name="T37" fmla="*/ 253 h 349"/>
                <a:gd name="T38" fmla="*/ 91 w 221"/>
                <a:gd name="T39" fmla="*/ 322 h 349"/>
                <a:gd name="T40" fmla="*/ 165 w 221"/>
                <a:gd name="T41" fmla="*/ 276 h 349"/>
                <a:gd name="T42" fmla="*/ 152 w 221"/>
                <a:gd name="T43" fmla="*/ 236 h 349"/>
                <a:gd name="T44" fmla="*/ 119 w 221"/>
                <a:gd name="T45" fmla="*/ 207 h 349"/>
                <a:gd name="T46" fmla="*/ 54 w 221"/>
                <a:gd name="T47" fmla="*/ 168 h 349"/>
                <a:gd name="T48" fmla="*/ 13 w 221"/>
                <a:gd name="T49" fmla="*/ 63 h 349"/>
                <a:gd name="T50" fmla="*/ 100 w 221"/>
                <a:gd name="T51" fmla="*/ 3 h 349"/>
                <a:gd name="T52" fmla="*/ 148 w 221"/>
                <a:gd name="T53" fmla="*/ 14 h 349"/>
                <a:gd name="T54" fmla="*/ 188 w 221"/>
                <a:gd name="T55" fmla="*/ 6 h 349"/>
                <a:gd name="T56" fmla="*/ 194 w 221"/>
                <a:gd name="T57" fmla="*/ 5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49">
                  <a:moveTo>
                    <a:pt x="194" y="5"/>
                  </a:moveTo>
                  <a:cubicBezTo>
                    <a:pt x="195" y="8"/>
                    <a:pt x="197" y="10"/>
                    <a:pt x="197" y="13"/>
                  </a:cubicBezTo>
                  <a:cubicBezTo>
                    <a:pt x="197" y="44"/>
                    <a:pt x="197" y="76"/>
                    <a:pt x="197" y="107"/>
                  </a:cubicBezTo>
                  <a:cubicBezTo>
                    <a:pt x="197" y="113"/>
                    <a:pt x="196" y="118"/>
                    <a:pt x="187" y="115"/>
                  </a:cubicBezTo>
                  <a:cubicBezTo>
                    <a:pt x="186" y="108"/>
                    <a:pt x="184" y="101"/>
                    <a:pt x="183" y="94"/>
                  </a:cubicBezTo>
                  <a:cubicBezTo>
                    <a:pt x="175" y="65"/>
                    <a:pt x="157" y="43"/>
                    <a:pt x="129" y="31"/>
                  </a:cubicBezTo>
                  <a:cubicBezTo>
                    <a:pt x="115" y="25"/>
                    <a:pt x="99" y="25"/>
                    <a:pt x="85" y="31"/>
                  </a:cubicBezTo>
                  <a:cubicBezTo>
                    <a:pt x="49" y="48"/>
                    <a:pt x="44" y="88"/>
                    <a:pt x="76" y="114"/>
                  </a:cubicBezTo>
                  <a:cubicBezTo>
                    <a:pt x="85" y="122"/>
                    <a:pt x="96" y="127"/>
                    <a:pt x="106" y="133"/>
                  </a:cubicBezTo>
                  <a:cubicBezTo>
                    <a:pt x="132" y="150"/>
                    <a:pt x="158" y="165"/>
                    <a:pt x="182" y="185"/>
                  </a:cubicBezTo>
                  <a:cubicBezTo>
                    <a:pt x="210" y="207"/>
                    <a:pt x="221" y="238"/>
                    <a:pt x="213" y="274"/>
                  </a:cubicBezTo>
                  <a:cubicBezTo>
                    <a:pt x="204" y="310"/>
                    <a:pt x="180" y="334"/>
                    <a:pt x="144" y="342"/>
                  </a:cubicBezTo>
                  <a:cubicBezTo>
                    <a:pt x="116" y="349"/>
                    <a:pt x="87" y="345"/>
                    <a:pt x="60" y="333"/>
                  </a:cubicBezTo>
                  <a:cubicBezTo>
                    <a:pt x="38" y="323"/>
                    <a:pt x="38" y="324"/>
                    <a:pt x="21" y="341"/>
                  </a:cubicBezTo>
                  <a:cubicBezTo>
                    <a:pt x="20" y="343"/>
                    <a:pt x="17" y="342"/>
                    <a:pt x="14" y="343"/>
                  </a:cubicBezTo>
                  <a:cubicBezTo>
                    <a:pt x="13" y="340"/>
                    <a:pt x="11" y="339"/>
                    <a:pt x="11" y="337"/>
                  </a:cubicBezTo>
                  <a:cubicBezTo>
                    <a:pt x="11" y="304"/>
                    <a:pt x="11" y="272"/>
                    <a:pt x="11" y="239"/>
                  </a:cubicBezTo>
                  <a:cubicBezTo>
                    <a:pt x="11" y="233"/>
                    <a:pt x="10" y="226"/>
                    <a:pt x="21" y="229"/>
                  </a:cubicBezTo>
                  <a:cubicBezTo>
                    <a:pt x="22" y="237"/>
                    <a:pt x="24" y="245"/>
                    <a:pt x="26" y="253"/>
                  </a:cubicBezTo>
                  <a:cubicBezTo>
                    <a:pt x="35" y="288"/>
                    <a:pt x="56" y="312"/>
                    <a:pt x="91" y="322"/>
                  </a:cubicBezTo>
                  <a:cubicBezTo>
                    <a:pt x="130" y="333"/>
                    <a:pt x="158" y="302"/>
                    <a:pt x="165" y="276"/>
                  </a:cubicBezTo>
                  <a:cubicBezTo>
                    <a:pt x="168" y="261"/>
                    <a:pt x="163" y="247"/>
                    <a:pt x="152" y="236"/>
                  </a:cubicBezTo>
                  <a:cubicBezTo>
                    <a:pt x="142" y="225"/>
                    <a:pt x="131" y="215"/>
                    <a:pt x="119" y="207"/>
                  </a:cubicBezTo>
                  <a:cubicBezTo>
                    <a:pt x="98" y="193"/>
                    <a:pt x="76" y="181"/>
                    <a:pt x="54" y="168"/>
                  </a:cubicBezTo>
                  <a:cubicBezTo>
                    <a:pt x="16" y="144"/>
                    <a:pt x="0" y="105"/>
                    <a:pt x="13" y="63"/>
                  </a:cubicBezTo>
                  <a:cubicBezTo>
                    <a:pt x="25" y="25"/>
                    <a:pt x="60" y="0"/>
                    <a:pt x="100" y="3"/>
                  </a:cubicBezTo>
                  <a:cubicBezTo>
                    <a:pt x="116" y="4"/>
                    <a:pt x="132" y="9"/>
                    <a:pt x="148" y="14"/>
                  </a:cubicBezTo>
                  <a:cubicBezTo>
                    <a:pt x="172" y="22"/>
                    <a:pt x="171" y="23"/>
                    <a:pt x="188" y="6"/>
                  </a:cubicBezTo>
                  <a:cubicBezTo>
                    <a:pt x="189" y="5"/>
                    <a:pt x="191" y="6"/>
                    <a:pt x="19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7">
              <a:extLst>
                <a:ext uri="{FF2B5EF4-FFF2-40B4-BE49-F238E27FC236}">
                  <a16:creationId xmlns:a16="http://schemas.microsoft.com/office/drawing/2014/main" id="{DCC2B091-053A-4AD1-95E4-A87AB66B3C30}"/>
                </a:ext>
              </a:extLst>
            </p:cNvPr>
            <p:cNvSpPr>
              <a:spLocks/>
            </p:cNvSpPr>
            <p:nvPr userDrawn="1"/>
          </p:nvSpPr>
          <p:spPr bwMode="auto">
            <a:xfrm>
              <a:off x="6075698" y="2413422"/>
              <a:ext cx="123154" cy="194900"/>
            </a:xfrm>
            <a:custGeom>
              <a:avLst/>
              <a:gdLst>
                <a:gd name="T0" fmla="*/ 190 w 218"/>
                <a:gd name="T1" fmla="*/ 113 h 344"/>
                <a:gd name="T2" fmla="*/ 180 w 218"/>
                <a:gd name="T3" fmla="*/ 105 h 344"/>
                <a:gd name="T4" fmla="*/ 147 w 218"/>
                <a:gd name="T5" fmla="*/ 43 h 344"/>
                <a:gd name="T6" fmla="*/ 93 w 218"/>
                <a:gd name="T7" fmla="*/ 25 h 344"/>
                <a:gd name="T8" fmla="*/ 59 w 218"/>
                <a:gd name="T9" fmla="*/ 99 h 344"/>
                <a:gd name="T10" fmla="*/ 97 w 218"/>
                <a:gd name="T11" fmla="*/ 130 h 344"/>
                <a:gd name="T12" fmla="*/ 184 w 218"/>
                <a:gd name="T13" fmla="*/ 190 h 344"/>
                <a:gd name="T14" fmla="*/ 204 w 218"/>
                <a:gd name="T15" fmla="*/ 283 h 344"/>
                <a:gd name="T16" fmla="*/ 123 w 218"/>
                <a:gd name="T17" fmla="*/ 343 h 344"/>
                <a:gd name="T18" fmla="*/ 50 w 218"/>
                <a:gd name="T19" fmla="*/ 329 h 344"/>
                <a:gd name="T20" fmla="*/ 19 w 218"/>
                <a:gd name="T21" fmla="*/ 336 h 344"/>
                <a:gd name="T22" fmla="*/ 10 w 218"/>
                <a:gd name="T23" fmla="*/ 342 h 344"/>
                <a:gd name="T24" fmla="*/ 9 w 218"/>
                <a:gd name="T25" fmla="*/ 227 h 344"/>
                <a:gd name="T26" fmla="*/ 19 w 218"/>
                <a:gd name="T27" fmla="*/ 237 h 344"/>
                <a:gd name="T28" fmla="*/ 50 w 218"/>
                <a:gd name="T29" fmla="*/ 300 h 344"/>
                <a:gd name="T30" fmla="*/ 83 w 218"/>
                <a:gd name="T31" fmla="*/ 319 h 344"/>
                <a:gd name="T32" fmla="*/ 159 w 218"/>
                <a:gd name="T33" fmla="*/ 278 h 344"/>
                <a:gd name="T34" fmla="*/ 145 w 218"/>
                <a:gd name="T35" fmla="*/ 231 h 344"/>
                <a:gd name="T36" fmla="*/ 90 w 218"/>
                <a:gd name="T37" fmla="*/ 190 h 344"/>
                <a:gd name="T38" fmla="*/ 46 w 218"/>
                <a:gd name="T39" fmla="*/ 163 h 344"/>
                <a:gd name="T40" fmla="*/ 4 w 218"/>
                <a:gd name="T41" fmla="*/ 83 h 344"/>
                <a:gd name="T42" fmla="*/ 66 w 218"/>
                <a:gd name="T43" fmla="*/ 5 h 344"/>
                <a:gd name="T44" fmla="*/ 117 w 218"/>
                <a:gd name="T45" fmla="*/ 4 h 344"/>
                <a:gd name="T46" fmla="*/ 146 w 218"/>
                <a:gd name="T47" fmla="*/ 13 h 344"/>
                <a:gd name="T48" fmla="*/ 182 w 218"/>
                <a:gd name="T49" fmla="*/ 7 h 344"/>
                <a:gd name="T50" fmla="*/ 190 w 218"/>
                <a:gd name="T51" fmla="*/ 6 h 344"/>
                <a:gd name="T52" fmla="*/ 190 w 218"/>
                <a:gd name="T53" fmla="*/ 11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8" h="344">
                  <a:moveTo>
                    <a:pt x="190" y="113"/>
                  </a:moveTo>
                  <a:cubicBezTo>
                    <a:pt x="181" y="115"/>
                    <a:pt x="180" y="110"/>
                    <a:pt x="180" y="105"/>
                  </a:cubicBezTo>
                  <a:cubicBezTo>
                    <a:pt x="178" y="79"/>
                    <a:pt x="166" y="59"/>
                    <a:pt x="147" y="43"/>
                  </a:cubicBezTo>
                  <a:cubicBezTo>
                    <a:pt x="131" y="30"/>
                    <a:pt x="114" y="23"/>
                    <a:pt x="93" y="25"/>
                  </a:cubicBezTo>
                  <a:cubicBezTo>
                    <a:pt x="58" y="29"/>
                    <a:pt x="39" y="70"/>
                    <a:pt x="59" y="99"/>
                  </a:cubicBezTo>
                  <a:cubicBezTo>
                    <a:pt x="68" y="113"/>
                    <a:pt x="82" y="122"/>
                    <a:pt x="97" y="130"/>
                  </a:cubicBezTo>
                  <a:cubicBezTo>
                    <a:pt x="129" y="146"/>
                    <a:pt x="159" y="164"/>
                    <a:pt x="184" y="190"/>
                  </a:cubicBezTo>
                  <a:cubicBezTo>
                    <a:pt x="210" y="217"/>
                    <a:pt x="218" y="248"/>
                    <a:pt x="204" y="283"/>
                  </a:cubicBezTo>
                  <a:cubicBezTo>
                    <a:pt x="189" y="319"/>
                    <a:pt x="162" y="340"/>
                    <a:pt x="123" y="343"/>
                  </a:cubicBezTo>
                  <a:cubicBezTo>
                    <a:pt x="98" y="344"/>
                    <a:pt x="73" y="341"/>
                    <a:pt x="50" y="329"/>
                  </a:cubicBezTo>
                  <a:cubicBezTo>
                    <a:pt x="33" y="321"/>
                    <a:pt x="33" y="321"/>
                    <a:pt x="19" y="336"/>
                  </a:cubicBezTo>
                  <a:cubicBezTo>
                    <a:pt x="17" y="338"/>
                    <a:pt x="14" y="340"/>
                    <a:pt x="10" y="342"/>
                  </a:cubicBezTo>
                  <a:cubicBezTo>
                    <a:pt x="5" y="325"/>
                    <a:pt x="5" y="244"/>
                    <a:pt x="9" y="227"/>
                  </a:cubicBezTo>
                  <a:cubicBezTo>
                    <a:pt x="19" y="224"/>
                    <a:pt x="18" y="232"/>
                    <a:pt x="19" y="237"/>
                  </a:cubicBezTo>
                  <a:cubicBezTo>
                    <a:pt x="22" y="262"/>
                    <a:pt x="31" y="284"/>
                    <a:pt x="50" y="300"/>
                  </a:cubicBezTo>
                  <a:cubicBezTo>
                    <a:pt x="60" y="308"/>
                    <a:pt x="71" y="315"/>
                    <a:pt x="83" y="319"/>
                  </a:cubicBezTo>
                  <a:cubicBezTo>
                    <a:pt x="113" y="330"/>
                    <a:pt x="151" y="309"/>
                    <a:pt x="159" y="278"/>
                  </a:cubicBezTo>
                  <a:cubicBezTo>
                    <a:pt x="163" y="260"/>
                    <a:pt x="158" y="243"/>
                    <a:pt x="145" y="231"/>
                  </a:cubicBezTo>
                  <a:cubicBezTo>
                    <a:pt x="128" y="216"/>
                    <a:pt x="109" y="203"/>
                    <a:pt x="90" y="190"/>
                  </a:cubicBezTo>
                  <a:cubicBezTo>
                    <a:pt x="76" y="181"/>
                    <a:pt x="61" y="173"/>
                    <a:pt x="46" y="163"/>
                  </a:cubicBezTo>
                  <a:cubicBezTo>
                    <a:pt x="17" y="145"/>
                    <a:pt x="0" y="118"/>
                    <a:pt x="4" y="83"/>
                  </a:cubicBezTo>
                  <a:cubicBezTo>
                    <a:pt x="8" y="45"/>
                    <a:pt x="28" y="16"/>
                    <a:pt x="66" y="5"/>
                  </a:cubicBezTo>
                  <a:cubicBezTo>
                    <a:pt x="82" y="0"/>
                    <a:pt x="100" y="2"/>
                    <a:pt x="117" y="4"/>
                  </a:cubicBezTo>
                  <a:cubicBezTo>
                    <a:pt x="127" y="4"/>
                    <a:pt x="136" y="9"/>
                    <a:pt x="146" y="13"/>
                  </a:cubicBezTo>
                  <a:cubicBezTo>
                    <a:pt x="159" y="18"/>
                    <a:pt x="172" y="24"/>
                    <a:pt x="182" y="7"/>
                  </a:cubicBezTo>
                  <a:cubicBezTo>
                    <a:pt x="183" y="6"/>
                    <a:pt x="187" y="6"/>
                    <a:pt x="190" y="6"/>
                  </a:cubicBezTo>
                  <a:cubicBezTo>
                    <a:pt x="190" y="42"/>
                    <a:pt x="190" y="78"/>
                    <a:pt x="19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
              <a:extLst>
                <a:ext uri="{FF2B5EF4-FFF2-40B4-BE49-F238E27FC236}">
                  <a16:creationId xmlns:a16="http://schemas.microsoft.com/office/drawing/2014/main" id="{8D12D29A-C44B-444C-9ABA-E545A18C3FBB}"/>
                </a:ext>
              </a:extLst>
            </p:cNvPr>
            <p:cNvSpPr>
              <a:spLocks/>
            </p:cNvSpPr>
            <p:nvPr userDrawn="1"/>
          </p:nvSpPr>
          <p:spPr bwMode="auto">
            <a:xfrm>
              <a:off x="5527720" y="2415117"/>
              <a:ext cx="183036" cy="193205"/>
            </a:xfrm>
            <a:custGeom>
              <a:avLst/>
              <a:gdLst>
                <a:gd name="T0" fmla="*/ 0 w 323"/>
                <a:gd name="T1" fmla="*/ 6 h 341"/>
                <a:gd name="T2" fmla="*/ 121 w 323"/>
                <a:gd name="T3" fmla="*/ 7 h 341"/>
                <a:gd name="T4" fmla="*/ 112 w 323"/>
                <a:gd name="T5" fmla="*/ 12 h 341"/>
                <a:gd name="T6" fmla="*/ 98 w 323"/>
                <a:gd name="T7" fmla="*/ 42 h 341"/>
                <a:gd name="T8" fmla="*/ 114 w 323"/>
                <a:gd name="T9" fmla="*/ 79 h 341"/>
                <a:gd name="T10" fmla="*/ 178 w 323"/>
                <a:gd name="T11" fmla="*/ 223 h 341"/>
                <a:gd name="T12" fmla="*/ 183 w 323"/>
                <a:gd name="T13" fmla="*/ 235 h 341"/>
                <a:gd name="T14" fmla="*/ 191 w 323"/>
                <a:gd name="T15" fmla="*/ 217 h 341"/>
                <a:gd name="T16" fmla="*/ 260 w 323"/>
                <a:gd name="T17" fmla="*/ 47 h 341"/>
                <a:gd name="T18" fmla="*/ 247 w 323"/>
                <a:gd name="T19" fmla="*/ 10 h 341"/>
                <a:gd name="T20" fmla="*/ 245 w 323"/>
                <a:gd name="T21" fmla="*/ 7 h 341"/>
                <a:gd name="T22" fmla="*/ 323 w 323"/>
                <a:gd name="T23" fmla="*/ 4 h 341"/>
                <a:gd name="T24" fmla="*/ 320 w 323"/>
                <a:gd name="T25" fmla="*/ 12 h 341"/>
                <a:gd name="T26" fmla="*/ 291 w 323"/>
                <a:gd name="T27" fmla="*/ 47 h 341"/>
                <a:gd name="T28" fmla="*/ 247 w 323"/>
                <a:gd name="T29" fmla="*/ 158 h 341"/>
                <a:gd name="T30" fmla="*/ 181 w 323"/>
                <a:gd name="T31" fmla="*/ 325 h 341"/>
                <a:gd name="T32" fmla="*/ 178 w 323"/>
                <a:gd name="T33" fmla="*/ 333 h 341"/>
                <a:gd name="T34" fmla="*/ 162 w 323"/>
                <a:gd name="T35" fmla="*/ 333 h 341"/>
                <a:gd name="T36" fmla="*/ 157 w 323"/>
                <a:gd name="T37" fmla="*/ 322 h 341"/>
                <a:gd name="T38" fmla="*/ 38 w 323"/>
                <a:gd name="T39" fmla="*/ 45 h 341"/>
                <a:gd name="T40" fmla="*/ 0 w 323"/>
                <a:gd name="T41" fmla="*/ 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41">
                  <a:moveTo>
                    <a:pt x="0" y="6"/>
                  </a:moveTo>
                  <a:cubicBezTo>
                    <a:pt x="24" y="1"/>
                    <a:pt x="104" y="1"/>
                    <a:pt x="121" y="7"/>
                  </a:cubicBezTo>
                  <a:cubicBezTo>
                    <a:pt x="117" y="9"/>
                    <a:pt x="115" y="11"/>
                    <a:pt x="112" y="12"/>
                  </a:cubicBezTo>
                  <a:cubicBezTo>
                    <a:pt x="93" y="18"/>
                    <a:pt x="90" y="24"/>
                    <a:pt x="98" y="42"/>
                  </a:cubicBezTo>
                  <a:cubicBezTo>
                    <a:pt x="103" y="55"/>
                    <a:pt x="109" y="67"/>
                    <a:pt x="114" y="79"/>
                  </a:cubicBezTo>
                  <a:cubicBezTo>
                    <a:pt x="136" y="127"/>
                    <a:pt x="157" y="175"/>
                    <a:pt x="178" y="223"/>
                  </a:cubicBezTo>
                  <a:cubicBezTo>
                    <a:pt x="179" y="226"/>
                    <a:pt x="181" y="229"/>
                    <a:pt x="183" y="235"/>
                  </a:cubicBezTo>
                  <a:cubicBezTo>
                    <a:pt x="187" y="227"/>
                    <a:pt x="189" y="222"/>
                    <a:pt x="191" y="217"/>
                  </a:cubicBezTo>
                  <a:cubicBezTo>
                    <a:pt x="214" y="160"/>
                    <a:pt x="237" y="104"/>
                    <a:pt x="260" y="47"/>
                  </a:cubicBezTo>
                  <a:cubicBezTo>
                    <a:pt x="269" y="23"/>
                    <a:pt x="269" y="23"/>
                    <a:pt x="247" y="10"/>
                  </a:cubicBezTo>
                  <a:cubicBezTo>
                    <a:pt x="246" y="10"/>
                    <a:pt x="245" y="8"/>
                    <a:pt x="245" y="7"/>
                  </a:cubicBezTo>
                  <a:cubicBezTo>
                    <a:pt x="255" y="1"/>
                    <a:pt x="291" y="0"/>
                    <a:pt x="323" y="4"/>
                  </a:cubicBezTo>
                  <a:cubicBezTo>
                    <a:pt x="322" y="7"/>
                    <a:pt x="321" y="12"/>
                    <a:pt x="320" y="12"/>
                  </a:cubicBezTo>
                  <a:cubicBezTo>
                    <a:pt x="303" y="18"/>
                    <a:pt x="297" y="32"/>
                    <a:pt x="291" y="47"/>
                  </a:cubicBezTo>
                  <a:cubicBezTo>
                    <a:pt x="276" y="84"/>
                    <a:pt x="262" y="121"/>
                    <a:pt x="247" y="158"/>
                  </a:cubicBezTo>
                  <a:cubicBezTo>
                    <a:pt x="225" y="214"/>
                    <a:pt x="203" y="269"/>
                    <a:pt x="181" y="325"/>
                  </a:cubicBezTo>
                  <a:cubicBezTo>
                    <a:pt x="180" y="328"/>
                    <a:pt x="179" y="330"/>
                    <a:pt x="178" y="333"/>
                  </a:cubicBezTo>
                  <a:cubicBezTo>
                    <a:pt x="173" y="341"/>
                    <a:pt x="167" y="341"/>
                    <a:pt x="162" y="333"/>
                  </a:cubicBezTo>
                  <a:cubicBezTo>
                    <a:pt x="160" y="329"/>
                    <a:pt x="158" y="325"/>
                    <a:pt x="157" y="322"/>
                  </a:cubicBezTo>
                  <a:cubicBezTo>
                    <a:pt x="117" y="230"/>
                    <a:pt x="77" y="137"/>
                    <a:pt x="38" y="45"/>
                  </a:cubicBezTo>
                  <a:cubicBezTo>
                    <a:pt x="31" y="28"/>
                    <a:pt x="19" y="1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
              <a:extLst>
                <a:ext uri="{FF2B5EF4-FFF2-40B4-BE49-F238E27FC236}">
                  <a16:creationId xmlns:a16="http://schemas.microsoft.com/office/drawing/2014/main" id="{2939D7E1-0520-4C43-B846-B6B9FDED75E3}"/>
                </a:ext>
              </a:extLst>
            </p:cNvPr>
            <p:cNvSpPr>
              <a:spLocks/>
            </p:cNvSpPr>
            <p:nvPr userDrawn="1"/>
          </p:nvSpPr>
          <p:spPr bwMode="auto">
            <a:xfrm>
              <a:off x="6299973" y="2417376"/>
              <a:ext cx="164958" cy="189815"/>
            </a:xfrm>
            <a:custGeom>
              <a:avLst/>
              <a:gdLst>
                <a:gd name="T0" fmla="*/ 175 w 292"/>
                <a:gd name="T1" fmla="*/ 24 h 335"/>
                <a:gd name="T2" fmla="*/ 174 w 292"/>
                <a:gd name="T3" fmla="*/ 45 h 335"/>
                <a:gd name="T4" fmla="*/ 174 w 292"/>
                <a:gd name="T5" fmla="*/ 283 h 335"/>
                <a:gd name="T6" fmla="*/ 207 w 292"/>
                <a:gd name="T7" fmla="*/ 326 h 335"/>
                <a:gd name="T8" fmla="*/ 200 w 292"/>
                <a:gd name="T9" fmla="*/ 334 h 335"/>
                <a:gd name="T10" fmla="*/ 172 w 292"/>
                <a:gd name="T11" fmla="*/ 334 h 335"/>
                <a:gd name="T12" fmla="*/ 98 w 292"/>
                <a:gd name="T13" fmla="*/ 334 h 335"/>
                <a:gd name="T14" fmla="*/ 88 w 292"/>
                <a:gd name="T15" fmla="*/ 324 h 335"/>
                <a:gd name="T16" fmla="*/ 98 w 292"/>
                <a:gd name="T17" fmla="*/ 322 h 335"/>
                <a:gd name="T18" fmla="*/ 118 w 292"/>
                <a:gd name="T19" fmla="*/ 295 h 335"/>
                <a:gd name="T20" fmla="*/ 118 w 292"/>
                <a:gd name="T21" fmla="*/ 25 h 335"/>
                <a:gd name="T22" fmla="*/ 39 w 292"/>
                <a:gd name="T23" fmla="*/ 27 h 335"/>
                <a:gd name="T24" fmla="*/ 16 w 292"/>
                <a:gd name="T25" fmla="*/ 53 h 335"/>
                <a:gd name="T26" fmla="*/ 9 w 292"/>
                <a:gd name="T27" fmla="*/ 78 h 335"/>
                <a:gd name="T28" fmla="*/ 6 w 292"/>
                <a:gd name="T29" fmla="*/ 0 h 335"/>
                <a:gd name="T30" fmla="*/ 285 w 292"/>
                <a:gd name="T31" fmla="*/ 0 h 335"/>
                <a:gd name="T32" fmla="*/ 283 w 292"/>
                <a:gd name="T33" fmla="*/ 81 h 335"/>
                <a:gd name="T34" fmla="*/ 278 w 292"/>
                <a:gd name="T35" fmla="*/ 63 h 335"/>
                <a:gd name="T36" fmla="*/ 230 w 292"/>
                <a:gd name="T37" fmla="*/ 24 h 335"/>
                <a:gd name="T38" fmla="*/ 175 w 292"/>
                <a:gd name="T39" fmla="*/ 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5">
                  <a:moveTo>
                    <a:pt x="175" y="24"/>
                  </a:moveTo>
                  <a:cubicBezTo>
                    <a:pt x="175" y="32"/>
                    <a:pt x="174" y="39"/>
                    <a:pt x="174" y="45"/>
                  </a:cubicBezTo>
                  <a:cubicBezTo>
                    <a:pt x="174" y="125"/>
                    <a:pt x="174" y="204"/>
                    <a:pt x="174" y="283"/>
                  </a:cubicBezTo>
                  <a:cubicBezTo>
                    <a:pt x="174" y="313"/>
                    <a:pt x="178" y="317"/>
                    <a:pt x="207" y="326"/>
                  </a:cubicBezTo>
                  <a:cubicBezTo>
                    <a:pt x="204" y="329"/>
                    <a:pt x="202" y="333"/>
                    <a:pt x="200" y="334"/>
                  </a:cubicBezTo>
                  <a:cubicBezTo>
                    <a:pt x="191" y="335"/>
                    <a:pt x="182" y="334"/>
                    <a:pt x="172" y="334"/>
                  </a:cubicBezTo>
                  <a:cubicBezTo>
                    <a:pt x="148" y="334"/>
                    <a:pt x="123" y="334"/>
                    <a:pt x="98" y="334"/>
                  </a:cubicBezTo>
                  <a:cubicBezTo>
                    <a:pt x="93" y="334"/>
                    <a:pt x="85" y="335"/>
                    <a:pt x="88" y="324"/>
                  </a:cubicBezTo>
                  <a:cubicBezTo>
                    <a:pt x="91" y="323"/>
                    <a:pt x="95" y="323"/>
                    <a:pt x="98" y="322"/>
                  </a:cubicBezTo>
                  <a:cubicBezTo>
                    <a:pt x="111" y="318"/>
                    <a:pt x="118" y="308"/>
                    <a:pt x="118" y="295"/>
                  </a:cubicBezTo>
                  <a:cubicBezTo>
                    <a:pt x="118" y="206"/>
                    <a:pt x="118" y="117"/>
                    <a:pt x="118" y="25"/>
                  </a:cubicBezTo>
                  <a:cubicBezTo>
                    <a:pt x="91" y="24"/>
                    <a:pt x="65" y="21"/>
                    <a:pt x="39" y="27"/>
                  </a:cubicBezTo>
                  <a:cubicBezTo>
                    <a:pt x="26" y="31"/>
                    <a:pt x="20" y="41"/>
                    <a:pt x="16" y="53"/>
                  </a:cubicBezTo>
                  <a:cubicBezTo>
                    <a:pt x="13" y="61"/>
                    <a:pt x="12" y="69"/>
                    <a:pt x="9" y="78"/>
                  </a:cubicBezTo>
                  <a:cubicBezTo>
                    <a:pt x="1" y="68"/>
                    <a:pt x="0" y="44"/>
                    <a:pt x="6" y="0"/>
                  </a:cubicBezTo>
                  <a:cubicBezTo>
                    <a:pt x="99" y="0"/>
                    <a:pt x="192" y="0"/>
                    <a:pt x="285" y="0"/>
                  </a:cubicBezTo>
                  <a:cubicBezTo>
                    <a:pt x="292" y="39"/>
                    <a:pt x="292" y="65"/>
                    <a:pt x="283" y="81"/>
                  </a:cubicBezTo>
                  <a:cubicBezTo>
                    <a:pt x="281" y="73"/>
                    <a:pt x="280" y="68"/>
                    <a:pt x="278" y="63"/>
                  </a:cubicBezTo>
                  <a:cubicBezTo>
                    <a:pt x="271" y="33"/>
                    <a:pt x="261" y="24"/>
                    <a:pt x="230" y="24"/>
                  </a:cubicBezTo>
                  <a:cubicBezTo>
                    <a:pt x="212" y="23"/>
                    <a:pt x="194" y="24"/>
                    <a:pt x="17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0">
              <a:extLst>
                <a:ext uri="{FF2B5EF4-FFF2-40B4-BE49-F238E27FC236}">
                  <a16:creationId xmlns:a16="http://schemas.microsoft.com/office/drawing/2014/main" id="{E00EF5E3-C705-41DA-B247-31B7F55DAAF9}"/>
                </a:ext>
              </a:extLst>
            </p:cNvPr>
            <p:cNvSpPr>
              <a:spLocks/>
            </p:cNvSpPr>
            <p:nvPr userDrawn="1"/>
          </p:nvSpPr>
          <p:spPr bwMode="auto">
            <a:xfrm>
              <a:off x="5906785" y="2765936"/>
              <a:ext cx="155919" cy="191510"/>
            </a:xfrm>
            <a:custGeom>
              <a:avLst/>
              <a:gdLst>
                <a:gd name="T0" fmla="*/ 275 w 275"/>
                <a:gd name="T1" fmla="*/ 247 h 339"/>
                <a:gd name="T2" fmla="*/ 248 w 275"/>
                <a:gd name="T3" fmla="*/ 337 h 339"/>
                <a:gd name="T4" fmla="*/ 232 w 275"/>
                <a:gd name="T5" fmla="*/ 338 h 339"/>
                <a:gd name="T6" fmla="*/ 20 w 275"/>
                <a:gd name="T7" fmla="*/ 338 h 339"/>
                <a:gd name="T8" fmla="*/ 6 w 275"/>
                <a:gd name="T9" fmla="*/ 337 h 339"/>
                <a:gd name="T10" fmla="*/ 1 w 275"/>
                <a:gd name="T11" fmla="*/ 330 h 339"/>
                <a:gd name="T12" fmla="*/ 36 w 275"/>
                <a:gd name="T13" fmla="*/ 280 h 339"/>
                <a:gd name="T14" fmla="*/ 36 w 275"/>
                <a:gd name="T15" fmla="*/ 56 h 339"/>
                <a:gd name="T16" fmla="*/ 35 w 275"/>
                <a:gd name="T17" fmla="*/ 38 h 339"/>
                <a:gd name="T18" fmla="*/ 11 w 275"/>
                <a:gd name="T19" fmla="*/ 12 h 339"/>
                <a:gd name="T20" fmla="*/ 0 w 275"/>
                <a:gd name="T21" fmla="*/ 8 h 339"/>
                <a:gd name="T22" fmla="*/ 9 w 275"/>
                <a:gd name="T23" fmla="*/ 0 h 339"/>
                <a:gd name="T24" fmla="*/ 118 w 275"/>
                <a:gd name="T25" fmla="*/ 0 h 339"/>
                <a:gd name="T26" fmla="*/ 126 w 275"/>
                <a:gd name="T27" fmla="*/ 6 h 339"/>
                <a:gd name="T28" fmla="*/ 123 w 275"/>
                <a:gd name="T29" fmla="*/ 11 h 339"/>
                <a:gd name="T30" fmla="*/ 92 w 275"/>
                <a:gd name="T31" fmla="*/ 52 h 339"/>
                <a:gd name="T32" fmla="*/ 92 w 275"/>
                <a:gd name="T33" fmla="*/ 282 h 339"/>
                <a:gd name="T34" fmla="*/ 92 w 275"/>
                <a:gd name="T35" fmla="*/ 292 h 339"/>
                <a:gd name="T36" fmla="*/ 113 w 275"/>
                <a:gd name="T37" fmla="*/ 311 h 339"/>
                <a:gd name="T38" fmla="*/ 195 w 275"/>
                <a:gd name="T39" fmla="*/ 311 h 339"/>
                <a:gd name="T40" fmla="*/ 250 w 275"/>
                <a:gd name="T41" fmla="*/ 276 h 339"/>
                <a:gd name="T42" fmla="*/ 262 w 275"/>
                <a:gd name="T43" fmla="*/ 251 h 339"/>
                <a:gd name="T44" fmla="*/ 270 w 275"/>
                <a:gd name="T45" fmla="*/ 243 h 339"/>
                <a:gd name="T46" fmla="*/ 275 w 275"/>
                <a:gd name="T47" fmla="*/ 24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5" h="339">
                  <a:moveTo>
                    <a:pt x="275" y="247"/>
                  </a:moveTo>
                  <a:cubicBezTo>
                    <a:pt x="266" y="277"/>
                    <a:pt x="257" y="306"/>
                    <a:pt x="248" y="337"/>
                  </a:cubicBezTo>
                  <a:cubicBezTo>
                    <a:pt x="242" y="337"/>
                    <a:pt x="237" y="338"/>
                    <a:pt x="232" y="338"/>
                  </a:cubicBezTo>
                  <a:cubicBezTo>
                    <a:pt x="161" y="338"/>
                    <a:pt x="91" y="338"/>
                    <a:pt x="20" y="338"/>
                  </a:cubicBezTo>
                  <a:cubicBezTo>
                    <a:pt x="15" y="338"/>
                    <a:pt x="11" y="339"/>
                    <a:pt x="6" y="337"/>
                  </a:cubicBezTo>
                  <a:cubicBezTo>
                    <a:pt x="4" y="337"/>
                    <a:pt x="3" y="333"/>
                    <a:pt x="1" y="330"/>
                  </a:cubicBezTo>
                  <a:cubicBezTo>
                    <a:pt x="33" y="319"/>
                    <a:pt x="36" y="314"/>
                    <a:pt x="36" y="280"/>
                  </a:cubicBezTo>
                  <a:cubicBezTo>
                    <a:pt x="36" y="205"/>
                    <a:pt x="36" y="131"/>
                    <a:pt x="36" y="56"/>
                  </a:cubicBezTo>
                  <a:cubicBezTo>
                    <a:pt x="36" y="50"/>
                    <a:pt x="36" y="44"/>
                    <a:pt x="35" y="38"/>
                  </a:cubicBezTo>
                  <a:cubicBezTo>
                    <a:pt x="33" y="24"/>
                    <a:pt x="25" y="15"/>
                    <a:pt x="11" y="12"/>
                  </a:cubicBezTo>
                  <a:cubicBezTo>
                    <a:pt x="8" y="12"/>
                    <a:pt x="5" y="10"/>
                    <a:pt x="0" y="8"/>
                  </a:cubicBezTo>
                  <a:cubicBezTo>
                    <a:pt x="4" y="5"/>
                    <a:pt x="6" y="0"/>
                    <a:pt x="9" y="0"/>
                  </a:cubicBezTo>
                  <a:cubicBezTo>
                    <a:pt x="45" y="0"/>
                    <a:pt x="82" y="0"/>
                    <a:pt x="118" y="0"/>
                  </a:cubicBezTo>
                  <a:cubicBezTo>
                    <a:pt x="121" y="0"/>
                    <a:pt x="124" y="4"/>
                    <a:pt x="126" y="6"/>
                  </a:cubicBezTo>
                  <a:cubicBezTo>
                    <a:pt x="124" y="9"/>
                    <a:pt x="124" y="10"/>
                    <a:pt x="123" y="11"/>
                  </a:cubicBezTo>
                  <a:cubicBezTo>
                    <a:pt x="96" y="19"/>
                    <a:pt x="92" y="23"/>
                    <a:pt x="92" y="52"/>
                  </a:cubicBezTo>
                  <a:cubicBezTo>
                    <a:pt x="92" y="128"/>
                    <a:pt x="92" y="205"/>
                    <a:pt x="92" y="282"/>
                  </a:cubicBezTo>
                  <a:cubicBezTo>
                    <a:pt x="92" y="285"/>
                    <a:pt x="92" y="288"/>
                    <a:pt x="92" y="292"/>
                  </a:cubicBezTo>
                  <a:cubicBezTo>
                    <a:pt x="94" y="305"/>
                    <a:pt x="99" y="311"/>
                    <a:pt x="113" y="311"/>
                  </a:cubicBezTo>
                  <a:cubicBezTo>
                    <a:pt x="140" y="312"/>
                    <a:pt x="167" y="313"/>
                    <a:pt x="195" y="311"/>
                  </a:cubicBezTo>
                  <a:cubicBezTo>
                    <a:pt x="219" y="310"/>
                    <a:pt x="237" y="297"/>
                    <a:pt x="250" y="276"/>
                  </a:cubicBezTo>
                  <a:cubicBezTo>
                    <a:pt x="254" y="268"/>
                    <a:pt x="257" y="259"/>
                    <a:pt x="262" y="251"/>
                  </a:cubicBezTo>
                  <a:cubicBezTo>
                    <a:pt x="263" y="248"/>
                    <a:pt x="267" y="246"/>
                    <a:pt x="270" y="243"/>
                  </a:cubicBezTo>
                  <a:cubicBezTo>
                    <a:pt x="272" y="244"/>
                    <a:pt x="274" y="245"/>
                    <a:pt x="275"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1">
              <a:extLst>
                <a:ext uri="{FF2B5EF4-FFF2-40B4-BE49-F238E27FC236}">
                  <a16:creationId xmlns:a16="http://schemas.microsoft.com/office/drawing/2014/main" id="{1EEC708B-3FE5-47E0-BC95-55FD59179865}"/>
                </a:ext>
              </a:extLst>
            </p:cNvPr>
            <p:cNvSpPr>
              <a:spLocks/>
            </p:cNvSpPr>
            <p:nvPr userDrawn="1"/>
          </p:nvSpPr>
          <p:spPr bwMode="auto">
            <a:xfrm>
              <a:off x="6209020" y="2415682"/>
              <a:ext cx="73440" cy="192075"/>
            </a:xfrm>
            <a:custGeom>
              <a:avLst/>
              <a:gdLst>
                <a:gd name="T0" fmla="*/ 0 w 129"/>
                <a:gd name="T1" fmla="*/ 6 h 339"/>
                <a:gd name="T2" fmla="*/ 129 w 129"/>
                <a:gd name="T3" fmla="*/ 5 h 339"/>
                <a:gd name="T4" fmla="*/ 117 w 129"/>
                <a:gd name="T5" fmla="*/ 12 h 339"/>
                <a:gd name="T6" fmla="*/ 94 w 129"/>
                <a:gd name="T7" fmla="*/ 43 h 339"/>
                <a:gd name="T8" fmla="*/ 94 w 129"/>
                <a:gd name="T9" fmla="*/ 75 h 339"/>
                <a:gd name="T10" fmla="*/ 94 w 129"/>
                <a:gd name="T11" fmla="*/ 279 h 339"/>
                <a:gd name="T12" fmla="*/ 95 w 129"/>
                <a:gd name="T13" fmla="*/ 297 h 339"/>
                <a:gd name="T14" fmla="*/ 120 w 129"/>
                <a:gd name="T15" fmla="*/ 325 h 339"/>
                <a:gd name="T16" fmla="*/ 128 w 129"/>
                <a:gd name="T17" fmla="*/ 328 h 339"/>
                <a:gd name="T18" fmla="*/ 123 w 129"/>
                <a:gd name="T19" fmla="*/ 336 h 339"/>
                <a:gd name="T20" fmla="*/ 110 w 129"/>
                <a:gd name="T21" fmla="*/ 337 h 339"/>
                <a:gd name="T22" fmla="*/ 18 w 129"/>
                <a:gd name="T23" fmla="*/ 337 h 339"/>
                <a:gd name="T24" fmla="*/ 4 w 129"/>
                <a:gd name="T25" fmla="*/ 329 h 339"/>
                <a:gd name="T26" fmla="*/ 12 w 129"/>
                <a:gd name="T27" fmla="*/ 325 h 339"/>
                <a:gd name="T28" fmla="*/ 38 w 129"/>
                <a:gd name="T29" fmla="*/ 298 h 339"/>
                <a:gd name="T30" fmla="*/ 38 w 129"/>
                <a:gd name="T31" fmla="*/ 282 h 339"/>
                <a:gd name="T32" fmla="*/ 38 w 129"/>
                <a:gd name="T33" fmla="*/ 54 h 339"/>
                <a:gd name="T34" fmla="*/ 38 w 129"/>
                <a:gd name="T35" fmla="*/ 38 h 339"/>
                <a:gd name="T36" fmla="*/ 16 w 129"/>
                <a:gd name="T37" fmla="*/ 13 h 339"/>
                <a:gd name="T38" fmla="*/ 0 w 129"/>
                <a:gd name="T39" fmla="*/ 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339">
                  <a:moveTo>
                    <a:pt x="0" y="6"/>
                  </a:moveTo>
                  <a:cubicBezTo>
                    <a:pt x="21" y="0"/>
                    <a:pt x="110" y="0"/>
                    <a:pt x="129" y="5"/>
                  </a:cubicBezTo>
                  <a:cubicBezTo>
                    <a:pt x="124" y="8"/>
                    <a:pt x="121" y="11"/>
                    <a:pt x="117" y="12"/>
                  </a:cubicBezTo>
                  <a:cubicBezTo>
                    <a:pt x="101" y="16"/>
                    <a:pt x="95" y="28"/>
                    <a:pt x="94" y="43"/>
                  </a:cubicBezTo>
                  <a:cubicBezTo>
                    <a:pt x="94" y="54"/>
                    <a:pt x="94" y="65"/>
                    <a:pt x="94" y="75"/>
                  </a:cubicBezTo>
                  <a:cubicBezTo>
                    <a:pt x="94" y="143"/>
                    <a:pt x="94" y="211"/>
                    <a:pt x="94" y="279"/>
                  </a:cubicBezTo>
                  <a:cubicBezTo>
                    <a:pt x="94" y="285"/>
                    <a:pt x="94" y="291"/>
                    <a:pt x="95" y="297"/>
                  </a:cubicBezTo>
                  <a:cubicBezTo>
                    <a:pt x="96" y="315"/>
                    <a:pt x="102" y="321"/>
                    <a:pt x="120" y="325"/>
                  </a:cubicBezTo>
                  <a:cubicBezTo>
                    <a:pt x="122" y="326"/>
                    <a:pt x="124" y="327"/>
                    <a:pt x="128" y="328"/>
                  </a:cubicBezTo>
                  <a:cubicBezTo>
                    <a:pt x="126" y="331"/>
                    <a:pt x="125" y="336"/>
                    <a:pt x="123" y="336"/>
                  </a:cubicBezTo>
                  <a:cubicBezTo>
                    <a:pt x="119" y="337"/>
                    <a:pt x="114" y="337"/>
                    <a:pt x="110" y="337"/>
                  </a:cubicBezTo>
                  <a:cubicBezTo>
                    <a:pt x="79" y="337"/>
                    <a:pt x="48" y="337"/>
                    <a:pt x="18" y="337"/>
                  </a:cubicBezTo>
                  <a:cubicBezTo>
                    <a:pt x="12" y="337"/>
                    <a:pt x="5" y="339"/>
                    <a:pt x="4" y="329"/>
                  </a:cubicBezTo>
                  <a:cubicBezTo>
                    <a:pt x="7" y="328"/>
                    <a:pt x="9" y="326"/>
                    <a:pt x="12" y="325"/>
                  </a:cubicBezTo>
                  <a:cubicBezTo>
                    <a:pt x="30" y="321"/>
                    <a:pt x="36" y="315"/>
                    <a:pt x="38" y="298"/>
                  </a:cubicBezTo>
                  <a:cubicBezTo>
                    <a:pt x="39" y="293"/>
                    <a:pt x="38" y="287"/>
                    <a:pt x="38" y="282"/>
                  </a:cubicBezTo>
                  <a:cubicBezTo>
                    <a:pt x="38" y="206"/>
                    <a:pt x="38" y="130"/>
                    <a:pt x="38" y="54"/>
                  </a:cubicBezTo>
                  <a:cubicBezTo>
                    <a:pt x="38" y="49"/>
                    <a:pt x="39" y="43"/>
                    <a:pt x="38" y="38"/>
                  </a:cubicBezTo>
                  <a:cubicBezTo>
                    <a:pt x="36" y="26"/>
                    <a:pt x="31" y="15"/>
                    <a:pt x="16" y="13"/>
                  </a:cubicBezTo>
                  <a:cubicBezTo>
                    <a:pt x="12" y="12"/>
                    <a:pt x="8"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2">
              <a:extLst>
                <a:ext uri="{FF2B5EF4-FFF2-40B4-BE49-F238E27FC236}">
                  <a16:creationId xmlns:a16="http://schemas.microsoft.com/office/drawing/2014/main" id="{80BE6FAC-88CF-4E07-9585-0097331F1AA2}"/>
                </a:ext>
              </a:extLst>
            </p:cNvPr>
            <p:cNvSpPr>
              <a:spLocks/>
            </p:cNvSpPr>
            <p:nvPr userDrawn="1"/>
          </p:nvSpPr>
          <p:spPr bwMode="auto">
            <a:xfrm>
              <a:off x="5439591" y="2415682"/>
              <a:ext cx="70051" cy="190945"/>
            </a:xfrm>
            <a:custGeom>
              <a:avLst/>
              <a:gdLst>
                <a:gd name="T0" fmla="*/ 124 w 124"/>
                <a:gd name="T1" fmla="*/ 331 h 337"/>
                <a:gd name="T2" fmla="*/ 115 w 124"/>
                <a:gd name="T3" fmla="*/ 337 h 337"/>
                <a:gd name="T4" fmla="*/ 13 w 124"/>
                <a:gd name="T5" fmla="*/ 337 h 337"/>
                <a:gd name="T6" fmla="*/ 0 w 124"/>
                <a:gd name="T7" fmla="*/ 330 h 337"/>
                <a:gd name="T8" fmla="*/ 13 w 124"/>
                <a:gd name="T9" fmla="*/ 325 h 337"/>
                <a:gd name="T10" fmla="*/ 36 w 124"/>
                <a:gd name="T11" fmla="*/ 297 h 337"/>
                <a:gd name="T12" fmla="*/ 36 w 124"/>
                <a:gd name="T13" fmla="*/ 41 h 337"/>
                <a:gd name="T14" fmla="*/ 15 w 124"/>
                <a:gd name="T15" fmla="*/ 13 h 337"/>
                <a:gd name="T16" fmla="*/ 3 w 124"/>
                <a:gd name="T17" fmla="*/ 6 h 337"/>
                <a:gd name="T18" fmla="*/ 124 w 124"/>
                <a:gd name="T19" fmla="*/ 6 h 337"/>
                <a:gd name="T20" fmla="*/ 114 w 124"/>
                <a:gd name="T21" fmla="*/ 12 h 337"/>
                <a:gd name="T22" fmla="*/ 92 w 124"/>
                <a:gd name="T23" fmla="*/ 42 h 337"/>
                <a:gd name="T24" fmla="*/ 92 w 124"/>
                <a:gd name="T25" fmla="*/ 56 h 337"/>
                <a:gd name="T26" fmla="*/ 92 w 124"/>
                <a:gd name="T27" fmla="*/ 282 h 337"/>
                <a:gd name="T28" fmla="*/ 92 w 124"/>
                <a:gd name="T29" fmla="*/ 288 h 337"/>
                <a:gd name="T30" fmla="*/ 124 w 124"/>
                <a:gd name="T31" fmla="*/ 33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 h="337">
                  <a:moveTo>
                    <a:pt x="124" y="331"/>
                  </a:moveTo>
                  <a:cubicBezTo>
                    <a:pt x="121" y="333"/>
                    <a:pt x="118" y="337"/>
                    <a:pt x="115" y="337"/>
                  </a:cubicBezTo>
                  <a:cubicBezTo>
                    <a:pt x="81" y="337"/>
                    <a:pt x="47" y="337"/>
                    <a:pt x="13" y="337"/>
                  </a:cubicBezTo>
                  <a:cubicBezTo>
                    <a:pt x="10" y="337"/>
                    <a:pt x="6" y="333"/>
                    <a:pt x="0" y="330"/>
                  </a:cubicBezTo>
                  <a:cubicBezTo>
                    <a:pt x="7" y="327"/>
                    <a:pt x="10" y="326"/>
                    <a:pt x="13" y="325"/>
                  </a:cubicBezTo>
                  <a:cubicBezTo>
                    <a:pt x="29" y="320"/>
                    <a:pt x="36" y="314"/>
                    <a:pt x="36" y="297"/>
                  </a:cubicBezTo>
                  <a:cubicBezTo>
                    <a:pt x="36" y="212"/>
                    <a:pt x="36" y="126"/>
                    <a:pt x="36" y="41"/>
                  </a:cubicBezTo>
                  <a:cubicBezTo>
                    <a:pt x="36" y="27"/>
                    <a:pt x="29" y="17"/>
                    <a:pt x="15" y="13"/>
                  </a:cubicBezTo>
                  <a:cubicBezTo>
                    <a:pt x="11" y="12"/>
                    <a:pt x="8" y="9"/>
                    <a:pt x="3" y="6"/>
                  </a:cubicBezTo>
                  <a:cubicBezTo>
                    <a:pt x="19" y="0"/>
                    <a:pt x="108" y="0"/>
                    <a:pt x="124" y="6"/>
                  </a:cubicBezTo>
                  <a:cubicBezTo>
                    <a:pt x="120" y="9"/>
                    <a:pt x="118" y="12"/>
                    <a:pt x="114" y="12"/>
                  </a:cubicBezTo>
                  <a:cubicBezTo>
                    <a:pt x="99" y="16"/>
                    <a:pt x="94" y="28"/>
                    <a:pt x="92" y="42"/>
                  </a:cubicBezTo>
                  <a:cubicBezTo>
                    <a:pt x="91" y="47"/>
                    <a:pt x="92" y="51"/>
                    <a:pt x="92" y="56"/>
                  </a:cubicBezTo>
                  <a:cubicBezTo>
                    <a:pt x="92" y="131"/>
                    <a:pt x="92" y="207"/>
                    <a:pt x="92" y="282"/>
                  </a:cubicBezTo>
                  <a:cubicBezTo>
                    <a:pt x="92" y="284"/>
                    <a:pt x="92" y="286"/>
                    <a:pt x="92" y="288"/>
                  </a:cubicBezTo>
                  <a:cubicBezTo>
                    <a:pt x="92" y="313"/>
                    <a:pt x="98" y="320"/>
                    <a:pt x="124"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3">
              <a:extLst>
                <a:ext uri="{FF2B5EF4-FFF2-40B4-BE49-F238E27FC236}">
                  <a16:creationId xmlns:a16="http://schemas.microsoft.com/office/drawing/2014/main" id="{FD809589-851B-48BC-BFE3-E162BDE8A015}"/>
                </a:ext>
              </a:extLst>
            </p:cNvPr>
            <p:cNvSpPr>
              <a:spLocks noEditPoints="1"/>
            </p:cNvSpPr>
            <p:nvPr userDrawn="1"/>
          </p:nvSpPr>
          <p:spPr bwMode="auto">
            <a:xfrm>
              <a:off x="4979742" y="3130312"/>
              <a:ext cx="104511" cy="103946"/>
            </a:xfrm>
            <a:custGeom>
              <a:avLst/>
              <a:gdLst>
                <a:gd name="T0" fmla="*/ 3 w 184"/>
                <a:gd name="T1" fmla="*/ 4 h 184"/>
                <a:gd name="T2" fmla="*/ 14 w 184"/>
                <a:gd name="T3" fmla="*/ 0 h 184"/>
                <a:gd name="T4" fmla="*/ 96 w 184"/>
                <a:gd name="T5" fmla="*/ 0 h 184"/>
                <a:gd name="T6" fmla="*/ 115 w 184"/>
                <a:gd name="T7" fmla="*/ 4 h 184"/>
                <a:gd name="T8" fmla="*/ 153 w 184"/>
                <a:gd name="T9" fmla="*/ 47 h 184"/>
                <a:gd name="T10" fmla="*/ 123 w 184"/>
                <a:gd name="T11" fmla="*/ 93 h 184"/>
                <a:gd name="T12" fmla="*/ 110 w 184"/>
                <a:gd name="T13" fmla="*/ 99 h 184"/>
                <a:gd name="T14" fmla="*/ 133 w 184"/>
                <a:gd name="T15" fmla="*/ 128 h 184"/>
                <a:gd name="T16" fmla="*/ 157 w 184"/>
                <a:gd name="T17" fmla="*/ 157 h 184"/>
                <a:gd name="T18" fmla="*/ 184 w 184"/>
                <a:gd name="T19" fmla="*/ 179 h 184"/>
                <a:gd name="T20" fmla="*/ 182 w 184"/>
                <a:gd name="T21" fmla="*/ 183 h 184"/>
                <a:gd name="T22" fmla="*/ 138 w 184"/>
                <a:gd name="T23" fmla="*/ 183 h 184"/>
                <a:gd name="T24" fmla="*/ 126 w 184"/>
                <a:gd name="T25" fmla="*/ 174 h 184"/>
                <a:gd name="T26" fmla="*/ 80 w 184"/>
                <a:gd name="T27" fmla="*/ 116 h 184"/>
                <a:gd name="T28" fmla="*/ 65 w 184"/>
                <a:gd name="T29" fmla="*/ 98 h 184"/>
                <a:gd name="T30" fmla="*/ 63 w 184"/>
                <a:gd name="T31" fmla="*/ 162 h 184"/>
                <a:gd name="T32" fmla="*/ 76 w 184"/>
                <a:gd name="T33" fmla="*/ 172 h 184"/>
                <a:gd name="T34" fmla="*/ 85 w 184"/>
                <a:gd name="T35" fmla="*/ 182 h 184"/>
                <a:gd name="T36" fmla="*/ 0 w 184"/>
                <a:gd name="T37" fmla="*/ 182 h 184"/>
                <a:gd name="T38" fmla="*/ 11 w 184"/>
                <a:gd name="T39" fmla="*/ 172 h 184"/>
                <a:gd name="T40" fmla="*/ 26 w 184"/>
                <a:gd name="T41" fmla="*/ 152 h 184"/>
                <a:gd name="T42" fmla="*/ 27 w 184"/>
                <a:gd name="T43" fmla="*/ 33 h 184"/>
                <a:gd name="T44" fmla="*/ 4 w 184"/>
                <a:gd name="T45" fmla="*/ 9 h 184"/>
                <a:gd name="T46" fmla="*/ 3 w 184"/>
                <a:gd name="T47" fmla="*/ 4 h 184"/>
                <a:gd name="T48" fmla="*/ 63 w 184"/>
                <a:gd name="T49" fmla="*/ 84 h 184"/>
                <a:gd name="T50" fmla="*/ 112 w 184"/>
                <a:gd name="T51" fmla="*/ 67 h 184"/>
                <a:gd name="T52" fmla="*/ 110 w 184"/>
                <a:gd name="T53" fmla="*/ 31 h 184"/>
                <a:gd name="T54" fmla="*/ 63 w 184"/>
                <a:gd name="T55" fmla="*/ 19 h 184"/>
                <a:gd name="T56" fmla="*/ 63 w 184"/>
                <a:gd name="T57" fmla="*/ 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4" h="184">
                  <a:moveTo>
                    <a:pt x="3" y="4"/>
                  </a:moveTo>
                  <a:cubicBezTo>
                    <a:pt x="7" y="3"/>
                    <a:pt x="10" y="0"/>
                    <a:pt x="14" y="0"/>
                  </a:cubicBezTo>
                  <a:cubicBezTo>
                    <a:pt x="41" y="0"/>
                    <a:pt x="69" y="0"/>
                    <a:pt x="96" y="0"/>
                  </a:cubicBezTo>
                  <a:cubicBezTo>
                    <a:pt x="102" y="0"/>
                    <a:pt x="109" y="2"/>
                    <a:pt x="115" y="4"/>
                  </a:cubicBezTo>
                  <a:cubicBezTo>
                    <a:pt x="138" y="10"/>
                    <a:pt x="153" y="25"/>
                    <a:pt x="153" y="47"/>
                  </a:cubicBezTo>
                  <a:cubicBezTo>
                    <a:pt x="154" y="70"/>
                    <a:pt x="148" y="82"/>
                    <a:pt x="123" y="93"/>
                  </a:cubicBezTo>
                  <a:cubicBezTo>
                    <a:pt x="120" y="95"/>
                    <a:pt x="116" y="96"/>
                    <a:pt x="110" y="99"/>
                  </a:cubicBezTo>
                  <a:cubicBezTo>
                    <a:pt x="118" y="109"/>
                    <a:pt x="125" y="119"/>
                    <a:pt x="133" y="128"/>
                  </a:cubicBezTo>
                  <a:cubicBezTo>
                    <a:pt x="141" y="138"/>
                    <a:pt x="148" y="149"/>
                    <a:pt x="157" y="157"/>
                  </a:cubicBezTo>
                  <a:cubicBezTo>
                    <a:pt x="165" y="165"/>
                    <a:pt x="175" y="172"/>
                    <a:pt x="184" y="179"/>
                  </a:cubicBezTo>
                  <a:cubicBezTo>
                    <a:pt x="184" y="180"/>
                    <a:pt x="183" y="182"/>
                    <a:pt x="182" y="183"/>
                  </a:cubicBezTo>
                  <a:cubicBezTo>
                    <a:pt x="167" y="183"/>
                    <a:pt x="152" y="184"/>
                    <a:pt x="138" y="183"/>
                  </a:cubicBezTo>
                  <a:cubicBezTo>
                    <a:pt x="133" y="183"/>
                    <a:pt x="129" y="178"/>
                    <a:pt x="126" y="174"/>
                  </a:cubicBezTo>
                  <a:cubicBezTo>
                    <a:pt x="110" y="155"/>
                    <a:pt x="96" y="135"/>
                    <a:pt x="80" y="116"/>
                  </a:cubicBezTo>
                  <a:cubicBezTo>
                    <a:pt x="77" y="111"/>
                    <a:pt x="72" y="106"/>
                    <a:pt x="65" y="98"/>
                  </a:cubicBezTo>
                  <a:cubicBezTo>
                    <a:pt x="60" y="123"/>
                    <a:pt x="62" y="142"/>
                    <a:pt x="63" y="162"/>
                  </a:cubicBezTo>
                  <a:cubicBezTo>
                    <a:pt x="63" y="169"/>
                    <a:pt x="70" y="171"/>
                    <a:pt x="76" y="172"/>
                  </a:cubicBezTo>
                  <a:cubicBezTo>
                    <a:pt x="81" y="172"/>
                    <a:pt x="87" y="172"/>
                    <a:pt x="85" y="182"/>
                  </a:cubicBezTo>
                  <a:cubicBezTo>
                    <a:pt x="59" y="182"/>
                    <a:pt x="32" y="182"/>
                    <a:pt x="0" y="182"/>
                  </a:cubicBezTo>
                  <a:cubicBezTo>
                    <a:pt x="6" y="177"/>
                    <a:pt x="8" y="172"/>
                    <a:pt x="11" y="172"/>
                  </a:cubicBezTo>
                  <a:cubicBezTo>
                    <a:pt x="23" y="171"/>
                    <a:pt x="26" y="163"/>
                    <a:pt x="26" y="152"/>
                  </a:cubicBezTo>
                  <a:cubicBezTo>
                    <a:pt x="26" y="112"/>
                    <a:pt x="26" y="73"/>
                    <a:pt x="27" y="33"/>
                  </a:cubicBezTo>
                  <a:cubicBezTo>
                    <a:pt x="27" y="16"/>
                    <a:pt x="14" y="14"/>
                    <a:pt x="4" y="9"/>
                  </a:cubicBezTo>
                  <a:cubicBezTo>
                    <a:pt x="4" y="8"/>
                    <a:pt x="3" y="6"/>
                    <a:pt x="3" y="4"/>
                  </a:cubicBezTo>
                  <a:close/>
                  <a:moveTo>
                    <a:pt x="63" y="84"/>
                  </a:moveTo>
                  <a:cubicBezTo>
                    <a:pt x="82" y="84"/>
                    <a:pt x="100" y="84"/>
                    <a:pt x="112" y="67"/>
                  </a:cubicBezTo>
                  <a:cubicBezTo>
                    <a:pt x="118" y="57"/>
                    <a:pt x="117" y="39"/>
                    <a:pt x="110" y="31"/>
                  </a:cubicBezTo>
                  <a:cubicBezTo>
                    <a:pt x="98" y="16"/>
                    <a:pt x="81" y="18"/>
                    <a:pt x="63" y="19"/>
                  </a:cubicBezTo>
                  <a:cubicBezTo>
                    <a:pt x="63" y="41"/>
                    <a:pt x="63" y="62"/>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4">
              <a:extLst>
                <a:ext uri="{FF2B5EF4-FFF2-40B4-BE49-F238E27FC236}">
                  <a16:creationId xmlns:a16="http://schemas.microsoft.com/office/drawing/2014/main" id="{FF163677-A7ED-4437-B0C8-4B376ECD26DC}"/>
                </a:ext>
              </a:extLst>
            </p:cNvPr>
            <p:cNvSpPr>
              <a:spLocks/>
            </p:cNvSpPr>
            <p:nvPr userDrawn="1"/>
          </p:nvSpPr>
          <p:spPr bwMode="auto">
            <a:xfrm>
              <a:off x="4511419" y="3128618"/>
              <a:ext cx="110161" cy="107901"/>
            </a:xfrm>
            <a:custGeom>
              <a:avLst/>
              <a:gdLst>
                <a:gd name="T0" fmla="*/ 123 w 195"/>
                <a:gd name="T1" fmla="*/ 11 h 191"/>
                <a:gd name="T2" fmla="*/ 195 w 195"/>
                <a:gd name="T3" fmla="*/ 5 h 191"/>
                <a:gd name="T4" fmla="*/ 188 w 195"/>
                <a:gd name="T5" fmla="*/ 15 h 191"/>
                <a:gd name="T6" fmla="*/ 170 w 195"/>
                <a:gd name="T7" fmla="*/ 43 h 191"/>
                <a:gd name="T8" fmla="*/ 170 w 195"/>
                <a:gd name="T9" fmla="*/ 107 h 191"/>
                <a:gd name="T10" fmla="*/ 166 w 195"/>
                <a:gd name="T11" fmla="*/ 145 h 191"/>
                <a:gd name="T12" fmla="*/ 113 w 195"/>
                <a:gd name="T13" fmla="*/ 190 h 191"/>
                <a:gd name="T14" fmla="*/ 87 w 195"/>
                <a:gd name="T15" fmla="*/ 191 h 191"/>
                <a:gd name="T16" fmla="*/ 27 w 195"/>
                <a:gd name="T17" fmla="*/ 131 h 191"/>
                <a:gd name="T18" fmla="*/ 26 w 195"/>
                <a:gd name="T19" fmla="*/ 49 h 191"/>
                <a:gd name="T20" fmla="*/ 26 w 195"/>
                <a:gd name="T21" fmla="*/ 35 h 191"/>
                <a:gd name="T22" fmla="*/ 12 w 195"/>
                <a:gd name="T23" fmla="*/ 16 h 191"/>
                <a:gd name="T24" fmla="*/ 4 w 195"/>
                <a:gd name="T25" fmla="*/ 4 h 191"/>
                <a:gd name="T26" fmla="*/ 84 w 195"/>
                <a:gd name="T27" fmla="*/ 5 h 191"/>
                <a:gd name="T28" fmla="*/ 87 w 195"/>
                <a:gd name="T29" fmla="*/ 11 h 191"/>
                <a:gd name="T30" fmla="*/ 74 w 195"/>
                <a:gd name="T31" fmla="*/ 16 h 191"/>
                <a:gd name="T32" fmla="*/ 60 w 195"/>
                <a:gd name="T33" fmla="*/ 32 h 191"/>
                <a:gd name="T34" fmla="*/ 62 w 195"/>
                <a:gd name="T35" fmla="*/ 138 h 191"/>
                <a:gd name="T36" fmla="*/ 103 w 195"/>
                <a:gd name="T37" fmla="*/ 173 h 191"/>
                <a:gd name="T38" fmla="*/ 147 w 195"/>
                <a:gd name="T39" fmla="*/ 138 h 191"/>
                <a:gd name="T40" fmla="*/ 150 w 195"/>
                <a:gd name="T41" fmla="*/ 95 h 191"/>
                <a:gd name="T42" fmla="*/ 150 w 195"/>
                <a:gd name="T43" fmla="*/ 45 h 191"/>
                <a:gd name="T44" fmla="*/ 129 w 195"/>
                <a:gd name="T45" fmla="*/ 14 h 191"/>
                <a:gd name="T46" fmla="*/ 123 w 195"/>
                <a:gd name="T47" fmla="*/ 1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5" h="191">
                  <a:moveTo>
                    <a:pt x="123" y="11"/>
                  </a:moveTo>
                  <a:cubicBezTo>
                    <a:pt x="133" y="2"/>
                    <a:pt x="159" y="0"/>
                    <a:pt x="195" y="5"/>
                  </a:cubicBezTo>
                  <a:cubicBezTo>
                    <a:pt x="192" y="9"/>
                    <a:pt x="191" y="14"/>
                    <a:pt x="188" y="15"/>
                  </a:cubicBezTo>
                  <a:cubicBezTo>
                    <a:pt x="172" y="18"/>
                    <a:pt x="170" y="29"/>
                    <a:pt x="170" y="43"/>
                  </a:cubicBezTo>
                  <a:cubicBezTo>
                    <a:pt x="171" y="64"/>
                    <a:pt x="171" y="86"/>
                    <a:pt x="170" y="107"/>
                  </a:cubicBezTo>
                  <a:cubicBezTo>
                    <a:pt x="170" y="120"/>
                    <a:pt x="169" y="132"/>
                    <a:pt x="166" y="145"/>
                  </a:cubicBezTo>
                  <a:cubicBezTo>
                    <a:pt x="162" y="171"/>
                    <a:pt x="141" y="188"/>
                    <a:pt x="113" y="190"/>
                  </a:cubicBezTo>
                  <a:cubicBezTo>
                    <a:pt x="105" y="191"/>
                    <a:pt x="96" y="191"/>
                    <a:pt x="87" y="191"/>
                  </a:cubicBezTo>
                  <a:cubicBezTo>
                    <a:pt x="51" y="190"/>
                    <a:pt x="27" y="167"/>
                    <a:pt x="27" y="131"/>
                  </a:cubicBezTo>
                  <a:cubicBezTo>
                    <a:pt x="26" y="103"/>
                    <a:pt x="26" y="76"/>
                    <a:pt x="26" y="49"/>
                  </a:cubicBezTo>
                  <a:cubicBezTo>
                    <a:pt x="26" y="44"/>
                    <a:pt x="26" y="39"/>
                    <a:pt x="26" y="35"/>
                  </a:cubicBezTo>
                  <a:cubicBezTo>
                    <a:pt x="26" y="25"/>
                    <a:pt x="23" y="18"/>
                    <a:pt x="12" y="16"/>
                  </a:cubicBezTo>
                  <a:cubicBezTo>
                    <a:pt x="6" y="15"/>
                    <a:pt x="0" y="13"/>
                    <a:pt x="4" y="4"/>
                  </a:cubicBezTo>
                  <a:cubicBezTo>
                    <a:pt x="31" y="4"/>
                    <a:pt x="57" y="4"/>
                    <a:pt x="84" y="5"/>
                  </a:cubicBezTo>
                  <a:cubicBezTo>
                    <a:pt x="84" y="5"/>
                    <a:pt x="85" y="8"/>
                    <a:pt x="87" y="11"/>
                  </a:cubicBezTo>
                  <a:cubicBezTo>
                    <a:pt x="82" y="13"/>
                    <a:pt x="79" y="15"/>
                    <a:pt x="74" y="16"/>
                  </a:cubicBezTo>
                  <a:cubicBezTo>
                    <a:pt x="65" y="18"/>
                    <a:pt x="60" y="23"/>
                    <a:pt x="60" y="32"/>
                  </a:cubicBezTo>
                  <a:cubicBezTo>
                    <a:pt x="60" y="67"/>
                    <a:pt x="61" y="103"/>
                    <a:pt x="62" y="138"/>
                  </a:cubicBezTo>
                  <a:cubicBezTo>
                    <a:pt x="63" y="158"/>
                    <a:pt x="77" y="171"/>
                    <a:pt x="103" y="173"/>
                  </a:cubicBezTo>
                  <a:cubicBezTo>
                    <a:pt x="127" y="174"/>
                    <a:pt x="143" y="162"/>
                    <a:pt x="147" y="138"/>
                  </a:cubicBezTo>
                  <a:cubicBezTo>
                    <a:pt x="150" y="124"/>
                    <a:pt x="150" y="109"/>
                    <a:pt x="150" y="95"/>
                  </a:cubicBezTo>
                  <a:cubicBezTo>
                    <a:pt x="151" y="78"/>
                    <a:pt x="151" y="62"/>
                    <a:pt x="150" y="45"/>
                  </a:cubicBezTo>
                  <a:cubicBezTo>
                    <a:pt x="150" y="24"/>
                    <a:pt x="149" y="22"/>
                    <a:pt x="129" y="14"/>
                  </a:cubicBezTo>
                  <a:cubicBezTo>
                    <a:pt x="128" y="14"/>
                    <a:pt x="126" y="12"/>
                    <a:pt x="12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5">
              <a:extLst>
                <a:ext uri="{FF2B5EF4-FFF2-40B4-BE49-F238E27FC236}">
                  <a16:creationId xmlns:a16="http://schemas.microsoft.com/office/drawing/2014/main" id="{95B50028-8F25-48B8-96F7-C9BE73CD192C}"/>
                </a:ext>
              </a:extLst>
            </p:cNvPr>
            <p:cNvSpPr>
              <a:spLocks/>
            </p:cNvSpPr>
            <p:nvPr userDrawn="1"/>
          </p:nvSpPr>
          <p:spPr bwMode="auto">
            <a:xfrm>
              <a:off x="4686546" y="3126358"/>
              <a:ext cx="75135" cy="110161"/>
            </a:xfrm>
            <a:custGeom>
              <a:avLst/>
              <a:gdLst>
                <a:gd name="T0" fmla="*/ 116 w 132"/>
                <a:gd name="T1" fmla="*/ 4 h 195"/>
                <a:gd name="T2" fmla="*/ 122 w 132"/>
                <a:gd name="T3" fmla="*/ 63 h 195"/>
                <a:gd name="T4" fmla="*/ 108 w 132"/>
                <a:gd name="T5" fmla="*/ 61 h 195"/>
                <a:gd name="T6" fmla="*/ 101 w 132"/>
                <a:gd name="T7" fmla="*/ 46 h 195"/>
                <a:gd name="T8" fmla="*/ 63 w 132"/>
                <a:gd name="T9" fmla="*/ 21 h 195"/>
                <a:gd name="T10" fmla="*/ 42 w 132"/>
                <a:gd name="T11" fmla="*/ 34 h 195"/>
                <a:gd name="T12" fmla="*/ 46 w 132"/>
                <a:gd name="T13" fmla="*/ 58 h 195"/>
                <a:gd name="T14" fmla="*/ 70 w 132"/>
                <a:gd name="T15" fmla="*/ 76 h 195"/>
                <a:gd name="T16" fmla="*/ 108 w 132"/>
                <a:gd name="T17" fmla="*/ 101 h 195"/>
                <a:gd name="T18" fmla="*/ 126 w 132"/>
                <a:gd name="T19" fmla="*/ 158 h 195"/>
                <a:gd name="T20" fmla="*/ 81 w 132"/>
                <a:gd name="T21" fmla="*/ 194 h 195"/>
                <a:gd name="T22" fmla="*/ 57 w 132"/>
                <a:gd name="T23" fmla="*/ 194 h 195"/>
                <a:gd name="T24" fmla="*/ 32 w 132"/>
                <a:gd name="T25" fmla="*/ 189 h 195"/>
                <a:gd name="T26" fmla="*/ 9 w 132"/>
                <a:gd name="T27" fmla="*/ 195 h 195"/>
                <a:gd name="T28" fmla="*/ 0 w 132"/>
                <a:gd name="T29" fmla="*/ 133 h 195"/>
                <a:gd name="T30" fmla="*/ 17 w 132"/>
                <a:gd name="T31" fmla="*/ 139 h 195"/>
                <a:gd name="T32" fmla="*/ 37 w 132"/>
                <a:gd name="T33" fmla="*/ 166 h 195"/>
                <a:gd name="T34" fmla="*/ 70 w 132"/>
                <a:gd name="T35" fmla="*/ 177 h 195"/>
                <a:gd name="T36" fmla="*/ 91 w 132"/>
                <a:gd name="T37" fmla="*/ 162 h 195"/>
                <a:gd name="T38" fmla="*/ 87 w 132"/>
                <a:gd name="T39" fmla="*/ 134 h 195"/>
                <a:gd name="T40" fmla="*/ 64 w 132"/>
                <a:gd name="T41" fmla="*/ 115 h 195"/>
                <a:gd name="T42" fmla="*/ 29 w 132"/>
                <a:gd name="T43" fmla="*/ 93 h 195"/>
                <a:gd name="T44" fmla="*/ 12 w 132"/>
                <a:gd name="T45" fmla="*/ 33 h 195"/>
                <a:gd name="T46" fmla="*/ 68 w 132"/>
                <a:gd name="T47" fmla="*/ 3 h 195"/>
                <a:gd name="T48" fmla="*/ 75 w 132"/>
                <a:gd name="T49" fmla="*/ 5 h 195"/>
                <a:gd name="T50" fmla="*/ 112 w 132"/>
                <a:gd name="T51" fmla="*/ 1 h 195"/>
                <a:gd name="T52" fmla="*/ 116 w 132"/>
                <a:gd name="T53" fmla="*/ 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195">
                  <a:moveTo>
                    <a:pt x="116" y="4"/>
                  </a:moveTo>
                  <a:cubicBezTo>
                    <a:pt x="118" y="24"/>
                    <a:pt x="120" y="44"/>
                    <a:pt x="122" y="63"/>
                  </a:cubicBezTo>
                  <a:cubicBezTo>
                    <a:pt x="115" y="67"/>
                    <a:pt x="111" y="68"/>
                    <a:pt x="108" y="61"/>
                  </a:cubicBezTo>
                  <a:cubicBezTo>
                    <a:pt x="106" y="56"/>
                    <a:pt x="104" y="51"/>
                    <a:pt x="101" y="46"/>
                  </a:cubicBezTo>
                  <a:cubicBezTo>
                    <a:pt x="93" y="31"/>
                    <a:pt x="80" y="23"/>
                    <a:pt x="63" y="21"/>
                  </a:cubicBezTo>
                  <a:cubicBezTo>
                    <a:pt x="53" y="21"/>
                    <a:pt x="45" y="25"/>
                    <a:pt x="42" y="34"/>
                  </a:cubicBezTo>
                  <a:cubicBezTo>
                    <a:pt x="38" y="42"/>
                    <a:pt x="39" y="51"/>
                    <a:pt x="46" y="58"/>
                  </a:cubicBezTo>
                  <a:cubicBezTo>
                    <a:pt x="53" y="64"/>
                    <a:pt x="62" y="70"/>
                    <a:pt x="70" y="76"/>
                  </a:cubicBezTo>
                  <a:cubicBezTo>
                    <a:pt x="82" y="84"/>
                    <a:pt x="95" y="93"/>
                    <a:pt x="108" y="101"/>
                  </a:cubicBezTo>
                  <a:cubicBezTo>
                    <a:pt x="128" y="115"/>
                    <a:pt x="132" y="138"/>
                    <a:pt x="126" y="158"/>
                  </a:cubicBezTo>
                  <a:cubicBezTo>
                    <a:pt x="120" y="179"/>
                    <a:pt x="103" y="191"/>
                    <a:pt x="81" y="194"/>
                  </a:cubicBezTo>
                  <a:cubicBezTo>
                    <a:pt x="73" y="195"/>
                    <a:pt x="65" y="195"/>
                    <a:pt x="57" y="194"/>
                  </a:cubicBezTo>
                  <a:cubicBezTo>
                    <a:pt x="49" y="193"/>
                    <a:pt x="40" y="189"/>
                    <a:pt x="32" y="189"/>
                  </a:cubicBezTo>
                  <a:cubicBezTo>
                    <a:pt x="25" y="188"/>
                    <a:pt x="18" y="192"/>
                    <a:pt x="9" y="195"/>
                  </a:cubicBezTo>
                  <a:cubicBezTo>
                    <a:pt x="6" y="174"/>
                    <a:pt x="3" y="154"/>
                    <a:pt x="0" y="133"/>
                  </a:cubicBezTo>
                  <a:cubicBezTo>
                    <a:pt x="10" y="129"/>
                    <a:pt x="13" y="133"/>
                    <a:pt x="17" y="139"/>
                  </a:cubicBezTo>
                  <a:cubicBezTo>
                    <a:pt x="23" y="149"/>
                    <a:pt x="29" y="158"/>
                    <a:pt x="37" y="166"/>
                  </a:cubicBezTo>
                  <a:cubicBezTo>
                    <a:pt x="45" y="176"/>
                    <a:pt x="57" y="179"/>
                    <a:pt x="70" y="177"/>
                  </a:cubicBezTo>
                  <a:cubicBezTo>
                    <a:pt x="80" y="176"/>
                    <a:pt x="87" y="171"/>
                    <a:pt x="91" y="162"/>
                  </a:cubicBezTo>
                  <a:cubicBezTo>
                    <a:pt x="96" y="152"/>
                    <a:pt x="95" y="142"/>
                    <a:pt x="87" y="134"/>
                  </a:cubicBezTo>
                  <a:cubicBezTo>
                    <a:pt x="80" y="127"/>
                    <a:pt x="72" y="121"/>
                    <a:pt x="64" y="115"/>
                  </a:cubicBezTo>
                  <a:cubicBezTo>
                    <a:pt x="53" y="107"/>
                    <a:pt x="40" y="101"/>
                    <a:pt x="29" y="93"/>
                  </a:cubicBezTo>
                  <a:cubicBezTo>
                    <a:pt x="6" y="76"/>
                    <a:pt x="4" y="53"/>
                    <a:pt x="12" y="33"/>
                  </a:cubicBezTo>
                  <a:cubicBezTo>
                    <a:pt x="19" y="12"/>
                    <a:pt x="44" y="0"/>
                    <a:pt x="68" y="3"/>
                  </a:cubicBezTo>
                  <a:cubicBezTo>
                    <a:pt x="70" y="3"/>
                    <a:pt x="73" y="4"/>
                    <a:pt x="75" y="5"/>
                  </a:cubicBezTo>
                  <a:cubicBezTo>
                    <a:pt x="88" y="10"/>
                    <a:pt x="100" y="13"/>
                    <a:pt x="112" y="1"/>
                  </a:cubicBezTo>
                  <a:cubicBezTo>
                    <a:pt x="113" y="2"/>
                    <a:pt x="115" y="3"/>
                    <a:pt x="1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6">
              <a:extLst>
                <a:ext uri="{FF2B5EF4-FFF2-40B4-BE49-F238E27FC236}">
                  <a16:creationId xmlns:a16="http://schemas.microsoft.com/office/drawing/2014/main" id="{6F5262AA-AA2E-4162-8B90-E658627EEAD1}"/>
                </a:ext>
              </a:extLst>
            </p:cNvPr>
            <p:cNvSpPr>
              <a:spLocks noEditPoints="1"/>
            </p:cNvSpPr>
            <p:nvPr userDrawn="1"/>
          </p:nvSpPr>
          <p:spPr bwMode="auto">
            <a:xfrm>
              <a:off x="5137921" y="3128053"/>
              <a:ext cx="111290" cy="106206"/>
            </a:xfrm>
            <a:custGeom>
              <a:avLst/>
              <a:gdLst>
                <a:gd name="T0" fmla="*/ 121 w 197"/>
                <a:gd name="T1" fmla="*/ 188 h 188"/>
                <a:gd name="T2" fmla="*/ 136 w 197"/>
                <a:gd name="T3" fmla="*/ 171 h 188"/>
                <a:gd name="T4" fmla="*/ 122 w 197"/>
                <a:gd name="T5" fmla="*/ 131 h 188"/>
                <a:gd name="T6" fmla="*/ 57 w 197"/>
                <a:gd name="T7" fmla="*/ 131 h 188"/>
                <a:gd name="T8" fmla="*/ 43 w 197"/>
                <a:gd name="T9" fmla="*/ 169 h 188"/>
                <a:gd name="T10" fmla="*/ 60 w 197"/>
                <a:gd name="T11" fmla="*/ 186 h 188"/>
                <a:gd name="T12" fmla="*/ 0 w 197"/>
                <a:gd name="T13" fmla="*/ 186 h 188"/>
                <a:gd name="T14" fmla="*/ 3 w 197"/>
                <a:gd name="T15" fmla="*/ 178 h 188"/>
                <a:gd name="T16" fmla="*/ 29 w 197"/>
                <a:gd name="T17" fmla="*/ 147 h 188"/>
                <a:gd name="T18" fmla="*/ 82 w 197"/>
                <a:gd name="T19" fmla="*/ 22 h 188"/>
                <a:gd name="T20" fmla="*/ 87 w 197"/>
                <a:gd name="T21" fmla="*/ 12 h 188"/>
                <a:gd name="T22" fmla="*/ 97 w 197"/>
                <a:gd name="T23" fmla="*/ 0 h 188"/>
                <a:gd name="T24" fmla="*/ 107 w 197"/>
                <a:gd name="T25" fmla="*/ 11 h 188"/>
                <a:gd name="T26" fmla="*/ 137 w 197"/>
                <a:gd name="T27" fmla="*/ 80 h 188"/>
                <a:gd name="T28" fmla="*/ 171 w 197"/>
                <a:gd name="T29" fmla="*/ 156 h 188"/>
                <a:gd name="T30" fmla="*/ 191 w 197"/>
                <a:gd name="T31" fmla="*/ 177 h 188"/>
                <a:gd name="T32" fmla="*/ 197 w 197"/>
                <a:gd name="T33" fmla="*/ 187 h 188"/>
                <a:gd name="T34" fmla="*/ 121 w 197"/>
                <a:gd name="T35" fmla="*/ 188 h 188"/>
                <a:gd name="T36" fmla="*/ 66 w 197"/>
                <a:gd name="T37" fmla="*/ 110 h 188"/>
                <a:gd name="T38" fmla="*/ 114 w 197"/>
                <a:gd name="T39" fmla="*/ 110 h 188"/>
                <a:gd name="T40" fmla="*/ 90 w 197"/>
                <a:gd name="T41" fmla="*/ 53 h 188"/>
                <a:gd name="T42" fmla="*/ 66 w 197"/>
                <a:gd name="T43"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7" h="188">
                  <a:moveTo>
                    <a:pt x="121" y="188"/>
                  </a:moveTo>
                  <a:cubicBezTo>
                    <a:pt x="118" y="172"/>
                    <a:pt x="131" y="178"/>
                    <a:pt x="136" y="171"/>
                  </a:cubicBezTo>
                  <a:cubicBezTo>
                    <a:pt x="136" y="158"/>
                    <a:pt x="128" y="145"/>
                    <a:pt x="122" y="131"/>
                  </a:cubicBezTo>
                  <a:cubicBezTo>
                    <a:pt x="101" y="131"/>
                    <a:pt x="80" y="131"/>
                    <a:pt x="57" y="131"/>
                  </a:cubicBezTo>
                  <a:cubicBezTo>
                    <a:pt x="52" y="144"/>
                    <a:pt x="48" y="157"/>
                    <a:pt x="43" y="169"/>
                  </a:cubicBezTo>
                  <a:cubicBezTo>
                    <a:pt x="54" y="176"/>
                    <a:pt x="57" y="179"/>
                    <a:pt x="60" y="186"/>
                  </a:cubicBezTo>
                  <a:cubicBezTo>
                    <a:pt x="40" y="186"/>
                    <a:pt x="21" y="186"/>
                    <a:pt x="0" y="186"/>
                  </a:cubicBezTo>
                  <a:cubicBezTo>
                    <a:pt x="2" y="182"/>
                    <a:pt x="2" y="178"/>
                    <a:pt x="3" y="178"/>
                  </a:cubicBezTo>
                  <a:cubicBezTo>
                    <a:pt x="19" y="173"/>
                    <a:pt x="23" y="160"/>
                    <a:pt x="29" y="147"/>
                  </a:cubicBezTo>
                  <a:cubicBezTo>
                    <a:pt x="47" y="105"/>
                    <a:pt x="64" y="64"/>
                    <a:pt x="82" y="22"/>
                  </a:cubicBezTo>
                  <a:cubicBezTo>
                    <a:pt x="84" y="19"/>
                    <a:pt x="85" y="15"/>
                    <a:pt x="87" y="12"/>
                  </a:cubicBezTo>
                  <a:cubicBezTo>
                    <a:pt x="90" y="7"/>
                    <a:pt x="93" y="4"/>
                    <a:pt x="97" y="0"/>
                  </a:cubicBezTo>
                  <a:cubicBezTo>
                    <a:pt x="100" y="4"/>
                    <a:pt x="105" y="6"/>
                    <a:pt x="107" y="11"/>
                  </a:cubicBezTo>
                  <a:cubicBezTo>
                    <a:pt x="117" y="34"/>
                    <a:pt x="127" y="57"/>
                    <a:pt x="137" y="80"/>
                  </a:cubicBezTo>
                  <a:cubicBezTo>
                    <a:pt x="148" y="105"/>
                    <a:pt x="160" y="131"/>
                    <a:pt x="171" y="156"/>
                  </a:cubicBezTo>
                  <a:cubicBezTo>
                    <a:pt x="175" y="166"/>
                    <a:pt x="179" y="175"/>
                    <a:pt x="191" y="177"/>
                  </a:cubicBezTo>
                  <a:cubicBezTo>
                    <a:pt x="193" y="177"/>
                    <a:pt x="194" y="181"/>
                    <a:pt x="197" y="187"/>
                  </a:cubicBezTo>
                  <a:cubicBezTo>
                    <a:pt x="170" y="188"/>
                    <a:pt x="146" y="187"/>
                    <a:pt x="121" y="188"/>
                  </a:cubicBezTo>
                  <a:close/>
                  <a:moveTo>
                    <a:pt x="66" y="110"/>
                  </a:moveTo>
                  <a:cubicBezTo>
                    <a:pt x="83" y="110"/>
                    <a:pt x="97" y="110"/>
                    <a:pt x="114" y="110"/>
                  </a:cubicBezTo>
                  <a:cubicBezTo>
                    <a:pt x="106" y="91"/>
                    <a:pt x="99" y="74"/>
                    <a:pt x="90" y="53"/>
                  </a:cubicBezTo>
                  <a:cubicBezTo>
                    <a:pt x="81" y="75"/>
                    <a:pt x="74" y="92"/>
                    <a:pt x="6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7">
              <a:extLst>
                <a:ext uri="{FF2B5EF4-FFF2-40B4-BE49-F238E27FC236}">
                  <a16:creationId xmlns:a16="http://schemas.microsoft.com/office/drawing/2014/main" id="{E5782A54-A3C8-41B6-956F-D2819E792D6E}"/>
                </a:ext>
              </a:extLst>
            </p:cNvPr>
            <p:cNvSpPr>
              <a:spLocks noEditPoints="1"/>
            </p:cNvSpPr>
            <p:nvPr userDrawn="1"/>
          </p:nvSpPr>
          <p:spPr bwMode="auto">
            <a:xfrm>
              <a:off x="5574044" y="3127488"/>
              <a:ext cx="110161" cy="107901"/>
            </a:xfrm>
            <a:custGeom>
              <a:avLst/>
              <a:gdLst>
                <a:gd name="T0" fmla="*/ 194 w 194"/>
                <a:gd name="T1" fmla="*/ 188 h 191"/>
                <a:gd name="T2" fmla="*/ 119 w 194"/>
                <a:gd name="T3" fmla="*/ 188 h 191"/>
                <a:gd name="T4" fmla="*/ 135 w 194"/>
                <a:gd name="T5" fmla="*/ 172 h 191"/>
                <a:gd name="T6" fmla="*/ 120 w 194"/>
                <a:gd name="T7" fmla="*/ 132 h 191"/>
                <a:gd name="T8" fmla="*/ 58 w 194"/>
                <a:gd name="T9" fmla="*/ 132 h 191"/>
                <a:gd name="T10" fmla="*/ 45 w 194"/>
                <a:gd name="T11" fmla="*/ 171 h 191"/>
                <a:gd name="T12" fmla="*/ 60 w 194"/>
                <a:gd name="T13" fmla="*/ 187 h 191"/>
                <a:gd name="T14" fmla="*/ 0 w 194"/>
                <a:gd name="T15" fmla="*/ 188 h 191"/>
                <a:gd name="T16" fmla="*/ 5 w 194"/>
                <a:gd name="T17" fmla="*/ 178 h 191"/>
                <a:gd name="T18" fmla="*/ 23 w 194"/>
                <a:gd name="T19" fmla="*/ 159 h 191"/>
                <a:gd name="T20" fmla="*/ 84 w 194"/>
                <a:gd name="T21" fmla="*/ 18 h 191"/>
                <a:gd name="T22" fmla="*/ 97 w 194"/>
                <a:gd name="T23" fmla="*/ 2 h 191"/>
                <a:gd name="T24" fmla="*/ 109 w 194"/>
                <a:gd name="T25" fmla="*/ 17 h 191"/>
                <a:gd name="T26" fmla="*/ 170 w 194"/>
                <a:gd name="T27" fmla="*/ 156 h 191"/>
                <a:gd name="T28" fmla="*/ 191 w 194"/>
                <a:gd name="T29" fmla="*/ 178 h 191"/>
                <a:gd name="T30" fmla="*/ 194 w 194"/>
                <a:gd name="T31" fmla="*/ 188 h 191"/>
                <a:gd name="T32" fmla="*/ 114 w 194"/>
                <a:gd name="T33" fmla="*/ 112 h 191"/>
                <a:gd name="T34" fmla="*/ 89 w 194"/>
                <a:gd name="T35" fmla="*/ 55 h 191"/>
                <a:gd name="T36" fmla="*/ 66 w 194"/>
                <a:gd name="T37" fmla="*/ 112 h 191"/>
                <a:gd name="T38" fmla="*/ 114 w 194"/>
                <a:gd name="T39" fmla="*/ 11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91">
                  <a:moveTo>
                    <a:pt x="194" y="188"/>
                  </a:moveTo>
                  <a:cubicBezTo>
                    <a:pt x="168" y="188"/>
                    <a:pt x="143" y="188"/>
                    <a:pt x="119" y="188"/>
                  </a:cubicBezTo>
                  <a:cubicBezTo>
                    <a:pt x="115" y="172"/>
                    <a:pt x="130" y="180"/>
                    <a:pt x="135" y="172"/>
                  </a:cubicBezTo>
                  <a:cubicBezTo>
                    <a:pt x="136" y="158"/>
                    <a:pt x="127" y="146"/>
                    <a:pt x="120" y="132"/>
                  </a:cubicBezTo>
                  <a:cubicBezTo>
                    <a:pt x="99" y="132"/>
                    <a:pt x="79" y="132"/>
                    <a:pt x="58" y="132"/>
                  </a:cubicBezTo>
                  <a:cubicBezTo>
                    <a:pt x="52" y="146"/>
                    <a:pt x="43" y="158"/>
                    <a:pt x="45" y="171"/>
                  </a:cubicBezTo>
                  <a:cubicBezTo>
                    <a:pt x="49" y="180"/>
                    <a:pt x="62" y="173"/>
                    <a:pt x="60" y="187"/>
                  </a:cubicBezTo>
                  <a:cubicBezTo>
                    <a:pt x="41" y="191"/>
                    <a:pt x="22" y="188"/>
                    <a:pt x="0" y="188"/>
                  </a:cubicBezTo>
                  <a:cubicBezTo>
                    <a:pt x="2" y="183"/>
                    <a:pt x="3" y="178"/>
                    <a:pt x="5" y="178"/>
                  </a:cubicBezTo>
                  <a:cubicBezTo>
                    <a:pt x="16" y="176"/>
                    <a:pt x="19" y="167"/>
                    <a:pt x="23" y="159"/>
                  </a:cubicBezTo>
                  <a:cubicBezTo>
                    <a:pt x="44" y="112"/>
                    <a:pt x="64" y="65"/>
                    <a:pt x="84" y="18"/>
                  </a:cubicBezTo>
                  <a:cubicBezTo>
                    <a:pt x="87" y="12"/>
                    <a:pt x="92" y="3"/>
                    <a:pt x="97" y="2"/>
                  </a:cubicBezTo>
                  <a:cubicBezTo>
                    <a:pt x="106" y="0"/>
                    <a:pt x="106" y="11"/>
                    <a:pt x="109" y="17"/>
                  </a:cubicBezTo>
                  <a:cubicBezTo>
                    <a:pt x="129" y="64"/>
                    <a:pt x="149" y="110"/>
                    <a:pt x="170" y="156"/>
                  </a:cubicBezTo>
                  <a:cubicBezTo>
                    <a:pt x="174" y="166"/>
                    <a:pt x="178" y="176"/>
                    <a:pt x="191" y="178"/>
                  </a:cubicBezTo>
                  <a:cubicBezTo>
                    <a:pt x="192" y="178"/>
                    <a:pt x="192" y="183"/>
                    <a:pt x="194" y="188"/>
                  </a:cubicBezTo>
                  <a:close/>
                  <a:moveTo>
                    <a:pt x="114" y="112"/>
                  </a:moveTo>
                  <a:cubicBezTo>
                    <a:pt x="105" y="92"/>
                    <a:pt x="98" y="75"/>
                    <a:pt x="89" y="55"/>
                  </a:cubicBezTo>
                  <a:cubicBezTo>
                    <a:pt x="80" y="76"/>
                    <a:pt x="73" y="93"/>
                    <a:pt x="66" y="112"/>
                  </a:cubicBezTo>
                  <a:cubicBezTo>
                    <a:pt x="82" y="112"/>
                    <a:pt x="96" y="112"/>
                    <a:pt x="11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8">
              <a:extLst>
                <a:ext uri="{FF2B5EF4-FFF2-40B4-BE49-F238E27FC236}">
                  <a16:creationId xmlns:a16="http://schemas.microsoft.com/office/drawing/2014/main" id="{9EB4BD82-2669-4A9B-A546-8909D54FC935}"/>
                </a:ext>
              </a:extLst>
            </p:cNvPr>
            <p:cNvSpPr>
              <a:spLocks noEditPoints="1"/>
            </p:cNvSpPr>
            <p:nvPr userDrawn="1"/>
          </p:nvSpPr>
          <p:spPr bwMode="auto">
            <a:xfrm>
              <a:off x="4341376" y="3127488"/>
              <a:ext cx="111290" cy="105641"/>
            </a:xfrm>
            <a:custGeom>
              <a:avLst/>
              <a:gdLst>
                <a:gd name="T0" fmla="*/ 42 w 196"/>
                <a:gd name="T1" fmla="*/ 171 h 187"/>
                <a:gd name="T2" fmla="*/ 59 w 196"/>
                <a:gd name="T3" fmla="*/ 187 h 187"/>
                <a:gd name="T4" fmla="*/ 0 w 196"/>
                <a:gd name="T5" fmla="*/ 187 h 187"/>
                <a:gd name="T6" fmla="*/ 4 w 196"/>
                <a:gd name="T7" fmla="*/ 178 h 187"/>
                <a:gd name="T8" fmla="*/ 26 w 196"/>
                <a:gd name="T9" fmla="*/ 151 h 187"/>
                <a:gd name="T10" fmla="*/ 84 w 196"/>
                <a:gd name="T11" fmla="*/ 18 h 187"/>
                <a:gd name="T12" fmla="*/ 96 w 196"/>
                <a:gd name="T13" fmla="*/ 2 h 187"/>
                <a:gd name="T14" fmla="*/ 108 w 196"/>
                <a:gd name="T15" fmla="*/ 18 h 187"/>
                <a:gd name="T16" fmla="*/ 168 w 196"/>
                <a:gd name="T17" fmla="*/ 154 h 187"/>
                <a:gd name="T18" fmla="*/ 190 w 196"/>
                <a:gd name="T19" fmla="*/ 178 h 187"/>
                <a:gd name="T20" fmla="*/ 196 w 196"/>
                <a:gd name="T21" fmla="*/ 187 h 187"/>
                <a:gd name="T22" fmla="*/ 120 w 196"/>
                <a:gd name="T23" fmla="*/ 187 h 187"/>
                <a:gd name="T24" fmla="*/ 135 w 196"/>
                <a:gd name="T25" fmla="*/ 171 h 187"/>
                <a:gd name="T26" fmla="*/ 121 w 196"/>
                <a:gd name="T27" fmla="*/ 132 h 187"/>
                <a:gd name="T28" fmla="*/ 56 w 196"/>
                <a:gd name="T29" fmla="*/ 132 h 187"/>
                <a:gd name="T30" fmla="*/ 42 w 196"/>
                <a:gd name="T31" fmla="*/ 171 h 187"/>
                <a:gd name="T32" fmla="*/ 113 w 196"/>
                <a:gd name="T33" fmla="*/ 112 h 187"/>
                <a:gd name="T34" fmla="*/ 88 w 196"/>
                <a:gd name="T35" fmla="*/ 54 h 187"/>
                <a:gd name="T36" fmla="*/ 65 w 196"/>
                <a:gd name="T37" fmla="*/ 112 h 187"/>
                <a:gd name="T38" fmla="*/ 113 w 196"/>
                <a:gd name="T39" fmla="*/ 1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187">
                  <a:moveTo>
                    <a:pt x="42" y="171"/>
                  </a:moveTo>
                  <a:cubicBezTo>
                    <a:pt x="56" y="178"/>
                    <a:pt x="56" y="178"/>
                    <a:pt x="59" y="187"/>
                  </a:cubicBezTo>
                  <a:cubicBezTo>
                    <a:pt x="40" y="187"/>
                    <a:pt x="21" y="187"/>
                    <a:pt x="0" y="187"/>
                  </a:cubicBezTo>
                  <a:cubicBezTo>
                    <a:pt x="1" y="183"/>
                    <a:pt x="2" y="178"/>
                    <a:pt x="4" y="178"/>
                  </a:cubicBezTo>
                  <a:cubicBezTo>
                    <a:pt x="17" y="173"/>
                    <a:pt x="22" y="162"/>
                    <a:pt x="26" y="151"/>
                  </a:cubicBezTo>
                  <a:cubicBezTo>
                    <a:pt x="45" y="107"/>
                    <a:pt x="64" y="62"/>
                    <a:pt x="84" y="18"/>
                  </a:cubicBezTo>
                  <a:cubicBezTo>
                    <a:pt x="86" y="11"/>
                    <a:pt x="91" y="3"/>
                    <a:pt x="96" y="2"/>
                  </a:cubicBezTo>
                  <a:cubicBezTo>
                    <a:pt x="105" y="0"/>
                    <a:pt x="105" y="12"/>
                    <a:pt x="108" y="18"/>
                  </a:cubicBezTo>
                  <a:cubicBezTo>
                    <a:pt x="128" y="63"/>
                    <a:pt x="148" y="109"/>
                    <a:pt x="168" y="154"/>
                  </a:cubicBezTo>
                  <a:cubicBezTo>
                    <a:pt x="173" y="165"/>
                    <a:pt x="177" y="175"/>
                    <a:pt x="190" y="178"/>
                  </a:cubicBezTo>
                  <a:cubicBezTo>
                    <a:pt x="192" y="178"/>
                    <a:pt x="193" y="183"/>
                    <a:pt x="196" y="187"/>
                  </a:cubicBezTo>
                  <a:cubicBezTo>
                    <a:pt x="169" y="187"/>
                    <a:pt x="145" y="187"/>
                    <a:pt x="120" y="187"/>
                  </a:cubicBezTo>
                  <a:cubicBezTo>
                    <a:pt x="115" y="173"/>
                    <a:pt x="131" y="180"/>
                    <a:pt x="135" y="171"/>
                  </a:cubicBezTo>
                  <a:cubicBezTo>
                    <a:pt x="135" y="158"/>
                    <a:pt x="126" y="146"/>
                    <a:pt x="121" y="132"/>
                  </a:cubicBezTo>
                  <a:cubicBezTo>
                    <a:pt x="99" y="132"/>
                    <a:pt x="78" y="132"/>
                    <a:pt x="56" y="132"/>
                  </a:cubicBezTo>
                  <a:cubicBezTo>
                    <a:pt x="51" y="145"/>
                    <a:pt x="46" y="158"/>
                    <a:pt x="42" y="171"/>
                  </a:cubicBezTo>
                  <a:close/>
                  <a:moveTo>
                    <a:pt x="113" y="112"/>
                  </a:moveTo>
                  <a:cubicBezTo>
                    <a:pt x="105" y="92"/>
                    <a:pt x="97" y="75"/>
                    <a:pt x="88" y="54"/>
                  </a:cubicBezTo>
                  <a:cubicBezTo>
                    <a:pt x="80" y="76"/>
                    <a:pt x="73" y="93"/>
                    <a:pt x="65" y="112"/>
                  </a:cubicBezTo>
                  <a:cubicBezTo>
                    <a:pt x="81" y="112"/>
                    <a:pt x="95" y="112"/>
                    <a:pt x="113"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9">
              <a:extLst>
                <a:ext uri="{FF2B5EF4-FFF2-40B4-BE49-F238E27FC236}">
                  <a16:creationId xmlns:a16="http://schemas.microsoft.com/office/drawing/2014/main" id="{3A04DC3D-8BDC-4CAD-B9C8-AE0DC7A371EA}"/>
                </a:ext>
              </a:extLst>
            </p:cNvPr>
            <p:cNvSpPr>
              <a:spLocks/>
            </p:cNvSpPr>
            <p:nvPr userDrawn="1"/>
          </p:nvSpPr>
          <p:spPr bwMode="auto">
            <a:xfrm>
              <a:off x="4827777" y="3130878"/>
              <a:ext cx="93213" cy="102816"/>
            </a:xfrm>
            <a:custGeom>
              <a:avLst/>
              <a:gdLst>
                <a:gd name="T0" fmla="*/ 126 w 165"/>
                <a:gd name="T1" fmla="*/ 182 h 182"/>
                <a:gd name="T2" fmla="*/ 42 w 165"/>
                <a:gd name="T3" fmla="*/ 182 h 182"/>
                <a:gd name="T4" fmla="*/ 49 w 165"/>
                <a:gd name="T5" fmla="*/ 171 h 182"/>
                <a:gd name="T6" fmla="*/ 65 w 165"/>
                <a:gd name="T7" fmla="*/ 154 h 182"/>
                <a:gd name="T8" fmla="*/ 65 w 165"/>
                <a:gd name="T9" fmla="*/ 19 h 182"/>
                <a:gd name="T10" fmla="*/ 48 w 165"/>
                <a:gd name="T11" fmla="*/ 17 h 182"/>
                <a:gd name="T12" fmla="*/ 17 w 165"/>
                <a:gd name="T13" fmla="*/ 40 h 182"/>
                <a:gd name="T14" fmla="*/ 0 w 165"/>
                <a:gd name="T15" fmla="*/ 48 h 182"/>
                <a:gd name="T16" fmla="*/ 4 w 165"/>
                <a:gd name="T17" fmla="*/ 0 h 182"/>
                <a:gd name="T18" fmla="*/ 161 w 165"/>
                <a:gd name="T19" fmla="*/ 0 h 182"/>
                <a:gd name="T20" fmla="*/ 162 w 165"/>
                <a:gd name="T21" fmla="*/ 49 h 182"/>
                <a:gd name="T22" fmla="*/ 148 w 165"/>
                <a:gd name="T23" fmla="*/ 45 h 182"/>
                <a:gd name="T24" fmla="*/ 101 w 165"/>
                <a:gd name="T25" fmla="*/ 19 h 182"/>
                <a:gd name="T26" fmla="*/ 99 w 165"/>
                <a:gd name="T27" fmla="*/ 34 h 182"/>
                <a:gd name="T28" fmla="*/ 99 w 165"/>
                <a:gd name="T29" fmla="*/ 144 h 182"/>
                <a:gd name="T30" fmla="*/ 102 w 165"/>
                <a:gd name="T31" fmla="*/ 163 h 182"/>
                <a:gd name="T32" fmla="*/ 119 w 165"/>
                <a:gd name="T33" fmla="*/ 171 h 182"/>
                <a:gd name="T34" fmla="*/ 126 w 165"/>
                <a:gd name="T3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82">
                  <a:moveTo>
                    <a:pt x="126" y="182"/>
                  </a:moveTo>
                  <a:cubicBezTo>
                    <a:pt x="96" y="182"/>
                    <a:pt x="69" y="182"/>
                    <a:pt x="42" y="182"/>
                  </a:cubicBezTo>
                  <a:cubicBezTo>
                    <a:pt x="38" y="173"/>
                    <a:pt x="42" y="171"/>
                    <a:pt x="49" y="171"/>
                  </a:cubicBezTo>
                  <a:cubicBezTo>
                    <a:pt x="60" y="170"/>
                    <a:pt x="65" y="164"/>
                    <a:pt x="65" y="154"/>
                  </a:cubicBezTo>
                  <a:cubicBezTo>
                    <a:pt x="65" y="109"/>
                    <a:pt x="65" y="65"/>
                    <a:pt x="65" y="19"/>
                  </a:cubicBezTo>
                  <a:cubicBezTo>
                    <a:pt x="58" y="18"/>
                    <a:pt x="53" y="18"/>
                    <a:pt x="48" y="17"/>
                  </a:cubicBezTo>
                  <a:cubicBezTo>
                    <a:pt x="33" y="17"/>
                    <a:pt x="21" y="23"/>
                    <a:pt x="17" y="40"/>
                  </a:cubicBezTo>
                  <a:cubicBezTo>
                    <a:pt x="15" y="48"/>
                    <a:pt x="12" y="53"/>
                    <a:pt x="0" y="48"/>
                  </a:cubicBezTo>
                  <a:cubicBezTo>
                    <a:pt x="1" y="33"/>
                    <a:pt x="3" y="17"/>
                    <a:pt x="4" y="0"/>
                  </a:cubicBezTo>
                  <a:cubicBezTo>
                    <a:pt x="56" y="0"/>
                    <a:pt x="108" y="0"/>
                    <a:pt x="161" y="0"/>
                  </a:cubicBezTo>
                  <a:cubicBezTo>
                    <a:pt x="165" y="16"/>
                    <a:pt x="163" y="33"/>
                    <a:pt x="162" y="49"/>
                  </a:cubicBezTo>
                  <a:cubicBezTo>
                    <a:pt x="156" y="51"/>
                    <a:pt x="152" y="52"/>
                    <a:pt x="148" y="45"/>
                  </a:cubicBezTo>
                  <a:cubicBezTo>
                    <a:pt x="135" y="16"/>
                    <a:pt x="133" y="15"/>
                    <a:pt x="101" y="19"/>
                  </a:cubicBezTo>
                  <a:cubicBezTo>
                    <a:pt x="100" y="24"/>
                    <a:pt x="99" y="29"/>
                    <a:pt x="99" y="34"/>
                  </a:cubicBezTo>
                  <a:cubicBezTo>
                    <a:pt x="99" y="71"/>
                    <a:pt x="99" y="107"/>
                    <a:pt x="99" y="144"/>
                  </a:cubicBezTo>
                  <a:cubicBezTo>
                    <a:pt x="99" y="150"/>
                    <a:pt x="99" y="158"/>
                    <a:pt x="102" y="163"/>
                  </a:cubicBezTo>
                  <a:cubicBezTo>
                    <a:pt x="106" y="168"/>
                    <a:pt x="114" y="168"/>
                    <a:pt x="119" y="171"/>
                  </a:cubicBezTo>
                  <a:cubicBezTo>
                    <a:pt x="122" y="173"/>
                    <a:pt x="123" y="177"/>
                    <a:pt x="126"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0">
              <a:extLst>
                <a:ext uri="{FF2B5EF4-FFF2-40B4-BE49-F238E27FC236}">
                  <a16:creationId xmlns:a16="http://schemas.microsoft.com/office/drawing/2014/main" id="{947681F6-8E5A-451A-8DC5-B7B4AA7C9F61}"/>
                </a:ext>
              </a:extLst>
            </p:cNvPr>
            <p:cNvSpPr>
              <a:spLocks/>
            </p:cNvSpPr>
            <p:nvPr userDrawn="1"/>
          </p:nvSpPr>
          <p:spPr bwMode="auto">
            <a:xfrm>
              <a:off x="5306834" y="3130312"/>
              <a:ext cx="96037" cy="103946"/>
            </a:xfrm>
            <a:custGeom>
              <a:avLst/>
              <a:gdLst>
                <a:gd name="T0" fmla="*/ 63 w 169"/>
                <a:gd name="T1" fmla="*/ 166 h 184"/>
                <a:gd name="T2" fmla="*/ 116 w 169"/>
                <a:gd name="T3" fmla="*/ 165 h 184"/>
                <a:gd name="T4" fmla="*/ 150 w 169"/>
                <a:gd name="T5" fmla="*/ 141 h 184"/>
                <a:gd name="T6" fmla="*/ 169 w 169"/>
                <a:gd name="T7" fmla="*/ 133 h 184"/>
                <a:gd name="T8" fmla="*/ 155 w 169"/>
                <a:gd name="T9" fmla="*/ 183 h 184"/>
                <a:gd name="T10" fmla="*/ 3 w 169"/>
                <a:gd name="T11" fmla="*/ 183 h 184"/>
                <a:gd name="T12" fmla="*/ 12 w 169"/>
                <a:gd name="T13" fmla="*/ 172 h 184"/>
                <a:gd name="T14" fmla="*/ 26 w 169"/>
                <a:gd name="T15" fmla="*/ 154 h 184"/>
                <a:gd name="T16" fmla="*/ 26 w 169"/>
                <a:gd name="T17" fmla="*/ 30 h 184"/>
                <a:gd name="T18" fmla="*/ 13 w 169"/>
                <a:gd name="T19" fmla="*/ 13 h 184"/>
                <a:gd name="T20" fmla="*/ 0 w 169"/>
                <a:gd name="T21" fmla="*/ 8 h 184"/>
                <a:gd name="T22" fmla="*/ 8 w 169"/>
                <a:gd name="T23" fmla="*/ 0 h 184"/>
                <a:gd name="T24" fmla="*/ 83 w 169"/>
                <a:gd name="T25" fmla="*/ 0 h 184"/>
                <a:gd name="T26" fmla="*/ 79 w 169"/>
                <a:gd name="T27" fmla="*/ 12 h 184"/>
                <a:gd name="T28" fmla="*/ 62 w 169"/>
                <a:gd name="T29" fmla="*/ 37 h 184"/>
                <a:gd name="T30" fmla="*/ 62 w 169"/>
                <a:gd name="T31" fmla="*/ 147 h 184"/>
                <a:gd name="T32" fmla="*/ 63 w 169"/>
                <a:gd name="T33" fmla="*/ 16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84">
                  <a:moveTo>
                    <a:pt x="63" y="166"/>
                  </a:moveTo>
                  <a:cubicBezTo>
                    <a:pt x="82" y="166"/>
                    <a:pt x="99" y="166"/>
                    <a:pt x="116" y="165"/>
                  </a:cubicBezTo>
                  <a:cubicBezTo>
                    <a:pt x="132" y="164"/>
                    <a:pt x="143" y="155"/>
                    <a:pt x="150" y="141"/>
                  </a:cubicBezTo>
                  <a:cubicBezTo>
                    <a:pt x="155" y="131"/>
                    <a:pt x="155" y="131"/>
                    <a:pt x="169" y="133"/>
                  </a:cubicBezTo>
                  <a:cubicBezTo>
                    <a:pt x="164" y="149"/>
                    <a:pt x="160" y="165"/>
                    <a:pt x="155" y="183"/>
                  </a:cubicBezTo>
                  <a:cubicBezTo>
                    <a:pt x="104" y="183"/>
                    <a:pt x="54" y="184"/>
                    <a:pt x="3" y="183"/>
                  </a:cubicBezTo>
                  <a:cubicBezTo>
                    <a:pt x="1" y="173"/>
                    <a:pt x="6" y="172"/>
                    <a:pt x="12" y="172"/>
                  </a:cubicBezTo>
                  <a:cubicBezTo>
                    <a:pt x="23" y="171"/>
                    <a:pt x="26" y="164"/>
                    <a:pt x="26" y="154"/>
                  </a:cubicBezTo>
                  <a:cubicBezTo>
                    <a:pt x="26" y="113"/>
                    <a:pt x="26" y="71"/>
                    <a:pt x="26" y="30"/>
                  </a:cubicBezTo>
                  <a:cubicBezTo>
                    <a:pt x="26" y="21"/>
                    <a:pt x="23" y="15"/>
                    <a:pt x="13" y="13"/>
                  </a:cubicBezTo>
                  <a:cubicBezTo>
                    <a:pt x="10" y="12"/>
                    <a:pt x="6" y="10"/>
                    <a:pt x="0" y="8"/>
                  </a:cubicBezTo>
                  <a:cubicBezTo>
                    <a:pt x="4" y="5"/>
                    <a:pt x="6" y="0"/>
                    <a:pt x="8" y="0"/>
                  </a:cubicBezTo>
                  <a:cubicBezTo>
                    <a:pt x="33" y="0"/>
                    <a:pt x="59" y="0"/>
                    <a:pt x="83" y="0"/>
                  </a:cubicBezTo>
                  <a:cubicBezTo>
                    <a:pt x="86" y="7"/>
                    <a:pt x="86" y="10"/>
                    <a:pt x="79" y="12"/>
                  </a:cubicBezTo>
                  <a:cubicBezTo>
                    <a:pt x="62" y="18"/>
                    <a:pt x="62" y="19"/>
                    <a:pt x="62" y="37"/>
                  </a:cubicBezTo>
                  <a:cubicBezTo>
                    <a:pt x="62" y="74"/>
                    <a:pt x="62" y="110"/>
                    <a:pt x="62" y="147"/>
                  </a:cubicBezTo>
                  <a:cubicBezTo>
                    <a:pt x="62" y="152"/>
                    <a:pt x="62" y="157"/>
                    <a:pt x="63"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1">
              <a:extLst>
                <a:ext uri="{FF2B5EF4-FFF2-40B4-BE49-F238E27FC236}">
                  <a16:creationId xmlns:a16="http://schemas.microsoft.com/office/drawing/2014/main" id="{D4F8DE9D-3F8C-4DB7-B7C9-BB11916C6D6A}"/>
                </a:ext>
              </a:extLst>
            </p:cNvPr>
            <p:cNvSpPr>
              <a:spLocks/>
            </p:cNvSpPr>
            <p:nvPr userDrawn="1"/>
          </p:nvSpPr>
          <p:spPr bwMode="auto">
            <a:xfrm>
              <a:off x="5462188" y="3130878"/>
              <a:ext cx="51408" cy="102252"/>
            </a:xfrm>
            <a:custGeom>
              <a:avLst/>
              <a:gdLst>
                <a:gd name="T0" fmla="*/ 89 w 91"/>
                <a:gd name="T1" fmla="*/ 181 h 181"/>
                <a:gd name="T2" fmla="*/ 4 w 91"/>
                <a:gd name="T3" fmla="*/ 181 h 181"/>
                <a:gd name="T4" fmla="*/ 11 w 91"/>
                <a:gd name="T5" fmla="*/ 171 h 181"/>
                <a:gd name="T6" fmla="*/ 28 w 91"/>
                <a:gd name="T7" fmla="*/ 151 h 181"/>
                <a:gd name="T8" fmla="*/ 28 w 91"/>
                <a:gd name="T9" fmla="*/ 31 h 181"/>
                <a:gd name="T10" fmla="*/ 13 w 91"/>
                <a:gd name="T11" fmla="*/ 12 h 181"/>
                <a:gd name="T12" fmla="*/ 4 w 91"/>
                <a:gd name="T13" fmla="*/ 0 h 181"/>
                <a:gd name="T14" fmla="*/ 87 w 91"/>
                <a:gd name="T15" fmla="*/ 0 h 181"/>
                <a:gd name="T16" fmla="*/ 91 w 91"/>
                <a:gd name="T17" fmla="*/ 7 h 181"/>
                <a:gd name="T18" fmla="*/ 62 w 91"/>
                <a:gd name="T19" fmla="*/ 50 h 181"/>
                <a:gd name="T20" fmla="*/ 62 w 91"/>
                <a:gd name="T21" fmla="*/ 134 h 181"/>
                <a:gd name="T22" fmla="*/ 63 w 91"/>
                <a:gd name="T23" fmla="*/ 154 h 181"/>
                <a:gd name="T24" fmla="*/ 79 w 91"/>
                <a:gd name="T25" fmla="*/ 171 h 181"/>
                <a:gd name="T26" fmla="*/ 89 w 91"/>
                <a:gd name="T2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181">
                  <a:moveTo>
                    <a:pt x="89" y="181"/>
                  </a:moveTo>
                  <a:cubicBezTo>
                    <a:pt x="61" y="181"/>
                    <a:pt x="32" y="181"/>
                    <a:pt x="4" y="181"/>
                  </a:cubicBezTo>
                  <a:cubicBezTo>
                    <a:pt x="1" y="174"/>
                    <a:pt x="5" y="172"/>
                    <a:pt x="11" y="171"/>
                  </a:cubicBezTo>
                  <a:cubicBezTo>
                    <a:pt x="27" y="167"/>
                    <a:pt x="28" y="167"/>
                    <a:pt x="28" y="151"/>
                  </a:cubicBezTo>
                  <a:cubicBezTo>
                    <a:pt x="28" y="111"/>
                    <a:pt x="27" y="71"/>
                    <a:pt x="28" y="31"/>
                  </a:cubicBezTo>
                  <a:cubicBezTo>
                    <a:pt x="28" y="20"/>
                    <a:pt x="24" y="13"/>
                    <a:pt x="13" y="12"/>
                  </a:cubicBezTo>
                  <a:cubicBezTo>
                    <a:pt x="7" y="11"/>
                    <a:pt x="0" y="10"/>
                    <a:pt x="4" y="0"/>
                  </a:cubicBezTo>
                  <a:cubicBezTo>
                    <a:pt x="32" y="0"/>
                    <a:pt x="59" y="0"/>
                    <a:pt x="87" y="0"/>
                  </a:cubicBezTo>
                  <a:cubicBezTo>
                    <a:pt x="88" y="0"/>
                    <a:pt x="89" y="4"/>
                    <a:pt x="91" y="7"/>
                  </a:cubicBezTo>
                  <a:cubicBezTo>
                    <a:pt x="62" y="18"/>
                    <a:pt x="62" y="18"/>
                    <a:pt x="62" y="50"/>
                  </a:cubicBezTo>
                  <a:cubicBezTo>
                    <a:pt x="62" y="78"/>
                    <a:pt x="62" y="106"/>
                    <a:pt x="62" y="134"/>
                  </a:cubicBezTo>
                  <a:cubicBezTo>
                    <a:pt x="62" y="141"/>
                    <a:pt x="63" y="147"/>
                    <a:pt x="63" y="154"/>
                  </a:cubicBezTo>
                  <a:cubicBezTo>
                    <a:pt x="63" y="164"/>
                    <a:pt x="68" y="170"/>
                    <a:pt x="79" y="171"/>
                  </a:cubicBezTo>
                  <a:cubicBezTo>
                    <a:pt x="85" y="171"/>
                    <a:pt x="91" y="171"/>
                    <a:pt x="89"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9">
              <a:extLst>
                <a:ext uri="{FF2B5EF4-FFF2-40B4-BE49-F238E27FC236}">
                  <a16:creationId xmlns:a16="http://schemas.microsoft.com/office/drawing/2014/main" id="{558763EE-3172-41CF-919C-AE4A470300A7}"/>
                </a:ext>
              </a:extLst>
            </p:cNvPr>
            <p:cNvSpPr>
              <a:spLocks noEditPoints="1"/>
            </p:cNvSpPr>
            <p:nvPr userDrawn="1"/>
          </p:nvSpPr>
          <p:spPr bwMode="auto">
            <a:xfrm>
              <a:off x="3764022" y="3169857"/>
              <a:ext cx="46889" cy="53103"/>
            </a:xfrm>
            <a:custGeom>
              <a:avLst/>
              <a:gdLst>
                <a:gd name="T0" fmla="*/ 83 w 83"/>
                <a:gd name="T1" fmla="*/ 87 h 94"/>
                <a:gd name="T2" fmla="*/ 57 w 83"/>
                <a:gd name="T3" fmla="*/ 66 h 94"/>
                <a:gd name="T4" fmla="*/ 27 w 83"/>
                <a:gd name="T5" fmla="*/ 64 h 94"/>
                <a:gd name="T6" fmla="*/ 0 w 83"/>
                <a:gd name="T7" fmla="*/ 81 h 94"/>
                <a:gd name="T8" fmla="*/ 32 w 83"/>
                <a:gd name="T9" fmla="*/ 3 h 94"/>
                <a:gd name="T10" fmla="*/ 55 w 83"/>
                <a:gd name="T11" fmla="*/ 13 h 94"/>
                <a:gd name="T12" fmla="*/ 81 w 83"/>
                <a:gd name="T13" fmla="*/ 78 h 94"/>
                <a:gd name="T14" fmla="*/ 83 w 83"/>
                <a:gd name="T15" fmla="*/ 87 h 94"/>
                <a:gd name="T16" fmla="*/ 53 w 83"/>
                <a:gd name="T17" fmla="*/ 48 h 94"/>
                <a:gd name="T18" fmla="*/ 41 w 83"/>
                <a:gd name="T19" fmla="*/ 20 h 94"/>
                <a:gd name="T20" fmla="*/ 31 w 83"/>
                <a:gd name="T21" fmla="*/ 48 h 94"/>
                <a:gd name="T22" fmla="*/ 53 w 83"/>
                <a:gd name="T23"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94">
                  <a:moveTo>
                    <a:pt x="83" y="87"/>
                  </a:moveTo>
                  <a:cubicBezTo>
                    <a:pt x="64" y="94"/>
                    <a:pt x="65" y="77"/>
                    <a:pt x="57" y="66"/>
                  </a:cubicBezTo>
                  <a:cubicBezTo>
                    <a:pt x="48" y="65"/>
                    <a:pt x="37" y="65"/>
                    <a:pt x="27" y="64"/>
                  </a:cubicBezTo>
                  <a:cubicBezTo>
                    <a:pt x="16" y="85"/>
                    <a:pt x="16" y="85"/>
                    <a:pt x="0" y="81"/>
                  </a:cubicBezTo>
                  <a:cubicBezTo>
                    <a:pt x="11" y="54"/>
                    <a:pt x="21" y="28"/>
                    <a:pt x="32" y="3"/>
                  </a:cubicBezTo>
                  <a:cubicBezTo>
                    <a:pt x="50" y="0"/>
                    <a:pt x="50" y="0"/>
                    <a:pt x="55" y="13"/>
                  </a:cubicBezTo>
                  <a:cubicBezTo>
                    <a:pt x="64" y="35"/>
                    <a:pt x="73" y="56"/>
                    <a:pt x="81" y="78"/>
                  </a:cubicBezTo>
                  <a:cubicBezTo>
                    <a:pt x="82" y="81"/>
                    <a:pt x="82" y="84"/>
                    <a:pt x="83" y="87"/>
                  </a:cubicBezTo>
                  <a:close/>
                  <a:moveTo>
                    <a:pt x="53" y="48"/>
                  </a:moveTo>
                  <a:cubicBezTo>
                    <a:pt x="49" y="39"/>
                    <a:pt x="46" y="31"/>
                    <a:pt x="41" y="20"/>
                  </a:cubicBezTo>
                  <a:cubicBezTo>
                    <a:pt x="37" y="32"/>
                    <a:pt x="34" y="39"/>
                    <a:pt x="31" y="48"/>
                  </a:cubicBezTo>
                  <a:cubicBezTo>
                    <a:pt x="40" y="48"/>
                    <a:pt x="45" y="48"/>
                    <a:pt x="5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60">
              <a:extLst>
                <a:ext uri="{FF2B5EF4-FFF2-40B4-BE49-F238E27FC236}">
                  <a16:creationId xmlns:a16="http://schemas.microsoft.com/office/drawing/2014/main" id="{46D0ABFE-2101-402E-9E1A-0B4905E26A5F}"/>
                </a:ext>
              </a:extLst>
            </p:cNvPr>
            <p:cNvSpPr>
              <a:spLocks/>
            </p:cNvSpPr>
            <p:nvPr userDrawn="1"/>
          </p:nvSpPr>
          <p:spPr bwMode="auto">
            <a:xfrm>
              <a:off x="3810346" y="3166468"/>
              <a:ext cx="48019" cy="54798"/>
            </a:xfrm>
            <a:custGeom>
              <a:avLst/>
              <a:gdLst>
                <a:gd name="T0" fmla="*/ 84 w 84"/>
                <a:gd name="T1" fmla="*/ 57 h 97"/>
                <a:gd name="T2" fmla="*/ 55 w 84"/>
                <a:gd name="T3" fmla="*/ 93 h 97"/>
                <a:gd name="T4" fmla="*/ 14 w 84"/>
                <a:gd name="T5" fmla="*/ 83 h 97"/>
                <a:gd name="T6" fmla="*/ 10 w 84"/>
                <a:gd name="T7" fmla="*/ 24 h 97"/>
                <a:gd name="T8" fmla="*/ 61 w 84"/>
                <a:gd name="T9" fmla="*/ 6 h 97"/>
                <a:gd name="T10" fmla="*/ 82 w 84"/>
                <a:gd name="T11" fmla="*/ 32 h 97"/>
                <a:gd name="T12" fmla="*/ 63 w 84"/>
                <a:gd name="T13" fmla="*/ 28 h 97"/>
                <a:gd name="T14" fmla="*/ 24 w 84"/>
                <a:gd name="T15" fmla="*/ 35 h 97"/>
                <a:gd name="T16" fmla="*/ 22 w 84"/>
                <a:gd name="T17" fmla="*/ 61 h 97"/>
                <a:gd name="T18" fmla="*/ 40 w 84"/>
                <a:gd name="T19" fmla="*/ 80 h 97"/>
                <a:gd name="T20" fmla="*/ 64 w 84"/>
                <a:gd name="T21" fmla="*/ 66 h 97"/>
                <a:gd name="T22" fmla="*/ 84 w 84"/>
                <a:gd name="T23"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97">
                  <a:moveTo>
                    <a:pt x="84" y="57"/>
                  </a:moveTo>
                  <a:cubicBezTo>
                    <a:pt x="82" y="78"/>
                    <a:pt x="72" y="89"/>
                    <a:pt x="55" y="93"/>
                  </a:cubicBezTo>
                  <a:cubicBezTo>
                    <a:pt x="40" y="97"/>
                    <a:pt x="25" y="94"/>
                    <a:pt x="14" y="83"/>
                  </a:cubicBezTo>
                  <a:cubicBezTo>
                    <a:pt x="2" y="70"/>
                    <a:pt x="0" y="40"/>
                    <a:pt x="10" y="24"/>
                  </a:cubicBezTo>
                  <a:cubicBezTo>
                    <a:pt x="19" y="10"/>
                    <a:pt x="40" y="0"/>
                    <a:pt x="61" y="6"/>
                  </a:cubicBezTo>
                  <a:cubicBezTo>
                    <a:pt x="74" y="10"/>
                    <a:pt x="81" y="18"/>
                    <a:pt x="82" y="32"/>
                  </a:cubicBezTo>
                  <a:cubicBezTo>
                    <a:pt x="74" y="36"/>
                    <a:pt x="69" y="35"/>
                    <a:pt x="63" y="28"/>
                  </a:cubicBezTo>
                  <a:cubicBezTo>
                    <a:pt x="49" y="13"/>
                    <a:pt x="31" y="16"/>
                    <a:pt x="24" y="35"/>
                  </a:cubicBezTo>
                  <a:cubicBezTo>
                    <a:pt x="21" y="43"/>
                    <a:pt x="21" y="52"/>
                    <a:pt x="22" y="61"/>
                  </a:cubicBezTo>
                  <a:cubicBezTo>
                    <a:pt x="24" y="70"/>
                    <a:pt x="29" y="78"/>
                    <a:pt x="40" y="80"/>
                  </a:cubicBezTo>
                  <a:cubicBezTo>
                    <a:pt x="51" y="81"/>
                    <a:pt x="60" y="77"/>
                    <a:pt x="64" y="66"/>
                  </a:cubicBezTo>
                  <a:cubicBezTo>
                    <a:pt x="68" y="56"/>
                    <a:pt x="73" y="55"/>
                    <a:pt x="84"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61">
              <a:extLst>
                <a:ext uri="{FF2B5EF4-FFF2-40B4-BE49-F238E27FC236}">
                  <a16:creationId xmlns:a16="http://schemas.microsoft.com/office/drawing/2014/main" id="{60F9C3E3-0B03-4292-9AC0-7380E8012F01}"/>
                </a:ext>
              </a:extLst>
            </p:cNvPr>
            <p:cNvSpPr>
              <a:spLocks/>
            </p:cNvSpPr>
            <p:nvPr userDrawn="1"/>
          </p:nvSpPr>
          <p:spPr bwMode="auto">
            <a:xfrm>
              <a:off x="3549351" y="3015633"/>
              <a:ext cx="33896" cy="63837"/>
            </a:xfrm>
            <a:custGeom>
              <a:avLst/>
              <a:gdLst>
                <a:gd name="T0" fmla="*/ 46 w 60"/>
                <a:gd name="T1" fmla="*/ 68 h 113"/>
                <a:gd name="T2" fmla="*/ 46 w 60"/>
                <a:gd name="T3" fmla="*/ 28 h 113"/>
                <a:gd name="T4" fmla="*/ 60 w 60"/>
                <a:gd name="T5" fmla="*/ 38 h 113"/>
                <a:gd name="T6" fmla="*/ 60 w 60"/>
                <a:gd name="T7" fmla="*/ 112 h 113"/>
                <a:gd name="T8" fmla="*/ 41 w 60"/>
                <a:gd name="T9" fmla="*/ 97 h 113"/>
                <a:gd name="T10" fmla="*/ 17 w 60"/>
                <a:gd name="T11" fmla="*/ 45 h 113"/>
                <a:gd name="T12" fmla="*/ 17 w 60"/>
                <a:gd name="T13" fmla="*/ 88 h 113"/>
                <a:gd name="T14" fmla="*/ 0 w 60"/>
                <a:gd name="T15" fmla="*/ 75 h 113"/>
                <a:gd name="T16" fmla="*/ 0 w 60"/>
                <a:gd name="T17" fmla="*/ 0 h 113"/>
                <a:gd name="T18" fmla="*/ 20 w 60"/>
                <a:gd name="T19" fmla="*/ 15 h 113"/>
                <a:gd name="T20" fmla="*/ 38 w 60"/>
                <a:gd name="T21" fmla="*/ 59 h 113"/>
                <a:gd name="T22" fmla="*/ 43 w 60"/>
                <a:gd name="T23" fmla="*/ 69 h 113"/>
                <a:gd name="T24" fmla="*/ 46 w 60"/>
                <a:gd name="T25"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13">
                  <a:moveTo>
                    <a:pt x="46" y="68"/>
                  </a:moveTo>
                  <a:cubicBezTo>
                    <a:pt x="46" y="55"/>
                    <a:pt x="46" y="41"/>
                    <a:pt x="46" y="28"/>
                  </a:cubicBezTo>
                  <a:cubicBezTo>
                    <a:pt x="57" y="26"/>
                    <a:pt x="60" y="31"/>
                    <a:pt x="60" y="38"/>
                  </a:cubicBezTo>
                  <a:cubicBezTo>
                    <a:pt x="60" y="63"/>
                    <a:pt x="60" y="87"/>
                    <a:pt x="60" y="112"/>
                  </a:cubicBezTo>
                  <a:cubicBezTo>
                    <a:pt x="47" y="113"/>
                    <a:pt x="44" y="105"/>
                    <a:pt x="41" y="97"/>
                  </a:cubicBezTo>
                  <a:cubicBezTo>
                    <a:pt x="34" y="79"/>
                    <a:pt x="27" y="62"/>
                    <a:pt x="17" y="45"/>
                  </a:cubicBezTo>
                  <a:cubicBezTo>
                    <a:pt x="17" y="59"/>
                    <a:pt x="17" y="73"/>
                    <a:pt x="17" y="88"/>
                  </a:cubicBezTo>
                  <a:cubicBezTo>
                    <a:pt x="6" y="86"/>
                    <a:pt x="0" y="84"/>
                    <a:pt x="0" y="75"/>
                  </a:cubicBezTo>
                  <a:cubicBezTo>
                    <a:pt x="0" y="50"/>
                    <a:pt x="0" y="26"/>
                    <a:pt x="0" y="0"/>
                  </a:cubicBezTo>
                  <a:cubicBezTo>
                    <a:pt x="11" y="1"/>
                    <a:pt x="17" y="6"/>
                    <a:pt x="20" y="15"/>
                  </a:cubicBezTo>
                  <a:cubicBezTo>
                    <a:pt x="26" y="30"/>
                    <a:pt x="32" y="45"/>
                    <a:pt x="38" y="59"/>
                  </a:cubicBezTo>
                  <a:cubicBezTo>
                    <a:pt x="39" y="63"/>
                    <a:pt x="42" y="66"/>
                    <a:pt x="43" y="69"/>
                  </a:cubicBezTo>
                  <a:cubicBezTo>
                    <a:pt x="44" y="69"/>
                    <a:pt x="45" y="69"/>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62">
              <a:extLst>
                <a:ext uri="{FF2B5EF4-FFF2-40B4-BE49-F238E27FC236}">
                  <a16:creationId xmlns:a16="http://schemas.microsoft.com/office/drawing/2014/main" id="{96D9367D-847A-46F0-B880-F7CC1BDCB41B}"/>
                </a:ext>
              </a:extLst>
            </p:cNvPr>
            <p:cNvSpPr>
              <a:spLocks noEditPoints="1"/>
            </p:cNvSpPr>
            <p:nvPr userDrawn="1"/>
          </p:nvSpPr>
          <p:spPr bwMode="auto">
            <a:xfrm>
              <a:off x="3640304" y="3064781"/>
              <a:ext cx="42934" cy="55363"/>
            </a:xfrm>
            <a:custGeom>
              <a:avLst/>
              <a:gdLst>
                <a:gd name="T0" fmla="*/ 33 w 76"/>
                <a:gd name="T1" fmla="*/ 0 h 98"/>
                <a:gd name="T2" fmla="*/ 48 w 76"/>
                <a:gd name="T3" fmla="*/ 13 h 98"/>
                <a:gd name="T4" fmla="*/ 76 w 76"/>
                <a:gd name="T5" fmla="*/ 95 h 98"/>
                <a:gd name="T6" fmla="*/ 73 w 76"/>
                <a:gd name="T7" fmla="*/ 98 h 98"/>
                <a:gd name="T8" fmla="*/ 60 w 76"/>
                <a:gd name="T9" fmla="*/ 90 h 98"/>
                <a:gd name="T10" fmla="*/ 26 w 76"/>
                <a:gd name="T11" fmla="*/ 63 h 98"/>
                <a:gd name="T12" fmla="*/ 16 w 76"/>
                <a:gd name="T13" fmla="*/ 79 h 98"/>
                <a:gd name="T14" fmla="*/ 0 w 76"/>
                <a:gd name="T15" fmla="*/ 74 h 98"/>
                <a:gd name="T16" fmla="*/ 33 w 76"/>
                <a:gd name="T17" fmla="*/ 0 h 98"/>
                <a:gd name="T18" fmla="*/ 41 w 76"/>
                <a:gd name="T19" fmla="*/ 29 h 98"/>
                <a:gd name="T20" fmla="*/ 38 w 76"/>
                <a:gd name="T21" fmla="*/ 29 h 98"/>
                <a:gd name="T22" fmla="*/ 30 w 76"/>
                <a:gd name="T23" fmla="*/ 50 h 98"/>
                <a:gd name="T24" fmla="*/ 48 w 76"/>
                <a:gd name="T25" fmla="*/ 55 h 98"/>
                <a:gd name="T26" fmla="*/ 41 w 76"/>
                <a:gd name="T27"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8">
                  <a:moveTo>
                    <a:pt x="33" y="0"/>
                  </a:moveTo>
                  <a:cubicBezTo>
                    <a:pt x="39" y="5"/>
                    <a:pt x="47" y="8"/>
                    <a:pt x="48" y="13"/>
                  </a:cubicBezTo>
                  <a:cubicBezTo>
                    <a:pt x="58" y="40"/>
                    <a:pt x="67" y="68"/>
                    <a:pt x="76" y="95"/>
                  </a:cubicBezTo>
                  <a:cubicBezTo>
                    <a:pt x="75" y="96"/>
                    <a:pt x="74" y="97"/>
                    <a:pt x="73" y="98"/>
                  </a:cubicBezTo>
                  <a:cubicBezTo>
                    <a:pt x="68" y="96"/>
                    <a:pt x="61" y="94"/>
                    <a:pt x="60" y="90"/>
                  </a:cubicBezTo>
                  <a:cubicBezTo>
                    <a:pt x="57" y="71"/>
                    <a:pt x="42" y="68"/>
                    <a:pt x="26" y="63"/>
                  </a:cubicBezTo>
                  <a:cubicBezTo>
                    <a:pt x="23" y="68"/>
                    <a:pt x="20" y="73"/>
                    <a:pt x="16" y="79"/>
                  </a:cubicBezTo>
                  <a:cubicBezTo>
                    <a:pt x="11" y="78"/>
                    <a:pt x="7" y="76"/>
                    <a:pt x="0" y="74"/>
                  </a:cubicBezTo>
                  <a:cubicBezTo>
                    <a:pt x="11" y="50"/>
                    <a:pt x="21" y="26"/>
                    <a:pt x="33" y="0"/>
                  </a:cubicBezTo>
                  <a:close/>
                  <a:moveTo>
                    <a:pt x="41" y="29"/>
                  </a:moveTo>
                  <a:cubicBezTo>
                    <a:pt x="40" y="29"/>
                    <a:pt x="39" y="29"/>
                    <a:pt x="38" y="29"/>
                  </a:cubicBezTo>
                  <a:cubicBezTo>
                    <a:pt x="35" y="36"/>
                    <a:pt x="33" y="42"/>
                    <a:pt x="30" y="50"/>
                  </a:cubicBezTo>
                  <a:cubicBezTo>
                    <a:pt x="37" y="52"/>
                    <a:pt x="41" y="53"/>
                    <a:pt x="48" y="55"/>
                  </a:cubicBezTo>
                  <a:cubicBezTo>
                    <a:pt x="45" y="45"/>
                    <a:pt x="43" y="37"/>
                    <a:pt x="4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63">
              <a:extLst>
                <a:ext uri="{FF2B5EF4-FFF2-40B4-BE49-F238E27FC236}">
                  <a16:creationId xmlns:a16="http://schemas.microsoft.com/office/drawing/2014/main" id="{DD8D0F1F-2A02-4AD7-8454-91258E0B4EE4}"/>
                </a:ext>
              </a:extLst>
            </p:cNvPr>
            <p:cNvSpPr>
              <a:spLocks/>
            </p:cNvSpPr>
            <p:nvPr userDrawn="1"/>
          </p:nvSpPr>
          <p:spPr bwMode="auto">
            <a:xfrm>
              <a:off x="3513761" y="2992471"/>
              <a:ext cx="31071" cy="65531"/>
            </a:xfrm>
            <a:custGeom>
              <a:avLst/>
              <a:gdLst>
                <a:gd name="T0" fmla="*/ 49 w 54"/>
                <a:gd name="T1" fmla="*/ 115 h 115"/>
                <a:gd name="T2" fmla="*/ 5 w 54"/>
                <a:gd name="T3" fmla="*/ 85 h 115"/>
                <a:gd name="T4" fmla="*/ 1 w 54"/>
                <a:gd name="T5" fmla="*/ 75 h 115"/>
                <a:gd name="T6" fmla="*/ 0 w 54"/>
                <a:gd name="T7" fmla="*/ 0 h 115"/>
                <a:gd name="T8" fmla="*/ 47 w 54"/>
                <a:gd name="T9" fmla="*/ 30 h 115"/>
                <a:gd name="T10" fmla="*/ 50 w 54"/>
                <a:gd name="T11" fmla="*/ 44 h 115"/>
                <a:gd name="T12" fmla="*/ 16 w 54"/>
                <a:gd name="T13" fmla="*/ 25 h 115"/>
                <a:gd name="T14" fmla="*/ 20 w 54"/>
                <a:gd name="T15" fmla="*/ 44 h 115"/>
                <a:gd name="T16" fmla="*/ 42 w 54"/>
                <a:gd name="T17" fmla="*/ 58 h 115"/>
                <a:gd name="T18" fmla="*/ 45 w 54"/>
                <a:gd name="T19" fmla="*/ 74 h 115"/>
                <a:gd name="T20" fmla="*/ 18 w 54"/>
                <a:gd name="T21" fmla="*/ 59 h 115"/>
                <a:gd name="T22" fmla="*/ 21 w 54"/>
                <a:gd name="T23" fmla="*/ 81 h 115"/>
                <a:gd name="T24" fmla="*/ 45 w 54"/>
                <a:gd name="T25" fmla="*/ 96 h 115"/>
                <a:gd name="T26" fmla="*/ 49 w 54"/>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115">
                  <a:moveTo>
                    <a:pt x="49" y="115"/>
                  </a:moveTo>
                  <a:cubicBezTo>
                    <a:pt x="34" y="105"/>
                    <a:pt x="19" y="96"/>
                    <a:pt x="5" y="85"/>
                  </a:cubicBezTo>
                  <a:cubicBezTo>
                    <a:pt x="2" y="84"/>
                    <a:pt x="1" y="79"/>
                    <a:pt x="1" y="75"/>
                  </a:cubicBezTo>
                  <a:cubicBezTo>
                    <a:pt x="0" y="51"/>
                    <a:pt x="0" y="27"/>
                    <a:pt x="0" y="0"/>
                  </a:cubicBezTo>
                  <a:cubicBezTo>
                    <a:pt x="19" y="9"/>
                    <a:pt x="33" y="19"/>
                    <a:pt x="47" y="30"/>
                  </a:cubicBezTo>
                  <a:cubicBezTo>
                    <a:pt x="49" y="31"/>
                    <a:pt x="49" y="37"/>
                    <a:pt x="50" y="44"/>
                  </a:cubicBezTo>
                  <a:cubicBezTo>
                    <a:pt x="37" y="37"/>
                    <a:pt x="27" y="31"/>
                    <a:pt x="16" y="25"/>
                  </a:cubicBezTo>
                  <a:cubicBezTo>
                    <a:pt x="12" y="33"/>
                    <a:pt x="12" y="39"/>
                    <a:pt x="20" y="44"/>
                  </a:cubicBezTo>
                  <a:cubicBezTo>
                    <a:pt x="27" y="49"/>
                    <a:pt x="34" y="54"/>
                    <a:pt x="42" y="58"/>
                  </a:cubicBezTo>
                  <a:cubicBezTo>
                    <a:pt x="47" y="62"/>
                    <a:pt x="51" y="66"/>
                    <a:pt x="45" y="74"/>
                  </a:cubicBezTo>
                  <a:cubicBezTo>
                    <a:pt x="36" y="69"/>
                    <a:pt x="27" y="64"/>
                    <a:pt x="18" y="59"/>
                  </a:cubicBezTo>
                  <a:cubicBezTo>
                    <a:pt x="12" y="72"/>
                    <a:pt x="12" y="74"/>
                    <a:pt x="21" y="81"/>
                  </a:cubicBezTo>
                  <a:cubicBezTo>
                    <a:pt x="29" y="87"/>
                    <a:pt x="37" y="91"/>
                    <a:pt x="45" y="96"/>
                  </a:cubicBezTo>
                  <a:cubicBezTo>
                    <a:pt x="51" y="100"/>
                    <a:pt x="54" y="105"/>
                    <a:pt x="49"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64">
              <a:extLst>
                <a:ext uri="{FF2B5EF4-FFF2-40B4-BE49-F238E27FC236}">
                  <a16:creationId xmlns:a16="http://schemas.microsoft.com/office/drawing/2014/main" id="{CCF4D641-6992-4848-A920-A8BB7AE9964C}"/>
                </a:ext>
              </a:extLst>
            </p:cNvPr>
            <p:cNvSpPr>
              <a:spLocks/>
            </p:cNvSpPr>
            <p:nvPr userDrawn="1"/>
          </p:nvSpPr>
          <p:spPr bwMode="auto">
            <a:xfrm>
              <a:off x="3431846" y="2934283"/>
              <a:ext cx="26552" cy="58188"/>
            </a:xfrm>
            <a:custGeom>
              <a:avLst/>
              <a:gdLst>
                <a:gd name="T0" fmla="*/ 43 w 47"/>
                <a:gd name="T1" fmla="*/ 48 h 103"/>
                <a:gd name="T2" fmla="*/ 14 w 47"/>
                <a:gd name="T3" fmla="*/ 19 h 103"/>
                <a:gd name="T4" fmla="*/ 17 w 47"/>
                <a:gd name="T5" fmla="*/ 33 h 103"/>
                <a:gd name="T6" fmla="*/ 33 w 47"/>
                <a:gd name="T7" fmla="*/ 51 h 103"/>
                <a:gd name="T8" fmla="*/ 47 w 47"/>
                <a:gd name="T9" fmla="*/ 85 h 103"/>
                <a:gd name="T10" fmla="*/ 27 w 47"/>
                <a:gd name="T11" fmla="*/ 97 h 103"/>
                <a:gd name="T12" fmla="*/ 1 w 47"/>
                <a:gd name="T13" fmla="*/ 48 h 103"/>
                <a:gd name="T14" fmla="*/ 32 w 47"/>
                <a:gd name="T15" fmla="*/ 83 h 103"/>
                <a:gd name="T16" fmla="*/ 29 w 47"/>
                <a:gd name="T17" fmla="*/ 65 h 103"/>
                <a:gd name="T18" fmla="*/ 12 w 47"/>
                <a:gd name="T19" fmla="*/ 46 h 103"/>
                <a:gd name="T20" fmla="*/ 1 w 47"/>
                <a:gd name="T21" fmla="*/ 15 h 103"/>
                <a:gd name="T22" fmla="*/ 19 w 47"/>
                <a:gd name="T23" fmla="*/ 4 h 103"/>
                <a:gd name="T24" fmla="*/ 43 w 47"/>
                <a:gd name="T25" fmla="*/ 4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103">
                  <a:moveTo>
                    <a:pt x="43" y="48"/>
                  </a:moveTo>
                  <a:cubicBezTo>
                    <a:pt x="28" y="44"/>
                    <a:pt x="34" y="20"/>
                    <a:pt x="14" y="19"/>
                  </a:cubicBezTo>
                  <a:cubicBezTo>
                    <a:pt x="15" y="24"/>
                    <a:pt x="15" y="29"/>
                    <a:pt x="17" y="33"/>
                  </a:cubicBezTo>
                  <a:cubicBezTo>
                    <a:pt x="22" y="39"/>
                    <a:pt x="27" y="45"/>
                    <a:pt x="33" y="51"/>
                  </a:cubicBezTo>
                  <a:cubicBezTo>
                    <a:pt x="42" y="60"/>
                    <a:pt x="47" y="71"/>
                    <a:pt x="47" y="85"/>
                  </a:cubicBezTo>
                  <a:cubicBezTo>
                    <a:pt x="46" y="99"/>
                    <a:pt x="40" y="103"/>
                    <a:pt x="27" y="97"/>
                  </a:cubicBezTo>
                  <a:cubicBezTo>
                    <a:pt x="11" y="90"/>
                    <a:pt x="0" y="71"/>
                    <a:pt x="1" y="48"/>
                  </a:cubicBezTo>
                  <a:cubicBezTo>
                    <a:pt x="16" y="57"/>
                    <a:pt x="11" y="82"/>
                    <a:pt x="32" y="83"/>
                  </a:cubicBezTo>
                  <a:cubicBezTo>
                    <a:pt x="37" y="76"/>
                    <a:pt x="34" y="71"/>
                    <a:pt x="29" y="65"/>
                  </a:cubicBezTo>
                  <a:cubicBezTo>
                    <a:pt x="24" y="59"/>
                    <a:pt x="18" y="52"/>
                    <a:pt x="12" y="46"/>
                  </a:cubicBezTo>
                  <a:cubicBezTo>
                    <a:pt x="4" y="37"/>
                    <a:pt x="0" y="27"/>
                    <a:pt x="1" y="15"/>
                  </a:cubicBezTo>
                  <a:cubicBezTo>
                    <a:pt x="3" y="3"/>
                    <a:pt x="8" y="0"/>
                    <a:pt x="19" y="4"/>
                  </a:cubicBezTo>
                  <a:cubicBezTo>
                    <a:pt x="34" y="10"/>
                    <a:pt x="44" y="28"/>
                    <a:pt x="4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65">
              <a:extLst>
                <a:ext uri="{FF2B5EF4-FFF2-40B4-BE49-F238E27FC236}">
                  <a16:creationId xmlns:a16="http://schemas.microsoft.com/office/drawing/2014/main" id="{2B9CABCF-1693-4F08-99B8-778183B11A39}"/>
                </a:ext>
              </a:extLst>
            </p:cNvPr>
            <p:cNvSpPr>
              <a:spLocks/>
            </p:cNvSpPr>
            <p:nvPr userDrawn="1"/>
          </p:nvSpPr>
          <p:spPr bwMode="auto">
            <a:xfrm>
              <a:off x="3460658" y="2961400"/>
              <a:ext cx="34461" cy="58188"/>
            </a:xfrm>
            <a:custGeom>
              <a:avLst/>
              <a:gdLst>
                <a:gd name="T0" fmla="*/ 54 w 61"/>
                <a:gd name="T1" fmla="*/ 53 h 102"/>
                <a:gd name="T2" fmla="*/ 44 w 61"/>
                <a:gd name="T3" fmla="*/ 42 h 102"/>
                <a:gd name="T4" fmla="*/ 39 w 61"/>
                <a:gd name="T5" fmla="*/ 29 h 102"/>
                <a:gd name="T6" fmla="*/ 22 w 61"/>
                <a:gd name="T7" fmla="*/ 22 h 102"/>
                <a:gd name="T8" fmla="*/ 15 w 61"/>
                <a:gd name="T9" fmla="*/ 36 h 102"/>
                <a:gd name="T10" fmla="*/ 39 w 61"/>
                <a:gd name="T11" fmla="*/ 84 h 102"/>
                <a:gd name="T12" fmla="*/ 49 w 61"/>
                <a:gd name="T13" fmla="*/ 71 h 102"/>
                <a:gd name="T14" fmla="*/ 56 w 61"/>
                <a:gd name="T15" fmla="*/ 76 h 102"/>
                <a:gd name="T16" fmla="*/ 52 w 61"/>
                <a:gd name="T17" fmla="*/ 96 h 102"/>
                <a:gd name="T18" fmla="*/ 36 w 61"/>
                <a:gd name="T19" fmla="*/ 98 h 102"/>
                <a:gd name="T20" fmla="*/ 14 w 61"/>
                <a:gd name="T21" fmla="*/ 78 h 102"/>
                <a:gd name="T22" fmla="*/ 3 w 61"/>
                <a:gd name="T23" fmla="*/ 21 h 102"/>
                <a:gd name="T24" fmla="*/ 31 w 61"/>
                <a:gd name="T25" fmla="*/ 8 h 102"/>
                <a:gd name="T26" fmla="*/ 59 w 61"/>
                <a:gd name="T27" fmla="*/ 49 h 102"/>
                <a:gd name="T28" fmla="*/ 54 w 61"/>
                <a:gd name="T29" fmla="*/ 5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2">
                  <a:moveTo>
                    <a:pt x="54" y="53"/>
                  </a:moveTo>
                  <a:cubicBezTo>
                    <a:pt x="51" y="49"/>
                    <a:pt x="47" y="46"/>
                    <a:pt x="44" y="42"/>
                  </a:cubicBezTo>
                  <a:cubicBezTo>
                    <a:pt x="42" y="38"/>
                    <a:pt x="42" y="32"/>
                    <a:pt x="39" y="29"/>
                  </a:cubicBezTo>
                  <a:cubicBezTo>
                    <a:pt x="34" y="26"/>
                    <a:pt x="28" y="22"/>
                    <a:pt x="22" y="22"/>
                  </a:cubicBezTo>
                  <a:cubicBezTo>
                    <a:pt x="19" y="22"/>
                    <a:pt x="15" y="31"/>
                    <a:pt x="15" y="36"/>
                  </a:cubicBezTo>
                  <a:cubicBezTo>
                    <a:pt x="12" y="58"/>
                    <a:pt x="21" y="75"/>
                    <a:pt x="39" y="84"/>
                  </a:cubicBezTo>
                  <a:cubicBezTo>
                    <a:pt x="42" y="80"/>
                    <a:pt x="46" y="76"/>
                    <a:pt x="49" y="71"/>
                  </a:cubicBezTo>
                  <a:cubicBezTo>
                    <a:pt x="52" y="73"/>
                    <a:pt x="54" y="74"/>
                    <a:pt x="56" y="76"/>
                  </a:cubicBezTo>
                  <a:cubicBezTo>
                    <a:pt x="61" y="84"/>
                    <a:pt x="57" y="90"/>
                    <a:pt x="52" y="96"/>
                  </a:cubicBezTo>
                  <a:cubicBezTo>
                    <a:pt x="48" y="101"/>
                    <a:pt x="41" y="102"/>
                    <a:pt x="36" y="98"/>
                  </a:cubicBezTo>
                  <a:cubicBezTo>
                    <a:pt x="28" y="92"/>
                    <a:pt x="20" y="86"/>
                    <a:pt x="14" y="78"/>
                  </a:cubicBezTo>
                  <a:cubicBezTo>
                    <a:pt x="2" y="61"/>
                    <a:pt x="0" y="41"/>
                    <a:pt x="3" y="21"/>
                  </a:cubicBezTo>
                  <a:cubicBezTo>
                    <a:pt x="6" y="5"/>
                    <a:pt x="18" y="0"/>
                    <a:pt x="31" y="8"/>
                  </a:cubicBezTo>
                  <a:cubicBezTo>
                    <a:pt x="48" y="17"/>
                    <a:pt x="54" y="32"/>
                    <a:pt x="59" y="49"/>
                  </a:cubicBezTo>
                  <a:cubicBezTo>
                    <a:pt x="57" y="50"/>
                    <a:pt x="56" y="51"/>
                    <a:pt x="5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66">
              <a:extLst>
                <a:ext uri="{FF2B5EF4-FFF2-40B4-BE49-F238E27FC236}">
                  <a16:creationId xmlns:a16="http://schemas.microsoft.com/office/drawing/2014/main" id="{9EAAB568-1E87-4F61-9698-F3FE1E4F2671}"/>
                </a:ext>
              </a:extLst>
            </p:cNvPr>
            <p:cNvSpPr>
              <a:spLocks/>
            </p:cNvSpPr>
            <p:nvPr userDrawn="1"/>
          </p:nvSpPr>
          <p:spPr bwMode="auto">
            <a:xfrm>
              <a:off x="3587201" y="3037100"/>
              <a:ext cx="37285" cy="54798"/>
            </a:xfrm>
            <a:custGeom>
              <a:avLst/>
              <a:gdLst>
                <a:gd name="T0" fmla="*/ 41 w 66"/>
                <a:gd name="T1" fmla="*/ 35 h 97"/>
                <a:gd name="T2" fmla="*/ 41 w 66"/>
                <a:gd name="T3" fmla="*/ 97 h 97"/>
                <a:gd name="T4" fmla="*/ 25 w 66"/>
                <a:gd name="T5" fmla="*/ 81 h 97"/>
                <a:gd name="T6" fmla="*/ 25 w 66"/>
                <a:gd name="T7" fmla="*/ 26 h 97"/>
                <a:gd name="T8" fmla="*/ 7 w 66"/>
                <a:gd name="T9" fmla="*/ 0 h 97"/>
                <a:gd name="T10" fmla="*/ 60 w 66"/>
                <a:gd name="T11" fmla="*/ 25 h 97"/>
                <a:gd name="T12" fmla="*/ 66 w 66"/>
                <a:gd name="T13" fmla="*/ 40 h 97"/>
                <a:gd name="T14" fmla="*/ 41 w 66"/>
                <a:gd name="T15" fmla="*/ 3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7">
                  <a:moveTo>
                    <a:pt x="41" y="35"/>
                  </a:moveTo>
                  <a:cubicBezTo>
                    <a:pt x="41" y="56"/>
                    <a:pt x="41" y="77"/>
                    <a:pt x="41" y="97"/>
                  </a:cubicBezTo>
                  <a:cubicBezTo>
                    <a:pt x="28" y="97"/>
                    <a:pt x="24" y="91"/>
                    <a:pt x="25" y="81"/>
                  </a:cubicBezTo>
                  <a:cubicBezTo>
                    <a:pt x="25" y="62"/>
                    <a:pt x="25" y="43"/>
                    <a:pt x="25" y="26"/>
                  </a:cubicBezTo>
                  <a:cubicBezTo>
                    <a:pt x="18" y="16"/>
                    <a:pt x="0" y="19"/>
                    <a:pt x="7" y="0"/>
                  </a:cubicBezTo>
                  <a:cubicBezTo>
                    <a:pt x="25" y="8"/>
                    <a:pt x="43" y="16"/>
                    <a:pt x="60" y="25"/>
                  </a:cubicBezTo>
                  <a:cubicBezTo>
                    <a:pt x="63" y="27"/>
                    <a:pt x="64" y="33"/>
                    <a:pt x="66" y="40"/>
                  </a:cubicBezTo>
                  <a:cubicBezTo>
                    <a:pt x="56" y="38"/>
                    <a:pt x="49" y="36"/>
                    <a:pt x="4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67">
              <a:extLst>
                <a:ext uri="{FF2B5EF4-FFF2-40B4-BE49-F238E27FC236}">
                  <a16:creationId xmlns:a16="http://schemas.microsoft.com/office/drawing/2014/main" id="{10BFD81A-EEFF-48A0-9521-3B7E48BD098F}"/>
                </a:ext>
              </a:extLst>
            </p:cNvPr>
            <p:cNvSpPr>
              <a:spLocks/>
            </p:cNvSpPr>
            <p:nvPr userDrawn="1"/>
          </p:nvSpPr>
          <p:spPr bwMode="auto">
            <a:xfrm>
              <a:off x="3499073" y="2984562"/>
              <a:ext cx="9039" cy="48584"/>
            </a:xfrm>
            <a:custGeom>
              <a:avLst/>
              <a:gdLst>
                <a:gd name="T0" fmla="*/ 16 w 16"/>
                <a:gd name="T1" fmla="*/ 85 h 85"/>
                <a:gd name="T2" fmla="*/ 0 w 16"/>
                <a:gd name="T3" fmla="*/ 70 h 85"/>
                <a:gd name="T4" fmla="*/ 0 w 16"/>
                <a:gd name="T5" fmla="*/ 0 h 85"/>
                <a:gd name="T6" fmla="*/ 16 w 16"/>
                <a:gd name="T7" fmla="*/ 13 h 85"/>
                <a:gd name="T8" fmla="*/ 16 w 16"/>
                <a:gd name="T9" fmla="*/ 85 h 85"/>
              </a:gdLst>
              <a:ahLst/>
              <a:cxnLst>
                <a:cxn ang="0">
                  <a:pos x="T0" y="T1"/>
                </a:cxn>
                <a:cxn ang="0">
                  <a:pos x="T2" y="T3"/>
                </a:cxn>
                <a:cxn ang="0">
                  <a:pos x="T4" y="T5"/>
                </a:cxn>
                <a:cxn ang="0">
                  <a:pos x="T6" y="T7"/>
                </a:cxn>
                <a:cxn ang="0">
                  <a:pos x="T8" y="T9"/>
                </a:cxn>
              </a:cxnLst>
              <a:rect l="0" t="0" r="r" b="b"/>
              <a:pathLst>
                <a:path w="16" h="85">
                  <a:moveTo>
                    <a:pt x="16" y="85"/>
                  </a:moveTo>
                  <a:cubicBezTo>
                    <a:pt x="5" y="84"/>
                    <a:pt x="0" y="80"/>
                    <a:pt x="0" y="70"/>
                  </a:cubicBezTo>
                  <a:cubicBezTo>
                    <a:pt x="0" y="47"/>
                    <a:pt x="0" y="24"/>
                    <a:pt x="0" y="0"/>
                  </a:cubicBezTo>
                  <a:cubicBezTo>
                    <a:pt x="10" y="0"/>
                    <a:pt x="16" y="4"/>
                    <a:pt x="16" y="13"/>
                  </a:cubicBezTo>
                  <a:cubicBezTo>
                    <a:pt x="16" y="37"/>
                    <a:pt x="16" y="61"/>
                    <a:pt x="16"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68">
              <a:extLst>
                <a:ext uri="{FF2B5EF4-FFF2-40B4-BE49-F238E27FC236}">
                  <a16:creationId xmlns:a16="http://schemas.microsoft.com/office/drawing/2014/main" id="{B7C3E4A7-943B-4D2F-AF9D-1BE05C5CA9C1}"/>
                </a:ext>
              </a:extLst>
            </p:cNvPr>
            <p:cNvSpPr>
              <a:spLocks/>
            </p:cNvSpPr>
            <p:nvPr userDrawn="1"/>
          </p:nvSpPr>
          <p:spPr bwMode="auto">
            <a:xfrm>
              <a:off x="3629570" y="3055742"/>
              <a:ext cx="9604" cy="48584"/>
            </a:xfrm>
            <a:custGeom>
              <a:avLst/>
              <a:gdLst>
                <a:gd name="T0" fmla="*/ 0 w 17"/>
                <a:gd name="T1" fmla="*/ 0 h 86"/>
                <a:gd name="T2" fmla="*/ 16 w 17"/>
                <a:gd name="T3" fmla="*/ 14 h 86"/>
                <a:gd name="T4" fmla="*/ 16 w 17"/>
                <a:gd name="T5" fmla="*/ 85 h 86"/>
                <a:gd name="T6" fmla="*/ 0 w 17"/>
                <a:gd name="T7" fmla="*/ 73 h 86"/>
                <a:gd name="T8" fmla="*/ 0 w 17"/>
                <a:gd name="T9" fmla="*/ 0 h 86"/>
              </a:gdLst>
              <a:ahLst/>
              <a:cxnLst>
                <a:cxn ang="0">
                  <a:pos x="T0" y="T1"/>
                </a:cxn>
                <a:cxn ang="0">
                  <a:pos x="T2" y="T3"/>
                </a:cxn>
                <a:cxn ang="0">
                  <a:pos x="T4" y="T5"/>
                </a:cxn>
                <a:cxn ang="0">
                  <a:pos x="T6" y="T7"/>
                </a:cxn>
                <a:cxn ang="0">
                  <a:pos x="T8" y="T9"/>
                </a:cxn>
              </a:cxnLst>
              <a:rect l="0" t="0" r="r" b="b"/>
              <a:pathLst>
                <a:path w="17" h="86">
                  <a:moveTo>
                    <a:pt x="0" y="0"/>
                  </a:moveTo>
                  <a:cubicBezTo>
                    <a:pt x="12" y="1"/>
                    <a:pt x="17" y="5"/>
                    <a:pt x="16" y="14"/>
                  </a:cubicBezTo>
                  <a:cubicBezTo>
                    <a:pt x="16" y="38"/>
                    <a:pt x="16" y="61"/>
                    <a:pt x="16" y="85"/>
                  </a:cubicBezTo>
                  <a:cubicBezTo>
                    <a:pt x="6" y="86"/>
                    <a:pt x="0" y="84"/>
                    <a:pt x="0" y="73"/>
                  </a:cubicBezTo>
                  <a:cubicBezTo>
                    <a:pt x="0" y="49"/>
                    <a:pt x="0" y="2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69">
              <a:extLst>
                <a:ext uri="{FF2B5EF4-FFF2-40B4-BE49-F238E27FC236}">
                  <a16:creationId xmlns:a16="http://schemas.microsoft.com/office/drawing/2014/main" id="{3E4DA9F5-5B21-4A0A-9CB5-E79AAD64EA0E}"/>
                </a:ext>
              </a:extLst>
            </p:cNvPr>
            <p:cNvSpPr>
              <a:spLocks noEditPoints="1"/>
            </p:cNvSpPr>
            <p:nvPr userDrawn="1"/>
          </p:nvSpPr>
          <p:spPr bwMode="auto">
            <a:xfrm>
              <a:off x="4035752" y="3016763"/>
              <a:ext cx="38415" cy="62142"/>
            </a:xfrm>
            <a:custGeom>
              <a:avLst/>
              <a:gdLst>
                <a:gd name="T0" fmla="*/ 0 w 68"/>
                <a:gd name="T1" fmla="*/ 110 h 110"/>
                <a:gd name="T2" fmla="*/ 0 w 68"/>
                <a:gd name="T3" fmla="*/ 36 h 110"/>
                <a:gd name="T4" fmla="*/ 6 w 68"/>
                <a:gd name="T5" fmla="*/ 24 h 110"/>
                <a:gd name="T6" fmla="*/ 41 w 68"/>
                <a:gd name="T7" fmla="*/ 6 h 110"/>
                <a:gd name="T8" fmla="*/ 59 w 68"/>
                <a:gd name="T9" fmla="*/ 19 h 110"/>
                <a:gd name="T10" fmla="*/ 62 w 68"/>
                <a:gd name="T11" fmla="*/ 48 h 110"/>
                <a:gd name="T12" fmla="*/ 53 w 68"/>
                <a:gd name="T13" fmla="*/ 79 h 110"/>
                <a:gd name="T14" fmla="*/ 0 w 68"/>
                <a:gd name="T15" fmla="*/ 110 h 110"/>
                <a:gd name="T16" fmla="*/ 18 w 68"/>
                <a:gd name="T17" fmla="*/ 86 h 110"/>
                <a:gd name="T18" fmla="*/ 45 w 68"/>
                <a:gd name="T19" fmla="*/ 54 h 110"/>
                <a:gd name="T20" fmla="*/ 18 w 68"/>
                <a:gd name="T21" fmla="*/ 86 h 110"/>
                <a:gd name="T22" fmla="*/ 18 w 68"/>
                <a:gd name="T23" fmla="*/ 51 h 110"/>
                <a:gd name="T24" fmla="*/ 45 w 68"/>
                <a:gd name="T25" fmla="*/ 23 h 110"/>
                <a:gd name="T26" fmla="*/ 18 w 68"/>
                <a:gd name="T27"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10">
                  <a:moveTo>
                    <a:pt x="0" y="110"/>
                  </a:moveTo>
                  <a:cubicBezTo>
                    <a:pt x="0" y="83"/>
                    <a:pt x="0" y="60"/>
                    <a:pt x="0" y="36"/>
                  </a:cubicBezTo>
                  <a:cubicBezTo>
                    <a:pt x="0" y="32"/>
                    <a:pt x="3" y="26"/>
                    <a:pt x="6" y="24"/>
                  </a:cubicBezTo>
                  <a:cubicBezTo>
                    <a:pt x="17" y="18"/>
                    <a:pt x="29" y="11"/>
                    <a:pt x="41" y="6"/>
                  </a:cubicBezTo>
                  <a:cubicBezTo>
                    <a:pt x="54" y="0"/>
                    <a:pt x="61" y="5"/>
                    <a:pt x="59" y="19"/>
                  </a:cubicBezTo>
                  <a:cubicBezTo>
                    <a:pt x="58" y="29"/>
                    <a:pt x="57" y="38"/>
                    <a:pt x="62" y="48"/>
                  </a:cubicBezTo>
                  <a:cubicBezTo>
                    <a:pt x="68" y="58"/>
                    <a:pt x="62" y="70"/>
                    <a:pt x="53" y="79"/>
                  </a:cubicBezTo>
                  <a:cubicBezTo>
                    <a:pt x="39" y="93"/>
                    <a:pt x="22" y="102"/>
                    <a:pt x="0" y="110"/>
                  </a:cubicBezTo>
                  <a:close/>
                  <a:moveTo>
                    <a:pt x="18" y="86"/>
                  </a:moveTo>
                  <a:cubicBezTo>
                    <a:pt x="47" y="74"/>
                    <a:pt x="48" y="73"/>
                    <a:pt x="45" y="54"/>
                  </a:cubicBezTo>
                  <a:cubicBezTo>
                    <a:pt x="18" y="61"/>
                    <a:pt x="14" y="65"/>
                    <a:pt x="18" y="86"/>
                  </a:cubicBezTo>
                  <a:close/>
                  <a:moveTo>
                    <a:pt x="18" y="51"/>
                  </a:moveTo>
                  <a:cubicBezTo>
                    <a:pt x="30" y="45"/>
                    <a:pt x="45" y="41"/>
                    <a:pt x="45" y="23"/>
                  </a:cubicBezTo>
                  <a:cubicBezTo>
                    <a:pt x="22" y="25"/>
                    <a:pt x="15" y="32"/>
                    <a:pt x="18"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70">
              <a:extLst>
                <a:ext uri="{FF2B5EF4-FFF2-40B4-BE49-F238E27FC236}">
                  <a16:creationId xmlns:a16="http://schemas.microsoft.com/office/drawing/2014/main" id="{1D8AC730-F0F9-4E49-96A4-C0636A496EFF}"/>
                </a:ext>
              </a:extLst>
            </p:cNvPr>
            <p:cNvSpPr>
              <a:spLocks noEditPoints="1"/>
            </p:cNvSpPr>
            <p:nvPr userDrawn="1"/>
          </p:nvSpPr>
          <p:spPr bwMode="auto">
            <a:xfrm>
              <a:off x="4114841" y="2965354"/>
              <a:ext cx="35025" cy="63272"/>
            </a:xfrm>
            <a:custGeom>
              <a:avLst/>
              <a:gdLst>
                <a:gd name="T0" fmla="*/ 56 w 61"/>
                <a:gd name="T1" fmla="*/ 0 h 111"/>
                <a:gd name="T2" fmla="*/ 58 w 61"/>
                <a:gd name="T3" fmla="*/ 9 h 111"/>
                <a:gd name="T4" fmla="*/ 54 w 61"/>
                <a:gd name="T5" fmla="*/ 37 h 111"/>
                <a:gd name="T6" fmla="*/ 59 w 61"/>
                <a:gd name="T7" fmla="*/ 64 h 111"/>
                <a:gd name="T8" fmla="*/ 46 w 61"/>
                <a:gd name="T9" fmla="*/ 80 h 111"/>
                <a:gd name="T10" fmla="*/ 42 w 61"/>
                <a:gd name="T11" fmla="*/ 57 h 111"/>
                <a:gd name="T12" fmla="*/ 16 w 61"/>
                <a:gd name="T13" fmla="*/ 87 h 111"/>
                <a:gd name="T14" fmla="*/ 0 w 61"/>
                <a:gd name="T15" fmla="*/ 111 h 111"/>
                <a:gd name="T16" fmla="*/ 0 w 61"/>
                <a:gd name="T17" fmla="*/ 40 h 111"/>
                <a:gd name="T18" fmla="*/ 0 w 61"/>
                <a:gd name="T19" fmla="*/ 36 h 111"/>
                <a:gd name="T20" fmla="*/ 36 w 61"/>
                <a:gd name="T21" fmla="*/ 7 h 111"/>
                <a:gd name="T22" fmla="*/ 56 w 61"/>
                <a:gd name="T23" fmla="*/ 0 h 111"/>
                <a:gd name="T24" fmla="*/ 16 w 61"/>
                <a:gd name="T25" fmla="*/ 59 h 111"/>
                <a:gd name="T26" fmla="*/ 42 w 61"/>
                <a:gd name="T27" fmla="*/ 20 h 111"/>
                <a:gd name="T28" fmla="*/ 16 w 61"/>
                <a:gd name="T29"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11">
                  <a:moveTo>
                    <a:pt x="56" y="0"/>
                  </a:moveTo>
                  <a:cubicBezTo>
                    <a:pt x="57" y="6"/>
                    <a:pt x="58" y="7"/>
                    <a:pt x="58" y="9"/>
                  </a:cubicBezTo>
                  <a:cubicBezTo>
                    <a:pt x="57" y="18"/>
                    <a:pt x="54" y="28"/>
                    <a:pt x="54" y="37"/>
                  </a:cubicBezTo>
                  <a:cubicBezTo>
                    <a:pt x="54" y="46"/>
                    <a:pt x="58" y="55"/>
                    <a:pt x="59" y="64"/>
                  </a:cubicBezTo>
                  <a:cubicBezTo>
                    <a:pt x="61" y="74"/>
                    <a:pt x="53" y="74"/>
                    <a:pt x="46" y="80"/>
                  </a:cubicBezTo>
                  <a:cubicBezTo>
                    <a:pt x="45" y="71"/>
                    <a:pt x="43" y="64"/>
                    <a:pt x="42" y="57"/>
                  </a:cubicBezTo>
                  <a:cubicBezTo>
                    <a:pt x="22" y="62"/>
                    <a:pt x="16" y="68"/>
                    <a:pt x="16" y="87"/>
                  </a:cubicBezTo>
                  <a:cubicBezTo>
                    <a:pt x="15" y="97"/>
                    <a:pt x="18" y="109"/>
                    <a:pt x="0" y="111"/>
                  </a:cubicBezTo>
                  <a:cubicBezTo>
                    <a:pt x="0" y="87"/>
                    <a:pt x="0" y="63"/>
                    <a:pt x="0" y="40"/>
                  </a:cubicBezTo>
                  <a:cubicBezTo>
                    <a:pt x="0" y="38"/>
                    <a:pt x="0" y="36"/>
                    <a:pt x="0" y="36"/>
                  </a:cubicBezTo>
                  <a:cubicBezTo>
                    <a:pt x="12" y="26"/>
                    <a:pt x="23" y="16"/>
                    <a:pt x="36" y="7"/>
                  </a:cubicBezTo>
                  <a:cubicBezTo>
                    <a:pt x="41" y="3"/>
                    <a:pt x="48" y="3"/>
                    <a:pt x="56" y="0"/>
                  </a:cubicBezTo>
                  <a:close/>
                  <a:moveTo>
                    <a:pt x="16" y="59"/>
                  </a:moveTo>
                  <a:cubicBezTo>
                    <a:pt x="29" y="47"/>
                    <a:pt x="46" y="42"/>
                    <a:pt x="42" y="20"/>
                  </a:cubicBezTo>
                  <a:cubicBezTo>
                    <a:pt x="28" y="29"/>
                    <a:pt x="10" y="33"/>
                    <a:pt x="1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71">
              <a:extLst>
                <a:ext uri="{FF2B5EF4-FFF2-40B4-BE49-F238E27FC236}">
                  <a16:creationId xmlns:a16="http://schemas.microsoft.com/office/drawing/2014/main" id="{B49C13C6-D333-462C-98B9-21F7A32108D5}"/>
                </a:ext>
              </a:extLst>
            </p:cNvPr>
            <p:cNvSpPr>
              <a:spLocks noEditPoints="1"/>
            </p:cNvSpPr>
            <p:nvPr userDrawn="1"/>
          </p:nvSpPr>
          <p:spPr bwMode="auto">
            <a:xfrm>
              <a:off x="3988298" y="3045009"/>
              <a:ext cx="43499" cy="57058"/>
            </a:xfrm>
            <a:custGeom>
              <a:avLst/>
              <a:gdLst>
                <a:gd name="T0" fmla="*/ 77 w 77"/>
                <a:gd name="T1" fmla="*/ 67 h 101"/>
                <a:gd name="T2" fmla="*/ 62 w 77"/>
                <a:gd name="T3" fmla="*/ 74 h 101"/>
                <a:gd name="T4" fmla="*/ 52 w 77"/>
                <a:gd name="T5" fmla="*/ 58 h 101"/>
                <a:gd name="T6" fmla="*/ 33 w 77"/>
                <a:gd name="T7" fmla="*/ 66 h 101"/>
                <a:gd name="T8" fmla="*/ 19 w 77"/>
                <a:gd name="T9" fmla="*/ 83 h 101"/>
                <a:gd name="T10" fmla="*/ 0 w 77"/>
                <a:gd name="T11" fmla="*/ 101 h 101"/>
                <a:gd name="T12" fmla="*/ 2 w 77"/>
                <a:gd name="T13" fmla="*/ 88 h 101"/>
                <a:gd name="T14" fmla="*/ 22 w 77"/>
                <a:gd name="T15" fmla="*/ 17 h 101"/>
                <a:gd name="T16" fmla="*/ 41 w 77"/>
                <a:gd name="T17" fmla="*/ 0 h 101"/>
                <a:gd name="T18" fmla="*/ 77 w 77"/>
                <a:gd name="T19" fmla="*/ 67 h 101"/>
                <a:gd name="T20" fmla="*/ 36 w 77"/>
                <a:gd name="T21" fmla="*/ 23 h 101"/>
                <a:gd name="T22" fmla="*/ 31 w 77"/>
                <a:gd name="T23" fmla="*/ 39 h 101"/>
                <a:gd name="T24" fmla="*/ 27 w 77"/>
                <a:gd name="T25" fmla="*/ 54 h 101"/>
                <a:gd name="T26" fmla="*/ 47 w 77"/>
                <a:gd name="T27" fmla="*/ 45 h 101"/>
                <a:gd name="T28" fmla="*/ 36 w 77"/>
                <a:gd name="T2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101">
                  <a:moveTo>
                    <a:pt x="77" y="67"/>
                  </a:moveTo>
                  <a:cubicBezTo>
                    <a:pt x="71" y="70"/>
                    <a:pt x="67" y="72"/>
                    <a:pt x="62" y="74"/>
                  </a:cubicBezTo>
                  <a:cubicBezTo>
                    <a:pt x="58" y="69"/>
                    <a:pt x="55" y="64"/>
                    <a:pt x="52" y="58"/>
                  </a:cubicBezTo>
                  <a:cubicBezTo>
                    <a:pt x="45" y="61"/>
                    <a:pt x="39" y="63"/>
                    <a:pt x="33" y="66"/>
                  </a:cubicBezTo>
                  <a:cubicBezTo>
                    <a:pt x="25" y="69"/>
                    <a:pt x="20" y="73"/>
                    <a:pt x="19" y="83"/>
                  </a:cubicBezTo>
                  <a:cubicBezTo>
                    <a:pt x="17" y="93"/>
                    <a:pt x="12" y="100"/>
                    <a:pt x="0" y="101"/>
                  </a:cubicBezTo>
                  <a:cubicBezTo>
                    <a:pt x="0" y="97"/>
                    <a:pt x="1" y="92"/>
                    <a:pt x="2" y="88"/>
                  </a:cubicBezTo>
                  <a:cubicBezTo>
                    <a:pt x="9" y="65"/>
                    <a:pt x="16" y="41"/>
                    <a:pt x="22" y="17"/>
                  </a:cubicBezTo>
                  <a:cubicBezTo>
                    <a:pt x="24" y="8"/>
                    <a:pt x="28" y="2"/>
                    <a:pt x="41" y="0"/>
                  </a:cubicBezTo>
                  <a:cubicBezTo>
                    <a:pt x="52" y="21"/>
                    <a:pt x="64" y="43"/>
                    <a:pt x="77" y="67"/>
                  </a:cubicBezTo>
                  <a:close/>
                  <a:moveTo>
                    <a:pt x="36" y="23"/>
                  </a:moveTo>
                  <a:cubicBezTo>
                    <a:pt x="33" y="31"/>
                    <a:pt x="32" y="35"/>
                    <a:pt x="31" y="39"/>
                  </a:cubicBezTo>
                  <a:cubicBezTo>
                    <a:pt x="30" y="43"/>
                    <a:pt x="29" y="47"/>
                    <a:pt x="27" y="54"/>
                  </a:cubicBezTo>
                  <a:cubicBezTo>
                    <a:pt x="35" y="50"/>
                    <a:pt x="41" y="48"/>
                    <a:pt x="47" y="45"/>
                  </a:cubicBezTo>
                  <a:cubicBezTo>
                    <a:pt x="43" y="38"/>
                    <a:pt x="40" y="32"/>
                    <a:pt x="3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72">
              <a:extLst>
                <a:ext uri="{FF2B5EF4-FFF2-40B4-BE49-F238E27FC236}">
                  <a16:creationId xmlns:a16="http://schemas.microsoft.com/office/drawing/2014/main" id="{EC3F4EB7-850C-4EE6-97B7-68D14A4CEEBA}"/>
                </a:ext>
              </a:extLst>
            </p:cNvPr>
            <p:cNvSpPr>
              <a:spLocks noEditPoints="1"/>
            </p:cNvSpPr>
            <p:nvPr userDrawn="1"/>
          </p:nvSpPr>
          <p:spPr bwMode="auto">
            <a:xfrm>
              <a:off x="4071907" y="2993036"/>
              <a:ext cx="40110" cy="60447"/>
            </a:xfrm>
            <a:custGeom>
              <a:avLst/>
              <a:gdLst>
                <a:gd name="T0" fmla="*/ 71 w 71"/>
                <a:gd name="T1" fmla="*/ 35 h 106"/>
                <a:gd name="T2" fmla="*/ 41 w 71"/>
                <a:gd name="T3" fmla="*/ 93 h 106"/>
                <a:gd name="T4" fmla="*/ 4 w 71"/>
                <a:gd name="T5" fmla="*/ 77 h 106"/>
                <a:gd name="T6" fmla="*/ 38 w 71"/>
                <a:gd name="T7" fmla="*/ 9 h 106"/>
                <a:gd name="T8" fmla="*/ 69 w 71"/>
                <a:gd name="T9" fmla="*/ 23 h 106"/>
                <a:gd name="T10" fmla="*/ 71 w 71"/>
                <a:gd name="T11" fmla="*/ 35 h 106"/>
                <a:gd name="T12" fmla="*/ 45 w 71"/>
                <a:gd name="T13" fmla="*/ 21 h 106"/>
                <a:gd name="T14" fmla="*/ 19 w 71"/>
                <a:gd name="T15" fmla="*/ 55 h 106"/>
                <a:gd name="T16" fmla="*/ 29 w 71"/>
                <a:gd name="T17" fmla="*/ 84 h 106"/>
                <a:gd name="T18" fmla="*/ 45 w 71"/>
                <a:gd name="T19"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106">
                  <a:moveTo>
                    <a:pt x="71" y="35"/>
                  </a:moveTo>
                  <a:cubicBezTo>
                    <a:pt x="68" y="58"/>
                    <a:pt x="60" y="78"/>
                    <a:pt x="41" y="93"/>
                  </a:cubicBezTo>
                  <a:cubicBezTo>
                    <a:pt x="22" y="106"/>
                    <a:pt x="7" y="100"/>
                    <a:pt x="4" y="77"/>
                  </a:cubicBezTo>
                  <a:cubicBezTo>
                    <a:pt x="0" y="55"/>
                    <a:pt x="18" y="21"/>
                    <a:pt x="38" y="9"/>
                  </a:cubicBezTo>
                  <a:cubicBezTo>
                    <a:pt x="53" y="0"/>
                    <a:pt x="64" y="5"/>
                    <a:pt x="69" y="23"/>
                  </a:cubicBezTo>
                  <a:cubicBezTo>
                    <a:pt x="70" y="26"/>
                    <a:pt x="70" y="30"/>
                    <a:pt x="71" y="35"/>
                  </a:cubicBezTo>
                  <a:close/>
                  <a:moveTo>
                    <a:pt x="45" y="21"/>
                  </a:moveTo>
                  <a:cubicBezTo>
                    <a:pt x="30" y="27"/>
                    <a:pt x="20" y="38"/>
                    <a:pt x="19" y="55"/>
                  </a:cubicBezTo>
                  <a:cubicBezTo>
                    <a:pt x="18" y="65"/>
                    <a:pt x="16" y="77"/>
                    <a:pt x="29" y="84"/>
                  </a:cubicBezTo>
                  <a:cubicBezTo>
                    <a:pt x="57" y="70"/>
                    <a:pt x="64" y="41"/>
                    <a:pt x="4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73">
              <a:extLst>
                <a:ext uri="{FF2B5EF4-FFF2-40B4-BE49-F238E27FC236}">
                  <a16:creationId xmlns:a16="http://schemas.microsoft.com/office/drawing/2014/main" id="{7C6D0904-E606-4BC6-BC34-9CB7617DC131}"/>
                </a:ext>
              </a:extLst>
            </p:cNvPr>
            <p:cNvSpPr>
              <a:spLocks/>
            </p:cNvSpPr>
            <p:nvPr userDrawn="1"/>
          </p:nvSpPr>
          <p:spPr bwMode="auto">
            <a:xfrm>
              <a:off x="4153821" y="2933718"/>
              <a:ext cx="27682" cy="66661"/>
            </a:xfrm>
            <a:custGeom>
              <a:avLst/>
              <a:gdLst>
                <a:gd name="T0" fmla="*/ 0 w 49"/>
                <a:gd name="T1" fmla="*/ 115 h 117"/>
                <a:gd name="T2" fmla="*/ 0 w 49"/>
                <a:gd name="T3" fmla="*/ 45 h 117"/>
                <a:gd name="T4" fmla="*/ 5 w 49"/>
                <a:gd name="T5" fmla="*/ 33 h 117"/>
                <a:gd name="T6" fmla="*/ 43 w 49"/>
                <a:gd name="T7" fmla="*/ 0 h 117"/>
                <a:gd name="T8" fmla="*/ 38 w 49"/>
                <a:gd name="T9" fmla="*/ 20 h 117"/>
                <a:gd name="T10" fmla="*/ 18 w 49"/>
                <a:gd name="T11" fmla="*/ 38 h 117"/>
                <a:gd name="T12" fmla="*/ 11 w 49"/>
                <a:gd name="T13" fmla="*/ 54 h 117"/>
                <a:gd name="T14" fmla="*/ 14 w 49"/>
                <a:gd name="T15" fmla="*/ 56 h 117"/>
                <a:gd name="T16" fmla="*/ 40 w 49"/>
                <a:gd name="T17" fmla="*/ 36 h 117"/>
                <a:gd name="T18" fmla="*/ 44 w 49"/>
                <a:gd name="T19" fmla="*/ 38 h 117"/>
                <a:gd name="T20" fmla="*/ 35 w 49"/>
                <a:gd name="T21" fmla="*/ 54 h 117"/>
                <a:gd name="T22" fmla="*/ 18 w 49"/>
                <a:gd name="T23" fmla="*/ 70 h 117"/>
                <a:gd name="T24" fmla="*/ 10 w 49"/>
                <a:gd name="T25" fmla="*/ 87 h 117"/>
                <a:gd name="T26" fmla="*/ 14 w 49"/>
                <a:gd name="T27" fmla="*/ 90 h 117"/>
                <a:gd name="T28" fmla="*/ 43 w 49"/>
                <a:gd name="T29" fmla="*/ 67 h 117"/>
                <a:gd name="T30" fmla="*/ 47 w 49"/>
                <a:gd name="T31" fmla="*/ 71 h 117"/>
                <a:gd name="T32" fmla="*/ 4 w 49"/>
                <a:gd name="T33" fmla="*/ 117 h 117"/>
                <a:gd name="T34" fmla="*/ 0 w 49"/>
                <a:gd name="T3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17">
                  <a:moveTo>
                    <a:pt x="0" y="115"/>
                  </a:moveTo>
                  <a:cubicBezTo>
                    <a:pt x="0" y="92"/>
                    <a:pt x="0" y="68"/>
                    <a:pt x="0" y="45"/>
                  </a:cubicBezTo>
                  <a:cubicBezTo>
                    <a:pt x="0" y="41"/>
                    <a:pt x="2" y="36"/>
                    <a:pt x="5" y="33"/>
                  </a:cubicBezTo>
                  <a:cubicBezTo>
                    <a:pt x="17" y="22"/>
                    <a:pt x="30" y="12"/>
                    <a:pt x="43" y="0"/>
                  </a:cubicBezTo>
                  <a:cubicBezTo>
                    <a:pt x="49" y="10"/>
                    <a:pt x="43" y="15"/>
                    <a:pt x="38" y="20"/>
                  </a:cubicBezTo>
                  <a:cubicBezTo>
                    <a:pt x="32" y="26"/>
                    <a:pt x="24" y="31"/>
                    <a:pt x="18" y="38"/>
                  </a:cubicBezTo>
                  <a:cubicBezTo>
                    <a:pt x="14" y="43"/>
                    <a:pt x="13" y="49"/>
                    <a:pt x="11" y="54"/>
                  </a:cubicBezTo>
                  <a:cubicBezTo>
                    <a:pt x="12" y="55"/>
                    <a:pt x="13" y="55"/>
                    <a:pt x="14" y="56"/>
                  </a:cubicBezTo>
                  <a:cubicBezTo>
                    <a:pt x="23" y="49"/>
                    <a:pt x="32" y="43"/>
                    <a:pt x="40" y="36"/>
                  </a:cubicBezTo>
                  <a:cubicBezTo>
                    <a:pt x="41" y="37"/>
                    <a:pt x="42" y="38"/>
                    <a:pt x="44" y="38"/>
                  </a:cubicBezTo>
                  <a:cubicBezTo>
                    <a:pt x="41" y="44"/>
                    <a:pt x="39" y="50"/>
                    <a:pt x="35" y="54"/>
                  </a:cubicBezTo>
                  <a:cubicBezTo>
                    <a:pt x="30" y="60"/>
                    <a:pt x="23" y="64"/>
                    <a:pt x="18" y="70"/>
                  </a:cubicBezTo>
                  <a:cubicBezTo>
                    <a:pt x="14" y="75"/>
                    <a:pt x="13" y="81"/>
                    <a:pt x="10" y="87"/>
                  </a:cubicBezTo>
                  <a:cubicBezTo>
                    <a:pt x="12" y="88"/>
                    <a:pt x="13" y="89"/>
                    <a:pt x="14" y="90"/>
                  </a:cubicBezTo>
                  <a:cubicBezTo>
                    <a:pt x="24" y="83"/>
                    <a:pt x="34" y="75"/>
                    <a:pt x="43" y="67"/>
                  </a:cubicBezTo>
                  <a:cubicBezTo>
                    <a:pt x="45" y="68"/>
                    <a:pt x="46" y="70"/>
                    <a:pt x="47" y="71"/>
                  </a:cubicBezTo>
                  <a:cubicBezTo>
                    <a:pt x="41" y="93"/>
                    <a:pt x="17" y="101"/>
                    <a:pt x="4" y="117"/>
                  </a:cubicBezTo>
                  <a:cubicBezTo>
                    <a:pt x="3" y="116"/>
                    <a:pt x="1" y="116"/>
                    <a:pt x="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74">
              <a:extLst>
                <a:ext uri="{FF2B5EF4-FFF2-40B4-BE49-F238E27FC236}">
                  <a16:creationId xmlns:a16="http://schemas.microsoft.com/office/drawing/2014/main" id="{8849CE1D-BBB7-4A7C-AB94-5F6E363D9C3A}"/>
                </a:ext>
              </a:extLst>
            </p:cNvPr>
            <p:cNvSpPr>
              <a:spLocks/>
            </p:cNvSpPr>
            <p:nvPr userDrawn="1"/>
          </p:nvSpPr>
          <p:spPr bwMode="auto">
            <a:xfrm>
              <a:off x="3949883" y="3067041"/>
              <a:ext cx="35025" cy="49713"/>
            </a:xfrm>
            <a:custGeom>
              <a:avLst/>
              <a:gdLst>
                <a:gd name="T0" fmla="*/ 16 w 62"/>
                <a:gd name="T1" fmla="*/ 0 h 88"/>
                <a:gd name="T2" fmla="*/ 16 w 62"/>
                <a:gd name="T3" fmla="*/ 66 h 88"/>
                <a:gd name="T4" fmla="*/ 57 w 62"/>
                <a:gd name="T5" fmla="*/ 53 h 88"/>
                <a:gd name="T6" fmla="*/ 54 w 62"/>
                <a:gd name="T7" fmla="*/ 69 h 88"/>
                <a:gd name="T8" fmla="*/ 0 w 62"/>
                <a:gd name="T9" fmla="*/ 88 h 88"/>
                <a:gd name="T10" fmla="*/ 0 w 62"/>
                <a:gd name="T11" fmla="*/ 13 h 88"/>
                <a:gd name="T12" fmla="*/ 16 w 62"/>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62" h="88">
                  <a:moveTo>
                    <a:pt x="16" y="0"/>
                  </a:moveTo>
                  <a:cubicBezTo>
                    <a:pt x="16" y="22"/>
                    <a:pt x="16" y="43"/>
                    <a:pt x="16" y="66"/>
                  </a:cubicBezTo>
                  <a:cubicBezTo>
                    <a:pt x="31" y="61"/>
                    <a:pt x="44" y="57"/>
                    <a:pt x="57" y="53"/>
                  </a:cubicBezTo>
                  <a:cubicBezTo>
                    <a:pt x="61" y="60"/>
                    <a:pt x="62" y="66"/>
                    <a:pt x="54" y="69"/>
                  </a:cubicBezTo>
                  <a:cubicBezTo>
                    <a:pt x="37" y="75"/>
                    <a:pt x="20" y="81"/>
                    <a:pt x="0" y="88"/>
                  </a:cubicBezTo>
                  <a:cubicBezTo>
                    <a:pt x="0" y="61"/>
                    <a:pt x="0" y="37"/>
                    <a:pt x="0" y="13"/>
                  </a:cubicBezTo>
                  <a:cubicBezTo>
                    <a:pt x="0" y="3"/>
                    <a:pt x="6"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75">
              <a:extLst>
                <a:ext uri="{FF2B5EF4-FFF2-40B4-BE49-F238E27FC236}">
                  <a16:creationId xmlns:a16="http://schemas.microsoft.com/office/drawing/2014/main" id="{9D0D413E-F5C7-4823-BB11-FA26CC0961D3}"/>
                </a:ext>
              </a:extLst>
            </p:cNvPr>
            <p:cNvSpPr>
              <a:spLocks noEditPoints="1"/>
            </p:cNvSpPr>
            <p:nvPr userDrawn="1"/>
          </p:nvSpPr>
          <p:spPr bwMode="auto">
            <a:xfrm>
              <a:off x="3585506" y="2424155"/>
              <a:ext cx="447421" cy="450246"/>
            </a:xfrm>
            <a:custGeom>
              <a:avLst/>
              <a:gdLst>
                <a:gd name="T0" fmla="*/ 0 w 791"/>
                <a:gd name="T1" fmla="*/ 741 h 796"/>
                <a:gd name="T2" fmla="*/ 96 w 791"/>
                <a:gd name="T3" fmla="*/ 197 h 796"/>
                <a:gd name="T4" fmla="*/ 51 w 791"/>
                <a:gd name="T5" fmla="*/ 6 h 796"/>
                <a:gd name="T6" fmla="*/ 577 w 791"/>
                <a:gd name="T7" fmla="*/ 129 h 796"/>
                <a:gd name="T8" fmla="*/ 695 w 791"/>
                <a:gd name="T9" fmla="*/ 196 h 796"/>
                <a:gd name="T10" fmla="*/ 791 w 791"/>
                <a:gd name="T11" fmla="*/ 742 h 796"/>
                <a:gd name="T12" fmla="*/ 535 w 791"/>
                <a:gd name="T13" fmla="*/ 539 h 796"/>
                <a:gd name="T14" fmla="*/ 738 w 791"/>
                <a:gd name="T15" fmla="*/ 794 h 796"/>
                <a:gd name="T16" fmla="*/ 59 w 791"/>
                <a:gd name="T17" fmla="*/ 796 h 796"/>
                <a:gd name="T18" fmla="*/ 216 w 791"/>
                <a:gd name="T19" fmla="*/ 665 h 796"/>
                <a:gd name="T20" fmla="*/ 379 w 791"/>
                <a:gd name="T21" fmla="*/ 475 h 796"/>
                <a:gd name="T22" fmla="*/ 380 w 791"/>
                <a:gd name="T23" fmla="*/ 331 h 796"/>
                <a:gd name="T24" fmla="*/ 271 w 791"/>
                <a:gd name="T25" fmla="*/ 293 h 796"/>
                <a:gd name="T26" fmla="*/ 379 w 791"/>
                <a:gd name="T27" fmla="*/ 475 h 796"/>
                <a:gd name="T28" fmla="*/ 467 w 791"/>
                <a:gd name="T29" fmla="*/ 285 h 796"/>
                <a:gd name="T30" fmla="*/ 410 w 791"/>
                <a:gd name="T31" fmla="*/ 450 h 796"/>
                <a:gd name="T32" fmla="*/ 519 w 791"/>
                <a:gd name="T33" fmla="*/ 466 h 796"/>
                <a:gd name="T34" fmla="*/ 558 w 791"/>
                <a:gd name="T35" fmla="*/ 512 h 796"/>
                <a:gd name="T36" fmla="*/ 560 w 791"/>
                <a:gd name="T37" fmla="*/ 315 h 796"/>
                <a:gd name="T38" fmla="*/ 547 w 791"/>
                <a:gd name="T39" fmla="*/ 299 h 796"/>
                <a:gd name="T40" fmla="*/ 470 w 791"/>
                <a:gd name="T41" fmla="*/ 496 h 796"/>
                <a:gd name="T42" fmla="*/ 367 w 791"/>
                <a:gd name="T43" fmla="*/ 505 h 796"/>
                <a:gd name="T44" fmla="*/ 259 w 791"/>
                <a:gd name="T45" fmla="*/ 496 h 796"/>
                <a:gd name="T46" fmla="*/ 242 w 791"/>
                <a:gd name="T47" fmla="*/ 298 h 796"/>
                <a:gd name="T48" fmla="*/ 230 w 791"/>
                <a:gd name="T49" fmla="*/ 498 h 796"/>
                <a:gd name="T50" fmla="*/ 252 w 791"/>
                <a:gd name="T51" fmla="*/ 512 h 796"/>
                <a:gd name="T52" fmla="*/ 361 w 791"/>
                <a:gd name="T53" fmla="*/ 519 h 796"/>
                <a:gd name="T54" fmla="*/ 463 w 791"/>
                <a:gd name="T55" fmla="*/ 512 h 796"/>
                <a:gd name="T56" fmla="*/ 81 w 791"/>
                <a:gd name="T57" fmla="*/ 455 h 796"/>
                <a:gd name="T58" fmla="*/ 125 w 791"/>
                <a:gd name="T59" fmla="*/ 487 h 796"/>
                <a:gd name="T60" fmla="*/ 190 w 791"/>
                <a:gd name="T61" fmla="*/ 478 h 796"/>
                <a:gd name="T62" fmla="*/ 185 w 791"/>
                <a:gd name="T63" fmla="*/ 436 h 796"/>
                <a:gd name="T64" fmla="*/ 129 w 791"/>
                <a:gd name="T65" fmla="*/ 427 h 796"/>
                <a:gd name="T66" fmla="*/ 81 w 791"/>
                <a:gd name="T67" fmla="*/ 455 h 796"/>
                <a:gd name="T68" fmla="*/ 190 w 791"/>
                <a:gd name="T69" fmla="*/ 320 h 796"/>
                <a:gd name="T70" fmla="*/ 128 w 791"/>
                <a:gd name="T71" fmla="*/ 310 h 796"/>
                <a:gd name="T72" fmla="*/ 81 w 791"/>
                <a:gd name="T73" fmla="*/ 339 h 796"/>
                <a:gd name="T74" fmla="*/ 130 w 791"/>
                <a:gd name="T75" fmla="*/ 368 h 796"/>
                <a:gd name="T76" fmla="*/ 190 w 791"/>
                <a:gd name="T77" fmla="*/ 360 h 796"/>
                <a:gd name="T78" fmla="*/ 597 w 791"/>
                <a:gd name="T79" fmla="*/ 478 h 796"/>
                <a:gd name="T80" fmla="*/ 685 w 791"/>
                <a:gd name="T81" fmla="*/ 475 h 796"/>
                <a:gd name="T82" fmla="*/ 686 w 791"/>
                <a:gd name="T83" fmla="*/ 439 h 796"/>
                <a:gd name="T84" fmla="*/ 597 w 791"/>
                <a:gd name="T85" fmla="*/ 436 h 796"/>
                <a:gd name="T86" fmla="*/ 597 w 791"/>
                <a:gd name="T87" fmla="*/ 359 h 796"/>
                <a:gd name="T88" fmla="*/ 698 w 791"/>
                <a:gd name="T89" fmla="*/ 343 h 796"/>
                <a:gd name="T90" fmla="*/ 597 w 791"/>
                <a:gd name="T91" fmla="*/ 32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91" h="796">
                  <a:moveTo>
                    <a:pt x="256" y="539"/>
                  </a:moveTo>
                  <a:cubicBezTo>
                    <a:pt x="128" y="554"/>
                    <a:pt x="43" y="621"/>
                    <a:pt x="0" y="741"/>
                  </a:cubicBezTo>
                  <a:cubicBezTo>
                    <a:pt x="0" y="513"/>
                    <a:pt x="0" y="284"/>
                    <a:pt x="0" y="56"/>
                  </a:cubicBezTo>
                  <a:cubicBezTo>
                    <a:pt x="23" y="109"/>
                    <a:pt x="49" y="160"/>
                    <a:pt x="96" y="197"/>
                  </a:cubicBezTo>
                  <a:cubicBezTo>
                    <a:pt x="142" y="233"/>
                    <a:pt x="196" y="250"/>
                    <a:pt x="255" y="259"/>
                  </a:cubicBezTo>
                  <a:cubicBezTo>
                    <a:pt x="239" y="132"/>
                    <a:pt x="174" y="47"/>
                    <a:pt x="51" y="6"/>
                  </a:cubicBezTo>
                  <a:cubicBezTo>
                    <a:pt x="67" y="2"/>
                    <a:pt x="709" y="0"/>
                    <a:pt x="741" y="5"/>
                  </a:cubicBezTo>
                  <a:cubicBezTo>
                    <a:pt x="671" y="31"/>
                    <a:pt x="613" y="66"/>
                    <a:pt x="577" y="129"/>
                  </a:cubicBezTo>
                  <a:cubicBezTo>
                    <a:pt x="554" y="169"/>
                    <a:pt x="542" y="212"/>
                    <a:pt x="535" y="260"/>
                  </a:cubicBezTo>
                  <a:cubicBezTo>
                    <a:pt x="594" y="250"/>
                    <a:pt x="649" y="233"/>
                    <a:pt x="695" y="196"/>
                  </a:cubicBezTo>
                  <a:cubicBezTo>
                    <a:pt x="741" y="159"/>
                    <a:pt x="768" y="109"/>
                    <a:pt x="791" y="56"/>
                  </a:cubicBezTo>
                  <a:cubicBezTo>
                    <a:pt x="791" y="285"/>
                    <a:pt x="791" y="513"/>
                    <a:pt x="791" y="742"/>
                  </a:cubicBezTo>
                  <a:cubicBezTo>
                    <a:pt x="764" y="676"/>
                    <a:pt x="728" y="617"/>
                    <a:pt x="664" y="580"/>
                  </a:cubicBezTo>
                  <a:cubicBezTo>
                    <a:pt x="625" y="558"/>
                    <a:pt x="582" y="545"/>
                    <a:pt x="535" y="539"/>
                  </a:cubicBezTo>
                  <a:cubicBezTo>
                    <a:pt x="552" y="666"/>
                    <a:pt x="617" y="751"/>
                    <a:pt x="738" y="790"/>
                  </a:cubicBezTo>
                  <a:cubicBezTo>
                    <a:pt x="738" y="793"/>
                    <a:pt x="738" y="793"/>
                    <a:pt x="738" y="794"/>
                  </a:cubicBezTo>
                  <a:cubicBezTo>
                    <a:pt x="738" y="794"/>
                    <a:pt x="737" y="795"/>
                    <a:pt x="736" y="795"/>
                  </a:cubicBezTo>
                  <a:cubicBezTo>
                    <a:pt x="510" y="795"/>
                    <a:pt x="285" y="795"/>
                    <a:pt x="59" y="796"/>
                  </a:cubicBezTo>
                  <a:cubicBezTo>
                    <a:pt x="56" y="796"/>
                    <a:pt x="52" y="795"/>
                    <a:pt x="49" y="793"/>
                  </a:cubicBezTo>
                  <a:cubicBezTo>
                    <a:pt x="118" y="767"/>
                    <a:pt x="179" y="731"/>
                    <a:pt x="216" y="665"/>
                  </a:cubicBezTo>
                  <a:cubicBezTo>
                    <a:pt x="237" y="626"/>
                    <a:pt x="249" y="584"/>
                    <a:pt x="256" y="539"/>
                  </a:cubicBezTo>
                  <a:close/>
                  <a:moveTo>
                    <a:pt x="379" y="475"/>
                  </a:moveTo>
                  <a:cubicBezTo>
                    <a:pt x="379" y="468"/>
                    <a:pt x="380" y="463"/>
                    <a:pt x="380" y="459"/>
                  </a:cubicBezTo>
                  <a:cubicBezTo>
                    <a:pt x="380" y="416"/>
                    <a:pt x="380" y="374"/>
                    <a:pt x="380" y="331"/>
                  </a:cubicBezTo>
                  <a:cubicBezTo>
                    <a:pt x="380" y="305"/>
                    <a:pt x="369" y="292"/>
                    <a:pt x="343" y="286"/>
                  </a:cubicBezTo>
                  <a:cubicBezTo>
                    <a:pt x="318" y="280"/>
                    <a:pt x="296" y="292"/>
                    <a:pt x="271" y="293"/>
                  </a:cubicBezTo>
                  <a:cubicBezTo>
                    <a:pt x="271" y="352"/>
                    <a:pt x="271" y="409"/>
                    <a:pt x="271" y="466"/>
                  </a:cubicBezTo>
                  <a:cubicBezTo>
                    <a:pt x="307" y="471"/>
                    <a:pt x="343" y="462"/>
                    <a:pt x="379" y="475"/>
                  </a:cubicBezTo>
                  <a:close/>
                  <a:moveTo>
                    <a:pt x="519" y="293"/>
                  </a:moveTo>
                  <a:cubicBezTo>
                    <a:pt x="500" y="290"/>
                    <a:pt x="483" y="287"/>
                    <a:pt x="467" y="285"/>
                  </a:cubicBezTo>
                  <a:cubicBezTo>
                    <a:pt x="437" y="282"/>
                    <a:pt x="408" y="299"/>
                    <a:pt x="410" y="334"/>
                  </a:cubicBezTo>
                  <a:cubicBezTo>
                    <a:pt x="412" y="373"/>
                    <a:pt x="410" y="411"/>
                    <a:pt x="410" y="450"/>
                  </a:cubicBezTo>
                  <a:cubicBezTo>
                    <a:pt x="410" y="458"/>
                    <a:pt x="410" y="466"/>
                    <a:pt x="410" y="471"/>
                  </a:cubicBezTo>
                  <a:cubicBezTo>
                    <a:pt x="448" y="469"/>
                    <a:pt x="483" y="468"/>
                    <a:pt x="519" y="466"/>
                  </a:cubicBezTo>
                  <a:cubicBezTo>
                    <a:pt x="519" y="408"/>
                    <a:pt x="519" y="351"/>
                    <a:pt x="519" y="293"/>
                  </a:cubicBezTo>
                  <a:close/>
                  <a:moveTo>
                    <a:pt x="558" y="512"/>
                  </a:moveTo>
                  <a:cubicBezTo>
                    <a:pt x="559" y="506"/>
                    <a:pt x="560" y="504"/>
                    <a:pt x="560" y="501"/>
                  </a:cubicBezTo>
                  <a:cubicBezTo>
                    <a:pt x="560" y="439"/>
                    <a:pt x="560" y="377"/>
                    <a:pt x="560" y="315"/>
                  </a:cubicBezTo>
                  <a:cubicBezTo>
                    <a:pt x="560" y="312"/>
                    <a:pt x="560" y="310"/>
                    <a:pt x="559" y="307"/>
                  </a:cubicBezTo>
                  <a:cubicBezTo>
                    <a:pt x="559" y="301"/>
                    <a:pt x="556" y="298"/>
                    <a:pt x="547" y="299"/>
                  </a:cubicBezTo>
                  <a:cubicBezTo>
                    <a:pt x="547" y="364"/>
                    <a:pt x="547" y="429"/>
                    <a:pt x="547" y="496"/>
                  </a:cubicBezTo>
                  <a:cubicBezTo>
                    <a:pt x="520" y="496"/>
                    <a:pt x="495" y="496"/>
                    <a:pt x="470" y="496"/>
                  </a:cubicBezTo>
                  <a:cubicBezTo>
                    <a:pt x="453" y="495"/>
                    <a:pt x="437" y="498"/>
                    <a:pt x="421" y="505"/>
                  </a:cubicBezTo>
                  <a:cubicBezTo>
                    <a:pt x="404" y="513"/>
                    <a:pt x="386" y="512"/>
                    <a:pt x="367" y="505"/>
                  </a:cubicBezTo>
                  <a:cubicBezTo>
                    <a:pt x="354" y="500"/>
                    <a:pt x="339" y="497"/>
                    <a:pt x="325" y="496"/>
                  </a:cubicBezTo>
                  <a:cubicBezTo>
                    <a:pt x="303" y="495"/>
                    <a:pt x="281" y="496"/>
                    <a:pt x="259" y="496"/>
                  </a:cubicBezTo>
                  <a:cubicBezTo>
                    <a:pt x="254" y="496"/>
                    <a:pt x="249" y="495"/>
                    <a:pt x="242" y="494"/>
                  </a:cubicBezTo>
                  <a:cubicBezTo>
                    <a:pt x="242" y="428"/>
                    <a:pt x="242" y="363"/>
                    <a:pt x="242" y="298"/>
                  </a:cubicBezTo>
                  <a:cubicBezTo>
                    <a:pt x="228" y="300"/>
                    <a:pt x="230" y="309"/>
                    <a:pt x="230" y="316"/>
                  </a:cubicBezTo>
                  <a:cubicBezTo>
                    <a:pt x="230" y="377"/>
                    <a:pt x="230" y="438"/>
                    <a:pt x="230" y="498"/>
                  </a:cubicBezTo>
                  <a:cubicBezTo>
                    <a:pt x="230" y="502"/>
                    <a:pt x="231" y="506"/>
                    <a:pt x="232" y="512"/>
                  </a:cubicBezTo>
                  <a:cubicBezTo>
                    <a:pt x="239" y="512"/>
                    <a:pt x="246" y="512"/>
                    <a:pt x="252" y="512"/>
                  </a:cubicBezTo>
                  <a:cubicBezTo>
                    <a:pt x="278" y="512"/>
                    <a:pt x="303" y="511"/>
                    <a:pt x="328" y="512"/>
                  </a:cubicBezTo>
                  <a:cubicBezTo>
                    <a:pt x="339" y="512"/>
                    <a:pt x="351" y="515"/>
                    <a:pt x="361" y="519"/>
                  </a:cubicBezTo>
                  <a:cubicBezTo>
                    <a:pt x="384" y="528"/>
                    <a:pt x="406" y="529"/>
                    <a:pt x="428" y="519"/>
                  </a:cubicBezTo>
                  <a:cubicBezTo>
                    <a:pt x="440" y="513"/>
                    <a:pt x="451" y="511"/>
                    <a:pt x="463" y="512"/>
                  </a:cubicBezTo>
                  <a:cubicBezTo>
                    <a:pt x="494" y="512"/>
                    <a:pt x="526" y="512"/>
                    <a:pt x="558" y="512"/>
                  </a:cubicBezTo>
                  <a:close/>
                  <a:moveTo>
                    <a:pt x="81" y="455"/>
                  </a:moveTo>
                  <a:cubicBezTo>
                    <a:pt x="86" y="462"/>
                    <a:pt x="91" y="472"/>
                    <a:pt x="97" y="480"/>
                  </a:cubicBezTo>
                  <a:cubicBezTo>
                    <a:pt x="104" y="489"/>
                    <a:pt x="117" y="493"/>
                    <a:pt x="125" y="487"/>
                  </a:cubicBezTo>
                  <a:cubicBezTo>
                    <a:pt x="138" y="477"/>
                    <a:pt x="151" y="479"/>
                    <a:pt x="165" y="478"/>
                  </a:cubicBezTo>
                  <a:cubicBezTo>
                    <a:pt x="173" y="478"/>
                    <a:pt x="182" y="478"/>
                    <a:pt x="190" y="478"/>
                  </a:cubicBezTo>
                  <a:cubicBezTo>
                    <a:pt x="190" y="463"/>
                    <a:pt x="190" y="450"/>
                    <a:pt x="190" y="438"/>
                  </a:cubicBezTo>
                  <a:cubicBezTo>
                    <a:pt x="188" y="437"/>
                    <a:pt x="186" y="436"/>
                    <a:pt x="185" y="436"/>
                  </a:cubicBezTo>
                  <a:cubicBezTo>
                    <a:pt x="176" y="436"/>
                    <a:pt x="167" y="436"/>
                    <a:pt x="157" y="436"/>
                  </a:cubicBezTo>
                  <a:cubicBezTo>
                    <a:pt x="147" y="435"/>
                    <a:pt x="137" y="436"/>
                    <a:pt x="129" y="427"/>
                  </a:cubicBezTo>
                  <a:cubicBezTo>
                    <a:pt x="119" y="417"/>
                    <a:pt x="103" y="422"/>
                    <a:pt x="95" y="434"/>
                  </a:cubicBezTo>
                  <a:cubicBezTo>
                    <a:pt x="91" y="441"/>
                    <a:pt x="86" y="448"/>
                    <a:pt x="81" y="455"/>
                  </a:cubicBezTo>
                  <a:close/>
                  <a:moveTo>
                    <a:pt x="190" y="360"/>
                  </a:moveTo>
                  <a:cubicBezTo>
                    <a:pt x="190" y="345"/>
                    <a:pt x="190" y="333"/>
                    <a:pt x="190" y="320"/>
                  </a:cubicBezTo>
                  <a:cubicBezTo>
                    <a:pt x="178" y="320"/>
                    <a:pt x="169" y="320"/>
                    <a:pt x="159" y="320"/>
                  </a:cubicBezTo>
                  <a:cubicBezTo>
                    <a:pt x="148" y="320"/>
                    <a:pt x="137" y="320"/>
                    <a:pt x="128" y="310"/>
                  </a:cubicBezTo>
                  <a:cubicBezTo>
                    <a:pt x="121" y="302"/>
                    <a:pt x="104" y="305"/>
                    <a:pt x="98" y="314"/>
                  </a:cubicBezTo>
                  <a:cubicBezTo>
                    <a:pt x="91" y="322"/>
                    <a:pt x="86" y="332"/>
                    <a:pt x="81" y="339"/>
                  </a:cubicBezTo>
                  <a:cubicBezTo>
                    <a:pt x="85" y="346"/>
                    <a:pt x="90" y="352"/>
                    <a:pt x="93" y="358"/>
                  </a:cubicBezTo>
                  <a:cubicBezTo>
                    <a:pt x="101" y="373"/>
                    <a:pt x="117" y="378"/>
                    <a:pt x="130" y="368"/>
                  </a:cubicBezTo>
                  <a:cubicBezTo>
                    <a:pt x="139" y="360"/>
                    <a:pt x="148" y="360"/>
                    <a:pt x="159" y="360"/>
                  </a:cubicBezTo>
                  <a:cubicBezTo>
                    <a:pt x="169" y="360"/>
                    <a:pt x="179" y="360"/>
                    <a:pt x="190" y="360"/>
                  </a:cubicBezTo>
                  <a:close/>
                  <a:moveTo>
                    <a:pt x="597" y="436"/>
                  </a:moveTo>
                  <a:cubicBezTo>
                    <a:pt x="597" y="451"/>
                    <a:pt x="597" y="464"/>
                    <a:pt x="597" y="478"/>
                  </a:cubicBezTo>
                  <a:cubicBezTo>
                    <a:pt x="618" y="478"/>
                    <a:pt x="638" y="479"/>
                    <a:pt x="658" y="478"/>
                  </a:cubicBezTo>
                  <a:cubicBezTo>
                    <a:pt x="667" y="478"/>
                    <a:pt x="677" y="477"/>
                    <a:pt x="685" y="475"/>
                  </a:cubicBezTo>
                  <a:cubicBezTo>
                    <a:pt x="695" y="472"/>
                    <a:pt x="698" y="464"/>
                    <a:pt x="698" y="455"/>
                  </a:cubicBezTo>
                  <a:cubicBezTo>
                    <a:pt x="698" y="446"/>
                    <a:pt x="694" y="441"/>
                    <a:pt x="686" y="439"/>
                  </a:cubicBezTo>
                  <a:cubicBezTo>
                    <a:pt x="681" y="438"/>
                    <a:pt x="677" y="436"/>
                    <a:pt x="672" y="436"/>
                  </a:cubicBezTo>
                  <a:cubicBezTo>
                    <a:pt x="648" y="436"/>
                    <a:pt x="623" y="436"/>
                    <a:pt x="597" y="436"/>
                  </a:cubicBezTo>
                  <a:close/>
                  <a:moveTo>
                    <a:pt x="597" y="320"/>
                  </a:moveTo>
                  <a:cubicBezTo>
                    <a:pt x="597" y="334"/>
                    <a:pt x="597" y="346"/>
                    <a:pt x="597" y="359"/>
                  </a:cubicBezTo>
                  <a:cubicBezTo>
                    <a:pt x="626" y="359"/>
                    <a:pt x="653" y="360"/>
                    <a:pt x="681" y="359"/>
                  </a:cubicBezTo>
                  <a:cubicBezTo>
                    <a:pt x="691" y="359"/>
                    <a:pt x="696" y="352"/>
                    <a:pt x="698" y="343"/>
                  </a:cubicBezTo>
                  <a:cubicBezTo>
                    <a:pt x="700" y="330"/>
                    <a:pt x="692" y="321"/>
                    <a:pt x="677" y="320"/>
                  </a:cubicBezTo>
                  <a:cubicBezTo>
                    <a:pt x="651" y="319"/>
                    <a:pt x="625" y="320"/>
                    <a:pt x="597" y="3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76">
              <a:extLst>
                <a:ext uri="{FF2B5EF4-FFF2-40B4-BE49-F238E27FC236}">
                  <a16:creationId xmlns:a16="http://schemas.microsoft.com/office/drawing/2014/main" id="{AE704654-30EC-4364-A838-E639AEA1E85C}"/>
                </a:ext>
              </a:extLst>
            </p:cNvPr>
            <p:cNvSpPr>
              <a:spLocks/>
            </p:cNvSpPr>
            <p:nvPr userDrawn="1"/>
          </p:nvSpPr>
          <p:spPr bwMode="auto">
            <a:xfrm>
              <a:off x="3781535" y="3181156"/>
              <a:ext cx="12428" cy="15818"/>
            </a:xfrm>
            <a:custGeom>
              <a:avLst/>
              <a:gdLst>
                <a:gd name="T0" fmla="*/ 22 w 22"/>
                <a:gd name="T1" fmla="*/ 28 h 28"/>
                <a:gd name="T2" fmla="*/ 0 w 22"/>
                <a:gd name="T3" fmla="*/ 28 h 28"/>
                <a:gd name="T4" fmla="*/ 10 w 22"/>
                <a:gd name="T5" fmla="*/ 0 h 28"/>
                <a:gd name="T6" fmla="*/ 22 w 22"/>
                <a:gd name="T7" fmla="*/ 28 h 28"/>
              </a:gdLst>
              <a:ahLst/>
              <a:cxnLst>
                <a:cxn ang="0">
                  <a:pos x="T0" y="T1"/>
                </a:cxn>
                <a:cxn ang="0">
                  <a:pos x="T2" y="T3"/>
                </a:cxn>
                <a:cxn ang="0">
                  <a:pos x="T4" y="T5"/>
                </a:cxn>
                <a:cxn ang="0">
                  <a:pos x="T6" y="T7"/>
                </a:cxn>
              </a:cxnLst>
              <a:rect l="0" t="0" r="r" b="b"/>
              <a:pathLst>
                <a:path w="22" h="28">
                  <a:moveTo>
                    <a:pt x="22" y="28"/>
                  </a:moveTo>
                  <a:cubicBezTo>
                    <a:pt x="14" y="28"/>
                    <a:pt x="9" y="28"/>
                    <a:pt x="0" y="28"/>
                  </a:cubicBezTo>
                  <a:cubicBezTo>
                    <a:pt x="3" y="19"/>
                    <a:pt x="6" y="12"/>
                    <a:pt x="10" y="0"/>
                  </a:cubicBezTo>
                  <a:cubicBezTo>
                    <a:pt x="15" y="11"/>
                    <a:pt x="18" y="19"/>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90">
              <a:extLst>
                <a:ext uri="{FF2B5EF4-FFF2-40B4-BE49-F238E27FC236}">
                  <a16:creationId xmlns:a16="http://schemas.microsoft.com/office/drawing/2014/main" id="{C691178F-282B-4F13-86F6-F23CB81C42A4}"/>
                </a:ext>
              </a:extLst>
            </p:cNvPr>
            <p:cNvSpPr>
              <a:spLocks/>
            </p:cNvSpPr>
            <p:nvPr userDrawn="1"/>
          </p:nvSpPr>
          <p:spPr bwMode="auto">
            <a:xfrm>
              <a:off x="3645388" y="2686281"/>
              <a:ext cx="12428" cy="8474"/>
            </a:xfrm>
            <a:custGeom>
              <a:avLst/>
              <a:gdLst>
                <a:gd name="T0" fmla="*/ 22 w 22"/>
                <a:gd name="T1" fmla="*/ 0 h 15"/>
                <a:gd name="T2" fmla="*/ 0 w 22"/>
                <a:gd name="T3" fmla="*/ 1 h 15"/>
                <a:gd name="T4" fmla="*/ 22 w 22"/>
                <a:gd name="T5" fmla="*/ 0 h 15"/>
              </a:gdLst>
              <a:ahLst/>
              <a:cxnLst>
                <a:cxn ang="0">
                  <a:pos x="T0" y="T1"/>
                </a:cxn>
                <a:cxn ang="0">
                  <a:pos x="T2" y="T3"/>
                </a:cxn>
                <a:cxn ang="0">
                  <a:pos x="T4" y="T5"/>
                </a:cxn>
              </a:cxnLst>
              <a:rect l="0" t="0" r="r" b="b"/>
              <a:pathLst>
                <a:path w="22" h="15">
                  <a:moveTo>
                    <a:pt x="22" y="0"/>
                  </a:moveTo>
                  <a:cubicBezTo>
                    <a:pt x="10" y="15"/>
                    <a:pt x="10" y="15"/>
                    <a:pt x="0" y="1"/>
                  </a:cubicBezTo>
                  <a:cubicBezTo>
                    <a:pt x="7" y="0"/>
                    <a:pt x="1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91">
              <a:extLst>
                <a:ext uri="{FF2B5EF4-FFF2-40B4-BE49-F238E27FC236}">
                  <a16:creationId xmlns:a16="http://schemas.microsoft.com/office/drawing/2014/main" id="{24A67E0E-2224-4A67-AB0C-F490A861DF27}"/>
                </a:ext>
              </a:extLst>
            </p:cNvPr>
            <p:cNvSpPr>
              <a:spLocks/>
            </p:cNvSpPr>
            <p:nvPr userDrawn="1"/>
          </p:nvSpPr>
          <p:spPr bwMode="auto">
            <a:xfrm>
              <a:off x="3646518" y="2669898"/>
              <a:ext cx="9604" cy="6779"/>
            </a:xfrm>
            <a:custGeom>
              <a:avLst/>
              <a:gdLst>
                <a:gd name="T0" fmla="*/ 17 w 17"/>
                <a:gd name="T1" fmla="*/ 12 h 12"/>
                <a:gd name="T2" fmla="*/ 0 w 17"/>
                <a:gd name="T3" fmla="*/ 12 h 12"/>
                <a:gd name="T4" fmla="*/ 17 w 17"/>
                <a:gd name="T5" fmla="*/ 12 h 12"/>
              </a:gdLst>
              <a:ahLst/>
              <a:cxnLst>
                <a:cxn ang="0">
                  <a:pos x="T0" y="T1"/>
                </a:cxn>
                <a:cxn ang="0">
                  <a:pos x="T2" y="T3"/>
                </a:cxn>
                <a:cxn ang="0">
                  <a:pos x="T4" y="T5"/>
                </a:cxn>
              </a:cxnLst>
              <a:rect l="0" t="0" r="r" b="b"/>
              <a:pathLst>
                <a:path w="17" h="12">
                  <a:moveTo>
                    <a:pt x="17" y="12"/>
                  </a:moveTo>
                  <a:cubicBezTo>
                    <a:pt x="11" y="12"/>
                    <a:pt x="5" y="12"/>
                    <a:pt x="0" y="12"/>
                  </a:cubicBezTo>
                  <a:cubicBezTo>
                    <a:pt x="7" y="0"/>
                    <a:pt x="7" y="0"/>
                    <a:pt x="1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92">
              <a:extLst>
                <a:ext uri="{FF2B5EF4-FFF2-40B4-BE49-F238E27FC236}">
                  <a16:creationId xmlns:a16="http://schemas.microsoft.com/office/drawing/2014/main" id="{365BF030-4224-4DAD-9336-AAF716A30CA4}"/>
                </a:ext>
              </a:extLst>
            </p:cNvPr>
            <p:cNvSpPr>
              <a:spLocks/>
            </p:cNvSpPr>
            <p:nvPr userDrawn="1"/>
          </p:nvSpPr>
          <p:spPr bwMode="auto">
            <a:xfrm>
              <a:off x="3645388" y="2621315"/>
              <a:ext cx="11299" cy="7909"/>
            </a:xfrm>
            <a:custGeom>
              <a:avLst/>
              <a:gdLst>
                <a:gd name="T0" fmla="*/ 0 w 20"/>
                <a:gd name="T1" fmla="*/ 0 h 14"/>
                <a:gd name="T2" fmla="*/ 20 w 20"/>
                <a:gd name="T3" fmla="*/ 0 h 14"/>
                <a:gd name="T4" fmla="*/ 0 w 20"/>
                <a:gd name="T5" fmla="*/ 0 h 14"/>
              </a:gdLst>
              <a:ahLst/>
              <a:cxnLst>
                <a:cxn ang="0">
                  <a:pos x="T0" y="T1"/>
                </a:cxn>
                <a:cxn ang="0">
                  <a:pos x="T2" y="T3"/>
                </a:cxn>
                <a:cxn ang="0">
                  <a:pos x="T4" y="T5"/>
                </a:cxn>
              </a:cxnLst>
              <a:rect l="0" t="0" r="r" b="b"/>
              <a:pathLst>
                <a:path w="20" h="14">
                  <a:moveTo>
                    <a:pt x="0" y="0"/>
                  </a:moveTo>
                  <a:cubicBezTo>
                    <a:pt x="8" y="0"/>
                    <a:pt x="13" y="0"/>
                    <a:pt x="20" y="0"/>
                  </a:cubicBezTo>
                  <a:cubicBezTo>
                    <a:pt x="11" y="14"/>
                    <a:pt x="1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93">
              <a:extLst>
                <a:ext uri="{FF2B5EF4-FFF2-40B4-BE49-F238E27FC236}">
                  <a16:creationId xmlns:a16="http://schemas.microsoft.com/office/drawing/2014/main" id="{BE261046-C73D-4A00-A641-02077FD47D2C}"/>
                </a:ext>
              </a:extLst>
            </p:cNvPr>
            <p:cNvSpPr>
              <a:spLocks/>
            </p:cNvSpPr>
            <p:nvPr userDrawn="1"/>
          </p:nvSpPr>
          <p:spPr bwMode="auto">
            <a:xfrm>
              <a:off x="3645953" y="2604367"/>
              <a:ext cx="10169" cy="6779"/>
            </a:xfrm>
            <a:custGeom>
              <a:avLst/>
              <a:gdLst>
                <a:gd name="T0" fmla="*/ 18 w 18"/>
                <a:gd name="T1" fmla="*/ 12 h 12"/>
                <a:gd name="T2" fmla="*/ 0 w 18"/>
                <a:gd name="T3" fmla="*/ 12 h 12"/>
                <a:gd name="T4" fmla="*/ 18 w 18"/>
                <a:gd name="T5" fmla="*/ 12 h 12"/>
              </a:gdLst>
              <a:ahLst/>
              <a:cxnLst>
                <a:cxn ang="0">
                  <a:pos x="T0" y="T1"/>
                </a:cxn>
                <a:cxn ang="0">
                  <a:pos x="T2" y="T3"/>
                </a:cxn>
                <a:cxn ang="0">
                  <a:pos x="T4" y="T5"/>
                </a:cxn>
              </a:cxnLst>
              <a:rect l="0" t="0" r="r" b="b"/>
              <a:pathLst>
                <a:path w="18" h="12">
                  <a:moveTo>
                    <a:pt x="18" y="12"/>
                  </a:moveTo>
                  <a:cubicBezTo>
                    <a:pt x="12" y="12"/>
                    <a:pt x="6" y="12"/>
                    <a:pt x="0" y="12"/>
                  </a:cubicBezTo>
                  <a:cubicBezTo>
                    <a:pt x="9" y="0"/>
                    <a:pt x="9" y="0"/>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1" name="平行四边形 140">
            <a:extLst>
              <a:ext uri="{FF2B5EF4-FFF2-40B4-BE49-F238E27FC236}">
                <a16:creationId xmlns:a16="http://schemas.microsoft.com/office/drawing/2014/main" id="{837328FC-90A0-4552-BE39-C79E4CE9E0E6}"/>
              </a:ext>
            </a:extLst>
          </p:cNvPr>
          <p:cNvSpPr/>
          <p:nvPr userDrawn="1"/>
        </p:nvSpPr>
        <p:spPr>
          <a:xfrm>
            <a:off x="666413" y="922868"/>
            <a:ext cx="2091039" cy="105832"/>
          </a:xfrm>
          <a:prstGeom prst="parallelogram">
            <a:avLst>
              <a:gd name="adj" fmla="val 255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标题 70">
            <a:extLst>
              <a:ext uri="{FF2B5EF4-FFF2-40B4-BE49-F238E27FC236}">
                <a16:creationId xmlns:a16="http://schemas.microsoft.com/office/drawing/2014/main" id="{86752A04-C49B-4C93-8D24-CBE38C989F9A}"/>
              </a:ext>
            </a:extLst>
          </p:cNvPr>
          <p:cNvSpPr>
            <a:spLocks noGrp="1"/>
          </p:cNvSpPr>
          <p:nvPr>
            <p:ph type="title" hasCustomPrompt="1"/>
          </p:nvPr>
        </p:nvSpPr>
        <p:spPr>
          <a:xfrm>
            <a:off x="666413" y="-91283"/>
            <a:ext cx="10515600" cy="1325563"/>
          </a:xfrm>
        </p:spPr>
        <p:txBody>
          <a:bodyPr lIns="0">
            <a:normAutofit/>
          </a:bodyPr>
          <a:lstStyle>
            <a:lvl1pPr>
              <a:defRPr sz="3600" b="1" i="1">
                <a:solidFill>
                  <a:schemeClr val="accent1"/>
                </a:solidFill>
                <a:latin typeface="+mj-ea"/>
                <a:ea typeface="+mj-ea"/>
              </a:defRPr>
            </a:lvl1pPr>
          </a:lstStyle>
          <a:p>
            <a:r>
              <a:rPr lang="en-US" altLang="zh-CN"/>
              <a:t>TEXT YOUR POINT HERE</a:t>
            </a:r>
            <a:endParaRPr lang="zh-CN" altLang="en-US"/>
          </a:p>
        </p:txBody>
      </p:sp>
    </p:spTree>
    <p:extLst>
      <p:ext uri="{BB962C8B-B14F-4D97-AF65-F5344CB8AC3E}">
        <p14:creationId xmlns:p14="http://schemas.microsoft.com/office/powerpoint/2010/main" val="1319353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
        <p:nvSpPr>
          <p:cNvPr id="9" name="图片占位符 8">
            <a:extLst>
              <a:ext uri="{FF2B5EF4-FFF2-40B4-BE49-F238E27FC236}">
                <a16:creationId xmlns:a16="http://schemas.microsoft.com/office/drawing/2014/main" id="{53C2AB9D-335C-4E5A-97CF-81F123F4ED21}"/>
              </a:ext>
            </a:extLst>
          </p:cNvPr>
          <p:cNvSpPr>
            <a:spLocks noGrp="1"/>
          </p:cNvSpPr>
          <p:nvPr>
            <p:ph type="pic" sz="quarter" idx="13" hasCustomPrompt="1"/>
          </p:nvPr>
        </p:nvSpPr>
        <p:spPr>
          <a:xfrm>
            <a:off x="1075265" y="1953681"/>
            <a:ext cx="4461525" cy="3627543"/>
          </a:xfrm>
          <a:prstGeom prst="parallelogram">
            <a:avLst/>
          </a:prstGeom>
        </p:spPr>
        <p:txBody>
          <a:bodyPr>
            <a:normAutofit/>
          </a:bodyPr>
          <a:lstStyle>
            <a:lvl1pPr marL="0" indent="0">
              <a:buNone/>
              <a:defRPr sz="2000"/>
            </a:lvl1pPr>
          </a:lstStyle>
          <a:p>
            <a:r>
              <a:rPr lang="en-US" altLang="zh-CN"/>
              <a:t>Famous people’s profile photo</a:t>
            </a:r>
            <a:endParaRPr lang="zh-CN" altLang="en-US"/>
          </a:p>
        </p:txBody>
      </p:sp>
      <p:cxnSp>
        <p:nvCxnSpPr>
          <p:cNvPr id="10" name="直接连接符 9">
            <a:extLst>
              <a:ext uri="{FF2B5EF4-FFF2-40B4-BE49-F238E27FC236}">
                <a16:creationId xmlns:a16="http://schemas.microsoft.com/office/drawing/2014/main" id="{77633DA2-C1EC-4ACE-B4A5-5246EBBBA004}"/>
              </a:ext>
            </a:extLst>
          </p:cNvPr>
          <p:cNvCxnSpPr>
            <a:cxnSpLocks/>
          </p:cNvCxnSpPr>
          <p:nvPr userDrawn="1"/>
        </p:nvCxnSpPr>
        <p:spPr>
          <a:xfrm>
            <a:off x="787400" y="925162"/>
            <a:ext cx="107324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440BD391-FCB4-40C1-A12E-D12D9FFDD526}"/>
              </a:ext>
            </a:extLst>
          </p:cNvPr>
          <p:cNvGrpSpPr/>
          <p:nvPr userDrawn="1"/>
        </p:nvGrpSpPr>
        <p:grpSpPr>
          <a:xfrm>
            <a:off x="9423400" y="188992"/>
            <a:ext cx="2095500" cy="593829"/>
            <a:chOff x="3403600" y="2336027"/>
            <a:chExt cx="3253406" cy="921959"/>
          </a:xfrm>
          <a:solidFill>
            <a:srgbClr val="51247A"/>
          </a:solidFill>
        </p:grpSpPr>
        <p:sp>
          <p:nvSpPr>
            <p:cNvPr id="12" name="Freeform 6">
              <a:extLst>
                <a:ext uri="{FF2B5EF4-FFF2-40B4-BE49-F238E27FC236}">
                  <a16:creationId xmlns:a16="http://schemas.microsoft.com/office/drawing/2014/main" id="{ABF68D34-0AEA-4DCA-A164-7396FA7D840E}"/>
                </a:ext>
              </a:extLst>
            </p:cNvPr>
            <p:cNvSpPr>
              <a:spLocks noEditPoints="1"/>
            </p:cNvSpPr>
            <p:nvPr userDrawn="1"/>
          </p:nvSpPr>
          <p:spPr bwMode="auto">
            <a:xfrm>
              <a:off x="6470015" y="2766500"/>
              <a:ext cx="186991" cy="192075"/>
            </a:xfrm>
            <a:custGeom>
              <a:avLst/>
              <a:gdLst>
                <a:gd name="T0" fmla="*/ 330 w 330"/>
                <a:gd name="T1" fmla="*/ 194 h 340"/>
                <a:gd name="T2" fmla="*/ 321 w 330"/>
                <a:gd name="T3" fmla="*/ 228 h 340"/>
                <a:gd name="T4" fmla="*/ 172 w 330"/>
                <a:gd name="T5" fmla="*/ 337 h 340"/>
                <a:gd name="T6" fmla="*/ 14 w 330"/>
                <a:gd name="T7" fmla="*/ 337 h 340"/>
                <a:gd name="T8" fmla="*/ 0 w 330"/>
                <a:gd name="T9" fmla="*/ 334 h 340"/>
                <a:gd name="T10" fmla="*/ 11 w 330"/>
                <a:gd name="T11" fmla="*/ 326 h 340"/>
                <a:gd name="T12" fmla="*/ 35 w 330"/>
                <a:gd name="T13" fmla="*/ 296 h 340"/>
                <a:gd name="T14" fmla="*/ 35 w 330"/>
                <a:gd name="T15" fmla="*/ 288 h 340"/>
                <a:gd name="T16" fmla="*/ 35 w 330"/>
                <a:gd name="T17" fmla="*/ 50 h 340"/>
                <a:gd name="T18" fmla="*/ 34 w 330"/>
                <a:gd name="T19" fmla="*/ 38 h 340"/>
                <a:gd name="T20" fmla="*/ 15 w 330"/>
                <a:gd name="T21" fmla="*/ 13 h 340"/>
                <a:gd name="T22" fmla="*/ 0 w 330"/>
                <a:gd name="T23" fmla="*/ 6 h 340"/>
                <a:gd name="T24" fmla="*/ 13 w 330"/>
                <a:gd name="T25" fmla="*/ 2 h 340"/>
                <a:gd name="T26" fmla="*/ 167 w 330"/>
                <a:gd name="T27" fmla="*/ 2 h 340"/>
                <a:gd name="T28" fmla="*/ 275 w 330"/>
                <a:gd name="T29" fmla="*/ 38 h 340"/>
                <a:gd name="T30" fmla="*/ 327 w 330"/>
                <a:gd name="T31" fmla="*/ 125 h 340"/>
                <a:gd name="T32" fmla="*/ 330 w 330"/>
                <a:gd name="T33" fmla="*/ 134 h 340"/>
                <a:gd name="T34" fmla="*/ 330 w 330"/>
                <a:gd name="T35" fmla="*/ 194 h 340"/>
                <a:gd name="T36" fmla="*/ 100 w 330"/>
                <a:gd name="T37" fmla="*/ 27 h 340"/>
                <a:gd name="T38" fmla="*/ 100 w 330"/>
                <a:gd name="T39" fmla="*/ 308 h 340"/>
                <a:gd name="T40" fmla="*/ 111 w 330"/>
                <a:gd name="T41" fmla="*/ 312 h 340"/>
                <a:gd name="T42" fmla="*/ 218 w 330"/>
                <a:gd name="T43" fmla="*/ 291 h 340"/>
                <a:gd name="T44" fmla="*/ 275 w 330"/>
                <a:gd name="T45" fmla="*/ 206 h 340"/>
                <a:gd name="T46" fmla="*/ 254 w 330"/>
                <a:gd name="T47" fmla="*/ 77 h 340"/>
                <a:gd name="T48" fmla="*/ 104 w 330"/>
                <a:gd name="T49" fmla="*/ 24 h 340"/>
                <a:gd name="T50" fmla="*/ 100 w 330"/>
                <a:gd name="T51" fmla="*/ 2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0" h="340">
                  <a:moveTo>
                    <a:pt x="330" y="194"/>
                  </a:moveTo>
                  <a:cubicBezTo>
                    <a:pt x="327" y="205"/>
                    <a:pt x="325" y="217"/>
                    <a:pt x="321" y="228"/>
                  </a:cubicBezTo>
                  <a:cubicBezTo>
                    <a:pt x="294" y="296"/>
                    <a:pt x="242" y="332"/>
                    <a:pt x="172" y="337"/>
                  </a:cubicBezTo>
                  <a:cubicBezTo>
                    <a:pt x="119" y="340"/>
                    <a:pt x="67" y="337"/>
                    <a:pt x="14" y="337"/>
                  </a:cubicBezTo>
                  <a:cubicBezTo>
                    <a:pt x="10" y="337"/>
                    <a:pt x="7" y="335"/>
                    <a:pt x="0" y="334"/>
                  </a:cubicBezTo>
                  <a:cubicBezTo>
                    <a:pt x="6" y="330"/>
                    <a:pt x="8" y="327"/>
                    <a:pt x="11" y="326"/>
                  </a:cubicBezTo>
                  <a:cubicBezTo>
                    <a:pt x="28" y="320"/>
                    <a:pt x="33" y="314"/>
                    <a:pt x="35" y="296"/>
                  </a:cubicBezTo>
                  <a:cubicBezTo>
                    <a:pt x="35" y="293"/>
                    <a:pt x="35" y="291"/>
                    <a:pt x="35" y="288"/>
                  </a:cubicBezTo>
                  <a:cubicBezTo>
                    <a:pt x="35" y="209"/>
                    <a:pt x="35" y="129"/>
                    <a:pt x="35" y="50"/>
                  </a:cubicBezTo>
                  <a:cubicBezTo>
                    <a:pt x="35" y="46"/>
                    <a:pt x="35" y="42"/>
                    <a:pt x="34" y="38"/>
                  </a:cubicBezTo>
                  <a:cubicBezTo>
                    <a:pt x="32" y="26"/>
                    <a:pt x="28" y="17"/>
                    <a:pt x="15" y="13"/>
                  </a:cubicBezTo>
                  <a:cubicBezTo>
                    <a:pt x="11" y="12"/>
                    <a:pt x="7" y="9"/>
                    <a:pt x="0" y="6"/>
                  </a:cubicBezTo>
                  <a:cubicBezTo>
                    <a:pt x="6" y="4"/>
                    <a:pt x="10" y="2"/>
                    <a:pt x="13" y="2"/>
                  </a:cubicBezTo>
                  <a:cubicBezTo>
                    <a:pt x="64" y="1"/>
                    <a:pt x="116" y="0"/>
                    <a:pt x="167" y="2"/>
                  </a:cubicBezTo>
                  <a:cubicBezTo>
                    <a:pt x="206" y="3"/>
                    <a:pt x="243" y="13"/>
                    <a:pt x="275" y="38"/>
                  </a:cubicBezTo>
                  <a:cubicBezTo>
                    <a:pt x="303" y="61"/>
                    <a:pt x="321" y="89"/>
                    <a:pt x="327" y="125"/>
                  </a:cubicBezTo>
                  <a:cubicBezTo>
                    <a:pt x="327" y="128"/>
                    <a:pt x="329" y="131"/>
                    <a:pt x="330" y="134"/>
                  </a:cubicBezTo>
                  <a:cubicBezTo>
                    <a:pt x="330" y="154"/>
                    <a:pt x="330" y="174"/>
                    <a:pt x="330" y="194"/>
                  </a:cubicBezTo>
                  <a:close/>
                  <a:moveTo>
                    <a:pt x="100" y="27"/>
                  </a:moveTo>
                  <a:cubicBezTo>
                    <a:pt x="100" y="120"/>
                    <a:pt x="100" y="214"/>
                    <a:pt x="100" y="308"/>
                  </a:cubicBezTo>
                  <a:cubicBezTo>
                    <a:pt x="104" y="310"/>
                    <a:pt x="107" y="312"/>
                    <a:pt x="111" y="312"/>
                  </a:cubicBezTo>
                  <a:cubicBezTo>
                    <a:pt x="149" y="316"/>
                    <a:pt x="185" y="311"/>
                    <a:pt x="218" y="291"/>
                  </a:cubicBezTo>
                  <a:cubicBezTo>
                    <a:pt x="251" y="272"/>
                    <a:pt x="268" y="242"/>
                    <a:pt x="275" y="206"/>
                  </a:cubicBezTo>
                  <a:cubicBezTo>
                    <a:pt x="284" y="160"/>
                    <a:pt x="279" y="117"/>
                    <a:pt x="254" y="77"/>
                  </a:cubicBezTo>
                  <a:cubicBezTo>
                    <a:pt x="223" y="29"/>
                    <a:pt x="162" y="13"/>
                    <a:pt x="104" y="24"/>
                  </a:cubicBezTo>
                  <a:cubicBezTo>
                    <a:pt x="102" y="24"/>
                    <a:pt x="101" y="26"/>
                    <a:pt x="10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7">
              <a:extLst>
                <a:ext uri="{FF2B5EF4-FFF2-40B4-BE49-F238E27FC236}">
                  <a16:creationId xmlns:a16="http://schemas.microsoft.com/office/drawing/2014/main" id="{0F547D2B-8F5E-4BAD-AE89-22BD7446A8E7}"/>
                </a:ext>
              </a:extLst>
            </p:cNvPr>
            <p:cNvSpPr>
              <a:spLocks/>
            </p:cNvSpPr>
            <p:nvPr userDrawn="1"/>
          </p:nvSpPr>
          <p:spPr bwMode="auto">
            <a:xfrm>
              <a:off x="6472840" y="2413422"/>
              <a:ext cx="184166" cy="193770"/>
            </a:xfrm>
            <a:custGeom>
              <a:avLst/>
              <a:gdLst>
                <a:gd name="T0" fmla="*/ 325 w 325"/>
                <a:gd name="T1" fmla="*/ 14 h 342"/>
                <a:gd name="T2" fmla="*/ 284 w 325"/>
                <a:gd name="T3" fmla="*/ 49 h 342"/>
                <a:gd name="T4" fmla="*/ 203 w 325"/>
                <a:gd name="T5" fmla="*/ 187 h 342"/>
                <a:gd name="T6" fmla="*/ 198 w 325"/>
                <a:gd name="T7" fmla="*/ 210 h 342"/>
                <a:gd name="T8" fmla="*/ 198 w 325"/>
                <a:gd name="T9" fmla="*/ 288 h 342"/>
                <a:gd name="T10" fmla="*/ 233 w 325"/>
                <a:gd name="T11" fmla="*/ 333 h 342"/>
                <a:gd name="T12" fmla="*/ 226 w 325"/>
                <a:gd name="T13" fmla="*/ 341 h 342"/>
                <a:gd name="T14" fmla="*/ 216 w 325"/>
                <a:gd name="T15" fmla="*/ 341 h 342"/>
                <a:gd name="T16" fmla="*/ 106 w 325"/>
                <a:gd name="T17" fmla="*/ 341 h 342"/>
                <a:gd name="T18" fmla="*/ 114 w 325"/>
                <a:gd name="T19" fmla="*/ 330 h 342"/>
                <a:gd name="T20" fmla="*/ 140 w 325"/>
                <a:gd name="T21" fmla="*/ 294 h 342"/>
                <a:gd name="T22" fmla="*/ 140 w 325"/>
                <a:gd name="T23" fmla="*/ 212 h 342"/>
                <a:gd name="T24" fmla="*/ 133 w 325"/>
                <a:gd name="T25" fmla="*/ 188 h 342"/>
                <a:gd name="T26" fmla="*/ 36 w 325"/>
                <a:gd name="T27" fmla="*/ 39 h 342"/>
                <a:gd name="T28" fmla="*/ 10 w 325"/>
                <a:gd name="T29" fmla="*/ 16 h 342"/>
                <a:gd name="T30" fmla="*/ 0 w 325"/>
                <a:gd name="T31" fmla="*/ 7 h 342"/>
                <a:gd name="T32" fmla="*/ 115 w 325"/>
                <a:gd name="T33" fmla="*/ 3 h 342"/>
                <a:gd name="T34" fmla="*/ 122 w 325"/>
                <a:gd name="T35" fmla="*/ 6 h 342"/>
                <a:gd name="T36" fmla="*/ 124 w 325"/>
                <a:gd name="T37" fmla="*/ 11 h 342"/>
                <a:gd name="T38" fmla="*/ 113 w 325"/>
                <a:gd name="T39" fmla="*/ 53 h 342"/>
                <a:gd name="T40" fmla="*/ 174 w 325"/>
                <a:gd name="T41" fmla="*/ 147 h 342"/>
                <a:gd name="T42" fmla="*/ 187 w 325"/>
                <a:gd name="T43" fmla="*/ 164 h 342"/>
                <a:gd name="T44" fmla="*/ 260 w 325"/>
                <a:gd name="T45" fmla="*/ 40 h 342"/>
                <a:gd name="T46" fmla="*/ 251 w 325"/>
                <a:gd name="T47" fmla="*/ 15 h 342"/>
                <a:gd name="T48" fmla="*/ 242 w 325"/>
                <a:gd name="T49" fmla="*/ 12 h 342"/>
                <a:gd name="T50" fmla="*/ 255 w 325"/>
                <a:gd name="T51" fmla="*/ 3 h 342"/>
                <a:gd name="T52" fmla="*/ 325 w 325"/>
                <a:gd name="T53" fmla="*/ 2 h 342"/>
                <a:gd name="T54" fmla="*/ 325 w 325"/>
                <a:gd name="T55" fmla="*/ 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 h="342">
                  <a:moveTo>
                    <a:pt x="325" y="14"/>
                  </a:moveTo>
                  <a:cubicBezTo>
                    <a:pt x="306" y="19"/>
                    <a:pt x="294" y="33"/>
                    <a:pt x="284" y="49"/>
                  </a:cubicBezTo>
                  <a:cubicBezTo>
                    <a:pt x="257" y="95"/>
                    <a:pt x="230" y="141"/>
                    <a:pt x="203" y="187"/>
                  </a:cubicBezTo>
                  <a:cubicBezTo>
                    <a:pt x="200" y="194"/>
                    <a:pt x="198" y="202"/>
                    <a:pt x="198" y="210"/>
                  </a:cubicBezTo>
                  <a:cubicBezTo>
                    <a:pt x="197" y="236"/>
                    <a:pt x="198" y="262"/>
                    <a:pt x="198" y="288"/>
                  </a:cubicBezTo>
                  <a:cubicBezTo>
                    <a:pt x="198" y="319"/>
                    <a:pt x="201" y="324"/>
                    <a:pt x="233" y="333"/>
                  </a:cubicBezTo>
                  <a:cubicBezTo>
                    <a:pt x="230" y="336"/>
                    <a:pt x="229" y="339"/>
                    <a:pt x="226" y="341"/>
                  </a:cubicBezTo>
                  <a:cubicBezTo>
                    <a:pt x="224" y="342"/>
                    <a:pt x="220" y="341"/>
                    <a:pt x="216" y="341"/>
                  </a:cubicBezTo>
                  <a:cubicBezTo>
                    <a:pt x="181" y="341"/>
                    <a:pt x="146" y="341"/>
                    <a:pt x="106" y="341"/>
                  </a:cubicBezTo>
                  <a:cubicBezTo>
                    <a:pt x="110" y="335"/>
                    <a:pt x="112" y="331"/>
                    <a:pt x="114" y="330"/>
                  </a:cubicBezTo>
                  <a:cubicBezTo>
                    <a:pt x="137" y="321"/>
                    <a:pt x="140" y="317"/>
                    <a:pt x="140" y="294"/>
                  </a:cubicBezTo>
                  <a:cubicBezTo>
                    <a:pt x="141" y="266"/>
                    <a:pt x="141" y="239"/>
                    <a:pt x="140" y="212"/>
                  </a:cubicBezTo>
                  <a:cubicBezTo>
                    <a:pt x="140" y="204"/>
                    <a:pt x="137" y="195"/>
                    <a:pt x="133" y="188"/>
                  </a:cubicBezTo>
                  <a:cubicBezTo>
                    <a:pt x="101" y="138"/>
                    <a:pt x="68" y="89"/>
                    <a:pt x="36" y="39"/>
                  </a:cubicBezTo>
                  <a:cubicBezTo>
                    <a:pt x="29" y="29"/>
                    <a:pt x="22" y="20"/>
                    <a:pt x="10" y="16"/>
                  </a:cubicBezTo>
                  <a:cubicBezTo>
                    <a:pt x="6" y="15"/>
                    <a:pt x="4" y="11"/>
                    <a:pt x="0" y="7"/>
                  </a:cubicBezTo>
                  <a:cubicBezTo>
                    <a:pt x="14" y="3"/>
                    <a:pt x="92" y="0"/>
                    <a:pt x="115" y="3"/>
                  </a:cubicBezTo>
                  <a:cubicBezTo>
                    <a:pt x="118" y="3"/>
                    <a:pt x="120" y="4"/>
                    <a:pt x="122" y="6"/>
                  </a:cubicBezTo>
                  <a:cubicBezTo>
                    <a:pt x="124" y="6"/>
                    <a:pt x="123" y="9"/>
                    <a:pt x="124" y="11"/>
                  </a:cubicBezTo>
                  <a:cubicBezTo>
                    <a:pt x="96" y="24"/>
                    <a:pt x="95" y="27"/>
                    <a:pt x="113" y="53"/>
                  </a:cubicBezTo>
                  <a:cubicBezTo>
                    <a:pt x="133" y="84"/>
                    <a:pt x="154" y="116"/>
                    <a:pt x="174" y="147"/>
                  </a:cubicBezTo>
                  <a:cubicBezTo>
                    <a:pt x="178" y="152"/>
                    <a:pt x="182" y="157"/>
                    <a:pt x="187" y="164"/>
                  </a:cubicBezTo>
                  <a:cubicBezTo>
                    <a:pt x="212" y="121"/>
                    <a:pt x="236" y="80"/>
                    <a:pt x="260" y="40"/>
                  </a:cubicBezTo>
                  <a:cubicBezTo>
                    <a:pt x="267" y="27"/>
                    <a:pt x="264" y="21"/>
                    <a:pt x="251" y="15"/>
                  </a:cubicBezTo>
                  <a:cubicBezTo>
                    <a:pt x="248" y="14"/>
                    <a:pt x="245" y="13"/>
                    <a:pt x="242" y="12"/>
                  </a:cubicBezTo>
                  <a:cubicBezTo>
                    <a:pt x="242" y="1"/>
                    <a:pt x="250" y="3"/>
                    <a:pt x="255" y="3"/>
                  </a:cubicBezTo>
                  <a:cubicBezTo>
                    <a:pt x="278" y="2"/>
                    <a:pt x="302" y="2"/>
                    <a:pt x="325" y="2"/>
                  </a:cubicBezTo>
                  <a:cubicBezTo>
                    <a:pt x="325" y="6"/>
                    <a:pt x="325" y="10"/>
                    <a:pt x="3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8">
              <a:extLst>
                <a:ext uri="{FF2B5EF4-FFF2-40B4-BE49-F238E27FC236}">
                  <a16:creationId xmlns:a16="http://schemas.microsoft.com/office/drawing/2014/main" id="{505A5A3C-C103-4FDB-8745-01BF0079D8E1}"/>
                </a:ext>
              </a:extLst>
            </p:cNvPr>
            <p:cNvSpPr>
              <a:spLocks noEditPoints="1"/>
            </p:cNvSpPr>
            <p:nvPr userDrawn="1"/>
          </p:nvSpPr>
          <p:spPr bwMode="auto">
            <a:xfrm>
              <a:off x="3403600" y="2872142"/>
              <a:ext cx="808409" cy="385844"/>
            </a:xfrm>
            <a:custGeom>
              <a:avLst/>
              <a:gdLst>
                <a:gd name="T0" fmla="*/ 319 w 1428"/>
                <a:gd name="T1" fmla="*/ 515 h 682"/>
                <a:gd name="T2" fmla="*/ 162 w 1428"/>
                <a:gd name="T3" fmla="*/ 418 h 682"/>
                <a:gd name="T4" fmla="*/ 141 w 1428"/>
                <a:gd name="T5" fmla="*/ 334 h 682"/>
                <a:gd name="T6" fmla="*/ 16 w 1428"/>
                <a:gd name="T7" fmla="*/ 221 h 682"/>
                <a:gd name="T8" fmla="*/ 1 w 1428"/>
                <a:gd name="T9" fmla="*/ 25 h 682"/>
                <a:gd name="T10" fmla="*/ 17 w 1428"/>
                <a:gd name="T11" fmla="*/ 4 h 682"/>
                <a:gd name="T12" fmla="*/ 169 w 1428"/>
                <a:gd name="T13" fmla="*/ 17 h 682"/>
                <a:gd name="T14" fmla="*/ 317 w 1428"/>
                <a:gd name="T15" fmla="*/ 228 h 682"/>
                <a:gd name="T16" fmla="*/ 652 w 1428"/>
                <a:gd name="T17" fmla="*/ 352 h 682"/>
                <a:gd name="T18" fmla="*/ 774 w 1428"/>
                <a:gd name="T19" fmla="*/ 475 h 682"/>
                <a:gd name="T20" fmla="*/ 812 w 1428"/>
                <a:gd name="T21" fmla="*/ 343 h 682"/>
                <a:gd name="T22" fmla="*/ 1144 w 1428"/>
                <a:gd name="T23" fmla="*/ 198 h 682"/>
                <a:gd name="T24" fmla="*/ 1306 w 1428"/>
                <a:gd name="T25" fmla="*/ 3 h 682"/>
                <a:gd name="T26" fmla="*/ 1426 w 1428"/>
                <a:gd name="T27" fmla="*/ 5 h 682"/>
                <a:gd name="T28" fmla="*/ 1427 w 1428"/>
                <a:gd name="T29" fmla="*/ 191 h 682"/>
                <a:gd name="T30" fmla="*/ 1287 w 1428"/>
                <a:gd name="T31" fmla="*/ 320 h 682"/>
                <a:gd name="T32" fmla="*/ 1255 w 1428"/>
                <a:gd name="T33" fmla="*/ 426 h 682"/>
                <a:gd name="T34" fmla="*/ 1111 w 1428"/>
                <a:gd name="T35" fmla="*/ 515 h 682"/>
                <a:gd name="T36" fmla="*/ 1109 w 1428"/>
                <a:gd name="T37" fmla="*/ 425 h 682"/>
                <a:gd name="T38" fmla="*/ 972 w 1428"/>
                <a:gd name="T39" fmla="*/ 612 h 682"/>
                <a:gd name="T40" fmla="*/ 456 w 1428"/>
                <a:gd name="T41" fmla="*/ 479 h 682"/>
                <a:gd name="T42" fmla="*/ 494 w 1428"/>
                <a:gd name="T43" fmla="*/ 589 h 682"/>
                <a:gd name="T44" fmla="*/ 691 w 1428"/>
                <a:gd name="T45" fmla="*/ 626 h 682"/>
                <a:gd name="T46" fmla="*/ 920 w 1428"/>
                <a:gd name="T47" fmla="*/ 595 h 682"/>
                <a:gd name="T48" fmla="*/ 935 w 1428"/>
                <a:gd name="T49" fmla="*/ 503 h 682"/>
                <a:gd name="T50" fmla="*/ 494 w 1428"/>
                <a:gd name="T51" fmla="*/ 488 h 682"/>
                <a:gd name="T52" fmla="*/ 37 w 1428"/>
                <a:gd name="T53" fmla="*/ 64 h 682"/>
                <a:gd name="T54" fmla="*/ 50 w 1428"/>
                <a:gd name="T55" fmla="*/ 201 h 682"/>
                <a:gd name="T56" fmla="*/ 473 w 1428"/>
                <a:gd name="T57" fmla="*/ 444 h 682"/>
                <a:gd name="T58" fmla="*/ 588 w 1428"/>
                <a:gd name="T59" fmla="*/ 388 h 682"/>
                <a:gd name="T60" fmla="*/ 37 w 1428"/>
                <a:gd name="T61" fmla="*/ 64 h 682"/>
                <a:gd name="T62" fmla="*/ 837 w 1428"/>
                <a:gd name="T63" fmla="*/ 387 h 682"/>
                <a:gd name="T64" fmla="*/ 961 w 1428"/>
                <a:gd name="T65" fmla="*/ 441 h 682"/>
                <a:gd name="T66" fmla="*/ 1381 w 1428"/>
                <a:gd name="T67" fmla="*/ 196 h 682"/>
                <a:gd name="T68" fmla="*/ 1391 w 1428"/>
                <a:gd name="T69" fmla="*/ 80 h 682"/>
                <a:gd name="T70" fmla="*/ 828 w 1428"/>
                <a:gd name="T71" fmla="*/ 380 h 682"/>
                <a:gd name="T72" fmla="*/ 1153 w 1428"/>
                <a:gd name="T73" fmla="*/ 447 h 682"/>
                <a:gd name="T74" fmla="*/ 1249 w 1428"/>
                <a:gd name="T75" fmla="*/ 369 h 682"/>
                <a:gd name="T76" fmla="*/ 1145 w 1428"/>
                <a:gd name="T77" fmla="*/ 405 h 682"/>
                <a:gd name="T78" fmla="*/ 178 w 1428"/>
                <a:gd name="T79" fmla="*/ 346 h 682"/>
                <a:gd name="T80" fmla="*/ 264 w 1428"/>
                <a:gd name="T81" fmla="*/ 440 h 682"/>
                <a:gd name="T82" fmla="*/ 281 w 1428"/>
                <a:gd name="T83" fmla="*/ 412 h 682"/>
                <a:gd name="T84" fmla="*/ 186 w 1428"/>
                <a:gd name="T85" fmla="*/ 348 h 682"/>
                <a:gd name="T86" fmla="*/ 1249 w 1428"/>
                <a:gd name="T87" fmla="*/ 101 h 682"/>
                <a:gd name="T88" fmla="*/ 1249 w 1428"/>
                <a:gd name="T89" fmla="*/ 101 h 682"/>
                <a:gd name="T90" fmla="*/ 178 w 1428"/>
                <a:gd name="T91" fmla="*/ 108 h 682"/>
                <a:gd name="T92" fmla="*/ 213 w 1428"/>
                <a:gd name="T93" fmla="*/ 16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8" h="682">
                  <a:moveTo>
                    <a:pt x="319" y="425"/>
                  </a:moveTo>
                  <a:cubicBezTo>
                    <a:pt x="319" y="456"/>
                    <a:pt x="319" y="484"/>
                    <a:pt x="319" y="515"/>
                  </a:cubicBezTo>
                  <a:cubicBezTo>
                    <a:pt x="314" y="513"/>
                    <a:pt x="309" y="512"/>
                    <a:pt x="306" y="510"/>
                  </a:cubicBezTo>
                  <a:cubicBezTo>
                    <a:pt x="258" y="479"/>
                    <a:pt x="210" y="449"/>
                    <a:pt x="162" y="418"/>
                  </a:cubicBezTo>
                  <a:cubicBezTo>
                    <a:pt x="147" y="409"/>
                    <a:pt x="141" y="395"/>
                    <a:pt x="141" y="378"/>
                  </a:cubicBezTo>
                  <a:cubicBezTo>
                    <a:pt x="140" y="364"/>
                    <a:pt x="140" y="349"/>
                    <a:pt x="141" y="334"/>
                  </a:cubicBezTo>
                  <a:cubicBezTo>
                    <a:pt x="142" y="322"/>
                    <a:pt x="137" y="315"/>
                    <a:pt x="127" y="308"/>
                  </a:cubicBezTo>
                  <a:cubicBezTo>
                    <a:pt x="90" y="279"/>
                    <a:pt x="53" y="249"/>
                    <a:pt x="16" y="221"/>
                  </a:cubicBezTo>
                  <a:cubicBezTo>
                    <a:pt x="5" y="212"/>
                    <a:pt x="0" y="203"/>
                    <a:pt x="0" y="189"/>
                  </a:cubicBezTo>
                  <a:cubicBezTo>
                    <a:pt x="1" y="134"/>
                    <a:pt x="1" y="79"/>
                    <a:pt x="1" y="25"/>
                  </a:cubicBezTo>
                  <a:cubicBezTo>
                    <a:pt x="1" y="19"/>
                    <a:pt x="1" y="13"/>
                    <a:pt x="1" y="6"/>
                  </a:cubicBezTo>
                  <a:cubicBezTo>
                    <a:pt x="7" y="5"/>
                    <a:pt x="12" y="4"/>
                    <a:pt x="17" y="4"/>
                  </a:cubicBezTo>
                  <a:cubicBezTo>
                    <a:pt x="60" y="4"/>
                    <a:pt x="102" y="4"/>
                    <a:pt x="145" y="3"/>
                  </a:cubicBezTo>
                  <a:cubicBezTo>
                    <a:pt x="156" y="3"/>
                    <a:pt x="163" y="7"/>
                    <a:pt x="169" y="17"/>
                  </a:cubicBezTo>
                  <a:cubicBezTo>
                    <a:pt x="207" y="78"/>
                    <a:pt x="247" y="138"/>
                    <a:pt x="285" y="199"/>
                  </a:cubicBezTo>
                  <a:cubicBezTo>
                    <a:pt x="293" y="211"/>
                    <a:pt x="303" y="221"/>
                    <a:pt x="317" y="228"/>
                  </a:cubicBezTo>
                  <a:cubicBezTo>
                    <a:pt x="419" y="283"/>
                    <a:pt x="526" y="326"/>
                    <a:pt x="641" y="349"/>
                  </a:cubicBezTo>
                  <a:cubicBezTo>
                    <a:pt x="644" y="350"/>
                    <a:pt x="647" y="351"/>
                    <a:pt x="652" y="352"/>
                  </a:cubicBezTo>
                  <a:cubicBezTo>
                    <a:pt x="652" y="392"/>
                    <a:pt x="652" y="432"/>
                    <a:pt x="652" y="474"/>
                  </a:cubicBezTo>
                  <a:cubicBezTo>
                    <a:pt x="693" y="481"/>
                    <a:pt x="733" y="480"/>
                    <a:pt x="774" y="475"/>
                  </a:cubicBezTo>
                  <a:cubicBezTo>
                    <a:pt x="774" y="434"/>
                    <a:pt x="774" y="394"/>
                    <a:pt x="774" y="352"/>
                  </a:cubicBezTo>
                  <a:cubicBezTo>
                    <a:pt x="788" y="349"/>
                    <a:pt x="800" y="346"/>
                    <a:pt x="812" y="343"/>
                  </a:cubicBezTo>
                  <a:cubicBezTo>
                    <a:pt x="922" y="319"/>
                    <a:pt x="1025" y="276"/>
                    <a:pt x="1123" y="221"/>
                  </a:cubicBezTo>
                  <a:cubicBezTo>
                    <a:pt x="1132" y="217"/>
                    <a:pt x="1139" y="207"/>
                    <a:pt x="1144" y="198"/>
                  </a:cubicBezTo>
                  <a:cubicBezTo>
                    <a:pt x="1178" y="145"/>
                    <a:pt x="1213" y="92"/>
                    <a:pt x="1244" y="37"/>
                  </a:cubicBezTo>
                  <a:cubicBezTo>
                    <a:pt x="1259" y="12"/>
                    <a:pt x="1275" y="0"/>
                    <a:pt x="1306" y="3"/>
                  </a:cubicBezTo>
                  <a:cubicBezTo>
                    <a:pt x="1339" y="6"/>
                    <a:pt x="1373" y="4"/>
                    <a:pt x="1407" y="4"/>
                  </a:cubicBezTo>
                  <a:cubicBezTo>
                    <a:pt x="1413" y="4"/>
                    <a:pt x="1419" y="4"/>
                    <a:pt x="1426" y="5"/>
                  </a:cubicBezTo>
                  <a:cubicBezTo>
                    <a:pt x="1427" y="11"/>
                    <a:pt x="1427" y="16"/>
                    <a:pt x="1427" y="21"/>
                  </a:cubicBezTo>
                  <a:cubicBezTo>
                    <a:pt x="1427" y="78"/>
                    <a:pt x="1427" y="135"/>
                    <a:pt x="1427" y="191"/>
                  </a:cubicBezTo>
                  <a:cubicBezTo>
                    <a:pt x="1428" y="203"/>
                    <a:pt x="1424" y="211"/>
                    <a:pt x="1414" y="218"/>
                  </a:cubicBezTo>
                  <a:cubicBezTo>
                    <a:pt x="1373" y="251"/>
                    <a:pt x="1331" y="285"/>
                    <a:pt x="1287" y="320"/>
                  </a:cubicBezTo>
                  <a:cubicBezTo>
                    <a:pt x="1287" y="333"/>
                    <a:pt x="1287" y="349"/>
                    <a:pt x="1287" y="365"/>
                  </a:cubicBezTo>
                  <a:cubicBezTo>
                    <a:pt x="1288" y="391"/>
                    <a:pt x="1279" y="411"/>
                    <a:pt x="1255" y="426"/>
                  </a:cubicBezTo>
                  <a:cubicBezTo>
                    <a:pt x="1211" y="451"/>
                    <a:pt x="1169" y="480"/>
                    <a:pt x="1127" y="507"/>
                  </a:cubicBezTo>
                  <a:cubicBezTo>
                    <a:pt x="1122" y="510"/>
                    <a:pt x="1117" y="512"/>
                    <a:pt x="1111" y="515"/>
                  </a:cubicBezTo>
                  <a:cubicBezTo>
                    <a:pt x="1106" y="499"/>
                    <a:pt x="1109" y="484"/>
                    <a:pt x="1109" y="470"/>
                  </a:cubicBezTo>
                  <a:cubicBezTo>
                    <a:pt x="1108" y="455"/>
                    <a:pt x="1109" y="440"/>
                    <a:pt x="1109" y="425"/>
                  </a:cubicBezTo>
                  <a:cubicBezTo>
                    <a:pt x="1063" y="443"/>
                    <a:pt x="1018" y="460"/>
                    <a:pt x="972" y="478"/>
                  </a:cubicBezTo>
                  <a:cubicBezTo>
                    <a:pt x="972" y="523"/>
                    <a:pt x="972" y="568"/>
                    <a:pt x="972" y="612"/>
                  </a:cubicBezTo>
                  <a:cubicBezTo>
                    <a:pt x="851" y="675"/>
                    <a:pt x="602" y="682"/>
                    <a:pt x="456" y="614"/>
                  </a:cubicBezTo>
                  <a:cubicBezTo>
                    <a:pt x="456" y="569"/>
                    <a:pt x="456" y="523"/>
                    <a:pt x="456" y="479"/>
                  </a:cubicBezTo>
                  <a:cubicBezTo>
                    <a:pt x="410" y="461"/>
                    <a:pt x="366" y="443"/>
                    <a:pt x="319" y="425"/>
                  </a:cubicBezTo>
                  <a:close/>
                  <a:moveTo>
                    <a:pt x="494" y="589"/>
                  </a:moveTo>
                  <a:cubicBezTo>
                    <a:pt x="505" y="593"/>
                    <a:pt x="515" y="598"/>
                    <a:pt x="526" y="601"/>
                  </a:cubicBezTo>
                  <a:cubicBezTo>
                    <a:pt x="579" y="618"/>
                    <a:pt x="635" y="624"/>
                    <a:pt x="691" y="626"/>
                  </a:cubicBezTo>
                  <a:cubicBezTo>
                    <a:pt x="735" y="628"/>
                    <a:pt x="780" y="626"/>
                    <a:pt x="824" y="618"/>
                  </a:cubicBezTo>
                  <a:cubicBezTo>
                    <a:pt x="856" y="612"/>
                    <a:pt x="888" y="603"/>
                    <a:pt x="920" y="595"/>
                  </a:cubicBezTo>
                  <a:cubicBezTo>
                    <a:pt x="931" y="592"/>
                    <a:pt x="936" y="586"/>
                    <a:pt x="936" y="573"/>
                  </a:cubicBezTo>
                  <a:cubicBezTo>
                    <a:pt x="935" y="550"/>
                    <a:pt x="935" y="527"/>
                    <a:pt x="935" y="503"/>
                  </a:cubicBezTo>
                  <a:cubicBezTo>
                    <a:pt x="935" y="499"/>
                    <a:pt x="934" y="495"/>
                    <a:pt x="934" y="488"/>
                  </a:cubicBezTo>
                  <a:cubicBezTo>
                    <a:pt x="787" y="526"/>
                    <a:pt x="641" y="524"/>
                    <a:pt x="494" y="488"/>
                  </a:cubicBezTo>
                  <a:cubicBezTo>
                    <a:pt x="494" y="523"/>
                    <a:pt x="494" y="555"/>
                    <a:pt x="494" y="589"/>
                  </a:cubicBezTo>
                  <a:close/>
                  <a:moveTo>
                    <a:pt x="37" y="64"/>
                  </a:moveTo>
                  <a:cubicBezTo>
                    <a:pt x="37" y="102"/>
                    <a:pt x="37" y="136"/>
                    <a:pt x="36" y="171"/>
                  </a:cubicBezTo>
                  <a:cubicBezTo>
                    <a:pt x="36" y="184"/>
                    <a:pt x="40" y="193"/>
                    <a:pt x="50" y="201"/>
                  </a:cubicBezTo>
                  <a:cubicBezTo>
                    <a:pt x="112" y="251"/>
                    <a:pt x="176" y="298"/>
                    <a:pt x="243" y="339"/>
                  </a:cubicBezTo>
                  <a:cubicBezTo>
                    <a:pt x="316" y="384"/>
                    <a:pt x="392" y="420"/>
                    <a:pt x="473" y="444"/>
                  </a:cubicBezTo>
                  <a:cubicBezTo>
                    <a:pt x="484" y="447"/>
                    <a:pt x="492" y="446"/>
                    <a:pt x="501" y="441"/>
                  </a:cubicBezTo>
                  <a:cubicBezTo>
                    <a:pt x="530" y="423"/>
                    <a:pt x="559" y="406"/>
                    <a:pt x="588" y="388"/>
                  </a:cubicBezTo>
                  <a:cubicBezTo>
                    <a:pt x="592" y="386"/>
                    <a:pt x="595" y="383"/>
                    <a:pt x="599" y="380"/>
                  </a:cubicBezTo>
                  <a:cubicBezTo>
                    <a:pt x="385" y="323"/>
                    <a:pt x="194" y="228"/>
                    <a:pt x="37" y="64"/>
                  </a:cubicBezTo>
                  <a:close/>
                  <a:moveTo>
                    <a:pt x="828" y="380"/>
                  </a:moveTo>
                  <a:cubicBezTo>
                    <a:pt x="832" y="383"/>
                    <a:pt x="834" y="385"/>
                    <a:pt x="837" y="387"/>
                  </a:cubicBezTo>
                  <a:cubicBezTo>
                    <a:pt x="865" y="404"/>
                    <a:pt x="894" y="420"/>
                    <a:pt x="921" y="438"/>
                  </a:cubicBezTo>
                  <a:cubicBezTo>
                    <a:pt x="935" y="447"/>
                    <a:pt x="946" y="446"/>
                    <a:pt x="961" y="441"/>
                  </a:cubicBezTo>
                  <a:cubicBezTo>
                    <a:pt x="1071" y="403"/>
                    <a:pt x="1174" y="353"/>
                    <a:pt x="1268" y="285"/>
                  </a:cubicBezTo>
                  <a:cubicBezTo>
                    <a:pt x="1307" y="257"/>
                    <a:pt x="1346" y="229"/>
                    <a:pt x="1381" y="196"/>
                  </a:cubicBezTo>
                  <a:cubicBezTo>
                    <a:pt x="1388" y="188"/>
                    <a:pt x="1392" y="181"/>
                    <a:pt x="1392" y="170"/>
                  </a:cubicBezTo>
                  <a:cubicBezTo>
                    <a:pt x="1391" y="140"/>
                    <a:pt x="1391" y="110"/>
                    <a:pt x="1391" y="80"/>
                  </a:cubicBezTo>
                  <a:cubicBezTo>
                    <a:pt x="1391" y="75"/>
                    <a:pt x="1391" y="71"/>
                    <a:pt x="1391" y="64"/>
                  </a:cubicBezTo>
                  <a:cubicBezTo>
                    <a:pt x="1234" y="228"/>
                    <a:pt x="1042" y="322"/>
                    <a:pt x="828" y="380"/>
                  </a:cubicBezTo>
                  <a:close/>
                  <a:moveTo>
                    <a:pt x="1145" y="450"/>
                  </a:moveTo>
                  <a:cubicBezTo>
                    <a:pt x="1149" y="449"/>
                    <a:pt x="1151" y="448"/>
                    <a:pt x="1153" y="447"/>
                  </a:cubicBezTo>
                  <a:cubicBezTo>
                    <a:pt x="1181" y="430"/>
                    <a:pt x="1208" y="411"/>
                    <a:pt x="1236" y="394"/>
                  </a:cubicBezTo>
                  <a:cubicBezTo>
                    <a:pt x="1246" y="388"/>
                    <a:pt x="1250" y="380"/>
                    <a:pt x="1249" y="369"/>
                  </a:cubicBezTo>
                  <a:cubicBezTo>
                    <a:pt x="1248" y="362"/>
                    <a:pt x="1249" y="355"/>
                    <a:pt x="1249" y="345"/>
                  </a:cubicBezTo>
                  <a:cubicBezTo>
                    <a:pt x="1212" y="366"/>
                    <a:pt x="1179" y="386"/>
                    <a:pt x="1145" y="405"/>
                  </a:cubicBezTo>
                  <a:cubicBezTo>
                    <a:pt x="1145" y="420"/>
                    <a:pt x="1145" y="434"/>
                    <a:pt x="1145" y="450"/>
                  </a:cubicBezTo>
                  <a:close/>
                  <a:moveTo>
                    <a:pt x="178" y="346"/>
                  </a:moveTo>
                  <a:cubicBezTo>
                    <a:pt x="173" y="370"/>
                    <a:pt x="177" y="388"/>
                    <a:pt x="200" y="400"/>
                  </a:cubicBezTo>
                  <a:cubicBezTo>
                    <a:pt x="222" y="412"/>
                    <a:pt x="243" y="427"/>
                    <a:pt x="264" y="440"/>
                  </a:cubicBezTo>
                  <a:cubicBezTo>
                    <a:pt x="268" y="443"/>
                    <a:pt x="274" y="446"/>
                    <a:pt x="281" y="449"/>
                  </a:cubicBezTo>
                  <a:cubicBezTo>
                    <a:pt x="281" y="435"/>
                    <a:pt x="280" y="424"/>
                    <a:pt x="281" y="412"/>
                  </a:cubicBezTo>
                  <a:cubicBezTo>
                    <a:pt x="281" y="405"/>
                    <a:pt x="278" y="402"/>
                    <a:pt x="272" y="398"/>
                  </a:cubicBezTo>
                  <a:cubicBezTo>
                    <a:pt x="243" y="382"/>
                    <a:pt x="215" y="365"/>
                    <a:pt x="186" y="348"/>
                  </a:cubicBezTo>
                  <a:cubicBezTo>
                    <a:pt x="184" y="347"/>
                    <a:pt x="181" y="347"/>
                    <a:pt x="178" y="346"/>
                  </a:cubicBezTo>
                  <a:close/>
                  <a:moveTo>
                    <a:pt x="1249" y="101"/>
                  </a:moveTo>
                  <a:cubicBezTo>
                    <a:pt x="1235" y="124"/>
                    <a:pt x="1222" y="144"/>
                    <a:pt x="1208" y="167"/>
                  </a:cubicBezTo>
                  <a:cubicBezTo>
                    <a:pt x="1258" y="139"/>
                    <a:pt x="1253" y="142"/>
                    <a:pt x="1249" y="101"/>
                  </a:cubicBezTo>
                  <a:close/>
                  <a:moveTo>
                    <a:pt x="213" y="163"/>
                  </a:moveTo>
                  <a:cubicBezTo>
                    <a:pt x="209" y="146"/>
                    <a:pt x="189" y="115"/>
                    <a:pt x="178" y="108"/>
                  </a:cubicBezTo>
                  <a:cubicBezTo>
                    <a:pt x="171" y="130"/>
                    <a:pt x="179" y="146"/>
                    <a:pt x="201" y="155"/>
                  </a:cubicBezTo>
                  <a:cubicBezTo>
                    <a:pt x="205" y="157"/>
                    <a:pt x="208" y="160"/>
                    <a:pt x="21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9">
              <a:extLst>
                <a:ext uri="{FF2B5EF4-FFF2-40B4-BE49-F238E27FC236}">
                  <a16:creationId xmlns:a16="http://schemas.microsoft.com/office/drawing/2014/main" id="{63818566-49AA-4E12-B2FB-993DE6943D39}"/>
                </a:ext>
              </a:extLst>
            </p:cNvPr>
            <p:cNvSpPr>
              <a:spLocks noEditPoints="1"/>
            </p:cNvSpPr>
            <p:nvPr userDrawn="1"/>
          </p:nvSpPr>
          <p:spPr bwMode="auto">
            <a:xfrm>
              <a:off x="3494553" y="2336027"/>
              <a:ext cx="628762" cy="716891"/>
            </a:xfrm>
            <a:custGeom>
              <a:avLst/>
              <a:gdLst>
                <a:gd name="T0" fmla="*/ 0 w 1111"/>
                <a:gd name="T1" fmla="*/ 0 h 1267"/>
                <a:gd name="T2" fmla="*/ 1108 w 1111"/>
                <a:gd name="T3" fmla="*/ 0 h 1267"/>
                <a:gd name="T4" fmla="*/ 1110 w 1111"/>
                <a:gd name="T5" fmla="*/ 14 h 1267"/>
                <a:gd name="T6" fmla="*/ 1110 w 1111"/>
                <a:gd name="T7" fmla="*/ 680 h 1267"/>
                <a:gd name="T8" fmla="*/ 1068 w 1111"/>
                <a:gd name="T9" fmla="*/ 851 h 1267"/>
                <a:gd name="T10" fmla="*/ 834 w 1111"/>
                <a:gd name="T11" fmla="*/ 1134 h 1267"/>
                <a:gd name="T12" fmla="*/ 582 w 1111"/>
                <a:gd name="T13" fmla="*/ 1261 h 1267"/>
                <a:gd name="T14" fmla="*/ 526 w 1111"/>
                <a:gd name="T15" fmla="*/ 1261 h 1267"/>
                <a:gd name="T16" fmla="*/ 210 w 1111"/>
                <a:gd name="T17" fmla="*/ 1080 h 1267"/>
                <a:gd name="T18" fmla="*/ 26 w 1111"/>
                <a:gd name="T19" fmla="*/ 810 h 1267"/>
                <a:gd name="T20" fmla="*/ 0 w 1111"/>
                <a:gd name="T21" fmla="*/ 660 h 1267"/>
                <a:gd name="T22" fmla="*/ 0 w 1111"/>
                <a:gd name="T23" fmla="*/ 26 h 1267"/>
                <a:gd name="T24" fmla="*/ 0 w 1111"/>
                <a:gd name="T25" fmla="*/ 0 h 1267"/>
                <a:gd name="T26" fmla="*/ 38 w 1111"/>
                <a:gd name="T27" fmla="*/ 37 h 1267"/>
                <a:gd name="T28" fmla="*/ 38 w 1111"/>
                <a:gd name="T29" fmla="*/ 63 h 1267"/>
                <a:gd name="T30" fmla="*/ 38 w 1111"/>
                <a:gd name="T31" fmla="*/ 659 h 1267"/>
                <a:gd name="T32" fmla="*/ 66 w 1111"/>
                <a:gd name="T33" fmla="*/ 809 h 1267"/>
                <a:gd name="T34" fmla="*/ 244 w 1111"/>
                <a:gd name="T35" fmla="*/ 1059 h 1267"/>
                <a:gd name="T36" fmla="*/ 533 w 1111"/>
                <a:gd name="T37" fmla="*/ 1224 h 1267"/>
                <a:gd name="T38" fmla="*/ 579 w 1111"/>
                <a:gd name="T39" fmla="*/ 1223 h 1267"/>
                <a:gd name="T40" fmla="*/ 859 w 1111"/>
                <a:gd name="T41" fmla="*/ 1065 h 1267"/>
                <a:gd name="T42" fmla="*/ 1033 w 1111"/>
                <a:gd name="T43" fmla="*/ 837 h 1267"/>
                <a:gd name="T44" fmla="*/ 1071 w 1111"/>
                <a:gd name="T45" fmla="*/ 673 h 1267"/>
                <a:gd name="T46" fmla="*/ 1072 w 1111"/>
                <a:gd name="T47" fmla="*/ 55 h 1267"/>
                <a:gd name="T48" fmla="*/ 1070 w 1111"/>
                <a:gd name="T49" fmla="*/ 37 h 1267"/>
                <a:gd name="T50" fmla="*/ 38 w 1111"/>
                <a:gd name="T51" fmla="*/ 37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1" h="1267">
                  <a:moveTo>
                    <a:pt x="0" y="0"/>
                  </a:moveTo>
                  <a:cubicBezTo>
                    <a:pt x="371" y="0"/>
                    <a:pt x="739" y="0"/>
                    <a:pt x="1108" y="0"/>
                  </a:cubicBezTo>
                  <a:cubicBezTo>
                    <a:pt x="1109" y="5"/>
                    <a:pt x="1110" y="9"/>
                    <a:pt x="1110" y="14"/>
                  </a:cubicBezTo>
                  <a:cubicBezTo>
                    <a:pt x="1110" y="236"/>
                    <a:pt x="1111" y="458"/>
                    <a:pt x="1110" y="680"/>
                  </a:cubicBezTo>
                  <a:cubicBezTo>
                    <a:pt x="1109" y="739"/>
                    <a:pt x="1092" y="797"/>
                    <a:pt x="1068" y="851"/>
                  </a:cubicBezTo>
                  <a:cubicBezTo>
                    <a:pt x="1017" y="968"/>
                    <a:pt x="935" y="1059"/>
                    <a:pt x="834" y="1134"/>
                  </a:cubicBezTo>
                  <a:cubicBezTo>
                    <a:pt x="758" y="1191"/>
                    <a:pt x="673" y="1233"/>
                    <a:pt x="582" y="1261"/>
                  </a:cubicBezTo>
                  <a:cubicBezTo>
                    <a:pt x="563" y="1267"/>
                    <a:pt x="545" y="1267"/>
                    <a:pt x="526" y="1261"/>
                  </a:cubicBezTo>
                  <a:cubicBezTo>
                    <a:pt x="407" y="1223"/>
                    <a:pt x="301" y="1164"/>
                    <a:pt x="210" y="1080"/>
                  </a:cubicBezTo>
                  <a:cubicBezTo>
                    <a:pt x="127" y="1005"/>
                    <a:pt x="63" y="917"/>
                    <a:pt x="26" y="810"/>
                  </a:cubicBezTo>
                  <a:cubicBezTo>
                    <a:pt x="9" y="761"/>
                    <a:pt x="0" y="711"/>
                    <a:pt x="0" y="660"/>
                  </a:cubicBezTo>
                  <a:cubicBezTo>
                    <a:pt x="0" y="448"/>
                    <a:pt x="0" y="237"/>
                    <a:pt x="0" y="26"/>
                  </a:cubicBezTo>
                  <a:cubicBezTo>
                    <a:pt x="0" y="18"/>
                    <a:pt x="0" y="10"/>
                    <a:pt x="0" y="0"/>
                  </a:cubicBezTo>
                  <a:close/>
                  <a:moveTo>
                    <a:pt x="38" y="37"/>
                  </a:moveTo>
                  <a:cubicBezTo>
                    <a:pt x="38" y="46"/>
                    <a:pt x="38" y="55"/>
                    <a:pt x="38" y="63"/>
                  </a:cubicBezTo>
                  <a:cubicBezTo>
                    <a:pt x="38" y="262"/>
                    <a:pt x="39" y="461"/>
                    <a:pt x="38" y="659"/>
                  </a:cubicBezTo>
                  <a:cubicBezTo>
                    <a:pt x="38" y="711"/>
                    <a:pt x="48" y="761"/>
                    <a:pt x="66" y="809"/>
                  </a:cubicBezTo>
                  <a:cubicBezTo>
                    <a:pt x="103" y="908"/>
                    <a:pt x="165" y="989"/>
                    <a:pt x="244" y="1059"/>
                  </a:cubicBezTo>
                  <a:cubicBezTo>
                    <a:pt x="329" y="1134"/>
                    <a:pt x="426" y="1187"/>
                    <a:pt x="533" y="1224"/>
                  </a:cubicBezTo>
                  <a:cubicBezTo>
                    <a:pt x="549" y="1229"/>
                    <a:pt x="564" y="1229"/>
                    <a:pt x="579" y="1223"/>
                  </a:cubicBezTo>
                  <a:cubicBezTo>
                    <a:pt x="682" y="1188"/>
                    <a:pt x="776" y="1137"/>
                    <a:pt x="859" y="1065"/>
                  </a:cubicBezTo>
                  <a:cubicBezTo>
                    <a:pt x="933" y="1001"/>
                    <a:pt x="993" y="927"/>
                    <a:pt x="1033" y="837"/>
                  </a:cubicBezTo>
                  <a:cubicBezTo>
                    <a:pt x="1055" y="784"/>
                    <a:pt x="1071" y="730"/>
                    <a:pt x="1071" y="673"/>
                  </a:cubicBezTo>
                  <a:cubicBezTo>
                    <a:pt x="1072" y="467"/>
                    <a:pt x="1072" y="261"/>
                    <a:pt x="1072" y="55"/>
                  </a:cubicBezTo>
                  <a:cubicBezTo>
                    <a:pt x="1072" y="49"/>
                    <a:pt x="1071" y="43"/>
                    <a:pt x="1070" y="37"/>
                  </a:cubicBezTo>
                  <a:cubicBezTo>
                    <a:pt x="726" y="37"/>
                    <a:pt x="383" y="37"/>
                    <a:pt x="3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0">
              <a:extLst>
                <a:ext uri="{FF2B5EF4-FFF2-40B4-BE49-F238E27FC236}">
                  <a16:creationId xmlns:a16="http://schemas.microsoft.com/office/drawing/2014/main" id="{A85C5A7E-DDEF-4E4D-B31E-D910B09279CE}"/>
                </a:ext>
              </a:extLst>
            </p:cNvPr>
            <p:cNvSpPr>
              <a:spLocks noEditPoints="1"/>
            </p:cNvSpPr>
            <p:nvPr userDrawn="1"/>
          </p:nvSpPr>
          <p:spPr bwMode="auto">
            <a:xfrm>
              <a:off x="4787103" y="2704924"/>
              <a:ext cx="233879" cy="309015"/>
            </a:xfrm>
            <a:custGeom>
              <a:avLst/>
              <a:gdLst>
                <a:gd name="T0" fmla="*/ 275 w 414"/>
                <a:gd name="T1" fmla="*/ 443 h 546"/>
                <a:gd name="T2" fmla="*/ 385 w 414"/>
                <a:gd name="T3" fmla="*/ 528 h 546"/>
                <a:gd name="T4" fmla="*/ 404 w 414"/>
                <a:gd name="T5" fmla="*/ 531 h 546"/>
                <a:gd name="T6" fmla="*/ 414 w 414"/>
                <a:gd name="T7" fmla="*/ 540 h 546"/>
                <a:gd name="T8" fmla="*/ 365 w 414"/>
                <a:gd name="T9" fmla="*/ 542 h 546"/>
                <a:gd name="T10" fmla="*/ 188 w 414"/>
                <a:gd name="T11" fmla="*/ 470 h 546"/>
                <a:gd name="T12" fmla="*/ 175 w 414"/>
                <a:gd name="T13" fmla="*/ 457 h 546"/>
                <a:gd name="T14" fmla="*/ 155 w 414"/>
                <a:gd name="T15" fmla="*/ 446 h 546"/>
                <a:gd name="T16" fmla="*/ 7 w 414"/>
                <a:gd name="T17" fmla="*/ 274 h 546"/>
                <a:gd name="T18" fmla="*/ 20 w 414"/>
                <a:gd name="T19" fmla="*/ 144 h 546"/>
                <a:gd name="T20" fmla="*/ 251 w 414"/>
                <a:gd name="T21" fmla="*/ 24 h 546"/>
                <a:gd name="T22" fmla="*/ 409 w 414"/>
                <a:gd name="T23" fmla="*/ 222 h 546"/>
                <a:gd name="T24" fmla="*/ 377 w 414"/>
                <a:gd name="T25" fmla="*/ 360 h 546"/>
                <a:gd name="T26" fmla="*/ 287 w 414"/>
                <a:gd name="T27" fmla="*/ 436 h 546"/>
                <a:gd name="T28" fmla="*/ 280 w 414"/>
                <a:gd name="T29" fmla="*/ 439 h 546"/>
                <a:gd name="T30" fmla="*/ 275 w 414"/>
                <a:gd name="T31" fmla="*/ 443 h 546"/>
                <a:gd name="T32" fmla="*/ 83 w 414"/>
                <a:gd name="T33" fmla="*/ 234 h 546"/>
                <a:gd name="T34" fmla="*/ 112 w 414"/>
                <a:gd name="T35" fmla="*/ 364 h 546"/>
                <a:gd name="T36" fmla="*/ 260 w 414"/>
                <a:gd name="T37" fmla="*/ 407 h 546"/>
                <a:gd name="T38" fmla="*/ 312 w 414"/>
                <a:gd name="T39" fmla="*/ 341 h 546"/>
                <a:gd name="T40" fmla="*/ 326 w 414"/>
                <a:gd name="T41" fmla="*/ 178 h 546"/>
                <a:gd name="T42" fmla="*/ 284 w 414"/>
                <a:gd name="T43" fmla="*/ 83 h 546"/>
                <a:gd name="T44" fmla="*/ 174 w 414"/>
                <a:gd name="T45" fmla="*/ 52 h 546"/>
                <a:gd name="T46" fmla="*/ 102 w 414"/>
                <a:gd name="T47" fmla="*/ 125 h 546"/>
                <a:gd name="T48" fmla="*/ 83 w 414"/>
                <a:gd name="T49" fmla="*/ 234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4" h="546">
                  <a:moveTo>
                    <a:pt x="275" y="443"/>
                  </a:moveTo>
                  <a:cubicBezTo>
                    <a:pt x="300" y="488"/>
                    <a:pt x="336" y="516"/>
                    <a:pt x="385" y="528"/>
                  </a:cubicBezTo>
                  <a:cubicBezTo>
                    <a:pt x="391" y="529"/>
                    <a:pt x="398" y="529"/>
                    <a:pt x="404" y="531"/>
                  </a:cubicBezTo>
                  <a:cubicBezTo>
                    <a:pt x="407" y="532"/>
                    <a:pt x="409" y="536"/>
                    <a:pt x="414" y="540"/>
                  </a:cubicBezTo>
                  <a:cubicBezTo>
                    <a:pt x="396" y="546"/>
                    <a:pt x="380" y="544"/>
                    <a:pt x="365" y="542"/>
                  </a:cubicBezTo>
                  <a:cubicBezTo>
                    <a:pt x="299" y="536"/>
                    <a:pt x="240" y="512"/>
                    <a:pt x="188" y="470"/>
                  </a:cubicBezTo>
                  <a:cubicBezTo>
                    <a:pt x="184" y="466"/>
                    <a:pt x="180" y="461"/>
                    <a:pt x="175" y="457"/>
                  </a:cubicBezTo>
                  <a:cubicBezTo>
                    <a:pt x="169" y="453"/>
                    <a:pt x="162" y="448"/>
                    <a:pt x="155" y="446"/>
                  </a:cubicBezTo>
                  <a:cubicBezTo>
                    <a:pt x="68" y="421"/>
                    <a:pt x="22" y="361"/>
                    <a:pt x="7" y="274"/>
                  </a:cubicBezTo>
                  <a:cubicBezTo>
                    <a:pt x="0" y="229"/>
                    <a:pt x="4" y="186"/>
                    <a:pt x="20" y="144"/>
                  </a:cubicBezTo>
                  <a:cubicBezTo>
                    <a:pt x="56" y="50"/>
                    <a:pt x="153" y="0"/>
                    <a:pt x="251" y="24"/>
                  </a:cubicBezTo>
                  <a:cubicBezTo>
                    <a:pt x="351" y="49"/>
                    <a:pt x="404" y="122"/>
                    <a:pt x="409" y="222"/>
                  </a:cubicBezTo>
                  <a:cubicBezTo>
                    <a:pt x="411" y="271"/>
                    <a:pt x="403" y="317"/>
                    <a:pt x="377" y="360"/>
                  </a:cubicBezTo>
                  <a:cubicBezTo>
                    <a:pt x="356" y="395"/>
                    <a:pt x="326" y="420"/>
                    <a:pt x="287" y="436"/>
                  </a:cubicBezTo>
                  <a:cubicBezTo>
                    <a:pt x="285" y="437"/>
                    <a:pt x="283" y="438"/>
                    <a:pt x="280" y="439"/>
                  </a:cubicBezTo>
                  <a:cubicBezTo>
                    <a:pt x="279" y="440"/>
                    <a:pt x="278" y="441"/>
                    <a:pt x="275" y="443"/>
                  </a:cubicBezTo>
                  <a:close/>
                  <a:moveTo>
                    <a:pt x="83" y="234"/>
                  </a:moveTo>
                  <a:cubicBezTo>
                    <a:pt x="81" y="290"/>
                    <a:pt x="95" y="333"/>
                    <a:pt x="112" y="364"/>
                  </a:cubicBezTo>
                  <a:cubicBezTo>
                    <a:pt x="143" y="420"/>
                    <a:pt x="208" y="439"/>
                    <a:pt x="260" y="407"/>
                  </a:cubicBezTo>
                  <a:cubicBezTo>
                    <a:pt x="285" y="392"/>
                    <a:pt x="302" y="368"/>
                    <a:pt x="312" y="341"/>
                  </a:cubicBezTo>
                  <a:cubicBezTo>
                    <a:pt x="333" y="288"/>
                    <a:pt x="336" y="234"/>
                    <a:pt x="326" y="178"/>
                  </a:cubicBezTo>
                  <a:cubicBezTo>
                    <a:pt x="320" y="143"/>
                    <a:pt x="308" y="110"/>
                    <a:pt x="284" y="83"/>
                  </a:cubicBezTo>
                  <a:cubicBezTo>
                    <a:pt x="256" y="51"/>
                    <a:pt x="214" y="37"/>
                    <a:pt x="174" y="52"/>
                  </a:cubicBezTo>
                  <a:cubicBezTo>
                    <a:pt x="138" y="65"/>
                    <a:pt x="116" y="92"/>
                    <a:pt x="102" y="125"/>
                  </a:cubicBezTo>
                  <a:cubicBezTo>
                    <a:pt x="87" y="160"/>
                    <a:pt x="82" y="197"/>
                    <a:pt x="83"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1">
              <a:extLst>
                <a:ext uri="{FF2B5EF4-FFF2-40B4-BE49-F238E27FC236}">
                  <a16:creationId xmlns:a16="http://schemas.microsoft.com/office/drawing/2014/main" id="{58BB538F-2AFD-4B27-AEF4-2ECCB4BDFACE}"/>
                </a:ext>
              </a:extLst>
            </p:cNvPr>
            <p:cNvSpPr>
              <a:spLocks noEditPoints="1"/>
            </p:cNvSpPr>
            <p:nvPr userDrawn="1"/>
          </p:nvSpPr>
          <p:spPr bwMode="auto">
            <a:xfrm>
              <a:off x="4291663" y="2711138"/>
              <a:ext cx="236139" cy="244048"/>
            </a:xfrm>
            <a:custGeom>
              <a:avLst/>
              <a:gdLst>
                <a:gd name="T0" fmla="*/ 207 w 417"/>
                <a:gd name="T1" fmla="*/ 432 h 432"/>
                <a:gd name="T2" fmla="*/ 11 w 417"/>
                <a:gd name="T3" fmla="*/ 263 h 432"/>
                <a:gd name="T4" fmla="*/ 44 w 417"/>
                <a:gd name="T5" fmla="*/ 85 h 432"/>
                <a:gd name="T6" fmla="*/ 209 w 417"/>
                <a:gd name="T7" fmla="*/ 0 h 432"/>
                <a:gd name="T8" fmla="*/ 325 w 417"/>
                <a:gd name="T9" fmla="*/ 36 h 432"/>
                <a:gd name="T10" fmla="*/ 406 w 417"/>
                <a:gd name="T11" fmla="*/ 167 h 432"/>
                <a:gd name="T12" fmla="*/ 383 w 417"/>
                <a:gd name="T13" fmla="*/ 330 h 432"/>
                <a:gd name="T14" fmla="*/ 224 w 417"/>
                <a:gd name="T15" fmla="*/ 431 h 432"/>
                <a:gd name="T16" fmla="*/ 207 w 417"/>
                <a:gd name="T17" fmla="*/ 432 h 432"/>
                <a:gd name="T18" fmla="*/ 332 w 417"/>
                <a:gd name="T19" fmla="*/ 217 h 432"/>
                <a:gd name="T20" fmla="*/ 332 w 417"/>
                <a:gd name="T21" fmla="*/ 188 h 432"/>
                <a:gd name="T22" fmla="*/ 298 w 417"/>
                <a:gd name="T23" fmla="*/ 79 h 432"/>
                <a:gd name="T24" fmla="*/ 140 w 417"/>
                <a:gd name="T25" fmla="*/ 54 h 432"/>
                <a:gd name="T26" fmla="*/ 99 w 417"/>
                <a:gd name="T27" fmla="*/ 117 h 432"/>
                <a:gd name="T28" fmla="*/ 88 w 417"/>
                <a:gd name="T29" fmla="*/ 267 h 432"/>
                <a:gd name="T30" fmla="*/ 131 w 417"/>
                <a:gd name="T31" fmla="*/ 368 h 432"/>
                <a:gd name="T32" fmla="*/ 266 w 417"/>
                <a:gd name="T33" fmla="*/ 386 h 432"/>
                <a:gd name="T34" fmla="*/ 312 w 417"/>
                <a:gd name="T35" fmla="*/ 327 h 432"/>
                <a:gd name="T36" fmla="*/ 332 w 417"/>
                <a:gd name="T37" fmla="*/ 21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7" h="432">
                  <a:moveTo>
                    <a:pt x="207" y="432"/>
                  </a:moveTo>
                  <a:cubicBezTo>
                    <a:pt x="98" y="431"/>
                    <a:pt x="28" y="358"/>
                    <a:pt x="11" y="263"/>
                  </a:cubicBezTo>
                  <a:cubicBezTo>
                    <a:pt x="0" y="200"/>
                    <a:pt x="10" y="140"/>
                    <a:pt x="44" y="85"/>
                  </a:cubicBezTo>
                  <a:cubicBezTo>
                    <a:pt x="82" y="25"/>
                    <a:pt x="140" y="1"/>
                    <a:pt x="209" y="0"/>
                  </a:cubicBezTo>
                  <a:cubicBezTo>
                    <a:pt x="251" y="0"/>
                    <a:pt x="290" y="11"/>
                    <a:pt x="325" y="36"/>
                  </a:cubicBezTo>
                  <a:cubicBezTo>
                    <a:pt x="370" y="69"/>
                    <a:pt x="395" y="114"/>
                    <a:pt x="406" y="167"/>
                  </a:cubicBezTo>
                  <a:cubicBezTo>
                    <a:pt x="417" y="223"/>
                    <a:pt x="411" y="278"/>
                    <a:pt x="383" y="330"/>
                  </a:cubicBezTo>
                  <a:cubicBezTo>
                    <a:pt x="348" y="392"/>
                    <a:pt x="295" y="426"/>
                    <a:pt x="224" y="431"/>
                  </a:cubicBezTo>
                  <a:cubicBezTo>
                    <a:pt x="218" y="432"/>
                    <a:pt x="213" y="432"/>
                    <a:pt x="207" y="432"/>
                  </a:cubicBezTo>
                  <a:close/>
                  <a:moveTo>
                    <a:pt x="332" y="217"/>
                  </a:moveTo>
                  <a:cubicBezTo>
                    <a:pt x="332" y="207"/>
                    <a:pt x="332" y="197"/>
                    <a:pt x="332" y="188"/>
                  </a:cubicBezTo>
                  <a:cubicBezTo>
                    <a:pt x="329" y="149"/>
                    <a:pt x="321" y="112"/>
                    <a:pt x="298" y="79"/>
                  </a:cubicBezTo>
                  <a:cubicBezTo>
                    <a:pt x="261" y="23"/>
                    <a:pt x="191" y="12"/>
                    <a:pt x="140" y="54"/>
                  </a:cubicBezTo>
                  <a:cubicBezTo>
                    <a:pt x="120" y="71"/>
                    <a:pt x="108" y="93"/>
                    <a:pt x="99" y="117"/>
                  </a:cubicBezTo>
                  <a:cubicBezTo>
                    <a:pt x="83" y="166"/>
                    <a:pt x="79" y="216"/>
                    <a:pt x="88" y="267"/>
                  </a:cubicBezTo>
                  <a:cubicBezTo>
                    <a:pt x="94" y="304"/>
                    <a:pt x="106" y="339"/>
                    <a:pt x="131" y="368"/>
                  </a:cubicBezTo>
                  <a:cubicBezTo>
                    <a:pt x="165" y="409"/>
                    <a:pt x="222" y="417"/>
                    <a:pt x="266" y="386"/>
                  </a:cubicBezTo>
                  <a:cubicBezTo>
                    <a:pt x="287" y="371"/>
                    <a:pt x="301" y="350"/>
                    <a:pt x="312" y="327"/>
                  </a:cubicBezTo>
                  <a:cubicBezTo>
                    <a:pt x="327" y="291"/>
                    <a:pt x="334" y="254"/>
                    <a:pt x="332"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2">
              <a:extLst>
                <a:ext uri="{FF2B5EF4-FFF2-40B4-BE49-F238E27FC236}">
                  <a16:creationId xmlns:a16="http://schemas.microsoft.com/office/drawing/2014/main" id="{E5B6E8D7-E4F4-4744-BEAD-7755C76E140C}"/>
                </a:ext>
              </a:extLst>
            </p:cNvPr>
            <p:cNvSpPr>
              <a:spLocks/>
            </p:cNvSpPr>
            <p:nvPr userDrawn="1"/>
          </p:nvSpPr>
          <p:spPr bwMode="auto">
            <a:xfrm>
              <a:off x="4985956" y="2365968"/>
              <a:ext cx="236139" cy="245743"/>
            </a:xfrm>
            <a:custGeom>
              <a:avLst/>
              <a:gdLst>
                <a:gd name="T0" fmla="*/ 3 w 417"/>
                <a:gd name="T1" fmla="*/ 2 h 434"/>
                <a:gd name="T2" fmla="*/ 154 w 417"/>
                <a:gd name="T3" fmla="*/ 2 h 434"/>
                <a:gd name="T4" fmla="*/ 150 w 417"/>
                <a:gd name="T5" fmla="*/ 15 h 434"/>
                <a:gd name="T6" fmla="*/ 115 w 417"/>
                <a:gd name="T7" fmla="*/ 62 h 434"/>
                <a:gd name="T8" fmla="*/ 115 w 417"/>
                <a:gd name="T9" fmla="*/ 288 h 434"/>
                <a:gd name="T10" fmla="*/ 174 w 417"/>
                <a:gd name="T11" fmla="*/ 385 h 434"/>
                <a:gd name="T12" fmla="*/ 262 w 417"/>
                <a:gd name="T13" fmla="*/ 387 h 434"/>
                <a:gd name="T14" fmla="*/ 337 w 417"/>
                <a:gd name="T15" fmla="*/ 283 h 434"/>
                <a:gd name="T16" fmla="*/ 337 w 417"/>
                <a:gd name="T17" fmla="*/ 52 h 434"/>
                <a:gd name="T18" fmla="*/ 336 w 417"/>
                <a:gd name="T19" fmla="*/ 42 h 434"/>
                <a:gd name="T20" fmla="*/ 308 w 417"/>
                <a:gd name="T21" fmla="*/ 15 h 434"/>
                <a:gd name="T22" fmla="*/ 293 w 417"/>
                <a:gd name="T23" fmla="*/ 5 h 434"/>
                <a:gd name="T24" fmla="*/ 417 w 417"/>
                <a:gd name="T25" fmla="*/ 4 h 434"/>
                <a:gd name="T26" fmla="*/ 409 w 417"/>
                <a:gd name="T27" fmla="*/ 14 h 434"/>
                <a:gd name="T28" fmla="*/ 397 w 417"/>
                <a:gd name="T29" fmla="*/ 15 h 434"/>
                <a:gd name="T30" fmla="*/ 373 w 417"/>
                <a:gd name="T31" fmla="*/ 41 h 434"/>
                <a:gd name="T32" fmla="*/ 373 w 417"/>
                <a:gd name="T33" fmla="*/ 57 h 434"/>
                <a:gd name="T34" fmla="*/ 373 w 417"/>
                <a:gd name="T35" fmla="*/ 279 h 434"/>
                <a:gd name="T36" fmla="*/ 248 w 417"/>
                <a:gd name="T37" fmla="*/ 427 h 434"/>
                <a:gd name="T38" fmla="*/ 122 w 417"/>
                <a:gd name="T39" fmla="*/ 410 h 434"/>
                <a:gd name="T40" fmla="*/ 44 w 417"/>
                <a:gd name="T41" fmla="*/ 285 h 434"/>
                <a:gd name="T42" fmla="*/ 43 w 417"/>
                <a:gd name="T43" fmla="*/ 61 h 434"/>
                <a:gd name="T44" fmla="*/ 27 w 417"/>
                <a:gd name="T45" fmla="*/ 23 h 434"/>
                <a:gd name="T46" fmla="*/ 7 w 417"/>
                <a:gd name="T47" fmla="*/ 14 h 434"/>
                <a:gd name="T48" fmla="*/ 0 w 417"/>
                <a:gd name="T49" fmla="*/ 6 h 434"/>
                <a:gd name="T50" fmla="*/ 3 w 417"/>
                <a:gd name="T51" fmla="*/ 2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7" h="434">
                  <a:moveTo>
                    <a:pt x="3" y="2"/>
                  </a:moveTo>
                  <a:cubicBezTo>
                    <a:pt x="54" y="2"/>
                    <a:pt x="104" y="2"/>
                    <a:pt x="154" y="2"/>
                  </a:cubicBezTo>
                  <a:cubicBezTo>
                    <a:pt x="157" y="9"/>
                    <a:pt x="157" y="12"/>
                    <a:pt x="150" y="15"/>
                  </a:cubicBezTo>
                  <a:cubicBezTo>
                    <a:pt x="121" y="24"/>
                    <a:pt x="115" y="33"/>
                    <a:pt x="115" y="62"/>
                  </a:cubicBezTo>
                  <a:cubicBezTo>
                    <a:pt x="115" y="138"/>
                    <a:pt x="115" y="213"/>
                    <a:pt x="115" y="288"/>
                  </a:cubicBezTo>
                  <a:cubicBezTo>
                    <a:pt x="116" y="332"/>
                    <a:pt x="133" y="366"/>
                    <a:pt x="174" y="385"/>
                  </a:cubicBezTo>
                  <a:cubicBezTo>
                    <a:pt x="202" y="399"/>
                    <a:pt x="232" y="397"/>
                    <a:pt x="262" y="387"/>
                  </a:cubicBezTo>
                  <a:cubicBezTo>
                    <a:pt x="311" y="370"/>
                    <a:pt x="336" y="336"/>
                    <a:pt x="337" y="283"/>
                  </a:cubicBezTo>
                  <a:cubicBezTo>
                    <a:pt x="337" y="206"/>
                    <a:pt x="337" y="129"/>
                    <a:pt x="337" y="52"/>
                  </a:cubicBezTo>
                  <a:cubicBezTo>
                    <a:pt x="337" y="48"/>
                    <a:pt x="337" y="45"/>
                    <a:pt x="336" y="42"/>
                  </a:cubicBezTo>
                  <a:cubicBezTo>
                    <a:pt x="334" y="23"/>
                    <a:pt x="327" y="16"/>
                    <a:pt x="308" y="15"/>
                  </a:cubicBezTo>
                  <a:cubicBezTo>
                    <a:pt x="301" y="14"/>
                    <a:pt x="292" y="17"/>
                    <a:pt x="293" y="5"/>
                  </a:cubicBezTo>
                  <a:cubicBezTo>
                    <a:pt x="307" y="1"/>
                    <a:pt x="393" y="0"/>
                    <a:pt x="417" y="4"/>
                  </a:cubicBezTo>
                  <a:cubicBezTo>
                    <a:pt x="414" y="8"/>
                    <a:pt x="412" y="13"/>
                    <a:pt x="409" y="14"/>
                  </a:cubicBezTo>
                  <a:cubicBezTo>
                    <a:pt x="406" y="16"/>
                    <a:pt x="401" y="14"/>
                    <a:pt x="397" y="15"/>
                  </a:cubicBezTo>
                  <a:cubicBezTo>
                    <a:pt x="382" y="17"/>
                    <a:pt x="374" y="25"/>
                    <a:pt x="373" y="41"/>
                  </a:cubicBezTo>
                  <a:cubicBezTo>
                    <a:pt x="372" y="46"/>
                    <a:pt x="373" y="52"/>
                    <a:pt x="373" y="57"/>
                  </a:cubicBezTo>
                  <a:cubicBezTo>
                    <a:pt x="373" y="131"/>
                    <a:pt x="373" y="205"/>
                    <a:pt x="373" y="279"/>
                  </a:cubicBezTo>
                  <a:cubicBezTo>
                    <a:pt x="373" y="361"/>
                    <a:pt x="329" y="413"/>
                    <a:pt x="248" y="427"/>
                  </a:cubicBezTo>
                  <a:cubicBezTo>
                    <a:pt x="204" y="434"/>
                    <a:pt x="162" y="431"/>
                    <a:pt x="122" y="410"/>
                  </a:cubicBezTo>
                  <a:cubicBezTo>
                    <a:pt x="71" y="384"/>
                    <a:pt x="44" y="342"/>
                    <a:pt x="44" y="285"/>
                  </a:cubicBezTo>
                  <a:cubicBezTo>
                    <a:pt x="43" y="211"/>
                    <a:pt x="43" y="136"/>
                    <a:pt x="43" y="61"/>
                  </a:cubicBezTo>
                  <a:cubicBezTo>
                    <a:pt x="44" y="46"/>
                    <a:pt x="40" y="32"/>
                    <a:pt x="27" y="23"/>
                  </a:cubicBezTo>
                  <a:cubicBezTo>
                    <a:pt x="21" y="19"/>
                    <a:pt x="13" y="18"/>
                    <a:pt x="7" y="14"/>
                  </a:cubicBezTo>
                  <a:cubicBezTo>
                    <a:pt x="4" y="13"/>
                    <a:pt x="2" y="9"/>
                    <a:pt x="0" y="6"/>
                  </a:cubicBezTo>
                  <a:cubicBezTo>
                    <a:pt x="1" y="5"/>
                    <a:pt x="2"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3">
              <a:extLst>
                <a:ext uri="{FF2B5EF4-FFF2-40B4-BE49-F238E27FC236}">
                  <a16:creationId xmlns:a16="http://schemas.microsoft.com/office/drawing/2014/main" id="{63611C2F-5800-49E1-9A70-0D6C25CFF330}"/>
                </a:ext>
              </a:extLst>
            </p:cNvPr>
            <p:cNvSpPr>
              <a:spLocks/>
            </p:cNvSpPr>
            <p:nvPr userDrawn="1"/>
          </p:nvSpPr>
          <p:spPr bwMode="auto">
            <a:xfrm>
              <a:off x="4295618" y="2367663"/>
              <a:ext cx="202243" cy="238964"/>
            </a:xfrm>
            <a:custGeom>
              <a:avLst/>
              <a:gdLst>
                <a:gd name="T0" fmla="*/ 269 w 357"/>
                <a:gd name="T1" fmla="*/ 421 h 422"/>
                <a:gd name="T2" fmla="*/ 262 w 357"/>
                <a:gd name="T3" fmla="*/ 422 h 422"/>
                <a:gd name="T4" fmla="*/ 98 w 357"/>
                <a:gd name="T5" fmla="*/ 422 h 422"/>
                <a:gd name="T6" fmla="*/ 87 w 357"/>
                <a:gd name="T7" fmla="*/ 409 h 422"/>
                <a:gd name="T8" fmla="*/ 102 w 357"/>
                <a:gd name="T9" fmla="*/ 408 h 422"/>
                <a:gd name="T10" fmla="*/ 143 w 357"/>
                <a:gd name="T11" fmla="*/ 371 h 422"/>
                <a:gd name="T12" fmla="*/ 143 w 357"/>
                <a:gd name="T13" fmla="*/ 361 h 422"/>
                <a:gd name="T14" fmla="*/ 143 w 357"/>
                <a:gd name="T15" fmla="*/ 51 h 422"/>
                <a:gd name="T16" fmla="*/ 143 w 357"/>
                <a:gd name="T17" fmla="*/ 34 h 422"/>
                <a:gd name="T18" fmla="*/ 104 w 357"/>
                <a:gd name="T19" fmla="*/ 34 h 422"/>
                <a:gd name="T20" fmla="*/ 70 w 357"/>
                <a:gd name="T21" fmla="*/ 34 h 422"/>
                <a:gd name="T22" fmla="*/ 17 w 357"/>
                <a:gd name="T23" fmla="*/ 77 h 422"/>
                <a:gd name="T24" fmla="*/ 12 w 357"/>
                <a:gd name="T25" fmla="*/ 99 h 422"/>
                <a:gd name="T26" fmla="*/ 0 w 357"/>
                <a:gd name="T27" fmla="*/ 105 h 422"/>
                <a:gd name="T28" fmla="*/ 4 w 357"/>
                <a:gd name="T29" fmla="*/ 0 h 422"/>
                <a:gd name="T30" fmla="*/ 353 w 357"/>
                <a:gd name="T31" fmla="*/ 0 h 422"/>
                <a:gd name="T32" fmla="*/ 357 w 357"/>
                <a:gd name="T33" fmla="*/ 102 h 422"/>
                <a:gd name="T34" fmla="*/ 353 w 357"/>
                <a:gd name="T35" fmla="*/ 104 h 422"/>
                <a:gd name="T36" fmla="*/ 345 w 357"/>
                <a:gd name="T37" fmla="*/ 97 h 422"/>
                <a:gd name="T38" fmla="*/ 336 w 357"/>
                <a:gd name="T39" fmla="*/ 64 h 422"/>
                <a:gd name="T40" fmla="*/ 292 w 357"/>
                <a:gd name="T41" fmla="*/ 34 h 422"/>
                <a:gd name="T42" fmla="*/ 217 w 357"/>
                <a:gd name="T43" fmla="*/ 34 h 422"/>
                <a:gd name="T44" fmla="*/ 215 w 357"/>
                <a:gd name="T45" fmla="*/ 53 h 422"/>
                <a:gd name="T46" fmla="*/ 215 w 357"/>
                <a:gd name="T47" fmla="*/ 361 h 422"/>
                <a:gd name="T48" fmla="*/ 241 w 357"/>
                <a:gd name="T49" fmla="*/ 406 h 422"/>
                <a:gd name="T50" fmla="*/ 263 w 357"/>
                <a:gd name="T51" fmla="*/ 408 h 422"/>
                <a:gd name="T52" fmla="*/ 269 w 357"/>
                <a:gd name="T53"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7" h="422">
                  <a:moveTo>
                    <a:pt x="269" y="421"/>
                  </a:moveTo>
                  <a:cubicBezTo>
                    <a:pt x="267" y="421"/>
                    <a:pt x="264" y="422"/>
                    <a:pt x="262" y="422"/>
                  </a:cubicBezTo>
                  <a:cubicBezTo>
                    <a:pt x="207" y="422"/>
                    <a:pt x="153" y="422"/>
                    <a:pt x="98" y="422"/>
                  </a:cubicBezTo>
                  <a:cubicBezTo>
                    <a:pt x="90" y="422"/>
                    <a:pt x="82" y="422"/>
                    <a:pt x="87" y="409"/>
                  </a:cubicBezTo>
                  <a:cubicBezTo>
                    <a:pt x="91" y="409"/>
                    <a:pt x="96" y="408"/>
                    <a:pt x="102" y="408"/>
                  </a:cubicBezTo>
                  <a:cubicBezTo>
                    <a:pt x="126" y="407"/>
                    <a:pt x="140" y="394"/>
                    <a:pt x="143" y="371"/>
                  </a:cubicBezTo>
                  <a:cubicBezTo>
                    <a:pt x="144" y="367"/>
                    <a:pt x="143" y="364"/>
                    <a:pt x="143" y="361"/>
                  </a:cubicBezTo>
                  <a:cubicBezTo>
                    <a:pt x="143" y="257"/>
                    <a:pt x="143" y="154"/>
                    <a:pt x="143" y="51"/>
                  </a:cubicBezTo>
                  <a:cubicBezTo>
                    <a:pt x="143" y="46"/>
                    <a:pt x="143" y="42"/>
                    <a:pt x="143" y="34"/>
                  </a:cubicBezTo>
                  <a:cubicBezTo>
                    <a:pt x="129" y="34"/>
                    <a:pt x="117" y="34"/>
                    <a:pt x="104" y="34"/>
                  </a:cubicBezTo>
                  <a:cubicBezTo>
                    <a:pt x="93" y="34"/>
                    <a:pt x="82" y="34"/>
                    <a:pt x="70" y="34"/>
                  </a:cubicBezTo>
                  <a:cubicBezTo>
                    <a:pt x="41" y="34"/>
                    <a:pt x="23" y="49"/>
                    <a:pt x="17" y="77"/>
                  </a:cubicBezTo>
                  <a:cubicBezTo>
                    <a:pt x="15" y="84"/>
                    <a:pt x="14" y="92"/>
                    <a:pt x="12" y="99"/>
                  </a:cubicBezTo>
                  <a:cubicBezTo>
                    <a:pt x="11" y="101"/>
                    <a:pt x="6" y="102"/>
                    <a:pt x="0" y="105"/>
                  </a:cubicBezTo>
                  <a:cubicBezTo>
                    <a:pt x="1" y="68"/>
                    <a:pt x="3" y="34"/>
                    <a:pt x="4" y="0"/>
                  </a:cubicBezTo>
                  <a:cubicBezTo>
                    <a:pt x="121" y="0"/>
                    <a:pt x="236" y="0"/>
                    <a:pt x="353" y="0"/>
                  </a:cubicBezTo>
                  <a:cubicBezTo>
                    <a:pt x="354" y="34"/>
                    <a:pt x="356" y="68"/>
                    <a:pt x="357" y="102"/>
                  </a:cubicBezTo>
                  <a:cubicBezTo>
                    <a:pt x="356" y="102"/>
                    <a:pt x="354" y="103"/>
                    <a:pt x="353" y="104"/>
                  </a:cubicBezTo>
                  <a:cubicBezTo>
                    <a:pt x="350" y="102"/>
                    <a:pt x="346" y="100"/>
                    <a:pt x="345" y="97"/>
                  </a:cubicBezTo>
                  <a:cubicBezTo>
                    <a:pt x="342" y="86"/>
                    <a:pt x="340" y="75"/>
                    <a:pt x="336" y="64"/>
                  </a:cubicBezTo>
                  <a:cubicBezTo>
                    <a:pt x="328" y="45"/>
                    <a:pt x="314" y="34"/>
                    <a:pt x="292" y="34"/>
                  </a:cubicBezTo>
                  <a:cubicBezTo>
                    <a:pt x="267" y="35"/>
                    <a:pt x="243" y="34"/>
                    <a:pt x="217" y="34"/>
                  </a:cubicBezTo>
                  <a:cubicBezTo>
                    <a:pt x="216" y="42"/>
                    <a:pt x="215" y="47"/>
                    <a:pt x="215" y="53"/>
                  </a:cubicBezTo>
                  <a:cubicBezTo>
                    <a:pt x="215" y="156"/>
                    <a:pt x="216" y="258"/>
                    <a:pt x="215" y="361"/>
                  </a:cubicBezTo>
                  <a:cubicBezTo>
                    <a:pt x="215" y="384"/>
                    <a:pt x="225" y="400"/>
                    <a:pt x="241" y="406"/>
                  </a:cubicBezTo>
                  <a:cubicBezTo>
                    <a:pt x="248" y="408"/>
                    <a:pt x="256" y="407"/>
                    <a:pt x="263" y="408"/>
                  </a:cubicBezTo>
                  <a:cubicBezTo>
                    <a:pt x="272" y="409"/>
                    <a:pt x="272" y="413"/>
                    <a:pt x="269" y="4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4">
              <a:extLst>
                <a:ext uri="{FF2B5EF4-FFF2-40B4-BE49-F238E27FC236}">
                  <a16:creationId xmlns:a16="http://schemas.microsoft.com/office/drawing/2014/main" id="{FDCA9FA1-15D7-40EC-9723-CAEC79D3D1A6}"/>
                </a:ext>
              </a:extLst>
            </p:cNvPr>
            <p:cNvSpPr>
              <a:spLocks/>
            </p:cNvSpPr>
            <p:nvPr userDrawn="1"/>
          </p:nvSpPr>
          <p:spPr bwMode="auto">
            <a:xfrm>
              <a:off x="4513679" y="2414552"/>
              <a:ext cx="183601" cy="193205"/>
            </a:xfrm>
            <a:custGeom>
              <a:avLst/>
              <a:gdLst>
                <a:gd name="T0" fmla="*/ 123 w 325"/>
                <a:gd name="T1" fmla="*/ 9 h 341"/>
                <a:gd name="T2" fmla="*/ 112 w 325"/>
                <a:gd name="T3" fmla="*/ 15 h 341"/>
                <a:gd name="T4" fmla="*/ 92 w 325"/>
                <a:gd name="T5" fmla="*/ 41 h 341"/>
                <a:gd name="T6" fmla="*/ 92 w 325"/>
                <a:gd name="T7" fmla="*/ 151 h 341"/>
                <a:gd name="T8" fmla="*/ 232 w 325"/>
                <a:gd name="T9" fmla="*/ 153 h 341"/>
                <a:gd name="T10" fmla="*/ 232 w 325"/>
                <a:gd name="T11" fmla="*/ 118 h 341"/>
                <a:gd name="T12" fmla="*/ 232 w 325"/>
                <a:gd name="T13" fmla="*/ 52 h 341"/>
                <a:gd name="T14" fmla="*/ 204 w 325"/>
                <a:gd name="T15" fmla="*/ 13 h 341"/>
                <a:gd name="T16" fmla="*/ 199 w 325"/>
                <a:gd name="T17" fmla="*/ 10 h 341"/>
                <a:gd name="T18" fmla="*/ 237 w 325"/>
                <a:gd name="T19" fmla="*/ 3 h 341"/>
                <a:gd name="T20" fmla="*/ 281 w 325"/>
                <a:gd name="T21" fmla="*/ 4 h 341"/>
                <a:gd name="T22" fmla="*/ 325 w 325"/>
                <a:gd name="T23" fmla="*/ 7 h 341"/>
                <a:gd name="T24" fmla="*/ 314 w 325"/>
                <a:gd name="T25" fmla="*/ 13 h 341"/>
                <a:gd name="T26" fmla="*/ 288 w 325"/>
                <a:gd name="T27" fmla="*/ 46 h 341"/>
                <a:gd name="T28" fmla="*/ 288 w 325"/>
                <a:gd name="T29" fmla="*/ 296 h 341"/>
                <a:gd name="T30" fmla="*/ 324 w 325"/>
                <a:gd name="T31" fmla="*/ 328 h 341"/>
                <a:gd name="T32" fmla="*/ 323 w 325"/>
                <a:gd name="T33" fmla="*/ 333 h 341"/>
                <a:gd name="T34" fmla="*/ 314 w 325"/>
                <a:gd name="T35" fmla="*/ 339 h 341"/>
                <a:gd name="T36" fmla="*/ 206 w 325"/>
                <a:gd name="T37" fmla="*/ 339 h 341"/>
                <a:gd name="T38" fmla="*/ 199 w 325"/>
                <a:gd name="T39" fmla="*/ 330 h 341"/>
                <a:gd name="T40" fmla="*/ 232 w 325"/>
                <a:gd name="T41" fmla="*/ 287 h 341"/>
                <a:gd name="T42" fmla="*/ 232 w 325"/>
                <a:gd name="T43" fmla="*/ 183 h 341"/>
                <a:gd name="T44" fmla="*/ 93 w 325"/>
                <a:gd name="T45" fmla="*/ 181 h 341"/>
                <a:gd name="T46" fmla="*/ 92 w 325"/>
                <a:gd name="T47" fmla="*/ 197 h 341"/>
                <a:gd name="T48" fmla="*/ 92 w 325"/>
                <a:gd name="T49" fmla="*/ 293 h 341"/>
                <a:gd name="T50" fmla="*/ 122 w 325"/>
                <a:gd name="T51" fmla="*/ 329 h 341"/>
                <a:gd name="T52" fmla="*/ 117 w 325"/>
                <a:gd name="T53" fmla="*/ 339 h 341"/>
                <a:gd name="T54" fmla="*/ 87 w 325"/>
                <a:gd name="T55" fmla="*/ 339 h 341"/>
                <a:gd name="T56" fmla="*/ 15 w 325"/>
                <a:gd name="T57" fmla="*/ 339 h 341"/>
                <a:gd name="T58" fmla="*/ 3 w 325"/>
                <a:gd name="T59" fmla="*/ 332 h 341"/>
                <a:gd name="T60" fmla="*/ 27 w 325"/>
                <a:gd name="T61" fmla="*/ 317 h 341"/>
                <a:gd name="T62" fmla="*/ 34 w 325"/>
                <a:gd name="T63" fmla="*/ 286 h 341"/>
                <a:gd name="T64" fmla="*/ 34 w 325"/>
                <a:gd name="T65" fmla="*/ 56 h 341"/>
                <a:gd name="T66" fmla="*/ 33 w 325"/>
                <a:gd name="T67" fmla="*/ 38 h 341"/>
                <a:gd name="T68" fmla="*/ 12 w 325"/>
                <a:gd name="T69" fmla="*/ 15 h 341"/>
                <a:gd name="T70" fmla="*/ 0 w 325"/>
                <a:gd name="T71" fmla="*/ 8 h 341"/>
                <a:gd name="T72" fmla="*/ 43 w 325"/>
                <a:gd name="T73" fmla="*/ 4 h 341"/>
                <a:gd name="T74" fmla="*/ 83 w 325"/>
                <a:gd name="T75" fmla="*/ 3 h 341"/>
                <a:gd name="T76" fmla="*/ 123 w 325"/>
                <a:gd name="T77" fmla="*/ 4 h 341"/>
                <a:gd name="T78" fmla="*/ 123 w 325"/>
                <a:gd name="T79" fmla="*/ 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5" h="341">
                  <a:moveTo>
                    <a:pt x="123" y="9"/>
                  </a:moveTo>
                  <a:cubicBezTo>
                    <a:pt x="120" y="11"/>
                    <a:pt x="116" y="14"/>
                    <a:pt x="112" y="15"/>
                  </a:cubicBezTo>
                  <a:cubicBezTo>
                    <a:pt x="99" y="19"/>
                    <a:pt x="92" y="28"/>
                    <a:pt x="92" y="41"/>
                  </a:cubicBezTo>
                  <a:cubicBezTo>
                    <a:pt x="91" y="77"/>
                    <a:pt x="92" y="113"/>
                    <a:pt x="92" y="151"/>
                  </a:cubicBezTo>
                  <a:cubicBezTo>
                    <a:pt x="138" y="154"/>
                    <a:pt x="184" y="152"/>
                    <a:pt x="232" y="153"/>
                  </a:cubicBezTo>
                  <a:cubicBezTo>
                    <a:pt x="232" y="140"/>
                    <a:pt x="232" y="129"/>
                    <a:pt x="232" y="118"/>
                  </a:cubicBezTo>
                  <a:cubicBezTo>
                    <a:pt x="232" y="96"/>
                    <a:pt x="232" y="74"/>
                    <a:pt x="232" y="52"/>
                  </a:cubicBezTo>
                  <a:cubicBezTo>
                    <a:pt x="232" y="25"/>
                    <a:pt x="229" y="21"/>
                    <a:pt x="204" y="13"/>
                  </a:cubicBezTo>
                  <a:cubicBezTo>
                    <a:pt x="202" y="12"/>
                    <a:pt x="201" y="11"/>
                    <a:pt x="199" y="10"/>
                  </a:cubicBezTo>
                  <a:cubicBezTo>
                    <a:pt x="206" y="3"/>
                    <a:pt x="206" y="3"/>
                    <a:pt x="237" y="3"/>
                  </a:cubicBezTo>
                  <a:cubicBezTo>
                    <a:pt x="252" y="3"/>
                    <a:pt x="267" y="3"/>
                    <a:pt x="281" y="4"/>
                  </a:cubicBezTo>
                  <a:cubicBezTo>
                    <a:pt x="295" y="4"/>
                    <a:pt x="309" y="0"/>
                    <a:pt x="325" y="7"/>
                  </a:cubicBezTo>
                  <a:cubicBezTo>
                    <a:pt x="319" y="10"/>
                    <a:pt x="317" y="13"/>
                    <a:pt x="314" y="13"/>
                  </a:cubicBezTo>
                  <a:cubicBezTo>
                    <a:pt x="295" y="16"/>
                    <a:pt x="288" y="30"/>
                    <a:pt x="288" y="46"/>
                  </a:cubicBezTo>
                  <a:cubicBezTo>
                    <a:pt x="287" y="129"/>
                    <a:pt x="287" y="212"/>
                    <a:pt x="288" y="296"/>
                  </a:cubicBezTo>
                  <a:cubicBezTo>
                    <a:pt x="288" y="316"/>
                    <a:pt x="299" y="330"/>
                    <a:pt x="324" y="328"/>
                  </a:cubicBezTo>
                  <a:cubicBezTo>
                    <a:pt x="323" y="330"/>
                    <a:pt x="323" y="331"/>
                    <a:pt x="323" y="333"/>
                  </a:cubicBezTo>
                  <a:cubicBezTo>
                    <a:pt x="320" y="335"/>
                    <a:pt x="317" y="339"/>
                    <a:pt x="314" y="339"/>
                  </a:cubicBezTo>
                  <a:cubicBezTo>
                    <a:pt x="278" y="339"/>
                    <a:pt x="242" y="339"/>
                    <a:pt x="206" y="339"/>
                  </a:cubicBezTo>
                  <a:cubicBezTo>
                    <a:pt x="199" y="339"/>
                    <a:pt x="198" y="335"/>
                    <a:pt x="199" y="330"/>
                  </a:cubicBezTo>
                  <a:cubicBezTo>
                    <a:pt x="228" y="322"/>
                    <a:pt x="232" y="317"/>
                    <a:pt x="232" y="287"/>
                  </a:cubicBezTo>
                  <a:cubicBezTo>
                    <a:pt x="232" y="252"/>
                    <a:pt x="232" y="217"/>
                    <a:pt x="232" y="183"/>
                  </a:cubicBezTo>
                  <a:cubicBezTo>
                    <a:pt x="217" y="179"/>
                    <a:pt x="118" y="177"/>
                    <a:pt x="93" y="181"/>
                  </a:cubicBezTo>
                  <a:cubicBezTo>
                    <a:pt x="93" y="186"/>
                    <a:pt x="92" y="191"/>
                    <a:pt x="92" y="197"/>
                  </a:cubicBezTo>
                  <a:cubicBezTo>
                    <a:pt x="92" y="229"/>
                    <a:pt x="92" y="261"/>
                    <a:pt x="92" y="293"/>
                  </a:cubicBezTo>
                  <a:cubicBezTo>
                    <a:pt x="92" y="316"/>
                    <a:pt x="98" y="324"/>
                    <a:pt x="122" y="329"/>
                  </a:cubicBezTo>
                  <a:cubicBezTo>
                    <a:pt x="124" y="334"/>
                    <a:pt x="123" y="339"/>
                    <a:pt x="117" y="339"/>
                  </a:cubicBezTo>
                  <a:cubicBezTo>
                    <a:pt x="107" y="339"/>
                    <a:pt x="97" y="339"/>
                    <a:pt x="87" y="339"/>
                  </a:cubicBezTo>
                  <a:cubicBezTo>
                    <a:pt x="63" y="339"/>
                    <a:pt x="39" y="339"/>
                    <a:pt x="15" y="339"/>
                  </a:cubicBezTo>
                  <a:cubicBezTo>
                    <a:pt x="9" y="339"/>
                    <a:pt x="2" y="341"/>
                    <a:pt x="3" y="332"/>
                  </a:cubicBezTo>
                  <a:cubicBezTo>
                    <a:pt x="12" y="327"/>
                    <a:pt x="23" y="324"/>
                    <a:pt x="27" y="317"/>
                  </a:cubicBezTo>
                  <a:cubicBezTo>
                    <a:pt x="33" y="308"/>
                    <a:pt x="34" y="296"/>
                    <a:pt x="34" y="286"/>
                  </a:cubicBezTo>
                  <a:cubicBezTo>
                    <a:pt x="35" y="210"/>
                    <a:pt x="34" y="133"/>
                    <a:pt x="34" y="56"/>
                  </a:cubicBezTo>
                  <a:cubicBezTo>
                    <a:pt x="34" y="50"/>
                    <a:pt x="33" y="44"/>
                    <a:pt x="33" y="38"/>
                  </a:cubicBezTo>
                  <a:cubicBezTo>
                    <a:pt x="31" y="26"/>
                    <a:pt x="25" y="17"/>
                    <a:pt x="12" y="15"/>
                  </a:cubicBezTo>
                  <a:cubicBezTo>
                    <a:pt x="9" y="14"/>
                    <a:pt x="6" y="11"/>
                    <a:pt x="0" y="8"/>
                  </a:cubicBezTo>
                  <a:cubicBezTo>
                    <a:pt x="16" y="0"/>
                    <a:pt x="30" y="4"/>
                    <a:pt x="43" y="4"/>
                  </a:cubicBezTo>
                  <a:cubicBezTo>
                    <a:pt x="56" y="3"/>
                    <a:pt x="69" y="3"/>
                    <a:pt x="83" y="3"/>
                  </a:cubicBezTo>
                  <a:cubicBezTo>
                    <a:pt x="96" y="4"/>
                    <a:pt x="110" y="3"/>
                    <a:pt x="123" y="4"/>
                  </a:cubicBezTo>
                  <a:cubicBezTo>
                    <a:pt x="123" y="6"/>
                    <a:pt x="123" y="7"/>
                    <a:pt x="12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5">
              <a:extLst>
                <a:ext uri="{FF2B5EF4-FFF2-40B4-BE49-F238E27FC236}">
                  <a16:creationId xmlns:a16="http://schemas.microsoft.com/office/drawing/2014/main" id="{AC226038-138E-4928-9100-9F04E3427988}"/>
                </a:ext>
              </a:extLst>
            </p:cNvPr>
            <p:cNvSpPr>
              <a:spLocks noEditPoints="1"/>
            </p:cNvSpPr>
            <p:nvPr userDrawn="1"/>
          </p:nvSpPr>
          <p:spPr bwMode="auto">
            <a:xfrm>
              <a:off x="5891532" y="2416812"/>
              <a:ext cx="175127" cy="190945"/>
            </a:xfrm>
            <a:custGeom>
              <a:avLst/>
              <a:gdLst>
                <a:gd name="T0" fmla="*/ 93 w 309"/>
                <a:gd name="T1" fmla="*/ 186 h 337"/>
                <a:gd name="T2" fmla="*/ 93 w 309"/>
                <a:gd name="T3" fmla="*/ 295 h 337"/>
                <a:gd name="T4" fmla="*/ 120 w 309"/>
                <a:gd name="T5" fmla="*/ 325 h 337"/>
                <a:gd name="T6" fmla="*/ 126 w 309"/>
                <a:gd name="T7" fmla="*/ 335 h 337"/>
                <a:gd name="T8" fmla="*/ 0 w 309"/>
                <a:gd name="T9" fmla="*/ 335 h 337"/>
                <a:gd name="T10" fmla="*/ 10 w 309"/>
                <a:gd name="T11" fmla="*/ 325 h 337"/>
                <a:gd name="T12" fmla="*/ 37 w 309"/>
                <a:gd name="T13" fmla="*/ 290 h 337"/>
                <a:gd name="T14" fmla="*/ 37 w 309"/>
                <a:gd name="T15" fmla="*/ 48 h 337"/>
                <a:gd name="T16" fmla="*/ 9 w 309"/>
                <a:gd name="T17" fmla="*/ 11 h 337"/>
                <a:gd name="T18" fmla="*/ 3 w 309"/>
                <a:gd name="T19" fmla="*/ 2 h 337"/>
                <a:gd name="T20" fmla="*/ 10 w 309"/>
                <a:gd name="T21" fmla="*/ 0 h 337"/>
                <a:gd name="T22" fmla="*/ 156 w 309"/>
                <a:gd name="T23" fmla="*/ 1 h 337"/>
                <a:gd name="T24" fmla="*/ 198 w 309"/>
                <a:gd name="T25" fmla="*/ 11 h 337"/>
                <a:gd name="T26" fmla="*/ 223 w 309"/>
                <a:gd name="T27" fmla="*/ 150 h 337"/>
                <a:gd name="T28" fmla="*/ 179 w 309"/>
                <a:gd name="T29" fmla="*/ 177 h 337"/>
                <a:gd name="T30" fmla="*/ 216 w 309"/>
                <a:gd name="T31" fmla="*/ 226 h 337"/>
                <a:gd name="T32" fmla="*/ 273 w 309"/>
                <a:gd name="T33" fmla="*/ 300 h 337"/>
                <a:gd name="T34" fmla="*/ 303 w 309"/>
                <a:gd name="T35" fmla="*/ 326 h 337"/>
                <a:gd name="T36" fmla="*/ 309 w 309"/>
                <a:gd name="T37" fmla="*/ 336 h 337"/>
                <a:gd name="T38" fmla="*/ 235 w 309"/>
                <a:gd name="T39" fmla="*/ 336 h 337"/>
                <a:gd name="T40" fmla="*/ 222 w 309"/>
                <a:gd name="T41" fmla="*/ 325 h 337"/>
                <a:gd name="T42" fmla="*/ 123 w 309"/>
                <a:gd name="T43" fmla="*/ 195 h 337"/>
                <a:gd name="T44" fmla="*/ 93 w 309"/>
                <a:gd name="T45" fmla="*/ 186 h 337"/>
                <a:gd name="T46" fmla="*/ 93 w 309"/>
                <a:gd name="T47" fmla="*/ 158 h 337"/>
                <a:gd name="T48" fmla="*/ 186 w 309"/>
                <a:gd name="T49" fmla="*/ 117 h 337"/>
                <a:gd name="T50" fmla="*/ 168 w 309"/>
                <a:gd name="T51" fmla="*/ 42 h 337"/>
                <a:gd name="T52" fmla="*/ 93 w 309"/>
                <a:gd name="T53" fmla="*/ 32 h 337"/>
                <a:gd name="T54" fmla="*/ 93 w 309"/>
                <a:gd name="T55" fmla="*/ 15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9" h="337">
                  <a:moveTo>
                    <a:pt x="93" y="186"/>
                  </a:moveTo>
                  <a:cubicBezTo>
                    <a:pt x="93" y="222"/>
                    <a:pt x="92" y="259"/>
                    <a:pt x="93" y="295"/>
                  </a:cubicBezTo>
                  <a:cubicBezTo>
                    <a:pt x="94" y="311"/>
                    <a:pt x="101" y="323"/>
                    <a:pt x="120" y="325"/>
                  </a:cubicBezTo>
                  <a:cubicBezTo>
                    <a:pt x="123" y="325"/>
                    <a:pt x="125" y="330"/>
                    <a:pt x="126" y="335"/>
                  </a:cubicBezTo>
                  <a:cubicBezTo>
                    <a:pt x="86" y="335"/>
                    <a:pt x="45" y="335"/>
                    <a:pt x="0" y="335"/>
                  </a:cubicBezTo>
                  <a:cubicBezTo>
                    <a:pt x="5" y="330"/>
                    <a:pt x="7" y="326"/>
                    <a:pt x="10" y="325"/>
                  </a:cubicBezTo>
                  <a:cubicBezTo>
                    <a:pt x="33" y="317"/>
                    <a:pt x="37" y="313"/>
                    <a:pt x="37" y="290"/>
                  </a:cubicBezTo>
                  <a:cubicBezTo>
                    <a:pt x="37" y="209"/>
                    <a:pt x="37" y="128"/>
                    <a:pt x="37" y="48"/>
                  </a:cubicBezTo>
                  <a:cubicBezTo>
                    <a:pt x="37" y="23"/>
                    <a:pt x="33" y="20"/>
                    <a:pt x="9" y="11"/>
                  </a:cubicBezTo>
                  <a:cubicBezTo>
                    <a:pt x="7" y="10"/>
                    <a:pt x="5" y="6"/>
                    <a:pt x="3" y="2"/>
                  </a:cubicBezTo>
                  <a:cubicBezTo>
                    <a:pt x="6" y="1"/>
                    <a:pt x="8" y="0"/>
                    <a:pt x="10" y="0"/>
                  </a:cubicBezTo>
                  <a:cubicBezTo>
                    <a:pt x="59" y="0"/>
                    <a:pt x="107" y="0"/>
                    <a:pt x="156" y="1"/>
                  </a:cubicBezTo>
                  <a:cubicBezTo>
                    <a:pt x="170" y="2"/>
                    <a:pt x="185" y="7"/>
                    <a:pt x="198" y="11"/>
                  </a:cubicBezTo>
                  <a:cubicBezTo>
                    <a:pt x="260" y="29"/>
                    <a:pt x="269" y="114"/>
                    <a:pt x="223" y="150"/>
                  </a:cubicBezTo>
                  <a:cubicBezTo>
                    <a:pt x="210" y="160"/>
                    <a:pt x="195" y="167"/>
                    <a:pt x="179" y="177"/>
                  </a:cubicBezTo>
                  <a:cubicBezTo>
                    <a:pt x="191" y="193"/>
                    <a:pt x="204" y="210"/>
                    <a:pt x="216" y="226"/>
                  </a:cubicBezTo>
                  <a:cubicBezTo>
                    <a:pt x="235" y="251"/>
                    <a:pt x="254" y="275"/>
                    <a:pt x="273" y="300"/>
                  </a:cubicBezTo>
                  <a:cubicBezTo>
                    <a:pt x="281" y="311"/>
                    <a:pt x="289" y="321"/>
                    <a:pt x="303" y="326"/>
                  </a:cubicBezTo>
                  <a:cubicBezTo>
                    <a:pt x="305" y="326"/>
                    <a:pt x="306" y="330"/>
                    <a:pt x="309" y="336"/>
                  </a:cubicBezTo>
                  <a:cubicBezTo>
                    <a:pt x="283" y="336"/>
                    <a:pt x="259" y="337"/>
                    <a:pt x="235" y="336"/>
                  </a:cubicBezTo>
                  <a:cubicBezTo>
                    <a:pt x="231" y="336"/>
                    <a:pt x="226" y="330"/>
                    <a:pt x="222" y="325"/>
                  </a:cubicBezTo>
                  <a:cubicBezTo>
                    <a:pt x="189" y="282"/>
                    <a:pt x="155" y="239"/>
                    <a:pt x="123" y="195"/>
                  </a:cubicBezTo>
                  <a:cubicBezTo>
                    <a:pt x="115" y="184"/>
                    <a:pt x="107" y="181"/>
                    <a:pt x="93" y="186"/>
                  </a:cubicBezTo>
                  <a:close/>
                  <a:moveTo>
                    <a:pt x="93" y="158"/>
                  </a:moveTo>
                  <a:cubicBezTo>
                    <a:pt x="140" y="163"/>
                    <a:pt x="172" y="149"/>
                    <a:pt x="186" y="117"/>
                  </a:cubicBezTo>
                  <a:cubicBezTo>
                    <a:pt x="198" y="90"/>
                    <a:pt x="192" y="63"/>
                    <a:pt x="168" y="42"/>
                  </a:cubicBezTo>
                  <a:cubicBezTo>
                    <a:pt x="147" y="23"/>
                    <a:pt x="115" y="18"/>
                    <a:pt x="93" y="32"/>
                  </a:cubicBezTo>
                  <a:cubicBezTo>
                    <a:pt x="93" y="73"/>
                    <a:pt x="93" y="115"/>
                    <a:pt x="93"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6">
              <a:extLst>
                <a:ext uri="{FF2B5EF4-FFF2-40B4-BE49-F238E27FC236}">
                  <a16:creationId xmlns:a16="http://schemas.microsoft.com/office/drawing/2014/main" id="{C55B2D05-286F-4305-AD96-252067544968}"/>
                </a:ext>
              </a:extLst>
            </p:cNvPr>
            <p:cNvSpPr>
              <a:spLocks/>
            </p:cNvSpPr>
            <p:nvPr userDrawn="1"/>
          </p:nvSpPr>
          <p:spPr bwMode="auto">
            <a:xfrm>
              <a:off x="6258169" y="2765370"/>
              <a:ext cx="194334" cy="192075"/>
            </a:xfrm>
            <a:custGeom>
              <a:avLst/>
              <a:gdLst>
                <a:gd name="T0" fmla="*/ 244 w 344"/>
                <a:gd name="T1" fmla="*/ 5 h 340"/>
                <a:gd name="T2" fmla="*/ 256 w 344"/>
                <a:gd name="T3" fmla="*/ 1 h 340"/>
                <a:gd name="T4" fmla="*/ 341 w 344"/>
                <a:gd name="T5" fmla="*/ 2 h 340"/>
                <a:gd name="T6" fmla="*/ 344 w 344"/>
                <a:gd name="T7" fmla="*/ 9 h 340"/>
                <a:gd name="T8" fmla="*/ 310 w 344"/>
                <a:gd name="T9" fmla="*/ 62 h 340"/>
                <a:gd name="T10" fmla="*/ 310 w 344"/>
                <a:gd name="T11" fmla="*/ 316 h 340"/>
                <a:gd name="T12" fmla="*/ 310 w 344"/>
                <a:gd name="T13" fmla="*/ 338 h 340"/>
                <a:gd name="T14" fmla="*/ 291 w 344"/>
                <a:gd name="T15" fmla="*/ 327 h 340"/>
                <a:gd name="T16" fmla="*/ 188 w 344"/>
                <a:gd name="T17" fmla="*/ 207 h 340"/>
                <a:gd name="T18" fmla="*/ 83 w 344"/>
                <a:gd name="T19" fmla="*/ 86 h 340"/>
                <a:gd name="T20" fmla="*/ 82 w 344"/>
                <a:gd name="T21" fmla="*/ 106 h 340"/>
                <a:gd name="T22" fmla="*/ 82 w 344"/>
                <a:gd name="T23" fmla="*/ 282 h 340"/>
                <a:gd name="T24" fmla="*/ 116 w 344"/>
                <a:gd name="T25" fmla="*/ 331 h 340"/>
                <a:gd name="T26" fmla="*/ 113 w 344"/>
                <a:gd name="T27" fmla="*/ 337 h 340"/>
                <a:gd name="T28" fmla="*/ 28 w 344"/>
                <a:gd name="T29" fmla="*/ 339 h 340"/>
                <a:gd name="T30" fmla="*/ 22 w 344"/>
                <a:gd name="T31" fmla="*/ 333 h 340"/>
                <a:gd name="T32" fmla="*/ 24 w 344"/>
                <a:gd name="T33" fmla="*/ 329 h 340"/>
                <a:gd name="T34" fmla="*/ 54 w 344"/>
                <a:gd name="T35" fmla="*/ 288 h 340"/>
                <a:gd name="T36" fmla="*/ 54 w 344"/>
                <a:gd name="T37" fmla="*/ 78 h 340"/>
                <a:gd name="T38" fmla="*/ 41 w 344"/>
                <a:gd name="T39" fmla="*/ 34 h 340"/>
                <a:gd name="T40" fmla="*/ 3 w 344"/>
                <a:gd name="T41" fmla="*/ 12 h 340"/>
                <a:gd name="T42" fmla="*/ 7 w 344"/>
                <a:gd name="T43" fmla="*/ 1 h 340"/>
                <a:gd name="T44" fmla="*/ 83 w 344"/>
                <a:gd name="T45" fmla="*/ 1 h 340"/>
                <a:gd name="T46" fmla="*/ 97 w 344"/>
                <a:gd name="T47" fmla="*/ 11 h 340"/>
                <a:gd name="T48" fmla="*/ 274 w 344"/>
                <a:gd name="T49" fmla="*/ 217 h 340"/>
                <a:gd name="T50" fmla="*/ 280 w 344"/>
                <a:gd name="T51" fmla="*/ 222 h 340"/>
                <a:gd name="T52" fmla="*/ 282 w 344"/>
                <a:gd name="T53" fmla="*/ 206 h 340"/>
                <a:gd name="T54" fmla="*/ 282 w 344"/>
                <a:gd name="T55" fmla="*/ 50 h 340"/>
                <a:gd name="T56" fmla="*/ 256 w 344"/>
                <a:gd name="T57" fmla="*/ 13 h 340"/>
                <a:gd name="T58" fmla="*/ 244 w 344"/>
                <a:gd name="T59" fmla="*/ 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4" h="340">
                  <a:moveTo>
                    <a:pt x="244" y="5"/>
                  </a:moveTo>
                  <a:cubicBezTo>
                    <a:pt x="249" y="3"/>
                    <a:pt x="252" y="1"/>
                    <a:pt x="256" y="1"/>
                  </a:cubicBezTo>
                  <a:cubicBezTo>
                    <a:pt x="284" y="1"/>
                    <a:pt x="313" y="2"/>
                    <a:pt x="341" y="2"/>
                  </a:cubicBezTo>
                  <a:cubicBezTo>
                    <a:pt x="342" y="3"/>
                    <a:pt x="343" y="7"/>
                    <a:pt x="344" y="9"/>
                  </a:cubicBezTo>
                  <a:cubicBezTo>
                    <a:pt x="310" y="23"/>
                    <a:pt x="310" y="23"/>
                    <a:pt x="310" y="62"/>
                  </a:cubicBezTo>
                  <a:cubicBezTo>
                    <a:pt x="310" y="147"/>
                    <a:pt x="310" y="231"/>
                    <a:pt x="310" y="316"/>
                  </a:cubicBezTo>
                  <a:cubicBezTo>
                    <a:pt x="310" y="323"/>
                    <a:pt x="310" y="330"/>
                    <a:pt x="310" y="338"/>
                  </a:cubicBezTo>
                  <a:cubicBezTo>
                    <a:pt x="298" y="340"/>
                    <a:pt x="295" y="331"/>
                    <a:pt x="291" y="327"/>
                  </a:cubicBezTo>
                  <a:cubicBezTo>
                    <a:pt x="256" y="287"/>
                    <a:pt x="222" y="247"/>
                    <a:pt x="188" y="207"/>
                  </a:cubicBezTo>
                  <a:cubicBezTo>
                    <a:pt x="154" y="168"/>
                    <a:pt x="120" y="129"/>
                    <a:pt x="83" y="86"/>
                  </a:cubicBezTo>
                  <a:cubicBezTo>
                    <a:pt x="83" y="95"/>
                    <a:pt x="82" y="100"/>
                    <a:pt x="82" y="106"/>
                  </a:cubicBezTo>
                  <a:cubicBezTo>
                    <a:pt x="82" y="164"/>
                    <a:pt x="82" y="223"/>
                    <a:pt x="82" y="282"/>
                  </a:cubicBezTo>
                  <a:cubicBezTo>
                    <a:pt x="82" y="316"/>
                    <a:pt x="83" y="319"/>
                    <a:pt x="116" y="331"/>
                  </a:cubicBezTo>
                  <a:cubicBezTo>
                    <a:pt x="115" y="333"/>
                    <a:pt x="114" y="337"/>
                    <a:pt x="113" y="337"/>
                  </a:cubicBezTo>
                  <a:cubicBezTo>
                    <a:pt x="85" y="338"/>
                    <a:pt x="56" y="339"/>
                    <a:pt x="28" y="339"/>
                  </a:cubicBezTo>
                  <a:cubicBezTo>
                    <a:pt x="26" y="339"/>
                    <a:pt x="23" y="335"/>
                    <a:pt x="22" y="333"/>
                  </a:cubicBezTo>
                  <a:cubicBezTo>
                    <a:pt x="23" y="331"/>
                    <a:pt x="23" y="329"/>
                    <a:pt x="24" y="329"/>
                  </a:cubicBezTo>
                  <a:cubicBezTo>
                    <a:pt x="52" y="319"/>
                    <a:pt x="54" y="318"/>
                    <a:pt x="54" y="288"/>
                  </a:cubicBezTo>
                  <a:cubicBezTo>
                    <a:pt x="54" y="218"/>
                    <a:pt x="54" y="148"/>
                    <a:pt x="54" y="78"/>
                  </a:cubicBezTo>
                  <a:cubicBezTo>
                    <a:pt x="54" y="62"/>
                    <a:pt x="54" y="46"/>
                    <a:pt x="41" y="34"/>
                  </a:cubicBezTo>
                  <a:cubicBezTo>
                    <a:pt x="29" y="23"/>
                    <a:pt x="19" y="12"/>
                    <a:pt x="3" y="12"/>
                  </a:cubicBezTo>
                  <a:cubicBezTo>
                    <a:pt x="0" y="6"/>
                    <a:pt x="0" y="1"/>
                    <a:pt x="7" y="1"/>
                  </a:cubicBezTo>
                  <a:cubicBezTo>
                    <a:pt x="32" y="1"/>
                    <a:pt x="58" y="0"/>
                    <a:pt x="83" y="1"/>
                  </a:cubicBezTo>
                  <a:cubicBezTo>
                    <a:pt x="88" y="2"/>
                    <a:pt x="93" y="7"/>
                    <a:pt x="97" y="11"/>
                  </a:cubicBezTo>
                  <a:cubicBezTo>
                    <a:pt x="156" y="80"/>
                    <a:pt x="215" y="148"/>
                    <a:pt x="274" y="217"/>
                  </a:cubicBezTo>
                  <a:cubicBezTo>
                    <a:pt x="275" y="218"/>
                    <a:pt x="277" y="219"/>
                    <a:pt x="280" y="222"/>
                  </a:cubicBezTo>
                  <a:cubicBezTo>
                    <a:pt x="281" y="216"/>
                    <a:pt x="282" y="211"/>
                    <a:pt x="282" y="206"/>
                  </a:cubicBezTo>
                  <a:cubicBezTo>
                    <a:pt x="282" y="154"/>
                    <a:pt x="282" y="102"/>
                    <a:pt x="282" y="50"/>
                  </a:cubicBezTo>
                  <a:cubicBezTo>
                    <a:pt x="282" y="26"/>
                    <a:pt x="279" y="23"/>
                    <a:pt x="256" y="13"/>
                  </a:cubicBezTo>
                  <a:cubicBezTo>
                    <a:pt x="254" y="12"/>
                    <a:pt x="252" y="10"/>
                    <a:pt x="24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7">
              <a:extLst>
                <a:ext uri="{FF2B5EF4-FFF2-40B4-BE49-F238E27FC236}">
                  <a16:creationId xmlns:a16="http://schemas.microsoft.com/office/drawing/2014/main" id="{EB0AA7AC-7470-4ED6-873C-E8EFB8D4DB1C}"/>
                </a:ext>
              </a:extLst>
            </p:cNvPr>
            <p:cNvSpPr>
              <a:spLocks/>
            </p:cNvSpPr>
            <p:nvPr userDrawn="1"/>
          </p:nvSpPr>
          <p:spPr bwMode="auto">
            <a:xfrm>
              <a:off x="5554271" y="2765370"/>
              <a:ext cx="195464" cy="192075"/>
            </a:xfrm>
            <a:custGeom>
              <a:avLst/>
              <a:gdLst>
                <a:gd name="T0" fmla="*/ 0 w 345"/>
                <a:gd name="T1" fmla="*/ 7 h 340"/>
                <a:gd name="T2" fmla="*/ 6 w 345"/>
                <a:gd name="T3" fmla="*/ 1 h 340"/>
                <a:gd name="T4" fmla="*/ 82 w 345"/>
                <a:gd name="T5" fmla="*/ 1 h 340"/>
                <a:gd name="T6" fmla="*/ 99 w 345"/>
                <a:gd name="T7" fmla="*/ 13 h 340"/>
                <a:gd name="T8" fmla="*/ 230 w 345"/>
                <a:gd name="T9" fmla="*/ 164 h 340"/>
                <a:gd name="T10" fmla="*/ 272 w 345"/>
                <a:gd name="T11" fmla="*/ 212 h 340"/>
                <a:gd name="T12" fmla="*/ 283 w 345"/>
                <a:gd name="T13" fmla="*/ 223 h 340"/>
                <a:gd name="T14" fmla="*/ 283 w 345"/>
                <a:gd name="T15" fmla="*/ 202 h 340"/>
                <a:gd name="T16" fmla="*/ 284 w 345"/>
                <a:gd name="T17" fmla="*/ 50 h 340"/>
                <a:gd name="T18" fmla="*/ 259 w 345"/>
                <a:gd name="T19" fmla="*/ 13 h 340"/>
                <a:gd name="T20" fmla="*/ 251 w 345"/>
                <a:gd name="T21" fmla="*/ 5 h 340"/>
                <a:gd name="T22" fmla="*/ 253 w 345"/>
                <a:gd name="T23" fmla="*/ 2 h 340"/>
                <a:gd name="T24" fmla="*/ 342 w 345"/>
                <a:gd name="T25" fmla="*/ 2 h 340"/>
                <a:gd name="T26" fmla="*/ 345 w 345"/>
                <a:gd name="T27" fmla="*/ 10 h 340"/>
                <a:gd name="T28" fmla="*/ 336 w 345"/>
                <a:gd name="T29" fmla="*/ 13 h 340"/>
                <a:gd name="T30" fmla="*/ 313 w 345"/>
                <a:gd name="T31" fmla="*/ 45 h 340"/>
                <a:gd name="T32" fmla="*/ 313 w 345"/>
                <a:gd name="T33" fmla="*/ 317 h 340"/>
                <a:gd name="T34" fmla="*/ 313 w 345"/>
                <a:gd name="T35" fmla="*/ 338 h 340"/>
                <a:gd name="T36" fmla="*/ 308 w 345"/>
                <a:gd name="T37" fmla="*/ 340 h 340"/>
                <a:gd name="T38" fmla="*/ 293 w 345"/>
                <a:gd name="T39" fmla="*/ 327 h 340"/>
                <a:gd name="T40" fmla="*/ 95 w 345"/>
                <a:gd name="T41" fmla="*/ 97 h 340"/>
                <a:gd name="T42" fmla="*/ 85 w 345"/>
                <a:gd name="T43" fmla="*/ 88 h 340"/>
                <a:gd name="T44" fmla="*/ 85 w 345"/>
                <a:gd name="T45" fmla="*/ 111 h 340"/>
                <a:gd name="T46" fmla="*/ 85 w 345"/>
                <a:gd name="T47" fmla="*/ 291 h 340"/>
                <a:gd name="T48" fmla="*/ 116 w 345"/>
                <a:gd name="T49" fmla="*/ 330 h 340"/>
                <a:gd name="T50" fmla="*/ 112 w 345"/>
                <a:gd name="T51" fmla="*/ 338 h 340"/>
                <a:gd name="T52" fmla="*/ 28 w 345"/>
                <a:gd name="T53" fmla="*/ 338 h 340"/>
                <a:gd name="T54" fmla="*/ 22 w 345"/>
                <a:gd name="T55" fmla="*/ 330 h 340"/>
                <a:gd name="T56" fmla="*/ 36 w 345"/>
                <a:gd name="T57" fmla="*/ 326 h 340"/>
                <a:gd name="T58" fmla="*/ 55 w 345"/>
                <a:gd name="T59" fmla="*/ 299 h 340"/>
                <a:gd name="T60" fmla="*/ 55 w 345"/>
                <a:gd name="T61" fmla="*/ 59 h 340"/>
                <a:gd name="T62" fmla="*/ 48 w 345"/>
                <a:gd name="T63" fmla="*/ 41 h 340"/>
                <a:gd name="T64" fmla="*/ 1 w 345"/>
                <a:gd name="T65" fmla="*/ 12 h 340"/>
                <a:gd name="T66" fmla="*/ 0 w 345"/>
                <a:gd name="T67" fmla="*/ 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5" h="340">
                  <a:moveTo>
                    <a:pt x="0" y="7"/>
                  </a:moveTo>
                  <a:cubicBezTo>
                    <a:pt x="2" y="5"/>
                    <a:pt x="4" y="1"/>
                    <a:pt x="6" y="1"/>
                  </a:cubicBezTo>
                  <a:cubicBezTo>
                    <a:pt x="32" y="1"/>
                    <a:pt x="57" y="0"/>
                    <a:pt x="82" y="1"/>
                  </a:cubicBezTo>
                  <a:cubicBezTo>
                    <a:pt x="88" y="2"/>
                    <a:pt x="95" y="8"/>
                    <a:pt x="99" y="13"/>
                  </a:cubicBezTo>
                  <a:cubicBezTo>
                    <a:pt x="143" y="63"/>
                    <a:pt x="186" y="114"/>
                    <a:pt x="230" y="164"/>
                  </a:cubicBezTo>
                  <a:cubicBezTo>
                    <a:pt x="244" y="180"/>
                    <a:pt x="258" y="196"/>
                    <a:pt x="272" y="212"/>
                  </a:cubicBezTo>
                  <a:cubicBezTo>
                    <a:pt x="274" y="215"/>
                    <a:pt x="277" y="217"/>
                    <a:pt x="283" y="223"/>
                  </a:cubicBezTo>
                  <a:cubicBezTo>
                    <a:pt x="283" y="213"/>
                    <a:pt x="283" y="208"/>
                    <a:pt x="283" y="202"/>
                  </a:cubicBezTo>
                  <a:cubicBezTo>
                    <a:pt x="283" y="151"/>
                    <a:pt x="283" y="101"/>
                    <a:pt x="284" y="50"/>
                  </a:cubicBezTo>
                  <a:cubicBezTo>
                    <a:pt x="284" y="31"/>
                    <a:pt x="278" y="18"/>
                    <a:pt x="259" y="13"/>
                  </a:cubicBezTo>
                  <a:cubicBezTo>
                    <a:pt x="256" y="12"/>
                    <a:pt x="253" y="8"/>
                    <a:pt x="251" y="5"/>
                  </a:cubicBezTo>
                  <a:cubicBezTo>
                    <a:pt x="251" y="4"/>
                    <a:pt x="252" y="3"/>
                    <a:pt x="253" y="2"/>
                  </a:cubicBezTo>
                  <a:cubicBezTo>
                    <a:pt x="282" y="2"/>
                    <a:pt x="312" y="2"/>
                    <a:pt x="342" y="2"/>
                  </a:cubicBezTo>
                  <a:cubicBezTo>
                    <a:pt x="343" y="2"/>
                    <a:pt x="344" y="6"/>
                    <a:pt x="345" y="10"/>
                  </a:cubicBezTo>
                  <a:cubicBezTo>
                    <a:pt x="341" y="11"/>
                    <a:pt x="338" y="12"/>
                    <a:pt x="336" y="13"/>
                  </a:cubicBezTo>
                  <a:cubicBezTo>
                    <a:pt x="317" y="20"/>
                    <a:pt x="313" y="25"/>
                    <a:pt x="313" y="45"/>
                  </a:cubicBezTo>
                  <a:cubicBezTo>
                    <a:pt x="313" y="136"/>
                    <a:pt x="313" y="227"/>
                    <a:pt x="313" y="317"/>
                  </a:cubicBezTo>
                  <a:cubicBezTo>
                    <a:pt x="313" y="324"/>
                    <a:pt x="313" y="331"/>
                    <a:pt x="313" y="338"/>
                  </a:cubicBezTo>
                  <a:cubicBezTo>
                    <a:pt x="311" y="339"/>
                    <a:pt x="309" y="340"/>
                    <a:pt x="308" y="340"/>
                  </a:cubicBezTo>
                  <a:cubicBezTo>
                    <a:pt x="303" y="336"/>
                    <a:pt x="297" y="332"/>
                    <a:pt x="293" y="327"/>
                  </a:cubicBezTo>
                  <a:cubicBezTo>
                    <a:pt x="227" y="250"/>
                    <a:pt x="161" y="173"/>
                    <a:pt x="95" y="97"/>
                  </a:cubicBezTo>
                  <a:cubicBezTo>
                    <a:pt x="93" y="95"/>
                    <a:pt x="90" y="93"/>
                    <a:pt x="85" y="88"/>
                  </a:cubicBezTo>
                  <a:cubicBezTo>
                    <a:pt x="85" y="98"/>
                    <a:pt x="85" y="104"/>
                    <a:pt x="85" y="111"/>
                  </a:cubicBezTo>
                  <a:cubicBezTo>
                    <a:pt x="85" y="171"/>
                    <a:pt x="85" y="231"/>
                    <a:pt x="85" y="291"/>
                  </a:cubicBezTo>
                  <a:cubicBezTo>
                    <a:pt x="85" y="317"/>
                    <a:pt x="88" y="322"/>
                    <a:pt x="116" y="330"/>
                  </a:cubicBezTo>
                  <a:cubicBezTo>
                    <a:pt x="115" y="333"/>
                    <a:pt x="114" y="338"/>
                    <a:pt x="112" y="338"/>
                  </a:cubicBezTo>
                  <a:cubicBezTo>
                    <a:pt x="84" y="339"/>
                    <a:pt x="56" y="339"/>
                    <a:pt x="28" y="338"/>
                  </a:cubicBezTo>
                  <a:cubicBezTo>
                    <a:pt x="27" y="338"/>
                    <a:pt x="25" y="334"/>
                    <a:pt x="22" y="330"/>
                  </a:cubicBezTo>
                  <a:cubicBezTo>
                    <a:pt x="28" y="328"/>
                    <a:pt x="32" y="327"/>
                    <a:pt x="36" y="326"/>
                  </a:cubicBezTo>
                  <a:cubicBezTo>
                    <a:pt x="49" y="321"/>
                    <a:pt x="56" y="313"/>
                    <a:pt x="55" y="299"/>
                  </a:cubicBezTo>
                  <a:cubicBezTo>
                    <a:pt x="55" y="219"/>
                    <a:pt x="56" y="139"/>
                    <a:pt x="55" y="59"/>
                  </a:cubicBezTo>
                  <a:cubicBezTo>
                    <a:pt x="55" y="53"/>
                    <a:pt x="52" y="46"/>
                    <a:pt x="48" y="41"/>
                  </a:cubicBezTo>
                  <a:cubicBezTo>
                    <a:pt x="36" y="26"/>
                    <a:pt x="24" y="11"/>
                    <a:pt x="1" y="12"/>
                  </a:cubicBezTo>
                  <a:cubicBezTo>
                    <a:pt x="1" y="10"/>
                    <a:pt x="1" y="9"/>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8">
              <a:extLst>
                <a:ext uri="{FF2B5EF4-FFF2-40B4-BE49-F238E27FC236}">
                  <a16:creationId xmlns:a16="http://schemas.microsoft.com/office/drawing/2014/main" id="{E586B98B-8110-43C2-A8D3-FD932CFDCC6D}"/>
                </a:ext>
              </a:extLst>
            </p:cNvPr>
            <p:cNvSpPr>
              <a:spLocks/>
            </p:cNvSpPr>
            <p:nvPr userDrawn="1"/>
          </p:nvSpPr>
          <p:spPr bwMode="auto">
            <a:xfrm>
              <a:off x="5226050" y="2415117"/>
              <a:ext cx="195464" cy="192075"/>
            </a:xfrm>
            <a:custGeom>
              <a:avLst/>
              <a:gdLst>
                <a:gd name="T0" fmla="*/ 20 w 345"/>
                <a:gd name="T1" fmla="*/ 331 h 339"/>
                <a:gd name="T2" fmla="*/ 24 w 345"/>
                <a:gd name="T3" fmla="*/ 327 h 339"/>
                <a:gd name="T4" fmla="*/ 55 w 345"/>
                <a:gd name="T5" fmla="*/ 286 h 339"/>
                <a:gd name="T6" fmla="*/ 55 w 345"/>
                <a:gd name="T7" fmla="*/ 74 h 339"/>
                <a:gd name="T8" fmla="*/ 11 w 345"/>
                <a:gd name="T9" fmla="*/ 12 h 339"/>
                <a:gd name="T10" fmla="*/ 0 w 345"/>
                <a:gd name="T11" fmla="*/ 8 h 339"/>
                <a:gd name="T12" fmla="*/ 12 w 345"/>
                <a:gd name="T13" fmla="*/ 3 h 339"/>
                <a:gd name="T14" fmla="*/ 80 w 345"/>
                <a:gd name="T15" fmla="*/ 2 h 339"/>
                <a:gd name="T16" fmla="*/ 99 w 345"/>
                <a:gd name="T17" fmla="*/ 12 h 339"/>
                <a:gd name="T18" fmla="*/ 272 w 345"/>
                <a:gd name="T19" fmla="*/ 213 h 339"/>
                <a:gd name="T20" fmla="*/ 282 w 345"/>
                <a:gd name="T21" fmla="*/ 223 h 339"/>
                <a:gd name="T22" fmla="*/ 283 w 345"/>
                <a:gd name="T23" fmla="*/ 202 h 339"/>
                <a:gd name="T24" fmla="*/ 283 w 345"/>
                <a:gd name="T25" fmla="*/ 54 h 339"/>
                <a:gd name="T26" fmla="*/ 283 w 345"/>
                <a:gd name="T27" fmla="*/ 42 h 339"/>
                <a:gd name="T28" fmla="*/ 262 w 345"/>
                <a:gd name="T29" fmla="*/ 14 h 339"/>
                <a:gd name="T30" fmla="*/ 247 w 345"/>
                <a:gd name="T31" fmla="*/ 7 h 339"/>
                <a:gd name="T32" fmla="*/ 345 w 345"/>
                <a:gd name="T33" fmla="*/ 8 h 339"/>
                <a:gd name="T34" fmla="*/ 333 w 345"/>
                <a:gd name="T35" fmla="*/ 14 h 339"/>
                <a:gd name="T36" fmla="*/ 313 w 345"/>
                <a:gd name="T37" fmla="*/ 43 h 339"/>
                <a:gd name="T38" fmla="*/ 313 w 345"/>
                <a:gd name="T39" fmla="*/ 289 h 339"/>
                <a:gd name="T40" fmla="*/ 313 w 345"/>
                <a:gd name="T41" fmla="*/ 337 h 339"/>
                <a:gd name="T42" fmla="*/ 293 w 345"/>
                <a:gd name="T43" fmla="*/ 326 h 339"/>
                <a:gd name="T44" fmla="*/ 165 w 345"/>
                <a:gd name="T45" fmla="*/ 179 h 339"/>
                <a:gd name="T46" fmla="*/ 98 w 345"/>
                <a:gd name="T47" fmla="*/ 100 h 339"/>
                <a:gd name="T48" fmla="*/ 85 w 345"/>
                <a:gd name="T49" fmla="*/ 88 h 339"/>
                <a:gd name="T50" fmla="*/ 85 w 345"/>
                <a:gd name="T51" fmla="*/ 106 h 339"/>
                <a:gd name="T52" fmla="*/ 85 w 345"/>
                <a:gd name="T53" fmla="*/ 286 h 339"/>
                <a:gd name="T54" fmla="*/ 115 w 345"/>
                <a:gd name="T55" fmla="*/ 329 h 339"/>
                <a:gd name="T56" fmla="*/ 110 w 345"/>
                <a:gd name="T57" fmla="*/ 338 h 339"/>
                <a:gd name="T58" fmla="*/ 28 w 345"/>
                <a:gd name="T59" fmla="*/ 338 h 339"/>
                <a:gd name="T60" fmla="*/ 20 w 345"/>
                <a:gd name="T61" fmla="*/ 33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39">
                  <a:moveTo>
                    <a:pt x="20" y="331"/>
                  </a:moveTo>
                  <a:cubicBezTo>
                    <a:pt x="22" y="329"/>
                    <a:pt x="23" y="328"/>
                    <a:pt x="24" y="327"/>
                  </a:cubicBezTo>
                  <a:cubicBezTo>
                    <a:pt x="53" y="319"/>
                    <a:pt x="55" y="316"/>
                    <a:pt x="55" y="286"/>
                  </a:cubicBezTo>
                  <a:cubicBezTo>
                    <a:pt x="55" y="215"/>
                    <a:pt x="55" y="145"/>
                    <a:pt x="55" y="74"/>
                  </a:cubicBezTo>
                  <a:cubicBezTo>
                    <a:pt x="55" y="42"/>
                    <a:pt x="41" y="22"/>
                    <a:pt x="11" y="12"/>
                  </a:cubicBezTo>
                  <a:cubicBezTo>
                    <a:pt x="9" y="11"/>
                    <a:pt x="6" y="11"/>
                    <a:pt x="0" y="8"/>
                  </a:cubicBezTo>
                  <a:cubicBezTo>
                    <a:pt x="7" y="5"/>
                    <a:pt x="10" y="3"/>
                    <a:pt x="12" y="3"/>
                  </a:cubicBezTo>
                  <a:cubicBezTo>
                    <a:pt x="35" y="2"/>
                    <a:pt x="58" y="3"/>
                    <a:pt x="80" y="2"/>
                  </a:cubicBezTo>
                  <a:cubicBezTo>
                    <a:pt x="89" y="2"/>
                    <a:pt x="93" y="6"/>
                    <a:pt x="99" y="12"/>
                  </a:cubicBezTo>
                  <a:cubicBezTo>
                    <a:pt x="156" y="79"/>
                    <a:pt x="214" y="146"/>
                    <a:pt x="272" y="213"/>
                  </a:cubicBezTo>
                  <a:cubicBezTo>
                    <a:pt x="274" y="215"/>
                    <a:pt x="277" y="218"/>
                    <a:pt x="282" y="223"/>
                  </a:cubicBezTo>
                  <a:cubicBezTo>
                    <a:pt x="283" y="214"/>
                    <a:pt x="283" y="208"/>
                    <a:pt x="283" y="202"/>
                  </a:cubicBezTo>
                  <a:cubicBezTo>
                    <a:pt x="283" y="153"/>
                    <a:pt x="283" y="104"/>
                    <a:pt x="283" y="54"/>
                  </a:cubicBezTo>
                  <a:cubicBezTo>
                    <a:pt x="283" y="50"/>
                    <a:pt x="283" y="46"/>
                    <a:pt x="283" y="42"/>
                  </a:cubicBezTo>
                  <a:cubicBezTo>
                    <a:pt x="282" y="29"/>
                    <a:pt x="277" y="18"/>
                    <a:pt x="262" y="14"/>
                  </a:cubicBezTo>
                  <a:cubicBezTo>
                    <a:pt x="258" y="13"/>
                    <a:pt x="253" y="10"/>
                    <a:pt x="247" y="7"/>
                  </a:cubicBezTo>
                  <a:cubicBezTo>
                    <a:pt x="265" y="0"/>
                    <a:pt x="331" y="1"/>
                    <a:pt x="345" y="8"/>
                  </a:cubicBezTo>
                  <a:cubicBezTo>
                    <a:pt x="341" y="10"/>
                    <a:pt x="337" y="13"/>
                    <a:pt x="333" y="14"/>
                  </a:cubicBezTo>
                  <a:cubicBezTo>
                    <a:pt x="315" y="21"/>
                    <a:pt x="313" y="24"/>
                    <a:pt x="313" y="43"/>
                  </a:cubicBezTo>
                  <a:cubicBezTo>
                    <a:pt x="313" y="125"/>
                    <a:pt x="313" y="207"/>
                    <a:pt x="313" y="289"/>
                  </a:cubicBezTo>
                  <a:cubicBezTo>
                    <a:pt x="313" y="305"/>
                    <a:pt x="313" y="321"/>
                    <a:pt x="313" y="337"/>
                  </a:cubicBezTo>
                  <a:cubicBezTo>
                    <a:pt x="302" y="339"/>
                    <a:pt x="298" y="332"/>
                    <a:pt x="293" y="326"/>
                  </a:cubicBezTo>
                  <a:cubicBezTo>
                    <a:pt x="250" y="277"/>
                    <a:pt x="208" y="228"/>
                    <a:pt x="165" y="179"/>
                  </a:cubicBezTo>
                  <a:cubicBezTo>
                    <a:pt x="143" y="152"/>
                    <a:pt x="120" y="126"/>
                    <a:pt x="98" y="100"/>
                  </a:cubicBezTo>
                  <a:cubicBezTo>
                    <a:pt x="95" y="97"/>
                    <a:pt x="91" y="94"/>
                    <a:pt x="85" y="88"/>
                  </a:cubicBezTo>
                  <a:cubicBezTo>
                    <a:pt x="85" y="96"/>
                    <a:pt x="85" y="101"/>
                    <a:pt x="85" y="106"/>
                  </a:cubicBezTo>
                  <a:cubicBezTo>
                    <a:pt x="85" y="166"/>
                    <a:pt x="85" y="226"/>
                    <a:pt x="85" y="286"/>
                  </a:cubicBezTo>
                  <a:cubicBezTo>
                    <a:pt x="85" y="317"/>
                    <a:pt x="86" y="319"/>
                    <a:pt x="115" y="329"/>
                  </a:cubicBezTo>
                  <a:cubicBezTo>
                    <a:pt x="117" y="334"/>
                    <a:pt x="116" y="338"/>
                    <a:pt x="110" y="338"/>
                  </a:cubicBezTo>
                  <a:cubicBezTo>
                    <a:pt x="82" y="338"/>
                    <a:pt x="55" y="338"/>
                    <a:pt x="28" y="338"/>
                  </a:cubicBezTo>
                  <a:cubicBezTo>
                    <a:pt x="25" y="338"/>
                    <a:pt x="23" y="334"/>
                    <a:pt x="20"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
              <a:extLst>
                <a:ext uri="{FF2B5EF4-FFF2-40B4-BE49-F238E27FC236}">
                  <a16:creationId xmlns:a16="http://schemas.microsoft.com/office/drawing/2014/main" id="{090B4914-761A-4236-A8E4-F905E30EE861}"/>
                </a:ext>
              </a:extLst>
            </p:cNvPr>
            <p:cNvSpPr>
              <a:spLocks/>
            </p:cNvSpPr>
            <p:nvPr userDrawn="1"/>
          </p:nvSpPr>
          <p:spPr bwMode="auto">
            <a:xfrm>
              <a:off x="5398917" y="2766500"/>
              <a:ext cx="157614" cy="189815"/>
            </a:xfrm>
            <a:custGeom>
              <a:avLst/>
              <a:gdLst>
                <a:gd name="T0" fmla="*/ 4 w 279"/>
                <a:gd name="T1" fmla="*/ 0 h 336"/>
                <a:gd name="T2" fmla="*/ 244 w 279"/>
                <a:gd name="T3" fmla="*/ 0 h 336"/>
                <a:gd name="T4" fmla="*/ 250 w 279"/>
                <a:gd name="T5" fmla="*/ 80 h 336"/>
                <a:gd name="T6" fmla="*/ 240 w 279"/>
                <a:gd name="T7" fmla="*/ 74 h 336"/>
                <a:gd name="T8" fmla="*/ 235 w 279"/>
                <a:gd name="T9" fmla="*/ 57 h 336"/>
                <a:gd name="T10" fmla="*/ 195 w 279"/>
                <a:gd name="T11" fmla="*/ 26 h 336"/>
                <a:gd name="T12" fmla="*/ 94 w 279"/>
                <a:gd name="T13" fmla="*/ 25 h 336"/>
                <a:gd name="T14" fmla="*/ 93 w 279"/>
                <a:gd name="T15" fmla="*/ 145 h 336"/>
                <a:gd name="T16" fmla="*/ 125 w 279"/>
                <a:gd name="T17" fmla="*/ 145 h 336"/>
                <a:gd name="T18" fmla="*/ 175 w 279"/>
                <a:gd name="T19" fmla="*/ 145 h 336"/>
                <a:gd name="T20" fmla="*/ 210 w 279"/>
                <a:gd name="T21" fmla="*/ 120 h 336"/>
                <a:gd name="T22" fmla="*/ 217 w 279"/>
                <a:gd name="T23" fmla="*/ 108 h 336"/>
                <a:gd name="T24" fmla="*/ 222 w 279"/>
                <a:gd name="T25" fmla="*/ 119 h 336"/>
                <a:gd name="T26" fmla="*/ 217 w 279"/>
                <a:gd name="T27" fmla="*/ 206 h 336"/>
                <a:gd name="T28" fmla="*/ 211 w 279"/>
                <a:gd name="T29" fmla="*/ 197 h 336"/>
                <a:gd name="T30" fmla="*/ 174 w 279"/>
                <a:gd name="T31" fmla="*/ 171 h 336"/>
                <a:gd name="T32" fmla="*/ 91 w 279"/>
                <a:gd name="T33" fmla="*/ 171 h 336"/>
                <a:gd name="T34" fmla="*/ 90 w 279"/>
                <a:gd name="T35" fmla="*/ 192 h 336"/>
                <a:gd name="T36" fmla="*/ 90 w 279"/>
                <a:gd name="T37" fmla="*/ 278 h 336"/>
                <a:gd name="T38" fmla="*/ 91 w 279"/>
                <a:gd name="T39" fmla="*/ 294 h 336"/>
                <a:gd name="T40" fmla="*/ 110 w 279"/>
                <a:gd name="T41" fmla="*/ 311 h 336"/>
                <a:gd name="T42" fmla="*/ 200 w 279"/>
                <a:gd name="T43" fmla="*/ 310 h 336"/>
                <a:gd name="T44" fmla="*/ 263 w 279"/>
                <a:gd name="T45" fmla="*/ 260 h 336"/>
                <a:gd name="T46" fmla="*/ 279 w 279"/>
                <a:gd name="T47" fmla="*/ 247 h 336"/>
                <a:gd name="T48" fmla="*/ 252 w 279"/>
                <a:gd name="T49" fmla="*/ 336 h 336"/>
                <a:gd name="T50" fmla="*/ 0 w 279"/>
                <a:gd name="T51" fmla="*/ 336 h 336"/>
                <a:gd name="T52" fmla="*/ 10 w 279"/>
                <a:gd name="T53" fmla="*/ 326 h 336"/>
                <a:gd name="T54" fmla="*/ 34 w 279"/>
                <a:gd name="T55" fmla="*/ 290 h 336"/>
                <a:gd name="T56" fmla="*/ 34 w 279"/>
                <a:gd name="T57" fmla="*/ 48 h 336"/>
                <a:gd name="T58" fmla="*/ 9 w 279"/>
                <a:gd name="T59" fmla="*/ 11 h 336"/>
                <a:gd name="T60" fmla="*/ 2 w 279"/>
                <a:gd name="T61" fmla="*/ 4 h 336"/>
                <a:gd name="T62" fmla="*/ 4 w 279"/>
                <a:gd name="T6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6">
                  <a:moveTo>
                    <a:pt x="4" y="0"/>
                  </a:moveTo>
                  <a:cubicBezTo>
                    <a:pt x="83" y="0"/>
                    <a:pt x="162" y="0"/>
                    <a:pt x="244" y="0"/>
                  </a:cubicBezTo>
                  <a:cubicBezTo>
                    <a:pt x="246" y="26"/>
                    <a:pt x="247" y="51"/>
                    <a:pt x="250" y="80"/>
                  </a:cubicBezTo>
                  <a:cubicBezTo>
                    <a:pt x="245" y="77"/>
                    <a:pt x="241" y="76"/>
                    <a:pt x="240" y="74"/>
                  </a:cubicBezTo>
                  <a:cubicBezTo>
                    <a:pt x="238" y="68"/>
                    <a:pt x="237" y="62"/>
                    <a:pt x="235" y="57"/>
                  </a:cubicBezTo>
                  <a:cubicBezTo>
                    <a:pt x="228" y="38"/>
                    <a:pt x="216" y="26"/>
                    <a:pt x="195" y="26"/>
                  </a:cubicBezTo>
                  <a:cubicBezTo>
                    <a:pt x="162" y="25"/>
                    <a:pt x="128" y="25"/>
                    <a:pt x="94" y="25"/>
                  </a:cubicBezTo>
                  <a:cubicBezTo>
                    <a:pt x="90" y="40"/>
                    <a:pt x="89" y="119"/>
                    <a:pt x="93" y="145"/>
                  </a:cubicBezTo>
                  <a:cubicBezTo>
                    <a:pt x="103" y="145"/>
                    <a:pt x="114" y="145"/>
                    <a:pt x="125" y="145"/>
                  </a:cubicBezTo>
                  <a:cubicBezTo>
                    <a:pt x="142" y="145"/>
                    <a:pt x="159" y="146"/>
                    <a:pt x="175" y="145"/>
                  </a:cubicBezTo>
                  <a:cubicBezTo>
                    <a:pt x="198" y="145"/>
                    <a:pt x="203" y="141"/>
                    <a:pt x="210" y="120"/>
                  </a:cubicBezTo>
                  <a:cubicBezTo>
                    <a:pt x="211" y="117"/>
                    <a:pt x="214" y="114"/>
                    <a:pt x="217" y="108"/>
                  </a:cubicBezTo>
                  <a:cubicBezTo>
                    <a:pt x="219" y="113"/>
                    <a:pt x="222" y="116"/>
                    <a:pt x="222" y="119"/>
                  </a:cubicBezTo>
                  <a:cubicBezTo>
                    <a:pt x="225" y="150"/>
                    <a:pt x="223" y="194"/>
                    <a:pt x="217" y="206"/>
                  </a:cubicBezTo>
                  <a:cubicBezTo>
                    <a:pt x="214" y="203"/>
                    <a:pt x="212" y="200"/>
                    <a:pt x="211" y="197"/>
                  </a:cubicBezTo>
                  <a:cubicBezTo>
                    <a:pt x="203" y="176"/>
                    <a:pt x="196" y="171"/>
                    <a:pt x="174" y="171"/>
                  </a:cubicBezTo>
                  <a:cubicBezTo>
                    <a:pt x="147" y="170"/>
                    <a:pt x="120" y="171"/>
                    <a:pt x="91" y="171"/>
                  </a:cubicBezTo>
                  <a:cubicBezTo>
                    <a:pt x="91" y="179"/>
                    <a:pt x="90" y="186"/>
                    <a:pt x="90" y="192"/>
                  </a:cubicBezTo>
                  <a:cubicBezTo>
                    <a:pt x="90" y="221"/>
                    <a:pt x="90" y="249"/>
                    <a:pt x="90" y="278"/>
                  </a:cubicBezTo>
                  <a:cubicBezTo>
                    <a:pt x="90" y="283"/>
                    <a:pt x="90" y="289"/>
                    <a:pt x="91" y="294"/>
                  </a:cubicBezTo>
                  <a:cubicBezTo>
                    <a:pt x="93" y="306"/>
                    <a:pt x="98" y="310"/>
                    <a:pt x="110" y="311"/>
                  </a:cubicBezTo>
                  <a:cubicBezTo>
                    <a:pt x="140" y="311"/>
                    <a:pt x="170" y="312"/>
                    <a:pt x="200" y="310"/>
                  </a:cubicBezTo>
                  <a:cubicBezTo>
                    <a:pt x="232" y="308"/>
                    <a:pt x="251" y="288"/>
                    <a:pt x="263" y="260"/>
                  </a:cubicBezTo>
                  <a:cubicBezTo>
                    <a:pt x="266" y="254"/>
                    <a:pt x="265" y="244"/>
                    <a:pt x="279" y="247"/>
                  </a:cubicBezTo>
                  <a:cubicBezTo>
                    <a:pt x="273" y="277"/>
                    <a:pt x="260" y="305"/>
                    <a:pt x="252" y="336"/>
                  </a:cubicBezTo>
                  <a:cubicBezTo>
                    <a:pt x="169" y="336"/>
                    <a:pt x="87" y="336"/>
                    <a:pt x="0" y="336"/>
                  </a:cubicBezTo>
                  <a:cubicBezTo>
                    <a:pt x="5" y="331"/>
                    <a:pt x="7" y="327"/>
                    <a:pt x="10" y="326"/>
                  </a:cubicBezTo>
                  <a:cubicBezTo>
                    <a:pt x="29" y="321"/>
                    <a:pt x="34" y="307"/>
                    <a:pt x="34" y="290"/>
                  </a:cubicBezTo>
                  <a:cubicBezTo>
                    <a:pt x="34" y="209"/>
                    <a:pt x="34" y="129"/>
                    <a:pt x="34" y="48"/>
                  </a:cubicBezTo>
                  <a:cubicBezTo>
                    <a:pt x="34" y="30"/>
                    <a:pt x="29" y="15"/>
                    <a:pt x="9" y="11"/>
                  </a:cubicBezTo>
                  <a:cubicBezTo>
                    <a:pt x="6" y="10"/>
                    <a:pt x="4" y="6"/>
                    <a:pt x="2" y="4"/>
                  </a:cubicBezTo>
                  <a:cubicBezTo>
                    <a:pt x="3" y="2"/>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0">
              <a:extLst>
                <a:ext uri="{FF2B5EF4-FFF2-40B4-BE49-F238E27FC236}">
                  <a16:creationId xmlns:a16="http://schemas.microsoft.com/office/drawing/2014/main" id="{B84E5B62-1EC0-4422-9D73-EC1C2962E275}"/>
                </a:ext>
              </a:extLst>
            </p:cNvPr>
            <p:cNvSpPr>
              <a:spLocks/>
            </p:cNvSpPr>
            <p:nvPr userDrawn="1"/>
          </p:nvSpPr>
          <p:spPr bwMode="auto">
            <a:xfrm>
              <a:off x="5232829" y="2765370"/>
              <a:ext cx="158179" cy="191510"/>
            </a:xfrm>
            <a:custGeom>
              <a:avLst/>
              <a:gdLst>
                <a:gd name="T0" fmla="*/ 279 w 279"/>
                <a:gd name="T1" fmla="*/ 246 h 339"/>
                <a:gd name="T2" fmla="*/ 251 w 279"/>
                <a:gd name="T3" fmla="*/ 339 h 339"/>
                <a:gd name="T4" fmla="*/ 125 w 279"/>
                <a:gd name="T5" fmla="*/ 339 h 339"/>
                <a:gd name="T6" fmla="*/ 1 w 279"/>
                <a:gd name="T7" fmla="*/ 339 h 339"/>
                <a:gd name="T8" fmla="*/ 1 w 279"/>
                <a:gd name="T9" fmla="*/ 334 h 339"/>
                <a:gd name="T10" fmla="*/ 8 w 279"/>
                <a:gd name="T11" fmla="*/ 328 h 339"/>
                <a:gd name="T12" fmla="*/ 33 w 279"/>
                <a:gd name="T13" fmla="*/ 294 h 339"/>
                <a:gd name="T14" fmla="*/ 33 w 279"/>
                <a:gd name="T15" fmla="*/ 190 h 339"/>
                <a:gd name="T16" fmla="*/ 33 w 279"/>
                <a:gd name="T17" fmla="*/ 52 h 339"/>
                <a:gd name="T18" fmla="*/ 5 w 279"/>
                <a:gd name="T19" fmla="*/ 12 h 339"/>
                <a:gd name="T20" fmla="*/ 0 w 279"/>
                <a:gd name="T21" fmla="*/ 8 h 339"/>
                <a:gd name="T22" fmla="*/ 7 w 279"/>
                <a:gd name="T23" fmla="*/ 1 h 339"/>
                <a:gd name="T24" fmla="*/ 18 w 279"/>
                <a:gd name="T25" fmla="*/ 1 h 339"/>
                <a:gd name="T26" fmla="*/ 226 w 279"/>
                <a:gd name="T27" fmla="*/ 1 h 339"/>
                <a:gd name="T28" fmla="*/ 242 w 279"/>
                <a:gd name="T29" fmla="*/ 2 h 339"/>
                <a:gd name="T30" fmla="*/ 247 w 279"/>
                <a:gd name="T31" fmla="*/ 79 h 339"/>
                <a:gd name="T32" fmla="*/ 243 w 279"/>
                <a:gd name="T33" fmla="*/ 81 h 339"/>
                <a:gd name="T34" fmla="*/ 237 w 279"/>
                <a:gd name="T35" fmla="*/ 68 h 339"/>
                <a:gd name="T36" fmla="*/ 184 w 279"/>
                <a:gd name="T37" fmla="*/ 27 h 339"/>
                <a:gd name="T38" fmla="*/ 108 w 279"/>
                <a:gd name="T39" fmla="*/ 27 h 339"/>
                <a:gd name="T40" fmla="*/ 90 w 279"/>
                <a:gd name="T41" fmla="*/ 28 h 339"/>
                <a:gd name="T42" fmla="*/ 90 w 279"/>
                <a:gd name="T43" fmla="*/ 147 h 339"/>
                <a:gd name="T44" fmla="*/ 121 w 279"/>
                <a:gd name="T45" fmla="*/ 147 h 339"/>
                <a:gd name="T46" fmla="*/ 173 w 279"/>
                <a:gd name="T47" fmla="*/ 147 h 339"/>
                <a:gd name="T48" fmla="*/ 209 w 279"/>
                <a:gd name="T49" fmla="*/ 120 h 339"/>
                <a:gd name="T50" fmla="*/ 212 w 279"/>
                <a:gd name="T51" fmla="*/ 111 h 339"/>
                <a:gd name="T52" fmla="*/ 219 w 279"/>
                <a:gd name="T53" fmla="*/ 119 h 339"/>
                <a:gd name="T54" fmla="*/ 219 w 279"/>
                <a:gd name="T55" fmla="*/ 201 h 339"/>
                <a:gd name="T56" fmla="*/ 213 w 279"/>
                <a:gd name="T57" fmla="*/ 210 h 339"/>
                <a:gd name="T58" fmla="*/ 208 w 279"/>
                <a:gd name="T59" fmla="*/ 195 h 339"/>
                <a:gd name="T60" fmla="*/ 183 w 279"/>
                <a:gd name="T61" fmla="*/ 173 h 339"/>
                <a:gd name="T62" fmla="*/ 90 w 279"/>
                <a:gd name="T63" fmla="*/ 173 h 339"/>
                <a:gd name="T64" fmla="*/ 89 w 279"/>
                <a:gd name="T65" fmla="*/ 188 h 339"/>
                <a:gd name="T66" fmla="*/ 89 w 279"/>
                <a:gd name="T67" fmla="*/ 286 h 339"/>
                <a:gd name="T68" fmla="*/ 116 w 279"/>
                <a:gd name="T69" fmla="*/ 313 h 339"/>
                <a:gd name="T70" fmla="*/ 182 w 279"/>
                <a:gd name="T71" fmla="*/ 313 h 339"/>
                <a:gd name="T72" fmla="*/ 264 w 279"/>
                <a:gd name="T73" fmla="*/ 259 h 339"/>
                <a:gd name="T74" fmla="*/ 279 w 279"/>
                <a:gd name="T75" fmla="*/ 24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9" h="339">
                  <a:moveTo>
                    <a:pt x="279" y="246"/>
                  </a:moveTo>
                  <a:cubicBezTo>
                    <a:pt x="269" y="279"/>
                    <a:pt x="261" y="308"/>
                    <a:pt x="251" y="339"/>
                  </a:cubicBezTo>
                  <a:cubicBezTo>
                    <a:pt x="209" y="339"/>
                    <a:pt x="167" y="339"/>
                    <a:pt x="125" y="339"/>
                  </a:cubicBezTo>
                  <a:cubicBezTo>
                    <a:pt x="84" y="339"/>
                    <a:pt x="43" y="339"/>
                    <a:pt x="1" y="339"/>
                  </a:cubicBezTo>
                  <a:cubicBezTo>
                    <a:pt x="1" y="337"/>
                    <a:pt x="1" y="335"/>
                    <a:pt x="1" y="334"/>
                  </a:cubicBezTo>
                  <a:cubicBezTo>
                    <a:pt x="3" y="332"/>
                    <a:pt x="5" y="329"/>
                    <a:pt x="8" y="328"/>
                  </a:cubicBezTo>
                  <a:cubicBezTo>
                    <a:pt x="29" y="320"/>
                    <a:pt x="33" y="316"/>
                    <a:pt x="33" y="294"/>
                  </a:cubicBezTo>
                  <a:cubicBezTo>
                    <a:pt x="33" y="259"/>
                    <a:pt x="33" y="224"/>
                    <a:pt x="33" y="190"/>
                  </a:cubicBezTo>
                  <a:cubicBezTo>
                    <a:pt x="33" y="144"/>
                    <a:pt x="33" y="98"/>
                    <a:pt x="33" y="52"/>
                  </a:cubicBezTo>
                  <a:cubicBezTo>
                    <a:pt x="33" y="25"/>
                    <a:pt x="30" y="22"/>
                    <a:pt x="5" y="12"/>
                  </a:cubicBezTo>
                  <a:cubicBezTo>
                    <a:pt x="4" y="11"/>
                    <a:pt x="2" y="10"/>
                    <a:pt x="0" y="8"/>
                  </a:cubicBezTo>
                  <a:cubicBezTo>
                    <a:pt x="2" y="5"/>
                    <a:pt x="4" y="2"/>
                    <a:pt x="7" y="1"/>
                  </a:cubicBezTo>
                  <a:cubicBezTo>
                    <a:pt x="10" y="0"/>
                    <a:pt x="14" y="1"/>
                    <a:pt x="18" y="1"/>
                  </a:cubicBezTo>
                  <a:cubicBezTo>
                    <a:pt x="88" y="1"/>
                    <a:pt x="157" y="1"/>
                    <a:pt x="226" y="1"/>
                  </a:cubicBezTo>
                  <a:cubicBezTo>
                    <a:pt x="231" y="1"/>
                    <a:pt x="236" y="1"/>
                    <a:pt x="242" y="2"/>
                  </a:cubicBezTo>
                  <a:cubicBezTo>
                    <a:pt x="244" y="28"/>
                    <a:pt x="248" y="53"/>
                    <a:pt x="247" y="79"/>
                  </a:cubicBezTo>
                  <a:cubicBezTo>
                    <a:pt x="246" y="80"/>
                    <a:pt x="244" y="80"/>
                    <a:pt x="243" y="81"/>
                  </a:cubicBezTo>
                  <a:cubicBezTo>
                    <a:pt x="241" y="76"/>
                    <a:pt x="238" y="73"/>
                    <a:pt x="237" y="68"/>
                  </a:cubicBezTo>
                  <a:cubicBezTo>
                    <a:pt x="228" y="38"/>
                    <a:pt x="215" y="27"/>
                    <a:pt x="184" y="27"/>
                  </a:cubicBezTo>
                  <a:cubicBezTo>
                    <a:pt x="159" y="27"/>
                    <a:pt x="134" y="27"/>
                    <a:pt x="108" y="27"/>
                  </a:cubicBezTo>
                  <a:cubicBezTo>
                    <a:pt x="103" y="27"/>
                    <a:pt x="97" y="28"/>
                    <a:pt x="90" y="28"/>
                  </a:cubicBezTo>
                  <a:cubicBezTo>
                    <a:pt x="90" y="68"/>
                    <a:pt x="90" y="106"/>
                    <a:pt x="90" y="147"/>
                  </a:cubicBezTo>
                  <a:cubicBezTo>
                    <a:pt x="101" y="147"/>
                    <a:pt x="111" y="147"/>
                    <a:pt x="121" y="147"/>
                  </a:cubicBezTo>
                  <a:cubicBezTo>
                    <a:pt x="139" y="147"/>
                    <a:pt x="156" y="147"/>
                    <a:pt x="173" y="147"/>
                  </a:cubicBezTo>
                  <a:cubicBezTo>
                    <a:pt x="196" y="147"/>
                    <a:pt x="203" y="142"/>
                    <a:pt x="209" y="120"/>
                  </a:cubicBezTo>
                  <a:cubicBezTo>
                    <a:pt x="209" y="118"/>
                    <a:pt x="211" y="116"/>
                    <a:pt x="212" y="111"/>
                  </a:cubicBezTo>
                  <a:cubicBezTo>
                    <a:pt x="215" y="115"/>
                    <a:pt x="219" y="117"/>
                    <a:pt x="219" y="119"/>
                  </a:cubicBezTo>
                  <a:cubicBezTo>
                    <a:pt x="219" y="147"/>
                    <a:pt x="219" y="174"/>
                    <a:pt x="219" y="201"/>
                  </a:cubicBezTo>
                  <a:cubicBezTo>
                    <a:pt x="219" y="203"/>
                    <a:pt x="216" y="205"/>
                    <a:pt x="213" y="210"/>
                  </a:cubicBezTo>
                  <a:cubicBezTo>
                    <a:pt x="211" y="203"/>
                    <a:pt x="209" y="199"/>
                    <a:pt x="208" y="195"/>
                  </a:cubicBezTo>
                  <a:cubicBezTo>
                    <a:pt x="205" y="182"/>
                    <a:pt x="196" y="174"/>
                    <a:pt x="183" y="173"/>
                  </a:cubicBezTo>
                  <a:cubicBezTo>
                    <a:pt x="152" y="172"/>
                    <a:pt x="122" y="173"/>
                    <a:pt x="90" y="173"/>
                  </a:cubicBezTo>
                  <a:cubicBezTo>
                    <a:pt x="90" y="179"/>
                    <a:pt x="89" y="183"/>
                    <a:pt x="89" y="188"/>
                  </a:cubicBezTo>
                  <a:cubicBezTo>
                    <a:pt x="89" y="221"/>
                    <a:pt x="88" y="253"/>
                    <a:pt x="89" y="286"/>
                  </a:cubicBezTo>
                  <a:cubicBezTo>
                    <a:pt x="89" y="308"/>
                    <a:pt x="94" y="313"/>
                    <a:pt x="116" y="313"/>
                  </a:cubicBezTo>
                  <a:cubicBezTo>
                    <a:pt x="138" y="313"/>
                    <a:pt x="160" y="313"/>
                    <a:pt x="182" y="313"/>
                  </a:cubicBezTo>
                  <a:cubicBezTo>
                    <a:pt x="226" y="313"/>
                    <a:pt x="247" y="299"/>
                    <a:pt x="264" y="259"/>
                  </a:cubicBezTo>
                  <a:cubicBezTo>
                    <a:pt x="266" y="252"/>
                    <a:pt x="266" y="252"/>
                    <a:pt x="279"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
              <a:extLst>
                <a:ext uri="{FF2B5EF4-FFF2-40B4-BE49-F238E27FC236}">
                  <a16:creationId xmlns:a16="http://schemas.microsoft.com/office/drawing/2014/main" id="{9D2C3EB7-64F0-45C3-84C0-58F72DCC055F}"/>
                </a:ext>
              </a:extLst>
            </p:cNvPr>
            <p:cNvSpPr>
              <a:spLocks/>
            </p:cNvSpPr>
            <p:nvPr userDrawn="1"/>
          </p:nvSpPr>
          <p:spPr bwMode="auto">
            <a:xfrm>
              <a:off x="5730528" y="2414552"/>
              <a:ext cx="158744" cy="192075"/>
            </a:xfrm>
            <a:custGeom>
              <a:avLst/>
              <a:gdLst>
                <a:gd name="T0" fmla="*/ 281 w 281"/>
                <a:gd name="T1" fmla="*/ 245 h 339"/>
                <a:gd name="T2" fmla="*/ 251 w 281"/>
                <a:gd name="T3" fmla="*/ 339 h 339"/>
                <a:gd name="T4" fmla="*/ 232 w 281"/>
                <a:gd name="T5" fmla="*/ 339 h 339"/>
                <a:gd name="T6" fmla="*/ 20 w 281"/>
                <a:gd name="T7" fmla="*/ 339 h 339"/>
                <a:gd name="T8" fmla="*/ 5 w 281"/>
                <a:gd name="T9" fmla="*/ 338 h 339"/>
                <a:gd name="T10" fmla="*/ 0 w 281"/>
                <a:gd name="T11" fmla="*/ 330 h 339"/>
                <a:gd name="T12" fmla="*/ 8 w 281"/>
                <a:gd name="T13" fmla="*/ 327 h 339"/>
                <a:gd name="T14" fmla="*/ 32 w 281"/>
                <a:gd name="T15" fmla="*/ 300 h 339"/>
                <a:gd name="T16" fmla="*/ 34 w 281"/>
                <a:gd name="T17" fmla="*/ 274 h 339"/>
                <a:gd name="T18" fmla="*/ 34 w 281"/>
                <a:gd name="T19" fmla="*/ 67 h 339"/>
                <a:gd name="T20" fmla="*/ 34 w 281"/>
                <a:gd name="T21" fmla="*/ 65 h 339"/>
                <a:gd name="T22" fmla="*/ 1 w 281"/>
                <a:gd name="T23" fmla="*/ 9 h 339"/>
                <a:gd name="T24" fmla="*/ 17 w 281"/>
                <a:gd name="T25" fmla="*/ 4 h 339"/>
                <a:gd name="T26" fmla="*/ 195 w 281"/>
                <a:gd name="T27" fmla="*/ 3 h 339"/>
                <a:gd name="T28" fmla="*/ 243 w 281"/>
                <a:gd name="T29" fmla="*/ 3 h 339"/>
                <a:gd name="T30" fmla="*/ 249 w 281"/>
                <a:gd name="T31" fmla="*/ 79 h 339"/>
                <a:gd name="T32" fmla="*/ 246 w 281"/>
                <a:gd name="T33" fmla="*/ 81 h 339"/>
                <a:gd name="T34" fmla="*/ 238 w 281"/>
                <a:gd name="T35" fmla="*/ 72 h 339"/>
                <a:gd name="T36" fmla="*/ 229 w 281"/>
                <a:gd name="T37" fmla="*/ 48 h 339"/>
                <a:gd name="T38" fmla="*/ 199 w 281"/>
                <a:gd name="T39" fmla="*/ 28 h 339"/>
                <a:gd name="T40" fmla="*/ 91 w 281"/>
                <a:gd name="T41" fmla="*/ 28 h 339"/>
                <a:gd name="T42" fmla="*/ 91 w 281"/>
                <a:gd name="T43" fmla="*/ 147 h 339"/>
                <a:gd name="T44" fmla="*/ 122 w 281"/>
                <a:gd name="T45" fmla="*/ 147 h 339"/>
                <a:gd name="T46" fmla="*/ 176 w 281"/>
                <a:gd name="T47" fmla="*/ 147 h 339"/>
                <a:gd name="T48" fmla="*/ 208 w 281"/>
                <a:gd name="T49" fmla="*/ 124 h 339"/>
                <a:gd name="T50" fmla="*/ 214 w 281"/>
                <a:gd name="T51" fmla="*/ 111 h 339"/>
                <a:gd name="T52" fmla="*/ 214 w 281"/>
                <a:gd name="T53" fmla="*/ 210 h 339"/>
                <a:gd name="T54" fmla="*/ 207 w 281"/>
                <a:gd name="T55" fmla="*/ 194 h 339"/>
                <a:gd name="T56" fmla="*/ 181 w 281"/>
                <a:gd name="T57" fmla="*/ 175 h 339"/>
                <a:gd name="T58" fmla="*/ 98 w 281"/>
                <a:gd name="T59" fmla="*/ 176 h 339"/>
                <a:gd name="T60" fmla="*/ 91 w 281"/>
                <a:gd name="T61" fmla="*/ 177 h 339"/>
                <a:gd name="T62" fmla="*/ 90 w 281"/>
                <a:gd name="T63" fmla="*/ 193 h 339"/>
                <a:gd name="T64" fmla="*/ 90 w 281"/>
                <a:gd name="T65" fmla="*/ 289 h 339"/>
                <a:gd name="T66" fmla="*/ 114 w 281"/>
                <a:gd name="T67" fmla="*/ 313 h 339"/>
                <a:gd name="T68" fmla="*/ 190 w 281"/>
                <a:gd name="T69" fmla="*/ 313 h 339"/>
                <a:gd name="T70" fmla="*/ 261 w 281"/>
                <a:gd name="T71" fmla="*/ 265 h 339"/>
                <a:gd name="T72" fmla="*/ 267 w 281"/>
                <a:gd name="T73" fmla="*/ 252 h 339"/>
                <a:gd name="T74" fmla="*/ 281 w 281"/>
                <a:gd name="T75" fmla="*/ 24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1" h="339">
                  <a:moveTo>
                    <a:pt x="281" y="245"/>
                  </a:moveTo>
                  <a:cubicBezTo>
                    <a:pt x="270" y="279"/>
                    <a:pt x="261" y="309"/>
                    <a:pt x="251" y="339"/>
                  </a:cubicBezTo>
                  <a:cubicBezTo>
                    <a:pt x="244" y="339"/>
                    <a:pt x="238" y="339"/>
                    <a:pt x="232" y="339"/>
                  </a:cubicBezTo>
                  <a:cubicBezTo>
                    <a:pt x="162" y="339"/>
                    <a:pt x="91" y="339"/>
                    <a:pt x="20" y="339"/>
                  </a:cubicBezTo>
                  <a:cubicBezTo>
                    <a:pt x="15" y="339"/>
                    <a:pt x="10" y="339"/>
                    <a:pt x="5" y="338"/>
                  </a:cubicBezTo>
                  <a:cubicBezTo>
                    <a:pt x="3" y="338"/>
                    <a:pt x="2" y="333"/>
                    <a:pt x="0" y="330"/>
                  </a:cubicBezTo>
                  <a:cubicBezTo>
                    <a:pt x="4" y="329"/>
                    <a:pt x="6" y="328"/>
                    <a:pt x="8" y="327"/>
                  </a:cubicBezTo>
                  <a:cubicBezTo>
                    <a:pt x="25" y="323"/>
                    <a:pt x="31" y="317"/>
                    <a:pt x="32" y="300"/>
                  </a:cubicBezTo>
                  <a:cubicBezTo>
                    <a:pt x="33" y="292"/>
                    <a:pt x="34" y="283"/>
                    <a:pt x="34" y="274"/>
                  </a:cubicBezTo>
                  <a:cubicBezTo>
                    <a:pt x="34" y="205"/>
                    <a:pt x="34" y="136"/>
                    <a:pt x="34" y="67"/>
                  </a:cubicBezTo>
                  <a:cubicBezTo>
                    <a:pt x="34" y="66"/>
                    <a:pt x="34" y="65"/>
                    <a:pt x="34" y="65"/>
                  </a:cubicBezTo>
                  <a:cubicBezTo>
                    <a:pt x="34" y="27"/>
                    <a:pt x="32" y="25"/>
                    <a:pt x="1" y="9"/>
                  </a:cubicBezTo>
                  <a:cubicBezTo>
                    <a:pt x="4" y="0"/>
                    <a:pt x="12" y="4"/>
                    <a:pt x="17" y="4"/>
                  </a:cubicBezTo>
                  <a:cubicBezTo>
                    <a:pt x="77" y="3"/>
                    <a:pt x="136" y="3"/>
                    <a:pt x="195" y="3"/>
                  </a:cubicBezTo>
                  <a:cubicBezTo>
                    <a:pt x="211" y="3"/>
                    <a:pt x="226" y="3"/>
                    <a:pt x="243" y="3"/>
                  </a:cubicBezTo>
                  <a:cubicBezTo>
                    <a:pt x="245" y="29"/>
                    <a:pt x="247" y="54"/>
                    <a:pt x="249" y="79"/>
                  </a:cubicBezTo>
                  <a:cubicBezTo>
                    <a:pt x="248" y="79"/>
                    <a:pt x="247" y="80"/>
                    <a:pt x="246" y="81"/>
                  </a:cubicBezTo>
                  <a:cubicBezTo>
                    <a:pt x="243" y="78"/>
                    <a:pt x="240" y="76"/>
                    <a:pt x="238" y="72"/>
                  </a:cubicBezTo>
                  <a:cubicBezTo>
                    <a:pt x="235" y="65"/>
                    <a:pt x="233" y="56"/>
                    <a:pt x="229" y="48"/>
                  </a:cubicBezTo>
                  <a:cubicBezTo>
                    <a:pt x="223" y="36"/>
                    <a:pt x="212" y="28"/>
                    <a:pt x="199" y="28"/>
                  </a:cubicBezTo>
                  <a:cubicBezTo>
                    <a:pt x="163" y="27"/>
                    <a:pt x="128" y="28"/>
                    <a:pt x="91" y="28"/>
                  </a:cubicBezTo>
                  <a:cubicBezTo>
                    <a:pt x="91" y="68"/>
                    <a:pt x="91" y="106"/>
                    <a:pt x="91" y="147"/>
                  </a:cubicBezTo>
                  <a:cubicBezTo>
                    <a:pt x="102" y="147"/>
                    <a:pt x="112" y="147"/>
                    <a:pt x="122" y="147"/>
                  </a:cubicBezTo>
                  <a:cubicBezTo>
                    <a:pt x="140" y="147"/>
                    <a:pt x="158" y="147"/>
                    <a:pt x="176" y="147"/>
                  </a:cubicBezTo>
                  <a:cubicBezTo>
                    <a:pt x="196" y="147"/>
                    <a:pt x="202" y="142"/>
                    <a:pt x="208" y="124"/>
                  </a:cubicBezTo>
                  <a:cubicBezTo>
                    <a:pt x="210" y="120"/>
                    <a:pt x="212" y="117"/>
                    <a:pt x="214" y="111"/>
                  </a:cubicBezTo>
                  <a:cubicBezTo>
                    <a:pt x="222" y="126"/>
                    <a:pt x="223" y="193"/>
                    <a:pt x="214" y="210"/>
                  </a:cubicBezTo>
                  <a:cubicBezTo>
                    <a:pt x="211" y="203"/>
                    <a:pt x="209" y="199"/>
                    <a:pt x="207" y="194"/>
                  </a:cubicBezTo>
                  <a:cubicBezTo>
                    <a:pt x="202" y="178"/>
                    <a:pt x="198" y="175"/>
                    <a:pt x="181" y="175"/>
                  </a:cubicBezTo>
                  <a:cubicBezTo>
                    <a:pt x="153" y="175"/>
                    <a:pt x="125" y="175"/>
                    <a:pt x="98" y="176"/>
                  </a:cubicBezTo>
                  <a:cubicBezTo>
                    <a:pt x="96" y="176"/>
                    <a:pt x="94" y="177"/>
                    <a:pt x="91" y="177"/>
                  </a:cubicBezTo>
                  <a:cubicBezTo>
                    <a:pt x="90" y="182"/>
                    <a:pt x="90" y="188"/>
                    <a:pt x="90" y="193"/>
                  </a:cubicBezTo>
                  <a:cubicBezTo>
                    <a:pt x="90" y="225"/>
                    <a:pt x="89" y="257"/>
                    <a:pt x="90" y="289"/>
                  </a:cubicBezTo>
                  <a:cubicBezTo>
                    <a:pt x="90" y="307"/>
                    <a:pt x="96" y="312"/>
                    <a:pt x="114" y="313"/>
                  </a:cubicBezTo>
                  <a:cubicBezTo>
                    <a:pt x="139" y="313"/>
                    <a:pt x="164" y="313"/>
                    <a:pt x="190" y="313"/>
                  </a:cubicBezTo>
                  <a:cubicBezTo>
                    <a:pt x="224" y="313"/>
                    <a:pt x="248" y="297"/>
                    <a:pt x="261" y="265"/>
                  </a:cubicBezTo>
                  <a:cubicBezTo>
                    <a:pt x="263" y="261"/>
                    <a:pt x="264" y="256"/>
                    <a:pt x="267" y="252"/>
                  </a:cubicBezTo>
                  <a:cubicBezTo>
                    <a:pt x="269" y="250"/>
                    <a:pt x="274" y="249"/>
                    <a:pt x="281"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2">
              <a:extLst>
                <a:ext uri="{FF2B5EF4-FFF2-40B4-BE49-F238E27FC236}">
                  <a16:creationId xmlns:a16="http://schemas.microsoft.com/office/drawing/2014/main" id="{039CC649-63F2-489C-8D93-31BE01176648}"/>
                </a:ext>
              </a:extLst>
            </p:cNvPr>
            <p:cNvSpPr>
              <a:spLocks/>
            </p:cNvSpPr>
            <p:nvPr userDrawn="1"/>
          </p:nvSpPr>
          <p:spPr bwMode="auto">
            <a:xfrm>
              <a:off x="4717052" y="2416812"/>
              <a:ext cx="158179" cy="189250"/>
            </a:xfrm>
            <a:custGeom>
              <a:avLst/>
              <a:gdLst>
                <a:gd name="T0" fmla="*/ 88 w 279"/>
                <a:gd name="T1" fmla="*/ 171 h 334"/>
                <a:gd name="T2" fmla="*/ 88 w 279"/>
                <a:gd name="T3" fmla="*/ 285 h 334"/>
                <a:gd name="T4" fmla="*/ 114 w 279"/>
                <a:gd name="T5" fmla="*/ 309 h 334"/>
                <a:gd name="T6" fmla="*/ 186 w 279"/>
                <a:gd name="T7" fmla="*/ 309 h 334"/>
                <a:gd name="T8" fmla="*/ 261 w 279"/>
                <a:gd name="T9" fmla="*/ 259 h 334"/>
                <a:gd name="T10" fmla="*/ 267 w 279"/>
                <a:gd name="T11" fmla="*/ 247 h 334"/>
                <a:gd name="T12" fmla="*/ 279 w 279"/>
                <a:gd name="T13" fmla="*/ 242 h 334"/>
                <a:gd name="T14" fmla="*/ 251 w 279"/>
                <a:gd name="T15" fmla="*/ 334 h 334"/>
                <a:gd name="T16" fmla="*/ 2 w 279"/>
                <a:gd name="T17" fmla="*/ 333 h 334"/>
                <a:gd name="T18" fmla="*/ 0 w 279"/>
                <a:gd name="T19" fmla="*/ 328 h 334"/>
                <a:gd name="T20" fmla="*/ 4 w 279"/>
                <a:gd name="T21" fmla="*/ 324 h 334"/>
                <a:gd name="T22" fmla="*/ 32 w 279"/>
                <a:gd name="T23" fmla="*/ 289 h 334"/>
                <a:gd name="T24" fmla="*/ 32 w 279"/>
                <a:gd name="T25" fmla="*/ 44 h 334"/>
                <a:gd name="T26" fmla="*/ 8 w 279"/>
                <a:gd name="T27" fmla="*/ 10 h 334"/>
                <a:gd name="T28" fmla="*/ 1 w 279"/>
                <a:gd name="T29" fmla="*/ 6 h 334"/>
                <a:gd name="T30" fmla="*/ 0 w 279"/>
                <a:gd name="T31" fmla="*/ 3 h 334"/>
                <a:gd name="T32" fmla="*/ 4 w 279"/>
                <a:gd name="T33" fmla="*/ 0 h 334"/>
                <a:gd name="T34" fmla="*/ 242 w 279"/>
                <a:gd name="T35" fmla="*/ 0 h 334"/>
                <a:gd name="T36" fmla="*/ 246 w 279"/>
                <a:gd name="T37" fmla="*/ 75 h 334"/>
                <a:gd name="T38" fmla="*/ 241 w 279"/>
                <a:gd name="T39" fmla="*/ 77 h 334"/>
                <a:gd name="T40" fmla="*/ 236 w 279"/>
                <a:gd name="T41" fmla="*/ 61 h 334"/>
                <a:gd name="T42" fmla="*/ 187 w 279"/>
                <a:gd name="T43" fmla="*/ 23 h 334"/>
                <a:gd name="T44" fmla="*/ 91 w 279"/>
                <a:gd name="T45" fmla="*/ 23 h 334"/>
                <a:gd name="T46" fmla="*/ 90 w 279"/>
                <a:gd name="T47" fmla="*/ 143 h 334"/>
                <a:gd name="T48" fmla="*/ 137 w 279"/>
                <a:gd name="T49" fmla="*/ 143 h 334"/>
                <a:gd name="T50" fmla="*/ 163 w 279"/>
                <a:gd name="T51" fmla="*/ 143 h 334"/>
                <a:gd name="T52" fmla="*/ 209 w 279"/>
                <a:gd name="T53" fmla="*/ 113 h 334"/>
                <a:gd name="T54" fmla="*/ 216 w 279"/>
                <a:gd name="T55" fmla="*/ 108 h 334"/>
                <a:gd name="T56" fmla="*/ 217 w 279"/>
                <a:gd name="T57" fmla="*/ 202 h 334"/>
                <a:gd name="T58" fmla="*/ 207 w 279"/>
                <a:gd name="T59" fmla="*/ 194 h 334"/>
                <a:gd name="T60" fmla="*/ 176 w 279"/>
                <a:gd name="T61" fmla="*/ 171 h 334"/>
                <a:gd name="T62" fmla="*/ 88 w 279"/>
                <a:gd name="T63" fmla="*/ 1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4">
                  <a:moveTo>
                    <a:pt x="88" y="171"/>
                  </a:moveTo>
                  <a:cubicBezTo>
                    <a:pt x="88" y="211"/>
                    <a:pt x="87" y="248"/>
                    <a:pt x="88" y="285"/>
                  </a:cubicBezTo>
                  <a:cubicBezTo>
                    <a:pt x="88" y="304"/>
                    <a:pt x="94" y="308"/>
                    <a:pt x="114" y="309"/>
                  </a:cubicBezTo>
                  <a:cubicBezTo>
                    <a:pt x="138" y="309"/>
                    <a:pt x="162" y="309"/>
                    <a:pt x="186" y="309"/>
                  </a:cubicBezTo>
                  <a:cubicBezTo>
                    <a:pt x="222" y="309"/>
                    <a:pt x="247" y="292"/>
                    <a:pt x="261" y="259"/>
                  </a:cubicBezTo>
                  <a:cubicBezTo>
                    <a:pt x="263" y="255"/>
                    <a:pt x="264" y="250"/>
                    <a:pt x="267" y="247"/>
                  </a:cubicBezTo>
                  <a:cubicBezTo>
                    <a:pt x="268" y="245"/>
                    <a:pt x="272" y="244"/>
                    <a:pt x="279" y="242"/>
                  </a:cubicBezTo>
                  <a:cubicBezTo>
                    <a:pt x="269" y="275"/>
                    <a:pt x="260" y="304"/>
                    <a:pt x="251" y="334"/>
                  </a:cubicBezTo>
                  <a:cubicBezTo>
                    <a:pt x="167" y="334"/>
                    <a:pt x="85" y="334"/>
                    <a:pt x="2" y="333"/>
                  </a:cubicBezTo>
                  <a:cubicBezTo>
                    <a:pt x="2" y="333"/>
                    <a:pt x="1" y="330"/>
                    <a:pt x="0" y="328"/>
                  </a:cubicBezTo>
                  <a:cubicBezTo>
                    <a:pt x="1" y="327"/>
                    <a:pt x="2" y="325"/>
                    <a:pt x="4" y="324"/>
                  </a:cubicBezTo>
                  <a:cubicBezTo>
                    <a:pt x="27" y="317"/>
                    <a:pt x="32" y="312"/>
                    <a:pt x="32" y="289"/>
                  </a:cubicBezTo>
                  <a:cubicBezTo>
                    <a:pt x="32" y="207"/>
                    <a:pt x="32" y="125"/>
                    <a:pt x="32" y="44"/>
                  </a:cubicBezTo>
                  <a:cubicBezTo>
                    <a:pt x="32" y="26"/>
                    <a:pt x="26" y="14"/>
                    <a:pt x="8" y="10"/>
                  </a:cubicBezTo>
                  <a:cubicBezTo>
                    <a:pt x="5" y="9"/>
                    <a:pt x="3" y="7"/>
                    <a:pt x="1" y="6"/>
                  </a:cubicBezTo>
                  <a:cubicBezTo>
                    <a:pt x="1" y="5"/>
                    <a:pt x="1" y="5"/>
                    <a:pt x="0" y="3"/>
                  </a:cubicBezTo>
                  <a:cubicBezTo>
                    <a:pt x="2" y="2"/>
                    <a:pt x="3" y="0"/>
                    <a:pt x="4" y="0"/>
                  </a:cubicBezTo>
                  <a:cubicBezTo>
                    <a:pt x="83" y="0"/>
                    <a:pt x="161" y="0"/>
                    <a:pt x="242" y="0"/>
                  </a:cubicBezTo>
                  <a:cubicBezTo>
                    <a:pt x="243" y="26"/>
                    <a:pt x="249" y="50"/>
                    <a:pt x="246" y="75"/>
                  </a:cubicBezTo>
                  <a:cubicBezTo>
                    <a:pt x="244" y="76"/>
                    <a:pt x="242" y="76"/>
                    <a:pt x="241" y="77"/>
                  </a:cubicBezTo>
                  <a:cubicBezTo>
                    <a:pt x="239" y="71"/>
                    <a:pt x="237" y="66"/>
                    <a:pt x="236" y="61"/>
                  </a:cubicBezTo>
                  <a:cubicBezTo>
                    <a:pt x="231" y="41"/>
                    <a:pt x="214" y="22"/>
                    <a:pt x="187" y="23"/>
                  </a:cubicBezTo>
                  <a:cubicBezTo>
                    <a:pt x="155" y="24"/>
                    <a:pt x="123" y="23"/>
                    <a:pt x="91" y="23"/>
                  </a:cubicBezTo>
                  <a:cubicBezTo>
                    <a:pt x="87" y="39"/>
                    <a:pt x="86" y="121"/>
                    <a:pt x="90" y="143"/>
                  </a:cubicBezTo>
                  <a:cubicBezTo>
                    <a:pt x="106" y="143"/>
                    <a:pt x="122" y="143"/>
                    <a:pt x="137" y="143"/>
                  </a:cubicBezTo>
                  <a:cubicBezTo>
                    <a:pt x="146" y="143"/>
                    <a:pt x="155" y="143"/>
                    <a:pt x="163" y="143"/>
                  </a:cubicBezTo>
                  <a:cubicBezTo>
                    <a:pt x="187" y="146"/>
                    <a:pt x="204" y="140"/>
                    <a:pt x="209" y="113"/>
                  </a:cubicBezTo>
                  <a:cubicBezTo>
                    <a:pt x="209" y="112"/>
                    <a:pt x="213" y="110"/>
                    <a:pt x="216" y="108"/>
                  </a:cubicBezTo>
                  <a:cubicBezTo>
                    <a:pt x="220" y="124"/>
                    <a:pt x="221" y="180"/>
                    <a:pt x="217" y="202"/>
                  </a:cubicBezTo>
                  <a:cubicBezTo>
                    <a:pt x="210" y="205"/>
                    <a:pt x="209" y="200"/>
                    <a:pt x="207" y="194"/>
                  </a:cubicBezTo>
                  <a:cubicBezTo>
                    <a:pt x="199" y="172"/>
                    <a:pt x="198" y="171"/>
                    <a:pt x="176" y="171"/>
                  </a:cubicBezTo>
                  <a:cubicBezTo>
                    <a:pt x="147" y="171"/>
                    <a:pt x="119" y="171"/>
                    <a:pt x="88"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3">
              <a:extLst>
                <a:ext uri="{FF2B5EF4-FFF2-40B4-BE49-F238E27FC236}">
                  <a16:creationId xmlns:a16="http://schemas.microsoft.com/office/drawing/2014/main" id="{909624C5-BAEE-4064-9487-884EA2B73F1C}"/>
                </a:ext>
              </a:extLst>
            </p:cNvPr>
            <p:cNvSpPr>
              <a:spLocks/>
            </p:cNvSpPr>
            <p:nvPr userDrawn="1"/>
          </p:nvSpPr>
          <p:spPr bwMode="auto">
            <a:xfrm>
              <a:off x="5031715" y="2765936"/>
              <a:ext cx="184166" cy="194334"/>
            </a:xfrm>
            <a:custGeom>
              <a:avLst/>
              <a:gdLst>
                <a:gd name="T0" fmla="*/ 230 w 326"/>
                <a:gd name="T1" fmla="*/ 7 h 344"/>
                <a:gd name="T2" fmla="*/ 242 w 326"/>
                <a:gd name="T3" fmla="*/ 0 h 344"/>
                <a:gd name="T4" fmla="*/ 316 w 326"/>
                <a:gd name="T5" fmla="*/ 0 h 344"/>
                <a:gd name="T6" fmla="*/ 326 w 326"/>
                <a:gd name="T7" fmla="*/ 6 h 344"/>
                <a:gd name="T8" fmla="*/ 321 w 326"/>
                <a:gd name="T9" fmla="*/ 11 h 344"/>
                <a:gd name="T10" fmla="*/ 293 w 326"/>
                <a:gd name="T11" fmla="*/ 45 h 344"/>
                <a:gd name="T12" fmla="*/ 293 w 326"/>
                <a:gd name="T13" fmla="*/ 223 h 344"/>
                <a:gd name="T14" fmla="*/ 201 w 326"/>
                <a:gd name="T15" fmla="*/ 338 h 344"/>
                <a:gd name="T16" fmla="*/ 107 w 326"/>
                <a:gd name="T17" fmla="*/ 332 h 344"/>
                <a:gd name="T18" fmla="*/ 31 w 326"/>
                <a:gd name="T19" fmla="*/ 223 h 344"/>
                <a:gd name="T20" fmla="*/ 31 w 326"/>
                <a:gd name="T21" fmla="*/ 69 h 344"/>
                <a:gd name="T22" fmla="*/ 0 w 326"/>
                <a:gd name="T23" fmla="*/ 6 h 344"/>
                <a:gd name="T24" fmla="*/ 9 w 326"/>
                <a:gd name="T25" fmla="*/ 0 h 344"/>
                <a:gd name="T26" fmla="*/ 113 w 326"/>
                <a:gd name="T27" fmla="*/ 0 h 344"/>
                <a:gd name="T28" fmla="*/ 122 w 326"/>
                <a:gd name="T29" fmla="*/ 5 h 344"/>
                <a:gd name="T30" fmla="*/ 110 w 326"/>
                <a:gd name="T31" fmla="*/ 13 h 344"/>
                <a:gd name="T32" fmla="*/ 89 w 326"/>
                <a:gd name="T33" fmla="*/ 48 h 344"/>
                <a:gd name="T34" fmla="*/ 89 w 326"/>
                <a:gd name="T35" fmla="*/ 228 h 344"/>
                <a:gd name="T36" fmla="*/ 158 w 326"/>
                <a:gd name="T37" fmla="*/ 313 h 344"/>
                <a:gd name="T38" fmla="*/ 264 w 326"/>
                <a:gd name="T39" fmla="*/ 227 h 344"/>
                <a:gd name="T40" fmla="*/ 265 w 326"/>
                <a:gd name="T41" fmla="*/ 43 h 344"/>
                <a:gd name="T42" fmla="*/ 238 w 326"/>
                <a:gd name="T43" fmla="*/ 11 h 344"/>
                <a:gd name="T44" fmla="*/ 230 w 326"/>
                <a:gd name="T45" fmla="*/ 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344">
                  <a:moveTo>
                    <a:pt x="230" y="7"/>
                  </a:moveTo>
                  <a:cubicBezTo>
                    <a:pt x="235" y="4"/>
                    <a:pt x="238" y="0"/>
                    <a:pt x="242" y="0"/>
                  </a:cubicBezTo>
                  <a:cubicBezTo>
                    <a:pt x="266" y="0"/>
                    <a:pt x="291" y="0"/>
                    <a:pt x="316" y="0"/>
                  </a:cubicBezTo>
                  <a:cubicBezTo>
                    <a:pt x="319" y="0"/>
                    <a:pt x="322" y="4"/>
                    <a:pt x="326" y="6"/>
                  </a:cubicBezTo>
                  <a:cubicBezTo>
                    <a:pt x="323" y="9"/>
                    <a:pt x="322" y="11"/>
                    <a:pt x="321" y="11"/>
                  </a:cubicBezTo>
                  <a:cubicBezTo>
                    <a:pt x="297" y="15"/>
                    <a:pt x="293" y="20"/>
                    <a:pt x="293" y="45"/>
                  </a:cubicBezTo>
                  <a:cubicBezTo>
                    <a:pt x="293" y="104"/>
                    <a:pt x="291" y="163"/>
                    <a:pt x="293" y="223"/>
                  </a:cubicBezTo>
                  <a:cubicBezTo>
                    <a:pt x="295" y="281"/>
                    <a:pt x="259" y="326"/>
                    <a:pt x="201" y="338"/>
                  </a:cubicBezTo>
                  <a:cubicBezTo>
                    <a:pt x="169" y="344"/>
                    <a:pt x="138" y="343"/>
                    <a:pt x="107" y="332"/>
                  </a:cubicBezTo>
                  <a:cubicBezTo>
                    <a:pt x="58" y="313"/>
                    <a:pt x="32" y="276"/>
                    <a:pt x="31" y="223"/>
                  </a:cubicBezTo>
                  <a:cubicBezTo>
                    <a:pt x="31" y="172"/>
                    <a:pt x="31" y="121"/>
                    <a:pt x="31" y="69"/>
                  </a:cubicBezTo>
                  <a:cubicBezTo>
                    <a:pt x="31" y="29"/>
                    <a:pt x="31" y="29"/>
                    <a:pt x="0" y="6"/>
                  </a:cubicBezTo>
                  <a:cubicBezTo>
                    <a:pt x="3" y="4"/>
                    <a:pt x="6" y="0"/>
                    <a:pt x="9" y="0"/>
                  </a:cubicBezTo>
                  <a:cubicBezTo>
                    <a:pt x="43" y="0"/>
                    <a:pt x="78" y="0"/>
                    <a:pt x="113" y="0"/>
                  </a:cubicBezTo>
                  <a:cubicBezTo>
                    <a:pt x="115" y="0"/>
                    <a:pt x="117" y="2"/>
                    <a:pt x="122" y="5"/>
                  </a:cubicBezTo>
                  <a:cubicBezTo>
                    <a:pt x="117" y="9"/>
                    <a:pt x="114" y="12"/>
                    <a:pt x="110" y="13"/>
                  </a:cubicBezTo>
                  <a:cubicBezTo>
                    <a:pt x="95" y="21"/>
                    <a:pt x="89" y="32"/>
                    <a:pt x="89" y="48"/>
                  </a:cubicBezTo>
                  <a:cubicBezTo>
                    <a:pt x="89" y="108"/>
                    <a:pt x="88" y="168"/>
                    <a:pt x="89" y="228"/>
                  </a:cubicBezTo>
                  <a:cubicBezTo>
                    <a:pt x="90" y="274"/>
                    <a:pt x="117" y="306"/>
                    <a:pt x="158" y="313"/>
                  </a:cubicBezTo>
                  <a:cubicBezTo>
                    <a:pt x="212" y="323"/>
                    <a:pt x="264" y="282"/>
                    <a:pt x="264" y="227"/>
                  </a:cubicBezTo>
                  <a:cubicBezTo>
                    <a:pt x="265" y="166"/>
                    <a:pt x="265" y="104"/>
                    <a:pt x="265" y="43"/>
                  </a:cubicBezTo>
                  <a:cubicBezTo>
                    <a:pt x="265" y="20"/>
                    <a:pt x="262" y="17"/>
                    <a:pt x="238" y="11"/>
                  </a:cubicBezTo>
                  <a:cubicBezTo>
                    <a:pt x="236" y="11"/>
                    <a:pt x="235" y="9"/>
                    <a:pt x="23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4">
              <a:extLst>
                <a:ext uri="{FF2B5EF4-FFF2-40B4-BE49-F238E27FC236}">
                  <a16:creationId xmlns:a16="http://schemas.microsoft.com/office/drawing/2014/main" id="{77242B03-DF76-4C4F-91CF-7A5EE335712B}"/>
                </a:ext>
              </a:extLst>
            </p:cNvPr>
            <p:cNvSpPr>
              <a:spLocks noEditPoints="1"/>
            </p:cNvSpPr>
            <p:nvPr userDrawn="1"/>
          </p:nvSpPr>
          <p:spPr bwMode="auto">
            <a:xfrm>
              <a:off x="6061575" y="2758591"/>
              <a:ext cx="192075" cy="198289"/>
            </a:xfrm>
            <a:custGeom>
              <a:avLst/>
              <a:gdLst>
                <a:gd name="T0" fmla="*/ 339 w 339"/>
                <a:gd name="T1" fmla="*/ 344 h 351"/>
                <a:gd name="T2" fmla="*/ 222 w 339"/>
                <a:gd name="T3" fmla="*/ 347 h 351"/>
                <a:gd name="T4" fmla="*/ 221 w 339"/>
                <a:gd name="T5" fmla="*/ 343 h 351"/>
                <a:gd name="T6" fmla="*/ 234 w 339"/>
                <a:gd name="T7" fmla="*/ 337 h 351"/>
                <a:gd name="T8" fmla="*/ 245 w 339"/>
                <a:gd name="T9" fmla="*/ 314 h 351"/>
                <a:gd name="T10" fmla="*/ 215 w 339"/>
                <a:gd name="T11" fmla="*/ 244 h 351"/>
                <a:gd name="T12" fmla="*/ 97 w 339"/>
                <a:gd name="T13" fmla="*/ 244 h 351"/>
                <a:gd name="T14" fmla="*/ 67 w 339"/>
                <a:gd name="T15" fmla="*/ 316 h 351"/>
                <a:gd name="T16" fmla="*/ 74 w 339"/>
                <a:gd name="T17" fmla="*/ 334 h 351"/>
                <a:gd name="T18" fmla="*/ 90 w 339"/>
                <a:gd name="T19" fmla="*/ 343 h 351"/>
                <a:gd name="T20" fmla="*/ 0 w 339"/>
                <a:gd name="T21" fmla="*/ 344 h 351"/>
                <a:gd name="T22" fmla="*/ 3 w 339"/>
                <a:gd name="T23" fmla="*/ 340 h 351"/>
                <a:gd name="T24" fmla="*/ 42 w 339"/>
                <a:gd name="T25" fmla="*/ 301 h 351"/>
                <a:gd name="T26" fmla="*/ 153 w 339"/>
                <a:gd name="T27" fmla="*/ 33 h 351"/>
                <a:gd name="T28" fmla="*/ 168 w 339"/>
                <a:gd name="T29" fmla="*/ 0 h 351"/>
                <a:gd name="T30" fmla="*/ 181 w 339"/>
                <a:gd name="T31" fmla="*/ 23 h 351"/>
                <a:gd name="T32" fmla="*/ 276 w 339"/>
                <a:gd name="T33" fmla="*/ 242 h 351"/>
                <a:gd name="T34" fmla="*/ 298 w 339"/>
                <a:gd name="T35" fmla="*/ 294 h 351"/>
                <a:gd name="T36" fmla="*/ 339 w 339"/>
                <a:gd name="T37" fmla="*/ 344 h 351"/>
                <a:gd name="T38" fmla="*/ 155 w 339"/>
                <a:gd name="T39" fmla="*/ 108 h 351"/>
                <a:gd name="T40" fmla="*/ 109 w 339"/>
                <a:gd name="T41" fmla="*/ 216 h 351"/>
                <a:gd name="T42" fmla="*/ 202 w 339"/>
                <a:gd name="T43" fmla="*/ 216 h 351"/>
                <a:gd name="T44" fmla="*/ 155 w 339"/>
                <a:gd name="T45" fmla="*/ 10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9" h="351">
                  <a:moveTo>
                    <a:pt x="339" y="344"/>
                  </a:moveTo>
                  <a:cubicBezTo>
                    <a:pt x="299" y="349"/>
                    <a:pt x="261" y="349"/>
                    <a:pt x="222" y="347"/>
                  </a:cubicBezTo>
                  <a:cubicBezTo>
                    <a:pt x="222" y="346"/>
                    <a:pt x="221" y="344"/>
                    <a:pt x="221" y="343"/>
                  </a:cubicBezTo>
                  <a:cubicBezTo>
                    <a:pt x="226" y="341"/>
                    <a:pt x="230" y="339"/>
                    <a:pt x="234" y="337"/>
                  </a:cubicBezTo>
                  <a:cubicBezTo>
                    <a:pt x="247" y="332"/>
                    <a:pt x="250" y="326"/>
                    <a:pt x="245" y="314"/>
                  </a:cubicBezTo>
                  <a:cubicBezTo>
                    <a:pt x="235" y="290"/>
                    <a:pt x="225" y="267"/>
                    <a:pt x="215" y="244"/>
                  </a:cubicBezTo>
                  <a:cubicBezTo>
                    <a:pt x="175" y="244"/>
                    <a:pt x="137" y="244"/>
                    <a:pt x="97" y="244"/>
                  </a:cubicBezTo>
                  <a:cubicBezTo>
                    <a:pt x="87" y="268"/>
                    <a:pt x="77" y="292"/>
                    <a:pt x="67" y="316"/>
                  </a:cubicBezTo>
                  <a:cubicBezTo>
                    <a:pt x="63" y="324"/>
                    <a:pt x="68" y="330"/>
                    <a:pt x="74" y="334"/>
                  </a:cubicBezTo>
                  <a:cubicBezTo>
                    <a:pt x="78" y="338"/>
                    <a:pt x="84" y="340"/>
                    <a:pt x="90" y="343"/>
                  </a:cubicBezTo>
                  <a:cubicBezTo>
                    <a:pt x="75" y="350"/>
                    <a:pt x="15" y="351"/>
                    <a:pt x="0" y="344"/>
                  </a:cubicBezTo>
                  <a:cubicBezTo>
                    <a:pt x="1" y="343"/>
                    <a:pt x="2" y="340"/>
                    <a:pt x="3" y="340"/>
                  </a:cubicBezTo>
                  <a:cubicBezTo>
                    <a:pt x="25" y="335"/>
                    <a:pt x="35" y="319"/>
                    <a:pt x="42" y="301"/>
                  </a:cubicBezTo>
                  <a:cubicBezTo>
                    <a:pt x="79" y="211"/>
                    <a:pt x="116" y="122"/>
                    <a:pt x="153" y="33"/>
                  </a:cubicBezTo>
                  <a:cubicBezTo>
                    <a:pt x="157" y="23"/>
                    <a:pt x="162" y="14"/>
                    <a:pt x="168" y="0"/>
                  </a:cubicBezTo>
                  <a:cubicBezTo>
                    <a:pt x="174" y="11"/>
                    <a:pt x="178" y="17"/>
                    <a:pt x="181" y="23"/>
                  </a:cubicBezTo>
                  <a:cubicBezTo>
                    <a:pt x="213" y="96"/>
                    <a:pt x="245" y="169"/>
                    <a:pt x="276" y="242"/>
                  </a:cubicBezTo>
                  <a:cubicBezTo>
                    <a:pt x="284" y="260"/>
                    <a:pt x="291" y="277"/>
                    <a:pt x="298" y="294"/>
                  </a:cubicBezTo>
                  <a:cubicBezTo>
                    <a:pt x="307" y="314"/>
                    <a:pt x="314" y="335"/>
                    <a:pt x="339" y="344"/>
                  </a:cubicBezTo>
                  <a:close/>
                  <a:moveTo>
                    <a:pt x="155" y="108"/>
                  </a:moveTo>
                  <a:cubicBezTo>
                    <a:pt x="138" y="146"/>
                    <a:pt x="123" y="180"/>
                    <a:pt x="109" y="216"/>
                  </a:cubicBezTo>
                  <a:cubicBezTo>
                    <a:pt x="141" y="216"/>
                    <a:pt x="170" y="216"/>
                    <a:pt x="202" y="216"/>
                  </a:cubicBezTo>
                  <a:cubicBezTo>
                    <a:pt x="186" y="180"/>
                    <a:pt x="172" y="146"/>
                    <a:pt x="155"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5">
              <a:extLst>
                <a:ext uri="{FF2B5EF4-FFF2-40B4-BE49-F238E27FC236}">
                  <a16:creationId xmlns:a16="http://schemas.microsoft.com/office/drawing/2014/main" id="{224BFDBC-531A-4E4B-971B-F9EF572FBE38}"/>
                </a:ext>
              </a:extLst>
            </p:cNvPr>
            <p:cNvSpPr>
              <a:spLocks/>
            </p:cNvSpPr>
            <p:nvPr userDrawn="1"/>
          </p:nvSpPr>
          <p:spPr bwMode="auto">
            <a:xfrm>
              <a:off x="4541360" y="2766500"/>
              <a:ext cx="149705" cy="191510"/>
            </a:xfrm>
            <a:custGeom>
              <a:avLst/>
              <a:gdLst>
                <a:gd name="T0" fmla="*/ 212 w 265"/>
                <a:gd name="T1" fmla="*/ 205 h 339"/>
                <a:gd name="T2" fmla="*/ 206 w 265"/>
                <a:gd name="T3" fmla="*/ 190 h 339"/>
                <a:gd name="T4" fmla="*/ 185 w 265"/>
                <a:gd name="T5" fmla="*/ 171 h 339"/>
                <a:gd name="T6" fmla="*/ 89 w 265"/>
                <a:gd name="T7" fmla="*/ 171 h 339"/>
                <a:gd name="T8" fmla="*/ 89 w 265"/>
                <a:gd name="T9" fmla="*/ 200 h 339"/>
                <a:gd name="T10" fmla="*/ 89 w 265"/>
                <a:gd name="T11" fmla="*/ 288 h 339"/>
                <a:gd name="T12" fmla="*/ 117 w 265"/>
                <a:gd name="T13" fmla="*/ 327 h 339"/>
                <a:gd name="T14" fmla="*/ 123 w 265"/>
                <a:gd name="T15" fmla="*/ 334 h 339"/>
                <a:gd name="T16" fmla="*/ 0 w 265"/>
                <a:gd name="T17" fmla="*/ 335 h 339"/>
                <a:gd name="T18" fmla="*/ 9 w 265"/>
                <a:gd name="T19" fmla="*/ 326 h 339"/>
                <a:gd name="T20" fmla="*/ 33 w 265"/>
                <a:gd name="T21" fmla="*/ 292 h 339"/>
                <a:gd name="T22" fmla="*/ 33 w 265"/>
                <a:gd name="T23" fmla="*/ 46 h 339"/>
                <a:gd name="T24" fmla="*/ 9 w 265"/>
                <a:gd name="T25" fmla="*/ 12 h 339"/>
                <a:gd name="T26" fmla="*/ 4 w 265"/>
                <a:gd name="T27" fmla="*/ 0 h 339"/>
                <a:gd name="T28" fmla="*/ 257 w 265"/>
                <a:gd name="T29" fmla="*/ 0 h 339"/>
                <a:gd name="T30" fmla="*/ 261 w 265"/>
                <a:gd name="T31" fmla="*/ 77 h 339"/>
                <a:gd name="T32" fmla="*/ 257 w 265"/>
                <a:gd name="T33" fmla="*/ 78 h 339"/>
                <a:gd name="T34" fmla="*/ 251 w 265"/>
                <a:gd name="T35" fmla="*/ 63 h 339"/>
                <a:gd name="T36" fmla="*/ 202 w 265"/>
                <a:gd name="T37" fmla="*/ 25 h 339"/>
                <a:gd name="T38" fmla="*/ 93 w 265"/>
                <a:gd name="T39" fmla="*/ 25 h 339"/>
                <a:gd name="T40" fmla="*/ 92 w 265"/>
                <a:gd name="T41" fmla="*/ 145 h 339"/>
                <a:gd name="T42" fmla="*/ 145 w 265"/>
                <a:gd name="T43" fmla="*/ 145 h 339"/>
                <a:gd name="T44" fmla="*/ 178 w 265"/>
                <a:gd name="T45" fmla="*/ 145 h 339"/>
                <a:gd name="T46" fmla="*/ 207 w 265"/>
                <a:gd name="T47" fmla="*/ 123 h 339"/>
                <a:gd name="T48" fmla="*/ 212 w 265"/>
                <a:gd name="T49" fmla="*/ 110 h 339"/>
                <a:gd name="T50" fmla="*/ 212 w 265"/>
                <a:gd name="T51" fmla="*/ 20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9">
                  <a:moveTo>
                    <a:pt x="212" y="205"/>
                  </a:moveTo>
                  <a:cubicBezTo>
                    <a:pt x="210" y="200"/>
                    <a:pt x="208" y="195"/>
                    <a:pt x="206" y="190"/>
                  </a:cubicBezTo>
                  <a:cubicBezTo>
                    <a:pt x="203" y="179"/>
                    <a:pt x="195" y="172"/>
                    <a:pt x="185" y="171"/>
                  </a:cubicBezTo>
                  <a:cubicBezTo>
                    <a:pt x="154" y="170"/>
                    <a:pt x="123" y="171"/>
                    <a:pt x="89" y="171"/>
                  </a:cubicBezTo>
                  <a:cubicBezTo>
                    <a:pt x="89" y="182"/>
                    <a:pt x="89" y="191"/>
                    <a:pt x="89" y="200"/>
                  </a:cubicBezTo>
                  <a:cubicBezTo>
                    <a:pt x="89" y="230"/>
                    <a:pt x="89" y="259"/>
                    <a:pt x="89" y="288"/>
                  </a:cubicBezTo>
                  <a:cubicBezTo>
                    <a:pt x="89" y="315"/>
                    <a:pt x="92" y="317"/>
                    <a:pt x="117" y="327"/>
                  </a:cubicBezTo>
                  <a:cubicBezTo>
                    <a:pt x="119" y="328"/>
                    <a:pt x="121" y="331"/>
                    <a:pt x="123" y="334"/>
                  </a:cubicBezTo>
                  <a:cubicBezTo>
                    <a:pt x="108" y="338"/>
                    <a:pt x="28" y="339"/>
                    <a:pt x="0" y="335"/>
                  </a:cubicBezTo>
                  <a:cubicBezTo>
                    <a:pt x="4" y="331"/>
                    <a:pt x="6" y="327"/>
                    <a:pt x="9" y="326"/>
                  </a:cubicBezTo>
                  <a:cubicBezTo>
                    <a:pt x="28" y="322"/>
                    <a:pt x="33" y="308"/>
                    <a:pt x="33" y="292"/>
                  </a:cubicBezTo>
                  <a:cubicBezTo>
                    <a:pt x="34" y="210"/>
                    <a:pt x="33" y="128"/>
                    <a:pt x="33" y="46"/>
                  </a:cubicBezTo>
                  <a:cubicBezTo>
                    <a:pt x="33" y="29"/>
                    <a:pt x="28" y="16"/>
                    <a:pt x="9" y="12"/>
                  </a:cubicBezTo>
                  <a:cubicBezTo>
                    <a:pt x="3" y="10"/>
                    <a:pt x="0" y="7"/>
                    <a:pt x="4" y="0"/>
                  </a:cubicBezTo>
                  <a:cubicBezTo>
                    <a:pt x="88" y="0"/>
                    <a:pt x="172" y="0"/>
                    <a:pt x="257" y="0"/>
                  </a:cubicBezTo>
                  <a:cubicBezTo>
                    <a:pt x="259" y="26"/>
                    <a:pt x="265" y="52"/>
                    <a:pt x="261" y="77"/>
                  </a:cubicBezTo>
                  <a:cubicBezTo>
                    <a:pt x="260" y="78"/>
                    <a:pt x="258" y="78"/>
                    <a:pt x="257" y="78"/>
                  </a:cubicBezTo>
                  <a:cubicBezTo>
                    <a:pt x="255" y="73"/>
                    <a:pt x="253" y="68"/>
                    <a:pt x="251" y="63"/>
                  </a:cubicBezTo>
                  <a:cubicBezTo>
                    <a:pt x="243" y="37"/>
                    <a:pt x="229" y="26"/>
                    <a:pt x="202" y="25"/>
                  </a:cubicBezTo>
                  <a:cubicBezTo>
                    <a:pt x="166" y="25"/>
                    <a:pt x="129" y="25"/>
                    <a:pt x="93" y="25"/>
                  </a:cubicBezTo>
                  <a:cubicBezTo>
                    <a:pt x="89" y="41"/>
                    <a:pt x="88" y="120"/>
                    <a:pt x="92" y="145"/>
                  </a:cubicBezTo>
                  <a:cubicBezTo>
                    <a:pt x="109" y="145"/>
                    <a:pt x="127" y="145"/>
                    <a:pt x="145" y="145"/>
                  </a:cubicBezTo>
                  <a:cubicBezTo>
                    <a:pt x="156" y="145"/>
                    <a:pt x="167" y="146"/>
                    <a:pt x="178" y="145"/>
                  </a:cubicBezTo>
                  <a:cubicBezTo>
                    <a:pt x="197" y="145"/>
                    <a:pt x="201" y="141"/>
                    <a:pt x="207" y="123"/>
                  </a:cubicBezTo>
                  <a:cubicBezTo>
                    <a:pt x="208" y="119"/>
                    <a:pt x="210" y="115"/>
                    <a:pt x="212" y="110"/>
                  </a:cubicBezTo>
                  <a:cubicBezTo>
                    <a:pt x="220" y="121"/>
                    <a:pt x="221" y="178"/>
                    <a:pt x="21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6">
              <a:extLst>
                <a:ext uri="{FF2B5EF4-FFF2-40B4-BE49-F238E27FC236}">
                  <a16:creationId xmlns:a16="http://schemas.microsoft.com/office/drawing/2014/main" id="{5A6ED3FA-9EEB-4937-A088-C8F362077764}"/>
                </a:ext>
              </a:extLst>
            </p:cNvPr>
            <p:cNvSpPr>
              <a:spLocks/>
            </p:cNvSpPr>
            <p:nvPr userDrawn="1"/>
          </p:nvSpPr>
          <p:spPr bwMode="auto">
            <a:xfrm>
              <a:off x="5761599" y="2763111"/>
              <a:ext cx="124849" cy="197159"/>
            </a:xfrm>
            <a:custGeom>
              <a:avLst/>
              <a:gdLst>
                <a:gd name="T0" fmla="*/ 194 w 221"/>
                <a:gd name="T1" fmla="*/ 5 h 349"/>
                <a:gd name="T2" fmla="*/ 197 w 221"/>
                <a:gd name="T3" fmla="*/ 13 h 349"/>
                <a:gd name="T4" fmla="*/ 197 w 221"/>
                <a:gd name="T5" fmla="*/ 107 h 349"/>
                <a:gd name="T6" fmla="*/ 187 w 221"/>
                <a:gd name="T7" fmla="*/ 115 h 349"/>
                <a:gd name="T8" fmla="*/ 183 w 221"/>
                <a:gd name="T9" fmla="*/ 94 h 349"/>
                <a:gd name="T10" fmla="*/ 129 w 221"/>
                <a:gd name="T11" fmla="*/ 31 h 349"/>
                <a:gd name="T12" fmla="*/ 85 w 221"/>
                <a:gd name="T13" fmla="*/ 31 h 349"/>
                <a:gd name="T14" fmla="*/ 76 w 221"/>
                <a:gd name="T15" fmla="*/ 114 h 349"/>
                <a:gd name="T16" fmla="*/ 106 w 221"/>
                <a:gd name="T17" fmla="*/ 133 h 349"/>
                <a:gd name="T18" fmla="*/ 182 w 221"/>
                <a:gd name="T19" fmla="*/ 185 h 349"/>
                <a:gd name="T20" fmla="*/ 213 w 221"/>
                <a:gd name="T21" fmla="*/ 274 h 349"/>
                <a:gd name="T22" fmla="*/ 144 w 221"/>
                <a:gd name="T23" fmla="*/ 342 h 349"/>
                <a:gd name="T24" fmla="*/ 60 w 221"/>
                <a:gd name="T25" fmla="*/ 333 h 349"/>
                <a:gd name="T26" fmla="*/ 21 w 221"/>
                <a:gd name="T27" fmla="*/ 341 h 349"/>
                <a:gd name="T28" fmla="*/ 14 w 221"/>
                <a:gd name="T29" fmla="*/ 343 h 349"/>
                <a:gd name="T30" fmla="*/ 11 w 221"/>
                <a:gd name="T31" fmla="*/ 337 h 349"/>
                <a:gd name="T32" fmla="*/ 11 w 221"/>
                <a:gd name="T33" fmla="*/ 239 h 349"/>
                <a:gd name="T34" fmla="*/ 21 w 221"/>
                <a:gd name="T35" fmla="*/ 229 h 349"/>
                <a:gd name="T36" fmla="*/ 26 w 221"/>
                <a:gd name="T37" fmla="*/ 253 h 349"/>
                <a:gd name="T38" fmla="*/ 91 w 221"/>
                <a:gd name="T39" fmla="*/ 322 h 349"/>
                <a:gd name="T40" fmla="*/ 165 w 221"/>
                <a:gd name="T41" fmla="*/ 276 h 349"/>
                <a:gd name="T42" fmla="*/ 152 w 221"/>
                <a:gd name="T43" fmla="*/ 236 h 349"/>
                <a:gd name="T44" fmla="*/ 119 w 221"/>
                <a:gd name="T45" fmla="*/ 207 h 349"/>
                <a:gd name="T46" fmla="*/ 54 w 221"/>
                <a:gd name="T47" fmla="*/ 168 h 349"/>
                <a:gd name="T48" fmla="*/ 13 w 221"/>
                <a:gd name="T49" fmla="*/ 63 h 349"/>
                <a:gd name="T50" fmla="*/ 100 w 221"/>
                <a:gd name="T51" fmla="*/ 3 h 349"/>
                <a:gd name="T52" fmla="*/ 148 w 221"/>
                <a:gd name="T53" fmla="*/ 14 h 349"/>
                <a:gd name="T54" fmla="*/ 188 w 221"/>
                <a:gd name="T55" fmla="*/ 6 h 349"/>
                <a:gd name="T56" fmla="*/ 194 w 221"/>
                <a:gd name="T57" fmla="*/ 5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49">
                  <a:moveTo>
                    <a:pt x="194" y="5"/>
                  </a:moveTo>
                  <a:cubicBezTo>
                    <a:pt x="195" y="8"/>
                    <a:pt x="197" y="10"/>
                    <a:pt x="197" y="13"/>
                  </a:cubicBezTo>
                  <a:cubicBezTo>
                    <a:pt x="197" y="44"/>
                    <a:pt x="197" y="76"/>
                    <a:pt x="197" y="107"/>
                  </a:cubicBezTo>
                  <a:cubicBezTo>
                    <a:pt x="197" y="113"/>
                    <a:pt x="196" y="118"/>
                    <a:pt x="187" y="115"/>
                  </a:cubicBezTo>
                  <a:cubicBezTo>
                    <a:pt x="186" y="108"/>
                    <a:pt x="184" y="101"/>
                    <a:pt x="183" y="94"/>
                  </a:cubicBezTo>
                  <a:cubicBezTo>
                    <a:pt x="175" y="65"/>
                    <a:pt x="157" y="43"/>
                    <a:pt x="129" y="31"/>
                  </a:cubicBezTo>
                  <a:cubicBezTo>
                    <a:pt x="115" y="25"/>
                    <a:pt x="99" y="25"/>
                    <a:pt x="85" y="31"/>
                  </a:cubicBezTo>
                  <a:cubicBezTo>
                    <a:pt x="49" y="48"/>
                    <a:pt x="44" y="88"/>
                    <a:pt x="76" y="114"/>
                  </a:cubicBezTo>
                  <a:cubicBezTo>
                    <a:pt x="85" y="122"/>
                    <a:pt x="96" y="127"/>
                    <a:pt x="106" y="133"/>
                  </a:cubicBezTo>
                  <a:cubicBezTo>
                    <a:pt x="132" y="150"/>
                    <a:pt x="158" y="165"/>
                    <a:pt x="182" y="185"/>
                  </a:cubicBezTo>
                  <a:cubicBezTo>
                    <a:pt x="210" y="207"/>
                    <a:pt x="221" y="238"/>
                    <a:pt x="213" y="274"/>
                  </a:cubicBezTo>
                  <a:cubicBezTo>
                    <a:pt x="204" y="310"/>
                    <a:pt x="180" y="334"/>
                    <a:pt x="144" y="342"/>
                  </a:cubicBezTo>
                  <a:cubicBezTo>
                    <a:pt x="116" y="349"/>
                    <a:pt x="87" y="345"/>
                    <a:pt x="60" y="333"/>
                  </a:cubicBezTo>
                  <a:cubicBezTo>
                    <a:pt x="38" y="323"/>
                    <a:pt x="38" y="324"/>
                    <a:pt x="21" y="341"/>
                  </a:cubicBezTo>
                  <a:cubicBezTo>
                    <a:pt x="20" y="343"/>
                    <a:pt x="17" y="342"/>
                    <a:pt x="14" y="343"/>
                  </a:cubicBezTo>
                  <a:cubicBezTo>
                    <a:pt x="13" y="340"/>
                    <a:pt x="11" y="339"/>
                    <a:pt x="11" y="337"/>
                  </a:cubicBezTo>
                  <a:cubicBezTo>
                    <a:pt x="11" y="304"/>
                    <a:pt x="11" y="272"/>
                    <a:pt x="11" y="239"/>
                  </a:cubicBezTo>
                  <a:cubicBezTo>
                    <a:pt x="11" y="233"/>
                    <a:pt x="10" y="226"/>
                    <a:pt x="21" y="229"/>
                  </a:cubicBezTo>
                  <a:cubicBezTo>
                    <a:pt x="22" y="237"/>
                    <a:pt x="24" y="245"/>
                    <a:pt x="26" y="253"/>
                  </a:cubicBezTo>
                  <a:cubicBezTo>
                    <a:pt x="35" y="288"/>
                    <a:pt x="56" y="312"/>
                    <a:pt x="91" y="322"/>
                  </a:cubicBezTo>
                  <a:cubicBezTo>
                    <a:pt x="130" y="333"/>
                    <a:pt x="158" y="302"/>
                    <a:pt x="165" y="276"/>
                  </a:cubicBezTo>
                  <a:cubicBezTo>
                    <a:pt x="168" y="261"/>
                    <a:pt x="163" y="247"/>
                    <a:pt x="152" y="236"/>
                  </a:cubicBezTo>
                  <a:cubicBezTo>
                    <a:pt x="142" y="225"/>
                    <a:pt x="131" y="215"/>
                    <a:pt x="119" y="207"/>
                  </a:cubicBezTo>
                  <a:cubicBezTo>
                    <a:pt x="98" y="193"/>
                    <a:pt x="76" y="181"/>
                    <a:pt x="54" y="168"/>
                  </a:cubicBezTo>
                  <a:cubicBezTo>
                    <a:pt x="16" y="144"/>
                    <a:pt x="0" y="105"/>
                    <a:pt x="13" y="63"/>
                  </a:cubicBezTo>
                  <a:cubicBezTo>
                    <a:pt x="25" y="25"/>
                    <a:pt x="60" y="0"/>
                    <a:pt x="100" y="3"/>
                  </a:cubicBezTo>
                  <a:cubicBezTo>
                    <a:pt x="116" y="4"/>
                    <a:pt x="132" y="9"/>
                    <a:pt x="148" y="14"/>
                  </a:cubicBezTo>
                  <a:cubicBezTo>
                    <a:pt x="172" y="22"/>
                    <a:pt x="171" y="23"/>
                    <a:pt x="188" y="6"/>
                  </a:cubicBezTo>
                  <a:cubicBezTo>
                    <a:pt x="189" y="5"/>
                    <a:pt x="191" y="6"/>
                    <a:pt x="19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7">
              <a:extLst>
                <a:ext uri="{FF2B5EF4-FFF2-40B4-BE49-F238E27FC236}">
                  <a16:creationId xmlns:a16="http://schemas.microsoft.com/office/drawing/2014/main" id="{28D2E65B-89AE-423F-8B13-3947B366C24D}"/>
                </a:ext>
              </a:extLst>
            </p:cNvPr>
            <p:cNvSpPr>
              <a:spLocks/>
            </p:cNvSpPr>
            <p:nvPr userDrawn="1"/>
          </p:nvSpPr>
          <p:spPr bwMode="auto">
            <a:xfrm>
              <a:off x="6075698" y="2413422"/>
              <a:ext cx="123154" cy="194900"/>
            </a:xfrm>
            <a:custGeom>
              <a:avLst/>
              <a:gdLst>
                <a:gd name="T0" fmla="*/ 190 w 218"/>
                <a:gd name="T1" fmla="*/ 113 h 344"/>
                <a:gd name="T2" fmla="*/ 180 w 218"/>
                <a:gd name="T3" fmla="*/ 105 h 344"/>
                <a:gd name="T4" fmla="*/ 147 w 218"/>
                <a:gd name="T5" fmla="*/ 43 h 344"/>
                <a:gd name="T6" fmla="*/ 93 w 218"/>
                <a:gd name="T7" fmla="*/ 25 h 344"/>
                <a:gd name="T8" fmla="*/ 59 w 218"/>
                <a:gd name="T9" fmla="*/ 99 h 344"/>
                <a:gd name="T10" fmla="*/ 97 w 218"/>
                <a:gd name="T11" fmla="*/ 130 h 344"/>
                <a:gd name="T12" fmla="*/ 184 w 218"/>
                <a:gd name="T13" fmla="*/ 190 h 344"/>
                <a:gd name="T14" fmla="*/ 204 w 218"/>
                <a:gd name="T15" fmla="*/ 283 h 344"/>
                <a:gd name="T16" fmla="*/ 123 w 218"/>
                <a:gd name="T17" fmla="*/ 343 h 344"/>
                <a:gd name="T18" fmla="*/ 50 w 218"/>
                <a:gd name="T19" fmla="*/ 329 h 344"/>
                <a:gd name="T20" fmla="*/ 19 w 218"/>
                <a:gd name="T21" fmla="*/ 336 h 344"/>
                <a:gd name="T22" fmla="*/ 10 w 218"/>
                <a:gd name="T23" fmla="*/ 342 h 344"/>
                <a:gd name="T24" fmla="*/ 9 w 218"/>
                <a:gd name="T25" fmla="*/ 227 h 344"/>
                <a:gd name="T26" fmla="*/ 19 w 218"/>
                <a:gd name="T27" fmla="*/ 237 h 344"/>
                <a:gd name="T28" fmla="*/ 50 w 218"/>
                <a:gd name="T29" fmla="*/ 300 h 344"/>
                <a:gd name="T30" fmla="*/ 83 w 218"/>
                <a:gd name="T31" fmla="*/ 319 h 344"/>
                <a:gd name="T32" fmla="*/ 159 w 218"/>
                <a:gd name="T33" fmla="*/ 278 h 344"/>
                <a:gd name="T34" fmla="*/ 145 w 218"/>
                <a:gd name="T35" fmla="*/ 231 h 344"/>
                <a:gd name="T36" fmla="*/ 90 w 218"/>
                <a:gd name="T37" fmla="*/ 190 h 344"/>
                <a:gd name="T38" fmla="*/ 46 w 218"/>
                <a:gd name="T39" fmla="*/ 163 h 344"/>
                <a:gd name="T40" fmla="*/ 4 w 218"/>
                <a:gd name="T41" fmla="*/ 83 h 344"/>
                <a:gd name="T42" fmla="*/ 66 w 218"/>
                <a:gd name="T43" fmla="*/ 5 h 344"/>
                <a:gd name="T44" fmla="*/ 117 w 218"/>
                <a:gd name="T45" fmla="*/ 4 h 344"/>
                <a:gd name="T46" fmla="*/ 146 w 218"/>
                <a:gd name="T47" fmla="*/ 13 h 344"/>
                <a:gd name="T48" fmla="*/ 182 w 218"/>
                <a:gd name="T49" fmla="*/ 7 h 344"/>
                <a:gd name="T50" fmla="*/ 190 w 218"/>
                <a:gd name="T51" fmla="*/ 6 h 344"/>
                <a:gd name="T52" fmla="*/ 190 w 218"/>
                <a:gd name="T53" fmla="*/ 11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8" h="344">
                  <a:moveTo>
                    <a:pt x="190" y="113"/>
                  </a:moveTo>
                  <a:cubicBezTo>
                    <a:pt x="181" y="115"/>
                    <a:pt x="180" y="110"/>
                    <a:pt x="180" y="105"/>
                  </a:cubicBezTo>
                  <a:cubicBezTo>
                    <a:pt x="178" y="79"/>
                    <a:pt x="166" y="59"/>
                    <a:pt x="147" y="43"/>
                  </a:cubicBezTo>
                  <a:cubicBezTo>
                    <a:pt x="131" y="30"/>
                    <a:pt x="114" y="23"/>
                    <a:pt x="93" y="25"/>
                  </a:cubicBezTo>
                  <a:cubicBezTo>
                    <a:pt x="58" y="29"/>
                    <a:pt x="39" y="70"/>
                    <a:pt x="59" y="99"/>
                  </a:cubicBezTo>
                  <a:cubicBezTo>
                    <a:pt x="68" y="113"/>
                    <a:pt x="82" y="122"/>
                    <a:pt x="97" y="130"/>
                  </a:cubicBezTo>
                  <a:cubicBezTo>
                    <a:pt x="129" y="146"/>
                    <a:pt x="159" y="164"/>
                    <a:pt x="184" y="190"/>
                  </a:cubicBezTo>
                  <a:cubicBezTo>
                    <a:pt x="210" y="217"/>
                    <a:pt x="218" y="248"/>
                    <a:pt x="204" y="283"/>
                  </a:cubicBezTo>
                  <a:cubicBezTo>
                    <a:pt x="189" y="319"/>
                    <a:pt x="162" y="340"/>
                    <a:pt x="123" y="343"/>
                  </a:cubicBezTo>
                  <a:cubicBezTo>
                    <a:pt x="98" y="344"/>
                    <a:pt x="73" y="341"/>
                    <a:pt x="50" y="329"/>
                  </a:cubicBezTo>
                  <a:cubicBezTo>
                    <a:pt x="33" y="321"/>
                    <a:pt x="33" y="321"/>
                    <a:pt x="19" y="336"/>
                  </a:cubicBezTo>
                  <a:cubicBezTo>
                    <a:pt x="17" y="338"/>
                    <a:pt x="14" y="340"/>
                    <a:pt x="10" y="342"/>
                  </a:cubicBezTo>
                  <a:cubicBezTo>
                    <a:pt x="5" y="325"/>
                    <a:pt x="5" y="244"/>
                    <a:pt x="9" y="227"/>
                  </a:cubicBezTo>
                  <a:cubicBezTo>
                    <a:pt x="19" y="224"/>
                    <a:pt x="18" y="232"/>
                    <a:pt x="19" y="237"/>
                  </a:cubicBezTo>
                  <a:cubicBezTo>
                    <a:pt x="22" y="262"/>
                    <a:pt x="31" y="284"/>
                    <a:pt x="50" y="300"/>
                  </a:cubicBezTo>
                  <a:cubicBezTo>
                    <a:pt x="60" y="308"/>
                    <a:pt x="71" y="315"/>
                    <a:pt x="83" y="319"/>
                  </a:cubicBezTo>
                  <a:cubicBezTo>
                    <a:pt x="113" y="330"/>
                    <a:pt x="151" y="309"/>
                    <a:pt x="159" y="278"/>
                  </a:cubicBezTo>
                  <a:cubicBezTo>
                    <a:pt x="163" y="260"/>
                    <a:pt x="158" y="243"/>
                    <a:pt x="145" y="231"/>
                  </a:cubicBezTo>
                  <a:cubicBezTo>
                    <a:pt x="128" y="216"/>
                    <a:pt x="109" y="203"/>
                    <a:pt x="90" y="190"/>
                  </a:cubicBezTo>
                  <a:cubicBezTo>
                    <a:pt x="76" y="181"/>
                    <a:pt x="61" y="173"/>
                    <a:pt x="46" y="163"/>
                  </a:cubicBezTo>
                  <a:cubicBezTo>
                    <a:pt x="17" y="145"/>
                    <a:pt x="0" y="118"/>
                    <a:pt x="4" y="83"/>
                  </a:cubicBezTo>
                  <a:cubicBezTo>
                    <a:pt x="8" y="45"/>
                    <a:pt x="28" y="16"/>
                    <a:pt x="66" y="5"/>
                  </a:cubicBezTo>
                  <a:cubicBezTo>
                    <a:pt x="82" y="0"/>
                    <a:pt x="100" y="2"/>
                    <a:pt x="117" y="4"/>
                  </a:cubicBezTo>
                  <a:cubicBezTo>
                    <a:pt x="127" y="4"/>
                    <a:pt x="136" y="9"/>
                    <a:pt x="146" y="13"/>
                  </a:cubicBezTo>
                  <a:cubicBezTo>
                    <a:pt x="159" y="18"/>
                    <a:pt x="172" y="24"/>
                    <a:pt x="182" y="7"/>
                  </a:cubicBezTo>
                  <a:cubicBezTo>
                    <a:pt x="183" y="6"/>
                    <a:pt x="187" y="6"/>
                    <a:pt x="190" y="6"/>
                  </a:cubicBezTo>
                  <a:cubicBezTo>
                    <a:pt x="190" y="42"/>
                    <a:pt x="190" y="78"/>
                    <a:pt x="19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8">
              <a:extLst>
                <a:ext uri="{FF2B5EF4-FFF2-40B4-BE49-F238E27FC236}">
                  <a16:creationId xmlns:a16="http://schemas.microsoft.com/office/drawing/2014/main" id="{9BAB8668-DBA7-467C-A612-C94A15C27FED}"/>
                </a:ext>
              </a:extLst>
            </p:cNvPr>
            <p:cNvSpPr>
              <a:spLocks/>
            </p:cNvSpPr>
            <p:nvPr userDrawn="1"/>
          </p:nvSpPr>
          <p:spPr bwMode="auto">
            <a:xfrm>
              <a:off x="5527720" y="2415117"/>
              <a:ext cx="183036" cy="193205"/>
            </a:xfrm>
            <a:custGeom>
              <a:avLst/>
              <a:gdLst>
                <a:gd name="T0" fmla="*/ 0 w 323"/>
                <a:gd name="T1" fmla="*/ 6 h 341"/>
                <a:gd name="T2" fmla="*/ 121 w 323"/>
                <a:gd name="T3" fmla="*/ 7 h 341"/>
                <a:gd name="T4" fmla="*/ 112 w 323"/>
                <a:gd name="T5" fmla="*/ 12 h 341"/>
                <a:gd name="T6" fmla="*/ 98 w 323"/>
                <a:gd name="T7" fmla="*/ 42 h 341"/>
                <a:gd name="T8" fmla="*/ 114 w 323"/>
                <a:gd name="T9" fmla="*/ 79 h 341"/>
                <a:gd name="T10" fmla="*/ 178 w 323"/>
                <a:gd name="T11" fmla="*/ 223 h 341"/>
                <a:gd name="T12" fmla="*/ 183 w 323"/>
                <a:gd name="T13" fmla="*/ 235 h 341"/>
                <a:gd name="T14" fmla="*/ 191 w 323"/>
                <a:gd name="T15" fmla="*/ 217 h 341"/>
                <a:gd name="T16" fmla="*/ 260 w 323"/>
                <a:gd name="T17" fmla="*/ 47 h 341"/>
                <a:gd name="T18" fmla="*/ 247 w 323"/>
                <a:gd name="T19" fmla="*/ 10 h 341"/>
                <a:gd name="T20" fmla="*/ 245 w 323"/>
                <a:gd name="T21" fmla="*/ 7 h 341"/>
                <a:gd name="T22" fmla="*/ 323 w 323"/>
                <a:gd name="T23" fmla="*/ 4 h 341"/>
                <a:gd name="T24" fmla="*/ 320 w 323"/>
                <a:gd name="T25" fmla="*/ 12 h 341"/>
                <a:gd name="T26" fmla="*/ 291 w 323"/>
                <a:gd name="T27" fmla="*/ 47 h 341"/>
                <a:gd name="T28" fmla="*/ 247 w 323"/>
                <a:gd name="T29" fmla="*/ 158 h 341"/>
                <a:gd name="T30" fmla="*/ 181 w 323"/>
                <a:gd name="T31" fmla="*/ 325 h 341"/>
                <a:gd name="T32" fmla="*/ 178 w 323"/>
                <a:gd name="T33" fmla="*/ 333 h 341"/>
                <a:gd name="T34" fmla="*/ 162 w 323"/>
                <a:gd name="T35" fmla="*/ 333 h 341"/>
                <a:gd name="T36" fmla="*/ 157 w 323"/>
                <a:gd name="T37" fmla="*/ 322 h 341"/>
                <a:gd name="T38" fmla="*/ 38 w 323"/>
                <a:gd name="T39" fmla="*/ 45 h 341"/>
                <a:gd name="T40" fmla="*/ 0 w 323"/>
                <a:gd name="T41" fmla="*/ 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41">
                  <a:moveTo>
                    <a:pt x="0" y="6"/>
                  </a:moveTo>
                  <a:cubicBezTo>
                    <a:pt x="24" y="1"/>
                    <a:pt x="104" y="1"/>
                    <a:pt x="121" y="7"/>
                  </a:cubicBezTo>
                  <a:cubicBezTo>
                    <a:pt x="117" y="9"/>
                    <a:pt x="115" y="11"/>
                    <a:pt x="112" y="12"/>
                  </a:cubicBezTo>
                  <a:cubicBezTo>
                    <a:pt x="93" y="18"/>
                    <a:pt x="90" y="24"/>
                    <a:pt x="98" y="42"/>
                  </a:cubicBezTo>
                  <a:cubicBezTo>
                    <a:pt x="103" y="55"/>
                    <a:pt x="109" y="67"/>
                    <a:pt x="114" y="79"/>
                  </a:cubicBezTo>
                  <a:cubicBezTo>
                    <a:pt x="136" y="127"/>
                    <a:pt x="157" y="175"/>
                    <a:pt x="178" y="223"/>
                  </a:cubicBezTo>
                  <a:cubicBezTo>
                    <a:pt x="179" y="226"/>
                    <a:pt x="181" y="229"/>
                    <a:pt x="183" y="235"/>
                  </a:cubicBezTo>
                  <a:cubicBezTo>
                    <a:pt x="187" y="227"/>
                    <a:pt x="189" y="222"/>
                    <a:pt x="191" y="217"/>
                  </a:cubicBezTo>
                  <a:cubicBezTo>
                    <a:pt x="214" y="160"/>
                    <a:pt x="237" y="104"/>
                    <a:pt x="260" y="47"/>
                  </a:cubicBezTo>
                  <a:cubicBezTo>
                    <a:pt x="269" y="23"/>
                    <a:pt x="269" y="23"/>
                    <a:pt x="247" y="10"/>
                  </a:cubicBezTo>
                  <a:cubicBezTo>
                    <a:pt x="246" y="10"/>
                    <a:pt x="245" y="8"/>
                    <a:pt x="245" y="7"/>
                  </a:cubicBezTo>
                  <a:cubicBezTo>
                    <a:pt x="255" y="1"/>
                    <a:pt x="291" y="0"/>
                    <a:pt x="323" y="4"/>
                  </a:cubicBezTo>
                  <a:cubicBezTo>
                    <a:pt x="322" y="7"/>
                    <a:pt x="321" y="12"/>
                    <a:pt x="320" y="12"/>
                  </a:cubicBezTo>
                  <a:cubicBezTo>
                    <a:pt x="303" y="18"/>
                    <a:pt x="297" y="32"/>
                    <a:pt x="291" y="47"/>
                  </a:cubicBezTo>
                  <a:cubicBezTo>
                    <a:pt x="276" y="84"/>
                    <a:pt x="262" y="121"/>
                    <a:pt x="247" y="158"/>
                  </a:cubicBezTo>
                  <a:cubicBezTo>
                    <a:pt x="225" y="214"/>
                    <a:pt x="203" y="269"/>
                    <a:pt x="181" y="325"/>
                  </a:cubicBezTo>
                  <a:cubicBezTo>
                    <a:pt x="180" y="328"/>
                    <a:pt x="179" y="330"/>
                    <a:pt x="178" y="333"/>
                  </a:cubicBezTo>
                  <a:cubicBezTo>
                    <a:pt x="173" y="341"/>
                    <a:pt x="167" y="341"/>
                    <a:pt x="162" y="333"/>
                  </a:cubicBezTo>
                  <a:cubicBezTo>
                    <a:pt x="160" y="329"/>
                    <a:pt x="158" y="325"/>
                    <a:pt x="157" y="322"/>
                  </a:cubicBezTo>
                  <a:cubicBezTo>
                    <a:pt x="117" y="230"/>
                    <a:pt x="77" y="137"/>
                    <a:pt x="38" y="45"/>
                  </a:cubicBezTo>
                  <a:cubicBezTo>
                    <a:pt x="31" y="28"/>
                    <a:pt x="19" y="1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9">
              <a:extLst>
                <a:ext uri="{FF2B5EF4-FFF2-40B4-BE49-F238E27FC236}">
                  <a16:creationId xmlns:a16="http://schemas.microsoft.com/office/drawing/2014/main" id="{9AF515AF-42CA-4BDA-89E7-F98145D8EFCB}"/>
                </a:ext>
              </a:extLst>
            </p:cNvPr>
            <p:cNvSpPr>
              <a:spLocks/>
            </p:cNvSpPr>
            <p:nvPr userDrawn="1"/>
          </p:nvSpPr>
          <p:spPr bwMode="auto">
            <a:xfrm>
              <a:off x="6299973" y="2417376"/>
              <a:ext cx="164958" cy="189815"/>
            </a:xfrm>
            <a:custGeom>
              <a:avLst/>
              <a:gdLst>
                <a:gd name="T0" fmla="*/ 175 w 292"/>
                <a:gd name="T1" fmla="*/ 24 h 335"/>
                <a:gd name="T2" fmla="*/ 174 w 292"/>
                <a:gd name="T3" fmla="*/ 45 h 335"/>
                <a:gd name="T4" fmla="*/ 174 w 292"/>
                <a:gd name="T5" fmla="*/ 283 h 335"/>
                <a:gd name="T6" fmla="*/ 207 w 292"/>
                <a:gd name="T7" fmla="*/ 326 h 335"/>
                <a:gd name="T8" fmla="*/ 200 w 292"/>
                <a:gd name="T9" fmla="*/ 334 h 335"/>
                <a:gd name="T10" fmla="*/ 172 w 292"/>
                <a:gd name="T11" fmla="*/ 334 h 335"/>
                <a:gd name="T12" fmla="*/ 98 w 292"/>
                <a:gd name="T13" fmla="*/ 334 h 335"/>
                <a:gd name="T14" fmla="*/ 88 w 292"/>
                <a:gd name="T15" fmla="*/ 324 h 335"/>
                <a:gd name="T16" fmla="*/ 98 w 292"/>
                <a:gd name="T17" fmla="*/ 322 h 335"/>
                <a:gd name="T18" fmla="*/ 118 w 292"/>
                <a:gd name="T19" fmla="*/ 295 h 335"/>
                <a:gd name="T20" fmla="*/ 118 w 292"/>
                <a:gd name="T21" fmla="*/ 25 h 335"/>
                <a:gd name="T22" fmla="*/ 39 w 292"/>
                <a:gd name="T23" fmla="*/ 27 h 335"/>
                <a:gd name="T24" fmla="*/ 16 w 292"/>
                <a:gd name="T25" fmla="*/ 53 h 335"/>
                <a:gd name="T26" fmla="*/ 9 w 292"/>
                <a:gd name="T27" fmla="*/ 78 h 335"/>
                <a:gd name="T28" fmla="*/ 6 w 292"/>
                <a:gd name="T29" fmla="*/ 0 h 335"/>
                <a:gd name="T30" fmla="*/ 285 w 292"/>
                <a:gd name="T31" fmla="*/ 0 h 335"/>
                <a:gd name="T32" fmla="*/ 283 w 292"/>
                <a:gd name="T33" fmla="*/ 81 h 335"/>
                <a:gd name="T34" fmla="*/ 278 w 292"/>
                <a:gd name="T35" fmla="*/ 63 h 335"/>
                <a:gd name="T36" fmla="*/ 230 w 292"/>
                <a:gd name="T37" fmla="*/ 24 h 335"/>
                <a:gd name="T38" fmla="*/ 175 w 292"/>
                <a:gd name="T39" fmla="*/ 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5">
                  <a:moveTo>
                    <a:pt x="175" y="24"/>
                  </a:moveTo>
                  <a:cubicBezTo>
                    <a:pt x="175" y="32"/>
                    <a:pt x="174" y="39"/>
                    <a:pt x="174" y="45"/>
                  </a:cubicBezTo>
                  <a:cubicBezTo>
                    <a:pt x="174" y="125"/>
                    <a:pt x="174" y="204"/>
                    <a:pt x="174" y="283"/>
                  </a:cubicBezTo>
                  <a:cubicBezTo>
                    <a:pt x="174" y="313"/>
                    <a:pt x="178" y="317"/>
                    <a:pt x="207" y="326"/>
                  </a:cubicBezTo>
                  <a:cubicBezTo>
                    <a:pt x="204" y="329"/>
                    <a:pt x="202" y="333"/>
                    <a:pt x="200" y="334"/>
                  </a:cubicBezTo>
                  <a:cubicBezTo>
                    <a:pt x="191" y="335"/>
                    <a:pt x="182" y="334"/>
                    <a:pt x="172" y="334"/>
                  </a:cubicBezTo>
                  <a:cubicBezTo>
                    <a:pt x="148" y="334"/>
                    <a:pt x="123" y="334"/>
                    <a:pt x="98" y="334"/>
                  </a:cubicBezTo>
                  <a:cubicBezTo>
                    <a:pt x="93" y="334"/>
                    <a:pt x="85" y="335"/>
                    <a:pt x="88" y="324"/>
                  </a:cubicBezTo>
                  <a:cubicBezTo>
                    <a:pt x="91" y="323"/>
                    <a:pt x="95" y="323"/>
                    <a:pt x="98" y="322"/>
                  </a:cubicBezTo>
                  <a:cubicBezTo>
                    <a:pt x="111" y="318"/>
                    <a:pt x="118" y="308"/>
                    <a:pt x="118" y="295"/>
                  </a:cubicBezTo>
                  <a:cubicBezTo>
                    <a:pt x="118" y="206"/>
                    <a:pt x="118" y="117"/>
                    <a:pt x="118" y="25"/>
                  </a:cubicBezTo>
                  <a:cubicBezTo>
                    <a:pt x="91" y="24"/>
                    <a:pt x="65" y="21"/>
                    <a:pt x="39" y="27"/>
                  </a:cubicBezTo>
                  <a:cubicBezTo>
                    <a:pt x="26" y="31"/>
                    <a:pt x="20" y="41"/>
                    <a:pt x="16" y="53"/>
                  </a:cubicBezTo>
                  <a:cubicBezTo>
                    <a:pt x="13" y="61"/>
                    <a:pt x="12" y="69"/>
                    <a:pt x="9" y="78"/>
                  </a:cubicBezTo>
                  <a:cubicBezTo>
                    <a:pt x="1" y="68"/>
                    <a:pt x="0" y="44"/>
                    <a:pt x="6" y="0"/>
                  </a:cubicBezTo>
                  <a:cubicBezTo>
                    <a:pt x="99" y="0"/>
                    <a:pt x="192" y="0"/>
                    <a:pt x="285" y="0"/>
                  </a:cubicBezTo>
                  <a:cubicBezTo>
                    <a:pt x="292" y="39"/>
                    <a:pt x="292" y="65"/>
                    <a:pt x="283" y="81"/>
                  </a:cubicBezTo>
                  <a:cubicBezTo>
                    <a:pt x="281" y="73"/>
                    <a:pt x="280" y="68"/>
                    <a:pt x="278" y="63"/>
                  </a:cubicBezTo>
                  <a:cubicBezTo>
                    <a:pt x="271" y="33"/>
                    <a:pt x="261" y="24"/>
                    <a:pt x="230" y="24"/>
                  </a:cubicBezTo>
                  <a:cubicBezTo>
                    <a:pt x="212" y="23"/>
                    <a:pt x="194" y="24"/>
                    <a:pt x="17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0">
              <a:extLst>
                <a:ext uri="{FF2B5EF4-FFF2-40B4-BE49-F238E27FC236}">
                  <a16:creationId xmlns:a16="http://schemas.microsoft.com/office/drawing/2014/main" id="{9EAB56A2-AAA7-4AC9-AD65-DCA41BF66271}"/>
                </a:ext>
              </a:extLst>
            </p:cNvPr>
            <p:cNvSpPr>
              <a:spLocks/>
            </p:cNvSpPr>
            <p:nvPr userDrawn="1"/>
          </p:nvSpPr>
          <p:spPr bwMode="auto">
            <a:xfrm>
              <a:off x="5906785" y="2765936"/>
              <a:ext cx="155919" cy="191510"/>
            </a:xfrm>
            <a:custGeom>
              <a:avLst/>
              <a:gdLst>
                <a:gd name="T0" fmla="*/ 275 w 275"/>
                <a:gd name="T1" fmla="*/ 247 h 339"/>
                <a:gd name="T2" fmla="*/ 248 w 275"/>
                <a:gd name="T3" fmla="*/ 337 h 339"/>
                <a:gd name="T4" fmla="*/ 232 w 275"/>
                <a:gd name="T5" fmla="*/ 338 h 339"/>
                <a:gd name="T6" fmla="*/ 20 w 275"/>
                <a:gd name="T7" fmla="*/ 338 h 339"/>
                <a:gd name="T8" fmla="*/ 6 w 275"/>
                <a:gd name="T9" fmla="*/ 337 h 339"/>
                <a:gd name="T10" fmla="*/ 1 w 275"/>
                <a:gd name="T11" fmla="*/ 330 h 339"/>
                <a:gd name="T12" fmla="*/ 36 w 275"/>
                <a:gd name="T13" fmla="*/ 280 h 339"/>
                <a:gd name="T14" fmla="*/ 36 w 275"/>
                <a:gd name="T15" fmla="*/ 56 h 339"/>
                <a:gd name="T16" fmla="*/ 35 w 275"/>
                <a:gd name="T17" fmla="*/ 38 h 339"/>
                <a:gd name="T18" fmla="*/ 11 w 275"/>
                <a:gd name="T19" fmla="*/ 12 h 339"/>
                <a:gd name="T20" fmla="*/ 0 w 275"/>
                <a:gd name="T21" fmla="*/ 8 h 339"/>
                <a:gd name="T22" fmla="*/ 9 w 275"/>
                <a:gd name="T23" fmla="*/ 0 h 339"/>
                <a:gd name="T24" fmla="*/ 118 w 275"/>
                <a:gd name="T25" fmla="*/ 0 h 339"/>
                <a:gd name="T26" fmla="*/ 126 w 275"/>
                <a:gd name="T27" fmla="*/ 6 h 339"/>
                <a:gd name="T28" fmla="*/ 123 w 275"/>
                <a:gd name="T29" fmla="*/ 11 h 339"/>
                <a:gd name="T30" fmla="*/ 92 w 275"/>
                <a:gd name="T31" fmla="*/ 52 h 339"/>
                <a:gd name="T32" fmla="*/ 92 w 275"/>
                <a:gd name="T33" fmla="*/ 282 h 339"/>
                <a:gd name="T34" fmla="*/ 92 w 275"/>
                <a:gd name="T35" fmla="*/ 292 h 339"/>
                <a:gd name="T36" fmla="*/ 113 w 275"/>
                <a:gd name="T37" fmla="*/ 311 h 339"/>
                <a:gd name="T38" fmla="*/ 195 w 275"/>
                <a:gd name="T39" fmla="*/ 311 h 339"/>
                <a:gd name="T40" fmla="*/ 250 w 275"/>
                <a:gd name="T41" fmla="*/ 276 h 339"/>
                <a:gd name="T42" fmla="*/ 262 w 275"/>
                <a:gd name="T43" fmla="*/ 251 h 339"/>
                <a:gd name="T44" fmla="*/ 270 w 275"/>
                <a:gd name="T45" fmla="*/ 243 h 339"/>
                <a:gd name="T46" fmla="*/ 275 w 275"/>
                <a:gd name="T47" fmla="*/ 24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5" h="339">
                  <a:moveTo>
                    <a:pt x="275" y="247"/>
                  </a:moveTo>
                  <a:cubicBezTo>
                    <a:pt x="266" y="277"/>
                    <a:pt x="257" y="306"/>
                    <a:pt x="248" y="337"/>
                  </a:cubicBezTo>
                  <a:cubicBezTo>
                    <a:pt x="242" y="337"/>
                    <a:pt x="237" y="338"/>
                    <a:pt x="232" y="338"/>
                  </a:cubicBezTo>
                  <a:cubicBezTo>
                    <a:pt x="161" y="338"/>
                    <a:pt x="91" y="338"/>
                    <a:pt x="20" y="338"/>
                  </a:cubicBezTo>
                  <a:cubicBezTo>
                    <a:pt x="15" y="338"/>
                    <a:pt x="11" y="339"/>
                    <a:pt x="6" y="337"/>
                  </a:cubicBezTo>
                  <a:cubicBezTo>
                    <a:pt x="4" y="337"/>
                    <a:pt x="3" y="333"/>
                    <a:pt x="1" y="330"/>
                  </a:cubicBezTo>
                  <a:cubicBezTo>
                    <a:pt x="33" y="319"/>
                    <a:pt x="36" y="314"/>
                    <a:pt x="36" y="280"/>
                  </a:cubicBezTo>
                  <a:cubicBezTo>
                    <a:pt x="36" y="205"/>
                    <a:pt x="36" y="131"/>
                    <a:pt x="36" y="56"/>
                  </a:cubicBezTo>
                  <a:cubicBezTo>
                    <a:pt x="36" y="50"/>
                    <a:pt x="36" y="44"/>
                    <a:pt x="35" y="38"/>
                  </a:cubicBezTo>
                  <a:cubicBezTo>
                    <a:pt x="33" y="24"/>
                    <a:pt x="25" y="15"/>
                    <a:pt x="11" y="12"/>
                  </a:cubicBezTo>
                  <a:cubicBezTo>
                    <a:pt x="8" y="12"/>
                    <a:pt x="5" y="10"/>
                    <a:pt x="0" y="8"/>
                  </a:cubicBezTo>
                  <a:cubicBezTo>
                    <a:pt x="4" y="5"/>
                    <a:pt x="6" y="0"/>
                    <a:pt x="9" y="0"/>
                  </a:cubicBezTo>
                  <a:cubicBezTo>
                    <a:pt x="45" y="0"/>
                    <a:pt x="82" y="0"/>
                    <a:pt x="118" y="0"/>
                  </a:cubicBezTo>
                  <a:cubicBezTo>
                    <a:pt x="121" y="0"/>
                    <a:pt x="124" y="4"/>
                    <a:pt x="126" y="6"/>
                  </a:cubicBezTo>
                  <a:cubicBezTo>
                    <a:pt x="124" y="9"/>
                    <a:pt x="124" y="10"/>
                    <a:pt x="123" y="11"/>
                  </a:cubicBezTo>
                  <a:cubicBezTo>
                    <a:pt x="96" y="19"/>
                    <a:pt x="92" y="23"/>
                    <a:pt x="92" y="52"/>
                  </a:cubicBezTo>
                  <a:cubicBezTo>
                    <a:pt x="92" y="128"/>
                    <a:pt x="92" y="205"/>
                    <a:pt x="92" y="282"/>
                  </a:cubicBezTo>
                  <a:cubicBezTo>
                    <a:pt x="92" y="285"/>
                    <a:pt x="92" y="288"/>
                    <a:pt x="92" y="292"/>
                  </a:cubicBezTo>
                  <a:cubicBezTo>
                    <a:pt x="94" y="305"/>
                    <a:pt x="99" y="311"/>
                    <a:pt x="113" y="311"/>
                  </a:cubicBezTo>
                  <a:cubicBezTo>
                    <a:pt x="140" y="312"/>
                    <a:pt x="167" y="313"/>
                    <a:pt x="195" y="311"/>
                  </a:cubicBezTo>
                  <a:cubicBezTo>
                    <a:pt x="219" y="310"/>
                    <a:pt x="237" y="297"/>
                    <a:pt x="250" y="276"/>
                  </a:cubicBezTo>
                  <a:cubicBezTo>
                    <a:pt x="254" y="268"/>
                    <a:pt x="257" y="259"/>
                    <a:pt x="262" y="251"/>
                  </a:cubicBezTo>
                  <a:cubicBezTo>
                    <a:pt x="263" y="248"/>
                    <a:pt x="267" y="246"/>
                    <a:pt x="270" y="243"/>
                  </a:cubicBezTo>
                  <a:cubicBezTo>
                    <a:pt x="272" y="244"/>
                    <a:pt x="274" y="245"/>
                    <a:pt x="275"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1">
              <a:extLst>
                <a:ext uri="{FF2B5EF4-FFF2-40B4-BE49-F238E27FC236}">
                  <a16:creationId xmlns:a16="http://schemas.microsoft.com/office/drawing/2014/main" id="{CCD9A1A9-116C-412D-A821-9F96BEE3BDEE}"/>
                </a:ext>
              </a:extLst>
            </p:cNvPr>
            <p:cNvSpPr>
              <a:spLocks/>
            </p:cNvSpPr>
            <p:nvPr userDrawn="1"/>
          </p:nvSpPr>
          <p:spPr bwMode="auto">
            <a:xfrm>
              <a:off x="6209020" y="2415682"/>
              <a:ext cx="73440" cy="192075"/>
            </a:xfrm>
            <a:custGeom>
              <a:avLst/>
              <a:gdLst>
                <a:gd name="T0" fmla="*/ 0 w 129"/>
                <a:gd name="T1" fmla="*/ 6 h 339"/>
                <a:gd name="T2" fmla="*/ 129 w 129"/>
                <a:gd name="T3" fmla="*/ 5 h 339"/>
                <a:gd name="T4" fmla="*/ 117 w 129"/>
                <a:gd name="T5" fmla="*/ 12 h 339"/>
                <a:gd name="T6" fmla="*/ 94 w 129"/>
                <a:gd name="T7" fmla="*/ 43 h 339"/>
                <a:gd name="T8" fmla="*/ 94 w 129"/>
                <a:gd name="T9" fmla="*/ 75 h 339"/>
                <a:gd name="T10" fmla="*/ 94 w 129"/>
                <a:gd name="T11" fmla="*/ 279 h 339"/>
                <a:gd name="T12" fmla="*/ 95 w 129"/>
                <a:gd name="T13" fmla="*/ 297 h 339"/>
                <a:gd name="T14" fmla="*/ 120 w 129"/>
                <a:gd name="T15" fmla="*/ 325 h 339"/>
                <a:gd name="T16" fmla="*/ 128 w 129"/>
                <a:gd name="T17" fmla="*/ 328 h 339"/>
                <a:gd name="T18" fmla="*/ 123 w 129"/>
                <a:gd name="T19" fmla="*/ 336 h 339"/>
                <a:gd name="T20" fmla="*/ 110 w 129"/>
                <a:gd name="T21" fmla="*/ 337 h 339"/>
                <a:gd name="T22" fmla="*/ 18 w 129"/>
                <a:gd name="T23" fmla="*/ 337 h 339"/>
                <a:gd name="T24" fmla="*/ 4 w 129"/>
                <a:gd name="T25" fmla="*/ 329 h 339"/>
                <a:gd name="T26" fmla="*/ 12 w 129"/>
                <a:gd name="T27" fmla="*/ 325 h 339"/>
                <a:gd name="T28" fmla="*/ 38 w 129"/>
                <a:gd name="T29" fmla="*/ 298 h 339"/>
                <a:gd name="T30" fmla="*/ 38 w 129"/>
                <a:gd name="T31" fmla="*/ 282 h 339"/>
                <a:gd name="T32" fmla="*/ 38 w 129"/>
                <a:gd name="T33" fmla="*/ 54 h 339"/>
                <a:gd name="T34" fmla="*/ 38 w 129"/>
                <a:gd name="T35" fmla="*/ 38 h 339"/>
                <a:gd name="T36" fmla="*/ 16 w 129"/>
                <a:gd name="T37" fmla="*/ 13 h 339"/>
                <a:gd name="T38" fmla="*/ 0 w 129"/>
                <a:gd name="T39" fmla="*/ 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339">
                  <a:moveTo>
                    <a:pt x="0" y="6"/>
                  </a:moveTo>
                  <a:cubicBezTo>
                    <a:pt x="21" y="0"/>
                    <a:pt x="110" y="0"/>
                    <a:pt x="129" y="5"/>
                  </a:cubicBezTo>
                  <a:cubicBezTo>
                    <a:pt x="124" y="8"/>
                    <a:pt x="121" y="11"/>
                    <a:pt x="117" y="12"/>
                  </a:cubicBezTo>
                  <a:cubicBezTo>
                    <a:pt x="101" y="16"/>
                    <a:pt x="95" y="28"/>
                    <a:pt x="94" y="43"/>
                  </a:cubicBezTo>
                  <a:cubicBezTo>
                    <a:pt x="94" y="54"/>
                    <a:pt x="94" y="65"/>
                    <a:pt x="94" y="75"/>
                  </a:cubicBezTo>
                  <a:cubicBezTo>
                    <a:pt x="94" y="143"/>
                    <a:pt x="94" y="211"/>
                    <a:pt x="94" y="279"/>
                  </a:cubicBezTo>
                  <a:cubicBezTo>
                    <a:pt x="94" y="285"/>
                    <a:pt x="94" y="291"/>
                    <a:pt x="95" y="297"/>
                  </a:cubicBezTo>
                  <a:cubicBezTo>
                    <a:pt x="96" y="315"/>
                    <a:pt x="102" y="321"/>
                    <a:pt x="120" y="325"/>
                  </a:cubicBezTo>
                  <a:cubicBezTo>
                    <a:pt x="122" y="326"/>
                    <a:pt x="124" y="327"/>
                    <a:pt x="128" y="328"/>
                  </a:cubicBezTo>
                  <a:cubicBezTo>
                    <a:pt x="126" y="331"/>
                    <a:pt x="125" y="336"/>
                    <a:pt x="123" y="336"/>
                  </a:cubicBezTo>
                  <a:cubicBezTo>
                    <a:pt x="119" y="337"/>
                    <a:pt x="114" y="337"/>
                    <a:pt x="110" y="337"/>
                  </a:cubicBezTo>
                  <a:cubicBezTo>
                    <a:pt x="79" y="337"/>
                    <a:pt x="48" y="337"/>
                    <a:pt x="18" y="337"/>
                  </a:cubicBezTo>
                  <a:cubicBezTo>
                    <a:pt x="12" y="337"/>
                    <a:pt x="5" y="339"/>
                    <a:pt x="4" y="329"/>
                  </a:cubicBezTo>
                  <a:cubicBezTo>
                    <a:pt x="7" y="328"/>
                    <a:pt x="9" y="326"/>
                    <a:pt x="12" y="325"/>
                  </a:cubicBezTo>
                  <a:cubicBezTo>
                    <a:pt x="30" y="321"/>
                    <a:pt x="36" y="315"/>
                    <a:pt x="38" y="298"/>
                  </a:cubicBezTo>
                  <a:cubicBezTo>
                    <a:pt x="39" y="293"/>
                    <a:pt x="38" y="287"/>
                    <a:pt x="38" y="282"/>
                  </a:cubicBezTo>
                  <a:cubicBezTo>
                    <a:pt x="38" y="206"/>
                    <a:pt x="38" y="130"/>
                    <a:pt x="38" y="54"/>
                  </a:cubicBezTo>
                  <a:cubicBezTo>
                    <a:pt x="38" y="49"/>
                    <a:pt x="39" y="43"/>
                    <a:pt x="38" y="38"/>
                  </a:cubicBezTo>
                  <a:cubicBezTo>
                    <a:pt x="36" y="26"/>
                    <a:pt x="31" y="15"/>
                    <a:pt x="16" y="13"/>
                  </a:cubicBezTo>
                  <a:cubicBezTo>
                    <a:pt x="12" y="12"/>
                    <a:pt x="8"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2">
              <a:extLst>
                <a:ext uri="{FF2B5EF4-FFF2-40B4-BE49-F238E27FC236}">
                  <a16:creationId xmlns:a16="http://schemas.microsoft.com/office/drawing/2014/main" id="{11C121E8-AEEC-45FA-BE76-9A5A5B16D625}"/>
                </a:ext>
              </a:extLst>
            </p:cNvPr>
            <p:cNvSpPr>
              <a:spLocks/>
            </p:cNvSpPr>
            <p:nvPr userDrawn="1"/>
          </p:nvSpPr>
          <p:spPr bwMode="auto">
            <a:xfrm>
              <a:off x="5439591" y="2415682"/>
              <a:ext cx="70051" cy="190945"/>
            </a:xfrm>
            <a:custGeom>
              <a:avLst/>
              <a:gdLst>
                <a:gd name="T0" fmla="*/ 124 w 124"/>
                <a:gd name="T1" fmla="*/ 331 h 337"/>
                <a:gd name="T2" fmla="*/ 115 w 124"/>
                <a:gd name="T3" fmla="*/ 337 h 337"/>
                <a:gd name="T4" fmla="*/ 13 w 124"/>
                <a:gd name="T5" fmla="*/ 337 h 337"/>
                <a:gd name="T6" fmla="*/ 0 w 124"/>
                <a:gd name="T7" fmla="*/ 330 h 337"/>
                <a:gd name="T8" fmla="*/ 13 w 124"/>
                <a:gd name="T9" fmla="*/ 325 h 337"/>
                <a:gd name="T10" fmla="*/ 36 w 124"/>
                <a:gd name="T11" fmla="*/ 297 h 337"/>
                <a:gd name="T12" fmla="*/ 36 w 124"/>
                <a:gd name="T13" fmla="*/ 41 h 337"/>
                <a:gd name="T14" fmla="*/ 15 w 124"/>
                <a:gd name="T15" fmla="*/ 13 h 337"/>
                <a:gd name="T16" fmla="*/ 3 w 124"/>
                <a:gd name="T17" fmla="*/ 6 h 337"/>
                <a:gd name="T18" fmla="*/ 124 w 124"/>
                <a:gd name="T19" fmla="*/ 6 h 337"/>
                <a:gd name="T20" fmla="*/ 114 w 124"/>
                <a:gd name="T21" fmla="*/ 12 h 337"/>
                <a:gd name="T22" fmla="*/ 92 w 124"/>
                <a:gd name="T23" fmla="*/ 42 h 337"/>
                <a:gd name="T24" fmla="*/ 92 w 124"/>
                <a:gd name="T25" fmla="*/ 56 h 337"/>
                <a:gd name="T26" fmla="*/ 92 w 124"/>
                <a:gd name="T27" fmla="*/ 282 h 337"/>
                <a:gd name="T28" fmla="*/ 92 w 124"/>
                <a:gd name="T29" fmla="*/ 288 h 337"/>
                <a:gd name="T30" fmla="*/ 124 w 124"/>
                <a:gd name="T31" fmla="*/ 33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 h="337">
                  <a:moveTo>
                    <a:pt x="124" y="331"/>
                  </a:moveTo>
                  <a:cubicBezTo>
                    <a:pt x="121" y="333"/>
                    <a:pt x="118" y="337"/>
                    <a:pt x="115" y="337"/>
                  </a:cubicBezTo>
                  <a:cubicBezTo>
                    <a:pt x="81" y="337"/>
                    <a:pt x="47" y="337"/>
                    <a:pt x="13" y="337"/>
                  </a:cubicBezTo>
                  <a:cubicBezTo>
                    <a:pt x="10" y="337"/>
                    <a:pt x="6" y="333"/>
                    <a:pt x="0" y="330"/>
                  </a:cubicBezTo>
                  <a:cubicBezTo>
                    <a:pt x="7" y="327"/>
                    <a:pt x="10" y="326"/>
                    <a:pt x="13" y="325"/>
                  </a:cubicBezTo>
                  <a:cubicBezTo>
                    <a:pt x="29" y="320"/>
                    <a:pt x="36" y="314"/>
                    <a:pt x="36" y="297"/>
                  </a:cubicBezTo>
                  <a:cubicBezTo>
                    <a:pt x="36" y="212"/>
                    <a:pt x="36" y="126"/>
                    <a:pt x="36" y="41"/>
                  </a:cubicBezTo>
                  <a:cubicBezTo>
                    <a:pt x="36" y="27"/>
                    <a:pt x="29" y="17"/>
                    <a:pt x="15" y="13"/>
                  </a:cubicBezTo>
                  <a:cubicBezTo>
                    <a:pt x="11" y="12"/>
                    <a:pt x="8" y="9"/>
                    <a:pt x="3" y="6"/>
                  </a:cubicBezTo>
                  <a:cubicBezTo>
                    <a:pt x="19" y="0"/>
                    <a:pt x="108" y="0"/>
                    <a:pt x="124" y="6"/>
                  </a:cubicBezTo>
                  <a:cubicBezTo>
                    <a:pt x="120" y="9"/>
                    <a:pt x="118" y="12"/>
                    <a:pt x="114" y="12"/>
                  </a:cubicBezTo>
                  <a:cubicBezTo>
                    <a:pt x="99" y="16"/>
                    <a:pt x="94" y="28"/>
                    <a:pt x="92" y="42"/>
                  </a:cubicBezTo>
                  <a:cubicBezTo>
                    <a:pt x="91" y="47"/>
                    <a:pt x="92" y="51"/>
                    <a:pt x="92" y="56"/>
                  </a:cubicBezTo>
                  <a:cubicBezTo>
                    <a:pt x="92" y="131"/>
                    <a:pt x="92" y="207"/>
                    <a:pt x="92" y="282"/>
                  </a:cubicBezTo>
                  <a:cubicBezTo>
                    <a:pt x="92" y="284"/>
                    <a:pt x="92" y="286"/>
                    <a:pt x="92" y="288"/>
                  </a:cubicBezTo>
                  <a:cubicBezTo>
                    <a:pt x="92" y="313"/>
                    <a:pt x="98" y="320"/>
                    <a:pt x="124"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3">
              <a:extLst>
                <a:ext uri="{FF2B5EF4-FFF2-40B4-BE49-F238E27FC236}">
                  <a16:creationId xmlns:a16="http://schemas.microsoft.com/office/drawing/2014/main" id="{2D967FDD-7413-4746-98CC-2A94E448C63A}"/>
                </a:ext>
              </a:extLst>
            </p:cNvPr>
            <p:cNvSpPr>
              <a:spLocks noEditPoints="1"/>
            </p:cNvSpPr>
            <p:nvPr userDrawn="1"/>
          </p:nvSpPr>
          <p:spPr bwMode="auto">
            <a:xfrm>
              <a:off x="4979742" y="3130312"/>
              <a:ext cx="104511" cy="103946"/>
            </a:xfrm>
            <a:custGeom>
              <a:avLst/>
              <a:gdLst>
                <a:gd name="T0" fmla="*/ 3 w 184"/>
                <a:gd name="T1" fmla="*/ 4 h 184"/>
                <a:gd name="T2" fmla="*/ 14 w 184"/>
                <a:gd name="T3" fmla="*/ 0 h 184"/>
                <a:gd name="T4" fmla="*/ 96 w 184"/>
                <a:gd name="T5" fmla="*/ 0 h 184"/>
                <a:gd name="T6" fmla="*/ 115 w 184"/>
                <a:gd name="T7" fmla="*/ 4 h 184"/>
                <a:gd name="T8" fmla="*/ 153 w 184"/>
                <a:gd name="T9" fmla="*/ 47 h 184"/>
                <a:gd name="T10" fmla="*/ 123 w 184"/>
                <a:gd name="T11" fmla="*/ 93 h 184"/>
                <a:gd name="T12" fmla="*/ 110 w 184"/>
                <a:gd name="T13" fmla="*/ 99 h 184"/>
                <a:gd name="T14" fmla="*/ 133 w 184"/>
                <a:gd name="T15" fmla="*/ 128 h 184"/>
                <a:gd name="T16" fmla="*/ 157 w 184"/>
                <a:gd name="T17" fmla="*/ 157 h 184"/>
                <a:gd name="T18" fmla="*/ 184 w 184"/>
                <a:gd name="T19" fmla="*/ 179 h 184"/>
                <a:gd name="T20" fmla="*/ 182 w 184"/>
                <a:gd name="T21" fmla="*/ 183 h 184"/>
                <a:gd name="T22" fmla="*/ 138 w 184"/>
                <a:gd name="T23" fmla="*/ 183 h 184"/>
                <a:gd name="T24" fmla="*/ 126 w 184"/>
                <a:gd name="T25" fmla="*/ 174 h 184"/>
                <a:gd name="T26" fmla="*/ 80 w 184"/>
                <a:gd name="T27" fmla="*/ 116 h 184"/>
                <a:gd name="T28" fmla="*/ 65 w 184"/>
                <a:gd name="T29" fmla="*/ 98 h 184"/>
                <a:gd name="T30" fmla="*/ 63 w 184"/>
                <a:gd name="T31" fmla="*/ 162 h 184"/>
                <a:gd name="T32" fmla="*/ 76 w 184"/>
                <a:gd name="T33" fmla="*/ 172 h 184"/>
                <a:gd name="T34" fmla="*/ 85 w 184"/>
                <a:gd name="T35" fmla="*/ 182 h 184"/>
                <a:gd name="T36" fmla="*/ 0 w 184"/>
                <a:gd name="T37" fmla="*/ 182 h 184"/>
                <a:gd name="T38" fmla="*/ 11 w 184"/>
                <a:gd name="T39" fmla="*/ 172 h 184"/>
                <a:gd name="T40" fmla="*/ 26 w 184"/>
                <a:gd name="T41" fmla="*/ 152 h 184"/>
                <a:gd name="T42" fmla="*/ 27 w 184"/>
                <a:gd name="T43" fmla="*/ 33 h 184"/>
                <a:gd name="T44" fmla="*/ 4 w 184"/>
                <a:gd name="T45" fmla="*/ 9 h 184"/>
                <a:gd name="T46" fmla="*/ 3 w 184"/>
                <a:gd name="T47" fmla="*/ 4 h 184"/>
                <a:gd name="T48" fmla="*/ 63 w 184"/>
                <a:gd name="T49" fmla="*/ 84 h 184"/>
                <a:gd name="T50" fmla="*/ 112 w 184"/>
                <a:gd name="T51" fmla="*/ 67 h 184"/>
                <a:gd name="T52" fmla="*/ 110 w 184"/>
                <a:gd name="T53" fmla="*/ 31 h 184"/>
                <a:gd name="T54" fmla="*/ 63 w 184"/>
                <a:gd name="T55" fmla="*/ 19 h 184"/>
                <a:gd name="T56" fmla="*/ 63 w 184"/>
                <a:gd name="T57" fmla="*/ 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4" h="184">
                  <a:moveTo>
                    <a:pt x="3" y="4"/>
                  </a:moveTo>
                  <a:cubicBezTo>
                    <a:pt x="7" y="3"/>
                    <a:pt x="10" y="0"/>
                    <a:pt x="14" y="0"/>
                  </a:cubicBezTo>
                  <a:cubicBezTo>
                    <a:pt x="41" y="0"/>
                    <a:pt x="69" y="0"/>
                    <a:pt x="96" y="0"/>
                  </a:cubicBezTo>
                  <a:cubicBezTo>
                    <a:pt x="102" y="0"/>
                    <a:pt x="109" y="2"/>
                    <a:pt x="115" y="4"/>
                  </a:cubicBezTo>
                  <a:cubicBezTo>
                    <a:pt x="138" y="10"/>
                    <a:pt x="153" y="25"/>
                    <a:pt x="153" y="47"/>
                  </a:cubicBezTo>
                  <a:cubicBezTo>
                    <a:pt x="154" y="70"/>
                    <a:pt x="148" y="82"/>
                    <a:pt x="123" y="93"/>
                  </a:cubicBezTo>
                  <a:cubicBezTo>
                    <a:pt x="120" y="95"/>
                    <a:pt x="116" y="96"/>
                    <a:pt x="110" y="99"/>
                  </a:cubicBezTo>
                  <a:cubicBezTo>
                    <a:pt x="118" y="109"/>
                    <a:pt x="125" y="119"/>
                    <a:pt x="133" y="128"/>
                  </a:cubicBezTo>
                  <a:cubicBezTo>
                    <a:pt x="141" y="138"/>
                    <a:pt x="148" y="149"/>
                    <a:pt x="157" y="157"/>
                  </a:cubicBezTo>
                  <a:cubicBezTo>
                    <a:pt x="165" y="165"/>
                    <a:pt x="175" y="172"/>
                    <a:pt x="184" y="179"/>
                  </a:cubicBezTo>
                  <a:cubicBezTo>
                    <a:pt x="184" y="180"/>
                    <a:pt x="183" y="182"/>
                    <a:pt x="182" y="183"/>
                  </a:cubicBezTo>
                  <a:cubicBezTo>
                    <a:pt x="167" y="183"/>
                    <a:pt x="152" y="184"/>
                    <a:pt x="138" y="183"/>
                  </a:cubicBezTo>
                  <a:cubicBezTo>
                    <a:pt x="133" y="183"/>
                    <a:pt x="129" y="178"/>
                    <a:pt x="126" y="174"/>
                  </a:cubicBezTo>
                  <a:cubicBezTo>
                    <a:pt x="110" y="155"/>
                    <a:pt x="96" y="135"/>
                    <a:pt x="80" y="116"/>
                  </a:cubicBezTo>
                  <a:cubicBezTo>
                    <a:pt x="77" y="111"/>
                    <a:pt x="72" y="106"/>
                    <a:pt x="65" y="98"/>
                  </a:cubicBezTo>
                  <a:cubicBezTo>
                    <a:pt x="60" y="123"/>
                    <a:pt x="62" y="142"/>
                    <a:pt x="63" y="162"/>
                  </a:cubicBezTo>
                  <a:cubicBezTo>
                    <a:pt x="63" y="169"/>
                    <a:pt x="70" y="171"/>
                    <a:pt x="76" y="172"/>
                  </a:cubicBezTo>
                  <a:cubicBezTo>
                    <a:pt x="81" y="172"/>
                    <a:pt x="87" y="172"/>
                    <a:pt x="85" y="182"/>
                  </a:cubicBezTo>
                  <a:cubicBezTo>
                    <a:pt x="59" y="182"/>
                    <a:pt x="32" y="182"/>
                    <a:pt x="0" y="182"/>
                  </a:cubicBezTo>
                  <a:cubicBezTo>
                    <a:pt x="6" y="177"/>
                    <a:pt x="8" y="172"/>
                    <a:pt x="11" y="172"/>
                  </a:cubicBezTo>
                  <a:cubicBezTo>
                    <a:pt x="23" y="171"/>
                    <a:pt x="26" y="163"/>
                    <a:pt x="26" y="152"/>
                  </a:cubicBezTo>
                  <a:cubicBezTo>
                    <a:pt x="26" y="112"/>
                    <a:pt x="26" y="73"/>
                    <a:pt x="27" y="33"/>
                  </a:cubicBezTo>
                  <a:cubicBezTo>
                    <a:pt x="27" y="16"/>
                    <a:pt x="14" y="14"/>
                    <a:pt x="4" y="9"/>
                  </a:cubicBezTo>
                  <a:cubicBezTo>
                    <a:pt x="4" y="8"/>
                    <a:pt x="3" y="6"/>
                    <a:pt x="3" y="4"/>
                  </a:cubicBezTo>
                  <a:close/>
                  <a:moveTo>
                    <a:pt x="63" y="84"/>
                  </a:moveTo>
                  <a:cubicBezTo>
                    <a:pt x="82" y="84"/>
                    <a:pt x="100" y="84"/>
                    <a:pt x="112" y="67"/>
                  </a:cubicBezTo>
                  <a:cubicBezTo>
                    <a:pt x="118" y="57"/>
                    <a:pt x="117" y="39"/>
                    <a:pt x="110" y="31"/>
                  </a:cubicBezTo>
                  <a:cubicBezTo>
                    <a:pt x="98" y="16"/>
                    <a:pt x="81" y="18"/>
                    <a:pt x="63" y="19"/>
                  </a:cubicBezTo>
                  <a:cubicBezTo>
                    <a:pt x="63" y="41"/>
                    <a:pt x="63" y="62"/>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4">
              <a:extLst>
                <a:ext uri="{FF2B5EF4-FFF2-40B4-BE49-F238E27FC236}">
                  <a16:creationId xmlns:a16="http://schemas.microsoft.com/office/drawing/2014/main" id="{26225061-BB31-47AB-BF62-EB9093283B8C}"/>
                </a:ext>
              </a:extLst>
            </p:cNvPr>
            <p:cNvSpPr>
              <a:spLocks/>
            </p:cNvSpPr>
            <p:nvPr userDrawn="1"/>
          </p:nvSpPr>
          <p:spPr bwMode="auto">
            <a:xfrm>
              <a:off x="4511419" y="3128618"/>
              <a:ext cx="110161" cy="107901"/>
            </a:xfrm>
            <a:custGeom>
              <a:avLst/>
              <a:gdLst>
                <a:gd name="T0" fmla="*/ 123 w 195"/>
                <a:gd name="T1" fmla="*/ 11 h 191"/>
                <a:gd name="T2" fmla="*/ 195 w 195"/>
                <a:gd name="T3" fmla="*/ 5 h 191"/>
                <a:gd name="T4" fmla="*/ 188 w 195"/>
                <a:gd name="T5" fmla="*/ 15 h 191"/>
                <a:gd name="T6" fmla="*/ 170 w 195"/>
                <a:gd name="T7" fmla="*/ 43 h 191"/>
                <a:gd name="T8" fmla="*/ 170 w 195"/>
                <a:gd name="T9" fmla="*/ 107 h 191"/>
                <a:gd name="T10" fmla="*/ 166 w 195"/>
                <a:gd name="T11" fmla="*/ 145 h 191"/>
                <a:gd name="T12" fmla="*/ 113 w 195"/>
                <a:gd name="T13" fmla="*/ 190 h 191"/>
                <a:gd name="T14" fmla="*/ 87 w 195"/>
                <a:gd name="T15" fmla="*/ 191 h 191"/>
                <a:gd name="T16" fmla="*/ 27 w 195"/>
                <a:gd name="T17" fmla="*/ 131 h 191"/>
                <a:gd name="T18" fmla="*/ 26 w 195"/>
                <a:gd name="T19" fmla="*/ 49 h 191"/>
                <a:gd name="T20" fmla="*/ 26 w 195"/>
                <a:gd name="T21" fmla="*/ 35 h 191"/>
                <a:gd name="T22" fmla="*/ 12 w 195"/>
                <a:gd name="T23" fmla="*/ 16 h 191"/>
                <a:gd name="T24" fmla="*/ 4 w 195"/>
                <a:gd name="T25" fmla="*/ 4 h 191"/>
                <a:gd name="T26" fmla="*/ 84 w 195"/>
                <a:gd name="T27" fmla="*/ 5 h 191"/>
                <a:gd name="T28" fmla="*/ 87 w 195"/>
                <a:gd name="T29" fmla="*/ 11 h 191"/>
                <a:gd name="T30" fmla="*/ 74 w 195"/>
                <a:gd name="T31" fmla="*/ 16 h 191"/>
                <a:gd name="T32" fmla="*/ 60 w 195"/>
                <a:gd name="T33" fmla="*/ 32 h 191"/>
                <a:gd name="T34" fmla="*/ 62 w 195"/>
                <a:gd name="T35" fmla="*/ 138 h 191"/>
                <a:gd name="T36" fmla="*/ 103 w 195"/>
                <a:gd name="T37" fmla="*/ 173 h 191"/>
                <a:gd name="T38" fmla="*/ 147 w 195"/>
                <a:gd name="T39" fmla="*/ 138 h 191"/>
                <a:gd name="T40" fmla="*/ 150 w 195"/>
                <a:gd name="T41" fmla="*/ 95 h 191"/>
                <a:gd name="T42" fmla="*/ 150 w 195"/>
                <a:gd name="T43" fmla="*/ 45 h 191"/>
                <a:gd name="T44" fmla="*/ 129 w 195"/>
                <a:gd name="T45" fmla="*/ 14 h 191"/>
                <a:gd name="T46" fmla="*/ 123 w 195"/>
                <a:gd name="T47" fmla="*/ 1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5" h="191">
                  <a:moveTo>
                    <a:pt x="123" y="11"/>
                  </a:moveTo>
                  <a:cubicBezTo>
                    <a:pt x="133" y="2"/>
                    <a:pt x="159" y="0"/>
                    <a:pt x="195" y="5"/>
                  </a:cubicBezTo>
                  <a:cubicBezTo>
                    <a:pt x="192" y="9"/>
                    <a:pt x="191" y="14"/>
                    <a:pt x="188" y="15"/>
                  </a:cubicBezTo>
                  <a:cubicBezTo>
                    <a:pt x="172" y="18"/>
                    <a:pt x="170" y="29"/>
                    <a:pt x="170" y="43"/>
                  </a:cubicBezTo>
                  <a:cubicBezTo>
                    <a:pt x="171" y="64"/>
                    <a:pt x="171" y="86"/>
                    <a:pt x="170" y="107"/>
                  </a:cubicBezTo>
                  <a:cubicBezTo>
                    <a:pt x="170" y="120"/>
                    <a:pt x="169" y="132"/>
                    <a:pt x="166" y="145"/>
                  </a:cubicBezTo>
                  <a:cubicBezTo>
                    <a:pt x="162" y="171"/>
                    <a:pt x="141" y="188"/>
                    <a:pt x="113" y="190"/>
                  </a:cubicBezTo>
                  <a:cubicBezTo>
                    <a:pt x="105" y="191"/>
                    <a:pt x="96" y="191"/>
                    <a:pt x="87" y="191"/>
                  </a:cubicBezTo>
                  <a:cubicBezTo>
                    <a:pt x="51" y="190"/>
                    <a:pt x="27" y="167"/>
                    <a:pt x="27" y="131"/>
                  </a:cubicBezTo>
                  <a:cubicBezTo>
                    <a:pt x="26" y="103"/>
                    <a:pt x="26" y="76"/>
                    <a:pt x="26" y="49"/>
                  </a:cubicBezTo>
                  <a:cubicBezTo>
                    <a:pt x="26" y="44"/>
                    <a:pt x="26" y="39"/>
                    <a:pt x="26" y="35"/>
                  </a:cubicBezTo>
                  <a:cubicBezTo>
                    <a:pt x="26" y="25"/>
                    <a:pt x="23" y="18"/>
                    <a:pt x="12" y="16"/>
                  </a:cubicBezTo>
                  <a:cubicBezTo>
                    <a:pt x="6" y="15"/>
                    <a:pt x="0" y="13"/>
                    <a:pt x="4" y="4"/>
                  </a:cubicBezTo>
                  <a:cubicBezTo>
                    <a:pt x="31" y="4"/>
                    <a:pt x="57" y="4"/>
                    <a:pt x="84" y="5"/>
                  </a:cubicBezTo>
                  <a:cubicBezTo>
                    <a:pt x="84" y="5"/>
                    <a:pt x="85" y="8"/>
                    <a:pt x="87" y="11"/>
                  </a:cubicBezTo>
                  <a:cubicBezTo>
                    <a:pt x="82" y="13"/>
                    <a:pt x="79" y="15"/>
                    <a:pt x="74" y="16"/>
                  </a:cubicBezTo>
                  <a:cubicBezTo>
                    <a:pt x="65" y="18"/>
                    <a:pt x="60" y="23"/>
                    <a:pt x="60" y="32"/>
                  </a:cubicBezTo>
                  <a:cubicBezTo>
                    <a:pt x="60" y="67"/>
                    <a:pt x="61" y="103"/>
                    <a:pt x="62" y="138"/>
                  </a:cubicBezTo>
                  <a:cubicBezTo>
                    <a:pt x="63" y="158"/>
                    <a:pt x="77" y="171"/>
                    <a:pt x="103" y="173"/>
                  </a:cubicBezTo>
                  <a:cubicBezTo>
                    <a:pt x="127" y="174"/>
                    <a:pt x="143" y="162"/>
                    <a:pt x="147" y="138"/>
                  </a:cubicBezTo>
                  <a:cubicBezTo>
                    <a:pt x="150" y="124"/>
                    <a:pt x="150" y="109"/>
                    <a:pt x="150" y="95"/>
                  </a:cubicBezTo>
                  <a:cubicBezTo>
                    <a:pt x="151" y="78"/>
                    <a:pt x="151" y="62"/>
                    <a:pt x="150" y="45"/>
                  </a:cubicBezTo>
                  <a:cubicBezTo>
                    <a:pt x="150" y="24"/>
                    <a:pt x="149" y="22"/>
                    <a:pt x="129" y="14"/>
                  </a:cubicBezTo>
                  <a:cubicBezTo>
                    <a:pt x="128" y="14"/>
                    <a:pt x="126" y="12"/>
                    <a:pt x="12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5">
              <a:extLst>
                <a:ext uri="{FF2B5EF4-FFF2-40B4-BE49-F238E27FC236}">
                  <a16:creationId xmlns:a16="http://schemas.microsoft.com/office/drawing/2014/main" id="{4C3D2C1E-C10F-432C-933A-4E77B8756039}"/>
                </a:ext>
              </a:extLst>
            </p:cNvPr>
            <p:cNvSpPr>
              <a:spLocks/>
            </p:cNvSpPr>
            <p:nvPr userDrawn="1"/>
          </p:nvSpPr>
          <p:spPr bwMode="auto">
            <a:xfrm>
              <a:off x="4686546" y="3126358"/>
              <a:ext cx="75135" cy="110161"/>
            </a:xfrm>
            <a:custGeom>
              <a:avLst/>
              <a:gdLst>
                <a:gd name="T0" fmla="*/ 116 w 132"/>
                <a:gd name="T1" fmla="*/ 4 h 195"/>
                <a:gd name="T2" fmla="*/ 122 w 132"/>
                <a:gd name="T3" fmla="*/ 63 h 195"/>
                <a:gd name="T4" fmla="*/ 108 w 132"/>
                <a:gd name="T5" fmla="*/ 61 h 195"/>
                <a:gd name="T6" fmla="*/ 101 w 132"/>
                <a:gd name="T7" fmla="*/ 46 h 195"/>
                <a:gd name="T8" fmla="*/ 63 w 132"/>
                <a:gd name="T9" fmla="*/ 21 h 195"/>
                <a:gd name="T10" fmla="*/ 42 w 132"/>
                <a:gd name="T11" fmla="*/ 34 h 195"/>
                <a:gd name="T12" fmla="*/ 46 w 132"/>
                <a:gd name="T13" fmla="*/ 58 h 195"/>
                <a:gd name="T14" fmla="*/ 70 w 132"/>
                <a:gd name="T15" fmla="*/ 76 h 195"/>
                <a:gd name="T16" fmla="*/ 108 w 132"/>
                <a:gd name="T17" fmla="*/ 101 h 195"/>
                <a:gd name="T18" fmla="*/ 126 w 132"/>
                <a:gd name="T19" fmla="*/ 158 h 195"/>
                <a:gd name="T20" fmla="*/ 81 w 132"/>
                <a:gd name="T21" fmla="*/ 194 h 195"/>
                <a:gd name="T22" fmla="*/ 57 w 132"/>
                <a:gd name="T23" fmla="*/ 194 h 195"/>
                <a:gd name="T24" fmla="*/ 32 w 132"/>
                <a:gd name="T25" fmla="*/ 189 h 195"/>
                <a:gd name="T26" fmla="*/ 9 w 132"/>
                <a:gd name="T27" fmla="*/ 195 h 195"/>
                <a:gd name="T28" fmla="*/ 0 w 132"/>
                <a:gd name="T29" fmla="*/ 133 h 195"/>
                <a:gd name="T30" fmla="*/ 17 w 132"/>
                <a:gd name="T31" fmla="*/ 139 h 195"/>
                <a:gd name="T32" fmla="*/ 37 w 132"/>
                <a:gd name="T33" fmla="*/ 166 h 195"/>
                <a:gd name="T34" fmla="*/ 70 w 132"/>
                <a:gd name="T35" fmla="*/ 177 h 195"/>
                <a:gd name="T36" fmla="*/ 91 w 132"/>
                <a:gd name="T37" fmla="*/ 162 h 195"/>
                <a:gd name="T38" fmla="*/ 87 w 132"/>
                <a:gd name="T39" fmla="*/ 134 h 195"/>
                <a:gd name="T40" fmla="*/ 64 w 132"/>
                <a:gd name="T41" fmla="*/ 115 h 195"/>
                <a:gd name="T42" fmla="*/ 29 w 132"/>
                <a:gd name="T43" fmla="*/ 93 h 195"/>
                <a:gd name="T44" fmla="*/ 12 w 132"/>
                <a:gd name="T45" fmla="*/ 33 h 195"/>
                <a:gd name="T46" fmla="*/ 68 w 132"/>
                <a:gd name="T47" fmla="*/ 3 h 195"/>
                <a:gd name="T48" fmla="*/ 75 w 132"/>
                <a:gd name="T49" fmla="*/ 5 h 195"/>
                <a:gd name="T50" fmla="*/ 112 w 132"/>
                <a:gd name="T51" fmla="*/ 1 h 195"/>
                <a:gd name="T52" fmla="*/ 116 w 132"/>
                <a:gd name="T53" fmla="*/ 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195">
                  <a:moveTo>
                    <a:pt x="116" y="4"/>
                  </a:moveTo>
                  <a:cubicBezTo>
                    <a:pt x="118" y="24"/>
                    <a:pt x="120" y="44"/>
                    <a:pt x="122" y="63"/>
                  </a:cubicBezTo>
                  <a:cubicBezTo>
                    <a:pt x="115" y="67"/>
                    <a:pt x="111" y="68"/>
                    <a:pt x="108" y="61"/>
                  </a:cubicBezTo>
                  <a:cubicBezTo>
                    <a:pt x="106" y="56"/>
                    <a:pt x="104" y="51"/>
                    <a:pt x="101" y="46"/>
                  </a:cubicBezTo>
                  <a:cubicBezTo>
                    <a:pt x="93" y="31"/>
                    <a:pt x="80" y="23"/>
                    <a:pt x="63" y="21"/>
                  </a:cubicBezTo>
                  <a:cubicBezTo>
                    <a:pt x="53" y="21"/>
                    <a:pt x="45" y="25"/>
                    <a:pt x="42" y="34"/>
                  </a:cubicBezTo>
                  <a:cubicBezTo>
                    <a:pt x="38" y="42"/>
                    <a:pt x="39" y="51"/>
                    <a:pt x="46" y="58"/>
                  </a:cubicBezTo>
                  <a:cubicBezTo>
                    <a:pt x="53" y="64"/>
                    <a:pt x="62" y="70"/>
                    <a:pt x="70" y="76"/>
                  </a:cubicBezTo>
                  <a:cubicBezTo>
                    <a:pt x="82" y="84"/>
                    <a:pt x="95" y="93"/>
                    <a:pt x="108" y="101"/>
                  </a:cubicBezTo>
                  <a:cubicBezTo>
                    <a:pt x="128" y="115"/>
                    <a:pt x="132" y="138"/>
                    <a:pt x="126" y="158"/>
                  </a:cubicBezTo>
                  <a:cubicBezTo>
                    <a:pt x="120" y="179"/>
                    <a:pt x="103" y="191"/>
                    <a:pt x="81" y="194"/>
                  </a:cubicBezTo>
                  <a:cubicBezTo>
                    <a:pt x="73" y="195"/>
                    <a:pt x="65" y="195"/>
                    <a:pt x="57" y="194"/>
                  </a:cubicBezTo>
                  <a:cubicBezTo>
                    <a:pt x="49" y="193"/>
                    <a:pt x="40" y="189"/>
                    <a:pt x="32" y="189"/>
                  </a:cubicBezTo>
                  <a:cubicBezTo>
                    <a:pt x="25" y="188"/>
                    <a:pt x="18" y="192"/>
                    <a:pt x="9" y="195"/>
                  </a:cubicBezTo>
                  <a:cubicBezTo>
                    <a:pt x="6" y="174"/>
                    <a:pt x="3" y="154"/>
                    <a:pt x="0" y="133"/>
                  </a:cubicBezTo>
                  <a:cubicBezTo>
                    <a:pt x="10" y="129"/>
                    <a:pt x="13" y="133"/>
                    <a:pt x="17" y="139"/>
                  </a:cubicBezTo>
                  <a:cubicBezTo>
                    <a:pt x="23" y="149"/>
                    <a:pt x="29" y="158"/>
                    <a:pt x="37" y="166"/>
                  </a:cubicBezTo>
                  <a:cubicBezTo>
                    <a:pt x="45" y="176"/>
                    <a:pt x="57" y="179"/>
                    <a:pt x="70" y="177"/>
                  </a:cubicBezTo>
                  <a:cubicBezTo>
                    <a:pt x="80" y="176"/>
                    <a:pt x="87" y="171"/>
                    <a:pt x="91" y="162"/>
                  </a:cubicBezTo>
                  <a:cubicBezTo>
                    <a:pt x="96" y="152"/>
                    <a:pt x="95" y="142"/>
                    <a:pt x="87" y="134"/>
                  </a:cubicBezTo>
                  <a:cubicBezTo>
                    <a:pt x="80" y="127"/>
                    <a:pt x="72" y="121"/>
                    <a:pt x="64" y="115"/>
                  </a:cubicBezTo>
                  <a:cubicBezTo>
                    <a:pt x="53" y="107"/>
                    <a:pt x="40" y="101"/>
                    <a:pt x="29" y="93"/>
                  </a:cubicBezTo>
                  <a:cubicBezTo>
                    <a:pt x="6" y="76"/>
                    <a:pt x="4" y="53"/>
                    <a:pt x="12" y="33"/>
                  </a:cubicBezTo>
                  <a:cubicBezTo>
                    <a:pt x="19" y="12"/>
                    <a:pt x="44" y="0"/>
                    <a:pt x="68" y="3"/>
                  </a:cubicBezTo>
                  <a:cubicBezTo>
                    <a:pt x="70" y="3"/>
                    <a:pt x="73" y="4"/>
                    <a:pt x="75" y="5"/>
                  </a:cubicBezTo>
                  <a:cubicBezTo>
                    <a:pt x="88" y="10"/>
                    <a:pt x="100" y="13"/>
                    <a:pt x="112" y="1"/>
                  </a:cubicBezTo>
                  <a:cubicBezTo>
                    <a:pt x="113" y="2"/>
                    <a:pt x="115" y="3"/>
                    <a:pt x="1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6">
              <a:extLst>
                <a:ext uri="{FF2B5EF4-FFF2-40B4-BE49-F238E27FC236}">
                  <a16:creationId xmlns:a16="http://schemas.microsoft.com/office/drawing/2014/main" id="{08FF57B6-5197-4B16-9DDC-A2D1E21647FF}"/>
                </a:ext>
              </a:extLst>
            </p:cNvPr>
            <p:cNvSpPr>
              <a:spLocks noEditPoints="1"/>
            </p:cNvSpPr>
            <p:nvPr userDrawn="1"/>
          </p:nvSpPr>
          <p:spPr bwMode="auto">
            <a:xfrm>
              <a:off x="5137921" y="3128053"/>
              <a:ext cx="111290" cy="106206"/>
            </a:xfrm>
            <a:custGeom>
              <a:avLst/>
              <a:gdLst>
                <a:gd name="T0" fmla="*/ 121 w 197"/>
                <a:gd name="T1" fmla="*/ 188 h 188"/>
                <a:gd name="T2" fmla="*/ 136 w 197"/>
                <a:gd name="T3" fmla="*/ 171 h 188"/>
                <a:gd name="T4" fmla="*/ 122 w 197"/>
                <a:gd name="T5" fmla="*/ 131 h 188"/>
                <a:gd name="T6" fmla="*/ 57 w 197"/>
                <a:gd name="T7" fmla="*/ 131 h 188"/>
                <a:gd name="T8" fmla="*/ 43 w 197"/>
                <a:gd name="T9" fmla="*/ 169 h 188"/>
                <a:gd name="T10" fmla="*/ 60 w 197"/>
                <a:gd name="T11" fmla="*/ 186 h 188"/>
                <a:gd name="T12" fmla="*/ 0 w 197"/>
                <a:gd name="T13" fmla="*/ 186 h 188"/>
                <a:gd name="T14" fmla="*/ 3 w 197"/>
                <a:gd name="T15" fmla="*/ 178 h 188"/>
                <a:gd name="T16" fmla="*/ 29 w 197"/>
                <a:gd name="T17" fmla="*/ 147 h 188"/>
                <a:gd name="T18" fmla="*/ 82 w 197"/>
                <a:gd name="T19" fmla="*/ 22 h 188"/>
                <a:gd name="T20" fmla="*/ 87 w 197"/>
                <a:gd name="T21" fmla="*/ 12 h 188"/>
                <a:gd name="T22" fmla="*/ 97 w 197"/>
                <a:gd name="T23" fmla="*/ 0 h 188"/>
                <a:gd name="T24" fmla="*/ 107 w 197"/>
                <a:gd name="T25" fmla="*/ 11 h 188"/>
                <a:gd name="T26" fmla="*/ 137 w 197"/>
                <a:gd name="T27" fmla="*/ 80 h 188"/>
                <a:gd name="T28" fmla="*/ 171 w 197"/>
                <a:gd name="T29" fmla="*/ 156 h 188"/>
                <a:gd name="T30" fmla="*/ 191 w 197"/>
                <a:gd name="T31" fmla="*/ 177 h 188"/>
                <a:gd name="T32" fmla="*/ 197 w 197"/>
                <a:gd name="T33" fmla="*/ 187 h 188"/>
                <a:gd name="T34" fmla="*/ 121 w 197"/>
                <a:gd name="T35" fmla="*/ 188 h 188"/>
                <a:gd name="T36" fmla="*/ 66 w 197"/>
                <a:gd name="T37" fmla="*/ 110 h 188"/>
                <a:gd name="T38" fmla="*/ 114 w 197"/>
                <a:gd name="T39" fmla="*/ 110 h 188"/>
                <a:gd name="T40" fmla="*/ 90 w 197"/>
                <a:gd name="T41" fmla="*/ 53 h 188"/>
                <a:gd name="T42" fmla="*/ 66 w 197"/>
                <a:gd name="T43"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7" h="188">
                  <a:moveTo>
                    <a:pt x="121" y="188"/>
                  </a:moveTo>
                  <a:cubicBezTo>
                    <a:pt x="118" y="172"/>
                    <a:pt x="131" y="178"/>
                    <a:pt x="136" y="171"/>
                  </a:cubicBezTo>
                  <a:cubicBezTo>
                    <a:pt x="136" y="158"/>
                    <a:pt x="128" y="145"/>
                    <a:pt x="122" y="131"/>
                  </a:cubicBezTo>
                  <a:cubicBezTo>
                    <a:pt x="101" y="131"/>
                    <a:pt x="80" y="131"/>
                    <a:pt x="57" y="131"/>
                  </a:cubicBezTo>
                  <a:cubicBezTo>
                    <a:pt x="52" y="144"/>
                    <a:pt x="48" y="157"/>
                    <a:pt x="43" y="169"/>
                  </a:cubicBezTo>
                  <a:cubicBezTo>
                    <a:pt x="54" y="176"/>
                    <a:pt x="57" y="179"/>
                    <a:pt x="60" y="186"/>
                  </a:cubicBezTo>
                  <a:cubicBezTo>
                    <a:pt x="40" y="186"/>
                    <a:pt x="21" y="186"/>
                    <a:pt x="0" y="186"/>
                  </a:cubicBezTo>
                  <a:cubicBezTo>
                    <a:pt x="2" y="182"/>
                    <a:pt x="2" y="178"/>
                    <a:pt x="3" y="178"/>
                  </a:cubicBezTo>
                  <a:cubicBezTo>
                    <a:pt x="19" y="173"/>
                    <a:pt x="23" y="160"/>
                    <a:pt x="29" y="147"/>
                  </a:cubicBezTo>
                  <a:cubicBezTo>
                    <a:pt x="47" y="105"/>
                    <a:pt x="64" y="64"/>
                    <a:pt x="82" y="22"/>
                  </a:cubicBezTo>
                  <a:cubicBezTo>
                    <a:pt x="84" y="19"/>
                    <a:pt x="85" y="15"/>
                    <a:pt x="87" y="12"/>
                  </a:cubicBezTo>
                  <a:cubicBezTo>
                    <a:pt x="90" y="7"/>
                    <a:pt x="93" y="4"/>
                    <a:pt x="97" y="0"/>
                  </a:cubicBezTo>
                  <a:cubicBezTo>
                    <a:pt x="100" y="4"/>
                    <a:pt x="105" y="6"/>
                    <a:pt x="107" y="11"/>
                  </a:cubicBezTo>
                  <a:cubicBezTo>
                    <a:pt x="117" y="34"/>
                    <a:pt x="127" y="57"/>
                    <a:pt x="137" y="80"/>
                  </a:cubicBezTo>
                  <a:cubicBezTo>
                    <a:pt x="148" y="105"/>
                    <a:pt x="160" y="131"/>
                    <a:pt x="171" y="156"/>
                  </a:cubicBezTo>
                  <a:cubicBezTo>
                    <a:pt x="175" y="166"/>
                    <a:pt x="179" y="175"/>
                    <a:pt x="191" y="177"/>
                  </a:cubicBezTo>
                  <a:cubicBezTo>
                    <a:pt x="193" y="177"/>
                    <a:pt x="194" y="181"/>
                    <a:pt x="197" y="187"/>
                  </a:cubicBezTo>
                  <a:cubicBezTo>
                    <a:pt x="170" y="188"/>
                    <a:pt x="146" y="187"/>
                    <a:pt x="121" y="188"/>
                  </a:cubicBezTo>
                  <a:close/>
                  <a:moveTo>
                    <a:pt x="66" y="110"/>
                  </a:moveTo>
                  <a:cubicBezTo>
                    <a:pt x="83" y="110"/>
                    <a:pt x="97" y="110"/>
                    <a:pt x="114" y="110"/>
                  </a:cubicBezTo>
                  <a:cubicBezTo>
                    <a:pt x="106" y="91"/>
                    <a:pt x="99" y="74"/>
                    <a:pt x="90" y="53"/>
                  </a:cubicBezTo>
                  <a:cubicBezTo>
                    <a:pt x="81" y="75"/>
                    <a:pt x="74" y="92"/>
                    <a:pt x="6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7">
              <a:extLst>
                <a:ext uri="{FF2B5EF4-FFF2-40B4-BE49-F238E27FC236}">
                  <a16:creationId xmlns:a16="http://schemas.microsoft.com/office/drawing/2014/main" id="{7AF11DED-3184-45A0-9CE2-88B054D4BCC0}"/>
                </a:ext>
              </a:extLst>
            </p:cNvPr>
            <p:cNvSpPr>
              <a:spLocks noEditPoints="1"/>
            </p:cNvSpPr>
            <p:nvPr userDrawn="1"/>
          </p:nvSpPr>
          <p:spPr bwMode="auto">
            <a:xfrm>
              <a:off x="5574044" y="3127488"/>
              <a:ext cx="110161" cy="107901"/>
            </a:xfrm>
            <a:custGeom>
              <a:avLst/>
              <a:gdLst>
                <a:gd name="T0" fmla="*/ 194 w 194"/>
                <a:gd name="T1" fmla="*/ 188 h 191"/>
                <a:gd name="T2" fmla="*/ 119 w 194"/>
                <a:gd name="T3" fmla="*/ 188 h 191"/>
                <a:gd name="T4" fmla="*/ 135 w 194"/>
                <a:gd name="T5" fmla="*/ 172 h 191"/>
                <a:gd name="T6" fmla="*/ 120 w 194"/>
                <a:gd name="T7" fmla="*/ 132 h 191"/>
                <a:gd name="T8" fmla="*/ 58 w 194"/>
                <a:gd name="T9" fmla="*/ 132 h 191"/>
                <a:gd name="T10" fmla="*/ 45 w 194"/>
                <a:gd name="T11" fmla="*/ 171 h 191"/>
                <a:gd name="T12" fmla="*/ 60 w 194"/>
                <a:gd name="T13" fmla="*/ 187 h 191"/>
                <a:gd name="T14" fmla="*/ 0 w 194"/>
                <a:gd name="T15" fmla="*/ 188 h 191"/>
                <a:gd name="T16" fmla="*/ 5 w 194"/>
                <a:gd name="T17" fmla="*/ 178 h 191"/>
                <a:gd name="T18" fmla="*/ 23 w 194"/>
                <a:gd name="T19" fmla="*/ 159 h 191"/>
                <a:gd name="T20" fmla="*/ 84 w 194"/>
                <a:gd name="T21" fmla="*/ 18 h 191"/>
                <a:gd name="T22" fmla="*/ 97 w 194"/>
                <a:gd name="T23" fmla="*/ 2 h 191"/>
                <a:gd name="T24" fmla="*/ 109 w 194"/>
                <a:gd name="T25" fmla="*/ 17 h 191"/>
                <a:gd name="T26" fmla="*/ 170 w 194"/>
                <a:gd name="T27" fmla="*/ 156 h 191"/>
                <a:gd name="T28" fmla="*/ 191 w 194"/>
                <a:gd name="T29" fmla="*/ 178 h 191"/>
                <a:gd name="T30" fmla="*/ 194 w 194"/>
                <a:gd name="T31" fmla="*/ 188 h 191"/>
                <a:gd name="T32" fmla="*/ 114 w 194"/>
                <a:gd name="T33" fmla="*/ 112 h 191"/>
                <a:gd name="T34" fmla="*/ 89 w 194"/>
                <a:gd name="T35" fmla="*/ 55 h 191"/>
                <a:gd name="T36" fmla="*/ 66 w 194"/>
                <a:gd name="T37" fmla="*/ 112 h 191"/>
                <a:gd name="T38" fmla="*/ 114 w 194"/>
                <a:gd name="T39" fmla="*/ 11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91">
                  <a:moveTo>
                    <a:pt x="194" y="188"/>
                  </a:moveTo>
                  <a:cubicBezTo>
                    <a:pt x="168" y="188"/>
                    <a:pt x="143" y="188"/>
                    <a:pt x="119" y="188"/>
                  </a:cubicBezTo>
                  <a:cubicBezTo>
                    <a:pt x="115" y="172"/>
                    <a:pt x="130" y="180"/>
                    <a:pt x="135" y="172"/>
                  </a:cubicBezTo>
                  <a:cubicBezTo>
                    <a:pt x="136" y="158"/>
                    <a:pt x="127" y="146"/>
                    <a:pt x="120" y="132"/>
                  </a:cubicBezTo>
                  <a:cubicBezTo>
                    <a:pt x="99" y="132"/>
                    <a:pt x="79" y="132"/>
                    <a:pt x="58" y="132"/>
                  </a:cubicBezTo>
                  <a:cubicBezTo>
                    <a:pt x="52" y="146"/>
                    <a:pt x="43" y="158"/>
                    <a:pt x="45" y="171"/>
                  </a:cubicBezTo>
                  <a:cubicBezTo>
                    <a:pt x="49" y="180"/>
                    <a:pt x="62" y="173"/>
                    <a:pt x="60" y="187"/>
                  </a:cubicBezTo>
                  <a:cubicBezTo>
                    <a:pt x="41" y="191"/>
                    <a:pt x="22" y="188"/>
                    <a:pt x="0" y="188"/>
                  </a:cubicBezTo>
                  <a:cubicBezTo>
                    <a:pt x="2" y="183"/>
                    <a:pt x="3" y="178"/>
                    <a:pt x="5" y="178"/>
                  </a:cubicBezTo>
                  <a:cubicBezTo>
                    <a:pt x="16" y="176"/>
                    <a:pt x="19" y="167"/>
                    <a:pt x="23" y="159"/>
                  </a:cubicBezTo>
                  <a:cubicBezTo>
                    <a:pt x="44" y="112"/>
                    <a:pt x="64" y="65"/>
                    <a:pt x="84" y="18"/>
                  </a:cubicBezTo>
                  <a:cubicBezTo>
                    <a:pt x="87" y="12"/>
                    <a:pt x="92" y="3"/>
                    <a:pt x="97" y="2"/>
                  </a:cubicBezTo>
                  <a:cubicBezTo>
                    <a:pt x="106" y="0"/>
                    <a:pt x="106" y="11"/>
                    <a:pt x="109" y="17"/>
                  </a:cubicBezTo>
                  <a:cubicBezTo>
                    <a:pt x="129" y="64"/>
                    <a:pt x="149" y="110"/>
                    <a:pt x="170" y="156"/>
                  </a:cubicBezTo>
                  <a:cubicBezTo>
                    <a:pt x="174" y="166"/>
                    <a:pt x="178" y="176"/>
                    <a:pt x="191" y="178"/>
                  </a:cubicBezTo>
                  <a:cubicBezTo>
                    <a:pt x="192" y="178"/>
                    <a:pt x="192" y="183"/>
                    <a:pt x="194" y="188"/>
                  </a:cubicBezTo>
                  <a:close/>
                  <a:moveTo>
                    <a:pt x="114" y="112"/>
                  </a:moveTo>
                  <a:cubicBezTo>
                    <a:pt x="105" y="92"/>
                    <a:pt x="98" y="75"/>
                    <a:pt x="89" y="55"/>
                  </a:cubicBezTo>
                  <a:cubicBezTo>
                    <a:pt x="80" y="76"/>
                    <a:pt x="73" y="93"/>
                    <a:pt x="66" y="112"/>
                  </a:cubicBezTo>
                  <a:cubicBezTo>
                    <a:pt x="82" y="112"/>
                    <a:pt x="96" y="112"/>
                    <a:pt x="11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8">
              <a:extLst>
                <a:ext uri="{FF2B5EF4-FFF2-40B4-BE49-F238E27FC236}">
                  <a16:creationId xmlns:a16="http://schemas.microsoft.com/office/drawing/2014/main" id="{74319575-3E84-4B50-9D7A-F29D37DB90A9}"/>
                </a:ext>
              </a:extLst>
            </p:cNvPr>
            <p:cNvSpPr>
              <a:spLocks noEditPoints="1"/>
            </p:cNvSpPr>
            <p:nvPr userDrawn="1"/>
          </p:nvSpPr>
          <p:spPr bwMode="auto">
            <a:xfrm>
              <a:off x="4341376" y="3127488"/>
              <a:ext cx="111290" cy="105641"/>
            </a:xfrm>
            <a:custGeom>
              <a:avLst/>
              <a:gdLst>
                <a:gd name="T0" fmla="*/ 42 w 196"/>
                <a:gd name="T1" fmla="*/ 171 h 187"/>
                <a:gd name="T2" fmla="*/ 59 w 196"/>
                <a:gd name="T3" fmla="*/ 187 h 187"/>
                <a:gd name="T4" fmla="*/ 0 w 196"/>
                <a:gd name="T5" fmla="*/ 187 h 187"/>
                <a:gd name="T6" fmla="*/ 4 w 196"/>
                <a:gd name="T7" fmla="*/ 178 h 187"/>
                <a:gd name="T8" fmla="*/ 26 w 196"/>
                <a:gd name="T9" fmla="*/ 151 h 187"/>
                <a:gd name="T10" fmla="*/ 84 w 196"/>
                <a:gd name="T11" fmla="*/ 18 h 187"/>
                <a:gd name="T12" fmla="*/ 96 w 196"/>
                <a:gd name="T13" fmla="*/ 2 h 187"/>
                <a:gd name="T14" fmla="*/ 108 w 196"/>
                <a:gd name="T15" fmla="*/ 18 h 187"/>
                <a:gd name="T16" fmla="*/ 168 w 196"/>
                <a:gd name="T17" fmla="*/ 154 h 187"/>
                <a:gd name="T18" fmla="*/ 190 w 196"/>
                <a:gd name="T19" fmla="*/ 178 h 187"/>
                <a:gd name="T20" fmla="*/ 196 w 196"/>
                <a:gd name="T21" fmla="*/ 187 h 187"/>
                <a:gd name="T22" fmla="*/ 120 w 196"/>
                <a:gd name="T23" fmla="*/ 187 h 187"/>
                <a:gd name="T24" fmla="*/ 135 w 196"/>
                <a:gd name="T25" fmla="*/ 171 h 187"/>
                <a:gd name="T26" fmla="*/ 121 w 196"/>
                <a:gd name="T27" fmla="*/ 132 h 187"/>
                <a:gd name="T28" fmla="*/ 56 w 196"/>
                <a:gd name="T29" fmla="*/ 132 h 187"/>
                <a:gd name="T30" fmla="*/ 42 w 196"/>
                <a:gd name="T31" fmla="*/ 171 h 187"/>
                <a:gd name="T32" fmla="*/ 113 w 196"/>
                <a:gd name="T33" fmla="*/ 112 h 187"/>
                <a:gd name="T34" fmla="*/ 88 w 196"/>
                <a:gd name="T35" fmla="*/ 54 h 187"/>
                <a:gd name="T36" fmla="*/ 65 w 196"/>
                <a:gd name="T37" fmla="*/ 112 h 187"/>
                <a:gd name="T38" fmla="*/ 113 w 196"/>
                <a:gd name="T39" fmla="*/ 1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187">
                  <a:moveTo>
                    <a:pt x="42" y="171"/>
                  </a:moveTo>
                  <a:cubicBezTo>
                    <a:pt x="56" y="178"/>
                    <a:pt x="56" y="178"/>
                    <a:pt x="59" y="187"/>
                  </a:cubicBezTo>
                  <a:cubicBezTo>
                    <a:pt x="40" y="187"/>
                    <a:pt x="21" y="187"/>
                    <a:pt x="0" y="187"/>
                  </a:cubicBezTo>
                  <a:cubicBezTo>
                    <a:pt x="1" y="183"/>
                    <a:pt x="2" y="178"/>
                    <a:pt x="4" y="178"/>
                  </a:cubicBezTo>
                  <a:cubicBezTo>
                    <a:pt x="17" y="173"/>
                    <a:pt x="22" y="162"/>
                    <a:pt x="26" y="151"/>
                  </a:cubicBezTo>
                  <a:cubicBezTo>
                    <a:pt x="45" y="107"/>
                    <a:pt x="64" y="62"/>
                    <a:pt x="84" y="18"/>
                  </a:cubicBezTo>
                  <a:cubicBezTo>
                    <a:pt x="86" y="11"/>
                    <a:pt x="91" y="3"/>
                    <a:pt x="96" y="2"/>
                  </a:cubicBezTo>
                  <a:cubicBezTo>
                    <a:pt x="105" y="0"/>
                    <a:pt x="105" y="12"/>
                    <a:pt x="108" y="18"/>
                  </a:cubicBezTo>
                  <a:cubicBezTo>
                    <a:pt x="128" y="63"/>
                    <a:pt x="148" y="109"/>
                    <a:pt x="168" y="154"/>
                  </a:cubicBezTo>
                  <a:cubicBezTo>
                    <a:pt x="173" y="165"/>
                    <a:pt x="177" y="175"/>
                    <a:pt x="190" y="178"/>
                  </a:cubicBezTo>
                  <a:cubicBezTo>
                    <a:pt x="192" y="178"/>
                    <a:pt x="193" y="183"/>
                    <a:pt x="196" y="187"/>
                  </a:cubicBezTo>
                  <a:cubicBezTo>
                    <a:pt x="169" y="187"/>
                    <a:pt x="145" y="187"/>
                    <a:pt x="120" y="187"/>
                  </a:cubicBezTo>
                  <a:cubicBezTo>
                    <a:pt x="115" y="173"/>
                    <a:pt x="131" y="180"/>
                    <a:pt x="135" y="171"/>
                  </a:cubicBezTo>
                  <a:cubicBezTo>
                    <a:pt x="135" y="158"/>
                    <a:pt x="126" y="146"/>
                    <a:pt x="121" y="132"/>
                  </a:cubicBezTo>
                  <a:cubicBezTo>
                    <a:pt x="99" y="132"/>
                    <a:pt x="78" y="132"/>
                    <a:pt x="56" y="132"/>
                  </a:cubicBezTo>
                  <a:cubicBezTo>
                    <a:pt x="51" y="145"/>
                    <a:pt x="46" y="158"/>
                    <a:pt x="42" y="171"/>
                  </a:cubicBezTo>
                  <a:close/>
                  <a:moveTo>
                    <a:pt x="113" y="112"/>
                  </a:moveTo>
                  <a:cubicBezTo>
                    <a:pt x="105" y="92"/>
                    <a:pt x="97" y="75"/>
                    <a:pt x="88" y="54"/>
                  </a:cubicBezTo>
                  <a:cubicBezTo>
                    <a:pt x="80" y="76"/>
                    <a:pt x="73" y="93"/>
                    <a:pt x="65" y="112"/>
                  </a:cubicBezTo>
                  <a:cubicBezTo>
                    <a:pt x="81" y="112"/>
                    <a:pt x="95" y="112"/>
                    <a:pt x="113"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9">
              <a:extLst>
                <a:ext uri="{FF2B5EF4-FFF2-40B4-BE49-F238E27FC236}">
                  <a16:creationId xmlns:a16="http://schemas.microsoft.com/office/drawing/2014/main" id="{76DCC1F3-86C3-4AFA-ACCA-0EC05CD279DD}"/>
                </a:ext>
              </a:extLst>
            </p:cNvPr>
            <p:cNvSpPr>
              <a:spLocks/>
            </p:cNvSpPr>
            <p:nvPr userDrawn="1"/>
          </p:nvSpPr>
          <p:spPr bwMode="auto">
            <a:xfrm>
              <a:off x="4827777" y="3130878"/>
              <a:ext cx="93213" cy="102816"/>
            </a:xfrm>
            <a:custGeom>
              <a:avLst/>
              <a:gdLst>
                <a:gd name="T0" fmla="*/ 126 w 165"/>
                <a:gd name="T1" fmla="*/ 182 h 182"/>
                <a:gd name="T2" fmla="*/ 42 w 165"/>
                <a:gd name="T3" fmla="*/ 182 h 182"/>
                <a:gd name="T4" fmla="*/ 49 w 165"/>
                <a:gd name="T5" fmla="*/ 171 h 182"/>
                <a:gd name="T6" fmla="*/ 65 w 165"/>
                <a:gd name="T7" fmla="*/ 154 h 182"/>
                <a:gd name="T8" fmla="*/ 65 w 165"/>
                <a:gd name="T9" fmla="*/ 19 h 182"/>
                <a:gd name="T10" fmla="*/ 48 w 165"/>
                <a:gd name="T11" fmla="*/ 17 h 182"/>
                <a:gd name="T12" fmla="*/ 17 w 165"/>
                <a:gd name="T13" fmla="*/ 40 h 182"/>
                <a:gd name="T14" fmla="*/ 0 w 165"/>
                <a:gd name="T15" fmla="*/ 48 h 182"/>
                <a:gd name="T16" fmla="*/ 4 w 165"/>
                <a:gd name="T17" fmla="*/ 0 h 182"/>
                <a:gd name="T18" fmla="*/ 161 w 165"/>
                <a:gd name="T19" fmla="*/ 0 h 182"/>
                <a:gd name="T20" fmla="*/ 162 w 165"/>
                <a:gd name="T21" fmla="*/ 49 h 182"/>
                <a:gd name="T22" fmla="*/ 148 w 165"/>
                <a:gd name="T23" fmla="*/ 45 h 182"/>
                <a:gd name="T24" fmla="*/ 101 w 165"/>
                <a:gd name="T25" fmla="*/ 19 h 182"/>
                <a:gd name="T26" fmla="*/ 99 w 165"/>
                <a:gd name="T27" fmla="*/ 34 h 182"/>
                <a:gd name="T28" fmla="*/ 99 w 165"/>
                <a:gd name="T29" fmla="*/ 144 h 182"/>
                <a:gd name="T30" fmla="*/ 102 w 165"/>
                <a:gd name="T31" fmla="*/ 163 h 182"/>
                <a:gd name="T32" fmla="*/ 119 w 165"/>
                <a:gd name="T33" fmla="*/ 171 h 182"/>
                <a:gd name="T34" fmla="*/ 126 w 165"/>
                <a:gd name="T3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82">
                  <a:moveTo>
                    <a:pt x="126" y="182"/>
                  </a:moveTo>
                  <a:cubicBezTo>
                    <a:pt x="96" y="182"/>
                    <a:pt x="69" y="182"/>
                    <a:pt x="42" y="182"/>
                  </a:cubicBezTo>
                  <a:cubicBezTo>
                    <a:pt x="38" y="173"/>
                    <a:pt x="42" y="171"/>
                    <a:pt x="49" y="171"/>
                  </a:cubicBezTo>
                  <a:cubicBezTo>
                    <a:pt x="60" y="170"/>
                    <a:pt x="65" y="164"/>
                    <a:pt x="65" y="154"/>
                  </a:cubicBezTo>
                  <a:cubicBezTo>
                    <a:pt x="65" y="109"/>
                    <a:pt x="65" y="65"/>
                    <a:pt x="65" y="19"/>
                  </a:cubicBezTo>
                  <a:cubicBezTo>
                    <a:pt x="58" y="18"/>
                    <a:pt x="53" y="18"/>
                    <a:pt x="48" y="17"/>
                  </a:cubicBezTo>
                  <a:cubicBezTo>
                    <a:pt x="33" y="17"/>
                    <a:pt x="21" y="23"/>
                    <a:pt x="17" y="40"/>
                  </a:cubicBezTo>
                  <a:cubicBezTo>
                    <a:pt x="15" y="48"/>
                    <a:pt x="12" y="53"/>
                    <a:pt x="0" y="48"/>
                  </a:cubicBezTo>
                  <a:cubicBezTo>
                    <a:pt x="1" y="33"/>
                    <a:pt x="3" y="17"/>
                    <a:pt x="4" y="0"/>
                  </a:cubicBezTo>
                  <a:cubicBezTo>
                    <a:pt x="56" y="0"/>
                    <a:pt x="108" y="0"/>
                    <a:pt x="161" y="0"/>
                  </a:cubicBezTo>
                  <a:cubicBezTo>
                    <a:pt x="165" y="16"/>
                    <a:pt x="163" y="33"/>
                    <a:pt x="162" y="49"/>
                  </a:cubicBezTo>
                  <a:cubicBezTo>
                    <a:pt x="156" y="51"/>
                    <a:pt x="152" y="52"/>
                    <a:pt x="148" y="45"/>
                  </a:cubicBezTo>
                  <a:cubicBezTo>
                    <a:pt x="135" y="16"/>
                    <a:pt x="133" y="15"/>
                    <a:pt x="101" y="19"/>
                  </a:cubicBezTo>
                  <a:cubicBezTo>
                    <a:pt x="100" y="24"/>
                    <a:pt x="99" y="29"/>
                    <a:pt x="99" y="34"/>
                  </a:cubicBezTo>
                  <a:cubicBezTo>
                    <a:pt x="99" y="71"/>
                    <a:pt x="99" y="107"/>
                    <a:pt x="99" y="144"/>
                  </a:cubicBezTo>
                  <a:cubicBezTo>
                    <a:pt x="99" y="150"/>
                    <a:pt x="99" y="158"/>
                    <a:pt x="102" y="163"/>
                  </a:cubicBezTo>
                  <a:cubicBezTo>
                    <a:pt x="106" y="168"/>
                    <a:pt x="114" y="168"/>
                    <a:pt x="119" y="171"/>
                  </a:cubicBezTo>
                  <a:cubicBezTo>
                    <a:pt x="122" y="173"/>
                    <a:pt x="123" y="177"/>
                    <a:pt x="126"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0">
              <a:extLst>
                <a:ext uri="{FF2B5EF4-FFF2-40B4-BE49-F238E27FC236}">
                  <a16:creationId xmlns:a16="http://schemas.microsoft.com/office/drawing/2014/main" id="{7A37FA2A-96E2-4E25-B19C-BBD6B8783A4A}"/>
                </a:ext>
              </a:extLst>
            </p:cNvPr>
            <p:cNvSpPr>
              <a:spLocks/>
            </p:cNvSpPr>
            <p:nvPr userDrawn="1"/>
          </p:nvSpPr>
          <p:spPr bwMode="auto">
            <a:xfrm>
              <a:off x="5306834" y="3130312"/>
              <a:ext cx="96037" cy="103946"/>
            </a:xfrm>
            <a:custGeom>
              <a:avLst/>
              <a:gdLst>
                <a:gd name="T0" fmla="*/ 63 w 169"/>
                <a:gd name="T1" fmla="*/ 166 h 184"/>
                <a:gd name="T2" fmla="*/ 116 w 169"/>
                <a:gd name="T3" fmla="*/ 165 h 184"/>
                <a:gd name="T4" fmla="*/ 150 w 169"/>
                <a:gd name="T5" fmla="*/ 141 h 184"/>
                <a:gd name="T6" fmla="*/ 169 w 169"/>
                <a:gd name="T7" fmla="*/ 133 h 184"/>
                <a:gd name="T8" fmla="*/ 155 w 169"/>
                <a:gd name="T9" fmla="*/ 183 h 184"/>
                <a:gd name="T10" fmla="*/ 3 w 169"/>
                <a:gd name="T11" fmla="*/ 183 h 184"/>
                <a:gd name="T12" fmla="*/ 12 w 169"/>
                <a:gd name="T13" fmla="*/ 172 h 184"/>
                <a:gd name="T14" fmla="*/ 26 w 169"/>
                <a:gd name="T15" fmla="*/ 154 h 184"/>
                <a:gd name="T16" fmla="*/ 26 w 169"/>
                <a:gd name="T17" fmla="*/ 30 h 184"/>
                <a:gd name="T18" fmla="*/ 13 w 169"/>
                <a:gd name="T19" fmla="*/ 13 h 184"/>
                <a:gd name="T20" fmla="*/ 0 w 169"/>
                <a:gd name="T21" fmla="*/ 8 h 184"/>
                <a:gd name="T22" fmla="*/ 8 w 169"/>
                <a:gd name="T23" fmla="*/ 0 h 184"/>
                <a:gd name="T24" fmla="*/ 83 w 169"/>
                <a:gd name="T25" fmla="*/ 0 h 184"/>
                <a:gd name="T26" fmla="*/ 79 w 169"/>
                <a:gd name="T27" fmla="*/ 12 h 184"/>
                <a:gd name="T28" fmla="*/ 62 w 169"/>
                <a:gd name="T29" fmla="*/ 37 h 184"/>
                <a:gd name="T30" fmla="*/ 62 w 169"/>
                <a:gd name="T31" fmla="*/ 147 h 184"/>
                <a:gd name="T32" fmla="*/ 63 w 169"/>
                <a:gd name="T33" fmla="*/ 16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84">
                  <a:moveTo>
                    <a:pt x="63" y="166"/>
                  </a:moveTo>
                  <a:cubicBezTo>
                    <a:pt x="82" y="166"/>
                    <a:pt x="99" y="166"/>
                    <a:pt x="116" y="165"/>
                  </a:cubicBezTo>
                  <a:cubicBezTo>
                    <a:pt x="132" y="164"/>
                    <a:pt x="143" y="155"/>
                    <a:pt x="150" y="141"/>
                  </a:cubicBezTo>
                  <a:cubicBezTo>
                    <a:pt x="155" y="131"/>
                    <a:pt x="155" y="131"/>
                    <a:pt x="169" y="133"/>
                  </a:cubicBezTo>
                  <a:cubicBezTo>
                    <a:pt x="164" y="149"/>
                    <a:pt x="160" y="165"/>
                    <a:pt x="155" y="183"/>
                  </a:cubicBezTo>
                  <a:cubicBezTo>
                    <a:pt x="104" y="183"/>
                    <a:pt x="54" y="184"/>
                    <a:pt x="3" y="183"/>
                  </a:cubicBezTo>
                  <a:cubicBezTo>
                    <a:pt x="1" y="173"/>
                    <a:pt x="6" y="172"/>
                    <a:pt x="12" y="172"/>
                  </a:cubicBezTo>
                  <a:cubicBezTo>
                    <a:pt x="23" y="171"/>
                    <a:pt x="26" y="164"/>
                    <a:pt x="26" y="154"/>
                  </a:cubicBezTo>
                  <a:cubicBezTo>
                    <a:pt x="26" y="113"/>
                    <a:pt x="26" y="71"/>
                    <a:pt x="26" y="30"/>
                  </a:cubicBezTo>
                  <a:cubicBezTo>
                    <a:pt x="26" y="21"/>
                    <a:pt x="23" y="15"/>
                    <a:pt x="13" y="13"/>
                  </a:cubicBezTo>
                  <a:cubicBezTo>
                    <a:pt x="10" y="12"/>
                    <a:pt x="6" y="10"/>
                    <a:pt x="0" y="8"/>
                  </a:cubicBezTo>
                  <a:cubicBezTo>
                    <a:pt x="4" y="5"/>
                    <a:pt x="6" y="0"/>
                    <a:pt x="8" y="0"/>
                  </a:cubicBezTo>
                  <a:cubicBezTo>
                    <a:pt x="33" y="0"/>
                    <a:pt x="59" y="0"/>
                    <a:pt x="83" y="0"/>
                  </a:cubicBezTo>
                  <a:cubicBezTo>
                    <a:pt x="86" y="7"/>
                    <a:pt x="86" y="10"/>
                    <a:pt x="79" y="12"/>
                  </a:cubicBezTo>
                  <a:cubicBezTo>
                    <a:pt x="62" y="18"/>
                    <a:pt x="62" y="19"/>
                    <a:pt x="62" y="37"/>
                  </a:cubicBezTo>
                  <a:cubicBezTo>
                    <a:pt x="62" y="74"/>
                    <a:pt x="62" y="110"/>
                    <a:pt x="62" y="147"/>
                  </a:cubicBezTo>
                  <a:cubicBezTo>
                    <a:pt x="62" y="152"/>
                    <a:pt x="62" y="157"/>
                    <a:pt x="63"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1">
              <a:extLst>
                <a:ext uri="{FF2B5EF4-FFF2-40B4-BE49-F238E27FC236}">
                  <a16:creationId xmlns:a16="http://schemas.microsoft.com/office/drawing/2014/main" id="{3FA1062A-3AE0-402A-A7AB-006649625531}"/>
                </a:ext>
              </a:extLst>
            </p:cNvPr>
            <p:cNvSpPr>
              <a:spLocks/>
            </p:cNvSpPr>
            <p:nvPr userDrawn="1"/>
          </p:nvSpPr>
          <p:spPr bwMode="auto">
            <a:xfrm>
              <a:off x="5462188" y="3130878"/>
              <a:ext cx="51408" cy="102252"/>
            </a:xfrm>
            <a:custGeom>
              <a:avLst/>
              <a:gdLst>
                <a:gd name="T0" fmla="*/ 89 w 91"/>
                <a:gd name="T1" fmla="*/ 181 h 181"/>
                <a:gd name="T2" fmla="*/ 4 w 91"/>
                <a:gd name="T3" fmla="*/ 181 h 181"/>
                <a:gd name="T4" fmla="*/ 11 w 91"/>
                <a:gd name="T5" fmla="*/ 171 h 181"/>
                <a:gd name="T6" fmla="*/ 28 w 91"/>
                <a:gd name="T7" fmla="*/ 151 h 181"/>
                <a:gd name="T8" fmla="*/ 28 w 91"/>
                <a:gd name="T9" fmla="*/ 31 h 181"/>
                <a:gd name="T10" fmla="*/ 13 w 91"/>
                <a:gd name="T11" fmla="*/ 12 h 181"/>
                <a:gd name="T12" fmla="*/ 4 w 91"/>
                <a:gd name="T13" fmla="*/ 0 h 181"/>
                <a:gd name="T14" fmla="*/ 87 w 91"/>
                <a:gd name="T15" fmla="*/ 0 h 181"/>
                <a:gd name="T16" fmla="*/ 91 w 91"/>
                <a:gd name="T17" fmla="*/ 7 h 181"/>
                <a:gd name="T18" fmla="*/ 62 w 91"/>
                <a:gd name="T19" fmla="*/ 50 h 181"/>
                <a:gd name="T20" fmla="*/ 62 w 91"/>
                <a:gd name="T21" fmla="*/ 134 h 181"/>
                <a:gd name="T22" fmla="*/ 63 w 91"/>
                <a:gd name="T23" fmla="*/ 154 h 181"/>
                <a:gd name="T24" fmla="*/ 79 w 91"/>
                <a:gd name="T25" fmla="*/ 171 h 181"/>
                <a:gd name="T26" fmla="*/ 89 w 91"/>
                <a:gd name="T2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181">
                  <a:moveTo>
                    <a:pt x="89" y="181"/>
                  </a:moveTo>
                  <a:cubicBezTo>
                    <a:pt x="61" y="181"/>
                    <a:pt x="32" y="181"/>
                    <a:pt x="4" y="181"/>
                  </a:cubicBezTo>
                  <a:cubicBezTo>
                    <a:pt x="1" y="174"/>
                    <a:pt x="5" y="172"/>
                    <a:pt x="11" y="171"/>
                  </a:cubicBezTo>
                  <a:cubicBezTo>
                    <a:pt x="27" y="167"/>
                    <a:pt x="28" y="167"/>
                    <a:pt x="28" y="151"/>
                  </a:cubicBezTo>
                  <a:cubicBezTo>
                    <a:pt x="28" y="111"/>
                    <a:pt x="27" y="71"/>
                    <a:pt x="28" y="31"/>
                  </a:cubicBezTo>
                  <a:cubicBezTo>
                    <a:pt x="28" y="20"/>
                    <a:pt x="24" y="13"/>
                    <a:pt x="13" y="12"/>
                  </a:cubicBezTo>
                  <a:cubicBezTo>
                    <a:pt x="7" y="11"/>
                    <a:pt x="0" y="10"/>
                    <a:pt x="4" y="0"/>
                  </a:cubicBezTo>
                  <a:cubicBezTo>
                    <a:pt x="32" y="0"/>
                    <a:pt x="59" y="0"/>
                    <a:pt x="87" y="0"/>
                  </a:cubicBezTo>
                  <a:cubicBezTo>
                    <a:pt x="88" y="0"/>
                    <a:pt x="89" y="4"/>
                    <a:pt x="91" y="7"/>
                  </a:cubicBezTo>
                  <a:cubicBezTo>
                    <a:pt x="62" y="18"/>
                    <a:pt x="62" y="18"/>
                    <a:pt x="62" y="50"/>
                  </a:cubicBezTo>
                  <a:cubicBezTo>
                    <a:pt x="62" y="78"/>
                    <a:pt x="62" y="106"/>
                    <a:pt x="62" y="134"/>
                  </a:cubicBezTo>
                  <a:cubicBezTo>
                    <a:pt x="62" y="141"/>
                    <a:pt x="63" y="147"/>
                    <a:pt x="63" y="154"/>
                  </a:cubicBezTo>
                  <a:cubicBezTo>
                    <a:pt x="63" y="164"/>
                    <a:pt x="68" y="170"/>
                    <a:pt x="79" y="171"/>
                  </a:cubicBezTo>
                  <a:cubicBezTo>
                    <a:pt x="85" y="171"/>
                    <a:pt x="91" y="171"/>
                    <a:pt x="89"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9">
              <a:extLst>
                <a:ext uri="{FF2B5EF4-FFF2-40B4-BE49-F238E27FC236}">
                  <a16:creationId xmlns:a16="http://schemas.microsoft.com/office/drawing/2014/main" id="{2843723B-7661-404B-BE73-A0A187C766E3}"/>
                </a:ext>
              </a:extLst>
            </p:cNvPr>
            <p:cNvSpPr>
              <a:spLocks noEditPoints="1"/>
            </p:cNvSpPr>
            <p:nvPr userDrawn="1"/>
          </p:nvSpPr>
          <p:spPr bwMode="auto">
            <a:xfrm>
              <a:off x="3764022" y="3169857"/>
              <a:ext cx="46889" cy="53103"/>
            </a:xfrm>
            <a:custGeom>
              <a:avLst/>
              <a:gdLst>
                <a:gd name="T0" fmla="*/ 83 w 83"/>
                <a:gd name="T1" fmla="*/ 87 h 94"/>
                <a:gd name="T2" fmla="*/ 57 w 83"/>
                <a:gd name="T3" fmla="*/ 66 h 94"/>
                <a:gd name="T4" fmla="*/ 27 w 83"/>
                <a:gd name="T5" fmla="*/ 64 h 94"/>
                <a:gd name="T6" fmla="*/ 0 w 83"/>
                <a:gd name="T7" fmla="*/ 81 h 94"/>
                <a:gd name="T8" fmla="*/ 32 w 83"/>
                <a:gd name="T9" fmla="*/ 3 h 94"/>
                <a:gd name="T10" fmla="*/ 55 w 83"/>
                <a:gd name="T11" fmla="*/ 13 h 94"/>
                <a:gd name="T12" fmla="*/ 81 w 83"/>
                <a:gd name="T13" fmla="*/ 78 h 94"/>
                <a:gd name="T14" fmla="*/ 83 w 83"/>
                <a:gd name="T15" fmla="*/ 87 h 94"/>
                <a:gd name="T16" fmla="*/ 53 w 83"/>
                <a:gd name="T17" fmla="*/ 48 h 94"/>
                <a:gd name="T18" fmla="*/ 41 w 83"/>
                <a:gd name="T19" fmla="*/ 20 h 94"/>
                <a:gd name="T20" fmla="*/ 31 w 83"/>
                <a:gd name="T21" fmla="*/ 48 h 94"/>
                <a:gd name="T22" fmla="*/ 53 w 83"/>
                <a:gd name="T23"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94">
                  <a:moveTo>
                    <a:pt x="83" y="87"/>
                  </a:moveTo>
                  <a:cubicBezTo>
                    <a:pt x="64" y="94"/>
                    <a:pt x="65" y="77"/>
                    <a:pt x="57" y="66"/>
                  </a:cubicBezTo>
                  <a:cubicBezTo>
                    <a:pt x="48" y="65"/>
                    <a:pt x="37" y="65"/>
                    <a:pt x="27" y="64"/>
                  </a:cubicBezTo>
                  <a:cubicBezTo>
                    <a:pt x="16" y="85"/>
                    <a:pt x="16" y="85"/>
                    <a:pt x="0" y="81"/>
                  </a:cubicBezTo>
                  <a:cubicBezTo>
                    <a:pt x="11" y="54"/>
                    <a:pt x="21" y="28"/>
                    <a:pt x="32" y="3"/>
                  </a:cubicBezTo>
                  <a:cubicBezTo>
                    <a:pt x="50" y="0"/>
                    <a:pt x="50" y="0"/>
                    <a:pt x="55" y="13"/>
                  </a:cubicBezTo>
                  <a:cubicBezTo>
                    <a:pt x="64" y="35"/>
                    <a:pt x="73" y="56"/>
                    <a:pt x="81" y="78"/>
                  </a:cubicBezTo>
                  <a:cubicBezTo>
                    <a:pt x="82" y="81"/>
                    <a:pt x="82" y="84"/>
                    <a:pt x="83" y="87"/>
                  </a:cubicBezTo>
                  <a:close/>
                  <a:moveTo>
                    <a:pt x="53" y="48"/>
                  </a:moveTo>
                  <a:cubicBezTo>
                    <a:pt x="49" y="39"/>
                    <a:pt x="46" y="31"/>
                    <a:pt x="41" y="20"/>
                  </a:cubicBezTo>
                  <a:cubicBezTo>
                    <a:pt x="37" y="32"/>
                    <a:pt x="34" y="39"/>
                    <a:pt x="31" y="48"/>
                  </a:cubicBezTo>
                  <a:cubicBezTo>
                    <a:pt x="40" y="48"/>
                    <a:pt x="45" y="48"/>
                    <a:pt x="5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60">
              <a:extLst>
                <a:ext uri="{FF2B5EF4-FFF2-40B4-BE49-F238E27FC236}">
                  <a16:creationId xmlns:a16="http://schemas.microsoft.com/office/drawing/2014/main" id="{E25EB9D2-B628-438B-A26E-0B7C870C90DD}"/>
                </a:ext>
              </a:extLst>
            </p:cNvPr>
            <p:cNvSpPr>
              <a:spLocks/>
            </p:cNvSpPr>
            <p:nvPr userDrawn="1"/>
          </p:nvSpPr>
          <p:spPr bwMode="auto">
            <a:xfrm>
              <a:off x="3810346" y="3166468"/>
              <a:ext cx="48019" cy="54798"/>
            </a:xfrm>
            <a:custGeom>
              <a:avLst/>
              <a:gdLst>
                <a:gd name="T0" fmla="*/ 84 w 84"/>
                <a:gd name="T1" fmla="*/ 57 h 97"/>
                <a:gd name="T2" fmla="*/ 55 w 84"/>
                <a:gd name="T3" fmla="*/ 93 h 97"/>
                <a:gd name="T4" fmla="*/ 14 w 84"/>
                <a:gd name="T5" fmla="*/ 83 h 97"/>
                <a:gd name="T6" fmla="*/ 10 w 84"/>
                <a:gd name="T7" fmla="*/ 24 h 97"/>
                <a:gd name="T8" fmla="*/ 61 w 84"/>
                <a:gd name="T9" fmla="*/ 6 h 97"/>
                <a:gd name="T10" fmla="*/ 82 w 84"/>
                <a:gd name="T11" fmla="*/ 32 h 97"/>
                <a:gd name="T12" fmla="*/ 63 w 84"/>
                <a:gd name="T13" fmla="*/ 28 h 97"/>
                <a:gd name="T14" fmla="*/ 24 w 84"/>
                <a:gd name="T15" fmla="*/ 35 h 97"/>
                <a:gd name="T16" fmla="*/ 22 w 84"/>
                <a:gd name="T17" fmla="*/ 61 h 97"/>
                <a:gd name="T18" fmla="*/ 40 w 84"/>
                <a:gd name="T19" fmla="*/ 80 h 97"/>
                <a:gd name="T20" fmla="*/ 64 w 84"/>
                <a:gd name="T21" fmla="*/ 66 h 97"/>
                <a:gd name="T22" fmla="*/ 84 w 84"/>
                <a:gd name="T23"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97">
                  <a:moveTo>
                    <a:pt x="84" y="57"/>
                  </a:moveTo>
                  <a:cubicBezTo>
                    <a:pt x="82" y="78"/>
                    <a:pt x="72" y="89"/>
                    <a:pt x="55" y="93"/>
                  </a:cubicBezTo>
                  <a:cubicBezTo>
                    <a:pt x="40" y="97"/>
                    <a:pt x="25" y="94"/>
                    <a:pt x="14" y="83"/>
                  </a:cubicBezTo>
                  <a:cubicBezTo>
                    <a:pt x="2" y="70"/>
                    <a:pt x="0" y="40"/>
                    <a:pt x="10" y="24"/>
                  </a:cubicBezTo>
                  <a:cubicBezTo>
                    <a:pt x="19" y="10"/>
                    <a:pt x="40" y="0"/>
                    <a:pt x="61" y="6"/>
                  </a:cubicBezTo>
                  <a:cubicBezTo>
                    <a:pt x="74" y="10"/>
                    <a:pt x="81" y="18"/>
                    <a:pt x="82" y="32"/>
                  </a:cubicBezTo>
                  <a:cubicBezTo>
                    <a:pt x="74" y="36"/>
                    <a:pt x="69" y="35"/>
                    <a:pt x="63" y="28"/>
                  </a:cubicBezTo>
                  <a:cubicBezTo>
                    <a:pt x="49" y="13"/>
                    <a:pt x="31" y="16"/>
                    <a:pt x="24" y="35"/>
                  </a:cubicBezTo>
                  <a:cubicBezTo>
                    <a:pt x="21" y="43"/>
                    <a:pt x="21" y="52"/>
                    <a:pt x="22" y="61"/>
                  </a:cubicBezTo>
                  <a:cubicBezTo>
                    <a:pt x="24" y="70"/>
                    <a:pt x="29" y="78"/>
                    <a:pt x="40" y="80"/>
                  </a:cubicBezTo>
                  <a:cubicBezTo>
                    <a:pt x="51" y="81"/>
                    <a:pt x="60" y="77"/>
                    <a:pt x="64" y="66"/>
                  </a:cubicBezTo>
                  <a:cubicBezTo>
                    <a:pt x="68" y="56"/>
                    <a:pt x="73" y="55"/>
                    <a:pt x="84"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61">
              <a:extLst>
                <a:ext uri="{FF2B5EF4-FFF2-40B4-BE49-F238E27FC236}">
                  <a16:creationId xmlns:a16="http://schemas.microsoft.com/office/drawing/2014/main" id="{8708A495-9A19-4F11-8E72-FAE17E66B31F}"/>
                </a:ext>
              </a:extLst>
            </p:cNvPr>
            <p:cNvSpPr>
              <a:spLocks/>
            </p:cNvSpPr>
            <p:nvPr userDrawn="1"/>
          </p:nvSpPr>
          <p:spPr bwMode="auto">
            <a:xfrm>
              <a:off x="3549351" y="3015633"/>
              <a:ext cx="33896" cy="63837"/>
            </a:xfrm>
            <a:custGeom>
              <a:avLst/>
              <a:gdLst>
                <a:gd name="T0" fmla="*/ 46 w 60"/>
                <a:gd name="T1" fmla="*/ 68 h 113"/>
                <a:gd name="T2" fmla="*/ 46 w 60"/>
                <a:gd name="T3" fmla="*/ 28 h 113"/>
                <a:gd name="T4" fmla="*/ 60 w 60"/>
                <a:gd name="T5" fmla="*/ 38 h 113"/>
                <a:gd name="T6" fmla="*/ 60 w 60"/>
                <a:gd name="T7" fmla="*/ 112 h 113"/>
                <a:gd name="T8" fmla="*/ 41 w 60"/>
                <a:gd name="T9" fmla="*/ 97 h 113"/>
                <a:gd name="T10" fmla="*/ 17 w 60"/>
                <a:gd name="T11" fmla="*/ 45 h 113"/>
                <a:gd name="T12" fmla="*/ 17 w 60"/>
                <a:gd name="T13" fmla="*/ 88 h 113"/>
                <a:gd name="T14" fmla="*/ 0 w 60"/>
                <a:gd name="T15" fmla="*/ 75 h 113"/>
                <a:gd name="T16" fmla="*/ 0 w 60"/>
                <a:gd name="T17" fmla="*/ 0 h 113"/>
                <a:gd name="T18" fmla="*/ 20 w 60"/>
                <a:gd name="T19" fmla="*/ 15 h 113"/>
                <a:gd name="T20" fmla="*/ 38 w 60"/>
                <a:gd name="T21" fmla="*/ 59 h 113"/>
                <a:gd name="T22" fmla="*/ 43 w 60"/>
                <a:gd name="T23" fmla="*/ 69 h 113"/>
                <a:gd name="T24" fmla="*/ 46 w 60"/>
                <a:gd name="T25"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13">
                  <a:moveTo>
                    <a:pt x="46" y="68"/>
                  </a:moveTo>
                  <a:cubicBezTo>
                    <a:pt x="46" y="55"/>
                    <a:pt x="46" y="41"/>
                    <a:pt x="46" y="28"/>
                  </a:cubicBezTo>
                  <a:cubicBezTo>
                    <a:pt x="57" y="26"/>
                    <a:pt x="60" y="31"/>
                    <a:pt x="60" y="38"/>
                  </a:cubicBezTo>
                  <a:cubicBezTo>
                    <a:pt x="60" y="63"/>
                    <a:pt x="60" y="87"/>
                    <a:pt x="60" y="112"/>
                  </a:cubicBezTo>
                  <a:cubicBezTo>
                    <a:pt x="47" y="113"/>
                    <a:pt x="44" y="105"/>
                    <a:pt x="41" y="97"/>
                  </a:cubicBezTo>
                  <a:cubicBezTo>
                    <a:pt x="34" y="79"/>
                    <a:pt x="27" y="62"/>
                    <a:pt x="17" y="45"/>
                  </a:cubicBezTo>
                  <a:cubicBezTo>
                    <a:pt x="17" y="59"/>
                    <a:pt x="17" y="73"/>
                    <a:pt x="17" y="88"/>
                  </a:cubicBezTo>
                  <a:cubicBezTo>
                    <a:pt x="6" y="86"/>
                    <a:pt x="0" y="84"/>
                    <a:pt x="0" y="75"/>
                  </a:cubicBezTo>
                  <a:cubicBezTo>
                    <a:pt x="0" y="50"/>
                    <a:pt x="0" y="26"/>
                    <a:pt x="0" y="0"/>
                  </a:cubicBezTo>
                  <a:cubicBezTo>
                    <a:pt x="11" y="1"/>
                    <a:pt x="17" y="6"/>
                    <a:pt x="20" y="15"/>
                  </a:cubicBezTo>
                  <a:cubicBezTo>
                    <a:pt x="26" y="30"/>
                    <a:pt x="32" y="45"/>
                    <a:pt x="38" y="59"/>
                  </a:cubicBezTo>
                  <a:cubicBezTo>
                    <a:pt x="39" y="63"/>
                    <a:pt x="42" y="66"/>
                    <a:pt x="43" y="69"/>
                  </a:cubicBezTo>
                  <a:cubicBezTo>
                    <a:pt x="44" y="69"/>
                    <a:pt x="45" y="69"/>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62">
              <a:extLst>
                <a:ext uri="{FF2B5EF4-FFF2-40B4-BE49-F238E27FC236}">
                  <a16:creationId xmlns:a16="http://schemas.microsoft.com/office/drawing/2014/main" id="{1D529F8D-A11B-4580-9567-ECC1FB319455}"/>
                </a:ext>
              </a:extLst>
            </p:cNvPr>
            <p:cNvSpPr>
              <a:spLocks noEditPoints="1"/>
            </p:cNvSpPr>
            <p:nvPr userDrawn="1"/>
          </p:nvSpPr>
          <p:spPr bwMode="auto">
            <a:xfrm>
              <a:off x="3640304" y="3064781"/>
              <a:ext cx="42934" cy="55363"/>
            </a:xfrm>
            <a:custGeom>
              <a:avLst/>
              <a:gdLst>
                <a:gd name="T0" fmla="*/ 33 w 76"/>
                <a:gd name="T1" fmla="*/ 0 h 98"/>
                <a:gd name="T2" fmla="*/ 48 w 76"/>
                <a:gd name="T3" fmla="*/ 13 h 98"/>
                <a:gd name="T4" fmla="*/ 76 w 76"/>
                <a:gd name="T5" fmla="*/ 95 h 98"/>
                <a:gd name="T6" fmla="*/ 73 w 76"/>
                <a:gd name="T7" fmla="*/ 98 h 98"/>
                <a:gd name="T8" fmla="*/ 60 w 76"/>
                <a:gd name="T9" fmla="*/ 90 h 98"/>
                <a:gd name="T10" fmla="*/ 26 w 76"/>
                <a:gd name="T11" fmla="*/ 63 h 98"/>
                <a:gd name="T12" fmla="*/ 16 w 76"/>
                <a:gd name="T13" fmla="*/ 79 h 98"/>
                <a:gd name="T14" fmla="*/ 0 w 76"/>
                <a:gd name="T15" fmla="*/ 74 h 98"/>
                <a:gd name="T16" fmla="*/ 33 w 76"/>
                <a:gd name="T17" fmla="*/ 0 h 98"/>
                <a:gd name="T18" fmla="*/ 41 w 76"/>
                <a:gd name="T19" fmla="*/ 29 h 98"/>
                <a:gd name="T20" fmla="*/ 38 w 76"/>
                <a:gd name="T21" fmla="*/ 29 h 98"/>
                <a:gd name="T22" fmla="*/ 30 w 76"/>
                <a:gd name="T23" fmla="*/ 50 h 98"/>
                <a:gd name="T24" fmla="*/ 48 w 76"/>
                <a:gd name="T25" fmla="*/ 55 h 98"/>
                <a:gd name="T26" fmla="*/ 41 w 76"/>
                <a:gd name="T27"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8">
                  <a:moveTo>
                    <a:pt x="33" y="0"/>
                  </a:moveTo>
                  <a:cubicBezTo>
                    <a:pt x="39" y="5"/>
                    <a:pt x="47" y="8"/>
                    <a:pt x="48" y="13"/>
                  </a:cubicBezTo>
                  <a:cubicBezTo>
                    <a:pt x="58" y="40"/>
                    <a:pt x="67" y="68"/>
                    <a:pt x="76" y="95"/>
                  </a:cubicBezTo>
                  <a:cubicBezTo>
                    <a:pt x="75" y="96"/>
                    <a:pt x="74" y="97"/>
                    <a:pt x="73" y="98"/>
                  </a:cubicBezTo>
                  <a:cubicBezTo>
                    <a:pt x="68" y="96"/>
                    <a:pt x="61" y="94"/>
                    <a:pt x="60" y="90"/>
                  </a:cubicBezTo>
                  <a:cubicBezTo>
                    <a:pt x="57" y="71"/>
                    <a:pt x="42" y="68"/>
                    <a:pt x="26" y="63"/>
                  </a:cubicBezTo>
                  <a:cubicBezTo>
                    <a:pt x="23" y="68"/>
                    <a:pt x="20" y="73"/>
                    <a:pt x="16" y="79"/>
                  </a:cubicBezTo>
                  <a:cubicBezTo>
                    <a:pt x="11" y="78"/>
                    <a:pt x="7" y="76"/>
                    <a:pt x="0" y="74"/>
                  </a:cubicBezTo>
                  <a:cubicBezTo>
                    <a:pt x="11" y="50"/>
                    <a:pt x="21" y="26"/>
                    <a:pt x="33" y="0"/>
                  </a:cubicBezTo>
                  <a:close/>
                  <a:moveTo>
                    <a:pt x="41" y="29"/>
                  </a:moveTo>
                  <a:cubicBezTo>
                    <a:pt x="40" y="29"/>
                    <a:pt x="39" y="29"/>
                    <a:pt x="38" y="29"/>
                  </a:cubicBezTo>
                  <a:cubicBezTo>
                    <a:pt x="35" y="36"/>
                    <a:pt x="33" y="42"/>
                    <a:pt x="30" y="50"/>
                  </a:cubicBezTo>
                  <a:cubicBezTo>
                    <a:pt x="37" y="52"/>
                    <a:pt x="41" y="53"/>
                    <a:pt x="48" y="55"/>
                  </a:cubicBezTo>
                  <a:cubicBezTo>
                    <a:pt x="45" y="45"/>
                    <a:pt x="43" y="37"/>
                    <a:pt x="4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63">
              <a:extLst>
                <a:ext uri="{FF2B5EF4-FFF2-40B4-BE49-F238E27FC236}">
                  <a16:creationId xmlns:a16="http://schemas.microsoft.com/office/drawing/2014/main" id="{26BC6B3B-E14C-4B45-BB90-B9D88C2EBAF5}"/>
                </a:ext>
              </a:extLst>
            </p:cNvPr>
            <p:cNvSpPr>
              <a:spLocks/>
            </p:cNvSpPr>
            <p:nvPr userDrawn="1"/>
          </p:nvSpPr>
          <p:spPr bwMode="auto">
            <a:xfrm>
              <a:off x="3513761" y="2992471"/>
              <a:ext cx="31071" cy="65531"/>
            </a:xfrm>
            <a:custGeom>
              <a:avLst/>
              <a:gdLst>
                <a:gd name="T0" fmla="*/ 49 w 54"/>
                <a:gd name="T1" fmla="*/ 115 h 115"/>
                <a:gd name="T2" fmla="*/ 5 w 54"/>
                <a:gd name="T3" fmla="*/ 85 h 115"/>
                <a:gd name="T4" fmla="*/ 1 w 54"/>
                <a:gd name="T5" fmla="*/ 75 h 115"/>
                <a:gd name="T6" fmla="*/ 0 w 54"/>
                <a:gd name="T7" fmla="*/ 0 h 115"/>
                <a:gd name="T8" fmla="*/ 47 w 54"/>
                <a:gd name="T9" fmla="*/ 30 h 115"/>
                <a:gd name="T10" fmla="*/ 50 w 54"/>
                <a:gd name="T11" fmla="*/ 44 h 115"/>
                <a:gd name="T12" fmla="*/ 16 w 54"/>
                <a:gd name="T13" fmla="*/ 25 h 115"/>
                <a:gd name="T14" fmla="*/ 20 w 54"/>
                <a:gd name="T15" fmla="*/ 44 h 115"/>
                <a:gd name="T16" fmla="*/ 42 w 54"/>
                <a:gd name="T17" fmla="*/ 58 h 115"/>
                <a:gd name="T18" fmla="*/ 45 w 54"/>
                <a:gd name="T19" fmla="*/ 74 h 115"/>
                <a:gd name="T20" fmla="*/ 18 w 54"/>
                <a:gd name="T21" fmla="*/ 59 h 115"/>
                <a:gd name="T22" fmla="*/ 21 w 54"/>
                <a:gd name="T23" fmla="*/ 81 h 115"/>
                <a:gd name="T24" fmla="*/ 45 w 54"/>
                <a:gd name="T25" fmla="*/ 96 h 115"/>
                <a:gd name="T26" fmla="*/ 49 w 54"/>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115">
                  <a:moveTo>
                    <a:pt x="49" y="115"/>
                  </a:moveTo>
                  <a:cubicBezTo>
                    <a:pt x="34" y="105"/>
                    <a:pt x="19" y="96"/>
                    <a:pt x="5" y="85"/>
                  </a:cubicBezTo>
                  <a:cubicBezTo>
                    <a:pt x="2" y="84"/>
                    <a:pt x="1" y="79"/>
                    <a:pt x="1" y="75"/>
                  </a:cubicBezTo>
                  <a:cubicBezTo>
                    <a:pt x="0" y="51"/>
                    <a:pt x="0" y="27"/>
                    <a:pt x="0" y="0"/>
                  </a:cubicBezTo>
                  <a:cubicBezTo>
                    <a:pt x="19" y="9"/>
                    <a:pt x="33" y="19"/>
                    <a:pt x="47" y="30"/>
                  </a:cubicBezTo>
                  <a:cubicBezTo>
                    <a:pt x="49" y="31"/>
                    <a:pt x="49" y="37"/>
                    <a:pt x="50" y="44"/>
                  </a:cubicBezTo>
                  <a:cubicBezTo>
                    <a:pt x="37" y="37"/>
                    <a:pt x="27" y="31"/>
                    <a:pt x="16" y="25"/>
                  </a:cubicBezTo>
                  <a:cubicBezTo>
                    <a:pt x="12" y="33"/>
                    <a:pt x="12" y="39"/>
                    <a:pt x="20" y="44"/>
                  </a:cubicBezTo>
                  <a:cubicBezTo>
                    <a:pt x="27" y="49"/>
                    <a:pt x="34" y="54"/>
                    <a:pt x="42" y="58"/>
                  </a:cubicBezTo>
                  <a:cubicBezTo>
                    <a:pt x="47" y="62"/>
                    <a:pt x="51" y="66"/>
                    <a:pt x="45" y="74"/>
                  </a:cubicBezTo>
                  <a:cubicBezTo>
                    <a:pt x="36" y="69"/>
                    <a:pt x="27" y="64"/>
                    <a:pt x="18" y="59"/>
                  </a:cubicBezTo>
                  <a:cubicBezTo>
                    <a:pt x="12" y="72"/>
                    <a:pt x="12" y="74"/>
                    <a:pt x="21" y="81"/>
                  </a:cubicBezTo>
                  <a:cubicBezTo>
                    <a:pt x="29" y="87"/>
                    <a:pt x="37" y="91"/>
                    <a:pt x="45" y="96"/>
                  </a:cubicBezTo>
                  <a:cubicBezTo>
                    <a:pt x="51" y="100"/>
                    <a:pt x="54" y="105"/>
                    <a:pt x="49"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64">
              <a:extLst>
                <a:ext uri="{FF2B5EF4-FFF2-40B4-BE49-F238E27FC236}">
                  <a16:creationId xmlns:a16="http://schemas.microsoft.com/office/drawing/2014/main" id="{5D587737-5BC2-441F-9F2B-D91264B7E63C}"/>
                </a:ext>
              </a:extLst>
            </p:cNvPr>
            <p:cNvSpPr>
              <a:spLocks/>
            </p:cNvSpPr>
            <p:nvPr userDrawn="1"/>
          </p:nvSpPr>
          <p:spPr bwMode="auto">
            <a:xfrm>
              <a:off x="3431846" y="2934283"/>
              <a:ext cx="26552" cy="58188"/>
            </a:xfrm>
            <a:custGeom>
              <a:avLst/>
              <a:gdLst>
                <a:gd name="T0" fmla="*/ 43 w 47"/>
                <a:gd name="T1" fmla="*/ 48 h 103"/>
                <a:gd name="T2" fmla="*/ 14 w 47"/>
                <a:gd name="T3" fmla="*/ 19 h 103"/>
                <a:gd name="T4" fmla="*/ 17 w 47"/>
                <a:gd name="T5" fmla="*/ 33 h 103"/>
                <a:gd name="T6" fmla="*/ 33 w 47"/>
                <a:gd name="T7" fmla="*/ 51 h 103"/>
                <a:gd name="T8" fmla="*/ 47 w 47"/>
                <a:gd name="T9" fmla="*/ 85 h 103"/>
                <a:gd name="T10" fmla="*/ 27 w 47"/>
                <a:gd name="T11" fmla="*/ 97 h 103"/>
                <a:gd name="T12" fmla="*/ 1 w 47"/>
                <a:gd name="T13" fmla="*/ 48 h 103"/>
                <a:gd name="T14" fmla="*/ 32 w 47"/>
                <a:gd name="T15" fmla="*/ 83 h 103"/>
                <a:gd name="T16" fmla="*/ 29 w 47"/>
                <a:gd name="T17" fmla="*/ 65 h 103"/>
                <a:gd name="T18" fmla="*/ 12 w 47"/>
                <a:gd name="T19" fmla="*/ 46 h 103"/>
                <a:gd name="T20" fmla="*/ 1 w 47"/>
                <a:gd name="T21" fmla="*/ 15 h 103"/>
                <a:gd name="T22" fmla="*/ 19 w 47"/>
                <a:gd name="T23" fmla="*/ 4 h 103"/>
                <a:gd name="T24" fmla="*/ 43 w 47"/>
                <a:gd name="T25" fmla="*/ 4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103">
                  <a:moveTo>
                    <a:pt x="43" y="48"/>
                  </a:moveTo>
                  <a:cubicBezTo>
                    <a:pt x="28" y="44"/>
                    <a:pt x="34" y="20"/>
                    <a:pt x="14" y="19"/>
                  </a:cubicBezTo>
                  <a:cubicBezTo>
                    <a:pt x="15" y="24"/>
                    <a:pt x="15" y="29"/>
                    <a:pt x="17" y="33"/>
                  </a:cubicBezTo>
                  <a:cubicBezTo>
                    <a:pt x="22" y="39"/>
                    <a:pt x="27" y="45"/>
                    <a:pt x="33" y="51"/>
                  </a:cubicBezTo>
                  <a:cubicBezTo>
                    <a:pt x="42" y="60"/>
                    <a:pt x="47" y="71"/>
                    <a:pt x="47" y="85"/>
                  </a:cubicBezTo>
                  <a:cubicBezTo>
                    <a:pt x="46" y="99"/>
                    <a:pt x="40" y="103"/>
                    <a:pt x="27" y="97"/>
                  </a:cubicBezTo>
                  <a:cubicBezTo>
                    <a:pt x="11" y="90"/>
                    <a:pt x="0" y="71"/>
                    <a:pt x="1" y="48"/>
                  </a:cubicBezTo>
                  <a:cubicBezTo>
                    <a:pt x="16" y="57"/>
                    <a:pt x="11" y="82"/>
                    <a:pt x="32" y="83"/>
                  </a:cubicBezTo>
                  <a:cubicBezTo>
                    <a:pt x="37" y="76"/>
                    <a:pt x="34" y="71"/>
                    <a:pt x="29" y="65"/>
                  </a:cubicBezTo>
                  <a:cubicBezTo>
                    <a:pt x="24" y="59"/>
                    <a:pt x="18" y="52"/>
                    <a:pt x="12" y="46"/>
                  </a:cubicBezTo>
                  <a:cubicBezTo>
                    <a:pt x="4" y="37"/>
                    <a:pt x="0" y="27"/>
                    <a:pt x="1" y="15"/>
                  </a:cubicBezTo>
                  <a:cubicBezTo>
                    <a:pt x="3" y="3"/>
                    <a:pt x="8" y="0"/>
                    <a:pt x="19" y="4"/>
                  </a:cubicBezTo>
                  <a:cubicBezTo>
                    <a:pt x="34" y="10"/>
                    <a:pt x="44" y="28"/>
                    <a:pt x="4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65">
              <a:extLst>
                <a:ext uri="{FF2B5EF4-FFF2-40B4-BE49-F238E27FC236}">
                  <a16:creationId xmlns:a16="http://schemas.microsoft.com/office/drawing/2014/main" id="{06292209-3228-41AB-B148-D5A33938215D}"/>
                </a:ext>
              </a:extLst>
            </p:cNvPr>
            <p:cNvSpPr>
              <a:spLocks/>
            </p:cNvSpPr>
            <p:nvPr userDrawn="1"/>
          </p:nvSpPr>
          <p:spPr bwMode="auto">
            <a:xfrm>
              <a:off x="3460658" y="2961400"/>
              <a:ext cx="34461" cy="58188"/>
            </a:xfrm>
            <a:custGeom>
              <a:avLst/>
              <a:gdLst>
                <a:gd name="T0" fmla="*/ 54 w 61"/>
                <a:gd name="T1" fmla="*/ 53 h 102"/>
                <a:gd name="T2" fmla="*/ 44 w 61"/>
                <a:gd name="T3" fmla="*/ 42 h 102"/>
                <a:gd name="T4" fmla="*/ 39 w 61"/>
                <a:gd name="T5" fmla="*/ 29 h 102"/>
                <a:gd name="T6" fmla="*/ 22 w 61"/>
                <a:gd name="T7" fmla="*/ 22 h 102"/>
                <a:gd name="T8" fmla="*/ 15 w 61"/>
                <a:gd name="T9" fmla="*/ 36 h 102"/>
                <a:gd name="T10" fmla="*/ 39 w 61"/>
                <a:gd name="T11" fmla="*/ 84 h 102"/>
                <a:gd name="T12" fmla="*/ 49 w 61"/>
                <a:gd name="T13" fmla="*/ 71 h 102"/>
                <a:gd name="T14" fmla="*/ 56 w 61"/>
                <a:gd name="T15" fmla="*/ 76 h 102"/>
                <a:gd name="T16" fmla="*/ 52 w 61"/>
                <a:gd name="T17" fmla="*/ 96 h 102"/>
                <a:gd name="T18" fmla="*/ 36 w 61"/>
                <a:gd name="T19" fmla="*/ 98 h 102"/>
                <a:gd name="T20" fmla="*/ 14 w 61"/>
                <a:gd name="T21" fmla="*/ 78 h 102"/>
                <a:gd name="T22" fmla="*/ 3 w 61"/>
                <a:gd name="T23" fmla="*/ 21 h 102"/>
                <a:gd name="T24" fmla="*/ 31 w 61"/>
                <a:gd name="T25" fmla="*/ 8 h 102"/>
                <a:gd name="T26" fmla="*/ 59 w 61"/>
                <a:gd name="T27" fmla="*/ 49 h 102"/>
                <a:gd name="T28" fmla="*/ 54 w 61"/>
                <a:gd name="T29" fmla="*/ 5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2">
                  <a:moveTo>
                    <a:pt x="54" y="53"/>
                  </a:moveTo>
                  <a:cubicBezTo>
                    <a:pt x="51" y="49"/>
                    <a:pt x="47" y="46"/>
                    <a:pt x="44" y="42"/>
                  </a:cubicBezTo>
                  <a:cubicBezTo>
                    <a:pt x="42" y="38"/>
                    <a:pt x="42" y="32"/>
                    <a:pt x="39" y="29"/>
                  </a:cubicBezTo>
                  <a:cubicBezTo>
                    <a:pt x="34" y="26"/>
                    <a:pt x="28" y="22"/>
                    <a:pt x="22" y="22"/>
                  </a:cubicBezTo>
                  <a:cubicBezTo>
                    <a:pt x="19" y="22"/>
                    <a:pt x="15" y="31"/>
                    <a:pt x="15" y="36"/>
                  </a:cubicBezTo>
                  <a:cubicBezTo>
                    <a:pt x="12" y="58"/>
                    <a:pt x="21" y="75"/>
                    <a:pt x="39" y="84"/>
                  </a:cubicBezTo>
                  <a:cubicBezTo>
                    <a:pt x="42" y="80"/>
                    <a:pt x="46" y="76"/>
                    <a:pt x="49" y="71"/>
                  </a:cubicBezTo>
                  <a:cubicBezTo>
                    <a:pt x="52" y="73"/>
                    <a:pt x="54" y="74"/>
                    <a:pt x="56" y="76"/>
                  </a:cubicBezTo>
                  <a:cubicBezTo>
                    <a:pt x="61" y="84"/>
                    <a:pt x="57" y="90"/>
                    <a:pt x="52" y="96"/>
                  </a:cubicBezTo>
                  <a:cubicBezTo>
                    <a:pt x="48" y="101"/>
                    <a:pt x="41" y="102"/>
                    <a:pt x="36" y="98"/>
                  </a:cubicBezTo>
                  <a:cubicBezTo>
                    <a:pt x="28" y="92"/>
                    <a:pt x="20" y="86"/>
                    <a:pt x="14" y="78"/>
                  </a:cubicBezTo>
                  <a:cubicBezTo>
                    <a:pt x="2" y="61"/>
                    <a:pt x="0" y="41"/>
                    <a:pt x="3" y="21"/>
                  </a:cubicBezTo>
                  <a:cubicBezTo>
                    <a:pt x="6" y="5"/>
                    <a:pt x="18" y="0"/>
                    <a:pt x="31" y="8"/>
                  </a:cubicBezTo>
                  <a:cubicBezTo>
                    <a:pt x="48" y="17"/>
                    <a:pt x="54" y="32"/>
                    <a:pt x="59" y="49"/>
                  </a:cubicBezTo>
                  <a:cubicBezTo>
                    <a:pt x="57" y="50"/>
                    <a:pt x="56" y="51"/>
                    <a:pt x="5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66">
              <a:extLst>
                <a:ext uri="{FF2B5EF4-FFF2-40B4-BE49-F238E27FC236}">
                  <a16:creationId xmlns:a16="http://schemas.microsoft.com/office/drawing/2014/main" id="{353E3B42-995F-4436-8979-8833C499A6E8}"/>
                </a:ext>
              </a:extLst>
            </p:cNvPr>
            <p:cNvSpPr>
              <a:spLocks/>
            </p:cNvSpPr>
            <p:nvPr userDrawn="1"/>
          </p:nvSpPr>
          <p:spPr bwMode="auto">
            <a:xfrm>
              <a:off x="3587201" y="3037100"/>
              <a:ext cx="37285" cy="54798"/>
            </a:xfrm>
            <a:custGeom>
              <a:avLst/>
              <a:gdLst>
                <a:gd name="T0" fmla="*/ 41 w 66"/>
                <a:gd name="T1" fmla="*/ 35 h 97"/>
                <a:gd name="T2" fmla="*/ 41 w 66"/>
                <a:gd name="T3" fmla="*/ 97 h 97"/>
                <a:gd name="T4" fmla="*/ 25 w 66"/>
                <a:gd name="T5" fmla="*/ 81 h 97"/>
                <a:gd name="T6" fmla="*/ 25 w 66"/>
                <a:gd name="T7" fmla="*/ 26 h 97"/>
                <a:gd name="T8" fmla="*/ 7 w 66"/>
                <a:gd name="T9" fmla="*/ 0 h 97"/>
                <a:gd name="T10" fmla="*/ 60 w 66"/>
                <a:gd name="T11" fmla="*/ 25 h 97"/>
                <a:gd name="T12" fmla="*/ 66 w 66"/>
                <a:gd name="T13" fmla="*/ 40 h 97"/>
                <a:gd name="T14" fmla="*/ 41 w 66"/>
                <a:gd name="T15" fmla="*/ 3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7">
                  <a:moveTo>
                    <a:pt x="41" y="35"/>
                  </a:moveTo>
                  <a:cubicBezTo>
                    <a:pt x="41" y="56"/>
                    <a:pt x="41" y="77"/>
                    <a:pt x="41" y="97"/>
                  </a:cubicBezTo>
                  <a:cubicBezTo>
                    <a:pt x="28" y="97"/>
                    <a:pt x="24" y="91"/>
                    <a:pt x="25" y="81"/>
                  </a:cubicBezTo>
                  <a:cubicBezTo>
                    <a:pt x="25" y="62"/>
                    <a:pt x="25" y="43"/>
                    <a:pt x="25" y="26"/>
                  </a:cubicBezTo>
                  <a:cubicBezTo>
                    <a:pt x="18" y="16"/>
                    <a:pt x="0" y="19"/>
                    <a:pt x="7" y="0"/>
                  </a:cubicBezTo>
                  <a:cubicBezTo>
                    <a:pt x="25" y="8"/>
                    <a:pt x="43" y="16"/>
                    <a:pt x="60" y="25"/>
                  </a:cubicBezTo>
                  <a:cubicBezTo>
                    <a:pt x="63" y="27"/>
                    <a:pt x="64" y="33"/>
                    <a:pt x="66" y="40"/>
                  </a:cubicBezTo>
                  <a:cubicBezTo>
                    <a:pt x="56" y="38"/>
                    <a:pt x="49" y="36"/>
                    <a:pt x="4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67">
              <a:extLst>
                <a:ext uri="{FF2B5EF4-FFF2-40B4-BE49-F238E27FC236}">
                  <a16:creationId xmlns:a16="http://schemas.microsoft.com/office/drawing/2014/main" id="{7BF4737F-6889-41B3-B7D2-A620FE3358DA}"/>
                </a:ext>
              </a:extLst>
            </p:cNvPr>
            <p:cNvSpPr>
              <a:spLocks/>
            </p:cNvSpPr>
            <p:nvPr userDrawn="1"/>
          </p:nvSpPr>
          <p:spPr bwMode="auto">
            <a:xfrm>
              <a:off x="3499073" y="2984562"/>
              <a:ext cx="9039" cy="48584"/>
            </a:xfrm>
            <a:custGeom>
              <a:avLst/>
              <a:gdLst>
                <a:gd name="T0" fmla="*/ 16 w 16"/>
                <a:gd name="T1" fmla="*/ 85 h 85"/>
                <a:gd name="T2" fmla="*/ 0 w 16"/>
                <a:gd name="T3" fmla="*/ 70 h 85"/>
                <a:gd name="T4" fmla="*/ 0 w 16"/>
                <a:gd name="T5" fmla="*/ 0 h 85"/>
                <a:gd name="T6" fmla="*/ 16 w 16"/>
                <a:gd name="T7" fmla="*/ 13 h 85"/>
                <a:gd name="T8" fmla="*/ 16 w 16"/>
                <a:gd name="T9" fmla="*/ 85 h 85"/>
              </a:gdLst>
              <a:ahLst/>
              <a:cxnLst>
                <a:cxn ang="0">
                  <a:pos x="T0" y="T1"/>
                </a:cxn>
                <a:cxn ang="0">
                  <a:pos x="T2" y="T3"/>
                </a:cxn>
                <a:cxn ang="0">
                  <a:pos x="T4" y="T5"/>
                </a:cxn>
                <a:cxn ang="0">
                  <a:pos x="T6" y="T7"/>
                </a:cxn>
                <a:cxn ang="0">
                  <a:pos x="T8" y="T9"/>
                </a:cxn>
              </a:cxnLst>
              <a:rect l="0" t="0" r="r" b="b"/>
              <a:pathLst>
                <a:path w="16" h="85">
                  <a:moveTo>
                    <a:pt x="16" y="85"/>
                  </a:moveTo>
                  <a:cubicBezTo>
                    <a:pt x="5" y="84"/>
                    <a:pt x="0" y="80"/>
                    <a:pt x="0" y="70"/>
                  </a:cubicBezTo>
                  <a:cubicBezTo>
                    <a:pt x="0" y="47"/>
                    <a:pt x="0" y="24"/>
                    <a:pt x="0" y="0"/>
                  </a:cubicBezTo>
                  <a:cubicBezTo>
                    <a:pt x="10" y="0"/>
                    <a:pt x="16" y="4"/>
                    <a:pt x="16" y="13"/>
                  </a:cubicBezTo>
                  <a:cubicBezTo>
                    <a:pt x="16" y="37"/>
                    <a:pt x="16" y="61"/>
                    <a:pt x="16"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68">
              <a:extLst>
                <a:ext uri="{FF2B5EF4-FFF2-40B4-BE49-F238E27FC236}">
                  <a16:creationId xmlns:a16="http://schemas.microsoft.com/office/drawing/2014/main" id="{B7A489EA-CB18-4F42-BCD2-E5108E3A6819}"/>
                </a:ext>
              </a:extLst>
            </p:cNvPr>
            <p:cNvSpPr>
              <a:spLocks/>
            </p:cNvSpPr>
            <p:nvPr userDrawn="1"/>
          </p:nvSpPr>
          <p:spPr bwMode="auto">
            <a:xfrm>
              <a:off x="3629570" y="3055742"/>
              <a:ext cx="9604" cy="48584"/>
            </a:xfrm>
            <a:custGeom>
              <a:avLst/>
              <a:gdLst>
                <a:gd name="T0" fmla="*/ 0 w 17"/>
                <a:gd name="T1" fmla="*/ 0 h 86"/>
                <a:gd name="T2" fmla="*/ 16 w 17"/>
                <a:gd name="T3" fmla="*/ 14 h 86"/>
                <a:gd name="T4" fmla="*/ 16 w 17"/>
                <a:gd name="T5" fmla="*/ 85 h 86"/>
                <a:gd name="T6" fmla="*/ 0 w 17"/>
                <a:gd name="T7" fmla="*/ 73 h 86"/>
                <a:gd name="T8" fmla="*/ 0 w 17"/>
                <a:gd name="T9" fmla="*/ 0 h 86"/>
              </a:gdLst>
              <a:ahLst/>
              <a:cxnLst>
                <a:cxn ang="0">
                  <a:pos x="T0" y="T1"/>
                </a:cxn>
                <a:cxn ang="0">
                  <a:pos x="T2" y="T3"/>
                </a:cxn>
                <a:cxn ang="0">
                  <a:pos x="T4" y="T5"/>
                </a:cxn>
                <a:cxn ang="0">
                  <a:pos x="T6" y="T7"/>
                </a:cxn>
                <a:cxn ang="0">
                  <a:pos x="T8" y="T9"/>
                </a:cxn>
              </a:cxnLst>
              <a:rect l="0" t="0" r="r" b="b"/>
              <a:pathLst>
                <a:path w="17" h="86">
                  <a:moveTo>
                    <a:pt x="0" y="0"/>
                  </a:moveTo>
                  <a:cubicBezTo>
                    <a:pt x="12" y="1"/>
                    <a:pt x="17" y="5"/>
                    <a:pt x="16" y="14"/>
                  </a:cubicBezTo>
                  <a:cubicBezTo>
                    <a:pt x="16" y="38"/>
                    <a:pt x="16" y="61"/>
                    <a:pt x="16" y="85"/>
                  </a:cubicBezTo>
                  <a:cubicBezTo>
                    <a:pt x="6" y="86"/>
                    <a:pt x="0" y="84"/>
                    <a:pt x="0" y="73"/>
                  </a:cubicBezTo>
                  <a:cubicBezTo>
                    <a:pt x="0" y="49"/>
                    <a:pt x="0" y="2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69">
              <a:extLst>
                <a:ext uri="{FF2B5EF4-FFF2-40B4-BE49-F238E27FC236}">
                  <a16:creationId xmlns:a16="http://schemas.microsoft.com/office/drawing/2014/main" id="{81855479-996B-434C-B455-7D2D5EA10E24}"/>
                </a:ext>
              </a:extLst>
            </p:cNvPr>
            <p:cNvSpPr>
              <a:spLocks noEditPoints="1"/>
            </p:cNvSpPr>
            <p:nvPr userDrawn="1"/>
          </p:nvSpPr>
          <p:spPr bwMode="auto">
            <a:xfrm>
              <a:off x="4035752" y="3016763"/>
              <a:ext cx="38415" cy="62142"/>
            </a:xfrm>
            <a:custGeom>
              <a:avLst/>
              <a:gdLst>
                <a:gd name="T0" fmla="*/ 0 w 68"/>
                <a:gd name="T1" fmla="*/ 110 h 110"/>
                <a:gd name="T2" fmla="*/ 0 w 68"/>
                <a:gd name="T3" fmla="*/ 36 h 110"/>
                <a:gd name="T4" fmla="*/ 6 w 68"/>
                <a:gd name="T5" fmla="*/ 24 h 110"/>
                <a:gd name="T6" fmla="*/ 41 w 68"/>
                <a:gd name="T7" fmla="*/ 6 h 110"/>
                <a:gd name="T8" fmla="*/ 59 w 68"/>
                <a:gd name="T9" fmla="*/ 19 h 110"/>
                <a:gd name="T10" fmla="*/ 62 w 68"/>
                <a:gd name="T11" fmla="*/ 48 h 110"/>
                <a:gd name="T12" fmla="*/ 53 w 68"/>
                <a:gd name="T13" fmla="*/ 79 h 110"/>
                <a:gd name="T14" fmla="*/ 0 w 68"/>
                <a:gd name="T15" fmla="*/ 110 h 110"/>
                <a:gd name="T16" fmla="*/ 18 w 68"/>
                <a:gd name="T17" fmla="*/ 86 h 110"/>
                <a:gd name="T18" fmla="*/ 45 w 68"/>
                <a:gd name="T19" fmla="*/ 54 h 110"/>
                <a:gd name="T20" fmla="*/ 18 w 68"/>
                <a:gd name="T21" fmla="*/ 86 h 110"/>
                <a:gd name="T22" fmla="*/ 18 w 68"/>
                <a:gd name="T23" fmla="*/ 51 h 110"/>
                <a:gd name="T24" fmla="*/ 45 w 68"/>
                <a:gd name="T25" fmla="*/ 23 h 110"/>
                <a:gd name="T26" fmla="*/ 18 w 68"/>
                <a:gd name="T27"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10">
                  <a:moveTo>
                    <a:pt x="0" y="110"/>
                  </a:moveTo>
                  <a:cubicBezTo>
                    <a:pt x="0" y="83"/>
                    <a:pt x="0" y="60"/>
                    <a:pt x="0" y="36"/>
                  </a:cubicBezTo>
                  <a:cubicBezTo>
                    <a:pt x="0" y="32"/>
                    <a:pt x="3" y="26"/>
                    <a:pt x="6" y="24"/>
                  </a:cubicBezTo>
                  <a:cubicBezTo>
                    <a:pt x="17" y="18"/>
                    <a:pt x="29" y="11"/>
                    <a:pt x="41" y="6"/>
                  </a:cubicBezTo>
                  <a:cubicBezTo>
                    <a:pt x="54" y="0"/>
                    <a:pt x="61" y="5"/>
                    <a:pt x="59" y="19"/>
                  </a:cubicBezTo>
                  <a:cubicBezTo>
                    <a:pt x="58" y="29"/>
                    <a:pt x="57" y="38"/>
                    <a:pt x="62" y="48"/>
                  </a:cubicBezTo>
                  <a:cubicBezTo>
                    <a:pt x="68" y="58"/>
                    <a:pt x="62" y="70"/>
                    <a:pt x="53" y="79"/>
                  </a:cubicBezTo>
                  <a:cubicBezTo>
                    <a:pt x="39" y="93"/>
                    <a:pt x="22" y="102"/>
                    <a:pt x="0" y="110"/>
                  </a:cubicBezTo>
                  <a:close/>
                  <a:moveTo>
                    <a:pt x="18" y="86"/>
                  </a:moveTo>
                  <a:cubicBezTo>
                    <a:pt x="47" y="74"/>
                    <a:pt x="48" y="73"/>
                    <a:pt x="45" y="54"/>
                  </a:cubicBezTo>
                  <a:cubicBezTo>
                    <a:pt x="18" y="61"/>
                    <a:pt x="14" y="65"/>
                    <a:pt x="18" y="86"/>
                  </a:cubicBezTo>
                  <a:close/>
                  <a:moveTo>
                    <a:pt x="18" y="51"/>
                  </a:moveTo>
                  <a:cubicBezTo>
                    <a:pt x="30" y="45"/>
                    <a:pt x="45" y="41"/>
                    <a:pt x="45" y="23"/>
                  </a:cubicBezTo>
                  <a:cubicBezTo>
                    <a:pt x="22" y="25"/>
                    <a:pt x="15" y="32"/>
                    <a:pt x="18"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70">
              <a:extLst>
                <a:ext uri="{FF2B5EF4-FFF2-40B4-BE49-F238E27FC236}">
                  <a16:creationId xmlns:a16="http://schemas.microsoft.com/office/drawing/2014/main" id="{58B88C44-6281-4E7C-9D73-5A6BC3499C48}"/>
                </a:ext>
              </a:extLst>
            </p:cNvPr>
            <p:cNvSpPr>
              <a:spLocks noEditPoints="1"/>
            </p:cNvSpPr>
            <p:nvPr userDrawn="1"/>
          </p:nvSpPr>
          <p:spPr bwMode="auto">
            <a:xfrm>
              <a:off x="4114841" y="2965354"/>
              <a:ext cx="35025" cy="63272"/>
            </a:xfrm>
            <a:custGeom>
              <a:avLst/>
              <a:gdLst>
                <a:gd name="T0" fmla="*/ 56 w 61"/>
                <a:gd name="T1" fmla="*/ 0 h 111"/>
                <a:gd name="T2" fmla="*/ 58 w 61"/>
                <a:gd name="T3" fmla="*/ 9 h 111"/>
                <a:gd name="T4" fmla="*/ 54 w 61"/>
                <a:gd name="T5" fmla="*/ 37 h 111"/>
                <a:gd name="T6" fmla="*/ 59 w 61"/>
                <a:gd name="T7" fmla="*/ 64 h 111"/>
                <a:gd name="T8" fmla="*/ 46 w 61"/>
                <a:gd name="T9" fmla="*/ 80 h 111"/>
                <a:gd name="T10" fmla="*/ 42 w 61"/>
                <a:gd name="T11" fmla="*/ 57 h 111"/>
                <a:gd name="T12" fmla="*/ 16 w 61"/>
                <a:gd name="T13" fmla="*/ 87 h 111"/>
                <a:gd name="T14" fmla="*/ 0 w 61"/>
                <a:gd name="T15" fmla="*/ 111 h 111"/>
                <a:gd name="T16" fmla="*/ 0 w 61"/>
                <a:gd name="T17" fmla="*/ 40 h 111"/>
                <a:gd name="T18" fmla="*/ 0 w 61"/>
                <a:gd name="T19" fmla="*/ 36 h 111"/>
                <a:gd name="T20" fmla="*/ 36 w 61"/>
                <a:gd name="T21" fmla="*/ 7 h 111"/>
                <a:gd name="T22" fmla="*/ 56 w 61"/>
                <a:gd name="T23" fmla="*/ 0 h 111"/>
                <a:gd name="T24" fmla="*/ 16 w 61"/>
                <a:gd name="T25" fmla="*/ 59 h 111"/>
                <a:gd name="T26" fmla="*/ 42 w 61"/>
                <a:gd name="T27" fmla="*/ 20 h 111"/>
                <a:gd name="T28" fmla="*/ 16 w 61"/>
                <a:gd name="T29"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11">
                  <a:moveTo>
                    <a:pt x="56" y="0"/>
                  </a:moveTo>
                  <a:cubicBezTo>
                    <a:pt x="57" y="6"/>
                    <a:pt x="58" y="7"/>
                    <a:pt x="58" y="9"/>
                  </a:cubicBezTo>
                  <a:cubicBezTo>
                    <a:pt x="57" y="18"/>
                    <a:pt x="54" y="28"/>
                    <a:pt x="54" y="37"/>
                  </a:cubicBezTo>
                  <a:cubicBezTo>
                    <a:pt x="54" y="46"/>
                    <a:pt x="58" y="55"/>
                    <a:pt x="59" y="64"/>
                  </a:cubicBezTo>
                  <a:cubicBezTo>
                    <a:pt x="61" y="74"/>
                    <a:pt x="53" y="74"/>
                    <a:pt x="46" y="80"/>
                  </a:cubicBezTo>
                  <a:cubicBezTo>
                    <a:pt x="45" y="71"/>
                    <a:pt x="43" y="64"/>
                    <a:pt x="42" y="57"/>
                  </a:cubicBezTo>
                  <a:cubicBezTo>
                    <a:pt x="22" y="62"/>
                    <a:pt x="16" y="68"/>
                    <a:pt x="16" y="87"/>
                  </a:cubicBezTo>
                  <a:cubicBezTo>
                    <a:pt x="15" y="97"/>
                    <a:pt x="18" y="109"/>
                    <a:pt x="0" y="111"/>
                  </a:cubicBezTo>
                  <a:cubicBezTo>
                    <a:pt x="0" y="87"/>
                    <a:pt x="0" y="63"/>
                    <a:pt x="0" y="40"/>
                  </a:cubicBezTo>
                  <a:cubicBezTo>
                    <a:pt x="0" y="38"/>
                    <a:pt x="0" y="36"/>
                    <a:pt x="0" y="36"/>
                  </a:cubicBezTo>
                  <a:cubicBezTo>
                    <a:pt x="12" y="26"/>
                    <a:pt x="23" y="16"/>
                    <a:pt x="36" y="7"/>
                  </a:cubicBezTo>
                  <a:cubicBezTo>
                    <a:pt x="41" y="3"/>
                    <a:pt x="48" y="3"/>
                    <a:pt x="56" y="0"/>
                  </a:cubicBezTo>
                  <a:close/>
                  <a:moveTo>
                    <a:pt x="16" y="59"/>
                  </a:moveTo>
                  <a:cubicBezTo>
                    <a:pt x="29" y="47"/>
                    <a:pt x="46" y="42"/>
                    <a:pt x="42" y="20"/>
                  </a:cubicBezTo>
                  <a:cubicBezTo>
                    <a:pt x="28" y="29"/>
                    <a:pt x="10" y="33"/>
                    <a:pt x="1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71">
              <a:extLst>
                <a:ext uri="{FF2B5EF4-FFF2-40B4-BE49-F238E27FC236}">
                  <a16:creationId xmlns:a16="http://schemas.microsoft.com/office/drawing/2014/main" id="{B1A8DF5F-8E02-41D9-BC7B-7967C0DEDCB6}"/>
                </a:ext>
              </a:extLst>
            </p:cNvPr>
            <p:cNvSpPr>
              <a:spLocks noEditPoints="1"/>
            </p:cNvSpPr>
            <p:nvPr userDrawn="1"/>
          </p:nvSpPr>
          <p:spPr bwMode="auto">
            <a:xfrm>
              <a:off x="3988298" y="3045009"/>
              <a:ext cx="43499" cy="57058"/>
            </a:xfrm>
            <a:custGeom>
              <a:avLst/>
              <a:gdLst>
                <a:gd name="T0" fmla="*/ 77 w 77"/>
                <a:gd name="T1" fmla="*/ 67 h 101"/>
                <a:gd name="T2" fmla="*/ 62 w 77"/>
                <a:gd name="T3" fmla="*/ 74 h 101"/>
                <a:gd name="T4" fmla="*/ 52 w 77"/>
                <a:gd name="T5" fmla="*/ 58 h 101"/>
                <a:gd name="T6" fmla="*/ 33 w 77"/>
                <a:gd name="T7" fmla="*/ 66 h 101"/>
                <a:gd name="T8" fmla="*/ 19 w 77"/>
                <a:gd name="T9" fmla="*/ 83 h 101"/>
                <a:gd name="T10" fmla="*/ 0 w 77"/>
                <a:gd name="T11" fmla="*/ 101 h 101"/>
                <a:gd name="T12" fmla="*/ 2 w 77"/>
                <a:gd name="T13" fmla="*/ 88 h 101"/>
                <a:gd name="T14" fmla="*/ 22 w 77"/>
                <a:gd name="T15" fmla="*/ 17 h 101"/>
                <a:gd name="T16" fmla="*/ 41 w 77"/>
                <a:gd name="T17" fmla="*/ 0 h 101"/>
                <a:gd name="T18" fmla="*/ 77 w 77"/>
                <a:gd name="T19" fmla="*/ 67 h 101"/>
                <a:gd name="T20" fmla="*/ 36 w 77"/>
                <a:gd name="T21" fmla="*/ 23 h 101"/>
                <a:gd name="T22" fmla="*/ 31 w 77"/>
                <a:gd name="T23" fmla="*/ 39 h 101"/>
                <a:gd name="T24" fmla="*/ 27 w 77"/>
                <a:gd name="T25" fmla="*/ 54 h 101"/>
                <a:gd name="T26" fmla="*/ 47 w 77"/>
                <a:gd name="T27" fmla="*/ 45 h 101"/>
                <a:gd name="T28" fmla="*/ 36 w 77"/>
                <a:gd name="T2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101">
                  <a:moveTo>
                    <a:pt x="77" y="67"/>
                  </a:moveTo>
                  <a:cubicBezTo>
                    <a:pt x="71" y="70"/>
                    <a:pt x="67" y="72"/>
                    <a:pt x="62" y="74"/>
                  </a:cubicBezTo>
                  <a:cubicBezTo>
                    <a:pt x="58" y="69"/>
                    <a:pt x="55" y="64"/>
                    <a:pt x="52" y="58"/>
                  </a:cubicBezTo>
                  <a:cubicBezTo>
                    <a:pt x="45" y="61"/>
                    <a:pt x="39" y="63"/>
                    <a:pt x="33" y="66"/>
                  </a:cubicBezTo>
                  <a:cubicBezTo>
                    <a:pt x="25" y="69"/>
                    <a:pt x="20" y="73"/>
                    <a:pt x="19" y="83"/>
                  </a:cubicBezTo>
                  <a:cubicBezTo>
                    <a:pt x="17" y="93"/>
                    <a:pt x="12" y="100"/>
                    <a:pt x="0" y="101"/>
                  </a:cubicBezTo>
                  <a:cubicBezTo>
                    <a:pt x="0" y="97"/>
                    <a:pt x="1" y="92"/>
                    <a:pt x="2" y="88"/>
                  </a:cubicBezTo>
                  <a:cubicBezTo>
                    <a:pt x="9" y="65"/>
                    <a:pt x="16" y="41"/>
                    <a:pt x="22" y="17"/>
                  </a:cubicBezTo>
                  <a:cubicBezTo>
                    <a:pt x="24" y="8"/>
                    <a:pt x="28" y="2"/>
                    <a:pt x="41" y="0"/>
                  </a:cubicBezTo>
                  <a:cubicBezTo>
                    <a:pt x="52" y="21"/>
                    <a:pt x="64" y="43"/>
                    <a:pt x="77" y="67"/>
                  </a:cubicBezTo>
                  <a:close/>
                  <a:moveTo>
                    <a:pt x="36" y="23"/>
                  </a:moveTo>
                  <a:cubicBezTo>
                    <a:pt x="33" y="31"/>
                    <a:pt x="32" y="35"/>
                    <a:pt x="31" y="39"/>
                  </a:cubicBezTo>
                  <a:cubicBezTo>
                    <a:pt x="30" y="43"/>
                    <a:pt x="29" y="47"/>
                    <a:pt x="27" y="54"/>
                  </a:cubicBezTo>
                  <a:cubicBezTo>
                    <a:pt x="35" y="50"/>
                    <a:pt x="41" y="48"/>
                    <a:pt x="47" y="45"/>
                  </a:cubicBezTo>
                  <a:cubicBezTo>
                    <a:pt x="43" y="38"/>
                    <a:pt x="40" y="32"/>
                    <a:pt x="3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72">
              <a:extLst>
                <a:ext uri="{FF2B5EF4-FFF2-40B4-BE49-F238E27FC236}">
                  <a16:creationId xmlns:a16="http://schemas.microsoft.com/office/drawing/2014/main" id="{6313E607-93A1-4C2D-ADEF-66DF6DDDF487}"/>
                </a:ext>
              </a:extLst>
            </p:cNvPr>
            <p:cNvSpPr>
              <a:spLocks noEditPoints="1"/>
            </p:cNvSpPr>
            <p:nvPr userDrawn="1"/>
          </p:nvSpPr>
          <p:spPr bwMode="auto">
            <a:xfrm>
              <a:off x="4071907" y="2993036"/>
              <a:ext cx="40110" cy="60447"/>
            </a:xfrm>
            <a:custGeom>
              <a:avLst/>
              <a:gdLst>
                <a:gd name="T0" fmla="*/ 71 w 71"/>
                <a:gd name="T1" fmla="*/ 35 h 106"/>
                <a:gd name="T2" fmla="*/ 41 w 71"/>
                <a:gd name="T3" fmla="*/ 93 h 106"/>
                <a:gd name="T4" fmla="*/ 4 w 71"/>
                <a:gd name="T5" fmla="*/ 77 h 106"/>
                <a:gd name="T6" fmla="*/ 38 w 71"/>
                <a:gd name="T7" fmla="*/ 9 h 106"/>
                <a:gd name="T8" fmla="*/ 69 w 71"/>
                <a:gd name="T9" fmla="*/ 23 h 106"/>
                <a:gd name="T10" fmla="*/ 71 w 71"/>
                <a:gd name="T11" fmla="*/ 35 h 106"/>
                <a:gd name="T12" fmla="*/ 45 w 71"/>
                <a:gd name="T13" fmla="*/ 21 h 106"/>
                <a:gd name="T14" fmla="*/ 19 w 71"/>
                <a:gd name="T15" fmla="*/ 55 h 106"/>
                <a:gd name="T16" fmla="*/ 29 w 71"/>
                <a:gd name="T17" fmla="*/ 84 h 106"/>
                <a:gd name="T18" fmla="*/ 45 w 71"/>
                <a:gd name="T19"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106">
                  <a:moveTo>
                    <a:pt x="71" y="35"/>
                  </a:moveTo>
                  <a:cubicBezTo>
                    <a:pt x="68" y="58"/>
                    <a:pt x="60" y="78"/>
                    <a:pt x="41" y="93"/>
                  </a:cubicBezTo>
                  <a:cubicBezTo>
                    <a:pt x="22" y="106"/>
                    <a:pt x="7" y="100"/>
                    <a:pt x="4" y="77"/>
                  </a:cubicBezTo>
                  <a:cubicBezTo>
                    <a:pt x="0" y="55"/>
                    <a:pt x="18" y="21"/>
                    <a:pt x="38" y="9"/>
                  </a:cubicBezTo>
                  <a:cubicBezTo>
                    <a:pt x="53" y="0"/>
                    <a:pt x="64" y="5"/>
                    <a:pt x="69" y="23"/>
                  </a:cubicBezTo>
                  <a:cubicBezTo>
                    <a:pt x="70" y="26"/>
                    <a:pt x="70" y="30"/>
                    <a:pt x="71" y="35"/>
                  </a:cubicBezTo>
                  <a:close/>
                  <a:moveTo>
                    <a:pt x="45" y="21"/>
                  </a:moveTo>
                  <a:cubicBezTo>
                    <a:pt x="30" y="27"/>
                    <a:pt x="20" y="38"/>
                    <a:pt x="19" y="55"/>
                  </a:cubicBezTo>
                  <a:cubicBezTo>
                    <a:pt x="18" y="65"/>
                    <a:pt x="16" y="77"/>
                    <a:pt x="29" y="84"/>
                  </a:cubicBezTo>
                  <a:cubicBezTo>
                    <a:pt x="57" y="70"/>
                    <a:pt x="64" y="41"/>
                    <a:pt x="4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73">
              <a:extLst>
                <a:ext uri="{FF2B5EF4-FFF2-40B4-BE49-F238E27FC236}">
                  <a16:creationId xmlns:a16="http://schemas.microsoft.com/office/drawing/2014/main" id="{9933C35C-C029-4B4A-B3FE-D11F3B22052C}"/>
                </a:ext>
              </a:extLst>
            </p:cNvPr>
            <p:cNvSpPr>
              <a:spLocks/>
            </p:cNvSpPr>
            <p:nvPr userDrawn="1"/>
          </p:nvSpPr>
          <p:spPr bwMode="auto">
            <a:xfrm>
              <a:off x="4153821" y="2933718"/>
              <a:ext cx="27682" cy="66661"/>
            </a:xfrm>
            <a:custGeom>
              <a:avLst/>
              <a:gdLst>
                <a:gd name="T0" fmla="*/ 0 w 49"/>
                <a:gd name="T1" fmla="*/ 115 h 117"/>
                <a:gd name="T2" fmla="*/ 0 w 49"/>
                <a:gd name="T3" fmla="*/ 45 h 117"/>
                <a:gd name="T4" fmla="*/ 5 w 49"/>
                <a:gd name="T5" fmla="*/ 33 h 117"/>
                <a:gd name="T6" fmla="*/ 43 w 49"/>
                <a:gd name="T7" fmla="*/ 0 h 117"/>
                <a:gd name="T8" fmla="*/ 38 w 49"/>
                <a:gd name="T9" fmla="*/ 20 h 117"/>
                <a:gd name="T10" fmla="*/ 18 w 49"/>
                <a:gd name="T11" fmla="*/ 38 h 117"/>
                <a:gd name="T12" fmla="*/ 11 w 49"/>
                <a:gd name="T13" fmla="*/ 54 h 117"/>
                <a:gd name="T14" fmla="*/ 14 w 49"/>
                <a:gd name="T15" fmla="*/ 56 h 117"/>
                <a:gd name="T16" fmla="*/ 40 w 49"/>
                <a:gd name="T17" fmla="*/ 36 h 117"/>
                <a:gd name="T18" fmla="*/ 44 w 49"/>
                <a:gd name="T19" fmla="*/ 38 h 117"/>
                <a:gd name="T20" fmla="*/ 35 w 49"/>
                <a:gd name="T21" fmla="*/ 54 h 117"/>
                <a:gd name="T22" fmla="*/ 18 w 49"/>
                <a:gd name="T23" fmla="*/ 70 h 117"/>
                <a:gd name="T24" fmla="*/ 10 w 49"/>
                <a:gd name="T25" fmla="*/ 87 h 117"/>
                <a:gd name="T26" fmla="*/ 14 w 49"/>
                <a:gd name="T27" fmla="*/ 90 h 117"/>
                <a:gd name="T28" fmla="*/ 43 w 49"/>
                <a:gd name="T29" fmla="*/ 67 h 117"/>
                <a:gd name="T30" fmla="*/ 47 w 49"/>
                <a:gd name="T31" fmla="*/ 71 h 117"/>
                <a:gd name="T32" fmla="*/ 4 w 49"/>
                <a:gd name="T33" fmla="*/ 117 h 117"/>
                <a:gd name="T34" fmla="*/ 0 w 49"/>
                <a:gd name="T3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17">
                  <a:moveTo>
                    <a:pt x="0" y="115"/>
                  </a:moveTo>
                  <a:cubicBezTo>
                    <a:pt x="0" y="92"/>
                    <a:pt x="0" y="68"/>
                    <a:pt x="0" y="45"/>
                  </a:cubicBezTo>
                  <a:cubicBezTo>
                    <a:pt x="0" y="41"/>
                    <a:pt x="2" y="36"/>
                    <a:pt x="5" y="33"/>
                  </a:cubicBezTo>
                  <a:cubicBezTo>
                    <a:pt x="17" y="22"/>
                    <a:pt x="30" y="12"/>
                    <a:pt x="43" y="0"/>
                  </a:cubicBezTo>
                  <a:cubicBezTo>
                    <a:pt x="49" y="10"/>
                    <a:pt x="43" y="15"/>
                    <a:pt x="38" y="20"/>
                  </a:cubicBezTo>
                  <a:cubicBezTo>
                    <a:pt x="32" y="26"/>
                    <a:pt x="24" y="31"/>
                    <a:pt x="18" y="38"/>
                  </a:cubicBezTo>
                  <a:cubicBezTo>
                    <a:pt x="14" y="43"/>
                    <a:pt x="13" y="49"/>
                    <a:pt x="11" y="54"/>
                  </a:cubicBezTo>
                  <a:cubicBezTo>
                    <a:pt x="12" y="55"/>
                    <a:pt x="13" y="55"/>
                    <a:pt x="14" y="56"/>
                  </a:cubicBezTo>
                  <a:cubicBezTo>
                    <a:pt x="23" y="49"/>
                    <a:pt x="32" y="43"/>
                    <a:pt x="40" y="36"/>
                  </a:cubicBezTo>
                  <a:cubicBezTo>
                    <a:pt x="41" y="37"/>
                    <a:pt x="42" y="38"/>
                    <a:pt x="44" y="38"/>
                  </a:cubicBezTo>
                  <a:cubicBezTo>
                    <a:pt x="41" y="44"/>
                    <a:pt x="39" y="50"/>
                    <a:pt x="35" y="54"/>
                  </a:cubicBezTo>
                  <a:cubicBezTo>
                    <a:pt x="30" y="60"/>
                    <a:pt x="23" y="64"/>
                    <a:pt x="18" y="70"/>
                  </a:cubicBezTo>
                  <a:cubicBezTo>
                    <a:pt x="14" y="75"/>
                    <a:pt x="13" y="81"/>
                    <a:pt x="10" y="87"/>
                  </a:cubicBezTo>
                  <a:cubicBezTo>
                    <a:pt x="12" y="88"/>
                    <a:pt x="13" y="89"/>
                    <a:pt x="14" y="90"/>
                  </a:cubicBezTo>
                  <a:cubicBezTo>
                    <a:pt x="24" y="83"/>
                    <a:pt x="34" y="75"/>
                    <a:pt x="43" y="67"/>
                  </a:cubicBezTo>
                  <a:cubicBezTo>
                    <a:pt x="45" y="68"/>
                    <a:pt x="46" y="70"/>
                    <a:pt x="47" y="71"/>
                  </a:cubicBezTo>
                  <a:cubicBezTo>
                    <a:pt x="41" y="93"/>
                    <a:pt x="17" y="101"/>
                    <a:pt x="4" y="117"/>
                  </a:cubicBezTo>
                  <a:cubicBezTo>
                    <a:pt x="3" y="116"/>
                    <a:pt x="1" y="116"/>
                    <a:pt x="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74">
              <a:extLst>
                <a:ext uri="{FF2B5EF4-FFF2-40B4-BE49-F238E27FC236}">
                  <a16:creationId xmlns:a16="http://schemas.microsoft.com/office/drawing/2014/main" id="{B16966CF-F0CC-476C-9713-F089F622C420}"/>
                </a:ext>
              </a:extLst>
            </p:cNvPr>
            <p:cNvSpPr>
              <a:spLocks/>
            </p:cNvSpPr>
            <p:nvPr userDrawn="1"/>
          </p:nvSpPr>
          <p:spPr bwMode="auto">
            <a:xfrm>
              <a:off x="3949883" y="3067041"/>
              <a:ext cx="35025" cy="49713"/>
            </a:xfrm>
            <a:custGeom>
              <a:avLst/>
              <a:gdLst>
                <a:gd name="T0" fmla="*/ 16 w 62"/>
                <a:gd name="T1" fmla="*/ 0 h 88"/>
                <a:gd name="T2" fmla="*/ 16 w 62"/>
                <a:gd name="T3" fmla="*/ 66 h 88"/>
                <a:gd name="T4" fmla="*/ 57 w 62"/>
                <a:gd name="T5" fmla="*/ 53 h 88"/>
                <a:gd name="T6" fmla="*/ 54 w 62"/>
                <a:gd name="T7" fmla="*/ 69 h 88"/>
                <a:gd name="T8" fmla="*/ 0 w 62"/>
                <a:gd name="T9" fmla="*/ 88 h 88"/>
                <a:gd name="T10" fmla="*/ 0 w 62"/>
                <a:gd name="T11" fmla="*/ 13 h 88"/>
                <a:gd name="T12" fmla="*/ 16 w 62"/>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62" h="88">
                  <a:moveTo>
                    <a:pt x="16" y="0"/>
                  </a:moveTo>
                  <a:cubicBezTo>
                    <a:pt x="16" y="22"/>
                    <a:pt x="16" y="43"/>
                    <a:pt x="16" y="66"/>
                  </a:cubicBezTo>
                  <a:cubicBezTo>
                    <a:pt x="31" y="61"/>
                    <a:pt x="44" y="57"/>
                    <a:pt x="57" y="53"/>
                  </a:cubicBezTo>
                  <a:cubicBezTo>
                    <a:pt x="61" y="60"/>
                    <a:pt x="62" y="66"/>
                    <a:pt x="54" y="69"/>
                  </a:cubicBezTo>
                  <a:cubicBezTo>
                    <a:pt x="37" y="75"/>
                    <a:pt x="20" y="81"/>
                    <a:pt x="0" y="88"/>
                  </a:cubicBezTo>
                  <a:cubicBezTo>
                    <a:pt x="0" y="61"/>
                    <a:pt x="0" y="37"/>
                    <a:pt x="0" y="13"/>
                  </a:cubicBezTo>
                  <a:cubicBezTo>
                    <a:pt x="0" y="3"/>
                    <a:pt x="6"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75">
              <a:extLst>
                <a:ext uri="{FF2B5EF4-FFF2-40B4-BE49-F238E27FC236}">
                  <a16:creationId xmlns:a16="http://schemas.microsoft.com/office/drawing/2014/main" id="{2D4FCD9E-4532-49BE-8380-B313BD71E9F3}"/>
                </a:ext>
              </a:extLst>
            </p:cNvPr>
            <p:cNvSpPr>
              <a:spLocks noEditPoints="1"/>
            </p:cNvSpPr>
            <p:nvPr userDrawn="1"/>
          </p:nvSpPr>
          <p:spPr bwMode="auto">
            <a:xfrm>
              <a:off x="3585506" y="2424155"/>
              <a:ext cx="447421" cy="450246"/>
            </a:xfrm>
            <a:custGeom>
              <a:avLst/>
              <a:gdLst>
                <a:gd name="T0" fmla="*/ 0 w 791"/>
                <a:gd name="T1" fmla="*/ 741 h 796"/>
                <a:gd name="T2" fmla="*/ 96 w 791"/>
                <a:gd name="T3" fmla="*/ 197 h 796"/>
                <a:gd name="T4" fmla="*/ 51 w 791"/>
                <a:gd name="T5" fmla="*/ 6 h 796"/>
                <a:gd name="T6" fmla="*/ 577 w 791"/>
                <a:gd name="T7" fmla="*/ 129 h 796"/>
                <a:gd name="T8" fmla="*/ 695 w 791"/>
                <a:gd name="T9" fmla="*/ 196 h 796"/>
                <a:gd name="T10" fmla="*/ 791 w 791"/>
                <a:gd name="T11" fmla="*/ 742 h 796"/>
                <a:gd name="T12" fmla="*/ 535 w 791"/>
                <a:gd name="T13" fmla="*/ 539 h 796"/>
                <a:gd name="T14" fmla="*/ 738 w 791"/>
                <a:gd name="T15" fmla="*/ 794 h 796"/>
                <a:gd name="T16" fmla="*/ 59 w 791"/>
                <a:gd name="T17" fmla="*/ 796 h 796"/>
                <a:gd name="T18" fmla="*/ 216 w 791"/>
                <a:gd name="T19" fmla="*/ 665 h 796"/>
                <a:gd name="T20" fmla="*/ 379 w 791"/>
                <a:gd name="T21" fmla="*/ 475 h 796"/>
                <a:gd name="T22" fmla="*/ 380 w 791"/>
                <a:gd name="T23" fmla="*/ 331 h 796"/>
                <a:gd name="T24" fmla="*/ 271 w 791"/>
                <a:gd name="T25" fmla="*/ 293 h 796"/>
                <a:gd name="T26" fmla="*/ 379 w 791"/>
                <a:gd name="T27" fmla="*/ 475 h 796"/>
                <a:gd name="T28" fmla="*/ 467 w 791"/>
                <a:gd name="T29" fmla="*/ 285 h 796"/>
                <a:gd name="T30" fmla="*/ 410 w 791"/>
                <a:gd name="T31" fmla="*/ 450 h 796"/>
                <a:gd name="T32" fmla="*/ 519 w 791"/>
                <a:gd name="T33" fmla="*/ 466 h 796"/>
                <a:gd name="T34" fmla="*/ 558 w 791"/>
                <a:gd name="T35" fmla="*/ 512 h 796"/>
                <a:gd name="T36" fmla="*/ 560 w 791"/>
                <a:gd name="T37" fmla="*/ 315 h 796"/>
                <a:gd name="T38" fmla="*/ 547 w 791"/>
                <a:gd name="T39" fmla="*/ 299 h 796"/>
                <a:gd name="T40" fmla="*/ 470 w 791"/>
                <a:gd name="T41" fmla="*/ 496 h 796"/>
                <a:gd name="T42" fmla="*/ 367 w 791"/>
                <a:gd name="T43" fmla="*/ 505 h 796"/>
                <a:gd name="T44" fmla="*/ 259 w 791"/>
                <a:gd name="T45" fmla="*/ 496 h 796"/>
                <a:gd name="T46" fmla="*/ 242 w 791"/>
                <a:gd name="T47" fmla="*/ 298 h 796"/>
                <a:gd name="T48" fmla="*/ 230 w 791"/>
                <a:gd name="T49" fmla="*/ 498 h 796"/>
                <a:gd name="T50" fmla="*/ 252 w 791"/>
                <a:gd name="T51" fmla="*/ 512 h 796"/>
                <a:gd name="T52" fmla="*/ 361 w 791"/>
                <a:gd name="T53" fmla="*/ 519 h 796"/>
                <a:gd name="T54" fmla="*/ 463 w 791"/>
                <a:gd name="T55" fmla="*/ 512 h 796"/>
                <a:gd name="T56" fmla="*/ 81 w 791"/>
                <a:gd name="T57" fmla="*/ 455 h 796"/>
                <a:gd name="T58" fmla="*/ 125 w 791"/>
                <a:gd name="T59" fmla="*/ 487 h 796"/>
                <a:gd name="T60" fmla="*/ 190 w 791"/>
                <a:gd name="T61" fmla="*/ 478 h 796"/>
                <a:gd name="T62" fmla="*/ 185 w 791"/>
                <a:gd name="T63" fmla="*/ 436 h 796"/>
                <a:gd name="T64" fmla="*/ 129 w 791"/>
                <a:gd name="T65" fmla="*/ 427 h 796"/>
                <a:gd name="T66" fmla="*/ 81 w 791"/>
                <a:gd name="T67" fmla="*/ 455 h 796"/>
                <a:gd name="T68" fmla="*/ 190 w 791"/>
                <a:gd name="T69" fmla="*/ 320 h 796"/>
                <a:gd name="T70" fmla="*/ 128 w 791"/>
                <a:gd name="T71" fmla="*/ 310 h 796"/>
                <a:gd name="T72" fmla="*/ 81 w 791"/>
                <a:gd name="T73" fmla="*/ 339 h 796"/>
                <a:gd name="T74" fmla="*/ 130 w 791"/>
                <a:gd name="T75" fmla="*/ 368 h 796"/>
                <a:gd name="T76" fmla="*/ 190 w 791"/>
                <a:gd name="T77" fmla="*/ 360 h 796"/>
                <a:gd name="T78" fmla="*/ 597 w 791"/>
                <a:gd name="T79" fmla="*/ 478 h 796"/>
                <a:gd name="T80" fmla="*/ 685 w 791"/>
                <a:gd name="T81" fmla="*/ 475 h 796"/>
                <a:gd name="T82" fmla="*/ 686 w 791"/>
                <a:gd name="T83" fmla="*/ 439 h 796"/>
                <a:gd name="T84" fmla="*/ 597 w 791"/>
                <a:gd name="T85" fmla="*/ 436 h 796"/>
                <a:gd name="T86" fmla="*/ 597 w 791"/>
                <a:gd name="T87" fmla="*/ 359 h 796"/>
                <a:gd name="T88" fmla="*/ 698 w 791"/>
                <a:gd name="T89" fmla="*/ 343 h 796"/>
                <a:gd name="T90" fmla="*/ 597 w 791"/>
                <a:gd name="T91" fmla="*/ 32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91" h="796">
                  <a:moveTo>
                    <a:pt x="256" y="539"/>
                  </a:moveTo>
                  <a:cubicBezTo>
                    <a:pt x="128" y="554"/>
                    <a:pt x="43" y="621"/>
                    <a:pt x="0" y="741"/>
                  </a:cubicBezTo>
                  <a:cubicBezTo>
                    <a:pt x="0" y="513"/>
                    <a:pt x="0" y="284"/>
                    <a:pt x="0" y="56"/>
                  </a:cubicBezTo>
                  <a:cubicBezTo>
                    <a:pt x="23" y="109"/>
                    <a:pt x="49" y="160"/>
                    <a:pt x="96" y="197"/>
                  </a:cubicBezTo>
                  <a:cubicBezTo>
                    <a:pt x="142" y="233"/>
                    <a:pt x="196" y="250"/>
                    <a:pt x="255" y="259"/>
                  </a:cubicBezTo>
                  <a:cubicBezTo>
                    <a:pt x="239" y="132"/>
                    <a:pt x="174" y="47"/>
                    <a:pt x="51" y="6"/>
                  </a:cubicBezTo>
                  <a:cubicBezTo>
                    <a:pt x="67" y="2"/>
                    <a:pt x="709" y="0"/>
                    <a:pt x="741" y="5"/>
                  </a:cubicBezTo>
                  <a:cubicBezTo>
                    <a:pt x="671" y="31"/>
                    <a:pt x="613" y="66"/>
                    <a:pt x="577" y="129"/>
                  </a:cubicBezTo>
                  <a:cubicBezTo>
                    <a:pt x="554" y="169"/>
                    <a:pt x="542" y="212"/>
                    <a:pt x="535" y="260"/>
                  </a:cubicBezTo>
                  <a:cubicBezTo>
                    <a:pt x="594" y="250"/>
                    <a:pt x="649" y="233"/>
                    <a:pt x="695" y="196"/>
                  </a:cubicBezTo>
                  <a:cubicBezTo>
                    <a:pt x="741" y="159"/>
                    <a:pt x="768" y="109"/>
                    <a:pt x="791" y="56"/>
                  </a:cubicBezTo>
                  <a:cubicBezTo>
                    <a:pt x="791" y="285"/>
                    <a:pt x="791" y="513"/>
                    <a:pt x="791" y="742"/>
                  </a:cubicBezTo>
                  <a:cubicBezTo>
                    <a:pt x="764" y="676"/>
                    <a:pt x="728" y="617"/>
                    <a:pt x="664" y="580"/>
                  </a:cubicBezTo>
                  <a:cubicBezTo>
                    <a:pt x="625" y="558"/>
                    <a:pt x="582" y="545"/>
                    <a:pt x="535" y="539"/>
                  </a:cubicBezTo>
                  <a:cubicBezTo>
                    <a:pt x="552" y="666"/>
                    <a:pt x="617" y="751"/>
                    <a:pt x="738" y="790"/>
                  </a:cubicBezTo>
                  <a:cubicBezTo>
                    <a:pt x="738" y="793"/>
                    <a:pt x="738" y="793"/>
                    <a:pt x="738" y="794"/>
                  </a:cubicBezTo>
                  <a:cubicBezTo>
                    <a:pt x="738" y="794"/>
                    <a:pt x="737" y="795"/>
                    <a:pt x="736" y="795"/>
                  </a:cubicBezTo>
                  <a:cubicBezTo>
                    <a:pt x="510" y="795"/>
                    <a:pt x="285" y="795"/>
                    <a:pt x="59" y="796"/>
                  </a:cubicBezTo>
                  <a:cubicBezTo>
                    <a:pt x="56" y="796"/>
                    <a:pt x="52" y="795"/>
                    <a:pt x="49" y="793"/>
                  </a:cubicBezTo>
                  <a:cubicBezTo>
                    <a:pt x="118" y="767"/>
                    <a:pt x="179" y="731"/>
                    <a:pt x="216" y="665"/>
                  </a:cubicBezTo>
                  <a:cubicBezTo>
                    <a:pt x="237" y="626"/>
                    <a:pt x="249" y="584"/>
                    <a:pt x="256" y="539"/>
                  </a:cubicBezTo>
                  <a:close/>
                  <a:moveTo>
                    <a:pt x="379" y="475"/>
                  </a:moveTo>
                  <a:cubicBezTo>
                    <a:pt x="379" y="468"/>
                    <a:pt x="380" y="463"/>
                    <a:pt x="380" y="459"/>
                  </a:cubicBezTo>
                  <a:cubicBezTo>
                    <a:pt x="380" y="416"/>
                    <a:pt x="380" y="374"/>
                    <a:pt x="380" y="331"/>
                  </a:cubicBezTo>
                  <a:cubicBezTo>
                    <a:pt x="380" y="305"/>
                    <a:pt x="369" y="292"/>
                    <a:pt x="343" y="286"/>
                  </a:cubicBezTo>
                  <a:cubicBezTo>
                    <a:pt x="318" y="280"/>
                    <a:pt x="296" y="292"/>
                    <a:pt x="271" y="293"/>
                  </a:cubicBezTo>
                  <a:cubicBezTo>
                    <a:pt x="271" y="352"/>
                    <a:pt x="271" y="409"/>
                    <a:pt x="271" y="466"/>
                  </a:cubicBezTo>
                  <a:cubicBezTo>
                    <a:pt x="307" y="471"/>
                    <a:pt x="343" y="462"/>
                    <a:pt x="379" y="475"/>
                  </a:cubicBezTo>
                  <a:close/>
                  <a:moveTo>
                    <a:pt x="519" y="293"/>
                  </a:moveTo>
                  <a:cubicBezTo>
                    <a:pt x="500" y="290"/>
                    <a:pt x="483" y="287"/>
                    <a:pt x="467" y="285"/>
                  </a:cubicBezTo>
                  <a:cubicBezTo>
                    <a:pt x="437" y="282"/>
                    <a:pt x="408" y="299"/>
                    <a:pt x="410" y="334"/>
                  </a:cubicBezTo>
                  <a:cubicBezTo>
                    <a:pt x="412" y="373"/>
                    <a:pt x="410" y="411"/>
                    <a:pt x="410" y="450"/>
                  </a:cubicBezTo>
                  <a:cubicBezTo>
                    <a:pt x="410" y="458"/>
                    <a:pt x="410" y="466"/>
                    <a:pt x="410" y="471"/>
                  </a:cubicBezTo>
                  <a:cubicBezTo>
                    <a:pt x="448" y="469"/>
                    <a:pt x="483" y="468"/>
                    <a:pt x="519" y="466"/>
                  </a:cubicBezTo>
                  <a:cubicBezTo>
                    <a:pt x="519" y="408"/>
                    <a:pt x="519" y="351"/>
                    <a:pt x="519" y="293"/>
                  </a:cubicBezTo>
                  <a:close/>
                  <a:moveTo>
                    <a:pt x="558" y="512"/>
                  </a:moveTo>
                  <a:cubicBezTo>
                    <a:pt x="559" y="506"/>
                    <a:pt x="560" y="504"/>
                    <a:pt x="560" y="501"/>
                  </a:cubicBezTo>
                  <a:cubicBezTo>
                    <a:pt x="560" y="439"/>
                    <a:pt x="560" y="377"/>
                    <a:pt x="560" y="315"/>
                  </a:cubicBezTo>
                  <a:cubicBezTo>
                    <a:pt x="560" y="312"/>
                    <a:pt x="560" y="310"/>
                    <a:pt x="559" y="307"/>
                  </a:cubicBezTo>
                  <a:cubicBezTo>
                    <a:pt x="559" y="301"/>
                    <a:pt x="556" y="298"/>
                    <a:pt x="547" y="299"/>
                  </a:cubicBezTo>
                  <a:cubicBezTo>
                    <a:pt x="547" y="364"/>
                    <a:pt x="547" y="429"/>
                    <a:pt x="547" y="496"/>
                  </a:cubicBezTo>
                  <a:cubicBezTo>
                    <a:pt x="520" y="496"/>
                    <a:pt x="495" y="496"/>
                    <a:pt x="470" y="496"/>
                  </a:cubicBezTo>
                  <a:cubicBezTo>
                    <a:pt x="453" y="495"/>
                    <a:pt x="437" y="498"/>
                    <a:pt x="421" y="505"/>
                  </a:cubicBezTo>
                  <a:cubicBezTo>
                    <a:pt x="404" y="513"/>
                    <a:pt x="386" y="512"/>
                    <a:pt x="367" y="505"/>
                  </a:cubicBezTo>
                  <a:cubicBezTo>
                    <a:pt x="354" y="500"/>
                    <a:pt x="339" y="497"/>
                    <a:pt x="325" y="496"/>
                  </a:cubicBezTo>
                  <a:cubicBezTo>
                    <a:pt x="303" y="495"/>
                    <a:pt x="281" y="496"/>
                    <a:pt x="259" y="496"/>
                  </a:cubicBezTo>
                  <a:cubicBezTo>
                    <a:pt x="254" y="496"/>
                    <a:pt x="249" y="495"/>
                    <a:pt x="242" y="494"/>
                  </a:cubicBezTo>
                  <a:cubicBezTo>
                    <a:pt x="242" y="428"/>
                    <a:pt x="242" y="363"/>
                    <a:pt x="242" y="298"/>
                  </a:cubicBezTo>
                  <a:cubicBezTo>
                    <a:pt x="228" y="300"/>
                    <a:pt x="230" y="309"/>
                    <a:pt x="230" y="316"/>
                  </a:cubicBezTo>
                  <a:cubicBezTo>
                    <a:pt x="230" y="377"/>
                    <a:pt x="230" y="438"/>
                    <a:pt x="230" y="498"/>
                  </a:cubicBezTo>
                  <a:cubicBezTo>
                    <a:pt x="230" y="502"/>
                    <a:pt x="231" y="506"/>
                    <a:pt x="232" y="512"/>
                  </a:cubicBezTo>
                  <a:cubicBezTo>
                    <a:pt x="239" y="512"/>
                    <a:pt x="246" y="512"/>
                    <a:pt x="252" y="512"/>
                  </a:cubicBezTo>
                  <a:cubicBezTo>
                    <a:pt x="278" y="512"/>
                    <a:pt x="303" y="511"/>
                    <a:pt x="328" y="512"/>
                  </a:cubicBezTo>
                  <a:cubicBezTo>
                    <a:pt x="339" y="512"/>
                    <a:pt x="351" y="515"/>
                    <a:pt x="361" y="519"/>
                  </a:cubicBezTo>
                  <a:cubicBezTo>
                    <a:pt x="384" y="528"/>
                    <a:pt x="406" y="529"/>
                    <a:pt x="428" y="519"/>
                  </a:cubicBezTo>
                  <a:cubicBezTo>
                    <a:pt x="440" y="513"/>
                    <a:pt x="451" y="511"/>
                    <a:pt x="463" y="512"/>
                  </a:cubicBezTo>
                  <a:cubicBezTo>
                    <a:pt x="494" y="512"/>
                    <a:pt x="526" y="512"/>
                    <a:pt x="558" y="512"/>
                  </a:cubicBezTo>
                  <a:close/>
                  <a:moveTo>
                    <a:pt x="81" y="455"/>
                  </a:moveTo>
                  <a:cubicBezTo>
                    <a:pt x="86" y="462"/>
                    <a:pt x="91" y="472"/>
                    <a:pt x="97" y="480"/>
                  </a:cubicBezTo>
                  <a:cubicBezTo>
                    <a:pt x="104" y="489"/>
                    <a:pt x="117" y="493"/>
                    <a:pt x="125" y="487"/>
                  </a:cubicBezTo>
                  <a:cubicBezTo>
                    <a:pt x="138" y="477"/>
                    <a:pt x="151" y="479"/>
                    <a:pt x="165" y="478"/>
                  </a:cubicBezTo>
                  <a:cubicBezTo>
                    <a:pt x="173" y="478"/>
                    <a:pt x="182" y="478"/>
                    <a:pt x="190" y="478"/>
                  </a:cubicBezTo>
                  <a:cubicBezTo>
                    <a:pt x="190" y="463"/>
                    <a:pt x="190" y="450"/>
                    <a:pt x="190" y="438"/>
                  </a:cubicBezTo>
                  <a:cubicBezTo>
                    <a:pt x="188" y="437"/>
                    <a:pt x="186" y="436"/>
                    <a:pt x="185" y="436"/>
                  </a:cubicBezTo>
                  <a:cubicBezTo>
                    <a:pt x="176" y="436"/>
                    <a:pt x="167" y="436"/>
                    <a:pt x="157" y="436"/>
                  </a:cubicBezTo>
                  <a:cubicBezTo>
                    <a:pt x="147" y="435"/>
                    <a:pt x="137" y="436"/>
                    <a:pt x="129" y="427"/>
                  </a:cubicBezTo>
                  <a:cubicBezTo>
                    <a:pt x="119" y="417"/>
                    <a:pt x="103" y="422"/>
                    <a:pt x="95" y="434"/>
                  </a:cubicBezTo>
                  <a:cubicBezTo>
                    <a:pt x="91" y="441"/>
                    <a:pt x="86" y="448"/>
                    <a:pt x="81" y="455"/>
                  </a:cubicBezTo>
                  <a:close/>
                  <a:moveTo>
                    <a:pt x="190" y="360"/>
                  </a:moveTo>
                  <a:cubicBezTo>
                    <a:pt x="190" y="345"/>
                    <a:pt x="190" y="333"/>
                    <a:pt x="190" y="320"/>
                  </a:cubicBezTo>
                  <a:cubicBezTo>
                    <a:pt x="178" y="320"/>
                    <a:pt x="169" y="320"/>
                    <a:pt x="159" y="320"/>
                  </a:cubicBezTo>
                  <a:cubicBezTo>
                    <a:pt x="148" y="320"/>
                    <a:pt x="137" y="320"/>
                    <a:pt x="128" y="310"/>
                  </a:cubicBezTo>
                  <a:cubicBezTo>
                    <a:pt x="121" y="302"/>
                    <a:pt x="104" y="305"/>
                    <a:pt x="98" y="314"/>
                  </a:cubicBezTo>
                  <a:cubicBezTo>
                    <a:pt x="91" y="322"/>
                    <a:pt x="86" y="332"/>
                    <a:pt x="81" y="339"/>
                  </a:cubicBezTo>
                  <a:cubicBezTo>
                    <a:pt x="85" y="346"/>
                    <a:pt x="90" y="352"/>
                    <a:pt x="93" y="358"/>
                  </a:cubicBezTo>
                  <a:cubicBezTo>
                    <a:pt x="101" y="373"/>
                    <a:pt x="117" y="378"/>
                    <a:pt x="130" y="368"/>
                  </a:cubicBezTo>
                  <a:cubicBezTo>
                    <a:pt x="139" y="360"/>
                    <a:pt x="148" y="360"/>
                    <a:pt x="159" y="360"/>
                  </a:cubicBezTo>
                  <a:cubicBezTo>
                    <a:pt x="169" y="360"/>
                    <a:pt x="179" y="360"/>
                    <a:pt x="190" y="360"/>
                  </a:cubicBezTo>
                  <a:close/>
                  <a:moveTo>
                    <a:pt x="597" y="436"/>
                  </a:moveTo>
                  <a:cubicBezTo>
                    <a:pt x="597" y="451"/>
                    <a:pt x="597" y="464"/>
                    <a:pt x="597" y="478"/>
                  </a:cubicBezTo>
                  <a:cubicBezTo>
                    <a:pt x="618" y="478"/>
                    <a:pt x="638" y="479"/>
                    <a:pt x="658" y="478"/>
                  </a:cubicBezTo>
                  <a:cubicBezTo>
                    <a:pt x="667" y="478"/>
                    <a:pt x="677" y="477"/>
                    <a:pt x="685" y="475"/>
                  </a:cubicBezTo>
                  <a:cubicBezTo>
                    <a:pt x="695" y="472"/>
                    <a:pt x="698" y="464"/>
                    <a:pt x="698" y="455"/>
                  </a:cubicBezTo>
                  <a:cubicBezTo>
                    <a:pt x="698" y="446"/>
                    <a:pt x="694" y="441"/>
                    <a:pt x="686" y="439"/>
                  </a:cubicBezTo>
                  <a:cubicBezTo>
                    <a:pt x="681" y="438"/>
                    <a:pt x="677" y="436"/>
                    <a:pt x="672" y="436"/>
                  </a:cubicBezTo>
                  <a:cubicBezTo>
                    <a:pt x="648" y="436"/>
                    <a:pt x="623" y="436"/>
                    <a:pt x="597" y="436"/>
                  </a:cubicBezTo>
                  <a:close/>
                  <a:moveTo>
                    <a:pt x="597" y="320"/>
                  </a:moveTo>
                  <a:cubicBezTo>
                    <a:pt x="597" y="334"/>
                    <a:pt x="597" y="346"/>
                    <a:pt x="597" y="359"/>
                  </a:cubicBezTo>
                  <a:cubicBezTo>
                    <a:pt x="626" y="359"/>
                    <a:pt x="653" y="360"/>
                    <a:pt x="681" y="359"/>
                  </a:cubicBezTo>
                  <a:cubicBezTo>
                    <a:pt x="691" y="359"/>
                    <a:pt x="696" y="352"/>
                    <a:pt x="698" y="343"/>
                  </a:cubicBezTo>
                  <a:cubicBezTo>
                    <a:pt x="700" y="330"/>
                    <a:pt x="692" y="321"/>
                    <a:pt x="677" y="320"/>
                  </a:cubicBezTo>
                  <a:cubicBezTo>
                    <a:pt x="651" y="319"/>
                    <a:pt x="625" y="320"/>
                    <a:pt x="597" y="3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76">
              <a:extLst>
                <a:ext uri="{FF2B5EF4-FFF2-40B4-BE49-F238E27FC236}">
                  <a16:creationId xmlns:a16="http://schemas.microsoft.com/office/drawing/2014/main" id="{D2BA39F1-CAC7-433A-939F-846B1EF4C067}"/>
                </a:ext>
              </a:extLst>
            </p:cNvPr>
            <p:cNvSpPr>
              <a:spLocks/>
            </p:cNvSpPr>
            <p:nvPr userDrawn="1"/>
          </p:nvSpPr>
          <p:spPr bwMode="auto">
            <a:xfrm>
              <a:off x="3781535" y="3181156"/>
              <a:ext cx="12428" cy="15818"/>
            </a:xfrm>
            <a:custGeom>
              <a:avLst/>
              <a:gdLst>
                <a:gd name="T0" fmla="*/ 22 w 22"/>
                <a:gd name="T1" fmla="*/ 28 h 28"/>
                <a:gd name="T2" fmla="*/ 0 w 22"/>
                <a:gd name="T3" fmla="*/ 28 h 28"/>
                <a:gd name="T4" fmla="*/ 10 w 22"/>
                <a:gd name="T5" fmla="*/ 0 h 28"/>
                <a:gd name="T6" fmla="*/ 22 w 22"/>
                <a:gd name="T7" fmla="*/ 28 h 28"/>
              </a:gdLst>
              <a:ahLst/>
              <a:cxnLst>
                <a:cxn ang="0">
                  <a:pos x="T0" y="T1"/>
                </a:cxn>
                <a:cxn ang="0">
                  <a:pos x="T2" y="T3"/>
                </a:cxn>
                <a:cxn ang="0">
                  <a:pos x="T4" y="T5"/>
                </a:cxn>
                <a:cxn ang="0">
                  <a:pos x="T6" y="T7"/>
                </a:cxn>
              </a:cxnLst>
              <a:rect l="0" t="0" r="r" b="b"/>
              <a:pathLst>
                <a:path w="22" h="28">
                  <a:moveTo>
                    <a:pt x="22" y="28"/>
                  </a:moveTo>
                  <a:cubicBezTo>
                    <a:pt x="14" y="28"/>
                    <a:pt x="9" y="28"/>
                    <a:pt x="0" y="28"/>
                  </a:cubicBezTo>
                  <a:cubicBezTo>
                    <a:pt x="3" y="19"/>
                    <a:pt x="6" y="12"/>
                    <a:pt x="10" y="0"/>
                  </a:cubicBezTo>
                  <a:cubicBezTo>
                    <a:pt x="15" y="11"/>
                    <a:pt x="18" y="19"/>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90">
              <a:extLst>
                <a:ext uri="{FF2B5EF4-FFF2-40B4-BE49-F238E27FC236}">
                  <a16:creationId xmlns:a16="http://schemas.microsoft.com/office/drawing/2014/main" id="{85B830E2-F420-442D-B9F5-5D65201982C1}"/>
                </a:ext>
              </a:extLst>
            </p:cNvPr>
            <p:cNvSpPr>
              <a:spLocks/>
            </p:cNvSpPr>
            <p:nvPr userDrawn="1"/>
          </p:nvSpPr>
          <p:spPr bwMode="auto">
            <a:xfrm>
              <a:off x="3645388" y="2686281"/>
              <a:ext cx="12428" cy="8474"/>
            </a:xfrm>
            <a:custGeom>
              <a:avLst/>
              <a:gdLst>
                <a:gd name="T0" fmla="*/ 22 w 22"/>
                <a:gd name="T1" fmla="*/ 0 h 15"/>
                <a:gd name="T2" fmla="*/ 0 w 22"/>
                <a:gd name="T3" fmla="*/ 1 h 15"/>
                <a:gd name="T4" fmla="*/ 22 w 22"/>
                <a:gd name="T5" fmla="*/ 0 h 15"/>
              </a:gdLst>
              <a:ahLst/>
              <a:cxnLst>
                <a:cxn ang="0">
                  <a:pos x="T0" y="T1"/>
                </a:cxn>
                <a:cxn ang="0">
                  <a:pos x="T2" y="T3"/>
                </a:cxn>
                <a:cxn ang="0">
                  <a:pos x="T4" y="T5"/>
                </a:cxn>
              </a:cxnLst>
              <a:rect l="0" t="0" r="r" b="b"/>
              <a:pathLst>
                <a:path w="22" h="15">
                  <a:moveTo>
                    <a:pt x="22" y="0"/>
                  </a:moveTo>
                  <a:cubicBezTo>
                    <a:pt x="10" y="15"/>
                    <a:pt x="10" y="15"/>
                    <a:pt x="0" y="1"/>
                  </a:cubicBezTo>
                  <a:cubicBezTo>
                    <a:pt x="7" y="0"/>
                    <a:pt x="1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91">
              <a:extLst>
                <a:ext uri="{FF2B5EF4-FFF2-40B4-BE49-F238E27FC236}">
                  <a16:creationId xmlns:a16="http://schemas.microsoft.com/office/drawing/2014/main" id="{51008C86-EA5B-4A0F-A355-AC201797BC1A}"/>
                </a:ext>
              </a:extLst>
            </p:cNvPr>
            <p:cNvSpPr>
              <a:spLocks/>
            </p:cNvSpPr>
            <p:nvPr userDrawn="1"/>
          </p:nvSpPr>
          <p:spPr bwMode="auto">
            <a:xfrm>
              <a:off x="3646518" y="2669898"/>
              <a:ext cx="9604" cy="6779"/>
            </a:xfrm>
            <a:custGeom>
              <a:avLst/>
              <a:gdLst>
                <a:gd name="T0" fmla="*/ 17 w 17"/>
                <a:gd name="T1" fmla="*/ 12 h 12"/>
                <a:gd name="T2" fmla="*/ 0 w 17"/>
                <a:gd name="T3" fmla="*/ 12 h 12"/>
                <a:gd name="T4" fmla="*/ 17 w 17"/>
                <a:gd name="T5" fmla="*/ 12 h 12"/>
              </a:gdLst>
              <a:ahLst/>
              <a:cxnLst>
                <a:cxn ang="0">
                  <a:pos x="T0" y="T1"/>
                </a:cxn>
                <a:cxn ang="0">
                  <a:pos x="T2" y="T3"/>
                </a:cxn>
                <a:cxn ang="0">
                  <a:pos x="T4" y="T5"/>
                </a:cxn>
              </a:cxnLst>
              <a:rect l="0" t="0" r="r" b="b"/>
              <a:pathLst>
                <a:path w="17" h="12">
                  <a:moveTo>
                    <a:pt x="17" y="12"/>
                  </a:moveTo>
                  <a:cubicBezTo>
                    <a:pt x="11" y="12"/>
                    <a:pt x="5" y="12"/>
                    <a:pt x="0" y="12"/>
                  </a:cubicBezTo>
                  <a:cubicBezTo>
                    <a:pt x="7" y="0"/>
                    <a:pt x="7" y="0"/>
                    <a:pt x="1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92">
              <a:extLst>
                <a:ext uri="{FF2B5EF4-FFF2-40B4-BE49-F238E27FC236}">
                  <a16:creationId xmlns:a16="http://schemas.microsoft.com/office/drawing/2014/main" id="{35E9886F-9EAD-4F5D-827A-3372AFB5ADA5}"/>
                </a:ext>
              </a:extLst>
            </p:cNvPr>
            <p:cNvSpPr>
              <a:spLocks/>
            </p:cNvSpPr>
            <p:nvPr userDrawn="1"/>
          </p:nvSpPr>
          <p:spPr bwMode="auto">
            <a:xfrm>
              <a:off x="3645388" y="2621315"/>
              <a:ext cx="11299" cy="7909"/>
            </a:xfrm>
            <a:custGeom>
              <a:avLst/>
              <a:gdLst>
                <a:gd name="T0" fmla="*/ 0 w 20"/>
                <a:gd name="T1" fmla="*/ 0 h 14"/>
                <a:gd name="T2" fmla="*/ 20 w 20"/>
                <a:gd name="T3" fmla="*/ 0 h 14"/>
                <a:gd name="T4" fmla="*/ 0 w 20"/>
                <a:gd name="T5" fmla="*/ 0 h 14"/>
              </a:gdLst>
              <a:ahLst/>
              <a:cxnLst>
                <a:cxn ang="0">
                  <a:pos x="T0" y="T1"/>
                </a:cxn>
                <a:cxn ang="0">
                  <a:pos x="T2" y="T3"/>
                </a:cxn>
                <a:cxn ang="0">
                  <a:pos x="T4" y="T5"/>
                </a:cxn>
              </a:cxnLst>
              <a:rect l="0" t="0" r="r" b="b"/>
              <a:pathLst>
                <a:path w="20" h="14">
                  <a:moveTo>
                    <a:pt x="0" y="0"/>
                  </a:moveTo>
                  <a:cubicBezTo>
                    <a:pt x="8" y="0"/>
                    <a:pt x="13" y="0"/>
                    <a:pt x="20" y="0"/>
                  </a:cubicBezTo>
                  <a:cubicBezTo>
                    <a:pt x="11" y="14"/>
                    <a:pt x="1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93">
              <a:extLst>
                <a:ext uri="{FF2B5EF4-FFF2-40B4-BE49-F238E27FC236}">
                  <a16:creationId xmlns:a16="http://schemas.microsoft.com/office/drawing/2014/main" id="{540B821B-CB5F-4019-B40E-4B8281D51743}"/>
                </a:ext>
              </a:extLst>
            </p:cNvPr>
            <p:cNvSpPr>
              <a:spLocks/>
            </p:cNvSpPr>
            <p:nvPr userDrawn="1"/>
          </p:nvSpPr>
          <p:spPr bwMode="auto">
            <a:xfrm>
              <a:off x="3645953" y="2604367"/>
              <a:ext cx="10169" cy="6779"/>
            </a:xfrm>
            <a:custGeom>
              <a:avLst/>
              <a:gdLst>
                <a:gd name="T0" fmla="*/ 18 w 18"/>
                <a:gd name="T1" fmla="*/ 12 h 12"/>
                <a:gd name="T2" fmla="*/ 0 w 18"/>
                <a:gd name="T3" fmla="*/ 12 h 12"/>
                <a:gd name="T4" fmla="*/ 18 w 18"/>
                <a:gd name="T5" fmla="*/ 12 h 12"/>
              </a:gdLst>
              <a:ahLst/>
              <a:cxnLst>
                <a:cxn ang="0">
                  <a:pos x="T0" y="T1"/>
                </a:cxn>
                <a:cxn ang="0">
                  <a:pos x="T2" y="T3"/>
                </a:cxn>
                <a:cxn ang="0">
                  <a:pos x="T4" y="T5"/>
                </a:cxn>
              </a:cxnLst>
              <a:rect l="0" t="0" r="r" b="b"/>
              <a:pathLst>
                <a:path w="18" h="12">
                  <a:moveTo>
                    <a:pt x="18" y="12"/>
                  </a:moveTo>
                  <a:cubicBezTo>
                    <a:pt x="12" y="12"/>
                    <a:pt x="6" y="12"/>
                    <a:pt x="0" y="12"/>
                  </a:cubicBezTo>
                  <a:cubicBezTo>
                    <a:pt x="9" y="0"/>
                    <a:pt x="9" y="0"/>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0" name="平行四边形 69">
            <a:extLst>
              <a:ext uri="{FF2B5EF4-FFF2-40B4-BE49-F238E27FC236}">
                <a16:creationId xmlns:a16="http://schemas.microsoft.com/office/drawing/2014/main" id="{DBA97A15-5444-497B-8A46-1ABF00EDC9A3}"/>
              </a:ext>
            </a:extLst>
          </p:cNvPr>
          <p:cNvSpPr/>
          <p:nvPr userDrawn="1"/>
        </p:nvSpPr>
        <p:spPr>
          <a:xfrm>
            <a:off x="666413" y="922868"/>
            <a:ext cx="2091039" cy="105832"/>
          </a:xfrm>
          <a:prstGeom prst="parallelogram">
            <a:avLst>
              <a:gd name="adj" fmla="val 255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标题 70">
            <a:extLst>
              <a:ext uri="{FF2B5EF4-FFF2-40B4-BE49-F238E27FC236}">
                <a16:creationId xmlns:a16="http://schemas.microsoft.com/office/drawing/2014/main" id="{3FAA2B2A-646A-4218-9309-704D0028F4D6}"/>
              </a:ext>
            </a:extLst>
          </p:cNvPr>
          <p:cNvSpPr>
            <a:spLocks noGrp="1"/>
          </p:cNvSpPr>
          <p:nvPr>
            <p:ph type="title" hasCustomPrompt="1"/>
          </p:nvPr>
        </p:nvSpPr>
        <p:spPr>
          <a:xfrm>
            <a:off x="666413" y="-91283"/>
            <a:ext cx="10515600" cy="1325563"/>
          </a:xfrm>
        </p:spPr>
        <p:txBody>
          <a:bodyPr lIns="0">
            <a:normAutofit/>
          </a:bodyPr>
          <a:lstStyle>
            <a:lvl1pPr>
              <a:defRPr sz="3600" b="1" i="1">
                <a:solidFill>
                  <a:schemeClr val="accent1"/>
                </a:solidFill>
                <a:latin typeface="+mj-ea"/>
                <a:ea typeface="+mj-ea"/>
              </a:defRPr>
            </a:lvl1pPr>
          </a:lstStyle>
          <a:p>
            <a:r>
              <a:rPr lang="en-US" altLang="zh-CN"/>
              <a:t>TEXT YOUR POINT HERE</a:t>
            </a:r>
            <a:endParaRPr lang="zh-CN" altLang="en-US"/>
          </a:p>
        </p:txBody>
      </p:sp>
      <p:cxnSp>
        <p:nvCxnSpPr>
          <p:cNvPr id="72" name="直接连接符 71">
            <a:extLst>
              <a:ext uri="{FF2B5EF4-FFF2-40B4-BE49-F238E27FC236}">
                <a16:creationId xmlns:a16="http://schemas.microsoft.com/office/drawing/2014/main" id="{87C1D84B-9D7A-4A7D-892B-DD92D852ECC9}"/>
              </a:ext>
            </a:extLst>
          </p:cNvPr>
          <p:cNvCxnSpPr>
            <a:cxnSpLocks/>
          </p:cNvCxnSpPr>
          <p:nvPr userDrawn="1"/>
        </p:nvCxnSpPr>
        <p:spPr>
          <a:xfrm>
            <a:off x="660400" y="6235700"/>
            <a:ext cx="1086518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1AB0CA6F-CEB7-413B-8C84-CA968A404EE5}"/>
              </a:ext>
            </a:extLst>
          </p:cNvPr>
          <p:cNvSpPr txBox="1"/>
          <p:nvPr userDrawn="1"/>
        </p:nvSpPr>
        <p:spPr>
          <a:xfrm>
            <a:off x="667032" y="6249046"/>
            <a:ext cx="4140200" cy="307777"/>
          </a:xfrm>
          <a:prstGeom prst="rect">
            <a:avLst/>
          </a:prstGeom>
          <a:noFill/>
        </p:spPr>
        <p:txBody>
          <a:bodyPr wrap="square" lIns="0" rIns="0" rtlCol="0">
            <a:spAutoFit/>
          </a:bodyPr>
          <a:lstStyle/>
          <a:p>
            <a:r>
              <a:rPr lang="en-US" altLang="zh-CN" sz="1400">
                <a:solidFill>
                  <a:schemeClr val="accent1"/>
                </a:solidFill>
                <a:latin typeface="Arial" panose="020B0604020202020204" pitchFamily="34" charset="0"/>
                <a:cs typeface="Arial" panose="020B0604020202020204" pitchFamily="34" charset="0"/>
              </a:rPr>
              <a:t>Knowledge leadership for a better world</a:t>
            </a:r>
            <a:endParaRPr lang="en-US" altLang="zh-CN" sz="1400">
              <a:solidFill>
                <a:schemeClr val="accent1"/>
              </a:solidFill>
              <a:latin typeface="Arial" panose="020B0604020202020204" pitchFamily="34" charset="0"/>
              <a:ea typeface="+mj-ea"/>
              <a:cs typeface="Arial" panose="020B0604020202020204" pitchFamily="34" charset="0"/>
            </a:endParaRPr>
          </a:p>
        </p:txBody>
      </p:sp>
      <p:sp>
        <p:nvSpPr>
          <p:cNvPr id="74" name="文本框 73">
            <a:extLst>
              <a:ext uri="{FF2B5EF4-FFF2-40B4-BE49-F238E27FC236}">
                <a16:creationId xmlns:a16="http://schemas.microsoft.com/office/drawing/2014/main" id="{A8C121FA-80C6-43E6-8B86-1ED27AC86094}"/>
              </a:ext>
            </a:extLst>
          </p:cNvPr>
          <p:cNvSpPr txBox="1"/>
          <p:nvPr userDrawn="1"/>
        </p:nvSpPr>
        <p:spPr>
          <a:xfrm>
            <a:off x="7485817" y="6249046"/>
            <a:ext cx="4038600" cy="307777"/>
          </a:xfrm>
          <a:prstGeom prst="rect">
            <a:avLst/>
          </a:prstGeom>
          <a:noFill/>
        </p:spPr>
        <p:txBody>
          <a:bodyPr wrap="square" lIns="0" rIns="0" rtlCol="0">
            <a:spAutoFit/>
          </a:bodyPr>
          <a:lstStyle/>
          <a:p>
            <a:pPr algn="r"/>
            <a:r>
              <a:rPr lang="en-US" altLang="zh-CN" sz="1400">
                <a:solidFill>
                  <a:schemeClr val="accent1"/>
                </a:solidFill>
                <a:latin typeface="Arial" panose="020B0604020202020204" pitchFamily="34" charset="0"/>
                <a:cs typeface="Arial" panose="020B0604020202020204" pitchFamily="34" charset="0"/>
              </a:rPr>
              <a:t>https://www.uq.edu.au/</a:t>
            </a:r>
            <a:endParaRPr lang="en-US" altLang="zh-CN" sz="1400">
              <a:solidFill>
                <a:schemeClr val="accent1"/>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058811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2150B16-E906-4D19-9BE4-A411481C76FF}"/>
              </a:ext>
            </a:extLst>
          </p:cNvPr>
          <p:cNvCxnSpPr>
            <a:cxnSpLocks/>
          </p:cNvCxnSpPr>
          <p:nvPr userDrawn="1"/>
        </p:nvCxnSpPr>
        <p:spPr>
          <a:xfrm>
            <a:off x="787400" y="925162"/>
            <a:ext cx="107324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ABF94550-04DA-4F3A-96D4-773801137155}"/>
              </a:ext>
            </a:extLst>
          </p:cNvPr>
          <p:cNvGrpSpPr/>
          <p:nvPr userDrawn="1"/>
        </p:nvGrpSpPr>
        <p:grpSpPr>
          <a:xfrm>
            <a:off x="9423400" y="188992"/>
            <a:ext cx="2095500" cy="593829"/>
            <a:chOff x="3403600" y="2336027"/>
            <a:chExt cx="3253406" cy="921959"/>
          </a:xfrm>
          <a:solidFill>
            <a:srgbClr val="51247A"/>
          </a:solidFill>
        </p:grpSpPr>
        <p:sp>
          <p:nvSpPr>
            <p:cNvPr id="10" name="Freeform 6">
              <a:extLst>
                <a:ext uri="{FF2B5EF4-FFF2-40B4-BE49-F238E27FC236}">
                  <a16:creationId xmlns:a16="http://schemas.microsoft.com/office/drawing/2014/main" id="{158D71EE-74EC-4CF4-AC4E-8B7EB210254B}"/>
                </a:ext>
              </a:extLst>
            </p:cNvPr>
            <p:cNvSpPr>
              <a:spLocks noEditPoints="1"/>
            </p:cNvSpPr>
            <p:nvPr userDrawn="1"/>
          </p:nvSpPr>
          <p:spPr bwMode="auto">
            <a:xfrm>
              <a:off x="6470015" y="2766500"/>
              <a:ext cx="186991" cy="192075"/>
            </a:xfrm>
            <a:custGeom>
              <a:avLst/>
              <a:gdLst>
                <a:gd name="T0" fmla="*/ 330 w 330"/>
                <a:gd name="T1" fmla="*/ 194 h 340"/>
                <a:gd name="T2" fmla="*/ 321 w 330"/>
                <a:gd name="T3" fmla="*/ 228 h 340"/>
                <a:gd name="T4" fmla="*/ 172 w 330"/>
                <a:gd name="T5" fmla="*/ 337 h 340"/>
                <a:gd name="T6" fmla="*/ 14 w 330"/>
                <a:gd name="T7" fmla="*/ 337 h 340"/>
                <a:gd name="T8" fmla="*/ 0 w 330"/>
                <a:gd name="T9" fmla="*/ 334 h 340"/>
                <a:gd name="T10" fmla="*/ 11 w 330"/>
                <a:gd name="T11" fmla="*/ 326 h 340"/>
                <a:gd name="T12" fmla="*/ 35 w 330"/>
                <a:gd name="T13" fmla="*/ 296 h 340"/>
                <a:gd name="T14" fmla="*/ 35 w 330"/>
                <a:gd name="T15" fmla="*/ 288 h 340"/>
                <a:gd name="T16" fmla="*/ 35 w 330"/>
                <a:gd name="T17" fmla="*/ 50 h 340"/>
                <a:gd name="T18" fmla="*/ 34 w 330"/>
                <a:gd name="T19" fmla="*/ 38 h 340"/>
                <a:gd name="T20" fmla="*/ 15 w 330"/>
                <a:gd name="T21" fmla="*/ 13 h 340"/>
                <a:gd name="T22" fmla="*/ 0 w 330"/>
                <a:gd name="T23" fmla="*/ 6 h 340"/>
                <a:gd name="T24" fmla="*/ 13 w 330"/>
                <a:gd name="T25" fmla="*/ 2 h 340"/>
                <a:gd name="T26" fmla="*/ 167 w 330"/>
                <a:gd name="T27" fmla="*/ 2 h 340"/>
                <a:gd name="T28" fmla="*/ 275 w 330"/>
                <a:gd name="T29" fmla="*/ 38 h 340"/>
                <a:gd name="T30" fmla="*/ 327 w 330"/>
                <a:gd name="T31" fmla="*/ 125 h 340"/>
                <a:gd name="T32" fmla="*/ 330 w 330"/>
                <a:gd name="T33" fmla="*/ 134 h 340"/>
                <a:gd name="T34" fmla="*/ 330 w 330"/>
                <a:gd name="T35" fmla="*/ 194 h 340"/>
                <a:gd name="T36" fmla="*/ 100 w 330"/>
                <a:gd name="T37" fmla="*/ 27 h 340"/>
                <a:gd name="T38" fmla="*/ 100 w 330"/>
                <a:gd name="T39" fmla="*/ 308 h 340"/>
                <a:gd name="T40" fmla="*/ 111 w 330"/>
                <a:gd name="T41" fmla="*/ 312 h 340"/>
                <a:gd name="T42" fmla="*/ 218 w 330"/>
                <a:gd name="T43" fmla="*/ 291 h 340"/>
                <a:gd name="T44" fmla="*/ 275 w 330"/>
                <a:gd name="T45" fmla="*/ 206 h 340"/>
                <a:gd name="T46" fmla="*/ 254 w 330"/>
                <a:gd name="T47" fmla="*/ 77 h 340"/>
                <a:gd name="T48" fmla="*/ 104 w 330"/>
                <a:gd name="T49" fmla="*/ 24 h 340"/>
                <a:gd name="T50" fmla="*/ 100 w 330"/>
                <a:gd name="T51" fmla="*/ 2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0" h="340">
                  <a:moveTo>
                    <a:pt x="330" y="194"/>
                  </a:moveTo>
                  <a:cubicBezTo>
                    <a:pt x="327" y="205"/>
                    <a:pt x="325" y="217"/>
                    <a:pt x="321" y="228"/>
                  </a:cubicBezTo>
                  <a:cubicBezTo>
                    <a:pt x="294" y="296"/>
                    <a:pt x="242" y="332"/>
                    <a:pt x="172" y="337"/>
                  </a:cubicBezTo>
                  <a:cubicBezTo>
                    <a:pt x="119" y="340"/>
                    <a:pt x="67" y="337"/>
                    <a:pt x="14" y="337"/>
                  </a:cubicBezTo>
                  <a:cubicBezTo>
                    <a:pt x="10" y="337"/>
                    <a:pt x="7" y="335"/>
                    <a:pt x="0" y="334"/>
                  </a:cubicBezTo>
                  <a:cubicBezTo>
                    <a:pt x="6" y="330"/>
                    <a:pt x="8" y="327"/>
                    <a:pt x="11" y="326"/>
                  </a:cubicBezTo>
                  <a:cubicBezTo>
                    <a:pt x="28" y="320"/>
                    <a:pt x="33" y="314"/>
                    <a:pt x="35" y="296"/>
                  </a:cubicBezTo>
                  <a:cubicBezTo>
                    <a:pt x="35" y="293"/>
                    <a:pt x="35" y="291"/>
                    <a:pt x="35" y="288"/>
                  </a:cubicBezTo>
                  <a:cubicBezTo>
                    <a:pt x="35" y="209"/>
                    <a:pt x="35" y="129"/>
                    <a:pt x="35" y="50"/>
                  </a:cubicBezTo>
                  <a:cubicBezTo>
                    <a:pt x="35" y="46"/>
                    <a:pt x="35" y="42"/>
                    <a:pt x="34" y="38"/>
                  </a:cubicBezTo>
                  <a:cubicBezTo>
                    <a:pt x="32" y="26"/>
                    <a:pt x="28" y="17"/>
                    <a:pt x="15" y="13"/>
                  </a:cubicBezTo>
                  <a:cubicBezTo>
                    <a:pt x="11" y="12"/>
                    <a:pt x="7" y="9"/>
                    <a:pt x="0" y="6"/>
                  </a:cubicBezTo>
                  <a:cubicBezTo>
                    <a:pt x="6" y="4"/>
                    <a:pt x="10" y="2"/>
                    <a:pt x="13" y="2"/>
                  </a:cubicBezTo>
                  <a:cubicBezTo>
                    <a:pt x="64" y="1"/>
                    <a:pt x="116" y="0"/>
                    <a:pt x="167" y="2"/>
                  </a:cubicBezTo>
                  <a:cubicBezTo>
                    <a:pt x="206" y="3"/>
                    <a:pt x="243" y="13"/>
                    <a:pt x="275" y="38"/>
                  </a:cubicBezTo>
                  <a:cubicBezTo>
                    <a:pt x="303" y="61"/>
                    <a:pt x="321" y="89"/>
                    <a:pt x="327" y="125"/>
                  </a:cubicBezTo>
                  <a:cubicBezTo>
                    <a:pt x="327" y="128"/>
                    <a:pt x="329" y="131"/>
                    <a:pt x="330" y="134"/>
                  </a:cubicBezTo>
                  <a:cubicBezTo>
                    <a:pt x="330" y="154"/>
                    <a:pt x="330" y="174"/>
                    <a:pt x="330" y="194"/>
                  </a:cubicBezTo>
                  <a:close/>
                  <a:moveTo>
                    <a:pt x="100" y="27"/>
                  </a:moveTo>
                  <a:cubicBezTo>
                    <a:pt x="100" y="120"/>
                    <a:pt x="100" y="214"/>
                    <a:pt x="100" y="308"/>
                  </a:cubicBezTo>
                  <a:cubicBezTo>
                    <a:pt x="104" y="310"/>
                    <a:pt x="107" y="312"/>
                    <a:pt x="111" y="312"/>
                  </a:cubicBezTo>
                  <a:cubicBezTo>
                    <a:pt x="149" y="316"/>
                    <a:pt x="185" y="311"/>
                    <a:pt x="218" y="291"/>
                  </a:cubicBezTo>
                  <a:cubicBezTo>
                    <a:pt x="251" y="272"/>
                    <a:pt x="268" y="242"/>
                    <a:pt x="275" y="206"/>
                  </a:cubicBezTo>
                  <a:cubicBezTo>
                    <a:pt x="284" y="160"/>
                    <a:pt x="279" y="117"/>
                    <a:pt x="254" y="77"/>
                  </a:cubicBezTo>
                  <a:cubicBezTo>
                    <a:pt x="223" y="29"/>
                    <a:pt x="162" y="13"/>
                    <a:pt x="104" y="24"/>
                  </a:cubicBezTo>
                  <a:cubicBezTo>
                    <a:pt x="102" y="24"/>
                    <a:pt x="101" y="26"/>
                    <a:pt x="10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7">
              <a:extLst>
                <a:ext uri="{FF2B5EF4-FFF2-40B4-BE49-F238E27FC236}">
                  <a16:creationId xmlns:a16="http://schemas.microsoft.com/office/drawing/2014/main" id="{69872B40-D31B-46D9-B303-DC3B532104AF}"/>
                </a:ext>
              </a:extLst>
            </p:cNvPr>
            <p:cNvSpPr>
              <a:spLocks/>
            </p:cNvSpPr>
            <p:nvPr userDrawn="1"/>
          </p:nvSpPr>
          <p:spPr bwMode="auto">
            <a:xfrm>
              <a:off x="6472840" y="2413422"/>
              <a:ext cx="184166" cy="193770"/>
            </a:xfrm>
            <a:custGeom>
              <a:avLst/>
              <a:gdLst>
                <a:gd name="T0" fmla="*/ 325 w 325"/>
                <a:gd name="T1" fmla="*/ 14 h 342"/>
                <a:gd name="T2" fmla="*/ 284 w 325"/>
                <a:gd name="T3" fmla="*/ 49 h 342"/>
                <a:gd name="T4" fmla="*/ 203 w 325"/>
                <a:gd name="T5" fmla="*/ 187 h 342"/>
                <a:gd name="T6" fmla="*/ 198 w 325"/>
                <a:gd name="T7" fmla="*/ 210 h 342"/>
                <a:gd name="T8" fmla="*/ 198 w 325"/>
                <a:gd name="T9" fmla="*/ 288 h 342"/>
                <a:gd name="T10" fmla="*/ 233 w 325"/>
                <a:gd name="T11" fmla="*/ 333 h 342"/>
                <a:gd name="T12" fmla="*/ 226 w 325"/>
                <a:gd name="T13" fmla="*/ 341 h 342"/>
                <a:gd name="T14" fmla="*/ 216 w 325"/>
                <a:gd name="T15" fmla="*/ 341 h 342"/>
                <a:gd name="T16" fmla="*/ 106 w 325"/>
                <a:gd name="T17" fmla="*/ 341 h 342"/>
                <a:gd name="T18" fmla="*/ 114 w 325"/>
                <a:gd name="T19" fmla="*/ 330 h 342"/>
                <a:gd name="T20" fmla="*/ 140 w 325"/>
                <a:gd name="T21" fmla="*/ 294 h 342"/>
                <a:gd name="T22" fmla="*/ 140 w 325"/>
                <a:gd name="T23" fmla="*/ 212 h 342"/>
                <a:gd name="T24" fmla="*/ 133 w 325"/>
                <a:gd name="T25" fmla="*/ 188 h 342"/>
                <a:gd name="T26" fmla="*/ 36 w 325"/>
                <a:gd name="T27" fmla="*/ 39 h 342"/>
                <a:gd name="T28" fmla="*/ 10 w 325"/>
                <a:gd name="T29" fmla="*/ 16 h 342"/>
                <a:gd name="T30" fmla="*/ 0 w 325"/>
                <a:gd name="T31" fmla="*/ 7 h 342"/>
                <a:gd name="T32" fmla="*/ 115 w 325"/>
                <a:gd name="T33" fmla="*/ 3 h 342"/>
                <a:gd name="T34" fmla="*/ 122 w 325"/>
                <a:gd name="T35" fmla="*/ 6 h 342"/>
                <a:gd name="T36" fmla="*/ 124 w 325"/>
                <a:gd name="T37" fmla="*/ 11 h 342"/>
                <a:gd name="T38" fmla="*/ 113 w 325"/>
                <a:gd name="T39" fmla="*/ 53 h 342"/>
                <a:gd name="T40" fmla="*/ 174 w 325"/>
                <a:gd name="T41" fmla="*/ 147 h 342"/>
                <a:gd name="T42" fmla="*/ 187 w 325"/>
                <a:gd name="T43" fmla="*/ 164 h 342"/>
                <a:gd name="T44" fmla="*/ 260 w 325"/>
                <a:gd name="T45" fmla="*/ 40 h 342"/>
                <a:gd name="T46" fmla="*/ 251 w 325"/>
                <a:gd name="T47" fmla="*/ 15 h 342"/>
                <a:gd name="T48" fmla="*/ 242 w 325"/>
                <a:gd name="T49" fmla="*/ 12 h 342"/>
                <a:gd name="T50" fmla="*/ 255 w 325"/>
                <a:gd name="T51" fmla="*/ 3 h 342"/>
                <a:gd name="T52" fmla="*/ 325 w 325"/>
                <a:gd name="T53" fmla="*/ 2 h 342"/>
                <a:gd name="T54" fmla="*/ 325 w 325"/>
                <a:gd name="T55" fmla="*/ 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 h="342">
                  <a:moveTo>
                    <a:pt x="325" y="14"/>
                  </a:moveTo>
                  <a:cubicBezTo>
                    <a:pt x="306" y="19"/>
                    <a:pt x="294" y="33"/>
                    <a:pt x="284" y="49"/>
                  </a:cubicBezTo>
                  <a:cubicBezTo>
                    <a:pt x="257" y="95"/>
                    <a:pt x="230" y="141"/>
                    <a:pt x="203" y="187"/>
                  </a:cubicBezTo>
                  <a:cubicBezTo>
                    <a:pt x="200" y="194"/>
                    <a:pt x="198" y="202"/>
                    <a:pt x="198" y="210"/>
                  </a:cubicBezTo>
                  <a:cubicBezTo>
                    <a:pt x="197" y="236"/>
                    <a:pt x="198" y="262"/>
                    <a:pt x="198" y="288"/>
                  </a:cubicBezTo>
                  <a:cubicBezTo>
                    <a:pt x="198" y="319"/>
                    <a:pt x="201" y="324"/>
                    <a:pt x="233" y="333"/>
                  </a:cubicBezTo>
                  <a:cubicBezTo>
                    <a:pt x="230" y="336"/>
                    <a:pt x="229" y="339"/>
                    <a:pt x="226" y="341"/>
                  </a:cubicBezTo>
                  <a:cubicBezTo>
                    <a:pt x="224" y="342"/>
                    <a:pt x="220" y="341"/>
                    <a:pt x="216" y="341"/>
                  </a:cubicBezTo>
                  <a:cubicBezTo>
                    <a:pt x="181" y="341"/>
                    <a:pt x="146" y="341"/>
                    <a:pt x="106" y="341"/>
                  </a:cubicBezTo>
                  <a:cubicBezTo>
                    <a:pt x="110" y="335"/>
                    <a:pt x="112" y="331"/>
                    <a:pt x="114" y="330"/>
                  </a:cubicBezTo>
                  <a:cubicBezTo>
                    <a:pt x="137" y="321"/>
                    <a:pt x="140" y="317"/>
                    <a:pt x="140" y="294"/>
                  </a:cubicBezTo>
                  <a:cubicBezTo>
                    <a:pt x="141" y="266"/>
                    <a:pt x="141" y="239"/>
                    <a:pt x="140" y="212"/>
                  </a:cubicBezTo>
                  <a:cubicBezTo>
                    <a:pt x="140" y="204"/>
                    <a:pt x="137" y="195"/>
                    <a:pt x="133" y="188"/>
                  </a:cubicBezTo>
                  <a:cubicBezTo>
                    <a:pt x="101" y="138"/>
                    <a:pt x="68" y="89"/>
                    <a:pt x="36" y="39"/>
                  </a:cubicBezTo>
                  <a:cubicBezTo>
                    <a:pt x="29" y="29"/>
                    <a:pt x="22" y="20"/>
                    <a:pt x="10" y="16"/>
                  </a:cubicBezTo>
                  <a:cubicBezTo>
                    <a:pt x="6" y="15"/>
                    <a:pt x="4" y="11"/>
                    <a:pt x="0" y="7"/>
                  </a:cubicBezTo>
                  <a:cubicBezTo>
                    <a:pt x="14" y="3"/>
                    <a:pt x="92" y="0"/>
                    <a:pt x="115" y="3"/>
                  </a:cubicBezTo>
                  <a:cubicBezTo>
                    <a:pt x="118" y="3"/>
                    <a:pt x="120" y="4"/>
                    <a:pt x="122" y="6"/>
                  </a:cubicBezTo>
                  <a:cubicBezTo>
                    <a:pt x="124" y="6"/>
                    <a:pt x="123" y="9"/>
                    <a:pt x="124" y="11"/>
                  </a:cubicBezTo>
                  <a:cubicBezTo>
                    <a:pt x="96" y="24"/>
                    <a:pt x="95" y="27"/>
                    <a:pt x="113" y="53"/>
                  </a:cubicBezTo>
                  <a:cubicBezTo>
                    <a:pt x="133" y="84"/>
                    <a:pt x="154" y="116"/>
                    <a:pt x="174" y="147"/>
                  </a:cubicBezTo>
                  <a:cubicBezTo>
                    <a:pt x="178" y="152"/>
                    <a:pt x="182" y="157"/>
                    <a:pt x="187" y="164"/>
                  </a:cubicBezTo>
                  <a:cubicBezTo>
                    <a:pt x="212" y="121"/>
                    <a:pt x="236" y="80"/>
                    <a:pt x="260" y="40"/>
                  </a:cubicBezTo>
                  <a:cubicBezTo>
                    <a:pt x="267" y="27"/>
                    <a:pt x="264" y="21"/>
                    <a:pt x="251" y="15"/>
                  </a:cubicBezTo>
                  <a:cubicBezTo>
                    <a:pt x="248" y="14"/>
                    <a:pt x="245" y="13"/>
                    <a:pt x="242" y="12"/>
                  </a:cubicBezTo>
                  <a:cubicBezTo>
                    <a:pt x="242" y="1"/>
                    <a:pt x="250" y="3"/>
                    <a:pt x="255" y="3"/>
                  </a:cubicBezTo>
                  <a:cubicBezTo>
                    <a:pt x="278" y="2"/>
                    <a:pt x="302" y="2"/>
                    <a:pt x="325" y="2"/>
                  </a:cubicBezTo>
                  <a:cubicBezTo>
                    <a:pt x="325" y="6"/>
                    <a:pt x="325" y="10"/>
                    <a:pt x="3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8">
              <a:extLst>
                <a:ext uri="{FF2B5EF4-FFF2-40B4-BE49-F238E27FC236}">
                  <a16:creationId xmlns:a16="http://schemas.microsoft.com/office/drawing/2014/main" id="{75465173-DC1A-4CB7-9CAF-5F00E254C1F6}"/>
                </a:ext>
              </a:extLst>
            </p:cNvPr>
            <p:cNvSpPr>
              <a:spLocks noEditPoints="1"/>
            </p:cNvSpPr>
            <p:nvPr userDrawn="1"/>
          </p:nvSpPr>
          <p:spPr bwMode="auto">
            <a:xfrm>
              <a:off x="3403600" y="2872142"/>
              <a:ext cx="808409" cy="385844"/>
            </a:xfrm>
            <a:custGeom>
              <a:avLst/>
              <a:gdLst>
                <a:gd name="T0" fmla="*/ 319 w 1428"/>
                <a:gd name="T1" fmla="*/ 515 h 682"/>
                <a:gd name="T2" fmla="*/ 162 w 1428"/>
                <a:gd name="T3" fmla="*/ 418 h 682"/>
                <a:gd name="T4" fmla="*/ 141 w 1428"/>
                <a:gd name="T5" fmla="*/ 334 h 682"/>
                <a:gd name="T6" fmla="*/ 16 w 1428"/>
                <a:gd name="T7" fmla="*/ 221 h 682"/>
                <a:gd name="T8" fmla="*/ 1 w 1428"/>
                <a:gd name="T9" fmla="*/ 25 h 682"/>
                <a:gd name="T10" fmla="*/ 17 w 1428"/>
                <a:gd name="T11" fmla="*/ 4 h 682"/>
                <a:gd name="T12" fmla="*/ 169 w 1428"/>
                <a:gd name="T13" fmla="*/ 17 h 682"/>
                <a:gd name="T14" fmla="*/ 317 w 1428"/>
                <a:gd name="T15" fmla="*/ 228 h 682"/>
                <a:gd name="T16" fmla="*/ 652 w 1428"/>
                <a:gd name="T17" fmla="*/ 352 h 682"/>
                <a:gd name="T18" fmla="*/ 774 w 1428"/>
                <a:gd name="T19" fmla="*/ 475 h 682"/>
                <a:gd name="T20" fmla="*/ 812 w 1428"/>
                <a:gd name="T21" fmla="*/ 343 h 682"/>
                <a:gd name="T22" fmla="*/ 1144 w 1428"/>
                <a:gd name="T23" fmla="*/ 198 h 682"/>
                <a:gd name="T24" fmla="*/ 1306 w 1428"/>
                <a:gd name="T25" fmla="*/ 3 h 682"/>
                <a:gd name="T26" fmla="*/ 1426 w 1428"/>
                <a:gd name="T27" fmla="*/ 5 h 682"/>
                <a:gd name="T28" fmla="*/ 1427 w 1428"/>
                <a:gd name="T29" fmla="*/ 191 h 682"/>
                <a:gd name="T30" fmla="*/ 1287 w 1428"/>
                <a:gd name="T31" fmla="*/ 320 h 682"/>
                <a:gd name="T32" fmla="*/ 1255 w 1428"/>
                <a:gd name="T33" fmla="*/ 426 h 682"/>
                <a:gd name="T34" fmla="*/ 1111 w 1428"/>
                <a:gd name="T35" fmla="*/ 515 h 682"/>
                <a:gd name="T36" fmla="*/ 1109 w 1428"/>
                <a:gd name="T37" fmla="*/ 425 h 682"/>
                <a:gd name="T38" fmla="*/ 972 w 1428"/>
                <a:gd name="T39" fmla="*/ 612 h 682"/>
                <a:gd name="T40" fmla="*/ 456 w 1428"/>
                <a:gd name="T41" fmla="*/ 479 h 682"/>
                <a:gd name="T42" fmla="*/ 494 w 1428"/>
                <a:gd name="T43" fmla="*/ 589 h 682"/>
                <a:gd name="T44" fmla="*/ 691 w 1428"/>
                <a:gd name="T45" fmla="*/ 626 h 682"/>
                <a:gd name="T46" fmla="*/ 920 w 1428"/>
                <a:gd name="T47" fmla="*/ 595 h 682"/>
                <a:gd name="T48" fmla="*/ 935 w 1428"/>
                <a:gd name="T49" fmla="*/ 503 h 682"/>
                <a:gd name="T50" fmla="*/ 494 w 1428"/>
                <a:gd name="T51" fmla="*/ 488 h 682"/>
                <a:gd name="T52" fmla="*/ 37 w 1428"/>
                <a:gd name="T53" fmla="*/ 64 h 682"/>
                <a:gd name="T54" fmla="*/ 50 w 1428"/>
                <a:gd name="T55" fmla="*/ 201 h 682"/>
                <a:gd name="T56" fmla="*/ 473 w 1428"/>
                <a:gd name="T57" fmla="*/ 444 h 682"/>
                <a:gd name="T58" fmla="*/ 588 w 1428"/>
                <a:gd name="T59" fmla="*/ 388 h 682"/>
                <a:gd name="T60" fmla="*/ 37 w 1428"/>
                <a:gd name="T61" fmla="*/ 64 h 682"/>
                <a:gd name="T62" fmla="*/ 837 w 1428"/>
                <a:gd name="T63" fmla="*/ 387 h 682"/>
                <a:gd name="T64" fmla="*/ 961 w 1428"/>
                <a:gd name="T65" fmla="*/ 441 h 682"/>
                <a:gd name="T66" fmla="*/ 1381 w 1428"/>
                <a:gd name="T67" fmla="*/ 196 h 682"/>
                <a:gd name="T68" fmla="*/ 1391 w 1428"/>
                <a:gd name="T69" fmla="*/ 80 h 682"/>
                <a:gd name="T70" fmla="*/ 828 w 1428"/>
                <a:gd name="T71" fmla="*/ 380 h 682"/>
                <a:gd name="T72" fmla="*/ 1153 w 1428"/>
                <a:gd name="T73" fmla="*/ 447 h 682"/>
                <a:gd name="T74" fmla="*/ 1249 w 1428"/>
                <a:gd name="T75" fmla="*/ 369 h 682"/>
                <a:gd name="T76" fmla="*/ 1145 w 1428"/>
                <a:gd name="T77" fmla="*/ 405 h 682"/>
                <a:gd name="T78" fmla="*/ 178 w 1428"/>
                <a:gd name="T79" fmla="*/ 346 h 682"/>
                <a:gd name="T80" fmla="*/ 264 w 1428"/>
                <a:gd name="T81" fmla="*/ 440 h 682"/>
                <a:gd name="T82" fmla="*/ 281 w 1428"/>
                <a:gd name="T83" fmla="*/ 412 h 682"/>
                <a:gd name="T84" fmla="*/ 186 w 1428"/>
                <a:gd name="T85" fmla="*/ 348 h 682"/>
                <a:gd name="T86" fmla="*/ 1249 w 1428"/>
                <a:gd name="T87" fmla="*/ 101 h 682"/>
                <a:gd name="T88" fmla="*/ 1249 w 1428"/>
                <a:gd name="T89" fmla="*/ 101 h 682"/>
                <a:gd name="T90" fmla="*/ 178 w 1428"/>
                <a:gd name="T91" fmla="*/ 108 h 682"/>
                <a:gd name="T92" fmla="*/ 213 w 1428"/>
                <a:gd name="T93" fmla="*/ 16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8" h="682">
                  <a:moveTo>
                    <a:pt x="319" y="425"/>
                  </a:moveTo>
                  <a:cubicBezTo>
                    <a:pt x="319" y="456"/>
                    <a:pt x="319" y="484"/>
                    <a:pt x="319" y="515"/>
                  </a:cubicBezTo>
                  <a:cubicBezTo>
                    <a:pt x="314" y="513"/>
                    <a:pt x="309" y="512"/>
                    <a:pt x="306" y="510"/>
                  </a:cubicBezTo>
                  <a:cubicBezTo>
                    <a:pt x="258" y="479"/>
                    <a:pt x="210" y="449"/>
                    <a:pt x="162" y="418"/>
                  </a:cubicBezTo>
                  <a:cubicBezTo>
                    <a:pt x="147" y="409"/>
                    <a:pt x="141" y="395"/>
                    <a:pt x="141" y="378"/>
                  </a:cubicBezTo>
                  <a:cubicBezTo>
                    <a:pt x="140" y="364"/>
                    <a:pt x="140" y="349"/>
                    <a:pt x="141" y="334"/>
                  </a:cubicBezTo>
                  <a:cubicBezTo>
                    <a:pt x="142" y="322"/>
                    <a:pt x="137" y="315"/>
                    <a:pt x="127" y="308"/>
                  </a:cubicBezTo>
                  <a:cubicBezTo>
                    <a:pt x="90" y="279"/>
                    <a:pt x="53" y="249"/>
                    <a:pt x="16" y="221"/>
                  </a:cubicBezTo>
                  <a:cubicBezTo>
                    <a:pt x="5" y="212"/>
                    <a:pt x="0" y="203"/>
                    <a:pt x="0" y="189"/>
                  </a:cubicBezTo>
                  <a:cubicBezTo>
                    <a:pt x="1" y="134"/>
                    <a:pt x="1" y="79"/>
                    <a:pt x="1" y="25"/>
                  </a:cubicBezTo>
                  <a:cubicBezTo>
                    <a:pt x="1" y="19"/>
                    <a:pt x="1" y="13"/>
                    <a:pt x="1" y="6"/>
                  </a:cubicBezTo>
                  <a:cubicBezTo>
                    <a:pt x="7" y="5"/>
                    <a:pt x="12" y="4"/>
                    <a:pt x="17" y="4"/>
                  </a:cubicBezTo>
                  <a:cubicBezTo>
                    <a:pt x="60" y="4"/>
                    <a:pt x="102" y="4"/>
                    <a:pt x="145" y="3"/>
                  </a:cubicBezTo>
                  <a:cubicBezTo>
                    <a:pt x="156" y="3"/>
                    <a:pt x="163" y="7"/>
                    <a:pt x="169" y="17"/>
                  </a:cubicBezTo>
                  <a:cubicBezTo>
                    <a:pt x="207" y="78"/>
                    <a:pt x="247" y="138"/>
                    <a:pt x="285" y="199"/>
                  </a:cubicBezTo>
                  <a:cubicBezTo>
                    <a:pt x="293" y="211"/>
                    <a:pt x="303" y="221"/>
                    <a:pt x="317" y="228"/>
                  </a:cubicBezTo>
                  <a:cubicBezTo>
                    <a:pt x="419" y="283"/>
                    <a:pt x="526" y="326"/>
                    <a:pt x="641" y="349"/>
                  </a:cubicBezTo>
                  <a:cubicBezTo>
                    <a:pt x="644" y="350"/>
                    <a:pt x="647" y="351"/>
                    <a:pt x="652" y="352"/>
                  </a:cubicBezTo>
                  <a:cubicBezTo>
                    <a:pt x="652" y="392"/>
                    <a:pt x="652" y="432"/>
                    <a:pt x="652" y="474"/>
                  </a:cubicBezTo>
                  <a:cubicBezTo>
                    <a:pt x="693" y="481"/>
                    <a:pt x="733" y="480"/>
                    <a:pt x="774" y="475"/>
                  </a:cubicBezTo>
                  <a:cubicBezTo>
                    <a:pt x="774" y="434"/>
                    <a:pt x="774" y="394"/>
                    <a:pt x="774" y="352"/>
                  </a:cubicBezTo>
                  <a:cubicBezTo>
                    <a:pt x="788" y="349"/>
                    <a:pt x="800" y="346"/>
                    <a:pt x="812" y="343"/>
                  </a:cubicBezTo>
                  <a:cubicBezTo>
                    <a:pt x="922" y="319"/>
                    <a:pt x="1025" y="276"/>
                    <a:pt x="1123" y="221"/>
                  </a:cubicBezTo>
                  <a:cubicBezTo>
                    <a:pt x="1132" y="217"/>
                    <a:pt x="1139" y="207"/>
                    <a:pt x="1144" y="198"/>
                  </a:cubicBezTo>
                  <a:cubicBezTo>
                    <a:pt x="1178" y="145"/>
                    <a:pt x="1213" y="92"/>
                    <a:pt x="1244" y="37"/>
                  </a:cubicBezTo>
                  <a:cubicBezTo>
                    <a:pt x="1259" y="12"/>
                    <a:pt x="1275" y="0"/>
                    <a:pt x="1306" y="3"/>
                  </a:cubicBezTo>
                  <a:cubicBezTo>
                    <a:pt x="1339" y="6"/>
                    <a:pt x="1373" y="4"/>
                    <a:pt x="1407" y="4"/>
                  </a:cubicBezTo>
                  <a:cubicBezTo>
                    <a:pt x="1413" y="4"/>
                    <a:pt x="1419" y="4"/>
                    <a:pt x="1426" y="5"/>
                  </a:cubicBezTo>
                  <a:cubicBezTo>
                    <a:pt x="1427" y="11"/>
                    <a:pt x="1427" y="16"/>
                    <a:pt x="1427" y="21"/>
                  </a:cubicBezTo>
                  <a:cubicBezTo>
                    <a:pt x="1427" y="78"/>
                    <a:pt x="1427" y="135"/>
                    <a:pt x="1427" y="191"/>
                  </a:cubicBezTo>
                  <a:cubicBezTo>
                    <a:pt x="1428" y="203"/>
                    <a:pt x="1424" y="211"/>
                    <a:pt x="1414" y="218"/>
                  </a:cubicBezTo>
                  <a:cubicBezTo>
                    <a:pt x="1373" y="251"/>
                    <a:pt x="1331" y="285"/>
                    <a:pt x="1287" y="320"/>
                  </a:cubicBezTo>
                  <a:cubicBezTo>
                    <a:pt x="1287" y="333"/>
                    <a:pt x="1287" y="349"/>
                    <a:pt x="1287" y="365"/>
                  </a:cubicBezTo>
                  <a:cubicBezTo>
                    <a:pt x="1288" y="391"/>
                    <a:pt x="1279" y="411"/>
                    <a:pt x="1255" y="426"/>
                  </a:cubicBezTo>
                  <a:cubicBezTo>
                    <a:pt x="1211" y="451"/>
                    <a:pt x="1169" y="480"/>
                    <a:pt x="1127" y="507"/>
                  </a:cubicBezTo>
                  <a:cubicBezTo>
                    <a:pt x="1122" y="510"/>
                    <a:pt x="1117" y="512"/>
                    <a:pt x="1111" y="515"/>
                  </a:cubicBezTo>
                  <a:cubicBezTo>
                    <a:pt x="1106" y="499"/>
                    <a:pt x="1109" y="484"/>
                    <a:pt x="1109" y="470"/>
                  </a:cubicBezTo>
                  <a:cubicBezTo>
                    <a:pt x="1108" y="455"/>
                    <a:pt x="1109" y="440"/>
                    <a:pt x="1109" y="425"/>
                  </a:cubicBezTo>
                  <a:cubicBezTo>
                    <a:pt x="1063" y="443"/>
                    <a:pt x="1018" y="460"/>
                    <a:pt x="972" y="478"/>
                  </a:cubicBezTo>
                  <a:cubicBezTo>
                    <a:pt x="972" y="523"/>
                    <a:pt x="972" y="568"/>
                    <a:pt x="972" y="612"/>
                  </a:cubicBezTo>
                  <a:cubicBezTo>
                    <a:pt x="851" y="675"/>
                    <a:pt x="602" y="682"/>
                    <a:pt x="456" y="614"/>
                  </a:cubicBezTo>
                  <a:cubicBezTo>
                    <a:pt x="456" y="569"/>
                    <a:pt x="456" y="523"/>
                    <a:pt x="456" y="479"/>
                  </a:cubicBezTo>
                  <a:cubicBezTo>
                    <a:pt x="410" y="461"/>
                    <a:pt x="366" y="443"/>
                    <a:pt x="319" y="425"/>
                  </a:cubicBezTo>
                  <a:close/>
                  <a:moveTo>
                    <a:pt x="494" y="589"/>
                  </a:moveTo>
                  <a:cubicBezTo>
                    <a:pt x="505" y="593"/>
                    <a:pt x="515" y="598"/>
                    <a:pt x="526" y="601"/>
                  </a:cubicBezTo>
                  <a:cubicBezTo>
                    <a:pt x="579" y="618"/>
                    <a:pt x="635" y="624"/>
                    <a:pt x="691" y="626"/>
                  </a:cubicBezTo>
                  <a:cubicBezTo>
                    <a:pt x="735" y="628"/>
                    <a:pt x="780" y="626"/>
                    <a:pt x="824" y="618"/>
                  </a:cubicBezTo>
                  <a:cubicBezTo>
                    <a:pt x="856" y="612"/>
                    <a:pt x="888" y="603"/>
                    <a:pt x="920" y="595"/>
                  </a:cubicBezTo>
                  <a:cubicBezTo>
                    <a:pt x="931" y="592"/>
                    <a:pt x="936" y="586"/>
                    <a:pt x="936" y="573"/>
                  </a:cubicBezTo>
                  <a:cubicBezTo>
                    <a:pt x="935" y="550"/>
                    <a:pt x="935" y="527"/>
                    <a:pt x="935" y="503"/>
                  </a:cubicBezTo>
                  <a:cubicBezTo>
                    <a:pt x="935" y="499"/>
                    <a:pt x="934" y="495"/>
                    <a:pt x="934" y="488"/>
                  </a:cubicBezTo>
                  <a:cubicBezTo>
                    <a:pt x="787" y="526"/>
                    <a:pt x="641" y="524"/>
                    <a:pt x="494" y="488"/>
                  </a:cubicBezTo>
                  <a:cubicBezTo>
                    <a:pt x="494" y="523"/>
                    <a:pt x="494" y="555"/>
                    <a:pt x="494" y="589"/>
                  </a:cubicBezTo>
                  <a:close/>
                  <a:moveTo>
                    <a:pt x="37" y="64"/>
                  </a:moveTo>
                  <a:cubicBezTo>
                    <a:pt x="37" y="102"/>
                    <a:pt x="37" y="136"/>
                    <a:pt x="36" y="171"/>
                  </a:cubicBezTo>
                  <a:cubicBezTo>
                    <a:pt x="36" y="184"/>
                    <a:pt x="40" y="193"/>
                    <a:pt x="50" y="201"/>
                  </a:cubicBezTo>
                  <a:cubicBezTo>
                    <a:pt x="112" y="251"/>
                    <a:pt x="176" y="298"/>
                    <a:pt x="243" y="339"/>
                  </a:cubicBezTo>
                  <a:cubicBezTo>
                    <a:pt x="316" y="384"/>
                    <a:pt x="392" y="420"/>
                    <a:pt x="473" y="444"/>
                  </a:cubicBezTo>
                  <a:cubicBezTo>
                    <a:pt x="484" y="447"/>
                    <a:pt x="492" y="446"/>
                    <a:pt x="501" y="441"/>
                  </a:cubicBezTo>
                  <a:cubicBezTo>
                    <a:pt x="530" y="423"/>
                    <a:pt x="559" y="406"/>
                    <a:pt x="588" y="388"/>
                  </a:cubicBezTo>
                  <a:cubicBezTo>
                    <a:pt x="592" y="386"/>
                    <a:pt x="595" y="383"/>
                    <a:pt x="599" y="380"/>
                  </a:cubicBezTo>
                  <a:cubicBezTo>
                    <a:pt x="385" y="323"/>
                    <a:pt x="194" y="228"/>
                    <a:pt x="37" y="64"/>
                  </a:cubicBezTo>
                  <a:close/>
                  <a:moveTo>
                    <a:pt x="828" y="380"/>
                  </a:moveTo>
                  <a:cubicBezTo>
                    <a:pt x="832" y="383"/>
                    <a:pt x="834" y="385"/>
                    <a:pt x="837" y="387"/>
                  </a:cubicBezTo>
                  <a:cubicBezTo>
                    <a:pt x="865" y="404"/>
                    <a:pt x="894" y="420"/>
                    <a:pt x="921" y="438"/>
                  </a:cubicBezTo>
                  <a:cubicBezTo>
                    <a:pt x="935" y="447"/>
                    <a:pt x="946" y="446"/>
                    <a:pt x="961" y="441"/>
                  </a:cubicBezTo>
                  <a:cubicBezTo>
                    <a:pt x="1071" y="403"/>
                    <a:pt x="1174" y="353"/>
                    <a:pt x="1268" y="285"/>
                  </a:cubicBezTo>
                  <a:cubicBezTo>
                    <a:pt x="1307" y="257"/>
                    <a:pt x="1346" y="229"/>
                    <a:pt x="1381" y="196"/>
                  </a:cubicBezTo>
                  <a:cubicBezTo>
                    <a:pt x="1388" y="188"/>
                    <a:pt x="1392" y="181"/>
                    <a:pt x="1392" y="170"/>
                  </a:cubicBezTo>
                  <a:cubicBezTo>
                    <a:pt x="1391" y="140"/>
                    <a:pt x="1391" y="110"/>
                    <a:pt x="1391" y="80"/>
                  </a:cubicBezTo>
                  <a:cubicBezTo>
                    <a:pt x="1391" y="75"/>
                    <a:pt x="1391" y="71"/>
                    <a:pt x="1391" y="64"/>
                  </a:cubicBezTo>
                  <a:cubicBezTo>
                    <a:pt x="1234" y="228"/>
                    <a:pt x="1042" y="322"/>
                    <a:pt x="828" y="380"/>
                  </a:cubicBezTo>
                  <a:close/>
                  <a:moveTo>
                    <a:pt x="1145" y="450"/>
                  </a:moveTo>
                  <a:cubicBezTo>
                    <a:pt x="1149" y="449"/>
                    <a:pt x="1151" y="448"/>
                    <a:pt x="1153" y="447"/>
                  </a:cubicBezTo>
                  <a:cubicBezTo>
                    <a:pt x="1181" y="430"/>
                    <a:pt x="1208" y="411"/>
                    <a:pt x="1236" y="394"/>
                  </a:cubicBezTo>
                  <a:cubicBezTo>
                    <a:pt x="1246" y="388"/>
                    <a:pt x="1250" y="380"/>
                    <a:pt x="1249" y="369"/>
                  </a:cubicBezTo>
                  <a:cubicBezTo>
                    <a:pt x="1248" y="362"/>
                    <a:pt x="1249" y="355"/>
                    <a:pt x="1249" y="345"/>
                  </a:cubicBezTo>
                  <a:cubicBezTo>
                    <a:pt x="1212" y="366"/>
                    <a:pt x="1179" y="386"/>
                    <a:pt x="1145" y="405"/>
                  </a:cubicBezTo>
                  <a:cubicBezTo>
                    <a:pt x="1145" y="420"/>
                    <a:pt x="1145" y="434"/>
                    <a:pt x="1145" y="450"/>
                  </a:cubicBezTo>
                  <a:close/>
                  <a:moveTo>
                    <a:pt x="178" y="346"/>
                  </a:moveTo>
                  <a:cubicBezTo>
                    <a:pt x="173" y="370"/>
                    <a:pt x="177" y="388"/>
                    <a:pt x="200" y="400"/>
                  </a:cubicBezTo>
                  <a:cubicBezTo>
                    <a:pt x="222" y="412"/>
                    <a:pt x="243" y="427"/>
                    <a:pt x="264" y="440"/>
                  </a:cubicBezTo>
                  <a:cubicBezTo>
                    <a:pt x="268" y="443"/>
                    <a:pt x="274" y="446"/>
                    <a:pt x="281" y="449"/>
                  </a:cubicBezTo>
                  <a:cubicBezTo>
                    <a:pt x="281" y="435"/>
                    <a:pt x="280" y="424"/>
                    <a:pt x="281" y="412"/>
                  </a:cubicBezTo>
                  <a:cubicBezTo>
                    <a:pt x="281" y="405"/>
                    <a:pt x="278" y="402"/>
                    <a:pt x="272" y="398"/>
                  </a:cubicBezTo>
                  <a:cubicBezTo>
                    <a:pt x="243" y="382"/>
                    <a:pt x="215" y="365"/>
                    <a:pt x="186" y="348"/>
                  </a:cubicBezTo>
                  <a:cubicBezTo>
                    <a:pt x="184" y="347"/>
                    <a:pt x="181" y="347"/>
                    <a:pt x="178" y="346"/>
                  </a:cubicBezTo>
                  <a:close/>
                  <a:moveTo>
                    <a:pt x="1249" y="101"/>
                  </a:moveTo>
                  <a:cubicBezTo>
                    <a:pt x="1235" y="124"/>
                    <a:pt x="1222" y="144"/>
                    <a:pt x="1208" y="167"/>
                  </a:cubicBezTo>
                  <a:cubicBezTo>
                    <a:pt x="1258" y="139"/>
                    <a:pt x="1253" y="142"/>
                    <a:pt x="1249" y="101"/>
                  </a:cubicBezTo>
                  <a:close/>
                  <a:moveTo>
                    <a:pt x="213" y="163"/>
                  </a:moveTo>
                  <a:cubicBezTo>
                    <a:pt x="209" y="146"/>
                    <a:pt x="189" y="115"/>
                    <a:pt x="178" y="108"/>
                  </a:cubicBezTo>
                  <a:cubicBezTo>
                    <a:pt x="171" y="130"/>
                    <a:pt x="179" y="146"/>
                    <a:pt x="201" y="155"/>
                  </a:cubicBezTo>
                  <a:cubicBezTo>
                    <a:pt x="205" y="157"/>
                    <a:pt x="208" y="160"/>
                    <a:pt x="21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9">
              <a:extLst>
                <a:ext uri="{FF2B5EF4-FFF2-40B4-BE49-F238E27FC236}">
                  <a16:creationId xmlns:a16="http://schemas.microsoft.com/office/drawing/2014/main" id="{1276462C-892C-4AA9-A359-9184A3143334}"/>
                </a:ext>
              </a:extLst>
            </p:cNvPr>
            <p:cNvSpPr>
              <a:spLocks noEditPoints="1"/>
            </p:cNvSpPr>
            <p:nvPr userDrawn="1"/>
          </p:nvSpPr>
          <p:spPr bwMode="auto">
            <a:xfrm>
              <a:off x="3494553" y="2336027"/>
              <a:ext cx="628762" cy="716891"/>
            </a:xfrm>
            <a:custGeom>
              <a:avLst/>
              <a:gdLst>
                <a:gd name="T0" fmla="*/ 0 w 1111"/>
                <a:gd name="T1" fmla="*/ 0 h 1267"/>
                <a:gd name="T2" fmla="*/ 1108 w 1111"/>
                <a:gd name="T3" fmla="*/ 0 h 1267"/>
                <a:gd name="T4" fmla="*/ 1110 w 1111"/>
                <a:gd name="T5" fmla="*/ 14 h 1267"/>
                <a:gd name="T6" fmla="*/ 1110 w 1111"/>
                <a:gd name="T7" fmla="*/ 680 h 1267"/>
                <a:gd name="T8" fmla="*/ 1068 w 1111"/>
                <a:gd name="T9" fmla="*/ 851 h 1267"/>
                <a:gd name="T10" fmla="*/ 834 w 1111"/>
                <a:gd name="T11" fmla="*/ 1134 h 1267"/>
                <a:gd name="T12" fmla="*/ 582 w 1111"/>
                <a:gd name="T13" fmla="*/ 1261 h 1267"/>
                <a:gd name="T14" fmla="*/ 526 w 1111"/>
                <a:gd name="T15" fmla="*/ 1261 h 1267"/>
                <a:gd name="T16" fmla="*/ 210 w 1111"/>
                <a:gd name="T17" fmla="*/ 1080 h 1267"/>
                <a:gd name="T18" fmla="*/ 26 w 1111"/>
                <a:gd name="T19" fmla="*/ 810 h 1267"/>
                <a:gd name="T20" fmla="*/ 0 w 1111"/>
                <a:gd name="T21" fmla="*/ 660 h 1267"/>
                <a:gd name="T22" fmla="*/ 0 w 1111"/>
                <a:gd name="T23" fmla="*/ 26 h 1267"/>
                <a:gd name="T24" fmla="*/ 0 w 1111"/>
                <a:gd name="T25" fmla="*/ 0 h 1267"/>
                <a:gd name="T26" fmla="*/ 38 w 1111"/>
                <a:gd name="T27" fmla="*/ 37 h 1267"/>
                <a:gd name="T28" fmla="*/ 38 w 1111"/>
                <a:gd name="T29" fmla="*/ 63 h 1267"/>
                <a:gd name="T30" fmla="*/ 38 w 1111"/>
                <a:gd name="T31" fmla="*/ 659 h 1267"/>
                <a:gd name="T32" fmla="*/ 66 w 1111"/>
                <a:gd name="T33" fmla="*/ 809 h 1267"/>
                <a:gd name="T34" fmla="*/ 244 w 1111"/>
                <a:gd name="T35" fmla="*/ 1059 h 1267"/>
                <a:gd name="T36" fmla="*/ 533 w 1111"/>
                <a:gd name="T37" fmla="*/ 1224 h 1267"/>
                <a:gd name="T38" fmla="*/ 579 w 1111"/>
                <a:gd name="T39" fmla="*/ 1223 h 1267"/>
                <a:gd name="T40" fmla="*/ 859 w 1111"/>
                <a:gd name="T41" fmla="*/ 1065 h 1267"/>
                <a:gd name="T42" fmla="*/ 1033 w 1111"/>
                <a:gd name="T43" fmla="*/ 837 h 1267"/>
                <a:gd name="T44" fmla="*/ 1071 w 1111"/>
                <a:gd name="T45" fmla="*/ 673 h 1267"/>
                <a:gd name="T46" fmla="*/ 1072 w 1111"/>
                <a:gd name="T47" fmla="*/ 55 h 1267"/>
                <a:gd name="T48" fmla="*/ 1070 w 1111"/>
                <a:gd name="T49" fmla="*/ 37 h 1267"/>
                <a:gd name="T50" fmla="*/ 38 w 1111"/>
                <a:gd name="T51" fmla="*/ 37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1" h="1267">
                  <a:moveTo>
                    <a:pt x="0" y="0"/>
                  </a:moveTo>
                  <a:cubicBezTo>
                    <a:pt x="371" y="0"/>
                    <a:pt x="739" y="0"/>
                    <a:pt x="1108" y="0"/>
                  </a:cubicBezTo>
                  <a:cubicBezTo>
                    <a:pt x="1109" y="5"/>
                    <a:pt x="1110" y="9"/>
                    <a:pt x="1110" y="14"/>
                  </a:cubicBezTo>
                  <a:cubicBezTo>
                    <a:pt x="1110" y="236"/>
                    <a:pt x="1111" y="458"/>
                    <a:pt x="1110" y="680"/>
                  </a:cubicBezTo>
                  <a:cubicBezTo>
                    <a:pt x="1109" y="739"/>
                    <a:pt x="1092" y="797"/>
                    <a:pt x="1068" y="851"/>
                  </a:cubicBezTo>
                  <a:cubicBezTo>
                    <a:pt x="1017" y="968"/>
                    <a:pt x="935" y="1059"/>
                    <a:pt x="834" y="1134"/>
                  </a:cubicBezTo>
                  <a:cubicBezTo>
                    <a:pt x="758" y="1191"/>
                    <a:pt x="673" y="1233"/>
                    <a:pt x="582" y="1261"/>
                  </a:cubicBezTo>
                  <a:cubicBezTo>
                    <a:pt x="563" y="1267"/>
                    <a:pt x="545" y="1267"/>
                    <a:pt x="526" y="1261"/>
                  </a:cubicBezTo>
                  <a:cubicBezTo>
                    <a:pt x="407" y="1223"/>
                    <a:pt x="301" y="1164"/>
                    <a:pt x="210" y="1080"/>
                  </a:cubicBezTo>
                  <a:cubicBezTo>
                    <a:pt x="127" y="1005"/>
                    <a:pt x="63" y="917"/>
                    <a:pt x="26" y="810"/>
                  </a:cubicBezTo>
                  <a:cubicBezTo>
                    <a:pt x="9" y="761"/>
                    <a:pt x="0" y="711"/>
                    <a:pt x="0" y="660"/>
                  </a:cubicBezTo>
                  <a:cubicBezTo>
                    <a:pt x="0" y="448"/>
                    <a:pt x="0" y="237"/>
                    <a:pt x="0" y="26"/>
                  </a:cubicBezTo>
                  <a:cubicBezTo>
                    <a:pt x="0" y="18"/>
                    <a:pt x="0" y="10"/>
                    <a:pt x="0" y="0"/>
                  </a:cubicBezTo>
                  <a:close/>
                  <a:moveTo>
                    <a:pt x="38" y="37"/>
                  </a:moveTo>
                  <a:cubicBezTo>
                    <a:pt x="38" y="46"/>
                    <a:pt x="38" y="55"/>
                    <a:pt x="38" y="63"/>
                  </a:cubicBezTo>
                  <a:cubicBezTo>
                    <a:pt x="38" y="262"/>
                    <a:pt x="39" y="461"/>
                    <a:pt x="38" y="659"/>
                  </a:cubicBezTo>
                  <a:cubicBezTo>
                    <a:pt x="38" y="711"/>
                    <a:pt x="48" y="761"/>
                    <a:pt x="66" y="809"/>
                  </a:cubicBezTo>
                  <a:cubicBezTo>
                    <a:pt x="103" y="908"/>
                    <a:pt x="165" y="989"/>
                    <a:pt x="244" y="1059"/>
                  </a:cubicBezTo>
                  <a:cubicBezTo>
                    <a:pt x="329" y="1134"/>
                    <a:pt x="426" y="1187"/>
                    <a:pt x="533" y="1224"/>
                  </a:cubicBezTo>
                  <a:cubicBezTo>
                    <a:pt x="549" y="1229"/>
                    <a:pt x="564" y="1229"/>
                    <a:pt x="579" y="1223"/>
                  </a:cubicBezTo>
                  <a:cubicBezTo>
                    <a:pt x="682" y="1188"/>
                    <a:pt x="776" y="1137"/>
                    <a:pt x="859" y="1065"/>
                  </a:cubicBezTo>
                  <a:cubicBezTo>
                    <a:pt x="933" y="1001"/>
                    <a:pt x="993" y="927"/>
                    <a:pt x="1033" y="837"/>
                  </a:cubicBezTo>
                  <a:cubicBezTo>
                    <a:pt x="1055" y="784"/>
                    <a:pt x="1071" y="730"/>
                    <a:pt x="1071" y="673"/>
                  </a:cubicBezTo>
                  <a:cubicBezTo>
                    <a:pt x="1072" y="467"/>
                    <a:pt x="1072" y="261"/>
                    <a:pt x="1072" y="55"/>
                  </a:cubicBezTo>
                  <a:cubicBezTo>
                    <a:pt x="1072" y="49"/>
                    <a:pt x="1071" y="43"/>
                    <a:pt x="1070" y="37"/>
                  </a:cubicBezTo>
                  <a:cubicBezTo>
                    <a:pt x="726" y="37"/>
                    <a:pt x="383" y="37"/>
                    <a:pt x="3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0">
              <a:extLst>
                <a:ext uri="{FF2B5EF4-FFF2-40B4-BE49-F238E27FC236}">
                  <a16:creationId xmlns:a16="http://schemas.microsoft.com/office/drawing/2014/main" id="{97BE0C1E-5B39-4689-98F7-E4F38457AB4E}"/>
                </a:ext>
              </a:extLst>
            </p:cNvPr>
            <p:cNvSpPr>
              <a:spLocks noEditPoints="1"/>
            </p:cNvSpPr>
            <p:nvPr userDrawn="1"/>
          </p:nvSpPr>
          <p:spPr bwMode="auto">
            <a:xfrm>
              <a:off x="4787103" y="2704924"/>
              <a:ext cx="233879" cy="309015"/>
            </a:xfrm>
            <a:custGeom>
              <a:avLst/>
              <a:gdLst>
                <a:gd name="T0" fmla="*/ 275 w 414"/>
                <a:gd name="T1" fmla="*/ 443 h 546"/>
                <a:gd name="T2" fmla="*/ 385 w 414"/>
                <a:gd name="T3" fmla="*/ 528 h 546"/>
                <a:gd name="T4" fmla="*/ 404 w 414"/>
                <a:gd name="T5" fmla="*/ 531 h 546"/>
                <a:gd name="T6" fmla="*/ 414 w 414"/>
                <a:gd name="T7" fmla="*/ 540 h 546"/>
                <a:gd name="T8" fmla="*/ 365 w 414"/>
                <a:gd name="T9" fmla="*/ 542 h 546"/>
                <a:gd name="T10" fmla="*/ 188 w 414"/>
                <a:gd name="T11" fmla="*/ 470 h 546"/>
                <a:gd name="T12" fmla="*/ 175 w 414"/>
                <a:gd name="T13" fmla="*/ 457 h 546"/>
                <a:gd name="T14" fmla="*/ 155 w 414"/>
                <a:gd name="T15" fmla="*/ 446 h 546"/>
                <a:gd name="T16" fmla="*/ 7 w 414"/>
                <a:gd name="T17" fmla="*/ 274 h 546"/>
                <a:gd name="T18" fmla="*/ 20 w 414"/>
                <a:gd name="T19" fmla="*/ 144 h 546"/>
                <a:gd name="T20" fmla="*/ 251 w 414"/>
                <a:gd name="T21" fmla="*/ 24 h 546"/>
                <a:gd name="T22" fmla="*/ 409 w 414"/>
                <a:gd name="T23" fmla="*/ 222 h 546"/>
                <a:gd name="T24" fmla="*/ 377 w 414"/>
                <a:gd name="T25" fmla="*/ 360 h 546"/>
                <a:gd name="T26" fmla="*/ 287 w 414"/>
                <a:gd name="T27" fmla="*/ 436 h 546"/>
                <a:gd name="T28" fmla="*/ 280 w 414"/>
                <a:gd name="T29" fmla="*/ 439 h 546"/>
                <a:gd name="T30" fmla="*/ 275 w 414"/>
                <a:gd name="T31" fmla="*/ 443 h 546"/>
                <a:gd name="T32" fmla="*/ 83 w 414"/>
                <a:gd name="T33" fmla="*/ 234 h 546"/>
                <a:gd name="T34" fmla="*/ 112 w 414"/>
                <a:gd name="T35" fmla="*/ 364 h 546"/>
                <a:gd name="T36" fmla="*/ 260 w 414"/>
                <a:gd name="T37" fmla="*/ 407 h 546"/>
                <a:gd name="T38" fmla="*/ 312 w 414"/>
                <a:gd name="T39" fmla="*/ 341 h 546"/>
                <a:gd name="T40" fmla="*/ 326 w 414"/>
                <a:gd name="T41" fmla="*/ 178 h 546"/>
                <a:gd name="T42" fmla="*/ 284 w 414"/>
                <a:gd name="T43" fmla="*/ 83 h 546"/>
                <a:gd name="T44" fmla="*/ 174 w 414"/>
                <a:gd name="T45" fmla="*/ 52 h 546"/>
                <a:gd name="T46" fmla="*/ 102 w 414"/>
                <a:gd name="T47" fmla="*/ 125 h 546"/>
                <a:gd name="T48" fmla="*/ 83 w 414"/>
                <a:gd name="T49" fmla="*/ 234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4" h="546">
                  <a:moveTo>
                    <a:pt x="275" y="443"/>
                  </a:moveTo>
                  <a:cubicBezTo>
                    <a:pt x="300" y="488"/>
                    <a:pt x="336" y="516"/>
                    <a:pt x="385" y="528"/>
                  </a:cubicBezTo>
                  <a:cubicBezTo>
                    <a:pt x="391" y="529"/>
                    <a:pt x="398" y="529"/>
                    <a:pt x="404" y="531"/>
                  </a:cubicBezTo>
                  <a:cubicBezTo>
                    <a:pt x="407" y="532"/>
                    <a:pt x="409" y="536"/>
                    <a:pt x="414" y="540"/>
                  </a:cubicBezTo>
                  <a:cubicBezTo>
                    <a:pt x="396" y="546"/>
                    <a:pt x="380" y="544"/>
                    <a:pt x="365" y="542"/>
                  </a:cubicBezTo>
                  <a:cubicBezTo>
                    <a:pt x="299" y="536"/>
                    <a:pt x="240" y="512"/>
                    <a:pt x="188" y="470"/>
                  </a:cubicBezTo>
                  <a:cubicBezTo>
                    <a:pt x="184" y="466"/>
                    <a:pt x="180" y="461"/>
                    <a:pt x="175" y="457"/>
                  </a:cubicBezTo>
                  <a:cubicBezTo>
                    <a:pt x="169" y="453"/>
                    <a:pt x="162" y="448"/>
                    <a:pt x="155" y="446"/>
                  </a:cubicBezTo>
                  <a:cubicBezTo>
                    <a:pt x="68" y="421"/>
                    <a:pt x="22" y="361"/>
                    <a:pt x="7" y="274"/>
                  </a:cubicBezTo>
                  <a:cubicBezTo>
                    <a:pt x="0" y="229"/>
                    <a:pt x="4" y="186"/>
                    <a:pt x="20" y="144"/>
                  </a:cubicBezTo>
                  <a:cubicBezTo>
                    <a:pt x="56" y="50"/>
                    <a:pt x="153" y="0"/>
                    <a:pt x="251" y="24"/>
                  </a:cubicBezTo>
                  <a:cubicBezTo>
                    <a:pt x="351" y="49"/>
                    <a:pt x="404" y="122"/>
                    <a:pt x="409" y="222"/>
                  </a:cubicBezTo>
                  <a:cubicBezTo>
                    <a:pt x="411" y="271"/>
                    <a:pt x="403" y="317"/>
                    <a:pt x="377" y="360"/>
                  </a:cubicBezTo>
                  <a:cubicBezTo>
                    <a:pt x="356" y="395"/>
                    <a:pt x="326" y="420"/>
                    <a:pt x="287" y="436"/>
                  </a:cubicBezTo>
                  <a:cubicBezTo>
                    <a:pt x="285" y="437"/>
                    <a:pt x="283" y="438"/>
                    <a:pt x="280" y="439"/>
                  </a:cubicBezTo>
                  <a:cubicBezTo>
                    <a:pt x="279" y="440"/>
                    <a:pt x="278" y="441"/>
                    <a:pt x="275" y="443"/>
                  </a:cubicBezTo>
                  <a:close/>
                  <a:moveTo>
                    <a:pt x="83" y="234"/>
                  </a:moveTo>
                  <a:cubicBezTo>
                    <a:pt x="81" y="290"/>
                    <a:pt x="95" y="333"/>
                    <a:pt x="112" y="364"/>
                  </a:cubicBezTo>
                  <a:cubicBezTo>
                    <a:pt x="143" y="420"/>
                    <a:pt x="208" y="439"/>
                    <a:pt x="260" y="407"/>
                  </a:cubicBezTo>
                  <a:cubicBezTo>
                    <a:pt x="285" y="392"/>
                    <a:pt x="302" y="368"/>
                    <a:pt x="312" y="341"/>
                  </a:cubicBezTo>
                  <a:cubicBezTo>
                    <a:pt x="333" y="288"/>
                    <a:pt x="336" y="234"/>
                    <a:pt x="326" y="178"/>
                  </a:cubicBezTo>
                  <a:cubicBezTo>
                    <a:pt x="320" y="143"/>
                    <a:pt x="308" y="110"/>
                    <a:pt x="284" y="83"/>
                  </a:cubicBezTo>
                  <a:cubicBezTo>
                    <a:pt x="256" y="51"/>
                    <a:pt x="214" y="37"/>
                    <a:pt x="174" y="52"/>
                  </a:cubicBezTo>
                  <a:cubicBezTo>
                    <a:pt x="138" y="65"/>
                    <a:pt x="116" y="92"/>
                    <a:pt x="102" y="125"/>
                  </a:cubicBezTo>
                  <a:cubicBezTo>
                    <a:pt x="87" y="160"/>
                    <a:pt x="82" y="197"/>
                    <a:pt x="83"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1">
              <a:extLst>
                <a:ext uri="{FF2B5EF4-FFF2-40B4-BE49-F238E27FC236}">
                  <a16:creationId xmlns:a16="http://schemas.microsoft.com/office/drawing/2014/main" id="{B7B4E372-71F8-4AB1-9F91-D754F66EBE13}"/>
                </a:ext>
              </a:extLst>
            </p:cNvPr>
            <p:cNvSpPr>
              <a:spLocks noEditPoints="1"/>
            </p:cNvSpPr>
            <p:nvPr userDrawn="1"/>
          </p:nvSpPr>
          <p:spPr bwMode="auto">
            <a:xfrm>
              <a:off x="4291663" y="2711138"/>
              <a:ext cx="236139" cy="244048"/>
            </a:xfrm>
            <a:custGeom>
              <a:avLst/>
              <a:gdLst>
                <a:gd name="T0" fmla="*/ 207 w 417"/>
                <a:gd name="T1" fmla="*/ 432 h 432"/>
                <a:gd name="T2" fmla="*/ 11 w 417"/>
                <a:gd name="T3" fmla="*/ 263 h 432"/>
                <a:gd name="T4" fmla="*/ 44 w 417"/>
                <a:gd name="T5" fmla="*/ 85 h 432"/>
                <a:gd name="T6" fmla="*/ 209 w 417"/>
                <a:gd name="T7" fmla="*/ 0 h 432"/>
                <a:gd name="T8" fmla="*/ 325 w 417"/>
                <a:gd name="T9" fmla="*/ 36 h 432"/>
                <a:gd name="T10" fmla="*/ 406 w 417"/>
                <a:gd name="T11" fmla="*/ 167 h 432"/>
                <a:gd name="T12" fmla="*/ 383 w 417"/>
                <a:gd name="T13" fmla="*/ 330 h 432"/>
                <a:gd name="T14" fmla="*/ 224 w 417"/>
                <a:gd name="T15" fmla="*/ 431 h 432"/>
                <a:gd name="T16" fmla="*/ 207 w 417"/>
                <a:gd name="T17" fmla="*/ 432 h 432"/>
                <a:gd name="T18" fmla="*/ 332 w 417"/>
                <a:gd name="T19" fmla="*/ 217 h 432"/>
                <a:gd name="T20" fmla="*/ 332 w 417"/>
                <a:gd name="T21" fmla="*/ 188 h 432"/>
                <a:gd name="T22" fmla="*/ 298 w 417"/>
                <a:gd name="T23" fmla="*/ 79 h 432"/>
                <a:gd name="T24" fmla="*/ 140 w 417"/>
                <a:gd name="T25" fmla="*/ 54 h 432"/>
                <a:gd name="T26" fmla="*/ 99 w 417"/>
                <a:gd name="T27" fmla="*/ 117 h 432"/>
                <a:gd name="T28" fmla="*/ 88 w 417"/>
                <a:gd name="T29" fmla="*/ 267 h 432"/>
                <a:gd name="T30" fmla="*/ 131 w 417"/>
                <a:gd name="T31" fmla="*/ 368 h 432"/>
                <a:gd name="T32" fmla="*/ 266 w 417"/>
                <a:gd name="T33" fmla="*/ 386 h 432"/>
                <a:gd name="T34" fmla="*/ 312 w 417"/>
                <a:gd name="T35" fmla="*/ 327 h 432"/>
                <a:gd name="T36" fmla="*/ 332 w 417"/>
                <a:gd name="T37" fmla="*/ 21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7" h="432">
                  <a:moveTo>
                    <a:pt x="207" y="432"/>
                  </a:moveTo>
                  <a:cubicBezTo>
                    <a:pt x="98" y="431"/>
                    <a:pt x="28" y="358"/>
                    <a:pt x="11" y="263"/>
                  </a:cubicBezTo>
                  <a:cubicBezTo>
                    <a:pt x="0" y="200"/>
                    <a:pt x="10" y="140"/>
                    <a:pt x="44" y="85"/>
                  </a:cubicBezTo>
                  <a:cubicBezTo>
                    <a:pt x="82" y="25"/>
                    <a:pt x="140" y="1"/>
                    <a:pt x="209" y="0"/>
                  </a:cubicBezTo>
                  <a:cubicBezTo>
                    <a:pt x="251" y="0"/>
                    <a:pt x="290" y="11"/>
                    <a:pt x="325" y="36"/>
                  </a:cubicBezTo>
                  <a:cubicBezTo>
                    <a:pt x="370" y="69"/>
                    <a:pt x="395" y="114"/>
                    <a:pt x="406" y="167"/>
                  </a:cubicBezTo>
                  <a:cubicBezTo>
                    <a:pt x="417" y="223"/>
                    <a:pt x="411" y="278"/>
                    <a:pt x="383" y="330"/>
                  </a:cubicBezTo>
                  <a:cubicBezTo>
                    <a:pt x="348" y="392"/>
                    <a:pt x="295" y="426"/>
                    <a:pt x="224" y="431"/>
                  </a:cubicBezTo>
                  <a:cubicBezTo>
                    <a:pt x="218" y="432"/>
                    <a:pt x="213" y="432"/>
                    <a:pt x="207" y="432"/>
                  </a:cubicBezTo>
                  <a:close/>
                  <a:moveTo>
                    <a:pt x="332" y="217"/>
                  </a:moveTo>
                  <a:cubicBezTo>
                    <a:pt x="332" y="207"/>
                    <a:pt x="332" y="197"/>
                    <a:pt x="332" y="188"/>
                  </a:cubicBezTo>
                  <a:cubicBezTo>
                    <a:pt x="329" y="149"/>
                    <a:pt x="321" y="112"/>
                    <a:pt x="298" y="79"/>
                  </a:cubicBezTo>
                  <a:cubicBezTo>
                    <a:pt x="261" y="23"/>
                    <a:pt x="191" y="12"/>
                    <a:pt x="140" y="54"/>
                  </a:cubicBezTo>
                  <a:cubicBezTo>
                    <a:pt x="120" y="71"/>
                    <a:pt x="108" y="93"/>
                    <a:pt x="99" y="117"/>
                  </a:cubicBezTo>
                  <a:cubicBezTo>
                    <a:pt x="83" y="166"/>
                    <a:pt x="79" y="216"/>
                    <a:pt x="88" y="267"/>
                  </a:cubicBezTo>
                  <a:cubicBezTo>
                    <a:pt x="94" y="304"/>
                    <a:pt x="106" y="339"/>
                    <a:pt x="131" y="368"/>
                  </a:cubicBezTo>
                  <a:cubicBezTo>
                    <a:pt x="165" y="409"/>
                    <a:pt x="222" y="417"/>
                    <a:pt x="266" y="386"/>
                  </a:cubicBezTo>
                  <a:cubicBezTo>
                    <a:pt x="287" y="371"/>
                    <a:pt x="301" y="350"/>
                    <a:pt x="312" y="327"/>
                  </a:cubicBezTo>
                  <a:cubicBezTo>
                    <a:pt x="327" y="291"/>
                    <a:pt x="334" y="254"/>
                    <a:pt x="332"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2">
              <a:extLst>
                <a:ext uri="{FF2B5EF4-FFF2-40B4-BE49-F238E27FC236}">
                  <a16:creationId xmlns:a16="http://schemas.microsoft.com/office/drawing/2014/main" id="{412AC852-6DCC-4B61-9B31-8DA5B9B863C4}"/>
                </a:ext>
              </a:extLst>
            </p:cNvPr>
            <p:cNvSpPr>
              <a:spLocks/>
            </p:cNvSpPr>
            <p:nvPr userDrawn="1"/>
          </p:nvSpPr>
          <p:spPr bwMode="auto">
            <a:xfrm>
              <a:off x="4985956" y="2365968"/>
              <a:ext cx="236139" cy="245743"/>
            </a:xfrm>
            <a:custGeom>
              <a:avLst/>
              <a:gdLst>
                <a:gd name="T0" fmla="*/ 3 w 417"/>
                <a:gd name="T1" fmla="*/ 2 h 434"/>
                <a:gd name="T2" fmla="*/ 154 w 417"/>
                <a:gd name="T3" fmla="*/ 2 h 434"/>
                <a:gd name="T4" fmla="*/ 150 w 417"/>
                <a:gd name="T5" fmla="*/ 15 h 434"/>
                <a:gd name="T6" fmla="*/ 115 w 417"/>
                <a:gd name="T7" fmla="*/ 62 h 434"/>
                <a:gd name="T8" fmla="*/ 115 w 417"/>
                <a:gd name="T9" fmla="*/ 288 h 434"/>
                <a:gd name="T10" fmla="*/ 174 w 417"/>
                <a:gd name="T11" fmla="*/ 385 h 434"/>
                <a:gd name="T12" fmla="*/ 262 w 417"/>
                <a:gd name="T13" fmla="*/ 387 h 434"/>
                <a:gd name="T14" fmla="*/ 337 w 417"/>
                <a:gd name="T15" fmla="*/ 283 h 434"/>
                <a:gd name="T16" fmla="*/ 337 w 417"/>
                <a:gd name="T17" fmla="*/ 52 h 434"/>
                <a:gd name="T18" fmla="*/ 336 w 417"/>
                <a:gd name="T19" fmla="*/ 42 h 434"/>
                <a:gd name="T20" fmla="*/ 308 w 417"/>
                <a:gd name="T21" fmla="*/ 15 h 434"/>
                <a:gd name="T22" fmla="*/ 293 w 417"/>
                <a:gd name="T23" fmla="*/ 5 h 434"/>
                <a:gd name="T24" fmla="*/ 417 w 417"/>
                <a:gd name="T25" fmla="*/ 4 h 434"/>
                <a:gd name="T26" fmla="*/ 409 w 417"/>
                <a:gd name="T27" fmla="*/ 14 h 434"/>
                <a:gd name="T28" fmla="*/ 397 w 417"/>
                <a:gd name="T29" fmla="*/ 15 h 434"/>
                <a:gd name="T30" fmla="*/ 373 w 417"/>
                <a:gd name="T31" fmla="*/ 41 h 434"/>
                <a:gd name="T32" fmla="*/ 373 w 417"/>
                <a:gd name="T33" fmla="*/ 57 h 434"/>
                <a:gd name="T34" fmla="*/ 373 w 417"/>
                <a:gd name="T35" fmla="*/ 279 h 434"/>
                <a:gd name="T36" fmla="*/ 248 w 417"/>
                <a:gd name="T37" fmla="*/ 427 h 434"/>
                <a:gd name="T38" fmla="*/ 122 w 417"/>
                <a:gd name="T39" fmla="*/ 410 h 434"/>
                <a:gd name="T40" fmla="*/ 44 w 417"/>
                <a:gd name="T41" fmla="*/ 285 h 434"/>
                <a:gd name="T42" fmla="*/ 43 w 417"/>
                <a:gd name="T43" fmla="*/ 61 h 434"/>
                <a:gd name="T44" fmla="*/ 27 w 417"/>
                <a:gd name="T45" fmla="*/ 23 h 434"/>
                <a:gd name="T46" fmla="*/ 7 w 417"/>
                <a:gd name="T47" fmla="*/ 14 h 434"/>
                <a:gd name="T48" fmla="*/ 0 w 417"/>
                <a:gd name="T49" fmla="*/ 6 h 434"/>
                <a:gd name="T50" fmla="*/ 3 w 417"/>
                <a:gd name="T51" fmla="*/ 2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7" h="434">
                  <a:moveTo>
                    <a:pt x="3" y="2"/>
                  </a:moveTo>
                  <a:cubicBezTo>
                    <a:pt x="54" y="2"/>
                    <a:pt x="104" y="2"/>
                    <a:pt x="154" y="2"/>
                  </a:cubicBezTo>
                  <a:cubicBezTo>
                    <a:pt x="157" y="9"/>
                    <a:pt x="157" y="12"/>
                    <a:pt x="150" y="15"/>
                  </a:cubicBezTo>
                  <a:cubicBezTo>
                    <a:pt x="121" y="24"/>
                    <a:pt x="115" y="33"/>
                    <a:pt x="115" y="62"/>
                  </a:cubicBezTo>
                  <a:cubicBezTo>
                    <a:pt x="115" y="138"/>
                    <a:pt x="115" y="213"/>
                    <a:pt x="115" y="288"/>
                  </a:cubicBezTo>
                  <a:cubicBezTo>
                    <a:pt x="116" y="332"/>
                    <a:pt x="133" y="366"/>
                    <a:pt x="174" y="385"/>
                  </a:cubicBezTo>
                  <a:cubicBezTo>
                    <a:pt x="202" y="399"/>
                    <a:pt x="232" y="397"/>
                    <a:pt x="262" y="387"/>
                  </a:cubicBezTo>
                  <a:cubicBezTo>
                    <a:pt x="311" y="370"/>
                    <a:pt x="336" y="336"/>
                    <a:pt x="337" y="283"/>
                  </a:cubicBezTo>
                  <a:cubicBezTo>
                    <a:pt x="337" y="206"/>
                    <a:pt x="337" y="129"/>
                    <a:pt x="337" y="52"/>
                  </a:cubicBezTo>
                  <a:cubicBezTo>
                    <a:pt x="337" y="48"/>
                    <a:pt x="337" y="45"/>
                    <a:pt x="336" y="42"/>
                  </a:cubicBezTo>
                  <a:cubicBezTo>
                    <a:pt x="334" y="23"/>
                    <a:pt x="327" y="16"/>
                    <a:pt x="308" y="15"/>
                  </a:cubicBezTo>
                  <a:cubicBezTo>
                    <a:pt x="301" y="14"/>
                    <a:pt x="292" y="17"/>
                    <a:pt x="293" y="5"/>
                  </a:cubicBezTo>
                  <a:cubicBezTo>
                    <a:pt x="307" y="1"/>
                    <a:pt x="393" y="0"/>
                    <a:pt x="417" y="4"/>
                  </a:cubicBezTo>
                  <a:cubicBezTo>
                    <a:pt x="414" y="8"/>
                    <a:pt x="412" y="13"/>
                    <a:pt x="409" y="14"/>
                  </a:cubicBezTo>
                  <a:cubicBezTo>
                    <a:pt x="406" y="16"/>
                    <a:pt x="401" y="14"/>
                    <a:pt x="397" y="15"/>
                  </a:cubicBezTo>
                  <a:cubicBezTo>
                    <a:pt x="382" y="17"/>
                    <a:pt x="374" y="25"/>
                    <a:pt x="373" y="41"/>
                  </a:cubicBezTo>
                  <a:cubicBezTo>
                    <a:pt x="372" y="46"/>
                    <a:pt x="373" y="52"/>
                    <a:pt x="373" y="57"/>
                  </a:cubicBezTo>
                  <a:cubicBezTo>
                    <a:pt x="373" y="131"/>
                    <a:pt x="373" y="205"/>
                    <a:pt x="373" y="279"/>
                  </a:cubicBezTo>
                  <a:cubicBezTo>
                    <a:pt x="373" y="361"/>
                    <a:pt x="329" y="413"/>
                    <a:pt x="248" y="427"/>
                  </a:cubicBezTo>
                  <a:cubicBezTo>
                    <a:pt x="204" y="434"/>
                    <a:pt x="162" y="431"/>
                    <a:pt x="122" y="410"/>
                  </a:cubicBezTo>
                  <a:cubicBezTo>
                    <a:pt x="71" y="384"/>
                    <a:pt x="44" y="342"/>
                    <a:pt x="44" y="285"/>
                  </a:cubicBezTo>
                  <a:cubicBezTo>
                    <a:pt x="43" y="211"/>
                    <a:pt x="43" y="136"/>
                    <a:pt x="43" y="61"/>
                  </a:cubicBezTo>
                  <a:cubicBezTo>
                    <a:pt x="44" y="46"/>
                    <a:pt x="40" y="32"/>
                    <a:pt x="27" y="23"/>
                  </a:cubicBezTo>
                  <a:cubicBezTo>
                    <a:pt x="21" y="19"/>
                    <a:pt x="13" y="18"/>
                    <a:pt x="7" y="14"/>
                  </a:cubicBezTo>
                  <a:cubicBezTo>
                    <a:pt x="4" y="13"/>
                    <a:pt x="2" y="9"/>
                    <a:pt x="0" y="6"/>
                  </a:cubicBezTo>
                  <a:cubicBezTo>
                    <a:pt x="1" y="5"/>
                    <a:pt x="2"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3">
              <a:extLst>
                <a:ext uri="{FF2B5EF4-FFF2-40B4-BE49-F238E27FC236}">
                  <a16:creationId xmlns:a16="http://schemas.microsoft.com/office/drawing/2014/main" id="{32664A8B-E1D8-46A8-9134-CB05593DB1D4}"/>
                </a:ext>
              </a:extLst>
            </p:cNvPr>
            <p:cNvSpPr>
              <a:spLocks/>
            </p:cNvSpPr>
            <p:nvPr userDrawn="1"/>
          </p:nvSpPr>
          <p:spPr bwMode="auto">
            <a:xfrm>
              <a:off x="4295618" y="2367663"/>
              <a:ext cx="202243" cy="238964"/>
            </a:xfrm>
            <a:custGeom>
              <a:avLst/>
              <a:gdLst>
                <a:gd name="T0" fmla="*/ 269 w 357"/>
                <a:gd name="T1" fmla="*/ 421 h 422"/>
                <a:gd name="T2" fmla="*/ 262 w 357"/>
                <a:gd name="T3" fmla="*/ 422 h 422"/>
                <a:gd name="T4" fmla="*/ 98 w 357"/>
                <a:gd name="T5" fmla="*/ 422 h 422"/>
                <a:gd name="T6" fmla="*/ 87 w 357"/>
                <a:gd name="T7" fmla="*/ 409 h 422"/>
                <a:gd name="T8" fmla="*/ 102 w 357"/>
                <a:gd name="T9" fmla="*/ 408 h 422"/>
                <a:gd name="T10" fmla="*/ 143 w 357"/>
                <a:gd name="T11" fmla="*/ 371 h 422"/>
                <a:gd name="T12" fmla="*/ 143 w 357"/>
                <a:gd name="T13" fmla="*/ 361 h 422"/>
                <a:gd name="T14" fmla="*/ 143 w 357"/>
                <a:gd name="T15" fmla="*/ 51 h 422"/>
                <a:gd name="T16" fmla="*/ 143 w 357"/>
                <a:gd name="T17" fmla="*/ 34 h 422"/>
                <a:gd name="T18" fmla="*/ 104 w 357"/>
                <a:gd name="T19" fmla="*/ 34 h 422"/>
                <a:gd name="T20" fmla="*/ 70 w 357"/>
                <a:gd name="T21" fmla="*/ 34 h 422"/>
                <a:gd name="T22" fmla="*/ 17 w 357"/>
                <a:gd name="T23" fmla="*/ 77 h 422"/>
                <a:gd name="T24" fmla="*/ 12 w 357"/>
                <a:gd name="T25" fmla="*/ 99 h 422"/>
                <a:gd name="T26" fmla="*/ 0 w 357"/>
                <a:gd name="T27" fmla="*/ 105 h 422"/>
                <a:gd name="T28" fmla="*/ 4 w 357"/>
                <a:gd name="T29" fmla="*/ 0 h 422"/>
                <a:gd name="T30" fmla="*/ 353 w 357"/>
                <a:gd name="T31" fmla="*/ 0 h 422"/>
                <a:gd name="T32" fmla="*/ 357 w 357"/>
                <a:gd name="T33" fmla="*/ 102 h 422"/>
                <a:gd name="T34" fmla="*/ 353 w 357"/>
                <a:gd name="T35" fmla="*/ 104 h 422"/>
                <a:gd name="T36" fmla="*/ 345 w 357"/>
                <a:gd name="T37" fmla="*/ 97 h 422"/>
                <a:gd name="T38" fmla="*/ 336 w 357"/>
                <a:gd name="T39" fmla="*/ 64 h 422"/>
                <a:gd name="T40" fmla="*/ 292 w 357"/>
                <a:gd name="T41" fmla="*/ 34 h 422"/>
                <a:gd name="T42" fmla="*/ 217 w 357"/>
                <a:gd name="T43" fmla="*/ 34 h 422"/>
                <a:gd name="T44" fmla="*/ 215 w 357"/>
                <a:gd name="T45" fmla="*/ 53 h 422"/>
                <a:gd name="T46" fmla="*/ 215 w 357"/>
                <a:gd name="T47" fmla="*/ 361 h 422"/>
                <a:gd name="T48" fmla="*/ 241 w 357"/>
                <a:gd name="T49" fmla="*/ 406 h 422"/>
                <a:gd name="T50" fmla="*/ 263 w 357"/>
                <a:gd name="T51" fmla="*/ 408 h 422"/>
                <a:gd name="T52" fmla="*/ 269 w 357"/>
                <a:gd name="T53"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7" h="422">
                  <a:moveTo>
                    <a:pt x="269" y="421"/>
                  </a:moveTo>
                  <a:cubicBezTo>
                    <a:pt x="267" y="421"/>
                    <a:pt x="264" y="422"/>
                    <a:pt x="262" y="422"/>
                  </a:cubicBezTo>
                  <a:cubicBezTo>
                    <a:pt x="207" y="422"/>
                    <a:pt x="153" y="422"/>
                    <a:pt x="98" y="422"/>
                  </a:cubicBezTo>
                  <a:cubicBezTo>
                    <a:pt x="90" y="422"/>
                    <a:pt x="82" y="422"/>
                    <a:pt x="87" y="409"/>
                  </a:cubicBezTo>
                  <a:cubicBezTo>
                    <a:pt x="91" y="409"/>
                    <a:pt x="96" y="408"/>
                    <a:pt x="102" y="408"/>
                  </a:cubicBezTo>
                  <a:cubicBezTo>
                    <a:pt x="126" y="407"/>
                    <a:pt x="140" y="394"/>
                    <a:pt x="143" y="371"/>
                  </a:cubicBezTo>
                  <a:cubicBezTo>
                    <a:pt x="144" y="367"/>
                    <a:pt x="143" y="364"/>
                    <a:pt x="143" y="361"/>
                  </a:cubicBezTo>
                  <a:cubicBezTo>
                    <a:pt x="143" y="257"/>
                    <a:pt x="143" y="154"/>
                    <a:pt x="143" y="51"/>
                  </a:cubicBezTo>
                  <a:cubicBezTo>
                    <a:pt x="143" y="46"/>
                    <a:pt x="143" y="42"/>
                    <a:pt x="143" y="34"/>
                  </a:cubicBezTo>
                  <a:cubicBezTo>
                    <a:pt x="129" y="34"/>
                    <a:pt x="117" y="34"/>
                    <a:pt x="104" y="34"/>
                  </a:cubicBezTo>
                  <a:cubicBezTo>
                    <a:pt x="93" y="34"/>
                    <a:pt x="82" y="34"/>
                    <a:pt x="70" y="34"/>
                  </a:cubicBezTo>
                  <a:cubicBezTo>
                    <a:pt x="41" y="34"/>
                    <a:pt x="23" y="49"/>
                    <a:pt x="17" y="77"/>
                  </a:cubicBezTo>
                  <a:cubicBezTo>
                    <a:pt x="15" y="84"/>
                    <a:pt x="14" y="92"/>
                    <a:pt x="12" y="99"/>
                  </a:cubicBezTo>
                  <a:cubicBezTo>
                    <a:pt x="11" y="101"/>
                    <a:pt x="6" y="102"/>
                    <a:pt x="0" y="105"/>
                  </a:cubicBezTo>
                  <a:cubicBezTo>
                    <a:pt x="1" y="68"/>
                    <a:pt x="3" y="34"/>
                    <a:pt x="4" y="0"/>
                  </a:cubicBezTo>
                  <a:cubicBezTo>
                    <a:pt x="121" y="0"/>
                    <a:pt x="236" y="0"/>
                    <a:pt x="353" y="0"/>
                  </a:cubicBezTo>
                  <a:cubicBezTo>
                    <a:pt x="354" y="34"/>
                    <a:pt x="356" y="68"/>
                    <a:pt x="357" y="102"/>
                  </a:cubicBezTo>
                  <a:cubicBezTo>
                    <a:pt x="356" y="102"/>
                    <a:pt x="354" y="103"/>
                    <a:pt x="353" y="104"/>
                  </a:cubicBezTo>
                  <a:cubicBezTo>
                    <a:pt x="350" y="102"/>
                    <a:pt x="346" y="100"/>
                    <a:pt x="345" y="97"/>
                  </a:cubicBezTo>
                  <a:cubicBezTo>
                    <a:pt x="342" y="86"/>
                    <a:pt x="340" y="75"/>
                    <a:pt x="336" y="64"/>
                  </a:cubicBezTo>
                  <a:cubicBezTo>
                    <a:pt x="328" y="45"/>
                    <a:pt x="314" y="34"/>
                    <a:pt x="292" y="34"/>
                  </a:cubicBezTo>
                  <a:cubicBezTo>
                    <a:pt x="267" y="35"/>
                    <a:pt x="243" y="34"/>
                    <a:pt x="217" y="34"/>
                  </a:cubicBezTo>
                  <a:cubicBezTo>
                    <a:pt x="216" y="42"/>
                    <a:pt x="215" y="47"/>
                    <a:pt x="215" y="53"/>
                  </a:cubicBezTo>
                  <a:cubicBezTo>
                    <a:pt x="215" y="156"/>
                    <a:pt x="216" y="258"/>
                    <a:pt x="215" y="361"/>
                  </a:cubicBezTo>
                  <a:cubicBezTo>
                    <a:pt x="215" y="384"/>
                    <a:pt x="225" y="400"/>
                    <a:pt x="241" y="406"/>
                  </a:cubicBezTo>
                  <a:cubicBezTo>
                    <a:pt x="248" y="408"/>
                    <a:pt x="256" y="407"/>
                    <a:pt x="263" y="408"/>
                  </a:cubicBezTo>
                  <a:cubicBezTo>
                    <a:pt x="272" y="409"/>
                    <a:pt x="272" y="413"/>
                    <a:pt x="269" y="4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4">
              <a:extLst>
                <a:ext uri="{FF2B5EF4-FFF2-40B4-BE49-F238E27FC236}">
                  <a16:creationId xmlns:a16="http://schemas.microsoft.com/office/drawing/2014/main" id="{7207A1A2-26F6-4C3D-8ADE-76BB142D7330}"/>
                </a:ext>
              </a:extLst>
            </p:cNvPr>
            <p:cNvSpPr>
              <a:spLocks/>
            </p:cNvSpPr>
            <p:nvPr userDrawn="1"/>
          </p:nvSpPr>
          <p:spPr bwMode="auto">
            <a:xfrm>
              <a:off x="4513679" y="2414552"/>
              <a:ext cx="183601" cy="193205"/>
            </a:xfrm>
            <a:custGeom>
              <a:avLst/>
              <a:gdLst>
                <a:gd name="T0" fmla="*/ 123 w 325"/>
                <a:gd name="T1" fmla="*/ 9 h 341"/>
                <a:gd name="T2" fmla="*/ 112 w 325"/>
                <a:gd name="T3" fmla="*/ 15 h 341"/>
                <a:gd name="T4" fmla="*/ 92 w 325"/>
                <a:gd name="T5" fmla="*/ 41 h 341"/>
                <a:gd name="T6" fmla="*/ 92 w 325"/>
                <a:gd name="T7" fmla="*/ 151 h 341"/>
                <a:gd name="T8" fmla="*/ 232 w 325"/>
                <a:gd name="T9" fmla="*/ 153 h 341"/>
                <a:gd name="T10" fmla="*/ 232 w 325"/>
                <a:gd name="T11" fmla="*/ 118 h 341"/>
                <a:gd name="T12" fmla="*/ 232 w 325"/>
                <a:gd name="T13" fmla="*/ 52 h 341"/>
                <a:gd name="T14" fmla="*/ 204 w 325"/>
                <a:gd name="T15" fmla="*/ 13 h 341"/>
                <a:gd name="T16" fmla="*/ 199 w 325"/>
                <a:gd name="T17" fmla="*/ 10 h 341"/>
                <a:gd name="T18" fmla="*/ 237 w 325"/>
                <a:gd name="T19" fmla="*/ 3 h 341"/>
                <a:gd name="T20" fmla="*/ 281 w 325"/>
                <a:gd name="T21" fmla="*/ 4 h 341"/>
                <a:gd name="T22" fmla="*/ 325 w 325"/>
                <a:gd name="T23" fmla="*/ 7 h 341"/>
                <a:gd name="T24" fmla="*/ 314 w 325"/>
                <a:gd name="T25" fmla="*/ 13 h 341"/>
                <a:gd name="T26" fmla="*/ 288 w 325"/>
                <a:gd name="T27" fmla="*/ 46 h 341"/>
                <a:gd name="T28" fmla="*/ 288 w 325"/>
                <a:gd name="T29" fmla="*/ 296 h 341"/>
                <a:gd name="T30" fmla="*/ 324 w 325"/>
                <a:gd name="T31" fmla="*/ 328 h 341"/>
                <a:gd name="T32" fmla="*/ 323 w 325"/>
                <a:gd name="T33" fmla="*/ 333 h 341"/>
                <a:gd name="T34" fmla="*/ 314 w 325"/>
                <a:gd name="T35" fmla="*/ 339 h 341"/>
                <a:gd name="T36" fmla="*/ 206 w 325"/>
                <a:gd name="T37" fmla="*/ 339 h 341"/>
                <a:gd name="T38" fmla="*/ 199 w 325"/>
                <a:gd name="T39" fmla="*/ 330 h 341"/>
                <a:gd name="T40" fmla="*/ 232 w 325"/>
                <a:gd name="T41" fmla="*/ 287 h 341"/>
                <a:gd name="T42" fmla="*/ 232 w 325"/>
                <a:gd name="T43" fmla="*/ 183 h 341"/>
                <a:gd name="T44" fmla="*/ 93 w 325"/>
                <a:gd name="T45" fmla="*/ 181 h 341"/>
                <a:gd name="T46" fmla="*/ 92 w 325"/>
                <a:gd name="T47" fmla="*/ 197 h 341"/>
                <a:gd name="T48" fmla="*/ 92 w 325"/>
                <a:gd name="T49" fmla="*/ 293 h 341"/>
                <a:gd name="T50" fmla="*/ 122 w 325"/>
                <a:gd name="T51" fmla="*/ 329 h 341"/>
                <a:gd name="T52" fmla="*/ 117 w 325"/>
                <a:gd name="T53" fmla="*/ 339 h 341"/>
                <a:gd name="T54" fmla="*/ 87 w 325"/>
                <a:gd name="T55" fmla="*/ 339 h 341"/>
                <a:gd name="T56" fmla="*/ 15 w 325"/>
                <a:gd name="T57" fmla="*/ 339 h 341"/>
                <a:gd name="T58" fmla="*/ 3 w 325"/>
                <a:gd name="T59" fmla="*/ 332 h 341"/>
                <a:gd name="T60" fmla="*/ 27 w 325"/>
                <a:gd name="T61" fmla="*/ 317 h 341"/>
                <a:gd name="T62" fmla="*/ 34 w 325"/>
                <a:gd name="T63" fmla="*/ 286 h 341"/>
                <a:gd name="T64" fmla="*/ 34 w 325"/>
                <a:gd name="T65" fmla="*/ 56 h 341"/>
                <a:gd name="T66" fmla="*/ 33 w 325"/>
                <a:gd name="T67" fmla="*/ 38 h 341"/>
                <a:gd name="T68" fmla="*/ 12 w 325"/>
                <a:gd name="T69" fmla="*/ 15 h 341"/>
                <a:gd name="T70" fmla="*/ 0 w 325"/>
                <a:gd name="T71" fmla="*/ 8 h 341"/>
                <a:gd name="T72" fmla="*/ 43 w 325"/>
                <a:gd name="T73" fmla="*/ 4 h 341"/>
                <a:gd name="T74" fmla="*/ 83 w 325"/>
                <a:gd name="T75" fmla="*/ 3 h 341"/>
                <a:gd name="T76" fmla="*/ 123 w 325"/>
                <a:gd name="T77" fmla="*/ 4 h 341"/>
                <a:gd name="T78" fmla="*/ 123 w 325"/>
                <a:gd name="T79" fmla="*/ 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5" h="341">
                  <a:moveTo>
                    <a:pt x="123" y="9"/>
                  </a:moveTo>
                  <a:cubicBezTo>
                    <a:pt x="120" y="11"/>
                    <a:pt x="116" y="14"/>
                    <a:pt x="112" y="15"/>
                  </a:cubicBezTo>
                  <a:cubicBezTo>
                    <a:pt x="99" y="19"/>
                    <a:pt x="92" y="28"/>
                    <a:pt x="92" y="41"/>
                  </a:cubicBezTo>
                  <a:cubicBezTo>
                    <a:pt x="91" y="77"/>
                    <a:pt x="92" y="113"/>
                    <a:pt x="92" y="151"/>
                  </a:cubicBezTo>
                  <a:cubicBezTo>
                    <a:pt x="138" y="154"/>
                    <a:pt x="184" y="152"/>
                    <a:pt x="232" y="153"/>
                  </a:cubicBezTo>
                  <a:cubicBezTo>
                    <a:pt x="232" y="140"/>
                    <a:pt x="232" y="129"/>
                    <a:pt x="232" y="118"/>
                  </a:cubicBezTo>
                  <a:cubicBezTo>
                    <a:pt x="232" y="96"/>
                    <a:pt x="232" y="74"/>
                    <a:pt x="232" y="52"/>
                  </a:cubicBezTo>
                  <a:cubicBezTo>
                    <a:pt x="232" y="25"/>
                    <a:pt x="229" y="21"/>
                    <a:pt x="204" y="13"/>
                  </a:cubicBezTo>
                  <a:cubicBezTo>
                    <a:pt x="202" y="12"/>
                    <a:pt x="201" y="11"/>
                    <a:pt x="199" y="10"/>
                  </a:cubicBezTo>
                  <a:cubicBezTo>
                    <a:pt x="206" y="3"/>
                    <a:pt x="206" y="3"/>
                    <a:pt x="237" y="3"/>
                  </a:cubicBezTo>
                  <a:cubicBezTo>
                    <a:pt x="252" y="3"/>
                    <a:pt x="267" y="3"/>
                    <a:pt x="281" y="4"/>
                  </a:cubicBezTo>
                  <a:cubicBezTo>
                    <a:pt x="295" y="4"/>
                    <a:pt x="309" y="0"/>
                    <a:pt x="325" y="7"/>
                  </a:cubicBezTo>
                  <a:cubicBezTo>
                    <a:pt x="319" y="10"/>
                    <a:pt x="317" y="13"/>
                    <a:pt x="314" y="13"/>
                  </a:cubicBezTo>
                  <a:cubicBezTo>
                    <a:pt x="295" y="16"/>
                    <a:pt x="288" y="30"/>
                    <a:pt x="288" y="46"/>
                  </a:cubicBezTo>
                  <a:cubicBezTo>
                    <a:pt x="287" y="129"/>
                    <a:pt x="287" y="212"/>
                    <a:pt x="288" y="296"/>
                  </a:cubicBezTo>
                  <a:cubicBezTo>
                    <a:pt x="288" y="316"/>
                    <a:pt x="299" y="330"/>
                    <a:pt x="324" y="328"/>
                  </a:cubicBezTo>
                  <a:cubicBezTo>
                    <a:pt x="323" y="330"/>
                    <a:pt x="323" y="331"/>
                    <a:pt x="323" y="333"/>
                  </a:cubicBezTo>
                  <a:cubicBezTo>
                    <a:pt x="320" y="335"/>
                    <a:pt x="317" y="339"/>
                    <a:pt x="314" y="339"/>
                  </a:cubicBezTo>
                  <a:cubicBezTo>
                    <a:pt x="278" y="339"/>
                    <a:pt x="242" y="339"/>
                    <a:pt x="206" y="339"/>
                  </a:cubicBezTo>
                  <a:cubicBezTo>
                    <a:pt x="199" y="339"/>
                    <a:pt x="198" y="335"/>
                    <a:pt x="199" y="330"/>
                  </a:cubicBezTo>
                  <a:cubicBezTo>
                    <a:pt x="228" y="322"/>
                    <a:pt x="232" y="317"/>
                    <a:pt x="232" y="287"/>
                  </a:cubicBezTo>
                  <a:cubicBezTo>
                    <a:pt x="232" y="252"/>
                    <a:pt x="232" y="217"/>
                    <a:pt x="232" y="183"/>
                  </a:cubicBezTo>
                  <a:cubicBezTo>
                    <a:pt x="217" y="179"/>
                    <a:pt x="118" y="177"/>
                    <a:pt x="93" y="181"/>
                  </a:cubicBezTo>
                  <a:cubicBezTo>
                    <a:pt x="93" y="186"/>
                    <a:pt x="92" y="191"/>
                    <a:pt x="92" y="197"/>
                  </a:cubicBezTo>
                  <a:cubicBezTo>
                    <a:pt x="92" y="229"/>
                    <a:pt x="92" y="261"/>
                    <a:pt x="92" y="293"/>
                  </a:cubicBezTo>
                  <a:cubicBezTo>
                    <a:pt x="92" y="316"/>
                    <a:pt x="98" y="324"/>
                    <a:pt x="122" y="329"/>
                  </a:cubicBezTo>
                  <a:cubicBezTo>
                    <a:pt x="124" y="334"/>
                    <a:pt x="123" y="339"/>
                    <a:pt x="117" y="339"/>
                  </a:cubicBezTo>
                  <a:cubicBezTo>
                    <a:pt x="107" y="339"/>
                    <a:pt x="97" y="339"/>
                    <a:pt x="87" y="339"/>
                  </a:cubicBezTo>
                  <a:cubicBezTo>
                    <a:pt x="63" y="339"/>
                    <a:pt x="39" y="339"/>
                    <a:pt x="15" y="339"/>
                  </a:cubicBezTo>
                  <a:cubicBezTo>
                    <a:pt x="9" y="339"/>
                    <a:pt x="2" y="341"/>
                    <a:pt x="3" y="332"/>
                  </a:cubicBezTo>
                  <a:cubicBezTo>
                    <a:pt x="12" y="327"/>
                    <a:pt x="23" y="324"/>
                    <a:pt x="27" y="317"/>
                  </a:cubicBezTo>
                  <a:cubicBezTo>
                    <a:pt x="33" y="308"/>
                    <a:pt x="34" y="296"/>
                    <a:pt x="34" y="286"/>
                  </a:cubicBezTo>
                  <a:cubicBezTo>
                    <a:pt x="35" y="210"/>
                    <a:pt x="34" y="133"/>
                    <a:pt x="34" y="56"/>
                  </a:cubicBezTo>
                  <a:cubicBezTo>
                    <a:pt x="34" y="50"/>
                    <a:pt x="33" y="44"/>
                    <a:pt x="33" y="38"/>
                  </a:cubicBezTo>
                  <a:cubicBezTo>
                    <a:pt x="31" y="26"/>
                    <a:pt x="25" y="17"/>
                    <a:pt x="12" y="15"/>
                  </a:cubicBezTo>
                  <a:cubicBezTo>
                    <a:pt x="9" y="14"/>
                    <a:pt x="6" y="11"/>
                    <a:pt x="0" y="8"/>
                  </a:cubicBezTo>
                  <a:cubicBezTo>
                    <a:pt x="16" y="0"/>
                    <a:pt x="30" y="4"/>
                    <a:pt x="43" y="4"/>
                  </a:cubicBezTo>
                  <a:cubicBezTo>
                    <a:pt x="56" y="3"/>
                    <a:pt x="69" y="3"/>
                    <a:pt x="83" y="3"/>
                  </a:cubicBezTo>
                  <a:cubicBezTo>
                    <a:pt x="96" y="4"/>
                    <a:pt x="110" y="3"/>
                    <a:pt x="123" y="4"/>
                  </a:cubicBezTo>
                  <a:cubicBezTo>
                    <a:pt x="123" y="6"/>
                    <a:pt x="123" y="7"/>
                    <a:pt x="12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5">
              <a:extLst>
                <a:ext uri="{FF2B5EF4-FFF2-40B4-BE49-F238E27FC236}">
                  <a16:creationId xmlns:a16="http://schemas.microsoft.com/office/drawing/2014/main" id="{F85C13BE-4360-4615-A558-DEB46BFE705E}"/>
                </a:ext>
              </a:extLst>
            </p:cNvPr>
            <p:cNvSpPr>
              <a:spLocks noEditPoints="1"/>
            </p:cNvSpPr>
            <p:nvPr userDrawn="1"/>
          </p:nvSpPr>
          <p:spPr bwMode="auto">
            <a:xfrm>
              <a:off x="5891532" y="2416812"/>
              <a:ext cx="175127" cy="190945"/>
            </a:xfrm>
            <a:custGeom>
              <a:avLst/>
              <a:gdLst>
                <a:gd name="T0" fmla="*/ 93 w 309"/>
                <a:gd name="T1" fmla="*/ 186 h 337"/>
                <a:gd name="T2" fmla="*/ 93 w 309"/>
                <a:gd name="T3" fmla="*/ 295 h 337"/>
                <a:gd name="T4" fmla="*/ 120 w 309"/>
                <a:gd name="T5" fmla="*/ 325 h 337"/>
                <a:gd name="T6" fmla="*/ 126 w 309"/>
                <a:gd name="T7" fmla="*/ 335 h 337"/>
                <a:gd name="T8" fmla="*/ 0 w 309"/>
                <a:gd name="T9" fmla="*/ 335 h 337"/>
                <a:gd name="T10" fmla="*/ 10 w 309"/>
                <a:gd name="T11" fmla="*/ 325 h 337"/>
                <a:gd name="T12" fmla="*/ 37 w 309"/>
                <a:gd name="T13" fmla="*/ 290 h 337"/>
                <a:gd name="T14" fmla="*/ 37 w 309"/>
                <a:gd name="T15" fmla="*/ 48 h 337"/>
                <a:gd name="T16" fmla="*/ 9 w 309"/>
                <a:gd name="T17" fmla="*/ 11 h 337"/>
                <a:gd name="T18" fmla="*/ 3 w 309"/>
                <a:gd name="T19" fmla="*/ 2 h 337"/>
                <a:gd name="T20" fmla="*/ 10 w 309"/>
                <a:gd name="T21" fmla="*/ 0 h 337"/>
                <a:gd name="T22" fmla="*/ 156 w 309"/>
                <a:gd name="T23" fmla="*/ 1 h 337"/>
                <a:gd name="T24" fmla="*/ 198 w 309"/>
                <a:gd name="T25" fmla="*/ 11 h 337"/>
                <a:gd name="T26" fmla="*/ 223 w 309"/>
                <a:gd name="T27" fmla="*/ 150 h 337"/>
                <a:gd name="T28" fmla="*/ 179 w 309"/>
                <a:gd name="T29" fmla="*/ 177 h 337"/>
                <a:gd name="T30" fmla="*/ 216 w 309"/>
                <a:gd name="T31" fmla="*/ 226 h 337"/>
                <a:gd name="T32" fmla="*/ 273 w 309"/>
                <a:gd name="T33" fmla="*/ 300 h 337"/>
                <a:gd name="T34" fmla="*/ 303 w 309"/>
                <a:gd name="T35" fmla="*/ 326 h 337"/>
                <a:gd name="T36" fmla="*/ 309 w 309"/>
                <a:gd name="T37" fmla="*/ 336 h 337"/>
                <a:gd name="T38" fmla="*/ 235 w 309"/>
                <a:gd name="T39" fmla="*/ 336 h 337"/>
                <a:gd name="T40" fmla="*/ 222 w 309"/>
                <a:gd name="T41" fmla="*/ 325 h 337"/>
                <a:gd name="T42" fmla="*/ 123 w 309"/>
                <a:gd name="T43" fmla="*/ 195 h 337"/>
                <a:gd name="T44" fmla="*/ 93 w 309"/>
                <a:gd name="T45" fmla="*/ 186 h 337"/>
                <a:gd name="T46" fmla="*/ 93 w 309"/>
                <a:gd name="T47" fmla="*/ 158 h 337"/>
                <a:gd name="T48" fmla="*/ 186 w 309"/>
                <a:gd name="T49" fmla="*/ 117 h 337"/>
                <a:gd name="T50" fmla="*/ 168 w 309"/>
                <a:gd name="T51" fmla="*/ 42 h 337"/>
                <a:gd name="T52" fmla="*/ 93 w 309"/>
                <a:gd name="T53" fmla="*/ 32 h 337"/>
                <a:gd name="T54" fmla="*/ 93 w 309"/>
                <a:gd name="T55" fmla="*/ 15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9" h="337">
                  <a:moveTo>
                    <a:pt x="93" y="186"/>
                  </a:moveTo>
                  <a:cubicBezTo>
                    <a:pt x="93" y="222"/>
                    <a:pt x="92" y="259"/>
                    <a:pt x="93" y="295"/>
                  </a:cubicBezTo>
                  <a:cubicBezTo>
                    <a:pt x="94" y="311"/>
                    <a:pt x="101" y="323"/>
                    <a:pt x="120" y="325"/>
                  </a:cubicBezTo>
                  <a:cubicBezTo>
                    <a:pt x="123" y="325"/>
                    <a:pt x="125" y="330"/>
                    <a:pt x="126" y="335"/>
                  </a:cubicBezTo>
                  <a:cubicBezTo>
                    <a:pt x="86" y="335"/>
                    <a:pt x="45" y="335"/>
                    <a:pt x="0" y="335"/>
                  </a:cubicBezTo>
                  <a:cubicBezTo>
                    <a:pt x="5" y="330"/>
                    <a:pt x="7" y="326"/>
                    <a:pt x="10" y="325"/>
                  </a:cubicBezTo>
                  <a:cubicBezTo>
                    <a:pt x="33" y="317"/>
                    <a:pt x="37" y="313"/>
                    <a:pt x="37" y="290"/>
                  </a:cubicBezTo>
                  <a:cubicBezTo>
                    <a:pt x="37" y="209"/>
                    <a:pt x="37" y="128"/>
                    <a:pt x="37" y="48"/>
                  </a:cubicBezTo>
                  <a:cubicBezTo>
                    <a:pt x="37" y="23"/>
                    <a:pt x="33" y="20"/>
                    <a:pt x="9" y="11"/>
                  </a:cubicBezTo>
                  <a:cubicBezTo>
                    <a:pt x="7" y="10"/>
                    <a:pt x="5" y="6"/>
                    <a:pt x="3" y="2"/>
                  </a:cubicBezTo>
                  <a:cubicBezTo>
                    <a:pt x="6" y="1"/>
                    <a:pt x="8" y="0"/>
                    <a:pt x="10" y="0"/>
                  </a:cubicBezTo>
                  <a:cubicBezTo>
                    <a:pt x="59" y="0"/>
                    <a:pt x="107" y="0"/>
                    <a:pt x="156" y="1"/>
                  </a:cubicBezTo>
                  <a:cubicBezTo>
                    <a:pt x="170" y="2"/>
                    <a:pt x="185" y="7"/>
                    <a:pt x="198" y="11"/>
                  </a:cubicBezTo>
                  <a:cubicBezTo>
                    <a:pt x="260" y="29"/>
                    <a:pt x="269" y="114"/>
                    <a:pt x="223" y="150"/>
                  </a:cubicBezTo>
                  <a:cubicBezTo>
                    <a:pt x="210" y="160"/>
                    <a:pt x="195" y="167"/>
                    <a:pt x="179" y="177"/>
                  </a:cubicBezTo>
                  <a:cubicBezTo>
                    <a:pt x="191" y="193"/>
                    <a:pt x="204" y="210"/>
                    <a:pt x="216" y="226"/>
                  </a:cubicBezTo>
                  <a:cubicBezTo>
                    <a:pt x="235" y="251"/>
                    <a:pt x="254" y="275"/>
                    <a:pt x="273" y="300"/>
                  </a:cubicBezTo>
                  <a:cubicBezTo>
                    <a:pt x="281" y="311"/>
                    <a:pt x="289" y="321"/>
                    <a:pt x="303" y="326"/>
                  </a:cubicBezTo>
                  <a:cubicBezTo>
                    <a:pt x="305" y="326"/>
                    <a:pt x="306" y="330"/>
                    <a:pt x="309" y="336"/>
                  </a:cubicBezTo>
                  <a:cubicBezTo>
                    <a:pt x="283" y="336"/>
                    <a:pt x="259" y="337"/>
                    <a:pt x="235" y="336"/>
                  </a:cubicBezTo>
                  <a:cubicBezTo>
                    <a:pt x="231" y="336"/>
                    <a:pt x="226" y="330"/>
                    <a:pt x="222" y="325"/>
                  </a:cubicBezTo>
                  <a:cubicBezTo>
                    <a:pt x="189" y="282"/>
                    <a:pt x="155" y="239"/>
                    <a:pt x="123" y="195"/>
                  </a:cubicBezTo>
                  <a:cubicBezTo>
                    <a:pt x="115" y="184"/>
                    <a:pt x="107" y="181"/>
                    <a:pt x="93" y="186"/>
                  </a:cubicBezTo>
                  <a:close/>
                  <a:moveTo>
                    <a:pt x="93" y="158"/>
                  </a:moveTo>
                  <a:cubicBezTo>
                    <a:pt x="140" y="163"/>
                    <a:pt x="172" y="149"/>
                    <a:pt x="186" y="117"/>
                  </a:cubicBezTo>
                  <a:cubicBezTo>
                    <a:pt x="198" y="90"/>
                    <a:pt x="192" y="63"/>
                    <a:pt x="168" y="42"/>
                  </a:cubicBezTo>
                  <a:cubicBezTo>
                    <a:pt x="147" y="23"/>
                    <a:pt x="115" y="18"/>
                    <a:pt x="93" y="32"/>
                  </a:cubicBezTo>
                  <a:cubicBezTo>
                    <a:pt x="93" y="73"/>
                    <a:pt x="93" y="115"/>
                    <a:pt x="93"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6">
              <a:extLst>
                <a:ext uri="{FF2B5EF4-FFF2-40B4-BE49-F238E27FC236}">
                  <a16:creationId xmlns:a16="http://schemas.microsoft.com/office/drawing/2014/main" id="{54ECCC37-4FC0-453B-AB8A-149498058E3F}"/>
                </a:ext>
              </a:extLst>
            </p:cNvPr>
            <p:cNvSpPr>
              <a:spLocks/>
            </p:cNvSpPr>
            <p:nvPr userDrawn="1"/>
          </p:nvSpPr>
          <p:spPr bwMode="auto">
            <a:xfrm>
              <a:off x="6258169" y="2765370"/>
              <a:ext cx="194334" cy="192075"/>
            </a:xfrm>
            <a:custGeom>
              <a:avLst/>
              <a:gdLst>
                <a:gd name="T0" fmla="*/ 244 w 344"/>
                <a:gd name="T1" fmla="*/ 5 h 340"/>
                <a:gd name="T2" fmla="*/ 256 w 344"/>
                <a:gd name="T3" fmla="*/ 1 h 340"/>
                <a:gd name="T4" fmla="*/ 341 w 344"/>
                <a:gd name="T5" fmla="*/ 2 h 340"/>
                <a:gd name="T6" fmla="*/ 344 w 344"/>
                <a:gd name="T7" fmla="*/ 9 h 340"/>
                <a:gd name="T8" fmla="*/ 310 w 344"/>
                <a:gd name="T9" fmla="*/ 62 h 340"/>
                <a:gd name="T10" fmla="*/ 310 w 344"/>
                <a:gd name="T11" fmla="*/ 316 h 340"/>
                <a:gd name="T12" fmla="*/ 310 w 344"/>
                <a:gd name="T13" fmla="*/ 338 h 340"/>
                <a:gd name="T14" fmla="*/ 291 w 344"/>
                <a:gd name="T15" fmla="*/ 327 h 340"/>
                <a:gd name="T16" fmla="*/ 188 w 344"/>
                <a:gd name="T17" fmla="*/ 207 h 340"/>
                <a:gd name="T18" fmla="*/ 83 w 344"/>
                <a:gd name="T19" fmla="*/ 86 h 340"/>
                <a:gd name="T20" fmla="*/ 82 w 344"/>
                <a:gd name="T21" fmla="*/ 106 h 340"/>
                <a:gd name="T22" fmla="*/ 82 w 344"/>
                <a:gd name="T23" fmla="*/ 282 h 340"/>
                <a:gd name="T24" fmla="*/ 116 w 344"/>
                <a:gd name="T25" fmla="*/ 331 h 340"/>
                <a:gd name="T26" fmla="*/ 113 w 344"/>
                <a:gd name="T27" fmla="*/ 337 h 340"/>
                <a:gd name="T28" fmla="*/ 28 w 344"/>
                <a:gd name="T29" fmla="*/ 339 h 340"/>
                <a:gd name="T30" fmla="*/ 22 w 344"/>
                <a:gd name="T31" fmla="*/ 333 h 340"/>
                <a:gd name="T32" fmla="*/ 24 w 344"/>
                <a:gd name="T33" fmla="*/ 329 h 340"/>
                <a:gd name="T34" fmla="*/ 54 w 344"/>
                <a:gd name="T35" fmla="*/ 288 h 340"/>
                <a:gd name="T36" fmla="*/ 54 w 344"/>
                <a:gd name="T37" fmla="*/ 78 h 340"/>
                <a:gd name="T38" fmla="*/ 41 w 344"/>
                <a:gd name="T39" fmla="*/ 34 h 340"/>
                <a:gd name="T40" fmla="*/ 3 w 344"/>
                <a:gd name="T41" fmla="*/ 12 h 340"/>
                <a:gd name="T42" fmla="*/ 7 w 344"/>
                <a:gd name="T43" fmla="*/ 1 h 340"/>
                <a:gd name="T44" fmla="*/ 83 w 344"/>
                <a:gd name="T45" fmla="*/ 1 h 340"/>
                <a:gd name="T46" fmla="*/ 97 w 344"/>
                <a:gd name="T47" fmla="*/ 11 h 340"/>
                <a:gd name="T48" fmla="*/ 274 w 344"/>
                <a:gd name="T49" fmla="*/ 217 h 340"/>
                <a:gd name="T50" fmla="*/ 280 w 344"/>
                <a:gd name="T51" fmla="*/ 222 h 340"/>
                <a:gd name="T52" fmla="*/ 282 w 344"/>
                <a:gd name="T53" fmla="*/ 206 h 340"/>
                <a:gd name="T54" fmla="*/ 282 w 344"/>
                <a:gd name="T55" fmla="*/ 50 h 340"/>
                <a:gd name="T56" fmla="*/ 256 w 344"/>
                <a:gd name="T57" fmla="*/ 13 h 340"/>
                <a:gd name="T58" fmla="*/ 244 w 344"/>
                <a:gd name="T59" fmla="*/ 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4" h="340">
                  <a:moveTo>
                    <a:pt x="244" y="5"/>
                  </a:moveTo>
                  <a:cubicBezTo>
                    <a:pt x="249" y="3"/>
                    <a:pt x="252" y="1"/>
                    <a:pt x="256" y="1"/>
                  </a:cubicBezTo>
                  <a:cubicBezTo>
                    <a:pt x="284" y="1"/>
                    <a:pt x="313" y="2"/>
                    <a:pt x="341" y="2"/>
                  </a:cubicBezTo>
                  <a:cubicBezTo>
                    <a:pt x="342" y="3"/>
                    <a:pt x="343" y="7"/>
                    <a:pt x="344" y="9"/>
                  </a:cubicBezTo>
                  <a:cubicBezTo>
                    <a:pt x="310" y="23"/>
                    <a:pt x="310" y="23"/>
                    <a:pt x="310" y="62"/>
                  </a:cubicBezTo>
                  <a:cubicBezTo>
                    <a:pt x="310" y="147"/>
                    <a:pt x="310" y="231"/>
                    <a:pt x="310" y="316"/>
                  </a:cubicBezTo>
                  <a:cubicBezTo>
                    <a:pt x="310" y="323"/>
                    <a:pt x="310" y="330"/>
                    <a:pt x="310" y="338"/>
                  </a:cubicBezTo>
                  <a:cubicBezTo>
                    <a:pt x="298" y="340"/>
                    <a:pt x="295" y="331"/>
                    <a:pt x="291" y="327"/>
                  </a:cubicBezTo>
                  <a:cubicBezTo>
                    <a:pt x="256" y="287"/>
                    <a:pt x="222" y="247"/>
                    <a:pt x="188" y="207"/>
                  </a:cubicBezTo>
                  <a:cubicBezTo>
                    <a:pt x="154" y="168"/>
                    <a:pt x="120" y="129"/>
                    <a:pt x="83" y="86"/>
                  </a:cubicBezTo>
                  <a:cubicBezTo>
                    <a:pt x="83" y="95"/>
                    <a:pt x="82" y="100"/>
                    <a:pt x="82" y="106"/>
                  </a:cubicBezTo>
                  <a:cubicBezTo>
                    <a:pt x="82" y="164"/>
                    <a:pt x="82" y="223"/>
                    <a:pt x="82" y="282"/>
                  </a:cubicBezTo>
                  <a:cubicBezTo>
                    <a:pt x="82" y="316"/>
                    <a:pt x="83" y="319"/>
                    <a:pt x="116" y="331"/>
                  </a:cubicBezTo>
                  <a:cubicBezTo>
                    <a:pt x="115" y="333"/>
                    <a:pt x="114" y="337"/>
                    <a:pt x="113" y="337"/>
                  </a:cubicBezTo>
                  <a:cubicBezTo>
                    <a:pt x="85" y="338"/>
                    <a:pt x="56" y="339"/>
                    <a:pt x="28" y="339"/>
                  </a:cubicBezTo>
                  <a:cubicBezTo>
                    <a:pt x="26" y="339"/>
                    <a:pt x="23" y="335"/>
                    <a:pt x="22" y="333"/>
                  </a:cubicBezTo>
                  <a:cubicBezTo>
                    <a:pt x="23" y="331"/>
                    <a:pt x="23" y="329"/>
                    <a:pt x="24" y="329"/>
                  </a:cubicBezTo>
                  <a:cubicBezTo>
                    <a:pt x="52" y="319"/>
                    <a:pt x="54" y="318"/>
                    <a:pt x="54" y="288"/>
                  </a:cubicBezTo>
                  <a:cubicBezTo>
                    <a:pt x="54" y="218"/>
                    <a:pt x="54" y="148"/>
                    <a:pt x="54" y="78"/>
                  </a:cubicBezTo>
                  <a:cubicBezTo>
                    <a:pt x="54" y="62"/>
                    <a:pt x="54" y="46"/>
                    <a:pt x="41" y="34"/>
                  </a:cubicBezTo>
                  <a:cubicBezTo>
                    <a:pt x="29" y="23"/>
                    <a:pt x="19" y="12"/>
                    <a:pt x="3" y="12"/>
                  </a:cubicBezTo>
                  <a:cubicBezTo>
                    <a:pt x="0" y="6"/>
                    <a:pt x="0" y="1"/>
                    <a:pt x="7" y="1"/>
                  </a:cubicBezTo>
                  <a:cubicBezTo>
                    <a:pt x="32" y="1"/>
                    <a:pt x="58" y="0"/>
                    <a:pt x="83" y="1"/>
                  </a:cubicBezTo>
                  <a:cubicBezTo>
                    <a:pt x="88" y="2"/>
                    <a:pt x="93" y="7"/>
                    <a:pt x="97" y="11"/>
                  </a:cubicBezTo>
                  <a:cubicBezTo>
                    <a:pt x="156" y="80"/>
                    <a:pt x="215" y="148"/>
                    <a:pt x="274" y="217"/>
                  </a:cubicBezTo>
                  <a:cubicBezTo>
                    <a:pt x="275" y="218"/>
                    <a:pt x="277" y="219"/>
                    <a:pt x="280" y="222"/>
                  </a:cubicBezTo>
                  <a:cubicBezTo>
                    <a:pt x="281" y="216"/>
                    <a:pt x="282" y="211"/>
                    <a:pt x="282" y="206"/>
                  </a:cubicBezTo>
                  <a:cubicBezTo>
                    <a:pt x="282" y="154"/>
                    <a:pt x="282" y="102"/>
                    <a:pt x="282" y="50"/>
                  </a:cubicBezTo>
                  <a:cubicBezTo>
                    <a:pt x="282" y="26"/>
                    <a:pt x="279" y="23"/>
                    <a:pt x="256" y="13"/>
                  </a:cubicBezTo>
                  <a:cubicBezTo>
                    <a:pt x="254" y="12"/>
                    <a:pt x="252" y="10"/>
                    <a:pt x="24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7">
              <a:extLst>
                <a:ext uri="{FF2B5EF4-FFF2-40B4-BE49-F238E27FC236}">
                  <a16:creationId xmlns:a16="http://schemas.microsoft.com/office/drawing/2014/main" id="{9A0150DB-3C8E-480C-A677-AAD577A1B5EB}"/>
                </a:ext>
              </a:extLst>
            </p:cNvPr>
            <p:cNvSpPr>
              <a:spLocks/>
            </p:cNvSpPr>
            <p:nvPr userDrawn="1"/>
          </p:nvSpPr>
          <p:spPr bwMode="auto">
            <a:xfrm>
              <a:off x="5554271" y="2765370"/>
              <a:ext cx="195464" cy="192075"/>
            </a:xfrm>
            <a:custGeom>
              <a:avLst/>
              <a:gdLst>
                <a:gd name="T0" fmla="*/ 0 w 345"/>
                <a:gd name="T1" fmla="*/ 7 h 340"/>
                <a:gd name="T2" fmla="*/ 6 w 345"/>
                <a:gd name="T3" fmla="*/ 1 h 340"/>
                <a:gd name="T4" fmla="*/ 82 w 345"/>
                <a:gd name="T5" fmla="*/ 1 h 340"/>
                <a:gd name="T6" fmla="*/ 99 w 345"/>
                <a:gd name="T7" fmla="*/ 13 h 340"/>
                <a:gd name="T8" fmla="*/ 230 w 345"/>
                <a:gd name="T9" fmla="*/ 164 h 340"/>
                <a:gd name="T10" fmla="*/ 272 w 345"/>
                <a:gd name="T11" fmla="*/ 212 h 340"/>
                <a:gd name="T12" fmla="*/ 283 w 345"/>
                <a:gd name="T13" fmla="*/ 223 h 340"/>
                <a:gd name="T14" fmla="*/ 283 w 345"/>
                <a:gd name="T15" fmla="*/ 202 h 340"/>
                <a:gd name="T16" fmla="*/ 284 w 345"/>
                <a:gd name="T17" fmla="*/ 50 h 340"/>
                <a:gd name="T18" fmla="*/ 259 w 345"/>
                <a:gd name="T19" fmla="*/ 13 h 340"/>
                <a:gd name="T20" fmla="*/ 251 w 345"/>
                <a:gd name="T21" fmla="*/ 5 h 340"/>
                <a:gd name="T22" fmla="*/ 253 w 345"/>
                <a:gd name="T23" fmla="*/ 2 h 340"/>
                <a:gd name="T24" fmla="*/ 342 w 345"/>
                <a:gd name="T25" fmla="*/ 2 h 340"/>
                <a:gd name="T26" fmla="*/ 345 w 345"/>
                <a:gd name="T27" fmla="*/ 10 h 340"/>
                <a:gd name="T28" fmla="*/ 336 w 345"/>
                <a:gd name="T29" fmla="*/ 13 h 340"/>
                <a:gd name="T30" fmla="*/ 313 w 345"/>
                <a:gd name="T31" fmla="*/ 45 h 340"/>
                <a:gd name="T32" fmla="*/ 313 w 345"/>
                <a:gd name="T33" fmla="*/ 317 h 340"/>
                <a:gd name="T34" fmla="*/ 313 w 345"/>
                <a:gd name="T35" fmla="*/ 338 h 340"/>
                <a:gd name="T36" fmla="*/ 308 w 345"/>
                <a:gd name="T37" fmla="*/ 340 h 340"/>
                <a:gd name="T38" fmla="*/ 293 w 345"/>
                <a:gd name="T39" fmla="*/ 327 h 340"/>
                <a:gd name="T40" fmla="*/ 95 w 345"/>
                <a:gd name="T41" fmla="*/ 97 h 340"/>
                <a:gd name="T42" fmla="*/ 85 w 345"/>
                <a:gd name="T43" fmla="*/ 88 h 340"/>
                <a:gd name="T44" fmla="*/ 85 w 345"/>
                <a:gd name="T45" fmla="*/ 111 h 340"/>
                <a:gd name="T46" fmla="*/ 85 w 345"/>
                <a:gd name="T47" fmla="*/ 291 h 340"/>
                <a:gd name="T48" fmla="*/ 116 w 345"/>
                <a:gd name="T49" fmla="*/ 330 h 340"/>
                <a:gd name="T50" fmla="*/ 112 w 345"/>
                <a:gd name="T51" fmla="*/ 338 h 340"/>
                <a:gd name="T52" fmla="*/ 28 w 345"/>
                <a:gd name="T53" fmla="*/ 338 h 340"/>
                <a:gd name="T54" fmla="*/ 22 w 345"/>
                <a:gd name="T55" fmla="*/ 330 h 340"/>
                <a:gd name="T56" fmla="*/ 36 w 345"/>
                <a:gd name="T57" fmla="*/ 326 h 340"/>
                <a:gd name="T58" fmla="*/ 55 w 345"/>
                <a:gd name="T59" fmla="*/ 299 h 340"/>
                <a:gd name="T60" fmla="*/ 55 w 345"/>
                <a:gd name="T61" fmla="*/ 59 h 340"/>
                <a:gd name="T62" fmla="*/ 48 w 345"/>
                <a:gd name="T63" fmla="*/ 41 h 340"/>
                <a:gd name="T64" fmla="*/ 1 w 345"/>
                <a:gd name="T65" fmla="*/ 12 h 340"/>
                <a:gd name="T66" fmla="*/ 0 w 345"/>
                <a:gd name="T67" fmla="*/ 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5" h="340">
                  <a:moveTo>
                    <a:pt x="0" y="7"/>
                  </a:moveTo>
                  <a:cubicBezTo>
                    <a:pt x="2" y="5"/>
                    <a:pt x="4" y="1"/>
                    <a:pt x="6" y="1"/>
                  </a:cubicBezTo>
                  <a:cubicBezTo>
                    <a:pt x="32" y="1"/>
                    <a:pt x="57" y="0"/>
                    <a:pt x="82" y="1"/>
                  </a:cubicBezTo>
                  <a:cubicBezTo>
                    <a:pt x="88" y="2"/>
                    <a:pt x="95" y="8"/>
                    <a:pt x="99" y="13"/>
                  </a:cubicBezTo>
                  <a:cubicBezTo>
                    <a:pt x="143" y="63"/>
                    <a:pt x="186" y="114"/>
                    <a:pt x="230" y="164"/>
                  </a:cubicBezTo>
                  <a:cubicBezTo>
                    <a:pt x="244" y="180"/>
                    <a:pt x="258" y="196"/>
                    <a:pt x="272" y="212"/>
                  </a:cubicBezTo>
                  <a:cubicBezTo>
                    <a:pt x="274" y="215"/>
                    <a:pt x="277" y="217"/>
                    <a:pt x="283" y="223"/>
                  </a:cubicBezTo>
                  <a:cubicBezTo>
                    <a:pt x="283" y="213"/>
                    <a:pt x="283" y="208"/>
                    <a:pt x="283" y="202"/>
                  </a:cubicBezTo>
                  <a:cubicBezTo>
                    <a:pt x="283" y="151"/>
                    <a:pt x="283" y="101"/>
                    <a:pt x="284" y="50"/>
                  </a:cubicBezTo>
                  <a:cubicBezTo>
                    <a:pt x="284" y="31"/>
                    <a:pt x="278" y="18"/>
                    <a:pt x="259" y="13"/>
                  </a:cubicBezTo>
                  <a:cubicBezTo>
                    <a:pt x="256" y="12"/>
                    <a:pt x="253" y="8"/>
                    <a:pt x="251" y="5"/>
                  </a:cubicBezTo>
                  <a:cubicBezTo>
                    <a:pt x="251" y="4"/>
                    <a:pt x="252" y="3"/>
                    <a:pt x="253" y="2"/>
                  </a:cubicBezTo>
                  <a:cubicBezTo>
                    <a:pt x="282" y="2"/>
                    <a:pt x="312" y="2"/>
                    <a:pt x="342" y="2"/>
                  </a:cubicBezTo>
                  <a:cubicBezTo>
                    <a:pt x="343" y="2"/>
                    <a:pt x="344" y="6"/>
                    <a:pt x="345" y="10"/>
                  </a:cubicBezTo>
                  <a:cubicBezTo>
                    <a:pt x="341" y="11"/>
                    <a:pt x="338" y="12"/>
                    <a:pt x="336" y="13"/>
                  </a:cubicBezTo>
                  <a:cubicBezTo>
                    <a:pt x="317" y="20"/>
                    <a:pt x="313" y="25"/>
                    <a:pt x="313" y="45"/>
                  </a:cubicBezTo>
                  <a:cubicBezTo>
                    <a:pt x="313" y="136"/>
                    <a:pt x="313" y="227"/>
                    <a:pt x="313" y="317"/>
                  </a:cubicBezTo>
                  <a:cubicBezTo>
                    <a:pt x="313" y="324"/>
                    <a:pt x="313" y="331"/>
                    <a:pt x="313" y="338"/>
                  </a:cubicBezTo>
                  <a:cubicBezTo>
                    <a:pt x="311" y="339"/>
                    <a:pt x="309" y="340"/>
                    <a:pt x="308" y="340"/>
                  </a:cubicBezTo>
                  <a:cubicBezTo>
                    <a:pt x="303" y="336"/>
                    <a:pt x="297" y="332"/>
                    <a:pt x="293" y="327"/>
                  </a:cubicBezTo>
                  <a:cubicBezTo>
                    <a:pt x="227" y="250"/>
                    <a:pt x="161" y="173"/>
                    <a:pt x="95" y="97"/>
                  </a:cubicBezTo>
                  <a:cubicBezTo>
                    <a:pt x="93" y="95"/>
                    <a:pt x="90" y="93"/>
                    <a:pt x="85" y="88"/>
                  </a:cubicBezTo>
                  <a:cubicBezTo>
                    <a:pt x="85" y="98"/>
                    <a:pt x="85" y="104"/>
                    <a:pt x="85" y="111"/>
                  </a:cubicBezTo>
                  <a:cubicBezTo>
                    <a:pt x="85" y="171"/>
                    <a:pt x="85" y="231"/>
                    <a:pt x="85" y="291"/>
                  </a:cubicBezTo>
                  <a:cubicBezTo>
                    <a:pt x="85" y="317"/>
                    <a:pt x="88" y="322"/>
                    <a:pt x="116" y="330"/>
                  </a:cubicBezTo>
                  <a:cubicBezTo>
                    <a:pt x="115" y="333"/>
                    <a:pt x="114" y="338"/>
                    <a:pt x="112" y="338"/>
                  </a:cubicBezTo>
                  <a:cubicBezTo>
                    <a:pt x="84" y="339"/>
                    <a:pt x="56" y="339"/>
                    <a:pt x="28" y="338"/>
                  </a:cubicBezTo>
                  <a:cubicBezTo>
                    <a:pt x="27" y="338"/>
                    <a:pt x="25" y="334"/>
                    <a:pt x="22" y="330"/>
                  </a:cubicBezTo>
                  <a:cubicBezTo>
                    <a:pt x="28" y="328"/>
                    <a:pt x="32" y="327"/>
                    <a:pt x="36" y="326"/>
                  </a:cubicBezTo>
                  <a:cubicBezTo>
                    <a:pt x="49" y="321"/>
                    <a:pt x="56" y="313"/>
                    <a:pt x="55" y="299"/>
                  </a:cubicBezTo>
                  <a:cubicBezTo>
                    <a:pt x="55" y="219"/>
                    <a:pt x="56" y="139"/>
                    <a:pt x="55" y="59"/>
                  </a:cubicBezTo>
                  <a:cubicBezTo>
                    <a:pt x="55" y="53"/>
                    <a:pt x="52" y="46"/>
                    <a:pt x="48" y="41"/>
                  </a:cubicBezTo>
                  <a:cubicBezTo>
                    <a:pt x="36" y="26"/>
                    <a:pt x="24" y="11"/>
                    <a:pt x="1" y="12"/>
                  </a:cubicBezTo>
                  <a:cubicBezTo>
                    <a:pt x="1" y="10"/>
                    <a:pt x="1" y="9"/>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8">
              <a:extLst>
                <a:ext uri="{FF2B5EF4-FFF2-40B4-BE49-F238E27FC236}">
                  <a16:creationId xmlns:a16="http://schemas.microsoft.com/office/drawing/2014/main" id="{73A8001D-0545-4405-909C-899157ABAD17}"/>
                </a:ext>
              </a:extLst>
            </p:cNvPr>
            <p:cNvSpPr>
              <a:spLocks/>
            </p:cNvSpPr>
            <p:nvPr userDrawn="1"/>
          </p:nvSpPr>
          <p:spPr bwMode="auto">
            <a:xfrm>
              <a:off x="5226050" y="2415117"/>
              <a:ext cx="195464" cy="192075"/>
            </a:xfrm>
            <a:custGeom>
              <a:avLst/>
              <a:gdLst>
                <a:gd name="T0" fmla="*/ 20 w 345"/>
                <a:gd name="T1" fmla="*/ 331 h 339"/>
                <a:gd name="T2" fmla="*/ 24 w 345"/>
                <a:gd name="T3" fmla="*/ 327 h 339"/>
                <a:gd name="T4" fmla="*/ 55 w 345"/>
                <a:gd name="T5" fmla="*/ 286 h 339"/>
                <a:gd name="T6" fmla="*/ 55 w 345"/>
                <a:gd name="T7" fmla="*/ 74 h 339"/>
                <a:gd name="T8" fmla="*/ 11 w 345"/>
                <a:gd name="T9" fmla="*/ 12 h 339"/>
                <a:gd name="T10" fmla="*/ 0 w 345"/>
                <a:gd name="T11" fmla="*/ 8 h 339"/>
                <a:gd name="T12" fmla="*/ 12 w 345"/>
                <a:gd name="T13" fmla="*/ 3 h 339"/>
                <a:gd name="T14" fmla="*/ 80 w 345"/>
                <a:gd name="T15" fmla="*/ 2 h 339"/>
                <a:gd name="T16" fmla="*/ 99 w 345"/>
                <a:gd name="T17" fmla="*/ 12 h 339"/>
                <a:gd name="T18" fmla="*/ 272 w 345"/>
                <a:gd name="T19" fmla="*/ 213 h 339"/>
                <a:gd name="T20" fmla="*/ 282 w 345"/>
                <a:gd name="T21" fmla="*/ 223 h 339"/>
                <a:gd name="T22" fmla="*/ 283 w 345"/>
                <a:gd name="T23" fmla="*/ 202 h 339"/>
                <a:gd name="T24" fmla="*/ 283 w 345"/>
                <a:gd name="T25" fmla="*/ 54 h 339"/>
                <a:gd name="T26" fmla="*/ 283 w 345"/>
                <a:gd name="T27" fmla="*/ 42 h 339"/>
                <a:gd name="T28" fmla="*/ 262 w 345"/>
                <a:gd name="T29" fmla="*/ 14 h 339"/>
                <a:gd name="T30" fmla="*/ 247 w 345"/>
                <a:gd name="T31" fmla="*/ 7 h 339"/>
                <a:gd name="T32" fmla="*/ 345 w 345"/>
                <a:gd name="T33" fmla="*/ 8 h 339"/>
                <a:gd name="T34" fmla="*/ 333 w 345"/>
                <a:gd name="T35" fmla="*/ 14 h 339"/>
                <a:gd name="T36" fmla="*/ 313 w 345"/>
                <a:gd name="T37" fmla="*/ 43 h 339"/>
                <a:gd name="T38" fmla="*/ 313 w 345"/>
                <a:gd name="T39" fmla="*/ 289 h 339"/>
                <a:gd name="T40" fmla="*/ 313 w 345"/>
                <a:gd name="T41" fmla="*/ 337 h 339"/>
                <a:gd name="T42" fmla="*/ 293 w 345"/>
                <a:gd name="T43" fmla="*/ 326 h 339"/>
                <a:gd name="T44" fmla="*/ 165 w 345"/>
                <a:gd name="T45" fmla="*/ 179 h 339"/>
                <a:gd name="T46" fmla="*/ 98 w 345"/>
                <a:gd name="T47" fmla="*/ 100 h 339"/>
                <a:gd name="T48" fmla="*/ 85 w 345"/>
                <a:gd name="T49" fmla="*/ 88 h 339"/>
                <a:gd name="T50" fmla="*/ 85 w 345"/>
                <a:gd name="T51" fmla="*/ 106 h 339"/>
                <a:gd name="T52" fmla="*/ 85 w 345"/>
                <a:gd name="T53" fmla="*/ 286 h 339"/>
                <a:gd name="T54" fmla="*/ 115 w 345"/>
                <a:gd name="T55" fmla="*/ 329 h 339"/>
                <a:gd name="T56" fmla="*/ 110 w 345"/>
                <a:gd name="T57" fmla="*/ 338 h 339"/>
                <a:gd name="T58" fmla="*/ 28 w 345"/>
                <a:gd name="T59" fmla="*/ 338 h 339"/>
                <a:gd name="T60" fmla="*/ 20 w 345"/>
                <a:gd name="T61" fmla="*/ 33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39">
                  <a:moveTo>
                    <a:pt x="20" y="331"/>
                  </a:moveTo>
                  <a:cubicBezTo>
                    <a:pt x="22" y="329"/>
                    <a:pt x="23" y="328"/>
                    <a:pt x="24" y="327"/>
                  </a:cubicBezTo>
                  <a:cubicBezTo>
                    <a:pt x="53" y="319"/>
                    <a:pt x="55" y="316"/>
                    <a:pt x="55" y="286"/>
                  </a:cubicBezTo>
                  <a:cubicBezTo>
                    <a:pt x="55" y="215"/>
                    <a:pt x="55" y="145"/>
                    <a:pt x="55" y="74"/>
                  </a:cubicBezTo>
                  <a:cubicBezTo>
                    <a:pt x="55" y="42"/>
                    <a:pt x="41" y="22"/>
                    <a:pt x="11" y="12"/>
                  </a:cubicBezTo>
                  <a:cubicBezTo>
                    <a:pt x="9" y="11"/>
                    <a:pt x="6" y="11"/>
                    <a:pt x="0" y="8"/>
                  </a:cubicBezTo>
                  <a:cubicBezTo>
                    <a:pt x="7" y="5"/>
                    <a:pt x="10" y="3"/>
                    <a:pt x="12" y="3"/>
                  </a:cubicBezTo>
                  <a:cubicBezTo>
                    <a:pt x="35" y="2"/>
                    <a:pt x="58" y="3"/>
                    <a:pt x="80" y="2"/>
                  </a:cubicBezTo>
                  <a:cubicBezTo>
                    <a:pt x="89" y="2"/>
                    <a:pt x="93" y="6"/>
                    <a:pt x="99" y="12"/>
                  </a:cubicBezTo>
                  <a:cubicBezTo>
                    <a:pt x="156" y="79"/>
                    <a:pt x="214" y="146"/>
                    <a:pt x="272" y="213"/>
                  </a:cubicBezTo>
                  <a:cubicBezTo>
                    <a:pt x="274" y="215"/>
                    <a:pt x="277" y="218"/>
                    <a:pt x="282" y="223"/>
                  </a:cubicBezTo>
                  <a:cubicBezTo>
                    <a:pt x="283" y="214"/>
                    <a:pt x="283" y="208"/>
                    <a:pt x="283" y="202"/>
                  </a:cubicBezTo>
                  <a:cubicBezTo>
                    <a:pt x="283" y="153"/>
                    <a:pt x="283" y="104"/>
                    <a:pt x="283" y="54"/>
                  </a:cubicBezTo>
                  <a:cubicBezTo>
                    <a:pt x="283" y="50"/>
                    <a:pt x="283" y="46"/>
                    <a:pt x="283" y="42"/>
                  </a:cubicBezTo>
                  <a:cubicBezTo>
                    <a:pt x="282" y="29"/>
                    <a:pt x="277" y="18"/>
                    <a:pt x="262" y="14"/>
                  </a:cubicBezTo>
                  <a:cubicBezTo>
                    <a:pt x="258" y="13"/>
                    <a:pt x="253" y="10"/>
                    <a:pt x="247" y="7"/>
                  </a:cubicBezTo>
                  <a:cubicBezTo>
                    <a:pt x="265" y="0"/>
                    <a:pt x="331" y="1"/>
                    <a:pt x="345" y="8"/>
                  </a:cubicBezTo>
                  <a:cubicBezTo>
                    <a:pt x="341" y="10"/>
                    <a:pt x="337" y="13"/>
                    <a:pt x="333" y="14"/>
                  </a:cubicBezTo>
                  <a:cubicBezTo>
                    <a:pt x="315" y="21"/>
                    <a:pt x="313" y="24"/>
                    <a:pt x="313" y="43"/>
                  </a:cubicBezTo>
                  <a:cubicBezTo>
                    <a:pt x="313" y="125"/>
                    <a:pt x="313" y="207"/>
                    <a:pt x="313" y="289"/>
                  </a:cubicBezTo>
                  <a:cubicBezTo>
                    <a:pt x="313" y="305"/>
                    <a:pt x="313" y="321"/>
                    <a:pt x="313" y="337"/>
                  </a:cubicBezTo>
                  <a:cubicBezTo>
                    <a:pt x="302" y="339"/>
                    <a:pt x="298" y="332"/>
                    <a:pt x="293" y="326"/>
                  </a:cubicBezTo>
                  <a:cubicBezTo>
                    <a:pt x="250" y="277"/>
                    <a:pt x="208" y="228"/>
                    <a:pt x="165" y="179"/>
                  </a:cubicBezTo>
                  <a:cubicBezTo>
                    <a:pt x="143" y="152"/>
                    <a:pt x="120" y="126"/>
                    <a:pt x="98" y="100"/>
                  </a:cubicBezTo>
                  <a:cubicBezTo>
                    <a:pt x="95" y="97"/>
                    <a:pt x="91" y="94"/>
                    <a:pt x="85" y="88"/>
                  </a:cubicBezTo>
                  <a:cubicBezTo>
                    <a:pt x="85" y="96"/>
                    <a:pt x="85" y="101"/>
                    <a:pt x="85" y="106"/>
                  </a:cubicBezTo>
                  <a:cubicBezTo>
                    <a:pt x="85" y="166"/>
                    <a:pt x="85" y="226"/>
                    <a:pt x="85" y="286"/>
                  </a:cubicBezTo>
                  <a:cubicBezTo>
                    <a:pt x="85" y="317"/>
                    <a:pt x="86" y="319"/>
                    <a:pt x="115" y="329"/>
                  </a:cubicBezTo>
                  <a:cubicBezTo>
                    <a:pt x="117" y="334"/>
                    <a:pt x="116" y="338"/>
                    <a:pt x="110" y="338"/>
                  </a:cubicBezTo>
                  <a:cubicBezTo>
                    <a:pt x="82" y="338"/>
                    <a:pt x="55" y="338"/>
                    <a:pt x="28" y="338"/>
                  </a:cubicBezTo>
                  <a:cubicBezTo>
                    <a:pt x="25" y="338"/>
                    <a:pt x="23" y="334"/>
                    <a:pt x="20"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9">
              <a:extLst>
                <a:ext uri="{FF2B5EF4-FFF2-40B4-BE49-F238E27FC236}">
                  <a16:creationId xmlns:a16="http://schemas.microsoft.com/office/drawing/2014/main" id="{259857B7-80B3-4064-8376-E4BB6D50396D}"/>
                </a:ext>
              </a:extLst>
            </p:cNvPr>
            <p:cNvSpPr>
              <a:spLocks/>
            </p:cNvSpPr>
            <p:nvPr userDrawn="1"/>
          </p:nvSpPr>
          <p:spPr bwMode="auto">
            <a:xfrm>
              <a:off x="5398917" y="2766500"/>
              <a:ext cx="157614" cy="189815"/>
            </a:xfrm>
            <a:custGeom>
              <a:avLst/>
              <a:gdLst>
                <a:gd name="T0" fmla="*/ 4 w 279"/>
                <a:gd name="T1" fmla="*/ 0 h 336"/>
                <a:gd name="T2" fmla="*/ 244 w 279"/>
                <a:gd name="T3" fmla="*/ 0 h 336"/>
                <a:gd name="T4" fmla="*/ 250 w 279"/>
                <a:gd name="T5" fmla="*/ 80 h 336"/>
                <a:gd name="T6" fmla="*/ 240 w 279"/>
                <a:gd name="T7" fmla="*/ 74 h 336"/>
                <a:gd name="T8" fmla="*/ 235 w 279"/>
                <a:gd name="T9" fmla="*/ 57 h 336"/>
                <a:gd name="T10" fmla="*/ 195 w 279"/>
                <a:gd name="T11" fmla="*/ 26 h 336"/>
                <a:gd name="T12" fmla="*/ 94 w 279"/>
                <a:gd name="T13" fmla="*/ 25 h 336"/>
                <a:gd name="T14" fmla="*/ 93 w 279"/>
                <a:gd name="T15" fmla="*/ 145 h 336"/>
                <a:gd name="T16" fmla="*/ 125 w 279"/>
                <a:gd name="T17" fmla="*/ 145 h 336"/>
                <a:gd name="T18" fmla="*/ 175 w 279"/>
                <a:gd name="T19" fmla="*/ 145 h 336"/>
                <a:gd name="T20" fmla="*/ 210 w 279"/>
                <a:gd name="T21" fmla="*/ 120 h 336"/>
                <a:gd name="T22" fmla="*/ 217 w 279"/>
                <a:gd name="T23" fmla="*/ 108 h 336"/>
                <a:gd name="T24" fmla="*/ 222 w 279"/>
                <a:gd name="T25" fmla="*/ 119 h 336"/>
                <a:gd name="T26" fmla="*/ 217 w 279"/>
                <a:gd name="T27" fmla="*/ 206 h 336"/>
                <a:gd name="T28" fmla="*/ 211 w 279"/>
                <a:gd name="T29" fmla="*/ 197 h 336"/>
                <a:gd name="T30" fmla="*/ 174 w 279"/>
                <a:gd name="T31" fmla="*/ 171 h 336"/>
                <a:gd name="T32" fmla="*/ 91 w 279"/>
                <a:gd name="T33" fmla="*/ 171 h 336"/>
                <a:gd name="T34" fmla="*/ 90 w 279"/>
                <a:gd name="T35" fmla="*/ 192 h 336"/>
                <a:gd name="T36" fmla="*/ 90 w 279"/>
                <a:gd name="T37" fmla="*/ 278 h 336"/>
                <a:gd name="T38" fmla="*/ 91 w 279"/>
                <a:gd name="T39" fmla="*/ 294 h 336"/>
                <a:gd name="T40" fmla="*/ 110 w 279"/>
                <a:gd name="T41" fmla="*/ 311 h 336"/>
                <a:gd name="T42" fmla="*/ 200 w 279"/>
                <a:gd name="T43" fmla="*/ 310 h 336"/>
                <a:gd name="T44" fmla="*/ 263 w 279"/>
                <a:gd name="T45" fmla="*/ 260 h 336"/>
                <a:gd name="T46" fmla="*/ 279 w 279"/>
                <a:gd name="T47" fmla="*/ 247 h 336"/>
                <a:gd name="T48" fmla="*/ 252 w 279"/>
                <a:gd name="T49" fmla="*/ 336 h 336"/>
                <a:gd name="T50" fmla="*/ 0 w 279"/>
                <a:gd name="T51" fmla="*/ 336 h 336"/>
                <a:gd name="T52" fmla="*/ 10 w 279"/>
                <a:gd name="T53" fmla="*/ 326 h 336"/>
                <a:gd name="T54" fmla="*/ 34 w 279"/>
                <a:gd name="T55" fmla="*/ 290 h 336"/>
                <a:gd name="T56" fmla="*/ 34 w 279"/>
                <a:gd name="T57" fmla="*/ 48 h 336"/>
                <a:gd name="T58" fmla="*/ 9 w 279"/>
                <a:gd name="T59" fmla="*/ 11 h 336"/>
                <a:gd name="T60" fmla="*/ 2 w 279"/>
                <a:gd name="T61" fmla="*/ 4 h 336"/>
                <a:gd name="T62" fmla="*/ 4 w 279"/>
                <a:gd name="T6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6">
                  <a:moveTo>
                    <a:pt x="4" y="0"/>
                  </a:moveTo>
                  <a:cubicBezTo>
                    <a:pt x="83" y="0"/>
                    <a:pt x="162" y="0"/>
                    <a:pt x="244" y="0"/>
                  </a:cubicBezTo>
                  <a:cubicBezTo>
                    <a:pt x="246" y="26"/>
                    <a:pt x="247" y="51"/>
                    <a:pt x="250" y="80"/>
                  </a:cubicBezTo>
                  <a:cubicBezTo>
                    <a:pt x="245" y="77"/>
                    <a:pt x="241" y="76"/>
                    <a:pt x="240" y="74"/>
                  </a:cubicBezTo>
                  <a:cubicBezTo>
                    <a:pt x="238" y="68"/>
                    <a:pt x="237" y="62"/>
                    <a:pt x="235" y="57"/>
                  </a:cubicBezTo>
                  <a:cubicBezTo>
                    <a:pt x="228" y="38"/>
                    <a:pt x="216" y="26"/>
                    <a:pt x="195" y="26"/>
                  </a:cubicBezTo>
                  <a:cubicBezTo>
                    <a:pt x="162" y="25"/>
                    <a:pt x="128" y="25"/>
                    <a:pt x="94" y="25"/>
                  </a:cubicBezTo>
                  <a:cubicBezTo>
                    <a:pt x="90" y="40"/>
                    <a:pt x="89" y="119"/>
                    <a:pt x="93" y="145"/>
                  </a:cubicBezTo>
                  <a:cubicBezTo>
                    <a:pt x="103" y="145"/>
                    <a:pt x="114" y="145"/>
                    <a:pt x="125" y="145"/>
                  </a:cubicBezTo>
                  <a:cubicBezTo>
                    <a:pt x="142" y="145"/>
                    <a:pt x="159" y="146"/>
                    <a:pt x="175" y="145"/>
                  </a:cubicBezTo>
                  <a:cubicBezTo>
                    <a:pt x="198" y="145"/>
                    <a:pt x="203" y="141"/>
                    <a:pt x="210" y="120"/>
                  </a:cubicBezTo>
                  <a:cubicBezTo>
                    <a:pt x="211" y="117"/>
                    <a:pt x="214" y="114"/>
                    <a:pt x="217" y="108"/>
                  </a:cubicBezTo>
                  <a:cubicBezTo>
                    <a:pt x="219" y="113"/>
                    <a:pt x="222" y="116"/>
                    <a:pt x="222" y="119"/>
                  </a:cubicBezTo>
                  <a:cubicBezTo>
                    <a:pt x="225" y="150"/>
                    <a:pt x="223" y="194"/>
                    <a:pt x="217" y="206"/>
                  </a:cubicBezTo>
                  <a:cubicBezTo>
                    <a:pt x="214" y="203"/>
                    <a:pt x="212" y="200"/>
                    <a:pt x="211" y="197"/>
                  </a:cubicBezTo>
                  <a:cubicBezTo>
                    <a:pt x="203" y="176"/>
                    <a:pt x="196" y="171"/>
                    <a:pt x="174" y="171"/>
                  </a:cubicBezTo>
                  <a:cubicBezTo>
                    <a:pt x="147" y="170"/>
                    <a:pt x="120" y="171"/>
                    <a:pt x="91" y="171"/>
                  </a:cubicBezTo>
                  <a:cubicBezTo>
                    <a:pt x="91" y="179"/>
                    <a:pt x="90" y="186"/>
                    <a:pt x="90" y="192"/>
                  </a:cubicBezTo>
                  <a:cubicBezTo>
                    <a:pt x="90" y="221"/>
                    <a:pt x="90" y="249"/>
                    <a:pt x="90" y="278"/>
                  </a:cubicBezTo>
                  <a:cubicBezTo>
                    <a:pt x="90" y="283"/>
                    <a:pt x="90" y="289"/>
                    <a:pt x="91" y="294"/>
                  </a:cubicBezTo>
                  <a:cubicBezTo>
                    <a:pt x="93" y="306"/>
                    <a:pt x="98" y="310"/>
                    <a:pt x="110" y="311"/>
                  </a:cubicBezTo>
                  <a:cubicBezTo>
                    <a:pt x="140" y="311"/>
                    <a:pt x="170" y="312"/>
                    <a:pt x="200" y="310"/>
                  </a:cubicBezTo>
                  <a:cubicBezTo>
                    <a:pt x="232" y="308"/>
                    <a:pt x="251" y="288"/>
                    <a:pt x="263" y="260"/>
                  </a:cubicBezTo>
                  <a:cubicBezTo>
                    <a:pt x="266" y="254"/>
                    <a:pt x="265" y="244"/>
                    <a:pt x="279" y="247"/>
                  </a:cubicBezTo>
                  <a:cubicBezTo>
                    <a:pt x="273" y="277"/>
                    <a:pt x="260" y="305"/>
                    <a:pt x="252" y="336"/>
                  </a:cubicBezTo>
                  <a:cubicBezTo>
                    <a:pt x="169" y="336"/>
                    <a:pt x="87" y="336"/>
                    <a:pt x="0" y="336"/>
                  </a:cubicBezTo>
                  <a:cubicBezTo>
                    <a:pt x="5" y="331"/>
                    <a:pt x="7" y="327"/>
                    <a:pt x="10" y="326"/>
                  </a:cubicBezTo>
                  <a:cubicBezTo>
                    <a:pt x="29" y="321"/>
                    <a:pt x="34" y="307"/>
                    <a:pt x="34" y="290"/>
                  </a:cubicBezTo>
                  <a:cubicBezTo>
                    <a:pt x="34" y="209"/>
                    <a:pt x="34" y="129"/>
                    <a:pt x="34" y="48"/>
                  </a:cubicBezTo>
                  <a:cubicBezTo>
                    <a:pt x="34" y="30"/>
                    <a:pt x="29" y="15"/>
                    <a:pt x="9" y="11"/>
                  </a:cubicBezTo>
                  <a:cubicBezTo>
                    <a:pt x="6" y="10"/>
                    <a:pt x="4" y="6"/>
                    <a:pt x="2" y="4"/>
                  </a:cubicBezTo>
                  <a:cubicBezTo>
                    <a:pt x="3" y="2"/>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0">
              <a:extLst>
                <a:ext uri="{FF2B5EF4-FFF2-40B4-BE49-F238E27FC236}">
                  <a16:creationId xmlns:a16="http://schemas.microsoft.com/office/drawing/2014/main" id="{A157FE7F-22FA-4976-AD99-5F8B429F8821}"/>
                </a:ext>
              </a:extLst>
            </p:cNvPr>
            <p:cNvSpPr>
              <a:spLocks/>
            </p:cNvSpPr>
            <p:nvPr userDrawn="1"/>
          </p:nvSpPr>
          <p:spPr bwMode="auto">
            <a:xfrm>
              <a:off x="5232829" y="2765370"/>
              <a:ext cx="158179" cy="191510"/>
            </a:xfrm>
            <a:custGeom>
              <a:avLst/>
              <a:gdLst>
                <a:gd name="T0" fmla="*/ 279 w 279"/>
                <a:gd name="T1" fmla="*/ 246 h 339"/>
                <a:gd name="T2" fmla="*/ 251 w 279"/>
                <a:gd name="T3" fmla="*/ 339 h 339"/>
                <a:gd name="T4" fmla="*/ 125 w 279"/>
                <a:gd name="T5" fmla="*/ 339 h 339"/>
                <a:gd name="T6" fmla="*/ 1 w 279"/>
                <a:gd name="T7" fmla="*/ 339 h 339"/>
                <a:gd name="T8" fmla="*/ 1 w 279"/>
                <a:gd name="T9" fmla="*/ 334 h 339"/>
                <a:gd name="T10" fmla="*/ 8 w 279"/>
                <a:gd name="T11" fmla="*/ 328 h 339"/>
                <a:gd name="T12" fmla="*/ 33 w 279"/>
                <a:gd name="T13" fmla="*/ 294 h 339"/>
                <a:gd name="T14" fmla="*/ 33 w 279"/>
                <a:gd name="T15" fmla="*/ 190 h 339"/>
                <a:gd name="T16" fmla="*/ 33 w 279"/>
                <a:gd name="T17" fmla="*/ 52 h 339"/>
                <a:gd name="T18" fmla="*/ 5 w 279"/>
                <a:gd name="T19" fmla="*/ 12 h 339"/>
                <a:gd name="T20" fmla="*/ 0 w 279"/>
                <a:gd name="T21" fmla="*/ 8 h 339"/>
                <a:gd name="T22" fmla="*/ 7 w 279"/>
                <a:gd name="T23" fmla="*/ 1 h 339"/>
                <a:gd name="T24" fmla="*/ 18 w 279"/>
                <a:gd name="T25" fmla="*/ 1 h 339"/>
                <a:gd name="T26" fmla="*/ 226 w 279"/>
                <a:gd name="T27" fmla="*/ 1 h 339"/>
                <a:gd name="T28" fmla="*/ 242 w 279"/>
                <a:gd name="T29" fmla="*/ 2 h 339"/>
                <a:gd name="T30" fmla="*/ 247 w 279"/>
                <a:gd name="T31" fmla="*/ 79 h 339"/>
                <a:gd name="T32" fmla="*/ 243 w 279"/>
                <a:gd name="T33" fmla="*/ 81 h 339"/>
                <a:gd name="T34" fmla="*/ 237 w 279"/>
                <a:gd name="T35" fmla="*/ 68 h 339"/>
                <a:gd name="T36" fmla="*/ 184 w 279"/>
                <a:gd name="T37" fmla="*/ 27 h 339"/>
                <a:gd name="T38" fmla="*/ 108 w 279"/>
                <a:gd name="T39" fmla="*/ 27 h 339"/>
                <a:gd name="T40" fmla="*/ 90 w 279"/>
                <a:gd name="T41" fmla="*/ 28 h 339"/>
                <a:gd name="T42" fmla="*/ 90 w 279"/>
                <a:gd name="T43" fmla="*/ 147 h 339"/>
                <a:gd name="T44" fmla="*/ 121 w 279"/>
                <a:gd name="T45" fmla="*/ 147 h 339"/>
                <a:gd name="T46" fmla="*/ 173 w 279"/>
                <a:gd name="T47" fmla="*/ 147 h 339"/>
                <a:gd name="T48" fmla="*/ 209 w 279"/>
                <a:gd name="T49" fmla="*/ 120 h 339"/>
                <a:gd name="T50" fmla="*/ 212 w 279"/>
                <a:gd name="T51" fmla="*/ 111 h 339"/>
                <a:gd name="T52" fmla="*/ 219 w 279"/>
                <a:gd name="T53" fmla="*/ 119 h 339"/>
                <a:gd name="T54" fmla="*/ 219 w 279"/>
                <a:gd name="T55" fmla="*/ 201 h 339"/>
                <a:gd name="T56" fmla="*/ 213 w 279"/>
                <a:gd name="T57" fmla="*/ 210 h 339"/>
                <a:gd name="T58" fmla="*/ 208 w 279"/>
                <a:gd name="T59" fmla="*/ 195 h 339"/>
                <a:gd name="T60" fmla="*/ 183 w 279"/>
                <a:gd name="T61" fmla="*/ 173 h 339"/>
                <a:gd name="T62" fmla="*/ 90 w 279"/>
                <a:gd name="T63" fmla="*/ 173 h 339"/>
                <a:gd name="T64" fmla="*/ 89 w 279"/>
                <a:gd name="T65" fmla="*/ 188 h 339"/>
                <a:gd name="T66" fmla="*/ 89 w 279"/>
                <a:gd name="T67" fmla="*/ 286 h 339"/>
                <a:gd name="T68" fmla="*/ 116 w 279"/>
                <a:gd name="T69" fmla="*/ 313 h 339"/>
                <a:gd name="T70" fmla="*/ 182 w 279"/>
                <a:gd name="T71" fmla="*/ 313 h 339"/>
                <a:gd name="T72" fmla="*/ 264 w 279"/>
                <a:gd name="T73" fmla="*/ 259 h 339"/>
                <a:gd name="T74" fmla="*/ 279 w 279"/>
                <a:gd name="T75" fmla="*/ 24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9" h="339">
                  <a:moveTo>
                    <a:pt x="279" y="246"/>
                  </a:moveTo>
                  <a:cubicBezTo>
                    <a:pt x="269" y="279"/>
                    <a:pt x="261" y="308"/>
                    <a:pt x="251" y="339"/>
                  </a:cubicBezTo>
                  <a:cubicBezTo>
                    <a:pt x="209" y="339"/>
                    <a:pt x="167" y="339"/>
                    <a:pt x="125" y="339"/>
                  </a:cubicBezTo>
                  <a:cubicBezTo>
                    <a:pt x="84" y="339"/>
                    <a:pt x="43" y="339"/>
                    <a:pt x="1" y="339"/>
                  </a:cubicBezTo>
                  <a:cubicBezTo>
                    <a:pt x="1" y="337"/>
                    <a:pt x="1" y="335"/>
                    <a:pt x="1" y="334"/>
                  </a:cubicBezTo>
                  <a:cubicBezTo>
                    <a:pt x="3" y="332"/>
                    <a:pt x="5" y="329"/>
                    <a:pt x="8" y="328"/>
                  </a:cubicBezTo>
                  <a:cubicBezTo>
                    <a:pt x="29" y="320"/>
                    <a:pt x="33" y="316"/>
                    <a:pt x="33" y="294"/>
                  </a:cubicBezTo>
                  <a:cubicBezTo>
                    <a:pt x="33" y="259"/>
                    <a:pt x="33" y="224"/>
                    <a:pt x="33" y="190"/>
                  </a:cubicBezTo>
                  <a:cubicBezTo>
                    <a:pt x="33" y="144"/>
                    <a:pt x="33" y="98"/>
                    <a:pt x="33" y="52"/>
                  </a:cubicBezTo>
                  <a:cubicBezTo>
                    <a:pt x="33" y="25"/>
                    <a:pt x="30" y="22"/>
                    <a:pt x="5" y="12"/>
                  </a:cubicBezTo>
                  <a:cubicBezTo>
                    <a:pt x="4" y="11"/>
                    <a:pt x="2" y="10"/>
                    <a:pt x="0" y="8"/>
                  </a:cubicBezTo>
                  <a:cubicBezTo>
                    <a:pt x="2" y="5"/>
                    <a:pt x="4" y="2"/>
                    <a:pt x="7" y="1"/>
                  </a:cubicBezTo>
                  <a:cubicBezTo>
                    <a:pt x="10" y="0"/>
                    <a:pt x="14" y="1"/>
                    <a:pt x="18" y="1"/>
                  </a:cubicBezTo>
                  <a:cubicBezTo>
                    <a:pt x="88" y="1"/>
                    <a:pt x="157" y="1"/>
                    <a:pt x="226" y="1"/>
                  </a:cubicBezTo>
                  <a:cubicBezTo>
                    <a:pt x="231" y="1"/>
                    <a:pt x="236" y="1"/>
                    <a:pt x="242" y="2"/>
                  </a:cubicBezTo>
                  <a:cubicBezTo>
                    <a:pt x="244" y="28"/>
                    <a:pt x="248" y="53"/>
                    <a:pt x="247" y="79"/>
                  </a:cubicBezTo>
                  <a:cubicBezTo>
                    <a:pt x="246" y="80"/>
                    <a:pt x="244" y="80"/>
                    <a:pt x="243" y="81"/>
                  </a:cubicBezTo>
                  <a:cubicBezTo>
                    <a:pt x="241" y="76"/>
                    <a:pt x="238" y="73"/>
                    <a:pt x="237" y="68"/>
                  </a:cubicBezTo>
                  <a:cubicBezTo>
                    <a:pt x="228" y="38"/>
                    <a:pt x="215" y="27"/>
                    <a:pt x="184" y="27"/>
                  </a:cubicBezTo>
                  <a:cubicBezTo>
                    <a:pt x="159" y="27"/>
                    <a:pt x="134" y="27"/>
                    <a:pt x="108" y="27"/>
                  </a:cubicBezTo>
                  <a:cubicBezTo>
                    <a:pt x="103" y="27"/>
                    <a:pt x="97" y="28"/>
                    <a:pt x="90" y="28"/>
                  </a:cubicBezTo>
                  <a:cubicBezTo>
                    <a:pt x="90" y="68"/>
                    <a:pt x="90" y="106"/>
                    <a:pt x="90" y="147"/>
                  </a:cubicBezTo>
                  <a:cubicBezTo>
                    <a:pt x="101" y="147"/>
                    <a:pt x="111" y="147"/>
                    <a:pt x="121" y="147"/>
                  </a:cubicBezTo>
                  <a:cubicBezTo>
                    <a:pt x="139" y="147"/>
                    <a:pt x="156" y="147"/>
                    <a:pt x="173" y="147"/>
                  </a:cubicBezTo>
                  <a:cubicBezTo>
                    <a:pt x="196" y="147"/>
                    <a:pt x="203" y="142"/>
                    <a:pt x="209" y="120"/>
                  </a:cubicBezTo>
                  <a:cubicBezTo>
                    <a:pt x="209" y="118"/>
                    <a:pt x="211" y="116"/>
                    <a:pt x="212" y="111"/>
                  </a:cubicBezTo>
                  <a:cubicBezTo>
                    <a:pt x="215" y="115"/>
                    <a:pt x="219" y="117"/>
                    <a:pt x="219" y="119"/>
                  </a:cubicBezTo>
                  <a:cubicBezTo>
                    <a:pt x="219" y="147"/>
                    <a:pt x="219" y="174"/>
                    <a:pt x="219" y="201"/>
                  </a:cubicBezTo>
                  <a:cubicBezTo>
                    <a:pt x="219" y="203"/>
                    <a:pt x="216" y="205"/>
                    <a:pt x="213" y="210"/>
                  </a:cubicBezTo>
                  <a:cubicBezTo>
                    <a:pt x="211" y="203"/>
                    <a:pt x="209" y="199"/>
                    <a:pt x="208" y="195"/>
                  </a:cubicBezTo>
                  <a:cubicBezTo>
                    <a:pt x="205" y="182"/>
                    <a:pt x="196" y="174"/>
                    <a:pt x="183" y="173"/>
                  </a:cubicBezTo>
                  <a:cubicBezTo>
                    <a:pt x="152" y="172"/>
                    <a:pt x="122" y="173"/>
                    <a:pt x="90" y="173"/>
                  </a:cubicBezTo>
                  <a:cubicBezTo>
                    <a:pt x="90" y="179"/>
                    <a:pt x="89" y="183"/>
                    <a:pt x="89" y="188"/>
                  </a:cubicBezTo>
                  <a:cubicBezTo>
                    <a:pt x="89" y="221"/>
                    <a:pt x="88" y="253"/>
                    <a:pt x="89" y="286"/>
                  </a:cubicBezTo>
                  <a:cubicBezTo>
                    <a:pt x="89" y="308"/>
                    <a:pt x="94" y="313"/>
                    <a:pt x="116" y="313"/>
                  </a:cubicBezTo>
                  <a:cubicBezTo>
                    <a:pt x="138" y="313"/>
                    <a:pt x="160" y="313"/>
                    <a:pt x="182" y="313"/>
                  </a:cubicBezTo>
                  <a:cubicBezTo>
                    <a:pt x="226" y="313"/>
                    <a:pt x="247" y="299"/>
                    <a:pt x="264" y="259"/>
                  </a:cubicBezTo>
                  <a:cubicBezTo>
                    <a:pt x="266" y="252"/>
                    <a:pt x="266" y="252"/>
                    <a:pt x="279"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
              <a:extLst>
                <a:ext uri="{FF2B5EF4-FFF2-40B4-BE49-F238E27FC236}">
                  <a16:creationId xmlns:a16="http://schemas.microsoft.com/office/drawing/2014/main" id="{77284B80-C174-4AFE-BCC5-8E4E57CEFE8B}"/>
                </a:ext>
              </a:extLst>
            </p:cNvPr>
            <p:cNvSpPr>
              <a:spLocks/>
            </p:cNvSpPr>
            <p:nvPr userDrawn="1"/>
          </p:nvSpPr>
          <p:spPr bwMode="auto">
            <a:xfrm>
              <a:off x="5730528" y="2414552"/>
              <a:ext cx="158744" cy="192075"/>
            </a:xfrm>
            <a:custGeom>
              <a:avLst/>
              <a:gdLst>
                <a:gd name="T0" fmla="*/ 281 w 281"/>
                <a:gd name="T1" fmla="*/ 245 h 339"/>
                <a:gd name="T2" fmla="*/ 251 w 281"/>
                <a:gd name="T3" fmla="*/ 339 h 339"/>
                <a:gd name="T4" fmla="*/ 232 w 281"/>
                <a:gd name="T5" fmla="*/ 339 h 339"/>
                <a:gd name="T6" fmla="*/ 20 w 281"/>
                <a:gd name="T7" fmla="*/ 339 h 339"/>
                <a:gd name="T8" fmla="*/ 5 w 281"/>
                <a:gd name="T9" fmla="*/ 338 h 339"/>
                <a:gd name="T10" fmla="*/ 0 w 281"/>
                <a:gd name="T11" fmla="*/ 330 h 339"/>
                <a:gd name="T12" fmla="*/ 8 w 281"/>
                <a:gd name="T13" fmla="*/ 327 h 339"/>
                <a:gd name="T14" fmla="*/ 32 w 281"/>
                <a:gd name="T15" fmla="*/ 300 h 339"/>
                <a:gd name="T16" fmla="*/ 34 w 281"/>
                <a:gd name="T17" fmla="*/ 274 h 339"/>
                <a:gd name="T18" fmla="*/ 34 w 281"/>
                <a:gd name="T19" fmla="*/ 67 h 339"/>
                <a:gd name="T20" fmla="*/ 34 w 281"/>
                <a:gd name="T21" fmla="*/ 65 h 339"/>
                <a:gd name="T22" fmla="*/ 1 w 281"/>
                <a:gd name="T23" fmla="*/ 9 h 339"/>
                <a:gd name="T24" fmla="*/ 17 w 281"/>
                <a:gd name="T25" fmla="*/ 4 h 339"/>
                <a:gd name="T26" fmla="*/ 195 w 281"/>
                <a:gd name="T27" fmla="*/ 3 h 339"/>
                <a:gd name="T28" fmla="*/ 243 w 281"/>
                <a:gd name="T29" fmla="*/ 3 h 339"/>
                <a:gd name="T30" fmla="*/ 249 w 281"/>
                <a:gd name="T31" fmla="*/ 79 h 339"/>
                <a:gd name="T32" fmla="*/ 246 w 281"/>
                <a:gd name="T33" fmla="*/ 81 h 339"/>
                <a:gd name="T34" fmla="*/ 238 w 281"/>
                <a:gd name="T35" fmla="*/ 72 h 339"/>
                <a:gd name="T36" fmla="*/ 229 w 281"/>
                <a:gd name="T37" fmla="*/ 48 h 339"/>
                <a:gd name="T38" fmla="*/ 199 w 281"/>
                <a:gd name="T39" fmla="*/ 28 h 339"/>
                <a:gd name="T40" fmla="*/ 91 w 281"/>
                <a:gd name="T41" fmla="*/ 28 h 339"/>
                <a:gd name="T42" fmla="*/ 91 w 281"/>
                <a:gd name="T43" fmla="*/ 147 h 339"/>
                <a:gd name="T44" fmla="*/ 122 w 281"/>
                <a:gd name="T45" fmla="*/ 147 h 339"/>
                <a:gd name="T46" fmla="*/ 176 w 281"/>
                <a:gd name="T47" fmla="*/ 147 h 339"/>
                <a:gd name="T48" fmla="*/ 208 w 281"/>
                <a:gd name="T49" fmla="*/ 124 h 339"/>
                <a:gd name="T50" fmla="*/ 214 w 281"/>
                <a:gd name="T51" fmla="*/ 111 h 339"/>
                <a:gd name="T52" fmla="*/ 214 w 281"/>
                <a:gd name="T53" fmla="*/ 210 h 339"/>
                <a:gd name="T54" fmla="*/ 207 w 281"/>
                <a:gd name="T55" fmla="*/ 194 h 339"/>
                <a:gd name="T56" fmla="*/ 181 w 281"/>
                <a:gd name="T57" fmla="*/ 175 h 339"/>
                <a:gd name="T58" fmla="*/ 98 w 281"/>
                <a:gd name="T59" fmla="*/ 176 h 339"/>
                <a:gd name="T60" fmla="*/ 91 w 281"/>
                <a:gd name="T61" fmla="*/ 177 h 339"/>
                <a:gd name="T62" fmla="*/ 90 w 281"/>
                <a:gd name="T63" fmla="*/ 193 h 339"/>
                <a:gd name="T64" fmla="*/ 90 w 281"/>
                <a:gd name="T65" fmla="*/ 289 h 339"/>
                <a:gd name="T66" fmla="*/ 114 w 281"/>
                <a:gd name="T67" fmla="*/ 313 h 339"/>
                <a:gd name="T68" fmla="*/ 190 w 281"/>
                <a:gd name="T69" fmla="*/ 313 h 339"/>
                <a:gd name="T70" fmla="*/ 261 w 281"/>
                <a:gd name="T71" fmla="*/ 265 h 339"/>
                <a:gd name="T72" fmla="*/ 267 w 281"/>
                <a:gd name="T73" fmla="*/ 252 h 339"/>
                <a:gd name="T74" fmla="*/ 281 w 281"/>
                <a:gd name="T75" fmla="*/ 24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1" h="339">
                  <a:moveTo>
                    <a:pt x="281" y="245"/>
                  </a:moveTo>
                  <a:cubicBezTo>
                    <a:pt x="270" y="279"/>
                    <a:pt x="261" y="309"/>
                    <a:pt x="251" y="339"/>
                  </a:cubicBezTo>
                  <a:cubicBezTo>
                    <a:pt x="244" y="339"/>
                    <a:pt x="238" y="339"/>
                    <a:pt x="232" y="339"/>
                  </a:cubicBezTo>
                  <a:cubicBezTo>
                    <a:pt x="162" y="339"/>
                    <a:pt x="91" y="339"/>
                    <a:pt x="20" y="339"/>
                  </a:cubicBezTo>
                  <a:cubicBezTo>
                    <a:pt x="15" y="339"/>
                    <a:pt x="10" y="339"/>
                    <a:pt x="5" y="338"/>
                  </a:cubicBezTo>
                  <a:cubicBezTo>
                    <a:pt x="3" y="338"/>
                    <a:pt x="2" y="333"/>
                    <a:pt x="0" y="330"/>
                  </a:cubicBezTo>
                  <a:cubicBezTo>
                    <a:pt x="4" y="329"/>
                    <a:pt x="6" y="328"/>
                    <a:pt x="8" y="327"/>
                  </a:cubicBezTo>
                  <a:cubicBezTo>
                    <a:pt x="25" y="323"/>
                    <a:pt x="31" y="317"/>
                    <a:pt x="32" y="300"/>
                  </a:cubicBezTo>
                  <a:cubicBezTo>
                    <a:pt x="33" y="292"/>
                    <a:pt x="34" y="283"/>
                    <a:pt x="34" y="274"/>
                  </a:cubicBezTo>
                  <a:cubicBezTo>
                    <a:pt x="34" y="205"/>
                    <a:pt x="34" y="136"/>
                    <a:pt x="34" y="67"/>
                  </a:cubicBezTo>
                  <a:cubicBezTo>
                    <a:pt x="34" y="66"/>
                    <a:pt x="34" y="65"/>
                    <a:pt x="34" y="65"/>
                  </a:cubicBezTo>
                  <a:cubicBezTo>
                    <a:pt x="34" y="27"/>
                    <a:pt x="32" y="25"/>
                    <a:pt x="1" y="9"/>
                  </a:cubicBezTo>
                  <a:cubicBezTo>
                    <a:pt x="4" y="0"/>
                    <a:pt x="12" y="4"/>
                    <a:pt x="17" y="4"/>
                  </a:cubicBezTo>
                  <a:cubicBezTo>
                    <a:pt x="77" y="3"/>
                    <a:pt x="136" y="3"/>
                    <a:pt x="195" y="3"/>
                  </a:cubicBezTo>
                  <a:cubicBezTo>
                    <a:pt x="211" y="3"/>
                    <a:pt x="226" y="3"/>
                    <a:pt x="243" y="3"/>
                  </a:cubicBezTo>
                  <a:cubicBezTo>
                    <a:pt x="245" y="29"/>
                    <a:pt x="247" y="54"/>
                    <a:pt x="249" y="79"/>
                  </a:cubicBezTo>
                  <a:cubicBezTo>
                    <a:pt x="248" y="79"/>
                    <a:pt x="247" y="80"/>
                    <a:pt x="246" y="81"/>
                  </a:cubicBezTo>
                  <a:cubicBezTo>
                    <a:pt x="243" y="78"/>
                    <a:pt x="240" y="76"/>
                    <a:pt x="238" y="72"/>
                  </a:cubicBezTo>
                  <a:cubicBezTo>
                    <a:pt x="235" y="65"/>
                    <a:pt x="233" y="56"/>
                    <a:pt x="229" y="48"/>
                  </a:cubicBezTo>
                  <a:cubicBezTo>
                    <a:pt x="223" y="36"/>
                    <a:pt x="212" y="28"/>
                    <a:pt x="199" y="28"/>
                  </a:cubicBezTo>
                  <a:cubicBezTo>
                    <a:pt x="163" y="27"/>
                    <a:pt x="128" y="28"/>
                    <a:pt x="91" y="28"/>
                  </a:cubicBezTo>
                  <a:cubicBezTo>
                    <a:pt x="91" y="68"/>
                    <a:pt x="91" y="106"/>
                    <a:pt x="91" y="147"/>
                  </a:cubicBezTo>
                  <a:cubicBezTo>
                    <a:pt x="102" y="147"/>
                    <a:pt x="112" y="147"/>
                    <a:pt x="122" y="147"/>
                  </a:cubicBezTo>
                  <a:cubicBezTo>
                    <a:pt x="140" y="147"/>
                    <a:pt x="158" y="147"/>
                    <a:pt x="176" y="147"/>
                  </a:cubicBezTo>
                  <a:cubicBezTo>
                    <a:pt x="196" y="147"/>
                    <a:pt x="202" y="142"/>
                    <a:pt x="208" y="124"/>
                  </a:cubicBezTo>
                  <a:cubicBezTo>
                    <a:pt x="210" y="120"/>
                    <a:pt x="212" y="117"/>
                    <a:pt x="214" y="111"/>
                  </a:cubicBezTo>
                  <a:cubicBezTo>
                    <a:pt x="222" y="126"/>
                    <a:pt x="223" y="193"/>
                    <a:pt x="214" y="210"/>
                  </a:cubicBezTo>
                  <a:cubicBezTo>
                    <a:pt x="211" y="203"/>
                    <a:pt x="209" y="199"/>
                    <a:pt x="207" y="194"/>
                  </a:cubicBezTo>
                  <a:cubicBezTo>
                    <a:pt x="202" y="178"/>
                    <a:pt x="198" y="175"/>
                    <a:pt x="181" y="175"/>
                  </a:cubicBezTo>
                  <a:cubicBezTo>
                    <a:pt x="153" y="175"/>
                    <a:pt x="125" y="175"/>
                    <a:pt x="98" y="176"/>
                  </a:cubicBezTo>
                  <a:cubicBezTo>
                    <a:pt x="96" y="176"/>
                    <a:pt x="94" y="177"/>
                    <a:pt x="91" y="177"/>
                  </a:cubicBezTo>
                  <a:cubicBezTo>
                    <a:pt x="90" y="182"/>
                    <a:pt x="90" y="188"/>
                    <a:pt x="90" y="193"/>
                  </a:cubicBezTo>
                  <a:cubicBezTo>
                    <a:pt x="90" y="225"/>
                    <a:pt x="89" y="257"/>
                    <a:pt x="90" y="289"/>
                  </a:cubicBezTo>
                  <a:cubicBezTo>
                    <a:pt x="90" y="307"/>
                    <a:pt x="96" y="312"/>
                    <a:pt x="114" y="313"/>
                  </a:cubicBezTo>
                  <a:cubicBezTo>
                    <a:pt x="139" y="313"/>
                    <a:pt x="164" y="313"/>
                    <a:pt x="190" y="313"/>
                  </a:cubicBezTo>
                  <a:cubicBezTo>
                    <a:pt x="224" y="313"/>
                    <a:pt x="248" y="297"/>
                    <a:pt x="261" y="265"/>
                  </a:cubicBezTo>
                  <a:cubicBezTo>
                    <a:pt x="263" y="261"/>
                    <a:pt x="264" y="256"/>
                    <a:pt x="267" y="252"/>
                  </a:cubicBezTo>
                  <a:cubicBezTo>
                    <a:pt x="269" y="250"/>
                    <a:pt x="274" y="249"/>
                    <a:pt x="281"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2">
              <a:extLst>
                <a:ext uri="{FF2B5EF4-FFF2-40B4-BE49-F238E27FC236}">
                  <a16:creationId xmlns:a16="http://schemas.microsoft.com/office/drawing/2014/main" id="{5D674675-B0D2-4DC8-BEB4-2B8DCB13C58A}"/>
                </a:ext>
              </a:extLst>
            </p:cNvPr>
            <p:cNvSpPr>
              <a:spLocks/>
            </p:cNvSpPr>
            <p:nvPr userDrawn="1"/>
          </p:nvSpPr>
          <p:spPr bwMode="auto">
            <a:xfrm>
              <a:off x="4717052" y="2416812"/>
              <a:ext cx="158179" cy="189250"/>
            </a:xfrm>
            <a:custGeom>
              <a:avLst/>
              <a:gdLst>
                <a:gd name="T0" fmla="*/ 88 w 279"/>
                <a:gd name="T1" fmla="*/ 171 h 334"/>
                <a:gd name="T2" fmla="*/ 88 w 279"/>
                <a:gd name="T3" fmla="*/ 285 h 334"/>
                <a:gd name="T4" fmla="*/ 114 w 279"/>
                <a:gd name="T5" fmla="*/ 309 h 334"/>
                <a:gd name="T6" fmla="*/ 186 w 279"/>
                <a:gd name="T7" fmla="*/ 309 h 334"/>
                <a:gd name="T8" fmla="*/ 261 w 279"/>
                <a:gd name="T9" fmla="*/ 259 h 334"/>
                <a:gd name="T10" fmla="*/ 267 w 279"/>
                <a:gd name="T11" fmla="*/ 247 h 334"/>
                <a:gd name="T12" fmla="*/ 279 w 279"/>
                <a:gd name="T13" fmla="*/ 242 h 334"/>
                <a:gd name="T14" fmla="*/ 251 w 279"/>
                <a:gd name="T15" fmla="*/ 334 h 334"/>
                <a:gd name="T16" fmla="*/ 2 w 279"/>
                <a:gd name="T17" fmla="*/ 333 h 334"/>
                <a:gd name="T18" fmla="*/ 0 w 279"/>
                <a:gd name="T19" fmla="*/ 328 h 334"/>
                <a:gd name="T20" fmla="*/ 4 w 279"/>
                <a:gd name="T21" fmla="*/ 324 h 334"/>
                <a:gd name="T22" fmla="*/ 32 w 279"/>
                <a:gd name="T23" fmla="*/ 289 h 334"/>
                <a:gd name="T24" fmla="*/ 32 w 279"/>
                <a:gd name="T25" fmla="*/ 44 h 334"/>
                <a:gd name="T26" fmla="*/ 8 w 279"/>
                <a:gd name="T27" fmla="*/ 10 h 334"/>
                <a:gd name="T28" fmla="*/ 1 w 279"/>
                <a:gd name="T29" fmla="*/ 6 h 334"/>
                <a:gd name="T30" fmla="*/ 0 w 279"/>
                <a:gd name="T31" fmla="*/ 3 h 334"/>
                <a:gd name="T32" fmla="*/ 4 w 279"/>
                <a:gd name="T33" fmla="*/ 0 h 334"/>
                <a:gd name="T34" fmla="*/ 242 w 279"/>
                <a:gd name="T35" fmla="*/ 0 h 334"/>
                <a:gd name="T36" fmla="*/ 246 w 279"/>
                <a:gd name="T37" fmla="*/ 75 h 334"/>
                <a:gd name="T38" fmla="*/ 241 w 279"/>
                <a:gd name="T39" fmla="*/ 77 h 334"/>
                <a:gd name="T40" fmla="*/ 236 w 279"/>
                <a:gd name="T41" fmla="*/ 61 h 334"/>
                <a:gd name="T42" fmla="*/ 187 w 279"/>
                <a:gd name="T43" fmla="*/ 23 h 334"/>
                <a:gd name="T44" fmla="*/ 91 w 279"/>
                <a:gd name="T45" fmla="*/ 23 h 334"/>
                <a:gd name="T46" fmla="*/ 90 w 279"/>
                <a:gd name="T47" fmla="*/ 143 h 334"/>
                <a:gd name="T48" fmla="*/ 137 w 279"/>
                <a:gd name="T49" fmla="*/ 143 h 334"/>
                <a:gd name="T50" fmla="*/ 163 w 279"/>
                <a:gd name="T51" fmla="*/ 143 h 334"/>
                <a:gd name="T52" fmla="*/ 209 w 279"/>
                <a:gd name="T53" fmla="*/ 113 h 334"/>
                <a:gd name="T54" fmla="*/ 216 w 279"/>
                <a:gd name="T55" fmla="*/ 108 h 334"/>
                <a:gd name="T56" fmla="*/ 217 w 279"/>
                <a:gd name="T57" fmla="*/ 202 h 334"/>
                <a:gd name="T58" fmla="*/ 207 w 279"/>
                <a:gd name="T59" fmla="*/ 194 h 334"/>
                <a:gd name="T60" fmla="*/ 176 w 279"/>
                <a:gd name="T61" fmla="*/ 171 h 334"/>
                <a:gd name="T62" fmla="*/ 88 w 279"/>
                <a:gd name="T63" fmla="*/ 1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4">
                  <a:moveTo>
                    <a:pt x="88" y="171"/>
                  </a:moveTo>
                  <a:cubicBezTo>
                    <a:pt x="88" y="211"/>
                    <a:pt x="87" y="248"/>
                    <a:pt x="88" y="285"/>
                  </a:cubicBezTo>
                  <a:cubicBezTo>
                    <a:pt x="88" y="304"/>
                    <a:pt x="94" y="308"/>
                    <a:pt x="114" y="309"/>
                  </a:cubicBezTo>
                  <a:cubicBezTo>
                    <a:pt x="138" y="309"/>
                    <a:pt x="162" y="309"/>
                    <a:pt x="186" y="309"/>
                  </a:cubicBezTo>
                  <a:cubicBezTo>
                    <a:pt x="222" y="309"/>
                    <a:pt x="247" y="292"/>
                    <a:pt x="261" y="259"/>
                  </a:cubicBezTo>
                  <a:cubicBezTo>
                    <a:pt x="263" y="255"/>
                    <a:pt x="264" y="250"/>
                    <a:pt x="267" y="247"/>
                  </a:cubicBezTo>
                  <a:cubicBezTo>
                    <a:pt x="268" y="245"/>
                    <a:pt x="272" y="244"/>
                    <a:pt x="279" y="242"/>
                  </a:cubicBezTo>
                  <a:cubicBezTo>
                    <a:pt x="269" y="275"/>
                    <a:pt x="260" y="304"/>
                    <a:pt x="251" y="334"/>
                  </a:cubicBezTo>
                  <a:cubicBezTo>
                    <a:pt x="167" y="334"/>
                    <a:pt x="85" y="334"/>
                    <a:pt x="2" y="333"/>
                  </a:cubicBezTo>
                  <a:cubicBezTo>
                    <a:pt x="2" y="333"/>
                    <a:pt x="1" y="330"/>
                    <a:pt x="0" y="328"/>
                  </a:cubicBezTo>
                  <a:cubicBezTo>
                    <a:pt x="1" y="327"/>
                    <a:pt x="2" y="325"/>
                    <a:pt x="4" y="324"/>
                  </a:cubicBezTo>
                  <a:cubicBezTo>
                    <a:pt x="27" y="317"/>
                    <a:pt x="32" y="312"/>
                    <a:pt x="32" y="289"/>
                  </a:cubicBezTo>
                  <a:cubicBezTo>
                    <a:pt x="32" y="207"/>
                    <a:pt x="32" y="125"/>
                    <a:pt x="32" y="44"/>
                  </a:cubicBezTo>
                  <a:cubicBezTo>
                    <a:pt x="32" y="26"/>
                    <a:pt x="26" y="14"/>
                    <a:pt x="8" y="10"/>
                  </a:cubicBezTo>
                  <a:cubicBezTo>
                    <a:pt x="5" y="9"/>
                    <a:pt x="3" y="7"/>
                    <a:pt x="1" y="6"/>
                  </a:cubicBezTo>
                  <a:cubicBezTo>
                    <a:pt x="1" y="5"/>
                    <a:pt x="1" y="5"/>
                    <a:pt x="0" y="3"/>
                  </a:cubicBezTo>
                  <a:cubicBezTo>
                    <a:pt x="2" y="2"/>
                    <a:pt x="3" y="0"/>
                    <a:pt x="4" y="0"/>
                  </a:cubicBezTo>
                  <a:cubicBezTo>
                    <a:pt x="83" y="0"/>
                    <a:pt x="161" y="0"/>
                    <a:pt x="242" y="0"/>
                  </a:cubicBezTo>
                  <a:cubicBezTo>
                    <a:pt x="243" y="26"/>
                    <a:pt x="249" y="50"/>
                    <a:pt x="246" y="75"/>
                  </a:cubicBezTo>
                  <a:cubicBezTo>
                    <a:pt x="244" y="76"/>
                    <a:pt x="242" y="76"/>
                    <a:pt x="241" y="77"/>
                  </a:cubicBezTo>
                  <a:cubicBezTo>
                    <a:pt x="239" y="71"/>
                    <a:pt x="237" y="66"/>
                    <a:pt x="236" y="61"/>
                  </a:cubicBezTo>
                  <a:cubicBezTo>
                    <a:pt x="231" y="41"/>
                    <a:pt x="214" y="22"/>
                    <a:pt x="187" y="23"/>
                  </a:cubicBezTo>
                  <a:cubicBezTo>
                    <a:pt x="155" y="24"/>
                    <a:pt x="123" y="23"/>
                    <a:pt x="91" y="23"/>
                  </a:cubicBezTo>
                  <a:cubicBezTo>
                    <a:pt x="87" y="39"/>
                    <a:pt x="86" y="121"/>
                    <a:pt x="90" y="143"/>
                  </a:cubicBezTo>
                  <a:cubicBezTo>
                    <a:pt x="106" y="143"/>
                    <a:pt x="122" y="143"/>
                    <a:pt x="137" y="143"/>
                  </a:cubicBezTo>
                  <a:cubicBezTo>
                    <a:pt x="146" y="143"/>
                    <a:pt x="155" y="143"/>
                    <a:pt x="163" y="143"/>
                  </a:cubicBezTo>
                  <a:cubicBezTo>
                    <a:pt x="187" y="146"/>
                    <a:pt x="204" y="140"/>
                    <a:pt x="209" y="113"/>
                  </a:cubicBezTo>
                  <a:cubicBezTo>
                    <a:pt x="209" y="112"/>
                    <a:pt x="213" y="110"/>
                    <a:pt x="216" y="108"/>
                  </a:cubicBezTo>
                  <a:cubicBezTo>
                    <a:pt x="220" y="124"/>
                    <a:pt x="221" y="180"/>
                    <a:pt x="217" y="202"/>
                  </a:cubicBezTo>
                  <a:cubicBezTo>
                    <a:pt x="210" y="205"/>
                    <a:pt x="209" y="200"/>
                    <a:pt x="207" y="194"/>
                  </a:cubicBezTo>
                  <a:cubicBezTo>
                    <a:pt x="199" y="172"/>
                    <a:pt x="198" y="171"/>
                    <a:pt x="176" y="171"/>
                  </a:cubicBezTo>
                  <a:cubicBezTo>
                    <a:pt x="147" y="171"/>
                    <a:pt x="119" y="171"/>
                    <a:pt x="88"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3">
              <a:extLst>
                <a:ext uri="{FF2B5EF4-FFF2-40B4-BE49-F238E27FC236}">
                  <a16:creationId xmlns:a16="http://schemas.microsoft.com/office/drawing/2014/main" id="{081C5BBB-E1D1-4931-97A4-7B58D13C9441}"/>
                </a:ext>
              </a:extLst>
            </p:cNvPr>
            <p:cNvSpPr>
              <a:spLocks/>
            </p:cNvSpPr>
            <p:nvPr userDrawn="1"/>
          </p:nvSpPr>
          <p:spPr bwMode="auto">
            <a:xfrm>
              <a:off x="5031715" y="2765936"/>
              <a:ext cx="184166" cy="194334"/>
            </a:xfrm>
            <a:custGeom>
              <a:avLst/>
              <a:gdLst>
                <a:gd name="T0" fmla="*/ 230 w 326"/>
                <a:gd name="T1" fmla="*/ 7 h 344"/>
                <a:gd name="T2" fmla="*/ 242 w 326"/>
                <a:gd name="T3" fmla="*/ 0 h 344"/>
                <a:gd name="T4" fmla="*/ 316 w 326"/>
                <a:gd name="T5" fmla="*/ 0 h 344"/>
                <a:gd name="T6" fmla="*/ 326 w 326"/>
                <a:gd name="T7" fmla="*/ 6 h 344"/>
                <a:gd name="T8" fmla="*/ 321 w 326"/>
                <a:gd name="T9" fmla="*/ 11 h 344"/>
                <a:gd name="T10" fmla="*/ 293 w 326"/>
                <a:gd name="T11" fmla="*/ 45 h 344"/>
                <a:gd name="T12" fmla="*/ 293 w 326"/>
                <a:gd name="T13" fmla="*/ 223 h 344"/>
                <a:gd name="T14" fmla="*/ 201 w 326"/>
                <a:gd name="T15" fmla="*/ 338 h 344"/>
                <a:gd name="T16" fmla="*/ 107 w 326"/>
                <a:gd name="T17" fmla="*/ 332 h 344"/>
                <a:gd name="T18" fmla="*/ 31 w 326"/>
                <a:gd name="T19" fmla="*/ 223 h 344"/>
                <a:gd name="T20" fmla="*/ 31 w 326"/>
                <a:gd name="T21" fmla="*/ 69 h 344"/>
                <a:gd name="T22" fmla="*/ 0 w 326"/>
                <a:gd name="T23" fmla="*/ 6 h 344"/>
                <a:gd name="T24" fmla="*/ 9 w 326"/>
                <a:gd name="T25" fmla="*/ 0 h 344"/>
                <a:gd name="T26" fmla="*/ 113 w 326"/>
                <a:gd name="T27" fmla="*/ 0 h 344"/>
                <a:gd name="T28" fmla="*/ 122 w 326"/>
                <a:gd name="T29" fmla="*/ 5 h 344"/>
                <a:gd name="T30" fmla="*/ 110 w 326"/>
                <a:gd name="T31" fmla="*/ 13 h 344"/>
                <a:gd name="T32" fmla="*/ 89 w 326"/>
                <a:gd name="T33" fmla="*/ 48 h 344"/>
                <a:gd name="T34" fmla="*/ 89 w 326"/>
                <a:gd name="T35" fmla="*/ 228 h 344"/>
                <a:gd name="T36" fmla="*/ 158 w 326"/>
                <a:gd name="T37" fmla="*/ 313 h 344"/>
                <a:gd name="T38" fmla="*/ 264 w 326"/>
                <a:gd name="T39" fmla="*/ 227 h 344"/>
                <a:gd name="T40" fmla="*/ 265 w 326"/>
                <a:gd name="T41" fmla="*/ 43 h 344"/>
                <a:gd name="T42" fmla="*/ 238 w 326"/>
                <a:gd name="T43" fmla="*/ 11 h 344"/>
                <a:gd name="T44" fmla="*/ 230 w 326"/>
                <a:gd name="T45" fmla="*/ 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344">
                  <a:moveTo>
                    <a:pt x="230" y="7"/>
                  </a:moveTo>
                  <a:cubicBezTo>
                    <a:pt x="235" y="4"/>
                    <a:pt x="238" y="0"/>
                    <a:pt x="242" y="0"/>
                  </a:cubicBezTo>
                  <a:cubicBezTo>
                    <a:pt x="266" y="0"/>
                    <a:pt x="291" y="0"/>
                    <a:pt x="316" y="0"/>
                  </a:cubicBezTo>
                  <a:cubicBezTo>
                    <a:pt x="319" y="0"/>
                    <a:pt x="322" y="4"/>
                    <a:pt x="326" y="6"/>
                  </a:cubicBezTo>
                  <a:cubicBezTo>
                    <a:pt x="323" y="9"/>
                    <a:pt x="322" y="11"/>
                    <a:pt x="321" y="11"/>
                  </a:cubicBezTo>
                  <a:cubicBezTo>
                    <a:pt x="297" y="15"/>
                    <a:pt x="293" y="20"/>
                    <a:pt x="293" y="45"/>
                  </a:cubicBezTo>
                  <a:cubicBezTo>
                    <a:pt x="293" y="104"/>
                    <a:pt x="291" y="163"/>
                    <a:pt x="293" y="223"/>
                  </a:cubicBezTo>
                  <a:cubicBezTo>
                    <a:pt x="295" y="281"/>
                    <a:pt x="259" y="326"/>
                    <a:pt x="201" y="338"/>
                  </a:cubicBezTo>
                  <a:cubicBezTo>
                    <a:pt x="169" y="344"/>
                    <a:pt x="138" y="343"/>
                    <a:pt x="107" y="332"/>
                  </a:cubicBezTo>
                  <a:cubicBezTo>
                    <a:pt x="58" y="313"/>
                    <a:pt x="32" y="276"/>
                    <a:pt x="31" y="223"/>
                  </a:cubicBezTo>
                  <a:cubicBezTo>
                    <a:pt x="31" y="172"/>
                    <a:pt x="31" y="121"/>
                    <a:pt x="31" y="69"/>
                  </a:cubicBezTo>
                  <a:cubicBezTo>
                    <a:pt x="31" y="29"/>
                    <a:pt x="31" y="29"/>
                    <a:pt x="0" y="6"/>
                  </a:cubicBezTo>
                  <a:cubicBezTo>
                    <a:pt x="3" y="4"/>
                    <a:pt x="6" y="0"/>
                    <a:pt x="9" y="0"/>
                  </a:cubicBezTo>
                  <a:cubicBezTo>
                    <a:pt x="43" y="0"/>
                    <a:pt x="78" y="0"/>
                    <a:pt x="113" y="0"/>
                  </a:cubicBezTo>
                  <a:cubicBezTo>
                    <a:pt x="115" y="0"/>
                    <a:pt x="117" y="2"/>
                    <a:pt x="122" y="5"/>
                  </a:cubicBezTo>
                  <a:cubicBezTo>
                    <a:pt x="117" y="9"/>
                    <a:pt x="114" y="12"/>
                    <a:pt x="110" y="13"/>
                  </a:cubicBezTo>
                  <a:cubicBezTo>
                    <a:pt x="95" y="21"/>
                    <a:pt x="89" y="32"/>
                    <a:pt x="89" y="48"/>
                  </a:cubicBezTo>
                  <a:cubicBezTo>
                    <a:pt x="89" y="108"/>
                    <a:pt x="88" y="168"/>
                    <a:pt x="89" y="228"/>
                  </a:cubicBezTo>
                  <a:cubicBezTo>
                    <a:pt x="90" y="274"/>
                    <a:pt x="117" y="306"/>
                    <a:pt x="158" y="313"/>
                  </a:cubicBezTo>
                  <a:cubicBezTo>
                    <a:pt x="212" y="323"/>
                    <a:pt x="264" y="282"/>
                    <a:pt x="264" y="227"/>
                  </a:cubicBezTo>
                  <a:cubicBezTo>
                    <a:pt x="265" y="166"/>
                    <a:pt x="265" y="104"/>
                    <a:pt x="265" y="43"/>
                  </a:cubicBezTo>
                  <a:cubicBezTo>
                    <a:pt x="265" y="20"/>
                    <a:pt x="262" y="17"/>
                    <a:pt x="238" y="11"/>
                  </a:cubicBezTo>
                  <a:cubicBezTo>
                    <a:pt x="236" y="11"/>
                    <a:pt x="235" y="9"/>
                    <a:pt x="23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4">
              <a:extLst>
                <a:ext uri="{FF2B5EF4-FFF2-40B4-BE49-F238E27FC236}">
                  <a16:creationId xmlns:a16="http://schemas.microsoft.com/office/drawing/2014/main" id="{952959DA-D8AA-4984-AB15-3AAE33CDD19A}"/>
                </a:ext>
              </a:extLst>
            </p:cNvPr>
            <p:cNvSpPr>
              <a:spLocks noEditPoints="1"/>
            </p:cNvSpPr>
            <p:nvPr userDrawn="1"/>
          </p:nvSpPr>
          <p:spPr bwMode="auto">
            <a:xfrm>
              <a:off x="6061575" y="2758591"/>
              <a:ext cx="192075" cy="198289"/>
            </a:xfrm>
            <a:custGeom>
              <a:avLst/>
              <a:gdLst>
                <a:gd name="T0" fmla="*/ 339 w 339"/>
                <a:gd name="T1" fmla="*/ 344 h 351"/>
                <a:gd name="T2" fmla="*/ 222 w 339"/>
                <a:gd name="T3" fmla="*/ 347 h 351"/>
                <a:gd name="T4" fmla="*/ 221 w 339"/>
                <a:gd name="T5" fmla="*/ 343 h 351"/>
                <a:gd name="T6" fmla="*/ 234 w 339"/>
                <a:gd name="T7" fmla="*/ 337 h 351"/>
                <a:gd name="T8" fmla="*/ 245 w 339"/>
                <a:gd name="T9" fmla="*/ 314 h 351"/>
                <a:gd name="T10" fmla="*/ 215 w 339"/>
                <a:gd name="T11" fmla="*/ 244 h 351"/>
                <a:gd name="T12" fmla="*/ 97 w 339"/>
                <a:gd name="T13" fmla="*/ 244 h 351"/>
                <a:gd name="T14" fmla="*/ 67 w 339"/>
                <a:gd name="T15" fmla="*/ 316 h 351"/>
                <a:gd name="T16" fmla="*/ 74 w 339"/>
                <a:gd name="T17" fmla="*/ 334 h 351"/>
                <a:gd name="T18" fmla="*/ 90 w 339"/>
                <a:gd name="T19" fmla="*/ 343 h 351"/>
                <a:gd name="T20" fmla="*/ 0 w 339"/>
                <a:gd name="T21" fmla="*/ 344 h 351"/>
                <a:gd name="T22" fmla="*/ 3 w 339"/>
                <a:gd name="T23" fmla="*/ 340 h 351"/>
                <a:gd name="T24" fmla="*/ 42 w 339"/>
                <a:gd name="T25" fmla="*/ 301 h 351"/>
                <a:gd name="T26" fmla="*/ 153 w 339"/>
                <a:gd name="T27" fmla="*/ 33 h 351"/>
                <a:gd name="T28" fmla="*/ 168 w 339"/>
                <a:gd name="T29" fmla="*/ 0 h 351"/>
                <a:gd name="T30" fmla="*/ 181 w 339"/>
                <a:gd name="T31" fmla="*/ 23 h 351"/>
                <a:gd name="T32" fmla="*/ 276 w 339"/>
                <a:gd name="T33" fmla="*/ 242 h 351"/>
                <a:gd name="T34" fmla="*/ 298 w 339"/>
                <a:gd name="T35" fmla="*/ 294 h 351"/>
                <a:gd name="T36" fmla="*/ 339 w 339"/>
                <a:gd name="T37" fmla="*/ 344 h 351"/>
                <a:gd name="T38" fmla="*/ 155 w 339"/>
                <a:gd name="T39" fmla="*/ 108 h 351"/>
                <a:gd name="T40" fmla="*/ 109 w 339"/>
                <a:gd name="T41" fmla="*/ 216 h 351"/>
                <a:gd name="T42" fmla="*/ 202 w 339"/>
                <a:gd name="T43" fmla="*/ 216 h 351"/>
                <a:gd name="T44" fmla="*/ 155 w 339"/>
                <a:gd name="T45" fmla="*/ 10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9" h="351">
                  <a:moveTo>
                    <a:pt x="339" y="344"/>
                  </a:moveTo>
                  <a:cubicBezTo>
                    <a:pt x="299" y="349"/>
                    <a:pt x="261" y="349"/>
                    <a:pt x="222" y="347"/>
                  </a:cubicBezTo>
                  <a:cubicBezTo>
                    <a:pt x="222" y="346"/>
                    <a:pt x="221" y="344"/>
                    <a:pt x="221" y="343"/>
                  </a:cubicBezTo>
                  <a:cubicBezTo>
                    <a:pt x="226" y="341"/>
                    <a:pt x="230" y="339"/>
                    <a:pt x="234" y="337"/>
                  </a:cubicBezTo>
                  <a:cubicBezTo>
                    <a:pt x="247" y="332"/>
                    <a:pt x="250" y="326"/>
                    <a:pt x="245" y="314"/>
                  </a:cubicBezTo>
                  <a:cubicBezTo>
                    <a:pt x="235" y="290"/>
                    <a:pt x="225" y="267"/>
                    <a:pt x="215" y="244"/>
                  </a:cubicBezTo>
                  <a:cubicBezTo>
                    <a:pt x="175" y="244"/>
                    <a:pt x="137" y="244"/>
                    <a:pt x="97" y="244"/>
                  </a:cubicBezTo>
                  <a:cubicBezTo>
                    <a:pt x="87" y="268"/>
                    <a:pt x="77" y="292"/>
                    <a:pt x="67" y="316"/>
                  </a:cubicBezTo>
                  <a:cubicBezTo>
                    <a:pt x="63" y="324"/>
                    <a:pt x="68" y="330"/>
                    <a:pt x="74" y="334"/>
                  </a:cubicBezTo>
                  <a:cubicBezTo>
                    <a:pt x="78" y="338"/>
                    <a:pt x="84" y="340"/>
                    <a:pt x="90" y="343"/>
                  </a:cubicBezTo>
                  <a:cubicBezTo>
                    <a:pt x="75" y="350"/>
                    <a:pt x="15" y="351"/>
                    <a:pt x="0" y="344"/>
                  </a:cubicBezTo>
                  <a:cubicBezTo>
                    <a:pt x="1" y="343"/>
                    <a:pt x="2" y="340"/>
                    <a:pt x="3" y="340"/>
                  </a:cubicBezTo>
                  <a:cubicBezTo>
                    <a:pt x="25" y="335"/>
                    <a:pt x="35" y="319"/>
                    <a:pt x="42" y="301"/>
                  </a:cubicBezTo>
                  <a:cubicBezTo>
                    <a:pt x="79" y="211"/>
                    <a:pt x="116" y="122"/>
                    <a:pt x="153" y="33"/>
                  </a:cubicBezTo>
                  <a:cubicBezTo>
                    <a:pt x="157" y="23"/>
                    <a:pt x="162" y="14"/>
                    <a:pt x="168" y="0"/>
                  </a:cubicBezTo>
                  <a:cubicBezTo>
                    <a:pt x="174" y="11"/>
                    <a:pt x="178" y="17"/>
                    <a:pt x="181" y="23"/>
                  </a:cubicBezTo>
                  <a:cubicBezTo>
                    <a:pt x="213" y="96"/>
                    <a:pt x="245" y="169"/>
                    <a:pt x="276" y="242"/>
                  </a:cubicBezTo>
                  <a:cubicBezTo>
                    <a:pt x="284" y="260"/>
                    <a:pt x="291" y="277"/>
                    <a:pt x="298" y="294"/>
                  </a:cubicBezTo>
                  <a:cubicBezTo>
                    <a:pt x="307" y="314"/>
                    <a:pt x="314" y="335"/>
                    <a:pt x="339" y="344"/>
                  </a:cubicBezTo>
                  <a:close/>
                  <a:moveTo>
                    <a:pt x="155" y="108"/>
                  </a:moveTo>
                  <a:cubicBezTo>
                    <a:pt x="138" y="146"/>
                    <a:pt x="123" y="180"/>
                    <a:pt x="109" y="216"/>
                  </a:cubicBezTo>
                  <a:cubicBezTo>
                    <a:pt x="141" y="216"/>
                    <a:pt x="170" y="216"/>
                    <a:pt x="202" y="216"/>
                  </a:cubicBezTo>
                  <a:cubicBezTo>
                    <a:pt x="186" y="180"/>
                    <a:pt x="172" y="146"/>
                    <a:pt x="155"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5">
              <a:extLst>
                <a:ext uri="{FF2B5EF4-FFF2-40B4-BE49-F238E27FC236}">
                  <a16:creationId xmlns:a16="http://schemas.microsoft.com/office/drawing/2014/main" id="{4E49DD38-BFEC-4918-9646-9805441BFA92}"/>
                </a:ext>
              </a:extLst>
            </p:cNvPr>
            <p:cNvSpPr>
              <a:spLocks/>
            </p:cNvSpPr>
            <p:nvPr userDrawn="1"/>
          </p:nvSpPr>
          <p:spPr bwMode="auto">
            <a:xfrm>
              <a:off x="4541360" y="2766500"/>
              <a:ext cx="149705" cy="191510"/>
            </a:xfrm>
            <a:custGeom>
              <a:avLst/>
              <a:gdLst>
                <a:gd name="T0" fmla="*/ 212 w 265"/>
                <a:gd name="T1" fmla="*/ 205 h 339"/>
                <a:gd name="T2" fmla="*/ 206 w 265"/>
                <a:gd name="T3" fmla="*/ 190 h 339"/>
                <a:gd name="T4" fmla="*/ 185 w 265"/>
                <a:gd name="T5" fmla="*/ 171 h 339"/>
                <a:gd name="T6" fmla="*/ 89 w 265"/>
                <a:gd name="T7" fmla="*/ 171 h 339"/>
                <a:gd name="T8" fmla="*/ 89 w 265"/>
                <a:gd name="T9" fmla="*/ 200 h 339"/>
                <a:gd name="T10" fmla="*/ 89 w 265"/>
                <a:gd name="T11" fmla="*/ 288 h 339"/>
                <a:gd name="T12" fmla="*/ 117 w 265"/>
                <a:gd name="T13" fmla="*/ 327 h 339"/>
                <a:gd name="T14" fmla="*/ 123 w 265"/>
                <a:gd name="T15" fmla="*/ 334 h 339"/>
                <a:gd name="T16" fmla="*/ 0 w 265"/>
                <a:gd name="T17" fmla="*/ 335 h 339"/>
                <a:gd name="T18" fmla="*/ 9 w 265"/>
                <a:gd name="T19" fmla="*/ 326 h 339"/>
                <a:gd name="T20" fmla="*/ 33 w 265"/>
                <a:gd name="T21" fmla="*/ 292 h 339"/>
                <a:gd name="T22" fmla="*/ 33 w 265"/>
                <a:gd name="T23" fmla="*/ 46 h 339"/>
                <a:gd name="T24" fmla="*/ 9 w 265"/>
                <a:gd name="T25" fmla="*/ 12 h 339"/>
                <a:gd name="T26" fmla="*/ 4 w 265"/>
                <a:gd name="T27" fmla="*/ 0 h 339"/>
                <a:gd name="T28" fmla="*/ 257 w 265"/>
                <a:gd name="T29" fmla="*/ 0 h 339"/>
                <a:gd name="T30" fmla="*/ 261 w 265"/>
                <a:gd name="T31" fmla="*/ 77 h 339"/>
                <a:gd name="T32" fmla="*/ 257 w 265"/>
                <a:gd name="T33" fmla="*/ 78 h 339"/>
                <a:gd name="T34" fmla="*/ 251 w 265"/>
                <a:gd name="T35" fmla="*/ 63 h 339"/>
                <a:gd name="T36" fmla="*/ 202 w 265"/>
                <a:gd name="T37" fmla="*/ 25 h 339"/>
                <a:gd name="T38" fmla="*/ 93 w 265"/>
                <a:gd name="T39" fmla="*/ 25 h 339"/>
                <a:gd name="T40" fmla="*/ 92 w 265"/>
                <a:gd name="T41" fmla="*/ 145 h 339"/>
                <a:gd name="T42" fmla="*/ 145 w 265"/>
                <a:gd name="T43" fmla="*/ 145 h 339"/>
                <a:gd name="T44" fmla="*/ 178 w 265"/>
                <a:gd name="T45" fmla="*/ 145 h 339"/>
                <a:gd name="T46" fmla="*/ 207 w 265"/>
                <a:gd name="T47" fmla="*/ 123 h 339"/>
                <a:gd name="T48" fmla="*/ 212 w 265"/>
                <a:gd name="T49" fmla="*/ 110 h 339"/>
                <a:gd name="T50" fmla="*/ 212 w 265"/>
                <a:gd name="T51" fmla="*/ 20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9">
                  <a:moveTo>
                    <a:pt x="212" y="205"/>
                  </a:moveTo>
                  <a:cubicBezTo>
                    <a:pt x="210" y="200"/>
                    <a:pt x="208" y="195"/>
                    <a:pt x="206" y="190"/>
                  </a:cubicBezTo>
                  <a:cubicBezTo>
                    <a:pt x="203" y="179"/>
                    <a:pt x="195" y="172"/>
                    <a:pt x="185" y="171"/>
                  </a:cubicBezTo>
                  <a:cubicBezTo>
                    <a:pt x="154" y="170"/>
                    <a:pt x="123" y="171"/>
                    <a:pt x="89" y="171"/>
                  </a:cubicBezTo>
                  <a:cubicBezTo>
                    <a:pt x="89" y="182"/>
                    <a:pt x="89" y="191"/>
                    <a:pt x="89" y="200"/>
                  </a:cubicBezTo>
                  <a:cubicBezTo>
                    <a:pt x="89" y="230"/>
                    <a:pt x="89" y="259"/>
                    <a:pt x="89" y="288"/>
                  </a:cubicBezTo>
                  <a:cubicBezTo>
                    <a:pt x="89" y="315"/>
                    <a:pt x="92" y="317"/>
                    <a:pt x="117" y="327"/>
                  </a:cubicBezTo>
                  <a:cubicBezTo>
                    <a:pt x="119" y="328"/>
                    <a:pt x="121" y="331"/>
                    <a:pt x="123" y="334"/>
                  </a:cubicBezTo>
                  <a:cubicBezTo>
                    <a:pt x="108" y="338"/>
                    <a:pt x="28" y="339"/>
                    <a:pt x="0" y="335"/>
                  </a:cubicBezTo>
                  <a:cubicBezTo>
                    <a:pt x="4" y="331"/>
                    <a:pt x="6" y="327"/>
                    <a:pt x="9" y="326"/>
                  </a:cubicBezTo>
                  <a:cubicBezTo>
                    <a:pt x="28" y="322"/>
                    <a:pt x="33" y="308"/>
                    <a:pt x="33" y="292"/>
                  </a:cubicBezTo>
                  <a:cubicBezTo>
                    <a:pt x="34" y="210"/>
                    <a:pt x="33" y="128"/>
                    <a:pt x="33" y="46"/>
                  </a:cubicBezTo>
                  <a:cubicBezTo>
                    <a:pt x="33" y="29"/>
                    <a:pt x="28" y="16"/>
                    <a:pt x="9" y="12"/>
                  </a:cubicBezTo>
                  <a:cubicBezTo>
                    <a:pt x="3" y="10"/>
                    <a:pt x="0" y="7"/>
                    <a:pt x="4" y="0"/>
                  </a:cubicBezTo>
                  <a:cubicBezTo>
                    <a:pt x="88" y="0"/>
                    <a:pt x="172" y="0"/>
                    <a:pt x="257" y="0"/>
                  </a:cubicBezTo>
                  <a:cubicBezTo>
                    <a:pt x="259" y="26"/>
                    <a:pt x="265" y="52"/>
                    <a:pt x="261" y="77"/>
                  </a:cubicBezTo>
                  <a:cubicBezTo>
                    <a:pt x="260" y="78"/>
                    <a:pt x="258" y="78"/>
                    <a:pt x="257" y="78"/>
                  </a:cubicBezTo>
                  <a:cubicBezTo>
                    <a:pt x="255" y="73"/>
                    <a:pt x="253" y="68"/>
                    <a:pt x="251" y="63"/>
                  </a:cubicBezTo>
                  <a:cubicBezTo>
                    <a:pt x="243" y="37"/>
                    <a:pt x="229" y="26"/>
                    <a:pt x="202" y="25"/>
                  </a:cubicBezTo>
                  <a:cubicBezTo>
                    <a:pt x="166" y="25"/>
                    <a:pt x="129" y="25"/>
                    <a:pt x="93" y="25"/>
                  </a:cubicBezTo>
                  <a:cubicBezTo>
                    <a:pt x="89" y="41"/>
                    <a:pt x="88" y="120"/>
                    <a:pt x="92" y="145"/>
                  </a:cubicBezTo>
                  <a:cubicBezTo>
                    <a:pt x="109" y="145"/>
                    <a:pt x="127" y="145"/>
                    <a:pt x="145" y="145"/>
                  </a:cubicBezTo>
                  <a:cubicBezTo>
                    <a:pt x="156" y="145"/>
                    <a:pt x="167" y="146"/>
                    <a:pt x="178" y="145"/>
                  </a:cubicBezTo>
                  <a:cubicBezTo>
                    <a:pt x="197" y="145"/>
                    <a:pt x="201" y="141"/>
                    <a:pt x="207" y="123"/>
                  </a:cubicBezTo>
                  <a:cubicBezTo>
                    <a:pt x="208" y="119"/>
                    <a:pt x="210" y="115"/>
                    <a:pt x="212" y="110"/>
                  </a:cubicBezTo>
                  <a:cubicBezTo>
                    <a:pt x="220" y="121"/>
                    <a:pt x="221" y="178"/>
                    <a:pt x="21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6">
              <a:extLst>
                <a:ext uri="{FF2B5EF4-FFF2-40B4-BE49-F238E27FC236}">
                  <a16:creationId xmlns:a16="http://schemas.microsoft.com/office/drawing/2014/main" id="{86D09707-2DF8-4C0A-AADF-32D88A9BAA91}"/>
                </a:ext>
              </a:extLst>
            </p:cNvPr>
            <p:cNvSpPr>
              <a:spLocks/>
            </p:cNvSpPr>
            <p:nvPr userDrawn="1"/>
          </p:nvSpPr>
          <p:spPr bwMode="auto">
            <a:xfrm>
              <a:off x="5761599" y="2763111"/>
              <a:ext cx="124849" cy="197159"/>
            </a:xfrm>
            <a:custGeom>
              <a:avLst/>
              <a:gdLst>
                <a:gd name="T0" fmla="*/ 194 w 221"/>
                <a:gd name="T1" fmla="*/ 5 h 349"/>
                <a:gd name="T2" fmla="*/ 197 w 221"/>
                <a:gd name="T3" fmla="*/ 13 h 349"/>
                <a:gd name="T4" fmla="*/ 197 w 221"/>
                <a:gd name="T5" fmla="*/ 107 h 349"/>
                <a:gd name="T6" fmla="*/ 187 w 221"/>
                <a:gd name="T7" fmla="*/ 115 h 349"/>
                <a:gd name="T8" fmla="*/ 183 w 221"/>
                <a:gd name="T9" fmla="*/ 94 h 349"/>
                <a:gd name="T10" fmla="*/ 129 w 221"/>
                <a:gd name="T11" fmla="*/ 31 h 349"/>
                <a:gd name="T12" fmla="*/ 85 w 221"/>
                <a:gd name="T13" fmla="*/ 31 h 349"/>
                <a:gd name="T14" fmla="*/ 76 w 221"/>
                <a:gd name="T15" fmla="*/ 114 h 349"/>
                <a:gd name="T16" fmla="*/ 106 w 221"/>
                <a:gd name="T17" fmla="*/ 133 h 349"/>
                <a:gd name="T18" fmla="*/ 182 w 221"/>
                <a:gd name="T19" fmla="*/ 185 h 349"/>
                <a:gd name="T20" fmla="*/ 213 w 221"/>
                <a:gd name="T21" fmla="*/ 274 h 349"/>
                <a:gd name="T22" fmla="*/ 144 w 221"/>
                <a:gd name="T23" fmla="*/ 342 h 349"/>
                <a:gd name="T24" fmla="*/ 60 w 221"/>
                <a:gd name="T25" fmla="*/ 333 h 349"/>
                <a:gd name="T26" fmla="*/ 21 w 221"/>
                <a:gd name="T27" fmla="*/ 341 h 349"/>
                <a:gd name="T28" fmla="*/ 14 w 221"/>
                <a:gd name="T29" fmla="*/ 343 h 349"/>
                <a:gd name="T30" fmla="*/ 11 w 221"/>
                <a:gd name="T31" fmla="*/ 337 h 349"/>
                <a:gd name="T32" fmla="*/ 11 w 221"/>
                <a:gd name="T33" fmla="*/ 239 h 349"/>
                <a:gd name="T34" fmla="*/ 21 w 221"/>
                <a:gd name="T35" fmla="*/ 229 h 349"/>
                <a:gd name="T36" fmla="*/ 26 w 221"/>
                <a:gd name="T37" fmla="*/ 253 h 349"/>
                <a:gd name="T38" fmla="*/ 91 w 221"/>
                <a:gd name="T39" fmla="*/ 322 h 349"/>
                <a:gd name="T40" fmla="*/ 165 w 221"/>
                <a:gd name="T41" fmla="*/ 276 h 349"/>
                <a:gd name="T42" fmla="*/ 152 w 221"/>
                <a:gd name="T43" fmla="*/ 236 h 349"/>
                <a:gd name="T44" fmla="*/ 119 w 221"/>
                <a:gd name="T45" fmla="*/ 207 h 349"/>
                <a:gd name="T46" fmla="*/ 54 w 221"/>
                <a:gd name="T47" fmla="*/ 168 h 349"/>
                <a:gd name="T48" fmla="*/ 13 w 221"/>
                <a:gd name="T49" fmla="*/ 63 h 349"/>
                <a:gd name="T50" fmla="*/ 100 w 221"/>
                <a:gd name="T51" fmla="*/ 3 h 349"/>
                <a:gd name="T52" fmla="*/ 148 w 221"/>
                <a:gd name="T53" fmla="*/ 14 h 349"/>
                <a:gd name="T54" fmla="*/ 188 w 221"/>
                <a:gd name="T55" fmla="*/ 6 h 349"/>
                <a:gd name="T56" fmla="*/ 194 w 221"/>
                <a:gd name="T57" fmla="*/ 5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49">
                  <a:moveTo>
                    <a:pt x="194" y="5"/>
                  </a:moveTo>
                  <a:cubicBezTo>
                    <a:pt x="195" y="8"/>
                    <a:pt x="197" y="10"/>
                    <a:pt x="197" y="13"/>
                  </a:cubicBezTo>
                  <a:cubicBezTo>
                    <a:pt x="197" y="44"/>
                    <a:pt x="197" y="76"/>
                    <a:pt x="197" y="107"/>
                  </a:cubicBezTo>
                  <a:cubicBezTo>
                    <a:pt x="197" y="113"/>
                    <a:pt x="196" y="118"/>
                    <a:pt x="187" y="115"/>
                  </a:cubicBezTo>
                  <a:cubicBezTo>
                    <a:pt x="186" y="108"/>
                    <a:pt x="184" y="101"/>
                    <a:pt x="183" y="94"/>
                  </a:cubicBezTo>
                  <a:cubicBezTo>
                    <a:pt x="175" y="65"/>
                    <a:pt x="157" y="43"/>
                    <a:pt x="129" y="31"/>
                  </a:cubicBezTo>
                  <a:cubicBezTo>
                    <a:pt x="115" y="25"/>
                    <a:pt x="99" y="25"/>
                    <a:pt x="85" y="31"/>
                  </a:cubicBezTo>
                  <a:cubicBezTo>
                    <a:pt x="49" y="48"/>
                    <a:pt x="44" y="88"/>
                    <a:pt x="76" y="114"/>
                  </a:cubicBezTo>
                  <a:cubicBezTo>
                    <a:pt x="85" y="122"/>
                    <a:pt x="96" y="127"/>
                    <a:pt x="106" y="133"/>
                  </a:cubicBezTo>
                  <a:cubicBezTo>
                    <a:pt x="132" y="150"/>
                    <a:pt x="158" y="165"/>
                    <a:pt x="182" y="185"/>
                  </a:cubicBezTo>
                  <a:cubicBezTo>
                    <a:pt x="210" y="207"/>
                    <a:pt x="221" y="238"/>
                    <a:pt x="213" y="274"/>
                  </a:cubicBezTo>
                  <a:cubicBezTo>
                    <a:pt x="204" y="310"/>
                    <a:pt x="180" y="334"/>
                    <a:pt x="144" y="342"/>
                  </a:cubicBezTo>
                  <a:cubicBezTo>
                    <a:pt x="116" y="349"/>
                    <a:pt x="87" y="345"/>
                    <a:pt x="60" y="333"/>
                  </a:cubicBezTo>
                  <a:cubicBezTo>
                    <a:pt x="38" y="323"/>
                    <a:pt x="38" y="324"/>
                    <a:pt x="21" y="341"/>
                  </a:cubicBezTo>
                  <a:cubicBezTo>
                    <a:pt x="20" y="343"/>
                    <a:pt x="17" y="342"/>
                    <a:pt x="14" y="343"/>
                  </a:cubicBezTo>
                  <a:cubicBezTo>
                    <a:pt x="13" y="340"/>
                    <a:pt x="11" y="339"/>
                    <a:pt x="11" y="337"/>
                  </a:cubicBezTo>
                  <a:cubicBezTo>
                    <a:pt x="11" y="304"/>
                    <a:pt x="11" y="272"/>
                    <a:pt x="11" y="239"/>
                  </a:cubicBezTo>
                  <a:cubicBezTo>
                    <a:pt x="11" y="233"/>
                    <a:pt x="10" y="226"/>
                    <a:pt x="21" y="229"/>
                  </a:cubicBezTo>
                  <a:cubicBezTo>
                    <a:pt x="22" y="237"/>
                    <a:pt x="24" y="245"/>
                    <a:pt x="26" y="253"/>
                  </a:cubicBezTo>
                  <a:cubicBezTo>
                    <a:pt x="35" y="288"/>
                    <a:pt x="56" y="312"/>
                    <a:pt x="91" y="322"/>
                  </a:cubicBezTo>
                  <a:cubicBezTo>
                    <a:pt x="130" y="333"/>
                    <a:pt x="158" y="302"/>
                    <a:pt x="165" y="276"/>
                  </a:cubicBezTo>
                  <a:cubicBezTo>
                    <a:pt x="168" y="261"/>
                    <a:pt x="163" y="247"/>
                    <a:pt x="152" y="236"/>
                  </a:cubicBezTo>
                  <a:cubicBezTo>
                    <a:pt x="142" y="225"/>
                    <a:pt x="131" y="215"/>
                    <a:pt x="119" y="207"/>
                  </a:cubicBezTo>
                  <a:cubicBezTo>
                    <a:pt x="98" y="193"/>
                    <a:pt x="76" y="181"/>
                    <a:pt x="54" y="168"/>
                  </a:cubicBezTo>
                  <a:cubicBezTo>
                    <a:pt x="16" y="144"/>
                    <a:pt x="0" y="105"/>
                    <a:pt x="13" y="63"/>
                  </a:cubicBezTo>
                  <a:cubicBezTo>
                    <a:pt x="25" y="25"/>
                    <a:pt x="60" y="0"/>
                    <a:pt x="100" y="3"/>
                  </a:cubicBezTo>
                  <a:cubicBezTo>
                    <a:pt x="116" y="4"/>
                    <a:pt x="132" y="9"/>
                    <a:pt x="148" y="14"/>
                  </a:cubicBezTo>
                  <a:cubicBezTo>
                    <a:pt x="172" y="22"/>
                    <a:pt x="171" y="23"/>
                    <a:pt x="188" y="6"/>
                  </a:cubicBezTo>
                  <a:cubicBezTo>
                    <a:pt x="189" y="5"/>
                    <a:pt x="191" y="6"/>
                    <a:pt x="19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7">
              <a:extLst>
                <a:ext uri="{FF2B5EF4-FFF2-40B4-BE49-F238E27FC236}">
                  <a16:creationId xmlns:a16="http://schemas.microsoft.com/office/drawing/2014/main" id="{8209E5E8-CAB8-4E14-8050-D8BED0BCCB67}"/>
                </a:ext>
              </a:extLst>
            </p:cNvPr>
            <p:cNvSpPr>
              <a:spLocks/>
            </p:cNvSpPr>
            <p:nvPr userDrawn="1"/>
          </p:nvSpPr>
          <p:spPr bwMode="auto">
            <a:xfrm>
              <a:off x="6075698" y="2413422"/>
              <a:ext cx="123154" cy="194900"/>
            </a:xfrm>
            <a:custGeom>
              <a:avLst/>
              <a:gdLst>
                <a:gd name="T0" fmla="*/ 190 w 218"/>
                <a:gd name="T1" fmla="*/ 113 h 344"/>
                <a:gd name="T2" fmla="*/ 180 w 218"/>
                <a:gd name="T3" fmla="*/ 105 h 344"/>
                <a:gd name="T4" fmla="*/ 147 w 218"/>
                <a:gd name="T5" fmla="*/ 43 h 344"/>
                <a:gd name="T6" fmla="*/ 93 w 218"/>
                <a:gd name="T7" fmla="*/ 25 h 344"/>
                <a:gd name="T8" fmla="*/ 59 w 218"/>
                <a:gd name="T9" fmla="*/ 99 h 344"/>
                <a:gd name="T10" fmla="*/ 97 w 218"/>
                <a:gd name="T11" fmla="*/ 130 h 344"/>
                <a:gd name="T12" fmla="*/ 184 w 218"/>
                <a:gd name="T13" fmla="*/ 190 h 344"/>
                <a:gd name="T14" fmla="*/ 204 w 218"/>
                <a:gd name="T15" fmla="*/ 283 h 344"/>
                <a:gd name="T16" fmla="*/ 123 w 218"/>
                <a:gd name="T17" fmla="*/ 343 h 344"/>
                <a:gd name="T18" fmla="*/ 50 w 218"/>
                <a:gd name="T19" fmla="*/ 329 h 344"/>
                <a:gd name="T20" fmla="*/ 19 w 218"/>
                <a:gd name="T21" fmla="*/ 336 h 344"/>
                <a:gd name="T22" fmla="*/ 10 w 218"/>
                <a:gd name="T23" fmla="*/ 342 h 344"/>
                <a:gd name="T24" fmla="*/ 9 w 218"/>
                <a:gd name="T25" fmla="*/ 227 h 344"/>
                <a:gd name="T26" fmla="*/ 19 w 218"/>
                <a:gd name="T27" fmla="*/ 237 h 344"/>
                <a:gd name="T28" fmla="*/ 50 w 218"/>
                <a:gd name="T29" fmla="*/ 300 h 344"/>
                <a:gd name="T30" fmla="*/ 83 w 218"/>
                <a:gd name="T31" fmla="*/ 319 h 344"/>
                <a:gd name="T32" fmla="*/ 159 w 218"/>
                <a:gd name="T33" fmla="*/ 278 h 344"/>
                <a:gd name="T34" fmla="*/ 145 w 218"/>
                <a:gd name="T35" fmla="*/ 231 h 344"/>
                <a:gd name="T36" fmla="*/ 90 w 218"/>
                <a:gd name="T37" fmla="*/ 190 h 344"/>
                <a:gd name="T38" fmla="*/ 46 w 218"/>
                <a:gd name="T39" fmla="*/ 163 h 344"/>
                <a:gd name="T40" fmla="*/ 4 w 218"/>
                <a:gd name="T41" fmla="*/ 83 h 344"/>
                <a:gd name="T42" fmla="*/ 66 w 218"/>
                <a:gd name="T43" fmla="*/ 5 h 344"/>
                <a:gd name="T44" fmla="*/ 117 w 218"/>
                <a:gd name="T45" fmla="*/ 4 h 344"/>
                <a:gd name="T46" fmla="*/ 146 w 218"/>
                <a:gd name="T47" fmla="*/ 13 h 344"/>
                <a:gd name="T48" fmla="*/ 182 w 218"/>
                <a:gd name="T49" fmla="*/ 7 h 344"/>
                <a:gd name="T50" fmla="*/ 190 w 218"/>
                <a:gd name="T51" fmla="*/ 6 h 344"/>
                <a:gd name="T52" fmla="*/ 190 w 218"/>
                <a:gd name="T53" fmla="*/ 11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8" h="344">
                  <a:moveTo>
                    <a:pt x="190" y="113"/>
                  </a:moveTo>
                  <a:cubicBezTo>
                    <a:pt x="181" y="115"/>
                    <a:pt x="180" y="110"/>
                    <a:pt x="180" y="105"/>
                  </a:cubicBezTo>
                  <a:cubicBezTo>
                    <a:pt x="178" y="79"/>
                    <a:pt x="166" y="59"/>
                    <a:pt x="147" y="43"/>
                  </a:cubicBezTo>
                  <a:cubicBezTo>
                    <a:pt x="131" y="30"/>
                    <a:pt x="114" y="23"/>
                    <a:pt x="93" y="25"/>
                  </a:cubicBezTo>
                  <a:cubicBezTo>
                    <a:pt x="58" y="29"/>
                    <a:pt x="39" y="70"/>
                    <a:pt x="59" y="99"/>
                  </a:cubicBezTo>
                  <a:cubicBezTo>
                    <a:pt x="68" y="113"/>
                    <a:pt x="82" y="122"/>
                    <a:pt x="97" y="130"/>
                  </a:cubicBezTo>
                  <a:cubicBezTo>
                    <a:pt x="129" y="146"/>
                    <a:pt x="159" y="164"/>
                    <a:pt x="184" y="190"/>
                  </a:cubicBezTo>
                  <a:cubicBezTo>
                    <a:pt x="210" y="217"/>
                    <a:pt x="218" y="248"/>
                    <a:pt x="204" y="283"/>
                  </a:cubicBezTo>
                  <a:cubicBezTo>
                    <a:pt x="189" y="319"/>
                    <a:pt x="162" y="340"/>
                    <a:pt x="123" y="343"/>
                  </a:cubicBezTo>
                  <a:cubicBezTo>
                    <a:pt x="98" y="344"/>
                    <a:pt x="73" y="341"/>
                    <a:pt x="50" y="329"/>
                  </a:cubicBezTo>
                  <a:cubicBezTo>
                    <a:pt x="33" y="321"/>
                    <a:pt x="33" y="321"/>
                    <a:pt x="19" y="336"/>
                  </a:cubicBezTo>
                  <a:cubicBezTo>
                    <a:pt x="17" y="338"/>
                    <a:pt x="14" y="340"/>
                    <a:pt x="10" y="342"/>
                  </a:cubicBezTo>
                  <a:cubicBezTo>
                    <a:pt x="5" y="325"/>
                    <a:pt x="5" y="244"/>
                    <a:pt x="9" y="227"/>
                  </a:cubicBezTo>
                  <a:cubicBezTo>
                    <a:pt x="19" y="224"/>
                    <a:pt x="18" y="232"/>
                    <a:pt x="19" y="237"/>
                  </a:cubicBezTo>
                  <a:cubicBezTo>
                    <a:pt x="22" y="262"/>
                    <a:pt x="31" y="284"/>
                    <a:pt x="50" y="300"/>
                  </a:cubicBezTo>
                  <a:cubicBezTo>
                    <a:pt x="60" y="308"/>
                    <a:pt x="71" y="315"/>
                    <a:pt x="83" y="319"/>
                  </a:cubicBezTo>
                  <a:cubicBezTo>
                    <a:pt x="113" y="330"/>
                    <a:pt x="151" y="309"/>
                    <a:pt x="159" y="278"/>
                  </a:cubicBezTo>
                  <a:cubicBezTo>
                    <a:pt x="163" y="260"/>
                    <a:pt x="158" y="243"/>
                    <a:pt x="145" y="231"/>
                  </a:cubicBezTo>
                  <a:cubicBezTo>
                    <a:pt x="128" y="216"/>
                    <a:pt x="109" y="203"/>
                    <a:pt x="90" y="190"/>
                  </a:cubicBezTo>
                  <a:cubicBezTo>
                    <a:pt x="76" y="181"/>
                    <a:pt x="61" y="173"/>
                    <a:pt x="46" y="163"/>
                  </a:cubicBezTo>
                  <a:cubicBezTo>
                    <a:pt x="17" y="145"/>
                    <a:pt x="0" y="118"/>
                    <a:pt x="4" y="83"/>
                  </a:cubicBezTo>
                  <a:cubicBezTo>
                    <a:pt x="8" y="45"/>
                    <a:pt x="28" y="16"/>
                    <a:pt x="66" y="5"/>
                  </a:cubicBezTo>
                  <a:cubicBezTo>
                    <a:pt x="82" y="0"/>
                    <a:pt x="100" y="2"/>
                    <a:pt x="117" y="4"/>
                  </a:cubicBezTo>
                  <a:cubicBezTo>
                    <a:pt x="127" y="4"/>
                    <a:pt x="136" y="9"/>
                    <a:pt x="146" y="13"/>
                  </a:cubicBezTo>
                  <a:cubicBezTo>
                    <a:pt x="159" y="18"/>
                    <a:pt x="172" y="24"/>
                    <a:pt x="182" y="7"/>
                  </a:cubicBezTo>
                  <a:cubicBezTo>
                    <a:pt x="183" y="6"/>
                    <a:pt x="187" y="6"/>
                    <a:pt x="190" y="6"/>
                  </a:cubicBezTo>
                  <a:cubicBezTo>
                    <a:pt x="190" y="42"/>
                    <a:pt x="190" y="78"/>
                    <a:pt x="19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8">
              <a:extLst>
                <a:ext uri="{FF2B5EF4-FFF2-40B4-BE49-F238E27FC236}">
                  <a16:creationId xmlns:a16="http://schemas.microsoft.com/office/drawing/2014/main" id="{4F50FF39-AA2D-4DBF-BEBA-7C24321D46FC}"/>
                </a:ext>
              </a:extLst>
            </p:cNvPr>
            <p:cNvSpPr>
              <a:spLocks/>
            </p:cNvSpPr>
            <p:nvPr userDrawn="1"/>
          </p:nvSpPr>
          <p:spPr bwMode="auto">
            <a:xfrm>
              <a:off x="5527720" y="2415117"/>
              <a:ext cx="183036" cy="193205"/>
            </a:xfrm>
            <a:custGeom>
              <a:avLst/>
              <a:gdLst>
                <a:gd name="T0" fmla="*/ 0 w 323"/>
                <a:gd name="T1" fmla="*/ 6 h 341"/>
                <a:gd name="T2" fmla="*/ 121 w 323"/>
                <a:gd name="T3" fmla="*/ 7 h 341"/>
                <a:gd name="T4" fmla="*/ 112 w 323"/>
                <a:gd name="T5" fmla="*/ 12 h 341"/>
                <a:gd name="T6" fmla="*/ 98 w 323"/>
                <a:gd name="T7" fmla="*/ 42 h 341"/>
                <a:gd name="T8" fmla="*/ 114 w 323"/>
                <a:gd name="T9" fmla="*/ 79 h 341"/>
                <a:gd name="T10" fmla="*/ 178 w 323"/>
                <a:gd name="T11" fmla="*/ 223 h 341"/>
                <a:gd name="T12" fmla="*/ 183 w 323"/>
                <a:gd name="T13" fmla="*/ 235 h 341"/>
                <a:gd name="T14" fmla="*/ 191 w 323"/>
                <a:gd name="T15" fmla="*/ 217 h 341"/>
                <a:gd name="T16" fmla="*/ 260 w 323"/>
                <a:gd name="T17" fmla="*/ 47 h 341"/>
                <a:gd name="T18" fmla="*/ 247 w 323"/>
                <a:gd name="T19" fmla="*/ 10 h 341"/>
                <a:gd name="T20" fmla="*/ 245 w 323"/>
                <a:gd name="T21" fmla="*/ 7 h 341"/>
                <a:gd name="T22" fmla="*/ 323 w 323"/>
                <a:gd name="T23" fmla="*/ 4 h 341"/>
                <a:gd name="T24" fmla="*/ 320 w 323"/>
                <a:gd name="T25" fmla="*/ 12 h 341"/>
                <a:gd name="T26" fmla="*/ 291 w 323"/>
                <a:gd name="T27" fmla="*/ 47 h 341"/>
                <a:gd name="T28" fmla="*/ 247 w 323"/>
                <a:gd name="T29" fmla="*/ 158 h 341"/>
                <a:gd name="T30" fmla="*/ 181 w 323"/>
                <a:gd name="T31" fmla="*/ 325 h 341"/>
                <a:gd name="T32" fmla="*/ 178 w 323"/>
                <a:gd name="T33" fmla="*/ 333 h 341"/>
                <a:gd name="T34" fmla="*/ 162 w 323"/>
                <a:gd name="T35" fmla="*/ 333 h 341"/>
                <a:gd name="T36" fmla="*/ 157 w 323"/>
                <a:gd name="T37" fmla="*/ 322 h 341"/>
                <a:gd name="T38" fmla="*/ 38 w 323"/>
                <a:gd name="T39" fmla="*/ 45 h 341"/>
                <a:gd name="T40" fmla="*/ 0 w 323"/>
                <a:gd name="T41" fmla="*/ 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41">
                  <a:moveTo>
                    <a:pt x="0" y="6"/>
                  </a:moveTo>
                  <a:cubicBezTo>
                    <a:pt x="24" y="1"/>
                    <a:pt x="104" y="1"/>
                    <a:pt x="121" y="7"/>
                  </a:cubicBezTo>
                  <a:cubicBezTo>
                    <a:pt x="117" y="9"/>
                    <a:pt x="115" y="11"/>
                    <a:pt x="112" y="12"/>
                  </a:cubicBezTo>
                  <a:cubicBezTo>
                    <a:pt x="93" y="18"/>
                    <a:pt x="90" y="24"/>
                    <a:pt x="98" y="42"/>
                  </a:cubicBezTo>
                  <a:cubicBezTo>
                    <a:pt x="103" y="55"/>
                    <a:pt x="109" y="67"/>
                    <a:pt x="114" y="79"/>
                  </a:cubicBezTo>
                  <a:cubicBezTo>
                    <a:pt x="136" y="127"/>
                    <a:pt x="157" y="175"/>
                    <a:pt x="178" y="223"/>
                  </a:cubicBezTo>
                  <a:cubicBezTo>
                    <a:pt x="179" y="226"/>
                    <a:pt x="181" y="229"/>
                    <a:pt x="183" y="235"/>
                  </a:cubicBezTo>
                  <a:cubicBezTo>
                    <a:pt x="187" y="227"/>
                    <a:pt x="189" y="222"/>
                    <a:pt x="191" y="217"/>
                  </a:cubicBezTo>
                  <a:cubicBezTo>
                    <a:pt x="214" y="160"/>
                    <a:pt x="237" y="104"/>
                    <a:pt x="260" y="47"/>
                  </a:cubicBezTo>
                  <a:cubicBezTo>
                    <a:pt x="269" y="23"/>
                    <a:pt x="269" y="23"/>
                    <a:pt x="247" y="10"/>
                  </a:cubicBezTo>
                  <a:cubicBezTo>
                    <a:pt x="246" y="10"/>
                    <a:pt x="245" y="8"/>
                    <a:pt x="245" y="7"/>
                  </a:cubicBezTo>
                  <a:cubicBezTo>
                    <a:pt x="255" y="1"/>
                    <a:pt x="291" y="0"/>
                    <a:pt x="323" y="4"/>
                  </a:cubicBezTo>
                  <a:cubicBezTo>
                    <a:pt x="322" y="7"/>
                    <a:pt x="321" y="12"/>
                    <a:pt x="320" y="12"/>
                  </a:cubicBezTo>
                  <a:cubicBezTo>
                    <a:pt x="303" y="18"/>
                    <a:pt x="297" y="32"/>
                    <a:pt x="291" y="47"/>
                  </a:cubicBezTo>
                  <a:cubicBezTo>
                    <a:pt x="276" y="84"/>
                    <a:pt x="262" y="121"/>
                    <a:pt x="247" y="158"/>
                  </a:cubicBezTo>
                  <a:cubicBezTo>
                    <a:pt x="225" y="214"/>
                    <a:pt x="203" y="269"/>
                    <a:pt x="181" y="325"/>
                  </a:cubicBezTo>
                  <a:cubicBezTo>
                    <a:pt x="180" y="328"/>
                    <a:pt x="179" y="330"/>
                    <a:pt x="178" y="333"/>
                  </a:cubicBezTo>
                  <a:cubicBezTo>
                    <a:pt x="173" y="341"/>
                    <a:pt x="167" y="341"/>
                    <a:pt x="162" y="333"/>
                  </a:cubicBezTo>
                  <a:cubicBezTo>
                    <a:pt x="160" y="329"/>
                    <a:pt x="158" y="325"/>
                    <a:pt x="157" y="322"/>
                  </a:cubicBezTo>
                  <a:cubicBezTo>
                    <a:pt x="117" y="230"/>
                    <a:pt x="77" y="137"/>
                    <a:pt x="38" y="45"/>
                  </a:cubicBezTo>
                  <a:cubicBezTo>
                    <a:pt x="31" y="28"/>
                    <a:pt x="19" y="1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9">
              <a:extLst>
                <a:ext uri="{FF2B5EF4-FFF2-40B4-BE49-F238E27FC236}">
                  <a16:creationId xmlns:a16="http://schemas.microsoft.com/office/drawing/2014/main" id="{BE4EB5A8-8892-4C43-9E27-1E639EEDE438}"/>
                </a:ext>
              </a:extLst>
            </p:cNvPr>
            <p:cNvSpPr>
              <a:spLocks/>
            </p:cNvSpPr>
            <p:nvPr userDrawn="1"/>
          </p:nvSpPr>
          <p:spPr bwMode="auto">
            <a:xfrm>
              <a:off x="6299973" y="2417376"/>
              <a:ext cx="164958" cy="189815"/>
            </a:xfrm>
            <a:custGeom>
              <a:avLst/>
              <a:gdLst>
                <a:gd name="T0" fmla="*/ 175 w 292"/>
                <a:gd name="T1" fmla="*/ 24 h 335"/>
                <a:gd name="T2" fmla="*/ 174 w 292"/>
                <a:gd name="T3" fmla="*/ 45 h 335"/>
                <a:gd name="T4" fmla="*/ 174 w 292"/>
                <a:gd name="T5" fmla="*/ 283 h 335"/>
                <a:gd name="T6" fmla="*/ 207 w 292"/>
                <a:gd name="T7" fmla="*/ 326 h 335"/>
                <a:gd name="T8" fmla="*/ 200 w 292"/>
                <a:gd name="T9" fmla="*/ 334 h 335"/>
                <a:gd name="T10" fmla="*/ 172 w 292"/>
                <a:gd name="T11" fmla="*/ 334 h 335"/>
                <a:gd name="T12" fmla="*/ 98 w 292"/>
                <a:gd name="T13" fmla="*/ 334 h 335"/>
                <a:gd name="T14" fmla="*/ 88 w 292"/>
                <a:gd name="T15" fmla="*/ 324 h 335"/>
                <a:gd name="T16" fmla="*/ 98 w 292"/>
                <a:gd name="T17" fmla="*/ 322 h 335"/>
                <a:gd name="T18" fmla="*/ 118 w 292"/>
                <a:gd name="T19" fmla="*/ 295 h 335"/>
                <a:gd name="T20" fmla="*/ 118 w 292"/>
                <a:gd name="T21" fmla="*/ 25 h 335"/>
                <a:gd name="T22" fmla="*/ 39 w 292"/>
                <a:gd name="T23" fmla="*/ 27 h 335"/>
                <a:gd name="T24" fmla="*/ 16 w 292"/>
                <a:gd name="T25" fmla="*/ 53 h 335"/>
                <a:gd name="T26" fmla="*/ 9 w 292"/>
                <a:gd name="T27" fmla="*/ 78 h 335"/>
                <a:gd name="T28" fmla="*/ 6 w 292"/>
                <a:gd name="T29" fmla="*/ 0 h 335"/>
                <a:gd name="T30" fmla="*/ 285 w 292"/>
                <a:gd name="T31" fmla="*/ 0 h 335"/>
                <a:gd name="T32" fmla="*/ 283 w 292"/>
                <a:gd name="T33" fmla="*/ 81 h 335"/>
                <a:gd name="T34" fmla="*/ 278 w 292"/>
                <a:gd name="T35" fmla="*/ 63 h 335"/>
                <a:gd name="T36" fmla="*/ 230 w 292"/>
                <a:gd name="T37" fmla="*/ 24 h 335"/>
                <a:gd name="T38" fmla="*/ 175 w 292"/>
                <a:gd name="T39" fmla="*/ 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5">
                  <a:moveTo>
                    <a:pt x="175" y="24"/>
                  </a:moveTo>
                  <a:cubicBezTo>
                    <a:pt x="175" y="32"/>
                    <a:pt x="174" y="39"/>
                    <a:pt x="174" y="45"/>
                  </a:cubicBezTo>
                  <a:cubicBezTo>
                    <a:pt x="174" y="125"/>
                    <a:pt x="174" y="204"/>
                    <a:pt x="174" y="283"/>
                  </a:cubicBezTo>
                  <a:cubicBezTo>
                    <a:pt x="174" y="313"/>
                    <a:pt x="178" y="317"/>
                    <a:pt x="207" y="326"/>
                  </a:cubicBezTo>
                  <a:cubicBezTo>
                    <a:pt x="204" y="329"/>
                    <a:pt x="202" y="333"/>
                    <a:pt x="200" y="334"/>
                  </a:cubicBezTo>
                  <a:cubicBezTo>
                    <a:pt x="191" y="335"/>
                    <a:pt x="182" y="334"/>
                    <a:pt x="172" y="334"/>
                  </a:cubicBezTo>
                  <a:cubicBezTo>
                    <a:pt x="148" y="334"/>
                    <a:pt x="123" y="334"/>
                    <a:pt x="98" y="334"/>
                  </a:cubicBezTo>
                  <a:cubicBezTo>
                    <a:pt x="93" y="334"/>
                    <a:pt x="85" y="335"/>
                    <a:pt x="88" y="324"/>
                  </a:cubicBezTo>
                  <a:cubicBezTo>
                    <a:pt x="91" y="323"/>
                    <a:pt x="95" y="323"/>
                    <a:pt x="98" y="322"/>
                  </a:cubicBezTo>
                  <a:cubicBezTo>
                    <a:pt x="111" y="318"/>
                    <a:pt x="118" y="308"/>
                    <a:pt x="118" y="295"/>
                  </a:cubicBezTo>
                  <a:cubicBezTo>
                    <a:pt x="118" y="206"/>
                    <a:pt x="118" y="117"/>
                    <a:pt x="118" y="25"/>
                  </a:cubicBezTo>
                  <a:cubicBezTo>
                    <a:pt x="91" y="24"/>
                    <a:pt x="65" y="21"/>
                    <a:pt x="39" y="27"/>
                  </a:cubicBezTo>
                  <a:cubicBezTo>
                    <a:pt x="26" y="31"/>
                    <a:pt x="20" y="41"/>
                    <a:pt x="16" y="53"/>
                  </a:cubicBezTo>
                  <a:cubicBezTo>
                    <a:pt x="13" y="61"/>
                    <a:pt x="12" y="69"/>
                    <a:pt x="9" y="78"/>
                  </a:cubicBezTo>
                  <a:cubicBezTo>
                    <a:pt x="1" y="68"/>
                    <a:pt x="0" y="44"/>
                    <a:pt x="6" y="0"/>
                  </a:cubicBezTo>
                  <a:cubicBezTo>
                    <a:pt x="99" y="0"/>
                    <a:pt x="192" y="0"/>
                    <a:pt x="285" y="0"/>
                  </a:cubicBezTo>
                  <a:cubicBezTo>
                    <a:pt x="292" y="39"/>
                    <a:pt x="292" y="65"/>
                    <a:pt x="283" y="81"/>
                  </a:cubicBezTo>
                  <a:cubicBezTo>
                    <a:pt x="281" y="73"/>
                    <a:pt x="280" y="68"/>
                    <a:pt x="278" y="63"/>
                  </a:cubicBezTo>
                  <a:cubicBezTo>
                    <a:pt x="271" y="33"/>
                    <a:pt x="261" y="24"/>
                    <a:pt x="230" y="24"/>
                  </a:cubicBezTo>
                  <a:cubicBezTo>
                    <a:pt x="212" y="23"/>
                    <a:pt x="194" y="24"/>
                    <a:pt x="17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0">
              <a:extLst>
                <a:ext uri="{FF2B5EF4-FFF2-40B4-BE49-F238E27FC236}">
                  <a16:creationId xmlns:a16="http://schemas.microsoft.com/office/drawing/2014/main" id="{9CE066EE-032E-47EB-85FF-134A0DCC8DB5}"/>
                </a:ext>
              </a:extLst>
            </p:cNvPr>
            <p:cNvSpPr>
              <a:spLocks/>
            </p:cNvSpPr>
            <p:nvPr userDrawn="1"/>
          </p:nvSpPr>
          <p:spPr bwMode="auto">
            <a:xfrm>
              <a:off x="5906785" y="2765936"/>
              <a:ext cx="155919" cy="191510"/>
            </a:xfrm>
            <a:custGeom>
              <a:avLst/>
              <a:gdLst>
                <a:gd name="T0" fmla="*/ 275 w 275"/>
                <a:gd name="T1" fmla="*/ 247 h 339"/>
                <a:gd name="T2" fmla="*/ 248 w 275"/>
                <a:gd name="T3" fmla="*/ 337 h 339"/>
                <a:gd name="T4" fmla="*/ 232 w 275"/>
                <a:gd name="T5" fmla="*/ 338 h 339"/>
                <a:gd name="T6" fmla="*/ 20 w 275"/>
                <a:gd name="T7" fmla="*/ 338 h 339"/>
                <a:gd name="T8" fmla="*/ 6 w 275"/>
                <a:gd name="T9" fmla="*/ 337 h 339"/>
                <a:gd name="T10" fmla="*/ 1 w 275"/>
                <a:gd name="T11" fmla="*/ 330 h 339"/>
                <a:gd name="T12" fmla="*/ 36 w 275"/>
                <a:gd name="T13" fmla="*/ 280 h 339"/>
                <a:gd name="T14" fmla="*/ 36 w 275"/>
                <a:gd name="T15" fmla="*/ 56 h 339"/>
                <a:gd name="T16" fmla="*/ 35 w 275"/>
                <a:gd name="T17" fmla="*/ 38 h 339"/>
                <a:gd name="T18" fmla="*/ 11 w 275"/>
                <a:gd name="T19" fmla="*/ 12 h 339"/>
                <a:gd name="T20" fmla="*/ 0 w 275"/>
                <a:gd name="T21" fmla="*/ 8 h 339"/>
                <a:gd name="T22" fmla="*/ 9 w 275"/>
                <a:gd name="T23" fmla="*/ 0 h 339"/>
                <a:gd name="T24" fmla="*/ 118 w 275"/>
                <a:gd name="T25" fmla="*/ 0 h 339"/>
                <a:gd name="T26" fmla="*/ 126 w 275"/>
                <a:gd name="T27" fmla="*/ 6 h 339"/>
                <a:gd name="T28" fmla="*/ 123 w 275"/>
                <a:gd name="T29" fmla="*/ 11 h 339"/>
                <a:gd name="T30" fmla="*/ 92 w 275"/>
                <a:gd name="T31" fmla="*/ 52 h 339"/>
                <a:gd name="T32" fmla="*/ 92 w 275"/>
                <a:gd name="T33" fmla="*/ 282 h 339"/>
                <a:gd name="T34" fmla="*/ 92 w 275"/>
                <a:gd name="T35" fmla="*/ 292 h 339"/>
                <a:gd name="T36" fmla="*/ 113 w 275"/>
                <a:gd name="T37" fmla="*/ 311 h 339"/>
                <a:gd name="T38" fmla="*/ 195 w 275"/>
                <a:gd name="T39" fmla="*/ 311 h 339"/>
                <a:gd name="T40" fmla="*/ 250 w 275"/>
                <a:gd name="T41" fmla="*/ 276 h 339"/>
                <a:gd name="T42" fmla="*/ 262 w 275"/>
                <a:gd name="T43" fmla="*/ 251 h 339"/>
                <a:gd name="T44" fmla="*/ 270 w 275"/>
                <a:gd name="T45" fmla="*/ 243 h 339"/>
                <a:gd name="T46" fmla="*/ 275 w 275"/>
                <a:gd name="T47" fmla="*/ 24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5" h="339">
                  <a:moveTo>
                    <a:pt x="275" y="247"/>
                  </a:moveTo>
                  <a:cubicBezTo>
                    <a:pt x="266" y="277"/>
                    <a:pt x="257" y="306"/>
                    <a:pt x="248" y="337"/>
                  </a:cubicBezTo>
                  <a:cubicBezTo>
                    <a:pt x="242" y="337"/>
                    <a:pt x="237" y="338"/>
                    <a:pt x="232" y="338"/>
                  </a:cubicBezTo>
                  <a:cubicBezTo>
                    <a:pt x="161" y="338"/>
                    <a:pt x="91" y="338"/>
                    <a:pt x="20" y="338"/>
                  </a:cubicBezTo>
                  <a:cubicBezTo>
                    <a:pt x="15" y="338"/>
                    <a:pt x="11" y="339"/>
                    <a:pt x="6" y="337"/>
                  </a:cubicBezTo>
                  <a:cubicBezTo>
                    <a:pt x="4" y="337"/>
                    <a:pt x="3" y="333"/>
                    <a:pt x="1" y="330"/>
                  </a:cubicBezTo>
                  <a:cubicBezTo>
                    <a:pt x="33" y="319"/>
                    <a:pt x="36" y="314"/>
                    <a:pt x="36" y="280"/>
                  </a:cubicBezTo>
                  <a:cubicBezTo>
                    <a:pt x="36" y="205"/>
                    <a:pt x="36" y="131"/>
                    <a:pt x="36" y="56"/>
                  </a:cubicBezTo>
                  <a:cubicBezTo>
                    <a:pt x="36" y="50"/>
                    <a:pt x="36" y="44"/>
                    <a:pt x="35" y="38"/>
                  </a:cubicBezTo>
                  <a:cubicBezTo>
                    <a:pt x="33" y="24"/>
                    <a:pt x="25" y="15"/>
                    <a:pt x="11" y="12"/>
                  </a:cubicBezTo>
                  <a:cubicBezTo>
                    <a:pt x="8" y="12"/>
                    <a:pt x="5" y="10"/>
                    <a:pt x="0" y="8"/>
                  </a:cubicBezTo>
                  <a:cubicBezTo>
                    <a:pt x="4" y="5"/>
                    <a:pt x="6" y="0"/>
                    <a:pt x="9" y="0"/>
                  </a:cubicBezTo>
                  <a:cubicBezTo>
                    <a:pt x="45" y="0"/>
                    <a:pt x="82" y="0"/>
                    <a:pt x="118" y="0"/>
                  </a:cubicBezTo>
                  <a:cubicBezTo>
                    <a:pt x="121" y="0"/>
                    <a:pt x="124" y="4"/>
                    <a:pt x="126" y="6"/>
                  </a:cubicBezTo>
                  <a:cubicBezTo>
                    <a:pt x="124" y="9"/>
                    <a:pt x="124" y="10"/>
                    <a:pt x="123" y="11"/>
                  </a:cubicBezTo>
                  <a:cubicBezTo>
                    <a:pt x="96" y="19"/>
                    <a:pt x="92" y="23"/>
                    <a:pt x="92" y="52"/>
                  </a:cubicBezTo>
                  <a:cubicBezTo>
                    <a:pt x="92" y="128"/>
                    <a:pt x="92" y="205"/>
                    <a:pt x="92" y="282"/>
                  </a:cubicBezTo>
                  <a:cubicBezTo>
                    <a:pt x="92" y="285"/>
                    <a:pt x="92" y="288"/>
                    <a:pt x="92" y="292"/>
                  </a:cubicBezTo>
                  <a:cubicBezTo>
                    <a:pt x="94" y="305"/>
                    <a:pt x="99" y="311"/>
                    <a:pt x="113" y="311"/>
                  </a:cubicBezTo>
                  <a:cubicBezTo>
                    <a:pt x="140" y="312"/>
                    <a:pt x="167" y="313"/>
                    <a:pt x="195" y="311"/>
                  </a:cubicBezTo>
                  <a:cubicBezTo>
                    <a:pt x="219" y="310"/>
                    <a:pt x="237" y="297"/>
                    <a:pt x="250" y="276"/>
                  </a:cubicBezTo>
                  <a:cubicBezTo>
                    <a:pt x="254" y="268"/>
                    <a:pt x="257" y="259"/>
                    <a:pt x="262" y="251"/>
                  </a:cubicBezTo>
                  <a:cubicBezTo>
                    <a:pt x="263" y="248"/>
                    <a:pt x="267" y="246"/>
                    <a:pt x="270" y="243"/>
                  </a:cubicBezTo>
                  <a:cubicBezTo>
                    <a:pt x="272" y="244"/>
                    <a:pt x="274" y="245"/>
                    <a:pt x="275"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1">
              <a:extLst>
                <a:ext uri="{FF2B5EF4-FFF2-40B4-BE49-F238E27FC236}">
                  <a16:creationId xmlns:a16="http://schemas.microsoft.com/office/drawing/2014/main" id="{30B911E3-1FA7-44BE-A82F-B12A573E6DE0}"/>
                </a:ext>
              </a:extLst>
            </p:cNvPr>
            <p:cNvSpPr>
              <a:spLocks/>
            </p:cNvSpPr>
            <p:nvPr userDrawn="1"/>
          </p:nvSpPr>
          <p:spPr bwMode="auto">
            <a:xfrm>
              <a:off x="6209020" y="2415682"/>
              <a:ext cx="73440" cy="192075"/>
            </a:xfrm>
            <a:custGeom>
              <a:avLst/>
              <a:gdLst>
                <a:gd name="T0" fmla="*/ 0 w 129"/>
                <a:gd name="T1" fmla="*/ 6 h 339"/>
                <a:gd name="T2" fmla="*/ 129 w 129"/>
                <a:gd name="T3" fmla="*/ 5 h 339"/>
                <a:gd name="T4" fmla="*/ 117 w 129"/>
                <a:gd name="T5" fmla="*/ 12 h 339"/>
                <a:gd name="T6" fmla="*/ 94 w 129"/>
                <a:gd name="T7" fmla="*/ 43 h 339"/>
                <a:gd name="T8" fmla="*/ 94 w 129"/>
                <a:gd name="T9" fmla="*/ 75 h 339"/>
                <a:gd name="T10" fmla="*/ 94 w 129"/>
                <a:gd name="T11" fmla="*/ 279 h 339"/>
                <a:gd name="T12" fmla="*/ 95 w 129"/>
                <a:gd name="T13" fmla="*/ 297 h 339"/>
                <a:gd name="T14" fmla="*/ 120 w 129"/>
                <a:gd name="T15" fmla="*/ 325 h 339"/>
                <a:gd name="T16" fmla="*/ 128 w 129"/>
                <a:gd name="T17" fmla="*/ 328 h 339"/>
                <a:gd name="T18" fmla="*/ 123 w 129"/>
                <a:gd name="T19" fmla="*/ 336 h 339"/>
                <a:gd name="T20" fmla="*/ 110 w 129"/>
                <a:gd name="T21" fmla="*/ 337 h 339"/>
                <a:gd name="T22" fmla="*/ 18 w 129"/>
                <a:gd name="T23" fmla="*/ 337 h 339"/>
                <a:gd name="T24" fmla="*/ 4 w 129"/>
                <a:gd name="T25" fmla="*/ 329 h 339"/>
                <a:gd name="T26" fmla="*/ 12 w 129"/>
                <a:gd name="T27" fmla="*/ 325 h 339"/>
                <a:gd name="T28" fmla="*/ 38 w 129"/>
                <a:gd name="T29" fmla="*/ 298 h 339"/>
                <a:gd name="T30" fmla="*/ 38 w 129"/>
                <a:gd name="T31" fmla="*/ 282 h 339"/>
                <a:gd name="T32" fmla="*/ 38 w 129"/>
                <a:gd name="T33" fmla="*/ 54 h 339"/>
                <a:gd name="T34" fmla="*/ 38 w 129"/>
                <a:gd name="T35" fmla="*/ 38 h 339"/>
                <a:gd name="T36" fmla="*/ 16 w 129"/>
                <a:gd name="T37" fmla="*/ 13 h 339"/>
                <a:gd name="T38" fmla="*/ 0 w 129"/>
                <a:gd name="T39" fmla="*/ 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339">
                  <a:moveTo>
                    <a:pt x="0" y="6"/>
                  </a:moveTo>
                  <a:cubicBezTo>
                    <a:pt x="21" y="0"/>
                    <a:pt x="110" y="0"/>
                    <a:pt x="129" y="5"/>
                  </a:cubicBezTo>
                  <a:cubicBezTo>
                    <a:pt x="124" y="8"/>
                    <a:pt x="121" y="11"/>
                    <a:pt x="117" y="12"/>
                  </a:cubicBezTo>
                  <a:cubicBezTo>
                    <a:pt x="101" y="16"/>
                    <a:pt x="95" y="28"/>
                    <a:pt x="94" y="43"/>
                  </a:cubicBezTo>
                  <a:cubicBezTo>
                    <a:pt x="94" y="54"/>
                    <a:pt x="94" y="65"/>
                    <a:pt x="94" y="75"/>
                  </a:cubicBezTo>
                  <a:cubicBezTo>
                    <a:pt x="94" y="143"/>
                    <a:pt x="94" y="211"/>
                    <a:pt x="94" y="279"/>
                  </a:cubicBezTo>
                  <a:cubicBezTo>
                    <a:pt x="94" y="285"/>
                    <a:pt x="94" y="291"/>
                    <a:pt x="95" y="297"/>
                  </a:cubicBezTo>
                  <a:cubicBezTo>
                    <a:pt x="96" y="315"/>
                    <a:pt x="102" y="321"/>
                    <a:pt x="120" y="325"/>
                  </a:cubicBezTo>
                  <a:cubicBezTo>
                    <a:pt x="122" y="326"/>
                    <a:pt x="124" y="327"/>
                    <a:pt x="128" y="328"/>
                  </a:cubicBezTo>
                  <a:cubicBezTo>
                    <a:pt x="126" y="331"/>
                    <a:pt x="125" y="336"/>
                    <a:pt x="123" y="336"/>
                  </a:cubicBezTo>
                  <a:cubicBezTo>
                    <a:pt x="119" y="337"/>
                    <a:pt x="114" y="337"/>
                    <a:pt x="110" y="337"/>
                  </a:cubicBezTo>
                  <a:cubicBezTo>
                    <a:pt x="79" y="337"/>
                    <a:pt x="48" y="337"/>
                    <a:pt x="18" y="337"/>
                  </a:cubicBezTo>
                  <a:cubicBezTo>
                    <a:pt x="12" y="337"/>
                    <a:pt x="5" y="339"/>
                    <a:pt x="4" y="329"/>
                  </a:cubicBezTo>
                  <a:cubicBezTo>
                    <a:pt x="7" y="328"/>
                    <a:pt x="9" y="326"/>
                    <a:pt x="12" y="325"/>
                  </a:cubicBezTo>
                  <a:cubicBezTo>
                    <a:pt x="30" y="321"/>
                    <a:pt x="36" y="315"/>
                    <a:pt x="38" y="298"/>
                  </a:cubicBezTo>
                  <a:cubicBezTo>
                    <a:pt x="39" y="293"/>
                    <a:pt x="38" y="287"/>
                    <a:pt x="38" y="282"/>
                  </a:cubicBezTo>
                  <a:cubicBezTo>
                    <a:pt x="38" y="206"/>
                    <a:pt x="38" y="130"/>
                    <a:pt x="38" y="54"/>
                  </a:cubicBezTo>
                  <a:cubicBezTo>
                    <a:pt x="38" y="49"/>
                    <a:pt x="39" y="43"/>
                    <a:pt x="38" y="38"/>
                  </a:cubicBezTo>
                  <a:cubicBezTo>
                    <a:pt x="36" y="26"/>
                    <a:pt x="31" y="15"/>
                    <a:pt x="16" y="13"/>
                  </a:cubicBezTo>
                  <a:cubicBezTo>
                    <a:pt x="12" y="12"/>
                    <a:pt x="8"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2">
              <a:extLst>
                <a:ext uri="{FF2B5EF4-FFF2-40B4-BE49-F238E27FC236}">
                  <a16:creationId xmlns:a16="http://schemas.microsoft.com/office/drawing/2014/main" id="{A71D2B30-F5BA-4F47-9030-1561278C1357}"/>
                </a:ext>
              </a:extLst>
            </p:cNvPr>
            <p:cNvSpPr>
              <a:spLocks/>
            </p:cNvSpPr>
            <p:nvPr userDrawn="1"/>
          </p:nvSpPr>
          <p:spPr bwMode="auto">
            <a:xfrm>
              <a:off x="5439591" y="2415682"/>
              <a:ext cx="70051" cy="190945"/>
            </a:xfrm>
            <a:custGeom>
              <a:avLst/>
              <a:gdLst>
                <a:gd name="T0" fmla="*/ 124 w 124"/>
                <a:gd name="T1" fmla="*/ 331 h 337"/>
                <a:gd name="T2" fmla="*/ 115 w 124"/>
                <a:gd name="T3" fmla="*/ 337 h 337"/>
                <a:gd name="T4" fmla="*/ 13 w 124"/>
                <a:gd name="T5" fmla="*/ 337 h 337"/>
                <a:gd name="T6" fmla="*/ 0 w 124"/>
                <a:gd name="T7" fmla="*/ 330 h 337"/>
                <a:gd name="T8" fmla="*/ 13 w 124"/>
                <a:gd name="T9" fmla="*/ 325 h 337"/>
                <a:gd name="T10" fmla="*/ 36 w 124"/>
                <a:gd name="T11" fmla="*/ 297 h 337"/>
                <a:gd name="T12" fmla="*/ 36 w 124"/>
                <a:gd name="T13" fmla="*/ 41 h 337"/>
                <a:gd name="T14" fmla="*/ 15 w 124"/>
                <a:gd name="T15" fmla="*/ 13 h 337"/>
                <a:gd name="T16" fmla="*/ 3 w 124"/>
                <a:gd name="T17" fmla="*/ 6 h 337"/>
                <a:gd name="T18" fmla="*/ 124 w 124"/>
                <a:gd name="T19" fmla="*/ 6 h 337"/>
                <a:gd name="T20" fmla="*/ 114 w 124"/>
                <a:gd name="T21" fmla="*/ 12 h 337"/>
                <a:gd name="T22" fmla="*/ 92 w 124"/>
                <a:gd name="T23" fmla="*/ 42 h 337"/>
                <a:gd name="T24" fmla="*/ 92 w 124"/>
                <a:gd name="T25" fmla="*/ 56 h 337"/>
                <a:gd name="T26" fmla="*/ 92 w 124"/>
                <a:gd name="T27" fmla="*/ 282 h 337"/>
                <a:gd name="T28" fmla="*/ 92 w 124"/>
                <a:gd name="T29" fmla="*/ 288 h 337"/>
                <a:gd name="T30" fmla="*/ 124 w 124"/>
                <a:gd name="T31" fmla="*/ 33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 h="337">
                  <a:moveTo>
                    <a:pt x="124" y="331"/>
                  </a:moveTo>
                  <a:cubicBezTo>
                    <a:pt x="121" y="333"/>
                    <a:pt x="118" y="337"/>
                    <a:pt x="115" y="337"/>
                  </a:cubicBezTo>
                  <a:cubicBezTo>
                    <a:pt x="81" y="337"/>
                    <a:pt x="47" y="337"/>
                    <a:pt x="13" y="337"/>
                  </a:cubicBezTo>
                  <a:cubicBezTo>
                    <a:pt x="10" y="337"/>
                    <a:pt x="6" y="333"/>
                    <a:pt x="0" y="330"/>
                  </a:cubicBezTo>
                  <a:cubicBezTo>
                    <a:pt x="7" y="327"/>
                    <a:pt x="10" y="326"/>
                    <a:pt x="13" y="325"/>
                  </a:cubicBezTo>
                  <a:cubicBezTo>
                    <a:pt x="29" y="320"/>
                    <a:pt x="36" y="314"/>
                    <a:pt x="36" y="297"/>
                  </a:cubicBezTo>
                  <a:cubicBezTo>
                    <a:pt x="36" y="212"/>
                    <a:pt x="36" y="126"/>
                    <a:pt x="36" y="41"/>
                  </a:cubicBezTo>
                  <a:cubicBezTo>
                    <a:pt x="36" y="27"/>
                    <a:pt x="29" y="17"/>
                    <a:pt x="15" y="13"/>
                  </a:cubicBezTo>
                  <a:cubicBezTo>
                    <a:pt x="11" y="12"/>
                    <a:pt x="8" y="9"/>
                    <a:pt x="3" y="6"/>
                  </a:cubicBezTo>
                  <a:cubicBezTo>
                    <a:pt x="19" y="0"/>
                    <a:pt x="108" y="0"/>
                    <a:pt x="124" y="6"/>
                  </a:cubicBezTo>
                  <a:cubicBezTo>
                    <a:pt x="120" y="9"/>
                    <a:pt x="118" y="12"/>
                    <a:pt x="114" y="12"/>
                  </a:cubicBezTo>
                  <a:cubicBezTo>
                    <a:pt x="99" y="16"/>
                    <a:pt x="94" y="28"/>
                    <a:pt x="92" y="42"/>
                  </a:cubicBezTo>
                  <a:cubicBezTo>
                    <a:pt x="91" y="47"/>
                    <a:pt x="92" y="51"/>
                    <a:pt x="92" y="56"/>
                  </a:cubicBezTo>
                  <a:cubicBezTo>
                    <a:pt x="92" y="131"/>
                    <a:pt x="92" y="207"/>
                    <a:pt x="92" y="282"/>
                  </a:cubicBezTo>
                  <a:cubicBezTo>
                    <a:pt x="92" y="284"/>
                    <a:pt x="92" y="286"/>
                    <a:pt x="92" y="288"/>
                  </a:cubicBezTo>
                  <a:cubicBezTo>
                    <a:pt x="92" y="313"/>
                    <a:pt x="98" y="320"/>
                    <a:pt x="124"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3">
              <a:extLst>
                <a:ext uri="{FF2B5EF4-FFF2-40B4-BE49-F238E27FC236}">
                  <a16:creationId xmlns:a16="http://schemas.microsoft.com/office/drawing/2014/main" id="{73CA048C-365F-4706-AEC4-07D7BD05A9DE}"/>
                </a:ext>
              </a:extLst>
            </p:cNvPr>
            <p:cNvSpPr>
              <a:spLocks noEditPoints="1"/>
            </p:cNvSpPr>
            <p:nvPr userDrawn="1"/>
          </p:nvSpPr>
          <p:spPr bwMode="auto">
            <a:xfrm>
              <a:off x="4979742" y="3130312"/>
              <a:ext cx="104511" cy="103946"/>
            </a:xfrm>
            <a:custGeom>
              <a:avLst/>
              <a:gdLst>
                <a:gd name="T0" fmla="*/ 3 w 184"/>
                <a:gd name="T1" fmla="*/ 4 h 184"/>
                <a:gd name="T2" fmla="*/ 14 w 184"/>
                <a:gd name="T3" fmla="*/ 0 h 184"/>
                <a:gd name="T4" fmla="*/ 96 w 184"/>
                <a:gd name="T5" fmla="*/ 0 h 184"/>
                <a:gd name="T6" fmla="*/ 115 w 184"/>
                <a:gd name="T7" fmla="*/ 4 h 184"/>
                <a:gd name="T8" fmla="*/ 153 w 184"/>
                <a:gd name="T9" fmla="*/ 47 h 184"/>
                <a:gd name="T10" fmla="*/ 123 w 184"/>
                <a:gd name="T11" fmla="*/ 93 h 184"/>
                <a:gd name="T12" fmla="*/ 110 w 184"/>
                <a:gd name="T13" fmla="*/ 99 h 184"/>
                <a:gd name="T14" fmla="*/ 133 w 184"/>
                <a:gd name="T15" fmla="*/ 128 h 184"/>
                <a:gd name="T16" fmla="*/ 157 w 184"/>
                <a:gd name="T17" fmla="*/ 157 h 184"/>
                <a:gd name="T18" fmla="*/ 184 w 184"/>
                <a:gd name="T19" fmla="*/ 179 h 184"/>
                <a:gd name="T20" fmla="*/ 182 w 184"/>
                <a:gd name="T21" fmla="*/ 183 h 184"/>
                <a:gd name="T22" fmla="*/ 138 w 184"/>
                <a:gd name="T23" fmla="*/ 183 h 184"/>
                <a:gd name="T24" fmla="*/ 126 w 184"/>
                <a:gd name="T25" fmla="*/ 174 h 184"/>
                <a:gd name="T26" fmla="*/ 80 w 184"/>
                <a:gd name="T27" fmla="*/ 116 h 184"/>
                <a:gd name="T28" fmla="*/ 65 w 184"/>
                <a:gd name="T29" fmla="*/ 98 h 184"/>
                <a:gd name="T30" fmla="*/ 63 w 184"/>
                <a:gd name="T31" fmla="*/ 162 h 184"/>
                <a:gd name="T32" fmla="*/ 76 w 184"/>
                <a:gd name="T33" fmla="*/ 172 h 184"/>
                <a:gd name="T34" fmla="*/ 85 w 184"/>
                <a:gd name="T35" fmla="*/ 182 h 184"/>
                <a:gd name="T36" fmla="*/ 0 w 184"/>
                <a:gd name="T37" fmla="*/ 182 h 184"/>
                <a:gd name="T38" fmla="*/ 11 w 184"/>
                <a:gd name="T39" fmla="*/ 172 h 184"/>
                <a:gd name="T40" fmla="*/ 26 w 184"/>
                <a:gd name="T41" fmla="*/ 152 h 184"/>
                <a:gd name="T42" fmla="*/ 27 w 184"/>
                <a:gd name="T43" fmla="*/ 33 h 184"/>
                <a:gd name="T44" fmla="*/ 4 w 184"/>
                <a:gd name="T45" fmla="*/ 9 h 184"/>
                <a:gd name="T46" fmla="*/ 3 w 184"/>
                <a:gd name="T47" fmla="*/ 4 h 184"/>
                <a:gd name="T48" fmla="*/ 63 w 184"/>
                <a:gd name="T49" fmla="*/ 84 h 184"/>
                <a:gd name="T50" fmla="*/ 112 w 184"/>
                <a:gd name="T51" fmla="*/ 67 h 184"/>
                <a:gd name="T52" fmla="*/ 110 w 184"/>
                <a:gd name="T53" fmla="*/ 31 h 184"/>
                <a:gd name="T54" fmla="*/ 63 w 184"/>
                <a:gd name="T55" fmla="*/ 19 h 184"/>
                <a:gd name="T56" fmla="*/ 63 w 184"/>
                <a:gd name="T57" fmla="*/ 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4" h="184">
                  <a:moveTo>
                    <a:pt x="3" y="4"/>
                  </a:moveTo>
                  <a:cubicBezTo>
                    <a:pt x="7" y="3"/>
                    <a:pt x="10" y="0"/>
                    <a:pt x="14" y="0"/>
                  </a:cubicBezTo>
                  <a:cubicBezTo>
                    <a:pt x="41" y="0"/>
                    <a:pt x="69" y="0"/>
                    <a:pt x="96" y="0"/>
                  </a:cubicBezTo>
                  <a:cubicBezTo>
                    <a:pt x="102" y="0"/>
                    <a:pt x="109" y="2"/>
                    <a:pt x="115" y="4"/>
                  </a:cubicBezTo>
                  <a:cubicBezTo>
                    <a:pt x="138" y="10"/>
                    <a:pt x="153" y="25"/>
                    <a:pt x="153" y="47"/>
                  </a:cubicBezTo>
                  <a:cubicBezTo>
                    <a:pt x="154" y="70"/>
                    <a:pt x="148" y="82"/>
                    <a:pt x="123" y="93"/>
                  </a:cubicBezTo>
                  <a:cubicBezTo>
                    <a:pt x="120" y="95"/>
                    <a:pt x="116" y="96"/>
                    <a:pt x="110" y="99"/>
                  </a:cubicBezTo>
                  <a:cubicBezTo>
                    <a:pt x="118" y="109"/>
                    <a:pt x="125" y="119"/>
                    <a:pt x="133" y="128"/>
                  </a:cubicBezTo>
                  <a:cubicBezTo>
                    <a:pt x="141" y="138"/>
                    <a:pt x="148" y="149"/>
                    <a:pt x="157" y="157"/>
                  </a:cubicBezTo>
                  <a:cubicBezTo>
                    <a:pt x="165" y="165"/>
                    <a:pt x="175" y="172"/>
                    <a:pt x="184" y="179"/>
                  </a:cubicBezTo>
                  <a:cubicBezTo>
                    <a:pt x="184" y="180"/>
                    <a:pt x="183" y="182"/>
                    <a:pt x="182" y="183"/>
                  </a:cubicBezTo>
                  <a:cubicBezTo>
                    <a:pt x="167" y="183"/>
                    <a:pt x="152" y="184"/>
                    <a:pt x="138" y="183"/>
                  </a:cubicBezTo>
                  <a:cubicBezTo>
                    <a:pt x="133" y="183"/>
                    <a:pt x="129" y="178"/>
                    <a:pt x="126" y="174"/>
                  </a:cubicBezTo>
                  <a:cubicBezTo>
                    <a:pt x="110" y="155"/>
                    <a:pt x="96" y="135"/>
                    <a:pt x="80" y="116"/>
                  </a:cubicBezTo>
                  <a:cubicBezTo>
                    <a:pt x="77" y="111"/>
                    <a:pt x="72" y="106"/>
                    <a:pt x="65" y="98"/>
                  </a:cubicBezTo>
                  <a:cubicBezTo>
                    <a:pt x="60" y="123"/>
                    <a:pt x="62" y="142"/>
                    <a:pt x="63" y="162"/>
                  </a:cubicBezTo>
                  <a:cubicBezTo>
                    <a:pt x="63" y="169"/>
                    <a:pt x="70" y="171"/>
                    <a:pt x="76" y="172"/>
                  </a:cubicBezTo>
                  <a:cubicBezTo>
                    <a:pt x="81" y="172"/>
                    <a:pt x="87" y="172"/>
                    <a:pt x="85" y="182"/>
                  </a:cubicBezTo>
                  <a:cubicBezTo>
                    <a:pt x="59" y="182"/>
                    <a:pt x="32" y="182"/>
                    <a:pt x="0" y="182"/>
                  </a:cubicBezTo>
                  <a:cubicBezTo>
                    <a:pt x="6" y="177"/>
                    <a:pt x="8" y="172"/>
                    <a:pt x="11" y="172"/>
                  </a:cubicBezTo>
                  <a:cubicBezTo>
                    <a:pt x="23" y="171"/>
                    <a:pt x="26" y="163"/>
                    <a:pt x="26" y="152"/>
                  </a:cubicBezTo>
                  <a:cubicBezTo>
                    <a:pt x="26" y="112"/>
                    <a:pt x="26" y="73"/>
                    <a:pt x="27" y="33"/>
                  </a:cubicBezTo>
                  <a:cubicBezTo>
                    <a:pt x="27" y="16"/>
                    <a:pt x="14" y="14"/>
                    <a:pt x="4" y="9"/>
                  </a:cubicBezTo>
                  <a:cubicBezTo>
                    <a:pt x="4" y="8"/>
                    <a:pt x="3" y="6"/>
                    <a:pt x="3" y="4"/>
                  </a:cubicBezTo>
                  <a:close/>
                  <a:moveTo>
                    <a:pt x="63" y="84"/>
                  </a:moveTo>
                  <a:cubicBezTo>
                    <a:pt x="82" y="84"/>
                    <a:pt x="100" y="84"/>
                    <a:pt x="112" y="67"/>
                  </a:cubicBezTo>
                  <a:cubicBezTo>
                    <a:pt x="118" y="57"/>
                    <a:pt x="117" y="39"/>
                    <a:pt x="110" y="31"/>
                  </a:cubicBezTo>
                  <a:cubicBezTo>
                    <a:pt x="98" y="16"/>
                    <a:pt x="81" y="18"/>
                    <a:pt x="63" y="19"/>
                  </a:cubicBezTo>
                  <a:cubicBezTo>
                    <a:pt x="63" y="41"/>
                    <a:pt x="63" y="62"/>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4">
              <a:extLst>
                <a:ext uri="{FF2B5EF4-FFF2-40B4-BE49-F238E27FC236}">
                  <a16:creationId xmlns:a16="http://schemas.microsoft.com/office/drawing/2014/main" id="{38C5B876-10EB-48E3-AB62-B8464DEAF823}"/>
                </a:ext>
              </a:extLst>
            </p:cNvPr>
            <p:cNvSpPr>
              <a:spLocks/>
            </p:cNvSpPr>
            <p:nvPr userDrawn="1"/>
          </p:nvSpPr>
          <p:spPr bwMode="auto">
            <a:xfrm>
              <a:off x="4511419" y="3128618"/>
              <a:ext cx="110161" cy="107901"/>
            </a:xfrm>
            <a:custGeom>
              <a:avLst/>
              <a:gdLst>
                <a:gd name="T0" fmla="*/ 123 w 195"/>
                <a:gd name="T1" fmla="*/ 11 h 191"/>
                <a:gd name="T2" fmla="*/ 195 w 195"/>
                <a:gd name="T3" fmla="*/ 5 h 191"/>
                <a:gd name="T4" fmla="*/ 188 w 195"/>
                <a:gd name="T5" fmla="*/ 15 h 191"/>
                <a:gd name="T6" fmla="*/ 170 w 195"/>
                <a:gd name="T7" fmla="*/ 43 h 191"/>
                <a:gd name="T8" fmla="*/ 170 w 195"/>
                <a:gd name="T9" fmla="*/ 107 h 191"/>
                <a:gd name="T10" fmla="*/ 166 w 195"/>
                <a:gd name="T11" fmla="*/ 145 h 191"/>
                <a:gd name="T12" fmla="*/ 113 w 195"/>
                <a:gd name="T13" fmla="*/ 190 h 191"/>
                <a:gd name="T14" fmla="*/ 87 w 195"/>
                <a:gd name="T15" fmla="*/ 191 h 191"/>
                <a:gd name="T16" fmla="*/ 27 w 195"/>
                <a:gd name="T17" fmla="*/ 131 h 191"/>
                <a:gd name="T18" fmla="*/ 26 w 195"/>
                <a:gd name="T19" fmla="*/ 49 h 191"/>
                <a:gd name="T20" fmla="*/ 26 w 195"/>
                <a:gd name="T21" fmla="*/ 35 h 191"/>
                <a:gd name="T22" fmla="*/ 12 w 195"/>
                <a:gd name="T23" fmla="*/ 16 h 191"/>
                <a:gd name="T24" fmla="*/ 4 w 195"/>
                <a:gd name="T25" fmla="*/ 4 h 191"/>
                <a:gd name="T26" fmla="*/ 84 w 195"/>
                <a:gd name="T27" fmla="*/ 5 h 191"/>
                <a:gd name="T28" fmla="*/ 87 w 195"/>
                <a:gd name="T29" fmla="*/ 11 h 191"/>
                <a:gd name="T30" fmla="*/ 74 w 195"/>
                <a:gd name="T31" fmla="*/ 16 h 191"/>
                <a:gd name="T32" fmla="*/ 60 w 195"/>
                <a:gd name="T33" fmla="*/ 32 h 191"/>
                <a:gd name="T34" fmla="*/ 62 w 195"/>
                <a:gd name="T35" fmla="*/ 138 h 191"/>
                <a:gd name="T36" fmla="*/ 103 w 195"/>
                <a:gd name="T37" fmla="*/ 173 h 191"/>
                <a:gd name="T38" fmla="*/ 147 w 195"/>
                <a:gd name="T39" fmla="*/ 138 h 191"/>
                <a:gd name="T40" fmla="*/ 150 w 195"/>
                <a:gd name="T41" fmla="*/ 95 h 191"/>
                <a:gd name="T42" fmla="*/ 150 w 195"/>
                <a:gd name="T43" fmla="*/ 45 h 191"/>
                <a:gd name="T44" fmla="*/ 129 w 195"/>
                <a:gd name="T45" fmla="*/ 14 h 191"/>
                <a:gd name="T46" fmla="*/ 123 w 195"/>
                <a:gd name="T47" fmla="*/ 1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5" h="191">
                  <a:moveTo>
                    <a:pt x="123" y="11"/>
                  </a:moveTo>
                  <a:cubicBezTo>
                    <a:pt x="133" y="2"/>
                    <a:pt x="159" y="0"/>
                    <a:pt x="195" y="5"/>
                  </a:cubicBezTo>
                  <a:cubicBezTo>
                    <a:pt x="192" y="9"/>
                    <a:pt x="191" y="14"/>
                    <a:pt x="188" y="15"/>
                  </a:cubicBezTo>
                  <a:cubicBezTo>
                    <a:pt x="172" y="18"/>
                    <a:pt x="170" y="29"/>
                    <a:pt x="170" y="43"/>
                  </a:cubicBezTo>
                  <a:cubicBezTo>
                    <a:pt x="171" y="64"/>
                    <a:pt x="171" y="86"/>
                    <a:pt x="170" y="107"/>
                  </a:cubicBezTo>
                  <a:cubicBezTo>
                    <a:pt x="170" y="120"/>
                    <a:pt x="169" y="132"/>
                    <a:pt x="166" y="145"/>
                  </a:cubicBezTo>
                  <a:cubicBezTo>
                    <a:pt x="162" y="171"/>
                    <a:pt x="141" y="188"/>
                    <a:pt x="113" y="190"/>
                  </a:cubicBezTo>
                  <a:cubicBezTo>
                    <a:pt x="105" y="191"/>
                    <a:pt x="96" y="191"/>
                    <a:pt x="87" y="191"/>
                  </a:cubicBezTo>
                  <a:cubicBezTo>
                    <a:pt x="51" y="190"/>
                    <a:pt x="27" y="167"/>
                    <a:pt x="27" y="131"/>
                  </a:cubicBezTo>
                  <a:cubicBezTo>
                    <a:pt x="26" y="103"/>
                    <a:pt x="26" y="76"/>
                    <a:pt x="26" y="49"/>
                  </a:cubicBezTo>
                  <a:cubicBezTo>
                    <a:pt x="26" y="44"/>
                    <a:pt x="26" y="39"/>
                    <a:pt x="26" y="35"/>
                  </a:cubicBezTo>
                  <a:cubicBezTo>
                    <a:pt x="26" y="25"/>
                    <a:pt x="23" y="18"/>
                    <a:pt x="12" y="16"/>
                  </a:cubicBezTo>
                  <a:cubicBezTo>
                    <a:pt x="6" y="15"/>
                    <a:pt x="0" y="13"/>
                    <a:pt x="4" y="4"/>
                  </a:cubicBezTo>
                  <a:cubicBezTo>
                    <a:pt x="31" y="4"/>
                    <a:pt x="57" y="4"/>
                    <a:pt x="84" y="5"/>
                  </a:cubicBezTo>
                  <a:cubicBezTo>
                    <a:pt x="84" y="5"/>
                    <a:pt x="85" y="8"/>
                    <a:pt x="87" y="11"/>
                  </a:cubicBezTo>
                  <a:cubicBezTo>
                    <a:pt x="82" y="13"/>
                    <a:pt x="79" y="15"/>
                    <a:pt x="74" y="16"/>
                  </a:cubicBezTo>
                  <a:cubicBezTo>
                    <a:pt x="65" y="18"/>
                    <a:pt x="60" y="23"/>
                    <a:pt x="60" y="32"/>
                  </a:cubicBezTo>
                  <a:cubicBezTo>
                    <a:pt x="60" y="67"/>
                    <a:pt x="61" y="103"/>
                    <a:pt x="62" y="138"/>
                  </a:cubicBezTo>
                  <a:cubicBezTo>
                    <a:pt x="63" y="158"/>
                    <a:pt x="77" y="171"/>
                    <a:pt x="103" y="173"/>
                  </a:cubicBezTo>
                  <a:cubicBezTo>
                    <a:pt x="127" y="174"/>
                    <a:pt x="143" y="162"/>
                    <a:pt x="147" y="138"/>
                  </a:cubicBezTo>
                  <a:cubicBezTo>
                    <a:pt x="150" y="124"/>
                    <a:pt x="150" y="109"/>
                    <a:pt x="150" y="95"/>
                  </a:cubicBezTo>
                  <a:cubicBezTo>
                    <a:pt x="151" y="78"/>
                    <a:pt x="151" y="62"/>
                    <a:pt x="150" y="45"/>
                  </a:cubicBezTo>
                  <a:cubicBezTo>
                    <a:pt x="150" y="24"/>
                    <a:pt x="149" y="22"/>
                    <a:pt x="129" y="14"/>
                  </a:cubicBezTo>
                  <a:cubicBezTo>
                    <a:pt x="128" y="14"/>
                    <a:pt x="126" y="12"/>
                    <a:pt x="12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5">
              <a:extLst>
                <a:ext uri="{FF2B5EF4-FFF2-40B4-BE49-F238E27FC236}">
                  <a16:creationId xmlns:a16="http://schemas.microsoft.com/office/drawing/2014/main" id="{045A565F-3946-4BFA-87F0-E345A7950A24}"/>
                </a:ext>
              </a:extLst>
            </p:cNvPr>
            <p:cNvSpPr>
              <a:spLocks/>
            </p:cNvSpPr>
            <p:nvPr userDrawn="1"/>
          </p:nvSpPr>
          <p:spPr bwMode="auto">
            <a:xfrm>
              <a:off x="4686546" y="3126358"/>
              <a:ext cx="75135" cy="110161"/>
            </a:xfrm>
            <a:custGeom>
              <a:avLst/>
              <a:gdLst>
                <a:gd name="T0" fmla="*/ 116 w 132"/>
                <a:gd name="T1" fmla="*/ 4 h 195"/>
                <a:gd name="T2" fmla="*/ 122 w 132"/>
                <a:gd name="T3" fmla="*/ 63 h 195"/>
                <a:gd name="T4" fmla="*/ 108 w 132"/>
                <a:gd name="T5" fmla="*/ 61 h 195"/>
                <a:gd name="T6" fmla="*/ 101 w 132"/>
                <a:gd name="T7" fmla="*/ 46 h 195"/>
                <a:gd name="T8" fmla="*/ 63 w 132"/>
                <a:gd name="T9" fmla="*/ 21 h 195"/>
                <a:gd name="T10" fmla="*/ 42 w 132"/>
                <a:gd name="T11" fmla="*/ 34 h 195"/>
                <a:gd name="T12" fmla="*/ 46 w 132"/>
                <a:gd name="T13" fmla="*/ 58 h 195"/>
                <a:gd name="T14" fmla="*/ 70 w 132"/>
                <a:gd name="T15" fmla="*/ 76 h 195"/>
                <a:gd name="T16" fmla="*/ 108 w 132"/>
                <a:gd name="T17" fmla="*/ 101 h 195"/>
                <a:gd name="T18" fmla="*/ 126 w 132"/>
                <a:gd name="T19" fmla="*/ 158 h 195"/>
                <a:gd name="T20" fmla="*/ 81 w 132"/>
                <a:gd name="T21" fmla="*/ 194 h 195"/>
                <a:gd name="T22" fmla="*/ 57 w 132"/>
                <a:gd name="T23" fmla="*/ 194 h 195"/>
                <a:gd name="T24" fmla="*/ 32 w 132"/>
                <a:gd name="T25" fmla="*/ 189 h 195"/>
                <a:gd name="T26" fmla="*/ 9 w 132"/>
                <a:gd name="T27" fmla="*/ 195 h 195"/>
                <a:gd name="T28" fmla="*/ 0 w 132"/>
                <a:gd name="T29" fmla="*/ 133 h 195"/>
                <a:gd name="T30" fmla="*/ 17 w 132"/>
                <a:gd name="T31" fmla="*/ 139 h 195"/>
                <a:gd name="T32" fmla="*/ 37 w 132"/>
                <a:gd name="T33" fmla="*/ 166 h 195"/>
                <a:gd name="T34" fmla="*/ 70 w 132"/>
                <a:gd name="T35" fmla="*/ 177 h 195"/>
                <a:gd name="T36" fmla="*/ 91 w 132"/>
                <a:gd name="T37" fmla="*/ 162 h 195"/>
                <a:gd name="T38" fmla="*/ 87 w 132"/>
                <a:gd name="T39" fmla="*/ 134 h 195"/>
                <a:gd name="T40" fmla="*/ 64 w 132"/>
                <a:gd name="T41" fmla="*/ 115 h 195"/>
                <a:gd name="T42" fmla="*/ 29 w 132"/>
                <a:gd name="T43" fmla="*/ 93 h 195"/>
                <a:gd name="T44" fmla="*/ 12 w 132"/>
                <a:gd name="T45" fmla="*/ 33 h 195"/>
                <a:gd name="T46" fmla="*/ 68 w 132"/>
                <a:gd name="T47" fmla="*/ 3 h 195"/>
                <a:gd name="T48" fmla="*/ 75 w 132"/>
                <a:gd name="T49" fmla="*/ 5 h 195"/>
                <a:gd name="T50" fmla="*/ 112 w 132"/>
                <a:gd name="T51" fmla="*/ 1 h 195"/>
                <a:gd name="T52" fmla="*/ 116 w 132"/>
                <a:gd name="T53" fmla="*/ 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195">
                  <a:moveTo>
                    <a:pt x="116" y="4"/>
                  </a:moveTo>
                  <a:cubicBezTo>
                    <a:pt x="118" y="24"/>
                    <a:pt x="120" y="44"/>
                    <a:pt x="122" y="63"/>
                  </a:cubicBezTo>
                  <a:cubicBezTo>
                    <a:pt x="115" y="67"/>
                    <a:pt x="111" y="68"/>
                    <a:pt x="108" y="61"/>
                  </a:cubicBezTo>
                  <a:cubicBezTo>
                    <a:pt x="106" y="56"/>
                    <a:pt x="104" y="51"/>
                    <a:pt x="101" y="46"/>
                  </a:cubicBezTo>
                  <a:cubicBezTo>
                    <a:pt x="93" y="31"/>
                    <a:pt x="80" y="23"/>
                    <a:pt x="63" y="21"/>
                  </a:cubicBezTo>
                  <a:cubicBezTo>
                    <a:pt x="53" y="21"/>
                    <a:pt x="45" y="25"/>
                    <a:pt x="42" y="34"/>
                  </a:cubicBezTo>
                  <a:cubicBezTo>
                    <a:pt x="38" y="42"/>
                    <a:pt x="39" y="51"/>
                    <a:pt x="46" y="58"/>
                  </a:cubicBezTo>
                  <a:cubicBezTo>
                    <a:pt x="53" y="64"/>
                    <a:pt x="62" y="70"/>
                    <a:pt x="70" y="76"/>
                  </a:cubicBezTo>
                  <a:cubicBezTo>
                    <a:pt x="82" y="84"/>
                    <a:pt x="95" y="93"/>
                    <a:pt x="108" y="101"/>
                  </a:cubicBezTo>
                  <a:cubicBezTo>
                    <a:pt x="128" y="115"/>
                    <a:pt x="132" y="138"/>
                    <a:pt x="126" y="158"/>
                  </a:cubicBezTo>
                  <a:cubicBezTo>
                    <a:pt x="120" y="179"/>
                    <a:pt x="103" y="191"/>
                    <a:pt x="81" y="194"/>
                  </a:cubicBezTo>
                  <a:cubicBezTo>
                    <a:pt x="73" y="195"/>
                    <a:pt x="65" y="195"/>
                    <a:pt x="57" y="194"/>
                  </a:cubicBezTo>
                  <a:cubicBezTo>
                    <a:pt x="49" y="193"/>
                    <a:pt x="40" y="189"/>
                    <a:pt x="32" y="189"/>
                  </a:cubicBezTo>
                  <a:cubicBezTo>
                    <a:pt x="25" y="188"/>
                    <a:pt x="18" y="192"/>
                    <a:pt x="9" y="195"/>
                  </a:cubicBezTo>
                  <a:cubicBezTo>
                    <a:pt x="6" y="174"/>
                    <a:pt x="3" y="154"/>
                    <a:pt x="0" y="133"/>
                  </a:cubicBezTo>
                  <a:cubicBezTo>
                    <a:pt x="10" y="129"/>
                    <a:pt x="13" y="133"/>
                    <a:pt x="17" y="139"/>
                  </a:cubicBezTo>
                  <a:cubicBezTo>
                    <a:pt x="23" y="149"/>
                    <a:pt x="29" y="158"/>
                    <a:pt x="37" y="166"/>
                  </a:cubicBezTo>
                  <a:cubicBezTo>
                    <a:pt x="45" y="176"/>
                    <a:pt x="57" y="179"/>
                    <a:pt x="70" y="177"/>
                  </a:cubicBezTo>
                  <a:cubicBezTo>
                    <a:pt x="80" y="176"/>
                    <a:pt x="87" y="171"/>
                    <a:pt x="91" y="162"/>
                  </a:cubicBezTo>
                  <a:cubicBezTo>
                    <a:pt x="96" y="152"/>
                    <a:pt x="95" y="142"/>
                    <a:pt x="87" y="134"/>
                  </a:cubicBezTo>
                  <a:cubicBezTo>
                    <a:pt x="80" y="127"/>
                    <a:pt x="72" y="121"/>
                    <a:pt x="64" y="115"/>
                  </a:cubicBezTo>
                  <a:cubicBezTo>
                    <a:pt x="53" y="107"/>
                    <a:pt x="40" y="101"/>
                    <a:pt x="29" y="93"/>
                  </a:cubicBezTo>
                  <a:cubicBezTo>
                    <a:pt x="6" y="76"/>
                    <a:pt x="4" y="53"/>
                    <a:pt x="12" y="33"/>
                  </a:cubicBezTo>
                  <a:cubicBezTo>
                    <a:pt x="19" y="12"/>
                    <a:pt x="44" y="0"/>
                    <a:pt x="68" y="3"/>
                  </a:cubicBezTo>
                  <a:cubicBezTo>
                    <a:pt x="70" y="3"/>
                    <a:pt x="73" y="4"/>
                    <a:pt x="75" y="5"/>
                  </a:cubicBezTo>
                  <a:cubicBezTo>
                    <a:pt x="88" y="10"/>
                    <a:pt x="100" y="13"/>
                    <a:pt x="112" y="1"/>
                  </a:cubicBezTo>
                  <a:cubicBezTo>
                    <a:pt x="113" y="2"/>
                    <a:pt x="115" y="3"/>
                    <a:pt x="1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6">
              <a:extLst>
                <a:ext uri="{FF2B5EF4-FFF2-40B4-BE49-F238E27FC236}">
                  <a16:creationId xmlns:a16="http://schemas.microsoft.com/office/drawing/2014/main" id="{6E4C8C7A-A639-46A7-90FE-0C1FE1356FC4}"/>
                </a:ext>
              </a:extLst>
            </p:cNvPr>
            <p:cNvSpPr>
              <a:spLocks noEditPoints="1"/>
            </p:cNvSpPr>
            <p:nvPr userDrawn="1"/>
          </p:nvSpPr>
          <p:spPr bwMode="auto">
            <a:xfrm>
              <a:off x="5137921" y="3128053"/>
              <a:ext cx="111290" cy="106206"/>
            </a:xfrm>
            <a:custGeom>
              <a:avLst/>
              <a:gdLst>
                <a:gd name="T0" fmla="*/ 121 w 197"/>
                <a:gd name="T1" fmla="*/ 188 h 188"/>
                <a:gd name="T2" fmla="*/ 136 w 197"/>
                <a:gd name="T3" fmla="*/ 171 h 188"/>
                <a:gd name="T4" fmla="*/ 122 w 197"/>
                <a:gd name="T5" fmla="*/ 131 h 188"/>
                <a:gd name="T6" fmla="*/ 57 w 197"/>
                <a:gd name="T7" fmla="*/ 131 h 188"/>
                <a:gd name="T8" fmla="*/ 43 w 197"/>
                <a:gd name="T9" fmla="*/ 169 h 188"/>
                <a:gd name="T10" fmla="*/ 60 w 197"/>
                <a:gd name="T11" fmla="*/ 186 h 188"/>
                <a:gd name="T12" fmla="*/ 0 w 197"/>
                <a:gd name="T13" fmla="*/ 186 h 188"/>
                <a:gd name="T14" fmla="*/ 3 w 197"/>
                <a:gd name="T15" fmla="*/ 178 h 188"/>
                <a:gd name="T16" fmla="*/ 29 w 197"/>
                <a:gd name="T17" fmla="*/ 147 h 188"/>
                <a:gd name="T18" fmla="*/ 82 w 197"/>
                <a:gd name="T19" fmla="*/ 22 h 188"/>
                <a:gd name="T20" fmla="*/ 87 w 197"/>
                <a:gd name="T21" fmla="*/ 12 h 188"/>
                <a:gd name="T22" fmla="*/ 97 w 197"/>
                <a:gd name="T23" fmla="*/ 0 h 188"/>
                <a:gd name="T24" fmla="*/ 107 w 197"/>
                <a:gd name="T25" fmla="*/ 11 h 188"/>
                <a:gd name="T26" fmla="*/ 137 w 197"/>
                <a:gd name="T27" fmla="*/ 80 h 188"/>
                <a:gd name="T28" fmla="*/ 171 w 197"/>
                <a:gd name="T29" fmla="*/ 156 h 188"/>
                <a:gd name="T30" fmla="*/ 191 w 197"/>
                <a:gd name="T31" fmla="*/ 177 h 188"/>
                <a:gd name="T32" fmla="*/ 197 w 197"/>
                <a:gd name="T33" fmla="*/ 187 h 188"/>
                <a:gd name="T34" fmla="*/ 121 w 197"/>
                <a:gd name="T35" fmla="*/ 188 h 188"/>
                <a:gd name="T36" fmla="*/ 66 w 197"/>
                <a:gd name="T37" fmla="*/ 110 h 188"/>
                <a:gd name="T38" fmla="*/ 114 w 197"/>
                <a:gd name="T39" fmla="*/ 110 h 188"/>
                <a:gd name="T40" fmla="*/ 90 w 197"/>
                <a:gd name="T41" fmla="*/ 53 h 188"/>
                <a:gd name="T42" fmla="*/ 66 w 197"/>
                <a:gd name="T43"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7" h="188">
                  <a:moveTo>
                    <a:pt x="121" y="188"/>
                  </a:moveTo>
                  <a:cubicBezTo>
                    <a:pt x="118" y="172"/>
                    <a:pt x="131" y="178"/>
                    <a:pt x="136" y="171"/>
                  </a:cubicBezTo>
                  <a:cubicBezTo>
                    <a:pt x="136" y="158"/>
                    <a:pt x="128" y="145"/>
                    <a:pt x="122" y="131"/>
                  </a:cubicBezTo>
                  <a:cubicBezTo>
                    <a:pt x="101" y="131"/>
                    <a:pt x="80" y="131"/>
                    <a:pt x="57" y="131"/>
                  </a:cubicBezTo>
                  <a:cubicBezTo>
                    <a:pt x="52" y="144"/>
                    <a:pt x="48" y="157"/>
                    <a:pt x="43" y="169"/>
                  </a:cubicBezTo>
                  <a:cubicBezTo>
                    <a:pt x="54" y="176"/>
                    <a:pt x="57" y="179"/>
                    <a:pt x="60" y="186"/>
                  </a:cubicBezTo>
                  <a:cubicBezTo>
                    <a:pt x="40" y="186"/>
                    <a:pt x="21" y="186"/>
                    <a:pt x="0" y="186"/>
                  </a:cubicBezTo>
                  <a:cubicBezTo>
                    <a:pt x="2" y="182"/>
                    <a:pt x="2" y="178"/>
                    <a:pt x="3" y="178"/>
                  </a:cubicBezTo>
                  <a:cubicBezTo>
                    <a:pt x="19" y="173"/>
                    <a:pt x="23" y="160"/>
                    <a:pt x="29" y="147"/>
                  </a:cubicBezTo>
                  <a:cubicBezTo>
                    <a:pt x="47" y="105"/>
                    <a:pt x="64" y="64"/>
                    <a:pt x="82" y="22"/>
                  </a:cubicBezTo>
                  <a:cubicBezTo>
                    <a:pt x="84" y="19"/>
                    <a:pt x="85" y="15"/>
                    <a:pt x="87" y="12"/>
                  </a:cubicBezTo>
                  <a:cubicBezTo>
                    <a:pt x="90" y="7"/>
                    <a:pt x="93" y="4"/>
                    <a:pt x="97" y="0"/>
                  </a:cubicBezTo>
                  <a:cubicBezTo>
                    <a:pt x="100" y="4"/>
                    <a:pt x="105" y="6"/>
                    <a:pt x="107" y="11"/>
                  </a:cubicBezTo>
                  <a:cubicBezTo>
                    <a:pt x="117" y="34"/>
                    <a:pt x="127" y="57"/>
                    <a:pt x="137" y="80"/>
                  </a:cubicBezTo>
                  <a:cubicBezTo>
                    <a:pt x="148" y="105"/>
                    <a:pt x="160" y="131"/>
                    <a:pt x="171" y="156"/>
                  </a:cubicBezTo>
                  <a:cubicBezTo>
                    <a:pt x="175" y="166"/>
                    <a:pt x="179" y="175"/>
                    <a:pt x="191" y="177"/>
                  </a:cubicBezTo>
                  <a:cubicBezTo>
                    <a:pt x="193" y="177"/>
                    <a:pt x="194" y="181"/>
                    <a:pt x="197" y="187"/>
                  </a:cubicBezTo>
                  <a:cubicBezTo>
                    <a:pt x="170" y="188"/>
                    <a:pt x="146" y="187"/>
                    <a:pt x="121" y="188"/>
                  </a:cubicBezTo>
                  <a:close/>
                  <a:moveTo>
                    <a:pt x="66" y="110"/>
                  </a:moveTo>
                  <a:cubicBezTo>
                    <a:pt x="83" y="110"/>
                    <a:pt x="97" y="110"/>
                    <a:pt x="114" y="110"/>
                  </a:cubicBezTo>
                  <a:cubicBezTo>
                    <a:pt x="106" y="91"/>
                    <a:pt x="99" y="74"/>
                    <a:pt x="90" y="53"/>
                  </a:cubicBezTo>
                  <a:cubicBezTo>
                    <a:pt x="81" y="75"/>
                    <a:pt x="74" y="92"/>
                    <a:pt x="6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7">
              <a:extLst>
                <a:ext uri="{FF2B5EF4-FFF2-40B4-BE49-F238E27FC236}">
                  <a16:creationId xmlns:a16="http://schemas.microsoft.com/office/drawing/2014/main" id="{54247FF1-0744-4A9D-B5B3-CBE167CB55D7}"/>
                </a:ext>
              </a:extLst>
            </p:cNvPr>
            <p:cNvSpPr>
              <a:spLocks noEditPoints="1"/>
            </p:cNvSpPr>
            <p:nvPr userDrawn="1"/>
          </p:nvSpPr>
          <p:spPr bwMode="auto">
            <a:xfrm>
              <a:off x="5574044" y="3127488"/>
              <a:ext cx="110161" cy="107901"/>
            </a:xfrm>
            <a:custGeom>
              <a:avLst/>
              <a:gdLst>
                <a:gd name="T0" fmla="*/ 194 w 194"/>
                <a:gd name="T1" fmla="*/ 188 h 191"/>
                <a:gd name="T2" fmla="*/ 119 w 194"/>
                <a:gd name="T3" fmla="*/ 188 h 191"/>
                <a:gd name="T4" fmla="*/ 135 w 194"/>
                <a:gd name="T5" fmla="*/ 172 h 191"/>
                <a:gd name="T6" fmla="*/ 120 w 194"/>
                <a:gd name="T7" fmla="*/ 132 h 191"/>
                <a:gd name="T8" fmla="*/ 58 w 194"/>
                <a:gd name="T9" fmla="*/ 132 h 191"/>
                <a:gd name="T10" fmla="*/ 45 w 194"/>
                <a:gd name="T11" fmla="*/ 171 h 191"/>
                <a:gd name="T12" fmla="*/ 60 w 194"/>
                <a:gd name="T13" fmla="*/ 187 h 191"/>
                <a:gd name="T14" fmla="*/ 0 w 194"/>
                <a:gd name="T15" fmla="*/ 188 h 191"/>
                <a:gd name="T16" fmla="*/ 5 w 194"/>
                <a:gd name="T17" fmla="*/ 178 h 191"/>
                <a:gd name="T18" fmla="*/ 23 w 194"/>
                <a:gd name="T19" fmla="*/ 159 h 191"/>
                <a:gd name="T20" fmla="*/ 84 w 194"/>
                <a:gd name="T21" fmla="*/ 18 h 191"/>
                <a:gd name="T22" fmla="*/ 97 w 194"/>
                <a:gd name="T23" fmla="*/ 2 h 191"/>
                <a:gd name="T24" fmla="*/ 109 w 194"/>
                <a:gd name="T25" fmla="*/ 17 h 191"/>
                <a:gd name="T26" fmla="*/ 170 w 194"/>
                <a:gd name="T27" fmla="*/ 156 h 191"/>
                <a:gd name="T28" fmla="*/ 191 w 194"/>
                <a:gd name="T29" fmla="*/ 178 h 191"/>
                <a:gd name="T30" fmla="*/ 194 w 194"/>
                <a:gd name="T31" fmla="*/ 188 h 191"/>
                <a:gd name="T32" fmla="*/ 114 w 194"/>
                <a:gd name="T33" fmla="*/ 112 h 191"/>
                <a:gd name="T34" fmla="*/ 89 w 194"/>
                <a:gd name="T35" fmla="*/ 55 h 191"/>
                <a:gd name="T36" fmla="*/ 66 w 194"/>
                <a:gd name="T37" fmla="*/ 112 h 191"/>
                <a:gd name="T38" fmla="*/ 114 w 194"/>
                <a:gd name="T39" fmla="*/ 11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91">
                  <a:moveTo>
                    <a:pt x="194" y="188"/>
                  </a:moveTo>
                  <a:cubicBezTo>
                    <a:pt x="168" y="188"/>
                    <a:pt x="143" y="188"/>
                    <a:pt x="119" y="188"/>
                  </a:cubicBezTo>
                  <a:cubicBezTo>
                    <a:pt x="115" y="172"/>
                    <a:pt x="130" y="180"/>
                    <a:pt x="135" y="172"/>
                  </a:cubicBezTo>
                  <a:cubicBezTo>
                    <a:pt x="136" y="158"/>
                    <a:pt x="127" y="146"/>
                    <a:pt x="120" y="132"/>
                  </a:cubicBezTo>
                  <a:cubicBezTo>
                    <a:pt x="99" y="132"/>
                    <a:pt x="79" y="132"/>
                    <a:pt x="58" y="132"/>
                  </a:cubicBezTo>
                  <a:cubicBezTo>
                    <a:pt x="52" y="146"/>
                    <a:pt x="43" y="158"/>
                    <a:pt x="45" y="171"/>
                  </a:cubicBezTo>
                  <a:cubicBezTo>
                    <a:pt x="49" y="180"/>
                    <a:pt x="62" y="173"/>
                    <a:pt x="60" y="187"/>
                  </a:cubicBezTo>
                  <a:cubicBezTo>
                    <a:pt x="41" y="191"/>
                    <a:pt x="22" y="188"/>
                    <a:pt x="0" y="188"/>
                  </a:cubicBezTo>
                  <a:cubicBezTo>
                    <a:pt x="2" y="183"/>
                    <a:pt x="3" y="178"/>
                    <a:pt x="5" y="178"/>
                  </a:cubicBezTo>
                  <a:cubicBezTo>
                    <a:pt x="16" y="176"/>
                    <a:pt x="19" y="167"/>
                    <a:pt x="23" y="159"/>
                  </a:cubicBezTo>
                  <a:cubicBezTo>
                    <a:pt x="44" y="112"/>
                    <a:pt x="64" y="65"/>
                    <a:pt x="84" y="18"/>
                  </a:cubicBezTo>
                  <a:cubicBezTo>
                    <a:pt x="87" y="12"/>
                    <a:pt x="92" y="3"/>
                    <a:pt x="97" y="2"/>
                  </a:cubicBezTo>
                  <a:cubicBezTo>
                    <a:pt x="106" y="0"/>
                    <a:pt x="106" y="11"/>
                    <a:pt x="109" y="17"/>
                  </a:cubicBezTo>
                  <a:cubicBezTo>
                    <a:pt x="129" y="64"/>
                    <a:pt x="149" y="110"/>
                    <a:pt x="170" y="156"/>
                  </a:cubicBezTo>
                  <a:cubicBezTo>
                    <a:pt x="174" y="166"/>
                    <a:pt x="178" y="176"/>
                    <a:pt x="191" y="178"/>
                  </a:cubicBezTo>
                  <a:cubicBezTo>
                    <a:pt x="192" y="178"/>
                    <a:pt x="192" y="183"/>
                    <a:pt x="194" y="188"/>
                  </a:cubicBezTo>
                  <a:close/>
                  <a:moveTo>
                    <a:pt x="114" y="112"/>
                  </a:moveTo>
                  <a:cubicBezTo>
                    <a:pt x="105" y="92"/>
                    <a:pt x="98" y="75"/>
                    <a:pt x="89" y="55"/>
                  </a:cubicBezTo>
                  <a:cubicBezTo>
                    <a:pt x="80" y="76"/>
                    <a:pt x="73" y="93"/>
                    <a:pt x="66" y="112"/>
                  </a:cubicBezTo>
                  <a:cubicBezTo>
                    <a:pt x="82" y="112"/>
                    <a:pt x="96" y="112"/>
                    <a:pt x="11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8">
              <a:extLst>
                <a:ext uri="{FF2B5EF4-FFF2-40B4-BE49-F238E27FC236}">
                  <a16:creationId xmlns:a16="http://schemas.microsoft.com/office/drawing/2014/main" id="{B4FD86B7-336B-41A1-A368-89751CB6980B}"/>
                </a:ext>
              </a:extLst>
            </p:cNvPr>
            <p:cNvSpPr>
              <a:spLocks noEditPoints="1"/>
            </p:cNvSpPr>
            <p:nvPr userDrawn="1"/>
          </p:nvSpPr>
          <p:spPr bwMode="auto">
            <a:xfrm>
              <a:off x="4341376" y="3127488"/>
              <a:ext cx="111290" cy="105641"/>
            </a:xfrm>
            <a:custGeom>
              <a:avLst/>
              <a:gdLst>
                <a:gd name="T0" fmla="*/ 42 w 196"/>
                <a:gd name="T1" fmla="*/ 171 h 187"/>
                <a:gd name="T2" fmla="*/ 59 w 196"/>
                <a:gd name="T3" fmla="*/ 187 h 187"/>
                <a:gd name="T4" fmla="*/ 0 w 196"/>
                <a:gd name="T5" fmla="*/ 187 h 187"/>
                <a:gd name="T6" fmla="*/ 4 w 196"/>
                <a:gd name="T7" fmla="*/ 178 h 187"/>
                <a:gd name="T8" fmla="*/ 26 w 196"/>
                <a:gd name="T9" fmla="*/ 151 h 187"/>
                <a:gd name="T10" fmla="*/ 84 w 196"/>
                <a:gd name="T11" fmla="*/ 18 h 187"/>
                <a:gd name="T12" fmla="*/ 96 w 196"/>
                <a:gd name="T13" fmla="*/ 2 h 187"/>
                <a:gd name="T14" fmla="*/ 108 w 196"/>
                <a:gd name="T15" fmla="*/ 18 h 187"/>
                <a:gd name="T16" fmla="*/ 168 w 196"/>
                <a:gd name="T17" fmla="*/ 154 h 187"/>
                <a:gd name="T18" fmla="*/ 190 w 196"/>
                <a:gd name="T19" fmla="*/ 178 h 187"/>
                <a:gd name="T20" fmla="*/ 196 w 196"/>
                <a:gd name="T21" fmla="*/ 187 h 187"/>
                <a:gd name="T22" fmla="*/ 120 w 196"/>
                <a:gd name="T23" fmla="*/ 187 h 187"/>
                <a:gd name="T24" fmla="*/ 135 w 196"/>
                <a:gd name="T25" fmla="*/ 171 h 187"/>
                <a:gd name="T26" fmla="*/ 121 w 196"/>
                <a:gd name="T27" fmla="*/ 132 h 187"/>
                <a:gd name="T28" fmla="*/ 56 w 196"/>
                <a:gd name="T29" fmla="*/ 132 h 187"/>
                <a:gd name="T30" fmla="*/ 42 w 196"/>
                <a:gd name="T31" fmla="*/ 171 h 187"/>
                <a:gd name="T32" fmla="*/ 113 w 196"/>
                <a:gd name="T33" fmla="*/ 112 h 187"/>
                <a:gd name="T34" fmla="*/ 88 w 196"/>
                <a:gd name="T35" fmla="*/ 54 h 187"/>
                <a:gd name="T36" fmla="*/ 65 w 196"/>
                <a:gd name="T37" fmla="*/ 112 h 187"/>
                <a:gd name="T38" fmla="*/ 113 w 196"/>
                <a:gd name="T39" fmla="*/ 1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187">
                  <a:moveTo>
                    <a:pt x="42" y="171"/>
                  </a:moveTo>
                  <a:cubicBezTo>
                    <a:pt x="56" y="178"/>
                    <a:pt x="56" y="178"/>
                    <a:pt x="59" y="187"/>
                  </a:cubicBezTo>
                  <a:cubicBezTo>
                    <a:pt x="40" y="187"/>
                    <a:pt x="21" y="187"/>
                    <a:pt x="0" y="187"/>
                  </a:cubicBezTo>
                  <a:cubicBezTo>
                    <a:pt x="1" y="183"/>
                    <a:pt x="2" y="178"/>
                    <a:pt x="4" y="178"/>
                  </a:cubicBezTo>
                  <a:cubicBezTo>
                    <a:pt x="17" y="173"/>
                    <a:pt x="22" y="162"/>
                    <a:pt x="26" y="151"/>
                  </a:cubicBezTo>
                  <a:cubicBezTo>
                    <a:pt x="45" y="107"/>
                    <a:pt x="64" y="62"/>
                    <a:pt x="84" y="18"/>
                  </a:cubicBezTo>
                  <a:cubicBezTo>
                    <a:pt x="86" y="11"/>
                    <a:pt x="91" y="3"/>
                    <a:pt x="96" y="2"/>
                  </a:cubicBezTo>
                  <a:cubicBezTo>
                    <a:pt x="105" y="0"/>
                    <a:pt x="105" y="12"/>
                    <a:pt x="108" y="18"/>
                  </a:cubicBezTo>
                  <a:cubicBezTo>
                    <a:pt x="128" y="63"/>
                    <a:pt x="148" y="109"/>
                    <a:pt x="168" y="154"/>
                  </a:cubicBezTo>
                  <a:cubicBezTo>
                    <a:pt x="173" y="165"/>
                    <a:pt x="177" y="175"/>
                    <a:pt x="190" y="178"/>
                  </a:cubicBezTo>
                  <a:cubicBezTo>
                    <a:pt x="192" y="178"/>
                    <a:pt x="193" y="183"/>
                    <a:pt x="196" y="187"/>
                  </a:cubicBezTo>
                  <a:cubicBezTo>
                    <a:pt x="169" y="187"/>
                    <a:pt x="145" y="187"/>
                    <a:pt x="120" y="187"/>
                  </a:cubicBezTo>
                  <a:cubicBezTo>
                    <a:pt x="115" y="173"/>
                    <a:pt x="131" y="180"/>
                    <a:pt x="135" y="171"/>
                  </a:cubicBezTo>
                  <a:cubicBezTo>
                    <a:pt x="135" y="158"/>
                    <a:pt x="126" y="146"/>
                    <a:pt x="121" y="132"/>
                  </a:cubicBezTo>
                  <a:cubicBezTo>
                    <a:pt x="99" y="132"/>
                    <a:pt x="78" y="132"/>
                    <a:pt x="56" y="132"/>
                  </a:cubicBezTo>
                  <a:cubicBezTo>
                    <a:pt x="51" y="145"/>
                    <a:pt x="46" y="158"/>
                    <a:pt x="42" y="171"/>
                  </a:cubicBezTo>
                  <a:close/>
                  <a:moveTo>
                    <a:pt x="113" y="112"/>
                  </a:moveTo>
                  <a:cubicBezTo>
                    <a:pt x="105" y="92"/>
                    <a:pt x="97" y="75"/>
                    <a:pt x="88" y="54"/>
                  </a:cubicBezTo>
                  <a:cubicBezTo>
                    <a:pt x="80" y="76"/>
                    <a:pt x="73" y="93"/>
                    <a:pt x="65" y="112"/>
                  </a:cubicBezTo>
                  <a:cubicBezTo>
                    <a:pt x="81" y="112"/>
                    <a:pt x="95" y="112"/>
                    <a:pt x="113"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9">
              <a:extLst>
                <a:ext uri="{FF2B5EF4-FFF2-40B4-BE49-F238E27FC236}">
                  <a16:creationId xmlns:a16="http://schemas.microsoft.com/office/drawing/2014/main" id="{CB26CF13-355D-4417-BAE7-7006A1ECD62E}"/>
                </a:ext>
              </a:extLst>
            </p:cNvPr>
            <p:cNvSpPr>
              <a:spLocks/>
            </p:cNvSpPr>
            <p:nvPr userDrawn="1"/>
          </p:nvSpPr>
          <p:spPr bwMode="auto">
            <a:xfrm>
              <a:off x="4827777" y="3130878"/>
              <a:ext cx="93213" cy="102816"/>
            </a:xfrm>
            <a:custGeom>
              <a:avLst/>
              <a:gdLst>
                <a:gd name="T0" fmla="*/ 126 w 165"/>
                <a:gd name="T1" fmla="*/ 182 h 182"/>
                <a:gd name="T2" fmla="*/ 42 w 165"/>
                <a:gd name="T3" fmla="*/ 182 h 182"/>
                <a:gd name="T4" fmla="*/ 49 w 165"/>
                <a:gd name="T5" fmla="*/ 171 h 182"/>
                <a:gd name="T6" fmla="*/ 65 w 165"/>
                <a:gd name="T7" fmla="*/ 154 h 182"/>
                <a:gd name="T8" fmla="*/ 65 w 165"/>
                <a:gd name="T9" fmla="*/ 19 h 182"/>
                <a:gd name="T10" fmla="*/ 48 w 165"/>
                <a:gd name="T11" fmla="*/ 17 h 182"/>
                <a:gd name="T12" fmla="*/ 17 w 165"/>
                <a:gd name="T13" fmla="*/ 40 h 182"/>
                <a:gd name="T14" fmla="*/ 0 w 165"/>
                <a:gd name="T15" fmla="*/ 48 h 182"/>
                <a:gd name="T16" fmla="*/ 4 w 165"/>
                <a:gd name="T17" fmla="*/ 0 h 182"/>
                <a:gd name="T18" fmla="*/ 161 w 165"/>
                <a:gd name="T19" fmla="*/ 0 h 182"/>
                <a:gd name="T20" fmla="*/ 162 w 165"/>
                <a:gd name="T21" fmla="*/ 49 h 182"/>
                <a:gd name="T22" fmla="*/ 148 w 165"/>
                <a:gd name="T23" fmla="*/ 45 h 182"/>
                <a:gd name="T24" fmla="*/ 101 w 165"/>
                <a:gd name="T25" fmla="*/ 19 h 182"/>
                <a:gd name="T26" fmla="*/ 99 w 165"/>
                <a:gd name="T27" fmla="*/ 34 h 182"/>
                <a:gd name="T28" fmla="*/ 99 w 165"/>
                <a:gd name="T29" fmla="*/ 144 h 182"/>
                <a:gd name="T30" fmla="*/ 102 w 165"/>
                <a:gd name="T31" fmla="*/ 163 h 182"/>
                <a:gd name="T32" fmla="*/ 119 w 165"/>
                <a:gd name="T33" fmla="*/ 171 h 182"/>
                <a:gd name="T34" fmla="*/ 126 w 165"/>
                <a:gd name="T3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82">
                  <a:moveTo>
                    <a:pt x="126" y="182"/>
                  </a:moveTo>
                  <a:cubicBezTo>
                    <a:pt x="96" y="182"/>
                    <a:pt x="69" y="182"/>
                    <a:pt x="42" y="182"/>
                  </a:cubicBezTo>
                  <a:cubicBezTo>
                    <a:pt x="38" y="173"/>
                    <a:pt x="42" y="171"/>
                    <a:pt x="49" y="171"/>
                  </a:cubicBezTo>
                  <a:cubicBezTo>
                    <a:pt x="60" y="170"/>
                    <a:pt x="65" y="164"/>
                    <a:pt x="65" y="154"/>
                  </a:cubicBezTo>
                  <a:cubicBezTo>
                    <a:pt x="65" y="109"/>
                    <a:pt x="65" y="65"/>
                    <a:pt x="65" y="19"/>
                  </a:cubicBezTo>
                  <a:cubicBezTo>
                    <a:pt x="58" y="18"/>
                    <a:pt x="53" y="18"/>
                    <a:pt x="48" y="17"/>
                  </a:cubicBezTo>
                  <a:cubicBezTo>
                    <a:pt x="33" y="17"/>
                    <a:pt x="21" y="23"/>
                    <a:pt x="17" y="40"/>
                  </a:cubicBezTo>
                  <a:cubicBezTo>
                    <a:pt x="15" y="48"/>
                    <a:pt x="12" y="53"/>
                    <a:pt x="0" y="48"/>
                  </a:cubicBezTo>
                  <a:cubicBezTo>
                    <a:pt x="1" y="33"/>
                    <a:pt x="3" y="17"/>
                    <a:pt x="4" y="0"/>
                  </a:cubicBezTo>
                  <a:cubicBezTo>
                    <a:pt x="56" y="0"/>
                    <a:pt x="108" y="0"/>
                    <a:pt x="161" y="0"/>
                  </a:cubicBezTo>
                  <a:cubicBezTo>
                    <a:pt x="165" y="16"/>
                    <a:pt x="163" y="33"/>
                    <a:pt x="162" y="49"/>
                  </a:cubicBezTo>
                  <a:cubicBezTo>
                    <a:pt x="156" y="51"/>
                    <a:pt x="152" y="52"/>
                    <a:pt x="148" y="45"/>
                  </a:cubicBezTo>
                  <a:cubicBezTo>
                    <a:pt x="135" y="16"/>
                    <a:pt x="133" y="15"/>
                    <a:pt x="101" y="19"/>
                  </a:cubicBezTo>
                  <a:cubicBezTo>
                    <a:pt x="100" y="24"/>
                    <a:pt x="99" y="29"/>
                    <a:pt x="99" y="34"/>
                  </a:cubicBezTo>
                  <a:cubicBezTo>
                    <a:pt x="99" y="71"/>
                    <a:pt x="99" y="107"/>
                    <a:pt x="99" y="144"/>
                  </a:cubicBezTo>
                  <a:cubicBezTo>
                    <a:pt x="99" y="150"/>
                    <a:pt x="99" y="158"/>
                    <a:pt x="102" y="163"/>
                  </a:cubicBezTo>
                  <a:cubicBezTo>
                    <a:pt x="106" y="168"/>
                    <a:pt x="114" y="168"/>
                    <a:pt x="119" y="171"/>
                  </a:cubicBezTo>
                  <a:cubicBezTo>
                    <a:pt x="122" y="173"/>
                    <a:pt x="123" y="177"/>
                    <a:pt x="126"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0">
              <a:extLst>
                <a:ext uri="{FF2B5EF4-FFF2-40B4-BE49-F238E27FC236}">
                  <a16:creationId xmlns:a16="http://schemas.microsoft.com/office/drawing/2014/main" id="{51637B73-6502-40A8-AA7E-A14FB69A04F5}"/>
                </a:ext>
              </a:extLst>
            </p:cNvPr>
            <p:cNvSpPr>
              <a:spLocks/>
            </p:cNvSpPr>
            <p:nvPr userDrawn="1"/>
          </p:nvSpPr>
          <p:spPr bwMode="auto">
            <a:xfrm>
              <a:off x="5306834" y="3130312"/>
              <a:ext cx="96037" cy="103946"/>
            </a:xfrm>
            <a:custGeom>
              <a:avLst/>
              <a:gdLst>
                <a:gd name="T0" fmla="*/ 63 w 169"/>
                <a:gd name="T1" fmla="*/ 166 h 184"/>
                <a:gd name="T2" fmla="*/ 116 w 169"/>
                <a:gd name="T3" fmla="*/ 165 h 184"/>
                <a:gd name="T4" fmla="*/ 150 w 169"/>
                <a:gd name="T5" fmla="*/ 141 h 184"/>
                <a:gd name="T6" fmla="*/ 169 w 169"/>
                <a:gd name="T7" fmla="*/ 133 h 184"/>
                <a:gd name="T8" fmla="*/ 155 w 169"/>
                <a:gd name="T9" fmla="*/ 183 h 184"/>
                <a:gd name="T10" fmla="*/ 3 w 169"/>
                <a:gd name="T11" fmla="*/ 183 h 184"/>
                <a:gd name="T12" fmla="*/ 12 w 169"/>
                <a:gd name="T13" fmla="*/ 172 h 184"/>
                <a:gd name="T14" fmla="*/ 26 w 169"/>
                <a:gd name="T15" fmla="*/ 154 h 184"/>
                <a:gd name="T16" fmla="*/ 26 w 169"/>
                <a:gd name="T17" fmla="*/ 30 h 184"/>
                <a:gd name="T18" fmla="*/ 13 w 169"/>
                <a:gd name="T19" fmla="*/ 13 h 184"/>
                <a:gd name="T20" fmla="*/ 0 w 169"/>
                <a:gd name="T21" fmla="*/ 8 h 184"/>
                <a:gd name="T22" fmla="*/ 8 w 169"/>
                <a:gd name="T23" fmla="*/ 0 h 184"/>
                <a:gd name="T24" fmla="*/ 83 w 169"/>
                <a:gd name="T25" fmla="*/ 0 h 184"/>
                <a:gd name="T26" fmla="*/ 79 w 169"/>
                <a:gd name="T27" fmla="*/ 12 h 184"/>
                <a:gd name="T28" fmla="*/ 62 w 169"/>
                <a:gd name="T29" fmla="*/ 37 h 184"/>
                <a:gd name="T30" fmla="*/ 62 w 169"/>
                <a:gd name="T31" fmla="*/ 147 h 184"/>
                <a:gd name="T32" fmla="*/ 63 w 169"/>
                <a:gd name="T33" fmla="*/ 16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84">
                  <a:moveTo>
                    <a:pt x="63" y="166"/>
                  </a:moveTo>
                  <a:cubicBezTo>
                    <a:pt x="82" y="166"/>
                    <a:pt x="99" y="166"/>
                    <a:pt x="116" y="165"/>
                  </a:cubicBezTo>
                  <a:cubicBezTo>
                    <a:pt x="132" y="164"/>
                    <a:pt x="143" y="155"/>
                    <a:pt x="150" y="141"/>
                  </a:cubicBezTo>
                  <a:cubicBezTo>
                    <a:pt x="155" y="131"/>
                    <a:pt x="155" y="131"/>
                    <a:pt x="169" y="133"/>
                  </a:cubicBezTo>
                  <a:cubicBezTo>
                    <a:pt x="164" y="149"/>
                    <a:pt x="160" y="165"/>
                    <a:pt x="155" y="183"/>
                  </a:cubicBezTo>
                  <a:cubicBezTo>
                    <a:pt x="104" y="183"/>
                    <a:pt x="54" y="184"/>
                    <a:pt x="3" y="183"/>
                  </a:cubicBezTo>
                  <a:cubicBezTo>
                    <a:pt x="1" y="173"/>
                    <a:pt x="6" y="172"/>
                    <a:pt x="12" y="172"/>
                  </a:cubicBezTo>
                  <a:cubicBezTo>
                    <a:pt x="23" y="171"/>
                    <a:pt x="26" y="164"/>
                    <a:pt x="26" y="154"/>
                  </a:cubicBezTo>
                  <a:cubicBezTo>
                    <a:pt x="26" y="113"/>
                    <a:pt x="26" y="71"/>
                    <a:pt x="26" y="30"/>
                  </a:cubicBezTo>
                  <a:cubicBezTo>
                    <a:pt x="26" y="21"/>
                    <a:pt x="23" y="15"/>
                    <a:pt x="13" y="13"/>
                  </a:cubicBezTo>
                  <a:cubicBezTo>
                    <a:pt x="10" y="12"/>
                    <a:pt x="6" y="10"/>
                    <a:pt x="0" y="8"/>
                  </a:cubicBezTo>
                  <a:cubicBezTo>
                    <a:pt x="4" y="5"/>
                    <a:pt x="6" y="0"/>
                    <a:pt x="8" y="0"/>
                  </a:cubicBezTo>
                  <a:cubicBezTo>
                    <a:pt x="33" y="0"/>
                    <a:pt x="59" y="0"/>
                    <a:pt x="83" y="0"/>
                  </a:cubicBezTo>
                  <a:cubicBezTo>
                    <a:pt x="86" y="7"/>
                    <a:pt x="86" y="10"/>
                    <a:pt x="79" y="12"/>
                  </a:cubicBezTo>
                  <a:cubicBezTo>
                    <a:pt x="62" y="18"/>
                    <a:pt x="62" y="19"/>
                    <a:pt x="62" y="37"/>
                  </a:cubicBezTo>
                  <a:cubicBezTo>
                    <a:pt x="62" y="74"/>
                    <a:pt x="62" y="110"/>
                    <a:pt x="62" y="147"/>
                  </a:cubicBezTo>
                  <a:cubicBezTo>
                    <a:pt x="62" y="152"/>
                    <a:pt x="62" y="157"/>
                    <a:pt x="63"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1">
              <a:extLst>
                <a:ext uri="{FF2B5EF4-FFF2-40B4-BE49-F238E27FC236}">
                  <a16:creationId xmlns:a16="http://schemas.microsoft.com/office/drawing/2014/main" id="{D411FB31-0A08-43C4-B89F-E1B2292AB352}"/>
                </a:ext>
              </a:extLst>
            </p:cNvPr>
            <p:cNvSpPr>
              <a:spLocks/>
            </p:cNvSpPr>
            <p:nvPr userDrawn="1"/>
          </p:nvSpPr>
          <p:spPr bwMode="auto">
            <a:xfrm>
              <a:off x="5462188" y="3130878"/>
              <a:ext cx="51408" cy="102252"/>
            </a:xfrm>
            <a:custGeom>
              <a:avLst/>
              <a:gdLst>
                <a:gd name="T0" fmla="*/ 89 w 91"/>
                <a:gd name="T1" fmla="*/ 181 h 181"/>
                <a:gd name="T2" fmla="*/ 4 w 91"/>
                <a:gd name="T3" fmla="*/ 181 h 181"/>
                <a:gd name="T4" fmla="*/ 11 w 91"/>
                <a:gd name="T5" fmla="*/ 171 h 181"/>
                <a:gd name="T6" fmla="*/ 28 w 91"/>
                <a:gd name="T7" fmla="*/ 151 h 181"/>
                <a:gd name="T8" fmla="*/ 28 w 91"/>
                <a:gd name="T9" fmla="*/ 31 h 181"/>
                <a:gd name="T10" fmla="*/ 13 w 91"/>
                <a:gd name="T11" fmla="*/ 12 h 181"/>
                <a:gd name="T12" fmla="*/ 4 w 91"/>
                <a:gd name="T13" fmla="*/ 0 h 181"/>
                <a:gd name="T14" fmla="*/ 87 w 91"/>
                <a:gd name="T15" fmla="*/ 0 h 181"/>
                <a:gd name="T16" fmla="*/ 91 w 91"/>
                <a:gd name="T17" fmla="*/ 7 h 181"/>
                <a:gd name="T18" fmla="*/ 62 w 91"/>
                <a:gd name="T19" fmla="*/ 50 h 181"/>
                <a:gd name="T20" fmla="*/ 62 w 91"/>
                <a:gd name="T21" fmla="*/ 134 h 181"/>
                <a:gd name="T22" fmla="*/ 63 w 91"/>
                <a:gd name="T23" fmla="*/ 154 h 181"/>
                <a:gd name="T24" fmla="*/ 79 w 91"/>
                <a:gd name="T25" fmla="*/ 171 h 181"/>
                <a:gd name="T26" fmla="*/ 89 w 91"/>
                <a:gd name="T2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181">
                  <a:moveTo>
                    <a:pt x="89" y="181"/>
                  </a:moveTo>
                  <a:cubicBezTo>
                    <a:pt x="61" y="181"/>
                    <a:pt x="32" y="181"/>
                    <a:pt x="4" y="181"/>
                  </a:cubicBezTo>
                  <a:cubicBezTo>
                    <a:pt x="1" y="174"/>
                    <a:pt x="5" y="172"/>
                    <a:pt x="11" y="171"/>
                  </a:cubicBezTo>
                  <a:cubicBezTo>
                    <a:pt x="27" y="167"/>
                    <a:pt x="28" y="167"/>
                    <a:pt x="28" y="151"/>
                  </a:cubicBezTo>
                  <a:cubicBezTo>
                    <a:pt x="28" y="111"/>
                    <a:pt x="27" y="71"/>
                    <a:pt x="28" y="31"/>
                  </a:cubicBezTo>
                  <a:cubicBezTo>
                    <a:pt x="28" y="20"/>
                    <a:pt x="24" y="13"/>
                    <a:pt x="13" y="12"/>
                  </a:cubicBezTo>
                  <a:cubicBezTo>
                    <a:pt x="7" y="11"/>
                    <a:pt x="0" y="10"/>
                    <a:pt x="4" y="0"/>
                  </a:cubicBezTo>
                  <a:cubicBezTo>
                    <a:pt x="32" y="0"/>
                    <a:pt x="59" y="0"/>
                    <a:pt x="87" y="0"/>
                  </a:cubicBezTo>
                  <a:cubicBezTo>
                    <a:pt x="88" y="0"/>
                    <a:pt x="89" y="4"/>
                    <a:pt x="91" y="7"/>
                  </a:cubicBezTo>
                  <a:cubicBezTo>
                    <a:pt x="62" y="18"/>
                    <a:pt x="62" y="18"/>
                    <a:pt x="62" y="50"/>
                  </a:cubicBezTo>
                  <a:cubicBezTo>
                    <a:pt x="62" y="78"/>
                    <a:pt x="62" y="106"/>
                    <a:pt x="62" y="134"/>
                  </a:cubicBezTo>
                  <a:cubicBezTo>
                    <a:pt x="62" y="141"/>
                    <a:pt x="63" y="147"/>
                    <a:pt x="63" y="154"/>
                  </a:cubicBezTo>
                  <a:cubicBezTo>
                    <a:pt x="63" y="164"/>
                    <a:pt x="68" y="170"/>
                    <a:pt x="79" y="171"/>
                  </a:cubicBezTo>
                  <a:cubicBezTo>
                    <a:pt x="85" y="171"/>
                    <a:pt x="91" y="171"/>
                    <a:pt x="89"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59">
              <a:extLst>
                <a:ext uri="{FF2B5EF4-FFF2-40B4-BE49-F238E27FC236}">
                  <a16:creationId xmlns:a16="http://schemas.microsoft.com/office/drawing/2014/main" id="{384957CB-1B7A-46AA-BDF9-CBB5789A522D}"/>
                </a:ext>
              </a:extLst>
            </p:cNvPr>
            <p:cNvSpPr>
              <a:spLocks noEditPoints="1"/>
            </p:cNvSpPr>
            <p:nvPr userDrawn="1"/>
          </p:nvSpPr>
          <p:spPr bwMode="auto">
            <a:xfrm>
              <a:off x="3764022" y="3169857"/>
              <a:ext cx="46889" cy="53103"/>
            </a:xfrm>
            <a:custGeom>
              <a:avLst/>
              <a:gdLst>
                <a:gd name="T0" fmla="*/ 83 w 83"/>
                <a:gd name="T1" fmla="*/ 87 h 94"/>
                <a:gd name="T2" fmla="*/ 57 w 83"/>
                <a:gd name="T3" fmla="*/ 66 h 94"/>
                <a:gd name="T4" fmla="*/ 27 w 83"/>
                <a:gd name="T5" fmla="*/ 64 h 94"/>
                <a:gd name="T6" fmla="*/ 0 w 83"/>
                <a:gd name="T7" fmla="*/ 81 h 94"/>
                <a:gd name="T8" fmla="*/ 32 w 83"/>
                <a:gd name="T9" fmla="*/ 3 h 94"/>
                <a:gd name="T10" fmla="*/ 55 w 83"/>
                <a:gd name="T11" fmla="*/ 13 h 94"/>
                <a:gd name="T12" fmla="*/ 81 w 83"/>
                <a:gd name="T13" fmla="*/ 78 h 94"/>
                <a:gd name="T14" fmla="*/ 83 w 83"/>
                <a:gd name="T15" fmla="*/ 87 h 94"/>
                <a:gd name="T16" fmla="*/ 53 w 83"/>
                <a:gd name="T17" fmla="*/ 48 h 94"/>
                <a:gd name="T18" fmla="*/ 41 w 83"/>
                <a:gd name="T19" fmla="*/ 20 h 94"/>
                <a:gd name="T20" fmla="*/ 31 w 83"/>
                <a:gd name="T21" fmla="*/ 48 h 94"/>
                <a:gd name="T22" fmla="*/ 53 w 83"/>
                <a:gd name="T23"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94">
                  <a:moveTo>
                    <a:pt x="83" y="87"/>
                  </a:moveTo>
                  <a:cubicBezTo>
                    <a:pt x="64" y="94"/>
                    <a:pt x="65" y="77"/>
                    <a:pt x="57" y="66"/>
                  </a:cubicBezTo>
                  <a:cubicBezTo>
                    <a:pt x="48" y="65"/>
                    <a:pt x="37" y="65"/>
                    <a:pt x="27" y="64"/>
                  </a:cubicBezTo>
                  <a:cubicBezTo>
                    <a:pt x="16" y="85"/>
                    <a:pt x="16" y="85"/>
                    <a:pt x="0" y="81"/>
                  </a:cubicBezTo>
                  <a:cubicBezTo>
                    <a:pt x="11" y="54"/>
                    <a:pt x="21" y="28"/>
                    <a:pt x="32" y="3"/>
                  </a:cubicBezTo>
                  <a:cubicBezTo>
                    <a:pt x="50" y="0"/>
                    <a:pt x="50" y="0"/>
                    <a:pt x="55" y="13"/>
                  </a:cubicBezTo>
                  <a:cubicBezTo>
                    <a:pt x="64" y="35"/>
                    <a:pt x="73" y="56"/>
                    <a:pt x="81" y="78"/>
                  </a:cubicBezTo>
                  <a:cubicBezTo>
                    <a:pt x="82" y="81"/>
                    <a:pt x="82" y="84"/>
                    <a:pt x="83" y="87"/>
                  </a:cubicBezTo>
                  <a:close/>
                  <a:moveTo>
                    <a:pt x="53" y="48"/>
                  </a:moveTo>
                  <a:cubicBezTo>
                    <a:pt x="49" y="39"/>
                    <a:pt x="46" y="31"/>
                    <a:pt x="41" y="20"/>
                  </a:cubicBezTo>
                  <a:cubicBezTo>
                    <a:pt x="37" y="32"/>
                    <a:pt x="34" y="39"/>
                    <a:pt x="31" y="48"/>
                  </a:cubicBezTo>
                  <a:cubicBezTo>
                    <a:pt x="40" y="48"/>
                    <a:pt x="45" y="48"/>
                    <a:pt x="5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60">
              <a:extLst>
                <a:ext uri="{FF2B5EF4-FFF2-40B4-BE49-F238E27FC236}">
                  <a16:creationId xmlns:a16="http://schemas.microsoft.com/office/drawing/2014/main" id="{CD52C214-B318-4D5B-AFAF-BE8173CBE162}"/>
                </a:ext>
              </a:extLst>
            </p:cNvPr>
            <p:cNvSpPr>
              <a:spLocks/>
            </p:cNvSpPr>
            <p:nvPr userDrawn="1"/>
          </p:nvSpPr>
          <p:spPr bwMode="auto">
            <a:xfrm>
              <a:off x="3810346" y="3166468"/>
              <a:ext cx="48019" cy="54798"/>
            </a:xfrm>
            <a:custGeom>
              <a:avLst/>
              <a:gdLst>
                <a:gd name="T0" fmla="*/ 84 w 84"/>
                <a:gd name="T1" fmla="*/ 57 h 97"/>
                <a:gd name="T2" fmla="*/ 55 w 84"/>
                <a:gd name="T3" fmla="*/ 93 h 97"/>
                <a:gd name="T4" fmla="*/ 14 w 84"/>
                <a:gd name="T5" fmla="*/ 83 h 97"/>
                <a:gd name="T6" fmla="*/ 10 w 84"/>
                <a:gd name="T7" fmla="*/ 24 h 97"/>
                <a:gd name="T8" fmla="*/ 61 w 84"/>
                <a:gd name="T9" fmla="*/ 6 h 97"/>
                <a:gd name="T10" fmla="*/ 82 w 84"/>
                <a:gd name="T11" fmla="*/ 32 h 97"/>
                <a:gd name="T12" fmla="*/ 63 w 84"/>
                <a:gd name="T13" fmla="*/ 28 h 97"/>
                <a:gd name="T14" fmla="*/ 24 w 84"/>
                <a:gd name="T15" fmla="*/ 35 h 97"/>
                <a:gd name="T16" fmla="*/ 22 w 84"/>
                <a:gd name="T17" fmla="*/ 61 h 97"/>
                <a:gd name="T18" fmla="*/ 40 w 84"/>
                <a:gd name="T19" fmla="*/ 80 h 97"/>
                <a:gd name="T20" fmla="*/ 64 w 84"/>
                <a:gd name="T21" fmla="*/ 66 h 97"/>
                <a:gd name="T22" fmla="*/ 84 w 84"/>
                <a:gd name="T23"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97">
                  <a:moveTo>
                    <a:pt x="84" y="57"/>
                  </a:moveTo>
                  <a:cubicBezTo>
                    <a:pt x="82" y="78"/>
                    <a:pt x="72" y="89"/>
                    <a:pt x="55" y="93"/>
                  </a:cubicBezTo>
                  <a:cubicBezTo>
                    <a:pt x="40" y="97"/>
                    <a:pt x="25" y="94"/>
                    <a:pt x="14" y="83"/>
                  </a:cubicBezTo>
                  <a:cubicBezTo>
                    <a:pt x="2" y="70"/>
                    <a:pt x="0" y="40"/>
                    <a:pt x="10" y="24"/>
                  </a:cubicBezTo>
                  <a:cubicBezTo>
                    <a:pt x="19" y="10"/>
                    <a:pt x="40" y="0"/>
                    <a:pt x="61" y="6"/>
                  </a:cubicBezTo>
                  <a:cubicBezTo>
                    <a:pt x="74" y="10"/>
                    <a:pt x="81" y="18"/>
                    <a:pt x="82" y="32"/>
                  </a:cubicBezTo>
                  <a:cubicBezTo>
                    <a:pt x="74" y="36"/>
                    <a:pt x="69" y="35"/>
                    <a:pt x="63" y="28"/>
                  </a:cubicBezTo>
                  <a:cubicBezTo>
                    <a:pt x="49" y="13"/>
                    <a:pt x="31" y="16"/>
                    <a:pt x="24" y="35"/>
                  </a:cubicBezTo>
                  <a:cubicBezTo>
                    <a:pt x="21" y="43"/>
                    <a:pt x="21" y="52"/>
                    <a:pt x="22" y="61"/>
                  </a:cubicBezTo>
                  <a:cubicBezTo>
                    <a:pt x="24" y="70"/>
                    <a:pt x="29" y="78"/>
                    <a:pt x="40" y="80"/>
                  </a:cubicBezTo>
                  <a:cubicBezTo>
                    <a:pt x="51" y="81"/>
                    <a:pt x="60" y="77"/>
                    <a:pt x="64" y="66"/>
                  </a:cubicBezTo>
                  <a:cubicBezTo>
                    <a:pt x="68" y="56"/>
                    <a:pt x="73" y="55"/>
                    <a:pt x="84"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61">
              <a:extLst>
                <a:ext uri="{FF2B5EF4-FFF2-40B4-BE49-F238E27FC236}">
                  <a16:creationId xmlns:a16="http://schemas.microsoft.com/office/drawing/2014/main" id="{A9F9CF7D-5959-4FE7-B2D9-9114C80D8D13}"/>
                </a:ext>
              </a:extLst>
            </p:cNvPr>
            <p:cNvSpPr>
              <a:spLocks/>
            </p:cNvSpPr>
            <p:nvPr userDrawn="1"/>
          </p:nvSpPr>
          <p:spPr bwMode="auto">
            <a:xfrm>
              <a:off x="3549351" y="3015633"/>
              <a:ext cx="33896" cy="63837"/>
            </a:xfrm>
            <a:custGeom>
              <a:avLst/>
              <a:gdLst>
                <a:gd name="T0" fmla="*/ 46 w 60"/>
                <a:gd name="T1" fmla="*/ 68 h 113"/>
                <a:gd name="T2" fmla="*/ 46 w 60"/>
                <a:gd name="T3" fmla="*/ 28 h 113"/>
                <a:gd name="T4" fmla="*/ 60 w 60"/>
                <a:gd name="T5" fmla="*/ 38 h 113"/>
                <a:gd name="T6" fmla="*/ 60 w 60"/>
                <a:gd name="T7" fmla="*/ 112 h 113"/>
                <a:gd name="T8" fmla="*/ 41 w 60"/>
                <a:gd name="T9" fmla="*/ 97 h 113"/>
                <a:gd name="T10" fmla="*/ 17 w 60"/>
                <a:gd name="T11" fmla="*/ 45 h 113"/>
                <a:gd name="T12" fmla="*/ 17 w 60"/>
                <a:gd name="T13" fmla="*/ 88 h 113"/>
                <a:gd name="T14" fmla="*/ 0 w 60"/>
                <a:gd name="T15" fmla="*/ 75 h 113"/>
                <a:gd name="T16" fmla="*/ 0 w 60"/>
                <a:gd name="T17" fmla="*/ 0 h 113"/>
                <a:gd name="T18" fmla="*/ 20 w 60"/>
                <a:gd name="T19" fmla="*/ 15 h 113"/>
                <a:gd name="T20" fmla="*/ 38 w 60"/>
                <a:gd name="T21" fmla="*/ 59 h 113"/>
                <a:gd name="T22" fmla="*/ 43 w 60"/>
                <a:gd name="T23" fmla="*/ 69 h 113"/>
                <a:gd name="T24" fmla="*/ 46 w 60"/>
                <a:gd name="T25"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13">
                  <a:moveTo>
                    <a:pt x="46" y="68"/>
                  </a:moveTo>
                  <a:cubicBezTo>
                    <a:pt x="46" y="55"/>
                    <a:pt x="46" y="41"/>
                    <a:pt x="46" y="28"/>
                  </a:cubicBezTo>
                  <a:cubicBezTo>
                    <a:pt x="57" y="26"/>
                    <a:pt x="60" y="31"/>
                    <a:pt x="60" y="38"/>
                  </a:cubicBezTo>
                  <a:cubicBezTo>
                    <a:pt x="60" y="63"/>
                    <a:pt x="60" y="87"/>
                    <a:pt x="60" y="112"/>
                  </a:cubicBezTo>
                  <a:cubicBezTo>
                    <a:pt x="47" y="113"/>
                    <a:pt x="44" y="105"/>
                    <a:pt x="41" y="97"/>
                  </a:cubicBezTo>
                  <a:cubicBezTo>
                    <a:pt x="34" y="79"/>
                    <a:pt x="27" y="62"/>
                    <a:pt x="17" y="45"/>
                  </a:cubicBezTo>
                  <a:cubicBezTo>
                    <a:pt x="17" y="59"/>
                    <a:pt x="17" y="73"/>
                    <a:pt x="17" y="88"/>
                  </a:cubicBezTo>
                  <a:cubicBezTo>
                    <a:pt x="6" y="86"/>
                    <a:pt x="0" y="84"/>
                    <a:pt x="0" y="75"/>
                  </a:cubicBezTo>
                  <a:cubicBezTo>
                    <a:pt x="0" y="50"/>
                    <a:pt x="0" y="26"/>
                    <a:pt x="0" y="0"/>
                  </a:cubicBezTo>
                  <a:cubicBezTo>
                    <a:pt x="11" y="1"/>
                    <a:pt x="17" y="6"/>
                    <a:pt x="20" y="15"/>
                  </a:cubicBezTo>
                  <a:cubicBezTo>
                    <a:pt x="26" y="30"/>
                    <a:pt x="32" y="45"/>
                    <a:pt x="38" y="59"/>
                  </a:cubicBezTo>
                  <a:cubicBezTo>
                    <a:pt x="39" y="63"/>
                    <a:pt x="42" y="66"/>
                    <a:pt x="43" y="69"/>
                  </a:cubicBezTo>
                  <a:cubicBezTo>
                    <a:pt x="44" y="69"/>
                    <a:pt x="45" y="69"/>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62">
              <a:extLst>
                <a:ext uri="{FF2B5EF4-FFF2-40B4-BE49-F238E27FC236}">
                  <a16:creationId xmlns:a16="http://schemas.microsoft.com/office/drawing/2014/main" id="{59438565-D5F0-4DE8-8569-D19407ED002C}"/>
                </a:ext>
              </a:extLst>
            </p:cNvPr>
            <p:cNvSpPr>
              <a:spLocks noEditPoints="1"/>
            </p:cNvSpPr>
            <p:nvPr userDrawn="1"/>
          </p:nvSpPr>
          <p:spPr bwMode="auto">
            <a:xfrm>
              <a:off x="3640304" y="3064781"/>
              <a:ext cx="42934" cy="55363"/>
            </a:xfrm>
            <a:custGeom>
              <a:avLst/>
              <a:gdLst>
                <a:gd name="T0" fmla="*/ 33 w 76"/>
                <a:gd name="T1" fmla="*/ 0 h 98"/>
                <a:gd name="T2" fmla="*/ 48 w 76"/>
                <a:gd name="T3" fmla="*/ 13 h 98"/>
                <a:gd name="T4" fmla="*/ 76 w 76"/>
                <a:gd name="T5" fmla="*/ 95 h 98"/>
                <a:gd name="T6" fmla="*/ 73 w 76"/>
                <a:gd name="T7" fmla="*/ 98 h 98"/>
                <a:gd name="T8" fmla="*/ 60 w 76"/>
                <a:gd name="T9" fmla="*/ 90 h 98"/>
                <a:gd name="T10" fmla="*/ 26 w 76"/>
                <a:gd name="T11" fmla="*/ 63 h 98"/>
                <a:gd name="T12" fmla="*/ 16 w 76"/>
                <a:gd name="T13" fmla="*/ 79 h 98"/>
                <a:gd name="T14" fmla="*/ 0 w 76"/>
                <a:gd name="T15" fmla="*/ 74 h 98"/>
                <a:gd name="T16" fmla="*/ 33 w 76"/>
                <a:gd name="T17" fmla="*/ 0 h 98"/>
                <a:gd name="T18" fmla="*/ 41 w 76"/>
                <a:gd name="T19" fmla="*/ 29 h 98"/>
                <a:gd name="T20" fmla="*/ 38 w 76"/>
                <a:gd name="T21" fmla="*/ 29 h 98"/>
                <a:gd name="T22" fmla="*/ 30 w 76"/>
                <a:gd name="T23" fmla="*/ 50 h 98"/>
                <a:gd name="T24" fmla="*/ 48 w 76"/>
                <a:gd name="T25" fmla="*/ 55 h 98"/>
                <a:gd name="T26" fmla="*/ 41 w 76"/>
                <a:gd name="T27"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8">
                  <a:moveTo>
                    <a:pt x="33" y="0"/>
                  </a:moveTo>
                  <a:cubicBezTo>
                    <a:pt x="39" y="5"/>
                    <a:pt x="47" y="8"/>
                    <a:pt x="48" y="13"/>
                  </a:cubicBezTo>
                  <a:cubicBezTo>
                    <a:pt x="58" y="40"/>
                    <a:pt x="67" y="68"/>
                    <a:pt x="76" y="95"/>
                  </a:cubicBezTo>
                  <a:cubicBezTo>
                    <a:pt x="75" y="96"/>
                    <a:pt x="74" y="97"/>
                    <a:pt x="73" y="98"/>
                  </a:cubicBezTo>
                  <a:cubicBezTo>
                    <a:pt x="68" y="96"/>
                    <a:pt x="61" y="94"/>
                    <a:pt x="60" y="90"/>
                  </a:cubicBezTo>
                  <a:cubicBezTo>
                    <a:pt x="57" y="71"/>
                    <a:pt x="42" y="68"/>
                    <a:pt x="26" y="63"/>
                  </a:cubicBezTo>
                  <a:cubicBezTo>
                    <a:pt x="23" y="68"/>
                    <a:pt x="20" y="73"/>
                    <a:pt x="16" y="79"/>
                  </a:cubicBezTo>
                  <a:cubicBezTo>
                    <a:pt x="11" y="78"/>
                    <a:pt x="7" y="76"/>
                    <a:pt x="0" y="74"/>
                  </a:cubicBezTo>
                  <a:cubicBezTo>
                    <a:pt x="11" y="50"/>
                    <a:pt x="21" y="26"/>
                    <a:pt x="33" y="0"/>
                  </a:cubicBezTo>
                  <a:close/>
                  <a:moveTo>
                    <a:pt x="41" y="29"/>
                  </a:moveTo>
                  <a:cubicBezTo>
                    <a:pt x="40" y="29"/>
                    <a:pt x="39" y="29"/>
                    <a:pt x="38" y="29"/>
                  </a:cubicBezTo>
                  <a:cubicBezTo>
                    <a:pt x="35" y="36"/>
                    <a:pt x="33" y="42"/>
                    <a:pt x="30" y="50"/>
                  </a:cubicBezTo>
                  <a:cubicBezTo>
                    <a:pt x="37" y="52"/>
                    <a:pt x="41" y="53"/>
                    <a:pt x="48" y="55"/>
                  </a:cubicBezTo>
                  <a:cubicBezTo>
                    <a:pt x="45" y="45"/>
                    <a:pt x="43" y="37"/>
                    <a:pt x="4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63">
              <a:extLst>
                <a:ext uri="{FF2B5EF4-FFF2-40B4-BE49-F238E27FC236}">
                  <a16:creationId xmlns:a16="http://schemas.microsoft.com/office/drawing/2014/main" id="{8A6A7864-8488-4BF4-9915-081EF6F2577F}"/>
                </a:ext>
              </a:extLst>
            </p:cNvPr>
            <p:cNvSpPr>
              <a:spLocks/>
            </p:cNvSpPr>
            <p:nvPr userDrawn="1"/>
          </p:nvSpPr>
          <p:spPr bwMode="auto">
            <a:xfrm>
              <a:off x="3513761" y="2992471"/>
              <a:ext cx="31071" cy="65531"/>
            </a:xfrm>
            <a:custGeom>
              <a:avLst/>
              <a:gdLst>
                <a:gd name="T0" fmla="*/ 49 w 54"/>
                <a:gd name="T1" fmla="*/ 115 h 115"/>
                <a:gd name="T2" fmla="*/ 5 w 54"/>
                <a:gd name="T3" fmla="*/ 85 h 115"/>
                <a:gd name="T4" fmla="*/ 1 w 54"/>
                <a:gd name="T5" fmla="*/ 75 h 115"/>
                <a:gd name="T6" fmla="*/ 0 w 54"/>
                <a:gd name="T7" fmla="*/ 0 h 115"/>
                <a:gd name="T8" fmla="*/ 47 w 54"/>
                <a:gd name="T9" fmla="*/ 30 h 115"/>
                <a:gd name="T10" fmla="*/ 50 w 54"/>
                <a:gd name="T11" fmla="*/ 44 h 115"/>
                <a:gd name="T12" fmla="*/ 16 w 54"/>
                <a:gd name="T13" fmla="*/ 25 h 115"/>
                <a:gd name="T14" fmla="*/ 20 w 54"/>
                <a:gd name="T15" fmla="*/ 44 h 115"/>
                <a:gd name="T16" fmla="*/ 42 w 54"/>
                <a:gd name="T17" fmla="*/ 58 h 115"/>
                <a:gd name="T18" fmla="*/ 45 w 54"/>
                <a:gd name="T19" fmla="*/ 74 h 115"/>
                <a:gd name="T20" fmla="*/ 18 w 54"/>
                <a:gd name="T21" fmla="*/ 59 h 115"/>
                <a:gd name="T22" fmla="*/ 21 w 54"/>
                <a:gd name="T23" fmla="*/ 81 h 115"/>
                <a:gd name="T24" fmla="*/ 45 w 54"/>
                <a:gd name="T25" fmla="*/ 96 h 115"/>
                <a:gd name="T26" fmla="*/ 49 w 54"/>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115">
                  <a:moveTo>
                    <a:pt x="49" y="115"/>
                  </a:moveTo>
                  <a:cubicBezTo>
                    <a:pt x="34" y="105"/>
                    <a:pt x="19" y="96"/>
                    <a:pt x="5" y="85"/>
                  </a:cubicBezTo>
                  <a:cubicBezTo>
                    <a:pt x="2" y="84"/>
                    <a:pt x="1" y="79"/>
                    <a:pt x="1" y="75"/>
                  </a:cubicBezTo>
                  <a:cubicBezTo>
                    <a:pt x="0" y="51"/>
                    <a:pt x="0" y="27"/>
                    <a:pt x="0" y="0"/>
                  </a:cubicBezTo>
                  <a:cubicBezTo>
                    <a:pt x="19" y="9"/>
                    <a:pt x="33" y="19"/>
                    <a:pt x="47" y="30"/>
                  </a:cubicBezTo>
                  <a:cubicBezTo>
                    <a:pt x="49" y="31"/>
                    <a:pt x="49" y="37"/>
                    <a:pt x="50" y="44"/>
                  </a:cubicBezTo>
                  <a:cubicBezTo>
                    <a:pt x="37" y="37"/>
                    <a:pt x="27" y="31"/>
                    <a:pt x="16" y="25"/>
                  </a:cubicBezTo>
                  <a:cubicBezTo>
                    <a:pt x="12" y="33"/>
                    <a:pt x="12" y="39"/>
                    <a:pt x="20" y="44"/>
                  </a:cubicBezTo>
                  <a:cubicBezTo>
                    <a:pt x="27" y="49"/>
                    <a:pt x="34" y="54"/>
                    <a:pt x="42" y="58"/>
                  </a:cubicBezTo>
                  <a:cubicBezTo>
                    <a:pt x="47" y="62"/>
                    <a:pt x="51" y="66"/>
                    <a:pt x="45" y="74"/>
                  </a:cubicBezTo>
                  <a:cubicBezTo>
                    <a:pt x="36" y="69"/>
                    <a:pt x="27" y="64"/>
                    <a:pt x="18" y="59"/>
                  </a:cubicBezTo>
                  <a:cubicBezTo>
                    <a:pt x="12" y="72"/>
                    <a:pt x="12" y="74"/>
                    <a:pt x="21" y="81"/>
                  </a:cubicBezTo>
                  <a:cubicBezTo>
                    <a:pt x="29" y="87"/>
                    <a:pt x="37" y="91"/>
                    <a:pt x="45" y="96"/>
                  </a:cubicBezTo>
                  <a:cubicBezTo>
                    <a:pt x="51" y="100"/>
                    <a:pt x="54" y="105"/>
                    <a:pt x="49"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64">
              <a:extLst>
                <a:ext uri="{FF2B5EF4-FFF2-40B4-BE49-F238E27FC236}">
                  <a16:creationId xmlns:a16="http://schemas.microsoft.com/office/drawing/2014/main" id="{D53B70A9-CE5F-4D36-B39F-23E1D6653742}"/>
                </a:ext>
              </a:extLst>
            </p:cNvPr>
            <p:cNvSpPr>
              <a:spLocks/>
            </p:cNvSpPr>
            <p:nvPr userDrawn="1"/>
          </p:nvSpPr>
          <p:spPr bwMode="auto">
            <a:xfrm>
              <a:off x="3431846" y="2934283"/>
              <a:ext cx="26552" cy="58188"/>
            </a:xfrm>
            <a:custGeom>
              <a:avLst/>
              <a:gdLst>
                <a:gd name="T0" fmla="*/ 43 w 47"/>
                <a:gd name="T1" fmla="*/ 48 h 103"/>
                <a:gd name="T2" fmla="*/ 14 w 47"/>
                <a:gd name="T3" fmla="*/ 19 h 103"/>
                <a:gd name="T4" fmla="*/ 17 w 47"/>
                <a:gd name="T5" fmla="*/ 33 h 103"/>
                <a:gd name="T6" fmla="*/ 33 w 47"/>
                <a:gd name="T7" fmla="*/ 51 h 103"/>
                <a:gd name="T8" fmla="*/ 47 w 47"/>
                <a:gd name="T9" fmla="*/ 85 h 103"/>
                <a:gd name="T10" fmla="*/ 27 w 47"/>
                <a:gd name="T11" fmla="*/ 97 h 103"/>
                <a:gd name="T12" fmla="*/ 1 w 47"/>
                <a:gd name="T13" fmla="*/ 48 h 103"/>
                <a:gd name="T14" fmla="*/ 32 w 47"/>
                <a:gd name="T15" fmla="*/ 83 h 103"/>
                <a:gd name="T16" fmla="*/ 29 w 47"/>
                <a:gd name="T17" fmla="*/ 65 h 103"/>
                <a:gd name="T18" fmla="*/ 12 w 47"/>
                <a:gd name="T19" fmla="*/ 46 h 103"/>
                <a:gd name="T20" fmla="*/ 1 w 47"/>
                <a:gd name="T21" fmla="*/ 15 h 103"/>
                <a:gd name="T22" fmla="*/ 19 w 47"/>
                <a:gd name="T23" fmla="*/ 4 h 103"/>
                <a:gd name="T24" fmla="*/ 43 w 47"/>
                <a:gd name="T25" fmla="*/ 4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103">
                  <a:moveTo>
                    <a:pt x="43" y="48"/>
                  </a:moveTo>
                  <a:cubicBezTo>
                    <a:pt x="28" y="44"/>
                    <a:pt x="34" y="20"/>
                    <a:pt x="14" y="19"/>
                  </a:cubicBezTo>
                  <a:cubicBezTo>
                    <a:pt x="15" y="24"/>
                    <a:pt x="15" y="29"/>
                    <a:pt x="17" y="33"/>
                  </a:cubicBezTo>
                  <a:cubicBezTo>
                    <a:pt x="22" y="39"/>
                    <a:pt x="27" y="45"/>
                    <a:pt x="33" y="51"/>
                  </a:cubicBezTo>
                  <a:cubicBezTo>
                    <a:pt x="42" y="60"/>
                    <a:pt x="47" y="71"/>
                    <a:pt x="47" y="85"/>
                  </a:cubicBezTo>
                  <a:cubicBezTo>
                    <a:pt x="46" y="99"/>
                    <a:pt x="40" y="103"/>
                    <a:pt x="27" y="97"/>
                  </a:cubicBezTo>
                  <a:cubicBezTo>
                    <a:pt x="11" y="90"/>
                    <a:pt x="0" y="71"/>
                    <a:pt x="1" y="48"/>
                  </a:cubicBezTo>
                  <a:cubicBezTo>
                    <a:pt x="16" y="57"/>
                    <a:pt x="11" y="82"/>
                    <a:pt x="32" y="83"/>
                  </a:cubicBezTo>
                  <a:cubicBezTo>
                    <a:pt x="37" y="76"/>
                    <a:pt x="34" y="71"/>
                    <a:pt x="29" y="65"/>
                  </a:cubicBezTo>
                  <a:cubicBezTo>
                    <a:pt x="24" y="59"/>
                    <a:pt x="18" y="52"/>
                    <a:pt x="12" y="46"/>
                  </a:cubicBezTo>
                  <a:cubicBezTo>
                    <a:pt x="4" y="37"/>
                    <a:pt x="0" y="27"/>
                    <a:pt x="1" y="15"/>
                  </a:cubicBezTo>
                  <a:cubicBezTo>
                    <a:pt x="3" y="3"/>
                    <a:pt x="8" y="0"/>
                    <a:pt x="19" y="4"/>
                  </a:cubicBezTo>
                  <a:cubicBezTo>
                    <a:pt x="34" y="10"/>
                    <a:pt x="44" y="28"/>
                    <a:pt x="4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65">
              <a:extLst>
                <a:ext uri="{FF2B5EF4-FFF2-40B4-BE49-F238E27FC236}">
                  <a16:creationId xmlns:a16="http://schemas.microsoft.com/office/drawing/2014/main" id="{E5B5D9C7-1AE5-4FCD-A1D9-B5EAEBFBE0C4}"/>
                </a:ext>
              </a:extLst>
            </p:cNvPr>
            <p:cNvSpPr>
              <a:spLocks/>
            </p:cNvSpPr>
            <p:nvPr userDrawn="1"/>
          </p:nvSpPr>
          <p:spPr bwMode="auto">
            <a:xfrm>
              <a:off x="3460658" y="2961400"/>
              <a:ext cx="34461" cy="58188"/>
            </a:xfrm>
            <a:custGeom>
              <a:avLst/>
              <a:gdLst>
                <a:gd name="T0" fmla="*/ 54 w 61"/>
                <a:gd name="T1" fmla="*/ 53 h 102"/>
                <a:gd name="T2" fmla="*/ 44 w 61"/>
                <a:gd name="T3" fmla="*/ 42 h 102"/>
                <a:gd name="T4" fmla="*/ 39 w 61"/>
                <a:gd name="T5" fmla="*/ 29 h 102"/>
                <a:gd name="T6" fmla="*/ 22 w 61"/>
                <a:gd name="T7" fmla="*/ 22 h 102"/>
                <a:gd name="T8" fmla="*/ 15 w 61"/>
                <a:gd name="T9" fmla="*/ 36 h 102"/>
                <a:gd name="T10" fmla="*/ 39 w 61"/>
                <a:gd name="T11" fmla="*/ 84 h 102"/>
                <a:gd name="T12" fmla="*/ 49 w 61"/>
                <a:gd name="T13" fmla="*/ 71 h 102"/>
                <a:gd name="T14" fmla="*/ 56 w 61"/>
                <a:gd name="T15" fmla="*/ 76 h 102"/>
                <a:gd name="T16" fmla="*/ 52 w 61"/>
                <a:gd name="T17" fmla="*/ 96 h 102"/>
                <a:gd name="T18" fmla="*/ 36 w 61"/>
                <a:gd name="T19" fmla="*/ 98 h 102"/>
                <a:gd name="T20" fmla="*/ 14 w 61"/>
                <a:gd name="T21" fmla="*/ 78 h 102"/>
                <a:gd name="T22" fmla="*/ 3 w 61"/>
                <a:gd name="T23" fmla="*/ 21 h 102"/>
                <a:gd name="T24" fmla="*/ 31 w 61"/>
                <a:gd name="T25" fmla="*/ 8 h 102"/>
                <a:gd name="T26" fmla="*/ 59 w 61"/>
                <a:gd name="T27" fmla="*/ 49 h 102"/>
                <a:gd name="T28" fmla="*/ 54 w 61"/>
                <a:gd name="T29" fmla="*/ 5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2">
                  <a:moveTo>
                    <a:pt x="54" y="53"/>
                  </a:moveTo>
                  <a:cubicBezTo>
                    <a:pt x="51" y="49"/>
                    <a:pt x="47" y="46"/>
                    <a:pt x="44" y="42"/>
                  </a:cubicBezTo>
                  <a:cubicBezTo>
                    <a:pt x="42" y="38"/>
                    <a:pt x="42" y="32"/>
                    <a:pt x="39" y="29"/>
                  </a:cubicBezTo>
                  <a:cubicBezTo>
                    <a:pt x="34" y="26"/>
                    <a:pt x="28" y="22"/>
                    <a:pt x="22" y="22"/>
                  </a:cubicBezTo>
                  <a:cubicBezTo>
                    <a:pt x="19" y="22"/>
                    <a:pt x="15" y="31"/>
                    <a:pt x="15" y="36"/>
                  </a:cubicBezTo>
                  <a:cubicBezTo>
                    <a:pt x="12" y="58"/>
                    <a:pt x="21" y="75"/>
                    <a:pt x="39" y="84"/>
                  </a:cubicBezTo>
                  <a:cubicBezTo>
                    <a:pt x="42" y="80"/>
                    <a:pt x="46" y="76"/>
                    <a:pt x="49" y="71"/>
                  </a:cubicBezTo>
                  <a:cubicBezTo>
                    <a:pt x="52" y="73"/>
                    <a:pt x="54" y="74"/>
                    <a:pt x="56" y="76"/>
                  </a:cubicBezTo>
                  <a:cubicBezTo>
                    <a:pt x="61" y="84"/>
                    <a:pt x="57" y="90"/>
                    <a:pt x="52" y="96"/>
                  </a:cubicBezTo>
                  <a:cubicBezTo>
                    <a:pt x="48" y="101"/>
                    <a:pt x="41" y="102"/>
                    <a:pt x="36" y="98"/>
                  </a:cubicBezTo>
                  <a:cubicBezTo>
                    <a:pt x="28" y="92"/>
                    <a:pt x="20" y="86"/>
                    <a:pt x="14" y="78"/>
                  </a:cubicBezTo>
                  <a:cubicBezTo>
                    <a:pt x="2" y="61"/>
                    <a:pt x="0" y="41"/>
                    <a:pt x="3" y="21"/>
                  </a:cubicBezTo>
                  <a:cubicBezTo>
                    <a:pt x="6" y="5"/>
                    <a:pt x="18" y="0"/>
                    <a:pt x="31" y="8"/>
                  </a:cubicBezTo>
                  <a:cubicBezTo>
                    <a:pt x="48" y="17"/>
                    <a:pt x="54" y="32"/>
                    <a:pt x="59" y="49"/>
                  </a:cubicBezTo>
                  <a:cubicBezTo>
                    <a:pt x="57" y="50"/>
                    <a:pt x="56" y="51"/>
                    <a:pt x="5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66">
              <a:extLst>
                <a:ext uri="{FF2B5EF4-FFF2-40B4-BE49-F238E27FC236}">
                  <a16:creationId xmlns:a16="http://schemas.microsoft.com/office/drawing/2014/main" id="{6BF42DF8-2645-46AF-A337-2000B9235D13}"/>
                </a:ext>
              </a:extLst>
            </p:cNvPr>
            <p:cNvSpPr>
              <a:spLocks/>
            </p:cNvSpPr>
            <p:nvPr userDrawn="1"/>
          </p:nvSpPr>
          <p:spPr bwMode="auto">
            <a:xfrm>
              <a:off x="3587201" y="3037100"/>
              <a:ext cx="37285" cy="54798"/>
            </a:xfrm>
            <a:custGeom>
              <a:avLst/>
              <a:gdLst>
                <a:gd name="T0" fmla="*/ 41 w 66"/>
                <a:gd name="T1" fmla="*/ 35 h 97"/>
                <a:gd name="T2" fmla="*/ 41 w 66"/>
                <a:gd name="T3" fmla="*/ 97 h 97"/>
                <a:gd name="T4" fmla="*/ 25 w 66"/>
                <a:gd name="T5" fmla="*/ 81 h 97"/>
                <a:gd name="T6" fmla="*/ 25 w 66"/>
                <a:gd name="T7" fmla="*/ 26 h 97"/>
                <a:gd name="T8" fmla="*/ 7 w 66"/>
                <a:gd name="T9" fmla="*/ 0 h 97"/>
                <a:gd name="T10" fmla="*/ 60 w 66"/>
                <a:gd name="T11" fmla="*/ 25 h 97"/>
                <a:gd name="T12" fmla="*/ 66 w 66"/>
                <a:gd name="T13" fmla="*/ 40 h 97"/>
                <a:gd name="T14" fmla="*/ 41 w 66"/>
                <a:gd name="T15" fmla="*/ 3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7">
                  <a:moveTo>
                    <a:pt x="41" y="35"/>
                  </a:moveTo>
                  <a:cubicBezTo>
                    <a:pt x="41" y="56"/>
                    <a:pt x="41" y="77"/>
                    <a:pt x="41" y="97"/>
                  </a:cubicBezTo>
                  <a:cubicBezTo>
                    <a:pt x="28" y="97"/>
                    <a:pt x="24" y="91"/>
                    <a:pt x="25" y="81"/>
                  </a:cubicBezTo>
                  <a:cubicBezTo>
                    <a:pt x="25" y="62"/>
                    <a:pt x="25" y="43"/>
                    <a:pt x="25" y="26"/>
                  </a:cubicBezTo>
                  <a:cubicBezTo>
                    <a:pt x="18" y="16"/>
                    <a:pt x="0" y="19"/>
                    <a:pt x="7" y="0"/>
                  </a:cubicBezTo>
                  <a:cubicBezTo>
                    <a:pt x="25" y="8"/>
                    <a:pt x="43" y="16"/>
                    <a:pt x="60" y="25"/>
                  </a:cubicBezTo>
                  <a:cubicBezTo>
                    <a:pt x="63" y="27"/>
                    <a:pt x="64" y="33"/>
                    <a:pt x="66" y="40"/>
                  </a:cubicBezTo>
                  <a:cubicBezTo>
                    <a:pt x="56" y="38"/>
                    <a:pt x="49" y="36"/>
                    <a:pt x="4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67">
              <a:extLst>
                <a:ext uri="{FF2B5EF4-FFF2-40B4-BE49-F238E27FC236}">
                  <a16:creationId xmlns:a16="http://schemas.microsoft.com/office/drawing/2014/main" id="{824729E0-BC5A-4607-919C-AF04730D0181}"/>
                </a:ext>
              </a:extLst>
            </p:cNvPr>
            <p:cNvSpPr>
              <a:spLocks/>
            </p:cNvSpPr>
            <p:nvPr userDrawn="1"/>
          </p:nvSpPr>
          <p:spPr bwMode="auto">
            <a:xfrm>
              <a:off x="3499073" y="2984562"/>
              <a:ext cx="9039" cy="48584"/>
            </a:xfrm>
            <a:custGeom>
              <a:avLst/>
              <a:gdLst>
                <a:gd name="T0" fmla="*/ 16 w 16"/>
                <a:gd name="T1" fmla="*/ 85 h 85"/>
                <a:gd name="T2" fmla="*/ 0 w 16"/>
                <a:gd name="T3" fmla="*/ 70 h 85"/>
                <a:gd name="T4" fmla="*/ 0 w 16"/>
                <a:gd name="T5" fmla="*/ 0 h 85"/>
                <a:gd name="T6" fmla="*/ 16 w 16"/>
                <a:gd name="T7" fmla="*/ 13 h 85"/>
                <a:gd name="T8" fmla="*/ 16 w 16"/>
                <a:gd name="T9" fmla="*/ 85 h 85"/>
              </a:gdLst>
              <a:ahLst/>
              <a:cxnLst>
                <a:cxn ang="0">
                  <a:pos x="T0" y="T1"/>
                </a:cxn>
                <a:cxn ang="0">
                  <a:pos x="T2" y="T3"/>
                </a:cxn>
                <a:cxn ang="0">
                  <a:pos x="T4" y="T5"/>
                </a:cxn>
                <a:cxn ang="0">
                  <a:pos x="T6" y="T7"/>
                </a:cxn>
                <a:cxn ang="0">
                  <a:pos x="T8" y="T9"/>
                </a:cxn>
              </a:cxnLst>
              <a:rect l="0" t="0" r="r" b="b"/>
              <a:pathLst>
                <a:path w="16" h="85">
                  <a:moveTo>
                    <a:pt x="16" y="85"/>
                  </a:moveTo>
                  <a:cubicBezTo>
                    <a:pt x="5" y="84"/>
                    <a:pt x="0" y="80"/>
                    <a:pt x="0" y="70"/>
                  </a:cubicBezTo>
                  <a:cubicBezTo>
                    <a:pt x="0" y="47"/>
                    <a:pt x="0" y="24"/>
                    <a:pt x="0" y="0"/>
                  </a:cubicBezTo>
                  <a:cubicBezTo>
                    <a:pt x="10" y="0"/>
                    <a:pt x="16" y="4"/>
                    <a:pt x="16" y="13"/>
                  </a:cubicBezTo>
                  <a:cubicBezTo>
                    <a:pt x="16" y="37"/>
                    <a:pt x="16" y="61"/>
                    <a:pt x="16"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68">
              <a:extLst>
                <a:ext uri="{FF2B5EF4-FFF2-40B4-BE49-F238E27FC236}">
                  <a16:creationId xmlns:a16="http://schemas.microsoft.com/office/drawing/2014/main" id="{C0E33967-F5F8-47FC-B5AC-77B4522D3EB0}"/>
                </a:ext>
              </a:extLst>
            </p:cNvPr>
            <p:cNvSpPr>
              <a:spLocks/>
            </p:cNvSpPr>
            <p:nvPr userDrawn="1"/>
          </p:nvSpPr>
          <p:spPr bwMode="auto">
            <a:xfrm>
              <a:off x="3629570" y="3055742"/>
              <a:ext cx="9604" cy="48584"/>
            </a:xfrm>
            <a:custGeom>
              <a:avLst/>
              <a:gdLst>
                <a:gd name="T0" fmla="*/ 0 w 17"/>
                <a:gd name="T1" fmla="*/ 0 h 86"/>
                <a:gd name="T2" fmla="*/ 16 w 17"/>
                <a:gd name="T3" fmla="*/ 14 h 86"/>
                <a:gd name="T4" fmla="*/ 16 w 17"/>
                <a:gd name="T5" fmla="*/ 85 h 86"/>
                <a:gd name="T6" fmla="*/ 0 w 17"/>
                <a:gd name="T7" fmla="*/ 73 h 86"/>
                <a:gd name="T8" fmla="*/ 0 w 17"/>
                <a:gd name="T9" fmla="*/ 0 h 86"/>
              </a:gdLst>
              <a:ahLst/>
              <a:cxnLst>
                <a:cxn ang="0">
                  <a:pos x="T0" y="T1"/>
                </a:cxn>
                <a:cxn ang="0">
                  <a:pos x="T2" y="T3"/>
                </a:cxn>
                <a:cxn ang="0">
                  <a:pos x="T4" y="T5"/>
                </a:cxn>
                <a:cxn ang="0">
                  <a:pos x="T6" y="T7"/>
                </a:cxn>
                <a:cxn ang="0">
                  <a:pos x="T8" y="T9"/>
                </a:cxn>
              </a:cxnLst>
              <a:rect l="0" t="0" r="r" b="b"/>
              <a:pathLst>
                <a:path w="17" h="86">
                  <a:moveTo>
                    <a:pt x="0" y="0"/>
                  </a:moveTo>
                  <a:cubicBezTo>
                    <a:pt x="12" y="1"/>
                    <a:pt x="17" y="5"/>
                    <a:pt x="16" y="14"/>
                  </a:cubicBezTo>
                  <a:cubicBezTo>
                    <a:pt x="16" y="38"/>
                    <a:pt x="16" y="61"/>
                    <a:pt x="16" y="85"/>
                  </a:cubicBezTo>
                  <a:cubicBezTo>
                    <a:pt x="6" y="86"/>
                    <a:pt x="0" y="84"/>
                    <a:pt x="0" y="73"/>
                  </a:cubicBezTo>
                  <a:cubicBezTo>
                    <a:pt x="0" y="49"/>
                    <a:pt x="0" y="2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69">
              <a:extLst>
                <a:ext uri="{FF2B5EF4-FFF2-40B4-BE49-F238E27FC236}">
                  <a16:creationId xmlns:a16="http://schemas.microsoft.com/office/drawing/2014/main" id="{8EFE10BA-586C-4DDE-B1CC-49046214EB31}"/>
                </a:ext>
              </a:extLst>
            </p:cNvPr>
            <p:cNvSpPr>
              <a:spLocks noEditPoints="1"/>
            </p:cNvSpPr>
            <p:nvPr userDrawn="1"/>
          </p:nvSpPr>
          <p:spPr bwMode="auto">
            <a:xfrm>
              <a:off x="4035752" y="3016763"/>
              <a:ext cx="38415" cy="62142"/>
            </a:xfrm>
            <a:custGeom>
              <a:avLst/>
              <a:gdLst>
                <a:gd name="T0" fmla="*/ 0 w 68"/>
                <a:gd name="T1" fmla="*/ 110 h 110"/>
                <a:gd name="T2" fmla="*/ 0 w 68"/>
                <a:gd name="T3" fmla="*/ 36 h 110"/>
                <a:gd name="T4" fmla="*/ 6 w 68"/>
                <a:gd name="T5" fmla="*/ 24 h 110"/>
                <a:gd name="T6" fmla="*/ 41 w 68"/>
                <a:gd name="T7" fmla="*/ 6 h 110"/>
                <a:gd name="T8" fmla="*/ 59 w 68"/>
                <a:gd name="T9" fmla="*/ 19 h 110"/>
                <a:gd name="T10" fmla="*/ 62 w 68"/>
                <a:gd name="T11" fmla="*/ 48 h 110"/>
                <a:gd name="T12" fmla="*/ 53 w 68"/>
                <a:gd name="T13" fmla="*/ 79 h 110"/>
                <a:gd name="T14" fmla="*/ 0 w 68"/>
                <a:gd name="T15" fmla="*/ 110 h 110"/>
                <a:gd name="T16" fmla="*/ 18 w 68"/>
                <a:gd name="T17" fmla="*/ 86 h 110"/>
                <a:gd name="T18" fmla="*/ 45 w 68"/>
                <a:gd name="T19" fmla="*/ 54 h 110"/>
                <a:gd name="T20" fmla="*/ 18 w 68"/>
                <a:gd name="T21" fmla="*/ 86 h 110"/>
                <a:gd name="T22" fmla="*/ 18 w 68"/>
                <a:gd name="T23" fmla="*/ 51 h 110"/>
                <a:gd name="T24" fmla="*/ 45 w 68"/>
                <a:gd name="T25" fmla="*/ 23 h 110"/>
                <a:gd name="T26" fmla="*/ 18 w 68"/>
                <a:gd name="T27"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10">
                  <a:moveTo>
                    <a:pt x="0" y="110"/>
                  </a:moveTo>
                  <a:cubicBezTo>
                    <a:pt x="0" y="83"/>
                    <a:pt x="0" y="60"/>
                    <a:pt x="0" y="36"/>
                  </a:cubicBezTo>
                  <a:cubicBezTo>
                    <a:pt x="0" y="32"/>
                    <a:pt x="3" y="26"/>
                    <a:pt x="6" y="24"/>
                  </a:cubicBezTo>
                  <a:cubicBezTo>
                    <a:pt x="17" y="18"/>
                    <a:pt x="29" y="11"/>
                    <a:pt x="41" y="6"/>
                  </a:cubicBezTo>
                  <a:cubicBezTo>
                    <a:pt x="54" y="0"/>
                    <a:pt x="61" y="5"/>
                    <a:pt x="59" y="19"/>
                  </a:cubicBezTo>
                  <a:cubicBezTo>
                    <a:pt x="58" y="29"/>
                    <a:pt x="57" y="38"/>
                    <a:pt x="62" y="48"/>
                  </a:cubicBezTo>
                  <a:cubicBezTo>
                    <a:pt x="68" y="58"/>
                    <a:pt x="62" y="70"/>
                    <a:pt x="53" y="79"/>
                  </a:cubicBezTo>
                  <a:cubicBezTo>
                    <a:pt x="39" y="93"/>
                    <a:pt x="22" y="102"/>
                    <a:pt x="0" y="110"/>
                  </a:cubicBezTo>
                  <a:close/>
                  <a:moveTo>
                    <a:pt x="18" y="86"/>
                  </a:moveTo>
                  <a:cubicBezTo>
                    <a:pt x="47" y="74"/>
                    <a:pt x="48" y="73"/>
                    <a:pt x="45" y="54"/>
                  </a:cubicBezTo>
                  <a:cubicBezTo>
                    <a:pt x="18" y="61"/>
                    <a:pt x="14" y="65"/>
                    <a:pt x="18" y="86"/>
                  </a:cubicBezTo>
                  <a:close/>
                  <a:moveTo>
                    <a:pt x="18" y="51"/>
                  </a:moveTo>
                  <a:cubicBezTo>
                    <a:pt x="30" y="45"/>
                    <a:pt x="45" y="41"/>
                    <a:pt x="45" y="23"/>
                  </a:cubicBezTo>
                  <a:cubicBezTo>
                    <a:pt x="22" y="25"/>
                    <a:pt x="15" y="32"/>
                    <a:pt x="18"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70">
              <a:extLst>
                <a:ext uri="{FF2B5EF4-FFF2-40B4-BE49-F238E27FC236}">
                  <a16:creationId xmlns:a16="http://schemas.microsoft.com/office/drawing/2014/main" id="{EB0B108C-7880-416B-87F9-D93DE507E84B}"/>
                </a:ext>
              </a:extLst>
            </p:cNvPr>
            <p:cNvSpPr>
              <a:spLocks noEditPoints="1"/>
            </p:cNvSpPr>
            <p:nvPr userDrawn="1"/>
          </p:nvSpPr>
          <p:spPr bwMode="auto">
            <a:xfrm>
              <a:off x="4114841" y="2965354"/>
              <a:ext cx="35025" cy="63272"/>
            </a:xfrm>
            <a:custGeom>
              <a:avLst/>
              <a:gdLst>
                <a:gd name="T0" fmla="*/ 56 w 61"/>
                <a:gd name="T1" fmla="*/ 0 h 111"/>
                <a:gd name="T2" fmla="*/ 58 w 61"/>
                <a:gd name="T3" fmla="*/ 9 h 111"/>
                <a:gd name="T4" fmla="*/ 54 w 61"/>
                <a:gd name="T5" fmla="*/ 37 h 111"/>
                <a:gd name="T6" fmla="*/ 59 w 61"/>
                <a:gd name="T7" fmla="*/ 64 h 111"/>
                <a:gd name="T8" fmla="*/ 46 w 61"/>
                <a:gd name="T9" fmla="*/ 80 h 111"/>
                <a:gd name="T10" fmla="*/ 42 w 61"/>
                <a:gd name="T11" fmla="*/ 57 h 111"/>
                <a:gd name="T12" fmla="*/ 16 w 61"/>
                <a:gd name="T13" fmla="*/ 87 h 111"/>
                <a:gd name="T14" fmla="*/ 0 w 61"/>
                <a:gd name="T15" fmla="*/ 111 h 111"/>
                <a:gd name="T16" fmla="*/ 0 w 61"/>
                <a:gd name="T17" fmla="*/ 40 h 111"/>
                <a:gd name="T18" fmla="*/ 0 w 61"/>
                <a:gd name="T19" fmla="*/ 36 h 111"/>
                <a:gd name="T20" fmla="*/ 36 w 61"/>
                <a:gd name="T21" fmla="*/ 7 h 111"/>
                <a:gd name="T22" fmla="*/ 56 w 61"/>
                <a:gd name="T23" fmla="*/ 0 h 111"/>
                <a:gd name="T24" fmla="*/ 16 w 61"/>
                <a:gd name="T25" fmla="*/ 59 h 111"/>
                <a:gd name="T26" fmla="*/ 42 w 61"/>
                <a:gd name="T27" fmla="*/ 20 h 111"/>
                <a:gd name="T28" fmla="*/ 16 w 61"/>
                <a:gd name="T29"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11">
                  <a:moveTo>
                    <a:pt x="56" y="0"/>
                  </a:moveTo>
                  <a:cubicBezTo>
                    <a:pt x="57" y="6"/>
                    <a:pt x="58" y="7"/>
                    <a:pt x="58" y="9"/>
                  </a:cubicBezTo>
                  <a:cubicBezTo>
                    <a:pt x="57" y="18"/>
                    <a:pt x="54" y="28"/>
                    <a:pt x="54" y="37"/>
                  </a:cubicBezTo>
                  <a:cubicBezTo>
                    <a:pt x="54" y="46"/>
                    <a:pt x="58" y="55"/>
                    <a:pt x="59" y="64"/>
                  </a:cubicBezTo>
                  <a:cubicBezTo>
                    <a:pt x="61" y="74"/>
                    <a:pt x="53" y="74"/>
                    <a:pt x="46" y="80"/>
                  </a:cubicBezTo>
                  <a:cubicBezTo>
                    <a:pt x="45" y="71"/>
                    <a:pt x="43" y="64"/>
                    <a:pt x="42" y="57"/>
                  </a:cubicBezTo>
                  <a:cubicBezTo>
                    <a:pt x="22" y="62"/>
                    <a:pt x="16" y="68"/>
                    <a:pt x="16" y="87"/>
                  </a:cubicBezTo>
                  <a:cubicBezTo>
                    <a:pt x="15" y="97"/>
                    <a:pt x="18" y="109"/>
                    <a:pt x="0" y="111"/>
                  </a:cubicBezTo>
                  <a:cubicBezTo>
                    <a:pt x="0" y="87"/>
                    <a:pt x="0" y="63"/>
                    <a:pt x="0" y="40"/>
                  </a:cubicBezTo>
                  <a:cubicBezTo>
                    <a:pt x="0" y="38"/>
                    <a:pt x="0" y="36"/>
                    <a:pt x="0" y="36"/>
                  </a:cubicBezTo>
                  <a:cubicBezTo>
                    <a:pt x="12" y="26"/>
                    <a:pt x="23" y="16"/>
                    <a:pt x="36" y="7"/>
                  </a:cubicBezTo>
                  <a:cubicBezTo>
                    <a:pt x="41" y="3"/>
                    <a:pt x="48" y="3"/>
                    <a:pt x="56" y="0"/>
                  </a:cubicBezTo>
                  <a:close/>
                  <a:moveTo>
                    <a:pt x="16" y="59"/>
                  </a:moveTo>
                  <a:cubicBezTo>
                    <a:pt x="29" y="47"/>
                    <a:pt x="46" y="42"/>
                    <a:pt x="42" y="20"/>
                  </a:cubicBezTo>
                  <a:cubicBezTo>
                    <a:pt x="28" y="29"/>
                    <a:pt x="10" y="33"/>
                    <a:pt x="1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71">
              <a:extLst>
                <a:ext uri="{FF2B5EF4-FFF2-40B4-BE49-F238E27FC236}">
                  <a16:creationId xmlns:a16="http://schemas.microsoft.com/office/drawing/2014/main" id="{AB8FDD04-0FBC-4E24-A8B7-9CCF74D53CC5}"/>
                </a:ext>
              </a:extLst>
            </p:cNvPr>
            <p:cNvSpPr>
              <a:spLocks noEditPoints="1"/>
            </p:cNvSpPr>
            <p:nvPr userDrawn="1"/>
          </p:nvSpPr>
          <p:spPr bwMode="auto">
            <a:xfrm>
              <a:off x="3988298" y="3045009"/>
              <a:ext cx="43499" cy="57058"/>
            </a:xfrm>
            <a:custGeom>
              <a:avLst/>
              <a:gdLst>
                <a:gd name="T0" fmla="*/ 77 w 77"/>
                <a:gd name="T1" fmla="*/ 67 h 101"/>
                <a:gd name="T2" fmla="*/ 62 w 77"/>
                <a:gd name="T3" fmla="*/ 74 h 101"/>
                <a:gd name="T4" fmla="*/ 52 w 77"/>
                <a:gd name="T5" fmla="*/ 58 h 101"/>
                <a:gd name="T6" fmla="*/ 33 w 77"/>
                <a:gd name="T7" fmla="*/ 66 h 101"/>
                <a:gd name="T8" fmla="*/ 19 w 77"/>
                <a:gd name="T9" fmla="*/ 83 h 101"/>
                <a:gd name="T10" fmla="*/ 0 w 77"/>
                <a:gd name="T11" fmla="*/ 101 h 101"/>
                <a:gd name="T12" fmla="*/ 2 w 77"/>
                <a:gd name="T13" fmla="*/ 88 h 101"/>
                <a:gd name="T14" fmla="*/ 22 w 77"/>
                <a:gd name="T15" fmla="*/ 17 h 101"/>
                <a:gd name="T16" fmla="*/ 41 w 77"/>
                <a:gd name="T17" fmla="*/ 0 h 101"/>
                <a:gd name="T18" fmla="*/ 77 w 77"/>
                <a:gd name="T19" fmla="*/ 67 h 101"/>
                <a:gd name="T20" fmla="*/ 36 w 77"/>
                <a:gd name="T21" fmla="*/ 23 h 101"/>
                <a:gd name="T22" fmla="*/ 31 w 77"/>
                <a:gd name="T23" fmla="*/ 39 h 101"/>
                <a:gd name="T24" fmla="*/ 27 w 77"/>
                <a:gd name="T25" fmla="*/ 54 h 101"/>
                <a:gd name="T26" fmla="*/ 47 w 77"/>
                <a:gd name="T27" fmla="*/ 45 h 101"/>
                <a:gd name="T28" fmla="*/ 36 w 77"/>
                <a:gd name="T2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101">
                  <a:moveTo>
                    <a:pt x="77" y="67"/>
                  </a:moveTo>
                  <a:cubicBezTo>
                    <a:pt x="71" y="70"/>
                    <a:pt x="67" y="72"/>
                    <a:pt x="62" y="74"/>
                  </a:cubicBezTo>
                  <a:cubicBezTo>
                    <a:pt x="58" y="69"/>
                    <a:pt x="55" y="64"/>
                    <a:pt x="52" y="58"/>
                  </a:cubicBezTo>
                  <a:cubicBezTo>
                    <a:pt x="45" y="61"/>
                    <a:pt x="39" y="63"/>
                    <a:pt x="33" y="66"/>
                  </a:cubicBezTo>
                  <a:cubicBezTo>
                    <a:pt x="25" y="69"/>
                    <a:pt x="20" y="73"/>
                    <a:pt x="19" y="83"/>
                  </a:cubicBezTo>
                  <a:cubicBezTo>
                    <a:pt x="17" y="93"/>
                    <a:pt x="12" y="100"/>
                    <a:pt x="0" y="101"/>
                  </a:cubicBezTo>
                  <a:cubicBezTo>
                    <a:pt x="0" y="97"/>
                    <a:pt x="1" y="92"/>
                    <a:pt x="2" y="88"/>
                  </a:cubicBezTo>
                  <a:cubicBezTo>
                    <a:pt x="9" y="65"/>
                    <a:pt x="16" y="41"/>
                    <a:pt x="22" y="17"/>
                  </a:cubicBezTo>
                  <a:cubicBezTo>
                    <a:pt x="24" y="8"/>
                    <a:pt x="28" y="2"/>
                    <a:pt x="41" y="0"/>
                  </a:cubicBezTo>
                  <a:cubicBezTo>
                    <a:pt x="52" y="21"/>
                    <a:pt x="64" y="43"/>
                    <a:pt x="77" y="67"/>
                  </a:cubicBezTo>
                  <a:close/>
                  <a:moveTo>
                    <a:pt x="36" y="23"/>
                  </a:moveTo>
                  <a:cubicBezTo>
                    <a:pt x="33" y="31"/>
                    <a:pt x="32" y="35"/>
                    <a:pt x="31" y="39"/>
                  </a:cubicBezTo>
                  <a:cubicBezTo>
                    <a:pt x="30" y="43"/>
                    <a:pt x="29" y="47"/>
                    <a:pt x="27" y="54"/>
                  </a:cubicBezTo>
                  <a:cubicBezTo>
                    <a:pt x="35" y="50"/>
                    <a:pt x="41" y="48"/>
                    <a:pt x="47" y="45"/>
                  </a:cubicBezTo>
                  <a:cubicBezTo>
                    <a:pt x="43" y="38"/>
                    <a:pt x="40" y="32"/>
                    <a:pt x="3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72">
              <a:extLst>
                <a:ext uri="{FF2B5EF4-FFF2-40B4-BE49-F238E27FC236}">
                  <a16:creationId xmlns:a16="http://schemas.microsoft.com/office/drawing/2014/main" id="{140BAC1F-3D0C-4F5E-8906-9A1ABFC264A6}"/>
                </a:ext>
              </a:extLst>
            </p:cNvPr>
            <p:cNvSpPr>
              <a:spLocks noEditPoints="1"/>
            </p:cNvSpPr>
            <p:nvPr userDrawn="1"/>
          </p:nvSpPr>
          <p:spPr bwMode="auto">
            <a:xfrm>
              <a:off x="4071907" y="2993036"/>
              <a:ext cx="40110" cy="60447"/>
            </a:xfrm>
            <a:custGeom>
              <a:avLst/>
              <a:gdLst>
                <a:gd name="T0" fmla="*/ 71 w 71"/>
                <a:gd name="T1" fmla="*/ 35 h 106"/>
                <a:gd name="T2" fmla="*/ 41 w 71"/>
                <a:gd name="T3" fmla="*/ 93 h 106"/>
                <a:gd name="T4" fmla="*/ 4 w 71"/>
                <a:gd name="T5" fmla="*/ 77 h 106"/>
                <a:gd name="T6" fmla="*/ 38 w 71"/>
                <a:gd name="T7" fmla="*/ 9 h 106"/>
                <a:gd name="T8" fmla="*/ 69 w 71"/>
                <a:gd name="T9" fmla="*/ 23 h 106"/>
                <a:gd name="T10" fmla="*/ 71 w 71"/>
                <a:gd name="T11" fmla="*/ 35 h 106"/>
                <a:gd name="T12" fmla="*/ 45 w 71"/>
                <a:gd name="T13" fmla="*/ 21 h 106"/>
                <a:gd name="T14" fmla="*/ 19 w 71"/>
                <a:gd name="T15" fmla="*/ 55 h 106"/>
                <a:gd name="T16" fmla="*/ 29 w 71"/>
                <a:gd name="T17" fmla="*/ 84 h 106"/>
                <a:gd name="T18" fmla="*/ 45 w 71"/>
                <a:gd name="T19"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106">
                  <a:moveTo>
                    <a:pt x="71" y="35"/>
                  </a:moveTo>
                  <a:cubicBezTo>
                    <a:pt x="68" y="58"/>
                    <a:pt x="60" y="78"/>
                    <a:pt x="41" y="93"/>
                  </a:cubicBezTo>
                  <a:cubicBezTo>
                    <a:pt x="22" y="106"/>
                    <a:pt x="7" y="100"/>
                    <a:pt x="4" y="77"/>
                  </a:cubicBezTo>
                  <a:cubicBezTo>
                    <a:pt x="0" y="55"/>
                    <a:pt x="18" y="21"/>
                    <a:pt x="38" y="9"/>
                  </a:cubicBezTo>
                  <a:cubicBezTo>
                    <a:pt x="53" y="0"/>
                    <a:pt x="64" y="5"/>
                    <a:pt x="69" y="23"/>
                  </a:cubicBezTo>
                  <a:cubicBezTo>
                    <a:pt x="70" y="26"/>
                    <a:pt x="70" y="30"/>
                    <a:pt x="71" y="35"/>
                  </a:cubicBezTo>
                  <a:close/>
                  <a:moveTo>
                    <a:pt x="45" y="21"/>
                  </a:moveTo>
                  <a:cubicBezTo>
                    <a:pt x="30" y="27"/>
                    <a:pt x="20" y="38"/>
                    <a:pt x="19" y="55"/>
                  </a:cubicBezTo>
                  <a:cubicBezTo>
                    <a:pt x="18" y="65"/>
                    <a:pt x="16" y="77"/>
                    <a:pt x="29" y="84"/>
                  </a:cubicBezTo>
                  <a:cubicBezTo>
                    <a:pt x="57" y="70"/>
                    <a:pt x="64" y="41"/>
                    <a:pt x="4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73">
              <a:extLst>
                <a:ext uri="{FF2B5EF4-FFF2-40B4-BE49-F238E27FC236}">
                  <a16:creationId xmlns:a16="http://schemas.microsoft.com/office/drawing/2014/main" id="{A7AAC276-AD63-4B2B-91A7-37BDE7A808DF}"/>
                </a:ext>
              </a:extLst>
            </p:cNvPr>
            <p:cNvSpPr>
              <a:spLocks/>
            </p:cNvSpPr>
            <p:nvPr userDrawn="1"/>
          </p:nvSpPr>
          <p:spPr bwMode="auto">
            <a:xfrm>
              <a:off x="4153821" y="2933718"/>
              <a:ext cx="27682" cy="66661"/>
            </a:xfrm>
            <a:custGeom>
              <a:avLst/>
              <a:gdLst>
                <a:gd name="T0" fmla="*/ 0 w 49"/>
                <a:gd name="T1" fmla="*/ 115 h 117"/>
                <a:gd name="T2" fmla="*/ 0 w 49"/>
                <a:gd name="T3" fmla="*/ 45 h 117"/>
                <a:gd name="T4" fmla="*/ 5 w 49"/>
                <a:gd name="T5" fmla="*/ 33 h 117"/>
                <a:gd name="T6" fmla="*/ 43 w 49"/>
                <a:gd name="T7" fmla="*/ 0 h 117"/>
                <a:gd name="T8" fmla="*/ 38 w 49"/>
                <a:gd name="T9" fmla="*/ 20 h 117"/>
                <a:gd name="T10" fmla="*/ 18 w 49"/>
                <a:gd name="T11" fmla="*/ 38 h 117"/>
                <a:gd name="T12" fmla="*/ 11 w 49"/>
                <a:gd name="T13" fmla="*/ 54 h 117"/>
                <a:gd name="T14" fmla="*/ 14 w 49"/>
                <a:gd name="T15" fmla="*/ 56 h 117"/>
                <a:gd name="T16" fmla="*/ 40 w 49"/>
                <a:gd name="T17" fmla="*/ 36 h 117"/>
                <a:gd name="T18" fmla="*/ 44 w 49"/>
                <a:gd name="T19" fmla="*/ 38 h 117"/>
                <a:gd name="T20" fmla="*/ 35 w 49"/>
                <a:gd name="T21" fmla="*/ 54 h 117"/>
                <a:gd name="T22" fmla="*/ 18 w 49"/>
                <a:gd name="T23" fmla="*/ 70 h 117"/>
                <a:gd name="T24" fmla="*/ 10 w 49"/>
                <a:gd name="T25" fmla="*/ 87 h 117"/>
                <a:gd name="T26" fmla="*/ 14 w 49"/>
                <a:gd name="T27" fmla="*/ 90 h 117"/>
                <a:gd name="T28" fmla="*/ 43 w 49"/>
                <a:gd name="T29" fmla="*/ 67 h 117"/>
                <a:gd name="T30" fmla="*/ 47 w 49"/>
                <a:gd name="T31" fmla="*/ 71 h 117"/>
                <a:gd name="T32" fmla="*/ 4 w 49"/>
                <a:gd name="T33" fmla="*/ 117 h 117"/>
                <a:gd name="T34" fmla="*/ 0 w 49"/>
                <a:gd name="T3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17">
                  <a:moveTo>
                    <a:pt x="0" y="115"/>
                  </a:moveTo>
                  <a:cubicBezTo>
                    <a:pt x="0" y="92"/>
                    <a:pt x="0" y="68"/>
                    <a:pt x="0" y="45"/>
                  </a:cubicBezTo>
                  <a:cubicBezTo>
                    <a:pt x="0" y="41"/>
                    <a:pt x="2" y="36"/>
                    <a:pt x="5" y="33"/>
                  </a:cubicBezTo>
                  <a:cubicBezTo>
                    <a:pt x="17" y="22"/>
                    <a:pt x="30" y="12"/>
                    <a:pt x="43" y="0"/>
                  </a:cubicBezTo>
                  <a:cubicBezTo>
                    <a:pt x="49" y="10"/>
                    <a:pt x="43" y="15"/>
                    <a:pt x="38" y="20"/>
                  </a:cubicBezTo>
                  <a:cubicBezTo>
                    <a:pt x="32" y="26"/>
                    <a:pt x="24" y="31"/>
                    <a:pt x="18" y="38"/>
                  </a:cubicBezTo>
                  <a:cubicBezTo>
                    <a:pt x="14" y="43"/>
                    <a:pt x="13" y="49"/>
                    <a:pt x="11" y="54"/>
                  </a:cubicBezTo>
                  <a:cubicBezTo>
                    <a:pt x="12" y="55"/>
                    <a:pt x="13" y="55"/>
                    <a:pt x="14" y="56"/>
                  </a:cubicBezTo>
                  <a:cubicBezTo>
                    <a:pt x="23" y="49"/>
                    <a:pt x="32" y="43"/>
                    <a:pt x="40" y="36"/>
                  </a:cubicBezTo>
                  <a:cubicBezTo>
                    <a:pt x="41" y="37"/>
                    <a:pt x="42" y="38"/>
                    <a:pt x="44" y="38"/>
                  </a:cubicBezTo>
                  <a:cubicBezTo>
                    <a:pt x="41" y="44"/>
                    <a:pt x="39" y="50"/>
                    <a:pt x="35" y="54"/>
                  </a:cubicBezTo>
                  <a:cubicBezTo>
                    <a:pt x="30" y="60"/>
                    <a:pt x="23" y="64"/>
                    <a:pt x="18" y="70"/>
                  </a:cubicBezTo>
                  <a:cubicBezTo>
                    <a:pt x="14" y="75"/>
                    <a:pt x="13" y="81"/>
                    <a:pt x="10" y="87"/>
                  </a:cubicBezTo>
                  <a:cubicBezTo>
                    <a:pt x="12" y="88"/>
                    <a:pt x="13" y="89"/>
                    <a:pt x="14" y="90"/>
                  </a:cubicBezTo>
                  <a:cubicBezTo>
                    <a:pt x="24" y="83"/>
                    <a:pt x="34" y="75"/>
                    <a:pt x="43" y="67"/>
                  </a:cubicBezTo>
                  <a:cubicBezTo>
                    <a:pt x="45" y="68"/>
                    <a:pt x="46" y="70"/>
                    <a:pt x="47" y="71"/>
                  </a:cubicBezTo>
                  <a:cubicBezTo>
                    <a:pt x="41" y="93"/>
                    <a:pt x="17" y="101"/>
                    <a:pt x="4" y="117"/>
                  </a:cubicBezTo>
                  <a:cubicBezTo>
                    <a:pt x="3" y="116"/>
                    <a:pt x="1" y="116"/>
                    <a:pt x="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74">
              <a:extLst>
                <a:ext uri="{FF2B5EF4-FFF2-40B4-BE49-F238E27FC236}">
                  <a16:creationId xmlns:a16="http://schemas.microsoft.com/office/drawing/2014/main" id="{D58AF8C1-2D7A-4484-AA13-8ED9E60769C1}"/>
                </a:ext>
              </a:extLst>
            </p:cNvPr>
            <p:cNvSpPr>
              <a:spLocks/>
            </p:cNvSpPr>
            <p:nvPr userDrawn="1"/>
          </p:nvSpPr>
          <p:spPr bwMode="auto">
            <a:xfrm>
              <a:off x="3949883" y="3067041"/>
              <a:ext cx="35025" cy="49713"/>
            </a:xfrm>
            <a:custGeom>
              <a:avLst/>
              <a:gdLst>
                <a:gd name="T0" fmla="*/ 16 w 62"/>
                <a:gd name="T1" fmla="*/ 0 h 88"/>
                <a:gd name="T2" fmla="*/ 16 w 62"/>
                <a:gd name="T3" fmla="*/ 66 h 88"/>
                <a:gd name="T4" fmla="*/ 57 w 62"/>
                <a:gd name="T5" fmla="*/ 53 h 88"/>
                <a:gd name="T6" fmla="*/ 54 w 62"/>
                <a:gd name="T7" fmla="*/ 69 h 88"/>
                <a:gd name="T8" fmla="*/ 0 w 62"/>
                <a:gd name="T9" fmla="*/ 88 h 88"/>
                <a:gd name="T10" fmla="*/ 0 w 62"/>
                <a:gd name="T11" fmla="*/ 13 h 88"/>
                <a:gd name="T12" fmla="*/ 16 w 62"/>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62" h="88">
                  <a:moveTo>
                    <a:pt x="16" y="0"/>
                  </a:moveTo>
                  <a:cubicBezTo>
                    <a:pt x="16" y="22"/>
                    <a:pt x="16" y="43"/>
                    <a:pt x="16" y="66"/>
                  </a:cubicBezTo>
                  <a:cubicBezTo>
                    <a:pt x="31" y="61"/>
                    <a:pt x="44" y="57"/>
                    <a:pt x="57" y="53"/>
                  </a:cubicBezTo>
                  <a:cubicBezTo>
                    <a:pt x="61" y="60"/>
                    <a:pt x="62" y="66"/>
                    <a:pt x="54" y="69"/>
                  </a:cubicBezTo>
                  <a:cubicBezTo>
                    <a:pt x="37" y="75"/>
                    <a:pt x="20" y="81"/>
                    <a:pt x="0" y="88"/>
                  </a:cubicBezTo>
                  <a:cubicBezTo>
                    <a:pt x="0" y="61"/>
                    <a:pt x="0" y="37"/>
                    <a:pt x="0" y="13"/>
                  </a:cubicBezTo>
                  <a:cubicBezTo>
                    <a:pt x="0" y="3"/>
                    <a:pt x="6"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75">
              <a:extLst>
                <a:ext uri="{FF2B5EF4-FFF2-40B4-BE49-F238E27FC236}">
                  <a16:creationId xmlns:a16="http://schemas.microsoft.com/office/drawing/2014/main" id="{B991E64E-0CAA-4620-A7FA-963B4D0832E2}"/>
                </a:ext>
              </a:extLst>
            </p:cNvPr>
            <p:cNvSpPr>
              <a:spLocks noEditPoints="1"/>
            </p:cNvSpPr>
            <p:nvPr userDrawn="1"/>
          </p:nvSpPr>
          <p:spPr bwMode="auto">
            <a:xfrm>
              <a:off x="3585506" y="2424155"/>
              <a:ext cx="447421" cy="450246"/>
            </a:xfrm>
            <a:custGeom>
              <a:avLst/>
              <a:gdLst>
                <a:gd name="T0" fmla="*/ 0 w 791"/>
                <a:gd name="T1" fmla="*/ 741 h 796"/>
                <a:gd name="T2" fmla="*/ 96 w 791"/>
                <a:gd name="T3" fmla="*/ 197 h 796"/>
                <a:gd name="T4" fmla="*/ 51 w 791"/>
                <a:gd name="T5" fmla="*/ 6 h 796"/>
                <a:gd name="T6" fmla="*/ 577 w 791"/>
                <a:gd name="T7" fmla="*/ 129 h 796"/>
                <a:gd name="T8" fmla="*/ 695 w 791"/>
                <a:gd name="T9" fmla="*/ 196 h 796"/>
                <a:gd name="T10" fmla="*/ 791 w 791"/>
                <a:gd name="T11" fmla="*/ 742 h 796"/>
                <a:gd name="T12" fmla="*/ 535 w 791"/>
                <a:gd name="T13" fmla="*/ 539 h 796"/>
                <a:gd name="T14" fmla="*/ 738 w 791"/>
                <a:gd name="T15" fmla="*/ 794 h 796"/>
                <a:gd name="T16" fmla="*/ 59 w 791"/>
                <a:gd name="T17" fmla="*/ 796 h 796"/>
                <a:gd name="T18" fmla="*/ 216 w 791"/>
                <a:gd name="T19" fmla="*/ 665 h 796"/>
                <a:gd name="T20" fmla="*/ 379 w 791"/>
                <a:gd name="T21" fmla="*/ 475 h 796"/>
                <a:gd name="T22" fmla="*/ 380 w 791"/>
                <a:gd name="T23" fmla="*/ 331 h 796"/>
                <a:gd name="T24" fmla="*/ 271 w 791"/>
                <a:gd name="T25" fmla="*/ 293 h 796"/>
                <a:gd name="T26" fmla="*/ 379 w 791"/>
                <a:gd name="T27" fmla="*/ 475 h 796"/>
                <a:gd name="T28" fmla="*/ 467 w 791"/>
                <a:gd name="T29" fmla="*/ 285 h 796"/>
                <a:gd name="T30" fmla="*/ 410 w 791"/>
                <a:gd name="T31" fmla="*/ 450 h 796"/>
                <a:gd name="T32" fmla="*/ 519 w 791"/>
                <a:gd name="T33" fmla="*/ 466 h 796"/>
                <a:gd name="T34" fmla="*/ 558 w 791"/>
                <a:gd name="T35" fmla="*/ 512 h 796"/>
                <a:gd name="T36" fmla="*/ 560 w 791"/>
                <a:gd name="T37" fmla="*/ 315 h 796"/>
                <a:gd name="T38" fmla="*/ 547 w 791"/>
                <a:gd name="T39" fmla="*/ 299 h 796"/>
                <a:gd name="T40" fmla="*/ 470 w 791"/>
                <a:gd name="T41" fmla="*/ 496 h 796"/>
                <a:gd name="T42" fmla="*/ 367 w 791"/>
                <a:gd name="T43" fmla="*/ 505 h 796"/>
                <a:gd name="T44" fmla="*/ 259 w 791"/>
                <a:gd name="T45" fmla="*/ 496 h 796"/>
                <a:gd name="T46" fmla="*/ 242 w 791"/>
                <a:gd name="T47" fmla="*/ 298 h 796"/>
                <a:gd name="T48" fmla="*/ 230 w 791"/>
                <a:gd name="T49" fmla="*/ 498 h 796"/>
                <a:gd name="T50" fmla="*/ 252 w 791"/>
                <a:gd name="T51" fmla="*/ 512 h 796"/>
                <a:gd name="T52" fmla="*/ 361 w 791"/>
                <a:gd name="T53" fmla="*/ 519 h 796"/>
                <a:gd name="T54" fmla="*/ 463 w 791"/>
                <a:gd name="T55" fmla="*/ 512 h 796"/>
                <a:gd name="T56" fmla="*/ 81 w 791"/>
                <a:gd name="T57" fmla="*/ 455 h 796"/>
                <a:gd name="T58" fmla="*/ 125 w 791"/>
                <a:gd name="T59" fmla="*/ 487 h 796"/>
                <a:gd name="T60" fmla="*/ 190 w 791"/>
                <a:gd name="T61" fmla="*/ 478 h 796"/>
                <a:gd name="T62" fmla="*/ 185 w 791"/>
                <a:gd name="T63" fmla="*/ 436 h 796"/>
                <a:gd name="T64" fmla="*/ 129 w 791"/>
                <a:gd name="T65" fmla="*/ 427 h 796"/>
                <a:gd name="T66" fmla="*/ 81 w 791"/>
                <a:gd name="T67" fmla="*/ 455 h 796"/>
                <a:gd name="T68" fmla="*/ 190 w 791"/>
                <a:gd name="T69" fmla="*/ 320 h 796"/>
                <a:gd name="T70" fmla="*/ 128 w 791"/>
                <a:gd name="T71" fmla="*/ 310 h 796"/>
                <a:gd name="T72" fmla="*/ 81 w 791"/>
                <a:gd name="T73" fmla="*/ 339 h 796"/>
                <a:gd name="T74" fmla="*/ 130 w 791"/>
                <a:gd name="T75" fmla="*/ 368 h 796"/>
                <a:gd name="T76" fmla="*/ 190 w 791"/>
                <a:gd name="T77" fmla="*/ 360 h 796"/>
                <a:gd name="T78" fmla="*/ 597 w 791"/>
                <a:gd name="T79" fmla="*/ 478 h 796"/>
                <a:gd name="T80" fmla="*/ 685 w 791"/>
                <a:gd name="T81" fmla="*/ 475 h 796"/>
                <a:gd name="T82" fmla="*/ 686 w 791"/>
                <a:gd name="T83" fmla="*/ 439 h 796"/>
                <a:gd name="T84" fmla="*/ 597 w 791"/>
                <a:gd name="T85" fmla="*/ 436 h 796"/>
                <a:gd name="T86" fmla="*/ 597 w 791"/>
                <a:gd name="T87" fmla="*/ 359 h 796"/>
                <a:gd name="T88" fmla="*/ 698 w 791"/>
                <a:gd name="T89" fmla="*/ 343 h 796"/>
                <a:gd name="T90" fmla="*/ 597 w 791"/>
                <a:gd name="T91" fmla="*/ 32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91" h="796">
                  <a:moveTo>
                    <a:pt x="256" y="539"/>
                  </a:moveTo>
                  <a:cubicBezTo>
                    <a:pt x="128" y="554"/>
                    <a:pt x="43" y="621"/>
                    <a:pt x="0" y="741"/>
                  </a:cubicBezTo>
                  <a:cubicBezTo>
                    <a:pt x="0" y="513"/>
                    <a:pt x="0" y="284"/>
                    <a:pt x="0" y="56"/>
                  </a:cubicBezTo>
                  <a:cubicBezTo>
                    <a:pt x="23" y="109"/>
                    <a:pt x="49" y="160"/>
                    <a:pt x="96" y="197"/>
                  </a:cubicBezTo>
                  <a:cubicBezTo>
                    <a:pt x="142" y="233"/>
                    <a:pt x="196" y="250"/>
                    <a:pt x="255" y="259"/>
                  </a:cubicBezTo>
                  <a:cubicBezTo>
                    <a:pt x="239" y="132"/>
                    <a:pt x="174" y="47"/>
                    <a:pt x="51" y="6"/>
                  </a:cubicBezTo>
                  <a:cubicBezTo>
                    <a:pt x="67" y="2"/>
                    <a:pt x="709" y="0"/>
                    <a:pt x="741" y="5"/>
                  </a:cubicBezTo>
                  <a:cubicBezTo>
                    <a:pt x="671" y="31"/>
                    <a:pt x="613" y="66"/>
                    <a:pt x="577" y="129"/>
                  </a:cubicBezTo>
                  <a:cubicBezTo>
                    <a:pt x="554" y="169"/>
                    <a:pt x="542" y="212"/>
                    <a:pt x="535" y="260"/>
                  </a:cubicBezTo>
                  <a:cubicBezTo>
                    <a:pt x="594" y="250"/>
                    <a:pt x="649" y="233"/>
                    <a:pt x="695" y="196"/>
                  </a:cubicBezTo>
                  <a:cubicBezTo>
                    <a:pt x="741" y="159"/>
                    <a:pt x="768" y="109"/>
                    <a:pt x="791" y="56"/>
                  </a:cubicBezTo>
                  <a:cubicBezTo>
                    <a:pt x="791" y="285"/>
                    <a:pt x="791" y="513"/>
                    <a:pt x="791" y="742"/>
                  </a:cubicBezTo>
                  <a:cubicBezTo>
                    <a:pt x="764" y="676"/>
                    <a:pt x="728" y="617"/>
                    <a:pt x="664" y="580"/>
                  </a:cubicBezTo>
                  <a:cubicBezTo>
                    <a:pt x="625" y="558"/>
                    <a:pt x="582" y="545"/>
                    <a:pt x="535" y="539"/>
                  </a:cubicBezTo>
                  <a:cubicBezTo>
                    <a:pt x="552" y="666"/>
                    <a:pt x="617" y="751"/>
                    <a:pt x="738" y="790"/>
                  </a:cubicBezTo>
                  <a:cubicBezTo>
                    <a:pt x="738" y="793"/>
                    <a:pt x="738" y="793"/>
                    <a:pt x="738" y="794"/>
                  </a:cubicBezTo>
                  <a:cubicBezTo>
                    <a:pt x="738" y="794"/>
                    <a:pt x="737" y="795"/>
                    <a:pt x="736" y="795"/>
                  </a:cubicBezTo>
                  <a:cubicBezTo>
                    <a:pt x="510" y="795"/>
                    <a:pt x="285" y="795"/>
                    <a:pt x="59" y="796"/>
                  </a:cubicBezTo>
                  <a:cubicBezTo>
                    <a:pt x="56" y="796"/>
                    <a:pt x="52" y="795"/>
                    <a:pt x="49" y="793"/>
                  </a:cubicBezTo>
                  <a:cubicBezTo>
                    <a:pt x="118" y="767"/>
                    <a:pt x="179" y="731"/>
                    <a:pt x="216" y="665"/>
                  </a:cubicBezTo>
                  <a:cubicBezTo>
                    <a:pt x="237" y="626"/>
                    <a:pt x="249" y="584"/>
                    <a:pt x="256" y="539"/>
                  </a:cubicBezTo>
                  <a:close/>
                  <a:moveTo>
                    <a:pt x="379" y="475"/>
                  </a:moveTo>
                  <a:cubicBezTo>
                    <a:pt x="379" y="468"/>
                    <a:pt x="380" y="463"/>
                    <a:pt x="380" y="459"/>
                  </a:cubicBezTo>
                  <a:cubicBezTo>
                    <a:pt x="380" y="416"/>
                    <a:pt x="380" y="374"/>
                    <a:pt x="380" y="331"/>
                  </a:cubicBezTo>
                  <a:cubicBezTo>
                    <a:pt x="380" y="305"/>
                    <a:pt x="369" y="292"/>
                    <a:pt x="343" y="286"/>
                  </a:cubicBezTo>
                  <a:cubicBezTo>
                    <a:pt x="318" y="280"/>
                    <a:pt x="296" y="292"/>
                    <a:pt x="271" y="293"/>
                  </a:cubicBezTo>
                  <a:cubicBezTo>
                    <a:pt x="271" y="352"/>
                    <a:pt x="271" y="409"/>
                    <a:pt x="271" y="466"/>
                  </a:cubicBezTo>
                  <a:cubicBezTo>
                    <a:pt x="307" y="471"/>
                    <a:pt x="343" y="462"/>
                    <a:pt x="379" y="475"/>
                  </a:cubicBezTo>
                  <a:close/>
                  <a:moveTo>
                    <a:pt x="519" y="293"/>
                  </a:moveTo>
                  <a:cubicBezTo>
                    <a:pt x="500" y="290"/>
                    <a:pt x="483" y="287"/>
                    <a:pt x="467" y="285"/>
                  </a:cubicBezTo>
                  <a:cubicBezTo>
                    <a:pt x="437" y="282"/>
                    <a:pt x="408" y="299"/>
                    <a:pt x="410" y="334"/>
                  </a:cubicBezTo>
                  <a:cubicBezTo>
                    <a:pt x="412" y="373"/>
                    <a:pt x="410" y="411"/>
                    <a:pt x="410" y="450"/>
                  </a:cubicBezTo>
                  <a:cubicBezTo>
                    <a:pt x="410" y="458"/>
                    <a:pt x="410" y="466"/>
                    <a:pt x="410" y="471"/>
                  </a:cubicBezTo>
                  <a:cubicBezTo>
                    <a:pt x="448" y="469"/>
                    <a:pt x="483" y="468"/>
                    <a:pt x="519" y="466"/>
                  </a:cubicBezTo>
                  <a:cubicBezTo>
                    <a:pt x="519" y="408"/>
                    <a:pt x="519" y="351"/>
                    <a:pt x="519" y="293"/>
                  </a:cubicBezTo>
                  <a:close/>
                  <a:moveTo>
                    <a:pt x="558" y="512"/>
                  </a:moveTo>
                  <a:cubicBezTo>
                    <a:pt x="559" y="506"/>
                    <a:pt x="560" y="504"/>
                    <a:pt x="560" y="501"/>
                  </a:cubicBezTo>
                  <a:cubicBezTo>
                    <a:pt x="560" y="439"/>
                    <a:pt x="560" y="377"/>
                    <a:pt x="560" y="315"/>
                  </a:cubicBezTo>
                  <a:cubicBezTo>
                    <a:pt x="560" y="312"/>
                    <a:pt x="560" y="310"/>
                    <a:pt x="559" y="307"/>
                  </a:cubicBezTo>
                  <a:cubicBezTo>
                    <a:pt x="559" y="301"/>
                    <a:pt x="556" y="298"/>
                    <a:pt x="547" y="299"/>
                  </a:cubicBezTo>
                  <a:cubicBezTo>
                    <a:pt x="547" y="364"/>
                    <a:pt x="547" y="429"/>
                    <a:pt x="547" y="496"/>
                  </a:cubicBezTo>
                  <a:cubicBezTo>
                    <a:pt x="520" y="496"/>
                    <a:pt x="495" y="496"/>
                    <a:pt x="470" y="496"/>
                  </a:cubicBezTo>
                  <a:cubicBezTo>
                    <a:pt x="453" y="495"/>
                    <a:pt x="437" y="498"/>
                    <a:pt x="421" y="505"/>
                  </a:cubicBezTo>
                  <a:cubicBezTo>
                    <a:pt x="404" y="513"/>
                    <a:pt x="386" y="512"/>
                    <a:pt x="367" y="505"/>
                  </a:cubicBezTo>
                  <a:cubicBezTo>
                    <a:pt x="354" y="500"/>
                    <a:pt x="339" y="497"/>
                    <a:pt x="325" y="496"/>
                  </a:cubicBezTo>
                  <a:cubicBezTo>
                    <a:pt x="303" y="495"/>
                    <a:pt x="281" y="496"/>
                    <a:pt x="259" y="496"/>
                  </a:cubicBezTo>
                  <a:cubicBezTo>
                    <a:pt x="254" y="496"/>
                    <a:pt x="249" y="495"/>
                    <a:pt x="242" y="494"/>
                  </a:cubicBezTo>
                  <a:cubicBezTo>
                    <a:pt x="242" y="428"/>
                    <a:pt x="242" y="363"/>
                    <a:pt x="242" y="298"/>
                  </a:cubicBezTo>
                  <a:cubicBezTo>
                    <a:pt x="228" y="300"/>
                    <a:pt x="230" y="309"/>
                    <a:pt x="230" y="316"/>
                  </a:cubicBezTo>
                  <a:cubicBezTo>
                    <a:pt x="230" y="377"/>
                    <a:pt x="230" y="438"/>
                    <a:pt x="230" y="498"/>
                  </a:cubicBezTo>
                  <a:cubicBezTo>
                    <a:pt x="230" y="502"/>
                    <a:pt x="231" y="506"/>
                    <a:pt x="232" y="512"/>
                  </a:cubicBezTo>
                  <a:cubicBezTo>
                    <a:pt x="239" y="512"/>
                    <a:pt x="246" y="512"/>
                    <a:pt x="252" y="512"/>
                  </a:cubicBezTo>
                  <a:cubicBezTo>
                    <a:pt x="278" y="512"/>
                    <a:pt x="303" y="511"/>
                    <a:pt x="328" y="512"/>
                  </a:cubicBezTo>
                  <a:cubicBezTo>
                    <a:pt x="339" y="512"/>
                    <a:pt x="351" y="515"/>
                    <a:pt x="361" y="519"/>
                  </a:cubicBezTo>
                  <a:cubicBezTo>
                    <a:pt x="384" y="528"/>
                    <a:pt x="406" y="529"/>
                    <a:pt x="428" y="519"/>
                  </a:cubicBezTo>
                  <a:cubicBezTo>
                    <a:pt x="440" y="513"/>
                    <a:pt x="451" y="511"/>
                    <a:pt x="463" y="512"/>
                  </a:cubicBezTo>
                  <a:cubicBezTo>
                    <a:pt x="494" y="512"/>
                    <a:pt x="526" y="512"/>
                    <a:pt x="558" y="512"/>
                  </a:cubicBezTo>
                  <a:close/>
                  <a:moveTo>
                    <a:pt x="81" y="455"/>
                  </a:moveTo>
                  <a:cubicBezTo>
                    <a:pt x="86" y="462"/>
                    <a:pt x="91" y="472"/>
                    <a:pt x="97" y="480"/>
                  </a:cubicBezTo>
                  <a:cubicBezTo>
                    <a:pt x="104" y="489"/>
                    <a:pt x="117" y="493"/>
                    <a:pt x="125" y="487"/>
                  </a:cubicBezTo>
                  <a:cubicBezTo>
                    <a:pt x="138" y="477"/>
                    <a:pt x="151" y="479"/>
                    <a:pt x="165" y="478"/>
                  </a:cubicBezTo>
                  <a:cubicBezTo>
                    <a:pt x="173" y="478"/>
                    <a:pt x="182" y="478"/>
                    <a:pt x="190" y="478"/>
                  </a:cubicBezTo>
                  <a:cubicBezTo>
                    <a:pt x="190" y="463"/>
                    <a:pt x="190" y="450"/>
                    <a:pt x="190" y="438"/>
                  </a:cubicBezTo>
                  <a:cubicBezTo>
                    <a:pt x="188" y="437"/>
                    <a:pt x="186" y="436"/>
                    <a:pt x="185" y="436"/>
                  </a:cubicBezTo>
                  <a:cubicBezTo>
                    <a:pt x="176" y="436"/>
                    <a:pt x="167" y="436"/>
                    <a:pt x="157" y="436"/>
                  </a:cubicBezTo>
                  <a:cubicBezTo>
                    <a:pt x="147" y="435"/>
                    <a:pt x="137" y="436"/>
                    <a:pt x="129" y="427"/>
                  </a:cubicBezTo>
                  <a:cubicBezTo>
                    <a:pt x="119" y="417"/>
                    <a:pt x="103" y="422"/>
                    <a:pt x="95" y="434"/>
                  </a:cubicBezTo>
                  <a:cubicBezTo>
                    <a:pt x="91" y="441"/>
                    <a:pt x="86" y="448"/>
                    <a:pt x="81" y="455"/>
                  </a:cubicBezTo>
                  <a:close/>
                  <a:moveTo>
                    <a:pt x="190" y="360"/>
                  </a:moveTo>
                  <a:cubicBezTo>
                    <a:pt x="190" y="345"/>
                    <a:pt x="190" y="333"/>
                    <a:pt x="190" y="320"/>
                  </a:cubicBezTo>
                  <a:cubicBezTo>
                    <a:pt x="178" y="320"/>
                    <a:pt x="169" y="320"/>
                    <a:pt x="159" y="320"/>
                  </a:cubicBezTo>
                  <a:cubicBezTo>
                    <a:pt x="148" y="320"/>
                    <a:pt x="137" y="320"/>
                    <a:pt x="128" y="310"/>
                  </a:cubicBezTo>
                  <a:cubicBezTo>
                    <a:pt x="121" y="302"/>
                    <a:pt x="104" y="305"/>
                    <a:pt x="98" y="314"/>
                  </a:cubicBezTo>
                  <a:cubicBezTo>
                    <a:pt x="91" y="322"/>
                    <a:pt x="86" y="332"/>
                    <a:pt x="81" y="339"/>
                  </a:cubicBezTo>
                  <a:cubicBezTo>
                    <a:pt x="85" y="346"/>
                    <a:pt x="90" y="352"/>
                    <a:pt x="93" y="358"/>
                  </a:cubicBezTo>
                  <a:cubicBezTo>
                    <a:pt x="101" y="373"/>
                    <a:pt x="117" y="378"/>
                    <a:pt x="130" y="368"/>
                  </a:cubicBezTo>
                  <a:cubicBezTo>
                    <a:pt x="139" y="360"/>
                    <a:pt x="148" y="360"/>
                    <a:pt x="159" y="360"/>
                  </a:cubicBezTo>
                  <a:cubicBezTo>
                    <a:pt x="169" y="360"/>
                    <a:pt x="179" y="360"/>
                    <a:pt x="190" y="360"/>
                  </a:cubicBezTo>
                  <a:close/>
                  <a:moveTo>
                    <a:pt x="597" y="436"/>
                  </a:moveTo>
                  <a:cubicBezTo>
                    <a:pt x="597" y="451"/>
                    <a:pt x="597" y="464"/>
                    <a:pt x="597" y="478"/>
                  </a:cubicBezTo>
                  <a:cubicBezTo>
                    <a:pt x="618" y="478"/>
                    <a:pt x="638" y="479"/>
                    <a:pt x="658" y="478"/>
                  </a:cubicBezTo>
                  <a:cubicBezTo>
                    <a:pt x="667" y="478"/>
                    <a:pt x="677" y="477"/>
                    <a:pt x="685" y="475"/>
                  </a:cubicBezTo>
                  <a:cubicBezTo>
                    <a:pt x="695" y="472"/>
                    <a:pt x="698" y="464"/>
                    <a:pt x="698" y="455"/>
                  </a:cubicBezTo>
                  <a:cubicBezTo>
                    <a:pt x="698" y="446"/>
                    <a:pt x="694" y="441"/>
                    <a:pt x="686" y="439"/>
                  </a:cubicBezTo>
                  <a:cubicBezTo>
                    <a:pt x="681" y="438"/>
                    <a:pt x="677" y="436"/>
                    <a:pt x="672" y="436"/>
                  </a:cubicBezTo>
                  <a:cubicBezTo>
                    <a:pt x="648" y="436"/>
                    <a:pt x="623" y="436"/>
                    <a:pt x="597" y="436"/>
                  </a:cubicBezTo>
                  <a:close/>
                  <a:moveTo>
                    <a:pt x="597" y="320"/>
                  </a:moveTo>
                  <a:cubicBezTo>
                    <a:pt x="597" y="334"/>
                    <a:pt x="597" y="346"/>
                    <a:pt x="597" y="359"/>
                  </a:cubicBezTo>
                  <a:cubicBezTo>
                    <a:pt x="626" y="359"/>
                    <a:pt x="653" y="360"/>
                    <a:pt x="681" y="359"/>
                  </a:cubicBezTo>
                  <a:cubicBezTo>
                    <a:pt x="691" y="359"/>
                    <a:pt x="696" y="352"/>
                    <a:pt x="698" y="343"/>
                  </a:cubicBezTo>
                  <a:cubicBezTo>
                    <a:pt x="700" y="330"/>
                    <a:pt x="692" y="321"/>
                    <a:pt x="677" y="320"/>
                  </a:cubicBezTo>
                  <a:cubicBezTo>
                    <a:pt x="651" y="319"/>
                    <a:pt x="625" y="320"/>
                    <a:pt x="597" y="3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76">
              <a:extLst>
                <a:ext uri="{FF2B5EF4-FFF2-40B4-BE49-F238E27FC236}">
                  <a16:creationId xmlns:a16="http://schemas.microsoft.com/office/drawing/2014/main" id="{35DDCE92-45F0-4749-B99C-D956B944F06F}"/>
                </a:ext>
              </a:extLst>
            </p:cNvPr>
            <p:cNvSpPr>
              <a:spLocks/>
            </p:cNvSpPr>
            <p:nvPr userDrawn="1"/>
          </p:nvSpPr>
          <p:spPr bwMode="auto">
            <a:xfrm>
              <a:off x="3781535" y="3181156"/>
              <a:ext cx="12428" cy="15818"/>
            </a:xfrm>
            <a:custGeom>
              <a:avLst/>
              <a:gdLst>
                <a:gd name="T0" fmla="*/ 22 w 22"/>
                <a:gd name="T1" fmla="*/ 28 h 28"/>
                <a:gd name="T2" fmla="*/ 0 w 22"/>
                <a:gd name="T3" fmla="*/ 28 h 28"/>
                <a:gd name="T4" fmla="*/ 10 w 22"/>
                <a:gd name="T5" fmla="*/ 0 h 28"/>
                <a:gd name="T6" fmla="*/ 22 w 22"/>
                <a:gd name="T7" fmla="*/ 28 h 28"/>
              </a:gdLst>
              <a:ahLst/>
              <a:cxnLst>
                <a:cxn ang="0">
                  <a:pos x="T0" y="T1"/>
                </a:cxn>
                <a:cxn ang="0">
                  <a:pos x="T2" y="T3"/>
                </a:cxn>
                <a:cxn ang="0">
                  <a:pos x="T4" y="T5"/>
                </a:cxn>
                <a:cxn ang="0">
                  <a:pos x="T6" y="T7"/>
                </a:cxn>
              </a:cxnLst>
              <a:rect l="0" t="0" r="r" b="b"/>
              <a:pathLst>
                <a:path w="22" h="28">
                  <a:moveTo>
                    <a:pt x="22" y="28"/>
                  </a:moveTo>
                  <a:cubicBezTo>
                    <a:pt x="14" y="28"/>
                    <a:pt x="9" y="28"/>
                    <a:pt x="0" y="28"/>
                  </a:cubicBezTo>
                  <a:cubicBezTo>
                    <a:pt x="3" y="19"/>
                    <a:pt x="6" y="12"/>
                    <a:pt x="10" y="0"/>
                  </a:cubicBezTo>
                  <a:cubicBezTo>
                    <a:pt x="15" y="11"/>
                    <a:pt x="18" y="19"/>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90">
              <a:extLst>
                <a:ext uri="{FF2B5EF4-FFF2-40B4-BE49-F238E27FC236}">
                  <a16:creationId xmlns:a16="http://schemas.microsoft.com/office/drawing/2014/main" id="{ED25D8CB-36B0-48F3-85A5-60FDA3B0B452}"/>
                </a:ext>
              </a:extLst>
            </p:cNvPr>
            <p:cNvSpPr>
              <a:spLocks/>
            </p:cNvSpPr>
            <p:nvPr userDrawn="1"/>
          </p:nvSpPr>
          <p:spPr bwMode="auto">
            <a:xfrm>
              <a:off x="3645388" y="2686281"/>
              <a:ext cx="12428" cy="8474"/>
            </a:xfrm>
            <a:custGeom>
              <a:avLst/>
              <a:gdLst>
                <a:gd name="T0" fmla="*/ 22 w 22"/>
                <a:gd name="T1" fmla="*/ 0 h 15"/>
                <a:gd name="T2" fmla="*/ 0 w 22"/>
                <a:gd name="T3" fmla="*/ 1 h 15"/>
                <a:gd name="T4" fmla="*/ 22 w 22"/>
                <a:gd name="T5" fmla="*/ 0 h 15"/>
              </a:gdLst>
              <a:ahLst/>
              <a:cxnLst>
                <a:cxn ang="0">
                  <a:pos x="T0" y="T1"/>
                </a:cxn>
                <a:cxn ang="0">
                  <a:pos x="T2" y="T3"/>
                </a:cxn>
                <a:cxn ang="0">
                  <a:pos x="T4" y="T5"/>
                </a:cxn>
              </a:cxnLst>
              <a:rect l="0" t="0" r="r" b="b"/>
              <a:pathLst>
                <a:path w="22" h="15">
                  <a:moveTo>
                    <a:pt x="22" y="0"/>
                  </a:moveTo>
                  <a:cubicBezTo>
                    <a:pt x="10" y="15"/>
                    <a:pt x="10" y="15"/>
                    <a:pt x="0" y="1"/>
                  </a:cubicBezTo>
                  <a:cubicBezTo>
                    <a:pt x="7" y="0"/>
                    <a:pt x="1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91">
              <a:extLst>
                <a:ext uri="{FF2B5EF4-FFF2-40B4-BE49-F238E27FC236}">
                  <a16:creationId xmlns:a16="http://schemas.microsoft.com/office/drawing/2014/main" id="{773EAEF3-E70D-490B-A2F0-B02D727F0E84}"/>
                </a:ext>
              </a:extLst>
            </p:cNvPr>
            <p:cNvSpPr>
              <a:spLocks/>
            </p:cNvSpPr>
            <p:nvPr userDrawn="1"/>
          </p:nvSpPr>
          <p:spPr bwMode="auto">
            <a:xfrm>
              <a:off x="3646518" y="2669898"/>
              <a:ext cx="9604" cy="6779"/>
            </a:xfrm>
            <a:custGeom>
              <a:avLst/>
              <a:gdLst>
                <a:gd name="T0" fmla="*/ 17 w 17"/>
                <a:gd name="T1" fmla="*/ 12 h 12"/>
                <a:gd name="T2" fmla="*/ 0 w 17"/>
                <a:gd name="T3" fmla="*/ 12 h 12"/>
                <a:gd name="T4" fmla="*/ 17 w 17"/>
                <a:gd name="T5" fmla="*/ 12 h 12"/>
              </a:gdLst>
              <a:ahLst/>
              <a:cxnLst>
                <a:cxn ang="0">
                  <a:pos x="T0" y="T1"/>
                </a:cxn>
                <a:cxn ang="0">
                  <a:pos x="T2" y="T3"/>
                </a:cxn>
                <a:cxn ang="0">
                  <a:pos x="T4" y="T5"/>
                </a:cxn>
              </a:cxnLst>
              <a:rect l="0" t="0" r="r" b="b"/>
              <a:pathLst>
                <a:path w="17" h="12">
                  <a:moveTo>
                    <a:pt x="17" y="12"/>
                  </a:moveTo>
                  <a:cubicBezTo>
                    <a:pt x="11" y="12"/>
                    <a:pt x="5" y="12"/>
                    <a:pt x="0" y="12"/>
                  </a:cubicBezTo>
                  <a:cubicBezTo>
                    <a:pt x="7" y="0"/>
                    <a:pt x="7" y="0"/>
                    <a:pt x="1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92">
              <a:extLst>
                <a:ext uri="{FF2B5EF4-FFF2-40B4-BE49-F238E27FC236}">
                  <a16:creationId xmlns:a16="http://schemas.microsoft.com/office/drawing/2014/main" id="{D90AFA66-2904-40B6-AEB3-0FEF035768ED}"/>
                </a:ext>
              </a:extLst>
            </p:cNvPr>
            <p:cNvSpPr>
              <a:spLocks/>
            </p:cNvSpPr>
            <p:nvPr userDrawn="1"/>
          </p:nvSpPr>
          <p:spPr bwMode="auto">
            <a:xfrm>
              <a:off x="3645388" y="2621315"/>
              <a:ext cx="11299" cy="7909"/>
            </a:xfrm>
            <a:custGeom>
              <a:avLst/>
              <a:gdLst>
                <a:gd name="T0" fmla="*/ 0 w 20"/>
                <a:gd name="T1" fmla="*/ 0 h 14"/>
                <a:gd name="T2" fmla="*/ 20 w 20"/>
                <a:gd name="T3" fmla="*/ 0 h 14"/>
                <a:gd name="T4" fmla="*/ 0 w 20"/>
                <a:gd name="T5" fmla="*/ 0 h 14"/>
              </a:gdLst>
              <a:ahLst/>
              <a:cxnLst>
                <a:cxn ang="0">
                  <a:pos x="T0" y="T1"/>
                </a:cxn>
                <a:cxn ang="0">
                  <a:pos x="T2" y="T3"/>
                </a:cxn>
                <a:cxn ang="0">
                  <a:pos x="T4" y="T5"/>
                </a:cxn>
              </a:cxnLst>
              <a:rect l="0" t="0" r="r" b="b"/>
              <a:pathLst>
                <a:path w="20" h="14">
                  <a:moveTo>
                    <a:pt x="0" y="0"/>
                  </a:moveTo>
                  <a:cubicBezTo>
                    <a:pt x="8" y="0"/>
                    <a:pt x="13" y="0"/>
                    <a:pt x="20" y="0"/>
                  </a:cubicBezTo>
                  <a:cubicBezTo>
                    <a:pt x="11" y="14"/>
                    <a:pt x="1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93">
              <a:extLst>
                <a:ext uri="{FF2B5EF4-FFF2-40B4-BE49-F238E27FC236}">
                  <a16:creationId xmlns:a16="http://schemas.microsoft.com/office/drawing/2014/main" id="{FBCE089F-C80E-4EBF-A255-B62AD72AB8C9}"/>
                </a:ext>
              </a:extLst>
            </p:cNvPr>
            <p:cNvSpPr>
              <a:spLocks/>
            </p:cNvSpPr>
            <p:nvPr userDrawn="1"/>
          </p:nvSpPr>
          <p:spPr bwMode="auto">
            <a:xfrm>
              <a:off x="3645953" y="2604367"/>
              <a:ext cx="10169" cy="6779"/>
            </a:xfrm>
            <a:custGeom>
              <a:avLst/>
              <a:gdLst>
                <a:gd name="T0" fmla="*/ 18 w 18"/>
                <a:gd name="T1" fmla="*/ 12 h 12"/>
                <a:gd name="T2" fmla="*/ 0 w 18"/>
                <a:gd name="T3" fmla="*/ 12 h 12"/>
                <a:gd name="T4" fmla="*/ 18 w 18"/>
                <a:gd name="T5" fmla="*/ 12 h 12"/>
              </a:gdLst>
              <a:ahLst/>
              <a:cxnLst>
                <a:cxn ang="0">
                  <a:pos x="T0" y="T1"/>
                </a:cxn>
                <a:cxn ang="0">
                  <a:pos x="T2" y="T3"/>
                </a:cxn>
                <a:cxn ang="0">
                  <a:pos x="T4" y="T5"/>
                </a:cxn>
              </a:cxnLst>
              <a:rect l="0" t="0" r="r" b="b"/>
              <a:pathLst>
                <a:path w="18" h="12">
                  <a:moveTo>
                    <a:pt x="18" y="12"/>
                  </a:moveTo>
                  <a:cubicBezTo>
                    <a:pt x="12" y="12"/>
                    <a:pt x="6" y="12"/>
                    <a:pt x="0" y="12"/>
                  </a:cubicBezTo>
                  <a:cubicBezTo>
                    <a:pt x="9" y="0"/>
                    <a:pt x="9" y="0"/>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8" name="平行四边形 67">
            <a:extLst>
              <a:ext uri="{FF2B5EF4-FFF2-40B4-BE49-F238E27FC236}">
                <a16:creationId xmlns:a16="http://schemas.microsoft.com/office/drawing/2014/main" id="{7611D085-A0F9-4620-9654-E58A16E77037}"/>
              </a:ext>
            </a:extLst>
          </p:cNvPr>
          <p:cNvSpPr/>
          <p:nvPr userDrawn="1"/>
        </p:nvSpPr>
        <p:spPr>
          <a:xfrm>
            <a:off x="666413" y="922868"/>
            <a:ext cx="2091039" cy="105832"/>
          </a:xfrm>
          <a:prstGeom prst="parallelogram">
            <a:avLst>
              <a:gd name="adj" fmla="val 255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标题 70">
            <a:extLst>
              <a:ext uri="{FF2B5EF4-FFF2-40B4-BE49-F238E27FC236}">
                <a16:creationId xmlns:a16="http://schemas.microsoft.com/office/drawing/2014/main" id="{CC4696A3-2C24-474F-8B78-B89AB18254C2}"/>
              </a:ext>
            </a:extLst>
          </p:cNvPr>
          <p:cNvSpPr>
            <a:spLocks noGrp="1"/>
          </p:cNvSpPr>
          <p:nvPr>
            <p:ph type="title" hasCustomPrompt="1"/>
          </p:nvPr>
        </p:nvSpPr>
        <p:spPr>
          <a:xfrm>
            <a:off x="666413" y="-91283"/>
            <a:ext cx="10515600" cy="1325563"/>
          </a:xfrm>
        </p:spPr>
        <p:txBody>
          <a:bodyPr lIns="0">
            <a:normAutofit/>
          </a:bodyPr>
          <a:lstStyle>
            <a:lvl1pPr>
              <a:defRPr sz="3600" b="1" i="1">
                <a:solidFill>
                  <a:schemeClr val="accent1"/>
                </a:solidFill>
                <a:latin typeface="+mj-ea"/>
                <a:ea typeface="+mj-ea"/>
              </a:defRPr>
            </a:lvl1pPr>
          </a:lstStyle>
          <a:p>
            <a:r>
              <a:rPr lang="en-US" altLang="zh-CN"/>
              <a:t>TEXT YOUR POINT HERE</a:t>
            </a:r>
            <a:endParaRPr lang="zh-CN" altLang="en-US"/>
          </a:p>
        </p:txBody>
      </p:sp>
      <p:cxnSp>
        <p:nvCxnSpPr>
          <p:cNvPr id="70" name="直接连接符 69">
            <a:extLst>
              <a:ext uri="{FF2B5EF4-FFF2-40B4-BE49-F238E27FC236}">
                <a16:creationId xmlns:a16="http://schemas.microsoft.com/office/drawing/2014/main" id="{236EC1DD-A2F7-4FC2-85E6-35F71501B532}"/>
              </a:ext>
            </a:extLst>
          </p:cNvPr>
          <p:cNvCxnSpPr>
            <a:cxnSpLocks/>
          </p:cNvCxnSpPr>
          <p:nvPr userDrawn="1"/>
        </p:nvCxnSpPr>
        <p:spPr>
          <a:xfrm>
            <a:off x="660400" y="6235700"/>
            <a:ext cx="1086518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EE0BE3E6-C330-4899-86FD-522A9A12212C}"/>
              </a:ext>
            </a:extLst>
          </p:cNvPr>
          <p:cNvSpPr txBox="1"/>
          <p:nvPr userDrawn="1"/>
        </p:nvSpPr>
        <p:spPr>
          <a:xfrm>
            <a:off x="667032" y="6249046"/>
            <a:ext cx="4140200" cy="307777"/>
          </a:xfrm>
          <a:prstGeom prst="rect">
            <a:avLst/>
          </a:prstGeom>
          <a:noFill/>
        </p:spPr>
        <p:txBody>
          <a:bodyPr wrap="square" lIns="0" rIns="0" rtlCol="0">
            <a:spAutoFit/>
          </a:bodyPr>
          <a:lstStyle/>
          <a:p>
            <a:r>
              <a:rPr lang="en-US" altLang="zh-CN" sz="1400">
                <a:solidFill>
                  <a:schemeClr val="accent1"/>
                </a:solidFill>
                <a:latin typeface="Arial" panose="020B0604020202020204" pitchFamily="34" charset="0"/>
                <a:cs typeface="Arial" panose="020B0604020202020204" pitchFamily="34" charset="0"/>
              </a:rPr>
              <a:t>Knowledge leadership for a better world</a:t>
            </a:r>
            <a:endParaRPr lang="en-US" altLang="zh-CN" sz="1400">
              <a:solidFill>
                <a:schemeClr val="accent1"/>
              </a:solidFill>
              <a:latin typeface="Arial" panose="020B0604020202020204" pitchFamily="34" charset="0"/>
              <a:ea typeface="+mj-ea"/>
              <a:cs typeface="Arial" panose="020B0604020202020204" pitchFamily="34" charset="0"/>
            </a:endParaRPr>
          </a:p>
        </p:txBody>
      </p:sp>
      <p:sp>
        <p:nvSpPr>
          <p:cNvPr id="72" name="文本框 71">
            <a:extLst>
              <a:ext uri="{FF2B5EF4-FFF2-40B4-BE49-F238E27FC236}">
                <a16:creationId xmlns:a16="http://schemas.microsoft.com/office/drawing/2014/main" id="{16B9B516-73B7-47DC-9E39-8BFFB65A58AF}"/>
              </a:ext>
            </a:extLst>
          </p:cNvPr>
          <p:cNvSpPr txBox="1"/>
          <p:nvPr userDrawn="1"/>
        </p:nvSpPr>
        <p:spPr>
          <a:xfrm>
            <a:off x="7485817" y="6249046"/>
            <a:ext cx="4038600" cy="307777"/>
          </a:xfrm>
          <a:prstGeom prst="rect">
            <a:avLst/>
          </a:prstGeom>
          <a:noFill/>
        </p:spPr>
        <p:txBody>
          <a:bodyPr wrap="square" lIns="0" rIns="0" rtlCol="0">
            <a:spAutoFit/>
          </a:bodyPr>
          <a:lstStyle/>
          <a:p>
            <a:pPr algn="r"/>
            <a:r>
              <a:rPr lang="en-US" altLang="zh-CN" sz="1400">
                <a:solidFill>
                  <a:schemeClr val="accent1"/>
                </a:solidFill>
                <a:latin typeface="Arial" panose="020B0604020202020204" pitchFamily="34" charset="0"/>
                <a:cs typeface="Arial" panose="020B0604020202020204" pitchFamily="34" charset="0"/>
              </a:rPr>
              <a:t>https://www.uq.edu.au/</a:t>
            </a:r>
            <a:endParaRPr lang="en-US" altLang="zh-CN" sz="1400">
              <a:solidFill>
                <a:schemeClr val="accent1"/>
              </a:solidFill>
              <a:latin typeface="Arial" panose="020B0604020202020204" pitchFamily="34" charset="0"/>
              <a:ea typeface="+mj-ea"/>
              <a:cs typeface="Arial" panose="020B0604020202020204" pitchFamily="34" charset="0"/>
            </a:endParaRPr>
          </a:p>
        </p:txBody>
      </p:sp>
      <p:sp>
        <p:nvSpPr>
          <p:cNvPr id="74" name="图片占位符 73">
            <a:extLst>
              <a:ext uri="{FF2B5EF4-FFF2-40B4-BE49-F238E27FC236}">
                <a16:creationId xmlns:a16="http://schemas.microsoft.com/office/drawing/2014/main" id="{353EF210-D3CB-470A-A55D-9EBEB6121BE1}"/>
              </a:ext>
            </a:extLst>
          </p:cNvPr>
          <p:cNvSpPr>
            <a:spLocks noGrp="1"/>
          </p:cNvSpPr>
          <p:nvPr>
            <p:ph type="pic" sz="quarter" idx="10"/>
          </p:nvPr>
        </p:nvSpPr>
        <p:spPr>
          <a:xfrm>
            <a:off x="1649694" y="1629635"/>
            <a:ext cx="2174875" cy="1800000"/>
          </a:xfrm>
          <a:prstGeom prst="parallelogram">
            <a:avLst/>
          </a:prstGeom>
        </p:spPr>
        <p:txBody>
          <a:bodyPr/>
          <a:lstStyle/>
          <a:p>
            <a:endParaRPr lang="zh-CN" altLang="en-US"/>
          </a:p>
        </p:txBody>
      </p:sp>
      <p:sp>
        <p:nvSpPr>
          <p:cNvPr id="76" name="图片占位符 73">
            <a:extLst>
              <a:ext uri="{FF2B5EF4-FFF2-40B4-BE49-F238E27FC236}">
                <a16:creationId xmlns:a16="http://schemas.microsoft.com/office/drawing/2014/main" id="{E441C7AC-EDCB-4032-9C4A-BE67073CA795}"/>
              </a:ext>
            </a:extLst>
          </p:cNvPr>
          <p:cNvSpPr>
            <a:spLocks noGrp="1"/>
          </p:cNvSpPr>
          <p:nvPr>
            <p:ph type="pic" sz="quarter" idx="11"/>
          </p:nvPr>
        </p:nvSpPr>
        <p:spPr>
          <a:xfrm>
            <a:off x="8157363" y="3864435"/>
            <a:ext cx="2174875" cy="1800000"/>
          </a:xfrm>
          <a:prstGeom prst="parallelogram">
            <a:avLst/>
          </a:prstGeom>
        </p:spPr>
        <p:txBody>
          <a:bodyPr/>
          <a:lstStyle/>
          <a:p>
            <a:endParaRPr lang="zh-CN" altLang="en-US"/>
          </a:p>
        </p:txBody>
      </p:sp>
    </p:spTree>
    <p:extLst>
      <p:ext uri="{BB962C8B-B14F-4D97-AF65-F5344CB8AC3E}">
        <p14:creationId xmlns:p14="http://schemas.microsoft.com/office/powerpoint/2010/main" val="465544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a:blip r:embed="rId2">
            <a:alphaModFix amt="10000"/>
          </a:blip>
          <a:stretch>
            <a:fillRect/>
          </a:stretch>
        </a:blipFill>
        <a:effectLst/>
      </p:bgPr>
    </p:bg>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9AC48710-D698-49BA-8701-6D16A711B309}"/>
              </a:ext>
            </a:extLst>
          </p:cNvPr>
          <p:cNvCxnSpPr>
            <a:cxnSpLocks/>
          </p:cNvCxnSpPr>
          <p:nvPr userDrawn="1"/>
        </p:nvCxnSpPr>
        <p:spPr>
          <a:xfrm>
            <a:off x="787400" y="925162"/>
            <a:ext cx="107324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A65F080B-FA74-4972-BDD8-48E4E084F234}"/>
              </a:ext>
            </a:extLst>
          </p:cNvPr>
          <p:cNvGrpSpPr/>
          <p:nvPr userDrawn="1"/>
        </p:nvGrpSpPr>
        <p:grpSpPr>
          <a:xfrm>
            <a:off x="9423400" y="188992"/>
            <a:ext cx="2095500" cy="593829"/>
            <a:chOff x="3403600" y="2336027"/>
            <a:chExt cx="3253406" cy="921959"/>
          </a:xfrm>
          <a:solidFill>
            <a:srgbClr val="51247A"/>
          </a:solidFill>
        </p:grpSpPr>
        <p:sp>
          <p:nvSpPr>
            <p:cNvPr id="8" name="Freeform 6">
              <a:extLst>
                <a:ext uri="{FF2B5EF4-FFF2-40B4-BE49-F238E27FC236}">
                  <a16:creationId xmlns:a16="http://schemas.microsoft.com/office/drawing/2014/main" id="{9F71E305-2A49-43C8-99F9-4C4B634F507E}"/>
                </a:ext>
              </a:extLst>
            </p:cNvPr>
            <p:cNvSpPr>
              <a:spLocks noEditPoints="1"/>
            </p:cNvSpPr>
            <p:nvPr userDrawn="1"/>
          </p:nvSpPr>
          <p:spPr bwMode="auto">
            <a:xfrm>
              <a:off x="6470015" y="2766500"/>
              <a:ext cx="186991" cy="192075"/>
            </a:xfrm>
            <a:custGeom>
              <a:avLst/>
              <a:gdLst>
                <a:gd name="T0" fmla="*/ 330 w 330"/>
                <a:gd name="T1" fmla="*/ 194 h 340"/>
                <a:gd name="T2" fmla="*/ 321 w 330"/>
                <a:gd name="T3" fmla="*/ 228 h 340"/>
                <a:gd name="T4" fmla="*/ 172 w 330"/>
                <a:gd name="T5" fmla="*/ 337 h 340"/>
                <a:gd name="T6" fmla="*/ 14 w 330"/>
                <a:gd name="T7" fmla="*/ 337 h 340"/>
                <a:gd name="T8" fmla="*/ 0 w 330"/>
                <a:gd name="T9" fmla="*/ 334 h 340"/>
                <a:gd name="T10" fmla="*/ 11 w 330"/>
                <a:gd name="T11" fmla="*/ 326 h 340"/>
                <a:gd name="T12" fmla="*/ 35 w 330"/>
                <a:gd name="T13" fmla="*/ 296 h 340"/>
                <a:gd name="T14" fmla="*/ 35 w 330"/>
                <a:gd name="T15" fmla="*/ 288 h 340"/>
                <a:gd name="T16" fmla="*/ 35 w 330"/>
                <a:gd name="T17" fmla="*/ 50 h 340"/>
                <a:gd name="T18" fmla="*/ 34 w 330"/>
                <a:gd name="T19" fmla="*/ 38 h 340"/>
                <a:gd name="T20" fmla="*/ 15 w 330"/>
                <a:gd name="T21" fmla="*/ 13 h 340"/>
                <a:gd name="T22" fmla="*/ 0 w 330"/>
                <a:gd name="T23" fmla="*/ 6 h 340"/>
                <a:gd name="T24" fmla="*/ 13 w 330"/>
                <a:gd name="T25" fmla="*/ 2 h 340"/>
                <a:gd name="T26" fmla="*/ 167 w 330"/>
                <a:gd name="T27" fmla="*/ 2 h 340"/>
                <a:gd name="T28" fmla="*/ 275 w 330"/>
                <a:gd name="T29" fmla="*/ 38 h 340"/>
                <a:gd name="T30" fmla="*/ 327 w 330"/>
                <a:gd name="T31" fmla="*/ 125 h 340"/>
                <a:gd name="T32" fmla="*/ 330 w 330"/>
                <a:gd name="T33" fmla="*/ 134 h 340"/>
                <a:gd name="T34" fmla="*/ 330 w 330"/>
                <a:gd name="T35" fmla="*/ 194 h 340"/>
                <a:gd name="T36" fmla="*/ 100 w 330"/>
                <a:gd name="T37" fmla="*/ 27 h 340"/>
                <a:gd name="T38" fmla="*/ 100 w 330"/>
                <a:gd name="T39" fmla="*/ 308 h 340"/>
                <a:gd name="T40" fmla="*/ 111 w 330"/>
                <a:gd name="T41" fmla="*/ 312 h 340"/>
                <a:gd name="T42" fmla="*/ 218 w 330"/>
                <a:gd name="T43" fmla="*/ 291 h 340"/>
                <a:gd name="T44" fmla="*/ 275 w 330"/>
                <a:gd name="T45" fmla="*/ 206 h 340"/>
                <a:gd name="T46" fmla="*/ 254 w 330"/>
                <a:gd name="T47" fmla="*/ 77 h 340"/>
                <a:gd name="T48" fmla="*/ 104 w 330"/>
                <a:gd name="T49" fmla="*/ 24 h 340"/>
                <a:gd name="T50" fmla="*/ 100 w 330"/>
                <a:gd name="T51" fmla="*/ 2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0" h="340">
                  <a:moveTo>
                    <a:pt x="330" y="194"/>
                  </a:moveTo>
                  <a:cubicBezTo>
                    <a:pt x="327" y="205"/>
                    <a:pt x="325" y="217"/>
                    <a:pt x="321" y="228"/>
                  </a:cubicBezTo>
                  <a:cubicBezTo>
                    <a:pt x="294" y="296"/>
                    <a:pt x="242" y="332"/>
                    <a:pt x="172" y="337"/>
                  </a:cubicBezTo>
                  <a:cubicBezTo>
                    <a:pt x="119" y="340"/>
                    <a:pt x="67" y="337"/>
                    <a:pt x="14" y="337"/>
                  </a:cubicBezTo>
                  <a:cubicBezTo>
                    <a:pt x="10" y="337"/>
                    <a:pt x="7" y="335"/>
                    <a:pt x="0" y="334"/>
                  </a:cubicBezTo>
                  <a:cubicBezTo>
                    <a:pt x="6" y="330"/>
                    <a:pt x="8" y="327"/>
                    <a:pt x="11" y="326"/>
                  </a:cubicBezTo>
                  <a:cubicBezTo>
                    <a:pt x="28" y="320"/>
                    <a:pt x="33" y="314"/>
                    <a:pt x="35" y="296"/>
                  </a:cubicBezTo>
                  <a:cubicBezTo>
                    <a:pt x="35" y="293"/>
                    <a:pt x="35" y="291"/>
                    <a:pt x="35" y="288"/>
                  </a:cubicBezTo>
                  <a:cubicBezTo>
                    <a:pt x="35" y="209"/>
                    <a:pt x="35" y="129"/>
                    <a:pt x="35" y="50"/>
                  </a:cubicBezTo>
                  <a:cubicBezTo>
                    <a:pt x="35" y="46"/>
                    <a:pt x="35" y="42"/>
                    <a:pt x="34" y="38"/>
                  </a:cubicBezTo>
                  <a:cubicBezTo>
                    <a:pt x="32" y="26"/>
                    <a:pt x="28" y="17"/>
                    <a:pt x="15" y="13"/>
                  </a:cubicBezTo>
                  <a:cubicBezTo>
                    <a:pt x="11" y="12"/>
                    <a:pt x="7" y="9"/>
                    <a:pt x="0" y="6"/>
                  </a:cubicBezTo>
                  <a:cubicBezTo>
                    <a:pt x="6" y="4"/>
                    <a:pt x="10" y="2"/>
                    <a:pt x="13" y="2"/>
                  </a:cubicBezTo>
                  <a:cubicBezTo>
                    <a:pt x="64" y="1"/>
                    <a:pt x="116" y="0"/>
                    <a:pt x="167" y="2"/>
                  </a:cubicBezTo>
                  <a:cubicBezTo>
                    <a:pt x="206" y="3"/>
                    <a:pt x="243" y="13"/>
                    <a:pt x="275" y="38"/>
                  </a:cubicBezTo>
                  <a:cubicBezTo>
                    <a:pt x="303" y="61"/>
                    <a:pt x="321" y="89"/>
                    <a:pt x="327" y="125"/>
                  </a:cubicBezTo>
                  <a:cubicBezTo>
                    <a:pt x="327" y="128"/>
                    <a:pt x="329" y="131"/>
                    <a:pt x="330" y="134"/>
                  </a:cubicBezTo>
                  <a:cubicBezTo>
                    <a:pt x="330" y="154"/>
                    <a:pt x="330" y="174"/>
                    <a:pt x="330" y="194"/>
                  </a:cubicBezTo>
                  <a:close/>
                  <a:moveTo>
                    <a:pt x="100" y="27"/>
                  </a:moveTo>
                  <a:cubicBezTo>
                    <a:pt x="100" y="120"/>
                    <a:pt x="100" y="214"/>
                    <a:pt x="100" y="308"/>
                  </a:cubicBezTo>
                  <a:cubicBezTo>
                    <a:pt x="104" y="310"/>
                    <a:pt x="107" y="312"/>
                    <a:pt x="111" y="312"/>
                  </a:cubicBezTo>
                  <a:cubicBezTo>
                    <a:pt x="149" y="316"/>
                    <a:pt x="185" y="311"/>
                    <a:pt x="218" y="291"/>
                  </a:cubicBezTo>
                  <a:cubicBezTo>
                    <a:pt x="251" y="272"/>
                    <a:pt x="268" y="242"/>
                    <a:pt x="275" y="206"/>
                  </a:cubicBezTo>
                  <a:cubicBezTo>
                    <a:pt x="284" y="160"/>
                    <a:pt x="279" y="117"/>
                    <a:pt x="254" y="77"/>
                  </a:cubicBezTo>
                  <a:cubicBezTo>
                    <a:pt x="223" y="29"/>
                    <a:pt x="162" y="13"/>
                    <a:pt x="104" y="24"/>
                  </a:cubicBezTo>
                  <a:cubicBezTo>
                    <a:pt x="102" y="24"/>
                    <a:pt x="101" y="26"/>
                    <a:pt x="10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a:extLst>
                <a:ext uri="{FF2B5EF4-FFF2-40B4-BE49-F238E27FC236}">
                  <a16:creationId xmlns:a16="http://schemas.microsoft.com/office/drawing/2014/main" id="{08B33E1D-FA84-4A8B-A095-F2C0D7CB5275}"/>
                </a:ext>
              </a:extLst>
            </p:cNvPr>
            <p:cNvSpPr>
              <a:spLocks/>
            </p:cNvSpPr>
            <p:nvPr userDrawn="1"/>
          </p:nvSpPr>
          <p:spPr bwMode="auto">
            <a:xfrm>
              <a:off x="6472840" y="2413422"/>
              <a:ext cx="184166" cy="193770"/>
            </a:xfrm>
            <a:custGeom>
              <a:avLst/>
              <a:gdLst>
                <a:gd name="T0" fmla="*/ 325 w 325"/>
                <a:gd name="T1" fmla="*/ 14 h 342"/>
                <a:gd name="T2" fmla="*/ 284 w 325"/>
                <a:gd name="T3" fmla="*/ 49 h 342"/>
                <a:gd name="T4" fmla="*/ 203 w 325"/>
                <a:gd name="T5" fmla="*/ 187 h 342"/>
                <a:gd name="T6" fmla="*/ 198 w 325"/>
                <a:gd name="T7" fmla="*/ 210 h 342"/>
                <a:gd name="T8" fmla="*/ 198 w 325"/>
                <a:gd name="T9" fmla="*/ 288 h 342"/>
                <a:gd name="T10" fmla="*/ 233 w 325"/>
                <a:gd name="T11" fmla="*/ 333 h 342"/>
                <a:gd name="T12" fmla="*/ 226 w 325"/>
                <a:gd name="T13" fmla="*/ 341 h 342"/>
                <a:gd name="T14" fmla="*/ 216 w 325"/>
                <a:gd name="T15" fmla="*/ 341 h 342"/>
                <a:gd name="T16" fmla="*/ 106 w 325"/>
                <a:gd name="T17" fmla="*/ 341 h 342"/>
                <a:gd name="T18" fmla="*/ 114 w 325"/>
                <a:gd name="T19" fmla="*/ 330 h 342"/>
                <a:gd name="T20" fmla="*/ 140 w 325"/>
                <a:gd name="T21" fmla="*/ 294 h 342"/>
                <a:gd name="T22" fmla="*/ 140 w 325"/>
                <a:gd name="T23" fmla="*/ 212 h 342"/>
                <a:gd name="T24" fmla="*/ 133 w 325"/>
                <a:gd name="T25" fmla="*/ 188 h 342"/>
                <a:gd name="T26" fmla="*/ 36 w 325"/>
                <a:gd name="T27" fmla="*/ 39 h 342"/>
                <a:gd name="T28" fmla="*/ 10 w 325"/>
                <a:gd name="T29" fmla="*/ 16 h 342"/>
                <a:gd name="T30" fmla="*/ 0 w 325"/>
                <a:gd name="T31" fmla="*/ 7 h 342"/>
                <a:gd name="T32" fmla="*/ 115 w 325"/>
                <a:gd name="T33" fmla="*/ 3 h 342"/>
                <a:gd name="T34" fmla="*/ 122 w 325"/>
                <a:gd name="T35" fmla="*/ 6 h 342"/>
                <a:gd name="T36" fmla="*/ 124 w 325"/>
                <a:gd name="T37" fmla="*/ 11 h 342"/>
                <a:gd name="T38" fmla="*/ 113 w 325"/>
                <a:gd name="T39" fmla="*/ 53 h 342"/>
                <a:gd name="T40" fmla="*/ 174 w 325"/>
                <a:gd name="T41" fmla="*/ 147 h 342"/>
                <a:gd name="T42" fmla="*/ 187 w 325"/>
                <a:gd name="T43" fmla="*/ 164 h 342"/>
                <a:gd name="T44" fmla="*/ 260 w 325"/>
                <a:gd name="T45" fmla="*/ 40 h 342"/>
                <a:gd name="T46" fmla="*/ 251 w 325"/>
                <a:gd name="T47" fmla="*/ 15 h 342"/>
                <a:gd name="T48" fmla="*/ 242 w 325"/>
                <a:gd name="T49" fmla="*/ 12 h 342"/>
                <a:gd name="T50" fmla="*/ 255 w 325"/>
                <a:gd name="T51" fmla="*/ 3 h 342"/>
                <a:gd name="T52" fmla="*/ 325 w 325"/>
                <a:gd name="T53" fmla="*/ 2 h 342"/>
                <a:gd name="T54" fmla="*/ 325 w 325"/>
                <a:gd name="T55" fmla="*/ 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 h="342">
                  <a:moveTo>
                    <a:pt x="325" y="14"/>
                  </a:moveTo>
                  <a:cubicBezTo>
                    <a:pt x="306" y="19"/>
                    <a:pt x="294" y="33"/>
                    <a:pt x="284" y="49"/>
                  </a:cubicBezTo>
                  <a:cubicBezTo>
                    <a:pt x="257" y="95"/>
                    <a:pt x="230" y="141"/>
                    <a:pt x="203" y="187"/>
                  </a:cubicBezTo>
                  <a:cubicBezTo>
                    <a:pt x="200" y="194"/>
                    <a:pt x="198" y="202"/>
                    <a:pt x="198" y="210"/>
                  </a:cubicBezTo>
                  <a:cubicBezTo>
                    <a:pt x="197" y="236"/>
                    <a:pt x="198" y="262"/>
                    <a:pt x="198" y="288"/>
                  </a:cubicBezTo>
                  <a:cubicBezTo>
                    <a:pt x="198" y="319"/>
                    <a:pt x="201" y="324"/>
                    <a:pt x="233" y="333"/>
                  </a:cubicBezTo>
                  <a:cubicBezTo>
                    <a:pt x="230" y="336"/>
                    <a:pt x="229" y="339"/>
                    <a:pt x="226" y="341"/>
                  </a:cubicBezTo>
                  <a:cubicBezTo>
                    <a:pt x="224" y="342"/>
                    <a:pt x="220" y="341"/>
                    <a:pt x="216" y="341"/>
                  </a:cubicBezTo>
                  <a:cubicBezTo>
                    <a:pt x="181" y="341"/>
                    <a:pt x="146" y="341"/>
                    <a:pt x="106" y="341"/>
                  </a:cubicBezTo>
                  <a:cubicBezTo>
                    <a:pt x="110" y="335"/>
                    <a:pt x="112" y="331"/>
                    <a:pt x="114" y="330"/>
                  </a:cubicBezTo>
                  <a:cubicBezTo>
                    <a:pt x="137" y="321"/>
                    <a:pt x="140" y="317"/>
                    <a:pt x="140" y="294"/>
                  </a:cubicBezTo>
                  <a:cubicBezTo>
                    <a:pt x="141" y="266"/>
                    <a:pt x="141" y="239"/>
                    <a:pt x="140" y="212"/>
                  </a:cubicBezTo>
                  <a:cubicBezTo>
                    <a:pt x="140" y="204"/>
                    <a:pt x="137" y="195"/>
                    <a:pt x="133" y="188"/>
                  </a:cubicBezTo>
                  <a:cubicBezTo>
                    <a:pt x="101" y="138"/>
                    <a:pt x="68" y="89"/>
                    <a:pt x="36" y="39"/>
                  </a:cubicBezTo>
                  <a:cubicBezTo>
                    <a:pt x="29" y="29"/>
                    <a:pt x="22" y="20"/>
                    <a:pt x="10" y="16"/>
                  </a:cubicBezTo>
                  <a:cubicBezTo>
                    <a:pt x="6" y="15"/>
                    <a:pt x="4" y="11"/>
                    <a:pt x="0" y="7"/>
                  </a:cubicBezTo>
                  <a:cubicBezTo>
                    <a:pt x="14" y="3"/>
                    <a:pt x="92" y="0"/>
                    <a:pt x="115" y="3"/>
                  </a:cubicBezTo>
                  <a:cubicBezTo>
                    <a:pt x="118" y="3"/>
                    <a:pt x="120" y="4"/>
                    <a:pt x="122" y="6"/>
                  </a:cubicBezTo>
                  <a:cubicBezTo>
                    <a:pt x="124" y="6"/>
                    <a:pt x="123" y="9"/>
                    <a:pt x="124" y="11"/>
                  </a:cubicBezTo>
                  <a:cubicBezTo>
                    <a:pt x="96" y="24"/>
                    <a:pt x="95" y="27"/>
                    <a:pt x="113" y="53"/>
                  </a:cubicBezTo>
                  <a:cubicBezTo>
                    <a:pt x="133" y="84"/>
                    <a:pt x="154" y="116"/>
                    <a:pt x="174" y="147"/>
                  </a:cubicBezTo>
                  <a:cubicBezTo>
                    <a:pt x="178" y="152"/>
                    <a:pt x="182" y="157"/>
                    <a:pt x="187" y="164"/>
                  </a:cubicBezTo>
                  <a:cubicBezTo>
                    <a:pt x="212" y="121"/>
                    <a:pt x="236" y="80"/>
                    <a:pt x="260" y="40"/>
                  </a:cubicBezTo>
                  <a:cubicBezTo>
                    <a:pt x="267" y="27"/>
                    <a:pt x="264" y="21"/>
                    <a:pt x="251" y="15"/>
                  </a:cubicBezTo>
                  <a:cubicBezTo>
                    <a:pt x="248" y="14"/>
                    <a:pt x="245" y="13"/>
                    <a:pt x="242" y="12"/>
                  </a:cubicBezTo>
                  <a:cubicBezTo>
                    <a:pt x="242" y="1"/>
                    <a:pt x="250" y="3"/>
                    <a:pt x="255" y="3"/>
                  </a:cubicBezTo>
                  <a:cubicBezTo>
                    <a:pt x="278" y="2"/>
                    <a:pt x="302" y="2"/>
                    <a:pt x="325" y="2"/>
                  </a:cubicBezTo>
                  <a:cubicBezTo>
                    <a:pt x="325" y="6"/>
                    <a:pt x="325" y="10"/>
                    <a:pt x="3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8">
              <a:extLst>
                <a:ext uri="{FF2B5EF4-FFF2-40B4-BE49-F238E27FC236}">
                  <a16:creationId xmlns:a16="http://schemas.microsoft.com/office/drawing/2014/main" id="{D2695E63-160F-4585-8EF9-6F727CA94119}"/>
                </a:ext>
              </a:extLst>
            </p:cNvPr>
            <p:cNvSpPr>
              <a:spLocks noEditPoints="1"/>
            </p:cNvSpPr>
            <p:nvPr userDrawn="1"/>
          </p:nvSpPr>
          <p:spPr bwMode="auto">
            <a:xfrm>
              <a:off x="3403600" y="2872142"/>
              <a:ext cx="808409" cy="385844"/>
            </a:xfrm>
            <a:custGeom>
              <a:avLst/>
              <a:gdLst>
                <a:gd name="T0" fmla="*/ 319 w 1428"/>
                <a:gd name="T1" fmla="*/ 515 h 682"/>
                <a:gd name="T2" fmla="*/ 162 w 1428"/>
                <a:gd name="T3" fmla="*/ 418 h 682"/>
                <a:gd name="T4" fmla="*/ 141 w 1428"/>
                <a:gd name="T5" fmla="*/ 334 h 682"/>
                <a:gd name="T6" fmla="*/ 16 w 1428"/>
                <a:gd name="T7" fmla="*/ 221 h 682"/>
                <a:gd name="T8" fmla="*/ 1 w 1428"/>
                <a:gd name="T9" fmla="*/ 25 h 682"/>
                <a:gd name="T10" fmla="*/ 17 w 1428"/>
                <a:gd name="T11" fmla="*/ 4 h 682"/>
                <a:gd name="T12" fmla="*/ 169 w 1428"/>
                <a:gd name="T13" fmla="*/ 17 h 682"/>
                <a:gd name="T14" fmla="*/ 317 w 1428"/>
                <a:gd name="T15" fmla="*/ 228 h 682"/>
                <a:gd name="T16" fmla="*/ 652 w 1428"/>
                <a:gd name="T17" fmla="*/ 352 h 682"/>
                <a:gd name="T18" fmla="*/ 774 w 1428"/>
                <a:gd name="T19" fmla="*/ 475 h 682"/>
                <a:gd name="T20" fmla="*/ 812 w 1428"/>
                <a:gd name="T21" fmla="*/ 343 h 682"/>
                <a:gd name="T22" fmla="*/ 1144 w 1428"/>
                <a:gd name="T23" fmla="*/ 198 h 682"/>
                <a:gd name="T24" fmla="*/ 1306 w 1428"/>
                <a:gd name="T25" fmla="*/ 3 h 682"/>
                <a:gd name="T26" fmla="*/ 1426 w 1428"/>
                <a:gd name="T27" fmla="*/ 5 h 682"/>
                <a:gd name="T28" fmla="*/ 1427 w 1428"/>
                <a:gd name="T29" fmla="*/ 191 h 682"/>
                <a:gd name="T30" fmla="*/ 1287 w 1428"/>
                <a:gd name="T31" fmla="*/ 320 h 682"/>
                <a:gd name="T32" fmla="*/ 1255 w 1428"/>
                <a:gd name="T33" fmla="*/ 426 h 682"/>
                <a:gd name="T34" fmla="*/ 1111 w 1428"/>
                <a:gd name="T35" fmla="*/ 515 h 682"/>
                <a:gd name="T36" fmla="*/ 1109 w 1428"/>
                <a:gd name="T37" fmla="*/ 425 h 682"/>
                <a:gd name="T38" fmla="*/ 972 w 1428"/>
                <a:gd name="T39" fmla="*/ 612 h 682"/>
                <a:gd name="T40" fmla="*/ 456 w 1428"/>
                <a:gd name="T41" fmla="*/ 479 h 682"/>
                <a:gd name="T42" fmla="*/ 494 w 1428"/>
                <a:gd name="T43" fmla="*/ 589 h 682"/>
                <a:gd name="T44" fmla="*/ 691 w 1428"/>
                <a:gd name="T45" fmla="*/ 626 h 682"/>
                <a:gd name="T46" fmla="*/ 920 w 1428"/>
                <a:gd name="T47" fmla="*/ 595 h 682"/>
                <a:gd name="T48" fmla="*/ 935 w 1428"/>
                <a:gd name="T49" fmla="*/ 503 h 682"/>
                <a:gd name="T50" fmla="*/ 494 w 1428"/>
                <a:gd name="T51" fmla="*/ 488 h 682"/>
                <a:gd name="T52" fmla="*/ 37 w 1428"/>
                <a:gd name="T53" fmla="*/ 64 h 682"/>
                <a:gd name="T54" fmla="*/ 50 w 1428"/>
                <a:gd name="T55" fmla="*/ 201 h 682"/>
                <a:gd name="T56" fmla="*/ 473 w 1428"/>
                <a:gd name="T57" fmla="*/ 444 h 682"/>
                <a:gd name="T58" fmla="*/ 588 w 1428"/>
                <a:gd name="T59" fmla="*/ 388 h 682"/>
                <a:gd name="T60" fmla="*/ 37 w 1428"/>
                <a:gd name="T61" fmla="*/ 64 h 682"/>
                <a:gd name="T62" fmla="*/ 837 w 1428"/>
                <a:gd name="T63" fmla="*/ 387 h 682"/>
                <a:gd name="T64" fmla="*/ 961 w 1428"/>
                <a:gd name="T65" fmla="*/ 441 h 682"/>
                <a:gd name="T66" fmla="*/ 1381 w 1428"/>
                <a:gd name="T67" fmla="*/ 196 h 682"/>
                <a:gd name="T68" fmla="*/ 1391 w 1428"/>
                <a:gd name="T69" fmla="*/ 80 h 682"/>
                <a:gd name="T70" fmla="*/ 828 w 1428"/>
                <a:gd name="T71" fmla="*/ 380 h 682"/>
                <a:gd name="T72" fmla="*/ 1153 w 1428"/>
                <a:gd name="T73" fmla="*/ 447 h 682"/>
                <a:gd name="T74" fmla="*/ 1249 w 1428"/>
                <a:gd name="T75" fmla="*/ 369 h 682"/>
                <a:gd name="T76" fmla="*/ 1145 w 1428"/>
                <a:gd name="T77" fmla="*/ 405 h 682"/>
                <a:gd name="T78" fmla="*/ 178 w 1428"/>
                <a:gd name="T79" fmla="*/ 346 h 682"/>
                <a:gd name="T80" fmla="*/ 264 w 1428"/>
                <a:gd name="T81" fmla="*/ 440 h 682"/>
                <a:gd name="T82" fmla="*/ 281 w 1428"/>
                <a:gd name="T83" fmla="*/ 412 h 682"/>
                <a:gd name="T84" fmla="*/ 186 w 1428"/>
                <a:gd name="T85" fmla="*/ 348 h 682"/>
                <a:gd name="T86" fmla="*/ 1249 w 1428"/>
                <a:gd name="T87" fmla="*/ 101 h 682"/>
                <a:gd name="T88" fmla="*/ 1249 w 1428"/>
                <a:gd name="T89" fmla="*/ 101 h 682"/>
                <a:gd name="T90" fmla="*/ 178 w 1428"/>
                <a:gd name="T91" fmla="*/ 108 h 682"/>
                <a:gd name="T92" fmla="*/ 213 w 1428"/>
                <a:gd name="T93" fmla="*/ 16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8" h="682">
                  <a:moveTo>
                    <a:pt x="319" y="425"/>
                  </a:moveTo>
                  <a:cubicBezTo>
                    <a:pt x="319" y="456"/>
                    <a:pt x="319" y="484"/>
                    <a:pt x="319" y="515"/>
                  </a:cubicBezTo>
                  <a:cubicBezTo>
                    <a:pt x="314" y="513"/>
                    <a:pt x="309" y="512"/>
                    <a:pt x="306" y="510"/>
                  </a:cubicBezTo>
                  <a:cubicBezTo>
                    <a:pt x="258" y="479"/>
                    <a:pt x="210" y="449"/>
                    <a:pt x="162" y="418"/>
                  </a:cubicBezTo>
                  <a:cubicBezTo>
                    <a:pt x="147" y="409"/>
                    <a:pt x="141" y="395"/>
                    <a:pt x="141" y="378"/>
                  </a:cubicBezTo>
                  <a:cubicBezTo>
                    <a:pt x="140" y="364"/>
                    <a:pt x="140" y="349"/>
                    <a:pt x="141" y="334"/>
                  </a:cubicBezTo>
                  <a:cubicBezTo>
                    <a:pt x="142" y="322"/>
                    <a:pt x="137" y="315"/>
                    <a:pt x="127" y="308"/>
                  </a:cubicBezTo>
                  <a:cubicBezTo>
                    <a:pt x="90" y="279"/>
                    <a:pt x="53" y="249"/>
                    <a:pt x="16" y="221"/>
                  </a:cubicBezTo>
                  <a:cubicBezTo>
                    <a:pt x="5" y="212"/>
                    <a:pt x="0" y="203"/>
                    <a:pt x="0" y="189"/>
                  </a:cubicBezTo>
                  <a:cubicBezTo>
                    <a:pt x="1" y="134"/>
                    <a:pt x="1" y="79"/>
                    <a:pt x="1" y="25"/>
                  </a:cubicBezTo>
                  <a:cubicBezTo>
                    <a:pt x="1" y="19"/>
                    <a:pt x="1" y="13"/>
                    <a:pt x="1" y="6"/>
                  </a:cubicBezTo>
                  <a:cubicBezTo>
                    <a:pt x="7" y="5"/>
                    <a:pt x="12" y="4"/>
                    <a:pt x="17" y="4"/>
                  </a:cubicBezTo>
                  <a:cubicBezTo>
                    <a:pt x="60" y="4"/>
                    <a:pt x="102" y="4"/>
                    <a:pt x="145" y="3"/>
                  </a:cubicBezTo>
                  <a:cubicBezTo>
                    <a:pt x="156" y="3"/>
                    <a:pt x="163" y="7"/>
                    <a:pt x="169" y="17"/>
                  </a:cubicBezTo>
                  <a:cubicBezTo>
                    <a:pt x="207" y="78"/>
                    <a:pt x="247" y="138"/>
                    <a:pt x="285" y="199"/>
                  </a:cubicBezTo>
                  <a:cubicBezTo>
                    <a:pt x="293" y="211"/>
                    <a:pt x="303" y="221"/>
                    <a:pt x="317" y="228"/>
                  </a:cubicBezTo>
                  <a:cubicBezTo>
                    <a:pt x="419" y="283"/>
                    <a:pt x="526" y="326"/>
                    <a:pt x="641" y="349"/>
                  </a:cubicBezTo>
                  <a:cubicBezTo>
                    <a:pt x="644" y="350"/>
                    <a:pt x="647" y="351"/>
                    <a:pt x="652" y="352"/>
                  </a:cubicBezTo>
                  <a:cubicBezTo>
                    <a:pt x="652" y="392"/>
                    <a:pt x="652" y="432"/>
                    <a:pt x="652" y="474"/>
                  </a:cubicBezTo>
                  <a:cubicBezTo>
                    <a:pt x="693" y="481"/>
                    <a:pt x="733" y="480"/>
                    <a:pt x="774" y="475"/>
                  </a:cubicBezTo>
                  <a:cubicBezTo>
                    <a:pt x="774" y="434"/>
                    <a:pt x="774" y="394"/>
                    <a:pt x="774" y="352"/>
                  </a:cubicBezTo>
                  <a:cubicBezTo>
                    <a:pt x="788" y="349"/>
                    <a:pt x="800" y="346"/>
                    <a:pt x="812" y="343"/>
                  </a:cubicBezTo>
                  <a:cubicBezTo>
                    <a:pt x="922" y="319"/>
                    <a:pt x="1025" y="276"/>
                    <a:pt x="1123" y="221"/>
                  </a:cubicBezTo>
                  <a:cubicBezTo>
                    <a:pt x="1132" y="217"/>
                    <a:pt x="1139" y="207"/>
                    <a:pt x="1144" y="198"/>
                  </a:cubicBezTo>
                  <a:cubicBezTo>
                    <a:pt x="1178" y="145"/>
                    <a:pt x="1213" y="92"/>
                    <a:pt x="1244" y="37"/>
                  </a:cubicBezTo>
                  <a:cubicBezTo>
                    <a:pt x="1259" y="12"/>
                    <a:pt x="1275" y="0"/>
                    <a:pt x="1306" y="3"/>
                  </a:cubicBezTo>
                  <a:cubicBezTo>
                    <a:pt x="1339" y="6"/>
                    <a:pt x="1373" y="4"/>
                    <a:pt x="1407" y="4"/>
                  </a:cubicBezTo>
                  <a:cubicBezTo>
                    <a:pt x="1413" y="4"/>
                    <a:pt x="1419" y="4"/>
                    <a:pt x="1426" y="5"/>
                  </a:cubicBezTo>
                  <a:cubicBezTo>
                    <a:pt x="1427" y="11"/>
                    <a:pt x="1427" y="16"/>
                    <a:pt x="1427" y="21"/>
                  </a:cubicBezTo>
                  <a:cubicBezTo>
                    <a:pt x="1427" y="78"/>
                    <a:pt x="1427" y="135"/>
                    <a:pt x="1427" y="191"/>
                  </a:cubicBezTo>
                  <a:cubicBezTo>
                    <a:pt x="1428" y="203"/>
                    <a:pt x="1424" y="211"/>
                    <a:pt x="1414" y="218"/>
                  </a:cubicBezTo>
                  <a:cubicBezTo>
                    <a:pt x="1373" y="251"/>
                    <a:pt x="1331" y="285"/>
                    <a:pt x="1287" y="320"/>
                  </a:cubicBezTo>
                  <a:cubicBezTo>
                    <a:pt x="1287" y="333"/>
                    <a:pt x="1287" y="349"/>
                    <a:pt x="1287" y="365"/>
                  </a:cubicBezTo>
                  <a:cubicBezTo>
                    <a:pt x="1288" y="391"/>
                    <a:pt x="1279" y="411"/>
                    <a:pt x="1255" y="426"/>
                  </a:cubicBezTo>
                  <a:cubicBezTo>
                    <a:pt x="1211" y="451"/>
                    <a:pt x="1169" y="480"/>
                    <a:pt x="1127" y="507"/>
                  </a:cubicBezTo>
                  <a:cubicBezTo>
                    <a:pt x="1122" y="510"/>
                    <a:pt x="1117" y="512"/>
                    <a:pt x="1111" y="515"/>
                  </a:cubicBezTo>
                  <a:cubicBezTo>
                    <a:pt x="1106" y="499"/>
                    <a:pt x="1109" y="484"/>
                    <a:pt x="1109" y="470"/>
                  </a:cubicBezTo>
                  <a:cubicBezTo>
                    <a:pt x="1108" y="455"/>
                    <a:pt x="1109" y="440"/>
                    <a:pt x="1109" y="425"/>
                  </a:cubicBezTo>
                  <a:cubicBezTo>
                    <a:pt x="1063" y="443"/>
                    <a:pt x="1018" y="460"/>
                    <a:pt x="972" y="478"/>
                  </a:cubicBezTo>
                  <a:cubicBezTo>
                    <a:pt x="972" y="523"/>
                    <a:pt x="972" y="568"/>
                    <a:pt x="972" y="612"/>
                  </a:cubicBezTo>
                  <a:cubicBezTo>
                    <a:pt x="851" y="675"/>
                    <a:pt x="602" y="682"/>
                    <a:pt x="456" y="614"/>
                  </a:cubicBezTo>
                  <a:cubicBezTo>
                    <a:pt x="456" y="569"/>
                    <a:pt x="456" y="523"/>
                    <a:pt x="456" y="479"/>
                  </a:cubicBezTo>
                  <a:cubicBezTo>
                    <a:pt x="410" y="461"/>
                    <a:pt x="366" y="443"/>
                    <a:pt x="319" y="425"/>
                  </a:cubicBezTo>
                  <a:close/>
                  <a:moveTo>
                    <a:pt x="494" y="589"/>
                  </a:moveTo>
                  <a:cubicBezTo>
                    <a:pt x="505" y="593"/>
                    <a:pt x="515" y="598"/>
                    <a:pt x="526" y="601"/>
                  </a:cubicBezTo>
                  <a:cubicBezTo>
                    <a:pt x="579" y="618"/>
                    <a:pt x="635" y="624"/>
                    <a:pt x="691" y="626"/>
                  </a:cubicBezTo>
                  <a:cubicBezTo>
                    <a:pt x="735" y="628"/>
                    <a:pt x="780" y="626"/>
                    <a:pt x="824" y="618"/>
                  </a:cubicBezTo>
                  <a:cubicBezTo>
                    <a:pt x="856" y="612"/>
                    <a:pt x="888" y="603"/>
                    <a:pt x="920" y="595"/>
                  </a:cubicBezTo>
                  <a:cubicBezTo>
                    <a:pt x="931" y="592"/>
                    <a:pt x="936" y="586"/>
                    <a:pt x="936" y="573"/>
                  </a:cubicBezTo>
                  <a:cubicBezTo>
                    <a:pt x="935" y="550"/>
                    <a:pt x="935" y="527"/>
                    <a:pt x="935" y="503"/>
                  </a:cubicBezTo>
                  <a:cubicBezTo>
                    <a:pt x="935" y="499"/>
                    <a:pt x="934" y="495"/>
                    <a:pt x="934" y="488"/>
                  </a:cubicBezTo>
                  <a:cubicBezTo>
                    <a:pt x="787" y="526"/>
                    <a:pt x="641" y="524"/>
                    <a:pt x="494" y="488"/>
                  </a:cubicBezTo>
                  <a:cubicBezTo>
                    <a:pt x="494" y="523"/>
                    <a:pt x="494" y="555"/>
                    <a:pt x="494" y="589"/>
                  </a:cubicBezTo>
                  <a:close/>
                  <a:moveTo>
                    <a:pt x="37" y="64"/>
                  </a:moveTo>
                  <a:cubicBezTo>
                    <a:pt x="37" y="102"/>
                    <a:pt x="37" y="136"/>
                    <a:pt x="36" y="171"/>
                  </a:cubicBezTo>
                  <a:cubicBezTo>
                    <a:pt x="36" y="184"/>
                    <a:pt x="40" y="193"/>
                    <a:pt x="50" y="201"/>
                  </a:cubicBezTo>
                  <a:cubicBezTo>
                    <a:pt x="112" y="251"/>
                    <a:pt x="176" y="298"/>
                    <a:pt x="243" y="339"/>
                  </a:cubicBezTo>
                  <a:cubicBezTo>
                    <a:pt x="316" y="384"/>
                    <a:pt x="392" y="420"/>
                    <a:pt x="473" y="444"/>
                  </a:cubicBezTo>
                  <a:cubicBezTo>
                    <a:pt x="484" y="447"/>
                    <a:pt x="492" y="446"/>
                    <a:pt x="501" y="441"/>
                  </a:cubicBezTo>
                  <a:cubicBezTo>
                    <a:pt x="530" y="423"/>
                    <a:pt x="559" y="406"/>
                    <a:pt x="588" y="388"/>
                  </a:cubicBezTo>
                  <a:cubicBezTo>
                    <a:pt x="592" y="386"/>
                    <a:pt x="595" y="383"/>
                    <a:pt x="599" y="380"/>
                  </a:cubicBezTo>
                  <a:cubicBezTo>
                    <a:pt x="385" y="323"/>
                    <a:pt x="194" y="228"/>
                    <a:pt x="37" y="64"/>
                  </a:cubicBezTo>
                  <a:close/>
                  <a:moveTo>
                    <a:pt x="828" y="380"/>
                  </a:moveTo>
                  <a:cubicBezTo>
                    <a:pt x="832" y="383"/>
                    <a:pt x="834" y="385"/>
                    <a:pt x="837" y="387"/>
                  </a:cubicBezTo>
                  <a:cubicBezTo>
                    <a:pt x="865" y="404"/>
                    <a:pt x="894" y="420"/>
                    <a:pt x="921" y="438"/>
                  </a:cubicBezTo>
                  <a:cubicBezTo>
                    <a:pt x="935" y="447"/>
                    <a:pt x="946" y="446"/>
                    <a:pt x="961" y="441"/>
                  </a:cubicBezTo>
                  <a:cubicBezTo>
                    <a:pt x="1071" y="403"/>
                    <a:pt x="1174" y="353"/>
                    <a:pt x="1268" y="285"/>
                  </a:cubicBezTo>
                  <a:cubicBezTo>
                    <a:pt x="1307" y="257"/>
                    <a:pt x="1346" y="229"/>
                    <a:pt x="1381" y="196"/>
                  </a:cubicBezTo>
                  <a:cubicBezTo>
                    <a:pt x="1388" y="188"/>
                    <a:pt x="1392" y="181"/>
                    <a:pt x="1392" y="170"/>
                  </a:cubicBezTo>
                  <a:cubicBezTo>
                    <a:pt x="1391" y="140"/>
                    <a:pt x="1391" y="110"/>
                    <a:pt x="1391" y="80"/>
                  </a:cubicBezTo>
                  <a:cubicBezTo>
                    <a:pt x="1391" y="75"/>
                    <a:pt x="1391" y="71"/>
                    <a:pt x="1391" y="64"/>
                  </a:cubicBezTo>
                  <a:cubicBezTo>
                    <a:pt x="1234" y="228"/>
                    <a:pt x="1042" y="322"/>
                    <a:pt x="828" y="380"/>
                  </a:cubicBezTo>
                  <a:close/>
                  <a:moveTo>
                    <a:pt x="1145" y="450"/>
                  </a:moveTo>
                  <a:cubicBezTo>
                    <a:pt x="1149" y="449"/>
                    <a:pt x="1151" y="448"/>
                    <a:pt x="1153" y="447"/>
                  </a:cubicBezTo>
                  <a:cubicBezTo>
                    <a:pt x="1181" y="430"/>
                    <a:pt x="1208" y="411"/>
                    <a:pt x="1236" y="394"/>
                  </a:cubicBezTo>
                  <a:cubicBezTo>
                    <a:pt x="1246" y="388"/>
                    <a:pt x="1250" y="380"/>
                    <a:pt x="1249" y="369"/>
                  </a:cubicBezTo>
                  <a:cubicBezTo>
                    <a:pt x="1248" y="362"/>
                    <a:pt x="1249" y="355"/>
                    <a:pt x="1249" y="345"/>
                  </a:cubicBezTo>
                  <a:cubicBezTo>
                    <a:pt x="1212" y="366"/>
                    <a:pt x="1179" y="386"/>
                    <a:pt x="1145" y="405"/>
                  </a:cubicBezTo>
                  <a:cubicBezTo>
                    <a:pt x="1145" y="420"/>
                    <a:pt x="1145" y="434"/>
                    <a:pt x="1145" y="450"/>
                  </a:cubicBezTo>
                  <a:close/>
                  <a:moveTo>
                    <a:pt x="178" y="346"/>
                  </a:moveTo>
                  <a:cubicBezTo>
                    <a:pt x="173" y="370"/>
                    <a:pt x="177" y="388"/>
                    <a:pt x="200" y="400"/>
                  </a:cubicBezTo>
                  <a:cubicBezTo>
                    <a:pt x="222" y="412"/>
                    <a:pt x="243" y="427"/>
                    <a:pt x="264" y="440"/>
                  </a:cubicBezTo>
                  <a:cubicBezTo>
                    <a:pt x="268" y="443"/>
                    <a:pt x="274" y="446"/>
                    <a:pt x="281" y="449"/>
                  </a:cubicBezTo>
                  <a:cubicBezTo>
                    <a:pt x="281" y="435"/>
                    <a:pt x="280" y="424"/>
                    <a:pt x="281" y="412"/>
                  </a:cubicBezTo>
                  <a:cubicBezTo>
                    <a:pt x="281" y="405"/>
                    <a:pt x="278" y="402"/>
                    <a:pt x="272" y="398"/>
                  </a:cubicBezTo>
                  <a:cubicBezTo>
                    <a:pt x="243" y="382"/>
                    <a:pt x="215" y="365"/>
                    <a:pt x="186" y="348"/>
                  </a:cubicBezTo>
                  <a:cubicBezTo>
                    <a:pt x="184" y="347"/>
                    <a:pt x="181" y="347"/>
                    <a:pt x="178" y="346"/>
                  </a:cubicBezTo>
                  <a:close/>
                  <a:moveTo>
                    <a:pt x="1249" y="101"/>
                  </a:moveTo>
                  <a:cubicBezTo>
                    <a:pt x="1235" y="124"/>
                    <a:pt x="1222" y="144"/>
                    <a:pt x="1208" y="167"/>
                  </a:cubicBezTo>
                  <a:cubicBezTo>
                    <a:pt x="1258" y="139"/>
                    <a:pt x="1253" y="142"/>
                    <a:pt x="1249" y="101"/>
                  </a:cubicBezTo>
                  <a:close/>
                  <a:moveTo>
                    <a:pt x="213" y="163"/>
                  </a:moveTo>
                  <a:cubicBezTo>
                    <a:pt x="209" y="146"/>
                    <a:pt x="189" y="115"/>
                    <a:pt x="178" y="108"/>
                  </a:cubicBezTo>
                  <a:cubicBezTo>
                    <a:pt x="171" y="130"/>
                    <a:pt x="179" y="146"/>
                    <a:pt x="201" y="155"/>
                  </a:cubicBezTo>
                  <a:cubicBezTo>
                    <a:pt x="205" y="157"/>
                    <a:pt x="208" y="160"/>
                    <a:pt x="21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a:extLst>
                <a:ext uri="{FF2B5EF4-FFF2-40B4-BE49-F238E27FC236}">
                  <a16:creationId xmlns:a16="http://schemas.microsoft.com/office/drawing/2014/main" id="{B504AFD0-03AD-4A29-AD09-6DB3D4804274}"/>
                </a:ext>
              </a:extLst>
            </p:cNvPr>
            <p:cNvSpPr>
              <a:spLocks noEditPoints="1"/>
            </p:cNvSpPr>
            <p:nvPr userDrawn="1"/>
          </p:nvSpPr>
          <p:spPr bwMode="auto">
            <a:xfrm>
              <a:off x="3494553" y="2336027"/>
              <a:ext cx="628762" cy="716891"/>
            </a:xfrm>
            <a:custGeom>
              <a:avLst/>
              <a:gdLst>
                <a:gd name="T0" fmla="*/ 0 w 1111"/>
                <a:gd name="T1" fmla="*/ 0 h 1267"/>
                <a:gd name="T2" fmla="*/ 1108 w 1111"/>
                <a:gd name="T3" fmla="*/ 0 h 1267"/>
                <a:gd name="T4" fmla="*/ 1110 w 1111"/>
                <a:gd name="T5" fmla="*/ 14 h 1267"/>
                <a:gd name="T6" fmla="*/ 1110 w 1111"/>
                <a:gd name="T7" fmla="*/ 680 h 1267"/>
                <a:gd name="T8" fmla="*/ 1068 w 1111"/>
                <a:gd name="T9" fmla="*/ 851 h 1267"/>
                <a:gd name="T10" fmla="*/ 834 w 1111"/>
                <a:gd name="T11" fmla="*/ 1134 h 1267"/>
                <a:gd name="T12" fmla="*/ 582 w 1111"/>
                <a:gd name="T13" fmla="*/ 1261 h 1267"/>
                <a:gd name="T14" fmla="*/ 526 w 1111"/>
                <a:gd name="T15" fmla="*/ 1261 h 1267"/>
                <a:gd name="T16" fmla="*/ 210 w 1111"/>
                <a:gd name="T17" fmla="*/ 1080 h 1267"/>
                <a:gd name="T18" fmla="*/ 26 w 1111"/>
                <a:gd name="T19" fmla="*/ 810 h 1267"/>
                <a:gd name="T20" fmla="*/ 0 w 1111"/>
                <a:gd name="T21" fmla="*/ 660 h 1267"/>
                <a:gd name="T22" fmla="*/ 0 w 1111"/>
                <a:gd name="T23" fmla="*/ 26 h 1267"/>
                <a:gd name="T24" fmla="*/ 0 w 1111"/>
                <a:gd name="T25" fmla="*/ 0 h 1267"/>
                <a:gd name="T26" fmla="*/ 38 w 1111"/>
                <a:gd name="T27" fmla="*/ 37 h 1267"/>
                <a:gd name="T28" fmla="*/ 38 w 1111"/>
                <a:gd name="T29" fmla="*/ 63 h 1267"/>
                <a:gd name="T30" fmla="*/ 38 w 1111"/>
                <a:gd name="T31" fmla="*/ 659 h 1267"/>
                <a:gd name="T32" fmla="*/ 66 w 1111"/>
                <a:gd name="T33" fmla="*/ 809 h 1267"/>
                <a:gd name="T34" fmla="*/ 244 w 1111"/>
                <a:gd name="T35" fmla="*/ 1059 h 1267"/>
                <a:gd name="T36" fmla="*/ 533 w 1111"/>
                <a:gd name="T37" fmla="*/ 1224 h 1267"/>
                <a:gd name="T38" fmla="*/ 579 w 1111"/>
                <a:gd name="T39" fmla="*/ 1223 h 1267"/>
                <a:gd name="T40" fmla="*/ 859 w 1111"/>
                <a:gd name="T41" fmla="*/ 1065 h 1267"/>
                <a:gd name="T42" fmla="*/ 1033 w 1111"/>
                <a:gd name="T43" fmla="*/ 837 h 1267"/>
                <a:gd name="T44" fmla="*/ 1071 w 1111"/>
                <a:gd name="T45" fmla="*/ 673 h 1267"/>
                <a:gd name="T46" fmla="*/ 1072 w 1111"/>
                <a:gd name="T47" fmla="*/ 55 h 1267"/>
                <a:gd name="T48" fmla="*/ 1070 w 1111"/>
                <a:gd name="T49" fmla="*/ 37 h 1267"/>
                <a:gd name="T50" fmla="*/ 38 w 1111"/>
                <a:gd name="T51" fmla="*/ 37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1" h="1267">
                  <a:moveTo>
                    <a:pt x="0" y="0"/>
                  </a:moveTo>
                  <a:cubicBezTo>
                    <a:pt x="371" y="0"/>
                    <a:pt x="739" y="0"/>
                    <a:pt x="1108" y="0"/>
                  </a:cubicBezTo>
                  <a:cubicBezTo>
                    <a:pt x="1109" y="5"/>
                    <a:pt x="1110" y="9"/>
                    <a:pt x="1110" y="14"/>
                  </a:cubicBezTo>
                  <a:cubicBezTo>
                    <a:pt x="1110" y="236"/>
                    <a:pt x="1111" y="458"/>
                    <a:pt x="1110" y="680"/>
                  </a:cubicBezTo>
                  <a:cubicBezTo>
                    <a:pt x="1109" y="739"/>
                    <a:pt x="1092" y="797"/>
                    <a:pt x="1068" y="851"/>
                  </a:cubicBezTo>
                  <a:cubicBezTo>
                    <a:pt x="1017" y="968"/>
                    <a:pt x="935" y="1059"/>
                    <a:pt x="834" y="1134"/>
                  </a:cubicBezTo>
                  <a:cubicBezTo>
                    <a:pt x="758" y="1191"/>
                    <a:pt x="673" y="1233"/>
                    <a:pt x="582" y="1261"/>
                  </a:cubicBezTo>
                  <a:cubicBezTo>
                    <a:pt x="563" y="1267"/>
                    <a:pt x="545" y="1267"/>
                    <a:pt x="526" y="1261"/>
                  </a:cubicBezTo>
                  <a:cubicBezTo>
                    <a:pt x="407" y="1223"/>
                    <a:pt x="301" y="1164"/>
                    <a:pt x="210" y="1080"/>
                  </a:cubicBezTo>
                  <a:cubicBezTo>
                    <a:pt x="127" y="1005"/>
                    <a:pt x="63" y="917"/>
                    <a:pt x="26" y="810"/>
                  </a:cubicBezTo>
                  <a:cubicBezTo>
                    <a:pt x="9" y="761"/>
                    <a:pt x="0" y="711"/>
                    <a:pt x="0" y="660"/>
                  </a:cubicBezTo>
                  <a:cubicBezTo>
                    <a:pt x="0" y="448"/>
                    <a:pt x="0" y="237"/>
                    <a:pt x="0" y="26"/>
                  </a:cubicBezTo>
                  <a:cubicBezTo>
                    <a:pt x="0" y="18"/>
                    <a:pt x="0" y="10"/>
                    <a:pt x="0" y="0"/>
                  </a:cubicBezTo>
                  <a:close/>
                  <a:moveTo>
                    <a:pt x="38" y="37"/>
                  </a:moveTo>
                  <a:cubicBezTo>
                    <a:pt x="38" y="46"/>
                    <a:pt x="38" y="55"/>
                    <a:pt x="38" y="63"/>
                  </a:cubicBezTo>
                  <a:cubicBezTo>
                    <a:pt x="38" y="262"/>
                    <a:pt x="39" y="461"/>
                    <a:pt x="38" y="659"/>
                  </a:cubicBezTo>
                  <a:cubicBezTo>
                    <a:pt x="38" y="711"/>
                    <a:pt x="48" y="761"/>
                    <a:pt x="66" y="809"/>
                  </a:cubicBezTo>
                  <a:cubicBezTo>
                    <a:pt x="103" y="908"/>
                    <a:pt x="165" y="989"/>
                    <a:pt x="244" y="1059"/>
                  </a:cubicBezTo>
                  <a:cubicBezTo>
                    <a:pt x="329" y="1134"/>
                    <a:pt x="426" y="1187"/>
                    <a:pt x="533" y="1224"/>
                  </a:cubicBezTo>
                  <a:cubicBezTo>
                    <a:pt x="549" y="1229"/>
                    <a:pt x="564" y="1229"/>
                    <a:pt x="579" y="1223"/>
                  </a:cubicBezTo>
                  <a:cubicBezTo>
                    <a:pt x="682" y="1188"/>
                    <a:pt x="776" y="1137"/>
                    <a:pt x="859" y="1065"/>
                  </a:cubicBezTo>
                  <a:cubicBezTo>
                    <a:pt x="933" y="1001"/>
                    <a:pt x="993" y="927"/>
                    <a:pt x="1033" y="837"/>
                  </a:cubicBezTo>
                  <a:cubicBezTo>
                    <a:pt x="1055" y="784"/>
                    <a:pt x="1071" y="730"/>
                    <a:pt x="1071" y="673"/>
                  </a:cubicBezTo>
                  <a:cubicBezTo>
                    <a:pt x="1072" y="467"/>
                    <a:pt x="1072" y="261"/>
                    <a:pt x="1072" y="55"/>
                  </a:cubicBezTo>
                  <a:cubicBezTo>
                    <a:pt x="1072" y="49"/>
                    <a:pt x="1071" y="43"/>
                    <a:pt x="1070" y="37"/>
                  </a:cubicBezTo>
                  <a:cubicBezTo>
                    <a:pt x="726" y="37"/>
                    <a:pt x="383" y="37"/>
                    <a:pt x="3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0">
              <a:extLst>
                <a:ext uri="{FF2B5EF4-FFF2-40B4-BE49-F238E27FC236}">
                  <a16:creationId xmlns:a16="http://schemas.microsoft.com/office/drawing/2014/main" id="{9496091B-52AE-4FA0-A621-EE8210856980}"/>
                </a:ext>
              </a:extLst>
            </p:cNvPr>
            <p:cNvSpPr>
              <a:spLocks noEditPoints="1"/>
            </p:cNvSpPr>
            <p:nvPr userDrawn="1"/>
          </p:nvSpPr>
          <p:spPr bwMode="auto">
            <a:xfrm>
              <a:off x="4787103" y="2704924"/>
              <a:ext cx="233879" cy="309015"/>
            </a:xfrm>
            <a:custGeom>
              <a:avLst/>
              <a:gdLst>
                <a:gd name="T0" fmla="*/ 275 w 414"/>
                <a:gd name="T1" fmla="*/ 443 h 546"/>
                <a:gd name="T2" fmla="*/ 385 w 414"/>
                <a:gd name="T3" fmla="*/ 528 h 546"/>
                <a:gd name="T4" fmla="*/ 404 w 414"/>
                <a:gd name="T5" fmla="*/ 531 h 546"/>
                <a:gd name="T6" fmla="*/ 414 w 414"/>
                <a:gd name="T7" fmla="*/ 540 h 546"/>
                <a:gd name="T8" fmla="*/ 365 w 414"/>
                <a:gd name="T9" fmla="*/ 542 h 546"/>
                <a:gd name="T10" fmla="*/ 188 w 414"/>
                <a:gd name="T11" fmla="*/ 470 h 546"/>
                <a:gd name="T12" fmla="*/ 175 w 414"/>
                <a:gd name="T13" fmla="*/ 457 h 546"/>
                <a:gd name="T14" fmla="*/ 155 w 414"/>
                <a:gd name="T15" fmla="*/ 446 h 546"/>
                <a:gd name="T16" fmla="*/ 7 w 414"/>
                <a:gd name="T17" fmla="*/ 274 h 546"/>
                <a:gd name="T18" fmla="*/ 20 w 414"/>
                <a:gd name="T19" fmla="*/ 144 h 546"/>
                <a:gd name="T20" fmla="*/ 251 w 414"/>
                <a:gd name="T21" fmla="*/ 24 h 546"/>
                <a:gd name="T22" fmla="*/ 409 w 414"/>
                <a:gd name="T23" fmla="*/ 222 h 546"/>
                <a:gd name="T24" fmla="*/ 377 w 414"/>
                <a:gd name="T25" fmla="*/ 360 h 546"/>
                <a:gd name="T26" fmla="*/ 287 w 414"/>
                <a:gd name="T27" fmla="*/ 436 h 546"/>
                <a:gd name="T28" fmla="*/ 280 w 414"/>
                <a:gd name="T29" fmla="*/ 439 h 546"/>
                <a:gd name="T30" fmla="*/ 275 w 414"/>
                <a:gd name="T31" fmla="*/ 443 h 546"/>
                <a:gd name="T32" fmla="*/ 83 w 414"/>
                <a:gd name="T33" fmla="*/ 234 h 546"/>
                <a:gd name="T34" fmla="*/ 112 w 414"/>
                <a:gd name="T35" fmla="*/ 364 h 546"/>
                <a:gd name="T36" fmla="*/ 260 w 414"/>
                <a:gd name="T37" fmla="*/ 407 h 546"/>
                <a:gd name="T38" fmla="*/ 312 w 414"/>
                <a:gd name="T39" fmla="*/ 341 h 546"/>
                <a:gd name="T40" fmla="*/ 326 w 414"/>
                <a:gd name="T41" fmla="*/ 178 h 546"/>
                <a:gd name="T42" fmla="*/ 284 w 414"/>
                <a:gd name="T43" fmla="*/ 83 h 546"/>
                <a:gd name="T44" fmla="*/ 174 w 414"/>
                <a:gd name="T45" fmla="*/ 52 h 546"/>
                <a:gd name="T46" fmla="*/ 102 w 414"/>
                <a:gd name="T47" fmla="*/ 125 h 546"/>
                <a:gd name="T48" fmla="*/ 83 w 414"/>
                <a:gd name="T49" fmla="*/ 234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4" h="546">
                  <a:moveTo>
                    <a:pt x="275" y="443"/>
                  </a:moveTo>
                  <a:cubicBezTo>
                    <a:pt x="300" y="488"/>
                    <a:pt x="336" y="516"/>
                    <a:pt x="385" y="528"/>
                  </a:cubicBezTo>
                  <a:cubicBezTo>
                    <a:pt x="391" y="529"/>
                    <a:pt x="398" y="529"/>
                    <a:pt x="404" y="531"/>
                  </a:cubicBezTo>
                  <a:cubicBezTo>
                    <a:pt x="407" y="532"/>
                    <a:pt x="409" y="536"/>
                    <a:pt x="414" y="540"/>
                  </a:cubicBezTo>
                  <a:cubicBezTo>
                    <a:pt x="396" y="546"/>
                    <a:pt x="380" y="544"/>
                    <a:pt x="365" y="542"/>
                  </a:cubicBezTo>
                  <a:cubicBezTo>
                    <a:pt x="299" y="536"/>
                    <a:pt x="240" y="512"/>
                    <a:pt x="188" y="470"/>
                  </a:cubicBezTo>
                  <a:cubicBezTo>
                    <a:pt x="184" y="466"/>
                    <a:pt x="180" y="461"/>
                    <a:pt x="175" y="457"/>
                  </a:cubicBezTo>
                  <a:cubicBezTo>
                    <a:pt x="169" y="453"/>
                    <a:pt x="162" y="448"/>
                    <a:pt x="155" y="446"/>
                  </a:cubicBezTo>
                  <a:cubicBezTo>
                    <a:pt x="68" y="421"/>
                    <a:pt x="22" y="361"/>
                    <a:pt x="7" y="274"/>
                  </a:cubicBezTo>
                  <a:cubicBezTo>
                    <a:pt x="0" y="229"/>
                    <a:pt x="4" y="186"/>
                    <a:pt x="20" y="144"/>
                  </a:cubicBezTo>
                  <a:cubicBezTo>
                    <a:pt x="56" y="50"/>
                    <a:pt x="153" y="0"/>
                    <a:pt x="251" y="24"/>
                  </a:cubicBezTo>
                  <a:cubicBezTo>
                    <a:pt x="351" y="49"/>
                    <a:pt x="404" y="122"/>
                    <a:pt x="409" y="222"/>
                  </a:cubicBezTo>
                  <a:cubicBezTo>
                    <a:pt x="411" y="271"/>
                    <a:pt x="403" y="317"/>
                    <a:pt x="377" y="360"/>
                  </a:cubicBezTo>
                  <a:cubicBezTo>
                    <a:pt x="356" y="395"/>
                    <a:pt x="326" y="420"/>
                    <a:pt x="287" y="436"/>
                  </a:cubicBezTo>
                  <a:cubicBezTo>
                    <a:pt x="285" y="437"/>
                    <a:pt x="283" y="438"/>
                    <a:pt x="280" y="439"/>
                  </a:cubicBezTo>
                  <a:cubicBezTo>
                    <a:pt x="279" y="440"/>
                    <a:pt x="278" y="441"/>
                    <a:pt x="275" y="443"/>
                  </a:cubicBezTo>
                  <a:close/>
                  <a:moveTo>
                    <a:pt x="83" y="234"/>
                  </a:moveTo>
                  <a:cubicBezTo>
                    <a:pt x="81" y="290"/>
                    <a:pt x="95" y="333"/>
                    <a:pt x="112" y="364"/>
                  </a:cubicBezTo>
                  <a:cubicBezTo>
                    <a:pt x="143" y="420"/>
                    <a:pt x="208" y="439"/>
                    <a:pt x="260" y="407"/>
                  </a:cubicBezTo>
                  <a:cubicBezTo>
                    <a:pt x="285" y="392"/>
                    <a:pt x="302" y="368"/>
                    <a:pt x="312" y="341"/>
                  </a:cubicBezTo>
                  <a:cubicBezTo>
                    <a:pt x="333" y="288"/>
                    <a:pt x="336" y="234"/>
                    <a:pt x="326" y="178"/>
                  </a:cubicBezTo>
                  <a:cubicBezTo>
                    <a:pt x="320" y="143"/>
                    <a:pt x="308" y="110"/>
                    <a:pt x="284" y="83"/>
                  </a:cubicBezTo>
                  <a:cubicBezTo>
                    <a:pt x="256" y="51"/>
                    <a:pt x="214" y="37"/>
                    <a:pt x="174" y="52"/>
                  </a:cubicBezTo>
                  <a:cubicBezTo>
                    <a:pt x="138" y="65"/>
                    <a:pt x="116" y="92"/>
                    <a:pt x="102" y="125"/>
                  </a:cubicBezTo>
                  <a:cubicBezTo>
                    <a:pt x="87" y="160"/>
                    <a:pt x="82" y="197"/>
                    <a:pt x="83"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1">
              <a:extLst>
                <a:ext uri="{FF2B5EF4-FFF2-40B4-BE49-F238E27FC236}">
                  <a16:creationId xmlns:a16="http://schemas.microsoft.com/office/drawing/2014/main" id="{4EA9089D-4559-4719-B4AD-74C3D34B27A7}"/>
                </a:ext>
              </a:extLst>
            </p:cNvPr>
            <p:cNvSpPr>
              <a:spLocks noEditPoints="1"/>
            </p:cNvSpPr>
            <p:nvPr userDrawn="1"/>
          </p:nvSpPr>
          <p:spPr bwMode="auto">
            <a:xfrm>
              <a:off x="4291663" y="2711138"/>
              <a:ext cx="236139" cy="244048"/>
            </a:xfrm>
            <a:custGeom>
              <a:avLst/>
              <a:gdLst>
                <a:gd name="T0" fmla="*/ 207 w 417"/>
                <a:gd name="T1" fmla="*/ 432 h 432"/>
                <a:gd name="T2" fmla="*/ 11 w 417"/>
                <a:gd name="T3" fmla="*/ 263 h 432"/>
                <a:gd name="T4" fmla="*/ 44 w 417"/>
                <a:gd name="T5" fmla="*/ 85 h 432"/>
                <a:gd name="T6" fmla="*/ 209 w 417"/>
                <a:gd name="T7" fmla="*/ 0 h 432"/>
                <a:gd name="T8" fmla="*/ 325 w 417"/>
                <a:gd name="T9" fmla="*/ 36 h 432"/>
                <a:gd name="T10" fmla="*/ 406 w 417"/>
                <a:gd name="T11" fmla="*/ 167 h 432"/>
                <a:gd name="T12" fmla="*/ 383 w 417"/>
                <a:gd name="T13" fmla="*/ 330 h 432"/>
                <a:gd name="T14" fmla="*/ 224 w 417"/>
                <a:gd name="T15" fmla="*/ 431 h 432"/>
                <a:gd name="T16" fmla="*/ 207 w 417"/>
                <a:gd name="T17" fmla="*/ 432 h 432"/>
                <a:gd name="T18" fmla="*/ 332 w 417"/>
                <a:gd name="T19" fmla="*/ 217 h 432"/>
                <a:gd name="T20" fmla="*/ 332 w 417"/>
                <a:gd name="T21" fmla="*/ 188 h 432"/>
                <a:gd name="T22" fmla="*/ 298 w 417"/>
                <a:gd name="T23" fmla="*/ 79 h 432"/>
                <a:gd name="T24" fmla="*/ 140 w 417"/>
                <a:gd name="T25" fmla="*/ 54 h 432"/>
                <a:gd name="T26" fmla="*/ 99 w 417"/>
                <a:gd name="T27" fmla="*/ 117 h 432"/>
                <a:gd name="T28" fmla="*/ 88 w 417"/>
                <a:gd name="T29" fmla="*/ 267 h 432"/>
                <a:gd name="T30" fmla="*/ 131 w 417"/>
                <a:gd name="T31" fmla="*/ 368 h 432"/>
                <a:gd name="T32" fmla="*/ 266 w 417"/>
                <a:gd name="T33" fmla="*/ 386 h 432"/>
                <a:gd name="T34" fmla="*/ 312 w 417"/>
                <a:gd name="T35" fmla="*/ 327 h 432"/>
                <a:gd name="T36" fmla="*/ 332 w 417"/>
                <a:gd name="T37" fmla="*/ 21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7" h="432">
                  <a:moveTo>
                    <a:pt x="207" y="432"/>
                  </a:moveTo>
                  <a:cubicBezTo>
                    <a:pt x="98" y="431"/>
                    <a:pt x="28" y="358"/>
                    <a:pt x="11" y="263"/>
                  </a:cubicBezTo>
                  <a:cubicBezTo>
                    <a:pt x="0" y="200"/>
                    <a:pt x="10" y="140"/>
                    <a:pt x="44" y="85"/>
                  </a:cubicBezTo>
                  <a:cubicBezTo>
                    <a:pt x="82" y="25"/>
                    <a:pt x="140" y="1"/>
                    <a:pt x="209" y="0"/>
                  </a:cubicBezTo>
                  <a:cubicBezTo>
                    <a:pt x="251" y="0"/>
                    <a:pt x="290" y="11"/>
                    <a:pt x="325" y="36"/>
                  </a:cubicBezTo>
                  <a:cubicBezTo>
                    <a:pt x="370" y="69"/>
                    <a:pt x="395" y="114"/>
                    <a:pt x="406" y="167"/>
                  </a:cubicBezTo>
                  <a:cubicBezTo>
                    <a:pt x="417" y="223"/>
                    <a:pt x="411" y="278"/>
                    <a:pt x="383" y="330"/>
                  </a:cubicBezTo>
                  <a:cubicBezTo>
                    <a:pt x="348" y="392"/>
                    <a:pt x="295" y="426"/>
                    <a:pt x="224" y="431"/>
                  </a:cubicBezTo>
                  <a:cubicBezTo>
                    <a:pt x="218" y="432"/>
                    <a:pt x="213" y="432"/>
                    <a:pt x="207" y="432"/>
                  </a:cubicBezTo>
                  <a:close/>
                  <a:moveTo>
                    <a:pt x="332" y="217"/>
                  </a:moveTo>
                  <a:cubicBezTo>
                    <a:pt x="332" y="207"/>
                    <a:pt x="332" y="197"/>
                    <a:pt x="332" y="188"/>
                  </a:cubicBezTo>
                  <a:cubicBezTo>
                    <a:pt x="329" y="149"/>
                    <a:pt x="321" y="112"/>
                    <a:pt x="298" y="79"/>
                  </a:cubicBezTo>
                  <a:cubicBezTo>
                    <a:pt x="261" y="23"/>
                    <a:pt x="191" y="12"/>
                    <a:pt x="140" y="54"/>
                  </a:cubicBezTo>
                  <a:cubicBezTo>
                    <a:pt x="120" y="71"/>
                    <a:pt x="108" y="93"/>
                    <a:pt x="99" y="117"/>
                  </a:cubicBezTo>
                  <a:cubicBezTo>
                    <a:pt x="83" y="166"/>
                    <a:pt x="79" y="216"/>
                    <a:pt x="88" y="267"/>
                  </a:cubicBezTo>
                  <a:cubicBezTo>
                    <a:pt x="94" y="304"/>
                    <a:pt x="106" y="339"/>
                    <a:pt x="131" y="368"/>
                  </a:cubicBezTo>
                  <a:cubicBezTo>
                    <a:pt x="165" y="409"/>
                    <a:pt x="222" y="417"/>
                    <a:pt x="266" y="386"/>
                  </a:cubicBezTo>
                  <a:cubicBezTo>
                    <a:pt x="287" y="371"/>
                    <a:pt x="301" y="350"/>
                    <a:pt x="312" y="327"/>
                  </a:cubicBezTo>
                  <a:cubicBezTo>
                    <a:pt x="327" y="291"/>
                    <a:pt x="334" y="254"/>
                    <a:pt x="332"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2">
              <a:extLst>
                <a:ext uri="{FF2B5EF4-FFF2-40B4-BE49-F238E27FC236}">
                  <a16:creationId xmlns:a16="http://schemas.microsoft.com/office/drawing/2014/main" id="{2C036CA6-9EFB-4AC9-9282-2492EFA670EF}"/>
                </a:ext>
              </a:extLst>
            </p:cNvPr>
            <p:cNvSpPr>
              <a:spLocks/>
            </p:cNvSpPr>
            <p:nvPr userDrawn="1"/>
          </p:nvSpPr>
          <p:spPr bwMode="auto">
            <a:xfrm>
              <a:off x="4985956" y="2365968"/>
              <a:ext cx="236139" cy="245743"/>
            </a:xfrm>
            <a:custGeom>
              <a:avLst/>
              <a:gdLst>
                <a:gd name="T0" fmla="*/ 3 w 417"/>
                <a:gd name="T1" fmla="*/ 2 h 434"/>
                <a:gd name="T2" fmla="*/ 154 w 417"/>
                <a:gd name="T3" fmla="*/ 2 h 434"/>
                <a:gd name="T4" fmla="*/ 150 w 417"/>
                <a:gd name="T5" fmla="*/ 15 h 434"/>
                <a:gd name="T6" fmla="*/ 115 w 417"/>
                <a:gd name="T7" fmla="*/ 62 h 434"/>
                <a:gd name="T8" fmla="*/ 115 w 417"/>
                <a:gd name="T9" fmla="*/ 288 h 434"/>
                <a:gd name="T10" fmla="*/ 174 w 417"/>
                <a:gd name="T11" fmla="*/ 385 h 434"/>
                <a:gd name="T12" fmla="*/ 262 w 417"/>
                <a:gd name="T13" fmla="*/ 387 h 434"/>
                <a:gd name="T14" fmla="*/ 337 w 417"/>
                <a:gd name="T15" fmla="*/ 283 h 434"/>
                <a:gd name="T16" fmla="*/ 337 w 417"/>
                <a:gd name="T17" fmla="*/ 52 h 434"/>
                <a:gd name="T18" fmla="*/ 336 w 417"/>
                <a:gd name="T19" fmla="*/ 42 h 434"/>
                <a:gd name="T20" fmla="*/ 308 w 417"/>
                <a:gd name="T21" fmla="*/ 15 h 434"/>
                <a:gd name="T22" fmla="*/ 293 w 417"/>
                <a:gd name="T23" fmla="*/ 5 h 434"/>
                <a:gd name="T24" fmla="*/ 417 w 417"/>
                <a:gd name="T25" fmla="*/ 4 h 434"/>
                <a:gd name="T26" fmla="*/ 409 w 417"/>
                <a:gd name="T27" fmla="*/ 14 h 434"/>
                <a:gd name="T28" fmla="*/ 397 w 417"/>
                <a:gd name="T29" fmla="*/ 15 h 434"/>
                <a:gd name="T30" fmla="*/ 373 w 417"/>
                <a:gd name="T31" fmla="*/ 41 h 434"/>
                <a:gd name="T32" fmla="*/ 373 w 417"/>
                <a:gd name="T33" fmla="*/ 57 h 434"/>
                <a:gd name="T34" fmla="*/ 373 w 417"/>
                <a:gd name="T35" fmla="*/ 279 h 434"/>
                <a:gd name="T36" fmla="*/ 248 w 417"/>
                <a:gd name="T37" fmla="*/ 427 h 434"/>
                <a:gd name="T38" fmla="*/ 122 w 417"/>
                <a:gd name="T39" fmla="*/ 410 h 434"/>
                <a:gd name="T40" fmla="*/ 44 w 417"/>
                <a:gd name="T41" fmla="*/ 285 h 434"/>
                <a:gd name="T42" fmla="*/ 43 w 417"/>
                <a:gd name="T43" fmla="*/ 61 h 434"/>
                <a:gd name="T44" fmla="*/ 27 w 417"/>
                <a:gd name="T45" fmla="*/ 23 h 434"/>
                <a:gd name="T46" fmla="*/ 7 w 417"/>
                <a:gd name="T47" fmla="*/ 14 h 434"/>
                <a:gd name="T48" fmla="*/ 0 w 417"/>
                <a:gd name="T49" fmla="*/ 6 h 434"/>
                <a:gd name="T50" fmla="*/ 3 w 417"/>
                <a:gd name="T51" fmla="*/ 2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7" h="434">
                  <a:moveTo>
                    <a:pt x="3" y="2"/>
                  </a:moveTo>
                  <a:cubicBezTo>
                    <a:pt x="54" y="2"/>
                    <a:pt x="104" y="2"/>
                    <a:pt x="154" y="2"/>
                  </a:cubicBezTo>
                  <a:cubicBezTo>
                    <a:pt x="157" y="9"/>
                    <a:pt x="157" y="12"/>
                    <a:pt x="150" y="15"/>
                  </a:cubicBezTo>
                  <a:cubicBezTo>
                    <a:pt x="121" y="24"/>
                    <a:pt x="115" y="33"/>
                    <a:pt x="115" y="62"/>
                  </a:cubicBezTo>
                  <a:cubicBezTo>
                    <a:pt x="115" y="138"/>
                    <a:pt x="115" y="213"/>
                    <a:pt x="115" y="288"/>
                  </a:cubicBezTo>
                  <a:cubicBezTo>
                    <a:pt x="116" y="332"/>
                    <a:pt x="133" y="366"/>
                    <a:pt x="174" y="385"/>
                  </a:cubicBezTo>
                  <a:cubicBezTo>
                    <a:pt x="202" y="399"/>
                    <a:pt x="232" y="397"/>
                    <a:pt x="262" y="387"/>
                  </a:cubicBezTo>
                  <a:cubicBezTo>
                    <a:pt x="311" y="370"/>
                    <a:pt x="336" y="336"/>
                    <a:pt x="337" y="283"/>
                  </a:cubicBezTo>
                  <a:cubicBezTo>
                    <a:pt x="337" y="206"/>
                    <a:pt x="337" y="129"/>
                    <a:pt x="337" y="52"/>
                  </a:cubicBezTo>
                  <a:cubicBezTo>
                    <a:pt x="337" y="48"/>
                    <a:pt x="337" y="45"/>
                    <a:pt x="336" y="42"/>
                  </a:cubicBezTo>
                  <a:cubicBezTo>
                    <a:pt x="334" y="23"/>
                    <a:pt x="327" y="16"/>
                    <a:pt x="308" y="15"/>
                  </a:cubicBezTo>
                  <a:cubicBezTo>
                    <a:pt x="301" y="14"/>
                    <a:pt x="292" y="17"/>
                    <a:pt x="293" y="5"/>
                  </a:cubicBezTo>
                  <a:cubicBezTo>
                    <a:pt x="307" y="1"/>
                    <a:pt x="393" y="0"/>
                    <a:pt x="417" y="4"/>
                  </a:cubicBezTo>
                  <a:cubicBezTo>
                    <a:pt x="414" y="8"/>
                    <a:pt x="412" y="13"/>
                    <a:pt x="409" y="14"/>
                  </a:cubicBezTo>
                  <a:cubicBezTo>
                    <a:pt x="406" y="16"/>
                    <a:pt x="401" y="14"/>
                    <a:pt x="397" y="15"/>
                  </a:cubicBezTo>
                  <a:cubicBezTo>
                    <a:pt x="382" y="17"/>
                    <a:pt x="374" y="25"/>
                    <a:pt x="373" y="41"/>
                  </a:cubicBezTo>
                  <a:cubicBezTo>
                    <a:pt x="372" y="46"/>
                    <a:pt x="373" y="52"/>
                    <a:pt x="373" y="57"/>
                  </a:cubicBezTo>
                  <a:cubicBezTo>
                    <a:pt x="373" y="131"/>
                    <a:pt x="373" y="205"/>
                    <a:pt x="373" y="279"/>
                  </a:cubicBezTo>
                  <a:cubicBezTo>
                    <a:pt x="373" y="361"/>
                    <a:pt x="329" y="413"/>
                    <a:pt x="248" y="427"/>
                  </a:cubicBezTo>
                  <a:cubicBezTo>
                    <a:pt x="204" y="434"/>
                    <a:pt x="162" y="431"/>
                    <a:pt x="122" y="410"/>
                  </a:cubicBezTo>
                  <a:cubicBezTo>
                    <a:pt x="71" y="384"/>
                    <a:pt x="44" y="342"/>
                    <a:pt x="44" y="285"/>
                  </a:cubicBezTo>
                  <a:cubicBezTo>
                    <a:pt x="43" y="211"/>
                    <a:pt x="43" y="136"/>
                    <a:pt x="43" y="61"/>
                  </a:cubicBezTo>
                  <a:cubicBezTo>
                    <a:pt x="44" y="46"/>
                    <a:pt x="40" y="32"/>
                    <a:pt x="27" y="23"/>
                  </a:cubicBezTo>
                  <a:cubicBezTo>
                    <a:pt x="21" y="19"/>
                    <a:pt x="13" y="18"/>
                    <a:pt x="7" y="14"/>
                  </a:cubicBezTo>
                  <a:cubicBezTo>
                    <a:pt x="4" y="13"/>
                    <a:pt x="2" y="9"/>
                    <a:pt x="0" y="6"/>
                  </a:cubicBezTo>
                  <a:cubicBezTo>
                    <a:pt x="1" y="5"/>
                    <a:pt x="2"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3">
              <a:extLst>
                <a:ext uri="{FF2B5EF4-FFF2-40B4-BE49-F238E27FC236}">
                  <a16:creationId xmlns:a16="http://schemas.microsoft.com/office/drawing/2014/main" id="{D6CA0073-20ED-401A-91FD-3F27DD41743E}"/>
                </a:ext>
              </a:extLst>
            </p:cNvPr>
            <p:cNvSpPr>
              <a:spLocks/>
            </p:cNvSpPr>
            <p:nvPr userDrawn="1"/>
          </p:nvSpPr>
          <p:spPr bwMode="auto">
            <a:xfrm>
              <a:off x="4295618" y="2367663"/>
              <a:ext cx="202243" cy="238964"/>
            </a:xfrm>
            <a:custGeom>
              <a:avLst/>
              <a:gdLst>
                <a:gd name="T0" fmla="*/ 269 w 357"/>
                <a:gd name="T1" fmla="*/ 421 h 422"/>
                <a:gd name="T2" fmla="*/ 262 w 357"/>
                <a:gd name="T3" fmla="*/ 422 h 422"/>
                <a:gd name="T4" fmla="*/ 98 w 357"/>
                <a:gd name="T5" fmla="*/ 422 h 422"/>
                <a:gd name="T6" fmla="*/ 87 w 357"/>
                <a:gd name="T7" fmla="*/ 409 h 422"/>
                <a:gd name="T8" fmla="*/ 102 w 357"/>
                <a:gd name="T9" fmla="*/ 408 h 422"/>
                <a:gd name="T10" fmla="*/ 143 w 357"/>
                <a:gd name="T11" fmla="*/ 371 h 422"/>
                <a:gd name="T12" fmla="*/ 143 w 357"/>
                <a:gd name="T13" fmla="*/ 361 h 422"/>
                <a:gd name="T14" fmla="*/ 143 w 357"/>
                <a:gd name="T15" fmla="*/ 51 h 422"/>
                <a:gd name="T16" fmla="*/ 143 w 357"/>
                <a:gd name="T17" fmla="*/ 34 h 422"/>
                <a:gd name="T18" fmla="*/ 104 w 357"/>
                <a:gd name="T19" fmla="*/ 34 h 422"/>
                <a:gd name="T20" fmla="*/ 70 w 357"/>
                <a:gd name="T21" fmla="*/ 34 h 422"/>
                <a:gd name="T22" fmla="*/ 17 w 357"/>
                <a:gd name="T23" fmla="*/ 77 h 422"/>
                <a:gd name="T24" fmla="*/ 12 w 357"/>
                <a:gd name="T25" fmla="*/ 99 h 422"/>
                <a:gd name="T26" fmla="*/ 0 w 357"/>
                <a:gd name="T27" fmla="*/ 105 h 422"/>
                <a:gd name="T28" fmla="*/ 4 w 357"/>
                <a:gd name="T29" fmla="*/ 0 h 422"/>
                <a:gd name="T30" fmla="*/ 353 w 357"/>
                <a:gd name="T31" fmla="*/ 0 h 422"/>
                <a:gd name="T32" fmla="*/ 357 w 357"/>
                <a:gd name="T33" fmla="*/ 102 h 422"/>
                <a:gd name="T34" fmla="*/ 353 w 357"/>
                <a:gd name="T35" fmla="*/ 104 h 422"/>
                <a:gd name="T36" fmla="*/ 345 w 357"/>
                <a:gd name="T37" fmla="*/ 97 h 422"/>
                <a:gd name="T38" fmla="*/ 336 w 357"/>
                <a:gd name="T39" fmla="*/ 64 h 422"/>
                <a:gd name="T40" fmla="*/ 292 w 357"/>
                <a:gd name="T41" fmla="*/ 34 h 422"/>
                <a:gd name="T42" fmla="*/ 217 w 357"/>
                <a:gd name="T43" fmla="*/ 34 h 422"/>
                <a:gd name="T44" fmla="*/ 215 w 357"/>
                <a:gd name="T45" fmla="*/ 53 h 422"/>
                <a:gd name="T46" fmla="*/ 215 w 357"/>
                <a:gd name="T47" fmla="*/ 361 h 422"/>
                <a:gd name="T48" fmla="*/ 241 w 357"/>
                <a:gd name="T49" fmla="*/ 406 h 422"/>
                <a:gd name="T50" fmla="*/ 263 w 357"/>
                <a:gd name="T51" fmla="*/ 408 h 422"/>
                <a:gd name="T52" fmla="*/ 269 w 357"/>
                <a:gd name="T53"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7" h="422">
                  <a:moveTo>
                    <a:pt x="269" y="421"/>
                  </a:moveTo>
                  <a:cubicBezTo>
                    <a:pt x="267" y="421"/>
                    <a:pt x="264" y="422"/>
                    <a:pt x="262" y="422"/>
                  </a:cubicBezTo>
                  <a:cubicBezTo>
                    <a:pt x="207" y="422"/>
                    <a:pt x="153" y="422"/>
                    <a:pt x="98" y="422"/>
                  </a:cubicBezTo>
                  <a:cubicBezTo>
                    <a:pt x="90" y="422"/>
                    <a:pt x="82" y="422"/>
                    <a:pt x="87" y="409"/>
                  </a:cubicBezTo>
                  <a:cubicBezTo>
                    <a:pt x="91" y="409"/>
                    <a:pt x="96" y="408"/>
                    <a:pt x="102" y="408"/>
                  </a:cubicBezTo>
                  <a:cubicBezTo>
                    <a:pt x="126" y="407"/>
                    <a:pt x="140" y="394"/>
                    <a:pt x="143" y="371"/>
                  </a:cubicBezTo>
                  <a:cubicBezTo>
                    <a:pt x="144" y="367"/>
                    <a:pt x="143" y="364"/>
                    <a:pt x="143" y="361"/>
                  </a:cubicBezTo>
                  <a:cubicBezTo>
                    <a:pt x="143" y="257"/>
                    <a:pt x="143" y="154"/>
                    <a:pt x="143" y="51"/>
                  </a:cubicBezTo>
                  <a:cubicBezTo>
                    <a:pt x="143" y="46"/>
                    <a:pt x="143" y="42"/>
                    <a:pt x="143" y="34"/>
                  </a:cubicBezTo>
                  <a:cubicBezTo>
                    <a:pt x="129" y="34"/>
                    <a:pt x="117" y="34"/>
                    <a:pt x="104" y="34"/>
                  </a:cubicBezTo>
                  <a:cubicBezTo>
                    <a:pt x="93" y="34"/>
                    <a:pt x="82" y="34"/>
                    <a:pt x="70" y="34"/>
                  </a:cubicBezTo>
                  <a:cubicBezTo>
                    <a:pt x="41" y="34"/>
                    <a:pt x="23" y="49"/>
                    <a:pt x="17" y="77"/>
                  </a:cubicBezTo>
                  <a:cubicBezTo>
                    <a:pt x="15" y="84"/>
                    <a:pt x="14" y="92"/>
                    <a:pt x="12" y="99"/>
                  </a:cubicBezTo>
                  <a:cubicBezTo>
                    <a:pt x="11" y="101"/>
                    <a:pt x="6" y="102"/>
                    <a:pt x="0" y="105"/>
                  </a:cubicBezTo>
                  <a:cubicBezTo>
                    <a:pt x="1" y="68"/>
                    <a:pt x="3" y="34"/>
                    <a:pt x="4" y="0"/>
                  </a:cubicBezTo>
                  <a:cubicBezTo>
                    <a:pt x="121" y="0"/>
                    <a:pt x="236" y="0"/>
                    <a:pt x="353" y="0"/>
                  </a:cubicBezTo>
                  <a:cubicBezTo>
                    <a:pt x="354" y="34"/>
                    <a:pt x="356" y="68"/>
                    <a:pt x="357" y="102"/>
                  </a:cubicBezTo>
                  <a:cubicBezTo>
                    <a:pt x="356" y="102"/>
                    <a:pt x="354" y="103"/>
                    <a:pt x="353" y="104"/>
                  </a:cubicBezTo>
                  <a:cubicBezTo>
                    <a:pt x="350" y="102"/>
                    <a:pt x="346" y="100"/>
                    <a:pt x="345" y="97"/>
                  </a:cubicBezTo>
                  <a:cubicBezTo>
                    <a:pt x="342" y="86"/>
                    <a:pt x="340" y="75"/>
                    <a:pt x="336" y="64"/>
                  </a:cubicBezTo>
                  <a:cubicBezTo>
                    <a:pt x="328" y="45"/>
                    <a:pt x="314" y="34"/>
                    <a:pt x="292" y="34"/>
                  </a:cubicBezTo>
                  <a:cubicBezTo>
                    <a:pt x="267" y="35"/>
                    <a:pt x="243" y="34"/>
                    <a:pt x="217" y="34"/>
                  </a:cubicBezTo>
                  <a:cubicBezTo>
                    <a:pt x="216" y="42"/>
                    <a:pt x="215" y="47"/>
                    <a:pt x="215" y="53"/>
                  </a:cubicBezTo>
                  <a:cubicBezTo>
                    <a:pt x="215" y="156"/>
                    <a:pt x="216" y="258"/>
                    <a:pt x="215" y="361"/>
                  </a:cubicBezTo>
                  <a:cubicBezTo>
                    <a:pt x="215" y="384"/>
                    <a:pt x="225" y="400"/>
                    <a:pt x="241" y="406"/>
                  </a:cubicBezTo>
                  <a:cubicBezTo>
                    <a:pt x="248" y="408"/>
                    <a:pt x="256" y="407"/>
                    <a:pt x="263" y="408"/>
                  </a:cubicBezTo>
                  <a:cubicBezTo>
                    <a:pt x="272" y="409"/>
                    <a:pt x="272" y="413"/>
                    <a:pt x="269" y="4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4">
              <a:extLst>
                <a:ext uri="{FF2B5EF4-FFF2-40B4-BE49-F238E27FC236}">
                  <a16:creationId xmlns:a16="http://schemas.microsoft.com/office/drawing/2014/main" id="{13CEC907-2523-4CE7-BA2B-E40EDA6810B3}"/>
                </a:ext>
              </a:extLst>
            </p:cNvPr>
            <p:cNvSpPr>
              <a:spLocks/>
            </p:cNvSpPr>
            <p:nvPr userDrawn="1"/>
          </p:nvSpPr>
          <p:spPr bwMode="auto">
            <a:xfrm>
              <a:off x="4513679" y="2414552"/>
              <a:ext cx="183601" cy="193205"/>
            </a:xfrm>
            <a:custGeom>
              <a:avLst/>
              <a:gdLst>
                <a:gd name="T0" fmla="*/ 123 w 325"/>
                <a:gd name="T1" fmla="*/ 9 h 341"/>
                <a:gd name="T2" fmla="*/ 112 w 325"/>
                <a:gd name="T3" fmla="*/ 15 h 341"/>
                <a:gd name="T4" fmla="*/ 92 w 325"/>
                <a:gd name="T5" fmla="*/ 41 h 341"/>
                <a:gd name="T6" fmla="*/ 92 w 325"/>
                <a:gd name="T7" fmla="*/ 151 h 341"/>
                <a:gd name="T8" fmla="*/ 232 w 325"/>
                <a:gd name="T9" fmla="*/ 153 h 341"/>
                <a:gd name="T10" fmla="*/ 232 w 325"/>
                <a:gd name="T11" fmla="*/ 118 h 341"/>
                <a:gd name="T12" fmla="*/ 232 w 325"/>
                <a:gd name="T13" fmla="*/ 52 h 341"/>
                <a:gd name="T14" fmla="*/ 204 w 325"/>
                <a:gd name="T15" fmla="*/ 13 h 341"/>
                <a:gd name="T16" fmla="*/ 199 w 325"/>
                <a:gd name="T17" fmla="*/ 10 h 341"/>
                <a:gd name="T18" fmla="*/ 237 w 325"/>
                <a:gd name="T19" fmla="*/ 3 h 341"/>
                <a:gd name="T20" fmla="*/ 281 w 325"/>
                <a:gd name="T21" fmla="*/ 4 h 341"/>
                <a:gd name="T22" fmla="*/ 325 w 325"/>
                <a:gd name="T23" fmla="*/ 7 h 341"/>
                <a:gd name="T24" fmla="*/ 314 w 325"/>
                <a:gd name="T25" fmla="*/ 13 h 341"/>
                <a:gd name="T26" fmla="*/ 288 w 325"/>
                <a:gd name="T27" fmla="*/ 46 h 341"/>
                <a:gd name="T28" fmla="*/ 288 w 325"/>
                <a:gd name="T29" fmla="*/ 296 h 341"/>
                <a:gd name="T30" fmla="*/ 324 w 325"/>
                <a:gd name="T31" fmla="*/ 328 h 341"/>
                <a:gd name="T32" fmla="*/ 323 w 325"/>
                <a:gd name="T33" fmla="*/ 333 h 341"/>
                <a:gd name="T34" fmla="*/ 314 w 325"/>
                <a:gd name="T35" fmla="*/ 339 h 341"/>
                <a:gd name="T36" fmla="*/ 206 w 325"/>
                <a:gd name="T37" fmla="*/ 339 h 341"/>
                <a:gd name="T38" fmla="*/ 199 w 325"/>
                <a:gd name="T39" fmla="*/ 330 h 341"/>
                <a:gd name="T40" fmla="*/ 232 w 325"/>
                <a:gd name="T41" fmla="*/ 287 h 341"/>
                <a:gd name="T42" fmla="*/ 232 w 325"/>
                <a:gd name="T43" fmla="*/ 183 h 341"/>
                <a:gd name="T44" fmla="*/ 93 w 325"/>
                <a:gd name="T45" fmla="*/ 181 h 341"/>
                <a:gd name="T46" fmla="*/ 92 w 325"/>
                <a:gd name="T47" fmla="*/ 197 h 341"/>
                <a:gd name="T48" fmla="*/ 92 w 325"/>
                <a:gd name="T49" fmla="*/ 293 h 341"/>
                <a:gd name="T50" fmla="*/ 122 w 325"/>
                <a:gd name="T51" fmla="*/ 329 h 341"/>
                <a:gd name="T52" fmla="*/ 117 w 325"/>
                <a:gd name="T53" fmla="*/ 339 h 341"/>
                <a:gd name="T54" fmla="*/ 87 w 325"/>
                <a:gd name="T55" fmla="*/ 339 h 341"/>
                <a:gd name="T56" fmla="*/ 15 w 325"/>
                <a:gd name="T57" fmla="*/ 339 h 341"/>
                <a:gd name="T58" fmla="*/ 3 w 325"/>
                <a:gd name="T59" fmla="*/ 332 h 341"/>
                <a:gd name="T60" fmla="*/ 27 w 325"/>
                <a:gd name="T61" fmla="*/ 317 h 341"/>
                <a:gd name="T62" fmla="*/ 34 w 325"/>
                <a:gd name="T63" fmla="*/ 286 h 341"/>
                <a:gd name="T64" fmla="*/ 34 w 325"/>
                <a:gd name="T65" fmla="*/ 56 h 341"/>
                <a:gd name="T66" fmla="*/ 33 w 325"/>
                <a:gd name="T67" fmla="*/ 38 h 341"/>
                <a:gd name="T68" fmla="*/ 12 w 325"/>
                <a:gd name="T69" fmla="*/ 15 h 341"/>
                <a:gd name="T70" fmla="*/ 0 w 325"/>
                <a:gd name="T71" fmla="*/ 8 h 341"/>
                <a:gd name="T72" fmla="*/ 43 w 325"/>
                <a:gd name="T73" fmla="*/ 4 h 341"/>
                <a:gd name="T74" fmla="*/ 83 w 325"/>
                <a:gd name="T75" fmla="*/ 3 h 341"/>
                <a:gd name="T76" fmla="*/ 123 w 325"/>
                <a:gd name="T77" fmla="*/ 4 h 341"/>
                <a:gd name="T78" fmla="*/ 123 w 325"/>
                <a:gd name="T79" fmla="*/ 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5" h="341">
                  <a:moveTo>
                    <a:pt x="123" y="9"/>
                  </a:moveTo>
                  <a:cubicBezTo>
                    <a:pt x="120" y="11"/>
                    <a:pt x="116" y="14"/>
                    <a:pt x="112" y="15"/>
                  </a:cubicBezTo>
                  <a:cubicBezTo>
                    <a:pt x="99" y="19"/>
                    <a:pt x="92" y="28"/>
                    <a:pt x="92" y="41"/>
                  </a:cubicBezTo>
                  <a:cubicBezTo>
                    <a:pt x="91" y="77"/>
                    <a:pt x="92" y="113"/>
                    <a:pt x="92" y="151"/>
                  </a:cubicBezTo>
                  <a:cubicBezTo>
                    <a:pt x="138" y="154"/>
                    <a:pt x="184" y="152"/>
                    <a:pt x="232" y="153"/>
                  </a:cubicBezTo>
                  <a:cubicBezTo>
                    <a:pt x="232" y="140"/>
                    <a:pt x="232" y="129"/>
                    <a:pt x="232" y="118"/>
                  </a:cubicBezTo>
                  <a:cubicBezTo>
                    <a:pt x="232" y="96"/>
                    <a:pt x="232" y="74"/>
                    <a:pt x="232" y="52"/>
                  </a:cubicBezTo>
                  <a:cubicBezTo>
                    <a:pt x="232" y="25"/>
                    <a:pt x="229" y="21"/>
                    <a:pt x="204" y="13"/>
                  </a:cubicBezTo>
                  <a:cubicBezTo>
                    <a:pt x="202" y="12"/>
                    <a:pt x="201" y="11"/>
                    <a:pt x="199" y="10"/>
                  </a:cubicBezTo>
                  <a:cubicBezTo>
                    <a:pt x="206" y="3"/>
                    <a:pt x="206" y="3"/>
                    <a:pt x="237" y="3"/>
                  </a:cubicBezTo>
                  <a:cubicBezTo>
                    <a:pt x="252" y="3"/>
                    <a:pt x="267" y="3"/>
                    <a:pt x="281" y="4"/>
                  </a:cubicBezTo>
                  <a:cubicBezTo>
                    <a:pt x="295" y="4"/>
                    <a:pt x="309" y="0"/>
                    <a:pt x="325" y="7"/>
                  </a:cubicBezTo>
                  <a:cubicBezTo>
                    <a:pt x="319" y="10"/>
                    <a:pt x="317" y="13"/>
                    <a:pt x="314" y="13"/>
                  </a:cubicBezTo>
                  <a:cubicBezTo>
                    <a:pt x="295" y="16"/>
                    <a:pt x="288" y="30"/>
                    <a:pt x="288" y="46"/>
                  </a:cubicBezTo>
                  <a:cubicBezTo>
                    <a:pt x="287" y="129"/>
                    <a:pt x="287" y="212"/>
                    <a:pt x="288" y="296"/>
                  </a:cubicBezTo>
                  <a:cubicBezTo>
                    <a:pt x="288" y="316"/>
                    <a:pt x="299" y="330"/>
                    <a:pt x="324" y="328"/>
                  </a:cubicBezTo>
                  <a:cubicBezTo>
                    <a:pt x="323" y="330"/>
                    <a:pt x="323" y="331"/>
                    <a:pt x="323" y="333"/>
                  </a:cubicBezTo>
                  <a:cubicBezTo>
                    <a:pt x="320" y="335"/>
                    <a:pt x="317" y="339"/>
                    <a:pt x="314" y="339"/>
                  </a:cubicBezTo>
                  <a:cubicBezTo>
                    <a:pt x="278" y="339"/>
                    <a:pt x="242" y="339"/>
                    <a:pt x="206" y="339"/>
                  </a:cubicBezTo>
                  <a:cubicBezTo>
                    <a:pt x="199" y="339"/>
                    <a:pt x="198" y="335"/>
                    <a:pt x="199" y="330"/>
                  </a:cubicBezTo>
                  <a:cubicBezTo>
                    <a:pt x="228" y="322"/>
                    <a:pt x="232" y="317"/>
                    <a:pt x="232" y="287"/>
                  </a:cubicBezTo>
                  <a:cubicBezTo>
                    <a:pt x="232" y="252"/>
                    <a:pt x="232" y="217"/>
                    <a:pt x="232" y="183"/>
                  </a:cubicBezTo>
                  <a:cubicBezTo>
                    <a:pt x="217" y="179"/>
                    <a:pt x="118" y="177"/>
                    <a:pt x="93" y="181"/>
                  </a:cubicBezTo>
                  <a:cubicBezTo>
                    <a:pt x="93" y="186"/>
                    <a:pt x="92" y="191"/>
                    <a:pt x="92" y="197"/>
                  </a:cubicBezTo>
                  <a:cubicBezTo>
                    <a:pt x="92" y="229"/>
                    <a:pt x="92" y="261"/>
                    <a:pt x="92" y="293"/>
                  </a:cubicBezTo>
                  <a:cubicBezTo>
                    <a:pt x="92" y="316"/>
                    <a:pt x="98" y="324"/>
                    <a:pt x="122" y="329"/>
                  </a:cubicBezTo>
                  <a:cubicBezTo>
                    <a:pt x="124" y="334"/>
                    <a:pt x="123" y="339"/>
                    <a:pt x="117" y="339"/>
                  </a:cubicBezTo>
                  <a:cubicBezTo>
                    <a:pt x="107" y="339"/>
                    <a:pt x="97" y="339"/>
                    <a:pt x="87" y="339"/>
                  </a:cubicBezTo>
                  <a:cubicBezTo>
                    <a:pt x="63" y="339"/>
                    <a:pt x="39" y="339"/>
                    <a:pt x="15" y="339"/>
                  </a:cubicBezTo>
                  <a:cubicBezTo>
                    <a:pt x="9" y="339"/>
                    <a:pt x="2" y="341"/>
                    <a:pt x="3" y="332"/>
                  </a:cubicBezTo>
                  <a:cubicBezTo>
                    <a:pt x="12" y="327"/>
                    <a:pt x="23" y="324"/>
                    <a:pt x="27" y="317"/>
                  </a:cubicBezTo>
                  <a:cubicBezTo>
                    <a:pt x="33" y="308"/>
                    <a:pt x="34" y="296"/>
                    <a:pt x="34" y="286"/>
                  </a:cubicBezTo>
                  <a:cubicBezTo>
                    <a:pt x="35" y="210"/>
                    <a:pt x="34" y="133"/>
                    <a:pt x="34" y="56"/>
                  </a:cubicBezTo>
                  <a:cubicBezTo>
                    <a:pt x="34" y="50"/>
                    <a:pt x="33" y="44"/>
                    <a:pt x="33" y="38"/>
                  </a:cubicBezTo>
                  <a:cubicBezTo>
                    <a:pt x="31" y="26"/>
                    <a:pt x="25" y="17"/>
                    <a:pt x="12" y="15"/>
                  </a:cubicBezTo>
                  <a:cubicBezTo>
                    <a:pt x="9" y="14"/>
                    <a:pt x="6" y="11"/>
                    <a:pt x="0" y="8"/>
                  </a:cubicBezTo>
                  <a:cubicBezTo>
                    <a:pt x="16" y="0"/>
                    <a:pt x="30" y="4"/>
                    <a:pt x="43" y="4"/>
                  </a:cubicBezTo>
                  <a:cubicBezTo>
                    <a:pt x="56" y="3"/>
                    <a:pt x="69" y="3"/>
                    <a:pt x="83" y="3"/>
                  </a:cubicBezTo>
                  <a:cubicBezTo>
                    <a:pt x="96" y="4"/>
                    <a:pt x="110" y="3"/>
                    <a:pt x="123" y="4"/>
                  </a:cubicBezTo>
                  <a:cubicBezTo>
                    <a:pt x="123" y="6"/>
                    <a:pt x="123" y="7"/>
                    <a:pt x="12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5">
              <a:extLst>
                <a:ext uri="{FF2B5EF4-FFF2-40B4-BE49-F238E27FC236}">
                  <a16:creationId xmlns:a16="http://schemas.microsoft.com/office/drawing/2014/main" id="{EA41FC81-6710-4C12-A94B-C8007DE01831}"/>
                </a:ext>
              </a:extLst>
            </p:cNvPr>
            <p:cNvSpPr>
              <a:spLocks noEditPoints="1"/>
            </p:cNvSpPr>
            <p:nvPr userDrawn="1"/>
          </p:nvSpPr>
          <p:spPr bwMode="auto">
            <a:xfrm>
              <a:off x="5891532" y="2416812"/>
              <a:ext cx="175127" cy="190945"/>
            </a:xfrm>
            <a:custGeom>
              <a:avLst/>
              <a:gdLst>
                <a:gd name="T0" fmla="*/ 93 w 309"/>
                <a:gd name="T1" fmla="*/ 186 h 337"/>
                <a:gd name="T2" fmla="*/ 93 w 309"/>
                <a:gd name="T3" fmla="*/ 295 h 337"/>
                <a:gd name="T4" fmla="*/ 120 w 309"/>
                <a:gd name="T5" fmla="*/ 325 h 337"/>
                <a:gd name="T6" fmla="*/ 126 w 309"/>
                <a:gd name="T7" fmla="*/ 335 h 337"/>
                <a:gd name="T8" fmla="*/ 0 w 309"/>
                <a:gd name="T9" fmla="*/ 335 h 337"/>
                <a:gd name="T10" fmla="*/ 10 w 309"/>
                <a:gd name="T11" fmla="*/ 325 h 337"/>
                <a:gd name="T12" fmla="*/ 37 w 309"/>
                <a:gd name="T13" fmla="*/ 290 h 337"/>
                <a:gd name="T14" fmla="*/ 37 w 309"/>
                <a:gd name="T15" fmla="*/ 48 h 337"/>
                <a:gd name="T16" fmla="*/ 9 w 309"/>
                <a:gd name="T17" fmla="*/ 11 h 337"/>
                <a:gd name="T18" fmla="*/ 3 w 309"/>
                <a:gd name="T19" fmla="*/ 2 h 337"/>
                <a:gd name="T20" fmla="*/ 10 w 309"/>
                <a:gd name="T21" fmla="*/ 0 h 337"/>
                <a:gd name="T22" fmla="*/ 156 w 309"/>
                <a:gd name="T23" fmla="*/ 1 h 337"/>
                <a:gd name="T24" fmla="*/ 198 w 309"/>
                <a:gd name="T25" fmla="*/ 11 h 337"/>
                <a:gd name="T26" fmla="*/ 223 w 309"/>
                <a:gd name="T27" fmla="*/ 150 h 337"/>
                <a:gd name="T28" fmla="*/ 179 w 309"/>
                <a:gd name="T29" fmla="*/ 177 h 337"/>
                <a:gd name="T30" fmla="*/ 216 w 309"/>
                <a:gd name="T31" fmla="*/ 226 h 337"/>
                <a:gd name="T32" fmla="*/ 273 w 309"/>
                <a:gd name="T33" fmla="*/ 300 h 337"/>
                <a:gd name="T34" fmla="*/ 303 w 309"/>
                <a:gd name="T35" fmla="*/ 326 h 337"/>
                <a:gd name="T36" fmla="*/ 309 w 309"/>
                <a:gd name="T37" fmla="*/ 336 h 337"/>
                <a:gd name="T38" fmla="*/ 235 w 309"/>
                <a:gd name="T39" fmla="*/ 336 h 337"/>
                <a:gd name="T40" fmla="*/ 222 w 309"/>
                <a:gd name="T41" fmla="*/ 325 h 337"/>
                <a:gd name="T42" fmla="*/ 123 w 309"/>
                <a:gd name="T43" fmla="*/ 195 h 337"/>
                <a:gd name="T44" fmla="*/ 93 w 309"/>
                <a:gd name="T45" fmla="*/ 186 h 337"/>
                <a:gd name="T46" fmla="*/ 93 w 309"/>
                <a:gd name="T47" fmla="*/ 158 h 337"/>
                <a:gd name="T48" fmla="*/ 186 w 309"/>
                <a:gd name="T49" fmla="*/ 117 h 337"/>
                <a:gd name="T50" fmla="*/ 168 w 309"/>
                <a:gd name="T51" fmla="*/ 42 h 337"/>
                <a:gd name="T52" fmla="*/ 93 w 309"/>
                <a:gd name="T53" fmla="*/ 32 h 337"/>
                <a:gd name="T54" fmla="*/ 93 w 309"/>
                <a:gd name="T55" fmla="*/ 15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9" h="337">
                  <a:moveTo>
                    <a:pt x="93" y="186"/>
                  </a:moveTo>
                  <a:cubicBezTo>
                    <a:pt x="93" y="222"/>
                    <a:pt x="92" y="259"/>
                    <a:pt x="93" y="295"/>
                  </a:cubicBezTo>
                  <a:cubicBezTo>
                    <a:pt x="94" y="311"/>
                    <a:pt x="101" y="323"/>
                    <a:pt x="120" y="325"/>
                  </a:cubicBezTo>
                  <a:cubicBezTo>
                    <a:pt x="123" y="325"/>
                    <a:pt x="125" y="330"/>
                    <a:pt x="126" y="335"/>
                  </a:cubicBezTo>
                  <a:cubicBezTo>
                    <a:pt x="86" y="335"/>
                    <a:pt x="45" y="335"/>
                    <a:pt x="0" y="335"/>
                  </a:cubicBezTo>
                  <a:cubicBezTo>
                    <a:pt x="5" y="330"/>
                    <a:pt x="7" y="326"/>
                    <a:pt x="10" y="325"/>
                  </a:cubicBezTo>
                  <a:cubicBezTo>
                    <a:pt x="33" y="317"/>
                    <a:pt x="37" y="313"/>
                    <a:pt x="37" y="290"/>
                  </a:cubicBezTo>
                  <a:cubicBezTo>
                    <a:pt x="37" y="209"/>
                    <a:pt x="37" y="128"/>
                    <a:pt x="37" y="48"/>
                  </a:cubicBezTo>
                  <a:cubicBezTo>
                    <a:pt x="37" y="23"/>
                    <a:pt x="33" y="20"/>
                    <a:pt x="9" y="11"/>
                  </a:cubicBezTo>
                  <a:cubicBezTo>
                    <a:pt x="7" y="10"/>
                    <a:pt x="5" y="6"/>
                    <a:pt x="3" y="2"/>
                  </a:cubicBezTo>
                  <a:cubicBezTo>
                    <a:pt x="6" y="1"/>
                    <a:pt x="8" y="0"/>
                    <a:pt x="10" y="0"/>
                  </a:cubicBezTo>
                  <a:cubicBezTo>
                    <a:pt x="59" y="0"/>
                    <a:pt x="107" y="0"/>
                    <a:pt x="156" y="1"/>
                  </a:cubicBezTo>
                  <a:cubicBezTo>
                    <a:pt x="170" y="2"/>
                    <a:pt x="185" y="7"/>
                    <a:pt x="198" y="11"/>
                  </a:cubicBezTo>
                  <a:cubicBezTo>
                    <a:pt x="260" y="29"/>
                    <a:pt x="269" y="114"/>
                    <a:pt x="223" y="150"/>
                  </a:cubicBezTo>
                  <a:cubicBezTo>
                    <a:pt x="210" y="160"/>
                    <a:pt x="195" y="167"/>
                    <a:pt x="179" y="177"/>
                  </a:cubicBezTo>
                  <a:cubicBezTo>
                    <a:pt x="191" y="193"/>
                    <a:pt x="204" y="210"/>
                    <a:pt x="216" y="226"/>
                  </a:cubicBezTo>
                  <a:cubicBezTo>
                    <a:pt x="235" y="251"/>
                    <a:pt x="254" y="275"/>
                    <a:pt x="273" y="300"/>
                  </a:cubicBezTo>
                  <a:cubicBezTo>
                    <a:pt x="281" y="311"/>
                    <a:pt x="289" y="321"/>
                    <a:pt x="303" y="326"/>
                  </a:cubicBezTo>
                  <a:cubicBezTo>
                    <a:pt x="305" y="326"/>
                    <a:pt x="306" y="330"/>
                    <a:pt x="309" y="336"/>
                  </a:cubicBezTo>
                  <a:cubicBezTo>
                    <a:pt x="283" y="336"/>
                    <a:pt x="259" y="337"/>
                    <a:pt x="235" y="336"/>
                  </a:cubicBezTo>
                  <a:cubicBezTo>
                    <a:pt x="231" y="336"/>
                    <a:pt x="226" y="330"/>
                    <a:pt x="222" y="325"/>
                  </a:cubicBezTo>
                  <a:cubicBezTo>
                    <a:pt x="189" y="282"/>
                    <a:pt x="155" y="239"/>
                    <a:pt x="123" y="195"/>
                  </a:cubicBezTo>
                  <a:cubicBezTo>
                    <a:pt x="115" y="184"/>
                    <a:pt x="107" y="181"/>
                    <a:pt x="93" y="186"/>
                  </a:cubicBezTo>
                  <a:close/>
                  <a:moveTo>
                    <a:pt x="93" y="158"/>
                  </a:moveTo>
                  <a:cubicBezTo>
                    <a:pt x="140" y="163"/>
                    <a:pt x="172" y="149"/>
                    <a:pt x="186" y="117"/>
                  </a:cubicBezTo>
                  <a:cubicBezTo>
                    <a:pt x="198" y="90"/>
                    <a:pt x="192" y="63"/>
                    <a:pt x="168" y="42"/>
                  </a:cubicBezTo>
                  <a:cubicBezTo>
                    <a:pt x="147" y="23"/>
                    <a:pt x="115" y="18"/>
                    <a:pt x="93" y="32"/>
                  </a:cubicBezTo>
                  <a:cubicBezTo>
                    <a:pt x="93" y="73"/>
                    <a:pt x="93" y="115"/>
                    <a:pt x="93"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6">
              <a:extLst>
                <a:ext uri="{FF2B5EF4-FFF2-40B4-BE49-F238E27FC236}">
                  <a16:creationId xmlns:a16="http://schemas.microsoft.com/office/drawing/2014/main" id="{C0D0BFA5-FAD9-4F79-B893-A3FAB3AAC533}"/>
                </a:ext>
              </a:extLst>
            </p:cNvPr>
            <p:cNvSpPr>
              <a:spLocks/>
            </p:cNvSpPr>
            <p:nvPr userDrawn="1"/>
          </p:nvSpPr>
          <p:spPr bwMode="auto">
            <a:xfrm>
              <a:off x="6258169" y="2765370"/>
              <a:ext cx="194334" cy="192075"/>
            </a:xfrm>
            <a:custGeom>
              <a:avLst/>
              <a:gdLst>
                <a:gd name="T0" fmla="*/ 244 w 344"/>
                <a:gd name="T1" fmla="*/ 5 h 340"/>
                <a:gd name="T2" fmla="*/ 256 w 344"/>
                <a:gd name="T3" fmla="*/ 1 h 340"/>
                <a:gd name="T4" fmla="*/ 341 w 344"/>
                <a:gd name="T5" fmla="*/ 2 h 340"/>
                <a:gd name="T6" fmla="*/ 344 w 344"/>
                <a:gd name="T7" fmla="*/ 9 h 340"/>
                <a:gd name="T8" fmla="*/ 310 w 344"/>
                <a:gd name="T9" fmla="*/ 62 h 340"/>
                <a:gd name="T10" fmla="*/ 310 w 344"/>
                <a:gd name="T11" fmla="*/ 316 h 340"/>
                <a:gd name="T12" fmla="*/ 310 w 344"/>
                <a:gd name="T13" fmla="*/ 338 h 340"/>
                <a:gd name="T14" fmla="*/ 291 w 344"/>
                <a:gd name="T15" fmla="*/ 327 h 340"/>
                <a:gd name="T16" fmla="*/ 188 w 344"/>
                <a:gd name="T17" fmla="*/ 207 h 340"/>
                <a:gd name="T18" fmla="*/ 83 w 344"/>
                <a:gd name="T19" fmla="*/ 86 h 340"/>
                <a:gd name="T20" fmla="*/ 82 w 344"/>
                <a:gd name="T21" fmla="*/ 106 h 340"/>
                <a:gd name="T22" fmla="*/ 82 w 344"/>
                <a:gd name="T23" fmla="*/ 282 h 340"/>
                <a:gd name="T24" fmla="*/ 116 w 344"/>
                <a:gd name="T25" fmla="*/ 331 h 340"/>
                <a:gd name="T26" fmla="*/ 113 w 344"/>
                <a:gd name="T27" fmla="*/ 337 h 340"/>
                <a:gd name="T28" fmla="*/ 28 w 344"/>
                <a:gd name="T29" fmla="*/ 339 h 340"/>
                <a:gd name="T30" fmla="*/ 22 w 344"/>
                <a:gd name="T31" fmla="*/ 333 h 340"/>
                <a:gd name="T32" fmla="*/ 24 w 344"/>
                <a:gd name="T33" fmla="*/ 329 h 340"/>
                <a:gd name="T34" fmla="*/ 54 w 344"/>
                <a:gd name="T35" fmla="*/ 288 h 340"/>
                <a:gd name="T36" fmla="*/ 54 w 344"/>
                <a:gd name="T37" fmla="*/ 78 h 340"/>
                <a:gd name="T38" fmla="*/ 41 w 344"/>
                <a:gd name="T39" fmla="*/ 34 h 340"/>
                <a:gd name="T40" fmla="*/ 3 w 344"/>
                <a:gd name="T41" fmla="*/ 12 h 340"/>
                <a:gd name="T42" fmla="*/ 7 w 344"/>
                <a:gd name="T43" fmla="*/ 1 h 340"/>
                <a:gd name="T44" fmla="*/ 83 w 344"/>
                <a:gd name="T45" fmla="*/ 1 h 340"/>
                <a:gd name="T46" fmla="*/ 97 w 344"/>
                <a:gd name="T47" fmla="*/ 11 h 340"/>
                <a:gd name="T48" fmla="*/ 274 w 344"/>
                <a:gd name="T49" fmla="*/ 217 h 340"/>
                <a:gd name="T50" fmla="*/ 280 w 344"/>
                <a:gd name="T51" fmla="*/ 222 h 340"/>
                <a:gd name="T52" fmla="*/ 282 w 344"/>
                <a:gd name="T53" fmla="*/ 206 h 340"/>
                <a:gd name="T54" fmla="*/ 282 w 344"/>
                <a:gd name="T55" fmla="*/ 50 h 340"/>
                <a:gd name="T56" fmla="*/ 256 w 344"/>
                <a:gd name="T57" fmla="*/ 13 h 340"/>
                <a:gd name="T58" fmla="*/ 244 w 344"/>
                <a:gd name="T59" fmla="*/ 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4" h="340">
                  <a:moveTo>
                    <a:pt x="244" y="5"/>
                  </a:moveTo>
                  <a:cubicBezTo>
                    <a:pt x="249" y="3"/>
                    <a:pt x="252" y="1"/>
                    <a:pt x="256" y="1"/>
                  </a:cubicBezTo>
                  <a:cubicBezTo>
                    <a:pt x="284" y="1"/>
                    <a:pt x="313" y="2"/>
                    <a:pt x="341" y="2"/>
                  </a:cubicBezTo>
                  <a:cubicBezTo>
                    <a:pt x="342" y="3"/>
                    <a:pt x="343" y="7"/>
                    <a:pt x="344" y="9"/>
                  </a:cubicBezTo>
                  <a:cubicBezTo>
                    <a:pt x="310" y="23"/>
                    <a:pt x="310" y="23"/>
                    <a:pt x="310" y="62"/>
                  </a:cubicBezTo>
                  <a:cubicBezTo>
                    <a:pt x="310" y="147"/>
                    <a:pt x="310" y="231"/>
                    <a:pt x="310" y="316"/>
                  </a:cubicBezTo>
                  <a:cubicBezTo>
                    <a:pt x="310" y="323"/>
                    <a:pt x="310" y="330"/>
                    <a:pt x="310" y="338"/>
                  </a:cubicBezTo>
                  <a:cubicBezTo>
                    <a:pt x="298" y="340"/>
                    <a:pt x="295" y="331"/>
                    <a:pt x="291" y="327"/>
                  </a:cubicBezTo>
                  <a:cubicBezTo>
                    <a:pt x="256" y="287"/>
                    <a:pt x="222" y="247"/>
                    <a:pt x="188" y="207"/>
                  </a:cubicBezTo>
                  <a:cubicBezTo>
                    <a:pt x="154" y="168"/>
                    <a:pt x="120" y="129"/>
                    <a:pt x="83" y="86"/>
                  </a:cubicBezTo>
                  <a:cubicBezTo>
                    <a:pt x="83" y="95"/>
                    <a:pt x="82" y="100"/>
                    <a:pt x="82" y="106"/>
                  </a:cubicBezTo>
                  <a:cubicBezTo>
                    <a:pt x="82" y="164"/>
                    <a:pt x="82" y="223"/>
                    <a:pt x="82" y="282"/>
                  </a:cubicBezTo>
                  <a:cubicBezTo>
                    <a:pt x="82" y="316"/>
                    <a:pt x="83" y="319"/>
                    <a:pt x="116" y="331"/>
                  </a:cubicBezTo>
                  <a:cubicBezTo>
                    <a:pt x="115" y="333"/>
                    <a:pt x="114" y="337"/>
                    <a:pt x="113" y="337"/>
                  </a:cubicBezTo>
                  <a:cubicBezTo>
                    <a:pt x="85" y="338"/>
                    <a:pt x="56" y="339"/>
                    <a:pt x="28" y="339"/>
                  </a:cubicBezTo>
                  <a:cubicBezTo>
                    <a:pt x="26" y="339"/>
                    <a:pt x="23" y="335"/>
                    <a:pt x="22" y="333"/>
                  </a:cubicBezTo>
                  <a:cubicBezTo>
                    <a:pt x="23" y="331"/>
                    <a:pt x="23" y="329"/>
                    <a:pt x="24" y="329"/>
                  </a:cubicBezTo>
                  <a:cubicBezTo>
                    <a:pt x="52" y="319"/>
                    <a:pt x="54" y="318"/>
                    <a:pt x="54" y="288"/>
                  </a:cubicBezTo>
                  <a:cubicBezTo>
                    <a:pt x="54" y="218"/>
                    <a:pt x="54" y="148"/>
                    <a:pt x="54" y="78"/>
                  </a:cubicBezTo>
                  <a:cubicBezTo>
                    <a:pt x="54" y="62"/>
                    <a:pt x="54" y="46"/>
                    <a:pt x="41" y="34"/>
                  </a:cubicBezTo>
                  <a:cubicBezTo>
                    <a:pt x="29" y="23"/>
                    <a:pt x="19" y="12"/>
                    <a:pt x="3" y="12"/>
                  </a:cubicBezTo>
                  <a:cubicBezTo>
                    <a:pt x="0" y="6"/>
                    <a:pt x="0" y="1"/>
                    <a:pt x="7" y="1"/>
                  </a:cubicBezTo>
                  <a:cubicBezTo>
                    <a:pt x="32" y="1"/>
                    <a:pt x="58" y="0"/>
                    <a:pt x="83" y="1"/>
                  </a:cubicBezTo>
                  <a:cubicBezTo>
                    <a:pt x="88" y="2"/>
                    <a:pt x="93" y="7"/>
                    <a:pt x="97" y="11"/>
                  </a:cubicBezTo>
                  <a:cubicBezTo>
                    <a:pt x="156" y="80"/>
                    <a:pt x="215" y="148"/>
                    <a:pt x="274" y="217"/>
                  </a:cubicBezTo>
                  <a:cubicBezTo>
                    <a:pt x="275" y="218"/>
                    <a:pt x="277" y="219"/>
                    <a:pt x="280" y="222"/>
                  </a:cubicBezTo>
                  <a:cubicBezTo>
                    <a:pt x="281" y="216"/>
                    <a:pt x="282" y="211"/>
                    <a:pt x="282" y="206"/>
                  </a:cubicBezTo>
                  <a:cubicBezTo>
                    <a:pt x="282" y="154"/>
                    <a:pt x="282" y="102"/>
                    <a:pt x="282" y="50"/>
                  </a:cubicBezTo>
                  <a:cubicBezTo>
                    <a:pt x="282" y="26"/>
                    <a:pt x="279" y="23"/>
                    <a:pt x="256" y="13"/>
                  </a:cubicBezTo>
                  <a:cubicBezTo>
                    <a:pt x="254" y="12"/>
                    <a:pt x="252" y="10"/>
                    <a:pt x="24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7">
              <a:extLst>
                <a:ext uri="{FF2B5EF4-FFF2-40B4-BE49-F238E27FC236}">
                  <a16:creationId xmlns:a16="http://schemas.microsoft.com/office/drawing/2014/main" id="{4E6B84AB-7923-4C89-9BE8-BCD2F232FDFD}"/>
                </a:ext>
              </a:extLst>
            </p:cNvPr>
            <p:cNvSpPr>
              <a:spLocks/>
            </p:cNvSpPr>
            <p:nvPr userDrawn="1"/>
          </p:nvSpPr>
          <p:spPr bwMode="auto">
            <a:xfrm>
              <a:off x="5554271" y="2765370"/>
              <a:ext cx="195464" cy="192075"/>
            </a:xfrm>
            <a:custGeom>
              <a:avLst/>
              <a:gdLst>
                <a:gd name="T0" fmla="*/ 0 w 345"/>
                <a:gd name="T1" fmla="*/ 7 h 340"/>
                <a:gd name="T2" fmla="*/ 6 w 345"/>
                <a:gd name="T3" fmla="*/ 1 h 340"/>
                <a:gd name="T4" fmla="*/ 82 w 345"/>
                <a:gd name="T5" fmla="*/ 1 h 340"/>
                <a:gd name="T6" fmla="*/ 99 w 345"/>
                <a:gd name="T7" fmla="*/ 13 h 340"/>
                <a:gd name="T8" fmla="*/ 230 w 345"/>
                <a:gd name="T9" fmla="*/ 164 h 340"/>
                <a:gd name="T10" fmla="*/ 272 w 345"/>
                <a:gd name="T11" fmla="*/ 212 h 340"/>
                <a:gd name="T12" fmla="*/ 283 w 345"/>
                <a:gd name="T13" fmla="*/ 223 h 340"/>
                <a:gd name="T14" fmla="*/ 283 w 345"/>
                <a:gd name="T15" fmla="*/ 202 h 340"/>
                <a:gd name="T16" fmla="*/ 284 w 345"/>
                <a:gd name="T17" fmla="*/ 50 h 340"/>
                <a:gd name="T18" fmla="*/ 259 w 345"/>
                <a:gd name="T19" fmla="*/ 13 h 340"/>
                <a:gd name="T20" fmla="*/ 251 w 345"/>
                <a:gd name="T21" fmla="*/ 5 h 340"/>
                <a:gd name="T22" fmla="*/ 253 w 345"/>
                <a:gd name="T23" fmla="*/ 2 h 340"/>
                <a:gd name="T24" fmla="*/ 342 w 345"/>
                <a:gd name="T25" fmla="*/ 2 h 340"/>
                <a:gd name="T26" fmla="*/ 345 w 345"/>
                <a:gd name="T27" fmla="*/ 10 h 340"/>
                <a:gd name="T28" fmla="*/ 336 w 345"/>
                <a:gd name="T29" fmla="*/ 13 h 340"/>
                <a:gd name="T30" fmla="*/ 313 w 345"/>
                <a:gd name="T31" fmla="*/ 45 h 340"/>
                <a:gd name="T32" fmla="*/ 313 w 345"/>
                <a:gd name="T33" fmla="*/ 317 h 340"/>
                <a:gd name="T34" fmla="*/ 313 w 345"/>
                <a:gd name="T35" fmla="*/ 338 h 340"/>
                <a:gd name="T36" fmla="*/ 308 w 345"/>
                <a:gd name="T37" fmla="*/ 340 h 340"/>
                <a:gd name="T38" fmla="*/ 293 w 345"/>
                <a:gd name="T39" fmla="*/ 327 h 340"/>
                <a:gd name="T40" fmla="*/ 95 w 345"/>
                <a:gd name="T41" fmla="*/ 97 h 340"/>
                <a:gd name="T42" fmla="*/ 85 w 345"/>
                <a:gd name="T43" fmla="*/ 88 h 340"/>
                <a:gd name="T44" fmla="*/ 85 w 345"/>
                <a:gd name="T45" fmla="*/ 111 h 340"/>
                <a:gd name="T46" fmla="*/ 85 w 345"/>
                <a:gd name="T47" fmla="*/ 291 h 340"/>
                <a:gd name="T48" fmla="*/ 116 w 345"/>
                <a:gd name="T49" fmla="*/ 330 h 340"/>
                <a:gd name="T50" fmla="*/ 112 w 345"/>
                <a:gd name="T51" fmla="*/ 338 h 340"/>
                <a:gd name="T52" fmla="*/ 28 w 345"/>
                <a:gd name="T53" fmla="*/ 338 h 340"/>
                <a:gd name="T54" fmla="*/ 22 w 345"/>
                <a:gd name="T55" fmla="*/ 330 h 340"/>
                <a:gd name="T56" fmla="*/ 36 w 345"/>
                <a:gd name="T57" fmla="*/ 326 h 340"/>
                <a:gd name="T58" fmla="*/ 55 w 345"/>
                <a:gd name="T59" fmla="*/ 299 h 340"/>
                <a:gd name="T60" fmla="*/ 55 w 345"/>
                <a:gd name="T61" fmla="*/ 59 h 340"/>
                <a:gd name="T62" fmla="*/ 48 w 345"/>
                <a:gd name="T63" fmla="*/ 41 h 340"/>
                <a:gd name="T64" fmla="*/ 1 w 345"/>
                <a:gd name="T65" fmla="*/ 12 h 340"/>
                <a:gd name="T66" fmla="*/ 0 w 345"/>
                <a:gd name="T67" fmla="*/ 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5" h="340">
                  <a:moveTo>
                    <a:pt x="0" y="7"/>
                  </a:moveTo>
                  <a:cubicBezTo>
                    <a:pt x="2" y="5"/>
                    <a:pt x="4" y="1"/>
                    <a:pt x="6" y="1"/>
                  </a:cubicBezTo>
                  <a:cubicBezTo>
                    <a:pt x="32" y="1"/>
                    <a:pt x="57" y="0"/>
                    <a:pt x="82" y="1"/>
                  </a:cubicBezTo>
                  <a:cubicBezTo>
                    <a:pt x="88" y="2"/>
                    <a:pt x="95" y="8"/>
                    <a:pt x="99" y="13"/>
                  </a:cubicBezTo>
                  <a:cubicBezTo>
                    <a:pt x="143" y="63"/>
                    <a:pt x="186" y="114"/>
                    <a:pt x="230" y="164"/>
                  </a:cubicBezTo>
                  <a:cubicBezTo>
                    <a:pt x="244" y="180"/>
                    <a:pt x="258" y="196"/>
                    <a:pt x="272" y="212"/>
                  </a:cubicBezTo>
                  <a:cubicBezTo>
                    <a:pt x="274" y="215"/>
                    <a:pt x="277" y="217"/>
                    <a:pt x="283" y="223"/>
                  </a:cubicBezTo>
                  <a:cubicBezTo>
                    <a:pt x="283" y="213"/>
                    <a:pt x="283" y="208"/>
                    <a:pt x="283" y="202"/>
                  </a:cubicBezTo>
                  <a:cubicBezTo>
                    <a:pt x="283" y="151"/>
                    <a:pt x="283" y="101"/>
                    <a:pt x="284" y="50"/>
                  </a:cubicBezTo>
                  <a:cubicBezTo>
                    <a:pt x="284" y="31"/>
                    <a:pt x="278" y="18"/>
                    <a:pt x="259" y="13"/>
                  </a:cubicBezTo>
                  <a:cubicBezTo>
                    <a:pt x="256" y="12"/>
                    <a:pt x="253" y="8"/>
                    <a:pt x="251" y="5"/>
                  </a:cubicBezTo>
                  <a:cubicBezTo>
                    <a:pt x="251" y="4"/>
                    <a:pt x="252" y="3"/>
                    <a:pt x="253" y="2"/>
                  </a:cubicBezTo>
                  <a:cubicBezTo>
                    <a:pt x="282" y="2"/>
                    <a:pt x="312" y="2"/>
                    <a:pt x="342" y="2"/>
                  </a:cubicBezTo>
                  <a:cubicBezTo>
                    <a:pt x="343" y="2"/>
                    <a:pt x="344" y="6"/>
                    <a:pt x="345" y="10"/>
                  </a:cubicBezTo>
                  <a:cubicBezTo>
                    <a:pt x="341" y="11"/>
                    <a:pt x="338" y="12"/>
                    <a:pt x="336" y="13"/>
                  </a:cubicBezTo>
                  <a:cubicBezTo>
                    <a:pt x="317" y="20"/>
                    <a:pt x="313" y="25"/>
                    <a:pt x="313" y="45"/>
                  </a:cubicBezTo>
                  <a:cubicBezTo>
                    <a:pt x="313" y="136"/>
                    <a:pt x="313" y="227"/>
                    <a:pt x="313" y="317"/>
                  </a:cubicBezTo>
                  <a:cubicBezTo>
                    <a:pt x="313" y="324"/>
                    <a:pt x="313" y="331"/>
                    <a:pt x="313" y="338"/>
                  </a:cubicBezTo>
                  <a:cubicBezTo>
                    <a:pt x="311" y="339"/>
                    <a:pt x="309" y="340"/>
                    <a:pt x="308" y="340"/>
                  </a:cubicBezTo>
                  <a:cubicBezTo>
                    <a:pt x="303" y="336"/>
                    <a:pt x="297" y="332"/>
                    <a:pt x="293" y="327"/>
                  </a:cubicBezTo>
                  <a:cubicBezTo>
                    <a:pt x="227" y="250"/>
                    <a:pt x="161" y="173"/>
                    <a:pt x="95" y="97"/>
                  </a:cubicBezTo>
                  <a:cubicBezTo>
                    <a:pt x="93" y="95"/>
                    <a:pt x="90" y="93"/>
                    <a:pt x="85" y="88"/>
                  </a:cubicBezTo>
                  <a:cubicBezTo>
                    <a:pt x="85" y="98"/>
                    <a:pt x="85" y="104"/>
                    <a:pt x="85" y="111"/>
                  </a:cubicBezTo>
                  <a:cubicBezTo>
                    <a:pt x="85" y="171"/>
                    <a:pt x="85" y="231"/>
                    <a:pt x="85" y="291"/>
                  </a:cubicBezTo>
                  <a:cubicBezTo>
                    <a:pt x="85" y="317"/>
                    <a:pt x="88" y="322"/>
                    <a:pt x="116" y="330"/>
                  </a:cubicBezTo>
                  <a:cubicBezTo>
                    <a:pt x="115" y="333"/>
                    <a:pt x="114" y="338"/>
                    <a:pt x="112" y="338"/>
                  </a:cubicBezTo>
                  <a:cubicBezTo>
                    <a:pt x="84" y="339"/>
                    <a:pt x="56" y="339"/>
                    <a:pt x="28" y="338"/>
                  </a:cubicBezTo>
                  <a:cubicBezTo>
                    <a:pt x="27" y="338"/>
                    <a:pt x="25" y="334"/>
                    <a:pt x="22" y="330"/>
                  </a:cubicBezTo>
                  <a:cubicBezTo>
                    <a:pt x="28" y="328"/>
                    <a:pt x="32" y="327"/>
                    <a:pt x="36" y="326"/>
                  </a:cubicBezTo>
                  <a:cubicBezTo>
                    <a:pt x="49" y="321"/>
                    <a:pt x="56" y="313"/>
                    <a:pt x="55" y="299"/>
                  </a:cubicBezTo>
                  <a:cubicBezTo>
                    <a:pt x="55" y="219"/>
                    <a:pt x="56" y="139"/>
                    <a:pt x="55" y="59"/>
                  </a:cubicBezTo>
                  <a:cubicBezTo>
                    <a:pt x="55" y="53"/>
                    <a:pt x="52" y="46"/>
                    <a:pt x="48" y="41"/>
                  </a:cubicBezTo>
                  <a:cubicBezTo>
                    <a:pt x="36" y="26"/>
                    <a:pt x="24" y="11"/>
                    <a:pt x="1" y="12"/>
                  </a:cubicBezTo>
                  <a:cubicBezTo>
                    <a:pt x="1" y="10"/>
                    <a:pt x="1" y="9"/>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8">
              <a:extLst>
                <a:ext uri="{FF2B5EF4-FFF2-40B4-BE49-F238E27FC236}">
                  <a16:creationId xmlns:a16="http://schemas.microsoft.com/office/drawing/2014/main" id="{1D245173-A58D-4FD9-BCE4-BB9E720E8ADC}"/>
                </a:ext>
              </a:extLst>
            </p:cNvPr>
            <p:cNvSpPr>
              <a:spLocks/>
            </p:cNvSpPr>
            <p:nvPr userDrawn="1"/>
          </p:nvSpPr>
          <p:spPr bwMode="auto">
            <a:xfrm>
              <a:off x="5226050" y="2415117"/>
              <a:ext cx="195464" cy="192075"/>
            </a:xfrm>
            <a:custGeom>
              <a:avLst/>
              <a:gdLst>
                <a:gd name="T0" fmla="*/ 20 w 345"/>
                <a:gd name="T1" fmla="*/ 331 h 339"/>
                <a:gd name="T2" fmla="*/ 24 w 345"/>
                <a:gd name="T3" fmla="*/ 327 h 339"/>
                <a:gd name="T4" fmla="*/ 55 w 345"/>
                <a:gd name="T5" fmla="*/ 286 h 339"/>
                <a:gd name="T6" fmla="*/ 55 w 345"/>
                <a:gd name="T7" fmla="*/ 74 h 339"/>
                <a:gd name="T8" fmla="*/ 11 w 345"/>
                <a:gd name="T9" fmla="*/ 12 h 339"/>
                <a:gd name="T10" fmla="*/ 0 w 345"/>
                <a:gd name="T11" fmla="*/ 8 h 339"/>
                <a:gd name="T12" fmla="*/ 12 w 345"/>
                <a:gd name="T13" fmla="*/ 3 h 339"/>
                <a:gd name="T14" fmla="*/ 80 w 345"/>
                <a:gd name="T15" fmla="*/ 2 h 339"/>
                <a:gd name="T16" fmla="*/ 99 w 345"/>
                <a:gd name="T17" fmla="*/ 12 h 339"/>
                <a:gd name="T18" fmla="*/ 272 w 345"/>
                <a:gd name="T19" fmla="*/ 213 h 339"/>
                <a:gd name="T20" fmla="*/ 282 w 345"/>
                <a:gd name="T21" fmla="*/ 223 h 339"/>
                <a:gd name="T22" fmla="*/ 283 w 345"/>
                <a:gd name="T23" fmla="*/ 202 h 339"/>
                <a:gd name="T24" fmla="*/ 283 w 345"/>
                <a:gd name="T25" fmla="*/ 54 h 339"/>
                <a:gd name="T26" fmla="*/ 283 w 345"/>
                <a:gd name="T27" fmla="*/ 42 h 339"/>
                <a:gd name="T28" fmla="*/ 262 w 345"/>
                <a:gd name="T29" fmla="*/ 14 h 339"/>
                <a:gd name="T30" fmla="*/ 247 w 345"/>
                <a:gd name="T31" fmla="*/ 7 h 339"/>
                <a:gd name="T32" fmla="*/ 345 w 345"/>
                <a:gd name="T33" fmla="*/ 8 h 339"/>
                <a:gd name="T34" fmla="*/ 333 w 345"/>
                <a:gd name="T35" fmla="*/ 14 h 339"/>
                <a:gd name="T36" fmla="*/ 313 w 345"/>
                <a:gd name="T37" fmla="*/ 43 h 339"/>
                <a:gd name="T38" fmla="*/ 313 w 345"/>
                <a:gd name="T39" fmla="*/ 289 h 339"/>
                <a:gd name="T40" fmla="*/ 313 w 345"/>
                <a:gd name="T41" fmla="*/ 337 h 339"/>
                <a:gd name="T42" fmla="*/ 293 w 345"/>
                <a:gd name="T43" fmla="*/ 326 h 339"/>
                <a:gd name="T44" fmla="*/ 165 w 345"/>
                <a:gd name="T45" fmla="*/ 179 h 339"/>
                <a:gd name="T46" fmla="*/ 98 w 345"/>
                <a:gd name="T47" fmla="*/ 100 h 339"/>
                <a:gd name="T48" fmla="*/ 85 w 345"/>
                <a:gd name="T49" fmla="*/ 88 h 339"/>
                <a:gd name="T50" fmla="*/ 85 w 345"/>
                <a:gd name="T51" fmla="*/ 106 h 339"/>
                <a:gd name="T52" fmla="*/ 85 w 345"/>
                <a:gd name="T53" fmla="*/ 286 h 339"/>
                <a:gd name="T54" fmla="*/ 115 w 345"/>
                <a:gd name="T55" fmla="*/ 329 h 339"/>
                <a:gd name="T56" fmla="*/ 110 w 345"/>
                <a:gd name="T57" fmla="*/ 338 h 339"/>
                <a:gd name="T58" fmla="*/ 28 w 345"/>
                <a:gd name="T59" fmla="*/ 338 h 339"/>
                <a:gd name="T60" fmla="*/ 20 w 345"/>
                <a:gd name="T61" fmla="*/ 33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39">
                  <a:moveTo>
                    <a:pt x="20" y="331"/>
                  </a:moveTo>
                  <a:cubicBezTo>
                    <a:pt x="22" y="329"/>
                    <a:pt x="23" y="328"/>
                    <a:pt x="24" y="327"/>
                  </a:cubicBezTo>
                  <a:cubicBezTo>
                    <a:pt x="53" y="319"/>
                    <a:pt x="55" y="316"/>
                    <a:pt x="55" y="286"/>
                  </a:cubicBezTo>
                  <a:cubicBezTo>
                    <a:pt x="55" y="215"/>
                    <a:pt x="55" y="145"/>
                    <a:pt x="55" y="74"/>
                  </a:cubicBezTo>
                  <a:cubicBezTo>
                    <a:pt x="55" y="42"/>
                    <a:pt x="41" y="22"/>
                    <a:pt x="11" y="12"/>
                  </a:cubicBezTo>
                  <a:cubicBezTo>
                    <a:pt x="9" y="11"/>
                    <a:pt x="6" y="11"/>
                    <a:pt x="0" y="8"/>
                  </a:cubicBezTo>
                  <a:cubicBezTo>
                    <a:pt x="7" y="5"/>
                    <a:pt x="10" y="3"/>
                    <a:pt x="12" y="3"/>
                  </a:cubicBezTo>
                  <a:cubicBezTo>
                    <a:pt x="35" y="2"/>
                    <a:pt x="58" y="3"/>
                    <a:pt x="80" y="2"/>
                  </a:cubicBezTo>
                  <a:cubicBezTo>
                    <a:pt x="89" y="2"/>
                    <a:pt x="93" y="6"/>
                    <a:pt x="99" y="12"/>
                  </a:cubicBezTo>
                  <a:cubicBezTo>
                    <a:pt x="156" y="79"/>
                    <a:pt x="214" y="146"/>
                    <a:pt x="272" y="213"/>
                  </a:cubicBezTo>
                  <a:cubicBezTo>
                    <a:pt x="274" y="215"/>
                    <a:pt x="277" y="218"/>
                    <a:pt x="282" y="223"/>
                  </a:cubicBezTo>
                  <a:cubicBezTo>
                    <a:pt x="283" y="214"/>
                    <a:pt x="283" y="208"/>
                    <a:pt x="283" y="202"/>
                  </a:cubicBezTo>
                  <a:cubicBezTo>
                    <a:pt x="283" y="153"/>
                    <a:pt x="283" y="104"/>
                    <a:pt x="283" y="54"/>
                  </a:cubicBezTo>
                  <a:cubicBezTo>
                    <a:pt x="283" y="50"/>
                    <a:pt x="283" y="46"/>
                    <a:pt x="283" y="42"/>
                  </a:cubicBezTo>
                  <a:cubicBezTo>
                    <a:pt x="282" y="29"/>
                    <a:pt x="277" y="18"/>
                    <a:pt x="262" y="14"/>
                  </a:cubicBezTo>
                  <a:cubicBezTo>
                    <a:pt x="258" y="13"/>
                    <a:pt x="253" y="10"/>
                    <a:pt x="247" y="7"/>
                  </a:cubicBezTo>
                  <a:cubicBezTo>
                    <a:pt x="265" y="0"/>
                    <a:pt x="331" y="1"/>
                    <a:pt x="345" y="8"/>
                  </a:cubicBezTo>
                  <a:cubicBezTo>
                    <a:pt x="341" y="10"/>
                    <a:pt x="337" y="13"/>
                    <a:pt x="333" y="14"/>
                  </a:cubicBezTo>
                  <a:cubicBezTo>
                    <a:pt x="315" y="21"/>
                    <a:pt x="313" y="24"/>
                    <a:pt x="313" y="43"/>
                  </a:cubicBezTo>
                  <a:cubicBezTo>
                    <a:pt x="313" y="125"/>
                    <a:pt x="313" y="207"/>
                    <a:pt x="313" y="289"/>
                  </a:cubicBezTo>
                  <a:cubicBezTo>
                    <a:pt x="313" y="305"/>
                    <a:pt x="313" y="321"/>
                    <a:pt x="313" y="337"/>
                  </a:cubicBezTo>
                  <a:cubicBezTo>
                    <a:pt x="302" y="339"/>
                    <a:pt x="298" y="332"/>
                    <a:pt x="293" y="326"/>
                  </a:cubicBezTo>
                  <a:cubicBezTo>
                    <a:pt x="250" y="277"/>
                    <a:pt x="208" y="228"/>
                    <a:pt x="165" y="179"/>
                  </a:cubicBezTo>
                  <a:cubicBezTo>
                    <a:pt x="143" y="152"/>
                    <a:pt x="120" y="126"/>
                    <a:pt x="98" y="100"/>
                  </a:cubicBezTo>
                  <a:cubicBezTo>
                    <a:pt x="95" y="97"/>
                    <a:pt x="91" y="94"/>
                    <a:pt x="85" y="88"/>
                  </a:cubicBezTo>
                  <a:cubicBezTo>
                    <a:pt x="85" y="96"/>
                    <a:pt x="85" y="101"/>
                    <a:pt x="85" y="106"/>
                  </a:cubicBezTo>
                  <a:cubicBezTo>
                    <a:pt x="85" y="166"/>
                    <a:pt x="85" y="226"/>
                    <a:pt x="85" y="286"/>
                  </a:cubicBezTo>
                  <a:cubicBezTo>
                    <a:pt x="85" y="317"/>
                    <a:pt x="86" y="319"/>
                    <a:pt x="115" y="329"/>
                  </a:cubicBezTo>
                  <a:cubicBezTo>
                    <a:pt x="117" y="334"/>
                    <a:pt x="116" y="338"/>
                    <a:pt x="110" y="338"/>
                  </a:cubicBezTo>
                  <a:cubicBezTo>
                    <a:pt x="82" y="338"/>
                    <a:pt x="55" y="338"/>
                    <a:pt x="28" y="338"/>
                  </a:cubicBezTo>
                  <a:cubicBezTo>
                    <a:pt x="25" y="338"/>
                    <a:pt x="23" y="334"/>
                    <a:pt x="20"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9">
              <a:extLst>
                <a:ext uri="{FF2B5EF4-FFF2-40B4-BE49-F238E27FC236}">
                  <a16:creationId xmlns:a16="http://schemas.microsoft.com/office/drawing/2014/main" id="{F8E8B6B1-CAF0-43A6-80A1-1D0CB4B437F9}"/>
                </a:ext>
              </a:extLst>
            </p:cNvPr>
            <p:cNvSpPr>
              <a:spLocks/>
            </p:cNvSpPr>
            <p:nvPr userDrawn="1"/>
          </p:nvSpPr>
          <p:spPr bwMode="auto">
            <a:xfrm>
              <a:off x="5398917" y="2766500"/>
              <a:ext cx="157614" cy="189815"/>
            </a:xfrm>
            <a:custGeom>
              <a:avLst/>
              <a:gdLst>
                <a:gd name="T0" fmla="*/ 4 w 279"/>
                <a:gd name="T1" fmla="*/ 0 h 336"/>
                <a:gd name="T2" fmla="*/ 244 w 279"/>
                <a:gd name="T3" fmla="*/ 0 h 336"/>
                <a:gd name="T4" fmla="*/ 250 w 279"/>
                <a:gd name="T5" fmla="*/ 80 h 336"/>
                <a:gd name="T6" fmla="*/ 240 w 279"/>
                <a:gd name="T7" fmla="*/ 74 h 336"/>
                <a:gd name="T8" fmla="*/ 235 w 279"/>
                <a:gd name="T9" fmla="*/ 57 h 336"/>
                <a:gd name="T10" fmla="*/ 195 w 279"/>
                <a:gd name="T11" fmla="*/ 26 h 336"/>
                <a:gd name="T12" fmla="*/ 94 w 279"/>
                <a:gd name="T13" fmla="*/ 25 h 336"/>
                <a:gd name="T14" fmla="*/ 93 w 279"/>
                <a:gd name="T15" fmla="*/ 145 h 336"/>
                <a:gd name="T16" fmla="*/ 125 w 279"/>
                <a:gd name="T17" fmla="*/ 145 h 336"/>
                <a:gd name="T18" fmla="*/ 175 w 279"/>
                <a:gd name="T19" fmla="*/ 145 h 336"/>
                <a:gd name="T20" fmla="*/ 210 w 279"/>
                <a:gd name="T21" fmla="*/ 120 h 336"/>
                <a:gd name="T22" fmla="*/ 217 w 279"/>
                <a:gd name="T23" fmla="*/ 108 h 336"/>
                <a:gd name="T24" fmla="*/ 222 w 279"/>
                <a:gd name="T25" fmla="*/ 119 h 336"/>
                <a:gd name="T26" fmla="*/ 217 w 279"/>
                <a:gd name="T27" fmla="*/ 206 h 336"/>
                <a:gd name="T28" fmla="*/ 211 w 279"/>
                <a:gd name="T29" fmla="*/ 197 h 336"/>
                <a:gd name="T30" fmla="*/ 174 w 279"/>
                <a:gd name="T31" fmla="*/ 171 h 336"/>
                <a:gd name="T32" fmla="*/ 91 w 279"/>
                <a:gd name="T33" fmla="*/ 171 h 336"/>
                <a:gd name="T34" fmla="*/ 90 w 279"/>
                <a:gd name="T35" fmla="*/ 192 h 336"/>
                <a:gd name="T36" fmla="*/ 90 w 279"/>
                <a:gd name="T37" fmla="*/ 278 h 336"/>
                <a:gd name="T38" fmla="*/ 91 w 279"/>
                <a:gd name="T39" fmla="*/ 294 h 336"/>
                <a:gd name="T40" fmla="*/ 110 w 279"/>
                <a:gd name="T41" fmla="*/ 311 h 336"/>
                <a:gd name="T42" fmla="*/ 200 w 279"/>
                <a:gd name="T43" fmla="*/ 310 h 336"/>
                <a:gd name="T44" fmla="*/ 263 w 279"/>
                <a:gd name="T45" fmla="*/ 260 h 336"/>
                <a:gd name="T46" fmla="*/ 279 w 279"/>
                <a:gd name="T47" fmla="*/ 247 h 336"/>
                <a:gd name="T48" fmla="*/ 252 w 279"/>
                <a:gd name="T49" fmla="*/ 336 h 336"/>
                <a:gd name="T50" fmla="*/ 0 w 279"/>
                <a:gd name="T51" fmla="*/ 336 h 336"/>
                <a:gd name="T52" fmla="*/ 10 w 279"/>
                <a:gd name="T53" fmla="*/ 326 h 336"/>
                <a:gd name="T54" fmla="*/ 34 w 279"/>
                <a:gd name="T55" fmla="*/ 290 h 336"/>
                <a:gd name="T56" fmla="*/ 34 w 279"/>
                <a:gd name="T57" fmla="*/ 48 h 336"/>
                <a:gd name="T58" fmla="*/ 9 w 279"/>
                <a:gd name="T59" fmla="*/ 11 h 336"/>
                <a:gd name="T60" fmla="*/ 2 w 279"/>
                <a:gd name="T61" fmla="*/ 4 h 336"/>
                <a:gd name="T62" fmla="*/ 4 w 279"/>
                <a:gd name="T6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6">
                  <a:moveTo>
                    <a:pt x="4" y="0"/>
                  </a:moveTo>
                  <a:cubicBezTo>
                    <a:pt x="83" y="0"/>
                    <a:pt x="162" y="0"/>
                    <a:pt x="244" y="0"/>
                  </a:cubicBezTo>
                  <a:cubicBezTo>
                    <a:pt x="246" y="26"/>
                    <a:pt x="247" y="51"/>
                    <a:pt x="250" y="80"/>
                  </a:cubicBezTo>
                  <a:cubicBezTo>
                    <a:pt x="245" y="77"/>
                    <a:pt x="241" y="76"/>
                    <a:pt x="240" y="74"/>
                  </a:cubicBezTo>
                  <a:cubicBezTo>
                    <a:pt x="238" y="68"/>
                    <a:pt x="237" y="62"/>
                    <a:pt x="235" y="57"/>
                  </a:cubicBezTo>
                  <a:cubicBezTo>
                    <a:pt x="228" y="38"/>
                    <a:pt x="216" y="26"/>
                    <a:pt x="195" y="26"/>
                  </a:cubicBezTo>
                  <a:cubicBezTo>
                    <a:pt x="162" y="25"/>
                    <a:pt x="128" y="25"/>
                    <a:pt x="94" y="25"/>
                  </a:cubicBezTo>
                  <a:cubicBezTo>
                    <a:pt x="90" y="40"/>
                    <a:pt x="89" y="119"/>
                    <a:pt x="93" y="145"/>
                  </a:cubicBezTo>
                  <a:cubicBezTo>
                    <a:pt x="103" y="145"/>
                    <a:pt x="114" y="145"/>
                    <a:pt x="125" y="145"/>
                  </a:cubicBezTo>
                  <a:cubicBezTo>
                    <a:pt x="142" y="145"/>
                    <a:pt x="159" y="146"/>
                    <a:pt x="175" y="145"/>
                  </a:cubicBezTo>
                  <a:cubicBezTo>
                    <a:pt x="198" y="145"/>
                    <a:pt x="203" y="141"/>
                    <a:pt x="210" y="120"/>
                  </a:cubicBezTo>
                  <a:cubicBezTo>
                    <a:pt x="211" y="117"/>
                    <a:pt x="214" y="114"/>
                    <a:pt x="217" y="108"/>
                  </a:cubicBezTo>
                  <a:cubicBezTo>
                    <a:pt x="219" y="113"/>
                    <a:pt x="222" y="116"/>
                    <a:pt x="222" y="119"/>
                  </a:cubicBezTo>
                  <a:cubicBezTo>
                    <a:pt x="225" y="150"/>
                    <a:pt x="223" y="194"/>
                    <a:pt x="217" y="206"/>
                  </a:cubicBezTo>
                  <a:cubicBezTo>
                    <a:pt x="214" y="203"/>
                    <a:pt x="212" y="200"/>
                    <a:pt x="211" y="197"/>
                  </a:cubicBezTo>
                  <a:cubicBezTo>
                    <a:pt x="203" y="176"/>
                    <a:pt x="196" y="171"/>
                    <a:pt x="174" y="171"/>
                  </a:cubicBezTo>
                  <a:cubicBezTo>
                    <a:pt x="147" y="170"/>
                    <a:pt x="120" y="171"/>
                    <a:pt x="91" y="171"/>
                  </a:cubicBezTo>
                  <a:cubicBezTo>
                    <a:pt x="91" y="179"/>
                    <a:pt x="90" y="186"/>
                    <a:pt x="90" y="192"/>
                  </a:cubicBezTo>
                  <a:cubicBezTo>
                    <a:pt x="90" y="221"/>
                    <a:pt x="90" y="249"/>
                    <a:pt x="90" y="278"/>
                  </a:cubicBezTo>
                  <a:cubicBezTo>
                    <a:pt x="90" y="283"/>
                    <a:pt x="90" y="289"/>
                    <a:pt x="91" y="294"/>
                  </a:cubicBezTo>
                  <a:cubicBezTo>
                    <a:pt x="93" y="306"/>
                    <a:pt x="98" y="310"/>
                    <a:pt x="110" y="311"/>
                  </a:cubicBezTo>
                  <a:cubicBezTo>
                    <a:pt x="140" y="311"/>
                    <a:pt x="170" y="312"/>
                    <a:pt x="200" y="310"/>
                  </a:cubicBezTo>
                  <a:cubicBezTo>
                    <a:pt x="232" y="308"/>
                    <a:pt x="251" y="288"/>
                    <a:pt x="263" y="260"/>
                  </a:cubicBezTo>
                  <a:cubicBezTo>
                    <a:pt x="266" y="254"/>
                    <a:pt x="265" y="244"/>
                    <a:pt x="279" y="247"/>
                  </a:cubicBezTo>
                  <a:cubicBezTo>
                    <a:pt x="273" y="277"/>
                    <a:pt x="260" y="305"/>
                    <a:pt x="252" y="336"/>
                  </a:cubicBezTo>
                  <a:cubicBezTo>
                    <a:pt x="169" y="336"/>
                    <a:pt x="87" y="336"/>
                    <a:pt x="0" y="336"/>
                  </a:cubicBezTo>
                  <a:cubicBezTo>
                    <a:pt x="5" y="331"/>
                    <a:pt x="7" y="327"/>
                    <a:pt x="10" y="326"/>
                  </a:cubicBezTo>
                  <a:cubicBezTo>
                    <a:pt x="29" y="321"/>
                    <a:pt x="34" y="307"/>
                    <a:pt x="34" y="290"/>
                  </a:cubicBezTo>
                  <a:cubicBezTo>
                    <a:pt x="34" y="209"/>
                    <a:pt x="34" y="129"/>
                    <a:pt x="34" y="48"/>
                  </a:cubicBezTo>
                  <a:cubicBezTo>
                    <a:pt x="34" y="30"/>
                    <a:pt x="29" y="15"/>
                    <a:pt x="9" y="11"/>
                  </a:cubicBezTo>
                  <a:cubicBezTo>
                    <a:pt x="6" y="10"/>
                    <a:pt x="4" y="6"/>
                    <a:pt x="2" y="4"/>
                  </a:cubicBezTo>
                  <a:cubicBezTo>
                    <a:pt x="3" y="2"/>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0">
              <a:extLst>
                <a:ext uri="{FF2B5EF4-FFF2-40B4-BE49-F238E27FC236}">
                  <a16:creationId xmlns:a16="http://schemas.microsoft.com/office/drawing/2014/main" id="{E4A9ADCF-8307-4C66-924D-5C5253368DFF}"/>
                </a:ext>
              </a:extLst>
            </p:cNvPr>
            <p:cNvSpPr>
              <a:spLocks/>
            </p:cNvSpPr>
            <p:nvPr userDrawn="1"/>
          </p:nvSpPr>
          <p:spPr bwMode="auto">
            <a:xfrm>
              <a:off x="5232829" y="2765370"/>
              <a:ext cx="158179" cy="191510"/>
            </a:xfrm>
            <a:custGeom>
              <a:avLst/>
              <a:gdLst>
                <a:gd name="T0" fmla="*/ 279 w 279"/>
                <a:gd name="T1" fmla="*/ 246 h 339"/>
                <a:gd name="T2" fmla="*/ 251 w 279"/>
                <a:gd name="T3" fmla="*/ 339 h 339"/>
                <a:gd name="T4" fmla="*/ 125 w 279"/>
                <a:gd name="T5" fmla="*/ 339 h 339"/>
                <a:gd name="T6" fmla="*/ 1 w 279"/>
                <a:gd name="T7" fmla="*/ 339 h 339"/>
                <a:gd name="T8" fmla="*/ 1 w 279"/>
                <a:gd name="T9" fmla="*/ 334 h 339"/>
                <a:gd name="T10" fmla="*/ 8 w 279"/>
                <a:gd name="T11" fmla="*/ 328 h 339"/>
                <a:gd name="T12" fmla="*/ 33 w 279"/>
                <a:gd name="T13" fmla="*/ 294 h 339"/>
                <a:gd name="T14" fmla="*/ 33 w 279"/>
                <a:gd name="T15" fmla="*/ 190 h 339"/>
                <a:gd name="T16" fmla="*/ 33 w 279"/>
                <a:gd name="T17" fmla="*/ 52 h 339"/>
                <a:gd name="T18" fmla="*/ 5 w 279"/>
                <a:gd name="T19" fmla="*/ 12 h 339"/>
                <a:gd name="T20" fmla="*/ 0 w 279"/>
                <a:gd name="T21" fmla="*/ 8 h 339"/>
                <a:gd name="T22" fmla="*/ 7 w 279"/>
                <a:gd name="T23" fmla="*/ 1 h 339"/>
                <a:gd name="T24" fmla="*/ 18 w 279"/>
                <a:gd name="T25" fmla="*/ 1 h 339"/>
                <a:gd name="T26" fmla="*/ 226 w 279"/>
                <a:gd name="T27" fmla="*/ 1 h 339"/>
                <a:gd name="T28" fmla="*/ 242 w 279"/>
                <a:gd name="T29" fmla="*/ 2 h 339"/>
                <a:gd name="T30" fmla="*/ 247 w 279"/>
                <a:gd name="T31" fmla="*/ 79 h 339"/>
                <a:gd name="T32" fmla="*/ 243 w 279"/>
                <a:gd name="T33" fmla="*/ 81 h 339"/>
                <a:gd name="T34" fmla="*/ 237 w 279"/>
                <a:gd name="T35" fmla="*/ 68 h 339"/>
                <a:gd name="T36" fmla="*/ 184 w 279"/>
                <a:gd name="T37" fmla="*/ 27 h 339"/>
                <a:gd name="T38" fmla="*/ 108 w 279"/>
                <a:gd name="T39" fmla="*/ 27 h 339"/>
                <a:gd name="T40" fmla="*/ 90 w 279"/>
                <a:gd name="T41" fmla="*/ 28 h 339"/>
                <a:gd name="T42" fmla="*/ 90 w 279"/>
                <a:gd name="T43" fmla="*/ 147 h 339"/>
                <a:gd name="T44" fmla="*/ 121 w 279"/>
                <a:gd name="T45" fmla="*/ 147 h 339"/>
                <a:gd name="T46" fmla="*/ 173 w 279"/>
                <a:gd name="T47" fmla="*/ 147 h 339"/>
                <a:gd name="T48" fmla="*/ 209 w 279"/>
                <a:gd name="T49" fmla="*/ 120 h 339"/>
                <a:gd name="T50" fmla="*/ 212 w 279"/>
                <a:gd name="T51" fmla="*/ 111 h 339"/>
                <a:gd name="T52" fmla="*/ 219 w 279"/>
                <a:gd name="T53" fmla="*/ 119 h 339"/>
                <a:gd name="T54" fmla="*/ 219 w 279"/>
                <a:gd name="T55" fmla="*/ 201 h 339"/>
                <a:gd name="T56" fmla="*/ 213 w 279"/>
                <a:gd name="T57" fmla="*/ 210 h 339"/>
                <a:gd name="T58" fmla="*/ 208 w 279"/>
                <a:gd name="T59" fmla="*/ 195 h 339"/>
                <a:gd name="T60" fmla="*/ 183 w 279"/>
                <a:gd name="T61" fmla="*/ 173 h 339"/>
                <a:gd name="T62" fmla="*/ 90 w 279"/>
                <a:gd name="T63" fmla="*/ 173 h 339"/>
                <a:gd name="T64" fmla="*/ 89 w 279"/>
                <a:gd name="T65" fmla="*/ 188 h 339"/>
                <a:gd name="T66" fmla="*/ 89 w 279"/>
                <a:gd name="T67" fmla="*/ 286 h 339"/>
                <a:gd name="T68" fmla="*/ 116 w 279"/>
                <a:gd name="T69" fmla="*/ 313 h 339"/>
                <a:gd name="T70" fmla="*/ 182 w 279"/>
                <a:gd name="T71" fmla="*/ 313 h 339"/>
                <a:gd name="T72" fmla="*/ 264 w 279"/>
                <a:gd name="T73" fmla="*/ 259 h 339"/>
                <a:gd name="T74" fmla="*/ 279 w 279"/>
                <a:gd name="T75" fmla="*/ 24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9" h="339">
                  <a:moveTo>
                    <a:pt x="279" y="246"/>
                  </a:moveTo>
                  <a:cubicBezTo>
                    <a:pt x="269" y="279"/>
                    <a:pt x="261" y="308"/>
                    <a:pt x="251" y="339"/>
                  </a:cubicBezTo>
                  <a:cubicBezTo>
                    <a:pt x="209" y="339"/>
                    <a:pt x="167" y="339"/>
                    <a:pt x="125" y="339"/>
                  </a:cubicBezTo>
                  <a:cubicBezTo>
                    <a:pt x="84" y="339"/>
                    <a:pt x="43" y="339"/>
                    <a:pt x="1" y="339"/>
                  </a:cubicBezTo>
                  <a:cubicBezTo>
                    <a:pt x="1" y="337"/>
                    <a:pt x="1" y="335"/>
                    <a:pt x="1" y="334"/>
                  </a:cubicBezTo>
                  <a:cubicBezTo>
                    <a:pt x="3" y="332"/>
                    <a:pt x="5" y="329"/>
                    <a:pt x="8" y="328"/>
                  </a:cubicBezTo>
                  <a:cubicBezTo>
                    <a:pt x="29" y="320"/>
                    <a:pt x="33" y="316"/>
                    <a:pt x="33" y="294"/>
                  </a:cubicBezTo>
                  <a:cubicBezTo>
                    <a:pt x="33" y="259"/>
                    <a:pt x="33" y="224"/>
                    <a:pt x="33" y="190"/>
                  </a:cubicBezTo>
                  <a:cubicBezTo>
                    <a:pt x="33" y="144"/>
                    <a:pt x="33" y="98"/>
                    <a:pt x="33" y="52"/>
                  </a:cubicBezTo>
                  <a:cubicBezTo>
                    <a:pt x="33" y="25"/>
                    <a:pt x="30" y="22"/>
                    <a:pt x="5" y="12"/>
                  </a:cubicBezTo>
                  <a:cubicBezTo>
                    <a:pt x="4" y="11"/>
                    <a:pt x="2" y="10"/>
                    <a:pt x="0" y="8"/>
                  </a:cubicBezTo>
                  <a:cubicBezTo>
                    <a:pt x="2" y="5"/>
                    <a:pt x="4" y="2"/>
                    <a:pt x="7" y="1"/>
                  </a:cubicBezTo>
                  <a:cubicBezTo>
                    <a:pt x="10" y="0"/>
                    <a:pt x="14" y="1"/>
                    <a:pt x="18" y="1"/>
                  </a:cubicBezTo>
                  <a:cubicBezTo>
                    <a:pt x="88" y="1"/>
                    <a:pt x="157" y="1"/>
                    <a:pt x="226" y="1"/>
                  </a:cubicBezTo>
                  <a:cubicBezTo>
                    <a:pt x="231" y="1"/>
                    <a:pt x="236" y="1"/>
                    <a:pt x="242" y="2"/>
                  </a:cubicBezTo>
                  <a:cubicBezTo>
                    <a:pt x="244" y="28"/>
                    <a:pt x="248" y="53"/>
                    <a:pt x="247" y="79"/>
                  </a:cubicBezTo>
                  <a:cubicBezTo>
                    <a:pt x="246" y="80"/>
                    <a:pt x="244" y="80"/>
                    <a:pt x="243" y="81"/>
                  </a:cubicBezTo>
                  <a:cubicBezTo>
                    <a:pt x="241" y="76"/>
                    <a:pt x="238" y="73"/>
                    <a:pt x="237" y="68"/>
                  </a:cubicBezTo>
                  <a:cubicBezTo>
                    <a:pt x="228" y="38"/>
                    <a:pt x="215" y="27"/>
                    <a:pt x="184" y="27"/>
                  </a:cubicBezTo>
                  <a:cubicBezTo>
                    <a:pt x="159" y="27"/>
                    <a:pt x="134" y="27"/>
                    <a:pt x="108" y="27"/>
                  </a:cubicBezTo>
                  <a:cubicBezTo>
                    <a:pt x="103" y="27"/>
                    <a:pt x="97" y="28"/>
                    <a:pt x="90" y="28"/>
                  </a:cubicBezTo>
                  <a:cubicBezTo>
                    <a:pt x="90" y="68"/>
                    <a:pt x="90" y="106"/>
                    <a:pt x="90" y="147"/>
                  </a:cubicBezTo>
                  <a:cubicBezTo>
                    <a:pt x="101" y="147"/>
                    <a:pt x="111" y="147"/>
                    <a:pt x="121" y="147"/>
                  </a:cubicBezTo>
                  <a:cubicBezTo>
                    <a:pt x="139" y="147"/>
                    <a:pt x="156" y="147"/>
                    <a:pt x="173" y="147"/>
                  </a:cubicBezTo>
                  <a:cubicBezTo>
                    <a:pt x="196" y="147"/>
                    <a:pt x="203" y="142"/>
                    <a:pt x="209" y="120"/>
                  </a:cubicBezTo>
                  <a:cubicBezTo>
                    <a:pt x="209" y="118"/>
                    <a:pt x="211" y="116"/>
                    <a:pt x="212" y="111"/>
                  </a:cubicBezTo>
                  <a:cubicBezTo>
                    <a:pt x="215" y="115"/>
                    <a:pt x="219" y="117"/>
                    <a:pt x="219" y="119"/>
                  </a:cubicBezTo>
                  <a:cubicBezTo>
                    <a:pt x="219" y="147"/>
                    <a:pt x="219" y="174"/>
                    <a:pt x="219" y="201"/>
                  </a:cubicBezTo>
                  <a:cubicBezTo>
                    <a:pt x="219" y="203"/>
                    <a:pt x="216" y="205"/>
                    <a:pt x="213" y="210"/>
                  </a:cubicBezTo>
                  <a:cubicBezTo>
                    <a:pt x="211" y="203"/>
                    <a:pt x="209" y="199"/>
                    <a:pt x="208" y="195"/>
                  </a:cubicBezTo>
                  <a:cubicBezTo>
                    <a:pt x="205" y="182"/>
                    <a:pt x="196" y="174"/>
                    <a:pt x="183" y="173"/>
                  </a:cubicBezTo>
                  <a:cubicBezTo>
                    <a:pt x="152" y="172"/>
                    <a:pt x="122" y="173"/>
                    <a:pt x="90" y="173"/>
                  </a:cubicBezTo>
                  <a:cubicBezTo>
                    <a:pt x="90" y="179"/>
                    <a:pt x="89" y="183"/>
                    <a:pt x="89" y="188"/>
                  </a:cubicBezTo>
                  <a:cubicBezTo>
                    <a:pt x="89" y="221"/>
                    <a:pt x="88" y="253"/>
                    <a:pt x="89" y="286"/>
                  </a:cubicBezTo>
                  <a:cubicBezTo>
                    <a:pt x="89" y="308"/>
                    <a:pt x="94" y="313"/>
                    <a:pt x="116" y="313"/>
                  </a:cubicBezTo>
                  <a:cubicBezTo>
                    <a:pt x="138" y="313"/>
                    <a:pt x="160" y="313"/>
                    <a:pt x="182" y="313"/>
                  </a:cubicBezTo>
                  <a:cubicBezTo>
                    <a:pt x="226" y="313"/>
                    <a:pt x="247" y="299"/>
                    <a:pt x="264" y="259"/>
                  </a:cubicBezTo>
                  <a:cubicBezTo>
                    <a:pt x="266" y="252"/>
                    <a:pt x="266" y="252"/>
                    <a:pt x="279"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
              <a:extLst>
                <a:ext uri="{FF2B5EF4-FFF2-40B4-BE49-F238E27FC236}">
                  <a16:creationId xmlns:a16="http://schemas.microsoft.com/office/drawing/2014/main" id="{BFEA4FD0-C306-43E6-AFA1-4C26E5CECCC8}"/>
                </a:ext>
              </a:extLst>
            </p:cNvPr>
            <p:cNvSpPr>
              <a:spLocks/>
            </p:cNvSpPr>
            <p:nvPr userDrawn="1"/>
          </p:nvSpPr>
          <p:spPr bwMode="auto">
            <a:xfrm>
              <a:off x="5730528" y="2414552"/>
              <a:ext cx="158744" cy="192075"/>
            </a:xfrm>
            <a:custGeom>
              <a:avLst/>
              <a:gdLst>
                <a:gd name="T0" fmla="*/ 281 w 281"/>
                <a:gd name="T1" fmla="*/ 245 h 339"/>
                <a:gd name="T2" fmla="*/ 251 w 281"/>
                <a:gd name="T3" fmla="*/ 339 h 339"/>
                <a:gd name="T4" fmla="*/ 232 w 281"/>
                <a:gd name="T5" fmla="*/ 339 h 339"/>
                <a:gd name="T6" fmla="*/ 20 w 281"/>
                <a:gd name="T7" fmla="*/ 339 h 339"/>
                <a:gd name="T8" fmla="*/ 5 w 281"/>
                <a:gd name="T9" fmla="*/ 338 h 339"/>
                <a:gd name="T10" fmla="*/ 0 w 281"/>
                <a:gd name="T11" fmla="*/ 330 h 339"/>
                <a:gd name="T12" fmla="*/ 8 w 281"/>
                <a:gd name="T13" fmla="*/ 327 h 339"/>
                <a:gd name="T14" fmla="*/ 32 w 281"/>
                <a:gd name="T15" fmla="*/ 300 h 339"/>
                <a:gd name="T16" fmla="*/ 34 w 281"/>
                <a:gd name="T17" fmla="*/ 274 h 339"/>
                <a:gd name="T18" fmla="*/ 34 w 281"/>
                <a:gd name="T19" fmla="*/ 67 h 339"/>
                <a:gd name="T20" fmla="*/ 34 w 281"/>
                <a:gd name="T21" fmla="*/ 65 h 339"/>
                <a:gd name="T22" fmla="*/ 1 w 281"/>
                <a:gd name="T23" fmla="*/ 9 h 339"/>
                <a:gd name="T24" fmla="*/ 17 w 281"/>
                <a:gd name="T25" fmla="*/ 4 h 339"/>
                <a:gd name="T26" fmla="*/ 195 w 281"/>
                <a:gd name="T27" fmla="*/ 3 h 339"/>
                <a:gd name="T28" fmla="*/ 243 w 281"/>
                <a:gd name="T29" fmla="*/ 3 h 339"/>
                <a:gd name="T30" fmla="*/ 249 w 281"/>
                <a:gd name="T31" fmla="*/ 79 h 339"/>
                <a:gd name="T32" fmla="*/ 246 w 281"/>
                <a:gd name="T33" fmla="*/ 81 h 339"/>
                <a:gd name="T34" fmla="*/ 238 w 281"/>
                <a:gd name="T35" fmla="*/ 72 h 339"/>
                <a:gd name="T36" fmla="*/ 229 w 281"/>
                <a:gd name="T37" fmla="*/ 48 h 339"/>
                <a:gd name="T38" fmla="*/ 199 w 281"/>
                <a:gd name="T39" fmla="*/ 28 h 339"/>
                <a:gd name="T40" fmla="*/ 91 w 281"/>
                <a:gd name="T41" fmla="*/ 28 h 339"/>
                <a:gd name="T42" fmla="*/ 91 w 281"/>
                <a:gd name="T43" fmla="*/ 147 h 339"/>
                <a:gd name="T44" fmla="*/ 122 w 281"/>
                <a:gd name="T45" fmla="*/ 147 h 339"/>
                <a:gd name="T46" fmla="*/ 176 w 281"/>
                <a:gd name="T47" fmla="*/ 147 h 339"/>
                <a:gd name="T48" fmla="*/ 208 w 281"/>
                <a:gd name="T49" fmla="*/ 124 h 339"/>
                <a:gd name="T50" fmla="*/ 214 w 281"/>
                <a:gd name="T51" fmla="*/ 111 h 339"/>
                <a:gd name="T52" fmla="*/ 214 w 281"/>
                <a:gd name="T53" fmla="*/ 210 h 339"/>
                <a:gd name="T54" fmla="*/ 207 w 281"/>
                <a:gd name="T55" fmla="*/ 194 h 339"/>
                <a:gd name="T56" fmla="*/ 181 w 281"/>
                <a:gd name="T57" fmla="*/ 175 h 339"/>
                <a:gd name="T58" fmla="*/ 98 w 281"/>
                <a:gd name="T59" fmla="*/ 176 h 339"/>
                <a:gd name="T60" fmla="*/ 91 w 281"/>
                <a:gd name="T61" fmla="*/ 177 h 339"/>
                <a:gd name="T62" fmla="*/ 90 w 281"/>
                <a:gd name="T63" fmla="*/ 193 h 339"/>
                <a:gd name="T64" fmla="*/ 90 w 281"/>
                <a:gd name="T65" fmla="*/ 289 h 339"/>
                <a:gd name="T66" fmla="*/ 114 w 281"/>
                <a:gd name="T67" fmla="*/ 313 h 339"/>
                <a:gd name="T68" fmla="*/ 190 w 281"/>
                <a:gd name="T69" fmla="*/ 313 h 339"/>
                <a:gd name="T70" fmla="*/ 261 w 281"/>
                <a:gd name="T71" fmla="*/ 265 h 339"/>
                <a:gd name="T72" fmla="*/ 267 w 281"/>
                <a:gd name="T73" fmla="*/ 252 h 339"/>
                <a:gd name="T74" fmla="*/ 281 w 281"/>
                <a:gd name="T75" fmla="*/ 24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1" h="339">
                  <a:moveTo>
                    <a:pt x="281" y="245"/>
                  </a:moveTo>
                  <a:cubicBezTo>
                    <a:pt x="270" y="279"/>
                    <a:pt x="261" y="309"/>
                    <a:pt x="251" y="339"/>
                  </a:cubicBezTo>
                  <a:cubicBezTo>
                    <a:pt x="244" y="339"/>
                    <a:pt x="238" y="339"/>
                    <a:pt x="232" y="339"/>
                  </a:cubicBezTo>
                  <a:cubicBezTo>
                    <a:pt x="162" y="339"/>
                    <a:pt x="91" y="339"/>
                    <a:pt x="20" y="339"/>
                  </a:cubicBezTo>
                  <a:cubicBezTo>
                    <a:pt x="15" y="339"/>
                    <a:pt x="10" y="339"/>
                    <a:pt x="5" y="338"/>
                  </a:cubicBezTo>
                  <a:cubicBezTo>
                    <a:pt x="3" y="338"/>
                    <a:pt x="2" y="333"/>
                    <a:pt x="0" y="330"/>
                  </a:cubicBezTo>
                  <a:cubicBezTo>
                    <a:pt x="4" y="329"/>
                    <a:pt x="6" y="328"/>
                    <a:pt x="8" y="327"/>
                  </a:cubicBezTo>
                  <a:cubicBezTo>
                    <a:pt x="25" y="323"/>
                    <a:pt x="31" y="317"/>
                    <a:pt x="32" y="300"/>
                  </a:cubicBezTo>
                  <a:cubicBezTo>
                    <a:pt x="33" y="292"/>
                    <a:pt x="34" y="283"/>
                    <a:pt x="34" y="274"/>
                  </a:cubicBezTo>
                  <a:cubicBezTo>
                    <a:pt x="34" y="205"/>
                    <a:pt x="34" y="136"/>
                    <a:pt x="34" y="67"/>
                  </a:cubicBezTo>
                  <a:cubicBezTo>
                    <a:pt x="34" y="66"/>
                    <a:pt x="34" y="65"/>
                    <a:pt x="34" y="65"/>
                  </a:cubicBezTo>
                  <a:cubicBezTo>
                    <a:pt x="34" y="27"/>
                    <a:pt x="32" y="25"/>
                    <a:pt x="1" y="9"/>
                  </a:cubicBezTo>
                  <a:cubicBezTo>
                    <a:pt x="4" y="0"/>
                    <a:pt x="12" y="4"/>
                    <a:pt x="17" y="4"/>
                  </a:cubicBezTo>
                  <a:cubicBezTo>
                    <a:pt x="77" y="3"/>
                    <a:pt x="136" y="3"/>
                    <a:pt x="195" y="3"/>
                  </a:cubicBezTo>
                  <a:cubicBezTo>
                    <a:pt x="211" y="3"/>
                    <a:pt x="226" y="3"/>
                    <a:pt x="243" y="3"/>
                  </a:cubicBezTo>
                  <a:cubicBezTo>
                    <a:pt x="245" y="29"/>
                    <a:pt x="247" y="54"/>
                    <a:pt x="249" y="79"/>
                  </a:cubicBezTo>
                  <a:cubicBezTo>
                    <a:pt x="248" y="79"/>
                    <a:pt x="247" y="80"/>
                    <a:pt x="246" y="81"/>
                  </a:cubicBezTo>
                  <a:cubicBezTo>
                    <a:pt x="243" y="78"/>
                    <a:pt x="240" y="76"/>
                    <a:pt x="238" y="72"/>
                  </a:cubicBezTo>
                  <a:cubicBezTo>
                    <a:pt x="235" y="65"/>
                    <a:pt x="233" y="56"/>
                    <a:pt x="229" y="48"/>
                  </a:cubicBezTo>
                  <a:cubicBezTo>
                    <a:pt x="223" y="36"/>
                    <a:pt x="212" y="28"/>
                    <a:pt x="199" y="28"/>
                  </a:cubicBezTo>
                  <a:cubicBezTo>
                    <a:pt x="163" y="27"/>
                    <a:pt x="128" y="28"/>
                    <a:pt x="91" y="28"/>
                  </a:cubicBezTo>
                  <a:cubicBezTo>
                    <a:pt x="91" y="68"/>
                    <a:pt x="91" y="106"/>
                    <a:pt x="91" y="147"/>
                  </a:cubicBezTo>
                  <a:cubicBezTo>
                    <a:pt x="102" y="147"/>
                    <a:pt x="112" y="147"/>
                    <a:pt x="122" y="147"/>
                  </a:cubicBezTo>
                  <a:cubicBezTo>
                    <a:pt x="140" y="147"/>
                    <a:pt x="158" y="147"/>
                    <a:pt x="176" y="147"/>
                  </a:cubicBezTo>
                  <a:cubicBezTo>
                    <a:pt x="196" y="147"/>
                    <a:pt x="202" y="142"/>
                    <a:pt x="208" y="124"/>
                  </a:cubicBezTo>
                  <a:cubicBezTo>
                    <a:pt x="210" y="120"/>
                    <a:pt x="212" y="117"/>
                    <a:pt x="214" y="111"/>
                  </a:cubicBezTo>
                  <a:cubicBezTo>
                    <a:pt x="222" y="126"/>
                    <a:pt x="223" y="193"/>
                    <a:pt x="214" y="210"/>
                  </a:cubicBezTo>
                  <a:cubicBezTo>
                    <a:pt x="211" y="203"/>
                    <a:pt x="209" y="199"/>
                    <a:pt x="207" y="194"/>
                  </a:cubicBezTo>
                  <a:cubicBezTo>
                    <a:pt x="202" y="178"/>
                    <a:pt x="198" y="175"/>
                    <a:pt x="181" y="175"/>
                  </a:cubicBezTo>
                  <a:cubicBezTo>
                    <a:pt x="153" y="175"/>
                    <a:pt x="125" y="175"/>
                    <a:pt x="98" y="176"/>
                  </a:cubicBezTo>
                  <a:cubicBezTo>
                    <a:pt x="96" y="176"/>
                    <a:pt x="94" y="177"/>
                    <a:pt x="91" y="177"/>
                  </a:cubicBezTo>
                  <a:cubicBezTo>
                    <a:pt x="90" y="182"/>
                    <a:pt x="90" y="188"/>
                    <a:pt x="90" y="193"/>
                  </a:cubicBezTo>
                  <a:cubicBezTo>
                    <a:pt x="90" y="225"/>
                    <a:pt x="89" y="257"/>
                    <a:pt x="90" y="289"/>
                  </a:cubicBezTo>
                  <a:cubicBezTo>
                    <a:pt x="90" y="307"/>
                    <a:pt x="96" y="312"/>
                    <a:pt x="114" y="313"/>
                  </a:cubicBezTo>
                  <a:cubicBezTo>
                    <a:pt x="139" y="313"/>
                    <a:pt x="164" y="313"/>
                    <a:pt x="190" y="313"/>
                  </a:cubicBezTo>
                  <a:cubicBezTo>
                    <a:pt x="224" y="313"/>
                    <a:pt x="248" y="297"/>
                    <a:pt x="261" y="265"/>
                  </a:cubicBezTo>
                  <a:cubicBezTo>
                    <a:pt x="263" y="261"/>
                    <a:pt x="264" y="256"/>
                    <a:pt x="267" y="252"/>
                  </a:cubicBezTo>
                  <a:cubicBezTo>
                    <a:pt x="269" y="250"/>
                    <a:pt x="274" y="249"/>
                    <a:pt x="281"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2">
              <a:extLst>
                <a:ext uri="{FF2B5EF4-FFF2-40B4-BE49-F238E27FC236}">
                  <a16:creationId xmlns:a16="http://schemas.microsoft.com/office/drawing/2014/main" id="{71C0DB8B-607A-4B16-979D-4D0240CD88B9}"/>
                </a:ext>
              </a:extLst>
            </p:cNvPr>
            <p:cNvSpPr>
              <a:spLocks/>
            </p:cNvSpPr>
            <p:nvPr userDrawn="1"/>
          </p:nvSpPr>
          <p:spPr bwMode="auto">
            <a:xfrm>
              <a:off x="4717052" y="2416812"/>
              <a:ext cx="158179" cy="189250"/>
            </a:xfrm>
            <a:custGeom>
              <a:avLst/>
              <a:gdLst>
                <a:gd name="T0" fmla="*/ 88 w 279"/>
                <a:gd name="T1" fmla="*/ 171 h 334"/>
                <a:gd name="T2" fmla="*/ 88 w 279"/>
                <a:gd name="T3" fmla="*/ 285 h 334"/>
                <a:gd name="T4" fmla="*/ 114 w 279"/>
                <a:gd name="T5" fmla="*/ 309 h 334"/>
                <a:gd name="T6" fmla="*/ 186 w 279"/>
                <a:gd name="T7" fmla="*/ 309 h 334"/>
                <a:gd name="T8" fmla="*/ 261 w 279"/>
                <a:gd name="T9" fmla="*/ 259 h 334"/>
                <a:gd name="T10" fmla="*/ 267 w 279"/>
                <a:gd name="T11" fmla="*/ 247 h 334"/>
                <a:gd name="T12" fmla="*/ 279 w 279"/>
                <a:gd name="T13" fmla="*/ 242 h 334"/>
                <a:gd name="T14" fmla="*/ 251 w 279"/>
                <a:gd name="T15" fmla="*/ 334 h 334"/>
                <a:gd name="T16" fmla="*/ 2 w 279"/>
                <a:gd name="T17" fmla="*/ 333 h 334"/>
                <a:gd name="T18" fmla="*/ 0 w 279"/>
                <a:gd name="T19" fmla="*/ 328 h 334"/>
                <a:gd name="T20" fmla="*/ 4 w 279"/>
                <a:gd name="T21" fmla="*/ 324 h 334"/>
                <a:gd name="T22" fmla="*/ 32 w 279"/>
                <a:gd name="T23" fmla="*/ 289 h 334"/>
                <a:gd name="T24" fmla="*/ 32 w 279"/>
                <a:gd name="T25" fmla="*/ 44 h 334"/>
                <a:gd name="T26" fmla="*/ 8 w 279"/>
                <a:gd name="T27" fmla="*/ 10 h 334"/>
                <a:gd name="T28" fmla="*/ 1 w 279"/>
                <a:gd name="T29" fmla="*/ 6 h 334"/>
                <a:gd name="T30" fmla="*/ 0 w 279"/>
                <a:gd name="T31" fmla="*/ 3 h 334"/>
                <a:gd name="T32" fmla="*/ 4 w 279"/>
                <a:gd name="T33" fmla="*/ 0 h 334"/>
                <a:gd name="T34" fmla="*/ 242 w 279"/>
                <a:gd name="T35" fmla="*/ 0 h 334"/>
                <a:gd name="T36" fmla="*/ 246 w 279"/>
                <a:gd name="T37" fmla="*/ 75 h 334"/>
                <a:gd name="T38" fmla="*/ 241 w 279"/>
                <a:gd name="T39" fmla="*/ 77 h 334"/>
                <a:gd name="T40" fmla="*/ 236 w 279"/>
                <a:gd name="T41" fmla="*/ 61 h 334"/>
                <a:gd name="T42" fmla="*/ 187 w 279"/>
                <a:gd name="T43" fmla="*/ 23 h 334"/>
                <a:gd name="T44" fmla="*/ 91 w 279"/>
                <a:gd name="T45" fmla="*/ 23 h 334"/>
                <a:gd name="T46" fmla="*/ 90 w 279"/>
                <a:gd name="T47" fmla="*/ 143 h 334"/>
                <a:gd name="T48" fmla="*/ 137 w 279"/>
                <a:gd name="T49" fmla="*/ 143 h 334"/>
                <a:gd name="T50" fmla="*/ 163 w 279"/>
                <a:gd name="T51" fmla="*/ 143 h 334"/>
                <a:gd name="T52" fmla="*/ 209 w 279"/>
                <a:gd name="T53" fmla="*/ 113 h 334"/>
                <a:gd name="T54" fmla="*/ 216 w 279"/>
                <a:gd name="T55" fmla="*/ 108 h 334"/>
                <a:gd name="T56" fmla="*/ 217 w 279"/>
                <a:gd name="T57" fmla="*/ 202 h 334"/>
                <a:gd name="T58" fmla="*/ 207 w 279"/>
                <a:gd name="T59" fmla="*/ 194 h 334"/>
                <a:gd name="T60" fmla="*/ 176 w 279"/>
                <a:gd name="T61" fmla="*/ 171 h 334"/>
                <a:gd name="T62" fmla="*/ 88 w 279"/>
                <a:gd name="T63" fmla="*/ 1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4">
                  <a:moveTo>
                    <a:pt x="88" y="171"/>
                  </a:moveTo>
                  <a:cubicBezTo>
                    <a:pt x="88" y="211"/>
                    <a:pt x="87" y="248"/>
                    <a:pt x="88" y="285"/>
                  </a:cubicBezTo>
                  <a:cubicBezTo>
                    <a:pt x="88" y="304"/>
                    <a:pt x="94" y="308"/>
                    <a:pt x="114" y="309"/>
                  </a:cubicBezTo>
                  <a:cubicBezTo>
                    <a:pt x="138" y="309"/>
                    <a:pt x="162" y="309"/>
                    <a:pt x="186" y="309"/>
                  </a:cubicBezTo>
                  <a:cubicBezTo>
                    <a:pt x="222" y="309"/>
                    <a:pt x="247" y="292"/>
                    <a:pt x="261" y="259"/>
                  </a:cubicBezTo>
                  <a:cubicBezTo>
                    <a:pt x="263" y="255"/>
                    <a:pt x="264" y="250"/>
                    <a:pt x="267" y="247"/>
                  </a:cubicBezTo>
                  <a:cubicBezTo>
                    <a:pt x="268" y="245"/>
                    <a:pt x="272" y="244"/>
                    <a:pt x="279" y="242"/>
                  </a:cubicBezTo>
                  <a:cubicBezTo>
                    <a:pt x="269" y="275"/>
                    <a:pt x="260" y="304"/>
                    <a:pt x="251" y="334"/>
                  </a:cubicBezTo>
                  <a:cubicBezTo>
                    <a:pt x="167" y="334"/>
                    <a:pt x="85" y="334"/>
                    <a:pt x="2" y="333"/>
                  </a:cubicBezTo>
                  <a:cubicBezTo>
                    <a:pt x="2" y="333"/>
                    <a:pt x="1" y="330"/>
                    <a:pt x="0" y="328"/>
                  </a:cubicBezTo>
                  <a:cubicBezTo>
                    <a:pt x="1" y="327"/>
                    <a:pt x="2" y="325"/>
                    <a:pt x="4" y="324"/>
                  </a:cubicBezTo>
                  <a:cubicBezTo>
                    <a:pt x="27" y="317"/>
                    <a:pt x="32" y="312"/>
                    <a:pt x="32" y="289"/>
                  </a:cubicBezTo>
                  <a:cubicBezTo>
                    <a:pt x="32" y="207"/>
                    <a:pt x="32" y="125"/>
                    <a:pt x="32" y="44"/>
                  </a:cubicBezTo>
                  <a:cubicBezTo>
                    <a:pt x="32" y="26"/>
                    <a:pt x="26" y="14"/>
                    <a:pt x="8" y="10"/>
                  </a:cubicBezTo>
                  <a:cubicBezTo>
                    <a:pt x="5" y="9"/>
                    <a:pt x="3" y="7"/>
                    <a:pt x="1" y="6"/>
                  </a:cubicBezTo>
                  <a:cubicBezTo>
                    <a:pt x="1" y="5"/>
                    <a:pt x="1" y="5"/>
                    <a:pt x="0" y="3"/>
                  </a:cubicBezTo>
                  <a:cubicBezTo>
                    <a:pt x="2" y="2"/>
                    <a:pt x="3" y="0"/>
                    <a:pt x="4" y="0"/>
                  </a:cubicBezTo>
                  <a:cubicBezTo>
                    <a:pt x="83" y="0"/>
                    <a:pt x="161" y="0"/>
                    <a:pt x="242" y="0"/>
                  </a:cubicBezTo>
                  <a:cubicBezTo>
                    <a:pt x="243" y="26"/>
                    <a:pt x="249" y="50"/>
                    <a:pt x="246" y="75"/>
                  </a:cubicBezTo>
                  <a:cubicBezTo>
                    <a:pt x="244" y="76"/>
                    <a:pt x="242" y="76"/>
                    <a:pt x="241" y="77"/>
                  </a:cubicBezTo>
                  <a:cubicBezTo>
                    <a:pt x="239" y="71"/>
                    <a:pt x="237" y="66"/>
                    <a:pt x="236" y="61"/>
                  </a:cubicBezTo>
                  <a:cubicBezTo>
                    <a:pt x="231" y="41"/>
                    <a:pt x="214" y="22"/>
                    <a:pt x="187" y="23"/>
                  </a:cubicBezTo>
                  <a:cubicBezTo>
                    <a:pt x="155" y="24"/>
                    <a:pt x="123" y="23"/>
                    <a:pt x="91" y="23"/>
                  </a:cubicBezTo>
                  <a:cubicBezTo>
                    <a:pt x="87" y="39"/>
                    <a:pt x="86" y="121"/>
                    <a:pt x="90" y="143"/>
                  </a:cubicBezTo>
                  <a:cubicBezTo>
                    <a:pt x="106" y="143"/>
                    <a:pt x="122" y="143"/>
                    <a:pt x="137" y="143"/>
                  </a:cubicBezTo>
                  <a:cubicBezTo>
                    <a:pt x="146" y="143"/>
                    <a:pt x="155" y="143"/>
                    <a:pt x="163" y="143"/>
                  </a:cubicBezTo>
                  <a:cubicBezTo>
                    <a:pt x="187" y="146"/>
                    <a:pt x="204" y="140"/>
                    <a:pt x="209" y="113"/>
                  </a:cubicBezTo>
                  <a:cubicBezTo>
                    <a:pt x="209" y="112"/>
                    <a:pt x="213" y="110"/>
                    <a:pt x="216" y="108"/>
                  </a:cubicBezTo>
                  <a:cubicBezTo>
                    <a:pt x="220" y="124"/>
                    <a:pt x="221" y="180"/>
                    <a:pt x="217" y="202"/>
                  </a:cubicBezTo>
                  <a:cubicBezTo>
                    <a:pt x="210" y="205"/>
                    <a:pt x="209" y="200"/>
                    <a:pt x="207" y="194"/>
                  </a:cubicBezTo>
                  <a:cubicBezTo>
                    <a:pt x="199" y="172"/>
                    <a:pt x="198" y="171"/>
                    <a:pt x="176" y="171"/>
                  </a:cubicBezTo>
                  <a:cubicBezTo>
                    <a:pt x="147" y="171"/>
                    <a:pt x="119" y="171"/>
                    <a:pt x="88"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3">
              <a:extLst>
                <a:ext uri="{FF2B5EF4-FFF2-40B4-BE49-F238E27FC236}">
                  <a16:creationId xmlns:a16="http://schemas.microsoft.com/office/drawing/2014/main" id="{6CDAC1B1-90A8-49B1-B5A8-4EB9C6CF7BDB}"/>
                </a:ext>
              </a:extLst>
            </p:cNvPr>
            <p:cNvSpPr>
              <a:spLocks/>
            </p:cNvSpPr>
            <p:nvPr userDrawn="1"/>
          </p:nvSpPr>
          <p:spPr bwMode="auto">
            <a:xfrm>
              <a:off x="5031715" y="2765936"/>
              <a:ext cx="184166" cy="194334"/>
            </a:xfrm>
            <a:custGeom>
              <a:avLst/>
              <a:gdLst>
                <a:gd name="T0" fmla="*/ 230 w 326"/>
                <a:gd name="T1" fmla="*/ 7 h 344"/>
                <a:gd name="T2" fmla="*/ 242 w 326"/>
                <a:gd name="T3" fmla="*/ 0 h 344"/>
                <a:gd name="T4" fmla="*/ 316 w 326"/>
                <a:gd name="T5" fmla="*/ 0 h 344"/>
                <a:gd name="T6" fmla="*/ 326 w 326"/>
                <a:gd name="T7" fmla="*/ 6 h 344"/>
                <a:gd name="T8" fmla="*/ 321 w 326"/>
                <a:gd name="T9" fmla="*/ 11 h 344"/>
                <a:gd name="T10" fmla="*/ 293 w 326"/>
                <a:gd name="T11" fmla="*/ 45 h 344"/>
                <a:gd name="T12" fmla="*/ 293 w 326"/>
                <a:gd name="T13" fmla="*/ 223 h 344"/>
                <a:gd name="T14" fmla="*/ 201 w 326"/>
                <a:gd name="T15" fmla="*/ 338 h 344"/>
                <a:gd name="T16" fmla="*/ 107 w 326"/>
                <a:gd name="T17" fmla="*/ 332 h 344"/>
                <a:gd name="T18" fmla="*/ 31 w 326"/>
                <a:gd name="T19" fmla="*/ 223 h 344"/>
                <a:gd name="T20" fmla="*/ 31 w 326"/>
                <a:gd name="T21" fmla="*/ 69 h 344"/>
                <a:gd name="T22" fmla="*/ 0 w 326"/>
                <a:gd name="T23" fmla="*/ 6 h 344"/>
                <a:gd name="T24" fmla="*/ 9 w 326"/>
                <a:gd name="T25" fmla="*/ 0 h 344"/>
                <a:gd name="T26" fmla="*/ 113 w 326"/>
                <a:gd name="T27" fmla="*/ 0 h 344"/>
                <a:gd name="T28" fmla="*/ 122 w 326"/>
                <a:gd name="T29" fmla="*/ 5 h 344"/>
                <a:gd name="T30" fmla="*/ 110 w 326"/>
                <a:gd name="T31" fmla="*/ 13 h 344"/>
                <a:gd name="T32" fmla="*/ 89 w 326"/>
                <a:gd name="T33" fmla="*/ 48 h 344"/>
                <a:gd name="T34" fmla="*/ 89 w 326"/>
                <a:gd name="T35" fmla="*/ 228 h 344"/>
                <a:gd name="T36" fmla="*/ 158 w 326"/>
                <a:gd name="T37" fmla="*/ 313 h 344"/>
                <a:gd name="T38" fmla="*/ 264 w 326"/>
                <a:gd name="T39" fmla="*/ 227 h 344"/>
                <a:gd name="T40" fmla="*/ 265 w 326"/>
                <a:gd name="T41" fmla="*/ 43 h 344"/>
                <a:gd name="T42" fmla="*/ 238 w 326"/>
                <a:gd name="T43" fmla="*/ 11 h 344"/>
                <a:gd name="T44" fmla="*/ 230 w 326"/>
                <a:gd name="T45" fmla="*/ 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344">
                  <a:moveTo>
                    <a:pt x="230" y="7"/>
                  </a:moveTo>
                  <a:cubicBezTo>
                    <a:pt x="235" y="4"/>
                    <a:pt x="238" y="0"/>
                    <a:pt x="242" y="0"/>
                  </a:cubicBezTo>
                  <a:cubicBezTo>
                    <a:pt x="266" y="0"/>
                    <a:pt x="291" y="0"/>
                    <a:pt x="316" y="0"/>
                  </a:cubicBezTo>
                  <a:cubicBezTo>
                    <a:pt x="319" y="0"/>
                    <a:pt x="322" y="4"/>
                    <a:pt x="326" y="6"/>
                  </a:cubicBezTo>
                  <a:cubicBezTo>
                    <a:pt x="323" y="9"/>
                    <a:pt x="322" y="11"/>
                    <a:pt x="321" y="11"/>
                  </a:cubicBezTo>
                  <a:cubicBezTo>
                    <a:pt x="297" y="15"/>
                    <a:pt x="293" y="20"/>
                    <a:pt x="293" y="45"/>
                  </a:cubicBezTo>
                  <a:cubicBezTo>
                    <a:pt x="293" y="104"/>
                    <a:pt x="291" y="163"/>
                    <a:pt x="293" y="223"/>
                  </a:cubicBezTo>
                  <a:cubicBezTo>
                    <a:pt x="295" y="281"/>
                    <a:pt x="259" y="326"/>
                    <a:pt x="201" y="338"/>
                  </a:cubicBezTo>
                  <a:cubicBezTo>
                    <a:pt x="169" y="344"/>
                    <a:pt x="138" y="343"/>
                    <a:pt x="107" y="332"/>
                  </a:cubicBezTo>
                  <a:cubicBezTo>
                    <a:pt x="58" y="313"/>
                    <a:pt x="32" y="276"/>
                    <a:pt x="31" y="223"/>
                  </a:cubicBezTo>
                  <a:cubicBezTo>
                    <a:pt x="31" y="172"/>
                    <a:pt x="31" y="121"/>
                    <a:pt x="31" y="69"/>
                  </a:cubicBezTo>
                  <a:cubicBezTo>
                    <a:pt x="31" y="29"/>
                    <a:pt x="31" y="29"/>
                    <a:pt x="0" y="6"/>
                  </a:cubicBezTo>
                  <a:cubicBezTo>
                    <a:pt x="3" y="4"/>
                    <a:pt x="6" y="0"/>
                    <a:pt x="9" y="0"/>
                  </a:cubicBezTo>
                  <a:cubicBezTo>
                    <a:pt x="43" y="0"/>
                    <a:pt x="78" y="0"/>
                    <a:pt x="113" y="0"/>
                  </a:cubicBezTo>
                  <a:cubicBezTo>
                    <a:pt x="115" y="0"/>
                    <a:pt x="117" y="2"/>
                    <a:pt x="122" y="5"/>
                  </a:cubicBezTo>
                  <a:cubicBezTo>
                    <a:pt x="117" y="9"/>
                    <a:pt x="114" y="12"/>
                    <a:pt x="110" y="13"/>
                  </a:cubicBezTo>
                  <a:cubicBezTo>
                    <a:pt x="95" y="21"/>
                    <a:pt x="89" y="32"/>
                    <a:pt x="89" y="48"/>
                  </a:cubicBezTo>
                  <a:cubicBezTo>
                    <a:pt x="89" y="108"/>
                    <a:pt x="88" y="168"/>
                    <a:pt x="89" y="228"/>
                  </a:cubicBezTo>
                  <a:cubicBezTo>
                    <a:pt x="90" y="274"/>
                    <a:pt x="117" y="306"/>
                    <a:pt x="158" y="313"/>
                  </a:cubicBezTo>
                  <a:cubicBezTo>
                    <a:pt x="212" y="323"/>
                    <a:pt x="264" y="282"/>
                    <a:pt x="264" y="227"/>
                  </a:cubicBezTo>
                  <a:cubicBezTo>
                    <a:pt x="265" y="166"/>
                    <a:pt x="265" y="104"/>
                    <a:pt x="265" y="43"/>
                  </a:cubicBezTo>
                  <a:cubicBezTo>
                    <a:pt x="265" y="20"/>
                    <a:pt x="262" y="17"/>
                    <a:pt x="238" y="11"/>
                  </a:cubicBezTo>
                  <a:cubicBezTo>
                    <a:pt x="236" y="11"/>
                    <a:pt x="235" y="9"/>
                    <a:pt x="23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4">
              <a:extLst>
                <a:ext uri="{FF2B5EF4-FFF2-40B4-BE49-F238E27FC236}">
                  <a16:creationId xmlns:a16="http://schemas.microsoft.com/office/drawing/2014/main" id="{3A97B64C-EB92-4CED-9F7A-49BDC57DEE90}"/>
                </a:ext>
              </a:extLst>
            </p:cNvPr>
            <p:cNvSpPr>
              <a:spLocks noEditPoints="1"/>
            </p:cNvSpPr>
            <p:nvPr userDrawn="1"/>
          </p:nvSpPr>
          <p:spPr bwMode="auto">
            <a:xfrm>
              <a:off x="6061575" y="2758591"/>
              <a:ext cx="192075" cy="198289"/>
            </a:xfrm>
            <a:custGeom>
              <a:avLst/>
              <a:gdLst>
                <a:gd name="T0" fmla="*/ 339 w 339"/>
                <a:gd name="T1" fmla="*/ 344 h 351"/>
                <a:gd name="T2" fmla="*/ 222 w 339"/>
                <a:gd name="T3" fmla="*/ 347 h 351"/>
                <a:gd name="T4" fmla="*/ 221 w 339"/>
                <a:gd name="T5" fmla="*/ 343 h 351"/>
                <a:gd name="T6" fmla="*/ 234 w 339"/>
                <a:gd name="T7" fmla="*/ 337 h 351"/>
                <a:gd name="T8" fmla="*/ 245 w 339"/>
                <a:gd name="T9" fmla="*/ 314 h 351"/>
                <a:gd name="T10" fmla="*/ 215 w 339"/>
                <a:gd name="T11" fmla="*/ 244 h 351"/>
                <a:gd name="T12" fmla="*/ 97 w 339"/>
                <a:gd name="T13" fmla="*/ 244 h 351"/>
                <a:gd name="T14" fmla="*/ 67 w 339"/>
                <a:gd name="T15" fmla="*/ 316 h 351"/>
                <a:gd name="T16" fmla="*/ 74 w 339"/>
                <a:gd name="T17" fmla="*/ 334 h 351"/>
                <a:gd name="T18" fmla="*/ 90 w 339"/>
                <a:gd name="T19" fmla="*/ 343 h 351"/>
                <a:gd name="T20" fmla="*/ 0 w 339"/>
                <a:gd name="T21" fmla="*/ 344 h 351"/>
                <a:gd name="T22" fmla="*/ 3 w 339"/>
                <a:gd name="T23" fmla="*/ 340 h 351"/>
                <a:gd name="T24" fmla="*/ 42 w 339"/>
                <a:gd name="T25" fmla="*/ 301 h 351"/>
                <a:gd name="T26" fmla="*/ 153 w 339"/>
                <a:gd name="T27" fmla="*/ 33 h 351"/>
                <a:gd name="T28" fmla="*/ 168 w 339"/>
                <a:gd name="T29" fmla="*/ 0 h 351"/>
                <a:gd name="T30" fmla="*/ 181 w 339"/>
                <a:gd name="T31" fmla="*/ 23 h 351"/>
                <a:gd name="T32" fmla="*/ 276 w 339"/>
                <a:gd name="T33" fmla="*/ 242 h 351"/>
                <a:gd name="T34" fmla="*/ 298 w 339"/>
                <a:gd name="T35" fmla="*/ 294 h 351"/>
                <a:gd name="T36" fmla="*/ 339 w 339"/>
                <a:gd name="T37" fmla="*/ 344 h 351"/>
                <a:gd name="T38" fmla="*/ 155 w 339"/>
                <a:gd name="T39" fmla="*/ 108 h 351"/>
                <a:gd name="T40" fmla="*/ 109 w 339"/>
                <a:gd name="T41" fmla="*/ 216 h 351"/>
                <a:gd name="T42" fmla="*/ 202 w 339"/>
                <a:gd name="T43" fmla="*/ 216 h 351"/>
                <a:gd name="T44" fmla="*/ 155 w 339"/>
                <a:gd name="T45" fmla="*/ 10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9" h="351">
                  <a:moveTo>
                    <a:pt x="339" y="344"/>
                  </a:moveTo>
                  <a:cubicBezTo>
                    <a:pt x="299" y="349"/>
                    <a:pt x="261" y="349"/>
                    <a:pt x="222" y="347"/>
                  </a:cubicBezTo>
                  <a:cubicBezTo>
                    <a:pt x="222" y="346"/>
                    <a:pt x="221" y="344"/>
                    <a:pt x="221" y="343"/>
                  </a:cubicBezTo>
                  <a:cubicBezTo>
                    <a:pt x="226" y="341"/>
                    <a:pt x="230" y="339"/>
                    <a:pt x="234" y="337"/>
                  </a:cubicBezTo>
                  <a:cubicBezTo>
                    <a:pt x="247" y="332"/>
                    <a:pt x="250" y="326"/>
                    <a:pt x="245" y="314"/>
                  </a:cubicBezTo>
                  <a:cubicBezTo>
                    <a:pt x="235" y="290"/>
                    <a:pt x="225" y="267"/>
                    <a:pt x="215" y="244"/>
                  </a:cubicBezTo>
                  <a:cubicBezTo>
                    <a:pt x="175" y="244"/>
                    <a:pt x="137" y="244"/>
                    <a:pt x="97" y="244"/>
                  </a:cubicBezTo>
                  <a:cubicBezTo>
                    <a:pt x="87" y="268"/>
                    <a:pt x="77" y="292"/>
                    <a:pt x="67" y="316"/>
                  </a:cubicBezTo>
                  <a:cubicBezTo>
                    <a:pt x="63" y="324"/>
                    <a:pt x="68" y="330"/>
                    <a:pt x="74" y="334"/>
                  </a:cubicBezTo>
                  <a:cubicBezTo>
                    <a:pt x="78" y="338"/>
                    <a:pt x="84" y="340"/>
                    <a:pt x="90" y="343"/>
                  </a:cubicBezTo>
                  <a:cubicBezTo>
                    <a:pt x="75" y="350"/>
                    <a:pt x="15" y="351"/>
                    <a:pt x="0" y="344"/>
                  </a:cubicBezTo>
                  <a:cubicBezTo>
                    <a:pt x="1" y="343"/>
                    <a:pt x="2" y="340"/>
                    <a:pt x="3" y="340"/>
                  </a:cubicBezTo>
                  <a:cubicBezTo>
                    <a:pt x="25" y="335"/>
                    <a:pt x="35" y="319"/>
                    <a:pt x="42" y="301"/>
                  </a:cubicBezTo>
                  <a:cubicBezTo>
                    <a:pt x="79" y="211"/>
                    <a:pt x="116" y="122"/>
                    <a:pt x="153" y="33"/>
                  </a:cubicBezTo>
                  <a:cubicBezTo>
                    <a:pt x="157" y="23"/>
                    <a:pt x="162" y="14"/>
                    <a:pt x="168" y="0"/>
                  </a:cubicBezTo>
                  <a:cubicBezTo>
                    <a:pt x="174" y="11"/>
                    <a:pt x="178" y="17"/>
                    <a:pt x="181" y="23"/>
                  </a:cubicBezTo>
                  <a:cubicBezTo>
                    <a:pt x="213" y="96"/>
                    <a:pt x="245" y="169"/>
                    <a:pt x="276" y="242"/>
                  </a:cubicBezTo>
                  <a:cubicBezTo>
                    <a:pt x="284" y="260"/>
                    <a:pt x="291" y="277"/>
                    <a:pt x="298" y="294"/>
                  </a:cubicBezTo>
                  <a:cubicBezTo>
                    <a:pt x="307" y="314"/>
                    <a:pt x="314" y="335"/>
                    <a:pt x="339" y="344"/>
                  </a:cubicBezTo>
                  <a:close/>
                  <a:moveTo>
                    <a:pt x="155" y="108"/>
                  </a:moveTo>
                  <a:cubicBezTo>
                    <a:pt x="138" y="146"/>
                    <a:pt x="123" y="180"/>
                    <a:pt x="109" y="216"/>
                  </a:cubicBezTo>
                  <a:cubicBezTo>
                    <a:pt x="141" y="216"/>
                    <a:pt x="170" y="216"/>
                    <a:pt x="202" y="216"/>
                  </a:cubicBezTo>
                  <a:cubicBezTo>
                    <a:pt x="186" y="180"/>
                    <a:pt x="172" y="146"/>
                    <a:pt x="155"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5">
              <a:extLst>
                <a:ext uri="{FF2B5EF4-FFF2-40B4-BE49-F238E27FC236}">
                  <a16:creationId xmlns:a16="http://schemas.microsoft.com/office/drawing/2014/main" id="{516109EA-EE50-4747-AA25-41FC566094D8}"/>
                </a:ext>
              </a:extLst>
            </p:cNvPr>
            <p:cNvSpPr>
              <a:spLocks/>
            </p:cNvSpPr>
            <p:nvPr userDrawn="1"/>
          </p:nvSpPr>
          <p:spPr bwMode="auto">
            <a:xfrm>
              <a:off x="4541360" y="2766500"/>
              <a:ext cx="149705" cy="191510"/>
            </a:xfrm>
            <a:custGeom>
              <a:avLst/>
              <a:gdLst>
                <a:gd name="T0" fmla="*/ 212 w 265"/>
                <a:gd name="T1" fmla="*/ 205 h 339"/>
                <a:gd name="T2" fmla="*/ 206 w 265"/>
                <a:gd name="T3" fmla="*/ 190 h 339"/>
                <a:gd name="T4" fmla="*/ 185 w 265"/>
                <a:gd name="T5" fmla="*/ 171 h 339"/>
                <a:gd name="T6" fmla="*/ 89 w 265"/>
                <a:gd name="T7" fmla="*/ 171 h 339"/>
                <a:gd name="T8" fmla="*/ 89 w 265"/>
                <a:gd name="T9" fmla="*/ 200 h 339"/>
                <a:gd name="T10" fmla="*/ 89 w 265"/>
                <a:gd name="T11" fmla="*/ 288 h 339"/>
                <a:gd name="T12" fmla="*/ 117 w 265"/>
                <a:gd name="T13" fmla="*/ 327 h 339"/>
                <a:gd name="T14" fmla="*/ 123 w 265"/>
                <a:gd name="T15" fmla="*/ 334 h 339"/>
                <a:gd name="T16" fmla="*/ 0 w 265"/>
                <a:gd name="T17" fmla="*/ 335 h 339"/>
                <a:gd name="T18" fmla="*/ 9 w 265"/>
                <a:gd name="T19" fmla="*/ 326 h 339"/>
                <a:gd name="T20" fmla="*/ 33 w 265"/>
                <a:gd name="T21" fmla="*/ 292 h 339"/>
                <a:gd name="T22" fmla="*/ 33 w 265"/>
                <a:gd name="T23" fmla="*/ 46 h 339"/>
                <a:gd name="T24" fmla="*/ 9 w 265"/>
                <a:gd name="T25" fmla="*/ 12 h 339"/>
                <a:gd name="T26" fmla="*/ 4 w 265"/>
                <a:gd name="T27" fmla="*/ 0 h 339"/>
                <a:gd name="T28" fmla="*/ 257 w 265"/>
                <a:gd name="T29" fmla="*/ 0 h 339"/>
                <a:gd name="T30" fmla="*/ 261 w 265"/>
                <a:gd name="T31" fmla="*/ 77 h 339"/>
                <a:gd name="T32" fmla="*/ 257 w 265"/>
                <a:gd name="T33" fmla="*/ 78 h 339"/>
                <a:gd name="T34" fmla="*/ 251 w 265"/>
                <a:gd name="T35" fmla="*/ 63 h 339"/>
                <a:gd name="T36" fmla="*/ 202 w 265"/>
                <a:gd name="T37" fmla="*/ 25 h 339"/>
                <a:gd name="T38" fmla="*/ 93 w 265"/>
                <a:gd name="T39" fmla="*/ 25 h 339"/>
                <a:gd name="T40" fmla="*/ 92 w 265"/>
                <a:gd name="T41" fmla="*/ 145 h 339"/>
                <a:gd name="T42" fmla="*/ 145 w 265"/>
                <a:gd name="T43" fmla="*/ 145 h 339"/>
                <a:gd name="T44" fmla="*/ 178 w 265"/>
                <a:gd name="T45" fmla="*/ 145 h 339"/>
                <a:gd name="T46" fmla="*/ 207 w 265"/>
                <a:gd name="T47" fmla="*/ 123 h 339"/>
                <a:gd name="T48" fmla="*/ 212 w 265"/>
                <a:gd name="T49" fmla="*/ 110 h 339"/>
                <a:gd name="T50" fmla="*/ 212 w 265"/>
                <a:gd name="T51" fmla="*/ 20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9">
                  <a:moveTo>
                    <a:pt x="212" y="205"/>
                  </a:moveTo>
                  <a:cubicBezTo>
                    <a:pt x="210" y="200"/>
                    <a:pt x="208" y="195"/>
                    <a:pt x="206" y="190"/>
                  </a:cubicBezTo>
                  <a:cubicBezTo>
                    <a:pt x="203" y="179"/>
                    <a:pt x="195" y="172"/>
                    <a:pt x="185" y="171"/>
                  </a:cubicBezTo>
                  <a:cubicBezTo>
                    <a:pt x="154" y="170"/>
                    <a:pt x="123" y="171"/>
                    <a:pt x="89" y="171"/>
                  </a:cubicBezTo>
                  <a:cubicBezTo>
                    <a:pt x="89" y="182"/>
                    <a:pt x="89" y="191"/>
                    <a:pt x="89" y="200"/>
                  </a:cubicBezTo>
                  <a:cubicBezTo>
                    <a:pt x="89" y="230"/>
                    <a:pt x="89" y="259"/>
                    <a:pt x="89" y="288"/>
                  </a:cubicBezTo>
                  <a:cubicBezTo>
                    <a:pt x="89" y="315"/>
                    <a:pt x="92" y="317"/>
                    <a:pt x="117" y="327"/>
                  </a:cubicBezTo>
                  <a:cubicBezTo>
                    <a:pt x="119" y="328"/>
                    <a:pt x="121" y="331"/>
                    <a:pt x="123" y="334"/>
                  </a:cubicBezTo>
                  <a:cubicBezTo>
                    <a:pt x="108" y="338"/>
                    <a:pt x="28" y="339"/>
                    <a:pt x="0" y="335"/>
                  </a:cubicBezTo>
                  <a:cubicBezTo>
                    <a:pt x="4" y="331"/>
                    <a:pt x="6" y="327"/>
                    <a:pt x="9" y="326"/>
                  </a:cubicBezTo>
                  <a:cubicBezTo>
                    <a:pt x="28" y="322"/>
                    <a:pt x="33" y="308"/>
                    <a:pt x="33" y="292"/>
                  </a:cubicBezTo>
                  <a:cubicBezTo>
                    <a:pt x="34" y="210"/>
                    <a:pt x="33" y="128"/>
                    <a:pt x="33" y="46"/>
                  </a:cubicBezTo>
                  <a:cubicBezTo>
                    <a:pt x="33" y="29"/>
                    <a:pt x="28" y="16"/>
                    <a:pt x="9" y="12"/>
                  </a:cubicBezTo>
                  <a:cubicBezTo>
                    <a:pt x="3" y="10"/>
                    <a:pt x="0" y="7"/>
                    <a:pt x="4" y="0"/>
                  </a:cubicBezTo>
                  <a:cubicBezTo>
                    <a:pt x="88" y="0"/>
                    <a:pt x="172" y="0"/>
                    <a:pt x="257" y="0"/>
                  </a:cubicBezTo>
                  <a:cubicBezTo>
                    <a:pt x="259" y="26"/>
                    <a:pt x="265" y="52"/>
                    <a:pt x="261" y="77"/>
                  </a:cubicBezTo>
                  <a:cubicBezTo>
                    <a:pt x="260" y="78"/>
                    <a:pt x="258" y="78"/>
                    <a:pt x="257" y="78"/>
                  </a:cubicBezTo>
                  <a:cubicBezTo>
                    <a:pt x="255" y="73"/>
                    <a:pt x="253" y="68"/>
                    <a:pt x="251" y="63"/>
                  </a:cubicBezTo>
                  <a:cubicBezTo>
                    <a:pt x="243" y="37"/>
                    <a:pt x="229" y="26"/>
                    <a:pt x="202" y="25"/>
                  </a:cubicBezTo>
                  <a:cubicBezTo>
                    <a:pt x="166" y="25"/>
                    <a:pt x="129" y="25"/>
                    <a:pt x="93" y="25"/>
                  </a:cubicBezTo>
                  <a:cubicBezTo>
                    <a:pt x="89" y="41"/>
                    <a:pt x="88" y="120"/>
                    <a:pt x="92" y="145"/>
                  </a:cubicBezTo>
                  <a:cubicBezTo>
                    <a:pt x="109" y="145"/>
                    <a:pt x="127" y="145"/>
                    <a:pt x="145" y="145"/>
                  </a:cubicBezTo>
                  <a:cubicBezTo>
                    <a:pt x="156" y="145"/>
                    <a:pt x="167" y="146"/>
                    <a:pt x="178" y="145"/>
                  </a:cubicBezTo>
                  <a:cubicBezTo>
                    <a:pt x="197" y="145"/>
                    <a:pt x="201" y="141"/>
                    <a:pt x="207" y="123"/>
                  </a:cubicBezTo>
                  <a:cubicBezTo>
                    <a:pt x="208" y="119"/>
                    <a:pt x="210" y="115"/>
                    <a:pt x="212" y="110"/>
                  </a:cubicBezTo>
                  <a:cubicBezTo>
                    <a:pt x="220" y="121"/>
                    <a:pt x="221" y="178"/>
                    <a:pt x="21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6">
              <a:extLst>
                <a:ext uri="{FF2B5EF4-FFF2-40B4-BE49-F238E27FC236}">
                  <a16:creationId xmlns:a16="http://schemas.microsoft.com/office/drawing/2014/main" id="{DBAF32BE-326E-469A-B721-D697BFE87A41}"/>
                </a:ext>
              </a:extLst>
            </p:cNvPr>
            <p:cNvSpPr>
              <a:spLocks/>
            </p:cNvSpPr>
            <p:nvPr userDrawn="1"/>
          </p:nvSpPr>
          <p:spPr bwMode="auto">
            <a:xfrm>
              <a:off x="5761599" y="2763111"/>
              <a:ext cx="124849" cy="197159"/>
            </a:xfrm>
            <a:custGeom>
              <a:avLst/>
              <a:gdLst>
                <a:gd name="T0" fmla="*/ 194 w 221"/>
                <a:gd name="T1" fmla="*/ 5 h 349"/>
                <a:gd name="T2" fmla="*/ 197 w 221"/>
                <a:gd name="T3" fmla="*/ 13 h 349"/>
                <a:gd name="T4" fmla="*/ 197 w 221"/>
                <a:gd name="T5" fmla="*/ 107 h 349"/>
                <a:gd name="T6" fmla="*/ 187 w 221"/>
                <a:gd name="T7" fmla="*/ 115 h 349"/>
                <a:gd name="T8" fmla="*/ 183 w 221"/>
                <a:gd name="T9" fmla="*/ 94 h 349"/>
                <a:gd name="T10" fmla="*/ 129 w 221"/>
                <a:gd name="T11" fmla="*/ 31 h 349"/>
                <a:gd name="T12" fmla="*/ 85 w 221"/>
                <a:gd name="T13" fmla="*/ 31 h 349"/>
                <a:gd name="T14" fmla="*/ 76 w 221"/>
                <a:gd name="T15" fmla="*/ 114 h 349"/>
                <a:gd name="T16" fmla="*/ 106 w 221"/>
                <a:gd name="T17" fmla="*/ 133 h 349"/>
                <a:gd name="T18" fmla="*/ 182 w 221"/>
                <a:gd name="T19" fmla="*/ 185 h 349"/>
                <a:gd name="T20" fmla="*/ 213 w 221"/>
                <a:gd name="T21" fmla="*/ 274 h 349"/>
                <a:gd name="T22" fmla="*/ 144 w 221"/>
                <a:gd name="T23" fmla="*/ 342 h 349"/>
                <a:gd name="T24" fmla="*/ 60 w 221"/>
                <a:gd name="T25" fmla="*/ 333 h 349"/>
                <a:gd name="T26" fmla="*/ 21 w 221"/>
                <a:gd name="T27" fmla="*/ 341 h 349"/>
                <a:gd name="T28" fmla="*/ 14 w 221"/>
                <a:gd name="T29" fmla="*/ 343 h 349"/>
                <a:gd name="T30" fmla="*/ 11 w 221"/>
                <a:gd name="T31" fmla="*/ 337 h 349"/>
                <a:gd name="T32" fmla="*/ 11 w 221"/>
                <a:gd name="T33" fmla="*/ 239 h 349"/>
                <a:gd name="T34" fmla="*/ 21 w 221"/>
                <a:gd name="T35" fmla="*/ 229 h 349"/>
                <a:gd name="T36" fmla="*/ 26 w 221"/>
                <a:gd name="T37" fmla="*/ 253 h 349"/>
                <a:gd name="T38" fmla="*/ 91 w 221"/>
                <a:gd name="T39" fmla="*/ 322 h 349"/>
                <a:gd name="T40" fmla="*/ 165 w 221"/>
                <a:gd name="T41" fmla="*/ 276 h 349"/>
                <a:gd name="T42" fmla="*/ 152 w 221"/>
                <a:gd name="T43" fmla="*/ 236 h 349"/>
                <a:gd name="T44" fmla="*/ 119 w 221"/>
                <a:gd name="T45" fmla="*/ 207 h 349"/>
                <a:gd name="T46" fmla="*/ 54 w 221"/>
                <a:gd name="T47" fmla="*/ 168 h 349"/>
                <a:gd name="T48" fmla="*/ 13 w 221"/>
                <a:gd name="T49" fmla="*/ 63 h 349"/>
                <a:gd name="T50" fmla="*/ 100 w 221"/>
                <a:gd name="T51" fmla="*/ 3 h 349"/>
                <a:gd name="T52" fmla="*/ 148 w 221"/>
                <a:gd name="T53" fmla="*/ 14 h 349"/>
                <a:gd name="T54" fmla="*/ 188 w 221"/>
                <a:gd name="T55" fmla="*/ 6 h 349"/>
                <a:gd name="T56" fmla="*/ 194 w 221"/>
                <a:gd name="T57" fmla="*/ 5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49">
                  <a:moveTo>
                    <a:pt x="194" y="5"/>
                  </a:moveTo>
                  <a:cubicBezTo>
                    <a:pt x="195" y="8"/>
                    <a:pt x="197" y="10"/>
                    <a:pt x="197" y="13"/>
                  </a:cubicBezTo>
                  <a:cubicBezTo>
                    <a:pt x="197" y="44"/>
                    <a:pt x="197" y="76"/>
                    <a:pt x="197" y="107"/>
                  </a:cubicBezTo>
                  <a:cubicBezTo>
                    <a:pt x="197" y="113"/>
                    <a:pt x="196" y="118"/>
                    <a:pt x="187" y="115"/>
                  </a:cubicBezTo>
                  <a:cubicBezTo>
                    <a:pt x="186" y="108"/>
                    <a:pt x="184" y="101"/>
                    <a:pt x="183" y="94"/>
                  </a:cubicBezTo>
                  <a:cubicBezTo>
                    <a:pt x="175" y="65"/>
                    <a:pt x="157" y="43"/>
                    <a:pt x="129" y="31"/>
                  </a:cubicBezTo>
                  <a:cubicBezTo>
                    <a:pt x="115" y="25"/>
                    <a:pt x="99" y="25"/>
                    <a:pt x="85" y="31"/>
                  </a:cubicBezTo>
                  <a:cubicBezTo>
                    <a:pt x="49" y="48"/>
                    <a:pt x="44" y="88"/>
                    <a:pt x="76" y="114"/>
                  </a:cubicBezTo>
                  <a:cubicBezTo>
                    <a:pt x="85" y="122"/>
                    <a:pt x="96" y="127"/>
                    <a:pt x="106" y="133"/>
                  </a:cubicBezTo>
                  <a:cubicBezTo>
                    <a:pt x="132" y="150"/>
                    <a:pt x="158" y="165"/>
                    <a:pt x="182" y="185"/>
                  </a:cubicBezTo>
                  <a:cubicBezTo>
                    <a:pt x="210" y="207"/>
                    <a:pt x="221" y="238"/>
                    <a:pt x="213" y="274"/>
                  </a:cubicBezTo>
                  <a:cubicBezTo>
                    <a:pt x="204" y="310"/>
                    <a:pt x="180" y="334"/>
                    <a:pt x="144" y="342"/>
                  </a:cubicBezTo>
                  <a:cubicBezTo>
                    <a:pt x="116" y="349"/>
                    <a:pt x="87" y="345"/>
                    <a:pt x="60" y="333"/>
                  </a:cubicBezTo>
                  <a:cubicBezTo>
                    <a:pt x="38" y="323"/>
                    <a:pt x="38" y="324"/>
                    <a:pt x="21" y="341"/>
                  </a:cubicBezTo>
                  <a:cubicBezTo>
                    <a:pt x="20" y="343"/>
                    <a:pt x="17" y="342"/>
                    <a:pt x="14" y="343"/>
                  </a:cubicBezTo>
                  <a:cubicBezTo>
                    <a:pt x="13" y="340"/>
                    <a:pt x="11" y="339"/>
                    <a:pt x="11" y="337"/>
                  </a:cubicBezTo>
                  <a:cubicBezTo>
                    <a:pt x="11" y="304"/>
                    <a:pt x="11" y="272"/>
                    <a:pt x="11" y="239"/>
                  </a:cubicBezTo>
                  <a:cubicBezTo>
                    <a:pt x="11" y="233"/>
                    <a:pt x="10" y="226"/>
                    <a:pt x="21" y="229"/>
                  </a:cubicBezTo>
                  <a:cubicBezTo>
                    <a:pt x="22" y="237"/>
                    <a:pt x="24" y="245"/>
                    <a:pt x="26" y="253"/>
                  </a:cubicBezTo>
                  <a:cubicBezTo>
                    <a:pt x="35" y="288"/>
                    <a:pt x="56" y="312"/>
                    <a:pt x="91" y="322"/>
                  </a:cubicBezTo>
                  <a:cubicBezTo>
                    <a:pt x="130" y="333"/>
                    <a:pt x="158" y="302"/>
                    <a:pt x="165" y="276"/>
                  </a:cubicBezTo>
                  <a:cubicBezTo>
                    <a:pt x="168" y="261"/>
                    <a:pt x="163" y="247"/>
                    <a:pt x="152" y="236"/>
                  </a:cubicBezTo>
                  <a:cubicBezTo>
                    <a:pt x="142" y="225"/>
                    <a:pt x="131" y="215"/>
                    <a:pt x="119" y="207"/>
                  </a:cubicBezTo>
                  <a:cubicBezTo>
                    <a:pt x="98" y="193"/>
                    <a:pt x="76" y="181"/>
                    <a:pt x="54" y="168"/>
                  </a:cubicBezTo>
                  <a:cubicBezTo>
                    <a:pt x="16" y="144"/>
                    <a:pt x="0" y="105"/>
                    <a:pt x="13" y="63"/>
                  </a:cubicBezTo>
                  <a:cubicBezTo>
                    <a:pt x="25" y="25"/>
                    <a:pt x="60" y="0"/>
                    <a:pt x="100" y="3"/>
                  </a:cubicBezTo>
                  <a:cubicBezTo>
                    <a:pt x="116" y="4"/>
                    <a:pt x="132" y="9"/>
                    <a:pt x="148" y="14"/>
                  </a:cubicBezTo>
                  <a:cubicBezTo>
                    <a:pt x="172" y="22"/>
                    <a:pt x="171" y="23"/>
                    <a:pt x="188" y="6"/>
                  </a:cubicBezTo>
                  <a:cubicBezTo>
                    <a:pt x="189" y="5"/>
                    <a:pt x="191" y="6"/>
                    <a:pt x="19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7">
              <a:extLst>
                <a:ext uri="{FF2B5EF4-FFF2-40B4-BE49-F238E27FC236}">
                  <a16:creationId xmlns:a16="http://schemas.microsoft.com/office/drawing/2014/main" id="{3C7E8EF3-56D4-468D-83A9-4DAFA9087715}"/>
                </a:ext>
              </a:extLst>
            </p:cNvPr>
            <p:cNvSpPr>
              <a:spLocks/>
            </p:cNvSpPr>
            <p:nvPr userDrawn="1"/>
          </p:nvSpPr>
          <p:spPr bwMode="auto">
            <a:xfrm>
              <a:off x="6075698" y="2413422"/>
              <a:ext cx="123154" cy="194900"/>
            </a:xfrm>
            <a:custGeom>
              <a:avLst/>
              <a:gdLst>
                <a:gd name="T0" fmla="*/ 190 w 218"/>
                <a:gd name="T1" fmla="*/ 113 h 344"/>
                <a:gd name="T2" fmla="*/ 180 w 218"/>
                <a:gd name="T3" fmla="*/ 105 h 344"/>
                <a:gd name="T4" fmla="*/ 147 w 218"/>
                <a:gd name="T5" fmla="*/ 43 h 344"/>
                <a:gd name="T6" fmla="*/ 93 w 218"/>
                <a:gd name="T7" fmla="*/ 25 h 344"/>
                <a:gd name="T8" fmla="*/ 59 w 218"/>
                <a:gd name="T9" fmla="*/ 99 h 344"/>
                <a:gd name="T10" fmla="*/ 97 w 218"/>
                <a:gd name="T11" fmla="*/ 130 h 344"/>
                <a:gd name="T12" fmla="*/ 184 w 218"/>
                <a:gd name="T13" fmla="*/ 190 h 344"/>
                <a:gd name="T14" fmla="*/ 204 w 218"/>
                <a:gd name="T15" fmla="*/ 283 h 344"/>
                <a:gd name="T16" fmla="*/ 123 w 218"/>
                <a:gd name="T17" fmla="*/ 343 h 344"/>
                <a:gd name="T18" fmla="*/ 50 w 218"/>
                <a:gd name="T19" fmla="*/ 329 h 344"/>
                <a:gd name="T20" fmla="*/ 19 w 218"/>
                <a:gd name="T21" fmla="*/ 336 h 344"/>
                <a:gd name="T22" fmla="*/ 10 w 218"/>
                <a:gd name="T23" fmla="*/ 342 h 344"/>
                <a:gd name="T24" fmla="*/ 9 w 218"/>
                <a:gd name="T25" fmla="*/ 227 h 344"/>
                <a:gd name="T26" fmla="*/ 19 w 218"/>
                <a:gd name="T27" fmla="*/ 237 h 344"/>
                <a:gd name="T28" fmla="*/ 50 w 218"/>
                <a:gd name="T29" fmla="*/ 300 h 344"/>
                <a:gd name="T30" fmla="*/ 83 w 218"/>
                <a:gd name="T31" fmla="*/ 319 h 344"/>
                <a:gd name="T32" fmla="*/ 159 w 218"/>
                <a:gd name="T33" fmla="*/ 278 h 344"/>
                <a:gd name="T34" fmla="*/ 145 w 218"/>
                <a:gd name="T35" fmla="*/ 231 h 344"/>
                <a:gd name="T36" fmla="*/ 90 w 218"/>
                <a:gd name="T37" fmla="*/ 190 h 344"/>
                <a:gd name="T38" fmla="*/ 46 w 218"/>
                <a:gd name="T39" fmla="*/ 163 h 344"/>
                <a:gd name="T40" fmla="*/ 4 w 218"/>
                <a:gd name="T41" fmla="*/ 83 h 344"/>
                <a:gd name="T42" fmla="*/ 66 w 218"/>
                <a:gd name="T43" fmla="*/ 5 h 344"/>
                <a:gd name="T44" fmla="*/ 117 w 218"/>
                <a:gd name="T45" fmla="*/ 4 h 344"/>
                <a:gd name="T46" fmla="*/ 146 w 218"/>
                <a:gd name="T47" fmla="*/ 13 h 344"/>
                <a:gd name="T48" fmla="*/ 182 w 218"/>
                <a:gd name="T49" fmla="*/ 7 h 344"/>
                <a:gd name="T50" fmla="*/ 190 w 218"/>
                <a:gd name="T51" fmla="*/ 6 h 344"/>
                <a:gd name="T52" fmla="*/ 190 w 218"/>
                <a:gd name="T53" fmla="*/ 11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8" h="344">
                  <a:moveTo>
                    <a:pt x="190" y="113"/>
                  </a:moveTo>
                  <a:cubicBezTo>
                    <a:pt x="181" y="115"/>
                    <a:pt x="180" y="110"/>
                    <a:pt x="180" y="105"/>
                  </a:cubicBezTo>
                  <a:cubicBezTo>
                    <a:pt x="178" y="79"/>
                    <a:pt x="166" y="59"/>
                    <a:pt x="147" y="43"/>
                  </a:cubicBezTo>
                  <a:cubicBezTo>
                    <a:pt x="131" y="30"/>
                    <a:pt x="114" y="23"/>
                    <a:pt x="93" y="25"/>
                  </a:cubicBezTo>
                  <a:cubicBezTo>
                    <a:pt x="58" y="29"/>
                    <a:pt x="39" y="70"/>
                    <a:pt x="59" y="99"/>
                  </a:cubicBezTo>
                  <a:cubicBezTo>
                    <a:pt x="68" y="113"/>
                    <a:pt x="82" y="122"/>
                    <a:pt x="97" y="130"/>
                  </a:cubicBezTo>
                  <a:cubicBezTo>
                    <a:pt x="129" y="146"/>
                    <a:pt x="159" y="164"/>
                    <a:pt x="184" y="190"/>
                  </a:cubicBezTo>
                  <a:cubicBezTo>
                    <a:pt x="210" y="217"/>
                    <a:pt x="218" y="248"/>
                    <a:pt x="204" y="283"/>
                  </a:cubicBezTo>
                  <a:cubicBezTo>
                    <a:pt x="189" y="319"/>
                    <a:pt x="162" y="340"/>
                    <a:pt x="123" y="343"/>
                  </a:cubicBezTo>
                  <a:cubicBezTo>
                    <a:pt x="98" y="344"/>
                    <a:pt x="73" y="341"/>
                    <a:pt x="50" y="329"/>
                  </a:cubicBezTo>
                  <a:cubicBezTo>
                    <a:pt x="33" y="321"/>
                    <a:pt x="33" y="321"/>
                    <a:pt x="19" y="336"/>
                  </a:cubicBezTo>
                  <a:cubicBezTo>
                    <a:pt x="17" y="338"/>
                    <a:pt x="14" y="340"/>
                    <a:pt x="10" y="342"/>
                  </a:cubicBezTo>
                  <a:cubicBezTo>
                    <a:pt x="5" y="325"/>
                    <a:pt x="5" y="244"/>
                    <a:pt x="9" y="227"/>
                  </a:cubicBezTo>
                  <a:cubicBezTo>
                    <a:pt x="19" y="224"/>
                    <a:pt x="18" y="232"/>
                    <a:pt x="19" y="237"/>
                  </a:cubicBezTo>
                  <a:cubicBezTo>
                    <a:pt x="22" y="262"/>
                    <a:pt x="31" y="284"/>
                    <a:pt x="50" y="300"/>
                  </a:cubicBezTo>
                  <a:cubicBezTo>
                    <a:pt x="60" y="308"/>
                    <a:pt x="71" y="315"/>
                    <a:pt x="83" y="319"/>
                  </a:cubicBezTo>
                  <a:cubicBezTo>
                    <a:pt x="113" y="330"/>
                    <a:pt x="151" y="309"/>
                    <a:pt x="159" y="278"/>
                  </a:cubicBezTo>
                  <a:cubicBezTo>
                    <a:pt x="163" y="260"/>
                    <a:pt x="158" y="243"/>
                    <a:pt x="145" y="231"/>
                  </a:cubicBezTo>
                  <a:cubicBezTo>
                    <a:pt x="128" y="216"/>
                    <a:pt x="109" y="203"/>
                    <a:pt x="90" y="190"/>
                  </a:cubicBezTo>
                  <a:cubicBezTo>
                    <a:pt x="76" y="181"/>
                    <a:pt x="61" y="173"/>
                    <a:pt x="46" y="163"/>
                  </a:cubicBezTo>
                  <a:cubicBezTo>
                    <a:pt x="17" y="145"/>
                    <a:pt x="0" y="118"/>
                    <a:pt x="4" y="83"/>
                  </a:cubicBezTo>
                  <a:cubicBezTo>
                    <a:pt x="8" y="45"/>
                    <a:pt x="28" y="16"/>
                    <a:pt x="66" y="5"/>
                  </a:cubicBezTo>
                  <a:cubicBezTo>
                    <a:pt x="82" y="0"/>
                    <a:pt x="100" y="2"/>
                    <a:pt x="117" y="4"/>
                  </a:cubicBezTo>
                  <a:cubicBezTo>
                    <a:pt x="127" y="4"/>
                    <a:pt x="136" y="9"/>
                    <a:pt x="146" y="13"/>
                  </a:cubicBezTo>
                  <a:cubicBezTo>
                    <a:pt x="159" y="18"/>
                    <a:pt x="172" y="24"/>
                    <a:pt x="182" y="7"/>
                  </a:cubicBezTo>
                  <a:cubicBezTo>
                    <a:pt x="183" y="6"/>
                    <a:pt x="187" y="6"/>
                    <a:pt x="190" y="6"/>
                  </a:cubicBezTo>
                  <a:cubicBezTo>
                    <a:pt x="190" y="42"/>
                    <a:pt x="190" y="78"/>
                    <a:pt x="19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8">
              <a:extLst>
                <a:ext uri="{FF2B5EF4-FFF2-40B4-BE49-F238E27FC236}">
                  <a16:creationId xmlns:a16="http://schemas.microsoft.com/office/drawing/2014/main" id="{4AD8108D-E834-406F-848F-F27C05D54F70}"/>
                </a:ext>
              </a:extLst>
            </p:cNvPr>
            <p:cNvSpPr>
              <a:spLocks/>
            </p:cNvSpPr>
            <p:nvPr userDrawn="1"/>
          </p:nvSpPr>
          <p:spPr bwMode="auto">
            <a:xfrm>
              <a:off x="5527720" y="2415117"/>
              <a:ext cx="183036" cy="193205"/>
            </a:xfrm>
            <a:custGeom>
              <a:avLst/>
              <a:gdLst>
                <a:gd name="T0" fmla="*/ 0 w 323"/>
                <a:gd name="T1" fmla="*/ 6 h 341"/>
                <a:gd name="T2" fmla="*/ 121 w 323"/>
                <a:gd name="T3" fmla="*/ 7 h 341"/>
                <a:gd name="T4" fmla="*/ 112 w 323"/>
                <a:gd name="T5" fmla="*/ 12 h 341"/>
                <a:gd name="T6" fmla="*/ 98 w 323"/>
                <a:gd name="T7" fmla="*/ 42 h 341"/>
                <a:gd name="T8" fmla="*/ 114 w 323"/>
                <a:gd name="T9" fmla="*/ 79 h 341"/>
                <a:gd name="T10" fmla="*/ 178 w 323"/>
                <a:gd name="T11" fmla="*/ 223 h 341"/>
                <a:gd name="T12" fmla="*/ 183 w 323"/>
                <a:gd name="T13" fmla="*/ 235 h 341"/>
                <a:gd name="T14" fmla="*/ 191 w 323"/>
                <a:gd name="T15" fmla="*/ 217 h 341"/>
                <a:gd name="T16" fmla="*/ 260 w 323"/>
                <a:gd name="T17" fmla="*/ 47 h 341"/>
                <a:gd name="T18" fmla="*/ 247 w 323"/>
                <a:gd name="T19" fmla="*/ 10 h 341"/>
                <a:gd name="T20" fmla="*/ 245 w 323"/>
                <a:gd name="T21" fmla="*/ 7 h 341"/>
                <a:gd name="T22" fmla="*/ 323 w 323"/>
                <a:gd name="T23" fmla="*/ 4 h 341"/>
                <a:gd name="T24" fmla="*/ 320 w 323"/>
                <a:gd name="T25" fmla="*/ 12 h 341"/>
                <a:gd name="T26" fmla="*/ 291 w 323"/>
                <a:gd name="T27" fmla="*/ 47 h 341"/>
                <a:gd name="T28" fmla="*/ 247 w 323"/>
                <a:gd name="T29" fmla="*/ 158 h 341"/>
                <a:gd name="T30" fmla="*/ 181 w 323"/>
                <a:gd name="T31" fmla="*/ 325 h 341"/>
                <a:gd name="T32" fmla="*/ 178 w 323"/>
                <a:gd name="T33" fmla="*/ 333 h 341"/>
                <a:gd name="T34" fmla="*/ 162 w 323"/>
                <a:gd name="T35" fmla="*/ 333 h 341"/>
                <a:gd name="T36" fmla="*/ 157 w 323"/>
                <a:gd name="T37" fmla="*/ 322 h 341"/>
                <a:gd name="T38" fmla="*/ 38 w 323"/>
                <a:gd name="T39" fmla="*/ 45 h 341"/>
                <a:gd name="T40" fmla="*/ 0 w 323"/>
                <a:gd name="T41" fmla="*/ 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41">
                  <a:moveTo>
                    <a:pt x="0" y="6"/>
                  </a:moveTo>
                  <a:cubicBezTo>
                    <a:pt x="24" y="1"/>
                    <a:pt x="104" y="1"/>
                    <a:pt x="121" y="7"/>
                  </a:cubicBezTo>
                  <a:cubicBezTo>
                    <a:pt x="117" y="9"/>
                    <a:pt x="115" y="11"/>
                    <a:pt x="112" y="12"/>
                  </a:cubicBezTo>
                  <a:cubicBezTo>
                    <a:pt x="93" y="18"/>
                    <a:pt x="90" y="24"/>
                    <a:pt x="98" y="42"/>
                  </a:cubicBezTo>
                  <a:cubicBezTo>
                    <a:pt x="103" y="55"/>
                    <a:pt x="109" y="67"/>
                    <a:pt x="114" y="79"/>
                  </a:cubicBezTo>
                  <a:cubicBezTo>
                    <a:pt x="136" y="127"/>
                    <a:pt x="157" y="175"/>
                    <a:pt x="178" y="223"/>
                  </a:cubicBezTo>
                  <a:cubicBezTo>
                    <a:pt x="179" y="226"/>
                    <a:pt x="181" y="229"/>
                    <a:pt x="183" y="235"/>
                  </a:cubicBezTo>
                  <a:cubicBezTo>
                    <a:pt x="187" y="227"/>
                    <a:pt x="189" y="222"/>
                    <a:pt x="191" y="217"/>
                  </a:cubicBezTo>
                  <a:cubicBezTo>
                    <a:pt x="214" y="160"/>
                    <a:pt x="237" y="104"/>
                    <a:pt x="260" y="47"/>
                  </a:cubicBezTo>
                  <a:cubicBezTo>
                    <a:pt x="269" y="23"/>
                    <a:pt x="269" y="23"/>
                    <a:pt x="247" y="10"/>
                  </a:cubicBezTo>
                  <a:cubicBezTo>
                    <a:pt x="246" y="10"/>
                    <a:pt x="245" y="8"/>
                    <a:pt x="245" y="7"/>
                  </a:cubicBezTo>
                  <a:cubicBezTo>
                    <a:pt x="255" y="1"/>
                    <a:pt x="291" y="0"/>
                    <a:pt x="323" y="4"/>
                  </a:cubicBezTo>
                  <a:cubicBezTo>
                    <a:pt x="322" y="7"/>
                    <a:pt x="321" y="12"/>
                    <a:pt x="320" y="12"/>
                  </a:cubicBezTo>
                  <a:cubicBezTo>
                    <a:pt x="303" y="18"/>
                    <a:pt x="297" y="32"/>
                    <a:pt x="291" y="47"/>
                  </a:cubicBezTo>
                  <a:cubicBezTo>
                    <a:pt x="276" y="84"/>
                    <a:pt x="262" y="121"/>
                    <a:pt x="247" y="158"/>
                  </a:cubicBezTo>
                  <a:cubicBezTo>
                    <a:pt x="225" y="214"/>
                    <a:pt x="203" y="269"/>
                    <a:pt x="181" y="325"/>
                  </a:cubicBezTo>
                  <a:cubicBezTo>
                    <a:pt x="180" y="328"/>
                    <a:pt x="179" y="330"/>
                    <a:pt x="178" y="333"/>
                  </a:cubicBezTo>
                  <a:cubicBezTo>
                    <a:pt x="173" y="341"/>
                    <a:pt x="167" y="341"/>
                    <a:pt x="162" y="333"/>
                  </a:cubicBezTo>
                  <a:cubicBezTo>
                    <a:pt x="160" y="329"/>
                    <a:pt x="158" y="325"/>
                    <a:pt x="157" y="322"/>
                  </a:cubicBezTo>
                  <a:cubicBezTo>
                    <a:pt x="117" y="230"/>
                    <a:pt x="77" y="137"/>
                    <a:pt x="38" y="45"/>
                  </a:cubicBezTo>
                  <a:cubicBezTo>
                    <a:pt x="31" y="28"/>
                    <a:pt x="19" y="1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9">
              <a:extLst>
                <a:ext uri="{FF2B5EF4-FFF2-40B4-BE49-F238E27FC236}">
                  <a16:creationId xmlns:a16="http://schemas.microsoft.com/office/drawing/2014/main" id="{63F09FDB-E2E4-4C49-A93F-E73E251CDA72}"/>
                </a:ext>
              </a:extLst>
            </p:cNvPr>
            <p:cNvSpPr>
              <a:spLocks/>
            </p:cNvSpPr>
            <p:nvPr userDrawn="1"/>
          </p:nvSpPr>
          <p:spPr bwMode="auto">
            <a:xfrm>
              <a:off x="6299973" y="2417376"/>
              <a:ext cx="164958" cy="189815"/>
            </a:xfrm>
            <a:custGeom>
              <a:avLst/>
              <a:gdLst>
                <a:gd name="T0" fmla="*/ 175 w 292"/>
                <a:gd name="T1" fmla="*/ 24 h 335"/>
                <a:gd name="T2" fmla="*/ 174 w 292"/>
                <a:gd name="T3" fmla="*/ 45 h 335"/>
                <a:gd name="T4" fmla="*/ 174 w 292"/>
                <a:gd name="T5" fmla="*/ 283 h 335"/>
                <a:gd name="T6" fmla="*/ 207 w 292"/>
                <a:gd name="T7" fmla="*/ 326 h 335"/>
                <a:gd name="T8" fmla="*/ 200 w 292"/>
                <a:gd name="T9" fmla="*/ 334 h 335"/>
                <a:gd name="T10" fmla="*/ 172 w 292"/>
                <a:gd name="T11" fmla="*/ 334 h 335"/>
                <a:gd name="T12" fmla="*/ 98 w 292"/>
                <a:gd name="T13" fmla="*/ 334 h 335"/>
                <a:gd name="T14" fmla="*/ 88 w 292"/>
                <a:gd name="T15" fmla="*/ 324 h 335"/>
                <a:gd name="T16" fmla="*/ 98 w 292"/>
                <a:gd name="T17" fmla="*/ 322 h 335"/>
                <a:gd name="T18" fmla="*/ 118 w 292"/>
                <a:gd name="T19" fmla="*/ 295 h 335"/>
                <a:gd name="T20" fmla="*/ 118 w 292"/>
                <a:gd name="T21" fmla="*/ 25 h 335"/>
                <a:gd name="T22" fmla="*/ 39 w 292"/>
                <a:gd name="T23" fmla="*/ 27 h 335"/>
                <a:gd name="T24" fmla="*/ 16 w 292"/>
                <a:gd name="T25" fmla="*/ 53 h 335"/>
                <a:gd name="T26" fmla="*/ 9 w 292"/>
                <a:gd name="T27" fmla="*/ 78 h 335"/>
                <a:gd name="T28" fmla="*/ 6 w 292"/>
                <a:gd name="T29" fmla="*/ 0 h 335"/>
                <a:gd name="T30" fmla="*/ 285 w 292"/>
                <a:gd name="T31" fmla="*/ 0 h 335"/>
                <a:gd name="T32" fmla="*/ 283 w 292"/>
                <a:gd name="T33" fmla="*/ 81 h 335"/>
                <a:gd name="T34" fmla="*/ 278 w 292"/>
                <a:gd name="T35" fmla="*/ 63 h 335"/>
                <a:gd name="T36" fmla="*/ 230 w 292"/>
                <a:gd name="T37" fmla="*/ 24 h 335"/>
                <a:gd name="T38" fmla="*/ 175 w 292"/>
                <a:gd name="T39" fmla="*/ 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5">
                  <a:moveTo>
                    <a:pt x="175" y="24"/>
                  </a:moveTo>
                  <a:cubicBezTo>
                    <a:pt x="175" y="32"/>
                    <a:pt x="174" y="39"/>
                    <a:pt x="174" y="45"/>
                  </a:cubicBezTo>
                  <a:cubicBezTo>
                    <a:pt x="174" y="125"/>
                    <a:pt x="174" y="204"/>
                    <a:pt x="174" y="283"/>
                  </a:cubicBezTo>
                  <a:cubicBezTo>
                    <a:pt x="174" y="313"/>
                    <a:pt x="178" y="317"/>
                    <a:pt x="207" y="326"/>
                  </a:cubicBezTo>
                  <a:cubicBezTo>
                    <a:pt x="204" y="329"/>
                    <a:pt x="202" y="333"/>
                    <a:pt x="200" y="334"/>
                  </a:cubicBezTo>
                  <a:cubicBezTo>
                    <a:pt x="191" y="335"/>
                    <a:pt x="182" y="334"/>
                    <a:pt x="172" y="334"/>
                  </a:cubicBezTo>
                  <a:cubicBezTo>
                    <a:pt x="148" y="334"/>
                    <a:pt x="123" y="334"/>
                    <a:pt x="98" y="334"/>
                  </a:cubicBezTo>
                  <a:cubicBezTo>
                    <a:pt x="93" y="334"/>
                    <a:pt x="85" y="335"/>
                    <a:pt x="88" y="324"/>
                  </a:cubicBezTo>
                  <a:cubicBezTo>
                    <a:pt x="91" y="323"/>
                    <a:pt x="95" y="323"/>
                    <a:pt x="98" y="322"/>
                  </a:cubicBezTo>
                  <a:cubicBezTo>
                    <a:pt x="111" y="318"/>
                    <a:pt x="118" y="308"/>
                    <a:pt x="118" y="295"/>
                  </a:cubicBezTo>
                  <a:cubicBezTo>
                    <a:pt x="118" y="206"/>
                    <a:pt x="118" y="117"/>
                    <a:pt x="118" y="25"/>
                  </a:cubicBezTo>
                  <a:cubicBezTo>
                    <a:pt x="91" y="24"/>
                    <a:pt x="65" y="21"/>
                    <a:pt x="39" y="27"/>
                  </a:cubicBezTo>
                  <a:cubicBezTo>
                    <a:pt x="26" y="31"/>
                    <a:pt x="20" y="41"/>
                    <a:pt x="16" y="53"/>
                  </a:cubicBezTo>
                  <a:cubicBezTo>
                    <a:pt x="13" y="61"/>
                    <a:pt x="12" y="69"/>
                    <a:pt x="9" y="78"/>
                  </a:cubicBezTo>
                  <a:cubicBezTo>
                    <a:pt x="1" y="68"/>
                    <a:pt x="0" y="44"/>
                    <a:pt x="6" y="0"/>
                  </a:cubicBezTo>
                  <a:cubicBezTo>
                    <a:pt x="99" y="0"/>
                    <a:pt x="192" y="0"/>
                    <a:pt x="285" y="0"/>
                  </a:cubicBezTo>
                  <a:cubicBezTo>
                    <a:pt x="292" y="39"/>
                    <a:pt x="292" y="65"/>
                    <a:pt x="283" y="81"/>
                  </a:cubicBezTo>
                  <a:cubicBezTo>
                    <a:pt x="281" y="73"/>
                    <a:pt x="280" y="68"/>
                    <a:pt x="278" y="63"/>
                  </a:cubicBezTo>
                  <a:cubicBezTo>
                    <a:pt x="271" y="33"/>
                    <a:pt x="261" y="24"/>
                    <a:pt x="230" y="24"/>
                  </a:cubicBezTo>
                  <a:cubicBezTo>
                    <a:pt x="212" y="23"/>
                    <a:pt x="194" y="24"/>
                    <a:pt x="17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0">
              <a:extLst>
                <a:ext uri="{FF2B5EF4-FFF2-40B4-BE49-F238E27FC236}">
                  <a16:creationId xmlns:a16="http://schemas.microsoft.com/office/drawing/2014/main" id="{6A5E76B4-60EB-4CF0-B976-E8996D6ADE3C}"/>
                </a:ext>
              </a:extLst>
            </p:cNvPr>
            <p:cNvSpPr>
              <a:spLocks/>
            </p:cNvSpPr>
            <p:nvPr userDrawn="1"/>
          </p:nvSpPr>
          <p:spPr bwMode="auto">
            <a:xfrm>
              <a:off x="5906785" y="2765936"/>
              <a:ext cx="155919" cy="191510"/>
            </a:xfrm>
            <a:custGeom>
              <a:avLst/>
              <a:gdLst>
                <a:gd name="T0" fmla="*/ 275 w 275"/>
                <a:gd name="T1" fmla="*/ 247 h 339"/>
                <a:gd name="T2" fmla="*/ 248 w 275"/>
                <a:gd name="T3" fmla="*/ 337 h 339"/>
                <a:gd name="T4" fmla="*/ 232 w 275"/>
                <a:gd name="T5" fmla="*/ 338 h 339"/>
                <a:gd name="T6" fmla="*/ 20 w 275"/>
                <a:gd name="T7" fmla="*/ 338 h 339"/>
                <a:gd name="T8" fmla="*/ 6 w 275"/>
                <a:gd name="T9" fmla="*/ 337 h 339"/>
                <a:gd name="T10" fmla="*/ 1 w 275"/>
                <a:gd name="T11" fmla="*/ 330 h 339"/>
                <a:gd name="T12" fmla="*/ 36 w 275"/>
                <a:gd name="T13" fmla="*/ 280 h 339"/>
                <a:gd name="T14" fmla="*/ 36 w 275"/>
                <a:gd name="T15" fmla="*/ 56 h 339"/>
                <a:gd name="T16" fmla="*/ 35 w 275"/>
                <a:gd name="T17" fmla="*/ 38 h 339"/>
                <a:gd name="T18" fmla="*/ 11 w 275"/>
                <a:gd name="T19" fmla="*/ 12 h 339"/>
                <a:gd name="T20" fmla="*/ 0 w 275"/>
                <a:gd name="T21" fmla="*/ 8 h 339"/>
                <a:gd name="T22" fmla="*/ 9 w 275"/>
                <a:gd name="T23" fmla="*/ 0 h 339"/>
                <a:gd name="T24" fmla="*/ 118 w 275"/>
                <a:gd name="T25" fmla="*/ 0 h 339"/>
                <a:gd name="T26" fmla="*/ 126 w 275"/>
                <a:gd name="T27" fmla="*/ 6 h 339"/>
                <a:gd name="T28" fmla="*/ 123 w 275"/>
                <a:gd name="T29" fmla="*/ 11 h 339"/>
                <a:gd name="T30" fmla="*/ 92 w 275"/>
                <a:gd name="T31" fmla="*/ 52 h 339"/>
                <a:gd name="T32" fmla="*/ 92 w 275"/>
                <a:gd name="T33" fmla="*/ 282 h 339"/>
                <a:gd name="T34" fmla="*/ 92 w 275"/>
                <a:gd name="T35" fmla="*/ 292 h 339"/>
                <a:gd name="T36" fmla="*/ 113 w 275"/>
                <a:gd name="T37" fmla="*/ 311 h 339"/>
                <a:gd name="T38" fmla="*/ 195 w 275"/>
                <a:gd name="T39" fmla="*/ 311 h 339"/>
                <a:gd name="T40" fmla="*/ 250 w 275"/>
                <a:gd name="T41" fmla="*/ 276 h 339"/>
                <a:gd name="T42" fmla="*/ 262 w 275"/>
                <a:gd name="T43" fmla="*/ 251 h 339"/>
                <a:gd name="T44" fmla="*/ 270 w 275"/>
                <a:gd name="T45" fmla="*/ 243 h 339"/>
                <a:gd name="T46" fmla="*/ 275 w 275"/>
                <a:gd name="T47" fmla="*/ 24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5" h="339">
                  <a:moveTo>
                    <a:pt x="275" y="247"/>
                  </a:moveTo>
                  <a:cubicBezTo>
                    <a:pt x="266" y="277"/>
                    <a:pt x="257" y="306"/>
                    <a:pt x="248" y="337"/>
                  </a:cubicBezTo>
                  <a:cubicBezTo>
                    <a:pt x="242" y="337"/>
                    <a:pt x="237" y="338"/>
                    <a:pt x="232" y="338"/>
                  </a:cubicBezTo>
                  <a:cubicBezTo>
                    <a:pt x="161" y="338"/>
                    <a:pt x="91" y="338"/>
                    <a:pt x="20" y="338"/>
                  </a:cubicBezTo>
                  <a:cubicBezTo>
                    <a:pt x="15" y="338"/>
                    <a:pt x="11" y="339"/>
                    <a:pt x="6" y="337"/>
                  </a:cubicBezTo>
                  <a:cubicBezTo>
                    <a:pt x="4" y="337"/>
                    <a:pt x="3" y="333"/>
                    <a:pt x="1" y="330"/>
                  </a:cubicBezTo>
                  <a:cubicBezTo>
                    <a:pt x="33" y="319"/>
                    <a:pt x="36" y="314"/>
                    <a:pt x="36" y="280"/>
                  </a:cubicBezTo>
                  <a:cubicBezTo>
                    <a:pt x="36" y="205"/>
                    <a:pt x="36" y="131"/>
                    <a:pt x="36" y="56"/>
                  </a:cubicBezTo>
                  <a:cubicBezTo>
                    <a:pt x="36" y="50"/>
                    <a:pt x="36" y="44"/>
                    <a:pt x="35" y="38"/>
                  </a:cubicBezTo>
                  <a:cubicBezTo>
                    <a:pt x="33" y="24"/>
                    <a:pt x="25" y="15"/>
                    <a:pt x="11" y="12"/>
                  </a:cubicBezTo>
                  <a:cubicBezTo>
                    <a:pt x="8" y="12"/>
                    <a:pt x="5" y="10"/>
                    <a:pt x="0" y="8"/>
                  </a:cubicBezTo>
                  <a:cubicBezTo>
                    <a:pt x="4" y="5"/>
                    <a:pt x="6" y="0"/>
                    <a:pt x="9" y="0"/>
                  </a:cubicBezTo>
                  <a:cubicBezTo>
                    <a:pt x="45" y="0"/>
                    <a:pt x="82" y="0"/>
                    <a:pt x="118" y="0"/>
                  </a:cubicBezTo>
                  <a:cubicBezTo>
                    <a:pt x="121" y="0"/>
                    <a:pt x="124" y="4"/>
                    <a:pt x="126" y="6"/>
                  </a:cubicBezTo>
                  <a:cubicBezTo>
                    <a:pt x="124" y="9"/>
                    <a:pt x="124" y="10"/>
                    <a:pt x="123" y="11"/>
                  </a:cubicBezTo>
                  <a:cubicBezTo>
                    <a:pt x="96" y="19"/>
                    <a:pt x="92" y="23"/>
                    <a:pt x="92" y="52"/>
                  </a:cubicBezTo>
                  <a:cubicBezTo>
                    <a:pt x="92" y="128"/>
                    <a:pt x="92" y="205"/>
                    <a:pt x="92" y="282"/>
                  </a:cubicBezTo>
                  <a:cubicBezTo>
                    <a:pt x="92" y="285"/>
                    <a:pt x="92" y="288"/>
                    <a:pt x="92" y="292"/>
                  </a:cubicBezTo>
                  <a:cubicBezTo>
                    <a:pt x="94" y="305"/>
                    <a:pt x="99" y="311"/>
                    <a:pt x="113" y="311"/>
                  </a:cubicBezTo>
                  <a:cubicBezTo>
                    <a:pt x="140" y="312"/>
                    <a:pt x="167" y="313"/>
                    <a:pt x="195" y="311"/>
                  </a:cubicBezTo>
                  <a:cubicBezTo>
                    <a:pt x="219" y="310"/>
                    <a:pt x="237" y="297"/>
                    <a:pt x="250" y="276"/>
                  </a:cubicBezTo>
                  <a:cubicBezTo>
                    <a:pt x="254" y="268"/>
                    <a:pt x="257" y="259"/>
                    <a:pt x="262" y="251"/>
                  </a:cubicBezTo>
                  <a:cubicBezTo>
                    <a:pt x="263" y="248"/>
                    <a:pt x="267" y="246"/>
                    <a:pt x="270" y="243"/>
                  </a:cubicBezTo>
                  <a:cubicBezTo>
                    <a:pt x="272" y="244"/>
                    <a:pt x="274" y="245"/>
                    <a:pt x="275"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1">
              <a:extLst>
                <a:ext uri="{FF2B5EF4-FFF2-40B4-BE49-F238E27FC236}">
                  <a16:creationId xmlns:a16="http://schemas.microsoft.com/office/drawing/2014/main" id="{2DC5AD82-F882-476C-85C7-CEE7024D545C}"/>
                </a:ext>
              </a:extLst>
            </p:cNvPr>
            <p:cNvSpPr>
              <a:spLocks/>
            </p:cNvSpPr>
            <p:nvPr userDrawn="1"/>
          </p:nvSpPr>
          <p:spPr bwMode="auto">
            <a:xfrm>
              <a:off x="6209020" y="2415682"/>
              <a:ext cx="73440" cy="192075"/>
            </a:xfrm>
            <a:custGeom>
              <a:avLst/>
              <a:gdLst>
                <a:gd name="T0" fmla="*/ 0 w 129"/>
                <a:gd name="T1" fmla="*/ 6 h 339"/>
                <a:gd name="T2" fmla="*/ 129 w 129"/>
                <a:gd name="T3" fmla="*/ 5 h 339"/>
                <a:gd name="T4" fmla="*/ 117 w 129"/>
                <a:gd name="T5" fmla="*/ 12 h 339"/>
                <a:gd name="T6" fmla="*/ 94 w 129"/>
                <a:gd name="T7" fmla="*/ 43 h 339"/>
                <a:gd name="T8" fmla="*/ 94 w 129"/>
                <a:gd name="T9" fmla="*/ 75 h 339"/>
                <a:gd name="T10" fmla="*/ 94 w 129"/>
                <a:gd name="T11" fmla="*/ 279 h 339"/>
                <a:gd name="T12" fmla="*/ 95 w 129"/>
                <a:gd name="T13" fmla="*/ 297 h 339"/>
                <a:gd name="T14" fmla="*/ 120 w 129"/>
                <a:gd name="T15" fmla="*/ 325 h 339"/>
                <a:gd name="T16" fmla="*/ 128 w 129"/>
                <a:gd name="T17" fmla="*/ 328 h 339"/>
                <a:gd name="T18" fmla="*/ 123 w 129"/>
                <a:gd name="T19" fmla="*/ 336 h 339"/>
                <a:gd name="T20" fmla="*/ 110 w 129"/>
                <a:gd name="T21" fmla="*/ 337 h 339"/>
                <a:gd name="T22" fmla="*/ 18 w 129"/>
                <a:gd name="T23" fmla="*/ 337 h 339"/>
                <a:gd name="T24" fmla="*/ 4 w 129"/>
                <a:gd name="T25" fmla="*/ 329 h 339"/>
                <a:gd name="T26" fmla="*/ 12 w 129"/>
                <a:gd name="T27" fmla="*/ 325 h 339"/>
                <a:gd name="T28" fmla="*/ 38 w 129"/>
                <a:gd name="T29" fmla="*/ 298 h 339"/>
                <a:gd name="T30" fmla="*/ 38 w 129"/>
                <a:gd name="T31" fmla="*/ 282 h 339"/>
                <a:gd name="T32" fmla="*/ 38 w 129"/>
                <a:gd name="T33" fmla="*/ 54 h 339"/>
                <a:gd name="T34" fmla="*/ 38 w 129"/>
                <a:gd name="T35" fmla="*/ 38 h 339"/>
                <a:gd name="T36" fmla="*/ 16 w 129"/>
                <a:gd name="T37" fmla="*/ 13 h 339"/>
                <a:gd name="T38" fmla="*/ 0 w 129"/>
                <a:gd name="T39" fmla="*/ 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339">
                  <a:moveTo>
                    <a:pt x="0" y="6"/>
                  </a:moveTo>
                  <a:cubicBezTo>
                    <a:pt x="21" y="0"/>
                    <a:pt x="110" y="0"/>
                    <a:pt x="129" y="5"/>
                  </a:cubicBezTo>
                  <a:cubicBezTo>
                    <a:pt x="124" y="8"/>
                    <a:pt x="121" y="11"/>
                    <a:pt x="117" y="12"/>
                  </a:cubicBezTo>
                  <a:cubicBezTo>
                    <a:pt x="101" y="16"/>
                    <a:pt x="95" y="28"/>
                    <a:pt x="94" y="43"/>
                  </a:cubicBezTo>
                  <a:cubicBezTo>
                    <a:pt x="94" y="54"/>
                    <a:pt x="94" y="65"/>
                    <a:pt x="94" y="75"/>
                  </a:cubicBezTo>
                  <a:cubicBezTo>
                    <a:pt x="94" y="143"/>
                    <a:pt x="94" y="211"/>
                    <a:pt x="94" y="279"/>
                  </a:cubicBezTo>
                  <a:cubicBezTo>
                    <a:pt x="94" y="285"/>
                    <a:pt x="94" y="291"/>
                    <a:pt x="95" y="297"/>
                  </a:cubicBezTo>
                  <a:cubicBezTo>
                    <a:pt x="96" y="315"/>
                    <a:pt x="102" y="321"/>
                    <a:pt x="120" y="325"/>
                  </a:cubicBezTo>
                  <a:cubicBezTo>
                    <a:pt x="122" y="326"/>
                    <a:pt x="124" y="327"/>
                    <a:pt x="128" y="328"/>
                  </a:cubicBezTo>
                  <a:cubicBezTo>
                    <a:pt x="126" y="331"/>
                    <a:pt x="125" y="336"/>
                    <a:pt x="123" y="336"/>
                  </a:cubicBezTo>
                  <a:cubicBezTo>
                    <a:pt x="119" y="337"/>
                    <a:pt x="114" y="337"/>
                    <a:pt x="110" y="337"/>
                  </a:cubicBezTo>
                  <a:cubicBezTo>
                    <a:pt x="79" y="337"/>
                    <a:pt x="48" y="337"/>
                    <a:pt x="18" y="337"/>
                  </a:cubicBezTo>
                  <a:cubicBezTo>
                    <a:pt x="12" y="337"/>
                    <a:pt x="5" y="339"/>
                    <a:pt x="4" y="329"/>
                  </a:cubicBezTo>
                  <a:cubicBezTo>
                    <a:pt x="7" y="328"/>
                    <a:pt x="9" y="326"/>
                    <a:pt x="12" y="325"/>
                  </a:cubicBezTo>
                  <a:cubicBezTo>
                    <a:pt x="30" y="321"/>
                    <a:pt x="36" y="315"/>
                    <a:pt x="38" y="298"/>
                  </a:cubicBezTo>
                  <a:cubicBezTo>
                    <a:pt x="39" y="293"/>
                    <a:pt x="38" y="287"/>
                    <a:pt x="38" y="282"/>
                  </a:cubicBezTo>
                  <a:cubicBezTo>
                    <a:pt x="38" y="206"/>
                    <a:pt x="38" y="130"/>
                    <a:pt x="38" y="54"/>
                  </a:cubicBezTo>
                  <a:cubicBezTo>
                    <a:pt x="38" y="49"/>
                    <a:pt x="39" y="43"/>
                    <a:pt x="38" y="38"/>
                  </a:cubicBezTo>
                  <a:cubicBezTo>
                    <a:pt x="36" y="26"/>
                    <a:pt x="31" y="15"/>
                    <a:pt x="16" y="13"/>
                  </a:cubicBezTo>
                  <a:cubicBezTo>
                    <a:pt x="12" y="12"/>
                    <a:pt x="8"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2">
              <a:extLst>
                <a:ext uri="{FF2B5EF4-FFF2-40B4-BE49-F238E27FC236}">
                  <a16:creationId xmlns:a16="http://schemas.microsoft.com/office/drawing/2014/main" id="{09A41BD0-BC91-493B-94E2-87B2E2C5FDCE}"/>
                </a:ext>
              </a:extLst>
            </p:cNvPr>
            <p:cNvSpPr>
              <a:spLocks/>
            </p:cNvSpPr>
            <p:nvPr userDrawn="1"/>
          </p:nvSpPr>
          <p:spPr bwMode="auto">
            <a:xfrm>
              <a:off x="5439591" y="2415682"/>
              <a:ext cx="70051" cy="190945"/>
            </a:xfrm>
            <a:custGeom>
              <a:avLst/>
              <a:gdLst>
                <a:gd name="T0" fmla="*/ 124 w 124"/>
                <a:gd name="T1" fmla="*/ 331 h 337"/>
                <a:gd name="T2" fmla="*/ 115 w 124"/>
                <a:gd name="T3" fmla="*/ 337 h 337"/>
                <a:gd name="T4" fmla="*/ 13 w 124"/>
                <a:gd name="T5" fmla="*/ 337 h 337"/>
                <a:gd name="T6" fmla="*/ 0 w 124"/>
                <a:gd name="T7" fmla="*/ 330 h 337"/>
                <a:gd name="T8" fmla="*/ 13 w 124"/>
                <a:gd name="T9" fmla="*/ 325 h 337"/>
                <a:gd name="T10" fmla="*/ 36 w 124"/>
                <a:gd name="T11" fmla="*/ 297 h 337"/>
                <a:gd name="T12" fmla="*/ 36 w 124"/>
                <a:gd name="T13" fmla="*/ 41 h 337"/>
                <a:gd name="T14" fmla="*/ 15 w 124"/>
                <a:gd name="T15" fmla="*/ 13 h 337"/>
                <a:gd name="T16" fmla="*/ 3 w 124"/>
                <a:gd name="T17" fmla="*/ 6 h 337"/>
                <a:gd name="T18" fmla="*/ 124 w 124"/>
                <a:gd name="T19" fmla="*/ 6 h 337"/>
                <a:gd name="T20" fmla="*/ 114 w 124"/>
                <a:gd name="T21" fmla="*/ 12 h 337"/>
                <a:gd name="T22" fmla="*/ 92 w 124"/>
                <a:gd name="T23" fmla="*/ 42 h 337"/>
                <a:gd name="T24" fmla="*/ 92 w 124"/>
                <a:gd name="T25" fmla="*/ 56 h 337"/>
                <a:gd name="T26" fmla="*/ 92 w 124"/>
                <a:gd name="T27" fmla="*/ 282 h 337"/>
                <a:gd name="T28" fmla="*/ 92 w 124"/>
                <a:gd name="T29" fmla="*/ 288 h 337"/>
                <a:gd name="T30" fmla="*/ 124 w 124"/>
                <a:gd name="T31" fmla="*/ 33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 h="337">
                  <a:moveTo>
                    <a:pt x="124" y="331"/>
                  </a:moveTo>
                  <a:cubicBezTo>
                    <a:pt x="121" y="333"/>
                    <a:pt x="118" y="337"/>
                    <a:pt x="115" y="337"/>
                  </a:cubicBezTo>
                  <a:cubicBezTo>
                    <a:pt x="81" y="337"/>
                    <a:pt x="47" y="337"/>
                    <a:pt x="13" y="337"/>
                  </a:cubicBezTo>
                  <a:cubicBezTo>
                    <a:pt x="10" y="337"/>
                    <a:pt x="6" y="333"/>
                    <a:pt x="0" y="330"/>
                  </a:cubicBezTo>
                  <a:cubicBezTo>
                    <a:pt x="7" y="327"/>
                    <a:pt x="10" y="326"/>
                    <a:pt x="13" y="325"/>
                  </a:cubicBezTo>
                  <a:cubicBezTo>
                    <a:pt x="29" y="320"/>
                    <a:pt x="36" y="314"/>
                    <a:pt x="36" y="297"/>
                  </a:cubicBezTo>
                  <a:cubicBezTo>
                    <a:pt x="36" y="212"/>
                    <a:pt x="36" y="126"/>
                    <a:pt x="36" y="41"/>
                  </a:cubicBezTo>
                  <a:cubicBezTo>
                    <a:pt x="36" y="27"/>
                    <a:pt x="29" y="17"/>
                    <a:pt x="15" y="13"/>
                  </a:cubicBezTo>
                  <a:cubicBezTo>
                    <a:pt x="11" y="12"/>
                    <a:pt x="8" y="9"/>
                    <a:pt x="3" y="6"/>
                  </a:cubicBezTo>
                  <a:cubicBezTo>
                    <a:pt x="19" y="0"/>
                    <a:pt x="108" y="0"/>
                    <a:pt x="124" y="6"/>
                  </a:cubicBezTo>
                  <a:cubicBezTo>
                    <a:pt x="120" y="9"/>
                    <a:pt x="118" y="12"/>
                    <a:pt x="114" y="12"/>
                  </a:cubicBezTo>
                  <a:cubicBezTo>
                    <a:pt x="99" y="16"/>
                    <a:pt x="94" y="28"/>
                    <a:pt x="92" y="42"/>
                  </a:cubicBezTo>
                  <a:cubicBezTo>
                    <a:pt x="91" y="47"/>
                    <a:pt x="92" y="51"/>
                    <a:pt x="92" y="56"/>
                  </a:cubicBezTo>
                  <a:cubicBezTo>
                    <a:pt x="92" y="131"/>
                    <a:pt x="92" y="207"/>
                    <a:pt x="92" y="282"/>
                  </a:cubicBezTo>
                  <a:cubicBezTo>
                    <a:pt x="92" y="284"/>
                    <a:pt x="92" y="286"/>
                    <a:pt x="92" y="288"/>
                  </a:cubicBezTo>
                  <a:cubicBezTo>
                    <a:pt x="92" y="313"/>
                    <a:pt x="98" y="320"/>
                    <a:pt x="124"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3">
              <a:extLst>
                <a:ext uri="{FF2B5EF4-FFF2-40B4-BE49-F238E27FC236}">
                  <a16:creationId xmlns:a16="http://schemas.microsoft.com/office/drawing/2014/main" id="{6D6F8A4A-FEBF-4491-BB33-3DDABAC786CC}"/>
                </a:ext>
              </a:extLst>
            </p:cNvPr>
            <p:cNvSpPr>
              <a:spLocks noEditPoints="1"/>
            </p:cNvSpPr>
            <p:nvPr userDrawn="1"/>
          </p:nvSpPr>
          <p:spPr bwMode="auto">
            <a:xfrm>
              <a:off x="4979742" y="3130312"/>
              <a:ext cx="104511" cy="103946"/>
            </a:xfrm>
            <a:custGeom>
              <a:avLst/>
              <a:gdLst>
                <a:gd name="T0" fmla="*/ 3 w 184"/>
                <a:gd name="T1" fmla="*/ 4 h 184"/>
                <a:gd name="T2" fmla="*/ 14 w 184"/>
                <a:gd name="T3" fmla="*/ 0 h 184"/>
                <a:gd name="T4" fmla="*/ 96 w 184"/>
                <a:gd name="T5" fmla="*/ 0 h 184"/>
                <a:gd name="T6" fmla="*/ 115 w 184"/>
                <a:gd name="T7" fmla="*/ 4 h 184"/>
                <a:gd name="T8" fmla="*/ 153 w 184"/>
                <a:gd name="T9" fmla="*/ 47 h 184"/>
                <a:gd name="T10" fmla="*/ 123 w 184"/>
                <a:gd name="T11" fmla="*/ 93 h 184"/>
                <a:gd name="T12" fmla="*/ 110 w 184"/>
                <a:gd name="T13" fmla="*/ 99 h 184"/>
                <a:gd name="T14" fmla="*/ 133 w 184"/>
                <a:gd name="T15" fmla="*/ 128 h 184"/>
                <a:gd name="T16" fmla="*/ 157 w 184"/>
                <a:gd name="T17" fmla="*/ 157 h 184"/>
                <a:gd name="T18" fmla="*/ 184 w 184"/>
                <a:gd name="T19" fmla="*/ 179 h 184"/>
                <a:gd name="T20" fmla="*/ 182 w 184"/>
                <a:gd name="T21" fmla="*/ 183 h 184"/>
                <a:gd name="T22" fmla="*/ 138 w 184"/>
                <a:gd name="T23" fmla="*/ 183 h 184"/>
                <a:gd name="T24" fmla="*/ 126 w 184"/>
                <a:gd name="T25" fmla="*/ 174 h 184"/>
                <a:gd name="T26" fmla="*/ 80 w 184"/>
                <a:gd name="T27" fmla="*/ 116 h 184"/>
                <a:gd name="T28" fmla="*/ 65 w 184"/>
                <a:gd name="T29" fmla="*/ 98 h 184"/>
                <a:gd name="T30" fmla="*/ 63 w 184"/>
                <a:gd name="T31" fmla="*/ 162 h 184"/>
                <a:gd name="T32" fmla="*/ 76 w 184"/>
                <a:gd name="T33" fmla="*/ 172 h 184"/>
                <a:gd name="T34" fmla="*/ 85 w 184"/>
                <a:gd name="T35" fmla="*/ 182 h 184"/>
                <a:gd name="T36" fmla="*/ 0 w 184"/>
                <a:gd name="T37" fmla="*/ 182 h 184"/>
                <a:gd name="T38" fmla="*/ 11 w 184"/>
                <a:gd name="T39" fmla="*/ 172 h 184"/>
                <a:gd name="T40" fmla="*/ 26 w 184"/>
                <a:gd name="T41" fmla="*/ 152 h 184"/>
                <a:gd name="T42" fmla="*/ 27 w 184"/>
                <a:gd name="T43" fmla="*/ 33 h 184"/>
                <a:gd name="T44" fmla="*/ 4 w 184"/>
                <a:gd name="T45" fmla="*/ 9 h 184"/>
                <a:gd name="T46" fmla="*/ 3 w 184"/>
                <a:gd name="T47" fmla="*/ 4 h 184"/>
                <a:gd name="T48" fmla="*/ 63 w 184"/>
                <a:gd name="T49" fmla="*/ 84 h 184"/>
                <a:gd name="T50" fmla="*/ 112 w 184"/>
                <a:gd name="T51" fmla="*/ 67 h 184"/>
                <a:gd name="T52" fmla="*/ 110 w 184"/>
                <a:gd name="T53" fmla="*/ 31 h 184"/>
                <a:gd name="T54" fmla="*/ 63 w 184"/>
                <a:gd name="T55" fmla="*/ 19 h 184"/>
                <a:gd name="T56" fmla="*/ 63 w 184"/>
                <a:gd name="T57" fmla="*/ 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4" h="184">
                  <a:moveTo>
                    <a:pt x="3" y="4"/>
                  </a:moveTo>
                  <a:cubicBezTo>
                    <a:pt x="7" y="3"/>
                    <a:pt x="10" y="0"/>
                    <a:pt x="14" y="0"/>
                  </a:cubicBezTo>
                  <a:cubicBezTo>
                    <a:pt x="41" y="0"/>
                    <a:pt x="69" y="0"/>
                    <a:pt x="96" y="0"/>
                  </a:cubicBezTo>
                  <a:cubicBezTo>
                    <a:pt x="102" y="0"/>
                    <a:pt x="109" y="2"/>
                    <a:pt x="115" y="4"/>
                  </a:cubicBezTo>
                  <a:cubicBezTo>
                    <a:pt x="138" y="10"/>
                    <a:pt x="153" y="25"/>
                    <a:pt x="153" y="47"/>
                  </a:cubicBezTo>
                  <a:cubicBezTo>
                    <a:pt x="154" y="70"/>
                    <a:pt x="148" y="82"/>
                    <a:pt x="123" y="93"/>
                  </a:cubicBezTo>
                  <a:cubicBezTo>
                    <a:pt x="120" y="95"/>
                    <a:pt x="116" y="96"/>
                    <a:pt x="110" y="99"/>
                  </a:cubicBezTo>
                  <a:cubicBezTo>
                    <a:pt x="118" y="109"/>
                    <a:pt x="125" y="119"/>
                    <a:pt x="133" y="128"/>
                  </a:cubicBezTo>
                  <a:cubicBezTo>
                    <a:pt x="141" y="138"/>
                    <a:pt x="148" y="149"/>
                    <a:pt x="157" y="157"/>
                  </a:cubicBezTo>
                  <a:cubicBezTo>
                    <a:pt x="165" y="165"/>
                    <a:pt x="175" y="172"/>
                    <a:pt x="184" y="179"/>
                  </a:cubicBezTo>
                  <a:cubicBezTo>
                    <a:pt x="184" y="180"/>
                    <a:pt x="183" y="182"/>
                    <a:pt x="182" y="183"/>
                  </a:cubicBezTo>
                  <a:cubicBezTo>
                    <a:pt x="167" y="183"/>
                    <a:pt x="152" y="184"/>
                    <a:pt x="138" y="183"/>
                  </a:cubicBezTo>
                  <a:cubicBezTo>
                    <a:pt x="133" y="183"/>
                    <a:pt x="129" y="178"/>
                    <a:pt x="126" y="174"/>
                  </a:cubicBezTo>
                  <a:cubicBezTo>
                    <a:pt x="110" y="155"/>
                    <a:pt x="96" y="135"/>
                    <a:pt x="80" y="116"/>
                  </a:cubicBezTo>
                  <a:cubicBezTo>
                    <a:pt x="77" y="111"/>
                    <a:pt x="72" y="106"/>
                    <a:pt x="65" y="98"/>
                  </a:cubicBezTo>
                  <a:cubicBezTo>
                    <a:pt x="60" y="123"/>
                    <a:pt x="62" y="142"/>
                    <a:pt x="63" y="162"/>
                  </a:cubicBezTo>
                  <a:cubicBezTo>
                    <a:pt x="63" y="169"/>
                    <a:pt x="70" y="171"/>
                    <a:pt x="76" y="172"/>
                  </a:cubicBezTo>
                  <a:cubicBezTo>
                    <a:pt x="81" y="172"/>
                    <a:pt x="87" y="172"/>
                    <a:pt x="85" y="182"/>
                  </a:cubicBezTo>
                  <a:cubicBezTo>
                    <a:pt x="59" y="182"/>
                    <a:pt x="32" y="182"/>
                    <a:pt x="0" y="182"/>
                  </a:cubicBezTo>
                  <a:cubicBezTo>
                    <a:pt x="6" y="177"/>
                    <a:pt x="8" y="172"/>
                    <a:pt x="11" y="172"/>
                  </a:cubicBezTo>
                  <a:cubicBezTo>
                    <a:pt x="23" y="171"/>
                    <a:pt x="26" y="163"/>
                    <a:pt x="26" y="152"/>
                  </a:cubicBezTo>
                  <a:cubicBezTo>
                    <a:pt x="26" y="112"/>
                    <a:pt x="26" y="73"/>
                    <a:pt x="27" y="33"/>
                  </a:cubicBezTo>
                  <a:cubicBezTo>
                    <a:pt x="27" y="16"/>
                    <a:pt x="14" y="14"/>
                    <a:pt x="4" y="9"/>
                  </a:cubicBezTo>
                  <a:cubicBezTo>
                    <a:pt x="4" y="8"/>
                    <a:pt x="3" y="6"/>
                    <a:pt x="3" y="4"/>
                  </a:cubicBezTo>
                  <a:close/>
                  <a:moveTo>
                    <a:pt x="63" y="84"/>
                  </a:moveTo>
                  <a:cubicBezTo>
                    <a:pt x="82" y="84"/>
                    <a:pt x="100" y="84"/>
                    <a:pt x="112" y="67"/>
                  </a:cubicBezTo>
                  <a:cubicBezTo>
                    <a:pt x="118" y="57"/>
                    <a:pt x="117" y="39"/>
                    <a:pt x="110" y="31"/>
                  </a:cubicBezTo>
                  <a:cubicBezTo>
                    <a:pt x="98" y="16"/>
                    <a:pt x="81" y="18"/>
                    <a:pt x="63" y="19"/>
                  </a:cubicBezTo>
                  <a:cubicBezTo>
                    <a:pt x="63" y="41"/>
                    <a:pt x="63" y="62"/>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4">
              <a:extLst>
                <a:ext uri="{FF2B5EF4-FFF2-40B4-BE49-F238E27FC236}">
                  <a16:creationId xmlns:a16="http://schemas.microsoft.com/office/drawing/2014/main" id="{9105AF26-6DB7-4EF8-AE68-BC4417CFFEC9}"/>
                </a:ext>
              </a:extLst>
            </p:cNvPr>
            <p:cNvSpPr>
              <a:spLocks/>
            </p:cNvSpPr>
            <p:nvPr userDrawn="1"/>
          </p:nvSpPr>
          <p:spPr bwMode="auto">
            <a:xfrm>
              <a:off x="4511419" y="3128618"/>
              <a:ext cx="110161" cy="107901"/>
            </a:xfrm>
            <a:custGeom>
              <a:avLst/>
              <a:gdLst>
                <a:gd name="T0" fmla="*/ 123 w 195"/>
                <a:gd name="T1" fmla="*/ 11 h 191"/>
                <a:gd name="T2" fmla="*/ 195 w 195"/>
                <a:gd name="T3" fmla="*/ 5 h 191"/>
                <a:gd name="T4" fmla="*/ 188 w 195"/>
                <a:gd name="T5" fmla="*/ 15 h 191"/>
                <a:gd name="T6" fmla="*/ 170 w 195"/>
                <a:gd name="T7" fmla="*/ 43 h 191"/>
                <a:gd name="T8" fmla="*/ 170 w 195"/>
                <a:gd name="T9" fmla="*/ 107 h 191"/>
                <a:gd name="T10" fmla="*/ 166 w 195"/>
                <a:gd name="T11" fmla="*/ 145 h 191"/>
                <a:gd name="T12" fmla="*/ 113 w 195"/>
                <a:gd name="T13" fmla="*/ 190 h 191"/>
                <a:gd name="T14" fmla="*/ 87 w 195"/>
                <a:gd name="T15" fmla="*/ 191 h 191"/>
                <a:gd name="T16" fmla="*/ 27 w 195"/>
                <a:gd name="T17" fmla="*/ 131 h 191"/>
                <a:gd name="T18" fmla="*/ 26 w 195"/>
                <a:gd name="T19" fmla="*/ 49 h 191"/>
                <a:gd name="T20" fmla="*/ 26 w 195"/>
                <a:gd name="T21" fmla="*/ 35 h 191"/>
                <a:gd name="T22" fmla="*/ 12 w 195"/>
                <a:gd name="T23" fmla="*/ 16 h 191"/>
                <a:gd name="T24" fmla="*/ 4 w 195"/>
                <a:gd name="T25" fmla="*/ 4 h 191"/>
                <a:gd name="T26" fmla="*/ 84 w 195"/>
                <a:gd name="T27" fmla="*/ 5 h 191"/>
                <a:gd name="T28" fmla="*/ 87 w 195"/>
                <a:gd name="T29" fmla="*/ 11 h 191"/>
                <a:gd name="T30" fmla="*/ 74 w 195"/>
                <a:gd name="T31" fmla="*/ 16 h 191"/>
                <a:gd name="T32" fmla="*/ 60 w 195"/>
                <a:gd name="T33" fmla="*/ 32 h 191"/>
                <a:gd name="T34" fmla="*/ 62 w 195"/>
                <a:gd name="T35" fmla="*/ 138 h 191"/>
                <a:gd name="T36" fmla="*/ 103 w 195"/>
                <a:gd name="T37" fmla="*/ 173 h 191"/>
                <a:gd name="T38" fmla="*/ 147 w 195"/>
                <a:gd name="T39" fmla="*/ 138 h 191"/>
                <a:gd name="T40" fmla="*/ 150 w 195"/>
                <a:gd name="T41" fmla="*/ 95 h 191"/>
                <a:gd name="T42" fmla="*/ 150 w 195"/>
                <a:gd name="T43" fmla="*/ 45 h 191"/>
                <a:gd name="T44" fmla="*/ 129 w 195"/>
                <a:gd name="T45" fmla="*/ 14 h 191"/>
                <a:gd name="T46" fmla="*/ 123 w 195"/>
                <a:gd name="T47" fmla="*/ 1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5" h="191">
                  <a:moveTo>
                    <a:pt x="123" y="11"/>
                  </a:moveTo>
                  <a:cubicBezTo>
                    <a:pt x="133" y="2"/>
                    <a:pt x="159" y="0"/>
                    <a:pt x="195" y="5"/>
                  </a:cubicBezTo>
                  <a:cubicBezTo>
                    <a:pt x="192" y="9"/>
                    <a:pt x="191" y="14"/>
                    <a:pt x="188" y="15"/>
                  </a:cubicBezTo>
                  <a:cubicBezTo>
                    <a:pt x="172" y="18"/>
                    <a:pt x="170" y="29"/>
                    <a:pt x="170" y="43"/>
                  </a:cubicBezTo>
                  <a:cubicBezTo>
                    <a:pt x="171" y="64"/>
                    <a:pt x="171" y="86"/>
                    <a:pt x="170" y="107"/>
                  </a:cubicBezTo>
                  <a:cubicBezTo>
                    <a:pt x="170" y="120"/>
                    <a:pt x="169" y="132"/>
                    <a:pt x="166" y="145"/>
                  </a:cubicBezTo>
                  <a:cubicBezTo>
                    <a:pt x="162" y="171"/>
                    <a:pt x="141" y="188"/>
                    <a:pt x="113" y="190"/>
                  </a:cubicBezTo>
                  <a:cubicBezTo>
                    <a:pt x="105" y="191"/>
                    <a:pt x="96" y="191"/>
                    <a:pt x="87" y="191"/>
                  </a:cubicBezTo>
                  <a:cubicBezTo>
                    <a:pt x="51" y="190"/>
                    <a:pt x="27" y="167"/>
                    <a:pt x="27" y="131"/>
                  </a:cubicBezTo>
                  <a:cubicBezTo>
                    <a:pt x="26" y="103"/>
                    <a:pt x="26" y="76"/>
                    <a:pt x="26" y="49"/>
                  </a:cubicBezTo>
                  <a:cubicBezTo>
                    <a:pt x="26" y="44"/>
                    <a:pt x="26" y="39"/>
                    <a:pt x="26" y="35"/>
                  </a:cubicBezTo>
                  <a:cubicBezTo>
                    <a:pt x="26" y="25"/>
                    <a:pt x="23" y="18"/>
                    <a:pt x="12" y="16"/>
                  </a:cubicBezTo>
                  <a:cubicBezTo>
                    <a:pt x="6" y="15"/>
                    <a:pt x="0" y="13"/>
                    <a:pt x="4" y="4"/>
                  </a:cubicBezTo>
                  <a:cubicBezTo>
                    <a:pt x="31" y="4"/>
                    <a:pt x="57" y="4"/>
                    <a:pt x="84" y="5"/>
                  </a:cubicBezTo>
                  <a:cubicBezTo>
                    <a:pt x="84" y="5"/>
                    <a:pt x="85" y="8"/>
                    <a:pt x="87" y="11"/>
                  </a:cubicBezTo>
                  <a:cubicBezTo>
                    <a:pt x="82" y="13"/>
                    <a:pt x="79" y="15"/>
                    <a:pt x="74" y="16"/>
                  </a:cubicBezTo>
                  <a:cubicBezTo>
                    <a:pt x="65" y="18"/>
                    <a:pt x="60" y="23"/>
                    <a:pt x="60" y="32"/>
                  </a:cubicBezTo>
                  <a:cubicBezTo>
                    <a:pt x="60" y="67"/>
                    <a:pt x="61" y="103"/>
                    <a:pt x="62" y="138"/>
                  </a:cubicBezTo>
                  <a:cubicBezTo>
                    <a:pt x="63" y="158"/>
                    <a:pt x="77" y="171"/>
                    <a:pt x="103" y="173"/>
                  </a:cubicBezTo>
                  <a:cubicBezTo>
                    <a:pt x="127" y="174"/>
                    <a:pt x="143" y="162"/>
                    <a:pt x="147" y="138"/>
                  </a:cubicBezTo>
                  <a:cubicBezTo>
                    <a:pt x="150" y="124"/>
                    <a:pt x="150" y="109"/>
                    <a:pt x="150" y="95"/>
                  </a:cubicBezTo>
                  <a:cubicBezTo>
                    <a:pt x="151" y="78"/>
                    <a:pt x="151" y="62"/>
                    <a:pt x="150" y="45"/>
                  </a:cubicBezTo>
                  <a:cubicBezTo>
                    <a:pt x="150" y="24"/>
                    <a:pt x="149" y="22"/>
                    <a:pt x="129" y="14"/>
                  </a:cubicBezTo>
                  <a:cubicBezTo>
                    <a:pt x="128" y="14"/>
                    <a:pt x="126" y="12"/>
                    <a:pt x="12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5">
              <a:extLst>
                <a:ext uri="{FF2B5EF4-FFF2-40B4-BE49-F238E27FC236}">
                  <a16:creationId xmlns:a16="http://schemas.microsoft.com/office/drawing/2014/main" id="{1740710C-86A8-4E8B-94C4-CBB312E5212E}"/>
                </a:ext>
              </a:extLst>
            </p:cNvPr>
            <p:cNvSpPr>
              <a:spLocks/>
            </p:cNvSpPr>
            <p:nvPr userDrawn="1"/>
          </p:nvSpPr>
          <p:spPr bwMode="auto">
            <a:xfrm>
              <a:off x="4686546" y="3126358"/>
              <a:ext cx="75135" cy="110161"/>
            </a:xfrm>
            <a:custGeom>
              <a:avLst/>
              <a:gdLst>
                <a:gd name="T0" fmla="*/ 116 w 132"/>
                <a:gd name="T1" fmla="*/ 4 h 195"/>
                <a:gd name="T2" fmla="*/ 122 w 132"/>
                <a:gd name="T3" fmla="*/ 63 h 195"/>
                <a:gd name="T4" fmla="*/ 108 w 132"/>
                <a:gd name="T5" fmla="*/ 61 h 195"/>
                <a:gd name="T6" fmla="*/ 101 w 132"/>
                <a:gd name="T7" fmla="*/ 46 h 195"/>
                <a:gd name="T8" fmla="*/ 63 w 132"/>
                <a:gd name="T9" fmla="*/ 21 h 195"/>
                <a:gd name="T10" fmla="*/ 42 w 132"/>
                <a:gd name="T11" fmla="*/ 34 h 195"/>
                <a:gd name="T12" fmla="*/ 46 w 132"/>
                <a:gd name="T13" fmla="*/ 58 h 195"/>
                <a:gd name="T14" fmla="*/ 70 w 132"/>
                <a:gd name="T15" fmla="*/ 76 h 195"/>
                <a:gd name="T16" fmla="*/ 108 w 132"/>
                <a:gd name="T17" fmla="*/ 101 h 195"/>
                <a:gd name="T18" fmla="*/ 126 w 132"/>
                <a:gd name="T19" fmla="*/ 158 h 195"/>
                <a:gd name="T20" fmla="*/ 81 w 132"/>
                <a:gd name="T21" fmla="*/ 194 h 195"/>
                <a:gd name="T22" fmla="*/ 57 w 132"/>
                <a:gd name="T23" fmla="*/ 194 h 195"/>
                <a:gd name="T24" fmla="*/ 32 w 132"/>
                <a:gd name="T25" fmla="*/ 189 h 195"/>
                <a:gd name="T26" fmla="*/ 9 w 132"/>
                <a:gd name="T27" fmla="*/ 195 h 195"/>
                <a:gd name="T28" fmla="*/ 0 w 132"/>
                <a:gd name="T29" fmla="*/ 133 h 195"/>
                <a:gd name="T30" fmla="*/ 17 w 132"/>
                <a:gd name="T31" fmla="*/ 139 h 195"/>
                <a:gd name="T32" fmla="*/ 37 w 132"/>
                <a:gd name="T33" fmla="*/ 166 h 195"/>
                <a:gd name="T34" fmla="*/ 70 w 132"/>
                <a:gd name="T35" fmla="*/ 177 h 195"/>
                <a:gd name="T36" fmla="*/ 91 w 132"/>
                <a:gd name="T37" fmla="*/ 162 h 195"/>
                <a:gd name="T38" fmla="*/ 87 w 132"/>
                <a:gd name="T39" fmla="*/ 134 h 195"/>
                <a:gd name="T40" fmla="*/ 64 w 132"/>
                <a:gd name="T41" fmla="*/ 115 h 195"/>
                <a:gd name="T42" fmla="*/ 29 w 132"/>
                <a:gd name="T43" fmla="*/ 93 h 195"/>
                <a:gd name="T44" fmla="*/ 12 w 132"/>
                <a:gd name="T45" fmla="*/ 33 h 195"/>
                <a:gd name="T46" fmla="*/ 68 w 132"/>
                <a:gd name="T47" fmla="*/ 3 h 195"/>
                <a:gd name="T48" fmla="*/ 75 w 132"/>
                <a:gd name="T49" fmla="*/ 5 h 195"/>
                <a:gd name="T50" fmla="*/ 112 w 132"/>
                <a:gd name="T51" fmla="*/ 1 h 195"/>
                <a:gd name="T52" fmla="*/ 116 w 132"/>
                <a:gd name="T53" fmla="*/ 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195">
                  <a:moveTo>
                    <a:pt x="116" y="4"/>
                  </a:moveTo>
                  <a:cubicBezTo>
                    <a:pt x="118" y="24"/>
                    <a:pt x="120" y="44"/>
                    <a:pt x="122" y="63"/>
                  </a:cubicBezTo>
                  <a:cubicBezTo>
                    <a:pt x="115" y="67"/>
                    <a:pt x="111" y="68"/>
                    <a:pt x="108" y="61"/>
                  </a:cubicBezTo>
                  <a:cubicBezTo>
                    <a:pt x="106" y="56"/>
                    <a:pt x="104" y="51"/>
                    <a:pt x="101" y="46"/>
                  </a:cubicBezTo>
                  <a:cubicBezTo>
                    <a:pt x="93" y="31"/>
                    <a:pt x="80" y="23"/>
                    <a:pt x="63" y="21"/>
                  </a:cubicBezTo>
                  <a:cubicBezTo>
                    <a:pt x="53" y="21"/>
                    <a:pt x="45" y="25"/>
                    <a:pt x="42" y="34"/>
                  </a:cubicBezTo>
                  <a:cubicBezTo>
                    <a:pt x="38" y="42"/>
                    <a:pt x="39" y="51"/>
                    <a:pt x="46" y="58"/>
                  </a:cubicBezTo>
                  <a:cubicBezTo>
                    <a:pt x="53" y="64"/>
                    <a:pt x="62" y="70"/>
                    <a:pt x="70" y="76"/>
                  </a:cubicBezTo>
                  <a:cubicBezTo>
                    <a:pt x="82" y="84"/>
                    <a:pt x="95" y="93"/>
                    <a:pt x="108" y="101"/>
                  </a:cubicBezTo>
                  <a:cubicBezTo>
                    <a:pt x="128" y="115"/>
                    <a:pt x="132" y="138"/>
                    <a:pt x="126" y="158"/>
                  </a:cubicBezTo>
                  <a:cubicBezTo>
                    <a:pt x="120" y="179"/>
                    <a:pt x="103" y="191"/>
                    <a:pt x="81" y="194"/>
                  </a:cubicBezTo>
                  <a:cubicBezTo>
                    <a:pt x="73" y="195"/>
                    <a:pt x="65" y="195"/>
                    <a:pt x="57" y="194"/>
                  </a:cubicBezTo>
                  <a:cubicBezTo>
                    <a:pt x="49" y="193"/>
                    <a:pt x="40" y="189"/>
                    <a:pt x="32" y="189"/>
                  </a:cubicBezTo>
                  <a:cubicBezTo>
                    <a:pt x="25" y="188"/>
                    <a:pt x="18" y="192"/>
                    <a:pt x="9" y="195"/>
                  </a:cubicBezTo>
                  <a:cubicBezTo>
                    <a:pt x="6" y="174"/>
                    <a:pt x="3" y="154"/>
                    <a:pt x="0" y="133"/>
                  </a:cubicBezTo>
                  <a:cubicBezTo>
                    <a:pt x="10" y="129"/>
                    <a:pt x="13" y="133"/>
                    <a:pt x="17" y="139"/>
                  </a:cubicBezTo>
                  <a:cubicBezTo>
                    <a:pt x="23" y="149"/>
                    <a:pt x="29" y="158"/>
                    <a:pt x="37" y="166"/>
                  </a:cubicBezTo>
                  <a:cubicBezTo>
                    <a:pt x="45" y="176"/>
                    <a:pt x="57" y="179"/>
                    <a:pt x="70" y="177"/>
                  </a:cubicBezTo>
                  <a:cubicBezTo>
                    <a:pt x="80" y="176"/>
                    <a:pt x="87" y="171"/>
                    <a:pt x="91" y="162"/>
                  </a:cubicBezTo>
                  <a:cubicBezTo>
                    <a:pt x="96" y="152"/>
                    <a:pt x="95" y="142"/>
                    <a:pt x="87" y="134"/>
                  </a:cubicBezTo>
                  <a:cubicBezTo>
                    <a:pt x="80" y="127"/>
                    <a:pt x="72" y="121"/>
                    <a:pt x="64" y="115"/>
                  </a:cubicBezTo>
                  <a:cubicBezTo>
                    <a:pt x="53" y="107"/>
                    <a:pt x="40" y="101"/>
                    <a:pt x="29" y="93"/>
                  </a:cubicBezTo>
                  <a:cubicBezTo>
                    <a:pt x="6" y="76"/>
                    <a:pt x="4" y="53"/>
                    <a:pt x="12" y="33"/>
                  </a:cubicBezTo>
                  <a:cubicBezTo>
                    <a:pt x="19" y="12"/>
                    <a:pt x="44" y="0"/>
                    <a:pt x="68" y="3"/>
                  </a:cubicBezTo>
                  <a:cubicBezTo>
                    <a:pt x="70" y="3"/>
                    <a:pt x="73" y="4"/>
                    <a:pt x="75" y="5"/>
                  </a:cubicBezTo>
                  <a:cubicBezTo>
                    <a:pt x="88" y="10"/>
                    <a:pt x="100" y="13"/>
                    <a:pt x="112" y="1"/>
                  </a:cubicBezTo>
                  <a:cubicBezTo>
                    <a:pt x="113" y="2"/>
                    <a:pt x="115" y="3"/>
                    <a:pt x="1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6">
              <a:extLst>
                <a:ext uri="{FF2B5EF4-FFF2-40B4-BE49-F238E27FC236}">
                  <a16:creationId xmlns:a16="http://schemas.microsoft.com/office/drawing/2014/main" id="{1BA02332-EADB-414D-811C-EF819CC0D935}"/>
                </a:ext>
              </a:extLst>
            </p:cNvPr>
            <p:cNvSpPr>
              <a:spLocks noEditPoints="1"/>
            </p:cNvSpPr>
            <p:nvPr userDrawn="1"/>
          </p:nvSpPr>
          <p:spPr bwMode="auto">
            <a:xfrm>
              <a:off x="5137921" y="3128053"/>
              <a:ext cx="111290" cy="106206"/>
            </a:xfrm>
            <a:custGeom>
              <a:avLst/>
              <a:gdLst>
                <a:gd name="T0" fmla="*/ 121 w 197"/>
                <a:gd name="T1" fmla="*/ 188 h 188"/>
                <a:gd name="T2" fmla="*/ 136 w 197"/>
                <a:gd name="T3" fmla="*/ 171 h 188"/>
                <a:gd name="T4" fmla="*/ 122 w 197"/>
                <a:gd name="T5" fmla="*/ 131 h 188"/>
                <a:gd name="T6" fmla="*/ 57 w 197"/>
                <a:gd name="T7" fmla="*/ 131 h 188"/>
                <a:gd name="T8" fmla="*/ 43 w 197"/>
                <a:gd name="T9" fmla="*/ 169 h 188"/>
                <a:gd name="T10" fmla="*/ 60 w 197"/>
                <a:gd name="T11" fmla="*/ 186 h 188"/>
                <a:gd name="T12" fmla="*/ 0 w 197"/>
                <a:gd name="T13" fmla="*/ 186 h 188"/>
                <a:gd name="T14" fmla="*/ 3 w 197"/>
                <a:gd name="T15" fmla="*/ 178 h 188"/>
                <a:gd name="T16" fmla="*/ 29 w 197"/>
                <a:gd name="T17" fmla="*/ 147 h 188"/>
                <a:gd name="T18" fmla="*/ 82 w 197"/>
                <a:gd name="T19" fmla="*/ 22 h 188"/>
                <a:gd name="T20" fmla="*/ 87 w 197"/>
                <a:gd name="T21" fmla="*/ 12 h 188"/>
                <a:gd name="T22" fmla="*/ 97 w 197"/>
                <a:gd name="T23" fmla="*/ 0 h 188"/>
                <a:gd name="T24" fmla="*/ 107 w 197"/>
                <a:gd name="T25" fmla="*/ 11 h 188"/>
                <a:gd name="T26" fmla="*/ 137 w 197"/>
                <a:gd name="T27" fmla="*/ 80 h 188"/>
                <a:gd name="T28" fmla="*/ 171 w 197"/>
                <a:gd name="T29" fmla="*/ 156 h 188"/>
                <a:gd name="T30" fmla="*/ 191 w 197"/>
                <a:gd name="T31" fmla="*/ 177 h 188"/>
                <a:gd name="T32" fmla="*/ 197 w 197"/>
                <a:gd name="T33" fmla="*/ 187 h 188"/>
                <a:gd name="T34" fmla="*/ 121 w 197"/>
                <a:gd name="T35" fmla="*/ 188 h 188"/>
                <a:gd name="T36" fmla="*/ 66 w 197"/>
                <a:gd name="T37" fmla="*/ 110 h 188"/>
                <a:gd name="T38" fmla="*/ 114 w 197"/>
                <a:gd name="T39" fmla="*/ 110 h 188"/>
                <a:gd name="T40" fmla="*/ 90 w 197"/>
                <a:gd name="T41" fmla="*/ 53 h 188"/>
                <a:gd name="T42" fmla="*/ 66 w 197"/>
                <a:gd name="T43"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7" h="188">
                  <a:moveTo>
                    <a:pt x="121" y="188"/>
                  </a:moveTo>
                  <a:cubicBezTo>
                    <a:pt x="118" y="172"/>
                    <a:pt x="131" y="178"/>
                    <a:pt x="136" y="171"/>
                  </a:cubicBezTo>
                  <a:cubicBezTo>
                    <a:pt x="136" y="158"/>
                    <a:pt x="128" y="145"/>
                    <a:pt x="122" y="131"/>
                  </a:cubicBezTo>
                  <a:cubicBezTo>
                    <a:pt x="101" y="131"/>
                    <a:pt x="80" y="131"/>
                    <a:pt x="57" y="131"/>
                  </a:cubicBezTo>
                  <a:cubicBezTo>
                    <a:pt x="52" y="144"/>
                    <a:pt x="48" y="157"/>
                    <a:pt x="43" y="169"/>
                  </a:cubicBezTo>
                  <a:cubicBezTo>
                    <a:pt x="54" y="176"/>
                    <a:pt x="57" y="179"/>
                    <a:pt x="60" y="186"/>
                  </a:cubicBezTo>
                  <a:cubicBezTo>
                    <a:pt x="40" y="186"/>
                    <a:pt x="21" y="186"/>
                    <a:pt x="0" y="186"/>
                  </a:cubicBezTo>
                  <a:cubicBezTo>
                    <a:pt x="2" y="182"/>
                    <a:pt x="2" y="178"/>
                    <a:pt x="3" y="178"/>
                  </a:cubicBezTo>
                  <a:cubicBezTo>
                    <a:pt x="19" y="173"/>
                    <a:pt x="23" y="160"/>
                    <a:pt x="29" y="147"/>
                  </a:cubicBezTo>
                  <a:cubicBezTo>
                    <a:pt x="47" y="105"/>
                    <a:pt x="64" y="64"/>
                    <a:pt x="82" y="22"/>
                  </a:cubicBezTo>
                  <a:cubicBezTo>
                    <a:pt x="84" y="19"/>
                    <a:pt x="85" y="15"/>
                    <a:pt x="87" y="12"/>
                  </a:cubicBezTo>
                  <a:cubicBezTo>
                    <a:pt x="90" y="7"/>
                    <a:pt x="93" y="4"/>
                    <a:pt x="97" y="0"/>
                  </a:cubicBezTo>
                  <a:cubicBezTo>
                    <a:pt x="100" y="4"/>
                    <a:pt x="105" y="6"/>
                    <a:pt x="107" y="11"/>
                  </a:cubicBezTo>
                  <a:cubicBezTo>
                    <a:pt x="117" y="34"/>
                    <a:pt x="127" y="57"/>
                    <a:pt x="137" y="80"/>
                  </a:cubicBezTo>
                  <a:cubicBezTo>
                    <a:pt x="148" y="105"/>
                    <a:pt x="160" y="131"/>
                    <a:pt x="171" y="156"/>
                  </a:cubicBezTo>
                  <a:cubicBezTo>
                    <a:pt x="175" y="166"/>
                    <a:pt x="179" y="175"/>
                    <a:pt x="191" y="177"/>
                  </a:cubicBezTo>
                  <a:cubicBezTo>
                    <a:pt x="193" y="177"/>
                    <a:pt x="194" y="181"/>
                    <a:pt x="197" y="187"/>
                  </a:cubicBezTo>
                  <a:cubicBezTo>
                    <a:pt x="170" y="188"/>
                    <a:pt x="146" y="187"/>
                    <a:pt x="121" y="188"/>
                  </a:cubicBezTo>
                  <a:close/>
                  <a:moveTo>
                    <a:pt x="66" y="110"/>
                  </a:moveTo>
                  <a:cubicBezTo>
                    <a:pt x="83" y="110"/>
                    <a:pt x="97" y="110"/>
                    <a:pt x="114" y="110"/>
                  </a:cubicBezTo>
                  <a:cubicBezTo>
                    <a:pt x="106" y="91"/>
                    <a:pt x="99" y="74"/>
                    <a:pt x="90" y="53"/>
                  </a:cubicBezTo>
                  <a:cubicBezTo>
                    <a:pt x="81" y="75"/>
                    <a:pt x="74" y="92"/>
                    <a:pt x="6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7">
              <a:extLst>
                <a:ext uri="{FF2B5EF4-FFF2-40B4-BE49-F238E27FC236}">
                  <a16:creationId xmlns:a16="http://schemas.microsoft.com/office/drawing/2014/main" id="{64618C5B-3C94-42FF-9F6D-F54FAA97A568}"/>
                </a:ext>
              </a:extLst>
            </p:cNvPr>
            <p:cNvSpPr>
              <a:spLocks noEditPoints="1"/>
            </p:cNvSpPr>
            <p:nvPr userDrawn="1"/>
          </p:nvSpPr>
          <p:spPr bwMode="auto">
            <a:xfrm>
              <a:off x="5574044" y="3127488"/>
              <a:ext cx="110161" cy="107901"/>
            </a:xfrm>
            <a:custGeom>
              <a:avLst/>
              <a:gdLst>
                <a:gd name="T0" fmla="*/ 194 w 194"/>
                <a:gd name="T1" fmla="*/ 188 h 191"/>
                <a:gd name="T2" fmla="*/ 119 w 194"/>
                <a:gd name="T3" fmla="*/ 188 h 191"/>
                <a:gd name="T4" fmla="*/ 135 w 194"/>
                <a:gd name="T5" fmla="*/ 172 h 191"/>
                <a:gd name="T6" fmla="*/ 120 w 194"/>
                <a:gd name="T7" fmla="*/ 132 h 191"/>
                <a:gd name="T8" fmla="*/ 58 w 194"/>
                <a:gd name="T9" fmla="*/ 132 h 191"/>
                <a:gd name="T10" fmla="*/ 45 w 194"/>
                <a:gd name="T11" fmla="*/ 171 h 191"/>
                <a:gd name="T12" fmla="*/ 60 w 194"/>
                <a:gd name="T13" fmla="*/ 187 h 191"/>
                <a:gd name="T14" fmla="*/ 0 w 194"/>
                <a:gd name="T15" fmla="*/ 188 h 191"/>
                <a:gd name="T16" fmla="*/ 5 w 194"/>
                <a:gd name="T17" fmla="*/ 178 h 191"/>
                <a:gd name="T18" fmla="*/ 23 w 194"/>
                <a:gd name="T19" fmla="*/ 159 h 191"/>
                <a:gd name="T20" fmla="*/ 84 w 194"/>
                <a:gd name="T21" fmla="*/ 18 h 191"/>
                <a:gd name="T22" fmla="*/ 97 w 194"/>
                <a:gd name="T23" fmla="*/ 2 h 191"/>
                <a:gd name="T24" fmla="*/ 109 w 194"/>
                <a:gd name="T25" fmla="*/ 17 h 191"/>
                <a:gd name="T26" fmla="*/ 170 w 194"/>
                <a:gd name="T27" fmla="*/ 156 h 191"/>
                <a:gd name="T28" fmla="*/ 191 w 194"/>
                <a:gd name="T29" fmla="*/ 178 h 191"/>
                <a:gd name="T30" fmla="*/ 194 w 194"/>
                <a:gd name="T31" fmla="*/ 188 h 191"/>
                <a:gd name="T32" fmla="*/ 114 w 194"/>
                <a:gd name="T33" fmla="*/ 112 h 191"/>
                <a:gd name="T34" fmla="*/ 89 w 194"/>
                <a:gd name="T35" fmla="*/ 55 h 191"/>
                <a:gd name="T36" fmla="*/ 66 w 194"/>
                <a:gd name="T37" fmla="*/ 112 h 191"/>
                <a:gd name="T38" fmla="*/ 114 w 194"/>
                <a:gd name="T39" fmla="*/ 11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91">
                  <a:moveTo>
                    <a:pt x="194" y="188"/>
                  </a:moveTo>
                  <a:cubicBezTo>
                    <a:pt x="168" y="188"/>
                    <a:pt x="143" y="188"/>
                    <a:pt x="119" y="188"/>
                  </a:cubicBezTo>
                  <a:cubicBezTo>
                    <a:pt x="115" y="172"/>
                    <a:pt x="130" y="180"/>
                    <a:pt x="135" y="172"/>
                  </a:cubicBezTo>
                  <a:cubicBezTo>
                    <a:pt x="136" y="158"/>
                    <a:pt x="127" y="146"/>
                    <a:pt x="120" y="132"/>
                  </a:cubicBezTo>
                  <a:cubicBezTo>
                    <a:pt x="99" y="132"/>
                    <a:pt x="79" y="132"/>
                    <a:pt x="58" y="132"/>
                  </a:cubicBezTo>
                  <a:cubicBezTo>
                    <a:pt x="52" y="146"/>
                    <a:pt x="43" y="158"/>
                    <a:pt x="45" y="171"/>
                  </a:cubicBezTo>
                  <a:cubicBezTo>
                    <a:pt x="49" y="180"/>
                    <a:pt x="62" y="173"/>
                    <a:pt x="60" y="187"/>
                  </a:cubicBezTo>
                  <a:cubicBezTo>
                    <a:pt x="41" y="191"/>
                    <a:pt x="22" y="188"/>
                    <a:pt x="0" y="188"/>
                  </a:cubicBezTo>
                  <a:cubicBezTo>
                    <a:pt x="2" y="183"/>
                    <a:pt x="3" y="178"/>
                    <a:pt x="5" y="178"/>
                  </a:cubicBezTo>
                  <a:cubicBezTo>
                    <a:pt x="16" y="176"/>
                    <a:pt x="19" y="167"/>
                    <a:pt x="23" y="159"/>
                  </a:cubicBezTo>
                  <a:cubicBezTo>
                    <a:pt x="44" y="112"/>
                    <a:pt x="64" y="65"/>
                    <a:pt x="84" y="18"/>
                  </a:cubicBezTo>
                  <a:cubicBezTo>
                    <a:pt x="87" y="12"/>
                    <a:pt x="92" y="3"/>
                    <a:pt x="97" y="2"/>
                  </a:cubicBezTo>
                  <a:cubicBezTo>
                    <a:pt x="106" y="0"/>
                    <a:pt x="106" y="11"/>
                    <a:pt x="109" y="17"/>
                  </a:cubicBezTo>
                  <a:cubicBezTo>
                    <a:pt x="129" y="64"/>
                    <a:pt x="149" y="110"/>
                    <a:pt x="170" y="156"/>
                  </a:cubicBezTo>
                  <a:cubicBezTo>
                    <a:pt x="174" y="166"/>
                    <a:pt x="178" y="176"/>
                    <a:pt x="191" y="178"/>
                  </a:cubicBezTo>
                  <a:cubicBezTo>
                    <a:pt x="192" y="178"/>
                    <a:pt x="192" y="183"/>
                    <a:pt x="194" y="188"/>
                  </a:cubicBezTo>
                  <a:close/>
                  <a:moveTo>
                    <a:pt x="114" y="112"/>
                  </a:moveTo>
                  <a:cubicBezTo>
                    <a:pt x="105" y="92"/>
                    <a:pt x="98" y="75"/>
                    <a:pt x="89" y="55"/>
                  </a:cubicBezTo>
                  <a:cubicBezTo>
                    <a:pt x="80" y="76"/>
                    <a:pt x="73" y="93"/>
                    <a:pt x="66" y="112"/>
                  </a:cubicBezTo>
                  <a:cubicBezTo>
                    <a:pt x="82" y="112"/>
                    <a:pt x="96" y="112"/>
                    <a:pt x="11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8">
              <a:extLst>
                <a:ext uri="{FF2B5EF4-FFF2-40B4-BE49-F238E27FC236}">
                  <a16:creationId xmlns:a16="http://schemas.microsoft.com/office/drawing/2014/main" id="{22A7AB47-922B-4BBA-8947-CF81B8D726B3}"/>
                </a:ext>
              </a:extLst>
            </p:cNvPr>
            <p:cNvSpPr>
              <a:spLocks noEditPoints="1"/>
            </p:cNvSpPr>
            <p:nvPr userDrawn="1"/>
          </p:nvSpPr>
          <p:spPr bwMode="auto">
            <a:xfrm>
              <a:off x="4341376" y="3127488"/>
              <a:ext cx="111290" cy="105641"/>
            </a:xfrm>
            <a:custGeom>
              <a:avLst/>
              <a:gdLst>
                <a:gd name="T0" fmla="*/ 42 w 196"/>
                <a:gd name="T1" fmla="*/ 171 h 187"/>
                <a:gd name="T2" fmla="*/ 59 w 196"/>
                <a:gd name="T3" fmla="*/ 187 h 187"/>
                <a:gd name="T4" fmla="*/ 0 w 196"/>
                <a:gd name="T5" fmla="*/ 187 h 187"/>
                <a:gd name="T6" fmla="*/ 4 w 196"/>
                <a:gd name="T7" fmla="*/ 178 h 187"/>
                <a:gd name="T8" fmla="*/ 26 w 196"/>
                <a:gd name="T9" fmla="*/ 151 h 187"/>
                <a:gd name="T10" fmla="*/ 84 w 196"/>
                <a:gd name="T11" fmla="*/ 18 h 187"/>
                <a:gd name="T12" fmla="*/ 96 w 196"/>
                <a:gd name="T13" fmla="*/ 2 h 187"/>
                <a:gd name="T14" fmla="*/ 108 w 196"/>
                <a:gd name="T15" fmla="*/ 18 h 187"/>
                <a:gd name="T16" fmla="*/ 168 w 196"/>
                <a:gd name="T17" fmla="*/ 154 h 187"/>
                <a:gd name="T18" fmla="*/ 190 w 196"/>
                <a:gd name="T19" fmla="*/ 178 h 187"/>
                <a:gd name="T20" fmla="*/ 196 w 196"/>
                <a:gd name="T21" fmla="*/ 187 h 187"/>
                <a:gd name="T22" fmla="*/ 120 w 196"/>
                <a:gd name="T23" fmla="*/ 187 h 187"/>
                <a:gd name="T24" fmla="*/ 135 w 196"/>
                <a:gd name="T25" fmla="*/ 171 h 187"/>
                <a:gd name="T26" fmla="*/ 121 w 196"/>
                <a:gd name="T27" fmla="*/ 132 h 187"/>
                <a:gd name="T28" fmla="*/ 56 w 196"/>
                <a:gd name="T29" fmla="*/ 132 h 187"/>
                <a:gd name="T30" fmla="*/ 42 w 196"/>
                <a:gd name="T31" fmla="*/ 171 h 187"/>
                <a:gd name="T32" fmla="*/ 113 w 196"/>
                <a:gd name="T33" fmla="*/ 112 h 187"/>
                <a:gd name="T34" fmla="*/ 88 w 196"/>
                <a:gd name="T35" fmla="*/ 54 h 187"/>
                <a:gd name="T36" fmla="*/ 65 w 196"/>
                <a:gd name="T37" fmla="*/ 112 h 187"/>
                <a:gd name="T38" fmla="*/ 113 w 196"/>
                <a:gd name="T39" fmla="*/ 1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187">
                  <a:moveTo>
                    <a:pt x="42" y="171"/>
                  </a:moveTo>
                  <a:cubicBezTo>
                    <a:pt x="56" y="178"/>
                    <a:pt x="56" y="178"/>
                    <a:pt x="59" y="187"/>
                  </a:cubicBezTo>
                  <a:cubicBezTo>
                    <a:pt x="40" y="187"/>
                    <a:pt x="21" y="187"/>
                    <a:pt x="0" y="187"/>
                  </a:cubicBezTo>
                  <a:cubicBezTo>
                    <a:pt x="1" y="183"/>
                    <a:pt x="2" y="178"/>
                    <a:pt x="4" y="178"/>
                  </a:cubicBezTo>
                  <a:cubicBezTo>
                    <a:pt x="17" y="173"/>
                    <a:pt x="22" y="162"/>
                    <a:pt x="26" y="151"/>
                  </a:cubicBezTo>
                  <a:cubicBezTo>
                    <a:pt x="45" y="107"/>
                    <a:pt x="64" y="62"/>
                    <a:pt x="84" y="18"/>
                  </a:cubicBezTo>
                  <a:cubicBezTo>
                    <a:pt x="86" y="11"/>
                    <a:pt x="91" y="3"/>
                    <a:pt x="96" y="2"/>
                  </a:cubicBezTo>
                  <a:cubicBezTo>
                    <a:pt x="105" y="0"/>
                    <a:pt x="105" y="12"/>
                    <a:pt x="108" y="18"/>
                  </a:cubicBezTo>
                  <a:cubicBezTo>
                    <a:pt x="128" y="63"/>
                    <a:pt x="148" y="109"/>
                    <a:pt x="168" y="154"/>
                  </a:cubicBezTo>
                  <a:cubicBezTo>
                    <a:pt x="173" y="165"/>
                    <a:pt x="177" y="175"/>
                    <a:pt x="190" y="178"/>
                  </a:cubicBezTo>
                  <a:cubicBezTo>
                    <a:pt x="192" y="178"/>
                    <a:pt x="193" y="183"/>
                    <a:pt x="196" y="187"/>
                  </a:cubicBezTo>
                  <a:cubicBezTo>
                    <a:pt x="169" y="187"/>
                    <a:pt x="145" y="187"/>
                    <a:pt x="120" y="187"/>
                  </a:cubicBezTo>
                  <a:cubicBezTo>
                    <a:pt x="115" y="173"/>
                    <a:pt x="131" y="180"/>
                    <a:pt x="135" y="171"/>
                  </a:cubicBezTo>
                  <a:cubicBezTo>
                    <a:pt x="135" y="158"/>
                    <a:pt x="126" y="146"/>
                    <a:pt x="121" y="132"/>
                  </a:cubicBezTo>
                  <a:cubicBezTo>
                    <a:pt x="99" y="132"/>
                    <a:pt x="78" y="132"/>
                    <a:pt x="56" y="132"/>
                  </a:cubicBezTo>
                  <a:cubicBezTo>
                    <a:pt x="51" y="145"/>
                    <a:pt x="46" y="158"/>
                    <a:pt x="42" y="171"/>
                  </a:cubicBezTo>
                  <a:close/>
                  <a:moveTo>
                    <a:pt x="113" y="112"/>
                  </a:moveTo>
                  <a:cubicBezTo>
                    <a:pt x="105" y="92"/>
                    <a:pt x="97" y="75"/>
                    <a:pt x="88" y="54"/>
                  </a:cubicBezTo>
                  <a:cubicBezTo>
                    <a:pt x="80" y="76"/>
                    <a:pt x="73" y="93"/>
                    <a:pt x="65" y="112"/>
                  </a:cubicBezTo>
                  <a:cubicBezTo>
                    <a:pt x="81" y="112"/>
                    <a:pt x="95" y="112"/>
                    <a:pt x="113"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9">
              <a:extLst>
                <a:ext uri="{FF2B5EF4-FFF2-40B4-BE49-F238E27FC236}">
                  <a16:creationId xmlns:a16="http://schemas.microsoft.com/office/drawing/2014/main" id="{40D80170-E50B-4F42-854C-F46320412D2D}"/>
                </a:ext>
              </a:extLst>
            </p:cNvPr>
            <p:cNvSpPr>
              <a:spLocks/>
            </p:cNvSpPr>
            <p:nvPr userDrawn="1"/>
          </p:nvSpPr>
          <p:spPr bwMode="auto">
            <a:xfrm>
              <a:off x="4827777" y="3130878"/>
              <a:ext cx="93213" cy="102816"/>
            </a:xfrm>
            <a:custGeom>
              <a:avLst/>
              <a:gdLst>
                <a:gd name="T0" fmla="*/ 126 w 165"/>
                <a:gd name="T1" fmla="*/ 182 h 182"/>
                <a:gd name="T2" fmla="*/ 42 w 165"/>
                <a:gd name="T3" fmla="*/ 182 h 182"/>
                <a:gd name="T4" fmla="*/ 49 w 165"/>
                <a:gd name="T5" fmla="*/ 171 h 182"/>
                <a:gd name="T6" fmla="*/ 65 w 165"/>
                <a:gd name="T7" fmla="*/ 154 h 182"/>
                <a:gd name="T8" fmla="*/ 65 w 165"/>
                <a:gd name="T9" fmla="*/ 19 h 182"/>
                <a:gd name="T10" fmla="*/ 48 w 165"/>
                <a:gd name="T11" fmla="*/ 17 h 182"/>
                <a:gd name="T12" fmla="*/ 17 w 165"/>
                <a:gd name="T13" fmla="*/ 40 h 182"/>
                <a:gd name="T14" fmla="*/ 0 w 165"/>
                <a:gd name="T15" fmla="*/ 48 h 182"/>
                <a:gd name="T16" fmla="*/ 4 w 165"/>
                <a:gd name="T17" fmla="*/ 0 h 182"/>
                <a:gd name="T18" fmla="*/ 161 w 165"/>
                <a:gd name="T19" fmla="*/ 0 h 182"/>
                <a:gd name="T20" fmla="*/ 162 w 165"/>
                <a:gd name="T21" fmla="*/ 49 h 182"/>
                <a:gd name="T22" fmla="*/ 148 w 165"/>
                <a:gd name="T23" fmla="*/ 45 h 182"/>
                <a:gd name="T24" fmla="*/ 101 w 165"/>
                <a:gd name="T25" fmla="*/ 19 h 182"/>
                <a:gd name="T26" fmla="*/ 99 w 165"/>
                <a:gd name="T27" fmla="*/ 34 h 182"/>
                <a:gd name="T28" fmla="*/ 99 w 165"/>
                <a:gd name="T29" fmla="*/ 144 h 182"/>
                <a:gd name="T30" fmla="*/ 102 w 165"/>
                <a:gd name="T31" fmla="*/ 163 h 182"/>
                <a:gd name="T32" fmla="*/ 119 w 165"/>
                <a:gd name="T33" fmla="*/ 171 h 182"/>
                <a:gd name="T34" fmla="*/ 126 w 165"/>
                <a:gd name="T3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82">
                  <a:moveTo>
                    <a:pt x="126" y="182"/>
                  </a:moveTo>
                  <a:cubicBezTo>
                    <a:pt x="96" y="182"/>
                    <a:pt x="69" y="182"/>
                    <a:pt x="42" y="182"/>
                  </a:cubicBezTo>
                  <a:cubicBezTo>
                    <a:pt x="38" y="173"/>
                    <a:pt x="42" y="171"/>
                    <a:pt x="49" y="171"/>
                  </a:cubicBezTo>
                  <a:cubicBezTo>
                    <a:pt x="60" y="170"/>
                    <a:pt x="65" y="164"/>
                    <a:pt x="65" y="154"/>
                  </a:cubicBezTo>
                  <a:cubicBezTo>
                    <a:pt x="65" y="109"/>
                    <a:pt x="65" y="65"/>
                    <a:pt x="65" y="19"/>
                  </a:cubicBezTo>
                  <a:cubicBezTo>
                    <a:pt x="58" y="18"/>
                    <a:pt x="53" y="18"/>
                    <a:pt x="48" y="17"/>
                  </a:cubicBezTo>
                  <a:cubicBezTo>
                    <a:pt x="33" y="17"/>
                    <a:pt x="21" y="23"/>
                    <a:pt x="17" y="40"/>
                  </a:cubicBezTo>
                  <a:cubicBezTo>
                    <a:pt x="15" y="48"/>
                    <a:pt x="12" y="53"/>
                    <a:pt x="0" y="48"/>
                  </a:cubicBezTo>
                  <a:cubicBezTo>
                    <a:pt x="1" y="33"/>
                    <a:pt x="3" y="17"/>
                    <a:pt x="4" y="0"/>
                  </a:cubicBezTo>
                  <a:cubicBezTo>
                    <a:pt x="56" y="0"/>
                    <a:pt x="108" y="0"/>
                    <a:pt x="161" y="0"/>
                  </a:cubicBezTo>
                  <a:cubicBezTo>
                    <a:pt x="165" y="16"/>
                    <a:pt x="163" y="33"/>
                    <a:pt x="162" y="49"/>
                  </a:cubicBezTo>
                  <a:cubicBezTo>
                    <a:pt x="156" y="51"/>
                    <a:pt x="152" y="52"/>
                    <a:pt x="148" y="45"/>
                  </a:cubicBezTo>
                  <a:cubicBezTo>
                    <a:pt x="135" y="16"/>
                    <a:pt x="133" y="15"/>
                    <a:pt x="101" y="19"/>
                  </a:cubicBezTo>
                  <a:cubicBezTo>
                    <a:pt x="100" y="24"/>
                    <a:pt x="99" y="29"/>
                    <a:pt x="99" y="34"/>
                  </a:cubicBezTo>
                  <a:cubicBezTo>
                    <a:pt x="99" y="71"/>
                    <a:pt x="99" y="107"/>
                    <a:pt x="99" y="144"/>
                  </a:cubicBezTo>
                  <a:cubicBezTo>
                    <a:pt x="99" y="150"/>
                    <a:pt x="99" y="158"/>
                    <a:pt x="102" y="163"/>
                  </a:cubicBezTo>
                  <a:cubicBezTo>
                    <a:pt x="106" y="168"/>
                    <a:pt x="114" y="168"/>
                    <a:pt x="119" y="171"/>
                  </a:cubicBezTo>
                  <a:cubicBezTo>
                    <a:pt x="122" y="173"/>
                    <a:pt x="123" y="177"/>
                    <a:pt x="126"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0">
              <a:extLst>
                <a:ext uri="{FF2B5EF4-FFF2-40B4-BE49-F238E27FC236}">
                  <a16:creationId xmlns:a16="http://schemas.microsoft.com/office/drawing/2014/main" id="{1CB1BCD4-EC07-48E4-9587-69787956CBB4}"/>
                </a:ext>
              </a:extLst>
            </p:cNvPr>
            <p:cNvSpPr>
              <a:spLocks/>
            </p:cNvSpPr>
            <p:nvPr userDrawn="1"/>
          </p:nvSpPr>
          <p:spPr bwMode="auto">
            <a:xfrm>
              <a:off x="5306834" y="3130312"/>
              <a:ext cx="96037" cy="103946"/>
            </a:xfrm>
            <a:custGeom>
              <a:avLst/>
              <a:gdLst>
                <a:gd name="T0" fmla="*/ 63 w 169"/>
                <a:gd name="T1" fmla="*/ 166 h 184"/>
                <a:gd name="T2" fmla="*/ 116 w 169"/>
                <a:gd name="T3" fmla="*/ 165 h 184"/>
                <a:gd name="T4" fmla="*/ 150 w 169"/>
                <a:gd name="T5" fmla="*/ 141 h 184"/>
                <a:gd name="T6" fmla="*/ 169 w 169"/>
                <a:gd name="T7" fmla="*/ 133 h 184"/>
                <a:gd name="T8" fmla="*/ 155 w 169"/>
                <a:gd name="T9" fmla="*/ 183 h 184"/>
                <a:gd name="T10" fmla="*/ 3 w 169"/>
                <a:gd name="T11" fmla="*/ 183 h 184"/>
                <a:gd name="T12" fmla="*/ 12 w 169"/>
                <a:gd name="T13" fmla="*/ 172 h 184"/>
                <a:gd name="T14" fmla="*/ 26 w 169"/>
                <a:gd name="T15" fmla="*/ 154 h 184"/>
                <a:gd name="T16" fmla="*/ 26 w 169"/>
                <a:gd name="T17" fmla="*/ 30 h 184"/>
                <a:gd name="T18" fmla="*/ 13 w 169"/>
                <a:gd name="T19" fmla="*/ 13 h 184"/>
                <a:gd name="T20" fmla="*/ 0 w 169"/>
                <a:gd name="T21" fmla="*/ 8 h 184"/>
                <a:gd name="T22" fmla="*/ 8 w 169"/>
                <a:gd name="T23" fmla="*/ 0 h 184"/>
                <a:gd name="T24" fmla="*/ 83 w 169"/>
                <a:gd name="T25" fmla="*/ 0 h 184"/>
                <a:gd name="T26" fmla="*/ 79 w 169"/>
                <a:gd name="T27" fmla="*/ 12 h 184"/>
                <a:gd name="T28" fmla="*/ 62 w 169"/>
                <a:gd name="T29" fmla="*/ 37 h 184"/>
                <a:gd name="T30" fmla="*/ 62 w 169"/>
                <a:gd name="T31" fmla="*/ 147 h 184"/>
                <a:gd name="T32" fmla="*/ 63 w 169"/>
                <a:gd name="T33" fmla="*/ 16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84">
                  <a:moveTo>
                    <a:pt x="63" y="166"/>
                  </a:moveTo>
                  <a:cubicBezTo>
                    <a:pt x="82" y="166"/>
                    <a:pt x="99" y="166"/>
                    <a:pt x="116" y="165"/>
                  </a:cubicBezTo>
                  <a:cubicBezTo>
                    <a:pt x="132" y="164"/>
                    <a:pt x="143" y="155"/>
                    <a:pt x="150" y="141"/>
                  </a:cubicBezTo>
                  <a:cubicBezTo>
                    <a:pt x="155" y="131"/>
                    <a:pt x="155" y="131"/>
                    <a:pt x="169" y="133"/>
                  </a:cubicBezTo>
                  <a:cubicBezTo>
                    <a:pt x="164" y="149"/>
                    <a:pt x="160" y="165"/>
                    <a:pt x="155" y="183"/>
                  </a:cubicBezTo>
                  <a:cubicBezTo>
                    <a:pt x="104" y="183"/>
                    <a:pt x="54" y="184"/>
                    <a:pt x="3" y="183"/>
                  </a:cubicBezTo>
                  <a:cubicBezTo>
                    <a:pt x="1" y="173"/>
                    <a:pt x="6" y="172"/>
                    <a:pt x="12" y="172"/>
                  </a:cubicBezTo>
                  <a:cubicBezTo>
                    <a:pt x="23" y="171"/>
                    <a:pt x="26" y="164"/>
                    <a:pt x="26" y="154"/>
                  </a:cubicBezTo>
                  <a:cubicBezTo>
                    <a:pt x="26" y="113"/>
                    <a:pt x="26" y="71"/>
                    <a:pt x="26" y="30"/>
                  </a:cubicBezTo>
                  <a:cubicBezTo>
                    <a:pt x="26" y="21"/>
                    <a:pt x="23" y="15"/>
                    <a:pt x="13" y="13"/>
                  </a:cubicBezTo>
                  <a:cubicBezTo>
                    <a:pt x="10" y="12"/>
                    <a:pt x="6" y="10"/>
                    <a:pt x="0" y="8"/>
                  </a:cubicBezTo>
                  <a:cubicBezTo>
                    <a:pt x="4" y="5"/>
                    <a:pt x="6" y="0"/>
                    <a:pt x="8" y="0"/>
                  </a:cubicBezTo>
                  <a:cubicBezTo>
                    <a:pt x="33" y="0"/>
                    <a:pt x="59" y="0"/>
                    <a:pt x="83" y="0"/>
                  </a:cubicBezTo>
                  <a:cubicBezTo>
                    <a:pt x="86" y="7"/>
                    <a:pt x="86" y="10"/>
                    <a:pt x="79" y="12"/>
                  </a:cubicBezTo>
                  <a:cubicBezTo>
                    <a:pt x="62" y="18"/>
                    <a:pt x="62" y="19"/>
                    <a:pt x="62" y="37"/>
                  </a:cubicBezTo>
                  <a:cubicBezTo>
                    <a:pt x="62" y="74"/>
                    <a:pt x="62" y="110"/>
                    <a:pt x="62" y="147"/>
                  </a:cubicBezTo>
                  <a:cubicBezTo>
                    <a:pt x="62" y="152"/>
                    <a:pt x="62" y="157"/>
                    <a:pt x="63"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1">
              <a:extLst>
                <a:ext uri="{FF2B5EF4-FFF2-40B4-BE49-F238E27FC236}">
                  <a16:creationId xmlns:a16="http://schemas.microsoft.com/office/drawing/2014/main" id="{88A8A288-751A-488F-A83D-22865DFAA855}"/>
                </a:ext>
              </a:extLst>
            </p:cNvPr>
            <p:cNvSpPr>
              <a:spLocks/>
            </p:cNvSpPr>
            <p:nvPr userDrawn="1"/>
          </p:nvSpPr>
          <p:spPr bwMode="auto">
            <a:xfrm>
              <a:off x="5462188" y="3130878"/>
              <a:ext cx="51408" cy="102252"/>
            </a:xfrm>
            <a:custGeom>
              <a:avLst/>
              <a:gdLst>
                <a:gd name="T0" fmla="*/ 89 w 91"/>
                <a:gd name="T1" fmla="*/ 181 h 181"/>
                <a:gd name="T2" fmla="*/ 4 w 91"/>
                <a:gd name="T3" fmla="*/ 181 h 181"/>
                <a:gd name="T4" fmla="*/ 11 w 91"/>
                <a:gd name="T5" fmla="*/ 171 h 181"/>
                <a:gd name="T6" fmla="*/ 28 w 91"/>
                <a:gd name="T7" fmla="*/ 151 h 181"/>
                <a:gd name="T8" fmla="*/ 28 w 91"/>
                <a:gd name="T9" fmla="*/ 31 h 181"/>
                <a:gd name="T10" fmla="*/ 13 w 91"/>
                <a:gd name="T11" fmla="*/ 12 h 181"/>
                <a:gd name="T12" fmla="*/ 4 w 91"/>
                <a:gd name="T13" fmla="*/ 0 h 181"/>
                <a:gd name="T14" fmla="*/ 87 w 91"/>
                <a:gd name="T15" fmla="*/ 0 h 181"/>
                <a:gd name="T16" fmla="*/ 91 w 91"/>
                <a:gd name="T17" fmla="*/ 7 h 181"/>
                <a:gd name="T18" fmla="*/ 62 w 91"/>
                <a:gd name="T19" fmla="*/ 50 h 181"/>
                <a:gd name="T20" fmla="*/ 62 w 91"/>
                <a:gd name="T21" fmla="*/ 134 h 181"/>
                <a:gd name="T22" fmla="*/ 63 w 91"/>
                <a:gd name="T23" fmla="*/ 154 h 181"/>
                <a:gd name="T24" fmla="*/ 79 w 91"/>
                <a:gd name="T25" fmla="*/ 171 h 181"/>
                <a:gd name="T26" fmla="*/ 89 w 91"/>
                <a:gd name="T2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181">
                  <a:moveTo>
                    <a:pt x="89" y="181"/>
                  </a:moveTo>
                  <a:cubicBezTo>
                    <a:pt x="61" y="181"/>
                    <a:pt x="32" y="181"/>
                    <a:pt x="4" y="181"/>
                  </a:cubicBezTo>
                  <a:cubicBezTo>
                    <a:pt x="1" y="174"/>
                    <a:pt x="5" y="172"/>
                    <a:pt x="11" y="171"/>
                  </a:cubicBezTo>
                  <a:cubicBezTo>
                    <a:pt x="27" y="167"/>
                    <a:pt x="28" y="167"/>
                    <a:pt x="28" y="151"/>
                  </a:cubicBezTo>
                  <a:cubicBezTo>
                    <a:pt x="28" y="111"/>
                    <a:pt x="27" y="71"/>
                    <a:pt x="28" y="31"/>
                  </a:cubicBezTo>
                  <a:cubicBezTo>
                    <a:pt x="28" y="20"/>
                    <a:pt x="24" y="13"/>
                    <a:pt x="13" y="12"/>
                  </a:cubicBezTo>
                  <a:cubicBezTo>
                    <a:pt x="7" y="11"/>
                    <a:pt x="0" y="10"/>
                    <a:pt x="4" y="0"/>
                  </a:cubicBezTo>
                  <a:cubicBezTo>
                    <a:pt x="32" y="0"/>
                    <a:pt x="59" y="0"/>
                    <a:pt x="87" y="0"/>
                  </a:cubicBezTo>
                  <a:cubicBezTo>
                    <a:pt x="88" y="0"/>
                    <a:pt x="89" y="4"/>
                    <a:pt x="91" y="7"/>
                  </a:cubicBezTo>
                  <a:cubicBezTo>
                    <a:pt x="62" y="18"/>
                    <a:pt x="62" y="18"/>
                    <a:pt x="62" y="50"/>
                  </a:cubicBezTo>
                  <a:cubicBezTo>
                    <a:pt x="62" y="78"/>
                    <a:pt x="62" y="106"/>
                    <a:pt x="62" y="134"/>
                  </a:cubicBezTo>
                  <a:cubicBezTo>
                    <a:pt x="62" y="141"/>
                    <a:pt x="63" y="147"/>
                    <a:pt x="63" y="154"/>
                  </a:cubicBezTo>
                  <a:cubicBezTo>
                    <a:pt x="63" y="164"/>
                    <a:pt x="68" y="170"/>
                    <a:pt x="79" y="171"/>
                  </a:cubicBezTo>
                  <a:cubicBezTo>
                    <a:pt x="85" y="171"/>
                    <a:pt x="91" y="171"/>
                    <a:pt x="89"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9">
              <a:extLst>
                <a:ext uri="{FF2B5EF4-FFF2-40B4-BE49-F238E27FC236}">
                  <a16:creationId xmlns:a16="http://schemas.microsoft.com/office/drawing/2014/main" id="{764F83E7-6783-47BA-801E-B644939CA134}"/>
                </a:ext>
              </a:extLst>
            </p:cNvPr>
            <p:cNvSpPr>
              <a:spLocks noEditPoints="1"/>
            </p:cNvSpPr>
            <p:nvPr userDrawn="1"/>
          </p:nvSpPr>
          <p:spPr bwMode="auto">
            <a:xfrm>
              <a:off x="3764022" y="3169857"/>
              <a:ext cx="46889" cy="53103"/>
            </a:xfrm>
            <a:custGeom>
              <a:avLst/>
              <a:gdLst>
                <a:gd name="T0" fmla="*/ 83 w 83"/>
                <a:gd name="T1" fmla="*/ 87 h 94"/>
                <a:gd name="T2" fmla="*/ 57 w 83"/>
                <a:gd name="T3" fmla="*/ 66 h 94"/>
                <a:gd name="T4" fmla="*/ 27 w 83"/>
                <a:gd name="T5" fmla="*/ 64 h 94"/>
                <a:gd name="T6" fmla="*/ 0 w 83"/>
                <a:gd name="T7" fmla="*/ 81 h 94"/>
                <a:gd name="T8" fmla="*/ 32 w 83"/>
                <a:gd name="T9" fmla="*/ 3 h 94"/>
                <a:gd name="T10" fmla="*/ 55 w 83"/>
                <a:gd name="T11" fmla="*/ 13 h 94"/>
                <a:gd name="T12" fmla="*/ 81 w 83"/>
                <a:gd name="T13" fmla="*/ 78 h 94"/>
                <a:gd name="T14" fmla="*/ 83 w 83"/>
                <a:gd name="T15" fmla="*/ 87 h 94"/>
                <a:gd name="T16" fmla="*/ 53 w 83"/>
                <a:gd name="T17" fmla="*/ 48 h 94"/>
                <a:gd name="T18" fmla="*/ 41 w 83"/>
                <a:gd name="T19" fmla="*/ 20 h 94"/>
                <a:gd name="T20" fmla="*/ 31 w 83"/>
                <a:gd name="T21" fmla="*/ 48 h 94"/>
                <a:gd name="T22" fmla="*/ 53 w 83"/>
                <a:gd name="T23"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94">
                  <a:moveTo>
                    <a:pt x="83" y="87"/>
                  </a:moveTo>
                  <a:cubicBezTo>
                    <a:pt x="64" y="94"/>
                    <a:pt x="65" y="77"/>
                    <a:pt x="57" y="66"/>
                  </a:cubicBezTo>
                  <a:cubicBezTo>
                    <a:pt x="48" y="65"/>
                    <a:pt x="37" y="65"/>
                    <a:pt x="27" y="64"/>
                  </a:cubicBezTo>
                  <a:cubicBezTo>
                    <a:pt x="16" y="85"/>
                    <a:pt x="16" y="85"/>
                    <a:pt x="0" y="81"/>
                  </a:cubicBezTo>
                  <a:cubicBezTo>
                    <a:pt x="11" y="54"/>
                    <a:pt x="21" y="28"/>
                    <a:pt x="32" y="3"/>
                  </a:cubicBezTo>
                  <a:cubicBezTo>
                    <a:pt x="50" y="0"/>
                    <a:pt x="50" y="0"/>
                    <a:pt x="55" y="13"/>
                  </a:cubicBezTo>
                  <a:cubicBezTo>
                    <a:pt x="64" y="35"/>
                    <a:pt x="73" y="56"/>
                    <a:pt x="81" y="78"/>
                  </a:cubicBezTo>
                  <a:cubicBezTo>
                    <a:pt x="82" y="81"/>
                    <a:pt x="82" y="84"/>
                    <a:pt x="83" y="87"/>
                  </a:cubicBezTo>
                  <a:close/>
                  <a:moveTo>
                    <a:pt x="53" y="48"/>
                  </a:moveTo>
                  <a:cubicBezTo>
                    <a:pt x="49" y="39"/>
                    <a:pt x="46" y="31"/>
                    <a:pt x="41" y="20"/>
                  </a:cubicBezTo>
                  <a:cubicBezTo>
                    <a:pt x="37" y="32"/>
                    <a:pt x="34" y="39"/>
                    <a:pt x="31" y="48"/>
                  </a:cubicBezTo>
                  <a:cubicBezTo>
                    <a:pt x="40" y="48"/>
                    <a:pt x="45" y="48"/>
                    <a:pt x="5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60">
              <a:extLst>
                <a:ext uri="{FF2B5EF4-FFF2-40B4-BE49-F238E27FC236}">
                  <a16:creationId xmlns:a16="http://schemas.microsoft.com/office/drawing/2014/main" id="{2263579B-F521-4010-80FE-C3EAC1F66A6B}"/>
                </a:ext>
              </a:extLst>
            </p:cNvPr>
            <p:cNvSpPr>
              <a:spLocks/>
            </p:cNvSpPr>
            <p:nvPr userDrawn="1"/>
          </p:nvSpPr>
          <p:spPr bwMode="auto">
            <a:xfrm>
              <a:off x="3810346" y="3166468"/>
              <a:ext cx="48019" cy="54798"/>
            </a:xfrm>
            <a:custGeom>
              <a:avLst/>
              <a:gdLst>
                <a:gd name="T0" fmla="*/ 84 w 84"/>
                <a:gd name="T1" fmla="*/ 57 h 97"/>
                <a:gd name="T2" fmla="*/ 55 w 84"/>
                <a:gd name="T3" fmla="*/ 93 h 97"/>
                <a:gd name="T4" fmla="*/ 14 w 84"/>
                <a:gd name="T5" fmla="*/ 83 h 97"/>
                <a:gd name="T6" fmla="*/ 10 w 84"/>
                <a:gd name="T7" fmla="*/ 24 h 97"/>
                <a:gd name="T8" fmla="*/ 61 w 84"/>
                <a:gd name="T9" fmla="*/ 6 h 97"/>
                <a:gd name="T10" fmla="*/ 82 w 84"/>
                <a:gd name="T11" fmla="*/ 32 h 97"/>
                <a:gd name="T12" fmla="*/ 63 w 84"/>
                <a:gd name="T13" fmla="*/ 28 h 97"/>
                <a:gd name="T14" fmla="*/ 24 w 84"/>
                <a:gd name="T15" fmla="*/ 35 h 97"/>
                <a:gd name="T16" fmla="*/ 22 w 84"/>
                <a:gd name="T17" fmla="*/ 61 h 97"/>
                <a:gd name="T18" fmla="*/ 40 w 84"/>
                <a:gd name="T19" fmla="*/ 80 h 97"/>
                <a:gd name="T20" fmla="*/ 64 w 84"/>
                <a:gd name="T21" fmla="*/ 66 h 97"/>
                <a:gd name="T22" fmla="*/ 84 w 84"/>
                <a:gd name="T23"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97">
                  <a:moveTo>
                    <a:pt x="84" y="57"/>
                  </a:moveTo>
                  <a:cubicBezTo>
                    <a:pt x="82" y="78"/>
                    <a:pt x="72" y="89"/>
                    <a:pt x="55" y="93"/>
                  </a:cubicBezTo>
                  <a:cubicBezTo>
                    <a:pt x="40" y="97"/>
                    <a:pt x="25" y="94"/>
                    <a:pt x="14" y="83"/>
                  </a:cubicBezTo>
                  <a:cubicBezTo>
                    <a:pt x="2" y="70"/>
                    <a:pt x="0" y="40"/>
                    <a:pt x="10" y="24"/>
                  </a:cubicBezTo>
                  <a:cubicBezTo>
                    <a:pt x="19" y="10"/>
                    <a:pt x="40" y="0"/>
                    <a:pt x="61" y="6"/>
                  </a:cubicBezTo>
                  <a:cubicBezTo>
                    <a:pt x="74" y="10"/>
                    <a:pt x="81" y="18"/>
                    <a:pt x="82" y="32"/>
                  </a:cubicBezTo>
                  <a:cubicBezTo>
                    <a:pt x="74" y="36"/>
                    <a:pt x="69" y="35"/>
                    <a:pt x="63" y="28"/>
                  </a:cubicBezTo>
                  <a:cubicBezTo>
                    <a:pt x="49" y="13"/>
                    <a:pt x="31" y="16"/>
                    <a:pt x="24" y="35"/>
                  </a:cubicBezTo>
                  <a:cubicBezTo>
                    <a:pt x="21" y="43"/>
                    <a:pt x="21" y="52"/>
                    <a:pt x="22" y="61"/>
                  </a:cubicBezTo>
                  <a:cubicBezTo>
                    <a:pt x="24" y="70"/>
                    <a:pt x="29" y="78"/>
                    <a:pt x="40" y="80"/>
                  </a:cubicBezTo>
                  <a:cubicBezTo>
                    <a:pt x="51" y="81"/>
                    <a:pt x="60" y="77"/>
                    <a:pt x="64" y="66"/>
                  </a:cubicBezTo>
                  <a:cubicBezTo>
                    <a:pt x="68" y="56"/>
                    <a:pt x="73" y="55"/>
                    <a:pt x="84"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61">
              <a:extLst>
                <a:ext uri="{FF2B5EF4-FFF2-40B4-BE49-F238E27FC236}">
                  <a16:creationId xmlns:a16="http://schemas.microsoft.com/office/drawing/2014/main" id="{67C80560-850D-481C-8CFC-BB5137E0C13B}"/>
                </a:ext>
              </a:extLst>
            </p:cNvPr>
            <p:cNvSpPr>
              <a:spLocks/>
            </p:cNvSpPr>
            <p:nvPr userDrawn="1"/>
          </p:nvSpPr>
          <p:spPr bwMode="auto">
            <a:xfrm>
              <a:off x="3549351" y="3015633"/>
              <a:ext cx="33896" cy="63837"/>
            </a:xfrm>
            <a:custGeom>
              <a:avLst/>
              <a:gdLst>
                <a:gd name="T0" fmla="*/ 46 w 60"/>
                <a:gd name="T1" fmla="*/ 68 h 113"/>
                <a:gd name="T2" fmla="*/ 46 w 60"/>
                <a:gd name="T3" fmla="*/ 28 h 113"/>
                <a:gd name="T4" fmla="*/ 60 w 60"/>
                <a:gd name="T5" fmla="*/ 38 h 113"/>
                <a:gd name="T6" fmla="*/ 60 w 60"/>
                <a:gd name="T7" fmla="*/ 112 h 113"/>
                <a:gd name="T8" fmla="*/ 41 w 60"/>
                <a:gd name="T9" fmla="*/ 97 h 113"/>
                <a:gd name="T10" fmla="*/ 17 w 60"/>
                <a:gd name="T11" fmla="*/ 45 h 113"/>
                <a:gd name="T12" fmla="*/ 17 w 60"/>
                <a:gd name="T13" fmla="*/ 88 h 113"/>
                <a:gd name="T14" fmla="*/ 0 w 60"/>
                <a:gd name="T15" fmla="*/ 75 h 113"/>
                <a:gd name="T16" fmla="*/ 0 w 60"/>
                <a:gd name="T17" fmla="*/ 0 h 113"/>
                <a:gd name="T18" fmla="*/ 20 w 60"/>
                <a:gd name="T19" fmla="*/ 15 h 113"/>
                <a:gd name="T20" fmla="*/ 38 w 60"/>
                <a:gd name="T21" fmla="*/ 59 h 113"/>
                <a:gd name="T22" fmla="*/ 43 w 60"/>
                <a:gd name="T23" fmla="*/ 69 h 113"/>
                <a:gd name="T24" fmla="*/ 46 w 60"/>
                <a:gd name="T25"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13">
                  <a:moveTo>
                    <a:pt x="46" y="68"/>
                  </a:moveTo>
                  <a:cubicBezTo>
                    <a:pt x="46" y="55"/>
                    <a:pt x="46" y="41"/>
                    <a:pt x="46" y="28"/>
                  </a:cubicBezTo>
                  <a:cubicBezTo>
                    <a:pt x="57" y="26"/>
                    <a:pt x="60" y="31"/>
                    <a:pt x="60" y="38"/>
                  </a:cubicBezTo>
                  <a:cubicBezTo>
                    <a:pt x="60" y="63"/>
                    <a:pt x="60" y="87"/>
                    <a:pt x="60" y="112"/>
                  </a:cubicBezTo>
                  <a:cubicBezTo>
                    <a:pt x="47" y="113"/>
                    <a:pt x="44" y="105"/>
                    <a:pt x="41" y="97"/>
                  </a:cubicBezTo>
                  <a:cubicBezTo>
                    <a:pt x="34" y="79"/>
                    <a:pt x="27" y="62"/>
                    <a:pt x="17" y="45"/>
                  </a:cubicBezTo>
                  <a:cubicBezTo>
                    <a:pt x="17" y="59"/>
                    <a:pt x="17" y="73"/>
                    <a:pt x="17" y="88"/>
                  </a:cubicBezTo>
                  <a:cubicBezTo>
                    <a:pt x="6" y="86"/>
                    <a:pt x="0" y="84"/>
                    <a:pt x="0" y="75"/>
                  </a:cubicBezTo>
                  <a:cubicBezTo>
                    <a:pt x="0" y="50"/>
                    <a:pt x="0" y="26"/>
                    <a:pt x="0" y="0"/>
                  </a:cubicBezTo>
                  <a:cubicBezTo>
                    <a:pt x="11" y="1"/>
                    <a:pt x="17" y="6"/>
                    <a:pt x="20" y="15"/>
                  </a:cubicBezTo>
                  <a:cubicBezTo>
                    <a:pt x="26" y="30"/>
                    <a:pt x="32" y="45"/>
                    <a:pt x="38" y="59"/>
                  </a:cubicBezTo>
                  <a:cubicBezTo>
                    <a:pt x="39" y="63"/>
                    <a:pt x="42" y="66"/>
                    <a:pt x="43" y="69"/>
                  </a:cubicBezTo>
                  <a:cubicBezTo>
                    <a:pt x="44" y="69"/>
                    <a:pt x="45" y="69"/>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62">
              <a:extLst>
                <a:ext uri="{FF2B5EF4-FFF2-40B4-BE49-F238E27FC236}">
                  <a16:creationId xmlns:a16="http://schemas.microsoft.com/office/drawing/2014/main" id="{13FA80A4-83CE-4DD3-BFB1-E0D3C8AEFE0B}"/>
                </a:ext>
              </a:extLst>
            </p:cNvPr>
            <p:cNvSpPr>
              <a:spLocks noEditPoints="1"/>
            </p:cNvSpPr>
            <p:nvPr userDrawn="1"/>
          </p:nvSpPr>
          <p:spPr bwMode="auto">
            <a:xfrm>
              <a:off x="3640304" y="3064781"/>
              <a:ext cx="42934" cy="55363"/>
            </a:xfrm>
            <a:custGeom>
              <a:avLst/>
              <a:gdLst>
                <a:gd name="T0" fmla="*/ 33 w 76"/>
                <a:gd name="T1" fmla="*/ 0 h 98"/>
                <a:gd name="T2" fmla="*/ 48 w 76"/>
                <a:gd name="T3" fmla="*/ 13 h 98"/>
                <a:gd name="T4" fmla="*/ 76 w 76"/>
                <a:gd name="T5" fmla="*/ 95 h 98"/>
                <a:gd name="T6" fmla="*/ 73 w 76"/>
                <a:gd name="T7" fmla="*/ 98 h 98"/>
                <a:gd name="T8" fmla="*/ 60 w 76"/>
                <a:gd name="T9" fmla="*/ 90 h 98"/>
                <a:gd name="T10" fmla="*/ 26 w 76"/>
                <a:gd name="T11" fmla="*/ 63 h 98"/>
                <a:gd name="T12" fmla="*/ 16 w 76"/>
                <a:gd name="T13" fmla="*/ 79 h 98"/>
                <a:gd name="T14" fmla="*/ 0 w 76"/>
                <a:gd name="T15" fmla="*/ 74 h 98"/>
                <a:gd name="T16" fmla="*/ 33 w 76"/>
                <a:gd name="T17" fmla="*/ 0 h 98"/>
                <a:gd name="T18" fmla="*/ 41 w 76"/>
                <a:gd name="T19" fmla="*/ 29 h 98"/>
                <a:gd name="T20" fmla="*/ 38 w 76"/>
                <a:gd name="T21" fmla="*/ 29 h 98"/>
                <a:gd name="T22" fmla="*/ 30 w 76"/>
                <a:gd name="T23" fmla="*/ 50 h 98"/>
                <a:gd name="T24" fmla="*/ 48 w 76"/>
                <a:gd name="T25" fmla="*/ 55 h 98"/>
                <a:gd name="T26" fmla="*/ 41 w 76"/>
                <a:gd name="T27"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8">
                  <a:moveTo>
                    <a:pt x="33" y="0"/>
                  </a:moveTo>
                  <a:cubicBezTo>
                    <a:pt x="39" y="5"/>
                    <a:pt x="47" y="8"/>
                    <a:pt x="48" y="13"/>
                  </a:cubicBezTo>
                  <a:cubicBezTo>
                    <a:pt x="58" y="40"/>
                    <a:pt x="67" y="68"/>
                    <a:pt x="76" y="95"/>
                  </a:cubicBezTo>
                  <a:cubicBezTo>
                    <a:pt x="75" y="96"/>
                    <a:pt x="74" y="97"/>
                    <a:pt x="73" y="98"/>
                  </a:cubicBezTo>
                  <a:cubicBezTo>
                    <a:pt x="68" y="96"/>
                    <a:pt x="61" y="94"/>
                    <a:pt x="60" y="90"/>
                  </a:cubicBezTo>
                  <a:cubicBezTo>
                    <a:pt x="57" y="71"/>
                    <a:pt x="42" y="68"/>
                    <a:pt x="26" y="63"/>
                  </a:cubicBezTo>
                  <a:cubicBezTo>
                    <a:pt x="23" y="68"/>
                    <a:pt x="20" y="73"/>
                    <a:pt x="16" y="79"/>
                  </a:cubicBezTo>
                  <a:cubicBezTo>
                    <a:pt x="11" y="78"/>
                    <a:pt x="7" y="76"/>
                    <a:pt x="0" y="74"/>
                  </a:cubicBezTo>
                  <a:cubicBezTo>
                    <a:pt x="11" y="50"/>
                    <a:pt x="21" y="26"/>
                    <a:pt x="33" y="0"/>
                  </a:cubicBezTo>
                  <a:close/>
                  <a:moveTo>
                    <a:pt x="41" y="29"/>
                  </a:moveTo>
                  <a:cubicBezTo>
                    <a:pt x="40" y="29"/>
                    <a:pt x="39" y="29"/>
                    <a:pt x="38" y="29"/>
                  </a:cubicBezTo>
                  <a:cubicBezTo>
                    <a:pt x="35" y="36"/>
                    <a:pt x="33" y="42"/>
                    <a:pt x="30" y="50"/>
                  </a:cubicBezTo>
                  <a:cubicBezTo>
                    <a:pt x="37" y="52"/>
                    <a:pt x="41" y="53"/>
                    <a:pt x="48" y="55"/>
                  </a:cubicBezTo>
                  <a:cubicBezTo>
                    <a:pt x="45" y="45"/>
                    <a:pt x="43" y="37"/>
                    <a:pt x="4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63">
              <a:extLst>
                <a:ext uri="{FF2B5EF4-FFF2-40B4-BE49-F238E27FC236}">
                  <a16:creationId xmlns:a16="http://schemas.microsoft.com/office/drawing/2014/main" id="{326E39AD-1F6A-4DE1-A1F4-2F728E3D03C8}"/>
                </a:ext>
              </a:extLst>
            </p:cNvPr>
            <p:cNvSpPr>
              <a:spLocks/>
            </p:cNvSpPr>
            <p:nvPr userDrawn="1"/>
          </p:nvSpPr>
          <p:spPr bwMode="auto">
            <a:xfrm>
              <a:off x="3513761" y="2992471"/>
              <a:ext cx="31071" cy="65531"/>
            </a:xfrm>
            <a:custGeom>
              <a:avLst/>
              <a:gdLst>
                <a:gd name="T0" fmla="*/ 49 w 54"/>
                <a:gd name="T1" fmla="*/ 115 h 115"/>
                <a:gd name="T2" fmla="*/ 5 w 54"/>
                <a:gd name="T3" fmla="*/ 85 h 115"/>
                <a:gd name="T4" fmla="*/ 1 w 54"/>
                <a:gd name="T5" fmla="*/ 75 h 115"/>
                <a:gd name="T6" fmla="*/ 0 w 54"/>
                <a:gd name="T7" fmla="*/ 0 h 115"/>
                <a:gd name="T8" fmla="*/ 47 w 54"/>
                <a:gd name="T9" fmla="*/ 30 h 115"/>
                <a:gd name="T10" fmla="*/ 50 w 54"/>
                <a:gd name="T11" fmla="*/ 44 h 115"/>
                <a:gd name="T12" fmla="*/ 16 w 54"/>
                <a:gd name="T13" fmla="*/ 25 h 115"/>
                <a:gd name="T14" fmla="*/ 20 w 54"/>
                <a:gd name="T15" fmla="*/ 44 h 115"/>
                <a:gd name="T16" fmla="*/ 42 w 54"/>
                <a:gd name="T17" fmla="*/ 58 h 115"/>
                <a:gd name="T18" fmla="*/ 45 w 54"/>
                <a:gd name="T19" fmla="*/ 74 h 115"/>
                <a:gd name="T20" fmla="*/ 18 w 54"/>
                <a:gd name="T21" fmla="*/ 59 h 115"/>
                <a:gd name="T22" fmla="*/ 21 w 54"/>
                <a:gd name="T23" fmla="*/ 81 h 115"/>
                <a:gd name="T24" fmla="*/ 45 w 54"/>
                <a:gd name="T25" fmla="*/ 96 h 115"/>
                <a:gd name="T26" fmla="*/ 49 w 54"/>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115">
                  <a:moveTo>
                    <a:pt x="49" y="115"/>
                  </a:moveTo>
                  <a:cubicBezTo>
                    <a:pt x="34" y="105"/>
                    <a:pt x="19" y="96"/>
                    <a:pt x="5" y="85"/>
                  </a:cubicBezTo>
                  <a:cubicBezTo>
                    <a:pt x="2" y="84"/>
                    <a:pt x="1" y="79"/>
                    <a:pt x="1" y="75"/>
                  </a:cubicBezTo>
                  <a:cubicBezTo>
                    <a:pt x="0" y="51"/>
                    <a:pt x="0" y="27"/>
                    <a:pt x="0" y="0"/>
                  </a:cubicBezTo>
                  <a:cubicBezTo>
                    <a:pt x="19" y="9"/>
                    <a:pt x="33" y="19"/>
                    <a:pt x="47" y="30"/>
                  </a:cubicBezTo>
                  <a:cubicBezTo>
                    <a:pt x="49" y="31"/>
                    <a:pt x="49" y="37"/>
                    <a:pt x="50" y="44"/>
                  </a:cubicBezTo>
                  <a:cubicBezTo>
                    <a:pt x="37" y="37"/>
                    <a:pt x="27" y="31"/>
                    <a:pt x="16" y="25"/>
                  </a:cubicBezTo>
                  <a:cubicBezTo>
                    <a:pt x="12" y="33"/>
                    <a:pt x="12" y="39"/>
                    <a:pt x="20" y="44"/>
                  </a:cubicBezTo>
                  <a:cubicBezTo>
                    <a:pt x="27" y="49"/>
                    <a:pt x="34" y="54"/>
                    <a:pt x="42" y="58"/>
                  </a:cubicBezTo>
                  <a:cubicBezTo>
                    <a:pt x="47" y="62"/>
                    <a:pt x="51" y="66"/>
                    <a:pt x="45" y="74"/>
                  </a:cubicBezTo>
                  <a:cubicBezTo>
                    <a:pt x="36" y="69"/>
                    <a:pt x="27" y="64"/>
                    <a:pt x="18" y="59"/>
                  </a:cubicBezTo>
                  <a:cubicBezTo>
                    <a:pt x="12" y="72"/>
                    <a:pt x="12" y="74"/>
                    <a:pt x="21" y="81"/>
                  </a:cubicBezTo>
                  <a:cubicBezTo>
                    <a:pt x="29" y="87"/>
                    <a:pt x="37" y="91"/>
                    <a:pt x="45" y="96"/>
                  </a:cubicBezTo>
                  <a:cubicBezTo>
                    <a:pt x="51" y="100"/>
                    <a:pt x="54" y="105"/>
                    <a:pt x="49"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64">
              <a:extLst>
                <a:ext uri="{FF2B5EF4-FFF2-40B4-BE49-F238E27FC236}">
                  <a16:creationId xmlns:a16="http://schemas.microsoft.com/office/drawing/2014/main" id="{5093735D-13D2-4363-B8A4-34E22BEFB039}"/>
                </a:ext>
              </a:extLst>
            </p:cNvPr>
            <p:cNvSpPr>
              <a:spLocks/>
            </p:cNvSpPr>
            <p:nvPr userDrawn="1"/>
          </p:nvSpPr>
          <p:spPr bwMode="auto">
            <a:xfrm>
              <a:off x="3431846" y="2934283"/>
              <a:ext cx="26552" cy="58188"/>
            </a:xfrm>
            <a:custGeom>
              <a:avLst/>
              <a:gdLst>
                <a:gd name="T0" fmla="*/ 43 w 47"/>
                <a:gd name="T1" fmla="*/ 48 h 103"/>
                <a:gd name="T2" fmla="*/ 14 w 47"/>
                <a:gd name="T3" fmla="*/ 19 h 103"/>
                <a:gd name="T4" fmla="*/ 17 w 47"/>
                <a:gd name="T5" fmla="*/ 33 h 103"/>
                <a:gd name="T6" fmla="*/ 33 w 47"/>
                <a:gd name="T7" fmla="*/ 51 h 103"/>
                <a:gd name="T8" fmla="*/ 47 w 47"/>
                <a:gd name="T9" fmla="*/ 85 h 103"/>
                <a:gd name="T10" fmla="*/ 27 w 47"/>
                <a:gd name="T11" fmla="*/ 97 h 103"/>
                <a:gd name="T12" fmla="*/ 1 w 47"/>
                <a:gd name="T13" fmla="*/ 48 h 103"/>
                <a:gd name="T14" fmla="*/ 32 w 47"/>
                <a:gd name="T15" fmla="*/ 83 h 103"/>
                <a:gd name="T16" fmla="*/ 29 w 47"/>
                <a:gd name="T17" fmla="*/ 65 h 103"/>
                <a:gd name="T18" fmla="*/ 12 w 47"/>
                <a:gd name="T19" fmla="*/ 46 h 103"/>
                <a:gd name="T20" fmla="*/ 1 w 47"/>
                <a:gd name="T21" fmla="*/ 15 h 103"/>
                <a:gd name="T22" fmla="*/ 19 w 47"/>
                <a:gd name="T23" fmla="*/ 4 h 103"/>
                <a:gd name="T24" fmla="*/ 43 w 47"/>
                <a:gd name="T25" fmla="*/ 4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103">
                  <a:moveTo>
                    <a:pt x="43" y="48"/>
                  </a:moveTo>
                  <a:cubicBezTo>
                    <a:pt x="28" y="44"/>
                    <a:pt x="34" y="20"/>
                    <a:pt x="14" y="19"/>
                  </a:cubicBezTo>
                  <a:cubicBezTo>
                    <a:pt x="15" y="24"/>
                    <a:pt x="15" y="29"/>
                    <a:pt x="17" y="33"/>
                  </a:cubicBezTo>
                  <a:cubicBezTo>
                    <a:pt x="22" y="39"/>
                    <a:pt x="27" y="45"/>
                    <a:pt x="33" y="51"/>
                  </a:cubicBezTo>
                  <a:cubicBezTo>
                    <a:pt x="42" y="60"/>
                    <a:pt x="47" y="71"/>
                    <a:pt x="47" y="85"/>
                  </a:cubicBezTo>
                  <a:cubicBezTo>
                    <a:pt x="46" y="99"/>
                    <a:pt x="40" y="103"/>
                    <a:pt x="27" y="97"/>
                  </a:cubicBezTo>
                  <a:cubicBezTo>
                    <a:pt x="11" y="90"/>
                    <a:pt x="0" y="71"/>
                    <a:pt x="1" y="48"/>
                  </a:cubicBezTo>
                  <a:cubicBezTo>
                    <a:pt x="16" y="57"/>
                    <a:pt x="11" y="82"/>
                    <a:pt x="32" y="83"/>
                  </a:cubicBezTo>
                  <a:cubicBezTo>
                    <a:pt x="37" y="76"/>
                    <a:pt x="34" y="71"/>
                    <a:pt x="29" y="65"/>
                  </a:cubicBezTo>
                  <a:cubicBezTo>
                    <a:pt x="24" y="59"/>
                    <a:pt x="18" y="52"/>
                    <a:pt x="12" y="46"/>
                  </a:cubicBezTo>
                  <a:cubicBezTo>
                    <a:pt x="4" y="37"/>
                    <a:pt x="0" y="27"/>
                    <a:pt x="1" y="15"/>
                  </a:cubicBezTo>
                  <a:cubicBezTo>
                    <a:pt x="3" y="3"/>
                    <a:pt x="8" y="0"/>
                    <a:pt x="19" y="4"/>
                  </a:cubicBezTo>
                  <a:cubicBezTo>
                    <a:pt x="34" y="10"/>
                    <a:pt x="44" y="28"/>
                    <a:pt x="4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65">
              <a:extLst>
                <a:ext uri="{FF2B5EF4-FFF2-40B4-BE49-F238E27FC236}">
                  <a16:creationId xmlns:a16="http://schemas.microsoft.com/office/drawing/2014/main" id="{0E01E844-0749-429D-8264-46828769E728}"/>
                </a:ext>
              </a:extLst>
            </p:cNvPr>
            <p:cNvSpPr>
              <a:spLocks/>
            </p:cNvSpPr>
            <p:nvPr userDrawn="1"/>
          </p:nvSpPr>
          <p:spPr bwMode="auto">
            <a:xfrm>
              <a:off x="3460658" y="2961400"/>
              <a:ext cx="34461" cy="58188"/>
            </a:xfrm>
            <a:custGeom>
              <a:avLst/>
              <a:gdLst>
                <a:gd name="T0" fmla="*/ 54 w 61"/>
                <a:gd name="T1" fmla="*/ 53 h 102"/>
                <a:gd name="T2" fmla="*/ 44 w 61"/>
                <a:gd name="T3" fmla="*/ 42 h 102"/>
                <a:gd name="T4" fmla="*/ 39 w 61"/>
                <a:gd name="T5" fmla="*/ 29 h 102"/>
                <a:gd name="T6" fmla="*/ 22 w 61"/>
                <a:gd name="T7" fmla="*/ 22 h 102"/>
                <a:gd name="T8" fmla="*/ 15 w 61"/>
                <a:gd name="T9" fmla="*/ 36 h 102"/>
                <a:gd name="T10" fmla="*/ 39 w 61"/>
                <a:gd name="T11" fmla="*/ 84 h 102"/>
                <a:gd name="T12" fmla="*/ 49 w 61"/>
                <a:gd name="T13" fmla="*/ 71 h 102"/>
                <a:gd name="T14" fmla="*/ 56 w 61"/>
                <a:gd name="T15" fmla="*/ 76 h 102"/>
                <a:gd name="T16" fmla="*/ 52 w 61"/>
                <a:gd name="T17" fmla="*/ 96 h 102"/>
                <a:gd name="T18" fmla="*/ 36 w 61"/>
                <a:gd name="T19" fmla="*/ 98 h 102"/>
                <a:gd name="T20" fmla="*/ 14 w 61"/>
                <a:gd name="T21" fmla="*/ 78 h 102"/>
                <a:gd name="T22" fmla="*/ 3 w 61"/>
                <a:gd name="T23" fmla="*/ 21 h 102"/>
                <a:gd name="T24" fmla="*/ 31 w 61"/>
                <a:gd name="T25" fmla="*/ 8 h 102"/>
                <a:gd name="T26" fmla="*/ 59 w 61"/>
                <a:gd name="T27" fmla="*/ 49 h 102"/>
                <a:gd name="T28" fmla="*/ 54 w 61"/>
                <a:gd name="T29" fmla="*/ 5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2">
                  <a:moveTo>
                    <a:pt x="54" y="53"/>
                  </a:moveTo>
                  <a:cubicBezTo>
                    <a:pt x="51" y="49"/>
                    <a:pt x="47" y="46"/>
                    <a:pt x="44" y="42"/>
                  </a:cubicBezTo>
                  <a:cubicBezTo>
                    <a:pt x="42" y="38"/>
                    <a:pt x="42" y="32"/>
                    <a:pt x="39" y="29"/>
                  </a:cubicBezTo>
                  <a:cubicBezTo>
                    <a:pt x="34" y="26"/>
                    <a:pt x="28" y="22"/>
                    <a:pt x="22" y="22"/>
                  </a:cubicBezTo>
                  <a:cubicBezTo>
                    <a:pt x="19" y="22"/>
                    <a:pt x="15" y="31"/>
                    <a:pt x="15" y="36"/>
                  </a:cubicBezTo>
                  <a:cubicBezTo>
                    <a:pt x="12" y="58"/>
                    <a:pt x="21" y="75"/>
                    <a:pt x="39" y="84"/>
                  </a:cubicBezTo>
                  <a:cubicBezTo>
                    <a:pt x="42" y="80"/>
                    <a:pt x="46" y="76"/>
                    <a:pt x="49" y="71"/>
                  </a:cubicBezTo>
                  <a:cubicBezTo>
                    <a:pt x="52" y="73"/>
                    <a:pt x="54" y="74"/>
                    <a:pt x="56" y="76"/>
                  </a:cubicBezTo>
                  <a:cubicBezTo>
                    <a:pt x="61" y="84"/>
                    <a:pt x="57" y="90"/>
                    <a:pt x="52" y="96"/>
                  </a:cubicBezTo>
                  <a:cubicBezTo>
                    <a:pt x="48" y="101"/>
                    <a:pt x="41" y="102"/>
                    <a:pt x="36" y="98"/>
                  </a:cubicBezTo>
                  <a:cubicBezTo>
                    <a:pt x="28" y="92"/>
                    <a:pt x="20" y="86"/>
                    <a:pt x="14" y="78"/>
                  </a:cubicBezTo>
                  <a:cubicBezTo>
                    <a:pt x="2" y="61"/>
                    <a:pt x="0" y="41"/>
                    <a:pt x="3" y="21"/>
                  </a:cubicBezTo>
                  <a:cubicBezTo>
                    <a:pt x="6" y="5"/>
                    <a:pt x="18" y="0"/>
                    <a:pt x="31" y="8"/>
                  </a:cubicBezTo>
                  <a:cubicBezTo>
                    <a:pt x="48" y="17"/>
                    <a:pt x="54" y="32"/>
                    <a:pt x="59" y="49"/>
                  </a:cubicBezTo>
                  <a:cubicBezTo>
                    <a:pt x="57" y="50"/>
                    <a:pt x="56" y="51"/>
                    <a:pt x="5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66">
              <a:extLst>
                <a:ext uri="{FF2B5EF4-FFF2-40B4-BE49-F238E27FC236}">
                  <a16:creationId xmlns:a16="http://schemas.microsoft.com/office/drawing/2014/main" id="{C64D3A00-A023-4B49-9886-EB7E619A34B1}"/>
                </a:ext>
              </a:extLst>
            </p:cNvPr>
            <p:cNvSpPr>
              <a:spLocks/>
            </p:cNvSpPr>
            <p:nvPr userDrawn="1"/>
          </p:nvSpPr>
          <p:spPr bwMode="auto">
            <a:xfrm>
              <a:off x="3587201" y="3037100"/>
              <a:ext cx="37285" cy="54798"/>
            </a:xfrm>
            <a:custGeom>
              <a:avLst/>
              <a:gdLst>
                <a:gd name="T0" fmla="*/ 41 w 66"/>
                <a:gd name="T1" fmla="*/ 35 h 97"/>
                <a:gd name="T2" fmla="*/ 41 w 66"/>
                <a:gd name="T3" fmla="*/ 97 h 97"/>
                <a:gd name="T4" fmla="*/ 25 w 66"/>
                <a:gd name="T5" fmla="*/ 81 h 97"/>
                <a:gd name="T6" fmla="*/ 25 w 66"/>
                <a:gd name="T7" fmla="*/ 26 h 97"/>
                <a:gd name="T8" fmla="*/ 7 w 66"/>
                <a:gd name="T9" fmla="*/ 0 h 97"/>
                <a:gd name="T10" fmla="*/ 60 w 66"/>
                <a:gd name="T11" fmla="*/ 25 h 97"/>
                <a:gd name="T12" fmla="*/ 66 w 66"/>
                <a:gd name="T13" fmla="*/ 40 h 97"/>
                <a:gd name="T14" fmla="*/ 41 w 66"/>
                <a:gd name="T15" fmla="*/ 3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7">
                  <a:moveTo>
                    <a:pt x="41" y="35"/>
                  </a:moveTo>
                  <a:cubicBezTo>
                    <a:pt x="41" y="56"/>
                    <a:pt x="41" y="77"/>
                    <a:pt x="41" y="97"/>
                  </a:cubicBezTo>
                  <a:cubicBezTo>
                    <a:pt x="28" y="97"/>
                    <a:pt x="24" y="91"/>
                    <a:pt x="25" y="81"/>
                  </a:cubicBezTo>
                  <a:cubicBezTo>
                    <a:pt x="25" y="62"/>
                    <a:pt x="25" y="43"/>
                    <a:pt x="25" y="26"/>
                  </a:cubicBezTo>
                  <a:cubicBezTo>
                    <a:pt x="18" y="16"/>
                    <a:pt x="0" y="19"/>
                    <a:pt x="7" y="0"/>
                  </a:cubicBezTo>
                  <a:cubicBezTo>
                    <a:pt x="25" y="8"/>
                    <a:pt x="43" y="16"/>
                    <a:pt x="60" y="25"/>
                  </a:cubicBezTo>
                  <a:cubicBezTo>
                    <a:pt x="63" y="27"/>
                    <a:pt x="64" y="33"/>
                    <a:pt x="66" y="40"/>
                  </a:cubicBezTo>
                  <a:cubicBezTo>
                    <a:pt x="56" y="38"/>
                    <a:pt x="49" y="36"/>
                    <a:pt x="4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67">
              <a:extLst>
                <a:ext uri="{FF2B5EF4-FFF2-40B4-BE49-F238E27FC236}">
                  <a16:creationId xmlns:a16="http://schemas.microsoft.com/office/drawing/2014/main" id="{080ED3EC-DC01-48AD-8FBA-CF6C53C2C79B}"/>
                </a:ext>
              </a:extLst>
            </p:cNvPr>
            <p:cNvSpPr>
              <a:spLocks/>
            </p:cNvSpPr>
            <p:nvPr userDrawn="1"/>
          </p:nvSpPr>
          <p:spPr bwMode="auto">
            <a:xfrm>
              <a:off x="3499073" y="2984562"/>
              <a:ext cx="9039" cy="48584"/>
            </a:xfrm>
            <a:custGeom>
              <a:avLst/>
              <a:gdLst>
                <a:gd name="T0" fmla="*/ 16 w 16"/>
                <a:gd name="T1" fmla="*/ 85 h 85"/>
                <a:gd name="T2" fmla="*/ 0 w 16"/>
                <a:gd name="T3" fmla="*/ 70 h 85"/>
                <a:gd name="T4" fmla="*/ 0 w 16"/>
                <a:gd name="T5" fmla="*/ 0 h 85"/>
                <a:gd name="T6" fmla="*/ 16 w 16"/>
                <a:gd name="T7" fmla="*/ 13 h 85"/>
                <a:gd name="T8" fmla="*/ 16 w 16"/>
                <a:gd name="T9" fmla="*/ 85 h 85"/>
              </a:gdLst>
              <a:ahLst/>
              <a:cxnLst>
                <a:cxn ang="0">
                  <a:pos x="T0" y="T1"/>
                </a:cxn>
                <a:cxn ang="0">
                  <a:pos x="T2" y="T3"/>
                </a:cxn>
                <a:cxn ang="0">
                  <a:pos x="T4" y="T5"/>
                </a:cxn>
                <a:cxn ang="0">
                  <a:pos x="T6" y="T7"/>
                </a:cxn>
                <a:cxn ang="0">
                  <a:pos x="T8" y="T9"/>
                </a:cxn>
              </a:cxnLst>
              <a:rect l="0" t="0" r="r" b="b"/>
              <a:pathLst>
                <a:path w="16" h="85">
                  <a:moveTo>
                    <a:pt x="16" y="85"/>
                  </a:moveTo>
                  <a:cubicBezTo>
                    <a:pt x="5" y="84"/>
                    <a:pt x="0" y="80"/>
                    <a:pt x="0" y="70"/>
                  </a:cubicBezTo>
                  <a:cubicBezTo>
                    <a:pt x="0" y="47"/>
                    <a:pt x="0" y="24"/>
                    <a:pt x="0" y="0"/>
                  </a:cubicBezTo>
                  <a:cubicBezTo>
                    <a:pt x="10" y="0"/>
                    <a:pt x="16" y="4"/>
                    <a:pt x="16" y="13"/>
                  </a:cubicBezTo>
                  <a:cubicBezTo>
                    <a:pt x="16" y="37"/>
                    <a:pt x="16" y="61"/>
                    <a:pt x="16"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68">
              <a:extLst>
                <a:ext uri="{FF2B5EF4-FFF2-40B4-BE49-F238E27FC236}">
                  <a16:creationId xmlns:a16="http://schemas.microsoft.com/office/drawing/2014/main" id="{9E3B1147-6320-47E5-9DA5-522F46A7B15F}"/>
                </a:ext>
              </a:extLst>
            </p:cNvPr>
            <p:cNvSpPr>
              <a:spLocks/>
            </p:cNvSpPr>
            <p:nvPr userDrawn="1"/>
          </p:nvSpPr>
          <p:spPr bwMode="auto">
            <a:xfrm>
              <a:off x="3629570" y="3055742"/>
              <a:ext cx="9604" cy="48584"/>
            </a:xfrm>
            <a:custGeom>
              <a:avLst/>
              <a:gdLst>
                <a:gd name="T0" fmla="*/ 0 w 17"/>
                <a:gd name="T1" fmla="*/ 0 h 86"/>
                <a:gd name="T2" fmla="*/ 16 w 17"/>
                <a:gd name="T3" fmla="*/ 14 h 86"/>
                <a:gd name="T4" fmla="*/ 16 w 17"/>
                <a:gd name="T5" fmla="*/ 85 h 86"/>
                <a:gd name="T6" fmla="*/ 0 w 17"/>
                <a:gd name="T7" fmla="*/ 73 h 86"/>
                <a:gd name="T8" fmla="*/ 0 w 17"/>
                <a:gd name="T9" fmla="*/ 0 h 86"/>
              </a:gdLst>
              <a:ahLst/>
              <a:cxnLst>
                <a:cxn ang="0">
                  <a:pos x="T0" y="T1"/>
                </a:cxn>
                <a:cxn ang="0">
                  <a:pos x="T2" y="T3"/>
                </a:cxn>
                <a:cxn ang="0">
                  <a:pos x="T4" y="T5"/>
                </a:cxn>
                <a:cxn ang="0">
                  <a:pos x="T6" y="T7"/>
                </a:cxn>
                <a:cxn ang="0">
                  <a:pos x="T8" y="T9"/>
                </a:cxn>
              </a:cxnLst>
              <a:rect l="0" t="0" r="r" b="b"/>
              <a:pathLst>
                <a:path w="17" h="86">
                  <a:moveTo>
                    <a:pt x="0" y="0"/>
                  </a:moveTo>
                  <a:cubicBezTo>
                    <a:pt x="12" y="1"/>
                    <a:pt x="17" y="5"/>
                    <a:pt x="16" y="14"/>
                  </a:cubicBezTo>
                  <a:cubicBezTo>
                    <a:pt x="16" y="38"/>
                    <a:pt x="16" y="61"/>
                    <a:pt x="16" y="85"/>
                  </a:cubicBezTo>
                  <a:cubicBezTo>
                    <a:pt x="6" y="86"/>
                    <a:pt x="0" y="84"/>
                    <a:pt x="0" y="73"/>
                  </a:cubicBezTo>
                  <a:cubicBezTo>
                    <a:pt x="0" y="49"/>
                    <a:pt x="0" y="2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69">
              <a:extLst>
                <a:ext uri="{FF2B5EF4-FFF2-40B4-BE49-F238E27FC236}">
                  <a16:creationId xmlns:a16="http://schemas.microsoft.com/office/drawing/2014/main" id="{8A22E54E-6FF0-4124-8CB7-0FE87C745127}"/>
                </a:ext>
              </a:extLst>
            </p:cNvPr>
            <p:cNvSpPr>
              <a:spLocks noEditPoints="1"/>
            </p:cNvSpPr>
            <p:nvPr userDrawn="1"/>
          </p:nvSpPr>
          <p:spPr bwMode="auto">
            <a:xfrm>
              <a:off x="4035752" y="3016763"/>
              <a:ext cx="38415" cy="62142"/>
            </a:xfrm>
            <a:custGeom>
              <a:avLst/>
              <a:gdLst>
                <a:gd name="T0" fmla="*/ 0 w 68"/>
                <a:gd name="T1" fmla="*/ 110 h 110"/>
                <a:gd name="T2" fmla="*/ 0 w 68"/>
                <a:gd name="T3" fmla="*/ 36 h 110"/>
                <a:gd name="T4" fmla="*/ 6 w 68"/>
                <a:gd name="T5" fmla="*/ 24 h 110"/>
                <a:gd name="T6" fmla="*/ 41 w 68"/>
                <a:gd name="T7" fmla="*/ 6 h 110"/>
                <a:gd name="T8" fmla="*/ 59 w 68"/>
                <a:gd name="T9" fmla="*/ 19 h 110"/>
                <a:gd name="T10" fmla="*/ 62 w 68"/>
                <a:gd name="T11" fmla="*/ 48 h 110"/>
                <a:gd name="T12" fmla="*/ 53 w 68"/>
                <a:gd name="T13" fmla="*/ 79 h 110"/>
                <a:gd name="T14" fmla="*/ 0 w 68"/>
                <a:gd name="T15" fmla="*/ 110 h 110"/>
                <a:gd name="T16" fmla="*/ 18 w 68"/>
                <a:gd name="T17" fmla="*/ 86 h 110"/>
                <a:gd name="T18" fmla="*/ 45 w 68"/>
                <a:gd name="T19" fmla="*/ 54 h 110"/>
                <a:gd name="T20" fmla="*/ 18 w 68"/>
                <a:gd name="T21" fmla="*/ 86 h 110"/>
                <a:gd name="T22" fmla="*/ 18 w 68"/>
                <a:gd name="T23" fmla="*/ 51 h 110"/>
                <a:gd name="T24" fmla="*/ 45 w 68"/>
                <a:gd name="T25" fmla="*/ 23 h 110"/>
                <a:gd name="T26" fmla="*/ 18 w 68"/>
                <a:gd name="T27"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10">
                  <a:moveTo>
                    <a:pt x="0" y="110"/>
                  </a:moveTo>
                  <a:cubicBezTo>
                    <a:pt x="0" y="83"/>
                    <a:pt x="0" y="60"/>
                    <a:pt x="0" y="36"/>
                  </a:cubicBezTo>
                  <a:cubicBezTo>
                    <a:pt x="0" y="32"/>
                    <a:pt x="3" y="26"/>
                    <a:pt x="6" y="24"/>
                  </a:cubicBezTo>
                  <a:cubicBezTo>
                    <a:pt x="17" y="18"/>
                    <a:pt x="29" y="11"/>
                    <a:pt x="41" y="6"/>
                  </a:cubicBezTo>
                  <a:cubicBezTo>
                    <a:pt x="54" y="0"/>
                    <a:pt x="61" y="5"/>
                    <a:pt x="59" y="19"/>
                  </a:cubicBezTo>
                  <a:cubicBezTo>
                    <a:pt x="58" y="29"/>
                    <a:pt x="57" y="38"/>
                    <a:pt x="62" y="48"/>
                  </a:cubicBezTo>
                  <a:cubicBezTo>
                    <a:pt x="68" y="58"/>
                    <a:pt x="62" y="70"/>
                    <a:pt x="53" y="79"/>
                  </a:cubicBezTo>
                  <a:cubicBezTo>
                    <a:pt x="39" y="93"/>
                    <a:pt x="22" y="102"/>
                    <a:pt x="0" y="110"/>
                  </a:cubicBezTo>
                  <a:close/>
                  <a:moveTo>
                    <a:pt x="18" y="86"/>
                  </a:moveTo>
                  <a:cubicBezTo>
                    <a:pt x="47" y="74"/>
                    <a:pt x="48" y="73"/>
                    <a:pt x="45" y="54"/>
                  </a:cubicBezTo>
                  <a:cubicBezTo>
                    <a:pt x="18" y="61"/>
                    <a:pt x="14" y="65"/>
                    <a:pt x="18" y="86"/>
                  </a:cubicBezTo>
                  <a:close/>
                  <a:moveTo>
                    <a:pt x="18" y="51"/>
                  </a:moveTo>
                  <a:cubicBezTo>
                    <a:pt x="30" y="45"/>
                    <a:pt x="45" y="41"/>
                    <a:pt x="45" y="23"/>
                  </a:cubicBezTo>
                  <a:cubicBezTo>
                    <a:pt x="22" y="25"/>
                    <a:pt x="15" y="32"/>
                    <a:pt x="18"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70">
              <a:extLst>
                <a:ext uri="{FF2B5EF4-FFF2-40B4-BE49-F238E27FC236}">
                  <a16:creationId xmlns:a16="http://schemas.microsoft.com/office/drawing/2014/main" id="{C8A5F055-3A02-4D31-972C-09126C0F4A28}"/>
                </a:ext>
              </a:extLst>
            </p:cNvPr>
            <p:cNvSpPr>
              <a:spLocks noEditPoints="1"/>
            </p:cNvSpPr>
            <p:nvPr userDrawn="1"/>
          </p:nvSpPr>
          <p:spPr bwMode="auto">
            <a:xfrm>
              <a:off x="4114841" y="2965354"/>
              <a:ext cx="35025" cy="63272"/>
            </a:xfrm>
            <a:custGeom>
              <a:avLst/>
              <a:gdLst>
                <a:gd name="T0" fmla="*/ 56 w 61"/>
                <a:gd name="T1" fmla="*/ 0 h 111"/>
                <a:gd name="T2" fmla="*/ 58 w 61"/>
                <a:gd name="T3" fmla="*/ 9 h 111"/>
                <a:gd name="T4" fmla="*/ 54 w 61"/>
                <a:gd name="T5" fmla="*/ 37 h 111"/>
                <a:gd name="T6" fmla="*/ 59 w 61"/>
                <a:gd name="T7" fmla="*/ 64 h 111"/>
                <a:gd name="T8" fmla="*/ 46 w 61"/>
                <a:gd name="T9" fmla="*/ 80 h 111"/>
                <a:gd name="T10" fmla="*/ 42 w 61"/>
                <a:gd name="T11" fmla="*/ 57 h 111"/>
                <a:gd name="T12" fmla="*/ 16 w 61"/>
                <a:gd name="T13" fmla="*/ 87 h 111"/>
                <a:gd name="T14" fmla="*/ 0 w 61"/>
                <a:gd name="T15" fmla="*/ 111 h 111"/>
                <a:gd name="T16" fmla="*/ 0 w 61"/>
                <a:gd name="T17" fmla="*/ 40 h 111"/>
                <a:gd name="T18" fmla="*/ 0 w 61"/>
                <a:gd name="T19" fmla="*/ 36 h 111"/>
                <a:gd name="T20" fmla="*/ 36 w 61"/>
                <a:gd name="T21" fmla="*/ 7 h 111"/>
                <a:gd name="T22" fmla="*/ 56 w 61"/>
                <a:gd name="T23" fmla="*/ 0 h 111"/>
                <a:gd name="T24" fmla="*/ 16 w 61"/>
                <a:gd name="T25" fmla="*/ 59 h 111"/>
                <a:gd name="T26" fmla="*/ 42 w 61"/>
                <a:gd name="T27" fmla="*/ 20 h 111"/>
                <a:gd name="T28" fmla="*/ 16 w 61"/>
                <a:gd name="T29"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11">
                  <a:moveTo>
                    <a:pt x="56" y="0"/>
                  </a:moveTo>
                  <a:cubicBezTo>
                    <a:pt x="57" y="6"/>
                    <a:pt x="58" y="7"/>
                    <a:pt x="58" y="9"/>
                  </a:cubicBezTo>
                  <a:cubicBezTo>
                    <a:pt x="57" y="18"/>
                    <a:pt x="54" y="28"/>
                    <a:pt x="54" y="37"/>
                  </a:cubicBezTo>
                  <a:cubicBezTo>
                    <a:pt x="54" y="46"/>
                    <a:pt x="58" y="55"/>
                    <a:pt x="59" y="64"/>
                  </a:cubicBezTo>
                  <a:cubicBezTo>
                    <a:pt x="61" y="74"/>
                    <a:pt x="53" y="74"/>
                    <a:pt x="46" y="80"/>
                  </a:cubicBezTo>
                  <a:cubicBezTo>
                    <a:pt x="45" y="71"/>
                    <a:pt x="43" y="64"/>
                    <a:pt x="42" y="57"/>
                  </a:cubicBezTo>
                  <a:cubicBezTo>
                    <a:pt x="22" y="62"/>
                    <a:pt x="16" y="68"/>
                    <a:pt x="16" y="87"/>
                  </a:cubicBezTo>
                  <a:cubicBezTo>
                    <a:pt x="15" y="97"/>
                    <a:pt x="18" y="109"/>
                    <a:pt x="0" y="111"/>
                  </a:cubicBezTo>
                  <a:cubicBezTo>
                    <a:pt x="0" y="87"/>
                    <a:pt x="0" y="63"/>
                    <a:pt x="0" y="40"/>
                  </a:cubicBezTo>
                  <a:cubicBezTo>
                    <a:pt x="0" y="38"/>
                    <a:pt x="0" y="36"/>
                    <a:pt x="0" y="36"/>
                  </a:cubicBezTo>
                  <a:cubicBezTo>
                    <a:pt x="12" y="26"/>
                    <a:pt x="23" y="16"/>
                    <a:pt x="36" y="7"/>
                  </a:cubicBezTo>
                  <a:cubicBezTo>
                    <a:pt x="41" y="3"/>
                    <a:pt x="48" y="3"/>
                    <a:pt x="56" y="0"/>
                  </a:cubicBezTo>
                  <a:close/>
                  <a:moveTo>
                    <a:pt x="16" y="59"/>
                  </a:moveTo>
                  <a:cubicBezTo>
                    <a:pt x="29" y="47"/>
                    <a:pt x="46" y="42"/>
                    <a:pt x="42" y="20"/>
                  </a:cubicBezTo>
                  <a:cubicBezTo>
                    <a:pt x="28" y="29"/>
                    <a:pt x="10" y="33"/>
                    <a:pt x="1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71">
              <a:extLst>
                <a:ext uri="{FF2B5EF4-FFF2-40B4-BE49-F238E27FC236}">
                  <a16:creationId xmlns:a16="http://schemas.microsoft.com/office/drawing/2014/main" id="{47DD120A-7652-4747-9A12-8956A0650B3F}"/>
                </a:ext>
              </a:extLst>
            </p:cNvPr>
            <p:cNvSpPr>
              <a:spLocks noEditPoints="1"/>
            </p:cNvSpPr>
            <p:nvPr userDrawn="1"/>
          </p:nvSpPr>
          <p:spPr bwMode="auto">
            <a:xfrm>
              <a:off x="3988298" y="3045009"/>
              <a:ext cx="43499" cy="57058"/>
            </a:xfrm>
            <a:custGeom>
              <a:avLst/>
              <a:gdLst>
                <a:gd name="T0" fmla="*/ 77 w 77"/>
                <a:gd name="T1" fmla="*/ 67 h 101"/>
                <a:gd name="T2" fmla="*/ 62 w 77"/>
                <a:gd name="T3" fmla="*/ 74 h 101"/>
                <a:gd name="T4" fmla="*/ 52 w 77"/>
                <a:gd name="T5" fmla="*/ 58 h 101"/>
                <a:gd name="T6" fmla="*/ 33 w 77"/>
                <a:gd name="T7" fmla="*/ 66 h 101"/>
                <a:gd name="T8" fmla="*/ 19 w 77"/>
                <a:gd name="T9" fmla="*/ 83 h 101"/>
                <a:gd name="T10" fmla="*/ 0 w 77"/>
                <a:gd name="T11" fmla="*/ 101 h 101"/>
                <a:gd name="T12" fmla="*/ 2 w 77"/>
                <a:gd name="T13" fmla="*/ 88 h 101"/>
                <a:gd name="T14" fmla="*/ 22 w 77"/>
                <a:gd name="T15" fmla="*/ 17 h 101"/>
                <a:gd name="T16" fmla="*/ 41 w 77"/>
                <a:gd name="T17" fmla="*/ 0 h 101"/>
                <a:gd name="T18" fmla="*/ 77 w 77"/>
                <a:gd name="T19" fmla="*/ 67 h 101"/>
                <a:gd name="T20" fmla="*/ 36 w 77"/>
                <a:gd name="T21" fmla="*/ 23 h 101"/>
                <a:gd name="T22" fmla="*/ 31 w 77"/>
                <a:gd name="T23" fmla="*/ 39 h 101"/>
                <a:gd name="T24" fmla="*/ 27 w 77"/>
                <a:gd name="T25" fmla="*/ 54 h 101"/>
                <a:gd name="T26" fmla="*/ 47 w 77"/>
                <a:gd name="T27" fmla="*/ 45 h 101"/>
                <a:gd name="T28" fmla="*/ 36 w 77"/>
                <a:gd name="T2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101">
                  <a:moveTo>
                    <a:pt x="77" y="67"/>
                  </a:moveTo>
                  <a:cubicBezTo>
                    <a:pt x="71" y="70"/>
                    <a:pt x="67" y="72"/>
                    <a:pt x="62" y="74"/>
                  </a:cubicBezTo>
                  <a:cubicBezTo>
                    <a:pt x="58" y="69"/>
                    <a:pt x="55" y="64"/>
                    <a:pt x="52" y="58"/>
                  </a:cubicBezTo>
                  <a:cubicBezTo>
                    <a:pt x="45" y="61"/>
                    <a:pt x="39" y="63"/>
                    <a:pt x="33" y="66"/>
                  </a:cubicBezTo>
                  <a:cubicBezTo>
                    <a:pt x="25" y="69"/>
                    <a:pt x="20" y="73"/>
                    <a:pt x="19" y="83"/>
                  </a:cubicBezTo>
                  <a:cubicBezTo>
                    <a:pt x="17" y="93"/>
                    <a:pt x="12" y="100"/>
                    <a:pt x="0" y="101"/>
                  </a:cubicBezTo>
                  <a:cubicBezTo>
                    <a:pt x="0" y="97"/>
                    <a:pt x="1" y="92"/>
                    <a:pt x="2" y="88"/>
                  </a:cubicBezTo>
                  <a:cubicBezTo>
                    <a:pt x="9" y="65"/>
                    <a:pt x="16" y="41"/>
                    <a:pt x="22" y="17"/>
                  </a:cubicBezTo>
                  <a:cubicBezTo>
                    <a:pt x="24" y="8"/>
                    <a:pt x="28" y="2"/>
                    <a:pt x="41" y="0"/>
                  </a:cubicBezTo>
                  <a:cubicBezTo>
                    <a:pt x="52" y="21"/>
                    <a:pt x="64" y="43"/>
                    <a:pt x="77" y="67"/>
                  </a:cubicBezTo>
                  <a:close/>
                  <a:moveTo>
                    <a:pt x="36" y="23"/>
                  </a:moveTo>
                  <a:cubicBezTo>
                    <a:pt x="33" y="31"/>
                    <a:pt x="32" y="35"/>
                    <a:pt x="31" y="39"/>
                  </a:cubicBezTo>
                  <a:cubicBezTo>
                    <a:pt x="30" y="43"/>
                    <a:pt x="29" y="47"/>
                    <a:pt x="27" y="54"/>
                  </a:cubicBezTo>
                  <a:cubicBezTo>
                    <a:pt x="35" y="50"/>
                    <a:pt x="41" y="48"/>
                    <a:pt x="47" y="45"/>
                  </a:cubicBezTo>
                  <a:cubicBezTo>
                    <a:pt x="43" y="38"/>
                    <a:pt x="40" y="32"/>
                    <a:pt x="3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72">
              <a:extLst>
                <a:ext uri="{FF2B5EF4-FFF2-40B4-BE49-F238E27FC236}">
                  <a16:creationId xmlns:a16="http://schemas.microsoft.com/office/drawing/2014/main" id="{2A38E625-7857-40EA-9285-35A8E9CD88FB}"/>
                </a:ext>
              </a:extLst>
            </p:cNvPr>
            <p:cNvSpPr>
              <a:spLocks noEditPoints="1"/>
            </p:cNvSpPr>
            <p:nvPr userDrawn="1"/>
          </p:nvSpPr>
          <p:spPr bwMode="auto">
            <a:xfrm>
              <a:off x="4071907" y="2993036"/>
              <a:ext cx="40110" cy="60447"/>
            </a:xfrm>
            <a:custGeom>
              <a:avLst/>
              <a:gdLst>
                <a:gd name="T0" fmla="*/ 71 w 71"/>
                <a:gd name="T1" fmla="*/ 35 h 106"/>
                <a:gd name="T2" fmla="*/ 41 w 71"/>
                <a:gd name="T3" fmla="*/ 93 h 106"/>
                <a:gd name="T4" fmla="*/ 4 w 71"/>
                <a:gd name="T5" fmla="*/ 77 h 106"/>
                <a:gd name="T6" fmla="*/ 38 w 71"/>
                <a:gd name="T7" fmla="*/ 9 h 106"/>
                <a:gd name="T8" fmla="*/ 69 w 71"/>
                <a:gd name="T9" fmla="*/ 23 h 106"/>
                <a:gd name="T10" fmla="*/ 71 w 71"/>
                <a:gd name="T11" fmla="*/ 35 h 106"/>
                <a:gd name="T12" fmla="*/ 45 w 71"/>
                <a:gd name="T13" fmla="*/ 21 h 106"/>
                <a:gd name="T14" fmla="*/ 19 w 71"/>
                <a:gd name="T15" fmla="*/ 55 h 106"/>
                <a:gd name="T16" fmla="*/ 29 w 71"/>
                <a:gd name="T17" fmla="*/ 84 h 106"/>
                <a:gd name="T18" fmla="*/ 45 w 71"/>
                <a:gd name="T19"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106">
                  <a:moveTo>
                    <a:pt x="71" y="35"/>
                  </a:moveTo>
                  <a:cubicBezTo>
                    <a:pt x="68" y="58"/>
                    <a:pt x="60" y="78"/>
                    <a:pt x="41" y="93"/>
                  </a:cubicBezTo>
                  <a:cubicBezTo>
                    <a:pt x="22" y="106"/>
                    <a:pt x="7" y="100"/>
                    <a:pt x="4" y="77"/>
                  </a:cubicBezTo>
                  <a:cubicBezTo>
                    <a:pt x="0" y="55"/>
                    <a:pt x="18" y="21"/>
                    <a:pt x="38" y="9"/>
                  </a:cubicBezTo>
                  <a:cubicBezTo>
                    <a:pt x="53" y="0"/>
                    <a:pt x="64" y="5"/>
                    <a:pt x="69" y="23"/>
                  </a:cubicBezTo>
                  <a:cubicBezTo>
                    <a:pt x="70" y="26"/>
                    <a:pt x="70" y="30"/>
                    <a:pt x="71" y="35"/>
                  </a:cubicBezTo>
                  <a:close/>
                  <a:moveTo>
                    <a:pt x="45" y="21"/>
                  </a:moveTo>
                  <a:cubicBezTo>
                    <a:pt x="30" y="27"/>
                    <a:pt x="20" y="38"/>
                    <a:pt x="19" y="55"/>
                  </a:cubicBezTo>
                  <a:cubicBezTo>
                    <a:pt x="18" y="65"/>
                    <a:pt x="16" y="77"/>
                    <a:pt x="29" y="84"/>
                  </a:cubicBezTo>
                  <a:cubicBezTo>
                    <a:pt x="57" y="70"/>
                    <a:pt x="64" y="41"/>
                    <a:pt x="4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73">
              <a:extLst>
                <a:ext uri="{FF2B5EF4-FFF2-40B4-BE49-F238E27FC236}">
                  <a16:creationId xmlns:a16="http://schemas.microsoft.com/office/drawing/2014/main" id="{EDE87A6C-BBDC-4EAA-A3D1-34C1FB083E3D}"/>
                </a:ext>
              </a:extLst>
            </p:cNvPr>
            <p:cNvSpPr>
              <a:spLocks/>
            </p:cNvSpPr>
            <p:nvPr userDrawn="1"/>
          </p:nvSpPr>
          <p:spPr bwMode="auto">
            <a:xfrm>
              <a:off x="4153821" y="2933718"/>
              <a:ext cx="27682" cy="66661"/>
            </a:xfrm>
            <a:custGeom>
              <a:avLst/>
              <a:gdLst>
                <a:gd name="T0" fmla="*/ 0 w 49"/>
                <a:gd name="T1" fmla="*/ 115 h 117"/>
                <a:gd name="T2" fmla="*/ 0 w 49"/>
                <a:gd name="T3" fmla="*/ 45 h 117"/>
                <a:gd name="T4" fmla="*/ 5 w 49"/>
                <a:gd name="T5" fmla="*/ 33 h 117"/>
                <a:gd name="T6" fmla="*/ 43 w 49"/>
                <a:gd name="T7" fmla="*/ 0 h 117"/>
                <a:gd name="T8" fmla="*/ 38 w 49"/>
                <a:gd name="T9" fmla="*/ 20 h 117"/>
                <a:gd name="T10" fmla="*/ 18 w 49"/>
                <a:gd name="T11" fmla="*/ 38 h 117"/>
                <a:gd name="T12" fmla="*/ 11 w 49"/>
                <a:gd name="T13" fmla="*/ 54 h 117"/>
                <a:gd name="T14" fmla="*/ 14 w 49"/>
                <a:gd name="T15" fmla="*/ 56 h 117"/>
                <a:gd name="T16" fmla="*/ 40 w 49"/>
                <a:gd name="T17" fmla="*/ 36 h 117"/>
                <a:gd name="T18" fmla="*/ 44 w 49"/>
                <a:gd name="T19" fmla="*/ 38 h 117"/>
                <a:gd name="T20" fmla="*/ 35 w 49"/>
                <a:gd name="T21" fmla="*/ 54 h 117"/>
                <a:gd name="T22" fmla="*/ 18 w 49"/>
                <a:gd name="T23" fmla="*/ 70 h 117"/>
                <a:gd name="T24" fmla="*/ 10 w 49"/>
                <a:gd name="T25" fmla="*/ 87 h 117"/>
                <a:gd name="T26" fmla="*/ 14 w 49"/>
                <a:gd name="T27" fmla="*/ 90 h 117"/>
                <a:gd name="T28" fmla="*/ 43 w 49"/>
                <a:gd name="T29" fmla="*/ 67 h 117"/>
                <a:gd name="T30" fmla="*/ 47 w 49"/>
                <a:gd name="T31" fmla="*/ 71 h 117"/>
                <a:gd name="T32" fmla="*/ 4 w 49"/>
                <a:gd name="T33" fmla="*/ 117 h 117"/>
                <a:gd name="T34" fmla="*/ 0 w 49"/>
                <a:gd name="T3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17">
                  <a:moveTo>
                    <a:pt x="0" y="115"/>
                  </a:moveTo>
                  <a:cubicBezTo>
                    <a:pt x="0" y="92"/>
                    <a:pt x="0" y="68"/>
                    <a:pt x="0" y="45"/>
                  </a:cubicBezTo>
                  <a:cubicBezTo>
                    <a:pt x="0" y="41"/>
                    <a:pt x="2" y="36"/>
                    <a:pt x="5" y="33"/>
                  </a:cubicBezTo>
                  <a:cubicBezTo>
                    <a:pt x="17" y="22"/>
                    <a:pt x="30" y="12"/>
                    <a:pt x="43" y="0"/>
                  </a:cubicBezTo>
                  <a:cubicBezTo>
                    <a:pt x="49" y="10"/>
                    <a:pt x="43" y="15"/>
                    <a:pt x="38" y="20"/>
                  </a:cubicBezTo>
                  <a:cubicBezTo>
                    <a:pt x="32" y="26"/>
                    <a:pt x="24" y="31"/>
                    <a:pt x="18" y="38"/>
                  </a:cubicBezTo>
                  <a:cubicBezTo>
                    <a:pt x="14" y="43"/>
                    <a:pt x="13" y="49"/>
                    <a:pt x="11" y="54"/>
                  </a:cubicBezTo>
                  <a:cubicBezTo>
                    <a:pt x="12" y="55"/>
                    <a:pt x="13" y="55"/>
                    <a:pt x="14" y="56"/>
                  </a:cubicBezTo>
                  <a:cubicBezTo>
                    <a:pt x="23" y="49"/>
                    <a:pt x="32" y="43"/>
                    <a:pt x="40" y="36"/>
                  </a:cubicBezTo>
                  <a:cubicBezTo>
                    <a:pt x="41" y="37"/>
                    <a:pt x="42" y="38"/>
                    <a:pt x="44" y="38"/>
                  </a:cubicBezTo>
                  <a:cubicBezTo>
                    <a:pt x="41" y="44"/>
                    <a:pt x="39" y="50"/>
                    <a:pt x="35" y="54"/>
                  </a:cubicBezTo>
                  <a:cubicBezTo>
                    <a:pt x="30" y="60"/>
                    <a:pt x="23" y="64"/>
                    <a:pt x="18" y="70"/>
                  </a:cubicBezTo>
                  <a:cubicBezTo>
                    <a:pt x="14" y="75"/>
                    <a:pt x="13" y="81"/>
                    <a:pt x="10" y="87"/>
                  </a:cubicBezTo>
                  <a:cubicBezTo>
                    <a:pt x="12" y="88"/>
                    <a:pt x="13" y="89"/>
                    <a:pt x="14" y="90"/>
                  </a:cubicBezTo>
                  <a:cubicBezTo>
                    <a:pt x="24" y="83"/>
                    <a:pt x="34" y="75"/>
                    <a:pt x="43" y="67"/>
                  </a:cubicBezTo>
                  <a:cubicBezTo>
                    <a:pt x="45" y="68"/>
                    <a:pt x="46" y="70"/>
                    <a:pt x="47" y="71"/>
                  </a:cubicBezTo>
                  <a:cubicBezTo>
                    <a:pt x="41" y="93"/>
                    <a:pt x="17" y="101"/>
                    <a:pt x="4" y="117"/>
                  </a:cubicBezTo>
                  <a:cubicBezTo>
                    <a:pt x="3" y="116"/>
                    <a:pt x="1" y="116"/>
                    <a:pt x="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74">
              <a:extLst>
                <a:ext uri="{FF2B5EF4-FFF2-40B4-BE49-F238E27FC236}">
                  <a16:creationId xmlns:a16="http://schemas.microsoft.com/office/drawing/2014/main" id="{9E75D86A-C68B-4B04-A5F7-8331429815A2}"/>
                </a:ext>
              </a:extLst>
            </p:cNvPr>
            <p:cNvSpPr>
              <a:spLocks/>
            </p:cNvSpPr>
            <p:nvPr userDrawn="1"/>
          </p:nvSpPr>
          <p:spPr bwMode="auto">
            <a:xfrm>
              <a:off x="3949883" y="3067041"/>
              <a:ext cx="35025" cy="49713"/>
            </a:xfrm>
            <a:custGeom>
              <a:avLst/>
              <a:gdLst>
                <a:gd name="T0" fmla="*/ 16 w 62"/>
                <a:gd name="T1" fmla="*/ 0 h 88"/>
                <a:gd name="T2" fmla="*/ 16 w 62"/>
                <a:gd name="T3" fmla="*/ 66 h 88"/>
                <a:gd name="T4" fmla="*/ 57 w 62"/>
                <a:gd name="T5" fmla="*/ 53 h 88"/>
                <a:gd name="T6" fmla="*/ 54 w 62"/>
                <a:gd name="T7" fmla="*/ 69 h 88"/>
                <a:gd name="T8" fmla="*/ 0 w 62"/>
                <a:gd name="T9" fmla="*/ 88 h 88"/>
                <a:gd name="T10" fmla="*/ 0 w 62"/>
                <a:gd name="T11" fmla="*/ 13 h 88"/>
                <a:gd name="T12" fmla="*/ 16 w 62"/>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62" h="88">
                  <a:moveTo>
                    <a:pt x="16" y="0"/>
                  </a:moveTo>
                  <a:cubicBezTo>
                    <a:pt x="16" y="22"/>
                    <a:pt x="16" y="43"/>
                    <a:pt x="16" y="66"/>
                  </a:cubicBezTo>
                  <a:cubicBezTo>
                    <a:pt x="31" y="61"/>
                    <a:pt x="44" y="57"/>
                    <a:pt x="57" y="53"/>
                  </a:cubicBezTo>
                  <a:cubicBezTo>
                    <a:pt x="61" y="60"/>
                    <a:pt x="62" y="66"/>
                    <a:pt x="54" y="69"/>
                  </a:cubicBezTo>
                  <a:cubicBezTo>
                    <a:pt x="37" y="75"/>
                    <a:pt x="20" y="81"/>
                    <a:pt x="0" y="88"/>
                  </a:cubicBezTo>
                  <a:cubicBezTo>
                    <a:pt x="0" y="61"/>
                    <a:pt x="0" y="37"/>
                    <a:pt x="0" y="13"/>
                  </a:cubicBezTo>
                  <a:cubicBezTo>
                    <a:pt x="0" y="3"/>
                    <a:pt x="6"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75">
              <a:extLst>
                <a:ext uri="{FF2B5EF4-FFF2-40B4-BE49-F238E27FC236}">
                  <a16:creationId xmlns:a16="http://schemas.microsoft.com/office/drawing/2014/main" id="{8E1EEDD3-A475-4A6A-9652-C59627AC87EB}"/>
                </a:ext>
              </a:extLst>
            </p:cNvPr>
            <p:cNvSpPr>
              <a:spLocks noEditPoints="1"/>
            </p:cNvSpPr>
            <p:nvPr userDrawn="1"/>
          </p:nvSpPr>
          <p:spPr bwMode="auto">
            <a:xfrm>
              <a:off x="3585506" y="2424155"/>
              <a:ext cx="447421" cy="450246"/>
            </a:xfrm>
            <a:custGeom>
              <a:avLst/>
              <a:gdLst>
                <a:gd name="T0" fmla="*/ 0 w 791"/>
                <a:gd name="T1" fmla="*/ 741 h 796"/>
                <a:gd name="T2" fmla="*/ 96 w 791"/>
                <a:gd name="T3" fmla="*/ 197 h 796"/>
                <a:gd name="T4" fmla="*/ 51 w 791"/>
                <a:gd name="T5" fmla="*/ 6 h 796"/>
                <a:gd name="T6" fmla="*/ 577 w 791"/>
                <a:gd name="T7" fmla="*/ 129 h 796"/>
                <a:gd name="T8" fmla="*/ 695 w 791"/>
                <a:gd name="T9" fmla="*/ 196 h 796"/>
                <a:gd name="T10" fmla="*/ 791 w 791"/>
                <a:gd name="T11" fmla="*/ 742 h 796"/>
                <a:gd name="T12" fmla="*/ 535 w 791"/>
                <a:gd name="T13" fmla="*/ 539 h 796"/>
                <a:gd name="T14" fmla="*/ 738 w 791"/>
                <a:gd name="T15" fmla="*/ 794 h 796"/>
                <a:gd name="T16" fmla="*/ 59 w 791"/>
                <a:gd name="T17" fmla="*/ 796 h 796"/>
                <a:gd name="T18" fmla="*/ 216 w 791"/>
                <a:gd name="T19" fmla="*/ 665 h 796"/>
                <a:gd name="T20" fmla="*/ 379 w 791"/>
                <a:gd name="T21" fmla="*/ 475 h 796"/>
                <a:gd name="T22" fmla="*/ 380 w 791"/>
                <a:gd name="T23" fmla="*/ 331 h 796"/>
                <a:gd name="T24" fmla="*/ 271 w 791"/>
                <a:gd name="T25" fmla="*/ 293 h 796"/>
                <a:gd name="T26" fmla="*/ 379 w 791"/>
                <a:gd name="T27" fmla="*/ 475 h 796"/>
                <a:gd name="T28" fmla="*/ 467 w 791"/>
                <a:gd name="T29" fmla="*/ 285 h 796"/>
                <a:gd name="T30" fmla="*/ 410 w 791"/>
                <a:gd name="T31" fmla="*/ 450 h 796"/>
                <a:gd name="T32" fmla="*/ 519 w 791"/>
                <a:gd name="T33" fmla="*/ 466 h 796"/>
                <a:gd name="T34" fmla="*/ 558 w 791"/>
                <a:gd name="T35" fmla="*/ 512 h 796"/>
                <a:gd name="T36" fmla="*/ 560 w 791"/>
                <a:gd name="T37" fmla="*/ 315 h 796"/>
                <a:gd name="T38" fmla="*/ 547 w 791"/>
                <a:gd name="T39" fmla="*/ 299 h 796"/>
                <a:gd name="T40" fmla="*/ 470 w 791"/>
                <a:gd name="T41" fmla="*/ 496 h 796"/>
                <a:gd name="T42" fmla="*/ 367 w 791"/>
                <a:gd name="T43" fmla="*/ 505 h 796"/>
                <a:gd name="T44" fmla="*/ 259 w 791"/>
                <a:gd name="T45" fmla="*/ 496 h 796"/>
                <a:gd name="T46" fmla="*/ 242 w 791"/>
                <a:gd name="T47" fmla="*/ 298 h 796"/>
                <a:gd name="T48" fmla="*/ 230 w 791"/>
                <a:gd name="T49" fmla="*/ 498 h 796"/>
                <a:gd name="T50" fmla="*/ 252 w 791"/>
                <a:gd name="T51" fmla="*/ 512 h 796"/>
                <a:gd name="T52" fmla="*/ 361 w 791"/>
                <a:gd name="T53" fmla="*/ 519 h 796"/>
                <a:gd name="T54" fmla="*/ 463 w 791"/>
                <a:gd name="T55" fmla="*/ 512 h 796"/>
                <a:gd name="T56" fmla="*/ 81 w 791"/>
                <a:gd name="T57" fmla="*/ 455 h 796"/>
                <a:gd name="T58" fmla="*/ 125 w 791"/>
                <a:gd name="T59" fmla="*/ 487 h 796"/>
                <a:gd name="T60" fmla="*/ 190 w 791"/>
                <a:gd name="T61" fmla="*/ 478 h 796"/>
                <a:gd name="T62" fmla="*/ 185 w 791"/>
                <a:gd name="T63" fmla="*/ 436 h 796"/>
                <a:gd name="T64" fmla="*/ 129 w 791"/>
                <a:gd name="T65" fmla="*/ 427 h 796"/>
                <a:gd name="T66" fmla="*/ 81 w 791"/>
                <a:gd name="T67" fmla="*/ 455 h 796"/>
                <a:gd name="T68" fmla="*/ 190 w 791"/>
                <a:gd name="T69" fmla="*/ 320 h 796"/>
                <a:gd name="T70" fmla="*/ 128 w 791"/>
                <a:gd name="T71" fmla="*/ 310 h 796"/>
                <a:gd name="T72" fmla="*/ 81 w 791"/>
                <a:gd name="T73" fmla="*/ 339 h 796"/>
                <a:gd name="T74" fmla="*/ 130 w 791"/>
                <a:gd name="T75" fmla="*/ 368 h 796"/>
                <a:gd name="T76" fmla="*/ 190 w 791"/>
                <a:gd name="T77" fmla="*/ 360 h 796"/>
                <a:gd name="T78" fmla="*/ 597 w 791"/>
                <a:gd name="T79" fmla="*/ 478 h 796"/>
                <a:gd name="T80" fmla="*/ 685 w 791"/>
                <a:gd name="T81" fmla="*/ 475 h 796"/>
                <a:gd name="T82" fmla="*/ 686 w 791"/>
                <a:gd name="T83" fmla="*/ 439 h 796"/>
                <a:gd name="T84" fmla="*/ 597 w 791"/>
                <a:gd name="T85" fmla="*/ 436 h 796"/>
                <a:gd name="T86" fmla="*/ 597 w 791"/>
                <a:gd name="T87" fmla="*/ 359 h 796"/>
                <a:gd name="T88" fmla="*/ 698 w 791"/>
                <a:gd name="T89" fmla="*/ 343 h 796"/>
                <a:gd name="T90" fmla="*/ 597 w 791"/>
                <a:gd name="T91" fmla="*/ 32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91" h="796">
                  <a:moveTo>
                    <a:pt x="256" y="539"/>
                  </a:moveTo>
                  <a:cubicBezTo>
                    <a:pt x="128" y="554"/>
                    <a:pt x="43" y="621"/>
                    <a:pt x="0" y="741"/>
                  </a:cubicBezTo>
                  <a:cubicBezTo>
                    <a:pt x="0" y="513"/>
                    <a:pt x="0" y="284"/>
                    <a:pt x="0" y="56"/>
                  </a:cubicBezTo>
                  <a:cubicBezTo>
                    <a:pt x="23" y="109"/>
                    <a:pt x="49" y="160"/>
                    <a:pt x="96" y="197"/>
                  </a:cubicBezTo>
                  <a:cubicBezTo>
                    <a:pt x="142" y="233"/>
                    <a:pt x="196" y="250"/>
                    <a:pt x="255" y="259"/>
                  </a:cubicBezTo>
                  <a:cubicBezTo>
                    <a:pt x="239" y="132"/>
                    <a:pt x="174" y="47"/>
                    <a:pt x="51" y="6"/>
                  </a:cubicBezTo>
                  <a:cubicBezTo>
                    <a:pt x="67" y="2"/>
                    <a:pt x="709" y="0"/>
                    <a:pt x="741" y="5"/>
                  </a:cubicBezTo>
                  <a:cubicBezTo>
                    <a:pt x="671" y="31"/>
                    <a:pt x="613" y="66"/>
                    <a:pt x="577" y="129"/>
                  </a:cubicBezTo>
                  <a:cubicBezTo>
                    <a:pt x="554" y="169"/>
                    <a:pt x="542" y="212"/>
                    <a:pt x="535" y="260"/>
                  </a:cubicBezTo>
                  <a:cubicBezTo>
                    <a:pt x="594" y="250"/>
                    <a:pt x="649" y="233"/>
                    <a:pt x="695" y="196"/>
                  </a:cubicBezTo>
                  <a:cubicBezTo>
                    <a:pt x="741" y="159"/>
                    <a:pt x="768" y="109"/>
                    <a:pt x="791" y="56"/>
                  </a:cubicBezTo>
                  <a:cubicBezTo>
                    <a:pt x="791" y="285"/>
                    <a:pt x="791" y="513"/>
                    <a:pt x="791" y="742"/>
                  </a:cubicBezTo>
                  <a:cubicBezTo>
                    <a:pt x="764" y="676"/>
                    <a:pt x="728" y="617"/>
                    <a:pt x="664" y="580"/>
                  </a:cubicBezTo>
                  <a:cubicBezTo>
                    <a:pt x="625" y="558"/>
                    <a:pt x="582" y="545"/>
                    <a:pt x="535" y="539"/>
                  </a:cubicBezTo>
                  <a:cubicBezTo>
                    <a:pt x="552" y="666"/>
                    <a:pt x="617" y="751"/>
                    <a:pt x="738" y="790"/>
                  </a:cubicBezTo>
                  <a:cubicBezTo>
                    <a:pt x="738" y="793"/>
                    <a:pt x="738" y="793"/>
                    <a:pt x="738" y="794"/>
                  </a:cubicBezTo>
                  <a:cubicBezTo>
                    <a:pt x="738" y="794"/>
                    <a:pt x="737" y="795"/>
                    <a:pt x="736" y="795"/>
                  </a:cubicBezTo>
                  <a:cubicBezTo>
                    <a:pt x="510" y="795"/>
                    <a:pt x="285" y="795"/>
                    <a:pt x="59" y="796"/>
                  </a:cubicBezTo>
                  <a:cubicBezTo>
                    <a:pt x="56" y="796"/>
                    <a:pt x="52" y="795"/>
                    <a:pt x="49" y="793"/>
                  </a:cubicBezTo>
                  <a:cubicBezTo>
                    <a:pt x="118" y="767"/>
                    <a:pt x="179" y="731"/>
                    <a:pt x="216" y="665"/>
                  </a:cubicBezTo>
                  <a:cubicBezTo>
                    <a:pt x="237" y="626"/>
                    <a:pt x="249" y="584"/>
                    <a:pt x="256" y="539"/>
                  </a:cubicBezTo>
                  <a:close/>
                  <a:moveTo>
                    <a:pt x="379" y="475"/>
                  </a:moveTo>
                  <a:cubicBezTo>
                    <a:pt x="379" y="468"/>
                    <a:pt x="380" y="463"/>
                    <a:pt x="380" y="459"/>
                  </a:cubicBezTo>
                  <a:cubicBezTo>
                    <a:pt x="380" y="416"/>
                    <a:pt x="380" y="374"/>
                    <a:pt x="380" y="331"/>
                  </a:cubicBezTo>
                  <a:cubicBezTo>
                    <a:pt x="380" y="305"/>
                    <a:pt x="369" y="292"/>
                    <a:pt x="343" y="286"/>
                  </a:cubicBezTo>
                  <a:cubicBezTo>
                    <a:pt x="318" y="280"/>
                    <a:pt x="296" y="292"/>
                    <a:pt x="271" y="293"/>
                  </a:cubicBezTo>
                  <a:cubicBezTo>
                    <a:pt x="271" y="352"/>
                    <a:pt x="271" y="409"/>
                    <a:pt x="271" y="466"/>
                  </a:cubicBezTo>
                  <a:cubicBezTo>
                    <a:pt x="307" y="471"/>
                    <a:pt x="343" y="462"/>
                    <a:pt x="379" y="475"/>
                  </a:cubicBezTo>
                  <a:close/>
                  <a:moveTo>
                    <a:pt x="519" y="293"/>
                  </a:moveTo>
                  <a:cubicBezTo>
                    <a:pt x="500" y="290"/>
                    <a:pt x="483" y="287"/>
                    <a:pt x="467" y="285"/>
                  </a:cubicBezTo>
                  <a:cubicBezTo>
                    <a:pt x="437" y="282"/>
                    <a:pt x="408" y="299"/>
                    <a:pt x="410" y="334"/>
                  </a:cubicBezTo>
                  <a:cubicBezTo>
                    <a:pt x="412" y="373"/>
                    <a:pt x="410" y="411"/>
                    <a:pt x="410" y="450"/>
                  </a:cubicBezTo>
                  <a:cubicBezTo>
                    <a:pt x="410" y="458"/>
                    <a:pt x="410" y="466"/>
                    <a:pt x="410" y="471"/>
                  </a:cubicBezTo>
                  <a:cubicBezTo>
                    <a:pt x="448" y="469"/>
                    <a:pt x="483" y="468"/>
                    <a:pt x="519" y="466"/>
                  </a:cubicBezTo>
                  <a:cubicBezTo>
                    <a:pt x="519" y="408"/>
                    <a:pt x="519" y="351"/>
                    <a:pt x="519" y="293"/>
                  </a:cubicBezTo>
                  <a:close/>
                  <a:moveTo>
                    <a:pt x="558" y="512"/>
                  </a:moveTo>
                  <a:cubicBezTo>
                    <a:pt x="559" y="506"/>
                    <a:pt x="560" y="504"/>
                    <a:pt x="560" y="501"/>
                  </a:cubicBezTo>
                  <a:cubicBezTo>
                    <a:pt x="560" y="439"/>
                    <a:pt x="560" y="377"/>
                    <a:pt x="560" y="315"/>
                  </a:cubicBezTo>
                  <a:cubicBezTo>
                    <a:pt x="560" y="312"/>
                    <a:pt x="560" y="310"/>
                    <a:pt x="559" y="307"/>
                  </a:cubicBezTo>
                  <a:cubicBezTo>
                    <a:pt x="559" y="301"/>
                    <a:pt x="556" y="298"/>
                    <a:pt x="547" y="299"/>
                  </a:cubicBezTo>
                  <a:cubicBezTo>
                    <a:pt x="547" y="364"/>
                    <a:pt x="547" y="429"/>
                    <a:pt x="547" y="496"/>
                  </a:cubicBezTo>
                  <a:cubicBezTo>
                    <a:pt x="520" y="496"/>
                    <a:pt x="495" y="496"/>
                    <a:pt x="470" y="496"/>
                  </a:cubicBezTo>
                  <a:cubicBezTo>
                    <a:pt x="453" y="495"/>
                    <a:pt x="437" y="498"/>
                    <a:pt x="421" y="505"/>
                  </a:cubicBezTo>
                  <a:cubicBezTo>
                    <a:pt x="404" y="513"/>
                    <a:pt x="386" y="512"/>
                    <a:pt x="367" y="505"/>
                  </a:cubicBezTo>
                  <a:cubicBezTo>
                    <a:pt x="354" y="500"/>
                    <a:pt x="339" y="497"/>
                    <a:pt x="325" y="496"/>
                  </a:cubicBezTo>
                  <a:cubicBezTo>
                    <a:pt x="303" y="495"/>
                    <a:pt x="281" y="496"/>
                    <a:pt x="259" y="496"/>
                  </a:cubicBezTo>
                  <a:cubicBezTo>
                    <a:pt x="254" y="496"/>
                    <a:pt x="249" y="495"/>
                    <a:pt x="242" y="494"/>
                  </a:cubicBezTo>
                  <a:cubicBezTo>
                    <a:pt x="242" y="428"/>
                    <a:pt x="242" y="363"/>
                    <a:pt x="242" y="298"/>
                  </a:cubicBezTo>
                  <a:cubicBezTo>
                    <a:pt x="228" y="300"/>
                    <a:pt x="230" y="309"/>
                    <a:pt x="230" y="316"/>
                  </a:cubicBezTo>
                  <a:cubicBezTo>
                    <a:pt x="230" y="377"/>
                    <a:pt x="230" y="438"/>
                    <a:pt x="230" y="498"/>
                  </a:cubicBezTo>
                  <a:cubicBezTo>
                    <a:pt x="230" y="502"/>
                    <a:pt x="231" y="506"/>
                    <a:pt x="232" y="512"/>
                  </a:cubicBezTo>
                  <a:cubicBezTo>
                    <a:pt x="239" y="512"/>
                    <a:pt x="246" y="512"/>
                    <a:pt x="252" y="512"/>
                  </a:cubicBezTo>
                  <a:cubicBezTo>
                    <a:pt x="278" y="512"/>
                    <a:pt x="303" y="511"/>
                    <a:pt x="328" y="512"/>
                  </a:cubicBezTo>
                  <a:cubicBezTo>
                    <a:pt x="339" y="512"/>
                    <a:pt x="351" y="515"/>
                    <a:pt x="361" y="519"/>
                  </a:cubicBezTo>
                  <a:cubicBezTo>
                    <a:pt x="384" y="528"/>
                    <a:pt x="406" y="529"/>
                    <a:pt x="428" y="519"/>
                  </a:cubicBezTo>
                  <a:cubicBezTo>
                    <a:pt x="440" y="513"/>
                    <a:pt x="451" y="511"/>
                    <a:pt x="463" y="512"/>
                  </a:cubicBezTo>
                  <a:cubicBezTo>
                    <a:pt x="494" y="512"/>
                    <a:pt x="526" y="512"/>
                    <a:pt x="558" y="512"/>
                  </a:cubicBezTo>
                  <a:close/>
                  <a:moveTo>
                    <a:pt x="81" y="455"/>
                  </a:moveTo>
                  <a:cubicBezTo>
                    <a:pt x="86" y="462"/>
                    <a:pt x="91" y="472"/>
                    <a:pt x="97" y="480"/>
                  </a:cubicBezTo>
                  <a:cubicBezTo>
                    <a:pt x="104" y="489"/>
                    <a:pt x="117" y="493"/>
                    <a:pt x="125" y="487"/>
                  </a:cubicBezTo>
                  <a:cubicBezTo>
                    <a:pt x="138" y="477"/>
                    <a:pt x="151" y="479"/>
                    <a:pt x="165" y="478"/>
                  </a:cubicBezTo>
                  <a:cubicBezTo>
                    <a:pt x="173" y="478"/>
                    <a:pt x="182" y="478"/>
                    <a:pt x="190" y="478"/>
                  </a:cubicBezTo>
                  <a:cubicBezTo>
                    <a:pt x="190" y="463"/>
                    <a:pt x="190" y="450"/>
                    <a:pt x="190" y="438"/>
                  </a:cubicBezTo>
                  <a:cubicBezTo>
                    <a:pt x="188" y="437"/>
                    <a:pt x="186" y="436"/>
                    <a:pt x="185" y="436"/>
                  </a:cubicBezTo>
                  <a:cubicBezTo>
                    <a:pt x="176" y="436"/>
                    <a:pt x="167" y="436"/>
                    <a:pt x="157" y="436"/>
                  </a:cubicBezTo>
                  <a:cubicBezTo>
                    <a:pt x="147" y="435"/>
                    <a:pt x="137" y="436"/>
                    <a:pt x="129" y="427"/>
                  </a:cubicBezTo>
                  <a:cubicBezTo>
                    <a:pt x="119" y="417"/>
                    <a:pt x="103" y="422"/>
                    <a:pt x="95" y="434"/>
                  </a:cubicBezTo>
                  <a:cubicBezTo>
                    <a:pt x="91" y="441"/>
                    <a:pt x="86" y="448"/>
                    <a:pt x="81" y="455"/>
                  </a:cubicBezTo>
                  <a:close/>
                  <a:moveTo>
                    <a:pt x="190" y="360"/>
                  </a:moveTo>
                  <a:cubicBezTo>
                    <a:pt x="190" y="345"/>
                    <a:pt x="190" y="333"/>
                    <a:pt x="190" y="320"/>
                  </a:cubicBezTo>
                  <a:cubicBezTo>
                    <a:pt x="178" y="320"/>
                    <a:pt x="169" y="320"/>
                    <a:pt x="159" y="320"/>
                  </a:cubicBezTo>
                  <a:cubicBezTo>
                    <a:pt x="148" y="320"/>
                    <a:pt x="137" y="320"/>
                    <a:pt x="128" y="310"/>
                  </a:cubicBezTo>
                  <a:cubicBezTo>
                    <a:pt x="121" y="302"/>
                    <a:pt x="104" y="305"/>
                    <a:pt x="98" y="314"/>
                  </a:cubicBezTo>
                  <a:cubicBezTo>
                    <a:pt x="91" y="322"/>
                    <a:pt x="86" y="332"/>
                    <a:pt x="81" y="339"/>
                  </a:cubicBezTo>
                  <a:cubicBezTo>
                    <a:pt x="85" y="346"/>
                    <a:pt x="90" y="352"/>
                    <a:pt x="93" y="358"/>
                  </a:cubicBezTo>
                  <a:cubicBezTo>
                    <a:pt x="101" y="373"/>
                    <a:pt x="117" y="378"/>
                    <a:pt x="130" y="368"/>
                  </a:cubicBezTo>
                  <a:cubicBezTo>
                    <a:pt x="139" y="360"/>
                    <a:pt x="148" y="360"/>
                    <a:pt x="159" y="360"/>
                  </a:cubicBezTo>
                  <a:cubicBezTo>
                    <a:pt x="169" y="360"/>
                    <a:pt x="179" y="360"/>
                    <a:pt x="190" y="360"/>
                  </a:cubicBezTo>
                  <a:close/>
                  <a:moveTo>
                    <a:pt x="597" y="436"/>
                  </a:moveTo>
                  <a:cubicBezTo>
                    <a:pt x="597" y="451"/>
                    <a:pt x="597" y="464"/>
                    <a:pt x="597" y="478"/>
                  </a:cubicBezTo>
                  <a:cubicBezTo>
                    <a:pt x="618" y="478"/>
                    <a:pt x="638" y="479"/>
                    <a:pt x="658" y="478"/>
                  </a:cubicBezTo>
                  <a:cubicBezTo>
                    <a:pt x="667" y="478"/>
                    <a:pt x="677" y="477"/>
                    <a:pt x="685" y="475"/>
                  </a:cubicBezTo>
                  <a:cubicBezTo>
                    <a:pt x="695" y="472"/>
                    <a:pt x="698" y="464"/>
                    <a:pt x="698" y="455"/>
                  </a:cubicBezTo>
                  <a:cubicBezTo>
                    <a:pt x="698" y="446"/>
                    <a:pt x="694" y="441"/>
                    <a:pt x="686" y="439"/>
                  </a:cubicBezTo>
                  <a:cubicBezTo>
                    <a:pt x="681" y="438"/>
                    <a:pt x="677" y="436"/>
                    <a:pt x="672" y="436"/>
                  </a:cubicBezTo>
                  <a:cubicBezTo>
                    <a:pt x="648" y="436"/>
                    <a:pt x="623" y="436"/>
                    <a:pt x="597" y="436"/>
                  </a:cubicBezTo>
                  <a:close/>
                  <a:moveTo>
                    <a:pt x="597" y="320"/>
                  </a:moveTo>
                  <a:cubicBezTo>
                    <a:pt x="597" y="334"/>
                    <a:pt x="597" y="346"/>
                    <a:pt x="597" y="359"/>
                  </a:cubicBezTo>
                  <a:cubicBezTo>
                    <a:pt x="626" y="359"/>
                    <a:pt x="653" y="360"/>
                    <a:pt x="681" y="359"/>
                  </a:cubicBezTo>
                  <a:cubicBezTo>
                    <a:pt x="691" y="359"/>
                    <a:pt x="696" y="352"/>
                    <a:pt x="698" y="343"/>
                  </a:cubicBezTo>
                  <a:cubicBezTo>
                    <a:pt x="700" y="330"/>
                    <a:pt x="692" y="321"/>
                    <a:pt x="677" y="320"/>
                  </a:cubicBezTo>
                  <a:cubicBezTo>
                    <a:pt x="651" y="319"/>
                    <a:pt x="625" y="320"/>
                    <a:pt x="597" y="3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76">
              <a:extLst>
                <a:ext uri="{FF2B5EF4-FFF2-40B4-BE49-F238E27FC236}">
                  <a16:creationId xmlns:a16="http://schemas.microsoft.com/office/drawing/2014/main" id="{D0B4B9FC-98E2-4542-8655-7E279B01B54E}"/>
                </a:ext>
              </a:extLst>
            </p:cNvPr>
            <p:cNvSpPr>
              <a:spLocks/>
            </p:cNvSpPr>
            <p:nvPr userDrawn="1"/>
          </p:nvSpPr>
          <p:spPr bwMode="auto">
            <a:xfrm>
              <a:off x="3781535" y="3181156"/>
              <a:ext cx="12428" cy="15818"/>
            </a:xfrm>
            <a:custGeom>
              <a:avLst/>
              <a:gdLst>
                <a:gd name="T0" fmla="*/ 22 w 22"/>
                <a:gd name="T1" fmla="*/ 28 h 28"/>
                <a:gd name="T2" fmla="*/ 0 w 22"/>
                <a:gd name="T3" fmla="*/ 28 h 28"/>
                <a:gd name="T4" fmla="*/ 10 w 22"/>
                <a:gd name="T5" fmla="*/ 0 h 28"/>
                <a:gd name="T6" fmla="*/ 22 w 22"/>
                <a:gd name="T7" fmla="*/ 28 h 28"/>
              </a:gdLst>
              <a:ahLst/>
              <a:cxnLst>
                <a:cxn ang="0">
                  <a:pos x="T0" y="T1"/>
                </a:cxn>
                <a:cxn ang="0">
                  <a:pos x="T2" y="T3"/>
                </a:cxn>
                <a:cxn ang="0">
                  <a:pos x="T4" y="T5"/>
                </a:cxn>
                <a:cxn ang="0">
                  <a:pos x="T6" y="T7"/>
                </a:cxn>
              </a:cxnLst>
              <a:rect l="0" t="0" r="r" b="b"/>
              <a:pathLst>
                <a:path w="22" h="28">
                  <a:moveTo>
                    <a:pt x="22" y="28"/>
                  </a:moveTo>
                  <a:cubicBezTo>
                    <a:pt x="14" y="28"/>
                    <a:pt x="9" y="28"/>
                    <a:pt x="0" y="28"/>
                  </a:cubicBezTo>
                  <a:cubicBezTo>
                    <a:pt x="3" y="19"/>
                    <a:pt x="6" y="12"/>
                    <a:pt x="10" y="0"/>
                  </a:cubicBezTo>
                  <a:cubicBezTo>
                    <a:pt x="15" y="11"/>
                    <a:pt x="18" y="19"/>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90">
              <a:extLst>
                <a:ext uri="{FF2B5EF4-FFF2-40B4-BE49-F238E27FC236}">
                  <a16:creationId xmlns:a16="http://schemas.microsoft.com/office/drawing/2014/main" id="{B325D447-976E-4450-B529-7EE814CB34C1}"/>
                </a:ext>
              </a:extLst>
            </p:cNvPr>
            <p:cNvSpPr>
              <a:spLocks/>
            </p:cNvSpPr>
            <p:nvPr userDrawn="1"/>
          </p:nvSpPr>
          <p:spPr bwMode="auto">
            <a:xfrm>
              <a:off x="3645388" y="2686281"/>
              <a:ext cx="12428" cy="8474"/>
            </a:xfrm>
            <a:custGeom>
              <a:avLst/>
              <a:gdLst>
                <a:gd name="T0" fmla="*/ 22 w 22"/>
                <a:gd name="T1" fmla="*/ 0 h 15"/>
                <a:gd name="T2" fmla="*/ 0 w 22"/>
                <a:gd name="T3" fmla="*/ 1 h 15"/>
                <a:gd name="T4" fmla="*/ 22 w 22"/>
                <a:gd name="T5" fmla="*/ 0 h 15"/>
              </a:gdLst>
              <a:ahLst/>
              <a:cxnLst>
                <a:cxn ang="0">
                  <a:pos x="T0" y="T1"/>
                </a:cxn>
                <a:cxn ang="0">
                  <a:pos x="T2" y="T3"/>
                </a:cxn>
                <a:cxn ang="0">
                  <a:pos x="T4" y="T5"/>
                </a:cxn>
              </a:cxnLst>
              <a:rect l="0" t="0" r="r" b="b"/>
              <a:pathLst>
                <a:path w="22" h="15">
                  <a:moveTo>
                    <a:pt x="22" y="0"/>
                  </a:moveTo>
                  <a:cubicBezTo>
                    <a:pt x="10" y="15"/>
                    <a:pt x="10" y="15"/>
                    <a:pt x="0" y="1"/>
                  </a:cubicBezTo>
                  <a:cubicBezTo>
                    <a:pt x="7" y="0"/>
                    <a:pt x="1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91">
              <a:extLst>
                <a:ext uri="{FF2B5EF4-FFF2-40B4-BE49-F238E27FC236}">
                  <a16:creationId xmlns:a16="http://schemas.microsoft.com/office/drawing/2014/main" id="{418CD261-5BD7-48A1-8B33-3CD57DB620B6}"/>
                </a:ext>
              </a:extLst>
            </p:cNvPr>
            <p:cNvSpPr>
              <a:spLocks/>
            </p:cNvSpPr>
            <p:nvPr userDrawn="1"/>
          </p:nvSpPr>
          <p:spPr bwMode="auto">
            <a:xfrm>
              <a:off x="3646518" y="2669898"/>
              <a:ext cx="9604" cy="6779"/>
            </a:xfrm>
            <a:custGeom>
              <a:avLst/>
              <a:gdLst>
                <a:gd name="T0" fmla="*/ 17 w 17"/>
                <a:gd name="T1" fmla="*/ 12 h 12"/>
                <a:gd name="T2" fmla="*/ 0 w 17"/>
                <a:gd name="T3" fmla="*/ 12 h 12"/>
                <a:gd name="T4" fmla="*/ 17 w 17"/>
                <a:gd name="T5" fmla="*/ 12 h 12"/>
              </a:gdLst>
              <a:ahLst/>
              <a:cxnLst>
                <a:cxn ang="0">
                  <a:pos x="T0" y="T1"/>
                </a:cxn>
                <a:cxn ang="0">
                  <a:pos x="T2" y="T3"/>
                </a:cxn>
                <a:cxn ang="0">
                  <a:pos x="T4" y="T5"/>
                </a:cxn>
              </a:cxnLst>
              <a:rect l="0" t="0" r="r" b="b"/>
              <a:pathLst>
                <a:path w="17" h="12">
                  <a:moveTo>
                    <a:pt x="17" y="12"/>
                  </a:moveTo>
                  <a:cubicBezTo>
                    <a:pt x="11" y="12"/>
                    <a:pt x="5" y="12"/>
                    <a:pt x="0" y="12"/>
                  </a:cubicBezTo>
                  <a:cubicBezTo>
                    <a:pt x="7" y="0"/>
                    <a:pt x="7" y="0"/>
                    <a:pt x="1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92">
              <a:extLst>
                <a:ext uri="{FF2B5EF4-FFF2-40B4-BE49-F238E27FC236}">
                  <a16:creationId xmlns:a16="http://schemas.microsoft.com/office/drawing/2014/main" id="{61B0E044-48E0-4F00-97DF-F955726030A3}"/>
                </a:ext>
              </a:extLst>
            </p:cNvPr>
            <p:cNvSpPr>
              <a:spLocks/>
            </p:cNvSpPr>
            <p:nvPr userDrawn="1"/>
          </p:nvSpPr>
          <p:spPr bwMode="auto">
            <a:xfrm>
              <a:off x="3645388" y="2621315"/>
              <a:ext cx="11299" cy="7909"/>
            </a:xfrm>
            <a:custGeom>
              <a:avLst/>
              <a:gdLst>
                <a:gd name="T0" fmla="*/ 0 w 20"/>
                <a:gd name="T1" fmla="*/ 0 h 14"/>
                <a:gd name="T2" fmla="*/ 20 w 20"/>
                <a:gd name="T3" fmla="*/ 0 h 14"/>
                <a:gd name="T4" fmla="*/ 0 w 20"/>
                <a:gd name="T5" fmla="*/ 0 h 14"/>
              </a:gdLst>
              <a:ahLst/>
              <a:cxnLst>
                <a:cxn ang="0">
                  <a:pos x="T0" y="T1"/>
                </a:cxn>
                <a:cxn ang="0">
                  <a:pos x="T2" y="T3"/>
                </a:cxn>
                <a:cxn ang="0">
                  <a:pos x="T4" y="T5"/>
                </a:cxn>
              </a:cxnLst>
              <a:rect l="0" t="0" r="r" b="b"/>
              <a:pathLst>
                <a:path w="20" h="14">
                  <a:moveTo>
                    <a:pt x="0" y="0"/>
                  </a:moveTo>
                  <a:cubicBezTo>
                    <a:pt x="8" y="0"/>
                    <a:pt x="13" y="0"/>
                    <a:pt x="20" y="0"/>
                  </a:cubicBezTo>
                  <a:cubicBezTo>
                    <a:pt x="11" y="14"/>
                    <a:pt x="1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93">
              <a:extLst>
                <a:ext uri="{FF2B5EF4-FFF2-40B4-BE49-F238E27FC236}">
                  <a16:creationId xmlns:a16="http://schemas.microsoft.com/office/drawing/2014/main" id="{51F78728-F43E-4C0F-A1F5-467AB2921F59}"/>
                </a:ext>
              </a:extLst>
            </p:cNvPr>
            <p:cNvSpPr>
              <a:spLocks/>
            </p:cNvSpPr>
            <p:nvPr userDrawn="1"/>
          </p:nvSpPr>
          <p:spPr bwMode="auto">
            <a:xfrm>
              <a:off x="3645953" y="2604367"/>
              <a:ext cx="10169" cy="6779"/>
            </a:xfrm>
            <a:custGeom>
              <a:avLst/>
              <a:gdLst>
                <a:gd name="T0" fmla="*/ 18 w 18"/>
                <a:gd name="T1" fmla="*/ 12 h 12"/>
                <a:gd name="T2" fmla="*/ 0 w 18"/>
                <a:gd name="T3" fmla="*/ 12 h 12"/>
                <a:gd name="T4" fmla="*/ 18 w 18"/>
                <a:gd name="T5" fmla="*/ 12 h 12"/>
              </a:gdLst>
              <a:ahLst/>
              <a:cxnLst>
                <a:cxn ang="0">
                  <a:pos x="T0" y="T1"/>
                </a:cxn>
                <a:cxn ang="0">
                  <a:pos x="T2" y="T3"/>
                </a:cxn>
                <a:cxn ang="0">
                  <a:pos x="T4" y="T5"/>
                </a:cxn>
              </a:cxnLst>
              <a:rect l="0" t="0" r="r" b="b"/>
              <a:pathLst>
                <a:path w="18" h="12">
                  <a:moveTo>
                    <a:pt x="18" y="12"/>
                  </a:moveTo>
                  <a:cubicBezTo>
                    <a:pt x="12" y="12"/>
                    <a:pt x="6" y="12"/>
                    <a:pt x="0" y="12"/>
                  </a:cubicBezTo>
                  <a:cubicBezTo>
                    <a:pt x="9" y="0"/>
                    <a:pt x="9" y="0"/>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6" name="平行四边形 65">
            <a:extLst>
              <a:ext uri="{FF2B5EF4-FFF2-40B4-BE49-F238E27FC236}">
                <a16:creationId xmlns:a16="http://schemas.microsoft.com/office/drawing/2014/main" id="{7A2715E7-8E74-4E95-9669-320D0D26B7BB}"/>
              </a:ext>
            </a:extLst>
          </p:cNvPr>
          <p:cNvSpPr/>
          <p:nvPr userDrawn="1"/>
        </p:nvSpPr>
        <p:spPr>
          <a:xfrm>
            <a:off x="666413" y="922868"/>
            <a:ext cx="2091039" cy="105832"/>
          </a:xfrm>
          <a:prstGeom prst="parallelogram">
            <a:avLst>
              <a:gd name="adj" fmla="val 255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标题 70">
            <a:extLst>
              <a:ext uri="{FF2B5EF4-FFF2-40B4-BE49-F238E27FC236}">
                <a16:creationId xmlns:a16="http://schemas.microsoft.com/office/drawing/2014/main" id="{98F33B21-2177-424A-B968-DAC2F58555DC}"/>
              </a:ext>
            </a:extLst>
          </p:cNvPr>
          <p:cNvSpPr>
            <a:spLocks noGrp="1"/>
          </p:cNvSpPr>
          <p:nvPr>
            <p:ph type="title" hasCustomPrompt="1"/>
          </p:nvPr>
        </p:nvSpPr>
        <p:spPr>
          <a:xfrm>
            <a:off x="666413" y="-91283"/>
            <a:ext cx="10515600" cy="1325563"/>
          </a:xfrm>
        </p:spPr>
        <p:txBody>
          <a:bodyPr lIns="0">
            <a:normAutofit/>
          </a:bodyPr>
          <a:lstStyle>
            <a:lvl1pPr>
              <a:defRPr sz="3600" b="1" i="1">
                <a:solidFill>
                  <a:schemeClr val="accent1"/>
                </a:solidFill>
                <a:latin typeface="+mj-ea"/>
                <a:ea typeface="+mj-ea"/>
              </a:defRPr>
            </a:lvl1pPr>
          </a:lstStyle>
          <a:p>
            <a:r>
              <a:rPr lang="en-US" altLang="zh-CN"/>
              <a:t>TEXT YOUR POINT HERE</a:t>
            </a:r>
            <a:endParaRPr lang="zh-CN" altLang="en-US"/>
          </a:p>
        </p:txBody>
      </p:sp>
      <p:cxnSp>
        <p:nvCxnSpPr>
          <p:cNvPr id="68" name="直接连接符 67">
            <a:extLst>
              <a:ext uri="{FF2B5EF4-FFF2-40B4-BE49-F238E27FC236}">
                <a16:creationId xmlns:a16="http://schemas.microsoft.com/office/drawing/2014/main" id="{3625E630-D5FE-4FD4-94B3-49770F4E42F4}"/>
              </a:ext>
            </a:extLst>
          </p:cNvPr>
          <p:cNvCxnSpPr>
            <a:cxnSpLocks/>
          </p:cNvCxnSpPr>
          <p:nvPr userDrawn="1"/>
        </p:nvCxnSpPr>
        <p:spPr>
          <a:xfrm>
            <a:off x="660400" y="6235700"/>
            <a:ext cx="1086518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FAE1DA3B-9639-4211-970E-E7DB9E5F5FC7}"/>
              </a:ext>
            </a:extLst>
          </p:cNvPr>
          <p:cNvSpPr txBox="1"/>
          <p:nvPr userDrawn="1"/>
        </p:nvSpPr>
        <p:spPr>
          <a:xfrm>
            <a:off x="667032" y="6249046"/>
            <a:ext cx="4140200" cy="307777"/>
          </a:xfrm>
          <a:prstGeom prst="rect">
            <a:avLst/>
          </a:prstGeom>
          <a:noFill/>
        </p:spPr>
        <p:txBody>
          <a:bodyPr wrap="square" lIns="0" rIns="0" rtlCol="0">
            <a:spAutoFit/>
          </a:bodyPr>
          <a:lstStyle/>
          <a:p>
            <a:r>
              <a:rPr lang="en-US" altLang="zh-CN" sz="1400">
                <a:solidFill>
                  <a:schemeClr val="accent1"/>
                </a:solidFill>
                <a:latin typeface="Arial" panose="020B0604020202020204" pitchFamily="34" charset="0"/>
                <a:cs typeface="Arial" panose="020B0604020202020204" pitchFamily="34" charset="0"/>
              </a:rPr>
              <a:t>Knowledge leadership for a better world</a:t>
            </a:r>
            <a:endParaRPr lang="en-US" altLang="zh-CN" sz="1400">
              <a:solidFill>
                <a:schemeClr val="accent1"/>
              </a:solidFill>
              <a:latin typeface="Arial" panose="020B0604020202020204" pitchFamily="34" charset="0"/>
              <a:ea typeface="+mj-ea"/>
              <a:cs typeface="Arial" panose="020B0604020202020204" pitchFamily="34" charset="0"/>
            </a:endParaRPr>
          </a:p>
        </p:txBody>
      </p:sp>
      <p:sp>
        <p:nvSpPr>
          <p:cNvPr id="70" name="文本框 69">
            <a:extLst>
              <a:ext uri="{FF2B5EF4-FFF2-40B4-BE49-F238E27FC236}">
                <a16:creationId xmlns:a16="http://schemas.microsoft.com/office/drawing/2014/main" id="{E0BBC316-ACD1-4A64-86FC-7E5EF2D03C76}"/>
              </a:ext>
            </a:extLst>
          </p:cNvPr>
          <p:cNvSpPr txBox="1"/>
          <p:nvPr userDrawn="1"/>
        </p:nvSpPr>
        <p:spPr>
          <a:xfrm>
            <a:off x="7485817" y="6249046"/>
            <a:ext cx="4038600" cy="307777"/>
          </a:xfrm>
          <a:prstGeom prst="rect">
            <a:avLst/>
          </a:prstGeom>
          <a:noFill/>
        </p:spPr>
        <p:txBody>
          <a:bodyPr wrap="square" lIns="0" rIns="0" rtlCol="0">
            <a:spAutoFit/>
          </a:bodyPr>
          <a:lstStyle/>
          <a:p>
            <a:pPr algn="r"/>
            <a:r>
              <a:rPr lang="en-US" altLang="zh-CN" sz="1400">
                <a:solidFill>
                  <a:schemeClr val="accent1"/>
                </a:solidFill>
                <a:latin typeface="Arial" panose="020B0604020202020204" pitchFamily="34" charset="0"/>
                <a:cs typeface="Arial" panose="020B0604020202020204" pitchFamily="34" charset="0"/>
              </a:rPr>
              <a:t>https://www.uq.edu.au/</a:t>
            </a:r>
            <a:endParaRPr lang="en-US" altLang="zh-CN" sz="1400">
              <a:solidFill>
                <a:schemeClr val="accent1"/>
              </a:solidFill>
              <a:latin typeface="Arial" panose="020B0604020202020204" pitchFamily="34" charset="0"/>
              <a:ea typeface="+mj-ea"/>
              <a:cs typeface="Arial" panose="020B0604020202020204" pitchFamily="34" charset="0"/>
            </a:endParaRPr>
          </a:p>
        </p:txBody>
      </p:sp>
      <p:sp>
        <p:nvSpPr>
          <p:cNvPr id="71" name="图片占位符 73">
            <a:extLst>
              <a:ext uri="{FF2B5EF4-FFF2-40B4-BE49-F238E27FC236}">
                <a16:creationId xmlns:a16="http://schemas.microsoft.com/office/drawing/2014/main" id="{22DDE1EB-FDDA-4895-A451-E2CEBF0DEA09}"/>
              </a:ext>
            </a:extLst>
          </p:cNvPr>
          <p:cNvSpPr>
            <a:spLocks noGrp="1"/>
          </p:cNvSpPr>
          <p:nvPr>
            <p:ph type="pic" sz="quarter" idx="10"/>
          </p:nvPr>
        </p:nvSpPr>
        <p:spPr>
          <a:xfrm>
            <a:off x="1649695" y="1390448"/>
            <a:ext cx="1749674" cy="1448089"/>
          </a:xfrm>
          <a:prstGeom prst="parallelogram">
            <a:avLst/>
          </a:prstGeom>
        </p:spPr>
        <p:txBody>
          <a:bodyPr/>
          <a:lstStyle/>
          <a:p>
            <a:endParaRPr lang="zh-CN" altLang="en-US"/>
          </a:p>
        </p:txBody>
      </p:sp>
      <p:sp>
        <p:nvSpPr>
          <p:cNvPr id="73" name="图片占位符 73">
            <a:extLst>
              <a:ext uri="{FF2B5EF4-FFF2-40B4-BE49-F238E27FC236}">
                <a16:creationId xmlns:a16="http://schemas.microsoft.com/office/drawing/2014/main" id="{9BA8FE2A-3006-4B48-98BA-A4C48812F38E}"/>
              </a:ext>
            </a:extLst>
          </p:cNvPr>
          <p:cNvSpPr>
            <a:spLocks noGrp="1"/>
          </p:cNvSpPr>
          <p:nvPr>
            <p:ph type="pic" sz="quarter" idx="11"/>
          </p:nvPr>
        </p:nvSpPr>
        <p:spPr>
          <a:xfrm>
            <a:off x="8900421" y="3026283"/>
            <a:ext cx="1749674" cy="1448089"/>
          </a:xfrm>
          <a:prstGeom prst="parallelogram">
            <a:avLst/>
          </a:prstGeom>
        </p:spPr>
        <p:txBody>
          <a:bodyPr/>
          <a:lstStyle/>
          <a:p>
            <a:endParaRPr lang="zh-CN" altLang="en-US"/>
          </a:p>
        </p:txBody>
      </p:sp>
      <p:sp>
        <p:nvSpPr>
          <p:cNvPr id="74" name="图片占位符 73">
            <a:extLst>
              <a:ext uri="{FF2B5EF4-FFF2-40B4-BE49-F238E27FC236}">
                <a16:creationId xmlns:a16="http://schemas.microsoft.com/office/drawing/2014/main" id="{4C95D406-BCCA-4D0F-B0FA-0F01063EAD31}"/>
              </a:ext>
            </a:extLst>
          </p:cNvPr>
          <p:cNvSpPr>
            <a:spLocks noGrp="1"/>
          </p:cNvSpPr>
          <p:nvPr>
            <p:ph type="pic" sz="quarter" idx="12"/>
          </p:nvPr>
        </p:nvSpPr>
        <p:spPr>
          <a:xfrm>
            <a:off x="1643558" y="4680529"/>
            <a:ext cx="1749674" cy="1448089"/>
          </a:xfrm>
          <a:prstGeom prst="parallelogram">
            <a:avLst/>
          </a:prstGeom>
        </p:spPr>
        <p:txBody>
          <a:bodyPr/>
          <a:lstStyle/>
          <a:p>
            <a:endParaRPr lang="zh-CN" altLang="en-US"/>
          </a:p>
        </p:txBody>
      </p:sp>
      <p:sp>
        <p:nvSpPr>
          <p:cNvPr id="72" name="平行四边形 71">
            <a:extLst>
              <a:ext uri="{FF2B5EF4-FFF2-40B4-BE49-F238E27FC236}">
                <a16:creationId xmlns:a16="http://schemas.microsoft.com/office/drawing/2014/main" id="{45FF9261-3147-4FF1-B59E-F1FE74E736AC}"/>
              </a:ext>
            </a:extLst>
          </p:cNvPr>
          <p:cNvSpPr/>
          <p:nvPr userDrawn="1"/>
        </p:nvSpPr>
        <p:spPr>
          <a:xfrm>
            <a:off x="3025440" y="4681248"/>
            <a:ext cx="7037621" cy="1448089"/>
          </a:xfrm>
          <a:prstGeom prst="parallelogram">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80649355"/>
      </p:ext>
    </p:extLst>
  </p:cSld>
  <p:clrMapOvr>
    <a:masterClrMapping/>
  </p:clrMapOvr>
  <p:extLst mod="1">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alphaModFix amt="10000"/>
            <a:lum/>
          </a:blip>
          <a:srcRect/>
          <a:stretch>
            <a:fillRect t="-9000" b="-9000"/>
          </a:stretch>
        </a:blipFill>
        <a:effectLst/>
      </p:bgPr>
    </p:bg>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E2F999F3-CF93-42A4-850B-9A85C27DCE39}"/>
              </a:ext>
            </a:extLst>
          </p:cNvPr>
          <p:cNvGrpSpPr/>
          <p:nvPr userDrawn="1"/>
        </p:nvGrpSpPr>
        <p:grpSpPr>
          <a:xfrm>
            <a:off x="660400" y="357412"/>
            <a:ext cx="2095500" cy="593829"/>
            <a:chOff x="3403600" y="2336027"/>
            <a:chExt cx="3253406" cy="921959"/>
          </a:xfrm>
          <a:solidFill>
            <a:srgbClr val="51247A"/>
          </a:solidFill>
        </p:grpSpPr>
        <p:sp>
          <p:nvSpPr>
            <p:cNvPr id="64" name="Freeform 6">
              <a:extLst>
                <a:ext uri="{FF2B5EF4-FFF2-40B4-BE49-F238E27FC236}">
                  <a16:creationId xmlns:a16="http://schemas.microsoft.com/office/drawing/2014/main" id="{08C423E5-82E1-4A5C-9B8B-84AAB7946173}"/>
                </a:ext>
              </a:extLst>
            </p:cNvPr>
            <p:cNvSpPr>
              <a:spLocks noEditPoints="1"/>
            </p:cNvSpPr>
            <p:nvPr userDrawn="1"/>
          </p:nvSpPr>
          <p:spPr bwMode="auto">
            <a:xfrm>
              <a:off x="6470015" y="2766500"/>
              <a:ext cx="186991" cy="192075"/>
            </a:xfrm>
            <a:custGeom>
              <a:avLst/>
              <a:gdLst>
                <a:gd name="T0" fmla="*/ 330 w 330"/>
                <a:gd name="T1" fmla="*/ 194 h 340"/>
                <a:gd name="T2" fmla="*/ 321 w 330"/>
                <a:gd name="T3" fmla="*/ 228 h 340"/>
                <a:gd name="T4" fmla="*/ 172 w 330"/>
                <a:gd name="T5" fmla="*/ 337 h 340"/>
                <a:gd name="T6" fmla="*/ 14 w 330"/>
                <a:gd name="T7" fmla="*/ 337 h 340"/>
                <a:gd name="T8" fmla="*/ 0 w 330"/>
                <a:gd name="T9" fmla="*/ 334 h 340"/>
                <a:gd name="T10" fmla="*/ 11 w 330"/>
                <a:gd name="T11" fmla="*/ 326 h 340"/>
                <a:gd name="T12" fmla="*/ 35 w 330"/>
                <a:gd name="T13" fmla="*/ 296 h 340"/>
                <a:gd name="T14" fmla="*/ 35 w 330"/>
                <a:gd name="T15" fmla="*/ 288 h 340"/>
                <a:gd name="T16" fmla="*/ 35 w 330"/>
                <a:gd name="T17" fmla="*/ 50 h 340"/>
                <a:gd name="T18" fmla="*/ 34 w 330"/>
                <a:gd name="T19" fmla="*/ 38 h 340"/>
                <a:gd name="T20" fmla="*/ 15 w 330"/>
                <a:gd name="T21" fmla="*/ 13 h 340"/>
                <a:gd name="T22" fmla="*/ 0 w 330"/>
                <a:gd name="T23" fmla="*/ 6 h 340"/>
                <a:gd name="T24" fmla="*/ 13 w 330"/>
                <a:gd name="T25" fmla="*/ 2 h 340"/>
                <a:gd name="T26" fmla="*/ 167 w 330"/>
                <a:gd name="T27" fmla="*/ 2 h 340"/>
                <a:gd name="T28" fmla="*/ 275 w 330"/>
                <a:gd name="T29" fmla="*/ 38 h 340"/>
                <a:gd name="T30" fmla="*/ 327 w 330"/>
                <a:gd name="T31" fmla="*/ 125 h 340"/>
                <a:gd name="T32" fmla="*/ 330 w 330"/>
                <a:gd name="T33" fmla="*/ 134 h 340"/>
                <a:gd name="T34" fmla="*/ 330 w 330"/>
                <a:gd name="T35" fmla="*/ 194 h 340"/>
                <a:gd name="T36" fmla="*/ 100 w 330"/>
                <a:gd name="T37" fmla="*/ 27 h 340"/>
                <a:gd name="T38" fmla="*/ 100 w 330"/>
                <a:gd name="T39" fmla="*/ 308 h 340"/>
                <a:gd name="T40" fmla="*/ 111 w 330"/>
                <a:gd name="T41" fmla="*/ 312 h 340"/>
                <a:gd name="T42" fmla="*/ 218 w 330"/>
                <a:gd name="T43" fmla="*/ 291 h 340"/>
                <a:gd name="T44" fmla="*/ 275 w 330"/>
                <a:gd name="T45" fmla="*/ 206 h 340"/>
                <a:gd name="T46" fmla="*/ 254 w 330"/>
                <a:gd name="T47" fmla="*/ 77 h 340"/>
                <a:gd name="T48" fmla="*/ 104 w 330"/>
                <a:gd name="T49" fmla="*/ 24 h 340"/>
                <a:gd name="T50" fmla="*/ 100 w 330"/>
                <a:gd name="T51" fmla="*/ 2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0" h="340">
                  <a:moveTo>
                    <a:pt x="330" y="194"/>
                  </a:moveTo>
                  <a:cubicBezTo>
                    <a:pt x="327" y="205"/>
                    <a:pt x="325" y="217"/>
                    <a:pt x="321" y="228"/>
                  </a:cubicBezTo>
                  <a:cubicBezTo>
                    <a:pt x="294" y="296"/>
                    <a:pt x="242" y="332"/>
                    <a:pt x="172" y="337"/>
                  </a:cubicBezTo>
                  <a:cubicBezTo>
                    <a:pt x="119" y="340"/>
                    <a:pt x="67" y="337"/>
                    <a:pt x="14" y="337"/>
                  </a:cubicBezTo>
                  <a:cubicBezTo>
                    <a:pt x="10" y="337"/>
                    <a:pt x="7" y="335"/>
                    <a:pt x="0" y="334"/>
                  </a:cubicBezTo>
                  <a:cubicBezTo>
                    <a:pt x="6" y="330"/>
                    <a:pt x="8" y="327"/>
                    <a:pt x="11" y="326"/>
                  </a:cubicBezTo>
                  <a:cubicBezTo>
                    <a:pt x="28" y="320"/>
                    <a:pt x="33" y="314"/>
                    <a:pt x="35" y="296"/>
                  </a:cubicBezTo>
                  <a:cubicBezTo>
                    <a:pt x="35" y="293"/>
                    <a:pt x="35" y="291"/>
                    <a:pt x="35" y="288"/>
                  </a:cubicBezTo>
                  <a:cubicBezTo>
                    <a:pt x="35" y="209"/>
                    <a:pt x="35" y="129"/>
                    <a:pt x="35" y="50"/>
                  </a:cubicBezTo>
                  <a:cubicBezTo>
                    <a:pt x="35" y="46"/>
                    <a:pt x="35" y="42"/>
                    <a:pt x="34" y="38"/>
                  </a:cubicBezTo>
                  <a:cubicBezTo>
                    <a:pt x="32" y="26"/>
                    <a:pt x="28" y="17"/>
                    <a:pt x="15" y="13"/>
                  </a:cubicBezTo>
                  <a:cubicBezTo>
                    <a:pt x="11" y="12"/>
                    <a:pt x="7" y="9"/>
                    <a:pt x="0" y="6"/>
                  </a:cubicBezTo>
                  <a:cubicBezTo>
                    <a:pt x="6" y="4"/>
                    <a:pt x="10" y="2"/>
                    <a:pt x="13" y="2"/>
                  </a:cubicBezTo>
                  <a:cubicBezTo>
                    <a:pt x="64" y="1"/>
                    <a:pt x="116" y="0"/>
                    <a:pt x="167" y="2"/>
                  </a:cubicBezTo>
                  <a:cubicBezTo>
                    <a:pt x="206" y="3"/>
                    <a:pt x="243" y="13"/>
                    <a:pt x="275" y="38"/>
                  </a:cubicBezTo>
                  <a:cubicBezTo>
                    <a:pt x="303" y="61"/>
                    <a:pt x="321" y="89"/>
                    <a:pt x="327" y="125"/>
                  </a:cubicBezTo>
                  <a:cubicBezTo>
                    <a:pt x="327" y="128"/>
                    <a:pt x="329" y="131"/>
                    <a:pt x="330" y="134"/>
                  </a:cubicBezTo>
                  <a:cubicBezTo>
                    <a:pt x="330" y="154"/>
                    <a:pt x="330" y="174"/>
                    <a:pt x="330" y="194"/>
                  </a:cubicBezTo>
                  <a:close/>
                  <a:moveTo>
                    <a:pt x="100" y="27"/>
                  </a:moveTo>
                  <a:cubicBezTo>
                    <a:pt x="100" y="120"/>
                    <a:pt x="100" y="214"/>
                    <a:pt x="100" y="308"/>
                  </a:cubicBezTo>
                  <a:cubicBezTo>
                    <a:pt x="104" y="310"/>
                    <a:pt x="107" y="312"/>
                    <a:pt x="111" y="312"/>
                  </a:cubicBezTo>
                  <a:cubicBezTo>
                    <a:pt x="149" y="316"/>
                    <a:pt x="185" y="311"/>
                    <a:pt x="218" y="291"/>
                  </a:cubicBezTo>
                  <a:cubicBezTo>
                    <a:pt x="251" y="272"/>
                    <a:pt x="268" y="242"/>
                    <a:pt x="275" y="206"/>
                  </a:cubicBezTo>
                  <a:cubicBezTo>
                    <a:pt x="284" y="160"/>
                    <a:pt x="279" y="117"/>
                    <a:pt x="254" y="77"/>
                  </a:cubicBezTo>
                  <a:cubicBezTo>
                    <a:pt x="223" y="29"/>
                    <a:pt x="162" y="13"/>
                    <a:pt x="104" y="24"/>
                  </a:cubicBezTo>
                  <a:cubicBezTo>
                    <a:pt x="102" y="24"/>
                    <a:pt x="101" y="26"/>
                    <a:pt x="10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7">
              <a:extLst>
                <a:ext uri="{FF2B5EF4-FFF2-40B4-BE49-F238E27FC236}">
                  <a16:creationId xmlns:a16="http://schemas.microsoft.com/office/drawing/2014/main" id="{6A447C4D-56C2-41E5-B3BE-B5B3A923923D}"/>
                </a:ext>
              </a:extLst>
            </p:cNvPr>
            <p:cNvSpPr>
              <a:spLocks/>
            </p:cNvSpPr>
            <p:nvPr userDrawn="1"/>
          </p:nvSpPr>
          <p:spPr bwMode="auto">
            <a:xfrm>
              <a:off x="6472840" y="2413422"/>
              <a:ext cx="184166" cy="193770"/>
            </a:xfrm>
            <a:custGeom>
              <a:avLst/>
              <a:gdLst>
                <a:gd name="T0" fmla="*/ 325 w 325"/>
                <a:gd name="T1" fmla="*/ 14 h 342"/>
                <a:gd name="T2" fmla="*/ 284 w 325"/>
                <a:gd name="T3" fmla="*/ 49 h 342"/>
                <a:gd name="T4" fmla="*/ 203 w 325"/>
                <a:gd name="T5" fmla="*/ 187 h 342"/>
                <a:gd name="T6" fmla="*/ 198 w 325"/>
                <a:gd name="T7" fmla="*/ 210 h 342"/>
                <a:gd name="T8" fmla="*/ 198 w 325"/>
                <a:gd name="T9" fmla="*/ 288 h 342"/>
                <a:gd name="T10" fmla="*/ 233 w 325"/>
                <a:gd name="T11" fmla="*/ 333 h 342"/>
                <a:gd name="T12" fmla="*/ 226 w 325"/>
                <a:gd name="T13" fmla="*/ 341 h 342"/>
                <a:gd name="T14" fmla="*/ 216 w 325"/>
                <a:gd name="T15" fmla="*/ 341 h 342"/>
                <a:gd name="T16" fmla="*/ 106 w 325"/>
                <a:gd name="T17" fmla="*/ 341 h 342"/>
                <a:gd name="T18" fmla="*/ 114 w 325"/>
                <a:gd name="T19" fmla="*/ 330 h 342"/>
                <a:gd name="T20" fmla="*/ 140 w 325"/>
                <a:gd name="T21" fmla="*/ 294 h 342"/>
                <a:gd name="T22" fmla="*/ 140 w 325"/>
                <a:gd name="T23" fmla="*/ 212 h 342"/>
                <a:gd name="T24" fmla="*/ 133 w 325"/>
                <a:gd name="T25" fmla="*/ 188 h 342"/>
                <a:gd name="T26" fmla="*/ 36 w 325"/>
                <a:gd name="T27" fmla="*/ 39 h 342"/>
                <a:gd name="T28" fmla="*/ 10 w 325"/>
                <a:gd name="T29" fmla="*/ 16 h 342"/>
                <a:gd name="T30" fmla="*/ 0 w 325"/>
                <a:gd name="T31" fmla="*/ 7 h 342"/>
                <a:gd name="T32" fmla="*/ 115 w 325"/>
                <a:gd name="T33" fmla="*/ 3 h 342"/>
                <a:gd name="T34" fmla="*/ 122 w 325"/>
                <a:gd name="T35" fmla="*/ 6 h 342"/>
                <a:gd name="T36" fmla="*/ 124 w 325"/>
                <a:gd name="T37" fmla="*/ 11 h 342"/>
                <a:gd name="T38" fmla="*/ 113 w 325"/>
                <a:gd name="T39" fmla="*/ 53 h 342"/>
                <a:gd name="T40" fmla="*/ 174 w 325"/>
                <a:gd name="T41" fmla="*/ 147 h 342"/>
                <a:gd name="T42" fmla="*/ 187 w 325"/>
                <a:gd name="T43" fmla="*/ 164 h 342"/>
                <a:gd name="T44" fmla="*/ 260 w 325"/>
                <a:gd name="T45" fmla="*/ 40 h 342"/>
                <a:gd name="T46" fmla="*/ 251 w 325"/>
                <a:gd name="T47" fmla="*/ 15 h 342"/>
                <a:gd name="T48" fmla="*/ 242 w 325"/>
                <a:gd name="T49" fmla="*/ 12 h 342"/>
                <a:gd name="T50" fmla="*/ 255 w 325"/>
                <a:gd name="T51" fmla="*/ 3 h 342"/>
                <a:gd name="T52" fmla="*/ 325 w 325"/>
                <a:gd name="T53" fmla="*/ 2 h 342"/>
                <a:gd name="T54" fmla="*/ 325 w 325"/>
                <a:gd name="T55" fmla="*/ 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 h="342">
                  <a:moveTo>
                    <a:pt x="325" y="14"/>
                  </a:moveTo>
                  <a:cubicBezTo>
                    <a:pt x="306" y="19"/>
                    <a:pt x="294" y="33"/>
                    <a:pt x="284" y="49"/>
                  </a:cubicBezTo>
                  <a:cubicBezTo>
                    <a:pt x="257" y="95"/>
                    <a:pt x="230" y="141"/>
                    <a:pt x="203" y="187"/>
                  </a:cubicBezTo>
                  <a:cubicBezTo>
                    <a:pt x="200" y="194"/>
                    <a:pt x="198" y="202"/>
                    <a:pt x="198" y="210"/>
                  </a:cubicBezTo>
                  <a:cubicBezTo>
                    <a:pt x="197" y="236"/>
                    <a:pt x="198" y="262"/>
                    <a:pt x="198" y="288"/>
                  </a:cubicBezTo>
                  <a:cubicBezTo>
                    <a:pt x="198" y="319"/>
                    <a:pt x="201" y="324"/>
                    <a:pt x="233" y="333"/>
                  </a:cubicBezTo>
                  <a:cubicBezTo>
                    <a:pt x="230" y="336"/>
                    <a:pt x="229" y="339"/>
                    <a:pt x="226" y="341"/>
                  </a:cubicBezTo>
                  <a:cubicBezTo>
                    <a:pt x="224" y="342"/>
                    <a:pt x="220" y="341"/>
                    <a:pt x="216" y="341"/>
                  </a:cubicBezTo>
                  <a:cubicBezTo>
                    <a:pt x="181" y="341"/>
                    <a:pt x="146" y="341"/>
                    <a:pt x="106" y="341"/>
                  </a:cubicBezTo>
                  <a:cubicBezTo>
                    <a:pt x="110" y="335"/>
                    <a:pt x="112" y="331"/>
                    <a:pt x="114" y="330"/>
                  </a:cubicBezTo>
                  <a:cubicBezTo>
                    <a:pt x="137" y="321"/>
                    <a:pt x="140" y="317"/>
                    <a:pt x="140" y="294"/>
                  </a:cubicBezTo>
                  <a:cubicBezTo>
                    <a:pt x="141" y="266"/>
                    <a:pt x="141" y="239"/>
                    <a:pt x="140" y="212"/>
                  </a:cubicBezTo>
                  <a:cubicBezTo>
                    <a:pt x="140" y="204"/>
                    <a:pt x="137" y="195"/>
                    <a:pt x="133" y="188"/>
                  </a:cubicBezTo>
                  <a:cubicBezTo>
                    <a:pt x="101" y="138"/>
                    <a:pt x="68" y="89"/>
                    <a:pt x="36" y="39"/>
                  </a:cubicBezTo>
                  <a:cubicBezTo>
                    <a:pt x="29" y="29"/>
                    <a:pt x="22" y="20"/>
                    <a:pt x="10" y="16"/>
                  </a:cubicBezTo>
                  <a:cubicBezTo>
                    <a:pt x="6" y="15"/>
                    <a:pt x="4" y="11"/>
                    <a:pt x="0" y="7"/>
                  </a:cubicBezTo>
                  <a:cubicBezTo>
                    <a:pt x="14" y="3"/>
                    <a:pt x="92" y="0"/>
                    <a:pt x="115" y="3"/>
                  </a:cubicBezTo>
                  <a:cubicBezTo>
                    <a:pt x="118" y="3"/>
                    <a:pt x="120" y="4"/>
                    <a:pt x="122" y="6"/>
                  </a:cubicBezTo>
                  <a:cubicBezTo>
                    <a:pt x="124" y="6"/>
                    <a:pt x="123" y="9"/>
                    <a:pt x="124" y="11"/>
                  </a:cubicBezTo>
                  <a:cubicBezTo>
                    <a:pt x="96" y="24"/>
                    <a:pt x="95" y="27"/>
                    <a:pt x="113" y="53"/>
                  </a:cubicBezTo>
                  <a:cubicBezTo>
                    <a:pt x="133" y="84"/>
                    <a:pt x="154" y="116"/>
                    <a:pt x="174" y="147"/>
                  </a:cubicBezTo>
                  <a:cubicBezTo>
                    <a:pt x="178" y="152"/>
                    <a:pt x="182" y="157"/>
                    <a:pt x="187" y="164"/>
                  </a:cubicBezTo>
                  <a:cubicBezTo>
                    <a:pt x="212" y="121"/>
                    <a:pt x="236" y="80"/>
                    <a:pt x="260" y="40"/>
                  </a:cubicBezTo>
                  <a:cubicBezTo>
                    <a:pt x="267" y="27"/>
                    <a:pt x="264" y="21"/>
                    <a:pt x="251" y="15"/>
                  </a:cubicBezTo>
                  <a:cubicBezTo>
                    <a:pt x="248" y="14"/>
                    <a:pt x="245" y="13"/>
                    <a:pt x="242" y="12"/>
                  </a:cubicBezTo>
                  <a:cubicBezTo>
                    <a:pt x="242" y="1"/>
                    <a:pt x="250" y="3"/>
                    <a:pt x="255" y="3"/>
                  </a:cubicBezTo>
                  <a:cubicBezTo>
                    <a:pt x="278" y="2"/>
                    <a:pt x="302" y="2"/>
                    <a:pt x="325" y="2"/>
                  </a:cubicBezTo>
                  <a:cubicBezTo>
                    <a:pt x="325" y="6"/>
                    <a:pt x="325" y="10"/>
                    <a:pt x="3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8">
              <a:extLst>
                <a:ext uri="{FF2B5EF4-FFF2-40B4-BE49-F238E27FC236}">
                  <a16:creationId xmlns:a16="http://schemas.microsoft.com/office/drawing/2014/main" id="{CDF0254E-6BF1-4472-87F7-8C6C52D31428}"/>
                </a:ext>
              </a:extLst>
            </p:cNvPr>
            <p:cNvSpPr>
              <a:spLocks noEditPoints="1"/>
            </p:cNvSpPr>
            <p:nvPr userDrawn="1"/>
          </p:nvSpPr>
          <p:spPr bwMode="auto">
            <a:xfrm>
              <a:off x="3403600" y="2872142"/>
              <a:ext cx="808409" cy="385844"/>
            </a:xfrm>
            <a:custGeom>
              <a:avLst/>
              <a:gdLst>
                <a:gd name="T0" fmla="*/ 319 w 1428"/>
                <a:gd name="T1" fmla="*/ 515 h 682"/>
                <a:gd name="T2" fmla="*/ 162 w 1428"/>
                <a:gd name="T3" fmla="*/ 418 h 682"/>
                <a:gd name="T4" fmla="*/ 141 w 1428"/>
                <a:gd name="T5" fmla="*/ 334 h 682"/>
                <a:gd name="T6" fmla="*/ 16 w 1428"/>
                <a:gd name="T7" fmla="*/ 221 h 682"/>
                <a:gd name="T8" fmla="*/ 1 w 1428"/>
                <a:gd name="T9" fmla="*/ 25 h 682"/>
                <a:gd name="T10" fmla="*/ 17 w 1428"/>
                <a:gd name="T11" fmla="*/ 4 h 682"/>
                <a:gd name="T12" fmla="*/ 169 w 1428"/>
                <a:gd name="T13" fmla="*/ 17 h 682"/>
                <a:gd name="T14" fmla="*/ 317 w 1428"/>
                <a:gd name="T15" fmla="*/ 228 h 682"/>
                <a:gd name="T16" fmla="*/ 652 w 1428"/>
                <a:gd name="T17" fmla="*/ 352 h 682"/>
                <a:gd name="T18" fmla="*/ 774 w 1428"/>
                <a:gd name="T19" fmla="*/ 475 h 682"/>
                <a:gd name="T20" fmla="*/ 812 w 1428"/>
                <a:gd name="T21" fmla="*/ 343 h 682"/>
                <a:gd name="T22" fmla="*/ 1144 w 1428"/>
                <a:gd name="T23" fmla="*/ 198 h 682"/>
                <a:gd name="T24" fmla="*/ 1306 w 1428"/>
                <a:gd name="T25" fmla="*/ 3 h 682"/>
                <a:gd name="T26" fmla="*/ 1426 w 1428"/>
                <a:gd name="T27" fmla="*/ 5 h 682"/>
                <a:gd name="T28" fmla="*/ 1427 w 1428"/>
                <a:gd name="T29" fmla="*/ 191 h 682"/>
                <a:gd name="T30" fmla="*/ 1287 w 1428"/>
                <a:gd name="T31" fmla="*/ 320 h 682"/>
                <a:gd name="T32" fmla="*/ 1255 w 1428"/>
                <a:gd name="T33" fmla="*/ 426 h 682"/>
                <a:gd name="T34" fmla="*/ 1111 w 1428"/>
                <a:gd name="T35" fmla="*/ 515 h 682"/>
                <a:gd name="T36" fmla="*/ 1109 w 1428"/>
                <a:gd name="T37" fmla="*/ 425 h 682"/>
                <a:gd name="T38" fmla="*/ 972 w 1428"/>
                <a:gd name="T39" fmla="*/ 612 h 682"/>
                <a:gd name="T40" fmla="*/ 456 w 1428"/>
                <a:gd name="T41" fmla="*/ 479 h 682"/>
                <a:gd name="T42" fmla="*/ 494 w 1428"/>
                <a:gd name="T43" fmla="*/ 589 h 682"/>
                <a:gd name="T44" fmla="*/ 691 w 1428"/>
                <a:gd name="T45" fmla="*/ 626 h 682"/>
                <a:gd name="T46" fmla="*/ 920 w 1428"/>
                <a:gd name="T47" fmla="*/ 595 h 682"/>
                <a:gd name="T48" fmla="*/ 935 w 1428"/>
                <a:gd name="T49" fmla="*/ 503 h 682"/>
                <a:gd name="T50" fmla="*/ 494 w 1428"/>
                <a:gd name="T51" fmla="*/ 488 h 682"/>
                <a:gd name="T52" fmla="*/ 37 w 1428"/>
                <a:gd name="T53" fmla="*/ 64 h 682"/>
                <a:gd name="T54" fmla="*/ 50 w 1428"/>
                <a:gd name="T55" fmla="*/ 201 h 682"/>
                <a:gd name="T56" fmla="*/ 473 w 1428"/>
                <a:gd name="T57" fmla="*/ 444 h 682"/>
                <a:gd name="T58" fmla="*/ 588 w 1428"/>
                <a:gd name="T59" fmla="*/ 388 h 682"/>
                <a:gd name="T60" fmla="*/ 37 w 1428"/>
                <a:gd name="T61" fmla="*/ 64 h 682"/>
                <a:gd name="T62" fmla="*/ 837 w 1428"/>
                <a:gd name="T63" fmla="*/ 387 h 682"/>
                <a:gd name="T64" fmla="*/ 961 w 1428"/>
                <a:gd name="T65" fmla="*/ 441 h 682"/>
                <a:gd name="T66" fmla="*/ 1381 w 1428"/>
                <a:gd name="T67" fmla="*/ 196 h 682"/>
                <a:gd name="T68" fmla="*/ 1391 w 1428"/>
                <a:gd name="T69" fmla="*/ 80 h 682"/>
                <a:gd name="T70" fmla="*/ 828 w 1428"/>
                <a:gd name="T71" fmla="*/ 380 h 682"/>
                <a:gd name="T72" fmla="*/ 1153 w 1428"/>
                <a:gd name="T73" fmla="*/ 447 h 682"/>
                <a:gd name="T74" fmla="*/ 1249 w 1428"/>
                <a:gd name="T75" fmla="*/ 369 h 682"/>
                <a:gd name="T76" fmla="*/ 1145 w 1428"/>
                <a:gd name="T77" fmla="*/ 405 h 682"/>
                <a:gd name="T78" fmla="*/ 178 w 1428"/>
                <a:gd name="T79" fmla="*/ 346 h 682"/>
                <a:gd name="T80" fmla="*/ 264 w 1428"/>
                <a:gd name="T81" fmla="*/ 440 h 682"/>
                <a:gd name="T82" fmla="*/ 281 w 1428"/>
                <a:gd name="T83" fmla="*/ 412 h 682"/>
                <a:gd name="T84" fmla="*/ 186 w 1428"/>
                <a:gd name="T85" fmla="*/ 348 h 682"/>
                <a:gd name="T86" fmla="*/ 1249 w 1428"/>
                <a:gd name="T87" fmla="*/ 101 h 682"/>
                <a:gd name="T88" fmla="*/ 1249 w 1428"/>
                <a:gd name="T89" fmla="*/ 101 h 682"/>
                <a:gd name="T90" fmla="*/ 178 w 1428"/>
                <a:gd name="T91" fmla="*/ 108 h 682"/>
                <a:gd name="T92" fmla="*/ 213 w 1428"/>
                <a:gd name="T93" fmla="*/ 16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8" h="682">
                  <a:moveTo>
                    <a:pt x="319" y="425"/>
                  </a:moveTo>
                  <a:cubicBezTo>
                    <a:pt x="319" y="456"/>
                    <a:pt x="319" y="484"/>
                    <a:pt x="319" y="515"/>
                  </a:cubicBezTo>
                  <a:cubicBezTo>
                    <a:pt x="314" y="513"/>
                    <a:pt x="309" y="512"/>
                    <a:pt x="306" y="510"/>
                  </a:cubicBezTo>
                  <a:cubicBezTo>
                    <a:pt x="258" y="479"/>
                    <a:pt x="210" y="449"/>
                    <a:pt x="162" y="418"/>
                  </a:cubicBezTo>
                  <a:cubicBezTo>
                    <a:pt x="147" y="409"/>
                    <a:pt x="141" y="395"/>
                    <a:pt x="141" y="378"/>
                  </a:cubicBezTo>
                  <a:cubicBezTo>
                    <a:pt x="140" y="364"/>
                    <a:pt x="140" y="349"/>
                    <a:pt x="141" y="334"/>
                  </a:cubicBezTo>
                  <a:cubicBezTo>
                    <a:pt x="142" y="322"/>
                    <a:pt x="137" y="315"/>
                    <a:pt x="127" y="308"/>
                  </a:cubicBezTo>
                  <a:cubicBezTo>
                    <a:pt x="90" y="279"/>
                    <a:pt x="53" y="249"/>
                    <a:pt x="16" y="221"/>
                  </a:cubicBezTo>
                  <a:cubicBezTo>
                    <a:pt x="5" y="212"/>
                    <a:pt x="0" y="203"/>
                    <a:pt x="0" y="189"/>
                  </a:cubicBezTo>
                  <a:cubicBezTo>
                    <a:pt x="1" y="134"/>
                    <a:pt x="1" y="79"/>
                    <a:pt x="1" y="25"/>
                  </a:cubicBezTo>
                  <a:cubicBezTo>
                    <a:pt x="1" y="19"/>
                    <a:pt x="1" y="13"/>
                    <a:pt x="1" y="6"/>
                  </a:cubicBezTo>
                  <a:cubicBezTo>
                    <a:pt x="7" y="5"/>
                    <a:pt x="12" y="4"/>
                    <a:pt x="17" y="4"/>
                  </a:cubicBezTo>
                  <a:cubicBezTo>
                    <a:pt x="60" y="4"/>
                    <a:pt x="102" y="4"/>
                    <a:pt x="145" y="3"/>
                  </a:cubicBezTo>
                  <a:cubicBezTo>
                    <a:pt x="156" y="3"/>
                    <a:pt x="163" y="7"/>
                    <a:pt x="169" y="17"/>
                  </a:cubicBezTo>
                  <a:cubicBezTo>
                    <a:pt x="207" y="78"/>
                    <a:pt x="247" y="138"/>
                    <a:pt x="285" y="199"/>
                  </a:cubicBezTo>
                  <a:cubicBezTo>
                    <a:pt x="293" y="211"/>
                    <a:pt x="303" y="221"/>
                    <a:pt x="317" y="228"/>
                  </a:cubicBezTo>
                  <a:cubicBezTo>
                    <a:pt x="419" y="283"/>
                    <a:pt x="526" y="326"/>
                    <a:pt x="641" y="349"/>
                  </a:cubicBezTo>
                  <a:cubicBezTo>
                    <a:pt x="644" y="350"/>
                    <a:pt x="647" y="351"/>
                    <a:pt x="652" y="352"/>
                  </a:cubicBezTo>
                  <a:cubicBezTo>
                    <a:pt x="652" y="392"/>
                    <a:pt x="652" y="432"/>
                    <a:pt x="652" y="474"/>
                  </a:cubicBezTo>
                  <a:cubicBezTo>
                    <a:pt x="693" y="481"/>
                    <a:pt x="733" y="480"/>
                    <a:pt x="774" y="475"/>
                  </a:cubicBezTo>
                  <a:cubicBezTo>
                    <a:pt x="774" y="434"/>
                    <a:pt x="774" y="394"/>
                    <a:pt x="774" y="352"/>
                  </a:cubicBezTo>
                  <a:cubicBezTo>
                    <a:pt x="788" y="349"/>
                    <a:pt x="800" y="346"/>
                    <a:pt x="812" y="343"/>
                  </a:cubicBezTo>
                  <a:cubicBezTo>
                    <a:pt x="922" y="319"/>
                    <a:pt x="1025" y="276"/>
                    <a:pt x="1123" y="221"/>
                  </a:cubicBezTo>
                  <a:cubicBezTo>
                    <a:pt x="1132" y="217"/>
                    <a:pt x="1139" y="207"/>
                    <a:pt x="1144" y="198"/>
                  </a:cubicBezTo>
                  <a:cubicBezTo>
                    <a:pt x="1178" y="145"/>
                    <a:pt x="1213" y="92"/>
                    <a:pt x="1244" y="37"/>
                  </a:cubicBezTo>
                  <a:cubicBezTo>
                    <a:pt x="1259" y="12"/>
                    <a:pt x="1275" y="0"/>
                    <a:pt x="1306" y="3"/>
                  </a:cubicBezTo>
                  <a:cubicBezTo>
                    <a:pt x="1339" y="6"/>
                    <a:pt x="1373" y="4"/>
                    <a:pt x="1407" y="4"/>
                  </a:cubicBezTo>
                  <a:cubicBezTo>
                    <a:pt x="1413" y="4"/>
                    <a:pt x="1419" y="4"/>
                    <a:pt x="1426" y="5"/>
                  </a:cubicBezTo>
                  <a:cubicBezTo>
                    <a:pt x="1427" y="11"/>
                    <a:pt x="1427" y="16"/>
                    <a:pt x="1427" y="21"/>
                  </a:cubicBezTo>
                  <a:cubicBezTo>
                    <a:pt x="1427" y="78"/>
                    <a:pt x="1427" y="135"/>
                    <a:pt x="1427" y="191"/>
                  </a:cubicBezTo>
                  <a:cubicBezTo>
                    <a:pt x="1428" y="203"/>
                    <a:pt x="1424" y="211"/>
                    <a:pt x="1414" y="218"/>
                  </a:cubicBezTo>
                  <a:cubicBezTo>
                    <a:pt x="1373" y="251"/>
                    <a:pt x="1331" y="285"/>
                    <a:pt x="1287" y="320"/>
                  </a:cubicBezTo>
                  <a:cubicBezTo>
                    <a:pt x="1287" y="333"/>
                    <a:pt x="1287" y="349"/>
                    <a:pt x="1287" y="365"/>
                  </a:cubicBezTo>
                  <a:cubicBezTo>
                    <a:pt x="1288" y="391"/>
                    <a:pt x="1279" y="411"/>
                    <a:pt x="1255" y="426"/>
                  </a:cubicBezTo>
                  <a:cubicBezTo>
                    <a:pt x="1211" y="451"/>
                    <a:pt x="1169" y="480"/>
                    <a:pt x="1127" y="507"/>
                  </a:cubicBezTo>
                  <a:cubicBezTo>
                    <a:pt x="1122" y="510"/>
                    <a:pt x="1117" y="512"/>
                    <a:pt x="1111" y="515"/>
                  </a:cubicBezTo>
                  <a:cubicBezTo>
                    <a:pt x="1106" y="499"/>
                    <a:pt x="1109" y="484"/>
                    <a:pt x="1109" y="470"/>
                  </a:cubicBezTo>
                  <a:cubicBezTo>
                    <a:pt x="1108" y="455"/>
                    <a:pt x="1109" y="440"/>
                    <a:pt x="1109" y="425"/>
                  </a:cubicBezTo>
                  <a:cubicBezTo>
                    <a:pt x="1063" y="443"/>
                    <a:pt x="1018" y="460"/>
                    <a:pt x="972" y="478"/>
                  </a:cubicBezTo>
                  <a:cubicBezTo>
                    <a:pt x="972" y="523"/>
                    <a:pt x="972" y="568"/>
                    <a:pt x="972" y="612"/>
                  </a:cubicBezTo>
                  <a:cubicBezTo>
                    <a:pt x="851" y="675"/>
                    <a:pt x="602" y="682"/>
                    <a:pt x="456" y="614"/>
                  </a:cubicBezTo>
                  <a:cubicBezTo>
                    <a:pt x="456" y="569"/>
                    <a:pt x="456" y="523"/>
                    <a:pt x="456" y="479"/>
                  </a:cubicBezTo>
                  <a:cubicBezTo>
                    <a:pt x="410" y="461"/>
                    <a:pt x="366" y="443"/>
                    <a:pt x="319" y="425"/>
                  </a:cubicBezTo>
                  <a:close/>
                  <a:moveTo>
                    <a:pt x="494" y="589"/>
                  </a:moveTo>
                  <a:cubicBezTo>
                    <a:pt x="505" y="593"/>
                    <a:pt x="515" y="598"/>
                    <a:pt x="526" y="601"/>
                  </a:cubicBezTo>
                  <a:cubicBezTo>
                    <a:pt x="579" y="618"/>
                    <a:pt x="635" y="624"/>
                    <a:pt x="691" y="626"/>
                  </a:cubicBezTo>
                  <a:cubicBezTo>
                    <a:pt x="735" y="628"/>
                    <a:pt x="780" y="626"/>
                    <a:pt x="824" y="618"/>
                  </a:cubicBezTo>
                  <a:cubicBezTo>
                    <a:pt x="856" y="612"/>
                    <a:pt x="888" y="603"/>
                    <a:pt x="920" y="595"/>
                  </a:cubicBezTo>
                  <a:cubicBezTo>
                    <a:pt x="931" y="592"/>
                    <a:pt x="936" y="586"/>
                    <a:pt x="936" y="573"/>
                  </a:cubicBezTo>
                  <a:cubicBezTo>
                    <a:pt x="935" y="550"/>
                    <a:pt x="935" y="527"/>
                    <a:pt x="935" y="503"/>
                  </a:cubicBezTo>
                  <a:cubicBezTo>
                    <a:pt x="935" y="499"/>
                    <a:pt x="934" y="495"/>
                    <a:pt x="934" y="488"/>
                  </a:cubicBezTo>
                  <a:cubicBezTo>
                    <a:pt x="787" y="526"/>
                    <a:pt x="641" y="524"/>
                    <a:pt x="494" y="488"/>
                  </a:cubicBezTo>
                  <a:cubicBezTo>
                    <a:pt x="494" y="523"/>
                    <a:pt x="494" y="555"/>
                    <a:pt x="494" y="589"/>
                  </a:cubicBezTo>
                  <a:close/>
                  <a:moveTo>
                    <a:pt x="37" y="64"/>
                  </a:moveTo>
                  <a:cubicBezTo>
                    <a:pt x="37" y="102"/>
                    <a:pt x="37" y="136"/>
                    <a:pt x="36" y="171"/>
                  </a:cubicBezTo>
                  <a:cubicBezTo>
                    <a:pt x="36" y="184"/>
                    <a:pt x="40" y="193"/>
                    <a:pt x="50" y="201"/>
                  </a:cubicBezTo>
                  <a:cubicBezTo>
                    <a:pt x="112" y="251"/>
                    <a:pt x="176" y="298"/>
                    <a:pt x="243" y="339"/>
                  </a:cubicBezTo>
                  <a:cubicBezTo>
                    <a:pt x="316" y="384"/>
                    <a:pt x="392" y="420"/>
                    <a:pt x="473" y="444"/>
                  </a:cubicBezTo>
                  <a:cubicBezTo>
                    <a:pt x="484" y="447"/>
                    <a:pt x="492" y="446"/>
                    <a:pt x="501" y="441"/>
                  </a:cubicBezTo>
                  <a:cubicBezTo>
                    <a:pt x="530" y="423"/>
                    <a:pt x="559" y="406"/>
                    <a:pt x="588" y="388"/>
                  </a:cubicBezTo>
                  <a:cubicBezTo>
                    <a:pt x="592" y="386"/>
                    <a:pt x="595" y="383"/>
                    <a:pt x="599" y="380"/>
                  </a:cubicBezTo>
                  <a:cubicBezTo>
                    <a:pt x="385" y="323"/>
                    <a:pt x="194" y="228"/>
                    <a:pt x="37" y="64"/>
                  </a:cubicBezTo>
                  <a:close/>
                  <a:moveTo>
                    <a:pt x="828" y="380"/>
                  </a:moveTo>
                  <a:cubicBezTo>
                    <a:pt x="832" y="383"/>
                    <a:pt x="834" y="385"/>
                    <a:pt x="837" y="387"/>
                  </a:cubicBezTo>
                  <a:cubicBezTo>
                    <a:pt x="865" y="404"/>
                    <a:pt x="894" y="420"/>
                    <a:pt x="921" y="438"/>
                  </a:cubicBezTo>
                  <a:cubicBezTo>
                    <a:pt x="935" y="447"/>
                    <a:pt x="946" y="446"/>
                    <a:pt x="961" y="441"/>
                  </a:cubicBezTo>
                  <a:cubicBezTo>
                    <a:pt x="1071" y="403"/>
                    <a:pt x="1174" y="353"/>
                    <a:pt x="1268" y="285"/>
                  </a:cubicBezTo>
                  <a:cubicBezTo>
                    <a:pt x="1307" y="257"/>
                    <a:pt x="1346" y="229"/>
                    <a:pt x="1381" y="196"/>
                  </a:cubicBezTo>
                  <a:cubicBezTo>
                    <a:pt x="1388" y="188"/>
                    <a:pt x="1392" y="181"/>
                    <a:pt x="1392" y="170"/>
                  </a:cubicBezTo>
                  <a:cubicBezTo>
                    <a:pt x="1391" y="140"/>
                    <a:pt x="1391" y="110"/>
                    <a:pt x="1391" y="80"/>
                  </a:cubicBezTo>
                  <a:cubicBezTo>
                    <a:pt x="1391" y="75"/>
                    <a:pt x="1391" y="71"/>
                    <a:pt x="1391" y="64"/>
                  </a:cubicBezTo>
                  <a:cubicBezTo>
                    <a:pt x="1234" y="228"/>
                    <a:pt x="1042" y="322"/>
                    <a:pt x="828" y="380"/>
                  </a:cubicBezTo>
                  <a:close/>
                  <a:moveTo>
                    <a:pt x="1145" y="450"/>
                  </a:moveTo>
                  <a:cubicBezTo>
                    <a:pt x="1149" y="449"/>
                    <a:pt x="1151" y="448"/>
                    <a:pt x="1153" y="447"/>
                  </a:cubicBezTo>
                  <a:cubicBezTo>
                    <a:pt x="1181" y="430"/>
                    <a:pt x="1208" y="411"/>
                    <a:pt x="1236" y="394"/>
                  </a:cubicBezTo>
                  <a:cubicBezTo>
                    <a:pt x="1246" y="388"/>
                    <a:pt x="1250" y="380"/>
                    <a:pt x="1249" y="369"/>
                  </a:cubicBezTo>
                  <a:cubicBezTo>
                    <a:pt x="1248" y="362"/>
                    <a:pt x="1249" y="355"/>
                    <a:pt x="1249" y="345"/>
                  </a:cubicBezTo>
                  <a:cubicBezTo>
                    <a:pt x="1212" y="366"/>
                    <a:pt x="1179" y="386"/>
                    <a:pt x="1145" y="405"/>
                  </a:cubicBezTo>
                  <a:cubicBezTo>
                    <a:pt x="1145" y="420"/>
                    <a:pt x="1145" y="434"/>
                    <a:pt x="1145" y="450"/>
                  </a:cubicBezTo>
                  <a:close/>
                  <a:moveTo>
                    <a:pt x="178" y="346"/>
                  </a:moveTo>
                  <a:cubicBezTo>
                    <a:pt x="173" y="370"/>
                    <a:pt x="177" y="388"/>
                    <a:pt x="200" y="400"/>
                  </a:cubicBezTo>
                  <a:cubicBezTo>
                    <a:pt x="222" y="412"/>
                    <a:pt x="243" y="427"/>
                    <a:pt x="264" y="440"/>
                  </a:cubicBezTo>
                  <a:cubicBezTo>
                    <a:pt x="268" y="443"/>
                    <a:pt x="274" y="446"/>
                    <a:pt x="281" y="449"/>
                  </a:cubicBezTo>
                  <a:cubicBezTo>
                    <a:pt x="281" y="435"/>
                    <a:pt x="280" y="424"/>
                    <a:pt x="281" y="412"/>
                  </a:cubicBezTo>
                  <a:cubicBezTo>
                    <a:pt x="281" y="405"/>
                    <a:pt x="278" y="402"/>
                    <a:pt x="272" y="398"/>
                  </a:cubicBezTo>
                  <a:cubicBezTo>
                    <a:pt x="243" y="382"/>
                    <a:pt x="215" y="365"/>
                    <a:pt x="186" y="348"/>
                  </a:cubicBezTo>
                  <a:cubicBezTo>
                    <a:pt x="184" y="347"/>
                    <a:pt x="181" y="347"/>
                    <a:pt x="178" y="346"/>
                  </a:cubicBezTo>
                  <a:close/>
                  <a:moveTo>
                    <a:pt x="1249" y="101"/>
                  </a:moveTo>
                  <a:cubicBezTo>
                    <a:pt x="1235" y="124"/>
                    <a:pt x="1222" y="144"/>
                    <a:pt x="1208" y="167"/>
                  </a:cubicBezTo>
                  <a:cubicBezTo>
                    <a:pt x="1258" y="139"/>
                    <a:pt x="1253" y="142"/>
                    <a:pt x="1249" y="101"/>
                  </a:cubicBezTo>
                  <a:close/>
                  <a:moveTo>
                    <a:pt x="213" y="163"/>
                  </a:moveTo>
                  <a:cubicBezTo>
                    <a:pt x="209" y="146"/>
                    <a:pt x="189" y="115"/>
                    <a:pt x="178" y="108"/>
                  </a:cubicBezTo>
                  <a:cubicBezTo>
                    <a:pt x="171" y="130"/>
                    <a:pt x="179" y="146"/>
                    <a:pt x="201" y="155"/>
                  </a:cubicBezTo>
                  <a:cubicBezTo>
                    <a:pt x="205" y="157"/>
                    <a:pt x="208" y="160"/>
                    <a:pt x="21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9">
              <a:extLst>
                <a:ext uri="{FF2B5EF4-FFF2-40B4-BE49-F238E27FC236}">
                  <a16:creationId xmlns:a16="http://schemas.microsoft.com/office/drawing/2014/main" id="{B2B9AEC8-FF3F-49C2-902B-727387259340}"/>
                </a:ext>
              </a:extLst>
            </p:cNvPr>
            <p:cNvSpPr>
              <a:spLocks noEditPoints="1"/>
            </p:cNvSpPr>
            <p:nvPr userDrawn="1"/>
          </p:nvSpPr>
          <p:spPr bwMode="auto">
            <a:xfrm>
              <a:off x="3494553" y="2336027"/>
              <a:ext cx="628762" cy="716891"/>
            </a:xfrm>
            <a:custGeom>
              <a:avLst/>
              <a:gdLst>
                <a:gd name="T0" fmla="*/ 0 w 1111"/>
                <a:gd name="T1" fmla="*/ 0 h 1267"/>
                <a:gd name="T2" fmla="*/ 1108 w 1111"/>
                <a:gd name="T3" fmla="*/ 0 h 1267"/>
                <a:gd name="T4" fmla="*/ 1110 w 1111"/>
                <a:gd name="T5" fmla="*/ 14 h 1267"/>
                <a:gd name="T6" fmla="*/ 1110 w 1111"/>
                <a:gd name="T7" fmla="*/ 680 h 1267"/>
                <a:gd name="T8" fmla="*/ 1068 w 1111"/>
                <a:gd name="T9" fmla="*/ 851 h 1267"/>
                <a:gd name="T10" fmla="*/ 834 w 1111"/>
                <a:gd name="T11" fmla="*/ 1134 h 1267"/>
                <a:gd name="T12" fmla="*/ 582 w 1111"/>
                <a:gd name="T13" fmla="*/ 1261 h 1267"/>
                <a:gd name="T14" fmla="*/ 526 w 1111"/>
                <a:gd name="T15" fmla="*/ 1261 h 1267"/>
                <a:gd name="T16" fmla="*/ 210 w 1111"/>
                <a:gd name="T17" fmla="*/ 1080 h 1267"/>
                <a:gd name="T18" fmla="*/ 26 w 1111"/>
                <a:gd name="T19" fmla="*/ 810 h 1267"/>
                <a:gd name="T20" fmla="*/ 0 w 1111"/>
                <a:gd name="T21" fmla="*/ 660 h 1267"/>
                <a:gd name="T22" fmla="*/ 0 w 1111"/>
                <a:gd name="T23" fmla="*/ 26 h 1267"/>
                <a:gd name="T24" fmla="*/ 0 w 1111"/>
                <a:gd name="T25" fmla="*/ 0 h 1267"/>
                <a:gd name="T26" fmla="*/ 38 w 1111"/>
                <a:gd name="T27" fmla="*/ 37 h 1267"/>
                <a:gd name="T28" fmla="*/ 38 w 1111"/>
                <a:gd name="T29" fmla="*/ 63 h 1267"/>
                <a:gd name="T30" fmla="*/ 38 w 1111"/>
                <a:gd name="T31" fmla="*/ 659 h 1267"/>
                <a:gd name="T32" fmla="*/ 66 w 1111"/>
                <a:gd name="T33" fmla="*/ 809 h 1267"/>
                <a:gd name="T34" fmla="*/ 244 w 1111"/>
                <a:gd name="T35" fmla="*/ 1059 h 1267"/>
                <a:gd name="T36" fmla="*/ 533 w 1111"/>
                <a:gd name="T37" fmla="*/ 1224 h 1267"/>
                <a:gd name="T38" fmla="*/ 579 w 1111"/>
                <a:gd name="T39" fmla="*/ 1223 h 1267"/>
                <a:gd name="T40" fmla="*/ 859 w 1111"/>
                <a:gd name="T41" fmla="*/ 1065 h 1267"/>
                <a:gd name="T42" fmla="*/ 1033 w 1111"/>
                <a:gd name="T43" fmla="*/ 837 h 1267"/>
                <a:gd name="T44" fmla="*/ 1071 w 1111"/>
                <a:gd name="T45" fmla="*/ 673 h 1267"/>
                <a:gd name="T46" fmla="*/ 1072 w 1111"/>
                <a:gd name="T47" fmla="*/ 55 h 1267"/>
                <a:gd name="T48" fmla="*/ 1070 w 1111"/>
                <a:gd name="T49" fmla="*/ 37 h 1267"/>
                <a:gd name="T50" fmla="*/ 38 w 1111"/>
                <a:gd name="T51" fmla="*/ 37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1" h="1267">
                  <a:moveTo>
                    <a:pt x="0" y="0"/>
                  </a:moveTo>
                  <a:cubicBezTo>
                    <a:pt x="371" y="0"/>
                    <a:pt x="739" y="0"/>
                    <a:pt x="1108" y="0"/>
                  </a:cubicBezTo>
                  <a:cubicBezTo>
                    <a:pt x="1109" y="5"/>
                    <a:pt x="1110" y="9"/>
                    <a:pt x="1110" y="14"/>
                  </a:cubicBezTo>
                  <a:cubicBezTo>
                    <a:pt x="1110" y="236"/>
                    <a:pt x="1111" y="458"/>
                    <a:pt x="1110" y="680"/>
                  </a:cubicBezTo>
                  <a:cubicBezTo>
                    <a:pt x="1109" y="739"/>
                    <a:pt x="1092" y="797"/>
                    <a:pt x="1068" y="851"/>
                  </a:cubicBezTo>
                  <a:cubicBezTo>
                    <a:pt x="1017" y="968"/>
                    <a:pt x="935" y="1059"/>
                    <a:pt x="834" y="1134"/>
                  </a:cubicBezTo>
                  <a:cubicBezTo>
                    <a:pt x="758" y="1191"/>
                    <a:pt x="673" y="1233"/>
                    <a:pt x="582" y="1261"/>
                  </a:cubicBezTo>
                  <a:cubicBezTo>
                    <a:pt x="563" y="1267"/>
                    <a:pt x="545" y="1267"/>
                    <a:pt x="526" y="1261"/>
                  </a:cubicBezTo>
                  <a:cubicBezTo>
                    <a:pt x="407" y="1223"/>
                    <a:pt x="301" y="1164"/>
                    <a:pt x="210" y="1080"/>
                  </a:cubicBezTo>
                  <a:cubicBezTo>
                    <a:pt x="127" y="1005"/>
                    <a:pt x="63" y="917"/>
                    <a:pt x="26" y="810"/>
                  </a:cubicBezTo>
                  <a:cubicBezTo>
                    <a:pt x="9" y="761"/>
                    <a:pt x="0" y="711"/>
                    <a:pt x="0" y="660"/>
                  </a:cubicBezTo>
                  <a:cubicBezTo>
                    <a:pt x="0" y="448"/>
                    <a:pt x="0" y="237"/>
                    <a:pt x="0" y="26"/>
                  </a:cubicBezTo>
                  <a:cubicBezTo>
                    <a:pt x="0" y="18"/>
                    <a:pt x="0" y="10"/>
                    <a:pt x="0" y="0"/>
                  </a:cubicBezTo>
                  <a:close/>
                  <a:moveTo>
                    <a:pt x="38" y="37"/>
                  </a:moveTo>
                  <a:cubicBezTo>
                    <a:pt x="38" y="46"/>
                    <a:pt x="38" y="55"/>
                    <a:pt x="38" y="63"/>
                  </a:cubicBezTo>
                  <a:cubicBezTo>
                    <a:pt x="38" y="262"/>
                    <a:pt x="39" y="461"/>
                    <a:pt x="38" y="659"/>
                  </a:cubicBezTo>
                  <a:cubicBezTo>
                    <a:pt x="38" y="711"/>
                    <a:pt x="48" y="761"/>
                    <a:pt x="66" y="809"/>
                  </a:cubicBezTo>
                  <a:cubicBezTo>
                    <a:pt x="103" y="908"/>
                    <a:pt x="165" y="989"/>
                    <a:pt x="244" y="1059"/>
                  </a:cubicBezTo>
                  <a:cubicBezTo>
                    <a:pt x="329" y="1134"/>
                    <a:pt x="426" y="1187"/>
                    <a:pt x="533" y="1224"/>
                  </a:cubicBezTo>
                  <a:cubicBezTo>
                    <a:pt x="549" y="1229"/>
                    <a:pt x="564" y="1229"/>
                    <a:pt x="579" y="1223"/>
                  </a:cubicBezTo>
                  <a:cubicBezTo>
                    <a:pt x="682" y="1188"/>
                    <a:pt x="776" y="1137"/>
                    <a:pt x="859" y="1065"/>
                  </a:cubicBezTo>
                  <a:cubicBezTo>
                    <a:pt x="933" y="1001"/>
                    <a:pt x="993" y="927"/>
                    <a:pt x="1033" y="837"/>
                  </a:cubicBezTo>
                  <a:cubicBezTo>
                    <a:pt x="1055" y="784"/>
                    <a:pt x="1071" y="730"/>
                    <a:pt x="1071" y="673"/>
                  </a:cubicBezTo>
                  <a:cubicBezTo>
                    <a:pt x="1072" y="467"/>
                    <a:pt x="1072" y="261"/>
                    <a:pt x="1072" y="55"/>
                  </a:cubicBezTo>
                  <a:cubicBezTo>
                    <a:pt x="1072" y="49"/>
                    <a:pt x="1071" y="43"/>
                    <a:pt x="1070" y="37"/>
                  </a:cubicBezTo>
                  <a:cubicBezTo>
                    <a:pt x="726" y="37"/>
                    <a:pt x="383" y="37"/>
                    <a:pt x="3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0">
              <a:extLst>
                <a:ext uri="{FF2B5EF4-FFF2-40B4-BE49-F238E27FC236}">
                  <a16:creationId xmlns:a16="http://schemas.microsoft.com/office/drawing/2014/main" id="{134516B1-8B6A-4746-8496-BFEFDDE088F1}"/>
                </a:ext>
              </a:extLst>
            </p:cNvPr>
            <p:cNvSpPr>
              <a:spLocks noEditPoints="1"/>
            </p:cNvSpPr>
            <p:nvPr userDrawn="1"/>
          </p:nvSpPr>
          <p:spPr bwMode="auto">
            <a:xfrm>
              <a:off x="4787103" y="2704924"/>
              <a:ext cx="233879" cy="309015"/>
            </a:xfrm>
            <a:custGeom>
              <a:avLst/>
              <a:gdLst>
                <a:gd name="T0" fmla="*/ 275 w 414"/>
                <a:gd name="T1" fmla="*/ 443 h 546"/>
                <a:gd name="T2" fmla="*/ 385 w 414"/>
                <a:gd name="T3" fmla="*/ 528 h 546"/>
                <a:gd name="T4" fmla="*/ 404 w 414"/>
                <a:gd name="T5" fmla="*/ 531 h 546"/>
                <a:gd name="T6" fmla="*/ 414 w 414"/>
                <a:gd name="T7" fmla="*/ 540 h 546"/>
                <a:gd name="T8" fmla="*/ 365 w 414"/>
                <a:gd name="T9" fmla="*/ 542 h 546"/>
                <a:gd name="T10" fmla="*/ 188 w 414"/>
                <a:gd name="T11" fmla="*/ 470 h 546"/>
                <a:gd name="T12" fmla="*/ 175 w 414"/>
                <a:gd name="T13" fmla="*/ 457 h 546"/>
                <a:gd name="T14" fmla="*/ 155 w 414"/>
                <a:gd name="T15" fmla="*/ 446 h 546"/>
                <a:gd name="T16" fmla="*/ 7 w 414"/>
                <a:gd name="T17" fmla="*/ 274 h 546"/>
                <a:gd name="T18" fmla="*/ 20 w 414"/>
                <a:gd name="T19" fmla="*/ 144 h 546"/>
                <a:gd name="T20" fmla="*/ 251 w 414"/>
                <a:gd name="T21" fmla="*/ 24 h 546"/>
                <a:gd name="T22" fmla="*/ 409 w 414"/>
                <a:gd name="T23" fmla="*/ 222 h 546"/>
                <a:gd name="T24" fmla="*/ 377 w 414"/>
                <a:gd name="T25" fmla="*/ 360 h 546"/>
                <a:gd name="T26" fmla="*/ 287 w 414"/>
                <a:gd name="T27" fmla="*/ 436 h 546"/>
                <a:gd name="T28" fmla="*/ 280 w 414"/>
                <a:gd name="T29" fmla="*/ 439 h 546"/>
                <a:gd name="T30" fmla="*/ 275 w 414"/>
                <a:gd name="T31" fmla="*/ 443 h 546"/>
                <a:gd name="T32" fmla="*/ 83 w 414"/>
                <a:gd name="T33" fmla="*/ 234 h 546"/>
                <a:gd name="T34" fmla="*/ 112 w 414"/>
                <a:gd name="T35" fmla="*/ 364 h 546"/>
                <a:gd name="T36" fmla="*/ 260 w 414"/>
                <a:gd name="T37" fmla="*/ 407 h 546"/>
                <a:gd name="T38" fmla="*/ 312 w 414"/>
                <a:gd name="T39" fmla="*/ 341 h 546"/>
                <a:gd name="T40" fmla="*/ 326 w 414"/>
                <a:gd name="T41" fmla="*/ 178 h 546"/>
                <a:gd name="T42" fmla="*/ 284 w 414"/>
                <a:gd name="T43" fmla="*/ 83 h 546"/>
                <a:gd name="T44" fmla="*/ 174 w 414"/>
                <a:gd name="T45" fmla="*/ 52 h 546"/>
                <a:gd name="T46" fmla="*/ 102 w 414"/>
                <a:gd name="T47" fmla="*/ 125 h 546"/>
                <a:gd name="T48" fmla="*/ 83 w 414"/>
                <a:gd name="T49" fmla="*/ 234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4" h="546">
                  <a:moveTo>
                    <a:pt x="275" y="443"/>
                  </a:moveTo>
                  <a:cubicBezTo>
                    <a:pt x="300" y="488"/>
                    <a:pt x="336" y="516"/>
                    <a:pt x="385" y="528"/>
                  </a:cubicBezTo>
                  <a:cubicBezTo>
                    <a:pt x="391" y="529"/>
                    <a:pt x="398" y="529"/>
                    <a:pt x="404" y="531"/>
                  </a:cubicBezTo>
                  <a:cubicBezTo>
                    <a:pt x="407" y="532"/>
                    <a:pt x="409" y="536"/>
                    <a:pt x="414" y="540"/>
                  </a:cubicBezTo>
                  <a:cubicBezTo>
                    <a:pt x="396" y="546"/>
                    <a:pt x="380" y="544"/>
                    <a:pt x="365" y="542"/>
                  </a:cubicBezTo>
                  <a:cubicBezTo>
                    <a:pt x="299" y="536"/>
                    <a:pt x="240" y="512"/>
                    <a:pt x="188" y="470"/>
                  </a:cubicBezTo>
                  <a:cubicBezTo>
                    <a:pt x="184" y="466"/>
                    <a:pt x="180" y="461"/>
                    <a:pt x="175" y="457"/>
                  </a:cubicBezTo>
                  <a:cubicBezTo>
                    <a:pt x="169" y="453"/>
                    <a:pt x="162" y="448"/>
                    <a:pt x="155" y="446"/>
                  </a:cubicBezTo>
                  <a:cubicBezTo>
                    <a:pt x="68" y="421"/>
                    <a:pt x="22" y="361"/>
                    <a:pt x="7" y="274"/>
                  </a:cubicBezTo>
                  <a:cubicBezTo>
                    <a:pt x="0" y="229"/>
                    <a:pt x="4" y="186"/>
                    <a:pt x="20" y="144"/>
                  </a:cubicBezTo>
                  <a:cubicBezTo>
                    <a:pt x="56" y="50"/>
                    <a:pt x="153" y="0"/>
                    <a:pt x="251" y="24"/>
                  </a:cubicBezTo>
                  <a:cubicBezTo>
                    <a:pt x="351" y="49"/>
                    <a:pt x="404" y="122"/>
                    <a:pt x="409" y="222"/>
                  </a:cubicBezTo>
                  <a:cubicBezTo>
                    <a:pt x="411" y="271"/>
                    <a:pt x="403" y="317"/>
                    <a:pt x="377" y="360"/>
                  </a:cubicBezTo>
                  <a:cubicBezTo>
                    <a:pt x="356" y="395"/>
                    <a:pt x="326" y="420"/>
                    <a:pt x="287" y="436"/>
                  </a:cubicBezTo>
                  <a:cubicBezTo>
                    <a:pt x="285" y="437"/>
                    <a:pt x="283" y="438"/>
                    <a:pt x="280" y="439"/>
                  </a:cubicBezTo>
                  <a:cubicBezTo>
                    <a:pt x="279" y="440"/>
                    <a:pt x="278" y="441"/>
                    <a:pt x="275" y="443"/>
                  </a:cubicBezTo>
                  <a:close/>
                  <a:moveTo>
                    <a:pt x="83" y="234"/>
                  </a:moveTo>
                  <a:cubicBezTo>
                    <a:pt x="81" y="290"/>
                    <a:pt x="95" y="333"/>
                    <a:pt x="112" y="364"/>
                  </a:cubicBezTo>
                  <a:cubicBezTo>
                    <a:pt x="143" y="420"/>
                    <a:pt x="208" y="439"/>
                    <a:pt x="260" y="407"/>
                  </a:cubicBezTo>
                  <a:cubicBezTo>
                    <a:pt x="285" y="392"/>
                    <a:pt x="302" y="368"/>
                    <a:pt x="312" y="341"/>
                  </a:cubicBezTo>
                  <a:cubicBezTo>
                    <a:pt x="333" y="288"/>
                    <a:pt x="336" y="234"/>
                    <a:pt x="326" y="178"/>
                  </a:cubicBezTo>
                  <a:cubicBezTo>
                    <a:pt x="320" y="143"/>
                    <a:pt x="308" y="110"/>
                    <a:pt x="284" y="83"/>
                  </a:cubicBezTo>
                  <a:cubicBezTo>
                    <a:pt x="256" y="51"/>
                    <a:pt x="214" y="37"/>
                    <a:pt x="174" y="52"/>
                  </a:cubicBezTo>
                  <a:cubicBezTo>
                    <a:pt x="138" y="65"/>
                    <a:pt x="116" y="92"/>
                    <a:pt x="102" y="125"/>
                  </a:cubicBezTo>
                  <a:cubicBezTo>
                    <a:pt x="87" y="160"/>
                    <a:pt x="82" y="197"/>
                    <a:pt x="83"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1">
              <a:extLst>
                <a:ext uri="{FF2B5EF4-FFF2-40B4-BE49-F238E27FC236}">
                  <a16:creationId xmlns:a16="http://schemas.microsoft.com/office/drawing/2014/main" id="{63BA6C4E-1A74-4B30-BC64-C8510C76DB86}"/>
                </a:ext>
              </a:extLst>
            </p:cNvPr>
            <p:cNvSpPr>
              <a:spLocks noEditPoints="1"/>
            </p:cNvSpPr>
            <p:nvPr userDrawn="1"/>
          </p:nvSpPr>
          <p:spPr bwMode="auto">
            <a:xfrm>
              <a:off x="4291663" y="2711138"/>
              <a:ext cx="236139" cy="244048"/>
            </a:xfrm>
            <a:custGeom>
              <a:avLst/>
              <a:gdLst>
                <a:gd name="T0" fmla="*/ 207 w 417"/>
                <a:gd name="T1" fmla="*/ 432 h 432"/>
                <a:gd name="T2" fmla="*/ 11 w 417"/>
                <a:gd name="T3" fmla="*/ 263 h 432"/>
                <a:gd name="T4" fmla="*/ 44 w 417"/>
                <a:gd name="T5" fmla="*/ 85 h 432"/>
                <a:gd name="T6" fmla="*/ 209 w 417"/>
                <a:gd name="T7" fmla="*/ 0 h 432"/>
                <a:gd name="T8" fmla="*/ 325 w 417"/>
                <a:gd name="T9" fmla="*/ 36 h 432"/>
                <a:gd name="T10" fmla="*/ 406 w 417"/>
                <a:gd name="T11" fmla="*/ 167 h 432"/>
                <a:gd name="T12" fmla="*/ 383 w 417"/>
                <a:gd name="T13" fmla="*/ 330 h 432"/>
                <a:gd name="T14" fmla="*/ 224 w 417"/>
                <a:gd name="T15" fmla="*/ 431 h 432"/>
                <a:gd name="T16" fmla="*/ 207 w 417"/>
                <a:gd name="T17" fmla="*/ 432 h 432"/>
                <a:gd name="T18" fmla="*/ 332 w 417"/>
                <a:gd name="T19" fmla="*/ 217 h 432"/>
                <a:gd name="T20" fmla="*/ 332 w 417"/>
                <a:gd name="T21" fmla="*/ 188 h 432"/>
                <a:gd name="T22" fmla="*/ 298 w 417"/>
                <a:gd name="T23" fmla="*/ 79 h 432"/>
                <a:gd name="T24" fmla="*/ 140 w 417"/>
                <a:gd name="T25" fmla="*/ 54 h 432"/>
                <a:gd name="T26" fmla="*/ 99 w 417"/>
                <a:gd name="T27" fmla="*/ 117 h 432"/>
                <a:gd name="T28" fmla="*/ 88 w 417"/>
                <a:gd name="T29" fmla="*/ 267 h 432"/>
                <a:gd name="T30" fmla="*/ 131 w 417"/>
                <a:gd name="T31" fmla="*/ 368 h 432"/>
                <a:gd name="T32" fmla="*/ 266 w 417"/>
                <a:gd name="T33" fmla="*/ 386 h 432"/>
                <a:gd name="T34" fmla="*/ 312 w 417"/>
                <a:gd name="T35" fmla="*/ 327 h 432"/>
                <a:gd name="T36" fmla="*/ 332 w 417"/>
                <a:gd name="T37" fmla="*/ 21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7" h="432">
                  <a:moveTo>
                    <a:pt x="207" y="432"/>
                  </a:moveTo>
                  <a:cubicBezTo>
                    <a:pt x="98" y="431"/>
                    <a:pt x="28" y="358"/>
                    <a:pt x="11" y="263"/>
                  </a:cubicBezTo>
                  <a:cubicBezTo>
                    <a:pt x="0" y="200"/>
                    <a:pt x="10" y="140"/>
                    <a:pt x="44" y="85"/>
                  </a:cubicBezTo>
                  <a:cubicBezTo>
                    <a:pt x="82" y="25"/>
                    <a:pt x="140" y="1"/>
                    <a:pt x="209" y="0"/>
                  </a:cubicBezTo>
                  <a:cubicBezTo>
                    <a:pt x="251" y="0"/>
                    <a:pt x="290" y="11"/>
                    <a:pt x="325" y="36"/>
                  </a:cubicBezTo>
                  <a:cubicBezTo>
                    <a:pt x="370" y="69"/>
                    <a:pt x="395" y="114"/>
                    <a:pt x="406" y="167"/>
                  </a:cubicBezTo>
                  <a:cubicBezTo>
                    <a:pt x="417" y="223"/>
                    <a:pt x="411" y="278"/>
                    <a:pt x="383" y="330"/>
                  </a:cubicBezTo>
                  <a:cubicBezTo>
                    <a:pt x="348" y="392"/>
                    <a:pt x="295" y="426"/>
                    <a:pt x="224" y="431"/>
                  </a:cubicBezTo>
                  <a:cubicBezTo>
                    <a:pt x="218" y="432"/>
                    <a:pt x="213" y="432"/>
                    <a:pt x="207" y="432"/>
                  </a:cubicBezTo>
                  <a:close/>
                  <a:moveTo>
                    <a:pt x="332" y="217"/>
                  </a:moveTo>
                  <a:cubicBezTo>
                    <a:pt x="332" y="207"/>
                    <a:pt x="332" y="197"/>
                    <a:pt x="332" y="188"/>
                  </a:cubicBezTo>
                  <a:cubicBezTo>
                    <a:pt x="329" y="149"/>
                    <a:pt x="321" y="112"/>
                    <a:pt x="298" y="79"/>
                  </a:cubicBezTo>
                  <a:cubicBezTo>
                    <a:pt x="261" y="23"/>
                    <a:pt x="191" y="12"/>
                    <a:pt x="140" y="54"/>
                  </a:cubicBezTo>
                  <a:cubicBezTo>
                    <a:pt x="120" y="71"/>
                    <a:pt x="108" y="93"/>
                    <a:pt x="99" y="117"/>
                  </a:cubicBezTo>
                  <a:cubicBezTo>
                    <a:pt x="83" y="166"/>
                    <a:pt x="79" y="216"/>
                    <a:pt x="88" y="267"/>
                  </a:cubicBezTo>
                  <a:cubicBezTo>
                    <a:pt x="94" y="304"/>
                    <a:pt x="106" y="339"/>
                    <a:pt x="131" y="368"/>
                  </a:cubicBezTo>
                  <a:cubicBezTo>
                    <a:pt x="165" y="409"/>
                    <a:pt x="222" y="417"/>
                    <a:pt x="266" y="386"/>
                  </a:cubicBezTo>
                  <a:cubicBezTo>
                    <a:pt x="287" y="371"/>
                    <a:pt x="301" y="350"/>
                    <a:pt x="312" y="327"/>
                  </a:cubicBezTo>
                  <a:cubicBezTo>
                    <a:pt x="327" y="291"/>
                    <a:pt x="334" y="254"/>
                    <a:pt x="332"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2">
              <a:extLst>
                <a:ext uri="{FF2B5EF4-FFF2-40B4-BE49-F238E27FC236}">
                  <a16:creationId xmlns:a16="http://schemas.microsoft.com/office/drawing/2014/main" id="{79210C30-EE9F-4DAF-BDD0-9792DC8888E4}"/>
                </a:ext>
              </a:extLst>
            </p:cNvPr>
            <p:cNvSpPr>
              <a:spLocks/>
            </p:cNvSpPr>
            <p:nvPr userDrawn="1"/>
          </p:nvSpPr>
          <p:spPr bwMode="auto">
            <a:xfrm>
              <a:off x="4985956" y="2365968"/>
              <a:ext cx="236139" cy="245743"/>
            </a:xfrm>
            <a:custGeom>
              <a:avLst/>
              <a:gdLst>
                <a:gd name="T0" fmla="*/ 3 w 417"/>
                <a:gd name="T1" fmla="*/ 2 h 434"/>
                <a:gd name="T2" fmla="*/ 154 w 417"/>
                <a:gd name="T3" fmla="*/ 2 h 434"/>
                <a:gd name="T4" fmla="*/ 150 w 417"/>
                <a:gd name="T5" fmla="*/ 15 h 434"/>
                <a:gd name="T6" fmla="*/ 115 w 417"/>
                <a:gd name="T7" fmla="*/ 62 h 434"/>
                <a:gd name="T8" fmla="*/ 115 w 417"/>
                <a:gd name="T9" fmla="*/ 288 h 434"/>
                <a:gd name="T10" fmla="*/ 174 w 417"/>
                <a:gd name="T11" fmla="*/ 385 h 434"/>
                <a:gd name="T12" fmla="*/ 262 w 417"/>
                <a:gd name="T13" fmla="*/ 387 h 434"/>
                <a:gd name="T14" fmla="*/ 337 w 417"/>
                <a:gd name="T15" fmla="*/ 283 h 434"/>
                <a:gd name="T16" fmla="*/ 337 w 417"/>
                <a:gd name="T17" fmla="*/ 52 h 434"/>
                <a:gd name="T18" fmla="*/ 336 w 417"/>
                <a:gd name="T19" fmla="*/ 42 h 434"/>
                <a:gd name="T20" fmla="*/ 308 w 417"/>
                <a:gd name="T21" fmla="*/ 15 h 434"/>
                <a:gd name="T22" fmla="*/ 293 w 417"/>
                <a:gd name="T23" fmla="*/ 5 h 434"/>
                <a:gd name="T24" fmla="*/ 417 w 417"/>
                <a:gd name="T25" fmla="*/ 4 h 434"/>
                <a:gd name="T26" fmla="*/ 409 w 417"/>
                <a:gd name="T27" fmla="*/ 14 h 434"/>
                <a:gd name="T28" fmla="*/ 397 w 417"/>
                <a:gd name="T29" fmla="*/ 15 h 434"/>
                <a:gd name="T30" fmla="*/ 373 w 417"/>
                <a:gd name="T31" fmla="*/ 41 h 434"/>
                <a:gd name="T32" fmla="*/ 373 w 417"/>
                <a:gd name="T33" fmla="*/ 57 h 434"/>
                <a:gd name="T34" fmla="*/ 373 w 417"/>
                <a:gd name="T35" fmla="*/ 279 h 434"/>
                <a:gd name="T36" fmla="*/ 248 w 417"/>
                <a:gd name="T37" fmla="*/ 427 h 434"/>
                <a:gd name="T38" fmla="*/ 122 w 417"/>
                <a:gd name="T39" fmla="*/ 410 h 434"/>
                <a:gd name="T40" fmla="*/ 44 w 417"/>
                <a:gd name="T41" fmla="*/ 285 h 434"/>
                <a:gd name="T42" fmla="*/ 43 w 417"/>
                <a:gd name="T43" fmla="*/ 61 h 434"/>
                <a:gd name="T44" fmla="*/ 27 w 417"/>
                <a:gd name="T45" fmla="*/ 23 h 434"/>
                <a:gd name="T46" fmla="*/ 7 w 417"/>
                <a:gd name="T47" fmla="*/ 14 h 434"/>
                <a:gd name="T48" fmla="*/ 0 w 417"/>
                <a:gd name="T49" fmla="*/ 6 h 434"/>
                <a:gd name="T50" fmla="*/ 3 w 417"/>
                <a:gd name="T51" fmla="*/ 2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7" h="434">
                  <a:moveTo>
                    <a:pt x="3" y="2"/>
                  </a:moveTo>
                  <a:cubicBezTo>
                    <a:pt x="54" y="2"/>
                    <a:pt x="104" y="2"/>
                    <a:pt x="154" y="2"/>
                  </a:cubicBezTo>
                  <a:cubicBezTo>
                    <a:pt x="157" y="9"/>
                    <a:pt x="157" y="12"/>
                    <a:pt x="150" y="15"/>
                  </a:cubicBezTo>
                  <a:cubicBezTo>
                    <a:pt x="121" y="24"/>
                    <a:pt x="115" y="33"/>
                    <a:pt x="115" y="62"/>
                  </a:cubicBezTo>
                  <a:cubicBezTo>
                    <a:pt x="115" y="138"/>
                    <a:pt x="115" y="213"/>
                    <a:pt x="115" y="288"/>
                  </a:cubicBezTo>
                  <a:cubicBezTo>
                    <a:pt x="116" y="332"/>
                    <a:pt x="133" y="366"/>
                    <a:pt x="174" y="385"/>
                  </a:cubicBezTo>
                  <a:cubicBezTo>
                    <a:pt x="202" y="399"/>
                    <a:pt x="232" y="397"/>
                    <a:pt x="262" y="387"/>
                  </a:cubicBezTo>
                  <a:cubicBezTo>
                    <a:pt x="311" y="370"/>
                    <a:pt x="336" y="336"/>
                    <a:pt x="337" y="283"/>
                  </a:cubicBezTo>
                  <a:cubicBezTo>
                    <a:pt x="337" y="206"/>
                    <a:pt x="337" y="129"/>
                    <a:pt x="337" y="52"/>
                  </a:cubicBezTo>
                  <a:cubicBezTo>
                    <a:pt x="337" y="48"/>
                    <a:pt x="337" y="45"/>
                    <a:pt x="336" y="42"/>
                  </a:cubicBezTo>
                  <a:cubicBezTo>
                    <a:pt x="334" y="23"/>
                    <a:pt x="327" y="16"/>
                    <a:pt x="308" y="15"/>
                  </a:cubicBezTo>
                  <a:cubicBezTo>
                    <a:pt x="301" y="14"/>
                    <a:pt x="292" y="17"/>
                    <a:pt x="293" y="5"/>
                  </a:cubicBezTo>
                  <a:cubicBezTo>
                    <a:pt x="307" y="1"/>
                    <a:pt x="393" y="0"/>
                    <a:pt x="417" y="4"/>
                  </a:cubicBezTo>
                  <a:cubicBezTo>
                    <a:pt x="414" y="8"/>
                    <a:pt x="412" y="13"/>
                    <a:pt x="409" y="14"/>
                  </a:cubicBezTo>
                  <a:cubicBezTo>
                    <a:pt x="406" y="16"/>
                    <a:pt x="401" y="14"/>
                    <a:pt x="397" y="15"/>
                  </a:cubicBezTo>
                  <a:cubicBezTo>
                    <a:pt x="382" y="17"/>
                    <a:pt x="374" y="25"/>
                    <a:pt x="373" y="41"/>
                  </a:cubicBezTo>
                  <a:cubicBezTo>
                    <a:pt x="372" y="46"/>
                    <a:pt x="373" y="52"/>
                    <a:pt x="373" y="57"/>
                  </a:cubicBezTo>
                  <a:cubicBezTo>
                    <a:pt x="373" y="131"/>
                    <a:pt x="373" y="205"/>
                    <a:pt x="373" y="279"/>
                  </a:cubicBezTo>
                  <a:cubicBezTo>
                    <a:pt x="373" y="361"/>
                    <a:pt x="329" y="413"/>
                    <a:pt x="248" y="427"/>
                  </a:cubicBezTo>
                  <a:cubicBezTo>
                    <a:pt x="204" y="434"/>
                    <a:pt x="162" y="431"/>
                    <a:pt x="122" y="410"/>
                  </a:cubicBezTo>
                  <a:cubicBezTo>
                    <a:pt x="71" y="384"/>
                    <a:pt x="44" y="342"/>
                    <a:pt x="44" y="285"/>
                  </a:cubicBezTo>
                  <a:cubicBezTo>
                    <a:pt x="43" y="211"/>
                    <a:pt x="43" y="136"/>
                    <a:pt x="43" y="61"/>
                  </a:cubicBezTo>
                  <a:cubicBezTo>
                    <a:pt x="44" y="46"/>
                    <a:pt x="40" y="32"/>
                    <a:pt x="27" y="23"/>
                  </a:cubicBezTo>
                  <a:cubicBezTo>
                    <a:pt x="21" y="19"/>
                    <a:pt x="13" y="18"/>
                    <a:pt x="7" y="14"/>
                  </a:cubicBezTo>
                  <a:cubicBezTo>
                    <a:pt x="4" y="13"/>
                    <a:pt x="2" y="9"/>
                    <a:pt x="0" y="6"/>
                  </a:cubicBezTo>
                  <a:cubicBezTo>
                    <a:pt x="1" y="5"/>
                    <a:pt x="2"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3">
              <a:extLst>
                <a:ext uri="{FF2B5EF4-FFF2-40B4-BE49-F238E27FC236}">
                  <a16:creationId xmlns:a16="http://schemas.microsoft.com/office/drawing/2014/main" id="{56DE1E15-EA8B-49B2-9DDA-576CE073D18F}"/>
                </a:ext>
              </a:extLst>
            </p:cNvPr>
            <p:cNvSpPr>
              <a:spLocks/>
            </p:cNvSpPr>
            <p:nvPr userDrawn="1"/>
          </p:nvSpPr>
          <p:spPr bwMode="auto">
            <a:xfrm>
              <a:off x="4295618" y="2367663"/>
              <a:ext cx="202243" cy="238964"/>
            </a:xfrm>
            <a:custGeom>
              <a:avLst/>
              <a:gdLst>
                <a:gd name="T0" fmla="*/ 269 w 357"/>
                <a:gd name="T1" fmla="*/ 421 h 422"/>
                <a:gd name="T2" fmla="*/ 262 w 357"/>
                <a:gd name="T3" fmla="*/ 422 h 422"/>
                <a:gd name="T4" fmla="*/ 98 w 357"/>
                <a:gd name="T5" fmla="*/ 422 h 422"/>
                <a:gd name="T6" fmla="*/ 87 w 357"/>
                <a:gd name="T7" fmla="*/ 409 h 422"/>
                <a:gd name="T8" fmla="*/ 102 w 357"/>
                <a:gd name="T9" fmla="*/ 408 h 422"/>
                <a:gd name="T10" fmla="*/ 143 w 357"/>
                <a:gd name="T11" fmla="*/ 371 h 422"/>
                <a:gd name="T12" fmla="*/ 143 w 357"/>
                <a:gd name="T13" fmla="*/ 361 h 422"/>
                <a:gd name="T14" fmla="*/ 143 w 357"/>
                <a:gd name="T15" fmla="*/ 51 h 422"/>
                <a:gd name="T16" fmla="*/ 143 w 357"/>
                <a:gd name="T17" fmla="*/ 34 h 422"/>
                <a:gd name="T18" fmla="*/ 104 w 357"/>
                <a:gd name="T19" fmla="*/ 34 h 422"/>
                <a:gd name="T20" fmla="*/ 70 w 357"/>
                <a:gd name="T21" fmla="*/ 34 h 422"/>
                <a:gd name="T22" fmla="*/ 17 w 357"/>
                <a:gd name="T23" fmla="*/ 77 h 422"/>
                <a:gd name="T24" fmla="*/ 12 w 357"/>
                <a:gd name="T25" fmla="*/ 99 h 422"/>
                <a:gd name="T26" fmla="*/ 0 w 357"/>
                <a:gd name="T27" fmla="*/ 105 h 422"/>
                <a:gd name="T28" fmla="*/ 4 w 357"/>
                <a:gd name="T29" fmla="*/ 0 h 422"/>
                <a:gd name="T30" fmla="*/ 353 w 357"/>
                <a:gd name="T31" fmla="*/ 0 h 422"/>
                <a:gd name="T32" fmla="*/ 357 w 357"/>
                <a:gd name="T33" fmla="*/ 102 h 422"/>
                <a:gd name="T34" fmla="*/ 353 w 357"/>
                <a:gd name="T35" fmla="*/ 104 h 422"/>
                <a:gd name="T36" fmla="*/ 345 w 357"/>
                <a:gd name="T37" fmla="*/ 97 h 422"/>
                <a:gd name="T38" fmla="*/ 336 w 357"/>
                <a:gd name="T39" fmla="*/ 64 h 422"/>
                <a:gd name="T40" fmla="*/ 292 w 357"/>
                <a:gd name="T41" fmla="*/ 34 h 422"/>
                <a:gd name="T42" fmla="*/ 217 w 357"/>
                <a:gd name="T43" fmla="*/ 34 h 422"/>
                <a:gd name="T44" fmla="*/ 215 w 357"/>
                <a:gd name="T45" fmla="*/ 53 h 422"/>
                <a:gd name="T46" fmla="*/ 215 w 357"/>
                <a:gd name="T47" fmla="*/ 361 h 422"/>
                <a:gd name="T48" fmla="*/ 241 w 357"/>
                <a:gd name="T49" fmla="*/ 406 h 422"/>
                <a:gd name="T50" fmla="*/ 263 w 357"/>
                <a:gd name="T51" fmla="*/ 408 h 422"/>
                <a:gd name="T52" fmla="*/ 269 w 357"/>
                <a:gd name="T53"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7" h="422">
                  <a:moveTo>
                    <a:pt x="269" y="421"/>
                  </a:moveTo>
                  <a:cubicBezTo>
                    <a:pt x="267" y="421"/>
                    <a:pt x="264" y="422"/>
                    <a:pt x="262" y="422"/>
                  </a:cubicBezTo>
                  <a:cubicBezTo>
                    <a:pt x="207" y="422"/>
                    <a:pt x="153" y="422"/>
                    <a:pt x="98" y="422"/>
                  </a:cubicBezTo>
                  <a:cubicBezTo>
                    <a:pt x="90" y="422"/>
                    <a:pt x="82" y="422"/>
                    <a:pt x="87" y="409"/>
                  </a:cubicBezTo>
                  <a:cubicBezTo>
                    <a:pt x="91" y="409"/>
                    <a:pt x="96" y="408"/>
                    <a:pt x="102" y="408"/>
                  </a:cubicBezTo>
                  <a:cubicBezTo>
                    <a:pt x="126" y="407"/>
                    <a:pt x="140" y="394"/>
                    <a:pt x="143" y="371"/>
                  </a:cubicBezTo>
                  <a:cubicBezTo>
                    <a:pt x="144" y="367"/>
                    <a:pt x="143" y="364"/>
                    <a:pt x="143" y="361"/>
                  </a:cubicBezTo>
                  <a:cubicBezTo>
                    <a:pt x="143" y="257"/>
                    <a:pt x="143" y="154"/>
                    <a:pt x="143" y="51"/>
                  </a:cubicBezTo>
                  <a:cubicBezTo>
                    <a:pt x="143" y="46"/>
                    <a:pt x="143" y="42"/>
                    <a:pt x="143" y="34"/>
                  </a:cubicBezTo>
                  <a:cubicBezTo>
                    <a:pt x="129" y="34"/>
                    <a:pt x="117" y="34"/>
                    <a:pt x="104" y="34"/>
                  </a:cubicBezTo>
                  <a:cubicBezTo>
                    <a:pt x="93" y="34"/>
                    <a:pt x="82" y="34"/>
                    <a:pt x="70" y="34"/>
                  </a:cubicBezTo>
                  <a:cubicBezTo>
                    <a:pt x="41" y="34"/>
                    <a:pt x="23" y="49"/>
                    <a:pt x="17" y="77"/>
                  </a:cubicBezTo>
                  <a:cubicBezTo>
                    <a:pt x="15" y="84"/>
                    <a:pt x="14" y="92"/>
                    <a:pt x="12" y="99"/>
                  </a:cubicBezTo>
                  <a:cubicBezTo>
                    <a:pt x="11" y="101"/>
                    <a:pt x="6" y="102"/>
                    <a:pt x="0" y="105"/>
                  </a:cubicBezTo>
                  <a:cubicBezTo>
                    <a:pt x="1" y="68"/>
                    <a:pt x="3" y="34"/>
                    <a:pt x="4" y="0"/>
                  </a:cubicBezTo>
                  <a:cubicBezTo>
                    <a:pt x="121" y="0"/>
                    <a:pt x="236" y="0"/>
                    <a:pt x="353" y="0"/>
                  </a:cubicBezTo>
                  <a:cubicBezTo>
                    <a:pt x="354" y="34"/>
                    <a:pt x="356" y="68"/>
                    <a:pt x="357" y="102"/>
                  </a:cubicBezTo>
                  <a:cubicBezTo>
                    <a:pt x="356" y="102"/>
                    <a:pt x="354" y="103"/>
                    <a:pt x="353" y="104"/>
                  </a:cubicBezTo>
                  <a:cubicBezTo>
                    <a:pt x="350" y="102"/>
                    <a:pt x="346" y="100"/>
                    <a:pt x="345" y="97"/>
                  </a:cubicBezTo>
                  <a:cubicBezTo>
                    <a:pt x="342" y="86"/>
                    <a:pt x="340" y="75"/>
                    <a:pt x="336" y="64"/>
                  </a:cubicBezTo>
                  <a:cubicBezTo>
                    <a:pt x="328" y="45"/>
                    <a:pt x="314" y="34"/>
                    <a:pt x="292" y="34"/>
                  </a:cubicBezTo>
                  <a:cubicBezTo>
                    <a:pt x="267" y="35"/>
                    <a:pt x="243" y="34"/>
                    <a:pt x="217" y="34"/>
                  </a:cubicBezTo>
                  <a:cubicBezTo>
                    <a:pt x="216" y="42"/>
                    <a:pt x="215" y="47"/>
                    <a:pt x="215" y="53"/>
                  </a:cubicBezTo>
                  <a:cubicBezTo>
                    <a:pt x="215" y="156"/>
                    <a:pt x="216" y="258"/>
                    <a:pt x="215" y="361"/>
                  </a:cubicBezTo>
                  <a:cubicBezTo>
                    <a:pt x="215" y="384"/>
                    <a:pt x="225" y="400"/>
                    <a:pt x="241" y="406"/>
                  </a:cubicBezTo>
                  <a:cubicBezTo>
                    <a:pt x="248" y="408"/>
                    <a:pt x="256" y="407"/>
                    <a:pt x="263" y="408"/>
                  </a:cubicBezTo>
                  <a:cubicBezTo>
                    <a:pt x="272" y="409"/>
                    <a:pt x="272" y="413"/>
                    <a:pt x="269" y="4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4">
              <a:extLst>
                <a:ext uri="{FF2B5EF4-FFF2-40B4-BE49-F238E27FC236}">
                  <a16:creationId xmlns:a16="http://schemas.microsoft.com/office/drawing/2014/main" id="{D30E904B-6014-4228-8095-5BE734D8EDE9}"/>
                </a:ext>
              </a:extLst>
            </p:cNvPr>
            <p:cNvSpPr>
              <a:spLocks/>
            </p:cNvSpPr>
            <p:nvPr userDrawn="1"/>
          </p:nvSpPr>
          <p:spPr bwMode="auto">
            <a:xfrm>
              <a:off x="4513679" y="2414552"/>
              <a:ext cx="183601" cy="193205"/>
            </a:xfrm>
            <a:custGeom>
              <a:avLst/>
              <a:gdLst>
                <a:gd name="T0" fmla="*/ 123 w 325"/>
                <a:gd name="T1" fmla="*/ 9 h 341"/>
                <a:gd name="T2" fmla="*/ 112 w 325"/>
                <a:gd name="T3" fmla="*/ 15 h 341"/>
                <a:gd name="T4" fmla="*/ 92 w 325"/>
                <a:gd name="T5" fmla="*/ 41 h 341"/>
                <a:gd name="T6" fmla="*/ 92 w 325"/>
                <a:gd name="T7" fmla="*/ 151 h 341"/>
                <a:gd name="T8" fmla="*/ 232 w 325"/>
                <a:gd name="T9" fmla="*/ 153 h 341"/>
                <a:gd name="T10" fmla="*/ 232 w 325"/>
                <a:gd name="T11" fmla="*/ 118 h 341"/>
                <a:gd name="T12" fmla="*/ 232 w 325"/>
                <a:gd name="T13" fmla="*/ 52 h 341"/>
                <a:gd name="T14" fmla="*/ 204 w 325"/>
                <a:gd name="T15" fmla="*/ 13 h 341"/>
                <a:gd name="T16" fmla="*/ 199 w 325"/>
                <a:gd name="T17" fmla="*/ 10 h 341"/>
                <a:gd name="T18" fmla="*/ 237 w 325"/>
                <a:gd name="T19" fmla="*/ 3 h 341"/>
                <a:gd name="T20" fmla="*/ 281 w 325"/>
                <a:gd name="T21" fmla="*/ 4 h 341"/>
                <a:gd name="T22" fmla="*/ 325 w 325"/>
                <a:gd name="T23" fmla="*/ 7 h 341"/>
                <a:gd name="T24" fmla="*/ 314 w 325"/>
                <a:gd name="T25" fmla="*/ 13 h 341"/>
                <a:gd name="T26" fmla="*/ 288 w 325"/>
                <a:gd name="T27" fmla="*/ 46 h 341"/>
                <a:gd name="T28" fmla="*/ 288 w 325"/>
                <a:gd name="T29" fmla="*/ 296 h 341"/>
                <a:gd name="T30" fmla="*/ 324 w 325"/>
                <a:gd name="T31" fmla="*/ 328 h 341"/>
                <a:gd name="T32" fmla="*/ 323 w 325"/>
                <a:gd name="T33" fmla="*/ 333 h 341"/>
                <a:gd name="T34" fmla="*/ 314 w 325"/>
                <a:gd name="T35" fmla="*/ 339 h 341"/>
                <a:gd name="T36" fmla="*/ 206 w 325"/>
                <a:gd name="T37" fmla="*/ 339 h 341"/>
                <a:gd name="T38" fmla="*/ 199 w 325"/>
                <a:gd name="T39" fmla="*/ 330 h 341"/>
                <a:gd name="T40" fmla="*/ 232 w 325"/>
                <a:gd name="T41" fmla="*/ 287 h 341"/>
                <a:gd name="T42" fmla="*/ 232 w 325"/>
                <a:gd name="T43" fmla="*/ 183 h 341"/>
                <a:gd name="T44" fmla="*/ 93 w 325"/>
                <a:gd name="T45" fmla="*/ 181 h 341"/>
                <a:gd name="T46" fmla="*/ 92 w 325"/>
                <a:gd name="T47" fmla="*/ 197 h 341"/>
                <a:gd name="T48" fmla="*/ 92 w 325"/>
                <a:gd name="T49" fmla="*/ 293 h 341"/>
                <a:gd name="T50" fmla="*/ 122 w 325"/>
                <a:gd name="T51" fmla="*/ 329 h 341"/>
                <a:gd name="T52" fmla="*/ 117 w 325"/>
                <a:gd name="T53" fmla="*/ 339 h 341"/>
                <a:gd name="T54" fmla="*/ 87 w 325"/>
                <a:gd name="T55" fmla="*/ 339 h 341"/>
                <a:gd name="T56" fmla="*/ 15 w 325"/>
                <a:gd name="T57" fmla="*/ 339 h 341"/>
                <a:gd name="T58" fmla="*/ 3 w 325"/>
                <a:gd name="T59" fmla="*/ 332 h 341"/>
                <a:gd name="T60" fmla="*/ 27 w 325"/>
                <a:gd name="T61" fmla="*/ 317 h 341"/>
                <a:gd name="T62" fmla="*/ 34 w 325"/>
                <a:gd name="T63" fmla="*/ 286 h 341"/>
                <a:gd name="T64" fmla="*/ 34 w 325"/>
                <a:gd name="T65" fmla="*/ 56 h 341"/>
                <a:gd name="T66" fmla="*/ 33 w 325"/>
                <a:gd name="T67" fmla="*/ 38 h 341"/>
                <a:gd name="T68" fmla="*/ 12 w 325"/>
                <a:gd name="T69" fmla="*/ 15 h 341"/>
                <a:gd name="T70" fmla="*/ 0 w 325"/>
                <a:gd name="T71" fmla="*/ 8 h 341"/>
                <a:gd name="T72" fmla="*/ 43 w 325"/>
                <a:gd name="T73" fmla="*/ 4 h 341"/>
                <a:gd name="T74" fmla="*/ 83 w 325"/>
                <a:gd name="T75" fmla="*/ 3 h 341"/>
                <a:gd name="T76" fmla="*/ 123 w 325"/>
                <a:gd name="T77" fmla="*/ 4 h 341"/>
                <a:gd name="T78" fmla="*/ 123 w 325"/>
                <a:gd name="T79" fmla="*/ 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5" h="341">
                  <a:moveTo>
                    <a:pt x="123" y="9"/>
                  </a:moveTo>
                  <a:cubicBezTo>
                    <a:pt x="120" y="11"/>
                    <a:pt x="116" y="14"/>
                    <a:pt x="112" y="15"/>
                  </a:cubicBezTo>
                  <a:cubicBezTo>
                    <a:pt x="99" y="19"/>
                    <a:pt x="92" y="28"/>
                    <a:pt x="92" y="41"/>
                  </a:cubicBezTo>
                  <a:cubicBezTo>
                    <a:pt x="91" y="77"/>
                    <a:pt x="92" y="113"/>
                    <a:pt x="92" y="151"/>
                  </a:cubicBezTo>
                  <a:cubicBezTo>
                    <a:pt x="138" y="154"/>
                    <a:pt x="184" y="152"/>
                    <a:pt x="232" y="153"/>
                  </a:cubicBezTo>
                  <a:cubicBezTo>
                    <a:pt x="232" y="140"/>
                    <a:pt x="232" y="129"/>
                    <a:pt x="232" y="118"/>
                  </a:cubicBezTo>
                  <a:cubicBezTo>
                    <a:pt x="232" y="96"/>
                    <a:pt x="232" y="74"/>
                    <a:pt x="232" y="52"/>
                  </a:cubicBezTo>
                  <a:cubicBezTo>
                    <a:pt x="232" y="25"/>
                    <a:pt x="229" y="21"/>
                    <a:pt x="204" y="13"/>
                  </a:cubicBezTo>
                  <a:cubicBezTo>
                    <a:pt x="202" y="12"/>
                    <a:pt x="201" y="11"/>
                    <a:pt x="199" y="10"/>
                  </a:cubicBezTo>
                  <a:cubicBezTo>
                    <a:pt x="206" y="3"/>
                    <a:pt x="206" y="3"/>
                    <a:pt x="237" y="3"/>
                  </a:cubicBezTo>
                  <a:cubicBezTo>
                    <a:pt x="252" y="3"/>
                    <a:pt x="267" y="3"/>
                    <a:pt x="281" y="4"/>
                  </a:cubicBezTo>
                  <a:cubicBezTo>
                    <a:pt x="295" y="4"/>
                    <a:pt x="309" y="0"/>
                    <a:pt x="325" y="7"/>
                  </a:cubicBezTo>
                  <a:cubicBezTo>
                    <a:pt x="319" y="10"/>
                    <a:pt x="317" y="13"/>
                    <a:pt x="314" y="13"/>
                  </a:cubicBezTo>
                  <a:cubicBezTo>
                    <a:pt x="295" y="16"/>
                    <a:pt x="288" y="30"/>
                    <a:pt x="288" y="46"/>
                  </a:cubicBezTo>
                  <a:cubicBezTo>
                    <a:pt x="287" y="129"/>
                    <a:pt x="287" y="212"/>
                    <a:pt x="288" y="296"/>
                  </a:cubicBezTo>
                  <a:cubicBezTo>
                    <a:pt x="288" y="316"/>
                    <a:pt x="299" y="330"/>
                    <a:pt x="324" y="328"/>
                  </a:cubicBezTo>
                  <a:cubicBezTo>
                    <a:pt x="323" y="330"/>
                    <a:pt x="323" y="331"/>
                    <a:pt x="323" y="333"/>
                  </a:cubicBezTo>
                  <a:cubicBezTo>
                    <a:pt x="320" y="335"/>
                    <a:pt x="317" y="339"/>
                    <a:pt x="314" y="339"/>
                  </a:cubicBezTo>
                  <a:cubicBezTo>
                    <a:pt x="278" y="339"/>
                    <a:pt x="242" y="339"/>
                    <a:pt x="206" y="339"/>
                  </a:cubicBezTo>
                  <a:cubicBezTo>
                    <a:pt x="199" y="339"/>
                    <a:pt x="198" y="335"/>
                    <a:pt x="199" y="330"/>
                  </a:cubicBezTo>
                  <a:cubicBezTo>
                    <a:pt x="228" y="322"/>
                    <a:pt x="232" y="317"/>
                    <a:pt x="232" y="287"/>
                  </a:cubicBezTo>
                  <a:cubicBezTo>
                    <a:pt x="232" y="252"/>
                    <a:pt x="232" y="217"/>
                    <a:pt x="232" y="183"/>
                  </a:cubicBezTo>
                  <a:cubicBezTo>
                    <a:pt x="217" y="179"/>
                    <a:pt x="118" y="177"/>
                    <a:pt x="93" y="181"/>
                  </a:cubicBezTo>
                  <a:cubicBezTo>
                    <a:pt x="93" y="186"/>
                    <a:pt x="92" y="191"/>
                    <a:pt x="92" y="197"/>
                  </a:cubicBezTo>
                  <a:cubicBezTo>
                    <a:pt x="92" y="229"/>
                    <a:pt x="92" y="261"/>
                    <a:pt x="92" y="293"/>
                  </a:cubicBezTo>
                  <a:cubicBezTo>
                    <a:pt x="92" y="316"/>
                    <a:pt x="98" y="324"/>
                    <a:pt x="122" y="329"/>
                  </a:cubicBezTo>
                  <a:cubicBezTo>
                    <a:pt x="124" y="334"/>
                    <a:pt x="123" y="339"/>
                    <a:pt x="117" y="339"/>
                  </a:cubicBezTo>
                  <a:cubicBezTo>
                    <a:pt x="107" y="339"/>
                    <a:pt x="97" y="339"/>
                    <a:pt x="87" y="339"/>
                  </a:cubicBezTo>
                  <a:cubicBezTo>
                    <a:pt x="63" y="339"/>
                    <a:pt x="39" y="339"/>
                    <a:pt x="15" y="339"/>
                  </a:cubicBezTo>
                  <a:cubicBezTo>
                    <a:pt x="9" y="339"/>
                    <a:pt x="2" y="341"/>
                    <a:pt x="3" y="332"/>
                  </a:cubicBezTo>
                  <a:cubicBezTo>
                    <a:pt x="12" y="327"/>
                    <a:pt x="23" y="324"/>
                    <a:pt x="27" y="317"/>
                  </a:cubicBezTo>
                  <a:cubicBezTo>
                    <a:pt x="33" y="308"/>
                    <a:pt x="34" y="296"/>
                    <a:pt x="34" y="286"/>
                  </a:cubicBezTo>
                  <a:cubicBezTo>
                    <a:pt x="35" y="210"/>
                    <a:pt x="34" y="133"/>
                    <a:pt x="34" y="56"/>
                  </a:cubicBezTo>
                  <a:cubicBezTo>
                    <a:pt x="34" y="50"/>
                    <a:pt x="33" y="44"/>
                    <a:pt x="33" y="38"/>
                  </a:cubicBezTo>
                  <a:cubicBezTo>
                    <a:pt x="31" y="26"/>
                    <a:pt x="25" y="17"/>
                    <a:pt x="12" y="15"/>
                  </a:cubicBezTo>
                  <a:cubicBezTo>
                    <a:pt x="9" y="14"/>
                    <a:pt x="6" y="11"/>
                    <a:pt x="0" y="8"/>
                  </a:cubicBezTo>
                  <a:cubicBezTo>
                    <a:pt x="16" y="0"/>
                    <a:pt x="30" y="4"/>
                    <a:pt x="43" y="4"/>
                  </a:cubicBezTo>
                  <a:cubicBezTo>
                    <a:pt x="56" y="3"/>
                    <a:pt x="69" y="3"/>
                    <a:pt x="83" y="3"/>
                  </a:cubicBezTo>
                  <a:cubicBezTo>
                    <a:pt x="96" y="4"/>
                    <a:pt x="110" y="3"/>
                    <a:pt x="123" y="4"/>
                  </a:cubicBezTo>
                  <a:cubicBezTo>
                    <a:pt x="123" y="6"/>
                    <a:pt x="123" y="7"/>
                    <a:pt x="12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5">
              <a:extLst>
                <a:ext uri="{FF2B5EF4-FFF2-40B4-BE49-F238E27FC236}">
                  <a16:creationId xmlns:a16="http://schemas.microsoft.com/office/drawing/2014/main" id="{D8770B0D-891F-4DE4-97E8-115C15945897}"/>
                </a:ext>
              </a:extLst>
            </p:cNvPr>
            <p:cNvSpPr>
              <a:spLocks noEditPoints="1"/>
            </p:cNvSpPr>
            <p:nvPr userDrawn="1"/>
          </p:nvSpPr>
          <p:spPr bwMode="auto">
            <a:xfrm>
              <a:off x="5891532" y="2416812"/>
              <a:ext cx="175127" cy="190945"/>
            </a:xfrm>
            <a:custGeom>
              <a:avLst/>
              <a:gdLst>
                <a:gd name="T0" fmla="*/ 93 w 309"/>
                <a:gd name="T1" fmla="*/ 186 h 337"/>
                <a:gd name="T2" fmla="*/ 93 w 309"/>
                <a:gd name="T3" fmla="*/ 295 h 337"/>
                <a:gd name="T4" fmla="*/ 120 w 309"/>
                <a:gd name="T5" fmla="*/ 325 h 337"/>
                <a:gd name="T6" fmla="*/ 126 w 309"/>
                <a:gd name="T7" fmla="*/ 335 h 337"/>
                <a:gd name="T8" fmla="*/ 0 w 309"/>
                <a:gd name="T9" fmla="*/ 335 h 337"/>
                <a:gd name="T10" fmla="*/ 10 w 309"/>
                <a:gd name="T11" fmla="*/ 325 h 337"/>
                <a:gd name="T12" fmla="*/ 37 w 309"/>
                <a:gd name="T13" fmla="*/ 290 h 337"/>
                <a:gd name="T14" fmla="*/ 37 w 309"/>
                <a:gd name="T15" fmla="*/ 48 h 337"/>
                <a:gd name="T16" fmla="*/ 9 w 309"/>
                <a:gd name="T17" fmla="*/ 11 h 337"/>
                <a:gd name="T18" fmla="*/ 3 w 309"/>
                <a:gd name="T19" fmla="*/ 2 h 337"/>
                <a:gd name="T20" fmla="*/ 10 w 309"/>
                <a:gd name="T21" fmla="*/ 0 h 337"/>
                <a:gd name="T22" fmla="*/ 156 w 309"/>
                <a:gd name="T23" fmla="*/ 1 h 337"/>
                <a:gd name="T24" fmla="*/ 198 w 309"/>
                <a:gd name="T25" fmla="*/ 11 h 337"/>
                <a:gd name="T26" fmla="*/ 223 w 309"/>
                <a:gd name="T27" fmla="*/ 150 h 337"/>
                <a:gd name="T28" fmla="*/ 179 w 309"/>
                <a:gd name="T29" fmla="*/ 177 h 337"/>
                <a:gd name="T30" fmla="*/ 216 w 309"/>
                <a:gd name="T31" fmla="*/ 226 h 337"/>
                <a:gd name="T32" fmla="*/ 273 w 309"/>
                <a:gd name="T33" fmla="*/ 300 h 337"/>
                <a:gd name="T34" fmla="*/ 303 w 309"/>
                <a:gd name="T35" fmla="*/ 326 h 337"/>
                <a:gd name="T36" fmla="*/ 309 w 309"/>
                <a:gd name="T37" fmla="*/ 336 h 337"/>
                <a:gd name="T38" fmla="*/ 235 w 309"/>
                <a:gd name="T39" fmla="*/ 336 h 337"/>
                <a:gd name="T40" fmla="*/ 222 w 309"/>
                <a:gd name="T41" fmla="*/ 325 h 337"/>
                <a:gd name="T42" fmla="*/ 123 w 309"/>
                <a:gd name="T43" fmla="*/ 195 h 337"/>
                <a:gd name="T44" fmla="*/ 93 w 309"/>
                <a:gd name="T45" fmla="*/ 186 h 337"/>
                <a:gd name="T46" fmla="*/ 93 w 309"/>
                <a:gd name="T47" fmla="*/ 158 h 337"/>
                <a:gd name="T48" fmla="*/ 186 w 309"/>
                <a:gd name="T49" fmla="*/ 117 h 337"/>
                <a:gd name="T50" fmla="*/ 168 w 309"/>
                <a:gd name="T51" fmla="*/ 42 h 337"/>
                <a:gd name="T52" fmla="*/ 93 w 309"/>
                <a:gd name="T53" fmla="*/ 32 h 337"/>
                <a:gd name="T54" fmla="*/ 93 w 309"/>
                <a:gd name="T55" fmla="*/ 15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9" h="337">
                  <a:moveTo>
                    <a:pt x="93" y="186"/>
                  </a:moveTo>
                  <a:cubicBezTo>
                    <a:pt x="93" y="222"/>
                    <a:pt x="92" y="259"/>
                    <a:pt x="93" y="295"/>
                  </a:cubicBezTo>
                  <a:cubicBezTo>
                    <a:pt x="94" y="311"/>
                    <a:pt x="101" y="323"/>
                    <a:pt x="120" y="325"/>
                  </a:cubicBezTo>
                  <a:cubicBezTo>
                    <a:pt x="123" y="325"/>
                    <a:pt x="125" y="330"/>
                    <a:pt x="126" y="335"/>
                  </a:cubicBezTo>
                  <a:cubicBezTo>
                    <a:pt x="86" y="335"/>
                    <a:pt x="45" y="335"/>
                    <a:pt x="0" y="335"/>
                  </a:cubicBezTo>
                  <a:cubicBezTo>
                    <a:pt x="5" y="330"/>
                    <a:pt x="7" y="326"/>
                    <a:pt x="10" y="325"/>
                  </a:cubicBezTo>
                  <a:cubicBezTo>
                    <a:pt x="33" y="317"/>
                    <a:pt x="37" y="313"/>
                    <a:pt x="37" y="290"/>
                  </a:cubicBezTo>
                  <a:cubicBezTo>
                    <a:pt x="37" y="209"/>
                    <a:pt x="37" y="128"/>
                    <a:pt x="37" y="48"/>
                  </a:cubicBezTo>
                  <a:cubicBezTo>
                    <a:pt x="37" y="23"/>
                    <a:pt x="33" y="20"/>
                    <a:pt x="9" y="11"/>
                  </a:cubicBezTo>
                  <a:cubicBezTo>
                    <a:pt x="7" y="10"/>
                    <a:pt x="5" y="6"/>
                    <a:pt x="3" y="2"/>
                  </a:cubicBezTo>
                  <a:cubicBezTo>
                    <a:pt x="6" y="1"/>
                    <a:pt x="8" y="0"/>
                    <a:pt x="10" y="0"/>
                  </a:cubicBezTo>
                  <a:cubicBezTo>
                    <a:pt x="59" y="0"/>
                    <a:pt x="107" y="0"/>
                    <a:pt x="156" y="1"/>
                  </a:cubicBezTo>
                  <a:cubicBezTo>
                    <a:pt x="170" y="2"/>
                    <a:pt x="185" y="7"/>
                    <a:pt x="198" y="11"/>
                  </a:cubicBezTo>
                  <a:cubicBezTo>
                    <a:pt x="260" y="29"/>
                    <a:pt x="269" y="114"/>
                    <a:pt x="223" y="150"/>
                  </a:cubicBezTo>
                  <a:cubicBezTo>
                    <a:pt x="210" y="160"/>
                    <a:pt x="195" y="167"/>
                    <a:pt x="179" y="177"/>
                  </a:cubicBezTo>
                  <a:cubicBezTo>
                    <a:pt x="191" y="193"/>
                    <a:pt x="204" y="210"/>
                    <a:pt x="216" y="226"/>
                  </a:cubicBezTo>
                  <a:cubicBezTo>
                    <a:pt x="235" y="251"/>
                    <a:pt x="254" y="275"/>
                    <a:pt x="273" y="300"/>
                  </a:cubicBezTo>
                  <a:cubicBezTo>
                    <a:pt x="281" y="311"/>
                    <a:pt x="289" y="321"/>
                    <a:pt x="303" y="326"/>
                  </a:cubicBezTo>
                  <a:cubicBezTo>
                    <a:pt x="305" y="326"/>
                    <a:pt x="306" y="330"/>
                    <a:pt x="309" y="336"/>
                  </a:cubicBezTo>
                  <a:cubicBezTo>
                    <a:pt x="283" y="336"/>
                    <a:pt x="259" y="337"/>
                    <a:pt x="235" y="336"/>
                  </a:cubicBezTo>
                  <a:cubicBezTo>
                    <a:pt x="231" y="336"/>
                    <a:pt x="226" y="330"/>
                    <a:pt x="222" y="325"/>
                  </a:cubicBezTo>
                  <a:cubicBezTo>
                    <a:pt x="189" y="282"/>
                    <a:pt x="155" y="239"/>
                    <a:pt x="123" y="195"/>
                  </a:cubicBezTo>
                  <a:cubicBezTo>
                    <a:pt x="115" y="184"/>
                    <a:pt x="107" y="181"/>
                    <a:pt x="93" y="186"/>
                  </a:cubicBezTo>
                  <a:close/>
                  <a:moveTo>
                    <a:pt x="93" y="158"/>
                  </a:moveTo>
                  <a:cubicBezTo>
                    <a:pt x="140" y="163"/>
                    <a:pt x="172" y="149"/>
                    <a:pt x="186" y="117"/>
                  </a:cubicBezTo>
                  <a:cubicBezTo>
                    <a:pt x="198" y="90"/>
                    <a:pt x="192" y="63"/>
                    <a:pt x="168" y="42"/>
                  </a:cubicBezTo>
                  <a:cubicBezTo>
                    <a:pt x="147" y="23"/>
                    <a:pt x="115" y="18"/>
                    <a:pt x="93" y="32"/>
                  </a:cubicBezTo>
                  <a:cubicBezTo>
                    <a:pt x="93" y="73"/>
                    <a:pt x="93" y="115"/>
                    <a:pt x="93"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6">
              <a:extLst>
                <a:ext uri="{FF2B5EF4-FFF2-40B4-BE49-F238E27FC236}">
                  <a16:creationId xmlns:a16="http://schemas.microsoft.com/office/drawing/2014/main" id="{91E8EB09-B4D2-498B-A736-8845C744C8F1}"/>
                </a:ext>
              </a:extLst>
            </p:cNvPr>
            <p:cNvSpPr>
              <a:spLocks/>
            </p:cNvSpPr>
            <p:nvPr userDrawn="1"/>
          </p:nvSpPr>
          <p:spPr bwMode="auto">
            <a:xfrm>
              <a:off x="6258169" y="2765370"/>
              <a:ext cx="194334" cy="192075"/>
            </a:xfrm>
            <a:custGeom>
              <a:avLst/>
              <a:gdLst>
                <a:gd name="T0" fmla="*/ 244 w 344"/>
                <a:gd name="T1" fmla="*/ 5 h 340"/>
                <a:gd name="T2" fmla="*/ 256 w 344"/>
                <a:gd name="T3" fmla="*/ 1 h 340"/>
                <a:gd name="T4" fmla="*/ 341 w 344"/>
                <a:gd name="T5" fmla="*/ 2 h 340"/>
                <a:gd name="T6" fmla="*/ 344 w 344"/>
                <a:gd name="T7" fmla="*/ 9 h 340"/>
                <a:gd name="T8" fmla="*/ 310 w 344"/>
                <a:gd name="T9" fmla="*/ 62 h 340"/>
                <a:gd name="T10" fmla="*/ 310 w 344"/>
                <a:gd name="T11" fmla="*/ 316 h 340"/>
                <a:gd name="T12" fmla="*/ 310 w 344"/>
                <a:gd name="T13" fmla="*/ 338 h 340"/>
                <a:gd name="T14" fmla="*/ 291 w 344"/>
                <a:gd name="T15" fmla="*/ 327 h 340"/>
                <a:gd name="T16" fmla="*/ 188 w 344"/>
                <a:gd name="T17" fmla="*/ 207 h 340"/>
                <a:gd name="T18" fmla="*/ 83 w 344"/>
                <a:gd name="T19" fmla="*/ 86 h 340"/>
                <a:gd name="T20" fmla="*/ 82 w 344"/>
                <a:gd name="T21" fmla="*/ 106 h 340"/>
                <a:gd name="T22" fmla="*/ 82 w 344"/>
                <a:gd name="T23" fmla="*/ 282 h 340"/>
                <a:gd name="T24" fmla="*/ 116 w 344"/>
                <a:gd name="T25" fmla="*/ 331 h 340"/>
                <a:gd name="T26" fmla="*/ 113 w 344"/>
                <a:gd name="T27" fmla="*/ 337 h 340"/>
                <a:gd name="T28" fmla="*/ 28 w 344"/>
                <a:gd name="T29" fmla="*/ 339 h 340"/>
                <a:gd name="T30" fmla="*/ 22 w 344"/>
                <a:gd name="T31" fmla="*/ 333 h 340"/>
                <a:gd name="T32" fmla="*/ 24 w 344"/>
                <a:gd name="T33" fmla="*/ 329 h 340"/>
                <a:gd name="T34" fmla="*/ 54 w 344"/>
                <a:gd name="T35" fmla="*/ 288 h 340"/>
                <a:gd name="T36" fmla="*/ 54 w 344"/>
                <a:gd name="T37" fmla="*/ 78 h 340"/>
                <a:gd name="T38" fmla="*/ 41 w 344"/>
                <a:gd name="T39" fmla="*/ 34 h 340"/>
                <a:gd name="T40" fmla="*/ 3 w 344"/>
                <a:gd name="T41" fmla="*/ 12 h 340"/>
                <a:gd name="T42" fmla="*/ 7 w 344"/>
                <a:gd name="T43" fmla="*/ 1 h 340"/>
                <a:gd name="T44" fmla="*/ 83 w 344"/>
                <a:gd name="T45" fmla="*/ 1 h 340"/>
                <a:gd name="T46" fmla="*/ 97 w 344"/>
                <a:gd name="T47" fmla="*/ 11 h 340"/>
                <a:gd name="T48" fmla="*/ 274 w 344"/>
                <a:gd name="T49" fmla="*/ 217 h 340"/>
                <a:gd name="T50" fmla="*/ 280 w 344"/>
                <a:gd name="T51" fmla="*/ 222 h 340"/>
                <a:gd name="T52" fmla="*/ 282 w 344"/>
                <a:gd name="T53" fmla="*/ 206 h 340"/>
                <a:gd name="T54" fmla="*/ 282 w 344"/>
                <a:gd name="T55" fmla="*/ 50 h 340"/>
                <a:gd name="T56" fmla="*/ 256 w 344"/>
                <a:gd name="T57" fmla="*/ 13 h 340"/>
                <a:gd name="T58" fmla="*/ 244 w 344"/>
                <a:gd name="T59" fmla="*/ 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4" h="340">
                  <a:moveTo>
                    <a:pt x="244" y="5"/>
                  </a:moveTo>
                  <a:cubicBezTo>
                    <a:pt x="249" y="3"/>
                    <a:pt x="252" y="1"/>
                    <a:pt x="256" y="1"/>
                  </a:cubicBezTo>
                  <a:cubicBezTo>
                    <a:pt x="284" y="1"/>
                    <a:pt x="313" y="2"/>
                    <a:pt x="341" y="2"/>
                  </a:cubicBezTo>
                  <a:cubicBezTo>
                    <a:pt x="342" y="3"/>
                    <a:pt x="343" y="7"/>
                    <a:pt x="344" y="9"/>
                  </a:cubicBezTo>
                  <a:cubicBezTo>
                    <a:pt x="310" y="23"/>
                    <a:pt x="310" y="23"/>
                    <a:pt x="310" y="62"/>
                  </a:cubicBezTo>
                  <a:cubicBezTo>
                    <a:pt x="310" y="147"/>
                    <a:pt x="310" y="231"/>
                    <a:pt x="310" y="316"/>
                  </a:cubicBezTo>
                  <a:cubicBezTo>
                    <a:pt x="310" y="323"/>
                    <a:pt x="310" y="330"/>
                    <a:pt x="310" y="338"/>
                  </a:cubicBezTo>
                  <a:cubicBezTo>
                    <a:pt x="298" y="340"/>
                    <a:pt x="295" y="331"/>
                    <a:pt x="291" y="327"/>
                  </a:cubicBezTo>
                  <a:cubicBezTo>
                    <a:pt x="256" y="287"/>
                    <a:pt x="222" y="247"/>
                    <a:pt x="188" y="207"/>
                  </a:cubicBezTo>
                  <a:cubicBezTo>
                    <a:pt x="154" y="168"/>
                    <a:pt x="120" y="129"/>
                    <a:pt x="83" y="86"/>
                  </a:cubicBezTo>
                  <a:cubicBezTo>
                    <a:pt x="83" y="95"/>
                    <a:pt x="82" y="100"/>
                    <a:pt x="82" y="106"/>
                  </a:cubicBezTo>
                  <a:cubicBezTo>
                    <a:pt x="82" y="164"/>
                    <a:pt x="82" y="223"/>
                    <a:pt x="82" y="282"/>
                  </a:cubicBezTo>
                  <a:cubicBezTo>
                    <a:pt x="82" y="316"/>
                    <a:pt x="83" y="319"/>
                    <a:pt x="116" y="331"/>
                  </a:cubicBezTo>
                  <a:cubicBezTo>
                    <a:pt x="115" y="333"/>
                    <a:pt x="114" y="337"/>
                    <a:pt x="113" y="337"/>
                  </a:cubicBezTo>
                  <a:cubicBezTo>
                    <a:pt x="85" y="338"/>
                    <a:pt x="56" y="339"/>
                    <a:pt x="28" y="339"/>
                  </a:cubicBezTo>
                  <a:cubicBezTo>
                    <a:pt x="26" y="339"/>
                    <a:pt x="23" y="335"/>
                    <a:pt x="22" y="333"/>
                  </a:cubicBezTo>
                  <a:cubicBezTo>
                    <a:pt x="23" y="331"/>
                    <a:pt x="23" y="329"/>
                    <a:pt x="24" y="329"/>
                  </a:cubicBezTo>
                  <a:cubicBezTo>
                    <a:pt x="52" y="319"/>
                    <a:pt x="54" y="318"/>
                    <a:pt x="54" y="288"/>
                  </a:cubicBezTo>
                  <a:cubicBezTo>
                    <a:pt x="54" y="218"/>
                    <a:pt x="54" y="148"/>
                    <a:pt x="54" y="78"/>
                  </a:cubicBezTo>
                  <a:cubicBezTo>
                    <a:pt x="54" y="62"/>
                    <a:pt x="54" y="46"/>
                    <a:pt x="41" y="34"/>
                  </a:cubicBezTo>
                  <a:cubicBezTo>
                    <a:pt x="29" y="23"/>
                    <a:pt x="19" y="12"/>
                    <a:pt x="3" y="12"/>
                  </a:cubicBezTo>
                  <a:cubicBezTo>
                    <a:pt x="0" y="6"/>
                    <a:pt x="0" y="1"/>
                    <a:pt x="7" y="1"/>
                  </a:cubicBezTo>
                  <a:cubicBezTo>
                    <a:pt x="32" y="1"/>
                    <a:pt x="58" y="0"/>
                    <a:pt x="83" y="1"/>
                  </a:cubicBezTo>
                  <a:cubicBezTo>
                    <a:pt x="88" y="2"/>
                    <a:pt x="93" y="7"/>
                    <a:pt x="97" y="11"/>
                  </a:cubicBezTo>
                  <a:cubicBezTo>
                    <a:pt x="156" y="80"/>
                    <a:pt x="215" y="148"/>
                    <a:pt x="274" y="217"/>
                  </a:cubicBezTo>
                  <a:cubicBezTo>
                    <a:pt x="275" y="218"/>
                    <a:pt x="277" y="219"/>
                    <a:pt x="280" y="222"/>
                  </a:cubicBezTo>
                  <a:cubicBezTo>
                    <a:pt x="281" y="216"/>
                    <a:pt x="282" y="211"/>
                    <a:pt x="282" y="206"/>
                  </a:cubicBezTo>
                  <a:cubicBezTo>
                    <a:pt x="282" y="154"/>
                    <a:pt x="282" y="102"/>
                    <a:pt x="282" y="50"/>
                  </a:cubicBezTo>
                  <a:cubicBezTo>
                    <a:pt x="282" y="26"/>
                    <a:pt x="279" y="23"/>
                    <a:pt x="256" y="13"/>
                  </a:cubicBezTo>
                  <a:cubicBezTo>
                    <a:pt x="254" y="12"/>
                    <a:pt x="252" y="10"/>
                    <a:pt x="24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7">
              <a:extLst>
                <a:ext uri="{FF2B5EF4-FFF2-40B4-BE49-F238E27FC236}">
                  <a16:creationId xmlns:a16="http://schemas.microsoft.com/office/drawing/2014/main" id="{B379B238-85E9-4862-B898-7A2B0D60806C}"/>
                </a:ext>
              </a:extLst>
            </p:cNvPr>
            <p:cNvSpPr>
              <a:spLocks/>
            </p:cNvSpPr>
            <p:nvPr userDrawn="1"/>
          </p:nvSpPr>
          <p:spPr bwMode="auto">
            <a:xfrm>
              <a:off x="5554271" y="2765370"/>
              <a:ext cx="195464" cy="192075"/>
            </a:xfrm>
            <a:custGeom>
              <a:avLst/>
              <a:gdLst>
                <a:gd name="T0" fmla="*/ 0 w 345"/>
                <a:gd name="T1" fmla="*/ 7 h 340"/>
                <a:gd name="T2" fmla="*/ 6 w 345"/>
                <a:gd name="T3" fmla="*/ 1 h 340"/>
                <a:gd name="T4" fmla="*/ 82 w 345"/>
                <a:gd name="T5" fmla="*/ 1 h 340"/>
                <a:gd name="T6" fmla="*/ 99 w 345"/>
                <a:gd name="T7" fmla="*/ 13 h 340"/>
                <a:gd name="T8" fmla="*/ 230 w 345"/>
                <a:gd name="T9" fmla="*/ 164 h 340"/>
                <a:gd name="T10" fmla="*/ 272 w 345"/>
                <a:gd name="T11" fmla="*/ 212 h 340"/>
                <a:gd name="T12" fmla="*/ 283 w 345"/>
                <a:gd name="T13" fmla="*/ 223 h 340"/>
                <a:gd name="T14" fmla="*/ 283 w 345"/>
                <a:gd name="T15" fmla="*/ 202 h 340"/>
                <a:gd name="T16" fmla="*/ 284 w 345"/>
                <a:gd name="T17" fmla="*/ 50 h 340"/>
                <a:gd name="T18" fmla="*/ 259 w 345"/>
                <a:gd name="T19" fmla="*/ 13 h 340"/>
                <a:gd name="T20" fmla="*/ 251 w 345"/>
                <a:gd name="T21" fmla="*/ 5 h 340"/>
                <a:gd name="T22" fmla="*/ 253 w 345"/>
                <a:gd name="T23" fmla="*/ 2 h 340"/>
                <a:gd name="T24" fmla="*/ 342 w 345"/>
                <a:gd name="T25" fmla="*/ 2 h 340"/>
                <a:gd name="T26" fmla="*/ 345 w 345"/>
                <a:gd name="T27" fmla="*/ 10 h 340"/>
                <a:gd name="T28" fmla="*/ 336 w 345"/>
                <a:gd name="T29" fmla="*/ 13 h 340"/>
                <a:gd name="T30" fmla="*/ 313 w 345"/>
                <a:gd name="T31" fmla="*/ 45 h 340"/>
                <a:gd name="T32" fmla="*/ 313 w 345"/>
                <a:gd name="T33" fmla="*/ 317 h 340"/>
                <a:gd name="T34" fmla="*/ 313 w 345"/>
                <a:gd name="T35" fmla="*/ 338 h 340"/>
                <a:gd name="T36" fmla="*/ 308 w 345"/>
                <a:gd name="T37" fmla="*/ 340 h 340"/>
                <a:gd name="T38" fmla="*/ 293 w 345"/>
                <a:gd name="T39" fmla="*/ 327 h 340"/>
                <a:gd name="T40" fmla="*/ 95 w 345"/>
                <a:gd name="T41" fmla="*/ 97 h 340"/>
                <a:gd name="T42" fmla="*/ 85 w 345"/>
                <a:gd name="T43" fmla="*/ 88 h 340"/>
                <a:gd name="T44" fmla="*/ 85 w 345"/>
                <a:gd name="T45" fmla="*/ 111 h 340"/>
                <a:gd name="T46" fmla="*/ 85 w 345"/>
                <a:gd name="T47" fmla="*/ 291 h 340"/>
                <a:gd name="T48" fmla="*/ 116 w 345"/>
                <a:gd name="T49" fmla="*/ 330 h 340"/>
                <a:gd name="T50" fmla="*/ 112 w 345"/>
                <a:gd name="T51" fmla="*/ 338 h 340"/>
                <a:gd name="T52" fmla="*/ 28 w 345"/>
                <a:gd name="T53" fmla="*/ 338 h 340"/>
                <a:gd name="T54" fmla="*/ 22 w 345"/>
                <a:gd name="T55" fmla="*/ 330 h 340"/>
                <a:gd name="T56" fmla="*/ 36 w 345"/>
                <a:gd name="T57" fmla="*/ 326 h 340"/>
                <a:gd name="T58" fmla="*/ 55 w 345"/>
                <a:gd name="T59" fmla="*/ 299 h 340"/>
                <a:gd name="T60" fmla="*/ 55 w 345"/>
                <a:gd name="T61" fmla="*/ 59 h 340"/>
                <a:gd name="T62" fmla="*/ 48 w 345"/>
                <a:gd name="T63" fmla="*/ 41 h 340"/>
                <a:gd name="T64" fmla="*/ 1 w 345"/>
                <a:gd name="T65" fmla="*/ 12 h 340"/>
                <a:gd name="T66" fmla="*/ 0 w 345"/>
                <a:gd name="T67" fmla="*/ 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5" h="340">
                  <a:moveTo>
                    <a:pt x="0" y="7"/>
                  </a:moveTo>
                  <a:cubicBezTo>
                    <a:pt x="2" y="5"/>
                    <a:pt x="4" y="1"/>
                    <a:pt x="6" y="1"/>
                  </a:cubicBezTo>
                  <a:cubicBezTo>
                    <a:pt x="32" y="1"/>
                    <a:pt x="57" y="0"/>
                    <a:pt x="82" y="1"/>
                  </a:cubicBezTo>
                  <a:cubicBezTo>
                    <a:pt x="88" y="2"/>
                    <a:pt x="95" y="8"/>
                    <a:pt x="99" y="13"/>
                  </a:cubicBezTo>
                  <a:cubicBezTo>
                    <a:pt x="143" y="63"/>
                    <a:pt x="186" y="114"/>
                    <a:pt x="230" y="164"/>
                  </a:cubicBezTo>
                  <a:cubicBezTo>
                    <a:pt x="244" y="180"/>
                    <a:pt x="258" y="196"/>
                    <a:pt x="272" y="212"/>
                  </a:cubicBezTo>
                  <a:cubicBezTo>
                    <a:pt x="274" y="215"/>
                    <a:pt x="277" y="217"/>
                    <a:pt x="283" y="223"/>
                  </a:cubicBezTo>
                  <a:cubicBezTo>
                    <a:pt x="283" y="213"/>
                    <a:pt x="283" y="208"/>
                    <a:pt x="283" y="202"/>
                  </a:cubicBezTo>
                  <a:cubicBezTo>
                    <a:pt x="283" y="151"/>
                    <a:pt x="283" y="101"/>
                    <a:pt x="284" y="50"/>
                  </a:cubicBezTo>
                  <a:cubicBezTo>
                    <a:pt x="284" y="31"/>
                    <a:pt x="278" y="18"/>
                    <a:pt x="259" y="13"/>
                  </a:cubicBezTo>
                  <a:cubicBezTo>
                    <a:pt x="256" y="12"/>
                    <a:pt x="253" y="8"/>
                    <a:pt x="251" y="5"/>
                  </a:cubicBezTo>
                  <a:cubicBezTo>
                    <a:pt x="251" y="4"/>
                    <a:pt x="252" y="3"/>
                    <a:pt x="253" y="2"/>
                  </a:cubicBezTo>
                  <a:cubicBezTo>
                    <a:pt x="282" y="2"/>
                    <a:pt x="312" y="2"/>
                    <a:pt x="342" y="2"/>
                  </a:cubicBezTo>
                  <a:cubicBezTo>
                    <a:pt x="343" y="2"/>
                    <a:pt x="344" y="6"/>
                    <a:pt x="345" y="10"/>
                  </a:cubicBezTo>
                  <a:cubicBezTo>
                    <a:pt x="341" y="11"/>
                    <a:pt x="338" y="12"/>
                    <a:pt x="336" y="13"/>
                  </a:cubicBezTo>
                  <a:cubicBezTo>
                    <a:pt x="317" y="20"/>
                    <a:pt x="313" y="25"/>
                    <a:pt x="313" y="45"/>
                  </a:cubicBezTo>
                  <a:cubicBezTo>
                    <a:pt x="313" y="136"/>
                    <a:pt x="313" y="227"/>
                    <a:pt x="313" y="317"/>
                  </a:cubicBezTo>
                  <a:cubicBezTo>
                    <a:pt x="313" y="324"/>
                    <a:pt x="313" y="331"/>
                    <a:pt x="313" y="338"/>
                  </a:cubicBezTo>
                  <a:cubicBezTo>
                    <a:pt x="311" y="339"/>
                    <a:pt x="309" y="340"/>
                    <a:pt x="308" y="340"/>
                  </a:cubicBezTo>
                  <a:cubicBezTo>
                    <a:pt x="303" y="336"/>
                    <a:pt x="297" y="332"/>
                    <a:pt x="293" y="327"/>
                  </a:cubicBezTo>
                  <a:cubicBezTo>
                    <a:pt x="227" y="250"/>
                    <a:pt x="161" y="173"/>
                    <a:pt x="95" y="97"/>
                  </a:cubicBezTo>
                  <a:cubicBezTo>
                    <a:pt x="93" y="95"/>
                    <a:pt x="90" y="93"/>
                    <a:pt x="85" y="88"/>
                  </a:cubicBezTo>
                  <a:cubicBezTo>
                    <a:pt x="85" y="98"/>
                    <a:pt x="85" y="104"/>
                    <a:pt x="85" y="111"/>
                  </a:cubicBezTo>
                  <a:cubicBezTo>
                    <a:pt x="85" y="171"/>
                    <a:pt x="85" y="231"/>
                    <a:pt x="85" y="291"/>
                  </a:cubicBezTo>
                  <a:cubicBezTo>
                    <a:pt x="85" y="317"/>
                    <a:pt x="88" y="322"/>
                    <a:pt x="116" y="330"/>
                  </a:cubicBezTo>
                  <a:cubicBezTo>
                    <a:pt x="115" y="333"/>
                    <a:pt x="114" y="338"/>
                    <a:pt x="112" y="338"/>
                  </a:cubicBezTo>
                  <a:cubicBezTo>
                    <a:pt x="84" y="339"/>
                    <a:pt x="56" y="339"/>
                    <a:pt x="28" y="338"/>
                  </a:cubicBezTo>
                  <a:cubicBezTo>
                    <a:pt x="27" y="338"/>
                    <a:pt x="25" y="334"/>
                    <a:pt x="22" y="330"/>
                  </a:cubicBezTo>
                  <a:cubicBezTo>
                    <a:pt x="28" y="328"/>
                    <a:pt x="32" y="327"/>
                    <a:pt x="36" y="326"/>
                  </a:cubicBezTo>
                  <a:cubicBezTo>
                    <a:pt x="49" y="321"/>
                    <a:pt x="56" y="313"/>
                    <a:pt x="55" y="299"/>
                  </a:cubicBezTo>
                  <a:cubicBezTo>
                    <a:pt x="55" y="219"/>
                    <a:pt x="56" y="139"/>
                    <a:pt x="55" y="59"/>
                  </a:cubicBezTo>
                  <a:cubicBezTo>
                    <a:pt x="55" y="53"/>
                    <a:pt x="52" y="46"/>
                    <a:pt x="48" y="41"/>
                  </a:cubicBezTo>
                  <a:cubicBezTo>
                    <a:pt x="36" y="26"/>
                    <a:pt x="24" y="11"/>
                    <a:pt x="1" y="12"/>
                  </a:cubicBezTo>
                  <a:cubicBezTo>
                    <a:pt x="1" y="10"/>
                    <a:pt x="1" y="9"/>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8">
              <a:extLst>
                <a:ext uri="{FF2B5EF4-FFF2-40B4-BE49-F238E27FC236}">
                  <a16:creationId xmlns:a16="http://schemas.microsoft.com/office/drawing/2014/main" id="{5E68F8DE-C4A9-4E23-9C61-90C983F36282}"/>
                </a:ext>
              </a:extLst>
            </p:cNvPr>
            <p:cNvSpPr>
              <a:spLocks/>
            </p:cNvSpPr>
            <p:nvPr userDrawn="1"/>
          </p:nvSpPr>
          <p:spPr bwMode="auto">
            <a:xfrm>
              <a:off x="5226050" y="2415117"/>
              <a:ext cx="195464" cy="192075"/>
            </a:xfrm>
            <a:custGeom>
              <a:avLst/>
              <a:gdLst>
                <a:gd name="T0" fmla="*/ 20 w 345"/>
                <a:gd name="T1" fmla="*/ 331 h 339"/>
                <a:gd name="T2" fmla="*/ 24 w 345"/>
                <a:gd name="T3" fmla="*/ 327 h 339"/>
                <a:gd name="T4" fmla="*/ 55 w 345"/>
                <a:gd name="T5" fmla="*/ 286 h 339"/>
                <a:gd name="T6" fmla="*/ 55 w 345"/>
                <a:gd name="T7" fmla="*/ 74 h 339"/>
                <a:gd name="T8" fmla="*/ 11 w 345"/>
                <a:gd name="T9" fmla="*/ 12 h 339"/>
                <a:gd name="T10" fmla="*/ 0 w 345"/>
                <a:gd name="T11" fmla="*/ 8 h 339"/>
                <a:gd name="T12" fmla="*/ 12 w 345"/>
                <a:gd name="T13" fmla="*/ 3 h 339"/>
                <a:gd name="T14" fmla="*/ 80 w 345"/>
                <a:gd name="T15" fmla="*/ 2 h 339"/>
                <a:gd name="T16" fmla="*/ 99 w 345"/>
                <a:gd name="T17" fmla="*/ 12 h 339"/>
                <a:gd name="T18" fmla="*/ 272 w 345"/>
                <a:gd name="T19" fmla="*/ 213 h 339"/>
                <a:gd name="T20" fmla="*/ 282 w 345"/>
                <a:gd name="T21" fmla="*/ 223 h 339"/>
                <a:gd name="T22" fmla="*/ 283 w 345"/>
                <a:gd name="T23" fmla="*/ 202 h 339"/>
                <a:gd name="T24" fmla="*/ 283 w 345"/>
                <a:gd name="T25" fmla="*/ 54 h 339"/>
                <a:gd name="T26" fmla="*/ 283 w 345"/>
                <a:gd name="T27" fmla="*/ 42 h 339"/>
                <a:gd name="T28" fmla="*/ 262 w 345"/>
                <a:gd name="T29" fmla="*/ 14 h 339"/>
                <a:gd name="T30" fmla="*/ 247 w 345"/>
                <a:gd name="T31" fmla="*/ 7 h 339"/>
                <a:gd name="T32" fmla="*/ 345 w 345"/>
                <a:gd name="T33" fmla="*/ 8 h 339"/>
                <a:gd name="T34" fmla="*/ 333 w 345"/>
                <a:gd name="T35" fmla="*/ 14 h 339"/>
                <a:gd name="T36" fmla="*/ 313 w 345"/>
                <a:gd name="T37" fmla="*/ 43 h 339"/>
                <a:gd name="T38" fmla="*/ 313 w 345"/>
                <a:gd name="T39" fmla="*/ 289 h 339"/>
                <a:gd name="T40" fmla="*/ 313 w 345"/>
                <a:gd name="T41" fmla="*/ 337 h 339"/>
                <a:gd name="T42" fmla="*/ 293 w 345"/>
                <a:gd name="T43" fmla="*/ 326 h 339"/>
                <a:gd name="T44" fmla="*/ 165 w 345"/>
                <a:gd name="T45" fmla="*/ 179 h 339"/>
                <a:gd name="T46" fmla="*/ 98 w 345"/>
                <a:gd name="T47" fmla="*/ 100 h 339"/>
                <a:gd name="T48" fmla="*/ 85 w 345"/>
                <a:gd name="T49" fmla="*/ 88 h 339"/>
                <a:gd name="T50" fmla="*/ 85 w 345"/>
                <a:gd name="T51" fmla="*/ 106 h 339"/>
                <a:gd name="T52" fmla="*/ 85 w 345"/>
                <a:gd name="T53" fmla="*/ 286 h 339"/>
                <a:gd name="T54" fmla="*/ 115 w 345"/>
                <a:gd name="T55" fmla="*/ 329 h 339"/>
                <a:gd name="T56" fmla="*/ 110 w 345"/>
                <a:gd name="T57" fmla="*/ 338 h 339"/>
                <a:gd name="T58" fmla="*/ 28 w 345"/>
                <a:gd name="T59" fmla="*/ 338 h 339"/>
                <a:gd name="T60" fmla="*/ 20 w 345"/>
                <a:gd name="T61" fmla="*/ 33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39">
                  <a:moveTo>
                    <a:pt x="20" y="331"/>
                  </a:moveTo>
                  <a:cubicBezTo>
                    <a:pt x="22" y="329"/>
                    <a:pt x="23" y="328"/>
                    <a:pt x="24" y="327"/>
                  </a:cubicBezTo>
                  <a:cubicBezTo>
                    <a:pt x="53" y="319"/>
                    <a:pt x="55" y="316"/>
                    <a:pt x="55" y="286"/>
                  </a:cubicBezTo>
                  <a:cubicBezTo>
                    <a:pt x="55" y="215"/>
                    <a:pt x="55" y="145"/>
                    <a:pt x="55" y="74"/>
                  </a:cubicBezTo>
                  <a:cubicBezTo>
                    <a:pt x="55" y="42"/>
                    <a:pt x="41" y="22"/>
                    <a:pt x="11" y="12"/>
                  </a:cubicBezTo>
                  <a:cubicBezTo>
                    <a:pt x="9" y="11"/>
                    <a:pt x="6" y="11"/>
                    <a:pt x="0" y="8"/>
                  </a:cubicBezTo>
                  <a:cubicBezTo>
                    <a:pt x="7" y="5"/>
                    <a:pt x="10" y="3"/>
                    <a:pt x="12" y="3"/>
                  </a:cubicBezTo>
                  <a:cubicBezTo>
                    <a:pt x="35" y="2"/>
                    <a:pt x="58" y="3"/>
                    <a:pt x="80" y="2"/>
                  </a:cubicBezTo>
                  <a:cubicBezTo>
                    <a:pt x="89" y="2"/>
                    <a:pt x="93" y="6"/>
                    <a:pt x="99" y="12"/>
                  </a:cubicBezTo>
                  <a:cubicBezTo>
                    <a:pt x="156" y="79"/>
                    <a:pt x="214" y="146"/>
                    <a:pt x="272" y="213"/>
                  </a:cubicBezTo>
                  <a:cubicBezTo>
                    <a:pt x="274" y="215"/>
                    <a:pt x="277" y="218"/>
                    <a:pt x="282" y="223"/>
                  </a:cubicBezTo>
                  <a:cubicBezTo>
                    <a:pt x="283" y="214"/>
                    <a:pt x="283" y="208"/>
                    <a:pt x="283" y="202"/>
                  </a:cubicBezTo>
                  <a:cubicBezTo>
                    <a:pt x="283" y="153"/>
                    <a:pt x="283" y="104"/>
                    <a:pt x="283" y="54"/>
                  </a:cubicBezTo>
                  <a:cubicBezTo>
                    <a:pt x="283" y="50"/>
                    <a:pt x="283" y="46"/>
                    <a:pt x="283" y="42"/>
                  </a:cubicBezTo>
                  <a:cubicBezTo>
                    <a:pt x="282" y="29"/>
                    <a:pt x="277" y="18"/>
                    <a:pt x="262" y="14"/>
                  </a:cubicBezTo>
                  <a:cubicBezTo>
                    <a:pt x="258" y="13"/>
                    <a:pt x="253" y="10"/>
                    <a:pt x="247" y="7"/>
                  </a:cubicBezTo>
                  <a:cubicBezTo>
                    <a:pt x="265" y="0"/>
                    <a:pt x="331" y="1"/>
                    <a:pt x="345" y="8"/>
                  </a:cubicBezTo>
                  <a:cubicBezTo>
                    <a:pt x="341" y="10"/>
                    <a:pt x="337" y="13"/>
                    <a:pt x="333" y="14"/>
                  </a:cubicBezTo>
                  <a:cubicBezTo>
                    <a:pt x="315" y="21"/>
                    <a:pt x="313" y="24"/>
                    <a:pt x="313" y="43"/>
                  </a:cubicBezTo>
                  <a:cubicBezTo>
                    <a:pt x="313" y="125"/>
                    <a:pt x="313" y="207"/>
                    <a:pt x="313" y="289"/>
                  </a:cubicBezTo>
                  <a:cubicBezTo>
                    <a:pt x="313" y="305"/>
                    <a:pt x="313" y="321"/>
                    <a:pt x="313" y="337"/>
                  </a:cubicBezTo>
                  <a:cubicBezTo>
                    <a:pt x="302" y="339"/>
                    <a:pt x="298" y="332"/>
                    <a:pt x="293" y="326"/>
                  </a:cubicBezTo>
                  <a:cubicBezTo>
                    <a:pt x="250" y="277"/>
                    <a:pt x="208" y="228"/>
                    <a:pt x="165" y="179"/>
                  </a:cubicBezTo>
                  <a:cubicBezTo>
                    <a:pt x="143" y="152"/>
                    <a:pt x="120" y="126"/>
                    <a:pt x="98" y="100"/>
                  </a:cubicBezTo>
                  <a:cubicBezTo>
                    <a:pt x="95" y="97"/>
                    <a:pt x="91" y="94"/>
                    <a:pt x="85" y="88"/>
                  </a:cubicBezTo>
                  <a:cubicBezTo>
                    <a:pt x="85" y="96"/>
                    <a:pt x="85" y="101"/>
                    <a:pt x="85" y="106"/>
                  </a:cubicBezTo>
                  <a:cubicBezTo>
                    <a:pt x="85" y="166"/>
                    <a:pt x="85" y="226"/>
                    <a:pt x="85" y="286"/>
                  </a:cubicBezTo>
                  <a:cubicBezTo>
                    <a:pt x="85" y="317"/>
                    <a:pt x="86" y="319"/>
                    <a:pt x="115" y="329"/>
                  </a:cubicBezTo>
                  <a:cubicBezTo>
                    <a:pt x="117" y="334"/>
                    <a:pt x="116" y="338"/>
                    <a:pt x="110" y="338"/>
                  </a:cubicBezTo>
                  <a:cubicBezTo>
                    <a:pt x="82" y="338"/>
                    <a:pt x="55" y="338"/>
                    <a:pt x="28" y="338"/>
                  </a:cubicBezTo>
                  <a:cubicBezTo>
                    <a:pt x="25" y="338"/>
                    <a:pt x="23" y="334"/>
                    <a:pt x="20"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9">
              <a:extLst>
                <a:ext uri="{FF2B5EF4-FFF2-40B4-BE49-F238E27FC236}">
                  <a16:creationId xmlns:a16="http://schemas.microsoft.com/office/drawing/2014/main" id="{DFB46546-530F-4DD8-A8EE-54151102D284}"/>
                </a:ext>
              </a:extLst>
            </p:cNvPr>
            <p:cNvSpPr>
              <a:spLocks/>
            </p:cNvSpPr>
            <p:nvPr userDrawn="1"/>
          </p:nvSpPr>
          <p:spPr bwMode="auto">
            <a:xfrm>
              <a:off x="5398917" y="2766500"/>
              <a:ext cx="157614" cy="189815"/>
            </a:xfrm>
            <a:custGeom>
              <a:avLst/>
              <a:gdLst>
                <a:gd name="T0" fmla="*/ 4 w 279"/>
                <a:gd name="T1" fmla="*/ 0 h 336"/>
                <a:gd name="T2" fmla="*/ 244 w 279"/>
                <a:gd name="T3" fmla="*/ 0 h 336"/>
                <a:gd name="T4" fmla="*/ 250 w 279"/>
                <a:gd name="T5" fmla="*/ 80 h 336"/>
                <a:gd name="T6" fmla="*/ 240 w 279"/>
                <a:gd name="T7" fmla="*/ 74 h 336"/>
                <a:gd name="T8" fmla="*/ 235 w 279"/>
                <a:gd name="T9" fmla="*/ 57 h 336"/>
                <a:gd name="T10" fmla="*/ 195 w 279"/>
                <a:gd name="T11" fmla="*/ 26 h 336"/>
                <a:gd name="T12" fmla="*/ 94 w 279"/>
                <a:gd name="T13" fmla="*/ 25 h 336"/>
                <a:gd name="T14" fmla="*/ 93 w 279"/>
                <a:gd name="T15" fmla="*/ 145 h 336"/>
                <a:gd name="T16" fmla="*/ 125 w 279"/>
                <a:gd name="T17" fmla="*/ 145 h 336"/>
                <a:gd name="T18" fmla="*/ 175 w 279"/>
                <a:gd name="T19" fmla="*/ 145 h 336"/>
                <a:gd name="T20" fmla="*/ 210 w 279"/>
                <a:gd name="T21" fmla="*/ 120 h 336"/>
                <a:gd name="T22" fmla="*/ 217 w 279"/>
                <a:gd name="T23" fmla="*/ 108 h 336"/>
                <a:gd name="T24" fmla="*/ 222 w 279"/>
                <a:gd name="T25" fmla="*/ 119 h 336"/>
                <a:gd name="T26" fmla="*/ 217 w 279"/>
                <a:gd name="T27" fmla="*/ 206 h 336"/>
                <a:gd name="T28" fmla="*/ 211 w 279"/>
                <a:gd name="T29" fmla="*/ 197 h 336"/>
                <a:gd name="T30" fmla="*/ 174 w 279"/>
                <a:gd name="T31" fmla="*/ 171 h 336"/>
                <a:gd name="T32" fmla="*/ 91 w 279"/>
                <a:gd name="T33" fmla="*/ 171 h 336"/>
                <a:gd name="T34" fmla="*/ 90 w 279"/>
                <a:gd name="T35" fmla="*/ 192 h 336"/>
                <a:gd name="T36" fmla="*/ 90 w 279"/>
                <a:gd name="T37" fmla="*/ 278 h 336"/>
                <a:gd name="T38" fmla="*/ 91 w 279"/>
                <a:gd name="T39" fmla="*/ 294 h 336"/>
                <a:gd name="T40" fmla="*/ 110 w 279"/>
                <a:gd name="T41" fmla="*/ 311 h 336"/>
                <a:gd name="T42" fmla="*/ 200 w 279"/>
                <a:gd name="T43" fmla="*/ 310 h 336"/>
                <a:gd name="T44" fmla="*/ 263 w 279"/>
                <a:gd name="T45" fmla="*/ 260 h 336"/>
                <a:gd name="T46" fmla="*/ 279 w 279"/>
                <a:gd name="T47" fmla="*/ 247 h 336"/>
                <a:gd name="T48" fmla="*/ 252 w 279"/>
                <a:gd name="T49" fmla="*/ 336 h 336"/>
                <a:gd name="T50" fmla="*/ 0 w 279"/>
                <a:gd name="T51" fmla="*/ 336 h 336"/>
                <a:gd name="T52" fmla="*/ 10 w 279"/>
                <a:gd name="T53" fmla="*/ 326 h 336"/>
                <a:gd name="T54" fmla="*/ 34 w 279"/>
                <a:gd name="T55" fmla="*/ 290 h 336"/>
                <a:gd name="T56" fmla="*/ 34 w 279"/>
                <a:gd name="T57" fmla="*/ 48 h 336"/>
                <a:gd name="T58" fmla="*/ 9 w 279"/>
                <a:gd name="T59" fmla="*/ 11 h 336"/>
                <a:gd name="T60" fmla="*/ 2 w 279"/>
                <a:gd name="T61" fmla="*/ 4 h 336"/>
                <a:gd name="T62" fmla="*/ 4 w 279"/>
                <a:gd name="T6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6">
                  <a:moveTo>
                    <a:pt x="4" y="0"/>
                  </a:moveTo>
                  <a:cubicBezTo>
                    <a:pt x="83" y="0"/>
                    <a:pt x="162" y="0"/>
                    <a:pt x="244" y="0"/>
                  </a:cubicBezTo>
                  <a:cubicBezTo>
                    <a:pt x="246" y="26"/>
                    <a:pt x="247" y="51"/>
                    <a:pt x="250" y="80"/>
                  </a:cubicBezTo>
                  <a:cubicBezTo>
                    <a:pt x="245" y="77"/>
                    <a:pt x="241" y="76"/>
                    <a:pt x="240" y="74"/>
                  </a:cubicBezTo>
                  <a:cubicBezTo>
                    <a:pt x="238" y="68"/>
                    <a:pt x="237" y="62"/>
                    <a:pt x="235" y="57"/>
                  </a:cubicBezTo>
                  <a:cubicBezTo>
                    <a:pt x="228" y="38"/>
                    <a:pt x="216" y="26"/>
                    <a:pt x="195" y="26"/>
                  </a:cubicBezTo>
                  <a:cubicBezTo>
                    <a:pt x="162" y="25"/>
                    <a:pt x="128" y="25"/>
                    <a:pt x="94" y="25"/>
                  </a:cubicBezTo>
                  <a:cubicBezTo>
                    <a:pt x="90" y="40"/>
                    <a:pt x="89" y="119"/>
                    <a:pt x="93" y="145"/>
                  </a:cubicBezTo>
                  <a:cubicBezTo>
                    <a:pt x="103" y="145"/>
                    <a:pt x="114" y="145"/>
                    <a:pt x="125" y="145"/>
                  </a:cubicBezTo>
                  <a:cubicBezTo>
                    <a:pt x="142" y="145"/>
                    <a:pt x="159" y="146"/>
                    <a:pt x="175" y="145"/>
                  </a:cubicBezTo>
                  <a:cubicBezTo>
                    <a:pt x="198" y="145"/>
                    <a:pt x="203" y="141"/>
                    <a:pt x="210" y="120"/>
                  </a:cubicBezTo>
                  <a:cubicBezTo>
                    <a:pt x="211" y="117"/>
                    <a:pt x="214" y="114"/>
                    <a:pt x="217" y="108"/>
                  </a:cubicBezTo>
                  <a:cubicBezTo>
                    <a:pt x="219" y="113"/>
                    <a:pt x="222" y="116"/>
                    <a:pt x="222" y="119"/>
                  </a:cubicBezTo>
                  <a:cubicBezTo>
                    <a:pt x="225" y="150"/>
                    <a:pt x="223" y="194"/>
                    <a:pt x="217" y="206"/>
                  </a:cubicBezTo>
                  <a:cubicBezTo>
                    <a:pt x="214" y="203"/>
                    <a:pt x="212" y="200"/>
                    <a:pt x="211" y="197"/>
                  </a:cubicBezTo>
                  <a:cubicBezTo>
                    <a:pt x="203" y="176"/>
                    <a:pt x="196" y="171"/>
                    <a:pt x="174" y="171"/>
                  </a:cubicBezTo>
                  <a:cubicBezTo>
                    <a:pt x="147" y="170"/>
                    <a:pt x="120" y="171"/>
                    <a:pt x="91" y="171"/>
                  </a:cubicBezTo>
                  <a:cubicBezTo>
                    <a:pt x="91" y="179"/>
                    <a:pt x="90" y="186"/>
                    <a:pt x="90" y="192"/>
                  </a:cubicBezTo>
                  <a:cubicBezTo>
                    <a:pt x="90" y="221"/>
                    <a:pt x="90" y="249"/>
                    <a:pt x="90" y="278"/>
                  </a:cubicBezTo>
                  <a:cubicBezTo>
                    <a:pt x="90" y="283"/>
                    <a:pt x="90" y="289"/>
                    <a:pt x="91" y="294"/>
                  </a:cubicBezTo>
                  <a:cubicBezTo>
                    <a:pt x="93" y="306"/>
                    <a:pt x="98" y="310"/>
                    <a:pt x="110" y="311"/>
                  </a:cubicBezTo>
                  <a:cubicBezTo>
                    <a:pt x="140" y="311"/>
                    <a:pt x="170" y="312"/>
                    <a:pt x="200" y="310"/>
                  </a:cubicBezTo>
                  <a:cubicBezTo>
                    <a:pt x="232" y="308"/>
                    <a:pt x="251" y="288"/>
                    <a:pt x="263" y="260"/>
                  </a:cubicBezTo>
                  <a:cubicBezTo>
                    <a:pt x="266" y="254"/>
                    <a:pt x="265" y="244"/>
                    <a:pt x="279" y="247"/>
                  </a:cubicBezTo>
                  <a:cubicBezTo>
                    <a:pt x="273" y="277"/>
                    <a:pt x="260" y="305"/>
                    <a:pt x="252" y="336"/>
                  </a:cubicBezTo>
                  <a:cubicBezTo>
                    <a:pt x="169" y="336"/>
                    <a:pt x="87" y="336"/>
                    <a:pt x="0" y="336"/>
                  </a:cubicBezTo>
                  <a:cubicBezTo>
                    <a:pt x="5" y="331"/>
                    <a:pt x="7" y="327"/>
                    <a:pt x="10" y="326"/>
                  </a:cubicBezTo>
                  <a:cubicBezTo>
                    <a:pt x="29" y="321"/>
                    <a:pt x="34" y="307"/>
                    <a:pt x="34" y="290"/>
                  </a:cubicBezTo>
                  <a:cubicBezTo>
                    <a:pt x="34" y="209"/>
                    <a:pt x="34" y="129"/>
                    <a:pt x="34" y="48"/>
                  </a:cubicBezTo>
                  <a:cubicBezTo>
                    <a:pt x="34" y="30"/>
                    <a:pt x="29" y="15"/>
                    <a:pt x="9" y="11"/>
                  </a:cubicBezTo>
                  <a:cubicBezTo>
                    <a:pt x="6" y="10"/>
                    <a:pt x="4" y="6"/>
                    <a:pt x="2" y="4"/>
                  </a:cubicBezTo>
                  <a:cubicBezTo>
                    <a:pt x="3" y="2"/>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0">
              <a:extLst>
                <a:ext uri="{FF2B5EF4-FFF2-40B4-BE49-F238E27FC236}">
                  <a16:creationId xmlns:a16="http://schemas.microsoft.com/office/drawing/2014/main" id="{4B78BB7D-F80C-40A7-BA6D-EB184EE91B80}"/>
                </a:ext>
              </a:extLst>
            </p:cNvPr>
            <p:cNvSpPr>
              <a:spLocks/>
            </p:cNvSpPr>
            <p:nvPr userDrawn="1"/>
          </p:nvSpPr>
          <p:spPr bwMode="auto">
            <a:xfrm>
              <a:off x="5232829" y="2765370"/>
              <a:ext cx="158179" cy="191510"/>
            </a:xfrm>
            <a:custGeom>
              <a:avLst/>
              <a:gdLst>
                <a:gd name="T0" fmla="*/ 279 w 279"/>
                <a:gd name="T1" fmla="*/ 246 h 339"/>
                <a:gd name="T2" fmla="*/ 251 w 279"/>
                <a:gd name="T3" fmla="*/ 339 h 339"/>
                <a:gd name="T4" fmla="*/ 125 w 279"/>
                <a:gd name="T5" fmla="*/ 339 h 339"/>
                <a:gd name="T6" fmla="*/ 1 w 279"/>
                <a:gd name="T7" fmla="*/ 339 h 339"/>
                <a:gd name="T8" fmla="*/ 1 w 279"/>
                <a:gd name="T9" fmla="*/ 334 h 339"/>
                <a:gd name="T10" fmla="*/ 8 w 279"/>
                <a:gd name="T11" fmla="*/ 328 h 339"/>
                <a:gd name="T12" fmla="*/ 33 w 279"/>
                <a:gd name="T13" fmla="*/ 294 h 339"/>
                <a:gd name="T14" fmla="*/ 33 w 279"/>
                <a:gd name="T15" fmla="*/ 190 h 339"/>
                <a:gd name="T16" fmla="*/ 33 w 279"/>
                <a:gd name="T17" fmla="*/ 52 h 339"/>
                <a:gd name="T18" fmla="*/ 5 w 279"/>
                <a:gd name="T19" fmla="*/ 12 h 339"/>
                <a:gd name="T20" fmla="*/ 0 w 279"/>
                <a:gd name="T21" fmla="*/ 8 h 339"/>
                <a:gd name="T22" fmla="*/ 7 w 279"/>
                <a:gd name="T23" fmla="*/ 1 h 339"/>
                <a:gd name="T24" fmla="*/ 18 w 279"/>
                <a:gd name="T25" fmla="*/ 1 h 339"/>
                <a:gd name="T26" fmla="*/ 226 w 279"/>
                <a:gd name="T27" fmla="*/ 1 h 339"/>
                <a:gd name="T28" fmla="*/ 242 w 279"/>
                <a:gd name="T29" fmla="*/ 2 h 339"/>
                <a:gd name="T30" fmla="*/ 247 w 279"/>
                <a:gd name="T31" fmla="*/ 79 h 339"/>
                <a:gd name="T32" fmla="*/ 243 w 279"/>
                <a:gd name="T33" fmla="*/ 81 h 339"/>
                <a:gd name="T34" fmla="*/ 237 w 279"/>
                <a:gd name="T35" fmla="*/ 68 h 339"/>
                <a:gd name="T36" fmla="*/ 184 w 279"/>
                <a:gd name="T37" fmla="*/ 27 h 339"/>
                <a:gd name="T38" fmla="*/ 108 w 279"/>
                <a:gd name="T39" fmla="*/ 27 h 339"/>
                <a:gd name="T40" fmla="*/ 90 w 279"/>
                <a:gd name="T41" fmla="*/ 28 h 339"/>
                <a:gd name="T42" fmla="*/ 90 w 279"/>
                <a:gd name="T43" fmla="*/ 147 h 339"/>
                <a:gd name="T44" fmla="*/ 121 w 279"/>
                <a:gd name="T45" fmla="*/ 147 h 339"/>
                <a:gd name="T46" fmla="*/ 173 w 279"/>
                <a:gd name="T47" fmla="*/ 147 h 339"/>
                <a:gd name="T48" fmla="*/ 209 w 279"/>
                <a:gd name="T49" fmla="*/ 120 h 339"/>
                <a:gd name="T50" fmla="*/ 212 w 279"/>
                <a:gd name="T51" fmla="*/ 111 h 339"/>
                <a:gd name="T52" fmla="*/ 219 w 279"/>
                <a:gd name="T53" fmla="*/ 119 h 339"/>
                <a:gd name="T54" fmla="*/ 219 w 279"/>
                <a:gd name="T55" fmla="*/ 201 h 339"/>
                <a:gd name="T56" fmla="*/ 213 w 279"/>
                <a:gd name="T57" fmla="*/ 210 h 339"/>
                <a:gd name="T58" fmla="*/ 208 w 279"/>
                <a:gd name="T59" fmla="*/ 195 h 339"/>
                <a:gd name="T60" fmla="*/ 183 w 279"/>
                <a:gd name="T61" fmla="*/ 173 h 339"/>
                <a:gd name="T62" fmla="*/ 90 w 279"/>
                <a:gd name="T63" fmla="*/ 173 h 339"/>
                <a:gd name="T64" fmla="*/ 89 w 279"/>
                <a:gd name="T65" fmla="*/ 188 h 339"/>
                <a:gd name="T66" fmla="*/ 89 w 279"/>
                <a:gd name="T67" fmla="*/ 286 h 339"/>
                <a:gd name="T68" fmla="*/ 116 w 279"/>
                <a:gd name="T69" fmla="*/ 313 h 339"/>
                <a:gd name="T70" fmla="*/ 182 w 279"/>
                <a:gd name="T71" fmla="*/ 313 h 339"/>
                <a:gd name="T72" fmla="*/ 264 w 279"/>
                <a:gd name="T73" fmla="*/ 259 h 339"/>
                <a:gd name="T74" fmla="*/ 279 w 279"/>
                <a:gd name="T75" fmla="*/ 24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9" h="339">
                  <a:moveTo>
                    <a:pt x="279" y="246"/>
                  </a:moveTo>
                  <a:cubicBezTo>
                    <a:pt x="269" y="279"/>
                    <a:pt x="261" y="308"/>
                    <a:pt x="251" y="339"/>
                  </a:cubicBezTo>
                  <a:cubicBezTo>
                    <a:pt x="209" y="339"/>
                    <a:pt x="167" y="339"/>
                    <a:pt x="125" y="339"/>
                  </a:cubicBezTo>
                  <a:cubicBezTo>
                    <a:pt x="84" y="339"/>
                    <a:pt x="43" y="339"/>
                    <a:pt x="1" y="339"/>
                  </a:cubicBezTo>
                  <a:cubicBezTo>
                    <a:pt x="1" y="337"/>
                    <a:pt x="1" y="335"/>
                    <a:pt x="1" y="334"/>
                  </a:cubicBezTo>
                  <a:cubicBezTo>
                    <a:pt x="3" y="332"/>
                    <a:pt x="5" y="329"/>
                    <a:pt x="8" y="328"/>
                  </a:cubicBezTo>
                  <a:cubicBezTo>
                    <a:pt x="29" y="320"/>
                    <a:pt x="33" y="316"/>
                    <a:pt x="33" y="294"/>
                  </a:cubicBezTo>
                  <a:cubicBezTo>
                    <a:pt x="33" y="259"/>
                    <a:pt x="33" y="224"/>
                    <a:pt x="33" y="190"/>
                  </a:cubicBezTo>
                  <a:cubicBezTo>
                    <a:pt x="33" y="144"/>
                    <a:pt x="33" y="98"/>
                    <a:pt x="33" y="52"/>
                  </a:cubicBezTo>
                  <a:cubicBezTo>
                    <a:pt x="33" y="25"/>
                    <a:pt x="30" y="22"/>
                    <a:pt x="5" y="12"/>
                  </a:cubicBezTo>
                  <a:cubicBezTo>
                    <a:pt x="4" y="11"/>
                    <a:pt x="2" y="10"/>
                    <a:pt x="0" y="8"/>
                  </a:cubicBezTo>
                  <a:cubicBezTo>
                    <a:pt x="2" y="5"/>
                    <a:pt x="4" y="2"/>
                    <a:pt x="7" y="1"/>
                  </a:cubicBezTo>
                  <a:cubicBezTo>
                    <a:pt x="10" y="0"/>
                    <a:pt x="14" y="1"/>
                    <a:pt x="18" y="1"/>
                  </a:cubicBezTo>
                  <a:cubicBezTo>
                    <a:pt x="88" y="1"/>
                    <a:pt x="157" y="1"/>
                    <a:pt x="226" y="1"/>
                  </a:cubicBezTo>
                  <a:cubicBezTo>
                    <a:pt x="231" y="1"/>
                    <a:pt x="236" y="1"/>
                    <a:pt x="242" y="2"/>
                  </a:cubicBezTo>
                  <a:cubicBezTo>
                    <a:pt x="244" y="28"/>
                    <a:pt x="248" y="53"/>
                    <a:pt x="247" y="79"/>
                  </a:cubicBezTo>
                  <a:cubicBezTo>
                    <a:pt x="246" y="80"/>
                    <a:pt x="244" y="80"/>
                    <a:pt x="243" y="81"/>
                  </a:cubicBezTo>
                  <a:cubicBezTo>
                    <a:pt x="241" y="76"/>
                    <a:pt x="238" y="73"/>
                    <a:pt x="237" y="68"/>
                  </a:cubicBezTo>
                  <a:cubicBezTo>
                    <a:pt x="228" y="38"/>
                    <a:pt x="215" y="27"/>
                    <a:pt x="184" y="27"/>
                  </a:cubicBezTo>
                  <a:cubicBezTo>
                    <a:pt x="159" y="27"/>
                    <a:pt x="134" y="27"/>
                    <a:pt x="108" y="27"/>
                  </a:cubicBezTo>
                  <a:cubicBezTo>
                    <a:pt x="103" y="27"/>
                    <a:pt x="97" y="28"/>
                    <a:pt x="90" y="28"/>
                  </a:cubicBezTo>
                  <a:cubicBezTo>
                    <a:pt x="90" y="68"/>
                    <a:pt x="90" y="106"/>
                    <a:pt x="90" y="147"/>
                  </a:cubicBezTo>
                  <a:cubicBezTo>
                    <a:pt x="101" y="147"/>
                    <a:pt x="111" y="147"/>
                    <a:pt x="121" y="147"/>
                  </a:cubicBezTo>
                  <a:cubicBezTo>
                    <a:pt x="139" y="147"/>
                    <a:pt x="156" y="147"/>
                    <a:pt x="173" y="147"/>
                  </a:cubicBezTo>
                  <a:cubicBezTo>
                    <a:pt x="196" y="147"/>
                    <a:pt x="203" y="142"/>
                    <a:pt x="209" y="120"/>
                  </a:cubicBezTo>
                  <a:cubicBezTo>
                    <a:pt x="209" y="118"/>
                    <a:pt x="211" y="116"/>
                    <a:pt x="212" y="111"/>
                  </a:cubicBezTo>
                  <a:cubicBezTo>
                    <a:pt x="215" y="115"/>
                    <a:pt x="219" y="117"/>
                    <a:pt x="219" y="119"/>
                  </a:cubicBezTo>
                  <a:cubicBezTo>
                    <a:pt x="219" y="147"/>
                    <a:pt x="219" y="174"/>
                    <a:pt x="219" y="201"/>
                  </a:cubicBezTo>
                  <a:cubicBezTo>
                    <a:pt x="219" y="203"/>
                    <a:pt x="216" y="205"/>
                    <a:pt x="213" y="210"/>
                  </a:cubicBezTo>
                  <a:cubicBezTo>
                    <a:pt x="211" y="203"/>
                    <a:pt x="209" y="199"/>
                    <a:pt x="208" y="195"/>
                  </a:cubicBezTo>
                  <a:cubicBezTo>
                    <a:pt x="205" y="182"/>
                    <a:pt x="196" y="174"/>
                    <a:pt x="183" y="173"/>
                  </a:cubicBezTo>
                  <a:cubicBezTo>
                    <a:pt x="152" y="172"/>
                    <a:pt x="122" y="173"/>
                    <a:pt x="90" y="173"/>
                  </a:cubicBezTo>
                  <a:cubicBezTo>
                    <a:pt x="90" y="179"/>
                    <a:pt x="89" y="183"/>
                    <a:pt x="89" y="188"/>
                  </a:cubicBezTo>
                  <a:cubicBezTo>
                    <a:pt x="89" y="221"/>
                    <a:pt x="88" y="253"/>
                    <a:pt x="89" y="286"/>
                  </a:cubicBezTo>
                  <a:cubicBezTo>
                    <a:pt x="89" y="308"/>
                    <a:pt x="94" y="313"/>
                    <a:pt x="116" y="313"/>
                  </a:cubicBezTo>
                  <a:cubicBezTo>
                    <a:pt x="138" y="313"/>
                    <a:pt x="160" y="313"/>
                    <a:pt x="182" y="313"/>
                  </a:cubicBezTo>
                  <a:cubicBezTo>
                    <a:pt x="226" y="313"/>
                    <a:pt x="247" y="299"/>
                    <a:pt x="264" y="259"/>
                  </a:cubicBezTo>
                  <a:cubicBezTo>
                    <a:pt x="266" y="252"/>
                    <a:pt x="266" y="252"/>
                    <a:pt x="279"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1">
              <a:extLst>
                <a:ext uri="{FF2B5EF4-FFF2-40B4-BE49-F238E27FC236}">
                  <a16:creationId xmlns:a16="http://schemas.microsoft.com/office/drawing/2014/main" id="{ACC5C2E0-578D-4106-A278-2D77BC626EEF}"/>
                </a:ext>
              </a:extLst>
            </p:cNvPr>
            <p:cNvSpPr>
              <a:spLocks/>
            </p:cNvSpPr>
            <p:nvPr userDrawn="1"/>
          </p:nvSpPr>
          <p:spPr bwMode="auto">
            <a:xfrm>
              <a:off x="5730528" y="2414552"/>
              <a:ext cx="158744" cy="192075"/>
            </a:xfrm>
            <a:custGeom>
              <a:avLst/>
              <a:gdLst>
                <a:gd name="T0" fmla="*/ 281 w 281"/>
                <a:gd name="T1" fmla="*/ 245 h 339"/>
                <a:gd name="T2" fmla="*/ 251 w 281"/>
                <a:gd name="T3" fmla="*/ 339 h 339"/>
                <a:gd name="T4" fmla="*/ 232 w 281"/>
                <a:gd name="T5" fmla="*/ 339 h 339"/>
                <a:gd name="T6" fmla="*/ 20 w 281"/>
                <a:gd name="T7" fmla="*/ 339 h 339"/>
                <a:gd name="T8" fmla="*/ 5 w 281"/>
                <a:gd name="T9" fmla="*/ 338 h 339"/>
                <a:gd name="T10" fmla="*/ 0 w 281"/>
                <a:gd name="T11" fmla="*/ 330 h 339"/>
                <a:gd name="T12" fmla="*/ 8 w 281"/>
                <a:gd name="T13" fmla="*/ 327 h 339"/>
                <a:gd name="T14" fmla="*/ 32 w 281"/>
                <a:gd name="T15" fmla="*/ 300 h 339"/>
                <a:gd name="T16" fmla="*/ 34 w 281"/>
                <a:gd name="T17" fmla="*/ 274 h 339"/>
                <a:gd name="T18" fmla="*/ 34 w 281"/>
                <a:gd name="T19" fmla="*/ 67 h 339"/>
                <a:gd name="T20" fmla="*/ 34 w 281"/>
                <a:gd name="T21" fmla="*/ 65 h 339"/>
                <a:gd name="T22" fmla="*/ 1 w 281"/>
                <a:gd name="T23" fmla="*/ 9 h 339"/>
                <a:gd name="T24" fmla="*/ 17 w 281"/>
                <a:gd name="T25" fmla="*/ 4 h 339"/>
                <a:gd name="T26" fmla="*/ 195 w 281"/>
                <a:gd name="T27" fmla="*/ 3 h 339"/>
                <a:gd name="T28" fmla="*/ 243 w 281"/>
                <a:gd name="T29" fmla="*/ 3 h 339"/>
                <a:gd name="T30" fmla="*/ 249 w 281"/>
                <a:gd name="T31" fmla="*/ 79 h 339"/>
                <a:gd name="T32" fmla="*/ 246 w 281"/>
                <a:gd name="T33" fmla="*/ 81 h 339"/>
                <a:gd name="T34" fmla="*/ 238 w 281"/>
                <a:gd name="T35" fmla="*/ 72 h 339"/>
                <a:gd name="T36" fmla="*/ 229 w 281"/>
                <a:gd name="T37" fmla="*/ 48 h 339"/>
                <a:gd name="T38" fmla="*/ 199 w 281"/>
                <a:gd name="T39" fmla="*/ 28 h 339"/>
                <a:gd name="T40" fmla="*/ 91 w 281"/>
                <a:gd name="T41" fmla="*/ 28 h 339"/>
                <a:gd name="T42" fmla="*/ 91 w 281"/>
                <a:gd name="T43" fmla="*/ 147 h 339"/>
                <a:gd name="T44" fmla="*/ 122 w 281"/>
                <a:gd name="T45" fmla="*/ 147 h 339"/>
                <a:gd name="T46" fmla="*/ 176 w 281"/>
                <a:gd name="T47" fmla="*/ 147 h 339"/>
                <a:gd name="T48" fmla="*/ 208 w 281"/>
                <a:gd name="T49" fmla="*/ 124 h 339"/>
                <a:gd name="T50" fmla="*/ 214 w 281"/>
                <a:gd name="T51" fmla="*/ 111 h 339"/>
                <a:gd name="T52" fmla="*/ 214 w 281"/>
                <a:gd name="T53" fmla="*/ 210 h 339"/>
                <a:gd name="T54" fmla="*/ 207 w 281"/>
                <a:gd name="T55" fmla="*/ 194 h 339"/>
                <a:gd name="T56" fmla="*/ 181 w 281"/>
                <a:gd name="T57" fmla="*/ 175 h 339"/>
                <a:gd name="T58" fmla="*/ 98 w 281"/>
                <a:gd name="T59" fmla="*/ 176 h 339"/>
                <a:gd name="T60" fmla="*/ 91 w 281"/>
                <a:gd name="T61" fmla="*/ 177 h 339"/>
                <a:gd name="T62" fmla="*/ 90 w 281"/>
                <a:gd name="T63" fmla="*/ 193 h 339"/>
                <a:gd name="T64" fmla="*/ 90 w 281"/>
                <a:gd name="T65" fmla="*/ 289 h 339"/>
                <a:gd name="T66" fmla="*/ 114 w 281"/>
                <a:gd name="T67" fmla="*/ 313 h 339"/>
                <a:gd name="T68" fmla="*/ 190 w 281"/>
                <a:gd name="T69" fmla="*/ 313 h 339"/>
                <a:gd name="T70" fmla="*/ 261 w 281"/>
                <a:gd name="T71" fmla="*/ 265 h 339"/>
                <a:gd name="T72" fmla="*/ 267 w 281"/>
                <a:gd name="T73" fmla="*/ 252 h 339"/>
                <a:gd name="T74" fmla="*/ 281 w 281"/>
                <a:gd name="T75" fmla="*/ 24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1" h="339">
                  <a:moveTo>
                    <a:pt x="281" y="245"/>
                  </a:moveTo>
                  <a:cubicBezTo>
                    <a:pt x="270" y="279"/>
                    <a:pt x="261" y="309"/>
                    <a:pt x="251" y="339"/>
                  </a:cubicBezTo>
                  <a:cubicBezTo>
                    <a:pt x="244" y="339"/>
                    <a:pt x="238" y="339"/>
                    <a:pt x="232" y="339"/>
                  </a:cubicBezTo>
                  <a:cubicBezTo>
                    <a:pt x="162" y="339"/>
                    <a:pt x="91" y="339"/>
                    <a:pt x="20" y="339"/>
                  </a:cubicBezTo>
                  <a:cubicBezTo>
                    <a:pt x="15" y="339"/>
                    <a:pt x="10" y="339"/>
                    <a:pt x="5" y="338"/>
                  </a:cubicBezTo>
                  <a:cubicBezTo>
                    <a:pt x="3" y="338"/>
                    <a:pt x="2" y="333"/>
                    <a:pt x="0" y="330"/>
                  </a:cubicBezTo>
                  <a:cubicBezTo>
                    <a:pt x="4" y="329"/>
                    <a:pt x="6" y="328"/>
                    <a:pt x="8" y="327"/>
                  </a:cubicBezTo>
                  <a:cubicBezTo>
                    <a:pt x="25" y="323"/>
                    <a:pt x="31" y="317"/>
                    <a:pt x="32" y="300"/>
                  </a:cubicBezTo>
                  <a:cubicBezTo>
                    <a:pt x="33" y="292"/>
                    <a:pt x="34" y="283"/>
                    <a:pt x="34" y="274"/>
                  </a:cubicBezTo>
                  <a:cubicBezTo>
                    <a:pt x="34" y="205"/>
                    <a:pt x="34" y="136"/>
                    <a:pt x="34" y="67"/>
                  </a:cubicBezTo>
                  <a:cubicBezTo>
                    <a:pt x="34" y="66"/>
                    <a:pt x="34" y="65"/>
                    <a:pt x="34" y="65"/>
                  </a:cubicBezTo>
                  <a:cubicBezTo>
                    <a:pt x="34" y="27"/>
                    <a:pt x="32" y="25"/>
                    <a:pt x="1" y="9"/>
                  </a:cubicBezTo>
                  <a:cubicBezTo>
                    <a:pt x="4" y="0"/>
                    <a:pt x="12" y="4"/>
                    <a:pt x="17" y="4"/>
                  </a:cubicBezTo>
                  <a:cubicBezTo>
                    <a:pt x="77" y="3"/>
                    <a:pt x="136" y="3"/>
                    <a:pt x="195" y="3"/>
                  </a:cubicBezTo>
                  <a:cubicBezTo>
                    <a:pt x="211" y="3"/>
                    <a:pt x="226" y="3"/>
                    <a:pt x="243" y="3"/>
                  </a:cubicBezTo>
                  <a:cubicBezTo>
                    <a:pt x="245" y="29"/>
                    <a:pt x="247" y="54"/>
                    <a:pt x="249" y="79"/>
                  </a:cubicBezTo>
                  <a:cubicBezTo>
                    <a:pt x="248" y="79"/>
                    <a:pt x="247" y="80"/>
                    <a:pt x="246" y="81"/>
                  </a:cubicBezTo>
                  <a:cubicBezTo>
                    <a:pt x="243" y="78"/>
                    <a:pt x="240" y="76"/>
                    <a:pt x="238" y="72"/>
                  </a:cubicBezTo>
                  <a:cubicBezTo>
                    <a:pt x="235" y="65"/>
                    <a:pt x="233" y="56"/>
                    <a:pt x="229" y="48"/>
                  </a:cubicBezTo>
                  <a:cubicBezTo>
                    <a:pt x="223" y="36"/>
                    <a:pt x="212" y="28"/>
                    <a:pt x="199" y="28"/>
                  </a:cubicBezTo>
                  <a:cubicBezTo>
                    <a:pt x="163" y="27"/>
                    <a:pt x="128" y="28"/>
                    <a:pt x="91" y="28"/>
                  </a:cubicBezTo>
                  <a:cubicBezTo>
                    <a:pt x="91" y="68"/>
                    <a:pt x="91" y="106"/>
                    <a:pt x="91" y="147"/>
                  </a:cubicBezTo>
                  <a:cubicBezTo>
                    <a:pt x="102" y="147"/>
                    <a:pt x="112" y="147"/>
                    <a:pt x="122" y="147"/>
                  </a:cubicBezTo>
                  <a:cubicBezTo>
                    <a:pt x="140" y="147"/>
                    <a:pt x="158" y="147"/>
                    <a:pt x="176" y="147"/>
                  </a:cubicBezTo>
                  <a:cubicBezTo>
                    <a:pt x="196" y="147"/>
                    <a:pt x="202" y="142"/>
                    <a:pt x="208" y="124"/>
                  </a:cubicBezTo>
                  <a:cubicBezTo>
                    <a:pt x="210" y="120"/>
                    <a:pt x="212" y="117"/>
                    <a:pt x="214" y="111"/>
                  </a:cubicBezTo>
                  <a:cubicBezTo>
                    <a:pt x="222" y="126"/>
                    <a:pt x="223" y="193"/>
                    <a:pt x="214" y="210"/>
                  </a:cubicBezTo>
                  <a:cubicBezTo>
                    <a:pt x="211" y="203"/>
                    <a:pt x="209" y="199"/>
                    <a:pt x="207" y="194"/>
                  </a:cubicBezTo>
                  <a:cubicBezTo>
                    <a:pt x="202" y="178"/>
                    <a:pt x="198" y="175"/>
                    <a:pt x="181" y="175"/>
                  </a:cubicBezTo>
                  <a:cubicBezTo>
                    <a:pt x="153" y="175"/>
                    <a:pt x="125" y="175"/>
                    <a:pt x="98" y="176"/>
                  </a:cubicBezTo>
                  <a:cubicBezTo>
                    <a:pt x="96" y="176"/>
                    <a:pt x="94" y="177"/>
                    <a:pt x="91" y="177"/>
                  </a:cubicBezTo>
                  <a:cubicBezTo>
                    <a:pt x="90" y="182"/>
                    <a:pt x="90" y="188"/>
                    <a:pt x="90" y="193"/>
                  </a:cubicBezTo>
                  <a:cubicBezTo>
                    <a:pt x="90" y="225"/>
                    <a:pt x="89" y="257"/>
                    <a:pt x="90" y="289"/>
                  </a:cubicBezTo>
                  <a:cubicBezTo>
                    <a:pt x="90" y="307"/>
                    <a:pt x="96" y="312"/>
                    <a:pt x="114" y="313"/>
                  </a:cubicBezTo>
                  <a:cubicBezTo>
                    <a:pt x="139" y="313"/>
                    <a:pt x="164" y="313"/>
                    <a:pt x="190" y="313"/>
                  </a:cubicBezTo>
                  <a:cubicBezTo>
                    <a:pt x="224" y="313"/>
                    <a:pt x="248" y="297"/>
                    <a:pt x="261" y="265"/>
                  </a:cubicBezTo>
                  <a:cubicBezTo>
                    <a:pt x="263" y="261"/>
                    <a:pt x="264" y="256"/>
                    <a:pt x="267" y="252"/>
                  </a:cubicBezTo>
                  <a:cubicBezTo>
                    <a:pt x="269" y="250"/>
                    <a:pt x="274" y="249"/>
                    <a:pt x="281"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2">
              <a:extLst>
                <a:ext uri="{FF2B5EF4-FFF2-40B4-BE49-F238E27FC236}">
                  <a16:creationId xmlns:a16="http://schemas.microsoft.com/office/drawing/2014/main" id="{A01B19FA-5458-49F4-856F-55E509876ACE}"/>
                </a:ext>
              </a:extLst>
            </p:cNvPr>
            <p:cNvSpPr>
              <a:spLocks/>
            </p:cNvSpPr>
            <p:nvPr userDrawn="1"/>
          </p:nvSpPr>
          <p:spPr bwMode="auto">
            <a:xfrm>
              <a:off x="4717052" y="2416812"/>
              <a:ext cx="158179" cy="189250"/>
            </a:xfrm>
            <a:custGeom>
              <a:avLst/>
              <a:gdLst>
                <a:gd name="T0" fmla="*/ 88 w 279"/>
                <a:gd name="T1" fmla="*/ 171 h 334"/>
                <a:gd name="T2" fmla="*/ 88 w 279"/>
                <a:gd name="T3" fmla="*/ 285 h 334"/>
                <a:gd name="T4" fmla="*/ 114 w 279"/>
                <a:gd name="T5" fmla="*/ 309 h 334"/>
                <a:gd name="T6" fmla="*/ 186 w 279"/>
                <a:gd name="T7" fmla="*/ 309 h 334"/>
                <a:gd name="T8" fmla="*/ 261 w 279"/>
                <a:gd name="T9" fmla="*/ 259 h 334"/>
                <a:gd name="T10" fmla="*/ 267 w 279"/>
                <a:gd name="T11" fmla="*/ 247 h 334"/>
                <a:gd name="T12" fmla="*/ 279 w 279"/>
                <a:gd name="T13" fmla="*/ 242 h 334"/>
                <a:gd name="T14" fmla="*/ 251 w 279"/>
                <a:gd name="T15" fmla="*/ 334 h 334"/>
                <a:gd name="T16" fmla="*/ 2 w 279"/>
                <a:gd name="T17" fmla="*/ 333 h 334"/>
                <a:gd name="T18" fmla="*/ 0 w 279"/>
                <a:gd name="T19" fmla="*/ 328 h 334"/>
                <a:gd name="T20" fmla="*/ 4 w 279"/>
                <a:gd name="T21" fmla="*/ 324 h 334"/>
                <a:gd name="T22" fmla="*/ 32 w 279"/>
                <a:gd name="T23" fmla="*/ 289 h 334"/>
                <a:gd name="T24" fmla="*/ 32 w 279"/>
                <a:gd name="T25" fmla="*/ 44 h 334"/>
                <a:gd name="T26" fmla="*/ 8 w 279"/>
                <a:gd name="T27" fmla="*/ 10 h 334"/>
                <a:gd name="T28" fmla="*/ 1 w 279"/>
                <a:gd name="T29" fmla="*/ 6 h 334"/>
                <a:gd name="T30" fmla="*/ 0 w 279"/>
                <a:gd name="T31" fmla="*/ 3 h 334"/>
                <a:gd name="T32" fmla="*/ 4 w 279"/>
                <a:gd name="T33" fmla="*/ 0 h 334"/>
                <a:gd name="T34" fmla="*/ 242 w 279"/>
                <a:gd name="T35" fmla="*/ 0 h 334"/>
                <a:gd name="T36" fmla="*/ 246 w 279"/>
                <a:gd name="T37" fmla="*/ 75 h 334"/>
                <a:gd name="T38" fmla="*/ 241 w 279"/>
                <a:gd name="T39" fmla="*/ 77 h 334"/>
                <a:gd name="T40" fmla="*/ 236 w 279"/>
                <a:gd name="T41" fmla="*/ 61 h 334"/>
                <a:gd name="T42" fmla="*/ 187 w 279"/>
                <a:gd name="T43" fmla="*/ 23 h 334"/>
                <a:gd name="T44" fmla="*/ 91 w 279"/>
                <a:gd name="T45" fmla="*/ 23 h 334"/>
                <a:gd name="T46" fmla="*/ 90 w 279"/>
                <a:gd name="T47" fmla="*/ 143 h 334"/>
                <a:gd name="T48" fmla="*/ 137 w 279"/>
                <a:gd name="T49" fmla="*/ 143 h 334"/>
                <a:gd name="T50" fmla="*/ 163 w 279"/>
                <a:gd name="T51" fmla="*/ 143 h 334"/>
                <a:gd name="T52" fmla="*/ 209 w 279"/>
                <a:gd name="T53" fmla="*/ 113 h 334"/>
                <a:gd name="T54" fmla="*/ 216 w 279"/>
                <a:gd name="T55" fmla="*/ 108 h 334"/>
                <a:gd name="T56" fmla="*/ 217 w 279"/>
                <a:gd name="T57" fmla="*/ 202 h 334"/>
                <a:gd name="T58" fmla="*/ 207 w 279"/>
                <a:gd name="T59" fmla="*/ 194 h 334"/>
                <a:gd name="T60" fmla="*/ 176 w 279"/>
                <a:gd name="T61" fmla="*/ 171 h 334"/>
                <a:gd name="T62" fmla="*/ 88 w 279"/>
                <a:gd name="T63" fmla="*/ 1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 h="334">
                  <a:moveTo>
                    <a:pt x="88" y="171"/>
                  </a:moveTo>
                  <a:cubicBezTo>
                    <a:pt x="88" y="211"/>
                    <a:pt x="87" y="248"/>
                    <a:pt x="88" y="285"/>
                  </a:cubicBezTo>
                  <a:cubicBezTo>
                    <a:pt x="88" y="304"/>
                    <a:pt x="94" y="308"/>
                    <a:pt x="114" y="309"/>
                  </a:cubicBezTo>
                  <a:cubicBezTo>
                    <a:pt x="138" y="309"/>
                    <a:pt x="162" y="309"/>
                    <a:pt x="186" y="309"/>
                  </a:cubicBezTo>
                  <a:cubicBezTo>
                    <a:pt x="222" y="309"/>
                    <a:pt x="247" y="292"/>
                    <a:pt x="261" y="259"/>
                  </a:cubicBezTo>
                  <a:cubicBezTo>
                    <a:pt x="263" y="255"/>
                    <a:pt x="264" y="250"/>
                    <a:pt x="267" y="247"/>
                  </a:cubicBezTo>
                  <a:cubicBezTo>
                    <a:pt x="268" y="245"/>
                    <a:pt x="272" y="244"/>
                    <a:pt x="279" y="242"/>
                  </a:cubicBezTo>
                  <a:cubicBezTo>
                    <a:pt x="269" y="275"/>
                    <a:pt x="260" y="304"/>
                    <a:pt x="251" y="334"/>
                  </a:cubicBezTo>
                  <a:cubicBezTo>
                    <a:pt x="167" y="334"/>
                    <a:pt x="85" y="334"/>
                    <a:pt x="2" y="333"/>
                  </a:cubicBezTo>
                  <a:cubicBezTo>
                    <a:pt x="2" y="333"/>
                    <a:pt x="1" y="330"/>
                    <a:pt x="0" y="328"/>
                  </a:cubicBezTo>
                  <a:cubicBezTo>
                    <a:pt x="1" y="327"/>
                    <a:pt x="2" y="325"/>
                    <a:pt x="4" y="324"/>
                  </a:cubicBezTo>
                  <a:cubicBezTo>
                    <a:pt x="27" y="317"/>
                    <a:pt x="32" y="312"/>
                    <a:pt x="32" y="289"/>
                  </a:cubicBezTo>
                  <a:cubicBezTo>
                    <a:pt x="32" y="207"/>
                    <a:pt x="32" y="125"/>
                    <a:pt x="32" y="44"/>
                  </a:cubicBezTo>
                  <a:cubicBezTo>
                    <a:pt x="32" y="26"/>
                    <a:pt x="26" y="14"/>
                    <a:pt x="8" y="10"/>
                  </a:cubicBezTo>
                  <a:cubicBezTo>
                    <a:pt x="5" y="9"/>
                    <a:pt x="3" y="7"/>
                    <a:pt x="1" y="6"/>
                  </a:cubicBezTo>
                  <a:cubicBezTo>
                    <a:pt x="1" y="5"/>
                    <a:pt x="1" y="5"/>
                    <a:pt x="0" y="3"/>
                  </a:cubicBezTo>
                  <a:cubicBezTo>
                    <a:pt x="2" y="2"/>
                    <a:pt x="3" y="0"/>
                    <a:pt x="4" y="0"/>
                  </a:cubicBezTo>
                  <a:cubicBezTo>
                    <a:pt x="83" y="0"/>
                    <a:pt x="161" y="0"/>
                    <a:pt x="242" y="0"/>
                  </a:cubicBezTo>
                  <a:cubicBezTo>
                    <a:pt x="243" y="26"/>
                    <a:pt x="249" y="50"/>
                    <a:pt x="246" y="75"/>
                  </a:cubicBezTo>
                  <a:cubicBezTo>
                    <a:pt x="244" y="76"/>
                    <a:pt x="242" y="76"/>
                    <a:pt x="241" y="77"/>
                  </a:cubicBezTo>
                  <a:cubicBezTo>
                    <a:pt x="239" y="71"/>
                    <a:pt x="237" y="66"/>
                    <a:pt x="236" y="61"/>
                  </a:cubicBezTo>
                  <a:cubicBezTo>
                    <a:pt x="231" y="41"/>
                    <a:pt x="214" y="22"/>
                    <a:pt x="187" y="23"/>
                  </a:cubicBezTo>
                  <a:cubicBezTo>
                    <a:pt x="155" y="24"/>
                    <a:pt x="123" y="23"/>
                    <a:pt x="91" y="23"/>
                  </a:cubicBezTo>
                  <a:cubicBezTo>
                    <a:pt x="87" y="39"/>
                    <a:pt x="86" y="121"/>
                    <a:pt x="90" y="143"/>
                  </a:cubicBezTo>
                  <a:cubicBezTo>
                    <a:pt x="106" y="143"/>
                    <a:pt x="122" y="143"/>
                    <a:pt x="137" y="143"/>
                  </a:cubicBezTo>
                  <a:cubicBezTo>
                    <a:pt x="146" y="143"/>
                    <a:pt x="155" y="143"/>
                    <a:pt x="163" y="143"/>
                  </a:cubicBezTo>
                  <a:cubicBezTo>
                    <a:pt x="187" y="146"/>
                    <a:pt x="204" y="140"/>
                    <a:pt x="209" y="113"/>
                  </a:cubicBezTo>
                  <a:cubicBezTo>
                    <a:pt x="209" y="112"/>
                    <a:pt x="213" y="110"/>
                    <a:pt x="216" y="108"/>
                  </a:cubicBezTo>
                  <a:cubicBezTo>
                    <a:pt x="220" y="124"/>
                    <a:pt x="221" y="180"/>
                    <a:pt x="217" y="202"/>
                  </a:cubicBezTo>
                  <a:cubicBezTo>
                    <a:pt x="210" y="205"/>
                    <a:pt x="209" y="200"/>
                    <a:pt x="207" y="194"/>
                  </a:cubicBezTo>
                  <a:cubicBezTo>
                    <a:pt x="199" y="172"/>
                    <a:pt x="198" y="171"/>
                    <a:pt x="176" y="171"/>
                  </a:cubicBezTo>
                  <a:cubicBezTo>
                    <a:pt x="147" y="171"/>
                    <a:pt x="119" y="171"/>
                    <a:pt x="88"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3">
              <a:extLst>
                <a:ext uri="{FF2B5EF4-FFF2-40B4-BE49-F238E27FC236}">
                  <a16:creationId xmlns:a16="http://schemas.microsoft.com/office/drawing/2014/main" id="{DAFFE56A-1314-4671-9322-699E6D7BAC61}"/>
                </a:ext>
              </a:extLst>
            </p:cNvPr>
            <p:cNvSpPr>
              <a:spLocks/>
            </p:cNvSpPr>
            <p:nvPr userDrawn="1"/>
          </p:nvSpPr>
          <p:spPr bwMode="auto">
            <a:xfrm>
              <a:off x="5031715" y="2765936"/>
              <a:ext cx="184166" cy="194334"/>
            </a:xfrm>
            <a:custGeom>
              <a:avLst/>
              <a:gdLst>
                <a:gd name="T0" fmla="*/ 230 w 326"/>
                <a:gd name="T1" fmla="*/ 7 h 344"/>
                <a:gd name="T2" fmla="*/ 242 w 326"/>
                <a:gd name="T3" fmla="*/ 0 h 344"/>
                <a:gd name="T4" fmla="*/ 316 w 326"/>
                <a:gd name="T5" fmla="*/ 0 h 344"/>
                <a:gd name="T6" fmla="*/ 326 w 326"/>
                <a:gd name="T7" fmla="*/ 6 h 344"/>
                <a:gd name="T8" fmla="*/ 321 w 326"/>
                <a:gd name="T9" fmla="*/ 11 h 344"/>
                <a:gd name="T10" fmla="*/ 293 w 326"/>
                <a:gd name="T11" fmla="*/ 45 h 344"/>
                <a:gd name="T12" fmla="*/ 293 w 326"/>
                <a:gd name="T13" fmla="*/ 223 h 344"/>
                <a:gd name="T14" fmla="*/ 201 w 326"/>
                <a:gd name="T15" fmla="*/ 338 h 344"/>
                <a:gd name="T16" fmla="*/ 107 w 326"/>
                <a:gd name="T17" fmla="*/ 332 h 344"/>
                <a:gd name="T18" fmla="*/ 31 w 326"/>
                <a:gd name="T19" fmla="*/ 223 h 344"/>
                <a:gd name="T20" fmla="*/ 31 w 326"/>
                <a:gd name="T21" fmla="*/ 69 h 344"/>
                <a:gd name="T22" fmla="*/ 0 w 326"/>
                <a:gd name="T23" fmla="*/ 6 h 344"/>
                <a:gd name="T24" fmla="*/ 9 w 326"/>
                <a:gd name="T25" fmla="*/ 0 h 344"/>
                <a:gd name="T26" fmla="*/ 113 w 326"/>
                <a:gd name="T27" fmla="*/ 0 h 344"/>
                <a:gd name="T28" fmla="*/ 122 w 326"/>
                <a:gd name="T29" fmla="*/ 5 h 344"/>
                <a:gd name="T30" fmla="*/ 110 w 326"/>
                <a:gd name="T31" fmla="*/ 13 h 344"/>
                <a:gd name="T32" fmla="*/ 89 w 326"/>
                <a:gd name="T33" fmla="*/ 48 h 344"/>
                <a:gd name="T34" fmla="*/ 89 w 326"/>
                <a:gd name="T35" fmla="*/ 228 h 344"/>
                <a:gd name="T36" fmla="*/ 158 w 326"/>
                <a:gd name="T37" fmla="*/ 313 h 344"/>
                <a:gd name="T38" fmla="*/ 264 w 326"/>
                <a:gd name="T39" fmla="*/ 227 h 344"/>
                <a:gd name="T40" fmla="*/ 265 w 326"/>
                <a:gd name="T41" fmla="*/ 43 h 344"/>
                <a:gd name="T42" fmla="*/ 238 w 326"/>
                <a:gd name="T43" fmla="*/ 11 h 344"/>
                <a:gd name="T44" fmla="*/ 230 w 326"/>
                <a:gd name="T45" fmla="*/ 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344">
                  <a:moveTo>
                    <a:pt x="230" y="7"/>
                  </a:moveTo>
                  <a:cubicBezTo>
                    <a:pt x="235" y="4"/>
                    <a:pt x="238" y="0"/>
                    <a:pt x="242" y="0"/>
                  </a:cubicBezTo>
                  <a:cubicBezTo>
                    <a:pt x="266" y="0"/>
                    <a:pt x="291" y="0"/>
                    <a:pt x="316" y="0"/>
                  </a:cubicBezTo>
                  <a:cubicBezTo>
                    <a:pt x="319" y="0"/>
                    <a:pt x="322" y="4"/>
                    <a:pt x="326" y="6"/>
                  </a:cubicBezTo>
                  <a:cubicBezTo>
                    <a:pt x="323" y="9"/>
                    <a:pt x="322" y="11"/>
                    <a:pt x="321" y="11"/>
                  </a:cubicBezTo>
                  <a:cubicBezTo>
                    <a:pt x="297" y="15"/>
                    <a:pt x="293" y="20"/>
                    <a:pt x="293" y="45"/>
                  </a:cubicBezTo>
                  <a:cubicBezTo>
                    <a:pt x="293" y="104"/>
                    <a:pt x="291" y="163"/>
                    <a:pt x="293" y="223"/>
                  </a:cubicBezTo>
                  <a:cubicBezTo>
                    <a:pt x="295" y="281"/>
                    <a:pt x="259" y="326"/>
                    <a:pt x="201" y="338"/>
                  </a:cubicBezTo>
                  <a:cubicBezTo>
                    <a:pt x="169" y="344"/>
                    <a:pt x="138" y="343"/>
                    <a:pt x="107" y="332"/>
                  </a:cubicBezTo>
                  <a:cubicBezTo>
                    <a:pt x="58" y="313"/>
                    <a:pt x="32" y="276"/>
                    <a:pt x="31" y="223"/>
                  </a:cubicBezTo>
                  <a:cubicBezTo>
                    <a:pt x="31" y="172"/>
                    <a:pt x="31" y="121"/>
                    <a:pt x="31" y="69"/>
                  </a:cubicBezTo>
                  <a:cubicBezTo>
                    <a:pt x="31" y="29"/>
                    <a:pt x="31" y="29"/>
                    <a:pt x="0" y="6"/>
                  </a:cubicBezTo>
                  <a:cubicBezTo>
                    <a:pt x="3" y="4"/>
                    <a:pt x="6" y="0"/>
                    <a:pt x="9" y="0"/>
                  </a:cubicBezTo>
                  <a:cubicBezTo>
                    <a:pt x="43" y="0"/>
                    <a:pt x="78" y="0"/>
                    <a:pt x="113" y="0"/>
                  </a:cubicBezTo>
                  <a:cubicBezTo>
                    <a:pt x="115" y="0"/>
                    <a:pt x="117" y="2"/>
                    <a:pt x="122" y="5"/>
                  </a:cubicBezTo>
                  <a:cubicBezTo>
                    <a:pt x="117" y="9"/>
                    <a:pt x="114" y="12"/>
                    <a:pt x="110" y="13"/>
                  </a:cubicBezTo>
                  <a:cubicBezTo>
                    <a:pt x="95" y="21"/>
                    <a:pt x="89" y="32"/>
                    <a:pt x="89" y="48"/>
                  </a:cubicBezTo>
                  <a:cubicBezTo>
                    <a:pt x="89" y="108"/>
                    <a:pt x="88" y="168"/>
                    <a:pt x="89" y="228"/>
                  </a:cubicBezTo>
                  <a:cubicBezTo>
                    <a:pt x="90" y="274"/>
                    <a:pt x="117" y="306"/>
                    <a:pt x="158" y="313"/>
                  </a:cubicBezTo>
                  <a:cubicBezTo>
                    <a:pt x="212" y="323"/>
                    <a:pt x="264" y="282"/>
                    <a:pt x="264" y="227"/>
                  </a:cubicBezTo>
                  <a:cubicBezTo>
                    <a:pt x="265" y="166"/>
                    <a:pt x="265" y="104"/>
                    <a:pt x="265" y="43"/>
                  </a:cubicBezTo>
                  <a:cubicBezTo>
                    <a:pt x="265" y="20"/>
                    <a:pt x="262" y="17"/>
                    <a:pt x="238" y="11"/>
                  </a:cubicBezTo>
                  <a:cubicBezTo>
                    <a:pt x="236" y="11"/>
                    <a:pt x="235" y="9"/>
                    <a:pt x="23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4">
              <a:extLst>
                <a:ext uri="{FF2B5EF4-FFF2-40B4-BE49-F238E27FC236}">
                  <a16:creationId xmlns:a16="http://schemas.microsoft.com/office/drawing/2014/main" id="{968A8035-0BB9-4982-8230-3B83774082FF}"/>
                </a:ext>
              </a:extLst>
            </p:cNvPr>
            <p:cNvSpPr>
              <a:spLocks noEditPoints="1"/>
            </p:cNvSpPr>
            <p:nvPr userDrawn="1"/>
          </p:nvSpPr>
          <p:spPr bwMode="auto">
            <a:xfrm>
              <a:off x="6061575" y="2758591"/>
              <a:ext cx="192075" cy="198289"/>
            </a:xfrm>
            <a:custGeom>
              <a:avLst/>
              <a:gdLst>
                <a:gd name="T0" fmla="*/ 339 w 339"/>
                <a:gd name="T1" fmla="*/ 344 h 351"/>
                <a:gd name="T2" fmla="*/ 222 w 339"/>
                <a:gd name="T3" fmla="*/ 347 h 351"/>
                <a:gd name="T4" fmla="*/ 221 w 339"/>
                <a:gd name="T5" fmla="*/ 343 h 351"/>
                <a:gd name="T6" fmla="*/ 234 w 339"/>
                <a:gd name="T7" fmla="*/ 337 h 351"/>
                <a:gd name="T8" fmla="*/ 245 w 339"/>
                <a:gd name="T9" fmla="*/ 314 h 351"/>
                <a:gd name="T10" fmla="*/ 215 w 339"/>
                <a:gd name="T11" fmla="*/ 244 h 351"/>
                <a:gd name="T12" fmla="*/ 97 w 339"/>
                <a:gd name="T13" fmla="*/ 244 h 351"/>
                <a:gd name="T14" fmla="*/ 67 w 339"/>
                <a:gd name="T15" fmla="*/ 316 h 351"/>
                <a:gd name="T16" fmla="*/ 74 w 339"/>
                <a:gd name="T17" fmla="*/ 334 h 351"/>
                <a:gd name="T18" fmla="*/ 90 w 339"/>
                <a:gd name="T19" fmla="*/ 343 h 351"/>
                <a:gd name="T20" fmla="*/ 0 w 339"/>
                <a:gd name="T21" fmla="*/ 344 h 351"/>
                <a:gd name="T22" fmla="*/ 3 w 339"/>
                <a:gd name="T23" fmla="*/ 340 h 351"/>
                <a:gd name="T24" fmla="*/ 42 w 339"/>
                <a:gd name="T25" fmla="*/ 301 h 351"/>
                <a:gd name="T26" fmla="*/ 153 w 339"/>
                <a:gd name="T27" fmla="*/ 33 h 351"/>
                <a:gd name="T28" fmla="*/ 168 w 339"/>
                <a:gd name="T29" fmla="*/ 0 h 351"/>
                <a:gd name="T30" fmla="*/ 181 w 339"/>
                <a:gd name="T31" fmla="*/ 23 h 351"/>
                <a:gd name="T32" fmla="*/ 276 w 339"/>
                <a:gd name="T33" fmla="*/ 242 h 351"/>
                <a:gd name="T34" fmla="*/ 298 w 339"/>
                <a:gd name="T35" fmla="*/ 294 h 351"/>
                <a:gd name="T36" fmla="*/ 339 w 339"/>
                <a:gd name="T37" fmla="*/ 344 h 351"/>
                <a:gd name="T38" fmla="*/ 155 w 339"/>
                <a:gd name="T39" fmla="*/ 108 h 351"/>
                <a:gd name="T40" fmla="*/ 109 w 339"/>
                <a:gd name="T41" fmla="*/ 216 h 351"/>
                <a:gd name="T42" fmla="*/ 202 w 339"/>
                <a:gd name="T43" fmla="*/ 216 h 351"/>
                <a:gd name="T44" fmla="*/ 155 w 339"/>
                <a:gd name="T45" fmla="*/ 10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9" h="351">
                  <a:moveTo>
                    <a:pt x="339" y="344"/>
                  </a:moveTo>
                  <a:cubicBezTo>
                    <a:pt x="299" y="349"/>
                    <a:pt x="261" y="349"/>
                    <a:pt x="222" y="347"/>
                  </a:cubicBezTo>
                  <a:cubicBezTo>
                    <a:pt x="222" y="346"/>
                    <a:pt x="221" y="344"/>
                    <a:pt x="221" y="343"/>
                  </a:cubicBezTo>
                  <a:cubicBezTo>
                    <a:pt x="226" y="341"/>
                    <a:pt x="230" y="339"/>
                    <a:pt x="234" y="337"/>
                  </a:cubicBezTo>
                  <a:cubicBezTo>
                    <a:pt x="247" y="332"/>
                    <a:pt x="250" y="326"/>
                    <a:pt x="245" y="314"/>
                  </a:cubicBezTo>
                  <a:cubicBezTo>
                    <a:pt x="235" y="290"/>
                    <a:pt x="225" y="267"/>
                    <a:pt x="215" y="244"/>
                  </a:cubicBezTo>
                  <a:cubicBezTo>
                    <a:pt x="175" y="244"/>
                    <a:pt x="137" y="244"/>
                    <a:pt x="97" y="244"/>
                  </a:cubicBezTo>
                  <a:cubicBezTo>
                    <a:pt x="87" y="268"/>
                    <a:pt x="77" y="292"/>
                    <a:pt x="67" y="316"/>
                  </a:cubicBezTo>
                  <a:cubicBezTo>
                    <a:pt x="63" y="324"/>
                    <a:pt x="68" y="330"/>
                    <a:pt x="74" y="334"/>
                  </a:cubicBezTo>
                  <a:cubicBezTo>
                    <a:pt x="78" y="338"/>
                    <a:pt x="84" y="340"/>
                    <a:pt x="90" y="343"/>
                  </a:cubicBezTo>
                  <a:cubicBezTo>
                    <a:pt x="75" y="350"/>
                    <a:pt x="15" y="351"/>
                    <a:pt x="0" y="344"/>
                  </a:cubicBezTo>
                  <a:cubicBezTo>
                    <a:pt x="1" y="343"/>
                    <a:pt x="2" y="340"/>
                    <a:pt x="3" y="340"/>
                  </a:cubicBezTo>
                  <a:cubicBezTo>
                    <a:pt x="25" y="335"/>
                    <a:pt x="35" y="319"/>
                    <a:pt x="42" y="301"/>
                  </a:cubicBezTo>
                  <a:cubicBezTo>
                    <a:pt x="79" y="211"/>
                    <a:pt x="116" y="122"/>
                    <a:pt x="153" y="33"/>
                  </a:cubicBezTo>
                  <a:cubicBezTo>
                    <a:pt x="157" y="23"/>
                    <a:pt x="162" y="14"/>
                    <a:pt x="168" y="0"/>
                  </a:cubicBezTo>
                  <a:cubicBezTo>
                    <a:pt x="174" y="11"/>
                    <a:pt x="178" y="17"/>
                    <a:pt x="181" y="23"/>
                  </a:cubicBezTo>
                  <a:cubicBezTo>
                    <a:pt x="213" y="96"/>
                    <a:pt x="245" y="169"/>
                    <a:pt x="276" y="242"/>
                  </a:cubicBezTo>
                  <a:cubicBezTo>
                    <a:pt x="284" y="260"/>
                    <a:pt x="291" y="277"/>
                    <a:pt x="298" y="294"/>
                  </a:cubicBezTo>
                  <a:cubicBezTo>
                    <a:pt x="307" y="314"/>
                    <a:pt x="314" y="335"/>
                    <a:pt x="339" y="344"/>
                  </a:cubicBezTo>
                  <a:close/>
                  <a:moveTo>
                    <a:pt x="155" y="108"/>
                  </a:moveTo>
                  <a:cubicBezTo>
                    <a:pt x="138" y="146"/>
                    <a:pt x="123" y="180"/>
                    <a:pt x="109" y="216"/>
                  </a:cubicBezTo>
                  <a:cubicBezTo>
                    <a:pt x="141" y="216"/>
                    <a:pt x="170" y="216"/>
                    <a:pt x="202" y="216"/>
                  </a:cubicBezTo>
                  <a:cubicBezTo>
                    <a:pt x="186" y="180"/>
                    <a:pt x="172" y="146"/>
                    <a:pt x="155"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5">
              <a:extLst>
                <a:ext uri="{FF2B5EF4-FFF2-40B4-BE49-F238E27FC236}">
                  <a16:creationId xmlns:a16="http://schemas.microsoft.com/office/drawing/2014/main" id="{3850B740-B4D5-46E5-A2D2-E51F28D415EF}"/>
                </a:ext>
              </a:extLst>
            </p:cNvPr>
            <p:cNvSpPr>
              <a:spLocks/>
            </p:cNvSpPr>
            <p:nvPr userDrawn="1"/>
          </p:nvSpPr>
          <p:spPr bwMode="auto">
            <a:xfrm>
              <a:off x="4541360" y="2766500"/>
              <a:ext cx="149705" cy="191510"/>
            </a:xfrm>
            <a:custGeom>
              <a:avLst/>
              <a:gdLst>
                <a:gd name="T0" fmla="*/ 212 w 265"/>
                <a:gd name="T1" fmla="*/ 205 h 339"/>
                <a:gd name="T2" fmla="*/ 206 w 265"/>
                <a:gd name="T3" fmla="*/ 190 h 339"/>
                <a:gd name="T4" fmla="*/ 185 w 265"/>
                <a:gd name="T5" fmla="*/ 171 h 339"/>
                <a:gd name="T6" fmla="*/ 89 w 265"/>
                <a:gd name="T7" fmla="*/ 171 h 339"/>
                <a:gd name="T8" fmla="*/ 89 w 265"/>
                <a:gd name="T9" fmla="*/ 200 h 339"/>
                <a:gd name="T10" fmla="*/ 89 w 265"/>
                <a:gd name="T11" fmla="*/ 288 h 339"/>
                <a:gd name="T12" fmla="*/ 117 w 265"/>
                <a:gd name="T13" fmla="*/ 327 h 339"/>
                <a:gd name="T14" fmla="*/ 123 w 265"/>
                <a:gd name="T15" fmla="*/ 334 h 339"/>
                <a:gd name="T16" fmla="*/ 0 w 265"/>
                <a:gd name="T17" fmla="*/ 335 h 339"/>
                <a:gd name="T18" fmla="*/ 9 w 265"/>
                <a:gd name="T19" fmla="*/ 326 h 339"/>
                <a:gd name="T20" fmla="*/ 33 w 265"/>
                <a:gd name="T21" fmla="*/ 292 h 339"/>
                <a:gd name="T22" fmla="*/ 33 w 265"/>
                <a:gd name="T23" fmla="*/ 46 h 339"/>
                <a:gd name="T24" fmla="*/ 9 w 265"/>
                <a:gd name="T25" fmla="*/ 12 h 339"/>
                <a:gd name="T26" fmla="*/ 4 w 265"/>
                <a:gd name="T27" fmla="*/ 0 h 339"/>
                <a:gd name="T28" fmla="*/ 257 w 265"/>
                <a:gd name="T29" fmla="*/ 0 h 339"/>
                <a:gd name="T30" fmla="*/ 261 w 265"/>
                <a:gd name="T31" fmla="*/ 77 h 339"/>
                <a:gd name="T32" fmla="*/ 257 w 265"/>
                <a:gd name="T33" fmla="*/ 78 h 339"/>
                <a:gd name="T34" fmla="*/ 251 w 265"/>
                <a:gd name="T35" fmla="*/ 63 h 339"/>
                <a:gd name="T36" fmla="*/ 202 w 265"/>
                <a:gd name="T37" fmla="*/ 25 h 339"/>
                <a:gd name="T38" fmla="*/ 93 w 265"/>
                <a:gd name="T39" fmla="*/ 25 h 339"/>
                <a:gd name="T40" fmla="*/ 92 w 265"/>
                <a:gd name="T41" fmla="*/ 145 h 339"/>
                <a:gd name="T42" fmla="*/ 145 w 265"/>
                <a:gd name="T43" fmla="*/ 145 h 339"/>
                <a:gd name="T44" fmla="*/ 178 w 265"/>
                <a:gd name="T45" fmla="*/ 145 h 339"/>
                <a:gd name="T46" fmla="*/ 207 w 265"/>
                <a:gd name="T47" fmla="*/ 123 h 339"/>
                <a:gd name="T48" fmla="*/ 212 w 265"/>
                <a:gd name="T49" fmla="*/ 110 h 339"/>
                <a:gd name="T50" fmla="*/ 212 w 265"/>
                <a:gd name="T51" fmla="*/ 20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9">
                  <a:moveTo>
                    <a:pt x="212" y="205"/>
                  </a:moveTo>
                  <a:cubicBezTo>
                    <a:pt x="210" y="200"/>
                    <a:pt x="208" y="195"/>
                    <a:pt x="206" y="190"/>
                  </a:cubicBezTo>
                  <a:cubicBezTo>
                    <a:pt x="203" y="179"/>
                    <a:pt x="195" y="172"/>
                    <a:pt x="185" y="171"/>
                  </a:cubicBezTo>
                  <a:cubicBezTo>
                    <a:pt x="154" y="170"/>
                    <a:pt x="123" y="171"/>
                    <a:pt x="89" y="171"/>
                  </a:cubicBezTo>
                  <a:cubicBezTo>
                    <a:pt x="89" y="182"/>
                    <a:pt x="89" y="191"/>
                    <a:pt x="89" y="200"/>
                  </a:cubicBezTo>
                  <a:cubicBezTo>
                    <a:pt x="89" y="230"/>
                    <a:pt x="89" y="259"/>
                    <a:pt x="89" y="288"/>
                  </a:cubicBezTo>
                  <a:cubicBezTo>
                    <a:pt x="89" y="315"/>
                    <a:pt x="92" y="317"/>
                    <a:pt x="117" y="327"/>
                  </a:cubicBezTo>
                  <a:cubicBezTo>
                    <a:pt x="119" y="328"/>
                    <a:pt x="121" y="331"/>
                    <a:pt x="123" y="334"/>
                  </a:cubicBezTo>
                  <a:cubicBezTo>
                    <a:pt x="108" y="338"/>
                    <a:pt x="28" y="339"/>
                    <a:pt x="0" y="335"/>
                  </a:cubicBezTo>
                  <a:cubicBezTo>
                    <a:pt x="4" y="331"/>
                    <a:pt x="6" y="327"/>
                    <a:pt x="9" y="326"/>
                  </a:cubicBezTo>
                  <a:cubicBezTo>
                    <a:pt x="28" y="322"/>
                    <a:pt x="33" y="308"/>
                    <a:pt x="33" y="292"/>
                  </a:cubicBezTo>
                  <a:cubicBezTo>
                    <a:pt x="34" y="210"/>
                    <a:pt x="33" y="128"/>
                    <a:pt x="33" y="46"/>
                  </a:cubicBezTo>
                  <a:cubicBezTo>
                    <a:pt x="33" y="29"/>
                    <a:pt x="28" y="16"/>
                    <a:pt x="9" y="12"/>
                  </a:cubicBezTo>
                  <a:cubicBezTo>
                    <a:pt x="3" y="10"/>
                    <a:pt x="0" y="7"/>
                    <a:pt x="4" y="0"/>
                  </a:cubicBezTo>
                  <a:cubicBezTo>
                    <a:pt x="88" y="0"/>
                    <a:pt x="172" y="0"/>
                    <a:pt x="257" y="0"/>
                  </a:cubicBezTo>
                  <a:cubicBezTo>
                    <a:pt x="259" y="26"/>
                    <a:pt x="265" y="52"/>
                    <a:pt x="261" y="77"/>
                  </a:cubicBezTo>
                  <a:cubicBezTo>
                    <a:pt x="260" y="78"/>
                    <a:pt x="258" y="78"/>
                    <a:pt x="257" y="78"/>
                  </a:cubicBezTo>
                  <a:cubicBezTo>
                    <a:pt x="255" y="73"/>
                    <a:pt x="253" y="68"/>
                    <a:pt x="251" y="63"/>
                  </a:cubicBezTo>
                  <a:cubicBezTo>
                    <a:pt x="243" y="37"/>
                    <a:pt x="229" y="26"/>
                    <a:pt x="202" y="25"/>
                  </a:cubicBezTo>
                  <a:cubicBezTo>
                    <a:pt x="166" y="25"/>
                    <a:pt x="129" y="25"/>
                    <a:pt x="93" y="25"/>
                  </a:cubicBezTo>
                  <a:cubicBezTo>
                    <a:pt x="89" y="41"/>
                    <a:pt x="88" y="120"/>
                    <a:pt x="92" y="145"/>
                  </a:cubicBezTo>
                  <a:cubicBezTo>
                    <a:pt x="109" y="145"/>
                    <a:pt x="127" y="145"/>
                    <a:pt x="145" y="145"/>
                  </a:cubicBezTo>
                  <a:cubicBezTo>
                    <a:pt x="156" y="145"/>
                    <a:pt x="167" y="146"/>
                    <a:pt x="178" y="145"/>
                  </a:cubicBezTo>
                  <a:cubicBezTo>
                    <a:pt x="197" y="145"/>
                    <a:pt x="201" y="141"/>
                    <a:pt x="207" y="123"/>
                  </a:cubicBezTo>
                  <a:cubicBezTo>
                    <a:pt x="208" y="119"/>
                    <a:pt x="210" y="115"/>
                    <a:pt x="212" y="110"/>
                  </a:cubicBezTo>
                  <a:cubicBezTo>
                    <a:pt x="220" y="121"/>
                    <a:pt x="221" y="178"/>
                    <a:pt x="21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6">
              <a:extLst>
                <a:ext uri="{FF2B5EF4-FFF2-40B4-BE49-F238E27FC236}">
                  <a16:creationId xmlns:a16="http://schemas.microsoft.com/office/drawing/2014/main" id="{C2285C84-D155-416A-AF2D-DFFF5DA52044}"/>
                </a:ext>
              </a:extLst>
            </p:cNvPr>
            <p:cNvSpPr>
              <a:spLocks/>
            </p:cNvSpPr>
            <p:nvPr userDrawn="1"/>
          </p:nvSpPr>
          <p:spPr bwMode="auto">
            <a:xfrm>
              <a:off x="5761599" y="2763111"/>
              <a:ext cx="124849" cy="197159"/>
            </a:xfrm>
            <a:custGeom>
              <a:avLst/>
              <a:gdLst>
                <a:gd name="T0" fmla="*/ 194 w 221"/>
                <a:gd name="T1" fmla="*/ 5 h 349"/>
                <a:gd name="T2" fmla="*/ 197 w 221"/>
                <a:gd name="T3" fmla="*/ 13 h 349"/>
                <a:gd name="T4" fmla="*/ 197 w 221"/>
                <a:gd name="T5" fmla="*/ 107 h 349"/>
                <a:gd name="T6" fmla="*/ 187 w 221"/>
                <a:gd name="T7" fmla="*/ 115 h 349"/>
                <a:gd name="T8" fmla="*/ 183 w 221"/>
                <a:gd name="T9" fmla="*/ 94 h 349"/>
                <a:gd name="T10" fmla="*/ 129 w 221"/>
                <a:gd name="T11" fmla="*/ 31 h 349"/>
                <a:gd name="T12" fmla="*/ 85 w 221"/>
                <a:gd name="T13" fmla="*/ 31 h 349"/>
                <a:gd name="T14" fmla="*/ 76 w 221"/>
                <a:gd name="T15" fmla="*/ 114 h 349"/>
                <a:gd name="T16" fmla="*/ 106 w 221"/>
                <a:gd name="T17" fmla="*/ 133 h 349"/>
                <a:gd name="T18" fmla="*/ 182 w 221"/>
                <a:gd name="T19" fmla="*/ 185 h 349"/>
                <a:gd name="T20" fmla="*/ 213 w 221"/>
                <a:gd name="T21" fmla="*/ 274 h 349"/>
                <a:gd name="T22" fmla="*/ 144 w 221"/>
                <a:gd name="T23" fmla="*/ 342 h 349"/>
                <a:gd name="T24" fmla="*/ 60 w 221"/>
                <a:gd name="T25" fmla="*/ 333 h 349"/>
                <a:gd name="T26" fmla="*/ 21 w 221"/>
                <a:gd name="T27" fmla="*/ 341 h 349"/>
                <a:gd name="T28" fmla="*/ 14 w 221"/>
                <a:gd name="T29" fmla="*/ 343 h 349"/>
                <a:gd name="T30" fmla="*/ 11 w 221"/>
                <a:gd name="T31" fmla="*/ 337 h 349"/>
                <a:gd name="T32" fmla="*/ 11 w 221"/>
                <a:gd name="T33" fmla="*/ 239 h 349"/>
                <a:gd name="T34" fmla="*/ 21 w 221"/>
                <a:gd name="T35" fmla="*/ 229 h 349"/>
                <a:gd name="T36" fmla="*/ 26 w 221"/>
                <a:gd name="T37" fmla="*/ 253 h 349"/>
                <a:gd name="T38" fmla="*/ 91 w 221"/>
                <a:gd name="T39" fmla="*/ 322 h 349"/>
                <a:gd name="T40" fmla="*/ 165 w 221"/>
                <a:gd name="T41" fmla="*/ 276 h 349"/>
                <a:gd name="T42" fmla="*/ 152 w 221"/>
                <a:gd name="T43" fmla="*/ 236 h 349"/>
                <a:gd name="T44" fmla="*/ 119 w 221"/>
                <a:gd name="T45" fmla="*/ 207 h 349"/>
                <a:gd name="T46" fmla="*/ 54 w 221"/>
                <a:gd name="T47" fmla="*/ 168 h 349"/>
                <a:gd name="T48" fmla="*/ 13 w 221"/>
                <a:gd name="T49" fmla="*/ 63 h 349"/>
                <a:gd name="T50" fmla="*/ 100 w 221"/>
                <a:gd name="T51" fmla="*/ 3 h 349"/>
                <a:gd name="T52" fmla="*/ 148 w 221"/>
                <a:gd name="T53" fmla="*/ 14 h 349"/>
                <a:gd name="T54" fmla="*/ 188 w 221"/>
                <a:gd name="T55" fmla="*/ 6 h 349"/>
                <a:gd name="T56" fmla="*/ 194 w 221"/>
                <a:gd name="T57" fmla="*/ 5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49">
                  <a:moveTo>
                    <a:pt x="194" y="5"/>
                  </a:moveTo>
                  <a:cubicBezTo>
                    <a:pt x="195" y="8"/>
                    <a:pt x="197" y="10"/>
                    <a:pt x="197" y="13"/>
                  </a:cubicBezTo>
                  <a:cubicBezTo>
                    <a:pt x="197" y="44"/>
                    <a:pt x="197" y="76"/>
                    <a:pt x="197" y="107"/>
                  </a:cubicBezTo>
                  <a:cubicBezTo>
                    <a:pt x="197" y="113"/>
                    <a:pt x="196" y="118"/>
                    <a:pt x="187" y="115"/>
                  </a:cubicBezTo>
                  <a:cubicBezTo>
                    <a:pt x="186" y="108"/>
                    <a:pt x="184" y="101"/>
                    <a:pt x="183" y="94"/>
                  </a:cubicBezTo>
                  <a:cubicBezTo>
                    <a:pt x="175" y="65"/>
                    <a:pt x="157" y="43"/>
                    <a:pt x="129" y="31"/>
                  </a:cubicBezTo>
                  <a:cubicBezTo>
                    <a:pt x="115" y="25"/>
                    <a:pt x="99" y="25"/>
                    <a:pt x="85" y="31"/>
                  </a:cubicBezTo>
                  <a:cubicBezTo>
                    <a:pt x="49" y="48"/>
                    <a:pt x="44" y="88"/>
                    <a:pt x="76" y="114"/>
                  </a:cubicBezTo>
                  <a:cubicBezTo>
                    <a:pt x="85" y="122"/>
                    <a:pt x="96" y="127"/>
                    <a:pt x="106" y="133"/>
                  </a:cubicBezTo>
                  <a:cubicBezTo>
                    <a:pt x="132" y="150"/>
                    <a:pt x="158" y="165"/>
                    <a:pt x="182" y="185"/>
                  </a:cubicBezTo>
                  <a:cubicBezTo>
                    <a:pt x="210" y="207"/>
                    <a:pt x="221" y="238"/>
                    <a:pt x="213" y="274"/>
                  </a:cubicBezTo>
                  <a:cubicBezTo>
                    <a:pt x="204" y="310"/>
                    <a:pt x="180" y="334"/>
                    <a:pt x="144" y="342"/>
                  </a:cubicBezTo>
                  <a:cubicBezTo>
                    <a:pt x="116" y="349"/>
                    <a:pt x="87" y="345"/>
                    <a:pt x="60" y="333"/>
                  </a:cubicBezTo>
                  <a:cubicBezTo>
                    <a:pt x="38" y="323"/>
                    <a:pt x="38" y="324"/>
                    <a:pt x="21" y="341"/>
                  </a:cubicBezTo>
                  <a:cubicBezTo>
                    <a:pt x="20" y="343"/>
                    <a:pt x="17" y="342"/>
                    <a:pt x="14" y="343"/>
                  </a:cubicBezTo>
                  <a:cubicBezTo>
                    <a:pt x="13" y="340"/>
                    <a:pt x="11" y="339"/>
                    <a:pt x="11" y="337"/>
                  </a:cubicBezTo>
                  <a:cubicBezTo>
                    <a:pt x="11" y="304"/>
                    <a:pt x="11" y="272"/>
                    <a:pt x="11" y="239"/>
                  </a:cubicBezTo>
                  <a:cubicBezTo>
                    <a:pt x="11" y="233"/>
                    <a:pt x="10" y="226"/>
                    <a:pt x="21" y="229"/>
                  </a:cubicBezTo>
                  <a:cubicBezTo>
                    <a:pt x="22" y="237"/>
                    <a:pt x="24" y="245"/>
                    <a:pt x="26" y="253"/>
                  </a:cubicBezTo>
                  <a:cubicBezTo>
                    <a:pt x="35" y="288"/>
                    <a:pt x="56" y="312"/>
                    <a:pt x="91" y="322"/>
                  </a:cubicBezTo>
                  <a:cubicBezTo>
                    <a:pt x="130" y="333"/>
                    <a:pt x="158" y="302"/>
                    <a:pt x="165" y="276"/>
                  </a:cubicBezTo>
                  <a:cubicBezTo>
                    <a:pt x="168" y="261"/>
                    <a:pt x="163" y="247"/>
                    <a:pt x="152" y="236"/>
                  </a:cubicBezTo>
                  <a:cubicBezTo>
                    <a:pt x="142" y="225"/>
                    <a:pt x="131" y="215"/>
                    <a:pt x="119" y="207"/>
                  </a:cubicBezTo>
                  <a:cubicBezTo>
                    <a:pt x="98" y="193"/>
                    <a:pt x="76" y="181"/>
                    <a:pt x="54" y="168"/>
                  </a:cubicBezTo>
                  <a:cubicBezTo>
                    <a:pt x="16" y="144"/>
                    <a:pt x="0" y="105"/>
                    <a:pt x="13" y="63"/>
                  </a:cubicBezTo>
                  <a:cubicBezTo>
                    <a:pt x="25" y="25"/>
                    <a:pt x="60" y="0"/>
                    <a:pt x="100" y="3"/>
                  </a:cubicBezTo>
                  <a:cubicBezTo>
                    <a:pt x="116" y="4"/>
                    <a:pt x="132" y="9"/>
                    <a:pt x="148" y="14"/>
                  </a:cubicBezTo>
                  <a:cubicBezTo>
                    <a:pt x="172" y="22"/>
                    <a:pt x="171" y="23"/>
                    <a:pt x="188" y="6"/>
                  </a:cubicBezTo>
                  <a:cubicBezTo>
                    <a:pt x="189" y="5"/>
                    <a:pt x="191" y="6"/>
                    <a:pt x="19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
              <a:extLst>
                <a:ext uri="{FF2B5EF4-FFF2-40B4-BE49-F238E27FC236}">
                  <a16:creationId xmlns:a16="http://schemas.microsoft.com/office/drawing/2014/main" id="{47C9DA6D-C832-4B6B-BA87-73CE10CF5E2A}"/>
                </a:ext>
              </a:extLst>
            </p:cNvPr>
            <p:cNvSpPr>
              <a:spLocks/>
            </p:cNvSpPr>
            <p:nvPr userDrawn="1"/>
          </p:nvSpPr>
          <p:spPr bwMode="auto">
            <a:xfrm>
              <a:off x="6075698" y="2413422"/>
              <a:ext cx="123154" cy="194900"/>
            </a:xfrm>
            <a:custGeom>
              <a:avLst/>
              <a:gdLst>
                <a:gd name="T0" fmla="*/ 190 w 218"/>
                <a:gd name="T1" fmla="*/ 113 h 344"/>
                <a:gd name="T2" fmla="*/ 180 w 218"/>
                <a:gd name="T3" fmla="*/ 105 h 344"/>
                <a:gd name="T4" fmla="*/ 147 w 218"/>
                <a:gd name="T5" fmla="*/ 43 h 344"/>
                <a:gd name="T6" fmla="*/ 93 w 218"/>
                <a:gd name="T7" fmla="*/ 25 h 344"/>
                <a:gd name="T8" fmla="*/ 59 w 218"/>
                <a:gd name="T9" fmla="*/ 99 h 344"/>
                <a:gd name="T10" fmla="*/ 97 w 218"/>
                <a:gd name="T11" fmla="*/ 130 h 344"/>
                <a:gd name="T12" fmla="*/ 184 w 218"/>
                <a:gd name="T13" fmla="*/ 190 h 344"/>
                <a:gd name="T14" fmla="*/ 204 w 218"/>
                <a:gd name="T15" fmla="*/ 283 h 344"/>
                <a:gd name="T16" fmla="*/ 123 w 218"/>
                <a:gd name="T17" fmla="*/ 343 h 344"/>
                <a:gd name="T18" fmla="*/ 50 w 218"/>
                <a:gd name="T19" fmla="*/ 329 h 344"/>
                <a:gd name="T20" fmla="*/ 19 w 218"/>
                <a:gd name="T21" fmla="*/ 336 h 344"/>
                <a:gd name="T22" fmla="*/ 10 w 218"/>
                <a:gd name="T23" fmla="*/ 342 h 344"/>
                <a:gd name="T24" fmla="*/ 9 w 218"/>
                <a:gd name="T25" fmla="*/ 227 h 344"/>
                <a:gd name="T26" fmla="*/ 19 w 218"/>
                <a:gd name="T27" fmla="*/ 237 h 344"/>
                <a:gd name="T28" fmla="*/ 50 w 218"/>
                <a:gd name="T29" fmla="*/ 300 h 344"/>
                <a:gd name="T30" fmla="*/ 83 w 218"/>
                <a:gd name="T31" fmla="*/ 319 h 344"/>
                <a:gd name="T32" fmla="*/ 159 w 218"/>
                <a:gd name="T33" fmla="*/ 278 h 344"/>
                <a:gd name="T34" fmla="*/ 145 w 218"/>
                <a:gd name="T35" fmla="*/ 231 h 344"/>
                <a:gd name="T36" fmla="*/ 90 w 218"/>
                <a:gd name="T37" fmla="*/ 190 h 344"/>
                <a:gd name="T38" fmla="*/ 46 w 218"/>
                <a:gd name="T39" fmla="*/ 163 h 344"/>
                <a:gd name="T40" fmla="*/ 4 w 218"/>
                <a:gd name="T41" fmla="*/ 83 h 344"/>
                <a:gd name="T42" fmla="*/ 66 w 218"/>
                <a:gd name="T43" fmla="*/ 5 h 344"/>
                <a:gd name="T44" fmla="*/ 117 w 218"/>
                <a:gd name="T45" fmla="*/ 4 h 344"/>
                <a:gd name="T46" fmla="*/ 146 w 218"/>
                <a:gd name="T47" fmla="*/ 13 h 344"/>
                <a:gd name="T48" fmla="*/ 182 w 218"/>
                <a:gd name="T49" fmla="*/ 7 h 344"/>
                <a:gd name="T50" fmla="*/ 190 w 218"/>
                <a:gd name="T51" fmla="*/ 6 h 344"/>
                <a:gd name="T52" fmla="*/ 190 w 218"/>
                <a:gd name="T53" fmla="*/ 11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8" h="344">
                  <a:moveTo>
                    <a:pt x="190" y="113"/>
                  </a:moveTo>
                  <a:cubicBezTo>
                    <a:pt x="181" y="115"/>
                    <a:pt x="180" y="110"/>
                    <a:pt x="180" y="105"/>
                  </a:cubicBezTo>
                  <a:cubicBezTo>
                    <a:pt x="178" y="79"/>
                    <a:pt x="166" y="59"/>
                    <a:pt x="147" y="43"/>
                  </a:cubicBezTo>
                  <a:cubicBezTo>
                    <a:pt x="131" y="30"/>
                    <a:pt x="114" y="23"/>
                    <a:pt x="93" y="25"/>
                  </a:cubicBezTo>
                  <a:cubicBezTo>
                    <a:pt x="58" y="29"/>
                    <a:pt x="39" y="70"/>
                    <a:pt x="59" y="99"/>
                  </a:cubicBezTo>
                  <a:cubicBezTo>
                    <a:pt x="68" y="113"/>
                    <a:pt x="82" y="122"/>
                    <a:pt x="97" y="130"/>
                  </a:cubicBezTo>
                  <a:cubicBezTo>
                    <a:pt x="129" y="146"/>
                    <a:pt x="159" y="164"/>
                    <a:pt x="184" y="190"/>
                  </a:cubicBezTo>
                  <a:cubicBezTo>
                    <a:pt x="210" y="217"/>
                    <a:pt x="218" y="248"/>
                    <a:pt x="204" y="283"/>
                  </a:cubicBezTo>
                  <a:cubicBezTo>
                    <a:pt x="189" y="319"/>
                    <a:pt x="162" y="340"/>
                    <a:pt x="123" y="343"/>
                  </a:cubicBezTo>
                  <a:cubicBezTo>
                    <a:pt x="98" y="344"/>
                    <a:pt x="73" y="341"/>
                    <a:pt x="50" y="329"/>
                  </a:cubicBezTo>
                  <a:cubicBezTo>
                    <a:pt x="33" y="321"/>
                    <a:pt x="33" y="321"/>
                    <a:pt x="19" y="336"/>
                  </a:cubicBezTo>
                  <a:cubicBezTo>
                    <a:pt x="17" y="338"/>
                    <a:pt x="14" y="340"/>
                    <a:pt x="10" y="342"/>
                  </a:cubicBezTo>
                  <a:cubicBezTo>
                    <a:pt x="5" y="325"/>
                    <a:pt x="5" y="244"/>
                    <a:pt x="9" y="227"/>
                  </a:cubicBezTo>
                  <a:cubicBezTo>
                    <a:pt x="19" y="224"/>
                    <a:pt x="18" y="232"/>
                    <a:pt x="19" y="237"/>
                  </a:cubicBezTo>
                  <a:cubicBezTo>
                    <a:pt x="22" y="262"/>
                    <a:pt x="31" y="284"/>
                    <a:pt x="50" y="300"/>
                  </a:cubicBezTo>
                  <a:cubicBezTo>
                    <a:pt x="60" y="308"/>
                    <a:pt x="71" y="315"/>
                    <a:pt x="83" y="319"/>
                  </a:cubicBezTo>
                  <a:cubicBezTo>
                    <a:pt x="113" y="330"/>
                    <a:pt x="151" y="309"/>
                    <a:pt x="159" y="278"/>
                  </a:cubicBezTo>
                  <a:cubicBezTo>
                    <a:pt x="163" y="260"/>
                    <a:pt x="158" y="243"/>
                    <a:pt x="145" y="231"/>
                  </a:cubicBezTo>
                  <a:cubicBezTo>
                    <a:pt x="128" y="216"/>
                    <a:pt x="109" y="203"/>
                    <a:pt x="90" y="190"/>
                  </a:cubicBezTo>
                  <a:cubicBezTo>
                    <a:pt x="76" y="181"/>
                    <a:pt x="61" y="173"/>
                    <a:pt x="46" y="163"/>
                  </a:cubicBezTo>
                  <a:cubicBezTo>
                    <a:pt x="17" y="145"/>
                    <a:pt x="0" y="118"/>
                    <a:pt x="4" y="83"/>
                  </a:cubicBezTo>
                  <a:cubicBezTo>
                    <a:pt x="8" y="45"/>
                    <a:pt x="28" y="16"/>
                    <a:pt x="66" y="5"/>
                  </a:cubicBezTo>
                  <a:cubicBezTo>
                    <a:pt x="82" y="0"/>
                    <a:pt x="100" y="2"/>
                    <a:pt x="117" y="4"/>
                  </a:cubicBezTo>
                  <a:cubicBezTo>
                    <a:pt x="127" y="4"/>
                    <a:pt x="136" y="9"/>
                    <a:pt x="146" y="13"/>
                  </a:cubicBezTo>
                  <a:cubicBezTo>
                    <a:pt x="159" y="18"/>
                    <a:pt x="172" y="24"/>
                    <a:pt x="182" y="7"/>
                  </a:cubicBezTo>
                  <a:cubicBezTo>
                    <a:pt x="183" y="6"/>
                    <a:pt x="187" y="6"/>
                    <a:pt x="190" y="6"/>
                  </a:cubicBezTo>
                  <a:cubicBezTo>
                    <a:pt x="190" y="42"/>
                    <a:pt x="190" y="78"/>
                    <a:pt x="19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8">
              <a:extLst>
                <a:ext uri="{FF2B5EF4-FFF2-40B4-BE49-F238E27FC236}">
                  <a16:creationId xmlns:a16="http://schemas.microsoft.com/office/drawing/2014/main" id="{61BFBCB0-9493-4B5F-9FE9-CC1A0C29290B}"/>
                </a:ext>
              </a:extLst>
            </p:cNvPr>
            <p:cNvSpPr>
              <a:spLocks/>
            </p:cNvSpPr>
            <p:nvPr userDrawn="1"/>
          </p:nvSpPr>
          <p:spPr bwMode="auto">
            <a:xfrm>
              <a:off x="5527720" y="2415117"/>
              <a:ext cx="183036" cy="193205"/>
            </a:xfrm>
            <a:custGeom>
              <a:avLst/>
              <a:gdLst>
                <a:gd name="T0" fmla="*/ 0 w 323"/>
                <a:gd name="T1" fmla="*/ 6 h 341"/>
                <a:gd name="T2" fmla="*/ 121 w 323"/>
                <a:gd name="T3" fmla="*/ 7 h 341"/>
                <a:gd name="T4" fmla="*/ 112 w 323"/>
                <a:gd name="T5" fmla="*/ 12 h 341"/>
                <a:gd name="T6" fmla="*/ 98 w 323"/>
                <a:gd name="T7" fmla="*/ 42 h 341"/>
                <a:gd name="T8" fmla="*/ 114 w 323"/>
                <a:gd name="T9" fmla="*/ 79 h 341"/>
                <a:gd name="T10" fmla="*/ 178 w 323"/>
                <a:gd name="T11" fmla="*/ 223 h 341"/>
                <a:gd name="T12" fmla="*/ 183 w 323"/>
                <a:gd name="T13" fmla="*/ 235 h 341"/>
                <a:gd name="T14" fmla="*/ 191 w 323"/>
                <a:gd name="T15" fmla="*/ 217 h 341"/>
                <a:gd name="T16" fmla="*/ 260 w 323"/>
                <a:gd name="T17" fmla="*/ 47 h 341"/>
                <a:gd name="T18" fmla="*/ 247 w 323"/>
                <a:gd name="T19" fmla="*/ 10 h 341"/>
                <a:gd name="T20" fmla="*/ 245 w 323"/>
                <a:gd name="T21" fmla="*/ 7 h 341"/>
                <a:gd name="T22" fmla="*/ 323 w 323"/>
                <a:gd name="T23" fmla="*/ 4 h 341"/>
                <a:gd name="T24" fmla="*/ 320 w 323"/>
                <a:gd name="T25" fmla="*/ 12 h 341"/>
                <a:gd name="T26" fmla="*/ 291 w 323"/>
                <a:gd name="T27" fmla="*/ 47 h 341"/>
                <a:gd name="T28" fmla="*/ 247 w 323"/>
                <a:gd name="T29" fmla="*/ 158 h 341"/>
                <a:gd name="T30" fmla="*/ 181 w 323"/>
                <a:gd name="T31" fmla="*/ 325 h 341"/>
                <a:gd name="T32" fmla="*/ 178 w 323"/>
                <a:gd name="T33" fmla="*/ 333 h 341"/>
                <a:gd name="T34" fmla="*/ 162 w 323"/>
                <a:gd name="T35" fmla="*/ 333 h 341"/>
                <a:gd name="T36" fmla="*/ 157 w 323"/>
                <a:gd name="T37" fmla="*/ 322 h 341"/>
                <a:gd name="T38" fmla="*/ 38 w 323"/>
                <a:gd name="T39" fmla="*/ 45 h 341"/>
                <a:gd name="T40" fmla="*/ 0 w 323"/>
                <a:gd name="T41" fmla="*/ 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41">
                  <a:moveTo>
                    <a:pt x="0" y="6"/>
                  </a:moveTo>
                  <a:cubicBezTo>
                    <a:pt x="24" y="1"/>
                    <a:pt x="104" y="1"/>
                    <a:pt x="121" y="7"/>
                  </a:cubicBezTo>
                  <a:cubicBezTo>
                    <a:pt x="117" y="9"/>
                    <a:pt x="115" y="11"/>
                    <a:pt x="112" y="12"/>
                  </a:cubicBezTo>
                  <a:cubicBezTo>
                    <a:pt x="93" y="18"/>
                    <a:pt x="90" y="24"/>
                    <a:pt x="98" y="42"/>
                  </a:cubicBezTo>
                  <a:cubicBezTo>
                    <a:pt x="103" y="55"/>
                    <a:pt x="109" y="67"/>
                    <a:pt x="114" y="79"/>
                  </a:cubicBezTo>
                  <a:cubicBezTo>
                    <a:pt x="136" y="127"/>
                    <a:pt x="157" y="175"/>
                    <a:pt x="178" y="223"/>
                  </a:cubicBezTo>
                  <a:cubicBezTo>
                    <a:pt x="179" y="226"/>
                    <a:pt x="181" y="229"/>
                    <a:pt x="183" y="235"/>
                  </a:cubicBezTo>
                  <a:cubicBezTo>
                    <a:pt x="187" y="227"/>
                    <a:pt x="189" y="222"/>
                    <a:pt x="191" y="217"/>
                  </a:cubicBezTo>
                  <a:cubicBezTo>
                    <a:pt x="214" y="160"/>
                    <a:pt x="237" y="104"/>
                    <a:pt x="260" y="47"/>
                  </a:cubicBezTo>
                  <a:cubicBezTo>
                    <a:pt x="269" y="23"/>
                    <a:pt x="269" y="23"/>
                    <a:pt x="247" y="10"/>
                  </a:cubicBezTo>
                  <a:cubicBezTo>
                    <a:pt x="246" y="10"/>
                    <a:pt x="245" y="8"/>
                    <a:pt x="245" y="7"/>
                  </a:cubicBezTo>
                  <a:cubicBezTo>
                    <a:pt x="255" y="1"/>
                    <a:pt x="291" y="0"/>
                    <a:pt x="323" y="4"/>
                  </a:cubicBezTo>
                  <a:cubicBezTo>
                    <a:pt x="322" y="7"/>
                    <a:pt x="321" y="12"/>
                    <a:pt x="320" y="12"/>
                  </a:cubicBezTo>
                  <a:cubicBezTo>
                    <a:pt x="303" y="18"/>
                    <a:pt x="297" y="32"/>
                    <a:pt x="291" y="47"/>
                  </a:cubicBezTo>
                  <a:cubicBezTo>
                    <a:pt x="276" y="84"/>
                    <a:pt x="262" y="121"/>
                    <a:pt x="247" y="158"/>
                  </a:cubicBezTo>
                  <a:cubicBezTo>
                    <a:pt x="225" y="214"/>
                    <a:pt x="203" y="269"/>
                    <a:pt x="181" y="325"/>
                  </a:cubicBezTo>
                  <a:cubicBezTo>
                    <a:pt x="180" y="328"/>
                    <a:pt x="179" y="330"/>
                    <a:pt x="178" y="333"/>
                  </a:cubicBezTo>
                  <a:cubicBezTo>
                    <a:pt x="173" y="341"/>
                    <a:pt x="167" y="341"/>
                    <a:pt x="162" y="333"/>
                  </a:cubicBezTo>
                  <a:cubicBezTo>
                    <a:pt x="160" y="329"/>
                    <a:pt x="158" y="325"/>
                    <a:pt x="157" y="322"/>
                  </a:cubicBezTo>
                  <a:cubicBezTo>
                    <a:pt x="117" y="230"/>
                    <a:pt x="77" y="137"/>
                    <a:pt x="38" y="45"/>
                  </a:cubicBezTo>
                  <a:cubicBezTo>
                    <a:pt x="31" y="28"/>
                    <a:pt x="19" y="1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9">
              <a:extLst>
                <a:ext uri="{FF2B5EF4-FFF2-40B4-BE49-F238E27FC236}">
                  <a16:creationId xmlns:a16="http://schemas.microsoft.com/office/drawing/2014/main" id="{1BFB2E19-138B-44AB-8F2B-6BE5AEF2971E}"/>
                </a:ext>
              </a:extLst>
            </p:cNvPr>
            <p:cNvSpPr>
              <a:spLocks/>
            </p:cNvSpPr>
            <p:nvPr userDrawn="1"/>
          </p:nvSpPr>
          <p:spPr bwMode="auto">
            <a:xfrm>
              <a:off x="6299973" y="2417376"/>
              <a:ext cx="164958" cy="189815"/>
            </a:xfrm>
            <a:custGeom>
              <a:avLst/>
              <a:gdLst>
                <a:gd name="T0" fmla="*/ 175 w 292"/>
                <a:gd name="T1" fmla="*/ 24 h 335"/>
                <a:gd name="T2" fmla="*/ 174 w 292"/>
                <a:gd name="T3" fmla="*/ 45 h 335"/>
                <a:gd name="T4" fmla="*/ 174 w 292"/>
                <a:gd name="T5" fmla="*/ 283 h 335"/>
                <a:gd name="T6" fmla="*/ 207 w 292"/>
                <a:gd name="T7" fmla="*/ 326 h 335"/>
                <a:gd name="T8" fmla="*/ 200 w 292"/>
                <a:gd name="T9" fmla="*/ 334 h 335"/>
                <a:gd name="T10" fmla="*/ 172 w 292"/>
                <a:gd name="T11" fmla="*/ 334 h 335"/>
                <a:gd name="T12" fmla="*/ 98 w 292"/>
                <a:gd name="T13" fmla="*/ 334 h 335"/>
                <a:gd name="T14" fmla="*/ 88 w 292"/>
                <a:gd name="T15" fmla="*/ 324 h 335"/>
                <a:gd name="T16" fmla="*/ 98 w 292"/>
                <a:gd name="T17" fmla="*/ 322 h 335"/>
                <a:gd name="T18" fmla="*/ 118 w 292"/>
                <a:gd name="T19" fmla="*/ 295 h 335"/>
                <a:gd name="T20" fmla="*/ 118 w 292"/>
                <a:gd name="T21" fmla="*/ 25 h 335"/>
                <a:gd name="T22" fmla="*/ 39 w 292"/>
                <a:gd name="T23" fmla="*/ 27 h 335"/>
                <a:gd name="T24" fmla="*/ 16 w 292"/>
                <a:gd name="T25" fmla="*/ 53 h 335"/>
                <a:gd name="T26" fmla="*/ 9 w 292"/>
                <a:gd name="T27" fmla="*/ 78 h 335"/>
                <a:gd name="T28" fmla="*/ 6 w 292"/>
                <a:gd name="T29" fmla="*/ 0 h 335"/>
                <a:gd name="T30" fmla="*/ 285 w 292"/>
                <a:gd name="T31" fmla="*/ 0 h 335"/>
                <a:gd name="T32" fmla="*/ 283 w 292"/>
                <a:gd name="T33" fmla="*/ 81 h 335"/>
                <a:gd name="T34" fmla="*/ 278 w 292"/>
                <a:gd name="T35" fmla="*/ 63 h 335"/>
                <a:gd name="T36" fmla="*/ 230 w 292"/>
                <a:gd name="T37" fmla="*/ 24 h 335"/>
                <a:gd name="T38" fmla="*/ 175 w 292"/>
                <a:gd name="T39" fmla="*/ 2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5">
                  <a:moveTo>
                    <a:pt x="175" y="24"/>
                  </a:moveTo>
                  <a:cubicBezTo>
                    <a:pt x="175" y="32"/>
                    <a:pt x="174" y="39"/>
                    <a:pt x="174" y="45"/>
                  </a:cubicBezTo>
                  <a:cubicBezTo>
                    <a:pt x="174" y="125"/>
                    <a:pt x="174" y="204"/>
                    <a:pt x="174" y="283"/>
                  </a:cubicBezTo>
                  <a:cubicBezTo>
                    <a:pt x="174" y="313"/>
                    <a:pt x="178" y="317"/>
                    <a:pt x="207" y="326"/>
                  </a:cubicBezTo>
                  <a:cubicBezTo>
                    <a:pt x="204" y="329"/>
                    <a:pt x="202" y="333"/>
                    <a:pt x="200" y="334"/>
                  </a:cubicBezTo>
                  <a:cubicBezTo>
                    <a:pt x="191" y="335"/>
                    <a:pt x="182" y="334"/>
                    <a:pt x="172" y="334"/>
                  </a:cubicBezTo>
                  <a:cubicBezTo>
                    <a:pt x="148" y="334"/>
                    <a:pt x="123" y="334"/>
                    <a:pt x="98" y="334"/>
                  </a:cubicBezTo>
                  <a:cubicBezTo>
                    <a:pt x="93" y="334"/>
                    <a:pt x="85" y="335"/>
                    <a:pt x="88" y="324"/>
                  </a:cubicBezTo>
                  <a:cubicBezTo>
                    <a:pt x="91" y="323"/>
                    <a:pt x="95" y="323"/>
                    <a:pt x="98" y="322"/>
                  </a:cubicBezTo>
                  <a:cubicBezTo>
                    <a:pt x="111" y="318"/>
                    <a:pt x="118" y="308"/>
                    <a:pt x="118" y="295"/>
                  </a:cubicBezTo>
                  <a:cubicBezTo>
                    <a:pt x="118" y="206"/>
                    <a:pt x="118" y="117"/>
                    <a:pt x="118" y="25"/>
                  </a:cubicBezTo>
                  <a:cubicBezTo>
                    <a:pt x="91" y="24"/>
                    <a:pt x="65" y="21"/>
                    <a:pt x="39" y="27"/>
                  </a:cubicBezTo>
                  <a:cubicBezTo>
                    <a:pt x="26" y="31"/>
                    <a:pt x="20" y="41"/>
                    <a:pt x="16" y="53"/>
                  </a:cubicBezTo>
                  <a:cubicBezTo>
                    <a:pt x="13" y="61"/>
                    <a:pt x="12" y="69"/>
                    <a:pt x="9" y="78"/>
                  </a:cubicBezTo>
                  <a:cubicBezTo>
                    <a:pt x="1" y="68"/>
                    <a:pt x="0" y="44"/>
                    <a:pt x="6" y="0"/>
                  </a:cubicBezTo>
                  <a:cubicBezTo>
                    <a:pt x="99" y="0"/>
                    <a:pt x="192" y="0"/>
                    <a:pt x="285" y="0"/>
                  </a:cubicBezTo>
                  <a:cubicBezTo>
                    <a:pt x="292" y="39"/>
                    <a:pt x="292" y="65"/>
                    <a:pt x="283" y="81"/>
                  </a:cubicBezTo>
                  <a:cubicBezTo>
                    <a:pt x="281" y="73"/>
                    <a:pt x="280" y="68"/>
                    <a:pt x="278" y="63"/>
                  </a:cubicBezTo>
                  <a:cubicBezTo>
                    <a:pt x="271" y="33"/>
                    <a:pt x="261" y="24"/>
                    <a:pt x="230" y="24"/>
                  </a:cubicBezTo>
                  <a:cubicBezTo>
                    <a:pt x="212" y="23"/>
                    <a:pt x="194" y="24"/>
                    <a:pt x="17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30">
              <a:extLst>
                <a:ext uri="{FF2B5EF4-FFF2-40B4-BE49-F238E27FC236}">
                  <a16:creationId xmlns:a16="http://schemas.microsoft.com/office/drawing/2014/main" id="{609A8577-554D-412D-8086-18A1FF647A91}"/>
                </a:ext>
              </a:extLst>
            </p:cNvPr>
            <p:cNvSpPr>
              <a:spLocks/>
            </p:cNvSpPr>
            <p:nvPr userDrawn="1"/>
          </p:nvSpPr>
          <p:spPr bwMode="auto">
            <a:xfrm>
              <a:off x="5906785" y="2765936"/>
              <a:ext cx="155919" cy="191510"/>
            </a:xfrm>
            <a:custGeom>
              <a:avLst/>
              <a:gdLst>
                <a:gd name="T0" fmla="*/ 275 w 275"/>
                <a:gd name="T1" fmla="*/ 247 h 339"/>
                <a:gd name="T2" fmla="*/ 248 w 275"/>
                <a:gd name="T3" fmla="*/ 337 h 339"/>
                <a:gd name="T4" fmla="*/ 232 w 275"/>
                <a:gd name="T5" fmla="*/ 338 h 339"/>
                <a:gd name="T6" fmla="*/ 20 w 275"/>
                <a:gd name="T7" fmla="*/ 338 h 339"/>
                <a:gd name="T8" fmla="*/ 6 w 275"/>
                <a:gd name="T9" fmla="*/ 337 h 339"/>
                <a:gd name="T10" fmla="*/ 1 w 275"/>
                <a:gd name="T11" fmla="*/ 330 h 339"/>
                <a:gd name="T12" fmla="*/ 36 w 275"/>
                <a:gd name="T13" fmla="*/ 280 h 339"/>
                <a:gd name="T14" fmla="*/ 36 w 275"/>
                <a:gd name="T15" fmla="*/ 56 h 339"/>
                <a:gd name="T16" fmla="*/ 35 w 275"/>
                <a:gd name="T17" fmla="*/ 38 h 339"/>
                <a:gd name="T18" fmla="*/ 11 w 275"/>
                <a:gd name="T19" fmla="*/ 12 h 339"/>
                <a:gd name="T20" fmla="*/ 0 w 275"/>
                <a:gd name="T21" fmla="*/ 8 h 339"/>
                <a:gd name="T22" fmla="*/ 9 w 275"/>
                <a:gd name="T23" fmla="*/ 0 h 339"/>
                <a:gd name="T24" fmla="*/ 118 w 275"/>
                <a:gd name="T25" fmla="*/ 0 h 339"/>
                <a:gd name="T26" fmla="*/ 126 w 275"/>
                <a:gd name="T27" fmla="*/ 6 h 339"/>
                <a:gd name="T28" fmla="*/ 123 w 275"/>
                <a:gd name="T29" fmla="*/ 11 h 339"/>
                <a:gd name="T30" fmla="*/ 92 w 275"/>
                <a:gd name="T31" fmla="*/ 52 h 339"/>
                <a:gd name="T32" fmla="*/ 92 w 275"/>
                <a:gd name="T33" fmla="*/ 282 h 339"/>
                <a:gd name="T34" fmla="*/ 92 w 275"/>
                <a:gd name="T35" fmla="*/ 292 h 339"/>
                <a:gd name="T36" fmla="*/ 113 w 275"/>
                <a:gd name="T37" fmla="*/ 311 h 339"/>
                <a:gd name="T38" fmla="*/ 195 w 275"/>
                <a:gd name="T39" fmla="*/ 311 h 339"/>
                <a:gd name="T40" fmla="*/ 250 w 275"/>
                <a:gd name="T41" fmla="*/ 276 h 339"/>
                <a:gd name="T42" fmla="*/ 262 w 275"/>
                <a:gd name="T43" fmla="*/ 251 h 339"/>
                <a:gd name="T44" fmla="*/ 270 w 275"/>
                <a:gd name="T45" fmla="*/ 243 h 339"/>
                <a:gd name="T46" fmla="*/ 275 w 275"/>
                <a:gd name="T47" fmla="*/ 24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5" h="339">
                  <a:moveTo>
                    <a:pt x="275" y="247"/>
                  </a:moveTo>
                  <a:cubicBezTo>
                    <a:pt x="266" y="277"/>
                    <a:pt x="257" y="306"/>
                    <a:pt x="248" y="337"/>
                  </a:cubicBezTo>
                  <a:cubicBezTo>
                    <a:pt x="242" y="337"/>
                    <a:pt x="237" y="338"/>
                    <a:pt x="232" y="338"/>
                  </a:cubicBezTo>
                  <a:cubicBezTo>
                    <a:pt x="161" y="338"/>
                    <a:pt x="91" y="338"/>
                    <a:pt x="20" y="338"/>
                  </a:cubicBezTo>
                  <a:cubicBezTo>
                    <a:pt x="15" y="338"/>
                    <a:pt x="11" y="339"/>
                    <a:pt x="6" y="337"/>
                  </a:cubicBezTo>
                  <a:cubicBezTo>
                    <a:pt x="4" y="337"/>
                    <a:pt x="3" y="333"/>
                    <a:pt x="1" y="330"/>
                  </a:cubicBezTo>
                  <a:cubicBezTo>
                    <a:pt x="33" y="319"/>
                    <a:pt x="36" y="314"/>
                    <a:pt x="36" y="280"/>
                  </a:cubicBezTo>
                  <a:cubicBezTo>
                    <a:pt x="36" y="205"/>
                    <a:pt x="36" y="131"/>
                    <a:pt x="36" y="56"/>
                  </a:cubicBezTo>
                  <a:cubicBezTo>
                    <a:pt x="36" y="50"/>
                    <a:pt x="36" y="44"/>
                    <a:pt x="35" y="38"/>
                  </a:cubicBezTo>
                  <a:cubicBezTo>
                    <a:pt x="33" y="24"/>
                    <a:pt x="25" y="15"/>
                    <a:pt x="11" y="12"/>
                  </a:cubicBezTo>
                  <a:cubicBezTo>
                    <a:pt x="8" y="12"/>
                    <a:pt x="5" y="10"/>
                    <a:pt x="0" y="8"/>
                  </a:cubicBezTo>
                  <a:cubicBezTo>
                    <a:pt x="4" y="5"/>
                    <a:pt x="6" y="0"/>
                    <a:pt x="9" y="0"/>
                  </a:cubicBezTo>
                  <a:cubicBezTo>
                    <a:pt x="45" y="0"/>
                    <a:pt x="82" y="0"/>
                    <a:pt x="118" y="0"/>
                  </a:cubicBezTo>
                  <a:cubicBezTo>
                    <a:pt x="121" y="0"/>
                    <a:pt x="124" y="4"/>
                    <a:pt x="126" y="6"/>
                  </a:cubicBezTo>
                  <a:cubicBezTo>
                    <a:pt x="124" y="9"/>
                    <a:pt x="124" y="10"/>
                    <a:pt x="123" y="11"/>
                  </a:cubicBezTo>
                  <a:cubicBezTo>
                    <a:pt x="96" y="19"/>
                    <a:pt x="92" y="23"/>
                    <a:pt x="92" y="52"/>
                  </a:cubicBezTo>
                  <a:cubicBezTo>
                    <a:pt x="92" y="128"/>
                    <a:pt x="92" y="205"/>
                    <a:pt x="92" y="282"/>
                  </a:cubicBezTo>
                  <a:cubicBezTo>
                    <a:pt x="92" y="285"/>
                    <a:pt x="92" y="288"/>
                    <a:pt x="92" y="292"/>
                  </a:cubicBezTo>
                  <a:cubicBezTo>
                    <a:pt x="94" y="305"/>
                    <a:pt x="99" y="311"/>
                    <a:pt x="113" y="311"/>
                  </a:cubicBezTo>
                  <a:cubicBezTo>
                    <a:pt x="140" y="312"/>
                    <a:pt x="167" y="313"/>
                    <a:pt x="195" y="311"/>
                  </a:cubicBezTo>
                  <a:cubicBezTo>
                    <a:pt x="219" y="310"/>
                    <a:pt x="237" y="297"/>
                    <a:pt x="250" y="276"/>
                  </a:cubicBezTo>
                  <a:cubicBezTo>
                    <a:pt x="254" y="268"/>
                    <a:pt x="257" y="259"/>
                    <a:pt x="262" y="251"/>
                  </a:cubicBezTo>
                  <a:cubicBezTo>
                    <a:pt x="263" y="248"/>
                    <a:pt x="267" y="246"/>
                    <a:pt x="270" y="243"/>
                  </a:cubicBezTo>
                  <a:cubicBezTo>
                    <a:pt x="272" y="244"/>
                    <a:pt x="274" y="245"/>
                    <a:pt x="275"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31">
              <a:extLst>
                <a:ext uri="{FF2B5EF4-FFF2-40B4-BE49-F238E27FC236}">
                  <a16:creationId xmlns:a16="http://schemas.microsoft.com/office/drawing/2014/main" id="{90EF94ED-A4DC-4F18-BCD0-84BFACCD096F}"/>
                </a:ext>
              </a:extLst>
            </p:cNvPr>
            <p:cNvSpPr>
              <a:spLocks/>
            </p:cNvSpPr>
            <p:nvPr userDrawn="1"/>
          </p:nvSpPr>
          <p:spPr bwMode="auto">
            <a:xfrm>
              <a:off x="6209020" y="2415682"/>
              <a:ext cx="73440" cy="192075"/>
            </a:xfrm>
            <a:custGeom>
              <a:avLst/>
              <a:gdLst>
                <a:gd name="T0" fmla="*/ 0 w 129"/>
                <a:gd name="T1" fmla="*/ 6 h 339"/>
                <a:gd name="T2" fmla="*/ 129 w 129"/>
                <a:gd name="T3" fmla="*/ 5 h 339"/>
                <a:gd name="T4" fmla="*/ 117 w 129"/>
                <a:gd name="T5" fmla="*/ 12 h 339"/>
                <a:gd name="T6" fmla="*/ 94 w 129"/>
                <a:gd name="T7" fmla="*/ 43 h 339"/>
                <a:gd name="T8" fmla="*/ 94 w 129"/>
                <a:gd name="T9" fmla="*/ 75 h 339"/>
                <a:gd name="T10" fmla="*/ 94 w 129"/>
                <a:gd name="T11" fmla="*/ 279 h 339"/>
                <a:gd name="T12" fmla="*/ 95 w 129"/>
                <a:gd name="T13" fmla="*/ 297 h 339"/>
                <a:gd name="T14" fmla="*/ 120 w 129"/>
                <a:gd name="T15" fmla="*/ 325 h 339"/>
                <a:gd name="T16" fmla="*/ 128 w 129"/>
                <a:gd name="T17" fmla="*/ 328 h 339"/>
                <a:gd name="T18" fmla="*/ 123 w 129"/>
                <a:gd name="T19" fmla="*/ 336 h 339"/>
                <a:gd name="T20" fmla="*/ 110 w 129"/>
                <a:gd name="T21" fmla="*/ 337 h 339"/>
                <a:gd name="T22" fmla="*/ 18 w 129"/>
                <a:gd name="T23" fmla="*/ 337 h 339"/>
                <a:gd name="T24" fmla="*/ 4 w 129"/>
                <a:gd name="T25" fmla="*/ 329 h 339"/>
                <a:gd name="T26" fmla="*/ 12 w 129"/>
                <a:gd name="T27" fmla="*/ 325 h 339"/>
                <a:gd name="T28" fmla="*/ 38 w 129"/>
                <a:gd name="T29" fmla="*/ 298 h 339"/>
                <a:gd name="T30" fmla="*/ 38 w 129"/>
                <a:gd name="T31" fmla="*/ 282 h 339"/>
                <a:gd name="T32" fmla="*/ 38 w 129"/>
                <a:gd name="T33" fmla="*/ 54 h 339"/>
                <a:gd name="T34" fmla="*/ 38 w 129"/>
                <a:gd name="T35" fmla="*/ 38 h 339"/>
                <a:gd name="T36" fmla="*/ 16 w 129"/>
                <a:gd name="T37" fmla="*/ 13 h 339"/>
                <a:gd name="T38" fmla="*/ 0 w 129"/>
                <a:gd name="T39" fmla="*/ 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339">
                  <a:moveTo>
                    <a:pt x="0" y="6"/>
                  </a:moveTo>
                  <a:cubicBezTo>
                    <a:pt x="21" y="0"/>
                    <a:pt x="110" y="0"/>
                    <a:pt x="129" y="5"/>
                  </a:cubicBezTo>
                  <a:cubicBezTo>
                    <a:pt x="124" y="8"/>
                    <a:pt x="121" y="11"/>
                    <a:pt x="117" y="12"/>
                  </a:cubicBezTo>
                  <a:cubicBezTo>
                    <a:pt x="101" y="16"/>
                    <a:pt x="95" y="28"/>
                    <a:pt x="94" y="43"/>
                  </a:cubicBezTo>
                  <a:cubicBezTo>
                    <a:pt x="94" y="54"/>
                    <a:pt x="94" y="65"/>
                    <a:pt x="94" y="75"/>
                  </a:cubicBezTo>
                  <a:cubicBezTo>
                    <a:pt x="94" y="143"/>
                    <a:pt x="94" y="211"/>
                    <a:pt x="94" y="279"/>
                  </a:cubicBezTo>
                  <a:cubicBezTo>
                    <a:pt x="94" y="285"/>
                    <a:pt x="94" y="291"/>
                    <a:pt x="95" y="297"/>
                  </a:cubicBezTo>
                  <a:cubicBezTo>
                    <a:pt x="96" y="315"/>
                    <a:pt x="102" y="321"/>
                    <a:pt x="120" y="325"/>
                  </a:cubicBezTo>
                  <a:cubicBezTo>
                    <a:pt x="122" y="326"/>
                    <a:pt x="124" y="327"/>
                    <a:pt x="128" y="328"/>
                  </a:cubicBezTo>
                  <a:cubicBezTo>
                    <a:pt x="126" y="331"/>
                    <a:pt x="125" y="336"/>
                    <a:pt x="123" y="336"/>
                  </a:cubicBezTo>
                  <a:cubicBezTo>
                    <a:pt x="119" y="337"/>
                    <a:pt x="114" y="337"/>
                    <a:pt x="110" y="337"/>
                  </a:cubicBezTo>
                  <a:cubicBezTo>
                    <a:pt x="79" y="337"/>
                    <a:pt x="48" y="337"/>
                    <a:pt x="18" y="337"/>
                  </a:cubicBezTo>
                  <a:cubicBezTo>
                    <a:pt x="12" y="337"/>
                    <a:pt x="5" y="339"/>
                    <a:pt x="4" y="329"/>
                  </a:cubicBezTo>
                  <a:cubicBezTo>
                    <a:pt x="7" y="328"/>
                    <a:pt x="9" y="326"/>
                    <a:pt x="12" y="325"/>
                  </a:cubicBezTo>
                  <a:cubicBezTo>
                    <a:pt x="30" y="321"/>
                    <a:pt x="36" y="315"/>
                    <a:pt x="38" y="298"/>
                  </a:cubicBezTo>
                  <a:cubicBezTo>
                    <a:pt x="39" y="293"/>
                    <a:pt x="38" y="287"/>
                    <a:pt x="38" y="282"/>
                  </a:cubicBezTo>
                  <a:cubicBezTo>
                    <a:pt x="38" y="206"/>
                    <a:pt x="38" y="130"/>
                    <a:pt x="38" y="54"/>
                  </a:cubicBezTo>
                  <a:cubicBezTo>
                    <a:pt x="38" y="49"/>
                    <a:pt x="39" y="43"/>
                    <a:pt x="38" y="38"/>
                  </a:cubicBezTo>
                  <a:cubicBezTo>
                    <a:pt x="36" y="26"/>
                    <a:pt x="31" y="15"/>
                    <a:pt x="16" y="13"/>
                  </a:cubicBezTo>
                  <a:cubicBezTo>
                    <a:pt x="12" y="12"/>
                    <a:pt x="8"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32">
              <a:extLst>
                <a:ext uri="{FF2B5EF4-FFF2-40B4-BE49-F238E27FC236}">
                  <a16:creationId xmlns:a16="http://schemas.microsoft.com/office/drawing/2014/main" id="{25D92646-A3C1-4C85-B00C-1199B49FE2E8}"/>
                </a:ext>
              </a:extLst>
            </p:cNvPr>
            <p:cNvSpPr>
              <a:spLocks/>
            </p:cNvSpPr>
            <p:nvPr userDrawn="1"/>
          </p:nvSpPr>
          <p:spPr bwMode="auto">
            <a:xfrm>
              <a:off x="5439591" y="2415682"/>
              <a:ext cx="70051" cy="190945"/>
            </a:xfrm>
            <a:custGeom>
              <a:avLst/>
              <a:gdLst>
                <a:gd name="T0" fmla="*/ 124 w 124"/>
                <a:gd name="T1" fmla="*/ 331 h 337"/>
                <a:gd name="T2" fmla="*/ 115 w 124"/>
                <a:gd name="T3" fmla="*/ 337 h 337"/>
                <a:gd name="T4" fmla="*/ 13 w 124"/>
                <a:gd name="T5" fmla="*/ 337 h 337"/>
                <a:gd name="T6" fmla="*/ 0 w 124"/>
                <a:gd name="T7" fmla="*/ 330 h 337"/>
                <a:gd name="T8" fmla="*/ 13 w 124"/>
                <a:gd name="T9" fmla="*/ 325 h 337"/>
                <a:gd name="T10" fmla="*/ 36 w 124"/>
                <a:gd name="T11" fmla="*/ 297 h 337"/>
                <a:gd name="T12" fmla="*/ 36 w 124"/>
                <a:gd name="T13" fmla="*/ 41 h 337"/>
                <a:gd name="T14" fmla="*/ 15 w 124"/>
                <a:gd name="T15" fmla="*/ 13 h 337"/>
                <a:gd name="T16" fmla="*/ 3 w 124"/>
                <a:gd name="T17" fmla="*/ 6 h 337"/>
                <a:gd name="T18" fmla="*/ 124 w 124"/>
                <a:gd name="T19" fmla="*/ 6 h 337"/>
                <a:gd name="T20" fmla="*/ 114 w 124"/>
                <a:gd name="T21" fmla="*/ 12 h 337"/>
                <a:gd name="T22" fmla="*/ 92 w 124"/>
                <a:gd name="T23" fmla="*/ 42 h 337"/>
                <a:gd name="T24" fmla="*/ 92 w 124"/>
                <a:gd name="T25" fmla="*/ 56 h 337"/>
                <a:gd name="T26" fmla="*/ 92 w 124"/>
                <a:gd name="T27" fmla="*/ 282 h 337"/>
                <a:gd name="T28" fmla="*/ 92 w 124"/>
                <a:gd name="T29" fmla="*/ 288 h 337"/>
                <a:gd name="T30" fmla="*/ 124 w 124"/>
                <a:gd name="T31" fmla="*/ 33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 h="337">
                  <a:moveTo>
                    <a:pt x="124" y="331"/>
                  </a:moveTo>
                  <a:cubicBezTo>
                    <a:pt x="121" y="333"/>
                    <a:pt x="118" y="337"/>
                    <a:pt x="115" y="337"/>
                  </a:cubicBezTo>
                  <a:cubicBezTo>
                    <a:pt x="81" y="337"/>
                    <a:pt x="47" y="337"/>
                    <a:pt x="13" y="337"/>
                  </a:cubicBezTo>
                  <a:cubicBezTo>
                    <a:pt x="10" y="337"/>
                    <a:pt x="6" y="333"/>
                    <a:pt x="0" y="330"/>
                  </a:cubicBezTo>
                  <a:cubicBezTo>
                    <a:pt x="7" y="327"/>
                    <a:pt x="10" y="326"/>
                    <a:pt x="13" y="325"/>
                  </a:cubicBezTo>
                  <a:cubicBezTo>
                    <a:pt x="29" y="320"/>
                    <a:pt x="36" y="314"/>
                    <a:pt x="36" y="297"/>
                  </a:cubicBezTo>
                  <a:cubicBezTo>
                    <a:pt x="36" y="212"/>
                    <a:pt x="36" y="126"/>
                    <a:pt x="36" y="41"/>
                  </a:cubicBezTo>
                  <a:cubicBezTo>
                    <a:pt x="36" y="27"/>
                    <a:pt x="29" y="17"/>
                    <a:pt x="15" y="13"/>
                  </a:cubicBezTo>
                  <a:cubicBezTo>
                    <a:pt x="11" y="12"/>
                    <a:pt x="8" y="9"/>
                    <a:pt x="3" y="6"/>
                  </a:cubicBezTo>
                  <a:cubicBezTo>
                    <a:pt x="19" y="0"/>
                    <a:pt x="108" y="0"/>
                    <a:pt x="124" y="6"/>
                  </a:cubicBezTo>
                  <a:cubicBezTo>
                    <a:pt x="120" y="9"/>
                    <a:pt x="118" y="12"/>
                    <a:pt x="114" y="12"/>
                  </a:cubicBezTo>
                  <a:cubicBezTo>
                    <a:pt x="99" y="16"/>
                    <a:pt x="94" y="28"/>
                    <a:pt x="92" y="42"/>
                  </a:cubicBezTo>
                  <a:cubicBezTo>
                    <a:pt x="91" y="47"/>
                    <a:pt x="92" y="51"/>
                    <a:pt x="92" y="56"/>
                  </a:cubicBezTo>
                  <a:cubicBezTo>
                    <a:pt x="92" y="131"/>
                    <a:pt x="92" y="207"/>
                    <a:pt x="92" y="282"/>
                  </a:cubicBezTo>
                  <a:cubicBezTo>
                    <a:pt x="92" y="284"/>
                    <a:pt x="92" y="286"/>
                    <a:pt x="92" y="288"/>
                  </a:cubicBezTo>
                  <a:cubicBezTo>
                    <a:pt x="92" y="313"/>
                    <a:pt x="98" y="320"/>
                    <a:pt x="124"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33">
              <a:extLst>
                <a:ext uri="{FF2B5EF4-FFF2-40B4-BE49-F238E27FC236}">
                  <a16:creationId xmlns:a16="http://schemas.microsoft.com/office/drawing/2014/main" id="{36EE56C1-0EAD-4E62-986F-9BA4947C292B}"/>
                </a:ext>
              </a:extLst>
            </p:cNvPr>
            <p:cNvSpPr>
              <a:spLocks noEditPoints="1"/>
            </p:cNvSpPr>
            <p:nvPr userDrawn="1"/>
          </p:nvSpPr>
          <p:spPr bwMode="auto">
            <a:xfrm>
              <a:off x="4979742" y="3130312"/>
              <a:ext cx="104511" cy="103946"/>
            </a:xfrm>
            <a:custGeom>
              <a:avLst/>
              <a:gdLst>
                <a:gd name="T0" fmla="*/ 3 w 184"/>
                <a:gd name="T1" fmla="*/ 4 h 184"/>
                <a:gd name="T2" fmla="*/ 14 w 184"/>
                <a:gd name="T3" fmla="*/ 0 h 184"/>
                <a:gd name="T4" fmla="*/ 96 w 184"/>
                <a:gd name="T5" fmla="*/ 0 h 184"/>
                <a:gd name="T6" fmla="*/ 115 w 184"/>
                <a:gd name="T7" fmla="*/ 4 h 184"/>
                <a:gd name="T8" fmla="*/ 153 w 184"/>
                <a:gd name="T9" fmla="*/ 47 h 184"/>
                <a:gd name="T10" fmla="*/ 123 w 184"/>
                <a:gd name="T11" fmla="*/ 93 h 184"/>
                <a:gd name="T12" fmla="*/ 110 w 184"/>
                <a:gd name="T13" fmla="*/ 99 h 184"/>
                <a:gd name="T14" fmla="*/ 133 w 184"/>
                <a:gd name="T15" fmla="*/ 128 h 184"/>
                <a:gd name="T16" fmla="*/ 157 w 184"/>
                <a:gd name="T17" fmla="*/ 157 h 184"/>
                <a:gd name="T18" fmla="*/ 184 w 184"/>
                <a:gd name="T19" fmla="*/ 179 h 184"/>
                <a:gd name="T20" fmla="*/ 182 w 184"/>
                <a:gd name="T21" fmla="*/ 183 h 184"/>
                <a:gd name="T22" fmla="*/ 138 w 184"/>
                <a:gd name="T23" fmla="*/ 183 h 184"/>
                <a:gd name="T24" fmla="*/ 126 w 184"/>
                <a:gd name="T25" fmla="*/ 174 h 184"/>
                <a:gd name="T26" fmla="*/ 80 w 184"/>
                <a:gd name="T27" fmla="*/ 116 h 184"/>
                <a:gd name="T28" fmla="*/ 65 w 184"/>
                <a:gd name="T29" fmla="*/ 98 h 184"/>
                <a:gd name="T30" fmla="*/ 63 w 184"/>
                <a:gd name="T31" fmla="*/ 162 h 184"/>
                <a:gd name="T32" fmla="*/ 76 w 184"/>
                <a:gd name="T33" fmla="*/ 172 h 184"/>
                <a:gd name="T34" fmla="*/ 85 w 184"/>
                <a:gd name="T35" fmla="*/ 182 h 184"/>
                <a:gd name="T36" fmla="*/ 0 w 184"/>
                <a:gd name="T37" fmla="*/ 182 h 184"/>
                <a:gd name="T38" fmla="*/ 11 w 184"/>
                <a:gd name="T39" fmla="*/ 172 h 184"/>
                <a:gd name="T40" fmla="*/ 26 w 184"/>
                <a:gd name="T41" fmla="*/ 152 h 184"/>
                <a:gd name="T42" fmla="*/ 27 w 184"/>
                <a:gd name="T43" fmla="*/ 33 h 184"/>
                <a:gd name="T44" fmla="*/ 4 w 184"/>
                <a:gd name="T45" fmla="*/ 9 h 184"/>
                <a:gd name="T46" fmla="*/ 3 w 184"/>
                <a:gd name="T47" fmla="*/ 4 h 184"/>
                <a:gd name="T48" fmla="*/ 63 w 184"/>
                <a:gd name="T49" fmla="*/ 84 h 184"/>
                <a:gd name="T50" fmla="*/ 112 w 184"/>
                <a:gd name="T51" fmla="*/ 67 h 184"/>
                <a:gd name="T52" fmla="*/ 110 w 184"/>
                <a:gd name="T53" fmla="*/ 31 h 184"/>
                <a:gd name="T54" fmla="*/ 63 w 184"/>
                <a:gd name="T55" fmla="*/ 19 h 184"/>
                <a:gd name="T56" fmla="*/ 63 w 184"/>
                <a:gd name="T57" fmla="*/ 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4" h="184">
                  <a:moveTo>
                    <a:pt x="3" y="4"/>
                  </a:moveTo>
                  <a:cubicBezTo>
                    <a:pt x="7" y="3"/>
                    <a:pt x="10" y="0"/>
                    <a:pt x="14" y="0"/>
                  </a:cubicBezTo>
                  <a:cubicBezTo>
                    <a:pt x="41" y="0"/>
                    <a:pt x="69" y="0"/>
                    <a:pt x="96" y="0"/>
                  </a:cubicBezTo>
                  <a:cubicBezTo>
                    <a:pt x="102" y="0"/>
                    <a:pt x="109" y="2"/>
                    <a:pt x="115" y="4"/>
                  </a:cubicBezTo>
                  <a:cubicBezTo>
                    <a:pt x="138" y="10"/>
                    <a:pt x="153" y="25"/>
                    <a:pt x="153" y="47"/>
                  </a:cubicBezTo>
                  <a:cubicBezTo>
                    <a:pt x="154" y="70"/>
                    <a:pt x="148" y="82"/>
                    <a:pt x="123" y="93"/>
                  </a:cubicBezTo>
                  <a:cubicBezTo>
                    <a:pt x="120" y="95"/>
                    <a:pt x="116" y="96"/>
                    <a:pt x="110" y="99"/>
                  </a:cubicBezTo>
                  <a:cubicBezTo>
                    <a:pt x="118" y="109"/>
                    <a:pt x="125" y="119"/>
                    <a:pt x="133" y="128"/>
                  </a:cubicBezTo>
                  <a:cubicBezTo>
                    <a:pt x="141" y="138"/>
                    <a:pt x="148" y="149"/>
                    <a:pt x="157" y="157"/>
                  </a:cubicBezTo>
                  <a:cubicBezTo>
                    <a:pt x="165" y="165"/>
                    <a:pt x="175" y="172"/>
                    <a:pt x="184" y="179"/>
                  </a:cubicBezTo>
                  <a:cubicBezTo>
                    <a:pt x="184" y="180"/>
                    <a:pt x="183" y="182"/>
                    <a:pt x="182" y="183"/>
                  </a:cubicBezTo>
                  <a:cubicBezTo>
                    <a:pt x="167" y="183"/>
                    <a:pt x="152" y="184"/>
                    <a:pt x="138" y="183"/>
                  </a:cubicBezTo>
                  <a:cubicBezTo>
                    <a:pt x="133" y="183"/>
                    <a:pt x="129" y="178"/>
                    <a:pt x="126" y="174"/>
                  </a:cubicBezTo>
                  <a:cubicBezTo>
                    <a:pt x="110" y="155"/>
                    <a:pt x="96" y="135"/>
                    <a:pt x="80" y="116"/>
                  </a:cubicBezTo>
                  <a:cubicBezTo>
                    <a:pt x="77" y="111"/>
                    <a:pt x="72" y="106"/>
                    <a:pt x="65" y="98"/>
                  </a:cubicBezTo>
                  <a:cubicBezTo>
                    <a:pt x="60" y="123"/>
                    <a:pt x="62" y="142"/>
                    <a:pt x="63" y="162"/>
                  </a:cubicBezTo>
                  <a:cubicBezTo>
                    <a:pt x="63" y="169"/>
                    <a:pt x="70" y="171"/>
                    <a:pt x="76" y="172"/>
                  </a:cubicBezTo>
                  <a:cubicBezTo>
                    <a:pt x="81" y="172"/>
                    <a:pt x="87" y="172"/>
                    <a:pt x="85" y="182"/>
                  </a:cubicBezTo>
                  <a:cubicBezTo>
                    <a:pt x="59" y="182"/>
                    <a:pt x="32" y="182"/>
                    <a:pt x="0" y="182"/>
                  </a:cubicBezTo>
                  <a:cubicBezTo>
                    <a:pt x="6" y="177"/>
                    <a:pt x="8" y="172"/>
                    <a:pt x="11" y="172"/>
                  </a:cubicBezTo>
                  <a:cubicBezTo>
                    <a:pt x="23" y="171"/>
                    <a:pt x="26" y="163"/>
                    <a:pt x="26" y="152"/>
                  </a:cubicBezTo>
                  <a:cubicBezTo>
                    <a:pt x="26" y="112"/>
                    <a:pt x="26" y="73"/>
                    <a:pt x="27" y="33"/>
                  </a:cubicBezTo>
                  <a:cubicBezTo>
                    <a:pt x="27" y="16"/>
                    <a:pt x="14" y="14"/>
                    <a:pt x="4" y="9"/>
                  </a:cubicBezTo>
                  <a:cubicBezTo>
                    <a:pt x="4" y="8"/>
                    <a:pt x="3" y="6"/>
                    <a:pt x="3" y="4"/>
                  </a:cubicBezTo>
                  <a:close/>
                  <a:moveTo>
                    <a:pt x="63" y="84"/>
                  </a:moveTo>
                  <a:cubicBezTo>
                    <a:pt x="82" y="84"/>
                    <a:pt x="100" y="84"/>
                    <a:pt x="112" y="67"/>
                  </a:cubicBezTo>
                  <a:cubicBezTo>
                    <a:pt x="118" y="57"/>
                    <a:pt x="117" y="39"/>
                    <a:pt x="110" y="31"/>
                  </a:cubicBezTo>
                  <a:cubicBezTo>
                    <a:pt x="98" y="16"/>
                    <a:pt x="81" y="18"/>
                    <a:pt x="63" y="19"/>
                  </a:cubicBezTo>
                  <a:cubicBezTo>
                    <a:pt x="63" y="41"/>
                    <a:pt x="63" y="62"/>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34">
              <a:extLst>
                <a:ext uri="{FF2B5EF4-FFF2-40B4-BE49-F238E27FC236}">
                  <a16:creationId xmlns:a16="http://schemas.microsoft.com/office/drawing/2014/main" id="{0F153AAA-5A3F-4923-BEDD-2420BFB576B7}"/>
                </a:ext>
              </a:extLst>
            </p:cNvPr>
            <p:cNvSpPr>
              <a:spLocks/>
            </p:cNvSpPr>
            <p:nvPr userDrawn="1"/>
          </p:nvSpPr>
          <p:spPr bwMode="auto">
            <a:xfrm>
              <a:off x="4511419" y="3128618"/>
              <a:ext cx="110161" cy="107901"/>
            </a:xfrm>
            <a:custGeom>
              <a:avLst/>
              <a:gdLst>
                <a:gd name="T0" fmla="*/ 123 w 195"/>
                <a:gd name="T1" fmla="*/ 11 h 191"/>
                <a:gd name="T2" fmla="*/ 195 w 195"/>
                <a:gd name="T3" fmla="*/ 5 h 191"/>
                <a:gd name="T4" fmla="*/ 188 w 195"/>
                <a:gd name="T5" fmla="*/ 15 h 191"/>
                <a:gd name="T6" fmla="*/ 170 w 195"/>
                <a:gd name="T7" fmla="*/ 43 h 191"/>
                <a:gd name="T8" fmla="*/ 170 w 195"/>
                <a:gd name="T9" fmla="*/ 107 h 191"/>
                <a:gd name="T10" fmla="*/ 166 w 195"/>
                <a:gd name="T11" fmla="*/ 145 h 191"/>
                <a:gd name="T12" fmla="*/ 113 w 195"/>
                <a:gd name="T13" fmla="*/ 190 h 191"/>
                <a:gd name="T14" fmla="*/ 87 w 195"/>
                <a:gd name="T15" fmla="*/ 191 h 191"/>
                <a:gd name="T16" fmla="*/ 27 w 195"/>
                <a:gd name="T17" fmla="*/ 131 h 191"/>
                <a:gd name="T18" fmla="*/ 26 w 195"/>
                <a:gd name="T19" fmla="*/ 49 h 191"/>
                <a:gd name="T20" fmla="*/ 26 w 195"/>
                <a:gd name="T21" fmla="*/ 35 h 191"/>
                <a:gd name="T22" fmla="*/ 12 w 195"/>
                <a:gd name="T23" fmla="*/ 16 h 191"/>
                <a:gd name="T24" fmla="*/ 4 w 195"/>
                <a:gd name="T25" fmla="*/ 4 h 191"/>
                <a:gd name="T26" fmla="*/ 84 w 195"/>
                <a:gd name="T27" fmla="*/ 5 h 191"/>
                <a:gd name="T28" fmla="*/ 87 w 195"/>
                <a:gd name="T29" fmla="*/ 11 h 191"/>
                <a:gd name="T30" fmla="*/ 74 w 195"/>
                <a:gd name="T31" fmla="*/ 16 h 191"/>
                <a:gd name="T32" fmla="*/ 60 w 195"/>
                <a:gd name="T33" fmla="*/ 32 h 191"/>
                <a:gd name="T34" fmla="*/ 62 w 195"/>
                <a:gd name="T35" fmla="*/ 138 h 191"/>
                <a:gd name="T36" fmla="*/ 103 w 195"/>
                <a:gd name="T37" fmla="*/ 173 h 191"/>
                <a:gd name="T38" fmla="*/ 147 w 195"/>
                <a:gd name="T39" fmla="*/ 138 h 191"/>
                <a:gd name="T40" fmla="*/ 150 w 195"/>
                <a:gd name="T41" fmla="*/ 95 h 191"/>
                <a:gd name="T42" fmla="*/ 150 w 195"/>
                <a:gd name="T43" fmla="*/ 45 h 191"/>
                <a:gd name="T44" fmla="*/ 129 w 195"/>
                <a:gd name="T45" fmla="*/ 14 h 191"/>
                <a:gd name="T46" fmla="*/ 123 w 195"/>
                <a:gd name="T47" fmla="*/ 1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5" h="191">
                  <a:moveTo>
                    <a:pt x="123" y="11"/>
                  </a:moveTo>
                  <a:cubicBezTo>
                    <a:pt x="133" y="2"/>
                    <a:pt x="159" y="0"/>
                    <a:pt x="195" y="5"/>
                  </a:cubicBezTo>
                  <a:cubicBezTo>
                    <a:pt x="192" y="9"/>
                    <a:pt x="191" y="14"/>
                    <a:pt x="188" y="15"/>
                  </a:cubicBezTo>
                  <a:cubicBezTo>
                    <a:pt x="172" y="18"/>
                    <a:pt x="170" y="29"/>
                    <a:pt x="170" y="43"/>
                  </a:cubicBezTo>
                  <a:cubicBezTo>
                    <a:pt x="171" y="64"/>
                    <a:pt x="171" y="86"/>
                    <a:pt x="170" y="107"/>
                  </a:cubicBezTo>
                  <a:cubicBezTo>
                    <a:pt x="170" y="120"/>
                    <a:pt x="169" y="132"/>
                    <a:pt x="166" y="145"/>
                  </a:cubicBezTo>
                  <a:cubicBezTo>
                    <a:pt x="162" y="171"/>
                    <a:pt x="141" y="188"/>
                    <a:pt x="113" y="190"/>
                  </a:cubicBezTo>
                  <a:cubicBezTo>
                    <a:pt x="105" y="191"/>
                    <a:pt x="96" y="191"/>
                    <a:pt x="87" y="191"/>
                  </a:cubicBezTo>
                  <a:cubicBezTo>
                    <a:pt x="51" y="190"/>
                    <a:pt x="27" y="167"/>
                    <a:pt x="27" y="131"/>
                  </a:cubicBezTo>
                  <a:cubicBezTo>
                    <a:pt x="26" y="103"/>
                    <a:pt x="26" y="76"/>
                    <a:pt x="26" y="49"/>
                  </a:cubicBezTo>
                  <a:cubicBezTo>
                    <a:pt x="26" y="44"/>
                    <a:pt x="26" y="39"/>
                    <a:pt x="26" y="35"/>
                  </a:cubicBezTo>
                  <a:cubicBezTo>
                    <a:pt x="26" y="25"/>
                    <a:pt x="23" y="18"/>
                    <a:pt x="12" y="16"/>
                  </a:cubicBezTo>
                  <a:cubicBezTo>
                    <a:pt x="6" y="15"/>
                    <a:pt x="0" y="13"/>
                    <a:pt x="4" y="4"/>
                  </a:cubicBezTo>
                  <a:cubicBezTo>
                    <a:pt x="31" y="4"/>
                    <a:pt x="57" y="4"/>
                    <a:pt x="84" y="5"/>
                  </a:cubicBezTo>
                  <a:cubicBezTo>
                    <a:pt x="84" y="5"/>
                    <a:pt x="85" y="8"/>
                    <a:pt x="87" y="11"/>
                  </a:cubicBezTo>
                  <a:cubicBezTo>
                    <a:pt x="82" y="13"/>
                    <a:pt x="79" y="15"/>
                    <a:pt x="74" y="16"/>
                  </a:cubicBezTo>
                  <a:cubicBezTo>
                    <a:pt x="65" y="18"/>
                    <a:pt x="60" y="23"/>
                    <a:pt x="60" y="32"/>
                  </a:cubicBezTo>
                  <a:cubicBezTo>
                    <a:pt x="60" y="67"/>
                    <a:pt x="61" y="103"/>
                    <a:pt x="62" y="138"/>
                  </a:cubicBezTo>
                  <a:cubicBezTo>
                    <a:pt x="63" y="158"/>
                    <a:pt x="77" y="171"/>
                    <a:pt x="103" y="173"/>
                  </a:cubicBezTo>
                  <a:cubicBezTo>
                    <a:pt x="127" y="174"/>
                    <a:pt x="143" y="162"/>
                    <a:pt x="147" y="138"/>
                  </a:cubicBezTo>
                  <a:cubicBezTo>
                    <a:pt x="150" y="124"/>
                    <a:pt x="150" y="109"/>
                    <a:pt x="150" y="95"/>
                  </a:cubicBezTo>
                  <a:cubicBezTo>
                    <a:pt x="151" y="78"/>
                    <a:pt x="151" y="62"/>
                    <a:pt x="150" y="45"/>
                  </a:cubicBezTo>
                  <a:cubicBezTo>
                    <a:pt x="150" y="24"/>
                    <a:pt x="149" y="22"/>
                    <a:pt x="129" y="14"/>
                  </a:cubicBezTo>
                  <a:cubicBezTo>
                    <a:pt x="128" y="14"/>
                    <a:pt x="126" y="12"/>
                    <a:pt x="12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35">
              <a:extLst>
                <a:ext uri="{FF2B5EF4-FFF2-40B4-BE49-F238E27FC236}">
                  <a16:creationId xmlns:a16="http://schemas.microsoft.com/office/drawing/2014/main" id="{31066EB0-B0A8-44E6-8417-2AAA69C8C3B5}"/>
                </a:ext>
              </a:extLst>
            </p:cNvPr>
            <p:cNvSpPr>
              <a:spLocks/>
            </p:cNvSpPr>
            <p:nvPr userDrawn="1"/>
          </p:nvSpPr>
          <p:spPr bwMode="auto">
            <a:xfrm>
              <a:off x="4686546" y="3126358"/>
              <a:ext cx="75135" cy="110161"/>
            </a:xfrm>
            <a:custGeom>
              <a:avLst/>
              <a:gdLst>
                <a:gd name="T0" fmla="*/ 116 w 132"/>
                <a:gd name="T1" fmla="*/ 4 h 195"/>
                <a:gd name="T2" fmla="*/ 122 w 132"/>
                <a:gd name="T3" fmla="*/ 63 h 195"/>
                <a:gd name="T4" fmla="*/ 108 w 132"/>
                <a:gd name="T5" fmla="*/ 61 h 195"/>
                <a:gd name="T6" fmla="*/ 101 w 132"/>
                <a:gd name="T7" fmla="*/ 46 h 195"/>
                <a:gd name="T8" fmla="*/ 63 w 132"/>
                <a:gd name="T9" fmla="*/ 21 h 195"/>
                <a:gd name="T10" fmla="*/ 42 w 132"/>
                <a:gd name="T11" fmla="*/ 34 h 195"/>
                <a:gd name="T12" fmla="*/ 46 w 132"/>
                <a:gd name="T13" fmla="*/ 58 h 195"/>
                <a:gd name="T14" fmla="*/ 70 w 132"/>
                <a:gd name="T15" fmla="*/ 76 h 195"/>
                <a:gd name="T16" fmla="*/ 108 w 132"/>
                <a:gd name="T17" fmla="*/ 101 h 195"/>
                <a:gd name="T18" fmla="*/ 126 w 132"/>
                <a:gd name="T19" fmla="*/ 158 h 195"/>
                <a:gd name="T20" fmla="*/ 81 w 132"/>
                <a:gd name="T21" fmla="*/ 194 h 195"/>
                <a:gd name="T22" fmla="*/ 57 w 132"/>
                <a:gd name="T23" fmla="*/ 194 h 195"/>
                <a:gd name="T24" fmla="*/ 32 w 132"/>
                <a:gd name="T25" fmla="*/ 189 h 195"/>
                <a:gd name="T26" fmla="*/ 9 w 132"/>
                <a:gd name="T27" fmla="*/ 195 h 195"/>
                <a:gd name="T28" fmla="*/ 0 w 132"/>
                <a:gd name="T29" fmla="*/ 133 h 195"/>
                <a:gd name="T30" fmla="*/ 17 w 132"/>
                <a:gd name="T31" fmla="*/ 139 h 195"/>
                <a:gd name="T32" fmla="*/ 37 w 132"/>
                <a:gd name="T33" fmla="*/ 166 h 195"/>
                <a:gd name="T34" fmla="*/ 70 w 132"/>
                <a:gd name="T35" fmla="*/ 177 h 195"/>
                <a:gd name="T36" fmla="*/ 91 w 132"/>
                <a:gd name="T37" fmla="*/ 162 h 195"/>
                <a:gd name="T38" fmla="*/ 87 w 132"/>
                <a:gd name="T39" fmla="*/ 134 h 195"/>
                <a:gd name="T40" fmla="*/ 64 w 132"/>
                <a:gd name="T41" fmla="*/ 115 h 195"/>
                <a:gd name="T42" fmla="*/ 29 w 132"/>
                <a:gd name="T43" fmla="*/ 93 h 195"/>
                <a:gd name="T44" fmla="*/ 12 w 132"/>
                <a:gd name="T45" fmla="*/ 33 h 195"/>
                <a:gd name="T46" fmla="*/ 68 w 132"/>
                <a:gd name="T47" fmla="*/ 3 h 195"/>
                <a:gd name="T48" fmla="*/ 75 w 132"/>
                <a:gd name="T49" fmla="*/ 5 h 195"/>
                <a:gd name="T50" fmla="*/ 112 w 132"/>
                <a:gd name="T51" fmla="*/ 1 h 195"/>
                <a:gd name="T52" fmla="*/ 116 w 132"/>
                <a:gd name="T53" fmla="*/ 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195">
                  <a:moveTo>
                    <a:pt x="116" y="4"/>
                  </a:moveTo>
                  <a:cubicBezTo>
                    <a:pt x="118" y="24"/>
                    <a:pt x="120" y="44"/>
                    <a:pt x="122" y="63"/>
                  </a:cubicBezTo>
                  <a:cubicBezTo>
                    <a:pt x="115" y="67"/>
                    <a:pt x="111" y="68"/>
                    <a:pt x="108" y="61"/>
                  </a:cubicBezTo>
                  <a:cubicBezTo>
                    <a:pt x="106" y="56"/>
                    <a:pt x="104" y="51"/>
                    <a:pt x="101" y="46"/>
                  </a:cubicBezTo>
                  <a:cubicBezTo>
                    <a:pt x="93" y="31"/>
                    <a:pt x="80" y="23"/>
                    <a:pt x="63" y="21"/>
                  </a:cubicBezTo>
                  <a:cubicBezTo>
                    <a:pt x="53" y="21"/>
                    <a:pt x="45" y="25"/>
                    <a:pt x="42" y="34"/>
                  </a:cubicBezTo>
                  <a:cubicBezTo>
                    <a:pt x="38" y="42"/>
                    <a:pt x="39" y="51"/>
                    <a:pt x="46" y="58"/>
                  </a:cubicBezTo>
                  <a:cubicBezTo>
                    <a:pt x="53" y="64"/>
                    <a:pt x="62" y="70"/>
                    <a:pt x="70" y="76"/>
                  </a:cubicBezTo>
                  <a:cubicBezTo>
                    <a:pt x="82" y="84"/>
                    <a:pt x="95" y="93"/>
                    <a:pt x="108" y="101"/>
                  </a:cubicBezTo>
                  <a:cubicBezTo>
                    <a:pt x="128" y="115"/>
                    <a:pt x="132" y="138"/>
                    <a:pt x="126" y="158"/>
                  </a:cubicBezTo>
                  <a:cubicBezTo>
                    <a:pt x="120" y="179"/>
                    <a:pt x="103" y="191"/>
                    <a:pt x="81" y="194"/>
                  </a:cubicBezTo>
                  <a:cubicBezTo>
                    <a:pt x="73" y="195"/>
                    <a:pt x="65" y="195"/>
                    <a:pt x="57" y="194"/>
                  </a:cubicBezTo>
                  <a:cubicBezTo>
                    <a:pt x="49" y="193"/>
                    <a:pt x="40" y="189"/>
                    <a:pt x="32" y="189"/>
                  </a:cubicBezTo>
                  <a:cubicBezTo>
                    <a:pt x="25" y="188"/>
                    <a:pt x="18" y="192"/>
                    <a:pt x="9" y="195"/>
                  </a:cubicBezTo>
                  <a:cubicBezTo>
                    <a:pt x="6" y="174"/>
                    <a:pt x="3" y="154"/>
                    <a:pt x="0" y="133"/>
                  </a:cubicBezTo>
                  <a:cubicBezTo>
                    <a:pt x="10" y="129"/>
                    <a:pt x="13" y="133"/>
                    <a:pt x="17" y="139"/>
                  </a:cubicBezTo>
                  <a:cubicBezTo>
                    <a:pt x="23" y="149"/>
                    <a:pt x="29" y="158"/>
                    <a:pt x="37" y="166"/>
                  </a:cubicBezTo>
                  <a:cubicBezTo>
                    <a:pt x="45" y="176"/>
                    <a:pt x="57" y="179"/>
                    <a:pt x="70" y="177"/>
                  </a:cubicBezTo>
                  <a:cubicBezTo>
                    <a:pt x="80" y="176"/>
                    <a:pt x="87" y="171"/>
                    <a:pt x="91" y="162"/>
                  </a:cubicBezTo>
                  <a:cubicBezTo>
                    <a:pt x="96" y="152"/>
                    <a:pt x="95" y="142"/>
                    <a:pt x="87" y="134"/>
                  </a:cubicBezTo>
                  <a:cubicBezTo>
                    <a:pt x="80" y="127"/>
                    <a:pt x="72" y="121"/>
                    <a:pt x="64" y="115"/>
                  </a:cubicBezTo>
                  <a:cubicBezTo>
                    <a:pt x="53" y="107"/>
                    <a:pt x="40" y="101"/>
                    <a:pt x="29" y="93"/>
                  </a:cubicBezTo>
                  <a:cubicBezTo>
                    <a:pt x="6" y="76"/>
                    <a:pt x="4" y="53"/>
                    <a:pt x="12" y="33"/>
                  </a:cubicBezTo>
                  <a:cubicBezTo>
                    <a:pt x="19" y="12"/>
                    <a:pt x="44" y="0"/>
                    <a:pt x="68" y="3"/>
                  </a:cubicBezTo>
                  <a:cubicBezTo>
                    <a:pt x="70" y="3"/>
                    <a:pt x="73" y="4"/>
                    <a:pt x="75" y="5"/>
                  </a:cubicBezTo>
                  <a:cubicBezTo>
                    <a:pt x="88" y="10"/>
                    <a:pt x="100" y="13"/>
                    <a:pt x="112" y="1"/>
                  </a:cubicBezTo>
                  <a:cubicBezTo>
                    <a:pt x="113" y="2"/>
                    <a:pt x="115" y="3"/>
                    <a:pt x="1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36">
              <a:extLst>
                <a:ext uri="{FF2B5EF4-FFF2-40B4-BE49-F238E27FC236}">
                  <a16:creationId xmlns:a16="http://schemas.microsoft.com/office/drawing/2014/main" id="{0F528141-4044-4A34-BF18-F9ADDE701FF8}"/>
                </a:ext>
              </a:extLst>
            </p:cNvPr>
            <p:cNvSpPr>
              <a:spLocks noEditPoints="1"/>
            </p:cNvSpPr>
            <p:nvPr userDrawn="1"/>
          </p:nvSpPr>
          <p:spPr bwMode="auto">
            <a:xfrm>
              <a:off x="5137921" y="3128053"/>
              <a:ext cx="111290" cy="106206"/>
            </a:xfrm>
            <a:custGeom>
              <a:avLst/>
              <a:gdLst>
                <a:gd name="T0" fmla="*/ 121 w 197"/>
                <a:gd name="T1" fmla="*/ 188 h 188"/>
                <a:gd name="T2" fmla="*/ 136 w 197"/>
                <a:gd name="T3" fmla="*/ 171 h 188"/>
                <a:gd name="T4" fmla="*/ 122 w 197"/>
                <a:gd name="T5" fmla="*/ 131 h 188"/>
                <a:gd name="T6" fmla="*/ 57 w 197"/>
                <a:gd name="T7" fmla="*/ 131 h 188"/>
                <a:gd name="T8" fmla="*/ 43 w 197"/>
                <a:gd name="T9" fmla="*/ 169 h 188"/>
                <a:gd name="T10" fmla="*/ 60 w 197"/>
                <a:gd name="T11" fmla="*/ 186 h 188"/>
                <a:gd name="T12" fmla="*/ 0 w 197"/>
                <a:gd name="T13" fmla="*/ 186 h 188"/>
                <a:gd name="T14" fmla="*/ 3 w 197"/>
                <a:gd name="T15" fmla="*/ 178 h 188"/>
                <a:gd name="T16" fmla="*/ 29 w 197"/>
                <a:gd name="T17" fmla="*/ 147 h 188"/>
                <a:gd name="T18" fmla="*/ 82 w 197"/>
                <a:gd name="T19" fmla="*/ 22 h 188"/>
                <a:gd name="T20" fmla="*/ 87 w 197"/>
                <a:gd name="T21" fmla="*/ 12 h 188"/>
                <a:gd name="T22" fmla="*/ 97 w 197"/>
                <a:gd name="T23" fmla="*/ 0 h 188"/>
                <a:gd name="T24" fmla="*/ 107 w 197"/>
                <a:gd name="T25" fmla="*/ 11 h 188"/>
                <a:gd name="T26" fmla="*/ 137 w 197"/>
                <a:gd name="T27" fmla="*/ 80 h 188"/>
                <a:gd name="T28" fmla="*/ 171 w 197"/>
                <a:gd name="T29" fmla="*/ 156 h 188"/>
                <a:gd name="T30" fmla="*/ 191 w 197"/>
                <a:gd name="T31" fmla="*/ 177 h 188"/>
                <a:gd name="T32" fmla="*/ 197 w 197"/>
                <a:gd name="T33" fmla="*/ 187 h 188"/>
                <a:gd name="T34" fmla="*/ 121 w 197"/>
                <a:gd name="T35" fmla="*/ 188 h 188"/>
                <a:gd name="T36" fmla="*/ 66 w 197"/>
                <a:gd name="T37" fmla="*/ 110 h 188"/>
                <a:gd name="T38" fmla="*/ 114 w 197"/>
                <a:gd name="T39" fmla="*/ 110 h 188"/>
                <a:gd name="T40" fmla="*/ 90 w 197"/>
                <a:gd name="T41" fmla="*/ 53 h 188"/>
                <a:gd name="T42" fmla="*/ 66 w 197"/>
                <a:gd name="T43"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7" h="188">
                  <a:moveTo>
                    <a:pt x="121" y="188"/>
                  </a:moveTo>
                  <a:cubicBezTo>
                    <a:pt x="118" y="172"/>
                    <a:pt x="131" y="178"/>
                    <a:pt x="136" y="171"/>
                  </a:cubicBezTo>
                  <a:cubicBezTo>
                    <a:pt x="136" y="158"/>
                    <a:pt x="128" y="145"/>
                    <a:pt x="122" y="131"/>
                  </a:cubicBezTo>
                  <a:cubicBezTo>
                    <a:pt x="101" y="131"/>
                    <a:pt x="80" y="131"/>
                    <a:pt x="57" y="131"/>
                  </a:cubicBezTo>
                  <a:cubicBezTo>
                    <a:pt x="52" y="144"/>
                    <a:pt x="48" y="157"/>
                    <a:pt x="43" y="169"/>
                  </a:cubicBezTo>
                  <a:cubicBezTo>
                    <a:pt x="54" y="176"/>
                    <a:pt x="57" y="179"/>
                    <a:pt x="60" y="186"/>
                  </a:cubicBezTo>
                  <a:cubicBezTo>
                    <a:pt x="40" y="186"/>
                    <a:pt x="21" y="186"/>
                    <a:pt x="0" y="186"/>
                  </a:cubicBezTo>
                  <a:cubicBezTo>
                    <a:pt x="2" y="182"/>
                    <a:pt x="2" y="178"/>
                    <a:pt x="3" y="178"/>
                  </a:cubicBezTo>
                  <a:cubicBezTo>
                    <a:pt x="19" y="173"/>
                    <a:pt x="23" y="160"/>
                    <a:pt x="29" y="147"/>
                  </a:cubicBezTo>
                  <a:cubicBezTo>
                    <a:pt x="47" y="105"/>
                    <a:pt x="64" y="64"/>
                    <a:pt x="82" y="22"/>
                  </a:cubicBezTo>
                  <a:cubicBezTo>
                    <a:pt x="84" y="19"/>
                    <a:pt x="85" y="15"/>
                    <a:pt x="87" y="12"/>
                  </a:cubicBezTo>
                  <a:cubicBezTo>
                    <a:pt x="90" y="7"/>
                    <a:pt x="93" y="4"/>
                    <a:pt x="97" y="0"/>
                  </a:cubicBezTo>
                  <a:cubicBezTo>
                    <a:pt x="100" y="4"/>
                    <a:pt x="105" y="6"/>
                    <a:pt x="107" y="11"/>
                  </a:cubicBezTo>
                  <a:cubicBezTo>
                    <a:pt x="117" y="34"/>
                    <a:pt x="127" y="57"/>
                    <a:pt x="137" y="80"/>
                  </a:cubicBezTo>
                  <a:cubicBezTo>
                    <a:pt x="148" y="105"/>
                    <a:pt x="160" y="131"/>
                    <a:pt x="171" y="156"/>
                  </a:cubicBezTo>
                  <a:cubicBezTo>
                    <a:pt x="175" y="166"/>
                    <a:pt x="179" y="175"/>
                    <a:pt x="191" y="177"/>
                  </a:cubicBezTo>
                  <a:cubicBezTo>
                    <a:pt x="193" y="177"/>
                    <a:pt x="194" y="181"/>
                    <a:pt x="197" y="187"/>
                  </a:cubicBezTo>
                  <a:cubicBezTo>
                    <a:pt x="170" y="188"/>
                    <a:pt x="146" y="187"/>
                    <a:pt x="121" y="188"/>
                  </a:cubicBezTo>
                  <a:close/>
                  <a:moveTo>
                    <a:pt x="66" y="110"/>
                  </a:moveTo>
                  <a:cubicBezTo>
                    <a:pt x="83" y="110"/>
                    <a:pt x="97" y="110"/>
                    <a:pt x="114" y="110"/>
                  </a:cubicBezTo>
                  <a:cubicBezTo>
                    <a:pt x="106" y="91"/>
                    <a:pt x="99" y="74"/>
                    <a:pt x="90" y="53"/>
                  </a:cubicBezTo>
                  <a:cubicBezTo>
                    <a:pt x="81" y="75"/>
                    <a:pt x="74" y="92"/>
                    <a:pt x="6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37">
              <a:extLst>
                <a:ext uri="{FF2B5EF4-FFF2-40B4-BE49-F238E27FC236}">
                  <a16:creationId xmlns:a16="http://schemas.microsoft.com/office/drawing/2014/main" id="{552C2974-D775-4077-9EDB-887920B46D2F}"/>
                </a:ext>
              </a:extLst>
            </p:cNvPr>
            <p:cNvSpPr>
              <a:spLocks noEditPoints="1"/>
            </p:cNvSpPr>
            <p:nvPr userDrawn="1"/>
          </p:nvSpPr>
          <p:spPr bwMode="auto">
            <a:xfrm>
              <a:off x="5574044" y="3127488"/>
              <a:ext cx="110161" cy="107901"/>
            </a:xfrm>
            <a:custGeom>
              <a:avLst/>
              <a:gdLst>
                <a:gd name="T0" fmla="*/ 194 w 194"/>
                <a:gd name="T1" fmla="*/ 188 h 191"/>
                <a:gd name="T2" fmla="*/ 119 w 194"/>
                <a:gd name="T3" fmla="*/ 188 h 191"/>
                <a:gd name="T4" fmla="*/ 135 w 194"/>
                <a:gd name="T5" fmla="*/ 172 h 191"/>
                <a:gd name="T6" fmla="*/ 120 w 194"/>
                <a:gd name="T7" fmla="*/ 132 h 191"/>
                <a:gd name="T8" fmla="*/ 58 w 194"/>
                <a:gd name="T9" fmla="*/ 132 h 191"/>
                <a:gd name="T10" fmla="*/ 45 w 194"/>
                <a:gd name="T11" fmla="*/ 171 h 191"/>
                <a:gd name="T12" fmla="*/ 60 w 194"/>
                <a:gd name="T13" fmla="*/ 187 h 191"/>
                <a:gd name="T14" fmla="*/ 0 w 194"/>
                <a:gd name="T15" fmla="*/ 188 h 191"/>
                <a:gd name="T16" fmla="*/ 5 w 194"/>
                <a:gd name="T17" fmla="*/ 178 h 191"/>
                <a:gd name="T18" fmla="*/ 23 w 194"/>
                <a:gd name="T19" fmla="*/ 159 h 191"/>
                <a:gd name="T20" fmla="*/ 84 w 194"/>
                <a:gd name="T21" fmla="*/ 18 h 191"/>
                <a:gd name="T22" fmla="*/ 97 w 194"/>
                <a:gd name="T23" fmla="*/ 2 h 191"/>
                <a:gd name="T24" fmla="*/ 109 w 194"/>
                <a:gd name="T25" fmla="*/ 17 h 191"/>
                <a:gd name="T26" fmla="*/ 170 w 194"/>
                <a:gd name="T27" fmla="*/ 156 h 191"/>
                <a:gd name="T28" fmla="*/ 191 w 194"/>
                <a:gd name="T29" fmla="*/ 178 h 191"/>
                <a:gd name="T30" fmla="*/ 194 w 194"/>
                <a:gd name="T31" fmla="*/ 188 h 191"/>
                <a:gd name="T32" fmla="*/ 114 w 194"/>
                <a:gd name="T33" fmla="*/ 112 h 191"/>
                <a:gd name="T34" fmla="*/ 89 w 194"/>
                <a:gd name="T35" fmla="*/ 55 h 191"/>
                <a:gd name="T36" fmla="*/ 66 w 194"/>
                <a:gd name="T37" fmla="*/ 112 h 191"/>
                <a:gd name="T38" fmla="*/ 114 w 194"/>
                <a:gd name="T39" fmla="*/ 11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91">
                  <a:moveTo>
                    <a:pt x="194" y="188"/>
                  </a:moveTo>
                  <a:cubicBezTo>
                    <a:pt x="168" y="188"/>
                    <a:pt x="143" y="188"/>
                    <a:pt x="119" y="188"/>
                  </a:cubicBezTo>
                  <a:cubicBezTo>
                    <a:pt x="115" y="172"/>
                    <a:pt x="130" y="180"/>
                    <a:pt x="135" y="172"/>
                  </a:cubicBezTo>
                  <a:cubicBezTo>
                    <a:pt x="136" y="158"/>
                    <a:pt x="127" y="146"/>
                    <a:pt x="120" y="132"/>
                  </a:cubicBezTo>
                  <a:cubicBezTo>
                    <a:pt x="99" y="132"/>
                    <a:pt x="79" y="132"/>
                    <a:pt x="58" y="132"/>
                  </a:cubicBezTo>
                  <a:cubicBezTo>
                    <a:pt x="52" y="146"/>
                    <a:pt x="43" y="158"/>
                    <a:pt x="45" y="171"/>
                  </a:cubicBezTo>
                  <a:cubicBezTo>
                    <a:pt x="49" y="180"/>
                    <a:pt x="62" y="173"/>
                    <a:pt x="60" y="187"/>
                  </a:cubicBezTo>
                  <a:cubicBezTo>
                    <a:pt x="41" y="191"/>
                    <a:pt x="22" y="188"/>
                    <a:pt x="0" y="188"/>
                  </a:cubicBezTo>
                  <a:cubicBezTo>
                    <a:pt x="2" y="183"/>
                    <a:pt x="3" y="178"/>
                    <a:pt x="5" y="178"/>
                  </a:cubicBezTo>
                  <a:cubicBezTo>
                    <a:pt x="16" y="176"/>
                    <a:pt x="19" y="167"/>
                    <a:pt x="23" y="159"/>
                  </a:cubicBezTo>
                  <a:cubicBezTo>
                    <a:pt x="44" y="112"/>
                    <a:pt x="64" y="65"/>
                    <a:pt x="84" y="18"/>
                  </a:cubicBezTo>
                  <a:cubicBezTo>
                    <a:pt x="87" y="12"/>
                    <a:pt x="92" y="3"/>
                    <a:pt x="97" y="2"/>
                  </a:cubicBezTo>
                  <a:cubicBezTo>
                    <a:pt x="106" y="0"/>
                    <a:pt x="106" y="11"/>
                    <a:pt x="109" y="17"/>
                  </a:cubicBezTo>
                  <a:cubicBezTo>
                    <a:pt x="129" y="64"/>
                    <a:pt x="149" y="110"/>
                    <a:pt x="170" y="156"/>
                  </a:cubicBezTo>
                  <a:cubicBezTo>
                    <a:pt x="174" y="166"/>
                    <a:pt x="178" y="176"/>
                    <a:pt x="191" y="178"/>
                  </a:cubicBezTo>
                  <a:cubicBezTo>
                    <a:pt x="192" y="178"/>
                    <a:pt x="192" y="183"/>
                    <a:pt x="194" y="188"/>
                  </a:cubicBezTo>
                  <a:close/>
                  <a:moveTo>
                    <a:pt x="114" y="112"/>
                  </a:moveTo>
                  <a:cubicBezTo>
                    <a:pt x="105" y="92"/>
                    <a:pt x="98" y="75"/>
                    <a:pt x="89" y="55"/>
                  </a:cubicBezTo>
                  <a:cubicBezTo>
                    <a:pt x="80" y="76"/>
                    <a:pt x="73" y="93"/>
                    <a:pt x="66" y="112"/>
                  </a:cubicBezTo>
                  <a:cubicBezTo>
                    <a:pt x="82" y="112"/>
                    <a:pt x="96" y="112"/>
                    <a:pt x="11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38">
              <a:extLst>
                <a:ext uri="{FF2B5EF4-FFF2-40B4-BE49-F238E27FC236}">
                  <a16:creationId xmlns:a16="http://schemas.microsoft.com/office/drawing/2014/main" id="{CF80015A-C9C8-44DC-8672-1B06B1E0866C}"/>
                </a:ext>
              </a:extLst>
            </p:cNvPr>
            <p:cNvSpPr>
              <a:spLocks noEditPoints="1"/>
            </p:cNvSpPr>
            <p:nvPr userDrawn="1"/>
          </p:nvSpPr>
          <p:spPr bwMode="auto">
            <a:xfrm>
              <a:off x="4341376" y="3127488"/>
              <a:ext cx="111290" cy="105641"/>
            </a:xfrm>
            <a:custGeom>
              <a:avLst/>
              <a:gdLst>
                <a:gd name="T0" fmla="*/ 42 w 196"/>
                <a:gd name="T1" fmla="*/ 171 h 187"/>
                <a:gd name="T2" fmla="*/ 59 w 196"/>
                <a:gd name="T3" fmla="*/ 187 h 187"/>
                <a:gd name="T4" fmla="*/ 0 w 196"/>
                <a:gd name="T5" fmla="*/ 187 h 187"/>
                <a:gd name="T6" fmla="*/ 4 w 196"/>
                <a:gd name="T7" fmla="*/ 178 h 187"/>
                <a:gd name="T8" fmla="*/ 26 w 196"/>
                <a:gd name="T9" fmla="*/ 151 h 187"/>
                <a:gd name="T10" fmla="*/ 84 w 196"/>
                <a:gd name="T11" fmla="*/ 18 h 187"/>
                <a:gd name="T12" fmla="*/ 96 w 196"/>
                <a:gd name="T13" fmla="*/ 2 h 187"/>
                <a:gd name="T14" fmla="*/ 108 w 196"/>
                <a:gd name="T15" fmla="*/ 18 h 187"/>
                <a:gd name="T16" fmla="*/ 168 w 196"/>
                <a:gd name="T17" fmla="*/ 154 h 187"/>
                <a:gd name="T18" fmla="*/ 190 w 196"/>
                <a:gd name="T19" fmla="*/ 178 h 187"/>
                <a:gd name="T20" fmla="*/ 196 w 196"/>
                <a:gd name="T21" fmla="*/ 187 h 187"/>
                <a:gd name="T22" fmla="*/ 120 w 196"/>
                <a:gd name="T23" fmla="*/ 187 h 187"/>
                <a:gd name="T24" fmla="*/ 135 w 196"/>
                <a:gd name="T25" fmla="*/ 171 h 187"/>
                <a:gd name="T26" fmla="*/ 121 w 196"/>
                <a:gd name="T27" fmla="*/ 132 h 187"/>
                <a:gd name="T28" fmla="*/ 56 w 196"/>
                <a:gd name="T29" fmla="*/ 132 h 187"/>
                <a:gd name="T30" fmla="*/ 42 w 196"/>
                <a:gd name="T31" fmla="*/ 171 h 187"/>
                <a:gd name="T32" fmla="*/ 113 w 196"/>
                <a:gd name="T33" fmla="*/ 112 h 187"/>
                <a:gd name="T34" fmla="*/ 88 w 196"/>
                <a:gd name="T35" fmla="*/ 54 h 187"/>
                <a:gd name="T36" fmla="*/ 65 w 196"/>
                <a:gd name="T37" fmla="*/ 112 h 187"/>
                <a:gd name="T38" fmla="*/ 113 w 196"/>
                <a:gd name="T39" fmla="*/ 1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187">
                  <a:moveTo>
                    <a:pt x="42" y="171"/>
                  </a:moveTo>
                  <a:cubicBezTo>
                    <a:pt x="56" y="178"/>
                    <a:pt x="56" y="178"/>
                    <a:pt x="59" y="187"/>
                  </a:cubicBezTo>
                  <a:cubicBezTo>
                    <a:pt x="40" y="187"/>
                    <a:pt x="21" y="187"/>
                    <a:pt x="0" y="187"/>
                  </a:cubicBezTo>
                  <a:cubicBezTo>
                    <a:pt x="1" y="183"/>
                    <a:pt x="2" y="178"/>
                    <a:pt x="4" y="178"/>
                  </a:cubicBezTo>
                  <a:cubicBezTo>
                    <a:pt x="17" y="173"/>
                    <a:pt x="22" y="162"/>
                    <a:pt x="26" y="151"/>
                  </a:cubicBezTo>
                  <a:cubicBezTo>
                    <a:pt x="45" y="107"/>
                    <a:pt x="64" y="62"/>
                    <a:pt x="84" y="18"/>
                  </a:cubicBezTo>
                  <a:cubicBezTo>
                    <a:pt x="86" y="11"/>
                    <a:pt x="91" y="3"/>
                    <a:pt x="96" y="2"/>
                  </a:cubicBezTo>
                  <a:cubicBezTo>
                    <a:pt x="105" y="0"/>
                    <a:pt x="105" y="12"/>
                    <a:pt x="108" y="18"/>
                  </a:cubicBezTo>
                  <a:cubicBezTo>
                    <a:pt x="128" y="63"/>
                    <a:pt x="148" y="109"/>
                    <a:pt x="168" y="154"/>
                  </a:cubicBezTo>
                  <a:cubicBezTo>
                    <a:pt x="173" y="165"/>
                    <a:pt x="177" y="175"/>
                    <a:pt x="190" y="178"/>
                  </a:cubicBezTo>
                  <a:cubicBezTo>
                    <a:pt x="192" y="178"/>
                    <a:pt x="193" y="183"/>
                    <a:pt x="196" y="187"/>
                  </a:cubicBezTo>
                  <a:cubicBezTo>
                    <a:pt x="169" y="187"/>
                    <a:pt x="145" y="187"/>
                    <a:pt x="120" y="187"/>
                  </a:cubicBezTo>
                  <a:cubicBezTo>
                    <a:pt x="115" y="173"/>
                    <a:pt x="131" y="180"/>
                    <a:pt x="135" y="171"/>
                  </a:cubicBezTo>
                  <a:cubicBezTo>
                    <a:pt x="135" y="158"/>
                    <a:pt x="126" y="146"/>
                    <a:pt x="121" y="132"/>
                  </a:cubicBezTo>
                  <a:cubicBezTo>
                    <a:pt x="99" y="132"/>
                    <a:pt x="78" y="132"/>
                    <a:pt x="56" y="132"/>
                  </a:cubicBezTo>
                  <a:cubicBezTo>
                    <a:pt x="51" y="145"/>
                    <a:pt x="46" y="158"/>
                    <a:pt x="42" y="171"/>
                  </a:cubicBezTo>
                  <a:close/>
                  <a:moveTo>
                    <a:pt x="113" y="112"/>
                  </a:moveTo>
                  <a:cubicBezTo>
                    <a:pt x="105" y="92"/>
                    <a:pt x="97" y="75"/>
                    <a:pt x="88" y="54"/>
                  </a:cubicBezTo>
                  <a:cubicBezTo>
                    <a:pt x="80" y="76"/>
                    <a:pt x="73" y="93"/>
                    <a:pt x="65" y="112"/>
                  </a:cubicBezTo>
                  <a:cubicBezTo>
                    <a:pt x="81" y="112"/>
                    <a:pt x="95" y="112"/>
                    <a:pt x="113"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39">
              <a:extLst>
                <a:ext uri="{FF2B5EF4-FFF2-40B4-BE49-F238E27FC236}">
                  <a16:creationId xmlns:a16="http://schemas.microsoft.com/office/drawing/2014/main" id="{1385859B-EB16-4F1F-9D46-E3F75BF75A52}"/>
                </a:ext>
              </a:extLst>
            </p:cNvPr>
            <p:cNvSpPr>
              <a:spLocks/>
            </p:cNvSpPr>
            <p:nvPr userDrawn="1"/>
          </p:nvSpPr>
          <p:spPr bwMode="auto">
            <a:xfrm>
              <a:off x="4827777" y="3130878"/>
              <a:ext cx="93213" cy="102816"/>
            </a:xfrm>
            <a:custGeom>
              <a:avLst/>
              <a:gdLst>
                <a:gd name="T0" fmla="*/ 126 w 165"/>
                <a:gd name="T1" fmla="*/ 182 h 182"/>
                <a:gd name="T2" fmla="*/ 42 w 165"/>
                <a:gd name="T3" fmla="*/ 182 h 182"/>
                <a:gd name="T4" fmla="*/ 49 w 165"/>
                <a:gd name="T5" fmla="*/ 171 h 182"/>
                <a:gd name="T6" fmla="*/ 65 w 165"/>
                <a:gd name="T7" fmla="*/ 154 h 182"/>
                <a:gd name="T8" fmla="*/ 65 w 165"/>
                <a:gd name="T9" fmla="*/ 19 h 182"/>
                <a:gd name="T10" fmla="*/ 48 w 165"/>
                <a:gd name="T11" fmla="*/ 17 h 182"/>
                <a:gd name="T12" fmla="*/ 17 w 165"/>
                <a:gd name="T13" fmla="*/ 40 h 182"/>
                <a:gd name="T14" fmla="*/ 0 w 165"/>
                <a:gd name="T15" fmla="*/ 48 h 182"/>
                <a:gd name="T16" fmla="*/ 4 w 165"/>
                <a:gd name="T17" fmla="*/ 0 h 182"/>
                <a:gd name="T18" fmla="*/ 161 w 165"/>
                <a:gd name="T19" fmla="*/ 0 h 182"/>
                <a:gd name="T20" fmla="*/ 162 w 165"/>
                <a:gd name="T21" fmla="*/ 49 h 182"/>
                <a:gd name="T22" fmla="*/ 148 w 165"/>
                <a:gd name="T23" fmla="*/ 45 h 182"/>
                <a:gd name="T24" fmla="*/ 101 w 165"/>
                <a:gd name="T25" fmla="*/ 19 h 182"/>
                <a:gd name="T26" fmla="*/ 99 w 165"/>
                <a:gd name="T27" fmla="*/ 34 h 182"/>
                <a:gd name="T28" fmla="*/ 99 w 165"/>
                <a:gd name="T29" fmla="*/ 144 h 182"/>
                <a:gd name="T30" fmla="*/ 102 w 165"/>
                <a:gd name="T31" fmla="*/ 163 h 182"/>
                <a:gd name="T32" fmla="*/ 119 w 165"/>
                <a:gd name="T33" fmla="*/ 171 h 182"/>
                <a:gd name="T34" fmla="*/ 126 w 165"/>
                <a:gd name="T3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82">
                  <a:moveTo>
                    <a:pt x="126" y="182"/>
                  </a:moveTo>
                  <a:cubicBezTo>
                    <a:pt x="96" y="182"/>
                    <a:pt x="69" y="182"/>
                    <a:pt x="42" y="182"/>
                  </a:cubicBezTo>
                  <a:cubicBezTo>
                    <a:pt x="38" y="173"/>
                    <a:pt x="42" y="171"/>
                    <a:pt x="49" y="171"/>
                  </a:cubicBezTo>
                  <a:cubicBezTo>
                    <a:pt x="60" y="170"/>
                    <a:pt x="65" y="164"/>
                    <a:pt x="65" y="154"/>
                  </a:cubicBezTo>
                  <a:cubicBezTo>
                    <a:pt x="65" y="109"/>
                    <a:pt x="65" y="65"/>
                    <a:pt x="65" y="19"/>
                  </a:cubicBezTo>
                  <a:cubicBezTo>
                    <a:pt x="58" y="18"/>
                    <a:pt x="53" y="18"/>
                    <a:pt x="48" y="17"/>
                  </a:cubicBezTo>
                  <a:cubicBezTo>
                    <a:pt x="33" y="17"/>
                    <a:pt x="21" y="23"/>
                    <a:pt x="17" y="40"/>
                  </a:cubicBezTo>
                  <a:cubicBezTo>
                    <a:pt x="15" y="48"/>
                    <a:pt x="12" y="53"/>
                    <a:pt x="0" y="48"/>
                  </a:cubicBezTo>
                  <a:cubicBezTo>
                    <a:pt x="1" y="33"/>
                    <a:pt x="3" y="17"/>
                    <a:pt x="4" y="0"/>
                  </a:cubicBezTo>
                  <a:cubicBezTo>
                    <a:pt x="56" y="0"/>
                    <a:pt x="108" y="0"/>
                    <a:pt x="161" y="0"/>
                  </a:cubicBezTo>
                  <a:cubicBezTo>
                    <a:pt x="165" y="16"/>
                    <a:pt x="163" y="33"/>
                    <a:pt x="162" y="49"/>
                  </a:cubicBezTo>
                  <a:cubicBezTo>
                    <a:pt x="156" y="51"/>
                    <a:pt x="152" y="52"/>
                    <a:pt x="148" y="45"/>
                  </a:cubicBezTo>
                  <a:cubicBezTo>
                    <a:pt x="135" y="16"/>
                    <a:pt x="133" y="15"/>
                    <a:pt x="101" y="19"/>
                  </a:cubicBezTo>
                  <a:cubicBezTo>
                    <a:pt x="100" y="24"/>
                    <a:pt x="99" y="29"/>
                    <a:pt x="99" y="34"/>
                  </a:cubicBezTo>
                  <a:cubicBezTo>
                    <a:pt x="99" y="71"/>
                    <a:pt x="99" y="107"/>
                    <a:pt x="99" y="144"/>
                  </a:cubicBezTo>
                  <a:cubicBezTo>
                    <a:pt x="99" y="150"/>
                    <a:pt x="99" y="158"/>
                    <a:pt x="102" y="163"/>
                  </a:cubicBezTo>
                  <a:cubicBezTo>
                    <a:pt x="106" y="168"/>
                    <a:pt x="114" y="168"/>
                    <a:pt x="119" y="171"/>
                  </a:cubicBezTo>
                  <a:cubicBezTo>
                    <a:pt x="122" y="173"/>
                    <a:pt x="123" y="177"/>
                    <a:pt x="126"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40">
              <a:extLst>
                <a:ext uri="{FF2B5EF4-FFF2-40B4-BE49-F238E27FC236}">
                  <a16:creationId xmlns:a16="http://schemas.microsoft.com/office/drawing/2014/main" id="{E4CA9022-3D15-4BF7-B01B-DD640D794961}"/>
                </a:ext>
              </a:extLst>
            </p:cNvPr>
            <p:cNvSpPr>
              <a:spLocks/>
            </p:cNvSpPr>
            <p:nvPr userDrawn="1"/>
          </p:nvSpPr>
          <p:spPr bwMode="auto">
            <a:xfrm>
              <a:off x="5306834" y="3130312"/>
              <a:ext cx="96037" cy="103946"/>
            </a:xfrm>
            <a:custGeom>
              <a:avLst/>
              <a:gdLst>
                <a:gd name="T0" fmla="*/ 63 w 169"/>
                <a:gd name="T1" fmla="*/ 166 h 184"/>
                <a:gd name="T2" fmla="*/ 116 w 169"/>
                <a:gd name="T3" fmla="*/ 165 h 184"/>
                <a:gd name="T4" fmla="*/ 150 w 169"/>
                <a:gd name="T5" fmla="*/ 141 h 184"/>
                <a:gd name="T6" fmla="*/ 169 w 169"/>
                <a:gd name="T7" fmla="*/ 133 h 184"/>
                <a:gd name="T8" fmla="*/ 155 w 169"/>
                <a:gd name="T9" fmla="*/ 183 h 184"/>
                <a:gd name="T10" fmla="*/ 3 w 169"/>
                <a:gd name="T11" fmla="*/ 183 h 184"/>
                <a:gd name="T12" fmla="*/ 12 w 169"/>
                <a:gd name="T13" fmla="*/ 172 h 184"/>
                <a:gd name="T14" fmla="*/ 26 w 169"/>
                <a:gd name="T15" fmla="*/ 154 h 184"/>
                <a:gd name="T16" fmla="*/ 26 w 169"/>
                <a:gd name="T17" fmla="*/ 30 h 184"/>
                <a:gd name="T18" fmla="*/ 13 w 169"/>
                <a:gd name="T19" fmla="*/ 13 h 184"/>
                <a:gd name="T20" fmla="*/ 0 w 169"/>
                <a:gd name="T21" fmla="*/ 8 h 184"/>
                <a:gd name="T22" fmla="*/ 8 w 169"/>
                <a:gd name="T23" fmla="*/ 0 h 184"/>
                <a:gd name="T24" fmla="*/ 83 w 169"/>
                <a:gd name="T25" fmla="*/ 0 h 184"/>
                <a:gd name="T26" fmla="*/ 79 w 169"/>
                <a:gd name="T27" fmla="*/ 12 h 184"/>
                <a:gd name="T28" fmla="*/ 62 w 169"/>
                <a:gd name="T29" fmla="*/ 37 h 184"/>
                <a:gd name="T30" fmla="*/ 62 w 169"/>
                <a:gd name="T31" fmla="*/ 147 h 184"/>
                <a:gd name="T32" fmla="*/ 63 w 169"/>
                <a:gd name="T33" fmla="*/ 16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84">
                  <a:moveTo>
                    <a:pt x="63" y="166"/>
                  </a:moveTo>
                  <a:cubicBezTo>
                    <a:pt x="82" y="166"/>
                    <a:pt x="99" y="166"/>
                    <a:pt x="116" y="165"/>
                  </a:cubicBezTo>
                  <a:cubicBezTo>
                    <a:pt x="132" y="164"/>
                    <a:pt x="143" y="155"/>
                    <a:pt x="150" y="141"/>
                  </a:cubicBezTo>
                  <a:cubicBezTo>
                    <a:pt x="155" y="131"/>
                    <a:pt x="155" y="131"/>
                    <a:pt x="169" y="133"/>
                  </a:cubicBezTo>
                  <a:cubicBezTo>
                    <a:pt x="164" y="149"/>
                    <a:pt x="160" y="165"/>
                    <a:pt x="155" y="183"/>
                  </a:cubicBezTo>
                  <a:cubicBezTo>
                    <a:pt x="104" y="183"/>
                    <a:pt x="54" y="184"/>
                    <a:pt x="3" y="183"/>
                  </a:cubicBezTo>
                  <a:cubicBezTo>
                    <a:pt x="1" y="173"/>
                    <a:pt x="6" y="172"/>
                    <a:pt x="12" y="172"/>
                  </a:cubicBezTo>
                  <a:cubicBezTo>
                    <a:pt x="23" y="171"/>
                    <a:pt x="26" y="164"/>
                    <a:pt x="26" y="154"/>
                  </a:cubicBezTo>
                  <a:cubicBezTo>
                    <a:pt x="26" y="113"/>
                    <a:pt x="26" y="71"/>
                    <a:pt x="26" y="30"/>
                  </a:cubicBezTo>
                  <a:cubicBezTo>
                    <a:pt x="26" y="21"/>
                    <a:pt x="23" y="15"/>
                    <a:pt x="13" y="13"/>
                  </a:cubicBezTo>
                  <a:cubicBezTo>
                    <a:pt x="10" y="12"/>
                    <a:pt x="6" y="10"/>
                    <a:pt x="0" y="8"/>
                  </a:cubicBezTo>
                  <a:cubicBezTo>
                    <a:pt x="4" y="5"/>
                    <a:pt x="6" y="0"/>
                    <a:pt x="8" y="0"/>
                  </a:cubicBezTo>
                  <a:cubicBezTo>
                    <a:pt x="33" y="0"/>
                    <a:pt x="59" y="0"/>
                    <a:pt x="83" y="0"/>
                  </a:cubicBezTo>
                  <a:cubicBezTo>
                    <a:pt x="86" y="7"/>
                    <a:pt x="86" y="10"/>
                    <a:pt x="79" y="12"/>
                  </a:cubicBezTo>
                  <a:cubicBezTo>
                    <a:pt x="62" y="18"/>
                    <a:pt x="62" y="19"/>
                    <a:pt x="62" y="37"/>
                  </a:cubicBezTo>
                  <a:cubicBezTo>
                    <a:pt x="62" y="74"/>
                    <a:pt x="62" y="110"/>
                    <a:pt x="62" y="147"/>
                  </a:cubicBezTo>
                  <a:cubicBezTo>
                    <a:pt x="62" y="152"/>
                    <a:pt x="62" y="157"/>
                    <a:pt x="63"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41">
              <a:extLst>
                <a:ext uri="{FF2B5EF4-FFF2-40B4-BE49-F238E27FC236}">
                  <a16:creationId xmlns:a16="http://schemas.microsoft.com/office/drawing/2014/main" id="{852EC5B1-D3C2-4A34-B77C-69FD56D42B31}"/>
                </a:ext>
              </a:extLst>
            </p:cNvPr>
            <p:cNvSpPr>
              <a:spLocks/>
            </p:cNvSpPr>
            <p:nvPr userDrawn="1"/>
          </p:nvSpPr>
          <p:spPr bwMode="auto">
            <a:xfrm>
              <a:off x="5462188" y="3130878"/>
              <a:ext cx="51408" cy="102252"/>
            </a:xfrm>
            <a:custGeom>
              <a:avLst/>
              <a:gdLst>
                <a:gd name="T0" fmla="*/ 89 w 91"/>
                <a:gd name="T1" fmla="*/ 181 h 181"/>
                <a:gd name="T2" fmla="*/ 4 w 91"/>
                <a:gd name="T3" fmla="*/ 181 h 181"/>
                <a:gd name="T4" fmla="*/ 11 w 91"/>
                <a:gd name="T5" fmla="*/ 171 h 181"/>
                <a:gd name="T6" fmla="*/ 28 w 91"/>
                <a:gd name="T7" fmla="*/ 151 h 181"/>
                <a:gd name="T8" fmla="*/ 28 w 91"/>
                <a:gd name="T9" fmla="*/ 31 h 181"/>
                <a:gd name="T10" fmla="*/ 13 w 91"/>
                <a:gd name="T11" fmla="*/ 12 h 181"/>
                <a:gd name="T12" fmla="*/ 4 w 91"/>
                <a:gd name="T13" fmla="*/ 0 h 181"/>
                <a:gd name="T14" fmla="*/ 87 w 91"/>
                <a:gd name="T15" fmla="*/ 0 h 181"/>
                <a:gd name="T16" fmla="*/ 91 w 91"/>
                <a:gd name="T17" fmla="*/ 7 h 181"/>
                <a:gd name="T18" fmla="*/ 62 w 91"/>
                <a:gd name="T19" fmla="*/ 50 h 181"/>
                <a:gd name="T20" fmla="*/ 62 w 91"/>
                <a:gd name="T21" fmla="*/ 134 h 181"/>
                <a:gd name="T22" fmla="*/ 63 w 91"/>
                <a:gd name="T23" fmla="*/ 154 h 181"/>
                <a:gd name="T24" fmla="*/ 79 w 91"/>
                <a:gd name="T25" fmla="*/ 171 h 181"/>
                <a:gd name="T26" fmla="*/ 89 w 91"/>
                <a:gd name="T2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181">
                  <a:moveTo>
                    <a:pt x="89" y="181"/>
                  </a:moveTo>
                  <a:cubicBezTo>
                    <a:pt x="61" y="181"/>
                    <a:pt x="32" y="181"/>
                    <a:pt x="4" y="181"/>
                  </a:cubicBezTo>
                  <a:cubicBezTo>
                    <a:pt x="1" y="174"/>
                    <a:pt x="5" y="172"/>
                    <a:pt x="11" y="171"/>
                  </a:cubicBezTo>
                  <a:cubicBezTo>
                    <a:pt x="27" y="167"/>
                    <a:pt x="28" y="167"/>
                    <a:pt x="28" y="151"/>
                  </a:cubicBezTo>
                  <a:cubicBezTo>
                    <a:pt x="28" y="111"/>
                    <a:pt x="27" y="71"/>
                    <a:pt x="28" y="31"/>
                  </a:cubicBezTo>
                  <a:cubicBezTo>
                    <a:pt x="28" y="20"/>
                    <a:pt x="24" y="13"/>
                    <a:pt x="13" y="12"/>
                  </a:cubicBezTo>
                  <a:cubicBezTo>
                    <a:pt x="7" y="11"/>
                    <a:pt x="0" y="10"/>
                    <a:pt x="4" y="0"/>
                  </a:cubicBezTo>
                  <a:cubicBezTo>
                    <a:pt x="32" y="0"/>
                    <a:pt x="59" y="0"/>
                    <a:pt x="87" y="0"/>
                  </a:cubicBezTo>
                  <a:cubicBezTo>
                    <a:pt x="88" y="0"/>
                    <a:pt x="89" y="4"/>
                    <a:pt x="91" y="7"/>
                  </a:cubicBezTo>
                  <a:cubicBezTo>
                    <a:pt x="62" y="18"/>
                    <a:pt x="62" y="18"/>
                    <a:pt x="62" y="50"/>
                  </a:cubicBezTo>
                  <a:cubicBezTo>
                    <a:pt x="62" y="78"/>
                    <a:pt x="62" y="106"/>
                    <a:pt x="62" y="134"/>
                  </a:cubicBezTo>
                  <a:cubicBezTo>
                    <a:pt x="62" y="141"/>
                    <a:pt x="63" y="147"/>
                    <a:pt x="63" y="154"/>
                  </a:cubicBezTo>
                  <a:cubicBezTo>
                    <a:pt x="63" y="164"/>
                    <a:pt x="68" y="170"/>
                    <a:pt x="79" y="171"/>
                  </a:cubicBezTo>
                  <a:cubicBezTo>
                    <a:pt x="85" y="171"/>
                    <a:pt x="91" y="171"/>
                    <a:pt x="89"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59">
              <a:extLst>
                <a:ext uri="{FF2B5EF4-FFF2-40B4-BE49-F238E27FC236}">
                  <a16:creationId xmlns:a16="http://schemas.microsoft.com/office/drawing/2014/main" id="{59D4D1C4-51B0-4830-93C2-1E589373A157}"/>
                </a:ext>
              </a:extLst>
            </p:cNvPr>
            <p:cNvSpPr>
              <a:spLocks noEditPoints="1"/>
            </p:cNvSpPr>
            <p:nvPr userDrawn="1"/>
          </p:nvSpPr>
          <p:spPr bwMode="auto">
            <a:xfrm>
              <a:off x="3764022" y="3169857"/>
              <a:ext cx="46889" cy="53103"/>
            </a:xfrm>
            <a:custGeom>
              <a:avLst/>
              <a:gdLst>
                <a:gd name="T0" fmla="*/ 83 w 83"/>
                <a:gd name="T1" fmla="*/ 87 h 94"/>
                <a:gd name="T2" fmla="*/ 57 w 83"/>
                <a:gd name="T3" fmla="*/ 66 h 94"/>
                <a:gd name="T4" fmla="*/ 27 w 83"/>
                <a:gd name="T5" fmla="*/ 64 h 94"/>
                <a:gd name="T6" fmla="*/ 0 w 83"/>
                <a:gd name="T7" fmla="*/ 81 h 94"/>
                <a:gd name="T8" fmla="*/ 32 w 83"/>
                <a:gd name="T9" fmla="*/ 3 h 94"/>
                <a:gd name="T10" fmla="*/ 55 w 83"/>
                <a:gd name="T11" fmla="*/ 13 h 94"/>
                <a:gd name="T12" fmla="*/ 81 w 83"/>
                <a:gd name="T13" fmla="*/ 78 h 94"/>
                <a:gd name="T14" fmla="*/ 83 w 83"/>
                <a:gd name="T15" fmla="*/ 87 h 94"/>
                <a:gd name="T16" fmla="*/ 53 w 83"/>
                <a:gd name="T17" fmla="*/ 48 h 94"/>
                <a:gd name="T18" fmla="*/ 41 w 83"/>
                <a:gd name="T19" fmla="*/ 20 h 94"/>
                <a:gd name="T20" fmla="*/ 31 w 83"/>
                <a:gd name="T21" fmla="*/ 48 h 94"/>
                <a:gd name="T22" fmla="*/ 53 w 83"/>
                <a:gd name="T23"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94">
                  <a:moveTo>
                    <a:pt x="83" y="87"/>
                  </a:moveTo>
                  <a:cubicBezTo>
                    <a:pt x="64" y="94"/>
                    <a:pt x="65" y="77"/>
                    <a:pt x="57" y="66"/>
                  </a:cubicBezTo>
                  <a:cubicBezTo>
                    <a:pt x="48" y="65"/>
                    <a:pt x="37" y="65"/>
                    <a:pt x="27" y="64"/>
                  </a:cubicBezTo>
                  <a:cubicBezTo>
                    <a:pt x="16" y="85"/>
                    <a:pt x="16" y="85"/>
                    <a:pt x="0" y="81"/>
                  </a:cubicBezTo>
                  <a:cubicBezTo>
                    <a:pt x="11" y="54"/>
                    <a:pt x="21" y="28"/>
                    <a:pt x="32" y="3"/>
                  </a:cubicBezTo>
                  <a:cubicBezTo>
                    <a:pt x="50" y="0"/>
                    <a:pt x="50" y="0"/>
                    <a:pt x="55" y="13"/>
                  </a:cubicBezTo>
                  <a:cubicBezTo>
                    <a:pt x="64" y="35"/>
                    <a:pt x="73" y="56"/>
                    <a:pt x="81" y="78"/>
                  </a:cubicBezTo>
                  <a:cubicBezTo>
                    <a:pt x="82" y="81"/>
                    <a:pt x="82" y="84"/>
                    <a:pt x="83" y="87"/>
                  </a:cubicBezTo>
                  <a:close/>
                  <a:moveTo>
                    <a:pt x="53" y="48"/>
                  </a:moveTo>
                  <a:cubicBezTo>
                    <a:pt x="49" y="39"/>
                    <a:pt x="46" y="31"/>
                    <a:pt x="41" y="20"/>
                  </a:cubicBezTo>
                  <a:cubicBezTo>
                    <a:pt x="37" y="32"/>
                    <a:pt x="34" y="39"/>
                    <a:pt x="31" y="48"/>
                  </a:cubicBezTo>
                  <a:cubicBezTo>
                    <a:pt x="40" y="48"/>
                    <a:pt x="45" y="48"/>
                    <a:pt x="5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60">
              <a:extLst>
                <a:ext uri="{FF2B5EF4-FFF2-40B4-BE49-F238E27FC236}">
                  <a16:creationId xmlns:a16="http://schemas.microsoft.com/office/drawing/2014/main" id="{31C6CE66-0D45-4E88-A38F-AF3D361A47E4}"/>
                </a:ext>
              </a:extLst>
            </p:cNvPr>
            <p:cNvSpPr>
              <a:spLocks/>
            </p:cNvSpPr>
            <p:nvPr userDrawn="1"/>
          </p:nvSpPr>
          <p:spPr bwMode="auto">
            <a:xfrm>
              <a:off x="3810346" y="3166468"/>
              <a:ext cx="48019" cy="54798"/>
            </a:xfrm>
            <a:custGeom>
              <a:avLst/>
              <a:gdLst>
                <a:gd name="T0" fmla="*/ 84 w 84"/>
                <a:gd name="T1" fmla="*/ 57 h 97"/>
                <a:gd name="T2" fmla="*/ 55 w 84"/>
                <a:gd name="T3" fmla="*/ 93 h 97"/>
                <a:gd name="T4" fmla="*/ 14 w 84"/>
                <a:gd name="T5" fmla="*/ 83 h 97"/>
                <a:gd name="T6" fmla="*/ 10 w 84"/>
                <a:gd name="T7" fmla="*/ 24 h 97"/>
                <a:gd name="T8" fmla="*/ 61 w 84"/>
                <a:gd name="T9" fmla="*/ 6 h 97"/>
                <a:gd name="T10" fmla="*/ 82 w 84"/>
                <a:gd name="T11" fmla="*/ 32 h 97"/>
                <a:gd name="T12" fmla="*/ 63 w 84"/>
                <a:gd name="T13" fmla="*/ 28 h 97"/>
                <a:gd name="T14" fmla="*/ 24 w 84"/>
                <a:gd name="T15" fmla="*/ 35 h 97"/>
                <a:gd name="T16" fmla="*/ 22 w 84"/>
                <a:gd name="T17" fmla="*/ 61 h 97"/>
                <a:gd name="T18" fmla="*/ 40 w 84"/>
                <a:gd name="T19" fmla="*/ 80 h 97"/>
                <a:gd name="T20" fmla="*/ 64 w 84"/>
                <a:gd name="T21" fmla="*/ 66 h 97"/>
                <a:gd name="T22" fmla="*/ 84 w 84"/>
                <a:gd name="T23"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97">
                  <a:moveTo>
                    <a:pt x="84" y="57"/>
                  </a:moveTo>
                  <a:cubicBezTo>
                    <a:pt x="82" y="78"/>
                    <a:pt x="72" y="89"/>
                    <a:pt x="55" y="93"/>
                  </a:cubicBezTo>
                  <a:cubicBezTo>
                    <a:pt x="40" y="97"/>
                    <a:pt x="25" y="94"/>
                    <a:pt x="14" y="83"/>
                  </a:cubicBezTo>
                  <a:cubicBezTo>
                    <a:pt x="2" y="70"/>
                    <a:pt x="0" y="40"/>
                    <a:pt x="10" y="24"/>
                  </a:cubicBezTo>
                  <a:cubicBezTo>
                    <a:pt x="19" y="10"/>
                    <a:pt x="40" y="0"/>
                    <a:pt x="61" y="6"/>
                  </a:cubicBezTo>
                  <a:cubicBezTo>
                    <a:pt x="74" y="10"/>
                    <a:pt x="81" y="18"/>
                    <a:pt x="82" y="32"/>
                  </a:cubicBezTo>
                  <a:cubicBezTo>
                    <a:pt x="74" y="36"/>
                    <a:pt x="69" y="35"/>
                    <a:pt x="63" y="28"/>
                  </a:cubicBezTo>
                  <a:cubicBezTo>
                    <a:pt x="49" y="13"/>
                    <a:pt x="31" y="16"/>
                    <a:pt x="24" y="35"/>
                  </a:cubicBezTo>
                  <a:cubicBezTo>
                    <a:pt x="21" y="43"/>
                    <a:pt x="21" y="52"/>
                    <a:pt x="22" y="61"/>
                  </a:cubicBezTo>
                  <a:cubicBezTo>
                    <a:pt x="24" y="70"/>
                    <a:pt x="29" y="78"/>
                    <a:pt x="40" y="80"/>
                  </a:cubicBezTo>
                  <a:cubicBezTo>
                    <a:pt x="51" y="81"/>
                    <a:pt x="60" y="77"/>
                    <a:pt x="64" y="66"/>
                  </a:cubicBezTo>
                  <a:cubicBezTo>
                    <a:pt x="68" y="56"/>
                    <a:pt x="73" y="55"/>
                    <a:pt x="84"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61">
              <a:extLst>
                <a:ext uri="{FF2B5EF4-FFF2-40B4-BE49-F238E27FC236}">
                  <a16:creationId xmlns:a16="http://schemas.microsoft.com/office/drawing/2014/main" id="{67CAF5FD-8448-4379-8F69-9B4AAB36154E}"/>
                </a:ext>
              </a:extLst>
            </p:cNvPr>
            <p:cNvSpPr>
              <a:spLocks/>
            </p:cNvSpPr>
            <p:nvPr userDrawn="1"/>
          </p:nvSpPr>
          <p:spPr bwMode="auto">
            <a:xfrm>
              <a:off x="3549351" y="3015633"/>
              <a:ext cx="33896" cy="63837"/>
            </a:xfrm>
            <a:custGeom>
              <a:avLst/>
              <a:gdLst>
                <a:gd name="T0" fmla="*/ 46 w 60"/>
                <a:gd name="T1" fmla="*/ 68 h 113"/>
                <a:gd name="T2" fmla="*/ 46 w 60"/>
                <a:gd name="T3" fmla="*/ 28 h 113"/>
                <a:gd name="T4" fmla="*/ 60 w 60"/>
                <a:gd name="T5" fmla="*/ 38 h 113"/>
                <a:gd name="T6" fmla="*/ 60 w 60"/>
                <a:gd name="T7" fmla="*/ 112 h 113"/>
                <a:gd name="T8" fmla="*/ 41 w 60"/>
                <a:gd name="T9" fmla="*/ 97 h 113"/>
                <a:gd name="T10" fmla="*/ 17 w 60"/>
                <a:gd name="T11" fmla="*/ 45 h 113"/>
                <a:gd name="T12" fmla="*/ 17 w 60"/>
                <a:gd name="T13" fmla="*/ 88 h 113"/>
                <a:gd name="T14" fmla="*/ 0 w 60"/>
                <a:gd name="T15" fmla="*/ 75 h 113"/>
                <a:gd name="T16" fmla="*/ 0 w 60"/>
                <a:gd name="T17" fmla="*/ 0 h 113"/>
                <a:gd name="T18" fmla="*/ 20 w 60"/>
                <a:gd name="T19" fmla="*/ 15 h 113"/>
                <a:gd name="T20" fmla="*/ 38 w 60"/>
                <a:gd name="T21" fmla="*/ 59 h 113"/>
                <a:gd name="T22" fmla="*/ 43 w 60"/>
                <a:gd name="T23" fmla="*/ 69 h 113"/>
                <a:gd name="T24" fmla="*/ 46 w 60"/>
                <a:gd name="T25"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113">
                  <a:moveTo>
                    <a:pt x="46" y="68"/>
                  </a:moveTo>
                  <a:cubicBezTo>
                    <a:pt x="46" y="55"/>
                    <a:pt x="46" y="41"/>
                    <a:pt x="46" y="28"/>
                  </a:cubicBezTo>
                  <a:cubicBezTo>
                    <a:pt x="57" y="26"/>
                    <a:pt x="60" y="31"/>
                    <a:pt x="60" y="38"/>
                  </a:cubicBezTo>
                  <a:cubicBezTo>
                    <a:pt x="60" y="63"/>
                    <a:pt x="60" y="87"/>
                    <a:pt x="60" y="112"/>
                  </a:cubicBezTo>
                  <a:cubicBezTo>
                    <a:pt x="47" y="113"/>
                    <a:pt x="44" y="105"/>
                    <a:pt x="41" y="97"/>
                  </a:cubicBezTo>
                  <a:cubicBezTo>
                    <a:pt x="34" y="79"/>
                    <a:pt x="27" y="62"/>
                    <a:pt x="17" y="45"/>
                  </a:cubicBezTo>
                  <a:cubicBezTo>
                    <a:pt x="17" y="59"/>
                    <a:pt x="17" y="73"/>
                    <a:pt x="17" y="88"/>
                  </a:cubicBezTo>
                  <a:cubicBezTo>
                    <a:pt x="6" y="86"/>
                    <a:pt x="0" y="84"/>
                    <a:pt x="0" y="75"/>
                  </a:cubicBezTo>
                  <a:cubicBezTo>
                    <a:pt x="0" y="50"/>
                    <a:pt x="0" y="26"/>
                    <a:pt x="0" y="0"/>
                  </a:cubicBezTo>
                  <a:cubicBezTo>
                    <a:pt x="11" y="1"/>
                    <a:pt x="17" y="6"/>
                    <a:pt x="20" y="15"/>
                  </a:cubicBezTo>
                  <a:cubicBezTo>
                    <a:pt x="26" y="30"/>
                    <a:pt x="32" y="45"/>
                    <a:pt x="38" y="59"/>
                  </a:cubicBezTo>
                  <a:cubicBezTo>
                    <a:pt x="39" y="63"/>
                    <a:pt x="42" y="66"/>
                    <a:pt x="43" y="69"/>
                  </a:cubicBezTo>
                  <a:cubicBezTo>
                    <a:pt x="44" y="69"/>
                    <a:pt x="45" y="69"/>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62">
              <a:extLst>
                <a:ext uri="{FF2B5EF4-FFF2-40B4-BE49-F238E27FC236}">
                  <a16:creationId xmlns:a16="http://schemas.microsoft.com/office/drawing/2014/main" id="{C406D8CE-674C-416C-9241-9BA69AE1C0FB}"/>
                </a:ext>
              </a:extLst>
            </p:cNvPr>
            <p:cNvSpPr>
              <a:spLocks noEditPoints="1"/>
            </p:cNvSpPr>
            <p:nvPr userDrawn="1"/>
          </p:nvSpPr>
          <p:spPr bwMode="auto">
            <a:xfrm>
              <a:off x="3640304" y="3064781"/>
              <a:ext cx="42934" cy="55363"/>
            </a:xfrm>
            <a:custGeom>
              <a:avLst/>
              <a:gdLst>
                <a:gd name="T0" fmla="*/ 33 w 76"/>
                <a:gd name="T1" fmla="*/ 0 h 98"/>
                <a:gd name="T2" fmla="*/ 48 w 76"/>
                <a:gd name="T3" fmla="*/ 13 h 98"/>
                <a:gd name="T4" fmla="*/ 76 w 76"/>
                <a:gd name="T5" fmla="*/ 95 h 98"/>
                <a:gd name="T6" fmla="*/ 73 w 76"/>
                <a:gd name="T7" fmla="*/ 98 h 98"/>
                <a:gd name="T8" fmla="*/ 60 w 76"/>
                <a:gd name="T9" fmla="*/ 90 h 98"/>
                <a:gd name="T10" fmla="*/ 26 w 76"/>
                <a:gd name="T11" fmla="*/ 63 h 98"/>
                <a:gd name="T12" fmla="*/ 16 w 76"/>
                <a:gd name="T13" fmla="*/ 79 h 98"/>
                <a:gd name="T14" fmla="*/ 0 w 76"/>
                <a:gd name="T15" fmla="*/ 74 h 98"/>
                <a:gd name="T16" fmla="*/ 33 w 76"/>
                <a:gd name="T17" fmla="*/ 0 h 98"/>
                <a:gd name="T18" fmla="*/ 41 w 76"/>
                <a:gd name="T19" fmla="*/ 29 h 98"/>
                <a:gd name="T20" fmla="*/ 38 w 76"/>
                <a:gd name="T21" fmla="*/ 29 h 98"/>
                <a:gd name="T22" fmla="*/ 30 w 76"/>
                <a:gd name="T23" fmla="*/ 50 h 98"/>
                <a:gd name="T24" fmla="*/ 48 w 76"/>
                <a:gd name="T25" fmla="*/ 55 h 98"/>
                <a:gd name="T26" fmla="*/ 41 w 76"/>
                <a:gd name="T27"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8">
                  <a:moveTo>
                    <a:pt x="33" y="0"/>
                  </a:moveTo>
                  <a:cubicBezTo>
                    <a:pt x="39" y="5"/>
                    <a:pt x="47" y="8"/>
                    <a:pt x="48" y="13"/>
                  </a:cubicBezTo>
                  <a:cubicBezTo>
                    <a:pt x="58" y="40"/>
                    <a:pt x="67" y="68"/>
                    <a:pt x="76" y="95"/>
                  </a:cubicBezTo>
                  <a:cubicBezTo>
                    <a:pt x="75" y="96"/>
                    <a:pt x="74" y="97"/>
                    <a:pt x="73" y="98"/>
                  </a:cubicBezTo>
                  <a:cubicBezTo>
                    <a:pt x="68" y="96"/>
                    <a:pt x="61" y="94"/>
                    <a:pt x="60" y="90"/>
                  </a:cubicBezTo>
                  <a:cubicBezTo>
                    <a:pt x="57" y="71"/>
                    <a:pt x="42" y="68"/>
                    <a:pt x="26" y="63"/>
                  </a:cubicBezTo>
                  <a:cubicBezTo>
                    <a:pt x="23" y="68"/>
                    <a:pt x="20" y="73"/>
                    <a:pt x="16" y="79"/>
                  </a:cubicBezTo>
                  <a:cubicBezTo>
                    <a:pt x="11" y="78"/>
                    <a:pt x="7" y="76"/>
                    <a:pt x="0" y="74"/>
                  </a:cubicBezTo>
                  <a:cubicBezTo>
                    <a:pt x="11" y="50"/>
                    <a:pt x="21" y="26"/>
                    <a:pt x="33" y="0"/>
                  </a:cubicBezTo>
                  <a:close/>
                  <a:moveTo>
                    <a:pt x="41" y="29"/>
                  </a:moveTo>
                  <a:cubicBezTo>
                    <a:pt x="40" y="29"/>
                    <a:pt x="39" y="29"/>
                    <a:pt x="38" y="29"/>
                  </a:cubicBezTo>
                  <a:cubicBezTo>
                    <a:pt x="35" y="36"/>
                    <a:pt x="33" y="42"/>
                    <a:pt x="30" y="50"/>
                  </a:cubicBezTo>
                  <a:cubicBezTo>
                    <a:pt x="37" y="52"/>
                    <a:pt x="41" y="53"/>
                    <a:pt x="48" y="55"/>
                  </a:cubicBezTo>
                  <a:cubicBezTo>
                    <a:pt x="45" y="45"/>
                    <a:pt x="43" y="37"/>
                    <a:pt x="4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63">
              <a:extLst>
                <a:ext uri="{FF2B5EF4-FFF2-40B4-BE49-F238E27FC236}">
                  <a16:creationId xmlns:a16="http://schemas.microsoft.com/office/drawing/2014/main" id="{53C80956-717A-47F0-9616-8F1F66AAFD63}"/>
                </a:ext>
              </a:extLst>
            </p:cNvPr>
            <p:cNvSpPr>
              <a:spLocks/>
            </p:cNvSpPr>
            <p:nvPr userDrawn="1"/>
          </p:nvSpPr>
          <p:spPr bwMode="auto">
            <a:xfrm>
              <a:off x="3513761" y="2992471"/>
              <a:ext cx="31071" cy="65531"/>
            </a:xfrm>
            <a:custGeom>
              <a:avLst/>
              <a:gdLst>
                <a:gd name="T0" fmla="*/ 49 w 54"/>
                <a:gd name="T1" fmla="*/ 115 h 115"/>
                <a:gd name="T2" fmla="*/ 5 w 54"/>
                <a:gd name="T3" fmla="*/ 85 h 115"/>
                <a:gd name="T4" fmla="*/ 1 w 54"/>
                <a:gd name="T5" fmla="*/ 75 h 115"/>
                <a:gd name="T6" fmla="*/ 0 w 54"/>
                <a:gd name="T7" fmla="*/ 0 h 115"/>
                <a:gd name="T8" fmla="*/ 47 w 54"/>
                <a:gd name="T9" fmla="*/ 30 h 115"/>
                <a:gd name="T10" fmla="*/ 50 w 54"/>
                <a:gd name="T11" fmla="*/ 44 h 115"/>
                <a:gd name="T12" fmla="*/ 16 w 54"/>
                <a:gd name="T13" fmla="*/ 25 h 115"/>
                <a:gd name="T14" fmla="*/ 20 w 54"/>
                <a:gd name="T15" fmla="*/ 44 h 115"/>
                <a:gd name="T16" fmla="*/ 42 w 54"/>
                <a:gd name="T17" fmla="*/ 58 h 115"/>
                <a:gd name="T18" fmla="*/ 45 w 54"/>
                <a:gd name="T19" fmla="*/ 74 h 115"/>
                <a:gd name="T20" fmla="*/ 18 w 54"/>
                <a:gd name="T21" fmla="*/ 59 h 115"/>
                <a:gd name="T22" fmla="*/ 21 w 54"/>
                <a:gd name="T23" fmla="*/ 81 h 115"/>
                <a:gd name="T24" fmla="*/ 45 w 54"/>
                <a:gd name="T25" fmla="*/ 96 h 115"/>
                <a:gd name="T26" fmla="*/ 49 w 54"/>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115">
                  <a:moveTo>
                    <a:pt x="49" y="115"/>
                  </a:moveTo>
                  <a:cubicBezTo>
                    <a:pt x="34" y="105"/>
                    <a:pt x="19" y="96"/>
                    <a:pt x="5" y="85"/>
                  </a:cubicBezTo>
                  <a:cubicBezTo>
                    <a:pt x="2" y="84"/>
                    <a:pt x="1" y="79"/>
                    <a:pt x="1" y="75"/>
                  </a:cubicBezTo>
                  <a:cubicBezTo>
                    <a:pt x="0" y="51"/>
                    <a:pt x="0" y="27"/>
                    <a:pt x="0" y="0"/>
                  </a:cubicBezTo>
                  <a:cubicBezTo>
                    <a:pt x="19" y="9"/>
                    <a:pt x="33" y="19"/>
                    <a:pt x="47" y="30"/>
                  </a:cubicBezTo>
                  <a:cubicBezTo>
                    <a:pt x="49" y="31"/>
                    <a:pt x="49" y="37"/>
                    <a:pt x="50" y="44"/>
                  </a:cubicBezTo>
                  <a:cubicBezTo>
                    <a:pt x="37" y="37"/>
                    <a:pt x="27" y="31"/>
                    <a:pt x="16" y="25"/>
                  </a:cubicBezTo>
                  <a:cubicBezTo>
                    <a:pt x="12" y="33"/>
                    <a:pt x="12" y="39"/>
                    <a:pt x="20" y="44"/>
                  </a:cubicBezTo>
                  <a:cubicBezTo>
                    <a:pt x="27" y="49"/>
                    <a:pt x="34" y="54"/>
                    <a:pt x="42" y="58"/>
                  </a:cubicBezTo>
                  <a:cubicBezTo>
                    <a:pt x="47" y="62"/>
                    <a:pt x="51" y="66"/>
                    <a:pt x="45" y="74"/>
                  </a:cubicBezTo>
                  <a:cubicBezTo>
                    <a:pt x="36" y="69"/>
                    <a:pt x="27" y="64"/>
                    <a:pt x="18" y="59"/>
                  </a:cubicBezTo>
                  <a:cubicBezTo>
                    <a:pt x="12" y="72"/>
                    <a:pt x="12" y="74"/>
                    <a:pt x="21" y="81"/>
                  </a:cubicBezTo>
                  <a:cubicBezTo>
                    <a:pt x="29" y="87"/>
                    <a:pt x="37" y="91"/>
                    <a:pt x="45" y="96"/>
                  </a:cubicBezTo>
                  <a:cubicBezTo>
                    <a:pt x="51" y="100"/>
                    <a:pt x="54" y="105"/>
                    <a:pt x="49"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64">
              <a:extLst>
                <a:ext uri="{FF2B5EF4-FFF2-40B4-BE49-F238E27FC236}">
                  <a16:creationId xmlns:a16="http://schemas.microsoft.com/office/drawing/2014/main" id="{C8E202CD-511A-440D-904D-ECE6D70B6959}"/>
                </a:ext>
              </a:extLst>
            </p:cNvPr>
            <p:cNvSpPr>
              <a:spLocks/>
            </p:cNvSpPr>
            <p:nvPr userDrawn="1"/>
          </p:nvSpPr>
          <p:spPr bwMode="auto">
            <a:xfrm>
              <a:off x="3431846" y="2934283"/>
              <a:ext cx="26552" cy="58188"/>
            </a:xfrm>
            <a:custGeom>
              <a:avLst/>
              <a:gdLst>
                <a:gd name="T0" fmla="*/ 43 w 47"/>
                <a:gd name="T1" fmla="*/ 48 h 103"/>
                <a:gd name="T2" fmla="*/ 14 w 47"/>
                <a:gd name="T3" fmla="*/ 19 h 103"/>
                <a:gd name="T4" fmla="*/ 17 w 47"/>
                <a:gd name="T5" fmla="*/ 33 h 103"/>
                <a:gd name="T6" fmla="*/ 33 w 47"/>
                <a:gd name="T7" fmla="*/ 51 h 103"/>
                <a:gd name="T8" fmla="*/ 47 w 47"/>
                <a:gd name="T9" fmla="*/ 85 h 103"/>
                <a:gd name="T10" fmla="*/ 27 w 47"/>
                <a:gd name="T11" fmla="*/ 97 h 103"/>
                <a:gd name="T12" fmla="*/ 1 w 47"/>
                <a:gd name="T13" fmla="*/ 48 h 103"/>
                <a:gd name="T14" fmla="*/ 32 w 47"/>
                <a:gd name="T15" fmla="*/ 83 h 103"/>
                <a:gd name="T16" fmla="*/ 29 w 47"/>
                <a:gd name="T17" fmla="*/ 65 h 103"/>
                <a:gd name="T18" fmla="*/ 12 w 47"/>
                <a:gd name="T19" fmla="*/ 46 h 103"/>
                <a:gd name="T20" fmla="*/ 1 w 47"/>
                <a:gd name="T21" fmla="*/ 15 h 103"/>
                <a:gd name="T22" fmla="*/ 19 w 47"/>
                <a:gd name="T23" fmla="*/ 4 h 103"/>
                <a:gd name="T24" fmla="*/ 43 w 47"/>
                <a:gd name="T25" fmla="*/ 4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103">
                  <a:moveTo>
                    <a:pt x="43" y="48"/>
                  </a:moveTo>
                  <a:cubicBezTo>
                    <a:pt x="28" y="44"/>
                    <a:pt x="34" y="20"/>
                    <a:pt x="14" y="19"/>
                  </a:cubicBezTo>
                  <a:cubicBezTo>
                    <a:pt x="15" y="24"/>
                    <a:pt x="15" y="29"/>
                    <a:pt x="17" y="33"/>
                  </a:cubicBezTo>
                  <a:cubicBezTo>
                    <a:pt x="22" y="39"/>
                    <a:pt x="27" y="45"/>
                    <a:pt x="33" y="51"/>
                  </a:cubicBezTo>
                  <a:cubicBezTo>
                    <a:pt x="42" y="60"/>
                    <a:pt x="47" y="71"/>
                    <a:pt x="47" y="85"/>
                  </a:cubicBezTo>
                  <a:cubicBezTo>
                    <a:pt x="46" y="99"/>
                    <a:pt x="40" y="103"/>
                    <a:pt x="27" y="97"/>
                  </a:cubicBezTo>
                  <a:cubicBezTo>
                    <a:pt x="11" y="90"/>
                    <a:pt x="0" y="71"/>
                    <a:pt x="1" y="48"/>
                  </a:cubicBezTo>
                  <a:cubicBezTo>
                    <a:pt x="16" y="57"/>
                    <a:pt x="11" y="82"/>
                    <a:pt x="32" y="83"/>
                  </a:cubicBezTo>
                  <a:cubicBezTo>
                    <a:pt x="37" y="76"/>
                    <a:pt x="34" y="71"/>
                    <a:pt x="29" y="65"/>
                  </a:cubicBezTo>
                  <a:cubicBezTo>
                    <a:pt x="24" y="59"/>
                    <a:pt x="18" y="52"/>
                    <a:pt x="12" y="46"/>
                  </a:cubicBezTo>
                  <a:cubicBezTo>
                    <a:pt x="4" y="37"/>
                    <a:pt x="0" y="27"/>
                    <a:pt x="1" y="15"/>
                  </a:cubicBezTo>
                  <a:cubicBezTo>
                    <a:pt x="3" y="3"/>
                    <a:pt x="8" y="0"/>
                    <a:pt x="19" y="4"/>
                  </a:cubicBezTo>
                  <a:cubicBezTo>
                    <a:pt x="34" y="10"/>
                    <a:pt x="44" y="28"/>
                    <a:pt x="4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65">
              <a:extLst>
                <a:ext uri="{FF2B5EF4-FFF2-40B4-BE49-F238E27FC236}">
                  <a16:creationId xmlns:a16="http://schemas.microsoft.com/office/drawing/2014/main" id="{C30DF78F-FB68-45FE-8F65-AD87A53287B5}"/>
                </a:ext>
              </a:extLst>
            </p:cNvPr>
            <p:cNvSpPr>
              <a:spLocks/>
            </p:cNvSpPr>
            <p:nvPr userDrawn="1"/>
          </p:nvSpPr>
          <p:spPr bwMode="auto">
            <a:xfrm>
              <a:off x="3460658" y="2961400"/>
              <a:ext cx="34461" cy="58188"/>
            </a:xfrm>
            <a:custGeom>
              <a:avLst/>
              <a:gdLst>
                <a:gd name="T0" fmla="*/ 54 w 61"/>
                <a:gd name="T1" fmla="*/ 53 h 102"/>
                <a:gd name="T2" fmla="*/ 44 w 61"/>
                <a:gd name="T3" fmla="*/ 42 h 102"/>
                <a:gd name="T4" fmla="*/ 39 w 61"/>
                <a:gd name="T5" fmla="*/ 29 h 102"/>
                <a:gd name="T6" fmla="*/ 22 w 61"/>
                <a:gd name="T7" fmla="*/ 22 h 102"/>
                <a:gd name="T8" fmla="*/ 15 w 61"/>
                <a:gd name="T9" fmla="*/ 36 h 102"/>
                <a:gd name="T10" fmla="*/ 39 w 61"/>
                <a:gd name="T11" fmla="*/ 84 h 102"/>
                <a:gd name="T12" fmla="*/ 49 w 61"/>
                <a:gd name="T13" fmla="*/ 71 h 102"/>
                <a:gd name="T14" fmla="*/ 56 w 61"/>
                <a:gd name="T15" fmla="*/ 76 h 102"/>
                <a:gd name="T16" fmla="*/ 52 w 61"/>
                <a:gd name="T17" fmla="*/ 96 h 102"/>
                <a:gd name="T18" fmla="*/ 36 w 61"/>
                <a:gd name="T19" fmla="*/ 98 h 102"/>
                <a:gd name="T20" fmla="*/ 14 w 61"/>
                <a:gd name="T21" fmla="*/ 78 h 102"/>
                <a:gd name="T22" fmla="*/ 3 w 61"/>
                <a:gd name="T23" fmla="*/ 21 h 102"/>
                <a:gd name="T24" fmla="*/ 31 w 61"/>
                <a:gd name="T25" fmla="*/ 8 h 102"/>
                <a:gd name="T26" fmla="*/ 59 w 61"/>
                <a:gd name="T27" fmla="*/ 49 h 102"/>
                <a:gd name="T28" fmla="*/ 54 w 61"/>
                <a:gd name="T29" fmla="*/ 5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02">
                  <a:moveTo>
                    <a:pt x="54" y="53"/>
                  </a:moveTo>
                  <a:cubicBezTo>
                    <a:pt x="51" y="49"/>
                    <a:pt x="47" y="46"/>
                    <a:pt x="44" y="42"/>
                  </a:cubicBezTo>
                  <a:cubicBezTo>
                    <a:pt x="42" y="38"/>
                    <a:pt x="42" y="32"/>
                    <a:pt x="39" y="29"/>
                  </a:cubicBezTo>
                  <a:cubicBezTo>
                    <a:pt x="34" y="26"/>
                    <a:pt x="28" y="22"/>
                    <a:pt x="22" y="22"/>
                  </a:cubicBezTo>
                  <a:cubicBezTo>
                    <a:pt x="19" y="22"/>
                    <a:pt x="15" y="31"/>
                    <a:pt x="15" y="36"/>
                  </a:cubicBezTo>
                  <a:cubicBezTo>
                    <a:pt x="12" y="58"/>
                    <a:pt x="21" y="75"/>
                    <a:pt x="39" y="84"/>
                  </a:cubicBezTo>
                  <a:cubicBezTo>
                    <a:pt x="42" y="80"/>
                    <a:pt x="46" y="76"/>
                    <a:pt x="49" y="71"/>
                  </a:cubicBezTo>
                  <a:cubicBezTo>
                    <a:pt x="52" y="73"/>
                    <a:pt x="54" y="74"/>
                    <a:pt x="56" y="76"/>
                  </a:cubicBezTo>
                  <a:cubicBezTo>
                    <a:pt x="61" y="84"/>
                    <a:pt x="57" y="90"/>
                    <a:pt x="52" y="96"/>
                  </a:cubicBezTo>
                  <a:cubicBezTo>
                    <a:pt x="48" y="101"/>
                    <a:pt x="41" y="102"/>
                    <a:pt x="36" y="98"/>
                  </a:cubicBezTo>
                  <a:cubicBezTo>
                    <a:pt x="28" y="92"/>
                    <a:pt x="20" y="86"/>
                    <a:pt x="14" y="78"/>
                  </a:cubicBezTo>
                  <a:cubicBezTo>
                    <a:pt x="2" y="61"/>
                    <a:pt x="0" y="41"/>
                    <a:pt x="3" y="21"/>
                  </a:cubicBezTo>
                  <a:cubicBezTo>
                    <a:pt x="6" y="5"/>
                    <a:pt x="18" y="0"/>
                    <a:pt x="31" y="8"/>
                  </a:cubicBezTo>
                  <a:cubicBezTo>
                    <a:pt x="48" y="17"/>
                    <a:pt x="54" y="32"/>
                    <a:pt x="59" y="49"/>
                  </a:cubicBezTo>
                  <a:cubicBezTo>
                    <a:pt x="57" y="50"/>
                    <a:pt x="56" y="51"/>
                    <a:pt x="5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66">
              <a:extLst>
                <a:ext uri="{FF2B5EF4-FFF2-40B4-BE49-F238E27FC236}">
                  <a16:creationId xmlns:a16="http://schemas.microsoft.com/office/drawing/2014/main" id="{1975C72C-F817-4A7F-95A6-576D9D36B90B}"/>
                </a:ext>
              </a:extLst>
            </p:cNvPr>
            <p:cNvSpPr>
              <a:spLocks/>
            </p:cNvSpPr>
            <p:nvPr userDrawn="1"/>
          </p:nvSpPr>
          <p:spPr bwMode="auto">
            <a:xfrm>
              <a:off x="3587201" y="3037100"/>
              <a:ext cx="37285" cy="54798"/>
            </a:xfrm>
            <a:custGeom>
              <a:avLst/>
              <a:gdLst>
                <a:gd name="T0" fmla="*/ 41 w 66"/>
                <a:gd name="T1" fmla="*/ 35 h 97"/>
                <a:gd name="T2" fmla="*/ 41 w 66"/>
                <a:gd name="T3" fmla="*/ 97 h 97"/>
                <a:gd name="T4" fmla="*/ 25 w 66"/>
                <a:gd name="T5" fmla="*/ 81 h 97"/>
                <a:gd name="T6" fmla="*/ 25 w 66"/>
                <a:gd name="T7" fmla="*/ 26 h 97"/>
                <a:gd name="T8" fmla="*/ 7 w 66"/>
                <a:gd name="T9" fmla="*/ 0 h 97"/>
                <a:gd name="T10" fmla="*/ 60 w 66"/>
                <a:gd name="T11" fmla="*/ 25 h 97"/>
                <a:gd name="T12" fmla="*/ 66 w 66"/>
                <a:gd name="T13" fmla="*/ 40 h 97"/>
                <a:gd name="T14" fmla="*/ 41 w 66"/>
                <a:gd name="T15" fmla="*/ 3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7">
                  <a:moveTo>
                    <a:pt x="41" y="35"/>
                  </a:moveTo>
                  <a:cubicBezTo>
                    <a:pt x="41" y="56"/>
                    <a:pt x="41" y="77"/>
                    <a:pt x="41" y="97"/>
                  </a:cubicBezTo>
                  <a:cubicBezTo>
                    <a:pt x="28" y="97"/>
                    <a:pt x="24" y="91"/>
                    <a:pt x="25" y="81"/>
                  </a:cubicBezTo>
                  <a:cubicBezTo>
                    <a:pt x="25" y="62"/>
                    <a:pt x="25" y="43"/>
                    <a:pt x="25" y="26"/>
                  </a:cubicBezTo>
                  <a:cubicBezTo>
                    <a:pt x="18" y="16"/>
                    <a:pt x="0" y="19"/>
                    <a:pt x="7" y="0"/>
                  </a:cubicBezTo>
                  <a:cubicBezTo>
                    <a:pt x="25" y="8"/>
                    <a:pt x="43" y="16"/>
                    <a:pt x="60" y="25"/>
                  </a:cubicBezTo>
                  <a:cubicBezTo>
                    <a:pt x="63" y="27"/>
                    <a:pt x="64" y="33"/>
                    <a:pt x="66" y="40"/>
                  </a:cubicBezTo>
                  <a:cubicBezTo>
                    <a:pt x="56" y="38"/>
                    <a:pt x="49" y="36"/>
                    <a:pt x="4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67">
              <a:extLst>
                <a:ext uri="{FF2B5EF4-FFF2-40B4-BE49-F238E27FC236}">
                  <a16:creationId xmlns:a16="http://schemas.microsoft.com/office/drawing/2014/main" id="{110963B2-DD84-4CF3-BEC9-4ABE1ADA9454}"/>
                </a:ext>
              </a:extLst>
            </p:cNvPr>
            <p:cNvSpPr>
              <a:spLocks/>
            </p:cNvSpPr>
            <p:nvPr userDrawn="1"/>
          </p:nvSpPr>
          <p:spPr bwMode="auto">
            <a:xfrm>
              <a:off x="3499073" y="2984562"/>
              <a:ext cx="9039" cy="48584"/>
            </a:xfrm>
            <a:custGeom>
              <a:avLst/>
              <a:gdLst>
                <a:gd name="T0" fmla="*/ 16 w 16"/>
                <a:gd name="T1" fmla="*/ 85 h 85"/>
                <a:gd name="T2" fmla="*/ 0 w 16"/>
                <a:gd name="T3" fmla="*/ 70 h 85"/>
                <a:gd name="T4" fmla="*/ 0 w 16"/>
                <a:gd name="T5" fmla="*/ 0 h 85"/>
                <a:gd name="T6" fmla="*/ 16 w 16"/>
                <a:gd name="T7" fmla="*/ 13 h 85"/>
                <a:gd name="T8" fmla="*/ 16 w 16"/>
                <a:gd name="T9" fmla="*/ 85 h 85"/>
              </a:gdLst>
              <a:ahLst/>
              <a:cxnLst>
                <a:cxn ang="0">
                  <a:pos x="T0" y="T1"/>
                </a:cxn>
                <a:cxn ang="0">
                  <a:pos x="T2" y="T3"/>
                </a:cxn>
                <a:cxn ang="0">
                  <a:pos x="T4" y="T5"/>
                </a:cxn>
                <a:cxn ang="0">
                  <a:pos x="T6" y="T7"/>
                </a:cxn>
                <a:cxn ang="0">
                  <a:pos x="T8" y="T9"/>
                </a:cxn>
              </a:cxnLst>
              <a:rect l="0" t="0" r="r" b="b"/>
              <a:pathLst>
                <a:path w="16" h="85">
                  <a:moveTo>
                    <a:pt x="16" y="85"/>
                  </a:moveTo>
                  <a:cubicBezTo>
                    <a:pt x="5" y="84"/>
                    <a:pt x="0" y="80"/>
                    <a:pt x="0" y="70"/>
                  </a:cubicBezTo>
                  <a:cubicBezTo>
                    <a:pt x="0" y="47"/>
                    <a:pt x="0" y="24"/>
                    <a:pt x="0" y="0"/>
                  </a:cubicBezTo>
                  <a:cubicBezTo>
                    <a:pt x="10" y="0"/>
                    <a:pt x="16" y="4"/>
                    <a:pt x="16" y="13"/>
                  </a:cubicBezTo>
                  <a:cubicBezTo>
                    <a:pt x="16" y="37"/>
                    <a:pt x="16" y="61"/>
                    <a:pt x="16"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68">
              <a:extLst>
                <a:ext uri="{FF2B5EF4-FFF2-40B4-BE49-F238E27FC236}">
                  <a16:creationId xmlns:a16="http://schemas.microsoft.com/office/drawing/2014/main" id="{EE73F336-EF55-406B-B6B6-8F7543B4F368}"/>
                </a:ext>
              </a:extLst>
            </p:cNvPr>
            <p:cNvSpPr>
              <a:spLocks/>
            </p:cNvSpPr>
            <p:nvPr userDrawn="1"/>
          </p:nvSpPr>
          <p:spPr bwMode="auto">
            <a:xfrm>
              <a:off x="3629570" y="3055742"/>
              <a:ext cx="9604" cy="48584"/>
            </a:xfrm>
            <a:custGeom>
              <a:avLst/>
              <a:gdLst>
                <a:gd name="T0" fmla="*/ 0 w 17"/>
                <a:gd name="T1" fmla="*/ 0 h 86"/>
                <a:gd name="T2" fmla="*/ 16 w 17"/>
                <a:gd name="T3" fmla="*/ 14 h 86"/>
                <a:gd name="T4" fmla="*/ 16 w 17"/>
                <a:gd name="T5" fmla="*/ 85 h 86"/>
                <a:gd name="T6" fmla="*/ 0 w 17"/>
                <a:gd name="T7" fmla="*/ 73 h 86"/>
                <a:gd name="T8" fmla="*/ 0 w 17"/>
                <a:gd name="T9" fmla="*/ 0 h 86"/>
              </a:gdLst>
              <a:ahLst/>
              <a:cxnLst>
                <a:cxn ang="0">
                  <a:pos x="T0" y="T1"/>
                </a:cxn>
                <a:cxn ang="0">
                  <a:pos x="T2" y="T3"/>
                </a:cxn>
                <a:cxn ang="0">
                  <a:pos x="T4" y="T5"/>
                </a:cxn>
                <a:cxn ang="0">
                  <a:pos x="T6" y="T7"/>
                </a:cxn>
                <a:cxn ang="0">
                  <a:pos x="T8" y="T9"/>
                </a:cxn>
              </a:cxnLst>
              <a:rect l="0" t="0" r="r" b="b"/>
              <a:pathLst>
                <a:path w="17" h="86">
                  <a:moveTo>
                    <a:pt x="0" y="0"/>
                  </a:moveTo>
                  <a:cubicBezTo>
                    <a:pt x="12" y="1"/>
                    <a:pt x="17" y="5"/>
                    <a:pt x="16" y="14"/>
                  </a:cubicBezTo>
                  <a:cubicBezTo>
                    <a:pt x="16" y="38"/>
                    <a:pt x="16" y="61"/>
                    <a:pt x="16" y="85"/>
                  </a:cubicBezTo>
                  <a:cubicBezTo>
                    <a:pt x="6" y="86"/>
                    <a:pt x="0" y="84"/>
                    <a:pt x="0" y="73"/>
                  </a:cubicBezTo>
                  <a:cubicBezTo>
                    <a:pt x="0" y="49"/>
                    <a:pt x="0" y="2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69">
              <a:extLst>
                <a:ext uri="{FF2B5EF4-FFF2-40B4-BE49-F238E27FC236}">
                  <a16:creationId xmlns:a16="http://schemas.microsoft.com/office/drawing/2014/main" id="{3F1A1CF2-16E1-4B1A-B386-F771D9F5B8AE}"/>
                </a:ext>
              </a:extLst>
            </p:cNvPr>
            <p:cNvSpPr>
              <a:spLocks noEditPoints="1"/>
            </p:cNvSpPr>
            <p:nvPr userDrawn="1"/>
          </p:nvSpPr>
          <p:spPr bwMode="auto">
            <a:xfrm>
              <a:off x="4035752" y="3016763"/>
              <a:ext cx="38415" cy="62142"/>
            </a:xfrm>
            <a:custGeom>
              <a:avLst/>
              <a:gdLst>
                <a:gd name="T0" fmla="*/ 0 w 68"/>
                <a:gd name="T1" fmla="*/ 110 h 110"/>
                <a:gd name="T2" fmla="*/ 0 w 68"/>
                <a:gd name="T3" fmla="*/ 36 h 110"/>
                <a:gd name="T4" fmla="*/ 6 w 68"/>
                <a:gd name="T5" fmla="*/ 24 h 110"/>
                <a:gd name="T6" fmla="*/ 41 w 68"/>
                <a:gd name="T7" fmla="*/ 6 h 110"/>
                <a:gd name="T8" fmla="*/ 59 w 68"/>
                <a:gd name="T9" fmla="*/ 19 h 110"/>
                <a:gd name="T10" fmla="*/ 62 w 68"/>
                <a:gd name="T11" fmla="*/ 48 h 110"/>
                <a:gd name="T12" fmla="*/ 53 w 68"/>
                <a:gd name="T13" fmla="*/ 79 h 110"/>
                <a:gd name="T14" fmla="*/ 0 w 68"/>
                <a:gd name="T15" fmla="*/ 110 h 110"/>
                <a:gd name="T16" fmla="*/ 18 w 68"/>
                <a:gd name="T17" fmla="*/ 86 h 110"/>
                <a:gd name="T18" fmla="*/ 45 w 68"/>
                <a:gd name="T19" fmla="*/ 54 h 110"/>
                <a:gd name="T20" fmla="*/ 18 w 68"/>
                <a:gd name="T21" fmla="*/ 86 h 110"/>
                <a:gd name="T22" fmla="*/ 18 w 68"/>
                <a:gd name="T23" fmla="*/ 51 h 110"/>
                <a:gd name="T24" fmla="*/ 45 w 68"/>
                <a:gd name="T25" fmla="*/ 23 h 110"/>
                <a:gd name="T26" fmla="*/ 18 w 68"/>
                <a:gd name="T27"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10">
                  <a:moveTo>
                    <a:pt x="0" y="110"/>
                  </a:moveTo>
                  <a:cubicBezTo>
                    <a:pt x="0" y="83"/>
                    <a:pt x="0" y="60"/>
                    <a:pt x="0" y="36"/>
                  </a:cubicBezTo>
                  <a:cubicBezTo>
                    <a:pt x="0" y="32"/>
                    <a:pt x="3" y="26"/>
                    <a:pt x="6" y="24"/>
                  </a:cubicBezTo>
                  <a:cubicBezTo>
                    <a:pt x="17" y="18"/>
                    <a:pt x="29" y="11"/>
                    <a:pt x="41" y="6"/>
                  </a:cubicBezTo>
                  <a:cubicBezTo>
                    <a:pt x="54" y="0"/>
                    <a:pt x="61" y="5"/>
                    <a:pt x="59" y="19"/>
                  </a:cubicBezTo>
                  <a:cubicBezTo>
                    <a:pt x="58" y="29"/>
                    <a:pt x="57" y="38"/>
                    <a:pt x="62" y="48"/>
                  </a:cubicBezTo>
                  <a:cubicBezTo>
                    <a:pt x="68" y="58"/>
                    <a:pt x="62" y="70"/>
                    <a:pt x="53" y="79"/>
                  </a:cubicBezTo>
                  <a:cubicBezTo>
                    <a:pt x="39" y="93"/>
                    <a:pt x="22" y="102"/>
                    <a:pt x="0" y="110"/>
                  </a:cubicBezTo>
                  <a:close/>
                  <a:moveTo>
                    <a:pt x="18" y="86"/>
                  </a:moveTo>
                  <a:cubicBezTo>
                    <a:pt x="47" y="74"/>
                    <a:pt x="48" y="73"/>
                    <a:pt x="45" y="54"/>
                  </a:cubicBezTo>
                  <a:cubicBezTo>
                    <a:pt x="18" y="61"/>
                    <a:pt x="14" y="65"/>
                    <a:pt x="18" y="86"/>
                  </a:cubicBezTo>
                  <a:close/>
                  <a:moveTo>
                    <a:pt x="18" y="51"/>
                  </a:moveTo>
                  <a:cubicBezTo>
                    <a:pt x="30" y="45"/>
                    <a:pt x="45" y="41"/>
                    <a:pt x="45" y="23"/>
                  </a:cubicBezTo>
                  <a:cubicBezTo>
                    <a:pt x="22" y="25"/>
                    <a:pt x="15" y="32"/>
                    <a:pt x="18"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70">
              <a:extLst>
                <a:ext uri="{FF2B5EF4-FFF2-40B4-BE49-F238E27FC236}">
                  <a16:creationId xmlns:a16="http://schemas.microsoft.com/office/drawing/2014/main" id="{9B679DBB-A0B8-415F-B6A7-7DF832ECE36A}"/>
                </a:ext>
              </a:extLst>
            </p:cNvPr>
            <p:cNvSpPr>
              <a:spLocks noEditPoints="1"/>
            </p:cNvSpPr>
            <p:nvPr userDrawn="1"/>
          </p:nvSpPr>
          <p:spPr bwMode="auto">
            <a:xfrm>
              <a:off x="4114841" y="2965354"/>
              <a:ext cx="35025" cy="63272"/>
            </a:xfrm>
            <a:custGeom>
              <a:avLst/>
              <a:gdLst>
                <a:gd name="T0" fmla="*/ 56 w 61"/>
                <a:gd name="T1" fmla="*/ 0 h 111"/>
                <a:gd name="T2" fmla="*/ 58 w 61"/>
                <a:gd name="T3" fmla="*/ 9 h 111"/>
                <a:gd name="T4" fmla="*/ 54 w 61"/>
                <a:gd name="T5" fmla="*/ 37 h 111"/>
                <a:gd name="T6" fmla="*/ 59 w 61"/>
                <a:gd name="T7" fmla="*/ 64 h 111"/>
                <a:gd name="T8" fmla="*/ 46 w 61"/>
                <a:gd name="T9" fmla="*/ 80 h 111"/>
                <a:gd name="T10" fmla="*/ 42 w 61"/>
                <a:gd name="T11" fmla="*/ 57 h 111"/>
                <a:gd name="T12" fmla="*/ 16 w 61"/>
                <a:gd name="T13" fmla="*/ 87 h 111"/>
                <a:gd name="T14" fmla="*/ 0 w 61"/>
                <a:gd name="T15" fmla="*/ 111 h 111"/>
                <a:gd name="T16" fmla="*/ 0 w 61"/>
                <a:gd name="T17" fmla="*/ 40 h 111"/>
                <a:gd name="T18" fmla="*/ 0 w 61"/>
                <a:gd name="T19" fmla="*/ 36 h 111"/>
                <a:gd name="T20" fmla="*/ 36 w 61"/>
                <a:gd name="T21" fmla="*/ 7 h 111"/>
                <a:gd name="T22" fmla="*/ 56 w 61"/>
                <a:gd name="T23" fmla="*/ 0 h 111"/>
                <a:gd name="T24" fmla="*/ 16 w 61"/>
                <a:gd name="T25" fmla="*/ 59 h 111"/>
                <a:gd name="T26" fmla="*/ 42 w 61"/>
                <a:gd name="T27" fmla="*/ 20 h 111"/>
                <a:gd name="T28" fmla="*/ 16 w 61"/>
                <a:gd name="T29"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111">
                  <a:moveTo>
                    <a:pt x="56" y="0"/>
                  </a:moveTo>
                  <a:cubicBezTo>
                    <a:pt x="57" y="6"/>
                    <a:pt x="58" y="7"/>
                    <a:pt x="58" y="9"/>
                  </a:cubicBezTo>
                  <a:cubicBezTo>
                    <a:pt x="57" y="18"/>
                    <a:pt x="54" y="28"/>
                    <a:pt x="54" y="37"/>
                  </a:cubicBezTo>
                  <a:cubicBezTo>
                    <a:pt x="54" y="46"/>
                    <a:pt x="58" y="55"/>
                    <a:pt x="59" y="64"/>
                  </a:cubicBezTo>
                  <a:cubicBezTo>
                    <a:pt x="61" y="74"/>
                    <a:pt x="53" y="74"/>
                    <a:pt x="46" y="80"/>
                  </a:cubicBezTo>
                  <a:cubicBezTo>
                    <a:pt x="45" y="71"/>
                    <a:pt x="43" y="64"/>
                    <a:pt x="42" y="57"/>
                  </a:cubicBezTo>
                  <a:cubicBezTo>
                    <a:pt x="22" y="62"/>
                    <a:pt x="16" y="68"/>
                    <a:pt x="16" y="87"/>
                  </a:cubicBezTo>
                  <a:cubicBezTo>
                    <a:pt x="15" y="97"/>
                    <a:pt x="18" y="109"/>
                    <a:pt x="0" y="111"/>
                  </a:cubicBezTo>
                  <a:cubicBezTo>
                    <a:pt x="0" y="87"/>
                    <a:pt x="0" y="63"/>
                    <a:pt x="0" y="40"/>
                  </a:cubicBezTo>
                  <a:cubicBezTo>
                    <a:pt x="0" y="38"/>
                    <a:pt x="0" y="36"/>
                    <a:pt x="0" y="36"/>
                  </a:cubicBezTo>
                  <a:cubicBezTo>
                    <a:pt x="12" y="26"/>
                    <a:pt x="23" y="16"/>
                    <a:pt x="36" y="7"/>
                  </a:cubicBezTo>
                  <a:cubicBezTo>
                    <a:pt x="41" y="3"/>
                    <a:pt x="48" y="3"/>
                    <a:pt x="56" y="0"/>
                  </a:cubicBezTo>
                  <a:close/>
                  <a:moveTo>
                    <a:pt x="16" y="59"/>
                  </a:moveTo>
                  <a:cubicBezTo>
                    <a:pt x="29" y="47"/>
                    <a:pt x="46" y="42"/>
                    <a:pt x="42" y="20"/>
                  </a:cubicBezTo>
                  <a:cubicBezTo>
                    <a:pt x="28" y="29"/>
                    <a:pt x="10" y="33"/>
                    <a:pt x="1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71">
              <a:extLst>
                <a:ext uri="{FF2B5EF4-FFF2-40B4-BE49-F238E27FC236}">
                  <a16:creationId xmlns:a16="http://schemas.microsoft.com/office/drawing/2014/main" id="{D15F613B-62A1-4595-BB3A-C55A8262FAB7}"/>
                </a:ext>
              </a:extLst>
            </p:cNvPr>
            <p:cNvSpPr>
              <a:spLocks noEditPoints="1"/>
            </p:cNvSpPr>
            <p:nvPr userDrawn="1"/>
          </p:nvSpPr>
          <p:spPr bwMode="auto">
            <a:xfrm>
              <a:off x="3988298" y="3045009"/>
              <a:ext cx="43499" cy="57058"/>
            </a:xfrm>
            <a:custGeom>
              <a:avLst/>
              <a:gdLst>
                <a:gd name="T0" fmla="*/ 77 w 77"/>
                <a:gd name="T1" fmla="*/ 67 h 101"/>
                <a:gd name="T2" fmla="*/ 62 w 77"/>
                <a:gd name="T3" fmla="*/ 74 h 101"/>
                <a:gd name="T4" fmla="*/ 52 w 77"/>
                <a:gd name="T5" fmla="*/ 58 h 101"/>
                <a:gd name="T6" fmla="*/ 33 w 77"/>
                <a:gd name="T7" fmla="*/ 66 h 101"/>
                <a:gd name="T8" fmla="*/ 19 w 77"/>
                <a:gd name="T9" fmla="*/ 83 h 101"/>
                <a:gd name="T10" fmla="*/ 0 w 77"/>
                <a:gd name="T11" fmla="*/ 101 h 101"/>
                <a:gd name="T12" fmla="*/ 2 w 77"/>
                <a:gd name="T13" fmla="*/ 88 h 101"/>
                <a:gd name="T14" fmla="*/ 22 w 77"/>
                <a:gd name="T15" fmla="*/ 17 h 101"/>
                <a:gd name="T16" fmla="*/ 41 w 77"/>
                <a:gd name="T17" fmla="*/ 0 h 101"/>
                <a:gd name="T18" fmla="*/ 77 w 77"/>
                <a:gd name="T19" fmla="*/ 67 h 101"/>
                <a:gd name="T20" fmla="*/ 36 w 77"/>
                <a:gd name="T21" fmla="*/ 23 h 101"/>
                <a:gd name="T22" fmla="*/ 31 w 77"/>
                <a:gd name="T23" fmla="*/ 39 h 101"/>
                <a:gd name="T24" fmla="*/ 27 w 77"/>
                <a:gd name="T25" fmla="*/ 54 h 101"/>
                <a:gd name="T26" fmla="*/ 47 w 77"/>
                <a:gd name="T27" fmla="*/ 45 h 101"/>
                <a:gd name="T28" fmla="*/ 36 w 77"/>
                <a:gd name="T2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101">
                  <a:moveTo>
                    <a:pt x="77" y="67"/>
                  </a:moveTo>
                  <a:cubicBezTo>
                    <a:pt x="71" y="70"/>
                    <a:pt x="67" y="72"/>
                    <a:pt x="62" y="74"/>
                  </a:cubicBezTo>
                  <a:cubicBezTo>
                    <a:pt x="58" y="69"/>
                    <a:pt x="55" y="64"/>
                    <a:pt x="52" y="58"/>
                  </a:cubicBezTo>
                  <a:cubicBezTo>
                    <a:pt x="45" y="61"/>
                    <a:pt x="39" y="63"/>
                    <a:pt x="33" y="66"/>
                  </a:cubicBezTo>
                  <a:cubicBezTo>
                    <a:pt x="25" y="69"/>
                    <a:pt x="20" y="73"/>
                    <a:pt x="19" y="83"/>
                  </a:cubicBezTo>
                  <a:cubicBezTo>
                    <a:pt x="17" y="93"/>
                    <a:pt x="12" y="100"/>
                    <a:pt x="0" y="101"/>
                  </a:cubicBezTo>
                  <a:cubicBezTo>
                    <a:pt x="0" y="97"/>
                    <a:pt x="1" y="92"/>
                    <a:pt x="2" y="88"/>
                  </a:cubicBezTo>
                  <a:cubicBezTo>
                    <a:pt x="9" y="65"/>
                    <a:pt x="16" y="41"/>
                    <a:pt x="22" y="17"/>
                  </a:cubicBezTo>
                  <a:cubicBezTo>
                    <a:pt x="24" y="8"/>
                    <a:pt x="28" y="2"/>
                    <a:pt x="41" y="0"/>
                  </a:cubicBezTo>
                  <a:cubicBezTo>
                    <a:pt x="52" y="21"/>
                    <a:pt x="64" y="43"/>
                    <a:pt x="77" y="67"/>
                  </a:cubicBezTo>
                  <a:close/>
                  <a:moveTo>
                    <a:pt x="36" y="23"/>
                  </a:moveTo>
                  <a:cubicBezTo>
                    <a:pt x="33" y="31"/>
                    <a:pt x="32" y="35"/>
                    <a:pt x="31" y="39"/>
                  </a:cubicBezTo>
                  <a:cubicBezTo>
                    <a:pt x="30" y="43"/>
                    <a:pt x="29" y="47"/>
                    <a:pt x="27" y="54"/>
                  </a:cubicBezTo>
                  <a:cubicBezTo>
                    <a:pt x="35" y="50"/>
                    <a:pt x="41" y="48"/>
                    <a:pt x="47" y="45"/>
                  </a:cubicBezTo>
                  <a:cubicBezTo>
                    <a:pt x="43" y="38"/>
                    <a:pt x="40" y="32"/>
                    <a:pt x="3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72">
              <a:extLst>
                <a:ext uri="{FF2B5EF4-FFF2-40B4-BE49-F238E27FC236}">
                  <a16:creationId xmlns:a16="http://schemas.microsoft.com/office/drawing/2014/main" id="{3AC531C1-13F0-41C9-9921-7A2D5D6CF1A1}"/>
                </a:ext>
              </a:extLst>
            </p:cNvPr>
            <p:cNvSpPr>
              <a:spLocks noEditPoints="1"/>
            </p:cNvSpPr>
            <p:nvPr userDrawn="1"/>
          </p:nvSpPr>
          <p:spPr bwMode="auto">
            <a:xfrm>
              <a:off x="4071907" y="2993036"/>
              <a:ext cx="40110" cy="60447"/>
            </a:xfrm>
            <a:custGeom>
              <a:avLst/>
              <a:gdLst>
                <a:gd name="T0" fmla="*/ 71 w 71"/>
                <a:gd name="T1" fmla="*/ 35 h 106"/>
                <a:gd name="T2" fmla="*/ 41 w 71"/>
                <a:gd name="T3" fmla="*/ 93 h 106"/>
                <a:gd name="T4" fmla="*/ 4 w 71"/>
                <a:gd name="T5" fmla="*/ 77 h 106"/>
                <a:gd name="T6" fmla="*/ 38 w 71"/>
                <a:gd name="T7" fmla="*/ 9 h 106"/>
                <a:gd name="T8" fmla="*/ 69 w 71"/>
                <a:gd name="T9" fmla="*/ 23 h 106"/>
                <a:gd name="T10" fmla="*/ 71 w 71"/>
                <a:gd name="T11" fmla="*/ 35 h 106"/>
                <a:gd name="T12" fmla="*/ 45 w 71"/>
                <a:gd name="T13" fmla="*/ 21 h 106"/>
                <a:gd name="T14" fmla="*/ 19 w 71"/>
                <a:gd name="T15" fmla="*/ 55 h 106"/>
                <a:gd name="T16" fmla="*/ 29 w 71"/>
                <a:gd name="T17" fmla="*/ 84 h 106"/>
                <a:gd name="T18" fmla="*/ 45 w 71"/>
                <a:gd name="T19"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106">
                  <a:moveTo>
                    <a:pt x="71" y="35"/>
                  </a:moveTo>
                  <a:cubicBezTo>
                    <a:pt x="68" y="58"/>
                    <a:pt x="60" y="78"/>
                    <a:pt x="41" y="93"/>
                  </a:cubicBezTo>
                  <a:cubicBezTo>
                    <a:pt x="22" y="106"/>
                    <a:pt x="7" y="100"/>
                    <a:pt x="4" y="77"/>
                  </a:cubicBezTo>
                  <a:cubicBezTo>
                    <a:pt x="0" y="55"/>
                    <a:pt x="18" y="21"/>
                    <a:pt x="38" y="9"/>
                  </a:cubicBezTo>
                  <a:cubicBezTo>
                    <a:pt x="53" y="0"/>
                    <a:pt x="64" y="5"/>
                    <a:pt x="69" y="23"/>
                  </a:cubicBezTo>
                  <a:cubicBezTo>
                    <a:pt x="70" y="26"/>
                    <a:pt x="70" y="30"/>
                    <a:pt x="71" y="35"/>
                  </a:cubicBezTo>
                  <a:close/>
                  <a:moveTo>
                    <a:pt x="45" y="21"/>
                  </a:moveTo>
                  <a:cubicBezTo>
                    <a:pt x="30" y="27"/>
                    <a:pt x="20" y="38"/>
                    <a:pt x="19" y="55"/>
                  </a:cubicBezTo>
                  <a:cubicBezTo>
                    <a:pt x="18" y="65"/>
                    <a:pt x="16" y="77"/>
                    <a:pt x="29" y="84"/>
                  </a:cubicBezTo>
                  <a:cubicBezTo>
                    <a:pt x="57" y="70"/>
                    <a:pt x="64" y="41"/>
                    <a:pt x="4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73">
              <a:extLst>
                <a:ext uri="{FF2B5EF4-FFF2-40B4-BE49-F238E27FC236}">
                  <a16:creationId xmlns:a16="http://schemas.microsoft.com/office/drawing/2014/main" id="{17AE67DA-0829-4B03-96B6-EB652A058D90}"/>
                </a:ext>
              </a:extLst>
            </p:cNvPr>
            <p:cNvSpPr>
              <a:spLocks/>
            </p:cNvSpPr>
            <p:nvPr userDrawn="1"/>
          </p:nvSpPr>
          <p:spPr bwMode="auto">
            <a:xfrm>
              <a:off x="4153821" y="2933718"/>
              <a:ext cx="27682" cy="66661"/>
            </a:xfrm>
            <a:custGeom>
              <a:avLst/>
              <a:gdLst>
                <a:gd name="T0" fmla="*/ 0 w 49"/>
                <a:gd name="T1" fmla="*/ 115 h 117"/>
                <a:gd name="T2" fmla="*/ 0 w 49"/>
                <a:gd name="T3" fmla="*/ 45 h 117"/>
                <a:gd name="T4" fmla="*/ 5 w 49"/>
                <a:gd name="T5" fmla="*/ 33 h 117"/>
                <a:gd name="T6" fmla="*/ 43 w 49"/>
                <a:gd name="T7" fmla="*/ 0 h 117"/>
                <a:gd name="T8" fmla="*/ 38 w 49"/>
                <a:gd name="T9" fmla="*/ 20 h 117"/>
                <a:gd name="T10" fmla="*/ 18 w 49"/>
                <a:gd name="T11" fmla="*/ 38 h 117"/>
                <a:gd name="T12" fmla="*/ 11 w 49"/>
                <a:gd name="T13" fmla="*/ 54 h 117"/>
                <a:gd name="T14" fmla="*/ 14 w 49"/>
                <a:gd name="T15" fmla="*/ 56 h 117"/>
                <a:gd name="T16" fmla="*/ 40 w 49"/>
                <a:gd name="T17" fmla="*/ 36 h 117"/>
                <a:gd name="T18" fmla="*/ 44 w 49"/>
                <a:gd name="T19" fmla="*/ 38 h 117"/>
                <a:gd name="T20" fmla="*/ 35 w 49"/>
                <a:gd name="T21" fmla="*/ 54 h 117"/>
                <a:gd name="T22" fmla="*/ 18 w 49"/>
                <a:gd name="T23" fmla="*/ 70 h 117"/>
                <a:gd name="T24" fmla="*/ 10 w 49"/>
                <a:gd name="T25" fmla="*/ 87 h 117"/>
                <a:gd name="T26" fmla="*/ 14 w 49"/>
                <a:gd name="T27" fmla="*/ 90 h 117"/>
                <a:gd name="T28" fmla="*/ 43 w 49"/>
                <a:gd name="T29" fmla="*/ 67 h 117"/>
                <a:gd name="T30" fmla="*/ 47 w 49"/>
                <a:gd name="T31" fmla="*/ 71 h 117"/>
                <a:gd name="T32" fmla="*/ 4 w 49"/>
                <a:gd name="T33" fmla="*/ 117 h 117"/>
                <a:gd name="T34" fmla="*/ 0 w 49"/>
                <a:gd name="T3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17">
                  <a:moveTo>
                    <a:pt x="0" y="115"/>
                  </a:moveTo>
                  <a:cubicBezTo>
                    <a:pt x="0" y="92"/>
                    <a:pt x="0" y="68"/>
                    <a:pt x="0" y="45"/>
                  </a:cubicBezTo>
                  <a:cubicBezTo>
                    <a:pt x="0" y="41"/>
                    <a:pt x="2" y="36"/>
                    <a:pt x="5" y="33"/>
                  </a:cubicBezTo>
                  <a:cubicBezTo>
                    <a:pt x="17" y="22"/>
                    <a:pt x="30" y="12"/>
                    <a:pt x="43" y="0"/>
                  </a:cubicBezTo>
                  <a:cubicBezTo>
                    <a:pt x="49" y="10"/>
                    <a:pt x="43" y="15"/>
                    <a:pt x="38" y="20"/>
                  </a:cubicBezTo>
                  <a:cubicBezTo>
                    <a:pt x="32" y="26"/>
                    <a:pt x="24" y="31"/>
                    <a:pt x="18" y="38"/>
                  </a:cubicBezTo>
                  <a:cubicBezTo>
                    <a:pt x="14" y="43"/>
                    <a:pt x="13" y="49"/>
                    <a:pt x="11" y="54"/>
                  </a:cubicBezTo>
                  <a:cubicBezTo>
                    <a:pt x="12" y="55"/>
                    <a:pt x="13" y="55"/>
                    <a:pt x="14" y="56"/>
                  </a:cubicBezTo>
                  <a:cubicBezTo>
                    <a:pt x="23" y="49"/>
                    <a:pt x="32" y="43"/>
                    <a:pt x="40" y="36"/>
                  </a:cubicBezTo>
                  <a:cubicBezTo>
                    <a:pt x="41" y="37"/>
                    <a:pt x="42" y="38"/>
                    <a:pt x="44" y="38"/>
                  </a:cubicBezTo>
                  <a:cubicBezTo>
                    <a:pt x="41" y="44"/>
                    <a:pt x="39" y="50"/>
                    <a:pt x="35" y="54"/>
                  </a:cubicBezTo>
                  <a:cubicBezTo>
                    <a:pt x="30" y="60"/>
                    <a:pt x="23" y="64"/>
                    <a:pt x="18" y="70"/>
                  </a:cubicBezTo>
                  <a:cubicBezTo>
                    <a:pt x="14" y="75"/>
                    <a:pt x="13" y="81"/>
                    <a:pt x="10" y="87"/>
                  </a:cubicBezTo>
                  <a:cubicBezTo>
                    <a:pt x="12" y="88"/>
                    <a:pt x="13" y="89"/>
                    <a:pt x="14" y="90"/>
                  </a:cubicBezTo>
                  <a:cubicBezTo>
                    <a:pt x="24" y="83"/>
                    <a:pt x="34" y="75"/>
                    <a:pt x="43" y="67"/>
                  </a:cubicBezTo>
                  <a:cubicBezTo>
                    <a:pt x="45" y="68"/>
                    <a:pt x="46" y="70"/>
                    <a:pt x="47" y="71"/>
                  </a:cubicBezTo>
                  <a:cubicBezTo>
                    <a:pt x="41" y="93"/>
                    <a:pt x="17" y="101"/>
                    <a:pt x="4" y="117"/>
                  </a:cubicBezTo>
                  <a:cubicBezTo>
                    <a:pt x="3" y="116"/>
                    <a:pt x="1" y="116"/>
                    <a:pt x="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74">
              <a:extLst>
                <a:ext uri="{FF2B5EF4-FFF2-40B4-BE49-F238E27FC236}">
                  <a16:creationId xmlns:a16="http://schemas.microsoft.com/office/drawing/2014/main" id="{726CCE7D-F177-403D-A009-A889EBFC39E6}"/>
                </a:ext>
              </a:extLst>
            </p:cNvPr>
            <p:cNvSpPr>
              <a:spLocks/>
            </p:cNvSpPr>
            <p:nvPr userDrawn="1"/>
          </p:nvSpPr>
          <p:spPr bwMode="auto">
            <a:xfrm>
              <a:off x="3949883" y="3067041"/>
              <a:ext cx="35025" cy="49713"/>
            </a:xfrm>
            <a:custGeom>
              <a:avLst/>
              <a:gdLst>
                <a:gd name="T0" fmla="*/ 16 w 62"/>
                <a:gd name="T1" fmla="*/ 0 h 88"/>
                <a:gd name="T2" fmla="*/ 16 w 62"/>
                <a:gd name="T3" fmla="*/ 66 h 88"/>
                <a:gd name="T4" fmla="*/ 57 w 62"/>
                <a:gd name="T5" fmla="*/ 53 h 88"/>
                <a:gd name="T6" fmla="*/ 54 w 62"/>
                <a:gd name="T7" fmla="*/ 69 h 88"/>
                <a:gd name="T8" fmla="*/ 0 w 62"/>
                <a:gd name="T9" fmla="*/ 88 h 88"/>
                <a:gd name="T10" fmla="*/ 0 w 62"/>
                <a:gd name="T11" fmla="*/ 13 h 88"/>
                <a:gd name="T12" fmla="*/ 16 w 62"/>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62" h="88">
                  <a:moveTo>
                    <a:pt x="16" y="0"/>
                  </a:moveTo>
                  <a:cubicBezTo>
                    <a:pt x="16" y="22"/>
                    <a:pt x="16" y="43"/>
                    <a:pt x="16" y="66"/>
                  </a:cubicBezTo>
                  <a:cubicBezTo>
                    <a:pt x="31" y="61"/>
                    <a:pt x="44" y="57"/>
                    <a:pt x="57" y="53"/>
                  </a:cubicBezTo>
                  <a:cubicBezTo>
                    <a:pt x="61" y="60"/>
                    <a:pt x="62" y="66"/>
                    <a:pt x="54" y="69"/>
                  </a:cubicBezTo>
                  <a:cubicBezTo>
                    <a:pt x="37" y="75"/>
                    <a:pt x="20" y="81"/>
                    <a:pt x="0" y="88"/>
                  </a:cubicBezTo>
                  <a:cubicBezTo>
                    <a:pt x="0" y="61"/>
                    <a:pt x="0" y="37"/>
                    <a:pt x="0" y="13"/>
                  </a:cubicBezTo>
                  <a:cubicBezTo>
                    <a:pt x="0" y="3"/>
                    <a:pt x="6"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75">
              <a:extLst>
                <a:ext uri="{FF2B5EF4-FFF2-40B4-BE49-F238E27FC236}">
                  <a16:creationId xmlns:a16="http://schemas.microsoft.com/office/drawing/2014/main" id="{539BD54C-834C-4C83-84C4-141398ED86AB}"/>
                </a:ext>
              </a:extLst>
            </p:cNvPr>
            <p:cNvSpPr>
              <a:spLocks noEditPoints="1"/>
            </p:cNvSpPr>
            <p:nvPr userDrawn="1"/>
          </p:nvSpPr>
          <p:spPr bwMode="auto">
            <a:xfrm>
              <a:off x="3585506" y="2424155"/>
              <a:ext cx="447421" cy="450246"/>
            </a:xfrm>
            <a:custGeom>
              <a:avLst/>
              <a:gdLst>
                <a:gd name="T0" fmla="*/ 0 w 791"/>
                <a:gd name="T1" fmla="*/ 741 h 796"/>
                <a:gd name="T2" fmla="*/ 96 w 791"/>
                <a:gd name="T3" fmla="*/ 197 h 796"/>
                <a:gd name="T4" fmla="*/ 51 w 791"/>
                <a:gd name="T5" fmla="*/ 6 h 796"/>
                <a:gd name="T6" fmla="*/ 577 w 791"/>
                <a:gd name="T7" fmla="*/ 129 h 796"/>
                <a:gd name="T8" fmla="*/ 695 w 791"/>
                <a:gd name="T9" fmla="*/ 196 h 796"/>
                <a:gd name="T10" fmla="*/ 791 w 791"/>
                <a:gd name="T11" fmla="*/ 742 h 796"/>
                <a:gd name="T12" fmla="*/ 535 w 791"/>
                <a:gd name="T13" fmla="*/ 539 h 796"/>
                <a:gd name="T14" fmla="*/ 738 w 791"/>
                <a:gd name="T15" fmla="*/ 794 h 796"/>
                <a:gd name="T16" fmla="*/ 59 w 791"/>
                <a:gd name="T17" fmla="*/ 796 h 796"/>
                <a:gd name="T18" fmla="*/ 216 w 791"/>
                <a:gd name="T19" fmla="*/ 665 h 796"/>
                <a:gd name="T20" fmla="*/ 379 w 791"/>
                <a:gd name="T21" fmla="*/ 475 h 796"/>
                <a:gd name="T22" fmla="*/ 380 w 791"/>
                <a:gd name="T23" fmla="*/ 331 h 796"/>
                <a:gd name="T24" fmla="*/ 271 w 791"/>
                <a:gd name="T25" fmla="*/ 293 h 796"/>
                <a:gd name="T26" fmla="*/ 379 w 791"/>
                <a:gd name="T27" fmla="*/ 475 h 796"/>
                <a:gd name="T28" fmla="*/ 467 w 791"/>
                <a:gd name="T29" fmla="*/ 285 h 796"/>
                <a:gd name="T30" fmla="*/ 410 w 791"/>
                <a:gd name="T31" fmla="*/ 450 h 796"/>
                <a:gd name="T32" fmla="*/ 519 w 791"/>
                <a:gd name="T33" fmla="*/ 466 h 796"/>
                <a:gd name="T34" fmla="*/ 558 w 791"/>
                <a:gd name="T35" fmla="*/ 512 h 796"/>
                <a:gd name="T36" fmla="*/ 560 w 791"/>
                <a:gd name="T37" fmla="*/ 315 h 796"/>
                <a:gd name="T38" fmla="*/ 547 w 791"/>
                <a:gd name="T39" fmla="*/ 299 h 796"/>
                <a:gd name="T40" fmla="*/ 470 w 791"/>
                <a:gd name="T41" fmla="*/ 496 h 796"/>
                <a:gd name="T42" fmla="*/ 367 w 791"/>
                <a:gd name="T43" fmla="*/ 505 h 796"/>
                <a:gd name="T44" fmla="*/ 259 w 791"/>
                <a:gd name="T45" fmla="*/ 496 h 796"/>
                <a:gd name="T46" fmla="*/ 242 w 791"/>
                <a:gd name="T47" fmla="*/ 298 h 796"/>
                <a:gd name="T48" fmla="*/ 230 w 791"/>
                <a:gd name="T49" fmla="*/ 498 h 796"/>
                <a:gd name="T50" fmla="*/ 252 w 791"/>
                <a:gd name="T51" fmla="*/ 512 h 796"/>
                <a:gd name="T52" fmla="*/ 361 w 791"/>
                <a:gd name="T53" fmla="*/ 519 h 796"/>
                <a:gd name="T54" fmla="*/ 463 w 791"/>
                <a:gd name="T55" fmla="*/ 512 h 796"/>
                <a:gd name="T56" fmla="*/ 81 w 791"/>
                <a:gd name="T57" fmla="*/ 455 h 796"/>
                <a:gd name="T58" fmla="*/ 125 w 791"/>
                <a:gd name="T59" fmla="*/ 487 h 796"/>
                <a:gd name="T60" fmla="*/ 190 w 791"/>
                <a:gd name="T61" fmla="*/ 478 h 796"/>
                <a:gd name="T62" fmla="*/ 185 w 791"/>
                <a:gd name="T63" fmla="*/ 436 h 796"/>
                <a:gd name="T64" fmla="*/ 129 w 791"/>
                <a:gd name="T65" fmla="*/ 427 h 796"/>
                <a:gd name="T66" fmla="*/ 81 w 791"/>
                <a:gd name="T67" fmla="*/ 455 h 796"/>
                <a:gd name="T68" fmla="*/ 190 w 791"/>
                <a:gd name="T69" fmla="*/ 320 h 796"/>
                <a:gd name="T70" fmla="*/ 128 w 791"/>
                <a:gd name="T71" fmla="*/ 310 h 796"/>
                <a:gd name="T72" fmla="*/ 81 w 791"/>
                <a:gd name="T73" fmla="*/ 339 h 796"/>
                <a:gd name="T74" fmla="*/ 130 w 791"/>
                <a:gd name="T75" fmla="*/ 368 h 796"/>
                <a:gd name="T76" fmla="*/ 190 w 791"/>
                <a:gd name="T77" fmla="*/ 360 h 796"/>
                <a:gd name="T78" fmla="*/ 597 w 791"/>
                <a:gd name="T79" fmla="*/ 478 h 796"/>
                <a:gd name="T80" fmla="*/ 685 w 791"/>
                <a:gd name="T81" fmla="*/ 475 h 796"/>
                <a:gd name="T82" fmla="*/ 686 w 791"/>
                <a:gd name="T83" fmla="*/ 439 h 796"/>
                <a:gd name="T84" fmla="*/ 597 w 791"/>
                <a:gd name="T85" fmla="*/ 436 h 796"/>
                <a:gd name="T86" fmla="*/ 597 w 791"/>
                <a:gd name="T87" fmla="*/ 359 h 796"/>
                <a:gd name="T88" fmla="*/ 698 w 791"/>
                <a:gd name="T89" fmla="*/ 343 h 796"/>
                <a:gd name="T90" fmla="*/ 597 w 791"/>
                <a:gd name="T91" fmla="*/ 32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91" h="796">
                  <a:moveTo>
                    <a:pt x="256" y="539"/>
                  </a:moveTo>
                  <a:cubicBezTo>
                    <a:pt x="128" y="554"/>
                    <a:pt x="43" y="621"/>
                    <a:pt x="0" y="741"/>
                  </a:cubicBezTo>
                  <a:cubicBezTo>
                    <a:pt x="0" y="513"/>
                    <a:pt x="0" y="284"/>
                    <a:pt x="0" y="56"/>
                  </a:cubicBezTo>
                  <a:cubicBezTo>
                    <a:pt x="23" y="109"/>
                    <a:pt x="49" y="160"/>
                    <a:pt x="96" y="197"/>
                  </a:cubicBezTo>
                  <a:cubicBezTo>
                    <a:pt x="142" y="233"/>
                    <a:pt x="196" y="250"/>
                    <a:pt x="255" y="259"/>
                  </a:cubicBezTo>
                  <a:cubicBezTo>
                    <a:pt x="239" y="132"/>
                    <a:pt x="174" y="47"/>
                    <a:pt x="51" y="6"/>
                  </a:cubicBezTo>
                  <a:cubicBezTo>
                    <a:pt x="67" y="2"/>
                    <a:pt x="709" y="0"/>
                    <a:pt x="741" y="5"/>
                  </a:cubicBezTo>
                  <a:cubicBezTo>
                    <a:pt x="671" y="31"/>
                    <a:pt x="613" y="66"/>
                    <a:pt x="577" y="129"/>
                  </a:cubicBezTo>
                  <a:cubicBezTo>
                    <a:pt x="554" y="169"/>
                    <a:pt x="542" y="212"/>
                    <a:pt x="535" y="260"/>
                  </a:cubicBezTo>
                  <a:cubicBezTo>
                    <a:pt x="594" y="250"/>
                    <a:pt x="649" y="233"/>
                    <a:pt x="695" y="196"/>
                  </a:cubicBezTo>
                  <a:cubicBezTo>
                    <a:pt x="741" y="159"/>
                    <a:pt x="768" y="109"/>
                    <a:pt x="791" y="56"/>
                  </a:cubicBezTo>
                  <a:cubicBezTo>
                    <a:pt x="791" y="285"/>
                    <a:pt x="791" y="513"/>
                    <a:pt x="791" y="742"/>
                  </a:cubicBezTo>
                  <a:cubicBezTo>
                    <a:pt x="764" y="676"/>
                    <a:pt x="728" y="617"/>
                    <a:pt x="664" y="580"/>
                  </a:cubicBezTo>
                  <a:cubicBezTo>
                    <a:pt x="625" y="558"/>
                    <a:pt x="582" y="545"/>
                    <a:pt x="535" y="539"/>
                  </a:cubicBezTo>
                  <a:cubicBezTo>
                    <a:pt x="552" y="666"/>
                    <a:pt x="617" y="751"/>
                    <a:pt x="738" y="790"/>
                  </a:cubicBezTo>
                  <a:cubicBezTo>
                    <a:pt x="738" y="793"/>
                    <a:pt x="738" y="793"/>
                    <a:pt x="738" y="794"/>
                  </a:cubicBezTo>
                  <a:cubicBezTo>
                    <a:pt x="738" y="794"/>
                    <a:pt x="737" y="795"/>
                    <a:pt x="736" y="795"/>
                  </a:cubicBezTo>
                  <a:cubicBezTo>
                    <a:pt x="510" y="795"/>
                    <a:pt x="285" y="795"/>
                    <a:pt x="59" y="796"/>
                  </a:cubicBezTo>
                  <a:cubicBezTo>
                    <a:pt x="56" y="796"/>
                    <a:pt x="52" y="795"/>
                    <a:pt x="49" y="793"/>
                  </a:cubicBezTo>
                  <a:cubicBezTo>
                    <a:pt x="118" y="767"/>
                    <a:pt x="179" y="731"/>
                    <a:pt x="216" y="665"/>
                  </a:cubicBezTo>
                  <a:cubicBezTo>
                    <a:pt x="237" y="626"/>
                    <a:pt x="249" y="584"/>
                    <a:pt x="256" y="539"/>
                  </a:cubicBezTo>
                  <a:close/>
                  <a:moveTo>
                    <a:pt x="379" y="475"/>
                  </a:moveTo>
                  <a:cubicBezTo>
                    <a:pt x="379" y="468"/>
                    <a:pt x="380" y="463"/>
                    <a:pt x="380" y="459"/>
                  </a:cubicBezTo>
                  <a:cubicBezTo>
                    <a:pt x="380" y="416"/>
                    <a:pt x="380" y="374"/>
                    <a:pt x="380" y="331"/>
                  </a:cubicBezTo>
                  <a:cubicBezTo>
                    <a:pt x="380" y="305"/>
                    <a:pt x="369" y="292"/>
                    <a:pt x="343" y="286"/>
                  </a:cubicBezTo>
                  <a:cubicBezTo>
                    <a:pt x="318" y="280"/>
                    <a:pt x="296" y="292"/>
                    <a:pt x="271" y="293"/>
                  </a:cubicBezTo>
                  <a:cubicBezTo>
                    <a:pt x="271" y="352"/>
                    <a:pt x="271" y="409"/>
                    <a:pt x="271" y="466"/>
                  </a:cubicBezTo>
                  <a:cubicBezTo>
                    <a:pt x="307" y="471"/>
                    <a:pt x="343" y="462"/>
                    <a:pt x="379" y="475"/>
                  </a:cubicBezTo>
                  <a:close/>
                  <a:moveTo>
                    <a:pt x="519" y="293"/>
                  </a:moveTo>
                  <a:cubicBezTo>
                    <a:pt x="500" y="290"/>
                    <a:pt x="483" y="287"/>
                    <a:pt x="467" y="285"/>
                  </a:cubicBezTo>
                  <a:cubicBezTo>
                    <a:pt x="437" y="282"/>
                    <a:pt x="408" y="299"/>
                    <a:pt x="410" y="334"/>
                  </a:cubicBezTo>
                  <a:cubicBezTo>
                    <a:pt x="412" y="373"/>
                    <a:pt x="410" y="411"/>
                    <a:pt x="410" y="450"/>
                  </a:cubicBezTo>
                  <a:cubicBezTo>
                    <a:pt x="410" y="458"/>
                    <a:pt x="410" y="466"/>
                    <a:pt x="410" y="471"/>
                  </a:cubicBezTo>
                  <a:cubicBezTo>
                    <a:pt x="448" y="469"/>
                    <a:pt x="483" y="468"/>
                    <a:pt x="519" y="466"/>
                  </a:cubicBezTo>
                  <a:cubicBezTo>
                    <a:pt x="519" y="408"/>
                    <a:pt x="519" y="351"/>
                    <a:pt x="519" y="293"/>
                  </a:cubicBezTo>
                  <a:close/>
                  <a:moveTo>
                    <a:pt x="558" y="512"/>
                  </a:moveTo>
                  <a:cubicBezTo>
                    <a:pt x="559" y="506"/>
                    <a:pt x="560" y="504"/>
                    <a:pt x="560" y="501"/>
                  </a:cubicBezTo>
                  <a:cubicBezTo>
                    <a:pt x="560" y="439"/>
                    <a:pt x="560" y="377"/>
                    <a:pt x="560" y="315"/>
                  </a:cubicBezTo>
                  <a:cubicBezTo>
                    <a:pt x="560" y="312"/>
                    <a:pt x="560" y="310"/>
                    <a:pt x="559" y="307"/>
                  </a:cubicBezTo>
                  <a:cubicBezTo>
                    <a:pt x="559" y="301"/>
                    <a:pt x="556" y="298"/>
                    <a:pt x="547" y="299"/>
                  </a:cubicBezTo>
                  <a:cubicBezTo>
                    <a:pt x="547" y="364"/>
                    <a:pt x="547" y="429"/>
                    <a:pt x="547" y="496"/>
                  </a:cubicBezTo>
                  <a:cubicBezTo>
                    <a:pt x="520" y="496"/>
                    <a:pt x="495" y="496"/>
                    <a:pt x="470" y="496"/>
                  </a:cubicBezTo>
                  <a:cubicBezTo>
                    <a:pt x="453" y="495"/>
                    <a:pt x="437" y="498"/>
                    <a:pt x="421" y="505"/>
                  </a:cubicBezTo>
                  <a:cubicBezTo>
                    <a:pt x="404" y="513"/>
                    <a:pt x="386" y="512"/>
                    <a:pt x="367" y="505"/>
                  </a:cubicBezTo>
                  <a:cubicBezTo>
                    <a:pt x="354" y="500"/>
                    <a:pt x="339" y="497"/>
                    <a:pt x="325" y="496"/>
                  </a:cubicBezTo>
                  <a:cubicBezTo>
                    <a:pt x="303" y="495"/>
                    <a:pt x="281" y="496"/>
                    <a:pt x="259" y="496"/>
                  </a:cubicBezTo>
                  <a:cubicBezTo>
                    <a:pt x="254" y="496"/>
                    <a:pt x="249" y="495"/>
                    <a:pt x="242" y="494"/>
                  </a:cubicBezTo>
                  <a:cubicBezTo>
                    <a:pt x="242" y="428"/>
                    <a:pt x="242" y="363"/>
                    <a:pt x="242" y="298"/>
                  </a:cubicBezTo>
                  <a:cubicBezTo>
                    <a:pt x="228" y="300"/>
                    <a:pt x="230" y="309"/>
                    <a:pt x="230" y="316"/>
                  </a:cubicBezTo>
                  <a:cubicBezTo>
                    <a:pt x="230" y="377"/>
                    <a:pt x="230" y="438"/>
                    <a:pt x="230" y="498"/>
                  </a:cubicBezTo>
                  <a:cubicBezTo>
                    <a:pt x="230" y="502"/>
                    <a:pt x="231" y="506"/>
                    <a:pt x="232" y="512"/>
                  </a:cubicBezTo>
                  <a:cubicBezTo>
                    <a:pt x="239" y="512"/>
                    <a:pt x="246" y="512"/>
                    <a:pt x="252" y="512"/>
                  </a:cubicBezTo>
                  <a:cubicBezTo>
                    <a:pt x="278" y="512"/>
                    <a:pt x="303" y="511"/>
                    <a:pt x="328" y="512"/>
                  </a:cubicBezTo>
                  <a:cubicBezTo>
                    <a:pt x="339" y="512"/>
                    <a:pt x="351" y="515"/>
                    <a:pt x="361" y="519"/>
                  </a:cubicBezTo>
                  <a:cubicBezTo>
                    <a:pt x="384" y="528"/>
                    <a:pt x="406" y="529"/>
                    <a:pt x="428" y="519"/>
                  </a:cubicBezTo>
                  <a:cubicBezTo>
                    <a:pt x="440" y="513"/>
                    <a:pt x="451" y="511"/>
                    <a:pt x="463" y="512"/>
                  </a:cubicBezTo>
                  <a:cubicBezTo>
                    <a:pt x="494" y="512"/>
                    <a:pt x="526" y="512"/>
                    <a:pt x="558" y="512"/>
                  </a:cubicBezTo>
                  <a:close/>
                  <a:moveTo>
                    <a:pt x="81" y="455"/>
                  </a:moveTo>
                  <a:cubicBezTo>
                    <a:pt x="86" y="462"/>
                    <a:pt x="91" y="472"/>
                    <a:pt x="97" y="480"/>
                  </a:cubicBezTo>
                  <a:cubicBezTo>
                    <a:pt x="104" y="489"/>
                    <a:pt x="117" y="493"/>
                    <a:pt x="125" y="487"/>
                  </a:cubicBezTo>
                  <a:cubicBezTo>
                    <a:pt x="138" y="477"/>
                    <a:pt x="151" y="479"/>
                    <a:pt x="165" y="478"/>
                  </a:cubicBezTo>
                  <a:cubicBezTo>
                    <a:pt x="173" y="478"/>
                    <a:pt x="182" y="478"/>
                    <a:pt x="190" y="478"/>
                  </a:cubicBezTo>
                  <a:cubicBezTo>
                    <a:pt x="190" y="463"/>
                    <a:pt x="190" y="450"/>
                    <a:pt x="190" y="438"/>
                  </a:cubicBezTo>
                  <a:cubicBezTo>
                    <a:pt x="188" y="437"/>
                    <a:pt x="186" y="436"/>
                    <a:pt x="185" y="436"/>
                  </a:cubicBezTo>
                  <a:cubicBezTo>
                    <a:pt x="176" y="436"/>
                    <a:pt x="167" y="436"/>
                    <a:pt x="157" y="436"/>
                  </a:cubicBezTo>
                  <a:cubicBezTo>
                    <a:pt x="147" y="435"/>
                    <a:pt x="137" y="436"/>
                    <a:pt x="129" y="427"/>
                  </a:cubicBezTo>
                  <a:cubicBezTo>
                    <a:pt x="119" y="417"/>
                    <a:pt x="103" y="422"/>
                    <a:pt x="95" y="434"/>
                  </a:cubicBezTo>
                  <a:cubicBezTo>
                    <a:pt x="91" y="441"/>
                    <a:pt x="86" y="448"/>
                    <a:pt x="81" y="455"/>
                  </a:cubicBezTo>
                  <a:close/>
                  <a:moveTo>
                    <a:pt x="190" y="360"/>
                  </a:moveTo>
                  <a:cubicBezTo>
                    <a:pt x="190" y="345"/>
                    <a:pt x="190" y="333"/>
                    <a:pt x="190" y="320"/>
                  </a:cubicBezTo>
                  <a:cubicBezTo>
                    <a:pt x="178" y="320"/>
                    <a:pt x="169" y="320"/>
                    <a:pt x="159" y="320"/>
                  </a:cubicBezTo>
                  <a:cubicBezTo>
                    <a:pt x="148" y="320"/>
                    <a:pt x="137" y="320"/>
                    <a:pt x="128" y="310"/>
                  </a:cubicBezTo>
                  <a:cubicBezTo>
                    <a:pt x="121" y="302"/>
                    <a:pt x="104" y="305"/>
                    <a:pt x="98" y="314"/>
                  </a:cubicBezTo>
                  <a:cubicBezTo>
                    <a:pt x="91" y="322"/>
                    <a:pt x="86" y="332"/>
                    <a:pt x="81" y="339"/>
                  </a:cubicBezTo>
                  <a:cubicBezTo>
                    <a:pt x="85" y="346"/>
                    <a:pt x="90" y="352"/>
                    <a:pt x="93" y="358"/>
                  </a:cubicBezTo>
                  <a:cubicBezTo>
                    <a:pt x="101" y="373"/>
                    <a:pt x="117" y="378"/>
                    <a:pt x="130" y="368"/>
                  </a:cubicBezTo>
                  <a:cubicBezTo>
                    <a:pt x="139" y="360"/>
                    <a:pt x="148" y="360"/>
                    <a:pt x="159" y="360"/>
                  </a:cubicBezTo>
                  <a:cubicBezTo>
                    <a:pt x="169" y="360"/>
                    <a:pt x="179" y="360"/>
                    <a:pt x="190" y="360"/>
                  </a:cubicBezTo>
                  <a:close/>
                  <a:moveTo>
                    <a:pt x="597" y="436"/>
                  </a:moveTo>
                  <a:cubicBezTo>
                    <a:pt x="597" y="451"/>
                    <a:pt x="597" y="464"/>
                    <a:pt x="597" y="478"/>
                  </a:cubicBezTo>
                  <a:cubicBezTo>
                    <a:pt x="618" y="478"/>
                    <a:pt x="638" y="479"/>
                    <a:pt x="658" y="478"/>
                  </a:cubicBezTo>
                  <a:cubicBezTo>
                    <a:pt x="667" y="478"/>
                    <a:pt x="677" y="477"/>
                    <a:pt x="685" y="475"/>
                  </a:cubicBezTo>
                  <a:cubicBezTo>
                    <a:pt x="695" y="472"/>
                    <a:pt x="698" y="464"/>
                    <a:pt x="698" y="455"/>
                  </a:cubicBezTo>
                  <a:cubicBezTo>
                    <a:pt x="698" y="446"/>
                    <a:pt x="694" y="441"/>
                    <a:pt x="686" y="439"/>
                  </a:cubicBezTo>
                  <a:cubicBezTo>
                    <a:pt x="681" y="438"/>
                    <a:pt x="677" y="436"/>
                    <a:pt x="672" y="436"/>
                  </a:cubicBezTo>
                  <a:cubicBezTo>
                    <a:pt x="648" y="436"/>
                    <a:pt x="623" y="436"/>
                    <a:pt x="597" y="436"/>
                  </a:cubicBezTo>
                  <a:close/>
                  <a:moveTo>
                    <a:pt x="597" y="320"/>
                  </a:moveTo>
                  <a:cubicBezTo>
                    <a:pt x="597" y="334"/>
                    <a:pt x="597" y="346"/>
                    <a:pt x="597" y="359"/>
                  </a:cubicBezTo>
                  <a:cubicBezTo>
                    <a:pt x="626" y="359"/>
                    <a:pt x="653" y="360"/>
                    <a:pt x="681" y="359"/>
                  </a:cubicBezTo>
                  <a:cubicBezTo>
                    <a:pt x="691" y="359"/>
                    <a:pt x="696" y="352"/>
                    <a:pt x="698" y="343"/>
                  </a:cubicBezTo>
                  <a:cubicBezTo>
                    <a:pt x="700" y="330"/>
                    <a:pt x="692" y="321"/>
                    <a:pt x="677" y="320"/>
                  </a:cubicBezTo>
                  <a:cubicBezTo>
                    <a:pt x="651" y="319"/>
                    <a:pt x="625" y="320"/>
                    <a:pt x="597" y="3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76">
              <a:extLst>
                <a:ext uri="{FF2B5EF4-FFF2-40B4-BE49-F238E27FC236}">
                  <a16:creationId xmlns:a16="http://schemas.microsoft.com/office/drawing/2014/main" id="{F98AE18E-86A4-452D-AC7B-B81F4FEB7E93}"/>
                </a:ext>
              </a:extLst>
            </p:cNvPr>
            <p:cNvSpPr>
              <a:spLocks/>
            </p:cNvSpPr>
            <p:nvPr userDrawn="1"/>
          </p:nvSpPr>
          <p:spPr bwMode="auto">
            <a:xfrm>
              <a:off x="3781535" y="3181156"/>
              <a:ext cx="12428" cy="15818"/>
            </a:xfrm>
            <a:custGeom>
              <a:avLst/>
              <a:gdLst>
                <a:gd name="T0" fmla="*/ 22 w 22"/>
                <a:gd name="T1" fmla="*/ 28 h 28"/>
                <a:gd name="T2" fmla="*/ 0 w 22"/>
                <a:gd name="T3" fmla="*/ 28 h 28"/>
                <a:gd name="T4" fmla="*/ 10 w 22"/>
                <a:gd name="T5" fmla="*/ 0 h 28"/>
                <a:gd name="T6" fmla="*/ 22 w 22"/>
                <a:gd name="T7" fmla="*/ 28 h 28"/>
              </a:gdLst>
              <a:ahLst/>
              <a:cxnLst>
                <a:cxn ang="0">
                  <a:pos x="T0" y="T1"/>
                </a:cxn>
                <a:cxn ang="0">
                  <a:pos x="T2" y="T3"/>
                </a:cxn>
                <a:cxn ang="0">
                  <a:pos x="T4" y="T5"/>
                </a:cxn>
                <a:cxn ang="0">
                  <a:pos x="T6" y="T7"/>
                </a:cxn>
              </a:cxnLst>
              <a:rect l="0" t="0" r="r" b="b"/>
              <a:pathLst>
                <a:path w="22" h="28">
                  <a:moveTo>
                    <a:pt x="22" y="28"/>
                  </a:moveTo>
                  <a:cubicBezTo>
                    <a:pt x="14" y="28"/>
                    <a:pt x="9" y="28"/>
                    <a:pt x="0" y="28"/>
                  </a:cubicBezTo>
                  <a:cubicBezTo>
                    <a:pt x="3" y="19"/>
                    <a:pt x="6" y="12"/>
                    <a:pt x="10" y="0"/>
                  </a:cubicBezTo>
                  <a:cubicBezTo>
                    <a:pt x="15" y="11"/>
                    <a:pt x="18" y="19"/>
                    <a:pt x="2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90">
              <a:extLst>
                <a:ext uri="{FF2B5EF4-FFF2-40B4-BE49-F238E27FC236}">
                  <a16:creationId xmlns:a16="http://schemas.microsoft.com/office/drawing/2014/main" id="{D80DD597-8322-411E-BA55-46C7BB27C7F5}"/>
                </a:ext>
              </a:extLst>
            </p:cNvPr>
            <p:cNvSpPr>
              <a:spLocks/>
            </p:cNvSpPr>
            <p:nvPr userDrawn="1"/>
          </p:nvSpPr>
          <p:spPr bwMode="auto">
            <a:xfrm>
              <a:off x="3645388" y="2686281"/>
              <a:ext cx="12428" cy="8474"/>
            </a:xfrm>
            <a:custGeom>
              <a:avLst/>
              <a:gdLst>
                <a:gd name="T0" fmla="*/ 22 w 22"/>
                <a:gd name="T1" fmla="*/ 0 h 15"/>
                <a:gd name="T2" fmla="*/ 0 w 22"/>
                <a:gd name="T3" fmla="*/ 1 h 15"/>
                <a:gd name="T4" fmla="*/ 22 w 22"/>
                <a:gd name="T5" fmla="*/ 0 h 15"/>
              </a:gdLst>
              <a:ahLst/>
              <a:cxnLst>
                <a:cxn ang="0">
                  <a:pos x="T0" y="T1"/>
                </a:cxn>
                <a:cxn ang="0">
                  <a:pos x="T2" y="T3"/>
                </a:cxn>
                <a:cxn ang="0">
                  <a:pos x="T4" y="T5"/>
                </a:cxn>
              </a:cxnLst>
              <a:rect l="0" t="0" r="r" b="b"/>
              <a:pathLst>
                <a:path w="22" h="15">
                  <a:moveTo>
                    <a:pt x="22" y="0"/>
                  </a:moveTo>
                  <a:cubicBezTo>
                    <a:pt x="10" y="15"/>
                    <a:pt x="10" y="15"/>
                    <a:pt x="0" y="1"/>
                  </a:cubicBezTo>
                  <a:cubicBezTo>
                    <a:pt x="7" y="0"/>
                    <a:pt x="13"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91">
              <a:extLst>
                <a:ext uri="{FF2B5EF4-FFF2-40B4-BE49-F238E27FC236}">
                  <a16:creationId xmlns:a16="http://schemas.microsoft.com/office/drawing/2014/main" id="{181E583A-9432-4C9E-8130-965AB67E5486}"/>
                </a:ext>
              </a:extLst>
            </p:cNvPr>
            <p:cNvSpPr>
              <a:spLocks/>
            </p:cNvSpPr>
            <p:nvPr userDrawn="1"/>
          </p:nvSpPr>
          <p:spPr bwMode="auto">
            <a:xfrm>
              <a:off x="3646518" y="2669898"/>
              <a:ext cx="9604" cy="6779"/>
            </a:xfrm>
            <a:custGeom>
              <a:avLst/>
              <a:gdLst>
                <a:gd name="T0" fmla="*/ 17 w 17"/>
                <a:gd name="T1" fmla="*/ 12 h 12"/>
                <a:gd name="T2" fmla="*/ 0 w 17"/>
                <a:gd name="T3" fmla="*/ 12 h 12"/>
                <a:gd name="T4" fmla="*/ 17 w 17"/>
                <a:gd name="T5" fmla="*/ 12 h 12"/>
              </a:gdLst>
              <a:ahLst/>
              <a:cxnLst>
                <a:cxn ang="0">
                  <a:pos x="T0" y="T1"/>
                </a:cxn>
                <a:cxn ang="0">
                  <a:pos x="T2" y="T3"/>
                </a:cxn>
                <a:cxn ang="0">
                  <a:pos x="T4" y="T5"/>
                </a:cxn>
              </a:cxnLst>
              <a:rect l="0" t="0" r="r" b="b"/>
              <a:pathLst>
                <a:path w="17" h="12">
                  <a:moveTo>
                    <a:pt x="17" y="12"/>
                  </a:moveTo>
                  <a:cubicBezTo>
                    <a:pt x="11" y="12"/>
                    <a:pt x="5" y="12"/>
                    <a:pt x="0" y="12"/>
                  </a:cubicBezTo>
                  <a:cubicBezTo>
                    <a:pt x="7" y="0"/>
                    <a:pt x="7" y="0"/>
                    <a:pt x="1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92">
              <a:extLst>
                <a:ext uri="{FF2B5EF4-FFF2-40B4-BE49-F238E27FC236}">
                  <a16:creationId xmlns:a16="http://schemas.microsoft.com/office/drawing/2014/main" id="{BD625370-5237-48F8-9506-B2A8C0B4B4B4}"/>
                </a:ext>
              </a:extLst>
            </p:cNvPr>
            <p:cNvSpPr>
              <a:spLocks/>
            </p:cNvSpPr>
            <p:nvPr userDrawn="1"/>
          </p:nvSpPr>
          <p:spPr bwMode="auto">
            <a:xfrm>
              <a:off x="3645388" y="2621315"/>
              <a:ext cx="11299" cy="7909"/>
            </a:xfrm>
            <a:custGeom>
              <a:avLst/>
              <a:gdLst>
                <a:gd name="T0" fmla="*/ 0 w 20"/>
                <a:gd name="T1" fmla="*/ 0 h 14"/>
                <a:gd name="T2" fmla="*/ 20 w 20"/>
                <a:gd name="T3" fmla="*/ 0 h 14"/>
                <a:gd name="T4" fmla="*/ 0 w 20"/>
                <a:gd name="T5" fmla="*/ 0 h 14"/>
              </a:gdLst>
              <a:ahLst/>
              <a:cxnLst>
                <a:cxn ang="0">
                  <a:pos x="T0" y="T1"/>
                </a:cxn>
                <a:cxn ang="0">
                  <a:pos x="T2" y="T3"/>
                </a:cxn>
                <a:cxn ang="0">
                  <a:pos x="T4" y="T5"/>
                </a:cxn>
              </a:cxnLst>
              <a:rect l="0" t="0" r="r" b="b"/>
              <a:pathLst>
                <a:path w="20" h="14">
                  <a:moveTo>
                    <a:pt x="0" y="0"/>
                  </a:moveTo>
                  <a:cubicBezTo>
                    <a:pt x="8" y="0"/>
                    <a:pt x="13" y="0"/>
                    <a:pt x="20" y="0"/>
                  </a:cubicBezTo>
                  <a:cubicBezTo>
                    <a:pt x="11" y="14"/>
                    <a:pt x="1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3">
              <a:extLst>
                <a:ext uri="{FF2B5EF4-FFF2-40B4-BE49-F238E27FC236}">
                  <a16:creationId xmlns:a16="http://schemas.microsoft.com/office/drawing/2014/main" id="{06709635-5218-4EC2-BF33-D190193AA482}"/>
                </a:ext>
              </a:extLst>
            </p:cNvPr>
            <p:cNvSpPr>
              <a:spLocks/>
            </p:cNvSpPr>
            <p:nvPr userDrawn="1"/>
          </p:nvSpPr>
          <p:spPr bwMode="auto">
            <a:xfrm>
              <a:off x="3645953" y="2604367"/>
              <a:ext cx="10169" cy="6779"/>
            </a:xfrm>
            <a:custGeom>
              <a:avLst/>
              <a:gdLst>
                <a:gd name="T0" fmla="*/ 18 w 18"/>
                <a:gd name="T1" fmla="*/ 12 h 12"/>
                <a:gd name="T2" fmla="*/ 0 w 18"/>
                <a:gd name="T3" fmla="*/ 12 h 12"/>
                <a:gd name="T4" fmla="*/ 18 w 18"/>
                <a:gd name="T5" fmla="*/ 12 h 12"/>
              </a:gdLst>
              <a:ahLst/>
              <a:cxnLst>
                <a:cxn ang="0">
                  <a:pos x="T0" y="T1"/>
                </a:cxn>
                <a:cxn ang="0">
                  <a:pos x="T2" y="T3"/>
                </a:cxn>
                <a:cxn ang="0">
                  <a:pos x="T4" y="T5"/>
                </a:cxn>
              </a:cxnLst>
              <a:rect l="0" t="0" r="r" b="b"/>
              <a:pathLst>
                <a:path w="18" h="12">
                  <a:moveTo>
                    <a:pt x="18" y="12"/>
                  </a:moveTo>
                  <a:cubicBezTo>
                    <a:pt x="12" y="12"/>
                    <a:pt x="6" y="12"/>
                    <a:pt x="0" y="12"/>
                  </a:cubicBezTo>
                  <a:cubicBezTo>
                    <a:pt x="9" y="0"/>
                    <a:pt x="9" y="0"/>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4" name="文本框 123">
            <a:extLst>
              <a:ext uri="{FF2B5EF4-FFF2-40B4-BE49-F238E27FC236}">
                <a16:creationId xmlns:a16="http://schemas.microsoft.com/office/drawing/2014/main" id="{70754E06-8BB0-460E-AE21-C6B5D9104528}"/>
              </a:ext>
            </a:extLst>
          </p:cNvPr>
          <p:cNvSpPr txBox="1"/>
          <p:nvPr userDrawn="1"/>
        </p:nvSpPr>
        <p:spPr>
          <a:xfrm>
            <a:off x="667032" y="6249046"/>
            <a:ext cx="4140200" cy="307777"/>
          </a:xfrm>
          <a:prstGeom prst="rect">
            <a:avLst/>
          </a:prstGeom>
          <a:noFill/>
        </p:spPr>
        <p:txBody>
          <a:bodyPr wrap="square" lIns="0" rIns="0" rtlCol="0">
            <a:spAutoFit/>
          </a:bodyPr>
          <a:lstStyle/>
          <a:p>
            <a:r>
              <a:rPr lang="en-US" altLang="zh-CN" sz="1400">
                <a:solidFill>
                  <a:schemeClr val="accent1"/>
                </a:solidFill>
                <a:latin typeface="Arial" panose="020B0604020202020204" pitchFamily="34" charset="0"/>
                <a:cs typeface="Arial" panose="020B0604020202020204" pitchFamily="34" charset="0"/>
              </a:rPr>
              <a:t>Knowledge leadership for a better world</a:t>
            </a:r>
            <a:endParaRPr lang="en-US" altLang="zh-CN" sz="1400">
              <a:solidFill>
                <a:schemeClr val="accent1"/>
              </a:solidFill>
              <a:latin typeface="Arial" panose="020B0604020202020204" pitchFamily="34" charset="0"/>
              <a:ea typeface="+mj-ea"/>
              <a:cs typeface="Arial" panose="020B0604020202020204" pitchFamily="34" charset="0"/>
            </a:endParaRPr>
          </a:p>
        </p:txBody>
      </p:sp>
      <p:sp>
        <p:nvSpPr>
          <p:cNvPr id="125" name="文本框 124">
            <a:extLst>
              <a:ext uri="{FF2B5EF4-FFF2-40B4-BE49-F238E27FC236}">
                <a16:creationId xmlns:a16="http://schemas.microsoft.com/office/drawing/2014/main" id="{A843E7AE-29DC-4338-B0DC-97CA568543A3}"/>
              </a:ext>
            </a:extLst>
          </p:cNvPr>
          <p:cNvSpPr txBox="1"/>
          <p:nvPr userDrawn="1"/>
        </p:nvSpPr>
        <p:spPr>
          <a:xfrm>
            <a:off x="7485817" y="6249046"/>
            <a:ext cx="4038600" cy="307777"/>
          </a:xfrm>
          <a:prstGeom prst="rect">
            <a:avLst/>
          </a:prstGeom>
          <a:noFill/>
        </p:spPr>
        <p:txBody>
          <a:bodyPr wrap="square" lIns="0" rIns="0" rtlCol="0">
            <a:spAutoFit/>
          </a:bodyPr>
          <a:lstStyle/>
          <a:p>
            <a:pPr algn="r"/>
            <a:r>
              <a:rPr lang="en-US" altLang="zh-CN" sz="1400">
                <a:solidFill>
                  <a:schemeClr val="accent1"/>
                </a:solidFill>
                <a:latin typeface="Arial" panose="020B0604020202020204" pitchFamily="34" charset="0"/>
                <a:cs typeface="Arial" panose="020B0604020202020204" pitchFamily="34" charset="0"/>
              </a:rPr>
              <a:t>https://www.uq.edu.au/</a:t>
            </a:r>
            <a:endParaRPr lang="en-US" altLang="zh-CN" sz="1400">
              <a:solidFill>
                <a:schemeClr val="accent1"/>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945743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6602065-9875-489D-9807-49A056F14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D4D4825-E8D7-49E3-9C98-FB2E3CB1C2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384E684-E465-46AD-BA05-DC8932E41C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F2E9C0-C9B5-4791-BC82-3170ACDFFE82}"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F7AA9AC1-1652-42FE-A327-8F07D6C0CA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EC0D5FE-2D52-41D3-A48E-F21294434B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7D6AB8-1267-45AC-B184-62781408D39D}" type="slidenum">
              <a:rPr lang="zh-CN" altLang="en-US" smtClean="0"/>
              <a:t>‹#›</a:t>
            </a:fld>
            <a:endParaRPr lang="zh-CN" altLang="en-US"/>
          </a:p>
        </p:txBody>
      </p:sp>
    </p:spTree>
    <p:extLst>
      <p:ext uri="{BB962C8B-B14F-4D97-AF65-F5344CB8AC3E}">
        <p14:creationId xmlns:p14="http://schemas.microsoft.com/office/powerpoint/2010/main" val="3318152792"/>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61" r:id="rId3"/>
    <p:sldLayoutId id="2147483662" r:id="rId4"/>
    <p:sldLayoutId id="2147483671" r:id="rId5"/>
    <p:sldLayoutId id="2147483673" r:id="rId6"/>
    <p:sldLayoutId id="2147483675" r:id="rId7"/>
    <p:sldLayoutId id="2147483676" r:id="rId8"/>
    <p:sldLayoutId id="2147483649" r:id="rId9"/>
    <p:sldLayoutId id="2147483667" r:id="rId10"/>
    <p:sldLayoutId id="2147483668" r:id="rId11"/>
    <p:sldLayoutId id="2147483669" r:id="rId12"/>
    <p:sldLayoutId id="2147483672"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6602065-9875-489D-9807-49A056F14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D4D4825-E8D7-49E3-9C98-FB2E3CB1C2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384E684-E465-46AD-BA05-DC8932E41C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F2E9C0-C9B5-4791-BC82-3170ACDFFE82}"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F7AA9AC1-1652-42FE-A327-8F07D6C0CA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EC0D5FE-2D52-41D3-A48E-F21294434B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7D6AB8-1267-45AC-B184-62781408D39D}" type="slidenum">
              <a:rPr lang="zh-CN" altLang="en-US" smtClean="0"/>
              <a:t>‹#›</a:t>
            </a:fld>
            <a:endParaRPr lang="zh-CN" altLang="en-US"/>
          </a:p>
        </p:txBody>
      </p:sp>
    </p:spTree>
    <p:extLst>
      <p:ext uri="{BB962C8B-B14F-4D97-AF65-F5344CB8AC3E}">
        <p14:creationId xmlns:p14="http://schemas.microsoft.com/office/powerpoint/2010/main" val="386620500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067369"/>
      </p:ext>
    </p:extLst>
  </p:cSld>
  <p:clrMap bg1="lt1" tx1="dk1" bg2="lt2" tx2="dk2" accent1="accent1" accent2="accent2" accent3="accent3" accent4="accent4" accent5="accent5" accent6="accent6" hlink="hlink" folHlink="folHlink"/>
  <p:sldLayoutIdLst>
    <p:sldLayoutId id="2147483694" r:id="rId1"/>
    <p:sldLayoutId id="214748369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 Id="rId4" Type="http://schemas.openxmlformats.org/officeDocument/2006/relationships/chart" Target="../charts/char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1.jpg"/><Relationship Id="rId7" Type="http://schemas.openxmlformats.org/officeDocument/2006/relationships/image" Target="../media/image10.jpg"/><Relationship Id="rId2" Type="http://schemas.openxmlformats.org/officeDocument/2006/relationships/image" Target="../media/image12.jpg"/><Relationship Id="rId1" Type="http://schemas.openxmlformats.org/officeDocument/2006/relationships/slideLayout" Target="../slideLayouts/slideLayout4.xml"/><Relationship Id="rId6" Type="http://schemas.openxmlformats.org/officeDocument/2006/relationships/image" Target="../media/image11.jpg"/><Relationship Id="rId5" Type="http://schemas.openxmlformats.org/officeDocument/2006/relationships/image" Target="../media/image8.jpg"/><Relationship Id="rId4" Type="http://schemas.openxmlformats.org/officeDocument/2006/relationships/image" Target="../media/image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平行四边形 18">
            <a:extLst>
              <a:ext uri="{FF2B5EF4-FFF2-40B4-BE49-F238E27FC236}">
                <a16:creationId xmlns:a16="http://schemas.microsoft.com/office/drawing/2014/main" id="{EDB4A93B-4B24-4AB8-8836-5FF29D3A6D19}"/>
              </a:ext>
            </a:extLst>
          </p:cNvPr>
          <p:cNvSpPr/>
          <p:nvPr/>
        </p:nvSpPr>
        <p:spPr>
          <a:xfrm>
            <a:off x="-1087613" y="1255456"/>
            <a:ext cx="8708162" cy="4357918"/>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8" name="图片 17">
            <a:extLst>
              <a:ext uri="{FF2B5EF4-FFF2-40B4-BE49-F238E27FC236}">
                <a16:creationId xmlns:a16="http://schemas.microsoft.com/office/drawing/2014/main" id="{5C144170-3173-4EF9-8B19-A129F777C451}"/>
              </a:ext>
            </a:extLst>
          </p:cNvPr>
          <p:cNvPicPr>
            <a:picLocks noChangeAspect="1"/>
          </p:cNvPicPr>
          <p:nvPr/>
        </p:nvPicPr>
        <p:blipFill rotWithShape="1">
          <a:blip r:embed="rId2"/>
          <a:srcRect l="259"/>
          <a:stretch/>
        </p:blipFill>
        <p:spPr>
          <a:xfrm>
            <a:off x="6531071" y="1257272"/>
            <a:ext cx="5793119" cy="4356101"/>
          </a:xfrm>
          <a:custGeom>
            <a:avLst/>
            <a:gdLst>
              <a:gd name="connsiteX0" fmla="*/ 1089024 w 5793119"/>
              <a:gd name="connsiteY0" fmla="*/ 0 h 4356101"/>
              <a:gd name="connsiteX1" fmla="*/ 5793119 w 5793119"/>
              <a:gd name="connsiteY1" fmla="*/ 0 h 4356101"/>
              <a:gd name="connsiteX2" fmla="*/ 5793119 w 5793119"/>
              <a:gd name="connsiteY2" fmla="*/ 4356101 h 4356101"/>
              <a:gd name="connsiteX3" fmla="*/ 0 w 5793119"/>
              <a:gd name="connsiteY3" fmla="*/ 4356101 h 4356101"/>
            </a:gdLst>
            <a:ahLst/>
            <a:cxnLst>
              <a:cxn ang="0">
                <a:pos x="connsiteX0" y="connsiteY0"/>
              </a:cxn>
              <a:cxn ang="0">
                <a:pos x="connsiteX1" y="connsiteY1"/>
              </a:cxn>
              <a:cxn ang="0">
                <a:pos x="connsiteX2" y="connsiteY2"/>
              </a:cxn>
              <a:cxn ang="0">
                <a:pos x="connsiteX3" y="connsiteY3"/>
              </a:cxn>
            </a:cxnLst>
            <a:rect l="l" t="t" r="r" b="b"/>
            <a:pathLst>
              <a:path w="5793119" h="4356101">
                <a:moveTo>
                  <a:pt x="1089024" y="0"/>
                </a:moveTo>
                <a:lnTo>
                  <a:pt x="5793119" y="0"/>
                </a:lnTo>
                <a:lnTo>
                  <a:pt x="5793119" y="4356101"/>
                </a:lnTo>
                <a:lnTo>
                  <a:pt x="0" y="4356101"/>
                </a:lnTo>
                <a:close/>
              </a:path>
            </a:pathLst>
          </a:custGeom>
        </p:spPr>
      </p:pic>
      <p:sp>
        <p:nvSpPr>
          <p:cNvPr id="4" name="文本框 3">
            <a:extLst>
              <a:ext uri="{FF2B5EF4-FFF2-40B4-BE49-F238E27FC236}">
                <a16:creationId xmlns:a16="http://schemas.microsoft.com/office/drawing/2014/main" id="{BB8CF2C9-27F0-42A1-804E-05C3085B27A6}"/>
              </a:ext>
            </a:extLst>
          </p:cNvPr>
          <p:cNvSpPr txBox="1"/>
          <p:nvPr/>
        </p:nvSpPr>
        <p:spPr>
          <a:xfrm>
            <a:off x="1069960" y="2245968"/>
            <a:ext cx="7594554" cy="1379417"/>
          </a:xfrm>
          <a:prstGeom prst="rect">
            <a:avLst/>
          </a:prstGeom>
          <a:noFill/>
        </p:spPr>
        <p:txBody>
          <a:bodyPr wrap="square" lIns="0" rtlCol="0">
            <a:spAutoFit/>
          </a:bodyPr>
          <a:lstStyle/>
          <a:p>
            <a:r>
              <a:rPr lang="en-US" altLang="zh-CN" sz="3600" b="1" i="1">
                <a:solidFill>
                  <a:srgbClr val="FFC000"/>
                </a:solidFill>
                <a:latin typeface="+mj-ea"/>
                <a:ea typeface="+mj-ea"/>
                <a:cs typeface="+mn-ea"/>
                <a:sym typeface="+mn-lt"/>
              </a:rPr>
              <a:t>University of Queensland</a:t>
            </a:r>
            <a:endParaRPr lang="zh-CN" altLang="en-US" sz="3600" b="1" i="1">
              <a:solidFill>
                <a:srgbClr val="FFC000"/>
              </a:solidFill>
              <a:latin typeface="+mj-ea"/>
              <a:ea typeface="+mj-ea"/>
              <a:cs typeface="+mn-ea"/>
              <a:sym typeface="+mn-lt"/>
            </a:endParaRPr>
          </a:p>
          <a:p>
            <a:pPr>
              <a:lnSpc>
                <a:spcPct val="150000"/>
              </a:lnSpc>
            </a:pPr>
            <a:r>
              <a:rPr lang="en-US" altLang="zh-CN" sz="3600" b="1" i="1">
                <a:solidFill>
                  <a:schemeClr val="bg1">
                    <a:lumMod val="95000"/>
                  </a:schemeClr>
                </a:solidFill>
                <a:latin typeface="+mj-ea"/>
                <a:ea typeface="+mj-ea"/>
                <a:cs typeface="+mn-ea"/>
                <a:sym typeface="+mn-lt"/>
              </a:rPr>
              <a:t>Presentation Template</a:t>
            </a:r>
            <a:endParaRPr lang="zh-CN" altLang="en-US" sz="3600" b="1" i="1">
              <a:solidFill>
                <a:schemeClr val="bg1">
                  <a:lumMod val="95000"/>
                </a:schemeClr>
              </a:solidFill>
              <a:latin typeface="+mj-ea"/>
              <a:ea typeface="+mj-ea"/>
              <a:cs typeface="+mn-ea"/>
              <a:sym typeface="+mn-lt"/>
            </a:endParaRPr>
          </a:p>
        </p:txBody>
      </p:sp>
      <p:cxnSp>
        <p:nvCxnSpPr>
          <p:cNvPr id="105" name="直接连接符 104">
            <a:extLst>
              <a:ext uri="{FF2B5EF4-FFF2-40B4-BE49-F238E27FC236}">
                <a16:creationId xmlns:a16="http://schemas.microsoft.com/office/drawing/2014/main" id="{76CE19F9-3C21-481F-9013-2C5C51F12571}"/>
              </a:ext>
            </a:extLst>
          </p:cNvPr>
          <p:cNvCxnSpPr>
            <a:cxnSpLocks/>
          </p:cNvCxnSpPr>
          <p:nvPr/>
        </p:nvCxnSpPr>
        <p:spPr>
          <a:xfrm>
            <a:off x="1238250" y="2130529"/>
            <a:ext cx="6153150"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E564499C-8104-4506-BC58-79B3F9B3811C}"/>
              </a:ext>
            </a:extLst>
          </p:cNvPr>
          <p:cNvCxnSpPr>
            <a:cxnSpLocks/>
          </p:cNvCxnSpPr>
          <p:nvPr/>
        </p:nvCxnSpPr>
        <p:spPr>
          <a:xfrm>
            <a:off x="-43648" y="3746401"/>
            <a:ext cx="6139648"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95D43708-A828-4F10-B96C-AB3AE1B14F0C}"/>
              </a:ext>
            </a:extLst>
          </p:cNvPr>
          <p:cNvSpPr txBox="1"/>
          <p:nvPr/>
        </p:nvSpPr>
        <p:spPr>
          <a:xfrm>
            <a:off x="3341246" y="4182521"/>
            <a:ext cx="2781300" cy="461665"/>
          </a:xfrm>
          <a:prstGeom prst="rect">
            <a:avLst/>
          </a:prstGeom>
          <a:noFill/>
        </p:spPr>
        <p:txBody>
          <a:bodyPr wrap="square" rtlCol="0">
            <a:spAutoFit/>
          </a:bodyPr>
          <a:lstStyle/>
          <a:p>
            <a:pPr algn="ctr"/>
            <a:r>
              <a:rPr lang="en-US" altLang="zh-CN" sz="2400" b="1" i="1">
                <a:solidFill>
                  <a:schemeClr val="bg1">
                    <a:lumMod val="95000"/>
                  </a:schemeClr>
                </a:solidFill>
                <a:latin typeface="+mn-ea"/>
              </a:rPr>
              <a:t>Presenter: Ben</a:t>
            </a:r>
            <a:endParaRPr lang="zh-CN" altLang="en-US" sz="2400" b="1" i="1">
              <a:solidFill>
                <a:schemeClr val="bg1">
                  <a:lumMod val="95000"/>
                </a:schemeClr>
              </a:solidFill>
              <a:latin typeface="+mn-ea"/>
            </a:endParaRPr>
          </a:p>
        </p:txBody>
      </p:sp>
      <p:sp>
        <p:nvSpPr>
          <p:cNvPr id="12" name="文本框 11">
            <a:extLst>
              <a:ext uri="{FF2B5EF4-FFF2-40B4-BE49-F238E27FC236}">
                <a16:creationId xmlns:a16="http://schemas.microsoft.com/office/drawing/2014/main" id="{426A33F1-D8D1-41EF-A7DC-E4314A87552F}"/>
              </a:ext>
            </a:extLst>
          </p:cNvPr>
          <p:cNvSpPr txBox="1"/>
          <p:nvPr/>
        </p:nvSpPr>
        <p:spPr>
          <a:xfrm>
            <a:off x="921873" y="4182519"/>
            <a:ext cx="2781300" cy="461665"/>
          </a:xfrm>
          <a:prstGeom prst="rect">
            <a:avLst/>
          </a:prstGeom>
          <a:noFill/>
        </p:spPr>
        <p:txBody>
          <a:bodyPr wrap="square" rtlCol="0">
            <a:spAutoFit/>
          </a:bodyPr>
          <a:lstStyle/>
          <a:p>
            <a:pPr algn="ctr"/>
            <a:r>
              <a:rPr lang="en-US" altLang="zh-CN" sz="2400" b="1" i="1">
                <a:solidFill>
                  <a:schemeClr val="bg1">
                    <a:lumMod val="95000"/>
                  </a:schemeClr>
                </a:solidFill>
                <a:latin typeface="+mn-ea"/>
              </a:rPr>
              <a:t>Tutor: XXX</a:t>
            </a:r>
            <a:endParaRPr lang="zh-CN" altLang="en-US" sz="2400" b="1" i="1">
              <a:solidFill>
                <a:schemeClr val="bg1">
                  <a:lumMod val="95000"/>
                </a:schemeClr>
              </a:solidFill>
              <a:latin typeface="+mn-ea"/>
            </a:endParaRPr>
          </a:p>
        </p:txBody>
      </p:sp>
    </p:spTree>
    <p:extLst>
      <p:ext uri="{BB962C8B-B14F-4D97-AF65-F5344CB8AC3E}">
        <p14:creationId xmlns:p14="http://schemas.microsoft.com/office/powerpoint/2010/main" val="2956718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平行四边形 10">
            <a:extLst>
              <a:ext uri="{FF2B5EF4-FFF2-40B4-BE49-F238E27FC236}">
                <a16:creationId xmlns:a16="http://schemas.microsoft.com/office/drawing/2014/main" id="{60165E72-5946-4EDF-840F-C63A028B72D3}"/>
              </a:ext>
            </a:extLst>
          </p:cNvPr>
          <p:cNvSpPr/>
          <p:nvPr/>
        </p:nvSpPr>
        <p:spPr>
          <a:xfrm>
            <a:off x="4638039" y="1954107"/>
            <a:ext cx="6478693" cy="3627117"/>
          </a:xfrm>
          <a:prstGeom prst="parallelogram">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4">
            <a:extLst>
              <a:ext uri="{FF2B5EF4-FFF2-40B4-BE49-F238E27FC236}">
                <a16:creationId xmlns:a16="http://schemas.microsoft.com/office/drawing/2014/main" id="{ED928A83-9C29-45AB-934F-9141A06FFFE0}"/>
              </a:ext>
            </a:extLst>
          </p:cNvPr>
          <p:cNvSpPr>
            <a:spLocks noGrp="1"/>
          </p:cNvSpPr>
          <p:nvPr>
            <p:ph type="title"/>
          </p:nvPr>
        </p:nvSpPr>
        <p:spPr/>
        <p:txBody>
          <a:bodyPr/>
          <a:lstStyle/>
          <a:p>
            <a:r>
              <a:rPr lang="en-US" altLang="zh-CN"/>
              <a:t>Famous quotations</a:t>
            </a:r>
            <a:r>
              <a:rPr lang="zh-CN" altLang="en-US"/>
              <a:t>（</a:t>
            </a:r>
            <a:r>
              <a:rPr lang="en-US" altLang="zh-CN"/>
              <a:t>one person</a:t>
            </a:r>
            <a:r>
              <a:rPr lang="zh-CN" altLang="en-US"/>
              <a:t>）</a:t>
            </a:r>
          </a:p>
        </p:txBody>
      </p:sp>
      <p:sp>
        <p:nvSpPr>
          <p:cNvPr id="17" name="文本框 16">
            <a:extLst>
              <a:ext uri="{FF2B5EF4-FFF2-40B4-BE49-F238E27FC236}">
                <a16:creationId xmlns:a16="http://schemas.microsoft.com/office/drawing/2014/main" id="{53119907-A9A9-4112-83E5-C21698300A4F}"/>
              </a:ext>
            </a:extLst>
          </p:cNvPr>
          <p:cNvSpPr txBox="1"/>
          <p:nvPr/>
        </p:nvSpPr>
        <p:spPr>
          <a:xfrm>
            <a:off x="5366068" y="1953681"/>
            <a:ext cx="729932" cy="1323439"/>
          </a:xfrm>
          <a:prstGeom prst="rect">
            <a:avLst/>
          </a:prstGeom>
          <a:noFill/>
        </p:spPr>
        <p:txBody>
          <a:bodyPr wrap="square" rtlCol="0">
            <a:spAutoFit/>
          </a:bodyPr>
          <a:lstStyle/>
          <a:p>
            <a:pPr algn="ctr"/>
            <a:r>
              <a:rPr lang="en-US" altLang="zh-CN" sz="8000" b="1" i="1">
                <a:solidFill>
                  <a:schemeClr val="accent1"/>
                </a:solidFill>
              </a:rPr>
              <a:t>“</a:t>
            </a:r>
            <a:endParaRPr lang="zh-CN" altLang="en-US" sz="8000" b="1" i="1">
              <a:solidFill>
                <a:schemeClr val="accent1"/>
              </a:solidFill>
            </a:endParaRPr>
          </a:p>
        </p:txBody>
      </p:sp>
      <p:sp>
        <p:nvSpPr>
          <p:cNvPr id="18" name="矩形 17">
            <a:extLst>
              <a:ext uri="{FF2B5EF4-FFF2-40B4-BE49-F238E27FC236}">
                <a16:creationId xmlns:a16="http://schemas.microsoft.com/office/drawing/2014/main" id="{F536C78B-D4EE-42D8-B729-039E5C9B9E96}"/>
              </a:ext>
            </a:extLst>
          </p:cNvPr>
          <p:cNvSpPr/>
          <p:nvPr/>
        </p:nvSpPr>
        <p:spPr>
          <a:xfrm>
            <a:off x="9491799" y="4810661"/>
            <a:ext cx="697627" cy="1323439"/>
          </a:xfrm>
          <a:prstGeom prst="rect">
            <a:avLst/>
          </a:prstGeom>
        </p:spPr>
        <p:txBody>
          <a:bodyPr wrap="none">
            <a:spAutoFit/>
          </a:bodyPr>
          <a:lstStyle/>
          <a:p>
            <a:r>
              <a:rPr lang="en-US" altLang="zh-CN" sz="8000" b="1" i="1">
                <a:solidFill>
                  <a:schemeClr val="accent1"/>
                </a:solidFill>
              </a:rPr>
              <a:t>”</a:t>
            </a:r>
            <a:endParaRPr lang="zh-CN" altLang="en-US" sz="8000" i="1"/>
          </a:p>
        </p:txBody>
      </p:sp>
      <p:sp>
        <p:nvSpPr>
          <p:cNvPr id="19" name="文本框 18">
            <a:extLst>
              <a:ext uri="{FF2B5EF4-FFF2-40B4-BE49-F238E27FC236}">
                <a16:creationId xmlns:a16="http://schemas.microsoft.com/office/drawing/2014/main" id="{842642CA-35F5-4855-AB2E-8F591CFD5615}"/>
              </a:ext>
            </a:extLst>
          </p:cNvPr>
          <p:cNvSpPr txBox="1"/>
          <p:nvPr/>
        </p:nvSpPr>
        <p:spPr>
          <a:xfrm>
            <a:off x="4700588" y="2858173"/>
            <a:ext cx="6872288" cy="2276696"/>
          </a:xfrm>
          <a:prstGeom prst="parallelogram">
            <a:avLst>
              <a:gd name="adj" fmla="val 0"/>
            </a:avLst>
          </a:prstGeom>
          <a:noFill/>
        </p:spPr>
        <p:txBody>
          <a:bodyPr wrap="square" rtlCol="0">
            <a:spAutoFit/>
          </a:bodyPr>
          <a:lstStyle/>
          <a:p>
            <a:pPr>
              <a:lnSpc>
                <a:spcPct val="120000"/>
              </a:lnSpc>
            </a:pPr>
            <a:r>
              <a:rPr lang="en-US" altLang="zh-CN" sz="2000" b="1" i="1">
                <a:solidFill>
                  <a:schemeClr val="accent1"/>
                </a:solidFill>
                <a:latin typeface="+mn-ea"/>
              </a:rPr>
              <a:t>IF you want to cite any famous people’s saying , please cite the context here.</a:t>
            </a:r>
          </a:p>
          <a:p>
            <a:pPr>
              <a:lnSpc>
                <a:spcPct val="120000"/>
              </a:lnSpc>
            </a:pPr>
            <a:r>
              <a:rPr lang="en-US" altLang="zh-CN" sz="2000" b="1" i="1">
                <a:solidFill>
                  <a:schemeClr val="accent1"/>
                </a:solidFill>
                <a:latin typeface="+mn-ea"/>
              </a:rPr>
              <a:t>The famous quotations is a very useful method to support your opinion.</a:t>
            </a:r>
          </a:p>
          <a:p>
            <a:pPr>
              <a:lnSpc>
                <a:spcPct val="120000"/>
              </a:lnSpc>
            </a:pPr>
            <a:endParaRPr lang="zh-CN" altLang="en-US" sz="2000" b="1" i="1">
              <a:solidFill>
                <a:schemeClr val="accent1"/>
              </a:solidFill>
              <a:latin typeface="+mn-ea"/>
            </a:endParaRPr>
          </a:p>
        </p:txBody>
      </p:sp>
      <p:sp>
        <p:nvSpPr>
          <p:cNvPr id="4" name="图片占位符 3">
            <a:extLst>
              <a:ext uri="{FF2B5EF4-FFF2-40B4-BE49-F238E27FC236}">
                <a16:creationId xmlns:a16="http://schemas.microsoft.com/office/drawing/2014/main" id="{B55B7AA6-6DA4-4C37-AFE1-2A9B260C8077}"/>
              </a:ext>
            </a:extLst>
          </p:cNvPr>
          <p:cNvSpPr>
            <a:spLocks noGrp="1"/>
          </p:cNvSpPr>
          <p:nvPr>
            <p:ph type="pic" sz="quarter" idx="13"/>
          </p:nvPr>
        </p:nvSpPr>
        <p:spPr/>
      </p:sp>
    </p:spTree>
    <p:extLst>
      <p:ext uri="{BB962C8B-B14F-4D97-AF65-F5344CB8AC3E}">
        <p14:creationId xmlns:p14="http://schemas.microsoft.com/office/powerpoint/2010/main" val="2491887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2F62B338-6FFF-428F-8C2A-C93F45581416}"/>
              </a:ext>
            </a:extLst>
          </p:cNvPr>
          <p:cNvSpPr txBox="1"/>
          <p:nvPr/>
        </p:nvSpPr>
        <p:spPr>
          <a:xfrm>
            <a:off x="1277937" y="3846471"/>
            <a:ext cx="7897475" cy="1835927"/>
          </a:xfrm>
          <a:prstGeom prst="parallelogram">
            <a:avLst>
              <a:gd name="adj" fmla="val 0"/>
            </a:avLst>
          </a:prstGeom>
          <a:noFill/>
        </p:spPr>
        <p:txBody>
          <a:bodyPr wrap="square" rtlCol="0">
            <a:spAutoFit/>
          </a:bodyPr>
          <a:lstStyle/>
          <a:p>
            <a:pPr>
              <a:lnSpc>
                <a:spcPct val="120000"/>
              </a:lnSpc>
            </a:pPr>
            <a:r>
              <a:rPr lang="en-US" altLang="zh-CN" sz="2000" b="1" i="1">
                <a:solidFill>
                  <a:schemeClr val="accent1"/>
                </a:solidFill>
                <a:latin typeface="+mn-ea"/>
              </a:rPr>
              <a:t>IF you want to cite any famous people’s saying , please cite the context here.</a:t>
            </a:r>
          </a:p>
          <a:p>
            <a:pPr>
              <a:lnSpc>
                <a:spcPct val="120000"/>
              </a:lnSpc>
            </a:pPr>
            <a:r>
              <a:rPr lang="en-US" altLang="zh-CN" sz="2000" b="1" i="1">
                <a:solidFill>
                  <a:schemeClr val="accent1"/>
                </a:solidFill>
                <a:latin typeface="+mn-ea"/>
              </a:rPr>
              <a:t>To</a:t>
            </a:r>
            <a:r>
              <a:rPr lang="zh-CN" altLang="en-US" sz="2000" b="1" i="1">
                <a:solidFill>
                  <a:schemeClr val="accent1"/>
                </a:solidFill>
                <a:latin typeface="+mn-ea"/>
              </a:rPr>
              <a:t> </a:t>
            </a:r>
            <a:r>
              <a:rPr lang="en-US" altLang="zh-CN" sz="2000" b="1" i="1">
                <a:solidFill>
                  <a:schemeClr val="accent1"/>
                </a:solidFill>
                <a:latin typeface="+mn-ea"/>
              </a:rPr>
              <a:t>replace</a:t>
            </a:r>
            <a:r>
              <a:rPr lang="zh-CN" altLang="en-US" sz="2000" b="1" i="1">
                <a:solidFill>
                  <a:schemeClr val="accent1"/>
                </a:solidFill>
                <a:latin typeface="+mn-ea"/>
              </a:rPr>
              <a:t> </a:t>
            </a:r>
            <a:r>
              <a:rPr lang="en-US" altLang="zh-CN" sz="2000" b="1" i="1">
                <a:solidFill>
                  <a:schemeClr val="accent1"/>
                </a:solidFill>
                <a:latin typeface="+mn-ea"/>
              </a:rPr>
              <a:t>the</a:t>
            </a:r>
            <a:r>
              <a:rPr lang="zh-CN" altLang="en-US" sz="2000" b="1" i="1">
                <a:solidFill>
                  <a:schemeClr val="accent1"/>
                </a:solidFill>
                <a:latin typeface="+mn-ea"/>
              </a:rPr>
              <a:t> </a:t>
            </a:r>
            <a:r>
              <a:rPr lang="en-US" altLang="zh-CN" sz="2000" b="1" i="1">
                <a:solidFill>
                  <a:schemeClr val="accent1"/>
                </a:solidFill>
                <a:latin typeface="+mn-ea"/>
              </a:rPr>
              <a:t>photo, you can click right mouse button on the image and choose replace option.</a:t>
            </a:r>
          </a:p>
        </p:txBody>
      </p:sp>
      <p:sp>
        <p:nvSpPr>
          <p:cNvPr id="27" name="标题 26">
            <a:extLst>
              <a:ext uri="{FF2B5EF4-FFF2-40B4-BE49-F238E27FC236}">
                <a16:creationId xmlns:a16="http://schemas.microsoft.com/office/drawing/2014/main" id="{338FE926-96C9-4EF2-86D9-E7811F4749A6}"/>
              </a:ext>
            </a:extLst>
          </p:cNvPr>
          <p:cNvSpPr>
            <a:spLocks noGrp="1"/>
          </p:cNvSpPr>
          <p:nvPr>
            <p:ph type="title"/>
          </p:nvPr>
        </p:nvSpPr>
        <p:spPr/>
        <p:txBody>
          <a:bodyPr/>
          <a:lstStyle/>
          <a:p>
            <a:r>
              <a:rPr lang="en-US" altLang="zh-CN"/>
              <a:t>Famous quotations(two persons)</a:t>
            </a:r>
            <a:endParaRPr lang="zh-CN" altLang="en-US"/>
          </a:p>
        </p:txBody>
      </p:sp>
      <p:sp>
        <p:nvSpPr>
          <p:cNvPr id="28" name="平行四边形 27">
            <a:extLst>
              <a:ext uri="{FF2B5EF4-FFF2-40B4-BE49-F238E27FC236}">
                <a16:creationId xmlns:a16="http://schemas.microsoft.com/office/drawing/2014/main" id="{E52DB1E0-D8BB-4529-9853-8885FE8EDB6B}"/>
              </a:ext>
            </a:extLst>
          </p:cNvPr>
          <p:cNvSpPr/>
          <p:nvPr/>
        </p:nvSpPr>
        <p:spPr>
          <a:xfrm>
            <a:off x="1560913" y="3864435"/>
            <a:ext cx="7037621" cy="1800000"/>
          </a:xfrm>
          <a:prstGeom prst="parallelogram">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a:extLst>
              <a:ext uri="{FF2B5EF4-FFF2-40B4-BE49-F238E27FC236}">
                <a16:creationId xmlns:a16="http://schemas.microsoft.com/office/drawing/2014/main" id="{2C35BFCF-3417-4A4D-9610-FC78F6B1EF72}"/>
              </a:ext>
            </a:extLst>
          </p:cNvPr>
          <p:cNvSpPr/>
          <p:nvPr/>
        </p:nvSpPr>
        <p:spPr>
          <a:xfrm>
            <a:off x="3377012" y="1629000"/>
            <a:ext cx="7037621" cy="1800000"/>
          </a:xfrm>
          <a:prstGeom prst="parallelogram">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29487957-0141-432C-B2F3-B3469E587E9A}"/>
              </a:ext>
            </a:extLst>
          </p:cNvPr>
          <p:cNvSpPr txBox="1"/>
          <p:nvPr/>
        </p:nvSpPr>
        <p:spPr>
          <a:xfrm>
            <a:off x="3119437" y="1628365"/>
            <a:ext cx="7897475" cy="1835927"/>
          </a:xfrm>
          <a:prstGeom prst="parallelogram">
            <a:avLst>
              <a:gd name="adj" fmla="val 0"/>
            </a:avLst>
          </a:prstGeom>
          <a:noFill/>
        </p:spPr>
        <p:txBody>
          <a:bodyPr wrap="square" rtlCol="0">
            <a:spAutoFit/>
          </a:bodyPr>
          <a:lstStyle/>
          <a:p>
            <a:pPr>
              <a:lnSpc>
                <a:spcPct val="120000"/>
              </a:lnSpc>
            </a:pPr>
            <a:r>
              <a:rPr lang="en-US" altLang="zh-CN" sz="2000" b="1" i="1">
                <a:solidFill>
                  <a:schemeClr val="accent1"/>
                </a:solidFill>
                <a:latin typeface="+mn-ea"/>
              </a:rPr>
              <a:t>IF you want to cite any famous people’s saying , please cite the context here.</a:t>
            </a:r>
          </a:p>
          <a:p>
            <a:pPr>
              <a:lnSpc>
                <a:spcPct val="120000"/>
              </a:lnSpc>
            </a:pPr>
            <a:r>
              <a:rPr lang="en-US" altLang="zh-CN" sz="2000" b="1" i="1">
                <a:solidFill>
                  <a:schemeClr val="accent1"/>
                </a:solidFill>
                <a:latin typeface="+mn-ea"/>
              </a:rPr>
              <a:t>To</a:t>
            </a:r>
            <a:r>
              <a:rPr lang="zh-CN" altLang="en-US" sz="2000" b="1" i="1">
                <a:solidFill>
                  <a:schemeClr val="accent1"/>
                </a:solidFill>
                <a:latin typeface="+mn-ea"/>
              </a:rPr>
              <a:t> </a:t>
            </a:r>
            <a:r>
              <a:rPr lang="en-US" altLang="zh-CN" sz="2000" b="1" i="1">
                <a:solidFill>
                  <a:schemeClr val="accent1"/>
                </a:solidFill>
                <a:latin typeface="+mn-ea"/>
              </a:rPr>
              <a:t>replace</a:t>
            </a:r>
            <a:r>
              <a:rPr lang="zh-CN" altLang="en-US" sz="2000" b="1" i="1">
                <a:solidFill>
                  <a:schemeClr val="accent1"/>
                </a:solidFill>
                <a:latin typeface="+mn-ea"/>
              </a:rPr>
              <a:t> </a:t>
            </a:r>
            <a:r>
              <a:rPr lang="en-US" altLang="zh-CN" sz="2000" b="1" i="1">
                <a:solidFill>
                  <a:schemeClr val="accent1"/>
                </a:solidFill>
                <a:latin typeface="+mn-ea"/>
              </a:rPr>
              <a:t>the</a:t>
            </a:r>
            <a:r>
              <a:rPr lang="zh-CN" altLang="en-US" sz="2000" b="1" i="1">
                <a:solidFill>
                  <a:schemeClr val="accent1"/>
                </a:solidFill>
                <a:latin typeface="+mn-ea"/>
              </a:rPr>
              <a:t> </a:t>
            </a:r>
            <a:r>
              <a:rPr lang="en-US" altLang="zh-CN" sz="2000" b="1" i="1">
                <a:solidFill>
                  <a:schemeClr val="accent1"/>
                </a:solidFill>
                <a:latin typeface="+mn-ea"/>
              </a:rPr>
              <a:t>photo, you can click right mouse button on the image and choose replace option.</a:t>
            </a:r>
          </a:p>
        </p:txBody>
      </p:sp>
      <p:sp>
        <p:nvSpPr>
          <p:cNvPr id="3" name="图片占位符 2">
            <a:extLst>
              <a:ext uri="{FF2B5EF4-FFF2-40B4-BE49-F238E27FC236}">
                <a16:creationId xmlns:a16="http://schemas.microsoft.com/office/drawing/2014/main" id="{C0B58932-8BD1-4013-A03C-68A52E8C06C7}"/>
              </a:ext>
            </a:extLst>
          </p:cNvPr>
          <p:cNvSpPr>
            <a:spLocks noGrp="1"/>
          </p:cNvSpPr>
          <p:nvPr>
            <p:ph type="pic" sz="quarter" idx="10"/>
          </p:nvPr>
        </p:nvSpPr>
        <p:spPr/>
      </p:sp>
      <p:sp>
        <p:nvSpPr>
          <p:cNvPr id="5" name="图片占位符 4">
            <a:extLst>
              <a:ext uri="{FF2B5EF4-FFF2-40B4-BE49-F238E27FC236}">
                <a16:creationId xmlns:a16="http://schemas.microsoft.com/office/drawing/2014/main" id="{D747D5BC-E66F-485D-8DFA-F8CA5CCBC28A}"/>
              </a:ext>
            </a:extLst>
          </p:cNvPr>
          <p:cNvSpPr>
            <a:spLocks noGrp="1"/>
          </p:cNvSpPr>
          <p:nvPr>
            <p:ph type="pic" sz="quarter" idx="11"/>
          </p:nvPr>
        </p:nvSpPr>
        <p:spPr/>
      </p:sp>
    </p:spTree>
    <p:extLst>
      <p:ext uri="{BB962C8B-B14F-4D97-AF65-F5344CB8AC3E}">
        <p14:creationId xmlns:p14="http://schemas.microsoft.com/office/powerpoint/2010/main" val="2103732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BA0A485-20B3-4034-8DCF-031AB6CC9A09}"/>
              </a:ext>
            </a:extLst>
          </p:cNvPr>
          <p:cNvSpPr>
            <a:spLocks noGrp="1"/>
          </p:cNvSpPr>
          <p:nvPr>
            <p:ph type="title"/>
          </p:nvPr>
        </p:nvSpPr>
        <p:spPr/>
        <p:txBody>
          <a:bodyPr/>
          <a:lstStyle/>
          <a:p>
            <a:r>
              <a:rPr lang="en-US" altLang="zh-CN"/>
              <a:t>Famous quotations(three persons)</a:t>
            </a:r>
            <a:endParaRPr lang="zh-CN" altLang="en-US"/>
          </a:p>
        </p:txBody>
      </p:sp>
      <p:sp>
        <p:nvSpPr>
          <p:cNvPr id="16" name="平行四边形 15">
            <a:extLst>
              <a:ext uri="{FF2B5EF4-FFF2-40B4-BE49-F238E27FC236}">
                <a16:creationId xmlns:a16="http://schemas.microsoft.com/office/drawing/2014/main" id="{69B1CA3E-6DA7-46DA-81FD-5833553B4146}"/>
              </a:ext>
            </a:extLst>
          </p:cNvPr>
          <p:cNvSpPr/>
          <p:nvPr/>
        </p:nvSpPr>
        <p:spPr>
          <a:xfrm>
            <a:off x="3025439" y="1390447"/>
            <a:ext cx="7037621" cy="1448089"/>
          </a:xfrm>
          <a:prstGeom prst="parallelogram">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a:extLst>
              <a:ext uri="{FF2B5EF4-FFF2-40B4-BE49-F238E27FC236}">
                <a16:creationId xmlns:a16="http://schemas.microsoft.com/office/drawing/2014/main" id="{7A1A5ADB-044A-4757-B6DC-31E3568713EB}"/>
              </a:ext>
            </a:extLst>
          </p:cNvPr>
          <p:cNvSpPr/>
          <p:nvPr/>
        </p:nvSpPr>
        <p:spPr>
          <a:xfrm>
            <a:off x="2233704" y="3035848"/>
            <a:ext cx="7037621" cy="1430319"/>
          </a:xfrm>
          <a:prstGeom prst="parallelogram">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E14C348D-539A-454F-A4C2-560CE7015FF4}"/>
              </a:ext>
            </a:extLst>
          </p:cNvPr>
          <p:cNvSpPr/>
          <p:nvPr/>
        </p:nvSpPr>
        <p:spPr>
          <a:xfrm>
            <a:off x="3025440" y="4681248"/>
            <a:ext cx="7037621" cy="1448089"/>
          </a:xfrm>
          <a:prstGeom prst="parallelogram">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54740E16-9BB4-45EB-A761-308DC5F5D5E0}"/>
              </a:ext>
            </a:extLst>
          </p:cNvPr>
          <p:cNvSpPr txBox="1"/>
          <p:nvPr/>
        </p:nvSpPr>
        <p:spPr>
          <a:xfrm>
            <a:off x="2752620" y="1637298"/>
            <a:ext cx="7897475" cy="954388"/>
          </a:xfrm>
          <a:prstGeom prst="parallelogram">
            <a:avLst>
              <a:gd name="adj" fmla="val 0"/>
            </a:avLst>
          </a:prstGeom>
          <a:noFill/>
        </p:spPr>
        <p:txBody>
          <a:bodyPr wrap="square" rtlCol="0">
            <a:spAutoFit/>
          </a:bodyPr>
          <a:lstStyle/>
          <a:p>
            <a:pPr>
              <a:lnSpc>
                <a:spcPct val="120000"/>
              </a:lnSpc>
            </a:pPr>
            <a:r>
              <a:rPr lang="en-US" altLang="zh-CN" sz="2000" b="1" i="1">
                <a:solidFill>
                  <a:schemeClr val="accent1"/>
                </a:solidFill>
                <a:latin typeface="+mj-ea"/>
                <a:ea typeface="+mj-ea"/>
              </a:rPr>
              <a:t>IF you want to cite any famous people’s saying , please cite the context here.</a:t>
            </a:r>
          </a:p>
        </p:txBody>
      </p:sp>
      <p:sp>
        <p:nvSpPr>
          <p:cNvPr id="20" name="矩形 19">
            <a:extLst>
              <a:ext uri="{FF2B5EF4-FFF2-40B4-BE49-F238E27FC236}">
                <a16:creationId xmlns:a16="http://schemas.microsoft.com/office/drawing/2014/main" id="{1310E060-D812-41D1-9764-87B18CE029DC}"/>
              </a:ext>
            </a:extLst>
          </p:cNvPr>
          <p:cNvSpPr/>
          <p:nvPr/>
        </p:nvSpPr>
        <p:spPr>
          <a:xfrm>
            <a:off x="2804421" y="3380900"/>
            <a:ext cx="6096000" cy="728982"/>
          </a:xfrm>
          <a:prstGeom prst="rect">
            <a:avLst/>
          </a:prstGeom>
        </p:spPr>
        <p:txBody>
          <a:bodyPr>
            <a:spAutoFit/>
          </a:bodyPr>
          <a:lstStyle/>
          <a:p>
            <a:pPr algn="r">
              <a:lnSpc>
                <a:spcPct val="120000"/>
              </a:lnSpc>
            </a:pPr>
            <a:r>
              <a:rPr lang="en-US" altLang="zh-CN" b="1" i="1">
                <a:solidFill>
                  <a:schemeClr val="accent1"/>
                </a:solidFill>
                <a:latin typeface="+mj-ea"/>
              </a:rPr>
              <a:t>To</a:t>
            </a:r>
            <a:r>
              <a:rPr lang="zh-CN" altLang="en-US" b="1" i="1">
                <a:solidFill>
                  <a:schemeClr val="accent1"/>
                </a:solidFill>
                <a:latin typeface="+mj-ea"/>
              </a:rPr>
              <a:t> </a:t>
            </a:r>
            <a:r>
              <a:rPr lang="en-US" altLang="zh-CN" b="1" i="1">
                <a:solidFill>
                  <a:schemeClr val="accent1"/>
                </a:solidFill>
                <a:latin typeface="+mj-ea"/>
              </a:rPr>
              <a:t>replace</a:t>
            </a:r>
            <a:r>
              <a:rPr lang="zh-CN" altLang="en-US" b="1" i="1">
                <a:solidFill>
                  <a:schemeClr val="accent1"/>
                </a:solidFill>
                <a:latin typeface="+mj-ea"/>
              </a:rPr>
              <a:t> </a:t>
            </a:r>
            <a:r>
              <a:rPr lang="en-US" altLang="zh-CN" b="1" i="1">
                <a:solidFill>
                  <a:schemeClr val="accent1"/>
                </a:solidFill>
                <a:latin typeface="+mj-ea"/>
              </a:rPr>
              <a:t>the</a:t>
            </a:r>
            <a:r>
              <a:rPr lang="zh-CN" altLang="en-US" b="1" i="1">
                <a:solidFill>
                  <a:schemeClr val="accent1"/>
                </a:solidFill>
                <a:latin typeface="+mj-ea"/>
              </a:rPr>
              <a:t> </a:t>
            </a:r>
            <a:r>
              <a:rPr lang="en-US" altLang="zh-CN" b="1" i="1">
                <a:solidFill>
                  <a:schemeClr val="accent1"/>
                </a:solidFill>
                <a:latin typeface="+mj-ea"/>
              </a:rPr>
              <a:t>photo, you can click right mouse button on the image and choose replace option.</a:t>
            </a:r>
          </a:p>
        </p:txBody>
      </p:sp>
      <p:sp>
        <p:nvSpPr>
          <p:cNvPr id="21" name="矩形 20">
            <a:extLst>
              <a:ext uri="{FF2B5EF4-FFF2-40B4-BE49-F238E27FC236}">
                <a16:creationId xmlns:a16="http://schemas.microsoft.com/office/drawing/2014/main" id="{1E07A09A-9D9D-4E3D-8D0D-742A39B27252}"/>
              </a:ext>
            </a:extLst>
          </p:cNvPr>
          <p:cNvSpPr/>
          <p:nvPr/>
        </p:nvSpPr>
        <p:spPr>
          <a:xfrm>
            <a:off x="3399369" y="5040801"/>
            <a:ext cx="6096000" cy="728982"/>
          </a:xfrm>
          <a:prstGeom prst="rect">
            <a:avLst/>
          </a:prstGeom>
        </p:spPr>
        <p:txBody>
          <a:bodyPr>
            <a:spAutoFit/>
          </a:bodyPr>
          <a:lstStyle/>
          <a:p>
            <a:pPr>
              <a:lnSpc>
                <a:spcPct val="120000"/>
              </a:lnSpc>
            </a:pPr>
            <a:r>
              <a:rPr lang="en-US" altLang="zh-CN" b="1" i="1">
                <a:solidFill>
                  <a:schemeClr val="accent1"/>
                </a:solidFill>
                <a:latin typeface="+mj-ea"/>
              </a:rPr>
              <a:t>To</a:t>
            </a:r>
            <a:r>
              <a:rPr lang="zh-CN" altLang="en-US" b="1" i="1">
                <a:solidFill>
                  <a:schemeClr val="accent1"/>
                </a:solidFill>
                <a:latin typeface="+mj-ea"/>
              </a:rPr>
              <a:t> </a:t>
            </a:r>
            <a:r>
              <a:rPr lang="en-US" altLang="zh-CN" b="1" i="1">
                <a:solidFill>
                  <a:schemeClr val="accent1"/>
                </a:solidFill>
                <a:latin typeface="+mj-ea"/>
              </a:rPr>
              <a:t>replace</a:t>
            </a:r>
            <a:r>
              <a:rPr lang="zh-CN" altLang="en-US" b="1" i="1">
                <a:solidFill>
                  <a:schemeClr val="accent1"/>
                </a:solidFill>
                <a:latin typeface="+mj-ea"/>
              </a:rPr>
              <a:t> </a:t>
            </a:r>
            <a:r>
              <a:rPr lang="en-US" altLang="zh-CN" b="1" i="1">
                <a:solidFill>
                  <a:schemeClr val="accent1"/>
                </a:solidFill>
                <a:latin typeface="+mj-ea"/>
              </a:rPr>
              <a:t>the</a:t>
            </a:r>
            <a:r>
              <a:rPr lang="zh-CN" altLang="en-US" b="1" i="1">
                <a:solidFill>
                  <a:schemeClr val="accent1"/>
                </a:solidFill>
                <a:latin typeface="+mj-ea"/>
              </a:rPr>
              <a:t> </a:t>
            </a:r>
            <a:r>
              <a:rPr lang="en-US" altLang="zh-CN" b="1" i="1">
                <a:solidFill>
                  <a:schemeClr val="accent1"/>
                </a:solidFill>
                <a:latin typeface="+mj-ea"/>
              </a:rPr>
              <a:t>photo, you can click right mouse button on the image and choose replace option.</a:t>
            </a:r>
          </a:p>
        </p:txBody>
      </p:sp>
      <p:sp>
        <p:nvSpPr>
          <p:cNvPr id="3" name="图片占位符 2">
            <a:extLst>
              <a:ext uri="{FF2B5EF4-FFF2-40B4-BE49-F238E27FC236}">
                <a16:creationId xmlns:a16="http://schemas.microsoft.com/office/drawing/2014/main" id="{D24BFCD4-104A-48F2-8C84-C9C17C0F58FE}"/>
              </a:ext>
            </a:extLst>
          </p:cNvPr>
          <p:cNvSpPr>
            <a:spLocks noGrp="1"/>
          </p:cNvSpPr>
          <p:nvPr>
            <p:ph type="pic" sz="quarter" idx="10"/>
          </p:nvPr>
        </p:nvSpPr>
        <p:spPr/>
      </p:sp>
      <p:sp>
        <p:nvSpPr>
          <p:cNvPr id="6" name="图片占位符 5">
            <a:extLst>
              <a:ext uri="{FF2B5EF4-FFF2-40B4-BE49-F238E27FC236}">
                <a16:creationId xmlns:a16="http://schemas.microsoft.com/office/drawing/2014/main" id="{51F1BCAE-90CF-48B7-9691-20C836542ADC}"/>
              </a:ext>
            </a:extLst>
          </p:cNvPr>
          <p:cNvSpPr>
            <a:spLocks noGrp="1"/>
          </p:cNvSpPr>
          <p:nvPr>
            <p:ph type="pic" sz="quarter" idx="11"/>
          </p:nvPr>
        </p:nvSpPr>
        <p:spPr/>
      </p:sp>
      <p:sp>
        <p:nvSpPr>
          <p:cNvPr id="8" name="图片占位符 7">
            <a:extLst>
              <a:ext uri="{FF2B5EF4-FFF2-40B4-BE49-F238E27FC236}">
                <a16:creationId xmlns:a16="http://schemas.microsoft.com/office/drawing/2014/main" id="{90B52B6B-8300-4A9D-9DCB-7199DAF54CAE}"/>
              </a:ext>
            </a:extLst>
          </p:cNvPr>
          <p:cNvSpPr>
            <a:spLocks noGrp="1"/>
          </p:cNvSpPr>
          <p:nvPr>
            <p:ph type="pic" sz="quarter" idx="12"/>
          </p:nvPr>
        </p:nvSpPr>
        <p:spPr/>
      </p:sp>
    </p:spTree>
    <p:extLst>
      <p:ext uri="{BB962C8B-B14F-4D97-AF65-F5344CB8AC3E}">
        <p14:creationId xmlns:p14="http://schemas.microsoft.com/office/powerpoint/2010/main" val="2168717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075CA-FB8F-4FA9-AE9B-E7BE7C58AC53}"/>
              </a:ext>
            </a:extLst>
          </p:cNvPr>
          <p:cNvSpPr>
            <a:spLocks noGrp="1"/>
          </p:cNvSpPr>
          <p:nvPr>
            <p:ph type="title"/>
          </p:nvPr>
        </p:nvSpPr>
        <p:spPr/>
        <p:txBody>
          <a:bodyPr/>
          <a:lstStyle/>
          <a:p>
            <a:r>
              <a:rPr lang="en-US" altLang="zh-CN"/>
              <a:t>Certification of honor</a:t>
            </a:r>
            <a:endParaRPr lang="zh-CN" altLang="en-US"/>
          </a:p>
        </p:txBody>
      </p:sp>
      <p:grpSp>
        <p:nvGrpSpPr>
          <p:cNvPr id="508" name="组合 507">
            <a:extLst>
              <a:ext uri="{FF2B5EF4-FFF2-40B4-BE49-F238E27FC236}">
                <a16:creationId xmlns:a16="http://schemas.microsoft.com/office/drawing/2014/main" id="{5647D689-166F-4E2E-9879-68308DD6472F}"/>
              </a:ext>
            </a:extLst>
          </p:cNvPr>
          <p:cNvGrpSpPr/>
          <p:nvPr/>
        </p:nvGrpSpPr>
        <p:grpSpPr>
          <a:xfrm>
            <a:off x="3685479" y="1773987"/>
            <a:ext cx="4766506" cy="2123786"/>
            <a:chOff x="3685479" y="1773987"/>
            <a:chExt cx="4766506" cy="2123786"/>
          </a:xfrm>
        </p:grpSpPr>
        <p:sp>
          <p:nvSpPr>
            <p:cNvPr id="230" name="椭圆 229">
              <a:extLst>
                <a:ext uri="{FF2B5EF4-FFF2-40B4-BE49-F238E27FC236}">
                  <a16:creationId xmlns:a16="http://schemas.microsoft.com/office/drawing/2014/main" id="{11FBA156-39E3-48A3-ABEE-164EB2D56B21}"/>
                </a:ext>
              </a:extLst>
            </p:cNvPr>
            <p:cNvSpPr/>
            <p:nvPr/>
          </p:nvSpPr>
          <p:spPr>
            <a:xfrm>
              <a:off x="4622757" y="2918172"/>
              <a:ext cx="2936996" cy="238356"/>
            </a:xfrm>
            <a:prstGeom prst="ellipse">
              <a:avLst/>
            </a:prstGeom>
            <a:gradFill flip="none" rotWithShape="1">
              <a:gsLst>
                <a:gs pos="100000">
                  <a:srgbClr val="3D1B5C"/>
                </a:gs>
                <a:gs pos="3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a:extLst>
                <a:ext uri="{FF2B5EF4-FFF2-40B4-BE49-F238E27FC236}">
                  <a16:creationId xmlns:a16="http://schemas.microsoft.com/office/drawing/2014/main" id="{C2991073-B285-48D1-AE2C-B1D81BC9C4B5}"/>
                </a:ext>
              </a:extLst>
            </p:cNvPr>
            <p:cNvSpPr/>
            <p:nvPr/>
          </p:nvSpPr>
          <p:spPr>
            <a:xfrm>
              <a:off x="4642955" y="3164970"/>
              <a:ext cx="2936996" cy="238356"/>
            </a:xfrm>
            <a:prstGeom prst="ellipse">
              <a:avLst/>
            </a:prstGeom>
            <a:gradFill flip="none" rotWithShape="1">
              <a:gsLst>
                <a:gs pos="100000">
                  <a:schemeClr val="accent1">
                    <a:lumMod val="60000"/>
                    <a:lumOff val="40000"/>
                  </a:schemeClr>
                </a:gs>
                <a:gs pos="30000">
                  <a:schemeClr val="accent1">
                    <a:lumMod val="60000"/>
                    <a:lumOff val="4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4" name="组合 103">
              <a:extLst>
                <a:ext uri="{FF2B5EF4-FFF2-40B4-BE49-F238E27FC236}">
                  <a16:creationId xmlns:a16="http://schemas.microsoft.com/office/drawing/2014/main" id="{DFFF5FB3-8DDF-4D64-9ABF-BF5ED6D8D7EC}"/>
                </a:ext>
              </a:extLst>
            </p:cNvPr>
            <p:cNvGrpSpPr/>
            <p:nvPr/>
          </p:nvGrpSpPr>
          <p:grpSpPr>
            <a:xfrm rot="20067784">
              <a:off x="3685479" y="1773987"/>
              <a:ext cx="1090283" cy="1654810"/>
              <a:chOff x="3005161" y="1601048"/>
              <a:chExt cx="1601815" cy="2431196"/>
            </a:xfrm>
            <a:gradFill flip="none" rotWithShape="1">
              <a:gsLst>
                <a:gs pos="50000">
                  <a:srgbClr val="3D1B5C"/>
                </a:gs>
                <a:gs pos="100000">
                  <a:schemeClr val="accent1">
                    <a:lumMod val="75000"/>
                    <a:alpha val="0"/>
                  </a:schemeClr>
                </a:gs>
              </a:gsLst>
              <a:lin ang="5400000" scaled="1"/>
              <a:tileRect/>
            </a:gradFill>
          </p:grpSpPr>
          <p:sp>
            <p:nvSpPr>
              <p:cNvPr id="66" name="Freeform 31">
                <a:extLst>
                  <a:ext uri="{FF2B5EF4-FFF2-40B4-BE49-F238E27FC236}">
                    <a16:creationId xmlns:a16="http://schemas.microsoft.com/office/drawing/2014/main" id="{6BE21A49-3E7F-44D3-A509-4D634088F59D}"/>
                  </a:ext>
                </a:extLst>
              </p:cNvPr>
              <p:cNvSpPr>
                <a:spLocks/>
              </p:cNvSpPr>
              <p:nvPr/>
            </p:nvSpPr>
            <p:spPr bwMode="auto">
              <a:xfrm>
                <a:off x="3389444" y="1758428"/>
                <a:ext cx="1217532" cy="2057536"/>
              </a:xfrm>
              <a:custGeom>
                <a:avLst/>
                <a:gdLst>
                  <a:gd name="T0" fmla="*/ 2847 w 2847"/>
                  <a:gd name="T1" fmla="*/ 4812 h 4814"/>
                  <a:gd name="T2" fmla="*/ 2771 w 2847"/>
                  <a:gd name="T3" fmla="*/ 4813 h 4814"/>
                  <a:gd name="T4" fmla="*/ 2557 w 2847"/>
                  <a:gd name="T5" fmla="*/ 4801 h 4814"/>
                  <a:gd name="T6" fmla="*/ 2227 w 2847"/>
                  <a:gd name="T7" fmla="*/ 4750 h 4814"/>
                  <a:gd name="T8" fmla="*/ 2129 w 2847"/>
                  <a:gd name="T9" fmla="*/ 4729 h 4814"/>
                  <a:gd name="T10" fmla="*/ 2026 w 2847"/>
                  <a:gd name="T11" fmla="*/ 4703 h 4814"/>
                  <a:gd name="T12" fmla="*/ 1918 w 2847"/>
                  <a:gd name="T13" fmla="*/ 4671 h 4814"/>
                  <a:gd name="T14" fmla="*/ 1807 w 2847"/>
                  <a:gd name="T15" fmla="*/ 4634 h 4814"/>
                  <a:gd name="T16" fmla="*/ 1339 w 2847"/>
                  <a:gd name="T17" fmla="*/ 4415 h 4814"/>
                  <a:gd name="T18" fmla="*/ 874 w 2847"/>
                  <a:gd name="T19" fmla="*/ 4071 h 4814"/>
                  <a:gd name="T20" fmla="*/ 481 w 2847"/>
                  <a:gd name="T21" fmla="*/ 3602 h 4814"/>
                  <a:gd name="T22" fmla="*/ 325 w 2847"/>
                  <a:gd name="T23" fmla="*/ 3332 h 4814"/>
                  <a:gd name="T24" fmla="*/ 291 w 2847"/>
                  <a:gd name="T25" fmla="*/ 3263 h 4814"/>
                  <a:gd name="T26" fmla="*/ 258 w 2847"/>
                  <a:gd name="T27" fmla="*/ 3193 h 4814"/>
                  <a:gd name="T28" fmla="*/ 226 w 2847"/>
                  <a:gd name="T29" fmla="*/ 3121 h 4814"/>
                  <a:gd name="T30" fmla="*/ 196 w 2847"/>
                  <a:gd name="T31" fmla="*/ 3049 h 4814"/>
                  <a:gd name="T32" fmla="*/ 30 w 2847"/>
                  <a:gd name="T33" fmla="*/ 2454 h 4814"/>
                  <a:gd name="T34" fmla="*/ 19 w 2847"/>
                  <a:gd name="T35" fmla="*/ 2379 h 4814"/>
                  <a:gd name="T36" fmla="*/ 11 w 2847"/>
                  <a:gd name="T37" fmla="*/ 2304 h 4814"/>
                  <a:gd name="T38" fmla="*/ 2 w 2847"/>
                  <a:gd name="T39" fmla="*/ 2153 h 4814"/>
                  <a:gd name="T40" fmla="*/ 1 w 2847"/>
                  <a:gd name="T41" fmla="*/ 2079 h 4814"/>
                  <a:gd name="T42" fmla="*/ 2 w 2847"/>
                  <a:gd name="T43" fmla="*/ 2005 h 4814"/>
                  <a:gd name="T44" fmla="*/ 6 w 2847"/>
                  <a:gd name="T45" fmla="*/ 1931 h 4814"/>
                  <a:gd name="T46" fmla="*/ 12 w 2847"/>
                  <a:gd name="T47" fmla="*/ 1858 h 4814"/>
                  <a:gd name="T48" fmla="*/ 136 w 2847"/>
                  <a:gd name="T49" fmla="*/ 1307 h 4814"/>
                  <a:gd name="T50" fmla="*/ 358 w 2847"/>
                  <a:gd name="T51" fmla="*/ 839 h 4814"/>
                  <a:gd name="T52" fmla="*/ 389 w 2847"/>
                  <a:gd name="T53" fmla="*/ 788 h 4814"/>
                  <a:gd name="T54" fmla="*/ 421 w 2847"/>
                  <a:gd name="T55" fmla="*/ 738 h 4814"/>
                  <a:gd name="T56" fmla="*/ 486 w 2847"/>
                  <a:gd name="T57" fmla="*/ 643 h 4814"/>
                  <a:gd name="T58" fmla="*/ 618 w 2847"/>
                  <a:gd name="T59" fmla="*/ 472 h 4814"/>
                  <a:gd name="T60" fmla="*/ 857 w 2847"/>
                  <a:gd name="T61" fmla="*/ 211 h 4814"/>
                  <a:gd name="T62" fmla="*/ 1028 w 2847"/>
                  <a:gd name="T63" fmla="*/ 54 h 4814"/>
                  <a:gd name="T64" fmla="*/ 1092 w 2847"/>
                  <a:gd name="T65" fmla="*/ 0 h 4814"/>
                  <a:gd name="T66" fmla="*/ 1098 w 2847"/>
                  <a:gd name="T67" fmla="*/ 5 h 4814"/>
                  <a:gd name="T68" fmla="*/ 1037 w 2847"/>
                  <a:gd name="T69" fmla="*/ 60 h 4814"/>
                  <a:gd name="T70" fmla="*/ 874 w 2847"/>
                  <a:gd name="T71" fmla="*/ 221 h 4814"/>
                  <a:gd name="T72" fmla="*/ 399 w 2847"/>
                  <a:gd name="T73" fmla="*/ 855 h 4814"/>
                  <a:gd name="T74" fmla="*/ 190 w 2847"/>
                  <a:gd name="T75" fmla="*/ 1319 h 4814"/>
                  <a:gd name="T76" fmla="*/ 77 w 2847"/>
                  <a:gd name="T77" fmla="*/ 1860 h 4814"/>
                  <a:gd name="T78" fmla="*/ 100 w 2847"/>
                  <a:gd name="T79" fmla="*/ 2444 h 4814"/>
                  <a:gd name="T80" fmla="*/ 263 w 2847"/>
                  <a:gd name="T81" fmla="*/ 3026 h 4814"/>
                  <a:gd name="T82" fmla="*/ 292 w 2847"/>
                  <a:gd name="T83" fmla="*/ 3097 h 4814"/>
                  <a:gd name="T84" fmla="*/ 322 w 2847"/>
                  <a:gd name="T85" fmla="*/ 3167 h 4814"/>
                  <a:gd name="T86" fmla="*/ 355 w 2847"/>
                  <a:gd name="T87" fmla="*/ 3236 h 4814"/>
                  <a:gd name="T88" fmla="*/ 388 w 2847"/>
                  <a:gd name="T89" fmla="*/ 3305 h 4814"/>
                  <a:gd name="T90" fmla="*/ 539 w 2847"/>
                  <a:gd name="T91" fmla="*/ 3570 h 4814"/>
                  <a:gd name="T92" fmla="*/ 918 w 2847"/>
                  <a:gd name="T93" fmla="*/ 4032 h 4814"/>
                  <a:gd name="T94" fmla="*/ 1366 w 2847"/>
                  <a:gd name="T95" fmla="*/ 4375 h 4814"/>
                  <a:gd name="T96" fmla="*/ 1822 w 2847"/>
                  <a:gd name="T97" fmla="*/ 4598 h 4814"/>
                  <a:gd name="T98" fmla="*/ 2233 w 2847"/>
                  <a:gd name="T99" fmla="*/ 4724 h 4814"/>
                  <a:gd name="T100" fmla="*/ 2559 w 2847"/>
                  <a:gd name="T101" fmla="*/ 4784 h 4814"/>
                  <a:gd name="T102" fmla="*/ 2771 w 2847"/>
                  <a:gd name="T103" fmla="*/ 4804 h 4814"/>
                  <a:gd name="T104" fmla="*/ 2847 w 2847"/>
                  <a:gd name="T105" fmla="*/ 4806 h 4814"/>
                  <a:gd name="T106" fmla="*/ 2847 w 2847"/>
                  <a:gd name="T107" fmla="*/ 4812 h 4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47" h="4814">
                    <a:moveTo>
                      <a:pt x="2847" y="4812"/>
                    </a:moveTo>
                    <a:cubicBezTo>
                      <a:pt x="2847" y="4812"/>
                      <a:pt x="2820" y="4814"/>
                      <a:pt x="2771" y="4813"/>
                    </a:cubicBezTo>
                    <a:cubicBezTo>
                      <a:pt x="2721" y="4812"/>
                      <a:pt x="2649" y="4811"/>
                      <a:pt x="2557" y="4801"/>
                    </a:cubicBezTo>
                    <a:cubicBezTo>
                      <a:pt x="2465" y="4792"/>
                      <a:pt x="2353" y="4776"/>
                      <a:pt x="2227" y="4750"/>
                    </a:cubicBezTo>
                    <a:cubicBezTo>
                      <a:pt x="2195" y="4745"/>
                      <a:pt x="2162" y="4737"/>
                      <a:pt x="2129" y="4729"/>
                    </a:cubicBezTo>
                    <a:cubicBezTo>
                      <a:pt x="2095" y="4722"/>
                      <a:pt x="2061" y="4712"/>
                      <a:pt x="2026" y="4703"/>
                    </a:cubicBezTo>
                    <a:cubicBezTo>
                      <a:pt x="1990" y="4695"/>
                      <a:pt x="1955" y="4682"/>
                      <a:pt x="1918" y="4671"/>
                    </a:cubicBezTo>
                    <a:cubicBezTo>
                      <a:pt x="1882" y="4660"/>
                      <a:pt x="1845" y="4646"/>
                      <a:pt x="1807" y="4634"/>
                    </a:cubicBezTo>
                    <a:cubicBezTo>
                      <a:pt x="1657" y="4579"/>
                      <a:pt x="1498" y="4507"/>
                      <a:pt x="1339" y="4415"/>
                    </a:cubicBezTo>
                    <a:cubicBezTo>
                      <a:pt x="1180" y="4322"/>
                      <a:pt x="1020" y="4209"/>
                      <a:pt x="874" y="4071"/>
                    </a:cubicBezTo>
                    <a:cubicBezTo>
                      <a:pt x="729" y="3934"/>
                      <a:pt x="594" y="3776"/>
                      <a:pt x="481" y="3602"/>
                    </a:cubicBezTo>
                    <a:cubicBezTo>
                      <a:pt x="424" y="3515"/>
                      <a:pt x="373" y="3425"/>
                      <a:pt x="325" y="3332"/>
                    </a:cubicBezTo>
                    <a:cubicBezTo>
                      <a:pt x="314" y="3308"/>
                      <a:pt x="302" y="3286"/>
                      <a:pt x="291" y="3263"/>
                    </a:cubicBezTo>
                    <a:cubicBezTo>
                      <a:pt x="280" y="3240"/>
                      <a:pt x="268" y="3217"/>
                      <a:pt x="258" y="3193"/>
                    </a:cubicBezTo>
                    <a:cubicBezTo>
                      <a:pt x="247" y="3169"/>
                      <a:pt x="237" y="3145"/>
                      <a:pt x="226" y="3121"/>
                    </a:cubicBezTo>
                    <a:cubicBezTo>
                      <a:pt x="216" y="3097"/>
                      <a:pt x="204" y="3073"/>
                      <a:pt x="196" y="3049"/>
                    </a:cubicBezTo>
                    <a:cubicBezTo>
                      <a:pt x="119" y="2856"/>
                      <a:pt x="63" y="2655"/>
                      <a:pt x="30" y="2454"/>
                    </a:cubicBezTo>
                    <a:cubicBezTo>
                      <a:pt x="27" y="2429"/>
                      <a:pt x="22" y="2404"/>
                      <a:pt x="19" y="2379"/>
                    </a:cubicBezTo>
                    <a:cubicBezTo>
                      <a:pt x="16" y="2354"/>
                      <a:pt x="14" y="2329"/>
                      <a:pt x="11" y="2304"/>
                    </a:cubicBezTo>
                    <a:cubicBezTo>
                      <a:pt x="5" y="2254"/>
                      <a:pt x="4" y="2203"/>
                      <a:pt x="2" y="2153"/>
                    </a:cubicBezTo>
                    <a:cubicBezTo>
                      <a:pt x="0" y="2129"/>
                      <a:pt x="1" y="2104"/>
                      <a:pt x="1" y="2079"/>
                    </a:cubicBezTo>
                    <a:cubicBezTo>
                      <a:pt x="1" y="2054"/>
                      <a:pt x="2" y="2029"/>
                      <a:pt x="2" y="2005"/>
                    </a:cubicBezTo>
                    <a:cubicBezTo>
                      <a:pt x="3" y="1980"/>
                      <a:pt x="5" y="1956"/>
                      <a:pt x="6" y="1931"/>
                    </a:cubicBezTo>
                    <a:cubicBezTo>
                      <a:pt x="8" y="1907"/>
                      <a:pt x="8" y="1882"/>
                      <a:pt x="12" y="1858"/>
                    </a:cubicBezTo>
                    <a:cubicBezTo>
                      <a:pt x="30" y="1664"/>
                      <a:pt x="76" y="1479"/>
                      <a:pt x="136" y="1307"/>
                    </a:cubicBezTo>
                    <a:cubicBezTo>
                      <a:pt x="197" y="1136"/>
                      <a:pt x="275" y="979"/>
                      <a:pt x="358" y="839"/>
                    </a:cubicBezTo>
                    <a:cubicBezTo>
                      <a:pt x="368" y="822"/>
                      <a:pt x="378" y="805"/>
                      <a:pt x="389" y="788"/>
                    </a:cubicBezTo>
                    <a:cubicBezTo>
                      <a:pt x="400" y="771"/>
                      <a:pt x="410" y="754"/>
                      <a:pt x="421" y="738"/>
                    </a:cubicBezTo>
                    <a:cubicBezTo>
                      <a:pt x="442" y="705"/>
                      <a:pt x="464" y="673"/>
                      <a:pt x="486" y="643"/>
                    </a:cubicBezTo>
                    <a:cubicBezTo>
                      <a:pt x="530" y="582"/>
                      <a:pt x="574" y="525"/>
                      <a:pt x="618" y="472"/>
                    </a:cubicBezTo>
                    <a:cubicBezTo>
                      <a:pt x="704" y="368"/>
                      <a:pt x="787" y="281"/>
                      <a:pt x="857" y="211"/>
                    </a:cubicBezTo>
                    <a:cubicBezTo>
                      <a:pt x="927" y="141"/>
                      <a:pt x="988" y="89"/>
                      <a:pt x="1028" y="54"/>
                    </a:cubicBezTo>
                    <a:cubicBezTo>
                      <a:pt x="1070" y="19"/>
                      <a:pt x="1092" y="0"/>
                      <a:pt x="1092" y="0"/>
                    </a:cubicBezTo>
                    <a:cubicBezTo>
                      <a:pt x="1094" y="2"/>
                      <a:pt x="1096" y="3"/>
                      <a:pt x="1098" y="5"/>
                    </a:cubicBezTo>
                    <a:cubicBezTo>
                      <a:pt x="1098" y="5"/>
                      <a:pt x="1076" y="24"/>
                      <a:pt x="1037" y="60"/>
                    </a:cubicBezTo>
                    <a:cubicBezTo>
                      <a:pt x="998" y="96"/>
                      <a:pt x="941" y="150"/>
                      <a:pt x="874" y="221"/>
                    </a:cubicBezTo>
                    <a:cubicBezTo>
                      <a:pt x="739" y="363"/>
                      <a:pt x="557" y="576"/>
                      <a:pt x="399" y="855"/>
                    </a:cubicBezTo>
                    <a:cubicBezTo>
                      <a:pt x="320" y="994"/>
                      <a:pt x="246" y="1150"/>
                      <a:pt x="190" y="1319"/>
                    </a:cubicBezTo>
                    <a:cubicBezTo>
                      <a:pt x="134" y="1488"/>
                      <a:pt x="94" y="1671"/>
                      <a:pt x="77" y="1860"/>
                    </a:cubicBezTo>
                    <a:cubicBezTo>
                      <a:pt x="59" y="2050"/>
                      <a:pt x="68" y="2247"/>
                      <a:pt x="100" y="2444"/>
                    </a:cubicBezTo>
                    <a:cubicBezTo>
                      <a:pt x="131" y="2641"/>
                      <a:pt x="188" y="2837"/>
                      <a:pt x="263" y="3026"/>
                    </a:cubicBezTo>
                    <a:cubicBezTo>
                      <a:pt x="271" y="3050"/>
                      <a:pt x="282" y="3073"/>
                      <a:pt x="292" y="3097"/>
                    </a:cubicBezTo>
                    <a:cubicBezTo>
                      <a:pt x="302" y="3120"/>
                      <a:pt x="312" y="3143"/>
                      <a:pt x="322" y="3167"/>
                    </a:cubicBezTo>
                    <a:cubicBezTo>
                      <a:pt x="332" y="3190"/>
                      <a:pt x="344" y="3213"/>
                      <a:pt x="355" y="3236"/>
                    </a:cubicBezTo>
                    <a:cubicBezTo>
                      <a:pt x="366" y="3259"/>
                      <a:pt x="377" y="3282"/>
                      <a:pt x="388" y="3305"/>
                    </a:cubicBezTo>
                    <a:cubicBezTo>
                      <a:pt x="434" y="3396"/>
                      <a:pt x="484" y="3485"/>
                      <a:pt x="539" y="3570"/>
                    </a:cubicBezTo>
                    <a:cubicBezTo>
                      <a:pt x="649" y="3740"/>
                      <a:pt x="777" y="3896"/>
                      <a:pt x="918" y="4032"/>
                    </a:cubicBezTo>
                    <a:cubicBezTo>
                      <a:pt x="1058" y="4167"/>
                      <a:pt x="1212" y="4281"/>
                      <a:pt x="1366" y="4375"/>
                    </a:cubicBezTo>
                    <a:cubicBezTo>
                      <a:pt x="1520" y="4468"/>
                      <a:pt x="1675" y="4542"/>
                      <a:pt x="1822" y="4598"/>
                    </a:cubicBezTo>
                    <a:cubicBezTo>
                      <a:pt x="1970" y="4654"/>
                      <a:pt x="2109" y="4695"/>
                      <a:pt x="2233" y="4724"/>
                    </a:cubicBezTo>
                    <a:cubicBezTo>
                      <a:pt x="2358" y="4753"/>
                      <a:pt x="2468" y="4772"/>
                      <a:pt x="2559" y="4784"/>
                    </a:cubicBezTo>
                    <a:cubicBezTo>
                      <a:pt x="2650" y="4796"/>
                      <a:pt x="2722" y="4801"/>
                      <a:pt x="2771" y="4804"/>
                    </a:cubicBezTo>
                    <a:cubicBezTo>
                      <a:pt x="2820" y="4806"/>
                      <a:pt x="2847" y="4806"/>
                      <a:pt x="2847" y="4806"/>
                    </a:cubicBezTo>
                    <a:cubicBezTo>
                      <a:pt x="2847" y="4808"/>
                      <a:pt x="2847" y="4810"/>
                      <a:pt x="2847" y="48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32">
                <a:extLst>
                  <a:ext uri="{FF2B5EF4-FFF2-40B4-BE49-F238E27FC236}">
                    <a16:creationId xmlns:a16="http://schemas.microsoft.com/office/drawing/2014/main" id="{22655FB5-A697-4357-A7DA-A74B4EDF0A3B}"/>
                  </a:ext>
                </a:extLst>
              </p:cNvPr>
              <p:cNvSpPr>
                <a:spLocks/>
              </p:cNvSpPr>
              <p:nvPr/>
            </p:nvSpPr>
            <p:spPr bwMode="auto">
              <a:xfrm>
                <a:off x="3726414" y="1601048"/>
                <a:ext cx="373659" cy="334073"/>
              </a:xfrm>
              <a:custGeom>
                <a:avLst/>
                <a:gdLst>
                  <a:gd name="T0" fmla="*/ 75 w 873"/>
                  <a:gd name="T1" fmla="*/ 598 h 783"/>
                  <a:gd name="T2" fmla="*/ 406 w 873"/>
                  <a:gd name="T3" fmla="*/ 206 h 783"/>
                  <a:gd name="T4" fmla="*/ 873 w 873"/>
                  <a:gd name="T5" fmla="*/ 0 h 783"/>
                  <a:gd name="T6" fmla="*/ 75 w 873"/>
                  <a:gd name="T7" fmla="*/ 598 h 783"/>
                </a:gdLst>
                <a:ahLst/>
                <a:cxnLst>
                  <a:cxn ang="0">
                    <a:pos x="T0" y="T1"/>
                  </a:cxn>
                  <a:cxn ang="0">
                    <a:pos x="T2" y="T3"/>
                  </a:cxn>
                  <a:cxn ang="0">
                    <a:pos x="T4" y="T5"/>
                  </a:cxn>
                  <a:cxn ang="0">
                    <a:pos x="T6" y="T7"/>
                  </a:cxn>
                </a:cxnLst>
                <a:rect l="0" t="0" r="r" b="b"/>
                <a:pathLst>
                  <a:path w="873" h="783">
                    <a:moveTo>
                      <a:pt x="75" y="598"/>
                    </a:moveTo>
                    <a:cubicBezTo>
                      <a:pt x="75" y="599"/>
                      <a:pt x="0" y="337"/>
                      <a:pt x="406" y="206"/>
                    </a:cubicBezTo>
                    <a:cubicBezTo>
                      <a:pt x="813" y="78"/>
                      <a:pt x="816" y="61"/>
                      <a:pt x="873" y="0"/>
                    </a:cubicBezTo>
                    <a:cubicBezTo>
                      <a:pt x="870" y="1"/>
                      <a:pt x="676" y="783"/>
                      <a:pt x="75" y="5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33">
                <a:extLst>
                  <a:ext uri="{FF2B5EF4-FFF2-40B4-BE49-F238E27FC236}">
                    <a16:creationId xmlns:a16="http://schemas.microsoft.com/office/drawing/2014/main" id="{5BFBE350-58BD-46A1-960F-06EFA239EF9D}"/>
                  </a:ext>
                </a:extLst>
              </p:cNvPr>
              <p:cNvSpPr>
                <a:spLocks/>
              </p:cNvSpPr>
              <p:nvPr/>
            </p:nvSpPr>
            <p:spPr bwMode="auto">
              <a:xfrm>
                <a:off x="3906968" y="3718447"/>
                <a:ext cx="367866" cy="313797"/>
              </a:xfrm>
              <a:custGeom>
                <a:avLst/>
                <a:gdLst>
                  <a:gd name="T0" fmla="*/ 422 w 861"/>
                  <a:gd name="T1" fmla="*/ 329 h 734"/>
                  <a:gd name="T2" fmla="*/ 855 w 861"/>
                  <a:gd name="T3" fmla="*/ 206 h 734"/>
                  <a:gd name="T4" fmla="*/ 408 w 861"/>
                  <a:gd name="T5" fmla="*/ 144 h 734"/>
                  <a:gd name="T6" fmla="*/ 0 w 861"/>
                  <a:gd name="T7" fmla="*/ 435 h 734"/>
                  <a:gd name="T8" fmla="*/ 861 w 861"/>
                  <a:gd name="T9" fmla="*/ 243 h 734"/>
                  <a:gd name="T10" fmla="*/ 422 w 861"/>
                  <a:gd name="T11" fmla="*/ 329 h 734"/>
                </a:gdLst>
                <a:ahLst/>
                <a:cxnLst>
                  <a:cxn ang="0">
                    <a:pos x="T0" y="T1"/>
                  </a:cxn>
                  <a:cxn ang="0">
                    <a:pos x="T2" y="T3"/>
                  </a:cxn>
                  <a:cxn ang="0">
                    <a:pos x="T4" y="T5"/>
                  </a:cxn>
                  <a:cxn ang="0">
                    <a:pos x="T6" y="T7"/>
                  </a:cxn>
                  <a:cxn ang="0">
                    <a:pos x="T8" y="T9"/>
                  </a:cxn>
                  <a:cxn ang="0">
                    <a:pos x="T10" y="T11"/>
                  </a:cxn>
                </a:cxnLst>
                <a:rect l="0" t="0" r="r" b="b"/>
                <a:pathLst>
                  <a:path w="861" h="734">
                    <a:moveTo>
                      <a:pt x="422" y="329"/>
                    </a:moveTo>
                    <a:cubicBezTo>
                      <a:pt x="422" y="329"/>
                      <a:pt x="683" y="222"/>
                      <a:pt x="855" y="206"/>
                    </a:cubicBezTo>
                    <a:cubicBezTo>
                      <a:pt x="797" y="149"/>
                      <a:pt x="612" y="0"/>
                      <a:pt x="408" y="144"/>
                    </a:cubicBezTo>
                    <a:cubicBezTo>
                      <a:pt x="161" y="319"/>
                      <a:pt x="113" y="378"/>
                      <a:pt x="0" y="435"/>
                    </a:cubicBezTo>
                    <a:cubicBezTo>
                      <a:pt x="4" y="434"/>
                      <a:pt x="438" y="734"/>
                      <a:pt x="861" y="243"/>
                    </a:cubicBezTo>
                    <a:cubicBezTo>
                      <a:pt x="842" y="245"/>
                      <a:pt x="537" y="286"/>
                      <a:pt x="422"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34">
                <a:extLst>
                  <a:ext uri="{FF2B5EF4-FFF2-40B4-BE49-F238E27FC236}">
                    <a16:creationId xmlns:a16="http://schemas.microsoft.com/office/drawing/2014/main" id="{68DA4D96-0019-48DE-9025-1A4A70CB461D}"/>
                  </a:ext>
                </a:extLst>
              </p:cNvPr>
              <p:cNvSpPr>
                <a:spLocks/>
              </p:cNvSpPr>
              <p:nvPr/>
            </p:nvSpPr>
            <p:spPr bwMode="auto">
              <a:xfrm>
                <a:off x="4130004" y="3423962"/>
                <a:ext cx="236555" cy="329244"/>
              </a:xfrm>
              <a:custGeom>
                <a:avLst/>
                <a:gdLst>
                  <a:gd name="T0" fmla="*/ 207 w 552"/>
                  <a:gd name="T1" fmla="*/ 374 h 771"/>
                  <a:gd name="T2" fmla="*/ 395 w 552"/>
                  <a:gd name="T3" fmla="*/ 771 h 771"/>
                  <a:gd name="T4" fmla="*/ 50 w 552"/>
                  <a:gd name="T5" fmla="*/ 487 h 771"/>
                  <a:gd name="T6" fmla="*/ 0 w 552"/>
                  <a:gd name="T7" fmla="*/ 1 h 771"/>
                  <a:gd name="T8" fmla="*/ 428 w 552"/>
                  <a:gd name="T9" fmla="*/ 752 h 771"/>
                  <a:gd name="T10" fmla="*/ 207 w 552"/>
                  <a:gd name="T11" fmla="*/ 374 h 771"/>
                </a:gdLst>
                <a:ahLst/>
                <a:cxnLst>
                  <a:cxn ang="0">
                    <a:pos x="T0" y="T1"/>
                  </a:cxn>
                  <a:cxn ang="0">
                    <a:pos x="T2" y="T3"/>
                  </a:cxn>
                  <a:cxn ang="0">
                    <a:pos x="T4" y="T5"/>
                  </a:cxn>
                  <a:cxn ang="0">
                    <a:pos x="T6" y="T7"/>
                  </a:cxn>
                  <a:cxn ang="0">
                    <a:pos x="T8" y="T9"/>
                  </a:cxn>
                  <a:cxn ang="0">
                    <a:pos x="T10" y="T11"/>
                  </a:cxn>
                </a:cxnLst>
                <a:rect l="0" t="0" r="r" b="b"/>
                <a:pathLst>
                  <a:path w="552" h="771">
                    <a:moveTo>
                      <a:pt x="207" y="374"/>
                    </a:moveTo>
                    <a:cubicBezTo>
                      <a:pt x="208" y="374"/>
                      <a:pt x="297" y="634"/>
                      <a:pt x="395" y="771"/>
                    </a:cubicBezTo>
                    <a:cubicBezTo>
                      <a:pt x="311" y="764"/>
                      <a:pt x="74" y="727"/>
                      <a:pt x="50" y="487"/>
                    </a:cubicBezTo>
                    <a:cubicBezTo>
                      <a:pt x="22" y="194"/>
                      <a:pt x="34" y="120"/>
                      <a:pt x="0" y="1"/>
                    </a:cubicBezTo>
                    <a:cubicBezTo>
                      <a:pt x="2" y="0"/>
                      <a:pt x="552" y="119"/>
                      <a:pt x="428" y="752"/>
                    </a:cubicBezTo>
                    <a:cubicBezTo>
                      <a:pt x="418" y="736"/>
                      <a:pt x="252" y="486"/>
                      <a:pt x="207"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35">
                <a:extLst>
                  <a:ext uri="{FF2B5EF4-FFF2-40B4-BE49-F238E27FC236}">
                    <a16:creationId xmlns:a16="http://schemas.microsoft.com/office/drawing/2014/main" id="{DE1C14E7-9E32-43C7-9EAC-E4CF5C2ACBDD}"/>
                  </a:ext>
                </a:extLst>
              </p:cNvPr>
              <p:cNvSpPr>
                <a:spLocks/>
              </p:cNvSpPr>
              <p:nvPr/>
            </p:nvSpPr>
            <p:spPr bwMode="auto">
              <a:xfrm>
                <a:off x="3512065" y="3557204"/>
                <a:ext cx="452833" cy="338901"/>
              </a:xfrm>
              <a:custGeom>
                <a:avLst/>
                <a:gdLst>
                  <a:gd name="T0" fmla="*/ 522 w 1060"/>
                  <a:gd name="T1" fmla="*/ 327 h 794"/>
                  <a:gd name="T2" fmla="*/ 1060 w 1060"/>
                  <a:gd name="T3" fmla="*/ 300 h 794"/>
                  <a:gd name="T4" fmla="*/ 560 w 1060"/>
                  <a:gd name="T5" fmla="*/ 111 h 794"/>
                  <a:gd name="T6" fmla="*/ 0 w 1060"/>
                  <a:gd name="T7" fmla="*/ 339 h 794"/>
                  <a:gd name="T8" fmla="*/ 1056 w 1060"/>
                  <a:gd name="T9" fmla="*/ 343 h 794"/>
                  <a:gd name="T10" fmla="*/ 522 w 1060"/>
                  <a:gd name="T11" fmla="*/ 327 h 794"/>
                </a:gdLst>
                <a:ahLst/>
                <a:cxnLst>
                  <a:cxn ang="0">
                    <a:pos x="T0" y="T1"/>
                  </a:cxn>
                  <a:cxn ang="0">
                    <a:pos x="T2" y="T3"/>
                  </a:cxn>
                  <a:cxn ang="0">
                    <a:pos x="T4" y="T5"/>
                  </a:cxn>
                  <a:cxn ang="0">
                    <a:pos x="T6" y="T7"/>
                  </a:cxn>
                  <a:cxn ang="0">
                    <a:pos x="T8" y="T9"/>
                  </a:cxn>
                  <a:cxn ang="0">
                    <a:pos x="T10" y="T11"/>
                  </a:cxn>
                </a:cxnLst>
                <a:rect l="0" t="0" r="r" b="b"/>
                <a:pathLst>
                  <a:path w="1060" h="794">
                    <a:moveTo>
                      <a:pt x="522" y="327"/>
                    </a:moveTo>
                    <a:cubicBezTo>
                      <a:pt x="522" y="327"/>
                      <a:pt x="857" y="272"/>
                      <a:pt x="1060" y="300"/>
                    </a:cubicBezTo>
                    <a:cubicBezTo>
                      <a:pt x="1010" y="219"/>
                      <a:pt x="840" y="0"/>
                      <a:pt x="560" y="111"/>
                    </a:cubicBezTo>
                    <a:cubicBezTo>
                      <a:pt x="221" y="247"/>
                      <a:pt x="149" y="303"/>
                      <a:pt x="0" y="339"/>
                    </a:cubicBezTo>
                    <a:cubicBezTo>
                      <a:pt x="4" y="339"/>
                      <a:pt x="425" y="794"/>
                      <a:pt x="1056" y="343"/>
                    </a:cubicBezTo>
                    <a:cubicBezTo>
                      <a:pt x="1034" y="340"/>
                      <a:pt x="669" y="308"/>
                      <a:pt x="522"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36">
                <a:extLst>
                  <a:ext uri="{FF2B5EF4-FFF2-40B4-BE49-F238E27FC236}">
                    <a16:creationId xmlns:a16="http://schemas.microsoft.com/office/drawing/2014/main" id="{D648610D-8EA2-4A10-81A5-20C5DAEC0F97}"/>
                  </a:ext>
                </a:extLst>
              </p:cNvPr>
              <p:cNvSpPr>
                <a:spLocks/>
              </p:cNvSpPr>
              <p:nvPr/>
            </p:nvSpPr>
            <p:spPr bwMode="auto">
              <a:xfrm>
                <a:off x="3857722" y="3209615"/>
                <a:ext cx="315727" cy="420970"/>
              </a:xfrm>
              <a:custGeom>
                <a:avLst/>
                <a:gdLst>
                  <a:gd name="T0" fmla="*/ 262 w 737"/>
                  <a:gd name="T1" fmla="*/ 483 h 985"/>
                  <a:gd name="T2" fmla="*/ 359 w 737"/>
                  <a:gd name="T3" fmla="*/ 985 h 985"/>
                  <a:gd name="T4" fmla="*/ 46 w 737"/>
                  <a:gd name="T5" fmla="*/ 570 h 985"/>
                  <a:gd name="T6" fmla="*/ 139 w 737"/>
                  <a:gd name="T7" fmla="*/ 1 h 985"/>
                  <a:gd name="T8" fmla="*/ 403 w 737"/>
                  <a:gd name="T9" fmla="*/ 973 h 985"/>
                  <a:gd name="T10" fmla="*/ 262 w 737"/>
                  <a:gd name="T11" fmla="*/ 483 h 985"/>
                </a:gdLst>
                <a:ahLst/>
                <a:cxnLst>
                  <a:cxn ang="0">
                    <a:pos x="T0" y="T1"/>
                  </a:cxn>
                  <a:cxn ang="0">
                    <a:pos x="T2" y="T3"/>
                  </a:cxn>
                  <a:cxn ang="0">
                    <a:pos x="T4" y="T5"/>
                  </a:cxn>
                  <a:cxn ang="0">
                    <a:pos x="T6" y="T7"/>
                  </a:cxn>
                  <a:cxn ang="0">
                    <a:pos x="T8" y="T9"/>
                  </a:cxn>
                  <a:cxn ang="0">
                    <a:pos x="T10" y="T11"/>
                  </a:cxn>
                </a:cxnLst>
                <a:rect l="0" t="0" r="r" b="b"/>
                <a:pathLst>
                  <a:path w="737" h="985">
                    <a:moveTo>
                      <a:pt x="262" y="483"/>
                    </a:moveTo>
                    <a:cubicBezTo>
                      <a:pt x="262" y="483"/>
                      <a:pt x="286" y="804"/>
                      <a:pt x="359" y="985"/>
                    </a:cubicBezTo>
                    <a:cubicBezTo>
                      <a:pt x="264" y="955"/>
                      <a:pt x="0" y="851"/>
                      <a:pt x="46" y="570"/>
                    </a:cubicBezTo>
                    <a:cubicBezTo>
                      <a:pt x="103" y="228"/>
                      <a:pt x="141" y="146"/>
                      <a:pt x="139" y="1"/>
                    </a:cubicBezTo>
                    <a:cubicBezTo>
                      <a:pt x="143" y="0"/>
                      <a:pt x="737" y="282"/>
                      <a:pt x="403" y="973"/>
                    </a:cubicBezTo>
                    <a:cubicBezTo>
                      <a:pt x="396" y="952"/>
                      <a:pt x="280" y="622"/>
                      <a:pt x="262" y="4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37">
                <a:extLst>
                  <a:ext uri="{FF2B5EF4-FFF2-40B4-BE49-F238E27FC236}">
                    <a16:creationId xmlns:a16="http://schemas.microsoft.com/office/drawing/2014/main" id="{BB1C388C-9D55-4B19-A87D-E69F48364FC3}"/>
                  </a:ext>
                </a:extLst>
              </p:cNvPr>
              <p:cNvSpPr>
                <a:spLocks/>
              </p:cNvSpPr>
              <p:nvPr/>
            </p:nvSpPr>
            <p:spPr bwMode="auto">
              <a:xfrm>
                <a:off x="3228198" y="3305202"/>
                <a:ext cx="455730" cy="290624"/>
              </a:xfrm>
              <a:custGeom>
                <a:avLst/>
                <a:gdLst>
                  <a:gd name="T0" fmla="*/ 523 w 1064"/>
                  <a:gd name="T1" fmla="*/ 247 h 680"/>
                  <a:gd name="T2" fmla="*/ 1064 w 1064"/>
                  <a:gd name="T3" fmla="*/ 342 h 680"/>
                  <a:gd name="T4" fmla="*/ 619 w 1064"/>
                  <a:gd name="T5" fmla="*/ 45 h 680"/>
                  <a:gd name="T6" fmla="*/ 0 w 1064"/>
                  <a:gd name="T7" fmla="*/ 140 h 680"/>
                  <a:gd name="T8" fmla="*/ 1049 w 1064"/>
                  <a:gd name="T9" fmla="*/ 383 h 680"/>
                  <a:gd name="T10" fmla="*/ 523 w 1064"/>
                  <a:gd name="T11" fmla="*/ 247 h 680"/>
                </a:gdLst>
                <a:ahLst/>
                <a:cxnLst>
                  <a:cxn ang="0">
                    <a:pos x="T0" y="T1"/>
                  </a:cxn>
                  <a:cxn ang="0">
                    <a:pos x="T2" y="T3"/>
                  </a:cxn>
                  <a:cxn ang="0">
                    <a:pos x="T4" y="T5"/>
                  </a:cxn>
                  <a:cxn ang="0">
                    <a:pos x="T6" y="T7"/>
                  </a:cxn>
                  <a:cxn ang="0">
                    <a:pos x="T8" y="T9"/>
                  </a:cxn>
                  <a:cxn ang="0">
                    <a:pos x="T10" y="T11"/>
                  </a:cxn>
                </a:cxnLst>
                <a:rect l="0" t="0" r="r" b="b"/>
                <a:pathLst>
                  <a:path w="1064" h="680">
                    <a:moveTo>
                      <a:pt x="523" y="247"/>
                    </a:moveTo>
                    <a:cubicBezTo>
                      <a:pt x="523" y="246"/>
                      <a:pt x="870" y="269"/>
                      <a:pt x="1064" y="342"/>
                    </a:cubicBezTo>
                    <a:cubicBezTo>
                      <a:pt x="1035" y="252"/>
                      <a:pt x="926" y="0"/>
                      <a:pt x="619" y="45"/>
                    </a:cubicBezTo>
                    <a:cubicBezTo>
                      <a:pt x="245" y="101"/>
                      <a:pt x="157" y="139"/>
                      <a:pt x="0" y="140"/>
                    </a:cubicBezTo>
                    <a:cubicBezTo>
                      <a:pt x="3" y="143"/>
                      <a:pt x="305" y="680"/>
                      <a:pt x="1049" y="383"/>
                    </a:cubicBezTo>
                    <a:cubicBezTo>
                      <a:pt x="1028" y="376"/>
                      <a:pt x="674" y="261"/>
                      <a:pt x="523"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38">
                <a:extLst>
                  <a:ext uri="{FF2B5EF4-FFF2-40B4-BE49-F238E27FC236}">
                    <a16:creationId xmlns:a16="http://schemas.microsoft.com/office/drawing/2014/main" id="{3136C9DE-0CFC-4616-B79D-A0145FFFDEF6}"/>
                  </a:ext>
                </a:extLst>
              </p:cNvPr>
              <p:cNvSpPr>
                <a:spLocks/>
              </p:cNvSpPr>
              <p:nvPr/>
            </p:nvSpPr>
            <p:spPr bwMode="auto">
              <a:xfrm>
                <a:off x="3606686" y="2978854"/>
                <a:ext cx="376556" cy="429660"/>
              </a:xfrm>
              <a:custGeom>
                <a:avLst/>
                <a:gdLst>
                  <a:gd name="T0" fmla="*/ 360 w 879"/>
                  <a:gd name="T1" fmla="*/ 496 h 1007"/>
                  <a:gd name="T2" fmla="*/ 319 w 879"/>
                  <a:gd name="T3" fmla="*/ 1007 h 1007"/>
                  <a:gd name="T4" fmla="*/ 122 w 879"/>
                  <a:gd name="T5" fmla="*/ 532 h 1007"/>
                  <a:gd name="T6" fmla="*/ 374 w 879"/>
                  <a:gd name="T7" fmla="*/ 0 h 1007"/>
                  <a:gd name="T8" fmla="*/ 366 w 879"/>
                  <a:gd name="T9" fmla="*/ 1005 h 1007"/>
                  <a:gd name="T10" fmla="*/ 360 w 879"/>
                  <a:gd name="T11" fmla="*/ 496 h 1007"/>
                </a:gdLst>
                <a:ahLst/>
                <a:cxnLst>
                  <a:cxn ang="0">
                    <a:pos x="T0" y="T1"/>
                  </a:cxn>
                  <a:cxn ang="0">
                    <a:pos x="T2" y="T3"/>
                  </a:cxn>
                  <a:cxn ang="0">
                    <a:pos x="T4" y="T5"/>
                  </a:cxn>
                  <a:cxn ang="0">
                    <a:pos x="T6" y="T7"/>
                  </a:cxn>
                  <a:cxn ang="0">
                    <a:pos x="T8" y="T9"/>
                  </a:cxn>
                  <a:cxn ang="0">
                    <a:pos x="T10" y="T11"/>
                  </a:cxn>
                </a:cxnLst>
                <a:rect l="0" t="0" r="r" b="b"/>
                <a:pathLst>
                  <a:path w="879" h="1007">
                    <a:moveTo>
                      <a:pt x="360" y="496"/>
                    </a:moveTo>
                    <a:cubicBezTo>
                      <a:pt x="360" y="496"/>
                      <a:pt x="295" y="814"/>
                      <a:pt x="319" y="1007"/>
                    </a:cubicBezTo>
                    <a:cubicBezTo>
                      <a:pt x="234" y="957"/>
                      <a:pt x="0" y="795"/>
                      <a:pt x="122" y="532"/>
                    </a:cubicBezTo>
                    <a:cubicBezTo>
                      <a:pt x="273" y="212"/>
                      <a:pt x="334" y="141"/>
                      <a:pt x="374" y="0"/>
                    </a:cubicBezTo>
                    <a:cubicBezTo>
                      <a:pt x="379" y="0"/>
                      <a:pt x="879" y="409"/>
                      <a:pt x="366" y="1005"/>
                    </a:cubicBezTo>
                    <a:cubicBezTo>
                      <a:pt x="365" y="983"/>
                      <a:pt x="338" y="635"/>
                      <a:pt x="360" y="4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39">
                <a:extLst>
                  <a:ext uri="{FF2B5EF4-FFF2-40B4-BE49-F238E27FC236}">
                    <a16:creationId xmlns:a16="http://schemas.microsoft.com/office/drawing/2014/main" id="{62BBC139-7A03-495C-A18F-DC47BEA2B30B}"/>
                  </a:ext>
                </a:extLst>
              </p:cNvPr>
              <p:cNvSpPr>
                <a:spLocks/>
              </p:cNvSpPr>
              <p:nvPr/>
            </p:nvSpPr>
            <p:spPr bwMode="auto">
              <a:xfrm>
                <a:off x="3060196" y="2972096"/>
                <a:ext cx="429659" cy="252967"/>
              </a:xfrm>
              <a:custGeom>
                <a:avLst/>
                <a:gdLst>
                  <a:gd name="T0" fmla="*/ 493 w 1006"/>
                  <a:gd name="T1" fmla="*/ 216 h 593"/>
                  <a:gd name="T2" fmla="*/ 1006 w 1006"/>
                  <a:gd name="T3" fmla="*/ 426 h 593"/>
                  <a:gd name="T4" fmla="*/ 643 w 1006"/>
                  <a:gd name="T5" fmla="*/ 40 h 593"/>
                  <a:gd name="T6" fmla="*/ 0 w 1006"/>
                  <a:gd name="T7" fmla="*/ 0 h 593"/>
                  <a:gd name="T8" fmla="*/ 980 w 1006"/>
                  <a:gd name="T9" fmla="*/ 463 h 593"/>
                  <a:gd name="T10" fmla="*/ 493 w 1006"/>
                  <a:gd name="T11" fmla="*/ 216 h 593"/>
                </a:gdLst>
                <a:ahLst/>
                <a:cxnLst>
                  <a:cxn ang="0">
                    <a:pos x="T0" y="T1"/>
                  </a:cxn>
                  <a:cxn ang="0">
                    <a:pos x="T2" y="T3"/>
                  </a:cxn>
                  <a:cxn ang="0">
                    <a:pos x="T4" y="T5"/>
                  </a:cxn>
                  <a:cxn ang="0">
                    <a:pos x="T6" y="T7"/>
                  </a:cxn>
                  <a:cxn ang="0">
                    <a:pos x="T8" y="T9"/>
                  </a:cxn>
                  <a:cxn ang="0">
                    <a:pos x="T10" y="T11"/>
                  </a:cxn>
                </a:cxnLst>
                <a:rect l="0" t="0" r="r" b="b"/>
                <a:pathLst>
                  <a:path w="1006" h="593">
                    <a:moveTo>
                      <a:pt x="493" y="216"/>
                    </a:moveTo>
                    <a:cubicBezTo>
                      <a:pt x="493" y="216"/>
                      <a:pt x="833" y="312"/>
                      <a:pt x="1006" y="426"/>
                    </a:cubicBezTo>
                    <a:cubicBezTo>
                      <a:pt x="1001" y="331"/>
                      <a:pt x="960" y="62"/>
                      <a:pt x="643" y="40"/>
                    </a:cubicBezTo>
                    <a:cubicBezTo>
                      <a:pt x="256" y="14"/>
                      <a:pt x="158" y="32"/>
                      <a:pt x="0" y="0"/>
                    </a:cubicBezTo>
                    <a:cubicBezTo>
                      <a:pt x="0" y="3"/>
                      <a:pt x="160" y="593"/>
                      <a:pt x="980" y="463"/>
                    </a:cubicBezTo>
                    <a:cubicBezTo>
                      <a:pt x="961" y="451"/>
                      <a:pt x="639" y="263"/>
                      <a:pt x="493"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0">
                <a:extLst>
                  <a:ext uri="{FF2B5EF4-FFF2-40B4-BE49-F238E27FC236}">
                    <a16:creationId xmlns:a16="http://schemas.microsoft.com/office/drawing/2014/main" id="{A769D34E-3535-400B-8D7D-F59C2A786BD0}"/>
                  </a:ext>
                </a:extLst>
              </p:cNvPr>
              <p:cNvSpPr>
                <a:spLocks/>
              </p:cNvSpPr>
              <p:nvPr/>
            </p:nvSpPr>
            <p:spPr bwMode="auto">
              <a:xfrm>
                <a:off x="3449304" y="2710438"/>
                <a:ext cx="416142" cy="418073"/>
              </a:xfrm>
              <a:custGeom>
                <a:avLst/>
                <a:gdLst>
                  <a:gd name="T0" fmla="*/ 439 w 974"/>
                  <a:gd name="T1" fmla="*/ 481 h 978"/>
                  <a:gd name="T2" fmla="*/ 261 w 974"/>
                  <a:gd name="T3" fmla="*/ 971 h 978"/>
                  <a:gd name="T4" fmla="*/ 194 w 974"/>
                  <a:gd name="T5" fmla="*/ 464 h 978"/>
                  <a:gd name="T6" fmla="*/ 592 w 974"/>
                  <a:gd name="T7" fmla="*/ 0 h 978"/>
                  <a:gd name="T8" fmla="*/ 308 w 974"/>
                  <a:gd name="T9" fmla="*/ 978 h 978"/>
                  <a:gd name="T10" fmla="*/ 439 w 974"/>
                  <a:gd name="T11" fmla="*/ 481 h 978"/>
                </a:gdLst>
                <a:ahLst/>
                <a:cxnLst>
                  <a:cxn ang="0">
                    <a:pos x="T0" y="T1"/>
                  </a:cxn>
                  <a:cxn ang="0">
                    <a:pos x="T2" y="T3"/>
                  </a:cxn>
                  <a:cxn ang="0">
                    <a:pos x="T4" y="T5"/>
                  </a:cxn>
                  <a:cxn ang="0">
                    <a:pos x="T6" y="T7"/>
                  </a:cxn>
                  <a:cxn ang="0">
                    <a:pos x="T8" y="T9"/>
                  </a:cxn>
                  <a:cxn ang="0">
                    <a:pos x="T10" y="T11"/>
                  </a:cxn>
                </a:cxnLst>
                <a:rect l="0" t="0" r="r" b="b"/>
                <a:pathLst>
                  <a:path w="974" h="978">
                    <a:moveTo>
                      <a:pt x="439" y="481"/>
                    </a:moveTo>
                    <a:cubicBezTo>
                      <a:pt x="439" y="481"/>
                      <a:pt x="288" y="776"/>
                      <a:pt x="261" y="971"/>
                    </a:cubicBezTo>
                    <a:cubicBezTo>
                      <a:pt x="190" y="903"/>
                      <a:pt x="0" y="694"/>
                      <a:pt x="194" y="464"/>
                    </a:cubicBezTo>
                    <a:cubicBezTo>
                      <a:pt x="432" y="185"/>
                      <a:pt x="513" y="129"/>
                      <a:pt x="592" y="0"/>
                    </a:cubicBezTo>
                    <a:cubicBezTo>
                      <a:pt x="596" y="1"/>
                      <a:pt x="974" y="508"/>
                      <a:pt x="308" y="978"/>
                    </a:cubicBezTo>
                    <a:cubicBezTo>
                      <a:pt x="312" y="957"/>
                      <a:pt x="379" y="612"/>
                      <a:pt x="439" y="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1">
                <a:extLst>
                  <a:ext uri="{FF2B5EF4-FFF2-40B4-BE49-F238E27FC236}">
                    <a16:creationId xmlns:a16="http://schemas.microsoft.com/office/drawing/2014/main" id="{B47E4D2F-3EF8-4C32-B1AF-996672CDE7AB}"/>
                  </a:ext>
                </a:extLst>
              </p:cNvPr>
              <p:cNvSpPr>
                <a:spLocks/>
              </p:cNvSpPr>
              <p:nvPr/>
            </p:nvSpPr>
            <p:spPr bwMode="auto">
              <a:xfrm>
                <a:off x="3005161" y="2564644"/>
                <a:ext cx="406488" cy="288693"/>
              </a:xfrm>
              <a:custGeom>
                <a:avLst/>
                <a:gdLst>
                  <a:gd name="T0" fmla="*/ 443 w 950"/>
                  <a:gd name="T1" fmla="*/ 325 h 677"/>
                  <a:gd name="T2" fmla="*/ 886 w 950"/>
                  <a:gd name="T3" fmla="*/ 647 h 677"/>
                  <a:gd name="T4" fmla="*/ 645 w 950"/>
                  <a:gd name="T5" fmla="*/ 187 h 677"/>
                  <a:gd name="T6" fmla="*/ 23 w 950"/>
                  <a:gd name="T7" fmla="*/ 0 h 677"/>
                  <a:gd name="T8" fmla="*/ 850 w 950"/>
                  <a:gd name="T9" fmla="*/ 677 h 677"/>
                  <a:gd name="T10" fmla="*/ 443 w 950"/>
                  <a:gd name="T11" fmla="*/ 325 h 677"/>
                </a:gdLst>
                <a:ahLst/>
                <a:cxnLst>
                  <a:cxn ang="0">
                    <a:pos x="T0" y="T1"/>
                  </a:cxn>
                  <a:cxn ang="0">
                    <a:pos x="T2" y="T3"/>
                  </a:cxn>
                  <a:cxn ang="0">
                    <a:pos x="T4" y="T5"/>
                  </a:cxn>
                  <a:cxn ang="0">
                    <a:pos x="T6" y="T7"/>
                  </a:cxn>
                  <a:cxn ang="0">
                    <a:pos x="T8" y="T9"/>
                  </a:cxn>
                  <a:cxn ang="0">
                    <a:pos x="T10" y="T11"/>
                  </a:cxn>
                </a:cxnLst>
                <a:rect l="0" t="0" r="r" b="b"/>
                <a:pathLst>
                  <a:path w="950" h="677">
                    <a:moveTo>
                      <a:pt x="443" y="325"/>
                    </a:moveTo>
                    <a:cubicBezTo>
                      <a:pt x="443" y="324"/>
                      <a:pt x="749" y="497"/>
                      <a:pt x="886" y="647"/>
                    </a:cubicBezTo>
                    <a:cubicBezTo>
                      <a:pt x="909" y="554"/>
                      <a:pt x="950" y="282"/>
                      <a:pt x="645" y="187"/>
                    </a:cubicBezTo>
                    <a:cubicBezTo>
                      <a:pt x="272" y="74"/>
                      <a:pt x="169" y="68"/>
                      <a:pt x="23" y="0"/>
                    </a:cubicBezTo>
                    <a:cubicBezTo>
                      <a:pt x="21" y="3"/>
                      <a:pt x="0" y="615"/>
                      <a:pt x="850" y="677"/>
                    </a:cubicBezTo>
                    <a:cubicBezTo>
                      <a:pt x="834" y="661"/>
                      <a:pt x="573" y="404"/>
                      <a:pt x="443"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2">
                <a:extLst>
                  <a:ext uri="{FF2B5EF4-FFF2-40B4-BE49-F238E27FC236}">
                    <a16:creationId xmlns:a16="http://schemas.microsoft.com/office/drawing/2014/main" id="{BFE81409-2138-4994-8017-E50E3F17DADB}"/>
                  </a:ext>
                </a:extLst>
              </p:cNvPr>
              <p:cNvSpPr>
                <a:spLocks/>
              </p:cNvSpPr>
              <p:nvPr/>
            </p:nvSpPr>
            <p:spPr bwMode="auto">
              <a:xfrm>
                <a:off x="3388475" y="2458436"/>
                <a:ext cx="431591" cy="378486"/>
              </a:xfrm>
              <a:custGeom>
                <a:avLst/>
                <a:gdLst>
                  <a:gd name="T0" fmla="*/ 497 w 1011"/>
                  <a:gd name="T1" fmla="*/ 431 h 885"/>
                  <a:gd name="T2" fmla="*/ 175 w 1011"/>
                  <a:gd name="T3" fmla="*/ 866 h 885"/>
                  <a:gd name="T4" fmla="*/ 262 w 1011"/>
                  <a:gd name="T5" fmla="*/ 358 h 885"/>
                  <a:gd name="T6" fmla="*/ 795 w 1011"/>
                  <a:gd name="T7" fmla="*/ 0 h 885"/>
                  <a:gd name="T8" fmla="*/ 219 w 1011"/>
                  <a:gd name="T9" fmla="*/ 885 h 885"/>
                  <a:gd name="T10" fmla="*/ 497 w 1011"/>
                  <a:gd name="T11" fmla="*/ 431 h 885"/>
                </a:gdLst>
                <a:ahLst/>
                <a:cxnLst>
                  <a:cxn ang="0">
                    <a:pos x="T0" y="T1"/>
                  </a:cxn>
                  <a:cxn ang="0">
                    <a:pos x="T2" y="T3"/>
                  </a:cxn>
                  <a:cxn ang="0">
                    <a:pos x="T4" y="T5"/>
                  </a:cxn>
                  <a:cxn ang="0">
                    <a:pos x="T6" y="T7"/>
                  </a:cxn>
                  <a:cxn ang="0">
                    <a:pos x="T8" y="T9"/>
                  </a:cxn>
                  <a:cxn ang="0">
                    <a:pos x="T10" y="T11"/>
                  </a:cxn>
                </a:cxnLst>
                <a:rect l="0" t="0" r="r" b="b"/>
                <a:pathLst>
                  <a:path w="1011" h="885">
                    <a:moveTo>
                      <a:pt x="497" y="431"/>
                    </a:moveTo>
                    <a:cubicBezTo>
                      <a:pt x="497" y="431"/>
                      <a:pt x="259" y="684"/>
                      <a:pt x="175" y="866"/>
                    </a:cubicBezTo>
                    <a:cubicBezTo>
                      <a:pt x="124" y="784"/>
                      <a:pt x="0" y="538"/>
                      <a:pt x="262" y="358"/>
                    </a:cubicBezTo>
                    <a:cubicBezTo>
                      <a:pt x="581" y="142"/>
                      <a:pt x="678" y="107"/>
                      <a:pt x="795" y="0"/>
                    </a:cubicBezTo>
                    <a:cubicBezTo>
                      <a:pt x="798" y="2"/>
                      <a:pt x="1011" y="580"/>
                      <a:pt x="219" y="885"/>
                    </a:cubicBezTo>
                    <a:cubicBezTo>
                      <a:pt x="229" y="865"/>
                      <a:pt x="398" y="545"/>
                      <a:pt x="497" y="4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43">
                <a:extLst>
                  <a:ext uri="{FF2B5EF4-FFF2-40B4-BE49-F238E27FC236}">
                    <a16:creationId xmlns:a16="http://schemas.microsoft.com/office/drawing/2014/main" id="{83DB03C9-C372-4572-88DD-805535DE2E9F}"/>
                  </a:ext>
                </a:extLst>
              </p:cNvPr>
              <p:cNvSpPr>
                <a:spLocks/>
              </p:cNvSpPr>
              <p:nvPr/>
            </p:nvSpPr>
            <p:spPr bwMode="auto">
              <a:xfrm>
                <a:off x="3047645" y="2179400"/>
                <a:ext cx="401660" cy="328280"/>
              </a:xfrm>
              <a:custGeom>
                <a:avLst/>
                <a:gdLst>
                  <a:gd name="T0" fmla="*/ 479 w 941"/>
                  <a:gd name="T1" fmla="*/ 374 h 769"/>
                  <a:gd name="T2" fmla="*/ 782 w 941"/>
                  <a:gd name="T3" fmla="*/ 749 h 769"/>
                  <a:gd name="T4" fmla="*/ 698 w 941"/>
                  <a:gd name="T5" fmla="*/ 295 h 769"/>
                  <a:gd name="T6" fmla="*/ 202 w 941"/>
                  <a:gd name="T7" fmla="*/ 0 h 769"/>
                  <a:gd name="T8" fmla="*/ 741 w 941"/>
                  <a:gd name="T9" fmla="*/ 769 h 769"/>
                  <a:gd name="T10" fmla="*/ 479 w 941"/>
                  <a:gd name="T11" fmla="*/ 374 h 769"/>
                </a:gdLst>
                <a:ahLst/>
                <a:cxnLst>
                  <a:cxn ang="0">
                    <a:pos x="T0" y="T1"/>
                  </a:cxn>
                  <a:cxn ang="0">
                    <a:pos x="T2" y="T3"/>
                  </a:cxn>
                  <a:cxn ang="0">
                    <a:pos x="T4" y="T5"/>
                  </a:cxn>
                  <a:cxn ang="0">
                    <a:pos x="T6" y="T7"/>
                  </a:cxn>
                  <a:cxn ang="0">
                    <a:pos x="T8" y="T9"/>
                  </a:cxn>
                  <a:cxn ang="0">
                    <a:pos x="T10" y="T11"/>
                  </a:cxn>
                </a:cxnLst>
                <a:rect l="0" t="0" r="r" b="b"/>
                <a:pathLst>
                  <a:path w="941" h="769">
                    <a:moveTo>
                      <a:pt x="479" y="374"/>
                    </a:moveTo>
                    <a:cubicBezTo>
                      <a:pt x="479" y="374"/>
                      <a:pt x="702" y="589"/>
                      <a:pt x="782" y="749"/>
                    </a:cubicBezTo>
                    <a:cubicBezTo>
                      <a:pt x="828" y="672"/>
                      <a:pt x="941" y="442"/>
                      <a:pt x="698" y="295"/>
                    </a:cubicBezTo>
                    <a:cubicBezTo>
                      <a:pt x="400" y="117"/>
                      <a:pt x="311" y="91"/>
                      <a:pt x="202" y="0"/>
                    </a:cubicBezTo>
                    <a:cubicBezTo>
                      <a:pt x="199" y="2"/>
                      <a:pt x="0" y="539"/>
                      <a:pt x="741" y="769"/>
                    </a:cubicBezTo>
                    <a:cubicBezTo>
                      <a:pt x="732" y="751"/>
                      <a:pt x="572" y="471"/>
                      <a:pt x="479"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44">
                <a:extLst>
                  <a:ext uri="{FF2B5EF4-FFF2-40B4-BE49-F238E27FC236}">
                    <a16:creationId xmlns:a16="http://schemas.microsoft.com/office/drawing/2014/main" id="{67B66BAA-769E-41CA-9F70-DE4E82CD1255}"/>
                  </a:ext>
                </a:extLst>
              </p:cNvPr>
              <p:cNvSpPr>
                <a:spLocks/>
              </p:cNvSpPr>
              <p:nvPr/>
            </p:nvSpPr>
            <p:spPr bwMode="auto">
              <a:xfrm>
                <a:off x="3428063" y="2234433"/>
                <a:ext cx="378487" cy="281934"/>
              </a:xfrm>
              <a:custGeom>
                <a:avLst/>
                <a:gdLst>
                  <a:gd name="T0" fmla="*/ 471 w 885"/>
                  <a:gd name="T1" fmla="*/ 318 h 660"/>
                  <a:gd name="T2" fmla="*/ 63 w 885"/>
                  <a:gd name="T3" fmla="*/ 635 h 660"/>
                  <a:gd name="T4" fmla="*/ 283 w 885"/>
                  <a:gd name="T5" fmla="*/ 206 h 660"/>
                  <a:gd name="T6" fmla="*/ 856 w 885"/>
                  <a:gd name="T7" fmla="*/ 0 h 660"/>
                  <a:gd name="T8" fmla="*/ 98 w 885"/>
                  <a:gd name="T9" fmla="*/ 660 h 660"/>
                  <a:gd name="T10" fmla="*/ 471 w 885"/>
                  <a:gd name="T11" fmla="*/ 318 h 660"/>
                </a:gdLst>
                <a:ahLst/>
                <a:cxnLst>
                  <a:cxn ang="0">
                    <a:pos x="T0" y="T1"/>
                  </a:cxn>
                  <a:cxn ang="0">
                    <a:pos x="T2" y="T3"/>
                  </a:cxn>
                  <a:cxn ang="0">
                    <a:pos x="T4" y="T5"/>
                  </a:cxn>
                  <a:cxn ang="0">
                    <a:pos x="T6" y="T7"/>
                  </a:cxn>
                  <a:cxn ang="0">
                    <a:pos x="T8" y="T9"/>
                  </a:cxn>
                  <a:cxn ang="0">
                    <a:pos x="T10" y="T11"/>
                  </a:cxn>
                </a:cxnLst>
                <a:rect l="0" t="0" r="r" b="b"/>
                <a:pathLst>
                  <a:path w="885" h="660">
                    <a:moveTo>
                      <a:pt x="471" y="318"/>
                    </a:moveTo>
                    <a:cubicBezTo>
                      <a:pt x="471" y="318"/>
                      <a:pt x="189" y="492"/>
                      <a:pt x="63" y="635"/>
                    </a:cubicBezTo>
                    <a:cubicBezTo>
                      <a:pt x="41" y="552"/>
                      <a:pt x="0" y="310"/>
                      <a:pt x="283" y="206"/>
                    </a:cubicBezTo>
                    <a:cubicBezTo>
                      <a:pt x="627" y="81"/>
                      <a:pt x="722" y="70"/>
                      <a:pt x="856" y="0"/>
                    </a:cubicBezTo>
                    <a:cubicBezTo>
                      <a:pt x="856" y="2"/>
                      <a:pt x="885" y="554"/>
                      <a:pt x="98" y="660"/>
                    </a:cubicBezTo>
                    <a:cubicBezTo>
                      <a:pt x="112" y="645"/>
                      <a:pt x="351" y="397"/>
                      <a:pt x="471"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45">
                <a:extLst>
                  <a:ext uri="{FF2B5EF4-FFF2-40B4-BE49-F238E27FC236}">
                    <a16:creationId xmlns:a16="http://schemas.microsoft.com/office/drawing/2014/main" id="{D224D0B5-524D-40F2-B75F-B8AFDCEFFD08}"/>
                  </a:ext>
                </a:extLst>
              </p:cNvPr>
              <p:cNvSpPr>
                <a:spLocks/>
              </p:cNvSpPr>
              <p:nvPr/>
            </p:nvSpPr>
            <p:spPr bwMode="auto">
              <a:xfrm>
                <a:off x="3241718" y="1922568"/>
                <a:ext cx="317659" cy="288693"/>
              </a:xfrm>
              <a:custGeom>
                <a:avLst/>
                <a:gdLst>
                  <a:gd name="T0" fmla="*/ 406 w 742"/>
                  <a:gd name="T1" fmla="*/ 332 h 676"/>
                  <a:gd name="T2" fmla="*/ 549 w 742"/>
                  <a:gd name="T3" fmla="*/ 668 h 676"/>
                  <a:gd name="T4" fmla="*/ 591 w 742"/>
                  <a:gd name="T5" fmla="*/ 308 h 676"/>
                  <a:gd name="T6" fmla="*/ 286 w 742"/>
                  <a:gd name="T7" fmla="*/ 0 h 676"/>
                  <a:gd name="T8" fmla="*/ 514 w 742"/>
                  <a:gd name="T9" fmla="*/ 676 h 676"/>
                  <a:gd name="T10" fmla="*/ 406 w 742"/>
                  <a:gd name="T11" fmla="*/ 332 h 676"/>
                </a:gdLst>
                <a:ahLst/>
                <a:cxnLst>
                  <a:cxn ang="0">
                    <a:pos x="T0" y="T1"/>
                  </a:cxn>
                  <a:cxn ang="0">
                    <a:pos x="T2" y="T3"/>
                  </a:cxn>
                  <a:cxn ang="0">
                    <a:pos x="T4" y="T5"/>
                  </a:cxn>
                  <a:cxn ang="0">
                    <a:pos x="T6" y="T7"/>
                  </a:cxn>
                  <a:cxn ang="0">
                    <a:pos x="T8" y="T9"/>
                  </a:cxn>
                  <a:cxn ang="0">
                    <a:pos x="T10" y="T11"/>
                  </a:cxn>
                </a:cxnLst>
                <a:rect l="0" t="0" r="r" b="b"/>
                <a:pathLst>
                  <a:path w="742" h="676">
                    <a:moveTo>
                      <a:pt x="406" y="332"/>
                    </a:moveTo>
                    <a:cubicBezTo>
                      <a:pt x="406" y="332"/>
                      <a:pt x="525" y="533"/>
                      <a:pt x="549" y="668"/>
                    </a:cubicBezTo>
                    <a:cubicBezTo>
                      <a:pt x="603" y="617"/>
                      <a:pt x="742" y="460"/>
                      <a:pt x="591" y="308"/>
                    </a:cubicBezTo>
                    <a:cubicBezTo>
                      <a:pt x="407" y="123"/>
                      <a:pt x="347" y="88"/>
                      <a:pt x="286" y="0"/>
                    </a:cubicBezTo>
                    <a:cubicBezTo>
                      <a:pt x="284" y="1"/>
                      <a:pt x="0" y="377"/>
                      <a:pt x="514" y="676"/>
                    </a:cubicBezTo>
                    <a:cubicBezTo>
                      <a:pt x="510" y="661"/>
                      <a:pt x="453" y="421"/>
                      <a:pt x="406"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6">
                <a:extLst>
                  <a:ext uri="{FF2B5EF4-FFF2-40B4-BE49-F238E27FC236}">
                    <a16:creationId xmlns:a16="http://schemas.microsoft.com/office/drawing/2014/main" id="{A28A89A1-E93F-4026-A2AF-E01143450459}"/>
                  </a:ext>
                </a:extLst>
              </p:cNvPr>
              <p:cNvSpPr>
                <a:spLocks/>
              </p:cNvSpPr>
              <p:nvPr/>
            </p:nvSpPr>
            <p:spPr bwMode="auto">
              <a:xfrm>
                <a:off x="3531376" y="2073192"/>
                <a:ext cx="321520" cy="182484"/>
              </a:xfrm>
              <a:custGeom>
                <a:avLst/>
                <a:gdLst>
                  <a:gd name="T0" fmla="*/ 385 w 751"/>
                  <a:gd name="T1" fmla="*/ 180 h 427"/>
                  <a:gd name="T2" fmla="*/ 0 w 751"/>
                  <a:gd name="T3" fmla="*/ 355 h 427"/>
                  <a:gd name="T4" fmla="*/ 267 w 751"/>
                  <a:gd name="T5" fmla="*/ 64 h 427"/>
                  <a:gd name="T6" fmla="*/ 751 w 751"/>
                  <a:gd name="T7" fmla="*/ 0 h 427"/>
                  <a:gd name="T8" fmla="*/ 21 w 751"/>
                  <a:gd name="T9" fmla="*/ 380 h 427"/>
                  <a:gd name="T10" fmla="*/ 385 w 751"/>
                  <a:gd name="T11" fmla="*/ 180 h 427"/>
                </a:gdLst>
                <a:ahLst/>
                <a:cxnLst>
                  <a:cxn ang="0">
                    <a:pos x="T0" y="T1"/>
                  </a:cxn>
                  <a:cxn ang="0">
                    <a:pos x="T2" y="T3"/>
                  </a:cxn>
                  <a:cxn ang="0">
                    <a:pos x="T4" y="T5"/>
                  </a:cxn>
                  <a:cxn ang="0">
                    <a:pos x="T6" y="T7"/>
                  </a:cxn>
                  <a:cxn ang="0">
                    <a:pos x="T8" y="T9"/>
                  </a:cxn>
                  <a:cxn ang="0">
                    <a:pos x="T10" y="T11"/>
                  </a:cxn>
                </a:cxnLst>
                <a:rect l="0" t="0" r="r" b="b"/>
                <a:pathLst>
                  <a:path w="751" h="427">
                    <a:moveTo>
                      <a:pt x="385" y="180"/>
                    </a:moveTo>
                    <a:cubicBezTo>
                      <a:pt x="384" y="180"/>
                      <a:pt x="129" y="266"/>
                      <a:pt x="0" y="355"/>
                    </a:cubicBezTo>
                    <a:cubicBezTo>
                      <a:pt x="2" y="288"/>
                      <a:pt x="28" y="97"/>
                      <a:pt x="267" y="64"/>
                    </a:cubicBezTo>
                    <a:cubicBezTo>
                      <a:pt x="558" y="25"/>
                      <a:pt x="633" y="32"/>
                      <a:pt x="751" y="0"/>
                    </a:cubicBezTo>
                    <a:cubicBezTo>
                      <a:pt x="750" y="2"/>
                      <a:pt x="648" y="427"/>
                      <a:pt x="21" y="380"/>
                    </a:cubicBezTo>
                    <a:cubicBezTo>
                      <a:pt x="35" y="370"/>
                      <a:pt x="275" y="221"/>
                      <a:pt x="38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47">
                <a:extLst>
                  <a:ext uri="{FF2B5EF4-FFF2-40B4-BE49-F238E27FC236}">
                    <a16:creationId xmlns:a16="http://schemas.microsoft.com/office/drawing/2014/main" id="{2349C5B2-507A-4F54-ACB4-5DDE6405D32D}"/>
                  </a:ext>
                </a:extLst>
              </p:cNvPr>
              <p:cNvSpPr>
                <a:spLocks/>
              </p:cNvSpPr>
              <p:nvPr/>
            </p:nvSpPr>
            <p:spPr bwMode="auto">
              <a:xfrm>
                <a:off x="3457031" y="1726571"/>
                <a:ext cx="250071" cy="249106"/>
              </a:xfrm>
              <a:custGeom>
                <a:avLst/>
                <a:gdLst>
                  <a:gd name="T0" fmla="*/ 340 w 584"/>
                  <a:gd name="T1" fmla="*/ 287 h 582"/>
                  <a:gd name="T2" fmla="*/ 384 w 584"/>
                  <a:gd name="T3" fmla="*/ 581 h 582"/>
                  <a:gd name="T4" fmla="*/ 495 w 584"/>
                  <a:gd name="T5" fmla="*/ 295 h 582"/>
                  <a:gd name="T6" fmla="*/ 315 w 584"/>
                  <a:gd name="T7" fmla="*/ 0 h 582"/>
                  <a:gd name="T8" fmla="*/ 354 w 584"/>
                  <a:gd name="T9" fmla="*/ 582 h 582"/>
                  <a:gd name="T10" fmla="*/ 340 w 584"/>
                  <a:gd name="T11" fmla="*/ 287 h 582"/>
                </a:gdLst>
                <a:ahLst/>
                <a:cxnLst>
                  <a:cxn ang="0">
                    <a:pos x="T0" y="T1"/>
                  </a:cxn>
                  <a:cxn ang="0">
                    <a:pos x="T2" y="T3"/>
                  </a:cxn>
                  <a:cxn ang="0">
                    <a:pos x="T4" y="T5"/>
                  </a:cxn>
                  <a:cxn ang="0">
                    <a:pos x="T6" y="T7"/>
                  </a:cxn>
                  <a:cxn ang="0">
                    <a:pos x="T8" y="T9"/>
                  </a:cxn>
                  <a:cxn ang="0">
                    <a:pos x="T10" y="T11"/>
                  </a:cxn>
                </a:cxnLst>
                <a:rect l="0" t="0" r="r" b="b"/>
                <a:pathLst>
                  <a:path w="584" h="582">
                    <a:moveTo>
                      <a:pt x="340" y="287"/>
                    </a:moveTo>
                    <a:cubicBezTo>
                      <a:pt x="340" y="287"/>
                      <a:pt x="393" y="467"/>
                      <a:pt x="384" y="581"/>
                    </a:cubicBezTo>
                    <a:cubicBezTo>
                      <a:pt x="439" y="547"/>
                      <a:pt x="584" y="440"/>
                      <a:pt x="495" y="295"/>
                    </a:cubicBezTo>
                    <a:cubicBezTo>
                      <a:pt x="386" y="118"/>
                      <a:pt x="345" y="80"/>
                      <a:pt x="315" y="0"/>
                    </a:cubicBezTo>
                    <a:cubicBezTo>
                      <a:pt x="313" y="0"/>
                      <a:pt x="0" y="264"/>
                      <a:pt x="354" y="582"/>
                    </a:cubicBezTo>
                    <a:cubicBezTo>
                      <a:pt x="354" y="569"/>
                      <a:pt x="359" y="366"/>
                      <a:pt x="340" y="2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48">
                <a:extLst>
                  <a:ext uri="{FF2B5EF4-FFF2-40B4-BE49-F238E27FC236}">
                    <a16:creationId xmlns:a16="http://schemas.microsoft.com/office/drawing/2014/main" id="{141C0C4A-BC01-4BA7-85B4-CB20B49B27E7}"/>
                  </a:ext>
                </a:extLst>
              </p:cNvPr>
              <p:cNvSpPr>
                <a:spLocks/>
              </p:cNvSpPr>
              <p:nvPr/>
            </p:nvSpPr>
            <p:spPr bwMode="auto">
              <a:xfrm>
                <a:off x="3662683" y="1909055"/>
                <a:ext cx="292555" cy="152553"/>
              </a:xfrm>
              <a:custGeom>
                <a:avLst/>
                <a:gdLst>
                  <a:gd name="T0" fmla="*/ 349 w 684"/>
                  <a:gd name="T1" fmla="*/ 119 h 358"/>
                  <a:gd name="T2" fmla="*/ 0 w 684"/>
                  <a:gd name="T3" fmla="*/ 205 h 358"/>
                  <a:gd name="T4" fmla="*/ 278 w 684"/>
                  <a:gd name="T5" fmla="*/ 8 h 358"/>
                  <a:gd name="T6" fmla="*/ 684 w 684"/>
                  <a:gd name="T7" fmla="*/ 26 h 358"/>
                  <a:gd name="T8" fmla="*/ 11 w 684"/>
                  <a:gd name="T9" fmla="*/ 228 h 358"/>
                  <a:gd name="T10" fmla="*/ 349 w 684"/>
                  <a:gd name="T11" fmla="*/ 119 h 358"/>
                </a:gdLst>
                <a:ahLst/>
                <a:cxnLst>
                  <a:cxn ang="0">
                    <a:pos x="T0" y="T1"/>
                  </a:cxn>
                  <a:cxn ang="0">
                    <a:pos x="T2" y="T3"/>
                  </a:cxn>
                  <a:cxn ang="0">
                    <a:pos x="T4" y="T5"/>
                  </a:cxn>
                  <a:cxn ang="0">
                    <a:pos x="T6" y="T7"/>
                  </a:cxn>
                  <a:cxn ang="0">
                    <a:pos x="T8" y="T9"/>
                  </a:cxn>
                  <a:cxn ang="0">
                    <a:pos x="T10" y="T11"/>
                  </a:cxn>
                </a:cxnLst>
                <a:rect l="0" t="0" r="r" b="b"/>
                <a:pathLst>
                  <a:path w="684" h="358">
                    <a:moveTo>
                      <a:pt x="349" y="119"/>
                    </a:moveTo>
                    <a:cubicBezTo>
                      <a:pt x="349" y="119"/>
                      <a:pt x="124" y="152"/>
                      <a:pt x="0" y="205"/>
                    </a:cubicBezTo>
                    <a:cubicBezTo>
                      <a:pt x="15" y="151"/>
                      <a:pt x="77" y="0"/>
                      <a:pt x="278" y="8"/>
                    </a:cubicBezTo>
                    <a:cubicBezTo>
                      <a:pt x="522" y="19"/>
                      <a:pt x="581" y="35"/>
                      <a:pt x="684" y="26"/>
                    </a:cubicBezTo>
                    <a:cubicBezTo>
                      <a:pt x="682" y="27"/>
                      <a:pt x="512" y="358"/>
                      <a:pt x="11" y="228"/>
                    </a:cubicBezTo>
                    <a:cubicBezTo>
                      <a:pt x="25" y="223"/>
                      <a:pt x="251" y="137"/>
                      <a:pt x="349"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57" name="文本框 356">
              <a:extLst>
                <a:ext uri="{FF2B5EF4-FFF2-40B4-BE49-F238E27FC236}">
                  <a16:creationId xmlns:a16="http://schemas.microsoft.com/office/drawing/2014/main" id="{B4F8DBD1-EBAD-4E3C-B607-D83D070C0F5F}"/>
                </a:ext>
              </a:extLst>
            </p:cNvPr>
            <p:cNvSpPr txBox="1"/>
            <p:nvPr/>
          </p:nvSpPr>
          <p:spPr>
            <a:xfrm>
              <a:off x="4106982" y="1891963"/>
              <a:ext cx="3978036" cy="923330"/>
            </a:xfrm>
            <a:prstGeom prst="rect">
              <a:avLst/>
            </a:prstGeom>
            <a:noFill/>
          </p:spPr>
          <p:txBody>
            <a:bodyPr wrap="square" rtlCol="0">
              <a:spAutoFit/>
            </a:bodyPr>
            <a:lstStyle/>
            <a:p>
              <a:pPr algn="ctr"/>
              <a:r>
                <a:rPr lang="en-US" altLang="zh-CN" sz="5400" b="1">
                  <a:solidFill>
                    <a:schemeClr val="accent1"/>
                  </a:solidFill>
                </a:rPr>
                <a:t>Your honor</a:t>
              </a:r>
              <a:endParaRPr lang="zh-CN" altLang="en-US" sz="5400" b="1">
                <a:solidFill>
                  <a:schemeClr val="accent1"/>
                </a:solidFill>
              </a:endParaRPr>
            </a:p>
          </p:txBody>
        </p:sp>
        <p:grpSp>
          <p:nvGrpSpPr>
            <p:cNvPr id="359" name="组合 358">
              <a:extLst>
                <a:ext uri="{FF2B5EF4-FFF2-40B4-BE49-F238E27FC236}">
                  <a16:creationId xmlns:a16="http://schemas.microsoft.com/office/drawing/2014/main" id="{61B3E4E7-EC99-46C9-AA92-ECC342B6E81C}"/>
                </a:ext>
              </a:extLst>
            </p:cNvPr>
            <p:cNvGrpSpPr/>
            <p:nvPr/>
          </p:nvGrpSpPr>
          <p:grpSpPr>
            <a:xfrm rot="1532216" flipH="1">
              <a:off x="7361702" y="1773987"/>
              <a:ext cx="1090283" cy="1654810"/>
              <a:chOff x="3005161" y="1601048"/>
              <a:chExt cx="1601815" cy="2431196"/>
            </a:xfrm>
            <a:gradFill flip="none" rotWithShape="1">
              <a:gsLst>
                <a:gs pos="50000">
                  <a:srgbClr val="3D1B5C"/>
                </a:gs>
                <a:gs pos="100000">
                  <a:schemeClr val="accent1">
                    <a:lumMod val="75000"/>
                    <a:alpha val="0"/>
                  </a:schemeClr>
                </a:gs>
              </a:gsLst>
              <a:lin ang="5400000" scaled="1"/>
              <a:tileRect/>
            </a:gradFill>
          </p:grpSpPr>
          <p:sp>
            <p:nvSpPr>
              <p:cNvPr id="360" name="Freeform 31">
                <a:extLst>
                  <a:ext uri="{FF2B5EF4-FFF2-40B4-BE49-F238E27FC236}">
                    <a16:creationId xmlns:a16="http://schemas.microsoft.com/office/drawing/2014/main" id="{67090D70-7164-43B2-BCDD-381380D8C1AA}"/>
                  </a:ext>
                </a:extLst>
              </p:cNvPr>
              <p:cNvSpPr>
                <a:spLocks/>
              </p:cNvSpPr>
              <p:nvPr/>
            </p:nvSpPr>
            <p:spPr bwMode="auto">
              <a:xfrm>
                <a:off x="3389444" y="1758428"/>
                <a:ext cx="1217532" cy="2057536"/>
              </a:xfrm>
              <a:custGeom>
                <a:avLst/>
                <a:gdLst>
                  <a:gd name="T0" fmla="*/ 2847 w 2847"/>
                  <a:gd name="T1" fmla="*/ 4812 h 4814"/>
                  <a:gd name="T2" fmla="*/ 2771 w 2847"/>
                  <a:gd name="T3" fmla="*/ 4813 h 4814"/>
                  <a:gd name="T4" fmla="*/ 2557 w 2847"/>
                  <a:gd name="T5" fmla="*/ 4801 h 4814"/>
                  <a:gd name="T6" fmla="*/ 2227 w 2847"/>
                  <a:gd name="T7" fmla="*/ 4750 h 4814"/>
                  <a:gd name="T8" fmla="*/ 2129 w 2847"/>
                  <a:gd name="T9" fmla="*/ 4729 h 4814"/>
                  <a:gd name="T10" fmla="*/ 2026 w 2847"/>
                  <a:gd name="T11" fmla="*/ 4703 h 4814"/>
                  <a:gd name="T12" fmla="*/ 1918 w 2847"/>
                  <a:gd name="T13" fmla="*/ 4671 h 4814"/>
                  <a:gd name="T14" fmla="*/ 1807 w 2847"/>
                  <a:gd name="T15" fmla="*/ 4634 h 4814"/>
                  <a:gd name="T16" fmla="*/ 1339 w 2847"/>
                  <a:gd name="T17" fmla="*/ 4415 h 4814"/>
                  <a:gd name="T18" fmla="*/ 874 w 2847"/>
                  <a:gd name="T19" fmla="*/ 4071 h 4814"/>
                  <a:gd name="T20" fmla="*/ 481 w 2847"/>
                  <a:gd name="T21" fmla="*/ 3602 h 4814"/>
                  <a:gd name="T22" fmla="*/ 325 w 2847"/>
                  <a:gd name="T23" fmla="*/ 3332 h 4814"/>
                  <a:gd name="T24" fmla="*/ 291 w 2847"/>
                  <a:gd name="T25" fmla="*/ 3263 h 4814"/>
                  <a:gd name="T26" fmla="*/ 258 w 2847"/>
                  <a:gd name="T27" fmla="*/ 3193 h 4814"/>
                  <a:gd name="T28" fmla="*/ 226 w 2847"/>
                  <a:gd name="T29" fmla="*/ 3121 h 4814"/>
                  <a:gd name="T30" fmla="*/ 196 w 2847"/>
                  <a:gd name="T31" fmla="*/ 3049 h 4814"/>
                  <a:gd name="T32" fmla="*/ 30 w 2847"/>
                  <a:gd name="T33" fmla="*/ 2454 h 4814"/>
                  <a:gd name="T34" fmla="*/ 19 w 2847"/>
                  <a:gd name="T35" fmla="*/ 2379 h 4814"/>
                  <a:gd name="T36" fmla="*/ 11 w 2847"/>
                  <a:gd name="T37" fmla="*/ 2304 h 4814"/>
                  <a:gd name="T38" fmla="*/ 2 w 2847"/>
                  <a:gd name="T39" fmla="*/ 2153 h 4814"/>
                  <a:gd name="T40" fmla="*/ 1 w 2847"/>
                  <a:gd name="T41" fmla="*/ 2079 h 4814"/>
                  <a:gd name="T42" fmla="*/ 2 w 2847"/>
                  <a:gd name="T43" fmla="*/ 2005 h 4814"/>
                  <a:gd name="T44" fmla="*/ 6 w 2847"/>
                  <a:gd name="T45" fmla="*/ 1931 h 4814"/>
                  <a:gd name="T46" fmla="*/ 12 w 2847"/>
                  <a:gd name="T47" fmla="*/ 1858 h 4814"/>
                  <a:gd name="T48" fmla="*/ 136 w 2847"/>
                  <a:gd name="T49" fmla="*/ 1307 h 4814"/>
                  <a:gd name="T50" fmla="*/ 358 w 2847"/>
                  <a:gd name="T51" fmla="*/ 839 h 4814"/>
                  <a:gd name="T52" fmla="*/ 389 w 2847"/>
                  <a:gd name="T53" fmla="*/ 788 h 4814"/>
                  <a:gd name="T54" fmla="*/ 421 w 2847"/>
                  <a:gd name="T55" fmla="*/ 738 h 4814"/>
                  <a:gd name="T56" fmla="*/ 486 w 2847"/>
                  <a:gd name="T57" fmla="*/ 643 h 4814"/>
                  <a:gd name="T58" fmla="*/ 618 w 2847"/>
                  <a:gd name="T59" fmla="*/ 472 h 4814"/>
                  <a:gd name="T60" fmla="*/ 857 w 2847"/>
                  <a:gd name="T61" fmla="*/ 211 h 4814"/>
                  <a:gd name="T62" fmla="*/ 1028 w 2847"/>
                  <a:gd name="T63" fmla="*/ 54 h 4814"/>
                  <a:gd name="T64" fmla="*/ 1092 w 2847"/>
                  <a:gd name="T65" fmla="*/ 0 h 4814"/>
                  <a:gd name="T66" fmla="*/ 1098 w 2847"/>
                  <a:gd name="T67" fmla="*/ 5 h 4814"/>
                  <a:gd name="T68" fmla="*/ 1037 w 2847"/>
                  <a:gd name="T69" fmla="*/ 60 h 4814"/>
                  <a:gd name="T70" fmla="*/ 874 w 2847"/>
                  <a:gd name="T71" fmla="*/ 221 h 4814"/>
                  <a:gd name="T72" fmla="*/ 399 w 2847"/>
                  <a:gd name="T73" fmla="*/ 855 h 4814"/>
                  <a:gd name="T74" fmla="*/ 190 w 2847"/>
                  <a:gd name="T75" fmla="*/ 1319 h 4814"/>
                  <a:gd name="T76" fmla="*/ 77 w 2847"/>
                  <a:gd name="T77" fmla="*/ 1860 h 4814"/>
                  <a:gd name="T78" fmla="*/ 100 w 2847"/>
                  <a:gd name="T79" fmla="*/ 2444 h 4814"/>
                  <a:gd name="T80" fmla="*/ 263 w 2847"/>
                  <a:gd name="T81" fmla="*/ 3026 h 4814"/>
                  <a:gd name="T82" fmla="*/ 292 w 2847"/>
                  <a:gd name="T83" fmla="*/ 3097 h 4814"/>
                  <a:gd name="T84" fmla="*/ 322 w 2847"/>
                  <a:gd name="T85" fmla="*/ 3167 h 4814"/>
                  <a:gd name="T86" fmla="*/ 355 w 2847"/>
                  <a:gd name="T87" fmla="*/ 3236 h 4814"/>
                  <a:gd name="T88" fmla="*/ 388 w 2847"/>
                  <a:gd name="T89" fmla="*/ 3305 h 4814"/>
                  <a:gd name="T90" fmla="*/ 539 w 2847"/>
                  <a:gd name="T91" fmla="*/ 3570 h 4814"/>
                  <a:gd name="T92" fmla="*/ 918 w 2847"/>
                  <a:gd name="T93" fmla="*/ 4032 h 4814"/>
                  <a:gd name="T94" fmla="*/ 1366 w 2847"/>
                  <a:gd name="T95" fmla="*/ 4375 h 4814"/>
                  <a:gd name="T96" fmla="*/ 1822 w 2847"/>
                  <a:gd name="T97" fmla="*/ 4598 h 4814"/>
                  <a:gd name="T98" fmla="*/ 2233 w 2847"/>
                  <a:gd name="T99" fmla="*/ 4724 h 4814"/>
                  <a:gd name="T100" fmla="*/ 2559 w 2847"/>
                  <a:gd name="T101" fmla="*/ 4784 h 4814"/>
                  <a:gd name="T102" fmla="*/ 2771 w 2847"/>
                  <a:gd name="T103" fmla="*/ 4804 h 4814"/>
                  <a:gd name="T104" fmla="*/ 2847 w 2847"/>
                  <a:gd name="T105" fmla="*/ 4806 h 4814"/>
                  <a:gd name="T106" fmla="*/ 2847 w 2847"/>
                  <a:gd name="T107" fmla="*/ 4812 h 4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47" h="4814">
                    <a:moveTo>
                      <a:pt x="2847" y="4812"/>
                    </a:moveTo>
                    <a:cubicBezTo>
                      <a:pt x="2847" y="4812"/>
                      <a:pt x="2820" y="4814"/>
                      <a:pt x="2771" y="4813"/>
                    </a:cubicBezTo>
                    <a:cubicBezTo>
                      <a:pt x="2721" y="4812"/>
                      <a:pt x="2649" y="4811"/>
                      <a:pt x="2557" y="4801"/>
                    </a:cubicBezTo>
                    <a:cubicBezTo>
                      <a:pt x="2465" y="4792"/>
                      <a:pt x="2353" y="4776"/>
                      <a:pt x="2227" y="4750"/>
                    </a:cubicBezTo>
                    <a:cubicBezTo>
                      <a:pt x="2195" y="4745"/>
                      <a:pt x="2162" y="4737"/>
                      <a:pt x="2129" y="4729"/>
                    </a:cubicBezTo>
                    <a:cubicBezTo>
                      <a:pt x="2095" y="4722"/>
                      <a:pt x="2061" y="4712"/>
                      <a:pt x="2026" y="4703"/>
                    </a:cubicBezTo>
                    <a:cubicBezTo>
                      <a:pt x="1990" y="4695"/>
                      <a:pt x="1955" y="4682"/>
                      <a:pt x="1918" y="4671"/>
                    </a:cubicBezTo>
                    <a:cubicBezTo>
                      <a:pt x="1882" y="4660"/>
                      <a:pt x="1845" y="4646"/>
                      <a:pt x="1807" y="4634"/>
                    </a:cubicBezTo>
                    <a:cubicBezTo>
                      <a:pt x="1657" y="4579"/>
                      <a:pt x="1498" y="4507"/>
                      <a:pt x="1339" y="4415"/>
                    </a:cubicBezTo>
                    <a:cubicBezTo>
                      <a:pt x="1180" y="4322"/>
                      <a:pt x="1020" y="4209"/>
                      <a:pt x="874" y="4071"/>
                    </a:cubicBezTo>
                    <a:cubicBezTo>
                      <a:pt x="729" y="3934"/>
                      <a:pt x="594" y="3776"/>
                      <a:pt x="481" y="3602"/>
                    </a:cubicBezTo>
                    <a:cubicBezTo>
                      <a:pt x="424" y="3515"/>
                      <a:pt x="373" y="3425"/>
                      <a:pt x="325" y="3332"/>
                    </a:cubicBezTo>
                    <a:cubicBezTo>
                      <a:pt x="314" y="3308"/>
                      <a:pt x="302" y="3286"/>
                      <a:pt x="291" y="3263"/>
                    </a:cubicBezTo>
                    <a:cubicBezTo>
                      <a:pt x="280" y="3240"/>
                      <a:pt x="268" y="3217"/>
                      <a:pt x="258" y="3193"/>
                    </a:cubicBezTo>
                    <a:cubicBezTo>
                      <a:pt x="247" y="3169"/>
                      <a:pt x="237" y="3145"/>
                      <a:pt x="226" y="3121"/>
                    </a:cubicBezTo>
                    <a:cubicBezTo>
                      <a:pt x="216" y="3097"/>
                      <a:pt x="204" y="3073"/>
                      <a:pt x="196" y="3049"/>
                    </a:cubicBezTo>
                    <a:cubicBezTo>
                      <a:pt x="119" y="2856"/>
                      <a:pt x="63" y="2655"/>
                      <a:pt x="30" y="2454"/>
                    </a:cubicBezTo>
                    <a:cubicBezTo>
                      <a:pt x="27" y="2429"/>
                      <a:pt x="22" y="2404"/>
                      <a:pt x="19" y="2379"/>
                    </a:cubicBezTo>
                    <a:cubicBezTo>
                      <a:pt x="16" y="2354"/>
                      <a:pt x="14" y="2329"/>
                      <a:pt x="11" y="2304"/>
                    </a:cubicBezTo>
                    <a:cubicBezTo>
                      <a:pt x="5" y="2254"/>
                      <a:pt x="4" y="2203"/>
                      <a:pt x="2" y="2153"/>
                    </a:cubicBezTo>
                    <a:cubicBezTo>
                      <a:pt x="0" y="2129"/>
                      <a:pt x="1" y="2104"/>
                      <a:pt x="1" y="2079"/>
                    </a:cubicBezTo>
                    <a:cubicBezTo>
                      <a:pt x="1" y="2054"/>
                      <a:pt x="2" y="2029"/>
                      <a:pt x="2" y="2005"/>
                    </a:cubicBezTo>
                    <a:cubicBezTo>
                      <a:pt x="3" y="1980"/>
                      <a:pt x="5" y="1956"/>
                      <a:pt x="6" y="1931"/>
                    </a:cubicBezTo>
                    <a:cubicBezTo>
                      <a:pt x="8" y="1907"/>
                      <a:pt x="8" y="1882"/>
                      <a:pt x="12" y="1858"/>
                    </a:cubicBezTo>
                    <a:cubicBezTo>
                      <a:pt x="30" y="1664"/>
                      <a:pt x="76" y="1479"/>
                      <a:pt x="136" y="1307"/>
                    </a:cubicBezTo>
                    <a:cubicBezTo>
                      <a:pt x="197" y="1136"/>
                      <a:pt x="275" y="979"/>
                      <a:pt x="358" y="839"/>
                    </a:cubicBezTo>
                    <a:cubicBezTo>
                      <a:pt x="368" y="822"/>
                      <a:pt x="378" y="805"/>
                      <a:pt x="389" y="788"/>
                    </a:cubicBezTo>
                    <a:cubicBezTo>
                      <a:pt x="400" y="771"/>
                      <a:pt x="410" y="754"/>
                      <a:pt x="421" y="738"/>
                    </a:cubicBezTo>
                    <a:cubicBezTo>
                      <a:pt x="442" y="705"/>
                      <a:pt x="464" y="673"/>
                      <a:pt x="486" y="643"/>
                    </a:cubicBezTo>
                    <a:cubicBezTo>
                      <a:pt x="530" y="582"/>
                      <a:pt x="574" y="525"/>
                      <a:pt x="618" y="472"/>
                    </a:cubicBezTo>
                    <a:cubicBezTo>
                      <a:pt x="704" y="368"/>
                      <a:pt x="787" y="281"/>
                      <a:pt x="857" y="211"/>
                    </a:cubicBezTo>
                    <a:cubicBezTo>
                      <a:pt x="927" y="141"/>
                      <a:pt x="988" y="89"/>
                      <a:pt x="1028" y="54"/>
                    </a:cubicBezTo>
                    <a:cubicBezTo>
                      <a:pt x="1070" y="19"/>
                      <a:pt x="1092" y="0"/>
                      <a:pt x="1092" y="0"/>
                    </a:cubicBezTo>
                    <a:cubicBezTo>
                      <a:pt x="1094" y="2"/>
                      <a:pt x="1096" y="3"/>
                      <a:pt x="1098" y="5"/>
                    </a:cubicBezTo>
                    <a:cubicBezTo>
                      <a:pt x="1098" y="5"/>
                      <a:pt x="1076" y="24"/>
                      <a:pt x="1037" y="60"/>
                    </a:cubicBezTo>
                    <a:cubicBezTo>
                      <a:pt x="998" y="96"/>
                      <a:pt x="941" y="150"/>
                      <a:pt x="874" y="221"/>
                    </a:cubicBezTo>
                    <a:cubicBezTo>
                      <a:pt x="739" y="363"/>
                      <a:pt x="557" y="576"/>
                      <a:pt x="399" y="855"/>
                    </a:cubicBezTo>
                    <a:cubicBezTo>
                      <a:pt x="320" y="994"/>
                      <a:pt x="246" y="1150"/>
                      <a:pt x="190" y="1319"/>
                    </a:cubicBezTo>
                    <a:cubicBezTo>
                      <a:pt x="134" y="1488"/>
                      <a:pt x="94" y="1671"/>
                      <a:pt x="77" y="1860"/>
                    </a:cubicBezTo>
                    <a:cubicBezTo>
                      <a:pt x="59" y="2050"/>
                      <a:pt x="68" y="2247"/>
                      <a:pt x="100" y="2444"/>
                    </a:cubicBezTo>
                    <a:cubicBezTo>
                      <a:pt x="131" y="2641"/>
                      <a:pt x="188" y="2837"/>
                      <a:pt x="263" y="3026"/>
                    </a:cubicBezTo>
                    <a:cubicBezTo>
                      <a:pt x="271" y="3050"/>
                      <a:pt x="282" y="3073"/>
                      <a:pt x="292" y="3097"/>
                    </a:cubicBezTo>
                    <a:cubicBezTo>
                      <a:pt x="302" y="3120"/>
                      <a:pt x="312" y="3143"/>
                      <a:pt x="322" y="3167"/>
                    </a:cubicBezTo>
                    <a:cubicBezTo>
                      <a:pt x="332" y="3190"/>
                      <a:pt x="344" y="3213"/>
                      <a:pt x="355" y="3236"/>
                    </a:cubicBezTo>
                    <a:cubicBezTo>
                      <a:pt x="366" y="3259"/>
                      <a:pt x="377" y="3282"/>
                      <a:pt x="388" y="3305"/>
                    </a:cubicBezTo>
                    <a:cubicBezTo>
                      <a:pt x="434" y="3396"/>
                      <a:pt x="484" y="3485"/>
                      <a:pt x="539" y="3570"/>
                    </a:cubicBezTo>
                    <a:cubicBezTo>
                      <a:pt x="649" y="3740"/>
                      <a:pt x="777" y="3896"/>
                      <a:pt x="918" y="4032"/>
                    </a:cubicBezTo>
                    <a:cubicBezTo>
                      <a:pt x="1058" y="4167"/>
                      <a:pt x="1212" y="4281"/>
                      <a:pt x="1366" y="4375"/>
                    </a:cubicBezTo>
                    <a:cubicBezTo>
                      <a:pt x="1520" y="4468"/>
                      <a:pt x="1675" y="4542"/>
                      <a:pt x="1822" y="4598"/>
                    </a:cubicBezTo>
                    <a:cubicBezTo>
                      <a:pt x="1970" y="4654"/>
                      <a:pt x="2109" y="4695"/>
                      <a:pt x="2233" y="4724"/>
                    </a:cubicBezTo>
                    <a:cubicBezTo>
                      <a:pt x="2358" y="4753"/>
                      <a:pt x="2468" y="4772"/>
                      <a:pt x="2559" y="4784"/>
                    </a:cubicBezTo>
                    <a:cubicBezTo>
                      <a:pt x="2650" y="4796"/>
                      <a:pt x="2722" y="4801"/>
                      <a:pt x="2771" y="4804"/>
                    </a:cubicBezTo>
                    <a:cubicBezTo>
                      <a:pt x="2820" y="4806"/>
                      <a:pt x="2847" y="4806"/>
                      <a:pt x="2847" y="4806"/>
                    </a:cubicBezTo>
                    <a:cubicBezTo>
                      <a:pt x="2847" y="4808"/>
                      <a:pt x="2847" y="4810"/>
                      <a:pt x="2847" y="48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32">
                <a:extLst>
                  <a:ext uri="{FF2B5EF4-FFF2-40B4-BE49-F238E27FC236}">
                    <a16:creationId xmlns:a16="http://schemas.microsoft.com/office/drawing/2014/main" id="{8D95E463-C6F7-476B-A84F-4D8CEC05B3FF}"/>
                  </a:ext>
                </a:extLst>
              </p:cNvPr>
              <p:cNvSpPr>
                <a:spLocks/>
              </p:cNvSpPr>
              <p:nvPr/>
            </p:nvSpPr>
            <p:spPr bwMode="auto">
              <a:xfrm>
                <a:off x="3726414" y="1601048"/>
                <a:ext cx="373659" cy="334073"/>
              </a:xfrm>
              <a:custGeom>
                <a:avLst/>
                <a:gdLst>
                  <a:gd name="T0" fmla="*/ 75 w 873"/>
                  <a:gd name="T1" fmla="*/ 598 h 783"/>
                  <a:gd name="T2" fmla="*/ 406 w 873"/>
                  <a:gd name="T3" fmla="*/ 206 h 783"/>
                  <a:gd name="T4" fmla="*/ 873 w 873"/>
                  <a:gd name="T5" fmla="*/ 0 h 783"/>
                  <a:gd name="T6" fmla="*/ 75 w 873"/>
                  <a:gd name="T7" fmla="*/ 598 h 783"/>
                </a:gdLst>
                <a:ahLst/>
                <a:cxnLst>
                  <a:cxn ang="0">
                    <a:pos x="T0" y="T1"/>
                  </a:cxn>
                  <a:cxn ang="0">
                    <a:pos x="T2" y="T3"/>
                  </a:cxn>
                  <a:cxn ang="0">
                    <a:pos x="T4" y="T5"/>
                  </a:cxn>
                  <a:cxn ang="0">
                    <a:pos x="T6" y="T7"/>
                  </a:cxn>
                </a:cxnLst>
                <a:rect l="0" t="0" r="r" b="b"/>
                <a:pathLst>
                  <a:path w="873" h="783">
                    <a:moveTo>
                      <a:pt x="75" y="598"/>
                    </a:moveTo>
                    <a:cubicBezTo>
                      <a:pt x="75" y="599"/>
                      <a:pt x="0" y="337"/>
                      <a:pt x="406" y="206"/>
                    </a:cubicBezTo>
                    <a:cubicBezTo>
                      <a:pt x="813" y="78"/>
                      <a:pt x="816" y="61"/>
                      <a:pt x="873" y="0"/>
                    </a:cubicBezTo>
                    <a:cubicBezTo>
                      <a:pt x="870" y="1"/>
                      <a:pt x="676" y="783"/>
                      <a:pt x="75" y="5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33">
                <a:extLst>
                  <a:ext uri="{FF2B5EF4-FFF2-40B4-BE49-F238E27FC236}">
                    <a16:creationId xmlns:a16="http://schemas.microsoft.com/office/drawing/2014/main" id="{B8C0D855-219A-4AA2-9467-733D90E5EEF7}"/>
                  </a:ext>
                </a:extLst>
              </p:cNvPr>
              <p:cNvSpPr>
                <a:spLocks/>
              </p:cNvSpPr>
              <p:nvPr/>
            </p:nvSpPr>
            <p:spPr bwMode="auto">
              <a:xfrm>
                <a:off x="3906968" y="3718447"/>
                <a:ext cx="367866" cy="313797"/>
              </a:xfrm>
              <a:custGeom>
                <a:avLst/>
                <a:gdLst>
                  <a:gd name="T0" fmla="*/ 422 w 861"/>
                  <a:gd name="T1" fmla="*/ 329 h 734"/>
                  <a:gd name="T2" fmla="*/ 855 w 861"/>
                  <a:gd name="T3" fmla="*/ 206 h 734"/>
                  <a:gd name="T4" fmla="*/ 408 w 861"/>
                  <a:gd name="T5" fmla="*/ 144 h 734"/>
                  <a:gd name="T6" fmla="*/ 0 w 861"/>
                  <a:gd name="T7" fmla="*/ 435 h 734"/>
                  <a:gd name="T8" fmla="*/ 861 w 861"/>
                  <a:gd name="T9" fmla="*/ 243 h 734"/>
                  <a:gd name="T10" fmla="*/ 422 w 861"/>
                  <a:gd name="T11" fmla="*/ 329 h 734"/>
                </a:gdLst>
                <a:ahLst/>
                <a:cxnLst>
                  <a:cxn ang="0">
                    <a:pos x="T0" y="T1"/>
                  </a:cxn>
                  <a:cxn ang="0">
                    <a:pos x="T2" y="T3"/>
                  </a:cxn>
                  <a:cxn ang="0">
                    <a:pos x="T4" y="T5"/>
                  </a:cxn>
                  <a:cxn ang="0">
                    <a:pos x="T6" y="T7"/>
                  </a:cxn>
                  <a:cxn ang="0">
                    <a:pos x="T8" y="T9"/>
                  </a:cxn>
                  <a:cxn ang="0">
                    <a:pos x="T10" y="T11"/>
                  </a:cxn>
                </a:cxnLst>
                <a:rect l="0" t="0" r="r" b="b"/>
                <a:pathLst>
                  <a:path w="861" h="734">
                    <a:moveTo>
                      <a:pt x="422" y="329"/>
                    </a:moveTo>
                    <a:cubicBezTo>
                      <a:pt x="422" y="329"/>
                      <a:pt x="683" y="222"/>
                      <a:pt x="855" y="206"/>
                    </a:cubicBezTo>
                    <a:cubicBezTo>
                      <a:pt x="797" y="149"/>
                      <a:pt x="612" y="0"/>
                      <a:pt x="408" y="144"/>
                    </a:cubicBezTo>
                    <a:cubicBezTo>
                      <a:pt x="161" y="319"/>
                      <a:pt x="113" y="378"/>
                      <a:pt x="0" y="435"/>
                    </a:cubicBezTo>
                    <a:cubicBezTo>
                      <a:pt x="4" y="434"/>
                      <a:pt x="438" y="734"/>
                      <a:pt x="861" y="243"/>
                    </a:cubicBezTo>
                    <a:cubicBezTo>
                      <a:pt x="842" y="245"/>
                      <a:pt x="537" y="286"/>
                      <a:pt x="422"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34">
                <a:extLst>
                  <a:ext uri="{FF2B5EF4-FFF2-40B4-BE49-F238E27FC236}">
                    <a16:creationId xmlns:a16="http://schemas.microsoft.com/office/drawing/2014/main" id="{2676F28E-44E6-47D7-A434-9893911E761A}"/>
                  </a:ext>
                </a:extLst>
              </p:cNvPr>
              <p:cNvSpPr>
                <a:spLocks/>
              </p:cNvSpPr>
              <p:nvPr/>
            </p:nvSpPr>
            <p:spPr bwMode="auto">
              <a:xfrm>
                <a:off x="4130004" y="3423962"/>
                <a:ext cx="236555" cy="329244"/>
              </a:xfrm>
              <a:custGeom>
                <a:avLst/>
                <a:gdLst>
                  <a:gd name="T0" fmla="*/ 207 w 552"/>
                  <a:gd name="T1" fmla="*/ 374 h 771"/>
                  <a:gd name="T2" fmla="*/ 395 w 552"/>
                  <a:gd name="T3" fmla="*/ 771 h 771"/>
                  <a:gd name="T4" fmla="*/ 50 w 552"/>
                  <a:gd name="T5" fmla="*/ 487 h 771"/>
                  <a:gd name="T6" fmla="*/ 0 w 552"/>
                  <a:gd name="T7" fmla="*/ 1 h 771"/>
                  <a:gd name="T8" fmla="*/ 428 w 552"/>
                  <a:gd name="T9" fmla="*/ 752 h 771"/>
                  <a:gd name="T10" fmla="*/ 207 w 552"/>
                  <a:gd name="T11" fmla="*/ 374 h 771"/>
                </a:gdLst>
                <a:ahLst/>
                <a:cxnLst>
                  <a:cxn ang="0">
                    <a:pos x="T0" y="T1"/>
                  </a:cxn>
                  <a:cxn ang="0">
                    <a:pos x="T2" y="T3"/>
                  </a:cxn>
                  <a:cxn ang="0">
                    <a:pos x="T4" y="T5"/>
                  </a:cxn>
                  <a:cxn ang="0">
                    <a:pos x="T6" y="T7"/>
                  </a:cxn>
                  <a:cxn ang="0">
                    <a:pos x="T8" y="T9"/>
                  </a:cxn>
                  <a:cxn ang="0">
                    <a:pos x="T10" y="T11"/>
                  </a:cxn>
                </a:cxnLst>
                <a:rect l="0" t="0" r="r" b="b"/>
                <a:pathLst>
                  <a:path w="552" h="771">
                    <a:moveTo>
                      <a:pt x="207" y="374"/>
                    </a:moveTo>
                    <a:cubicBezTo>
                      <a:pt x="208" y="374"/>
                      <a:pt x="297" y="634"/>
                      <a:pt x="395" y="771"/>
                    </a:cubicBezTo>
                    <a:cubicBezTo>
                      <a:pt x="311" y="764"/>
                      <a:pt x="74" y="727"/>
                      <a:pt x="50" y="487"/>
                    </a:cubicBezTo>
                    <a:cubicBezTo>
                      <a:pt x="22" y="194"/>
                      <a:pt x="34" y="120"/>
                      <a:pt x="0" y="1"/>
                    </a:cubicBezTo>
                    <a:cubicBezTo>
                      <a:pt x="2" y="0"/>
                      <a:pt x="552" y="119"/>
                      <a:pt x="428" y="752"/>
                    </a:cubicBezTo>
                    <a:cubicBezTo>
                      <a:pt x="418" y="736"/>
                      <a:pt x="252" y="486"/>
                      <a:pt x="207"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35">
                <a:extLst>
                  <a:ext uri="{FF2B5EF4-FFF2-40B4-BE49-F238E27FC236}">
                    <a16:creationId xmlns:a16="http://schemas.microsoft.com/office/drawing/2014/main" id="{2F5A0C05-7AB8-4A34-AB6F-11B27C0CCBA6}"/>
                  </a:ext>
                </a:extLst>
              </p:cNvPr>
              <p:cNvSpPr>
                <a:spLocks/>
              </p:cNvSpPr>
              <p:nvPr/>
            </p:nvSpPr>
            <p:spPr bwMode="auto">
              <a:xfrm>
                <a:off x="3512065" y="3557204"/>
                <a:ext cx="452833" cy="338901"/>
              </a:xfrm>
              <a:custGeom>
                <a:avLst/>
                <a:gdLst>
                  <a:gd name="T0" fmla="*/ 522 w 1060"/>
                  <a:gd name="T1" fmla="*/ 327 h 794"/>
                  <a:gd name="T2" fmla="*/ 1060 w 1060"/>
                  <a:gd name="T3" fmla="*/ 300 h 794"/>
                  <a:gd name="T4" fmla="*/ 560 w 1060"/>
                  <a:gd name="T5" fmla="*/ 111 h 794"/>
                  <a:gd name="T6" fmla="*/ 0 w 1060"/>
                  <a:gd name="T7" fmla="*/ 339 h 794"/>
                  <a:gd name="T8" fmla="*/ 1056 w 1060"/>
                  <a:gd name="T9" fmla="*/ 343 h 794"/>
                  <a:gd name="T10" fmla="*/ 522 w 1060"/>
                  <a:gd name="T11" fmla="*/ 327 h 794"/>
                </a:gdLst>
                <a:ahLst/>
                <a:cxnLst>
                  <a:cxn ang="0">
                    <a:pos x="T0" y="T1"/>
                  </a:cxn>
                  <a:cxn ang="0">
                    <a:pos x="T2" y="T3"/>
                  </a:cxn>
                  <a:cxn ang="0">
                    <a:pos x="T4" y="T5"/>
                  </a:cxn>
                  <a:cxn ang="0">
                    <a:pos x="T6" y="T7"/>
                  </a:cxn>
                  <a:cxn ang="0">
                    <a:pos x="T8" y="T9"/>
                  </a:cxn>
                  <a:cxn ang="0">
                    <a:pos x="T10" y="T11"/>
                  </a:cxn>
                </a:cxnLst>
                <a:rect l="0" t="0" r="r" b="b"/>
                <a:pathLst>
                  <a:path w="1060" h="794">
                    <a:moveTo>
                      <a:pt x="522" y="327"/>
                    </a:moveTo>
                    <a:cubicBezTo>
                      <a:pt x="522" y="327"/>
                      <a:pt x="857" y="272"/>
                      <a:pt x="1060" y="300"/>
                    </a:cubicBezTo>
                    <a:cubicBezTo>
                      <a:pt x="1010" y="219"/>
                      <a:pt x="840" y="0"/>
                      <a:pt x="560" y="111"/>
                    </a:cubicBezTo>
                    <a:cubicBezTo>
                      <a:pt x="221" y="247"/>
                      <a:pt x="149" y="303"/>
                      <a:pt x="0" y="339"/>
                    </a:cubicBezTo>
                    <a:cubicBezTo>
                      <a:pt x="4" y="339"/>
                      <a:pt x="425" y="794"/>
                      <a:pt x="1056" y="343"/>
                    </a:cubicBezTo>
                    <a:cubicBezTo>
                      <a:pt x="1034" y="340"/>
                      <a:pt x="669" y="308"/>
                      <a:pt x="522"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36">
                <a:extLst>
                  <a:ext uri="{FF2B5EF4-FFF2-40B4-BE49-F238E27FC236}">
                    <a16:creationId xmlns:a16="http://schemas.microsoft.com/office/drawing/2014/main" id="{67F2DF3F-A3E9-451D-838C-3C118A152193}"/>
                  </a:ext>
                </a:extLst>
              </p:cNvPr>
              <p:cNvSpPr>
                <a:spLocks/>
              </p:cNvSpPr>
              <p:nvPr/>
            </p:nvSpPr>
            <p:spPr bwMode="auto">
              <a:xfrm>
                <a:off x="3857722" y="3209615"/>
                <a:ext cx="315727" cy="420970"/>
              </a:xfrm>
              <a:custGeom>
                <a:avLst/>
                <a:gdLst>
                  <a:gd name="T0" fmla="*/ 262 w 737"/>
                  <a:gd name="T1" fmla="*/ 483 h 985"/>
                  <a:gd name="T2" fmla="*/ 359 w 737"/>
                  <a:gd name="T3" fmla="*/ 985 h 985"/>
                  <a:gd name="T4" fmla="*/ 46 w 737"/>
                  <a:gd name="T5" fmla="*/ 570 h 985"/>
                  <a:gd name="T6" fmla="*/ 139 w 737"/>
                  <a:gd name="T7" fmla="*/ 1 h 985"/>
                  <a:gd name="T8" fmla="*/ 403 w 737"/>
                  <a:gd name="T9" fmla="*/ 973 h 985"/>
                  <a:gd name="T10" fmla="*/ 262 w 737"/>
                  <a:gd name="T11" fmla="*/ 483 h 985"/>
                </a:gdLst>
                <a:ahLst/>
                <a:cxnLst>
                  <a:cxn ang="0">
                    <a:pos x="T0" y="T1"/>
                  </a:cxn>
                  <a:cxn ang="0">
                    <a:pos x="T2" y="T3"/>
                  </a:cxn>
                  <a:cxn ang="0">
                    <a:pos x="T4" y="T5"/>
                  </a:cxn>
                  <a:cxn ang="0">
                    <a:pos x="T6" y="T7"/>
                  </a:cxn>
                  <a:cxn ang="0">
                    <a:pos x="T8" y="T9"/>
                  </a:cxn>
                  <a:cxn ang="0">
                    <a:pos x="T10" y="T11"/>
                  </a:cxn>
                </a:cxnLst>
                <a:rect l="0" t="0" r="r" b="b"/>
                <a:pathLst>
                  <a:path w="737" h="985">
                    <a:moveTo>
                      <a:pt x="262" y="483"/>
                    </a:moveTo>
                    <a:cubicBezTo>
                      <a:pt x="262" y="483"/>
                      <a:pt x="286" y="804"/>
                      <a:pt x="359" y="985"/>
                    </a:cubicBezTo>
                    <a:cubicBezTo>
                      <a:pt x="264" y="955"/>
                      <a:pt x="0" y="851"/>
                      <a:pt x="46" y="570"/>
                    </a:cubicBezTo>
                    <a:cubicBezTo>
                      <a:pt x="103" y="228"/>
                      <a:pt x="141" y="146"/>
                      <a:pt x="139" y="1"/>
                    </a:cubicBezTo>
                    <a:cubicBezTo>
                      <a:pt x="143" y="0"/>
                      <a:pt x="737" y="282"/>
                      <a:pt x="403" y="973"/>
                    </a:cubicBezTo>
                    <a:cubicBezTo>
                      <a:pt x="396" y="952"/>
                      <a:pt x="280" y="622"/>
                      <a:pt x="262" y="4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37">
                <a:extLst>
                  <a:ext uri="{FF2B5EF4-FFF2-40B4-BE49-F238E27FC236}">
                    <a16:creationId xmlns:a16="http://schemas.microsoft.com/office/drawing/2014/main" id="{9E344928-2C4F-44B7-8C9F-89C01C33D089}"/>
                  </a:ext>
                </a:extLst>
              </p:cNvPr>
              <p:cNvSpPr>
                <a:spLocks/>
              </p:cNvSpPr>
              <p:nvPr/>
            </p:nvSpPr>
            <p:spPr bwMode="auto">
              <a:xfrm>
                <a:off x="3228198" y="3305202"/>
                <a:ext cx="455730" cy="290624"/>
              </a:xfrm>
              <a:custGeom>
                <a:avLst/>
                <a:gdLst>
                  <a:gd name="T0" fmla="*/ 523 w 1064"/>
                  <a:gd name="T1" fmla="*/ 247 h 680"/>
                  <a:gd name="T2" fmla="*/ 1064 w 1064"/>
                  <a:gd name="T3" fmla="*/ 342 h 680"/>
                  <a:gd name="T4" fmla="*/ 619 w 1064"/>
                  <a:gd name="T5" fmla="*/ 45 h 680"/>
                  <a:gd name="T6" fmla="*/ 0 w 1064"/>
                  <a:gd name="T7" fmla="*/ 140 h 680"/>
                  <a:gd name="T8" fmla="*/ 1049 w 1064"/>
                  <a:gd name="T9" fmla="*/ 383 h 680"/>
                  <a:gd name="T10" fmla="*/ 523 w 1064"/>
                  <a:gd name="T11" fmla="*/ 247 h 680"/>
                </a:gdLst>
                <a:ahLst/>
                <a:cxnLst>
                  <a:cxn ang="0">
                    <a:pos x="T0" y="T1"/>
                  </a:cxn>
                  <a:cxn ang="0">
                    <a:pos x="T2" y="T3"/>
                  </a:cxn>
                  <a:cxn ang="0">
                    <a:pos x="T4" y="T5"/>
                  </a:cxn>
                  <a:cxn ang="0">
                    <a:pos x="T6" y="T7"/>
                  </a:cxn>
                  <a:cxn ang="0">
                    <a:pos x="T8" y="T9"/>
                  </a:cxn>
                  <a:cxn ang="0">
                    <a:pos x="T10" y="T11"/>
                  </a:cxn>
                </a:cxnLst>
                <a:rect l="0" t="0" r="r" b="b"/>
                <a:pathLst>
                  <a:path w="1064" h="680">
                    <a:moveTo>
                      <a:pt x="523" y="247"/>
                    </a:moveTo>
                    <a:cubicBezTo>
                      <a:pt x="523" y="246"/>
                      <a:pt x="870" y="269"/>
                      <a:pt x="1064" y="342"/>
                    </a:cubicBezTo>
                    <a:cubicBezTo>
                      <a:pt x="1035" y="252"/>
                      <a:pt x="926" y="0"/>
                      <a:pt x="619" y="45"/>
                    </a:cubicBezTo>
                    <a:cubicBezTo>
                      <a:pt x="245" y="101"/>
                      <a:pt x="157" y="139"/>
                      <a:pt x="0" y="140"/>
                    </a:cubicBezTo>
                    <a:cubicBezTo>
                      <a:pt x="3" y="143"/>
                      <a:pt x="305" y="680"/>
                      <a:pt x="1049" y="383"/>
                    </a:cubicBezTo>
                    <a:cubicBezTo>
                      <a:pt x="1028" y="376"/>
                      <a:pt x="674" y="261"/>
                      <a:pt x="523"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38">
                <a:extLst>
                  <a:ext uri="{FF2B5EF4-FFF2-40B4-BE49-F238E27FC236}">
                    <a16:creationId xmlns:a16="http://schemas.microsoft.com/office/drawing/2014/main" id="{025B834A-0D6D-42B7-BA36-4B02EC302AA3}"/>
                  </a:ext>
                </a:extLst>
              </p:cNvPr>
              <p:cNvSpPr>
                <a:spLocks/>
              </p:cNvSpPr>
              <p:nvPr/>
            </p:nvSpPr>
            <p:spPr bwMode="auto">
              <a:xfrm>
                <a:off x="3606686" y="2978854"/>
                <a:ext cx="376556" cy="429660"/>
              </a:xfrm>
              <a:custGeom>
                <a:avLst/>
                <a:gdLst>
                  <a:gd name="T0" fmla="*/ 360 w 879"/>
                  <a:gd name="T1" fmla="*/ 496 h 1007"/>
                  <a:gd name="T2" fmla="*/ 319 w 879"/>
                  <a:gd name="T3" fmla="*/ 1007 h 1007"/>
                  <a:gd name="T4" fmla="*/ 122 w 879"/>
                  <a:gd name="T5" fmla="*/ 532 h 1007"/>
                  <a:gd name="T6" fmla="*/ 374 w 879"/>
                  <a:gd name="T7" fmla="*/ 0 h 1007"/>
                  <a:gd name="T8" fmla="*/ 366 w 879"/>
                  <a:gd name="T9" fmla="*/ 1005 h 1007"/>
                  <a:gd name="T10" fmla="*/ 360 w 879"/>
                  <a:gd name="T11" fmla="*/ 496 h 1007"/>
                </a:gdLst>
                <a:ahLst/>
                <a:cxnLst>
                  <a:cxn ang="0">
                    <a:pos x="T0" y="T1"/>
                  </a:cxn>
                  <a:cxn ang="0">
                    <a:pos x="T2" y="T3"/>
                  </a:cxn>
                  <a:cxn ang="0">
                    <a:pos x="T4" y="T5"/>
                  </a:cxn>
                  <a:cxn ang="0">
                    <a:pos x="T6" y="T7"/>
                  </a:cxn>
                  <a:cxn ang="0">
                    <a:pos x="T8" y="T9"/>
                  </a:cxn>
                  <a:cxn ang="0">
                    <a:pos x="T10" y="T11"/>
                  </a:cxn>
                </a:cxnLst>
                <a:rect l="0" t="0" r="r" b="b"/>
                <a:pathLst>
                  <a:path w="879" h="1007">
                    <a:moveTo>
                      <a:pt x="360" y="496"/>
                    </a:moveTo>
                    <a:cubicBezTo>
                      <a:pt x="360" y="496"/>
                      <a:pt x="295" y="814"/>
                      <a:pt x="319" y="1007"/>
                    </a:cubicBezTo>
                    <a:cubicBezTo>
                      <a:pt x="234" y="957"/>
                      <a:pt x="0" y="795"/>
                      <a:pt x="122" y="532"/>
                    </a:cubicBezTo>
                    <a:cubicBezTo>
                      <a:pt x="273" y="212"/>
                      <a:pt x="334" y="141"/>
                      <a:pt x="374" y="0"/>
                    </a:cubicBezTo>
                    <a:cubicBezTo>
                      <a:pt x="379" y="0"/>
                      <a:pt x="879" y="409"/>
                      <a:pt x="366" y="1005"/>
                    </a:cubicBezTo>
                    <a:cubicBezTo>
                      <a:pt x="365" y="983"/>
                      <a:pt x="338" y="635"/>
                      <a:pt x="360" y="4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39">
                <a:extLst>
                  <a:ext uri="{FF2B5EF4-FFF2-40B4-BE49-F238E27FC236}">
                    <a16:creationId xmlns:a16="http://schemas.microsoft.com/office/drawing/2014/main" id="{0596A049-E076-423F-B31E-066B99A8CF93}"/>
                  </a:ext>
                </a:extLst>
              </p:cNvPr>
              <p:cNvSpPr>
                <a:spLocks/>
              </p:cNvSpPr>
              <p:nvPr/>
            </p:nvSpPr>
            <p:spPr bwMode="auto">
              <a:xfrm>
                <a:off x="3060196" y="2972096"/>
                <a:ext cx="429659" cy="252967"/>
              </a:xfrm>
              <a:custGeom>
                <a:avLst/>
                <a:gdLst>
                  <a:gd name="T0" fmla="*/ 493 w 1006"/>
                  <a:gd name="T1" fmla="*/ 216 h 593"/>
                  <a:gd name="T2" fmla="*/ 1006 w 1006"/>
                  <a:gd name="T3" fmla="*/ 426 h 593"/>
                  <a:gd name="T4" fmla="*/ 643 w 1006"/>
                  <a:gd name="T5" fmla="*/ 40 h 593"/>
                  <a:gd name="T6" fmla="*/ 0 w 1006"/>
                  <a:gd name="T7" fmla="*/ 0 h 593"/>
                  <a:gd name="T8" fmla="*/ 980 w 1006"/>
                  <a:gd name="T9" fmla="*/ 463 h 593"/>
                  <a:gd name="T10" fmla="*/ 493 w 1006"/>
                  <a:gd name="T11" fmla="*/ 216 h 593"/>
                </a:gdLst>
                <a:ahLst/>
                <a:cxnLst>
                  <a:cxn ang="0">
                    <a:pos x="T0" y="T1"/>
                  </a:cxn>
                  <a:cxn ang="0">
                    <a:pos x="T2" y="T3"/>
                  </a:cxn>
                  <a:cxn ang="0">
                    <a:pos x="T4" y="T5"/>
                  </a:cxn>
                  <a:cxn ang="0">
                    <a:pos x="T6" y="T7"/>
                  </a:cxn>
                  <a:cxn ang="0">
                    <a:pos x="T8" y="T9"/>
                  </a:cxn>
                  <a:cxn ang="0">
                    <a:pos x="T10" y="T11"/>
                  </a:cxn>
                </a:cxnLst>
                <a:rect l="0" t="0" r="r" b="b"/>
                <a:pathLst>
                  <a:path w="1006" h="593">
                    <a:moveTo>
                      <a:pt x="493" y="216"/>
                    </a:moveTo>
                    <a:cubicBezTo>
                      <a:pt x="493" y="216"/>
                      <a:pt x="833" y="312"/>
                      <a:pt x="1006" y="426"/>
                    </a:cubicBezTo>
                    <a:cubicBezTo>
                      <a:pt x="1001" y="331"/>
                      <a:pt x="960" y="62"/>
                      <a:pt x="643" y="40"/>
                    </a:cubicBezTo>
                    <a:cubicBezTo>
                      <a:pt x="256" y="14"/>
                      <a:pt x="158" y="32"/>
                      <a:pt x="0" y="0"/>
                    </a:cubicBezTo>
                    <a:cubicBezTo>
                      <a:pt x="0" y="3"/>
                      <a:pt x="160" y="593"/>
                      <a:pt x="980" y="463"/>
                    </a:cubicBezTo>
                    <a:cubicBezTo>
                      <a:pt x="961" y="451"/>
                      <a:pt x="639" y="263"/>
                      <a:pt x="493"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40">
                <a:extLst>
                  <a:ext uri="{FF2B5EF4-FFF2-40B4-BE49-F238E27FC236}">
                    <a16:creationId xmlns:a16="http://schemas.microsoft.com/office/drawing/2014/main" id="{DE9042C3-3B21-4EDE-84AD-565C598BA97E}"/>
                  </a:ext>
                </a:extLst>
              </p:cNvPr>
              <p:cNvSpPr>
                <a:spLocks/>
              </p:cNvSpPr>
              <p:nvPr/>
            </p:nvSpPr>
            <p:spPr bwMode="auto">
              <a:xfrm>
                <a:off x="3449304" y="2710438"/>
                <a:ext cx="416142" cy="418073"/>
              </a:xfrm>
              <a:custGeom>
                <a:avLst/>
                <a:gdLst>
                  <a:gd name="T0" fmla="*/ 439 w 974"/>
                  <a:gd name="T1" fmla="*/ 481 h 978"/>
                  <a:gd name="T2" fmla="*/ 261 w 974"/>
                  <a:gd name="T3" fmla="*/ 971 h 978"/>
                  <a:gd name="T4" fmla="*/ 194 w 974"/>
                  <a:gd name="T5" fmla="*/ 464 h 978"/>
                  <a:gd name="T6" fmla="*/ 592 w 974"/>
                  <a:gd name="T7" fmla="*/ 0 h 978"/>
                  <a:gd name="T8" fmla="*/ 308 w 974"/>
                  <a:gd name="T9" fmla="*/ 978 h 978"/>
                  <a:gd name="T10" fmla="*/ 439 w 974"/>
                  <a:gd name="T11" fmla="*/ 481 h 978"/>
                </a:gdLst>
                <a:ahLst/>
                <a:cxnLst>
                  <a:cxn ang="0">
                    <a:pos x="T0" y="T1"/>
                  </a:cxn>
                  <a:cxn ang="0">
                    <a:pos x="T2" y="T3"/>
                  </a:cxn>
                  <a:cxn ang="0">
                    <a:pos x="T4" y="T5"/>
                  </a:cxn>
                  <a:cxn ang="0">
                    <a:pos x="T6" y="T7"/>
                  </a:cxn>
                  <a:cxn ang="0">
                    <a:pos x="T8" y="T9"/>
                  </a:cxn>
                  <a:cxn ang="0">
                    <a:pos x="T10" y="T11"/>
                  </a:cxn>
                </a:cxnLst>
                <a:rect l="0" t="0" r="r" b="b"/>
                <a:pathLst>
                  <a:path w="974" h="978">
                    <a:moveTo>
                      <a:pt x="439" y="481"/>
                    </a:moveTo>
                    <a:cubicBezTo>
                      <a:pt x="439" y="481"/>
                      <a:pt x="288" y="776"/>
                      <a:pt x="261" y="971"/>
                    </a:cubicBezTo>
                    <a:cubicBezTo>
                      <a:pt x="190" y="903"/>
                      <a:pt x="0" y="694"/>
                      <a:pt x="194" y="464"/>
                    </a:cubicBezTo>
                    <a:cubicBezTo>
                      <a:pt x="432" y="185"/>
                      <a:pt x="513" y="129"/>
                      <a:pt x="592" y="0"/>
                    </a:cubicBezTo>
                    <a:cubicBezTo>
                      <a:pt x="596" y="1"/>
                      <a:pt x="974" y="508"/>
                      <a:pt x="308" y="978"/>
                    </a:cubicBezTo>
                    <a:cubicBezTo>
                      <a:pt x="312" y="957"/>
                      <a:pt x="379" y="612"/>
                      <a:pt x="439" y="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41">
                <a:extLst>
                  <a:ext uri="{FF2B5EF4-FFF2-40B4-BE49-F238E27FC236}">
                    <a16:creationId xmlns:a16="http://schemas.microsoft.com/office/drawing/2014/main" id="{4293B341-C490-48DB-B085-A1BFBFFF51B9}"/>
                  </a:ext>
                </a:extLst>
              </p:cNvPr>
              <p:cNvSpPr>
                <a:spLocks/>
              </p:cNvSpPr>
              <p:nvPr/>
            </p:nvSpPr>
            <p:spPr bwMode="auto">
              <a:xfrm>
                <a:off x="3005161" y="2564644"/>
                <a:ext cx="406488" cy="288693"/>
              </a:xfrm>
              <a:custGeom>
                <a:avLst/>
                <a:gdLst>
                  <a:gd name="T0" fmla="*/ 443 w 950"/>
                  <a:gd name="T1" fmla="*/ 325 h 677"/>
                  <a:gd name="T2" fmla="*/ 886 w 950"/>
                  <a:gd name="T3" fmla="*/ 647 h 677"/>
                  <a:gd name="T4" fmla="*/ 645 w 950"/>
                  <a:gd name="T5" fmla="*/ 187 h 677"/>
                  <a:gd name="T6" fmla="*/ 23 w 950"/>
                  <a:gd name="T7" fmla="*/ 0 h 677"/>
                  <a:gd name="T8" fmla="*/ 850 w 950"/>
                  <a:gd name="T9" fmla="*/ 677 h 677"/>
                  <a:gd name="T10" fmla="*/ 443 w 950"/>
                  <a:gd name="T11" fmla="*/ 325 h 677"/>
                </a:gdLst>
                <a:ahLst/>
                <a:cxnLst>
                  <a:cxn ang="0">
                    <a:pos x="T0" y="T1"/>
                  </a:cxn>
                  <a:cxn ang="0">
                    <a:pos x="T2" y="T3"/>
                  </a:cxn>
                  <a:cxn ang="0">
                    <a:pos x="T4" y="T5"/>
                  </a:cxn>
                  <a:cxn ang="0">
                    <a:pos x="T6" y="T7"/>
                  </a:cxn>
                  <a:cxn ang="0">
                    <a:pos x="T8" y="T9"/>
                  </a:cxn>
                  <a:cxn ang="0">
                    <a:pos x="T10" y="T11"/>
                  </a:cxn>
                </a:cxnLst>
                <a:rect l="0" t="0" r="r" b="b"/>
                <a:pathLst>
                  <a:path w="950" h="677">
                    <a:moveTo>
                      <a:pt x="443" y="325"/>
                    </a:moveTo>
                    <a:cubicBezTo>
                      <a:pt x="443" y="324"/>
                      <a:pt x="749" y="497"/>
                      <a:pt x="886" y="647"/>
                    </a:cubicBezTo>
                    <a:cubicBezTo>
                      <a:pt x="909" y="554"/>
                      <a:pt x="950" y="282"/>
                      <a:pt x="645" y="187"/>
                    </a:cubicBezTo>
                    <a:cubicBezTo>
                      <a:pt x="272" y="74"/>
                      <a:pt x="169" y="68"/>
                      <a:pt x="23" y="0"/>
                    </a:cubicBezTo>
                    <a:cubicBezTo>
                      <a:pt x="21" y="3"/>
                      <a:pt x="0" y="615"/>
                      <a:pt x="850" y="677"/>
                    </a:cubicBezTo>
                    <a:cubicBezTo>
                      <a:pt x="834" y="661"/>
                      <a:pt x="573" y="404"/>
                      <a:pt x="443"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42">
                <a:extLst>
                  <a:ext uri="{FF2B5EF4-FFF2-40B4-BE49-F238E27FC236}">
                    <a16:creationId xmlns:a16="http://schemas.microsoft.com/office/drawing/2014/main" id="{3BEC6193-1AE9-46C1-A556-2278BED2577C}"/>
                  </a:ext>
                </a:extLst>
              </p:cNvPr>
              <p:cNvSpPr>
                <a:spLocks/>
              </p:cNvSpPr>
              <p:nvPr/>
            </p:nvSpPr>
            <p:spPr bwMode="auto">
              <a:xfrm>
                <a:off x="3388475" y="2458436"/>
                <a:ext cx="431591" cy="378486"/>
              </a:xfrm>
              <a:custGeom>
                <a:avLst/>
                <a:gdLst>
                  <a:gd name="T0" fmla="*/ 497 w 1011"/>
                  <a:gd name="T1" fmla="*/ 431 h 885"/>
                  <a:gd name="T2" fmla="*/ 175 w 1011"/>
                  <a:gd name="T3" fmla="*/ 866 h 885"/>
                  <a:gd name="T4" fmla="*/ 262 w 1011"/>
                  <a:gd name="T5" fmla="*/ 358 h 885"/>
                  <a:gd name="T6" fmla="*/ 795 w 1011"/>
                  <a:gd name="T7" fmla="*/ 0 h 885"/>
                  <a:gd name="T8" fmla="*/ 219 w 1011"/>
                  <a:gd name="T9" fmla="*/ 885 h 885"/>
                  <a:gd name="T10" fmla="*/ 497 w 1011"/>
                  <a:gd name="T11" fmla="*/ 431 h 885"/>
                </a:gdLst>
                <a:ahLst/>
                <a:cxnLst>
                  <a:cxn ang="0">
                    <a:pos x="T0" y="T1"/>
                  </a:cxn>
                  <a:cxn ang="0">
                    <a:pos x="T2" y="T3"/>
                  </a:cxn>
                  <a:cxn ang="0">
                    <a:pos x="T4" y="T5"/>
                  </a:cxn>
                  <a:cxn ang="0">
                    <a:pos x="T6" y="T7"/>
                  </a:cxn>
                  <a:cxn ang="0">
                    <a:pos x="T8" y="T9"/>
                  </a:cxn>
                  <a:cxn ang="0">
                    <a:pos x="T10" y="T11"/>
                  </a:cxn>
                </a:cxnLst>
                <a:rect l="0" t="0" r="r" b="b"/>
                <a:pathLst>
                  <a:path w="1011" h="885">
                    <a:moveTo>
                      <a:pt x="497" y="431"/>
                    </a:moveTo>
                    <a:cubicBezTo>
                      <a:pt x="497" y="431"/>
                      <a:pt x="259" y="684"/>
                      <a:pt x="175" y="866"/>
                    </a:cubicBezTo>
                    <a:cubicBezTo>
                      <a:pt x="124" y="784"/>
                      <a:pt x="0" y="538"/>
                      <a:pt x="262" y="358"/>
                    </a:cubicBezTo>
                    <a:cubicBezTo>
                      <a:pt x="581" y="142"/>
                      <a:pt x="678" y="107"/>
                      <a:pt x="795" y="0"/>
                    </a:cubicBezTo>
                    <a:cubicBezTo>
                      <a:pt x="798" y="2"/>
                      <a:pt x="1011" y="580"/>
                      <a:pt x="219" y="885"/>
                    </a:cubicBezTo>
                    <a:cubicBezTo>
                      <a:pt x="229" y="865"/>
                      <a:pt x="398" y="545"/>
                      <a:pt x="497" y="4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43">
                <a:extLst>
                  <a:ext uri="{FF2B5EF4-FFF2-40B4-BE49-F238E27FC236}">
                    <a16:creationId xmlns:a16="http://schemas.microsoft.com/office/drawing/2014/main" id="{E3C4585E-7B96-4A7F-94DA-4BAA87F21495}"/>
                  </a:ext>
                </a:extLst>
              </p:cNvPr>
              <p:cNvSpPr>
                <a:spLocks/>
              </p:cNvSpPr>
              <p:nvPr/>
            </p:nvSpPr>
            <p:spPr bwMode="auto">
              <a:xfrm>
                <a:off x="3047645" y="2179400"/>
                <a:ext cx="401660" cy="328280"/>
              </a:xfrm>
              <a:custGeom>
                <a:avLst/>
                <a:gdLst>
                  <a:gd name="T0" fmla="*/ 479 w 941"/>
                  <a:gd name="T1" fmla="*/ 374 h 769"/>
                  <a:gd name="T2" fmla="*/ 782 w 941"/>
                  <a:gd name="T3" fmla="*/ 749 h 769"/>
                  <a:gd name="T4" fmla="*/ 698 w 941"/>
                  <a:gd name="T5" fmla="*/ 295 h 769"/>
                  <a:gd name="T6" fmla="*/ 202 w 941"/>
                  <a:gd name="T7" fmla="*/ 0 h 769"/>
                  <a:gd name="T8" fmla="*/ 741 w 941"/>
                  <a:gd name="T9" fmla="*/ 769 h 769"/>
                  <a:gd name="T10" fmla="*/ 479 w 941"/>
                  <a:gd name="T11" fmla="*/ 374 h 769"/>
                </a:gdLst>
                <a:ahLst/>
                <a:cxnLst>
                  <a:cxn ang="0">
                    <a:pos x="T0" y="T1"/>
                  </a:cxn>
                  <a:cxn ang="0">
                    <a:pos x="T2" y="T3"/>
                  </a:cxn>
                  <a:cxn ang="0">
                    <a:pos x="T4" y="T5"/>
                  </a:cxn>
                  <a:cxn ang="0">
                    <a:pos x="T6" y="T7"/>
                  </a:cxn>
                  <a:cxn ang="0">
                    <a:pos x="T8" y="T9"/>
                  </a:cxn>
                  <a:cxn ang="0">
                    <a:pos x="T10" y="T11"/>
                  </a:cxn>
                </a:cxnLst>
                <a:rect l="0" t="0" r="r" b="b"/>
                <a:pathLst>
                  <a:path w="941" h="769">
                    <a:moveTo>
                      <a:pt x="479" y="374"/>
                    </a:moveTo>
                    <a:cubicBezTo>
                      <a:pt x="479" y="374"/>
                      <a:pt x="702" y="589"/>
                      <a:pt x="782" y="749"/>
                    </a:cubicBezTo>
                    <a:cubicBezTo>
                      <a:pt x="828" y="672"/>
                      <a:pt x="941" y="442"/>
                      <a:pt x="698" y="295"/>
                    </a:cubicBezTo>
                    <a:cubicBezTo>
                      <a:pt x="400" y="117"/>
                      <a:pt x="311" y="91"/>
                      <a:pt x="202" y="0"/>
                    </a:cubicBezTo>
                    <a:cubicBezTo>
                      <a:pt x="199" y="2"/>
                      <a:pt x="0" y="539"/>
                      <a:pt x="741" y="769"/>
                    </a:cubicBezTo>
                    <a:cubicBezTo>
                      <a:pt x="732" y="751"/>
                      <a:pt x="572" y="471"/>
                      <a:pt x="479"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44">
                <a:extLst>
                  <a:ext uri="{FF2B5EF4-FFF2-40B4-BE49-F238E27FC236}">
                    <a16:creationId xmlns:a16="http://schemas.microsoft.com/office/drawing/2014/main" id="{1EE814E8-5F9F-4DC6-A541-376DFAC7CAAF}"/>
                  </a:ext>
                </a:extLst>
              </p:cNvPr>
              <p:cNvSpPr>
                <a:spLocks/>
              </p:cNvSpPr>
              <p:nvPr/>
            </p:nvSpPr>
            <p:spPr bwMode="auto">
              <a:xfrm>
                <a:off x="3428063" y="2234433"/>
                <a:ext cx="378487" cy="281934"/>
              </a:xfrm>
              <a:custGeom>
                <a:avLst/>
                <a:gdLst>
                  <a:gd name="T0" fmla="*/ 471 w 885"/>
                  <a:gd name="T1" fmla="*/ 318 h 660"/>
                  <a:gd name="T2" fmla="*/ 63 w 885"/>
                  <a:gd name="T3" fmla="*/ 635 h 660"/>
                  <a:gd name="T4" fmla="*/ 283 w 885"/>
                  <a:gd name="T5" fmla="*/ 206 h 660"/>
                  <a:gd name="T6" fmla="*/ 856 w 885"/>
                  <a:gd name="T7" fmla="*/ 0 h 660"/>
                  <a:gd name="T8" fmla="*/ 98 w 885"/>
                  <a:gd name="T9" fmla="*/ 660 h 660"/>
                  <a:gd name="T10" fmla="*/ 471 w 885"/>
                  <a:gd name="T11" fmla="*/ 318 h 660"/>
                </a:gdLst>
                <a:ahLst/>
                <a:cxnLst>
                  <a:cxn ang="0">
                    <a:pos x="T0" y="T1"/>
                  </a:cxn>
                  <a:cxn ang="0">
                    <a:pos x="T2" y="T3"/>
                  </a:cxn>
                  <a:cxn ang="0">
                    <a:pos x="T4" y="T5"/>
                  </a:cxn>
                  <a:cxn ang="0">
                    <a:pos x="T6" y="T7"/>
                  </a:cxn>
                  <a:cxn ang="0">
                    <a:pos x="T8" y="T9"/>
                  </a:cxn>
                  <a:cxn ang="0">
                    <a:pos x="T10" y="T11"/>
                  </a:cxn>
                </a:cxnLst>
                <a:rect l="0" t="0" r="r" b="b"/>
                <a:pathLst>
                  <a:path w="885" h="660">
                    <a:moveTo>
                      <a:pt x="471" y="318"/>
                    </a:moveTo>
                    <a:cubicBezTo>
                      <a:pt x="471" y="318"/>
                      <a:pt x="189" y="492"/>
                      <a:pt x="63" y="635"/>
                    </a:cubicBezTo>
                    <a:cubicBezTo>
                      <a:pt x="41" y="552"/>
                      <a:pt x="0" y="310"/>
                      <a:pt x="283" y="206"/>
                    </a:cubicBezTo>
                    <a:cubicBezTo>
                      <a:pt x="627" y="81"/>
                      <a:pt x="722" y="70"/>
                      <a:pt x="856" y="0"/>
                    </a:cubicBezTo>
                    <a:cubicBezTo>
                      <a:pt x="856" y="2"/>
                      <a:pt x="885" y="554"/>
                      <a:pt x="98" y="660"/>
                    </a:cubicBezTo>
                    <a:cubicBezTo>
                      <a:pt x="112" y="645"/>
                      <a:pt x="351" y="397"/>
                      <a:pt x="471"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45">
                <a:extLst>
                  <a:ext uri="{FF2B5EF4-FFF2-40B4-BE49-F238E27FC236}">
                    <a16:creationId xmlns:a16="http://schemas.microsoft.com/office/drawing/2014/main" id="{F428909D-642E-45FF-AD96-26BA137716B2}"/>
                  </a:ext>
                </a:extLst>
              </p:cNvPr>
              <p:cNvSpPr>
                <a:spLocks/>
              </p:cNvSpPr>
              <p:nvPr/>
            </p:nvSpPr>
            <p:spPr bwMode="auto">
              <a:xfrm>
                <a:off x="3241718" y="1922568"/>
                <a:ext cx="317659" cy="288693"/>
              </a:xfrm>
              <a:custGeom>
                <a:avLst/>
                <a:gdLst>
                  <a:gd name="T0" fmla="*/ 406 w 742"/>
                  <a:gd name="T1" fmla="*/ 332 h 676"/>
                  <a:gd name="T2" fmla="*/ 549 w 742"/>
                  <a:gd name="T3" fmla="*/ 668 h 676"/>
                  <a:gd name="T4" fmla="*/ 591 w 742"/>
                  <a:gd name="T5" fmla="*/ 308 h 676"/>
                  <a:gd name="T6" fmla="*/ 286 w 742"/>
                  <a:gd name="T7" fmla="*/ 0 h 676"/>
                  <a:gd name="T8" fmla="*/ 514 w 742"/>
                  <a:gd name="T9" fmla="*/ 676 h 676"/>
                  <a:gd name="T10" fmla="*/ 406 w 742"/>
                  <a:gd name="T11" fmla="*/ 332 h 676"/>
                </a:gdLst>
                <a:ahLst/>
                <a:cxnLst>
                  <a:cxn ang="0">
                    <a:pos x="T0" y="T1"/>
                  </a:cxn>
                  <a:cxn ang="0">
                    <a:pos x="T2" y="T3"/>
                  </a:cxn>
                  <a:cxn ang="0">
                    <a:pos x="T4" y="T5"/>
                  </a:cxn>
                  <a:cxn ang="0">
                    <a:pos x="T6" y="T7"/>
                  </a:cxn>
                  <a:cxn ang="0">
                    <a:pos x="T8" y="T9"/>
                  </a:cxn>
                  <a:cxn ang="0">
                    <a:pos x="T10" y="T11"/>
                  </a:cxn>
                </a:cxnLst>
                <a:rect l="0" t="0" r="r" b="b"/>
                <a:pathLst>
                  <a:path w="742" h="676">
                    <a:moveTo>
                      <a:pt x="406" y="332"/>
                    </a:moveTo>
                    <a:cubicBezTo>
                      <a:pt x="406" y="332"/>
                      <a:pt x="525" y="533"/>
                      <a:pt x="549" y="668"/>
                    </a:cubicBezTo>
                    <a:cubicBezTo>
                      <a:pt x="603" y="617"/>
                      <a:pt x="742" y="460"/>
                      <a:pt x="591" y="308"/>
                    </a:cubicBezTo>
                    <a:cubicBezTo>
                      <a:pt x="407" y="123"/>
                      <a:pt x="347" y="88"/>
                      <a:pt x="286" y="0"/>
                    </a:cubicBezTo>
                    <a:cubicBezTo>
                      <a:pt x="284" y="1"/>
                      <a:pt x="0" y="377"/>
                      <a:pt x="514" y="676"/>
                    </a:cubicBezTo>
                    <a:cubicBezTo>
                      <a:pt x="510" y="661"/>
                      <a:pt x="453" y="421"/>
                      <a:pt x="406"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46">
                <a:extLst>
                  <a:ext uri="{FF2B5EF4-FFF2-40B4-BE49-F238E27FC236}">
                    <a16:creationId xmlns:a16="http://schemas.microsoft.com/office/drawing/2014/main" id="{6FFEAC71-C029-4455-ABC0-100D837A41F6}"/>
                  </a:ext>
                </a:extLst>
              </p:cNvPr>
              <p:cNvSpPr>
                <a:spLocks/>
              </p:cNvSpPr>
              <p:nvPr/>
            </p:nvSpPr>
            <p:spPr bwMode="auto">
              <a:xfrm>
                <a:off x="3531376" y="2073192"/>
                <a:ext cx="321520" cy="182484"/>
              </a:xfrm>
              <a:custGeom>
                <a:avLst/>
                <a:gdLst>
                  <a:gd name="T0" fmla="*/ 385 w 751"/>
                  <a:gd name="T1" fmla="*/ 180 h 427"/>
                  <a:gd name="T2" fmla="*/ 0 w 751"/>
                  <a:gd name="T3" fmla="*/ 355 h 427"/>
                  <a:gd name="T4" fmla="*/ 267 w 751"/>
                  <a:gd name="T5" fmla="*/ 64 h 427"/>
                  <a:gd name="T6" fmla="*/ 751 w 751"/>
                  <a:gd name="T7" fmla="*/ 0 h 427"/>
                  <a:gd name="T8" fmla="*/ 21 w 751"/>
                  <a:gd name="T9" fmla="*/ 380 h 427"/>
                  <a:gd name="T10" fmla="*/ 385 w 751"/>
                  <a:gd name="T11" fmla="*/ 180 h 427"/>
                </a:gdLst>
                <a:ahLst/>
                <a:cxnLst>
                  <a:cxn ang="0">
                    <a:pos x="T0" y="T1"/>
                  </a:cxn>
                  <a:cxn ang="0">
                    <a:pos x="T2" y="T3"/>
                  </a:cxn>
                  <a:cxn ang="0">
                    <a:pos x="T4" y="T5"/>
                  </a:cxn>
                  <a:cxn ang="0">
                    <a:pos x="T6" y="T7"/>
                  </a:cxn>
                  <a:cxn ang="0">
                    <a:pos x="T8" y="T9"/>
                  </a:cxn>
                  <a:cxn ang="0">
                    <a:pos x="T10" y="T11"/>
                  </a:cxn>
                </a:cxnLst>
                <a:rect l="0" t="0" r="r" b="b"/>
                <a:pathLst>
                  <a:path w="751" h="427">
                    <a:moveTo>
                      <a:pt x="385" y="180"/>
                    </a:moveTo>
                    <a:cubicBezTo>
                      <a:pt x="384" y="180"/>
                      <a:pt x="129" y="266"/>
                      <a:pt x="0" y="355"/>
                    </a:cubicBezTo>
                    <a:cubicBezTo>
                      <a:pt x="2" y="288"/>
                      <a:pt x="28" y="97"/>
                      <a:pt x="267" y="64"/>
                    </a:cubicBezTo>
                    <a:cubicBezTo>
                      <a:pt x="558" y="25"/>
                      <a:pt x="633" y="32"/>
                      <a:pt x="751" y="0"/>
                    </a:cubicBezTo>
                    <a:cubicBezTo>
                      <a:pt x="750" y="2"/>
                      <a:pt x="648" y="427"/>
                      <a:pt x="21" y="380"/>
                    </a:cubicBezTo>
                    <a:cubicBezTo>
                      <a:pt x="35" y="370"/>
                      <a:pt x="275" y="221"/>
                      <a:pt x="38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47">
                <a:extLst>
                  <a:ext uri="{FF2B5EF4-FFF2-40B4-BE49-F238E27FC236}">
                    <a16:creationId xmlns:a16="http://schemas.microsoft.com/office/drawing/2014/main" id="{C8BF50EA-7C75-4DED-BA95-69921ED47379}"/>
                  </a:ext>
                </a:extLst>
              </p:cNvPr>
              <p:cNvSpPr>
                <a:spLocks/>
              </p:cNvSpPr>
              <p:nvPr/>
            </p:nvSpPr>
            <p:spPr bwMode="auto">
              <a:xfrm>
                <a:off x="3457031" y="1726571"/>
                <a:ext cx="250071" cy="249106"/>
              </a:xfrm>
              <a:custGeom>
                <a:avLst/>
                <a:gdLst>
                  <a:gd name="T0" fmla="*/ 340 w 584"/>
                  <a:gd name="T1" fmla="*/ 287 h 582"/>
                  <a:gd name="T2" fmla="*/ 384 w 584"/>
                  <a:gd name="T3" fmla="*/ 581 h 582"/>
                  <a:gd name="T4" fmla="*/ 495 w 584"/>
                  <a:gd name="T5" fmla="*/ 295 h 582"/>
                  <a:gd name="T6" fmla="*/ 315 w 584"/>
                  <a:gd name="T7" fmla="*/ 0 h 582"/>
                  <a:gd name="T8" fmla="*/ 354 w 584"/>
                  <a:gd name="T9" fmla="*/ 582 h 582"/>
                  <a:gd name="T10" fmla="*/ 340 w 584"/>
                  <a:gd name="T11" fmla="*/ 287 h 582"/>
                </a:gdLst>
                <a:ahLst/>
                <a:cxnLst>
                  <a:cxn ang="0">
                    <a:pos x="T0" y="T1"/>
                  </a:cxn>
                  <a:cxn ang="0">
                    <a:pos x="T2" y="T3"/>
                  </a:cxn>
                  <a:cxn ang="0">
                    <a:pos x="T4" y="T5"/>
                  </a:cxn>
                  <a:cxn ang="0">
                    <a:pos x="T6" y="T7"/>
                  </a:cxn>
                  <a:cxn ang="0">
                    <a:pos x="T8" y="T9"/>
                  </a:cxn>
                  <a:cxn ang="0">
                    <a:pos x="T10" y="T11"/>
                  </a:cxn>
                </a:cxnLst>
                <a:rect l="0" t="0" r="r" b="b"/>
                <a:pathLst>
                  <a:path w="584" h="582">
                    <a:moveTo>
                      <a:pt x="340" y="287"/>
                    </a:moveTo>
                    <a:cubicBezTo>
                      <a:pt x="340" y="287"/>
                      <a:pt x="393" y="467"/>
                      <a:pt x="384" y="581"/>
                    </a:cubicBezTo>
                    <a:cubicBezTo>
                      <a:pt x="439" y="547"/>
                      <a:pt x="584" y="440"/>
                      <a:pt x="495" y="295"/>
                    </a:cubicBezTo>
                    <a:cubicBezTo>
                      <a:pt x="386" y="118"/>
                      <a:pt x="345" y="80"/>
                      <a:pt x="315" y="0"/>
                    </a:cubicBezTo>
                    <a:cubicBezTo>
                      <a:pt x="313" y="0"/>
                      <a:pt x="0" y="264"/>
                      <a:pt x="354" y="582"/>
                    </a:cubicBezTo>
                    <a:cubicBezTo>
                      <a:pt x="354" y="569"/>
                      <a:pt x="359" y="366"/>
                      <a:pt x="340" y="2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48">
                <a:extLst>
                  <a:ext uri="{FF2B5EF4-FFF2-40B4-BE49-F238E27FC236}">
                    <a16:creationId xmlns:a16="http://schemas.microsoft.com/office/drawing/2014/main" id="{776645FA-7DAF-4B20-AA49-A90A81A3435E}"/>
                  </a:ext>
                </a:extLst>
              </p:cNvPr>
              <p:cNvSpPr>
                <a:spLocks/>
              </p:cNvSpPr>
              <p:nvPr/>
            </p:nvSpPr>
            <p:spPr bwMode="auto">
              <a:xfrm>
                <a:off x="3662683" y="1909055"/>
                <a:ext cx="292555" cy="152553"/>
              </a:xfrm>
              <a:custGeom>
                <a:avLst/>
                <a:gdLst>
                  <a:gd name="T0" fmla="*/ 349 w 684"/>
                  <a:gd name="T1" fmla="*/ 119 h 358"/>
                  <a:gd name="T2" fmla="*/ 0 w 684"/>
                  <a:gd name="T3" fmla="*/ 205 h 358"/>
                  <a:gd name="T4" fmla="*/ 278 w 684"/>
                  <a:gd name="T5" fmla="*/ 8 h 358"/>
                  <a:gd name="T6" fmla="*/ 684 w 684"/>
                  <a:gd name="T7" fmla="*/ 26 h 358"/>
                  <a:gd name="T8" fmla="*/ 11 w 684"/>
                  <a:gd name="T9" fmla="*/ 228 h 358"/>
                  <a:gd name="T10" fmla="*/ 349 w 684"/>
                  <a:gd name="T11" fmla="*/ 119 h 358"/>
                </a:gdLst>
                <a:ahLst/>
                <a:cxnLst>
                  <a:cxn ang="0">
                    <a:pos x="T0" y="T1"/>
                  </a:cxn>
                  <a:cxn ang="0">
                    <a:pos x="T2" y="T3"/>
                  </a:cxn>
                  <a:cxn ang="0">
                    <a:pos x="T4" y="T5"/>
                  </a:cxn>
                  <a:cxn ang="0">
                    <a:pos x="T6" y="T7"/>
                  </a:cxn>
                  <a:cxn ang="0">
                    <a:pos x="T8" y="T9"/>
                  </a:cxn>
                  <a:cxn ang="0">
                    <a:pos x="T10" y="T11"/>
                  </a:cxn>
                </a:cxnLst>
                <a:rect l="0" t="0" r="r" b="b"/>
                <a:pathLst>
                  <a:path w="684" h="358">
                    <a:moveTo>
                      <a:pt x="349" y="119"/>
                    </a:moveTo>
                    <a:cubicBezTo>
                      <a:pt x="349" y="119"/>
                      <a:pt x="124" y="152"/>
                      <a:pt x="0" y="205"/>
                    </a:cubicBezTo>
                    <a:cubicBezTo>
                      <a:pt x="15" y="151"/>
                      <a:pt x="77" y="0"/>
                      <a:pt x="278" y="8"/>
                    </a:cubicBezTo>
                    <a:cubicBezTo>
                      <a:pt x="522" y="19"/>
                      <a:pt x="581" y="35"/>
                      <a:pt x="684" y="26"/>
                    </a:cubicBezTo>
                    <a:cubicBezTo>
                      <a:pt x="682" y="27"/>
                      <a:pt x="512" y="358"/>
                      <a:pt x="11" y="228"/>
                    </a:cubicBezTo>
                    <a:cubicBezTo>
                      <a:pt x="25" y="223"/>
                      <a:pt x="251" y="137"/>
                      <a:pt x="349"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04" name="文本框 503">
              <a:extLst>
                <a:ext uri="{FF2B5EF4-FFF2-40B4-BE49-F238E27FC236}">
                  <a16:creationId xmlns:a16="http://schemas.microsoft.com/office/drawing/2014/main" id="{EB995B2B-A6ED-4AE6-96B1-6C0B41F471E5}"/>
                </a:ext>
              </a:extLst>
            </p:cNvPr>
            <p:cNvSpPr txBox="1"/>
            <p:nvPr/>
          </p:nvSpPr>
          <p:spPr>
            <a:xfrm>
              <a:off x="4122532" y="3374553"/>
              <a:ext cx="3978036" cy="523220"/>
            </a:xfrm>
            <a:prstGeom prst="rect">
              <a:avLst/>
            </a:prstGeom>
            <a:noFill/>
          </p:spPr>
          <p:txBody>
            <a:bodyPr wrap="square" rtlCol="0">
              <a:spAutoFit/>
            </a:bodyPr>
            <a:lstStyle/>
            <a:p>
              <a:pPr algn="ctr"/>
              <a:r>
                <a:rPr lang="en-US" altLang="zh-CN" sz="2800" b="1">
                  <a:solidFill>
                    <a:schemeClr val="accent1"/>
                  </a:solidFill>
                </a:rPr>
                <a:t>Name of certification</a:t>
              </a:r>
              <a:endParaRPr lang="zh-CN" altLang="en-US" sz="2800" b="1">
                <a:solidFill>
                  <a:schemeClr val="accent1"/>
                </a:solidFill>
              </a:endParaRPr>
            </a:p>
          </p:txBody>
        </p:sp>
      </p:grpSp>
      <p:grpSp>
        <p:nvGrpSpPr>
          <p:cNvPr id="509" name="组合 508">
            <a:extLst>
              <a:ext uri="{FF2B5EF4-FFF2-40B4-BE49-F238E27FC236}">
                <a16:creationId xmlns:a16="http://schemas.microsoft.com/office/drawing/2014/main" id="{ED3FFA14-D13D-4263-B30B-53AC463B07D6}"/>
              </a:ext>
            </a:extLst>
          </p:cNvPr>
          <p:cNvGrpSpPr/>
          <p:nvPr/>
        </p:nvGrpSpPr>
        <p:grpSpPr>
          <a:xfrm>
            <a:off x="218101" y="4377203"/>
            <a:ext cx="3978036" cy="1543541"/>
            <a:chOff x="218101" y="4377203"/>
            <a:chExt cx="3978036" cy="1543541"/>
          </a:xfrm>
        </p:grpSpPr>
        <p:grpSp>
          <p:nvGrpSpPr>
            <p:cNvPr id="419" name="组合 418">
              <a:extLst>
                <a:ext uri="{FF2B5EF4-FFF2-40B4-BE49-F238E27FC236}">
                  <a16:creationId xmlns:a16="http://schemas.microsoft.com/office/drawing/2014/main" id="{3C023EA0-1241-435D-8786-9846A21F93A6}"/>
                </a:ext>
              </a:extLst>
            </p:cNvPr>
            <p:cNvGrpSpPr/>
            <p:nvPr/>
          </p:nvGrpSpPr>
          <p:grpSpPr>
            <a:xfrm>
              <a:off x="738621" y="4377203"/>
              <a:ext cx="2936996" cy="1019651"/>
              <a:chOff x="3912385" y="3470432"/>
              <a:chExt cx="4766506" cy="1654810"/>
            </a:xfrm>
          </p:grpSpPr>
          <p:sp>
            <p:nvSpPr>
              <p:cNvPr id="378" name="椭圆 377">
                <a:extLst>
                  <a:ext uri="{FF2B5EF4-FFF2-40B4-BE49-F238E27FC236}">
                    <a16:creationId xmlns:a16="http://schemas.microsoft.com/office/drawing/2014/main" id="{2CA61F6D-2415-46A7-A135-F868A66145F0}"/>
                  </a:ext>
                </a:extLst>
              </p:cNvPr>
              <p:cNvSpPr/>
              <p:nvPr/>
            </p:nvSpPr>
            <p:spPr>
              <a:xfrm>
                <a:off x="4849663" y="4614617"/>
                <a:ext cx="2936996" cy="238356"/>
              </a:xfrm>
              <a:prstGeom prst="ellipse">
                <a:avLst/>
              </a:prstGeom>
              <a:gradFill flip="none" rotWithShape="1">
                <a:gsLst>
                  <a:gs pos="100000">
                    <a:srgbClr val="3D1B5C"/>
                  </a:gs>
                  <a:gs pos="3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9" name="椭圆 378">
                <a:extLst>
                  <a:ext uri="{FF2B5EF4-FFF2-40B4-BE49-F238E27FC236}">
                    <a16:creationId xmlns:a16="http://schemas.microsoft.com/office/drawing/2014/main" id="{BEFAD46F-4FFD-4769-9488-08293B7C5B2D}"/>
                  </a:ext>
                </a:extLst>
              </p:cNvPr>
              <p:cNvSpPr/>
              <p:nvPr/>
            </p:nvSpPr>
            <p:spPr>
              <a:xfrm>
                <a:off x="4869861" y="4861415"/>
                <a:ext cx="2936996" cy="238356"/>
              </a:xfrm>
              <a:prstGeom prst="ellipse">
                <a:avLst/>
              </a:prstGeom>
              <a:gradFill flip="none" rotWithShape="1">
                <a:gsLst>
                  <a:gs pos="100000">
                    <a:schemeClr val="accent1">
                      <a:lumMod val="60000"/>
                      <a:lumOff val="40000"/>
                    </a:schemeClr>
                  </a:gs>
                  <a:gs pos="30000">
                    <a:schemeClr val="accent1">
                      <a:lumMod val="60000"/>
                      <a:lumOff val="4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0" name="组合 379">
                <a:extLst>
                  <a:ext uri="{FF2B5EF4-FFF2-40B4-BE49-F238E27FC236}">
                    <a16:creationId xmlns:a16="http://schemas.microsoft.com/office/drawing/2014/main" id="{69245AEA-A0DD-4CAF-8C50-08A11A4AF155}"/>
                  </a:ext>
                </a:extLst>
              </p:cNvPr>
              <p:cNvGrpSpPr/>
              <p:nvPr/>
            </p:nvGrpSpPr>
            <p:grpSpPr>
              <a:xfrm rot="20067784">
                <a:off x="3912385" y="3470432"/>
                <a:ext cx="1090283" cy="1654810"/>
                <a:chOff x="3005161" y="1601048"/>
                <a:chExt cx="1601815" cy="2431196"/>
              </a:xfrm>
              <a:gradFill flip="none" rotWithShape="1">
                <a:gsLst>
                  <a:gs pos="50000">
                    <a:srgbClr val="3D1B5C"/>
                  </a:gs>
                  <a:gs pos="100000">
                    <a:schemeClr val="accent1">
                      <a:lumMod val="75000"/>
                      <a:alpha val="0"/>
                    </a:schemeClr>
                  </a:gs>
                </a:gsLst>
                <a:lin ang="5400000" scaled="1"/>
                <a:tileRect/>
              </a:gradFill>
            </p:grpSpPr>
            <p:sp>
              <p:nvSpPr>
                <p:cNvPr id="381" name="Freeform 31">
                  <a:extLst>
                    <a:ext uri="{FF2B5EF4-FFF2-40B4-BE49-F238E27FC236}">
                      <a16:creationId xmlns:a16="http://schemas.microsoft.com/office/drawing/2014/main" id="{D613CF6F-B93C-4C0A-B505-F6CC576B215F}"/>
                    </a:ext>
                  </a:extLst>
                </p:cNvPr>
                <p:cNvSpPr>
                  <a:spLocks/>
                </p:cNvSpPr>
                <p:nvPr/>
              </p:nvSpPr>
              <p:spPr bwMode="auto">
                <a:xfrm>
                  <a:off x="3389444" y="1758428"/>
                  <a:ext cx="1217532" cy="2057536"/>
                </a:xfrm>
                <a:custGeom>
                  <a:avLst/>
                  <a:gdLst>
                    <a:gd name="T0" fmla="*/ 2847 w 2847"/>
                    <a:gd name="T1" fmla="*/ 4812 h 4814"/>
                    <a:gd name="T2" fmla="*/ 2771 w 2847"/>
                    <a:gd name="T3" fmla="*/ 4813 h 4814"/>
                    <a:gd name="T4" fmla="*/ 2557 w 2847"/>
                    <a:gd name="T5" fmla="*/ 4801 h 4814"/>
                    <a:gd name="T6" fmla="*/ 2227 w 2847"/>
                    <a:gd name="T7" fmla="*/ 4750 h 4814"/>
                    <a:gd name="T8" fmla="*/ 2129 w 2847"/>
                    <a:gd name="T9" fmla="*/ 4729 h 4814"/>
                    <a:gd name="T10" fmla="*/ 2026 w 2847"/>
                    <a:gd name="T11" fmla="*/ 4703 h 4814"/>
                    <a:gd name="T12" fmla="*/ 1918 w 2847"/>
                    <a:gd name="T13" fmla="*/ 4671 h 4814"/>
                    <a:gd name="T14" fmla="*/ 1807 w 2847"/>
                    <a:gd name="T15" fmla="*/ 4634 h 4814"/>
                    <a:gd name="T16" fmla="*/ 1339 w 2847"/>
                    <a:gd name="T17" fmla="*/ 4415 h 4814"/>
                    <a:gd name="T18" fmla="*/ 874 w 2847"/>
                    <a:gd name="T19" fmla="*/ 4071 h 4814"/>
                    <a:gd name="T20" fmla="*/ 481 w 2847"/>
                    <a:gd name="T21" fmla="*/ 3602 h 4814"/>
                    <a:gd name="T22" fmla="*/ 325 w 2847"/>
                    <a:gd name="T23" fmla="*/ 3332 h 4814"/>
                    <a:gd name="T24" fmla="*/ 291 w 2847"/>
                    <a:gd name="T25" fmla="*/ 3263 h 4814"/>
                    <a:gd name="T26" fmla="*/ 258 w 2847"/>
                    <a:gd name="T27" fmla="*/ 3193 h 4814"/>
                    <a:gd name="T28" fmla="*/ 226 w 2847"/>
                    <a:gd name="T29" fmla="*/ 3121 h 4814"/>
                    <a:gd name="T30" fmla="*/ 196 w 2847"/>
                    <a:gd name="T31" fmla="*/ 3049 h 4814"/>
                    <a:gd name="T32" fmla="*/ 30 w 2847"/>
                    <a:gd name="T33" fmla="*/ 2454 h 4814"/>
                    <a:gd name="T34" fmla="*/ 19 w 2847"/>
                    <a:gd name="T35" fmla="*/ 2379 h 4814"/>
                    <a:gd name="T36" fmla="*/ 11 w 2847"/>
                    <a:gd name="T37" fmla="*/ 2304 h 4814"/>
                    <a:gd name="T38" fmla="*/ 2 w 2847"/>
                    <a:gd name="T39" fmla="*/ 2153 h 4814"/>
                    <a:gd name="T40" fmla="*/ 1 w 2847"/>
                    <a:gd name="T41" fmla="*/ 2079 h 4814"/>
                    <a:gd name="T42" fmla="*/ 2 w 2847"/>
                    <a:gd name="T43" fmla="*/ 2005 h 4814"/>
                    <a:gd name="T44" fmla="*/ 6 w 2847"/>
                    <a:gd name="T45" fmla="*/ 1931 h 4814"/>
                    <a:gd name="T46" fmla="*/ 12 w 2847"/>
                    <a:gd name="T47" fmla="*/ 1858 h 4814"/>
                    <a:gd name="T48" fmla="*/ 136 w 2847"/>
                    <a:gd name="T49" fmla="*/ 1307 h 4814"/>
                    <a:gd name="T50" fmla="*/ 358 w 2847"/>
                    <a:gd name="T51" fmla="*/ 839 h 4814"/>
                    <a:gd name="T52" fmla="*/ 389 w 2847"/>
                    <a:gd name="T53" fmla="*/ 788 h 4814"/>
                    <a:gd name="T54" fmla="*/ 421 w 2847"/>
                    <a:gd name="T55" fmla="*/ 738 h 4814"/>
                    <a:gd name="T56" fmla="*/ 486 w 2847"/>
                    <a:gd name="T57" fmla="*/ 643 h 4814"/>
                    <a:gd name="T58" fmla="*/ 618 w 2847"/>
                    <a:gd name="T59" fmla="*/ 472 h 4814"/>
                    <a:gd name="T60" fmla="*/ 857 w 2847"/>
                    <a:gd name="T61" fmla="*/ 211 h 4814"/>
                    <a:gd name="T62" fmla="*/ 1028 w 2847"/>
                    <a:gd name="T63" fmla="*/ 54 h 4814"/>
                    <a:gd name="T64" fmla="*/ 1092 w 2847"/>
                    <a:gd name="T65" fmla="*/ 0 h 4814"/>
                    <a:gd name="T66" fmla="*/ 1098 w 2847"/>
                    <a:gd name="T67" fmla="*/ 5 h 4814"/>
                    <a:gd name="T68" fmla="*/ 1037 w 2847"/>
                    <a:gd name="T69" fmla="*/ 60 h 4814"/>
                    <a:gd name="T70" fmla="*/ 874 w 2847"/>
                    <a:gd name="T71" fmla="*/ 221 h 4814"/>
                    <a:gd name="T72" fmla="*/ 399 w 2847"/>
                    <a:gd name="T73" fmla="*/ 855 h 4814"/>
                    <a:gd name="T74" fmla="*/ 190 w 2847"/>
                    <a:gd name="T75" fmla="*/ 1319 h 4814"/>
                    <a:gd name="T76" fmla="*/ 77 w 2847"/>
                    <a:gd name="T77" fmla="*/ 1860 h 4814"/>
                    <a:gd name="T78" fmla="*/ 100 w 2847"/>
                    <a:gd name="T79" fmla="*/ 2444 h 4814"/>
                    <a:gd name="T80" fmla="*/ 263 w 2847"/>
                    <a:gd name="T81" fmla="*/ 3026 h 4814"/>
                    <a:gd name="T82" fmla="*/ 292 w 2847"/>
                    <a:gd name="T83" fmla="*/ 3097 h 4814"/>
                    <a:gd name="T84" fmla="*/ 322 w 2847"/>
                    <a:gd name="T85" fmla="*/ 3167 h 4814"/>
                    <a:gd name="T86" fmla="*/ 355 w 2847"/>
                    <a:gd name="T87" fmla="*/ 3236 h 4814"/>
                    <a:gd name="T88" fmla="*/ 388 w 2847"/>
                    <a:gd name="T89" fmla="*/ 3305 h 4814"/>
                    <a:gd name="T90" fmla="*/ 539 w 2847"/>
                    <a:gd name="T91" fmla="*/ 3570 h 4814"/>
                    <a:gd name="T92" fmla="*/ 918 w 2847"/>
                    <a:gd name="T93" fmla="*/ 4032 h 4814"/>
                    <a:gd name="T94" fmla="*/ 1366 w 2847"/>
                    <a:gd name="T95" fmla="*/ 4375 h 4814"/>
                    <a:gd name="T96" fmla="*/ 1822 w 2847"/>
                    <a:gd name="T97" fmla="*/ 4598 h 4814"/>
                    <a:gd name="T98" fmla="*/ 2233 w 2847"/>
                    <a:gd name="T99" fmla="*/ 4724 h 4814"/>
                    <a:gd name="T100" fmla="*/ 2559 w 2847"/>
                    <a:gd name="T101" fmla="*/ 4784 h 4814"/>
                    <a:gd name="T102" fmla="*/ 2771 w 2847"/>
                    <a:gd name="T103" fmla="*/ 4804 h 4814"/>
                    <a:gd name="T104" fmla="*/ 2847 w 2847"/>
                    <a:gd name="T105" fmla="*/ 4806 h 4814"/>
                    <a:gd name="T106" fmla="*/ 2847 w 2847"/>
                    <a:gd name="T107" fmla="*/ 4812 h 4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47" h="4814">
                      <a:moveTo>
                        <a:pt x="2847" y="4812"/>
                      </a:moveTo>
                      <a:cubicBezTo>
                        <a:pt x="2847" y="4812"/>
                        <a:pt x="2820" y="4814"/>
                        <a:pt x="2771" y="4813"/>
                      </a:cubicBezTo>
                      <a:cubicBezTo>
                        <a:pt x="2721" y="4812"/>
                        <a:pt x="2649" y="4811"/>
                        <a:pt x="2557" y="4801"/>
                      </a:cubicBezTo>
                      <a:cubicBezTo>
                        <a:pt x="2465" y="4792"/>
                        <a:pt x="2353" y="4776"/>
                        <a:pt x="2227" y="4750"/>
                      </a:cubicBezTo>
                      <a:cubicBezTo>
                        <a:pt x="2195" y="4745"/>
                        <a:pt x="2162" y="4737"/>
                        <a:pt x="2129" y="4729"/>
                      </a:cubicBezTo>
                      <a:cubicBezTo>
                        <a:pt x="2095" y="4722"/>
                        <a:pt x="2061" y="4712"/>
                        <a:pt x="2026" y="4703"/>
                      </a:cubicBezTo>
                      <a:cubicBezTo>
                        <a:pt x="1990" y="4695"/>
                        <a:pt x="1955" y="4682"/>
                        <a:pt x="1918" y="4671"/>
                      </a:cubicBezTo>
                      <a:cubicBezTo>
                        <a:pt x="1882" y="4660"/>
                        <a:pt x="1845" y="4646"/>
                        <a:pt x="1807" y="4634"/>
                      </a:cubicBezTo>
                      <a:cubicBezTo>
                        <a:pt x="1657" y="4579"/>
                        <a:pt x="1498" y="4507"/>
                        <a:pt x="1339" y="4415"/>
                      </a:cubicBezTo>
                      <a:cubicBezTo>
                        <a:pt x="1180" y="4322"/>
                        <a:pt x="1020" y="4209"/>
                        <a:pt x="874" y="4071"/>
                      </a:cubicBezTo>
                      <a:cubicBezTo>
                        <a:pt x="729" y="3934"/>
                        <a:pt x="594" y="3776"/>
                        <a:pt x="481" y="3602"/>
                      </a:cubicBezTo>
                      <a:cubicBezTo>
                        <a:pt x="424" y="3515"/>
                        <a:pt x="373" y="3425"/>
                        <a:pt x="325" y="3332"/>
                      </a:cubicBezTo>
                      <a:cubicBezTo>
                        <a:pt x="314" y="3308"/>
                        <a:pt x="302" y="3286"/>
                        <a:pt x="291" y="3263"/>
                      </a:cubicBezTo>
                      <a:cubicBezTo>
                        <a:pt x="280" y="3240"/>
                        <a:pt x="268" y="3217"/>
                        <a:pt x="258" y="3193"/>
                      </a:cubicBezTo>
                      <a:cubicBezTo>
                        <a:pt x="247" y="3169"/>
                        <a:pt x="237" y="3145"/>
                        <a:pt x="226" y="3121"/>
                      </a:cubicBezTo>
                      <a:cubicBezTo>
                        <a:pt x="216" y="3097"/>
                        <a:pt x="204" y="3073"/>
                        <a:pt x="196" y="3049"/>
                      </a:cubicBezTo>
                      <a:cubicBezTo>
                        <a:pt x="119" y="2856"/>
                        <a:pt x="63" y="2655"/>
                        <a:pt x="30" y="2454"/>
                      </a:cubicBezTo>
                      <a:cubicBezTo>
                        <a:pt x="27" y="2429"/>
                        <a:pt x="22" y="2404"/>
                        <a:pt x="19" y="2379"/>
                      </a:cubicBezTo>
                      <a:cubicBezTo>
                        <a:pt x="16" y="2354"/>
                        <a:pt x="14" y="2329"/>
                        <a:pt x="11" y="2304"/>
                      </a:cubicBezTo>
                      <a:cubicBezTo>
                        <a:pt x="5" y="2254"/>
                        <a:pt x="4" y="2203"/>
                        <a:pt x="2" y="2153"/>
                      </a:cubicBezTo>
                      <a:cubicBezTo>
                        <a:pt x="0" y="2129"/>
                        <a:pt x="1" y="2104"/>
                        <a:pt x="1" y="2079"/>
                      </a:cubicBezTo>
                      <a:cubicBezTo>
                        <a:pt x="1" y="2054"/>
                        <a:pt x="2" y="2029"/>
                        <a:pt x="2" y="2005"/>
                      </a:cubicBezTo>
                      <a:cubicBezTo>
                        <a:pt x="3" y="1980"/>
                        <a:pt x="5" y="1956"/>
                        <a:pt x="6" y="1931"/>
                      </a:cubicBezTo>
                      <a:cubicBezTo>
                        <a:pt x="8" y="1907"/>
                        <a:pt x="8" y="1882"/>
                        <a:pt x="12" y="1858"/>
                      </a:cubicBezTo>
                      <a:cubicBezTo>
                        <a:pt x="30" y="1664"/>
                        <a:pt x="76" y="1479"/>
                        <a:pt x="136" y="1307"/>
                      </a:cubicBezTo>
                      <a:cubicBezTo>
                        <a:pt x="197" y="1136"/>
                        <a:pt x="275" y="979"/>
                        <a:pt x="358" y="839"/>
                      </a:cubicBezTo>
                      <a:cubicBezTo>
                        <a:pt x="368" y="822"/>
                        <a:pt x="378" y="805"/>
                        <a:pt x="389" y="788"/>
                      </a:cubicBezTo>
                      <a:cubicBezTo>
                        <a:pt x="400" y="771"/>
                        <a:pt x="410" y="754"/>
                        <a:pt x="421" y="738"/>
                      </a:cubicBezTo>
                      <a:cubicBezTo>
                        <a:pt x="442" y="705"/>
                        <a:pt x="464" y="673"/>
                        <a:pt x="486" y="643"/>
                      </a:cubicBezTo>
                      <a:cubicBezTo>
                        <a:pt x="530" y="582"/>
                        <a:pt x="574" y="525"/>
                        <a:pt x="618" y="472"/>
                      </a:cubicBezTo>
                      <a:cubicBezTo>
                        <a:pt x="704" y="368"/>
                        <a:pt x="787" y="281"/>
                        <a:pt x="857" y="211"/>
                      </a:cubicBezTo>
                      <a:cubicBezTo>
                        <a:pt x="927" y="141"/>
                        <a:pt x="988" y="89"/>
                        <a:pt x="1028" y="54"/>
                      </a:cubicBezTo>
                      <a:cubicBezTo>
                        <a:pt x="1070" y="19"/>
                        <a:pt x="1092" y="0"/>
                        <a:pt x="1092" y="0"/>
                      </a:cubicBezTo>
                      <a:cubicBezTo>
                        <a:pt x="1094" y="2"/>
                        <a:pt x="1096" y="3"/>
                        <a:pt x="1098" y="5"/>
                      </a:cubicBezTo>
                      <a:cubicBezTo>
                        <a:pt x="1098" y="5"/>
                        <a:pt x="1076" y="24"/>
                        <a:pt x="1037" y="60"/>
                      </a:cubicBezTo>
                      <a:cubicBezTo>
                        <a:pt x="998" y="96"/>
                        <a:pt x="941" y="150"/>
                        <a:pt x="874" y="221"/>
                      </a:cubicBezTo>
                      <a:cubicBezTo>
                        <a:pt x="739" y="363"/>
                        <a:pt x="557" y="576"/>
                        <a:pt x="399" y="855"/>
                      </a:cubicBezTo>
                      <a:cubicBezTo>
                        <a:pt x="320" y="994"/>
                        <a:pt x="246" y="1150"/>
                        <a:pt x="190" y="1319"/>
                      </a:cubicBezTo>
                      <a:cubicBezTo>
                        <a:pt x="134" y="1488"/>
                        <a:pt x="94" y="1671"/>
                        <a:pt x="77" y="1860"/>
                      </a:cubicBezTo>
                      <a:cubicBezTo>
                        <a:pt x="59" y="2050"/>
                        <a:pt x="68" y="2247"/>
                        <a:pt x="100" y="2444"/>
                      </a:cubicBezTo>
                      <a:cubicBezTo>
                        <a:pt x="131" y="2641"/>
                        <a:pt x="188" y="2837"/>
                        <a:pt x="263" y="3026"/>
                      </a:cubicBezTo>
                      <a:cubicBezTo>
                        <a:pt x="271" y="3050"/>
                        <a:pt x="282" y="3073"/>
                        <a:pt x="292" y="3097"/>
                      </a:cubicBezTo>
                      <a:cubicBezTo>
                        <a:pt x="302" y="3120"/>
                        <a:pt x="312" y="3143"/>
                        <a:pt x="322" y="3167"/>
                      </a:cubicBezTo>
                      <a:cubicBezTo>
                        <a:pt x="332" y="3190"/>
                        <a:pt x="344" y="3213"/>
                        <a:pt x="355" y="3236"/>
                      </a:cubicBezTo>
                      <a:cubicBezTo>
                        <a:pt x="366" y="3259"/>
                        <a:pt x="377" y="3282"/>
                        <a:pt x="388" y="3305"/>
                      </a:cubicBezTo>
                      <a:cubicBezTo>
                        <a:pt x="434" y="3396"/>
                        <a:pt x="484" y="3485"/>
                        <a:pt x="539" y="3570"/>
                      </a:cubicBezTo>
                      <a:cubicBezTo>
                        <a:pt x="649" y="3740"/>
                        <a:pt x="777" y="3896"/>
                        <a:pt x="918" y="4032"/>
                      </a:cubicBezTo>
                      <a:cubicBezTo>
                        <a:pt x="1058" y="4167"/>
                        <a:pt x="1212" y="4281"/>
                        <a:pt x="1366" y="4375"/>
                      </a:cubicBezTo>
                      <a:cubicBezTo>
                        <a:pt x="1520" y="4468"/>
                        <a:pt x="1675" y="4542"/>
                        <a:pt x="1822" y="4598"/>
                      </a:cubicBezTo>
                      <a:cubicBezTo>
                        <a:pt x="1970" y="4654"/>
                        <a:pt x="2109" y="4695"/>
                        <a:pt x="2233" y="4724"/>
                      </a:cubicBezTo>
                      <a:cubicBezTo>
                        <a:pt x="2358" y="4753"/>
                        <a:pt x="2468" y="4772"/>
                        <a:pt x="2559" y="4784"/>
                      </a:cubicBezTo>
                      <a:cubicBezTo>
                        <a:pt x="2650" y="4796"/>
                        <a:pt x="2722" y="4801"/>
                        <a:pt x="2771" y="4804"/>
                      </a:cubicBezTo>
                      <a:cubicBezTo>
                        <a:pt x="2820" y="4806"/>
                        <a:pt x="2847" y="4806"/>
                        <a:pt x="2847" y="4806"/>
                      </a:cubicBezTo>
                      <a:cubicBezTo>
                        <a:pt x="2847" y="4808"/>
                        <a:pt x="2847" y="4810"/>
                        <a:pt x="2847" y="48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32">
                  <a:extLst>
                    <a:ext uri="{FF2B5EF4-FFF2-40B4-BE49-F238E27FC236}">
                      <a16:creationId xmlns:a16="http://schemas.microsoft.com/office/drawing/2014/main" id="{00D20DF4-E71F-480B-B42E-7B8AAD488ED2}"/>
                    </a:ext>
                  </a:extLst>
                </p:cNvPr>
                <p:cNvSpPr>
                  <a:spLocks/>
                </p:cNvSpPr>
                <p:nvPr/>
              </p:nvSpPr>
              <p:spPr bwMode="auto">
                <a:xfrm>
                  <a:off x="3726414" y="1601048"/>
                  <a:ext cx="373659" cy="334073"/>
                </a:xfrm>
                <a:custGeom>
                  <a:avLst/>
                  <a:gdLst>
                    <a:gd name="T0" fmla="*/ 75 w 873"/>
                    <a:gd name="T1" fmla="*/ 598 h 783"/>
                    <a:gd name="T2" fmla="*/ 406 w 873"/>
                    <a:gd name="T3" fmla="*/ 206 h 783"/>
                    <a:gd name="T4" fmla="*/ 873 w 873"/>
                    <a:gd name="T5" fmla="*/ 0 h 783"/>
                    <a:gd name="T6" fmla="*/ 75 w 873"/>
                    <a:gd name="T7" fmla="*/ 598 h 783"/>
                  </a:gdLst>
                  <a:ahLst/>
                  <a:cxnLst>
                    <a:cxn ang="0">
                      <a:pos x="T0" y="T1"/>
                    </a:cxn>
                    <a:cxn ang="0">
                      <a:pos x="T2" y="T3"/>
                    </a:cxn>
                    <a:cxn ang="0">
                      <a:pos x="T4" y="T5"/>
                    </a:cxn>
                    <a:cxn ang="0">
                      <a:pos x="T6" y="T7"/>
                    </a:cxn>
                  </a:cxnLst>
                  <a:rect l="0" t="0" r="r" b="b"/>
                  <a:pathLst>
                    <a:path w="873" h="783">
                      <a:moveTo>
                        <a:pt x="75" y="598"/>
                      </a:moveTo>
                      <a:cubicBezTo>
                        <a:pt x="75" y="599"/>
                        <a:pt x="0" y="337"/>
                        <a:pt x="406" y="206"/>
                      </a:cubicBezTo>
                      <a:cubicBezTo>
                        <a:pt x="813" y="78"/>
                        <a:pt x="816" y="61"/>
                        <a:pt x="873" y="0"/>
                      </a:cubicBezTo>
                      <a:cubicBezTo>
                        <a:pt x="870" y="1"/>
                        <a:pt x="676" y="783"/>
                        <a:pt x="75" y="5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33">
                  <a:extLst>
                    <a:ext uri="{FF2B5EF4-FFF2-40B4-BE49-F238E27FC236}">
                      <a16:creationId xmlns:a16="http://schemas.microsoft.com/office/drawing/2014/main" id="{074AA74C-B4C6-44B5-86AA-1B37EAA0CF66}"/>
                    </a:ext>
                  </a:extLst>
                </p:cNvPr>
                <p:cNvSpPr>
                  <a:spLocks/>
                </p:cNvSpPr>
                <p:nvPr/>
              </p:nvSpPr>
              <p:spPr bwMode="auto">
                <a:xfrm>
                  <a:off x="3906968" y="3718447"/>
                  <a:ext cx="367866" cy="313797"/>
                </a:xfrm>
                <a:custGeom>
                  <a:avLst/>
                  <a:gdLst>
                    <a:gd name="T0" fmla="*/ 422 w 861"/>
                    <a:gd name="T1" fmla="*/ 329 h 734"/>
                    <a:gd name="T2" fmla="*/ 855 w 861"/>
                    <a:gd name="T3" fmla="*/ 206 h 734"/>
                    <a:gd name="T4" fmla="*/ 408 w 861"/>
                    <a:gd name="T5" fmla="*/ 144 h 734"/>
                    <a:gd name="T6" fmla="*/ 0 w 861"/>
                    <a:gd name="T7" fmla="*/ 435 h 734"/>
                    <a:gd name="T8" fmla="*/ 861 w 861"/>
                    <a:gd name="T9" fmla="*/ 243 h 734"/>
                    <a:gd name="T10" fmla="*/ 422 w 861"/>
                    <a:gd name="T11" fmla="*/ 329 h 734"/>
                  </a:gdLst>
                  <a:ahLst/>
                  <a:cxnLst>
                    <a:cxn ang="0">
                      <a:pos x="T0" y="T1"/>
                    </a:cxn>
                    <a:cxn ang="0">
                      <a:pos x="T2" y="T3"/>
                    </a:cxn>
                    <a:cxn ang="0">
                      <a:pos x="T4" y="T5"/>
                    </a:cxn>
                    <a:cxn ang="0">
                      <a:pos x="T6" y="T7"/>
                    </a:cxn>
                    <a:cxn ang="0">
                      <a:pos x="T8" y="T9"/>
                    </a:cxn>
                    <a:cxn ang="0">
                      <a:pos x="T10" y="T11"/>
                    </a:cxn>
                  </a:cxnLst>
                  <a:rect l="0" t="0" r="r" b="b"/>
                  <a:pathLst>
                    <a:path w="861" h="734">
                      <a:moveTo>
                        <a:pt x="422" y="329"/>
                      </a:moveTo>
                      <a:cubicBezTo>
                        <a:pt x="422" y="329"/>
                        <a:pt x="683" y="222"/>
                        <a:pt x="855" y="206"/>
                      </a:cubicBezTo>
                      <a:cubicBezTo>
                        <a:pt x="797" y="149"/>
                        <a:pt x="612" y="0"/>
                        <a:pt x="408" y="144"/>
                      </a:cubicBezTo>
                      <a:cubicBezTo>
                        <a:pt x="161" y="319"/>
                        <a:pt x="113" y="378"/>
                        <a:pt x="0" y="435"/>
                      </a:cubicBezTo>
                      <a:cubicBezTo>
                        <a:pt x="4" y="434"/>
                        <a:pt x="438" y="734"/>
                        <a:pt x="861" y="243"/>
                      </a:cubicBezTo>
                      <a:cubicBezTo>
                        <a:pt x="842" y="245"/>
                        <a:pt x="537" y="286"/>
                        <a:pt x="422"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34">
                  <a:extLst>
                    <a:ext uri="{FF2B5EF4-FFF2-40B4-BE49-F238E27FC236}">
                      <a16:creationId xmlns:a16="http://schemas.microsoft.com/office/drawing/2014/main" id="{052DB3B8-B1BC-473C-8D89-70613F62C08D}"/>
                    </a:ext>
                  </a:extLst>
                </p:cNvPr>
                <p:cNvSpPr>
                  <a:spLocks/>
                </p:cNvSpPr>
                <p:nvPr/>
              </p:nvSpPr>
              <p:spPr bwMode="auto">
                <a:xfrm>
                  <a:off x="4130004" y="3423962"/>
                  <a:ext cx="236555" cy="329244"/>
                </a:xfrm>
                <a:custGeom>
                  <a:avLst/>
                  <a:gdLst>
                    <a:gd name="T0" fmla="*/ 207 w 552"/>
                    <a:gd name="T1" fmla="*/ 374 h 771"/>
                    <a:gd name="T2" fmla="*/ 395 w 552"/>
                    <a:gd name="T3" fmla="*/ 771 h 771"/>
                    <a:gd name="T4" fmla="*/ 50 w 552"/>
                    <a:gd name="T5" fmla="*/ 487 h 771"/>
                    <a:gd name="T6" fmla="*/ 0 w 552"/>
                    <a:gd name="T7" fmla="*/ 1 h 771"/>
                    <a:gd name="T8" fmla="*/ 428 w 552"/>
                    <a:gd name="T9" fmla="*/ 752 h 771"/>
                    <a:gd name="T10" fmla="*/ 207 w 552"/>
                    <a:gd name="T11" fmla="*/ 374 h 771"/>
                  </a:gdLst>
                  <a:ahLst/>
                  <a:cxnLst>
                    <a:cxn ang="0">
                      <a:pos x="T0" y="T1"/>
                    </a:cxn>
                    <a:cxn ang="0">
                      <a:pos x="T2" y="T3"/>
                    </a:cxn>
                    <a:cxn ang="0">
                      <a:pos x="T4" y="T5"/>
                    </a:cxn>
                    <a:cxn ang="0">
                      <a:pos x="T6" y="T7"/>
                    </a:cxn>
                    <a:cxn ang="0">
                      <a:pos x="T8" y="T9"/>
                    </a:cxn>
                    <a:cxn ang="0">
                      <a:pos x="T10" y="T11"/>
                    </a:cxn>
                  </a:cxnLst>
                  <a:rect l="0" t="0" r="r" b="b"/>
                  <a:pathLst>
                    <a:path w="552" h="771">
                      <a:moveTo>
                        <a:pt x="207" y="374"/>
                      </a:moveTo>
                      <a:cubicBezTo>
                        <a:pt x="208" y="374"/>
                        <a:pt x="297" y="634"/>
                        <a:pt x="395" y="771"/>
                      </a:cubicBezTo>
                      <a:cubicBezTo>
                        <a:pt x="311" y="764"/>
                        <a:pt x="74" y="727"/>
                        <a:pt x="50" y="487"/>
                      </a:cubicBezTo>
                      <a:cubicBezTo>
                        <a:pt x="22" y="194"/>
                        <a:pt x="34" y="120"/>
                        <a:pt x="0" y="1"/>
                      </a:cubicBezTo>
                      <a:cubicBezTo>
                        <a:pt x="2" y="0"/>
                        <a:pt x="552" y="119"/>
                        <a:pt x="428" y="752"/>
                      </a:cubicBezTo>
                      <a:cubicBezTo>
                        <a:pt x="418" y="736"/>
                        <a:pt x="252" y="486"/>
                        <a:pt x="207"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35">
                  <a:extLst>
                    <a:ext uri="{FF2B5EF4-FFF2-40B4-BE49-F238E27FC236}">
                      <a16:creationId xmlns:a16="http://schemas.microsoft.com/office/drawing/2014/main" id="{EEA094EE-C7FD-4BB5-9455-C7DC70A75BA6}"/>
                    </a:ext>
                  </a:extLst>
                </p:cNvPr>
                <p:cNvSpPr>
                  <a:spLocks/>
                </p:cNvSpPr>
                <p:nvPr/>
              </p:nvSpPr>
              <p:spPr bwMode="auto">
                <a:xfrm>
                  <a:off x="3512065" y="3557204"/>
                  <a:ext cx="452833" cy="338901"/>
                </a:xfrm>
                <a:custGeom>
                  <a:avLst/>
                  <a:gdLst>
                    <a:gd name="T0" fmla="*/ 522 w 1060"/>
                    <a:gd name="T1" fmla="*/ 327 h 794"/>
                    <a:gd name="T2" fmla="*/ 1060 w 1060"/>
                    <a:gd name="T3" fmla="*/ 300 h 794"/>
                    <a:gd name="T4" fmla="*/ 560 w 1060"/>
                    <a:gd name="T5" fmla="*/ 111 h 794"/>
                    <a:gd name="T6" fmla="*/ 0 w 1060"/>
                    <a:gd name="T7" fmla="*/ 339 h 794"/>
                    <a:gd name="T8" fmla="*/ 1056 w 1060"/>
                    <a:gd name="T9" fmla="*/ 343 h 794"/>
                    <a:gd name="T10" fmla="*/ 522 w 1060"/>
                    <a:gd name="T11" fmla="*/ 327 h 794"/>
                  </a:gdLst>
                  <a:ahLst/>
                  <a:cxnLst>
                    <a:cxn ang="0">
                      <a:pos x="T0" y="T1"/>
                    </a:cxn>
                    <a:cxn ang="0">
                      <a:pos x="T2" y="T3"/>
                    </a:cxn>
                    <a:cxn ang="0">
                      <a:pos x="T4" y="T5"/>
                    </a:cxn>
                    <a:cxn ang="0">
                      <a:pos x="T6" y="T7"/>
                    </a:cxn>
                    <a:cxn ang="0">
                      <a:pos x="T8" y="T9"/>
                    </a:cxn>
                    <a:cxn ang="0">
                      <a:pos x="T10" y="T11"/>
                    </a:cxn>
                  </a:cxnLst>
                  <a:rect l="0" t="0" r="r" b="b"/>
                  <a:pathLst>
                    <a:path w="1060" h="794">
                      <a:moveTo>
                        <a:pt x="522" y="327"/>
                      </a:moveTo>
                      <a:cubicBezTo>
                        <a:pt x="522" y="327"/>
                        <a:pt x="857" y="272"/>
                        <a:pt x="1060" y="300"/>
                      </a:cubicBezTo>
                      <a:cubicBezTo>
                        <a:pt x="1010" y="219"/>
                        <a:pt x="840" y="0"/>
                        <a:pt x="560" y="111"/>
                      </a:cubicBezTo>
                      <a:cubicBezTo>
                        <a:pt x="221" y="247"/>
                        <a:pt x="149" y="303"/>
                        <a:pt x="0" y="339"/>
                      </a:cubicBezTo>
                      <a:cubicBezTo>
                        <a:pt x="4" y="339"/>
                        <a:pt x="425" y="794"/>
                        <a:pt x="1056" y="343"/>
                      </a:cubicBezTo>
                      <a:cubicBezTo>
                        <a:pt x="1034" y="340"/>
                        <a:pt x="669" y="308"/>
                        <a:pt x="522"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36">
                  <a:extLst>
                    <a:ext uri="{FF2B5EF4-FFF2-40B4-BE49-F238E27FC236}">
                      <a16:creationId xmlns:a16="http://schemas.microsoft.com/office/drawing/2014/main" id="{7961A825-0247-4522-84CF-EA7123FC63E1}"/>
                    </a:ext>
                  </a:extLst>
                </p:cNvPr>
                <p:cNvSpPr>
                  <a:spLocks/>
                </p:cNvSpPr>
                <p:nvPr/>
              </p:nvSpPr>
              <p:spPr bwMode="auto">
                <a:xfrm>
                  <a:off x="3857722" y="3209615"/>
                  <a:ext cx="315727" cy="420970"/>
                </a:xfrm>
                <a:custGeom>
                  <a:avLst/>
                  <a:gdLst>
                    <a:gd name="T0" fmla="*/ 262 w 737"/>
                    <a:gd name="T1" fmla="*/ 483 h 985"/>
                    <a:gd name="T2" fmla="*/ 359 w 737"/>
                    <a:gd name="T3" fmla="*/ 985 h 985"/>
                    <a:gd name="T4" fmla="*/ 46 w 737"/>
                    <a:gd name="T5" fmla="*/ 570 h 985"/>
                    <a:gd name="T6" fmla="*/ 139 w 737"/>
                    <a:gd name="T7" fmla="*/ 1 h 985"/>
                    <a:gd name="T8" fmla="*/ 403 w 737"/>
                    <a:gd name="T9" fmla="*/ 973 h 985"/>
                    <a:gd name="T10" fmla="*/ 262 w 737"/>
                    <a:gd name="T11" fmla="*/ 483 h 985"/>
                  </a:gdLst>
                  <a:ahLst/>
                  <a:cxnLst>
                    <a:cxn ang="0">
                      <a:pos x="T0" y="T1"/>
                    </a:cxn>
                    <a:cxn ang="0">
                      <a:pos x="T2" y="T3"/>
                    </a:cxn>
                    <a:cxn ang="0">
                      <a:pos x="T4" y="T5"/>
                    </a:cxn>
                    <a:cxn ang="0">
                      <a:pos x="T6" y="T7"/>
                    </a:cxn>
                    <a:cxn ang="0">
                      <a:pos x="T8" y="T9"/>
                    </a:cxn>
                    <a:cxn ang="0">
                      <a:pos x="T10" y="T11"/>
                    </a:cxn>
                  </a:cxnLst>
                  <a:rect l="0" t="0" r="r" b="b"/>
                  <a:pathLst>
                    <a:path w="737" h="985">
                      <a:moveTo>
                        <a:pt x="262" y="483"/>
                      </a:moveTo>
                      <a:cubicBezTo>
                        <a:pt x="262" y="483"/>
                        <a:pt x="286" y="804"/>
                        <a:pt x="359" y="985"/>
                      </a:cubicBezTo>
                      <a:cubicBezTo>
                        <a:pt x="264" y="955"/>
                        <a:pt x="0" y="851"/>
                        <a:pt x="46" y="570"/>
                      </a:cubicBezTo>
                      <a:cubicBezTo>
                        <a:pt x="103" y="228"/>
                        <a:pt x="141" y="146"/>
                        <a:pt x="139" y="1"/>
                      </a:cubicBezTo>
                      <a:cubicBezTo>
                        <a:pt x="143" y="0"/>
                        <a:pt x="737" y="282"/>
                        <a:pt x="403" y="973"/>
                      </a:cubicBezTo>
                      <a:cubicBezTo>
                        <a:pt x="396" y="952"/>
                        <a:pt x="280" y="622"/>
                        <a:pt x="262" y="4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37">
                  <a:extLst>
                    <a:ext uri="{FF2B5EF4-FFF2-40B4-BE49-F238E27FC236}">
                      <a16:creationId xmlns:a16="http://schemas.microsoft.com/office/drawing/2014/main" id="{572DA35F-9094-4455-A19A-3D5F9E4CF1D0}"/>
                    </a:ext>
                  </a:extLst>
                </p:cNvPr>
                <p:cNvSpPr>
                  <a:spLocks/>
                </p:cNvSpPr>
                <p:nvPr/>
              </p:nvSpPr>
              <p:spPr bwMode="auto">
                <a:xfrm>
                  <a:off x="3228198" y="3305202"/>
                  <a:ext cx="455730" cy="290624"/>
                </a:xfrm>
                <a:custGeom>
                  <a:avLst/>
                  <a:gdLst>
                    <a:gd name="T0" fmla="*/ 523 w 1064"/>
                    <a:gd name="T1" fmla="*/ 247 h 680"/>
                    <a:gd name="T2" fmla="*/ 1064 w 1064"/>
                    <a:gd name="T3" fmla="*/ 342 h 680"/>
                    <a:gd name="T4" fmla="*/ 619 w 1064"/>
                    <a:gd name="T5" fmla="*/ 45 h 680"/>
                    <a:gd name="T6" fmla="*/ 0 w 1064"/>
                    <a:gd name="T7" fmla="*/ 140 h 680"/>
                    <a:gd name="T8" fmla="*/ 1049 w 1064"/>
                    <a:gd name="T9" fmla="*/ 383 h 680"/>
                    <a:gd name="T10" fmla="*/ 523 w 1064"/>
                    <a:gd name="T11" fmla="*/ 247 h 680"/>
                  </a:gdLst>
                  <a:ahLst/>
                  <a:cxnLst>
                    <a:cxn ang="0">
                      <a:pos x="T0" y="T1"/>
                    </a:cxn>
                    <a:cxn ang="0">
                      <a:pos x="T2" y="T3"/>
                    </a:cxn>
                    <a:cxn ang="0">
                      <a:pos x="T4" y="T5"/>
                    </a:cxn>
                    <a:cxn ang="0">
                      <a:pos x="T6" y="T7"/>
                    </a:cxn>
                    <a:cxn ang="0">
                      <a:pos x="T8" y="T9"/>
                    </a:cxn>
                    <a:cxn ang="0">
                      <a:pos x="T10" y="T11"/>
                    </a:cxn>
                  </a:cxnLst>
                  <a:rect l="0" t="0" r="r" b="b"/>
                  <a:pathLst>
                    <a:path w="1064" h="680">
                      <a:moveTo>
                        <a:pt x="523" y="247"/>
                      </a:moveTo>
                      <a:cubicBezTo>
                        <a:pt x="523" y="246"/>
                        <a:pt x="870" y="269"/>
                        <a:pt x="1064" y="342"/>
                      </a:cubicBezTo>
                      <a:cubicBezTo>
                        <a:pt x="1035" y="252"/>
                        <a:pt x="926" y="0"/>
                        <a:pt x="619" y="45"/>
                      </a:cubicBezTo>
                      <a:cubicBezTo>
                        <a:pt x="245" y="101"/>
                        <a:pt x="157" y="139"/>
                        <a:pt x="0" y="140"/>
                      </a:cubicBezTo>
                      <a:cubicBezTo>
                        <a:pt x="3" y="143"/>
                        <a:pt x="305" y="680"/>
                        <a:pt x="1049" y="383"/>
                      </a:cubicBezTo>
                      <a:cubicBezTo>
                        <a:pt x="1028" y="376"/>
                        <a:pt x="674" y="261"/>
                        <a:pt x="523"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38">
                  <a:extLst>
                    <a:ext uri="{FF2B5EF4-FFF2-40B4-BE49-F238E27FC236}">
                      <a16:creationId xmlns:a16="http://schemas.microsoft.com/office/drawing/2014/main" id="{8538F3E0-539A-4989-AB74-74C6BEF1C1B5}"/>
                    </a:ext>
                  </a:extLst>
                </p:cNvPr>
                <p:cNvSpPr>
                  <a:spLocks/>
                </p:cNvSpPr>
                <p:nvPr/>
              </p:nvSpPr>
              <p:spPr bwMode="auto">
                <a:xfrm>
                  <a:off x="3606686" y="2978854"/>
                  <a:ext cx="376556" cy="429660"/>
                </a:xfrm>
                <a:custGeom>
                  <a:avLst/>
                  <a:gdLst>
                    <a:gd name="T0" fmla="*/ 360 w 879"/>
                    <a:gd name="T1" fmla="*/ 496 h 1007"/>
                    <a:gd name="T2" fmla="*/ 319 w 879"/>
                    <a:gd name="T3" fmla="*/ 1007 h 1007"/>
                    <a:gd name="T4" fmla="*/ 122 w 879"/>
                    <a:gd name="T5" fmla="*/ 532 h 1007"/>
                    <a:gd name="T6" fmla="*/ 374 w 879"/>
                    <a:gd name="T7" fmla="*/ 0 h 1007"/>
                    <a:gd name="T8" fmla="*/ 366 w 879"/>
                    <a:gd name="T9" fmla="*/ 1005 h 1007"/>
                    <a:gd name="T10" fmla="*/ 360 w 879"/>
                    <a:gd name="T11" fmla="*/ 496 h 1007"/>
                  </a:gdLst>
                  <a:ahLst/>
                  <a:cxnLst>
                    <a:cxn ang="0">
                      <a:pos x="T0" y="T1"/>
                    </a:cxn>
                    <a:cxn ang="0">
                      <a:pos x="T2" y="T3"/>
                    </a:cxn>
                    <a:cxn ang="0">
                      <a:pos x="T4" y="T5"/>
                    </a:cxn>
                    <a:cxn ang="0">
                      <a:pos x="T6" y="T7"/>
                    </a:cxn>
                    <a:cxn ang="0">
                      <a:pos x="T8" y="T9"/>
                    </a:cxn>
                    <a:cxn ang="0">
                      <a:pos x="T10" y="T11"/>
                    </a:cxn>
                  </a:cxnLst>
                  <a:rect l="0" t="0" r="r" b="b"/>
                  <a:pathLst>
                    <a:path w="879" h="1007">
                      <a:moveTo>
                        <a:pt x="360" y="496"/>
                      </a:moveTo>
                      <a:cubicBezTo>
                        <a:pt x="360" y="496"/>
                        <a:pt x="295" y="814"/>
                        <a:pt x="319" y="1007"/>
                      </a:cubicBezTo>
                      <a:cubicBezTo>
                        <a:pt x="234" y="957"/>
                        <a:pt x="0" y="795"/>
                        <a:pt x="122" y="532"/>
                      </a:cubicBezTo>
                      <a:cubicBezTo>
                        <a:pt x="273" y="212"/>
                        <a:pt x="334" y="141"/>
                        <a:pt x="374" y="0"/>
                      </a:cubicBezTo>
                      <a:cubicBezTo>
                        <a:pt x="379" y="0"/>
                        <a:pt x="879" y="409"/>
                        <a:pt x="366" y="1005"/>
                      </a:cubicBezTo>
                      <a:cubicBezTo>
                        <a:pt x="365" y="983"/>
                        <a:pt x="338" y="635"/>
                        <a:pt x="360" y="4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39">
                  <a:extLst>
                    <a:ext uri="{FF2B5EF4-FFF2-40B4-BE49-F238E27FC236}">
                      <a16:creationId xmlns:a16="http://schemas.microsoft.com/office/drawing/2014/main" id="{24C689A6-E946-4FD0-B17B-0DB85BBD5399}"/>
                    </a:ext>
                  </a:extLst>
                </p:cNvPr>
                <p:cNvSpPr>
                  <a:spLocks/>
                </p:cNvSpPr>
                <p:nvPr/>
              </p:nvSpPr>
              <p:spPr bwMode="auto">
                <a:xfrm>
                  <a:off x="3060196" y="2972096"/>
                  <a:ext cx="429659" cy="252967"/>
                </a:xfrm>
                <a:custGeom>
                  <a:avLst/>
                  <a:gdLst>
                    <a:gd name="T0" fmla="*/ 493 w 1006"/>
                    <a:gd name="T1" fmla="*/ 216 h 593"/>
                    <a:gd name="T2" fmla="*/ 1006 w 1006"/>
                    <a:gd name="T3" fmla="*/ 426 h 593"/>
                    <a:gd name="T4" fmla="*/ 643 w 1006"/>
                    <a:gd name="T5" fmla="*/ 40 h 593"/>
                    <a:gd name="T6" fmla="*/ 0 w 1006"/>
                    <a:gd name="T7" fmla="*/ 0 h 593"/>
                    <a:gd name="T8" fmla="*/ 980 w 1006"/>
                    <a:gd name="T9" fmla="*/ 463 h 593"/>
                    <a:gd name="T10" fmla="*/ 493 w 1006"/>
                    <a:gd name="T11" fmla="*/ 216 h 593"/>
                  </a:gdLst>
                  <a:ahLst/>
                  <a:cxnLst>
                    <a:cxn ang="0">
                      <a:pos x="T0" y="T1"/>
                    </a:cxn>
                    <a:cxn ang="0">
                      <a:pos x="T2" y="T3"/>
                    </a:cxn>
                    <a:cxn ang="0">
                      <a:pos x="T4" y="T5"/>
                    </a:cxn>
                    <a:cxn ang="0">
                      <a:pos x="T6" y="T7"/>
                    </a:cxn>
                    <a:cxn ang="0">
                      <a:pos x="T8" y="T9"/>
                    </a:cxn>
                    <a:cxn ang="0">
                      <a:pos x="T10" y="T11"/>
                    </a:cxn>
                  </a:cxnLst>
                  <a:rect l="0" t="0" r="r" b="b"/>
                  <a:pathLst>
                    <a:path w="1006" h="593">
                      <a:moveTo>
                        <a:pt x="493" y="216"/>
                      </a:moveTo>
                      <a:cubicBezTo>
                        <a:pt x="493" y="216"/>
                        <a:pt x="833" y="312"/>
                        <a:pt x="1006" y="426"/>
                      </a:cubicBezTo>
                      <a:cubicBezTo>
                        <a:pt x="1001" y="331"/>
                        <a:pt x="960" y="62"/>
                        <a:pt x="643" y="40"/>
                      </a:cubicBezTo>
                      <a:cubicBezTo>
                        <a:pt x="256" y="14"/>
                        <a:pt x="158" y="32"/>
                        <a:pt x="0" y="0"/>
                      </a:cubicBezTo>
                      <a:cubicBezTo>
                        <a:pt x="0" y="3"/>
                        <a:pt x="160" y="593"/>
                        <a:pt x="980" y="463"/>
                      </a:cubicBezTo>
                      <a:cubicBezTo>
                        <a:pt x="961" y="451"/>
                        <a:pt x="639" y="263"/>
                        <a:pt x="493"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40">
                  <a:extLst>
                    <a:ext uri="{FF2B5EF4-FFF2-40B4-BE49-F238E27FC236}">
                      <a16:creationId xmlns:a16="http://schemas.microsoft.com/office/drawing/2014/main" id="{88A1B9AA-5F71-4166-A5C8-5FFBDEFB0BFA}"/>
                    </a:ext>
                  </a:extLst>
                </p:cNvPr>
                <p:cNvSpPr>
                  <a:spLocks/>
                </p:cNvSpPr>
                <p:nvPr/>
              </p:nvSpPr>
              <p:spPr bwMode="auto">
                <a:xfrm>
                  <a:off x="3449304" y="2710438"/>
                  <a:ext cx="416142" cy="418073"/>
                </a:xfrm>
                <a:custGeom>
                  <a:avLst/>
                  <a:gdLst>
                    <a:gd name="T0" fmla="*/ 439 w 974"/>
                    <a:gd name="T1" fmla="*/ 481 h 978"/>
                    <a:gd name="T2" fmla="*/ 261 w 974"/>
                    <a:gd name="T3" fmla="*/ 971 h 978"/>
                    <a:gd name="T4" fmla="*/ 194 w 974"/>
                    <a:gd name="T5" fmla="*/ 464 h 978"/>
                    <a:gd name="T6" fmla="*/ 592 w 974"/>
                    <a:gd name="T7" fmla="*/ 0 h 978"/>
                    <a:gd name="T8" fmla="*/ 308 w 974"/>
                    <a:gd name="T9" fmla="*/ 978 h 978"/>
                    <a:gd name="T10" fmla="*/ 439 w 974"/>
                    <a:gd name="T11" fmla="*/ 481 h 978"/>
                  </a:gdLst>
                  <a:ahLst/>
                  <a:cxnLst>
                    <a:cxn ang="0">
                      <a:pos x="T0" y="T1"/>
                    </a:cxn>
                    <a:cxn ang="0">
                      <a:pos x="T2" y="T3"/>
                    </a:cxn>
                    <a:cxn ang="0">
                      <a:pos x="T4" y="T5"/>
                    </a:cxn>
                    <a:cxn ang="0">
                      <a:pos x="T6" y="T7"/>
                    </a:cxn>
                    <a:cxn ang="0">
                      <a:pos x="T8" y="T9"/>
                    </a:cxn>
                    <a:cxn ang="0">
                      <a:pos x="T10" y="T11"/>
                    </a:cxn>
                  </a:cxnLst>
                  <a:rect l="0" t="0" r="r" b="b"/>
                  <a:pathLst>
                    <a:path w="974" h="978">
                      <a:moveTo>
                        <a:pt x="439" y="481"/>
                      </a:moveTo>
                      <a:cubicBezTo>
                        <a:pt x="439" y="481"/>
                        <a:pt x="288" y="776"/>
                        <a:pt x="261" y="971"/>
                      </a:cubicBezTo>
                      <a:cubicBezTo>
                        <a:pt x="190" y="903"/>
                        <a:pt x="0" y="694"/>
                        <a:pt x="194" y="464"/>
                      </a:cubicBezTo>
                      <a:cubicBezTo>
                        <a:pt x="432" y="185"/>
                        <a:pt x="513" y="129"/>
                        <a:pt x="592" y="0"/>
                      </a:cubicBezTo>
                      <a:cubicBezTo>
                        <a:pt x="596" y="1"/>
                        <a:pt x="974" y="508"/>
                        <a:pt x="308" y="978"/>
                      </a:cubicBezTo>
                      <a:cubicBezTo>
                        <a:pt x="312" y="957"/>
                        <a:pt x="379" y="612"/>
                        <a:pt x="439" y="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41">
                  <a:extLst>
                    <a:ext uri="{FF2B5EF4-FFF2-40B4-BE49-F238E27FC236}">
                      <a16:creationId xmlns:a16="http://schemas.microsoft.com/office/drawing/2014/main" id="{B8485CD6-38B0-4847-9B21-E484C926E53C}"/>
                    </a:ext>
                  </a:extLst>
                </p:cNvPr>
                <p:cNvSpPr>
                  <a:spLocks/>
                </p:cNvSpPr>
                <p:nvPr/>
              </p:nvSpPr>
              <p:spPr bwMode="auto">
                <a:xfrm>
                  <a:off x="3005161" y="2564644"/>
                  <a:ext cx="406488" cy="288693"/>
                </a:xfrm>
                <a:custGeom>
                  <a:avLst/>
                  <a:gdLst>
                    <a:gd name="T0" fmla="*/ 443 w 950"/>
                    <a:gd name="T1" fmla="*/ 325 h 677"/>
                    <a:gd name="T2" fmla="*/ 886 w 950"/>
                    <a:gd name="T3" fmla="*/ 647 h 677"/>
                    <a:gd name="T4" fmla="*/ 645 w 950"/>
                    <a:gd name="T5" fmla="*/ 187 h 677"/>
                    <a:gd name="T6" fmla="*/ 23 w 950"/>
                    <a:gd name="T7" fmla="*/ 0 h 677"/>
                    <a:gd name="T8" fmla="*/ 850 w 950"/>
                    <a:gd name="T9" fmla="*/ 677 h 677"/>
                    <a:gd name="T10" fmla="*/ 443 w 950"/>
                    <a:gd name="T11" fmla="*/ 325 h 677"/>
                  </a:gdLst>
                  <a:ahLst/>
                  <a:cxnLst>
                    <a:cxn ang="0">
                      <a:pos x="T0" y="T1"/>
                    </a:cxn>
                    <a:cxn ang="0">
                      <a:pos x="T2" y="T3"/>
                    </a:cxn>
                    <a:cxn ang="0">
                      <a:pos x="T4" y="T5"/>
                    </a:cxn>
                    <a:cxn ang="0">
                      <a:pos x="T6" y="T7"/>
                    </a:cxn>
                    <a:cxn ang="0">
                      <a:pos x="T8" y="T9"/>
                    </a:cxn>
                    <a:cxn ang="0">
                      <a:pos x="T10" y="T11"/>
                    </a:cxn>
                  </a:cxnLst>
                  <a:rect l="0" t="0" r="r" b="b"/>
                  <a:pathLst>
                    <a:path w="950" h="677">
                      <a:moveTo>
                        <a:pt x="443" y="325"/>
                      </a:moveTo>
                      <a:cubicBezTo>
                        <a:pt x="443" y="324"/>
                        <a:pt x="749" y="497"/>
                        <a:pt x="886" y="647"/>
                      </a:cubicBezTo>
                      <a:cubicBezTo>
                        <a:pt x="909" y="554"/>
                        <a:pt x="950" y="282"/>
                        <a:pt x="645" y="187"/>
                      </a:cubicBezTo>
                      <a:cubicBezTo>
                        <a:pt x="272" y="74"/>
                        <a:pt x="169" y="68"/>
                        <a:pt x="23" y="0"/>
                      </a:cubicBezTo>
                      <a:cubicBezTo>
                        <a:pt x="21" y="3"/>
                        <a:pt x="0" y="615"/>
                        <a:pt x="850" y="677"/>
                      </a:cubicBezTo>
                      <a:cubicBezTo>
                        <a:pt x="834" y="661"/>
                        <a:pt x="573" y="404"/>
                        <a:pt x="443"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42">
                  <a:extLst>
                    <a:ext uri="{FF2B5EF4-FFF2-40B4-BE49-F238E27FC236}">
                      <a16:creationId xmlns:a16="http://schemas.microsoft.com/office/drawing/2014/main" id="{F9E305FD-78D6-49C4-968B-BE100BE854DE}"/>
                    </a:ext>
                  </a:extLst>
                </p:cNvPr>
                <p:cNvSpPr>
                  <a:spLocks/>
                </p:cNvSpPr>
                <p:nvPr/>
              </p:nvSpPr>
              <p:spPr bwMode="auto">
                <a:xfrm>
                  <a:off x="3388475" y="2458436"/>
                  <a:ext cx="431591" cy="378486"/>
                </a:xfrm>
                <a:custGeom>
                  <a:avLst/>
                  <a:gdLst>
                    <a:gd name="T0" fmla="*/ 497 w 1011"/>
                    <a:gd name="T1" fmla="*/ 431 h 885"/>
                    <a:gd name="T2" fmla="*/ 175 w 1011"/>
                    <a:gd name="T3" fmla="*/ 866 h 885"/>
                    <a:gd name="T4" fmla="*/ 262 w 1011"/>
                    <a:gd name="T5" fmla="*/ 358 h 885"/>
                    <a:gd name="T6" fmla="*/ 795 w 1011"/>
                    <a:gd name="T7" fmla="*/ 0 h 885"/>
                    <a:gd name="T8" fmla="*/ 219 w 1011"/>
                    <a:gd name="T9" fmla="*/ 885 h 885"/>
                    <a:gd name="T10" fmla="*/ 497 w 1011"/>
                    <a:gd name="T11" fmla="*/ 431 h 885"/>
                  </a:gdLst>
                  <a:ahLst/>
                  <a:cxnLst>
                    <a:cxn ang="0">
                      <a:pos x="T0" y="T1"/>
                    </a:cxn>
                    <a:cxn ang="0">
                      <a:pos x="T2" y="T3"/>
                    </a:cxn>
                    <a:cxn ang="0">
                      <a:pos x="T4" y="T5"/>
                    </a:cxn>
                    <a:cxn ang="0">
                      <a:pos x="T6" y="T7"/>
                    </a:cxn>
                    <a:cxn ang="0">
                      <a:pos x="T8" y="T9"/>
                    </a:cxn>
                    <a:cxn ang="0">
                      <a:pos x="T10" y="T11"/>
                    </a:cxn>
                  </a:cxnLst>
                  <a:rect l="0" t="0" r="r" b="b"/>
                  <a:pathLst>
                    <a:path w="1011" h="885">
                      <a:moveTo>
                        <a:pt x="497" y="431"/>
                      </a:moveTo>
                      <a:cubicBezTo>
                        <a:pt x="497" y="431"/>
                        <a:pt x="259" y="684"/>
                        <a:pt x="175" y="866"/>
                      </a:cubicBezTo>
                      <a:cubicBezTo>
                        <a:pt x="124" y="784"/>
                        <a:pt x="0" y="538"/>
                        <a:pt x="262" y="358"/>
                      </a:cubicBezTo>
                      <a:cubicBezTo>
                        <a:pt x="581" y="142"/>
                        <a:pt x="678" y="107"/>
                        <a:pt x="795" y="0"/>
                      </a:cubicBezTo>
                      <a:cubicBezTo>
                        <a:pt x="798" y="2"/>
                        <a:pt x="1011" y="580"/>
                        <a:pt x="219" y="885"/>
                      </a:cubicBezTo>
                      <a:cubicBezTo>
                        <a:pt x="229" y="865"/>
                        <a:pt x="398" y="545"/>
                        <a:pt x="497" y="4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43">
                  <a:extLst>
                    <a:ext uri="{FF2B5EF4-FFF2-40B4-BE49-F238E27FC236}">
                      <a16:creationId xmlns:a16="http://schemas.microsoft.com/office/drawing/2014/main" id="{AFFD7326-7D9B-4BDF-84AB-44E75F13AB8C}"/>
                    </a:ext>
                  </a:extLst>
                </p:cNvPr>
                <p:cNvSpPr>
                  <a:spLocks/>
                </p:cNvSpPr>
                <p:nvPr/>
              </p:nvSpPr>
              <p:spPr bwMode="auto">
                <a:xfrm>
                  <a:off x="3047645" y="2179400"/>
                  <a:ext cx="401660" cy="328280"/>
                </a:xfrm>
                <a:custGeom>
                  <a:avLst/>
                  <a:gdLst>
                    <a:gd name="T0" fmla="*/ 479 w 941"/>
                    <a:gd name="T1" fmla="*/ 374 h 769"/>
                    <a:gd name="T2" fmla="*/ 782 w 941"/>
                    <a:gd name="T3" fmla="*/ 749 h 769"/>
                    <a:gd name="T4" fmla="*/ 698 w 941"/>
                    <a:gd name="T5" fmla="*/ 295 h 769"/>
                    <a:gd name="T6" fmla="*/ 202 w 941"/>
                    <a:gd name="T7" fmla="*/ 0 h 769"/>
                    <a:gd name="T8" fmla="*/ 741 w 941"/>
                    <a:gd name="T9" fmla="*/ 769 h 769"/>
                    <a:gd name="T10" fmla="*/ 479 w 941"/>
                    <a:gd name="T11" fmla="*/ 374 h 769"/>
                  </a:gdLst>
                  <a:ahLst/>
                  <a:cxnLst>
                    <a:cxn ang="0">
                      <a:pos x="T0" y="T1"/>
                    </a:cxn>
                    <a:cxn ang="0">
                      <a:pos x="T2" y="T3"/>
                    </a:cxn>
                    <a:cxn ang="0">
                      <a:pos x="T4" y="T5"/>
                    </a:cxn>
                    <a:cxn ang="0">
                      <a:pos x="T6" y="T7"/>
                    </a:cxn>
                    <a:cxn ang="0">
                      <a:pos x="T8" y="T9"/>
                    </a:cxn>
                    <a:cxn ang="0">
                      <a:pos x="T10" y="T11"/>
                    </a:cxn>
                  </a:cxnLst>
                  <a:rect l="0" t="0" r="r" b="b"/>
                  <a:pathLst>
                    <a:path w="941" h="769">
                      <a:moveTo>
                        <a:pt x="479" y="374"/>
                      </a:moveTo>
                      <a:cubicBezTo>
                        <a:pt x="479" y="374"/>
                        <a:pt x="702" y="589"/>
                        <a:pt x="782" y="749"/>
                      </a:cubicBezTo>
                      <a:cubicBezTo>
                        <a:pt x="828" y="672"/>
                        <a:pt x="941" y="442"/>
                        <a:pt x="698" y="295"/>
                      </a:cubicBezTo>
                      <a:cubicBezTo>
                        <a:pt x="400" y="117"/>
                        <a:pt x="311" y="91"/>
                        <a:pt x="202" y="0"/>
                      </a:cubicBezTo>
                      <a:cubicBezTo>
                        <a:pt x="199" y="2"/>
                        <a:pt x="0" y="539"/>
                        <a:pt x="741" y="769"/>
                      </a:cubicBezTo>
                      <a:cubicBezTo>
                        <a:pt x="732" y="751"/>
                        <a:pt x="572" y="471"/>
                        <a:pt x="479"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44">
                  <a:extLst>
                    <a:ext uri="{FF2B5EF4-FFF2-40B4-BE49-F238E27FC236}">
                      <a16:creationId xmlns:a16="http://schemas.microsoft.com/office/drawing/2014/main" id="{E442E907-EC84-4C5E-BC2C-09897E0BB4D7}"/>
                    </a:ext>
                  </a:extLst>
                </p:cNvPr>
                <p:cNvSpPr>
                  <a:spLocks/>
                </p:cNvSpPr>
                <p:nvPr/>
              </p:nvSpPr>
              <p:spPr bwMode="auto">
                <a:xfrm>
                  <a:off x="3428063" y="2234433"/>
                  <a:ext cx="378487" cy="281934"/>
                </a:xfrm>
                <a:custGeom>
                  <a:avLst/>
                  <a:gdLst>
                    <a:gd name="T0" fmla="*/ 471 w 885"/>
                    <a:gd name="T1" fmla="*/ 318 h 660"/>
                    <a:gd name="T2" fmla="*/ 63 w 885"/>
                    <a:gd name="T3" fmla="*/ 635 h 660"/>
                    <a:gd name="T4" fmla="*/ 283 w 885"/>
                    <a:gd name="T5" fmla="*/ 206 h 660"/>
                    <a:gd name="T6" fmla="*/ 856 w 885"/>
                    <a:gd name="T7" fmla="*/ 0 h 660"/>
                    <a:gd name="T8" fmla="*/ 98 w 885"/>
                    <a:gd name="T9" fmla="*/ 660 h 660"/>
                    <a:gd name="T10" fmla="*/ 471 w 885"/>
                    <a:gd name="T11" fmla="*/ 318 h 660"/>
                  </a:gdLst>
                  <a:ahLst/>
                  <a:cxnLst>
                    <a:cxn ang="0">
                      <a:pos x="T0" y="T1"/>
                    </a:cxn>
                    <a:cxn ang="0">
                      <a:pos x="T2" y="T3"/>
                    </a:cxn>
                    <a:cxn ang="0">
                      <a:pos x="T4" y="T5"/>
                    </a:cxn>
                    <a:cxn ang="0">
                      <a:pos x="T6" y="T7"/>
                    </a:cxn>
                    <a:cxn ang="0">
                      <a:pos x="T8" y="T9"/>
                    </a:cxn>
                    <a:cxn ang="0">
                      <a:pos x="T10" y="T11"/>
                    </a:cxn>
                  </a:cxnLst>
                  <a:rect l="0" t="0" r="r" b="b"/>
                  <a:pathLst>
                    <a:path w="885" h="660">
                      <a:moveTo>
                        <a:pt x="471" y="318"/>
                      </a:moveTo>
                      <a:cubicBezTo>
                        <a:pt x="471" y="318"/>
                        <a:pt x="189" y="492"/>
                        <a:pt x="63" y="635"/>
                      </a:cubicBezTo>
                      <a:cubicBezTo>
                        <a:pt x="41" y="552"/>
                        <a:pt x="0" y="310"/>
                        <a:pt x="283" y="206"/>
                      </a:cubicBezTo>
                      <a:cubicBezTo>
                        <a:pt x="627" y="81"/>
                        <a:pt x="722" y="70"/>
                        <a:pt x="856" y="0"/>
                      </a:cubicBezTo>
                      <a:cubicBezTo>
                        <a:pt x="856" y="2"/>
                        <a:pt x="885" y="554"/>
                        <a:pt x="98" y="660"/>
                      </a:cubicBezTo>
                      <a:cubicBezTo>
                        <a:pt x="112" y="645"/>
                        <a:pt x="351" y="397"/>
                        <a:pt x="471"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45">
                  <a:extLst>
                    <a:ext uri="{FF2B5EF4-FFF2-40B4-BE49-F238E27FC236}">
                      <a16:creationId xmlns:a16="http://schemas.microsoft.com/office/drawing/2014/main" id="{60941A6B-256D-45CA-8878-181802B8203F}"/>
                    </a:ext>
                  </a:extLst>
                </p:cNvPr>
                <p:cNvSpPr>
                  <a:spLocks/>
                </p:cNvSpPr>
                <p:nvPr/>
              </p:nvSpPr>
              <p:spPr bwMode="auto">
                <a:xfrm>
                  <a:off x="3241718" y="1922568"/>
                  <a:ext cx="317659" cy="288693"/>
                </a:xfrm>
                <a:custGeom>
                  <a:avLst/>
                  <a:gdLst>
                    <a:gd name="T0" fmla="*/ 406 w 742"/>
                    <a:gd name="T1" fmla="*/ 332 h 676"/>
                    <a:gd name="T2" fmla="*/ 549 w 742"/>
                    <a:gd name="T3" fmla="*/ 668 h 676"/>
                    <a:gd name="T4" fmla="*/ 591 w 742"/>
                    <a:gd name="T5" fmla="*/ 308 h 676"/>
                    <a:gd name="T6" fmla="*/ 286 w 742"/>
                    <a:gd name="T7" fmla="*/ 0 h 676"/>
                    <a:gd name="T8" fmla="*/ 514 w 742"/>
                    <a:gd name="T9" fmla="*/ 676 h 676"/>
                    <a:gd name="T10" fmla="*/ 406 w 742"/>
                    <a:gd name="T11" fmla="*/ 332 h 676"/>
                  </a:gdLst>
                  <a:ahLst/>
                  <a:cxnLst>
                    <a:cxn ang="0">
                      <a:pos x="T0" y="T1"/>
                    </a:cxn>
                    <a:cxn ang="0">
                      <a:pos x="T2" y="T3"/>
                    </a:cxn>
                    <a:cxn ang="0">
                      <a:pos x="T4" y="T5"/>
                    </a:cxn>
                    <a:cxn ang="0">
                      <a:pos x="T6" y="T7"/>
                    </a:cxn>
                    <a:cxn ang="0">
                      <a:pos x="T8" y="T9"/>
                    </a:cxn>
                    <a:cxn ang="0">
                      <a:pos x="T10" y="T11"/>
                    </a:cxn>
                  </a:cxnLst>
                  <a:rect l="0" t="0" r="r" b="b"/>
                  <a:pathLst>
                    <a:path w="742" h="676">
                      <a:moveTo>
                        <a:pt x="406" y="332"/>
                      </a:moveTo>
                      <a:cubicBezTo>
                        <a:pt x="406" y="332"/>
                        <a:pt x="525" y="533"/>
                        <a:pt x="549" y="668"/>
                      </a:cubicBezTo>
                      <a:cubicBezTo>
                        <a:pt x="603" y="617"/>
                        <a:pt x="742" y="460"/>
                        <a:pt x="591" y="308"/>
                      </a:cubicBezTo>
                      <a:cubicBezTo>
                        <a:pt x="407" y="123"/>
                        <a:pt x="347" y="88"/>
                        <a:pt x="286" y="0"/>
                      </a:cubicBezTo>
                      <a:cubicBezTo>
                        <a:pt x="284" y="1"/>
                        <a:pt x="0" y="377"/>
                        <a:pt x="514" y="676"/>
                      </a:cubicBezTo>
                      <a:cubicBezTo>
                        <a:pt x="510" y="661"/>
                        <a:pt x="453" y="421"/>
                        <a:pt x="406"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46">
                  <a:extLst>
                    <a:ext uri="{FF2B5EF4-FFF2-40B4-BE49-F238E27FC236}">
                      <a16:creationId xmlns:a16="http://schemas.microsoft.com/office/drawing/2014/main" id="{B7EEB6F2-4E29-4D7E-A1CB-AF7B66DC16C8}"/>
                    </a:ext>
                  </a:extLst>
                </p:cNvPr>
                <p:cNvSpPr>
                  <a:spLocks/>
                </p:cNvSpPr>
                <p:nvPr/>
              </p:nvSpPr>
              <p:spPr bwMode="auto">
                <a:xfrm>
                  <a:off x="3531376" y="2073192"/>
                  <a:ext cx="321520" cy="182484"/>
                </a:xfrm>
                <a:custGeom>
                  <a:avLst/>
                  <a:gdLst>
                    <a:gd name="T0" fmla="*/ 385 w 751"/>
                    <a:gd name="T1" fmla="*/ 180 h 427"/>
                    <a:gd name="T2" fmla="*/ 0 w 751"/>
                    <a:gd name="T3" fmla="*/ 355 h 427"/>
                    <a:gd name="T4" fmla="*/ 267 w 751"/>
                    <a:gd name="T5" fmla="*/ 64 h 427"/>
                    <a:gd name="T6" fmla="*/ 751 w 751"/>
                    <a:gd name="T7" fmla="*/ 0 h 427"/>
                    <a:gd name="T8" fmla="*/ 21 w 751"/>
                    <a:gd name="T9" fmla="*/ 380 h 427"/>
                    <a:gd name="T10" fmla="*/ 385 w 751"/>
                    <a:gd name="T11" fmla="*/ 180 h 427"/>
                  </a:gdLst>
                  <a:ahLst/>
                  <a:cxnLst>
                    <a:cxn ang="0">
                      <a:pos x="T0" y="T1"/>
                    </a:cxn>
                    <a:cxn ang="0">
                      <a:pos x="T2" y="T3"/>
                    </a:cxn>
                    <a:cxn ang="0">
                      <a:pos x="T4" y="T5"/>
                    </a:cxn>
                    <a:cxn ang="0">
                      <a:pos x="T6" y="T7"/>
                    </a:cxn>
                    <a:cxn ang="0">
                      <a:pos x="T8" y="T9"/>
                    </a:cxn>
                    <a:cxn ang="0">
                      <a:pos x="T10" y="T11"/>
                    </a:cxn>
                  </a:cxnLst>
                  <a:rect l="0" t="0" r="r" b="b"/>
                  <a:pathLst>
                    <a:path w="751" h="427">
                      <a:moveTo>
                        <a:pt x="385" y="180"/>
                      </a:moveTo>
                      <a:cubicBezTo>
                        <a:pt x="384" y="180"/>
                        <a:pt x="129" y="266"/>
                        <a:pt x="0" y="355"/>
                      </a:cubicBezTo>
                      <a:cubicBezTo>
                        <a:pt x="2" y="288"/>
                        <a:pt x="28" y="97"/>
                        <a:pt x="267" y="64"/>
                      </a:cubicBezTo>
                      <a:cubicBezTo>
                        <a:pt x="558" y="25"/>
                        <a:pt x="633" y="32"/>
                        <a:pt x="751" y="0"/>
                      </a:cubicBezTo>
                      <a:cubicBezTo>
                        <a:pt x="750" y="2"/>
                        <a:pt x="648" y="427"/>
                        <a:pt x="21" y="380"/>
                      </a:cubicBezTo>
                      <a:cubicBezTo>
                        <a:pt x="35" y="370"/>
                        <a:pt x="275" y="221"/>
                        <a:pt x="38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47">
                  <a:extLst>
                    <a:ext uri="{FF2B5EF4-FFF2-40B4-BE49-F238E27FC236}">
                      <a16:creationId xmlns:a16="http://schemas.microsoft.com/office/drawing/2014/main" id="{31EBBC2B-5199-4A77-A664-E220D1F2D4B2}"/>
                    </a:ext>
                  </a:extLst>
                </p:cNvPr>
                <p:cNvSpPr>
                  <a:spLocks/>
                </p:cNvSpPr>
                <p:nvPr/>
              </p:nvSpPr>
              <p:spPr bwMode="auto">
                <a:xfrm>
                  <a:off x="3457031" y="1726571"/>
                  <a:ext cx="250071" cy="249106"/>
                </a:xfrm>
                <a:custGeom>
                  <a:avLst/>
                  <a:gdLst>
                    <a:gd name="T0" fmla="*/ 340 w 584"/>
                    <a:gd name="T1" fmla="*/ 287 h 582"/>
                    <a:gd name="T2" fmla="*/ 384 w 584"/>
                    <a:gd name="T3" fmla="*/ 581 h 582"/>
                    <a:gd name="T4" fmla="*/ 495 w 584"/>
                    <a:gd name="T5" fmla="*/ 295 h 582"/>
                    <a:gd name="T6" fmla="*/ 315 w 584"/>
                    <a:gd name="T7" fmla="*/ 0 h 582"/>
                    <a:gd name="T8" fmla="*/ 354 w 584"/>
                    <a:gd name="T9" fmla="*/ 582 h 582"/>
                    <a:gd name="T10" fmla="*/ 340 w 584"/>
                    <a:gd name="T11" fmla="*/ 287 h 582"/>
                  </a:gdLst>
                  <a:ahLst/>
                  <a:cxnLst>
                    <a:cxn ang="0">
                      <a:pos x="T0" y="T1"/>
                    </a:cxn>
                    <a:cxn ang="0">
                      <a:pos x="T2" y="T3"/>
                    </a:cxn>
                    <a:cxn ang="0">
                      <a:pos x="T4" y="T5"/>
                    </a:cxn>
                    <a:cxn ang="0">
                      <a:pos x="T6" y="T7"/>
                    </a:cxn>
                    <a:cxn ang="0">
                      <a:pos x="T8" y="T9"/>
                    </a:cxn>
                    <a:cxn ang="0">
                      <a:pos x="T10" y="T11"/>
                    </a:cxn>
                  </a:cxnLst>
                  <a:rect l="0" t="0" r="r" b="b"/>
                  <a:pathLst>
                    <a:path w="584" h="582">
                      <a:moveTo>
                        <a:pt x="340" y="287"/>
                      </a:moveTo>
                      <a:cubicBezTo>
                        <a:pt x="340" y="287"/>
                        <a:pt x="393" y="467"/>
                        <a:pt x="384" y="581"/>
                      </a:cubicBezTo>
                      <a:cubicBezTo>
                        <a:pt x="439" y="547"/>
                        <a:pt x="584" y="440"/>
                        <a:pt x="495" y="295"/>
                      </a:cubicBezTo>
                      <a:cubicBezTo>
                        <a:pt x="386" y="118"/>
                        <a:pt x="345" y="80"/>
                        <a:pt x="315" y="0"/>
                      </a:cubicBezTo>
                      <a:cubicBezTo>
                        <a:pt x="313" y="0"/>
                        <a:pt x="0" y="264"/>
                        <a:pt x="354" y="582"/>
                      </a:cubicBezTo>
                      <a:cubicBezTo>
                        <a:pt x="354" y="569"/>
                        <a:pt x="359" y="366"/>
                        <a:pt x="340" y="2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48">
                  <a:extLst>
                    <a:ext uri="{FF2B5EF4-FFF2-40B4-BE49-F238E27FC236}">
                      <a16:creationId xmlns:a16="http://schemas.microsoft.com/office/drawing/2014/main" id="{FCB394AC-9C9B-4D66-B24B-1ED715217A9C}"/>
                    </a:ext>
                  </a:extLst>
                </p:cNvPr>
                <p:cNvSpPr>
                  <a:spLocks/>
                </p:cNvSpPr>
                <p:nvPr/>
              </p:nvSpPr>
              <p:spPr bwMode="auto">
                <a:xfrm>
                  <a:off x="3662683" y="1909055"/>
                  <a:ext cx="292555" cy="152553"/>
                </a:xfrm>
                <a:custGeom>
                  <a:avLst/>
                  <a:gdLst>
                    <a:gd name="T0" fmla="*/ 349 w 684"/>
                    <a:gd name="T1" fmla="*/ 119 h 358"/>
                    <a:gd name="T2" fmla="*/ 0 w 684"/>
                    <a:gd name="T3" fmla="*/ 205 h 358"/>
                    <a:gd name="T4" fmla="*/ 278 w 684"/>
                    <a:gd name="T5" fmla="*/ 8 h 358"/>
                    <a:gd name="T6" fmla="*/ 684 w 684"/>
                    <a:gd name="T7" fmla="*/ 26 h 358"/>
                    <a:gd name="T8" fmla="*/ 11 w 684"/>
                    <a:gd name="T9" fmla="*/ 228 h 358"/>
                    <a:gd name="T10" fmla="*/ 349 w 684"/>
                    <a:gd name="T11" fmla="*/ 119 h 358"/>
                  </a:gdLst>
                  <a:ahLst/>
                  <a:cxnLst>
                    <a:cxn ang="0">
                      <a:pos x="T0" y="T1"/>
                    </a:cxn>
                    <a:cxn ang="0">
                      <a:pos x="T2" y="T3"/>
                    </a:cxn>
                    <a:cxn ang="0">
                      <a:pos x="T4" y="T5"/>
                    </a:cxn>
                    <a:cxn ang="0">
                      <a:pos x="T6" y="T7"/>
                    </a:cxn>
                    <a:cxn ang="0">
                      <a:pos x="T8" y="T9"/>
                    </a:cxn>
                    <a:cxn ang="0">
                      <a:pos x="T10" y="T11"/>
                    </a:cxn>
                  </a:cxnLst>
                  <a:rect l="0" t="0" r="r" b="b"/>
                  <a:pathLst>
                    <a:path w="684" h="358">
                      <a:moveTo>
                        <a:pt x="349" y="119"/>
                      </a:moveTo>
                      <a:cubicBezTo>
                        <a:pt x="349" y="119"/>
                        <a:pt x="124" y="152"/>
                        <a:pt x="0" y="205"/>
                      </a:cubicBezTo>
                      <a:cubicBezTo>
                        <a:pt x="15" y="151"/>
                        <a:pt x="77" y="0"/>
                        <a:pt x="278" y="8"/>
                      </a:cubicBezTo>
                      <a:cubicBezTo>
                        <a:pt x="522" y="19"/>
                        <a:pt x="581" y="35"/>
                        <a:pt x="684" y="26"/>
                      </a:cubicBezTo>
                      <a:cubicBezTo>
                        <a:pt x="682" y="27"/>
                        <a:pt x="512" y="358"/>
                        <a:pt x="11" y="228"/>
                      </a:cubicBezTo>
                      <a:cubicBezTo>
                        <a:pt x="25" y="223"/>
                        <a:pt x="251" y="137"/>
                        <a:pt x="349"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99" name="文本框 398">
                <a:extLst>
                  <a:ext uri="{FF2B5EF4-FFF2-40B4-BE49-F238E27FC236}">
                    <a16:creationId xmlns:a16="http://schemas.microsoft.com/office/drawing/2014/main" id="{AD2AAA84-390A-442C-954F-8F436C75048B}"/>
                  </a:ext>
                </a:extLst>
              </p:cNvPr>
              <p:cNvSpPr txBox="1"/>
              <p:nvPr/>
            </p:nvSpPr>
            <p:spPr>
              <a:xfrm>
                <a:off x="4333888" y="3588408"/>
                <a:ext cx="3978036" cy="584775"/>
              </a:xfrm>
              <a:prstGeom prst="rect">
                <a:avLst/>
              </a:prstGeom>
              <a:noFill/>
            </p:spPr>
            <p:txBody>
              <a:bodyPr wrap="square" rtlCol="0">
                <a:spAutoFit/>
              </a:bodyPr>
              <a:lstStyle/>
              <a:p>
                <a:pPr algn="ctr"/>
                <a:r>
                  <a:rPr lang="en-US" altLang="zh-CN" sz="3200" b="1">
                    <a:solidFill>
                      <a:schemeClr val="accent1"/>
                    </a:solidFill>
                  </a:rPr>
                  <a:t>Your honor</a:t>
                </a:r>
                <a:endParaRPr lang="zh-CN" altLang="en-US" sz="3200" b="1">
                  <a:solidFill>
                    <a:schemeClr val="accent1"/>
                  </a:solidFill>
                </a:endParaRPr>
              </a:p>
            </p:txBody>
          </p:sp>
          <p:grpSp>
            <p:nvGrpSpPr>
              <p:cNvPr id="400" name="组合 399">
                <a:extLst>
                  <a:ext uri="{FF2B5EF4-FFF2-40B4-BE49-F238E27FC236}">
                    <a16:creationId xmlns:a16="http://schemas.microsoft.com/office/drawing/2014/main" id="{DE22A478-723C-40EE-89FC-7EFCC1C26B5C}"/>
                  </a:ext>
                </a:extLst>
              </p:cNvPr>
              <p:cNvGrpSpPr/>
              <p:nvPr/>
            </p:nvGrpSpPr>
            <p:grpSpPr>
              <a:xfrm rot="1532216" flipH="1">
                <a:off x="7588608" y="3470432"/>
                <a:ext cx="1090283" cy="1654810"/>
                <a:chOff x="3005161" y="1601048"/>
                <a:chExt cx="1601815" cy="2431196"/>
              </a:xfrm>
              <a:gradFill flip="none" rotWithShape="1">
                <a:gsLst>
                  <a:gs pos="50000">
                    <a:srgbClr val="3D1B5C"/>
                  </a:gs>
                  <a:gs pos="100000">
                    <a:schemeClr val="accent1">
                      <a:lumMod val="75000"/>
                      <a:alpha val="0"/>
                    </a:schemeClr>
                  </a:gs>
                </a:gsLst>
                <a:lin ang="5400000" scaled="1"/>
                <a:tileRect/>
              </a:gradFill>
            </p:grpSpPr>
            <p:sp>
              <p:nvSpPr>
                <p:cNvPr id="401" name="Freeform 31">
                  <a:extLst>
                    <a:ext uri="{FF2B5EF4-FFF2-40B4-BE49-F238E27FC236}">
                      <a16:creationId xmlns:a16="http://schemas.microsoft.com/office/drawing/2014/main" id="{DD91B697-F2F4-41EA-BE08-BD6DADBF7FFF}"/>
                    </a:ext>
                  </a:extLst>
                </p:cNvPr>
                <p:cNvSpPr>
                  <a:spLocks/>
                </p:cNvSpPr>
                <p:nvPr/>
              </p:nvSpPr>
              <p:spPr bwMode="auto">
                <a:xfrm>
                  <a:off x="3389444" y="1758428"/>
                  <a:ext cx="1217532" cy="2057536"/>
                </a:xfrm>
                <a:custGeom>
                  <a:avLst/>
                  <a:gdLst>
                    <a:gd name="T0" fmla="*/ 2847 w 2847"/>
                    <a:gd name="T1" fmla="*/ 4812 h 4814"/>
                    <a:gd name="T2" fmla="*/ 2771 w 2847"/>
                    <a:gd name="T3" fmla="*/ 4813 h 4814"/>
                    <a:gd name="T4" fmla="*/ 2557 w 2847"/>
                    <a:gd name="T5" fmla="*/ 4801 h 4814"/>
                    <a:gd name="T6" fmla="*/ 2227 w 2847"/>
                    <a:gd name="T7" fmla="*/ 4750 h 4814"/>
                    <a:gd name="T8" fmla="*/ 2129 w 2847"/>
                    <a:gd name="T9" fmla="*/ 4729 h 4814"/>
                    <a:gd name="T10" fmla="*/ 2026 w 2847"/>
                    <a:gd name="T11" fmla="*/ 4703 h 4814"/>
                    <a:gd name="T12" fmla="*/ 1918 w 2847"/>
                    <a:gd name="T13" fmla="*/ 4671 h 4814"/>
                    <a:gd name="T14" fmla="*/ 1807 w 2847"/>
                    <a:gd name="T15" fmla="*/ 4634 h 4814"/>
                    <a:gd name="T16" fmla="*/ 1339 w 2847"/>
                    <a:gd name="T17" fmla="*/ 4415 h 4814"/>
                    <a:gd name="T18" fmla="*/ 874 w 2847"/>
                    <a:gd name="T19" fmla="*/ 4071 h 4814"/>
                    <a:gd name="T20" fmla="*/ 481 w 2847"/>
                    <a:gd name="T21" fmla="*/ 3602 h 4814"/>
                    <a:gd name="T22" fmla="*/ 325 w 2847"/>
                    <a:gd name="T23" fmla="*/ 3332 h 4814"/>
                    <a:gd name="T24" fmla="*/ 291 w 2847"/>
                    <a:gd name="T25" fmla="*/ 3263 h 4814"/>
                    <a:gd name="T26" fmla="*/ 258 w 2847"/>
                    <a:gd name="T27" fmla="*/ 3193 h 4814"/>
                    <a:gd name="T28" fmla="*/ 226 w 2847"/>
                    <a:gd name="T29" fmla="*/ 3121 h 4814"/>
                    <a:gd name="T30" fmla="*/ 196 w 2847"/>
                    <a:gd name="T31" fmla="*/ 3049 h 4814"/>
                    <a:gd name="T32" fmla="*/ 30 w 2847"/>
                    <a:gd name="T33" fmla="*/ 2454 h 4814"/>
                    <a:gd name="T34" fmla="*/ 19 w 2847"/>
                    <a:gd name="T35" fmla="*/ 2379 h 4814"/>
                    <a:gd name="T36" fmla="*/ 11 w 2847"/>
                    <a:gd name="T37" fmla="*/ 2304 h 4814"/>
                    <a:gd name="T38" fmla="*/ 2 w 2847"/>
                    <a:gd name="T39" fmla="*/ 2153 h 4814"/>
                    <a:gd name="T40" fmla="*/ 1 w 2847"/>
                    <a:gd name="T41" fmla="*/ 2079 h 4814"/>
                    <a:gd name="T42" fmla="*/ 2 w 2847"/>
                    <a:gd name="T43" fmla="*/ 2005 h 4814"/>
                    <a:gd name="T44" fmla="*/ 6 w 2847"/>
                    <a:gd name="T45" fmla="*/ 1931 h 4814"/>
                    <a:gd name="T46" fmla="*/ 12 w 2847"/>
                    <a:gd name="T47" fmla="*/ 1858 h 4814"/>
                    <a:gd name="T48" fmla="*/ 136 w 2847"/>
                    <a:gd name="T49" fmla="*/ 1307 h 4814"/>
                    <a:gd name="T50" fmla="*/ 358 w 2847"/>
                    <a:gd name="T51" fmla="*/ 839 h 4814"/>
                    <a:gd name="T52" fmla="*/ 389 w 2847"/>
                    <a:gd name="T53" fmla="*/ 788 h 4814"/>
                    <a:gd name="T54" fmla="*/ 421 w 2847"/>
                    <a:gd name="T55" fmla="*/ 738 h 4814"/>
                    <a:gd name="T56" fmla="*/ 486 w 2847"/>
                    <a:gd name="T57" fmla="*/ 643 h 4814"/>
                    <a:gd name="T58" fmla="*/ 618 w 2847"/>
                    <a:gd name="T59" fmla="*/ 472 h 4814"/>
                    <a:gd name="T60" fmla="*/ 857 w 2847"/>
                    <a:gd name="T61" fmla="*/ 211 h 4814"/>
                    <a:gd name="T62" fmla="*/ 1028 w 2847"/>
                    <a:gd name="T63" fmla="*/ 54 h 4814"/>
                    <a:gd name="T64" fmla="*/ 1092 w 2847"/>
                    <a:gd name="T65" fmla="*/ 0 h 4814"/>
                    <a:gd name="T66" fmla="*/ 1098 w 2847"/>
                    <a:gd name="T67" fmla="*/ 5 h 4814"/>
                    <a:gd name="T68" fmla="*/ 1037 w 2847"/>
                    <a:gd name="T69" fmla="*/ 60 h 4814"/>
                    <a:gd name="T70" fmla="*/ 874 w 2847"/>
                    <a:gd name="T71" fmla="*/ 221 h 4814"/>
                    <a:gd name="T72" fmla="*/ 399 w 2847"/>
                    <a:gd name="T73" fmla="*/ 855 h 4814"/>
                    <a:gd name="T74" fmla="*/ 190 w 2847"/>
                    <a:gd name="T75" fmla="*/ 1319 h 4814"/>
                    <a:gd name="T76" fmla="*/ 77 w 2847"/>
                    <a:gd name="T77" fmla="*/ 1860 h 4814"/>
                    <a:gd name="T78" fmla="*/ 100 w 2847"/>
                    <a:gd name="T79" fmla="*/ 2444 h 4814"/>
                    <a:gd name="T80" fmla="*/ 263 w 2847"/>
                    <a:gd name="T81" fmla="*/ 3026 h 4814"/>
                    <a:gd name="T82" fmla="*/ 292 w 2847"/>
                    <a:gd name="T83" fmla="*/ 3097 h 4814"/>
                    <a:gd name="T84" fmla="*/ 322 w 2847"/>
                    <a:gd name="T85" fmla="*/ 3167 h 4814"/>
                    <a:gd name="T86" fmla="*/ 355 w 2847"/>
                    <a:gd name="T87" fmla="*/ 3236 h 4814"/>
                    <a:gd name="T88" fmla="*/ 388 w 2847"/>
                    <a:gd name="T89" fmla="*/ 3305 h 4814"/>
                    <a:gd name="T90" fmla="*/ 539 w 2847"/>
                    <a:gd name="T91" fmla="*/ 3570 h 4814"/>
                    <a:gd name="T92" fmla="*/ 918 w 2847"/>
                    <a:gd name="T93" fmla="*/ 4032 h 4814"/>
                    <a:gd name="T94" fmla="*/ 1366 w 2847"/>
                    <a:gd name="T95" fmla="*/ 4375 h 4814"/>
                    <a:gd name="T96" fmla="*/ 1822 w 2847"/>
                    <a:gd name="T97" fmla="*/ 4598 h 4814"/>
                    <a:gd name="T98" fmla="*/ 2233 w 2847"/>
                    <a:gd name="T99" fmla="*/ 4724 h 4814"/>
                    <a:gd name="T100" fmla="*/ 2559 w 2847"/>
                    <a:gd name="T101" fmla="*/ 4784 h 4814"/>
                    <a:gd name="T102" fmla="*/ 2771 w 2847"/>
                    <a:gd name="T103" fmla="*/ 4804 h 4814"/>
                    <a:gd name="T104" fmla="*/ 2847 w 2847"/>
                    <a:gd name="T105" fmla="*/ 4806 h 4814"/>
                    <a:gd name="T106" fmla="*/ 2847 w 2847"/>
                    <a:gd name="T107" fmla="*/ 4812 h 4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47" h="4814">
                      <a:moveTo>
                        <a:pt x="2847" y="4812"/>
                      </a:moveTo>
                      <a:cubicBezTo>
                        <a:pt x="2847" y="4812"/>
                        <a:pt x="2820" y="4814"/>
                        <a:pt x="2771" y="4813"/>
                      </a:cubicBezTo>
                      <a:cubicBezTo>
                        <a:pt x="2721" y="4812"/>
                        <a:pt x="2649" y="4811"/>
                        <a:pt x="2557" y="4801"/>
                      </a:cubicBezTo>
                      <a:cubicBezTo>
                        <a:pt x="2465" y="4792"/>
                        <a:pt x="2353" y="4776"/>
                        <a:pt x="2227" y="4750"/>
                      </a:cubicBezTo>
                      <a:cubicBezTo>
                        <a:pt x="2195" y="4745"/>
                        <a:pt x="2162" y="4737"/>
                        <a:pt x="2129" y="4729"/>
                      </a:cubicBezTo>
                      <a:cubicBezTo>
                        <a:pt x="2095" y="4722"/>
                        <a:pt x="2061" y="4712"/>
                        <a:pt x="2026" y="4703"/>
                      </a:cubicBezTo>
                      <a:cubicBezTo>
                        <a:pt x="1990" y="4695"/>
                        <a:pt x="1955" y="4682"/>
                        <a:pt x="1918" y="4671"/>
                      </a:cubicBezTo>
                      <a:cubicBezTo>
                        <a:pt x="1882" y="4660"/>
                        <a:pt x="1845" y="4646"/>
                        <a:pt x="1807" y="4634"/>
                      </a:cubicBezTo>
                      <a:cubicBezTo>
                        <a:pt x="1657" y="4579"/>
                        <a:pt x="1498" y="4507"/>
                        <a:pt x="1339" y="4415"/>
                      </a:cubicBezTo>
                      <a:cubicBezTo>
                        <a:pt x="1180" y="4322"/>
                        <a:pt x="1020" y="4209"/>
                        <a:pt x="874" y="4071"/>
                      </a:cubicBezTo>
                      <a:cubicBezTo>
                        <a:pt x="729" y="3934"/>
                        <a:pt x="594" y="3776"/>
                        <a:pt x="481" y="3602"/>
                      </a:cubicBezTo>
                      <a:cubicBezTo>
                        <a:pt x="424" y="3515"/>
                        <a:pt x="373" y="3425"/>
                        <a:pt x="325" y="3332"/>
                      </a:cubicBezTo>
                      <a:cubicBezTo>
                        <a:pt x="314" y="3308"/>
                        <a:pt x="302" y="3286"/>
                        <a:pt x="291" y="3263"/>
                      </a:cubicBezTo>
                      <a:cubicBezTo>
                        <a:pt x="280" y="3240"/>
                        <a:pt x="268" y="3217"/>
                        <a:pt x="258" y="3193"/>
                      </a:cubicBezTo>
                      <a:cubicBezTo>
                        <a:pt x="247" y="3169"/>
                        <a:pt x="237" y="3145"/>
                        <a:pt x="226" y="3121"/>
                      </a:cubicBezTo>
                      <a:cubicBezTo>
                        <a:pt x="216" y="3097"/>
                        <a:pt x="204" y="3073"/>
                        <a:pt x="196" y="3049"/>
                      </a:cubicBezTo>
                      <a:cubicBezTo>
                        <a:pt x="119" y="2856"/>
                        <a:pt x="63" y="2655"/>
                        <a:pt x="30" y="2454"/>
                      </a:cubicBezTo>
                      <a:cubicBezTo>
                        <a:pt x="27" y="2429"/>
                        <a:pt x="22" y="2404"/>
                        <a:pt x="19" y="2379"/>
                      </a:cubicBezTo>
                      <a:cubicBezTo>
                        <a:pt x="16" y="2354"/>
                        <a:pt x="14" y="2329"/>
                        <a:pt x="11" y="2304"/>
                      </a:cubicBezTo>
                      <a:cubicBezTo>
                        <a:pt x="5" y="2254"/>
                        <a:pt x="4" y="2203"/>
                        <a:pt x="2" y="2153"/>
                      </a:cubicBezTo>
                      <a:cubicBezTo>
                        <a:pt x="0" y="2129"/>
                        <a:pt x="1" y="2104"/>
                        <a:pt x="1" y="2079"/>
                      </a:cubicBezTo>
                      <a:cubicBezTo>
                        <a:pt x="1" y="2054"/>
                        <a:pt x="2" y="2029"/>
                        <a:pt x="2" y="2005"/>
                      </a:cubicBezTo>
                      <a:cubicBezTo>
                        <a:pt x="3" y="1980"/>
                        <a:pt x="5" y="1956"/>
                        <a:pt x="6" y="1931"/>
                      </a:cubicBezTo>
                      <a:cubicBezTo>
                        <a:pt x="8" y="1907"/>
                        <a:pt x="8" y="1882"/>
                        <a:pt x="12" y="1858"/>
                      </a:cubicBezTo>
                      <a:cubicBezTo>
                        <a:pt x="30" y="1664"/>
                        <a:pt x="76" y="1479"/>
                        <a:pt x="136" y="1307"/>
                      </a:cubicBezTo>
                      <a:cubicBezTo>
                        <a:pt x="197" y="1136"/>
                        <a:pt x="275" y="979"/>
                        <a:pt x="358" y="839"/>
                      </a:cubicBezTo>
                      <a:cubicBezTo>
                        <a:pt x="368" y="822"/>
                        <a:pt x="378" y="805"/>
                        <a:pt x="389" y="788"/>
                      </a:cubicBezTo>
                      <a:cubicBezTo>
                        <a:pt x="400" y="771"/>
                        <a:pt x="410" y="754"/>
                        <a:pt x="421" y="738"/>
                      </a:cubicBezTo>
                      <a:cubicBezTo>
                        <a:pt x="442" y="705"/>
                        <a:pt x="464" y="673"/>
                        <a:pt x="486" y="643"/>
                      </a:cubicBezTo>
                      <a:cubicBezTo>
                        <a:pt x="530" y="582"/>
                        <a:pt x="574" y="525"/>
                        <a:pt x="618" y="472"/>
                      </a:cubicBezTo>
                      <a:cubicBezTo>
                        <a:pt x="704" y="368"/>
                        <a:pt x="787" y="281"/>
                        <a:pt x="857" y="211"/>
                      </a:cubicBezTo>
                      <a:cubicBezTo>
                        <a:pt x="927" y="141"/>
                        <a:pt x="988" y="89"/>
                        <a:pt x="1028" y="54"/>
                      </a:cubicBezTo>
                      <a:cubicBezTo>
                        <a:pt x="1070" y="19"/>
                        <a:pt x="1092" y="0"/>
                        <a:pt x="1092" y="0"/>
                      </a:cubicBezTo>
                      <a:cubicBezTo>
                        <a:pt x="1094" y="2"/>
                        <a:pt x="1096" y="3"/>
                        <a:pt x="1098" y="5"/>
                      </a:cubicBezTo>
                      <a:cubicBezTo>
                        <a:pt x="1098" y="5"/>
                        <a:pt x="1076" y="24"/>
                        <a:pt x="1037" y="60"/>
                      </a:cubicBezTo>
                      <a:cubicBezTo>
                        <a:pt x="998" y="96"/>
                        <a:pt x="941" y="150"/>
                        <a:pt x="874" y="221"/>
                      </a:cubicBezTo>
                      <a:cubicBezTo>
                        <a:pt x="739" y="363"/>
                        <a:pt x="557" y="576"/>
                        <a:pt x="399" y="855"/>
                      </a:cubicBezTo>
                      <a:cubicBezTo>
                        <a:pt x="320" y="994"/>
                        <a:pt x="246" y="1150"/>
                        <a:pt x="190" y="1319"/>
                      </a:cubicBezTo>
                      <a:cubicBezTo>
                        <a:pt x="134" y="1488"/>
                        <a:pt x="94" y="1671"/>
                        <a:pt x="77" y="1860"/>
                      </a:cubicBezTo>
                      <a:cubicBezTo>
                        <a:pt x="59" y="2050"/>
                        <a:pt x="68" y="2247"/>
                        <a:pt x="100" y="2444"/>
                      </a:cubicBezTo>
                      <a:cubicBezTo>
                        <a:pt x="131" y="2641"/>
                        <a:pt x="188" y="2837"/>
                        <a:pt x="263" y="3026"/>
                      </a:cubicBezTo>
                      <a:cubicBezTo>
                        <a:pt x="271" y="3050"/>
                        <a:pt x="282" y="3073"/>
                        <a:pt x="292" y="3097"/>
                      </a:cubicBezTo>
                      <a:cubicBezTo>
                        <a:pt x="302" y="3120"/>
                        <a:pt x="312" y="3143"/>
                        <a:pt x="322" y="3167"/>
                      </a:cubicBezTo>
                      <a:cubicBezTo>
                        <a:pt x="332" y="3190"/>
                        <a:pt x="344" y="3213"/>
                        <a:pt x="355" y="3236"/>
                      </a:cubicBezTo>
                      <a:cubicBezTo>
                        <a:pt x="366" y="3259"/>
                        <a:pt x="377" y="3282"/>
                        <a:pt x="388" y="3305"/>
                      </a:cubicBezTo>
                      <a:cubicBezTo>
                        <a:pt x="434" y="3396"/>
                        <a:pt x="484" y="3485"/>
                        <a:pt x="539" y="3570"/>
                      </a:cubicBezTo>
                      <a:cubicBezTo>
                        <a:pt x="649" y="3740"/>
                        <a:pt x="777" y="3896"/>
                        <a:pt x="918" y="4032"/>
                      </a:cubicBezTo>
                      <a:cubicBezTo>
                        <a:pt x="1058" y="4167"/>
                        <a:pt x="1212" y="4281"/>
                        <a:pt x="1366" y="4375"/>
                      </a:cubicBezTo>
                      <a:cubicBezTo>
                        <a:pt x="1520" y="4468"/>
                        <a:pt x="1675" y="4542"/>
                        <a:pt x="1822" y="4598"/>
                      </a:cubicBezTo>
                      <a:cubicBezTo>
                        <a:pt x="1970" y="4654"/>
                        <a:pt x="2109" y="4695"/>
                        <a:pt x="2233" y="4724"/>
                      </a:cubicBezTo>
                      <a:cubicBezTo>
                        <a:pt x="2358" y="4753"/>
                        <a:pt x="2468" y="4772"/>
                        <a:pt x="2559" y="4784"/>
                      </a:cubicBezTo>
                      <a:cubicBezTo>
                        <a:pt x="2650" y="4796"/>
                        <a:pt x="2722" y="4801"/>
                        <a:pt x="2771" y="4804"/>
                      </a:cubicBezTo>
                      <a:cubicBezTo>
                        <a:pt x="2820" y="4806"/>
                        <a:pt x="2847" y="4806"/>
                        <a:pt x="2847" y="4806"/>
                      </a:cubicBezTo>
                      <a:cubicBezTo>
                        <a:pt x="2847" y="4808"/>
                        <a:pt x="2847" y="4810"/>
                        <a:pt x="2847" y="48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32">
                  <a:extLst>
                    <a:ext uri="{FF2B5EF4-FFF2-40B4-BE49-F238E27FC236}">
                      <a16:creationId xmlns:a16="http://schemas.microsoft.com/office/drawing/2014/main" id="{29FBFB88-22DF-49F0-B175-30B8D88F7069}"/>
                    </a:ext>
                  </a:extLst>
                </p:cNvPr>
                <p:cNvSpPr>
                  <a:spLocks/>
                </p:cNvSpPr>
                <p:nvPr/>
              </p:nvSpPr>
              <p:spPr bwMode="auto">
                <a:xfrm>
                  <a:off x="3726414" y="1601048"/>
                  <a:ext cx="373659" cy="334073"/>
                </a:xfrm>
                <a:custGeom>
                  <a:avLst/>
                  <a:gdLst>
                    <a:gd name="T0" fmla="*/ 75 w 873"/>
                    <a:gd name="T1" fmla="*/ 598 h 783"/>
                    <a:gd name="T2" fmla="*/ 406 w 873"/>
                    <a:gd name="T3" fmla="*/ 206 h 783"/>
                    <a:gd name="T4" fmla="*/ 873 w 873"/>
                    <a:gd name="T5" fmla="*/ 0 h 783"/>
                    <a:gd name="T6" fmla="*/ 75 w 873"/>
                    <a:gd name="T7" fmla="*/ 598 h 783"/>
                  </a:gdLst>
                  <a:ahLst/>
                  <a:cxnLst>
                    <a:cxn ang="0">
                      <a:pos x="T0" y="T1"/>
                    </a:cxn>
                    <a:cxn ang="0">
                      <a:pos x="T2" y="T3"/>
                    </a:cxn>
                    <a:cxn ang="0">
                      <a:pos x="T4" y="T5"/>
                    </a:cxn>
                    <a:cxn ang="0">
                      <a:pos x="T6" y="T7"/>
                    </a:cxn>
                  </a:cxnLst>
                  <a:rect l="0" t="0" r="r" b="b"/>
                  <a:pathLst>
                    <a:path w="873" h="783">
                      <a:moveTo>
                        <a:pt x="75" y="598"/>
                      </a:moveTo>
                      <a:cubicBezTo>
                        <a:pt x="75" y="599"/>
                        <a:pt x="0" y="337"/>
                        <a:pt x="406" y="206"/>
                      </a:cubicBezTo>
                      <a:cubicBezTo>
                        <a:pt x="813" y="78"/>
                        <a:pt x="816" y="61"/>
                        <a:pt x="873" y="0"/>
                      </a:cubicBezTo>
                      <a:cubicBezTo>
                        <a:pt x="870" y="1"/>
                        <a:pt x="676" y="783"/>
                        <a:pt x="75" y="5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33">
                  <a:extLst>
                    <a:ext uri="{FF2B5EF4-FFF2-40B4-BE49-F238E27FC236}">
                      <a16:creationId xmlns:a16="http://schemas.microsoft.com/office/drawing/2014/main" id="{35FE8F0C-1B4D-4C86-B708-24EBA5CBB813}"/>
                    </a:ext>
                  </a:extLst>
                </p:cNvPr>
                <p:cNvSpPr>
                  <a:spLocks/>
                </p:cNvSpPr>
                <p:nvPr/>
              </p:nvSpPr>
              <p:spPr bwMode="auto">
                <a:xfrm>
                  <a:off x="3906968" y="3718447"/>
                  <a:ext cx="367866" cy="313797"/>
                </a:xfrm>
                <a:custGeom>
                  <a:avLst/>
                  <a:gdLst>
                    <a:gd name="T0" fmla="*/ 422 w 861"/>
                    <a:gd name="T1" fmla="*/ 329 h 734"/>
                    <a:gd name="T2" fmla="*/ 855 w 861"/>
                    <a:gd name="T3" fmla="*/ 206 h 734"/>
                    <a:gd name="T4" fmla="*/ 408 w 861"/>
                    <a:gd name="T5" fmla="*/ 144 h 734"/>
                    <a:gd name="T6" fmla="*/ 0 w 861"/>
                    <a:gd name="T7" fmla="*/ 435 h 734"/>
                    <a:gd name="T8" fmla="*/ 861 w 861"/>
                    <a:gd name="T9" fmla="*/ 243 h 734"/>
                    <a:gd name="T10" fmla="*/ 422 w 861"/>
                    <a:gd name="T11" fmla="*/ 329 h 734"/>
                  </a:gdLst>
                  <a:ahLst/>
                  <a:cxnLst>
                    <a:cxn ang="0">
                      <a:pos x="T0" y="T1"/>
                    </a:cxn>
                    <a:cxn ang="0">
                      <a:pos x="T2" y="T3"/>
                    </a:cxn>
                    <a:cxn ang="0">
                      <a:pos x="T4" y="T5"/>
                    </a:cxn>
                    <a:cxn ang="0">
                      <a:pos x="T6" y="T7"/>
                    </a:cxn>
                    <a:cxn ang="0">
                      <a:pos x="T8" y="T9"/>
                    </a:cxn>
                    <a:cxn ang="0">
                      <a:pos x="T10" y="T11"/>
                    </a:cxn>
                  </a:cxnLst>
                  <a:rect l="0" t="0" r="r" b="b"/>
                  <a:pathLst>
                    <a:path w="861" h="734">
                      <a:moveTo>
                        <a:pt x="422" y="329"/>
                      </a:moveTo>
                      <a:cubicBezTo>
                        <a:pt x="422" y="329"/>
                        <a:pt x="683" y="222"/>
                        <a:pt x="855" y="206"/>
                      </a:cubicBezTo>
                      <a:cubicBezTo>
                        <a:pt x="797" y="149"/>
                        <a:pt x="612" y="0"/>
                        <a:pt x="408" y="144"/>
                      </a:cubicBezTo>
                      <a:cubicBezTo>
                        <a:pt x="161" y="319"/>
                        <a:pt x="113" y="378"/>
                        <a:pt x="0" y="435"/>
                      </a:cubicBezTo>
                      <a:cubicBezTo>
                        <a:pt x="4" y="434"/>
                        <a:pt x="438" y="734"/>
                        <a:pt x="861" y="243"/>
                      </a:cubicBezTo>
                      <a:cubicBezTo>
                        <a:pt x="842" y="245"/>
                        <a:pt x="537" y="286"/>
                        <a:pt x="422"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34">
                  <a:extLst>
                    <a:ext uri="{FF2B5EF4-FFF2-40B4-BE49-F238E27FC236}">
                      <a16:creationId xmlns:a16="http://schemas.microsoft.com/office/drawing/2014/main" id="{43310FD5-73A9-4E4C-9496-BF59BA3E3B68}"/>
                    </a:ext>
                  </a:extLst>
                </p:cNvPr>
                <p:cNvSpPr>
                  <a:spLocks/>
                </p:cNvSpPr>
                <p:nvPr/>
              </p:nvSpPr>
              <p:spPr bwMode="auto">
                <a:xfrm>
                  <a:off x="4130004" y="3423962"/>
                  <a:ext cx="236555" cy="329244"/>
                </a:xfrm>
                <a:custGeom>
                  <a:avLst/>
                  <a:gdLst>
                    <a:gd name="T0" fmla="*/ 207 w 552"/>
                    <a:gd name="T1" fmla="*/ 374 h 771"/>
                    <a:gd name="T2" fmla="*/ 395 w 552"/>
                    <a:gd name="T3" fmla="*/ 771 h 771"/>
                    <a:gd name="T4" fmla="*/ 50 w 552"/>
                    <a:gd name="T5" fmla="*/ 487 h 771"/>
                    <a:gd name="T6" fmla="*/ 0 w 552"/>
                    <a:gd name="T7" fmla="*/ 1 h 771"/>
                    <a:gd name="T8" fmla="*/ 428 w 552"/>
                    <a:gd name="T9" fmla="*/ 752 h 771"/>
                    <a:gd name="T10" fmla="*/ 207 w 552"/>
                    <a:gd name="T11" fmla="*/ 374 h 771"/>
                  </a:gdLst>
                  <a:ahLst/>
                  <a:cxnLst>
                    <a:cxn ang="0">
                      <a:pos x="T0" y="T1"/>
                    </a:cxn>
                    <a:cxn ang="0">
                      <a:pos x="T2" y="T3"/>
                    </a:cxn>
                    <a:cxn ang="0">
                      <a:pos x="T4" y="T5"/>
                    </a:cxn>
                    <a:cxn ang="0">
                      <a:pos x="T6" y="T7"/>
                    </a:cxn>
                    <a:cxn ang="0">
                      <a:pos x="T8" y="T9"/>
                    </a:cxn>
                    <a:cxn ang="0">
                      <a:pos x="T10" y="T11"/>
                    </a:cxn>
                  </a:cxnLst>
                  <a:rect l="0" t="0" r="r" b="b"/>
                  <a:pathLst>
                    <a:path w="552" h="771">
                      <a:moveTo>
                        <a:pt x="207" y="374"/>
                      </a:moveTo>
                      <a:cubicBezTo>
                        <a:pt x="208" y="374"/>
                        <a:pt x="297" y="634"/>
                        <a:pt x="395" y="771"/>
                      </a:cubicBezTo>
                      <a:cubicBezTo>
                        <a:pt x="311" y="764"/>
                        <a:pt x="74" y="727"/>
                        <a:pt x="50" y="487"/>
                      </a:cubicBezTo>
                      <a:cubicBezTo>
                        <a:pt x="22" y="194"/>
                        <a:pt x="34" y="120"/>
                        <a:pt x="0" y="1"/>
                      </a:cubicBezTo>
                      <a:cubicBezTo>
                        <a:pt x="2" y="0"/>
                        <a:pt x="552" y="119"/>
                        <a:pt x="428" y="752"/>
                      </a:cubicBezTo>
                      <a:cubicBezTo>
                        <a:pt x="418" y="736"/>
                        <a:pt x="252" y="486"/>
                        <a:pt x="207"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35">
                  <a:extLst>
                    <a:ext uri="{FF2B5EF4-FFF2-40B4-BE49-F238E27FC236}">
                      <a16:creationId xmlns:a16="http://schemas.microsoft.com/office/drawing/2014/main" id="{708AC150-1567-460D-AEC5-865FC85915C7}"/>
                    </a:ext>
                  </a:extLst>
                </p:cNvPr>
                <p:cNvSpPr>
                  <a:spLocks/>
                </p:cNvSpPr>
                <p:nvPr/>
              </p:nvSpPr>
              <p:spPr bwMode="auto">
                <a:xfrm>
                  <a:off x="3512065" y="3557204"/>
                  <a:ext cx="452833" cy="338901"/>
                </a:xfrm>
                <a:custGeom>
                  <a:avLst/>
                  <a:gdLst>
                    <a:gd name="T0" fmla="*/ 522 w 1060"/>
                    <a:gd name="T1" fmla="*/ 327 h 794"/>
                    <a:gd name="T2" fmla="*/ 1060 w 1060"/>
                    <a:gd name="T3" fmla="*/ 300 h 794"/>
                    <a:gd name="T4" fmla="*/ 560 w 1060"/>
                    <a:gd name="T5" fmla="*/ 111 h 794"/>
                    <a:gd name="T6" fmla="*/ 0 w 1060"/>
                    <a:gd name="T7" fmla="*/ 339 h 794"/>
                    <a:gd name="T8" fmla="*/ 1056 w 1060"/>
                    <a:gd name="T9" fmla="*/ 343 h 794"/>
                    <a:gd name="T10" fmla="*/ 522 w 1060"/>
                    <a:gd name="T11" fmla="*/ 327 h 794"/>
                  </a:gdLst>
                  <a:ahLst/>
                  <a:cxnLst>
                    <a:cxn ang="0">
                      <a:pos x="T0" y="T1"/>
                    </a:cxn>
                    <a:cxn ang="0">
                      <a:pos x="T2" y="T3"/>
                    </a:cxn>
                    <a:cxn ang="0">
                      <a:pos x="T4" y="T5"/>
                    </a:cxn>
                    <a:cxn ang="0">
                      <a:pos x="T6" y="T7"/>
                    </a:cxn>
                    <a:cxn ang="0">
                      <a:pos x="T8" y="T9"/>
                    </a:cxn>
                    <a:cxn ang="0">
                      <a:pos x="T10" y="T11"/>
                    </a:cxn>
                  </a:cxnLst>
                  <a:rect l="0" t="0" r="r" b="b"/>
                  <a:pathLst>
                    <a:path w="1060" h="794">
                      <a:moveTo>
                        <a:pt x="522" y="327"/>
                      </a:moveTo>
                      <a:cubicBezTo>
                        <a:pt x="522" y="327"/>
                        <a:pt x="857" y="272"/>
                        <a:pt x="1060" y="300"/>
                      </a:cubicBezTo>
                      <a:cubicBezTo>
                        <a:pt x="1010" y="219"/>
                        <a:pt x="840" y="0"/>
                        <a:pt x="560" y="111"/>
                      </a:cubicBezTo>
                      <a:cubicBezTo>
                        <a:pt x="221" y="247"/>
                        <a:pt x="149" y="303"/>
                        <a:pt x="0" y="339"/>
                      </a:cubicBezTo>
                      <a:cubicBezTo>
                        <a:pt x="4" y="339"/>
                        <a:pt x="425" y="794"/>
                        <a:pt x="1056" y="343"/>
                      </a:cubicBezTo>
                      <a:cubicBezTo>
                        <a:pt x="1034" y="340"/>
                        <a:pt x="669" y="308"/>
                        <a:pt x="522"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36">
                  <a:extLst>
                    <a:ext uri="{FF2B5EF4-FFF2-40B4-BE49-F238E27FC236}">
                      <a16:creationId xmlns:a16="http://schemas.microsoft.com/office/drawing/2014/main" id="{5B143AA2-3AED-4190-885D-BC33D1E113F5}"/>
                    </a:ext>
                  </a:extLst>
                </p:cNvPr>
                <p:cNvSpPr>
                  <a:spLocks/>
                </p:cNvSpPr>
                <p:nvPr/>
              </p:nvSpPr>
              <p:spPr bwMode="auto">
                <a:xfrm>
                  <a:off x="3857722" y="3209615"/>
                  <a:ext cx="315727" cy="420970"/>
                </a:xfrm>
                <a:custGeom>
                  <a:avLst/>
                  <a:gdLst>
                    <a:gd name="T0" fmla="*/ 262 w 737"/>
                    <a:gd name="T1" fmla="*/ 483 h 985"/>
                    <a:gd name="T2" fmla="*/ 359 w 737"/>
                    <a:gd name="T3" fmla="*/ 985 h 985"/>
                    <a:gd name="T4" fmla="*/ 46 w 737"/>
                    <a:gd name="T5" fmla="*/ 570 h 985"/>
                    <a:gd name="T6" fmla="*/ 139 w 737"/>
                    <a:gd name="T7" fmla="*/ 1 h 985"/>
                    <a:gd name="T8" fmla="*/ 403 w 737"/>
                    <a:gd name="T9" fmla="*/ 973 h 985"/>
                    <a:gd name="T10" fmla="*/ 262 w 737"/>
                    <a:gd name="T11" fmla="*/ 483 h 985"/>
                  </a:gdLst>
                  <a:ahLst/>
                  <a:cxnLst>
                    <a:cxn ang="0">
                      <a:pos x="T0" y="T1"/>
                    </a:cxn>
                    <a:cxn ang="0">
                      <a:pos x="T2" y="T3"/>
                    </a:cxn>
                    <a:cxn ang="0">
                      <a:pos x="T4" y="T5"/>
                    </a:cxn>
                    <a:cxn ang="0">
                      <a:pos x="T6" y="T7"/>
                    </a:cxn>
                    <a:cxn ang="0">
                      <a:pos x="T8" y="T9"/>
                    </a:cxn>
                    <a:cxn ang="0">
                      <a:pos x="T10" y="T11"/>
                    </a:cxn>
                  </a:cxnLst>
                  <a:rect l="0" t="0" r="r" b="b"/>
                  <a:pathLst>
                    <a:path w="737" h="985">
                      <a:moveTo>
                        <a:pt x="262" y="483"/>
                      </a:moveTo>
                      <a:cubicBezTo>
                        <a:pt x="262" y="483"/>
                        <a:pt x="286" y="804"/>
                        <a:pt x="359" y="985"/>
                      </a:cubicBezTo>
                      <a:cubicBezTo>
                        <a:pt x="264" y="955"/>
                        <a:pt x="0" y="851"/>
                        <a:pt x="46" y="570"/>
                      </a:cubicBezTo>
                      <a:cubicBezTo>
                        <a:pt x="103" y="228"/>
                        <a:pt x="141" y="146"/>
                        <a:pt x="139" y="1"/>
                      </a:cubicBezTo>
                      <a:cubicBezTo>
                        <a:pt x="143" y="0"/>
                        <a:pt x="737" y="282"/>
                        <a:pt x="403" y="973"/>
                      </a:cubicBezTo>
                      <a:cubicBezTo>
                        <a:pt x="396" y="952"/>
                        <a:pt x="280" y="622"/>
                        <a:pt x="262" y="4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37">
                  <a:extLst>
                    <a:ext uri="{FF2B5EF4-FFF2-40B4-BE49-F238E27FC236}">
                      <a16:creationId xmlns:a16="http://schemas.microsoft.com/office/drawing/2014/main" id="{A23579D3-7DAA-4F5D-A664-A181C558FB0D}"/>
                    </a:ext>
                  </a:extLst>
                </p:cNvPr>
                <p:cNvSpPr>
                  <a:spLocks/>
                </p:cNvSpPr>
                <p:nvPr/>
              </p:nvSpPr>
              <p:spPr bwMode="auto">
                <a:xfrm>
                  <a:off x="3228198" y="3305202"/>
                  <a:ext cx="455730" cy="290624"/>
                </a:xfrm>
                <a:custGeom>
                  <a:avLst/>
                  <a:gdLst>
                    <a:gd name="T0" fmla="*/ 523 w 1064"/>
                    <a:gd name="T1" fmla="*/ 247 h 680"/>
                    <a:gd name="T2" fmla="*/ 1064 w 1064"/>
                    <a:gd name="T3" fmla="*/ 342 h 680"/>
                    <a:gd name="T4" fmla="*/ 619 w 1064"/>
                    <a:gd name="T5" fmla="*/ 45 h 680"/>
                    <a:gd name="T6" fmla="*/ 0 w 1064"/>
                    <a:gd name="T7" fmla="*/ 140 h 680"/>
                    <a:gd name="T8" fmla="*/ 1049 w 1064"/>
                    <a:gd name="T9" fmla="*/ 383 h 680"/>
                    <a:gd name="T10" fmla="*/ 523 w 1064"/>
                    <a:gd name="T11" fmla="*/ 247 h 680"/>
                  </a:gdLst>
                  <a:ahLst/>
                  <a:cxnLst>
                    <a:cxn ang="0">
                      <a:pos x="T0" y="T1"/>
                    </a:cxn>
                    <a:cxn ang="0">
                      <a:pos x="T2" y="T3"/>
                    </a:cxn>
                    <a:cxn ang="0">
                      <a:pos x="T4" y="T5"/>
                    </a:cxn>
                    <a:cxn ang="0">
                      <a:pos x="T6" y="T7"/>
                    </a:cxn>
                    <a:cxn ang="0">
                      <a:pos x="T8" y="T9"/>
                    </a:cxn>
                    <a:cxn ang="0">
                      <a:pos x="T10" y="T11"/>
                    </a:cxn>
                  </a:cxnLst>
                  <a:rect l="0" t="0" r="r" b="b"/>
                  <a:pathLst>
                    <a:path w="1064" h="680">
                      <a:moveTo>
                        <a:pt x="523" y="247"/>
                      </a:moveTo>
                      <a:cubicBezTo>
                        <a:pt x="523" y="246"/>
                        <a:pt x="870" y="269"/>
                        <a:pt x="1064" y="342"/>
                      </a:cubicBezTo>
                      <a:cubicBezTo>
                        <a:pt x="1035" y="252"/>
                        <a:pt x="926" y="0"/>
                        <a:pt x="619" y="45"/>
                      </a:cubicBezTo>
                      <a:cubicBezTo>
                        <a:pt x="245" y="101"/>
                        <a:pt x="157" y="139"/>
                        <a:pt x="0" y="140"/>
                      </a:cubicBezTo>
                      <a:cubicBezTo>
                        <a:pt x="3" y="143"/>
                        <a:pt x="305" y="680"/>
                        <a:pt x="1049" y="383"/>
                      </a:cubicBezTo>
                      <a:cubicBezTo>
                        <a:pt x="1028" y="376"/>
                        <a:pt x="674" y="261"/>
                        <a:pt x="523"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38">
                  <a:extLst>
                    <a:ext uri="{FF2B5EF4-FFF2-40B4-BE49-F238E27FC236}">
                      <a16:creationId xmlns:a16="http://schemas.microsoft.com/office/drawing/2014/main" id="{1279CB77-3158-4D10-9861-49935969359A}"/>
                    </a:ext>
                  </a:extLst>
                </p:cNvPr>
                <p:cNvSpPr>
                  <a:spLocks/>
                </p:cNvSpPr>
                <p:nvPr/>
              </p:nvSpPr>
              <p:spPr bwMode="auto">
                <a:xfrm>
                  <a:off x="3606686" y="2978854"/>
                  <a:ext cx="376556" cy="429660"/>
                </a:xfrm>
                <a:custGeom>
                  <a:avLst/>
                  <a:gdLst>
                    <a:gd name="T0" fmla="*/ 360 w 879"/>
                    <a:gd name="T1" fmla="*/ 496 h 1007"/>
                    <a:gd name="T2" fmla="*/ 319 w 879"/>
                    <a:gd name="T3" fmla="*/ 1007 h 1007"/>
                    <a:gd name="T4" fmla="*/ 122 w 879"/>
                    <a:gd name="T5" fmla="*/ 532 h 1007"/>
                    <a:gd name="T6" fmla="*/ 374 w 879"/>
                    <a:gd name="T7" fmla="*/ 0 h 1007"/>
                    <a:gd name="T8" fmla="*/ 366 w 879"/>
                    <a:gd name="T9" fmla="*/ 1005 h 1007"/>
                    <a:gd name="T10" fmla="*/ 360 w 879"/>
                    <a:gd name="T11" fmla="*/ 496 h 1007"/>
                  </a:gdLst>
                  <a:ahLst/>
                  <a:cxnLst>
                    <a:cxn ang="0">
                      <a:pos x="T0" y="T1"/>
                    </a:cxn>
                    <a:cxn ang="0">
                      <a:pos x="T2" y="T3"/>
                    </a:cxn>
                    <a:cxn ang="0">
                      <a:pos x="T4" y="T5"/>
                    </a:cxn>
                    <a:cxn ang="0">
                      <a:pos x="T6" y="T7"/>
                    </a:cxn>
                    <a:cxn ang="0">
                      <a:pos x="T8" y="T9"/>
                    </a:cxn>
                    <a:cxn ang="0">
                      <a:pos x="T10" y="T11"/>
                    </a:cxn>
                  </a:cxnLst>
                  <a:rect l="0" t="0" r="r" b="b"/>
                  <a:pathLst>
                    <a:path w="879" h="1007">
                      <a:moveTo>
                        <a:pt x="360" y="496"/>
                      </a:moveTo>
                      <a:cubicBezTo>
                        <a:pt x="360" y="496"/>
                        <a:pt x="295" y="814"/>
                        <a:pt x="319" y="1007"/>
                      </a:cubicBezTo>
                      <a:cubicBezTo>
                        <a:pt x="234" y="957"/>
                        <a:pt x="0" y="795"/>
                        <a:pt x="122" y="532"/>
                      </a:cubicBezTo>
                      <a:cubicBezTo>
                        <a:pt x="273" y="212"/>
                        <a:pt x="334" y="141"/>
                        <a:pt x="374" y="0"/>
                      </a:cubicBezTo>
                      <a:cubicBezTo>
                        <a:pt x="379" y="0"/>
                        <a:pt x="879" y="409"/>
                        <a:pt x="366" y="1005"/>
                      </a:cubicBezTo>
                      <a:cubicBezTo>
                        <a:pt x="365" y="983"/>
                        <a:pt x="338" y="635"/>
                        <a:pt x="360" y="4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Freeform 39">
                  <a:extLst>
                    <a:ext uri="{FF2B5EF4-FFF2-40B4-BE49-F238E27FC236}">
                      <a16:creationId xmlns:a16="http://schemas.microsoft.com/office/drawing/2014/main" id="{F12B761E-BC4F-4276-AB9C-21DA6B2980E4}"/>
                    </a:ext>
                  </a:extLst>
                </p:cNvPr>
                <p:cNvSpPr>
                  <a:spLocks/>
                </p:cNvSpPr>
                <p:nvPr/>
              </p:nvSpPr>
              <p:spPr bwMode="auto">
                <a:xfrm>
                  <a:off x="3060196" y="2972096"/>
                  <a:ext cx="429659" cy="252967"/>
                </a:xfrm>
                <a:custGeom>
                  <a:avLst/>
                  <a:gdLst>
                    <a:gd name="T0" fmla="*/ 493 w 1006"/>
                    <a:gd name="T1" fmla="*/ 216 h 593"/>
                    <a:gd name="T2" fmla="*/ 1006 w 1006"/>
                    <a:gd name="T3" fmla="*/ 426 h 593"/>
                    <a:gd name="T4" fmla="*/ 643 w 1006"/>
                    <a:gd name="T5" fmla="*/ 40 h 593"/>
                    <a:gd name="T6" fmla="*/ 0 w 1006"/>
                    <a:gd name="T7" fmla="*/ 0 h 593"/>
                    <a:gd name="T8" fmla="*/ 980 w 1006"/>
                    <a:gd name="T9" fmla="*/ 463 h 593"/>
                    <a:gd name="T10" fmla="*/ 493 w 1006"/>
                    <a:gd name="T11" fmla="*/ 216 h 593"/>
                  </a:gdLst>
                  <a:ahLst/>
                  <a:cxnLst>
                    <a:cxn ang="0">
                      <a:pos x="T0" y="T1"/>
                    </a:cxn>
                    <a:cxn ang="0">
                      <a:pos x="T2" y="T3"/>
                    </a:cxn>
                    <a:cxn ang="0">
                      <a:pos x="T4" y="T5"/>
                    </a:cxn>
                    <a:cxn ang="0">
                      <a:pos x="T6" y="T7"/>
                    </a:cxn>
                    <a:cxn ang="0">
                      <a:pos x="T8" y="T9"/>
                    </a:cxn>
                    <a:cxn ang="0">
                      <a:pos x="T10" y="T11"/>
                    </a:cxn>
                  </a:cxnLst>
                  <a:rect l="0" t="0" r="r" b="b"/>
                  <a:pathLst>
                    <a:path w="1006" h="593">
                      <a:moveTo>
                        <a:pt x="493" y="216"/>
                      </a:moveTo>
                      <a:cubicBezTo>
                        <a:pt x="493" y="216"/>
                        <a:pt x="833" y="312"/>
                        <a:pt x="1006" y="426"/>
                      </a:cubicBezTo>
                      <a:cubicBezTo>
                        <a:pt x="1001" y="331"/>
                        <a:pt x="960" y="62"/>
                        <a:pt x="643" y="40"/>
                      </a:cubicBezTo>
                      <a:cubicBezTo>
                        <a:pt x="256" y="14"/>
                        <a:pt x="158" y="32"/>
                        <a:pt x="0" y="0"/>
                      </a:cubicBezTo>
                      <a:cubicBezTo>
                        <a:pt x="0" y="3"/>
                        <a:pt x="160" y="593"/>
                        <a:pt x="980" y="463"/>
                      </a:cubicBezTo>
                      <a:cubicBezTo>
                        <a:pt x="961" y="451"/>
                        <a:pt x="639" y="263"/>
                        <a:pt x="493"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40">
                  <a:extLst>
                    <a:ext uri="{FF2B5EF4-FFF2-40B4-BE49-F238E27FC236}">
                      <a16:creationId xmlns:a16="http://schemas.microsoft.com/office/drawing/2014/main" id="{B2876595-0EE4-4780-B284-D1C2DA32A3CA}"/>
                    </a:ext>
                  </a:extLst>
                </p:cNvPr>
                <p:cNvSpPr>
                  <a:spLocks/>
                </p:cNvSpPr>
                <p:nvPr/>
              </p:nvSpPr>
              <p:spPr bwMode="auto">
                <a:xfrm>
                  <a:off x="3449304" y="2710438"/>
                  <a:ext cx="416142" cy="418073"/>
                </a:xfrm>
                <a:custGeom>
                  <a:avLst/>
                  <a:gdLst>
                    <a:gd name="T0" fmla="*/ 439 w 974"/>
                    <a:gd name="T1" fmla="*/ 481 h 978"/>
                    <a:gd name="T2" fmla="*/ 261 w 974"/>
                    <a:gd name="T3" fmla="*/ 971 h 978"/>
                    <a:gd name="T4" fmla="*/ 194 w 974"/>
                    <a:gd name="T5" fmla="*/ 464 h 978"/>
                    <a:gd name="T6" fmla="*/ 592 w 974"/>
                    <a:gd name="T7" fmla="*/ 0 h 978"/>
                    <a:gd name="T8" fmla="*/ 308 w 974"/>
                    <a:gd name="T9" fmla="*/ 978 h 978"/>
                    <a:gd name="T10" fmla="*/ 439 w 974"/>
                    <a:gd name="T11" fmla="*/ 481 h 978"/>
                  </a:gdLst>
                  <a:ahLst/>
                  <a:cxnLst>
                    <a:cxn ang="0">
                      <a:pos x="T0" y="T1"/>
                    </a:cxn>
                    <a:cxn ang="0">
                      <a:pos x="T2" y="T3"/>
                    </a:cxn>
                    <a:cxn ang="0">
                      <a:pos x="T4" y="T5"/>
                    </a:cxn>
                    <a:cxn ang="0">
                      <a:pos x="T6" y="T7"/>
                    </a:cxn>
                    <a:cxn ang="0">
                      <a:pos x="T8" y="T9"/>
                    </a:cxn>
                    <a:cxn ang="0">
                      <a:pos x="T10" y="T11"/>
                    </a:cxn>
                  </a:cxnLst>
                  <a:rect l="0" t="0" r="r" b="b"/>
                  <a:pathLst>
                    <a:path w="974" h="978">
                      <a:moveTo>
                        <a:pt x="439" y="481"/>
                      </a:moveTo>
                      <a:cubicBezTo>
                        <a:pt x="439" y="481"/>
                        <a:pt x="288" y="776"/>
                        <a:pt x="261" y="971"/>
                      </a:cubicBezTo>
                      <a:cubicBezTo>
                        <a:pt x="190" y="903"/>
                        <a:pt x="0" y="694"/>
                        <a:pt x="194" y="464"/>
                      </a:cubicBezTo>
                      <a:cubicBezTo>
                        <a:pt x="432" y="185"/>
                        <a:pt x="513" y="129"/>
                        <a:pt x="592" y="0"/>
                      </a:cubicBezTo>
                      <a:cubicBezTo>
                        <a:pt x="596" y="1"/>
                        <a:pt x="974" y="508"/>
                        <a:pt x="308" y="978"/>
                      </a:cubicBezTo>
                      <a:cubicBezTo>
                        <a:pt x="312" y="957"/>
                        <a:pt x="379" y="612"/>
                        <a:pt x="439" y="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41">
                  <a:extLst>
                    <a:ext uri="{FF2B5EF4-FFF2-40B4-BE49-F238E27FC236}">
                      <a16:creationId xmlns:a16="http://schemas.microsoft.com/office/drawing/2014/main" id="{8EA21830-998A-4730-AAD4-4B7B3AA3D62E}"/>
                    </a:ext>
                  </a:extLst>
                </p:cNvPr>
                <p:cNvSpPr>
                  <a:spLocks/>
                </p:cNvSpPr>
                <p:nvPr/>
              </p:nvSpPr>
              <p:spPr bwMode="auto">
                <a:xfrm>
                  <a:off x="3005161" y="2564644"/>
                  <a:ext cx="406488" cy="288693"/>
                </a:xfrm>
                <a:custGeom>
                  <a:avLst/>
                  <a:gdLst>
                    <a:gd name="T0" fmla="*/ 443 w 950"/>
                    <a:gd name="T1" fmla="*/ 325 h 677"/>
                    <a:gd name="T2" fmla="*/ 886 w 950"/>
                    <a:gd name="T3" fmla="*/ 647 h 677"/>
                    <a:gd name="T4" fmla="*/ 645 w 950"/>
                    <a:gd name="T5" fmla="*/ 187 h 677"/>
                    <a:gd name="T6" fmla="*/ 23 w 950"/>
                    <a:gd name="T7" fmla="*/ 0 h 677"/>
                    <a:gd name="T8" fmla="*/ 850 w 950"/>
                    <a:gd name="T9" fmla="*/ 677 h 677"/>
                    <a:gd name="T10" fmla="*/ 443 w 950"/>
                    <a:gd name="T11" fmla="*/ 325 h 677"/>
                  </a:gdLst>
                  <a:ahLst/>
                  <a:cxnLst>
                    <a:cxn ang="0">
                      <a:pos x="T0" y="T1"/>
                    </a:cxn>
                    <a:cxn ang="0">
                      <a:pos x="T2" y="T3"/>
                    </a:cxn>
                    <a:cxn ang="0">
                      <a:pos x="T4" y="T5"/>
                    </a:cxn>
                    <a:cxn ang="0">
                      <a:pos x="T6" y="T7"/>
                    </a:cxn>
                    <a:cxn ang="0">
                      <a:pos x="T8" y="T9"/>
                    </a:cxn>
                    <a:cxn ang="0">
                      <a:pos x="T10" y="T11"/>
                    </a:cxn>
                  </a:cxnLst>
                  <a:rect l="0" t="0" r="r" b="b"/>
                  <a:pathLst>
                    <a:path w="950" h="677">
                      <a:moveTo>
                        <a:pt x="443" y="325"/>
                      </a:moveTo>
                      <a:cubicBezTo>
                        <a:pt x="443" y="324"/>
                        <a:pt x="749" y="497"/>
                        <a:pt x="886" y="647"/>
                      </a:cubicBezTo>
                      <a:cubicBezTo>
                        <a:pt x="909" y="554"/>
                        <a:pt x="950" y="282"/>
                        <a:pt x="645" y="187"/>
                      </a:cubicBezTo>
                      <a:cubicBezTo>
                        <a:pt x="272" y="74"/>
                        <a:pt x="169" y="68"/>
                        <a:pt x="23" y="0"/>
                      </a:cubicBezTo>
                      <a:cubicBezTo>
                        <a:pt x="21" y="3"/>
                        <a:pt x="0" y="615"/>
                        <a:pt x="850" y="677"/>
                      </a:cubicBezTo>
                      <a:cubicBezTo>
                        <a:pt x="834" y="661"/>
                        <a:pt x="573" y="404"/>
                        <a:pt x="443"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42">
                  <a:extLst>
                    <a:ext uri="{FF2B5EF4-FFF2-40B4-BE49-F238E27FC236}">
                      <a16:creationId xmlns:a16="http://schemas.microsoft.com/office/drawing/2014/main" id="{7FF84F76-0D0D-42A5-892D-AD6C9D7B7E5D}"/>
                    </a:ext>
                  </a:extLst>
                </p:cNvPr>
                <p:cNvSpPr>
                  <a:spLocks/>
                </p:cNvSpPr>
                <p:nvPr/>
              </p:nvSpPr>
              <p:spPr bwMode="auto">
                <a:xfrm>
                  <a:off x="3388475" y="2458436"/>
                  <a:ext cx="431591" cy="378486"/>
                </a:xfrm>
                <a:custGeom>
                  <a:avLst/>
                  <a:gdLst>
                    <a:gd name="T0" fmla="*/ 497 w 1011"/>
                    <a:gd name="T1" fmla="*/ 431 h 885"/>
                    <a:gd name="T2" fmla="*/ 175 w 1011"/>
                    <a:gd name="T3" fmla="*/ 866 h 885"/>
                    <a:gd name="T4" fmla="*/ 262 w 1011"/>
                    <a:gd name="T5" fmla="*/ 358 h 885"/>
                    <a:gd name="T6" fmla="*/ 795 w 1011"/>
                    <a:gd name="T7" fmla="*/ 0 h 885"/>
                    <a:gd name="T8" fmla="*/ 219 w 1011"/>
                    <a:gd name="T9" fmla="*/ 885 h 885"/>
                    <a:gd name="T10" fmla="*/ 497 w 1011"/>
                    <a:gd name="T11" fmla="*/ 431 h 885"/>
                  </a:gdLst>
                  <a:ahLst/>
                  <a:cxnLst>
                    <a:cxn ang="0">
                      <a:pos x="T0" y="T1"/>
                    </a:cxn>
                    <a:cxn ang="0">
                      <a:pos x="T2" y="T3"/>
                    </a:cxn>
                    <a:cxn ang="0">
                      <a:pos x="T4" y="T5"/>
                    </a:cxn>
                    <a:cxn ang="0">
                      <a:pos x="T6" y="T7"/>
                    </a:cxn>
                    <a:cxn ang="0">
                      <a:pos x="T8" y="T9"/>
                    </a:cxn>
                    <a:cxn ang="0">
                      <a:pos x="T10" y="T11"/>
                    </a:cxn>
                  </a:cxnLst>
                  <a:rect l="0" t="0" r="r" b="b"/>
                  <a:pathLst>
                    <a:path w="1011" h="885">
                      <a:moveTo>
                        <a:pt x="497" y="431"/>
                      </a:moveTo>
                      <a:cubicBezTo>
                        <a:pt x="497" y="431"/>
                        <a:pt x="259" y="684"/>
                        <a:pt x="175" y="866"/>
                      </a:cubicBezTo>
                      <a:cubicBezTo>
                        <a:pt x="124" y="784"/>
                        <a:pt x="0" y="538"/>
                        <a:pt x="262" y="358"/>
                      </a:cubicBezTo>
                      <a:cubicBezTo>
                        <a:pt x="581" y="142"/>
                        <a:pt x="678" y="107"/>
                        <a:pt x="795" y="0"/>
                      </a:cubicBezTo>
                      <a:cubicBezTo>
                        <a:pt x="798" y="2"/>
                        <a:pt x="1011" y="580"/>
                        <a:pt x="219" y="885"/>
                      </a:cubicBezTo>
                      <a:cubicBezTo>
                        <a:pt x="229" y="865"/>
                        <a:pt x="398" y="545"/>
                        <a:pt x="497" y="4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43">
                  <a:extLst>
                    <a:ext uri="{FF2B5EF4-FFF2-40B4-BE49-F238E27FC236}">
                      <a16:creationId xmlns:a16="http://schemas.microsoft.com/office/drawing/2014/main" id="{ECCCB7DC-43FE-4E86-B51B-3C5BA7BCD7FF}"/>
                    </a:ext>
                  </a:extLst>
                </p:cNvPr>
                <p:cNvSpPr>
                  <a:spLocks/>
                </p:cNvSpPr>
                <p:nvPr/>
              </p:nvSpPr>
              <p:spPr bwMode="auto">
                <a:xfrm>
                  <a:off x="3047645" y="2179400"/>
                  <a:ext cx="401660" cy="328280"/>
                </a:xfrm>
                <a:custGeom>
                  <a:avLst/>
                  <a:gdLst>
                    <a:gd name="T0" fmla="*/ 479 w 941"/>
                    <a:gd name="T1" fmla="*/ 374 h 769"/>
                    <a:gd name="T2" fmla="*/ 782 w 941"/>
                    <a:gd name="T3" fmla="*/ 749 h 769"/>
                    <a:gd name="T4" fmla="*/ 698 w 941"/>
                    <a:gd name="T5" fmla="*/ 295 h 769"/>
                    <a:gd name="T6" fmla="*/ 202 w 941"/>
                    <a:gd name="T7" fmla="*/ 0 h 769"/>
                    <a:gd name="T8" fmla="*/ 741 w 941"/>
                    <a:gd name="T9" fmla="*/ 769 h 769"/>
                    <a:gd name="T10" fmla="*/ 479 w 941"/>
                    <a:gd name="T11" fmla="*/ 374 h 769"/>
                  </a:gdLst>
                  <a:ahLst/>
                  <a:cxnLst>
                    <a:cxn ang="0">
                      <a:pos x="T0" y="T1"/>
                    </a:cxn>
                    <a:cxn ang="0">
                      <a:pos x="T2" y="T3"/>
                    </a:cxn>
                    <a:cxn ang="0">
                      <a:pos x="T4" y="T5"/>
                    </a:cxn>
                    <a:cxn ang="0">
                      <a:pos x="T6" y="T7"/>
                    </a:cxn>
                    <a:cxn ang="0">
                      <a:pos x="T8" y="T9"/>
                    </a:cxn>
                    <a:cxn ang="0">
                      <a:pos x="T10" y="T11"/>
                    </a:cxn>
                  </a:cxnLst>
                  <a:rect l="0" t="0" r="r" b="b"/>
                  <a:pathLst>
                    <a:path w="941" h="769">
                      <a:moveTo>
                        <a:pt x="479" y="374"/>
                      </a:moveTo>
                      <a:cubicBezTo>
                        <a:pt x="479" y="374"/>
                        <a:pt x="702" y="589"/>
                        <a:pt x="782" y="749"/>
                      </a:cubicBezTo>
                      <a:cubicBezTo>
                        <a:pt x="828" y="672"/>
                        <a:pt x="941" y="442"/>
                        <a:pt x="698" y="295"/>
                      </a:cubicBezTo>
                      <a:cubicBezTo>
                        <a:pt x="400" y="117"/>
                        <a:pt x="311" y="91"/>
                        <a:pt x="202" y="0"/>
                      </a:cubicBezTo>
                      <a:cubicBezTo>
                        <a:pt x="199" y="2"/>
                        <a:pt x="0" y="539"/>
                        <a:pt x="741" y="769"/>
                      </a:cubicBezTo>
                      <a:cubicBezTo>
                        <a:pt x="732" y="751"/>
                        <a:pt x="572" y="471"/>
                        <a:pt x="479"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44">
                  <a:extLst>
                    <a:ext uri="{FF2B5EF4-FFF2-40B4-BE49-F238E27FC236}">
                      <a16:creationId xmlns:a16="http://schemas.microsoft.com/office/drawing/2014/main" id="{CD91E23D-C90E-42A0-9450-64A7ADF255BA}"/>
                    </a:ext>
                  </a:extLst>
                </p:cNvPr>
                <p:cNvSpPr>
                  <a:spLocks/>
                </p:cNvSpPr>
                <p:nvPr/>
              </p:nvSpPr>
              <p:spPr bwMode="auto">
                <a:xfrm>
                  <a:off x="3428063" y="2234433"/>
                  <a:ext cx="378487" cy="281934"/>
                </a:xfrm>
                <a:custGeom>
                  <a:avLst/>
                  <a:gdLst>
                    <a:gd name="T0" fmla="*/ 471 w 885"/>
                    <a:gd name="T1" fmla="*/ 318 h 660"/>
                    <a:gd name="T2" fmla="*/ 63 w 885"/>
                    <a:gd name="T3" fmla="*/ 635 h 660"/>
                    <a:gd name="T4" fmla="*/ 283 w 885"/>
                    <a:gd name="T5" fmla="*/ 206 h 660"/>
                    <a:gd name="T6" fmla="*/ 856 w 885"/>
                    <a:gd name="T7" fmla="*/ 0 h 660"/>
                    <a:gd name="T8" fmla="*/ 98 w 885"/>
                    <a:gd name="T9" fmla="*/ 660 h 660"/>
                    <a:gd name="T10" fmla="*/ 471 w 885"/>
                    <a:gd name="T11" fmla="*/ 318 h 660"/>
                  </a:gdLst>
                  <a:ahLst/>
                  <a:cxnLst>
                    <a:cxn ang="0">
                      <a:pos x="T0" y="T1"/>
                    </a:cxn>
                    <a:cxn ang="0">
                      <a:pos x="T2" y="T3"/>
                    </a:cxn>
                    <a:cxn ang="0">
                      <a:pos x="T4" y="T5"/>
                    </a:cxn>
                    <a:cxn ang="0">
                      <a:pos x="T6" y="T7"/>
                    </a:cxn>
                    <a:cxn ang="0">
                      <a:pos x="T8" y="T9"/>
                    </a:cxn>
                    <a:cxn ang="0">
                      <a:pos x="T10" y="T11"/>
                    </a:cxn>
                  </a:cxnLst>
                  <a:rect l="0" t="0" r="r" b="b"/>
                  <a:pathLst>
                    <a:path w="885" h="660">
                      <a:moveTo>
                        <a:pt x="471" y="318"/>
                      </a:moveTo>
                      <a:cubicBezTo>
                        <a:pt x="471" y="318"/>
                        <a:pt x="189" y="492"/>
                        <a:pt x="63" y="635"/>
                      </a:cubicBezTo>
                      <a:cubicBezTo>
                        <a:pt x="41" y="552"/>
                        <a:pt x="0" y="310"/>
                        <a:pt x="283" y="206"/>
                      </a:cubicBezTo>
                      <a:cubicBezTo>
                        <a:pt x="627" y="81"/>
                        <a:pt x="722" y="70"/>
                        <a:pt x="856" y="0"/>
                      </a:cubicBezTo>
                      <a:cubicBezTo>
                        <a:pt x="856" y="2"/>
                        <a:pt x="885" y="554"/>
                        <a:pt x="98" y="660"/>
                      </a:cubicBezTo>
                      <a:cubicBezTo>
                        <a:pt x="112" y="645"/>
                        <a:pt x="351" y="397"/>
                        <a:pt x="471"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5" name="Freeform 45">
                  <a:extLst>
                    <a:ext uri="{FF2B5EF4-FFF2-40B4-BE49-F238E27FC236}">
                      <a16:creationId xmlns:a16="http://schemas.microsoft.com/office/drawing/2014/main" id="{A48C8597-BD46-45B5-A2D4-FA3C0A0FDBD8}"/>
                    </a:ext>
                  </a:extLst>
                </p:cNvPr>
                <p:cNvSpPr>
                  <a:spLocks/>
                </p:cNvSpPr>
                <p:nvPr/>
              </p:nvSpPr>
              <p:spPr bwMode="auto">
                <a:xfrm>
                  <a:off x="3241718" y="1922568"/>
                  <a:ext cx="317659" cy="288693"/>
                </a:xfrm>
                <a:custGeom>
                  <a:avLst/>
                  <a:gdLst>
                    <a:gd name="T0" fmla="*/ 406 w 742"/>
                    <a:gd name="T1" fmla="*/ 332 h 676"/>
                    <a:gd name="T2" fmla="*/ 549 w 742"/>
                    <a:gd name="T3" fmla="*/ 668 h 676"/>
                    <a:gd name="T4" fmla="*/ 591 w 742"/>
                    <a:gd name="T5" fmla="*/ 308 h 676"/>
                    <a:gd name="T6" fmla="*/ 286 w 742"/>
                    <a:gd name="T7" fmla="*/ 0 h 676"/>
                    <a:gd name="T8" fmla="*/ 514 w 742"/>
                    <a:gd name="T9" fmla="*/ 676 h 676"/>
                    <a:gd name="T10" fmla="*/ 406 w 742"/>
                    <a:gd name="T11" fmla="*/ 332 h 676"/>
                  </a:gdLst>
                  <a:ahLst/>
                  <a:cxnLst>
                    <a:cxn ang="0">
                      <a:pos x="T0" y="T1"/>
                    </a:cxn>
                    <a:cxn ang="0">
                      <a:pos x="T2" y="T3"/>
                    </a:cxn>
                    <a:cxn ang="0">
                      <a:pos x="T4" y="T5"/>
                    </a:cxn>
                    <a:cxn ang="0">
                      <a:pos x="T6" y="T7"/>
                    </a:cxn>
                    <a:cxn ang="0">
                      <a:pos x="T8" y="T9"/>
                    </a:cxn>
                    <a:cxn ang="0">
                      <a:pos x="T10" y="T11"/>
                    </a:cxn>
                  </a:cxnLst>
                  <a:rect l="0" t="0" r="r" b="b"/>
                  <a:pathLst>
                    <a:path w="742" h="676">
                      <a:moveTo>
                        <a:pt x="406" y="332"/>
                      </a:moveTo>
                      <a:cubicBezTo>
                        <a:pt x="406" y="332"/>
                        <a:pt x="525" y="533"/>
                        <a:pt x="549" y="668"/>
                      </a:cubicBezTo>
                      <a:cubicBezTo>
                        <a:pt x="603" y="617"/>
                        <a:pt x="742" y="460"/>
                        <a:pt x="591" y="308"/>
                      </a:cubicBezTo>
                      <a:cubicBezTo>
                        <a:pt x="407" y="123"/>
                        <a:pt x="347" y="88"/>
                        <a:pt x="286" y="0"/>
                      </a:cubicBezTo>
                      <a:cubicBezTo>
                        <a:pt x="284" y="1"/>
                        <a:pt x="0" y="377"/>
                        <a:pt x="514" y="676"/>
                      </a:cubicBezTo>
                      <a:cubicBezTo>
                        <a:pt x="510" y="661"/>
                        <a:pt x="453" y="421"/>
                        <a:pt x="406"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6" name="Freeform 46">
                  <a:extLst>
                    <a:ext uri="{FF2B5EF4-FFF2-40B4-BE49-F238E27FC236}">
                      <a16:creationId xmlns:a16="http://schemas.microsoft.com/office/drawing/2014/main" id="{C3C00600-4E63-47CF-A011-CB99E58D0963}"/>
                    </a:ext>
                  </a:extLst>
                </p:cNvPr>
                <p:cNvSpPr>
                  <a:spLocks/>
                </p:cNvSpPr>
                <p:nvPr/>
              </p:nvSpPr>
              <p:spPr bwMode="auto">
                <a:xfrm>
                  <a:off x="3531376" y="2073192"/>
                  <a:ext cx="321520" cy="182484"/>
                </a:xfrm>
                <a:custGeom>
                  <a:avLst/>
                  <a:gdLst>
                    <a:gd name="T0" fmla="*/ 385 w 751"/>
                    <a:gd name="T1" fmla="*/ 180 h 427"/>
                    <a:gd name="T2" fmla="*/ 0 w 751"/>
                    <a:gd name="T3" fmla="*/ 355 h 427"/>
                    <a:gd name="T4" fmla="*/ 267 w 751"/>
                    <a:gd name="T5" fmla="*/ 64 h 427"/>
                    <a:gd name="T6" fmla="*/ 751 w 751"/>
                    <a:gd name="T7" fmla="*/ 0 h 427"/>
                    <a:gd name="T8" fmla="*/ 21 w 751"/>
                    <a:gd name="T9" fmla="*/ 380 h 427"/>
                    <a:gd name="T10" fmla="*/ 385 w 751"/>
                    <a:gd name="T11" fmla="*/ 180 h 427"/>
                  </a:gdLst>
                  <a:ahLst/>
                  <a:cxnLst>
                    <a:cxn ang="0">
                      <a:pos x="T0" y="T1"/>
                    </a:cxn>
                    <a:cxn ang="0">
                      <a:pos x="T2" y="T3"/>
                    </a:cxn>
                    <a:cxn ang="0">
                      <a:pos x="T4" y="T5"/>
                    </a:cxn>
                    <a:cxn ang="0">
                      <a:pos x="T6" y="T7"/>
                    </a:cxn>
                    <a:cxn ang="0">
                      <a:pos x="T8" y="T9"/>
                    </a:cxn>
                    <a:cxn ang="0">
                      <a:pos x="T10" y="T11"/>
                    </a:cxn>
                  </a:cxnLst>
                  <a:rect l="0" t="0" r="r" b="b"/>
                  <a:pathLst>
                    <a:path w="751" h="427">
                      <a:moveTo>
                        <a:pt x="385" y="180"/>
                      </a:moveTo>
                      <a:cubicBezTo>
                        <a:pt x="384" y="180"/>
                        <a:pt x="129" y="266"/>
                        <a:pt x="0" y="355"/>
                      </a:cubicBezTo>
                      <a:cubicBezTo>
                        <a:pt x="2" y="288"/>
                        <a:pt x="28" y="97"/>
                        <a:pt x="267" y="64"/>
                      </a:cubicBezTo>
                      <a:cubicBezTo>
                        <a:pt x="558" y="25"/>
                        <a:pt x="633" y="32"/>
                        <a:pt x="751" y="0"/>
                      </a:cubicBezTo>
                      <a:cubicBezTo>
                        <a:pt x="750" y="2"/>
                        <a:pt x="648" y="427"/>
                        <a:pt x="21" y="380"/>
                      </a:cubicBezTo>
                      <a:cubicBezTo>
                        <a:pt x="35" y="370"/>
                        <a:pt x="275" y="221"/>
                        <a:pt x="38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47">
                  <a:extLst>
                    <a:ext uri="{FF2B5EF4-FFF2-40B4-BE49-F238E27FC236}">
                      <a16:creationId xmlns:a16="http://schemas.microsoft.com/office/drawing/2014/main" id="{0358750F-2220-42C8-9800-07DA99A53441}"/>
                    </a:ext>
                  </a:extLst>
                </p:cNvPr>
                <p:cNvSpPr>
                  <a:spLocks/>
                </p:cNvSpPr>
                <p:nvPr/>
              </p:nvSpPr>
              <p:spPr bwMode="auto">
                <a:xfrm>
                  <a:off x="3457031" y="1726571"/>
                  <a:ext cx="250071" cy="249106"/>
                </a:xfrm>
                <a:custGeom>
                  <a:avLst/>
                  <a:gdLst>
                    <a:gd name="T0" fmla="*/ 340 w 584"/>
                    <a:gd name="T1" fmla="*/ 287 h 582"/>
                    <a:gd name="T2" fmla="*/ 384 w 584"/>
                    <a:gd name="T3" fmla="*/ 581 h 582"/>
                    <a:gd name="T4" fmla="*/ 495 w 584"/>
                    <a:gd name="T5" fmla="*/ 295 h 582"/>
                    <a:gd name="T6" fmla="*/ 315 w 584"/>
                    <a:gd name="T7" fmla="*/ 0 h 582"/>
                    <a:gd name="T8" fmla="*/ 354 w 584"/>
                    <a:gd name="T9" fmla="*/ 582 h 582"/>
                    <a:gd name="T10" fmla="*/ 340 w 584"/>
                    <a:gd name="T11" fmla="*/ 287 h 582"/>
                  </a:gdLst>
                  <a:ahLst/>
                  <a:cxnLst>
                    <a:cxn ang="0">
                      <a:pos x="T0" y="T1"/>
                    </a:cxn>
                    <a:cxn ang="0">
                      <a:pos x="T2" y="T3"/>
                    </a:cxn>
                    <a:cxn ang="0">
                      <a:pos x="T4" y="T5"/>
                    </a:cxn>
                    <a:cxn ang="0">
                      <a:pos x="T6" y="T7"/>
                    </a:cxn>
                    <a:cxn ang="0">
                      <a:pos x="T8" y="T9"/>
                    </a:cxn>
                    <a:cxn ang="0">
                      <a:pos x="T10" y="T11"/>
                    </a:cxn>
                  </a:cxnLst>
                  <a:rect l="0" t="0" r="r" b="b"/>
                  <a:pathLst>
                    <a:path w="584" h="582">
                      <a:moveTo>
                        <a:pt x="340" y="287"/>
                      </a:moveTo>
                      <a:cubicBezTo>
                        <a:pt x="340" y="287"/>
                        <a:pt x="393" y="467"/>
                        <a:pt x="384" y="581"/>
                      </a:cubicBezTo>
                      <a:cubicBezTo>
                        <a:pt x="439" y="547"/>
                        <a:pt x="584" y="440"/>
                        <a:pt x="495" y="295"/>
                      </a:cubicBezTo>
                      <a:cubicBezTo>
                        <a:pt x="386" y="118"/>
                        <a:pt x="345" y="80"/>
                        <a:pt x="315" y="0"/>
                      </a:cubicBezTo>
                      <a:cubicBezTo>
                        <a:pt x="313" y="0"/>
                        <a:pt x="0" y="264"/>
                        <a:pt x="354" y="582"/>
                      </a:cubicBezTo>
                      <a:cubicBezTo>
                        <a:pt x="354" y="569"/>
                        <a:pt x="359" y="366"/>
                        <a:pt x="340" y="2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8" name="Freeform 48">
                  <a:extLst>
                    <a:ext uri="{FF2B5EF4-FFF2-40B4-BE49-F238E27FC236}">
                      <a16:creationId xmlns:a16="http://schemas.microsoft.com/office/drawing/2014/main" id="{98C9B33A-AD97-4424-AE81-6475C0C1E4C7}"/>
                    </a:ext>
                  </a:extLst>
                </p:cNvPr>
                <p:cNvSpPr>
                  <a:spLocks/>
                </p:cNvSpPr>
                <p:nvPr/>
              </p:nvSpPr>
              <p:spPr bwMode="auto">
                <a:xfrm>
                  <a:off x="3662683" y="1909055"/>
                  <a:ext cx="292555" cy="152553"/>
                </a:xfrm>
                <a:custGeom>
                  <a:avLst/>
                  <a:gdLst>
                    <a:gd name="T0" fmla="*/ 349 w 684"/>
                    <a:gd name="T1" fmla="*/ 119 h 358"/>
                    <a:gd name="T2" fmla="*/ 0 w 684"/>
                    <a:gd name="T3" fmla="*/ 205 h 358"/>
                    <a:gd name="T4" fmla="*/ 278 w 684"/>
                    <a:gd name="T5" fmla="*/ 8 h 358"/>
                    <a:gd name="T6" fmla="*/ 684 w 684"/>
                    <a:gd name="T7" fmla="*/ 26 h 358"/>
                    <a:gd name="T8" fmla="*/ 11 w 684"/>
                    <a:gd name="T9" fmla="*/ 228 h 358"/>
                    <a:gd name="T10" fmla="*/ 349 w 684"/>
                    <a:gd name="T11" fmla="*/ 119 h 358"/>
                  </a:gdLst>
                  <a:ahLst/>
                  <a:cxnLst>
                    <a:cxn ang="0">
                      <a:pos x="T0" y="T1"/>
                    </a:cxn>
                    <a:cxn ang="0">
                      <a:pos x="T2" y="T3"/>
                    </a:cxn>
                    <a:cxn ang="0">
                      <a:pos x="T4" y="T5"/>
                    </a:cxn>
                    <a:cxn ang="0">
                      <a:pos x="T6" y="T7"/>
                    </a:cxn>
                    <a:cxn ang="0">
                      <a:pos x="T8" y="T9"/>
                    </a:cxn>
                    <a:cxn ang="0">
                      <a:pos x="T10" y="T11"/>
                    </a:cxn>
                  </a:cxnLst>
                  <a:rect l="0" t="0" r="r" b="b"/>
                  <a:pathLst>
                    <a:path w="684" h="358">
                      <a:moveTo>
                        <a:pt x="349" y="119"/>
                      </a:moveTo>
                      <a:cubicBezTo>
                        <a:pt x="349" y="119"/>
                        <a:pt x="124" y="152"/>
                        <a:pt x="0" y="205"/>
                      </a:cubicBezTo>
                      <a:cubicBezTo>
                        <a:pt x="15" y="151"/>
                        <a:pt x="77" y="0"/>
                        <a:pt x="278" y="8"/>
                      </a:cubicBezTo>
                      <a:cubicBezTo>
                        <a:pt x="522" y="19"/>
                        <a:pt x="581" y="35"/>
                        <a:pt x="684" y="26"/>
                      </a:cubicBezTo>
                      <a:cubicBezTo>
                        <a:pt x="682" y="27"/>
                        <a:pt x="512" y="358"/>
                        <a:pt x="11" y="228"/>
                      </a:cubicBezTo>
                      <a:cubicBezTo>
                        <a:pt x="25" y="223"/>
                        <a:pt x="251" y="137"/>
                        <a:pt x="349"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05" name="文本框 504">
              <a:extLst>
                <a:ext uri="{FF2B5EF4-FFF2-40B4-BE49-F238E27FC236}">
                  <a16:creationId xmlns:a16="http://schemas.microsoft.com/office/drawing/2014/main" id="{EC3DC8A4-54DC-4A0B-AC44-1771C11BFDE3}"/>
                </a:ext>
              </a:extLst>
            </p:cNvPr>
            <p:cNvSpPr txBox="1"/>
            <p:nvPr/>
          </p:nvSpPr>
          <p:spPr>
            <a:xfrm>
              <a:off x="218101" y="5459079"/>
              <a:ext cx="3978036" cy="461665"/>
            </a:xfrm>
            <a:prstGeom prst="rect">
              <a:avLst/>
            </a:prstGeom>
            <a:noFill/>
          </p:spPr>
          <p:txBody>
            <a:bodyPr wrap="square" rtlCol="0">
              <a:spAutoFit/>
            </a:bodyPr>
            <a:lstStyle/>
            <a:p>
              <a:pPr algn="ctr"/>
              <a:r>
                <a:rPr lang="en-US" altLang="zh-CN" sz="2400" b="1">
                  <a:solidFill>
                    <a:schemeClr val="accent1"/>
                  </a:solidFill>
                </a:rPr>
                <a:t>Name of certification</a:t>
              </a:r>
              <a:endParaRPr lang="zh-CN" altLang="en-US" sz="2400" b="1">
                <a:solidFill>
                  <a:schemeClr val="accent1"/>
                </a:solidFill>
              </a:endParaRPr>
            </a:p>
          </p:txBody>
        </p:sp>
      </p:grpSp>
      <p:grpSp>
        <p:nvGrpSpPr>
          <p:cNvPr id="510" name="组合 509">
            <a:extLst>
              <a:ext uri="{FF2B5EF4-FFF2-40B4-BE49-F238E27FC236}">
                <a16:creationId xmlns:a16="http://schemas.microsoft.com/office/drawing/2014/main" id="{BFB8EF01-67A5-4483-8A68-F4AD1CFA7941}"/>
              </a:ext>
            </a:extLst>
          </p:cNvPr>
          <p:cNvGrpSpPr/>
          <p:nvPr/>
        </p:nvGrpSpPr>
        <p:grpSpPr>
          <a:xfrm>
            <a:off x="4106982" y="4377203"/>
            <a:ext cx="3978036" cy="1543541"/>
            <a:chOff x="4106982" y="4377203"/>
            <a:chExt cx="3978036" cy="1543541"/>
          </a:xfrm>
        </p:grpSpPr>
        <p:grpSp>
          <p:nvGrpSpPr>
            <p:cNvPr id="462" name="组合 461">
              <a:extLst>
                <a:ext uri="{FF2B5EF4-FFF2-40B4-BE49-F238E27FC236}">
                  <a16:creationId xmlns:a16="http://schemas.microsoft.com/office/drawing/2014/main" id="{D9AFC2C7-193A-4666-9266-5C772EA4E5EB}"/>
                </a:ext>
              </a:extLst>
            </p:cNvPr>
            <p:cNvGrpSpPr/>
            <p:nvPr/>
          </p:nvGrpSpPr>
          <p:grpSpPr>
            <a:xfrm>
              <a:off x="4613877" y="4377203"/>
              <a:ext cx="2936996" cy="1019651"/>
              <a:chOff x="3912385" y="3470432"/>
              <a:chExt cx="4766506" cy="1654810"/>
            </a:xfrm>
          </p:grpSpPr>
          <p:sp>
            <p:nvSpPr>
              <p:cNvPr id="463" name="椭圆 462">
                <a:extLst>
                  <a:ext uri="{FF2B5EF4-FFF2-40B4-BE49-F238E27FC236}">
                    <a16:creationId xmlns:a16="http://schemas.microsoft.com/office/drawing/2014/main" id="{F7AC9A74-3B1A-4D42-9E84-7CE89028334B}"/>
                  </a:ext>
                </a:extLst>
              </p:cNvPr>
              <p:cNvSpPr/>
              <p:nvPr/>
            </p:nvSpPr>
            <p:spPr>
              <a:xfrm>
                <a:off x="4849663" y="4614617"/>
                <a:ext cx="2936996" cy="238356"/>
              </a:xfrm>
              <a:prstGeom prst="ellipse">
                <a:avLst/>
              </a:prstGeom>
              <a:gradFill flip="none" rotWithShape="1">
                <a:gsLst>
                  <a:gs pos="100000">
                    <a:srgbClr val="3D1B5C"/>
                  </a:gs>
                  <a:gs pos="3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4" name="椭圆 463">
                <a:extLst>
                  <a:ext uri="{FF2B5EF4-FFF2-40B4-BE49-F238E27FC236}">
                    <a16:creationId xmlns:a16="http://schemas.microsoft.com/office/drawing/2014/main" id="{E1C6BEFE-4109-409F-A523-30CC362D98BA}"/>
                  </a:ext>
                </a:extLst>
              </p:cNvPr>
              <p:cNvSpPr/>
              <p:nvPr/>
            </p:nvSpPr>
            <p:spPr>
              <a:xfrm>
                <a:off x="4869861" y="4861415"/>
                <a:ext cx="2936996" cy="238356"/>
              </a:xfrm>
              <a:prstGeom prst="ellipse">
                <a:avLst/>
              </a:prstGeom>
              <a:gradFill flip="none" rotWithShape="1">
                <a:gsLst>
                  <a:gs pos="100000">
                    <a:schemeClr val="accent1">
                      <a:lumMod val="60000"/>
                      <a:lumOff val="40000"/>
                    </a:schemeClr>
                  </a:gs>
                  <a:gs pos="30000">
                    <a:schemeClr val="accent1">
                      <a:lumMod val="60000"/>
                      <a:lumOff val="4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5" name="组合 464">
                <a:extLst>
                  <a:ext uri="{FF2B5EF4-FFF2-40B4-BE49-F238E27FC236}">
                    <a16:creationId xmlns:a16="http://schemas.microsoft.com/office/drawing/2014/main" id="{4882C752-1709-4661-AC77-EEABC7E18D1F}"/>
                  </a:ext>
                </a:extLst>
              </p:cNvPr>
              <p:cNvGrpSpPr/>
              <p:nvPr/>
            </p:nvGrpSpPr>
            <p:grpSpPr>
              <a:xfrm rot="20067784">
                <a:off x="3912385" y="3470432"/>
                <a:ext cx="1090283" cy="1654810"/>
                <a:chOff x="3005161" y="1601048"/>
                <a:chExt cx="1601815" cy="2431196"/>
              </a:xfrm>
              <a:gradFill flip="none" rotWithShape="1">
                <a:gsLst>
                  <a:gs pos="50000">
                    <a:srgbClr val="3D1B5C"/>
                  </a:gs>
                  <a:gs pos="100000">
                    <a:schemeClr val="accent1">
                      <a:lumMod val="75000"/>
                      <a:alpha val="0"/>
                    </a:schemeClr>
                  </a:gs>
                </a:gsLst>
                <a:lin ang="5400000" scaled="1"/>
                <a:tileRect/>
              </a:gradFill>
            </p:grpSpPr>
            <p:sp>
              <p:nvSpPr>
                <p:cNvPr id="486" name="Freeform 31">
                  <a:extLst>
                    <a:ext uri="{FF2B5EF4-FFF2-40B4-BE49-F238E27FC236}">
                      <a16:creationId xmlns:a16="http://schemas.microsoft.com/office/drawing/2014/main" id="{F0032FE6-DA74-43C8-86E0-556C5BC2FAB1}"/>
                    </a:ext>
                  </a:extLst>
                </p:cNvPr>
                <p:cNvSpPr>
                  <a:spLocks/>
                </p:cNvSpPr>
                <p:nvPr/>
              </p:nvSpPr>
              <p:spPr bwMode="auto">
                <a:xfrm>
                  <a:off x="3389444" y="1758428"/>
                  <a:ext cx="1217532" cy="2057536"/>
                </a:xfrm>
                <a:custGeom>
                  <a:avLst/>
                  <a:gdLst>
                    <a:gd name="T0" fmla="*/ 2847 w 2847"/>
                    <a:gd name="T1" fmla="*/ 4812 h 4814"/>
                    <a:gd name="T2" fmla="*/ 2771 w 2847"/>
                    <a:gd name="T3" fmla="*/ 4813 h 4814"/>
                    <a:gd name="T4" fmla="*/ 2557 w 2847"/>
                    <a:gd name="T5" fmla="*/ 4801 h 4814"/>
                    <a:gd name="T6" fmla="*/ 2227 w 2847"/>
                    <a:gd name="T7" fmla="*/ 4750 h 4814"/>
                    <a:gd name="T8" fmla="*/ 2129 w 2847"/>
                    <a:gd name="T9" fmla="*/ 4729 h 4814"/>
                    <a:gd name="T10" fmla="*/ 2026 w 2847"/>
                    <a:gd name="T11" fmla="*/ 4703 h 4814"/>
                    <a:gd name="T12" fmla="*/ 1918 w 2847"/>
                    <a:gd name="T13" fmla="*/ 4671 h 4814"/>
                    <a:gd name="T14" fmla="*/ 1807 w 2847"/>
                    <a:gd name="T15" fmla="*/ 4634 h 4814"/>
                    <a:gd name="T16" fmla="*/ 1339 w 2847"/>
                    <a:gd name="T17" fmla="*/ 4415 h 4814"/>
                    <a:gd name="T18" fmla="*/ 874 w 2847"/>
                    <a:gd name="T19" fmla="*/ 4071 h 4814"/>
                    <a:gd name="T20" fmla="*/ 481 w 2847"/>
                    <a:gd name="T21" fmla="*/ 3602 h 4814"/>
                    <a:gd name="T22" fmla="*/ 325 w 2847"/>
                    <a:gd name="T23" fmla="*/ 3332 h 4814"/>
                    <a:gd name="T24" fmla="*/ 291 w 2847"/>
                    <a:gd name="T25" fmla="*/ 3263 h 4814"/>
                    <a:gd name="T26" fmla="*/ 258 w 2847"/>
                    <a:gd name="T27" fmla="*/ 3193 h 4814"/>
                    <a:gd name="T28" fmla="*/ 226 w 2847"/>
                    <a:gd name="T29" fmla="*/ 3121 h 4814"/>
                    <a:gd name="T30" fmla="*/ 196 w 2847"/>
                    <a:gd name="T31" fmla="*/ 3049 h 4814"/>
                    <a:gd name="T32" fmla="*/ 30 w 2847"/>
                    <a:gd name="T33" fmla="*/ 2454 h 4814"/>
                    <a:gd name="T34" fmla="*/ 19 w 2847"/>
                    <a:gd name="T35" fmla="*/ 2379 h 4814"/>
                    <a:gd name="T36" fmla="*/ 11 w 2847"/>
                    <a:gd name="T37" fmla="*/ 2304 h 4814"/>
                    <a:gd name="T38" fmla="*/ 2 w 2847"/>
                    <a:gd name="T39" fmla="*/ 2153 h 4814"/>
                    <a:gd name="T40" fmla="*/ 1 w 2847"/>
                    <a:gd name="T41" fmla="*/ 2079 h 4814"/>
                    <a:gd name="T42" fmla="*/ 2 w 2847"/>
                    <a:gd name="T43" fmla="*/ 2005 h 4814"/>
                    <a:gd name="T44" fmla="*/ 6 w 2847"/>
                    <a:gd name="T45" fmla="*/ 1931 h 4814"/>
                    <a:gd name="T46" fmla="*/ 12 w 2847"/>
                    <a:gd name="T47" fmla="*/ 1858 h 4814"/>
                    <a:gd name="T48" fmla="*/ 136 w 2847"/>
                    <a:gd name="T49" fmla="*/ 1307 h 4814"/>
                    <a:gd name="T50" fmla="*/ 358 w 2847"/>
                    <a:gd name="T51" fmla="*/ 839 h 4814"/>
                    <a:gd name="T52" fmla="*/ 389 w 2847"/>
                    <a:gd name="T53" fmla="*/ 788 h 4814"/>
                    <a:gd name="T54" fmla="*/ 421 w 2847"/>
                    <a:gd name="T55" fmla="*/ 738 h 4814"/>
                    <a:gd name="T56" fmla="*/ 486 w 2847"/>
                    <a:gd name="T57" fmla="*/ 643 h 4814"/>
                    <a:gd name="T58" fmla="*/ 618 w 2847"/>
                    <a:gd name="T59" fmla="*/ 472 h 4814"/>
                    <a:gd name="T60" fmla="*/ 857 w 2847"/>
                    <a:gd name="T61" fmla="*/ 211 h 4814"/>
                    <a:gd name="T62" fmla="*/ 1028 w 2847"/>
                    <a:gd name="T63" fmla="*/ 54 h 4814"/>
                    <a:gd name="T64" fmla="*/ 1092 w 2847"/>
                    <a:gd name="T65" fmla="*/ 0 h 4814"/>
                    <a:gd name="T66" fmla="*/ 1098 w 2847"/>
                    <a:gd name="T67" fmla="*/ 5 h 4814"/>
                    <a:gd name="T68" fmla="*/ 1037 w 2847"/>
                    <a:gd name="T69" fmla="*/ 60 h 4814"/>
                    <a:gd name="T70" fmla="*/ 874 w 2847"/>
                    <a:gd name="T71" fmla="*/ 221 h 4814"/>
                    <a:gd name="T72" fmla="*/ 399 w 2847"/>
                    <a:gd name="T73" fmla="*/ 855 h 4814"/>
                    <a:gd name="T74" fmla="*/ 190 w 2847"/>
                    <a:gd name="T75" fmla="*/ 1319 h 4814"/>
                    <a:gd name="T76" fmla="*/ 77 w 2847"/>
                    <a:gd name="T77" fmla="*/ 1860 h 4814"/>
                    <a:gd name="T78" fmla="*/ 100 w 2847"/>
                    <a:gd name="T79" fmla="*/ 2444 h 4814"/>
                    <a:gd name="T80" fmla="*/ 263 w 2847"/>
                    <a:gd name="T81" fmla="*/ 3026 h 4814"/>
                    <a:gd name="T82" fmla="*/ 292 w 2847"/>
                    <a:gd name="T83" fmla="*/ 3097 h 4814"/>
                    <a:gd name="T84" fmla="*/ 322 w 2847"/>
                    <a:gd name="T85" fmla="*/ 3167 h 4814"/>
                    <a:gd name="T86" fmla="*/ 355 w 2847"/>
                    <a:gd name="T87" fmla="*/ 3236 h 4814"/>
                    <a:gd name="T88" fmla="*/ 388 w 2847"/>
                    <a:gd name="T89" fmla="*/ 3305 h 4814"/>
                    <a:gd name="T90" fmla="*/ 539 w 2847"/>
                    <a:gd name="T91" fmla="*/ 3570 h 4814"/>
                    <a:gd name="T92" fmla="*/ 918 w 2847"/>
                    <a:gd name="T93" fmla="*/ 4032 h 4814"/>
                    <a:gd name="T94" fmla="*/ 1366 w 2847"/>
                    <a:gd name="T95" fmla="*/ 4375 h 4814"/>
                    <a:gd name="T96" fmla="*/ 1822 w 2847"/>
                    <a:gd name="T97" fmla="*/ 4598 h 4814"/>
                    <a:gd name="T98" fmla="*/ 2233 w 2847"/>
                    <a:gd name="T99" fmla="*/ 4724 h 4814"/>
                    <a:gd name="T100" fmla="*/ 2559 w 2847"/>
                    <a:gd name="T101" fmla="*/ 4784 h 4814"/>
                    <a:gd name="T102" fmla="*/ 2771 w 2847"/>
                    <a:gd name="T103" fmla="*/ 4804 h 4814"/>
                    <a:gd name="T104" fmla="*/ 2847 w 2847"/>
                    <a:gd name="T105" fmla="*/ 4806 h 4814"/>
                    <a:gd name="T106" fmla="*/ 2847 w 2847"/>
                    <a:gd name="T107" fmla="*/ 4812 h 4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47" h="4814">
                      <a:moveTo>
                        <a:pt x="2847" y="4812"/>
                      </a:moveTo>
                      <a:cubicBezTo>
                        <a:pt x="2847" y="4812"/>
                        <a:pt x="2820" y="4814"/>
                        <a:pt x="2771" y="4813"/>
                      </a:cubicBezTo>
                      <a:cubicBezTo>
                        <a:pt x="2721" y="4812"/>
                        <a:pt x="2649" y="4811"/>
                        <a:pt x="2557" y="4801"/>
                      </a:cubicBezTo>
                      <a:cubicBezTo>
                        <a:pt x="2465" y="4792"/>
                        <a:pt x="2353" y="4776"/>
                        <a:pt x="2227" y="4750"/>
                      </a:cubicBezTo>
                      <a:cubicBezTo>
                        <a:pt x="2195" y="4745"/>
                        <a:pt x="2162" y="4737"/>
                        <a:pt x="2129" y="4729"/>
                      </a:cubicBezTo>
                      <a:cubicBezTo>
                        <a:pt x="2095" y="4722"/>
                        <a:pt x="2061" y="4712"/>
                        <a:pt x="2026" y="4703"/>
                      </a:cubicBezTo>
                      <a:cubicBezTo>
                        <a:pt x="1990" y="4695"/>
                        <a:pt x="1955" y="4682"/>
                        <a:pt x="1918" y="4671"/>
                      </a:cubicBezTo>
                      <a:cubicBezTo>
                        <a:pt x="1882" y="4660"/>
                        <a:pt x="1845" y="4646"/>
                        <a:pt x="1807" y="4634"/>
                      </a:cubicBezTo>
                      <a:cubicBezTo>
                        <a:pt x="1657" y="4579"/>
                        <a:pt x="1498" y="4507"/>
                        <a:pt x="1339" y="4415"/>
                      </a:cubicBezTo>
                      <a:cubicBezTo>
                        <a:pt x="1180" y="4322"/>
                        <a:pt x="1020" y="4209"/>
                        <a:pt x="874" y="4071"/>
                      </a:cubicBezTo>
                      <a:cubicBezTo>
                        <a:pt x="729" y="3934"/>
                        <a:pt x="594" y="3776"/>
                        <a:pt x="481" y="3602"/>
                      </a:cubicBezTo>
                      <a:cubicBezTo>
                        <a:pt x="424" y="3515"/>
                        <a:pt x="373" y="3425"/>
                        <a:pt x="325" y="3332"/>
                      </a:cubicBezTo>
                      <a:cubicBezTo>
                        <a:pt x="314" y="3308"/>
                        <a:pt x="302" y="3286"/>
                        <a:pt x="291" y="3263"/>
                      </a:cubicBezTo>
                      <a:cubicBezTo>
                        <a:pt x="280" y="3240"/>
                        <a:pt x="268" y="3217"/>
                        <a:pt x="258" y="3193"/>
                      </a:cubicBezTo>
                      <a:cubicBezTo>
                        <a:pt x="247" y="3169"/>
                        <a:pt x="237" y="3145"/>
                        <a:pt x="226" y="3121"/>
                      </a:cubicBezTo>
                      <a:cubicBezTo>
                        <a:pt x="216" y="3097"/>
                        <a:pt x="204" y="3073"/>
                        <a:pt x="196" y="3049"/>
                      </a:cubicBezTo>
                      <a:cubicBezTo>
                        <a:pt x="119" y="2856"/>
                        <a:pt x="63" y="2655"/>
                        <a:pt x="30" y="2454"/>
                      </a:cubicBezTo>
                      <a:cubicBezTo>
                        <a:pt x="27" y="2429"/>
                        <a:pt x="22" y="2404"/>
                        <a:pt x="19" y="2379"/>
                      </a:cubicBezTo>
                      <a:cubicBezTo>
                        <a:pt x="16" y="2354"/>
                        <a:pt x="14" y="2329"/>
                        <a:pt x="11" y="2304"/>
                      </a:cubicBezTo>
                      <a:cubicBezTo>
                        <a:pt x="5" y="2254"/>
                        <a:pt x="4" y="2203"/>
                        <a:pt x="2" y="2153"/>
                      </a:cubicBezTo>
                      <a:cubicBezTo>
                        <a:pt x="0" y="2129"/>
                        <a:pt x="1" y="2104"/>
                        <a:pt x="1" y="2079"/>
                      </a:cubicBezTo>
                      <a:cubicBezTo>
                        <a:pt x="1" y="2054"/>
                        <a:pt x="2" y="2029"/>
                        <a:pt x="2" y="2005"/>
                      </a:cubicBezTo>
                      <a:cubicBezTo>
                        <a:pt x="3" y="1980"/>
                        <a:pt x="5" y="1956"/>
                        <a:pt x="6" y="1931"/>
                      </a:cubicBezTo>
                      <a:cubicBezTo>
                        <a:pt x="8" y="1907"/>
                        <a:pt x="8" y="1882"/>
                        <a:pt x="12" y="1858"/>
                      </a:cubicBezTo>
                      <a:cubicBezTo>
                        <a:pt x="30" y="1664"/>
                        <a:pt x="76" y="1479"/>
                        <a:pt x="136" y="1307"/>
                      </a:cubicBezTo>
                      <a:cubicBezTo>
                        <a:pt x="197" y="1136"/>
                        <a:pt x="275" y="979"/>
                        <a:pt x="358" y="839"/>
                      </a:cubicBezTo>
                      <a:cubicBezTo>
                        <a:pt x="368" y="822"/>
                        <a:pt x="378" y="805"/>
                        <a:pt x="389" y="788"/>
                      </a:cubicBezTo>
                      <a:cubicBezTo>
                        <a:pt x="400" y="771"/>
                        <a:pt x="410" y="754"/>
                        <a:pt x="421" y="738"/>
                      </a:cubicBezTo>
                      <a:cubicBezTo>
                        <a:pt x="442" y="705"/>
                        <a:pt x="464" y="673"/>
                        <a:pt x="486" y="643"/>
                      </a:cubicBezTo>
                      <a:cubicBezTo>
                        <a:pt x="530" y="582"/>
                        <a:pt x="574" y="525"/>
                        <a:pt x="618" y="472"/>
                      </a:cubicBezTo>
                      <a:cubicBezTo>
                        <a:pt x="704" y="368"/>
                        <a:pt x="787" y="281"/>
                        <a:pt x="857" y="211"/>
                      </a:cubicBezTo>
                      <a:cubicBezTo>
                        <a:pt x="927" y="141"/>
                        <a:pt x="988" y="89"/>
                        <a:pt x="1028" y="54"/>
                      </a:cubicBezTo>
                      <a:cubicBezTo>
                        <a:pt x="1070" y="19"/>
                        <a:pt x="1092" y="0"/>
                        <a:pt x="1092" y="0"/>
                      </a:cubicBezTo>
                      <a:cubicBezTo>
                        <a:pt x="1094" y="2"/>
                        <a:pt x="1096" y="3"/>
                        <a:pt x="1098" y="5"/>
                      </a:cubicBezTo>
                      <a:cubicBezTo>
                        <a:pt x="1098" y="5"/>
                        <a:pt x="1076" y="24"/>
                        <a:pt x="1037" y="60"/>
                      </a:cubicBezTo>
                      <a:cubicBezTo>
                        <a:pt x="998" y="96"/>
                        <a:pt x="941" y="150"/>
                        <a:pt x="874" y="221"/>
                      </a:cubicBezTo>
                      <a:cubicBezTo>
                        <a:pt x="739" y="363"/>
                        <a:pt x="557" y="576"/>
                        <a:pt x="399" y="855"/>
                      </a:cubicBezTo>
                      <a:cubicBezTo>
                        <a:pt x="320" y="994"/>
                        <a:pt x="246" y="1150"/>
                        <a:pt x="190" y="1319"/>
                      </a:cubicBezTo>
                      <a:cubicBezTo>
                        <a:pt x="134" y="1488"/>
                        <a:pt x="94" y="1671"/>
                        <a:pt x="77" y="1860"/>
                      </a:cubicBezTo>
                      <a:cubicBezTo>
                        <a:pt x="59" y="2050"/>
                        <a:pt x="68" y="2247"/>
                        <a:pt x="100" y="2444"/>
                      </a:cubicBezTo>
                      <a:cubicBezTo>
                        <a:pt x="131" y="2641"/>
                        <a:pt x="188" y="2837"/>
                        <a:pt x="263" y="3026"/>
                      </a:cubicBezTo>
                      <a:cubicBezTo>
                        <a:pt x="271" y="3050"/>
                        <a:pt x="282" y="3073"/>
                        <a:pt x="292" y="3097"/>
                      </a:cubicBezTo>
                      <a:cubicBezTo>
                        <a:pt x="302" y="3120"/>
                        <a:pt x="312" y="3143"/>
                        <a:pt x="322" y="3167"/>
                      </a:cubicBezTo>
                      <a:cubicBezTo>
                        <a:pt x="332" y="3190"/>
                        <a:pt x="344" y="3213"/>
                        <a:pt x="355" y="3236"/>
                      </a:cubicBezTo>
                      <a:cubicBezTo>
                        <a:pt x="366" y="3259"/>
                        <a:pt x="377" y="3282"/>
                        <a:pt x="388" y="3305"/>
                      </a:cubicBezTo>
                      <a:cubicBezTo>
                        <a:pt x="434" y="3396"/>
                        <a:pt x="484" y="3485"/>
                        <a:pt x="539" y="3570"/>
                      </a:cubicBezTo>
                      <a:cubicBezTo>
                        <a:pt x="649" y="3740"/>
                        <a:pt x="777" y="3896"/>
                        <a:pt x="918" y="4032"/>
                      </a:cubicBezTo>
                      <a:cubicBezTo>
                        <a:pt x="1058" y="4167"/>
                        <a:pt x="1212" y="4281"/>
                        <a:pt x="1366" y="4375"/>
                      </a:cubicBezTo>
                      <a:cubicBezTo>
                        <a:pt x="1520" y="4468"/>
                        <a:pt x="1675" y="4542"/>
                        <a:pt x="1822" y="4598"/>
                      </a:cubicBezTo>
                      <a:cubicBezTo>
                        <a:pt x="1970" y="4654"/>
                        <a:pt x="2109" y="4695"/>
                        <a:pt x="2233" y="4724"/>
                      </a:cubicBezTo>
                      <a:cubicBezTo>
                        <a:pt x="2358" y="4753"/>
                        <a:pt x="2468" y="4772"/>
                        <a:pt x="2559" y="4784"/>
                      </a:cubicBezTo>
                      <a:cubicBezTo>
                        <a:pt x="2650" y="4796"/>
                        <a:pt x="2722" y="4801"/>
                        <a:pt x="2771" y="4804"/>
                      </a:cubicBezTo>
                      <a:cubicBezTo>
                        <a:pt x="2820" y="4806"/>
                        <a:pt x="2847" y="4806"/>
                        <a:pt x="2847" y="4806"/>
                      </a:cubicBezTo>
                      <a:cubicBezTo>
                        <a:pt x="2847" y="4808"/>
                        <a:pt x="2847" y="4810"/>
                        <a:pt x="2847" y="48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7" name="Freeform 32">
                  <a:extLst>
                    <a:ext uri="{FF2B5EF4-FFF2-40B4-BE49-F238E27FC236}">
                      <a16:creationId xmlns:a16="http://schemas.microsoft.com/office/drawing/2014/main" id="{35227386-BCF6-410E-97BD-B7D5E9EEB696}"/>
                    </a:ext>
                  </a:extLst>
                </p:cNvPr>
                <p:cNvSpPr>
                  <a:spLocks/>
                </p:cNvSpPr>
                <p:nvPr/>
              </p:nvSpPr>
              <p:spPr bwMode="auto">
                <a:xfrm>
                  <a:off x="3726414" y="1601048"/>
                  <a:ext cx="373659" cy="334073"/>
                </a:xfrm>
                <a:custGeom>
                  <a:avLst/>
                  <a:gdLst>
                    <a:gd name="T0" fmla="*/ 75 w 873"/>
                    <a:gd name="T1" fmla="*/ 598 h 783"/>
                    <a:gd name="T2" fmla="*/ 406 w 873"/>
                    <a:gd name="T3" fmla="*/ 206 h 783"/>
                    <a:gd name="T4" fmla="*/ 873 w 873"/>
                    <a:gd name="T5" fmla="*/ 0 h 783"/>
                    <a:gd name="T6" fmla="*/ 75 w 873"/>
                    <a:gd name="T7" fmla="*/ 598 h 783"/>
                  </a:gdLst>
                  <a:ahLst/>
                  <a:cxnLst>
                    <a:cxn ang="0">
                      <a:pos x="T0" y="T1"/>
                    </a:cxn>
                    <a:cxn ang="0">
                      <a:pos x="T2" y="T3"/>
                    </a:cxn>
                    <a:cxn ang="0">
                      <a:pos x="T4" y="T5"/>
                    </a:cxn>
                    <a:cxn ang="0">
                      <a:pos x="T6" y="T7"/>
                    </a:cxn>
                  </a:cxnLst>
                  <a:rect l="0" t="0" r="r" b="b"/>
                  <a:pathLst>
                    <a:path w="873" h="783">
                      <a:moveTo>
                        <a:pt x="75" y="598"/>
                      </a:moveTo>
                      <a:cubicBezTo>
                        <a:pt x="75" y="599"/>
                        <a:pt x="0" y="337"/>
                        <a:pt x="406" y="206"/>
                      </a:cubicBezTo>
                      <a:cubicBezTo>
                        <a:pt x="813" y="78"/>
                        <a:pt x="816" y="61"/>
                        <a:pt x="873" y="0"/>
                      </a:cubicBezTo>
                      <a:cubicBezTo>
                        <a:pt x="870" y="1"/>
                        <a:pt x="676" y="783"/>
                        <a:pt x="75" y="5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8" name="Freeform 33">
                  <a:extLst>
                    <a:ext uri="{FF2B5EF4-FFF2-40B4-BE49-F238E27FC236}">
                      <a16:creationId xmlns:a16="http://schemas.microsoft.com/office/drawing/2014/main" id="{0FAFD394-A937-446B-9AF5-4CFB13A307FF}"/>
                    </a:ext>
                  </a:extLst>
                </p:cNvPr>
                <p:cNvSpPr>
                  <a:spLocks/>
                </p:cNvSpPr>
                <p:nvPr/>
              </p:nvSpPr>
              <p:spPr bwMode="auto">
                <a:xfrm>
                  <a:off x="3906968" y="3718447"/>
                  <a:ext cx="367866" cy="313797"/>
                </a:xfrm>
                <a:custGeom>
                  <a:avLst/>
                  <a:gdLst>
                    <a:gd name="T0" fmla="*/ 422 w 861"/>
                    <a:gd name="T1" fmla="*/ 329 h 734"/>
                    <a:gd name="T2" fmla="*/ 855 w 861"/>
                    <a:gd name="T3" fmla="*/ 206 h 734"/>
                    <a:gd name="T4" fmla="*/ 408 w 861"/>
                    <a:gd name="T5" fmla="*/ 144 h 734"/>
                    <a:gd name="T6" fmla="*/ 0 w 861"/>
                    <a:gd name="T7" fmla="*/ 435 h 734"/>
                    <a:gd name="T8" fmla="*/ 861 w 861"/>
                    <a:gd name="T9" fmla="*/ 243 h 734"/>
                    <a:gd name="T10" fmla="*/ 422 w 861"/>
                    <a:gd name="T11" fmla="*/ 329 h 734"/>
                  </a:gdLst>
                  <a:ahLst/>
                  <a:cxnLst>
                    <a:cxn ang="0">
                      <a:pos x="T0" y="T1"/>
                    </a:cxn>
                    <a:cxn ang="0">
                      <a:pos x="T2" y="T3"/>
                    </a:cxn>
                    <a:cxn ang="0">
                      <a:pos x="T4" y="T5"/>
                    </a:cxn>
                    <a:cxn ang="0">
                      <a:pos x="T6" y="T7"/>
                    </a:cxn>
                    <a:cxn ang="0">
                      <a:pos x="T8" y="T9"/>
                    </a:cxn>
                    <a:cxn ang="0">
                      <a:pos x="T10" y="T11"/>
                    </a:cxn>
                  </a:cxnLst>
                  <a:rect l="0" t="0" r="r" b="b"/>
                  <a:pathLst>
                    <a:path w="861" h="734">
                      <a:moveTo>
                        <a:pt x="422" y="329"/>
                      </a:moveTo>
                      <a:cubicBezTo>
                        <a:pt x="422" y="329"/>
                        <a:pt x="683" y="222"/>
                        <a:pt x="855" y="206"/>
                      </a:cubicBezTo>
                      <a:cubicBezTo>
                        <a:pt x="797" y="149"/>
                        <a:pt x="612" y="0"/>
                        <a:pt x="408" y="144"/>
                      </a:cubicBezTo>
                      <a:cubicBezTo>
                        <a:pt x="161" y="319"/>
                        <a:pt x="113" y="378"/>
                        <a:pt x="0" y="435"/>
                      </a:cubicBezTo>
                      <a:cubicBezTo>
                        <a:pt x="4" y="434"/>
                        <a:pt x="438" y="734"/>
                        <a:pt x="861" y="243"/>
                      </a:cubicBezTo>
                      <a:cubicBezTo>
                        <a:pt x="842" y="245"/>
                        <a:pt x="537" y="286"/>
                        <a:pt x="422"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9" name="Freeform 34">
                  <a:extLst>
                    <a:ext uri="{FF2B5EF4-FFF2-40B4-BE49-F238E27FC236}">
                      <a16:creationId xmlns:a16="http://schemas.microsoft.com/office/drawing/2014/main" id="{88E43BB8-4342-4A99-AA69-117BBED25C6A}"/>
                    </a:ext>
                  </a:extLst>
                </p:cNvPr>
                <p:cNvSpPr>
                  <a:spLocks/>
                </p:cNvSpPr>
                <p:nvPr/>
              </p:nvSpPr>
              <p:spPr bwMode="auto">
                <a:xfrm>
                  <a:off x="4130004" y="3423962"/>
                  <a:ext cx="236555" cy="329244"/>
                </a:xfrm>
                <a:custGeom>
                  <a:avLst/>
                  <a:gdLst>
                    <a:gd name="T0" fmla="*/ 207 w 552"/>
                    <a:gd name="T1" fmla="*/ 374 h 771"/>
                    <a:gd name="T2" fmla="*/ 395 w 552"/>
                    <a:gd name="T3" fmla="*/ 771 h 771"/>
                    <a:gd name="T4" fmla="*/ 50 w 552"/>
                    <a:gd name="T5" fmla="*/ 487 h 771"/>
                    <a:gd name="T6" fmla="*/ 0 w 552"/>
                    <a:gd name="T7" fmla="*/ 1 h 771"/>
                    <a:gd name="T8" fmla="*/ 428 w 552"/>
                    <a:gd name="T9" fmla="*/ 752 h 771"/>
                    <a:gd name="T10" fmla="*/ 207 w 552"/>
                    <a:gd name="T11" fmla="*/ 374 h 771"/>
                  </a:gdLst>
                  <a:ahLst/>
                  <a:cxnLst>
                    <a:cxn ang="0">
                      <a:pos x="T0" y="T1"/>
                    </a:cxn>
                    <a:cxn ang="0">
                      <a:pos x="T2" y="T3"/>
                    </a:cxn>
                    <a:cxn ang="0">
                      <a:pos x="T4" y="T5"/>
                    </a:cxn>
                    <a:cxn ang="0">
                      <a:pos x="T6" y="T7"/>
                    </a:cxn>
                    <a:cxn ang="0">
                      <a:pos x="T8" y="T9"/>
                    </a:cxn>
                    <a:cxn ang="0">
                      <a:pos x="T10" y="T11"/>
                    </a:cxn>
                  </a:cxnLst>
                  <a:rect l="0" t="0" r="r" b="b"/>
                  <a:pathLst>
                    <a:path w="552" h="771">
                      <a:moveTo>
                        <a:pt x="207" y="374"/>
                      </a:moveTo>
                      <a:cubicBezTo>
                        <a:pt x="208" y="374"/>
                        <a:pt x="297" y="634"/>
                        <a:pt x="395" y="771"/>
                      </a:cubicBezTo>
                      <a:cubicBezTo>
                        <a:pt x="311" y="764"/>
                        <a:pt x="74" y="727"/>
                        <a:pt x="50" y="487"/>
                      </a:cubicBezTo>
                      <a:cubicBezTo>
                        <a:pt x="22" y="194"/>
                        <a:pt x="34" y="120"/>
                        <a:pt x="0" y="1"/>
                      </a:cubicBezTo>
                      <a:cubicBezTo>
                        <a:pt x="2" y="0"/>
                        <a:pt x="552" y="119"/>
                        <a:pt x="428" y="752"/>
                      </a:cubicBezTo>
                      <a:cubicBezTo>
                        <a:pt x="418" y="736"/>
                        <a:pt x="252" y="486"/>
                        <a:pt x="207"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35">
                  <a:extLst>
                    <a:ext uri="{FF2B5EF4-FFF2-40B4-BE49-F238E27FC236}">
                      <a16:creationId xmlns:a16="http://schemas.microsoft.com/office/drawing/2014/main" id="{6F5E7A30-22A1-47D2-BFE6-0F2FA322BC1B}"/>
                    </a:ext>
                  </a:extLst>
                </p:cNvPr>
                <p:cNvSpPr>
                  <a:spLocks/>
                </p:cNvSpPr>
                <p:nvPr/>
              </p:nvSpPr>
              <p:spPr bwMode="auto">
                <a:xfrm>
                  <a:off x="3512065" y="3557204"/>
                  <a:ext cx="452833" cy="338901"/>
                </a:xfrm>
                <a:custGeom>
                  <a:avLst/>
                  <a:gdLst>
                    <a:gd name="T0" fmla="*/ 522 w 1060"/>
                    <a:gd name="T1" fmla="*/ 327 h 794"/>
                    <a:gd name="T2" fmla="*/ 1060 w 1060"/>
                    <a:gd name="T3" fmla="*/ 300 h 794"/>
                    <a:gd name="T4" fmla="*/ 560 w 1060"/>
                    <a:gd name="T5" fmla="*/ 111 h 794"/>
                    <a:gd name="T6" fmla="*/ 0 w 1060"/>
                    <a:gd name="T7" fmla="*/ 339 h 794"/>
                    <a:gd name="T8" fmla="*/ 1056 w 1060"/>
                    <a:gd name="T9" fmla="*/ 343 h 794"/>
                    <a:gd name="T10" fmla="*/ 522 w 1060"/>
                    <a:gd name="T11" fmla="*/ 327 h 794"/>
                  </a:gdLst>
                  <a:ahLst/>
                  <a:cxnLst>
                    <a:cxn ang="0">
                      <a:pos x="T0" y="T1"/>
                    </a:cxn>
                    <a:cxn ang="0">
                      <a:pos x="T2" y="T3"/>
                    </a:cxn>
                    <a:cxn ang="0">
                      <a:pos x="T4" y="T5"/>
                    </a:cxn>
                    <a:cxn ang="0">
                      <a:pos x="T6" y="T7"/>
                    </a:cxn>
                    <a:cxn ang="0">
                      <a:pos x="T8" y="T9"/>
                    </a:cxn>
                    <a:cxn ang="0">
                      <a:pos x="T10" y="T11"/>
                    </a:cxn>
                  </a:cxnLst>
                  <a:rect l="0" t="0" r="r" b="b"/>
                  <a:pathLst>
                    <a:path w="1060" h="794">
                      <a:moveTo>
                        <a:pt x="522" y="327"/>
                      </a:moveTo>
                      <a:cubicBezTo>
                        <a:pt x="522" y="327"/>
                        <a:pt x="857" y="272"/>
                        <a:pt x="1060" y="300"/>
                      </a:cubicBezTo>
                      <a:cubicBezTo>
                        <a:pt x="1010" y="219"/>
                        <a:pt x="840" y="0"/>
                        <a:pt x="560" y="111"/>
                      </a:cubicBezTo>
                      <a:cubicBezTo>
                        <a:pt x="221" y="247"/>
                        <a:pt x="149" y="303"/>
                        <a:pt x="0" y="339"/>
                      </a:cubicBezTo>
                      <a:cubicBezTo>
                        <a:pt x="4" y="339"/>
                        <a:pt x="425" y="794"/>
                        <a:pt x="1056" y="343"/>
                      </a:cubicBezTo>
                      <a:cubicBezTo>
                        <a:pt x="1034" y="340"/>
                        <a:pt x="669" y="308"/>
                        <a:pt x="522"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1" name="Freeform 36">
                  <a:extLst>
                    <a:ext uri="{FF2B5EF4-FFF2-40B4-BE49-F238E27FC236}">
                      <a16:creationId xmlns:a16="http://schemas.microsoft.com/office/drawing/2014/main" id="{2167D9EA-AB62-43AE-93AD-8D97AA9ECFE5}"/>
                    </a:ext>
                  </a:extLst>
                </p:cNvPr>
                <p:cNvSpPr>
                  <a:spLocks/>
                </p:cNvSpPr>
                <p:nvPr/>
              </p:nvSpPr>
              <p:spPr bwMode="auto">
                <a:xfrm>
                  <a:off x="3857722" y="3209615"/>
                  <a:ext cx="315727" cy="420970"/>
                </a:xfrm>
                <a:custGeom>
                  <a:avLst/>
                  <a:gdLst>
                    <a:gd name="T0" fmla="*/ 262 w 737"/>
                    <a:gd name="T1" fmla="*/ 483 h 985"/>
                    <a:gd name="T2" fmla="*/ 359 w 737"/>
                    <a:gd name="T3" fmla="*/ 985 h 985"/>
                    <a:gd name="T4" fmla="*/ 46 w 737"/>
                    <a:gd name="T5" fmla="*/ 570 h 985"/>
                    <a:gd name="T6" fmla="*/ 139 w 737"/>
                    <a:gd name="T7" fmla="*/ 1 h 985"/>
                    <a:gd name="T8" fmla="*/ 403 w 737"/>
                    <a:gd name="T9" fmla="*/ 973 h 985"/>
                    <a:gd name="T10" fmla="*/ 262 w 737"/>
                    <a:gd name="T11" fmla="*/ 483 h 985"/>
                  </a:gdLst>
                  <a:ahLst/>
                  <a:cxnLst>
                    <a:cxn ang="0">
                      <a:pos x="T0" y="T1"/>
                    </a:cxn>
                    <a:cxn ang="0">
                      <a:pos x="T2" y="T3"/>
                    </a:cxn>
                    <a:cxn ang="0">
                      <a:pos x="T4" y="T5"/>
                    </a:cxn>
                    <a:cxn ang="0">
                      <a:pos x="T6" y="T7"/>
                    </a:cxn>
                    <a:cxn ang="0">
                      <a:pos x="T8" y="T9"/>
                    </a:cxn>
                    <a:cxn ang="0">
                      <a:pos x="T10" y="T11"/>
                    </a:cxn>
                  </a:cxnLst>
                  <a:rect l="0" t="0" r="r" b="b"/>
                  <a:pathLst>
                    <a:path w="737" h="985">
                      <a:moveTo>
                        <a:pt x="262" y="483"/>
                      </a:moveTo>
                      <a:cubicBezTo>
                        <a:pt x="262" y="483"/>
                        <a:pt x="286" y="804"/>
                        <a:pt x="359" y="985"/>
                      </a:cubicBezTo>
                      <a:cubicBezTo>
                        <a:pt x="264" y="955"/>
                        <a:pt x="0" y="851"/>
                        <a:pt x="46" y="570"/>
                      </a:cubicBezTo>
                      <a:cubicBezTo>
                        <a:pt x="103" y="228"/>
                        <a:pt x="141" y="146"/>
                        <a:pt x="139" y="1"/>
                      </a:cubicBezTo>
                      <a:cubicBezTo>
                        <a:pt x="143" y="0"/>
                        <a:pt x="737" y="282"/>
                        <a:pt x="403" y="973"/>
                      </a:cubicBezTo>
                      <a:cubicBezTo>
                        <a:pt x="396" y="952"/>
                        <a:pt x="280" y="622"/>
                        <a:pt x="262" y="4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2" name="Freeform 37">
                  <a:extLst>
                    <a:ext uri="{FF2B5EF4-FFF2-40B4-BE49-F238E27FC236}">
                      <a16:creationId xmlns:a16="http://schemas.microsoft.com/office/drawing/2014/main" id="{EAFE1DF6-0125-4592-8D79-4F289B3A9775}"/>
                    </a:ext>
                  </a:extLst>
                </p:cNvPr>
                <p:cNvSpPr>
                  <a:spLocks/>
                </p:cNvSpPr>
                <p:nvPr/>
              </p:nvSpPr>
              <p:spPr bwMode="auto">
                <a:xfrm>
                  <a:off x="3228198" y="3305202"/>
                  <a:ext cx="455730" cy="290624"/>
                </a:xfrm>
                <a:custGeom>
                  <a:avLst/>
                  <a:gdLst>
                    <a:gd name="T0" fmla="*/ 523 w 1064"/>
                    <a:gd name="T1" fmla="*/ 247 h 680"/>
                    <a:gd name="T2" fmla="*/ 1064 w 1064"/>
                    <a:gd name="T3" fmla="*/ 342 h 680"/>
                    <a:gd name="T4" fmla="*/ 619 w 1064"/>
                    <a:gd name="T5" fmla="*/ 45 h 680"/>
                    <a:gd name="T6" fmla="*/ 0 w 1064"/>
                    <a:gd name="T7" fmla="*/ 140 h 680"/>
                    <a:gd name="T8" fmla="*/ 1049 w 1064"/>
                    <a:gd name="T9" fmla="*/ 383 h 680"/>
                    <a:gd name="T10" fmla="*/ 523 w 1064"/>
                    <a:gd name="T11" fmla="*/ 247 h 680"/>
                  </a:gdLst>
                  <a:ahLst/>
                  <a:cxnLst>
                    <a:cxn ang="0">
                      <a:pos x="T0" y="T1"/>
                    </a:cxn>
                    <a:cxn ang="0">
                      <a:pos x="T2" y="T3"/>
                    </a:cxn>
                    <a:cxn ang="0">
                      <a:pos x="T4" y="T5"/>
                    </a:cxn>
                    <a:cxn ang="0">
                      <a:pos x="T6" y="T7"/>
                    </a:cxn>
                    <a:cxn ang="0">
                      <a:pos x="T8" y="T9"/>
                    </a:cxn>
                    <a:cxn ang="0">
                      <a:pos x="T10" y="T11"/>
                    </a:cxn>
                  </a:cxnLst>
                  <a:rect l="0" t="0" r="r" b="b"/>
                  <a:pathLst>
                    <a:path w="1064" h="680">
                      <a:moveTo>
                        <a:pt x="523" y="247"/>
                      </a:moveTo>
                      <a:cubicBezTo>
                        <a:pt x="523" y="246"/>
                        <a:pt x="870" y="269"/>
                        <a:pt x="1064" y="342"/>
                      </a:cubicBezTo>
                      <a:cubicBezTo>
                        <a:pt x="1035" y="252"/>
                        <a:pt x="926" y="0"/>
                        <a:pt x="619" y="45"/>
                      </a:cubicBezTo>
                      <a:cubicBezTo>
                        <a:pt x="245" y="101"/>
                        <a:pt x="157" y="139"/>
                        <a:pt x="0" y="140"/>
                      </a:cubicBezTo>
                      <a:cubicBezTo>
                        <a:pt x="3" y="143"/>
                        <a:pt x="305" y="680"/>
                        <a:pt x="1049" y="383"/>
                      </a:cubicBezTo>
                      <a:cubicBezTo>
                        <a:pt x="1028" y="376"/>
                        <a:pt x="674" y="261"/>
                        <a:pt x="523"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38">
                  <a:extLst>
                    <a:ext uri="{FF2B5EF4-FFF2-40B4-BE49-F238E27FC236}">
                      <a16:creationId xmlns:a16="http://schemas.microsoft.com/office/drawing/2014/main" id="{F4E9574C-1EEF-4EBE-A59F-302E1B86C950}"/>
                    </a:ext>
                  </a:extLst>
                </p:cNvPr>
                <p:cNvSpPr>
                  <a:spLocks/>
                </p:cNvSpPr>
                <p:nvPr/>
              </p:nvSpPr>
              <p:spPr bwMode="auto">
                <a:xfrm>
                  <a:off x="3606686" y="2978854"/>
                  <a:ext cx="376556" cy="429660"/>
                </a:xfrm>
                <a:custGeom>
                  <a:avLst/>
                  <a:gdLst>
                    <a:gd name="T0" fmla="*/ 360 w 879"/>
                    <a:gd name="T1" fmla="*/ 496 h 1007"/>
                    <a:gd name="T2" fmla="*/ 319 w 879"/>
                    <a:gd name="T3" fmla="*/ 1007 h 1007"/>
                    <a:gd name="T4" fmla="*/ 122 w 879"/>
                    <a:gd name="T5" fmla="*/ 532 h 1007"/>
                    <a:gd name="T6" fmla="*/ 374 w 879"/>
                    <a:gd name="T7" fmla="*/ 0 h 1007"/>
                    <a:gd name="T8" fmla="*/ 366 w 879"/>
                    <a:gd name="T9" fmla="*/ 1005 h 1007"/>
                    <a:gd name="T10" fmla="*/ 360 w 879"/>
                    <a:gd name="T11" fmla="*/ 496 h 1007"/>
                  </a:gdLst>
                  <a:ahLst/>
                  <a:cxnLst>
                    <a:cxn ang="0">
                      <a:pos x="T0" y="T1"/>
                    </a:cxn>
                    <a:cxn ang="0">
                      <a:pos x="T2" y="T3"/>
                    </a:cxn>
                    <a:cxn ang="0">
                      <a:pos x="T4" y="T5"/>
                    </a:cxn>
                    <a:cxn ang="0">
                      <a:pos x="T6" y="T7"/>
                    </a:cxn>
                    <a:cxn ang="0">
                      <a:pos x="T8" y="T9"/>
                    </a:cxn>
                    <a:cxn ang="0">
                      <a:pos x="T10" y="T11"/>
                    </a:cxn>
                  </a:cxnLst>
                  <a:rect l="0" t="0" r="r" b="b"/>
                  <a:pathLst>
                    <a:path w="879" h="1007">
                      <a:moveTo>
                        <a:pt x="360" y="496"/>
                      </a:moveTo>
                      <a:cubicBezTo>
                        <a:pt x="360" y="496"/>
                        <a:pt x="295" y="814"/>
                        <a:pt x="319" y="1007"/>
                      </a:cubicBezTo>
                      <a:cubicBezTo>
                        <a:pt x="234" y="957"/>
                        <a:pt x="0" y="795"/>
                        <a:pt x="122" y="532"/>
                      </a:cubicBezTo>
                      <a:cubicBezTo>
                        <a:pt x="273" y="212"/>
                        <a:pt x="334" y="141"/>
                        <a:pt x="374" y="0"/>
                      </a:cubicBezTo>
                      <a:cubicBezTo>
                        <a:pt x="379" y="0"/>
                        <a:pt x="879" y="409"/>
                        <a:pt x="366" y="1005"/>
                      </a:cubicBezTo>
                      <a:cubicBezTo>
                        <a:pt x="365" y="983"/>
                        <a:pt x="338" y="635"/>
                        <a:pt x="360" y="4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4" name="Freeform 39">
                  <a:extLst>
                    <a:ext uri="{FF2B5EF4-FFF2-40B4-BE49-F238E27FC236}">
                      <a16:creationId xmlns:a16="http://schemas.microsoft.com/office/drawing/2014/main" id="{78CC8A05-5DA0-45ED-98F0-C2B8DC8DC536}"/>
                    </a:ext>
                  </a:extLst>
                </p:cNvPr>
                <p:cNvSpPr>
                  <a:spLocks/>
                </p:cNvSpPr>
                <p:nvPr/>
              </p:nvSpPr>
              <p:spPr bwMode="auto">
                <a:xfrm>
                  <a:off x="3060196" y="2972096"/>
                  <a:ext cx="429659" cy="252967"/>
                </a:xfrm>
                <a:custGeom>
                  <a:avLst/>
                  <a:gdLst>
                    <a:gd name="T0" fmla="*/ 493 w 1006"/>
                    <a:gd name="T1" fmla="*/ 216 h 593"/>
                    <a:gd name="T2" fmla="*/ 1006 w 1006"/>
                    <a:gd name="T3" fmla="*/ 426 h 593"/>
                    <a:gd name="T4" fmla="*/ 643 w 1006"/>
                    <a:gd name="T5" fmla="*/ 40 h 593"/>
                    <a:gd name="T6" fmla="*/ 0 w 1006"/>
                    <a:gd name="T7" fmla="*/ 0 h 593"/>
                    <a:gd name="T8" fmla="*/ 980 w 1006"/>
                    <a:gd name="T9" fmla="*/ 463 h 593"/>
                    <a:gd name="T10" fmla="*/ 493 w 1006"/>
                    <a:gd name="T11" fmla="*/ 216 h 593"/>
                  </a:gdLst>
                  <a:ahLst/>
                  <a:cxnLst>
                    <a:cxn ang="0">
                      <a:pos x="T0" y="T1"/>
                    </a:cxn>
                    <a:cxn ang="0">
                      <a:pos x="T2" y="T3"/>
                    </a:cxn>
                    <a:cxn ang="0">
                      <a:pos x="T4" y="T5"/>
                    </a:cxn>
                    <a:cxn ang="0">
                      <a:pos x="T6" y="T7"/>
                    </a:cxn>
                    <a:cxn ang="0">
                      <a:pos x="T8" y="T9"/>
                    </a:cxn>
                    <a:cxn ang="0">
                      <a:pos x="T10" y="T11"/>
                    </a:cxn>
                  </a:cxnLst>
                  <a:rect l="0" t="0" r="r" b="b"/>
                  <a:pathLst>
                    <a:path w="1006" h="593">
                      <a:moveTo>
                        <a:pt x="493" y="216"/>
                      </a:moveTo>
                      <a:cubicBezTo>
                        <a:pt x="493" y="216"/>
                        <a:pt x="833" y="312"/>
                        <a:pt x="1006" y="426"/>
                      </a:cubicBezTo>
                      <a:cubicBezTo>
                        <a:pt x="1001" y="331"/>
                        <a:pt x="960" y="62"/>
                        <a:pt x="643" y="40"/>
                      </a:cubicBezTo>
                      <a:cubicBezTo>
                        <a:pt x="256" y="14"/>
                        <a:pt x="158" y="32"/>
                        <a:pt x="0" y="0"/>
                      </a:cubicBezTo>
                      <a:cubicBezTo>
                        <a:pt x="0" y="3"/>
                        <a:pt x="160" y="593"/>
                        <a:pt x="980" y="463"/>
                      </a:cubicBezTo>
                      <a:cubicBezTo>
                        <a:pt x="961" y="451"/>
                        <a:pt x="639" y="263"/>
                        <a:pt x="493"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5" name="Freeform 40">
                  <a:extLst>
                    <a:ext uri="{FF2B5EF4-FFF2-40B4-BE49-F238E27FC236}">
                      <a16:creationId xmlns:a16="http://schemas.microsoft.com/office/drawing/2014/main" id="{14D850E8-EA42-4CA4-A27C-BDA4377DB135}"/>
                    </a:ext>
                  </a:extLst>
                </p:cNvPr>
                <p:cNvSpPr>
                  <a:spLocks/>
                </p:cNvSpPr>
                <p:nvPr/>
              </p:nvSpPr>
              <p:spPr bwMode="auto">
                <a:xfrm>
                  <a:off x="3449304" y="2710438"/>
                  <a:ext cx="416142" cy="418073"/>
                </a:xfrm>
                <a:custGeom>
                  <a:avLst/>
                  <a:gdLst>
                    <a:gd name="T0" fmla="*/ 439 w 974"/>
                    <a:gd name="T1" fmla="*/ 481 h 978"/>
                    <a:gd name="T2" fmla="*/ 261 w 974"/>
                    <a:gd name="T3" fmla="*/ 971 h 978"/>
                    <a:gd name="T4" fmla="*/ 194 w 974"/>
                    <a:gd name="T5" fmla="*/ 464 h 978"/>
                    <a:gd name="T6" fmla="*/ 592 w 974"/>
                    <a:gd name="T7" fmla="*/ 0 h 978"/>
                    <a:gd name="T8" fmla="*/ 308 w 974"/>
                    <a:gd name="T9" fmla="*/ 978 h 978"/>
                    <a:gd name="T10" fmla="*/ 439 w 974"/>
                    <a:gd name="T11" fmla="*/ 481 h 978"/>
                  </a:gdLst>
                  <a:ahLst/>
                  <a:cxnLst>
                    <a:cxn ang="0">
                      <a:pos x="T0" y="T1"/>
                    </a:cxn>
                    <a:cxn ang="0">
                      <a:pos x="T2" y="T3"/>
                    </a:cxn>
                    <a:cxn ang="0">
                      <a:pos x="T4" y="T5"/>
                    </a:cxn>
                    <a:cxn ang="0">
                      <a:pos x="T6" y="T7"/>
                    </a:cxn>
                    <a:cxn ang="0">
                      <a:pos x="T8" y="T9"/>
                    </a:cxn>
                    <a:cxn ang="0">
                      <a:pos x="T10" y="T11"/>
                    </a:cxn>
                  </a:cxnLst>
                  <a:rect l="0" t="0" r="r" b="b"/>
                  <a:pathLst>
                    <a:path w="974" h="978">
                      <a:moveTo>
                        <a:pt x="439" y="481"/>
                      </a:moveTo>
                      <a:cubicBezTo>
                        <a:pt x="439" y="481"/>
                        <a:pt x="288" y="776"/>
                        <a:pt x="261" y="971"/>
                      </a:cubicBezTo>
                      <a:cubicBezTo>
                        <a:pt x="190" y="903"/>
                        <a:pt x="0" y="694"/>
                        <a:pt x="194" y="464"/>
                      </a:cubicBezTo>
                      <a:cubicBezTo>
                        <a:pt x="432" y="185"/>
                        <a:pt x="513" y="129"/>
                        <a:pt x="592" y="0"/>
                      </a:cubicBezTo>
                      <a:cubicBezTo>
                        <a:pt x="596" y="1"/>
                        <a:pt x="974" y="508"/>
                        <a:pt x="308" y="978"/>
                      </a:cubicBezTo>
                      <a:cubicBezTo>
                        <a:pt x="312" y="957"/>
                        <a:pt x="379" y="612"/>
                        <a:pt x="439" y="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6" name="Freeform 41">
                  <a:extLst>
                    <a:ext uri="{FF2B5EF4-FFF2-40B4-BE49-F238E27FC236}">
                      <a16:creationId xmlns:a16="http://schemas.microsoft.com/office/drawing/2014/main" id="{8B5BA949-AB28-4CC7-8E28-C695DDB3742B}"/>
                    </a:ext>
                  </a:extLst>
                </p:cNvPr>
                <p:cNvSpPr>
                  <a:spLocks/>
                </p:cNvSpPr>
                <p:nvPr/>
              </p:nvSpPr>
              <p:spPr bwMode="auto">
                <a:xfrm>
                  <a:off x="3005161" y="2564644"/>
                  <a:ext cx="406488" cy="288693"/>
                </a:xfrm>
                <a:custGeom>
                  <a:avLst/>
                  <a:gdLst>
                    <a:gd name="T0" fmla="*/ 443 w 950"/>
                    <a:gd name="T1" fmla="*/ 325 h 677"/>
                    <a:gd name="T2" fmla="*/ 886 w 950"/>
                    <a:gd name="T3" fmla="*/ 647 h 677"/>
                    <a:gd name="T4" fmla="*/ 645 w 950"/>
                    <a:gd name="T5" fmla="*/ 187 h 677"/>
                    <a:gd name="T6" fmla="*/ 23 w 950"/>
                    <a:gd name="T7" fmla="*/ 0 h 677"/>
                    <a:gd name="T8" fmla="*/ 850 w 950"/>
                    <a:gd name="T9" fmla="*/ 677 h 677"/>
                    <a:gd name="T10" fmla="*/ 443 w 950"/>
                    <a:gd name="T11" fmla="*/ 325 h 677"/>
                  </a:gdLst>
                  <a:ahLst/>
                  <a:cxnLst>
                    <a:cxn ang="0">
                      <a:pos x="T0" y="T1"/>
                    </a:cxn>
                    <a:cxn ang="0">
                      <a:pos x="T2" y="T3"/>
                    </a:cxn>
                    <a:cxn ang="0">
                      <a:pos x="T4" y="T5"/>
                    </a:cxn>
                    <a:cxn ang="0">
                      <a:pos x="T6" y="T7"/>
                    </a:cxn>
                    <a:cxn ang="0">
                      <a:pos x="T8" y="T9"/>
                    </a:cxn>
                    <a:cxn ang="0">
                      <a:pos x="T10" y="T11"/>
                    </a:cxn>
                  </a:cxnLst>
                  <a:rect l="0" t="0" r="r" b="b"/>
                  <a:pathLst>
                    <a:path w="950" h="677">
                      <a:moveTo>
                        <a:pt x="443" y="325"/>
                      </a:moveTo>
                      <a:cubicBezTo>
                        <a:pt x="443" y="324"/>
                        <a:pt x="749" y="497"/>
                        <a:pt x="886" y="647"/>
                      </a:cubicBezTo>
                      <a:cubicBezTo>
                        <a:pt x="909" y="554"/>
                        <a:pt x="950" y="282"/>
                        <a:pt x="645" y="187"/>
                      </a:cubicBezTo>
                      <a:cubicBezTo>
                        <a:pt x="272" y="74"/>
                        <a:pt x="169" y="68"/>
                        <a:pt x="23" y="0"/>
                      </a:cubicBezTo>
                      <a:cubicBezTo>
                        <a:pt x="21" y="3"/>
                        <a:pt x="0" y="615"/>
                        <a:pt x="850" y="677"/>
                      </a:cubicBezTo>
                      <a:cubicBezTo>
                        <a:pt x="834" y="661"/>
                        <a:pt x="573" y="404"/>
                        <a:pt x="443"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7" name="Freeform 42">
                  <a:extLst>
                    <a:ext uri="{FF2B5EF4-FFF2-40B4-BE49-F238E27FC236}">
                      <a16:creationId xmlns:a16="http://schemas.microsoft.com/office/drawing/2014/main" id="{458BED38-6F2D-4C4E-8306-1269CC7AC5CD}"/>
                    </a:ext>
                  </a:extLst>
                </p:cNvPr>
                <p:cNvSpPr>
                  <a:spLocks/>
                </p:cNvSpPr>
                <p:nvPr/>
              </p:nvSpPr>
              <p:spPr bwMode="auto">
                <a:xfrm>
                  <a:off x="3388475" y="2458436"/>
                  <a:ext cx="431591" cy="378486"/>
                </a:xfrm>
                <a:custGeom>
                  <a:avLst/>
                  <a:gdLst>
                    <a:gd name="T0" fmla="*/ 497 w 1011"/>
                    <a:gd name="T1" fmla="*/ 431 h 885"/>
                    <a:gd name="T2" fmla="*/ 175 w 1011"/>
                    <a:gd name="T3" fmla="*/ 866 h 885"/>
                    <a:gd name="T4" fmla="*/ 262 w 1011"/>
                    <a:gd name="T5" fmla="*/ 358 h 885"/>
                    <a:gd name="T6" fmla="*/ 795 w 1011"/>
                    <a:gd name="T7" fmla="*/ 0 h 885"/>
                    <a:gd name="T8" fmla="*/ 219 w 1011"/>
                    <a:gd name="T9" fmla="*/ 885 h 885"/>
                    <a:gd name="T10" fmla="*/ 497 w 1011"/>
                    <a:gd name="T11" fmla="*/ 431 h 885"/>
                  </a:gdLst>
                  <a:ahLst/>
                  <a:cxnLst>
                    <a:cxn ang="0">
                      <a:pos x="T0" y="T1"/>
                    </a:cxn>
                    <a:cxn ang="0">
                      <a:pos x="T2" y="T3"/>
                    </a:cxn>
                    <a:cxn ang="0">
                      <a:pos x="T4" y="T5"/>
                    </a:cxn>
                    <a:cxn ang="0">
                      <a:pos x="T6" y="T7"/>
                    </a:cxn>
                    <a:cxn ang="0">
                      <a:pos x="T8" y="T9"/>
                    </a:cxn>
                    <a:cxn ang="0">
                      <a:pos x="T10" y="T11"/>
                    </a:cxn>
                  </a:cxnLst>
                  <a:rect l="0" t="0" r="r" b="b"/>
                  <a:pathLst>
                    <a:path w="1011" h="885">
                      <a:moveTo>
                        <a:pt x="497" y="431"/>
                      </a:moveTo>
                      <a:cubicBezTo>
                        <a:pt x="497" y="431"/>
                        <a:pt x="259" y="684"/>
                        <a:pt x="175" y="866"/>
                      </a:cubicBezTo>
                      <a:cubicBezTo>
                        <a:pt x="124" y="784"/>
                        <a:pt x="0" y="538"/>
                        <a:pt x="262" y="358"/>
                      </a:cubicBezTo>
                      <a:cubicBezTo>
                        <a:pt x="581" y="142"/>
                        <a:pt x="678" y="107"/>
                        <a:pt x="795" y="0"/>
                      </a:cubicBezTo>
                      <a:cubicBezTo>
                        <a:pt x="798" y="2"/>
                        <a:pt x="1011" y="580"/>
                        <a:pt x="219" y="885"/>
                      </a:cubicBezTo>
                      <a:cubicBezTo>
                        <a:pt x="229" y="865"/>
                        <a:pt x="398" y="545"/>
                        <a:pt x="497" y="4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8" name="Freeform 43">
                  <a:extLst>
                    <a:ext uri="{FF2B5EF4-FFF2-40B4-BE49-F238E27FC236}">
                      <a16:creationId xmlns:a16="http://schemas.microsoft.com/office/drawing/2014/main" id="{B9AA21FE-58C4-4029-B4FD-0421383AE577}"/>
                    </a:ext>
                  </a:extLst>
                </p:cNvPr>
                <p:cNvSpPr>
                  <a:spLocks/>
                </p:cNvSpPr>
                <p:nvPr/>
              </p:nvSpPr>
              <p:spPr bwMode="auto">
                <a:xfrm>
                  <a:off x="3047645" y="2179400"/>
                  <a:ext cx="401660" cy="328280"/>
                </a:xfrm>
                <a:custGeom>
                  <a:avLst/>
                  <a:gdLst>
                    <a:gd name="T0" fmla="*/ 479 w 941"/>
                    <a:gd name="T1" fmla="*/ 374 h 769"/>
                    <a:gd name="T2" fmla="*/ 782 w 941"/>
                    <a:gd name="T3" fmla="*/ 749 h 769"/>
                    <a:gd name="T4" fmla="*/ 698 w 941"/>
                    <a:gd name="T5" fmla="*/ 295 h 769"/>
                    <a:gd name="T6" fmla="*/ 202 w 941"/>
                    <a:gd name="T7" fmla="*/ 0 h 769"/>
                    <a:gd name="T8" fmla="*/ 741 w 941"/>
                    <a:gd name="T9" fmla="*/ 769 h 769"/>
                    <a:gd name="T10" fmla="*/ 479 w 941"/>
                    <a:gd name="T11" fmla="*/ 374 h 769"/>
                  </a:gdLst>
                  <a:ahLst/>
                  <a:cxnLst>
                    <a:cxn ang="0">
                      <a:pos x="T0" y="T1"/>
                    </a:cxn>
                    <a:cxn ang="0">
                      <a:pos x="T2" y="T3"/>
                    </a:cxn>
                    <a:cxn ang="0">
                      <a:pos x="T4" y="T5"/>
                    </a:cxn>
                    <a:cxn ang="0">
                      <a:pos x="T6" y="T7"/>
                    </a:cxn>
                    <a:cxn ang="0">
                      <a:pos x="T8" y="T9"/>
                    </a:cxn>
                    <a:cxn ang="0">
                      <a:pos x="T10" y="T11"/>
                    </a:cxn>
                  </a:cxnLst>
                  <a:rect l="0" t="0" r="r" b="b"/>
                  <a:pathLst>
                    <a:path w="941" h="769">
                      <a:moveTo>
                        <a:pt x="479" y="374"/>
                      </a:moveTo>
                      <a:cubicBezTo>
                        <a:pt x="479" y="374"/>
                        <a:pt x="702" y="589"/>
                        <a:pt x="782" y="749"/>
                      </a:cubicBezTo>
                      <a:cubicBezTo>
                        <a:pt x="828" y="672"/>
                        <a:pt x="941" y="442"/>
                        <a:pt x="698" y="295"/>
                      </a:cubicBezTo>
                      <a:cubicBezTo>
                        <a:pt x="400" y="117"/>
                        <a:pt x="311" y="91"/>
                        <a:pt x="202" y="0"/>
                      </a:cubicBezTo>
                      <a:cubicBezTo>
                        <a:pt x="199" y="2"/>
                        <a:pt x="0" y="539"/>
                        <a:pt x="741" y="769"/>
                      </a:cubicBezTo>
                      <a:cubicBezTo>
                        <a:pt x="732" y="751"/>
                        <a:pt x="572" y="471"/>
                        <a:pt x="479"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9" name="Freeform 44">
                  <a:extLst>
                    <a:ext uri="{FF2B5EF4-FFF2-40B4-BE49-F238E27FC236}">
                      <a16:creationId xmlns:a16="http://schemas.microsoft.com/office/drawing/2014/main" id="{8D682AA5-79CA-4090-A6E5-AF60CAA1941C}"/>
                    </a:ext>
                  </a:extLst>
                </p:cNvPr>
                <p:cNvSpPr>
                  <a:spLocks/>
                </p:cNvSpPr>
                <p:nvPr/>
              </p:nvSpPr>
              <p:spPr bwMode="auto">
                <a:xfrm>
                  <a:off x="3428063" y="2234433"/>
                  <a:ext cx="378487" cy="281934"/>
                </a:xfrm>
                <a:custGeom>
                  <a:avLst/>
                  <a:gdLst>
                    <a:gd name="T0" fmla="*/ 471 w 885"/>
                    <a:gd name="T1" fmla="*/ 318 h 660"/>
                    <a:gd name="T2" fmla="*/ 63 w 885"/>
                    <a:gd name="T3" fmla="*/ 635 h 660"/>
                    <a:gd name="T4" fmla="*/ 283 w 885"/>
                    <a:gd name="T5" fmla="*/ 206 h 660"/>
                    <a:gd name="T6" fmla="*/ 856 w 885"/>
                    <a:gd name="T7" fmla="*/ 0 h 660"/>
                    <a:gd name="T8" fmla="*/ 98 w 885"/>
                    <a:gd name="T9" fmla="*/ 660 h 660"/>
                    <a:gd name="T10" fmla="*/ 471 w 885"/>
                    <a:gd name="T11" fmla="*/ 318 h 660"/>
                  </a:gdLst>
                  <a:ahLst/>
                  <a:cxnLst>
                    <a:cxn ang="0">
                      <a:pos x="T0" y="T1"/>
                    </a:cxn>
                    <a:cxn ang="0">
                      <a:pos x="T2" y="T3"/>
                    </a:cxn>
                    <a:cxn ang="0">
                      <a:pos x="T4" y="T5"/>
                    </a:cxn>
                    <a:cxn ang="0">
                      <a:pos x="T6" y="T7"/>
                    </a:cxn>
                    <a:cxn ang="0">
                      <a:pos x="T8" y="T9"/>
                    </a:cxn>
                    <a:cxn ang="0">
                      <a:pos x="T10" y="T11"/>
                    </a:cxn>
                  </a:cxnLst>
                  <a:rect l="0" t="0" r="r" b="b"/>
                  <a:pathLst>
                    <a:path w="885" h="660">
                      <a:moveTo>
                        <a:pt x="471" y="318"/>
                      </a:moveTo>
                      <a:cubicBezTo>
                        <a:pt x="471" y="318"/>
                        <a:pt x="189" y="492"/>
                        <a:pt x="63" y="635"/>
                      </a:cubicBezTo>
                      <a:cubicBezTo>
                        <a:pt x="41" y="552"/>
                        <a:pt x="0" y="310"/>
                        <a:pt x="283" y="206"/>
                      </a:cubicBezTo>
                      <a:cubicBezTo>
                        <a:pt x="627" y="81"/>
                        <a:pt x="722" y="70"/>
                        <a:pt x="856" y="0"/>
                      </a:cubicBezTo>
                      <a:cubicBezTo>
                        <a:pt x="856" y="2"/>
                        <a:pt x="885" y="554"/>
                        <a:pt x="98" y="660"/>
                      </a:cubicBezTo>
                      <a:cubicBezTo>
                        <a:pt x="112" y="645"/>
                        <a:pt x="351" y="397"/>
                        <a:pt x="471"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0" name="Freeform 45">
                  <a:extLst>
                    <a:ext uri="{FF2B5EF4-FFF2-40B4-BE49-F238E27FC236}">
                      <a16:creationId xmlns:a16="http://schemas.microsoft.com/office/drawing/2014/main" id="{0195990A-D4CC-4481-94CB-F1EDC3FC0A3A}"/>
                    </a:ext>
                  </a:extLst>
                </p:cNvPr>
                <p:cNvSpPr>
                  <a:spLocks/>
                </p:cNvSpPr>
                <p:nvPr/>
              </p:nvSpPr>
              <p:spPr bwMode="auto">
                <a:xfrm>
                  <a:off x="3241718" y="1922568"/>
                  <a:ext cx="317659" cy="288693"/>
                </a:xfrm>
                <a:custGeom>
                  <a:avLst/>
                  <a:gdLst>
                    <a:gd name="T0" fmla="*/ 406 w 742"/>
                    <a:gd name="T1" fmla="*/ 332 h 676"/>
                    <a:gd name="T2" fmla="*/ 549 w 742"/>
                    <a:gd name="T3" fmla="*/ 668 h 676"/>
                    <a:gd name="T4" fmla="*/ 591 w 742"/>
                    <a:gd name="T5" fmla="*/ 308 h 676"/>
                    <a:gd name="T6" fmla="*/ 286 w 742"/>
                    <a:gd name="T7" fmla="*/ 0 h 676"/>
                    <a:gd name="T8" fmla="*/ 514 w 742"/>
                    <a:gd name="T9" fmla="*/ 676 h 676"/>
                    <a:gd name="T10" fmla="*/ 406 w 742"/>
                    <a:gd name="T11" fmla="*/ 332 h 676"/>
                  </a:gdLst>
                  <a:ahLst/>
                  <a:cxnLst>
                    <a:cxn ang="0">
                      <a:pos x="T0" y="T1"/>
                    </a:cxn>
                    <a:cxn ang="0">
                      <a:pos x="T2" y="T3"/>
                    </a:cxn>
                    <a:cxn ang="0">
                      <a:pos x="T4" y="T5"/>
                    </a:cxn>
                    <a:cxn ang="0">
                      <a:pos x="T6" y="T7"/>
                    </a:cxn>
                    <a:cxn ang="0">
                      <a:pos x="T8" y="T9"/>
                    </a:cxn>
                    <a:cxn ang="0">
                      <a:pos x="T10" y="T11"/>
                    </a:cxn>
                  </a:cxnLst>
                  <a:rect l="0" t="0" r="r" b="b"/>
                  <a:pathLst>
                    <a:path w="742" h="676">
                      <a:moveTo>
                        <a:pt x="406" y="332"/>
                      </a:moveTo>
                      <a:cubicBezTo>
                        <a:pt x="406" y="332"/>
                        <a:pt x="525" y="533"/>
                        <a:pt x="549" y="668"/>
                      </a:cubicBezTo>
                      <a:cubicBezTo>
                        <a:pt x="603" y="617"/>
                        <a:pt x="742" y="460"/>
                        <a:pt x="591" y="308"/>
                      </a:cubicBezTo>
                      <a:cubicBezTo>
                        <a:pt x="407" y="123"/>
                        <a:pt x="347" y="88"/>
                        <a:pt x="286" y="0"/>
                      </a:cubicBezTo>
                      <a:cubicBezTo>
                        <a:pt x="284" y="1"/>
                        <a:pt x="0" y="377"/>
                        <a:pt x="514" y="676"/>
                      </a:cubicBezTo>
                      <a:cubicBezTo>
                        <a:pt x="510" y="661"/>
                        <a:pt x="453" y="421"/>
                        <a:pt x="406"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1" name="Freeform 46">
                  <a:extLst>
                    <a:ext uri="{FF2B5EF4-FFF2-40B4-BE49-F238E27FC236}">
                      <a16:creationId xmlns:a16="http://schemas.microsoft.com/office/drawing/2014/main" id="{72C7F088-4ED0-4AAD-80F5-3A4955BC5F0D}"/>
                    </a:ext>
                  </a:extLst>
                </p:cNvPr>
                <p:cNvSpPr>
                  <a:spLocks/>
                </p:cNvSpPr>
                <p:nvPr/>
              </p:nvSpPr>
              <p:spPr bwMode="auto">
                <a:xfrm>
                  <a:off x="3531376" y="2073192"/>
                  <a:ext cx="321520" cy="182484"/>
                </a:xfrm>
                <a:custGeom>
                  <a:avLst/>
                  <a:gdLst>
                    <a:gd name="T0" fmla="*/ 385 w 751"/>
                    <a:gd name="T1" fmla="*/ 180 h 427"/>
                    <a:gd name="T2" fmla="*/ 0 w 751"/>
                    <a:gd name="T3" fmla="*/ 355 h 427"/>
                    <a:gd name="T4" fmla="*/ 267 w 751"/>
                    <a:gd name="T5" fmla="*/ 64 h 427"/>
                    <a:gd name="T6" fmla="*/ 751 w 751"/>
                    <a:gd name="T7" fmla="*/ 0 h 427"/>
                    <a:gd name="T8" fmla="*/ 21 w 751"/>
                    <a:gd name="T9" fmla="*/ 380 h 427"/>
                    <a:gd name="T10" fmla="*/ 385 w 751"/>
                    <a:gd name="T11" fmla="*/ 180 h 427"/>
                  </a:gdLst>
                  <a:ahLst/>
                  <a:cxnLst>
                    <a:cxn ang="0">
                      <a:pos x="T0" y="T1"/>
                    </a:cxn>
                    <a:cxn ang="0">
                      <a:pos x="T2" y="T3"/>
                    </a:cxn>
                    <a:cxn ang="0">
                      <a:pos x="T4" y="T5"/>
                    </a:cxn>
                    <a:cxn ang="0">
                      <a:pos x="T6" y="T7"/>
                    </a:cxn>
                    <a:cxn ang="0">
                      <a:pos x="T8" y="T9"/>
                    </a:cxn>
                    <a:cxn ang="0">
                      <a:pos x="T10" y="T11"/>
                    </a:cxn>
                  </a:cxnLst>
                  <a:rect l="0" t="0" r="r" b="b"/>
                  <a:pathLst>
                    <a:path w="751" h="427">
                      <a:moveTo>
                        <a:pt x="385" y="180"/>
                      </a:moveTo>
                      <a:cubicBezTo>
                        <a:pt x="384" y="180"/>
                        <a:pt x="129" y="266"/>
                        <a:pt x="0" y="355"/>
                      </a:cubicBezTo>
                      <a:cubicBezTo>
                        <a:pt x="2" y="288"/>
                        <a:pt x="28" y="97"/>
                        <a:pt x="267" y="64"/>
                      </a:cubicBezTo>
                      <a:cubicBezTo>
                        <a:pt x="558" y="25"/>
                        <a:pt x="633" y="32"/>
                        <a:pt x="751" y="0"/>
                      </a:cubicBezTo>
                      <a:cubicBezTo>
                        <a:pt x="750" y="2"/>
                        <a:pt x="648" y="427"/>
                        <a:pt x="21" y="380"/>
                      </a:cubicBezTo>
                      <a:cubicBezTo>
                        <a:pt x="35" y="370"/>
                        <a:pt x="275" y="221"/>
                        <a:pt x="38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2" name="Freeform 47">
                  <a:extLst>
                    <a:ext uri="{FF2B5EF4-FFF2-40B4-BE49-F238E27FC236}">
                      <a16:creationId xmlns:a16="http://schemas.microsoft.com/office/drawing/2014/main" id="{49FBA3A8-669D-4467-86C0-72A7F304E727}"/>
                    </a:ext>
                  </a:extLst>
                </p:cNvPr>
                <p:cNvSpPr>
                  <a:spLocks/>
                </p:cNvSpPr>
                <p:nvPr/>
              </p:nvSpPr>
              <p:spPr bwMode="auto">
                <a:xfrm>
                  <a:off x="3457031" y="1726571"/>
                  <a:ext cx="250071" cy="249106"/>
                </a:xfrm>
                <a:custGeom>
                  <a:avLst/>
                  <a:gdLst>
                    <a:gd name="T0" fmla="*/ 340 w 584"/>
                    <a:gd name="T1" fmla="*/ 287 h 582"/>
                    <a:gd name="T2" fmla="*/ 384 w 584"/>
                    <a:gd name="T3" fmla="*/ 581 h 582"/>
                    <a:gd name="T4" fmla="*/ 495 w 584"/>
                    <a:gd name="T5" fmla="*/ 295 h 582"/>
                    <a:gd name="T6" fmla="*/ 315 w 584"/>
                    <a:gd name="T7" fmla="*/ 0 h 582"/>
                    <a:gd name="T8" fmla="*/ 354 w 584"/>
                    <a:gd name="T9" fmla="*/ 582 h 582"/>
                    <a:gd name="T10" fmla="*/ 340 w 584"/>
                    <a:gd name="T11" fmla="*/ 287 h 582"/>
                  </a:gdLst>
                  <a:ahLst/>
                  <a:cxnLst>
                    <a:cxn ang="0">
                      <a:pos x="T0" y="T1"/>
                    </a:cxn>
                    <a:cxn ang="0">
                      <a:pos x="T2" y="T3"/>
                    </a:cxn>
                    <a:cxn ang="0">
                      <a:pos x="T4" y="T5"/>
                    </a:cxn>
                    <a:cxn ang="0">
                      <a:pos x="T6" y="T7"/>
                    </a:cxn>
                    <a:cxn ang="0">
                      <a:pos x="T8" y="T9"/>
                    </a:cxn>
                    <a:cxn ang="0">
                      <a:pos x="T10" y="T11"/>
                    </a:cxn>
                  </a:cxnLst>
                  <a:rect l="0" t="0" r="r" b="b"/>
                  <a:pathLst>
                    <a:path w="584" h="582">
                      <a:moveTo>
                        <a:pt x="340" y="287"/>
                      </a:moveTo>
                      <a:cubicBezTo>
                        <a:pt x="340" y="287"/>
                        <a:pt x="393" y="467"/>
                        <a:pt x="384" y="581"/>
                      </a:cubicBezTo>
                      <a:cubicBezTo>
                        <a:pt x="439" y="547"/>
                        <a:pt x="584" y="440"/>
                        <a:pt x="495" y="295"/>
                      </a:cubicBezTo>
                      <a:cubicBezTo>
                        <a:pt x="386" y="118"/>
                        <a:pt x="345" y="80"/>
                        <a:pt x="315" y="0"/>
                      </a:cubicBezTo>
                      <a:cubicBezTo>
                        <a:pt x="313" y="0"/>
                        <a:pt x="0" y="264"/>
                        <a:pt x="354" y="582"/>
                      </a:cubicBezTo>
                      <a:cubicBezTo>
                        <a:pt x="354" y="569"/>
                        <a:pt x="359" y="366"/>
                        <a:pt x="340" y="2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3" name="Freeform 48">
                  <a:extLst>
                    <a:ext uri="{FF2B5EF4-FFF2-40B4-BE49-F238E27FC236}">
                      <a16:creationId xmlns:a16="http://schemas.microsoft.com/office/drawing/2014/main" id="{A0E0AD01-56C7-406D-9220-F3A1F5A164DA}"/>
                    </a:ext>
                  </a:extLst>
                </p:cNvPr>
                <p:cNvSpPr>
                  <a:spLocks/>
                </p:cNvSpPr>
                <p:nvPr/>
              </p:nvSpPr>
              <p:spPr bwMode="auto">
                <a:xfrm>
                  <a:off x="3662683" y="1909055"/>
                  <a:ext cx="292555" cy="152553"/>
                </a:xfrm>
                <a:custGeom>
                  <a:avLst/>
                  <a:gdLst>
                    <a:gd name="T0" fmla="*/ 349 w 684"/>
                    <a:gd name="T1" fmla="*/ 119 h 358"/>
                    <a:gd name="T2" fmla="*/ 0 w 684"/>
                    <a:gd name="T3" fmla="*/ 205 h 358"/>
                    <a:gd name="T4" fmla="*/ 278 w 684"/>
                    <a:gd name="T5" fmla="*/ 8 h 358"/>
                    <a:gd name="T6" fmla="*/ 684 w 684"/>
                    <a:gd name="T7" fmla="*/ 26 h 358"/>
                    <a:gd name="T8" fmla="*/ 11 w 684"/>
                    <a:gd name="T9" fmla="*/ 228 h 358"/>
                    <a:gd name="T10" fmla="*/ 349 w 684"/>
                    <a:gd name="T11" fmla="*/ 119 h 358"/>
                  </a:gdLst>
                  <a:ahLst/>
                  <a:cxnLst>
                    <a:cxn ang="0">
                      <a:pos x="T0" y="T1"/>
                    </a:cxn>
                    <a:cxn ang="0">
                      <a:pos x="T2" y="T3"/>
                    </a:cxn>
                    <a:cxn ang="0">
                      <a:pos x="T4" y="T5"/>
                    </a:cxn>
                    <a:cxn ang="0">
                      <a:pos x="T6" y="T7"/>
                    </a:cxn>
                    <a:cxn ang="0">
                      <a:pos x="T8" y="T9"/>
                    </a:cxn>
                    <a:cxn ang="0">
                      <a:pos x="T10" y="T11"/>
                    </a:cxn>
                  </a:cxnLst>
                  <a:rect l="0" t="0" r="r" b="b"/>
                  <a:pathLst>
                    <a:path w="684" h="358">
                      <a:moveTo>
                        <a:pt x="349" y="119"/>
                      </a:moveTo>
                      <a:cubicBezTo>
                        <a:pt x="349" y="119"/>
                        <a:pt x="124" y="152"/>
                        <a:pt x="0" y="205"/>
                      </a:cubicBezTo>
                      <a:cubicBezTo>
                        <a:pt x="15" y="151"/>
                        <a:pt x="77" y="0"/>
                        <a:pt x="278" y="8"/>
                      </a:cubicBezTo>
                      <a:cubicBezTo>
                        <a:pt x="522" y="19"/>
                        <a:pt x="581" y="35"/>
                        <a:pt x="684" y="26"/>
                      </a:cubicBezTo>
                      <a:cubicBezTo>
                        <a:pt x="682" y="27"/>
                        <a:pt x="512" y="358"/>
                        <a:pt x="11" y="228"/>
                      </a:cubicBezTo>
                      <a:cubicBezTo>
                        <a:pt x="25" y="223"/>
                        <a:pt x="251" y="137"/>
                        <a:pt x="349"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66" name="文本框 465">
                <a:extLst>
                  <a:ext uri="{FF2B5EF4-FFF2-40B4-BE49-F238E27FC236}">
                    <a16:creationId xmlns:a16="http://schemas.microsoft.com/office/drawing/2014/main" id="{6F905A72-B0D2-4CCA-9B53-A7C6C88947FA}"/>
                  </a:ext>
                </a:extLst>
              </p:cNvPr>
              <p:cNvSpPr txBox="1"/>
              <p:nvPr/>
            </p:nvSpPr>
            <p:spPr>
              <a:xfrm>
                <a:off x="4333888" y="3588408"/>
                <a:ext cx="3978035" cy="949042"/>
              </a:xfrm>
              <a:prstGeom prst="rect">
                <a:avLst/>
              </a:prstGeom>
              <a:noFill/>
            </p:spPr>
            <p:txBody>
              <a:bodyPr wrap="square" rtlCol="0">
                <a:spAutoFit/>
              </a:bodyPr>
              <a:lstStyle/>
              <a:p>
                <a:pPr algn="ctr"/>
                <a:r>
                  <a:rPr lang="en-US" altLang="zh-CN" sz="3200" b="1">
                    <a:solidFill>
                      <a:schemeClr val="accent1"/>
                    </a:solidFill>
                  </a:rPr>
                  <a:t>Your honor</a:t>
                </a:r>
                <a:endParaRPr lang="zh-CN" altLang="en-US" sz="3200" b="1">
                  <a:solidFill>
                    <a:schemeClr val="accent1"/>
                  </a:solidFill>
                </a:endParaRPr>
              </a:p>
            </p:txBody>
          </p:sp>
          <p:grpSp>
            <p:nvGrpSpPr>
              <p:cNvPr id="467" name="组合 466">
                <a:extLst>
                  <a:ext uri="{FF2B5EF4-FFF2-40B4-BE49-F238E27FC236}">
                    <a16:creationId xmlns:a16="http://schemas.microsoft.com/office/drawing/2014/main" id="{426A3BB0-DDE6-44D2-ABAA-E5AD2BB375FC}"/>
                  </a:ext>
                </a:extLst>
              </p:cNvPr>
              <p:cNvGrpSpPr/>
              <p:nvPr/>
            </p:nvGrpSpPr>
            <p:grpSpPr>
              <a:xfrm rot="1532216" flipH="1">
                <a:off x="7588608" y="3470432"/>
                <a:ext cx="1090283" cy="1654810"/>
                <a:chOff x="3005161" y="1601048"/>
                <a:chExt cx="1601815" cy="2431196"/>
              </a:xfrm>
              <a:gradFill flip="none" rotWithShape="1">
                <a:gsLst>
                  <a:gs pos="50000">
                    <a:srgbClr val="3D1B5C"/>
                  </a:gs>
                  <a:gs pos="100000">
                    <a:schemeClr val="accent1">
                      <a:lumMod val="75000"/>
                      <a:alpha val="0"/>
                    </a:schemeClr>
                  </a:gs>
                </a:gsLst>
                <a:lin ang="5400000" scaled="1"/>
                <a:tileRect/>
              </a:gradFill>
            </p:grpSpPr>
            <p:sp>
              <p:nvSpPr>
                <p:cNvPr id="468" name="Freeform 31">
                  <a:extLst>
                    <a:ext uri="{FF2B5EF4-FFF2-40B4-BE49-F238E27FC236}">
                      <a16:creationId xmlns:a16="http://schemas.microsoft.com/office/drawing/2014/main" id="{9A24FAFB-7A3A-4CCF-B20B-FABF65033E2C}"/>
                    </a:ext>
                  </a:extLst>
                </p:cNvPr>
                <p:cNvSpPr>
                  <a:spLocks/>
                </p:cNvSpPr>
                <p:nvPr/>
              </p:nvSpPr>
              <p:spPr bwMode="auto">
                <a:xfrm>
                  <a:off x="3389444" y="1758428"/>
                  <a:ext cx="1217532" cy="2057536"/>
                </a:xfrm>
                <a:custGeom>
                  <a:avLst/>
                  <a:gdLst>
                    <a:gd name="T0" fmla="*/ 2847 w 2847"/>
                    <a:gd name="T1" fmla="*/ 4812 h 4814"/>
                    <a:gd name="T2" fmla="*/ 2771 w 2847"/>
                    <a:gd name="T3" fmla="*/ 4813 h 4814"/>
                    <a:gd name="T4" fmla="*/ 2557 w 2847"/>
                    <a:gd name="T5" fmla="*/ 4801 h 4814"/>
                    <a:gd name="T6" fmla="*/ 2227 w 2847"/>
                    <a:gd name="T7" fmla="*/ 4750 h 4814"/>
                    <a:gd name="T8" fmla="*/ 2129 w 2847"/>
                    <a:gd name="T9" fmla="*/ 4729 h 4814"/>
                    <a:gd name="T10" fmla="*/ 2026 w 2847"/>
                    <a:gd name="T11" fmla="*/ 4703 h 4814"/>
                    <a:gd name="T12" fmla="*/ 1918 w 2847"/>
                    <a:gd name="T13" fmla="*/ 4671 h 4814"/>
                    <a:gd name="T14" fmla="*/ 1807 w 2847"/>
                    <a:gd name="T15" fmla="*/ 4634 h 4814"/>
                    <a:gd name="T16" fmla="*/ 1339 w 2847"/>
                    <a:gd name="T17" fmla="*/ 4415 h 4814"/>
                    <a:gd name="T18" fmla="*/ 874 w 2847"/>
                    <a:gd name="T19" fmla="*/ 4071 h 4814"/>
                    <a:gd name="T20" fmla="*/ 481 w 2847"/>
                    <a:gd name="T21" fmla="*/ 3602 h 4814"/>
                    <a:gd name="T22" fmla="*/ 325 w 2847"/>
                    <a:gd name="T23" fmla="*/ 3332 h 4814"/>
                    <a:gd name="T24" fmla="*/ 291 w 2847"/>
                    <a:gd name="T25" fmla="*/ 3263 h 4814"/>
                    <a:gd name="T26" fmla="*/ 258 w 2847"/>
                    <a:gd name="T27" fmla="*/ 3193 h 4814"/>
                    <a:gd name="T28" fmla="*/ 226 w 2847"/>
                    <a:gd name="T29" fmla="*/ 3121 h 4814"/>
                    <a:gd name="T30" fmla="*/ 196 w 2847"/>
                    <a:gd name="T31" fmla="*/ 3049 h 4814"/>
                    <a:gd name="T32" fmla="*/ 30 w 2847"/>
                    <a:gd name="T33" fmla="*/ 2454 h 4814"/>
                    <a:gd name="T34" fmla="*/ 19 w 2847"/>
                    <a:gd name="T35" fmla="*/ 2379 h 4814"/>
                    <a:gd name="T36" fmla="*/ 11 w 2847"/>
                    <a:gd name="T37" fmla="*/ 2304 h 4814"/>
                    <a:gd name="T38" fmla="*/ 2 w 2847"/>
                    <a:gd name="T39" fmla="*/ 2153 h 4814"/>
                    <a:gd name="T40" fmla="*/ 1 w 2847"/>
                    <a:gd name="T41" fmla="*/ 2079 h 4814"/>
                    <a:gd name="T42" fmla="*/ 2 w 2847"/>
                    <a:gd name="T43" fmla="*/ 2005 h 4814"/>
                    <a:gd name="T44" fmla="*/ 6 w 2847"/>
                    <a:gd name="T45" fmla="*/ 1931 h 4814"/>
                    <a:gd name="T46" fmla="*/ 12 w 2847"/>
                    <a:gd name="T47" fmla="*/ 1858 h 4814"/>
                    <a:gd name="T48" fmla="*/ 136 w 2847"/>
                    <a:gd name="T49" fmla="*/ 1307 h 4814"/>
                    <a:gd name="T50" fmla="*/ 358 w 2847"/>
                    <a:gd name="T51" fmla="*/ 839 h 4814"/>
                    <a:gd name="T52" fmla="*/ 389 w 2847"/>
                    <a:gd name="T53" fmla="*/ 788 h 4814"/>
                    <a:gd name="T54" fmla="*/ 421 w 2847"/>
                    <a:gd name="T55" fmla="*/ 738 h 4814"/>
                    <a:gd name="T56" fmla="*/ 486 w 2847"/>
                    <a:gd name="T57" fmla="*/ 643 h 4814"/>
                    <a:gd name="T58" fmla="*/ 618 w 2847"/>
                    <a:gd name="T59" fmla="*/ 472 h 4814"/>
                    <a:gd name="T60" fmla="*/ 857 w 2847"/>
                    <a:gd name="T61" fmla="*/ 211 h 4814"/>
                    <a:gd name="T62" fmla="*/ 1028 w 2847"/>
                    <a:gd name="T63" fmla="*/ 54 h 4814"/>
                    <a:gd name="T64" fmla="*/ 1092 w 2847"/>
                    <a:gd name="T65" fmla="*/ 0 h 4814"/>
                    <a:gd name="T66" fmla="*/ 1098 w 2847"/>
                    <a:gd name="T67" fmla="*/ 5 h 4814"/>
                    <a:gd name="T68" fmla="*/ 1037 w 2847"/>
                    <a:gd name="T69" fmla="*/ 60 h 4814"/>
                    <a:gd name="T70" fmla="*/ 874 w 2847"/>
                    <a:gd name="T71" fmla="*/ 221 h 4814"/>
                    <a:gd name="T72" fmla="*/ 399 w 2847"/>
                    <a:gd name="T73" fmla="*/ 855 h 4814"/>
                    <a:gd name="T74" fmla="*/ 190 w 2847"/>
                    <a:gd name="T75" fmla="*/ 1319 h 4814"/>
                    <a:gd name="T76" fmla="*/ 77 w 2847"/>
                    <a:gd name="T77" fmla="*/ 1860 h 4814"/>
                    <a:gd name="T78" fmla="*/ 100 w 2847"/>
                    <a:gd name="T79" fmla="*/ 2444 h 4814"/>
                    <a:gd name="T80" fmla="*/ 263 w 2847"/>
                    <a:gd name="T81" fmla="*/ 3026 h 4814"/>
                    <a:gd name="T82" fmla="*/ 292 w 2847"/>
                    <a:gd name="T83" fmla="*/ 3097 h 4814"/>
                    <a:gd name="T84" fmla="*/ 322 w 2847"/>
                    <a:gd name="T85" fmla="*/ 3167 h 4814"/>
                    <a:gd name="T86" fmla="*/ 355 w 2847"/>
                    <a:gd name="T87" fmla="*/ 3236 h 4814"/>
                    <a:gd name="T88" fmla="*/ 388 w 2847"/>
                    <a:gd name="T89" fmla="*/ 3305 h 4814"/>
                    <a:gd name="T90" fmla="*/ 539 w 2847"/>
                    <a:gd name="T91" fmla="*/ 3570 h 4814"/>
                    <a:gd name="T92" fmla="*/ 918 w 2847"/>
                    <a:gd name="T93" fmla="*/ 4032 h 4814"/>
                    <a:gd name="T94" fmla="*/ 1366 w 2847"/>
                    <a:gd name="T95" fmla="*/ 4375 h 4814"/>
                    <a:gd name="T96" fmla="*/ 1822 w 2847"/>
                    <a:gd name="T97" fmla="*/ 4598 h 4814"/>
                    <a:gd name="T98" fmla="*/ 2233 w 2847"/>
                    <a:gd name="T99" fmla="*/ 4724 h 4814"/>
                    <a:gd name="T100" fmla="*/ 2559 w 2847"/>
                    <a:gd name="T101" fmla="*/ 4784 h 4814"/>
                    <a:gd name="T102" fmla="*/ 2771 w 2847"/>
                    <a:gd name="T103" fmla="*/ 4804 h 4814"/>
                    <a:gd name="T104" fmla="*/ 2847 w 2847"/>
                    <a:gd name="T105" fmla="*/ 4806 h 4814"/>
                    <a:gd name="T106" fmla="*/ 2847 w 2847"/>
                    <a:gd name="T107" fmla="*/ 4812 h 4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47" h="4814">
                      <a:moveTo>
                        <a:pt x="2847" y="4812"/>
                      </a:moveTo>
                      <a:cubicBezTo>
                        <a:pt x="2847" y="4812"/>
                        <a:pt x="2820" y="4814"/>
                        <a:pt x="2771" y="4813"/>
                      </a:cubicBezTo>
                      <a:cubicBezTo>
                        <a:pt x="2721" y="4812"/>
                        <a:pt x="2649" y="4811"/>
                        <a:pt x="2557" y="4801"/>
                      </a:cubicBezTo>
                      <a:cubicBezTo>
                        <a:pt x="2465" y="4792"/>
                        <a:pt x="2353" y="4776"/>
                        <a:pt x="2227" y="4750"/>
                      </a:cubicBezTo>
                      <a:cubicBezTo>
                        <a:pt x="2195" y="4745"/>
                        <a:pt x="2162" y="4737"/>
                        <a:pt x="2129" y="4729"/>
                      </a:cubicBezTo>
                      <a:cubicBezTo>
                        <a:pt x="2095" y="4722"/>
                        <a:pt x="2061" y="4712"/>
                        <a:pt x="2026" y="4703"/>
                      </a:cubicBezTo>
                      <a:cubicBezTo>
                        <a:pt x="1990" y="4695"/>
                        <a:pt x="1955" y="4682"/>
                        <a:pt x="1918" y="4671"/>
                      </a:cubicBezTo>
                      <a:cubicBezTo>
                        <a:pt x="1882" y="4660"/>
                        <a:pt x="1845" y="4646"/>
                        <a:pt x="1807" y="4634"/>
                      </a:cubicBezTo>
                      <a:cubicBezTo>
                        <a:pt x="1657" y="4579"/>
                        <a:pt x="1498" y="4507"/>
                        <a:pt x="1339" y="4415"/>
                      </a:cubicBezTo>
                      <a:cubicBezTo>
                        <a:pt x="1180" y="4322"/>
                        <a:pt x="1020" y="4209"/>
                        <a:pt x="874" y="4071"/>
                      </a:cubicBezTo>
                      <a:cubicBezTo>
                        <a:pt x="729" y="3934"/>
                        <a:pt x="594" y="3776"/>
                        <a:pt x="481" y="3602"/>
                      </a:cubicBezTo>
                      <a:cubicBezTo>
                        <a:pt x="424" y="3515"/>
                        <a:pt x="373" y="3425"/>
                        <a:pt x="325" y="3332"/>
                      </a:cubicBezTo>
                      <a:cubicBezTo>
                        <a:pt x="314" y="3308"/>
                        <a:pt x="302" y="3286"/>
                        <a:pt x="291" y="3263"/>
                      </a:cubicBezTo>
                      <a:cubicBezTo>
                        <a:pt x="280" y="3240"/>
                        <a:pt x="268" y="3217"/>
                        <a:pt x="258" y="3193"/>
                      </a:cubicBezTo>
                      <a:cubicBezTo>
                        <a:pt x="247" y="3169"/>
                        <a:pt x="237" y="3145"/>
                        <a:pt x="226" y="3121"/>
                      </a:cubicBezTo>
                      <a:cubicBezTo>
                        <a:pt x="216" y="3097"/>
                        <a:pt x="204" y="3073"/>
                        <a:pt x="196" y="3049"/>
                      </a:cubicBezTo>
                      <a:cubicBezTo>
                        <a:pt x="119" y="2856"/>
                        <a:pt x="63" y="2655"/>
                        <a:pt x="30" y="2454"/>
                      </a:cubicBezTo>
                      <a:cubicBezTo>
                        <a:pt x="27" y="2429"/>
                        <a:pt x="22" y="2404"/>
                        <a:pt x="19" y="2379"/>
                      </a:cubicBezTo>
                      <a:cubicBezTo>
                        <a:pt x="16" y="2354"/>
                        <a:pt x="14" y="2329"/>
                        <a:pt x="11" y="2304"/>
                      </a:cubicBezTo>
                      <a:cubicBezTo>
                        <a:pt x="5" y="2254"/>
                        <a:pt x="4" y="2203"/>
                        <a:pt x="2" y="2153"/>
                      </a:cubicBezTo>
                      <a:cubicBezTo>
                        <a:pt x="0" y="2129"/>
                        <a:pt x="1" y="2104"/>
                        <a:pt x="1" y="2079"/>
                      </a:cubicBezTo>
                      <a:cubicBezTo>
                        <a:pt x="1" y="2054"/>
                        <a:pt x="2" y="2029"/>
                        <a:pt x="2" y="2005"/>
                      </a:cubicBezTo>
                      <a:cubicBezTo>
                        <a:pt x="3" y="1980"/>
                        <a:pt x="5" y="1956"/>
                        <a:pt x="6" y="1931"/>
                      </a:cubicBezTo>
                      <a:cubicBezTo>
                        <a:pt x="8" y="1907"/>
                        <a:pt x="8" y="1882"/>
                        <a:pt x="12" y="1858"/>
                      </a:cubicBezTo>
                      <a:cubicBezTo>
                        <a:pt x="30" y="1664"/>
                        <a:pt x="76" y="1479"/>
                        <a:pt x="136" y="1307"/>
                      </a:cubicBezTo>
                      <a:cubicBezTo>
                        <a:pt x="197" y="1136"/>
                        <a:pt x="275" y="979"/>
                        <a:pt x="358" y="839"/>
                      </a:cubicBezTo>
                      <a:cubicBezTo>
                        <a:pt x="368" y="822"/>
                        <a:pt x="378" y="805"/>
                        <a:pt x="389" y="788"/>
                      </a:cubicBezTo>
                      <a:cubicBezTo>
                        <a:pt x="400" y="771"/>
                        <a:pt x="410" y="754"/>
                        <a:pt x="421" y="738"/>
                      </a:cubicBezTo>
                      <a:cubicBezTo>
                        <a:pt x="442" y="705"/>
                        <a:pt x="464" y="673"/>
                        <a:pt x="486" y="643"/>
                      </a:cubicBezTo>
                      <a:cubicBezTo>
                        <a:pt x="530" y="582"/>
                        <a:pt x="574" y="525"/>
                        <a:pt x="618" y="472"/>
                      </a:cubicBezTo>
                      <a:cubicBezTo>
                        <a:pt x="704" y="368"/>
                        <a:pt x="787" y="281"/>
                        <a:pt x="857" y="211"/>
                      </a:cubicBezTo>
                      <a:cubicBezTo>
                        <a:pt x="927" y="141"/>
                        <a:pt x="988" y="89"/>
                        <a:pt x="1028" y="54"/>
                      </a:cubicBezTo>
                      <a:cubicBezTo>
                        <a:pt x="1070" y="19"/>
                        <a:pt x="1092" y="0"/>
                        <a:pt x="1092" y="0"/>
                      </a:cubicBezTo>
                      <a:cubicBezTo>
                        <a:pt x="1094" y="2"/>
                        <a:pt x="1096" y="3"/>
                        <a:pt x="1098" y="5"/>
                      </a:cubicBezTo>
                      <a:cubicBezTo>
                        <a:pt x="1098" y="5"/>
                        <a:pt x="1076" y="24"/>
                        <a:pt x="1037" y="60"/>
                      </a:cubicBezTo>
                      <a:cubicBezTo>
                        <a:pt x="998" y="96"/>
                        <a:pt x="941" y="150"/>
                        <a:pt x="874" y="221"/>
                      </a:cubicBezTo>
                      <a:cubicBezTo>
                        <a:pt x="739" y="363"/>
                        <a:pt x="557" y="576"/>
                        <a:pt x="399" y="855"/>
                      </a:cubicBezTo>
                      <a:cubicBezTo>
                        <a:pt x="320" y="994"/>
                        <a:pt x="246" y="1150"/>
                        <a:pt x="190" y="1319"/>
                      </a:cubicBezTo>
                      <a:cubicBezTo>
                        <a:pt x="134" y="1488"/>
                        <a:pt x="94" y="1671"/>
                        <a:pt x="77" y="1860"/>
                      </a:cubicBezTo>
                      <a:cubicBezTo>
                        <a:pt x="59" y="2050"/>
                        <a:pt x="68" y="2247"/>
                        <a:pt x="100" y="2444"/>
                      </a:cubicBezTo>
                      <a:cubicBezTo>
                        <a:pt x="131" y="2641"/>
                        <a:pt x="188" y="2837"/>
                        <a:pt x="263" y="3026"/>
                      </a:cubicBezTo>
                      <a:cubicBezTo>
                        <a:pt x="271" y="3050"/>
                        <a:pt x="282" y="3073"/>
                        <a:pt x="292" y="3097"/>
                      </a:cubicBezTo>
                      <a:cubicBezTo>
                        <a:pt x="302" y="3120"/>
                        <a:pt x="312" y="3143"/>
                        <a:pt x="322" y="3167"/>
                      </a:cubicBezTo>
                      <a:cubicBezTo>
                        <a:pt x="332" y="3190"/>
                        <a:pt x="344" y="3213"/>
                        <a:pt x="355" y="3236"/>
                      </a:cubicBezTo>
                      <a:cubicBezTo>
                        <a:pt x="366" y="3259"/>
                        <a:pt x="377" y="3282"/>
                        <a:pt x="388" y="3305"/>
                      </a:cubicBezTo>
                      <a:cubicBezTo>
                        <a:pt x="434" y="3396"/>
                        <a:pt x="484" y="3485"/>
                        <a:pt x="539" y="3570"/>
                      </a:cubicBezTo>
                      <a:cubicBezTo>
                        <a:pt x="649" y="3740"/>
                        <a:pt x="777" y="3896"/>
                        <a:pt x="918" y="4032"/>
                      </a:cubicBezTo>
                      <a:cubicBezTo>
                        <a:pt x="1058" y="4167"/>
                        <a:pt x="1212" y="4281"/>
                        <a:pt x="1366" y="4375"/>
                      </a:cubicBezTo>
                      <a:cubicBezTo>
                        <a:pt x="1520" y="4468"/>
                        <a:pt x="1675" y="4542"/>
                        <a:pt x="1822" y="4598"/>
                      </a:cubicBezTo>
                      <a:cubicBezTo>
                        <a:pt x="1970" y="4654"/>
                        <a:pt x="2109" y="4695"/>
                        <a:pt x="2233" y="4724"/>
                      </a:cubicBezTo>
                      <a:cubicBezTo>
                        <a:pt x="2358" y="4753"/>
                        <a:pt x="2468" y="4772"/>
                        <a:pt x="2559" y="4784"/>
                      </a:cubicBezTo>
                      <a:cubicBezTo>
                        <a:pt x="2650" y="4796"/>
                        <a:pt x="2722" y="4801"/>
                        <a:pt x="2771" y="4804"/>
                      </a:cubicBezTo>
                      <a:cubicBezTo>
                        <a:pt x="2820" y="4806"/>
                        <a:pt x="2847" y="4806"/>
                        <a:pt x="2847" y="4806"/>
                      </a:cubicBezTo>
                      <a:cubicBezTo>
                        <a:pt x="2847" y="4808"/>
                        <a:pt x="2847" y="4810"/>
                        <a:pt x="2847" y="48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32">
                  <a:extLst>
                    <a:ext uri="{FF2B5EF4-FFF2-40B4-BE49-F238E27FC236}">
                      <a16:creationId xmlns:a16="http://schemas.microsoft.com/office/drawing/2014/main" id="{681B3A54-69EE-421B-BDF3-8E32A1E51470}"/>
                    </a:ext>
                  </a:extLst>
                </p:cNvPr>
                <p:cNvSpPr>
                  <a:spLocks/>
                </p:cNvSpPr>
                <p:nvPr/>
              </p:nvSpPr>
              <p:spPr bwMode="auto">
                <a:xfrm>
                  <a:off x="3726414" y="1601048"/>
                  <a:ext cx="373659" cy="334073"/>
                </a:xfrm>
                <a:custGeom>
                  <a:avLst/>
                  <a:gdLst>
                    <a:gd name="T0" fmla="*/ 75 w 873"/>
                    <a:gd name="T1" fmla="*/ 598 h 783"/>
                    <a:gd name="T2" fmla="*/ 406 w 873"/>
                    <a:gd name="T3" fmla="*/ 206 h 783"/>
                    <a:gd name="T4" fmla="*/ 873 w 873"/>
                    <a:gd name="T5" fmla="*/ 0 h 783"/>
                    <a:gd name="T6" fmla="*/ 75 w 873"/>
                    <a:gd name="T7" fmla="*/ 598 h 783"/>
                  </a:gdLst>
                  <a:ahLst/>
                  <a:cxnLst>
                    <a:cxn ang="0">
                      <a:pos x="T0" y="T1"/>
                    </a:cxn>
                    <a:cxn ang="0">
                      <a:pos x="T2" y="T3"/>
                    </a:cxn>
                    <a:cxn ang="0">
                      <a:pos x="T4" y="T5"/>
                    </a:cxn>
                    <a:cxn ang="0">
                      <a:pos x="T6" y="T7"/>
                    </a:cxn>
                  </a:cxnLst>
                  <a:rect l="0" t="0" r="r" b="b"/>
                  <a:pathLst>
                    <a:path w="873" h="783">
                      <a:moveTo>
                        <a:pt x="75" y="598"/>
                      </a:moveTo>
                      <a:cubicBezTo>
                        <a:pt x="75" y="599"/>
                        <a:pt x="0" y="337"/>
                        <a:pt x="406" y="206"/>
                      </a:cubicBezTo>
                      <a:cubicBezTo>
                        <a:pt x="813" y="78"/>
                        <a:pt x="816" y="61"/>
                        <a:pt x="873" y="0"/>
                      </a:cubicBezTo>
                      <a:cubicBezTo>
                        <a:pt x="870" y="1"/>
                        <a:pt x="676" y="783"/>
                        <a:pt x="75" y="5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33">
                  <a:extLst>
                    <a:ext uri="{FF2B5EF4-FFF2-40B4-BE49-F238E27FC236}">
                      <a16:creationId xmlns:a16="http://schemas.microsoft.com/office/drawing/2014/main" id="{65C8A68A-1347-4D48-BC1A-63528335F59E}"/>
                    </a:ext>
                  </a:extLst>
                </p:cNvPr>
                <p:cNvSpPr>
                  <a:spLocks/>
                </p:cNvSpPr>
                <p:nvPr/>
              </p:nvSpPr>
              <p:spPr bwMode="auto">
                <a:xfrm>
                  <a:off x="3906968" y="3718447"/>
                  <a:ext cx="367866" cy="313797"/>
                </a:xfrm>
                <a:custGeom>
                  <a:avLst/>
                  <a:gdLst>
                    <a:gd name="T0" fmla="*/ 422 w 861"/>
                    <a:gd name="T1" fmla="*/ 329 h 734"/>
                    <a:gd name="T2" fmla="*/ 855 w 861"/>
                    <a:gd name="T3" fmla="*/ 206 h 734"/>
                    <a:gd name="T4" fmla="*/ 408 w 861"/>
                    <a:gd name="T5" fmla="*/ 144 h 734"/>
                    <a:gd name="T6" fmla="*/ 0 w 861"/>
                    <a:gd name="T7" fmla="*/ 435 h 734"/>
                    <a:gd name="T8" fmla="*/ 861 w 861"/>
                    <a:gd name="T9" fmla="*/ 243 h 734"/>
                    <a:gd name="T10" fmla="*/ 422 w 861"/>
                    <a:gd name="T11" fmla="*/ 329 h 734"/>
                  </a:gdLst>
                  <a:ahLst/>
                  <a:cxnLst>
                    <a:cxn ang="0">
                      <a:pos x="T0" y="T1"/>
                    </a:cxn>
                    <a:cxn ang="0">
                      <a:pos x="T2" y="T3"/>
                    </a:cxn>
                    <a:cxn ang="0">
                      <a:pos x="T4" y="T5"/>
                    </a:cxn>
                    <a:cxn ang="0">
                      <a:pos x="T6" y="T7"/>
                    </a:cxn>
                    <a:cxn ang="0">
                      <a:pos x="T8" y="T9"/>
                    </a:cxn>
                    <a:cxn ang="0">
                      <a:pos x="T10" y="T11"/>
                    </a:cxn>
                  </a:cxnLst>
                  <a:rect l="0" t="0" r="r" b="b"/>
                  <a:pathLst>
                    <a:path w="861" h="734">
                      <a:moveTo>
                        <a:pt x="422" y="329"/>
                      </a:moveTo>
                      <a:cubicBezTo>
                        <a:pt x="422" y="329"/>
                        <a:pt x="683" y="222"/>
                        <a:pt x="855" y="206"/>
                      </a:cubicBezTo>
                      <a:cubicBezTo>
                        <a:pt x="797" y="149"/>
                        <a:pt x="612" y="0"/>
                        <a:pt x="408" y="144"/>
                      </a:cubicBezTo>
                      <a:cubicBezTo>
                        <a:pt x="161" y="319"/>
                        <a:pt x="113" y="378"/>
                        <a:pt x="0" y="435"/>
                      </a:cubicBezTo>
                      <a:cubicBezTo>
                        <a:pt x="4" y="434"/>
                        <a:pt x="438" y="734"/>
                        <a:pt x="861" y="243"/>
                      </a:cubicBezTo>
                      <a:cubicBezTo>
                        <a:pt x="842" y="245"/>
                        <a:pt x="537" y="286"/>
                        <a:pt x="422"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34">
                  <a:extLst>
                    <a:ext uri="{FF2B5EF4-FFF2-40B4-BE49-F238E27FC236}">
                      <a16:creationId xmlns:a16="http://schemas.microsoft.com/office/drawing/2014/main" id="{C176F9A0-0A3D-436B-A125-AFD5D356B558}"/>
                    </a:ext>
                  </a:extLst>
                </p:cNvPr>
                <p:cNvSpPr>
                  <a:spLocks/>
                </p:cNvSpPr>
                <p:nvPr/>
              </p:nvSpPr>
              <p:spPr bwMode="auto">
                <a:xfrm>
                  <a:off x="4130004" y="3423962"/>
                  <a:ext cx="236555" cy="329244"/>
                </a:xfrm>
                <a:custGeom>
                  <a:avLst/>
                  <a:gdLst>
                    <a:gd name="T0" fmla="*/ 207 w 552"/>
                    <a:gd name="T1" fmla="*/ 374 h 771"/>
                    <a:gd name="T2" fmla="*/ 395 w 552"/>
                    <a:gd name="T3" fmla="*/ 771 h 771"/>
                    <a:gd name="T4" fmla="*/ 50 w 552"/>
                    <a:gd name="T5" fmla="*/ 487 h 771"/>
                    <a:gd name="T6" fmla="*/ 0 w 552"/>
                    <a:gd name="T7" fmla="*/ 1 h 771"/>
                    <a:gd name="T8" fmla="*/ 428 w 552"/>
                    <a:gd name="T9" fmla="*/ 752 h 771"/>
                    <a:gd name="T10" fmla="*/ 207 w 552"/>
                    <a:gd name="T11" fmla="*/ 374 h 771"/>
                  </a:gdLst>
                  <a:ahLst/>
                  <a:cxnLst>
                    <a:cxn ang="0">
                      <a:pos x="T0" y="T1"/>
                    </a:cxn>
                    <a:cxn ang="0">
                      <a:pos x="T2" y="T3"/>
                    </a:cxn>
                    <a:cxn ang="0">
                      <a:pos x="T4" y="T5"/>
                    </a:cxn>
                    <a:cxn ang="0">
                      <a:pos x="T6" y="T7"/>
                    </a:cxn>
                    <a:cxn ang="0">
                      <a:pos x="T8" y="T9"/>
                    </a:cxn>
                    <a:cxn ang="0">
                      <a:pos x="T10" y="T11"/>
                    </a:cxn>
                  </a:cxnLst>
                  <a:rect l="0" t="0" r="r" b="b"/>
                  <a:pathLst>
                    <a:path w="552" h="771">
                      <a:moveTo>
                        <a:pt x="207" y="374"/>
                      </a:moveTo>
                      <a:cubicBezTo>
                        <a:pt x="208" y="374"/>
                        <a:pt x="297" y="634"/>
                        <a:pt x="395" y="771"/>
                      </a:cubicBezTo>
                      <a:cubicBezTo>
                        <a:pt x="311" y="764"/>
                        <a:pt x="74" y="727"/>
                        <a:pt x="50" y="487"/>
                      </a:cubicBezTo>
                      <a:cubicBezTo>
                        <a:pt x="22" y="194"/>
                        <a:pt x="34" y="120"/>
                        <a:pt x="0" y="1"/>
                      </a:cubicBezTo>
                      <a:cubicBezTo>
                        <a:pt x="2" y="0"/>
                        <a:pt x="552" y="119"/>
                        <a:pt x="428" y="752"/>
                      </a:cubicBezTo>
                      <a:cubicBezTo>
                        <a:pt x="418" y="736"/>
                        <a:pt x="252" y="486"/>
                        <a:pt x="207"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35">
                  <a:extLst>
                    <a:ext uri="{FF2B5EF4-FFF2-40B4-BE49-F238E27FC236}">
                      <a16:creationId xmlns:a16="http://schemas.microsoft.com/office/drawing/2014/main" id="{CEAB7F96-A034-482C-92ED-780B6F1B308D}"/>
                    </a:ext>
                  </a:extLst>
                </p:cNvPr>
                <p:cNvSpPr>
                  <a:spLocks/>
                </p:cNvSpPr>
                <p:nvPr/>
              </p:nvSpPr>
              <p:spPr bwMode="auto">
                <a:xfrm>
                  <a:off x="3512065" y="3557204"/>
                  <a:ext cx="452833" cy="338901"/>
                </a:xfrm>
                <a:custGeom>
                  <a:avLst/>
                  <a:gdLst>
                    <a:gd name="T0" fmla="*/ 522 w 1060"/>
                    <a:gd name="T1" fmla="*/ 327 h 794"/>
                    <a:gd name="T2" fmla="*/ 1060 w 1060"/>
                    <a:gd name="T3" fmla="*/ 300 h 794"/>
                    <a:gd name="T4" fmla="*/ 560 w 1060"/>
                    <a:gd name="T5" fmla="*/ 111 h 794"/>
                    <a:gd name="T6" fmla="*/ 0 w 1060"/>
                    <a:gd name="T7" fmla="*/ 339 h 794"/>
                    <a:gd name="T8" fmla="*/ 1056 w 1060"/>
                    <a:gd name="T9" fmla="*/ 343 h 794"/>
                    <a:gd name="T10" fmla="*/ 522 w 1060"/>
                    <a:gd name="T11" fmla="*/ 327 h 794"/>
                  </a:gdLst>
                  <a:ahLst/>
                  <a:cxnLst>
                    <a:cxn ang="0">
                      <a:pos x="T0" y="T1"/>
                    </a:cxn>
                    <a:cxn ang="0">
                      <a:pos x="T2" y="T3"/>
                    </a:cxn>
                    <a:cxn ang="0">
                      <a:pos x="T4" y="T5"/>
                    </a:cxn>
                    <a:cxn ang="0">
                      <a:pos x="T6" y="T7"/>
                    </a:cxn>
                    <a:cxn ang="0">
                      <a:pos x="T8" y="T9"/>
                    </a:cxn>
                    <a:cxn ang="0">
                      <a:pos x="T10" y="T11"/>
                    </a:cxn>
                  </a:cxnLst>
                  <a:rect l="0" t="0" r="r" b="b"/>
                  <a:pathLst>
                    <a:path w="1060" h="794">
                      <a:moveTo>
                        <a:pt x="522" y="327"/>
                      </a:moveTo>
                      <a:cubicBezTo>
                        <a:pt x="522" y="327"/>
                        <a:pt x="857" y="272"/>
                        <a:pt x="1060" y="300"/>
                      </a:cubicBezTo>
                      <a:cubicBezTo>
                        <a:pt x="1010" y="219"/>
                        <a:pt x="840" y="0"/>
                        <a:pt x="560" y="111"/>
                      </a:cubicBezTo>
                      <a:cubicBezTo>
                        <a:pt x="221" y="247"/>
                        <a:pt x="149" y="303"/>
                        <a:pt x="0" y="339"/>
                      </a:cubicBezTo>
                      <a:cubicBezTo>
                        <a:pt x="4" y="339"/>
                        <a:pt x="425" y="794"/>
                        <a:pt x="1056" y="343"/>
                      </a:cubicBezTo>
                      <a:cubicBezTo>
                        <a:pt x="1034" y="340"/>
                        <a:pt x="669" y="308"/>
                        <a:pt x="522"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36">
                  <a:extLst>
                    <a:ext uri="{FF2B5EF4-FFF2-40B4-BE49-F238E27FC236}">
                      <a16:creationId xmlns:a16="http://schemas.microsoft.com/office/drawing/2014/main" id="{C5BC52C3-48B1-4FC4-8E8A-A5E4E5ADB92B}"/>
                    </a:ext>
                  </a:extLst>
                </p:cNvPr>
                <p:cNvSpPr>
                  <a:spLocks/>
                </p:cNvSpPr>
                <p:nvPr/>
              </p:nvSpPr>
              <p:spPr bwMode="auto">
                <a:xfrm>
                  <a:off x="3857722" y="3209615"/>
                  <a:ext cx="315727" cy="420970"/>
                </a:xfrm>
                <a:custGeom>
                  <a:avLst/>
                  <a:gdLst>
                    <a:gd name="T0" fmla="*/ 262 w 737"/>
                    <a:gd name="T1" fmla="*/ 483 h 985"/>
                    <a:gd name="T2" fmla="*/ 359 w 737"/>
                    <a:gd name="T3" fmla="*/ 985 h 985"/>
                    <a:gd name="T4" fmla="*/ 46 w 737"/>
                    <a:gd name="T5" fmla="*/ 570 h 985"/>
                    <a:gd name="T6" fmla="*/ 139 w 737"/>
                    <a:gd name="T7" fmla="*/ 1 h 985"/>
                    <a:gd name="T8" fmla="*/ 403 w 737"/>
                    <a:gd name="T9" fmla="*/ 973 h 985"/>
                    <a:gd name="T10" fmla="*/ 262 w 737"/>
                    <a:gd name="T11" fmla="*/ 483 h 985"/>
                  </a:gdLst>
                  <a:ahLst/>
                  <a:cxnLst>
                    <a:cxn ang="0">
                      <a:pos x="T0" y="T1"/>
                    </a:cxn>
                    <a:cxn ang="0">
                      <a:pos x="T2" y="T3"/>
                    </a:cxn>
                    <a:cxn ang="0">
                      <a:pos x="T4" y="T5"/>
                    </a:cxn>
                    <a:cxn ang="0">
                      <a:pos x="T6" y="T7"/>
                    </a:cxn>
                    <a:cxn ang="0">
                      <a:pos x="T8" y="T9"/>
                    </a:cxn>
                    <a:cxn ang="0">
                      <a:pos x="T10" y="T11"/>
                    </a:cxn>
                  </a:cxnLst>
                  <a:rect l="0" t="0" r="r" b="b"/>
                  <a:pathLst>
                    <a:path w="737" h="985">
                      <a:moveTo>
                        <a:pt x="262" y="483"/>
                      </a:moveTo>
                      <a:cubicBezTo>
                        <a:pt x="262" y="483"/>
                        <a:pt x="286" y="804"/>
                        <a:pt x="359" y="985"/>
                      </a:cubicBezTo>
                      <a:cubicBezTo>
                        <a:pt x="264" y="955"/>
                        <a:pt x="0" y="851"/>
                        <a:pt x="46" y="570"/>
                      </a:cubicBezTo>
                      <a:cubicBezTo>
                        <a:pt x="103" y="228"/>
                        <a:pt x="141" y="146"/>
                        <a:pt x="139" y="1"/>
                      </a:cubicBezTo>
                      <a:cubicBezTo>
                        <a:pt x="143" y="0"/>
                        <a:pt x="737" y="282"/>
                        <a:pt x="403" y="973"/>
                      </a:cubicBezTo>
                      <a:cubicBezTo>
                        <a:pt x="396" y="952"/>
                        <a:pt x="280" y="622"/>
                        <a:pt x="262" y="4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4" name="Freeform 37">
                  <a:extLst>
                    <a:ext uri="{FF2B5EF4-FFF2-40B4-BE49-F238E27FC236}">
                      <a16:creationId xmlns:a16="http://schemas.microsoft.com/office/drawing/2014/main" id="{A882D74C-D92B-4CDB-BA9D-BB907B682B7C}"/>
                    </a:ext>
                  </a:extLst>
                </p:cNvPr>
                <p:cNvSpPr>
                  <a:spLocks/>
                </p:cNvSpPr>
                <p:nvPr/>
              </p:nvSpPr>
              <p:spPr bwMode="auto">
                <a:xfrm>
                  <a:off x="3228198" y="3305202"/>
                  <a:ext cx="455730" cy="290624"/>
                </a:xfrm>
                <a:custGeom>
                  <a:avLst/>
                  <a:gdLst>
                    <a:gd name="T0" fmla="*/ 523 w 1064"/>
                    <a:gd name="T1" fmla="*/ 247 h 680"/>
                    <a:gd name="T2" fmla="*/ 1064 w 1064"/>
                    <a:gd name="T3" fmla="*/ 342 h 680"/>
                    <a:gd name="T4" fmla="*/ 619 w 1064"/>
                    <a:gd name="T5" fmla="*/ 45 h 680"/>
                    <a:gd name="T6" fmla="*/ 0 w 1064"/>
                    <a:gd name="T7" fmla="*/ 140 h 680"/>
                    <a:gd name="T8" fmla="*/ 1049 w 1064"/>
                    <a:gd name="T9" fmla="*/ 383 h 680"/>
                    <a:gd name="T10" fmla="*/ 523 w 1064"/>
                    <a:gd name="T11" fmla="*/ 247 h 680"/>
                  </a:gdLst>
                  <a:ahLst/>
                  <a:cxnLst>
                    <a:cxn ang="0">
                      <a:pos x="T0" y="T1"/>
                    </a:cxn>
                    <a:cxn ang="0">
                      <a:pos x="T2" y="T3"/>
                    </a:cxn>
                    <a:cxn ang="0">
                      <a:pos x="T4" y="T5"/>
                    </a:cxn>
                    <a:cxn ang="0">
                      <a:pos x="T6" y="T7"/>
                    </a:cxn>
                    <a:cxn ang="0">
                      <a:pos x="T8" y="T9"/>
                    </a:cxn>
                    <a:cxn ang="0">
                      <a:pos x="T10" y="T11"/>
                    </a:cxn>
                  </a:cxnLst>
                  <a:rect l="0" t="0" r="r" b="b"/>
                  <a:pathLst>
                    <a:path w="1064" h="680">
                      <a:moveTo>
                        <a:pt x="523" y="247"/>
                      </a:moveTo>
                      <a:cubicBezTo>
                        <a:pt x="523" y="246"/>
                        <a:pt x="870" y="269"/>
                        <a:pt x="1064" y="342"/>
                      </a:cubicBezTo>
                      <a:cubicBezTo>
                        <a:pt x="1035" y="252"/>
                        <a:pt x="926" y="0"/>
                        <a:pt x="619" y="45"/>
                      </a:cubicBezTo>
                      <a:cubicBezTo>
                        <a:pt x="245" y="101"/>
                        <a:pt x="157" y="139"/>
                        <a:pt x="0" y="140"/>
                      </a:cubicBezTo>
                      <a:cubicBezTo>
                        <a:pt x="3" y="143"/>
                        <a:pt x="305" y="680"/>
                        <a:pt x="1049" y="383"/>
                      </a:cubicBezTo>
                      <a:cubicBezTo>
                        <a:pt x="1028" y="376"/>
                        <a:pt x="674" y="261"/>
                        <a:pt x="523"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5" name="Freeform 38">
                  <a:extLst>
                    <a:ext uri="{FF2B5EF4-FFF2-40B4-BE49-F238E27FC236}">
                      <a16:creationId xmlns:a16="http://schemas.microsoft.com/office/drawing/2014/main" id="{2FD2A73C-9C76-47D3-92F2-B2C8821E8074}"/>
                    </a:ext>
                  </a:extLst>
                </p:cNvPr>
                <p:cNvSpPr>
                  <a:spLocks/>
                </p:cNvSpPr>
                <p:nvPr/>
              </p:nvSpPr>
              <p:spPr bwMode="auto">
                <a:xfrm>
                  <a:off x="3606686" y="2978854"/>
                  <a:ext cx="376556" cy="429660"/>
                </a:xfrm>
                <a:custGeom>
                  <a:avLst/>
                  <a:gdLst>
                    <a:gd name="T0" fmla="*/ 360 w 879"/>
                    <a:gd name="T1" fmla="*/ 496 h 1007"/>
                    <a:gd name="T2" fmla="*/ 319 w 879"/>
                    <a:gd name="T3" fmla="*/ 1007 h 1007"/>
                    <a:gd name="T4" fmla="*/ 122 w 879"/>
                    <a:gd name="T5" fmla="*/ 532 h 1007"/>
                    <a:gd name="T6" fmla="*/ 374 w 879"/>
                    <a:gd name="T7" fmla="*/ 0 h 1007"/>
                    <a:gd name="T8" fmla="*/ 366 w 879"/>
                    <a:gd name="T9" fmla="*/ 1005 h 1007"/>
                    <a:gd name="T10" fmla="*/ 360 w 879"/>
                    <a:gd name="T11" fmla="*/ 496 h 1007"/>
                  </a:gdLst>
                  <a:ahLst/>
                  <a:cxnLst>
                    <a:cxn ang="0">
                      <a:pos x="T0" y="T1"/>
                    </a:cxn>
                    <a:cxn ang="0">
                      <a:pos x="T2" y="T3"/>
                    </a:cxn>
                    <a:cxn ang="0">
                      <a:pos x="T4" y="T5"/>
                    </a:cxn>
                    <a:cxn ang="0">
                      <a:pos x="T6" y="T7"/>
                    </a:cxn>
                    <a:cxn ang="0">
                      <a:pos x="T8" y="T9"/>
                    </a:cxn>
                    <a:cxn ang="0">
                      <a:pos x="T10" y="T11"/>
                    </a:cxn>
                  </a:cxnLst>
                  <a:rect l="0" t="0" r="r" b="b"/>
                  <a:pathLst>
                    <a:path w="879" h="1007">
                      <a:moveTo>
                        <a:pt x="360" y="496"/>
                      </a:moveTo>
                      <a:cubicBezTo>
                        <a:pt x="360" y="496"/>
                        <a:pt x="295" y="814"/>
                        <a:pt x="319" y="1007"/>
                      </a:cubicBezTo>
                      <a:cubicBezTo>
                        <a:pt x="234" y="957"/>
                        <a:pt x="0" y="795"/>
                        <a:pt x="122" y="532"/>
                      </a:cubicBezTo>
                      <a:cubicBezTo>
                        <a:pt x="273" y="212"/>
                        <a:pt x="334" y="141"/>
                        <a:pt x="374" y="0"/>
                      </a:cubicBezTo>
                      <a:cubicBezTo>
                        <a:pt x="379" y="0"/>
                        <a:pt x="879" y="409"/>
                        <a:pt x="366" y="1005"/>
                      </a:cubicBezTo>
                      <a:cubicBezTo>
                        <a:pt x="365" y="983"/>
                        <a:pt x="338" y="635"/>
                        <a:pt x="360" y="4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6" name="Freeform 39">
                  <a:extLst>
                    <a:ext uri="{FF2B5EF4-FFF2-40B4-BE49-F238E27FC236}">
                      <a16:creationId xmlns:a16="http://schemas.microsoft.com/office/drawing/2014/main" id="{CA5CCB24-C7E0-46EF-82E3-7DC15738AD8F}"/>
                    </a:ext>
                  </a:extLst>
                </p:cNvPr>
                <p:cNvSpPr>
                  <a:spLocks/>
                </p:cNvSpPr>
                <p:nvPr/>
              </p:nvSpPr>
              <p:spPr bwMode="auto">
                <a:xfrm>
                  <a:off x="3060196" y="2972096"/>
                  <a:ext cx="429659" cy="252967"/>
                </a:xfrm>
                <a:custGeom>
                  <a:avLst/>
                  <a:gdLst>
                    <a:gd name="T0" fmla="*/ 493 w 1006"/>
                    <a:gd name="T1" fmla="*/ 216 h 593"/>
                    <a:gd name="T2" fmla="*/ 1006 w 1006"/>
                    <a:gd name="T3" fmla="*/ 426 h 593"/>
                    <a:gd name="T4" fmla="*/ 643 w 1006"/>
                    <a:gd name="T5" fmla="*/ 40 h 593"/>
                    <a:gd name="T6" fmla="*/ 0 w 1006"/>
                    <a:gd name="T7" fmla="*/ 0 h 593"/>
                    <a:gd name="T8" fmla="*/ 980 w 1006"/>
                    <a:gd name="T9" fmla="*/ 463 h 593"/>
                    <a:gd name="T10" fmla="*/ 493 w 1006"/>
                    <a:gd name="T11" fmla="*/ 216 h 593"/>
                  </a:gdLst>
                  <a:ahLst/>
                  <a:cxnLst>
                    <a:cxn ang="0">
                      <a:pos x="T0" y="T1"/>
                    </a:cxn>
                    <a:cxn ang="0">
                      <a:pos x="T2" y="T3"/>
                    </a:cxn>
                    <a:cxn ang="0">
                      <a:pos x="T4" y="T5"/>
                    </a:cxn>
                    <a:cxn ang="0">
                      <a:pos x="T6" y="T7"/>
                    </a:cxn>
                    <a:cxn ang="0">
                      <a:pos x="T8" y="T9"/>
                    </a:cxn>
                    <a:cxn ang="0">
                      <a:pos x="T10" y="T11"/>
                    </a:cxn>
                  </a:cxnLst>
                  <a:rect l="0" t="0" r="r" b="b"/>
                  <a:pathLst>
                    <a:path w="1006" h="593">
                      <a:moveTo>
                        <a:pt x="493" y="216"/>
                      </a:moveTo>
                      <a:cubicBezTo>
                        <a:pt x="493" y="216"/>
                        <a:pt x="833" y="312"/>
                        <a:pt x="1006" y="426"/>
                      </a:cubicBezTo>
                      <a:cubicBezTo>
                        <a:pt x="1001" y="331"/>
                        <a:pt x="960" y="62"/>
                        <a:pt x="643" y="40"/>
                      </a:cubicBezTo>
                      <a:cubicBezTo>
                        <a:pt x="256" y="14"/>
                        <a:pt x="158" y="32"/>
                        <a:pt x="0" y="0"/>
                      </a:cubicBezTo>
                      <a:cubicBezTo>
                        <a:pt x="0" y="3"/>
                        <a:pt x="160" y="593"/>
                        <a:pt x="980" y="463"/>
                      </a:cubicBezTo>
                      <a:cubicBezTo>
                        <a:pt x="961" y="451"/>
                        <a:pt x="639" y="263"/>
                        <a:pt x="493"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7" name="Freeform 40">
                  <a:extLst>
                    <a:ext uri="{FF2B5EF4-FFF2-40B4-BE49-F238E27FC236}">
                      <a16:creationId xmlns:a16="http://schemas.microsoft.com/office/drawing/2014/main" id="{CAE414F4-2578-4E98-9808-C1DF0E591E5B}"/>
                    </a:ext>
                  </a:extLst>
                </p:cNvPr>
                <p:cNvSpPr>
                  <a:spLocks/>
                </p:cNvSpPr>
                <p:nvPr/>
              </p:nvSpPr>
              <p:spPr bwMode="auto">
                <a:xfrm>
                  <a:off x="3449304" y="2710438"/>
                  <a:ext cx="416142" cy="418073"/>
                </a:xfrm>
                <a:custGeom>
                  <a:avLst/>
                  <a:gdLst>
                    <a:gd name="T0" fmla="*/ 439 w 974"/>
                    <a:gd name="T1" fmla="*/ 481 h 978"/>
                    <a:gd name="T2" fmla="*/ 261 w 974"/>
                    <a:gd name="T3" fmla="*/ 971 h 978"/>
                    <a:gd name="T4" fmla="*/ 194 w 974"/>
                    <a:gd name="T5" fmla="*/ 464 h 978"/>
                    <a:gd name="T6" fmla="*/ 592 w 974"/>
                    <a:gd name="T7" fmla="*/ 0 h 978"/>
                    <a:gd name="T8" fmla="*/ 308 w 974"/>
                    <a:gd name="T9" fmla="*/ 978 h 978"/>
                    <a:gd name="T10" fmla="*/ 439 w 974"/>
                    <a:gd name="T11" fmla="*/ 481 h 978"/>
                  </a:gdLst>
                  <a:ahLst/>
                  <a:cxnLst>
                    <a:cxn ang="0">
                      <a:pos x="T0" y="T1"/>
                    </a:cxn>
                    <a:cxn ang="0">
                      <a:pos x="T2" y="T3"/>
                    </a:cxn>
                    <a:cxn ang="0">
                      <a:pos x="T4" y="T5"/>
                    </a:cxn>
                    <a:cxn ang="0">
                      <a:pos x="T6" y="T7"/>
                    </a:cxn>
                    <a:cxn ang="0">
                      <a:pos x="T8" y="T9"/>
                    </a:cxn>
                    <a:cxn ang="0">
                      <a:pos x="T10" y="T11"/>
                    </a:cxn>
                  </a:cxnLst>
                  <a:rect l="0" t="0" r="r" b="b"/>
                  <a:pathLst>
                    <a:path w="974" h="978">
                      <a:moveTo>
                        <a:pt x="439" y="481"/>
                      </a:moveTo>
                      <a:cubicBezTo>
                        <a:pt x="439" y="481"/>
                        <a:pt x="288" y="776"/>
                        <a:pt x="261" y="971"/>
                      </a:cubicBezTo>
                      <a:cubicBezTo>
                        <a:pt x="190" y="903"/>
                        <a:pt x="0" y="694"/>
                        <a:pt x="194" y="464"/>
                      </a:cubicBezTo>
                      <a:cubicBezTo>
                        <a:pt x="432" y="185"/>
                        <a:pt x="513" y="129"/>
                        <a:pt x="592" y="0"/>
                      </a:cubicBezTo>
                      <a:cubicBezTo>
                        <a:pt x="596" y="1"/>
                        <a:pt x="974" y="508"/>
                        <a:pt x="308" y="978"/>
                      </a:cubicBezTo>
                      <a:cubicBezTo>
                        <a:pt x="312" y="957"/>
                        <a:pt x="379" y="612"/>
                        <a:pt x="439" y="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8" name="Freeform 41">
                  <a:extLst>
                    <a:ext uri="{FF2B5EF4-FFF2-40B4-BE49-F238E27FC236}">
                      <a16:creationId xmlns:a16="http://schemas.microsoft.com/office/drawing/2014/main" id="{3BD37D7F-1B07-4230-A51B-762C5F71A11D}"/>
                    </a:ext>
                  </a:extLst>
                </p:cNvPr>
                <p:cNvSpPr>
                  <a:spLocks/>
                </p:cNvSpPr>
                <p:nvPr/>
              </p:nvSpPr>
              <p:spPr bwMode="auto">
                <a:xfrm>
                  <a:off x="3005161" y="2564644"/>
                  <a:ext cx="406488" cy="288693"/>
                </a:xfrm>
                <a:custGeom>
                  <a:avLst/>
                  <a:gdLst>
                    <a:gd name="T0" fmla="*/ 443 w 950"/>
                    <a:gd name="T1" fmla="*/ 325 h 677"/>
                    <a:gd name="T2" fmla="*/ 886 w 950"/>
                    <a:gd name="T3" fmla="*/ 647 h 677"/>
                    <a:gd name="T4" fmla="*/ 645 w 950"/>
                    <a:gd name="T5" fmla="*/ 187 h 677"/>
                    <a:gd name="T6" fmla="*/ 23 w 950"/>
                    <a:gd name="T7" fmla="*/ 0 h 677"/>
                    <a:gd name="T8" fmla="*/ 850 w 950"/>
                    <a:gd name="T9" fmla="*/ 677 h 677"/>
                    <a:gd name="T10" fmla="*/ 443 w 950"/>
                    <a:gd name="T11" fmla="*/ 325 h 677"/>
                  </a:gdLst>
                  <a:ahLst/>
                  <a:cxnLst>
                    <a:cxn ang="0">
                      <a:pos x="T0" y="T1"/>
                    </a:cxn>
                    <a:cxn ang="0">
                      <a:pos x="T2" y="T3"/>
                    </a:cxn>
                    <a:cxn ang="0">
                      <a:pos x="T4" y="T5"/>
                    </a:cxn>
                    <a:cxn ang="0">
                      <a:pos x="T6" y="T7"/>
                    </a:cxn>
                    <a:cxn ang="0">
                      <a:pos x="T8" y="T9"/>
                    </a:cxn>
                    <a:cxn ang="0">
                      <a:pos x="T10" y="T11"/>
                    </a:cxn>
                  </a:cxnLst>
                  <a:rect l="0" t="0" r="r" b="b"/>
                  <a:pathLst>
                    <a:path w="950" h="677">
                      <a:moveTo>
                        <a:pt x="443" y="325"/>
                      </a:moveTo>
                      <a:cubicBezTo>
                        <a:pt x="443" y="324"/>
                        <a:pt x="749" y="497"/>
                        <a:pt x="886" y="647"/>
                      </a:cubicBezTo>
                      <a:cubicBezTo>
                        <a:pt x="909" y="554"/>
                        <a:pt x="950" y="282"/>
                        <a:pt x="645" y="187"/>
                      </a:cubicBezTo>
                      <a:cubicBezTo>
                        <a:pt x="272" y="74"/>
                        <a:pt x="169" y="68"/>
                        <a:pt x="23" y="0"/>
                      </a:cubicBezTo>
                      <a:cubicBezTo>
                        <a:pt x="21" y="3"/>
                        <a:pt x="0" y="615"/>
                        <a:pt x="850" y="677"/>
                      </a:cubicBezTo>
                      <a:cubicBezTo>
                        <a:pt x="834" y="661"/>
                        <a:pt x="573" y="404"/>
                        <a:pt x="443"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9" name="Freeform 42">
                  <a:extLst>
                    <a:ext uri="{FF2B5EF4-FFF2-40B4-BE49-F238E27FC236}">
                      <a16:creationId xmlns:a16="http://schemas.microsoft.com/office/drawing/2014/main" id="{4DD81A39-C832-4DB6-9C93-1B36AC8CBFEA}"/>
                    </a:ext>
                  </a:extLst>
                </p:cNvPr>
                <p:cNvSpPr>
                  <a:spLocks/>
                </p:cNvSpPr>
                <p:nvPr/>
              </p:nvSpPr>
              <p:spPr bwMode="auto">
                <a:xfrm>
                  <a:off x="3388475" y="2458436"/>
                  <a:ext cx="431591" cy="378486"/>
                </a:xfrm>
                <a:custGeom>
                  <a:avLst/>
                  <a:gdLst>
                    <a:gd name="T0" fmla="*/ 497 w 1011"/>
                    <a:gd name="T1" fmla="*/ 431 h 885"/>
                    <a:gd name="T2" fmla="*/ 175 w 1011"/>
                    <a:gd name="T3" fmla="*/ 866 h 885"/>
                    <a:gd name="T4" fmla="*/ 262 w 1011"/>
                    <a:gd name="T5" fmla="*/ 358 h 885"/>
                    <a:gd name="T6" fmla="*/ 795 w 1011"/>
                    <a:gd name="T7" fmla="*/ 0 h 885"/>
                    <a:gd name="T8" fmla="*/ 219 w 1011"/>
                    <a:gd name="T9" fmla="*/ 885 h 885"/>
                    <a:gd name="T10" fmla="*/ 497 w 1011"/>
                    <a:gd name="T11" fmla="*/ 431 h 885"/>
                  </a:gdLst>
                  <a:ahLst/>
                  <a:cxnLst>
                    <a:cxn ang="0">
                      <a:pos x="T0" y="T1"/>
                    </a:cxn>
                    <a:cxn ang="0">
                      <a:pos x="T2" y="T3"/>
                    </a:cxn>
                    <a:cxn ang="0">
                      <a:pos x="T4" y="T5"/>
                    </a:cxn>
                    <a:cxn ang="0">
                      <a:pos x="T6" y="T7"/>
                    </a:cxn>
                    <a:cxn ang="0">
                      <a:pos x="T8" y="T9"/>
                    </a:cxn>
                    <a:cxn ang="0">
                      <a:pos x="T10" y="T11"/>
                    </a:cxn>
                  </a:cxnLst>
                  <a:rect l="0" t="0" r="r" b="b"/>
                  <a:pathLst>
                    <a:path w="1011" h="885">
                      <a:moveTo>
                        <a:pt x="497" y="431"/>
                      </a:moveTo>
                      <a:cubicBezTo>
                        <a:pt x="497" y="431"/>
                        <a:pt x="259" y="684"/>
                        <a:pt x="175" y="866"/>
                      </a:cubicBezTo>
                      <a:cubicBezTo>
                        <a:pt x="124" y="784"/>
                        <a:pt x="0" y="538"/>
                        <a:pt x="262" y="358"/>
                      </a:cubicBezTo>
                      <a:cubicBezTo>
                        <a:pt x="581" y="142"/>
                        <a:pt x="678" y="107"/>
                        <a:pt x="795" y="0"/>
                      </a:cubicBezTo>
                      <a:cubicBezTo>
                        <a:pt x="798" y="2"/>
                        <a:pt x="1011" y="580"/>
                        <a:pt x="219" y="885"/>
                      </a:cubicBezTo>
                      <a:cubicBezTo>
                        <a:pt x="229" y="865"/>
                        <a:pt x="398" y="545"/>
                        <a:pt x="497" y="4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0" name="Freeform 43">
                  <a:extLst>
                    <a:ext uri="{FF2B5EF4-FFF2-40B4-BE49-F238E27FC236}">
                      <a16:creationId xmlns:a16="http://schemas.microsoft.com/office/drawing/2014/main" id="{96E27D09-48DB-4483-A37F-1D90E191941E}"/>
                    </a:ext>
                  </a:extLst>
                </p:cNvPr>
                <p:cNvSpPr>
                  <a:spLocks/>
                </p:cNvSpPr>
                <p:nvPr/>
              </p:nvSpPr>
              <p:spPr bwMode="auto">
                <a:xfrm>
                  <a:off x="3047645" y="2179400"/>
                  <a:ext cx="401660" cy="328280"/>
                </a:xfrm>
                <a:custGeom>
                  <a:avLst/>
                  <a:gdLst>
                    <a:gd name="T0" fmla="*/ 479 w 941"/>
                    <a:gd name="T1" fmla="*/ 374 h 769"/>
                    <a:gd name="T2" fmla="*/ 782 w 941"/>
                    <a:gd name="T3" fmla="*/ 749 h 769"/>
                    <a:gd name="T4" fmla="*/ 698 w 941"/>
                    <a:gd name="T5" fmla="*/ 295 h 769"/>
                    <a:gd name="T6" fmla="*/ 202 w 941"/>
                    <a:gd name="T7" fmla="*/ 0 h 769"/>
                    <a:gd name="T8" fmla="*/ 741 w 941"/>
                    <a:gd name="T9" fmla="*/ 769 h 769"/>
                    <a:gd name="T10" fmla="*/ 479 w 941"/>
                    <a:gd name="T11" fmla="*/ 374 h 769"/>
                  </a:gdLst>
                  <a:ahLst/>
                  <a:cxnLst>
                    <a:cxn ang="0">
                      <a:pos x="T0" y="T1"/>
                    </a:cxn>
                    <a:cxn ang="0">
                      <a:pos x="T2" y="T3"/>
                    </a:cxn>
                    <a:cxn ang="0">
                      <a:pos x="T4" y="T5"/>
                    </a:cxn>
                    <a:cxn ang="0">
                      <a:pos x="T6" y="T7"/>
                    </a:cxn>
                    <a:cxn ang="0">
                      <a:pos x="T8" y="T9"/>
                    </a:cxn>
                    <a:cxn ang="0">
                      <a:pos x="T10" y="T11"/>
                    </a:cxn>
                  </a:cxnLst>
                  <a:rect l="0" t="0" r="r" b="b"/>
                  <a:pathLst>
                    <a:path w="941" h="769">
                      <a:moveTo>
                        <a:pt x="479" y="374"/>
                      </a:moveTo>
                      <a:cubicBezTo>
                        <a:pt x="479" y="374"/>
                        <a:pt x="702" y="589"/>
                        <a:pt x="782" y="749"/>
                      </a:cubicBezTo>
                      <a:cubicBezTo>
                        <a:pt x="828" y="672"/>
                        <a:pt x="941" y="442"/>
                        <a:pt x="698" y="295"/>
                      </a:cubicBezTo>
                      <a:cubicBezTo>
                        <a:pt x="400" y="117"/>
                        <a:pt x="311" y="91"/>
                        <a:pt x="202" y="0"/>
                      </a:cubicBezTo>
                      <a:cubicBezTo>
                        <a:pt x="199" y="2"/>
                        <a:pt x="0" y="539"/>
                        <a:pt x="741" y="769"/>
                      </a:cubicBezTo>
                      <a:cubicBezTo>
                        <a:pt x="732" y="751"/>
                        <a:pt x="572" y="471"/>
                        <a:pt x="479"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1" name="Freeform 44">
                  <a:extLst>
                    <a:ext uri="{FF2B5EF4-FFF2-40B4-BE49-F238E27FC236}">
                      <a16:creationId xmlns:a16="http://schemas.microsoft.com/office/drawing/2014/main" id="{1872BB17-B590-4767-A320-B8D1BBE7B079}"/>
                    </a:ext>
                  </a:extLst>
                </p:cNvPr>
                <p:cNvSpPr>
                  <a:spLocks/>
                </p:cNvSpPr>
                <p:nvPr/>
              </p:nvSpPr>
              <p:spPr bwMode="auto">
                <a:xfrm>
                  <a:off x="3428063" y="2234433"/>
                  <a:ext cx="378487" cy="281934"/>
                </a:xfrm>
                <a:custGeom>
                  <a:avLst/>
                  <a:gdLst>
                    <a:gd name="T0" fmla="*/ 471 w 885"/>
                    <a:gd name="T1" fmla="*/ 318 h 660"/>
                    <a:gd name="T2" fmla="*/ 63 w 885"/>
                    <a:gd name="T3" fmla="*/ 635 h 660"/>
                    <a:gd name="T4" fmla="*/ 283 w 885"/>
                    <a:gd name="T5" fmla="*/ 206 h 660"/>
                    <a:gd name="T6" fmla="*/ 856 w 885"/>
                    <a:gd name="T7" fmla="*/ 0 h 660"/>
                    <a:gd name="T8" fmla="*/ 98 w 885"/>
                    <a:gd name="T9" fmla="*/ 660 h 660"/>
                    <a:gd name="T10" fmla="*/ 471 w 885"/>
                    <a:gd name="T11" fmla="*/ 318 h 660"/>
                  </a:gdLst>
                  <a:ahLst/>
                  <a:cxnLst>
                    <a:cxn ang="0">
                      <a:pos x="T0" y="T1"/>
                    </a:cxn>
                    <a:cxn ang="0">
                      <a:pos x="T2" y="T3"/>
                    </a:cxn>
                    <a:cxn ang="0">
                      <a:pos x="T4" y="T5"/>
                    </a:cxn>
                    <a:cxn ang="0">
                      <a:pos x="T6" y="T7"/>
                    </a:cxn>
                    <a:cxn ang="0">
                      <a:pos x="T8" y="T9"/>
                    </a:cxn>
                    <a:cxn ang="0">
                      <a:pos x="T10" y="T11"/>
                    </a:cxn>
                  </a:cxnLst>
                  <a:rect l="0" t="0" r="r" b="b"/>
                  <a:pathLst>
                    <a:path w="885" h="660">
                      <a:moveTo>
                        <a:pt x="471" y="318"/>
                      </a:moveTo>
                      <a:cubicBezTo>
                        <a:pt x="471" y="318"/>
                        <a:pt x="189" y="492"/>
                        <a:pt x="63" y="635"/>
                      </a:cubicBezTo>
                      <a:cubicBezTo>
                        <a:pt x="41" y="552"/>
                        <a:pt x="0" y="310"/>
                        <a:pt x="283" y="206"/>
                      </a:cubicBezTo>
                      <a:cubicBezTo>
                        <a:pt x="627" y="81"/>
                        <a:pt x="722" y="70"/>
                        <a:pt x="856" y="0"/>
                      </a:cubicBezTo>
                      <a:cubicBezTo>
                        <a:pt x="856" y="2"/>
                        <a:pt x="885" y="554"/>
                        <a:pt x="98" y="660"/>
                      </a:cubicBezTo>
                      <a:cubicBezTo>
                        <a:pt x="112" y="645"/>
                        <a:pt x="351" y="397"/>
                        <a:pt x="471"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45">
                  <a:extLst>
                    <a:ext uri="{FF2B5EF4-FFF2-40B4-BE49-F238E27FC236}">
                      <a16:creationId xmlns:a16="http://schemas.microsoft.com/office/drawing/2014/main" id="{E1348E6C-BB0D-41EA-9B45-83B62ACABB0C}"/>
                    </a:ext>
                  </a:extLst>
                </p:cNvPr>
                <p:cNvSpPr>
                  <a:spLocks/>
                </p:cNvSpPr>
                <p:nvPr/>
              </p:nvSpPr>
              <p:spPr bwMode="auto">
                <a:xfrm>
                  <a:off x="3241718" y="1922568"/>
                  <a:ext cx="317659" cy="288693"/>
                </a:xfrm>
                <a:custGeom>
                  <a:avLst/>
                  <a:gdLst>
                    <a:gd name="T0" fmla="*/ 406 w 742"/>
                    <a:gd name="T1" fmla="*/ 332 h 676"/>
                    <a:gd name="T2" fmla="*/ 549 w 742"/>
                    <a:gd name="T3" fmla="*/ 668 h 676"/>
                    <a:gd name="T4" fmla="*/ 591 w 742"/>
                    <a:gd name="T5" fmla="*/ 308 h 676"/>
                    <a:gd name="T6" fmla="*/ 286 w 742"/>
                    <a:gd name="T7" fmla="*/ 0 h 676"/>
                    <a:gd name="T8" fmla="*/ 514 w 742"/>
                    <a:gd name="T9" fmla="*/ 676 h 676"/>
                    <a:gd name="T10" fmla="*/ 406 w 742"/>
                    <a:gd name="T11" fmla="*/ 332 h 676"/>
                  </a:gdLst>
                  <a:ahLst/>
                  <a:cxnLst>
                    <a:cxn ang="0">
                      <a:pos x="T0" y="T1"/>
                    </a:cxn>
                    <a:cxn ang="0">
                      <a:pos x="T2" y="T3"/>
                    </a:cxn>
                    <a:cxn ang="0">
                      <a:pos x="T4" y="T5"/>
                    </a:cxn>
                    <a:cxn ang="0">
                      <a:pos x="T6" y="T7"/>
                    </a:cxn>
                    <a:cxn ang="0">
                      <a:pos x="T8" y="T9"/>
                    </a:cxn>
                    <a:cxn ang="0">
                      <a:pos x="T10" y="T11"/>
                    </a:cxn>
                  </a:cxnLst>
                  <a:rect l="0" t="0" r="r" b="b"/>
                  <a:pathLst>
                    <a:path w="742" h="676">
                      <a:moveTo>
                        <a:pt x="406" y="332"/>
                      </a:moveTo>
                      <a:cubicBezTo>
                        <a:pt x="406" y="332"/>
                        <a:pt x="525" y="533"/>
                        <a:pt x="549" y="668"/>
                      </a:cubicBezTo>
                      <a:cubicBezTo>
                        <a:pt x="603" y="617"/>
                        <a:pt x="742" y="460"/>
                        <a:pt x="591" y="308"/>
                      </a:cubicBezTo>
                      <a:cubicBezTo>
                        <a:pt x="407" y="123"/>
                        <a:pt x="347" y="88"/>
                        <a:pt x="286" y="0"/>
                      </a:cubicBezTo>
                      <a:cubicBezTo>
                        <a:pt x="284" y="1"/>
                        <a:pt x="0" y="377"/>
                        <a:pt x="514" y="676"/>
                      </a:cubicBezTo>
                      <a:cubicBezTo>
                        <a:pt x="510" y="661"/>
                        <a:pt x="453" y="421"/>
                        <a:pt x="406"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3" name="Freeform 46">
                  <a:extLst>
                    <a:ext uri="{FF2B5EF4-FFF2-40B4-BE49-F238E27FC236}">
                      <a16:creationId xmlns:a16="http://schemas.microsoft.com/office/drawing/2014/main" id="{86E3F819-6462-4718-8734-59FBC666D49A}"/>
                    </a:ext>
                  </a:extLst>
                </p:cNvPr>
                <p:cNvSpPr>
                  <a:spLocks/>
                </p:cNvSpPr>
                <p:nvPr/>
              </p:nvSpPr>
              <p:spPr bwMode="auto">
                <a:xfrm>
                  <a:off x="3531376" y="2073192"/>
                  <a:ext cx="321520" cy="182484"/>
                </a:xfrm>
                <a:custGeom>
                  <a:avLst/>
                  <a:gdLst>
                    <a:gd name="T0" fmla="*/ 385 w 751"/>
                    <a:gd name="T1" fmla="*/ 180 h 427"/>
                    <a:gd name="T2" fmla="*/ 0 w 751"/>
                    <a:gd name="T3" fmla="*/ 355 h 427"/>
                    <a:gd name="T4" fmla="*/ 267 w 751"/>
                    <a:gd name="T5" fmla="*/ 64 h 427"/>
                    <a:gd name="T6" fmla="*/ 751 w 751"/>
                    <a:gd name="T7" fmla="*/ 0 h 427"/>
                    <a:gd name="T8" fmla="*/ 21 w 751"/>
                    <a:gd name="T9" fmla="*/ 380 h 427"/>
                    <a:gd name="T10" fmla="*/ 385 w 751"/>
                    <a:gd name="T11" fmla="*/ 180 h 427"/>
                  </a:gdLst>
                  <a:ahLst/>
                  <a:cxnLst>
                    <a:cxn ang="0">
                      <a:pos x="T0" y="T1"/>
                    </a:cxn>
                    <a:cxn ang="0">
                      <a:pos x="T2" y="T3"/>
                    </a:cxn>
                    <a:cxn ang="0">
                      <a:pos x="T4" y="T5"/>
                    </a:cxn>
                    <a:cxn ang="0">
                      <a:pos x="T6" y="T7"/>
                    </a:cxn>
                    <a:cxn ang="0">
                      <a:pos x="T8" y="T9"/>
                    </a:cxn>
                    <a:cxn ang="0">
                      <a:pos x="T10" y="T11"/>
                    </a:cxn>
                  </a:cxnLst>
                  <a:rect l="0" t="0" r="r" b="b"/>
                  <a:pathLst>
                    <a:path w="751" h="427">
                      <a:moveTo>
                        <a:pt x="385" y="180"/>
                      </a:moveTo>
                      <a:cubicBezTo>
                        <a:pt x="384" y="180"/>
                        <a:pt x="129" y="266"/>
                        <a:pt x="0" y="355"/>
                      </a:cubicBezTo>
                      <a:cubicBezTo>
                        <a:pt x="2" y="288"/>
                        <a:pt x="28" y="97"/>
                        <a:pt x="267" y="64"/>
                      </a:cubicBezTo>
                      <a:cubicBezTo>
                        <a:pt x="558" y="25"/>
                        <a:pt x="633" y="32"/>
                        <a:pt x="751" y="0"/>
                      </a:cubicBezTo>
                      <a:cubicBezTo>
                        <a:pt x="750" y="2"/>
                        <a:pt x="648" y="427"/>
                        <a:pt x="21" y="380"/>
                      </a:cubicBezTo>
                      <a:cubicBezTo>
                        <a:pt x="35" y="370"/>
                        <a:pt x="275" y="221"/>
                        <a:pt x="38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47">
                  <a:extLst>
                    <a:ext uri="{FF2B5EF4-FFF2-40B4-BE49-F238E27FC236}">
                      <a16:creationId xmlns:a16="http://schemas.microsoft.com/office/drawing/2014/main" id="{44A08915-B819-442A-8F31-D8E36B44BCF3}"/>
                    </a:ext>
                  </a:extLst>
                </p:cNvPr>
                <p:cNvSpPr>
                  <a:spLocks/>
                </p:cNvSpPr>
                <p:nvPr/>
              </p:nvSpPr>
              <p:spPr bwMode="auto">
                <a:xfrm>
                  <a:off x="3457031" y="1726571"/>
                  <a:ext cx="250071" cy="249106"/>
                </a:xfrm>
                <a:custGeom>
                  <a:avLst/>
                  <a:gdLst>
                    <a:gd name="T0" fmla="*/ 340 w 584"/>
                    <a:gd name="T1" fmla="*/ 287 h 582"/>
                    <a:gd name="T2" fmla="*/ 384 w 584"/>
                    <a:gd name="T3" fmla="*/ 581 h 582"/>
                    <a:gd name="T4" fmla="*/ 495 w 584"/>
                    <a:gd name="T5" fmla="*/ 295 h 582"/>
                    <a:gd name="T6" fmla="*/ 315 w 584"/>
                    <a:gd name="T7" fmla="*/ 0 h 582"/>
                    <a:gd name="T8" fmla="*/ 354 w 584"/>
                    <a:gd name="T9" fmla="*/ 582 h 582"/>
                    <a:gd name="T10" fmla="*/ 340 w 584"/>
                    <a:gd name="T11" fmla="*/ 287 h 582"/>
                  </a:gdLst>
                  <a:ahLst/>
                  <a:cxnLst>
                    <a:cxn ang="0">
                      <a:pos x="T0" y="T1"/>
                    </a:cxn>
                    <a:cxn ang="0">
                      <a:pos x="T2" y="T3"/>
                    </a:cxn>
                    <a:cxn ang="0">
                      <a:pos x="T4" y="T5"/>
                    </a:cxn>
                    <a:cxn ang="0">
                      <a:pos x="T6" y="T7"/>
                    </a:cxn>
                    <a:cxn ang="0">
                      <a:pos x="T8" y="T9"/>
                    </a:cxn>
                    <a:cxn ang="0">
                      <a:pos x="T10" y="T11"/>
                    </a:cxn>
                  </a:cxnLst>
                  <a:rect l="0" t="0" r="r" b="b"/>
                  <a:pathLst>
                    <a:path w="584" h="582">
                      <a:moveTo>
                        <a:pt x="340" y="287"/>
                      </a:moveTo>
                      <a:cubicBezTo>
                        <a:pt x="340" y="287"/>
                        <a:pt x="393" y="467"/>
                        <a:pt x="384" y="581"/>
                      </a:cubicBezTo>
                      <a:cubicBezTo>
                        <a:pt x="439" y="547"/>
                        <a:pt x="584" y="440"/>
                        <a:pt x="495" y="295"/>
                      </a:cubicBezTo>
                      <a:cubicBezTo>
                        <a:pt x="386" y="118"/>
                        <a:pt x="345" y="80"/>
                        <a:pt x="315" y="0"/>
                      </a:cubicBezTo>
                      <a:cubicBezTo>
                        <a:pt x="313" y="0"/>
                        <a:pt x="0" y="264"/>
                        <a:pt x="354" y="582"/>
                      </a:cubicBezTo>
                      <a:cubicBezTo>
                        <a:pt x="354" y="569"/>
                        <a:pt x="359" y="366"/>
                        <a:pt x="340" y="2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48">
                  <a:extLst>
                    <a:ext uri="{FF2B5EF4-FFF2-40B4-BE49-F238E27FC236}">
                      <a16:creationId xmlns:a16="http://schemas.microsoft.com/office/drawing/2014/main" id="{172D138C-A7B2-4C49-B26E-EDD42C35F9D4}"/>
                    </a:ext>
                  </a:extLst>
                </p:cNvPr>
                <p:cNvSpPr>
                  <a:spLocks/>
                </p:cNvSpPr>
                <p:nvPr/>
              </p:nvSpPr>
              <p:spPr bwMode="auto">
                <a:xfrm>
                  <a:off x="3662683" y="1909055"/>
                  <a:ext cx="292555" cy="152553"/>
                </a:xfrm>
                <a:custGeom>
                  <a:avLst/>
                  <a:gdLst>
                    <a:gd name="T0" fmla="*/ 349 w 684"/>
                    <a:gd name="T1" fmla="*/ 119 h 358"/>
                    <a:gd name="T2" fmla="*/ 0 w 684"/>
                    <a:gd name="T3" fmla="*/ 205 h 358"/>
                    <a:gd name="T4" fmla="*/ 278 w 684"/>
                    <a:gd name="T5" fmla="*/ 8 h 358"/>
                    <a:gd name="T6" fmla="*/ 684 w 684"/>
                    <a:gd name="T7" fmla="*/ 26 h 358"/>
                    <a:gd name="T8" fmla="*/ 11 w 684"/>
                    <a:gd name="T9" fmla="*/ 228 h 358"/>
                    <a:gd name="T10" fmla="*/ 349 w 684"/>
                    <a:gd name="T11" fmla="*/ 119 h 358"/>
                  </a:gdLst>
                  <a:ahLst/>
                  <a:cxnLst>
                    <a:cxn ang="0">
                      <a:pos x="T0" y="T1"/>
                    </a:cxn>
                    <a:cxn ang="0">
                      <a:pos x="T2" y="T3"/>
                    </a:cxn>
                    <a:cxn ang="0">
                      <a:pos x="T4" y="T5"/>
                    </a:cxn>
                    <a:cxn ang="0">
                      <a:pos x="T6" y="T7"/>
                    </a:cxn>
                    <a:cxn ang="0">
                      <a:pos x="T8" y="T9"/>
                    </a:cxn>
                    <a:cxn ang="0">
                      <a:pos x="T10" y="T11"/>
                    </a:cxn>
                  </a:cxnLst>
                  <a:rect l="0" t="0" r="r" b="b"/>
                  <a:pathLst>
                    <a:path w="684" h="358">
                      <a:moveTo>
                        <a:pt x="349" y="119"/>
                      </a:moveTo>
                      <a:cubicBezTo>
                        <a:pt x="349" y="119"/>
                        <a:pt x="124" y="152"/>
                        <a:pt x="0" y="205"/>
                      </a:cubicBezTo>
                      <a:cubicBezTo>
                        <a:pt x="15" y="151"/>
                        <a:pt x="77" y="0"/>
                        <a:pt x="278" y="8"/>
                      </a:cubicBezTo>
                      <a:cubicBezTo>
                        <a:pt x="522" y="19"/>
                        <a:pt x="581" y="35"/>
                        <a:pt x="684" y="26"/>
                      </a:cubicBezTo>
                      <a:cubicBezTo>
                        <a:pt x="682" y="27"/>
                        <a:pt x="512" y="358"/>
                        <a:pt x="11" y="228"/>
                      </a:cubicBezTo>
                      <a:cubicBezTo>
                        <a:pt x="25" y="223"/>
                        <a:pt x="251" y="137"/>
                        <a:pt x="349"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06" name="文本框 505">
              <a:extLst>
                <a:ext uri="{FF2B5EF4-FFF2-40B4-BE49-F238E27FC236}">
                  <a16:creationId xmlns:a16="http://schemas.microsoft.com/office/drawing/2014/main" id="{49915771-75E3-4D75-9FC0-F588902AF0BB}"/>
                </a:ext>
              </a:extLst>
            </p:cNvPr>
            <p:cNvSpPr txBox="1"/>
            <p:nvPr/>
          </p:nvSpPr>
          <p:spPr>
            <a:xfrm>
              <a:off x="4106982" y="5459079"/>
              <a:ext cx="3978036" cy="461665"/>
            </a:xfrm>
            <a:prstGeom prst="rect">
              <a:avLst/>
            </a:prstGeom>
            <a:noFill/>
          </p:spPr>
          <p:txBody>
            <a:bodyPr wrap="square" rtlCol="0">
              <a:spAutoFit/>
            </a:bodyPr>
            <a:lstStyle/>
            <a:p>
              <a:pPr algn="ctr"/>
              <a:r>
                <a:rPr lang="en-US" altLang="zh-CN" sz="2400" b="1">
                  <a:solidFill>
                    <a:schemeClr val="accent1"/>
                  </a:solidFill>
                </a:rPr>
                <a:t>Name of certification</a:t>
              </a:r>
              <a:endParaRPr lang="zh-CN" altLang="en-US" sz="2400" b="1">
                <a:solidFill>
                  <a:schemeClr val="accent1"/>
                </a:solidFill>
              </a:endParaRPr>
            </a:p>
          </p:txBody>
        </p:sp>
      </p:grpSp>
      <p:grpSp>
        <p:nvGrpSpPr>
          <p:cNvPr id="511" name="组合 510">
            <a:extLst>
              <a:ext uri="{FF2B5EF4-FFF2-40B4-BE49-F238E27FC236}">
                <a16:creationId xmlns:a16="http://schemas.microsoft.com/office/drawing/2014/main" id="{76E0EE5C-E0C8-45B4-9EF7-C21FD92777EB}"/>
              </a:ext>
            </a:extLst>
          </p:cNvPr>
          <p:cNvGrpSpPr/>
          <p:nvPr/>
        </p:nvGrpSpPr>
        <p:grpSpPr>
          <a:xfrm>
            <a:off x="8023244" y="4377203"/>
            <a:ext cx="3978036" cy="1543541"/>
            <a:chOff x="8023244" y="4377203"/>
            <a:chExt cx="3978036" cy="1543541"/>
          </a:xfrm>
        </p:grpSpPr>
        <p:grpSp>
          <p:nvGrpSpPr>
            <p:cNvPr id="420" name="组合 419">
              <a:extLst>
                <a:ext uri="{FF2B5EF4-FFF2-40B4-BE49-F238E27FC236}">
                  <a16:creationId xmlns:a16="http://schemas.microsoft.com/office/drawing/2014/main" id="{2BBD4EF2-426A-44EB-BB68-6DFB0524CC9F}"/>
                </a:ext>
              </a:extLst>
            </p:cNvPr>
            <p:cNvGrpSpPr/>
            <p:nvPr/>
          </p:nvGrpSpPr>
          <p:grpSpPr>
            <a:xfrm>
              <a:off x="8529886" y="4377203"/>
              <a:ext cx="2936996" cy="1019651"/>
              <a:chOff x="3912385" y="3470432"/>
              <a:chExt cx="4766506" cy="1654810"/>
            </a:xfrm>
          </p:grpSpPr>
          <p:sp>
            <p:nvSpPr>
              <p:cNvPr id="421" name="椭圆 420">
                <a:extLst>
                  <a:ext uri="{FF2B5EF4-FFF2-40B4-BE49-F238E27FC236}">
                    <a16:creationId xmlns:a16="http://schemas.microsoft.com/office/drawing/2014/main" id="{42975490-F331-4F20-9DF0-C8515BEF83E3}"/>
                  </a:ext>
                </a:extLst>
              </p:cNvPr>
              <p:cNvSpPr/>
              <p:nvPr/>
            </p:nvSpPr>
            <p:spPr>
              <a:xfrm>
                <a:off x="4849663" y="4614617"/>
                <a:ext cx="2936996" cy="238356"/>
              </a:xfrm>
              <a:prstGeom prst="ellipse">
                <a:avLst/>
              </a:prstGeom>
              <a:gradFill flip="none" rotWithShape="1">
                <a:gsLst>
                  <a:gs pos="100000">
                    <a:srgbClr val="3D1B5C"/>
                  </a:gs>
                  <a:gs pos="3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2" name="椭圆 421">
                <a:extLst>
                  <a:ext uri="{FF2B5EF4-FFF2-40B4-BE49-F238E27FC236}">
                    <a16:creationId xmlns:a16="http://schemas.microsoft.com/office/drawing/2014/main" id="{77D63BB3-A01D-4FA5-B4AD-AB98736C1E0D}"/>
                  </a:ext>
                </a:extLst>
              </p:cNvPr>
              <p:cNvSpPr/>
              <p:nvPr/>
            </p:nvSpPr>
            <p:spPr>
              <a:xfrm>
                <a:off x="4869861" y="4861415"/>
                <a:ext cx="2936996" cy="238356"/>
              </a:xfrm>
              <a:prstGeom prst="ellipse">
                <a:avLst/>
              </a:prstGeom>
              <a:gradFill flip="none" rotWithShape="1">
                <a:gsLst>
                  <a:gs pos="100000">
                    <a:schemeClr val="accent1">
                      <a:lumMod val="60000"/>
                      <a:lumOff val="40000"/>
                    </a:schemeClr>
                  </a:gs>
                  <a:gs pos="30000">
                    <a:schemeClr val="accent1">
                      <a:lumMod val="60000"/>
                      <a:lumOff val="4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3" name="组合 422">
                <a:extLst>
                  <a:ext uri="{FF2B5EF4-FFF2-40B4-BE49-F238E27FC236}">
                    <a16:creationId xmlns:a16="http://schemas.microsoft.com/office/drawing/2014/main" id="{0D819B43-3965-4EEB-B198-AD985442DF58}"/>
                  </a:ext>
                </a:extLst>
              </p:cNvPr>
              <p:cNvGrpSpPr/>
              <p:nvPr/>
            </p:nvGrpSpPr>
            <p:grpSpPr>
              <a:xfrm rot="20067784">
                <a:off x="3912385" y="3470432"/>
                <a:ext cx="1090283" cy="1654810"/>
                <a:chOff x="3005161" y="1601048"/>
                <a:chExt cx="1601815" cy="2431196"/>
              </a:xfrm>
              <a:gradFill flip="none" rotWithShape="1">
                <a:gsLst>
                  <a:gs pos="50000">
                    <a:srgbClr val="3D1B5C"/>
                  </a:gs>
                  <a:gs pos="100000">
                    <a:schemeClr val="accent1">
                      <a:lumMod val="75000"/>
                      <a:alpha val="0"/>
                    </a:schemeClr>
                  </a:gs>
                </a:gsLst>
                <a:lin ang="5400000" scaled="1"/>
                <a:tileRect/>
              </a:gradFill>
            </p:grpSpPr>
            <p:sp>
              <p:nvSpPr>
                <p:cNvPr id="444" name="Freeform 31">
                  <a:extLst>
                    <a:ext uri="{FF2B5EF4-FFF2-40B4-BE49-F238E27FC236}">
                      <a16:creationId xmlns:a16="http://schemas.microsoft.com/office/drawing/2014/main" id="{54DFBC0E-DE1C-4343-9B2E-7BBD41026676}"/>
                    </a:ext>
                  </a:extLst>
                </p:cNvPr>
                <p:cNvSpPr>
                  <a:spLocks/>
                </p:cNvSpPr>
                <p:nvPr/>
              </p:nvSpPr>
              <p:spPr bwMode="auto">
                <a:xfrm>
                  <a:off x="3389444" y="1758428"/>
                  <a:ext cx="1217532" cy="2057536"/>
                </a:xfrm>
                <a:custGeom>
                  <a:avLst/>
                  <a:gdLst>
                    <a:gd name="T0" fmla="*/ 2847 w 2847"/>
                    <a:gd name="T1" fmla="*/ 4812 h 4814"/>
                    <a:gd name="T2" fmla="*/ 2771 w 2847"/>
                    <a:gd name="T3" fmla="*/ 4813 h 4814"/>
                    <a:gd name="T4" fmla="*/ 2557 w 2847"/>
                    <a:gd name="T5" fmla="*/ 4801 h 4814"/>
                    <a:gd name="T6" fmla="*/ 2227 w 2847"/>
                    <a:gd name="T7" fmla="*/ 4750 h 4814"/>
                    <a:gd name="T8" fmla="*/ 2129 w 2847"/>
                    <a:gd name="T9" fmla="*/ 4729 h 4814"/>
                    <a:gd name="T10" fmla="*/ 2026 w 2847"/>
                    <a:gd name="T11" fmla="*/ 4703 h 4814"/>
                    <a:gd name="T12" fmla="*/ 1918 w 2847"/>
                    <a:gd name="T13" fmla="*/ 4671 h 4814"/>
                    <a:gd name="T14" fmla="*/ 1807 w 2847"/>
                    <a:gd name="T15" fmla="*/ 4634 h 4814"/>
                    <a:gd name="T16" fmla="*/ 1339 w 2847"/>
                    <a:gd name="T17" fmla="*/ 4415 h 4814"/>
                    <a:gd name="T18" fmla="*/ 874 w 2847"/>
                    <a:gd name="T19" fmla="*/ 4071 h 4814"/>
                    <a:gd name="T20" fmla="*/ 481 w 2847"/>
                    <a:gd name="T21" fmla="*/ 3602 h 4814"/>
                    <a:gd name="T22" fmla="*/ 325 w 2847"/>
                    <a:gd name="T23" fmla="*/ 3332 h 4814"/>
                    <a:gd name="T24" fmla="*/ 291 w 2847"/>
                    <a:gd name="T25" fmla="*/ 3263 h 4814"/>
                    <a:gd name="T26" fmla="*/ 258 w 2847"/>
                    <a:gd name="T27" fmla="*/ 3193 h 4814"/>
                    <a:gd name="T28" fmla="*/ 226 w 2847"/>
                    <a:gd name="T29" fmla="*/ 3121 h 4814"/>
                    <a:gd name="T30" fmla="*/ 196 w 2847"/>
                    <a:gd name="T31" fmla="*/ 3049 h 4814"/>
                    <a:gd name="T32" fmla="*/ 30 w 2847"/>
                    <a:gd name="T33" fmla="*/ 2454 h 4814"/>
                    <a:gd name="T34" fmla="*/ 19 w 2847"/>
                    <a:gd name="T35" fmla="*/ 2379 h 4814"/>
                    <a:gd name="T36" fmla="*/ 11 w 2847"/>
                    <a:gd name="T37" fmla="*/ 2304 h 4814"/>
                    <a:gd name="T38" fmla="*/ 2 w 2847"/>
                    <a:gd name="T39" fmla="*/ 2153 h 4814"/>
                    <a:gd name="T40" fmla="*/ 1 w 2847"/>
                    <a:gd name="T41" fmla="*/ 2079 h 4814"/>
                    <a:gd name="T42" fmla="*/ 2 w 2847"/>
                    <a:gd name="T43" fmla="*/ 2005 h 4814"/>
                    <a:gd name="T44" fmla="*/ 6 w 2847"/>
                    <a:gd name="T45" fmla="*/ 1931 h 4814"/>
                    <a:gd name="T46" fmla="*/ 12 w 2847"/>
                    <a:gd name="T47" fmla="*/ 1858 h 4814"/>
                    <a:gd name="T48" fmla="*/ 136 w 2847"/>
                    <a:gd name="T49" fmla="*/ 1307 h 4814"/>
                    <a:gd name="T50" fmla="*/ 358 w 2847"/>
                    <a:gd name="T51" fmla="*/ 839 h 4814"/>
                    <a:gd name="T52" fmla="*/ 389 w 2847"/>
                    <a:gd name="T53" fmla="*/ 788 h 4814"/>
                    <a:gd name="T54" fmla="*/ 421 w 2847"/>
                    <a:gd name="T55" fmla="*/ 738 h 4814"/>
                    <a:gd name="T56" fmla="*/ 486 w 2847"/>
                    <a:gd name="T57" fmla="*/ 643 h 4814"/>
                    <a:gd name="T58" fmla="*/ 618 w 2847"/>
                    <a:gd name="T59" fmla="*/ 472 h 4814"/>
                    <a:gd name="T60" fmla="*/ 857 w 2847"/>
                    <a:gd name="T61" fmla="*/ 211 h 4814"/>
                    <a:gd name="T62" fmla="*/ 1028 w 2847"/>
                    <a:gd name="T63" fmla="*/ 54 h 4814"/>
                    <a:gd name="T64" fmla="*/ 1092 w 2847"/>
                    <a:gd name="T65" fmla="*/ 0 h 4814"/>
                    <a:gd name="T66" fmla="*/ 1098 w 2847"/>
                    <a:gd name="T67" fmla="*/ 5 h 4814"/>
                    <a:gd name="T68" fmla="*/ 1037 w 2847"/>
                    <a:gd name="T69" fmla="*/ 60 h 4814"/>
                    <a:gd name="T70" fmla="*/ 874 w 2847"/>
                    <a:gd name="T71" fmla="*/ 221 h 4814"/>
                    <a:gd name="T72" fmla="*/ 399 w 2847"/>
                    <a:gd name="T73" fmla="*/ 855 h 4814"/>
                    <a:gd name="T74" fmla="*/ 190 w 2847"/>
                    <a:gd name="T75" fmla="*/ 1319 h 4814"/>
                    <a:gd name="T76" fmla="*/ 77 w 2847"/>
                    <a:gd name="T77" fmla="*/ 1860 h 4814"/>
                    <a:gd name="T78" fmla="*/ 100 w 2847"/>
                    <a:gd name="T79" fmla="*/ 2444 h 4814"/>
                    <a:gd name="T80" fmla="*/ 263 w 2847"/>
                    <a:gd name="T81" fmla="*/ 3026 h 4814"/>
                    <a:gd name="T82" fmla="*/ 292 w 2847"/>
                    <a:gd name="T83" fmla="*/ 3097 h 4814"/>
                    <a:gd name="T84" fmla="*/ 322 w 2847"/>
                    <a:gd name="T85" fmla="*/ 3167 h 4814"/>
                    <a:gd name="T86" fmla="*/ 355 w 2847"/>
                    <a:gd name="T87" fmla="*/ 3236 h 4814"/>
                    <a:gd name="T88" fmla="*/ 388 w 2847"/>
                    <a:gd name="T89" fmla="*/ 3305 h 4814"/>
                    <a:gd name="T90" fmla="*/ 539 w 2847"/>
                    <a:gd name="T91" fmla="*/ 3570 h 4814"/>
                    <a:gd name="T92" fmla="*/ 918 w 2847"/>
                    <a:gd name="T93" fmla="*/ 4032 h 4814"/>
                    <a:gd name="T94" fmla="*/ 1366 w 2847"/>
                    <a:gd name="T95" fmla="*/ 4375 h 4814"/>
                    <a:gd name="T96" fmla="*/ 1822 w 2847"/>
                    <a:gd name="T97" fmla="*/ 4598 h 4814"/>
                    <a:gd name="T98" fmla="*/ 2233 w 2847"/>
                    <a:gd name="T99" fmla="*/ 4724 h 4814"/>
                    <a:gd name="T100" fmla="*/ 2559 w 2847"/>
                    <a:gd name="T101" fmla="*/ 4784 h 4814"/>
                    <a:gd name="T102" fmla="*/ 2771 w 2847"/>
                    <a:gd name="T103" fmla="*/ 4804 h 4814"/>
                    <a:gd name="T104" fmla="*/ 2847 w 2847"/>
                    <a:gd name="T105" fmla="*/ 4806 h 4814"/>
                    <a:gd name="T106" fmla="*/ 2847 w 2847"/>
                    <a:gd name="T107" fmla="*/ 4812 h 4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47" h="4814">
                      <a:moveTo>
                        <a:pt x="2847" y="4812"/>
                      </a:moveTo>
                      <a:cubicBezTo>
                        <a:pt x="2847" y="4812"/>
                        <a:pt x="2820" y="4814"/>
                        <a:pt x="2771" y="4813"/>
                      </a:cubicBezTo>
                      <a:cubicBezTo>
                        <a:pt x="2721" y="4812"/>
                        <a:pt x="2649" y="4811"/>
                        <a:pt x="2557" y="4801"/>
                      </a:cubicBezTo>
                      <a:cubicBezTo>
                        <a:pt x="2465" y="4792"/>
                        <a:pt x="2353" y="4776"/>
                        <a:pt x="2227" y="4750"/>
                      </a:cubicBezTo>
                      <a:cubicBezTo>
                        <a:pt x="2195" y="4745"/>
                        <a:pt x="2162" y="4737"/>
                        <a:pt x="2129" y="4729"/>
                      </a:cubicBezTo>
                      <a:cubicBezTo>
                        <a:pt x="2095" y="4722"/>
                        <a:pt x="2061" y="4712"/>
                        <a:pt x="2026" y="4703"/>
                      </a:cubicBezTo>
                      <a:cubicBezTo>
                        <a:pt x="1990" y="4695"/>
                        <a:pt x="1955" y="4682"/>
                        <a:pt x="1918" y="4671"/>
                      </a:cubicBezTo>
                      <a:cubicBezTo>
                        <a:pt x="1882" y="4660"/>
                        <a:pt x="1845" y="4646"/>
                        <a:pt x="1807" y="4634"/>
                      </a:cubicBezTo>
                      <a:cubicBezTo>
                        <a:pt x="1657" y="4579"/>
                        <a:pt x="1498" y="4507"/>
                        <a:pt x="1339" y="4415"/>
                      </a:cubicBezTo>
                      <a:cubicBezTo>
                        <a:pt x="1180" y="4322"/>
                        <a:pt x="1020" y="4209"/>
                        <a:pt x="874" y="4071"/>
                      </a:cubicBezTo>
                      <a:cubicBezTo>
                        <a:pt x="729" y="3934"/>
                        <a:pt x="594" y="3776"/>
                        <a:pt x="481" y="3602"/>
                      </a:cubicBezTo>
                      <a:cubicBezTo>
                        <a:pt x="424" y="3515"/>
                        <a:pt x="373" y="3425"/>
                        <a:pt x="325" y="3332"/>
                      </a:cubicBezTo>
                      <a:cubicBezTo>
                        <a:pt x="314" y="3308"/>
                        <a:pt x="302" y="3286"/>
                        <a:pt x="291" y="3263"/>
                      </a:cubicBezTo>
                      <a:cubicBezTo>
                        <a:pt x="280" y="3240"/>
                        <a:pt x="268" y="3217"/>
                        <a:pt x="258" y="3193"/>
                      </a:cubicBezTo>
                      <a:cubicBezTo>
                        <a:pt x="247" y="3169"/>
                        <a:pt x="237" y="3145"/>
                        <a:pt x="226" y="3121"/>
                      </a:cubicBezTo>
                      <a:cubicBezTo>
                        <a:pt x="216" y="3097"/>
                        <a:pt x="204" y="3073"/>
                        <a:pt x="196" y="3049"/>
                      </a:cubicBezTo>
                      <a:cubicBezTo>
                        <a:pt x="119" y="2856"/>
                        <a:pt x="63" y="2655"/>
                        <a:pt x="30" y="2454"/>
                      </a:cubicBezTo>
                      <a:cubicBezTo>
                        <a:pt x="27" y="2429"/>
                        <a:pt x="22" y="2404"/>
                        <a:pt x="19" y="2379"/>
                      </a:cubicBezTo>
                      <a:cubicBezTo>
                        <a:pt x="16" y="2354"/>
                        <a:pt x="14" y="2329"/>
                        <a:pt x="11" y="2304"/>
                      </a:cubicBezTo>
                      <a:cubicBezTo>
                        <a:pt x="5" y="2254"/>
                        <a:pt x="4" y="2203"/>
                        <a:pt x="2" y="2153"/>
                      </a:cubicBezTo>
                      <a:cubicBezTo>
                        <a:pt x="0" y="2129"/>
                        <a:pt x="1" y="2104"/>
                        <a:pt x="1" y="2079"/>
                      </a:cubicBezTo>
                      <a:cubicBezTo>
                        <a:pt x="1" y="2054"/>
                        <a:pt x="2" y="2029"/>
                        <a:pt x="2" y="2005"/>
                      </a:cubicBezTo>
                      <a:cubicBezTo>
                        <a:pt x="3" y="1980"/>
                        <a:pt x="5" y="1956"/>
                        <a:pt x="6" y="1931"/>
                      </a:cubicBezTo>
                      <a:cubicBezTo>
                        <a:pt x="8" y="1907"/>
                        <a:pt x="8" y="1882"/>
                        <a:pt x="12" y="1858"/>
                      </a:cubicBezTo>
                      <a:cubicBezTo>
                        <a:pt x="30" y="1664"/>
                        <a:pt x="76" y="1479"/>
                        <a:pt x="136" y="1307"/>
                      </a:cubicBezTo>
                      <a:cubicBezTo>
                        <a:pt x="197" y="1136"/>
                        <a:pt x="275" y="979"/>
                        <a:pt x="358" y="839"/>
                      </a:cubicBezTo>
                      <a:cubicBezTo>
                        <a:pt x="368" y="822"/>
                        <a:pt x="378" y="805"/>
                        <a:pt x="389" y="788"/>
                      </a:cubicBezTo>
                      <a:cubicBezTo>
                        <a:pt x="400" y="771"/>
                        <a:pt x="410" y="754"/>
                        <a:pt x="421" y="738"/>
                      </a:cubicBezTo>
                      <a:cubicBezTo>
                        <a:pt x="442" y="705"/>
                        <a:pt x="464" y="673"/>
                        <a:pt x="486" y="643"/>
                      </a:cubicBezTo>
                      <a:cubicBezTo>
                        <a:pt x="530" y="582"/>
                        <a:pt x="574" y="525"/>
                        <a:pt x="618" y="472"/>
                      </a:cubicBezTo>
                      <a:cubicBezTo>
                        <a:pt x="704" y="368"/>
                        <a:pt x="787" y="281"/>
                        <a:pt x="857" y="211"/>
                      </a:cubicBezTo>
                      <a:cubicBezTo>
                        <a:pt x="927" y="141"/>
                        <a:pt x="988" y="89"/>
                        <a:pt x="1028" y="54"/>
                      </a:cubicBezTo>
                      <a:cubicBezTo>
                        <a:pt x="1070" y="19"/>
                        <a:pt x="1092" y="0"/>
                        <a:pt x="1092" y="0"/>
                      </a:cubicBezTo>
                      <a:cubicBezTo>
                        <a:pt x="1094" y="2"/>
                        <a:pt x="1096" y="3"/>
                        <a:pt x="1098" y="5"/>
                      </a:cubicBezTo>
                      <a:cubicBezTo>
                        <a:pt x="1098" y="5"/>
                        <a:pt x="1076" y="24"/>
                        <a:pt x="1037" y="60"/>
                      </a:cubicBezTo>
                      <a:cubicBezTo>
                        <a:pt x="998" y="96"/>
                        <a:pt x="941" y="150"/>
                        <a:pt x="874" y="221"/>
                      </a:cubicBezTo>
                      <a:cubicBezTo>
                        <a:pt x="739" y="363"/>
                        <a:pt x="557" y="576"/>
                        <a:pt x="399" y="855"/>
                      </a:cubicBezTo>
                      <a:cubicBezTo>
                        <a:pt x="320" y="994"/>
                        <a:pt x="246" y="1150"/>
                        <a:pt x="190" y="1319"/>
                      </a:cubicBezTo>
                      <a:cubicBezTo>
                        <a:pt x="134" y="1488"/>
                        <a:pt x="94" y="1671"/>
                        <a:pt x="77" y="1860"/>
                      </a:cubicBezTo>
                      <a:cubicBezTo>
                        <a:pt x="59" y="2050"/>
                        <a:pt x="68" y="2247"/>
                        <a:pt x="100" y="2444"/>
                      </a:cubicBezTo>
                      <a:cubicBezTo>
                        <a:pt x="131" y="2641"/>
                        <a:pt x="188" y="2837"/>
                        <a:pt x="263" y="3026"/>
                      </a:cubicBezTo>
                      <a:cubicBezTo>
                        <a:pt x="271" y="3050"/>
                        <a:pt x="282" y="3073"/>
                        <a:pt x="292" y="3097"/>
                      </a:cubicBezTo>
                      <a:cubicBezTo>
                        <a:pt x="302" y="3120"/>
                        <a:pt x="312" y="3143"/>
                        <a:pt x="322" y="3167"/>
                      </a:cubicBezTo>
                      <a:cubicBezTo>
                        <a:pt x="332" y="3190"/>
                        <a:pt x="344" y="3213"/>
                        <a:pt x="355" y="3236"/>
                      </a:cubicBezTo>
                      <a:cubicBezTo>
                        <a:pt x="366" y="3259"/>
                        <a:pt x="377" y="3282"/>
                        <a:pt x="388" y="3305"/>
                      </a:cubicBezTo>
                      <a:cubicBezTo>
                        <a:pt x="434" y="3396"/>
                        <a:pt x="484" y="3485"/>
                        <a:pt x="539" y="3570"/>
                      </a:cubicBezTo>
                      <a:cubicBezTo>
                        <a:pt x="649" y="3740"/>
                        <a:pt x="777" y="3896"/>
                        <a:pt x="918" y="4032"/>
                      </a:cubicBezTo>
                      <a:cubicBezTo>
                        <a:pt x="1058" y="4167"/>
                        <a:pt x="1212" y="4281"/>
                        <a:pt x="1366" y="4375"/>
                      </a:cubicBezTo>
                      <a:cubicBezTo>
                        <a:pt x="1520" y="4468"/>
                        <a:pt x="1675" y="4542"/>
                        <a:pt x="1822" y="4598"/>
                      </a:cubicBezTo>
                      <a:cubicBezTo>
                        <a:pt x="1970" y="4654"/>
                        <a:pt x="2109" y="4695"/>
                        <a:pt x="2233" y="4724"/>
                      </a:cubicBezTo>
                      <a:cubicBezTo>
                        <a:pt x="2358" y="4753"/>
                        <a:pt x="2468" y="4772"/>
                        <a:pt x="2559" y="4784"/>
                      </a:cubicBezTo>
                      <a:cubicBezTo>
                        <a:pt x="2650" y="4796"/>
                        <a:pt x="2722" y="4801"/>
                        <a:pt x="2771" y="4804"/>
                      </a:cubicBezTo>
                      <a:cubicBezTo>
                        <a:pt x="2820" y="4806"/>
                        <a:pt x="2847" y="4806"/>
                        <a:pt x="2847" y="4806"/>
                      </a:cubicBezTo>
                      <a:cubicBezTo>
                        <a:pt x="2847" y="4808"/>
                        <a:pt x="2847" y="4810"/>
                        <a:pt x="2847" y="48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32">
                  <a:extLst>
                    <a:ext uri="{FF2B5EF4-FFF2-40B4-BE49-F238E27FC236}">
                      <a16:creationId xmlns:a16="http://schemas.microsoft.com/office/drawing/2014/main" id="{F12866D5-ED8C-42A2-982B-69D4C46C7322}"/>
                    </a:ext>
                  </a:extLst>
                </p:cNvPr>
                <p:cNvSpPr>
                  <a:spLocks/>
                </p:cNvSpPr>
                <p:nvPr/>
              </p:nvSpPr>
              <p:spPr bwMode="auto">
                <a:xfrm>
                  <a:off x="3726414" y="1601048"/>
                  <a:ext cx="373659" cy="334073"/>
                </a:xfrm>
                <a:custGeom>
                  <a:avLst/>
                  <a:gdLst>
                    <a:gd name="T0" fmla="*/ 75 w 873"/>
                    <a:gd name="T1" fmla="*/ 598 h 783"/>
                    <a:gd name="T2" fmla="*/ 406 w 873"/>
                    <a:gd name="T3" fmla="*/ 206 h 783"/>
                    <a:gd name="T4" fmla="*/ 873 w 873"/>
                    <a:gd name="T5" fmla="*/ 0 h 783"/>
                    <a:gd name="T6" fmla="*/ 75 w 873"/>
                    <a:gd name="T7" fmla="*/ 598 h 783"/>
                  </a:gdLst>
                  <a:ahLst/>
                  <a:cxnLst>
                    <a:cxn ang="0">
                      <a:pos x="T0" y="T1"/>
                    </a:cxn>
                    <a:cxn ang="0">
                      <a:pos x="T2" y="T3"/>
                    </a:cxn>
                    <a:cxn ang="0">
                      <a:pos x="T4" y="T5"/>
                    </a:cxn>
                    <a:cxn ang="0">
                      <a:pos x="T6" y="T7"/>
                    </a:cxn>
                  </a:cxnLst>
                  <a:rect l="0" t="0" r="r" b="b"/>
                  <a:pathLst>
                    <a:path w="873" h="783">
                      <a:moveTo>
                        <a:pt x="75" y="598"/>
                      </a:moveTo>
                      <a:cubicBezTo>
                        <a:pt x="75" y="599"/>
                        <a:pt x="0" y="337"/>
                        <a:pt x="406" y="206"/>
                      </a:cubicBezTo>
                      <a:cubicBezTo>
                        <a:pt x="813" y="78"/>
                        <a:pt x="816" y="61"/>
                        <a:pt x="873" y="0"/>
                      </a:cubicBezTo>
                      <a:cubicBezTo>
                        <a:pt x="870" y="1"/>
                        <a:pt x="676" y="783"/>
                        <a:pt x="75" y="5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33">
                  <a:extLst>
                    <a:ext uri="{FF2B5EF4-FFF2-40B4-BE49-F238E27FC236}">
                      <a16:creationId xmlns:a16="http://schemas.microsoft.com/office/drawing/2014/main" id="{C7F93380-E6E0-4520-AC1D-6E9A474854DB}"/>
                    </a:ext>
                  </a:extLst>
                </p:cNvPr>
                <p:cNvSpPr>
                  <a:spLocks/>
                </p:cNvSpPr>
                <p:nvPr/>
              </p:nvSpPr>
              <p:spPr bwMode="auto">
                <a:xfrm>
                  <a:off x="3906968" y="3718447"/>
                  <a:ext cx="367866" cy="313797"/>
                </a:xfrm>
                <a:custGeom>
                  <a:avLst/>
                  <a:gdLst>
                    <a:gd name="T0" fmla="*/ 422 w 861"/>
                    <a:gd name="T1" fmla="*/ 329 h 734"/>
                    <a:gd name="T2" fmla="*/ 855 w 861"/>
                    <a:gd name="T3" fmla="*/ 206 h 734"/>
                    <a:gd name="T4" fmla="*/ 408 w 861"/>
                    <a:gd name="T5" fmla="*/ 144 h 734"/>
                    <a:gd name="T6" fmla="*/ 0 w 861"/>
                    <a:gd name="T7" fmla="*/ 435 h 734"/>
                    <a:gd name="T8" fmla="*/ 861 w 861"/>
                    <a:gd name="T9" fmla="*/ 243 h 734"/>
                    <a:gd name="T10" fmla="*/ 422 w 861"/>
                    <a:gd name="T11" fmla="*/ 329 h 734"/>
                  </a:gdLst>
                  <a:ahLst/>
                  <a:cxnLst>
                    <a:cxn ang="0">
                      <a:pos x="T0" y="T1"/>
                    </a:cxn>
                    <a:cxn ang="0">
                      <a:pos x="T2" y="T3"/>
                    </a:cxn>
                    <a:cxn ang="0">
                      <a:pos x="T4" y="T5"/>
                    </a:cxn>
                    <a:cxn ang="0">
                      <a:pos x="T6" y="T7"/>
                    </a:cxn>
                    <a:cxn ang="0">
                      <a:pos x="T8" y="T9"/>
                    </a:cxn>
                    <a:cxn ang="0">
                      <a:pos x="T10" y="T11"/>
                    </a:cxn>
                  </a:cxnLst>
                  <a:rect l="0" t="0" r="r" b="b"/>
                  <a:pathLst>
                    <a:path w="861" h="734">
                      <a:moveTo>
                        <a:pt x="422" y="329"/>
                      </a:moveTo>
                      <a:cubicBezTo>
                        <a:pt x="422" y="329"/>
                        <a:pt x="683" y="222"/>
                        <a:pt x="855" y="206"/>
                      </a:cubicBezTo>
                      <a:cubicBezTo>
                        <a:pt x="797" y="149"/>
                        <a:pt x="612" y="0"/>
                        <a:pt x="408" y="144"/>
                      </a:cubicBezTo>
                      <a:cubicBezTo>
                        <a:pt x="161" y="319"/>
                        <a:pt x="113" y="378"/>
                        <a:pt x="0" y="435"/>
                      </a:cubicBezTo>
                      <a:cubicBezTo>
                        <a:pt x="4" y="434"/>
                        <a:pt x="438" y="734"/>
                        <a:pt x="861" y="243"/>
                      </a:cubicBezTo>
                      <a:cubicBezTo>
                        <a:pt x="842" y="245"/>
                        <a:pt x="537" y="286"/>
                        <a:pt x="422"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34">
                  <a:extLst>
                    <a:ext uri="{FF2B5EF4-FFF2-40B4-BE49-F238E27FC236}">
                      <a16:creationId xmlns:a16="http://schemas.microsoft.com/office/drawing/2014/main" id="{6DCE00E8-EA0C-4335-8745-029CCC8F86B4}"/>
                    </a:ext>
                  </a:extLst>
                </p:cNvPr>
                <p:cNvSpPr>
                  <a:spLocks/>
                </p:cNvSpPr>
                <p:nvPr/>
              </p:nvSpPr>
              <p:spPr bwMode="auto">
                <a:xfrm>
                  <a:off x="4130004" y="3423962"/>
                  <a:ext cx="236555" cy="329244"/>
                </a:xfrm>
                <a:custGeom>
                  <a:avLst/>
                  <a:gdLst>
                    <a:gd name="T0" fmla="*/ 207 w 552"/>
                    <a:gd name="T1" fmla="*/ 374 h 771"/>
                    <a:gd name="T2" fmla="*/ 395 w 552"/>
                    <a:gd name="T3" fmla="*/ 771 h 771"/>
                    <a:gd name="T4" fmla="*/ 50 w 552"/>
                    <a:gd name="T5" fmla="*/ 487 h 771"/>
                    <a:gd name="T6" fmla="*/ 0 w 552"/>
                    <a:gd name="T7" fmla="*/ 1 h 771"/>
                    <a:gd name="T8" fmla="*/ 428 w 552"/>
                    <a:gd name="T9" fmla="*/ 752 h 771"/>
                    <a:gd name="T10" fmla="*/ 207 w 552"/>
                    <a:gd name="T11" fmla="*/ 374 h 771"/>
                  </a:gdLst>
                  <a:ahLst/>
                  <a:cxnLst>
                    <a:cxn ang="0">
                      <a:pos x="T0" y="T1"/>
                    </a:cxn>
                    <a:cxn ang="0">
                      <a:pos x="T2" y="T3"/>
                    </a:cxn>
                    <a:cxn ang="0">
                      <a:pos x="T4" y="T5"/>
                    </a:cxn>
                    <a:cxn ang="0">
                      <a:pos x="T6" y="T7"/>
                    </a:cxn>
                    <a:cxn ang="0">
                      <a:pos x="T8" y="T9"/>
                    </a:cxn>
                    <a:cxn ang="0">
                      <a:pos x="T10" y="T11"/>
                    </a:cxn>
                  </a:cxnLst>
                  <a:rect l="0" t="0" r="r" b="b"/>
                  <a:pathLst>
                    <a:path w="552" h="771">
                      <a:moveTo>
                        <a:pt x="207" y="374"/>
                      </a:moveTo>
                      <a:cubicBezTo>
                        <a:pt x="208" y="374"/>
                        <a:pt x="297" y="634"/>
                        <a:pt x="395" y="771"/>
                      </a:cubicBezTo>
                      <a:cubicBezTo>
                        <a:pt x="311" y="764"/>
                        <a:pt x="74" y="727"/>
                        <a:pt x="50" y="487"/>
                      </a:cubicBezTo>
                      <a:cubicBezTo>
                        <a:pt x="22" y="194"/>
                        <a:pt x="34" y="120"/>
                        <a:pt x="0" y="1"/>
                      </a:cubicBezTo>
                      <a:cubicBezTo>
                        <a:pt x="2" y="0"/>
                        <a:pt x="552" y="119"/>
                        <a:pt x="428" y="752"/>
                      </a:cubicBezTo>
                      <a:cubicBezTo>
                        <a:pt x="418" y="736"/>
                        <a:pt x="252" y="486"/>
                        <a:pt x="207"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35">
                  <a:extLst>
                    <a:ext uri="{FF2B5EF4-FFF2-40B4-BE49-F238E27FC236}">
                      <a16:creationId xmlns:a16="http://schemas.microsoft.com/office/drawing/2014/main" id="{D7CA847F-D158-4E53-8931-992C844E47A4}"/>
                    </a:ext>
                  </a:extLst>
                </p:cNvPr>
                <p:cNvSpPr>
                  <a:spLocks/>
                </p:cNvSpPr>
                <p:nvPr/>
              </p:nvSpPr>
              <p:spPr bwMode="auto">
                <a:xfrm>
                  <a:off x="3512065" y="3557204"/>
                  <a:ext cx="452833" cy="338901"/>
                </a:xfrm>
                <a:custGeom>
                  <a:avLst/>
                  <a:gdLst>
                    <a:gd name="T0" fmla="*/ 522 w 1060"/>
                    <a:gd name="T1" fmla="*/ 327 h 794"/>
                    <a:gd name="T2" fmla="*/ 1060 w 1060"/>
                    <a:gd name="T3" fmla="*/ 300 h 794"/>
                    <a:gd name="T4" fmla="*/ 560 w 1060"/>
                    <a:gd name="T5" fmla="*/ 111 h 794"/>
                    <a:gd name="T6" fmla="*/ 0 w 1060"/>
                    <a:gd name="T7" fmla="*/ 339 h 794"/>
                    <a:gd name="T8" fmla="*/ 1056 w 1060"/>
                    <a:gd name="T9" fmla="*/ 343 h 794"/>
                    <a:gd name="T10" fmla="*/ 522 w 1060"/>
                    <a:gd name="T11" fmla="*/ 327 h 794"/>
                  </a:gdLst>
                  <a:ahLst/>
                  <a:cxnLst>
                    <a:cxn ang="0">
                      <a:pos x="T0" y="T1"/>
                    </a:cxn>
                    <a:cxn ang="0">
                      <a:pos x="T2" y="T3"/>
                    </a:cxn>
                    <a:cxn ang="0">
                      <a:pos x="T4" y="T5"/>
                    </a:cxn>
                    <a:cxn ang="0">
                      <a:pos x="T6" y="T7"/>
                    </a:cxn>
                    <a:cxn ang="0">
                      <a:pos x="T8" y="T9"/>
                    </a:cxn>
                    <a:cxn ang="0">
                      <a:pos x="T10" y="T11"/>
                    </a:cxn>
                  </a:cxnLst>
                  <a:rect l="0" t="0" r="r" b="b"/>
                  <a:pathLst>
                    <a:path w="1060" h="794">
                      <a:moveTo>
                        <a:pt x="522" y="327"/>
                      </a:moveTo>
                      <a:cubicBezTo>
                        <a:pt x="522" y="327"/>
                        <a:pt x="857" y="272"/>
                        <a:pt x="1060" y="300"/>
                      </a:cubicBezTo>
                      <a:cubicBezTo>
                        <a:pt x="1010" y="219"/>
                        <a:pt x="840" y="0"/>
                        <a:pt x="560" y="111"/>
                      </a:cubicBezTo>
                      <a:cubicBezTo>
                        <a:pt x="221" y="247"/>
                        <a:pt x="149" y="303"/>
                        <a:pt x="0" y="339"/>
                      </a:cubicBezTo>
                      <a:cubicBezTo>
                        <a:pt x="4" y="339"/>
                        <a:pt x="425" y="794"/>
                        <a:pt x="1056" y="343"/>
                      </a:cubicBezTo>
                      <a:cubicBezTo>
                        <a:pt x="1034" y="340"/>
                        <a:pt x="669" y="308"/>
                        <a:pt x="522"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36">
                  <a:extLst>
                    <a:ext uri="{FF2B5EF4-FFF2-40B4-BE49-F238E27FC236}">
                      <a16:creationId xmlns:a16="http://schemas.microsoft.com/office/drawing/2014/main" id="{4A9E58D0-BF9B-4531-9E63-6A36BE515711}"/>
                    </a:ext>
                  </a:extLst>
                </p:cNvPr>
                <p:cNvSpPr>
                  <a:spLocks/>
                </p:cNvSpPr>
                <p:nvPr/>
              </p:nvSpPr>
              <p:spPr bwMode="auto">
                <a:xfrm>
                  <a:off x="3857722" y="3209615"/>
                  <a:ext cx="315727" cy="420970"/>
                </a:xfrm>
                <a:custGeom>
                  <a:avLst/>
                  <a:gdLst>
                    <a:gd name="T0" fmla="*/ 262 w 737"/>
                    <a:gd name="T1" fmla="*/ 483 h 985"/>
                    <a:gd name="T2" fmla="*/ 359 w 737"/>
                    <a:gd name="T3" fmla="*/ 985 h 985"/>
                    <a:gd name="T4" fmla="*/ 46 w 737"/>
                    <a:gd name="T5" fmla="*/ 570 h 985"/>
                    <a:gd name="T6" fmla="*/ 139 w 737"/>
                    <a:gd name="T7" fmla="*/ 1 h 985"/>
                    <a:gd name="T8" fmla="*/ 403 w 737"/>
                    <a:gd name="T9" fmla="*/ 973 h 985"/>
                    <a:gd name="T10" fmla="*/ 262 w 737"/>
                    <a:gd name="T11" fmla="*/ 483 h 985"/>
                  </a:gdLst>
                  <a:ahLst/>
                  <a:cxnLst>
                    <a:cxn ang="0">
                      <a:pos x="T0" y="T1"/>
                    </a:cxn>
                    <a:cxn ang="0">
                      <a:pos x="T2" y="T3"/>
                    </a:cxn>
                    <a:cxn ang="0">
                      <a:pos x="T4" y="T5"/>
                    </a:cxn>
                    <a:cxn ang="0">
                      <a:pos x="T6" y="T7"/>
                    </a:cxn>
                    <a:cxn ang="0">
                      <a:pos x="T8" y="T9"/>
                    </a:cxn>
                    <a:cxn ang="0">
                      <a:pos x="T10" y="T11"/>
                    </a:cxn>
                  </a:cxnLst>
                  <a:rect l="0" t="0" r="r" b="b"/>
                  <a:pathLst>
                    <a:path w="737" h="985">
                      <a:moveTo>
                        <a:pt x="262" y="483"/>
                      </a:moveTo>
                      <a:cubicBezTo>
                        <a:pt x="262" y="483"/>
                        <a:pt x="286" y="804"/>
                        <a:pt x="359" y="985"/>
                      </a:cubicBezTo>
                      <a:cubicBezTo>
                        <a:pt x="264" y="955"/>
                        <a:pt x="0" y="851"/>
                        <a:pt x="46" y="570"/>
                      </a:cubicBezTo>
                      <a:cubicBezTo>
                        <a:pt x="103" y="228"/>
                        <a:pt x="141" y="146"/>
                        <a:pt x="139" y="1"/>
                      </a:cubicBezTo>
                      <a:cubicBezTo>
                        <a:pt x="143" y="0"/>
                        <a:pt x="737" y="282"/>
                        <a:pt x="403" y="973"/>
                      </a:cubicBezTo>
                      <a:cubicBezTo>
                        <a:pt x="396" y="952"/>
                        <a:pt x="280" y="622"/>
                        <a:pt x="262" y="4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37">
                  <a:extLst>
                    <a:ext uri="{FF2B5EF4-FFF2-40B4-BE49-F238E27FC236}">
                      <a16:creationId xmlns:a16="http://schemas.microsoft.com/office/drawing/2014/main" id="{4654ECC8-C73E-4B89-81C0-E90712D0EF50}"/>
                    </a:ext>
                  </a:extLst>
                </p:cNvPr>
                <p:cNvSpPr>
                  <a:spLocks/>
                </p:cNvSpPr>
                <p:nvPr/>
              </p:nvSpPr>
              <p:spPr bwMode="auto">
                <a:xfrm>
                  <a:off x="3228198" y="3305202"/>
                  <a:ext cx="455730" cy="290624"/>
                </a:xfrm>
                <a:custGeom>
                  <a:avLst/>
                  <a:gdLst>
                    <a:gd name="T0" fmla="*/ 523 w 1064"/>
                    <a:gd name="T1" fmla="*/ 247 h 680"/>
                    <a:gd name="T2" fmla="*/ 1064 w 1064"/>
                    <a:gd name="T3" fmla="*/ 342 h 680"/>
                    <a:gd name="T4" fmla="*/ 619 w 1064"/>
                    <a:gd name="T5" fmla="*/ 45 h 680"/>
                    <a:gd name="T6" fmla="*/ 0 w 1064"/>
                    <a:gd name="T7" fmla="*/ 140 h 680"/>
                    <a:gd name="T8" fmla="*/ 1049 w 1064"/>
                    <a:gd name="T9" fmla="*/ 383 h 680"/>
                    <a:gd name="T10" fmla="*/ 523 w 1064"/>
                    <a:gd name="T11" fmla="*/ 247 h 680"/>
                  </a:gdLst>
                  <a:ahLst/>
                  <a:cxnLst>
                    <a:cxn ang="0">
                      <a:pos x="T0" y="T1"/>
                    </a:cxn>
                    <a:cxn ang="0">
                      <a:pos x="T2" y="T3"/>
                    </a:cxn>
                    <a:cxn ang="0">
                      <a:pos x="T4" y="T5"/>
                    </a:cxn>
                    <a:cxn ang="0">
                      <a:pos x="T6" y="T7"/>
                    </a:cxn>
                    <a:cxn ang="0">
                      <a:pos x="T8" y="T9"/>
                    </a:cxn>
                    <a:cxn ang="0">
                      <a:pos x="T10" y="T11"/>
                    </a:cxn>
                  </a:cxnLst>
                  <a:rect l="0" t="0" r="r" b="b"/>
                  <a:pathLst>
                    <a:path w="1064" h="680">
                      <a:moveTo>
                        <a:pt x="523" y="247"/>
                      </a:moveTo>
                      <a:cubicBezTo>
                        <a:pt x="523" y="246"/>
                        <a:pt x="870" y="269"/>
                        <a:pt x="1064" y="342"/>
                      </a:cubicBezTo>
                      <a:cubicBezTo>
                        <a:pt x="1035" y="252"/>
                        <a:pt x="926" y="0"/>
                        <a:pt x="619" y="45"/>
                      </a:cubicBezTo>
                      <a:cubicBezTo>
                        <a:pt x="245" y="101"/>
                        <a:pt x="157" y="139"/>
                        <a:pt x="0" y="140"/>
                      </a:cubicBezTo>
                      <a:cubicBezTo>
                        <a:pt x="3" y="143"/>
                        <a:pt x="305" y="680"/>
                        <a:pt x="1049" y="383"/>
                      </a:cubicBezTo>
                      <a:cubicBezTo>
                        <a:pt x="1028" y="376"/>
                        <a:pt x="674" y="261"/>
                        <a:pt x="523"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38">
                  <a:extLst>
                    <a:ext uri="{FF2B5EF4-FFF2-40B4-BE49-F238E27FC236}">
                      <a16:creationId xmlns:a16="http://schemas.microsoft.com/office/drawing/2014/main" id="{99CD9944-D14E-4E53-9F69-4F8199398CB5}"/>
                    </a:ext>
                  </a:extLst>
                </p:cNvPr>
                <p:cNvSpPr>
                  <a:spLocks/>
                </p:cNvSpPr>
                <p:nvPr/>
              </p:nvSpPr>
              <p:spPr bwMode="auto">
                <a:xfrm>
                  <a:off x="3606686" y="2978854"/>
                  <a:ext cx="376556" cy="429660"/>
                </a:xfrm>
                <a:custGeom>
                  <a:avLst/>
                  <a:gdLst>
                    <a:gd name="T0" fmla="*/ 360 w 879"/>
                    <a:gd name="T1" fmla="*/ 496 h 1007"/>
                    <a:gd name="T2" fmla="*/ 319 w 879"/>
                    <a:gd name="T3" fmla="*/ 1007 h 1007"/>
                    <a:gd name="T4" fmla="*/ 122 w 879"/>
                    <a:gd name="T5" fmla="*/ 532 h 1007"/>
                    <a:gd name="T6" fmla="*/ 374 w 879"/>
                    <a:gd name="T7" fmla="*/ 0 h 1007"/>
                    <a:gd name="T8" fmla="*/ 366 w 879"/>
                    <a:gd name="T9" fmla="*/ 1005 h 1007"/>
                    <a:gd name="T10" fmla="*/ 360 w 879"/>
                    <a:gd name="T11" fmla="*/ 496 h 1007"/>
                  </a:gdLst>
                  <a:ahLst/>
                  <a:cxnLst>
                    <a:cxn ang="0">
                      <a:pos x="T0" y="T1"/>
                    </a:cxn>
                    <a:cxn ang="0">
                      <a:pos x="T2" y="T3"/>
                    </a:cxn>
                    <a:cxn ang="0">
                      <a:pos x="T4" y="T5"/>
                    </a:cxn>
                    <a:cxn ang="0">
                      <a:pos x="T6" y="T7"/>
                    </a:cxn>
                    <a:cxn ang="0">
                      <a:pos x="T8" y="T9"/>
                    </a:cxn>
                    <a:cxn ang="0">
                      <a:pos x="T10" y="T11"/>
                    </a:cxn>
                  </a:cxnLst>
                  <a:rect l="0" t="0" r="r" b="b"/>
                  <a:pathLst>
                    <a:path w="879" h="1007">
                      <a:moveTo>
                        <a:pt x="360" y="496"/>
                      </a:moveTo>
                      <a:cubicBezTo>
                        <a:pt x="360" y="496"/>
                        <a:pt x="295" y="814"/>
                        <a:pt x="319" y="1007"/>
                      </a:cubicBezTo>
                      <a:cubicBezTo>
                        <a:pt x="234" y="957"/>
                        <a:pt x="0" y="795"/>
                        <a:pt x="122" y="532"/>
                      </a:cubicBezTo>
                      <a:cubicBezTo>
                        <a:pt x="273" y="212"/>
                        <a:pt x="334" y="141"/>
                        <a:pt x="374" y="0"/>
                      </a:cubicBezTo>
                      <a:cubicBezTo>
                        <a:pt x="379" y="0"/>
                        <a:pt x="879" y="409"/>
                        <a:pt x="366" y="1005"/>
                      </a:cubicBezTo>
                      <a:cubicBezTo>
                        <a:pt x="365" y="983"/>
                        <a:pt x="338" y="635"/>
                        <a:pt x="360" y="4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39">
                  <a:extLst>
                    <a:ext uri="{FF2B5EF4-FFF2-40B4-BE49-F238E27FC236}">
                      <a16:creationId xmlns:a16="http://schemas.microsoft.com/office/drawing/2014/main" id="{3BECA67C-41CD-4871-BC0D-B42648CB8727}"/>
                    </a:ext>
                  </a:extLst>
                </p:cNvPr>
                <p:cNvSpPr>
                  <a:spLocks/>
                </p:cNvSpPr>
                <p:nvPr/>
              </p:nvSpPr>
              <p:spPr bwMode="auto">
                <a:xfrm>
                  <a:off x="3060196" y="2972096"/>
                  <a:ext cx="429659" cy="252967"/>
                </a:xfrm>
                <a:custGeom>
                  <a:avLst/>
                  <a:gdLst>
                    <a:gd name="T0" fmla="*/ 493 w 1006"/>
                    <a:gd name="T1" fmla="*/ 216 h 593"/>
                    <a:gd name="T2" fmla="*/ 1006 w 1006"/>
                    <a:gd name="T3" fmla="*/ 426 h 593"/>
                    <a:gd name="T4" fmla="*/ 643 w 1006"/>
                    <a:gd name="T5" fmla="*/ 40 h 593"/>
                    <a:gd name="T6" fmla="*/ 0 w 1006"/>
                    <a:gd name="T7" fmla="*/ 0 h 593"/>
                    <a:gd name="T8" fmla="*/ 980 w 1006"/>
                    <a:gd name="T9" fmla="*/ 463 h 593"/>
                    <a:gd name="T10" fmla="*/ 493 w 1006"/>
                    <a:gd name="T11" fmla="*/ 216 h 593"/>
                  </a:gdLst>
                  <a:ahLst/>
                  <a:cxnLst>
                    <a:cxn ang="0">
                      <a:pos x="T0" y="T1"/>
                    </a:cxn>
                    <a:cxn ang="0">
                      <a:pos x="T2" y="T3"/>
                    </a:cxn>
                    <a:cxn ang="0">
                      <a:pos x="T4" y="T5"/>
                    </a:cxn>
                    <a:cxn ang="0">
                      <a:pos x="T6" y="T7"/>
                    </a:cxn>
                    <a:cxn ang="0">
                      <a:pos x="T8" y="T9"/>
                    </a:cxn>
                    <a:cxn ang="0">
                      <a:pos x="T10" y="T11"/>
                    </a:cxn>
                  </a:cxnLst>
                  <a:rect l="0" t="0" r="r" b="b"/>
                  <a:pathLst>
                    <a:path w="1006" h="593">
                      <a:moveTo>
                        <a:pt x="493" y="216"/>
                      </a:moveTo>
                      <a:cubicBezTo>
                        <a:pt x="493" y="216"/>
                        <a:pt x="833" y="312"/>
                        <a:pt x="1006" y="426"/>
                      </a:cubicBezTo>
                      <a:cubicBezTo>
                        <a:pt x="1001" y="331"/>
                        <a:pt x="960" y="62"/>
                        <a:pt x="643" y="40"/>
                      </a:cubicBezTo>
                      <a:cubicBezTo>
                        <a:pt x="256" y="14"/>
                        <a:pt x="158" y="32"/>
                        <a:pt x="0" y="0"/>
                      </a:cubicBezTo>
                      <a:cubicBezTo>
                        <a:pt x="0" y="3"/>
                        <a:pt x="160" y="593"/>
                        <a:pt x="980" y="463"/>
                      </a:cubicBezTo>
                      <a:cubicBezTo>
                        <a:pt x="961" y="451"/>
                        <a:pt x="639" y="263"/>
                        <a:pt x="493"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40">
                  <a:extLst>
                    <a:ext uri="{FF2B5EF4-FFF2-40B4-BE49-F238E27FC236}">
                      <a16:creationId xmlns:a16="http://schemas.microsoft.com/office/drawing/2014/main" id="{25FD7495-6852-4549-BE44-089525A5EB8C}"/>
                    </a:ext>
                  </a:extLst>
                </p:cNvPr>
                <p:cNvSpPr>
                  <a:spLocks/>
                </p:cNvSpPr>
                <p:nvPr/>
              </p:nvSpPr>
              <p:spPr bwMode="auto">
                <a:xfrm>
                  <a:off x="3449304" y="2710438"/>
                  <a:ext cx="416142" cy="418073"/>
                </a:xfrm>
                <a:custGeom>
                  <a:avLst/>
                  <a:gdLst>
                    <a:gd name="T0" fmla="*/ 439 w 974"/>
                    <a:gd name="T1" fmla="*/ 481 h 978"/>
                    <a:gd name="T2" fmla="*/ 261 w 974"/>
                    <a:gd name="T3" fmla="*/ 971 h 978"/>
                    <a:gd name="T4" fmla="*/ 194 w 974"/>
                    <a:gd name="T5" fmla="*/ 464 h 978"/>
                    <a:gd name="T6" fmla="*/ 592 w 974"/>
                    <a:gd name="T7" fmla="*/ 0 h 978"/>
                    <a:gd name="T8" fmla="*/ 308 w 974"/>
                    <a:gd name="T9" fmla="*/ 978 h 978"/>
                    <a:gd name="T10" fmla="*/ 439 w 974"/>
                    <a:gd name="T11" fmla="*/ 481 h 978"/>
                  </a:gdLst>
                  <a:ahLst/>
                  <a:cxnLst>
                    <a:cxn ang="0">
                      <a:pos x="T0" y="T1"/>
                    </a:cxn>
                    <a:cxn ang="0">
                      <a:pos x="T2" y="T3"/>
                    </a:cxn>
                    <a:cxn ang="0">
                      <a:pos x="T4" y="T5"/>
                    </a:cxn>
                    <a:cxn ang="0">
                      <a:pos x="T6" y="T7"/>
                    </a:cxn>
                    <a:cxn ang="0">
                      <a:pos x="T8" y="T9"/>
                    </a:cxn>
                    <a:cxn ang="0">
                      <a:pos x="T10" y="T11"/>
                    </a:cxn>
                  </a:cxnLst>
                  <a:rect l="0" t="0" r="r" b="b"/>
                  <a:pathLst>
                    <a:path w="974" h="978">
                      <a:moveTo>
                        <a:pt x="439" y="481"/>
                      </a:moveTo>
                      <a:cubicBezTo>
                        <a:pt x="439" y="481"/>
                        <a:pt x="288" y="776"/>
                        <a:pt x="261" y="971"/>
                      </a:cubicBezTo>
                      <a:cubicBezTo>
                        <a:pt x="190" y="903"/>
                        <a:pt x="0" y="694"/>
                        <a:pt x="194" y="464"/>
                      </a:cubicBezTo>
                      <a:cubicBezTo>
                        <a:pt x="432" y="185"/>
                        <a:pt x="513" y="129"/>
                        <a:pt x="592" y="0"/>
                      </a:cubicBezTo>
                      <a:cubicBezTo>
                        <a:pt x="596" y="1"/>
                        <a:pt x="974" y="508"/>
                        <a:pt x="308" y="978"/>
                      </a:cubicBezTo>
                      <a:cubicBezTo>
                        <a:pt x="312" y="957"/>
                        <a:pt x="379" y="612"/>
                        <a:pt x="439" y="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41">
                  <a:extLst>
                    <a:ext uri="{FF2B5EF4-FFF2-40B4-BE49-F238E27FC236}">
                      <a16:creationId xmlns:a16="http://schemas.microsoft.com/office/drawing/2014/main" id="{FE572396-B5C9-4CE2-804C-22EC1B0E900E}"/>
                    </a:ext>
                  </a:extLst>
                </p:cNvPr>
                <p:cNvSpPr>
                  <a:spLocks/>
                </p:cNvSpPr>
                <p:nvPr/>
              </p:nvSpPr>
              <p:spPr bwMode="auto">
                <a:xfrm>
                  <a:off x="3005161" y="2564644"/>
                  <a:ext cx="406488" cy="288693"/>
                </a:xfrm>
                <a:custGeom>
                  <a:avLst/>
                  <a:gdLst>
                    <a:gd name="T0" fmla="*/ 443 w 950"/>
                    <a:gd name="T1" fmla="*/ 325 h 677"/>
                    <a:gd name="T2" fmla="*/ 886 w 950"/>
                    <a:gd name="T3" fmla="*/ 647 h 677"/>
                    <a:gd name="T4" fmla="*/ 645 w 950"/>
                    <a:gd name="T5" fmla="*/ 187 h 677"/>
                    <a:gd name="T6" fmla="*/ 23 w 950"/>
                    <a:gd name="T7" fmla="*/ 0 h 677"/>
                    <a:gd name="T8" fmla="*/ 850 w 950"/>
                    <a:gd name="T9" fmla="*/ 677 h 677"/>
                    <a:gd name="T10" fmla="*/ 443 w 950"/>
                    <a:gd name="T11" fmla="*/ 325 h 677"/>
                  </a:gdLst>
                  <a:ahLst/>
                  <a:cxnLst>
                    <a:cxn ang="0">
                      <a:pos x="T0" y="T1"/>
                    </a:cxn>
                    <a:cxn ang="0">
                      <a:pos x="T2" y="T3"/>
                    </a:cxn>
                    <a:cxn ang="0">
                      <a:pos x="T4" y="T5"/>
                    </a:cxn>
                    <a:cxn ang="0">
                      <a:pos x="T6" y="T7"/>
                    </a:cxn>
                    <a:cxn ang="0">
                      <a:pos x="T8" y="T9"/>
                    </a:cxn>
                    <a:cxn ang="0">
                      <a:pos x="T10" y="T11"/>
                    </a:cxn>
                  </a:cxnLst>
                  <a:rect l="0" t="0" r="r" b="b"/>
                  <a:pathLst>
                    <a:path w="950" h="677">
                      <a:moveTo>
                        <a:pt x="443" y="325"/>
                      </a:moveTo>
                      <a:cubicBezTo>
                        <a:pt x="443" y="324"/>
                        <a:pt x="749" y="497"/>
                        <a:pt x="886" y="647"/>
                      </a:cubicBezTo>
                      <a:cubicBezTo>
                        <a:pt x="909" y="554"/>
                        <a:pt x="950" y="282"/>
                        <a:pt x="645" y="187"/>
                      </a:cubicBezTo>
                      <a:cubicBezTo>
                        <a:pt x="272" y="74"/>
                        <a:pt x="169" y="68"/>
                        <a:pt x="23" y="0"/>
                      </a:cubicBezTo>
                      <a:cubicBezTo>
                        <a:pt x="21" y="3"/>
                        <a:pt x="0" y="615"/>
                        <a:pt x="850" y="677"/>
                      </a:cubicBezTo>
                      <a:cubicBezTo>
                        <a:pt x="834" y="661"/>
                        <a:pt x="573" y="404"/>
                        <a:pt x="443"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42">
                  <a:extLst>
                    <a:ext uri="{FF2B5EF4-FFF2-40B4-BE49-F238E27FC236}">
                      <a16:creationId xmlns:a16="http://schemas.microsoft.com/office/drawing/2014/main" id="{BF283A6D-89E6-46E9-B53F-B9AFFD5A4A77}"/>
                    </a:ext>
                  </a:extLst>
                </p:cNvPr>
                <p:cNvSpPr>
                  <a:spLocks/>
                </p:cNvSpPr>
                <p:nvPr/>
              </p:nvSpPr>
              <p:spPr bwMode="auto">
                <a:xfrm>
                  <a:off x="3388475" y="2458436"/>
                  <a:ext cx="431591" cy="378486"/>
                </a:xfrm>
                <a:custGeom>
                  <a:avLst/>
                  <a:gdLst>
                    <a:gd name="T0" fmla="*/ 497 w 1011"/>
                    <a:gd name="T1" fmla="*/ 431 h 885"/>
                    <a:gd name="T2" fmla="*/ 175 w 1011"/>
                    <a:gd name="T3" fmla="*/ 866 h 885"/>
                    <a:gd name="T4" fmla="*/ 262 w 1011"/>
                    <a:gd name="T5" fmla="*/ 358 h 885"/>
                    <a:gd name="T6" fmla="*/ 795 w 1011"/>
                    <a:gd name="T7" fmla="*/ 0 h 885"/>
                    <a:gd name="T8" fmla="*/ 219 w 1011"/>
                    <a:gd name="T9" fmla="*/ 885 h 885"/>
                    <a:gd name="T10" fmla="*/ 497 w 1011"/>
                    <a:gd name="T11" fmla="*/ 431 h 885"/>
                  </a:gdLst>
                  <a:ahLst/>
                  <a:cxnLst>
                    <a:cxn ang="0">
                      <a:pos x="T0" y="T1"/>
                    </a:cxn>
                    <a:cxn ang="0">
                      <a:pos x="T2" y="T3"/>
                    </a:cxn>
                    <a:cxn ang="0">
                      <a:pos x="T4" y="T5"/>
                    </a:cxn>
                    <a:cxn ang="0">
                      <a:pos x="T6" y="T7"/>
                    </a:cxn>
                    <a:cxn ang="0">
                      <a:pos x="T8" y="T9"/>
                    </a:cxn>
                    <a:cxn ang="0">
                      <a:pos x="T10" y="T11"/>
                    </a:cxn>
                  </a:cxnLst>
                  <a:rect l="0" t="0" r="r" b="b"/>
                  <a:pathLst>
                    <a:path w="1011" h="885">
                      <a:moveTo>
                        <a:pt x="497" y="431"/>
                      </a:moveTo>
                      <a:cubicBezTo>
                        <a:pt x="497" y="431"/>
                        <a:pt x="259" y="684"/>
                        <a:pt x="175" y="866"/>
                      </a:cubicBezTo>
                      <a:cubicBezTo>
                        <a:pt x="124" y="784"/>
                        <a:pt x="0" y="538"/>
                        <a:pt x="262" y="358"/>
                      </a:cubicBezTo>
                      <a:cubicBezTo>
                        <a:pt x="581" y="142"/>
                        <a:pt x="678" y="107"/>
                        <a:pt x="795" y="0"/>
                      </a:cubicBezTo>
                      <a:cubicBezTo>
                        <a:pt x="798" y="2"/>
                        <a:pt x="1011" y="580"/>
                        <a:pt x="219" y="885"/>
                      </a:cubicBezTo>
                      <a:cubicBezTo>
                        <a:pt x="229" y="865"/>
                        <a:pt x="398" y="545"/>
                        <a:pt x="497" y="4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6" name="Freeform 43">
                  <a:extLst>
                    <a:ext uri="{FF2B5EF4-FFF2-40B4-BE49-F238E27FC236}">
                      <a16:creationId xmlns:a16="http://schemas.microsoft.com/office/drawing/2014/main" id="{29241A78-07D2-467C-A85F-0E59D8335B45}"/>
                    </a:ext>
                  </a:extLst>
                </p:cNvPr>
                <p:cNvSpPr>
                  <a:spLocks/>
                </p:cNvSpPr>
                <p:nvPr/>
              </p:nvSpPr>
              <p:spPr bwMode="auto">
                <a:xfrm>
                  <a:off x="3047645" y="2179400"/>
                  <a:ext cx="401660" cy="328280"/>
                </a:xfrm>
                <a:custGeom>
                  <a:avLst/>
                  <a:gdLst>
                    <a:gd name="T0" fmla="*/ 479 w 941"/>
                    <a:gd name="T1" fmla="*/ 374 h 769"/>
                    <a:gd name="T2" fmla="*/ 782 w 941"/>
                    <a:gd name="T3" fmla="*/ 749 h 769"/>
                    <a:gd name="T4" fmla="*/ 698 w 941"/>
                    <a:gd name="T5" fmla="*/ 295 h 769"/>
                    <a:gd name="T6" fmla="*/ 202 w 941"/>
                    <a:gd name="T7" fmla="*/ 0 h 769"/>
                    <a:gd name="T8" fmla="*/ 741 w 941"/>
                    <a:gd name="T9" fmla="*/ 769 h 769"/>
                    <a:gd name="T10" fmla="*/ 479 w 941"/>
                    <a:gd name="T11" fmla="*/ 374 h 769"/>
                  </a:gdLst>
                  <a:ahLst/>
                  <a:cxnLst>
                    <a:cxn ang="0">
                      <a:pos x="T0" y="T1"/>
                    </a:cxn>
                    <a:cxn ang="0">
                      <a:pos x="T2" y="T3"/>
                    </a:cxn>
                    <a:cxn ang="0">
                      <a:pos x="T4" y="T5"/>
                    </a:cxn>
                    <a:cxn ang="0">
                      <a:pos x="T6" y="T7"/>
                    </a:cxn>
                    <a:cxn ang="0">
                      <a:pos x="T8" y="T9"/>
                    </a:cxn>
                    <a:cxn ang="0">
                      <a:pos x="T10" y="T11"/>
                    </a:cxn>
                  </a:cxnLst>
                  <a:rect l="0" t="0" r="r" b="b"/>
                  <a:pathLst>
                    <a:path w="941" h="769">
                      <a:moveTo>
                        <a:pt x="479" y="374"/>
                      </a:moveTo>
                      <a:cubicBezTo>
                        <a:pt x="479" y="374"/>
                        <a:pt x="702" y="589"/>
                        <a:pt x="782" y="749"/>
                      </a:cubicBezTo>
                      <a:cubicBezTo>
                        <a:pt x="828" y="672"/>
                        <a:pt x="941" y="442"/>
                        <a:pt x="698" y="295"/>
                      </a:cubicBezTo>
                      <a:cubicBezTo>
                        <a:pt x="400" y="117"/>
                        <a:pt x="311" y="91"/>
                        <a:pt x="202" y="0"/>
                      </a:cubicBezTo>
                      <a:cubicBezTo>
                        <a:pt x="199" y="2"/>
                        <a:pt x="0" y="539"/>
                        <a:pt x="741" y="769"/>
                      </a:cubicBezTo>
                      <a:cubicBezTo>
                        <a:pt x="732" y="751"/>
                        <a:pt x="572" y="471"/>
                        <a:pt x="479"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7" name="Freeform 44">
                  <a:extLst>
                    <a:ext uri="{FF2B5EF4-FFF2-40B4-BE49-F238E27FC236}">
                      <a16:creationId xmlns:a16="http://schemas.microsoft.com/office/drawing/2014/main" id="{7CCCC1D3-9955-4BA8-A13A-C732AAFFD698}"/>
                    </a:ext>
                  </a:extLst>
                </p:cNvPr>
                <p:cNvSpPr>
                  <a:spLocks/>
                </p:cNvSpPr>
                <p:nvPr/>
              </p:nvSpPr>
              <p:spPr bwMode="auto">
                <a:xfrm>
                  <a:off x="3428063" y="2234433"/>
                  <a:ext cx="378487" cy="281934"/>
                </a:xfrm>
                <a:custGeom>
                  <a:avLst/>
                  <a:gdLst>
                    <a:gd name="T0" fmla="*/ 471 w 885"/>
                    <a:gd name="T1" fmla="*/ 318 h 660"/>
                    <a:gd name="T2" fmla="*/ 63 w 885"/>
                    <a:gd name="T3" fmla="*/ 635 h 660"/>
                    <a:gd name="T4" fmla="*/ 283 w 885"/>
                    <a:gd name="T5" fmla="*/ 206 h 660"/>
                    <a:gd name="T6" fmla="*/ 856 w 885"/>
                    <a:gd name="T7" fmla="*/ 0 h 660"/>
                    <a:gd name="T8" fmla="*/ 98 w 885"/>
                    <a:gd name="T9" fmla="*/ 660 h 660"/>
                    <a:gd name="T10" fmla="*/ 471 w 885"/>
                    <a:gd name="T11" fmla="*/ 318 h 660"/>
                  </a:gdLst>
                  <a:ahLst/>
                  <a:cxnLst>
                    <a:cxn ang="0">
                      <a:pos x="T0" y="T1"/>
                    </a:cxn>
                    <a:cxn ang="0">
                      <a:pos x="T2" y="T3"/>
                    </a:cxn>
                    <a:cxn ang="0">
                      <a:pos x="T4" y="T5"/>
                    </a:cxn>
                    <a:cxn ang="0">
                      <a:pos x="T6" y="T7"/>
                    </a:cxn>
                    <a:cxn ang="0">
                      <a:pos x="T8" y="T9"/>
                    </a:cxn>
                    <a:cxn ang="0">
                      <a:pos x="T10" y="T11"/>
                    </a:cxn>
                  </a:cxnLst>
                  <a:rect l="0" t="0" r="r" b="b"/>
                  <a:pathLst>
                    <a:path w="885" h="660">
                      <a:moveTo>
                        <a:pt x="471" y="318"/>
                      </a:moveTo>
                      <a:cubicBezTo>
                        <a:pt x="471" y="318"/>
                        <a:pt x="189" y="492"/>
                        <a:pt x="63" y="635"/>
                      </a:cubicBezTo>
                      <a:cubicBezTo>
                        <a:pt x="41" y="552"/>
                        <a:pt x="0" y="310"/>
                        <a:pt x="283" y="206"/>
                      </a:cubicBezTo>
                      <a:cubicBezTo>
                        <a:pt x="627" y="81"/>
                        <a:pt x="722" y="70"/>
                        <a:pt x="856" y="0"/>
                      </a:cubicBezTo>
                      <a:cubicBezTo>
                        <a:pt x="856" y="2"/>
                        <a:pt x="885" y="554"/>
                        <a:pt x="98" y="660"/>
                      </a:cubicBezTo>
                      <a:cubicBezTo>
                        <a:pt x="112" y="645"/>
                        <a:pt x="351" y="397"/>
                        <a:pt x="471"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8" name="Freeform 45">
                  <a:extLst>
                    <a:ext uri="{FF2B5EF4-FFF2-40B4-BE49-F238E27FC236}">
                      <a16:creationId xmlns:a16="http://schemas.microsoft.com/office/drawing/2014/main" id="{D219D2AD-06A7-48A6-94B0-FC3A82672357}"/>
                    </a:ext>
                  </a:extLst>
                </p:cNvPr>
                <p:cNvSpPr>
                  <a:spLocks/>
                </p:cNvSpPr>
                <p:nvPr/>
              </p:nvSpPr>
              <p:spPr bwMode="auto">
                <a:xfrm>
                  <a:off x="3241718" y="1922568"/>
                  <a:ext cx="317659" cy="288693"/>
                </a:xfrm>
                <a:custGeom>
                  <a:avLst/>
                  <a:gdLst>
                    <a:gd name="T0" fmla="*/ 406 w 742"/>
                    <a:gd name="T1" fmla="*/ 332 h 676"/>
                    <a:gd name="T2" fmla="*/ 549 w 742"/>
                    <a:gd name="T3" fmla="*/ 668 h 676"/>
                    <a:gd name="T4" fmla="*/ 591 w 742"/>
                    <a:gd name="T5" fmla="*/ 308 h 676"/>
                    <a:gd name="T6" fmla="*/ 286 w 742"/>
                    <a:gd name="T7" fmla="*/ 0 h 676"/>
                    <a:gd name="T8" fmla="*/ 514 w 742"/>
                    <a:gd name="T9" fmla="*/ 676 h 676"/>
                    <a:gd name="T10" fmla="*/ 406 w 742"/>
                    <a:gd name="T11" fmla="*/ 332 h 676"/>
                  </a:gdLst>
                  <a:ahLst/>
                  <a:cxnLst>
                    <a:cxn ang="0">
                      <a:pos x="T0" y="T1"/>
                    </a:cxn>
                    <a:cxn ang="0">
                      <a:pos x="T2" y="T3"/>
                    </a:cxn>
                    <a:cxn ang="0">
                      <a:pos x="T4" y="T5"/>
                    </a:cxn>
                    <a:cxn ang="0">
                      <a:pos x="T6" y="T7"/>
                    </a:cxn>
                    <a:cxn ang="0">
                      <a:pos x="T8" y="T9"/>
                    </a:cxn>
                    <a:cxn ang="0">
                      <a:pos x="T10" y="T11"/>
                    </a:cxn>
                  </a:cxnLst>
                  <a:rect l="0" t="0" r="r" b="b"/>
                  <a:pathLst>
                    <a:path w="742" h="676">
                      <a:moveTo>
                        <a:pt x="406" y="332"/>
                      </a:moveTo>
                      <a:cubicBezTo>
                        <a:pt x="406" y="332"/>
                        <a:pt x="525" y="533"/>
                        <a:pt x="549" y="668"/>
                      </a:cubicBezTo>
                      <a:cubicBezTo>
                        <a:pt x="603" y="617"/>
                        <a:pt x="742" y="460"/>
                        <a:pt x="591" y="308"/>
                      </a:cubicBezTo>
                      <a:cubicBezTo>
                        <a:pt x="407" y="123"/>
                        <a:pt x="347" y="88"/>
                        <a:pt x="286" y="0"/>
                      </a:cubicBezTo>
                      <a:cubicBezTo>
                        <a:pt x="284" y="1"/>
                        <a:pt x="0" y="377"/>
                        <a:pt x="514" y="676"/>
                      </a:cubicBezTo>
                      <a:cubicBezTo>
                        <a:pt x="510" y="661"/>
                        <a:pt x="453" y="421"/>
                        <a:pt x="406"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9" name="Freeform 46">
                  <a:extLst>
                    <a:ext uri="{FF2B5EF4-FFF2-40B4-BE49-F238E27FC236}">
                      <a16:creationId xmlns:a16="http://schemas.microsoft.com/office/drawing/2014/main" id="{EA66666B-51C3-4191-B3E4-C524FEE8E898}"/>
                    </a:ext>
                  </a:extLst>
                </p:cNvPr>
                <p:cNvSpPr>
                  <a:spLocks/>
                </p:cNvSpPr>
                <p:nvPr/>
              </p:nvSpPr>
              <p:spPr bwMode="auto">
                <a:xfrm>
                  <a:off x="3531376" y="2073192"/>
                  <a:ext cx="321520" cy="182484"/>
                </a:xfrm>
                <a:custGeom>
                  <a:avLst/>
                  <a:gdLst>
                    <a:gd name="T0" fmla="*/ 385 w 751"/>
                    <a:gd name="T1" fmla="*/ 180 h 427"/>
                    <a:gd name="T2" fmla="*/ 0 w 751"/>
                    <a:gd name="T3" fmla="*/ 355 h 427"/>
                    <a:gd name="T4" fmla="*/ 267 w 751"/>
                    <a:gd name="T5" fmla="*/ 64 h 427"/>
                    <a:gd name="T6" fmla="*/ 751 w 751"/>
                    <a:gd name="T7" fmla="*/ 0 h 427"/>
                    <a:gd name="T8" fmla="*/ 21 w 751"/>
                    <a:gd name="T9" fmla="*/ 380 h 427"/>
                    <a:gd name="T10" fmla="*/ 385 w 751"/>
                    <a:gd name="T11" fmla="*/ 180 h 427"/>
                  </a:gdLst>
                  <a:ahLst/>
                  <a:cxnLst>
                    <a:cxn ang="0">
                      <a:pos x="T0" y="T1"/>
                    </a:cxn>
                    <a:cxn ang="0">
                      <a:pos x="T2" y="T3"/>
                    </a:cxn>
                    <a:cxn ang="0">
                      <a:pos x="T4" y="T5"/>
                    </a:cxn>
                    <a:cxn ang="0">
                      <a:pos x="T6" y="T7"/>
                    </a:cxn>
                    <a:cxn ang="0">
                      <a:pos x="T8" y="T9"/>
                    </a:cxn>
                    <a:cxn ang="0">
                      <a:pos x="T10" y="T11"/>
                    </a:cxn>
                  </a:cxnLst>
                  <a:rect l="0" t="0" r="r" b="b"/>
                  <a:pathLst>
                    <a:path w="751" h="427">
                      <a:moveTo>
                        <a:pt x="385" y="180"/>
                      </a:moveTo>
                      <a:cubicBezTo>
                        <a:pt x="384" y="180"/>
                        <a:pt x="129" y="266"/>
                        <a:pt x="0" y="355"/>
                      </a:cubicBezTo>
                      <a:cubicBezTo>
                        <a:pt x="2" y="288"/>
                        <a:pt x="28" y="97"/>
                        <a:pt x="267" y="64"/>
                      </a:cubicBezTo>
                      <a:cubicBezTo>
                        <a:pt x="558" y="25"/>
                        <a:pt x="633" y="32"/>
                        <a:pt x="751" y="0"/>
                      </a:cubicBezTo>
                      <a:cubicBezTo>
                        <a:pt x="750" y="2"/>
                        <a:pt x="648" y="427"/>
                        <a:pt x="21" y="380"/>
                      </a:cubicBezTo>
                      <a:cubicBezTo>
                        <a:pt x="35" y="370"/>
                        <a:pt x="275" y="221"/>
                        <a:pt x="38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0" name="Freeform 47">
                  <a:extLst>
                    <a:ext uri="{FF2B5EF4-FFF2-40B4-BE49-F238E27FC236}">
                      <a16:creationId xmlns:a16="http://schemas.microsoft.com/office/drawing/2014/main" id="{EDFCAAAB-354E-47B9-9404-614491CF6201}"/>
                    </a:ext>
                  </a:extLst>
                </p:cNvPr>
                <p:cNvSpPr>
                  <a:spLocks/>
                </p:cNvSpPr>
                <p:nvPr/>
              </p:nvSpPr>
              <p:spPr bwMode="auto">
                <a:xfrm>
                  <a:off x="3457031" y="1726571"/>
                  <a:ext cx="250071" cy="249106"/>
                </a:xfrm>
                <a:custGeom>
                  <a:avLst/>
                  <a:gdLst>
                    <a:gd name="T0" fmla="*/ 340 w 584"/>
                    <a:gd name="T1" fmla="*/ 287 h 582"/>
                    <a:gd name="T2" fmla="*/ 384 w 584"/>
                    <a:gd name="T3" fmla="*/ 581 h 582"/>
                    <a:gd name="T4" fmla="*/ 495 w 584"/>
                    <a:gd name="T5" fmla="*/ 295 h 582"/>
                    <a:gd name="T6" fmla="*/ 315 w 584"/>
                    <a:gd name="T7" fmla="*/ 0 h 582"/>
                    <a:gd name="T8" fmla="*/ 354 w 584"/>
                    <a:gd name="T9" fmla="*/ 582 h 582"/>
                    <a:gd name="T10" fmla="*/ 340 w 584"/>
                    <a:gd name="T11" fmla="*/ 287 h 582"/>
                  </a:gdLst>
                  <a:ahLst/>
                  <a:cxnLst>
                    <a:cxn ang="0">
                      <a:pos x="T0" y="T1"/>
                    </a:cxn>
                    <a:cxn ang="0">
                      <a:pos x="T2" y="T3"/>
                    </a:cxn>
                    <a:cxn ang="0">
                      <a:pos x="T4" y="T5"/>
                    </a:cxn>
                    <a:cxn ang="0">
                      <a:pos x="T6" y="T7"/>
                    </a:cxn>
                    <a:cxn ang="0">
                      <a:pos x="T8" y="T9"/>
                    </a:cxn>
                    <a:cxn ang="0">
                      <a:pos x="T10" y="T11"/>
                    </a:cxn>
                  </a:cxnLst>
                  <a:rect l="0" t="0" r="r" b="b"/>
                  <a:pathLst>
                    <a:path w="584" h="582">
                      <a:moveTo>
                        <a:pt x="340" y="287"/>
                      </a:moveTo>
                      <a:cubicBezTo>
                        <a:pt x="340" y="287"/>
                        <a:pt x="393" y="467"/>
                        <a:pt x="384" y="581"/>
                      </a:cubicBezTo>
                      <a:cubicBezTo>
                        <a:pt x="439" y="547"/>
                        <a:pt x="584" y="440"/>
                        <a:pt x="495" y="295"/>
                      </a:cubicBezTo>
                      <a:cubicBezTo>
                        <a:pt x="386" y="118"/>
                        <a:pt x="345" y="80"/>
                        <a:pt x="315" y="0"/>
                      </a:cubicBezTo>
                      <a:cubicBezTo>
                        <a:pt x="313" y="0"/>
                        <a:pt x="0" y="264"/>
                        <a:pt x="354" y="582"/>
                      </a:cubicBezTo>
                      <a:cubicBezTo>
                        <a:pt x="354" y="569"/>
                        <a:pt x="359" y="366"/>
                        <a:pt x="340" y="2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1" name="Freeform 48">
                  <a:extLst>
                    <a:ext uri="{FF2B5EF4-FFF2-40B4-BE49-F238E27FC236}">
                      <a16:creationId xmlns:a16="http://schemas.microsoft.com/office/drawing/2014/main" id="{059CE18C-5E24-4867-9F13-3759829B41F1}"/>
                    </a:ext>
                  </a:extLst>
                </p:cNvPr>
                <p:cNvSpPr>
                  <a:spLocks/>
                </p:cNvSpPr>
                <p:nvPr/>
              </p:nvSpPr>
              <p:spPr bwMode="auto">
                <a:xfrm>
                  <a:off x="3662683" y="1909055"/>
                  <a:ext cx="292555" cy="152553"/>
                </a:xfrm>
                <a:custGeom>
                  <a:avLst/>
                  <a:gdLst>
                    <a:gd name="T0" fmla="*/ 349 w 684"/>
                    <a:gd name="T1" fmla="*/ 119 h 358"/>
                    <a:gd name="T2" fmla="*/ 0 w 684"/>
                    <a:gd name="T3" fmla="*/ 205 h 358"/>
                    <a:gd name="T4" fmla="*/ 278 w 684"/>
                    <a:gd name="T5" fmla="*/ 8 h 358"/>
                    <a:gd name="T6" fmla="*/ 684 w 684"/>
                    <a:gd name="T7" fmla="*/ 26 h 358"/>
                    <a:gd name="T8" fmla="*/ 11 w 684"/>
                    <a:gd name="T9" fmla="*/ 228 h 358"/>
                    <a:gd name="T10" fmla="*/ 349 w 684"/>
                    <a:gd name="T11" fmla="*/ 119 h 358"/>
                  </a:gdLst>
                  <a:ahLst/>
                  <a:cxnLst>
                    <a:cxn ang="0">
                      <a:pos x="T0" y="T1"/>
                    </a:cxn>
                    <a:cxn ang="0">
                      <a:pos x="T2" y="T3"/>
                    </a:cxn>
                    <a:cxn ang="0">
                      <a:pos x="T4" y="T5"/>
                    </a:cxn>
                    <a:cxn ang="0">
                      <a:pos x="T6" y="T7"/>
                    </a:cxn>
                    <a:cxn ang="0">
                      <a:pos x="T8" y="T9"/>
                    </a:cxn>
                    <a:cxn ang="0">
                      <a:pos x="T10" y="T11"/>
                    </a:cxn>
                  </a:cxnLst>
                  <a:rect l="0" t="0" r="r" b="b"/>
                  <a:pathLst>
                    <a:path w="684" h="358">
                      <a:moveTo>
                        <a:pt x="349" y="119"/>
                      </a:moveTo>
                      <a:cubicBezTo>
                        <a:pt x="349" y="119"/>
                        <a:pt x="124" y="152"/>
                        <a:pt x="0" y="205"/>
                      </a:cubicBezTo>
                      <a:cubicBezTo>
                        <a:pt x="15" y="151"/>
                        <a:pt x="77" y="0"/>
                        <a:pt x="278" y="8"/>
                      </a:cubicBezTo>
                      <a:cubicBezTo>
                        <a:pt x="522" y="19"/>
                        <a:pt x="581" y="35"/>
                        <a:pt x="684" y="26"/>
                      </a:cubicBezTo>
                      <a:cubicBezTo>
                        <a:pt x="682" y="27"/>
                        <a:pt x="512" y="358"/>
                        <a:pt x="11" y="228"/>
                      </a:cubicBezTo>
                      <a:cubicBezTo>
                        <a:pt x="25" y="223"/>
                        <a:pt x="251" y="137"/>
                        <a:pt x="349"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24" name="文本框 423">
                <a:extLst>
                  <a:ext uri="{FF2B5EF4-FFF2-40B4-BE49-F238E27FC236}">
                    <a16:creationId xmlns:a16="http://schemas.microsoft.com/office/drawing/2014/main" id="{E1AB5394-6292-4928-B5DD-80BE5E3133F2}"/>
                  </a:ext>
                </a:extLst>
              </p:cNvPr>
              <p:cNvSpPr txBox="1"/>
              <p:nvPr/>
            </p:nvSpPr>
            <p:spPr>
              <a:xfrm>
                <a:off x="4333888" y="3588408"/>
                <a:ext cx="3978035" cy="949042"/>
              </a:xfrm>
              <a:prstGeom prst="rect">
                <a:avLst/>
              </a:prstGeom>
              <a:noFill/>
            </p:spPr>
            <p:txBody>
              <a:bodyPr wrap="square" rtlCol="0">
                <a:spAutoFit/>
              </a:bodyPr>
              <a:lstStyle/>
              <a:p>
                <a:pPr algn="ctr"/>
                <a:r>
                  <a:rPr lang="en-US" altLang="zh-CN" sz="3200" b="1">
                    <a:solidFill>
                      <a:schemeClr val="accent1"/>
                    </a:solidFill>
                  </a:rPr>
                  <a:t>Your honor</a:t>
                </a:r>
                <a:endParaRPr lang="zh-CN" altLang="en-US" sz="3200" b="1">
                  <a:solidFill>
                    <a:schemeClr val="accent1"/>
                  </a:solidFill>
                </a:endParaRPr>
              </a:p>
            </p:txBody>
          </p:sp>
          <p:grpSp>
            <p:nvGrpSpPr>
              <p:cNvPr id="425" name="组合 424">
                <a:extLst>
                  <a:ext uri="{FF2B5EF4-FFF2-40B4-BE49-F238E27FC236}">
                    <a16:creationId xmlns:a16="http://schemas.microsoft.com/office/drawing/2014/main" id="{ECF9BF74-5EED-47AE-B63E-BE811050A356}"/>
                  </a:ext>
                </a:extLst>
              </p:cNvPr>
              <p:cNvGrpSpPr/>
              <p:nvPr/>
            </p:nvGrpSpPr>
            <p:grpSpPr>
              <a:xfrm rot="1532216" flipH="1">
                <a:off x="7588608" y="3470432"/>
                <a:ext cx="1090283" cy="1654810"/>
                <a:chOff x="3005161" y="1601048"/>
                <a:chExt cx="1601815" cy="2431196"/>
              </a:xfrm>
              <a:gradFill flip="none" rotWithShape="1">
                <a:gsLst>
                  <a:gs pos="50000">
                    <a:srgbClr val="3D1B5C"/>
                  </a:gs>
                  <a:gs pos="100000">
                    <a:schemeClr val="accent1">
                      <a:lumMod val="75000"/>
                      <a:alpha val="0"/>
                    </a:schemeClr>
                  </a:gs>
                </a:gsLst>
                <a:lin ang="5400000" scaled="1"/>
                <a:tileRect/>
              </a:gradFill>
            </p:grpSpPr>
            <p:sp>
              <p:nvSpPr>
                <p:cNvPr id="426" name="Freeform 31">
                  <a:extLst>
                    <a:ext uri="{FF2B5EF4-FFF2-40B4-BE49-F238E27FC236}">
                      <a16:creationId xmlns:a16="http://schemas.microsoft.com/office/drawing/2014/main" id="{5C44F7CF-F149-468A-BDD3-654E357DAFBC}"/>
                    </a:ext>
                  </a:extLst>
                </p:cNvPr>
                <p:cNvSpPr>
                  <a:spLocks/>
                </p:cNvSpPr>
                <p:nvPr/>
              </p:nvSpPr>
              <p:spPr bwMode="auto">
                <a:xfrm>
                  <a:off x="3389444" y="1758428"/>
                  <a:ext cx="1217532" cy="2057536"/>
                </a:xfrm>
                <a:custGeom>
                  <a:avLst/>
                  <a:gdLst>
                    <a:gd name="T0" fmla="*/ 2847 w 2847"/>
                    <a:gd name="T1" fmla="*/ 4812 h 4814"/>
                    <a:gd name="T2" fmla="*/ 2771 w 2847"/>
                    <a:gd name="T3" fmla="*/ 4813 h 4814"/>
                    <a:gd name="T4" fmla="*/ 2557 w 2847"/>
                    <a:gd name="T5" fmla="*/ 4801 h 4814"/>
                    <a:gd name="T6" fmla="*/ 2227 w 2847"/>
                    <a:gd name="T7" fmla="*/ 4750 h 4814"/>
                    <a:gd name="T8" fmla="*/ 2129 w 2847"/>
                    <a:gd name="T9" fmla="*/ 4729 h 4814"/>
                    <a:gd name="T10" fmla="*/ 2026 w 2847"/>
                    <a:gd name="T11" fmla="*/ 4703 h 4814"/>
                    <a:gd name="T12" fmla="*/ 1918 w 2847"/>
                    <a:gd name="T13" fmla="*/ 4671 h 4814"/>
                    <a:gd name="T14" fmla="*/ 1807 w 2847"/>
                    <a:gd name="T15" fmla="*/ 4634 h 4814"/>
                    <a:gd name="T16" fmla="*/ 1339 w 2847"/>
                    <a:gd name="T17" fmla="*/ 4415 h 4814"/>
                    <a:gd name="T18" fmla="*/ 874 w 2847"/>
                    <a:gd name="T19" fmla="*/ 4071 h 4814"/>
                    <a:gd name="T20" fmla="*/ 481 w 2847"/>
                    <a:gd name="T21" fmla="*/ 3602 h 4814"/>
                    <a:gd name="T22" fmla="*/ 325 w 2847"/>
                    <a:gd name="T23" fmla="*/ 3332 h 4814"/>
                    <a:gd name="T24" fmla="*/ 291 w 2847"/>
                    <a:gd name="T25" fmla="*/ 3263 h 4814"/>
                    <a:gd name="T26" fmla="*/ 258 w 2847"/>
                    <a:gd name="T27" fmla="*/ 3193 h 4814"/>
                    <a:gd name="T28" fmla="*/ 226 w 2847"/>
                    <a:gd name="T29" fmla="*/ 3121 h 4814"/>
                    <a:gd name="T30" fmla="*/ 196 w 2847"/>
                    <a:gd name="T31" fmla="*/ 3049 h 4814"/>
                    <a:gd name="T32" fmla="*/ 30 w 2847"/>
                    <a:gd name="T33" fmla="*/ 2454 h 4814"/>
                    <a:gd name="T34" fmla="*/ 19 w 2847"/>
                    <a:gd name="T35" fmla="*/ 2379 h 4814"/>
                    <a:gd name="T36" fmla="*/ 11 w 2847"/>
                    <a:gd name="T37" fmla="*/ 2304 h 4814"/>
                    <a:gd name="T38" fmla="*/ 2 w 2847"/>
                    <a:gd name="T39" fmla="*/ 2153 h 4814"/>
                    <a:gd name="T40" fmla="*/ 1 w 2847"/>
                    <a:gd name="T41" fmla="*/ 2079 h 4814"/>
                    <a:gd name="T42" fmla="*/ 2 w 2847"/>
                    <a:gd name="T43" fmla="*/ 2005 h 4814"/>
                    <a:gd name="T44" fmla="*/ 6 w 2847"/>
                    <a:gd name="T45" fmla="*/ 1931 h 4814"/>
                    <a:gd name="T46" fmla="*/ 12 w 2847"/>
                    <a:gd name="T47" fmla="*/ 1858 h 4814"/>
                    <a:gd name="T48" fmla="*/ 136 w 2847"/>
                    <a:gd name="T49" fmla="*/ 1307 h 4814"/>
                    <a:gd name="T50" fmla="*/ 358 w 2847"/>
                    <a:gd name="T51" fmla="*/ 839 h 4814"/>
                    <a:gd name="T52" fmla="*/ 389 w 2847"/>
                    <a:gd name="T53" fmla="*/ 788 h 4814"/>
                    <a:gd name="T54" fmla="*/ 421 w 2847"/>
                    <a:gd name="T55" fmla="*/ 738 h 4814"/>
                    <a:gd name="T56" fmla="*/ 486 w 2847"/>
                    <a:gd name="T57" fmla="*/ 643 h 4814"/>
                    <a:gd name="T58" fmla="*/ 618 w 2847"/>
                    <a:gd name="T59" fmla="*/ 472 h 4814"/>
                    <a:gd name="T60" fmla="*/ 857 w 2847"/>
                    <a:gd name="T61" fmla="*/ 211 h 4814"/>
                    <a:gd name="T62" fmla="*/ 1028 w 2847"/>
                    <a:gd name="T63" fmla="*/ 54 h 4814"/>
                    <a:gd name="T64" fmla="*/ 1092 w 2847"/>
                    <a:gd name="T65" fmla="*/ 0 h 4814"/>
                    <a:gd name="T66" fmla="*/ 1098 w 2847"/>
                    <a:gd name="T67" fmla="*/ 5 h 4814"/>
                    <a:gd name="T68" fmla="*/ 1037 w 2847"/>
                    <a:gd name="T69" fmla="*/ 60 h 4814"/>
                    <a:gd name="T70" fmla="*/ 874 w 2847"/>
                    <a:gd name="T71" fmla="*/ 221 h 4814"/>
                    <a:gd name="T72" fmla="*/ 399 w 2847"/>
                    <a:gd name="T73" fmla="*/ 855 h 4814"/>
                    <a:gd name="T74" fmla="*/ 190 w 2847"/>
                    <a:gd name="T75" fmla="*/ 1319 h 4814"/>
                    <a:gd name="T76" fmla="*/ 77 w 2847"/>
                    <a:gd name="T77" fmla="*/ 1860 h 4814"/>
                    <a:gd name="T78" fmla="*/ 100 w 2847"/>
                    <a:gd name="T79" fmla="*/ 2444 h 4814"/>
                    <a:gd name="T80" fmla="*/ 263 w 2847"/>
                    <a:gd name="T81" fmla="*/ 3026 h 4814"/>
                    <a:gd name="T82" fmla="*/ 292 w 2847"/>
                    <a:gd name="T83" fmla="*/ 3097 h 4814"/>
                    <a:gd name="T84" fmla="*/ 322 w 2847"/>
                    <a:gd name="T85" fmla="*/ 3167 h 4814"/>
                    <a:gd name="T86" fmla="*/ 355 w 2847"/>
                    <a:gd name="T87" fmla="*/ 3236 h 4814"/>
                    <a:gd name="T88" fmla="*/ 388 w 2847"/>
                    <a:gd name="T89" fmla="*/ 3305 h 4814"/>
                    <a:gd name="T90" fmla="*/ 539 w 2847"/>
                    <a:gd name="T91" fmla="*/ 3570 h 4814"/>
                    <a:gd name="T92" fmla="*/ 918 w 2847"/>
                    <a:gd name="T93" fmla="*/ 4032 h 4814"/>
                    <a:gd name="T94" fmla="*/ 1366 w 2847"/>
                    <a:gd name="T95" fmla="*/ 4375 h 4814"/>
                    <a:gd name="T96" fmla="*/ 1822 w 2847"/>
                    <a:gd name="T97" fmla="*/ 4598 h 4814"/>
                    <a:gd name="T98" fmla="*/ 2233 w 2847"/>
                    <a:gd name="T99" fmla="*/ 4724 h 4814"/>
                    <a:gd name="T100" fmla="*/ 2559 w 2847"/>
                    <a:gd name="T101" fmla="*/ 4784 h 4814"/>
                    <a:gd name="T102" fmla="*/ 2771 w 2847"/>
                    <a:gd name="T103" fmla="*/ 4804 h 4814"/>
                    <a:gd name="T104" fmla="*/ 2847 w 2847"/>
                    <a:gd name="T105" fmla="*/ 4806 h 4814"/>
                    <a:gd name="T106" fmla="*/ 2847 w 2847"/>
                    <a:gd name="T107" fmla="*/ 4812 h 4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47" h="4814">
                      <a:moveTo>
                        <a:pt x="2847" y="4812"/>
                      </a:moveTo>
                      <a:cubicBezTo>
                        <a:pt x="2847" y="4812"/>
                        <a:pt x="2820" y="4814"/>
                        <a:pt x="2771" y="4813"/>
                      </a:cubicBezTo>
                      <a:cubicBezTo>
                        <a:pt x="2721" y="4812"/>
                        <a:pt x="2649" y="4811"/>
                        <a:pt x="2557" y="4801"/>
                      </a:cubicBezTo>
                      <a:cubicBezTo>
                        <a:pt x="2465" y="4792"/>
                        <a:pt x="2353" y="4776"/>
                        <a:pt x="2227" y="4750"/>
                      </a:cubicBezTo>
                      <a:cubicBezTo>
                        <a:pt x="2195" y="4745"/>
                        <a:pt x="2162" y="4737"/>
                        <a:pt x="2129" y="4729"/>
                      </a:cubicBezTo>
                      <a:cubicBezTo>
                        <a:pt x="2095" y="4722"/>
                        <a:pt x="2061" y="4712"/>
                        <a:pt x="2026" y="4703"/>
                      </a:cubicBezTo>
                      <a:cubicBezTo>
                        <a:pt x="1990" y="4695"/>
                        <a:pt x="1955" y="4682"/>
                        <a:pt x="1918" y="4671"/>
                      </a:cubicBezTo>
                      <a:cubicBezTo>
                        <a:pt x="1882" y="4660"/>
                        <a:pt x="1845" y="4646"/>
                        <a:pt x="1807" y="4634"/>
                      </a:cubicBezTo>
                      <a:cubicBezTo>
                        <a:pt x="1657" y="4579"/>
                        <a:pt x="1498" y="4507"/>
                        <a:pt x="1339" y="4415"/>
                      </a:cubicBezTo>
                      <a:cubicBezTo>
                        <a:pt x="1180" y="4322"/>
                        <a:pt x="1020" y="4209"/>
                        <a:pt x="874" y="4071"/>
                      </a:cubicBezTo>
                      <a:cubicBezTo>
                        <a:pt x="729" y="3934"/>
                        <a:pt x="594" y="3776"/>
                        <a:pt x="481" y="3602"/>
                      </a:cubicBezTo>
                      <a:cubicBezTo>
                        <a:pt x="424" y="3515"/>
                        <a:pt x="373" y="3425"/>
                        <a:pt x="325" y="3332"/>
                      </a:cubicBezTo>
                      <a:cubicBezTo>
                        <a:pt x="314" y="3308"/>
                        <a:pt x="302" y="3286"/>
                        <a:pt x="291" y="3263"/>
                      </a:cubicBezTo>
                      <a:cubicBezTo>
                        <a:pt x="280" y="3240"/>
                        <a:pt x="268" y="3217"/>
                        <a:pt x="258" y="3193"/>
                      </a:cubicBezTo>
                      <a:cubicBezTo>
                        <a:pt x="247" y="3169"/>
                        <a:pt x="237" y="3145"/>
                        <a:pt x="226" y="3121"/>
                      </a:cubicBezTo>
                      <a:cubicBezTo>
                        <a:pt x="216" y="3097"/>
                        <a:pt x="204" y="3073"/>
                        <a:pt x="196" y="3049"/>
                      </a:cubicBezTo>
                      <a:cubicBezTo>
                        <a:pt x="119" y="2856"/>
                        <a:pt x="63" y="2655"/>
                        <a:pt x="30" y="2454"/>
                      </a:cubicBezTo>
                      <a:cubicBezTo>
                        <a:pt x="27" y="2429"/>
                        <a:pt x="22" y="2404"/>
                        <a:pt x="19" y="2379"/>
                      </a:cubicBezTo>
                      <a:cubicBezTo>
                        <a:pt x="16" y="2354"/>
                        <a:pt x="14" y="2329"/>
                        <a:pt x="11" y="2304"/>
                      </a:cubicBezTo>
                      <a:cubicBezTo>
                        <a:pt x="5" y="2254"/>
                        <a:pt x="4" y="2203"/>
                        <a:pt x="2" y="2153"/>
                      </a:cubicBezTo>
                      <a:cubicBezTo>
                        <a:pt x="0" y="2129"/>
                        <a:pt x="1" y="2104"/>
                        <a:pt x="1" y="2079"/>
                      </a:cubicBezTo>
                      <a:cubicBezTo>
                        <a:pt x="1" y="2054"/>
                        <a:pt x="2" y="2029"/>
                        <a:pt x="2" y="2005"/>
                      </a:cubicBezTo>
                      <a:cubicBezTo>
                        <a:pt x="3" y="1980"/>
                        <a:pt x="5" y="1956"/>
                        <a:pt x="6" y="1931"/>
                      </a:cubicBezTo>
                      <a:cubicBezTo>
                        <a:pt x="8" y="1907"/>
                        <a:pt x="8" y="1882"/>
                        <a:pt x="12" y="1858"/>
                      </a:cubicBezTo>
                      <a:cubicBezTo>
                        <a:pt x="30" y="1664"/>
                        <a:pt x="76" y="1479"/>
                        <a:pt x="136" y="1307"/>
                      </a:cubicBezTo>
                      <a:cubicBezTo>
                        <a:pt x="197" y="1136"/>
                        <a:pt x="275" y="979"/>
                        <a:pt x="358" y="839"/>
                      </a:cubicBezTo>
                      <a:cubicBezTo>
                        <a:pt x="368" y="822"/>
                        <a:pt x="378" y="805"/>
                        <a:pt x="389" y="788"/>
                      </a:cubicBezTo>
                      <a:cubicBezTo>
                        <a:pt x="400" y="771"/>
                        <a:pt x="410" y="754"/>
                        <a:pt x="421" y="738"/>
                      </a:cubicBezTo>
                      <a:cubicBezTo>
                        <a:pt x="442" y="705"/>
                        <a:pt x="464" y="673"/>
                        <a:pt x="486" y="643"/>
                      </a:cubicBezTo>
                      <a:cubicBezTo>
                        <a:pt x="530" y="582"/>
                        <a:pt x="574" y="525"/>
                        <a:pt x="618" y="472"/>
                      </a:cubicBezTo>
                      <a:cubicBezTo>
                        <a:pt x="704" y="368"/>
                        <a:pt x="787" y="281"/>
                        <a:pt x="857" y="211"/>
                      </a:cubicBezTo>
                      <a:cubicBezTo>
                        <a:pt x="927" y="141"/>
                        <a:pt x="988" y="89"/>
                        <a:pt x="1028" y="54"/>
                      </a:cubicBezTo>
                      <a:cubicBezTo>
                        <a:pt x="1070" y="19"/>
                        <a:pt x="1092" y="0"/>
                        <a:pt x="1092" y="0"/>
                      </a:cubicBezTo>
                      <a:cubicBezTo>
                        <a:pt x="1094" y="2"/>
                        <a:pt x="1096" y="3"/>
                        <a:pt x="1098" y="5"/>
                      </a:cubicBezTo>
                      <a:cubicBezTo>
                        <a:pt x="1098" y="5"/>
                        <a:pt x="1076" y="24"/>
                        <a:pt x="1037" y="60"/>
                      </a:cubicBezTo>
                      <a:cubicBezTo>
                        <a:pt x="998" y="96"/>
                        <a:pt x="941" y="150"/>
                        <a:pt x="874" y="221"/>
                      </a:cubicBezTo>
                      <a:cubicBezTo>
                        <a:pt x="739" y="363"/>
                        <a:pt x="557" y="576"/>
                        <a:pt x="399" y="855"/>
                      </a:cubicBezTo>
                      <a:cubicBezTo>
                        <a:pt x="320" y="994"/>
                        <a:pt x="246" y="1150"/>
                        <a:pt x="190" y="1319"/>
                      </a:cubicBezTo>
                      <a:cubicBezTo>
                        <a:pt x="134" y="1488"/>
                        <a:pt x="94" y="1671"/>
                        <a:pt x="77" y="1860"/>
                      </a:cubicBezTo>
                      <a:cubicBezTo>
                        <a:pt x="59" y="2050"/>
                        <a:pt x="68" y="2247"/>
                        <a:pt x="100" y="2444"/>
                      </a:cubicBezTo>
                      <a:cubicBezTo>
                        <a:pt x="131" y="2641"/>
                        <a:pt x="188" y="2837"/>
                        <a:pt x="263" y="3026"/>
                      </a:cubicBezTo>
                      <a:cubicBezTo>
                        <a:pt x="271" y="3050"/>
                        <a:pt x="282" y="3073"/>
                        <a:pt x="292" y="3097"/>
                      </a:cubicBezTo>
                      <a:cubicBezTo>
                        <a:pt x="302" y="3120"/>
                        <a:pt x="312" y="3143"/>
                        <a:pt x="322" y="3167"/>
                      </a:cubicBezTo>
                      <a:cubicBezTo>
                        <a:pt x="332" y="3190"/>
                        <a:pt x="344" y="3213"/>
                        <a:pt x="355" y="3236"/>
                      </a:cubicBezTo>
                      <a:cubicBezTo>
                        <a:pt x="366" y="3259"/>
                        <a:pt x="377" y="3282"/>
                        <a:pt x="388" y="3305"/>
                      </a:cubicBezTo>
                      <a:cubicBezTo>
                        <a:pt x="434" y="3396"/>
                        <a:pt x="484" y="3485"/>
                        <a:pt x="539" y="3570"/>
                      </a:cubicBezTo>
                      <a:cubicBezTo>
                        <a:pt x="649" y="3740"/>
                        <a:pt x="777" y="3896"/>
                        <a:pt x="918" y="4032"/>
                      </a:cubicBezTo>
                      <a:cubicBezTo>
                        <a:pt x="1058" y="4167"/>
                        <a:pt x="1212" y="4281"/>
                        <a:pt x="1366" y="4375"/>
                      </a:cubicBezTo>
                      <a:cubicBezTo>
                        <a:pt x="1520" y="4468"/>
                        <a:pt x="1675" y="4542"/>
                        <a:pt x="1822" y="4598"/>
                      </a:cubicBezTo>
                      <a:cubicBezTo>
                        <a:pt x="1970" y="4654"/>
                        <a:pt x="2109" y="4695"/>
                        <a:pt x="2233" y="4724"/>
                      </a:cubicBezTo>
                      <a:cubicBezTo>
                        <a:pt x="2358" y="4753"/>
                        <a:pt x="2468" y="4772"/>
                        <a:pt x="2559" y="4784"/>
                      </a:cubicBezTo>
                      <a:cubicBezTo>
                        <a:pt x="2650" y="4796"/>
                        <a:pt x="2722" y="4801"/>
                        <a:pt x="2771" y="4804"/>
                      </a:cubicBezTo>
                      <a:cubicBezTo>
                        <a:pt x="2820" y="4806"/>
                        <a:pt x="2847" y="4806"/>
                        <a:pt x="2847" y="4806"/>
                      </a:cubicBezTo>
                      <a:cubicBezTo>
                        <a:pt x="2847" y="4808"/>
                        <a:pt x="2847" y="4810"/>
                        <a:pt x="2847" y="48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32">
                  <a:extLst>
                    <a:ext uri="{FF2B5EF4-FFF2-40B4-BE49-F238E27FC236}">
                      <a16:creationId xmlns:a16="http://schemas.microsoft.com/office/drawing/2014/main" id="{80ED661D-944C-49FF-93FA-82056B4A765B}"/>
                    </a:ext>
                  </a:extLst>
                </p:cNvPr>
                <p:cNvSpPr>
                  <a:spLocks/>
                </p:cNvSpPr>
                <p:nvPr/>
              </p:nvSpPr>
              <p:spPr bwMode="auto">
                <a:xfrm>
                  <a:off x="3726414" y="1601048"/>
                  <a:ext cx="373659" cy="334073"/>
                </a:xfrm>
                <a:custGeom>
                  <a:avLst/>
                  <a:gdLst>
                    <a:gd name="T0" fmla="*/ 75 w 873"/>
                    <a:gd name="T1" fmla="*/ 598 h 783"/>
                    <a:gd name="T2" fmla="*/ 406 w 873"/>
                    <a:gd name="T3" fmla="*/ 206 h 783"/>
                    <a:gd name="T4" fmla="*/ 873 w 873"/>
                    <a:gd name="T5" fmla="*/ 0 h 783"/>
                    <a:gd name="T6" fmla="*/ 75 w 873"/>
                    <a:gd name="T7" fmla="*/ 598 h 783"/>
                  </a:gdLst>
                  <a:ahLst/>
                  <a:cxnLst>
                    <a:cxn ang="0">
                      <a:pos x="T0" y="T1"/>
                    </a:cxn>
                    <a:cxn ang="0">
                      <a:pos x="T2" y="T3"/>
                    </a:cxn>
                    <a:cxn ang="0">
                      <a:pos x="T4" y="T5"/>
                    </a:cxn>
                    <a:cxn ang="0">
                      <a:pos x="T6" y="T7"/>
                    </a:cxn>
                  </a:cxnLst>
                  <a:rect l="0" t="0" r="r" b="b"/>
                  <a:pathLst>
                    <a:path w="873" h="783">
                      <a:moveTo>
                        <a:pt x="75" y="598"/>
                      </a:moveTo>
                      <a:cubicBezTo>
                        <a:pt x="75" y="599"/>
                        <a:pt x="0" y="337"/>
                        <a:pt x="406" y="206"/>
                      </a:cubicBezTo>
                      <a:cubicBezTo>
                        <a:pt x="813" y="78"/>
                        <a:pt x="816" y="61"/>
                        <a:pt x="873" y="0"/>
                      </a:cubicBezTo>
                      <a:cubicBezTo>
                        <a:pt x="870" y="1"/>
                        <a:pt x="676" y="783"/>
                        <a:pt x="75" y="5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33">
                  <a:extLst>
                    <a:ext uri="{FF2B5EF4-FFF2-40B4-BE49-F238E27FC236}">
                      <a16:creationId xmlns:a16="http://schemas.microsoft.com/office/drawing/2014/main" id="{5E3F64AC-6879-4CAC-95FC-F098C77A06F3}"/>
                    </a:ext>
                  </a:extLst>
                </p:cNvPr>
                <p:cNvSpPr>
                  <a:spLocks/>
                </p:cNvSpPr>
                <p:nvPr/>
              </p:nvSpPr>
              <p:spPr bwMode="auto">
                <a:xfrm>
                  <a:off x="3906968" y="3718447"/>
                  <a:ext cx="367866" cy="313797"/>
                </a:xfrm>
                <a:custGeom>
                  <a:avLst/>
                  <a:gdLst>
                    <a:gd name="T0" fmla="*/ 422 w 861"/>
                    <a:gd name="T1" fmla="*/ 329 h 734"/>
                    <a:gd name="T2" fmla="*/ 855 w 861"/>
                    <a:gd name="T3" fmla="*/ 206 h 734"/>
                    <a:gd name="T4" fmla="*/ 408 w 861"/>
                    <a:gd name="T5" fmla="*/ 144 h 734"/>
                    <a:gd name="T6" fmla="*/ 0 w 861"/>
                    <a:gd name="T7" fmla="*/ 435 h 734"/>
                    <a:gd name="T8" fmla="*/ 861 w 861"/>
                    <a:gd name="T9" fmla="*/ 243 h 734"/>
                    <a:gd name="T10" fmla="*/ 422 w 861"/>
                    <a:gd name="T11" fmla="*/ 329 h 734"/>
                  </a:gdLst>
                  <a:ahLst/>
                  <a:cxnLst>
                    <a:cxn ang="0">
                      <a:pos x="T0" y="T1"/>
                    </a:cxn>
                    <a:cxn ang="0">
                      <a:pos x="T2" y="T3"/>
                    </a:cxn>
                    <a:cxn ang="0">
                      <a:pos x="T4" y="T5"/>
                    </a:cxn>
                    <a:cxn ang="0">
                      <a:pos x="T6" y="T7"/>
                    </a:cxn>
                    <a:cxn ang="0">
                      <a:pos x="T8" y="T9"/>
                    </a:cxn>
                    <a:cxn ang="0">
                      <a:pos x="T10" y="T11"/>
                    </a:cxn>
                  </a:cxnLst>
                  <a:rect l="0" t="0" r="r" b="b"/>
                  <a:pathLst>
                    <a:path w="861" h="734">
                      <a:moveTo>
                        <a:pt x="422" y="329"/>
                      </a:moveTo>
                      <a:cubicBezTo>
                        <a:pt x="422" y="329"/>
                        <a:pt x="683" y="222"/>
                        <a:pt x="855" y="206"/>
                      </a:cubicBezTo>
                      <a:cubicBezTo>
                        <a:pt x="797" y="149"/>
                        <a:pt x="612" y="0"/>
                        <a:pt x="408" y="144"/>
                      </a:cubicBezTo>
                      <a:cubicBezTo>
                        <a:pt x="161" y="319"/>
                        <a:pt x="113" y="378"/>
                        <a:pt x="0" y="435"/>
                      </a:cubicBezTo>
                      <a:cubicBezTo>
                        <a:pt x="4" y="434"/>
                        <a:pt x="438" y="734"/>
                        <a:pt x="861" y="243"/>
                      </a:cubicBezTo>
                      <a:cubicBezTo>
                        <a:pt x="842" y="245"/>
                        <a:pt x="537" y="286"/>
                        <a:pt x="422"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34">
                  <a:extLst>
                    <a:ext uri="{FF2B5EF4-FFF2-40B4-BE49-F238E27FC236}">
                      <a16:creationId xmlns:a16="http://schemas.microsoft.com/office/drawing/2014/main" id="{7AD5680D-4068-4E3E-A3D4-5A185A565D9E}"/>
                    </a:ext>
                  </a:extLst>
                </p:cNvPr>
                <p:cNvSpPr>
                  <a:spLocks/>
                </p:cNvSpPr>
                <p:nvPr/>
              </p:nvSpPr>
              <p:spPr bwMode="auto">
                <a:xfrm>
                  <a:off x="4130004" y="3423962"/>
                  <a:ext cx="236555" cy="329244"/>
                </a:xfrm>
                <a:custGeom>
                  <a:avLst/>
                  <a:gdLst>
                    <a:gd name="T0" fmla="*/ 207 w 552"/>
                    <a:gd name="T1" fmla="*/ 374 h 771"/>
                    <a:gd name="T2" fmla="*/ 395 w 552"/>
                    <a:gd name="T3" fmla="*/ 771 h 771"/>
                    <a:gd name="T4" fmla="*/ 50 w 552"/>
                    <a:gd name="T5" fmla="*/ 487 h 771"/>
                    <a:gd name="T6" fmla="*/ 0 w 552"/>
                    <a:gd name="T7" fmla="*/ 1 h 771"/>
                    <a:gd name="T8" fmla="*/ 428 w 552"/>
                    <a:gd name="T9" fmla="*/ 752 h 771"/>
                    <a:gd name="T10" fmla="*/ 207 w 552"/>
                    <a:gd name="T11" fmla="*/ 374 h 771"/>
                  </a:gdLst>
                  <a:ahLst/>
                  <a:cxnLst>
                    <a:cxn ang="0">
                      <a:pos x="T0" y="T1"/>
                    </a:cxn>
                    <a:cxn ang="0">
                      <a:pos x="T2" y="T3"/>
                    </a:cxn>
                    <a:cxn ang="0">
                      <a:pos x="T4" y="T5"/>
                    </a:cxn>
                    <a:cxn ang="0">
                      <a:pos x="T6" y="T7"/>
                    </a:cxn>
                    <a:cxn ang="0">
                      <a:pos x="T8" y="T9"/>
                    </a:cxn>
                    <a:cxn ang="0">
                      <a:pos x="T10" y="T11"/>
                    </a:cxn>
                  </a:cxnLst>
                  <a:rect l="0" t="0" r="r" b="b"/>
                  <a:pathLst>
                    <a:path w="552" h="771">
                      <a:moveTo>
                        <a:pt x="207" y="374"/>
                      </a:moveTo>
                      <a:cubicBezTo>
                        <a:pt x="208" y="374"/>
                        <a:pt x="297" y="634"/>
                        <a:pt x="395" y="771"/>
                      </a:cubicBezTo>
                      <a:cubicBezTo>
                        <a:pt x="311" y="764"/>
                        <a:pt x="74" y="727"/>
                        <a:pt x="50" y="487"/>
                      </a:cubicBezTo>
                      <a:cubicBezTo>
                        <a:pt x="22" y="194"/>
                        <a:pt x="34" y="120"/>
                        <a:pt x="0" y="1"/>
                      </a:cubicBezTo>
                      <a:cubicBezTo>
                        <a:pt x="2" y="0"/>
                        <a:pt x="552" y="119"/>
                        <a:pt x="428" y="752"/>
                      </a:cubicBezTo>
                      <a:cubicBezTo>
                        <a:pt x="418" y="736"/>
                        <a:pt x="252" y="486"/>
                        <a:pt x="207"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35">
                  <a:extLst>
                    <a:ext uri="{FF2B5EF4-FFF2-40B4-BE49-F238E27FC236}">
                      <a16:creationId xmlns:a16="http://schemas.microsoft.com/office/drawing/2014/main" id="{567FACF6-E91F-4CAB-879B-7A6AC834631B}"/>
                    </a:ext>
                  </a:extLst>
                </p:cNvPr>
                <p:cNvSpPr>
                  <a:spLocks/>
                </p:cNvSpPr>
                <p:nvPr/>
              </p:nvSpPr>
              <p:spPr bwMode="auto">
                <a:xfrm>
                  <a:off x="3512065" y="3557204"/>
                  <a:ext cx="452833" cy="338901"/>
                </a:xfrm>
                <a:custGeom>
                  <a:avLst/>
                  <a:gdLst>
                    <a:gd name="T0" fmla="*/ 522 w 1060"/>
                    <a:gd name="T1" fmla="*/ 327 h 794"/>
                    <a:gd name="T2" fmla="*/ 1060 w 1060"/>
                    <a:gd name="T3" fmla="*/ 300 h 794"/>
                    <a:gd name="T4" fmla="*/ 560 w 1060"/>
                    <a:gd name="T5" fmla="*/ 111 h 794"/>
                    <a:gd name="T6" fmla="*/ 0 w 1060"/>
                    <a:gd name="T7" fmla="*/ 339 h 794"/>
                    <a:gd name="T8" fmla="*/ 1056 w 1060"/>
                    <a:gd name="T9" fmla="*/ 343 h 794"/>
                    <a:gd name="T10" fmla="*/ 522 w 1060"/>
                    <a:gd name="T11" fmla="*/ 327 h 794"/>
                  </a:gdLst>
                  <a:ahLst/>
                  <a:cxnLst>
                    <a:cxn ang="0">
                      <a:pos x="T0" y="T1"/>
                    </a:cxn>
                    <a:cxn ang="0">
                      <a:pos x="T2" y="T3"/>
                    </a:cxn>
                    <a:cxn ang="0">
                      <a:pos x="T4" y="T5"/>
                    </a:cxn>
                    <a:cxn ang="0">
                      <a:pos x="T6" y="T7"/>
                    </a:cxn>
                    <a:cxn ang="0">
                      <a:pos x="T8" y="T9"/>
                    </a:cxn>
                    <a:cxn ang="0">
                      <a:pos x="T10" y="T11"/>
                    </a:cxn>
                  </a:cxnLst>
                  <a:rect l="0" t="0" r="r" b="b"/>
                  <a:pathLst>
                    <a:path w="1060" h="794">
                      <a:moveTo>
                        <a:pt x="522" y="327"/>
                      </a:moveTo>
                      <a:cubicBezTo>
                        <a:pt x="522" y="327"/>
                        <a:pt x="857" y="272"/>
                        <a:pt x="1060" y="300"/>
                      </a:cubicBezTo>
                      <a:cubicBezTo>
                        <a:pt x="1010" y="219"/>
                        <a:pt x="840" y="0"/>
                        <a:pt x="560" y="111"/>
                      </a:cubicBezTo>
                      <a:cubicBezTo>
                        <a:pt x="221" y="247"/>
                        <a:pt x="149" y="303"/>
                        <a:pt x="0" y="339"/>
                      </a:cubicBezTo>
                      <a:cubicBezTo>
                        <a:pt x="4" y="339"/>
                        <a:pt x="425" y="794"/>
                        <a:pt x="1056" y="343"/>
                      </a:cubicBezTo>
                      <a:cubicBezTo>
                        <a:pt x="1034" y="340"/>
                        <a:pt x="669" y="308"/>
                        <a:pt x="522"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36">
                  <a:extLst>
                    <a:ext uri="{FF2B5EF4-FFF2-40B4-BE49-F238E27FC236}">
                      <a16:creationId xmlns:a16="http://schemas.microsoft.com/office/drawing/2014/main" id="{55EA6F66-421D-40B7-BB04-082CFBAA14EB}"/>
                    </a:ext>
                  </a:extLst>
                </p:cNvPr>
                <p:cNvSpPr>
                  <a:spLocks/>
                </p:cNvSpPr>
                <p:nvPr/>
              </p:nvSpPr>
              <p:spPr bwMode="auto">
                <a:xfrm>
                  <a:off x="3857722" y="3209615"/>
                  <a:ext cx="315727" cy="420970"/>
                </a:xfrm>
                <a:custGeom>
                  <a:avLst/>
                  <a:gdLst>
                    <a:gd name="T0" fmla="*/ 262 w 737"/>
                    <a:gd name="T1" fmla="*/ 483 h 985"/>
                    <a:gd name="T2" fmla="*/ 359 w 737"/>
                    <a:gd name="T3" fmla="*/ 985 h 985"/>
                    <a:gd name="T4" fmla="*/ 46 w 737"/>
                    <a:gd name="T5" fmla="*/ 570 h 985"/>
                    <a:gd name="T6" fmla="*/ 139 w 737"/>
                    <a:gd name="T7" fmla="*/ 1 h 985"/>
                    <a:gd name="T8" fmla="*/ 403 w 737"/>
                    <a:gd name="T9" fmla="*/ 973 h 985"/>
                    <a:gd name="T10" fmla="*/ 262 w 737"/>
                    <a:gd name="T11" fmla="*/ 483 h 985"/>
                  </a:gdLst>
                  <a:ahLst/>
                  <a:cxnLst>
                    <a:cxn ang="0">
                      <a:pos x="T0" y="T1"/>
                    </a:cxn>
                    <a:cxn ang="0">
                      <a:pos x="T2" y="T3"/>
                    </a:cxn>
                    <a:cxn ang="0">
                      <a:pos x="T4" y="T5"/>
                    </a:cxn>
                    <a:cxn ang="0">
                      <a:pos x="T6" y="T7"/>
                    </a:cxn>
                    <a:cxn ang="0">
                      <a:pos x="T8" y="T9"/>
                    </a:cxn>
                    <a:cxn ang="0">
                      <a:pos x="T10" y="T11"/>
                    </a:cxn>
                  </a:cxnLst>
                  <a:rect l="0" t="0" r="r" b="b"/>
                  <a:pathLst>
                    <a:path w="737" h="985">
                      <a:moveTo>
                        <a:pt x="262" y="483"/>
                      </a:moveTo>
                      <a:cubicBezTo>
                        <a:pt x="262" y="483"/>
                        <a:pt x="286" y="804"/>
                        <a:pt x="359" y="985"/>
                      </a:cubicBezTo>
                      <a:cubicBezTo>
                        <a:pt x="264" y="955"/>
                        <a:pt x="0" y="851"/>
                        <a:pt x="46" y="570"/>
                      </a:cubicBezTo>
                      <a:cubicBezTo>
                        <a:pt x="103" y="228"/>
                        <a:pt x="141" y="146"/>
                        <a:pt x="139" y="1"/>
                      </a:cubicBezTo>
                      <a:cubicBezTo>
                        <a:pt x="143" y="0"/>
                        <a:pt x="737" y="282"/>
                        <a:pt x="403" y="973"/>
                      </a:cubicBezTo>
                      <a:cubicBezTo>
                        <a:pt x="396" y="952"/>
                        <a:pt x="280" y="622"/>
                        <a:pt x="262" y="4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2" name="Freeform 37">
                  <a:extLst>
                    <a:ext uri="{FF2B5EF4-FFF2-40B4-BE49-F238E27FC236}">
                      <a16:creationId xmlns:a16="http://schemas.microsoft.com/office/drawing/2014/main" id="{948C87F6-1AE9-4C84-A855-A5806F64C826}"/>
                    </a:ext>
                  </a:extLst>
                </p:cNvPr>
                <p:cNvSpPr>
                  <a:spLocks/>
                </p:cNvSpPr>
                <p:nvPr/>
              </p:nvSpPr>
              <p:spPr bwMode="auto">
                <a:xfrm>
                  <a:off x="3228198" y="3305202"/>
                  <a:ext cx="455730" cy="290624"/>
                </a:xfrm>
                <a:custGeom>
                  <a:avLst/>
                  <a:gdLst>
                    <a:gd name="T0" fmla="*/ 523 w 1064"/>
                    <a:gd name="T1" fmla="*/ 247 h 680"/>
                    <a:gd name="T2" fmla="*/ 1064 w 1064"/>
                    <a:gd name="T3" fmla="*/ 342 h 680"/>
                    <a:gd name="T4" fmla="*/ 619 w 1064"/>
                    <a:gd name="T5" fmla="*/ 45 h 680"/>
                    <a:gd name="T6" fmla="*/ 0 w 1064"/>
                    <a:gd name="T7" fmla="*/ 140 h 680"/>
                    <a:gd name="T8" fmla="*/ 1049 w 1064"/>
                    <a:gd name="T9" fmla="*/ 383 h 680"/>
                    <a:gd name="T10" fmla="*/ 523 w 1064"/>
                    <a:gd name="T11" fmla="*/ 247 h 680"/>
                  </a:gdLst>
                  <a:ahLst/>
                  <a:cxnLst>
                    <a:cxn ang="0">
                      <a:pos x="T0" y="T1"/>
                    </a:cxn>
                    <a:cxn ang="0">
                      <a:pos x="T2" y="T3"/>
                    </a:cxn>
                    <a:cxn ang="0">
                      <a:pos x="T4" y="T5"/>
                    </a:cxn>
                    <a:cxn ang="0">
                      <a:pos x="T6" y="T7"/>
                    </a:cxn>
                    <a:cxn ang="0">
                      <a:pos x="T8" y="T9"/>
                    </a:cxn>
                    <a:cxn ang="0">
                      <a:pos x="T10" y="T11"/>
                    </a:cxn>
                  </a:cxnLst>
                  <a:rect l="0" t="0" r="r" b="b"/>
                  <a:pathLst>
                    <a:path w="1064" h="680">
                      <a:moveTo>
                        <a:pt x="523" y="247"/>
                      </a:moveTo>
                      <a:cubicBezTo>
                        <a:pt x="523" y="246"/>
                        <a:pt x="870" y="269"/>
                        <a:pt x="1064" y="342"/>
                      </a:cubicBezTo>
                      <a:cubicBezTo>
                        <a:pt x="1035" y="252"/>
                        <a:pt x="926" y="0"/>
                        <a:pt x="619" y="45"/>
                      </a:cubicBezTo>
                      <a:cubicBezTo>
                        <a:pt x="245" y="101"/>
                        <a:pt x="157" y="139"/>
                        <a:pt x="0" y="140"/>
                      </a:cubicBezTo>
                      <a:cubicBezTo>
                        <a:pt x="3" y="143"/>
                        <a:pt x="305" y="680"/>
                        <a:pt x="1049" y="383"/>
                      </a:cubicBezTo>
                      <a:cubicBezTo>
                        <a:pt x="1028" y="376"/>
                        <a:pt x="674" y="261"/>
                        <a:pt x="523"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3" name="Freeform 38">
                  <a:extLst>
                    <a:ext uri="{FF2B5EF4-FFF2-40B4-BE49-F238E27FC236}">
                      <a16:creationId xmlns:a16="http://schemas.microsoft.com/office/drawing/2014/main" id="{FDC70FFD-3683-4F24-BAE9-CEF9DC43D4B2}"/>
                    </a:ext>
                  </a:extLst>
                </p:cNvPr>
                <p:cNvSpPr>
                  <a:spLocks/>
                </p:cNvSpPr>
                <p:nvPr/>
              </p:nvSpPr>
              <p:spPr bwMode="auto">
                <a:xfrm>
                  <a:off x="3606686" y="2978854"/>
                  <a:ext cx="376556" cy="429660"/>
                </a:xfrm>
                <a:custGeom>
                  <a:avLst/>
                  <a:gdLst>
                    <a:gd name="T0" fmla="*/ 360 w 879"/>
                    <a:gd name="T1" fmla="*/ 496 h 1007"/>
                    <a:gd name="T2" fmla="*/ 319 w 879"/>
                    <a:gd name="T3" fmla="*/ 1007 h 1007"/>
                    <a:gd name="T4" fmla="*/ 122 w 879"/>
                    <a:gd name="T5" fmla="*/ 532 h 1007"/>
                    <a:gd name="T6" fmla="*/ 374 w 879"/>
                    <a:gd name="T7" fmla="*/ 0 h 1007"/>
                    <a:gd name="T8" fmla="*/ 366 w 879"/>
                    <a:gd name="T9" fmla="*/ 1005 h 1007"/>
                    <a:gd name="T10" fmla="*/ 360 w 879"/>
                    <a:gd name="T11" fmla="*/ 496 h 1007"/>
                  </a:gdLst>
                  <a:ahLst/>
                  <a:cxnLst>
                    <a:cxn ang="0">
                      <a:pos x="T0" y="T1"/>
                    </a:cxn>
                    <a:cxn ang="0">
                      <a:pos x="T2" y="T3"/>
                    </a:cxn>
                    <a:cxn ang="0">
                      <a:pos x="T4" y="T5"/>
                    </a:cxn>
                    <a:cxn ang="0">
                      <a:pos x="T6" y="T7"/>
                    </a:cxn>
                    <a:cxn ang="0">
                      <a:pos x="T8" y="T9"/>
                    </a:cxn>
                    <a:cxn ang="0">
                      <a:pos x="T10" y="T11"/>
                    </a:cxn>
                  </a:cxnLst>
                  <a:rect l="0" t="0" r="r" b="b"/>
                  <a:pathLst>
                    <a:path w="879" h="1007">
                      <a:moveTo>
                        <a:pt x="360" y="496"/>
                      </a:moveTo>
                      <a:cubicBezTo>
                        <a:pt x="360" y="496"/>
                        <a:pt x="295" y="814"/>
                        <a:pt x="319" y="1007"/>
                      </a:cubicBezTo>
                      <a:cubicBezTo>
                        <a:pt x="234" y="957"/>
                        <a:pt x="0" y="795"/>
                        <a:pt x="122" y="532"/>
                      </a:cubicBezTo>
                      <a:cubicBezTo>
                        <a:pt x="273" y="212"/>
                        <a:pt x="334" y="141"/>
                        <a:pt x="374" y="0"/>
                      </a:cubicBezTo>
                      <a:cubicBezTo>
                        <a:pt x="379" y="0"/>
                        <a:pt x="879" y="409"/>
                        <a:pt x="366" y="1005"/>
                      </a:cubicBezTo>
                      <a:cubicBezTo>
                        <a:pt x="365" y="983"/>
                        <a:pt x="338" y="635"/>
                        <a:pt x="360" y="4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Freeform 39">
                  <a:extLst>
                    <a:ext uri="{FF2B5EF4-FFF2-40B4-BE49-F238E27FC236}">
                      <a16:creationId xmlns:a16="http://schemas.microsoft.com/office/drawing/2014/main" id="{A702ECBC-CE00-4684-9FDB-EF2C8E7F0226}"/>
                    </a:ext>
                  </a:extLst>
                </p:cNvPr>
                <p:cNvSpPr>
                  <a:spLocks/>
                </p:cNvSpPr>
                <p:nvPr/>
              </p:nvSpPr>
              <p:spPr bwMode="auto">
                <a:xfrm>
                  <a:off x="3060196" y="2972096"/>
                  <a:ext cx="429659" cy="252967"/>
                </a:xfrm>
                <a:custGeom>
                  <a:avLst/>
                  <a:gdLst>
                    <a:gd name="T0" fmla="*/ 493 w 1006"/>
                    <a:gd name="T1" fmla="*/ 216 h 593"/>
                    <a:gd name="T2" fmla="*/ 1006 w 1006"/>
                    <a:gd name="T3" fmla="*/ 426 h 593"/>
                    <a:gd name="T4" fmla="*/ 643 w 1006"/>
                    <a:gd name="T5" fmla="*/ 40 h 593"/>
                    <a:gd name="T6" fmla="*/ 0 w 1006"/>
                    <a:gd name="T7" fmla="*/ 0 h 593"/>
                    <a:gd name="T8" fmla="*/ 980 w 1006"/>
                    <a:gd name="T9" fmla="*/ 463 h 593"/>
                    <a:gd name="T10" fmla="*/ 493 w 1006"/>
                    <a:gd name="T11" fmla="*/ 216 h 593"/>
                  </a:gdLst>
                  <a:ahLst/>
                  <a:cxnLst>
                    <a:cxn ang="0">
                      <a:pos x="T0" y="T1"/>
                    </a:cxn>
                    <a:cxn ang="0">
                      <a:pos x="T2" y="T3"/>
                    </a:cxn>
                    <a:cxn ang="0">
                      <a:pos x="T4" y="T5"/>
                    </a:cxn>
                    <a:cxn ang="0">
                      <a:pos x="T6" y="T7"/>
                    </a:cxn>
                    <a:cxn ang="0">
                      <a:pos x="T8" y="T9"/>
                    </a:cxn>
                    <a:cxn ang="0">
                      <a:pos x="T10" y="T11"/>
                    </a:cxn>
                  </a:cxnLst>
                  <a:rect l="0" t="0" r="r" b="b"/>
                  <a:pathLst>
                    <a:path w="1006" h="593">
                      <a:moveTo>
                        <a:pt x="493" y="216"/>
                      </a:moveTo>
                      <a:cubicBezTo>
                        <a:pt x="493" y="216"/>
                        <a:pt x="833" y="312"/>
                        <a:pt x="1006" y="426"/>
                      </a:cubicBezTo>
                      <a:cubicBezTo>
                        <a:pt x="1001" y="331"/>
                        <a:pt x="960" y="62"/>
                        <a:pt x="643" y="40"/>
                      </a:cubicBezTo>
                      <a:cubicBezTo>
                        <a:pt x="256" y="14"/>
                        <a:pt x="158" y="32"/>
                        <a:pt x="0" y="0"/>
                      </a:cubicBezTo>
                      <a:cubicBezTo>
                        <a:pt x="0" y="3"/>
                        <a:pt x="160" y="593"/>
                        <a:pt x="980" y="463"/>
                      </a:cubicBezTo>
                      <a:cubicBezTo>
                        <a:pt x="961" y="451"/>
                        <a:pt x="639" y="263"/>
                        <a:pt x="493"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40">
                  <a:extLst>
                    <a:ext uri="{FF2B5EF4-FFF2-40B4-BE49-F238E27FC236}">
                      <a16:creationId xmlns:a16="http://schemas.microsoft.com/office/drawing/2014/main" id="{21C4BF9B-2812-4B12-85A6-191E5407FA48}"/>
                    </a:ext>
                  </a:extLst>
                </p:cNvPr>
                <p:cNvSpPr>
                  <a:spLocks/>
                </p:cNvSpPr>
                <p:nvPr/>
              </p:nvSpPr>
              <p:spPr bwMode="auto">
                <a:xfrm>
                  <a:off x="3449304" y="2710438"/>
                  <a:ext cx="416142" cy="418073"/>
                </a:xfrm>
                <a:custGeom>
                  <a:avLst/>
                  <a:gdLst>
                    <a:gd name="T0" fmla="*/ 439 w 974"/>
                    <a:gd name="T1" fmla="*/ 481 h 978"/>
                    <a:gd name="T2" fmla="*/ 261 w 974"/>
                    <a:gd name="T3" fmla="*/ 971 h 978"/>
                    <a:gd name="T4" fmla="*/ 194 w 974"/>
                    <a:gd name="T5" fmla="*/ 464 h 978"/>
                    <a:gd name="T6" fmla="*/ 592 w 974"/>
                    <a:gd name="T7" fmla="*/ 0 h 978"/>
                    <a:gd name="T8" fmla="*/ 308 w 974"/>
                    <a:gd name="T9" fmla="*/ 978 h 978"/>
                    <a:gd name="T10" fmla="*/ 439 w 974"/>
                    <a:gd name="T11" fmla="*/ 481 h 978"/>
                  </a:gdLst>
                  <a:ahLst/>
                  <a:cxnLst>
                    <a:cxn ang="0">
                      <a:pos x="T0" y="T1"/>
                    </a:cxn>
                    <a:cxn ang="0">
                      <a:pos x="T2" y="T3"/>
                    </a:cxn>
                    <a:cxn ang="0">
                      <a:pos x="T4" y="T5"/>
                    </a:cxn>
                    <a:cxn ang="0">
                      <a:pos x="T6" y="T7"/>
                    </a:cxn>
                    <a:cxn ang="0">
                      <a:pos x="T8" y="T9"/>
                    </a:cxn>
                    <a:cxn ang="0">
                      <a:pos x="T10" y="T11"/>
                    </a:cxn>
                  </a:cxnLst>
                  <a:rect l="0" t="0" r="r" b="b"/>
                  <a:pathLst>
                    <a:path w="974" h="978">
                      <a:moveTo>
                        <a:pt x="439" y="481"/>
                      </a:moveTo>
                      <a:cubicBezTo>
                        <a:pt x="439" y="481"/>
                        <a:pt x="288" y="776"/>
                        <a:pt x="261" y="971"/>
                      </a:cubicBezTo>
                      <a:cubicBezTo>
                        <a:pt x="190" y="903"/>
                        <a:pt x="0" y="694"/>
                        <a:pt x="194" y="464"/>
                      </a:cubicBezTo>
                      <a:cubicBezTo>
                        <a:pt x="432" y="185"/>
                        <a:pt x="513" y="129"/>
                        <a:pt x="592" y="0"/>
                      </a:cubicBezTo>
                      <a:cubicBezTo>
                        <a:pt x="596" y="1"/>
                        <a:pt x="974" y="508"/>
                        <a:pt x="308" y="978"/>
                      </a:cubicBezTo>
                      <a:cubicBezTo>
                        <a:pt x="312" y="957"/>
                        <a:pt x="379" y="612"/>
                        <a:pt x="439" y="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Freeform 41">
                  <a:extLst>
                    <a:ext uri="{FF2B5EF4-FFF2-40B4-BE49-F238E27FC236}">
                      <a16:creationId xmlns:a16="http://schemas.microsoft.com/office/drawing/2014/main" id="{307EFFF4-EA44-47AB-A03D-F6E0D8155C1D}"/>
                    </a:ext>
                  </a:extLst>
                </p:cNvPr>
                <p:cNvSpPr>
                  <a:spLocks/>
                </p:cNvSpPr>
                <p:nvPr/>
              </p:nvSpPr>
              <p:spPr bwMode="auto">
                <a:xfrm>
                  <a:off x="3005161" y="2564644"/>
                  <a:ext cx="406488" cy="288693"/>
                </a:xfrm>
                <a:custGeom>
                  <a:avLst/>
                  <a:gdLst>
                    <a:gd name="T0" fmla="*/ 443 w 950"/>
                    <a:gd name="T1" fmla="*/ 325 h 677"/>
                    <a:gd name="T2" fmla="*/ 886 w 950"/>
                    <a:gd name="T3" fmla="*/ 647 h 677"/>
                    <a:gd name="T4" fmla="*/ 645 w 950"/>
                    <a:gd name="T5" fmla="*/ 187 h 677"/>
                    <a:gd name="T6" fmla="*/ 23 w 950"/>
                    <a:gd name="T7" fmla="*/ 0 h 677"/>
                    <a:gd name="T8" fmla="*/ 850 w 950"/>
                    <a:gd name="T9" fmla="*/ 677 h 677"/>
                    <a:gd name="T10" fmla="*/ 443 w 950"/>
                    <a:gd name="T11" fmla="*/ 325 h 677"/>
                  </a:gdLst>
                  <a:ahLst/>
                  <a:cxnLst>
                    <a:cxn ang="0">
                      <a:pos x="T0" y="T1"/>
                    </a:cxn>
                    <a:cxn ang="0">
                      <a:pos x="T2" y="T3"/>
                    </a:cxn>
                    <a:cxn ang="0">
                      <a:pos x="T4" y="T5"/>
                    </a:cxn>
                    <a:cxn ang="0">
                      <a:pos x="T6" y="T7"/>
                    </a:cxn>
                    <a:cxn ang="0">
                      <a:pos x="T8" y="T9"/>
                    </a:cxn>
                    <a:cxn ang="0">
                      <a:pos x="T10" y="T11"/>
                    </a:cxn>
                  </a:cxnLst>
                  <a:rect l="0" t="0" r="r" b="b"/>
                  <a:pathLst>
                    <a:path w="950" h="677">
                      <a:moveTo>
                        <a:pt x="443" y="325"/>
                      </a:moveTo>
                      <a:cubicBezTo>
                        <a:pt x="443" y="324"/>
                        <a:pt x="749" y="497"/>
                        <a:pt x="886" y="647"/>
                      </a:cubicBezTo>
                      <a:cubicBezTo>
                        <a:pt x="909" y="554"/>
                        <a:pt x="950" y="282"/>
                        <a:pt x="645" y="187"/>
                      </a:cubicBezTo>
                      <a:cubicBezTo>
                        <a:pt x="272" y="74"/>
                        <a:pt x="169" y="68"/>
                        <a:pt x="23" y="0"/>
                      </a:cubicBezTo>
                      <a:cubicBezTo>
                        <a:pt x="21" y="3"/>
                        <a:pt x="0" y="615"/>
                        <a:pt x="850" y="677"/>
                      </a:cubicBezTo>
                      <a:cubicBezTo>
                        <a:pt x="834" y="661"/>
                        <a:pt x="573" y="404"/>
                        <a:pt x="443"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Freeform 42">
                  <a:extLst>
                    <a:ext uri="{FF2B5EF4-FFF2-40B4-BE49-F238E27FC236}">
                      <a16:creationId xmlns:a16="http://schemas.microsoft.com/office/drawing/2014/main" id="{1A9FA03E-8644-4D79-BE05-3F816A4EA147}"/>
                    </a:ext>
                  </a:extLst>
                </p:cNvPr>
                <p:cNvSpPr>
                  <a:spLocks/>
                </p:cNvSpPr>
                <p:nvPr/>
              </p:nvSpPr>
              <p:spPr bwMode="auto">
                <a:xfrm>
                  <a:off x="3388475" y="2458436"/>
                  <a:ext cx="431591" cy="378486"/>
                </a:xfrm>
                <a:custGeom>
                  <a:avLst/>
                  <a:gdLst>
                    <a:gd name="T0" fmla="*/ 497 w 1011"/>
                    <a:gd name="T1" fmla="*/ 431 h 885"/>
                    <a:gd name="T2" fmla="*/ 175 w 1011"/>
                    <a:gd name="T3" fmla="*/ 866 h 885"/>
                    <a:gd name="T4" fmla="*/ 262 w 1011"/>
                    <a:gd name="T5" fmla="*/ 358 h 885"/>
                    <a:gd name="T6" fmla="*/ 795 w 1011"/>
                    <a:gd name="T7" fmla="*/ 0 h 885"/>
                    <a:gd name="T8" fmla="*/ 219 w 1011"/>
                    <a:gd name="T9" fmla="*/ 885 h 885"/>
                    <a:gd name="T10" fmla="*/ 497 w 1011"/>
                    <a:gd name="T11" fmla="*/ 431 h 885"/>
                  </a:gdLst>
                  <a:ahLst/>
                  <a:cxnLst>
                    <a:cxn ang="0">
                      <a:pos x="T0" y="T1"/>
                    </a:cxn>
                    <a:cxn ang="0">
                      <a:pos x="T2" y="T3"/>
                    </a:cxn>
                    <a:cxn ang="0">
                      <a:pos x="T4" y="T5"/>
                    </a:cxn>
                    <a:cxn ang="0">
                      <a:pos x="T6" y="T7"/>
                    </a:cxn>
                    <a:cxn ang="0">
                      <a:pos x="T8" y="T9"/>
                    </a:cxn>
                    <a:cxn ang="0">
                      <a:pos x="T10" y="T11"/>
                    </a:cxn>
                  </a:cxnLst>
                  <a:rect l="0" t="0" r="r" b="b"/>
                  <a:pathLst>
                    <a:path w="1011" h="885">
                      <a:moveTo>
                        <a:pt x="497" y="431"/>
                      </a:moveTo>
                      <a:cubicBezTo>
                        <a:pt x="497" y="431"/>
                        <a:pt x="259" y="684"/>
                        <a:pt x="175" y="866"/>
                      </a:cubicBezTo>
                      <a:cubicBezTo>
                        <a:pt x="124" y="784"/>
                        <a:pt x="0" y="538"/>
                        <a:pt x="262" y="358"/>
                      </a:cubicBezTo>
                      <a:cubicBezTo>
                        <a:pt x="581" y="142"/>
                        <a:pt x="678" y="107"/>
                        <a:pt x="795" y="0"/>
                      </a:cubicBezTo>
                      <a:cubicBezTo>
                        <a:pt x="798" y="2"/>
                        <a:pt x="1011" y="580"/>
                        <a:pt x="219" y="885"/>
                      </a:cubicBezTo>
                      <a:cubicBezTo>
                        <a:pt x="229" y="865"/>
                        <a:pt x="398" y="545"/>
                        <a:pt x="497" y="4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8" name="Freeform 43">
                  <a:extLst>
                    <a:ext uri="{FF2B5EF4-FFF2-40B4-BE49-F238E27FC236}">
                      <a16:creationId xmlns:a16="http://schemas.microsoft.com/office/drawing/2014/main" id="{BD0896E6-3471-479A-B717-F4F4824AD5DA}"/>
                    </a:ext>
                  </a:extLst>
                </p:cNvPr>
                <p:cNvSpPr>
                  <a:spLocks/>
                </p:cNvSpPr>
                <p:nvPr/>
              </p:nvSpPr>
              <p:spPr bwMode="auto">
                <a:xfrm>
                  <a:off x="3047645" y="2179400"/>
                  <a:ext cx="401660" cy="328280"/>
                </a:xfrm>
                <a:custGeom>
                  <a:avLst/>
                  <a:gdLst>
                    <a:gd name="T0" fmla="*/ 479 w 941"/>
                    <a:gd name="T1" fmla="*/ 374 h 769"/>
                    <a:gd name="T2" fmla="*/ 782 w 941"/>
                    <a:gd name="T3" fmla="*/ 749 h 769"/>
                    <a:gd name="T4" fmla="*/ 698 w 941"/>
                    <a:gd name="T5" fmla="*/ 295 h 769"/>
                    <a:gd name="T6" fmla="*/ 202 w 941"/>
                    <a:gd name="T7" fmla="*/ 0 h 769"/>
                    <a:gd name="T8" fmla="*/ 741 w 941"/>
                    <a:gd name="T9" fmla="*/ 769 h 769"/>
                    <a:gd name="T10" fmla="*/ 479 w 941"/>
                    <a:gd name="T11" fmla="*/ 374 h 769"/>
                  </a:gdLst>
                  <a:ahLst/>
                  <a:cxnLst>
                    <a:cxn ang="0">
                      <a:pos x="T0" y="T1"/>
                    </a:cxn>
                    <a:cxn ang="0">
                      <a:pos x="T2" y="T3"/>
                    </a:cxn>
                    <a:cxn ang="0">
                      <a:pos x="T4" y="T5"/>
                    </a:cxn>
                    <a:cxn ang="0">
                      <a:pos x="T6" y="T7"/>
                    </a:cxn>
                    <a:cxn ang="0">
                      <a:pos x="T8" y="T9"/>
                    </a:cxn>
                    <a:cxn ang="0">
                      <a:pos x="T10" y="T11"/>
                    </a:cxn>
                  </a:cxnLst>
                  <a:rect l="0" t="0" r="r" b="b"/>
                  <a:pathLst>
                    <a:path w="941" h="769">
                      <a:moveTo>
                        <a:pt x="479" y="374"/>
                      </a:moveTo>
                      <a:cubicBezTo>
                        <a:pt x="479" y="374"/>
                        <a:pt x="702" y="589"/>
                        <a:pt x="782" y="749"/>
                      </a:cubicBezTo>
                      <a:cubicBezTo>
                        <a:pt x="828" y="672"/>
                        <a:pt x="941" y="442"/>
                        <a:pt x="698" y="295"/>
                      </a:cubicBezTo>
                      <a:cubicBezTo>
                        <a:pt x="400" y="117"/>
                        <a:pt x="311" y="91"/>
                        <a:pt x="202" y="0"/>
                      </a:cubicBezTo>
                      <a:cubicBezTo>
                        <a:pt x="199" y="2"/>
                        <a:pt x="0" y="539"/>
                        <a:pt x="741" y="769"/>
                      </a:cubicBezTo>
                      <a:cubicBezTo>
                        <a:pt x="732" y="751"/>
                        <a:pt x="572" y="471"/>
                        <a:pt x="479"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44">
                  <a:extLst>
                    <a:ext uri="{FF2B5EF4-FFF2-40B4-BE49-F238E27FC236}">
                      <a16:creationId xmlns:a16="http://schemas.microsoft.com/office/drawing/2014/main" id="{539B8412-E581-4ED1-8BEC-55D5E1AF78A3}"/>
                    </a:ext>
                  </a:extLst>
                </p:cNvPr>
                <p:cNvSpPr>
                  <a:spLocks/>
                </p:cNvSpPr>
                <p:nvPr/>
              </p:nvSpPr>
              <p:spPr bwMode="auto">
                <a:xfrm>
                  <a:off x="3428063" y="2234433"/>
                  <a:ext cx="378487" cy="281934"/>
                </a:xfrm>
                <a:custGeom>
                  <a:avLst/>
                  <a:gdLst>
                    <a:gd name="T0" fmla="*/ 471 w 885"/>
                    <a:gd name="T1" fmla="*/ 318 h 660"/>
                    <a:gd name="T2" fmla="*/ 63 w 885"/>
                    <a:gd name="T3" fmla="*/ 635 h 660"/>
                    <a:gd name="T4" fmla="*/ 283 w 885"/>
                    <a:gd name="T5" fmla="*/ 206 h 660"/>
                    <a:gd name="T6" fmla="*/ 856 w 885"/>
                    <a:gd name="T7" fmla="*/ 0 h 660"/>
                    <a:gd name="T8" fmla="*/ 98 w 885"/>
                    <a:gd name="T9" fmla="*/ 660 h 660"/>
                    <a:gd name="T10" fmla="*/ 471 w 885"/>
                    <a:gd name="T11" fmla="*/ 318 h 660"/>
                  </a:gdLst>
                  <a:ahLst/>
                  <a:cxnLst>
                    <a:cxn ang="0">
                      <a:pos x="T0" y="T1"/>
                    </a:cxn>
                    <a:cxn ang="0">
                      <a:pos x="T2" y="T3"/>
                    </a:cxn>
                    <a:cxn ang="0">
                      <a:pos x="T4" y="T5"/>
                    </a:cxn>
                    <a:cxn ang="0">
                      <a:pos x="T6" y="T7"/>
                    </a:cxn>
                    <a:cxn ang="0">
                      <a:pos x="T8" y="T9"/>
                    </a:cxn>
                    <a:cxn ang="0">
                      <a:pos x="T10" y="T11"/>
                    </a:cxn>
                  </a:cxnLst>
                  <a:rect l="0" t="0" r="r" b="b"/>
                  <a:pathLst>
                    <a:path w="885" h="660">
                      <a:moveTo>
                        <a:pt x="471" y="318"/>
                      </a:moveTo>
                      <a:cubicBezTo>
                        <a:pt x="471" y="318"/>
                        <a:pt x="189" y="492"/>
                        <a:pt x="63" y="635"/>
                      </a:cubicBezTo>
                      <a:cubicBezTo>
                        <a:pt x="41" y="552"/>
                        <a:pt x="0" y="310"/>
                        <a:pt x="283" y="206"/>
                      </a:cubicBezTo>
                      <a:cubicBezTo>
                        <a:pt x="627" y="81"/>
                        <a:pt x="722" y="70"/>
                        <a:pt x="856" y="0"/>
                      </a:cubicBezTo>
                      <a:cubicBezTo>
                        <a:pt x="856" y="2"/>
                        <a:pt x="885" y="554"/>
                        <a:pt x="98" y="660"/>
                      </a:cubicBezTo>
                      <a:cubicBezTo>
                        <a:pt x="112" y="645"/>
                        <a:pt x="351" y="397"/>
                        <a:pt x="471"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0" name="Freeform 45">
                  <a:extLst>
                    <a:ext uri="{FF2B5EF4-FFF2-40B4-BE49-F238E27FC236}">
                      <a16:creationId xmlns:a16="http://schemas.microsoft.com/office/drawing/2014/main" id="{D6687162-A739-4E4B-9BE4-D3B69FE185CA}"/>
                    </a:ext>
                  </a:extLst>
                </p:cNvPr>
                <p:cNvSpPr>
                  <a:spLocks/>
                </p:cNvSpPr>
                <p:nvPr/>
              </p:nvSpPr>
              <p:spPr bwMode="auto">
                <a:xfrm>
                  <a:off x="3241718" y="1922568"/>
                  <a:ext cx="317659" cy="288693"/>
                </a:xfrm>
                <a:custGeom>
                  <a:avLst/>
                  <a:gdLst>
                    <a:gd name="T0" fmla="*/ 406 w 742"/>
                    <a:gd name="T1" fmla="*/ 332 h 676"/>
                    <a:gd name="T2" fmla="*/ 549 w 742"/>
                    <a:gd name="T3" fmla="*/ 668 h 676"/>
                    <a:gd name="T4" fmla="*/ 591 w 742"/>
                    <a:gd name="T5" fmla="*/ 308 h 676"/>
                    <a:gd name="T6" fmla="*/ 286 w 742"/>
                    <a:gd name="T7" fmla="*/ 0 h 676"/>
                    <a:gd name="T8" fmla="*/ 514 w 742"/>
                    <a:gd name="T9" fmla="*/ 676 h 676"/>
                    <a:gd name="T10" fmla="*/ 406 w 742"/>
                    <a:gd name="T11" fmla="*/ 332 h 676"/>
                  </a:gdLst>
                  <a:ahLst/>
                  <a:cxnLst>
                    <a:cxn ang="0">
                      <a:pos x="T0" y="T1"/>
                    </a:cxn>
                    <a:cxn ang="0">
                      <a:pos x="T2" y="T3"/>
                    </a:cxn>
                    <a:cxn ang="0">
                      <a:pos x="T4" y="T5"/>
                    </a:cxn>
                    <a:cxn ang="0">
                      <a:pos x="T6" y="T7"/>
                    </a:cxn>
                    <a:cxn ang="0">
                      <a:pos x="T8" y="T9"/>
                    </a:cxn>
                    <a:cxn ang="0">
                      <a:pos x="T10" y="T11"/>
                    </a:cxn>
                  </a:cxnLst>
                  <a:rect l="0" t="0" r="r" b="b"/>
                  <a:pathLst>
                    <a:path w="742" h="676">
                      <a:moveTo>
                        <a:pt x="406" y="332"/>
                      </a:moveTo>
                      <a:cubicBezTo>
                        <a:pt x="406" y="332"/>
                        <a:pt x="525" y="533"/>
                        <a:pt x="549" y="668"/>
                      </a:cubicBezTo>
                      <a:cubicBezTo>
                        <a:pt x="603" y="617"/>
                        <a:pt x="742" y="460"/>
                        <a:pt x="591" y="308"/>
                      </a:cubicBezTo>
                      <a:cubicBezTo>
                        <a:pt x="407" y="123"/>
                        <a:pt x="347" y="88"/>
                        <a:pt x="286" y="0"/>
                      </a:cubicBezTo>
                      <a:cubicBezTo>
                        <a:pt x="284" y="1"/>
                        <a:pt x="0" y="377"/>
                        <a:pt x="514" y="676"/>
                      </a:cubicBezTo>
                      <a:cubicBezTo>
                        <a:pt x="510" y="661"/>
                        <a:pt x="453" y="421"/>
                        <a:pt x="406"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1" name="Freeform 46">
                  <a:extLst>
                    <a:ext uri="{FF2B5EF4-FFF2-40B4-BE49-F238E27FC236}">
                      <a16:creationId xmlns:a16="http://schemas.microsoft.com/office/drawing/2014/main" id="{1D9A1009-2707-499C-8E84-7890A7390D15}"/>
                    </a:ext>
                  </a:extLst>
                </p:cNvPr>
                <p:cNvSpPr>
                  <a:spLocks/>
                </p:cNvSpPr>
                <p:nvPr/>
              </p:nvSpPr>
              <p:spPr bwMode="auto">
                <a:xfrm>
                  <a:off x="3531376" y="2073192"/>
                  <a:ext cx="321520" cy="182484"/>
                </a:xfrm>
                <a:custGeom>
                  <a:avLst/>
                  <a:gdLst>
                    <a:gd name="T0" fmla="*/ 385 w 751"/>
                    <a:gd name="T1" fmla="*/ 180 h 427"/>
                    <a:gd name="T2" fmla="*/ 0 w 751"/>
                    <a:gd name="T3" fmla="*/ 355 h 427"/>
                    <a:gd name="T4" fmla="*/ 267 w 751"/>
                    <a:gd name="T5" fmla="*/ 64 h 427"/>
                    <a:gd name="T6" fmla="*/ 751 w 751"/>
                    <a:gd name="T7" fmla="*/ 0 h 427"/>
                    <a:gd name="T8" fmla="*/ 21 w 751"/>
                    <a:gd name="T9" fmla="*/ 380 h 427"/>
                    <a:gd name="T10" fmla="*/ 385 w 751"/>
                    <a:gd name="T11" fmla="*/ 180 h 427"/>
                  </a:gdLst>
                  <a:ahLst/>
                  <a:cxnLst>
                    <a:cxn ang="0">
                      <a:pos x="T0" y="T1"/>
                    </a:cxn>
                    <a:cxn ang="0">
                      <a:pos x="T2" y="T3"/>
                    </a:cxn>
                    <a:cxn ang="0">
                      <a:pos x="T4" y="T5"/>
                    </a:cxn>
                    <a:cxn ang="0">
                      <a:pos x="T6" y="T7"/>
                    </a:cxn>
                    <a:cxn ang="0">
                      <a:pos x="T8" y="T9"/>
                    </a:cxn>
                    <a:cxn ang="0">
                      <a:pos x="T10" y="T11"/>
                    </a:cxn>
                  </a:cxnLst>
                  <a:rect l="0" t="0" r="r" b="b"/>
                  <a:pathLst>
                    <a:path w="751" h="427">
                      <a:moveTo>
                        <a:pt x="385" y="180"/>
                      </a:moveTo>
                      <a:cubicBezTo>
                        <a:pt x="384" y="180"/>
                        <a:pt x="129" y="266"/>
                        <a:pt x="0" y="355"/>
                      </a:cubicBezTo>
                      <a:cubicBezTo>
                        <a:pt x="2" y="288"/>
                        <a:pt x="28" y="97"/>
                        <a:pt x="267" y="64"/>
                      </a:cubicBezTo>
                      <a:cubicBezTo>
                        <a:pt x="558" y="25"/>
                        <a:pt x="633" y="32"/>
                        <a:pt x="751" y="0"/>
                      </a:cubicBezTo>
                      <a:cubicBezTo>
                        <a:pt x="750" y="2"/>
                        <a:pt x="648" y="427"/>
                        <a:pt x="21" y="380"/>
                      </a:cubicBezTo>
                      <a:cubicBezTo>
                        <a:pt x="35" y="370"/>
                        <a:pt x="275" y="221"/>
                        <a:pt x="38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2" name="Freeform 47">
                  <a:extLst>
                    <a:ext uri="{FF2B5EF4-FFF2-40B4-BE49-F238E27FC236}">
                      <a16:creationId xmlns:a16="http://schemas.microsoft.com/office/drawing/2014/main" id="{B44DD253-6103-4312-8701-870A3EE4CCDA}"/>
                    </a:ext>
                  </a:extLst>
                </p:cNvPr>
                <p:cNvSpPr>
                  <a:spLocks/>
                </p:cNvSpPr>
                <p:nvPr/>
              </p:nvSpPr>
              <p:spPr bwMode="auto">
                <a:xfrm>
                  <a:off x="3457031" y="1726571"/>
                  <a:ext cx="250071" cy="249106"/>
                </a:xfrm>
                <a:custGeom>
                  <a:avLst/>
                  <a:gdLst>
                    <a:gd name="T0" fmla="*/ 340 w 584"/>
                    <a:gd name="T1" fmla="*/ 287 h 582"/>
                    <a:gd name="T2" fmla="*/ 384 w 584"/>
                    <a:gd name="T3" fmla="*/ 581 h 582"/>
                    <a:gd name="T4" fmla="*/ 495 w 584"/>
                    <a:gd name="T5" fmla="*/ 295 h 582"/>
                    <a:gd name="T6" fmla="*/ 315 w 584"/>
                    <a:gd name="T7" fmla="*/ 0 h 582"/>
                    <a:gd name="T8" fmla="*/ 354 w 584"/>
                    <a:gd name="T9" fmla="*/ 582 h 582"/>
                    <a:gd name="T10" fmla="*/ 340 w 584"/>
                    <a:gd name="T11" fmla="*/ 287 h 582"/>
                  </a:gdLst>
                  <a:ahLst/>
                  <a:cxnLst>
                    <a:cxn ang="0">
                      <a:pos x="T0" y="T1"/>
                    </a:cxn>
                    <a:cxn ang="0">
                      <a:pos x="T2" y="T3"/>
                    </a:cxn>
                    <a:cxn ang="0">
                      <a:pos x="T4" y="T5"/>
                    </a:cxn>
                    <a:cxn ang="0">
                      <a:pos x="T6" y="T7"/>
                    </a:cxn>
                    <a:cxn ang="0">
                      <a:pos x="T8" y="T9"/>
                    </a:cxn>
                    <a:cxn ang="0">
                      <a:pos x="T10" y="T11"/>
                    </a:cxn>
                  </a:cxnLst>
                  <a:rect l="0" t="0" r="r" b="b"/>
                  <a:pathLst>
                    <a:path w="584" h="582">
                      <a:moveTo>
                        <a:pt x="340" y="287"/>
                      </a:moveTo>
                      <a:cubicBezTo>
                        <a:pt x="340" y="287"/>
                        <a:pt x="393" y="467"/>
                        <a:pt x="384" y="581"/>
                      </a:cubicBezTo>
                      <a:cubicBezTo>
                        <a:pt x="439" y="547"/>
                        <a:pt x="584" y="440"/>
                        <a:pt x="495" y="295"/>
                      </a:cubicBezTo>
                      <a:cubicBezTo>
                        <a:pt x="386" y="118"/>
                        <a:pt x="345" y="80"/>
                        <a:pt x="315" y="0"/>
                      </a:cubicBezTo>
                      <a:cubicBezTo>
                        <a:pt x="313" y="0"/>
                        <a:pt x="0" y="264"/>
                        <a:pt x="354" y="582"/>
                      </a:cubicBezTo>
                      <a:cubicBezTo>
                        <a:pt x="354" y="569"/>
                        <a:pt x="359" y="366"/>
                        <a:pt x="340" y="2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3" name="Freeform 48">
                  <a:extLst>
                    <a:ext uri="{FF2B5EF4-FFF2-40B4-BE49-F238E27FC236}">
                      <a16:creationId xmlns:a16="http://schemas.microsoft.com/office/drawing/2014/main" id="{CA7839E6-CFA7-4A48-8024-6C5CC5AD3BED}"/>
                    </a:ext>
                  </a:extLst>
                </p:cNvPr>
                <p:cNvSpPr>
                  <a:spLocks/>
                </p:cNvSpPr>
                <p:nvPr/>
              </p:nvSpPr>
              <p:spPr bwMode="auto">
                <a:xfrm>
                  <a:off x="3662683" y="1909055"/>
                  <a:ext cx="292555" cy="152553"/>
                </a:xfrm>
                <a:custGeom>
                  <a:avLst/>
                  <a:gdLst>
                    <a:gd name="T0" fmla="*/ 349 w 684"/>
                    <a:gd name="T1" fmla="*/ 119 h 358"/>
                    <a:gd name="T2" fmla="*/ 0 w 684"/>
                    <a:gd name="T3" fmla="*/ 205 h 358"/>
                    <a:gd name="T4" fmla="*/ 278 w 684"/>
                    <a:gd name="T5" fmla="*/ 8 h 358"/>
                    <a:gd name="T6" fmla="*/ 684 w 684"/>
                    <a:gd name="T7" fmla="*/ 26 h 358"/>
                    <a:gd name="T8" fmla="*/ 11 w 684"/>
                    <a:gd name="T9" fmla="*/ 228 h 358"/>
                    <a:gd name="T10" fmla="*/ 349 w 684"/>
                    <a:gd name="T11" fmla="*/ 119 h 358"/>
                  </a:gdLst>
                  <a:ahLst/>
                  <a:cxnLst>
                    <a:cxn ang="0">
                      <a:pos x="T0" y="T1"/>
                    </a:cxn>
                    <a:cxn ang="0">
                      <a:pos x="T2" y="T3"/>
                    </a:cxn>
                    <a:cxn ang="0">
                      <a:pos x="T4" y="T5"/>
                    </a:cxn>
                    <a:cxn ang="0">
                      <a:pos x="T6" y="T7"/>
                    </a:cxn>
                    <a:cxn ang="0">
                      <a:pos x="T8" y="T9"/>
                    </a:cxn>
                    <a:cxn ang="0">
                      <a:pos x="T10" y="T11"/>
                    </a:cxn>
                  </a:cxnLst>
                  <a:rect l="0" t="0" r="r" b="b"/>
                  <a:pathLst>
                    <a:path w="684" h="358">
                      <a:moveTo>
                        <a:pt x="349" y="119"/>
                      </a:moveTo>
                      <a:cubicBezTo>
                        <a:pt x="349" y="119"/>
                        <a:pt x="124" y="152"/>
                        <a:pt x="0" y="205"/>
                      </a:cubicBezTo>
                      <a:cubicBezTo>
                        <a:pt x="15" y="151"/>
                        <a:pt x="77" y="0"/>
                        <a:pt x="278" y="8"/>
                      </a:cubicBezTo>
                      <a:cubicBezTo>
                        <a:pt x="522" y="19"/>
                        <a:pt x="581" y="35"/>
                        <a:pt x="684" y="26"/>
                      </a:cubicBezTo>
                      <a:cubicBezTo>
                        <a:pt x="682" y="27"/>
                        <a:pt x="512" y="358"/>
                        <a:pt x="11" y="228"/>
                      </a:cubicBezTo>
                      <a:cubicBezTo>
                        <a:pt x="25" y="223"/>
                        <a:pt x="251" y="137"/>
                        <a:pt x="349"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07" name="文本框 506">
              <a:extLst>
                <a:ext uri="{FF2B5EF4-FFF2-40B4-BE49-F238E27FC236}">
                  <a16:creationId xmlns:a16="http://schemas.microsoft.com/office/drawing/2014/main" id="{56578533-C7ED-4298-B362-65ED85F82714}"/>
                </a:ext>
              </a:extLst>
            </p:cNvPr>
            <p:cNvSpPr txBox="1"/>
            <p:nvPr/>
          </p:nvSpPr>
          <p:spPr>
            <a:xfrm>
              <a:off x="8023244" y="5459079"/>
              <a:ext cx="3978036" cy="461665"/>
            </a:xfrm>
            <a:prstGeom prst="rect">
              <a:avLst/>
            </a:prstGeom>
            <a:noFill/>
          </p:spPr>
          <p:txBody>
            <a:bodyPr wrap="square" rtlCol="0">
              <a:spAutoFit/>
            </a:bodyPr>
            <a:lstStyle/>
            <a:p>
              <a:pPr algn="ctr"/>
              <a:r>
                <a:rPr lang="en-US" altLang="zh-CN" sz="2400" b="1">
                  <a:solidFill>
                    <a:schemeClr val="accent1"/>
                  </a:solidFill>
                </a:rPr>
                <a:t>Name of certification</a:t>
              </a:r>
              <a:endParaRPr lang="zh-CN" altLang="en-US" sz="2400" b="1">
                <a:solidFill>
                  <a:schemeClr val="accent1"/>
                </a:solidFill>
              </a:endParaRPr>
            </a:p>
          </p:txBody>
        </p:sp>
      </p:grpSp>
    </p:spTree>
    <p:extLst>
      <p:ext uri="{BB962C8B-B14F-4D97-AF65-F5344CB8AC3E}">
        <p14:creationId xmlns:p14="http://schemas.microsoft.com/office/powerpoint/2010/main" val="4132623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9E4FCD-4004-4856-8915-113431FA860D}"/>
              </a:ext>
            </a:extLst>
          </p:cNvPr>
          <p:cNvSpPr>
            <a:spLocks noGrp="1"/>
          </p:cNvSpPr>
          <p:nvPr>
            <p:ph type="title"/>
          </p:nvPr>
        </p:nvSpPr>
        <p:spPr/>
        <p:txBody>
          <a:bodyPr/>
          <a:lstStyle/>
          <a:p>
            <a:r>
              <a:rPr lang="en-US" altLang="zh-CN"/>
              <a:t>Certification of honor</a:t>
            </a:r>
            <a:endParaRPr lang="zh-CN" altLang="en-US"/>
          </a:p>
        </p:txBody>
      </p:sp>
      <p:grpSp>
        <p:nvGrpSpPr>
          <p:cNvPr id="3" name="组合 2">
            <a:extLst>
              <a:ext uri="{FF2B5EF4-FFF2-40B4-BE49-F238E27FC236}">
                <a16:creationId xmlns:a16="http://schemas.microsoft.com/office/drawing/2014/main" id="{B34A3D6A-7294-4526-9745-CFED7459C8BF}"/>
              </a:ext>
            </a:extLst>
          </p:cNvPr>
          <p:cNvGrpSpPr/>
          <p:nvPr/>
        </p:nvGrpSpPr>
        <p:grpSpPr>
          <a:xfrm>
            <a:off x="218101" y="4377203"/>
            <a:ext cx="3978036" cy="1543541"/>
            <a:chOff x="218101" y="4377203"/>
            <a:chExt cx="3978036" cy="1543541"/>
          </a:xfrm>
        </p:grpSpPr>
        <p:grpSp>
          <p:nvGrpSpPr>
            <p:cNvPr id="4" name="组合 3">
              <a:extLst>
                <a:ext uri="{FF2B5EF4-FFF2-40B4-BE49-F238E27FC236}">
                  <a16:creationId xmlns:a16="http://schemas.microsoft.com/office/drawing/2014/main" id="{81D9974F-BA1F-4CAA-9F66-91744DE0D1D9}"/>
                </a:ext>
              </a:extLst>
            </p:cNvPr>
            <p:cNvGrpSpPr/>
            <p:nvPr/>
          </p:nvGrpSpPr>
          <p:grpSpPr>
            <a:xfrm>
              <a:off x="738621" y="4377203"/>
              <a:ext cx="2936996" cy="1019651"/>
              <a:chOff x="3912385" y="3470432"/>
              <a:chExt cx="4766506" cy="1654810"/>
            </a:xfrm>
          </p:grpSpPr>
          <p:sp>
            <p:nvSpPr>
              <p:cNvPr id="6" name="椭圆 5">
                <a:extLst>
                  <a:ext uri="{FF2B5EF4-FFF2-40B4-BE49-F238E27FC236}">
                    <a16:creationId xmlns:a16="http://schemas.microsoft.com/office/drawing/2014/main" id="{181292D9-94BB-4D4D-8ACC-597A5A073A5B}"/>
                  </a:ext>
                </a:extLst>
              </p:cNvPr>
              <p:cNvSpPr/>
              <p:nvPr/>
            </p:nvSpPr>
            <p:spPr>
              <a:xfrm>
                <a:off x="4849663" y="4614617"/>
                <a:ext cx="2936996" cy="238356"/>
              </a:xfrm>
              <a:prstGeom prst="ellipse">
                <a:avLst/>
              </a:prstGeom>
              <a:gradFill flip="none" rotWithShape="1">
                <a:gsLst>
                  <a:gs pos="100000">
                    <a:srgbClr val="3D1B5C"/>
                  </a:gs>
                  <a:gs pos="3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28372786-9A21-4DF3-AB30-CE5C37B6C1C9}"/>
                  </a:ext>
                </a:extLst>
              </p:cNvPr>
              <p:cNvSpPr/>
              <p:nvPr/>
            </p:nvSpPr>
            <p:spPr>
              <a:xfrm>
                <a:off x="4869861" y="4861415"/>
                <a:ext cx="2936996" cy="238356"/>
              </a:xfrm>
              <a:prstGeom prst="ellipse">
                <a:avLst/>
              </a:prstGeom>
              <a:gradFill flip="none" rotWithShape="1">
                <a:gsLst>
                  <a:gs pos="100000">
                    <a:schemeClr val="accent1">
                      <a:lumMod val="60000"/>
                      <a:lumOff val="40000"/>
                    </a:schemeClr>
                  </a:gs>
                  <a:gs pos="30000">
                    <a:schemeClr val="accent1">
                      <a:lumMod val="60000"/>
                      <a:lumOff val="4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7588A6A1-8554-4462-B282-220312D3346E}"/>
                  </a:ext>
                </a:extLst>
              </p:cNvPr>
              <p:cNvGrpSpPr/>
              <p:nvPr/>
            </p:nvGrpSpPr>
            <p:grpSpPr>
              <a:xfrm rot="20067784">
                <a:off x="3912385" y="3470432"/>
                <a:ext cx="1090283" cy="1654810"/>
                <a:chOff x="3005161" y="1601048"/>
                <a:chExt cx="1601815" cy="2431196"/>
              </a:xfrm>
              <a:gradFill flip="none" rotWithShape="1">
                <a:gsLst>
                  <a:gs pos="50000">
                    <a:srgbClr val="3D1B5C"/>
                  </a:gs>
                  <a:gs pos="100000">
                    <a:schemeClr val="accent1">
                      <a:lumMod val="75000"/>
                      <a:alpha val="0"/>
                    </a:schemeClr>
                  </a:gs>
                </a:gsLst>
                <a:lin ang="5400000" scaled="1"/>
                <a:tileRect/>
              </a:gradFill>
            </p:grpSpPr>
            <p:sp>
              <p:nvSpPr>
                <p:cNvPr id="29" name="Freeform 31">
                  <a:extLst>
                    <a:ext uri="{FF2B5EF4-FFF2-40B4-BE49-F238E27FC236}">
                      <a16:creationId xmlns:a16="http://schemas.microsoft.com/office/drawing/2014/main" id="{AA322F41-48FC-4BC6-8270-C349754A0EFD}"/>
                    </a:ext>
                  </a:extLst>
                </p:cNvPr>
                <p:cNvSpPr>
                  <a:spLocks/>
                </p:cNvSpPr>
                <p:nvPr/>
              </p:nvSpPr>
              <p:spPr bwMode="auto">
                <a:xfrm>
                  <a:off x="3389444" y="1758428"/>
                  <a:ext cx="1217532" cy="2057536"/>
                </a:xfrm>
                <a:custGeom>
                  <a:avLst/>
                  <a:gdLst>
                    <a:gd name="T0" fmla="*/ 2847 w 2847"/>
                    <a:gd name="T1" fmla="*/ 4812 h 4814"/>
                    <a:gd name="T2" fmla="*/ 2771 w 2847"/>
                    <a:gd name="T3" fmla="*/ 4813 h 4814"/>
                    <a:gd name="T4" fmla="*/ 2557 w 2847"/>
                    <a:gd name="T5" fmla="*/ 4801 h 4814"/>
                    <a:gd name="T6" fmla="*/ 2227 w 2847"/>
                    <a:gd name="T7" fmla="*/ 4750 h 4814"/>
                    <a:gd name="T8" fmla="*/ 2129 w 2847"/>
                    <a:gd name="T9" fmla="*/ 4729 h 4814"/>
                    <a:gd name="T10" fmla="*/ 2026 w 2847"/>
                    <a:gd name="T11" fmla="*/ 4703 h 4814"/>
                    <a:gd name="T12" fmla="*/ 1918 w 2847"/>
                    <a:gd name="T13" fmla="*/ 4671 h 4814"/>
                    <a:gd name="T14" fmla="*/ 1807 w 2847"/>
                    <a:gd name="T15" fmla="*/ 4634 h 4814"/>
                    <a:gd name="T16" fmla="*/ 1339 w 2847"/>
                    <a:gd name="T17" fmla="*/ 4415 h 4814"/>
                    <a:gd name="T18" fmla="*/ 874 w 2847"/>
                    <a:gd name="T19" fmla="*/ 4071 h 4814"/>
                    <a:gd name="T20" fmla="*/ 481 w 2847"/>
                    <a:gd name="T21" fmla="*/ 3602 h 4814"/>
                    <a:gd name="T22" fmla="*/ 325 w 2847"/>
                    <a:gd name="T23" fmla="*/ 3332 h 4814"/>
                    <a:gd name="T24" fmla="*/ 291 w 2847"/>
                    <a:gd name="T25" fmla="*/ 3263 h 4814"/>
                    <a:gd name="T26" fmla="*/ 258 w 2847"/>
                    <a:gd name="T27" fmla="*/ 3193 h 4814"/>
                    <a:gd name="T28" fmla="*/ 226 w 2847"/>
                    <a:gd name="T29" fmla="*/ 3121 h 4814"/>
                    <a:gd name="T30" fmla="*/ 196 w 2847"/>
                    <a:gd name="T31" fmla="*/ 3049 h 4814"/>
                    <a:gd name="T32" fmla="*/ 30 w 2847"/>
                    <a:gd name="T33" fmla="*/ 2454 h 4814"/>
                    <a:gd name="T34" fmla="*/ 19 w 2847"/>
                    <a:gd name="T35" fmla="*/ 2379 h 4814"/>
                    <a:gd name="T36" fmla="*/ 11 w 2847"/>
                    <a:gd name="T37" fmla="*/ 2304 h 4814"/>
                    <a:gd name="T38" fmla="*/ 2 w 2847"/>
                    <a:gd name="T39" fmla="*/ 2153 h 4814"/>
                    <a:gd name="T40" fmla="*/ 1 w 2847"/>
                    <a:gd name="T41" fmla="*/ 2079 h 4814"/>
                    <a:gd name="T42" fmla="*/ 2 w 2847"/>
                    <a:gd name="T43" fmla="*/ 2005 h 4814"/>
                    <a:gd name="T44" fmla="*/ 6 w 2847"/>
                    <a:gd name="T45" fmla="*/ 1931 h 4814"/>
                    <a:gd name="T46" fmla="*/ 12 w 2847"/>
                    <a:gd name="T47" fmla="*/ 1858 h 4814"/>
                    <a:gd name="T48" fmla="*/ 136 w 2847"/>
                    <a:gd name="T49" fmla="*/ 1307 h 4814"/>
                    <a:gd name="T50" fmla="*/ 358 w 2847"/>
                    <a:gd name="T51" fmla="*/ 839 h 4814"/>
                    <a:gd name="T52" fmla="*/ 389 w 2847"/>
                    <a:gd name="T53" fmla="*/ 788 h 4814"/>
                    <a:gd name="T54" fmla="*/ 421 w 2847"/>
                    <a:gd name="T55" fmla="*/ 738 h 4814"/>
                    <a:gd name="T56" fmla="*/ 486 w 2847"/>
                    <a:gd name="T57" fmla="*/ 643 h 4814"/>
                    <a:gd name="T58" fmla="*/ 618 w 2847"/>
                    <a:gd name="T59" fmla="*/ 472 h 4814"/>
                    <a:gd name="T60" fmla="*/ 857 w 2847"/>
                    <a:gd name="T61" fmla="*/ 211 h 4814"/>
                    <a:gd name="T62" fmla="*/ 1028 w 2847"/>
                    <a:gd name="T63" fmla="*/ 54 h 4814"/>
                    <a:gd name="T64" fmla="*/ 1092 w 2847"/>
                    <a:gd name="T65" fmla="*/ 0 h 4814"/>
                    <a:gd name="T66" fmla="*/ 1098 w 2847"/>
                    <a:gd name="T67" fmla="*/ 5 h 4814"/>
                    <a:gd name="T68" fmla="*/ 1037 w 2847"/>
                    <a:gd name="T69" fmla="*/ 60 h 4814"/>
                    <a:gd name="T70" fmla="*/ 874 w 2847"/>
                    <a:gd name="T71" fmla="*/ 221 h 4814"/>
                    <a:gd name="T72" fmla="*/ 399 w 2847"/>
                    <a:gd name="T73" fmla="*/ 855 h 4814"/>
                    <a:gd name="T74" fmla="*/ 190 w 2847"/>
                    <a:gd name="T75" fmla="*/ 1319 h 4814"/>
                    <a:gd name="T76" fmla="*/ 77 w 2847"/>
                    <a:gd name="T77" fmla="*/ 1860 h 4814"/>
                    <a:gd name="T78" fmla="*/ 100 w 2847"/>
                    <a:gd name="T79" fmla="*/ 2444 h 4814"/>
                    <a:gd name="T80" fmla="*/ 263 w 2847"/>
                    <a:gd name="T81" fmla="*/ 3026 h 4814"/>
                    <a:gd name="T82" fmla="*/ 292 w 2847"/>
                    <a:gd name="T83" fmla="*/ 3097 h 4814"/>
                    <a:gd name="T84" fmla="*/ 322 w 2847"/>
                    <a:gd name="T85" fmla="*/ 3167 h 4814"/>
                    <a:gd name="T86" fmla="*/ 355 w 2847"/>
                    <a:gd name="T87" fmla="*/ 3236 h 4814"/>
                    <a:gd name="T88" fmla="*/ 388 w 2847"/>
                    <a:gd name="T89" fmla="*/ 3305 h 4814"/>
                    <a:gd name="T90" fmla="*/ 539 w 2847"/>
                    <a:gd name="T91" fmla="*/ 3570 h 4814"/>
                    <a:gd name="T92" fmla="*/ 918 w 2847"/>
                    <a:gd name="T93" fmla="*/ 4032 h 4814"/>
                    <a:gd name="T94" fmla="*/ 1366 w 2847"/>
                    <a:gd name="T95" fmla="*/ 4375 h 4814"/>
                    <a:gd name="T96" fmla="*/ 1822 w 2847"/>
                    <a:gd name="T97" fmla="*/ 4598 h 4814"/>
                    <a:gd name="T98" fmla="*/ 2233 w 2847"/>
                    <a:gd name="T99" fmla="*/ 4724 h 4814"/>
                    <a:gd name="T100" fmla="*/ 2559 w 2847"/>
                    <a:gd name="T101" fmla="*/ 4784 h 4814"/>
                    <a:gd name="T102" fmla="*/ 2771 w 2847"/>
                    <a:gd name="T103" fmla="*/ 4804 h 4814"/>
                    <a:gd name="T104" fmla="*/ 2847 w 2847"/>
                    <a:gd name="T105" fmla="*/ 4806 h 4814"/>
                    <a:gd name="T106" fmla="*/ 2847 w 2847"/>
                    <a:gd name="T107" fmla="*/ 4812 h 4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47" h="4814">
                      <a:moveTo>
                        <a:pt x="2847" y="4812"/>
                      </a:moveTo>
                      <a:cubicBezTo>
                        <a:pt x="2847" y="4812"/>
                        <a:pt x="2820" y="4814"/>
                        <a:pt x="2771" y="4813"/>
                      </a:cubicBezTo>
                      <a:cubicBezTo>
                        <a:pt x="2721" y="4812"/>
                        <a:pt x="2649" y="4811"/>
                        <a:pt x="2557" y="4801"/>
                      </a:cubicBezTo>
                      <a:cubicBezTo>
                        <a:pt x="2465" y="4792"/>
                        <a:pt x="2353" y="4776"/>
                        <a:pt x="2227" y="4750"/>
                      </a:cubicBezTo>
                      <a:cubicBezTo>
                        <a:pt x="2195" y="4745"/>
                        <a:pt x="2162" y="4737"/>
                        <a:pt x="2129" y="4729"/>
                      </a:cubicBezTo>
                      <a:cubicBezTo>
                        <a:pt x="2095" y="4722"/>
                        <a:pt x="2061" y="4712"/>
                        <a:pt x="2026" y="4703"/>
                      </a:cubicBezTo>
                      <a:cubicBezTo>
                        <a:pt x="1990" y="4695"/>
                        <a:pt x="1955" y="4682"/>
                        <a:pt x="1918" y="4671"/>
                      </a:cubicBezTo>
                      <a:cubicBezTo>
                        <a:pt x="1882" y="4660"/>
                        <a:pt x="1845" y="4646"/>
                        <a:pt x="1807" y="4634"/>
                      </a:cubicBezTo>
                      <a:cubicBezTo>
                        <a:pt x="1657" y="4579"/>
                        <a:pt x="1498" y="4507"/>
                        <a:pt x="1339" y="4415"/>
                      </a:cubicBezTo>
                      <a:cubicBezTo>
                        <a:pt x="1180" y="4322"/>
                        <a:pt x="1020" y="4209"/>
                        <a:pt x="874" y="4071"/>
                      </a:cubicBezTo>
                      <a:cubicBezTo>
                        <a:pt x="729" y="3934"/>
                        <a:pt x="594" y="3776"/>
                        <a:pt x="481" y="3602"/>
                      </a:cubicBezTo>
                      <a:cubicBezTo>
                        <a:pt x="424" y="3515"/>
                        <a:pt x="373" y="3425"/>
                        <a:pt x="325" y="3332"/>
                      </a:cubicBezTo>
                      <a:cubicBezTo>
                        <a:pt x="314" y="3308"/>
                        <a:pt x="302" y="3286"/>
                        <a:pt x="291" y="3263"/>
                      </a:cubicBezTo>
                      <a:cubicBezTo>
                        <a:pt x="280" y="3240"/>
                        <a:pt x="268" y="3217"/>
                        <a:pt x="258" y="3193"/>
                      </a:cubicBezTo>
                      <a:cubicBezTo>
                        <a:pt x="247" y="3169"/>
                        <a:pt x="237" y="3145"/>
                        <a:pt x="226" y="3121"/>
                      </a:cubicBezTo>
                      <a:cubicBezTo>
                        <a:pt x="216" y="3097"/>
                        <a:pt x="204" y="3073"/>
                        <a:pt x="196" y="3049"/>
                      </a:cubicBezTo>
                      <a:cubicBezTo>
                        <a:pt x="119" y="2856"/>
                        <a:pt x="63" y="2655"/>
                        <a:pt x="30" y="2454"/>
                      </a:cubicBezTo>
                      <a:cubicBezTo>
                        <a:pt x="27" y="2429"/>
                        <a:pt x="22" y="2404"/>
                        <a:pt x="19" y="2379"/>
                      </a:cubicBezTo>
                      <a:cubicBezTo>
                        <a:pt x="16" y="2354"/>
                        <a:pt x="14" y="2329"/>
                        <a:pt x="11" y="2304"/>
                      </a:cubicBezTo>
                      <a:cubicBezTo>
                        <a:pt x="5" y="2254"/>
                        <a:pt x="4" y="2203"/>
                        <a:pt x="2" y="2153"/>
                      </a:cubicBezTo>
                      <a:cubicBezTo>
                        <a:pt x="0" y="2129"/>
                        <a:pt x="1" y="2104"/>
                        <a:pt x="1" y="2079"/>
                      </a:cubicBezTo>
                      <a:cubicBezTo>
                        <a:pt x="1" y="2054"/>
                        <a:pt x="2" y="2029"/>
                        <a:pt x="2" y="2005"/>
                      </a:cubicBezTo>
                      <a:cubicBezTo>
                        <a:pt x="3" y="1980"/>
                        <a:pt x="5" y="1956"/>
                        <a:pt x="6" y="1931"/>
                      </a:cubicBezTo>
                      <a:cubicBezTo>
                        <a:pt x="8" y="1907"/>
                        <a:pt x="8" y="1882"/>
                        <a:pt x="12" y="1858"/>
                      </a:cubicBezTo>
                      <a:cubicBezTo>
                        <a:pt x="30" y="1664"/>
                        <a:pt x="76" y="1479"/>
                        <a:pt x="136" y="1307"/>
                      </a:cubicBezTo>
                      <a:cubicBezTo>
                        <a:pt x="197" y="1136"/>
                        <a:pt x="275" y="979"/>
                        <a:pt x="358" y="839"/>
                      </a:cubicBezTo>
                      <a:cubicBezTo>
                        <a:pt x="368" y="822"/>
                        <a:pt x="378" y="805"/>
                        <a:pt x="389" y="788"/>
                      </a:cubicBezTo>
                      <a:cubicBezTo>
                        <a:pt x="400" y="771"/>
                        <a:pt x="410" y="754"/>
                        <a:pt x="421" y="738"/>
                      </a:cubicBezTo>
                      <a:cubicBezTo>
                        <a:pt x="442" y="705"/>
                        <a:pt x="464" y="673"/>
                        <a:pt x="486" y="643"/>
                      </a:cubicBezTo>
                      <a:cubicBezTo>
                        <a:pt x="530" y="582"/>
                        <a:pt x="574" y="525"/>
                        <a:pt x="618" y="472"/>
                      </a:cubicBezTo>
                      <a:cubicBezTo>
                        <a:pt x="704" y="368"/>
                        <a:pt x="787" y="281"/>
                        <a:pt x="857" y="211"/>
                      </a:cubicBezTo>
                      <a:cubicBezTo>
                        <a:pt x="927" y="141"/>
                        <a:pt x="988" y="89"/>
                        <a:pt x="1028" y="54"/>
                      </a:cubicBezTo>
                      <a:cubicBezTo>
                        <a:pt x="1070" y="19"/>
                        <a:pt x="1092" y="0"/>
                        <a:pt x="1092" y="0"/>
                      </a:cubicBezTo>
                      <a:cubicBezTo>
                        <a:pt x="1094" y="2"/>
                        <a:pt x="1096" y="3"/>
                        <a:pt x="1098" y="5"/>
                      </a:cubicBezTo>
                      <a:cubicBezTo>
                        <a:pt x="1098" y="5"/>
                        <a:pt x="1076" y="24"/>
                        <a:pt x="1037" y="60"/>
                      </a:cubicBezTo>
                      <a:cubicBezTo>
                        <a:pt x="998" y="96"/>
                        <a:pt x="941" y="150"/>
                        <a:pt x="874" y="221"/>
                      </a:cubicBezTo>
                      <a:cubicBezTo>
                        <a:pt x="739" y="363"/>
                        <a:pt x="557" y="576"/>
                        <a:pt x="399" y="855"/>
                      </a:cubicBezTo>
                      <a:cubicBezTo>
                        <a:pt x="320" y="994"/>
                        <a:pt x="246" y="1150"/>
                        <a:pt x="190" y="1319"/>
                      </a:cubicBezTo>
                      <a:cubicBezTo>
                        <a:pt x="134" y="1488"/>
                        <a:pt x="94" y="1671"/>
                        <a:pt x="77" y="1860"/>
                      </a:cubicBezTo>
                      <a:cubicBezTo>
                        <a:pt x="59" y="2050"/>
                        <a:pt x="68" y="2247"/>
                        <a:pt x="100" y="2444"/>
                      </a:cubicBezTo>
                      <a:cubicBezTo>
                        <a:pt x="131" y="2641"/>
                        <a:pt x="188" y="2837"/>
                        <a:pt x="263" y="3026"/>
                      </a:cubicBezTo>
                      <a:cubicBezTo>
                        <a:pt x="271" y="3050"/>
                        <a:pt x="282" y="3073"/>
                        <a:pt x="292" y="3097"/>
                      </a:cubicBezTo>
                      <a:cubicBezTo>
                        <a:pt x="302" y="3120"/>
                        <a:pt x="312" y="3143"/>
                        <a:pt x="322" y="3167"/>
                      </a:cubicBezTo>
                      <a:cubicBezTo>
                        <a:pt x="332" y="3190"/>
                        <a:pt x="344" y="3213"/>
                        <a:pt x="355" y="3236"/>
                      </a:cubicBezTo>
                      <a:cubicBezTo>
                        <a:pt x="366" y="3259"/>
                        <a:pt x="377" y="3282"/>
                        <a:pt x="388" y="3305"/>
                      </a:cubicBezTo>
                      <a:cubicBezTo>
                        <a:pt x="434" y="3396"/>
                        <a:pt x="484" y="3485"/>
                        <a:pt x="539" y="3570"/>
                      </a:cubicBezTo>
                      <a:cubicBezTo>
                        <a:pt x="649" y="3740"/>
                        <a:pt x="777" y="3896"/>
                        <a:pt x="918" y="4032"/>
                      </a:cubicBezTo>
                      <a:cubicBezTo>
                        <a:pt x="1058" y="4167"/>
                        <a:pt x="1212" y="4281"/>
                        <a:pt x="1366" y="4375"/>
                      </a:cubicBezTo>
                      <a:cubicBezTo>
                        <a:pt x="1520" y="4468"/>
                        <a:pt x="1675" y="4542"/>
                        <a:pt x="1822" y="4598"/>
                      </a:cubicBezTo>
                      <a:cubicBezTo>
                        <a:pt x="1970" y="4654"/>
                        <a:pt x="2109" y="4695"/>
                        <a:pt x="2233" y="4724"/>
                      </a:cubicBezTo>
                      <a:cubicBezTo>
                        <a:pt x="2358" y="4753"/>
                        <a:pt x="2468" y="4772"/>
                        <a:pt x="2559" y="4784"/>
                      </a:cubicBezTo>
                      <a:cubicBezTo>
                        <a:pt x="2650" y="4796"/>
                        <a:pt x="2722" y="4801"/>
                        <a:pt x="2771" y="4804"/>
                      </a:cubicBezTo>
                      <a:cubicBezTo>
                        <a:pt x="2820" y="4806"/>
                        <a:pt x="2847" y="4806"/>
                        <a:pt x="2847" y="4806"/>
                      </a:cubicBezTo>
                      <a:cubicBezTo>
                        <a:pt x="2847" y="4808"/>
                        <a:pt x="2847" y="4810"/>
                        <a:pt x="2847" y="48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2">
                  <a:extLst>
                    <a:ext uri="{FF2B5EF4-FFF2-40B4-BE49-F238E27FC236}">
                      <a16:creationId xmlns:a16="http://schemas.microsoft.com/office/drawing/2014/main" id="{5284301C-0672-4E8C-B772-A40AAC7DD4AE}"/>
                    </a:ext>
                  </a:extLst>
                </p:cNvPr>
                <p:cNvSpPr>
                  <a:spLocks/>
                </p:cNvSpPr>
                <p:nvPr/>
              </p:nvSpPr>
              <p:spPr bwMode="auto">
                <a:xfrm>
                  <a:off x="3726414" y="1601048"/>
                  <a:ext cx="373659" cy="334073"/>
                </a:xfrm>
                <a:custGeom>
                  <a:avLst/>
                  <a:gdLst>
                    <a:gd name="T0" fmla="*/ 75 w 873"/>
                    <a:gd name="T1" fmla="*/ 598 h 783"/>
                    <a:gd name="T2" fmla="*/ 406 w 873"/>
                    <a:gd name="T3" fmla="*/ 206 h 783"/>
                    <a:gd name="T4" fmla="*/ 873 w 873"/>
                    <a:gd name="T5" fmla="*/ 0 h 783"/>
                    <a:gd name="T6" fmla="*/ 75 w 873"/>
                    <a:gd name="T7" fmla="*/ 598 h 783"/>
                  </a:gdLst>
                  <a:ahLst/>
                  <a:cxnLst>
                    <a:cxn ang="0">
                      <a:pos x="T0" y="T1"/>
                    </a:cxn>
                    <a:cxn ang="0">
                      <a:pos x="T2" y="T3"/>
                    </a:cxn>
                    <a:cxn ang="0">
                      <a:pos x="T4" y="T5"/>
                    </a:cxn>
                    <a:cxn ang="0">
                      <a:pos x="T6" y="T7"/>
                    </a:cxn>
                  </a:cxnLst>
                  <a:rect l="0" t="0" r="r" b="b"/>
                  <a:pathLst>
                    <a:path w="873" h="783">
                      <a:moveTo>
                        <a:pt x="75" y="598"/>
                      </a:moveTo>
                      <a:cubicBezTo>
                        <a:pt x="75" y="599"/>
                        <a:pt x="0" y="337"/>
                        <a:pt x="406" y="206"/>
                      </a:cubicBezTo>
                      <a:cubicBezTo>
                        <a:pt x="813" y="78"/>
                        <a:pt x="816" y="61"/>
                        <a:pt x="873" y="0"/>
                      </a:cubicBezTo>
                      <a:cubicBezTo>
                        <a:pt x="870" y="1"/>
                        <a:pt x="676" y="783"/>
                        <a:pt x="75" y="5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3">
                  <a:extLst>
                    <a:ext uri="{FF2B5EF4-FFF2-40B4-BE49-F238E27FC236}">
                      <a16:creationId xmlns:a16="http://schemas.microsoft.com/office/drawing/2014/main" id="{FDA4FFED-0575-438B-8592-298A7BC7092E}"/>
                    </a:ext>
                  </a:extLst>
                </p:cNvPr>
                <p:cNvSpPr>
                  <a:spLocks/>
                </p:cNvSpPr>
                <p:nvPr/>
              </p:nvSpPr>
              <p:spPr bwMode="auto">
                <a:xfrm>
                  <a:off x="3906968" y="3718447"/>
                  <a:ext cx="367866" cy="313797"/>
                </a:xfrm>
                <a:custGeom>
                  <a:avLst/>
                  <a:gdLst>
                    <a:gd name="T0" fmla="*/ 422 w 861"/>
                    <a:gd name="T1" fmla="*/ 329 h 734"/>
                    <a:gd name="T2" fmla="*/ 855 w 861"/>
                    <a:gd name="T3" fmla="*/ 206 h 734"/>
                    <a:gd name="T4" fmla="*/ 408 w 861"/>
                    <a:gd name="T5" fmla="*/ 144 h 734"/>
                    <a:gd name="T6" fmla="*/ 0 w 861"/>
                    <a:gd name="T7" fmla="*/ 435 h 734"/>
                    <a:gd name="T8" fmla="*/ 861 w 861"/>
                    <a:gd name="T9" fmla="*/ 243 h 734"/>
                    <a:gd name="T10" fmla="*/ 422 w 861"/>
                    <a:gd name="T11" fmla="*/ 329 h 734"/>
                  </a:gdLst>
                  <a:ahLst/>
                  <a:cxnLst>
                    <a:cxn ang="0">
                      <a:pos x="T0" y="T1"/>
                    </a:cxn>
                    <a:cxn ang="0">
                      <a:pos x="T2" y="T3"/>
                    </a:cxn>
                    <a:cxn ang="0">
                      <a:pos x="T4" y="T5"/>
                    </a:cxn>
                    <a:cxn ang="0">
                      <a:pos x="T6" y="T7"/>
                    </a:cxn>
                    <a:cxn ang="0">
                      <a:pos x="T8" y="T9"/>
                    </a:cxn>
                    <a:cxn ang="0">
                      <a:pos x="T10" y="T11"/>
                    </a:cxn>
                  </a:cxnLst>
                  <a:rect l="0" t="0" r="r" b="b"/>
                  <a:pathLst>
                    <a:path w="861" h="734">
                      <a:moveTo>
                        <a:pt x="422" y="329"/>
                      </a:moveTo>
                      <a:cubicBezTo>
                        <a:pt x="422" y="329"/>
                        <a:pt x="683" y="222"/>
                        <a:pt x="855" y="206"/>
                      </a:cubicBezTo>
                      <a:cubicBezTo>
                        <a:pt x="797" y="149"/>
                        <a:pt x="612" y="0"/>
                        <a:pt x="408" y="144"/>
                      </a:cubicBezTo>
                      <a:cubicBezTo>
                        <a:pt x="161" y="319"/>
                        <a:pt x="113" y="378"/>
                        <a:pt x="0" y="435"/>
                      </a:cubicBezTo>
                      <a:cubicBezTo>
                        <a:pt x="4" y="434"/>
                        <a:pt x="438" y="734"/>
                        <a:pt x="861" y="243"/>
                      </a:cubicBezTo>
                      <a:cubicBezTo>
                        <a:pt x="842" y="245"/>
                        <a:pt x="537" y="286"/>
                        <a:pt x="422"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4">
                  <a:extLst>
                    <a:ext uri="{FF2B5EF4-FFF2-40B4-BE49-F238E27FC236}">
                      <a16:creationId xmlns:a16="http://schemas.microsoft.com/office/drawing/2014/main" id="{94F6BA4A-B708-4665-8869-048B7BC9F7CE}"/>
                    </a:ext>
                  </a:extLst>
                </p:cNvPr>
                <p:cNvSpPr>
                  <a:spLocks/>
                </p:cNvSpPr>
                <p:nvPr/>
              </p:nvSpPr>
              <p:spPr bwMode="auto">
                <a:xfrm>
                  <a:off x="4130004" y="3423962"/>
                  <a:ext cx="236555" cy="329244"/>
                </a:xfrm>
                <a:custGeom>
                  <a:avLst/>
                  <a:gdLst>
                    <a:gd name="T0" fmla="*/ 207 w 552"/>
                    <a:gd name="T1" fmla="*/ 374 h 771"/>
                    <a:gd name="T2" fmla="*/ 395 w 552"/>
                    <a:gd name="T3" fmla="*/ 771 h 771"/>
                    <a:gd name="T4" fmla="*/ 50 w 552"/>
                    <a:gd name="T5" fmla="*/ 487 h 771"/>
                    <a:gd name="T6" fmla="*/ 0 w 552"/>
                    <a:gd name="T7" fmla="*/ 1 h 771"/>
                    <a:gd name="T8" fmla="*/ 428 w 552"/>
                    <a:gd name="T9" fmla="*/ 752 h 771"/>
                    <a:gd name="T10" fmla="*/ 207 w 552"/>
                    <a:gd name="T11" fmla="*/ 374 h 771"/>
                  </a:gdLst>
                  <a:ahLst/>
                  <a:cxnLst>
                    <a:cxn ang="0">
                      <a:pos x="T0" y="T1"/>
                    </a:cxn>
                    <a:cxn ang="0">
                      <a:pos x="T2" y="T3"/>
                    </a:cxn>
                    <a:cxn ang="0">
                      <a:pos x="T4" y="T5"/>
                    </a:cxn>
                    <a:cxn ang="0">
                      <a:pos x="T6" y="T7"/>
                    </a:cxn>
                    <a:cxn ang="0">
                      <a:pos x="T8" y="T9"/>
                    </a:cxn>
                    <a:cxn ang="0">
                      <a:pos x="T10" y="T11"/>
                    </a:cxn>
                  </a:cxnLst>
                  <a:rect l="0" t="0" r="r" b="b"/>
                  <a:pathLst>
                    <a:path w="552" h="771">
                      <a:moveTo>
                        <a:pt x="207" y="374"/>
                      </a:moveTo>
                      <a:cubicBezTo>
                        <a:pt x="208" y="374"/>
                        <a:pt x="297" y="634"/>
                        <a:pt x="395" y="771"/>
                      </a:cubicBezTo>
                      <a:cubicBezTo>
                        <a:pt x="311" y="764"/>
                        <a:pt x="74" y="727"/>
                        <a:pt x="50" y="487"/>
                      </a:cubicBezTo>
                      <a:cubicBezTo>
                        <a:pt x="22" y="194"/>
                        <a:pt x="34" y="120"/>
                        <a:pt x="0" y="1"/>
                      </a:cubicBezTo>
                      <a:cubicBezTo>
                        <a:pt x="2" y="0"/>
                        <a:pt x="552" y="119"/>
                        <a:pt x="428" y="752"/>
                      </a:cubicBezTo>
                      <a:cubicBezTo>
                        <a:pt x="418" y="736"/>
                        <a:pt x="252" y="486"/>
                        <a:pt x="207"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5">
                  <a:extLst>
                    <a:ext uri="{FF2B5EF4-FFF2-40B4-BE49-F238E27FC236}">
                      <a16:creationId xmlns:a16="http://schemas.microsoft.com/office/drawing/2014/main" id="{6DCDDCAB-C414-42A9-9ECA-F9DAD6CF43F8}"/>
                    </a:ext>
                  </a:extLst>
                </p:cNvPr>
                <p:cNvSpPr>
                  <a:spLocks/>
                </p:cNvSpPr>
                <p:nvPr/>
              </p:nvSpPr>
              <p:spPr bwMode="auto">
                <a:xfrm>
                  <a:off x="3512065" y="3557204"/>
                  <a:ext cx="452833" cy="338901"/>
                </a:xfrm>
                <a:custGeom>
                  <a:avLst/>
                  <a:gdLst>
                    <a:gd name="T0" fmla="*/ 522 w 1060"/>
                    <a:gd name="T1" fmla="*/ 327 h 794"/>
                    <a:gd name="T2" fmla="*/ 1060 w 1060"/>
                    <a:gd name="T3" fmla="*/ 300 h 794"/>
                    <a:gd name="T4" fmla="*/ 560 w 1060"/>
                    <a:gd name="T5" fmla="*/ 111 h 794"/>
                    <a:gd name="T6" fmla="*/ 0 w 1060"/>
                    <a:gd name="T7" fmla="*/ 339 h 794"/>
                    <a:gd name="T8" fmla="*/ 1056 w 1060"/>
                    <a:gd name="T9" fmla="*/ 343 h 794"/>
                    <a:gd name="T10" fmla="*/ 522 w 1060"/>
                    <a:gd name="T11" fmla="*/ 327 h 794"/>
                  </a:gdLst>
                  <a:ahLst/>
                  <a:cxnLst>
                    <a:cxn ang="0">
                      <a:pos x="T0" y="T1"/>
                    </a:cxn>
                    <a:cxn ang="0">
                      <a:pos x="T2" y="T3"/>
                    </a:cxn>
                    <a:cxn ang="0">
                      <a:pos x="T4" y="T5"/>
                    </a:cxn>
                    <a:cxn ang="0">
                      <a:pos x="T6" y="T7"/>
                    </a:cxn>
                    <a:cxn ang="0">
                      <a:pos x="T8" y="T9"/>
                    </a:cxn>
                    <a:cxn ang="0">
                      <a:pos x="T10" y="T11"/>
                    </a:cxn>
                  </a:cxnLst>
                  <a:rect l="0" t="0" r="r" b="b"/>
                  <a:pathLst>
                    <a:path w="1060" h="794">
                      <a:moveTo>
                        <a:pt x="522" y="327"/>
                      </a:moveTo>
                      <a:cubicBezTo>
                        <a:pt x="522" y="327"/>
                        <a:pt x="857" y="272"/>
                        <a:pt x="1060" y="300"/>
                      </a:cubicBezTo>
                      <a:cubicBezTo>
                        <a:pt x="1010" y="219"/>
                        <a:pt x="840" y="0"/>
                        <a:pt x="560" y="111"/>
                      </a:cubicBezTo>
                      <a:cubicBezTo>
                        <a:pt x="221" y="247"/>
                        <a:pt x="149" y="303"/>
                        <a:pt x="0" y="339"/>
                      </a:cubicBezTo>
                      <a:cubicBezTo>
                        <a:pt x="4" y="339"/>
                        <a:pt x="425" y="794"/>
                        <a:pt x="1056" y="343"/>
                      </a:cubicBezTo>
                      <a:cubicBezTo>
                        <a:pt x="1034" y="340"/>
                        <a:pt x="669" y="308"/>
                        <a:pt x="522"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6">
                  <a:extLst>
                    <a:ext uri="{FF2B5EF4-FFF2-40B4-BE49-F238E27FC236}">
                      <a16:creationId xmlns:a16="http://schemas.microsoft.com/office/drawing/2014/main" id="{BEC5AB20-56B2-4D4F-9562-DD747F565657}"/>
                    </a:ext>
                  </a:extLst>
                </p:cNvPr>
                <p:cNvSpPr>
                  <a:spLocks/>
                </p:cNvSpPr>
                <p:nvPr/>
              </p:nvSpPr>
              <p:spPr bwMode="auto">
                <a:xfrm>
                  <a:off x="3857722" y="3209615"/>
                  <a:ext cx="315727" cy="420970"/>
                </a:xfrm>
                <a:custGeom>
                  <a:avLst/>
                  <a:gdLst>
                    <a:gd name="T0" fmla="*/ 262 w 737"/>
                    <a:gd name="T1" fmla="*/ 483 h 985"/>
                    <a:gd name="T2" fmla="*/ 359 w 737"/>
                    <a:gd name="T3" fmla="*/ 985 h 985"/>
                    <a:gd name="T4" fmla="*/ 46 w 737"/>
                    <a:gd name="T5" fmla="*/ 570 h 985"/>
                    <a:gd name="T6" fmla="*/ 139 w 737"/>
                    <a:gd name="T7" fmla="*/ 1 h 985"/>
                    <a:gd name="T8" fmla="*/ 403 w 737"/>
                    <a:gd name="T9" fmla="*/ 973 h 985"/>
                    <a:gd name="T10" fmla="*/ 262 w 737"/>
                    <a:gd name="T11" fmla="*/ 483 h 985"/>
                  </a:gdLst>
                  <a:ahLst/>
                  <a:cxnLst>
                    <a:cxn ang="0">
                      <a:pos x="T0" y="T1"/>
                    </a:cxn>
                    <a:cxn ang="0">
                      <a:pos x="T2" y="T3"/>
                    </a:cxn>
                    <a:cxn ang="0">
                      <a:pos x="T4" y="T5"/>
                    </a:cxn>
                    <a:cxn ang="0">
                      <a:pos x="T6" y="T7"/>
                    </a:cxn>
                    <a:cxn ang="0">
                      <a:pos x="T8" y="T9"/>
                    </a:cxn>
                    <a:cxn ang="0">
                      <a:pos x="T10" y="T11"/>
                    </a:cxn>
                  </a:cxnLst>
                  <a:rect l="0" t="0" r="r" b="b"/>
                  <a:pathLst>
                    <a:path w="737" h="985">
                      <a:moveTo>
                        <a:pt x="262" y="483"/>
                      </a:moveTo>
                      <a:cubicBezTo>
                        <a:pt x="262" y="483"/>
                        <a:pt x="286" y="804"/>
                        <a:pt x="359" y="985"/>
                      </a:cubicBezTo>
                      <a:cubicBezTo>
                        <a:pt x="264" y="955"/>
                        <a:pt x="0" y="851"/>
                        <a:pt x="46" y="570"/>
                      </a:cubicBezTo>
                      <a:cubicBezTo>
                        <a:pt x="103" y="228"/>
                        <a:pt x="141" y="146"/>
                        <a:pt x="139" y="1"/>
                      </a:cubicBezTo>
                      <a:cubicBezTo>
                        <a:pt x="143" y="0"/>
                        <a:pt x="737" y="282"/>
                        <a:pt x="403" y="973"/>
                      </a:cubicBezTo>
                      <a:cubicBezTo>
                        <a:pt x="396" y="952"/>
                        <a:pt x="280" y="622"/>
                        <a:pt x="262" y="4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7">
                  <a:extLst>
                    <a:ext uri="{FF2B5EF4-FFF2-40B4-BE49-F238E27FC236}">
                      <a16:creationId xmlns:a16="http://schemas.microsoft.com/office/drawing/2014/main" id="{C252340B-8333-4199-AE32-CA9053C2A706}"/>
                    </a:ext>
                  </a:extLst>
                </p:cNvPr>
                <p:cNvSpPr>
                  <a:spLocks/>
                </p:cNvSpPr>
                <p:nvPr/>
              </p:nvSpPr>
              <p:spPr bwMode="auto">
                <a:xfrm>
                  <a:off x="3228198" y="3305202"/>
                  <a:ext cx="455730" cy="290624"/>
                </a:xfrm>
                <a:custGeom>
                  <a:avLst/>
                  <a:gdLst>
                    <a:gd name="T0" fmla="*/ 523 w 1064"/>
                    <a:gd name="T1" fmla="*/ 247 h 680"/>
                    <a:gd name="T2" fmla="*/ 1064 w 1064"/>
                    <a:gd name="T3" fmla="*/ 342 h 680"/>
                    <a:gd name="T4" fmla="*/ 619 w 1064"/>
                    <a:gd name="T5" fmla="*/ 45 h 680"/>
                    <a:gd name="T6" fmla="*/ 0 w 1064"/>
                    <a:gd name="T7" fmla="*/ 140 h 680"/>
                    <a:gd name="T8" fmla="*/ 1049 w 1064"/>
                    <a:gd name="T9" fmla="*/ 383 h 680"/>
                    <a:gd name="T10" fmla="*/ 523 w 1064"/>
                    <a:gd name="T11" fmla="*/ 247 h 680"/>
                  </a:gdLst>
                  <a:ahLst/>
                  <a:cxnLst>
                    <a:cxn ang="0">
                      <a:pos x="T0" y="T1"/>
                    </a:cxn>
                    <a:cxn ang="0">
                      <a:pos x="T2" y="T3"/>
                    </a:cxn>
                    <a:cxn ang="0">
                      <a:pos x="T4" y="T5"/>
                    </a:cxn>
                    <a:cxn ang="0">
                      <a:pos x="T6" y="T7"/>
                    </a:cxn>
                    <a:cxn ang="0">
                      <a:pos x="T8" y="T9"/>
                    </a:cxn>
                    <a:cxn ang="0">
                      <a:pos x="T10" y="T11"/>
                    </a:cxn>
                  </a:cxnLst>
                  <a:rect l="0" t="0" r="r" b="b"/>
                  <a:pathLst>
                    <a:path w="1064" h="680">
                      <a:moveTo>
                        <a:pt x="523" y="247"/>
                      </a:moveTo>
                      <a:cubicBezTo>
                        <a:pt x="523" y="246"/>
                        <a:pt x="870" y="269"/>
                        <a:pt x="1064" y="342"/>
                      </a:cubicBezTo>
                      <a:cubicBezTo>
                        <a:pt x="1035" y="252"/>
                        <a:pt x="926" y="0"/>
                        <a:pt x="619" y="45"/>
                      </a:cubicBezTo>
                      <a:cubicBezTo>
                        <a:pt x="245" y="101"/>
                        <a:pt x="157" y="139"/>
                        <a:pt x="0" y="140"/>
                      </a:cubicBezTo>
                      <a:cubicBezTo>
                        <a:pt x="3" y="143"/>
                        <a:pt x="305" y="680"/>
                        <a:pt x="1049" y="383"/>
                      </a:cubicBezTo>
                      <a:cubicBezTo>
                        <a:pt x="1028" y="376"/>
                        <a:pt x="674" y="261"/>
                        <a:pt x="523"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8">
                  <a:extLst>
                    <a:ext uri="{FF2B5EF4-FFF2-40B4-BE49-F238E27FC236}">
                      <a16:creationId xmlns:a16="http://schemas.microsoft.com/office/drawing/2014/main" id="{B361BAF3-846C-4F0C-9785-B825E8948FBB}"/>
                    </a:ext>
                  </a:extLst>
                </p:cNvPr>
                <p:cNvSpPr>
                  <a:spLocks/>
                </p:cNvSpPr>
                <p:nvPr/>
              </p:nvSpPr>
              <p:spPr bwMode="auto">
                <a:xfrm>
                  <a:off x="3606686" y="2978854"/>
                  <a:ext cx="376556" cy="429660"/>
                </a:xfrm>
                <a:custGeom>
                  <a:avLst/>
                  <a:gdLst>
                    <a:gd name="T0" fmla="*/ 360 w 879"/>
                    <a:gd name="T1" fmla="*/ 496 h 1007"/>
                    <a:gd name="T2" fmla="*/ 319 w 879"/>
                    <a:gd name="T3" fmla="*/ 1007 h 1007"/>
                    <a:gd name="T4" fmla="*/ 122 w 879"/>
                    <a:gd name="T5" fmla="*/ 532 h 1007"/>
                    <a:gd name="T6" fmla="*/ 374 w 879"/>
                    <a:gd name="T7" fmla="*/ 0 h 1007"/>
                    <a:gd name="T8" fmla="*/ 366 w 879"/>
                    <a:gd name="T9" fmla="*/ 1005 h 1007"/>
                    <a:gd name="T10" fmla="*/ 360 w 879"/>
                    <a:gd name="T11" fmla="*/ 496 h 1007"/>
                  </a:gdLst>
                  <a:ahLst/>
                  <a:cxnLst>
                    <a:cxn ang="0">
                      <a:pos x="T0" y="T1"/>
                    </a:cxn>
                    <a:cxn ang="0">
                      <a:pos x="T2" y="T3"/>
                    </a:cxn>
                    <a:cxn ang="0">
                      <a:pos x="T4" y="T5"/>
                    </a:cxn>
                    <a:cxn ang="0">
                      <a:pos x="T6" y="T7"/>
                    </a:cxn>
                    <a:cxn ang="0">
                      <a:pos x="T8" y="T9"/>
                    </a:cxn>
                    <a:cxn ang="0">
                      <a:pos x="T10" y="T11"/>
                    </a:cxn>
                  </a:cxnLst>
                  <a:rect l="0" t="0" r="r" b="b"/>
                  <a:pathLst>
                    <a:path w="879" h="1007">
                      <a:moveTo>
                        <a:pt x="360" y="496"/>
                      </a:moveTo>
                      <a:cubicBezTo>
                        <a:pt x="360" y="496"/>
                        <a:pt x="295" y="814"/>
                        <a:pt x="319" y="1007"/>
                      </a:cubicBezTo>
                      <a:cubicBezTo>
                        <a:pt x="234" y="957"/>
                        <a:pt x="0" y="795"/>
                        <a:pt x="122" y="532"/>
                      </a:cubicBezTo>
                      <a:cubicBezTo>
                        <a:pt x="273" y="212"/>
                        <a:pt x="334" y="141"/>
                        <a:pt x="374" y="0"/>
                      </a:cubicBezTo>
                      <a:cubicBezTo>
                        <a:pt x="379" y="0"/>
                        <a:pt x="879" y="409"/>
                        <a:pt x="366" y="1005"/>
                      </a:cubicBezTo>
                      <a:cubicBezTo>
                        <a:pt x="365" y="983"/>
                        <a:pt x="338" y="635"/>
                        <a:pt x="360" y="4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9">
                  <a:extLst>
                    <a:ext uri="{FF2B5EF4-FFF2-40B4-BE49-F238E27FC236}">
                      <a16:creationId xmlns:a16="http://schemas.microsoft.com/office/drawing/2014/main" id="{F5BD6D5C-C7F9-4D0A-8D1C-48185F5813BD}"/>
                    </a:ext>
                  </a:extLst>
                </p:cNvPr>
                <p:cNvSpPr>
                  <a:spLocks/>
                </p:cNvSpPr>
                <p:nvPr/>
              </p:nvSpPr>
              <p:spPr bwMode="auto">
                <a:xfrm>
                  <a:off x="3060196" y="2972096"/>
                  <a:ext cx="429659" cy="252967"/>
                </a:xfrm>
                <a:custGeom>
                  <a:avLst/>
                  <a:gdLst>
                    <a:gd name="T0" fmla="*/ 493 w 1006"/>
                    <a:gd name="T1" fmla="*/ 216 h 593"/>
                    <a:gd name="T2" fmla="*/ 1006 w 1006"/>
                    <a:gd name="T3" fmla="*/ 426 h 593"/>
                    <a:gd name="T4" fmla="*/ 643 w 1006"/>
                    <a:gd name="T5" fmla="*/ 40 h 593"/>
                    <a:gd name="T6" fmla="*/ 0 w 1006"/>
                    <a:gd name="T7" fmla="*/ 0 h 593"/>
                    <a:gd name="T8" fmla="*/ 980 w 1006"/>
                    <a:gd name="T9" fmla="*/ 463 h 593"/>
                    <a:gd name="T10" fmla="*/ 493 w 1006"/>
                    <a:gd name="T11" fmla="*/ 216 h 593"/>
                  </a:gdLst>
                  <a:ahLst/>
                  <a:cxnLst>
                    <a:cxn ang="0">
                      <a:pos x="T0" y="T1"/>
                    </a:cxn>
                    <a:cxn ang="0">
                      <a:pos x="T2" y="T3"/>
                    </a:cxn>
                    <a:cxn ang="0">
                      <a:pos x="T4" y="T5"/>
                    </a:cxn>
                    <a:cxn ang="0">
                      <a:pos x="T6" y="T7"/>
                    </a:cxn>
                    <a:cxn ang="0">
                      <a:pos x="T8" y="T9"/>
                    </a:cxn>
                    <a:cxn ang="0">
                      <a:pos x="T10" y="T11"/>
                    </a:cxn>
                  </a:cxnLst>
                  <a:rect l="0" t="0" r="r" b="b"/>
                  <a:pathLst>
                    <a:path w="1006" h="593">
                      <a:moveTo>
                        <a:pt x="493" y="216"/>
                      </a:moveTo>
                      <a:cubicBezTo>
                        <a:pt x="493" y="216"/>
                        <a:pt x="833" y="312"/>
                        <a:pt x="1006" y="426"/>
                      </a:cubicBezTo>
                      <a:cubicBezTo>
                        <a:pt x="1001" y="331"/>
                        <a:pt x="960" y="62"/>
                        <a:pt x="643" y="40"/>
                      </a:cubicBezTo>
                      <a:cubicBezTo>
                        <a:pt x="256" y="14"/>
                        <a:pt x="158" y="32"/>
                        <a:pt x="0" y="0"/>
                      </a:cubicBezTo>
                      <a:cubicBezTo>
                        <a:pt x="0" y="3"/>
                        <a:pt x="160" y="593"/>
                        <a:pt x="980" y="463"/>
                      </a:cubicBezTo>
                      <a:cubicBezTo>
                        <a:pt x="961" y="451"/>
                        <a:pt x="639" y="263"/>
                        <a:pt x="493"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40">
                  <a:extLst>
                    <a:ext uri="{FF2B5EF4-FFF2-40B4-BE49-F238E27FC236}">
                      <a16:creationId xmlns:a16="http://schemas.microsoft.com/office/drawing/2014/main" id="{84EBA3A2-B4F9-4B63-BCDE-EF6C345AA68D}"/>
                    </a:ext>
                  </a:extLst>
                </p:cNvPr>
                <p:cNvSpPr>
                  <a:spLocks/>
                </p:cNvSpPr>
                <p:nvPr/>
              </p:nvSpPr>
              <p:spPr bwMode="auto">
                <a:xfrm>
                  <a:off x="3449304" y="2710438"/>
                  <a:ext cx="416142" cy="418073"/>
                </a:xfrm>
                <a:custGeom>
                  <a:avLst/>
                  <a:gdLst>
                    <a:gd name="T0" fmla="*/ 439 w 974"/>
                    <a:gd name="T1" fmla="*/ 481 h 978"/>
                    <a:gd name="T2" fmla="*/ 261 w 974"/>
                    <a:gd name="T3" fmla="*/ 971 h 978"/>
                    <a:gd name="T4" fmla="*/ 194 w 974"/>
                    <a:gd name="T5" fmla="*/ 464 h 978"/>
                    <a:gd name="T6" fmla="*/ 592 w 974"/>
                    <a:gd name="T7" fmla="*/ 0 h 978"/>
                    <a:gd name="T8" fmla="*/ 308 w 974"/>
                    <a:gd name="T9" fmla="*/ 978 h 978"/>
                    <a:gd name="T10" fmla="*/ 439 w 974"/>
                    <a:gd name="T11" fmla="*/ 481 h 978"/>
                  </a:gdLst>
                  <a:ahLst/>
                  <a:cxnLst>
                    <a:cxn ang="0">
                      <a:pos x="T0" y="T1"/>
                    </a:cxn>
                    <a:cxn ang="0">
                      <a:pos x="T2" y="T3"/>
                    </a:cxn>
                    <a:cxn ang="0">
                      <a:pos x="T4" y="T5"/>
                    </a:cxn>
                    <a:cxn ang="0">
                      <a:pos x="T6" y="T7"/>
                    </a:cxn>
                    <a:cxn ang="0">
                      <a:pos x="T8" y="T9"/>
                    </a:cxn>
                    <a:cxn ang="0">
                      <a:pos x="T10" y="T11"/>
                    </a:cxn>
                  </a:cxnLst>
                  <a:rect l="0" t="0" r="r" b="b"/>
                  <a:pathLst>
                    <a:path w="974" h="978">
                      <a:moveTo>
                        <a:pt x="439" y="481"/>
                      </a:moveTo>
                      <a:cubicBezTo>
                        <a:pt x="439" y="481"/>
                        <a:pt x="288" y="776"/>
                        <a:pt x="261" y="971"/>
                      </a:cubicBezTo>
                      <a:cubicBezTo>
                        <a:pt x="190" y="903"/>
                        <a:pt x="0" y="694"/>
                        <a:pt x="194" y="464"/>
                      </a:cubicBezTo>
                      <a:cubicBezTo>
                        <a:pt x="432" y="185"/>
                        <a:pt x="513" y="129"/>
                        <a:pt x="592" y="0"/>
                      </a:cubicBezTo>
                      <a:cubicBezTo>
                        <a:pt x="596" y="1"/>
                        <a:pt x="974" y="508"/>
                        <a:pt x="308" y="978"/>
                      </a:cubicBezTo>
                      <a:cubicBezTo>
                        <a:pt x="312" y="957"/>
                        <a:pt x="379" y="612"/>
                        <a:pt x="439" y="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41">
                  <a:extLst>
                    <a:ext uri="{FF2B5EF4-FFF2-40B4-BE49-F238E27FC236}">
                      <a16:creationId xmlns:a16="http://schemas.microsoft.com/office/drawing/2014/main" id="{21AD227C-1552-4334-BC5A-61EA35FD4876}"/>
                    </a:ext>
                  </a:extLst>
                </p:cNvPr>
                <p:cNvSpPr>
                  <a:spLocks/>
                </p:cNvSpPr>
                <p:nvPr/>
              </p:nvSpPr>
              <p:spPr bwMode="auto">
                <a:xfrm>
                  <a:off x="3005161" y="2564644"/>
                  <a:ext cx="406488" cy="288693"/>
                </a:xfrm>
                <a:custGeom>
                  <a:avLst/>
                  <a:gdLst>
                    <a:gd name="T0" fmla="*/ 443 w 950"/>
                    <a:gd name="T1" fmla="*/ 325 h 677"/>
                    <a:gd name="T2" fmla="*/ 886 w 950"/>
                    <a:gd name="T3" fmla="*/ 647 h 677"/>
                    <a:gd name="T4" fmla="*/ 645 w 950"/>
                    <a:gd name="T5" fmla="*/ 187 h 677"/>
                    <a:gd name="T6" fmla="*/ 23 w 950"/>
                    <a:gd name="T7" fmla="*/ 0 h 677"/>
                    <a:gd name="T8" fmla="*/ 850 w 950"/>
                    <a:gd name="T9" fmla="*/ 677 h 677"/>
                    <a:gd name="T10" fmla="*/ 443 w 950"/>
                    <a:gd name="T11" fmla="*/ 325 h 677"/>
                  </a:gdLst>
                  <a:ahLst/>
                  <a:cxnLst>
                    <a:cxn ang="0">
                      <a:pos x="T0" y="T1"/>
                    </a:cxn>
                    <a:cxn ang="0">
                      <a:pos x="T2" y="T3"/>
                    </a:cxn>
                    <a:cxn ang="0">
                      <a:pos x="T4" y="T5"/>
                    </a:cxn>
                    <a:cxn ang="0">
                      <a:pos x="T6" y="T7"/>
                    </a:cxn>
                    <a:cxn ang="0">
                      <a:pos x="T8" y="T9"/>
                    </a:cxn>
                    <a:cxn ang="0">
                      <a:pos x="T10" y="T11"/>
                    </a:cxn>
                  </a:cxnLst>
                  <a:rect l="0" t="0" r="r" b="b"/>
                  <a:pathLst>
                    <a:path w="950" h="677">
                      <a:moveTo>
                        <a:pt x="443" y="325"/>
                      </a:moveTo>
                      <a:cubicBezTo>
                        <a:pt x="443" y="324"/>
                        <a:pt x="749" y="497"/>
                        <a:pt x="886" y="647"/>
                      </a:cubicBezTo>
                      <a:cubicBezTo>
                        <a:pt x="909" y="554"/>
                        <a:pt x="950" y="282"/>
                        <a:pt x="645" y="187"/>
                      </a:cubicBezTo>
                      <a:cubicBezTo>
                        <a:pt x="272" y="74"/>
                        <a:pt x="169" y="68"/>
                        <a:pt x="23" y="0"/>
                      </a:cubicBezTo>
                      <a:cubicBezTo>
                        <a:pt x="21" y="3"/>
                        <a:pt x="0" y="615"/>
                        <a:pt x="850" y="677"/>
                      </a:cubicBezTo>
                      <a:cubicBezTo>
                        <a:pt x="834" y="661"/>
                        <a:pt x="573" y="404"/>
                        <a:pt x="443"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2">
                  <a:extLst>
                    <a:ext uri="{FF2B5EF4-FFF2-40B4-BE49-F238E27FC236}">
                      <a16:creationId xmlns:a16="http://schemas.microsoft.com/office/drawing/2014/main" id="{A0B21223-F632-4F3A-9CB9-3E9277EF712E}"/>
                    </a:ext>
                  </a:extLst>
                </p:cNvPr>
                <p:cNvSpPr>
                  <a:spLocks/>
                </p:cNvSpPr>
                <p:nvPr/>
              </p:nvSpPr>
              <p:spPr bwMode="auto">
                <a:xfrm>
                  <a:off x="3388475" y="2458436"/>
                  <a:ext cx="431591" cy="378486"/>
                </a:xfrm>
                <a:custGeom>
                  <a:avLst/>
                  <a:gdLst>
                    <a:gd name="T0" fmla="*/ 497 w 1011"/>
                    <a:gd name="T1" fmla="*/ 431 h 885"/>
                    <a:gd name="T2" fmla="*/ 175 w 1011"/>
                    <a:gd name="T3" fmla="*/ 866 h 885"/>
                    <a:gd name="T4" fmla="*/ 262 w 1011"/>
                    <a:gd name="T5" fmla="*/ 358 h 885"/>
                    <a:gd name="T6" fmla="*/ 795 w 1011"/>
                    <a:gd name="T7" fmla="*/ 0 h 885"/>
                    <a:gd name="T8" fmla="*/ 219 w 1011"/>
                    <a:gd name="T9" fmla="*/ 885 h 885"/>
                    <a:gd name="T10" fmla="*/ 497 w 1011"/>
                    <a:gd name="T11" fmla="*/ 431 h 885"/>
                  </a:gdLst>
                  <a:ahLst/>
                  <a:cxnLst>
                    <a:cxn ang="0">
                      <a:pos x="T0" y="T1"/>
                    </a:cxn>
                    <a:cxn ang="0">
                      <a:pos x="T2" y="T3"/>
                    </a:cxn>
                    <a:cxn ang="0">
                      <a:pos x="T4" y="T5"/>
                    </a:cxn>
                    <a:cxn ang="0">
                      <a:pos x="T6" y="T7"/>
                    </a:cxn>
                    <a:cxn ang="0">
                      <a:pos x="T8" y="T9"/>
                    </a:cxn>
                    <a:cxn ang="0">
                      <a:pos x="T10" y="T11"/>
                    </a:cxn>
                  </a:cxnLst>
                  <a:rect l="0" t="0" r="r" b="b"/>
                  <a:pathLst>
                    <a:path w="1011" h="885">
                      <a:moveTo>
                        <a:pt x="497" y="431"/>
                      </a:moveTo>
                      <a:cubicBezTo>
                        <a:pt x="497" y="431"/>
                        <a:pt x="259" y="684"/>
                        <a:pt x="175" y="866"/>
                      </a:cubicBezTo>
                      <a:cubicBezTo>
                        <a:pt x="124" y="784"/>
                        <a:pt x="0" y="538"/>
                        <a:pt x="262" y="358"/>
                      </a:cubicBezTo>
                      <a:cubicBezTo>
                        <a:pt x="581" y="142"/>
                        <a:pt x="678" y="107"/>
                        <a:pt x="795" y="0"/>
                      </a:cubicBezTo>
                      <a:cubicBezTo>
                        <a:pt x="798" y="2"/>
                        <a:pt x="1011" y="580"/>
                        <a:pt x="219" y="885"/>
                      </a:cubicBezTo>
                      <a:cubicBezTo>
                        <a:pt x="229" y="865"/>
                        <a:pt x="398" y="545"/>
                        <a:pt x="497" y="4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3">
                  <a:extLst>
                    <a:ext uri="{FF2B5EF4-FFF2-40B4-BE49-F238E27FC236}">
                      <a16:creationId xmlns:a16="http://schemas.microsoft.com/office/drawing/2014/main" id="{E9806D68-92F2-456E-8A83-E8A480DBEAB4}"/>
                    </a:ext>
                  </a:extLst>
                </p:cNvPr>
                <p:cNvSpPr>
                  <a:spLocks/>
                </p:cNvSpPr>
                <p:nvPr/>
              </p:nvSpPr>
              <p:spPr bwMode="auto">
                <a:xfrm>
                  <a:off x="3047645" y="2179400"/>
                  <a:ext cx="401660" cy="328280"/>
                </a:xfrm>
                <a:custGeom>
                  <a:avLst/>
                  <a:gdLst>
                    <a:gd name="T0" fmla="*/ 479 w 941"/>
                    <a:gd name="T1" fmla="*/ 374 h 769"/>
                    <a:gd name="T2" fmla="*/ 782 w 941"/>
                    <a:gd name="T3" fmla="*/ 749 h 769"/>
                    <a:gd name="T4" fmla="*/ 698 w 941"/>
                    <a:gd name="T5" fmla="*/ 295 h 769"/>
                    <a:gd name="T6" fmla="*/ 202 w 941"/>
                    <a:gd name="T7" fmla="*/ 0 h 769"/>
                    <a:gd name="T8" fmla="*/ 741 w 941"/>
                    <a:gd name="T9" fmla="*/ 769 h 769"/>
                    <a:gd name="T10" fmla="*/ 479 w 941"/>
                    <a:gd name="T11" fmla="*/ 374 h 769"/>
                  </a:gdLst>
                  <a:ahLst/>
                  <a:cxnLst>
                    <a:cxn ang="0">
                      <a:pos x="T0" y="T1"/>
                    </a:cxn>
                    <a:cxn ang="0">
                      <a:pos x="T2" y="T3"/>
                    </a:cxn>
                    <a:cxn ang="0">
                      <a:pos x="T4" y="T5"/>
                    </a:cxn>
                    <a:cxn ang="0">
                      <a:pos x="T6" y="T7"/>
                    </a:cxn>
                    <a:cxn ang="0">
                      <a:pos x="T8" y="T9"/>
                    </a:cxn>
                    <a:cxn ang="0">
                      <a:pos x="T10" y="T11"/>
                    </a:cxn>
                  </a:cxnLst>
                  <a:rect l="0" t="0" r="r" b="b"/>
                  <a:pathLst>
                    <a:path w="941" h="769">
                      <a:moveTo>
                        <a:pt x="479" y="374"/>
                      </a:moveTo>
                      <a:cubicBezTo>
                        <a:pt x="479" y="374"/>
                        <a:pt x="702" y="589"/>
                        <a:pt x="782" y="749"/>
                      </a:cubicBezTo>
                      <a:cubicBezTo>
                        <a:pt x="828" y="672"/>
                        <a:pt x="941" y="442"/>
                        <a:pt x="698" y="295"/>
                      </a:cubicBezTo>
                      <a:cubicBezTo>
                        <a:pt x="400" y="117"/>
                        <a:pt x="311" y="91"/>
                        <a:pt x="202" y="0"/>
                      </a:cubicBezTo>
                      <a:cubicBezTo>
                        <a:pt x="199" y="2"/>
                        <a:pt x="0" y="539"/>
                        <a:pt x="741" y="769"/>
                      </a:cubicBezTo>
                      <a:cubicBezTo>
                        <a:pt x="732" y="751"/>
                        <a:pt x="572" y="471"/>
                        <a:pt x="479"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4">
                  <a:extLst>
                    <a:ext uri="{FF2B5EF4-FFF2-40B4-BE49-F238E27FC236}">
                      <a16:creationId xmlns:a16="http://schemas.microsoft.com/office/drawing/2014/main" id="{F885DFF7-0B15-4CC8-9A8E-71AD93438C62}"/>
                    </a:ext>
                  </a:extLst>
                </p:cNvPr>
                <p:cNvSpPr>
                  <a:spLocks/>
                </p:cNvSpPr>
                <p:nvPr/>
              </p:nvSpPr>
              <p:spPr bwMode="auto">
                <a:xfrm>
                  <a:off x="3428063" y="2234433"/>
                  <a:ext cx="378487" cy="281934"/>
                </a:xfrm>
                <a:custGeom>
                  <a:avLst/>
                  <a:gdLst>
                    <a:gd name="T0" fmla="*/ 471 w 885"/>
                    <a:gd name="T1" fmla="*/ 318 h 660"/>
                    <a:gd name="T2" fmla="*/ 63 w 885"/>
                    <a:gd name="T3" fmla="*/ 635 h 660"/>
                    <a:gd name="T4" fmla="*/ 283 w 885"/>
                    <a:gd name="T5" fmla="*/ 206 h 660"/>
                    <a:gd name="T6" fmla="*/ 856 w 885"/>
                    <a:gd name="T7" fmla="*/ 0 h 660"/>
                    <a:gd name="T8" fmla="*/ 98 w 885"/>
                    <a:gd name="T9" fmla="*/ 660 h 660"/>
                    <a:gd name="T10" fmla="*/ 471 w 885"/>
                    <a:gd name="T11" fmla="*/ 318 h 660"/>
                  </a:gdLst>
                  <a:ahLst/>
                  <a:cxnLst>
                    <a:cxn ang="0">
                      <a:pos x="T0" y="T1"/>
                    </a:cxn>
                    <a:cxn ang="0">
                      <a:pos x="T2" y="T3"/>
                    </a:cxn>
                    <a:cxn ang="0">
                      <a:pos x="T4" y="T5"/>
                    </a:cxn>
                    <a:cxn ang="0">
                      <a:pos x="T6" y="T7"/>
                    </a:cxn>
                    <a:cxn ang="0">
                      <a:pos x="T8" y="T9"/>
                    </a:cxn>
                    <a:cxn ang="0">
                      <a:pos x="T10" y="T11"/>
                    </a:cxn>
                  </a:cxnLst>
                  <a:rect l="0" t="0" r="r" b="b"/>
                  <a:pathLst>
                    <a:path w="885" h="660">
                      <a:moveTo>
                        <a:pt x="471" y="318"/>
                      </a:moveTo>
                      <a:cubicBezTo>
                        <a:pt x="471" y="318"/>
                        <a:pt x="189" y="492"/>
                        <a:pt x="63" y="635"/>
                      </a:cubicBezTo>
                      <a:cubicBezTo>
                        <a:pt x="41" y="552"/>
                        <a:pt x="0" y="310"/>
                        <a:pt x="283" y="206"/>
                      </a:cubicBezTo>
                      <a:cubicBezTo>
                        <a:pt x="627" y="81"/>
                        <a:pt x="722" y="70"/>
                        <a:pt x="856" y="0"/>
                      </a:cubicBezTo>
                      <a:cubicBezTo>
                        <a:pt x="856" y="2"/>
                        <a:pt x="885" y="554"/>
                        <a:pt x="98" y="660"/>
                      </a:cubicBezTo>
                      <a:cubicBezTo>
                        <a:pt x="112" y="645"/>
                        <a:pt x="351" y="397"/>
                        <a:pt x="471"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5">
                  <a:extLst>
                    <a:ext uri="{FF2B5EF4-FFF2-40B4-BE49-F238E27FC236}">
                      <a16:creationId xmlns:a16="http://schemas.microsoft.com/office/drawing/2014/main" id="{71CB9A83-BB2B-4AFB-B95F-1F079CAFDBD5}"/>
                    </a:ext>
                  </a:extLst>
                </p:cNvPr>
                <p:cNvSpPr>
                  <a:spLocks/>
                </p:cNvSpPr>
                <p:nvPr/>
              </p:nvSpPr>
              <p:spPr bwMode="auto">
                <a:xfrm>
                  <a:off x="3241718" y="1922568"/>
                  <a:ext cx="317659" cy="288693"/>
                </a:xfrm>
                <a:custGeom>
                  <a:avLst/>
                  <a:gdLst>
                    <a:gd name="T0" fmla="*/ 406 w 742"/>
                    <a:gd name="T1" fmla="*/ 332 h 676"/>
                    <a:gd name="T2" fmla="*/ 549 w 742"/>
                    <a:gd name="T3" fmla="*/ 668 h 676"/>
                    <a:gd name="T4" fmla="*/ 591 w 742"/>
                    <a:gd name="T5" fmla="*/ 308 h 676"/>
                    <a:gd name="T6" fmla="*/ 286 w 742"/>
                    <a:gd name="T7" fmla="*/ 0 h 676"/>
                    <a:gd name="T8" fmla="*/ 514 w 742"/>
                    <a:gd name="T9" fmla="*/ 676 h 676"/>
                    <a:gd name="T10" fmla="*/ 406 w 742"/>
                    <a:gd name="T11" fmla="*/ 332 h 676"/>
                  </a:gdLst>
                  <a:ahLst/>
                  <a:cxnLst>
                    <a:cxn ang="0">
                      <a:pos x="T0" y="T1"/>
                    </a:cxn>
                    <a:cxn ang="0">
                      <a:pos x="T2" y="T3"/>
                    </a:cxn>
                    <a:cxn ang="0">
                      <a:pos x="T4" y="T5"/>
                    </a:cxn>
                    <a:cxn ang="0">
                      <a:pos x="T6" y="T7"/>
                    </a:cxn>
                    <a:cxn ang="0">
                      <a:pos x="T8" y="T9"/>
                    </a:cxn>
                    <a:cxn ang="0">
                      <a:pos x="T10" y="T11"/>
                    </a:cxn>
                  </a:cxnLst>
                  <a:rect l="0" t="0" r="r" b="b"/>
                  <a:pathLst>
                    <a:path w="742" h="676">
                      <a:moveTo>
                        <a:pt x="406" y="332"/>
                      </a:moveTo>
                      <a:cubicBezTo>
                        <a:pt x="406" y="332"/>
                        <a:pt x="525" y="533"/>
                        <a:pt x="549" y="668"/>
                      </a:cubicBezTo>
                      <a:cubicBezTo>
                        <a:pt x="603" y="617"/>
                        <a:pt x="742" y="460"/>
                        <a:pt x="591" y="308"/>
                      </a:cubicBezTo>
                      <a:cubicBezTo>
                        <a:pt x="407" y="123"/>
                        <a:pt x="347" y="88"/>
                        <a:pt x="286" y="0"/>
                      </a:cubicBezTo>
                      <a:cubicBezTo>
                        <a:pt x="284" y="1"/>
                        <a:pt x="0" y="377"/>
                        <a:pt x="514" y="676"/>
                      </a:cubicBezTo>
                      <a:cubicBezTo>
                        <a:pt x="510" y="661"/>
                        <a:pt x="453" y="421"/>
                        <a:pt x="406"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6">
                  <a:extLst>
                    <a:ext uri="{FF2B5EF4-FFF2-40B4-BE49-F238E27FC236}">
                      <a16:creationId xmlns:a16="http://schemas.microsoft.com/office/drawing/2014/main" id="{8CDB6813-76CD-4ADC-B2C9-431ED119E6A2}"/>
                    </a:ext>
                  </a:extLst>
                </p:cNvPr>
                <p:cNvSpPr>
                  <a:spLocks/>
                </p:cNvSpPr>
                <p:nvPr/>
              </p:nvSpPr>
              <p:spPr bwMode="auto">
                <a:xfrm>
                  <a:off x="3531376" y="2073192"/>
                  <a:ext cx="321520" cy="182484"/>
                </a:xfrm>
                <a:custGeom>
                  <a:avLst/>
                  <a:gdLst>
                    <a:gd name="T0" fmla="*/ 385 w 751"/>
                    <a:gd name="T1" fmla="*/ 180 h 427"/>
                    <a:gd name="T2" fmla="*/ 0 w 751"/>
                    <a:gd name="T3" fmla="*/ 355 h 427"/>
                    <a:gd name="T4" fmla="*/ 267 w 751"/>
                    <a:gd name="T5" fmla="*/ 64 h 427"/>
                    <a:gd name="T6" fmla="*/ 751 w 751"/>
                    <a:gd name="T7" fmla="*/ 0 h 427"/>
                    <a:gd name="T8" fmla="*/ 21 w 751"/>
                    <a:gd name="T9" fmla="*/ 380 h 427"/>
                    <a:gd name="T10" fmla="*/ 385 w 751"/>
                    <a:gd name="T11" fmla="*/ 180 h 427"/>
                  </a:gdLst>
                  <a:ahLst/>
                  <a:cxnLst>
                    <a:cxn ang="0">
                      <a:pos x="T0" y="T1"/>
                    </a:cxn>
                    <a:cxn ang="0">
                      <a:pos x="T2" y="T3"/>
                    </a:cxn>
                    <a:cxn ang="0">
                      <a:pos x="T4" y="T5"/>
                    </a:cxn>
                    <a:cxn ang="0">
                      <a:pos x="T6" y="T7"/>
                    </a:cxn>
                    <a:cxn ang="0">
                      <a:pos x="T8" y="T9"/>
                    </a:cxn>
                    <a:cxn ang="0">
                      <a:pos x="T10" y="T11"/>
                    </a:cxn>
                  </a:cxnLst>
                  <a:rect l="0" t="0" r="r" b="b"/>
                  <a:pathLst>
                    <a:path w="751" h="427">
                      <a:moveTo>
                        <a:pt x="385" y="180"/>
                      </a:moveTo>
                      <a:cubicBezTo>
                        <a:pt x="384" y="180"/>
                        <a:pt x="129" y="266"/>
                        <a:pt x="0" y="355"/>
                      </a:cubicBezTo>
                      <a:cubicBezTo>
                        <a:pt x="2" y="288"/>
                        <a:pt x="28" y="97"/>
                        <a:pt x="267" y="64"/>
                      </a:cubicBezTo>
                      <a:cubicBezTo>
                        <a:pt x="558" y="25"/>
                        <a:pt x="633" y="32"/>
                        <a:pt x="751" y="0"/>
                      </a:cubicBezTo>
                      <a:cubicBezTo>
                        <a:pt x="750" y="2"/>
                        <a:pt x="648" y="427"/>
                        <a:pt x="21" y="380"/>
                      </a:cubicBezTo>
                      <a:cubicBezTo>
                        <a:pt x="35" y="370"/>
                        <a:pt x="275" y="221"/>
                        <a:pt x="38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7">
                  <a:extLst>
                    <a:ext uri="{FF2B5EF4-FFF2-40B4-BE49-F238E27FC236}">
                      <a16:creationId xmlns:a16="http://schemas.microsoft.com/office/drawing/2014/main" id="{93E67EB4-0491-4050-9C7B-C4705AF00371}"/>
                    </a:ext>
                  </a:extLst>
                </p:cNvPr>
                <p:cNvSpPr>
                  <a:spLocks/>
                </p:cNvSpPr>
                <p:nvPr/>
              </p:nvSpPr>
              <p:spPr bwMode="auto">
                <a:xfrm>
                  <a:off x="3457031" y="1726571"/>
                  <a:ext cx="250071" cy="249106"/>
                </a:xfrm>
                <a:custGeom>
                  <a:avLst/>
                  <a:gdLst>
                    <a:gd name="T0" fmla="*/ 340 w 584"/>
                    <a:gd name="T1" fmla="*/ 287 h 582"/>
                    <a:gd name="T2" fmla="*/ 384 w 584"/>
                    <a:gd name="T3" fmla="*/ 581 h 582"/>
                    <a:gd name="T4" fmla="*/ 495 w 584"/>
                    <a:gd name="T5" fmla="*/ 295 h 582"/>
                    <a:gd name="T6" fmla="*/ 315 w 584"/>
                    <a:gd name="T7" fmla="*/ 0 h 582"/>
                    <a:gd name="T8" fmla="*/ 354 w 584"/>
                    <a:gd name="T9" fmla="*/ 582 h 582"/>
                    <a:gd name="T10" fmla="*/ 340 w 584"/>
                    <a:gd name="T11" fmla="*/ 287 h 582"/>
                  </a:gdLst>
                  <a:ahLst/>
                  <a:cxnLst>
                    <a:cxn ang="0">
                      <a:pos x="T0" y="T1"/>
                    </a:cxn>
                    <a:cxn ang="0">
                      <a:pos x="T2" y="T3"/>
                    </a:cxn>
                    <a:cxn ang="0">
                      <a:pos x="T4" y="T5"/>
                    </a:cxn>
                    <a:cxn ang="0">
                      <a:pos x="T6" y="T7"/>
                    </a:cxn>
                    <a:cxn ang="0">
                      <a:pos x="T8" y="T9"/>
                    </a:cxn>
                    <a:cxn ang="0">
                      <a:pos x="T10" y="T11"/>
                    </a:cxn>
                  </a:cxnLst>
                  <a:rect l="0" t="0" r="r" b="b"/>
                  <a:pathLst>
                    <a:path w="584" h="582">
                      <a:moveTo>
                        <a:pt x="340" y="287"/>
                      </a:moveTo>
                      <a:cubicBezTo>
                        <a:pt x="340" y="287"/>
                        <a:pt x="393" y="467"/>
                        <a:pt x="384" y="581"/>
                      </a:cubicBezTo>
                      <a:cubicBezTo>
                        <a:pt x="439" y="547"/>
                        <a:pt x="584" y="440"/>
                        <a:pt x="495" y="295"/>
                      </a:cubicBezTo>
                      <a:cubicBezTo>
                        <a:pt x="386" y="118"/>
                        <a:pt x="345" y="80"/>
                        <a:pt x="315" y="0"/>
                      </a:cubicBezTo>
                      <a:cubicBezTo>
                        <a:pt x="313" y="0"/>
                        <a:pt x="0" y="264"/>
                        <a:pt x="354" y="582"/>
                      </a:cubicBezTo>
                      <a:cubicBezTo>
                        <a:pt x="354" y="569"/>
                        <a:pt x="359" y="366"/>
                        <a:pt x="340" y="2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8">
                  <a:extLst>
                    <a:ext uri="{FF2B5EF4-FFF2-40B4-BE49-F238E27FC236}">
                      <a16:creationId xmlns:a16="http://schemas.microsoft.com/office/drawing/2014/main" id="{A605FCCE-13C7-461B-AAC4-CE9E0DFBC1EA}"/>
                    </a:ext>
                  </a:extLst>
                </p:cNvPr>
                <p:cNvSpPr>
                  <a:spLocks/>
                </p:cNvSpPr>
                <p:nvPr/>
              </p:nvSpPr>
              <p:spPr bwMode="auto">
                <a:xfrm>
                  <a:off x="3662683" y="1909055"/>
                  <a:ext cx="292555" cy="152553"/>
                </a:xfrm>
                <a:custGeom>
                  <a:avLst/>
                  <a:gdLst>
                    <a:gd name="T0" fmla="*/ 349 w 684"/>
                    <a:gd name="T1" fmla="*/ 119 h 358"/>
                    <a:gd name="T2" fmla="*/ 0 w 684"/>
                    <a:gd name="T3" fmla="*/ 205 h 358"/>
                    <a:gd name="T4" fmla="*/ 278 w 684"/>
                    <a:gd name="T5" fmla="*/ 8 h 358"/>
                    <a:gd name="T6" fmla="*/ 684 w 684"/>
                    <a:gd name="T7" fmla="*/ 26 h 358"/>
                    <a:gd name="T8" fmla="*/ 11 w 684"/>
                    <a:gd name="T9" fmla="*/ 228 h 358"/>
                    <a:gd name="T10" fmla="*/ 349 w 684"/>
                    <a:gd name="T11" fmla="*/ 119 h 358"/>
                  </a:gdLst>
                  <a:ahLst/>
                  <a:cxnLst>
                    <a:cxn ang="0">
                      <a:pos x="T0" y="T1"/>
                    </a:cxn>
                    <a:cxn ang="0">
                      <a:pos x="T2" y="T3"/>
                    </a:cxn>
                    <a:cxn ang="0">
                      <a:pos x="T4" y="T5"/>
                    </a:cxn>
                    <a:cxn ang="0">
                      <a:pos x="T6" y="T7"/>
                    </a:cxn>
                    <a:cxn ang="0">
                      <a:pos x="T8" y="T9"/>
                    </a:cxn>
                    <a:cxn ang="0">
                      <a:pos x="T10" y="T11"/>
                    </a:cxn>
                  </a:cxnLst>
                  <a:rect l="0" t="0" r="r" b="b"/>
                  <a:pathLst>
                    <a:path w="684" h="358">
                      <a:moveTo>
                        <a:pt x="349" y="119"/>
                      </a:moveTo>
                      <a:cubicBezTo>
                        <a:pt x="349" y="119"/>
                        <a:pt x="124" y="152"/>
                        <a:pt x="0" y="205"/>
                      </a:cubicBezTo>
                      <a:cubicBezTo>
                        <a:pt x="15" y="151"/>
                        <a:pt x="77" y="0"/>
                        <a:pt x="278" y="8"/>
                      </a:cubicBezTo>
                      <a:cubicBezTo>
                        <a:pt x="522" y="19"/>
                        <a:pt x="581" y="35"/>
                        <a:pt x="684" y="26"/>
                      </a:cubicBezTo>
                      <a:cubicBezTo>
                        <a:pt x="682" y="27"/>
                        <a:pt x="512" y="358"/>
                        <a:pt x="11" y="228"/>
                      </a:cubicBezTo>
                      <a:cubicBezTo>
                        <a:pt x="25" y="223"/>
                        <a:pt x="251" y="137"/>
                        <a:pt x="349"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 name="文本框 8">
                <a:extLst>
                  <a:ext uri="{FF2B5EF4-FFF2-40B4-BE49-F238E27FC236}">
                    <a16:creationId xmlns:a16="http://schemas.microsoft.com/office/drawing/2014/main" id="{4D3E671E-EC55-4876-AB4A-5FBAF821CC6C}"/>
                  </a:ext>
                </a:extLst>
              </p:cNvPr>
              <p:cNvSpPr txBox="1"/>
              <p:nvPr/>
            </p:nvSpPr>
            <p:spPr>
              <a:xfrm>
                <a:off x="4333888" y="3588408"/>
                <a:ext cx="3978036" cy="584775"/>
              </a:xfrm>
              <a:prstGeom prst="rect">
                <a:avLst/>
              </a:prstGeom>
              <a:noFill/>
            </p:spPr>
            <p:txBody>
              <a:bodyPr wrap="square" rtlCol="0">
                <a:spAutoFit/>
              </a:bodyPr>
              <a:lstStyle/>
              <a:p>
                <a:pPr algn="ctr"/>
                <a:r>
                  <a:rPr lang="en-US" altLang="zh-CN" sz="3200" b="1">
                    <a:solidFill>
                      <a:schemeClr val="accent1"/>
                    </a:solidFill>
                  </a:rPr>
                  <a:t>Your honor</a:t>
                </a:r>
                <a:endParaRPr lang="zh-CN" altLang="en-US" sz="3200" b="1">
                  <a:solidFill>
                    <a:schemeClr val="accent1"/>
                  </a:solidFill>
                </a:endParaRPr>
              </a:p>
            </p:txBody>
          </p:sp>
          <p:grpSp>
            <p:nvGrpSpPr>
              <p:cNvPr id="10" name="组合 9">
                <a:extLst>
                  <a:ext uri="{FF2B5EF4-FFF2-40B4-BE49-F238E27FC236}">
                    <a16:creationId xmlns:a16="http://schemas.microsoft.com/office/drawing/2014/main" id="{24E812C9-BACD-4D5C-A574-B746F0F9C42D}"/>
                  </a:ext>
                </a:extLst>
              </p:cNvPr>
              <p:cNvGrpSpPr/>
              <p:nvPr/>
            </p:nvGrpSpPr>
            <p:grpSpPr>
              <a:xfrm rot="1532216" flipH="1">
                <a:off x="7588608" y="3470432"/>
                <a:ext cx="1090283" cy="1654810"/>
                <a:chOff x="3005161" y="1601048"/>
                <a:chExt cx="1601815" cy="2431196"/>
              </a:xfrm>
              <a:gradFill flip="none" rotWithShape="1">
                <a:gsLst>
                  <a:gs pos="50000">
                    <a:srgbClr val="3D1B5C"/>
                  </a:gs>
                  <a:gs pos="100000">
                    <a:schemeClr val="accent1">
                      <a:lumMod val="75000"/>
                      <a:alpha val="0"/>
                    </a:schemeClr>
                  </a:gs>
                </a:gsLst>
                <a:lin ang="5400000" scaled="1"/>
                <a:tileRect/>
              </a:gradFill>
            </p:grpSpPr>
            <p:sp>
              <p:nvSpPr>
                <p:cNvPr id="11" name="Freeform 31">
                  <a:extLst>
                    <a:ext uri="{FF2B5EF4-FFF2-40B4-BE49-F238E27FC236}">
                      <a16:creationId xmlns:a16="http://schemas.microsoft.com/office/drawing/2014/main" id="{A4B41E61-2BF2-41F4-81AE-7422652E8D45}"/>
                    </a:ext>
                  </a:extLst>
                </p:cNvPr>
                <p:cNvSpPr>
                  <a:spLocks/>
                </p:cNvSpPr>
                <p:nvPr/>
              </p:nvSpPr>
              <p:spPr bwMode="auto">
                <a:xfrm>
                  <a:off x="3389444" y="1758428"/>
                  <a:ext cx="1217532" cy="2057536"/>
                </a:xfrm>
                <a:custGeom>
                  <a:avLst/>
                  <a:gdLst>
                    <a:gd name="T0" fmla="*/ 2847 w 2847"/>
                    <a:gd name="T1" fmla="*/ 4812 h 4814"/>
                    <a:gd name="T2" fmla="*/ 2771 w 2847"/>
                    <a:gd name="T3" fmla="*/ 4813 h 4814"/>
                    <a:gd name="T4" fmla="*/ 2557 w 2847"/>
                    <a:gd name="T5" fmla="*/ 4801 h 4814"/>
                    <a:gd name="T6" fmla="*/ 2227 w 2847"/>
                    <a:gd name="T7" fmla="*/ 4750 h 4814"/>
                    <a:gd name="T8" fmla="*/ 2129 w 2847"/>
                    <a:gd name="T9" fmla="*/ 4729 h 4814"/>
                    <a:gd name="T10" fmla="*/ 2026 w 2847"/>
                    <a:gd name="T11" fmla="*/ 4703 h 4814"/>
                    <a:gd name="T12" fmla="*/ 1918 w 2847"/>
                    <a:gd name="T13" fmla="*/ 4671 h 4814"/>
                    <a:gd name="T14" fmla="*/ 1807 w 2847"/>
                    <a:gd name="T15" fmla="*/ 4634 h 4814"/>
                    <a:gd name="T16" fmla="*/ 1339 w 2847"/>
                    <a:gd name="T17" fmla="*/ 4415 h 4814"/>
                    <a:gd name="T18" fmla="*/ 874 w 2847"/>
                    <a:gd name="T19" fmla="*/ 4071 h 4814"/>
                    <a:gd name="T20" fmla="*/ 481 w 2847"/>
                    <a:gd name="T21" fmla="*/ 3602 h 4814"/>
                    <a:gd name="T22" fmla="*/ 325 w 2847"/>
                    <a:gd name="T23" fmla="*/ 3332 h 4814"/>
                    <a:gd name="T24" fmla="*/ 291 w 2847"/>
                    <a:gd name="T25" fmla="*/ 3263 h 4814"/>
                    <a:gd name="T26" fmla="*/ 258 w 2847"/>
                    <a:gd name="T27" fmla="*/ 3193 h 4814"/>
                    <a:gd name="T28" fmla="*/ 226 w 2847"/>
                    <a:gd name="T29" fmla="*/ 3121 h 4814"/>
                    <a:gd name="T30" fmla="*/ 196 w 2847"/>
                    <a:gd name="T31" fmla="*/ 3049 h 4814"/>
                    <a:gd name="T32" fmla="*/ 30 w 2847"/>
                    <a:gd name="T33" fmla="*/ 2454 h 4814"/>
                    <a:gd name="T34" fmla="*/ 19 w 2847"/>
                    <a:gd name="T35" fmla="*/ 2379 h 4814"/>
                    <a:gd name="T36" fmla="*/ 11 w 2847"/>
                    <a:gd name="T37" fmla="*/ 2304 h 4814"/>
                    <a:gd name="T38" fmla="*/ 2 w 2847"/>
                    <a:gd name="T39" fmla="*/ 2153 h 4814"/>
                    <a:gd name="T40" fmla="*/ 1 w 2847"/>
                    <a:gd name="T41" fmla="*/ 2079 h 4814"/>
                    <a:gd name="T42" fmla="*/ 2 w 2847"/>
                    <a:gd name="T43" fmla="*/ 2005 h 4814"/>
                    <a:gd name="T44" fmla="*/ 6 w 2847"/>
                    <a:gd name="T45" fmla="*/ 1931 h 4814"/>
                    <a:gd name="T46" fmla="*/ 12 w 2847"/>
                    <a:gd name="T47" fmla="*/ 1858 h 4814"/>
                    <a:gd name="T48" fmla="*/ 136 w 2847"/>
                    <a:gd name="T49" fmla="*/ 1307 h 4814"/>
                    <a:gd name="T50" fmla="*/ 358 w 2847"/>
                    <a:gd name="T51" fmla="*/ 839 h 4814"/>
                    <a:gd name="T52" fmla="*/ 389 w 2847"/>
                    <a:gd name="T53" fmla="*/ 788 h 4814"/>
                    <a:gd name="T54" fmla="*/ 421 w 2847"/>
                    <a:gd name="T55" fmla="*/ 738 h 4814"/>
                    <a:gd name="T56" fmla="*/ 486 w 2847"/>
                    <a:gd name="T57" fmla="*/ 643 h 4814"/>
                    <a:gd name="T58" fmla="*/ 618 w 2847"/>
                    <a:gd name="T59" fmla="*/ 472 h 4814"/>
                    <a:gd name="T60" fmla="*/ 857 w 2847"/>
                    <a:gd name="T61" fmla="*/ 211 h 4814"/>
                    <a:gd name="T62" fmla="*/ 1028 w 2847"/>
                    <a:gd name="T63" fmla="*/ 54 h 4814"/>
                    <a:gd name="T64" fmla="*/ 1092 w 2847"/>
                    <a:gd name="T65" fmla="*/ 0 h 4814"/>
                    <a:gd name="T66" fmla="*/ 1098 w 2847"/>
                    <a:gd name="T67" fmla="*/ 5 h 4814"/>
                    <a:gd name="T68" fmla="*/ 1037 w 2847"/>
                    <a:gd name="T69" fmla="*/ 60 h 4814"/>
                    <a:gd name="T70" fmla="*/ 874 w 2847"/>
                    <a:gd name="T71" fmla="*/ 221 h 4814"/>
                    <a:gd name="T72" fmla="*/ 399 w 2847"/>
                    <a:gd name="T73" fmla="*/ 855 h 4814"/>
                    <a:gd name="T74" fmla="*/ 190 w 2847"/>
                    <a:gd name="T75" fmla="*/ 1319 h 4814"/>
                    <a:gd name="T76" fmla="*/ 77 w 2847"/>
                    <a:gd name="T77" fmla="*/ 1860 h 4814"/>
                    <a:gd name="T78" fmla="*/ 100 w 2847"/>
                    <a:gd name="T79" fmla="*/ 2444 h 4814"/>
                    <a:gd name="T80" fmla="*/ 263 w 2847"/>
                    <a:gd name="T81" fmla="*/ 3026 h 4814"/>
                    <a:gd name="T82" fmla="*/ 292 w 2847"/>
                    <a:gd name="T83" fmla="*/ 3097 h 4814"/>
                    <a:gd name="T84" fmla="*/ 322 w 2847"/>
                    <a:gd name="T85" fmla="*/ 3167 h 4814"/>
                    <a:gd name="T86" fmla="*/ 355 w 2847"/>
                    <a:gd name="T87" fmla="*/ 3236 h 4814"/>
                    <a:gd name="T88" fmla="*/ 388 w 2847"/>
                    <a:gd name="T89" fmla="*/ 3305 h 4814"/>
                    <a:gd name="T90" fmla="*/ 539 w 2847"/>
                    <a:gd name="T91" fmla="*/ 3570 h 4814"/>
                    <a:gd name="T92" fmla="*/ 918 w 2847"/>
                    <a:gd name="T93" fmla="*/ 4032 h 4814"/>
                    <a:gd name="T94" fmla="*/ 1366 w 2847"/>
                    <a:gd name="T95" fmla="*/ 4375 h 4814"/>
                    <a:gd name="T96" fmla="*/ 1822 w 2847"/>
                    <a:gd name="T97" fmla="*/ 4598 h 4814"/>
                    <a:gd name="T98" fmla="*/ 2233 w 2847"/>
                    <a:gd name="T99" fmla="*/ 4724 h 4814"/>
                    <a:gd name="T100" fmla="*/ 2559 w 2847"/>
                    <a:gd name="T101" fmla="*/ 4784 h 4814"/>
                    <a:gd name="T102" fmla="*/ 2771 w 2847"/>
                    <a:gd name="T103" fmla="*/ 4804 h 4814"/>
                    <a:gd name="T104" fmla="*/ 2847 w 2847"/>
                    <a:gd name="T105" fmla="*/ 4806 h 4814"/>
                    <a:gd name="T106" fmla="*/ 2847 w 2847"/>
                    <a:gd name="T107" fmla="*/ 4812 h 4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47" h="4814">
                      <a:moveTo>
                        <a:pt x="2847" y="4812"/>
                      </a:moveTo>
                      <a:cubicBezTo>
                        <a:pt x="2847" y="4812"/>
                        <a:pt x="2820" y="4814"/>
                        <a:pt x="2771" y="4813"/>
                      </a:cubicBezTo>
                      <a:cubicBezTo>
                        <a:pt x="2721" y="4812"/>
                        <a:pt x="2649" y="4811"/>
                        <a:pt x="2557" y="4801"/>
                      </a:cubicBezTo>
                      <a:cubicBezTo>
                        <a:pt x="2465" y="4792"/>
                        <a:pt x="2353" y="4776"/>
                        <a:pt x="2227" y="4750"/>
                      </a:cubicBezTo>
                      <a:cubicBezTo>
                        <a:pt x="2195" y="4745"/>
                        <a:pt x="2162" y="4737"/>
                        <a:pt x="2129" y="4729"/>
                      </a:cubicBezTo>
                      <a:cubicBezTo>
                        <a:pt x="2095" y="4722"/>
                        <a:pt x="2061" y="4712"/>
                        <a:pt x="2026" y="4703"/>
                      </a:cubicBezTo>
                      <a:cubicBezTo>
                        <a:pt x="1990" y="4695"/>
                        <a:pt x="1955" y="4682"/>
                        <a:pt x="1918" y="4671"/>
                      </a:cubicBezTo>
                      <a:cubicBezTo>
                        <a:pt x="1882" y="4660"/>
                        <a:pt x="1845" y="4646"/>
                        <a:pt x="1807" y="4634"/>
                      </a:cubicBezTo>
                      <a:cubicBezTo>
                        <a:pt x="1657" y="4579"/>
                        <a:pt x="1498" y="4507"/>
                        <a:pt x="1339" y="4415"/>
                      </a:cubicBezTo>
                      <a:cubicBezTo>
                        <a:pt x="1180" y="4322"/>
                        <a:pt x="1020" y="4209"/>
                        <a:pt x="874" y="4071"/>
                      </a:cubicBezTo>
                      <a:cubicBezTo>
                        <a:pt x="729" y="3934"/>
                        <a:pt x="594" y="3776"/>
                        <a:pt x="481" y="3602"/>
                      </a:cubicBezTo>
                      <a:cubicBezTo>
                        <a:pt x="424" y="3515"/>
                        <a:pt x="373" y="3425"/>
                        <a:pt x="325" y="3332"/>
                      </a:cubicBezTo>
                      <a:cubicBezTo>
                        <a:pt x="314" y="3308"/>
                        <a:pt x="302" y="3286"/>
                        <a:pt x="291" y="3263"/>
                      </a:cubicBezTo>
                      <a:cubicBezTo>
                        <a:pt x="280" y="3240"/>
                        <a:pt x="268" y="3217"/>
                        <a:pt x="258" y="3193"/>
                      </a:cubicBezTo>
                      <a:cubicBezTo>
                        <a:pt x="247" y="3169"/>
                        <a:pt x="237" y="3145"/>
                        <a:pt x="226" y="3121"/>
                      </a:cubicBezTo>
                      <a:cubicBezTo>
                        <a:pt x="216" y="3097"/>
                        <a:pt x="204" y="3073"/>
                        <a:pt x="196" y="3049"/>
                      </a:cubicBezTo>
                      <a:cubicBezTo>
                        <a:pt x="119" y="2856"/>
                        <a:pt x="63" y="2655"/>
                        <a:pt x="30" y="2454"/>
                      </a:cubicBezTo>
                      <a:cubicBezTo>
                        <a:pt x="27" y="2429"/>
                        <a:pt x="22" y="2404"/>
                        <a:pt x="19" y="2379"/>
                      </a:cubicBezTo>
                      <a:cubicBezTo>
                        <a:pt x="16" y="2354"/>
                        <a:pt x="14" y="2329"/>
                        <a:pt x="11" y="2304"/>
                      </a:cubicBezTo>
                      <a:cubicBezTo>
                        <a:pt x="5" y="2254"/>
                        <a:pt x="4" y="2203"/>
                        <a:pt x="2" y="2153"/>
                      </a:cubicBezTo>
                      <a:cubicBezTo>
                        <a:pt x="0" y="2129"/>
                        <a:pt x="1" y="2104"/>
                        <a:pt x="1" y="2079"/>
                      </a:cubicBezTo>
                      <a:cubicBezTo>
                        <a:pt x="1" y="2054"/>
                        <a:pt x="2" y="2029"/>
                        <a:pt x="2" y="2005"/>
                      </a:cubicBezTo>
                      <a:cubicBezTo>
                        <a:pt x="3" y="1980"/>
                        <a:pt x="5" y="1956"/>
                        <a:pt x="6" y="1931"/>
                      </a:cubicBezTo>
                      <a:cubicBezTo>
                        <a:pt x="8" y="1907"/>
                        <a:pt x="8" y="1882"/>
                        <a:pt x="12" y="1858"/>
                      </a:cubicBezTo>
                      <a:cubicBezTo>
                        <a:pt x="30" y="1664"/>
                        <a:pt x="76" y="1479"/>
                        <a:pt x="136" y="1307"/>
                      </a:cubicBezTo>
                      <a:cubicBezTo>
                        <a:pt x="197" y="1136"/>
                        <a:pt x="275" y="979"/>
                        <a:pt x="358" y="839"/>
                      </a:cubicBezTo>
                      <a:cubicBezTo>
                        <a:pt x="368" y="822"/>
                        <a:pt x="378" y="805"/>
                        <a:pt x="389" y="788"/>
                      </a:cubicBezTo>
                      <a:cubicBezTo>
                        <a:pt x="400" y="771"/>
                        <a:pt x="410" y="754"/>
                        <a:pt x="421" y="738"/>
                      </a:cubicBezTo>
                      <a:cubicBezTo>
                        <a:pt x="442" y="705"/>
                        <a:pt x="464" y="673"/>
                        <a:pt x="486" y="643"/>
                      </a:cubicBezTo>
                      <a:cubicBezTo>
                        <a:pt x="530" y="582"/>
                        <a:pt x="574" y="525"/>
                        <a:pt x="618" y="472"/>
                      </a:cubicBezTo>
                      <a:cubicBezTo>
                        <a:pt x="704" y="368"/>
                        <a:pt x="787" y="281"/>
                        <a:pt x="857" y="211"/>
                      </a:cubicBezTo>
                      <a:cubicBezTo>
                        <a:pt x="927" y="141"/>
                        <a:pt x="988" y="89"/>
                        <a:pt x="1028" y="54"/>
                      </a:cubicBezTo>
                      <a:cubicBezTo>
                        <a:pt x="1070" y="19"/>
                        <a:pt x="1092" y="0"/>
                        <a:pt x="1092" y="0"/>
                      </a:cubicBezTo>
                      <a:cubicBezTo>
                        <a:pt x="1094" y="2"/>
                        <a:pt x="1096" y="3"/>
                        <a:pt x="1098" y="5"/>
                      </a:cubicBezTo>
                      <a:cubicBezTo>
                        <a:pt x="1098" y="5"/>
                        <a:pt x="1076" y="24"/>
                        <a:pt x="1037" y="60"/>
                      </a:cubicBezTo>
                      <a:cubicBezTo>
                        <a:pt x="998" y="96"/>
                        <a:pt x="941" y="150"/>
                        <a:pt x="874" y="221"/>
                      </a:cubicBezTo>
                      <a:cubicBezTo>
                        <a:pt x="739" y="363"/>
                        <a:pt x="557" y="576"/>
                        <a:pt x="399" y="855"/>
                      </a:cubicBezTo>
                      <a:cubicBezTo>
                        <a:pt x="320" y="994"/>
                        <a:pt x="246" y="1150"/>
                        <a:pt x="190" y="1319"/>
                      </a:cubicBezTo>
                      <a:cubicBezTo>
                        <a:pt x="134" y="1488"/>
                        <a:pt x="94" y="1671"/>
                        <a:pt x="77" y="1860"/>
                      </a:cubicBezTo>
                      <a:cubicBezTo>
                        <a:pt x="59" y="2050"/>
                        <a:pt x="68" y="2247"/>
                        <a:pt x="100" y="2444"/>
                      </a:cubicBezTo>
                      <a:cubicBezTo>
                        <a:pt x="131" y="2641"/>
                        <a:pt x="188" y="2837"/>
                        <a:pt x="263" y="3026"/>
                      </a:cubicBezTo>
                      <a:cubicBezTo>
                        <a:pt x="271" y="3050"/>
                        <a:pt x="282" y="3073"/>
                        <a:pt x="292" y="3097"/>
                      </a:cubicBezTo>
                      <a:cubicBezTo>
                        <a:pt x="302" y="3120"/>
                        <a:pt x="312" y="3143"/>
                        <a:pt x="322" y="3167"/>
                      </a:cubicBezTo>
                      <a:cubicBezTo>
                        <a:pt x="332" y="3190"/>
                        <a:pt x="344" y="3213"/>
                        <a:pt x="355" y="3236"/>
                      </a:cubicBezTo>
                      <a:cubicBezTo>
                        <a:pt x="366" y="3259"/>
                        <a:pt x="377" y="3282"/>
                        <a:pt x="388" y="3305"/>
                      </a:cubicBezTo>
                      <a:cubicBezTo>
                        <a:pt x="434" y="3396"/>
                        <a:pt x="484" y="3485"/>
                        <a:pt x="539" y="3570"/>
                      </a:cubicBezTo>
                      <a:cubicBezTo>
                        <a:pt x="649" y="3740"/>
                        <a:pt x="777" y="3896"/>
                        <a:pt x="918" y="4032"/>
                      </a:cubicBezTo>
                      <a:cubicBezTo>
                        <a:pt x="1058" y="4167"/>
                        <a:pt x="1212" y="4281"/>
                        <a:pt x="1366" y="4375"/>
                      </a:cubicBezTo>
                      <a:cubicBezTo>
                        <a:pt x="1520" y="4468"/>
                        <a:pt x="1675" y="4542"/>
                        <a:pt x="1822" y="4598"/>
                      </a:cubicBezTo>
                      <a:cubicBezTo>
                        <a:pt x="1970" y="4654"/>
                        <a:pt x="2109" y="4695"/>
                        <a:pt x="2233" y="4724"/>
                      </a:cubicBezTo>
                      <a:cubicBezTo>
                        <a:pt x="2358" y="4753"/>
                        <a:pt x="2468" y="4772"/>
                        <a:pt x="2559" y="4784"/>
                      </a:cubicBezTo>
                      <a:cubicBezTo>
                        <a:pt x="2650" y="4796"/>
                        <a:pt x="2722" y="4801"/>
                        <a:pt x="2771" y="4804"/>
                      </a:cubicBezTo>
                      <a:cubicBezTo>
                        <a:pt x="2820" y="4806"/>
                        <a:pt x="2847" y="4806"/>
                        <a:pt x="2847" y="4806"/>
                      </a:cubicBezTo>
                      <a:cubicBezTo>
                        <a:pt x="2847" y="4808"/>
                        <a:pt x="2847" y="4810"/>
                        <a:pt x="2847" y="48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32">
                  <a:extLst>
                    <a:ext uri="{FF2B5EF4-FFF2-40B4-BE49-F238E27FC236}">
                      <a16:creationId xmlns:a16="http://schemas.microsoft.com/office/drawing/2014/main" id="{D3F4800A-7924-49F0-93E0-F705BBE8334E}"/>
                    </a:ext>
                  </a:extLst>
                </p:cNvPr>
                <p:cNvSpPr>
                  <a:spLocks/>
                </p:cNvSpPr>
                <p:nvPr/>
              </p:nvSpPr>
              <p:spPr bwMode="auto">
                <a:xfrm>
                  <a:off x="3726414" y="1601048"/>
                  <a:ext cx="373659" cy="334073"/>
                </a:xfrm>
                <a:custGeom>
                  <a:avLst/>
                  <a:gdLst>
                    <a:gd name="T0" fmla="*/ 75 w 873"/>
                    <a:gd name="T1" fmla="*/ 598 h 783"/>
                    <a:gd name="T2" fmla="*/ 406 w 873"/>
                    <a:gd name="T3" fmla="*/ 206 h 783"/>
                    <a:gd name="T4" fmla="*/ 873 w 873"/>
                    <a:gd name="T5" fmla="*/ 0 h 783"/>
                    <a:gd name="T6" fmla="*/ 75 w 873"/>
                    <a:gd name="T7" fmla="*/ 598 h 783"/>
                  </a:gdLst>
                  <a:ahLst/>
                  <a:cxnLst>
                    <a:cxn ang="0">
                      <a:pos x="T0" y="T1"/>
                    </a:cxn>
                    <a:cxn ang="0">
                      <a:pos x="T2" y="T3"/>
                    </a:cxn>
                    <a:cxn ang="0">
                      <a:pos x="T4" y="T5"/>
                    </a:cxn>
                    <a:cxn ang="0">
                      <a:pos x="T6" y="T7"/>
                    </a:cxn>
                  </a:cxnLst>
                  <a:rect l="0" t="0" r="r" b="b"/>
                  <a:pathLst>
                    <a:path w="873" h="783">
                      <a:moveTo>
                        <a:pt x="75" y="598"/>
                      </a:moveTo>
                      <a:cubicBezTo>
                        <a:pt x="75" y="599"/>
                        <a:pt x="0" y="337"/>
                        <a:pt x="406" y="206"/>
                      </a:cubicBezTo>
                      <a:cubicBezTo>
                        <a:pt x="813" y="78"/>
                        <a:pt x="816" y="61"/>
                        <a:pt x="873" y="0"/>
                      </a:cubicBezTo>
                      <a:cubicBezTo>
                        <a:pt x="870" y="1"/>
                        <a:pt x="676" y="783"/>
                        <a:pt x="75" y="5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33">
                  <a:extLst>
                    <a:ext uri="{FF2B5EF4-FFF2-40B4-BE49-F238E27FC236}">
                      <a16:creationId xmlns:a16="http://schemas.microsoft.com/office/drawing/2014/main" id="{4B75C4ED-DF31-44BF-A785-43FEF176BC27}"/>
                    </a:ext>
                  </a:extLst>
                </p:cNvPr>
                <p:cNvSpPr>
                  <a:spLocks/>
                </p:cNvSpPr>
                <p:nvPr/>
              </p:nvSpPr>
              <p:spPr bwMode="auto">
                <a:xfrm>
                  <a:off x="3906968" y="3718447"/>
                  <a:ext cx="367866" cy="313797"/>
                </a:xfrm>
                <a:custGeom>
                  <a:avLst/>
                  <a:gdLst>
                    <a:gd name="T0" fmla="*/ 422 w 861"/>
                    <a:gd name="T1" fmla="*/ 329 h 734"/>
                    <a:gd name="T2" fmla="*/ 855 w 861"/>
                    <a:gd name="T3" fmla="*/ 206 h 734"/>
                    <a:gd name="T4" fmla="*/ 408 w 861"/>
                    <a:gd name="T5" fmla="*/ 144 h 734"/>
                    <a:gd name="T6" fmla="*/ 0 w 861"/>
                    <a:gd name="T7" fmla="*/ 435 h 734"/>
                    <a:gd name="T8" fmla="*/ 861 w 861"/>
                    <a:gd name="T9" fmla="*/ 243 h 734"/>
                    <a:gd name="T10" fmla="*/ 422 w 861"/>
                    <a:gd name="T11" fmla="*/ 329 h 734"/>
                  </a:gdLst>
                  <a:ahLst/>
                  <a:cxnLst>
                    <a:cxn ang="0">
                      <a:pos x="T0" y="T1"/>
                    </a:cxn>
                    <a:cxn ang="0">
                      <a:pos x="T2" y="T3"/>
                    </a:cxn>
                    <a:cxn ang="0">
                      <a:pos x="T4" y="T5"/>
                    </a:cxn>
                    <a:cxn ang="0">
                      <a:pos x="T6" y="T7"/>
                    </a:cxn>
                    <a:cxn ang="0">
                      <a:pos x="T8" y="T9"/>
                    </a:cxn>
                    <a:cxn ang="0">
                      <a:pos x="T10" y="T11"/>
                    </a:cxn>
                  </a:cxnLst>
                  <a:rect l="0" t="0" r="r" b="b"/>
                  <a:pathLst>
                    <a:path w="861" h="734">
                      <a:moveTo>
                        <a:pt x="422" y="329"/>
                      </a:moveTo>
                      <a:cubicBezTo>
                        <a:pt x="422" y="329"/>
                        <a:pt x="683" y="222"/>
                        <a:pt x="855" y="206"/>
                      </a:cubicBezTo>
                      <a:cubicBezTo>
                        <a:pt x="797" y="149"/>
                        <a:pt x="612" y="0"/>
                        <a:pt x="408" y="144"/>
                      </a:cubicBezTo>
                      <a:cubicBezTo>
                        <a:pt x="161" y="319"/>
                        <a:pt x="113" y="378"/>
                        <a:pt x="0" y="435"/>
                      </a:cubicBezTo>
                      <a:cubicBezTo>
                        <a:pt x="4" y="434"/>
                        <a:pt x="438" y="734"/>
                        <a:pt x="861" y="243"/>
                      </a:cubicBezTo>
                      <a:cubicBezTo>
                        <a:pt x="842" y="245"/>
                        <a:pt x="537" y="286"/>
                        <a:pt x="422"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34">
                  <a:extLst>
                    <a:ext uri="{FF2B5EF4-FFF2-40B4-BE49-F238E27FC236}">
                      <a16:creationId xmlns:a16="http://schemas.microsoft.com/office/drawing/2014/main" id="{892B82C0-E985-4FEF-92A7-ACC5E3F96DA8}"/>
                    </a:ext>
                  </a:extLst>
                </p:cNvPr>
                <p:cNvSpPr>
                  <a:spLocks/>
                </p:cNvSpPr>
                <p:nvPr/>
              </p:nvSpPr>
              <p:spPr bwMode="auto">
                <a:xfrm>
                  <a:off x="4130004" y="3423962"/>
                  <a:ext cx="236555" cy="329244"/>
                </a:xfrm>
                <a:custGeom>
                  <a:avLst/>
                  <a:gdLst>
                    <a:gd name="T0" fmla="*/ 207 w 552"/>
                    <a:gd name="T1" fmla="*/ 374 h 771"/>
                    <a:gd name="T2" fmla="*/ 395 w 552"/>
                    <a:gd name="T3" fmla="*/ 771 h 771"/>
                    <a:gd name="T4" fmla="*/ 50 w 552"/>
                    <a:gd name="T5" fmla="*/ 487 h 771"/>
                    <a:gd name="T6" fmla="*/ 0 w 552"/>
                    <a:gd name="T7" fmla="*/ 1 h 771"/>
                    <a:gd name="T8" fmla="*/ 428 w 552"/>
                    <a:gd name="T9" fmla="*/ 752 h 771"/>
                    <a:gd name="T10" fmla="*/ 207 w 552"/>
                    <a:gd name="T11" fmla="*/ 374 h 771"/>
                  </a:gdLst>
                  <a:ahLst/>
                  <a:cxnLst>
                    <a:cxn ang="0">
                      <a:pos x="T0" y="T1"/>
                    </a:cxn>
                    <a:cxn ang="0">
                      <a:pos x="T2" y="T3"/>
                    </a:cxn>
                    <a:cxn ang="0">
                      <a:pos x="T4" y="T5"/>
                    </a:cxn>
                    <a:cxn ang="0">
                      <a:pos x="T6" y="T7"/>
                    </a:cxn>
                    <a:cxn ang="0">
                      <a:pos x="T8" y="T9"/>
                    </a:cxn>
                    <a:cxn ang="0">
                      <a:pos x="T10" y="T11"/>
                    </a:cxn>
                  </a:cxnLst>
                  <a:rect l="0" t="0" r="r" b="b"/>
                  <a:pathLst>
                    <a:path w="552" h="771">
                      <a:moveTo>
                        <a:pt x="207" y="374"/>
                      </a:moveTo>
                      <a:cubicBezTo>
                        <a:pt x="208" y="374"/>
                        <a:pt x="297" y="634"/>
                        <a:pt x="395" y="771"/>
                      </a:cubicBezTo>
                      <a:cubicBezTo>
                        <a:pt x="311" y="764"/>
                        <a:pt x="74" y="727"/>
                        <a:pt x="50" y="487"/>
                      </a:cubicBezTo>
                      <a:cubicBezTo>
                        <a:pt x="22" y="194"/>
                        <a:pt x="34" y="120"/>
                        <a:pt x="0" y="1"/>
                      </a:cubicBezTo>
                      <a:cubicBezTo>
                        <a:pt x="2" y="0"/>
                        <a:pt x="552" y="119"/>
                        <a:pt x="428" y="752"/>
                      </a:cubicBezTo>
                      <a:cubicBezTo>
                        <a:pt x="418" y="736"/>
                        <a:pt x="252" y="486"/>
                        <a:pt x="207"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35">
                  <a:extLst>
                    <a:ext uri="{FF2B5EF4-FFF2-40B4-BE49-F238E27FC236}">
                      <a16:creationId xmlns:a16="http://schemas.microsoft.com/office/drawing/2014/main" id="{393D868F-85F9-44A4-A167-6D6617370AA4}"/>
                    </a:ext>
                  </a:extLst>
                </p:cNvPr>
                <p:cNvSpPr>
                  <a:spLocks/>
                </p:cNvSpPr>
                <p:nvPr/>
              </p:nvSpPr>
              <p:spPr bwMode="auto">
                <a:xfrm>
                  <a:off x="3512065" y="3557204"/>
                  <a:ext cx="452833" cy="338901"/>
                </a:xfrm>
                <a:custGeom>
                  <a:avLst/>
                  <a:gdLst>
                    <a:gd name="T0" fmla="*/ 522 w 1060"/>
                    <a:gd name="T1" fmla="*/ 327 h 794"/>
                    <a:gd name="T2" fmla="*/ 1060 w 1060"/>
                    <a:gd name="T3" fmla="*/ 300 h 794"/>
                    <a:gd name="T4" fmla="*/ 560 w 1060"/>
                    <a:gd name="T5" fmla="*/ 111 h 794"/>
                    <a:gd name="T6" fmla="*/ 0 w 1060"/>
                    <a:gd name="T7" fmla="*/ 339 h 794"/>
                    <a:gd name="T8" fmla="*/ 1056 w 1060"/>
                    <a:gd name="T9" fmla="*/ 343 h 794"/>
                    <a:gd name="T10" fmla="*/ 522 w 1060"/>
                    <a:gd name="T11" fmla="*/ 327 h 794"/>
                  </a:gdLst>
                  <a:ahLst/>
                  <a:cxnLst>
                    <a:cxn ang="0">
                      <a:pos x="T0" y="T1"/>
                    </a:cxn>
                    <a:cxn ang="0">
                      <a:pos x="T2" y="T3"/>
                    </a:cxn>
                    <a:cxn ang="0">
                      <a:pos x="T4" y="T5"/>
                    </a:cxn>
                    <a:cxn ang="0">
                      <a:pos x="T6" y="T7"/>
                    </a:cxn>
                    <a:cxn ang="0">
                      <a:pos x="T8" y="T9"/>
                    </a:cxn>
                    <a:cxn ang="0">
                      <a:pos x="T10" y="T11"/>
                    </a:cxn>
                  </a:cxnLst>
                  <a:rect l="0" t="0" r="r" b="b"/>
                  <a:pathLst>
                    <a:path w="1060" h="794">
                      <a:moveTo>
                        <a:pt x="522" y="327"/>
                      </a:moveTo>
                      <a:cubicBezTo>
                        <a:pt x="522" y="327"/>
                        <a:pt x="857" y="272"/>
                        <a:pt x="1060" y="300"/>
                      </a:cubicBezTo>
                      <a:cubicBezTo>
                        <a:pt x="1010" y="219"/>
                        <a:pt x="840" y="0"/>
                        <a:pt x="560" y="111"/>
                      </a:cubicBezTo>
                      <a:cubicBezTo>
                        <a:pt x="221" y="247"/>
                        <a:pt x="149" y="303"/>
                        <a:pt x="0" y="339"/>
                      </a:cubicBezTo>
                      <a:cubicBezTo>
                        <a:pt x="4" y="339"/>
                        <a:pt x="425" y="794"/>
                        <a:pt x="1056" y="343"/>
                      </a:cubicBezTo>
                      <a:cubicBezTo>
                        <a:pt x="1034" y="340"/>
                        <a:pt x="669" y="308"/>
                        <a:pt x="522"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36">
                  <a:extLst>
                    <a:ext uri="{FF2B5EF4-FFF2-40B4-BE49-F238E27FC236}">
                      <a16:creationId xmlns:a16="http://schemas.microsoft.com/office/drawing/2014/main" id="{AAD0ABDF-4699-477B-B7C8-BC8AF44A2DAE}"/>
                    </a:ext>
                  </a:extLst>
                </p:cNvPr>
                <p:cNvSpPr>
                  <a:spLocks/>
                </p:cNvSpPr>
                <p:nvPr/>
              </p:nvSpPr>
              <p:spPr bwMode="auto">
                <a:xfrm>
                  <a:off x="3857722" y="3209615"/>
                  <a:ext cx="315727" cy="420970"/>
                </a:xfrm>
                <a:custGeom>
                  <a:avLst/>
                  <a:gdLst>
                    <a:gd name="T0" fmla="*/ 262 w 737"/>
                    <a:gd name="T1" fmla="*/ 483 h 985"/>
                    <a:gd name="T2" fmla="*/ 359 w 737"/>
                    <a:gd name="T3" fmla="*/ 985 h 985"/>
                    <a:gd name="T4" fmla="*/ 46 w 737"/>
                    <a:gd name="T5" fmla="*/ 570 h 985"/>
                    <a:gd name="T6" fmla="*/ 139 w 737"/>
                    <a:gd name="T7" fmla="*/ 1 h 985"/>
                    <a:gd name="T8" fmla="*/ 403 w 737"/>
                    <a:gd name="T9" fmla="*/ 973 h 985"/>
                    <a:gd name="T10" fmla="*/ 262 w 737"/>
                    <a:gd name="T11" fmla="*/ 483 h 985"/>
                  </a:gdLst>
                  <a:ahLst/>
                  <a:cxnLst>
                    <a:cxn ang="0">
                      <a:pos x="T0" y="T1"/>
                    </a:cxn>
                    <a:cxn ang="0">
                      <a:pos x="T2" y="T3"/>
                    </a:cxn>
                    <a:cxn ang="0">
                      <a:pos x="T4" y="T5"/>
                    </a:cxn>
                    <a:cxn ang="0">
                      <a:pos x="T6" y="T7"/>
                    </a:cxn>
                    <a:cxn ang="0">
                      <a:pos x="T8" y="T9"/>
                    </a:cxn>
                    <a:cxn ang="0">
                      <a:pos x="T10" y="T11"/>
                    </a:cxn>
                  </a:cxnLst>
                  <a:rect l="0" t="0" r="r" b="b"/>
                  <a:pathLst>
                    <a:path w="737" h="985">
                      <a:moveTo>
                        <a:pt x="262" y="483"/>
                      </a:moveTo>
                      <a:cubicBezTo>
                        <a:pt x="262" y="483"/>
                        <a:pt x="286" y="804"/>
                        <a:pt x="359" y="985"/>
                      </a:cubicBezTo>
                      <a:cubicBezTo>
                        <a:pt x="264" y="955"/>
                        <a:pt x="0" y="851"/>
                        <a:pt x="46" y="570"/>
                      </a:cubicBezTo>
                      <a:cubicBezTo>
                        <a:pt x="103" y="228"/>
                        <a:pt x="141" y="146"/>
                        <a:pt x="139" y="1"/>
                      </a:cubicBezTo>
                      <a:cubicBezTo>
                        <a:pt x="143" y="0"/>
                        <a:pt x="737" y="282"/>
                        <a:pt x="403" y="973"/>
                      </a:cubicBezTo>
                      <a:cubicBezTo>
                        <a:pt x="396" y="952"/>
                        <a:pt x="280" y="622"/>
                        <a:pt x="262" y="4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37">
                  <a:extLst>
                    <a:ext uri="{FF2B5EF4-FFF2-40B4-BE49-F238E27FC236}">
                      <a16:creationId xmlns:a16="http://schemas.microsoft.com/office/drawing/2014/main" id="{A0E3A44A-098D-4C71-B082-9682A73D0109}"/>
                    </a:ext>
                  </a:extLst>
                </p:cNvPr>
                <p:cNvSpPr>
                  <a:spLocks/>
                </p:cNvSpPr>
                <p:nvPr/>
              </p:nvSpPr>
              <p:spPr bwMode="auto">
                <a:xfrm>
                  <a:off x="3228198" y="3305202"/>
                  <a:ext cx="455730" cy="290624"/>
                </a:xfrm>
                <a:custGeom>
                  <a:avLst/>
                  <a:gdLst>
                    <a:gd name="T0" fmla="*/ 523 w 1064"/>
                    <a:gd name="T1" fmla="*/ 247 h 680"/>
                    <a:gd name="T2" fmla="*/ 1064 w 1064"/>
                    <a:gd name="T3" fmla="*/ 342 h 680"/>
                    <a:gd name="T4" fmla="*/ 619 w 1064"/>
                    <a:gd name="T5" fmla="*/ 45 h 680"/>
                    <a:gd name="T6" fmla="*/ 0 w 1064"/>
                    <a:gd name="T7" fmla="*/ 140 h 680"/>
                    <a:gd name="T8" fmla="*/ 1049 w 1064"/>
                    <a:gd name="T9" fmla="*/ 383 h 680"/>
                    <a:gd name="T10" fmla="*/ 523 w 1064"/>
                    <a:gd name="T11" fmla="*/ 247 h 680"/>
                  </a:gdLst>
                  <a:ahLst/>
                  <a:cxnLst>
                    <a:cxn ang="0">
                      <a:pos x="T0" y="T1"/>
                    </a:cxn>
                    <a:cxn ang="0">
                      <a:pos x="T2" y="T3"/>
                    </a:cxn>
                    <a:cxn ang="0">
                      <a:pos x="T4" y="T5"/>
                    </a:cxn>
                    <a:cxn ang="0">
                      <a:pos x="T6" y="T7"/>
                    </a:cxn>
                    <a:cxn ang="0">
                      <a:pos x="T8" y="T9"/>
                    </a:cxn>
                    <a:cxn ang="0">
                      <a:pos x="T10" y="T11"/>
                    </a:cxn>
                  </a:cxnLst>
                  <a:rect l="0" t="0" r="r" b="b"/>
                  <a:pathLst>
                    <a:path w="1064" h="680">
                      <a:moveTo>
                        <a:pt x="523" y="247"/>
                      </a:moveTo>
                      <a:cubicBezTo>
                        <a:pt x="523" y="246"/>
                        <a:pt x="870" y="269"/>
                        <a:pt x="1064" y="342"/>
                      </a:cubicBezTo>
                      <a:cubicBezTo>
                        <a:pt x="1035" y="252"/>
                        <a:pt x="926" y="0"/>
                        <a:pt x="619" y="45"/>
                      </a:cubicBezTo>
                      <a:cubicBezTo>
                        <a:pt x="245" y="101"/>
                        <a:pt x="157" y="139"/>
                        <a:pt x="0" y="140"/>
                      </a:cubicBezTo>
                      <a:cubicBezTo>
                        <a:pt x="3" y="143"/>
                        <a:pt x="305" y="680"/>
                        <a:pt x="1049" y="383"/>
                      </a:cubicBezTo>
                      <a:cubicBezTo>
                        <a:pt x="1028" y="376"/>
                        <a:pt x="674" y="261"/>
                        <a:pt x="523"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38">
                  <a:extLst>
                    <a:ext uri="{FF2B5EF4-FFF2-40B4-BE49-F238E27FC236}">
                      <a16:creationId xmlns:a16="http://schemas.microsoft.com/office/drawing/2014/main" id="{D9F1FCF3-89E2-4058-9108-549754A7C96F}"/>
                    </a:ext>
                  </a:extLst>
                </p:cNvPr>
                <p:cNvSpPr>
                  <a:spLocks/>
                </p:cNvSpPr>
                <p:nvPr/>
              </p:nvSpPr>
              <p:spPr bwMode="auto">
                <a:xfrm>
                  <a:off x="3606686" y="2978854"/>
                  <a:ext cx="376556" cy="429660"/>
                </a:xfrm>
                <a:custGeom>
                  <a:avLst/>
                  <a:gdLst>
                    <a:gd name="T0" fmla="*/ 360 w 879"/>
                    <a:gd name="T1" fmla="*/ 496 h 1007"/>
                    <a:gd name="T2" fmla="*/ 319 w 879"/>
                    <a:gd name="T3" fmla="*/ 1007 h 1007"/>
                    <a:gd name="T4" fmla="*/ 122 w 879"/>
                    <a:gd name="T5" fmla="*/ 532 h 1007"/>
                    <a:gd name="T6" fmla="*/ 374 w 879"/>
                    <a:gd name="T7" fmla="*/ 0 h 1007"/>
                    <a:gd name="T8" fmla="*/ 366 w 879"/>
                    <a:gd name="T9" fmla="*/ 1005 h 1007"/>
                    <a:gd name="T10" fmla="*/ 360 w 879"/>
                    <a:gd name="T11" fmla="*/ 496 h 1007"/>
                  </a:gdLst>
                  <a:ahLst/>
                  <a:cxnLst>
                    <a:cxn ang="0">
                      <a:pos x="T0" y="T1"/>
                    </a:cxn>
                    <a:cxn ang="0">
                      <a:pos x="T2" y="T3"/>
                    </a:cxn>
                    <a:cxn ang="0">
                      <a:pos x="T4" y="T5"/>
                    </a:cxn>
                    <a:cxn ang="0">
                      <a:pos x="T6" y="T7"/>
                    </a:cxn>
                    <a:cxn ang="0">
                      <a:pos x="T8" y="T9"/>
                    </a:cxn>
                    <a:cxn ang="0">
                      <a:pos x="T10" y="T11"/>
                    </a:cxn>
                  </a:cxnLst>
                  <a:rect l="0" t="0" r="r" b="b"/>
                  <a:pathLst>
                    <a:path w="879" h="1007">
                      <a:moveTo>
                        <a:pt x="360" y="496"/>
                      </a:moveTo>
                      <a:cubicBezTo>
                        <a:pt x="360" y="496"/>
                        <a:pt x="295" y="814"/>
                        <a:pt x="319" y="1007"/>
                      </a:cubicBezTo>
                      <a:cubicBezTo>
                        <a:pt x="234" y="957"/>
                        <a:pt x="0" y="795"/>
                        <a:pt x="122" y="532"/>
                      </a:cubicBezTo>
                      <a:cubicBezTo>
                        <a:pt x="273" y="212"/>
                        <a:pt x="334" y="141"/>
                        <a:pt x="374" y="0"/>
                      </a:cubicBezTo>
                      <a:cubicBezTo>
                        <a:pt x="379" y="0"/>
                        <a:pt x="879" y="409"/>
                        <a:pt x="366" y="1005"/>
                      </a:cubicBezTo>
                      <a:cubicBezTo>
                        <a:pt x="365" y="983"/>
                        <a:pt x="338" y="635"/>
                        <a:pt x="360" y="4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39">
                  <a:extLst>
                    <a:ext uri="{FF2B5EF4-FFF2-40B4-BE49-F238E27FC236}">
                      <a16:creationId xmlns:a16="http://schemas.microsoft.com/office/drawing/2014/main" id="{09E7EE6E-33CE-4F96-9FA3-0A5F9C31A21E}"/>
                    </a:ext>
                  </a:extLst>
                </p:cNvPr>
                <p:cNvSpPr>
                  <a:spLocks/>
                </p:cNvSpPr>
                <p:nvPr/>
              </p:nvSpPr>
              <p:spPr bwMode="auto">
                <a:xfrm>
                  <a:off x="3060196" y="2972096"/>
                  <a:ext cx="429659" cy="252967"/>
                </a:xfrm>
                <a:custGeom>
                  <a:avLst/>
                  <a:gdLst>
                    <a:gd name="T0" fmla="*/ 493 w 1006"/>
                    <a:gd name="T1" fmla="*/ 216 h 593"/>
                    <a:gd name="T2" fmla="*/ 1006 w 1006"/>
                    <a:gd name="T3" fmla="*/ 426 h 593"/>
                    <a:gd name="T4" fmla="*/ 643 w 1006"/>
                    <a:gd name="T5" fmla="*/ 40 h 593"/>
                    <a:gd name="T6" fmla="*/ 0 w 1006"/>
                    <a:gd name="T7" fmla="*/ 0 h 593"/>
                    <a:gd name="T8" fmla="*/ 980 w 1006"/>
                    <a:gd name="T9" fmla="*/ 463 h 593"/>
                    <a:gd name="T10" fmla="*/ 493 w 1006"/>
                    <a:gd name="T11" fmla="*/ 216 h 593"/>
                  </a:gdLst>
                  <a:ahLst/>
                  <a:cxnLst>
                    <a:cxn ang="0">
                      <a:pos x="T0" y="T1"/>
                    </a:cxn>
                    <a:cxn ang="0">
                      <a:pos x="T2" y="T3"/>
                    </a:cxn>
                    <a:cxn ang="0">
                      <a:pos x="T4" y="T5"/>
                    </a:cxn>
                    <a:cxn ang="0">
                      <a:pos x="T6" y="T7"/>
                    </a:cxn>
                    <a:cxn ang="0">
                      <a:pos x="T8" y="T9"/>
                    </a:cxn>
                    <a:cxn ang="0">
                      <a:pos x="T10" y="T11"/>
                    </a:cxn>
                  </a:cxnLst>
                  <a:rect l="0" t="0" r="r" b="b"/>
                  <a:pathLst>
                    <a:path w="1006" h="593">
                      <a:moveTo>
                        <a:pt x="493" y="216"/>
                      </a:moveTo>
                      <a:cubicBezTo>
                        <a:pt x="493" y="216"/>
                        <a:pt x="833" y="312"/>
                        <a:pt x="1006" y="426"/>
                      </a:cubicBezTo>
                      <a:cubicBezTo>
                        <a:pt x="1001" y="331"/>
                        <a:pt x="960" y="62"/>
                        <a:pt x="643" y="40"/>
                      </a:cubicBezTo>
                      <a:cubicBezTo>
                        <a:pt x="256" y="14"/>
                        <a:pt x="158" y="32"/>
                        <a:pt x="0" y="0"/>
                      </a:cubicBezTo>
                      <a:cubicBezTo>
                        <a:pt x="0" y="3"/>
                        <a:pt x="160" y="593"/>
                        <a:pt x="980" y="463"/>
                      </a:cubicBezTo>
                      <a:cubicBezTo>
                        <a:pt x="961" y="451"/>
                        <a:pt x="639" y="263"/>
                        <a:pt x="493"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40">
                  <a:extLst>
                    <a:ext uri="{FF2B5EF4-FFF2-40B4-BE49-F238E27FC236}">
                      <a16:creationId xmlns:a16="http://schemas.microsoft.com/office/drawing/2014/main" id="{BCF31596-13B1-41A9-BB97-ECFBF95CEDCB}"/>
                    </a:ext>
                  </a:extLst>
                </p:cNvPr>
                <p:cNvSpPr>
                  <a:spLocks/>
                </p:cNvSpPr>
                <p:nvPr/>
              </p:nvSpPr>
              <p:spPr bwMode="auto">
                <a:xfrm>
                  <a:off x="3449304" y="2710438"/>
                  <a:ext cx="416142" cy="418073"/>
                </a:xfrm>
                <a:custGeom>
                  <a:avLst/>
                  <a:gdLst>
                    <a:gd name="T0" fmla="*/ 439 w 974"/>
                    <a:gd name="T1" fmla="*/ 481 h 978"/>
                    <a:gd name="T2" fmla="*/ 261 w 974"/>
                    <a:gd name="T3" fmla="*/ 971 h 978"/>
                    <a:gd name="T4" fmla="*/ 194 w 974"/>
                    <a:gd name="T5" fmla="*/ 464 h 978"/>
                    <a:gd name="T6" fmla="*/ 592 w 974"/>
                    <a:gd name="T7" fmla="*/ 0 h 978"/>
                    <a:gd name="T8" fmla="*/ 308 w 974"/>
                    <a:gd name="T9" fmla="*/ 978 h 978"/>
                    <a:gd name="T10" fmla="*/ 439 w 974"/>
                    <a:gd name="T11" fmla="*/ 481 h 978"/>
                  </a:gdLst>
                  <a:ahLst/>
                  <a:cxnLst>
                    <a:cxn ang="0">
                      <a:pos x="T0" y="T1"/>
                    </a:cxn>
                    <a:cxn ang="0">
                      <a:pos x="T2" y="T3"/>
                    </a:cxn>
                    <a:cxn ang="0">
                      <a:pos x="T4" y="T5"/>
                    </a:cxn>
                    <a:cxn ang="0">
                      <a:pos x="T6" y="T7"/>
                    </a:cxn>
                    <a:cxn ang="0">
                      <a:pos x="T8" y="T9"/>
                    </a:cxn>
                    <a:cxn ang="0">
                      <a:pos x="T10" y="T11"/>
                    </a:cxn>
                  </a:cxnLst>
                  <a:rect l="0" t="0" r="r" b="b"/>
                  <a:pathLst>
                    <a:path w="974" h="978">
                      <a:moveTo>
                        <a:pt x="439" y="481"/>
                      </a:moveTo>
                      <a:cubicBezTo>
                        <a:pt x="439" y="481"/>
                        <a:pt x="288" y="776"/>
                        <a:pt x="261" y="971"/>
                      </a:cubicBezTo>
                      <a:cubicBezTo>
                        <a:pt x="190" y="903"/>
                        <a:pt x="0" y="694"/>
                        <a:pt x="194" y="464"/>
                      </a:cubicBezTo>
                      <a:cubicBezTo>
                        <a:pt x="432" y="185"/>
                        <a:pt x="513" y="129"/>
                        <a:pt x="592" y="0"/>
                      </a:cubicBezTo>
                      <a:cubicBezTo>
                        <a:pt x="596" y="1"/>
                        <a:pt x="974" y="508"/>
                        <a:pt x="308" y="978"/>
                      </a:cubicBezTo>
                      <a:cubicBezTo>
                        <a:pt x="312" y="957"/>
                        <a:pt x="379" y="612"/>
                        <a:pt x="439" y="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41">
                  <a:extLst>
                    <a:ext uri="{FF2B5EF4-FFF2-40B4-BE49-F238E27FC236}">
                      <a16:creationId xmlns:a16="http://schemas.microsoft.com/office/drawing/2014/main" id="{3C36AE92-FB63-4A5D-8004-F379E42E62CC}"/>
                    </a:ext>
                  </a:extLst>
                </p:cNvPr>
                <p:cNvSpPr>
                  <a:spLocks/>
                </p:cNvSpPr>
                <p:nvPr/>
              </p:nvSpPr>
              <p:spPr bwMode="auto">
                <a:xfrm>
                  <a:off x="3005161" y="2564644"/>
                  <a:ext cx="406488" cy="288693"/>
                </a:xfrm>
                <a:custGeom>
                  <a:avLst/>
                  <a:gdLst>
                    <a:gd name="T0" fmla="*/ 443 w 950"/>
                    <a:gd name="T1" fmla="*/ 325 h 677"/>
                    <a:gd name="T2" fmla="*/ 886 w 950"/>
                    <a:gd name="T3" fmla="*/ 647 h 677"/>
                    <a:gd name="T4" fmla="*/ 645 w 950"/>
                    <a:gd name="T5" fmla="*/ 187 h 677"/>
                    <a:gd name="T6" fmla="*/ 23 w 950"/>
                    <a:gd name="T7" fmla="*/ 0 h 677"/>
                    <a:gd name="T8" fmla="*/ 850 w 950"/>
                    <a:gd name="T9" fmla="*/ 677 h 677"/>
                    <a:gd name="T10" fmla="*/ 443 w 950"/>
                    <a:gd name="T11" fmla="*/ 325 h 677"/>
                  </a:gdLst>
                  <a:ahLst/>
                  <a:cxnLst>
                    <a:cxn ang="0">
                      <a:pos x="T0" y="T1"/>
                    </a:cxn>
                    <a:cxn ang="0">
                      <a:pos x="T2" y="T3"/>
                    </a:cxn>
                    <a:cxn ang="0">
                      <a:pos x="T4" y="T5"/>
                    </a:cxn>
                    <a:cxn ang="0">
                      <a:pos x="T6" y="T7"/>
                    </a:cxn>
                    <a:cxn ang="0">
                      <a:pos x="T8" y="T9"/>
                    </a:cxn>
                    <a:cxn ang="0">
                      <a:pos x="T10" y="T11"/>
                    </a:cxn>
                  </a:cxnLst>
                  <a:rect l="0" t="0" r="r" b="b"/>
                  <a:pathLst>
                    <a:path w="950" h="677">
                      <a:moveTo>
                        <a:pt x="443" y="325"/>
                      </a:moveTo>
                      <a:cubicBezTo>
                        <a:pt x="443" y="324"/>
                        <a:pt x="749" y="497"/>
                        <a:pt x="886" y="647"/>
                      </a:cubicBezTo>
                      <a:cubicBezTo>
                        <a:pt x="909" y="554"/>
                        <a:pt x="950" y="282"/>
                        <a:pt x="645" y="187"/>
                      </a:cubicBezTo>
                      <a:cubicBezTo>
                        <a:pt x="272" y="74"/>
                        <a:pt x="169" y="68"/>
                        <a:pt x="23" y="0"/>
                      </a:cubicBezTo>
                      <a:cubicBezTo>
                        <a:pt x="21" y="3"/>
                        <a:pt x="0" y="615"/>
                        <a:pt x="850" y="677"/>
                      </a:cubicBezTo>
                      <a:cubicBezTo>
                        <a:pt x="834" y="661"/>
                        <a:pt x="573" y="404"/>
                        <a:pt x="443"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42">
                  <a:extLst>
                    <a:ext uri="{FF2B5EF4-FFF2-40B4-BE49-F238E27FC236}">
                      <a16:creationId xmlns:a16="http://schemas.microsoft.com/office/drawing/2014/main" id="{A1BF1411-9FC4-462F-AA72-1A83276932E1}"/>
                    </a:ext>
                  </a:extLst>
                </p:cNvPr>
                <p:cNvSpPr>
                  <a:spLocks/>
                </p:cNvSpPr>
                <p:nvPr/>
              </p:nvSpPr>
              <p:spPr bwMode="auto">
                <a:xfrm>
                  <a:off x="3388475" y="2458436"/>
                  <a:ext cx="431591" cy="378486"/>
                </a:xfrm>
                <a:custGeom>
                  <a:avLst/>
                  <a:gdLst>
                    <a:gd name="T0" fmla="*/ 497 w 1011"/>
                    <a:gd name="T1" fmla="*/ 431 h 885"/>
                    <a:gd name="T2" fmla="*/ 175 w 1011"/>
                    <a:gd name="T3" fmla="*/ 866 h 885"/>
                    <a:gd name="T4" fmla="*/ 262 w 1011"/>
                    <a:gd name="T5" fmla="*/ 358 h 885"/>
                    <a:gd name="T6" fmla="*/ 795 w 1011"/>
                    <a:gd name="T7" fmla="*/ 0 h 885"/>
                    <a:gd name="T8" fmla="*/ 219 w 1011"/>
                    <a:gd name="T9" fmla="*/ 885 h 885"/>
                    <a:gd name="T10" fmla="*/ 497 w 1011"/>
                    <a:gd name="T11" fmla="*/ 431 h 885"/>
                  </a:gdLst>
                  <a:ahLst/>
                  <a:cxnLst>
                    <a:cxn ang="0">
                      <a:pos x="T0" y="T1"/>
                    </a:cxn>
                    <a:cxn ang="0">
                      <a:pos x="T2" y="T3"/>
                    </a:cxn>
                    <a:cxn ang="0">
                      <a:pos x="T4" y="T5"/>
                    </a:cxn>
                    <a:cxn ang="0">
                      <a:pos x="T6" y="T7"/>
                    </a:cxn>
                    <a:cxn ang="0">
                      <a:pos x="T8" y="T9"/>
                    </a:cxn>
                    <a:cxn ang="0">
                      <a:pos x="T10" y="T11"/>
                    </a:cxn>
                  </a:cxnLst>
                  <a:rect l="0" t="0" r="r" b="b"/>
                  <a:pathLst>
                    <a:path w="1011" h="885">
                      <a:moveTo>
                        <a:pt x="497" y="431"/>
                      </a:moveTo>
                      <a:cubicBezTo>
                        <a:pt x="497" y="431"/>
                        <a:pt x="259" y="684"/>
                        <a:pt x="175" y="866"/>
                      </a:cubicBezTo>
                      <a:cubicBezTo>
                        <a:pt x="124" y="784"/>
                        <a:pt x="0" y="538"/>
                        <a:pt x="262" y="358"/>
                      </a:cubicBezTo>
                      <a:cubicBezTo>
                        <a:pt x="581" y="142"/>
                        <a:pt x="678" y="107"/>
                        <a:pt x="795" y="0"/>
                      </a:cubicBezTo>
                      <a:cubicBezTo>
                        <a:pt x="798" y="2"/>
                        <a:pt x="1011" y="580"/>
                        <a:pt x="219" y="885"/>
                      </a:cubicBezTo>
                      <a:cubicBezTo>
                        <a:pt x="229" y="865"/>
                        <a:pt x="398" y="545"/>
                        <a:pt x="497" y="4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43">
                  <a:extLst>
                    <a:ext uri="{FF2B5EF4-FFF2-40B4-BE49-F238E27FC236}">
                      <a16:creationId xmlns:a16="http://schemas.microsoft.com/office/drawing/2014/main" id="{0EDFB8D3-CF58-42AA-8569-6EF589144935}"/>
                    </a:ext>
                  </a:extLst>
                </p:cNvPr>
                <p:cNvSpPr>
                  <a:spLocks/>
                </p:cNvSpPr>
                <p:nvPr/>
              </p:nvSpPr>
              <p:spPr bwMode="auto">
                <a:xfrm>
                  <a:off x="3047645" y="2179400"/>
                  <a:ext cx="401660" cy="328280"/>
                </a:xfrm>
                <a:custGeom>
                  <a:avLst/>
                  <a:gdLst>
                    <a:gd name="T0" fmla="*/ 479 w 941"/>
                    <a:gd name="T1" fmla="*/ 374 h 769"/>
                    <a:gd name="T2" fmla="*/ 782 w 941"/>
                    <a:gd name="T3" fmla="*/ 749 h 769"/>
                    <a:gd name="T4" fmla="*/ 698 w 941"/>
                    <a:gd name="T5" fmla="*/ 295 h 769"/>
                    <a:gd name="T6" fmla="*/ 202 w 941"/>
                    <a:gd name="T7" fmla="*/ 0 h 769"/>
                    <a:gd name="T8" fmla="*/ 741 w 941"/>
                    <a:gd name="T9" fmla="*/ 769 h 769"/>
                    <a:gd name="T10" fmla="*/ 479 w 941"/>
                    <a:gd name="T11" fmla="*/ 374 h 769"/>
                  </a:gdLst>
                  <a:ahLst/>
                  <a:cxnLst>
                    <a:cxn ang="0">
                      <a:pos x="T0" y="T1"/>
                    </a:cxn>
                    <a:cxn ang="0">
                      <a:pos x="T2" y="T3"/>
                    </a:cxn>
                    <a:cxn ang="0">
                      <a:pos x="T4" y="T5"/>
                    </a:cxn>
                    <a:cxn ang="0">
                      <a:pos x="T6" y="T7"/>
                    </a:cxn>
                    <a:cxn ang="0">
                      <a:pos x="T8" y="T9"/>
                    </a:cxn>
                    <a:cxn ang="0">
                      <a:pos x="T10" y="T11"/>
                    </a:cxn>
                  </a:cxnLst>
                  <a:rect l="0" t="0" r="r" b="b"/>
                  <a:pathLst>
                    <a:path w="941" h="769">
                      <a:moveTo>
                        <a:pt x="479" y="374"/>
                      </a:moveTo>
                      <a:cubicBezTo>
                        <a:pt x="479" y="374"/>
                        <a:pt x="702" y="589"/>
                        <a:pt x="782" y="749"/>
                      </a:cubicBezTo>
                      <a:cubicBezTo>
                        <a:pt x="828" y="672"/>
                        <a:pt x="941" y="442"/>
                        <a:pt x="698" y="295"/>
                      </a:cubicBezTo>
                      <a:cubicBezTo>
                        <a:pt x="400" y="117"/>
                        <a:pt x="311" y="91"/>
                        <a:pt x="202" y="0"/>
                      </a:cubicBezTo>
                      <a:cubicBezTo>
                        <a:pt x="199" y="2"/>
                        <a:pt x="0" y="539"/>
                        <a:pt x="741" y="769"/>
                      </a:cubicBezTo>
                      <a:cubicBezTo>
                        <a:pt x="732" y="751"/>
                        <a:pt x="572" y="471"/>
                        <a:pt x="479"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44">
                  <a:extLst>
                    <a:ext uri="{FF2B5EF4-FFF2-40B4-BE49-F238E27FC236}">
                      <a16:creationId xmlns:a16="http://schemas.microsoft.com/office/drawing/2014/main" id="{BB167842-67E3-4AF7-8985-57580FA3754E}"/>
                    </a:ext>
                  </a:extLst>
                </p:cNvPr>
                <p:cNvSpPr>
                  <a:spLocks/>
                </p:cNvSpPr>
                <p:nvPr/>
              </p:nvSpPr>
              <p:spPr bwMode="auto">
                <a:xfrm>
                  <a:off x="3428063" y="2234433"/>
                  <a:ext cx="378487" cy="281934"/>
                </a:xfrm>
                <a:custGeom>
                  <a:avLst/>
                  <a:gdLst>
                    <a:gd name="T0" fmla="*/ 471 w 885"/>
                    <a:gd name="T1" fmla="*/ 318 h 660"/>
                    <a:gd name="T2" fmla="*/ 63 w 885"/>
                    <a:gd name="T3" fmla="*/ 635 h 660"/>
                    <a:gd name="T4" fmla="*/ 283 w 885"/>
                    <a:gd name="T5" fmla="*/ 206 h 660"/>
                    <a:gd name="T6" fmla="*/ 856 w 885"/>
                    <a:gd name="T7" fmla="*/ 0 h 660"/>
                    <a:gd name="T8" fmla="*/ 98 w 885"/>
                    <a:gd name="T9" fmla="*/ 660 h 660"/>
                    <a:gd name="T10" fmla="*/ 471 w 885"/>
                    <a:gd name="T11" fmla="*/ 318 h 660"/>
                  </a:gdLst>
                  <a:ahLst/>
                  <a:cxnLst>
                    <a:cxn ang="0">
                      <a:pos x="T0" y="T1"/>
                    </a:cxn>
                    <a:cxn ang="0">
                      <a:pos x="T2" y="T3"/>
                    </a:cxn>
                    <a:cxn ang="0">
                      <a:pos x="T4" y="T5"/>
                    </a:cxn>
                    <a:cxn ang="0">
                      <a:pos x="T6" y="T7"/>
                    </a:cxn>
                    <a:cxn ang="0">
                      <a:pos x="T8" y="T9"/>
                    </a:cxn>
                    <a:cxn ang="0">
                      <a:pos x="T10" y="T11"/>
                    </a:cxn>
                  </a:cxnLst>
                  <a:rect l="0" t="0" r="r" b="b"/>
                  <a:pathLst>
                    <a:path w="885" h="660">
                      <a:moveTo>
                        <a:pt x="471" y="318"/>
                      </a:moveTo>
                      <a:cubicBezTo>
                        <a:pt x="471" y="318"/>
                        <a:pt x="189" y="492"/>
                        <a:pt x="63" y="635"/>
                      </a:cubicBezTo>
                      <a:cubicBezTo>
                        <a:pt x="41" y="552"/>
                        <a:pt x="0" y="310"/>
                        <a:pt x="283" y="206"/>
                      </a:cubicBezTo>
                      <a:cubicBezTo>
                        <a:pt x="627" y="81"/>
                        <a:pt x="722" y="70"/>
                        <a:pt x="856" y="0"/>
                      </a:cubicBezTo>
                      <a:cubicBezTo>
                        <a:pt x="856" y="2"/>
                        <a:pt x="885" y="554"/>
                        <a:pt x="98" y="660"/>
                      </a:cubicBezTo>
                      <a:cubicBezTo>
                        <a:pt x="112" y="645"/>
                        <a:pt x="351" y="397"/>
                        <a:pt x="471"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45">
                  <a:extLst>
                    <a:ext uri="{FF2B5EF4-FFF2-40B4-BE49-F238E27FC236}">
                      <a16:creationId xmlns:a16="http://schemas.microsoft.com/office/drawing/2014/main" id="{36AE7572-A292-4D7F-BED6-94BB27B194C1}"/>
                    </a:ext>
                  </a:extLst>
                </p:cNvPr>
                <p:cNvSpPr>
                  <a:spLocks/>
                </p:cNvSpPr>
                <p:nvPr/>
              </p:nvSpPr>
              <p:spPr bwMode="auto">
                <a:xfrm>
                  <a:off x="3241718" y="1922568"/>
                  <a:ext cx="317659" cy="288693"/>
                </a:xfrm>
                <a:custGeom>
                  <a:avLst/>
                  <a:gdLst>
                    <a:gd name="T0" fmla="*/ 406 w 742"/>
                    <a:gd name="T1" fmla="*/ 332 h 676"/>
                    <a:gd name="T2" fmla="*/ 549 w 742"/>
                    <a:gd name="T3" fmla="*/ 668 h 676"/>
                    <a:gd name="T4" fmla="*/ 591 w 742"/>
                    <a:gd name="T5" fmla="*/ 308 h 676"/>
                    <a:gd name="T6" fmla="*/ 286 w 742"/>
                    <a:gd name="T7" fmla="*/ 0 h 676"/>
                    <a:gd name="T8" fmla="*/ 514 w 742"/>
                    <a:gd name="T9" fmla="*/ 676 h 676"/>
                    <a:gd name="T10" fmla="*/ 406 w 742"/>
                    <a:gd name="T11" fmla="*/ 332 h 676"/>
                  </a:gdLst>
                  <a:ahLst/>
                  <a:cxnLst>
                    <a:cxn ang="0">
                      <a:pos x="T0" y="T1"/>
                    </a:cxn>
                    <a:cxn ang="0">
                      <a:pos x="T2" y="T3"/>
                    </a:cxn>
                    <a:cxn ang="0">
                      <a:pos x="T4" y="T5"/>
                    </a:cxn>
                    <a:cxn ang="0">
                      <a:pos x="T6" y="T7"/>
                    </a:cxn>
                    <a:cxn ang="0">
                      <a:pos x="T8" y="T9"/>
                    </a:cxn>
                    <a:cxn ang="0">
                      <a:pos x="T10" y="T11"/>
                    </a:cxn>
                  </a:cxnLst>
                  <a:rect l="0" t="0" r="r" b="b"/>
                  <a:pathLst>
                    <a:path w="742" h="676">
                      <a:moveTo>
                        <a:pt x="406" y="332"/>
                      </a:moveTo>
                      <a:cubicBezTo>
                        <a:pt x="406" y="332"/>
                        <a:pt x="525" y="533"/>
                        <a:pt x="549" y="668"/>
                      </a:cubicBezTo>
                      <a:cubicBezTo>
                        <a:pt x="603" y="617"/>
                        <a:pt x="742" y="460"/>
                        <a:pt x="591" y="308"/>
                      </a:cubicBezTo>
                      <a:cubicBezTo>
                        <a:pt x="407" y="123"/>
                        <a:pt x="347" y="88"/>
                        <a:pt x="286" y="0"/>
                      </a:cubicBezTo>
                      <a:cubicBezTo>
                        <a:pt x="284" y="1"/>
                        <a:pt x="0" y="377"/>
                        <a:pt x="514" y="676"/>
                      </a:cubicBezTo>
                      <a:cubicBezTo>
                        <a:pt x="510" y="661"/>
                        <a:pt x="453" y="421"/>
                        <a:pt x="406"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46">
                  <a:extLst>
                    <a:ext uri="{FF2B5EF4-FFF2-40B4-BE49-F238E27FC236}">
                      <a16:creationId xmlns:a16="http://schemas.microsoft.com/office/drawing/2014/main" id="{876ADC57-5C82-4641-8098-D7FF45B0DE70}"/>
                    </a:ext>
                  </a:extLst>
                </p:cNvPr>
                <p:cNvSpPr>
                  <a:spLocks/>
                </p:cNvSpPr>
                <p:nvPr/>
              </p:nvSpPr>
              <p:spPr bwMode="auto">
                <a:xfrm>
                  <a:off x="3531376" y="2073192"/>
                  <a:ext cx="321520" cy="182484"/>
                </a:xfrm>
                <a:custGeom>
                  <a:avLst/>
                  <a:gdLst>
                    <a:gd name="T0" fmla="*/ 385 w 751"/>
                    <a:gd name="T1" fmla="*/ 180 h 427"/>
                    <a:gd name="T2" fmla="*/ 0 w 751"/>
                    <a:gd name="T3" fmla="*/ 355 h 427"/>
                    <a:gd name="T4" fmla="*/ 267 w 751"/>
                    <a:gd name="T5" fmla="*/ 64 h 427"/>
                    <a:gd name="T6" fmla="*/ 751 w 751"/>
                    <a:gd name="T7" fmla="*/ 0 h 427"/>
                    <a:gd name="T8" fmla="*/ 21 w 751"/>
                    <a:gd name="T9" fmla="*/ 380 h 427"/>
                    <a:gd name="T10" fmla="*/ 385 w 751"/>
                    <a:gd name="T11" fmla="*/ 180 h 427"/>
                  </a:gdLst>
                  <a:ahLst/>
                  <a:cxnLst>
                    <a:cxn ang="0">
                      <a:pos x="T0" y="T1"/>
                    </a:cxn>
                    <a:cxn ang="0">
                      <a:pos x="T2" y="T3"/>
                    </a:cxn>
                    <a:cxn ang="0">
                      <a:pos x="T4" y="T5"/>
                    </a:cxn>
                    <a:cxn ang="0">
                      <a:pos x="T6" y="T7"/>
                    </a:cxn>
                    <a:cxn ang="0">
                      <a:pos x="T8" y="T9"/>
                    </a:cxn>
                    <a:cxn ang="0">
                      <a:pos x="T10" y="T11"/>
                    </a:cxn>
                  </a:cxnLst>
                  <a:rect l="0" t="0" r="r" b="b"/>
                  <a:pathLst>
                    <a:path w="751" h="427">
                      <a:moveTo>
                        <a:pt x="385" y="180"/>
                      </a:moveTo>
                      <a:cubicBezTo>
                        <a:pt x="384" y="180"/>
                        <a:pt x="129" y="266"/>
                        <a:pt x="0" y="355"/>
                      </a:cubicBezTo>
                      <a:cubicBezTo>
                        <a:pt x="2" y="288"/>
                        <a:pt x="28" y="97"/>
                        <a:pt x="267" y="64"/>
                      </a:cubicBezTo>
                      <a:cubicBezTo>
                        <a:pt x="558" y="25"/>
                        <a:pt x="633" y="32"/>
                        <a:pt x="751" y="0"/>
                      </a:cubicBezTo>
                      <a:cubicBezTo>
                        <a:pt x="750" y="2"/>
                        <a:pt x="648" y="427"/>
                        <a:pt x="21" y="380"/>
                      </a:cubicBezTo>
                      <a:cubicBezTo>
                        <a:pt x="35" y="370"/>
                        <a:pt x="275" y="221"/>
                        <a:pt x="38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47">
                  <a:extLst>
                    <a:ext uri="{FF2B5EF4-FFF2-40B4-BE49-F238E27FC236}">
                      <a16:creationId xmlns:a16="http://schemas.microsoft.com/office/drawing/2014/main" id="{D0025BD1-9F21-4FF7-A29B-51809FFE152C}"/>
                    </a:ext>
                  </a:extLst>
                </p:cNvPr>
                <p:cNvSpPr>
                  <a:spLocks/>
                </p:cNvSpPr>
                <p:nvPr/>
              </p:nvSpPr>
              <p:spPr bwMode="auto">
                <a:xfrm>
                  <a:off x="3457031" y="1726571"/>
                  <a:ext cx="250071" cy="249106"/>
                </a:xfrm>
                <a:custGeom>
                  <a:avLst/>
                  <a:gdLst>
                    <a:gd name="T0" fmla="*/ 340 w 584"/>
                    <a:gd name="T1" fmla="*/ 287 h 582"/>
                    <a:gd name="T2" fmla="*/ 384 w 584"/>
                    <a:gd name="T3" fmla="*/ 581 h 582"/>
                    <a:gd name="T4" fmla="*/ 495 w 584"/>
                    <a:gd name="T5" fmla="*/ 295 h 582"/>
                    <a:gd name="T6" fmla="*/ 315 w 584"/>
                    <a:gd name="T7" fmla="*/ 0 h 582"/>
                    <a:gd name="T8" fmla="*/ 354 w 584"/>
                    <a:gd name="T9" fmla="*/ 582 h 582"/>
                    <a:gd name="T10" fmla="*/ 340 w 584"/>
                    <a:gd name="T11" fmla="*/ 287 h 582"/>
                  </a:gdLst>
                  <a:ahLst/>
                  <a:cxnLst>
                    <a:cxn ang="0">
                      <a:pos x="T0" y="T1"/>
                    </a:cxn>
                    <a:cxn ang="0">
                      <a:pos x="T2" y="T3"/>
                    </a:cxn>
                    <a:cxn ang="0">
                      <a:pos x="T4" y="T5"/>
                    </a:cxn>
                    <a:cxn ang="0">
                      <a:pos x="T6" y="T7"/>
                    </a:cxn>
                    <a:cxn ang="0">
                      <a:pos x="T8" y="T9"/>
                    </a:cxn>
                    <a:cxn ang="0">
                      <a:pos x="T10" y="T11"/>
                    </a:cxn>
                  </a:cxnLst>
                  <a:rect l="0" t="0" r="r" b="b"/>
                  <a:pathLst>
                    <a:path w="584" h="582">
                      <a:moveTo>
                        <a:pt x="340" y="287"/>
                      </a:moveTo>
                      <a:cubicBezTo>
                        <a:pt x="340" y="287"/>
                        <a:pt x="393" y="467"/>
                        <a:pt x="384" y="581"/>
                      </a:cubicBezTo>
                      <a:cubicBezTo>
                        <a:pt x="439" y="547"/>
                        <a:pt x="584" y="440"/>
                        <a:pt x="495" y="295"/>
                      </a:cubicBezTo>
                      <a:cubicBezTo>
                        <a:pt x="386" y="118"/>
                        <a:pt x="345" y="80"/>
                        <a:pt x="315" y="0"/>
                      </a:cubicBezTo>
                      <a:cubicBezTo>
                        <a:pt x="313" y="0"/>
                        <a:pt x="0" y="264"/>
                        <a:pt x="354" y="582"/>
                      </a:cubicBezTo>
                      <a:cubicBezTo>
                        <a:pt x="354" y="569"/>
                        <a:pt x="359" y="366"/>
                        <a:pt x="340" y="2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48">
                  <a:extLst>
                    <a:ext uri="{FF2B5EF4-FFF2-40B4-BE49-F238E27FC236}">
                      <a16:creationId xmlns:a16="http://schemas.microsoft.com/office/drawing/2014/main" id="{43D03498-413C-4548-AF4F-AD2081A9EC8E}"/>
                    </a:ext>
                  </a:extLst>
                </p:cNvPr>
                <p:cNvSpPr>
                  <a:spLocks/>
                </p:cNvSpPr>
                <p:nvPr/>
              </p:nvSpPr>
              <p:spPr bwMode="auto">
                <a:xfrm>
                  <a:off x="3662683" y="1909055"/>
                  <a:ext cx="292555" cy="152553"/>
                </a:xfrm>
                <a:custGeom>
                  <a:avLst/>
                  <a:gdLst>
                    <a:gd name="T0" fmla="*/ 349 w 684"/>
                    <a:gd name="T1" fmla="*/ 119 h 358"/>
                    <a:gd name="T2" fmla="*/ 0 w 684"/>
                    <a:gd name="T3" fmla="*/ 205 h 358"/>
                    <a:gd name="T4" fmla="*/ 278 w 684"/>
                    <a:gd name="T5" fmla="*/ 8 h 358"/>
                    <a:gd name="T6" fmla="*/ 684 w 684"/>
                    <a:gd name="T7" fmla="*/ 26 h 358"/>
                    <a:gd name="T8" fmla="*/ 11 w 684"/>
                    <a:gd name="T9" fmla="*/ 228 h 358"/>
                    <a:gd name="T10" fmla="*/ 349 w 684"/>
                    <a:gd name="T11" fmla="*/ 119 h 358"/>
                  </a:gdLst>
                  <a:ahLst/>
                  <a:cxnLst>
                    <a:cxn ang="0">
                      <a:pos x="T0" y="T1"/>
                    </a:cxn>
                    <a:cxn ang="0">
                      <a:pos x="T2" y="T3"/>
                    </a:cxn>
                    <a:cxn ang="0">
                      <a:pos x="T4" y="T5"/>
                    </a:cxn>
                    <a:cxn ang="0">
                      <a:pos x="T6" y="T7"/>
                    </a:cxn>
                    <a:cxn ang="0">
                      <a:pos x="T8" y="T9"/>
                    </a:cxn>
                    <a:cxn ang="0">
                      <a:pos x="T10" y="T11"/>
                    </a:cxn>
                  </a:cxnLst>
                  <a:rect l="0" t="0" r="r" b="b"/>
                  <a:pathLst>
                    <a:path w="684" h="358">
                      <a:moveTo>
                        <a:pt x="349" y="119"/>
                      </a:moveTo>
                      <a:cubicBezTo>
                        <a:pt x="349" y="119"/>
                        <a:pt x="124" y="152"/>
                        <a:pt x="0" y="205"/>
                      </a:cubicBezTo>
                      <a:cubicBezTo>
                        <a:pt x="15" y="151"/>
                        <a:pt x="77" y="0"/>
                        <a:pt x="278" y="8"/>
                      </a:cubicBezTo>
                      <a:cubicBezTo>
                        <a:pt x="522" y="19"/>
                        <a:pt x="581" y="35"/>
                        <a:pt x="684" y="26"/>
                      </a:cubicBezTo>
                      <a:cubicBezTo>
                        <a:pt x="682" y="27"/>
                        <a:pt x="512" y="358"/>
                        <a:pt x="11" y="228"/>
                      </a:cubicBezTo>
                      <a:cubicBezTo>
                        <a:pt x="25" y="223"/>
                        <a:pt x="251" y="137"/>
                        <a:pt x="349"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 name="文本框 4">
              <a:extLst>
                <a:ext uri="{FF2B5EF4-FFF2-40B4-BE49-F238E27FC236}">
                  <a16:creationId xmlns:a16="http://schemas.microsoft.com/office/drawing/2014/main" id="{FE1190E9-808B-48EF-A7BF-0BDBA97CB1CF}"/>
                </a:ext>
              </a:extLst>
            </p:cNvPr>
            <p:cNvSpPr txBox="1"/>
            <p:nvPr/>
          </p:nvSpPr>
          <p:spPr>
            <a:xfrm>
              <a:off x="218101" y="5459079"/>
              <a:ext cx="3978036" cy="461665"/>
            </a:xfrm>
            <a:prstGeom prst="rect">
              <a:avLst/>
            </a:prstGeom>
            <a:noFill/>
          </p:spPr>
          <p:txBody>
            <a:bodyPr wrap="square" rtlCol="0">
              <a:spAutoFit/>
            </a:bodyPr>
            <a:lstStyle/>
            <a:p>
              <a:pPr algn="ctr"/>
              <a:r>
                <a:rPr lang="en-US" altLang="zh-CN" sz="2400" b="1">
                  <a:solidFill>
                    <a:schemeClr val="accent1"/>
                  </a:solidFill>
                </a:rPr>
                <a:t>Name of certification</a:t>
              </a:r>
              <a:endParaRPr lang="zh-CN" altLang="en-US" sz="2400" b="1">
                <a:solidFill>
                  <a:schemeClr val="accent1"/>
                </a:solidFill>
              </a:endParaRPr>
            </a:p>
          </p:txBody>
        </p:sp>
      </p:grpSp>
      <p:grpSp>
        <p:nvGrpSpPr>
          <p:cNvPr id="47" name="组合 46">
            <a:extLst>
              <a:ext uri="{FF2B5EF4-FFF2-40B4-BE49-F238E27FC236}">
                <a16:creationId xmlns:a16="http://schemas.microsoft.com/office/drawing/2014/main" id="{EBE0C03B-5F68-4833-883B-8050430DBBB3}"/>
              </a:ext>
            </a:extLst>
          </p:cNvPr>
          <p:cNvGrpSpPr/>
          <p:nvPr/>
        </p:nvGrpSpPr>
        <p:grpSpPr>
          <a:xfrm>
            <a:off x="4106982" y="4377203"/>
            <a:ext cx="3978036" cy="1543541"/>
            <a:chOff x="4106982" y="4377203"/>
            <a:chExt cx="3978036" cy="1543541"/>
          </a:xfrm>
        </p:grpSpPr>
        <p:grpSp>
          <p:nvGrpSpPr>
            <p:cNvPr id="48" name="组合 47">
              <a:extLst>
                <a:ext uri="{FF2B5EF4-FFF2-40B4-BE49-F238E27FC236}">
                  <a16:creationId xmlns:a16="http://schemas.microsoft.com/office/drawing/2014/main" id="{E0448C0E-B55E-4064-A6B6-979B73E997AB}"/>
                </a:ext>
              </a:extLst>
            </p:cNvPr>
            <p:cNvGrpSpPr/>
            <p:nvPr/>
          </p:nvGrpSpPr>
          <p:grpSpPr>
            <a:xfrm>
              <a:off x="4613877" y="4377203"/>
              <a:ext cx="2936996" cy="1019651"/>
              <a:chOff x="3912385" y="3470432"/>
              <a:chExt cx="4766506" cy="1654810"/>
            </a:xfrm>
          </p:grpSpPr>
          <p:sp>
            <p:nvSpPr>
              <p:cNvPr id="50" name="椭圆 49">
                <a:extLst>
                  <a:ext uri="{FF2B5EF4-FFF2-40B4-BE49-F238E27FC236}">
                    <a16:creationId xmlns:a16="http://schemas.microsoft.com/office/drawing/2014/main" id="{B63C7AA3-A5E1-4437-9277-ED74D173CB0F}"/>
                  </a:ext>
                </a:extLst>
              </p:cNvPr>
              <p:cNvSpPr/>
              <p:nvPr/>
            </p:nvSpPr>
            <p:spPr>
              <a:xfrm>
                <a:off x="4849663" y="4614617"/>
                <a:ext cx="2936996" cy="238356"/>
              </a:xfrm>
              <a:prstGeom prst="ellipse">
                <a:avLst/>
              </a:prstGeom>
              <a:gradFill flip="none" rotWithShape="1">
                <a:gsLst>
                  <a:gs pos="100000">
                    <a:srgbClr val="3D1B5C"/>
                  </a:gs>
                  <a:gs pos="3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0F2BC8CD-9642-45F8-9C6E-A15419E5D4EB}"/>
                  </a:ext>
                </a:extLst>
              </p:cNvPr>
              <p:cNvSpPr/>
              <p:nvPr/>
            </p:nvSpPr>
            <p:spPr>
              <a:xfrm>
                <a:off x="4869861" y="4861415"/>
                <a:ext cx="2936996" cy="238356"/>
              </a:xfrm>
              <a:prstGeom prst="ellipse">
                <a:avLst/>
              </a:prstGeom>
              <a:gradFill flip="none" rotWithShape="1">
                <a:gsLst>
                  <a:gs pos="100000">
                    <a:schemeClr val="accent1">
                      <a:lumMod val="60000"/>
                      <a:lumOff val="40000"/>
                    </a:schemeClr>
                  </a:gs>
                  <a:gs pos="30000">
                    <a:schemeClr val="accent1">
                      <a:lumMod val="60000"/>
                      <a:lumOff val="4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a:extLst>
                  <a:ext uri="{FF2B5EF4-FFF2-40B4-BE49-F238E27FC236}">
                    <a16:creationId xmlns:a16="http://schemas.microsoft.com/office/drawing/2014/main" id="{390C1A70-A7DA-44AD-B1BA-84E6D2A41AFB}"/>
                  </a:ext>
                </a:extLst>
              </p:cNvPr>
              <p:cNvGrpSpPr/>
              <p:nvPr/>
            </p:nvGrpSpPr>
            <p:grpSpPr>
              <a:xfrm rot="20067784">
                <a:off x="3912385" y="3470432"/>
                <a:ext cx="1090283" cy="1654810"/>
                <a:chOff x="3005161" y="1601048"/>
                <a:chExt cx="1601815" cy="2431196"/>
              </a:xfrm>
              <a:gradFill flip="none" rotWithShape="1">
                <a:gsLst>
                  <a:gs pos="50000">
                    <a:srgbClr val="3D1B5C"/>
                  </a:gs>
                  <a:gs pos="100000">
                    <a:schemeClr val="accent1">
                      <a:lumMod val="75000"/>
                      <a:alpha val="0"/>
                    </a:schemeClr>
                  </a:gs>
                </a:gsLst>
                <a:lin ang="5400000" scaled="1"/>
                <a:tileRect/>
              </a:gradFill>
            </p:grpSpPr>
            <p:sp>
              <p:nvSpPr>
                <p:cNvPr id="73" name="Freeform 31">
                  <a:extLst>
                    <a:ext uri="{FF2B5EF4-FFF2-40B4-BE49-F238E27FC236}">
                      <a16:creationId xmlns:a16="http://schemas.microsoft.com/office/drawing/2014/main" id="{929D59BE-C586-41BD-9336-906C56518219}"/>
                    </a:ext>
                  </a:extLst>
                </p:cNvPr>
                <p:cNvSpPr>
                  <a:spLocks/>
                </p:cNvSpPr>
                <p:nvPr/>
              </p:nvSpPr>
              <p:spPr bwMode="auto">
                <a:xfrm>
                  <a:off x="3389444" y="1758428"/>
                  <a:ext cx="1217532" cy="2057536"/>
                </a:xfrm>
                <a:custGeom>
                  <a:avLst/>
                  <a:gdLst>
                    <a:gd name="T0" fmla="*/ 2847 w 2847"/>
                    <a:gd name="T1" fmla="*/ 4812 h 4814"/>
                    <a:gd name="T2" fmla="*/ 2771 w 2847"/>
                    <a:gd name="T3" fmla="*/ 4813 h 4814"/>
                    <a:gd name="T4" fmla="*/ 2557 w 2847"/>
                    <a:gd name="T5" fmla="*/ 4801 h 4814"/>
                    <a:gd name="T6" fmla="*/ 2227 w 2847"/>
                    <a:gd name="T7" fmla="*/ 4750 h 4814"/>
                    <a:gd name="T8" fmla="*/ 2129 w 2847"/>
                    <a:gd name="T9" fmla="*/ 4729 h 4814"/>
                    <a:gd name="T10" fmla="*/ 2026 w 2847"/>
                    <a:gd name="T11" fmla="*/ 4703 h 4814"/>
                    <a:gd name="T12" fmla="*/ 1918 w 2847"/>
                    <a:gd name="T13" fmla="*/ 4671 h 4814"/>
                    <a:gd name="T14" fmla="*/ 1807 w 2847"/>
                    <a:gd name="T15" fmla="*/ 4634 h 4814"/>
                    <a:gd name="T16" fmla="*/ 1339 w 2847"/>
                    <a:gd name="T17" fmla="*/ 4415 h 4814"/>
                    <a:gd name="T18" fmla="*/ 874 w 2847"/>
                    <a:gd name="T19" fmla="*/ 4071 h 4814"/>
                    <a:gd name="T20" fmla="*/ 481 w 2847"/>
                    <a:gd name="T21" fmla="*/ 3602 h 4814"/>
                    <a:gd name="T22" fmla="*/ 325 w 2847"/>
                    <a:gd name="T23" fmla="*/ 3332 h 4814"/>
                    <a:gd name="T24" fmla="*/ 291 w 2847"/>
                    <a:gd name="T25" fmla="*/ 3263 h 4814"/>
                    <a:gd name="T26" fmla="*/ 258 w 2847"/>
                    <a:gd name="T27" fmla="*/ 3193 h 4814"/>
                    <a:gd name="T28" fmla="*/ 226 w 2847"/>
                    <a:gd name="T29" fmla="*/ 3121 h 4814"/>
                    <a:gd name="T30" fmla="*/ 196 w 2847"/>
                    <a:gd name="T31" fmla="*/ 3049 h 4814"/>
                    <a:gd name="T32" fmla="*/ 30 w 2847"/>
                    <a:gd name="T33" fmla="*/ 2454 h 4814"/>
                    <a:gd name="T34" fmla="*/ 19 w 2847"/>
                    <a:gd name="T35" fmla="*/ 2379 h 4814"/>
                    <a:gd name="T36" fmla="*/ 11 w 2847"/>
                    <a:gd name="T37" fmla="*/ 2304 h 4814"/>
                    <a:gd name="T38" fmla="*/ 2 w 2847"/>
                    <a:gd name="T39" fmla="*/ 2153 h 4814"/>
                    <a:gd name="T40" fmla="*/ 1 w 2847"/>
                    <a:gd name="T41" fmla="*/ 2079 h 4814"/>
                    <a:gd name="T42" fmla="*/ 2 w 2847"/>
                    <a:gd name="T43" fmla="*/ 2005 h 4814"/>
                    <a:gd name="T44" fmla="*/ 6 w 2847"/>
                    <a:gd name="T45" fmla="*/ 1931 h 4814"/>
                    <a:gd name="T46" fmla="*/ 12 w 2847"/>
                    <a:gd name="T47" fmla="*/ 1858 h 4814"/>
                    <a:gd name="T48" fmla="*/ 136 w 2847"/>
                    <a:gd name="T49" fmla="*/ 1307 h 4814"/>
                    <a:gd name="T50" fmla="*/ 358 w 2847"/>
                    <a:gd name="T51" fmla="*/ 839 h 4814"/>
                    <a:gd name="T52" fmla="*/ 389 w 2847"/>
                    <a:gd name="T53" fmla="*/ 788 h 4814"/>
                    <a:gd name="T54" fmla="*/ 421 w 2847"/>
                    <a:gd name="T55" fmla="*/ 738 h 4814"/>
                    <a:gd name="T56" fmla="*/ 486 w 2847"/>
                    <a:gd name="T57" fmla="*/ 643 h 4814"/>
                    <a:gd name="T58" fmla="*/ 618 w 2847"/>
                    <a:gd name="T59" fmla="*/ 472 h 4814"/>
                    <a:gd name="T60" fmla="*/ 857 w 2847"/>
                    <a:gd name="T61" fmla="*/ 211 h 4814"/>
                    <a:gd name="T62" fmla="*/ 1028 w 2847"/>
                    <a:gd name="T63" fmla="*/ 54 h 4814"/>
                    <a:gd name="T64" fmla="*/ 1092 w 2847"/>
                    <a:gd name="T65" fmla="*/ 0 h 4814"/>
                    <a:gd name="T66" fmla="*/ 1098 w 2847"/>
                    <a:gd name="T67" fmla="*/ 5 h 4814"/>
                    <a:gd name="T68" fmla="*/ 1037 w 2847"/>
                    <a:gd name="T69" fmla="*/ 60 h 4814"/>
                    <a:gd name="T70" fmla="*/ 874 w 2847"/>
                    <a:gd name="T71" fmla="*/ 221 h 4814"/>
                    <a:gd name="T72" fmla="*/ 399 w 2847"/>
                    <a:gd name="T73" fmla="*/ 855 h 4814"/>
                    <a:gd name="T74" fmla="*/ 190 w 2847"/>
                    <a:gd name="T75" fmla="*/ 1319 h 4814"/>
                    <a:gd name="T76" fmla="*/ 77 w 2847"/>
                    <a:gd name="T77" fmla="*/ 1860 h 4814"/>
                    <a:gd name="T78" fmla="*/ 100 w 2847"/>
                    <a:gd name="T79" fmla="*/ 2444 h 4814"/>
                    <a:gd name="T80" fmla="*/ 263 w 2847"/>
                    <a:gd name="T81" fmla="*/ 3026 h 4814"/>
                    <a:gd name="T82" fmla="*/ 292 w 2847"/>
                    <a:gd name="T83" fmla="*/ 3097 h 4814"/>
                    <a:gd name="T84" fmla="*/ 322 w 2847"/>
                    <a:gd name="T85" fmla="*/ 3167 h 4814"/>
                    <a:gd name="T86" fmla="*/ 355 w 2847"/>
                    <a:gd name="T87" fmla="*/ 3236 h 4814"/>
                    <a:gd name="T88" fmla="*/ 388 w 2847"/>
                    <a:gd name="T89" fmla="*/ 3305 h 4814"/>
                    <a:gd name="T90" fmla="*/ 539 w 2847"/>
                    <a:gd name="T91" fmla="*/ 3570 h 4814"/>
                    <a:gd name="T92" fmla="*/ 918 w 2847"/>
                    <a:gd name="T93" fmla="*/ 4032 h 4814"/>
                    <a:gd name="T94" fmla="*/ 1366 w 2847"/>
                    <a:gd name="T95" fmla="*/ 4375 h 4814"/>
                    <a:gd name="T96" fmla="*/ 1822 w 2847"/>
                    <a:gd name="T97" fmla="*/ 4598 h 4814"/>
                    <a:gd name="T98" fmla="*/ 2233 w 2847"/>
                    <a:gd name="T99" fmla="*/ 4724 h 4814"/>
                    <a:gd name="T100" fmla="*/ 2559 w 2847"/>
                    <a:gd name="T101" fmla="*/ 4784 h 4814"/>
                    <a:gd name="T102" fmla="*/ 2771 w 2847"/>
                    <a:gd name="T103" fmla="*/ 4804 h 4814"/>
                    <a:gd name="T104" fmla="*/ 2847 w 2847"/>
                    <a:gd name="T105" fmla="*/ 4806 h 4814"/>
                    <a:gd name="T106" fmla="*/ 2847 w 2847"/>
                    <a:gd name="T107" fmla="*/ 4812 h 4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47" h="4814">
                      <a:moveTo>
                        <a:pt x="2847" y="4812"/>
                      </a:moveTo>
                      <a:cubicBezTo>
                        <a:pt x="2847" y="4812"/>
                        <a:pt x="2820" y="4814"/>
                        <a:pt x="2771" y="4813"/>
                      </a:cubicBezTo>
                      <a:cubicBezTo>
                        <a:pt x="2721" y="4812"/>
                        <a:pt x="2649" y="4811"/>
                        <a:pt x="2557" y="4801"/>
                      </a:cubicBezTo>
                      <a:cubicBezTo>
                        <a:pt x="2465" y="4792"/>
                        <a:pt x="2353" y="4776"/>
                        <a:pt x="2227" y="4750"/>
                      </a:cubicBezTo>
                      <a:cubicBezTo>
                        <a:pt x="2195" y="4745"/>
                        <a:pt x="2162" y="4737"/>
                        <a:pt x="2129" y="4729"/>
                      </a:cubicBezTo>
                      <a:cubicBezTo>
                        <a:pt x="2095" y="4722"/>
                        <a:pt x="2061" y="4712"/>
                        <a:pt x="2026" y="4703"/>
                      </a:cubicBezTo>
                      <a:cubicBezTo>
                        <a:pt x="1990" y="4695"/>
                        <a:pt x="1955" y="4682"/>
                        <a:pt x="1918" y="4671"/>
                      </a:cubicBezTo>
                      <a:cubicBezTo>
                        <a:pt x="1882" y="4660"/>
                        <a:pt x="1845" y="4646"/>
                        <a:pt x="1807" y="4634"/>
                      </a:cubicBezTo>
                      <a:cubicBezTo>
                        <a:pt x="1657" y="4579"/>
                        <a:pt x="1498" y="4507"/>
                        <a:pt x="1339" y="4415"/>
                      </a:cubicBezTo>
                      <a:cubicBezTo>
                        <a:pt x="1180" y="4322"/>
                        <a:pt x="1020" y="4209"/>
                        <a:pt x="874" y="4071"/>
                      </a:cubicBezTo>
                      <a:cubicBezTo>
                        <a:pt x="729" y="3934"/>
                        <a:pt x="594" y="3776"/>
                        <a:pt x="481" y="3602"/>
                      </a:cubicBezTo>
                      <a:cubicBezTo>
                        <a:pt x="424" y="3515"/>
                        <a:pt x="373" y="3425"/>
                        <a:pt x="325" y="3332"/>
                      </a:cubicBezTo>
                      <a:cubicBezTo>
                        <a:pt x="314" y="3308"/>
                        <a:pt x="302" y="3286"/>
                        <a:pt x="291" y="3263"/>
                      </a:cubicBezTo>
                      <a:cubicBezTo>
                        <a:pt x="280" y="3240"/>
                        <a:pt x="268" y="3217"/>
                        <a:pt x="258" y="3193"/>
                      </a:cubicBezTo>
                      <a:cubicBezTo>
                        <a:pt x="247" y="3169"/>
                        <a:pt x="237" y="3145"/>
                        <a:pt x="226" y="3121"/>
                      </a:cubicBezTo>
                      <a:cubicBezTo>
                        <a:pt x="216" y="3097"/>
                        <a:pt x="204" y="3073"/>
                        <a:pt x="196" y="3049"/>
                      </a:cubicBezTo>
                      <a:cubicBezTo>
                        <a:pt x="119" y="2856"/>
                        <a:pt x="63" y="2655"/>
                        <a:pt x="30" y="2454"/>
                      </a:cubicBezTo>
                      <a:cubicBezTo>
                        <a:pt x="27" y="2429"/>
                        <a:pt x="22" y="2404"/>
                        <a:pt x="19" y="2379"/>
                      </a:cubicBezTo>
                      <a:cubicBezTo>
                        <a:pt x="16" y="2354"/>
                        <a:pt x="14" y="2329"/>
                        <a:pt x="11" y="2304"/>
                      </a:cubicBezTo>
                      <a:cubicBezTo>
                        <a:pt x="5" y="2254"/>
                        <a:pt x="4" y="2203"/>
                        <a:pt x="2" y="2153"/>
                      </a:cubicBezTo>
                      <a:cubicBezTo>
                        <a:pt x="0" y="2129"/>
                        <a:pt x="1" y="2104"/>
                        <a:pt x="1" y="2079"/>
                      </a:cubicBezTo>
                      <a:cubicBezTo>
                        <a:pt x="1" y="2054"/>
                        <a:pt x="2" y="2029"/>
                        <a:pt x="2" y="2005"/>
                      </a:cubicBezTo>
                      <a:cubicBezTo>
                        <a:pt x="3" y="1980"/>
                        <a:pt x="5" y="1956"/>
                        <a:pt x="6" y="1931"/>
                      </a:cubicBezTo>
                      <a:cubicBezTo>
                        <a:pt x="8" y="1907"/>
                        <a:pt x="8" y="1882"/>
                        <a:pt x="12" y="1858"/>
                      </a:cubicBezTo>
                      <a:cubicBezTo>
                        <a:pt x="30" y="1664"/>
                        <a:pt x="76" y="1479"/>
                        <a:pt x="136" y="1307"/>
                      </a:cubicBezTo>
                      <a:cubicBezTo>
                        <a:pt x="197" y="1136"/>
                        <a:pt x="275" y="979"/>
                        <a:pt x="358" y="839"/>
                      </a:cubicBezTo>
                      <a:cubicBezTo>
                        <a:pt x="368" y="822"/>
                        <a:pt x="378" y="805"/>
                        <a:pt x="389" y="788"/>
                      </a:cubicBezTo>
                      <a:cubicBezTo>
                        <a:pt x="400" y="771"/>
                        <a:pt x="410" y="754"/>
                        <a:pt x="421" y="738"/>
                      </a:cubicBezTo>
                      <a:cubicBezTo>
                        <a:pt x="442" y="705"/>
                        <a:pt x="464" y="673"/>
                        <a:pt x="486" y="643"/>
                      </a:cubicBezTo>
                      <a:cubicBezTo>
                        <a:pt x="530" y="582"/>
                        <a:pt x="574" y="525"/>
                        <a:pt x="618" y="472"/>
                      </a:cubicBezTo>
                      <a:cubicBezTo>
                        <a:pt x="704" y="368"/>
                        <a:pt x="787" y="281"/>
                        <a:pt x="857" y="211"/>
                      </a:cubicBezTo>
                      <a:cubicBezTo>
                        <a:pt x="927" y="141"/>
                        <a:pt x="988" y="89"/>
                        <a:pt x="1028" y="54"/>
                      </a:cubicBezTo>
                      <a:cubicBezTo>
                        <a:pt x="1070" y="19"/>
                        <a:pt x="1092" y="0"/>
                        <a:pt x="1092" y="0"/>
                      </a:cubicBezTo>
                      <a:cubicBezTo>
                        <a:pt x="1094" y="2"/>
                        <a:pt x="1096" y="3"/>
                        <a:pt x="1098" y="5"/>
                      </a:cubicBezTo>
                      <a:cubicBezTo>
                        <a:pt x="1098" y="5"/>
                        <a:pt x="1076" y="24"/>
                        <a:pt x="1037" y="60"/>
                      </a:cubicBezTo>
                      <a:cubicBezTo>
                        <a:pt x="998" y="96"/>
                        <a:pt x="941" y="150"/>
                        <a:pt x="874" y="221"/>
                      </a:cubicBezTo>
                      <a:cubicBezTo>
                        <a:pt x="739" y="363"/>
                        <a:pt x="557" y="576"/>
                        <a:pt x="399" y="855"/>
                      </a:cubicBezTo>
                      <a:cubicBezTo>
                        <a:pt x="320" y="994"/>
                        <a:pt x="246" y="1150"/>
                        <a:pt x="190" y="1319"/>
                      </a:cubicBezTo>
                      <a:cubicBezTo>
                        <a:pt x="134" y="1488"/>
                        <a:pt x="94" y="1671"/>
                        <a:pt x="77" y="1860"/>
                      </a:cubicBezTo>
                      <a:cubicBezTo>
                        <a:pt x="59" y="2050"/>
                        <a:pt x="68" y="2247"/>
                        <a:pt x="100" y="2444"/>
                      </a:cubicBezTo>
                      <a:cubicBezTo>
                        <a:pt x="131" y="2641"/>
                        <a:pt x="188" y="2837"/>
                        <a:pt x="263" y="3026"/>
                      </a:cubicBezTo>
                      <a:cubicBezTo>
                        <a:pt x="271" y="3050"/>
                        <a:pt x="282" y="3073"/>
                        <a:pt x="292" y="3097"/>
                      </a:cubicBezTo>
                      <a:cubicBezTo>
                        <a:pt x="302" y="3120"/>
                        <a:pt x="312" y="3143"/>
                        <a:pt x="322" y="3167"/>
                      </a:cubicBezTo>
                      <a:cubicBezTo>
                        <a:pt x="332" y="3190"/>
                        <a:pt x="344" y="3213"/>
                        <a:pt x="355" y="3236"/>
                      </a:cubicBezTo>
                      <a:cubicBezTo>
                        <a:pt x="366" y="3259"/>
                        <a:pt x="377" y="3282"/>
                        <a:pt x="388" y="3305"/>
                      </a:cubicBezTo>
                      <a:cubicBezTo>
                        <a:pt x="434" y="3396"/>
                        <a:pt x="484" y="3485"/>
                        <a:pt x="539" y="3570"/>
                      </a:cubicBezTo>
                      <a:cubicBezTo>
                        <a:pt x="649" y="3740"/>
                        <a:pt x="777" y="3896"/>
                        <a:pt x="918" y="4032"/>
                      </a:cubicBezTo>
                      <a:cubicBezTo>
                        <a:pt x="1058" y="4167"/>
                        <a:pt x="1212" y="4281"/>
                        <a:pt x="1366" y="4375"/>
                      </a:cubicBezTo>
                      <a:cubicBezTo>
                        <a:pt x="1520" y="4468"/>
                        <a:pt x="1675" y="4542"/>
                        <a:pt x="1822" y="4598"/>
                      </a:cubicBezTo>
                      <a:cubicBezTo>
                        <a:pt x="1970" y="4654"/>
                        <a:pt x="2109" y="4695"/>
                        <a:pt x="2233" y="4724"/>
                      </a:cubicBezTo>
                      <a:cubicBezTo>
                        <a:pt x="2358" y="4753"/>
                        <a:pt x="2468" y="4772"/>
                        <a:pt x="2559" y="4784"/>
                      </a:cubicBezTo>
                      <a:cubicBezTo>
                        <a:pt x="2650" y="4796"/>
                        <a:pt x="2722" y="4801"/>
                        <a:pt x="2771" y="4804"/>
                      </a:cubicBezTo>
                      <a:cubicBezTo>
                        <a:pt x="2820" y="4806"/>
                        <a:pt x="2847" y="4806"/>
                        <a:pt x="2847" y="4806"/>
                      </a:cubicBezTo>
                      <a:cubicBezTo>
                        <a:pt x="2847" y="4808"/>
                        <a:pt x="2847" y="4810"/>
                        <a:pt x="2847" y="48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32">
                  <a:extLst>
                    <a:ext uri="{FF2B5EF4-FFF2-40B4-BE49-F238E27FC236}">
                      <a16:creationId xmlns:a16="http://schemas.microsoft.com/office/drawing/2014/main" id="{1ACF5F65-F6B0-4AB9-9083-392216A6E733}"/>
                    </a:ext>
                  </a:extLst>
                </p:cNvPr>
                <p:cNvSpPr>
                  <a:spLocks/>
                </p:cNvSpPr>
                <p:nvPr/>
              </p:nvSpPr>
              <p:spPr bwMode="auto">
                <a:xfrm>
                  <a:off x="3726414" y="1601048"/>
                  <a:ext cx="373659" cy="334073"/>
                </a:xfrm>
                <a:custGeom>
                  <a:avLst/>
                  <a:gdLst>
                    <a:gd name="T0" fmla="*/ 75 w 873"/>
                    <a:gd name="T1" fmla="*/ 598 h 783"/>
                    <a:gd name="T2" fmla="*/ 406 w 873"/>
                    <a:gd name="T3" fmla="*/ 206 h 783"/>
                    <a:gd name="T4" fmla="*/ 873 w 873"/>
                    <a:gd name="T5" fmla="*/ 0 h 783"/>
                    <a:gd name="T6" fmla="*/ 75 w 873"/>
                    <a:gd name="T7" fmla="*/ 598 h 783"/>
                  </a:gdLst>
                  <a:ahLst/>
                  <a:cxnLst>
                    <a:cxn ang="0">
                      <a:pos x="T0" y="T1"/>
                    </a:cxn>
                    <a:cxn ang="0">
                      <a:pos x="T2" y="T3"/>
                    </a:cxn>
                    <a:cxn ang="0">
                      <a:pos x="T4" y="T5"/>
                    </a:cxn>
                    <a:cxn ang="0">
                      <a:pos x="T6" y="T7"/>
                    </a:cxn>
                  </a:cxnLst>
                  <a:rect l="0" t="0" r="r" b="b"/>
                  <a:pathLst>
                    <a:path w="873" h="783">
                      <a:moveTo>
                        <a:pt x="75" y="598"/>
                      </a:moveTo>
                      <a:cubicBezTo>
                        <a:pt x="75" y="599"/>
                        <a:pt x="0" y="337"/>
                        <a:pt x="406" y="206"/>
                      </a:cubicBezTo>
                      <a:cubicBezTo>
                        <a:pt x="813" y="78"/>
                        <a:pt x="816" y="61"/>
                        <a:pt x="873" y="0"/>
                      </a:cubicBezTo>
                      <a:cubicBezTo>
                        <a:pt x="870" y="1"/>
                        <a:pt x="676" y="783"/>
                        <a:pt x="75" y="5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33">
                  <a:extLst>
                    <a:ext uri="{FF2B5EF4-FFF2-40B4-BE49-F238E27FC236}">
                      <a16:creationId xmlns:a16="http://schemas.microsoft.com/office/drawing/2014/main" id="{880CD976-2B84-4994-A96F-D778B3FCBF01}"/>
                    </a:ext>
                  </a:extLst>
                </p:cNvPr>
                <p:cNvSpPr>
                  <a:spLocks/>
                </p:cNvSpPr>
                <p:nvPr/>
              </p:nvSpPr>
              <p:spPr bwMode="auto">
                <a:xfrm>
                  <a:off x="3906968" y="3718447"/>
                  <a:ext cx="367866" cy="313797"/>
                </a:xfrm>
                <a:custGeom>
                  <a:avLst/>
                  <a:gdLst>
                    <a:gd name="T0" fmla="*/ 422 w 861"/>
                    <a:gd name="T1" fmla="*/ 329 h 734"/>
                    <a:gd name="T2" fmla="*/ 855 w 861"/>
                    <a:gd name="T3" fmla="*/ 206 h 734"/>
                    <a:gd name="T4" fmla="*/ 408 w 861"/>
                    <a:gd name="T5" fmla="*/ 144 h 734"/>
                    <a:gd name="T6" fmla="*/ 0 w 861"/>
                    <a:gd name="T7" fmla="*/ 435 h 734"/>
                    <a:gd name="T8" fmla="*/ 861 w 861"/>
                    <a:gd name="T9" fmla="*/ 243 h 734"/>
                    <a:gd name="T10" fmla="*/ 422 w 861"/>
                    <a:gd name="T11" fmla="*/ 329 h 734"/>
                  </a:gdLst>
                  <a:ahLst/>
                  <a:cxnLst>
                    <a:cxn ang="0">
                      <a:pos x="T0" y="T1"/>
                    </a:cxn>
                    <a:cxn ang="0">
                      <a:pos x="T2" y="T3"/>
                    </a:cxn>
                    <a:cxn ang="0">
                      <a:pos x="T4" y="T5"/>
                    </a:cxn>
                    <a:cxn ang="0">
                      <a:pos x="T6" y="T7"/>
                    </a:cxn>
                    <a:cxn ang="0">
                      <a:pos x="T8" y="T9"/>
                    </a:cxn>
                    <a:cxn ang="0">
                      <a:pos x="T10" y="T11"/>
                    </a:cxn>
                  </a:cxnLst>
                  <a:rect l="0" t="0" r="r" b="b"/>
                  <a:pathLst>
                    <a:path w="861" h="734">
                      <a:moveTo>
                        <a:pt x="422" y="329"/>
                      </a:moveTo>
                      <a:cubicBezTo>
                        <a:pt x="422" y="329"/>
                        <a:pt x="683" y="222"/>
                        <a:pt x="855" y="206"/>
                      </a:cubicBezTo>
                      <a:cubicBezTo>
                        <a:pt x="797" y="149"/>
                        <a:pt x="612" y="0"/>
                        <a:pt x="408" y="144"/>
                      </a:cubicBezTo>
                      <a:cubicBezTo>
                        <a:pt x="161" y="319"/>
                        <a:pt x="113" y="378"/>
                        <a:pt x="0" y="435"/>
                      </a:cubicBezTo>
                      <a:cubicBezTo>
                        <a:pt x="4" y="434"/>
                        <a:pt x="438" y="734"/>
                        <a:pt x="861" y="243"/>
                      </a:cubicBezTo>
                      <a:cubicBezTo>
                        <a:pt x="842" y="245"/>
                        <a:pt x="537" y="286"/>
                        <a:pt x="422"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34">
                  <a:extLst>
                    <a:ext uri="{FF2B5EF4-FFF2-40B4-BE49-F238E27FC236}">
                      <a16:creationId xmlns:a16="http://schemas.microsoft.com/office/drawing/2014/main" id="{09002478-9D7C-4D5E-9B14-7737BEFC5086}"/>
                    </a:ext>
                  </a:extLst>
                </p:cNvPr>
                <p:cNvSpPr>
                  <a:spLocks/>
                </p:cNvSpPr>
                <p:nvPr/>
              </p:nvSpPr>
              <p:spPr bwMode="auto">
                <a:xfrm>
                  <a:off x="4130004" y="3423962"/>
                  <a:ext cx="236555" cy="329244"/>
                </a:xfrm>
                <a:custGeom>
                  <a:avLst/>
                  <a:gdLst>
                    <a:gd name="T0" fmla="*/ 207 w 552"/>
                    <a:gd name="T1" fmla="*/ 374 h 771"/>
                    <a:gd name="T2" fmla="*/ 395 w 552"/>
                    <a:gd name="T3" fmla="*/ 771 h 771"/>
                    <a:gd name="T4" fmla="*/ 50 w 552"/>
                    <a:gd name="T5" fmla="*/ 487 h 771"/>
                    <a:gd name="T6" fmla="*/ 0 w 552"/>
                    <a:gd name="T7" fmla="*/ 1 h 771"/>
                    <a:gd name="T8" fmla="*/ 428 w 552"/>
                    <a:gd name="T9" fmla="*/ 752 h 771"/>
                    <a:gd name="T10" fmla="*/ 207 w 552"/>
                    <a:gd name="T11" fmla="*/ 374 h 771"/>
                  </a:gdLst>
                  <a:ahLst/>
                  <a:cxnLst>
                    <a:cxn ang="0">
                      <a:pos x="T0" y="T1"/>
                    </a:cxn>
                    <a:cxn ang="0">
                      <a:pos x="T2" y="T3"/>
                    </a:cxn>
                    <a:cxn ang="0">
                      <a:pos x="T4" y="T5"/>
                    </a:cxn>
                    <a:cxn ang="0">
                      <a:pos x="T6" y="T7"/>
                    </a:cxn>
                    <a:cxn ang="0">
                      <a:pos x="T8" y="T9"/>
                    </a:cxn>
                    <a:cxn ang="0">
                      <a:pos x="T10" y="T11"/>
                    </a:cxn>
                  </a:cxnLst>
                  <a:rect l="0" t="0" r="r" b="b"/>
                  <a:pathLst>
                    <a:path w="552" h="771">
                      <a:moveTo>
                        <a:pt x="207" y="374"/>
                      </a:moveTo>
                      <a:cubicBezTo>
                        <a:pt x="208" y="374"/>
                        <a:pt x="297" y="634"/>
                        <a:pt x="395" y="771"/>
                      </a:cubicBezTo>
                      <a:cubicBezTo>
                        <a:pt x="311" y="764"/>
                        <a:pt x="74" y="727"/>
                        <a:pt x="50" y="487"/>
                      </a:cubicBezTo>
                      <a:cubicBezTo>
                        <a:pt x="22" y="194"/>
                        <a:pt x="34" y="120"/>
                        <a:pt x="0" y="1"/>
                      </a:cubicBezTo>
                      <a:cubicBezTo>
                        <a:pt x="2" y="0"/>
                        <a:pt x="552" y="119"/>
                        <a:pt x="428" y="752"/>
                      </a:cubicBezTo>
                      <a:cubicBezTo>
                        <a:pt x="418" y="736"/>
                        <a:pt x="252" y="486"/>
                        <a:pt x="207"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35">
                  <a:extLst>
                    <a:ext uri="{FF2B5EF4-FFF2-40B4-BE49-F238E27FC236}">
                      <a16:creationId xmlns:a16="http://schemas.microsoft.com/office/drawing/2014/main" id="{A077342E-B32C-467B-A548-6585DC4EB0B0}"/>
                    </a:ext>
                  </a:extLst>
                </p:cNvPr>
                <p:cNvSpPr>
                  <a:spLocks/>
                </p:cNvSpPr>
                <p:nvPr/>
              </p:nvSpPr>
              <p:spPr bwMode="auto">
                <a:xfrm>
                  <a:off x="3512065" y="3557204"/>
                  <a:ext cx="452833" cy="338901"/>
                </a:xfrm>
                <a:custGeom>
                  <a:avLst/>
                  <a:gdLst>
                    <a:gd name="T0" fmla="*/ 522 w 1060"/>
                    <a:gd name="T1" fmla="*/ 327 h 794"/>
                    <a:gd name="T2" fmla="*/ 1060 w 1060"/>
                    <a:gd name="T3" fmla="*/ 300 h 794"/>
                    <a:gd name="T4" fmla="*/ 560 w 1060"/>
                    <a:gd name="T5" fmla="*/ 111 h 794"/>
                    <a:gd name="T6" fmla="*/ 0 w 1060"/>
                    <a:gd name="T7" fmla="*/ 339 h 794"/>
                    <a:gd name="T8" fmla="*/ 1056 w 1060"/>
                    <a:gd name="T9" fmla="*/ 343 h 794"/>
                    <a:gd name="T10" fmla="*/ 522 w 1060"/>
                    <a:gd name="T11" fmla="*/ 327 h 794"/>
                  </a:gdLst>
                  <a:ahLst/>
                  <a:cxnLst>
                    <a:cxn ang="0">
                      <a:pos x="T0" y="T1"/>
                    </a:cxn>
                    <a:cxn ang="0">
                      <a:pos x="T2" y="T3"/>
                    </a:cxn>
                    <a:cxn ang="0">
                      <a:pos x="T4" y="T5"/>
                    </a:cxn>
                    <a:cxn ang="0">
                      <a:pos x="T6" y="T7"/>
                    </a:cxn>
                    <a:cxn ang="0">
                      <a:pos x="T8" y="T9"/>
                    </a:cxn>
                    <a:cxn ang="0">
                      <a:pos x="T10" y="T11"/>
                    </a:cxn>
                  </a:cxnLst>
                  <a:rect l="0" t="0" r="r" b="b"/>
                  <a:pathLst>
                    <a:path w="1060" h="794">
                      <a:moveTo>
                        <a:pt x="522" y="327"/>
                      </a:moveTo>
                      <a:cubicBezTo>
                        <a:pt x="522" y="327"/>
                        <a:pt x="857" y="272"/>
                        <a:pt x="1060" y="300"/>
                      </a:cubicBezTo>
                      <a:cubicBezTo>
                        <a:pt x="1010" y="219"/>
                        <a:pt x="840" y="0"/>
                        <a:pt x="560" y="111"/>
                      </a:cubicBezTo>
                      <a:cubicBezTo>
                        <a:pt x="221" y="247"/>
                        <a:pt x="149" y="303"/>
                        <a:pt x="0" y="339"/>
                      </a:cubicBezTo>
                      <a:cubicBezTo>
                        <a:pt x="4" y="339"/>
                        <a:pt x="425" y="794"/>
                        <a:pt x="1056" y="343"/>
                      </a:cubicBezTo>
                      <a:cubicBezTo>
                        <a:pt x="1034" y="340"/>
                        <a:pt x="669" y="308"/>
                        <a:pt x="522"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36">
                  <a:extLst>
                    <a:ext uri="{FF2B5EF4-FFF2-40B4-BE49-F238E27FC236}">
                      <a16:creationId xmlns:a16="http://schemas.microsoft.com/office/drawing/2014/main" id="{446A3791-56BC-4648-9DB1-002FEB8F761F}"/>
                    </a:ext>
                  </a:extLst>
                </p:cNvPr>
                <p:cNvSpPr>
                  <a:spLocks/>
                </p:cNvSpPr>
                <p:nvPr/>
              </p:nvSpPr>
              <p:spPr bwMode="auto">
                <a:xfrm>
                  <a:off x="3857722" y="3209615"/>
                  <a:ext cx="315727" cy="420970"/>
                </a:xfrm>
                <a:custGeom>
                  <a:avLst/>
                  <a:gdLst>
                    <a:gd name="T0" fmla="*/ 262 w 737"/>
                    <a:gd name="T1" fmla="*/ 483 h 985"/>
                    <a:gd name="T2" fmla="*/ 359 w 737"/>
                    <a:gd name="T3" fmla="*/ 985 h 985"/>
                    <a:gd name="T4" fmla="*/ 46 w 737"/>
                    <a:gd name="T5" fmla="*/ 570 h 985"/>
                    <a:gd name="T6" fmla="*/ 139 w 737"/>
                    <a:gd name="T7" fmla="*/ 1 h 985"/>
                    <a:gd name="T8" fmla="*/ 403 w 737"/>
                    <a:gd name="T9" fmla="*/ 973 h 985"/>
                    <a:gd name="T10" fmla="*/ 262 w 737"/>
                    <a:gd name="T11" fmla="*/ 483 h 985"/>
                  </a:gdLst>
                  <a:ahLst/>
                  <a:cxnLst>
                    <a:cxn ang="0">
                      <a:pos x="T0" y="T1"/>
                    </a:cxn>
                    <a:cxn ang="0">
                      <a:pos x="T2" y="T3"/>
                    </a:cxn>
                    <a:cxn ang="0">
                      <a:pos x="T4" y="T5"/>
                    </a:cxn>
                    <a:cxn ang="0">
                      <a:pos x="T6" y="T7"/>
                    </a:cxn>
                    <a:cxn ang="0">
                      <a:pos x="T8" y="T9"/>
                    </a:cxn>
                    <a:cxn ang="0">
                      <a:pos x="T10" y="T11"/>
                    </a:cxn>
                  </a:cxnLst>
                  <a:rect l="0" t="0" r="r" b="b"/>
                  <a:pathLst>
                    <a:path w="737" h="985">
                      <a:moveTo>
                        <a:pt x="262" y="483"/>
                      </a:moveTo>
                      <a:cubicBezTo>
                        <a:pt x="262" y="483"/>
                        <a:pt x="286" y="804"/>
                        <a:pt x="359" y="985"/>
                      </a:cubicBezTo>
                      <a:cubicBezTo>
                        <a:pt x="264" y="955"/>
                        <a:pt x="0" y="851"/>
                        <a:pt x="46" y="570"/>
                      </a:cubicBezTo>
                      <a:cubicBezTo>
                        <a:pt x="103" y="228"/>
                        <a:pt x="141" y="146"/>
                        <a:pt x="139" y="1"/>
                      </a:cubicBezTo>
                      <a:cubicBezTo>
                        <a:pt x="143" y="0"/>
                        <a:pt x="737" y="282"/>
                        <a:pt x="403" y="973"/>
                      </a:cubicBezTo>
                      <a:cubicBezTo>
                        <a:pt x="396" y="952"/>
                        <a:pt x="280" y="622"/>
                        <a:pt x="262" y="4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7">
                  <a:extLst>
                    <a:ext uri="{FF2B5EF4-FFF2-40B4-BE49-F238E27FC236}">
                      <a16:creationId xmlns:a16="http://schemas.microsoft.com/office/drawing/2014/main" id="{5059DA0C-DB69-4D31-8463-33EC70500AF0}"/>
                    </a:ext>
                  </a:extLst>
                </p:cNvPr>
                <p:cNvSpPr>
                  <a:spLocks/>
                </p:cNvSpPr>
                <p:nvPr/>
              </p:nvSpPr>
              <p:spPr bwMode="auto">
                <a:xfrm>
                  <a:off x="3228198" y="3305202"/>
                  <a:ext cx="455730" cy="290624"/>
                </a:xfrm>
                <a:custGeom>
                  <a:avLst/>
                  <a:gdLst>
                    <a:gd name="T0" fmla="*/ 523 w 1064"/>
                    <a:gd name="T1" fmla="*/ 247 h 680"/>
                    <a:gd name="T2" fmla="*/ 1064 w 1064"/>
                    <a:gd name="T3" fmla="*/ 342 h 680"/>
                    <a:gd name="T4" fmla="*/ 619 w 1064"/>
                    <a:gd name="T5" fmla="*/ 45 h 680"/>
                    <a:gd name="T6" fmla="*/ 0 w 1064"/>
                    <a:gd name="T7" fmla="*/ 140 h 680"/>
                    <a:gd name="T8" fmla="*/ 1049 w 1064"/>
                    <a:gd name="T9" fmla="*/ 383 h 680"/>
                    <a:gd name="T10" fmla="*/ 523 w 1064"/>
                    <a:gd name="T11" fmla="*/ 247 h 680"/>
                  </a:gdLst>
                  <a:ahLst/>
                  <a:cxnLst>
                    <a:cxn ang="0">
                      <a:pos x="T0" y="T1"/>
                    </a:cxn>
                    <a:cxn ang="0">
                      <a:pos x="T2" y="T3"/>
                    </a:cxn>
                    <a:cxn ang="0">
                      <a:pos x="T4" y="T5"/>
                    </a:cxn>
                    <a:cxn ang="0">
                      <a:pos x="T6" y="T7"/>
                    </a:cxn>
                    <a:cxn ang="0">
                      <a:pos x="T8" y="T9"/>
                    </a:cxn>
                    <a:cxn ang="0">
                      <a:pos x="T10" y="T11"/>
                    </a:cxn>
                  </a:cxnLst>
                  <a:rect l="0" t="0" r="r" b="b"/>
                  <a:pathLst>
                    <a:path w="1064" h="680">
                      <a:moveTo>
                        <a:pt x="523" y="247"/>
                      </a:moveTo>
                      <a:cubicBezTo>
                        <a:pt x="523" y="246"/>
                        <a:pt x="870" y="269"/>
                        <a:pt x="1064" y="342"/>
                      </a:cubicBezTo>
                      <a:cubicBezTo>
                        <a:pt x="1035" y="252"/>
                        <a:pt x="926" y="0"/>
                        <a:pt x="619" y="45"/>
                      </a:cubicBezTo>
                      <a:cubicBezTo>
                        <a:pt x="245" y="101"/>
                        <a:pt x="157" y="139"/>
                        <a:pt x="0" y="140"/>
                      </a:cubicBezTo>
                      <a:cubicBezTo>
                        <a:pt x="3" y="143"/>
                        <a:pt x="305" y="680"/>
                        <a:pt x="1049" y="383"/>
                      </a:cubicBezTo>
                      <a:cubicBezTo>
                        <a:pt x="1028" y="376"/>
                        <a:pt x="674" y="261"/>
                        <a:pt x="523"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8">
                  <a:extLst>
                    <a:ext uri="{FF2B5EF4-FFF2-40B4-BE49-F238E27FC236}">
                      <a16:creationId xmlns:a16="http://schemas.microsoft.com/office/drawing/2014/main" id="{32528BF9-4DCF-44E5-8892-2EA2BEA39E8A}"/>
                    </a:ext>
                  </a:extLst>
                </p:cNvPr>
                <p:cNvSpPr>
                  <a:spLocks/>
                </p:cNvSpPr>
                <p:nvPr/>
              </p:nvSpPr>
              <p:spPr bwMode="auto">
                <a:xfrm>
                  <a:off x="3606686" y="2978854"/>
                  <a:ext cx="376556" cy="429660"/>
                </a:xfrm>
                <a:custGeom>
                  <a:avLst/>
                  <a:gdLst>
                    <a:gd name="T0" fmla="*/ 360 w 879"/>
                    <a:gd name="T1" fmla="*/ 496 h 1007"/>
                    <a:gd name="T2" fmla="*/ 319 w 879"/>
                    <a:gd name="T3" fmla="*/ 1007 h 1007"/>
                    <a:gd name="T4" fmla="*/ 122 w 879"/>
                    <a:gd name="T5" fmla="*/ 532 h 1007"/>
                    <a:gd name="T6" fmla="*/ 374 w 879"/>
                    <a:gd name="T7" fmla="*/ 0 h 1007"/>
                    <a:gd name="T8" fmla="*/ 366 w 879"/>
                    <a:gd name="T9" fmla="*/ 1005 h 1007"/>
                    <a:gd name="T10" fmla="*/ 360 w 879"/>
                    <a:gd name="T11" fmla="*/ 496 h 1007"/>
                  </a:gdLst>
                  <a:ahLst/>
                  <a:cxnLst>
                    <a:cxn ang="0">
                      <a:pos x="T0" y="T1"/>
                    </a:cxn>
                    <a:cxn ang="0">
                      <a:pos x="T2" y="T3"/>
                    </a:cxn>
                    <a:cxn ang="0">
                      <a:pos x="T4" y="T5"/>
                    </a:cxn>
                    <a:cxn ang="0">
                      <a:pos x="T6" y="T7"/>
                    </a:cxn>
                    <a:cxn ang="0">
                      <a:pos x="T8" y="T9"/>
                    </a:cxn>
                    <a:cxn ang="0">
                      <a:pos x="T10" y="T11"/>
                    </a:cxn>
                  </a:cxnLst>
                  <a:rect l="0" t="0" r="r" b="b"/>
                  <a:pathLst>
                    <a:path w="879" h="1007">
                      <a:moveTo>
                        <a:pt x="360" y="496"/>
                      </a:moveTo>
                      <a:cubicBezTo>
                        <a:pt x="360" y="496"/>
                        <a:pt x="295" y="814"/>
                        <a:pt x="319" y="1007"/>
                      </a:cubicBezTo>
                      <a:cubicBezTo>
                        <a:pt x="234" y="957"/>
                        <a:pt x="0" y="795"/>
                        <a:pt x="122" y="532"/>
                      </a:cubicBezTo>
                      <a:cubicBezTo>
                        <a:pt x="273" y="212"/>
                        <a:pt x="334" y="141"/>
                        <a:pt x="374" y="0"/>
                      </a:cubicBezTo>
                      <a:cubicBezTo>
                        <a:pt x="379" y="0"/>
                        <a:pt x="879" y="409"/>
                        <a:pt x="366" y="1005"/>
                      </a:cubicBezTo>
                      <a:cubicBezTo>
                        <a:pt x="365" y="983"/>
                        <a:pt x="338" y="635"/>
                        <a:pt x="360" y="4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39">
                  <a:extLst>
                    <a:ext uri="{FF2B5EF4-FFF2-40B4-BE49-F238E27FC236}">
                      <a16:creationId xmlns:a16="http://schemas.microsoft.com/office/drawing/2014/main" id="{BDF5A79B-843A-49BD-AA34-BBE5C748B43C}"/>
                    </a:ext>
                  </a:extLst>
                </p:cNvPr>
                <p:cNvSpPr>
                  <a:spLocks/>
                </p:cNvSpPr>
                <p:nvPr/>
              </p:nvSpPr>
              <p:spPr bwMode="auto">
                <a:xfrm>
                  <a:off x="3060196" y="2972096"/>
                  <a:ext cx="429659" cy="252967"/>
                </a:xfrm>
                <a:custGeom>
                  <a:avLst/>
                  <a:gdLst>
                    <a:gd name="T0" fmla="*/ 493 w 1006"/>
                    <a:gd name="T1" fmla="*/ 216 h 593"/>
                    <a:gd name="T2" fmla="*/ 1006 w 1006"/>
                    <a:gd name="T3" fmla="*/ 426 h 593"/>
                    <a:gd name="T4" fmla="*/ 643 w 1006"/>
                    <a:gd name="T5" fmla="*/ 40 h 593"/>
                    <a:gd name="T6" fmla="*/ 0 w 1006"/>
                    <a:gd name="T7" fmla="*/ 0 h 593"/>
                    <a:gd name="T8" fmla="*/ 980 w 1006"/>
                    <a:gd name="T9" fmla="*/ 463 h 593"/>
                    <a:gd name="T10" fmla="*/ 493 w 1006"/>
                    <a:gd name="T11" fmla="*/ 216 h 593"/>
                  </a:gdLst>
                  <a:ahLst/>
                  <a:cxnLst>
                    <a:cxn ang="0">
                      <a:pos x="T0" y="T1"/>
                    </a:cxn>
                    <a:cxn ang="0">
                      <a:pos x="T2" y="T3"/>
                    </a:cxn>
                    <a:cxn ang="0">
                      <a:pos x="T4" y="T5"/>
                    </a:cxn>
                    <a:cxn ang="0">
                      <a:pos x="T6" y="T7"/>
                    </a:cxn>
                    <a:cxn ang="0">
                      <a:pos x="T8" y="T9"/>
                    </a:cxn>
                    <a:cxn ang="0">
                      <a:pos x="T10" y="T11"/>
                    </a:cxn>
                  </a:cxnLst>
                  <a:rect l="0" t="0" r="r" b="b"/>
                  <a:pathLst>
                    <a:path w="1006" h="593">
                      <a:moveTo>
                        <a:pt x="493" y="216"/>
                      </a:moveTo>
                      <a:cubicBezTo>
                        <a:pt x="493" y="216"/>
                        <a:pt x="833" y="312"/>
                        <a:pt x="1006" y="426"/>
                      </a:cubicBezTo>
                      <a:cubicBezTo>
                        <a:pt x="1001" y="331"/>
                        <a:pt x="960" y="62"/>
                        <a:pt x="643" y="40"/>
                      </a:cubicBezTo>
                      <a:cubicBezTo>
                        <a:pt x="256" y="14"/>
                        <a:pt x="158" y="32"/>
                        <a:pt x="0" y="0"/>
                      </a:cubicBezTo>
                      <a:cubicBezTo>
                        <a:pt x="0" y="3"/>
                        <a:pt x="160" y="593"/>
                        <a:pt x="980" y="463"/>
                      </a:cubicBezTo>
                      <a:cubicBezTo>
                        <a:pt x="961" y="451"/>
                        <a:pt x="639" y="263"/>
                        <a:pt x="493"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40">
                  <a:extLst>
                    <a:ext uri="{FF2B5EF4-FFF2-40B4-BE49-F238E27FC236}">
                      <a16:creationId xmlns:a16="http://schemas.microsoft.com/office/drawing/2014/main" id="{7863A8AB-D652-4823-8DC8-6FFCAEBEB7BB}"/>
                    </a:ext>
                  </a:extLst>
                </p:cNvPr>
                <p:cNvSpPr>
                  <a:spLocks/>
                </p:cNvSpPr>
                <p:nvPr/>
              </p:nvSpPr>
              <p:spPr bwMode="auto">
                <a:xfrm>
                  <a:off x="3449304" y="2710438"/>
                  <a:ext cx="416142" cy="418073"/>
                </a:xfrm>
                <a:custGeom>
                  <a:avLst/>
                  <a:gdLst>
                    <a:gd name="T0" fmla="*/ 439 w 974"/>
                    <a:gd name="T1" fmla="*/ 481 h 978"/>
                    <a:gd name="T2" fmla="*/ 261 w 974"/>
                    <a:gd name="T3" fmla="*/ 971 h 978"/>
                    <a:gd name="T4" fmla="*/ 194 w 974"/>
                    <a:gd name="T5" fmla="*/ 464 h 978"/>
                    <a:gd name="T6" fmla="*/ 592 w 974"/>
                    <a:gd name="T7" fmla="*/ 0 h 978"/>
                    <a:gd name="T8" fmla="*/ 308 w 974"/>
                    <a:gd name="T9" fmla="*/ 978 h 978"/>
                    <a:gd name="T10" fmla="*/ 439 w 974"/>
                    <a:gd name="T11" fmla="*/ 481 h 978"/>
                  </a:gdLst>
                  <a:ahLst/>
                  <a:cxnLst>
                    <a:cxn ang="0">
                      <a:pos x="T0" y="T1"/>
                    </a:cxn>
                    <a:cxn ang="0">
                      <a:pos x="T2" y="T3"/>
                    </a:cxn>
                    <a:cxn ang="0">
                      <a:pos x="T4" y="T5"/>
                    </a:cxn>
                    <a:cxn ang="0">
                      <a:pos x="T6" y="T7"/>
                    </a:cxn>
                    <a:cxn ang="0">
                      <a:pos x="T8" y="T9"/>
                    </a:cxn>
                    <a:cxn ang="0">
                      <a:pos x="T10" y="T11"/>
                    </a:cxn>
                  </a:cxnLst>
                  <a:rect l="0" t="0" r="r" b="b"/>
                  <a:pathLst>
                    <a:path w="974" h="978">
                      <a:moveTo>
                        <a:pt x="439" y="481"/>
                      </a:moveTo>
                      <a:cubicBezTo>
                        <a:pt x="439" y="481"/>
                        <a:pt x="288" y="776"/>
                        <a:pt x="261" y="971"/>
                      </a:cubicBezTo>
                      <a:cubicBezTo>
                        <a:pt x="190" y="903"/>
                        <a:pt x="0" y="694"/>
                        <a:pt x="194" y="464"/>
                      </a:cubicBezTo>
                      <a:cubicBezTo>
                        <a:pt x="432" y="185"/>
                        <a:pt x="513" y="129"/>
                        <a:pt x="592" y="0"/>
                      </a:cubicBezTo>
                      <a:cubicBezTo>
                        <a:pt x="596" y="1"/>
                        <a:pt x="974" y="508"/>
                        <a:pt x="308" y="978"/>
                      </a:cubicBezTo>
                      <a:cubicBezTo>
                        <a:pt x="312" y="957"/>
                        <a:pt x="379" y="612"/>
                        <a:pt x="439" y="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41">
                  <a:extLst>
                    <a:ext uri="{FF2B5EF4-FFF2-40B4-BE49-F238E27FC236}">
                      <a16:creationId xmlns:a16="http://schemas.microsoft.com/office/drawing/2014/main" id="{754565CF-0079-480A-B667-861568B0B745}"/>
                    </a:ext>
                  </a:extLst>
                </p:cNvPr>
                <p:cNvSpPr>
                  <a:spLocks/>
                </p:cNvSpPr>
                <p:nvPr/>
              </p:nvSpPr>
              <p:spPr bwMode="auto">
                <a:xfrm>
                  <a:off x="3005161" y="2564644"/>
                  <a:ext cx="406488" cy="288693"/>
                </a:xfrm>
                <a:custGeom>
                  <a:avLst/>
                  <a:gdLst>
                    <a:gd name="T0" fmla="*/ 443 w 950"/>
                    <a:gd name="T1" fmla="*/ 325 h 677"/>
                    <a:gd name="T2" fmla="*/ 886 w 950"/>
                    <a:gd name="T3" fmla="*/ 647 h 677"/>
                    <a:gd name="T4" fmla="*/ 645 w 950"/>
                    <a:gd name="T5" fmla="*/ 187 h 677"/>
                    <a:gd name="T6" fmla="*/ 23 w 950"/>
                    <a:gd name="T7" fmla="*/ 0 h 677"/>
                    <a:gd name="T8" fmla="*/ 850 w 950"/>
                    <a:gd name="T9" fmla="*/ 677 h 677"/>
                    <a:gd name="T10" fmla="*/ 443 w 950"/>
                    <a:gd name="T11" fmla="*/ 325 h 677"/>
                  </a:gdLst>
                  <a:ahLst/>
                  <a:cxnLst>
                    <a:cxn ang="0">
                      <a:pos x="T0" y="T1"/>
                    </a:cxn>
                    <a:cxn ang="0">
                      <a:pos x="T2" y="T3"/>
                    </a:cxn>
                    <a:cxn ang="0">
                      <a:pos x="T4" y="T5"/>
                    </a:cxn>
                    <a:cxn ang="0">
                      <a:pos x="T6" y="T7"/>
                    </a:cxn>
                    <a:cxn ang="0">
                      <a:pos x="T8" y="T9"/>
                    </a:cxn>
                    <a:cxn ang="0">
                      <a:pos x="T10" y="T11"/>
                    </a:cxn>
                  </a:cxnLst>
                  <a:rect l="0" t="0" r="r" b="b"/>
                  <a:pathLst>
                    <a:path w="950" h="677">
                      <a:moveTo>
                        <a:pt x="443" y="325"/>
                      </a:moveTo>
                      <a:cubicBezTo>
                        <a:pt x="443" y="324"/>
                        <a:pt x="749" y="497"/>
                        <a:pt x="886" y="647"/>
                      </a:cubicBezTo>
                      <a:cubicBezTo>
                        <a:pt x="909" y="554"/>
                        <a:pt x="950" y="282"/>
                        <a:pt x="645" y="187"/>
                      </a:cubicBezTo>
                      <a:cubicBezTo>
                        <a:pt x="272" y="74"/>
                        <a:pt x="169" y="68"/>
                        <a:pt x="23" y="0"/>
                      </a:cubicBezTo>
                      <a:cubicBezTo>
                        <a:pt x="21" y="3"/>
                        <a:pt x="0" y="615"/>
                        <a:pt x="850" y="677"/>
                      </a:cubicBezTo>
                      <a:cubicBezTo>
                        <a:pt x="834" y="661"/>
                        <a:pt x="573" y="404"/>
                        <a:pt x="443"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42">
                  <a:extLst>
                    <a:ext uri="{FF2B5EF4-FFF2-40B4-BE49-F238E27FC236}">
                      <a16:creationId xmlns:a16="http://schemas.microsoft.com/office/drawing/2014/main" id="{E1814AFE-72FA-4858-AD68-2950F5E970D2}"/>
                    </a:ext>
                  </a:extLst>
                </p:cNvPr>
                <p:cNvSpPr>
                  <a:spLocks/>
                </p:cNvSpPr>
                <p:nvPr/>
              </p:nvSpPr>
              <p:spPr bwMode="auto">
                <a:xfrm>
                  <a:off x="3388475" y="2458436"/>
                  <a:ext cx="431591" cy="378486"/>
                </a:xfrm>
                <a:custGeom>
                  <a:avLst/>
                  <a:gdLst>
                    <a:gd name="T0" fmla="*/ 497 w 1011"/>
                    <a:gd name="T1" fmla="*/ 431 h 885"/>
                    <a:gd name="T2" fmla="*/ 175 w 1011"/>
                    <a:gd name="T3" fmla="*/ 866 h 885"/>
                    <a:gd name="T4" fmla="*/ 262 w 1011"/>
                    <a:gd name="T5" fmla="*/ 358 h 885"/>
                    <a:gd name="T6" fmla="*/ 795 w 1011"/>
                    <a:gd name="T7" fmla="*/ 0 h 885"/>
                    <a:gd name="T8" fmla="*/ 219 w 1011"/>
                    <a:gd name="T9" fmla="*/ 885 h 885"/>
                    <a:gd name="T10" fmla="*/ 497 w 1011"/>
                    <a:gd name="T11" fmla="*/ 431 h 885"/>
                  </a:gdLst>
                  <a:ahLst/>
                  <a:cxnLst>
                    <a:cxn ang="0">
                      <a:pos x="T0" y="T1"/>
                    </a:cxn>
                    <a:cxn ang="0">
                      <a:pos x="T2" y="T3"/>
                    </a:cxn>
                    <a:cxn ang="0">
                      <a:pos x="T4" y="T5"/>
                    </a:cxn>
                    <a:cxn ang="0">
                      <a:pos x="T6" y="T7"/>
                    </a:cxn>
                    <a:cxn ang="0">
                      <a:pos x="T8" y="T9"/>
                    </a:cxn>
                    <a:cxn ang="0">
                      <a:pos x="T10" y="T11"/>
                    </a:cxn>
                  </a:cxnLst>
                  <a:rect l="0" t="0" r="r" b="b"/>
                  <a:pathLst>
                    <a:path w="1011" h="885">
                      <a:moveTo>
                        <a:pt x="497" y="431"/>
                      </a:moveTo>
                      <a:cubicBezTo>
                        <a:pt x="497" y="431"/>
                        <a:pt x="259" y="684"/>
                        <a:pt x="175" y="866"/>
                      </a:cubicBezTo>
                      <a:cubicBezTo>
                        <a:pt x="124" y="784"/>
                        <a:pt x="0" y="538"/>
                        <a:pt x="262" y="358"/>
                      </a:cubicBezTo>
                      <a:cubicBezTo>
                        <a:pt x="581" y="142"/>
                        <a:pt x="678" y="107"/>
                        <a:pt x="795" y="0"/>
                      </a:cubicBezTo>
                      <a:cubicBezTo>
                        <a:pt x="798" y="2"/>
                        <a:pt x="1011" y="580"/>
                        <a:pt x="219" y="885"/>
                      </a:cubicBezTo>
                      <a:cubicBezTo>
                        <a:pt x="229" y="865"/>
                        <a:pt x="398" y="545"/>
                        <a:pt x="497" y="4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43">
                  <a:extLst>
                    <a:ext uri="{FF2B5EF4-FFF2-40B4-BE49-F238E27FC236}">
                      <a16:creationId xmlns:a16="http://schemas.microsoft.com/office/drawing/2014/main" id="{5368C2E9-5D06-4169-9545-708A8A0571A3}"/>
                    </a:ext>
                  </a:extLst>
                </p:cNvPr>
                <p:cNvSpPr>
                  <a:spLocks/>
                </p:cNvSpPr>
                <p:nvPr/>
              </p:nvSpPr>
              <p:spPr bwMode="auto">
                <a:xfrm>
                  <a:off x="3047645" y="2179400"/>
                  <a:ext cx="401660" cy="328280"/>
                </a:xfrm>
                <a:custGeom>
                  <a:avLst/>
                  <a:gdLst>
                    <a:gd name="T0" fmla="*/ 479 w 941"/>
                    <a:gd name="T1" fmla="*/ 374 h 769"/>
                    <a:gd name="T2" fmla="*/ 782 w 941"/>
                    <a:gd name="T3" fmla="*/ 749 h 769"/>
                    <a:gd name="T4" fmla="*/ 698 w 941"/>
                    <a:gd name="T5" fmla="*/ 295 h 769"/>
                    <a:gd name="T6" fmla="*/ 202 w 941"/>
                    <a:gd name="T7" fmla="*/ 0 h 769"/>
                    <a:gd name="T8" fmla="*/ 741 w 941"/>
                    <a:gd name="T9" fmla="*/ 769 h 769"/>
                    <a:gd name="T10" fmla="*/ 479 w 941"/>
                    <a:gd name="T11" fmla="*/ 374 h 769"/>
                  </a:gdLst>
                  <a:ahLst/>
                  <a:cxnLst>
                    <a:cxn ang="0">
                      <a:pos x="T0" y="T1"/>
                    </a:cxn>
                    <a:cxn ang="0">
                      <a:pos x="T2" y="T3"/>
                    </a:cxn>
                    <a:cxn ang="0">
                      <a:pos x="T4" y="T5"/>
                    </a:cxn>
                    <a:cxn ang="0">
                      <a:pos x="T6" y="T7"/>
                    </a:cxn>
                    <a:cxn ang="0">
                      <a:pos x="T8" y="T9"/>
                    </a:cxn>
                    <a:cxn ang="0">
                      <a:pos x="T10" y="T11"/>
                    </a:cxn>
                  </a:cxnLst>
                  <a:rect l="0" t="0" r="r" b="b"/>
                  <a:pathLst>
                    <a:path w="941" h="769">
                      <a:moveTo>
                        <a:pt x="479" y="374"/>
                      </a:moveTo>
                      <a:cubicBezTo>
                        <a:pt x="479" y="374"/>
                        <a:pt x="702" y="589"/>
                        <a:pt x="782" y="749"/>
                      </a:cubicBezTo>
                      <a:cubicBezTo>
                        <a:pt x="828" y="672"/>
                        <a:pt x="941" y="442"/>
                        <a:pt x="698" y="295"/>
                      </a:cubicBezTo>
                      <a:cubicBezTo>
                        <a:pt x="400" y="117"/>
                        <a:pt x="311" y="91"/>
                        <a:pt x="202" y="0"/>
                      </a:cubicBezTo>
                      <a:cubicBezTo>
                        <a:pt x="199" y="2"/>
                        <a:pt x="0" y="539"/>
                        <a:pt x="741" y="769"/>
                      </a:cubicBezTo>
                      <a:cubicBezTo>
                        <a:pt x="732" y="751"/>
                        <a:pt x="572" y="471"/>
                        <a:pt x="479"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44">
                  <a:extLst>
                    <a:ext uri="{FF2B5EF4-FFF2-40B4-BE49-F238E27FC236}">
                      <a16:creationId xmlns:a16="http://schemas.microsoft.com/office/drawing/2014/main" id="{32B9E5B0-9794-4EBB-8E94-27197A2DF84E}"/>
                    </a:ext>
                  </a:extLst>
                </p:cNvPr>
                <p:cNvSpPr>
                  <a:spLocks/>
                </p:cNvSpPr>
                <p:nvPr/>
              </p:nvSpPr>
              <p:spPr bwMode="auto">
                <a:xfrm>
                  <a:off x="3428063" y="2234433"/>
                  <a:ext cx="378487" cy="281934"/>
                </a:xfrm>
                <a:custGeom>
                  <a:avLst/>
                  <a:gdLst>
                    <a:gd name="T0" fmla="*/ 471 w 885"/>
                    <a:gd name="T1" fmla="*/ 318 h 660"/>
                    <a:gd name="T2" fmla="*/ 63 w 885"/>
                    <a:gd name="T3" fmla="*/ 635 h 660"/>
                    <a:gd name="T4" fmla="*/ 283 w 885"/>
                    <a:gd name="T5" fmla="*/ 206 h 660"/>
                    <a:gd name="T6" fmla="*/ 856 w 885"/>
                    <a:gd name="T7" fmla="*/ 0 h 660"/>
                    <a:gd name="T8" fmla="*/ 98 w 885"/>
                    <a:gd name="T9" fmla="*/ 660 h 660"/>
                    <a:gd name="T10" fmla="*/ 471 w 885"/>
                    <a:gd name="T11" fmla="*/ 318 h 660"/>
                  </a:gdLst>
                  <a:ahLst/>
                  <a:cxnLst>
                    <a:cxn ang="0">
                      <a:pos x="T0" y="T1"/>
                    </a:cxn>
                    <a:cxn ang="0">
                      <a:pos x="T2" y="T3"/>
                    </a:cxn>
                    <a:cxn ang="0">
                      <a:pos x="T4" y="T5"/>
                    </a:cxn>
                    <a:cxn ang="0">
                      <a:pos x="T6" y="T7"/>
                    </a:cxn>
                    <a:cxn ang="0">
                      <a:pos x="T8" y="T9"/>
                    </a:cxn>
                    <a:cxn ang="0">
                      <a:pos x="T10" y="T11"/>
                    </a:cxn>
                  </a:cxnLst>
                  <a:rect l="0" t="0" r="r" b="b"/>
                  <a:pathLst>
                    <a:path w="885" h="660">
                      <a:moveTo>
                        <a:pt x="471" y="318"/>
                      </a:moveTo>
                      <a:cubicBezTo>
                        <a:pt x="471" y="318"/>
                        <a:pt x="189" y="492"/>
                        <a:pt x="63" y="635"/>
                      </a:cubicBezTo>
                      <a:cubicBezTo>
                        <a:pt x="41" y="552"/>
                        <a:pt x="0" y="310"/>
                        <a:pt x="283" y="206"/>
                      </a:cubicBezTo>
                      <a:cubicBezTo>
                        <a:pt x="627" y="81"/>
                        <a:pt x="722" y="70"/>
                        <a:pt x="856" y="0"/>
                      </a:cubicBezTo>
                      <a:cubicBezTo>
                        <a:pt x="856" y="2"/>
                        <a:pt x="885" y="554"/>
                        <a:pt x="98" y="660"/>
                      </a:cubicBezTo>
                      <a:cubicBezTo>
                        <a:pt x="112" y="645"/>
                        <a:pt x="351" y="397"/>
                        <a:pt x="471"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45">
                  <a:extLst>
                    <a:ext uri="{FF2B5EF4-FFF2-40B4-BE49-F238E27FC236}">
                      <a16:creationId xmlns:a16="http://schemas.microsoft.com/office/drawing/2014/main" id="{81D80D46-C0A2-45CC-B920-1F1871F82659}"/>
                    </a:ext>
                  </a:extLst>
                </p:cNvPr>
                <p:cNvSpPr>
                  <a:spLocks/>
                </p:cNvSpPr>
                <p:nvPr/>
              </p:nvSpPr>
              <p:spPr bwMode="auto">
                <a:xfrm>
                  <a:off x="3241718" y="1922568"/>
                  <a:ext cx="317659" cy="288693"/>
                </a:xfrm>
                <a:custGeom>
                  <a:avLst/>
                  <a:gdLst>
                    <a:gd name="T0" fmla="*/ 406 w 742"/>
                    <a:gd name="T1" fmla="*/ 332 h 676"/>
                    <a:gd name="T2" fmla="*/ 549 w 742"/>
                    <a:gd name="T3" fmla="*/ 668 h 676"/>
                    <a:gd name="T4" fmla="*/ 591 w 742"/>
                    <a:gd name="T5" fmla="*/ 308 h 676"/>
                    <a:gd name="T6" fmla="*/ 286 w 742"/>
                    <a:gd name="T7" fmla="*/ 0 h 676"/>
                    <a:gd name="T8" fmla="*/ 514 w 742"/>
                    <a:gd name="T9" fmla="*/ 676 h 676"/>
                    <a:gd name="T10" fmla="*/ 406 w 742"/>
                    <a:gd name="T11" fmla="*/ 332 h 676"/>
                  </a:gdLst>
                  <a:ahLst/>
                  <a:cxnLst>
                    <a:cxn ang="0">
                      <a:pos x="T0" y="T1"/>
                    </a:cxn>
                    <a:cxn ang="0">
                      <a:pos x="T2" y="T3"/>
                    </a:cxn>
                    <a:cxn ang="0">
                      <a:pos x="T4" y="T5"/>
                    </a:cxn>
                    <a:cxn ang="0">
                      <a:pos x="T6" y="T7"/>
                    </a:cxn>
                    <a:cxn ang="0">
                      <a:pos x="T8" y="T9"/>
                    </a:cxn>
                    <a:cxn ang="0">
                      <a:pos x="T10" y="T11"/>
                    </a:cxn>
                  </a:cxnLst>
                  <a:rect l="0" t="0" r="r" b="b"/>
                  <a:pathLst>
                    <a:path w="742" h="676">
                      <a:moveTo>
                        <a:pt x="406" y="332"/>
                      </a:moveTo>
                      <a:cubicBezTo>
                        <a:pt x="406" y="332"/>
                        <a:pt x="525" y="533"/>
                        <a:pt x="549" y="668"/>
                      </a:cubicBezTo>
                      <a:cubicBezTo>
                        <a:pt x="603" y="617"/>
                        <a:pt x="742" y="460"/>
                        <a:pt x="591" y="308"/>
                      </a:cubicBezTo>
                      <a:cubicBezTo>
                        <a:pt x="407" y="123"/>
                        <a:pt x="347" y="88"/>
                        <a:pt x="286" y="0"/>
                      </a:cubicBezTo>
                      <a:cubicBezTo>
                        <a:pt x="284" y="1"/>
                        <a:pt x="0" y="377"/>
                        <a:pt x="514" y="676"/>
                      </a:cubicBezTo>
                      <a:cubicBezTo>
                        <a:pt x="510" y="661"/>
                        <a:pt x="453" y="421"/>
                        <a:pt x="406"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6">
                  <a:extLst>
                    <a:ext uri="{FF2B5EF4-FFF2-40B4-BE49-F238E27FC236}">
                      <a16:creationId xmlns:a16="http://schemas.microsoft.com/office/drawing/2014/main" id="{DB889CDB-FBE7-43B0-A747-D080841B6A4D}"/>
                    </a:ext>
                  </a:extLst>
                </p:cNvPr>
                <p:cNvSpPr>
                  <a:spLocks/>
                </p:cNvSpPr>
                <p:nvPr/>
              </p:nvSpPr>
              <p:spPr bwMode="auto">
                <a:xfrm>
                  <a:off x="3531376" y="2073192"/>
                  <a:ext cx="321520" cy="182484"/>
                </a:xfrm>
                <a:custGeom>
                  <a:avLst/>
                  <a:gdLst>
                    <a:gd name="T0" fmla="*/ 385 w 751"/>
                    <a:gd name="T1" fmla="*/ 180 h 427"/>
                    <a:gd name="T2" fmla="*/ 0 w 751"/>
                    <a:gd name="T3" fmla="*/ 355 h 427"/>
                    <a:gd name="T4" fmla="*/ 267 w 751"/>
                    <a:gd name="T5" fmla="*/ 64 h 427"/>
                    <a:gd name="T6" fmla="*/ 751 w 751"/>
                    <a:gd name="T7" fmla="*/ 0 h 427"/>
                    <a:gd name="T8" fmla="*/ 21 w 751"/>
                    <a:gd name="T9" fmla="*/ 380 h 427"/>
                    <a:gd name="T10" fmla="*/ 385 w 751"/>
                    <a:gd name="T11" fmla="*/ 180 h 427"/>
                  </a:gdLst>
                  <a:ahLst/>
                  <a:cxnLst>
                    <a:cxn ang="0">
                      <a:pos x="T0" y="T1"/>
                    </a:cxn>
                    <a:cxn ang="0">
                      <a:pos x="T2" y="T3"/>
                    </a:cxn>
                    <a:cxn ang="0">
                      <a:pos x="T4" y="T5"/>
                    </a:cxn>
                    <a:cxn ang="0">
                      <a:pos x="T6" y="T7"/>
                    </a:cxn>
                    <a:cxn ang="0">
                      <a:pos x="T8" y="T9"/>
                    </a:cxn>
                    <a:cxn ang="0">
                      <a:pos x="T10" y="T11"/>
                    </a:cxn>
                  </a:cxnLst>
                  <a:rect l="0" t="0" r="r" b="b"/>
                  <a:pathLst>
                    <a:path w="751" h="427">
                      <a:moveTo>
                        <a:pt x="385" y="180"/>
                      </a:moveTo>
                      <a:cubicBezTo>
                        <a:pt x="384" y="180"/>
                        <a:pt x="129" y="266"/>
                        <a:pt x="0" y="355"/>
                      </a:cubicBezTo>
                      <a:cubicBezTo>
                        <a:pt x="2" y="288"/>
                        <a:pt x="28" y="97"/>
                        <a:pt x="267" y="64"/>
                      </a:cubicBezTo>
                      <a:cubicBezTo>
                        <a:pt x="558" y="25"/>
                        <a:pt x="633" y="32"/>
                        <a:pt x="751" y="0"/>
                      </a:cubicBezTo>
                      <a:cubicBezTo>
                        <a:pt x="750" y="2"/>
                        <a:pt x="648" y="427"/>
                        <a:pt x="21" y="380"/>
                      </a:cubicBezTo>
                      <a:cubicBezTo>
                        <a:pt x="35" y="370"/>
                        <a:pt x="275" y="221"/>
                        <a:pt x="38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47">
                  <a:extLst>
                    <a:ext uri="{FF2B5EF4-FFF2-40B4-BE49-F238E27FC236}">
                      <a16:creationId xmlns:a16="http://schemas.microsoft.com/office/drawing/2014/main" id="{344D6704-B29E-432F-87FB-545EC56EBD15}"/>
                    </a:ext>
                  </a:extLst>
                </p:cNvPr>
                <p:cNvSpPr>
                  <a:spLocks/>
                </p:cNvSpPr>
                <p:nvPr/>
              </p:nvSpPr>
              <p:spPr bwMode="auto">
                <a:xfrm>
                  <a:off x="3457031" y="1726571"/>
                  <a:ext cx="250071" cy="249106"/>
                </a:xfrm>
                <a:custGeom>
                  <a:avLst/>
                  <a:gdLst>
                    <a:gd name="T0" fmla="*/ 340 w 584"/>
                    <a:gd name="T1" fmla="*/ 287 h 582"/>
                    <a:gd name="T2" fmla="*/ 384 w 584"/>
                    <a:gd name="T3" fmla="*/ 581 h 582"/>
                    <a:gd name="T4" fmla="*/ 495 w 584"/>
                    <a:gd name="T5" fmla="*/ 295 h 582"/>
                    <a:gd name="T6" fmla="*/ 315 w 584"/>
                    <a:gd name="T7" fmla="*/ 0 h 582"/>
                    <a:gd name="T8" fmla="*/ 354 w 584"/>
                    <a:gd name="T9" fmla="*/ 582 h 582"/>
                    <a:gd name="T10" fmla="*/ 340 w 584"/>
                    <a:gd name="T11" fmla="*/ 287 h 582"/>
                  </a:gdLst>
                  <a:ahLst/>
                  <a:cxnLst>
                    <a:cxn ang="0">
                      <a:pos x="T0" y="T1"/>
                    </a:cxn>
                    <a:cxn ang="0">
                      <a:pos x="T2" y="T3"/>
                    </a:cxn>
                    <a:cxn ang="0">
                      <a:pos x="T4" y="T5"/>
                    </a:cxn>
                    <a:cxn ang="0">
                      <a:pos x="T6" y="T7"/>
                    </a:cxn>
                    <a:cxn ang="0">
                      <a:pos x="T8" y="T9"/>
                    </a:cxn>
                    <a:cxn ang="0">
                      <a:pos x="T10" y="T11"/>
                    </a:cxn>
                  </a:cxnLst>
                  <a:rect l="0" t="0" r="r" b="b"/>
                  <a:pathLst>
                    <a:path w="584" h="582">
                      <a:moveTo>
                        <a:pt x="340" y="287"/>
                      </a:moveTo>
                      <a:cubicBezTo>
                        <a:pt x="340" y="287"/>
                        <a:pt x="393" y="467"/>
                        <a:pt x="384" y="581"/>
                      </a:cubicBezTo>
                      <a:cubicBezTo>
                        <a:pt x="439" y="547"/>
                        <a:pt x="584" y="440"/>
                        <a:pt x="495" y="295"/>
                      </a:cubicBezTo>
                      <a:cubicBezTo>
                        <a:pt x="386" y="118"/>
                        <a:pt x="345" y="80"/>
                        <a:pt x="315" y="0"/>
                      </a:cubicBezTo>
                      <a:cubicBezTo>
                        <a:pt x="313" y="0"/>
                        <a:pt x="0" y="264"/>
                        <a:pt x="354" y="582"/>
                      </a:cubicBezTo>
                      <a:cubicBezTo>
                        <a:pt x="354" y="569"/>
                        <a:pt x="359" y="366"/>
                        <a:pt x="340" y="2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48">
                  <a:extLst>
                    <a:ext uri="{FF2B5EF4-FFF2-40B4-BE49-F238E27FC236}">
                      <a16:creationId xmlns:a16="http://schemas.microsoft.com/office/drawing/2014/main" id="{768C693B-523A-4831-A0D2-89D344C3FD90}"/>
                    </a:ext>
                  </a:extLst>
                </p:cNvPr>
                <p:cNvSpPr>
                  <a:spLocks/>
                </p:cNvSpPr>
                <p:nvPr/>
              </p:nvSpPr>
              <p:spPr bwMode="auto">
                <a:xfrm>
                  <a:off x="3662683" y="1909055"/>
                  <a:ext cx="292555" cy="152553"/>
                </a:xfrm>
                <a:custGeom>
                  <a:avLst/>
                  <a:gdLst>
                    <a:gd name="T0" fmla="*/ 349 w 684"/>
                    <a:gd name="T1" fmla="*/ 119 h 358"/>
                    <a:gd name="T2" fmla="*/ 0 w 684"/>
                    <a:gd name="T3" fmla="*/ 205 h 358"/>
                    <a:gd name="T4" fmla="*/ 278 w 684"/>
                    <a:gd name="T5" fmla="*/ 8 h 358"/>
                    <a:gd name="T6" fmla="*/ 684 w 684"/>
                    <a:gd name="T7" fmla="*/ 26 h 358"/>
                    <a:gd name="T8" fmla="*/ 11 w 684"/>
                    <a:gd name="T9" fmla="*/ 228 h 358"/>
                    <a:gd name="T10" fmla="*/ 349 w 684"/>
                    <a:gd name="T11" fmla="*/ 119 h 358"/>
                  </a:gdLst>
                  <a:ahLst/>
                  <a:cxnLst>
                    <a:cxn ang="0">
                      <a:pos x="T0" y="T1"/>
                    </a:cxn>
                    <a:cxn ang="0">
                      <a:pos x="T2" y="T3"/>
                    </a:cxn>
                    <a:cxn ang="0">
                      <a:pos x="T4" y="T5"/>
                    </a:cxn>
                    <a:cxn ang="0">
                      <a:pos x="T6" y="T7"/>
                    </a:cxn>
                    <a:cxn ang="0">
                      <a:pos x="T8" y="T9"/>
                    </a:cxn>
                    <a:cxn ang="0">
                      <a:pos x="T10" y="T11"/>
                    </a:cxn>
                  </a:cxnLst>
                  <a:rect l="0" t="0" r="r" b="b"/>
                  <a:pathLst>
                    <a:path w="684" h="358">
                      <a:moveTo>
                        <a:pt x="349" y="119"/>
                      </a:moveTo>
                      <a:cubicBezTo>
                        <a:pt x="349" y="119"/>
                        <a:pt x="124" y="152"/>
                        <a:pt x="0" y="205"/>
                      </a:cubicBezTo>
                      <a:cubicBezTo>
                        <a:pt x="15" y="151"/>
                        <a:pt x="77" y="0"/>
                        <a:pt x="278" y="8"/>
                      </a:cubicBezTo>
                      <a:cubicBezTo>
                        <a:pt x="522" y="19"/>
                        <a:pt x="581" y="35"/>
                        <a:pt x="684" y="26"/>
                      </a:cubicBezTo>
                      <a:cubicBezTo>
                        <a:pt x="682" y="27"/>
                        <a:pt x="512" y="358"/>
                        <a:pt x="11" y="228"/>
                      </a:cubicBezTo>
                      <a:cubicBezTo>
                        <a:pt x="25" y="223"/>
                        <a:pt x="251" y="137"/>
                        <a:pt x="349"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3" name="文本框 52">
                <a:extLst>
                  <a:ext uri="{FF2B5EF4-FFF2-40B4-BE49-F238E27FC236}">
                    <a16:creationId xmlns:a16="http://schemas.microsoft.com/office/drawing/2014/main" id="{27484DC1-E969-4509-8C34-9C1589F64EE0}"/>
                  </a:ext>
                </a:extLst>
              </p:cNvPr>
              <p:cNvSpPr txBox="1"/>
              <p:nvPr/>
            </p:nvSpPr>
            <p:spPr>
              <a:xfrm>
                <a:off x="4333888" y="3588408"/>
                <a:ext cx="3978035" cy="949042"/>
              </a:xfrm>
              <a:prstGeom prst="rect">
                <a:avLst/>
              </a:prstGeom>
              <a:noFill/>
            </p:spPr>
            <p:txBody>
              <a:bodyPr wrap="square" rtlCol="0">
                <a:spAutoFit/>
              </a:bodyPr>
              <a:lstStyle/>
              <a:p>
                <a:pPr algn="ctr"/>
                <a:r>
                  <a:rPr lang="en-US" altLang="zh-CN" sz="3200" b="1">
                    <a:solidFill>
                      <a:schemeClr val="accent1"/>
                    </a:solidFill>
                  </a:rPr>
                  <a:t>Your honor</a:t>
                </a:r>
                <a:endParaRPr lang="zh-CN" altLang="en-US" sz="3200" b="1">
                  <a:solidFill>
                    <a:schemeClr val="accent1"/>
                  </a:solidFill>
                </a:endParaRPr>
              </a:p>
            </p:txBody>
          </p:sp>
          <p:grpSp>
            <p:nvGrpSpPr>
              <p:cNvPr id="54" name="组合 53">
                <a:extLst>
                  <a:ext uri="{FF2B5EF4-FFF2-40B4-BE49-F238E27FC236}">
                    <a16:creationId xmlns:a16="http://schemas.microsoft.com/office/drawing/2014/main" id="{EA6F5E6E-76FC-4998-AB24-64F81308F627}"/>
                  </a:ext>
                </a:extLst>
              </p:cNvPr>
              <p:cNvGrpSpPr/>
              <p:nvPr/>
            </p:nvGrpSpPr>
            <p:grpSpPr>
              <a:xfrm rot="1532216" flipH="1">
                <a:off x="7588608" y="3470432"/>
                <a:ext cx="1090283" cy="1654810"/>
                <a:chOff x="3005161" y="1601048"/>
                <a:chExt cx="1601815" cy="2431196"/>
              </a:xfrm>
              <a:gradFill flip="none" rotWithShape="1">
                <a:gsLst>
                  <a:gs pos="50000">
                    <a:srgbClr val="3D1B5C"/>
                  </a:gs>
                  <a:gs pos="100000">
                    <a:schemeClr val="accent1">
                      <a:lumMod val="75000"/>
                      <a:alpha val="0"/>
                    </a:schemeClr>
                  </a:gs>
                </a:gsLst>
                <a:lin ang="5400000" scaled="1"/>
                <a:tileRect/>
              </a:gradFill>
            </p:grpSpPr>
            <p:sp>
              <p:nvSpPr>
                <p:cNvPr id="55" name="Freeform 31">
                  <a:extLst>
                    <a:ext uri="{FF2B5EF4-FFF2-40B4-BE49-F238E27FC236}">
                      <a16:creationId xmlns:a16="http://schemas.microsoft.com/office/drawing/2014/main" id="{8B61C127-64F2-4BC6-9C0C-83C36D9A4244}"/>
                    </a:ext>
                  </a:extLst>
                </p:cNvPr>
                <p:cNvSpPr>
                  <a:spLocks/>
                </p:cNvSpPr>
                <p:nvPr/>
              </p:nvSpPr>
              <p:spPr bwMode="auto">
                <a:xfrm>
                  <a:off x="3389444" y="1758428"/>
                  <a:ext cx="1217532" cy="2057536"/>
                </a:xfrm>
                <a:custGeom>
                  <a:avLst/>
                  <a:gdLst>
                    <a:gd name="T0" fmla="*/ 2847 w 2847"/>
                    <a:gd name="T1" fmla="*/ 4812 h 4814"/>
                    <a:gd name="T2" fmla="*/ 2771 w 2847"/>
                    <a:gd name="T3" fmla="*/ 4813 h 4814"/>
                    <a:gd name="T4" fmla="*/ 2557 w 2847"/>
                    <a:gd name="T5" fmla="*/ 4801 h 4814"/>
                    <a:gd name="T6" fmla="*/ 2227 w 2847"/>
                    <a:gd name="T7" fmla="*/ 4750 h 4814"/>
                    <a:gd name="T8" fmla="*/ 2129 w 2847"/>
                    <a:gd name="T9" fmla="*/ 4729 h 4814"/>
                    <a:gd name="T10" fmla="*/ 2026 w 2847"/>
                    <a:gd name="T11" fmla="*/ 4703 h 4814"/>
                    <a:gd name="T12" fmla="*/ 1918 w 2847"/>
                    <a:gd name="T13" fmla="*/ 4671 h 4814"/>
                    <a:gd name="T14" fmla="*/ 1807 w 2847"/>
                    <a:gd name="T15" fmla="*/ 4634 h 4814"/>
                    <a:gd name="T16" fmla="*/ 1339 w 2847"/>
                    <a:gd name="T17" fmla="*/ 4415 h 4814"/>
                    <a:gd name="T18" fmla="*/ 874 w 2847"/>
                    <a:gd name="T19" fmla="*/ 4071 h 4814"/>
                    <a:gd name="T20" fmla="*/ 481 w 2847"/>
                    <a:gd name="T21" fmla="*/ 3602 h 4814"/>
                    <a:gd name="T22" fmla="*/ 325 w 2847"/>
                    <a:gd name="T23" fmla="*/ 3332 h 4814"/>
                    <a:gd name="T24" fmla="*/ 291 w 2847"/>
                    <a:gd name="T25" fmla="*/ 3263 h 4814"/>
                    <a:gd name="T26" fmla="*/ 258 w 2847"/>
                    <a:gd name="T27" fmla="*/ 3193 h 4814"/>
                    <a:gd name="T28" fmla="*/ 226 w 2847"/>
                    <a:gd name="T29" fmla="*/ 3121 h 4814"/>
                    <a:gd name="T30" fmla="*/ 196 w 2847"/>
                    <a:gd name="T31" fmla="*/ 3049 h 4814"/>
                    <a:gd name="T32" fmla="*/ 30 w 2847"/>
                    <a:gd name="T33" fmla="*/ 2454 h 4814"/>
                    <a:gd name="T34" fmla="*/ 19 w 2847"/>
                    <a:gd name="T35" fmla="*/ 2379 h 4814"/>
                    <a:gd name="T36" fmla="*/ 11 w 2847"/>
                    <a:gd name="T37" fmla="*/ 2304 h 4814"/>
                    <a:gd name="T38" fmla="*/ 2 w 2847"/>
                    <a:gd name="T39" fmla="*/ 2153 h 4814"/>
                    <a:gd name="T40" fmla="*/ 1 w 2847"/>
                    <a:gd name="T41" fmla="*/ 2079 h 4814"/>
                    <a:gd name="T42" fmla="*/ 2 w 2847"/>
                    <a:gd name="T43" fmla="*/ 2005 h 4814"/>
                    <a:gd name="T44" fmla="*/ 6 w 2847"/>
                    <a:gd name="T45" fmla="*/ 1931 h 4814"/>
                    <a:gd name="T46" fmla="*/ 12 w 2847"/>
                    <a:gd name="T47" fmla="*/ 1858 h 4814"/>
                    <a:gd name="T48" fmla="*/ 136 w 2847"/>
                    <a:gd name="T49" fmla="*/ 1307 h 4814"/>
                    <a:gd name="T50" fmla="*/ 358 w 2847"/>
                    <a:gd name="T51" fmla="*/ 839 h 4814"/>
                    <a:gd name="T52" fmla="*/ 389 w 2847"/>
                    <a:gd name="T53" fmla="*/ 788 h 4814"/>
                    <a:gd name="T54" fmla="*/ 421 w 2847"/>
                    <a:gd name="T55" fmla="*/ 738 h 4814"/>
                    <a:gd name="T56" fmla="*/ 486 w 2847"/>
                    <a:gd name="T57" fmla="*/ 643 h 4814"/>
                    <a:gd name="T58" fmla="*/ 618 w 2847"/>
                    <a:gd name="T59" fmla="*/ 472 h 4814"/>
                    <a:gd name="T60" fmla="*/ 857 w 2847"/>
                    <a:gd name="T61" fmla="*/ 211 h 4814"/>
                    <a:gd name="T62" fmla="*/ 1028 w 2847"/>
                    <a:gd name="T63" fmla="*/ 54 h 4814"/>
                    <a:gd name="T64" fmla="*/ 1092 w 2847"/>
                    <a:gd name="T65" fmla="*/ 0 h 4814"/>
                    <a:gd name="T66" fmla="*/ 1098 w 2847"/>
                    <a:gd name="T67" fmla="*/ 5 h 4814"/>
                    <a:gd name="T68" fmla="*/ 1037 w 2847"/>
                    <a:gd name="T69" fmla="*/ 60 h 4814"/>
                    <a:gd name="T70" fmla="*/ 874 w 2847"/>
                    <a:gd name="T71" fmla="*/ 221 h 4814"/>
                    <a:gd name="T72" fmla="*/ 399 w 2847"/>
                    <a:gd name="T73" fmla="*/ 855 h 4814"/>
                    <a:gd name="T74" fmla="*/ 190 w 2847"/>
                    <a:gd name="T75" fmla="*/ 1319 h 4814"/>
                    <a:gd name="T76" fmla="*/ 77 w 2847"/>
                    <a:gd name="T77" fmla="*/ 1860 h 4814"/>
                    <a:gd name="T78" fmla="*/ 100 w 2847"/>
                    <a:gd name="T79" fmla="*/ 2444 h 4814"/>
                    <a:gd name="T80" fmla="*/ 263 w 2847"/>
                    <a:gd name="T81" fmla="*/ 3026 h 4814"/>
                    <a:gd name="T82" fmla="*/ 292 w 2847"/>
                    <a:gd name="T83" fmla="*/ 3097 h 4814"/>
                    <a:gd name="T84" fmla="*/ 322 w 2847"/>
                    <a:gd name="T85" fmla="*/ 3167 h 4814"/>
                    <a:gd name="T86" fmla="*/ 355 w 2847"/>
                    <a:gd name="T87" fmla="*/ 3236 h 4814"/>
                    <a:gd name="T88" fmla="*/ 388 w 2847"/>
                    <a:gd name="T89" fmla="*/ 3305 h 4814"/>
                    <a:gd name="T90" fmla="*/ 539 w 2847"/>
                    <a:gd name="T91" fmla="*/ 3570 h 4814"/>
                    <a:gd name="T92" fmla="*/ 918 w 2847"/>
                    <a:gd name="T93" fmla="*/ 4032 h 4814"/>
                    <a:gd name="T94" fmla="*/ 1366 w 2847"/>
                    <a:gd name="T95" fmla="*/ 4375 h 4814"/>
                    <a:gd name="T96" fmla="*/ 1822 w 2847"/>
                    <a:gd name="T97" fmla="*/ 4598 h 4814"/>
                    <a:gd name="T98" fmla="*/ 2233 w 2847"/>
                    <a:gd name="T99" fmla="*/ 4724 h 4814"/>
                    <a:gd name="T100" fmla="*/ 2559 w 2847"/>
                    <a:gd name="T101" fmla="*/ 4784 h 4814"/>
                    <a:gd name="T102" fmla="*/ 2771 w 2847"/>
                    <a:gd name="T103" fmla="*/ 4804 h 4814"/>
                    <a:gd name="T104" fmla="*/ 2847 w 2847"/>
                    <a:gd name="T105" fmla="*/ 4806 h 4814"/>
                    <a:gd name="T106" fmla="*/ 2847 w 2847"/>
                    <a:gd name="T107" fmla="*/ 4812 h 4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47" h="4814">
                      <a:moveTo>
                        <a:pt x="2847" y="4812"/>
                      </a:moveTo>
                      <a:cubicBezTo>
                        <a:pt x="2847" y="4812"/>
                        <a:pt x="2820" y="4814"/>
                        <a:pt x="2771" y="4813"/>
                      </a:cubicBezTo>
                      <a:cubicBezTo>
                        <a:pt x="2721" y="4812"/>
                        <a:pt x="2649" y="4811"/>
                        <a:pt x="2557" y="4801"/>
                      </a:cubicBezTo>
                      <a:cubicBezTo>
                        <a:pt x="2465" y="4792"/>
                        <a:pt x="2353" y="4776"/>
                        <a:pt x="2227" y="4750"/>
                      </a:cubicBezTo>
                      <a:cubicBezTo>
                        <a:pt x="2195" y="4745"/>
                        <a:pt x="2162" y="4737"/>
                        <a:pt x="2129" y="4729"/>
                      </a:cubicBezTo>
                      <a:cubicBezTo>
                        <a:pt x="2095" y="4722"/>
                        <a:pt x="2061" y="4712"/>
                        <a:pt x="2026" y="4703"/>
                      </a:cubicBezTo>
                      <a:cubicBezTo>
                        <a:pt x="1990" y="4695"/>
                        <a:pt x="1955" y="4682"/>
                        <a:pt x="1918" y="4671"/>
                      </a:cubicBezTo>
                      <a:cubicBezTo>
                        <a:pt x="1882" y="4660"/>
                        <a:pt x="1845" y="4646"/>
                        <a:pt x="1807" y="4634"/>
                      </a:cubicBezTo>
                      <a:cubicBezTo>
                        <a:pt x="1657" y="4579"/>
                        <a:pt x="1498" y="4507"/>
                        <a:pt x="1339" y="4415"/>
                      </a:cubicBezTo>
                      <a:cubicBezTo>
                        <a:pt x="1180" y="4322"/>
                        <a:pt x="1020" y="4209"/>
                        <a:pt x="874" y="4071"/>
                      </a:cubicBezTo>
                      <a:cubicBezTo>
                        <a:pt x="729" y="3934"/>
                        <a:pt x="594" y="3776"/>
                        <a:pt x="481" y="3602"/>
                      </a:cubicBezTo>
                      <a:cubicBezTo>
                        <a:pt x="424" y="3515"/>
                        <a:pt x="373" y="3425"/>
                        <a:pt x="325" y="3332"/>
                      </a:cubicBezTo>
                      <a:cubicBezTo>
                        <a:pt x="314" y="3308"/>
                        <a:pt x="302" y="3286"/>
                        <a:pt x="291" y="3263"/>
                      </a:cubicBezTo>
                      <a:cubicBezTo>
                        <a:pt x="280" y="3240"/>
                        <a:pt x="268" y="3217"/>
                        <a:pt x="258" y="3193"/>
                      </a:cubicBezTo>
                      <a:cubicBezTo>
                        <a:pt x="247" y="3169"/>
                        <a:pt x="237" y="3145"/>
                        <a:pt x="226" y="3121"/>
                      </a:cubicBezTo>
                      <a:cubicBezTo>
                        <a:pt x="216" y="3097"/>
                        <a:pt x="204" y="3073"/>
                        <a:pt x="196" y="3049"/>
                      </a:cubicBezTo>
                      <a:cubicBezTo>
                        <a:pt x="119" y="2856"/>
                        <a:pt x="63" y="2655"/>
                        <a:pt x="30" y="2454"/>
                      </a:cubicBezTo>
                      <a:cubicBezTo>
                        <a:pt x="27" y="2429"/>
                        <a:pt x="22" y="2404"/>
                        <a:pt x="19" y="2379"/>
                      </a:cubicBezTo>
                      <a:cubicBezTo>
                        <a:pt x="16" y="2354"/>
                        <a:pt x="14" y="2329"/>
                        <a:pt x="11" y="2304"/>
                      </a:cubicBezTo>
                      <a:cubicBezTo>
                        <a:pt x="5" y="2254"/>
                        <a:pt x="4" y="2203"/>
                        <a:pt x="2" y="2153"/>
                      </a:cubicBezTo>
                      <a:cubicBezTo>
                        <a:pt x="0" y="2129"/>
                        <a:pt x="1" y="2104"/>
                        <a:pt x="1" y="2079"/>
                      </a:cubicBezTo>
                      <a:cubicBezTo>
                        <a:pt x="1" y="2054"/>
                        <a:pt x="2" y="2029"/>
                        <a:pt x="2" y="2005"/>
                      </a:cubicBezTo>
                      <a:cubicBezTo>
                        <a:pt x="3" y="1980"/>
                        <a:pt x="5" y="1956"/>
                        <a:pt x="6" y="1931"/>
                      </a:cubicBezTo>
                      <a:cubicBezTo>
                        <a:pt x="8" y="1907"/>
                        <a:pt x="8" y="1882"/>
                        <a:pt x="12" y="1858"/>
                      </a:cubicBezTo>
                      <a:cubicBezTo>
                        <a:pt x="30" y="1664"/>
                        <a:pt x="76" y="1479"/>
                        <a:pt x="136" y="1307"/>
                      </a:cubicBezTo>
                      <a:cubicBezTo>
                        <a:pt x="197" y="1136"/>
                        <a:pt x="275" y="979"/>
                        <a:pt x="358" y="839"/>
                      </a:cubicBezTo>
                      <a:cubicBezTo>
                        <a:pt x="368" y="822"/>
                        <a:pt x="378" y="805"/>
                        <a:pt x="389" y="788"/>
                      </a:cubicBezTo>
                      <a:cubicBezTo>
                        <a:pt x="400" y="771"/>
                        <a:pt x="410" y="754"/>
                        <a:pt x="421" y="738"/>
                      </a:cubicBezTo>
                      <a:cubicBezTo>
                        <a:pt x="442" y="705"/>
                        <a:pt x="464" y="673"/>
                        <a:pt x="486" y="643"/>
                      </a:cubicBezTo>
                      <a:cubicBezTo>
                        <a:pt x="530" y="582"/>
                        <a:pt x="574" y="525"/>
                        <a:pt x="618" y="472"/>
                      </a:cubicBezTo>
                      <a:cubicBezTo>
                        <a:pt x="704" y="368"/>
                        <a:pt x="787" y="281"/>
                        <a:pt x="857" y="211"/>
                      </a:cubicBezTo>
                      <a:cubicBezTo>
                        <a:pt x="927" y="141"/>
                        <a:pt x="988" y="89"/>
                        <a:pt x="1028" y="54"/>
                      </a:cubicBezTo>
                      <a:cubicBezTo>
                        <a:pt x="1070" y="19"/>
                        <a:pt x="1092" y="0"/>
                        <a:pt x="1092" y="0"/>
                      </a:cubicBezTo>
                      <a:cubicBezTo>
                        <a:pt x="1094" y="2"/>
                        <a:pt x="1096" y="3"/>
                        <a:pt x="1098" y="5"/>
                      </a:cubicBezTo>
                      <a:cubicBezTo>
                        <a:pt x="1098" y="5"/>
                        <a:pt x="1076" y="24"/>
                        <a:pt x="1037" y="60"/>
                      </a:cubicBezTo>
                      <a:cubicBezTo>
                        <a:pt x="998" y="96"/>
                        <a:pt x="941" y="150"/>
                        <a:pt x="874" y="221"/>
                      </a:cubicBezTo>
                      <a:cubicBezTo>
                        <a:pt x="739" y="363"/>
                        <a:pt x="557" y="576"/>
                        <a:pt x="399" y="855"/>
                      </a:cubicBezTo>
                      <a:cubicBezTo>
                        <a:pt x="320" y="994"/>
                        <a:pt x="246" y="1150"/>
                        <a:pt x="190" y="1319"/>
                      </a:cubicBezTo>
                      <a:cubicBezTo>
                        <a:pt x="134" y="1488"/>
                        <a:pt x="94" y="1671"/>
                        <a:pt x="77" y="1860"/>
                      </a:cubicBezTo>
                      <a:cubicBezTo>
                        <a:pt x="59" y="2050"/>
                        <a:pt x="68" y="2247"/>
                        <a:pt x="100" y="2444"/>
                      </a:cubicBezTo>
                      <a:cubicBezTo>
                        <a:pt x="131" y="2641"/>
                        <a:pt x="188" y="2837"/>
                        <a:pt x="263" y="3026"/>
                      </a:cubicBezTo>
                      <a:cubicBezTo>
                        <a:pt x="271" y="3050"/>
                        <a:pt x="282" y="3073"/>
                        <a:pt x="292" y="3097"/>
                      </a:cubicBezTo>
                      <a:cubicBezTo>
                        <a:pt x="302" y="3120"/>
                        <a:pt x="312" y="3143"/>
                        <a:pt x="322" y="3167"/>
                      </a:cubicBezTo>
                      <a:cubicBezTo>
                        <a:pt x="332" y="3190"/>
                        <a:pt x="344" y="3213"/>
                        <a:pt x="355" y="3236"/>
                      </a:cubicBezTo>
                      <a:cubicBezTo>
                        <a:pt x="366" y="3259"/>
                        <a:pt x="377" y="3282"/>
                        <a:pt x="388" y="3305"/>
                      </a:cubicBezTo>
                      <a:cubicBezTo>
                        <a:pt x="434" y="3396"/>
                        <a:pt x="484" y="3485"/>
                        <a:pt x="539" y="3570"/>
                      </a:cubicBezTo>
                      <a:cubicBezTo>
                        <a:pt x="649" y="3740"/>
                        <a:pt x="777" y="3896"/>
                        <a:pt x="918" y="4032"/>
                      </a:cubicBezTo>
                      <a:cubicBezTo>
                        <a:pt x="1058" y="4167"/>
                        <a:pt x="1212" y="4281"/>
                        <a:pt x="1366" y="4375"/>
                      </a:cubicBezTo>
                      <a:cubicBezTo>
                        <a:pt x="1520" y="4468"/>
                        <a:pt x="1675" y="4542"/>
                        <a:pt x="1822" y="4598"/>
                      </a:cubicBezTo>
                      <a:cubicBezTo>
                        <a:pt x="1970" y="4654"/>
                        <a:pt x="2109" y="4695"/>
                        <a:pt x="2233" y="4724"/>
                      </a:cubicBezTo>
                      <a:cubicBezTo>
                        <a:pt x="2358" y="4753"/>
                        <a:pt x="2468" y="4772"/>
                        <a:pt x="2559" y="4784"/>
                      </a:cubicBezTo>
                      <a:cubicBezTo>
                        <a:pt x="2650" y="4796"/>
                        <a:pt x="2722" y="4801"/>
                        <a:pt x="2771" y="4804"/>
                      </a:cubicBezTo>
                      <a:cubicBezTo>
                        <a:pt x="2820" y="4806"/>
                        <a:pt x="2847" y="4806"/>
                        <a:pt x="2847" y="4806"/>
                      </a:cubicBezTo>
                      <a:cubicBezTo>
                        <a:pt x="2847" y="4808"/>
                        <a:pt x="2847" y="4810"/>
                        <a:pt x="2847" y="48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2">
                  <a:extLst>
                    <a:ext uri="{FF2B5EF4-FFF2-40B4-BE49-F238E27FC236}">
                      <a16:creationId xmlns:a16="http://schemas.microsoft.com/office/drawing/2014/main" id="{32607829-E2F9-4F5A-BF16-7A0F8F1DE935}"/>
                    </a:ext>
                  </a:extLst>
                </p:cNvPr>
                <p:cNvSpPr>
                  <a:spLocks/>
                </p:cNvSpPr>
                <p:nvPr/>
              </p:nvSpPr>
              <p:spPr bwMode="auto">
                <a:xfrm>
                  <a:off x="3726414" y="1601048"/>
                  <a:ext cx="373659" cy="334073"/>
                </a:xfrm>
                <a:custGeom>
                  <a:avLst/>
                  <a:gdLst>
                    <a:gd name="T0" fmla="*/ 75 w 873"/>
                    <a:gd name="T1" fmla="*/ 598 h 783"/>
                    <a:gd name="T2" fmla="*/ 406 w 873"/>
                    <a:gd name="T3" fmla="*/ 206 h 783"/>
                    <a:gd name="T4" fmla="*/ 873 w 873"/>
                    <a:gd name="T5" fmla="*/ 0 h 783"/>
                    <a:gd name="T6" fmla="*/ 75 w 873"/>
                    <a:gd name="T7" fmla="*/ 598 h 783"/>
                  </a:gdLst>
                  <a:ahLst/>
                  <a:cxnLst>
                    <a:cxn ang="0">
                      <a:pos x="T0" y="T1"/>
                    </a:cxn>
                    <a:cxn ang="0">
                      <a:pos x="T2" y="T3"/>
                    </a:cxn>
                    <a:cxn ang="0">
                      <a:pos x="T4" y="T5"/>
                    </a:cxn>
                    <a:cxn ang="0">
                      <a:pos x="T6" y="T7"/>
                    </a:cxn>
                  </a:cxnLst>
                  <a:rect l="0" t="0" r="r" b="b"/>
                  <a:pathLst>
                    <a:path w="873" h="783">
                      <a:moveTo>
                        <a:pt x="75" y="598"/>
                      </a:moveTo>
                      <a:cubicBezTo>
                        <a:pt x="75" y="599"/>
                        <a:pt x="0" y="337"/>
                        <a:pt x="406" y="206"/>
                      </a:cubicBezTo>
                      <a:cubicBezTo>
                        <a:pt x="813" y="78"/>
                        <a:pt x="816" y="61"/>
                        <a:pt x="873" y="0"/>
                      </a:cubicBezTo>
                      <a:cubicBezTo>
                        <a:pt x="870" y="1"/>
                        <a:pt x="676" y="783"/>
                        <a:pt x="75" y="5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3">
                  <a:extLst>
                    <a:ext uri="{FF2B5EF4-FFF2-40B4-BE49-F238E27FC236}">
                      <a16:creationId xmlns:a16="http://schemas.microsoft.com/office/drawing/2014/main" id="{6C1ACB7E-DB2F-4D80-9DD7-F221F4F4271A}"/>
                    </a:ext>
                  </a:extLst>
                </p:cNvPr>
                <p:cNvSpPr>
                  <a:spLocks/>
                </p:cNvSpPr>
                <p:nvPr/>
              </p:nvSpPr>
              <p:spPr bwMode="auto">
                <a:xfrm>
                  <a:off x="3906968" y="3718447"/>
                  <a:ext cx="367866" cy="313797"/>
                </a:xfrm>
                <a:custGeom>
                  <a:avLst/>
                  <a:gdLst>
                    <a:gd name="T0" fmla="*/ 422 w 861"/>
                    <a:gd name="T1" fmla="*/ 329 h 734"/>
                    <a:gd name="T2" fmla="*/ 855 w 861"/>
                    <a:gd name="T3" fmla="*/ 206 h 734"/>
                    <a:gd name="T4" fmla="*/ 408 w 861"/>
                    <a:gd name="T5" fmla="*/ 144 h 734"/>
                    <a:gd name="T6" fmla="*/ 0 w 861"/>
                    <a:gd name="T7" fmla="*/ 435 h 734"/>
                    <a:gd name="T8" fmla="*/ 861 w 861"/>
                    <a:gd name="T9" fmla="*/ 243 h 734"/>
                    <a:gd name="T10" fmla="*/ 422 w 861"/>
                    <a:gd name="T11" fmla="*/ 329 h 734"/>
                  </a:gdLst>
                  <a:ahLst/>
                  <a:cxnLst>
                    <a:cxn ang="0">
                      <a:pos x="T0" y="T1"/>
                    </a:cxn>
                    <a:cxn ang="0">
                      <a:pos x="T2" y="T3"/>
                    </a:cxn>
                    <a:cxn ang="0">
                      <a:pos x="T4" y="T5"/>
                    </a:cxn>
                    <a:cxn ang="0">
                      <a:pos x="T6" y="T7"/>
                    </a:cxn>
                    <a:cxn ang="0">
                      <a:pos x="T8" y="T9"/>
                    </a:cxn>
                    <a:cxn ang="0">
                      <a:pos x="T10" y="T11"/>
                    </a:cxn>
                  </a:cxnLst>
                  <a:rect l="0" t="0" r="r" b="b"/>
                  <a:pathLst>
                    <a:path w="861" h="734">
                      <a:moveTo>
                        <a:pt x="422" y="329"/>
                      </a:moveTo>
                      <a:cubicBezTo>
                        <a:pt x="422" y="329"/>
                        <a:pt x="683" y="222"/>
                        <a:pt x="855" y="206"/>
                      </a:cubicBezTo>
                      <a:cubicBezTo>
                        <a:pt x="797" y="149"/>
                        <a:pt x="612" y="0"/>
                        <a:pt x="408" y="144"/>
                      </a:cubicBezTo>
                      <a:cubicBezTo>
                        <a:pt x="161" y="319"/>
                        <a:pt x="113" y="378"/>
                        <a:pt x="0" y="435"/>
                      </a:cubicBezTo>
                      <a:cubicBezTo>
                        <a:pt x="4" y="434"/>
                        <a:pt x="438" y="734"/>
                        <a:pt x="861" y="243"/>
                      </a:cubicBezTo>
                      <a:cubicBezTo>
                        <a:pt x="842" y="245"/>
                        <a:pt x="537" y="286"/>
                        <a:pt x="422"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4">
                  <a:extLst>
                    <a:ext uri="{FF2B5EF4-FFF2-40B4-BE49-F238E27FC236}">
                      <a16:creationId xmlns:a16="http://schemas.microsoft.com/office/drawing/2014/main" id="{F2B0973A-6512-4078-8E8E-9E86851D7DB0}"/>
                    </a:ext>
                  </a:extLst>
                </p:cNvPr>
                <p:cNvSpPr>
                  <a:spLocks/>
                </p:cNvSpPr>
                <p:nvPr/>
              </p:nvSpPr>
              <p:spPr bwMode="auto">
                <a:xfrm>
                  <a:off x="4130004" y="3423962"/>
                  <a:ext cx="236555" cy="329244"/>
                </a:xfrm>
                <a:custGeom>
                  <a:avLst/>
                  <a:gdLst>
                    <a:gd name="T0" fmla="*/ 207 w 552"/>
                    <a:gd name="T1" fmla="*/ 374 h 771"/>
                    <a:gd name="T2" fmla="*/ 395 w 552"/>
                    <a:gd name="T3" fmla="*/ 771 h 771"/>
                    <a:gd name="T4" fmla="*/ 50 w 552"/>
                    <a:gd name="T5" fmla="*/ 487 h 771"/>
                    <a:gd name="T6" fmla="*/ 0 w 552"/>
                    <a:gd name="T7" fmla="*/ 1 h 771"/>
                    <a:gd name="T8" fmla="*/ 428 w 552"/>
                    <a:gd name="T9" fmla="*/ 752 h 771"/>
                    <a:gd name="T10" fmla="*/ 207 w 552"/>
                    <a:gd name="T11" fmla="*/ 374 h 771"/>
                  </a:gdLst>
                  <a:ahLst/>
                  <a:cxnLst>
                    <a:cxn ang="0">
                      <a:pos x="T0" y="T1"/>
                    </a:cxn>
                    <a:cxn ang="0">
                      <a:pos x="T2" y="T3"/>
                    </a:cxn>
                    <a:cxn ang="0">
                      <a:pos x="T4" y="T5"/>
                    </a:cxn>
                    <a:cxn ang="0">
                      <a:pos x="T6" y="T7"/>
                    </a:cxn>
                    <a:cxn ang="0">
                      <a:pos x="T8" y="T9"/>
                    </a:cxn>
                    <a:cxn ang="0">
                      <a:pos x="T10" y="T11"/>
                    </a:cxn>
                  </a:cxnLst>
                  <a:rect l="0" t="0" r="r" b="b"/>
                  <a:pathLst>
                    <a:path w="552" h="771">
                      <a:moveTo>
                        <a:pt x="207" y="374"/>
                      </a:moveTo>
                      <a:cubicBezTo>
                        <a:pt x="208" y="374"/>
                        <a:pt x="297" y="634"/>
                        <a:pt x="395" y="771"/>
                      </a:cubicBezTo>
                      <a:cubicBezTo>
                        <a:pt x="311" y="764"/>
                        <a:pt x="74" y="727"/>
                        <a:pt x="50" y="487"/>
                      </a:cubicBezTo>
                      <a:cubicBezTo>
                        <a:pt x="22" y="194"/>
                        <a:pt x="34" y="120"/>
                        <a:pt x="0" y="1"/>
                      </a:cubicBezTo>
                      <a:cubicBezTo>
                        <a:pt x="2" y="0"/>
                        <a:pt x="552" y="119"/>
                        <a:pt x="428" y="752"/>
                      </a:cubicBezTo>
                      <a:cubicBezTo>
                        <a:pt x="418" y="736"/>
                        <a:pt x="252" y="486"/>
                        <a:pt x="207"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5">
                  <a:extLst>
                    <a:ext uri="{FF2B5EF4-FFF2-40B4-BE49-F238E27FC236}">
                      <a16:creationId xmlns:a16="http://schemas.microsoft.com/office/drawing/2014/main" id="{E62381DA-D244-40D8-BCE1-B80DB85B0807}"/>
                    </a:ext>
                  </a:extLst>
                </p:cNvPr>
                <p:cNvSpPr>
                  <a:spLocks/>
                </p:cNvSpPr>
                <p:nvPr/>
              </p:nvSpPr>
              <p:spPr bwMode="auto">
                <a:xfrm>
                  <a:off x="3512065" y="3557204"/>
                  <a:ext cx="452833" cy="338901"/>
                </a:xfrm>
                <a:custGeom>
                  <a:avLst/>
                  <a:gdLst>
                    <a:gd name="T0" fmla="*/ 522 w 1060"/>
                    <a:gd name="T1" fmla="*/ 327 h 794"/>
                    <a:gd name="T2" fmla="*/ 1060 w 1060"/>
                    <a:gd name="T3" fmla="*/ 300 h 794"/>
                    <a:gd name="T4" fmla="*/ 560 w 1060"/>
                    <a:gd name="T5" fmla="*/ 111 h 794"/>
                    <a:gd name="T6" fmla="*/ 0 w 1060"/>
                    <a:gd name="T7" fmla="*/ 339 h 794"/>
                    <a:gd name="T8" fmla="*/ 1056 w 1060"/>
                    <a:gd name="T9" fmla="*/ 343 h 794"/>
                    <a:gd name="T10" fmla="*/ 522 w 1060"/>
                    <a:gd name="T11" fmla="*/ 327 h 794"/>
                  </a:gdLst>
                  <a:ahLst/>
                  <a:cxnLst>
                    <a:cxn ang="0">
                      <a:pos x="T0" y="T1"/>
                    </a:cxn>
                    <a:cxn ang="0">
                      <a:pos x="T2" y="T3"/>
                    </a:cxn>
                    <a:cxn ang="0">
                      <a:pos x="T4" y="T5"/>
                    </a:cxn>
                    <a:cxn ang="0">
                      <a:pos x="T6" y="T7"/>
                    </a:cxn>
                    <a:cxn ang="0">
                      <a:pos x="T8" y="T9"/>
                    </a:cxn>
                    <a:cxn ang="0">
                      <a:pos x="T10" y="T11"/>
                    </a:cxn>
                  </a:cxnLst>
                  <a:rect l="0" t="0" r="r" b="b"/>
                  <a:pathLst>
                    <a:path w="1060" h="794">
                      <a:moveTo>
                        <a:pt x="522" y="327"/>
                      </a:moveTo>
                      <a:cubicBezTo>
                        <a:pt x="522" y="327"/>
                        <a:pt x="857" y="272"/>
                        <a:pt x="1060" y="300"/>
                      </a:cubicBezTo>
                      <a:cubicBezTo>
                        <a:pt x="1010" y="219"/>
                        <a:pt x="840" y="0"/>
                        <a:pt x="560" y="111"/>
                      </a:cubicBezTo>
                      <a:cubicBezTo>
                        <a:pt x="221" y="247"/>
                        <a:pt x="149" y="303"/>
                        <a:pt x="0" y="339"/>
                      </a:cubicBezTo>
                      <a:cubicBezTo>
                        <a:pt x="4" y="339"/>
                        <a:pt x="425" y="794"/>
                        <a:pt x="1056" y="343"/>
                      </a:cubicBezTo>
                      <a:cubicBezTo>
                        <a:pt x="1034" y="340"/>
                        <a:pt x="669" y="308"/>
                        <a:pt x="522"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6">
                  <a:extLst>
                    <a:ext uri="{FF2B5EF4-FFF2-40B4-BE49-F238E27FC236}">
                      <a16:creationId xmlns:a16="http://schemas.microsoft.com/office/drawing/2014/main" id="{ADD58B15-A57F-467A-952B-E19BD8FCA8DD}"/>
                    </a:ext>
                  </a:extLst>
                </p:cNvPr>
                <p:cNvSpPr>
                  <a:spLocks/>
                </p:cNvSpPr>
                <p:nvPr/>
              </p:nvSpPr>
              <p:spPr bwMode="auto">
                <a:xfrm>
                  <a:off x="3857722" y="3209615"/>
                  <a:ext cx="315727" cy="420970"/>
                </a:xfrm>
                <a:custGeom>
                  <a:avLst/>
                  <a:gdLst>
                    <a:gd name="T0" fmla="*/ 262 w 737"/>
                    <a:gd name="T1" fmla="*/ 483 h 985"/>
                    <a:gd name="T2" fmla="*/ 359 w 737"/>
                    <a:gd name="T3" fmla="*/ 985 h 985"/>
                    <a:gd name="T4" fmla="*/ 46 w 737"/>
                    <a:gd name="T5" fmla="*/ 570 h 985"/>
                    <a:gd name="T6" fmla="*/ 139 w 737"/>
                    <a:gd name="T7" fmla="*/ 1 h 985"/>
                    <a:gd name="T8" fmla="*/ 403 w 737"/>
                    <a:gd name="T9" fmla="*/ 973 h 985"/>
                    <a:gd name="T10" fmla="*/ 262 w 737"/>
                    <a:gd name="T11" fmla="*/ 483 h 985"/>
                  </a:gdLst>
                  <a:ahLst/>
                  <a:cxnLst>
                    <a:cxn ang="0">
                      <a:pos x="T0" y="T1"/>
                    </a:cxn>
                    <a:cxn ang="0">
                      <a:pos x="T2" y="T3"/>
                    </a:cxn>
                    <a:cxn ang="0">
                      <a:pos x="T4" y="T5"/>
                    </a:cxn>
                    <a:cxn ang="0">
                      <a:pos x="T6" y="T7"/>
                    </a:cxn>
                    <a:cxn ang="0">
                      <a:pos x="T8" y="T9"/>
                    </a:cxn>
                    <a:cxn ang="0">
                      <a:pos x="T10" y="T11"/>
                    </a:cxn>
                  </a:cxnLst>
                  <a:rect l="0" t="0" r="r" b="b"/>
                  <a:pathLst>
                    <a:path w="737" h="985">
                      <a:moveTo>
                        <a:pt x="262" y="483"/>
                      </a:moveTo>
                      <a:cubicBezTo>
                        <a:pt x="262" y="483"/>
                        <a:pt x="286" y="804"/>
                        <a:pt x="359" y="985"/>
                      </a:cubicBezTo>
                      <a:cubicBezTo>
                        <a:pt x="264" y="955"/>
                        <a:pt x="0" y="851"/>
                        <a:pt x="46" y="570"/>
                      </a:cubicBezTo>
                      <a:cubicBezTo>
                        <a:pt x="103" y="228"/>
                        <a:pt x="141" y="146"/>
                        <a:pt x="139" y="1"/>
                      </a:cubicBezTo>
                      <a:cubicBezTo>
                        <a:pt x="143" y="0"/>
                        <a:pt x="737" y="282"/>
                        <a:pt x="403" y="973"/>
                      </a:cubicBezTo>
                      <a:cubicBezTo>
                        <a:pt x="396" y="952"/>
                        <a:pt x="280" y="622"/>
                        <a:pt x="262" y="4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37">
                  <a:extLst>
                    <a:ext uri="{FF2B5EF4-FFF2-40B4-BE49-F238E27FC236}">
                      <a16:creationId xmlns:a16="http://schemas.microsoft.com/office/drawing/2014/main" id="{2E0C2BD5-2543-4D23-A61B-563F8B5825F1}"/>
                    </a:ext>
                  </a:extLst>
                </p:cNvPr>
                <p:cNvSpPr>
                  <a:spLocks/>
                </p:cNvSpPr>
                <p:nvPr/>
              </p:nvSpPr>
              <p:spPr bwMode="auto">
                <a:xfrm>
                  <a:off x="3228198" y="3305202"/>
                  <a:ext cx="455730" cy="290624"/>
                </a:xfrm>
                <a:custGeom>
                  <a:avLst/>
                  <a:gdLst>
                    <a:gd name="T0" fmla="*/ 523 w 1064"/>
                    <a:gd name="T1" fmla="*/ 247 h 680"/>
                    <a:gd name="T2" fmla="*/ 1064 w 1064"/>
                    <a:gd name="T3" fmla="*/ 342 h 680"/>
                    <a:gd name="T4" fmla="*/ 619 w 1064"/>
                    <a:gd name="T5" fmla="*/ 45 h 680"/>
                    <a:gd name="T6" fmla="*/ 0 w 1064"/>
                    <a:gd name="T7" fmla="*/ 140 h 680"/>
                    <a:gd name="T8" fmla="*/ 1049 w 1064"/>
                    <a:gd name="T9" fmla="*/ 383 h 680"/>
                    <a:gd name="T10" fmla="*/ 523 w 1064"/>
                    <a:gd name="T11" fmla="*/ 247 h 680"/>
                  </a:gdLst>
                  <a:ahLst/>
                  <a:cxnLst>
                    <a:cxn ang="0">
                      <a:pos x="T0" y="T1"/>
                    </a:cxn>
                    <a:cxn ang="0">
                      <a:pos x="T2" y="T3"/>
                    </a:cxn>
                    <a:cxn ang="0">
                      <a:pos x="T4" y="T5"/>
                    </a:cxn>
                    <a:cxn ang="0">
                      <a:pos x="T6" y="T7"/>
                    </a:cxn>
                    <a:cxn ang="0">
                      <a:pos x="T8" y="T9"/>
                    </a:cxn>
                    <a:cxn ang="0">
                      <a:pos x="T10" y="T11"/>
                    </a:cxn>
                  </a:cxnLst>
                  <a:rect l="0" t="0" r="r" b="b"/>
                  <a:pathLst>
                    <a:path w="1064" h="680">
                      <a:moveTo>
                        <a:pt x="523" y="247"/>
                      </a:moveTo>
                      <a:cubicBezTo>
                        <a:pt x="523" y="246"/>
                        <a:pt x="870" y="269"/>
                        <a:pt x="1064" y="342"/>
                      </a:cubicBezTo>
                      <a:cubicBezTo>
                        <a:pt x="1035" y="252"/>
                        <a:pt x="926" y="0"/>
                        <a:pt x="619" y="45"/>
                      </a:cubicBezTo>
                      <a:cubicBezTo>
                        <a:pt x="245" y="101"/>
                        <a:pt x="157" y="139"/>
                        <a:pt x="0" y="140"/>
                      </a:cubicBezTo>
                      <a:cubicBezTo>
                        <a:pt x="3" y="143"/>
                        <a:pt x="305" y="680"/>
                        <a:pt x="1049" y="383"/>
                      </a:cubicBezTo>
                      <a:cubicBezTo>
                        <a:pt x="1028" y="376"/>
                        <a:pt x="674" y="261"/>
                        <a:pt x="523"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38">
                  <a:extLst>
                    <a:ext uri="{FF2B5EF4-FFF2-40B4-BE49-F238E27FC236}">
                      <a16:creationId xmlns:a16="http://schemas.microsoft.com/office/drawing/2014/main" id="{75BFB264-3E13-4733-A859-258770C7C4D9}"/>
                    </a:ext>
                  </a:extLst>
                </p:cNvPr>
                <p:cNvSpPr>
                  <a:spLocks/>
                </p:cNvSpPr>
                <p:nvPr/>
              </p:nvSpPr>
              <p:spPr bwMode="auto">
                <a:xfrm>
                  <a:off x="3606686" y="2978854"/>
                  <a:ext cx="376556" cy="429660"/>
                </a:xfrm>
                <a:custGeom>
                  <a:avLst/>
                  <a:gdLst>
                    <a:gd name="T0" fmla="*/ 360 w 879"/>
                    <a:gd name="T1" fmla="*/ 496 h 1007"/>
                    <a:gd name="T2" fmla="*/ 319 w 879"/>
                    <a:gd name="T3" fmla="*/ 1007 h 1007"/>
                    <a:gd name="T4" fmla="*/ 122 w 879"/>
                    <a:gd name="T5" fmla="*/ 532 h 1007"/>
                    <a:gd name="T6" fmla="*/ 374 w 879"/>
                    <a:gd name="T7" fmla="*/ 0 h 1007"/>
                    <a:gd name="T8" fmla="*/ 366 w 879"/>
                    <a:gd name="T9" fmla="*/ 1005 h 1007"/>
                    <a:gd name="T10" fmla="*/ 360 w 879"/>
                    <a:gd name="T11" fmla="*/ 496 h 1007"/>
                  </a:gdLst>
                  <a:ahLst/>
                  <a:cxnLst>
                    <a:cxn ang="0">
                      <a:pos x="T0" y="T1"/>
                    </a:cxn>
                    <a:cxn ang="0">
                      <a:pos x="T2" y="T3"/>
                    </a:cxn>
                    <a:cxn ang="0">
                      <a:pos x="T4" y="T5"/>
                    </a:cxn>
                    <a:cxn ang="0">
                      <a:pos x="T6" y="T7"/>
                    </a:cxn>
                    <a:cxn ang="0">
                      <a:pos x="T8" y="T9"/>
                    </a:cxn>
                    <a:cxn ang="0">
                      <a:pos x="T10" y="T11"/>
                    </a:cxn>
                  </a:cxnLst>
                  <a:rect l="0" t="0" r="r" b="b"/>
                  <a:pathLst>
                    <a:path w="879" h="1007">
                      <a:moveTo>
                        <a:pt x="360" y="496"/>
                      </a:moveTo>
                      <a:cubicBezTo>
                        <a:pt x="360" y="496"/>
                        <a:pt x="295" y="814"/>
                        <a:pt x="319" y="1007"/>
                      </a:cubicBezTo>
                      <a:cubicBezTo>
                        <a:pt x="234" y="957"/>
                        <a:pt x="0" y="795"/>
                        <a:pt x="122" y="532"/>
                      </a:cubicBezTo>
                      <a:cubicBezTo>
                        <a:pt x="273" y="212"/>
                        <a:pt x="334" y="141"/>
                        <a:pt x="374" y="0"/>
                      </a:cubicBezTo>
                      <a:cubicBezTo>
                        <a:pt x="379" y="0"/>
                        <a:pt x="879" y="409"/>
                        <a:pt x="366" y="1005"/>
                      </a:cubicBezTo>
                      <a:cubicBezTo>
                        <a:pt x="365" y="983"/>
                        <a:pt x="338" y="635"/>
                        <a:pt x="360" y="4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39">
                  <a:extLst>
                    <a:ext uri="{FF2B5EF4-FFF2-40B4-BE49-F238E27FC236}">
                      <a16:creationId xmlns:a16="http://schemas.microsoft.com/office/drawing/2014/main" id="{7C0DCE32-0DE4-49C2-A3B6-6ED5A80DA105}"/>
                    </a:ext>
                  </a:extLst>
                </p:cNvPr>
                <p:cNvSpPr>
                  <a:spLocks/>
                </p:cNvSpPr>
                <p:nvPr/>
              </p:nvSpPr>
              <p:spPr bwMode="auto">
                <a:xfrm>
                  <a:off x="3060196" y="2972096"/>
                  <a:ext cx="429659" cy="252967"/>
                </a:xfrm>
                <a:custGeom>
                  <a:avLst/>
                  <a:gdLst>
                    <a:gd name="T0" fmla="*/ 493 w 1006"/>
                    <a:gd name="T1" fmla="*/ 216 h 593"/>
                    <a:gd name="T2" fmla="*/ 1006 w 1006"/>
                    <a:gd name="T3" fmla="*/ 426 h 593"/>
                    <a:gd name="T4" fmla="*/ 643 w 1006"/>
                    <a:gd name="T5" fmla="*/ 40 h 593"/>
                    <a:gd name="T6" fmla="*/ 0 w 1006"/>
                    <a:gd name="T7" fmla="*/ 0 h 593"/>
                    <a:gd name="T8" fmla="*/ 980 w 1006"/>
                    <a:gd name="T9" fmla="*/ 463 h 593"/>
                    <a:gd name="T10" fmla="*/ 493 w 1006"/>
                    <a:gd name="T11" fmla="*/ 216 h 593"/>
                  </a:gdLst>
                  <a:ahLst/>
                  <a:cxnLst>
                    <a:cxn ang="0">
                      <a:pos x="T0" y="T1"/>
                    </a:cxn>
                    <a:cxn ang="0">
                      <a:pos x="T2" y="T3"/>
                    </a:cxn>
                    <a:cxn ang="0">
                      <a:pos x="T4" y="T5"/>
                    </a:cxn>
                    <a:cxn ang="0">
                      <a:pos x="T6" y="T7"/>
                    </a:cxn>
                    <a:cxn ang="0">
                      <a:pos x="T8" y="T9"/>
                    </a:cxn>
                    <a:cxn ang="0">
                      <a:pos x="T10" y="T11"/>
                    </a:cxn>
                  </a:cxnLst>
                  <a:rect l="0" t="0" r="r" b="b"/>
                  <a:pathLst>
                    <a:path w="1006" h="593">
                      <a:moveTo>
                        <a:pt x="493" y="216"/>
                      </a:moveTo>
                      <a:cubicBezTo>
                        <a:pt x="493" y="216"/>
                        <a:pt x="833" y="312"/>
                        <a:pt x="1006" y="426"/>
                      </a:cubicBezTo>
                      <a:cubicBezTo>
                        <a:pt x="1001" y="331"/>
                        <a:pt x="960" y="62"/>
                        <a:pt x="643" y="40"/>
                      </a:cubicBezTo>
                      <a:cubicBezTo>
                        <a:pt x="256" y="14"/>
                        <a:pt x="158" y="32"/>
                        <a:pt x="0" y="0"/>
                      </a:cubicBezTo>
                      <a:cubicBezTo>
                        <a:pt x="0" y="3"/>
                        <a:pt x="160" y="593"/>
                        <a:pt x="980" y="463"/>
                      </a:cubicBezTo>
                      <a:cubicBezTo>
                        <a:pt x="961" y="451"/>
                        <a:pt x="639" y="263"/>
                        <a:pt x="493"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0">
                  <a:extLst>
                    <a:ext uri="{FF2B5EF4-FFF2-40B4-BE49-F238E27FC236}">
                      <a16:creationId xmlns:a16="http://schemas.microsoft.com/office/drawing/2014/main" id="{DF2AA3EA-2700-4672-BF2C-DE138E9F6E3A}"/>
                    </a:ext>
                  </a:extLst>
                </p:cNvPr>
                <p:cNvSpPr>
                  <a:spLocks/>
                </p:cNvSpPr>
                <p:nvPr/>
              </p:nvSpPr>
              <p:spPr bwMode="auto">
                <a:xfrm>
                  <a:off x="3449304" y="2710438"/>
                  <a:ext cx="416142" cy="418073"/>
                </a:xfrm>
                <a:custGeom>
                  <a:avLst/>
                  <a:gdLst>
                    <a:gd name="T0" fmla="*/ 439 w 974"/>
                    <a:gd name="T1" fmla="*/ 481 h 978"/>
                    <a:gd name="T2" fmla="*/ 261 w 974"/>
                    <a:gd name="T3" fmla="*/ 971 h 978"/>
                    <a:gd name="T4" fmla="*/ 194 w 974"/>
                    <a:gd name="T5" fmla="*/ 464 h 978"/>
                    <a:gd name="T6" fmla="*/ 592 w 974"/>
                    <a:gd name="T7" fmla="*/ 0 h 978"/>
                    <a:gd name="T8" fmla="*/ 308 w 974"/>
                    <a:gd name="T9" fmla="*/ 978 h 978"/>
                    <a:gd name="T10" fmla="*/ 439 w 974"/>
                    <a:gd name="T11" fmla="*/ 481 h 978"/>
                  </a:gdLst>
                  <a:ahLst/>
                  <a:cxnLst>
                    <a:cxn ang="0">
                      <a:pos x="T0" y="T1"/>
                    </a:cxn>
                    <a:cxn ang="0">
                      <a:pos x="T2" y="T3"/>
                    </a:cxn>
                    <a:cxn ang="0">
                      <a:pos x="T4" y="T5"/>
                    </a:cxn>
                    <a:cxn ang="0">
                      <a:pos x="T6" y="T7"/>
                    </a:cxn>
                    <a:cxn ang="0">
                      <a:pos x="T8" y="T9"/>
                    </a:cxn>
                    <a:cxn ang="0">
                      <a:pos x="T10" y="T11"/>
                    </a:cxn>
                  </a:cxnLst>
                  <a:rect l="0" t="0" r="r" b="b"/>
                  <a:pathLst>
                    <a:path w="974" h="978">
                      <a:moveTo>
                        <a:pt x="439" y="481"/>
                      </a:moveTo>
                      <a:cubicBezTo>
                        <a:pt x="439" y="481"/>
                        <a:pt x="288" y="776"/>
                        <a:pt x="261" y="971"/>
                      </a:cubicBezTo>
                      <a:cubicBezTo>
                        <a:pt x="190" y="903"/>
                        <a:pt x="0" y="694"/>
                        <a:pt x="194" y="464"/>
                      </a:cubicBezTo>
                      <a:cubicBezTo>
                        <a:pt x="432" y="185"/>
                        <a:pt x="513" y="129"/>
                        <a:pt x="592" y="0"/>
                      </a:cubicBezTo>
                      <a:cubicBezTo>
                        <a:pt x="596" y="1"/>
                        <a:pt x="974" y="508"/>
                        <a:pt x="308" y="978"/>
                      </a:cubicBezTo>
                      <a:cubicBezTo>
                        <a:pt x="312" y="957"/>
                        <a:pt x="379" y="612"/>
                        <a:pt x="439" y="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1">
                  <a:extLst>
                    <a:ext uri="{FF2B5EF4-FFF2-40B4-BE49-F238E27FC236}">
                      <a16:creationId xmlns:a16="http://schemas.microsoft.com/office/drawing/2014/main" id="{6B33B5D2-333B-4F00-BBA7-451FB3FF6C8F}"/>
                    </a:ext>
                  </a:extLst>
                </p:cNvPr>
                <p:cNvSpPr>
                  <a:spLocks/>
                </p:cNvSpPr>
                <p:nvPr/>
              </p:nvSpPr>
              <p:spPr bwMode="auto">
                <a:xfrm>
                  <a:off x="3005161" y="2564644"/>
                  <a:ext cx="406488" cy="288693"/>
                </a:xfrm>
                <a:custGeom>
                  <a:avLst/>
                  <a:gdLst>
                    <a:gd name="T0" fmla="*/ 443 w 950"/>
                    <a:gd name="T1" fmla="*/ 325 h 677"/>
                    <a:gd name="T2" fmla="*/ 886 w 950"/>
                    <a:gd name="T3" fmla="*/ 647 h 677"/>
                    <a:gd name="T4" fmla="*/ 645 w 950"/>
                    <a:gd name="T5" fmla="*/ 187 h 677"/>
                    <a:gd name="T6" fmla="*/ 23 w 950"/>
                    <a:gd name="T7" fmla="*/ 0 h 677"/>
                    <a:gd name="T8" fmla="*/ 850 w 950"/>
                    <a:gd name="T9" fmla="*/ 677 h 677"/>
                    <a:gd name="T10" fmla="*/ 443 w 950"/>
                    <a:gd name="T11" fmla="*/ 325 h 677"/>
                  </a:gdLst>
                  <a:ahLst/>
                  <a:cxnLst>
                    <a:cxn ang="0">
                      <a:pos x="T0" y="T1"/>
                    </a:cxn>
                    <a:cxn ang="0">
                      <a:pos x="T2" y="T3"/>
                    </a:cxn>
                    <a:cxn ang="0">
                      <a:pos x="T4" y="T5"/>
                    </a:cxn>
                    <a:cxn ang="0">
                      <a:pos x="T6" y="T7"/>
                    </a:cxn>
                    <a:cxn ang="0">
                      <a:pos x="T8" y="T9"/>
                    </a:cxn>
                    <a:cxn ang="0">
                      <a:pos x="T10" y="T11"/>
                    </a:cxn>
                  </a:cxnLst>
                  <a:rect l="0" t="0" r="r" b="b"/>
                  <a:pathLst>
                    <a:path w="950" h="677">
                      <a:moveTo>
                        <a:pt x="443" y="325"/>
                      </a:moveTo>
                      <a:cubicBezTo>
                        <a:pt x="443" y="324"/>
                        <a:pt x="749" y="497"/>
                        <a:pt x="886" y="647"/>
                      </a:cubicBezTo>
                      <a:cubicBezTo>
                        <a:pt x="909" y="554"/>
                        <a:pt x="950" y="282"/>
                        <a:pt x="645" y="187"/>
                      </a:cubicBezTo>
                      <a:cubicBezTo>
                        <a:pt x="272" y="74"/>
                        <a:pt x="169" y="68"/>
                        <a:pt x="23" y="0"/>
                      </a:cubicBezTo>
                      <a:cubicBezTo>
                        <a:pt x="21" y="3"/>
                        <a:pt x="0" y="615"/>
                        <a:pt x="850" y="677"/>
                      </a:cubicBezTo>
                      <a:cubicBezTo>
                        <a:pt x="834" y="661"/>
                        <a:pt x="573" y="404"/>
                        <a:pt x="443"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2">
                  <a:extLst>
                    <a:ext uri="{FF2B5EF4-FFF2-40B4-BE49-F238E27FC236}">
                      <a16:creationId xmlns:a16="http://schemas.microsoft.com/office/drawing/2014/main" id="{15F7E696-F74F-4B95-8E37-D229D461A517}"/>
                    </a:ext>
                  </a:extLst>
                </p:cNvPr>
                <p:cNvSpPr>
                  <a:spLocks/>
                </p:cNvSpPr>
                <p:nvPr/>
              </p:nvSpPr>
              <p:spPr bwMode="auto">
                <a:xfrm>
                  <a:off x="3388475" y="2458436"/>
                  <a:ext cx="431591" cy="378486"/>
                </a:xfrm>
                <a:custGeom>
                  <a:avLst/>
                  <a:gdLst>
                    <a:gd name="T0" fmla="*/ 497 w 1011"/>
                    <a:gd name="T1" fmla="*/ 431 h 885"/>
                    <a:gd name="T2" fmla="*/ 175 w 1011"/>
                    <a:gd name="T3" fmla="*/ 866 h 885"/>
                    <a:gd name="T4" fmla="*/ 262 w 1011"/>
                    <a:gd name="T5" fmla="*/ 358 h 885"/>
                    <a:gd name="T6" fmla="*/ 795 w 1011"/>
                    <a:gd name="T7" fmla="*/ 0 h 885"/>
                    <a:gd name="T8" fmla="*/ 219 w 1011"/>
                    <a:gd name="T9" fmla="*/ 885 h 885"/>
                    <a:gd name="T10" fmla="*/ 497 w 1011"/>
                    <a:gd name="T11" fmla="*/ 431 h 885"/>
                  </a:gdLst>
                  <a:ahLst/>
                  <a:cxnLst>
                    <a:cxn ang="0">
                      <a:pos x="T0" y="T1"/>
                    </a:cxn>
                    <a:cxn ang="0">
                      <a:pos x="T2" y="T3"/>
                    </a:cxn>
                    <a:cxn ang="0">
                      <a:pos x="T4" y="T5"/>
                    </a:cxn>
                    <a:cxn ang="0">
                      <a:pos x="T6" y="T7"/>
                    </a:cxn>
                    <a:cxn ang="0">
                      <a:pos x="T8" y="T9"/>
                    </a:cxn>
                    <a:cxn ang="0">
                      <a:pos x="T10" y="T11"/>
                    </a:cxn>
                  </a:cxnLst>
                  <a:rect l="0" t="0" r="r" b="b"/>
                  <a:pathLst>
                    <a:path w="1011" h="885">
                      <a:moveTo>
                        <a:pt x="497" y="431"/>
                      </a:moveTo>
                      <a:cubicBezTo>
                        <a:pt x="497" y="431"/>
                        <a:pt x="259" y="684"/>
                        <a:pt x="175" y="866"/>
                      </a:cubicBezTo>
                      <a:cubicBezTo>
                        <a:pt x="124" y="784"/>
                        <a:pt x="0" y="538"/>
                        <a:pt x="262" y="358"/>
                      </a:cubicBezTo>
                      <a:cubicBezTo>
                        <a:pt x="581" y="142"/>
                        <a:pt x="678" y="107"/>
                        <a:pt x="795" y="0"/>
                      </a:cubicBezTo>
                      <a:cubicBezTo>
                        <a:pt x="798" y="2"/>
                        <a:pt x="1011" y="580"/>
                        <a:pt x="219" y="885"/>
                      </a:cubicBezTo>
                      <a:cubicBezTo>
                        <a:pt x="229" y="865"/>
                        <a:pt x="398" y="545"/>
                        <a:pt x="497" y="4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43">
                  <a:extLst>
                    <a:ext uri="{FF2B5EF4-FFF2-40B4-BE49-F238E27FC236}">
                      <a16:creationId xmlns:a16="http://schemas.microsoft.com/office/drawing/2014/main" id="{9868F293-7495-4432-A64D-1392D7E0D478}"/>
                    </a:ext>
                  </a:extLst>
                </p:cNvPr>
                <p:cNvSpPr>
                  <a:spLocks/>
                </p:cNvSpPr>
                <p:nvPr/>
              </p:nvSpPr>
              <p:spPr bwMode="auto">
                <a:xfrm>
                  <a:off x="3047645" y="2179400"/>
                  <a:ext cx="401660" cy="328280"/>
                </a:xfrm>
                <a:custGeom>
                  <a:avLst/>
                  <a:gdLst>
                    <a:gd name="T0" fmla="*/ 479 w 941"/>
                    <a:gd name="T1" fmla="*/ 374 h 769"/>
                    <a:gd name="T2" fmla="*/ 782 w 941"/>
                    <a:gd name="T3" fmla="*/ 749 h 769"/>
                    <a:gd name="T4" fmla="*/ 698 w 941"/>
                    <a:gd name="T5" fmla="*/ 295 h 769"/>
                    <a:gd name="T6" fmla="*/ 202 w 941"/>
                    <a:gd name="T7" fmla="*/ 0 h 769"/>
                    <a:gd name="T8" fmla="*/ 741 w 941"/>
                    <a:gd name="T9" fmla="*/ 769 h 769"/>
                    <a:gd name="T10" fmla="*/ 479 w 941"/>
                    <a:gd name="T11" fmla="*/ 374 h 769"/>
                  </a:gdLst>
                  <a:ahLst/>
                  <a:cxnLst>
                    <a:cxn ang="0">
                      <a:pos x="T0" y="T1"/>
                    </a:cxn>
                    <a:cxn ang="0">
                      <a:pos x="T2" y="T3"/>
                    </a:cxn>
                    <a:cxn ang="0">
                      <a:pos x="T4" y="T5"/>
                    </a:cxn>
                    <a:cxn ang="0">
                      <a:pos x="T6" y="T7"/>
                    </a:cxn>
                    <a:cxn ang="0">
                      <a:pos x="T8" y="T9"/>
                    </a:cxn>
                    <a:cxn ang="0">
                      <a:pos x="T10" y="T11"/>
                    </a:cxn>
                  </a:cxnLst>
                  <a:rect l="0" t="0" r="r" b="b"/>
                  <a:pathLst>
                    <a:path w="941" h="769">
                      <a:moveTo>
                        <a:pt x="479" y="374"/>
                      </a:moveTo>
                      <a:cubicBezTo>
                        <a:pt x="479" y="374"/>
                        <a:pt x="702" y="589"/>
                        <a:pt x="782" y="749"/>
                      </a:cubicBezTo>
                      <a:cubicBezTo>
                        <a:pt x="828" y="672"/>
                        <a:pt x="941" y="442"/>
                        <a:pt x="698" y="295"/>
                      </a:cubicBezTo>
                      <a:cubicBezTo>
                        <a:pt x="400" y="117"/>
                        <a:pt x="311" y="91"/>
                        <a:pt x="202" y="0"/>
                      </a:cubicBezTo>
                      <a:cubicBezTo>
                        <a:pt x="199" y="2"/>
                        <a:pt x="0" y="539"/>
                        <a:pt x="741" y="769"/>
                      </a:cubicBezTo>
                      <a:cubicBezTo>
                        <a:pt x="732" y="751"/>
                        <a:pt x="572" y="471"/>
                        <a:pt x="479"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4">
                  <a:extLst>
                    <a:ext uri="{FF2B5EF4-FFF2-40B4-BE49-F238E27FC236}">
                      <a16:creationId xmlns:a16="http://schemas.microsoft.com/office/drawing/2014/main" id="{3EBEF3A6-998C-4352-A45E-BAD8936F6126}"/>
                    </a:ext>
                  </a:extLst>
                </p:cNvPr>
                <p:cNvSpPr>
                  <a:spLocks/>
                </p:cNvSpPr>
                <p:nvPr/>
              </p:nvSpPr>
              <p:spPr bwMode="auto">
                <a:xfrm>
                  <a:off x="3428063" y="2234433"/>
                  <a:ext cx="378487" cy="281934"/>
                </a:xfrm>
                <a:custGeom>
                  <a:avLst/>
                  <a:gdLst>
                    <a:gd name="T0" fmla="*/ 471 w 885"/>
                    <a:gd name="T1" fmla="*/ 318 h 660"/>
                    <a:gd name="T2" fmla="*/ 63 w 885"/>
                    <a:gd name="T3" fmla="*/ 635 h 660"/>
                    <a:gd name="T4" fmla="*/ 283 w 885"/>
                    <a:gd name="T5" fmla="*/ 206 h 660"/>
                    <a:gd name="T6" fmla="*/ 856 w 885"/>
                    <a:gd name="T7" fmla="*/ 0 h 660"/>
                    <a:gd name="T8" fmla="*/ 98 w 885"/>
                    <a:gd name="T9" fmla="*/ 660 h 660"/>
                    <a:gd name="T10" fmla="*/ 471 w 885"/>
                    <a:gd name="T11" fmla="*/ 318 h 660"/>
                  </a:gdLst>
                  <a:ahLst/>
                  <a:cxnLst>
                    <a:cxn ang="0">
                      <a:pos x="T0" y="T1"/>
                    </a:cxn>
                    <a:cxn ang="0">
                      <a:pos x="T2" y="T3"/>
                    </a:cxn>
                    <a:cxn ang="0">
                      <a:pos x="T4" y="T5"/>
                    </a:cxn>
                    <a:cxn ang="0">
                      <a:pos x="T6" y="T7"/>
                    </a:cxn>
                    <a:cxn ang="0">
                      <a:pos x="T8" y="T9"/>
                    </a:cxn>
                    <a:cxn ang="0">
                      <a:pos x="T10" y="T11"/>
                    </a:cxn>
                  </a:cxnLst>
                  <a:rect l="0" t="0" r="r" b="b"/>
                  <a:pathLst>
                    <a:path w="885" h="660">
                      <a:moveTo>
                        <a:pt x="471" y="318"/>
                      </a:moveTo>
                      <a:cubicBezTo>
                        <a:pt x="471" y="318"/>
                        <a:pt x="189" y="492"/>
                        <a:pt x="63" y="635"/>
                      </a:cubicBezTo>
                      <a:cubicBezTo>
                        <a:pt x="41" y="552"/>
                        <a:pt x="0" y="310"/>
                        <a:pt x="283" y="206"/>
                      </a:cubicBezTo>
                      <a:cubicBezTo>
                        <a:pt x="627" y="81"/>
                        <a:pt x="722" y="70"/>
                        <a:pt x="856" y="0"/>
                      </a:cubicBezTo>
                      <a:cubicBezTo>
                        <a:pt x="856" y="2"/>
                        <a:pt x="885" y="554"/>
                        <a:pt x="98" y="660"/>
                      </a:cubicBezTo>
                      <a:cubicBezTo>
                        <a:pt x="112" y="645"/>
                        <a:pt x="351" y="397"/>
                        <a:pt x="471"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5">
                  <a:extLst>
                    <a:ext uri="{FF2B5EF4-FFF2-40B4-BE49-F238E27FC236}">
                      <a16:creationId xmlns:a16="http://schemas.microsoft.com/office/drawing/2014/main" id="{A10CB7AF-2D96-4A94-B5CD-A48D725D97FC}"/>
                    </a:ext>
                  </a:extLst>
                </p:cNvPr>
                <p:cNvSpPr>
                  <a:spLocks/>
                </p:cNvSpPr>
                <p:nvPr/>
              </p:nvSpPr>
              <p:spPr bwMode="auto">
                <a:xfrm>
                  <a:off x="3241718" y="1922568"/>
                  <a:ext cx="317659" cy="288693"/>
                </a:xfrm>
                <a:custGeom>
                  <a:avLst/>
                  <a:gdLst>
                    <a:gd name="T0" fmla="*/ 406 w 742"/>
                    <a:gd name="T1" fmla="*/ 332 h 676"/>
                    <a:gd name="T2" fmla="*/ 549 w 742"/>
                    <a:gd name="T3" fmla="*/ 668 h 676"/>
                    <a:gd name="T4" fmla="*/ 591 w 742"/>
                    <a:gd name="T5" fmla="*/ 308 h 676"/>
                    <a:gd name="T6" fmla="*/ 286 w 742"/>
                    <a:gd name="T7" fmla="*/ 0 h 676"/>
                    <a:gd name="T8" fmla="*/ 514 w 742"/>
                    <a:gd name="T9" fmla="*/ 676 h 676"/>
                    <a:gd name="T10" fmla="*/ 406 w 742"/>
                    <a:gd name="T11" fmla="*/ 332 h 676"/>
                  </a:gdLst>
                  <a:ahLst/>
                  <a:cxnLst>
                    <a:cxn ang="0">
                      <a:pos x="T0" y="T1"/>
                    </a:cxn>
                    <a:cxn ang="0">
                      <a:pos x="T2" y="T3"/>
                    </a:cxn>
                    <a:cxn ang="0">
                      <a:pos x="T4" y="T5"/>
                    </a:cxn>
                    <a:cxn ang="0">
                      <a:pos x="T6" y="T7"/>
                    </a:cxn>
                    <a:cxn ang="0">
                      <a:pos x="T8" y="T9"/>
                    </a:cxn>
                    <a:cxn ang="0">
                      <a:pos x="T10" y="T11"/>
                    </a:cxn>
                  </a:cxnLst>
                  <a:rect l="0" t="0" r="r" b="b"/>
                  <a:pathLst>
                    <a:path w="742" h="676">
                      <a:moveTo>
                        <a:pt x="406" y="332"/>
                      </a:moveTo>
                      <a:cubicBezTo>
                        <a:pt x="406" y="332"/>
                        <a:pt x="525" y="533"/>
                        <a:pt x="549" y="668"/>
                      </a:cubicBezTo>
                      <a:cubicBezTo>
                        <a:pt x="603" y="617"/>
                        <a:pt x="742" y="460"/>
                        <a:pt x="591" y="308"/>
                      </a:cubicBezTo>
                      <a:cubicBezTo>
                        <a:pt x="407" y="123"/>
                        <a:pt x="347" y="88"/>
                        <a:pt x="286" y="0"/>
                      </a:cubicBezTo>
                      <a:cubicBezTo>
                        <a:pt x="284" y="1"/>
                        <a:pt x="0" y="377"/>
                        <a:pt x="514" y="676"/>
                      </a:cubicBezTo>
                      <a:cubicBezTo>
                        <a:pt x="510" y="661"/>
                        <a:pt x="453" y="421"/>
                        <a:pt x="406"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6">
                  <a:extLst>
                    <a:ext uri="{FF2B5EF4-FFF2-40B4-BE49-F238E27FC236}">
                      <a16:creationId xmlns:a16="http://schemas.microsoft.com/office/drawing/2014/main" id="{E26237A4-57DA-48BD-87A2-980DE1C84871}"/>
                    </a:ext>
                  </a:extLst>
                </p:cNvPr>
                <p:cNvSpPr>
                  <a:spLocks/>
                </p:cNvSpPr>
                <p:nvPr/>
              </p:nvSpPr>
              <p:spPr bwMode="auto">
                <a:xfrm>
                  <a:off x="3531376" y="2073192"/>
                  <a:ext cx="321520" cy="182484"/>
                </a:xfrm>
                <a:custGeom>
                  <a:avLst/>
                  <a:gdLst>
                    <a:gd name="T0" fmla="*/ 385 w 751"/>
                    <a:gd name="T1" fmla="*/ 180 h 427"/>
                    <a:gd name="T2" fmla="*/ 0 w 751"/>
                    <a:gd name="T3" fmla="*/ 355 h 427"/>
                    <a:gd name="T4" fmla="*/ 267 w 751"/>
                    <a:gd name="T5" fmla="*/ 64 h 427"/>
                    <a:gd name="T6" fmla="*/ 751 w 751"/>
                    <a:gd name="T7" fmla="*/ 0 h 427"/>
                    <a:gd name="T8" fmla="*/ 21 w 751"/>
                    <a:gd name="T9" fmla="*/ 380 h 427"/>
                    <a:gd name="T10" fmla="*/ 385 w 751"/>
                    <a:gd name="T11" fmla="*/ 180 h 427"/>
                  </a:gdLst>
                  <a:ahLst/>
                  <a:cxnLst>
                    <a:cxn ang="0">
                      <a:pos x="T0" y="T1"/>
                    </a:cxn>
                    <a:cxn ang="0">
                      <a:pos x="T2" y="T3"/>
                    </a:cxn>
                    <a:cxn ang="0">
                      <a:pos x="T4" y="T5"/>
                    </a:cxn>
                    <a:cxn ang="0">
                      <a:pos x="T6" y="T7"/>
                    </a:cxn>
                    <a:cxn ang="0">
                      <a:pos x="T8" y="T9"/>
                    </a:cxn>
                    <a:cxn ang="0">
                      <a:pos x="T10" y="T11"/>
                    </a:cxn>
                  </a:cxnLst>
                  <a:rect l="0" t="0" r="r" b="b"/>
                  <a:pathLst>
                    <a:path w="751" h="427">
                      <a:moveTo>
                        <a:pt x="385" y="180"/>
                      </a:moveTo>
                      <a:cubicBezTo>
                        <a:pt x="384" y="180"/>
                        <a:pt x="129" y="266"/>
                        <a:pt x="0" y="355"/>
                      </a:cubicBezTo>
                      <a:cubicBezTo>
                        <a:pt x="2" y="288"/>
                        <a:pt x="28" y="97"/>
                        <a:pt x="267" y="64"/>
                      </a:cubicBezTo>
                      <a:cubicBezTo>
                        <a:pt x="558" y="25"/>
                        <a:pt x="633" y="32"/>
                        <a:pt x="751" y="0"/>
                      </a:cubicBezTo>
                      <a:cubicBezTo>
                        <a:pt x="750" y="2"/>
                        <a:pt x="648" y="427"/>
                        <a:pt x="21" y="380"/>
                      </a:cubicBezTo>
                      <a:cubicBezTo>
                        <a:pt x="35" y="370"/>
                        <a:pt x="275" y="221"/>
                        <a:pt x="38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47">
                  <a:extLst>
                    <a:ext uri="{FF2B5EF4-FFF2-40B4-BE49-F238E27FC236}">
                      <a16:creationId xmlns:a16="http://schemas.microsoft.com/office/drawing/2014/main" id="{FB95B88B-F728-4579-95B8-4CEE5B45F91A}"/>
                    </a:ext>
                  </a:extLst>
                </p:cNvPr>
                <p:cNvSpPr>
                  <a:spLocks/>
                </p:cNvSpPr>
                <p:nvPr/>
              </p:nvSpPr>
              <p:spPr bwMode="auto">
                <a:xfrm>
                  <a:off x="3457031" y="1726571"/>
                  <a:ext cx="250071" cy="249106"/>
                </a:xfrm>
                <a:custGeom>
                  <a:avLst/>
                  <a:gdLst>
                    <a:gd name="T0" fmla="*/ 340 w 584"/>
                    <a:gd name="T1" fmla="*/ 287 h 582"/>
                    <a:gd name="T2" fmla="*/ 384 w 584"/>
                    <a:gd name="T3" fmla="*/ 581 h 582"/>
                    <a:gd name="T4" fmla="*/ 495 w 584"/>
                    <a:gd name="T5" fmla="*/ 295 h 582"/>
                    <a:gd name="T6" fmla="*/ 315 w 584"/>
                    <a:gd name="T7" fmla="*/ 0 h 582"/>
                    <a:gd name="T8" fmla="*/ 354 w 584"/>
                    <a:gd name="T9" fmla="*/ 582 h 582"/>
                    <a:gd name="T10" fmla="*/ 340 w 584"/>
                    <a:gd name="T11" fmla="*/ 287 h 582"/>
                  </a:gdLst>
                  <a:ahLst/>
                  <a:cxnLst>
                    <a:cxn ang="0">
                      <a:pos x="T0" y="T1"/>
                    </a:cxn>
                    <a:cxn ang="0">
                      <a:pos x="T2" y="T3"/>
                    </a:cxn>
                    <a:cxn ang="0">
                      <a:pos x="T4" y="T5"/>
                    </a:cxn>
                    <a:cxn ang="0">
                      <a:pos x="T6" y="T7"/>
                    </a:cxn>
                    <a:cxn ang="0">
                      <a:pos x="T8" y="T9"/>
                    </a:cxn>
                    <a:cxn ang="0">
                      <a:pos x="T10" y="T11"/>
                    </a:cxn>
                  </a:cxnLst>
                  <a:rect l="0" t="0" r="r" b="b"/>
                  <a:pathLst>
                    <a:path w="584" h="582">
                      <a:moveTo>
                        <a:pt x="340" y="287"/>
                      </a:moveTo>
                      <a:cubicBezTo>
                        <a:pt x="340" y="287"/>
                        <a:pt x="393" y="467"/>
                        <a:pt x="384" y="581"/>
                      </a:cubicBezTo>
                      <a:cubicBezTo>
                        <a:pt x="439" y="547"/>
                        <a:pt x="584" y="440"/>
                        <a:pt x="495" y="295"/>
                      </a:cubicBezTo>
                      <a:cubicBezTo>
                        <a:pt x="386" y="118"/>
                        <a:pt x="345" y="80"/>
                        <a:pt x="315" y="0"/>
                      </a:cubicBezTo>
                      <a:cubicBezTo>
                        <a:pt x="313" y="0"/>
                        <a:pt x="0" y="264"/>
                        <a:pt x="354" y="582"/>
                      </a:cubicBezTo>
                      <a:cubicBezTo>
                        <a:pt x="354" y="569"/>
                        <a:pt x="359" y="366"/>
                        <a:pt x="340" y="2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48">
                  <a:extLst>
                    <a:ext uri="{FF2B5EF4-FFF2-40B4-BE49-F238E27FC236}">
                      <a16:creationId xmlns:a16="http://schemas.microsoft.com/office/drawing/2014/main" id="{13CC0B84-A032-46ED-B05F-C71B927879B3}"/>
                    </a:ext>
                  </a:extLst>
                </p:cNvPr>
                <p:cNvSpPr>
                  <a:spLocks/>
                </p:cNvSpPr>
                <p:nvPr/>
              </p:nvSpPr>
              <p:spPr bwMode="auto">
                <a:xfrm>
                  <a:off x="3662683" y="1909055"/>
                  <a:ext cx="292555" cy="152553"/>
                </a:xfrm>
                <a:custGeom>
                  <a:avLst/>
                  <a:gdLst>
                    <a:gd name="T0" fmla="*/ 349 w 684"/>
                    <a:gd name="T1" fmla="*/ 119 h 358"/>
                    <a:gd name="T2" fmla="*/ 0 w 684"/>
                    <a:gd name="T3" fmla="*/ 205 h 358"/>
                    <a:gd name="T4" fmla="*/ 278 w 684"/>
                    <a:gd name="T5" fmla="*/ 8 h 358"/>
                    <a:gd name="T6" fmla="*/ 684 w 684"/>
                    <a:gd name="T7" fmla="*/ 26 h 358"/>
                    <a:gd name="T8" fmla="*/ 11 w 684"/>
                    <a:gd name="T9" fmla="*/ 228 h 358"/>
                    <a:gd name="T10" fmla="*/ 349 w 684"/>
                    <a:gd name="T11" fmla="*/ 119 h 358"/>
                  </a:gdLst>
                  <a:ahLst/>
                  <a:cxnLst>
                    <a:cxn ang="0">
                      <a:pos x="T0" y="T1"/>
                    </a:cxn>
                    <a:cxn ang="0">
                      <a:pos x="T2" y="T3"/>
                    </a:cxn>
                    <a:cxn ang="0">
                      <a:pos x="T4" y="T5"/>
                    </a:cxn>
                    <a:cxn ang="0">
                      <a:pos x="T6" y="T7"/>
                    </a:cxn>
                    <a:cxn ang="0">
                      <a:pos x="T8" y="T9"/>
                    </a:cxn>
                    <a:cxn ang="0">
                      <a:pos x="T10" y="T11"/>
                    </a:cxn>
                  </a:cxnLst>
                  <a:rect l="0" t="0" r="r" b="b"/>
                  <a:pathLst>
                    <a:path w="684" h="358">
                      <a:moveTo>
                        <a:pt x="349" y="119"/>
                      </a:moveTo>
                      <a:cubicBezTo>
                        <a:pt x="349" y="119"/>
                        <a:pt x="124" y="152"/>
                        <a:pt x="0" y="205"/>
                      </a:cubicBezTo>
                      <a:cubicBezTo>
                        <a:pt x="15" y="151"/>
                        <a:pt x="77" y="0"/>
                        <a:pt x="278" y="8"/>
                      </a:cubicBezTo>
                      <a:cubicBezTo>
                        <a:pt x="522" y="19"/>
                        <a:pt x="581" y="35"/>
                        <a:pt x="684" y="26"/>
                      </a:cubicBezTo>
                      <a:cubicBezTo>
                        <a:pt x="682" y="27"/>
                        <a:pt x="512" y="358"/>
                        <a:pt x="11" y="228"/>
                      </a:cubicBezTo>
                      <a:cubicBezTo>
                        <a:pt x="25" y="223"/>
                        <a:pt x="251" y="137"/>
                        <a:pt x="349"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49" name="文本框 48">
              <a:extLst>
                <a:ext uri="{FF2B5EF4-FFF2-40B4-BE49-F238E27FC236}">
                  <a16:creationId xmlns:a16="http://schemas.microsoft.com/office/drawing/2014/main" id="{B91D1A32-561C-4824-9BAA-A8E5CD2CE0F8}"/>
                </a:ext>
              </a:extLst>
            </p:cNvPr>
            <p:cNvSpPr txBox="1"/>
            <p:nvPr/>
          </p:nvSpPr>
          <p:spPr>
            <a:xfrm>
              <a:off x="4106982" y="5459079"/>
              <a:ext cx="3978036" cy="461665"/>
            </a:xfrm>
            <a:prstGeom prst="rect">
              <a:avLst/>
            </a:prstGeom>
            <a:noFill/>
          </p:spPr>
          <p:txBody>
            <a:bodyPr wrap="square" rtlCol="0">
              <a:spAutoFit/>
            </a:bodyPr>
            <a:lstStyle/>
            <a:p>
              <a:pPr algn="ctr"/>
              <a:r>
                <a:rPr lang="en-US" altLang="zh-CN" sz="2400" b="1">
                  <a:solidFill>
                    <a:schemeClr val="accent1"/>
                  </a:solidFill>
                </a:rPr>
                <a:t>Name of certification</a:t>
              </a:r>
              <a:endParaRPr lang="zh-CN" altLang="en-US" sz="2400" b="1">
                <a:solidFill>
                  <a:schemeClr val="accent1"/>
                </a:solidFill>
              </a:endParaRPr>
            </a:p>
          </p:txBody>
        </p:sp>
      </p:grpSp>
      <p:grpSp>
        <p:nvGrpSpPr>
          <p:cNvPr id="91" name="组合 90">
            <a:extLst>
              <a:ext uri="{FF2B5EF4-FFF2-40B4-BE49-F238E27FC236}">
                <a16:creationId xmlns:a16="http://schemas.microsoft.com/office/drawing/2014/main" id="{9362A0BC-7763-4CB4-876F-C4FC7229B686}"/>
              </a:ext>
            </a:extLst>
          </p:cNvPr>
          <p:cNvGrpSpPr/>
          <p:nvPr/>
        </p:nvGrpSpPr>
        <p:grpSpPr>
          <a:xfrm>
            <a:off x="8023244" y="4377203"/>
            <a:ext cx="3978036" cy="1543541"/>
            <a:chOff x="8023244" y="4377203"/>
            <a:chExt cx="3978036" cy="1543541"/>
          </a:xfrm>
        </p:grpSpPr>
        <p:grpSp>
          <p:nvGrpSpPr>
            <p:cNvPr id="92" name="组合 91">
              <a:extLst>
                <a:ext uri="{FF2B5EF4-FFF2-40B4-BE49-F238E27FC236}">
                  <a16:creationId xmlns:a16="http://schemas.microsoft.com/office/drawing/2014/main" id="{DBB08886-8B42-43B2-A56D-E8A8B62D1296}"/>
                </a:ext>
              </a:extLst>
            </p:cNvPr>
            <p:cNvGrpSpPr/>
            <p:nvPr/>
          </p:nvGrpSpPr>
          <p:grpSpPr>
            <a:xfrm>
              <a:off x="8529886" y="4377203"/>
              <a:ext cx="2936996" cy="1019651"/>
              <a:chOff x="3912385" y="3470432"/>
              <a:chExt cx="4766506" cy="1654810"/>
            </a:xfrm>
          </p:grpSpPr>
          <p:sp>
            <p:nvSpPr>
              <p:cNvPr id="94" name="椭圆 93">
                <a:extLst>
                  <a:ext uri="{FF2B5EF4-FFF2-40B4-BE49-F238E27FC236}">
                    <a16:creationId xmlns:a16="http://schemas.microsoft.com/office/drawing/2014/main" id="{C5C4972B-0737-4E02-BBCC-5C9D47D36E6E}"/>
                  </a:ext>
                </a:extLst>
              </p:cNvPr>
              <p:cNvSpPr/>
              <p:nvPr/>
            </p:nvSpPr>
            <p:spPr>
              <a:xfrm>
                <a:off x="4849663" y="4614617"/>
                <a:ext cx="2936996" cy="238356"/>
              </a:xfrm>
              <a:prstGeom prst="ellipse">
                <a:avLst/>
              </a:prstGeom>
              <a:gradFill flip="none" rotWithShape="1">
                <a:gsLst>
                  <a:gs pos="100000">
                    <a:srgbClr val="3D1B5C"/>
                  </a:gs>
                  <a:gs pos="3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49A5935F-7F16-4505-9A75-4F9D5AF415FE}"/>
                  </a:ext>
                </a:extLst>
              </p:cNvPr>
              <p:cNvSpPr/>
              <p:nvPr/>
            </p:nvSpPr>
            <p:spPr>
              <a:xfrm>
                <a:off x="4869861" y="4861415"/>
                <a:ext cx="2936996" cy="238356"/>
              </a:xfrm>
              <a:prstGeom prst="ellipse">
                <a:avLst/>
              </a:prstGeom>
              <a:gradFill flip="none" rotWithShape="1">
                <a:gsLst>
                  <a:gs pos="100000">
                    <a:schemeClr val="accent1">
                      <a:lumMod val="60000"/>
                      <a:lumOff val="40000"/>
                    </a:schemeClr>
                  </a:gs>
                  <a:gs pos="30000">
                    <a:schemeClr val="accent1">
                      <a:lumMod val="60000"/>
                      <a:lumOff val="4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6" name="组合 95">
                <a:extLst>
                  <a:ext uri="{FF2B5EF4-FFF2-40B4-BE49-F238E27FC236}">
                    <a16:creationId xmlns:a16="http://schemas.microsoft.com/office/drawing/2014/main" id="{5ABD0BEA-F693-4B7D-91FA-77699B8340F2}"/>
                  </a:ext>
                </a:extLst>
              </p:cNvPr>
              <p:cNvGrpSpPr/>
              <p:nvPr/>
            </p:nvGrpSpPr>
            <p:grpSpPr>
              <a:xfrm rot="20067784">
                <a:off x="3912385" y="3470432"/>
                <a:ext cx="1090283" cy="1654810"/>
                <a:chOff x="3005161" y="1601048"/>
                <a:chExt cx="1601815" cy="2431196"/>
              </a:xfrm>
              <a:gradFill flip="none" rotWithShape="1">
                <a:gsLst>
                  <a:gs pos="50000">
                    <a:srgbClr val="3D1B5C"/>
                  </a:gs>
                  <a:gs pos="100000">
                    <a:schemeClr val="accent1">
                      <a:lumMod val="75000"/>
                      <a:alpha val="0"/>
                    </a:schemeClr>
                  </a:gs>
                </a:gsLst>
                <a:lin ang="5400000" scaled="1"/>
                <a:tileRect/>
              </a:gradFill>
            </p:grpSpPr>
            <p:sp>
              <p:nvSpPr>
                <p:cNvPr id="117" name="Freeform 31">
                  <a:extLst>
                    <a:ext uri="{FF2B5EF4-FFF2-40B4-BE49-F238E27FC236}">
                      <a16:creationId xmlns:a16="http://schemas.microsoft.com/office/drawing/2014/main" id="{396C6297-2984-4AC8-BD0F-8CC18BFBED03}"/>
                    </a:ext>
                  </a:extLst>
                </p:cNvPr>
                <p:cNvSpPr>
                  <a:spLocks/>
                </p:cNvSpPr>
                <p:nvPr/>
              </p:nvSpPr>
              <p:spPr bwMode="auto">
                <a:xfrm>
                  <a:off x="3389444" y="1758428"/>
                  <a:ext cx="1217532" cy="2057536"/>
                </a:xfrm>
                <a:custGeom>
                  <a:avLst/>
                  <a:gdLst>
                    <a:gd name="T0" fmla="*/ 2847 w 2847"/>
                    <a:gd name="T1" fmla="*/ 4812 h 4814"/>
                    <a:gd name="T2" fmla="*/ 2771 w 2847"/>
                    <a:gd name="T3" fmla="*/ 4813 h 4814"/>
                    <a:gd name="T4" fmla="*/ 2557 w 2847"/>
                    <a:gd name="T5" fmla="*/ 4801 h 4814"/>
                    <a:gd name="T6" fmla="*/ 2227 w 2847"/>
                    <a:gd name="T7" fmla="*/ 4750 h 4814"/>
                    <a:gd name="T8" fmla="*/ 2129 w 2847"/>
                    <a:gd name="T9" fmla="*/ 4729 h 4814"/>
                    <a:gd name="T10" fmla="*/ 2026 w 2847"/>
                    <a:gd name="T11" fmla="*/ 4703 h 4814"/>
                    <a:gd name="T12" fmla="*/ 1918 w 2847"/>
                    <a:gd name="T13" fmla="*/ 4671 h 4814"/>
                    <a:gd name="T14" fmla="*/ 1807 w 2847"/>
                    <a:gd name="T15" fmla="*/ 4634 h 4814"/>
                    <a:gd name="T16" fmla="*/ 1339 w 2847"/>
                    <a:gd name="T17" fmla="*/ 4415 h 4814"/>
                    <a:gd name="T18" fmla="*/ 874 w 2847"/>
                    <a:gd name="T19" fmla="*/ 4071 h 4814"/>
                    <a:gd name="T20" fmla="*/ 481 w 2847"/>
                    <a:gd name="T21" fmla="*/ 3602 h 4814"/>
                    <a:gd name="T22" fmla="*/ 325 w 2847"/>
                    <a:gd name="T23" fmla="*/ 3332 h 4814"/>
                    <a:gd name="T24" fmla="*/ 291 w 2847"/>
                    <a:gd name="T25" fmla="*/ 3263 h 4814"/>
                    <a:gd name="T26" fmla="*/ 258 w 2847"/>
                    <a:gd name="T27" fmla="*/ 3193 h 4814"/>
                    <a:gd name="T28" fmla="*/ 226 w 2847"/>
                    <a:gd name="T29" fmla="*/ 3121 h 4814"/>
                    <a:gd name="T30" fmla="*/ 196 w 2847"/>
                    <a:gd name="T31" fmla="*/ 3049 h 4814"/>
                    <a:gd name="T32" fmla="*/ 30 w 2847"/>
                    <a:gd name="T33" fmla="*/ 2454 h 4814"/>
                    <a:gd name="T34" fmla="*/ 19 w 2847"/>
                    <a:gd name="T35" fmla="*/ 2379 h 4814"/>
                    <a:gd name="T36" fmla="*/ 11 w 2847"/>
                    <a:gd name="T37" fmla="*/ 2304 h 4814"/>
                    <a:gd name="T38" fmla="*/ 2 w 2847"/>
                    <a:gd name="T39" fmla="*/ 2153 h 4814"/>
                    <a:gd name="T40" fmla="*/ 1 w 2847"/>
                    <a:gd name="T41" fmla="*/ 2079 h 4814"/>
                    <a:gd name="T42" fmla="*/ 2 w 2847"/>
                    <a:gd name="T43" fmla="*/ 2005 h 4814"/>
                    <a:gd name="T44" fmla="*/ 6 w 2847"/>
                    <a:gd name="T45" fmla="*/ 1931 h 4814"/>
                    <a:gd name="T46" fmla="*/ 12 w 2847"/>
                    <a:gd name="T47" fmla="*/ 1858 h 4814"/>
                    <a:gd name="T48" fmla="*/ 136 w 2847"/>
                    <a:gd name="T49" fmla="*/ 1307 h 4814"/>
                    <a:gd name="T50" fmla="*/ 358 w 2847"/>
                    <a:gd name="T51" fmla="*/ 839 h 4814"/>
                    <a:gd name="T52" fmla="*/ 389 w 2847"/>
                    <a:gd name="T53" fmla="*/ 788 h 4814"/>
                    <a:gd name="T54" fmla="*/ 421 w 2847"/>
                    <a:gd name="T55" fmla="*/ 738 h 4814"/>
                    <a:gd name="T56" fmla="*/ 486 w 2847"/>
                    <a:gd name="T57" fmla="*/ 643 h 4814"/>
                    <a:gd name="T58" fmla="*/ 618 w 2847"/>
                    <a:gd name="T59" fmla="*/ 472 h 4814"/>
                    <a:gd name="T60" fmla="*/ 857 w 2847"/>
                    <a:gd name="T61" fmla="*/ 211 h 4814"/>
                    <a:gd name="T62" fmla="*/ 1028 w 2847"/>
                    <a:gd name="T63" fmla="*/ 54 h 4814"/>
                    <a:gd name="T64" fmla="*/ 1092 w 2847"/>
                    <a:gd name="T65" fmla="*/ 0 h 4814"/>
                    <a:gd name="T66" fmla="*/ 1098 w 2847"/>
                    <a:gd name="T67" fmla="*/ 5 h 4814"/>
                    <a:gd name="T68" fmla="*/ 1037 w 2847"/>
                    <a:gd name="T69" fmla="*/ 60 h 4814"/>
                    <a:gd name="T70" fmla="*/ 874 w 2847"/>
                    <a:gd name="T71" fmla="*/ 221 h 4814"/>
                    <a:gd name="T72" fmla="*/ 399 w 2847"/>
                    <a:gd name="T73" fmla="*/ 855 h 4814"/>
                    <a:gd name="T74" fmla="*/ 190 w 2847"/>
                    <a:gd name="T75" fmla="*/ 1319 h 4814"/>
                    <a:gd name="T76" fmla="*/ 77 w 2847"/>
                    <a:gd name="T77" fmla="*/ 1860 h 4814"/>
                    <a:gd name="T78" fmla="*/ 100 w 2847"/>
                    <a:gd name="T79" fmla="*/ 2444 h 4814"/>
                    <a:gd name="T80" fmla="*/ 263 w 2847"/>
                    <a:gd name="T81" fmla="*/ 3026 h 4814"/>
                    <a:gd name="T82" fmla="*/ 292 w 2847"/>
                    <a:gd name="T83" fmla="*/ 3097 h 4814"/>
                    <a:gd name="T84" fmla="*/ 322 w 2847"/>
                    <a:gd name="T85" fmla="*/ 3167 h 4814"/>
                    <a:gd name="T86" fmla="*/ 355 w 2847"/>
                    <a:gd name="T87" fmla="*/ 3236 h 4814"/>
                    <a:gd name="T88" fmla="*/ 388 w 2847"/>
                    <a:gd name="T89" fmla="*/ 3305 h 4814"/>
                    <a:gd name="T90" fmla="*/ 539 w 2847"/>
                    <a:gd name="T91" fmla="*/ 3570 h 4814"/>
                    <a:gd name="T92" fmla="*/ 918 w 2847"/>
                    <a:gd name="T93" fmla="*/ 4032 h 4814"/>
                    <a:gd name="T94" fmla="*/ 1366 w 2847"/>
                    <a:gd name="T95" fmla="*/ 4375 h 4814"/>
                    <a:gd name="T96" fmla="*/ 1822 w 2847"/>
                    <a:gd name="T97" fmla="*/ 4598 h 4814"/>
                    <a:gd name="T98" fmla="*/ 2233 w 2847"/>
                    <a:gd name="T99" fmla="*/ 4724 h 4814"/>
                    <a:gd name="T100" fmla="*/ 2559 w 2847"/>
                    <a:gd name="T101" fmla="*/ 4784 h 4814"/>
                    <a:gd name="T102" fmla="*/ 2771 w 2847"/>
                    <a:gd name="T103" fmla="*/ 4804 h 4814"/>
                    <a:gd name="T104" fmla="*/ 2847 w 2847"/>
                    <a:gd name="T105" fmla="*/ 4806 h 4814"/>
                    <a:gd name="T106" fmla="*/ 2847 w 2847"/>
                    <a:gd name="T107" fmla="*/ 4812 h 4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47" h="4814">
                      <a:moveTo>
                        <a:pt x="2847" y="4812"/>
                      </a:moveTo>
                      <a:cubicBezTo>
                        <a:pt x="2847" y="4812"/>
                        <a:pt x="2820" y="4814"/>
                        <a:pt x="2771" y="4813"/>
                      </a:cubicBezTo>
                      <a:cubicBezTo>
                        <a:pt x="2721" y="4812"/>
                        <a:pt x="2649" y="4811"/>
                        <a:pt x="2557" y="4801"/>
                      </a:cubicBezTo>
                      <a:cubicBezTo>
                        <a:pt x="2465" y="4792"/>
                        <a:pt x="2353" y="4776"/>
                        <a:pt x="2227" y="4750"/>
                      </a:cubicBezTo>
                      <a:cubicBezTo>
                        <a:pt x="2195" y="4745"/>
                        <a:pt x="2162" y="4737"/>
                        <a:pt x="2129" y="4729"/>
                      </a:cubicBezTo>
                      <a:cubicBezTo>
                        <a:pt x="2095" y="4722"/>
                        <a:pt x="2061" y="4712"/>
                        <a:pt x="2026" y="4703"/>
                      </a:cubicBezTo>
                      <a:cubicBezTo>
                        <a:pt x="1990" y="4695"/>
                        <a:pt x="1955" y="4682"/>
                        <a:pt x="1918" y="4671"/>
                      </a:cubicBezTo>
                      <a:cubicBezTo>
                        <a:pt x="1882" y="4660"/>
                        <a:pt x="1845" y="4646"/>
                        <a:pt x="1807" y="4634"/>
                      </a:cubicBezTo>
                      <a:cubicBezTo>
                        <a:pt x="1657" y="4579"/>
                        <a:pt x="1498" y="4507"/>
                        <a:pt x="1339" y="4415"/>
                      </a:cubicBezTo>
                      <a:cubicBezTo>
                        <a:pt x="1180" y="4322"/>
                        <a:pt x="1020" y="4209"/>
                        <a:pt x="874" y="4071"/>
                      </a:cubicBezTo>
                      <a:cubicBezTo>
                        <a:pt x="729" y="3934"/>
                        <a:pt x="594" y="3776"/>
                        <a:pt x="481" y="3602"/>
                      </a:cubicBezTo>
                      <a:cubicBezTo>
                        <a:pt x="424" y="3515"/>
                        <a:pt x="373" y="3425"/>
                        <a:pt x="325" y="3332"/>
                      </a:cubicBezTo>
                      <a:cubicBezTo>
                        <a:pt x="314" y="3308"/>
                        <a:pt x="302" y="3286"/>
                        <a:pt x="291" y="3263"/>
                      </a:cubicBezTo>
                      <a:cubicBezTo>
                        <a:pt x="280" y="3240"/>
                        <a:pt x="268" y="3217"/>
                        <a:pt x="258" y="3193"/>
                      </a:cubicBezTo>
                      <a:cubicBezTo>
                        <a:pt x="247" y="3169"/>
                        <a:pt x="237" y="3145"/>
                        <a:pt x="226" y="3121"/>
                      </a:cubicBezTo>
                      <a:cubicBezTo>
                        <a:pt x="216" y="3097"/>
                        <a:pt x="204" y="3073"/>
                        <a:pt x="196" y="3049"/>
                      </a:cubicBezTo>
                      <a:cubicBezTo>
                        <a:pt x="119" y="2856"/>
                        <a:pt x="63" y="2655"/>
                        <a:pt x="30" y="2454"/>
                      </a:cubicBezTo>
                      <a:cubicBezTo>
                        <a:pt x="27" y="2429"/>
                        <a:pt x="22" y="2404"/>
                        <a:pt x="19" y="2379"/>
                      </a:cubicBezTo>
                      <a:cubicBezTo>
                        <a:pt x="16" y="2354"/>
                        <a:pt x="14" y="2329"/>
                        <a:pt x="11" y="2304"/>
                      </a:cubicBezTo>
                      <a:cubicBezTo>
                        <a:pt x="5" y="2254"/>
                        <a:pt x="4" y="2203"/>
                        <a:pt x="2" y="2153"/>
                      </a:cubicBezTo>
                      <a:cubicBezTo>
                        <a:pt x="0" y="2129"/>
                        <a:pt x="1" y="2104"/>
                        <a:pt x="1" y="2079"/>
                      </a:cubicBezTo>
                      <a:cubicBezTo>
                        <a:pt x="1" y="2054"/>
                        <a:pt x="2" y="2029"/>
                        <a:pt x="2" y="2005"/>
                      </a:cubicBezTo>
                      <a:cubicBezTo>
                        <a:pt x="3" y="1980"/>
                        <a:pt x="5" y="1956"/>
                        <a:pt x="6" y="1931"/>
                      </a:cubicBezTo>
                      <a:cubicBezTo>
                        <a:pt x="8" y="1907"/>
                        <a:pt x="8" y="1882"/>
                        <a:pt x="12" y="1858"/>
                      </a:cubicBezTo>
                      <a:cubicBezTo>
                        <a:pt x="30" y="1664"/>
                        <a:pt x="76" y="1479"/>
                        <a:pt x="136" y="1307"/>
                      </a:cubicBezTo>
                      <a:cubicBezTo>
                        <a:pt x="197" y="1136"/>
                        <a:pt x="275" y="979"/>
                        <a:pt x="358" y="839"/>
                      </a:cubicBezTo>
                      <a:cubicBezTo>
                        <a:pt x="368" y="822"/>
                        <a:pt x="378" y="805"/>
                        <a:pt x="389" y="788"/>
                      </a:cubicBezTo>
                      <a:cubicBezTo>
                        <a:pt x="400" y="771"/>
                        <a:pt x="410" y="754"/>
                        <a:pt x="421" y="738"/>
                      </a:cubicBezTo>
                      <a:cubicBezTo>
                        <a:pt x="442" y="705"/>
                        <a:pt x="464" y="673"/>
                        <a:pt x="486" y="643"/>
                      </a:cubicBezTo>
                      <a:cubicBezTo>
                        <a:pt x="530" y="582"/>
                        <a:pt x="574" y="525"/>
                        <a:pt x="618" y="472"/>
                      </a:cubicBezTo>
                      <a:cubicBezTo>
                        <a:pt x="704" y="368"/>
                        <a:pt x="787" y="281"/>
                        <a:pt x="857" y="211"/>
                      </a:cubicBezTo>
                      <a:cubicBezTo>
                        <a:pt x="927" y="141"/>
                        <a:pt x="988" y="89"/>
                        <a:pt x="1028" y="54"/>
                      </a:cubicBezTo>
                      <a:cubicBezTo>
                        <a:pt x="1070" y="19"/>
                        <a:pt x="1092" y="0"/>
                        <a:pt x="1092" y="0"/>
                      </a:cubicBezTo>
                      <a:cubicBezTo>
                        <a:pt x="1094" y="2"/>
                        <a:pt x="1096" y="3"/>
                        <a:pt x="1098" y="5"/>
                      </a:cubicBezTo>
                      <a:cubicBezTo>
                        <a:pt x="1098" y="5"/>
                        <a:pt x="1076" y="24"/>
                        <a:pt x="1037" y="60"/>
                      </a:cubicBezTo>
                      <a:cubicBezTo>
                        <a:pt x="998" y="96"/>
                        <a:pt x="941" y="150"/>
                        <a:pt x="874" y="221"/>
                      </a:cubicBezTo>
                      <a:cubicBezTo>
                        <a:pt x="739" y="363"/>
                        <a:pt x="557" y="576"/>
                        <a:pt x="399" y="855"/>
                      </a:cubicBezTo>
                      <a:cubicBezTo>
                        <a:pt x="320" y="994"/>
                        <a:pt x="246" y="1150"/>
                        <a:pt x="190" y="1319"/>
                      </a:cubicBezTo>
                      <a:cubicBezTo>
                        <a:pt x="134" y="1488"/>
                        <a:pt x="94" y="1671"/>
                        <a:pt x="77" y="1860"/>
                      </a:cubicBezTo>
                      <a:cubicBezTo>
                        <a:pt x="59" y="2050"/>
                        <a:pt x="68" y="2247"/>
                        <a:pt x="100" y="2444"/>
                      </a:cubicBezTo>
                      <a:cubicBezTo>
                        <a:pt x="131" y="2641"/>
                        <a:pt x="188" y="2837"/>
                        <a:pt x="263" y="3026"/>
                      </a:cubicBezTo>
                      <a:cubicBezTo>
                        <a:pt x="271" y="3050"/>
                        <a:pt x="282" y="3073"/>
                        <a:pt x="292" y="3097"/>
                      </a:cubicBezTo>
                      <a:cubicBezTo>
                        <a:pt x="302" y="3120"/>
                        <a:pt x="312" y="3143"/>
                        <a:pt x="322" y="3167"/>
                      </a:cubicBezTo>
                      <a:cubicBezTo>
                        <a:pt x="332" y="3190"/>
                        <a:pt x="344" y="3213"/>
                        <a:pt x="355" y="3236"/>
                      </a:cubicBezTo>
                      <a:cubicBezTo>
                        <a:pt x="366" y="3259"/>
                        <a:pt x="377" y="3282"/>
                        <a:pt x="388" y="3305"/>
                      </a:cubicBezTo>
                      <a:cubicBezTo>
                        <a:pt x="434" y="3396"/>
                        <a:pt x="484" y="3485"/>
                        <a:pt x="539" y="3570"/>
                      </a:cubicBezTo>
                      <a:cubicBezTo>
                        <a:pt x="649" y="3740"/>
                        <a:pt x="777" y="3896"/>
                        <a:pt x="918" y="4032"/>
                      </a:cubicBezTo>
                      <a:cubicBezTo>
                        <a:pt x="1058" y="4167"/>
                        <a:pt x="1212" y="4281"/>
                        <a:pt x="1366" y="4375"/>
                      </a:cubicBezTo>
                      <a:cubicBezTo>
                        <a:pt x="1520" y="4468"/>
                        <a:pt x="1675" y="4542"/>
                        <a:pt x="1822" y="4598"/>
                      </a:cubicBezTo>
                      <a:cubicBezTo>
                        <a:pt x="1970" y="4654"/>
                        <a:pt x="2109" y="4695"/>
                        <a:pt x="2233" y="4724"/>
                      </a:cubicBezTo>
                      <a:cubicBezTo>
                        <a:pt x="2358" y="4753"/>
                        <a:pt x="2468" y="4772"/>
                        <a:pt x="2559" y="4784"/>
                      </a:cubicBezTo>
                      <a:cubicBezTo>
                        <a:pt x="2650" y="4796"/>
                        <a:pt x="2722" y="4801"/>
                        <a:pt x="2771" y="4804"/>
                      </a:cubicBezTo>
                      <a:cubicBezTo>
                        <a:pt x="2820" y="4806"/>
                        <a:pt x="2847" y="4806"/>
                        <a:pt x="2847" y="4806"/>
                      </a:cubicBezTo>
                      <a:cubicBezTo>
                        <a:pt x="2847" y="4808"/>
                        <a:pt x="2847" y="4810"/>
                        <a:pt x="2847" y="48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32">
                  <a:extLst>
                    <a:ext uri="{FF2B5EF4-FFF2-40B4-BE49-F238E27FC236}">
                      <a16:creationId xmlns:a16="http://schemas.microsoft.com/office/drawing/2014/main" id="{5D7A526A-6CBA-48AC-B0B7-FF28FB3301F9}"/>
                    </a:ext>
                  </a:extLst>
                </p:cNvPr>
                <p:cNvSpPr>
                  <a:spLocks/>
                </p:cNvSpPr>
                <p:nvPr/>
              </p:nvSpPr>
              <p:spPr bwMode="auto">
                <a:xfrm>
                  <a:off x="3726414" y="1601048"/>
                  <a:ext cx="373659" cy="334073"/>
                </a:xfrm>
                <a:custGeom>
                  <a:avLst/>
                  <a:gdLst>
                    <a:gd name="T0" fmla="*/ 75 w 873"/>
                    <a:gd name="T1" fmla="*/ 598 h 783"/>
                    <a:gd name="T2" fmla="*/ 406 w 873"/>
                    <a:gd name="T3" fmla="*/ 206 h 783"/>
                    <a:gd name="T4" fmla="*/ 873 w 873"/>
                    <a:gd name="T5" fmla="*/ 0 h 783"/>
                    <a:gd name="T6" fmla="*/ 75 w 873"/>
                    <a:gd name="T7" fmla="*/ 598 h 783"/>
                  </a:gdLst>
                  <a:ahLst/>
                  <a:cxnLst>
                    <a:cxn ang="0">
                      <a:pos x="T0" y="T1"/>
                    </a:cxn>
                    <a:cxn ang="0">
                      <a:pos x="T2" y="T3"/>
                    </a:cxn>
                    <a:cxn ang="0">
                      <a:pos x="T4" y="T5"/>
                    </a:cxn>
                    <a:cxn ang="0">
                      <a:pos x="T6" y="T7"/>
                    </a:cxn>
                  </a:cxnLst>
                  <a:rect l="0" t="0" r="r" b="b"/>
                  <a:pathLst>
                    <a:path w="873" h="783">
                      <a:moveTo>
                        <a:pt x="75" y="598"/>
                      </a:moveTo>
                      <a:cubicBezTo>
                        <a:pt x="75" y="599"/>
                        <a:pt x="0" y="337"/>
                        <a:pt x="406" y="206"/>
                      </a:cubicBezTo>
                      <a:cubicBezTo>
                        <a:pt x="813" y="78"/>
                        <a:pt x="816" y="61"/>
                        <a:pt x="873" y="0"/>
                      </a:cubicBezTo>
                      <a:cubicBezTo>
                        <a:pt x="870" y="1"/>
                        <a:pt x="676" y="783"/>
                        <a:pt x="75" y="5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33">
                  <a:extLst>
                    <a:ext uri="{FF2B5EF4-FFF2-40B4-BE49-F238E27FC236}">
                      <a16:creationId xmlns:a16="http://schemas.microsoft.com/office/drawing/2014/main" id="{D59F6FF6-155E-452C-93FA-EC1F942F9B25}"/>
                    </a:ext>
                  </a:extLst>
                </p:cNvPr>
                <p:cNvSpPr>
                  <a:spLocks/>
                </p:cNvSpPr>
                <p:nvPr/>
              </p:nvSpPr>
              <p:spPr bwMode="auto">
                <a:xfrm>
                  <a:off x="3906968" y="3718447"/>
                  <a:ext cx="367866" cy="313797"/>
                </a:xfrm>
                <a:custGeom>
                  <a:avLst/>
                  <a:gdLst>
                    <a:gd name="T0" fmla="*/ 422 w 861"/>
                    <a:gd name="T1" fmla="*/ 329 h 734"/>
                    <a:gd name="T2" fmla="*/ 855 w 861"/>
                    <a:gd name="T3" fmla="*/ 206 h 734"/>
                    <a:gd name="T4" fmla="*/ 408 w 861"/>
                    <a:gd name="T5" fmla="*/ 144 h 734"/>
                    <a:gd name="T6" fmla="*/ 0 w 861"/>
                    <a:gd name="T7" fmla="*/ 435 h 734"/>
                    <a:gd name="T8" fmla="*/ 861 w 861"/>
                    <a:gd name="T9" fmla="*/ 243 h 734"/>
                    <a:gd name="T10" fmla="*/ 422 w 861"/>
                    <a:gd name="T11" fmla="*/ 329 h 734"/>
                  </a:gdLst>
                  <a:ahLst/>
                  <a:cxnLst>
                    <a:cxn ang="0">
                      <a:pos x="T0" y="T1"/>
                    </a:cxn>
                    <a:cxn ang="0">
                      <a:pos x="T2" y="T3"/>
                    </a:cxn>
                    <a:cxn ang="0">
                      <a:pos x="T4" y="T5"/>
                    </a:cxn>
                    <a:cxn ang="0">
                      <a:pos x="T6" y="T7"/>
                    </a:cxn>
                    <a:cxn ang="0">
                      <a:pos x="T8" y="T9"/>
                    </a:cxn>
                    <a:cxn ang="0">
                      <a:pos x="T10" y="T11"/>
                    </a:cxn>
                  </a:cxnLst>
                  <a:rect l="0" t="0" r="r" b="b"/>
                  <a:pathLst>
                    <a:path w="861" h="734">
                      <a:moveTo>
                        <a:pt x="422" y="329"/>
                      </a:moveTo>
                      <a:cubicBezTo>
                        <a:pt x="422" y="329"/>
                        <a:pt x="683" y="222"/>
                        <a:pt x="855" y="206"/>
                      </a:cubicBezTo>
                      <a:cubicBezTo>
                        <a:pt x="797" y="149"/>
                        <a:pt x="612" y="0"/>
                        <a:pt x="408" y="144"/>
                      </a:cubicBezTo>
                      <a:cubicBezTo>
                        <a:pt x="161" y="319"/>
                        <a:pt x="113" y="378"/>
                        <a:pt x="0" y="435"/>
                      </a:cubicBezTo>
                      <a:cubicBezTo>
                        <a:pt x="4" y="434"/>
                        <a:pt x="438" y="734"/>
                        <a:pt x="861" y="243"/>
                      </a:cubicBezTo>
                      <a:cubicBezTo>
                        <a:pt x="842" y="245"/>
                        <a:pt x="537" y="286"/>
                        <a:pt x="422"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34">
                  <a:extLst>
                    <a:ext uri="{FF2B5EF4-FFF2-40B4-BE49-F238E27FC236}">
                      <a16:creationId xmlns:a16="http://schemas.microsoft.com/office/drawing/2014/main" id="{BE0ECADB-855B-4A09-B7B1-C974D569341D}"/>
                    </a:ext>
                  </a:extLst>
                </p:cNvPr>
                <p:cNvSpPr>
                  <a:spLocks/>
                </p:cNvSpPr>
                <p:nvPr/>
              </p:nvSpPr>
              <p:spPr bwMode="auto">
                <a:xfrm>
                  <a:off x="4130004" y="3423962"/>
                  <a:ext cx="236555" cy="329244"/>
                </a:xfrm>
                <a:custGeom>
                  <a:avLst/>
                  <a:gdLst>
                    <a:gd name="T0" fmla="*/ 207 w 552"/>
                    <a:gd name="T1" fmla="*/ 374 h 771"/>
                    <a:gd name="T2" fmla="*/ 395 w 552"/>
                    <a:gd name="T3" fmla="*/ 771 h 771"/>
                    <a:gd name="T4" fmla="*/ 50 w 552"/>
                    <a:gd name="T5" fmla="*/ 487 h 771"/>
                    <a:gd name="T6" fmla="*/ 0 w 552"/>
                    <a:gd name="T7" fmla="*/ 1 h 771"/>
                    <a:gd name="T8" fmla="*/ 428 w 552"/>
                    <a:gd name="T9" fmla="*/ 752 h 771"/>
                    <a:gd name="T10" fmla="*/ 207 w 552"/>
                    <a:gd name="T11" fmla="*/ 374 h 771"/>
                  </a:gdLst>
                  <a:ahLst/>
                  <a:cxnLst>
                    <a:cxn ang="0">
                      <a:pos x="T0" y="T1"/>
                    </a:cxn>
                    <a:cxn ang="0">
                      <a:pos x="T2" y="T3"/>
                    </a:cxn>
                    <a:cxn ang="0">
                      <a:pos x="T4" y="T5"/>
                    </a:cxn>
                    <a:cxn ang="0">
                      <a:pos x="T6" y="T7"/>
                    </a:cxn>
                    <a:cxn ang="0">
                      <a:pos x="T8" y="T9"/>
                    </a:cxn>
                    <a:cxn ang="0">
                      <a:pos x="T10" y="T11"/>
                    </a:cxn>
                  </a:cxnLst>
                  <a:rect l="0" t="0" r="r" b="b"/>
                  <a:pathLst>
                    <a:path w="552" h="771">
                      <a:moveTo>
                        <a:pt x="207" y="374"/>
                      </a:moveTo>
                      <a:cubicBezTo>
                        <a:pt x="208" y="374"/>
                        <a:pt x="297" y="634"/>
                        <a:pt x="395" y="771"/>
                      </a:cubicBezTo>
                      <a:cubicBezTo>
                        <a:pt x="311" y="764"/>
                        <a:pt x="74" y="727"/>
                        <a:pt x="50" y="487"/>
                      </a:cubicBezTo>
                      <a:cubicBezTo>
                        <a:pt x="22" y="194"/>
                        <a:pt x="34" y="120"/>
                        <a:pt x="0" y="1"/>
                      </a:cubicBezTo>
                      <a:cubicBezTo>
                        <a:pt x="2" y="0"/>
                        <a:pt x="552" y="119"/>
                        <a:pt x="428" y="752"/>
                      </a:cubicBezTo>
                      <a:cubicBezTo>
                        <a:pt x="418" y="736"/>
                        <a:pt x="252" y="486"/>
                        <a:pt x="207"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35">
                  <a:extLst>
                    <a:ext uri="{FF2B5EF4-FFF2-40B4-BE49-F238E27FC236}">
                      <a16:creationId xmlns:a16="http://schemas.microsoft.com/office/drawing/2014/main" id="{2217363F-6299-4B83-B720-E01B8693A66B}"/>
                    </a:ext>
                  </a:extLst>
                </p:cNvPr>
                <p:cNvSpPr>
                  <a:spLocks/>
                </p:cNvSpPr>
                <p:nvPr/>
              </p:nvSpPr>
              <p:spPr bwMode="auto">
                <a:xfrm>
                  <a:off x="3512065" y="3557204"/>
                  <a:ext cx="452833" cy="338901"/>
                </a:xfrm>
                <a:custGeom>
                  <a:avLst/>
                  <a:gdLst>
                    <a:gd name="T0" fmla="*/ 522 w 1060"/>
                    <a:gd name="T1" fmla="*/ 327 h 794"/>
                    <a:gd name="T2" fmla="*/ 1060 w 1060"/>
                    <a:gd name="T3" fmla="*/ 300 h 794"/>
                    <a:gd name="T4" fmla="*/ 560 w 1060"/>
                    <a:gd name="T5" fmla="*/ 111 h 794"/>
                    <a:gd name="T6" fmla="*/ 0 w 1060"/>
                    <a:gd name="T7" fmla="*/ 339 h 794"/>
                    <a:gd name="T8" fmla="*/ 1056 w 1060"/>
                    <a:gd name="T9" fmla="*/ 343 h 794"/>
                    <a:gd name="T10" fmla="*/ 522 w 1060"/>
                    <a:gd name="T11" fmla="*/ 327 h 794"/>
                  </a:gdLst>
                  <a:ahLst/>
                  <a:cxnLst>
                    <a:cxn ang="0">
                      <a:pos x="T0" y="T1"/>
                    </a:cxn>
                    <a:cxn ang="0">
                      <a:pos x="T2" y="T3"/>
                    </a:cxn>
                    <a:cxn ang="0">
                      <a:pos x="T4" y="T5"/>
                    </a:cxn>
                    <a:cxn ang="0">
                      <a:pos x="T6" y="T7"/>
                    </a:cxn>
                    <a:cxn ang="0">
                      <a:pos x="T8" y="T9"/>
                    </a:cxn>
                    <a:cxn ang="0">
                      <a:pos x="T10" y="T11"/>
                    </a:cxn>
                  </a:cxnLst>
                  <a:rect l="0" t="0" r="r" b="b"/>
                  <a:pathLst>
                    <a:path w="1060" h="794">
                      <a:moveTo>
                        <a:pt x="522" y="327"/>
                      </a:moveTo>
                      <a:cubicBezTo>
                        <a:pt x="522" y="327"/>
                        <a:pt x="857" y="272"/>
                        <a:pt x="1060" y="300"/>
                      </a:cubicBezTo>
                      <a:cubicBezTo>
                        <a:pt x="1010" y="219"/>
                        <a:pt x="840" y="0"/>
                        <a:pt x="560" y="111"/>
                      </a:cubicBezTo>
                      <a:cubicBezTo>
                        <a:pt x="221" y="247"/>
                        <a:pt x="149" y="303"/>
                        <a:pt x="0" y="339"/>
                      </a:cubicBezTo>
                      <a:cubicBezTo>
                        <a:pt x="4" y="339"/>
                        <a:pt x="425" y="794"/>
                        <a:pt x="1056" y="343"/>
                      </a:cubicBezTo>
                      <a:cubicBezTo>
                        <a:pt x="1034" y="340"/>
                        <a:pt x="669" y="308"/>
                        <a:pt x="522"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36">
                  <a:extLst>
                    <a:ext uri="{FF2B5EF4-FFF2-40B4-BE49-F238E27FC236}">
                      <a16:creationId xmlns:a16="http://schemas.microsoft.com/office/drawing/2014/main" id="{F7CF5122-F3F2-40C0-A438-ED5C9FAEF899}"/>
                    </a:ext>
                  </a:extLst>
                </p:cNvPr>
                <p:cNvSpPr>
                  <a:spLocks/>
                </p:cNvSpPr>
                <p:nvPr/>
              </p:nvSpPr>
              <p:spPr bwMode="auto">
                <a:xfrm>
                  <a:off x="3857722" y="3209615"/>
                  <a:ext cx="315727" cy="420970"/>
                </a:xfrm>
                <a:custGeom>
                  <a:avLst/>
                  <a:gdLst>
                    <a:gd name="T0" fmla="*/ 262 w 737"/>
                    <a:gd name="T1" fmla="*/ 483 h 985"/>
                    <a:gd name="T2" fmla="*/ 359 w 737"/>
                    <a:gd name="T3" fmla="*/ 985 h 985"/>
                    <a:gd name="T4" fmla="*/ 46 w 737"/>
                    <a:gd name="T5" fmla="*/ 570 h 985"/>
                    <a:gd name="T6" fmla="*/ 139 w 737"/>
                    <a:gd name="T7" fmla="*/ 1 h 985"/>
                    <a:gd name="T8" fmla="*/ 403 w 737"/>
                    <a:gd name="T9" fmla="*/ 973 h 985"/>
                    <a:gd name="T10" fmla="*/ 262 w 737"/>
                    <a:gd name="T11" fmla="*/ 483 h 985"/>
                  </a:gdLst>
                  <a:ahLst/>
                  <a:cxnLst>
                    <a:cxn ang="0">
                      <a:pos x="T0" y="T1"/>
                    </a:cxn>
                    <a:cxn ang="0">
                      <a:pos x="T2" y="T3"/>
                    </a:cxn>
                    <a:cxn ang="0">
                      <a:pos x="T4" y="T5"/>
                    </a:cxn>
                    <a:cxn ang="0">
                      <a:pos x="T6" y="T7"/>
                    </a:cxn>
                    <a:cxn ang="0">
                      <a:pos x="T8" y="T9"/>
                    </a:cxn>
                    <a:cxn ang="0">
                      <a:pos x="T10" y="T11"/>
                    </a:cxn>
                  </a:cxnLst>
                  <a:rect l="0" t="0" r="r" b="b"/>
                  <a:pathLst>
                    <a:path w="737" h="985">
                      <a:moveTo>
                        <a:pt x="262" y="483"/>
                      </a:moveTo>
                      <a:cubicBezTo>
                        <a:pt x="262" y="483"/>
                        <a:pt x="286" y="804"/>
                        <a:pt x="359" y="985"/>
                      </a:cubicBezTo>
                      <a:cubicBezTo>
                        <a:pt x="264" y="955"/>
                        <a:pt x="0" y="851"/>
                        <a:pt x="46" y="570"/>
                      </a:cubicBezTo>
                      <a:cubicBezTo>
                        <a:pt x="103" y="228"/>
                        <a:pt x="141" y="146"/>
                        <a:pt x="139" y="1"/>
                      </a:cubicBezTo>
                      <a:cubicBezTo>
                        <a:pt x="143" y="0"/>
                        <a:pt x="737" y="282"/>
                        <a:pt x="403" y="973"/>
                      </a:cubicBezTo>
                      <a:cubicBezTo>
                        <a:pt x="396" y="952"/>
                        <a:pt x="280" y="622"/>
                        <a:pt x="262" y="4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37">
                  <a:extLst>
                    <a:ext uri="{FF2B5EF4-FFF2-40B4-BE49-F238E27FC236}">
                      <a16:creationId xmlns:a16="http://schemas.microsoft.com/office/drawing/2014/main" id="{44FCFB55-D3D7-4767-AA8D-79CAD1DC451D}"/>
                    </a:ext>
                  </a:extLst>
                </p:cNvPr>
                <p:cNvSpPr>
                  <a:spLocks/>
                </p:cNvSpPr>
                <p:nvPr/>
              </p:nvSpPr>
              <p:spPr bwMode="auto">
                <a:xfrm>
                  <a:off x="3228198" y="3305202"/>
                  <a:ext cx="455730" cy="290624"/>
                </a:xfrm>
                <a:custGeom>
                  <a:avLst/>
                  <a:gdLst>
                    <a:gd name="T0" fmla="*/ 523 w 1064"/>
                    <a:gd name="T1" fmla="*/ 247 h 680"/>
                    <a:gd name="T2" fmla="*/ 1064 w 1064"/>
                    <a:gd name="T3" fmla="*/ 342 h 680"/>
                    <a:gd name="T4" fmla="*/ 619 w 1064"/>
                    <a:gd name="T5" fmla="*/ 45 h 680"/>
                    <a:gd name="T6" fmla="*/ 0 w 1064"/>
                    <a:gd name="T7" fmla="*/ 140 h 680"/>
                    <a:gd name="T8" fmla="*/ 1049 w 1064"/>
                    <a:gd name="T9" fmla="*/ 383 h 680"/>
                    <a:gd name="T10" fmla="*/ 523 w 1064"/>
                    <a:gd name="T11" fmla="*/ 247 h 680"/>
                  </a:gdLst>
                  <a:ahLst/>
                  <a:cxnLst>
                    <a:cxn ang="0">
                      <a:pos x="T0" y="T1"/>
                    </a:cxn>
                    <a:cxn ang="0">
                      <a:pos x="T2" y="T3"/>
                    </a:cxn>
                    <a:cxn ang="0">
                      <a:pos x="T4" y="T5"/>
                    </a:cxn>
                    <a:cxn ang="0">
                      <a:pos x="T6" y="T7"/>
                    </a:cxn>
                    <a:cxn ang="0">
                      <a:pos x="T8" y="T9"/>
                    </a:cxn>
                    <a:cxn ang="0">
                      <a:pos x="T10" y="T11"/>
                    </a:cxn>
                  </a:cxnLst>
                  <a:rect l="0" t="0" r="r" b="b"/>
                  <a:pathLst>
                    <a:path w="1064" h="680">
                      <a:moveTo>
                        <a:pt x="523" y="247"/>
                      </a:moveTo>
                      <a:cubicBezTo>
                        <a:pt x="523" y="246"/>
                        <a:pt x="870" y="269"/>
                        <a:pt x="1064" y="342"/>
                      </a:cubicBezTo>
                      <a:cubicBezTo>
                        <a:pt x="1035" y="252"/>
                        <a:pt x="926" y="0"/>
                        <a:pt x="619" y="45"/>
                      </a:cubicBezTo>
                      <a:cubicBezTo>
                        <a:pt x="245" y="101"/>
                        <a:pt x="157" y="139"/>
                        <a:pt x="0" y="140"/>
                      </a:cubicBezTo>
                      <a:cubicBezTo>
                        <a:pt x="3" y="143"/>
                        <a:pt x="305" y="680"/>
                        <a:pt x="1049" y="383"/>
                      </a:cubicBezTo>
                      <a:cubicBezTo>
                        <a:pt x="1028" y="376"/>
                        <a:pt x="674" y="261"/>
                        <a:pt x="523"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38">
                  <a:extLst>
                    <a:ext uri="{FF2B5EF4-FFF2-40B4-BE49-F238E27FC236}">
                      <a16:creationId xmlns:a16="http://schemas.microsoft.com/office/drawing/2014/main" id="{099BE398-F7E8-4E08-AAB5-DB1F37685BB2}"/>
                    </a:ext>
                  </a:extLst>
                </p:cNvPr>
                <p:cNvSpPr>
                  <a:spLocks/>
                </p:cNvSpPr>
                <p:nvPr/>
              </p:nvSpPr>
              <p:spPr bwMode="auto">
                <a:xfrm>
                  <a:off x="3606686" y="2978854"/>
                  <a:ext cx="376556" cy="429660"/>
                </a:xfrm>
                <a:custGeom>
                  <a:avLst/>
                  <a:gdLst>
                    <a:gd name="T0" fmla="*/ 360 w 879"/>
                    <a:gd name="T1" fmla="*/ 496 h 1007"/>
                    <a:gd name="T2" fmla="*/ 319 w 879"/>
                    <a:gd name="T3" fmla="*/ 1007 h 1007"/>
                    <a:gd name="T4" fmla="*/ 122 w 879"/>
                    <a:gd name="T5" fmla="*/ 532 h 1007"/>
                    <a:gd name="T6" fmla="*/ 374 w 879"/>
                    <a:gd name="T7" fmla="*/ 0 h 1007"/>
                    <a:gd name="T8" fmla="*/ 366 w 879"/>
                    <a:gd name="T9" fmla="*/ 1005 h 1007"/>
                    <a:gd name="T10" fmla="*/ 360 w 879"/>
                    <a:gd name="T11" fmla="*/ 496 h 1007"/>
                  </a:gdLst>
                  <a:ahLst/>
                  <a:cxnLst>
                    <a:cxn ang="0">
                      <a:pos x="T0" y="T1"/>
                    </a:cxn>
                    <a:cxn ang="0">
                      <a:pos x="T2" y="T3"/>
                    </a:cxn>
                    <a:cxn ang="0">
                      <a:pos x="T4" y="T5"/>
                    </a:cxn>
                    <a:cxn ang="0">
                      <a:pos x="T6" y="T7"/>
                    </a:cxn>
                    <a:cxn ang="0">
                      <a:pos x="T8" y="T9"/>
                    </a:cxn>
                    <a:cxn ang="0">
                      <a:pos x="T10" y="T11"/>
                    </a:cxn>
                  </a:cxnLst>
                  <a:rect l="0" t="0" r="r" b="b"/>
                  <a:pathLst>
                    <a:path w="879" h="1007">
                      <a:moveTo>
                        <a:pt x="360" y="496"/>
                      </a:moveTo>
                      <a:cubicBezTo>
                        <a:pt x="360" y="496"/>
                        <a:pt x="295" y="814"/>
                        <a:pt x="319" y="1007"/>
                      </a:cubicBezTo>
                      <a:cubicBezTo>
                        <a:pt x="234" y="957"/>
                        <a:pt x="0" y="795"/>
                        <a:pt x="122" y="532"/>
                      </a:cubicBezTo>
                      <a:cubicBezTo>
                        <a:pt x="273" y="212"/>
                        <a:pt x="334" y="141"/>
                        <a:pt x="374" y="0"/>
                      </a:cubicBezTo>
                      <a:cubicBezTo>
                        <a:pt x="379" y="0"/>
                        <a:pt x="879" y="409"/>
                        <a:pt x="366" y="1005"/>
                      </a:cubicBezTo>
                      <a:cubicBezTo>
                        <a:pt x="365" y="983"/>
                        <a:pt x="338" y="635"/>
                        <a:pt x="360" y="4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9">
                  <a:extLst>
                    <a:ext uri="{FF2B5EF4-FFF2-40B4-BE49-F238E27FC236}">
                      <a16:creationId xmlns:a16="http://schemas.microsoft.com/office/drawing/2014/main" id="{D742366F-6E2F-4E6B-B468-DCEAC64B9EF3}"/>
                    </a:ext>
                  </a:extLst>
                </p:cNvPr>
                <p:cNvSpPr>
                  <a:spLocks/>
                </p:cNvSpPr>
                <p:nvPr/>
              </p:nvSpPr>
              <p:spPr bwMode="auto">
                <a:xfrm>
                  <a:off x="3060196" y="2972096"/>
                  <a:ext cx="429659" cy="252967"/>
                </a:xfrm>
                <a:custGeom>
                  <a:avLst/>
                  <a:gdLst>
                    <a:gd name="T0" fmla="*/ 493 w 1006"/>
                    <a:gd name="T1" fmla="*/ 216 h 593"/>
                    <a:gd name="T2" fmla="*/ 1006 w 1006"/>
                    <a:gd name="T3" fmla="*/ 426 h 593"/>
                    <a:gd name="T4" fmla="*/ 643 w 1006"/>
                    <a:gd name="T5" fmla="*/ 40 h 593"/>
                    <a:gd name="T6" fmla="*/ 0 w 1006"/>
                    <a:gd name="T7" fmla="*/ 0 h 593"/>
                    <a:gd name="T8" fmla="*/ 980 w 1006"/>
                    <a:gd name="T9" fmla="*/ 463 h 593"/>
                    <a:gd name="T10" fmla="*/ 493 w 1006"/>
                    <a:gd name="T11" fmla="*/ 216 h 593"/>
                  </a:gdLst>
                  <a:ahLst/>
                  <a:cxnLst>
                    <a:cxn ang="0">
                      <a:pos x="T0" y="T1"/>
                    </a:cxn>
                    <a:cxn ang="0">
                      <a:pos x="T2" y="T3"/>
                    </a:cxn>
                    <a:cxn ang="0">
                      <a:pos x="T4" y="T5"/>
                    </a:cxn>
                    <a:cxn ang="0">
                      <a:pos x="T6" y="T7"/>
                    </a:cxn>
                    <a:cxn ang="0">
                      <a:pos x="T8" y="T9"/>
                    </a:cxn>
                    <a:cxn ang="0">
                      <a:pos x="T10" y="T11"/>
                    </a:cxn>
                  </a:cxnLst>
                  <a:rect l="0" t="0" r="r" b="b"/>
                  <a:pathLst>
                    <a:path w="1006" h="593">
                      <a:moveTo>
                        <a:pt x="493" y="216"/>
                      </a:moveTo>
                      <a:cubicBezTo>
                        <a:pt x="493" y="216"/>
                        <a:pt x="833" y="312"/>
                        <a:pt x="1006" y="426"/>
                      </a:cubicBezTo>
                      <a:cubicBezTo>
                        <a:pt x="1001" y="331"/>
                        <a:pt x="960" y="62"/>
                        <a:pt x="643" y="40"/>
                      </a:cubicBezTo>
                      <a:cubicBezTo>
                        <a:pt x="256" y="14"/>
                        <a:pt x="158" y="32"/>
                        <a:pt x="0" y="0"/>
                      </a:cubicBezTo>
                      <a:cubicBezTo>
                        <a:pt x="0" y="3"/>
                        <a:pt x="160" y="593"/>
                        <a:pt x="980" y="463"/>
                      </a:cubicBezTo>
                      <a:cubicBezTo>
                        <a:pt x="961" y="451"/>
                        <a:pt x="639" y="263"/>
                        <a:pt x="493"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0">
                  <a:extLst>
                    <a:ext uri="{FF2B5EF4-FFF2-40B4-BE49-F238E27FC236}">
                      <a16:creationId xmlns:a16="http://schemas.microsoft.com/office/drawing/2014/main" id="{DE4CF59F-13F5-4E58-84BF-58FF22FC3389}"/>
                    </a:ext>
                  </a:extLst>
                </p:cNvPr>
                <p:cNvSpPr>
                  <a:spLocks/>
                </p:cNvSpPr>
                <p:nvPr/>
              </p:nvSpPr>
              <p:spPr bwMode="auto">
                <a:xfrm>
                  <a:off x="3449304" y="2710438"/>
                  <a:ext cx="416142" cy="418073"/>
                </a:xfrm>
                <a:custGeom>
                  <a:avLst/>
                  <a:gdLst>
                    <a:gd name="T0" fmla="*/ 439 w 974"/>
                    <a:gd name="T1" fmla="*/ 481 h 978"/>
                    <a:gd name="T2" fmla="*/ 261 w 974"/>
                    <a:gd name="T3" fmla="*/ 971 h 978"/>
                    <a:gd name="T4" fmla="*/ 194 w 974"/>
                    <a:gd name="T5" fmla="*/ 464 h 978"/>
                    <a:gd name="T6" fmla="*/ 592 w 974"/>
                    <a:gd name="T7" fmla="*/ 0 h 978"/>
                    <a:gd name="T8" fmla="*/ 308 w 974"/>
                    <a:gd name="T9" fmla="*/ 978 h 978"/>
                    <a:gd name="T10" fmla="*/ 439 w 974"/>
                    <a:gd name="T11" fmla="*/ 481 h 978"/>
                  </a:gdLst>
                  <a:ahLst/>
                  <a:cxnLst>
                    <a:cxn ang="0">
                      <a:pos x="T0" y="T1"/>
                    </a:cxn>
                    <a:cxn ang="0">
                      <a:pos x="T2" y="T3"/>
                    </a:cxn>
                    <a:cxn ang="0">
                      <a:pos x="T4" y="T5"/>
                    </a:cxn>
                    <a:cxn ang="0">
                      <a:pos x="T6" y="T7"/>
                    </a:cxn>
                    <a:cxn ang="0">
                      <a:pos x="T8" y="T9"/>
                    </a:cxn>
                    <a:cxn ang="0">
                      <a:pos x="T10" y="T11"/>
                    </a:cxn>
                  </a:cxnLst>
                  <a:rect l="0" t="0" r="r" b="b"/>
                  <a:pathLst>
                    <a:path w="974" h="978">
                      <a:moveTo>
                        <a:pt x="439" y="481"/>
                      </a:moveTo>
                      <a:cubicBezTo>
                        <a:pt x="439" y="481"/>
                        <a:pt x="288" y="776"/>
                        <a:pt x="261" y="971"/>
                      </a:cubicBezTo>
                      <a:cubicBezTo>
                        <a:pt x="190" y="903"/>
                        <a:pt x="0" y="694"/>
                        <a:pt x="194" y="464"/>
                      </a:cubicBezTo>
                      <a:cubicBezTo>
                        <a:pt x="432" y="185"/>
                        <a:pt x="513" y="129"/>
                        <a:pt x="592" y="0"/>
                      </a:cubicBezTo>
                      <a:cubicBezTo>
                        <a:pt x="596" y="1"/>
                        <a:pt x="974" y="508"/>
                        <a:pt x="308" y="978"/>
                      </a:cubicBezTo>
                      <a:cubicBezTo>
                        <a:pt x="312" y="957"/>
                        <a:pt x="379" y="612"/>
                        <a:pt x="439" y="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1">
                  <a:extLst>
                    <a:ext uri="{FF2B5EF4-FFF2-40B4-BE49-F238E27FC236}">
                      <a16:creationId xmlns:a16="http://schemas.microsoft.com/office/drawing/2014/main" id="{24FF491C-E957-4D81-B73B-63BBC13ADE0C}"/>
                    </a:ext>
                  </a:extLst>
                </p:cNvPr>
                <p:cNvSpPr>
                  <a:spLocks/>
                </p:cNvSpPr>
                <p:nvPr/>
              </p:nvSpPr>
              <p:spPr bwMode="auto">
                <a:xfrm>
                  <a:off x="3005161" y="2564644"/>
                  <a:ext cx="406488" cy="288693"/>
                </a:xfrm>
                <a:custGeom>
                  <a:avLst/>
                  <a:gdLst>
                    <a:gd name="T0" fmla="*/ 443 w 950"/>
                    <a:gd name="T1" fmla="*/ 325 h 677"/>
                    <a:gd name="T2" fmla="*/ 886 w 950"/>
                    <a:gd name="T3" fmla="*/ 647 h 677"/>
                    <a:gd name="T4" fmla="*/ 645 w 950"/>
                    <a:gd name="T5" fmla="*/ 187 h 677"/>
                    <a:gd name="T6" fmla="*/ 23 w 950"/>
                    <a:gd name="T7" fmla="*/ 0 h 677"/>
                    <a:gd name="T8" fmla="*/ 850 w 950"/>
                    <a:gd name="T9" fmla="*/ 677 h 677"/>
                    <a:gd name="T10" fmla="*/ 443 w 950"/>
                    <a:gd name="T11" fmla="*/ 325 h 677"/>
                  </a:gdLst>
                  <a:ahLst/>
                  <a:cxnLst>
                    <a:cxn ang="0">
                      <a:pos x="T0" y="T1"/>
                    </a:cxn>
                    <a:cxn ang="0">
                      <a:pos x="T2" y="T3"/>
                    </a:cxn>
                    <a:cxn ang="0">
                      <a:pos x="T4" y="T5"/>
                    </a:cxn>
                    <a:cxn ang="0">
                      <a:pos x="T6" y="T7"/>
                    </a:cxn>
                    <a:cxn ang="0">
                      <a:pos x="T8" y="T9"/>
                    </a:cxn>
                    <a:cxn ang="0">
                      <a:pos x="T10" y="T11"/>
                    </a:cxn>
                  </a:cxnLst>
                  <a:rect l="0" t="0" r="r" b="b"/>
                  <a:pathLst>
                    <a:path w="950" h="677">
                      <a:moveTo>
                        <a:pt x="443" y="325"/>
                      </a:moveTo>
                      <a:cubicBezTo>
                        <a:pt x="443" y="324"/>
                        <a:pt x="749" y="497"/>
                        <a:pt x="886" y="647"/>
                      </a:cubicBezTo>
                      <a:cubicBezTo>
                        <a:pt x="909" y="554"/>
                        <a:pt x="950" y="282"/>
                        <a:pt x="645" y="187"/>
                      </a:cubicBezTo>
                      <a:cubicBezTo>
                        <a:pt x="272" y="74"/>
                        <a:pt x="169" y="68"/>
                        <a:pt x="23" y="0"/>
                      </a:cubicBezTo>
                      <a:cubicBezTo>
                        <a:pt x="21" y="3"/>
                        <a:pt x="0" y="615"/>
                        <a:pt x="850" y="677"/>
                      </a:cubicBezTo>
                      <a:cubicBezTo>
                        <a:pt x="834" y="661"/>
                        <a:pt x="573" y="404"/>
                        <a:pt x="443"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2">
                  <a:extLst>
                    <a:ext uri="{FF2B5EF4-FFF2-40B4-BE49-F238E27FC236}">
                      <a16:creationId xmlns:a16="http://schemas.microsoft.com/office/drawing/2014/main" id="{929D0433-20F1-42DB-9AC9-24162E17BB2C}"/>
                    </a:ext>
                  </a:extLst>
                </p:cNvPr>
                <p:cNvSpPr>
                  <a:spLocks/>
                </p:cNvSpPr>
                <p:nvPr/>
              </p:nvSpPr>
              <p:spPr bwMode="auto">
                <a:xfrm>
                  <a:off x="3388475" y="2458436"/>
                  <a:ext cx="431591" cy="378486"/>
                </a:xfrm>
                <a:custGeom>
                  <a:avLst/>
                  <a:gdLst>
                    <a:gd name="T0" fmla="*/ 497 w 1011"/>
                    <a:gd name="T1" fmla="*/ 431 h 885"/>
                    <a:gd name="T2" fmla="*/ 175 w 1011"/>
                    <a:gd name="T3" fmla="*/ 866 h 885"/>
                    <a:gd name="T4" fmla="*/ 262 w 1011"/>
                    <a:gd name="T5" fmla="*/ 358 h 885"/>
                    <a:gd name="T6" fmla="*/ 795 w 1011"/>
                    <a:gd name="T7" fmla="*/ 0 h 885"/>
                    <a:gd name="T8" fmla="*/ 219 w 1011"/>
                    <a:gd name="T9" fmla="*/ 885 h 885"/>
                    <a:gd name="T10" fmla="*/ 497 w 1011"/>
                    <a:gd name="T11" fmla="*/ 431 h 885"/>
                  </a:gdLst>
                  <a:ahLst/>
                  <a:cxnLst>
                    <a:cxn ang="0">
                      <a:pos x="T0" y="T1"/>
                    </a:cxn>
                    <a:cxn ang="0">
                      <a:pos x="T2" y="T3"/>
                    </a:cxn>
                    <a:cxn ang="0">
                      <a:pos x="T4" y="T5"/>
                    </a:cxn>
                    <a:cxn ang="0">
                      <a:pos x="T6" y="T7"/>
                    </a:cxn>
                    <a:cxn ang="0">
                      <a:pos x="T8" y="T9"/>
                    </a:cxn>
                    <a:cxn ang="0">
                      <a:pos x="T10" y="T11"/>
                    </a:cxn>
                  </a:cxnLst>
                  <a:rect l="0" t="0" r="r" b="b"/>
                  <a:pathLst>
                    <a:path w="1011" h="885">
                      <a:moveTo>
                        <a:pt x="497" y="431"/>
                      </a:moveTo>
                      <a:cubicBezTo>
                        <a:pt x="497" y="431"/>
                        <a:pt x="259" y="684"/>
                        <a:pt x="175" y="866"/>
                      </a:cubicBezTo>
                      <a:cubicBezTo>
                        <a:pt x="124" y="784"/>
                        <a:pt x="0" y="538"/>
                        <a:pt x="262" y="358"/>
                      </a:cubicBezTo>
                      <a:cubicBezTo>
                        <a:pt x="581" y="142"/>
                        <a:pt x="678" y="107"/>
                        <a:pt x="795" y="0"/>
                      </a:cubicBezTo>
                      <a:cubicBezTo>
                        <a:pt x="798" y="2"/>
                        <a:pt x="1011" y="580"/>
                        <a:pt x="219" y="885"/>
                      </a:cubicBezTo>
                      <a:cubicBezTo>
                        <a:pt x="229" y="865"/>
                        <a:pt x="398" y="545"/>
                        <a:pt x="497" y="4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3">
                  <a:extLst>
                    <a:ext uri="{FF2B5EF4-FFF2-40B4-BE49-F238E27FC236}">
                      <a16:creationId xmlns:a16="http://schemas.microsoft.com/office/drawing/2014/main" id="{49056999-9F92-4715-96A2-19B2F1692CD3}"/>
                    </a:ext>
                  </a:extLst>
                </p:cNvPr>
                <p:cNvSpPr>
                  <a:spLocks/>
                </p:cNvSpPr>
                <p:nvPr/>
              </p:nvSpPr>
              <p:spPr bwMode="auto">
                <a:xfrm>
                  <a:off x="3047645" y="2179400"/>
                  <a:ext cx="401660" cy="328280"/>
                </a:xfrm>
                <a:custGeom>
                  <a:avLst/>
                  <a:gdLst>
                    <a:gd name="T0" fmla="*/ 479 w 941"/>
                    <a:gd name="T1" fmla="*/ 374 h 769"/>
                    <a:gd name="T2" fmla="*/ 782 w 941"/>
                    <a:gd name="T3" fmla="*/ 749 h 769"/>
                    <a:gd name="T4" fmla="*/ 698 w 941"/>
                    <a:gd name="T5" fmla="*/ 295 h 769"/>
                    <a:gd name="T6" fmla="*/ 202 w 941"/>
                    <a:gd name="T7" fmla="*/ 0 h 769"/>
                    <a:gd name="T8" fmla="*/ 741 w 941"/>
                    <a:gd name="T9" fmla="*/ 769 h 769"/>
                    <a:gd name="T10" fmla="*/ 479 w 941"/>
                    <a:gd name="T11" fmla="*/ 374 h 769"/>
                  </a:gdLst>
                  <a:ahLst/>
                  <a:cxnLst>
                    <a:cxn ang="0">
                      <a:pos x="T0" y="T1"/>
                    </a:cxn>
                    <a:cxn ang="0">
                      <a:pos x="T2" y="T3"/>
                    </a:cxn>
                    <a:cxn ang="0">
                      <a:pos x="T4" y="T5"/>
                    </a:cxn>
                    <a:cxn ang="0">
                      <a:pos x="T6" y="T7"/>
                    </a:cxn>
                    <a:cxn ang="0">
                      <a:pos x="T8" y="T9"/>
                    </a:cxn>
                    <a:cxn ang="0">
                      <a:pos x="T10" y="T11"/>
                    </a:cxn>
                  </a:cxnLst>
                  <a:rect l="0" t="0" r="r" b="b"/>
                  <a:pathLst>
                    <a:path w="941" h="769">
                      <a:moveTo>
                        <a:pt x="479" y="374"/>
                      </a:moveTo>
                      <a:cubicBezTo>
                        <a:pt x="479" y="374"/>
                        <a:pt x="702" y="589"/>
                        <a:pt x="782" y="749"/>
                      </a:cubicBezTo>
                      <a:cubicBezTo>
                        <a:pt x="828" y="672"/>
                        <a:pt x="941" y="442"/>
                        <a:pt x="698" y="295"/>
                      </a:cubicBezTo>
                      <a:cubicBezTo>
                        <a:pt x="400" y="117"/>
                        <a:pt x="311" y="91"/>
                        <a:pt x="202" y="0"/>
                      </a:cubicBezTo>
                      <a:cubicBezTo>
                        <a:pt x="199" y="2"/>
                        <a:pt x="0" y="539"/>
                        <a:pt x="741" y="769"/>
                      </a:cubicBezTo>
                      <a:cubicBezTo>
                        <a:pt x="732" y="751"/>
                        <a:pt x="572" y="471"/>
                        <a:pt x="479"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4">
                  <a:extLst>
                    <a:ext uri="{FF2B5EF4-FFF2-40B4-BE49-F238E27FC236}">
                      <a16:creationId xmlns:a16="http://schemas.microsoft.com/office/drawing/2014/main" id="{3CDA587E-0324-42D5-8EAA-AD37359F2FC1}"/>
                    </a:ext>
                  </a:extLst>
                </p:cNvPr>
                <p:cNvSpPr>
                  <a:spLocks/>
                </p:cNvSpPr>
                <p:nvPr/>
              </p:nvSpPr>
              <p:spPr bwMode="auto">
                <a:xfrm>
                  <a:off x="3428063" y="2234433"/>
                  <a:ext cx="378487" cy="281934"/>
                </a:xfrm>
                <a:custGeom>
                  <a:avLst/>
                  <a:gdLst>
                    <a:gd name="T0" fmla="*/ 471 w 885"/>
                    <a:gd name="T1" fmla="*/ 318 h 660"/>
                    <a:gd name="T2" fmla="*/ 63 w 885"/>
                    <a:gd name="T3" fmla="*/ 635 h 660"/>
                    <a:gd name="T4" fmla="*/ 283 w 885"/>
                    <a:gd name="T5" fmla="*/ 206 h 660"/>
                    <a:gd name="T6" fmla="*/ 856 w 885"/>
                    <a:gd name="T7" fmla="*/ 0 h 660"/>
                    <a:gd name="T8" fmla="*/ 98 w 885"/>
                    <a:gd name="T9" fmla="*/ 660 h 660"/>
                    <a:gd name="T10" fmla="*/ 471 w 885"/>
                    <a:gd name="T11" fmla="*/ 318 h 660"/>
                  </a:gdLst>
                  <a:ahLst/>
                  <a:cxnLst>
                    <a:cxn ang="0">
                      <a:pos x="T0" y="T1"/>
                    </a:cxn>
                    <a:cxn ang="0">
                      <a:pos x="T2" y="T3"/>
                    </a:cxn>
                    <a:cxn ang="0">
                      <a:pos x="T4" y="T5"/>
                    </a:cxn>
                    <a:cxn ang="0">
                      <a:pos x="T6" y="T7"/>
                    </a:cxn>
                    <a:cxn ang="0">
                      <a:pos x="T8" y="T9"/>
                    </a:cxn>
                    <a:cxn ang="0">
                      <a:pos x="T10" y="T11"/>
                    </a:cxn>
                  </a:cxnLst>
                  <a:rect l="0" t="0" r="r" b="b"/>
                  <a:pathLst>
                    <a:path w="885" h="660">
                      <a:moveTo>
                        <a:pt x="471" y="318"/>
                      </a:moveTo>
                      <a:cubicBezTo>
                        <a:pt x="471" y="318"/>
                        <a:pt x="189" y="492"/>
                        <a:pt x="63" y="635"/>
                      </a:cubicBezTo>
                      <a:cubicBezTo>
                        <a:pt x="41" y="552"/>
                        <a:pt x="0" y="310"/>
                        <a:pt x="283" y="206"/>
                      </a:cubicBezTo>
                      <a:cubicBezTo>
                        <a:pt x="627" y="81"/>
                        <a:pt x="722" y="70"/>
                        <a:pt x="856" y="0"/>
                      </a:cubicBezTo>
                      <a:cubicBezTo>
                        <a:pt x="856" y="2"/>
                        <a:pt x="885" y="554"/>
                        <a:pt x="98" y="660"/>
                      </a:cubicBezTo>
                      <a:cubicBezTo>
                        <a:pt x="112" y="645"/>
                        <a:pt x="351" y="397"/>
                        <a:pt x="471"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5">
                  <a:extLst>
                    <a:ext uri="{FF2B5EF4-FFF2-40B4-BE49-F238E27FC236}">
                      <a16:creationId xmlns:a16="http://schemas.microsoft.com/office/drawing/2014/main" id="{A59A2210-934C-4AA7-98BB-864B8070B3AD}"/>
                    </a:ext>
                  </a:extLst>
                </p:cNvPr>
                <p:cNvSpPr>
                  <a:spLocks/>
                </p:cNvSpPr>
                <p:nvPr/>
              </p:nvSpPr>
              <p:spPr bwMode="auto">
                <a:xfrm>
                  <a:off x="3241718" y="1922568"/>
                  <a:ext cx="317659" cy="288693"/>
                </a:xfrm>
                <a:custGeom>
                  <a:avLst/>
                  <a:gdLst>
                    <a:gd name="T0" fmla="*/ 406 w 742"/>
                    <a:gd name="T1" fmla="*/ 332 h 676"/>
                    <a:gd name="T2" fmla="*/ 549 w 742"/>
                    <a:gd name="T3" fmla="*/ 668 h 676"/>
                    <a:gd name="T4" fmla="*/ 591 w 742"/>
                    <a:gd name="T5" fmla="*/ 308 h 676"/>
                    <a:gd name="T6" fmla="*/ 286 w 742"/>
                    <a:gd name="T7" fmla="*/ 0 h 676"/>
                    <a:gd name="T8" fmla="*/ 514 w 742"/>
                    <a:gd name="T9" fmla="*/ 676 h 676"/>
                    <a:gd name="T10" fmla="*/ 406 w 742"/>
                    <a:gd name="T11" fmla="*/ 332 h 676"/>
                  </a:gdLst>
                  <a:ahLst/>
                  <a:cxnLst>
                    <a:cxn ang="0">
                      <a:pos x="T0" y="T1"/>
                    </a:cxn>
                    <a:cxn ang="0">
                      <a:pos x="T2" y="T3"/>
                    </a:cxn>
                    <a:cxn ang="0">
                      <a:pos x="T4" y="T5"/>
                    </a:cxn>
                    <a:cxn ang="0">
                      <a:pos x="T6" y="T7"/>
                    </a:cxn>
                    <a:cxn ang="0">
                      <a:pos x="T8" y="T9"/>
                    </a:cxn>
                    <a:cxn ang="0">
                      <a:pos x="T10" y="T11"/>
                    </a:cxn>
                  </a:cxnLst>
                  <a:rect l="0" t="0" r="r" b="b"/>
                  <a:pathLst>
                    <a:path w="742" h="676">
                      <a:moveTo>
                        <a:pt x="406" y="332"/>
                      </a:moveTo>
                      <a:cubicBezTo>
                        <a:pt x="406" y="332"/>
                        <a:pt x="525" y="533"/>
                        <a:pt x="549" y="668"/>
                      </a:cubicBezTo>
                      <a:cubicBezTo>
                        <a:pt x="603" y="617"/>
                        <a:pt x="742" y="460"/>
                        <a:pt x="591" y="308"/>
                      </a:cubicBezTo>
                      <a:cubicBezTo>
                        <a:pt x="407" y="123"/>
                        <a:pt x="347" y="88"/>
                        <a:pt x="286" y="0"/>
                      </a:cubicBezTo>
                      <a:cubicBezTo>
                        <a:pt x="284" y="1"/>
                        <a:pt x="0" y="377"/>
                        <a:pt x="514" y="676"/>
                      </a:cubicBezTo>
                      <a:cubicBezTo>
                        <a:pt x="510" y="661"/>
                        <a:pt x="453" y="421"/>
                        <a:pt x="406"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6">
                  <a:extLst>
                    <a:ext uri="{FF2B5EF4-FFF2-40B4-BE49-F238E27FC236}">
                      <a16:creationId xmlns:a16="http://schemas.microsoft.com/office/drawing/2014/main" id="{F99B5954-DB2C-4239-8391-3391F6A211F7}"/>
                    </a:ext>
                  </a:extLst>
                </p:cNvPr>
                <p:cNvSpPr>
                  <a:spLocks/>
                </p:cNvSpPr>
                <p:nvPr/>
              </p:nvSpPr>
              <p:spPr bwMode="auto">
                <a:xfrm>
                  <a:off x="3531376" y="2073192"/>
                  <a:ext cx="321520" cy="182484"/>
                </a:xfrm>
                <a:custGeom>
                  <a:avLst/>
                  <a:gdLst>
                    <a:gd name="T0" fmla="*/ 385 w 751"/>
                    <a:gd name="T1" fmla="*/ 180 h 427"/>
                    <a:gd name="T2" fmla="*/ 0 w 751"/>
                    <a:gd name="T3" fmla="*/ 355 h 427"/>
                    <a:gd name="T4" fmla="*/ 267 w 751"/>
                    <a:gd name="T5" fmla="*/ 64 h 427"/>
                    <a:gd name="T6" fmla="*/ 751 w 751"/>
                    <a:gd name="T7" fmla="*/ 0 h 427"/>
                    <a:gd name="T8" fmla="*/ 21 w 751"/>
                    <a:gd name="T9" fmla="*/ 380 h 427"/>
                    <a:gd name="T10" fmla="*/ 385 w 751"/>
                    <a:gd name="T11" fmla="*/ 180 h 427"/>
                  </a:gdLst>
                  <a:ahLst/>
                  <a:cxnLst>
                    <a:cxn ang="0">
                      <a:pos x="T0" y="T1"/>
                    </a:cxn>
                    <a:cxn ang="0">
                      <a:pos x="T2" y="T3"/>
                    </a:cxn>
                    <a:cxn ang="0">
                      <a:pos x="T4" y="T5"/>
                    </a:cxn>
                    <a:cxn ang="0">
                      <a:pos x="T6" y="T7"/>
                    </a:cxn>
                    <a:cxn ang="0">
                      <a:pos x="T8" y="T9"/>
                    </a:cxn>
                    <a:cxn ang="0">
                      <a:pos x="T10" y="T11"/>
                    </a:cxn>
                  </a:cxnLst>
                  <a:rect l="0" t="0" r="r" b="b"/>
                  <a:pathLst>
                    <a:path w="751" h="427">
                      <a:moveTo>
                        <a:pt x="385" y="180"/>
                      </a:moveTo>
                      <a:cubicBezTo>
                        <a:pt x="384" y="180"/>
                        <a:pt x="129" y="266"/>
                        <a:pt x="0" y="355"/>
                      </a:cubicBezTo>
                      <a:cubicBezTo>
                        <a:pt x="2" y="288"/>
                        <a:pt x="28" y="97"/>
                        <a:pt x="267" y="64"/>
                      </a:cubicBezTo>
                      <a:cubicBezTo>
                        <a:pt x="558" y="25"/>
                        <a:pt x="633" y="32"/>
                        <a:pt x="751" y="0"/>
                      </a:cubicBezTo>
                      <a:cubicBezTo>
                        <a:pt x="750" y="2"/>
                        <a:pt x="648" y="427"/>
                        <a:pt x="21" y="380"/>
                      </a:cubicBezTo>
                      <a:cubicBezTo>
                        <a:pt x="35" y="370"/>
                        <a:pt x="275" y="221"/>
                        <a:pt x="38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7">
                  <a:extLst>
                    <a:ext uri="{FF2B5EF4-FFF2-40B4-BE49-F238E27FC236}">
                      <a16:creationId xmlns:a16="http://schemas.microsoft.com/office/drawing/2014/main" id="{9889B310-10BC-4DF1-AAA1-5CFD128D1080}"/>
                    </a:ext>
                  </a:extLst>
                </p:cNvPr>
                <p:cNvSpPr>
                  <a:spLocks/>
                </p:cNvSpPr>
                <p:nvPr/>
              </p:nvSpPr>
              <p:spPr bwMode="auto">
                <a:xfrm>
                  <a:off x="3457031" y="1726571"/>
                  <a:ext cx="250071" cy="249106"/>
                </a:xfrm>
                <a:custGeom>
                  <a:avLst/>
                  <a:gdLst>
                    <a:gd name="T0" fmla="*/ 340 w 584"/>
                    <a:gd name="T1" fmla="*/ 287 h 582"/>
                    <a:gd name="T2" fmla="*/ 384 w 584"/>
                    <a:gd name="T3" fmla="*/ 581 h 582"/>
                    <a:gd name="T4" fmla="*/ 495 w 584"/>
                    <a:gd name="T5" fmla="*/ 295 h 582"/>
                    <a:gd name="T6" fmla="*/ 315 w 584"/>
                    <a:gd name="T7" fmla="*/ 0 h 582"/>
                    <a:gd name="T8" fmla="*/ 354 w 584"/>
                    <a:gd name="T9" fmla="*/ 582 h 582"/>
                    <a:gd name="T10" fmla="*/ 340 w 584"/>
                    <a:gd name="T11" fmla="*/ 287 h 582"/>
                  </a:gdLst>
                  <a:ahLst/>
                  <a:cxnLst>
                    <a:cxn ang="0">
                      <a:pos x="T0" y="T1"/>
                    </a:cxn>
                    <a:cxn ang="0">
                      <a:pos x="T2" y="T3"/>
                    </a:cxn>
                    <a:cxn ang="0">
                      <a:pos x="T4" y="T5"/>
                    </a:cxn>
                    <a:cxn ang="0">
                      <a:pos x="T6" y="T7"/>
                    </a:cxn>
                    <a:cxn ang="0">
                      <a:pos x="T8" y="T9"/>
                    </a:cxn>
                    <a:cxn ang="0">
                      <a:pos x="T10" y="T11"/>
                    </a:cxn>
                  </a:cxnLst>
                  <a:rect l="0" t="0" r="r" b="b"/>
                  <a:pathLst>
                    <a:path w="584" h="582">
                      <a:moveTo>
                        <a:pt x="340" y="287"/>
                      </a:moveTo>
                      <a:cubicBezTo>
                        <a:pt x="340" y="287"/>
                        <a:pt x="393" y="467"/>
                        <a:pt x="384" y="581"/>
                      </a:cubicBezTo>
                      <a:cubicBezTo>
                        <a:pt x="439" y="547"/>
                        <a:pt x="584" y="440"/>
                        <a:pt x="495" y="295"/>
                      </a:cubicBezTo>
                      <a:cubicBezTo>
                        <a:pt x="386" y="118"/>
                        <a:pt x="345" y="80"/>
                        <a:pt x="315" y="0"/>
                      </a:cubicBezTo>
                      <a:cubicBezTo>
                        <a:pt x="313" y="0"/>
                        <a:pt x="0" y="264"/>
                        <a:pt x="354" y="582"/>
                      </a:cubicBezTo>
                      <a:cubicBezTo>
                        <a:pt x="354" y="569"/>
                        <a:pt x="359" y="366"/>
                        <a:pt x="340" y="2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8">
                  <a:extLst>
                    <a:ext uri="{FF2B5EF4-FFF2-40B4-BE49-F238E27FC236}">
                      <a16:creationId xmlns:a16="http://schemas.microsoft.com/office/drawing/2014/main" id="{570B22B0-292F-4042-B5A3-E3D320686341}"/>
                    </a:ext>
                  </a:extLst>
                </p:cNvPr>
                <p:cNvSpPr>
                  <a:spLocks/>
                </p:cNvSpPr>
                <p:nvPr/>
              </p:nvSpPr>
              <p:spPr bwMode="auto">
                <a:xfrm>
                  <a:off x="3662683" y="1909055"/>
                  <a:ext cx="292555" cy="152553"/>
                </a:xfrm>
                <a:custGeom>
                  <a:avLst/>
                  <a:gdLst>
                    <a:gd name="T0" fmla="*/ 349 w 684"/>
                    <a:gd name="T1" fmla="*/ 119 h 358"/>
                    <a:gd name="T2" fmla="*/ 0 w 684"/>
                    <a:gd name="T3" fmla="*/ 205 h 358"/>
                    <a:gd name="T4" fmla="*/ 278 w 684"/>
                    <a:gd name="T5" fmla="*/ 8 h 358"/>
                    <a:gd name="T6" fmla="*/ 684 w 684"/>
                    <a:gd name="T7" fmla="*/ 26 h 358"/>
                    <a:gd name="T8" fmla="*/ 11 w 684"/>
                    <a:gd name="T9" fmla="*/ 228 h 358"/>
                    <a:gd name="T10" fmla="*/ 349 w 684"/>
                    <a:gd name="T11" fmla="*/ 119 h 358"/>
                  </a:gdLst>
                  <a:ahLst/>
                  <a:cxnLst>
                    <a:cxn ang="0">
                      <a:pos x="T0" y="T1"/>
                    </a:cxn>
                    <a:cxn ang="0">
                      <a:pos x="T2" y="T3"/>
                    </a:cxn>
                    <a:cxn ang="0">
                      <a:pos x="T4" y="T5"/>
                    </a:cxn>
                    <a:cxn ang="0">
                      <a:pos x="T6" y="T7"/>
                    </a:cxn>
                    <a:cxn ang="0">
                      <a:pos x="T8" y="T9"/>
                    </a:cxn>
                    <a:cxn ang="0">
                      <a:pos x="T10" y="T11"/>
                    </a:cxn>
                  </a:cxnLst>
                  <a:rect l="0" t="0" r="r" b="b"/>
                  <a:pathLst>
                    <a:path w="684" h="358">
                      <a:moveTo>
                        <a:pt x="349" y="119"/>
                      </a:moveTo>
                      <a:cubicBezTo>
                        <a:pt x="349" y="119"/>
                        <a:pt x="124" y="152"/>
                        <a:pt x="0" y="205"/>
                      </a:cubicBezTo>
                      <a:cubicBezTo>
                        <a:pt x="15" y="151"/>
                        <a:pt x="77" y="0"/>
                        <a:pt x="278" y="8"/>
                      </a:cubicBezTo>
                      <a:cubicBezTo>
                        <a:pt x="522" y="19"/>
                        <a:pt x="581" y="35"/>
                        <a:pt x="684" y="26"/>
                      </a:cubicBezTo>
                      <a:cubicBezTo>
                        <a:pt x="682" y="27"/>
                        <a:pt x="512" y="358"/>
                        <a:pt x="11" y="228"/>
                      </a:cubicBezTo>
                      <a:cubicBezTo>
                        <a:pt x="25" y="223"/>
                        <a:pt x="251" y="137"/>
                        <a:pt x="349"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7" name="文本框 96">
                <a:extLst>
                  <a:ext uri="{FF2B5EF4-FFF2-40B4-BE49-F238E27FC236}">
                    <a16:creationId xmlns:a16="http://schemas.microsoft.com/office/drawing/2014/main" id="{DAB6991F-2E6F-4FD4-9FF3-C99A9FD684E3}"/>
                  </a:ext>
                </a:extLst>
              </p:cNvPr>
              <p:cNvSpPr txBox="1"/>
              <p:nvPr/>
            </p:nvSpPr>
            <p:spPr>
              <a:xfrm>
                <a:off x="4333888" y="3588408"/>
                <a:ext cx="3978035" cy="949042"/>
              </a:xfrm>
              <a:prstGeom prst="rect">
                <a:avLst/>
              </a:prstGeom>
              <a:noFill/>
            </p:spPr>
            <p:txBody>
              <a:bodyPr wrap="square" rtlCol="0">
                <a:spAutoFit/>
              </a:bodyPr>
              <a:lstStyle/>
              <a:p>
                <a:pPr algn="ctr"/>
                <a:r>
                  <a:rPr lang="en-US" altLang="zh-CN" sz="3200" b="1">
                    <a:solidFill>
                      <a:schemeClr val="accent1"/>
                    </a:solidFill>
                  </a:rPr>
                  <a:t>Your honor</a:t>
                </a:r>
                <a:endParaRPr lang="zh-CN" altLang="en-US" sz="3200" b="1">
                  <a:solidFill>
                    <a:schemeClr val="accent1"/>
                  </a:solidFill>
                </a:endParaRPr>
              </a:p>
            </p:txBody>
          </p:sp>
          <p:grpSp>
            <p:nvGrpSpPr>
              <p:cNvPr id="98" name="组合 97">
                <a:extLst>
                  <a:ext uri="{FF2B5EF4-FFF2-40B4-BE49-F238E27FC236}">
                    <a16:creationId xmlns:a16="http://schemas.microsoft.com/office/drawing/2014/main" id="{FA26C41B-B546-4082-998F-7B4498FCF01E}"/>
                  </a:ext>
                </a:extLst>
              </p:cNvPr>
              <p:cNvGrpSpPr/>
              <p:nvPr/>
            </p:nvGrpSpPr>
            <p:grpSpPr>
              <a:xfrm rot="1532216" flipH="1">
                <a:off x="7588608" y="3470432"/>
                <a:ext cx="1090283" cy="1654810"/>
                <a:chOff x="3005161" y="1601048"/>
                <a:chExt cx="1601815" cy="2431196"/>
              </a:xfrm>
              <a:gradFill flip="none" rotWithShape="1">
                <a:gsLst>
                  <a:gs pos="50000">
                    <a:srgbClr val="3D1B5C"/>
                  </a:gs>
                  <a:gs pos="100000">
                    <a:schemeClr val="accent1">
                      <a:lumMod val="75000"/>
                      <a:alpha val="0"/>
                    </a:schemeClr>
                  </a:gs>
                </a:gsLst>
                <a:lin ang="5400000" scaled="1"/>
                <a:tileRect/>
              </a:gradFill>
            </p:grpSpPr>
            <p:sp>
              <p:nvSpPr>
                <p:cNvPr id="99" name="Freeform 31">
                  <a:extLst>
                    <a:ext uri="{FF2B5EF4-FFF2-40B4-BE49-F238E27FC236}">
                      <a16:creationId xmlns:a16="http://schemas.microsoft.com/office/drawing/2014/main" id="{0D3A08EB-9B8D-43B2-8550-7BEBD8967238}"/>
                    </a:ext>
                  </a:extLst>
                </p:cNvPr>
                <p:cNvSpPr>
                  <a:spLocks/>
                </p:cNvSpPr>
                <p:nvPr/>
              </p:nvSpPr>
              <p:spPr bwMode="auto">
                <a:xfrm>
                  <a:off x="3389444" y="1758428"/>
                  <a:ext cx="1217532" cy="2057536"/>
                </a:xfrm>
                <a:custGeom>
                  <a:avLst/>
                  <a:gdLst>
                    <a:gd name="T0" fmla="*/ 2847 w 2847"/>
                    <a:gd name="T1" fmla="*/ 4812 h 4814"/>
                    <a:gd name="T2" fmla="*/ 2771 w 2847"/>
                    <a:gd name="T3" fmla="*/ 4813 h 4814"/>
                    <a:gd name="T4" fmla="*/ 2557 w 2847"/>
                    <a:gd name="T5" fmla="*/ 4801 h 4814"/>
                    <a:gd name="T6" fmla="*/ 2227 w 2847"/>
                    <a:gd name="T7" fmla="*/ 4750 h 4814"/>
                    <a:gd name="T8" fmla="*/ 2129 w 2847"/>
                    <a:gd name="T9" fmla="*/ 4729 h 4814"/>
                    <a:gd name="T10" fmla="*/ 2026 w 2847"/>
                    <a:gd name="T11" fmla="*/ 4703 h 4814"/>
                    <a:gd name="T12" fmla="*/ 1918 w 2847"/>
                    <a:gd name="T13" fmla="*/ 4671 h 4814"/>
                    <a:gd name="T14" fmla="*/ 1807 w 2847"/>
                    <a:gd name="T15" fmla="*/ 4634 h 4814"/>
                    <a:gd name="T16" fmla="*/ 1339 w 2847"/>
                    <a:gd name="T17" fmla="*/ 4415 h 4814"/>
                    <a:gd name="T18" fmla="*/ 874 w 2847"/>
                    <a:gd name="T19" fmla="*/ 4071 h 4814"/>
                    <a:gd name="T20" fmla="*/ 481 w 2847"/>
                    <a:gd name="T21" fmla="*/ 3602 h 4814"/>
                    <a:gd name="T22" fmla="*/ 325 w 2847"/>
                    <a:gd name="T23" fmla="*/ 3332 h 4814"/>
                    <a:gd name="T24" fmla="*/ 291 w 2847"/>
                    <a:gd name="T25" fmla="*/ 3263 h 4814"/>
                    <a:gd name="T26" fmla="*/ 258 w 2847"/>
                    <a:gd name="T27" fmla="*/ 3193 h 4814"/>
                    <a:gd name="T28" fmla="*/ 226 w 2847"/>
                    <a:gd name="T29" fmla="*/ 3121 h 4814"/>
                    <a:gd name="T30" fmla="*/ 196 w 2847"/>
                    <a:gd name="T31" fmla="*/ 3049 h 4814"/>
                    <a:gd name="T32" fmla="*/ 30 w 2847"/>
                    <a:gd name="T33" fmla="*/ 2454 h 4814"/>
                    <a:gd name="T34" fmla="*/ 19 w 2847"/>
                    <a:gd name="T35" fmla="*/ 2379 h 4814"/>
                    <a:gd name="T36" fmla="*/ 11 w 2847"/>
                    <a:gd name="T37" fmla="*/ 2304 h 4814"/>
                    <a:gd name="T38" fmla="*/ 2 w 2847"/>
                    <a:gd name="T39" fmla="*/ 2153 h 4814"/>
                    <a:gd name="T40" fmla="*/ 1 w 2847"/>
                    <a:gd name="T41" fmla="*/ 2079 h 4814"/>
                    <a:gd name="T42" fmla="*/ 2 w 2847"/>
                    <a:gd name="T43" fmla="*/ 2005 h 4814"/>
                    <a:gd name="T44" fmla="*/ 6 w 2847"/>
                    <a:gd name="T45" fmla="*/ 1931 h 4814"/>
                    <a:gd name="T46" fmla="*/ 12 w 2847"/>
                    <a:gd name="T47" fmla="*/ 1858 h 4814"/>
                    <a:gd name="T48" fmla="*/ 136 w 2847"/>
                    <a:gd name="T49" fmla="*/ 1307 h 4814"/>
                    <a:gd name="T50" fmla="*/ 358 w 2847"/>
                    <a:gd name="T51" fmla="*/ 839 h 4814"/>
                    <a:gd name="T52" fmla="*/ 389 w 2847"/>
                    <a:gd name="T53" fmla="*/ 788 h 4814"/>
                    <a:gd name="T54" fmla="*/ 421 w 2847"/>
                    <a:gd name="T55" fmla="*/ 738 h 4814"/>
                    <a:gd name="T56" fmla="*/ 486 w 2847"/>
                    <a:gd name="T57" fmla="*/ 643 h 4814"/>
                    <a:gd name="T58" fmla="*/ 618 w 2847"/>
                    <a:gd name="T59" fmla="*/ 472 h 4814"/>
                    <a:gd name="T60" fmla="*/ 857 w 2847"/>
                    <a:gd name="T61" fmla="*/ 211 h 4814"/>
                    <a:gd name="T62" fmla="*/ 1028 w 2847"/>
                    <a:gd name="T63" fmla="*/ 54 h 4814"/>
                    <a:gd name="T64" fmla="*/ 1092 w 2847"/>
                    <a:gd name="T65" fmla="*/ 0 h 4814"/>
                    <a:gd name="T66" fmla="*/ 1098 w 2847"/>
                    <a:gd name="T67" fmla="*/ 5 h 4814"/>
                    <a:gd name="T68" fmla="*/ 1037 w 2847"/>
                    <a:gd name="T69" fmla="*/ 60 h 4814"/>
                    <a:gd name="T70" fmla="*/ 874 w 2847"/>
                    <a:gd name="T71" fmla="*/ 221 h 4814"/>
                    <a:gd name="T72" fmla="*/ 399 w 2847"/>
                    <a:gd name="T73" fmla="*/ 855 h 4814"/>
                    <a:gd name="T74" fmla="*/ 190 w 2847"/>
                    <a:gd name="T75" fmla="*/ 1319 h 4814"/>
                    <a:gd name="T76" fmla="*/ 77 w 2847"/>
                    <a:gd name="T77" fmla="*/ 1860 h 4814"/>
                    <a:gd name="T78" fmla="*/ 100 w 2847"/>
                    <a:gd name="T79" fmla="*/ 2444 h 4814"/>
                    <a:gd name="T80" fmla="*/ 263 w 2847"/>
                    <a:gd name="T81" fmla="*/ 3026 h 4814"/>
                    <a:gd name="T82" fmla="*/ 292 w 2847"/>
                    <a:gd name="T83" fmla="*/ 3097 h 4814"/>
                    <a:gd name="T84" fmla="*/ 322 w 2847"/>
                    <a:gd name="T85" fmla="*/ 3167 h 4814"/>
                    <a:gd name="T86" fmla="*/ 355 w 2847"/>
                    <a:gd name="T87" fmla="*/ 3236 h 4814"/>
                    <a:gd name="T88" fmla="*/ 388 w 2847"/>
                    <a:gd name="T89" fmla="*/ 3305 h 4814"/>
                    <a:gd name="T90" fmla="*/ 539 w 2847"/>
                    <a:gd name="T91" fmla="*/ 3570 h 4814"/>
                    <a:gd name="T92" fmla="*/ 918 w 2847"/>
                    <a:gd name="T93" fmla="*/ 4032 h 4814"/>
                    <a:gd name="T94" fmla="*/ 1366 w 2847"/>
                    <a:gd name="T95" fmla="*/ 4375 h 4814"/>
                    <a:gd name="T96" fmla="*/ 1822 w 2847"/>
                    <a:gd name="T97" fmla="*/ 4598 h 4814"/>
                    <a:gd name="T98" fmla="*/ 2233 w 2847"/>
                    <a:gd name="T99" fmla="*/ 4724 h 4814"/>
                    <a:gd name="T100" fmla="*/ 2559 w 2847"/>
                    <a:gd name="T101" fmla="*/ 4784 h 4814"/>
                    <a:gd name="T102" fmla="*/ 2771 w 2847"/>
                    <a:gd name="T103" fmla="*/ 4804 h 4814"/>
                    <a:gd name="T104" fmla="*/ 2847 w 2847"/>
                    <a:gd name="T105" fmla="*/ 4806 h 4814"/>
                    <a:gd name="T106" fmla="*/ 2847 w 2847"/>
                    <a:gd name="T107" fmla="*/ 4812 h 4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47" h="4814">
                      <a:moveTo>
                        <a:pt x="2847" y="4812"/>
                      </a:moveTo>
                      <a:cubicBezTo>
                        <a:pt x="2847" y="4812"/>
                        <a:pt x="2820" y="4814"/>
                        <a:pt x="2771" y="4813"/>
                      </a:cubicBezTo>
                      <a:cubicBezTo>
                        <a:pt x="2721" y="4812"/>
                        <a:pt x="2649" y="4811"/>
                        <a:pt x="2557" y="4801"/>
                      </a:cubicBezTo>
                      <a:cubicBezTo>
                        <a:pt x="2465" y="4792"/>
                        <a:pt x="2353" y="4776"/>
                        <a:pt x="2227" y="4750"/>
                      </a:cubicBezTo>
                      <a:cubicBezTo>
                        <a:pt x="2195" y="4745"/>
                        <a:pt x="2162" y="4737"/>
                        <a:pt x="2129" y="4729"/>
                      </a:cubicBezTo>
                      <a:cubicBezTo>
                        <a:pt x="2095" y="4722"/>
                        <a:pt x="2061" y="4712"/>
                        <a:pt x="2026" y="4703"/>
                      </a:cubicBezTo>
                      <a:cubicBezTo>
                        <a:pt x="1990" y="4695"/>
                        <a:pt x="1955" y="4682"/>
                        <a:pt x="1918" y="4671"/>
                      </a:cubicBezTo>
                      <a:cubicBezTo>
                        <a:pt x="1882" y="4660"/>
                        <a:pt x="1845" y="4646"/>
                        <a:pt x="1807" y="4634"/>
                      </a:cubicBezTo>
                      <a:cubicBezTo>
                        <a:pt x="1657" y="4579"/>
                        <a:pt x="1498" y="4507"/>
                        <a:pt x="1339" y="4415"/>
                      </a:cubicBezTo>
                      <a:cubicBezTo>
                        <a:pt x="1180" y="4322"/>
                        <a:pt x="1020" y="4209"/>
                        <a:pt x="874" y="4071"/>
                      </a:cubicBezTo>
                      <a:cubicBezTo>
                        <a:pt x="729" y="3934"/>
                        <a:pt x="594" y="3776"/>
                        <a:pt x="481" y="3602"/>
                      </a:cubicBezTo>
                      <a:cubicBezTo>
                        <a:pt x="424" y="3515"/>
                        <a:pt x="373" y="3425"/>
                        <a:pt x="325" y="3332"/>
                      </a:cubicBezTo>
                      <a:cubicBezTo>
                        <a:pt x="314" y="3308"/>
                        <a:pt x="302" y="3286"/>
                        <a:pt x="291" y="3263"/>
                      </a:cubicBezTo>
                      <a:cubicBezTo>
                        <a:pt x="280" y="3240"/>
                        <a:pt x="268" y="3217"/>
                        <a:pt x="258" y="3193"/>
                      </a:cubicBezTo>
                      <a:cubicBezTo>
                        <a:pt x="247" y="3169"/>
                        <a:pt x="237" y="3145"/>
                        <a:pt x="226" y="3121"/>
                      </a:cubicBezTo>
                      <a:cubicBezTo>
                        <a:pt x="216" y="3097"/>
                        <a:pt x="204" y="3073"/>
                        <a:pt x="196" y="3049"/>
                      </a:cubicBezTo>
                      <a:cubicBezTo>
                        <a:pt x="119" y="2856"/>
                        <a:pt x="63" y="2655"/>
                        <a:pt x="30" y="2454"/>
                      </a:cubicBezTo>
                      <a:cubicBezTo>
                        <a:pt x="27" y="2429"/>
                        <a:pt x="22" y="2404"/>
                        <a:pt x="19" y="2379"/>
                      </a:cubicBezTo>
                      <a:cubicBezTo>
                        <a:pt x="16" y="2354"/>
                        <a:pt x="14" y="2329"/>
                        <a:pt x="11" y="2304"/>
                      </a:cubicBezTo>
                      <a:cubicBezTo>
                        <a:pt x="5" y="2254"/>
                        <a:pt x="4" y="2203"/>
                        <a:pt x="2" y="2153"/>
                      </a:cubicBezTo>
                      <a:cubicBezTo>
                        <a:pt x="0" y="2129"/>
                        <a:pt x="1" y="2104"/>
                        <a:pt x="1" y="2079"/>
                      </a:cubicBezTo>
                      <a:cubicBezTo>
                        <a:pt x="1" y="2054"/>
                        <a:pt x="2" y="2029"/>
                        <a:pt x="2" y="2005"/>
                      </a:cubicBezTo>
                      <a:cubicBezTo>
                        <a:pt x="3" y="1980"/>
                        <a:pt x="5" y="1956"/>
                        <a:pt x="6" y="1931"/>
                      </a:cubicBezTo>
                      <a:cubicBezTo>
                        <a:pt x="8" y="1907"/>
                        <a:pt x="8" y="1882"/>
                        <a:pt x="12" y="1858"/>
                      </a:cubicBezTo>
                      <a:cubicBezTo>
                        <a:pt x="30" y="1664"/>
                        <a:pt x="76" y="1479"/>
                        <a:pt x="136" y="1307"/>
                      </a:cubicBezTo>
                      <a:cubicBezTo>
                        <a:pt x="197" y="1136"/>
                        <a:pt x="275" y="979"/>
                        <a:pt x="358" y="839"/>
                      </a:cubicBezTo>
                      <a:cubicBezTo>
                        <a:pt x="368" y="822"/>
                        <a:pt x="378" y="805"/>
                        <a:pt x="389" y="788"/>
                      </a:cubicBezTo>
                      <a:cubicBezTo>
                        <a:pt x="400" y="771"/>
                        <a:pt x="410" y="754"/>
                        <a:pt x="421" y="738"/>
                      </a:cubicBezTo>
                      <a:cubicBezTo>
                        <a:pt x="442" y="705"/>
                        <a:pt x="464" y="673"/>
                        <a:pt x="486" y="643"/>
                      </a:cubicBezTo>
                      <a:cubicBezTo>
                        <a:pt x="530" y="582"/>
                        <a:pt x="574" y="525"/>
                        <a:pt x="618" y="472"/>
                      </a:cubicBezTo>
                      <a:cubicBezTo>
                        <a:pt x="704" y="368"/>
                        <a:pt x="787" y="281"/>
                        <a:pt x="857" y="211"/>
                      </a:cubicBezTo>
                      <a:cubicBezTo>
                        <a:pt x="927" y="141"/>
                        <a:pt x="988" y="89"/>
                        <a:pt x="1028" y="54"/>
                      </a:cubicBezTo>
                      <a:cubicBezTo>
                        <a:pt x="1070" y="19"/>
                        <a:pt x="1092" y="0"/>
                        <a:pt x="1092" y="0"/>
                      </a:cubicBezTo>
                      <a:cubicBezTo>
                        <a:pt x="1094" y="2"/>
                        <a:pt x="1096" y="3"/>
                        <a:pt x="1098" y="5"/>
                      </a:cubicBezTo>
                      <a:cubicBezTo>
                        <a:pt x="1098" y="5"/>
                        <a:pt x="1076" y="24"/>
                        <a:pt x="1037" y="60"/>
                      </a:cubicBezTo>
                      <a:cubicBezTo>
                        <a:pt x="998" y="96"/>
                        <a:pt x="941" y="150"/>
                        <a:pt x="874" y="221"/>
                      </a:cubicBezTo>
                      <a:cubicBezTo>
                        <a:pt x="739" y="363"/>
                        <a:pt x="557" y="576"/>
                        <a:pt x="399" y="855"/>
                      </a:cubicBezTo>
                      <a:cubicBezTo>
                        <a:pt x="320" y="994"/>
                        <a:pt x="246" y="1150"/>
                        <a:pt x="190" y="1319"/>
                      </a:cubicBezTo>
                      <a:cubicBezTo>
                        <a:pt x="134" y="1488"/>
                        <a:pt x="94" y="1671"/>
                        <a:pt x="77" y="1860"/>
                      </a:cubicBezTo>
                      <a:cubicBezTo>
                        <a:pt x="59" y="2050"/>
                        <a:pt x="68" y="2247"/>
                        <a:pt x="100" y="2444"/>
                      </a:cubicBezTo>
                      <a:cubicBezTo>
                        <a:pt x="131" y="2641"/>
                        <a:pt x="188" y="2837"/>
                        <a:pt x="263" y="3026"/>
                      </a:cubicBezTo>
                      <a:cubicBezTo>
                        <a:pt x="271" y="3050"/>
                        <a:pt x="282" y="3073"/>
                        <a:pt x="292" y="3097"/>
                      </a:cubicBezTo>
                      <a:cubicBezTo>
                        <a:pt x="302" y="3120"/>
                        <a:pt x="312" y="3143"/>
                        <a:pt x="322" y="3167"/>
                      </a:cubicBezTo>
                      <a:cubicBezTo>
                        <a:pt x="332" y="3190"/>
                        <a:pt x="344" y="3213"/>
                        <a:pt x="355" y="3236"/>
                      </a:cubicBezTo>
                      <a:cubicBezTo>
                        <a:pt x="366" y="3259"/>
                        <a:pt x="377" y="3282"/>
                        <a:pt x="388" y="3305"/>
                      </a:cubicBezTo>
                      <a:cubicBezTo>
                        <a:pt x="434" y="3396"/>
                        <a:pt x="484" y="3485"/>
                        <a:pt x="539" y="3570"/>
                      </a:cubicBezTo>
                      <a:cubicBezTo>
                        <a:pt x="649" y="3740"/>
                        <a:pt x="777" y="3896"/>
                        <a:pt x="918" y="4032"/>
                      </a:cubicBezTo>
                      <a:cubicBezTo>
                        <a:pt x="1058" y="4167"/>
                        <a:pt x="1212" y="4281"/>
                        <a:pt x="1366" y="4375"/>
                      </a:cubicBezTo>
                      <a:cubicBezTo>
                        <a:pt x="1520" y="4468"/>
                        <a:pt x="1675" y="4542"/>
                        <a:pt x="1822" y="4598"/>
                      </a:cubicBezTo>
                      <a:cubicBezTo>
                        <a:pt x="1970" y="4654"/>
                        <a:pt x="2109" y="4695"/>
                        <a:pt x="2233" y="4724"/>
                      </a:cubicBezTo>
                      <a:cubicBezTo>
                        <a:pt x="2358" y="4753"/>
                        <a:pt x="2468" y="4772"/>
                        <a:pt x="2559" y="4784"/>
                      </a:cubicBezTo>
                      <a:cubicBezTo>
                        <a:pt x="2650" y="4796"/>
                        <a:pt x="2722" y="4801"/>
                        <a:pt x="2771" y="4804"/>
                      </a:cubicBezTo>
                      <a:cubicBezTo>
                        <a:pt x="2820" y="4806"/>
                        <a:pt x="2847" y="4806"/>
                        <a:pt x="2847" y="4806"/>
                      </a:cubicBezTo>
                      <a:cubicBezTo>
                        <a:pt x="2847" y="4808"/>
                        <a:pt x="2847" y="4810"/>
                        <a:pt x="2847" y="48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32">
                  <a:extLst>
                    <a:ext uri="{FF2B5EF4-FFF2-40B4-BE49-F238E27FC236}">
                      <a16:creationId xmlns:a16="http://schemas.microsoft.com/office/drawing/2014/main" id="{99EE16EF-6CCF-493B-8AB0-84535AC831F4}"/>
                    </a:ext>
                  </a:extLst>
                </p:cNvPr>
                <p:cNvSpPr>
                  <a:spLocks/>
                </p:cNvSpPr>
                <p:nvPr/>
              </p:nvSpPr>
              <p:spPr bwMode="auto">
                <a:xfrm>
                  <a:off x="3726414" y="1601048"/>
                  <a:ext cx="373659" cy="334073"/>
                </a:xfrm>
                <a:custGeom>
                  <a:avLst/>
                  <a:gdLst>
                    <a:gd name="T0" fmla="*/ 75 w 873"/>
                    <a:gd name="T1" fmla="*/ 598 h 783"/>
                    <a:gd name="T2" fmla="*/ 406 w 873"/>
                    <a:gd name="T3" fmla="*/ 206 h 783"/>
                    <a:gd name="T4" fmla="*/ 873 w 873"/>
                    <a:gd name="T5" fmla="*/ 0 h 783"/>
                    <a:gd name="T6" fmla="*/ 75 w 873"/>
                    <a:gd name="T7" fmla="*/ 598 h 783"/>
                  </a:gdLst>
                  <a:ahLst/>
                  <a:cxnLst>
                    <a:cxn ang="0">
                      <a:pos x="T0" y="T1"/>
                    </a:cxn>
                    <a:cxn ang="0">
                      <a:pos x="T2" y="T3"/>
                    </a:cxn>
                    <a:cxn ang="0">
                      <a:pos x="T4" y="T5"/>
                    </a:cxn>
                    <a:cxn ang="0">
                      <a:pos x="T6" y="T7"/>
                    </a:cxn>
                  </a:cxnLst>
                  <a:rect l="0" t="0" r="r" b="b"/>
                  <a:pathLst>
                    <a:path w="873" h="783">
                      <a:moveTo>
                        <a:pt x="75" y="598"/>
                      </a:moveTo>
                      <a:cubicBezTo>
                        <a:pt x="75" y="599"/>
                        <a:pt x="0" y="337"/>
                        <a:pt x="406" y="206"/>
                      </a:cubicBezTo>
                      <a:cubicBezTo>
                        <a:pt x="813" y="78"/>
                        <a:pt x="816" y="61"/>
                        <a:pt x="873" y="0"/>
                      </a:cubicBezTo>
                      <a:cubicBezTo>
                        <a:pt x="870" y="1"/>
                        <a:pt x="676" y="783"/>
                        <a:pt x="75" y="5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33">
                  <a:extLst>
                    <a:ext uri="{FF2B5EF4-FFF2-40B4-BE49-F238E27FC236}">
                      <a16:creationId xmlns:a16="http://schemas.microsoft.com/office/drawing/2014/main" id="{EB40DCE6-9E0E-4A16-A6B2-59AFFEAC6967}"/>
                    </a:ext>
                  </a:extLst>
                </p:cNvPr>
                <p:cNvSpPr>
                  <a:spLocks/>
                </p:cNvSpPr>
                <p:nvPr/>
              </p:nvSpPr>
              <p:spPr bwMode="auto">
                <a:xfrm>
                  <a:off x="3906968" y="3718447"/>
                  <a:ext cx="367866" cy="313797"/>
                </a:xfrm>
                <a:custGeom>
                  <a:avLst/>
                  <a:gdLst>
                    <a:gd name="T0" fmla="*/ 422 w 861"/>
                    <a:gd name="T1" fmla="*/ 329 h 734"/>
                    <a:gd name="T2" fmla="*/ 855 w 861"/>
                    <a:gd name="T3" fmla="*/ 206 h 734"/>
                    <a:gd name="T4" fmla="*/ 408 w 861"/>
                    <a:gd name="T5" fmla="*/ 144 h 734"/>
                    <a:gd name="T6" fmla="*/ 0 w 861"/>
                    <a:gd name="T7" fmla="*/ 435 h 734"/>
                    <a:gd name="T8" fmla="*/ 861 w 861"/>
                    <a:gd name="T9" fmla="*/ 243 h 734"/>
                    <a:gd name="T10" fmla="*/ 422 w 861"/>
                    <a:gd name="T11" fmla="*/ 329 h 734"/>
                  </a:gdLst>
                  <a:ahLst/>
                  <a:cxnLst>
                    <a:cxn ang="0">
                      <a:pos x="T0" y="T1"/>
                    </a:cxn>
                    <a:cxn ang="0">
                      <a:pos x="T2" y="T3"/>
                    </a:cxn>
                    <a:cxn ang="0">
                      <a:pos x="T4" y="T5"/>
                    </a:cxn>
                    <a:cxn ang="0">
                      <a:pos x="T6" y="T7"/>
                    </a:cxn>
                    <a:cxn ang="0">
                      <a:pos x="T8" y="T9"/>
                    </a:cxn>
                    <a:cxn ang="0">
                      <a:pos x="T10" y="T11"/>
                    </a:cxn>
                  </a:cxnLst>
                  <a:rect l="0" t="0" r="r" b="b"/>
                  <a:pathLst>
                    <a:path w="861" h="734">
                      <a:moveTo>
                        <a:pt x="422" y="329"/>
                      </a:moveTo>
                      <a:cubicBezTo>
                        <a:pt x="422" y="329"/>
                        <a:pt x="683" y="222"/>
                        <a:pt x="855" y="206"/>
                      </a:cubicBezTo>
                      <a:cubicBezTo>
                        <a:pt x="797" y="149"/>
                        <a:pt x="612" y="0"/>
                        <a:pt x="408" y="144"/>
                      </a:cubicBezTo>
                      <a:cubicBezTo>
                        <a:pt x="161" y="319"/>
                        <a:pt x="113" y="378"/>
                        <a:pt x="0" y="435"/>
                      </a:cubicBezTo>
                      <a:cubicBezTo>
                        <a:pt x="4" y="434"/>
                        <a:pt x="438" y="734"/>
                        <a:pt x="861" y="243"/>
                      </a:cubicBezTo>
                      <a:cubicBezTo>
                        <a:pt x="842" y="245"/>
                        <a:pt x="537" y="286"/>
                        <a:pt x="422"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34">
                  <a:extLst>
                    <a:ext uri="{FF2B5EF4-FFF2-40B4-BE49-F238E27FC236}">
                      <a16:creationId xmlns:a16="http://schemas.microsoft.com/office/drawing/2014/main" id="{34BB17CD-6EE4-45C3-B653-B1475E30F292}"/>
                    </a:ext>
                  </a:extLst>
                </p:cNvPr>
                <p:cNvSpPr>
                  <a:spLocks/>
                </p:cNvSpPr>
                <p:nvPr/>
              </p:nvSpPr>
              <p:spPr bwMode="auto">
                <a:xfrm>
                  <a:off x="4130004" y="3423962"/>
                  <a:ext cx="236555" cy="329244"/>
                </a:xfrm>
                <a:custGeom>
                  <a:avLst/>
                  <a:gdLst>
                    <a:gd name="T0" fmla="*/ 207 w 552"/>
                    <a:gd name="T1" fmla="*/ 374 h 771"/>
                    <a:gd name="T2" fmla="*/ 395 w 552"/>
                    <a:gd name="T3" fmla="*/ 771 h 771"/>
                    <a:gd name="T4" fmla="*/ 50 w 552"/>
                    <a:gd name="T5" fmla="*/ 487 h 771"/>
                    <a:gd name="T6" fmla="*/ 0 w 552"/>
                    <a:gd name="T7" fmla="*/ 1 h 771"/>
                    <a:gd name="T8" fmla="*/ 428 w 552"/>
                    <a:gd name="T9" fmla="*/ 752 h 771"/>
                    <a:gd name="T10" fmla="*/ 207 w 552"/>
                    <a:gd name="T11" fmla="*/ 374 h 771"/>
                  </a:gdLst>
                  <a:ahLst/>
                  <a:cxnLst>
                    <a:cxn ang="0">
                      <a:pos x="T0" y="T1"/>
                    </a:cxn>
                    <a:cxn ang="0">
                      <a:pos x="T2" y="T3"/>
                    </a:cxn>
                    <a:cxn ang="0">
                      <a:pos x="T4" y="T5"/>
                    </a:cxn>
                    <a:cxn ang="0">
                      <a:pos x="T6" y="T7"/>
                    </a:cxn>
                    <a:cxn ang="0">
                      <a:pos x="T8" y="T9"/>
                    </a:cxn>
                    <a:cxn ang="0">
                      <a:pos x="T10" y="T11"/>
                    </a:cxn>
                  </a:cxnLst>
                  <a:rect l="0" t="0" r="r" b="b"/>
                  <a:pathLst>
                    <a:path w="552" h="771">
                      <a:moveTo>
                        <a:pt x="207" y="374"/>
                      </a:moveTo>
                      <a:cubicBezTo>
                        <a:pt x="208" y="374"/>
                        <a:pt x="297" y="634"/>
                        <a:pt x="395" y="771"/>
                      </a:cubicBezTo>
                      <a:cubicBezTo>
                        <a:pt x="311" y="764"/>
                        <a:pt x="74" y="727"/>
                        <a:pt x="50" y="487"/>
                      </a:cubicBezTo>
                      <a:cubicBezTo>
                        <a:pt x="22" y="194"/>
                        <a:pt x="34" y="120"/>
                        <a:pt x="0" y="1"/>
                      </a:cubicBezTo>
                      <a:cubicBezTo>
                        <a:pt x="2" y="0"/>
                        <a:pt x="552" y="119"/>
                        <a:pt x="428" y="752"/>
                      </a:cubicBezTo>
                      <a:cubicBezTo>
                        <a:pt x="418" y="736"/>
                        <a:pt x="252" y="486"/>
                        <a:pt x="207"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35">
                  <a:extLst>
                    <a:ext uri="{FF2B5EF4-FFF2-40B4-BE49-F238E27FC236}">
                      <a16:creationId xmlns:a16="http://schemas.microsoft.com/office/drawing/2014/main" id="{FF1E22EB-2C15-4A50-BC82-E031EE3A33F5}"/>
                    </a:ext>
                  </a:extLst>
                </p:cNvPr>
                <p:cNvSpPr>
                  <a:spLocks/>
                </p:cNvSpPr>
                <p:nvPr/>
              </p:nvSpPr>
              <p:spPr bwMode="auto">
                <a:xfrm>
                  <a:off x="3512065" y="3557204"/>
                  <a:ext cx="452833" cy="338901"/>
                </a:xfrm>
                <a:custGeom>
                  <a:avLst/>
                  <a:gdLst>
                    <a:gd name="T0" fmla="*/ 522 w 1060"/>
                    <a:gd name="T1" fmla="*/ 327 h 794"/>
                    <a:gd name="T2" fmla="*/ 1060 w 1060"/>
                    <a:gd name="T3" fmla="*/ 300 h 794"/>
                    <a:gd name="T4" fmla="*/ 560 w 1060"/>
                    <a:gd name="T5" fmla="*/ 111 h 794"/>
                    <a:gd name="T6" fmla="*/ 0 w 1060"/>
                    <a:gd name="T7" fmla="*/ 339 h 794"/>
                    <a:gd name="T8" fmla="*/ 1056 w 1060"/>
                    <a:gd name="T9" fmla="*/ 343 h 794"/>
                    <a:gd name="T10" fmla="*/ 522 w 1060"/>
                    <a:gd name="T11" fmla="*/ 327 h 794"/>
                  </a:gdLst>
                  <a:ahLst/>
                  <a:cxnLst>
                    <a:cxn ang="0">
                      <a:pos x="T0" y="T1"/>
                    </a:cxn>
                    <a:cxn ang="0">
                      <a:pos x="T2" y="T3"/>
                    </a:cxn>
                    <a:cxn ang="0">
                      <a:pos x="T4" y="T5"/>
                    </a:cxn>
                    <a:cxn ang="0">
                      <a:pos x="T6" y="T7"/>
                    </a:cxn>
                    <a:cxn ang="0">
                      <a:pos x="T8" y="T9"/>
                    </a:cxn>
                    <a:cxn ang="0">
                      <a:pos x="T10" y="T11"/>
                    </a:cxn>
                  </a:cxnLst>
                  <a:rect l="0" t="0" r="r" b="b"/>
                  <a:pathLst>
                    <a:path w="1060" h="794">
                      <a:moveTo>
                        <a:pt x="522" y="327"/>
                      </a:moveTo>
                      <a:cubicBezTo>
                        <a:pt x="522" y="327"/>
                        <a:pt x="857" y="272"/>
                        <a:pt x="1060" y="300"/>
                      </a:cubicBezTo>
                      <a:cubicBezTo>
                        <a:pt x="1010" y="219"/>
                        <a:pt x="840" y="0"/>
                        <a:pt x="560" y="111"/>
                      </a:cubicBezTo>
                      <a:cubicBezTo>
                        <a:pt x="221" y="247"/>
                        <a:pt x="149" y="303"/>
                        <a:pt x="0" y="339"/>
                      </a:cubicBezTo>
                      <a:cubicBezTo>
                        <a:pt x="4" y="339"/>
                        <a:pt x="425" y="794"/>
                        <a:pt x="1056" y="343"/>
                      </a:cubicBezTo>
                      <a:cubicBezTo>
                        <a:pt x="1034" y="340"/>
                        <a:pt x="669" y="308"/>
                        <a:pt x="522"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36">
                  <a:extLst>
                    <a:ext uri="{FF2B5EF4-FFF2-40B4-BE49-F238E27FC236}">
                      <a16:creationId xmlns:a16="http://schemas.microsoft.com/office/drawing/2014/main" id="{7CEC7D77-190F-4717-A75E-5AC8365E7C92}"/>
                    </a:ext>
                  </a:extLst>
                </p:cNvPr>
                <p:cNvSpPr>
                  <a:spLocks/>
                </p:cNvSpPr>
                <p:nvPr/>
              </p:nvSpPr>
              <p:spPr bwMode="auto">
                <a:xfrm>
                  <a:off x="3857722" y="3209615"/>
                  <a:ext cx="315727" cy="420970"/>
                </a:xfrm>
                <a:custGeom>
                  <a:avLst/>
                  <a:gdLst>
                    <a:gd name="T0" fmla="*/ 262 w 737"/>
                    <a:gd name="T1" fmla="*/ 483 h 985"/>
                    <a:gd name="T2" fmla="*/ 359 w 737"/>
                    <a:gd name="T3" fmla="*/ 985 h 985"/>
                    <a:gd name="T4" fmla="*/ 46 w 737"/>
                    <a:gd name="T5" fmla="*/ 570 h 985"/>
                    <a:gd name="T6" fmla="*/ 139 w 737"/>
                    <a:gd name="T7" fmla="*/ 1 h 985"/>
                    <a:gd name="T8" fmla="*/ 403 w 737"/>
                    <a:gd name="T9" fmla="*/ 973 h 985"/>
                    <a:gd name="T10" fmla="*/ 262 w 737"/>
                    <a:gd name="T11" fmla="*/ 483 h 985"/>
                  </a:gdLst>
                  <a:ahLst/>
                  <a:cxnLst>
                    <a:cxn ang="0">
                      <a:pos x="T0" y="T1"/>
                    </a:cxn>
                    <a:cxn ang="0">
                      <a:pos x="T2" y="T3"/>
                    </a:cxn>
                    <a:cxn ang="0">
                      <a:pos x="T4" y="T5"/>
                    </a:cxn>
                    <a:cxn ang="0">
                      <a:pos x="T6" y="T7"/>
                    </a:cxn>
                    <a:cxn ang="0">
                      <a:pos x="T8" y="T9"/>
                    </a:cxn>
                    <a:cxn ang="0">
                      <a:pos x="T10" y="T11"/>
                    </a:cxn>
                  </a:cxnLst>
                  <a:rect l="0" t="0" r="r" b="b"/>
                  <a:pathLst>
                    <a:path w="737" h="985">
                      <a:moveTo>
                        <a:pt x="262" y="483"/>
                      </a:moveTo>
                      <a:cubicBezTo>
                        <a:pt x="262" y="483"/>
                        <a:pt x="286" y="804"/>
                        <a:pt x="359" y="985"/>
                      </a:cubicBezTo>
                      <a:cubicBezTo>
                        <a:pt x="264" y="955"/>
                        <a:pt x="0" y="851"/>
                        <a:pt x="46" y="570"/>
                      </a:cubicBezTo>
                      <a:cubicBezTo>
                        <a:pt x="103" y="228"/>
                        <a:pt x="141" y="146"/>
                        <a:pt x="139" y="1"/>
                      </a:cubicBezTo>
                      <a:cubicBezTo>
                        <a:pt x="143" y="0"/>
                        <a:pt x="737" y="282"/>
                        <a:pt x="403" y="973"/>
                      </a:cubicBezTo>
                      <a:cubicBezTo>
                        <a:pt x="396" y="952"/>
                        <a:pt x="280" y="622"/>
                        <a:pt x="262" y="4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7">
                  <a:extLst>
                    <a:ext uri="{FF2B5EF4-FFF2-40B4-BE49-F238E27FC236}">
                      <a16:creationId xmlns:a16="http://schemas.microsoft.com/office/drawing/2014/main" id="{B91DDEA2-AB62-4D18-9222-5A8F3AF1CB56}"/>
                    </a:ext>
                  </a:extLst>
                </p:cNvPr>
                <p:cNvSpPr>
                  <a:spLocks/>
                </p:cNvSpPr>
                <p:nvPr/>
              </p:nvSpPr>
              <p:spPr bwMode="auto">
                <a:xfrm>
                  <a:off x="3228198" y="3305202"/>
                  <a:ext cx="455730" cy="290624"/>
                </a:xfrm>
                <a:custGeom>
                  <a:avLst/>
                  <a:gdLst>
                    <a:gd name="T0" fmla="*/ 523 w 1064"/>
                    <a:gd name="T1" fmla="*/ 247 h 680"/>
                    <a:gd name="T2" fmla="*/ 1064 w 1064"/>
                    <a:gd name="T3" fmla="*/ 342 h 680"/>
                    <a:gd name="T4" fmla="*/ 619 w 1064"/>
                    <a:gd name="T5" fmla="*/ 45 h 680"/>
                    <a:gd name="T6" fmla="*/ 0 w 1064"/>
                    <a:gd name="T7" fmla="*/ 140 h 680"/>
                    <a:gd name="T8" fmla="*/ 1049 w 1064"/>
                    <a:gd name="T9" fmla="*/ 383 h 680"/>
                    <a:gd name="T10" fmla="*/ 523 w 1064"/>
                    <a:gd name="T11" fmla="*/ 247 h 680"/>
                  </a:gdLst>
                  <a:ahLst/>
                  <a:cxnLst>
                    <a:cxn ang="0">
                      <a:pos x="T0" y="T1"/>
                    </a:cxn>
                    <a:cxn ang="0">
                      <a:pos x="T2" y="T3"/>
                    </a:cxn>
                    <a:cxn ang="0">
                      <a:pos x="T4" y="T5"/>
                    </a:cxn>
                    <a:cxn ang="0">
                      <a:pos x="T6" y="T7"/>
                    </a:cxn>
                    <a:cxn ang="0">
                      <a:pos x="T8" y="T9"/>
                    </a:cxn>
                    <a:cxn ang="0">
                      <a:pos x="T10" y="T11"/>
                    </a:cxn>
                  </a:cxnLst>
                  <a:rect l="0" t="0" r="r" b="b"/>
                  <a:pathLst>
                    <a:path w="1064" h="680">
                      <a:moveTo>
                        <a:pt x="523" y="247"/>
                      </a:moveTo>
                      <a:cubicBezTo>
                        <a:pt x="523" y="246"/>
                        <a:pt x="870" y="269"/>
                        <a:pt x="1064" y="342"/>
                      </a:cubicBezTo>
                      <a:cubicBezTo>
                        <a:pt x="1035" y="252"/>
                        <a:pt x="926" y="0"/>
                        <a:pt x="619" y="45"/>
                      </a:cubicBezTo>
                      <a:cubicBezTo>
                        <a:pt x="245" y="101"/>
                        <a:pt x="157" y="139"/>
                        <a:pt x="0" y="140"/>
                      </a:cubicBezTo>
                      <a:cubicBezTo>
                        <a:pt x="3" y="143"/>
                        <a:pt x="305" y="680"/>
                        <a:pt x="1049" y="383"/>
                      </a:cubicBezTo>
                      <a:cubicBezTo>
                        <a:pt x="1028" y="376"/>
                        <a:pt x="674" y="261"/>
                        <a:pt x="523"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8">
                  <a:extLst>
                    <a:ext uri="{FF2B5EF4-FFF2-40B4-BE49-F238E27FC236}">
                      <a16:creationId xmlns:a16="http://schemas.microsoft.com/office/drawing/2014/main" id="{178B5C9C-F08C-40E7-9E43-C9340F631A23}"/>
                    </a:ext>
                  </a:extLst>
                </p:cNvPr>
                <p:cNvSpPr>
                  <a:spLocks/>
                </p:cNvSpPr>
                <p:nvPr/>
              </p:nvSpPr>
              <p:spPr bwMode="auto">
                <a:xfrm>
                  <a:off x="3606686" y="2978854"/>
                  <a:ext cx="376556" cy="429660"/>
                </a:xfrm>
                <a:custGeom>
                  <a:avLst/>
                  <a:gdLst>
                    <a:gd name="T0" fmla="*/ 360 w 879"/>
                    <a:gd name="T1" fmla="*/ 496 h 1007"/>
                    <a:gd name="T2" fmla="*/ 319 w 879"/>
                    <a:gd name="T3" fmla="*/ 1007 h 1007"/>
                    <a:gd name="T4" fmla="*/ 122 w 879"/>
                    <a:gd name="T5" fmla="*/ 532 h 1007"/>
                    <a:gd name="T6" fmla="*/ 374 w 879"/>
                    <a:gd name="T7" fmla="*/ 0 h 1007"/>
                    <a:gd name="T8" fmla="*/ 366 w 879"/>
                    <a:gd name="T9" fmla="*/ 1005 h 1007"/>
                    <a:gd name="T10" fmla="*/ 360 w 879"/>
                    <a:gd name="T11" fmla="*/ 496 h 1007"/>
                  </a:gdLst>
                  <a:ahLst/>
                  <a:cxnLst>
                    <a:cxn ang="0">
                      <a:pos x="T0" y="T1"/>
                    </a:cxn>
                    <a:cxn ang="0">
                      <a:pos x="T2" y="T3"/>
                    </a:cxn>
                    <a:cxn ang="0">
                      <a:pos x="T4" y="T5"/>
                    </a:cxn>
                    <a:cxn ang="0">
                      <a:pos x="T6" y="T7"/>
                    </a:cxn>
                    <a:cxn ang="0">
                      <a:pos x="T8" y="T9"/>
                    </a:cxn>
                    <a:cxn ang="0">
                      <a:pos x="T10" y="T11"/>
                    </a:cxn>
                  </a:cxnLst>
                  <a:rect l="0" t="0" r="r" b="b"/>
                  <a:pathLst>
                    <a:path w="879" h="1007">
                      <a:moveTo>
                        <a:pt x="360" y="496"/>
                      </a:moveTo>
                      <a:cubicBezTo>
                        <a:pt x="360" y="496"/>
                        <a:pt x="295" y="814"/>
                        <a:pt x="319" y="1007"/>
                      </a:cubicBezTo>
                      <a:cubicBezTo>
                        <a:pt x="234" y="957"/>
                        <a:pt x="0" y="795"/>
                        <a:pt x="122" y="532"/>
                      </a:cubicBezTo>
                      <a:cubicBezTo>
                        <a:pt x="273" y="212"/>
                        <a:pt x="334" y="141"/>
                        <a:pt x="374" y="0"/>
                      </a:cubicBezTo>
                      <a:cubicBezTo>
                        <a:pt x="379" y="0"/>
                        <a:pt x="879" y="409"/>
                        <a:pt x="366" y="1005"/>
                      </a:cubicBezTo>
                      <a:cubicBezTo>
                        <a:pt x="365" y="983"/>
                        <a:pt x="338" y="635"/>
                        <a:pt x="360" y="4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9">
                  <a:extLst>
                    <a:ext uri="{FF2B5EF4-FFF2-40B4-BE49-F238E27FC236}">
                      <a16:creationId xmlns:a16="http://schemas.microsoft.com/office/drawing/2014/main" id="{82621724-D2E1-4760-BCD4-B643C8277400}"/>
                    </a:ext>
                  </a:extLst>
                </p:cNvPr>
                <p:cNvSpPr>
                  <a:spLocks/>
                </p:cNvSpPr>
                <p:nvPr/>
              </p:nvSpPr>
              <p:spPr bwMode="auto">
                <a:xfrm>
                  <a:off x="3060196" y="2972096"/>
                  <a:ext cx="429659" cy="252967"/>
                </a:xfrm>
                <a:custGeom>
                  <a:avLst/>
                  <a:gdLst>
                    <a:gd name="T0" fmla="*/ 493 w 1006"/>
                    <a:gd name="T1" fmla="*/ 216 h 593"/>
                    <a:gd name="T2" fmla="*/ 1006 w 1006"/>
                    <a:gd name="T3" fmla="*/ 426 h 593"/>
                    <a:gd name="T4" fmla="*/ 643 w 1006"/>
                    <a:gd name="T5" fmla="*/ 40 h 593"/>
                    <a:gd name="T6" fmla="*/ 0 w 1006"/>
                    <a:gd name="T7" fmla="*/ 0 h 593"/>
                    <a:gd name="T8" fmla="*/ 980 w 1006"/>
                    <a:gd name="T9" fmla="*/ 463 h 593"/>
                    <a:gd name="T10" fmla="*/ 493 w 1006"/>
                    <a:gd name="T11" fmla="*/ 216 h 593"/>
                  </a:gdLst>
                  <a:ahLst/>
                  <a:cxnLst>
                    <a:cxn ang="0">
                      <a:pos x="T0" y="T1"/>
                    </a:cxn>
                    <a:cxn ang="0">
                      <a:pos x="T2" y="T3"/>
                    </a:cxn>
                    <a:cxn ang="0">
                      <a:pos x="T4" y="T5"/>
                    </a:cxn>
                    <a:cxn ang="0">
                      <a:pos x="T6" y="T7"/>
                    </a:cxn>
                    <a:cxn ang="0">
                      <a:pos x="T8" y="T9"/>
                    </a:cxn>
                    <a:cxn ang="0">
                      <a:pos x="T10" y="T11"/>
                    </a:cxn>
                  </a:cxnLst>
                  <a:rect l="0" t="0" r="r" b="b"/>
                  <a:pathLst>
                    <a:path w="1006" h="593">
                      <a:moveTo>
                        <a:pt x="493" y="216"/>
                      </a:moveTo>
                      <a:cubicBezTo>
                        <a:pt x="493" y="216"/>
                        <a:pt x="833" y="312"/>
                        <a:pt x="1006" y="426"/>
                      </a:cubicBezTo>
                      <a:cubicBezTo>
                        <a:pt x="1001" y="331"/>
                        <a:pt x="960" y="62"/>
                        <a:pt x="643" y="40"/>
                      </a:cubicBezTo>
                      <a:cubicBezTo>
                        <a:pt x="256" y="14"/>
                        <a:pt x="158" y="32"/>
                        <a:pt x="0" y="0"/>
                      </a:cubicBezTo>
                      <a:cubicBezTo>
                        <a:pt x="0" y="3"/>
                        <a:pt x="160" y="593"/>
                        <a:pt x="980" y="463"/>
                      </a:cubicBezTo>
                      <a:cubicBezTo>
                        <a:pt x="961" y="451"/>
                        <a:pt x="639" y="263"/>
                        <a:pt x="493"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0">
                  <a:extLst>
                    <a:ext uri="{FF2B5EF4-FFF2-40B4-BE49-F238E27FC236}">
                      <a16:creationId xmlns:a16="http://schemas.microsoft.com/office/drawing/2014/main" id="{1A230F9A-1AE7-4E78-B793-4AE7DC146B04}"/>
                    </a:ext>
                  </a:extLst>
                </p:cNvPr>
                <p:cNvSpPr>
                  <a:spLocks/>
                </p:cNvSpPr>
                <p:nvPr/>
              </p:nvSpPr>
              <p:spPr bwMode="auto">
                <a:xfrm>
                  <a:off x="3449304" y="2710438"/>
                  <a:ext cx="416142" cy="418073"/>
                </a:xfrm>
                <a:custGeom>
                  <a:avLst/>
                  <a:gdLst>
                    <a:gd name="T0" fmla="*/ 439 w 974"/>
                    <a:gd name="T1" fmla="*/ 481 h 978"/>
                    <a:gd name="T2" fmla="*/ 261 w 974"/>
                    <a:gd name="T3" fmla="*/ 971 h 978"/>
                    <a:gd name="T4" fmla="*/ 194 w 974"/>
                    <a:gd name="T5" fmla="*/ 464 h 978"/>
                    <a:gd name="T6" fmla="*/ 592 w 974"/>
                    <a:gd name="T7" fmla="*/ 0 h 978"/>
                    <a:gd name="T8" fmla="*/ 308 w 974"/>
                    <a:gd name="T9" fmla="*/ 978 h 978"/>
                    <a:gd name="T10" fmla="*/ 439 w 974"/>
                    <a:gd name="T11" fmla="*/ 481 h 978"/>
                  </a:gdLst>
                  <a:ahLst/>
                  <a:cxnLst>
                    <a:cxn ang="0">
                      <a:pos x="T0" y="T1"/>
                    </a:cxn>
                    <a:cxn ang="0">
                      <a:pos x="T2" y="T3"/>
                    </a:cxn>
                    <a:cxn ang="0">
                      <a:pos x="T4" y="T5"/>
                    </a:cxn>
                    <a:cxn ang="0">
                      <a:pos x="T6" y="T7"/>
                    </a:cxn>
                    <a:cxn ang="0">
                      <a:pos x="T8" y="T9"/>
                    </a:cxn>
                    <a:cxn ang="0">
                      <a:pos x="T10" y="T11"/>
                    </a:cxn>
                  </a:cxnLst>
                  <a:rect l="0" t="0" r="r" b="b"/>
                  <a:pathLst>
                    <a:path w="974" h="978">
                      <a:moveTo>
                        <a:pt x="439" y="481"/>
                      </a:moveTo>
                      <a:cubicBezTo>
                        <a:pt x="439" y="481"/>
                        <a:pt x="288" y="776"/>
                        <a:pt x="261" y="971"/>
                      </a:cubicBezTo>
                      <a:cubicBezTo>
                        <a:pt x="190" y="903"/>
                        <a:pt x="0" y="694"/>
                        <a:pt x="194" y="464"/>
                      </a:cubicBezTo>
                      <a:cubicBezTo>
                        <a:pt x="432" y="185"/>
                        <a:pt x="513" y="129"/>
                        <a:pt x="592" y="0"/>
                      </a:cubicBezTo>
                      <a:cubicBezTo>
                        <a:pt x="596" y="1"/>
                        <a:pt x="974" y="508"/>
                        <a:pt x="308" y="978"/>
                      </a:cubicBezTo>
                      <a:cubicBezTo>
                        <a:pt x="312" y="957"/>
                        <a:pt x="379" y="612"/>
                        <a:pt x="439" y="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1">
                  <a:extLst>
                    <a:ext uri="{FF2B5EF4-FFF2-40B4-BE49-F238E27FC236}">
                      <a16:creationId xmlns:a16="http://schemas.microsoft.com/office/drawing/2014/main" id="{081CD9A3-4BF3-4239-93B7-BAFBFDFC053F}"/>
                    </a:ext>
                  </a:extLst>
                </p:cNvPr>
                <p:cNvSpPr>
                  <a:spLocks/>
                </p:cNvSpPr>
                <p:nvPr/>
              </p:nvSpPr>
              <p:spPr bwMode="auto">
                <a:xfrm>
                  <a:off x="3005161" y="2564644"/>
                  <a:ext cx="406488" cy="288693"/>
                </a:xfrm>
                <a:custGeom>
                  <a:avLst/>
                  <a:gdLst>
                    <a:gd name="T0" fmla="*/ 443 w 950"/>
                    <a:gd name="T1" fmla="*/ 325 h 677"/>
                    <a:gd name="T2" fmla="*/ 886 w 950"/>
                    <a:gd name="T3" fmla="*/ 647 h 677"/>
                    <a:gd name="T4" fmla="*/ 645 w 950"/>
                    <a:gd name="T5" fmla="*/ 187 h 677"/>
                    <a:gd name="T6" fmla="*/ 23 w 950"/>
                    <a:gd name="T7" fmla="*/ 0 h 677"/>
                    <a:gd name="T8" fmla="*/ 850 w 950"/>
                    <a:gd name="T9" fmla="*/ 677 h 677"/>
                    <a:gd name="T10" fmla="*/ 443 w 950"/>
                    <a:gd name="T11" fmla="*/ 325 h 677"/>
                  </a:gdLst>
                  <a:ahLst/>
                  <a:cxnLst>
                    <a:cxn ang="0">
                      <a:pos x="T0" y="T1"/>
                    </a:cxn>
                    <a:cxn ang="0">
                      <a:pos x="T2" y="T3"/>
                    </a:cxn>
                    <a:cxn ang="0">
                      <a:pos x="T4" y="T5"/>
                    </a:cxn>
                    <a:cxn ang="0">
                      <a:pos x="T6" y="T7"/>
                    </a:cxn>
                    <a:cxn ang="0">
                      <a:pos x="T8" y="T9"/>
                    </a:cxn>
                    <a:cxn ang="0">
                      <a:pos x="T10" y="T11"/>
                    </a:cxn>
                  </a:cxnLst>
                  <a:rect l="0" t="0" r="r" b="b"/>
                  <a:pathLst>
                    <a:path w="950" h="677">
                      <a:moveTo>
                        <a:pt x="443" y="325"/>
                      </a:moveTo>
                      <a:cubicBezTo>
                        <a:pt x="443" y="324"/>
                        <a:pt x="749" y="497"/>
                        <a:pt x="886" y="647"/>
                      </a:cubicBezTo>
                      <a:cubicBezTo>
                        <a:pt x="909" y="554"/>
                        <a:pt x="950" y="282"/>
                        <a:pt x="645" y="187"/>
                      </a:cubicBezTo>
                      <a:cubicBezTo>
                        <a:pt x="272" y="74"/>
                        <a:pt x="169" y="68"/>
                        <a:pt x="23" y="0"/>
                      </a:cubicBezTo>
                      <a:cubicBezTo>
                        <a:pt x="21" y="3"/>
                        <a:pt x="0" y="615"/>
                        <a:pt x="850" y="677"/>
                      </a:cubicBezTo>
                      <a:cubicBezTo>
                        <a:pt x="834" y="661"/>
                        <a:pt x="573" y="404"/>
                        <a:pt x="443"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2">
                  <a:extLst>
                    <a:ext uri="{FF2B5EF4-FFF2-40B4-BE49-F238E27FC236}">
                      <a16:creationId xmlns:a16="http://schemas.microsoft.com/office/drawing/2014/main" id="{7957A652-D62A-4BF6-BC0F-F04CB453D3B0}"/>
                    </a:ext>
                  </a:extLst>
                </p:cNvPr>
                <p:cNvSpPr>
                  <a:spLocks/>
                </p:cNvSpPr>
                <p:nvPr/>
              </p:nvSpPr>
              <p:spPr bwMode="auto">
                <a:xfrm>
                  <a:off x="3388475" y="2458436"/>
                  <a:ext cx="431591" cy="378486"/>
                </a:xfrm>
                <a:custGeom>
                  <a:avLst/>
                  <a:gdLst>
                    <a:gd name="T0" fmla="*/ 497 w 1011"/>
                    <a:gd name="T1" fmla="*/ 431 h 885"/>
                    <a:gd name="T2" fmla="*/ 175 w 1011"/>
                    <a:gd name="T3" fmla="*/ 866 h 885"/>
                    <a:gd name="T4" fmla="*/ 262 w 1011"/>
                    <a:gd name="T5" fmla="*/ 358 h 885"/>
                    <a:gd name="T6" fmla="*/ 795 w 1011"/>
                    <a:gd name="T7" fmla="*/ 0 h 885"/>
                    <a:gd name="T8" fmla="*/ 219 w 1011"/>
                    <a:gd name="T9" fmla="*/ 885 h 885"/>
                    <a:gd name="T10" fmla="*/ 497 w 1011"/>
                    <a:gd name="T11" fmla="*/ 431 h 885"/>
                  </a:gdLst>
                  <a:ahLst/>
                  <a:cxnLst>
                    <a:cxn ang="0">
                      <a:pos x="T0" y="T1"/>
                    </a:cxn>
                    <a:cxn ang="0">
                      <a:pos x="T2" y="T3"/>
                    </a:cxn>
                    <a:cxn ang="0">
                      <a:pos x="T4" y="T5"/>
                    </a:cxn>
                    <a:cxn ang="0">
                      <a:pos x="T6" y="T7"/>
                    </a:cxn>
                    <a:cxn ang="0">
                      <a:pos x="T8" y="T9"/>
                    </a:cxn>
                    <a:cxn ang="0">
                      <a:pos x="T10" y="T11"/>
                    </a:cxn>
                  </a:cxnLst>
                  <a:rect l="0" t="0" r="r" b="b"/>
                  <a:pathLst>
                    <a:path w="1011" h="885">
                      <a:moveTo>
                        <a:pt x="497" y="431"/>
                      </a:moveTo>
                      <a:cubicBezTo>
                        <a:pt x="497" y="431"/>
                        <a:pt x="259" y="684"/>
                        <a:pt x="175" y="866"/>
                      </a:cubicBezTo>
                      <a:cubicBezTo>
                        <a:pt x="124" y="784"/>
                        <a:pt x="0" y="538"/>
                        <a:pt x="262" y="358"/>
                      </a:cubicBezTo>
                      <a:cubicBezTo>
                        <a:pt x="581" y="142"/>
                        <a:pt x="678" y="107"/>
                        <a:pt x="795" y="0"/>
                      </a:cubicBezTo>
                      <a:cubicBezTo>
                        <a:pt x="798" y="2"/>
                        <a:pt x="1011" y="580"/>
                        <a:pt x="219" y="885"/>
                      </a:cubicBezTo>
                      <a:cubicBezTo>
                        <a:pt x="229" y="865"/>
                        <a:pt x="398" y="545"/>
                        <a:pt x="497" y="4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3">
                  <a:extLst>
                    <a:ext uri="{FF2B5EF4-FFF2-40B4-BE49-F238E27FC236}">
                      <a16:creationId xmlns:a16="http://schemas.microsoft.com/office/drawing/2014/main" id="{8CE7536D-47EC-483B-B798-36903705B225}"/>
                    </a:ext>
                  </a:extLst>
                </p:cNvPr>
                <p:cNvSpPr>
                  <a:spLocks/>
                </p:cNvSpPr>
                <p:nvPr/>
              </p:nvSpPr>
              <p:spPr bwMode="auto">
                <a:xfrm>
                  <a:off x="3047645" y="2179400"/>
                  <a:ext cx="401660" cy="328280"/>
                </a:xfrm>
                <a:custGeom>
                  <a:avLst/>
                  <a:gdLst>
                    <a:gd name="T0" fmla="*/ 479 w 941"/>
                    <a:gd name="T1" fmla="*/ 374 h 769"/>
                    <a:gd name="T2" fmla="*/ 782 w 941"/>
                    <a:gd name="T3" fmla="*/ 749 h 769"/>
                    <a:gd name="T4" fmla="*/ 698 w 941"/>
                    <a:gd name="T5" fmla="*/ 295 h 769"/>
                    <a:gd name="T6" fmla="*/ 202 w 941"/>
                    <a:gd name="T7" fmla="*/ 0 h 769"/>
                    <a:gd name="T8" fmla="*/ 741 w 941"/>
                    <a:gd name="T9" fmla="*/ 769 h 769"/>
                    <a:gd name="T10" fmla="*/ 479 w 941"/>
                    <a:gd name="T11" fmla="*/ 374 h 769"/>
                  </a:gdLst>
                  <a:ahLst/>
                  <a:cxnLst>
                    <a:cxn ang="0">
                      <a:pos x="T0" y="T1"/>
                    </a:cxn>
                    <a:cxn ang="0">
                      <a:pos x="T2" y="T3"/>
                    </a:cxn>
                    <a:cxn ang="0">
                      <a:pos x="T4" y="T5"/>
                    </a:cxn>
                    <a:cxn ang="0">
                      <a:pos x="T6" y="T7"/>
                    </a:cxn>
                    <a:cxn ang="0">
                      <a:pos x="T8" y="T9"/>
                    </a:cxn>
                    <a:cxn ang="0">
                      <a:pos x="T10" y="T11"/>
                    </a:cxn>
                  </a:cxnLst>
                  <a:rect l="0" t="0" r="r" b="b"/>
                  <a:pathLst>
                    <a:path w="941" h="769">
                      <a:moveTo>
                        <a:pt x="479" y="374"/>
                      </a:moveTo>
                      <a:cubicBezTo>
                        <a:pt x="479" y="374"/>
                        <a:pt x="702" y="589"/>
                        <a:pt x="782" y="749"/>
                      </a:cubicBezTo>
                      <a:cubicBezTo>
                        <a:pt x="828" y="672"/>
                        <a:pt x="941" y="442"/>
                        <a:pt x="698" y="295"/>
                      </a:cubicBezTo>
                      <a:cubicBezTo>
                        <a:pt x="400" y="117"/>
                        <a:pt x="311" y="91"/>
                        <a:pt x="202" y="0"/>
                      </a:cubicBezTo>
                      <a:cubicBezTo>
                        <a:pt x="199" y="2"/>
                        <a:pt x="0" y="539"/>
                        <a:pt x="741" y="769"/>
                      </a:cubicBezTo>
                      <a:cubicBezTo>
                        <a:pt x="732" y="751"/>
                        <a:pt x="572" y="471"/>
                        <a:pt x="479"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4">
                  <a:extLst>
                    <a:ext uri="{FF2B5EF4-FFF2-40B4-BE49-F238E27FC236}">
                      <a16:creationId xmlns:a16="http://schemas.microsoft.com/office/drawing/2014/main" id="{F99C0143-6C1A-4457-8201-F80C71B090D6}"/>
                    </a:ext>
                  </a:extLst>
                </p:cNvPr>
                <p:cNvSpPr>
                  <a:spLocks/>
                </p:cNvSpPr>
                <p:nvPr/>
              </p:nvSpPr>
              <p:spPr bwMode="auto">
                <a:xfrm>
                  <a:off x="3428063" y="2234433"/>
                  <a:ext cx="378487" cy="281934"/>
                </a:xfrm>
                <a:custGeom>
                  <a:avLst/>
                  <a:gdLst>
                    <a:gd name="T0" fmla="*/ 471 w 885"/>
                    <a:gd name="T1" fmla="*/ 318 h 660"/>
                    <a:gd name="T2" fmla="*/ 63 w 885"/>
                    <a:gd name="T3" fmla="*/ 635 h 660"/>
                    <a:gd name="T4" fmla="*/ 283 w 885"/>
                    <a:gd name="T5" fmla="*/ 206 h 660"/>
                    <a:gd name="T6" fmla="*/ 856 w 885"/>
                    <a:gd name="T7" fmla="*/ 0 h 660"/>
                    <a:gd name="T8" fmla="*/ 98 w 885"/>
                    <a:gd name="T9" fmla="*/ 660 h 660"/>
                    <a:gd name="T10" fmla="*/ 471 w 885"/>
                    <a:gd name="T11" fmla="*/ 318 h 660"/>
                  </a:gdLst>
                  <a:ahLst/>
                  <a:cxnLst>
                    <a:cxn ang="0">
                      <a:pos x="T0" y="T1"/>
                    </a:cxn>
                    <a:cxn ang="0">
                      <a:pos x="T2" y="T3"/>
                    </a:cxn>
                    <a:cxn ang="0">
                      <a:pos x="T4" y="T5"/>
                    </a:cxn>
                    <a:cxn ang="0">
                      <a:pos x="T6" y="T7"/>
                    </a:cxn>
                    <a:cxn ang="0">
                      <a:pos x="T8" y="T9"/>
                    </a:cxn>
                    <a:cxn ang="0">
                      <a:pos x="T10" y="T11"/>
                    </a:cxn>
                  </a:cxnLst>
                  <a:rect l="0" t="0" r="r" b="b"/>
                  <a:pathLst>
                    <a:path w="885" h="660">
                      <a:moveTo>
                        <a:pt x="471" y="318"/>
                      </a:moveTo>
                      <a:cubicBezTo>
                        <a:pt x="471" y="318"/>
                        <a:pt x="189" y="492"/>
                        <a:pt x="63" y="635"/>
                      </a:cubicBezTo>
                      <a:cubicBezTo>
                        <a:pt x="41" y="552"/>
                        <a:pt x="0" y="310"/>
                        <a:pt x="283" y="206"/>
                      </a:cubicBezTo>
                      <a:cubicBezTo>
                        <a:pt x="627" y="81"/>
                        <a:pt x="722" y="70"/>
                        <a:pt x="856" y="0"/>
                      </a:cubicBezTo>
                      <a:cubicBezTo>
                        <a:pt x="856" y="2"/>
                        <a:pt x="885" y="554"/>
                        <a:pt x="98" y="660"/>
                      </a:cubicBezTo>
                      <a:cubicBezTo>
                        <a:pt x="112" y="645"/>
                        <a:pt x="351" y="397"/>
                        <a:pt x="471"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5">
                  <a:extLst>
                    <a:ext uri="{FF2B5EF4-FFF2-40B4-BE49-F238E27FC236}">
                      <a16:creationId xmlns:a16="http://schemas.microsoft.com/office/drawing/2014/main" id="{703A0C80-AF66-4163-98D3-B37FE833C950}"/>
                    </a:ext>
                  </a:extLst>
                </p:cNvPr>
                <p:cNvSpPr>
                  <a:spLocks/>
                </p:cNvSpPr>
                <p:nvPr/>
              </p:nvSpPr>
              <p:spPr bwMode="auto">
                <a:xfrm>
                  <a:off x="3241718" y="1922568"/>
                  <a:ext cx="317659" cy="288693"/>
                </a:xfrm>
                <a:custGeom>
                  <a:avLst/>
                  <a:gdLst>
                    <a:gd name="T0" fmla="*/ 406 w 742"/>
                    <a:gd name="T1" fmla="*/ 332 h 676"/>
                    <a:gd name="T2" fmla="*/ 549 w 742"/>
                    <a:gd name="T3" fmla="*/ 668 h 676"/>
                    <a:gd name="T4" fmla="*/ 591 w 742"/>
                    <a:gd name="T5" fmla="*/ 308 h 676"/>
                    <a:gd name="T6" fmla="*/ 286 w 742"/>
                    <a:gd name="T7" fmla="*/ 0 h 676"/>
                    <a:gd name="T8" fmla="*/ 514 w 742"/>
                    <a:gd name="T9" fmla="*/ 676 h 676"/>
                    <a:gd name="T10" fmla="*/ 406 w 742"/>
                    <a:gd name="T11" fmla="*/ 332 h 676"/>
                  </a:gdLst>
                  <a:ahLst/>
                  <a:cxnLst>
                    <a:cxn ang="0">
                      <a:pos x="T0" y="T1"/>
                    </a:cxn>
                    <a:cxn ang="0">
                      <a:pos x="T2" y="T3"/>
                    </a:cxn>
                    <a:cxn ang="0">
                      <a:pos x="T4" y="T5"/>
                    </a:cxn>
                    <a:cxn ang="0">
                      <a:pos x="T6" y="T7"/>
                    </a:cxn>
                    <a:cxn ang="0">
                      <a:pos x="T8" y="T9"/>
                    </a:cxn>
                    <a:cxn ang="0">
                      <a:pos x="T10" y="T11"/>
                    </a:cxn>
                  </a:cxnLst>
                  <a:rect l="0" t="0" r="r" b="b"/>
                  <a:pathLst>
                    <a:path w="742" h="676">
                      <a:moveTo>
                        <a:pt x="406" y="332"/>
                      </a:moveTo>
                      <a:cubicBezTo>
                        <a:pt x="406" y="332"/>
                        <a:pt x="525" y="533"/>
                        <a:pt x="549" y="668"/>
                      </a:cubicBezTo>
                      <a:cubicBezTo>
                        <a:pt x="603" y="617"/>
                        <a:pt x="742" y="460"/>
                        <a:pt x="591" y="308"/>
                      </a:cubicBezTo>
                      <a:cubicBezTo>
                        <a:pt x="407" y="123"/>
                        <a:pt x="347" y="88"/>
                        <a:pt x="286" y="0"/>
                      </a:cubicBezTo>
                      <a:cubicBezTo>
                        <a:pt x="284" y="1"/>
                        <a:pt x="0" y="377"/>
                        <a:pt x="514" y="676"/>
                      </a:cubicBezTo>
                      <a:cubicBezTo>
                        <a:pt x="510" y="661"/>
                        <a:pt x="453" y="421"/>
                        <a:pt x="406"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6">
                  <a:extLst>
                    <a:ext uri="{FF2B5EF4-FFF2-40B4-BE49-F238E27FC236}">
                      <a16:creationId xmlns:a16="http://schemas.microsoft.com/office/drawing/2014/main" id="{32617E04-AC7F-4314-8ABA-8587C04BFD07}"/>
                    </a:ext>
                  </a:extLst>
                </p:cNvPr>
                <p:cNvSpPr>
                  <a:spLocks/>
                </p:cNvSpPr>
                <p:nvPr/>
              </p:nvSpPr>
              <p:spPr bwMode="auto">
                <a:xfrm>
                  <a:off x="3531376" y="2073192"/>
                  <a:ext cx="321520" cy="182484"/>
                </a:xfrm>
                <a:custGeom>
                  <a:avLst/>
                  <a:gdLst>
                    <a:gd name="T0" fmla="*/ 385 w 751"/>
                    <a:gd name="T1" fmla="*/ 180 h 427"/>
                    <a:gd name="T2" fmla="*/ 0 w 751"/>
                    <a:gd name="T3" fmla="*/ 355 h 427"/>
                    <a:gd name="T4" fmla="*/ 267 w 751"/>
                    <a:gd name="T5" fmla="*/ 64 h 427"/>
                    <a:gd name="T6" fmla="*/ 751 w 751"/>
                    <a:gd name="T7" fmla="*/ 0 h 427"/>
                    <a:gd name="T8" fmla="*/ 21 w 751"/>
                    <a:gd name="T9" fmla="*/ 380 h 427"/>
                    <a:gd name="T10" fmla="*/ 385 w 751"/>
                    <a:gd name="T11" fmla="*/ 180 h 427"/>
                  </a:gdLst>
                  <a:ahLst/>
                  <a:cxnLst>
                    <a:cxn ang="0">
                      <a:pos x="T0" y="T1"/>
                    </a:cxn>
                    <a:cxn ang="0">
                      <a:pos x="T2" y="T3"/>
                    </a:cxn>
                    <a:cxn ang="0">
                      <a:pos x="T4" y="T5"/>
                    </a:cxn>
                    <a:cxn ang="0">
                      <a:pos x="T6" y="T7"/>
                    </a:cxn>
                    <a:cxn ang="0">
                      <a:pos x="T8" y="T9"/>
                    </a:cxn>
                    <a:cxn ang="0">
                      <a:pos x="T10" y="T11"/>
                    </a:cxn>
                  </a:cxnLst>
                  <a:rect l="0" t="0" r="r" b="b"/>
                  <a:pathLst>
                    <a:path w="751" h="427">
                      <a:moveTo>
                        <a:pt x="385" y="180"/>
                      </a:moveTo>
                      <a:cubicBezTo>
                        <a:pt x="384" y="180"/>
                        <a:pt x="129" y="266"/>
                        <a:pt x="0" y="355"/>
                      </a:cubicBezTo>
                      <a:cubicBezTo>
                        <a:pt x="2" y="288"/>
                        <a:pt x="28" y="97"/>
                        <a:pt x="267" y="64"/>
                      </a:cubicBezTo>
                      <a:cubicBezTo>
                        <a:pt x="558" y="25"/>
                        <a:pt x="633" y="32"/>
                        <a:pt x="751" y="0"/>
                      </a:cubicBezTo>
                      <a:cubicBezTo>
                        <a:pt x="750" y="2"/>
                        <a:pt x="648" y="427"/>
                        <a:pt x="21" y="380"/>
                      </a:cubicBezTo>
                      <a:cubicBezTo>
                        <a:pt x="35" y="370"/>
                        <a:pt x="275" y="221"/>
                        <a:pt x="38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7">
                  <a:extLst>
                    <a:ext uri="{FF2B5EF4-FFF2-40B4-BE49-F238E27FC236}">
                      <a16:creationId xmlns:a16="http://schemas.microsoft.com/office/drawing/2014/main" id="{46884660-9746-4B83-BD65-EA892659B488}"/>
                    </a:ext>
                  </a:extLst>
                </p:cNvPr>
                <p:cNvSpPr>
                  <a:spLocks/>
                </p:cNvSpPr>
                <p:nvPr/>
              </p:nvSpPr>
              <p:spPr bwMode="auto">
                <a:xfrm>
                  <a:off x="3457031" y="1726571"/>
                  <a:ext cx="250071" cy="249106"/>
                </a:xfrm>
                <a:custGeom>
                  <a:avLst/>
                  <a:gdLst>
                    <a:gd name="T0" fmla="*/ 340 w 584"/>
                    <a:gd name="T1" fmla="*/ 287 h 582"/>
                    <a:gd name="T2" fmla="*/ 384 w 584"/>
                    <a:gd name="T3" fmla="*/ 581 h 582"/>
                    <a:gd name="T4" fmla="*/ 495 w 584"/>
                    <a:gd name="T5" fmla="*/ 295 h 582"/>
                    <a:gd name="T6" fmla="*/ 315 w 584"/>
                    <a:gd name="T7" fmla="*/ 0 h 582"/>
                    <a:gd name="T8" fmla="*/ 354 w 584"/>
                    <a:gd name="T9" fmla="*/ 582 h 582"/>
                    <a:gd name="T10" fmla="*/ 340 w 584"/>
                    <a:gd name="T11" fmla="*/ 287 h 582"/>
                  </a:gdLst>
                  <a:ahLst/>
                  <a:cxnLst>
                    <a:cxn ang="0">
                      <a:pos x="T0" y="T1"/>
                    </a:cxn>
                    <a:cxn ang="0">
                      <a:pos x="T2" y="T3"/>
                    </a:cxn>
                    <a:cxn ang="0">
                      <a:pos x="T4" y="T5"/>
                    </a:cxn>
                    <a:cxn ang="0">
                      <a:pos x="T6" y="T7"/>
                    </a:cxn>
                    <a:cxn ang="0">
                      <a:pos x="T8" y="T9"/>
                    </a:cxn>
                    <a:cxn ang="0">
                      <a:pos x="T10" y="T11"/>
                    </a:cxn>
                  </a:cxnLst>
                  <a:rect l="0" t="0" r="r" b="b"/>
                  <a:pathLst>
                    <a:path w="584" h="582">
                      <a:moveTo>
                        <a:pt x="340" y="287"/>
                      </a:moveTo>
                      <a:cubicBezTo>
                        <a:pt x="340" y="287"/>
                        <a:pt x="393" y="467"/>
                        <a:pt x="384" y="581"/>
                      </a:cubicBezTo>
                      <a:cubicBezTo>
                        <a:pt x="439" y="547"/>
                        <a:pt x="584" y="440"/>
                        <a:pt x="495" y="295"/>
                      </a:cubicBezTo>
                      <a:cubicBezTo>
                        <a:pt x="386" y="118"/>
                        <a:pt x="345" y="80"/>
                        <a:pt x="315" y="0"/>
                      </a:cubicBezTo>
                      <a:cubicBezTo>
                        <a:pt x="313" y="0"/>
                        <a:pt x="0" y="264"/>
                        <a:pt x="354" y="582"/>
                      </a:cubicBezTo>
                      <a:cubicBezTo>
                        <a:pt x="354" y="569"/>
                        <a:pt x="359" y="366"/>
                        <a:pt x="340" y="2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8">
                  <a:extLst>
                    <a:ext uri="{FF2B5EF4-FFF2-40B4-BE49-F238E27FC236}">
                      <a16:creationId xmlns:a16="http://schemas.microsoft.com/office/drawing/2014/main" id="{E331D988-E75C-4CE0-9C14-9092EE39EDB9}"/>
                    </a:ext>
                  </a:extLst>
                </p:cNvPr>
                <p:cNvSpPr>
                  <a:spLocks/>
                </p:cNvSpPr>
                <p:nvPr/>
              </p:nvSpPr>
              <p:spPr bwMode="auto">
                <a:xfrm>
                  <a:off x="3662683" y="1909055"/>
                  <a:ext cx="292555" cy="152553"/>
                </a:xfrm>
                <a:custGeom>
                  <a:avLst/>
                  <a:gdLst>
                    <a:gd name="T0" fmla="*/ 349 w 684"/>
                    <a:gd name="T1" fmla="*/ 119 h 358"/>
                    <a:gd name="T2" fmla="*/ 0 w 684"/>
                    <a:gd name="T3" fmla="*/ 205 h 358"/>
                    <a:gd name="T4" fmla="*/ 278 w 684"/>
                    <a:gd name="T5" fmla="*/ 8 h 358"/>
                    <a:gd name="T6" fmla="*/ 684 w 684"/>
                    <a:gd name="T7" fmla="*/ 26 h 358"/>
                    <a:gd name="T8" fmla="*/ 11 w 684"/>
                    <a:gd name="T9" fmla="*/ 228 h 358"/>
                    <a:gd name="T10" fmla="*/ 349 w 684"/>
                    <a:gd name="T11" fmla="*/ 119 h 358"/>
                  </a:gdLst>
                  <a:ahLst/>
                  <a:cxnLst>
                    <a:cxn ang="0">
                      <a:pos x="T0" y="T1"/>
                    </a:cxn>
                    <a:cxn ang="0">
                      <a:pos x="T2" y="T3"/>
                    </a:cxn>
                    <a:cxn ang="0">
                      <a:pos x="T4" y="T5"/>
                    </a:cxn>
                    <a:cxn ang="0">
                      <a:pos x="T6" y="T7"/>
                    </a:cxn>
                    <a:cxn ang="0">
                      <a:pos x="T8" y="T9"/>
                    </a:cxn>
                    <a:cxn ang="0">
                      <a:pos x="T10" y="T11"/>
                    </a:cxn>
                  </a:cxnLst>
                  <a:rect l="0" t="0" r="r" b="b"/>
                  <a:pathLst>
                    <a:path w="684" h="358">
                      <a:moveTo>
                        <a:pt x="349" y="119"/>
                      </a:moveTo>
                      <a:cubicBezTo>
                        <a:pt x="349" y="119"/>
                        <a:pt x="124" y="152"/>
                        <a:pt x="0" y="205"/>
                      </a:cubicBezTo>
                      <a:cubicBezTo>
                        <a:pt x="15" y="151"/>
                        <a:pt x="77" y="0"/>
                        <a:pt x="278" y="8"/>
                      </a:cubicBezTo>
                      <a:cubicBezTo>
                        <a:pt x="522" y="19"/>
                        <a:pt x="581" y="35"/>
                        <a:pt x="684" y="26"/>
                      </a:cubicBezTo>
                      <a:cubicBezTo>
                        <a:pt x="682" y="27"/>
                        <a:pt x="512" y="358"/>
                        <a:pt x="11" y="228"/>
                      </a:cubicBezTo>
                      <a:cubicBezTo>
                        <a:pt x="25" y="223"/>
                        <a:pt x="251" y="137"/>
                        <a:pt x="349"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93" name="文本框 92">
              <a:extLst>
                <a:ext uri="{FF2B5EF4-FFF2-40B4-BE49-F238E27FC236}">
                  <a16:creationId xmlns:a16="http://schemas.microsoft.com/office/drawing/2014/main" id="{E9A3BDE1-3C05-440B-8703-7823724CF6A6}"/>
                </a:ext>
              </a:extLst>
            </p:cNvPr>
            <p:cNvSpPr txBox="1"/>
            <p:nvPr/>
          </p:nvSpPr>
          <p:spPr>
            <a:xfrm>
              <a:off x="8023244" y="5459079"/>
              <a:ext cx="3978036" cy="461665"/>
            </a:xfrm>
            <a:prstGeom prst="rect">
              <a:avLst/>
            </a:prstGeom>
            <a:noFill/>
          </p:spPr>
          <p:txBody>
            <a:bodyPr wrap="square" rtlCol="0">
              <a:spAutoFit/>
            </a:bodyPr>
            <a:lstStyle/>
            <a:p>
              <a:pPr algn="ctr"/>
              <a:r>
                <a:rPr lang="en-US" altLang="zh-CN" sz="2400" b="1">
                  <a:solidFill>
                    <a:schemeClr val="accent1"/>
                  </a:solidFill>
                </a:rPr>
                <a:t>Name of certification</a:t>
              </a:r>
              <a:endParaRPr lang="zh-CN" altLang="en-US" sz="2400" b="1">
                <a:solidFill>
                  <a:schemeClr val="accent1"/>
                </a:solidFill>
              </a:endParaRPr>
            </a:p>
          </p:txBody>
        </p:sp>
      </p:grpSp>
      <p:grpSp>
        <p:nvGrpSpPr>
          <p:cNvPr id="135" name="组合 134">
            <a:extLst>
              <a:ext uri="{FF2B5EF4-FFF2-40B4-BE49-F238E27FC236}">
                <a16:creationId xmlns:a16="http://schemas.microsoft.com/office/drawing/2014/main" id="{E0910405-E406-4B7A-9434-16B088F3CFE8}"/>
              </a:ext>
            </a:extLst>
          </p:cNvPr>
          <p:cNvGrpSpPr/>
          <p:nvPr/>
        </p:nvGrpSpPr>
        <p:grpSpPr>
          <a:xfrm>
            <a:off x="218101" y="2098638"/>
            <a:ext cx="3978036" cy="1543541"/>
            <a:chOff x="218101" y="4377203"/>
            <a:chExt cx="3978036" cy="1543541"/>
          </a:xfrm>
        </p:grpSpPr>
        <p:grpSp>
          <p:nvGrpSpPr>
            <p:cNvPr id="136" name="组合 135">
              <a:extLst>
                <a:ext uri="{FF2B5EF4-FFF2-40B4-BE49-F238E27FC236}">
                  <a16:creationId xmlns:a16="http://schemas.microsoft.com/office/drawing/2014/main" id="{33A6DF3B-B751-42BB-9F3C-5ED0FFD69D97}"/>
                </a:ext>
              </a:extLst>
            </p:cNvPr>
            <p:cNvGrpSpPr/>
            <p:nvPr/>
          </p:nvGrpSpPr>
          <p:grpSpPr>
            <a:xfrm>
              <a:off x="738621" y="4377203"/>
              <a:ext cx="2936996" cy="1019651"/>
              <a:chOff x="3912385" y="3470432"/>
              <a:chExt cx="4766506" cy="1654810"/>
            </a:xfrm>
          </p:grpSpPr>
          <p:sp>
            <p:nvSpPr>
              <p:cNvPr id="138" name="椭圆 137">
                <a:extLst>
                  <a:ext uri="{FF2B5EF4-FFF2-40B4-BE49-F238E27FC236}">
                    <a16:creationId xmlns:a16="http://schemas.microsoft.com/office/drawing/2014/main" id="{57B9CA70-DE81-4980-BED2-6EACAB007C45}"/>
                  </a:ext>
                </a:extLst>
              </p:cNvPr>
              <p:cNvSpPr/>
              <p:nvPr/>
            </p:nvSpPr>
            <p:spPr>
              <a:xfrm>
                <a:off x="4849663" y="4614617"/>
                <a:ext cx="2936996" cy="238356"/>
              </a:xfrm>
              <a:prstGeom prst="ellipse">
                <a:avLst/>
              </a:prstGeom>
              <a:gradFill flip="none" rotWithShape="1">
                <a:gsLst>
                  <a:gs pos="100000">
                    <a:srgbClr val="3D1B5C"/>
                  </a:gs>
                  <a:gs pos="3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44F5E36B-4BA3-4B34-9B9C-82D4255C0B3E}"/>
                  </a:ext>
                </a:extLst>
              </p:cNvPr>
              <p:cNvSpPr/>
              <p:nvPr/>
            </p:nvSpPr>
            <p:spPr>
              <a:xfrm>
                <a:off x="4869861" y="4861415"/>
                <a:ext cx="2936996" cy="238356"/>
              </a:xfrm>
              <a:prstGeom prst="ellipse">
                <a:avLst/>
              </a:prstGeom>
              <a:gradFill flip="none" rotWithShape="1">
                <a:gsLst>
                  <a:gs pos="100000">
                    <a:schemeClr val="accent1">
                      <a:lumMod val="60000"/>
                      <a:lumOff val="40000"/>
                    </a:schemeClr>
                  </a:gs>
                  <a:gs pos="30000">
                    <a:schemeClr val="accent1">
                      <a:lumMod val="60000"/>
                      <a:lumOff val="4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0" name="组合 139">
                <a:extLst>
                  <a:ext uri="{FF2B5EF4-FFF2-40B4-BE49-F238E27FC236}">
                    <a16:creationId xmlns:a16="http://schemas.microsoft.com/office/drawing/2014/main" id="{B9B220EC-B78D-4851-A38F-29037E97BCCA}"/>
                  </a:ext>
                </a:extLst>
              </p:cNvPr>
              <p:cNvGrpSpPr/>
              <p:nvPr/>
            </p:nvGrpSpPr>
            <p:grpSpPr>
              <a:xfrm rot="20067784">
                <a:off x="3912385" y="3470432"/>
                <a:ext cx="1090283" cy="1654810"/>
                <a:chOff x="3005161" y="1601048"/>
                <a:chExt cx="1601815" cy="2431196"/>
              </a:xfrm>
              <a:gradFill flip="none" rotWithShape="1">
                <a:gsLst>
                  <a:gs pos="50000">
                    <a:srgbClr val="3D1B5C"/>
                  </a:gs>
                  <a:gs pos="100000">
                    <a:schemeClr val="accent1">
                      <a:lumMod val="75000"/>
                      <a:alpha val="0"/>
                    </a:schemeClr>
                  </a:gs>
                </a:gsLst>
                <a:lin ang="5400000" scaled="1"/>
                <a:tileRect/>
              </a:gradFill>
            </p:grpSpPr>
            <p:sp>
              <p:nvSpPr>
                <p:cNvPr id="161" name="Freeform 31">
                  <a:extLst>
                    <a:ext uri="{FF2B5EF4-FFF2-40B4-BE49-F238E27FC236}">
                      <a16:creationId xmlns:a16="http://schemas.microsoft.com/office/drawing/2014/main" id="{8B602217-AA68-4E55-AE8F-55235F2C72A0}"/>
                    </a:ext>
                  </a:extLst>
                </p:cNvPr>
                <p:cNvSpPr>
                  <a:spLocks/>
                </p:cNvSpPr>
                <p:nvPr/>
              </p:nvSpPr>
              <p:spPr bwMode="auto">
                <a:xfrm>
                  <a:off x="3389444" y="1758428"/>
                  <a:ext cx="1217532" cy="2057536"/>
                </a:xfrm>
                <a:custGeom>
                  <a:avLst/>
                  <a:gdLst>
                    <a:gd name="T0" fmla="*/ 2847 w 2847"/>
                    <a:gd name="T1" fmla="*/ 4812 h 4814"/>
                    <a:gd name="T2" fmla="*/ 2771 w 2847"/>
                    <a:gd name="T3" fmla="*/ 4813 h 4814"/>
                    <a:gd name="T4" fmla="*/ 2557 w 2847"/>
                    <a:gd name="T5" fmla="*/ 4801 h 4814"/>
                    <a:gd name="T6" fmla="*/ 2227 w 2847"/>
                    <a:gd name="T7" fmla="*/ 4750 h 4814"/>
                    <a:gd name="T8" fmla="*/ 2129 w 2847"/>
                    <a:gd name="T9" fmla="*/ 4729 h 4814"/>
                    <a:gd name="T10" fmla="*/ 2026 w 2847"/>
                    <a:gd name="T11" fmla="*/ 4703 h 4814"/>
                    <a:gd name="T12" fmla="*/ 1918 w 2847"/>
                    <a:gd name="T13" fmla="*/ 4671 h 4814"/>
                    <a:gd name="T14" fmla="*/ 1807 w 2847"/>
                    <a:gd name="T15" fmla="*/ 4634 h 4814"/>
                    <a:gd name="T16" fmla="*/ 1339 w 2847"/>
                    <a:gd name="T17" fmla="*/ 4415 h 4814"/>
                    <a:gd name="T18" fmla="*/ 874 w 2847"/>
                    <a:gd name="T19" fmla="*/ 4071 h 4814"/>
                    <a:gd name="T20" fmla="*/ 481 w 2847"/>
                    <a:gd name="T21" fmla="*/ 3602 h 4814"/>
                    <a:gd name="T22" fmla="*/ 325 w 2847"/>
                    <a:gd name="T23" fmla="*/ 3332 h 4814"/>
                    <a:gd name="T24" fmla="*/ 291 w 2847"/>
                    <a:gd name="T25" fmla="*/ 3263 h 4814"/>
                    <a:gd name="T26" fmla="*/ 258 w 2847"/>
                    <a:gd name="T27" fmla="*/ 3193 h 4814"/>
                    <a:gd name="T28" fmla="*/ 226 w 2847"/>
                    <a:gd name="T29" fmla="*/ 3121 h 4814"/>
                    <a:gd name="T30" fmla="*/ 196 w 2847"/>
                    <a:gd name="T31" fmla="*/ 3049 h 4814"/>
                    <a:gd name="T32" fmla="*/ 30 w 2847"/>
                    <a:gd name="T33" fmla="*/ 2454 h 4814"/>
                    <a:gd name="T34" fmla="*/ 19 w 2847"/>
                    <a:gd name="T35" fmla="*/ 2379 h 4814"/>
                    <a:gd name="T36" fmla="*/ 11 w 2847"/>
                    <a:gd name="T37" fmla="*/ 2304 h 4814"/>
                    <a:gd name="T38" fmla="*/ 2 w 2847"/>
                    <a:gd name="T39" fmla="*/ 2153 h 4814"/>
                    <a:gd name="T40" fmla="*/ 1 w 2847"/>
                    <a:gd name="T41" fmla="*/ 2079 h 4814"/>
                    <a:gd name="T42" fmla="*/ 2 w 2847"/>
                    <a:gd name="T43" fmla="*/ 2005 h 4814"/>
                    <a:gd name="T44" fmla="*/ 6 w 2847"/>
                    <a:gd name="T45" fmla="*/ 1931 h 4814"/>
                    <a:gd name="T46" fmla="*/ 12 w 2847"/>
                    <a:gd name="T47" fmla="*/ 1858 h 4814"/>
                    <a:gd name="T48" fmla="*/ 136 w 2847"/>
                    <a:gd name="T49" fmla="*/ 1307 h 4814"/>
                    <a:gd name="T50" fmla="*/ 358 w 2847"/>
                    <a:gd name="T51" fmla="*/ 839 h 4814"/>
                    <a:gd name="T52" fmla="*/ 389 w 2847"/>
                    <a:gd name="T53" fmla="*/ 788 h 4814"/>
                    <a:gd name="T54" fmla="*/ 421 w 2847"/>
                    <a:gd name="T55" fmla="*/ 738 h 4814"/>
                    <a:gd name="T56" fmla="*/ 486 w 2847"/>
                    <a:gd name="T57" fmla="*/ 643 h 4814"/>
                    <a:gd name="T58" fmla="*/ 618 w 2847"/>
                    <a:gd name="T59" fmla="*/ 472 h 4814"/>
                    <a:gd name="T60" fmla="*/ 857 w 2847"/>
                    <a:gd name="T61" fmla="*/ 211 h 4814"/>
                    <a:gd name="T62" fmla="*/ 1028 w 2847"/>
                    <a:gd name="T63" fmla="*/ 54 h 4814"/>
                    <a:gd name="T64" fmla="*/ 1092 w 2847"/>
                    <a:gd name="T65" fmla="*/ 0 h 4814"/>
                    <a:gd name="T66" fmla="*/ 1098 w 2847"/>
                    <a:gd name="T67" fmla="*/ 5 h 4814"/>
                    <a:gd name="T68" fmla="*/ 1037 w 2847"/>
                    <a:gd name="T69" fmla="*/ 60 h 4814"/>
                    <a:gd name="T70" fmla="*/ 874 w 2847"/>
                    <a:gd name="T71" fmla="*/ 221 h 4814"/>
                    <a:gd name="T72" fmla="*/ 399 w 2847"/>
                    <a:gd name="T73" fmla="*/ 855 h 4814"/>
                    <a:gd name="T74" fmla="*/ 190 w 2847"/>
                    <a:gd name="T75" fmla="*/ 1319 h 4814"/>
                    <a:gd name="T76" fmla="*/ 77 w 2847"/>
                    <a:gd name="T77" fmla="*/ 1860 h 4814"/>
                    <a:gd name="T78" fmla="*/ 100 w 2847"/>
                    <a:gd name="T79" fmla="*/ 2444 h 4814"/>
                    <a:gd name="T80" fmla="*/ 263 w 2847"/>
                    <a:gd name="T81" fmla="*/ 3026 h 4814"/>
                    <a:gd name="T82" fmla="*/ 292 w 2847"/>
                    <a:gd name="T83" fmla="*/ 3097 h 4814"/>
                    <a:gd name="T84" fmla="*/ 322 w 2847"/>
                    <a:gd name="T85" fmla="*/ 3167 h 4814"/>
                    <a:gd name="T86" fmla="*/ 355 w 2847"/>
                    <a:gd name="T87" fmla="*/ 3236 h 4814"/>
                    <a:gd name="T88" fmla="*/ 388 w 2847"/>
                    <a:gd name="T89" fmla="*/ 3305 h 4814"/>
                    <a:gd name="T90" fmla="*/ 539 w 2847"/>
                    <a:gd name="T91" fmla="*/ 3570 h 4814"/>
                    <a:gd name="T92" fmla="*/ 918 w 2847"/>
                    <a:gd name="T93" fmla="*/ 4032 h 4814"/>
                    <a:gd name="T94" fmla="*/ 1366 w 2847"/>
                    <a:gd name="T95" fmla="*/ 4375 h 4814"/>
                    <a:gd name="T96" fmla="*/ 1822 w 2847"/>
                    <a:gd name="T97" fmla="*/ 4598 h 4814"/>
                    <a:gd name="T98" fmla="*/ 2233 w 2847"/>
                    <a:gd name="T99" fmla="*/ 4724 h 4814"/>
                    <a:gd name="T100" fmla="*/ 2559 w 2847"/>
                    <a:gd name="T101" fmla="*/ 4784 h 4814"/>
                    <a:gd name="T102" fmla="*/ 2771 w 2847"/>
                    <a:gd name="T103" fmla="*/ 4804 h 4814"/>
                    <a:gd name="T104" fmla="*/ 2847 w 2847"/>
                    <a:gd name="T105" fmla="*/ 4806 h 4814"/>
                    <a:gd name="T106" fmla="*/ 2847 w 2847"/>
                    <a:gd name="T107" fmla="*/ 4812 h 4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47" h="4814">
                      <a:moveTo>
                        <a:pt x="2847" y="4812"/>
                      </a:moveTo>
                      <a:cubicBezTo>
                        <a:pt x="2847" y="4812"/>
                        <a:pt x="2820" y="4814"/>
                        <a:pt x="2771" y="4813"/>
                      </a:cubicBezTo>
                      <a:cubicBezTo>
                        <a:pt x="2721" y="4812"/>
                        <a:pt x="2649" y="4811"/>
                        <a:pt x="2557" y="4801"/>
                      </a:cubicBezTo>
                      <a:cubicBezTo>
                        <a:pt x="2465" y="4792"/>
                        <a:pt x="2353" y="4776"/>
                        <a:pt x="2227" y="4750"/>
                      </a:cubicBezTo>
                      <a:cubicBezTo>
                        <a:pt x="2195" y="4745"/>
                        <a:pt x="2162" y="4737"/>
                        <a:pt x="2129" y="4729"/>
                      </a:cubicBezTo>
                      <a:cubicBezTo>
                        <a:pt x="2095" y="4722"/>
                        <a:pt x="2061" y="4712"/>
                        <a:pt x="2026" y="4703"/>
                      </a:cubicBezTo>
                      <a:cubicBezTo>
                        <a:pt x="1990" y="4695"/>
                        <a:pt x="1955" y="4682"/>
                        <a:pt x="1918" y="4671"/>
                      </a:cubicBezTo>
                      <a:cubicBezTo>
                        <a:pt x="1882" y="4660"/>
                        <a:pt x="1845" y="4646"/>
                        <a:pt x="1807" y="4634"/>
                      </a:cubicBezTo>
                      <a:cubicBezTo>
                        <a:pt x="1657" y="4579"/>
                        <a:pt x="1498" y="4507"/>
                        <a:pt x="1339" y="4415"/>
                      </a:cubicBezTo>
                      <a:cubicBezTo>
                        <a:pt x="1180" y="4322"/>
                        <a:pt x="1020" y="4209"/>
                        <a:pt x="874" y="4071"/>
                      </a:cubicBezTo>
                      <a:cubicBezTo>
                        <a:pt x="729" y="3934"/>
                        <a:pt x="594" y="3776"/>
                        <a:pt x="481" y="3602"/>
                      </a:cubicBezTo>
                      <a:cubicBezTo>
                        <a:pt x="424" y="3515"/>
                        <a:pt x="373" y="3425"/>
                        <a:pt x="325" y="3332"/>
                      </a:cubicBezTo>
                      <a:cubicBezTo>
                        <a:pt x="314" y="3308"/>
                        <a:pt x="302" y="3286"/>
                        <a:pt x="291" y="3263"/>
                      </a:cubicBezTo>
                      <a:cubicBezTo>
                        <a:pt x="280" y="3240"/>
                        <a:pt x="268" y="3217"/>
                        <a:pt x="258" y="3193"/>
                      </a:cubicBezTo>
                      <a:cubicBezTo>
                        <a:pt x="247" y="3169"/>
                        <a:pt x="237" y="3145"/>
                        <a:pt x="226" y="3121"/>
                      </a:cubicBezTo>
                      <a:cubicBezTo>
                        <a:pt x="216" y="3097"/>
                        <a:pt x="204" y="3073"/>
                        <a:pt x="196" y="3049"/>
                      </a:cubicBezTo>
                      <a:cubicBezTo>
                        <a:pt x="119" y="2856"/>
                        <a:pt x="63" y="2655"/>
                        <a:pt x="30" y="2454"/>
                      </a:cubicBezTo>
                      <a:cubicBezTo>
                        <a:pt x="27" y="2429"/>
                        <a:pt x="22" y="2404"/>
                        <a:pt x="19" y="2379"/>
                      </a:cubicBezTo>
                      <a:cubicBezTo>
                        <a:pt x="16" y="2354"/>
                        <a:pt x="14" y="2329"/>
                        <a:pt x="11" y="2304"/>
                      </a:cubicBezTo>
                      <a:cubicBezTo>
                        <a:pt x="5" y="2254"/>
                        <a:pt x="4" y="2203"/>
                        <a:pt x="2" y="2153"/>
                      </a:cubicBezTo>
                      <a:cubicBezTo>
                        <a:pt x="0" y="2129"/>
                        <a:pt x="1" y="2104"/>
                        <a:pt x="1" y="2079"/>
                      </a:cubicBezTo>
                      <a:cubicBezTo>
                        <a:pt x="1" y="2054"/>
                        <a:pt x="2" y="2029"/>
                        <a:pt x="2" y="2005"/>
                      </a:cubicBezTo>
                      <a:cubicBezTo>
                        <a:pt x="3" y="1980"/>
                        <a:pt x="5" y="1956"/>
                        <a:pt x="6" y="1931"/>
                      </a:cubicBezTo>
                      <a:cubicBezTo>
                        <a:pt x="8" y="1907"/>
                        <a:pt x="8" y="1882"/>
                        <a:pt x="12" y="1858"/>
                      </a:cubicBezTo>
                      <a:cubicBezTo>
                        <a:pt x="30" y="1664"/>
                        <a:pt x="76" y="1479"/>
                        <a:pt x="136" y="1307"/>
                      </a:cubicBezTo>
                      <a:cubicBezTo>
                        <a:pt x="197" y="1136"/>
                        <a:pt x="275" y="979"/>
                        <a:pt x="358" y="839"/>
                      </a:cubicBezTo>
                      <a:cubicBezTo>
                        <a:pt x="368" y="822"/>
                        <a:pt x="378" y="805"/>
                        <a:pt x="389" y="788"/>
                      </a:cubicBezTo>
                      <a:cubicBezTo>
                        <a:pt x="400" y="771"/>
                        <a:pt x="410" y="754"/>
                        <a:pt x="421" y="738"/>
                      </a:cubicBezTo>
                      <a:cubicBezTo>
                        <a:pt x="442" y="705"/>
                        <a:pt x="464" y="673"/>
                        <a:pt x="486" y="643"/>
                      </a:cubicBezTo>
                      <a:cubicBezTo>
                        <a:pt x="530" y="582"/>
                        <a:pt x="574" y="525"/>
                        <a:pt x="618" y="472"/>
                      </a:cubicBezTo>
                      <a:cubicBezTo>
                        <a:pt x="704" y="368"/>
                        <a:pt x="787" y="281"/>
                        <a:pt x="857" y="211"/>
                      </a:cubicBezTo>
                      <a:cubicBezTo>
                        <a:pt x="927" y="141"/>
                        <a:pt x="988" y="89"/>
                        <a:pt x="1028" y="54"/>
                      </a:cubicBezTo>
                      <a:cubicBezTo>
                        <a:pt x="1070" y="19"/>
                        <a:pt x="1092" y="0"/>
                        <a:pt x="1092" y="0"/>
                      </a:cubicBezTo>
                      <a:cubicBezTo>
                        <a:pt x="1094" y="2"/>
                        <a:pt x="1096" y="3"/>
                        <a:pt x="1098" y="5"/>
                      </a:cubicBezTo>
                      <a:cubicBezTo>
                        <a:pt x="1098" y="5"/>
                        <a:pt x="1076" y="24"/>
                        <a:pt x="1037" y="60"/>
                      </a:cubicBezTo>
                      <a:cubicBezTo>
                        <a:pt x="998" y="96"/>
                        <a:pt x="941" y="150"/>
                        <a:pt x="874" y="221"/>
                      </a:cubicBezTo>
                      <a:cubicBezTo>
                        <a:pt x="739" y="363"/>
                        <a:pt x="557" y="576"/>
                        <a:pt x="399" y="855"/>
                      </a:cubicBezTo>
                      <a:cubicBezTo>
                        <a:pt x="320" y="994"/>
                        <a:pt x="246" y="1150"/>
                        <a:pt x="190" y="1319"/>
                      </a:cubicBezTo>
                      <a:cubicBezTo>
                        <a:pt x="134" y="1488"/>
                        <a:pt x="94" y="1671"/>
                        <a:pt x="77" y="1860"/>
                      </a:cubicBezTo>
                      <a:cubicBezTo>
                        <a:pt x="59" y="2050"/>
                        <a:pt x="68" y="2247"/>
                        <a:pt x="100" y="2444"/>
                      </a:cubicBezTo>
                      <a:cubicBezTo>
                        <a:pt x="131" y="2641"/>
                        <a:pt x="188" y="2837"/>
                        <a:pt x="263" y="3026"/>
                      </a:cubicBezTo>
                      <a:cubicBezTo>
                        <a:pt x="271" y="3050"/>
                        <a:pt x="282" y="3073"/>
                        <a:pt x="292" y="3097"/>
                      </a:cubicBezTo>
                      <a:cubicBezTo>
                        <a:pt x="302" y="3120"/>
                        <a:pt x="312" y="3143"/>
                        <a:pt x="322" y="3167"/>
                      </a:cubicBezTo>
                      <a:cubicBezTo>
                        <a:pt x="332" y="3190"/>
                        <a:pt x="344" y="3213"/>
                        <a:pt x="355" y="3236"/>
                      </a:cubicBezTo>
                      <a:cubicBezTo>
                        <a:pt x="366" y="3259"/>
                        <a:pt x="377" y="3282"/>
                        <a:pt x="388" y="3305"/>
                      </a:cubicBezTo>
                      <a:cubicBezTo>
                        <a:pt x="434" y="3396"/>
                        <a:pt x="484" y="3485"/>
                        <a:pt x="539" y="3570"/>
                      </a:cubicBezTo>
                      <a:cubicBezTo>
                        <a:pt x="649" y="3740"/>
                        <a:pt x="777" y="3896"/>
                        <a:pt x="918" y="4032"/>
                      </a:cubicBezTo>
                      <a:cubicBezTo>
                        <a:pt x="1058" y="4167"/>
                        <a:pt x="1212" y="4281"/>
                        <a:pt x="1366" y="4375"/>
                      </a:cubicBezTo>
                      <a:cubicBezTo>
                        <a:pt x="1520" y="4468"/>
                        <a:pt x="1675" y="4542"/>
                        <a:pt x="1822" y="4598"/>
                      </a:cubicBezTo>
                      <a:cubicBezTo>
                        <a:pt x="1970" y="4654"/>
                        <a:pt x="2109" y="4695"/>
                        <a:pt x="2233" y="4724"/>
                      </a:cubicBezTo>
                      <a:cubicBezTo>
                        <a:pt x="2358" y="4753"/>
                        <a:pt x="2468" y="4772"/>
                        <a:pt x="2559" y="4784"/>
                      </a:cubicBezTo>
                      <a:cubicBezTo>
                        <a:pt x="2650" y="4796"/>
                        <a:pt x="2722" y="4801"/>
                        <a:pt x="2771" y="4804"/>
                      </a:cubicBezTo>
                      <a:cubicBezTo>
                        <a:pt x="2820" y="4806"/>
                        <a:pt x="2847" y="4806"/>
                        <a:pt x="2847" y="4806"/>
                      </a:cubicBezTo>
                      <a:cubicBezTo>
                        <a:pt x="2847" y="4808"/>
                        <a:pt x="2847" y="4810"/>
                        <a:pt x="2847" y="48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32">
                  <a:extLst>
                    <a:ext uri="{FF2B5EF4-FFF2-40B4-BE49-F238E27FC236}">
                      <a16:creationId xmlns:a16="http://schemas.microsoft.com/office/drawing/2014/main" id="{97DDFC61-09C6-4FF5-AEC8-4BC76266865F}"/>
                    </a:ext>
                  </a:extLst>
                </p:cNvPr>
                <p:cNvSpPr>
                  <a:spLocks/>
                </p:cNvSpPr>
                <p:nvPr/>
              </p:nvSpPr>
              <p:spPr bwMode="auto">
                <a:xfrm>
                  <a:off x="3726414" y="1601048"/>
                  <a:ext cx="373659" cy="334073"/>
                </a:xfrm>
                <a:custGeom>
                  <a:avLst/>
                  <a:gdLst>
                    <a:gd name="T0" fmla="*/ 75 w 873"/>
                    <a:gd name="T1" fmla="*/ 598 h 783"/>
                    <a:gd name="T2" fmla="*/ 406 w 873"/>
                    <a:gd name="T3" fmla="*/ 206 h 783"/>
                    <a:gd name="T4" fmla="*/ 873 w 873"/>
                    <a:gd name="T5" fmla="*/ 0 h 783"/>
                    <a:gd name="T6" fmla="*/ 75 w 873"/>
                    <a:gd name="T7" fmla="*/ 598 h 783"/>
                  </a:gdLst>
                  <a:ahLst/>
                  <a:cxnLst>
                    <a:cxn ang="0">
                      <a:pos x="T0" y="T1"/>
                    </a:cxn>
                    <a:cxn ang="0">
                      <a:pos x="T2" y="T3"/>
                    </a:cxn>
                    <a:cxn ang="0">
                      <a:pos x="T4" y="T5"/>
                    </a:cxn>
                    <a:cxn ang="0">
                      <a:pos x="T6" y="T7"/>
                    </a:cxn>
                  </a:cxnLst>
                  <a:rect l="0" t="0" r="r" b="b"/>
                  <a:pathLst>
                    <a:path w="873" h="783">
                      <a:moveTo>
                        <a:pt x="75" y="598"/>
                      </a:moveTo>
                      <a:cubicBezTo>
                        <a:pt x="75" y="599"/>
                        <a:pt x="0" y="337"/>
                        <a:pt x="406" y="206"/>
                      </a:cubicBezTo>
                      <a:cubicBezTo>
                        <a:pt x="813" y="78"/>
                        <a:pt x="816" y="61"/>
                        <a:pt x="873" y="0"/>
                      </a:cubicBezTo>
                      <a:cubicBezTo>
                        <a:pt x="870" y="1"/>
                        <a:pt x="676" y="783"/>
                        <a:pt x="75" y="5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3">
                  <a:extLst>
                    <a:ext uri="{FF2B5EF4-FFF2-40B4-BE49-F238E27FC236}">
                      <a16:creationId xmlns:a16="http://schemas.microsoft.com/office/drawing/2014/main" id="{C39609AC-09B9-4757-9A2C-299EA2D23769}"/>
                    </a:ext>
                  </a:extLst>
                </p:cNvPr>
                <p:cNvSpPr>
                  <a:spLocks/>
                </p:cNvSpPr>
                <p:nvPr/>
              </p:nvSpPr>
              <p:spPr bwMode="auto">
                <a:xfrm>
                  <a:off x="3906968" y="3718447"/>
                  <a:ext cx="367866" cy="313797"/>
                </a:xfrm>
                <a:custGeom>
                  <a:avLst/>
                  <a:gdLst>
                    <a:gd name="T0" fmla="*/ 422 w 861"/>
                    <a:gd name="T1" fmla="*/ 329 h 734"/>
                    <a:gd name="T2" fmla="*/ 855 w 861"/>
                    <a:gd name="T3" fmla="*/ 206 h 734"/>
                    <a:gd name="T4" fmla="*/ 408 w 861"/>
                    <a:gd name="T5" fmla="*/ 144 h 734"/>
                    <a:gd name="T6" fmla="*/ 0 w 861"/>
                    <a:gd name="T7" fmla="*/ 435 h 734"/>
                    <a:gd name="T8" fmla="*/ 861 w 861"/>
                    <a:gd name="T9" fmla="*/ 243 h 734"/>
                    <a:gd name="T10" fmla="*/ 422 w 861"/>
                    <a:gd name="T11" fmla="*/ 329 h 734"/>
                  </a:gdLst>
                  <a:ahLst/>
                  <a:cxnLst>
                    <a:cxn ang="0">
                      <a:pos x="T0" y="T1"/>
                    </a:cxn>
                    <a:cxn ang="0">
                      <a:pos x="T2" y="T3"/>
                    </a:cxn>
                    <a:cxn ang="0">
                      <a:pos x="T4" y="T5"/>
                    </a:cxn>
                    <a:cxn ang="0">
                      <a:pos x="T6" y="T7"/>
                    </a:cxn>
                    <a:cxn ang="0">
                      <a:pos x="T8" y="T9"/>
                    </a:cxn>
                    <a:cxn ang="0">
                      <a:pos x="T10" y="T11"/>
                    </a:cxn>
                  </a:cxnLst>
                  <a:rect l="0" t="0" r="r" b="b"/>
                  <a:pathLst>
                    <a:path w="861" h="734">
                      <a:moveTo>
                        <a:pt x="422" y="329"/>
                      </a:moveTo>
                      <a:cubicBezTo>
                        <a:pt x="422" y="329"/>
                        <a:pt x="683" y="222"/>
                        <a:pt x="855" y="206"/>
                      </a:cubicBezTo>
                      <a:cubicBezTo>
                        <a:pt x="797" y="149"/>
                        <a:pt x="612" y="0"/>
                        <a:pt x="408" y="144"/>
                      </a:cubicBezTo>
                      <a:cubicBezTo>
                        <a:pt x="161" y="319"/>
                        <a:pt x="113" y="378"/>
                        <a:pt x="0" y="435"/>
                      </a:cubicBezTo>
                      <a:cubicBezTo>
                        <a:pt x="4" y="434"/>
                        <a:pt x="438" y="734"/>
                        <a:pt x="861" y="243"/>
                      </a:cubicBezTo>
                      <a:cubicBezTo>
                        <a:pt x="842" y="245"/>
                        <a:pt x="537" y="286"/>
                        <a:pt x="422"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34">
                  <a:extLst>
                    <a:ext uri="{FF2B5EF4-FFF2-40B4-BE49-F238E27FC236}">
                      <a16:creationId xmlns:a16="http://schemas.microsoft.com/office/drawing/2014/main" id="{8C01E40C-DDA4-4517-BA5A-AB42A0C16A56}"/>
                    </a:ext>
                  </a:extLst>
                </p:cNvPr>
                <p:cNvSpPr>
                  <a:spLocks/>
                </p:cNvSpPr>
                <p:nvPr/>
              </p:nvSpPr>
              <p:spPr bwMode="auto">
                <a:xfrm>
                  <a:off x="4130004" y="3423962"/>
                  <a:ext cx="236555" cy="329244"/>
                </a:xfrm>
                <a:custGeom>
                  <a:avLst/>
                  <a:gdLst>
                    <a:gd name="T0" fmla="*/ 207 w 552"/>
                    <a:gd name="T1" fmla="*/ 374 h 771"/>
                    <a:gd name="T2" fmla="*/ 395 w 552"/>
                    <a:gd name="T3" fmla="*/ 771 h 771"/>
                    <a:gd name="T4" fmla="*/ 50 w 552"/>
                    <a:gd name="T5" fmla="*/ 487 h 771"/>
                    <a:gd name="T6" fmla="*/ 0 w 552"/>
                    <a:gd name="T7" fmla="*/ 1 h 771"/>
                    <a:gd name="T8" fmla="*/ 428 w 552"/>
                    <a:gd name="T9" fmla="*/ 752 h 771"/>
                    <a:gd name="T10" fmla="*/ 207 w 552"/>
                    <a:gd name="T11" fmla="*/ 374 h 771"/>
                  </a:gdLst>
                  <a:ahLst/>
                  <a:cxnLst>
                    <a:cxn ang="0">
                      <a:pos x="T0" y="T1"/>
                    </a:cxn>
                    <a:cxn ang="0">
                      <a:pos x="T2" y="T3"/>
                    </a:cxn>
                    <a:cxn ang="0">
                      <a:pos x="T4" y="T5"/>
                    </a:cxn>
                    <a:cxn ang="0">
                      <a:pos x="T6" y="T7"/>
                    </a:cxn>
                    <a:cxn ang="0">
                      <a:pos x="T8" y="T9"/>
                    </a:cxn>
                    <a:cxn ang="0">
                      <a:pos x="T10" y="T11"/>
                    </a:cxn>
                  </a:cxnLst>
                  <a:rect l="0" t="0" r="r" b="b"/>
                  <a:pathLst>
                    <a:path w="552" h="771">
                      <a:moveTo>
                        <a:pt x="207" y="374"/>
                      </a:moveTo>
                      <a:cubicBezTo>
                        <a:pt x="208" y="374"/>
                        <a:pt x="297" y="634"/>
                        <a:pt x="395" y="771"/>
                      </a:cubicBezTo>
                      <a:cubicBezTo>
                        <a:pt x="311" y="764"/>
                        <a:pt x="74" y="727"/>
                        <a:pt x="50" y="487"/>
                      </a:cubicBezTo>
                      <a:cubicBezTo>
                        <a:pt x="22" y="194"/>
                        <a:pt x="34" y="120"/>
                        <a:pt x="0" y="1"/>
                      </a:cubicBezTo>
                      <a:cubicBezTo>
                        <a:pt x="2" y="0"/>
                        <a:pt x="552" y="119"/>
                        <a:pt x="428" y="752"/>
                      </a:cubicBezTo>
                      <a:cubicBezTo>
                        <a:pt x="418" y="736"/>
                        <a:pt x="252" y="486"/>
                        <a:pt x="207"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35">
                  <a:extLst>
                    <a:ext uri="{FF2B5EF4-FFF2-40B4-BE49-F238E27FC236}">
                      <a16:creationId xmlns:a16="http://schemas.microsoft.com/office/drawing/2014/main" id="{300479E9-07AD-4DD4-AC4F-3B396F365A94}"/>
                    </a:ext>
                  </a:extLst>
                </p:cNvPr>
                <p:cNvSpPr>
                  <a:spLocks/>
                </p:cNvSpPr>
                <p:nvPr/>
              </p:nvSpPr>
              <p:spPr bwMode="auto">
                <a:xfrm>
                  <a:off x="3512065" y="3557204"/>
                  <a:ext cx="452833" cy="338901"/>
                </a:xfrm>
                <a:custGeom>
                  <a:avLst/>
                  <a:gdLst>
                    <a:gd name="T0" fmla="*/ 522 w 1060"/>
                    <a:gd name="T1" fmla="*/ 327 h 794"/>
                    <a:gd name="T2" fmla="*/ 1060 w 1060"/>
                    <a:gd name="T3" fmla="*/ 300 h 794"/>
                    <a:gd name="T4" fmla="*/ 560 w 1060"/>
                    <a:gd name="T5" fmla="*/ 111 h 794"/>
                    <a:gd name="T6" fmla="*/ 0 w 1060"/>
                    <a:gd name="T7" fmla="*/ 339 h 794"/>
                    <a:gd name="T8" fmla="*/ 1056 w 1060"/>
                    <a:gd name="T9" fmla="*/ 343 h 794"/>
                    <a:gd name="T10" fmla="*/ 522 w 1060"/>
                    <a:gd name="T11" fmla="*/ 327 h 794"/>
                  </a:gdLst>
                  <a:ahLst/>
                  <a:cxnLst>
                    <a:cxn ang="0">
                      <a:pos x="T0" y="T1"/>
                    </a:cxn>
                    <a:cxn ang="0">
                      <a:pos x="T2" y="T3"/>
                    </a:cxn>
                    <a:cxn ang="0">
                      <a:pos x="T4" y="T5"/>
                    </a:cxn>
                    <a:cxn ang="0">
                      <a:pos x="T6" y="T7"/>
                    </a:cxn>
                    <a:cxn ang="0">
                      <a:pos x="T8" y="T9"/>
                    </a:cxn>
                    <a:cxn ang="0">
                      <a:pos x="T10" y="T11"/>
                    </a:cxn>
                  </a:cxnLst>
                  <a:rect l="0" t="0" r="r" b="b"/>
                  <a:pathLst>
                    <a:path w="1060" h="794">
                      <a:moveTo>
                        <a:pt x="522" y="327"/>
                      </a:moveTo>
                      <a:cubicBezTo>
                        <a:pt x="522" y="327"/>
                        <a:pt x="857" y="272"/>
                        <a:pt x="1060" y="300"/>
                      </a:cubicBezTo>
                      <a:cubicBezTo>
                        <a:pt x="1010" y="219"/>
                        <a:pt x="840" y="0"/>
                        <a:pt x="560" y="111"/>
                      </a:cubicBezTo>
                      <a:cubicBezTo>
                        <a:pt x="221" y="247"/>
                        <a:pt x="149" y="303"/>
                        <a:pt x="0" y="339"/>
                      </a:cubicBezTo>
                      <a:cubicBezTo>
                        <a:pt x="4" y="339"/>
                        <a:pt x="425" y="794"/>
                        <a:pt x="1056" y="343"/>
                      </a:cubicBezTo>
                      <a:cubicBezTo>
                        <a:pt x="1034" y="340"/>
                        <a:pt x="669" y="308"/>
                        <a:pt x="522"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36">
                  <a:extLst>
                    <a:ext uri="{FF2B5EF4-FFF2-40B4-BE49-F238E27FC236}">
                      <a16:creationId xmlns:a16="http://schemas.microsoft.com/office/drawing/2014/main" id="{6FBFFDE5-CE4A-4D71-A4CE-EC26902E7F22}"/>
                    </a:ext>
                  </a:extLst>
                </p:cNvPr>
                <p:cNvSpPr>
                  <a:spLocks/>
                </p:cNvSpPr>
                <p:nvPr/>
              </p:nvSpPr>
              <p:spPr bwMode="auto">
                <a:xfrm>
                  <a:off x="3857722" y="3209615"/>
                  <a:ext cx="315727" cy="420970"/>
                </a:xfrm>
                <a:custGeom>
                  <a:avLst/>
                  <a:gdLst>
                    <a:gd name="T0" fmla="*/ 262 w 737"/>
                    <a:gd name="T1" fmla="*/ 483 h 985"/>
                    <a:gd name="T2" fmla="*/ 359 w 737"/>
                    <a:gd name="T3" fmla="*/ 985 h 985"/>
                    <a:gd name="T4" fmla="*/ 46 w 737"/>
                    <a:gd name="T5" fmla="*/ 570 h 985"/>
                    <a:gd name="T6" fmla="*/ 139 w 737"/>
                    <a:gd name="T7" fmla="*/ 1 h 985"/>
                    <a:gd name="T8" fmla="*/ 403 w 737"/>
                    <a:gd name="T9" fmla="*/ 973 h 985"/>
                    <a:gd name="T10" fmla="*/ 262 w 737"/>
                    <a:gd name="T11" fmla="*/ 483 h 985"/>
                  </a:gdLst>
                  <a:ahLst/>
                  <a:cxnLst>
                    <a:cxn ang="0">
                      <a:pos x="T0" y="T1"/>
                    </a:cxn>
                    <a:cxn ang="0">
                      <a:pos x="T2" y="T3"/>
                    </a:cxn>
                    <a:cxn ang="0">
                      <a:pos x="T4" y="T5"/>
                    </a:cxn>
                    <a:cxn ang="0">
                      <a:pos x="T6" y="T7"/>
                    </a:cxn>
                    <a:cxn ang="0">
                      <a:pos x="T8" y="T9"/>
                    </a:cxn>
                    <a:cxn ang="0">
                      <a:pos x="T10" y="T11"/>
                    </a:cxn>
                  </a:cxnLst>
                  <a:rect l="0" t="0" r="r" b="b"/>
                  <a:pathLst>
                    <a:path w="737" h="985">
                      <a:moveTo>
                        <a:pt x="262" y="483"/>
                      </a:moveTo>
                      <a:cubicBezTo>
                        <a:pt x="262" y="483"/>
                        <a:pt x="286" y="804"/>
                        <a:pt x="359" y="985"/>
                      </a:cubicBezTo>
                      <a:cubicBezTo>
                        <a:pt x="264" y="955"/>
                        <a:pt x="0" y="851"/>
                        <a:pt x="46" y="570"/>
                      </a:cubicBezTo>
                      <a:cubicBezTo>
                        <a:pt x="103" y="228"/>
                        <a:pt x="141" y="146"/>
                        <a:pt x="139" y="1"/>
                      </a:cubicBezTo>
                      <a:cubicBezTo>
                        <a:pt x="143" y="0"/>
                        <a:pt x="737" y="282"/>
                        <a:pt x="403" y="973"/>
                      </a:cubicBezTo>
                      <a:cubicBezTo>
                        <a:pt x="396" y="952"/>
                        <a:pt x="280" y="622"/>
                        <a:pt x="262" y="4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37">
                  <a:extLst>
                    <a:ext uri="{FF2B5EF4-FFF2-40B4-BE49-F238E27FC236}">
                      <a16:creationId xmlns:a16="http://schemas.microsoft.com/office/drawing/2014/main" id="{9F320F9C-F360-45BB-9A4A-4263BF5A81AD}"/>
                    </a:ext>
                  </a:extLst>
                </p:cNvPr>
                <p:cNvSpPr>
                  <a:spLocks/>
                </p:cNvSpPr>
                <p:nvPr/>
              </p:nvSpPr>
              <p:spPr bwMode="auto">
                <a:xfrm>
                  <a:off x="3228198" y="3305202"/>
                  <a:ext cx="455730" cy="290624"/>
                </a:xfrm>
                <a:custGeom>
                  <a:avLst/>
                  <a:gdLst>
                    <a:gd name="T0" fmla="*/ 523 w 1064"/>
                    <a:gd name="T1" fmla="*/ 247 h 680"/>
                    <a:gd name="T2" fmla="*/ 1064 w 1064"/>
                    <a:gd name="T3" fmla="*/ 342 h 680"/>
                    <a:gd name="T4" fmla="*/ 619 w 1064"/>
                    <a:gd name="T5" fmla="*/ 45 h 680"/>
                    <a:gd name="T6" fmla="*/ 0 w 1064"/>
                    <a:gd name="T7" fmla="*/ 140 h 680"/>
                    <a:gd name="T8" fmla="*/ 1049 w 1064"/>
                    <a:gd name="T9" fmla="*/ 383 h 680"/>
                    <a:gd name="T10" fmla="*/ 523 w 1064"/>
                    <a:gd name="T11" fmla="*/ 247 h 680"/>
                  </a:gdLst>
                  <a:ahLst/>
                  <a:cxnLst>
                    <a:cxn ang="0">
                      <a:pos x="T0" y="T1"/>
                    </a:cxn>
                    <a:cxn ang="0">
                      <a:pos x="T2" y="T3"/>
                    </a:cxn>
                    <a:cxn ang="0">
                      <a:pos x="T4" y="T5"/>
                    </a:cxn>
                    <a:cxn ang="0">
                      <a:pos x="T6" y="T7"/>
                    </a:cxn>
                    <a:cxn ang="0">
                      <a:pos x="T8" y="T9"/>
                    </a:cxn>
                    <a:cxn ang="0">
                      <a:pos x="T10" y="T11"/>
                    </a:cxn>
                  </a:cxnLst>
                  <a:rect l="0" t="0" r="r" b="b"/>
                  <a:pathLst>
                    <a:path w="1064" h="680">
                      <a:moveTo>
                        <a:pt x="523" y="247"/>
                      </a:moveTo>
                      <a:cubicBezTo>
                        <a:pt x="523" y="246"/>
                        <a:pt x="870" y="269"/>
                        <a:pt x="1064" y="342"/>
                      </a:cubicBezTo>
                      <a:cubicBezTo>
                        <a:pt x="1035" y="252"/>
                        <a:pt x="926" y="0"/>
                        <a:pt x="619" y="45"/>
                      </a:cubicBezTo>
                      <a:cubicBezTo>
                        <a:pt x="245" y="101"/>
                        <a:pt x="157" y="139"/>
                        <a:pt x="0" y="140"/>
                      </a:cubicBezTo>
                      <a:cubicBezTo>
                        <a:pt x="3" y="143"/>
                        <a:pt x="305" y="680"/>
                        <a:pt x="1049" y="383"/>
                      </a:cubicBezTo>
                      <a:cubicBezTo>
                        <a:pt x="1028" y="376"/>
                        <a:pt x="674" y="261"/>
                        <a:pt x="523"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38">
                  <a:extLst>
                    <a:ext uri="{FF2B5EF4-FFF2-40B4-BE49-F238E27FC236}">
                      <a16:creationId xmlns:a16="http://schemas.microsoft.com/office/drawing/2014/main" id="{E96210A6-9B9D-4A53-ABCA-A1455BC7800F}"/>
                    </a:ext>
                  </a:extLst>
                </p:cNvPr>
                <p:cNvSpPr>
                  <a:spLocks/>
                </p:cNvSpPr>
                <p:nvPr/>
              </p:nvSpPr>
              <p:spPr bwMode="auto">
                <a:xfrm>
                  <a:off x="3606686" y="2978854"/>
                  <a:ext cx="376556" cy="429660"/>
                </a:xfrm>
                <a:custGeom>
                  <a:avLst/>
                  <a:gdLst>
                    <a:gd name="T0" fmla="*/ 360 w 879"/>
                    <a:gd name="T1" fmla="*/ 496 h 1007"/>
                    <a:gd name="T2" fmla="*/ 319 w 879"/>
                    <a:gd name="T3" fmla="*/ 1007 h 1007"/>
                    <a:gd name="T4" fmla="*/ 122 w 879"/>
                    <a:gd name="T5" fmla="*/ 532 h 1007"/>
                    <a:gd name="T6" fmla="*/ 374 w 879"/>
                    <a:gd name="T7" fmla="*/ 0 h 1007"/>
                    <a:gd name="T8" fmla="*/ 366 w 879"/>
                    <a:gd name="T9" fmla="*/ 1005 h 1007"/>
                    <a:gd name="T10" fmla="*/ 360 w 879"/>
                    <a:gd name="T11" fmla="*/ 496 h 1007"/>
                  </a:gdLst>
                  <a:ahLst/>
                  <a:cxnLst>
                    <a:cxn ang="0">
                      <a:pos x="T0" y="T1"/>
                    </a:cxn>
                    <a:cxn ang="0">
                      <a:pos x="T2" y="T3"/>
                    </a:cxn>
                    <a:cxn ang="0">
                      <a:pos x="T4" y="T5"/>
                    </a:cxn>
                    <a:cxn ang="0">
                      <a:pos x="T6" y="T7"/>
                    </a:cxn>
                    <a:cxn ang="0">
                      <a:pos x="T8" y="T9"/>
                    </a:cxn>
                    <a:cxn ang="0">
                      <a:pos x="T10" y="T11"/>
                    </a:cxn>
                  </a:cxnLst>
                  <a:rect l="0" t="0" r="r" b="b"/>
                  <a:pathLst>
                    <a:path w="879" h="1007">
                      <a:moveTo>
                        <a:pt x="360" y="496"/>
                      </a:moveTo>
                      <a:cubicBezTo>
                        <a:pt x="360" y="496"/>
                        <a:pt x="295" y="814"/>
                        <a:pt x="319" y="1007"/>
                      </a:cubicBezTo>
                      <a:cubicBezTo>
                        <a:pt x="234" y="957"/>
                        <a:pt x="0" y="795"/>
                        <a:pt x="122" y="532"/>
                      </a:cubicBezTo>
                      <a:cubicBezTo>
                        <a:pt x="273" y="212"/>
                        <a:pt x="334" y="141"/>
                        <a:pt x="374" y="0"/>
                      </a:cubicBezTo>
                      <a:cubicBezTo>
                        <a:pt x="379" y="0"/>
                        <a:pt x="879" y="409"/>
                        <a:pt x="366" y="1005"/>
                      </a:cubicBezTo>
                      <a:cubicBezTo>
                        <a:pt x="365" y="983"/>
                        <a:pt x="338" y="635"/>
                        <a:pt x="360" y="4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39">
                  <a:extLst>
                    <a:ext uri="{FF2B5EF4-FFF2-40B4-BE49-F238E27FC236}">
                      <a16:creationId xmlns:a16="http://schemas.microsoft.com/office/drawing/2014/main" id="{52479743-8A03-417C-99E1-67111AE6CD7B}"/>
                    </a:ext>
                  </a:extLst>
                </p:cNvPr>
                <p:cNvSpPr>
                  <a:spLocks/>
                </p:cNvSpPr>
                <p:nvPr/>
              </p:nvSpPr>
              <p:spPr bwMode="auto">
                <a:xfrm>
                  <a:off x="3060196" y="2972096"/>
                  <a:ext cx="429659" cy="252967"/>
                </a:xfrm>
                <a:custGeom>
                  <a:avLst/>
                  <a:gdLst>
                    <a:gd name="T0" fmla="*/ 493 w 1006"/>
                    <a:gd name="T1" fmla="*/ 216 h 593"/>
                    <a:gd name="T2" fmla="*/ 1006 w 1006"/>
                    <a:gd name="T3" fmla="*/ 426 h 593"/>
                    <a:gd name="T4" fmla="*/ 643 w 1006"/>
                    <a:gd name="T5" fmla="*/ 40 h 593"/>
                    <a:gd name="T6" fmla="*/ 0 w 1006"/>
                    <a:gd name="T7" fmla="*/ 0 h 593"/>
                    <a:gd name="T8" fmla="*/ 980 w 1006"/>
                    <a:gd name="T9" fmla="*/ 463 h 593"/>
                    <a:gd name="T10" fmla="*/ 493 w 1006"/>
                    <a:gd name="T11" fmla="*/ 216 h 593"/>
                  </a:gdLst>
                  <a:ahLst/>
                  <a:cxnLst>
                    <a:cxn ang="0">
                      <a:pos x="T0" y="T1"/>
                    </a:cxn>
                    <a:cxn ang="0">
                      <a:pos x="T2" y="T3"/>
                    </a:cxn>
                    <a:cxn ang="0">
                      <a:pos x="T4" y="T5"/>
                    </a:cxn>
                    <a:cxn ang="0">
                      <a:pos x="T6" y="T7"/>
                    </a:cxn>
                    <a:cxn ang="0">
                      <a:pos x="T8" y="T9"/>
                    </a:cxn>
                    <a:cxn ang="0">
                      <a:pos x="T10" y="T11"/>
                    </a:cxn>
                  </a:cxnLst>
                  <a:rect l="0" t="0" r="r" b="b"/>
                  <a:pathLst>
                    <a:path w="1006" h="593">
                      <a:moveTo>
                        <a:pt x="493" y="216"/>
                      </a:moveTo>
                      <a:cubicBezTo>
                        <a:pt x="493" y="216"/>
                        <a:pt x="833" y="312"/>
                        <a:pt x="1006" y="426"/>
                      </a:cubicBezTo>
                      <a:cubicBezTo>
                        <a:pt x="1001" y="331"/>
                        <a:pt x="960" y="62"/>
                        <a:pt x="643" y="40"/>
                      </a:cubicBezTo>
                      <a:cubicBezTo>
                        <a:pt x="256" y="14"/>
                        <a:pt x="158" y="32"/>
                        <a:pt x="0" y="0"/>
                      </a:cubicBezTo>
                      <a:cubicBezTo>
                        <a:pt x="0" y="3"/>
                        <a:pt x="160" y="593"/>
                        <a:pt x="980" y="463"/>
                      </a:cubicBezTo>
                      <a:cubicBezTo>
                        <a:pt x="961" y="451"/>
                        <a:pt x="639" y="263"/>
                        <a:pt x="493"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0">
                  <a:extLst>
                    <a:ext uri="{FF2B5EF4-FFF2-40B4-BE49-F238E27FC236}">
                      <a16:creationId xmlns:a16="http://schemas.microsoft.com/office/drawing/2014/main" id="{B435ABFB-63AA-4A7E-996C-FD690D749E07}"/>
                    </a:ext>
                  </a:extLst>
                </p:cNvPr>
                <p:cNvSpPr>
                  <a:spLocks/>
                </p:cNvSpPr>
                <p:nvPr/>
              </p:nvSpPr>
              <p:spPr bwMode="auto">
                <a:xfrm>
                  <a:off x="3449304" y="2710438"/>
                  <a:ext cx="416142" cy="418073"/>
                </a:xfrm>
                <a:custGeom>
                  <a:avLst/>
                  <a:gdLst>
                    <a:gd name="T0" fmla="*/ 439 w 974"/>
                    <a:gd name="T1" fmla="*/ 481 h 978"/>
                    <a:gd name="T2" fmla="*/ 261 w 974"/>
                    <a:gd name="T3" fmla="*/ 971 h 978"/>
                    <a:gd name="T4" fmla="*/ 194 w 974"/>
                    <a:gd name="T5" fmla="*/ 464 h 978"/>
                    <a:gd name="T6" fmla="*/ 592 w 974"/>
                    <a:gd name="T7" fmla="*/ 0 h 978"/>
                    <a:gd name="T8" fmla="*/ 308 w 974"/>
                    <a:gd name="T9" fmla="*/ 978 h 978"/>
                    <a:gd name="T10" fmla="*/ 439 w 974"/>
                    <a:gd name="T11" fmla="*/ 481 h 978"/>
                  </a:gdLst>
                  <a:ahLst/>
                  <a:cxnLst>
                    <a:cxn ang="0">
                      <a:pos x="T0" y="T1"/>
                    </a:cxn>
                    <a:cxn ang="0">
                      <a:pos x="T2" y="T3"/>
                    </a:cxn>
                    <a:cxn ang="0">
                      <a:pos x="T4" y="T5"/>
                    </a:cxn>
                    <a:cxn ang="0">
                      <a:pos x="T6" y="T7"/>
                    </a:cxn>
                    <a:cxn ang="0">
                      <a:pos x="T8" y="T9"/>
                    </a:cxn>
                    <a:cxn ang="0">
                      <a:pos x="T10" y="T11"/>
                    </a:cxn>
                  </a:cxnLst>
                  <a:rect l="0" t="0" r="r" b="b"/>
                  <a:pathLst>
                    <a:path w="974" h="978">
                      <a:moveTo>
                        <a:pt x="439" y="481"/>
                      </a:moveTo>
                      <a:cubicBezTo>
                        <a:pt x="439" y="481"/>
                        <a:pt x="288" y="776"/>
                        <a:pt x="261" y="971"/>
                      </a:cubicBezTo>
                      <a:cubicBezTo>
                        <a:pt x="190" y="903"/>
                        <a:pt x="0" y="694"/>
                        <a:pt x="194" y="464"/>
                      </a:cubicBezTo>
                      <a:cubicBezTo>
                        <a:pt x="432" y="185"/>
                        <a:pt x="513" y="129"/>
                        <a:pt x="592" y="0"/>
                      </a:cubicBezTo>
                      <a:cubicBezTo>
                        <a:pt x="596" y="1"/>
                        <a:pt x="974" y="508"/>
                        <a:pt x="308" y="978"/>
                      </a:cubicBezTo>
                      <a:cubicBezTo>
                        <a:pt x="312" y="957"/>
                        <a:pt x="379" y="612"/>
                        <a:pt x="439" y="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1">
                  <a:extLst>
                    <a:ext uri="{FF2B5EF4-FFF2-40B4-BE49-F238E27FC236}">
                      <a16:creationId xmlns:a16="http://schemas.microsoft.com/office/drawing/2014/main" id="{F7F624ED-BDF7-465A-B568-4CB72B4A13D6}"/>
                    </a:ext>
                  </a:extLst>
                </p:cNvPr>
                <p:cNvSpPr>
                  <a:spLocks/>
                </p:cNvSpPr>
                <p:nvPr/>
              </p:nvSpPr>
              <p:spPr bwMode="auto">
                <a:xfrm>
                  <a:off x="3005161" y="2564644"/>
                  <a:ext cx="406488" cy="288693"/>
                </a:xfrm>
                <a:custGeom>
                  <a:avLst/>
                  <a:gdLst>
                    <a:gd name="T0" fmla="*/ 443 w 950"/>
                    <a:gd name="T1" fmla="*/ 325 h 677"/>
                    <a:gd name="T2" fmla="*/ 886 w 950"/>
                    <a:gd name="T3" fmla="*/ 647 h 677"/>
                    <a:gd name="T4" fmla="*/ 645 w 950"/>
                    <a:gd name="T5" fmla="*/ 187 h 677"/>
                    <a:gd name="T6" fmla="*/ 23 w 950"/>
                    <a:gd name="T7" fmla="*/ 0 h 677"/>
                    <a:gd name="T8" fmla="*/ 850 w 950"/>
                    <a:gd name="T9" fmla="*/ 677 h 677"/>
                    <a:gd name="T10" fmla="*/ 443 w 950"/>
                    <a:gd name="T11" fmla="*/ 325 h 677"/>
                  </a:gdLst>
                  <a:ahLst/>
                  <a:cxnLst>
                    <a:cxn ang="0">
                      <a:pos x="T0" y="T1"/>
                    </a:cxn>
                    <a:cxn ang="0">
                      <a:pos x="T2" y="T3"/>
                    </a:cxn>
                    <a:cxn ang="0">
                      <a:pos x="T4" y="T5"/>
                    </a:cxn>
                    <a:cxn ang="0">
                      <a:pos x="T6" y="T7"/>
                    </a:cxn>
                    <a:cxn ang="0">
                      <a:pos x="T8" y="T9"/>
                    </a:cxn>
                    <a:cxn ang="0">
                      <a:pos x="T10" y="T11"/>
                    </a:cxn>
                  </a:cxnLst>
                  <a:rect l="0" t="0" r="r" b="b"/>
                  <a:pathLst>
                    <a:path w="950" h="677">
                      <a:moveTo>
                        <a:pt x="443" y="325"/>
                      </a:moveTo>
                      <a:cubicBezTo>
                        <a:pt x="443" y="324"/>
                        <a:pt x="749" y="497"/>
                        <a:pt x="886" y="647"/>
                      </a:cubicBezTo>
                      <a:cubicBezTo>
                        <a:pt x="909" y="554"/>
                        <a:pt x="950" y="282"/>
                        <a:pt x="645" y="187"/>
                      </a:cubicBezTo>
                      <a:cubicBezTo>
                        <a:pt x="272" y="74"/>
                        <a:pt x="169" y="68"/>
                        <a:pt x="23" y="0"/>
                      </a:cubicBezTo>
                      <a:cubicBezTo>
                        <a:pt x="21" y="3"/>
                        <a:pt x="0" y="615"/>
                        <a:pt x="850" y="677"/>
                      </a:cubicBezTo>
                      <a:cubicBezTo>
                        <a:pt x="834" y="661"/>
                        <a:pt x="573" y="404"/>
                        <a:pt x="443"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2">
                  <a:extLst>
                    <a:ext uri="{FF2B5EF4-FFF2-40B4-BE49-F238E27FC236}">
                      <a16:creationId xmlns:a16="http://schemas.microsoft.com/office/drawing/2014/main" id="{B3E05367-B793-44F1-9678-216F2DC5823F}"/>
                    </a:ext>
                  </a:extLst>
                </p:cNvPr>
                <p:cNvSpPr>
                  <a:spLocks/>
                </p:cNvSpPr>
                <p:nvPr/>
              </p:nvSpPr>
              <p:spPr bwMode="auto">
                <a:xfrm>
                  <a:off x="3388475" y="2458436"/>
                  <a:ext cx="431591" cy="378486"/>
                </a:xfrm>
                <a:custGeom>
                  <a:avLst/>
                  <a:gdLst>
                    <a:gd name="T0" fmla="*/ 497 w 1011"/>
                    <a:gd name="T1" fmla="*/ 431 h 885"/>
                    <a:gd name="T2" fmla="*/ 175 w 1011"/>
                    <a:gd name="T3" fmla="*/ 866 h 885"/>
                    <a:gd name="T4" fmla="*/ 262 w 1011"/>
                    <a:gd name="T5" fmla="*/ 358 h 885"/>
                    <a:gd name="T6" fmla="*/ 795 w 1011"/>
                    <a:gd name="T7" fmla="*/ 0 h 885"/>
                    <a:gd name="T8" fmla="*/ 219 w 1011"/>
                    <a:gd name="T9" fmla="*/ 885 h 885"/>
                    <a:gd name="T10" fmla="*/ 497 w 1011"/>
                    <a:gd name="T11" fmla="*/ 431 h 885"/>
                  </a:gdLst>
                  <a:ahLst/>
                  <a:cxnLst>
                    <a:cxn ang="0">
                      <a:pos x="T0" y="T1"/>
                    </a:cxn>
                    <a:cxn ang="0">
                      <a:pos x="T2" y="T3"/>
                    </a:cxn>
                    <a:cxn ang="0">
                      <a:pos x="T4" y="T5"/>
                    </a:cxn>
                    <a:cxn ang="0">
                      <a:pos x="T6" y="T7"/>
                    </a:cxn>
                    <a:cxn ang="0">
                      <a:pos x="T8" y="T9"/>
                    </a:cxn>
                    <a:cxn ang="0">
                      <a:pos x="T10" y="T11"/>
                    </a:cxn>
                  </a:cxnLst>
                  <a:rect l="0" t="0" r="r" b="b"/>
                  <a:pathLst>
                    <a:path w="1011" h="885">
                      <a:moveTo>
                        <a:pt x="497" y="431"/>
                      </a:moveTo>
                      <a:cubicBezTo>
                        <a:pt x="497" y="431"/>
                        <a:pt x="259" y="684"/>
                        <a:pt x="175" y="866"/>
                      </a:cubicBezTo>
                      <a:cubicBezTo>
                        <a:pt x="124" y="784"/>
                        <a:pt x="0" y="538"/>
                        <a:pt x="262" y="358"/>
                      </a:cubicBezTo>
                      <a:cubicBezTo>
                        <a:pt x="581" y="142"/>
                        <a:pt x="678" y="107"/>
                        <a:pt x="795" y="0"/>
                      </a:cubicBezTo>
                      <a:cubicBezTo>
                        <a:pt x="798" y="2"/>
                        <a:pt x="1011" y="580"/>
                        <a:pt x="219" y="885"/>
                      </a:cubicBezTo>
                      <a:cubicBezTo>
                        <a:pt x="229" y="865"/>
                        <a:pt x="398" y="545"/>
                        <a:pt x="497" y="4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3">
                  <a:extLst>
                    <a:ext uri="{FF2B5EF4-FFF2-40B4-BE49-F238E27FC236}">
                      <a16:creationId xmlns:a16="http://schemas.microsoft.com/office/drawing/2014/main" id="{D3FCFEED-9B9D-4181-9CE9-44791138FC57}"/>
                    </a:ext>
                  </a:extLst>
                </p:cNvPr>
                <p:cNvSpPr>
                  <a:spLocks/>
                </p:cNvSpPr>
                <p:nvPr/>
              </p:nvSpPr>
              <p:spPr bwMode="auto">
                <a:xfrm>
                  <a:off x="3047645" y="2179400"/>
                  <a:ext cx="401660" cy="328280"/>
                </a:xfrm>
                <a:custGeom>
                  <a:avLst/>
                  <a:gdLst>
                    <a:gd name="T0" fmla="*/ 479 w 941"/>
                    <a:gd name="T1" fmla="*/ 374 h 769"/>
                    <a:gd name="T2" fmla="*/ 782 w 941"/>
                    <a:gd name="T3" fmla="*/ 749 h 769"/>
                    <a:gd name="T4" fmla="*/ 698 w 941"/>
                    <a:gd name="T5" fmla="*/ 295 h 769"/>
                    <a:gd name="T6" fmla="*/ 202 w 941"/>
                    <a:gd name="T7" fmla="*/ 0 h 769"/>
                    <a:gd name="T8" fmla="*/ 741 w 941"/>
                    <a:gd name="T9" fmla="*/ 769 h 769"/>
                    <a:gd name="T10" fmla="*/ 479 w 941"/>
                    <a:gd name="T11" fmla="*/ 374 h 769"/>
                  </a:gdLst>
                  <a:ahLst/>
                  <a:cxnLst>
                    <a:cxn ang="0">
                      <a:pos x="T0" y="T1"/>
                    </a:cxn>
                    <a:cxn ang="0">
                      <a:pos x="T2" y="T3"/>
                    </a:cxn>
                    <a:cxn ang="0">
                      <a:pos x="T4" y="T5"/>
                    </a:cxn>
                    <a:cxn ang="0">
                      <a:pos x="T6" y="T7"/>
                    </a:cxn>
                    <a:cxn ang="0">
                      <a:pos x="T8" y="T9"/>
                    </a:cxn>
                    <a:cxn ang="0">
                      <a:pos x="T10" y="T11"/>
                    </a:cxn>
                  </a:cxnLst>
                  <a:rect l="0" t="0" r="r" b="b"/>
                  <a:pathLst>
                    <a:path w="941" h="769">
                      <a:moveTo>
                        <a:pt x="479" y="374"/>
                      </a:moveTo>
                      <a:cubicBezTo>
                        <a:pt x="479" y="374"/>
                        <a:pt x="702" y="589"/>
                        <a:pt x="782" y="749"/>
                      </a:cubicBezTo>
                      <a:cubicBezTo>
                        <a:pt x="828" y="672"/>
                        <a:pt x="941" y="442"/>
                        <a:pt x="698" y="295"/>
                      </a:cubicBezTo>
                      <a:cubicBezTo>
                        <a:pt x="400" y="117"/>
                        <a:pt x="311" y="91"/>
                        <a:pt x="202" y="0"/>
                      </a:cubicBezTo>
                      <a:cubicBezTo>
                        <a:pt x="199" y="2"/>
                        <a:pt x="0" y="539"/>
                        <a:pt x="741" y="769"/>
                      </a:cubicBezTo>
                      <a:cubicBezTo>
                        <a:pt x="732" y="751"/>
                        <a:pt x="572" y="471"/>
                        <a:pt x="479"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44">
                  <a:extLst>
                    <a:ext uri="{FF2B5EF4-FFF2-40B4-BE49-F238E27FC236}">
                      <a16:creationId xmlns:a16="http://schemas.microsoft.com/office/drawing/2014/main" id="{7CCD8E47-7D93-491D-907D-EAB27E71855C}"/>
                    </a:ext>
                  </a:extLst>
                </p:cNvPr>
                <p:cNvSpPr>
                  <a:spLocks/>
                </p:cNvSpPr>
                <p:nvPr/>
              </p:nvSpPr>
              <p:spPr bwMode="auto">
                <a:xfrm>
                  <a:off x="3428063" y="2234433"/>
                  <a:ext cx="378487" cy="281934"/>
                </a:xfrm>
                <a:custGeom>
                  <a:avLst/>
                  <a:gdLst>
                    <a:gd name="T0" fmla="*/ 471 w 885"/>
                    <a:gd name="T1" fmla="*/ 318 h 660"/>
                    <a:gd name="T2" fmla="*/ 63 w 885"/>
                    <a:gd name="T3" fmla="*/ 635 h 660"/>
                    <a:gd name="T4" fmla="*/ 283 w 885"/>
                    <a:gd name="T5" fmla="*/ 206 h 660"/>
                    <a:gd name="T6" fmla="*/ 856 w 885"/>
                    <a:gd name="T7" fmla="*/ 0 h 660"/>
                    <a:gd name="T8" fmla="*/ 98 w 885"/>
                    <a:gd name="T9" fmla="*/ 660 h 660"/>
                    <a:gd name="T10" fmla="*/ 471 w 885"/>
                    <a:gd name="T11" fmla="*/ 318 h 660"/>
                  </a:gdLst>
                  <a:ahLst/>
                  <a:cxnLst>
                    <a:cxn ang="0">
                      <a:pos x="T0" y="T1"/>
                    </a:cxn>
                    <a:cxn ang="0">
                      <a:pos x="T2" y="T3"/>
                    </a:cxn>
                    <a:cxn ang="0">
                      <a:pos x="T4" y="T5"/>
                    </a:cxn>
                    <a:cxn ang="0">
                      <a:pos x="T6" y="T7"/>
                    </a:cxn>
                    <a:cxn ang="0">
                      <a:pos x="T8" y="T9"/>
                    </a:cxn>
                    <a:cxn ang="0">
                      <a:pos x="T10" y="T11"/>
                    </a:cxn>
                  </a:cxnLst>
                  <a:rect l="0" t="0" r="r" b="b"/>
                  <a:pathLst>
                    <a:path w="885" h="660">
                      <a:moveTo>
                        <a:pt x="471" y="318"/>
                      </a:moveTo>
                      <a:cubicBezTo>
                        <a:pt x="471" y="318"/>
                        <a:pt x="189" y="492"/>
                        <a:pt x="63" y="635"/>
                      </a:cubicBezTo>
                      <a:cubicBezTo>
                        <a:pt x="41" y="552"/>
                        <a:pt x="0" y="310"/>
                        <a:pt x="283" y="206"/>
                      </a:cubicBezTo>
                      <a:cubicBezTo>
                        <a:pt x="627" y="81"/>
                        <a:pt x="722" y="70"/>
                        <a:pt x="856" y="0"/>
                      </a:cubicBezTo>
                      <a:cubicBezTo>
                        <a:pt x="856" y="2"/>
                        <a:pt x="885" y="554"/>
                        <a:pt x="98" y="660"/>
                      </a:cubicBezTo>
                      <a:cubicBezTo>
                        <a:pt x="112" y="645"/>
                        <a:pt x="351" y="397"/>
                        <a:pt x="471"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45">
                  <a:extLst>
                    <a:ext uri="{FF2B5EF4-FFF2-40B4-BE49-F238E27FC236}">
                      <a16:creationId xmlns:a16="http://schemas.microsoft.com/office/drawing/2014/main" id="{EB6B574B-B58E-48F0-8599-26B6C50941A8}"/>
                    </a:ext>
                  </a:extLst>
                </p:cNvPr>
                <p:cNvSpPr>
                  <a:spLocks/>
                </p:cNvSpPr>
                <p:nvPr/>
              </p:nvSpPr>
              <p:spPr bwMode="auto">
                <a:xfrm>
                  <a:off x="3241718" y="1922568"/>
                  <a:ext cx="317659" cy="288693"/>
                </a:xfrm>
                <a:custGeom>
                  <a:avLst/>
                  <a:gdLst>
                    <a:gd name="T0" fmla="*/ 406 w 742"/>
                    <a:gd name="T1" fmla="*/ 332 h 676"/>
                    <a:gd name="T2" fmla="*/ 549 w 742"/>
                    <a:gd name="T3" fmla="*/ 668 h 676"/>
                    <a:gd name="T4" fmla="*/ 591 w 742"/>
                    <a:gd name="T5" fmla="*/ 308 h 676"/>
                    <a:gd name="T6" fmla="*/ 286 w 742"/>
                    <a:gd name="T7" fmla="*/ 0 h 676"/>
                    <a:gd name="T8" fmla="*/ 514 w 742"/>
                    <a:gd name="T9" fmla="*/ 676 h 676"/>
                    <a:gd name="T10" fmla="*/ 406 w 742"/>
                    <a:gd name="T11" fmla="*/ 332 h 676"/>
                  </a:gdLst>
                  <a:ahLst/>
                  <a:cxnLst>
                    <a:cxn ang="0">
                      <a:pos x="T0" y="T1"/>
                    </a:cxn>
                    <a:cxn ang="0">
                      <a:pos x="T2" y="T3"/>
                    </a:cxn>
                    <a:cxn ang="0">
                      <a:pos x="T4" y="T5"/>
                    </a:cxn>
                    <a:cxn ang="0">
                      <a:pos x="T6" y="T7"/>
                    </a:cxn>
                    <a:cxn ang="0">
                      <a:pos x="T8" y="T9"/>
                    </a:cxn>
                    <a:cxn ang="0">
                      <a:pos x="T10" y="T11"/>
                    </a:cxn>
                  </a:cxnLst>
                  <a:rect l="0" t="0" r="r" b="b"/>
                  <a:pathLst>
                    <a:path w="742" h="676">
                      <a:moveTo>
                        <a:pt x="406" y="332"/>
                      </a:moveTo>
                      <a:cubicBezTo>
                        <a:pt x="406" y="332"/>
                        <a:pt x="525" y="533"/>
                        <a:pt x="549" y="668"/>
                      </a:cubicBezTo>
                      <a:cubicBezTo>
                        <a:pt x="603" y="617"/>
                        <a:pt x="742" y="460"/>
                        <a:pt x="591" y="308"/>
                      </a:cubicBezTo>
                      <a:cubicBezTo>
                        <a:pt x="407" y="123"/>
                        <a:pt x="347" y="88"/>
                        <a:pt x="286" y="0"/>
                      </a:cubicBezTo>
                      <a:cubicBezTo>
                        <a:pt x="284" y="1"/>
                        <a:pt x="0" y="377"/>
                        <a:pt x="514" y="676"/>
                      </a:cubicBezTo>
                      <a:cubicBezTo>
                        <a:pt x="510" y="661"/>
                        <a:pt x="453" y="421"/>
                        <a:pt x="406"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46">
                  <a:extLst>
                    <a:ext uri="{FF2B5EF4-FFF2-40B4-BE49-F238E27FC236}">
                      <a16:creationId xmlns:a16="http://schemas.microsoft.com/office/drawing/2014/main" id="{5F17D99A-6DD4-45E8-A2D6-84C92059FA18}"/>
                    </a:ext>
                  </a:extLst>
                </p:cNvPr>
                <p:cNvSpPr>
                  <a:spLocks/>
                </p:cNvSpPr>
                <p:nvPr/>
              </p:nvSpPr>
              <p:spPr bwMode="auto">
                <a:xfrm>
                  <a:off x="3531376" y="2073192"/>
                  <a:ext cx="321520" cy="182484"/>
                </a:xfrm>
                <a:custGeom>
                  <a:avLst/>
                  <a:gdLst>
                    <a:gd name="T0" fmla="*/ 385 w 751"/>
                    <a:gd name="T1" fmla="*/ 180 h 427"/>
                    <a:gd name="T2" fmla="*/ 0 w 751"/>
                    <a:gd name="T3" fmla="*/ 355 h 427"/>
                    <a:gd name="T4" fmla="*/ 267 w 751"/>
                    <a:gd name="T5" fmla="*/ 64 h 427"/>
                    <a:gd name="T6" fmla="*/ 751 w 751"/>
                    <a:gd name="T7" fmla="*/ 0 h 427"/>
                    <a:gd name="T8" fmla="*/ 21 w 751"/>
                    <a:gd name="T9" fmla="*/ 380 h 427"/>
                    <a:gd name="T10" fmla="*/ 385 w 751"/>
                    <a:gd name="T11" fmla="*/ 180 h 427"/>
                  </a:gdLst>
                  <a:ahLst/>
                  <a:cxnLst>
                    <a:cxn ang="0">
                      <a:pos x="T0" y="T1"/>
                    </a:cxn>
                    <a:cxn ang="0">
                      <a:pos x="T2" y="T3"/>
                    </a:cxn>
                    <a:cxn ang="0">
                      <a:pos x="T4" y="T5"/>
                    </a:cxn>
                    <a:cxn ang="0">
                      <a:pos x="T6" y="T7"/>
                    </a:cxn>
                    <a:cxn ang="0">
                      <a:pos x="T8" y="T9"/>
                    </a:cxn>
                    <a:cxn ang="0">
                      <a:pos x="T10" y="T11"/>
                    </a:cxn>
                  </a:cxnLst>
                  <a:rect l="0" t="0" r="r" b="b"/>
                  <a:pathLst>
                    <a:path w="751" h="427">
                      <a:moveTo>
                        <a:pt x="385" y="180"/>
                      </a:moveTo>
                      <a:cubicBezTo>
                        <a:pt x="384" y="180"/>
                        <a:pt x="129" y="266"/>
                        <a:pt x="0" y="355"/>
                      </a:cubicBezTo>
                      <a:cubicBezTo>
                        <a:pt x="2" y="288"/>
                        <a:pt x="28" y="97"/>
                        <a:pt x="267" y="64"/>
                      </a:cubicBezTo>
                      <a:cubicBezTo>
                        <a:pt x="558" y="25"/>
                        <a:pt x="633" y="32"/>
                        <a:pt x="751" y="0"/>
                      </a:cubicBezTo>
                      <a:cubicBezTo>
                        <a:pt x="750" y="2"/>
                        <a:pt x="648" y="427"/>
                        <a:pt x="21" y="380"/>
                      </a:cubicBezTo>
                      <a:cubicBezTo>
                        <a:pt x="35" y="370"/>
                        <a:pt x="275" y="221"/>
                        <a:pt x="38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7">
                  <a:extLst>
                    <a:ext uri="{FF2B5EF4-FFF2-40B4-BE49-F238E27FC236}">
                      <a16:creationId xmlns:a16="http://schemas.microsoft.com/office/drawing/2014/main" id="{853B4EF3-8964-4F24-8BC1-ED6EB854A64E}"/>
                    </a:ext>
                  </a:extLst>
                </p:cNvPr>
                <p:cNvSpPr>
                  <a:spLocks/>
                </p:cNvSpPr>
                <p:nvPr/>
              </p:nvSpPr>
              <p:spPr bwMode="auto">
                <a:xfrm>
                  <a:off x="3457031" y="1726571"/>
                  <a:ext cx="250071" cy="249106"/>
                </a:xfrm>
                <a:custGeom>
                  <a:avLst/>
                  <a:gdLst>
                    <a:gd name="T0" fmla="*/ 340 w 584"/>
                    <a:gd name="T1" fmla="*/ 287 h 582"/>
                    <a:gd name="T2" fmla="*/ 384 w 584"/>
                    <a:gd name="T3" fmla="*/ 581 h 582"/>
                    <a:gd name="T4" fmla="*/ 495 w 584"/>
                    <a:gd name="T5" fmla="*/ 295 h 582"/>
                    <a:gd name="T6" fmla="*/ 315 w 584"/>
                    <a:gd name="T7" fmla="*/ 0 h 582"/>
                    <a:gd name="T8" fmla="*/ 354 w 584"/>
                    <a:gd name="T9" fmla="*/ 582 h 582"/>
                    <a:gd name="T10" fmla="*/ 340 w 584"/>
                    <a:gd name="T11" fmla="*/ 287 h 582"/>
                  </a:gdLst>
                  <a:ahLst/>
                  <a:cxnLst>
                    <a:cxn ang="0">
                      <a:pos x="T0" y="T1"/>
                    </a:cxn>
                    <a:cxn ang="0">
                      <a:pos x="T2" y="T3"/>
                    </a:cxn>
                    <a:cxn ang="0">
                      <a:pos x="T4" y="T5"/>
                    </a:cxn>
                    <a:cxn ang="0">
                      <a:pos x="T6" y="T7"/>
                    </a:cxn>
                    <a:cxn ang="0">
                      <a:pos x="T8" y="T9"/>
                    </a:cxn>
                    <a:cxn ang="0">
                      <a:pos x="T10" y="T11"/>
                    </a:cxn>
                  </a:cxnLst>
                  <a:rect l="0" t="0" r="r" b="b"/>
                  <a:pathLst>
                    <a:path w="584" h="582">
                      <a:moveTo>
                        <a:pt x="340" y="287"/>
                      </a:moveTo>
                      <a:cubicBezTo>
                        <a:pt x="340" y="287"/>
                        <a:pt x="393" y="467"/>
                        <a:pt x="384" y="581"/>
                      </a:cubicBezTo>
                      <a:cubicBezTo>
                        <a:pt x="439" y="547"/>
                        <a:pt x="584" y="440"/>
                        <a:pt x="495" y="295"/>
                      </a:cubicBezTo>
                      <a:cubicBezTo>
                        <a:pt x="386" y="118"/>
                        <a:pt x="345" y="80"/>
                        <a:pt x="315" y="0"/>
                      </a:cubicBezTo>
                      <a:cubicBezTo>
                        <a:pt x="313" y="0"/>
                        <a:pt x="0" y="264"/>
                        <a:pt x="354" y="582"/>
                      </a:cubicBezTo>
                      <a:cubicBezTo>
                        <a:pt x="354" y="569"/>
                        <a:pt x="359" y="366"/>
                        <a:pt x="340" y="2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8">
                  <a:extLst>
                    <a:ext uri="{FF2B5EF4-FFF2-40B4-BE49-F238E27FC236}">
                      <a16:creationId xmlns:a16="http://schemas.microsoft.com/office/drawing/2014/main" id="{0AD87689-5382-42D9-8317-47F62CF7E5D6}"/>
                    </a:ext>
                  </a:extLst>
                </p:cNvPr>
                <p:cNvSpPr>
                  <a:spLocks/>
                </p:cNvSpPr>
                <p:nvPr/>
              </p:nvSpPr>
              <p:spPr bwMode="auto">
                <a:xfrm>
                  <a:off x="3662683" y="1909055"/>
                  <a:ext cx="292555" cy="152553"/>
                </a:xfrm>
                <a:custGeom>
                  <a:avLst/>
                  <a:gdLst>
                    <a:gd name="T0" fmla="*/ 349 w 684"/>
                    <a:gd name="T1" fmla="*/ 119 h 358"/>
                    <a:gd name="T2" fmla="*/ 0 w 684"/>
                    <a:gd name="T3" fmla="*/ 205 h 358"/>
                    <a:gd name="T4" fmla="*/ 278 w 684"/>
                    <a:gd name="T5" fmla="*/ 8 h 358"/>
                    <a:gd name="T6" fmla="*/ 684 w 684"/>
                    <a:gd name="T7" fmla="*/ 26 h 358"/>
                    <a:gd name="T8" fmla="*/ 11 w 684"/>
                    <a:gd name="T9" fmla="*/ 228 h 358"/>
                    <a:gd name="T10" fmla="*/ 349 w 684"/>
                    <a:gd name="T11" fmla="*/ 119 h 358"/>
                  </a:gdLst>
                  <a:ahLst/>
                  <a:cxnLst>
                    <a:cxn ang="0">
                      <a:pos x="T0" y="T1"/>
                    </a:cxn>
                    <a:cxn ang="0">
                      <a:pos x="T2" y="T3"/>
                    </a:cxn>
                    <a:cxn ang="0">
                      <a:pos x="T4" y="T5"/>
                    </a:cxn>
                    <a:cxn ang="0">
                      <a:pos x="T6" y="T7"/>
                    </a:cxn>
                    <a:cxn ang="0">
                      <a:pos x="T8" y="T9"/>
                    </a:cxn>
                    <a:cxn ang="0">
                      <a:pos x="T10" y="T11"/>
                    </a:cxn>
                  </a:cxnLst>
                  <a:rect l="0" t="0" r="r" b="b"/>
                  <a:pathLst>
                    <a:path w="684" h="358">
                      <a:moveTo>
                        <a:pt x="349" y="119"/>
                      </a:moveTo>
                      <a:cubicBezTo>
                        <a:pt x="349" y="119"/>
                        <a:pt x="124" y="152"/>
                        <a:pt x="0" y="205"/>
                      </a:cubicBezTo>
                      <a:cubicBezTo>
                        <a:pt x="15" y="151"/>
                        <a:pt x="77" y="0"/>
                        <a:pt x="278" y="8"/>
                      </a:cubicBezTo>
                      <a:cubicBezTo>
                        <a:pt x="522" y="19"/>
                        <a:pt x="581" y="35"/>
                        <a:pt x="684" y="26"/>
                      </a:cubicBezTo>
                      <a:cubicBezTo>
                        <a:pt x="682" y="27"/>
                        <a:pt x="512" y="358"/>
                        <a:pt x="11" y="228"/>
                      </a:cubicBezTo>
                      <a:cubicBezTo>
                        <a:pt x="25" y="223"/>
                        <a:pt x="251" y="137"/>
                        <a:pt x="349"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1" name="文本框 140">
                <a:extLst>
                  <a:ext uri="{FF2B5EF4-FFF2-40B4-BE49-F238E27FC236}">
                    <a16:creationId xmlns:a16="http://schemas.microsoft.com/office/drawing/2014/main" id="{26CF11BD-F133-47B2-BD3A-C052C76EDD57}"/>
                  </a:ext>
                </a:extLst>
              </p:cNvPr>
              <p:cNvSpPr txBox="1"/>
              <p:nvPr/>
            </p:nvSpPr>
            <p:spPr>
              <a:xfrm>
                <a:off x="4333888" y="3588408"/>
                <a:ext cx="3978036" cy="584775"/>
              </a:xfrm>
              <a:prstGeom prst="rect">
                <a:avLst/>
              </a:prstGeom>
              <a:noFill/>
            </p:spPr>
            <p:txBody>
              <a:bodyPr wrap="square" rtlCol="0">
                <a:spAutoFit/>
              </a:bodyPr>
              <a:lstStyle/>
              <a:p>
                <a:pPr algn="ctr"/>
                <a:r>
                  <a:rPr lang="en-US" altLang="zh-CN" sz="3200" b="1">
                    <a:solidFill>
                      <a:schemeClr val="accent1"/>
                    </a:solidFill>
                  </a:rPr>
                  <a:t>Your honor</a:t>
                </a:r>
                <a:endParaRPr lang="zh-CN" altLang="en-US" sz="3200" b="1">
                  <a:solidFill>
                    <a:schemeClr val="accent1"/>
                  </a:solidFill>
                </a:endParaRPr>
              </a:p>
            </p:txBody>
          </p:sp>
          <p:grpSp>
            <p:nvGrpSpPr>
              <p:cNvPr id="142" name="组合 141">
                <a:extLst>
                  <a:ext uri="{FF2B5EF4-FFF2-40B4-BE49-F238E27FC236}">
                    <a16:creationId xmlns:a16="http://schemas.microsoft.com/office/drawing/2014/main" id="{A729CAC2-5515-400A-A210-AB56E308AE6C}"/>
                  </a:ext>
                </a:extLst>
              </p:cNvPr>
              <p:cNvGrpSpPr/>
              <p:nvPr/>
            </p:nvGrpSpPr>
            <p:grpSpPr>
              <a:xfrm rot="1532216" flipH="1">
                <a:off x="7588608" y="3470432"/>
                <a:ext cx="1090283" cy="1654810"/>
                <a:chOff x="3005161" y="1601048"/>
                <a:chExt cx="1601815" cy="2431196"/>
              </a:xfrm>
              <a:gradFill flip="none" rotWithShape="1">
                <a:gsLst>
                  <a:gs pos="50000">
                    <a:srgbClr val="3D1B5C"/>
                  </a:gs>
                  <a:gs pos="100000">
                    <a:schemeClr val="accent1">
                      <a:lumMod val="75000"/>
                      <a:alpha val="0"/>
                    </a:schemeClr>
                  </a:gs>
                </a:gsLst>
                <a:lin ang="5400000" scaled="1"/>
                <a:tileRect/>
              </a:gradFill>
            </p:grpSpPr>
            <p:sp>
              <p:nvSpPr>
                <p:cNvPr id="143" name="Freeform 31">
                  <a:extLst>
                    <a:ext uri="{FF2B5EF4-FFF2-40B4-BE49-F238E27FC236}">
                      <a16:creationId xmlns:a16="http://schemas.microsoft.com/office/drawing/2014/main" id="{C90C56E7-D890-4119-82EE-6F0CE0021751}"/>
                    </a:ext>
                  </a:extLst>
                </p:cNvPr>
                <p:cNvSpPr>
                  <a:spLocks/>
                </p:cNvSpPr>
                <p:nvPr/>
              </p:nvSpPr>
              <p:spPr bwMode="auto">
                <a:xfrm>
                  <a:off x="3389444" y="1758428"/>
                  <a:ext cx="1217532" cy="2057536"/>
                </a:xfrm>
                <a:custGeom>
                  <a:avLst/>
                  <a:gdLst>
                    <a:gd name="T0" fmla="*/ 2847 w 2847"/>
                    <a:gd name="T1" fmla="*/ 4812 h 4814"/>
                    <a:gd name="T2" fmla="*/ 2771 w 2847"/>
                    <a:gd name="T3" fmla="*/ 4813 h 4814"/>
                    <a:gd name="T4" fmla="*/ 2557 w 2847"/>
                    <a:gd name="T5" fmla="*/ 4801 h 4814"/>
                    <a:gd name="T6" fmla="*/ 2227 w 2847"/>
                    <a:gd name="T7" fmla="*/ 4750 h 4814"/>
                    <a:gd name="T8" fmla="*/ 2129 w 2847"/>
                    <a:gd name="T9" fmla="*/ 4729 h 4814"/>
                    <a:gd name="T10" fmla="*/ 2026 w 2847"/>
                    <a:gd name="T11" fmla="*/ 4703 h 4814"/>
                    <a:gd name="T12" fmla="*/ 1918 w 2847"/>
                    <a:gd name="T13" fmla="*/ 4671 h 4814"/>
                    <a:gd name="T14" fmla="*/ 1807 w 2847"/>
                    <a:gd name="T15" fmla="*/ 4634 h 4814"/>
                    <a:gd name="T16" fmla="*/ 1339 w 2847"/>
                    <a:gd name="T17" fmla="*/ 4415 h 4814"/>
                    <a:gd name="T18" fmla="*/ 874 w 2847"/>
                    <a:gd name="T19" fmla="*/ 4071 h 4814"/>
                    <a:gd name="T20" fmla="*/ 481 w 2847"/>
                    <a:gd name="T21" fmla="*/ 3602 h 4814"/>
                    <a:gd name="T22" fmla="*/ 325 w 2847"/>
                    <a:gd name="T23" fmla="*/ 3332 h 4814"/>
                    <a:gd name="T24" fmla="*/ 291 w 2847"/>
                    <a:gd name="T25" fmla="*/ 3263 h 4814"/>
                    <a:gd name="T26" fmla="*/ 258 w 2847"/>
                    <a:gd name="T27" fmla="*/ 3193 h 4814"/>
                    <a:gd name="T28" fmla="*/ 226 w 2847"/>
                    <a:gd name="T29" fmla="*/ 3121 h 4814"/>
                    <a:gd name="T30" fmla="*/ 196 w 2847"/>
                    <a:gd name="T31" fmla="*/ 3049 h 4814"/>
                    <a:gd name="T32" fmla="*/ 30 w 2847"/>
                    <a:gd name="T33" fmla="*/ 2454 h 4814"/>
                    <a:gd name="T34" fmla="*/ 19 w 2847"/>
                    <a:gd name="T35" fmla="*/ 2379 h 4814"/>
                    <a:gd name="T36" fmla="*/ 11 w 2847"/>
                    <a:gd name="T37" fmla="*/ 2304 h 4814"/>
                    <a:gd name="T38" fmla="*/ 2 w 2847"/>
                    <a:gd name="T39" fmla="*/ 2153 h 4814"/>
                    <a:gd name="T40" fmla="*/ 1 w 2847"/>
                    <a:gd name="T41" fmla="*/ 2079 h 4814"/>
                    <a:gd name="T42" fmla="*/ 2 w 2847"/>
                    <a:gd name="T43" fmla="*/ 2005 h 4814"/>
                    <a:gd name="T44" fmla="*/ 6 w 2847"/>
                    <a:gd name="T45" fmla="*/ 1931 h 4814"/>
                    <a:gd name="T46" fmla="*/ 12 w 2847"/>
                    <a:gd name="T47" fmla="*/ 1858 h 4814"/>
                    <a:gd name="T48" fmla="*/ 136 w 2847"/>
                    <a:gd name="T49" fmla="*/ 1307 h 4814"/>
                    <a:gd name="T50" fmla="*/ 358 w 2847"/>
                    <a:gd name="T51" fmla="*/ 839 h 4814"/>
                    <a:gd name="T52" fmla="*/ 389 w 2847"/>
                    <a:gd name="T53" fmla="*/ 788 h 4814"/>
                    <a:gd name="T54" fmla="*/ 421 w 2847"/>
                    <a:gd name="T55" fmla="*/ 738 h 4814"/>
                    <a:gd name="T56" fmla="*/ 486 w 2847"/>
                    <a:gd name="T57" fmla="*/ 643 h 4814"/>
                    <a:gd name="T58" fmla="*/ 618 w 2847"/>
                    <a:gd name="T59" fmla="*/ 472 h 4814"/>
                    <a:gd name="T60" fmla="*/ 857 w 2847"/>
                    <a:gd name="T61" fmla="*/ 211 h 4814"/>
                    <a:gd name="T62" fmla="*/ 1028 w 2847"/>
                    <a:gd name="T63" fmla="*/ 54 h 4814"/>
                    <a:gd name="T64" fmla="*/ 1092 w 2847"/>
                    <a:gd name="T65" fmla="*/ 0 h 4814"/>
                    <a:gd name="T66" fmla="*/ 1098 w 2847"/>
                    <a:gd name="T67" fmla="*/ 5 h 4814"/>
                    <a:gd name="T68" fmla="*/ 1037 w 2847"/>
                    <a:gd name="T69" fmla="*/ 60 h 4814"/>
                    <a:gd name="T70" fmla="*/ 874 w 2847"/>
                    <a:gd name="T71" fmla="*/ 221 h 4814"/>
                    <a:gd name="T72" fmla="*/ 399 w 2847"/>
                    <a:gd name="T73" fmla="*/ 855 h 4814"/>
                    <a:gd name="T74" fmla="*/ 190 w 2847"/>
                    <a:gd name="T75" fmla="*/ 1319 h 4814"/>
                    <a:gd name="T76" fmla="*/ 77 w 2847"/>
                    <a:gd name="T77" fmla="*/ 1860 h 4814"/>
                    <a:gd name="T78" fmla="*/ 100 w 2847"/>
                    <a:gd name="T79" fmla="*/ 2444 h 4814"/>
                    <a:gd name="T80" fmla="*/ 263 w 2847"/>
                    <a:gd name="T81" fmla="*/ 3026 h 4814"/>
                    <a:gd name="T82" fmla="*/ 292 w 2847"/>
                    <a:gd name="T83" fmla="*/ 3097 h 4814"/>
                    <a:gd name="T84" fmla="*/ 322 w 2847"/>
                    <a:gd name="T85" fmla="*/ 3167 h 4814"/>
                    <a:gd name="T86" fmla="*/ 355 w 2847"/>
                    <a:gd name="T87" fmla="*/ 3236 h 4814"/>
                    <a:gd name="T88" fmla="*/ 388 w 2847"/>
                    <a:gd name="T89" fmla="*/ 3305 h 4814"/>
                    <a:gd name="T90" fmla="*/ 539 w 2847"/>
                    <a:gd name="T91" fmla="*/ 3570 h 4814"/>
                    <a:gd name="T92" fmla="*/ 918 w 2847"/>
                    <a:gd name="T93" fmla="*/ 4032 h 4814"/>
                    <a:gd name="T94" fmla="*/ 1366 w 2847"/>
                    <a:gd name="T95" fmla="*/ 4375 h 4814"/>
                    <a:gd name="T96" fmla="*/ 1822 w 2847"/>
                    <a:gd name="T97" fmla="*/ 4598 h 4814"/>
                    <a:gd name="T98" fmla="*/ 2233 w 2847"/>
                    <a:gd name="T99" fmla="*/ 4724 h 4814"/>
                    <a:gd name="T100" fmla="*/ 2559 w 2847"/>
                    <a:gd name="T101" fmla="*/ 4784 h 4814"/>
                    <a:gd name="T102" fmla="*/ 2771 w 2847"/>
                    <a:gd name="T103" fmla="*/ 4804 h 4814"/>
                    <a:gd name="T104" fmla="*/ 2847 w 2847"/>
                    <a:gd name="T105" fmla="*/ 4806 h 4814"/>
                    <a:gd name="T106" fmla="*/ 2847 w 2847"/>
                    <a:gd name="T107" fmla="*/ 4812 h 4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47" h="4814">
                      <a:moveTo>
                        <a:pt x="2847" y="4812"/>
                      </a:moveTo>
                      <a:cubicBezTo>
                        <a:pt x="2847" y="4812"/>
                        <a:pt x="2820" y="4814"/>
                        <a:pt x="2771" y="4813"/>
                      </a:cubicBezTo>
                      <a:cubicBezTo>
                        <a:pt x="2721" y="4812"/>
                        <a:pt x="2649" y="4811"/>
                        <a:pt x="2557" y="4801"/>
                      </a:cubicBezTo>
                      <a:cubicBezTo>
                        <a:pt x="2465" y="4792"/>
                        <a:pt x="2353" y="4776"/>
                        <a:pt x="2227" y="4750"/>
                      </a:cubicBezTo>
                      <a:cubicBezTo>
                        <a:pt x="2195" y="4745"/>
                        <a:pt x="2162" y="4737"/>
                        <a:pt x="2129" y="4729"/>
                      </a:cubicBezTo>
                      <a:cubicBezTo>
                        <a:pt x="2095" y="4722"/>
                        <a:pt x="2061" y="4712"/>
                        <a:pt x="2026" y="4703"/>
                      </a:cubicBezTo>
                      <a:cubicBezTo>
                        <a:pt x="1990" y="4695"/>
                        <a:pt x="1955" y="4682"/>
                        <a:pt x="1918" y="4671"/>
                      </a:cubicBezTo>
                      <a:cubicBezTo>
                        <a:pt x="1882" y="4660"/>
                        <a:pt x="1845" y="4646"/>
                        <a:pt x="1807" y="4634"/>
                      </a:cubicBezTo>
                      <a:cubicBezTo>
                        <a:pt x="1657" y="4579"/>
                        <a:pt x="1498" y="4507"/>
                        <a:pt x="1339" y="4415"/>
                      </a:cubicBezTo>
                      <a:cubicBezTo>
                        <a:pt x="1180" y="4322"/>
                        <a:pt x="1020" y="4209"/>
                        <a:pt x="874" y="4071"/>
                      </a:cubicBezTo>
                      <a:cubicBezTo>
                        <a:pt x="729" y="3934"/>
                        <a:pt x="594" y="3776"/>
                        <a:pt x="481" y="3602"/>
                      </a:cubicBezTo>
                      <a:cubicBezTo>
                        <a:pt x="424" y="3515"/>
                        <a:pt x="373" y="3425"/>
                        <a:pt x="325" y="3332"/>
                      </a:cubicBezTo>
                      <a:cubicBezTo>
                        <a:pt x="314" y="3308"/>
                        <a:pt x="302" y="3286"/>
                        <a:pt x="291" y="3263"/>
                      </a:cubicBezTo>
                      <a:cubicBezTo>
                        <a:pt x="280" y="3240"/>
                        <a:pt x="268" y="3217"/>
                        <a:pt x="258" y="3193"/>
                      </a:cubicBezTo>
                      <a:cubicBezTo>
                        <a:pt x="247" y="3169"/>
                        <a:pt x="237" y="3145"/>
                        <a:pt x="226" y="3121"/>
                      </a:cubicBezTo>
                      <a:cubicBezTo>
                        <a:pt x="216" y="3097"/>
                        <a:pt x="204" y="3073"/>
                        <a:pt x="196" y="3049"/>
                      </a:cubicBezTo>
                      <a:cubicBezTo>
                        <a:pt x="119" y="2856"/>
                        <a:pt x="63" y="2655"/>
                        <a:pt x="30" y="2454"/>
                      </a:cubicBezTo>
                      <a:cubicBezTo>
                        <a:pt x="27" y="2429"/>
                        <a:pt x="22" y="2404"/>
                        <a:pt x="19" y="2379"/>
                      </a:cubicBezTo>
                      <a:cubicBezTo>
                        <a:pt x="16" y="2354"/>
                        <a:pt x="14" y="2329"/>
                        <a:pt x="11" y="2304"/>
                      </a:cubicBezTo>
                      <a:cubicBezTo>
                        <a:pt x="5" y="2254"/>
                        <a:pt x="4" y="2203"/>
                        <a:pt x="2" y="2153"/>
                      </a:cubicBezTo>
                      <a:cubicBezTo>
                        <a:pt x="0" y="2129"/>
                        <a:pt x="1" y="2104"/>
                        <a:pt x="1" y="2079"/>
                      </a:cubicBezTo>
                      <a:cubicBezTo>
                        <a:pt x="1" y="2054"/>
                        <a:pt x="2" y="2029"/>
                        <a:pt x="2" y="2005"/>
                      </a:cubicBezTo>
                      <a:cubicBezTo>
                        <a:pt x="3" y="1980"/>
                        <a:pt x="5" y="1956"/>
                        <a:pt x="6" y="1931"/>
                      </a:cubicBezTo>
                      <a:cubicBezTo>
                        <a:pt x="8" y="1907"/>
                        <a:pt x="8" y="1882"/>
                        <a:pt x="12" y="1858"/>
                      </a:cubicBezTo>
                      <a:cubicBezTo>
                        <a:pt x="30" y="1664"/>
                        <a:pt x="76" y="1479"/>
                        <a:pt x="136" y="1307"/>
                      </a:cubicBezTo>
                      <a:cubicBezTo>
                        <a:pt x="197" y="1136"/>
                        <a:pt x="275" y="979"/>
                        <a:pt x="358" y="839"/>
                      </a:cubicBezTo>
                      <a:cubicBezTo>
                        <a:pt x="368" y="822"/>
                        <a:pt x="378" y="805"/>
                        <a:pt x="389" y="788"/>
                      </a:cubicBezTo>
                      <a:cubicBezTo>
                        <a:pt x="400" y="771"/>
                        <a:pt x="410" y="754"/>
                        <a:pt x="421" y="738"/>
                      </a:cubicBezTo>
                      <a:cubicBezTo>
                        <a:pt x="442" y="705"/>
                        <a:pt x="464" y="673"/>
                        <a:pt x="486" y="643"/>
                      </a:cubicBezTo>
                      <a:cubicBezTo>
                        <a:pt x="530" y="582"/>
                        <a:pt x="574" y="525"/>
                        <a:pt x="618" y="472"/>
                      </a:cubicBezTo>
                      <a:cubicBezTo>
                        <a:pt x="704" y="368"/>
                        <a:pt x="787" y="281"/>
                        <a:pt x="857" y="211"/>
                      </a:cubicBezTo>
                      <a:cubicBezTo>
                        <a:pt x="927" y="141"/>
                        <a:pt x="988" y="89"/>
                        <a:pt x="1028" y="54"/>
                      </a:cubicBezTo>
                      <a:cubicBezTo>
                        <a:pt x="1070" y="19"/>
                        <a:pt x="1092" y="0"/>
                        <a:pt x="1092" y="0"/>
                      </a:cubicBezTo>
                      <a:cubicBezTo>
                        <a:pt x="1094" y="2"/>
                        <a:pt x="1096" y="3"/>
                        <a:pt x="1098" y="5"/>
                      </a:cubicBezTo>
                      <a:cubicBezTo>
                        <a:pt x="1098" y="5"/>
                        <a:pt x="1076" y="24"/>
                        <a:pt x="1037" y="60"/>
                      </a:cubicBezTo>
                      <a:cubicBezTo>
                        <a:pt x="998" y="96"/>
                        <a:pt x="941" y="150"/>
                        <a:pt x="874" y="221"/>
                      </a:cubicBezTo>
                      <a:cubicBezTo>
                        <a:pt x="739" y="363"/>
                        <a:pt x="557" y="576"/>
                        <a:pt x="399" y="855"/>
                      </a:cubicBezTo>
                      <a:cubicBezTo>
                        <a:pt x="320" y="994"/>
                        <a:pt x="246" y="1150"/>
                        <a:pt x="190" y="1319"/>
                      </a:cubicBezTo>
                      <a:cubicBezTo>
                        <a:pt x="134" y="1488"/>
                        <a:pt x="94" y="1671"/>
                        <a:pt x="77" y="1860"/>
                      </a:cubicBezTo>
                      <a:cubicBezTo>
                        <a:pt x="59" y="2050"/>
                        <a:pt x="68" y="2247"/>
                        <a:pt x="100" y="2444"/>
                      </a:cubicBezTo>
                      <a:cubicBezTo>
                        <a:pt x="131" y="2641"/>
                        <a:pt x="188" y="2837"/>
                        <a:pt x="263" y="3026"/>
                      </a:cubicBezTo>
                      <a:cubicBezTo>
                        <a:pt x="271" y="3050"/>
                        <a:pt x="282" y="3073"/>
                        <a:pt x="292" y="3097"/>
                      </a:cubicBezTo>
                      <a:cubicBezTo>
                        <a:pt x="302" y="3120"/>
                        <a:pt x="312" y="3143"/>
                        <a:pt x="322" y="3167"/>
                      </a:cubicBezTo>
                      <a:cubicBezTo>
                        <a:pt x="332" y="3190"/>
                        <a:pt x="344" y="3213"/>
                        <a:pt x="355" y="3236"/>
                      </a:cubicBezTo>
                      <a:cubicBezTo>
                        <a:pt x="366" y="3259"/>
                        <a:pt x="377" y="3282"/>
                        <a:pt x="388" y="3305"/>
                      </a:cubicBezTo>
                      <a:cubicBezTo>
                        <a:pt x="434" y="3396"/>
                        <a:pt x="484" y="3485"/>
                        <a:pt x="539" y="3570"/>
                      </a:cubicBezTo>
                      <a:cubicBezTo>
                        <a:pt x="649" y="3740"/>
                        <a:pt x="777" y="3896"/>
                        <a:pt x="918" y="4032"/>
                      </a:cubicBezTo>
                      <a:cubicBezTo>
                        <a:pt x="1058" y="4167"/>
                        <a:pt x="1212" y="4281"/>
                        <a:pt x="1366" y="4375"/>
                      </a:cubicBezTo>
                      <a:cubicBezTo>
                        <a:pt x="1520" y="4468"/>
                        <a:pt x="1675" y="4542"/>
                        <a:pt x="1822" y="4598"/>
                      </a:cubicBezTo>
                      <a:cubicBezTo>
                        <a:pt x="1970" y="4654"/>
                        <a:pt x="2109" y="4695"/>
                        <a:pt x="2233" y="4724"/>
                      </a:cubicBezTo>
                      <a:cubicBezTo>
                        <a:pt x="2358" y="4753"/>
                        <a:pt x="2468" y="4772"/>
                        <a:pt x="2559" y="4784"/>
                      </a:cubicBezTo>
                      <a:cubicBezTo>
                        <a:pt x="2650" y="4796"/>
                        <a:pt x="2722" y="4801"/>
                        <a:pt x="2771" y="4804"/>
                      </a:cubicBezTo>
                      <a:cubicBezTo>
                        <a:pt x="2820" y="4806"/>
                        <a:pt x="2847" y="4806"/>
                        <a:pt x="2847" y="4806"/>
                      </a:cubicBezTo>
                      <a:cubicBezTo>
                        <a:pt x="2847" y="4808"/>
                        <a:pt x="2847" y="4810"/>
                        <a:pt x="2847" y="48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2">
                  <a:extLst>
                    <a:ext uri="{FF2B5EF4-FFF2-40B4-BE49-F238E27FC236}">
                      <a16:creationId xmlns:a16="http://schemas.microsoft.com/office/drawing/2014/main" id="{7A179E1F-F28B-4869-B830-CEB50ED8B1CE}"/>
                    </a:ext>
                  </a:extLst>
                </p:cNvPr>
                <p:cNvSpPr>
                  <a:spLocks/>
                </p:cNvSpPr>
                <p:nvPr/>
              </p:nvSpPr>
              <p:spPr bwMode="auto">
                <a:xfrm>
                  <a:off x="3726414" y="1601048"/>
                  <a:ext cx="373659" cy="334073"/>
                </a:xfrm>
                <a:custGeom>
                  <a:avLst/>
                  <a:gdLst>
                    <a:gd name="T0" fmla="*/ 75 w 873"/>
                    <a:gd name="T1" fmla="*/ 598 h 783"/>
                    <a:gd name="T2" fmla="*/ 406 w 873"/>
                    <a:gd name="T3" fmla="*/ 206 h 783"/>
                    <a:gd name="T4" fmla="*/ 873 w 873"/>
                    <a:gd name="T5" fmla="*/ 0 h 783"/>
                    <a:gd name="T6" fmla="*/ 75 w 873"/>
                    <a:gd name="T7" fmla="*/ 598 h 783"/>
                  </a:gdLst>
                  <a:ahLst/>
                  <a:cxnLst>
                    <a:cxn ang="0">
                      <a:pos x="T0" y="T1"/>
                    </a:cxn>
                    <a:cxn ang="0">
                      <a:pos x="T2" y="T3"/>
                    </a:cxn>
                    <a:cxn ang="0">
                      <a:pos x="T4" y="T5"/>
                    </a:cxn>
                    <a:cxn ang="0">
                      <a:pos x="T6" y="T7"/>
                    </a:cxn>
                  </a:cxnLst>
                  <a:rect l="0" t="0" r="r" b="b"/>
                  <a:pathLst>
                    <a:path w="873" h="783">
                      <a:moveTo>
                        <a:pt x="75" y="598"/>
                      </a:moveTo>
                      <a:cubicBezTo>
                        <a:pt x="75" y="599"/>
                        <a:pt x="0" y="337"/>
                        <a:pt x="406" y="206"/>
                      </a:cubicBezTo>
                      <a:cubicBezTo>
                        <a:pt x="813" y="78"/>
                        <a:pt x="816" y="61"/>
                        <a:pt x="873" y="0"/>
                      </a:cubicBezTo>
                      <a:cubicBezTo>
                        <a:pt x="870" y="1"/>
                        <a:pt x="676" y="783"/>
                        <a:pt x="75" y="5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3">
                  <a:extLst>
                    <a:ext uri="{FF2B5EF4-FFF2-40B4-BE49-F238E27FC236}">
                      <a16:creationId xmlns:a16="http://schemas.microsoft.com/office/drawing/2014/main" id="{444F1F1B-CC7B-498C-9CA8-CA9F221DF31F}"/>
                    </a:ext>
                  </a:extLst>
                </p:cNvPr>
                <p:cNvSpPr>
                  <a:spLocks/>
                </p:cNvSpPr>
                <p:nvPr/>
              </p:nvSpPr>
              <p:spPr bwMode="auto">
                <a:xfrm>
                  <a:off x="3906968" y="3718447"/>
                  <a:ext cx="367866" cy="313797"/>
                </a:xfrm>
                <a:custGeom>
                  <a:avLst/>
                  <a:gdLst>
                    <a:gd name="T0" fmla="*/ 422 w 861"/>
                    <a:gd name="T1" fmla="*/ 329 h 734"/>
                    <a:gd name="T2" fmla="*/ 855 w 861"/>
                    <a:gd name="T3" fmla="*/ 206 h 734"/>
                    <a:gd name="T4" fmla="*/ 408 w 861"/>
                    <a:gd name="T5" fmla="*/ 144 h 734"/>
                    <a:gd name="T6" fmla="*/ 0 w 861"/>
                    <a:gd name="T7" fmla="*/ 435 h 734"/>
                    <a:gd name="T8" fmla="*/ 861 w 861"/>
                    <a:gd name="T9" fmla="*/ 243 h 734"/>
                    <a:gd name="T10" fmla="*/ 422 w 861"/>
                    <a:gd name="T11" fmla="*/ 329 h 734"/>
                  </a:gdLst>
                  <a:ahLst/>
                  <a:cxnLst>
                    <a:cxn ang="0">
                      <a:pos x="T0" y="T1"/>
                    </a:cxn>
                    <a:cxn ang="0">
                      <a:pos x="T2" y="T3"/>
                    </a:cxn>
                    <a:cxn ang="0">
                      <a:pos x="T4" y="T5"/>
                    </a:cxn>
                    <a:cxn ang="0">
                      <a:pos x="T6" y="T7"/>
                    </a:cxn>
                    <a:cxn ang="0">
                      <a:pos x="T8" y="T9"/>
                    </a:cxn>
                    <a:cxn ang="0">
                      <a:pos x="T10" y="T11"/>
                    </a:cxn>
                  </a:cxnLst>
                  <a:rect l="0" t="0" r="r" b="b"/>
                  <a:pathLst>
                    <a:path w="861" h="734">
                      <a:moveTo>
                        <a:pt x="422" y="329"/>
                      </a:moveTo>
                      <a:cubicBezTo>
                        <a:pt x="422" y="329"/>
                        <a:pt x="683" y="222"/>
                        <a:pt x="855" y="206"/>
                      </a:cubicBezTo>
                      <a:cubicBezTo>
                        <a:pt x="797" y="149"/>
                        <a:pt x="612" y="0"/>
                        <a:pt x="408" y="144"/>
                      </a:cubicBezTo>
                      <a:cubicBezTo>
                        <a:pt x="161" y="319"/>
                        <a:pt x="113" y="378"/>
                        <a:pt x="0" y="435"/>
                      </a:cubicBezTo>
                      <a:cubicBezTo>
                        <a:pt x="4" y="434"/>
                        <a:pt x="438" y="734"/>
                        <a:pt x="861" y="243"/>
                      </a:cubicBezTo>
                      <a:cubicBezTo>
                        <a:pt x="842" y="245"/>
                        <a:pt x="537" y="286"/>
                        <a:pt x="422"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4">
                  <a:extLst>
                    <a:ext uri="{FF2B5EF4-FFF2-40B4-BE49-F238E27FC236}">
                      <a16:creationId xmlns:a16="http://schemas.microsoft.com/office/drawing/2014/main" id="{D1A85C11-950C-4DDE-9A8B-A231144A28F7}"/>
                    </a:ext>
                  </a:extLst>
                </p:cNvPr>
                <p:cNvSpPr>
                  <a:spLocks/>
                </p:cNvSpPr>
                <p:nvPr/>
              </p:nvSpPr>
              <p:spPr bwMode="auto">
                <a:xfrm>
                  <a:off x="4130004" y="3423962"/>
                  <a:ext cx="236555" cy="329244"/>
                </a:xfrm>
                <a:custGeom>
                  <a:avLst/>
                  <a:gdLst>
                    <a:gd name="T0" fmla="*/ 207 w 552"/>
                    <a:gd name="T1" fmla="*/ 374 h 771"/>
                    <a:gd name="T2" fmla="*/ 395 w 552"/>
                    <a:gd name="T3" fmla="*/ 771 h 771"/>
                    <a:gd name="T4" fmla="*/ 50 w 552"/>
                    <a:gd name="T5" fmla="*/ 487 h 771"/>
                    <a:gd name="T6" fmla="*/ 0 w 552"/>
                    <a:gd name="T7" fmla="*/ 1 h 771"/>
                    <a:gd name="T8" fmla="*/ 428 w 552"/>
                    <a:gd name="T9" fmla="*/ 752 h 771"/>
                    <a:gd name="T10" fmla="*/ 207 w 552"/>
                    <a:gd name="T11" fmla="*/ 374 h 771"/>
                  </a:gdLst>
                  <a:ahLst/>
                  <a:cxnLst>
                    <a:cxn ang="0">
                      <a:pos x="T0" y="T1"/>
                    </a:cxn>
                    <a:cxn ang="0">
                      <a:pos x="T2" y="T3"/>
                    </a:cxn>
                    <a:cxn ang="0">
                      <a:pos x="T4" y="T5"/>
                    </a:cxn>
                    <a:cxn ang="0">
                      <a:pos x="T6" y="T7"/>
                    </a:cxn>
                    <a:cxn ang="0">
                      <a:pos x="T8" y="T9"/>
                    </a:cxn>
                    <a:cxn ang="0">
                      <a:pos x="T10" y="T11"/>
                    </a:cxn>
                  </a:cxnLst>
                  <a:rect l="0" t="0" r="r" b="b"/>
                  <a:pathLst>
                    <a:path w="552" h="771">
                      <a:moveTo>
                        <a:pt x="207" y="374"/>
                      </a:moveTo>
                      <a:cubicBezTo>
                        <a:pt x="208" y="374"/>
                        <a:pt x="297" y="634"/>
                        <a:pt x="395" y="771"/>
                      </a:cubicBezTo>
                      <a:cubicBezTo>
                        <a:pt x="311" y="764"/>
                        <a:pt x="74" y="727"/>
                        <a:pt x="50" y="487"/>
                      </a:cubicBezTo>
                      <a:cubicBezTo>
                        <a:pt x="22" y="194"/>
                        <a:pt x="34" y="120"/>
                        <a:pt x="0" y="1"/>
                      </a:cubicBezTo>
                      <a:cubicBezTo>
                        <a:pt x="2" y="0"/>
                        <a:pt x="552" y="119"/>
                        <a:pt x="428" y="752"/>
                      </a:cubicBezTo>
                      <a:cubicBezTo>
                        <a:pt x="418" y="736"/>
                        <a:pt x="252" y="486"/>
                        <a:pt x="207"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5">
                  <a:extLst>
                    <a:ext uri="{FF2B5EF4-FFF2-40B4-BE49-F238E27FC236}">
                      <a16:creationId xmlns:a16="http://schemas.microsoft.com/office/drawing/2014/main" id="{CA519141-230F-417D-8A53-1C6E46831C2C}"/>
                    </a:ext>
                  </a:extLst>
                </p:cNvPr>
                <p:cNvSpPr>
                  <a:spLocks/>
                </p:cNvSpPr>
                <p:nvPr/>
              </p:nvSpPr>
              <p:spPr bwMode="auto">
                <a:xfrm>
                  <a:off x="3512065" y="3557204"/>
                  <a:ext cx="452833" cy="338901"/>
                </a:xfrm>
                <a:custGeom>
                  <a:avLst/>
                  <a:gdLst>
                    <a:gd name="T0" fmla="*/ 522 w 1060"/>
                    <a:gd name="T1" fmla="*/ 327 h 794"/>
                    <a:gd name="T2" fmla="*/ 1060 w 1060"/>
                    <a:gd name="T3" fmla="*/ 300 h 794"/>
                    <a:gd name="T4" fmla="*/ 560 w 1060"/>
                    <a:gd name="T5" fmla="*/ 111 h 794"/>
                    <a:gd name="T6" fmla="*/ 0 w 1060"/>
                    <a:gd name="T7" fmla="*/ 339 h 794"/>
                    <a:gd name="T8" fmla="*/ 1056 w 1060"/>
                    <a:gd name="T9" fmla="*/ 343 h 794"/>
                    <a:gd name="T10" fmla="*/ 522 w 1060"/>
                    <a:gd name="T11" fmla="*/ 327 h 794"/>
                  </a:gdLst>
                  <a:ahLst/>
                  <a:cxnLst>
                    <a:cxn ang="0">
                      <a:pos x="T0" y="T1"/>
                    </a:cxn>
                    <a:cxn ang="0">
                      <a:pos x="T2" y="T3"/>
                    </a:cxn>
                    <a:cxn ang="0">
                      <a:pos x="T4" y="T5"/>
                    </a:cxn>
                    <a:cxn ang="0">
                      <a:pos x="T6" y="T7"/>
                    </a:cxn>
                    <a:cxn ang="0">
                      <a:pos x="T8" y="T9"/>
                    </a:cxn>
                    <a:cxn ang="0">
                      <a:pos x="T10" y="T11"/>
                    </a:cxn>
                  </a:cxnLst>
                  <a:rect l="0" t="0" r="r" b="b"/>
                  <a:pathLst>
                    <a:path w="1060" h="794">
                      <a:moveTo>
                        <a:pt x="522" y="327"/>
                      </a:moveTo>
                      <a:cubicBezTo>
                        <a:pt x="522" y="327"/>
                        <a:pt x="857" y="272"/>
                        <a:pt x="1060" y="300"/>
                      </a:cubicBezTo>
                      <a:cubicBezTo>
                        <a:pt x="1010" y="219"/>
                        <a:pt x="840" y="0"/>
                        <a:pt x="560" y="111"/>
                      </a:cubicBezTo>
                      <a:cubicBezTo>
                        <a:pt x="221" y="247"/>
                        <a:pt x="149" y="303"/>
                        <a:pt x="0" y="339"/>
                      </a:cubicBezTo>
                      <a:cubicBezTo>
                        <a:pt x="4" y="339"/>
                        <a:pt x="425" y="794"/>
                        <a:pt x="1056" y="343"/>
                      </a:cubicBezTo>
                      <a:cubicBezTo>
                        <a:pt x="1034" y="340"/>
                        <a:pt x="669" y="308"/>
                        <a:pt x="522"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6">
                  <a:extLst>
                    <a:ext uri="{FF2B5EF4-FFF2-40B4-BE49-F238E27FC236}">
                      <a16:creationId xmlns:a16="http://schemas.microsoft.com/office/drawing/2014/main" id="{D97CC5AF-17BE-4333-9267-B61D9D860EDB}"/>
                    </a:ext>
                  </a:extLst>
                </p:cNvPr>
                <p:cNvSpPr>
                  <a:spLocks/>
                </p:cNvSpPr>
                <p:nvPr/>
              </p:nvSpPr>
              <p:spPr bwMode="auto">
                <a:xfrm>
                  <a:off x="3857722" y="3209615"/>
                  <a:ext cx="315727" cy="420970"/>
                </a:xfrm>
                <a:custGeom>
                  <a:avLst/>
                  <a:gdLst>
                    <a:gd name="T0" fmla="*/ 262 w 737"/>
                    <a:gd name="T1" fmla="*/ 483 h 985"/>
                    <a:gd name="T2" fmla="*/ 359 w 737"/>
                    <a:gd name="T3" fmla="*/ 985 h 985"/>
                    <a:gd name="T4" fmla="*/ 46 w 737"/>
                    <a:gd name="T5" fmla="*/ 570 h 985"/>
                    <a:gd name="T6" fmla="*/ 139 w 737"/>
                    <a:gd name="T7" fmla="*/ 1 h 985"/>
                    <a:gd name="T8" fmla="*/ 403 w 737"/>
                    <a:gd name="T9" fmla="*/ 973 h 985"/>
                    <a:gd name="T10" fmla="*/ 262 w 737"/>
                    <a:gd name="T11" fmla="*/ 483 h 985"/>
                  </a:gdLst>
                  <a:ahLst/>
                  <a:cxnLst>
                    <a:cxn ang="0">
                      <a:pos x="T0" y="T1"/>
                    </a:cxn>
                    <a:cxn ang="0">
                      <a:pos x="T2" y="T3"/>
                    </a:cxn>
                    <a:cxn ang="0">
                      <a:pos x="T4" y="T5"/>
                    </a:cxn>
                    <a:cxn ang="0">
                      <a:pos x="T6" y="T7"/>
                    </a:cxn>
                    <a:cxn ang="0">
                      <a:pos x="T8" y="T9"/>
                    </a:cxn>
                    <a:cxn ang="0">
                      <a:pos x="T10" y="T11"/>
                    </a:cxn>
                  </a:cxnLst>
                  <a:rect l="0" t="0" r="r" b="b"/>
                  <a:pathLst>
                    <a:path w="737" h="985">
                      <a:moveTo>
                        <a:pt x="262" y="483"/>
                      </a:moveTo>
                      <a:cubicBezTo>
                        <a:pt x="262" y="483"/>
                        <a:pt x="286" y="804"/>
                        <a:pt x="359" y="985"/>
                      </a:cubicBezTo>
                      <a:cubicBezTo>
                        <a:pt x="264" y="955"/>
                        <a:pt x="0" y="851"/>
                        <a:pt x="46" y="570"/>
                      </a:cubicBezTo>
                      <a:cubicBezTo>
                        <a:pt x="103" y="228"/>
                        <a:pt x="141" y="146"/>
                        <a:pt x="139" y="1"/>
                      </a:cubicBezTo>
                      <a:cubicBezTo>
                        <a:pt x="143" y="0"/>
                        <a:pt x="737" y="282"/>
                        <a:pt x="403" y="973"/>
                      </a:cubicBezTo>
                      <a:cubicBezTo>
                        <a:pt x="396" y="952"/>
                        <a:pt x="280" y="622"/>
                        <a:pt x="262" y="4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
                  <a:extLst>
                    <a:ext uri="{FF2B5EF4-FFF2-40B4-BE49-F238E27FC236}">
                      <a16:creationId xmlns:a16="http://schemas.microsoft.com/office/drawing/2014/main" id="{3996F74E-825A-4155-BD8A-3BCB2753CDBF}"/>
                    </a:ext>
                  </a:extLst>
                </p:cNvPr>
                <p:cNvSpPr>
                  <a:spLocks/>
                </p:cNvSpPr>
                <p:nvPr/>
              </p:nvSpPr>
              <p:spPr bwMode="auto">
                <a:xfrm>
                  <a:off x="3228198" y="3305202"/>
                  <a:ext cx="455730" cy="290624"/>
                </a:xfrm>
                <a:custGeom>
                  <a:avLst/>
                  <a:gdLst>
                    <a:gd name="T0" fmla="*/ 523 w 1064"/>
                    <a:gd name="T1" fmla="*/ 247 h 680"/>
                    <a:gd name="T2" fmla="*/ 1064 w 1064"/>
                    <a:gd name="T3" fmla="*/ 342 h 680"/>
                    <a:gd name="T4" fmla="*/ 619 w 1064"/>
                    <a:gd name="T5" fmla="*/ 45 h 680"/>
                    <a:gd name="T6" fmla="*/ 0 w 1064"/>
                    <a:gd name="T7" fmla="*/ 140 h 680"/>
                    <a:gd name="T8" fmla="*/ 1049 w 1064"/>
                    <a:gd name="T9" fmla="*/ 383 h 680"/>
                    <a:gd name="T10" fmla="*/ 523 w 1064"/>
                    <a:gd name="T11" fmla="*/ 247 h 680"/>
                  </a:gdLst>
                  <a:ahLst/>
                  <a:cxnLst>
                    <a:cxn ang="0">
                      <a:pos x="T0" y="T1"/>
                    </a:cxn>
                    <a:cxn ang="0">
                      <a:pos x="T2" y="T3"/>
                    </a:cxn>
                    <a:cxn ang="0">
                      <a:pos x="T4" y="T5"/>
                    </a:cxn>
                    <a:cxn ang="0">
                      <a:pos x="T6" y="T7"/>
                    </a:cxn>
                    <a:cxn ang="0">
                      <a:pos x="T8" y="T9"/>
                    </a:cxn>
                    <a:cxn ang="0">
                      <a:pos x="T10" y="T11"/>
                    </a:cxn>
                  </a:cxnLst>
                  <a:rect l="0" t="0" r="r" b="b"/>
                  <a:pathLst>
                    <a:path w="1064" h="680">
                      <a:moveTo>
                        <a:pt x="523" y="247"/>
                      </a:moveTo>
                      <a:cubicBezTo>
                        <a:pt x="523" y="246"/>
                        <a:pt x="870" y="269"/>
                        <a:pt x="1064" y="342"/>
                      </a:cubicBezTo>
                      <a:cubicBezTo>
                        <a:pt x="1035" y="252"/>
                        <a:pt x="926" y="0"/>
                        <a:pt x="619" y="45"/>
                      </a:cubicBezTo>
                      <a:cubicBezTo>
                        <a:pt x="245" y="101"/>
                        <a:pt x="157" y="139"/>
                        <a:pt x="0" y="140"/>
                      </a:cubicBezTo>
                      <a:cubicBezTo>
                        <a:pt x="3" y="143"/>
                        <a:pt x="305" y="680"/>
                        <a:pt x="1049" y="383"/>
                      </a:cubicBezTo>
                      <a:cubicBezTo>
                        <a:pt x="1028" y="376"/>
                        <a:pt x="674" y="261"/>
                        <a:pt x="523"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8">
                  <a:extLst>
                    <a:ext uri="{FF2B5EF4-FFF2-40B4-BE49-F238E27FC236}">
                      <a16:creationId xmlns:a16="http://schemas.microsoft.com/office/drawing/2014/main" id="{8FADD48E-A9BB-44C0-AF4D-8210F1EAC04F}"/>
                    </a:ext>
                  </a:extLst>
                </p:cNvPr>
                <p:cNvSpPr>
                  <a:spLocks/>
                </p:cNvSpPr>
                <p:nvPr/>
              </p:nvSpPr>
              <p:spPr bwMode="auto">
                <a:xfrm>
                  <a:off x="3606686" y="2978854"/>
                  <a:ext cx="376556" cy="429660"/>
                </a:xfrm>
                <a:custGeom>
                  <a:avLst/>
                  <a:gdLst>
                    <a:gd name="T0" fmla="*/ 360 w 879"/>
                    <a:gd name="T1" fmla="*/ 496 h 1007"/>
                    <a:gd name="T2" fmla="*/ 319 w 879"/>
                    <a:gd name="T3" fmla="*/ 1007 h 1007"/>
                    <a:gd name="T4" fmla="*/ 122 w 879"/>
                    <a:gd name="T5" fmla="*/ 532 h 1007"/>
                    <a:gd name="T6" fmla="*/ 374 w 879"/>
                    <a:gd name="T7" fmla="*/ 0 h 1007"/>
                    <a:gd name="T8" fmla="*/ 366 w 879"/>
                    <a:gd name="T9" fmla="*/ 1005 h 1007"/>
                    <a:gd name="T10" fmla="*/ 360 w 879"/>
                    <a:gd name="T11" fmla="*/ 496 h 1007"/>
                  </a:gdLst>
                  <a:ahLst/>
                  <a:cxnLst>
                    <a:cxn ang="0">
                      <a:pos x="T0" y="T1"/>
                    </a:cxn>
                    <a:cxn ang="0">
                      <a:pos x="T2" y="T3"/>
                    </a:cxn>
                    <a:cxn ang="0">
                      <a:pos x="T4" y="T5"/>
                    </a:cxn>
                    <a:cxn ang="0">
                      <a:pos x="T6" y="T7"/>
                    </a:cxn>
                    <a:cxn ang="0">
                      <a:pos x="T8" y="T9"/>
                    </a:cxn>
                    <a:cxn ang="0">
                      <a:pos x="T10" y="T11"/>
                    </a:cxn>
                  </a:cxnLst>
                  <a:rect l="0" t="0" r="r" b="b"/>
                  <a:pathLst>
                    <a:path w="879" h="1007">
                      <a:moveTo>
                        <a:pt x="360" y="496"/>
                      </a:moveTo>
                      <a:cubicBezTo>
                        <a:pt x="360" y="496"/>
                        <a:pt x="295" y="814"/>
                        <a:pt x="319" y="1007"/>
                      </a:cubicBezTo>
                      <a:cubicBezTo>
                        <a:pt x="234" y="957"/>
                        <a:pt x="0" y="795"/>
                        <a:pt x="122" y="532"/>
                      </a:cubicBezTo>
                      <a:cubicBezTo>
                        <a:pt x="273" y="212"/>
                        <a:pt x="334" y="141"/>
                        <a:pt x="374" y="0"/>
                      </a:cubicBezTo>
                      <a:cubicBezTo>
                        <a:pt x="379" y="0"/>
                        <a:pt x="879" y="409"/>
                        <a:pt x="366" y="1005"/>
                      </a:cubicBezTo>
                      <a:cubicBezTo>
                        <a:pt x="365" y="983"/>
                        <a:pt x="338" y="635"/>
                        <a:pt x="360" y="4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
                  <a:extLst>
                    <a:ext uri="{FF2B5EF4-FFF2-40B4-BE49-F238E27FC236}">
                      <a16:creationId xmlns:a16="http://schemas.microsoft.com/office/drawing/2014/main" id="{AD2A70C3-26E3-4681-B5CE-BD99AEBBEAD0}"/>
                    </a:ext>
                  </a:extLst>
                </p:cNvPr>
                <p:cNvSpPr>
                  <a:spLocks/>
                </p:cNvSpPr>
                <p:nvPr/>
              </p:nvSpPr>
              <p:spPr bwMode="auto">
                <a:xfrm>
                  <a:off x="3060196" y="2972096"/>
                  <a:ext cx="429659" cy="252967"/>
                </a:xfrm>
                <a:custGeom>
                  <a:avLst/>
                  <a:gdLst>
                    <a:gd name="T0" fmla="*/ 493 w 1006"/>
                    <a:gd name="T1" fmla="*/ 216 h 593"/>
                    <a:gd name="T2" fmla="*/ 1006 w 1006"/>
                    <a:gd name="T3" fmla="*/ 426 h 593"/>
                    <a:gd name="T4" fmla="*/ 643 w 1006"/>
                    <a:gd name="T5" fmla="*/ 40 h 593"/>
                    <a:gd name="T6" fmla="*/ 0 w 1006"/>
                    <a:gd name="T7" fmla="*/ 0 h 593"/>
                    <a:gd name="T8" fmla="*/ 980 w 1006"/>
                    <a:gd name="T9" fmla="*/ 463 h 593"/>
                    <a:gd name="T10" fmla="*/ 493 w 1006"/>
                    <a:gd name="T11" fmla="*/ 216 h 593"/>
                  </a:gdLst>
                  <a:ahLst/>
                  <a:cxnLst>
                    <a:cxn ang="0">
                      <a:pos x="T0" y="T1"/>
                    </a:cxn>
                    <a:cxn ang="0">
                      <a:pos x="T2" y="T3"/>
                    </a:cxn>
                    <a:cxn ang="0">
                      <a:pos x="T4" y="T5"/>
                    </a:cxn>
                    <a:cxn ang="0">
                      <a:pos x="T6" y="T7"/>
                    </a:cxn>
                    <a:cxn ang="0">
                      <a:pos x="T8" y="T9"/>
                    </a:cxn>
                    <a:cxn ang="0">
                      <a:pos x="T10" y="T11"/>
                    </a:cxn>
                  </a:cxnLst>
                  <a:rect l="0" t="0" r="r" b="b"/>
                  <a:pathLst>
                    <a:path w="1006" h="593">
                      <a:moveTo>
                        <a:pt x="493" y="216"/>
                      </a:moveTo>
                      <a:cubicBezTo>
                        <a:pt x="493" y="216"/>
                        <a:pt x="833" y="312"/>
                        <a:pt x="1006" y="426"/>
                      </a:cubicBezTo>
                      <a:cubicBezTo>
                        <a:pt x="1001" y="331"/>
                        <a:pt x="960" y="62"/>
                        <a:pt x="643" y="40"/>
                      </a:cubicBezTo>
                      <a:cubicBezTo>
                        <a:pt x="256" y="14"/>
                        <a:pt x="158" y="32"/>
                        <a:pt x="0" y="0"/>
                      </a:cubicBezTo>
                      <a:cubicBezTo>
                        <a:pt x="0" y="3"/>
                        <a:pt x="160" y="593"/>
                        <a:pt x="980" y="463"/>
                      </a:cubicBezTo>
                      <a:cubicBezTo>
                        <a:pt x="961" y="451"/>
                        <a:pt x="639" y="263"/>
                        <a:pt x="493"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0">
                  <a:extLst>
                    <a:ext uri="{FF2B5EF4-FFF2-40B4-BE49-F238E27FC236}">
                      <a16:creationId xmlns:a16="http://schemas.microsoft.com/office/drawing/2014/main" id="{DAA66892-FB68-435C-9A38-237086A16CC0}"/>
                    </a:ext>
                  </a:extLst>
                </p:cNvPr>
                <p:cNvSpPr>
                  <a:spLocks/>
                </p:cNvSpPr>
                <p:nvPr/>
              </p:nvSpPr>
              <p:spPr bwMode="auto">
                <a:xfrm>
                  <a:off x="3449304" y="2710438"/>
                  <a:ext cx="416142" cy="418073"/>
                </a:xfrm>
                <a:custGeom>
                  <a:avLst/>
                  <a:gdLst>
                    <a:gd name="T0" fmla="*/ 439 w 974"/>
                    <a:gd name="T1" fmla="*/ 481 h 978"/>
                    <a:gd name="T2" fmla="*/ 261 w 974"/>
                    <a:gd name="T3" fmla="*/ 971 h 978"/>
                    <a:gd name="T4" fmla="*/ 194 w 974"/>
                    <a:gd name="T5" fmla="*/ 464 h 978"/>
                    <a:gd name="T6" fmla="*/ 592 w 974"/>
                    <a:gd name="T7" fmla="*/ 0 h 978"/>
                    <a:gd name="T8" fmla="*/ 308 w 974"/>
                    <a:gd name="T9" fmla="*/ 978 h 978"/>
                    <a:gd name="T10" fmla="*/ 439 w 974"/>
                    <a:gd name="T11" fmla="*/ 481 h 978"/>
                  </a:gdLst>
                  <a:ahLst/>
                  <a:cxnLst>
                    <a:cxn ang="0">
                      <a:pos x="T0" y="T1"/>
                    </a:cxn>
                    <a:cxn ang="0">
                      <a:pos x="T2" y="T3"/>
                    </a:cxn>
                    <a:cxn ang="0">
                      <a:pos x="T4" y="T5"/>
                    </a:cxn>
                    <a:cxn ang="0">
                      <a:pos x="T6" y="T7"/>
                    </a:cxn>
                    <a:cxn ang="0">
                      <a:pos x="T8" y="T9"/>
                    </a:cxn>
                    <a:cxn ang="0">
                      <a:pos x="T10" y="T11"/>
                    </a:cxn>
                  </a:cxnLst>
                  <a:rect l="0" t="0" r="r" b="b"/>
                  <a:pathLst>
                    <a:path w="974" h="978">
                      <a:moveTo>
                        <a:pt x="439" y="481"/>
                      </a:moveTo>
                      <a:cubicBezTo>
                        <a:pt x="439" y="481"/>
                        <a:pt x="288" y="776"/>
                        <a:pt x="261" y="971"/>
                      </a:cubicBezTo>
                      <a:cubicBezTo>
                        <a:pt x="190" y="903"/>
                        <a:pt x="0" y="694"/>
                        <a:pt x="194" y="464"/>
                      </a:cubicBezTo>
                      <a:cubicBezTo>
                        <a:pt x="432" y="185"/>
                        <a:pt x="513" y="129"/>
                        <a:pt x="592" y="0"/>
                      </a:cubicBezTo>
                      <a:cubicBezTo>
                        <a:pt x="596" y="1"/>
                        <a:pt x="974" y="508"/>
                        <a:pt x="308" y="978"/>
                      </a:cubicBezTo>
                      <a:cubicBezTo>
                        <a:pt x="312" y="957"/>
                        <a:pt x="379" y="612"/>
                        <a:pt x="439" y="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1">
                  <a:extLst>
                    <a:ext uri="{FF2B5EF4-FFF2-40B4-BE49-F238E27FC236}">
                      <a16:creationId xmlns:a16="http://schemas.microsoft.com/office/drawing/2014/main" id="{A3585DA6-3FC2-44C3-BB52-62705E603F84}"/>
                    </a:ext>
                  </a:extLst>
                </p:cNvPr>
                <p:cNvSpPr>
                  <a:spLocks/>
                </p:cNvSpPr>
                <p:nvPr/>
              </p:nvSpPr>
              <p:spPr bwMode="auto">
                <a:xfrm>
                  <a:off x="3005161" y="2564644"/>
                  <a:ext cx="406488" cy="288693"/>
                </a:xfrm>
                <a:custGeom>
                  <a:avLst/>
                  <a:gdLst>
                    <a:gd name="T0" fmla="*/ 443 w 950"/>
                    <a:gd name="T1" fmla="*/ 325 h 677"/>
                    <a:gd name="T2" fmla="*/ 886 w 950"/>
                    <a:gd name="T3" fmla="*/ 647 h 677"/>
                    <a:gd name="T4" fmla="*/ 645 w 950"/>
                    <a:gd name="T5" fmla="*/ 187 h 677"/>
                    <a:gd name="T6" fmla="*/ 23 w 950"/>
                    <a:gd name="T7" fmla="*/ 0 h 677"/>
                    <a:gd name="T8" fmla="*/ 850 w 950"/>
                    <a:gd name="T9" fmla="*/ 677 h 677"/>
                    <a:gd name="T10" fmla="*/ 443 w 950"/>
                    <a:gd name="T11" fmla="*/ 325 h 677"/>
                  </a:gdLst>
                  <a:ahLst/>
                  <a:cxnLst>
                    <a:cxn ang="0">
                      <a:pos x="T0" y="T1"/>
                    </a:cxn>
                    <a:cxn ang="0">
                      <a:pos x="T2" y="T3"/>
                    </a:cxn>
                    <a:cxn ang="0">
                      <a:pos x="T4" y="T5"/>
                    </a:cxn>
                    <a:cxn ang="0">
                      <a:pos x="T6" y="T7"/>
                    </a:cxn>
                    <a:cxn ang="0">
                      <a:pos x="T8" y="T9"/>
                    </a:cxn>
                    <a:cxn ang="0">
                      <a:pos x="T10" y="T11"/>
                    </a:cxn>
                  </a:cxnLst>
                  <a:rect l="0" t="0" r="r" b="b"/>
                  <a:pathLst>
                    <a:path w="950" h="677">
                      <a:moveTo>
                        <a:pt x="443" y="325"/>
                      </a:moveTo>
                      <a:cubicBezTo>
                        <a:pt x="443" y="324"/>
                        <a:pt x="749" y="497"/>
                        <a:pt x="886" y="647"/>
                      </a:cubicBezTo>
                      <a:cubicBezTo>
                        <a:pt x="909" y="554"/>
                        <a:pt x="950" y="282"/>
                        <a:pt x="645" y="187"/>
                      </a:cubicBezTo>
                      <a:cubicBezTo>
                        <a:pt x="272" y="74"/>
                        <a:pt x="169" y="68"/>
                        <a:pt x="23" y="0"/>
                      </a:cubicBezTo>
                      <a:cubicBezTo>
                        <a:pt x="21" y="3"/>
                        <a:pt x="0" y="615"/>
                        <a:pt x="850" y="677"/>
                      </a:cubicBezTo>
                      <a:cubicBezTo>
                        <a:pt x="834" y="661"/>
                        <a:pt x="573" y="404"/>
                        <a:pt x="443"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
                  <a:extLst>
                    <a:ext uri="{FF2B5EF4-FFF2-40B4-BE49-F238E27FC236}">
                      <a16:creationId xmlns:a16="http://schemas.microsoft.com/office/drawing/2014/main" id="{4EC3E2D6-4A21-4596-84C3-EFB6B74A5B7D}"/>
                    </a:ext>
                  </a:extLst>
                </p:cNvPr>
                <p:cNvSpPr>
                  <a:spLocks/>
                </p:cNvSpPr>
                <p:nvPr/>
              </p:nvSpPr>
              <p:spPr bwMode="auto">
                <a:xfrm>
                  <a:off x="3388475" y="2458436"/>
                  <a:ext cx="431591" cy="378486"/>
                </a:xfrm>
                <a:custGeom>
                  <a:avLst/>
                  <a:gdLst>
                    <a:gd name="T0" fmla="*/ 497 w 1011"/>
                    <a:gd name="T1" fmla="*/ 431 h 885"/>
                    <a:gd name="T2" fmla="*/ 175 w 1011"/>
                    <a:gd name="T3" fmla="*/ 866 h 885"/>
                    <a:gd name="T4" fmla="*/ 262 w 1011"/>
                    <a:gd name="T5" fmla="*/ 358 h 885"/>
                    <a:gd name="T6" fmla="*/ 795 w 1011"/>
                    <a:gd name="T7" fmla="*/ 0 h 885"/>
                    <a:gd name="T8" fmla="*/ 219 w 1011"/>
                    <a:gd name="T9" fmla="*/ 885 h 885"/>
                    <a:gd name="T10" fmla="*/ 497 w 1011"/>
                    <a:gd name="T11" fmla="*/ 431 h 885"/>
                  </a:gdLst>
                  <a:ahLst/>
                  <a:cxnLst>
                    <a:cxn ang="0">
                      <a:pos x="T0" y="T1"/>
                    </a:cxn>
                    <a:cxn ang="0">
                      <a:pos x="T2" y="T3"/>
                    </a:cxn>
                    <a:cxn ang="0">
                      <a:pos x="T4" y="T5"/>
                    </a:cxn>
                    <a:cxn ang="0">
                      <a:pos x="T6" y="T7"/>
                    </a:cxn>
                    <a:cxn ang="0">
                      <a:pos x="T8" y="T9"/>
                    </a:cxn>
                    <a:cxn ang="0">
                      <a:pos x="T10" y="T11"/>
                    </a:cxn>
                  </a:cxnLst>
                  <a:rect l="0" t="0" r="r" b="b"/>
                  <a:pathLst>
                    <a:path w="1011" h="885">
                      <a:moveTo>
                        <a:pt x="497" y="431"/>
                      </a:moveTo>
                      <a:cubicBezTo>
                        <a:pt x="497" y="431"/>
                        <a:pt x="259" y="684"/>
                        <a:pt x="175" y="866"/>
                      </a:cubicBezTo>
                      <a:cubicBezTo>
                        <a:pt x="124" y="784"/>
                        <a:pt x="0" y="538"/>
                        <a:pt x="262" y="358"/>
                      </a:cubicBezTo>
                      <a:cubicBezTo>
                        <a:pt x="581" y="142"/>
                        <a:pt x="678" y="107"/>
                        <a:pt x="795" y="0"/>
                      </a:cubicBezTo>
                      <a:cubicBezTo>
                        <a:pt x="798" y="2"/>
                        <a:pt x="1011" y="580"/>
                        <a:pt x="219" y="885"/>
                      </a:cubicBezTo>
                      <a:cubicBezTo>
                        <a:pt x="229" y="865"/>
                        <a:pt x="398" y="545"/>
                        <a:pt x="497" y="4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
                  <a:extLst>
                    <a:ext uri="{FF2B5EF4-FFF2-40B4-BE49-F238E27FC236}">
                      <a16:creationId xmlns:a16="http://schemas.microsoft.com/office/drawing/2014/main" id="{526F81D2-11AE-4A4A-B71B-BEEB6E3AEE3D}"/>
                    </a:ext>
                  </a:extLst>
                </p:cNvPr>
                <p:cNvSpPr>
                  <a:spLocks/>
                </p:cNvSpPr>
                <p:nvPr/>
              </p:nvSpPr>
              <p:spPr bwMode="auto">
                <a:xfrm>
                  <a:off x="3047645" y="2179400"/>
                  <a:ext cx="401660" cy="328280"/>
                </a:xfrm>
                <a:custGeom>
                  <a:avLst/>
                  <a:gdLst>
                    <a:gd name="T0" fmla="*/ 479 w 941"/>
                    <a:gd name="T1" fmla="*/ 374 h 769"/>
                    <a:gd name="T2" fmla="*/ 782 w 941"/>
                    <a:gd name="T3" fmla="*/ 749 h 769"/>
                    <a:gd name="T4" fmla="*/ 698 w 941"/>
                    <a:gd name="T5" fmla="*/ 295 h 769"/>
                    <a:gd name="T6" fmla="*/ 202 w 941"/>
                    <a:gd name="T7" fmla="*/ 0 h 769"/>
                    <a:gd name="T8" fmla="*/ 741 w 941"/>
                    <a:gd name="T9" fmla="*/ 769 h 769"/>
                    <a:gd name="T10" fmla="*/ 479 w 941"/>
                    <a:gd name="T11" fmla="*/ 374 h 769"/>
                  </a:gdLst>
                  <a:ahLst/>
                  <a:cxnLst>
                    <a:cxn ang="0">
                      <a:pos x="T0" y="T1"/>
                    </a:cxn>
                    <a:cxn ang="0">
                      <a:pos x="T2" y="T3"/>
                    </a:cxn>
                    <a:cxn ang="0">
                      <a:pos x="T4" y="T5"/>
                    </a:cxn>
                    <a:cxn ang="0">
                      <a:pos x="T6" y="T7"/>
                    </a:cxn>
                    <a:cxn ang="0">
                      <a:pos x="T8" y="T9"/>
                    </a:cxn>
                    <a:cxn ang="0">
                      <a:pos x="T10" y="T11"/>
                    </a:cxn>
                  </a:cxnLst>
                  <a:rect l="0" t="0" r="r" b="b"/>
                  <a:pathLst>
                    <a:path w="941" h="769">
                      <a:moveTo>
                        <a:pt x="479" y="374"/>
                      </a:moveTo>
                      <a:cubicBezTo>
                        <a:pt x="479" y="374"/>
                        <a:pt x="702" y="589"/>
                        <a:pt x="782" y="749"/>
                      </a:cubicBezTo>
                      <a:cubicBezTo>
                        <a:pt x="828" y="672"/>
                        <a:pt x="941" y="442"/>
                        <a:pt x="698" y="295"/>
                      </a:cubicBezTo>
                      <a:cubicBezTo>
                        <a:pt x="400" y="117"/>
                        <a:pt x="311" y="91"/>
                        <a:pt x="202" y="0"/>
                      </a:cubicBezTo>
                      <a:cubicBezTo>
                        <a:pt x="199" y="2"/>
                        <a:pt x="0" y="539"/>
                        <a:pt x="741" y="769"/>
                      </a:cubicBezTo>
                      <a:cubicBezTo>
                        <a:pt x="732" y="751"/>
                        <a:pt x="572" y="471"/>
                        <a:pt x="479"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
                  <a:extLst>
                    <a:ext uri="{FF2B5EF4-FFF2-40B4-BE49-F238E27FC236}">
                      <a16:creationId xmlns:a16="http://schemas.microsoft.com/office/drawing/2014/main" id="{2D46B57C-C35F-46EE-8BBF-1283C21F86C8}"/>
                    </a:ext>
                  </a:extLst>
                </p:cNvPr>
                <p:cNvSpPr>
                  <a:spLocks/>
                </p:cNvSpPr>
                <p:nvPr/>
              </p:nvSpPr>
              <p:spPr bwMode="auto">
                <a:xfrm>
                  <a:off x="3428063" y="2234433"/>
                  <a:ext cx="378487" cy="281934"/>
                </a:xfrm>
                <a:custGeom>
                  <a:avLst/>
                  <a:gdLst>
                    <a:gd name="T0" fmla="*/ 471 w 885"/>
                    <a:gd name="T1" fmla="*/ 318 h 660"/>
                    <a:gd name="T2" fmla="*/ 63 w 885"/>
                    <a:gd name="T3" fmla="*/ 635 h 660"/>
                    <a:gd name="T4" fmla="*/ 283 w 885"/>
                    <a:gd name="T5" fmla="*/ 206 h 660"/>
                    <a:gd name="T6" fmla="*/ 856 w 885"/>
                    <a:gd name="T7" fmla="*/ 0 h 660"/>
                    <a:gd name="T8" fmla="*/ 98 w 885"/>
                    <a:gd name="T9" fmla="*/ 660 h 660"/>
                    <a:gd name="T10" fmla="*/ 471 w 885"/>
                    <a:gd name="T11" fmla="*/ 318 h 660"/>
                  </a:gdLst>
                  <a:ahLst/>
                  <a:cxnLst>
                    <a:cxn ang="0">
                      <a:pos x="T0" y="T1"/>
                    </a:cxn>
                    <a:cxn ang="0">
                      <a:pos x="T2" y="T3"/>
                    </a:cxn>
                    <a:cxn ang="0">
                      <a:pos x="T4" y="T5"/>
                    </a:cxn>
                    <a:cxn ang="0">
                      <a:pos x="T6" y="T7"/>
                    </a:cxn>
                    <a:cxn ang="0">
                      <a:pos x="T8" y="T9"/>
                    </a:cxn>
                    <a:cxn ang="0">
                      <a:pos x="T10" y="T11"/>
                    </a:cxn>
                  </a:cxnLst>
                  <a:rect l="0" t="0" r="r" b="b"/>
                  <a:pathLst>
                    <a:path w="885" h="660">
                      <a:moveTo>
                        <a:pt x="471" y="318"/>
                      </a:moveTo>
                      <a:cubicBezTo>
                        <a:pt x="471" y="318"/>
                        <a:pt x="189" y="492"/>
                        <a:pt x="63" y="635"/>
                      </a:cubicBezTo>
                      <a:cubicBezTo>
                        <a:pt x="41" y="552"/>
                        <a:pt x="0" y="310"/>
                        <a:pt x="283" y="206"/>
                      </a:cubicBezTo>
                      <a:cubicBezTo>
                        <a:pt x="627" y="81"/>
                        <a:pt x="722" y="70"/>
                        <a:pt x="856" y="0"/>
                      </a:cubicBezTo>
                      <a:cubicBezTo>
                        <a:pt x="856" y="2"/>
                        <a:pt x="885" y="554"/>
                        <a:pt x="98" y="660"/>
                      </a:cubicBezTo>
                      <a:cubicBezTo>
                        <a:pt x="112" y="645"/>
                        <a:pt x="351" y="397"/>
                        <a:pt x="471"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
                  <a:extLst>
                    <a:ext uri="{FF2B5EF4-FFF2-40B4-BE49-F238E27FC236}">
                      <a16:creationId xmlns:a16="http://schemas.microsoft.com/office/drawing/2014/main" id="{AC05EB08-D95A-43D3-AA48-7097B58F1345}"/>
                    </a:ext>
                  </a:extLst>
                </p:cNvPr>
                <p:cNvSpPr>
                  <a:spLocks/>
                </p:cNvSpPr>
                <p:nvPr/>
              </p:nvSpPr>
              <p:spPr bwMode="auto">
                <a:xfrm>
                  <a:off x="3241718" y="1922568"/>
                  <a:ext cx="317659" cy="288693"/>
                </a:xfrm>
                <a:custGeom>
                  <a:avLst/>
                  <a:gdLst>
                    <a:gd name="T0" fmla="*/ 406 w 742"/>
                    <a:gd name="T1" fmla="*/ 332 h 676"/>
                    <a:gd name="T2" fmla="*/ 549 w 742"/>
                    <a:gd name="T3" fmla="*/ 668 h 676"/>
                    <a:gd name="T4" fmla="*/ 591 w 742"/>
                    <a:gd name="T5" fmla="*/ 308 h 676"/>
                    <a:gd name="T6" fmla="*/ 286 w 742"/>
                    <a:gd name="T7" fmla="*/ 0 h 676"/>
                    <a:gd name="T8" fmla="*/ 514 w 742"/>
                    <a:gd name="T9" fmla="*/ 676 h 676"/>
                    <a:gd name="T10" fmla="*/ 406 w 742"/>
                    <a:gd name="T11" fmla="*/ 332 h 676"/>
                  </a:gdLst>
                  <a:ahLst/>
                  <a:cxnLst>
                    <a:cxn ang="0">
                      <a:pos x="T0" y="T1"/>
                    </a:cxn>
                    <a:cxn ang="0">
                      <a:pos x="T2" y="T3"/>
                    </a:cxn>
                    <a:cxn ang="0">
                      <a:pos x="T4" y="T5"/>
                    </a:cxn>
                    <a:cxn ang="0">
                      <a:pos x="T6" y="T7"/>
                    </a:cxn>
                    <a:cxn ang="0">
                      <a:pos x="T8" y="T9"/>
                    </a:cxn>
                    <a:cxn ang="0">
                      <a:pos x="T10" y="T11"/>
                    </a:cxn>
                  </a:cxnLst>
                  <a:rect l="0" t="0" r="r" b="b"/>
                  <a:pathLst>
                    <a:path w="742" h="676">
                      <a:moveTo>
                        <a:pt x="406" y="332"/>
                      </a:moveTo>
                      <a:cubicBezTo>
                        <a:pt x="406" y="332"/>
                        <a:pt x="525" y="533"/>
                        <a:pt x="549" y="668"/>
                      </a:cubicBezTo>
                      <a:cubicBezTo>
                        <a:pt x="603" y="617"/>
                        <a:pt x="742" y="460"/>
                        <a:pt x="591" y="308"/>
                      </a:cubicBezTo>
                      <a:cubicBezTo>
                        <a:pt x="407" y="123"/>
                        <a:pt x="347" y="88"/>
                        <a:pt x="286" y="0"/>
                      </a:cubicBezTo>
                      <a:cubicBezTo>
                        <a:pt x="284" y="1"/>
                        <a:pt x="0" y="377"/>
                        <a:pt x="514" y="676"/>
                      </a:cubicBezTo>
                      <a:cubicBezTo>
                        <a:pt x="510" y="661"/>
                        <a:pt x="453" y="421"/>
                        <a:pt x="406"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
                  <a:extLst>
                    <a:ext uri="{FF2B5EF4-FFF2-40B4-BE49-F238E27FC236}">
                      <a16:creationId xmlns:a16="http://schemas.microsoft.com/office/drawing/2014/main" id="{2608708E-DE34-45A0-BEED-541CD2A1C3F0}"/>
                    </a:ext>
                  </a:extLst>
                </p:cNvPr>
                <p:cNvSpPr>
                  <a:spLocks/>
                </p:cNvSpPr>
                <p:nvPr/>
              </p:nvSpPr>
              <p:spPr bwMode="auto">
                <a:xfrm>
                  <a:off x="3531376" y="2073192"/>
                  <a:ext cx="321520" cy="182484"/>
                </a:xfrm>
                <a:custGeom>
                  <a:avLst/>
                  <a:gdLst>
                    <a:gd name="T0" fmla="*/ 385 w 751"/>
                    <a:gd name="T1" fmla="*/ 180 h 427"/>
                    <a:gd name="T2" fmla="*/ 0 w 751"/>
                    <a:gd name="T3" fmla="*/ 355 h 427"/>
                    <a:gd name="T4" fmla="*/ 267 w 751"/>
                    <a:gd name="T5" fmla="*/ 64 h 427"/>
                    <a:gd name="T6" fmla="*/ 751 w 751"/>
                    <a:gd name="T7" fmla="*/ 0 h 427"/>
                    <a:gd name="T8" fmla="*/ 21 w 751"/>
                    <a:gd name="T9" fmla="*/ 380 h 427"/>
                    <a:gd name="T10" fmla="*/ 385 w 751"/>
                    <a:gd name="T11" fmla="*/ 180 h 427"/>
                  </a:gdLst>
                  <a:ahLst/>
                  <a:cxnLst>
                    <a:cxn ang="0">
                      <a:pos x="T0" y="T1"/>
                    </a:cxn>
                    <a:cxn ang="0">
                      <a:pos x="T2" y="T3"/>
                    </a:cxn>
                    <a:cxn ang="0">
                      <a:pos x="T4" y="T5"/>
                    </a:cxn>
                    <a:cxn ang="0">
                      <a:pos x="T6" y="T7"/>
                    </a:cxn>
                    <a:cxn ang="0">
                      <a:pos x="T8" y="T9"/>
                    </a:cxn>
                    <a:cxn ang="0">
                      <a:pos x="T10" y="T11"/>
                    </a:cxn>
                  </a:cxnLst>
                  <a:rect l="0" t="0" r="r" b="b"/>
                  <a:pathLst>
                    <a:path w="751" h="427">
                      <a:moveTo>
                        <a:pt x="385" y="180"/>
                      </a:moveTo>
                      <a:cubicBezTo>
                        <a:pt x="384" y="180"/>
                        <a:pt x="129" y="266"/>
                        <a:pt x="0" y="355"/>
                      </a:cubicBezTo>
                      <a:cubicBezTo>
                        <a:pt x="2" y="288"/>
                        <a:pt x="28" y="97"/>
                        <a:pt x="267" y="64"/>
                      </a:cubicBezTo>
                      <a:cubicBezTo>
                        <a:pt x="558" y="25"/>
                        <a:pt x="633" y="32"/>
                        <a:pt x="751" y="0"/>
                      </a:cubicBezTo>
                      <a:cubicBezTo>
                        <a:pt x="750" y="2"/>
                        <a:pt x="648" y="427"/>
                        <a:pt x="21" y="380"/>
                      </a:cubicBezTo>
                      <a:cubicBezTo>
                        <a:pt x="35" y="370"/>
                        <a:pt x="275" y="221"/>
                        <a:pt x="38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
                  <a:extLst>
                    <a:ext uri="{FF2B5EF4-FFF2-40B4-BE49-F238E27FC236}">
                      <a16:creationId xmlns:a16="http://schemas.microsoft.com/office/drawing/2014/main" id="{BA1511C8-D7EA-4B59-83C8-CF0686679BA8}"/>
                    </a:ext>
                  </a:extLst>
                </p:cNvPr>
                <p:cNvSpPr>
                  <a:spLocks/>
                </p:cNvSpPr>
                <p:nvPr/>
              </p:nvSpPr>
              <p:spPr bwMode="auto">
                <a:xfrm>
                  <a:off x="3457031" y="1726571"/>
                  <a:ext cx="250071" cy="249106"/>
                </a:xfrm>
                <a:custGeom>
                  <a:avLst/>
                  <a:gdLst>
                    <a:gd name="T0" fmla="*/ 340 w 584"/>
                    <a:gd name="T1" fmla="*/ 287 h 582"/>
                    <a:gd name="T2" fmla="*/ 384 w 584"/>
                    <a:gd name="T3" fmla="*/ 581 h 582"/>
                    <a:gd name="T4" fmla="*/ 495 w 584"/>
                    <a:gd name="T5" fmla="*/ 295 h 582"/>
                    <a:gd name="T6" fmla="*/ 315 w 584"/>
                    <a:gd name="T7" fmla="*/ 0 h 582"/>
                    <a:gd name="T8" fmla="*/ 354 w 584"/>
                    <a:gd name="T9" fmla="*/ 582 h 582"/>
                    <a:gd name="T10" fmla="*/ 340 w 584"/>
                    <a:gd name="T11" fmla="*/ 287 h 582"/>
                  </a:gdLst>
                  <a:ahLst/>
                  <a:cxnLst>
                    <a:cxn ang="0">
                      <a:pos x="T0" y="T1"/>
                    </a:cxn>
                    <a:cxn ang="0">
                      <a:pos x="T2" y="T3"/>
                    </a:cxn>
                    <a:cxn ang="0">
                      <a:pos x="T4" y="T5"/>
                    </a:cxn>
                    <a:cxn ang="0">
                      <a:pos x="T6" y="T7"/>
                    </a:cxn>
                    <a:cxn ang="0">
                      <a:pos x="T8" y="T9"/>
                    </a:cxn>
                    <a:cxn ang="0">
                      <a:pos x="T10" y="T11"/>
                    </a:cxn>
                  </a:cxnLst>
                  <a:rect l="0" t="0" r="r" b="b"/>
                  <a:pathLst>
                    <a:path w="584" h="582">
                      <a:moveTo>
                        <a:pt x="340" y="287"/>
                      </a:moveTo>
                      <a:cubicBezTo>
                        <a:pt x="340" y="287"/>
                        <a:pt x="393" y="467"/>
                        <a:pt x="384" y="581"/>
                      </a:cubicBezTo>
                      <a:cubicBezTo>
                        <a:pt x="439" y="547"/>
                        <a:pt x="584" y="440"/>
                        <a:pt x="495" y="295"/>
                      </a:cubicBezTo>
                      <a:cubicBezTo>
                        <a:pt x="386" y="118"/>
                        <a:pt x="345" y="80"/>
                        <a:pt x="315" y="0"/>
                      </a:cubicBezTo>
                      <a:cubicBezTo>
                        <a:pt x="313" y="0"/>
                        <a:pt x="0" y="264"/>
                        <a:pt x="354" y="582"/>
                      </a:cubicBezTo>
                      <a:cubicBezTo>
                        <a:pt x="354" y="569"/>
                        <a:pt x="359" y="366"/>
                        <a:pt x="340" y="2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
                  <a:extLst>
                    <a:ext uri="{FF2B5EF4-FFF2-40B4-BE49-F238E27FC236}">
                      <a16:creationId xmlns:a16="http://schemas.microsoft.com/office/drawing/2014/main" id="{3E753499-6AD8-4980-8D79-A56D52DF227F}"/>
                    </a:ext>
                  </a:extLst>
                </p:cNvPr>
                <p:cNvSpPr>
                  <a:spLocks/>
                </p:cNvSpPr>
                <p:nvPr/>
              </p:nvSpPr>
              <p:spPr bwMode="auto">
                <a:xfrm>
                  <a:off x="3662683" y="1909055"/>
                  <a:ext cx="292555" cy="152553"/>
                </a:xfrm>
                <a:custGeom>
                  <a:avLst/>
                  <a:gdLst>
                    <a:gd name="T0" fmla="*/ 349 w 684"/>
                    <a:gd name="T1" fmla="*/ 119 h 358"/>
                    <a:gd name="T2" fmla="*/ 0 w 684"/>
                    <a:gd name="T3" fmla="*/ 205 h 358"/>
                    <a:gd name="T4" fmla="*/ 278 w 684"/>
                    <a:gd name="T5" fmla="*/ 8 h 358"/>
                    <a:gd name="T6" fmla="*/ 684 w 684"/>
                    <a:gd name="T7" fmla="*/ 26 h 358"/>
                    <a:gd name="T8" fmla="*/ 11 w 684"/>
                    <a:gd name="T9" fmla="*/ 228 h 358"/>
                    <a:gd name="T10" fmla="*/ 349 w 684"/>
                    <a:gd name="T11" fmla="*/ 119 h 358"/>
                  </a:gdLst>
                  <a:ahLst/>
                  <a:cxnLst>
                    <a:cxn ang="0">
                      <a:pos x="T0" y="T1"/>
                    </a:cxn>
                    <a:cxn ang="0">
                      <a:pos x="T2" y="T3"/>
                    </a:cxn>
                    <a:cxn ang="0">
                      <a:pos x="T4" y="T5"/>
                    </a:cxn>
                    <a:cxn ang="0">
                      <a:pos x="T6" y="T7"/>
                    </a:cxn>
                    <a:cxn ang="0">
                      <a:pos x="T8" y="T9"/>
                    </a:cxn>
                    <a:cxn ang="0">
                      <a:pos x="T10" y="T11"/>
                    </a:cxn>
                  </a:cxnLst>
                  <a:rect l="0" t="0" r="r" b="b"/>
                  <a:pathLst>
                    <a:path w="684" h="358">
                      <a:moveTo>
                        <a:pt x="349" y="119"/>
                      </a:moveTo>
                      <a:cubicBezTo>
                        <a:pt x="349" y="119"/>
                        <a:pt x="124" y="152"/>
                        <a:pt x="0" y="205"/>
                      </a:cubicBezTo>
                      <a:cubicBezTo>
                        <a:pt x="15" y="151"/>
                        <a:pt x="77" y="0"/>
                        <a:pt x="278" y="8"/>
                      </a:cubicBezTo>
                      <a:cubicBezTo>
                        <a:pt x="522" y="19"/>
                        <a:pt x="581" y="35"/>
                        <a:pt x="684" y="26"/>
                      </a:cubicBezTo>
                      <a:cubicBezTo>
                        <a:pt x="682" y="27"/>
                        <a:pt x="512" y="358"/>
                        <a:pt x="11" y="228"/>
                      </a:cubicBezTo>
                      <a:cubicBezTo>
                        <a:pt x="25" y="223"/>
                        <a:pt x="251" y="137"/>
                        <a:pt x="349"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37" name="文本框 136">
              <a:extLst>
                <a:ext uri="{FF2B5EF4-FFF2-40B4-BE49-F238E27FC236}">
                  <a16:creationId xmlns:a16="http://schemas.microsoft.com/office/drawing/2014/main" id="{650EFEFC-0499-4320-9F10-A68D5AE65E35}"/>
                </a:ext>
              </a:extLst>
            </p:cNvPr>
            <p:cNvSpPr txBox="1"/>
            <p:nvPr/>
          </p:nvSpPr>
          <p:spPr>
            <a:xfrm>
              <a:off x="218101" y="5459079"/>
              <a:ext cx="3978036" cy="461665"/>
            </a:xfrm>
            <a:prstGeom prst="rect">
              <a:avLst/>
            </a:prstGeom>
            <a:noFill/>
          </p:spPr>
          <p:txBody>
            <a:bodyPr wrap="square" rtlCol="0">
              <a:spAutoFit/>
            </a:bodyPr>
            <a:lstStyle/>
            <a:p>
              <a:pPr algn="ctr"/>
              <a:r>
                <a:rPr lang="en-US" altLang="zh-CN" sz="2400" b="1">
                  <a:solidFill>
                    <a:schemeClr val="accent1"/>
                  </a:solidFill>
                </a:rPr>
                <a:t>Name of certification</a:t>
              </a:r>
              <a:endParaRPr lang="zh-CN" altLang="en-US" sz="2400" b="1">
                <a:solidFill>
                  <a:schemeClr val="accent1"/>
                </a:solidFill>
              </a:endParaRPr>
            </a:p>
          </p:txBody>
        </p:sp>
      </p:grpSp>
      <p:grpSp>
        <p:nvGrpSpPr>
          <p:cNvPr id="179" name="组合 178">
            <a:extLst>
              <a:ext uri="{FF2B5EF4-FFF2-40B4-BE49-F238E27FC236}">
                <a16:creationId xmlns:a16="http://schemas.microsoft.com/office/drawing/2014/main" id="{5CD4D0EF-3497-46E9-B7C6-E132BC0D4806}"/>
              </a:ext>
            </a:extLst>
          </p:cNvPr>
          <p:cNvGrpSpPr/>
          <p:nvPr/>
        </p:nvGrpSpPr>
        <p:grpSpPr>
          <a:xfrm>
            <a:off x="4106982" y="2098638"/>
            <a:ext cx="3978036" cy="1543541"/>
            <a:chOff x="4106982" y="4377203"/>
            <a:chExt cx="3978036" cy="1543541"/>
          </a:xfrm>
        </p:grpSpPr>
        <p:grpSp>
          <p:nvGrpSpPr>
            <p:cNvPr id="180" name="组合 179">
              <a:extLst>
                <a:ext uri="{FF2B5EF4-FFF2-40B4-BE49-F238E27FC236}">
                  <a16:creationId xmlns:a16="http://schemas.microsoft.com/office/drawing/2014/main" id="{AF911588-33C4-4E05-B3FD-776BDAB0B334}"/>
                </a:ext>
              </a:extLst>
            </p:cNvPr>
            <p:cNvGrpSpPr/>
            <p:nvPr/>
          </p:nvGrpSpPr>
          <p:grpSpPr>
            <a:xfrm>
              <a:off x="4613877" y="4377203"/>
              <a:ext cx="2936996" cy="1019651"/>
              <a:chOff x="3912385" y="3470432"/>
              <a:chExt cx="4766506" cy="1654810"/>
            </a:xfrm>
          </p:grpSpPr>
          <p:sp>
            <p:nvSpPr>
              <p:cNvPr id="182" name="椭圆 181">
                <a:extLst>
                  <a:ext uri="{FF2B5EF4-FFF2-40B4-BE49-F238E27FC236}">
                    <a16:creationId xmlns:a16="http://schemas.microsoft.com/office/drawing/2014/main" id="{2EDA1103-7AA3-414B-9F43-C608D0C7FF85}"/>
                  </a:ext>
                </a:extLst>
              </p:cNvPr>
              <p:cNvSpPr/>
              <p:nvPr/>
            </p:nvSpPr>
            <p:spPr>
              <a:xfrm>
                <a:off x="4849663" y="4614617"/>
                <a:ext cx="2936996" cy="238356"/>
              </a:xfrm>
              <a:prstGeom prst="ellipse">
                <a:avLst/>
              </a:prstGeom>
              <a:gradFill flip="none" rotWithShape="1">
                <a:gsLst>
                  <a:gs pos="100000">
                    <a:srgbClr val="3D1B5C"/>
                  </a:gs>
                  <a:gs pos="3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a:extLst>
                  <a:ext uri="{FF2B5EF4-FFF2-40B4-BE49-F238E27FC236}">
                    <a16:creationId xmlns:a16="http://schemas.microsoft.com/office/drawing/2014/main" id="{2825909A-548B-41EC-86A2-0C1F59F2E87D}"/>
                  </a:ext>
                </a:extLst>
              </p:cNvPr>
              <p:cNvSpPr/>
              <p:nvPr/>
            </p:nvSpPr>
            <p:spPr>
              <a:xfrm>
                <a:off x="4869861" y="4861415"/>
                <a:ext cx="2936996" cy="238356"/>
              </a:xfrm>
              <a:prstGeom prst="ellipse">
                <a:avLst/>
              </a:prstGeom>
              <a:gradFill flip="none" rotWithShape="1">
                <a:gsLst>
                  <a:gs pos="100000">
                    <a:schemeClr val="accent1">
                      <a:lumMod val="60000"/>
                      <a:lumOff val="40000"/>
                    </a:schemeClr>
                  </a:gs>
                  <a:gs pos="30000">
                    <a:schemeClr val="accent1">
                      <a:lumMod val="60000"/>
                      <a:lumOff val="4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4" name="组合 183">
                <a:extLst>
                  <a:ext uri="{FF2B5EF4-FFF2-40B4-BE49-F238E27FC236}">
                    <a16:creationId xmlns:a16="http://schemas.microsoft.com/office/drawing/2014/main" id="{7060A26E-8396-44F3-A512-BF61143D8355}"/>
                  </a:ext>
                </a:extLst>
              </p:cNvPr>
              <p:cNvGrpSpPr/>
              <p:nvPr/>
            </p:nvGrpSpPr>
            <p:grpSpPr>
              <a:xfrm rot="20067784">
                <a:off x="3912385" y="3470432"/>
                <a:ext cx="1090283" cy="1654810"/>
                <a:chOff x="3005161" y="1601048"/>
                <a:chExt cx="1601815" cy="2431196"/>
              </a:xfrm>
              <a:gradFill flip="none" rotWithShape="1">
                <a:gsLst>
                  <a:gs pos="50000">
                    <a:srgbClr val="3D1B5C"/>
                  </a:gs>
                  <a:gs pos="100000">
                    <a:schemeClr val="accent1">
                      <a:lumMod val="75000"/>
                      <a:alpha val="0"/>
                    </a:schemeClr>
                  </a:gs>
                </a:gsLst>
                <a:lin ang="5400000" scaled="1"/>
                <a:tileRect/>
              </a:gradFill>
            </p:grpSpPr>
            <p:sp>
              <p:nvSpPr>
                <p:cNvPr id="205" name="Freeform 31">
                  <a:extLst>
                    <a:ext uri="{FF2B5EF4-FFF2-40B4-BE49-F238E27FC236}">
                      <a16:creationId xmlns:a16="http://schemas.microsoft.com/office/drawing/2014/main" id="{FD9E7334-A6D2-45F2-B43B-DBBB49A42174}"/>
                    </a:ext>
                  </a:extLst>
                </p:cNvPr>
                <p:cNvSpPr>
                  <a:spLocks/>
                </p:cNvSpPr>
                <p:nvPr/>
              </p:nvSpPr>
              <p:spPr bwMode="auto">
                <a:xfrm>
                  <a:off x="3389444" y="1758428"/>
                  <a:ext cx="1217532" cy="2057536"/>
                </a:xfrm>
                <a:custGeom>
                  <a:avLst/>
                  <a:gdLst>
                    <a:gd name="T0" fmla="*/ 2847 w 2847"/>
                    <a:gd name="T1" fmla="*/ 4812 h 4814"/>
                    <a:gd name="T2" fmla="*/ 2771 w 2847"/>
                    <a:gd name="T3" fmla="*/ 4813 h 4814"/>
                    <a:gd name="T4" fmla="*/ 2557 w 2847"/>
                    <a:gd name="T5" fmla="*/ 4801 h 4814"/>
                    <a:gd name="T6" fmla="*/ 2227 w 2847"/>
                    <a:gd name="T7" fmla="*/ 4750 h 4814"/>
                    <a:gd name="T8" fmla="*/ 2129 w 2847"/>
                    <a:gd name="T9" fmla="*/ 4729 h 4814"/>
                    <a:gd name="T10" fmla="*/ 2026 w 2847"/>
                    <a:gd name="T11" fmla="*/ 4703 h 4814"/>
                    <a:gd name="T12" fmla="*/ 1918 w 2847"/>
                    <a:gd name="T13" fmla="*/ 4671 h 4814"/>
                    <a:gd name="T14" fmla="*/ 1807 w 2847"/>
                    <a:gd name="T15" fmla="*/ 4634 h 4814"/>
                    <a:gd name="T16" fmla="*/ 1339 w 2847"/>
                    <a:gd name="T17" fmla="*/ 4415 h 4814"/>
                    <a:gd name="T18" fmla="*/ 874 w 2847"/>
                    <a:gd name="T19" fmla="*/ 4071 h 4814"/>
                    <a:gd name="T20" fmla="*/ 481 w 2847"/>
                    <a:gd name="T21" fmla="*/ 3602 h 4814"/>
                    <a:gd name="T22" fmla="*/ 325 w 2847"/>
                    <a:gd name="T23" fmla="*/ 3332 h 4814"/>
                    <a:gd name="T24" fmla="*/ 291 w 2847"/>
                    <a:gd name="T25" fmla="*/ 3263 h 4814"/>
                    <a:gd name="T26" fmla="*/ 258 w 2847"/>
                    <a:gd name="T27" fmla="*/ 3193 h 4814"/>
                    <a:gd name="T28" fmla="*/ 226 w 2847"/>
                    <a:gd name="T29" fmla="*/ 3121 h 4814"/>
                    <a:gd name="T30" fmla="*/ 196 w 2847"/>
                    <a:gd name="T31" fmla="*/ 3049 h 4814"/>
                    <a:gd name="T32" fmla="*/ 30 w 2847"/>
                    <a:gd name="T33" fmla="*/ 2454 h 4814"/>
                    <a:gd name="T34" fmla="*/ 19 w 2847"/>
                    <a:gd name="T35" fmla="*/ 2379 h 4814"/>
                    <a:gd name="T36" fmla="*/ 11 w 2847"/>
                    <a:gd name="T37" fmla="*/ 2304 h 4814"/>
                    <a:gd name="T38" fmla="*/ 2 w 2847"/>
                    <a:gd name="T39" fmla="*/ 2153 h 4814"/>
                    <a:gd name="T40" fmla="*/ 1 w 2847"/>
                    <a:gd name="T41" fmla="*/ 2079 h 4814"/>
                    <a:gd name="T42" fmla="*/ 2 w 2847"/>
                    <a:gd name="T43" fmla="*/ 2005 h 4814"/>
                    <a:gd name="T44" fmla="*/ 6 w 2847"/>
                    <a:gd name="T45" fmla="*/ 1931 h 4814"/>
                    <a:gd name="T46" fmla="*/ 12 w 2847"/>
                    <a:gd name="T47" fmla="*/ 1858 h 4814"/>
                    <a:gd name="T48" fmla="*/ 136 w 2847"/>
                    <a:gd name="T49" fmla="*/ 1307 h 4814"/>
                    <a:gd name="T50" fmla="*/ 358 w 2847"/>
                    <a:gd name="T51" fmla="*/ 839 h 4814"/>
                    <a:gd name="T52" fmla="*/ 389 w 2847"/>
                    <a:gd name="T53" fmla="*/ 788 h 4814"/>
                    <a:gd name="T54" fmla="*/ 421 w 2847"/>
                    <a:gd name="T55" fmla="*/ 738 h 4814"/>
                    <a:gd name="T56" fmla="*/ 486 w 2847"/>
                    <a:gd name="T57" fmla="*/ 643 h 4814"/>
                    <a:gd name="T58" fmla="*/ 618 w 2847"/>
                    <a:gd name="T59" fmla="*/ 472 h 4814"/>
                    <a:gd name="T60" fmla="*/ 857 w 2847"/>
                    <a:gd name="T61" fmla="*/ 211 h 4814"/>
                    <a:gd name="T62" fmla="*/ 1028 w 2847"/>
                    <a:gd name="T63" fmla="*/ 54 h 4814"/>
                    <a:gd name="T64" fmla="*/ 1092 w 2847"/>
                    <a:gd name="T65" fmla="*/ 0 h 4814"/>
                    <a:gd name="T66" fmla="*/ 1098 w 2847"/>
                    <a:gd name="T67" fmla="*/ 5 h 4814"/>
                    <a:gd name="T68" fmla="*/ 1037 w 2847"/>
                    <a:gd name="T69" fmla="*/ 60 h 4814"/>
                    <a:gd name="T70" fmla="*/ 874 w 2847"/>
                    <a:gd name="T71" fmla="*/ 221 h 4814"/>
                    <a:gd name="T72" fmla="*/ 399 w 2847"/>
                    <a:gd name="T73" fmla="*/ 855 h 4814"/>
                    <a:gd name="T74" fmla="*/ 190 w 2847"/>
                    <a:gd name="T75" fmla="*/ 1319 h 4814"/>
                    <a:gd name="T76" fmla="*/ 77 w 2847"/>
                    <a:gd name="T77" fmla="*/ 1860 h 4814"/>
                    <a:gd name="T78" fmla="*/ 100 w 2847"/>
                    <a:gd name="T79" fmla="*/ 2444 h 4814"/>
                    <a:gd name="T80" fmla="*/ 263 w 2847"/>
                    <a:gd name="T81" fmla="*/ 3026 h 4814"/>
                    <a:gd name="T82" fmla="*/ 292 w 2847"/>
                    <a:gd name="T83" fmla="*/ 3097 h 4814"/>
                    <a:gd name="T84" fmla="*/ 322 w 2847"/>
                    <a:gd name="T85" fmla="*/ 3167 h 4814"/>
                    <a:gd name="T86" fmla="*/ 355 w 2847"/>
                    <a:gd name="T87" fmla="*/ 3236 h 4814"/>
                    <a:gd name="T88" fmla="*/ 388 w 2847"/>
                    <a:gd name="T89" fmla="*/ 3305 h 4814"/>
                    <a:gd name="T90" fmla="*/ 539 w 2847"/>
                    <a:gd name="T91" fmla="*/ 3570 h 4814"/>
                    <a:gd name="T92" fmla="*/ 918 w 2847"/>
                    <a:gd name="T93" fmla="*/ 4032 h 4814"/>
                    <a:gd name="T94" fmla="*/ 1366 w 2847"/>
                    <a:gd name="T95" fmla="*/ 4375 h 4814"/>
                    <a:gd name="T96" fmla="*/ 1822 w 2847"/>
                    <a:gd name="T97" fmla="*/ 4598 h 4814"/>
                    <a:gd name="T98" fmla="*/ 2233 w 2847"/>
                    <a:gd name="T99" fmla="*/ 4724 h 4814"/>
                    <a:gd name="T100" fmla="*/ 2559 w 2847"/>
                    <a:gd name="T101" fmla="*/ 4784 h 4814"/>
                    <a:gd name="T102" fmla="*/ 2771 w 2847"/>
                    <a:gd name="T103" fmla="*/ 4804 h 4814"/>
                    <a:gd name="T104" fmla="*/ 2847 w 2847"/>
                    <a:gd name="T105" fmla="*/ 4806 h 4814"/>
                    <a:gd name="T106" fmla="*/ 2847 w 2847"/>
                    <a:gd name="T107" fmla="*/ 4812 h 4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47" h="4814">
                      <a:moveTo>
                        <a:pt x="2847" y="4812"/>
                      </a:moveTo>
                      <a:cubicBezTo>
                        <a:pt x="2847" y="4812"/>
                        <a:pt x="2820" y="4814"/>
                        <a:pt x="2771" y="4813"/>
                      </a:cubicBezTo>
                      <a:cubicBezTo>
                        <a:pt x="2721" y="4812"/>
                        <a:pt x="2649" y="4811"/>
                        <a:pt x="2557" y="4801"/>
                      </a:cubicBezTo>
                      <a:cubicBezTo>
                        <a:pt x="2465" y="4792"/>
                        <a:pt x="2353" y="4776"/>
                        <a:pt x="2227" y="4750"/>
                      </a:cubicBezTo>
                      <a:cubicBezTo>
                        <a:pt x="2195" y="4745"/>
                        <a:pt x="2162" y="4737"/>
                        <a:pt x="2129" y="4729"/>
                      </a:cubicBezTo>
                      <a:cubicBezTo>
                        <a:pt x="2095" y="4722"/>
                        <a:pt x="2061" y="4712"/>
                        <a:pt x="2026" y="4703"/>
                      </a:cubicBezTo>
                      <a:cubicBezTo>
                        <a:pt x="1990" y="4695"/>
                        <a:pt x="1955" y="4682"/>
                        <a:pt x="1918" y="4671"/>
                      </a:cubicBezTo>
                      <a:cubicBezTo>
                        <a:pt x="1882" y="4660"/>
                        <a:pt x="1845" y="4646"/>
                        <a:pt x="1807" y="4634"/>
                      </a:cubicBezTo>
                      <a:cubicBezTo>
                        <a:pt x="1657" y="4579"/>
                        <a:pt x="1498" y="4507"/>
                        <a:pt x="1339" y="4415"/>
                      </a:cubicBezTo>
                      <a:cubicBezTo>
                        <a:pt x="1180" y="4322"/>
                        <a:pt x="1020" y="4209"/>
                        <a:pt x="874" y="4071"/>
                      </a:cubicBezTo>
                      <a:cubicBezTo>
                        <a:pt x="729" y="3934"/>
                        <a:pt x="594" y="3776"/>
                        <a:pt x="481" y="3602"/>
                      </a:cubicBezTo>
                      <a:cubicBezTo>
                        <a:pt x="424" y="3515"/>
                        <a:pt x="373" y="3425"/>
                        <a:pt x="325" y="3332"/>
                      </a:cubicBezTo>
                      <a:cubicBezTo>
                        <a:pt x="314" y="3308"/>
                        <a:pt x="302" y="3286"/>
                        <a:pt x="291" y="3263"/>
                      </a:cubicBezTo>
                      <a:cubicBezTo>
                        <a:pt x="280" y="3240"/>
                        <a:pt x="268" y="3217"/>
                        <a:pt x="258" y="3193"/>
                      </a:cubicBezTo>
                      <a:cubicBezTo>
                        <a:pt x="247" y="3169"/>
                        <a:pt x="237" y="3145"/>
                        <a:pt x="226" y="3121"/>
                      </a:cubicBezTo>
                      <a:cubicBezTo>
                        <a:pt x="216" y="3097"/>
                        <a:pt x="204" y="3073"/>
                        <a:pt x="196" y="3049"/>
                      </a:cubicBezTo>
                      <a:cubicBezTo>
                        <a:pt x="119" y="2856"/>
                        <a:pt x="63" y="2655"/>
                        <a:pt x="30" y="2454"/>
                      </a:cubicBezTo>
                      <a:cubicBezTo>
                        <a:pt x="27" y="2429"/>
                        <a:pt x="22" y="2404"/>
                        <a:pt x="19" y="2379"/>
                      </a:cubicBezTo>
                      <a:cubicBezTo>
                        <a:pt x="16" y="2354"/>
                        <a:pt x="14" y="2329"/>
                        <a:pt x="11" y="2304"/>
                      </a:cubicBezTo>
                      <a:cubicBezTo>
                        <a:pt x="5" y="2254"/>
                        <a:pt x="4" y="2203"/>
                        <a:pt x="2" y="2153"/>
                      </a:cubicBezTo>
                      <a:cubicBezTo>
                        <a:pt x="0" y="2129"/>
                        <a:pt x="1" y="2104"/>
                        <a:pt x="1" y="2079"/>
                      </a:cubicBezTo>
                      <a:cubicBezTo>
                        <a:pt x="1" y="2054"/>
                        <a:pt x="2" y="2029"/>
                        <a:pt x="2" y="2005"/>
                      </a:cubicBezTo>
                      <a:cubicBezTo>
                        <a:pt x="3" y="1980"/>
                        <a:pt x="5" y="1956"/>
                        <a:pt x="6" y="1931"/>
                      </a:cubicBezTo>
                      <a:cubicBezTo>
                        <a:pt x="8" y="1907"/>
                        <a:pt x="8" y="1882"/>
                        <a:pt x="12" y="1858"/>
                      </a:cubicBezTo>
                      <a:cubicBezTo>
                        <a:pt x="30" y="1664"/>
                        <a:pt x="76" y="1479"/>
                        <a:pt x="136" y="1307"/>
                      </a:cubicBezTo>
                      <a:cubicBezTo>
                        <a:pt x="197" y="1136"/>
                        <a:pt x="275" y="979"/>
                        <a:pt x="358" y="839"/>
                      </a:cubicBezTo>
                      <a:cubicBezTo>
                        <a:pt x="368" y="822"/>
                        <a:pt x="378" y="805"/>
                        <a:pt x="389" y="788"/>
                      </a:cubicBezTo>
                      <a:cubicBezTo>
                        <a:pt x="400" y="771"/>
                        <a:pt x="410" y="754"/>
                        <a:pt x="421" y="738"/>
                      </a:cubicBezTo>
                      <a:cubicBezTo>
                        <a:pt x="442" y="705"/>
                        <a:pt x="464" y="673"/>
                        <a:pt x="486" y="643"/>
                      </a:cubicBezTo>
                      <a:cubicBezTo>
                        <a:pt x="530" y="582"/>
                        <a:pt x="574" y="525"/>
                        <a:pt x="618" y="472"/>
                      </a:cubicBezTo>
                      <a:cubicBezTo>
                        <a:pt x="704" y="368"/>
                        <a:pt x="787" y="281"/>
                        <a:pt x="857" y="211"/>
                      </a:cubicBezTo>
                      <a:cubicBezTo>
                        <a:pt x="927" y="141"/>
                        <a:pt x="988" y="89"/>
                        <a:pt x="1028" y="54"/>
                      </a:cubicBezTo>
                      <a:cubicBezTo>
                        <a:pt x="1070" y="19"/>
                        <a:pt x="1092" y="0"/>
                        <a:pt x="1092" y="0"/>
                      </a:cubicBezTo>
                      <a:cubicBezTo>
                        <a:pt x="1094" y="2"/>
                        <a:pt x="1096" y="3"/>
                        <a:pt x="1098" y="5"/>
                      </a:cubicBezTo>
                      <a:cubicBezTo>
                        <a:pt x="1098" y="5"/>
                        <a:pt x="1076" y="24"/>
                        <a:pt x="1037" y="60"/>
                      </a:cubicBezTo>
                      <a:cubicBezTo>
                        <a:pt x="998" y="96"/>
                        <a:pt x="941" y="150"/>
                        <a:pt x="874" y="221"/>
                      </a:cubicBezTo>
                      <a:cubicBezTo>
                        <a:pt x="739" y="363"/>
                        <a:pt x="557" y="576"/>
                        <a:pt x="399" y="855"/>
                      </a:cubicBezTo>
                      <a:cubicBezTo>
                        <a:pt x="320" y="994"/>
                        <a:pt x="246" y="1150"/>
                        <a:pt x="190" y="1319"/>
                      </a:cubicBezTo>
                      <a:cubicBezTo>
                        <a:pt x="134" y="1488"/>
                        <a:pt x="94" y="1671"/>
                        <a:pt x="77" y="1860"/>
                      </a:cubicBezTo>
                      <a:cubicBezTo>
                        <a:pt x="59" y="2050"/>
                        <a:pt x="68" y="2247"/>
                        <a:pt x="100" y="2444"/>
                      </a:cubicBezTo>
                      <a:cubicBezTo>
                        <a:pt x="131" y="2641"/>
                        <a:pt x="188" y="2837"/>
                        <a:pt x="263" y="3026"/>
                      </a:cubicBezTo>
                      <a:cubicBezTo>
                        <a:pt x="271" y="3050"/>
                        <a:pt x="282" y="3073"/>
                        <a:pt x="292" y="3097"/>
                      </a:cubicBezTo>
                      <a:cubicBezTo>
                        <a:pt x="302" y="3120"/>
                        <a:pt x="312" y="3143"/>
                        <a:pt x="322" y="3167"/>
                      </a:cubicBezTo>
                      <a:cubicBezTo>
                        <a:pt x="332" y="3190"/>
                        <a:pt x="344" y="3213"/>
                        <a:pt x="355" y="3236"/>
                      </a:cubicBezTo>
                      <a:cubicBezTo>
                        <a:pt x="366" y="3259"/>
                        <a:pt x="377" y="3282"/>
                        <a:pt x="388" y="3305"/>
                      </a:cubicBezTo>
                      <a:cubicBezTo>
                        <a:pt x="434" y="3396"/>
                        <a:pt x="484" y="3485"/>
                        <a:pt x="539" y="3570"/>
                      </a:cubicBezTo>
                      <a:cubicBezTo>
                        <a:pt x="649" y="3740"/>
                        <a:pt x="777" y="3896"/>
                        <a:pt x="918" y="4032"/>
                      </a:cubicBezTo>
                      <a:cubicBezTo>
                        <a:pt x="1058" y="4167"/>
                        <a:pt x="1212" y="4281"/>
                        <a:pt x="1366" y="4375"/>
                      </a:cubicBezTo>
                      <a:cubicBezTo>
                        <a:pt x="1520" y="4468"/>
                        <a:pt x="1675" y="4542"/>
                        <a:pt x="1822" y="4598"/>
                      </a:cubicBezTo>
                      <a:cubicBezTo>
                        <a:pt x="1970" y="4654"/>
                        <a:pt x="2109" y="4695"/>
                        <a:pt x="2233" y="4724"/>
                      </a:cubicBezTo>
                      <a:cubicBezTo>
                        <a:pt x="2358" y="4753"/>
                        <a:pt x="2468" y="4772"/>
                        <a:pt x="2559" y="4784"/>
                      </a:cubicBezTo>
                      <a:cubicBezTo>
                        <a:pt x="2650" y="4796"/>
                        <a:pt x="2722" y="4801"/>
                        <a:pt x="2771" y="4804"/>
                      </a:cubicBezTo>
                      <a:cubicBezTo>
                        <a:pt x="2820" y="4806"/>
                        <a:pt x="2847" y="4806"/>
                        <a:pt x="2847" y="4806"/>
                      </a:cubicBezTo>
                      <a:cubicBezTo>
                        <a:pt x="2847" y="4808"/>
                        <a:pt x="2847" y="4810"/>
                        <a:pt x="2847" y="48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32">
                  <a:extLst>
                    <a:ext uri="{FF2B5EF4-FFF2-40B4-BE49-F238E27FC236}">
                      <a16:creationId xmlns:a16="http://schemas.microsoft.com/office/drawing/2014/main" id="{161DC784-1AC7-4837-97D7-A57353ADC054}"/>
                    </a:ext>
                  </a:extLst>
                </p:cNvPr>
                <p:cNvSpPr>
                  <a:spLocks/>
                </p:cNvSpPr>
                <p:nvPr/>
              </p:nvSpPr>
              <p:spPr bwMode="auto">
                <a:xfrm>
                  <a:off x="3726414" y="1601048"/>
                  <a:ext cx="373659" cy="334073"/>
                </a:xfrm>
                <a:custGeom>
                  <a:avLst/>
                  <a:gdLst>
                    <a:gd name="T0" fmla="*/ 75 w 873"/>
                    <a:gd name="T1" fmla="*/ 598 h 783"/>
                    <a:gd name="T2" fmla="*/ 406 w 873"/>
                    <a:gd name="T3" fmla="*/ 206 h 783"/>
                    <a:gd name="T4" fmla="*/ 873 w 873"/>
                    <a:gd name="T5" fmla="*/ 0 h 783"/>
                    <a:gd name="T6" fmla="*/ 75 w 873"/>
                    <a:gd name="T7" fmla="*/ 598 h 783"/>
                  </a:gdLst>
                  <a:ahLst/>
                  <a:cxnLst>
                    <a:cxn ang="0">
                      <a:pos x="T0" y="T1"/>
                    </a:cxn>
                    <a:cxn ang="0">
                      <a:pos x="T2" y="T3"/>
                    </a:cxn>
                    <a:cxn ang="0">
                      <a:pos x="T4" y="T5"/>
                    </a:cxn>
                    <a:cxn ang="0">
                      <a:pos x="T6" y="T7"/>
                    </a:cxn>
                  </a:cxnLst>
                  <a:rect l="0" t="0" r="r" b="b"/>
                  <a:pathLst>
                    <a:path w="873" h="783">
                      <a:moveTo>
                        <a:pt x="75" y="598"/>
                      </a:moveTo>
                      <a:cubicBezTo>
                        <a:pt x="75" y="599"/>
                        <a:pt x="0" y="337"/>
                        <a:pt x="406" y="206"/>
                      </a:cubicBezTo>
                      <a:cubicBezTo>
                        <a:pt x="813" y="78"/>
                        <a:pt x="816" y="61"/>
                        <a:pt x="873" y="0"/>
                      </a:cubicBezTo>
                      <a:cubicBezTo>
                        <a:pt x="870" y="1"/>
                        <a:pt x="676" y="783"/>
                        <a:pt x="75" y="5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33">
                  <a:extLst>
                    <a:ext uri="{FF2B5EF4-FFF2-40B4-BE49-F238E27FC236}">
                      <a16:creationId xmlns:a16="http://schemas.microsoft.com/office/drawing/2014/main" id="{2358E8E1-5CCF-414B-A005-0CDE35903E38}"/>
                    </a:ext>
                  </a:extLst>
                </p:cNvPr>
                <p:cNvSpPr>
                  <a:spLocks/>
                </p:cNvSpPr>
                <p:nvPr/>
              </p:nvSpPr>
              <p:spPr bwMode="auto">
                <a:xfrm>
                  <a:off x="3906968" y="3718447"/>
                  <a:ext cx="367866" cy="313797"/>
                </a:xfrm>
                <a:custGeom>
                  <a:avLst/>
                  <a:gdLst>
                    <a:gd name="T0" fmla="*/ 422 w 861"/>
                    <a:gd name="T1" fmla="*/ 329 h 734"/>
                    <a:gd name="T2" fmla="*/ 855 w 861"/>
                    <a:gd name="T3" fmla="*/ 206 h 734"/>
                    <a:gd name="T4" fmla="*/ 408 w 861"/>
                    <a:gd name="T5" fmla="*/ 144 h 734"/>
                    <a:gd name="T6" fmla="*/ 0 w 861"/>
                    <a:gd name="T7" fmla="*/ 435 h 734"/>
                    <a:gd name="T8" fmla="*/ 861 w 861"/>
                    <a:gd name="T9" fmla="*/ 243 h 734"/>
                    <a:gd name="T10" fmla="*/ 422 w 861"/>
                    <a:gd name="T11" fmla="*/ 329 h 734"/>
                  </a:gdLst>
                  <a:ahLst/>
                  <a:cxnLst>
                    <a:cxn ang="0">
                      <a:pos x="T0" y="T1"/>
                    </a:cxn>
                    <a:cxn ang="0">
                      <a:pos x="T2" y="T3"/>
                    </a:cxn>
                    <a:cxn ang="0">
                      <a:pos x="T4" y="T5"/>
                    </a:cxn>
                    <a:cxn ang="0">
                      <a:pos x="T6" y="T7"/>
                    </a:cxn>
                    <a:cxn ang="0">
                      <a:pos x="T8" y="T9"/>
                    </a:cxn>
                    <a:cxn ang="0">
                      <a:pos x="T10" y="T11"/>
                    </a:cxn>
                  </a:cxnLst>
                  <a:rect l="0" t="0" r="r" b="b"/>
                  <a:pathLst>
                    <a:path w="861" h="734">
                      <a:moveTo>
                        <a:pt x="422" y="329"/>
                      </a:moveTo>
                      <a:cubicBezTo>
                        <a:pt x="422" y="329"/>
                        <a:pt x="683" y="222"/>
                        <a:pt x="855" y="206"/>
                      </a:cubicBezTo>
                      <a:cubicBezTo>
                        <a:pt x="797" y="149"/>
                        <a:pt x="612" y="0"/>
                        <a:pt x="408" y="144"/>
                      </a:cubicBezTo>
                      <a:cubicBezTo>
                        <a:pt x="161" y="319"/>
                        <a:pt x="113" y="378"/>
                        <a:pt x="0" y="435"/>
                      </a:cubicBezTo>
                      <a:cubicBezTo>
                        <a:pt x="4" y="434"/>
                        <a:pt x="438" y="734"/>
                        <a:pt x="861" y="243"/>
                      </a:cubicBezTo>
                      <a:cubicBezTo>
                        <a:pt x="842" y="245"/>
                        <a:pt x="537" y="286"/>
                        <a:pt x="422"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34">
                  <a:extLst>
                    <a:ext uri="{FF2B5EF4-FFF2-40B4-BE49-F238E27FC236}">
                      <a16:creationId xmlns:a16="http://schemas.microsoft.com/office/drawing/2014/main" id="{718C9C71-AEC8-4560-994C-B15858945785}"/>
                    </a:ext>
                  </a:extLst>
                </p:cNvPr>
                <p:cNvSpPr>
                  <a:spLocks/>
                </p:cNvSpPr>
                <p:nvPr/>
              </p:nvSpPr>
              <p:spPr bwMode="auto">
                <a:xfrm>
                  <a:off x="4130004" y="3423962"/>
                  <a:ext cx="236555" cy="329244"/>
                </a:xfrm>
                <a:custGeom>
                  <a:avLst/>
                  <a:gdLst>
                    <a:gd name="T0" fmla="*/ 207 w 552"/>
                    <a:gd name="T1" fmla="*/ 374 h 771"/>
                    <a:gd name="T2" fmla="*/ 395 w 552"/>
                    <a:gd name="T3" fmla="*/ 771 h 771"/>
                    <a:gd name="T4" fmla="*/ 50 w 552"/>
                    <a:gd name="T5" fmla="*/ 487 h 771"/>
                    <a:gd name="T6" fmla="*/ 0 w 552"/>
                    <a:gd name="T7" fmla="*/ 1 h 771"/>
                    <a:gd name="T8" fmla="*/ 428 w 552"/>
                    <a:gd name="T9" fmla="*/ 752 h 771"/>
                    <a:gd name="T10" fmla="*/ 207 w 552"/>
                    <a:gd name="T11" fmla="*/ 374 h 771"/>
                  </a:gdLst>
                  <a:ahLst/>
                  <a:cxnLst>
                    <a:cxn ang="0">
                      <a:pos x="T0" y="T1"/>
                    </a:cxn>
                    <a:cxn ang="0">
                      <a:pos x="T2" y="T3"/>
                    </a:cxn>
                    <a:cxn ang="0">
                      <a:pos x="T4" y="T5"/>
                    </a:cxn>
                    <a:cxn ang="0">
                      <a:pos x="T6" y="T7"/>
                    </a:cxn>
                    <a:cxn ang="0">
                      <a:pos x="T8" y="T9"/>
                    </a:cxn>
                    <a:cxn ang="0">
                      <a:pos x="T10" y="T11"/>
                    </a:cxn>
                  </a:cxnLst>
                  <a:rect l="0" t="0" r="r" b="b"/>
                  <a:pathLst>
                    <a:path w="552" h="771">
                      <a:moveTo>
                        <a:pt x="207" y="374"/>
                      </a:moveTo>
                      <a:cubicBezTo>
                        <a:pt x="208" y="374"/>
                        <a:pt x="297" y="634"/>
                        <a:pt x="395" y="771"/>
                      </a:cubicBezTo>
                      <a:cubicBezTo>
                        <a:pt x="311" y="764"/>
                        <a:pt x="74" y="727"/>
                        <a:pt x="50" y="487"/>
                      </a:cubicBezTo>
                      <a:cubicBezTo>
                        <a:pt x="22" y="194"/>
                        <a:pt x="34" y="120"/>
                        <a:pt x="0" y="1"/>
                      </a:cubicBezTo>
                      <a:cubicBezTo>
                        <a:pt x="2" y="0"/>
                        <a:pt x="552" y="119"/>
                        <a:pt x="428" y="752"/>
                      </a:cubicBezTo>
                      <a:cubicBezTo>
                        <a:pt x="418" y="736"/>
                        <a:pt x="252" y="486"/>
                        <a:pt x="207"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35">
                  <a:extLst>
                    <a:ext uri="{FF2B5EF4-FFF2-40B4-BE49-F238E27FC236}">
                      <a16:creationId xmlns:a16="http://schemas.microsoft.com/office/drawing/2014/main" id="{62356877-840B-4976-8D3A-93037AFF40C2}"/>
                    </a:ext>
                  </a:extLst>
                </p:cNvPr>
                <p:cNvSpPr>
                  <a:spLocks/>
                </p:cNvSpPr>
                <p:nvPr/>
              </p:nvSpPr>
              <p:spPr bwMode="auto">
                <a:xfrm>
                  <a:off x="3512065" y="3557204"/>
                  <a:ext cx="452833" cy="338901"/>
                </a:xfrm>
                <a:custGeom>
                  <a:avLst/>
                  <a:gdLst>
                    <a:gd name="T0" fmla="*/ 522 w 1060"/>
                    <a:gd name="T1" fmla="*/ 327 h 794"/>
                    <a:gd name="T2" fmla="*/ 1060 w 1060"/>
                    <a:gd name="T3" fmla="*/ 300 h 794"/>
                    <a:gd name="T4" fmla="*/ 560 w 1060"/>
                    <a:gd name="T5" fmla="*/ 111 h 794"/>
                    <a:gd name="T6" fmla="*/ 0 w 1060"/>
                    <a:gd name="T7" fmla="*/ 339 h 794"/>
                    <a:gd name="T8" fmla="*/ 1056 w 1060"/>
                    <a:gd name="T9" fmla="*/ 343 h 794"/>
                    <a:gd name="T10" fmla="*/ 522 w 1060"/>
                    <a:gd name="T11" fmla="*/ 327 h 794"/>
                  </a:gdLst>
                  <a:ahLst/>
                  <a:cxnLst>
                    <a:cxn ang="0">
                      <a:pos x="T0" y="T1"/>
                    </a:cxn>
                    <a:cxn ang="0">
                      <a:pos x="T2" y="T3"/>
                    </a:cxn>
                    <a:cxn ang="0">
                      <a:pos x="T4" y="T5"/>
                    </a:cxn>
                    <a:cxn ang="0">
                      <a:pos x="T6" y="T7"/>
                    </a:cxn>
                    <a:cxn ang="0">
                      <a:pos x="T8" y="T9"/>
                    </a:cxn>
                    <a:cxn ang="0">
                      <a:pos x="T10" y="T11"/>
                    </a:cxn>
                  </a:cxnLst>
                  <a:rect l="0" t="0" r="r" b="b"/>
                  <a:pathLst>
                    <a:path w="1060" h="794">
                      <a:moveTo>
                        <a:pt x="522" y="327"/>
                      </a:moveTo>
                      <a:cubicBezTo>
                        <a:pt x="522" y="327"/>
                        <a:pt x="857" y="272"/>
                        <a:pt x="1060" y="300"/>
                      </a:cubicBezTo>
                      <a:cubicBezTo>
                        <a:pt x="1010" y="219"/>
                        <a:pt x="840" y="0"/>
                        <a:pt x="560" y="111"/>
                      </a:cubicBezTo>
                      <a:cubicBezTo>
                        <a:pt x="221" y="247"/>
                        <a:pt x="149" y="303"/>
                        <a:pt x="0" y="339"/>
                      </a:cubicBezTo>
                      <a:cubicBezTo>
                        <a:pt x="4" y="339"/>
                        <a:pt x="425" y="794"/>
                        <a:pt x="1056" y="343"/>
                      </a:cubicBezTo>
                      <a:cubicBezTo>
                        <a:pt x="1034" y="340"/>
                        <a:pt x="669" y="308"/>
                        <a:pt x="522"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36">
                  <a:extLst>
                    <a:ext uri="{FF2B5EF4-FFF2-40B4-BE49-F238E27FC236}">
                      <a16:creationId xmlns:a16="http://schemas.microsoft.com/office/drawing/2014/main" id="{84306948-E271-470B-A26A-030F0FF1FDC1}"/>
                    </a:ext>
                  </a:extLst>
                </p:cNvPr>
                <p:cNvSpPr>
                  <a:spLocks/>
                </p:cNvSpPr>
                <p:nvPr/>
              </p:nvSpPr>
              <p:spPr bwMode="auto">
                <a:xfrm>
                  <a:off x="3857722" y="3209615"/>
                  <a:ext cx="315727" cy="420970"/>
                </a:xfrm>
                <a:custGeom>
                  <a:avLst/>
                  <a:gdLst>
                    <a:gd name="T0" fmla="*/ 262 w 737"/>
                    <a:gd name="T1" fmla="*/ 483 h 985"/>
                    <a:gd name="T2" fmla="*/ 359 w 737"/>
                    <a:gd name="T3" fmla="*/ 985 h 985"/>
                    <a:gd name="T4" fmla="*/ 46 w 737"/>
                    <a:gd name="T5" fmla="*/ 570 h 985"/>
                    <a:gd name="T6" fmla="*/ 139 w 737"/>
                    <a:gd name="T7" fmla="*/ 1 h 985"/>
                    <a:gd name="T8" fmla="*/ 403 w 737"/>
                    <a:gd name="T9" fmla="*/ 973 h 985"/>
                    <a:gd name="T10" fmla="*/ 262 w 737"/>
                    <a:gd name="T11" fmla="*/ 483 h 985"/>
                  </a:gdLst>
                  <a:ahLst/>
                  <a:cxnLst>
                    <a:cxn ang="0">
                      <a:pos x="T0" y="T1"/>
                    </a:cxn>
                    <a:cxn ang="0">
                      <a:pos x="T2" y="T3"/>
                    </a:cxn>
                    <a:cxn ang="0">
                      <a:pos x="T4" y="T5"/>
                    </a:cxn>
                    <a:cxn ang="0">
                      <a:pos x="T6" y="T7"/>
                    </a:cxn>
                    <a:cxn ang="0">
                      <a:pos x="T8" y="T9"/>
                    </a:cxn>
                    <a:cxn ang="0">
                      <a:pos x="T10" y="T11"/>
                    </a:cxn>
                  </a:cxnLst>
                  <a:rect l="0" t="0" r="r" b="b"/>
                  <a:pathLst>
                    <a:path w="737" h="985">
                      <a:moveTo>
                        <a:pt x="262" y="483"/>
                      </a:moveTo>
                      <a:cubicBezTo>
                        <a:pt x="262" y="483"/>
                        <a:pt x="286" y="804"/>
                        <a:pt x="359" y="985"/>
                      </a:cubicBezTo>
                      <a:cubicBezTo>
                        <a:pt x="264" y="955"/>
                        <a:pt x="0" y="851"/>
                        <a:pt x="46" y="570"/>
                      </a:cubicBezTo>
                      <a:cubicBezTo>
                        <a:pt x="103" y="228"/>
                        <a:pt x="141" y="146"/>
                        <a:pt x="139" y="1"/>
                      </a:cubicBezTo>
                      <a:cubicBezTo>
                        <a:pt x="143" y="0"/>
                        <a:pt x="737" y="282"/>
                        <a:pt x="403" y="973"/>
                      </a:cubicBezTo>
                      <a:cubicBezTo>
                        <a:pt x="396" y="952"/>
                        <a:pt x="280" y="622"/>
                        <a:pt x="262" y="4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37">
                  <a:extLst>
                    <a:ext uri="{FF2B5EF4-FFF2-40B4-BE49-F238E27FC236}">
                      <a16:creationId xmlns:a16="http://schemas.microsoft.com/office/drawing/2014/main" id="{BE2B1057-FCBD-42D5-8118-88C7B1723099}"/>
                    </a:ext>
                  </a:extLst>
                </p:cNvPr>
                <p:cNvSpPr>
                  <a:spLocks/>
                </p:cNvSpPr>
                <p:nvPr/>
              </p:nvSpPr>
              <p:spPr bwMode="auto">
                <a:xfrm>
                  <a:off x="3228198" y="3305202"/>
                  <a:ext cx="455730" cy="290624"/>
                </a:xfrm>
                <a:custGeom>
                  <a:avLst/>
                  <a:gdLst>
                    <a:gd name="T0" fmla="*/ 523 w 1064"/>
                    <a:gd name="T1" fmla="*/ 247 h 680"/>
                    <a:gd name="T2" fmla="*/ 1064 w 1064"/>
                    <a:gd name="T3" fmla="*/ 342 h 680"/>
                    <a:gd name="T4" fmla="*/ 619 w 1064"/>
                    <a:gd name="T5" fmla="*/ 45 h 680"/>
                    <a:gd name="T6" fmla="*/ 0 w 1064"/>
                    <a:gd name="T7" fmla="*/ 140 h 680"/>
                    <a:gd name="T8" fmla="*/ 1049 w 1064"/>
                    <a:gd name="T9" fmla="*/ 383 h 680"/>
                    <a:gd name="T10" fmla="*/ 523 w 1064"/>
                    <a:gd name="T11" fmla="*/ 247 h 680"/>
                  </a:gdLst>
                  <a:ahLst/>
                  <a:cxnLst>
                    <a:cxn ang="0">
                      <a:pos x="T0" y="T1"/>
                    </a:cxn>
                    <a:cxn ang="0">
                      <a:pos x="T2" y="T3"/>
                    </a:cxn>
                    <a:cxn ang="0">
                      <a:pos x="T4" y="T5"/>
                    </a:cxn>
                    <a:cxn ang="0">
                      <a:pos x="T6" y="T7"/>
                    </a:cxn>
                    <a:cxn ang="0">
                      <a:pos x="T8" y="T9"/>
                    </a:cxn>
                    <a:cxn ang="0">
                      <a:pos x="T10" y="T11"/>
                    </a:cxn>
                  </a:cxnLst>
                  <a:rect l="0" t="0" r="r" b="b"/>
                  <a:pathLst>
                    <a:path w="1064" h="680">
                      <a:moveTo>
                        <a:pt x="523" y="247"/>
                      </a:moveTo>
                      <a:cubicBezTo>
                        <a:pt x="523" y="246"/>
                        <a:pt x="870" y="269"/>
                        <a:pt x="1064" y="342"/>
                      </a:cubicBezTo>
                      <a:cubicBezTo>
                        <a:pt x="1035" y="252"/>
                        <a:pt x="926" y="0"/>
                        <a:pt x="619" y="45"/>
                      </a:cubicBezTo>
                      <a:cubicBezTo>
                        <a:pt x="245" y="101"/>
                        <a:pt x="157" y="139"/>
                        <a:pt x="0" y="140"/>
                      </a:cubicBezTo>
                      <a:cubicBezTo>
                        <a:pt x="3" y="143"/>
                        <a:pt x="305" y="680"/>
                        <a:pt x="1049" y="383"/>
                      </a:cubicBezTo>
                      <a:cubicBezTo>
                        <a:pt x="1028" y="376"/>
                        <a:pt x="674" y="261"/>
                        <a:pt x="523"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38">
                  <a:extLst>
                    <a:ext uri="{FF2B5EF4-FFF2-40B4-BE49-F238E27FC236}">
                      <a16:creationId xmlns:a16="http://schemas.microsoft.com/office/drawing/2014/main" id="{241C936F-4B7C-40A0-A84D-F074BABBF19D}"/>
                    </a:ext>
                  </a:extLst>
                </p:cNvPr>
                <p:cNvSpPr>
                  <a:spLocks/>
                </p:cNvSpPr>
                <p:nvPr/>
              </p:nvSpPr>
              <p:spPr bwMode="auto">
                <a:xfrm>
                  <a:off x="3606686" y="2978854"/>
                  <a:ext cx="376556" cy="429660"/>
                </a:xfrm>
                <a:custGeom>
                  <a:avLst/>
                  <a:gdLst>
                    <a:gd name="T0" fmla="*/ 360 w 879"/>
                    <a:gd name="T1" fmla="*/ 496 h 1007"/>
                    <a:gd name="T2" fmla="*/ 319 w 879"/>
                    <a:gd name="T3" fmla="*/ 1007 h 1007"/>
                    <a:gd name="T4" fmla="*/ 122 w 879"/>
                    <a:gd name="T5" fmla="*/ 532 h 1007"/>
                    <a:gd name="T6" fmla="*/ 374 w 879"/>
                    <a:gd name="T7" fmla="*/ 0 h 1007"/>
                    <a:gd name="T8" fmla="*/ 366 w 879"/>
                    <a:gd name="T9" fmla="*/ 1005 h 1007"/>
                    <a:gd name="T10" fmla="*/ 360 w 879"/>
                    <a:gd name="T11" fmla="*/ 496 h 1007"/>
                  </a:gdLst>
                  <a:ahLst/>
                  <a:cxnLst>
                    <a:cxn ang="0">
                      <a:pos x="T0" y="T1"/>
                    </a:cxn>
                    <a:cxn ang="0">
                      <a:pos x="T2" y="T3"/>
                    </a:cxn>
                    <a:cxn ang="0">
                      <a:pos x="T4" y="T5"/>
                    </a:cxn>
                    <a:cxn ang="0">
                      <a:pos x="T6" y="T7"/>
                    </a:cxn>
                    <a:cxn ang="0">
                      <a:pos x="T8" y="T9"/>
                    </a:cxn>
                    <a:cxn ang="0">
                      <a:pos x="T10" y="T11"/>
                    </a:cxn>
                  </a:cxnLst>
                  <a:rect l="0" t="0" r="r" b="b"/>
                  <a:pathLst>
                    <a:path w="879" h="1007">
                      <a:moveTo>
                        <a:pt x="360" y="496"/>
                      </a:moveTo>
                      <a:cubicBezTo>
                        <a:pt x="360" y="496"/>
                        <a:pt x="295" y="814"/>
                        <a:pt x="319" y="1007"/>
                      </a:cubicBezTo>
                      <a:cubicBezTo>
                        <a:pt x="234" y="957"/>
                        <a:pt x="0" y="795"/>
                        <a:pt x="122" y="532"/>
                      </a:cubicBezTo>
                      <a:cubicBezTo>
                        <a:pt x="273" y="212"/>
                        <a:pt x="334" y="141"/>
                        <a:pt x="374" y="0"/>
                      </a:cubicBezTo>
                      <a:cubicBezTo>
                        <a:pt x="379" y="0"/>
                        <a:pt x="879" y="409"/>
                        <a:pt x="366" y="1005"/>
                      </a:cubicBezTo>
                      <a:cubicBezTo>
                        <a:pt x="365" y="983"/>
                        <a:pt x="338" y="635"/>
                        <a:pt x="360" y="4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39">
                  <a:extLst>
                    <a:ext uri="{FF2B5EF4-FFF2-40B4-BE49-F238E27FC236}">
                      <a16:creationId xmlns:a16="http://schemas.microsoft.com/office/drawing/2014/main" id="{46BD41D3-AA33-4BE1-A527-2E97E0455B3E}"/>
                    </a:ext>
                  </a:extLst>
                </p:cNvPr>
                <p:cNvSpPr>
                  <a:spLocks/>
                </p:cNvSpPr>
                <p:nvPr/>
              </p:nvSpPr>
              <p:spPr bwMode="auto">
                <a:xfrm>
                  <a:off x="3060196" y="2972096"/>
                  <a:ext cx="429659" cy="252967"/>
                </a:xfrm>
                <a:custGeom>
                  <a:avLst/>
                  <a:gdLst>
                    <a:gd name="T0" fmla="*/ 493 w 1006"/>
                    <a:gd name="T1" fmla="*/ 216 h 593"/>
                    <a:gd name="T2" fmla="*/ 1006 w 1006"/>
                    <a:gd name="T3" fmla="*/ 426 h 593"/>
                    <a:gd name="T4" fmla="*/ 643 w 1006"/>
                    <a:gd name="T5" fmla="*/ 40 h 593"/>
                    <a:gd name="T6" fmla="*/ 0 w 1006"/>
                    <a:gd name="T7" fmla="*/ 0 h 593"/>
                    <a:gd name="T8" fmla="*/ 980 w 1006"/>
                    <a:gd name="T9" fmla="*/ 463 h 593"/>
                    <a:gd name="T10" fmla="*/ 493 w 1006"/>
                    <a:gd name="T11" fmla="*/ 216 h 593"/>
                  </a:gdLst>
                  <a:ahLst/>
                  <a:cxnLst>
                    <a:cxn ang="0">
                      <a:pos x="T0" y="T1"/>
                    </a:cxn>
                    <a:cxn ang="0">
                      <a:pos x="T2" y="T3"/>
                    </a:cxn>
                    <a:cxn ang="0">
                      <a:pos x="T4" y="T5"/>
                    </a:cxn>
                    <a:cxn ang="0">
                      <a:pos x="T6" y="T7"/>
                    </a:cxn>
                    <a:cxn ang="0">
                      <a:pos x="T8" y="T9"/>
                    </a:cxn>
                    <a:cxn ang="0">
                      <a:pos x="T10" y="T11"/>
                    </a:cxn>
                  </a:cxnLst>
                  <a:rect l="0" t="0" r="r" b="b"/>
                  <a:pathLst>
                    <a:path w="1006" h="593">
                      <a:moveTo>
                        <a:pt x="493" y="216"/>
                      </a:moveTo>
                      <a:cubicBezTo>
                        <a:pt x="493" y="216"/>
                        <a:pt x="833" y="312"/>
                        <a:pt x="1006" y="426"/>
                      </a:cubicBezTo>
                      <a:cubicBezTo>
                        <a:pt x="1001" y="331"/>
                        <a:pt x="960" y="62"/>
                        <a:pt x="643" y="40"/>
                      </a:cubicBezTo>
                      <a:cubicBezTo>
                        <a:pt x="256" y="14"/>
                        <a:pt x="158" y="32"/>
                        <a:pt x="0" y="0"/>
                      </a:cubicBezTo>
                      <a:cubicBezTo>
                        <a:pt x="0" y="3"/>
                        <a:pt x="160" y="593"/>
                        <a:pt x="980" y="463"/>
                      </a:cubicBezTo>
                      <a:cubicBezTo>
                        <a:pt x="961" y="451"/>
                        <a:pt x="639" y="263"/>
                        <a:pt x="493"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40">
                  <a:extLst>
                    <a:ext uri="{FF2B5EF4-FFF2-40B4-BE49-F238E27FC236}">
                      <a16:creationId xmlns:a16="http://schemas.microsoft.com/office/drawing/2014/main" id="{349AF43E-BD1A-444E-A715-AE2BAB3EEAD2}"/>
                    </a:ext>
                  </a:extLst>
                </p:cNvPr>
                <p:cNvSpPr>
                  <a:spLocks/>
                </p:cNvSpPr>
                <p:nvPr/>
              </p:nvSpPr>
              <p:spPr bwMode="auto">
                <a:xfrm>
                  <a:off x="3449304" y="2710438"/>
                  <a:ext cx="416142" cy="418073"/>
                </a:xfrm>
                <a:custGeom>
                  <a:avLst/>
                  <a:gdLst>
                    <a:gd name="T0" fmla="*/ 439 w 974"/>
                    <a:gd name="T1" fmla="*/ 481 h 978"/>
                    <a:gd name="T2" fmla="*/ 261 w 974"/>
                    <a:gd name="T3" fmla="*/ 971 h 978"/>
                    <a:gd name="T4" fmla="*/ 194 w 974"/>
                    <a:gd name="T5" fmla="*/ 464 h 978"/>
                    <a:gd name="T6" fmla="*/ 592 w 974"/>
                    <a:gd name="T7" fmla="*/ 0 h 978"/>
                    <a:gd name="T8" fmla="*/ 308 w 974"/>
                    <a:gd name="T9" fmla="*/ 978 h 978"/>
                    <a:gd name="T10" fmla="*/ 439 w 974"/>
                    <a:gd name="T11" fmla="*/ 481 h 978"/>
                  </a:gdLst>
                  <a:ahLst/>
                  <a:cxnLst>
                    <a:cxn ang="0">
                      <a:pos x="T0" y="T1"/>
                    </a:cxn>
                    <a:cxn ang="0">
                      <a:pos x="T2" y="T3"/>
                    </a:cxn>
                    <a:cxn ang="0">
                      <a:pos x="T4" y="T5"/>
                    </a:cxn>
                    <a:cxn ang="0">
                      <a:pos x="T6" y="T7"/>
                    </a:cxn>
                    <a:cxn ang="0">
                      <a:pos x="T8" y="T9"/>
                    </a:cxn>
                    <a:cxn ang="0">
                      <a:pos x="T10" y="T11"/>
                    </a:cxn>
                  </a:cxnLst>
                  <a:rect l="0" t="0" r="r" b="b"/>
                  <a:pathLst>
                    <a:path w="974" h="978">
                      <a:moveTo>
                        <a:pt x="439" y="481"/>
                      </a:moveTo>
                      <a:cubicBezTo>
                        <a:pt x="439" y="481"/>
                        <a:pt x="288" y="776"/>
                        <a:pt x="261" y="971"/>
                      </a:cubicBezTo>
                      <a:cubicBezTo>
                        <a:pt x="190" y="903"/>
                        <a:pt x="0" y="694"/>
                        <a:pt x="194" y="464"/>
                      </a:cubicBezTo>
                      <a:cubicBezTo>
                        <a:pt x="432" y="185"/>
                        <a:pt x="513" y="129"/>
                        <a:pt x="592" y="0"/>
                      </a:cubicBezTo>
                      <a:cubicBezTo>
                        <a:pt x="596" y="1"/>
                        <a:pt x="974" y="508"/>
                        <a:pt x="308" y="978"/>
                      </a:cubicBezTo>
                      <a:cubicBezTo>
                        <a:pt x="312" y="957"/>
                        <a:pt x="379" y="612"/>
                        <a:pt x="439" y="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41">
                  <a:extLst>
                    <a:ext uri="{FF2B5EF4-FFF2-40B4-BE49-F238E27FC236}">
                      <a16:creationId xmlns:a16="http://schemas.microsoft.com/office/drawing/2014/main" id="{E9A5C776-5580-4520-95BF-DF2F339B6DE1}"/>
                    </a:ext>
                  </a:extLst>
                </p:cNvPr>
                <p:cNvSpPr>
                  <a:spLocks/>
                </p:cNvSpPr>
                <p:nvPr/>
              </p:nvSpPr>
              <p:spPr bwMode="auto">
                <a:xfrm>
                  <a:off x="3005161" y="2564644"/>
                  <a:ext cx="406488" cy="288693"/>
                </a:xfrm>
                <a:custGeom>
                  <a:avLst/>
                  <a:gdLst>
                    <a:gd name="T0" fmla="*/ 443 w 950"/>
                    <a:gd name="T1" fmla="*/ 325 h 677"/>
                    <a:gd name="T2" fmla="*/ 886 w 950"/>
                    <a:gd name="T3" fmla="*/ 647 h 677"/>
                    <a:gd name="T4" fmla="*/ 645 w 950"/>
                    <a:gd name="T5" fmla="*/ 187 h 677"/>
                    <a:gd name="T6" fmla="*/ 23 w 950"/>
                    <a:gd name="T7" fmla="*/ 0 h 677"/>
                    <a:gd name="T8" fmla="*/ 850 w 950"/>
                    <a:gd name="T9" fmla="*/ 677 h 677"/>
                    <a:gd name="T10" fmla="*/ 443 w 950"/>
                    <a:gd name="T11" fmla="*/ 325 h 677"/>
                  </a:gdLst>
                  <a:ahLst/>
                  <a:cxnLst>
                    <a:cxn ang="0">
                      <a:pos x="T0" y="T1"/>
                    </a:cxn>
                    <a:cxn ang="0">
                      <a:pos x="T2" y="T3"/>
                    </a:cxn>
                    <a:cxn ang="0">
                      <a:pos x="T4" y="T5"/>
                    </a:cxn>
                    <a:cxn ang="0">
                      <a:pos x="T6" y="T7"/>
                    </a:cxn>
                    <a:cxn ang="0">
                      <a:pos x="T8" y="T9"/>
                    </a:cxn>
                    <a:cxn ang="0">
                      <a:pos x="T10" y="T11"/>
                    </a:cxn>
                  </a:cxnLst>
                  <a:rect l="0" t="0" r="r" b="b"/>
                  <a:pathLst>
                    <a:path w="950" h="677">
                      <a:moveTo>
                        <a:pt x="443" y="325"/>
                      </a:moveTo>
                      <a:cubicBezTo>
                        <a:pt x="443" y="324"/>
                        <a:pt x="749" y="497"/>
                        <a:pt x="886" y="647"/>
                      </a:cubicBezTo>
                      <a:cubicBezTo>
                        <a:pt x="909" y="554"/>
                        <a:pt x="950" y="282"/>
                        <a:pt x="645" y="187"/>
                      </a:cubicBezTo>
                      <a:cubicBezTo>
                        <a:pt x="272" y="74"/>
                        <a:pt x="169" y="68"/>
                        <a:pt x="23" y="0"/>
                      </a:cubicBezTo>
                      <a:cubicBezTo>
                        <a:pt x="21" y="3"/>
                        <a:pt x="0" y="615"/>
                        <a:pt x="850" y="677"/>
                      </a:cubicBezTo>
                      <a:cubicBezTo>
                        <a:pt x="834" y="661"/>
                        <a:pt x="573" y="404"/>
                        <a:pt x="443"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42">
                  <a:extLst>
                    <a:ext uri="{FF2B5EF4-FFF2-40B4-BE49-F238E27FC236}">
                      <a16:creationId xmlns:a16="http://schemas.microsoft.com/office/drawing/2014/main" id="{D6A379DC-405D-405F-8C10-F720D5CB0C62}"/>
                    </a:ext>
                  </a:extLst>
                </p:cNvPr>
                <p:cNvSpPr>
                  <a:spLocks/>
                </p:cNvSpPr>
                <p:nvPr/>
              </p:nvSpPr>
              <p:spPr bwMode="auto">
                <a:xfrm>
                  <a:off x="3388475" y="2458436"/>
                  <a:ext cx="431591" cy="378486"/>
                </a:xfrm>
                <a:custGeom>
                  <a:avLst/>
                  <a:gdLst>
                    <a:gd name="T0" fmla="*/ 497 w 1011"/>
                    <a:gd name="T1" fmla="*/ 431 h 885"/>
                    <a:gd name="T2" fmla="*/ 175 w 1011"/>
                    <a:gd name="T3" fmla="*/ 866 h 885"/>
                    <a:gd name="T4" fmla="*/ 262 w 1011"/>
                    <a:gd name="T5" fmla="*/ 358 h 885"/>
                    <a:gd name="T6" fmla="*/ 795 w 1011"/>
                    <a:gd name="T7" fmla="*/ 0 h 885"/>
                    <a:gd name="T8" fmla="*/ 219 w 1011"/>
                    <a:gd name="T9" fmla="*/ 885 h 885"/>
                    <a:gd name="T10" fmla="*/ 497 w 1011"/>
                    <a:gd name="T11" fmla="*/ 431 h 885"/>
                  </a:gdLst>
                  <a:ahLst/>
                  <a:cxnLst>
                    <a:cxn ang="0">
                      <a:pos x="T0" y="T1"/>
                    </a:cxn>
                    <a:cxn ang="0">
                      <a:pos x="T2" y="T3"/>
                    </a:cxn>
                    <a:cxn ang="0">
                      <a:pos x="T4" y="T5"/>
                    </a:cxn>
                    <a:cxn ang="0">
                      <a:pos x="T6" y="T7"/>
                    </a:cxn>
                    <a:cxn ang="0">
                      <a:pos x="T8" y="T9"/>
                    </a:cxn>
                    <a:cxn ang="0">
                      <a:pos x="T10" y="T11"/>
                    </a:cxn>
                  </a:cxnLst>
                  <a:rect l="0" t="0" r="r" b="b"/>
                  <a:pathLst>
                    <a:path w="1011" h="885">
                      <a:moveTo>
                        <a:pt x="497" y="431"/>
                      </a:moveTo>
                      <a:cubicBezTo>
                        <a:pt x="497" y="431"/>
                        <a:pt x="259" y="684"/>
                        <a:pt x="175" y="866"/>
                      </a:cubicBezTo>
                      <a:cubicBezTo>
                        <a:pt x="124" y="784"/>
                        <a:pt x="0" y="538"/>
                        <a:pt x="262" y="358"/>
                      </a:cubicBezTo>
                      <a:cubicBezTo>
                        <a:pt x="581" y="142"/>
                        <a:pt x="678" y="107"/>
                        <a:pt x="795" y="0"/>
                      </a:cubicBezTo>
                      <a:cubicBezTo>
                        <a:pt x="798" y="2"/>
                        <a:pt x="1011" y="580"/>
                        <a:pt x="219" y="885"/>
                      </a:cubicBezTo>
                      <a:cubicBezTo>
                        <a:pt x="229" y="865"/>
                        <a:pt x="398" y="545"/>
                        <a:pt x="497" y="4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43">
                  <a:extLst>
                    <a:ext uri="{FF2B5EF4-FFF2-40B4-BE49-F238E27FC236}">
                      <a16:creationId xmlns:a16="http://schemas.microsoft.com/office/drawing/2014/main" id="{2ABEA82B-1EFF-4794-9805-97C676F1D451}"/>
                    </a:ext>
                  </a:extLst>
                </p:cNvPr>
                <p:cNvSpPr>
                  <a:spLocks/>
                </p:cNvSpPr>
                <p:nvPr/>
              </p:nvSpPr>
              <p:spPr bwMode="auto">
                <a:xfrm>
                  <a:off x="3047645" y="2179400"/>
                  <a:ext cx="401660" cy="328280"/>
                </a:xfrm>
                <a:custGeom>
                  <a:avLst/>
                  <a:gdLst>
                    <a:gd name="T0" fmla="*/ 479 w 941"/>
                    <a:gd name="T1" fmla="*/ 374 h 769"/>
                    <a:gd name="T2" fmla="*/ 782 w 941"/>
                    <a:gd name="T3" fmla="*/ 749 h 769"/>
                    <a:gd name="T4" fmla="*/ 698 w 941"/>
                    <a:gd name="T5" fmla="*/ 295 h 769"/>
                    <a:gd name="T6" fmla="*/ 202 w 941"/>
                    <a:gd name="T7" fmla="*/ 0 h 769"/>
                    <a:gd name="T8" fmla="*/ 741 w 941"/>
                    <a:gd name="T9" fmla="*/ 769 h 769"/>
                    <a:gd name="T10" fmla="*/ 479 w 941"/>
                    <a:gd name="T11" fmla="*/ 374 h 769"/>
                  </a:gdLst>
                  <a:ahLst/>
                  <a:cxnLst>
                    <a:cxn ang="0">
                      <a:pos x="T0" y="T1"/>
                    </a:cxn>
                    <a:cxn ang="0">
                      <a:pos x="T2" y="T3"/>
                    </a:cxn>
                    <a:cxn ang="0">
                      <a:pos x="T4" y="T5"/>
                    </a:cxn>
                    <a:cxn ang="0">
                      <a:pos x="T6" y="T7"/>
                    </a:cxn>
                    <a:cxn ang="0">
                      <a:pos x="T8" y="T9"/>
                    </a:cxn>
                    <a:cxn ang="0">
                      <a:pos x="T10" y="T11"/>
                    </a:cxn>
                  </a:cxnLst>
                  <a:rect l="0" t="0" r="r" b="b"/>
                  <a:pathLst>
                    <a:path w="941" h="769">
                      <a:moveTo>
                        <a:pt x="479" y="374"/>
                      </a:moveTo>
                      <a:cubicBezTo>
                        <a:pt x="479" y="374"/>
                        <a:pt x="702" y="589"/>
                        <a:pt x="782" y="749"/>
                      </a:cubicBezTo>
                      <a:cubicBezTo>
                        <a:pt x="828" y="672"/>
                        <a:pt x="941" y="442"/>
                        <a:pt x="698" y="295"/>
                      </a:cubicBezTo>
                      <a:cubicBezTo>
                        <a:pt x="400" y="117"/>
                        <a:pt x="311" y="91"/>
                        <a:pt x="202" y="0"/>
                      </a:cubicBezTo>
                      <a:cubicBezTo>
                        <a:pt x="199" y="2"/>
                        <a:pt x="0" y="539"/>
                        <a:pt x="741" y="769"/>
                      </a:cubicBezTo>
                      <a:cubicBezTo>
                        <a:pt x="732" y="751"/>
                        <a:pt x="572" y="471"/>
                        <a:pt x="479"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44">
                  <a:extLst>
                    <a:ext uri="{FF2B5EF4-FFF2-40B4-BE49-F238E27FC236}">
                      <a16:creationId xmlns:a16="http://schemas.microsoft.com/office/drawing/2014/main" id="{D052D7C2-370B-4A18-9F6E-50C4DE61509F}"/>
                    </a:ext>
                  </a:extLst>
                </p:cNvPr>
                <p:cNvSpPr>
                  <a:spLocks/>
                </p:cNvSpPr>
                <p:nvPr/>
              </p:nvSpPr>
              <p:spPr bwMode="auto">
                <a:xfrm>
                  <a:off x="3428063" y="2234433"/>
                  <a:ext cx="378487" cy="281934"/>
                </a:xfrm>
                <a:custGeom>
                  <a:avLst/>
                  <a:gdLst>
                    <a:gd name="T0" fmla="*/ 471 w 885"/>
                    <a:gd name="T1" fmla="*/ 318 h 660"/>
                    <a:gd name="T2" fmla="*/ 63 w 885"/>
                    <a:gd name="T3" fmla="*/ 635 h 660"/>
                    <a:gd name="T4" fmla="*/ 283 w 885"/>
                    <a:gd name="T5" fmla="*/ 206 h 660"/>
                    <a:gd name="T6" fmla="*/ 856 w 885"/>
                    <a:gd name="T7" fmla="*/ 0 h 660"/>
                    <a:gd name="T8" fmla="*/ 98 w 885"/>
                    <a:gd name="T9" fmla="*/ 660 h 660"/>
                    <a:gd name="T10" fmla="*/ 471 w 885"/>
                    <a:gd name="T11" fmla="*/ 318 h 660"/>
                  </a:gdLst>
                  <a:ahLst/>
                  <a:cxnLst>
                    <a:cxn ang="0">
                      <a:pos x="T0" y="T1"/>
                    </a:cxn>
                    <a:cxn ang="0">
                      <a:pos x="T2" y="T3"/>
                    </a:cxn>
                    <a:cxn ang="0">
                      <a:pos x="T4" y="T5"/>
                    </a:cxn>
                    <a:cxn ang="0">
                      <a:pos x="T6" y="T7"/>
                    </a:cxn>
                    <a:cxn ang="0">
                      <a:pos x="T8" y="T9"/>
                    </a:cxn>
                    <a:cxn ang="0">
                      <a:pos x="T10" y="T11"/>
                    </a:cxn>
                  </a:cxnLst>
                  <a:rect l="0" t="0" r="r" b="b"/>
                  <a:pathLst>
                    <a:path w="885" h="660">
                      <a:moveTo>
                        <a:pt x="471" y="318"/>
                      </a:moveTo>
                      <a:cubicBezTo>
                        <a:pt x="471" y="318"/>
                        <a:pt x="189" y="492"/>
                        <a:pt x="63" y="635"/>
                      </a:cubicBezTo>
                      <a:cubicBezTo>
                        <a:pt x="41" y="552"/>
                        <a:pt x="0" y="310"/>
                        <a:pt x="283" y="206"/>
                      </a:cubicBezTo>
                      <a:cubicBezTo>
                        <a:pt x="627" y="81"/>
                        <a:pt x="722" y="70"/>
                        <a:pt x="856" y="0"/>
                      </a:cubicBezTo>
                      <a:cubicBezTo>
                        <a:pt x="856" y="2"/>
                        <a:pt x="885" y="554"/>
                        <a:pt x="98" y="660"/>
                      </a:cubicBezTo>
                      <a:cubicBezTo>
                        <a:pt x="112" y="645"/>
                        <a:pt x="351" y="397"/>
                        <a:pt x="471"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45">
                  <a:extLst>
                    <a:ext uri="{FF2B5EF4-FFF2-40B4-BE49-F238E27FC236}">
                      <a16:creationId xmlns:a16="http://schemas.microsoft.com/office/drawing/2014/main" id="{7DD554D8-960B-4D1F-82D8-6756487F12D3}"/>
                    </a:ext>
                  </a:extLst>
                </p:cNvPr>
                <p:cNvSpPr>
                  <a:spLocks/>
                </p:cNvSpPr>
                <p:nvPr/>
              </p:nvSpPr>
              <p:spPr bwMode="auto">
                <a:xfrm>
                  <a:off x="3241718" y="1922568"/>
                  <a:ext cx="317659" cy="288693"/>
                </a:xfrm>
                <a:custGeom>
                  <a:avLst/>
                  <a:gdLst>
                    <a:gd name="T0" fmla="*/ 406 w 742"/>
                    <a:gd name="T1" fmla="*/ 332 h 676"/>
                    <a:gd name="T2" fmla="*/ 549 w 742"/>
                    <a:gd name="T3" fmla="*/ 668 h 676"/>
                    <a:gd name="T4" fmla="*/ 591 w 742"/>
                    <a:gd name="T5" fmla="*/ 308 h 676"/>
                    <a:gd name="T6" fmla="*/ 286 w 742"/>
                    <a:gd name="T7" fmla="*/ 0 h 676"/>
                    <a:gd name="T8" fmla="*/ 514 w 742"/>
                    <a:gd name="T9" fmla="*/ 676 h 676"/>
                    <a:gd name="T10" fmla="*/ 406 w 742"/>
                    <a:gd name="T11" fmla="*/ 332 h 676"/>
                  </a:gdLst>
                  <a:ahLst/>
                  <a:cxnLst>
                    <a:cxn ang="0">
                      <a:pos x="T0" y="T1"/>
                    </a:cxn>
                    <a:cxn ang="0">
                      <a:pos x="T2" y="T3"/>
                    </a:cxn>
                    <a:cxn ang="0">
                      <a:pos x="T4" y="T5"/>
                    </a:cxn>
                    <a:cxn ang="0">
                      <a:pos x="T6" y="T7"/>
                    </a:cxn>
                    <a:cxn ang="0">
                      <a:pos x="T8" y="T9"/>
                    </a:cxn>
                    <a:cxn ang="0">
                      <a:pos x="T10" y="T11"/>
                    </a:cxn>
                  </a:cxnLst>
                  <a:rect l="0" t="0" r="r" b="b"/>
                  <a:pathLst>
                    <a:path w="742" h="676">
                      <a:moveTo>
                        <a:pt x="406" y="332"/>
                      </a:moveTo>
                      <a:cubicBezTo>
                        <a:pt x="406" y="332"/>
                        <a:pt x="525" y="533"/>
                        <a:pt x="549" y="668"/>
                      </a:cubicBezTo>
                      <a:cubicBezTo>
                        <a:pt x="603" y="617"/>
                        <a:pt x="742" y="460"/>
                        <a:pt x="591" y="308"/>
                      </a:cubicBezTo>
                      <a:cubicBezTo>
                        <a:pt x="407" y="123"/>
                        <a:pt x="347" y="88"/>
                        <a:pt x="286" y="0"/>
                      </a:cubicBezTo>
                      <a:cubicBezTo>
                        <a:pt x="284" y="1"/>
                        <a:pt x="0" y="377"/>
                        <a:pt x="514" y="676"/>
                      </a:cubicBezTo>
                      <a:cubicBezTo>
                        <a:pt x="510" y="661"/>
                        <a:pt x="453" y="421"/>
                        <a:pt x="406"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46">
                  <a:extLst>
                    <a:ext uri="{FF2B5EF4-FFF2-40B4-BE49-F238E27FC236}">
                      <a16:creationId xmlns:a16="http://schemas.microsoft.com/office/drawing/2014/main" id="{27132196-7F01-4514-BF06-04F4311F1644}"/>
                    </a:ext>
                  </a:extLst>
                </p:cNvPr>
                <p:cNvSpPr>
                  <a:spLocks/>
                </p:cNvSpPr>
                <p:nvPr/>
              </p:nvSpPr>
              <p:spPr bwMode="auto">
                <a:xfrm>
                  <a:off x="3531376" y="2073192"/>
                  <a:ext cx="321520" cy="182484"/>
                </a:xfrm>
                <a:custGeom>
                  <a:avLst/>
                  <a:gdLst>
                    <a:gd name="T0" fmla="*/ 385 w 751"/>
                    <a:gd name="T1" fmla="*/ 180 h 427"/>
                    <a:gd name="T2" fmla="*/ 0 w 751"/>
                    <a:gd name="T3" fmla="*/ 355 h 427"/>
                    <a:gd name="T4" fmla="*/ 267 w 751"/>
                    <a:gd name="T5" fmla="*/ 64 h 427"/>
                    <a:gd name="T6" fmla="*/ 751 w 751"/>
                    <a:gd name="T7" fmla="*/ 0 h 427"/>
                    <a:gd name="T8" fmla="*/ 21 w 751"/>
                    <a:gd name="T9" fmla="*/ 380 h 427"/>
                    <a:gd name="T10" fmla="*/ 385 w 751"/>
                    <a:gd name="T11" fmla="*/ 180 h 427"/>
                  </a:gdLst>
                  <a:ahLst/>
                  <a:cxnLst>
                    <a:cxn ang="0">
                      <a:pos x="T0" y="T1"/>
                    </a:cxn>
                    <a:cxn ang="0">
                      <a:pos x="T2" y="T3"/>
                    </a:cxn>
                    <a:cxn ang="0">
                      <a:pos x="T4" y="T5"/>
                    </a:cxn>
                    <a:cxn ang="0">
                      <a:pos x="T6" y="T7"/>
                    </a:cxn>
                    <a:cxn ang="0">
                      <a:pos x="T8" y="T9"/>
                    </a:cxn>
                    <a:cxn ang="0">
                      <a:pos x="T10" y="T11"/>
                    </a:cxn>
                  </a:cxnLst>
                  <a:rect l="0" t="0" r="r" b="b"/>
                  <a:pathLst>
                    <a:path w="751" h="427">
                      <a:moveTo>
                        <a:pt x="385" y="180"/>
                      </a:moveTo>
                      <a:cubicBezTo>
                        <a:pt x="384" y="180"/>
                        <a:pt x="129" y="266"/>
                        <a:pt x="0" y="355"/>
                      </a:cubicBezTo>
                      <a:cubicBezTo>
                        <a:pt x="2" y="288"/>
                        <a:pt x="28" y="97"/>
                        <a:pt x="267" y="64"/>
                      </a:cubicBezTo>
                      <a:cubicBezTo>
                        <a:pt x="558" y="25"/>
                        <a:pt x="633" y="32"/>
                        <a:pt x="751" y="0"/>
                      </a:cubicBezTo>
                      <a:cubicBezTo>
                        <a:pt x="750" y="2"/>
                        <a:pt x="648" y="427"/>
                        <a:pt x="21" y="380"/>
                      </a:cubicBezTo>
                      <a:cubicBezTo>
                        <a:pt x="35" y="370"/>
                        <a:pt x="275" y="221"/>
                        <a:pt x="38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47">
                  <a:extLst>
                    <a:ext uri="{FF2B5EF4-FFF2-40B4-BE49-F238E27FC236}">
                      <a16:creationId xmlns:a16="http://schemas.microsoft.com/office/drawing/2014/main" id="{F99C672E-4575-4F2C-8A2D-AEF2476FCFA1}"/>
                    </a:ext>
                  </a:extLst>
                </p:cNvPr>
                <p:cNvSpPr>
                  <a:spLocks/>
                </p:cNvSpPr>
                <p:nvPr/>
              </p:nvSpPr>
              <p:spPr bwMode="auto">
                <a:xfrm>
                  <a:off x="3457031" y="1726571"/>
                  <a:ext cx="250071" cy="249106"/>
                </a:xfrm>
                <a:custGeom>
                  <a:avLst/>
                  <a:gdLst>
                    <a:gd name="T0" fmla="*/ 340 w 584"/>
                    <a:gd name="T1" fmla="*/ 287 h 582"/>
                    <a:gd name="T2" fmla="*/ 384 w 584"/>
                    <a:gd name="T3" fmla="*/ 581 h 582"/>
                    <a:gd name="T4" fmla="*/ 495 w 584"/>
                    <a:gd name="T5" fmla="*/ 295 h 582"/>
                    <a:gd name="T6" fmla="*/ 315 w 584"/>
                    <a:gd name="T7" fmla="*/ 0 h 582"/>
                    <a:gd name="T8" fmla="*/ 354 w 584"/>
                    <a:gd name="T9" fmla="*/ 582 h 582"/>
                    <a:gd name="T10" fmla="*/ 340 w 584"/>
                    <a:gd name="T11" fmla="*/ 287 h 582"/>
                  </a:gdLst>
                  <a:ahLst/>
                  <a:cxnLst>
                    <a:cxn ang="0">
                      <a:pos x="T0" y="T1"/>
                    </a:cxn>
                    <a:cxn ang="0">
                      <a:pos x="T2" y="T3"/>
                    </a:cxn>
                    <a:cxn ang="0">
                      <a:pos x="T4" y="T5"/>
                    </a:cxn>
                    <a:cxn ang="0">
                      <a:pos x="T6" y="T7"/>
                    </a:cxn>
                    <a:cxn ang="0">
                      <a:pos x="T8" y="T9"/>
                    </a:cxn>
                    <a:cxn ang="0">
                      <a:pos x="T10" y="T11"/>
                    </a:cxn>
                  </a:cxnLst>
                  <a:rect l="0" t="0" r="r" b="b"/>
                  <a:pathLst>
                    <a:path w="584" h="582">
                      <a:moveTo>
                        <a:pt x="340" y="287"/>
                      </a:moveTo>
                      <a:cubicBezTo>
                        <a:pt x="340" y="287"/>
                        <a:pt x="393" y="467"/>
                        <a:pt x="384" y="581"/>
                      </a:cubicBezTo>
                      <a:cubicBezTo>
                        <a:pt x="439" y="547"/>
                        <a:pt x="584" y="440"/>
                        <a:pt x="495" y="295"/>
                      </a:cubicBezTo>
                      <a:cubicBezTo>
                        <a:pt x="386" y="118"/>
                        <a:pt x="345" y="80"/>
                        <a:pt x="315" y="0"/>
                      </a:cubicBezTo>
                      <a:cubicBezTo>
                        <a:pt x="313" y="0"/>
                        <a:pt x="0" y="264"/>
                        <a:pt x="354" y="582"/>
                      </a:cubicBezTo>
                      <a:cubicBezTo>
                        <a:pt x="354" y="569"/>
                        <a:pt x="359" y="366"/>
                        <a:pt x="340" y="2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48">
                  <a:extLst>
                    <a:ext uri="{FF2B5EF4-FFF2-40B4-BE49-F238E27FC236}">
                      <a16:creationId xmlns:a16="http://schemas.microsoft.com/office/drawing/2014/main" id="{91F34ADB-73EF-4034-B380-96061E4155DA}"/>
                    </a:ext>
                  </a:extLst>
                </p:cNvPr>
                <p:cNvSpPr>
                  <a:spLocks/>
                </p:cNvSpPr>
                <p:nvPr/>
              </p:nvSpPr>
              <p:spPr bwMode="auto">
                <a:xfrm>
                  <a:off x="3662683" y="1909055"/>
                  <a:ext cx="292555" cy="152553"/>
                </a:xfrm>
                <a:custGeom>
                  <a:avLst/>
                  <a:gdLst>
                    <a:gd name="T0" fmla="*/ 349 w 684"/>
                    <a:gd name="T1" fmla="*/ 119 h 358"/>
                    <a:gd name="T2" fmla="*/ 0 w 684"/>
                    <a:gd name="T3" fmla="*/ 205 h 358"/>
                    <a:gd name="T4" fmla="*/ 278 w 684"/>
                    <a:gd name="T5" fmla="*/ 8 h 358"/>
                    <a:gd name="T6" fmla="*/ 684 w 684"/>
                    <a:gd name="T7" fmla="*/ 26 h 358"/>
                    <a:gd name="T8" fmla="*/ 11 w 684"/>
                    <a:gd name="T9" fmla="*/ 228 h 358"/>
                    <a:gd name="T10" fmla="*/ 349 w 684"/>
                    <a:gd name="T11" fmla="*/ 119 h 358"/>
                  </a:gdLst>
                  <a:ahLst/>
                  <a:cxnLst>
                    <a:cxn ang="0">
                      <a:pos x="T0" y="T1"/>
                    </a:cxn>
                    <a:cxn ang="0">
                      <a:pos x="T2" y="T3"/>
                    </a:cxn>
                    <a:cxn ang="0">
                      <a:pos x="T4" y="T5"/>
                    </a:cxn>
                    <a:cxn ang="0">
                      <a:pos x="T6" y="T7"/>
                    </a:cxn>
                    <a:cxn ang="0">
                      <a:pos x="T8" y="T9"/>
                    </a:cxn>
                    <a:cxn ang="0">
                      <a:pos x="T10" y="T11"/>
                    </a:cxn>
                  </a:cxnLst>
                  <a:rect l="0" t="0" r="r" b="b"/>
                  <a:pathLst>
                    <a:path w="684" h="358">
                      <a:moveTo>
                        <a:pt x="349" y="119"/>
                      </a:moveTo>
                      <a:cubicBezTo>
                        <a:pt x="349" y="119"/>
                        <a:pt x="124" y="152"/>
                        <a:pt x="0" y="205"/>
                      </a:cubicBezTo>
                      <a:cubicBezTo>
                        <a:pt x="15" y="151"/>
                        <a:pt x="77" y="0"/>
                        <a:pt x="278" y="8"/>
                      </a:cubicBezTo>
                      <a:cubicBezTo>
                        <a:pt x="522" y="19"/>
                        <a:pt x="581" y="35"/>
                        <a:pt x="684" y="26"/>
                      </a:cubicBezTo>
                      <a:cubicBezTo>
                        <a:pt x="682" y="27"/>
                        <a:pt x="512" y="358"/>
                        <a:pt x="11" y="228"/>
                      </a:cubicBezTo>
                      <a:cubicBezTo>
                        <a:pt x="25" y="223"/>
                        <a:pt x="251" y="137"/>
                        <a:pt x="349"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85" name="文本框 184">
                <a:extLst>
                  <a:ext uri="{FF2B5EF4-FFF2-40B4-BE49-F238E27FC236}">
                    <a16:creationId xmlns:a16="http://schemas.microsoft.com/office/drawing/2014/main" id="{64B6632F-2775-4714-B357-45F19CE7D58A}"/>
                  </a:ext>
                </a:extLst>
              </p:cNvPr>
              <p:cNvSpPr txBox="1"/>
              <p:nvPr/>
            </p:nvSpPr>
            <p:spPr>
              <a:xfrm>
                <a:off x="4333888" y="3588408"/>
                <a:ext cx="3978035" cy="949042"/>
              </a:xfrm>
              <a:prstGeom prst="rect">
                <a:avLst/>
              </a:prstGeom>
              <a:noFill/>
            </p:spPr>
            <p:txBody>
              <a:bodyPr wrap="square" rtlCol="0">
                <a:spAutoFit/>
              </a:bodyPr>
              <a:lstStyle/>
              <a:p>
                <a:pPr algn="ctr"/>
                <a:r>
                  <a:rPr lang="en-US" altLang="zh-CN" sz="3200" b="1">
                    <a:solidFill>
                      <a:schemeClr val="accent1"/>
                    </a:solidFill>
                  </a:rPr>
                  <a:t>Your honor</a:t>
                </a:r>
                <a:endParaRPr lang="zh-CN" altLang="en-US" sz="3200" b="1">
                  <a:solidFill>
                    <a:schemeClr val="accent1"/>
                  </a:solidFill>
                </a:endParaRPr>
              </a:p>
            </p:txBody>
          </p:sp>
          <p:grpSp>
            <p:nvGrpSpPr>
              <p:cNvPr id="186" name="组合 185">
                <a:extLst>
                  <a:ext uri="{FF2B5EF4-FFF2-40B4-BE49-F238E27FC236}">
                    <a16:creationId xmlns:a16="http://schemas.microsoft.com/office/drawing/2014/main" id="{E3722C55-2FF5-4E5E-9DA9-418C0144ABF9}"/>
                  </a:ext>
                </a:extLst>
              </p:cNvPr>
              <p:cNvGrpSpPr/>
              <p:nvPr/>
            </p:nvGrpSpPr>
            <p:grpSpPr>
              <a:xfrm rot="1532216" flipH="1">
                <a:off x="7588608" y="3470432"/>
                <a:ext cx="1090283" cy="1654810"/>
                <a:chOff x="3005161" y="1601048"/>
                <a:chExt cx="1601815" cy="2431196"/>
              </a:xfrm>
              <a:gradFill flip="none" rotWithShape="1">
                <a:gsLst>
                  <a:gs pos="50000">
                    <a:srgbClr val="3D1B5C"/>
                  </a:gs>
                  <a:gs pos="100000">
                    <a:schemeClr val="accent1">
                      <a:lumMod val="75000"/>
                      <a:alpha val="0"/>
                    </a:schemeClr>
                  </a:gs>
                </a:gsLst>
                <a:lin ang="5400000" scaled="1"/>
                <a:tileRect/>
              </a:gradFill>
            </p:grpSpPr>
            <p:sp>
              <p:nvSpPr>
                <p:cNvPr id="187" name="Freeform 31">
                  <a:extLst>
                    <a:ext uri="{FF2B5EF4-FFF2-40B4-BE49-F238E27FC236}">
                      <a16:creationId xmlns:a16="http://schemas.microsoft.com/office/drawing/2014/main" id="{31A4DFE9-E4DB-431B-9236-FF7977DA9E36}"/>
                    </a:ext>
                  </a:extLst>
                </p:cNvPr>
                <p:cNvSpPr>
                  <a:spLocks/>
                </p:cNvSpPr>
                <p:nvPr/>
              </p:nvSpPr>
              <p:spPr bwMode="auto">
                <a:xfrm>
                  <a:off x="3389444" y="1758428"/>
                  <a:ext cx="1217532" cy="2057536"/>
                </a:xfrm>
                <a:custGeom>
                  <a:avLst/>
                  <a:gdLst>
                    <a:gd name="T0" fmla="*/ 2847 w 2847"/>
                    <a:gd name="T1" fmla="*/ 4812 h 4814"/>
                    <a:gd name="T2" fmla="*/ 2771 w 2847"/>
                    <a:gd name="T3" fmla="*/ 4813 h 4814"/>
                    <a:gd name="T4" fmla="*/ 2557 w 2847"/>
                    <a:gd name="T5" fmla="*/ 4801 h 4814"/>
                    <a:gd name="T6" fmla="*/ 2227 w 2847"/>
                    <a:gd name="T7" fmla="*/ 4750 h 4814"/>
                    <a:gd name="T8" fmla="*/ 2129 w 2847"/>
                    <a:gd name="T9" fmla="*/ 4729 h 4814"/>
                    <a:gd name="T10" fmla="*/ 2026 w 2847"/>
                    <a:gd name="T11" fmla="*/ 4703 h 4814"/>
                    <a:gd name="T12" fmla="*/ 1918 w 2847"/>
                    <a:gd name="T13" fmla="*/ 4671 h 4814"/>
                    <a:gd name="T14" fmla="*/ 1807 w 2847"/>
                    <a:gd name="T15" fmla="*/ 4634 h 4814"/>
                    <a:gd name="T16" fmla="*/ 1339 w 2847"/>
                    <a:gd name="T17" fmla="*/ 4415 h 4814"/>
                    <a:gd name="T18" fmla="*/ 874 w 2847"/>
                    <a:gd name="T19" fmla="*/ 4071 h 4814"/>
                    <a:gd name="T20" fmla="*/ 481 w 2847"/>
                    <a:gd name="T21" fmla="*/ 3602 h 4814"/>
                    <a:gd name="T22" fmla="*/ 325 w 2847"/>
                    <a:gd name="T23" fmla="*/ 3332 h 4814"/>
                    <a:gd name="T24" fmla="*/ 291 w 2847"/>
                    <a:gd name="T25" fmla="*/ 3263 h 4814"/>
                    <a:gd name="T26" fmla="*/ 258 w 2847"/>
                    <a:gd name="T27" fmla="*/ 3193 h 4814"/>
                    <a:gd name="T28" fmla="*/ 226 w 2847"/>
                    <a:gd name="T29" fmla="*/ 3121 h 4814"/>
                    <a:gd name="T30" fmla="*/ 196 w 2847"/>
                    <a:gd name="T31" fmla="*/ 3049 h 4814"/>
                    <a:gd name="T32" fmla="*/ 30 w 2847"/>
                    <a:gd name="T33" fmla="*/ 2454 h 4814"/>
                    <a:gd name="T34" fmla="*/ 19 w 2847"/>
                    <a:gd name="T35" fmla="*/ 2379 h 4814"/>
                    <a:gd name="T36" fmla="*/ 11 w 2847"/>
                    <a:gd name="T37" fmla="*/ 2304 h 4814"/>
                    <a:gd name="T38" fmla="*/ 2 w 2847"/>
                    <a:gd name="T39" fmla="*/ 2153 h 4814"/>
                    <a:gd name="T40" fmla="*/ 1 w 2847"/>
                    <a:gd name="T41" fmla="*/ 2079 h 4814"/>
                    <a:gd name="T42" fmla="*/ 2 w 2847"/>
                    <a:gd name="T43" fmla="*/ 2005 h 4814"/>
                    <a:gd name="T44" fmla="*/ 6 w 2847"/>
                    <a:gd name="T45" fmla="*/ 1931 h 4814"/>
                    <a:gd name="T46" fmla="*/ 12 w 2847"/>
                    <a:gd name="T47" fmla="*/ 1858 h 4814"/>
                    <a:gd name="T48" fmla="*/ 136 w 2847"/>
                    <a:gd name="T49" fmla="*/ 1307 h 4814"/>
                    <a:gd name="T50" fmla="*/ 358 w 2847"/>
                    <a:gd name="T51" fmla="*/ 839 h 4814"/>
                    <a:gd name="T52" fmla="*/ 389 w 2847"/>
                    <a:gd name="T53" fmla="*/ 788 h 4814"/>
                    <a:gd name="T54" fmla="*/ 421 w 2847"/>
                    <a:gd name="T55" fmla="*/ 738 h 4814"/>
                    <a:gd name="T56" fmla="*/ 486 w 2847"/>
                    <a:gd name="T57" fmla="*/ 643 h 4814"/>
                    <a:gd name="T58" fmla="*/ 618 w 2847"/>
                    <a:gd name="T59" fmla="*/ 472 h 4814"/>
                    <a:gd name="T60" fmla="*/ 857 w 2847"/>
                    <a:gd name="T61" fmla="*/ 211 h 4814"/>
                    <a:gd name="T62" fmla="*/ 1028 w 2847"/>
                    <a:gd name="T63" fmla="*/ 54 h 4814"/>
                    <a:gd name="T64" fmla="*/ 1092 w 2847"/>
                    <a:gd name="T65" fmla="*/ 0 h 4814"/>
                    <a:gd name="T66" fmla="*/ 1098 w 2847"/>
                    <a:gd name="T67" fmla="*/ 5 h 4814"/>
                    <a:gd name="T68" fmla="*/ 1037 w 2847"/>
                    <a:gd name="T69" fmla="*/ 60 h 4814"/>
                    <a:gd name="T70" fmla="*/ 874 w 2847"/>
                    <a:gd name="T71" fmla="*/ 221 h 4814"/>
                    <a:gd name="T72" fmla="*/ 399 w 2847"/>
                    <a:gd name="T73" fmla="*/ 855 h 4814"/>
                    <a:gd name="T74" fmla="*/ 190 w 2847"/>
                    <a:gd name="T75" fmla="*/ 1319 h 4814"/>
                    <a:gd name="T76" fmla="*/ 77 w 2847"/>
                    <a:gd name="T77" fmla="*/ 1860 h 4814"/>
                    <a:gd name="T78" fmla="*/ 100 w 2847"/>
                    <a:gd name="T79" fmla="*/ 2444 h 4814"/>
                    <a:gd name="T80" fmla="*/ 263 w 2847"/>
                    <a:gd name="T81" fmla="*/ 3026 h 4814"/>
                    <a:gd name="T82" fmla="*/ 292 w 2847"/>
                    <a:gd name="T83" fmla="*/ 3097 h 4814"/>
                    <a:gd name="T84" fmla="*/ 322 w 2847"/>
                    <a:gd name="T85" fmla="*/ 3167 h 4814"/>
                    <a:gd name="T86" fmla="*/ 355 w 2847"/>
                    <a:gd name="T87" fmla="*/ 3236 h 4814"/>
                    <a:gd name="T88" fmla="*/ 388 w 2847"/>
                    <a:gd name="T89" fmla="*/ 3305 h 4814"/>
                    <a:gd name="T90" fmla="*/ 539 w 2847"/>
                    <a:gd name="T91" fmla="*/ 3570 h 4814"/>
                    <a:gd name="T92" fmla="*/ 918 w 2847"/>
                    <a:gd name="T93" fmla="*/ 4032 h 4814"/>
                    <a:gd name="T94" fmla="*/ 1366 w 2847"/>
                    <a:gd name="T95" fmla="*/ 4375 h 4814"/>
                    <a:gd name="T96" fmla="*/ 1822 w 2847"/>
                    <a:gd name="T97" fmla="*/ 4598 h 4814"/>
                    <a:gd name="T98" fmla="*/ 2233 w 2847"/>
                    <a:gd name="T99" fmla="*/ 4724 h 4814"/>
                    <a:gd name="T100" fmla="*/ 2559 w 2847"/>
                    <a:gd name="T101" fmla="*/ 4784 h 4814"/>
                    <a:gd name="T102" fmla="*/ 2771 w 2847"/>
                    <a:gd name="T103" fmla="*/ 4804 h 4814"/>
                    <a:gd name="T104" fmla="*/ 2847 w 2847"/>
                    <a:gd name="T105" fmla="*/ 4806 h 4814"/>
                    <a:gd name="T106" fmla="*/ 2847 w 2847"/>
                    <a:gd name="T107" fmla="*/ 4812 h 4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47" h="4814">
                      <a:moveTo>
                        <a:pt x="2847" y="4812"/>
                      </a:moveTo>
                      <a:cubicBezTo>
                        <a:pt x="2847" y="4812"/>
                        <a:pt x="2820" y="4814"/>
                        <a:pt x="2771" y="4813"/>
                      </a:cubicBezTo>
                      <a:cubicBezTo>
                        <a:pt x="2721" y="4812"/>
                        <a:pt x="2649" y="4811"/>
                        <a:pt x="2557" y="4801"/>
                      </a:cubicBezTo>
                      <a:cubicBezTo>
                        <a:pt x="2465" y="4792"/>
                        <a:pt x="2353" y="4776"/>
                        <a:pt x="2227" y="4750"/>
                      </a:cubicBezTo>
                      <a:cubicBezTo>
                        <a:pt x="2195" y="4745"/>
                        <a:pt x="2162" y="4737"/>
                        <a:pt x="2129" y="4729"/>
                      </a:cubicBezTo>
                      <a:cubicBezTo>
                        <a:pt x="2095" y="4722"/>
                        <a:pt x="2061" y="4712"/>
                        <a:pt x="2026" y="4703"/>
                      </a:cubicBezTo>
                      <a:cubicBezTo>
                        <a:pt x="1990" y="4695"/>
                        <a:pt x="1955" y="4682"/>
                        <a:pt x="1918" y="4671"/>
                      </a:cubicBezTo>
                      <a:cubicBezTo>
                        <a:pt x="1882" y="4660"/>
                        <a:pt x="1845" y="4646"/>
                        <a:pt x="1807" y="4634"/>
                      </a:cubicBezTo>
                      <a:cubicBezTo>
                        <a:pt x="1657" y="4579"/>
                        <a:pt x="1498" y="4507"/>
                        <a:pt x="1339" y="4415"/>
                      </a:cubicBezTo>
                      <a:cubicBezTo>
                        <a:pt x="1180" y="4322"/>
                        <a:pt x="1020" y="4209"/>
                        <a:pt x="874" y="4071"/>
                      </a:cubicBezTo>
                      <a:cubicBezTo>
                        <a:pt x="729" y="3934"/>
                        <a:pt x="594" y="3776"/>
                        <a:pt x="481" y="3602"/>
                      </a:cubicBezTo>
                      <a:cubicBezTo>
                        <a:pt x="424" y="3515"/>
                        <a:pt x="373" y="3425"/>
                        <a:pt x="325" y="3332"/>
                      </a:cubicBezTo>
                      <a:cubicBezTo>
                        <a:pt x="314" y="3308"/>
                        <a:pt x="302" y="3286"/>
                        <a:pt x="291" y="3263"/>
                      </a:cubicBezTo>
                      <a:cubicBezTo>
                        <a:pt x="280" y="3240"/>
                        <a:pt x="268" y="3217"/>
                        <a:pt x="258" y="3193"/>
                      </a:cubicBezTo>
                      <a:cubicBezTo>
                        <a:pt x="247" y="3169"/>
                        <a:pt x="237" y="3145"/>
                        <a:pt x="226" y="3121"/>
                      </a:cubicBezTo>
                      <a:cubicBezTo>
                        <a:pt x="216" y="3097"/>
                        <a:pt x="204" y="3073"/>
                        <a:pt x="196" y="3049"/>
                      </a:cubicBezTo>
                      <a:cubicBezTo>
                        <a:pt x="119" y="2856"/>
                        <a:pt x="63" y="2655"/>
                        <a:pt x="30" y="2454"/>
                      </a:cubicBezTo>
                      <a:cubicBezTo>
                        <a:pt x="27" y="2429"/>
                        <a:pt x="22" y="2404"/>
                        <a:pt x="19" y="2379"/>
                      </a:cubicBezTo>
                      <a:cubicBezTo>
                        <a:pt x="16" y="2354"/>
                        <a:pt x="14" y="2329"/>
                        <a:pt x="11" y="2304"/>
                      </a:cubicBezTo>
                      <a:cubicBezTo>
                        <a:pt x="5" y="2254"/>
                        <a:pt x="4" y="2203"/>
                        <a:pt x="2" y="2153"/>
                      </a:cubicBezTo>
                      <a:cubicBezTo>
                        <a:pt x="0" y="2129"/>
                        <a:pt x="1" y="2104"/>
                        <a:pt x="1" y="2079"/>
                      </a:cubicBezTo>
                      <a:cubicBezTo>
                        <a:pt x="1" y="2054"/>
                        <a:pt x="2" y="2029"/>
                        <a:pt x="2" y="2005"/>
                      </a:cubicBezTo>
                      <a:cubicBezTo>
                        <a:pt x="3" y="1980"/>
                        <a:pt x="5" y="1956"/>
                        <a:pt x="6" y="1931"/>
                      </a:cubicBezTo>
                      <a:cubicBezTo>
                        <a:pt x="8" y="1907"/>
                        <a:pt x="8" y="1882"/>
                        <a:pt x="12" y="1858"/>
                      </a:cubicBezTo>
                      <a:cubicBezTo>
                        <a:pt x="30" y="1664"/>
                        <a:pt x="76" y="1479"/>
                        <a:pt x="136" y="1307"/>
                      </a:cubicBezTo>
                      <a:cubicBezTo>
                        <a:pt x="197" y="1136"/>
                        <a:pt x="275" y="979"/>
                        <a:pt x="358" y="839"/>
                      </a:cubicBezTo>
                      <a:cubicBezTo>
                        <a:pt x="368" y="822"/>
                        <a:pt x="378" y="805"/>
                        <a:pt x="389" y="788"/>
                      </a:cubicBezTo>
                      <a:cubicBezTo>
                        <a:pt x="400" y="771"/>
                        <a:pt x="410" y="754"/>
                        <a:pt x="421" y="738"/>
                      </a:cubicBezTo>
                      <a:cubicBezTo>
                        <a:pt x="442" y="705"/>
                        <a:pt x="464" y="673"/>
                        <a:pt x="486" y="643"/>
                      </a:cubicBezTo>
                      <a:cubicBezTo>
                        <a:pt x="530" y="582"/>
                        <a:pt x="574" y="525"/>
                        <a:pt x="618" y="472"/>
                      </a:cubicBezTo>
                      <a:cubicBezTo>
                        <a:pt x="704" y="368"/>
                        <a:pt x="787" y="281"/>
                        <a:pt x="857" y="211"/>
                      </a:cubicBezTo>
                      <a:cubicBezTo>
                        <a:pt x="927" y="141"/>
                        <a:pt x="988" y="89"/>
                        <a:pt x="1028" y="54"/>
                      </a:cubicBezTo>
                      <a:cubicBezTo>
                        <a:pt x="1070" y="19"/>
                        <a:pt x="1092" y="0"/>
                        <a:pt x="1092" y="0"/>
                      </a:cubicBezTo>
                      <a:cubicBezTo>
                        <a:pt x="1094" y="2"/>
                        <a:pt x="1096" y="3"/>
                        <a:pt x="1098" y="5"/>
                      </a:cubicBezTo>
                      <a:cubicBezTo>
                        <a:pt x="1098" y="5"/>
                        <a:pt x="1076" y="24"/>
                        <a:pt x="1037" y="60"/>
                      </a:cubicBezTo>
                      <a:cubicBezTo>
                        <a:pt x="998" y="96"/>
                        <a:pt x="941" y="150"/>
                        <a:pt x="874" y="221"/>
                      </a:cubicBezTo>
                      <a:cubicBezTo>
                        <a:pt x="739" y="363"/>
                        <a:pt x="557" y="576"/>
                        <a:pt x="399" y="855"/>
                      </a:cubicBezTo>
                      <a:cubicBezTo>
                        <a:pt x="320" y="994"/>
                        <a:pt x="246" y="1150"/>
                        <a:pt x="190" y="1319"/>
                      </a:cubicBezTo>
                      <a:cubicBezTo>
                        <a:pt x="134" y="1488"/>
                        <a:pt x="94" y="1671"/>
                        <a:pt x="77" y="1860"/>
                      </a:cubicBezTo>
                      <a:cubicBezTo>
                        <a:pt x="59" y="2050"/>
                        <a:pt x="68" y="2247"/>
                        <a:pt x="100" y="2444"/>
                      </a:cubicBezTo>
                      <a:cubicBezTo>
                        <a:pt x="131" y="2641"/>
                        <a:pt x="188" y="2837"/>
                        <a:pt x="263" y="3026"/>
                      </a:cubicBezTo>
                      <a:cubicBezTo>
                        <a:pt x="271" y="3050"/>
                        <a:pt x="282" y="3073"/>
                        <a:pt x="292" y="3097"/>
                      </a:cubicBezTo>
                      <a:cubicBezTo>
                        <a:pt x="302" y="3120"/>
                        <a:pt x="312" y="3143"/>
                        <a:pt x="322" y="3167"/>
                      </a:cubicBezTo>
                      <a:cubicBezTo>
                        <a:pt x="332" y="3190"/>
                        <a:pt x="344" y="3213"/>
                        <a:pt x="355" y="3236"/>
                      </a:cubicBezTo>
                      <a:cubicBezTo>
                        <a:pt x="366" y="3259"/>
                        <a:pt x="377" y="3282"/>
                        <a:pt x="388" y="3305"/>
                      </a:cubicBezTo>
                      <a:cubicBezTo>
                        <a:pt x="434" y="3396"/>
                        <a:pt x="484" y="3485"/>
                        <a:pt x="539" y="3570"/>
                      </a:cubicBezTo>
                      <a:cubicBezTo>
                        <a:pt x="649" y="3740"/>
                        <a:pt x="777" y="3896"/>
                        <a:pt x="918" y="4032"/>
                      </a:cubicBezTo>
                      <a:cubicBezTo>
                        <a:pt x="1058" y="4167"/>
                        <a:pt x="1212" y="4281"/>
                        <a:pt x="1366" y="4375"/>
                      </a:cubicBezTo>
                      <a:cubicBezTo>
                        <a:pt x="1520" y="4468"/>
                        <a:pt x="1675" y="4542"/>
                        <a:pt x="1822" y="4598"/>
                      </a:cubicBezTo>
                      <a:cubicBezTo>
                        <a:pt x="1970" y="4654"/>
                        <a:pt x="2109" y="4695"/>
                        <a:pt x="2233" y="4724"/>
                      </a:cubicBezTo>
                      <a:cubicBezTo>
                        <a:pt x="2358" y="4753"/>
                        <a:pt x="2468" y="4772"/>
                        <a:pt x="2559" y="4784"/>
                      </a:cubicBezTo>
                      <a:cubicBezTo>
                        <a:pt x="2650" y="4796"/>
                        <a:pt x="2722" y="4801"/>
                        <a:pt x="2771" y="4804"/>
                      </a:cubicBezTo>
                      <a:cubicBezTo>
                        <a:pt x="2820" y="4806"/>
                        <a:pt x="2847" y="4806"/>
                        <a:pt x="2847" y="4806"/>
                      </a:cubicBezTo>
                      <a:cubicBezTo>
                        <a:pt x="2847" y="4808"/>
                        <a:pt x="2847" y="4810"/>
                        <a:pt x="2847" y="48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32">
                  <a:extLst>
                    <a:ext uri="{FF2B5EF4-FFF2-40B4-BE49-F238E27FC236}">
                      <a16:creationId xmlns:a16="http://schemas.microsoft.com/office/drawing/2014/main" id="{48EE7001-76F0-4EEC-B499-BA9A178F94D9}"/>
                    </a:ext>
                  </a:extLst>
                </p:cNvPr>
                <p:cNvSpPr>
                  <a:spLocks/>
                </p:cNvSpPr>
                <p:nvPr/>
              </p:nvSpPr>
              <p:spPr bwMode="auto">
                <a:xfrm>
                  <a:off x="3726414" y="1601048"/>
                  <a:ext cx="373659" cy="334073"/>
                </a:xfrm>
                <a:custGeom>
                  <a:avLst/>
                  <a:gdLst>
                    <a:gd name="T0" fmla="*/ 75 w 873"/>
                    <a:gd name="T1" fmla="*/ 598 h 783"/>
                    <a:gd name="T2" fmla="*/ 406 w 873"/>
                    <a:gd name="T3" fmla="*/ 206 h 783"/>
                    <a:gd name="T4" fmla="*/ 873 w 873"/>
                    <a:gd name="T5" fmla="*/ 0 h 783"/>
                    <a:gd name="T6" fmla="*/ 75 w 873"/>
                    <a:gd name="T7" fmla="*/ 598 h 783"/>
                  </a:gdLst>
                  <a:ahLst/>
                  <a:cxnLst>
                    <a:cxn ang="0">
                      <a:pos x="T0" y="T1"/>
                    </a:cxn>
                    <a:cxn ang="0">
                      <a:pos x="T2" y="T3"/>
                    </a:cxn>
                    <a:cxn ang="0">
                      <a:pos x="T4" y="T5"/>
                    </a:cxn>
                    <a:cxn ang="0">
                      <a:pos x="T6" y="T7"/>
                    </a:cxn>
                  </a:cxnLst>
                  <a:rect l="0" t="0" r="r" b="b"/>
                  <a:pathLst>
                    <a:path w="873" h="783">
                      <a:moveTo>
                        <a:pt x="75" y="598"/>
                      </a:moveTo>
                      <a:cubicBezTo>
                        <a:pt x="75" y="599"/>
                        <a:pt x="0" y="337"/>
                        <a:pt x="406" y="206"/>
                      </a:cubicBezTo>
                      <a:cubicBezTo>
                        <a:pt x="813" y="78"/>
                        <a:pt x="816" y="61"/>
                        <a:pt x="873" y="0"/>
                      </a:cubicBezTo>
                      <a:cubicBezTo>
                        <a:pt x="870" y="1"/>
                        <a:pt x="676" y="783"/>
                        <a:pt x="75" y="5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33">
                  <a:extLst>
                    <a:ext uri="{FF2B5EF4-FFF2-40B4-BE49-F238E27FC236}">
                      <a16:creationId xmlns:a16="http://schemas.microsoft.com/office/drawing/2014/main" id="{EFB3A04A-BBCC-475E-B813-DD282DF10CA5}"/>
                    </a:ext>
                  </a:extLst>
                </p:cNvPr>
                <p:cNvSpPr>
                  <a:spLocks/>
                </p:cNvSpPr>
                <p:nvPr/>
              </p:nvSpPr>
              <p:spPr bwMode="auto">
                <a:xfrm>
                  <a:off x="3906968" y="3718447"/>
                  <a:ext cx="367866" cy="313797"/>
                </a:xfrm>
                <a:custGeom>
                  <a:avLst/>
                  <a:gdLst>
                    <a:gd name="T0" fmla="*/ 422 w 861"/>
                    <a:gd name="T1" fmla="*/ 329 h 734"/>
                    <a:gd name="T2" fmla="*/ 855 w 861"/>
                    <a:gd name="T3" fmla="*/ 206 h 734"/>
                    <a:gd name="T4" fmla="*/ 408 w 861"/>
                    <a:gd name="T5" fmla="*/ 144 h 734"/>
                    <a:gd name="T6" fmla="*/ 0 w 861"/>
                    <a:gd name="T7" fmla="*/ 435 h 734"/>
                    <a:gd name="T8" fmla="*/ 861 w 861"/>
                    <a:gd name="T9" fmla="*/ 243 h 734"/>
                    <a:gd name="T10" fmla="*/ 422 w 861"/>
                    <a:gd name="T11" fmla="*/ 329 h 734"/>
                  </a:gdLst>
                  <a:ahLst/>
                  <a:cxnLst>
                    <a:cxn ang="0">
                      <a:pos x="T0" y="T1"/>
                    </a:cxn>
                    <a:cxn ang="0">
                      <a:pos x="T2" y="T3"/>
                    </a:cxn>
                    <a:cxn ang="0">
                      <a:pos x="T4" y="T5"/>
                    </a:cxn>
                    <a:cxn ang="0">
                      <a:pos x="T6" y="T7"/>
                    </a:cxn>
                    <a:cxn ang="0">
                      <a:pos x="T8" y="T9"/>
                    </a:cxn>
                    <a:cxn ang="0">
                      <a:pos x="T10" y="T11"/>
                    </a:cxn>
                  </a:cxnLst>
                  <a:rect l="0" t="0" r="r" b="b"/>
                  <a:pathLst>
                    <a:path w="861" h="734">
                      <a:moveTo>
                        <a:pt x="422" y="329"/>
                      </a:moveTo>
                      <a:cubicBezTo>
                        <a:pt x="422" y="329"/>
                        <a:pt x="683" y="222"/>
                        <a:pt x="855" y="206"/>
                      </a:cubicBezTo>
                      <a:cubicBezTo>
                        <a:pt x="797" y="149"/>
                        <a:pt x="612" y="0"/>
                        <a:pt x="408" y="144"/>
                      </a:cubicBezTo>
                      <a:cubicBezTo>
                        <a:pt x="161" y="319"/>
                        <a:pt x="113" y="378"/>
                        <a:pt x="0" y="435"/>
                      </a:cubicBezTo>
                      <a:cubicBezTo>
                        <a:pt x="4" y="434"/>
                        <a:pt x="438" y="734"/>
                        <a:pt x="861" y="243"/>
                      </a:cubicBezTo>
                      <a:cubicBezTo>
                        <a:pt x="842" y="245"/>
                        <a:pt x="537" y="286"/>
                        <a:pt x="422"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34">
                  <a:extLst>
                    <a:ext uri="{FF2B5EF4-FFF2-40B4-BE49-F238E27FC236}">
                      <a16:creationId xmlns:a16="http://schemas.microsoft.com/office/drawing/2014/main" id="{831DB545-8879-43BF-866F-FF0B82983D0A}"/>
                    </a:ext>
                  </a:extLst>
                </p:cNvPr>
                <p:cNvSpPr>
                  <a:spLocks/>
                </p:cNvSpPr>
                <p:nvPr/>
              </p:nvSpPr>
              <p:spPr bwMode="auto">
                <a:xfrm>
                  <a:off x="4130004" y="3423962"/>
                  <a:ext cx="236555" cy="329244"/>
                </a:xfrm>
                <a:custGeom>
                  <a:avLst/>
                  <a:gdLst>
                    <a:gd name="T0" fmla="*/ 207 w 552"/>
                    <a:gd name="T1" fmla="*/ 374 h 771"/>
                    <a:gd name="T2" fmla="*/ 395 w 552"/>
                    <a:gd name="T3" fmla="*/ 771 h 771"/>
                    <a:gd name="T4" fmla="*/ 50 w 552"/>
                    <a:gd name="T5" fmla="*/ 487 h 771"/>
                    <a:gd name="T6" fmla="*/ 0 w 552"/>
                    <a:gd name="T7" fmla="*/ 1 h 771"/>
                    <a:gd name="T8" fmla="*/ 428 w 552"/>
                    <a:gd name="T9" fmla="*/ 752 h 771"/>
                    <a:gd name="T10" fmla="*/ 207 w 552"/>
                    <a:gd name="T11" fmla="*/ 374 h 771"/>
                  </a:gdLst>
                  <a:ahLst/>
                  <a:cxnLst>
                    <a:cxn ang="0">
                      <a:pos x="T0" y="T1"/>
                    </a:cxn>
                    <a:cxn ang="0">
                      <a:pos x="T2" y="T3"/>
                    </a:cxn>
                    <a:cxn ang="0">
                      <a:pos x="T4" y="T5"/>
                    </a:cxn>
                    <a:cxn ang="0">
                      <a:pos x="T6" y="T7"/>
                    </a:cxn>
                    <a:cxn ang="0">
                      <a:pos x="T8" y="T9"/>
                    </a:cxn>
                    <a:cxn ang="0">
                      <a:pos x="T10" y="T11"/>
                    </a:cxn>
                  </a:cxnLst>
                  <a:rect l="0" t="0" r="r" b="b"/>
                  <a:pathLst>
                    <a:path w="552" h="771">
                      <a:moveTo>
                        <a:pt x="207" y="374"/>
                      </a:moveTo>
                      <a:cubicBezTo>
                        <a:pt x="208" y="374"/>
                        <a:pt x="297" y="634"/>
                        <a:pt x="395" y="771"/>
                      </a:cubicBezTo>
                      <a:cubicBezTo>
                        <a:pt x="311" y="764"/>
                        <a:pt x="74" y="727"/>
                        <a:pt x="50" y="487"/>
                      </a:cubicBezTo>
                      <a:cubicBezTo>
                        <a:pt x="22" y="194"/>
                        <a:pt x="34" y="120"/>
                        <a:pt x="0" y="1"/>
                      </a:cubicBezTo>
                      <a:cubicBezTo>
                        <a:pt x="2" y="0"/>
                        <a:pt x="552" y="119"/>
                        <a:pt x="428" y="752"/>
                      </a:cubicBezTo>
                      <a:cubicBezTo>
                        <a:pt x="418" y="736"/>
                        <a:pt x="252" y="486"/>
                        <a:pt x="207"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35">
                  <a:extLst>
                    <a:ext uri="{FF2B5EF4-FFF2-40B4-BE49-F238E27FC236}">
                      <a16:creationId xmlns:a16="http://schemas.microsoft.com/office/drawing/2014/main" id="{C634E879-766F-4FA8-A5A5-F11A854D4764}"/>
                    </a:ext>
                  </a:extLst>
                </p:cNvPr>
                <p:cNvSpPr>
                  <a:spLocks/>
                </p:cNvSpPr>
                <p:nvPr/>
              </p:nvSpPr>
              <p:spPr bwMode="auto">
                <a:xfrm>
                  <a:off x="3512065" y="3557204"/>
                  <a:ext cx="452833" cy="338901"/>
                </a:xfrm>
                <a:custGeom>
                  <a:avLst/>
                  <a:gdLst>
                    <a:gd name="T0" fmla="*/ 522 w 1060"/>
                    <a:gd name="T1" fmla="*/ 327 h 794"/>
                    <a:gd name="T2" fmla="*/ 1060 w 1060"/>
                    <a:gd name="T3" fmla="*/ 300 h 794"/>
                    <a:gd name="T4" fmla="*/ 560 w 1060"/>
                    <a:gd name="T5" fmla="*/ 111 h 794"/>
                    <a:gd name="T6" fmla="*/ 0 w 1060"/>
                    <a:gd name="T7" fmla="*/ 339 h 794"/>
                    <a:gd name="T8" fmla="*/ 1056 w 1060"/>
                    <a:gd name="T9" fmla="*/ 343 h 794"/>
                    <a:gd name="T10" fmla="*/ 522 w 1060"/>
                    <a:gd name="T11" fmla="*/ 327 h 794"/>
                  </a:gdLst>
                  <a:ahLst/>
                  <a:cxnLst>
                    <a:cxn ang="0">
                      <a:pos x="T0" y="T1"/>
                    </a:cxn>
                    <a:cxn ang="0">
                      <a:pos x="T2" y="T3"/>
                    </a:cxn>
                    <a:cxn ang="0">
                      <a:pos x="T4" y="T5"/>
                    </a:cxn>
                    <a:cxn ang="0">
                      <a:pos x="T6" y="T7"/>
                    </a:cxn>
                    <a:cxn ang="0">
                      <a:pos x="T8" y="T9"/>
                    </a:cxn>
                    <a:cxn ang="0">
                      <a:pos x="T10" y="T11"/>
                    </a:cxn>
                  </a:cxnLst>
                  <a:rect l="0" t="0" r="r" b="b"/>
                  <a:pathLst>
                    <a:path w="1060" h="794">
                      <a:moveTo>
                        <a:pt x="522" y="327"/>
                      </a:moveTo>
                      <a:cubicBezTo>
                        <a:pt x="522" y="327"/>
                        <a:pt x="857" y="272"/>
                        <a:pt x="1060" y="300"/>
                      </a:cubicBezTo>
                      <a:cubicBezTo>
                        <a:pt x="1010" y="219"/>
                        <a:pt x="840" y="0"/>
                        <a:pt x="560" y="111"/>
                      </a:cubicBezTo>
                      <a:cubicBezTo>
                        <a:pt x="221" y="247"/>
                        <a:pt x="149" y="303"/>
                        <a:pt x="0" y="339"/>
                      </a:cubicBezTo>
                      <a:cubicBezTo>
                        <a:pt x="4" y="339"/>
                        <a:pt x="425" y="794"/>
                        <a:pt x="1056" y="343"/>
                      </a:cubicBezTo>
                      <a:cubicBezTo>
                        <a:pt x="1034" y="340"/>
                        <a:pt x="669" y="308"/>
                        <a:pt x="522"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36">
                  <a:extLst>
                    <a:ext uri="{FF2B5EF4-FFF2-40B4-BE49-F238E27FC236}">
                      <a16:creationId xmlns:a16="http://schemas.microsoft.com/office/drawing/2014/main" id="{271D8732-84ED-4052-833D-66A0282CFA31}"/>
                    </a:ext>
                  </a:extLst>
                </p:cNvPr>
                <p:cNvSpPr>
                  <a:spLocks/>
                </p:cNvSpPr>
                <p:nvPr/>
              </p:nvSpPr>
              <p:spPr bwMode="auto">
                <a:xfrm>
                  <a:off x="3857722" y="3209615"/>
                  <a:ext cx="315727" cy="420970"/>
                </a:xfrm>
                <a:custGeom>
                  <a:avLst/>
                  <a:gdLst>
                    <a:gd name="T0" fmla="*/ 262 w 737"/>
                    <a:gd name="T1" fmla="*/ 483 h 985"/>
                    <a:gd name="T2" fmla="*/ 359 w 737"/>
                    <a:gd name="T3" fmla="*/ 985 h 985"/>
                    <a:gd name="T4" fmla="*/ 46 w 737"/>
                    <a:gd name="T5" fmla="*/ 570 h 985"/>
                    <a:gd name="T6" fmla="*/ 139 w 737"/>
                    <a:gd name="T7" fmla="*/ 1 h 985"/>
                    <a:gd name="T8" fmla="*/ 403 w 737"/>
                    <a:gd name="T9" fmla="*/ 973 h 985"/>
                    <a:gd name="T10" fmla="*/ 262 w 737"/>
                    <a:gd name="T11" fmla="*/ 483 h 985"/>
                  </a:gdLst>
                  <a:ahLst/>
                  <a:cxnLst>
                    <a:cxn ang="0">
                      <a:pos x="T0" y="T1"/>
                    </a:cxn>
                    <a:cxn ang="0">
                      <a:pos x="T2" y="T3"/>
                    </a:cxn>
                    <a:cxn ang="0">
                      <a:pos x="T4" y="T5"/>
                    </a:cxn>
                    <a:cxn ang="0">
                      <a:pos x="T6" y="T7"/>
                    </a:cxn>
                    <a:cxn ang="0">
                      <a:pos x="T8" y="T9"/>
                    </a:cxn>
                    <a:cxn ang="0">
                      <a:pos x="T10" y="T11"/>
                    </a:cxn>
                  </a:cxnLst>
                  <a:rect l="0" t="0" r="r" b="b"/>
                  <a:pathLst>
                    <a:path w="737" h="985">
                      <a:moveTo>
                        <a:pt x="262" y="483"/>
                      </a:moveTo>
                      <a:cubicBezTo>
                        <a:pt x="262" y="483"/>
                        <a:pt x="286" y="804"/>
                        <a:pt x="359" y="985"/>
                      </a:cubicBezTo>
                      <a:cubicBezTo>
                        <a:pt x="264" y="955"/>
                        <a:pt x="0" y="851"/>
                        <a:pt x="46" y="570"/>
                      </a:cubicBezTo>
                      <a:cubicBezTo>
                        <a:pt x="103" y="228"/>
                        <a:pt x="141" y="146"/>
                        <a:pt x="139" y="1"/>
                      </a:cubicBezTo>
                      <a:cubicBezTo>
                        <a:pt x="143" y="0"/>
                        <a:pt x="737" y="282"/>
                        <a:pt x="403" y="973"/>
                      </a:cubicBezTo>
                      <a:cubicBezTo>
                        <a:pt x="396" y="952"/>
                        <a:pt x="280" y="622"/>
                        <a:pt x="262" y="4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37">
                  <a:extLst>
                    <a:ext uri="{FF2B5EF4-FFF2-40B4-BE49-F238E27FC236}">
                      <a16:creationId xmlns:a16="http://schemas.microsoft.com/office/drawing/2014/main" id="{A99DD1A2-1548-430A-B250-23387A6F369C}"/>
                    </a:ext>
                  </a:extLst>
                </p:cNvPr>
                <p:cNvSpPr>
                  <a:spLocks/>
                </p:cNvSpPr>
                <p:nvPr/>
              </p:nvSpPr>
              <p:spPr bwMode="auto">
                <a:xfrm>
                  <a:off x="3228198" y="3305202"/>
                  <a:ext cx="455730" cy="290624"/>
                </a:xfrm>
                <a:custGeom>
                  <a:avLst/>
                  <a:gdLst>
                    <a:gd name="T0" fmla="*/ 523 w 1064"/>
                    <a:gd name="T1" fmla="*/ 247 h 680"/>
                    <a:gd name="T2" fmla="*/ 1064 w 1064"/>
                    <a:gd name="T3" fmla="*/ 342 h 680"/>
                    <a:gd name="T4" fmla="*/ 619 w 1064"/>
                    <a:gd name="T5" fmla="*/ 45 h 680"/>
                    <a:gd name="T6" fmla="*/ 0 w 1064"/>
                    <a:gd name="T7" fmla="*/ 140 h 680"/>
                    <a:gd name="T8" fmla="*/ 1049 w 1064"/>
                    <a:gd name="T9" fmla="*/ 383 h 680"/>
                    <a:gd name="T10" fmla="*/ 523 w 1064"/>
                    <a:gd name="T11" fmla="*/ 247 h 680"/>
                  </a:gdLst>
                  <a:ahLst/>
                  <a:cxnLst>
                    <a:cxn ang="0">
                      <a:pos x="T0" y="T1"/>
                    </a:cxn>
                    <a:cxn ang="0">
                      <a:pos x="T2" y="T3"/>
                    </a:cxn>
                    <a:cxn ang="0">
                      <a:pos x="T4" y="T5"/>
                    </a:cxn>
                    <a:cxn ang="0">
                      <a:pos x="T6" y="T7"/>
                    </a:cxn>
                    <a:cxn ang="0">
                      <a:pos x="T8" y="T9"/>
                    </a:cxn>
                    <a:cxn ang="0">
                      <a:pos x="T10" y="T11"/>
                    </a:cxn>
                  </a:cxnLst>
                  <a:rect l="0" t="0" r="r" b="b"/>
                  <a:pathLst>
                    <a:path w="1064" h="680">
                      <a:moveTo>
                        <a:pt x="523" y="247"/>
                      </a:moveTo>
                      <a:cubicBezTo>
                        <a:pt x="523" y="246"/>
                        <a:pt x="870" y="269"/>
                        <a:pt x="1064" y="342"/>
                      </a:cubicBezTo>
                      <a:cubicBezTo>
                        <a:pt x="1035" y="252"/>
                        <a:pt x="926" y="0"/>
                        <a:pt x="619" y="45"/>
                      </a:cubicBezTo>
                      <a:cubicBezTo>
                        <a:pt x="245" y="101"/>
                        <a:pt x="157" y="139"/>
                        <a:pt x="0" y="140"/>
                      </a:cubicBezTo>
                      <a:cubicBezTo>
                        <a:pt x="3" y="143"/>
                        <a:pt x="305" y="680"/>
                        <a:pt x="1049" y="383"/>
                      </a:cubicBezTo>
                      <a:cubicBezTo>
                        <a:pt x="1028" y="376"/>
                        <a:pt x="674" y="261"/>
                        <a:pt x="523"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38">
                  <a:extLst>
                    <a:ext uri="{FF2B5EF4-FFF2-40B4-BE49-F238E27FC236}">
                      <a16:creationId xmlns:a16="http://schemas.microsoft.com/office/drawing/2014/main" id="{7E586FED-8C6B-4D52-A4F3-2A725A80EBD1}"/>
                    </a:ext>
                  </a:extLst>
                </p:cNvPr>
                <p:cNvSpPr>
                  <a:spLocks/>
                </p:cNvSpPr>
                <p:nvPr/>
              </p:nvSpPr>
              <p:spPr bwMode="auto">
                <a:xfrm>
                  <a:off x="3606686" y="2978854"/>
                  <a:ext cx="376556" cy="429660"/>
                </a:xfrm>
                <a:custGeom>
                  <a:avLst/>
                  <a:gdLst>
                    <a:gd name="T0" fmla="*/ 360 w 879"/>
                    <a:gd name="T1" fmla="*/ 496 h 1007"/>
                    <a:gd name="T2" fmla="*/ 319 w 879"/>
                    <a:gd name="T3" fmla="*/ 1007 h 1007"/>
                    <a:gd name="T4" fmla="*/ 122 w 879"/>
                    <a:gd name="T5" fmla="*/ 532 h 1007"/>
                    <a:gd name="T6" fmla="*/ 374 w 879"/>
                    <a:gd name="T7" fmla="*/ 0 h 1007"/>
                    <a:gd name="T8" fmla="*/ 366 w 879"/>
                    <a:gd name="T9" fmla="*/ 1005 h 1007"/>
                    <a:gd name="T10" fmla="*/ 360 w 879"/>
                    <a:gd name="T11" fmla="*/ 496 h 1007"/>
                  </a:gdLst>
                  <a:ahLst/>
                  <a:cxnLst>
                    <a:cxn ang="0">
                      <a:pos x="T0" y="T1"/>
                    </a:cxn>
                    <a:cxn ang="0">
                      <a:pos x="T2" y="T3"/>
                    </a:cxn>
                    <a:cxn ang="0">
                      <a:pos x="T4" y="T5"/>
                    </a:cxn>
                    <a:cxn ang="0">
                      <a:pos x="T6" y="T7"/>
                    </a:cxn>
                    <a:cxn ang="0">
                      <a:pos x="T8" y="T9"/>
                    </a:cxn>
                    <a:cxn ang="0">
                      <a:pos x="T10" y="T11"/>
                    </a:cxn>
                  </a:cxnLst>
                  <a:rect l="0" t="0" r="r" b="b"/>
                  <a:pathLst>
                    <a:path w="879" h="1007">
                      <a:moveTo>
                        <a:pt x="360" y="496"/>
                      </a:moveTo>
                      <a:cubicBezTo>
                        <a:pt x="360" y="496"/>
                        <a:pt x="295" y="814"/>
                        <a:pt x="319" y="1007"/>
                      </a:cubicBezTo>
                      <a:cubicBezTo>
                        <a:pt x="234" y="957"/>
                        <a:pt x="0" y="795"/>
                        <a:pt x="122" y="532"/>
                      </a:cubicBezTo>
                      <a:cubicBezTo>
                        <a:pt x="273" y="212"/>
                        <a:pt x="334" y="141"/>
                        <a:pt x="374" y="0"/>
                      </a:cubicBezTo>
                      <a:cubicBezTo>
                        <a:pt x="379" y="0"/>
                        <a:pt x="879" y="409"/>
                        <a:pt x="366" y="1005"/>
                      </a:cubicBezTo>
                      <a:cubicBezTo>
                        <a:pt x="365" y="983"/>
                        <a:pt x="338" y="635"/>
                        <a:pt x="360" y="4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39">
                  <a:extLst>
                    <a:ext uri="{FF2B5EF4-FFF2-40B4-BE49-F238E27FC236}">
                      <a16:creationId xmlns:a16="http://schemas.microsoft.com/office/drawing/2014/main" id="{EB1929B1-F873-41F4-8000-BE6D1661259D}"/>
                    </a:ext>
                  </a:extLst>
                </p:cNvPr>
                <p:cNvSpPr>
                  <a:spLocks/>
                </p:cNvSpPr>
                <p:nvPr/>
              </p:nvSpPr>
              <p:spPr bwMode="auto">
                <a:xfrm>
                  <a:off x="3060196" y="2972096"/>
                  <a:ext cx="429659" cy="252967"/>
                </a:xfrm>
                <a:custGeom>
                  <a:avLst/>
                  <a:gdLst>
                    <a:gd name="T0" fmla="*/ 493 w 1006"/>
                    <a:gd name="T1" fmla="*/ 216 h 593"/>
                    <a:gd name="T2" fmla="*/ 1006 w 1006"/>
                    <a:gd name="T3" fmla="*/ 426 h 593"/>
                    <a:gd name="T4" fmla="*/ 643 w 1006"/>
                    <a:gd name="T5" fmla="*/ 40 h 593"/>
                    <a:gd name="T6" fmla="*/ 0 w 1006"/>
                    <a:gd name="T7" fmla="*/ 0 h 593"/>
                    <a:gd name="T8" fmla="*/ 980 w 1006"/>
                    <a:gd name="T9" fmla="*/ 463 h 593"/>
                    <a:gd name="T10" fmla="*/ 493 w 1006"/>
                    <a:gd name="T11" fmla="*/ 216 h 593"/>
                  </a:gdLst>
                  <a:ahLst/>
                  <a:cxnLst>
                    <a:cxn ang="0">
                      <a:pos x="T0" y="T1"/>
                    </a:cxn>
                    <a:cxn ang="0">
                      <a:pos x="T2" y="T3"/>
                    </a:cxn>
                    <a:cxn ang="0">
                      <a:pos x="T4" y="T5"/>
                    </a:cxn>
                    <a:cxn ang="0">
                      <a:pos x="T6" y="T7"/>
                    </a:cxn>
                    <a:cxn ang="0">
                      <a:pos x="T8" y="T9"/>
                    </a:cxn>
                    <a:cxn ang="0">
                      <a:pos x="T10" y="T11"/>
                    </a:cxn>
                  </a:cxnLst>
                  <a:rect l="0" t="0" r="r" b="b"/>
                  <a:pathLst>
                    <a:path w="1006" h="593">
                      <a:moveTo>
                        <a:pt x="493" y="216"/>
                      </a:moveTo>
                      <a:cubicBezTo>
                        <a:pt x="493" y="216"/>
                        <a:pt x="833" y="312"/>
                        <a:pt x="1006" y="426"/>
                      </a:cubicBezTo>
                      <a:cubicBezTo>
                        <a:pt x="1001" y="331"/>
                        <a:pt x="960" y="62"/>
                        <a:pt x="643" y="40"/>
                      </a:cubicBezTo>
                      <a:cubicBezTo>
                        <a:pt x="256" y="14"/>
                        <a:pt x="158" y="32"/>
                        <a:pt x="0" y="0"/>
                      </a:cubicBezTo>
                      <a:cubicBezTo>
                        <a:pt x="0" y="3"/>
                        <a:pt x="160" y="593"/>
                        <a:pt x="980" y="463"/>
                      </a:cubicBezTo>
                      <a:cubicBezTo>
                        <a:pt x="961" y="451"/>
                        <a:pt x="639" y="263"/>
                        <a:pt x="493"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40">
                  <a:extLst>
                    <a:ext uri="{FF2B5EF4-FFF2-40B4-BE49-F238E27FC236}">
                      <a16:creationId xmlns:a16="http://schemas.microsoft.com/office/drawing/2014/main" id="{7F4CC241-4B2F-4939-9221-36D15DC81FB8}"/>
                    </a:ext>
                  </a:extLst>
                </p:cNvPr>
                <p:cNvSpPr>
                  <a:spLocks/>
                </p:cNvSpPr>
                <p:nvPr/>
              </p:nvSpPr>
              <p:spPr bwMode="auto">
                <a:xfrm>
                  <a:off x="3449304" y="2710438"/>
                  <a:ext cx="416142" cy="418073"/>
                </a:xfrm>
                <a:custGeom>
                  <a:avLst/>
                  <a:gdLst>
                    <a:gd name="T0" fmla="*/ 439 w 974"/>
                    <a:gd name="T1" fmla="*/ 481 h 978"/>
                    <a:gd name="T2" fmla="*/ 261 w 974"/>
                    <a:gd name="T3" fmla="*/ 971 h 978"/>
                    <a:gd name="T4" fmla="*/ 194 w 974"/>
                    <a:gd name="T5" fmla="*/ 464 h 978"/>
                    <a:gd name="T6" fmla="*/ 592 w 974"/>
                    <a:gd name="T7" fmla="*/ 0 h 978"/>
                    <a:gd name="T8" fmla="*/ 308 w 974"/>
                    <a:gd name="T9" fmla="*/ 978 h 978"/>
                    <a:gd name="T10" fmla="*/ 439 w 974"/>
                    <a:gd name="T11" fmla="*/ 481 h 978"/>
                  </a:gdLst>
                  <a:ahLst/>
                  <a:cxnLst>
                    <a:cxn ang="0">
                      <a:pos x="T0" y="T1"/>
                    </a:cxn>
                    <a:cxn ang="0">
                      <a:pos x="T2" y="T3"/>
                    </a:cxn>
                    <a:cxn ang="0">
                      <a:pos x="T4" y="T5"/>
                    </a:cxn>
                    <a:cxn ang="0">
                      <a:pos x="T6" y="T7"/>
                    </a:cxn>
                    <a:cxn ang="0">
                      <a:pos x="T8" y="T9"/>
                    </a:cxn>
                    <a:cxn ang="0">
                      <a:pos x="T10" y="T11"/>
                    </a:cxn>
                  </a:cxnLst>
                  <a:rect l="0" t="0" r="r" b="b"/>
                  <a:pathLst>
                    <a:path w="974" h="978">
                      <a:moveTo>
                        <a:pt x="439" y="481"/>
                      </a:moveTo>
                      <a:cubicBezTo>
                        <a:pt x="439" y="481"/>
                        <a:pt x="288" y="776"/>
                        <a:pt x="261" y="971"/>
                      </a:cubicBezTo>
                      <a:cubicBezTo>
                        <a:pt x="190" y="903"/>
                        <a:pt x="0" y="694"/>
                        <a:pt x="194" y="464"/>
                      </a:cubicBezTo>
                      <a:cubicBezTo>
                        <a:pt x="432" y="185"/>
                        <a:pt x="513" y="129"/>
                        <a:pt x="592" y="0"/>
                      </a:cubicBezTo>
                      <a:cubicBezTo>
                        <a:pt x="596" y="1"/>
                        <a:pt x="974" y="508"/>
                        <a:pt x="308" y="978"/>
                      </a:cubicBezTo>
                      <a:cubicBezTo>
                        <a:pt x="312" y="957"/>
                        <a:pt x="379" y="612"/>
                        <a:pt x="439" y="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41">
                  <a:extLst>
                    <a:ext uri="{FF2B5EF4-FFF2-40B4-BE49-F238E27FC236}">
                      <a16:creationId xmlns:a16="http://schemas.microsoft.com/office/drawing/2014/main" id="{6BFEBA2E-D94B-47D3-A666-FE7FF63C5602}"/>
                    </a:ext>
                  </a:extLst>
                </p:cNvPr>
                <p:cNvSpPr>
                  <a:spLocks/>
                </p:cNvSpPr>
                <p:nvPr/>
              </p:nvSpPr>
              <p:spPr bwMode="auto">
                <a:xfrm>
                  <a:off x="3005161" y="2564644"/>
                  <a:ext cx="406488" cy="288693"/>
                </a:xfrm>
                <a:custGeom>
                  <a:avLst/>
                  <a:gdLst>
                    <a:gd name="T0" fmla="*/ 443 w 950"/>
                    <a:gd name="T1" fmla="*/ 325 h 677"/>
                    <a:gd name="T2" fmla="*/ 886 w 950"/>
                    <a:gd name="T3" fmla="*/ 647 h 677"/>
                    <a:gd name="T4" fmla="*/ 645 w 950"/>
                    <a:gd name="T5" fmla="*/ 187 h 677"/>
                    <a:gd name="T6" fmla="*/ 23 w 950"/>
                    <a:gd name="T7" fmla="*/ 0 h 677"/>
                    <a:gd name="T8" fmla="*/ 850 w 950"/>
                    <a:gd name="T9" fmla="*/ 677 h 677"/>
                    <a:gd name="T10" fmla="*/ 443 w 950"/>
                    <a:gd name="T11" fmla="*/ 325 h 677"/>
                  </a:gdLst>
                  <a:ahLst/>
                  <a:cxnLst>
                    <a:cxn ang="0">
                      <a:pos x="T0" y="T1"/>
                    </a:cxn>
                    <a:cxn ang="0">
                      <a:pos x="T2" y="T3"/>
                    </a:cxn>
                    <a:cxn ang="0">
                      <a:pos x="T4" y="T5"/>
                    </a:cxn>
                    <a:cxn ang="0">
                      <a:pos x="T6" y="T7"/>
                    </a:cxn>
                    <a:cxn ang="0">
                      <a:pos x="T8" y="T9"/>
                    </a:cxn>
                    <a:cxn ang="0">
                      <a:pos x="T10" y="T11"/>
                    </a:cxn>
                  </a:cxnLst>
                  <a:rect l="0" t="0" r="r" b="b"/>
                  <a:pathLst>
                    <a:path w="950" h="677">
                      <a:moveTo>
                        <a:pt x="443" y="325"/>
                      </a:moveTo>
                      <a:cubicBezTo>
                        <a:pt x="443" y="324"/>
                        <a:pt x="749" y="497"/>
                        <a:pt x="886" y="647"/>
                      </a:cubicBezTo>
                      <a:cubicBezTo>
                        <a:pt x="909" y="554"/>
                        <a:pt x="950" y="282"/>
                        <a:pt x="645" y="187"/>
                      </a:cubicBezTo>
                      <a:cubicBezTo>
                        <a:pt x="272" y="74"/>
                        <a:pt x="169" y="68"/>
                        <a:pt x="23" y="0"/>
                      </a:cubicBezTo>
                      <a:cubicBezTo>
                        <a:pt x="21" y="3"/>
                        <a:pt x="0" y="615"/>
                        <a:pt x="850" y="677"/>
                      </a:cubicBezTo>
                      <a:cubicBezTo>
                        <a:pt x="834" y="661"/>
                        <a:pt x="573" y="404"/>
                        <a:pt x="443"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42">
                  <a:extLst>
                    <a:ext uri="{FF2B5EF4-FFF2-40B4-BE49-F238E27FC236}">
                      <a16:creationId xmlns:a16="http://schemas.microsoft.com/office/drawing/2014/main" id="{490C4403-1C74-41EE-AB58-D6D826F6230D}"/>
                    </a:ext>
                  </a:extLst>
                </p:cNvPr>
                <p:cNvSpPr>
                  <a:spLocks/>
                </p:cNvSpPr>
                <p:nvPr/>
              </p:nvSpPr>
              <p:spPr bwMode="auto">
                <a:xfrm>
                  <a:off x="3388475" y="2458436"/>
                  <a:ext cx="431591" cy="378486"/>
                </a:xfrm>
                <a:custGeom>
                  <a:avLst/>
                  <a:gdLst>
                    <a:gd name="T0" fmla="*/ 497 w 1011"/>
                    <a:gd name="T1" fmla="*/ 431 h 885"/>
                    <a:gd name="T2" fmla="*/ 175 w 1011"/>
                    <a:gd name="T3" fmla="*/ 866 h 885"/>
                    <a:gd name="T4" fmla="*/ 262 w 1011"/>
                    <a:gd name="T5" fmla="*/ 358 h 885"/>
                    <a:gd name="T6" fmla="*/ 795 w 1011"/>
                    <a:gd name="T7" fmla="*/ 0 h 885"/>
                    <a:gd name="T8" fmla="*/ 219 w 1011"/>
                    <a:gd name="T9" fmla="*/ 885 h 885"/>
                    <a:gd name="T10" fmla="*/ 497 w 1011"/>
                    <a:gd name="T11" fmla="*/ 431 h 885"/>
                  </a:gdLst>
                  <a:ahLst/>
                  <a:cxnLst>
                    <a:cxn ang="0">
                      <a:pos x="T0" y="T1"/>
                    </a:cxn>
                    <a:cxn ang="0">
                      <a:pos x="T2" y="T3"/>
                    </a:cxn>
                    <a:cxn ang="0">
                      <a:pos x="T4" y="T5"/>
                    </a:cxn>
                    <a:cxn ang="0">
                      <a:pos x="T6" y="T7"/>
                    </a:cxn>
                    <a:cxn ang="0">
                      <a:pos x="T8" y="T9"/>
                    </a:cxn>
                    <a:cxn ang="0">
                      <a:pos x="T10" y="T11"/>
                    </a:cxn>
                  </a:cxnLst>
                  <a:rect l="0" t="0" r="r" b="b"/>
                  <a:pathLst>
                    <a:path w="1011" h="885">
                      <a:moveTo>
                        <a:pt x="497" y="431"/>
                      </a:moveTo>
                      <a:cubicBezTo>
                        <a:pt x="497" y="431"/>
                        <a:pt x="259" y="684"/>
                        <a:pt x="175" y="866"/>
                      </a:cubicBezTo>
                      <a:cubicBezTo>
                        <a:pt x="124" y="784"/>
                        <a:pt x="0" y="538"/>
                        <a:pt x="262" y="358"/>
                      </a:cubicBezTo>
                      <a:cubicBezTo>
                        <a:pt x="581" y="142"/>
                        <a:pt x="678" y="107"/>
                        <a:pt x="795" y="0"/>
                      </a:cubicBezTo>
                      <a:cubicBezTo>
                        <a:pt x="798" y="2"/>
                        <a:pt x="1011" y="580"/>
                        <a:pt x="219" y="885"/>
                      </a:cubicBezTo>
                      <a:cubicBezTo>
                        <a:pt x="229" y="865"/>
                        <a:pt x="398" y="545"/>
                        <a:pt x="497" y="4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43">
                  <a:extLst>
                    <a:ext uri="{FF2B5EF4-FFF2-40B4-BE49-F238E27FC236}">
                      <a16:creationId xmlns:a16="http://schemas.microsoft.com/office/drawing/2014/main" id="{2EF42CA9-5625-458E-981F-29CA0EA679D2}"/>
                    </a:ext>
                  </a:extLst>
                </p:cNvPr>
                <p:cNvSpPr>
                  <a:spLocks/>
                </p:cNvSpPr>
                <p:nvPr/>
              </p:nvSpPr>
              <p:spPr bwMode="auto">
                <a:xfrm>
                  <a:off x="3047645" y="2179400"/>
                  <a:ext cx="401660" cy="328280"/>
                </a:xfrm>
                <a:custGeom>
                  <a:avLst/>
                  <a:gdLst>
                    <a:gd name="T0" fmla="*/ 479 w 941"/>
                    <a:gd name="T1" fmla="*/ 374 h 769"/>
                    <a:gd name="T2" fmla="*/ 782 w 941"/>
                    <a:gd name="T3" fmla="*/ 749 h 769"/>
                    <a:gd name="T4" fmla="*/ 698 w 941"/>
                    <a:gd name="T5" fmla="*/ 295 h 769"/>
                    <a:gd name="T6" fmla="*/ 202 w 941"/>
                    <a:gd name="T7" fmla="*/ 0 h 769"/>
                    <a:gd name="T8" fmla="*/ 741 w 941"/>
                    <a:gd name="T9" fmla="*/ 769 h 769"/>
                    <a:gd name="T10" fmla="*/ 479 w 941"/>
                    <a:gd name="T11" fmla="*/ 374 h 769"/>
                  </a:gdLst>
                  <a:ahLst/>
                  <a:cxnLst>
                    <a:cxn ang="0">
                      <a:pos x="T0" y="T1"/>
                    </a:cxn>
                    <a:cxn ang="0">
                      <a:pos x="T2" y="T3"/>
                    </a:cxn>
                    <a:cxn ang="0">
                      <a:pos x="T4" y="T5"/>
                    </a:cxn>
                    <a:cxn ang="0">
                      <a:pos x="T6" y="T7"/>
                    </a:cxn>
                    <a:cxn ang="0">
                      <a:pos x="T8" y="T9"/>
                    </a:cxn>
                    <a:cxn ang="0">
                      <a:pos x="T10" y="T11"/>
                    </a:cxn>
                  </a:cxnLst>
                  <a:rect l="0" t="0" r="r" b="b"/>
                  <a:pathLst>
                    <a:path w="941" h="769">
                      <a:moveTo>
                        <a:pt x="479" y="374"/>
                      </a:moveTo>
                      <a:cubicBezTo>
                        <a:pt x="479" y="374"/>
                        <a:pt x="702" y="589"/>
                        <a:pt x="782" y="749"/>
                      </a:cubicBezTo>
                      <a:cubicBezTo>
                        <a:pt x="828" y="672"/>
                        <a:pt x="941" y="442"/>
                        <a:pt x="698" y="295"/>
                      </a:cubicBezTo>
                      <a:cubicBezTo>
                        <a:pt x="400" y="117"/>
                        <a:pt x="311" y="91"/>
                        <a:pt x="202" y="0"/>
                      </a:cubicBezTo>
                      <a:cubicBezTo>
                        <a:pt x="199" y="2"/>
                        <a:pt x="0" y="539"/>
                        <a:pt x="741" y="769"/>
                      </a:cubicBezTo>
                      <a:cubicBezTo>
                        <a:pt x="732" y="751"/>
                        <a:pt x="572" y="471"/>
                        <a:pt x="479"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44">
                  <a:extLst>
                    <a:ext uri="{FF2B5EF4-FFF2-40B4-BE49-F238E27FC236}">
                      <a16:creationId xmlns:a16="http://schemas.microsoft.com/office/drawing/2014/main" id="{64D5FF4E-5311-4D8E-B734-A6F830512BA4}"/>
                    </a:ext>
                  </a:extLst>
                </p:cNvPr>
                <p:cNvSpPr>
                  <a:spLocks/>
                </p:cNvSpPr>
                <p:nvPr/>
              </p:nvSpPr>
              <p:spPr bwMode="auto">
                <a:xfrm>
                  <a:off x="3428063" y="2234433"/>
                  <a:ext cx="378487" cy="281934"/>
                </a:xfrm>
                <a:custGeom>
                  <a:avLst/>
                  <a:gdLst>
                    <a:gd name="T0" fmla="*/ 471 w 885"/>
                    <a:gd name="T1" fmla="*/ 318 h 660"/>
                    <a:gd name="T2" fmla="*/ 63 w 885"/>
                    <a:gd name="T3" fmla="*/ 635 h 660"/>
                    <a:gd name="T4" fmla="*/ 283 w 885"/>
                    <a:gd name="T5" fmla="*/ 206 h 660"/>
                    <a:gd name="T6" fmla="*/ 856 w 885"/>
                    <a:gd name="T7" fmla="*/ 0 h 660"/>
                    <a:gd name="T8" fmla="*/ 98 w 885"/>
                    <a:gd name="T9" fmla="*/ 660 h 660"/>
                    <a:gd name="T10" fmla="*/ 471 w 885"/>
                    <a:gd name="T11" fmla="*/ 318 h 660"/>
                  </a:gdLst>
                  <a:ahLst/>
                  <a:cxnLst>
                    <a:cxn ang="0">
                      <a:pos x="T0" y="T1"/>
                    </a:cxn>
                    <a:cxn ang="0">
                      <a:pos x="T2" y="T3"/>
                    </a:cxn>
                    <a:cxn ang="0">
                      <a:pos x="T4" y="T5"/>
                    </a:cxn>
                    <a:cxn ang="0">
                      <a:pos x="T6" y="T7"/>
                    </a:cxn>
                    <a:cxn ang="0">
                      <a:pos x="T8" y="T9"/>
                    </a:cxn>
                    <a:cxn ang="0">
                      <a:pos x="T10" y="T11"/>
                    </a:cxn>
                  </a:cxnLst>
                  <a:rect l="0" t="0" r="r" b="b"/>
                  <a:pathLst>
                    <a:path w="885" h="660">
                      <a:moveTo>
                        <a:pt x="471" y="318"/>
                      </a:moveTo>
                      <a:cubicBezTo>
                        <a:pt x="471" y="318"/>
                        <a:pt x="189" y="492"/>
                        <a:pt x="63" y="635"/>
                      </a:cubicBezTo>
                      <a:cubicBezTo>
                        <a:pt x="41" y="552"/>
                        <a:pt x="0" y="310"/>
                        <a:pt x="283" y="206"/>
                      </a:cubicBezTo>
                      <a:cubicBezTo>
                        <a:pt x="627" y="81"/>
                        <a:pt x="722" y="70"/>
                        <a:pt x="856" y="0"/>
                      </a:cubicBezTo>
                      <a:cubicBezTo>
                        <a:pt x="856" y="2"/>
                        <a:pt x="885" y="554"/>
                        <a:pt x="98" y="660"/>
                      </a:cubicBezTo>
                      <a:cubicBezTo>
                        <a:pt x="112" y="645"/>
                        <a:pt x="351" y="397"/>
                        <a:pt x="471"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45">
                  <a:extLst>
                    <a:ext uri="{FF2B5EF4-FFF2-40B4-BE49-F238E27FC236}">
                      <a16:creationId xmlns:a16="http://schemas.microsoft.com/office/drawing/2014/main" id="{85CC3716-AF4A-4F5A-97C2-69881D76A014}"/>
                    </a:ext>
                  </a:extLst>
                </p:cNvPr>
                <p:cNvSpPr>
                  <a:spLocks/>
                </p:cNvSpPr>
                <p:nvPr/>
              </p:nvSpPr>
              <p:spPr bwMode="auto">
                <a:xfrm>
                  <a:off x="3241718" y="1922568"/>
                  <a:ext cx="317659" cy="288693"/>
                </a:xfrm>
                <a:custGeom>
                  <a:avLst/>
                  <a:gdLst>
                    <a:gd name="T0" fmla="*/ 406 w 742"/>
                    <a:gd name="T1" fmla="*/ 332 h 676"/>
                    <a:gd name="T2" fmla="*/ 549 w 742"/>
                    <a:gd name="T3" fmla="*/ 668 h 676"/>
                    <a:gd name="T4" fmla="*/ 591 w 742"/>
                    <a:gd name="T5" fmla="*/ 308 h 676"/>
                    <a:gd name="T6" fmla="*/ 286 w 742"/>
                    <a:gd name="T7" fmla="*/ 0 h 676"/>
                    <a:gd name="T8" fmla="*/ 514 w 742"/>
                    <a:gd name="T9" fmla="*/ 676 h 676"/>
                    <a:gd name="T10" fmla="*/ 406 w 742"/>
                    <a:gd name="T11" fmla="*/ 332 h 676"/>
                  </a:gdLst>
                  <a:ahLst/>
                  <a:cxnLst>
                    <a:cxn ang="0">
                      <a:pos x="T0" y="T1"/>
                    </a:cxn>
                    <a:cxn ang="0">
                      <a:pos x="T2" y="T3"/>
                    </a:cxn>
                    <a:cxn ang="0">
                      <a:pos x="T4" y="T5"/>
                    </a:cxn>
                    <a:cxn ang="0">
                      <a:pos x="T6" y="T7"/>
                    </a:cxn>
                    <a:cxn ang="0">
                      <a:pos x="T8" y="T9"/>
                    </a:cxn>
                    <a:cxn ang="0">
                      <a:pos x="T10" y="T11"/>
                    </a:cxn>
                  </a:cxnLst>
                  <a:rect l="0" t="0" r="r" b="b"/>
                  <a:pathLst>
                    <a:path w="742" h="676">
                      <a:moveTo>
                        <a:pt x="406" y="332"/>
                      </a:moveTo>
                      <a:cubicBezTo>
                        <a:pt x="406" y="332"/>
                        <a:pt x="525" y="533"/>
                        <a:pt x="549" y="668"/>
                      </a:cubicBezTo>
                      <a:cubicBezTo>
                        <a:pt x="603" y="617"/>
                        <a:pt x="742" y="460"/>
                        <a:pt x="591" y="308"/>
                      </a:cubicBezTo>
                      <a:cubicBezTo>
                        <a:pt x="407" y="123"/>
                        <a:pt x="347" y="88"/>
                        <a:pt x="286" y="0"/>
                      </a:cubicBezTo>
                      <a:cubicBezTo>
                        <a:pt x="284" y="1"/>
                        <a:pt x="0" y="377"/>
                        <a:pt x="514" y="676"/>
                      </a:cubicBezTo>
                      <a:cubicBezTo>
                        <a:pt x="510" y="661"/>
                        <a:pt x="453" y="421"/>
                        <a:pt x="406"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46">
                  <a:extLst>
                    <a:ext uri="{FF2B5EF4-FFF2-40B4-BE49-F238E27FC236}">
                      <a16:creationId xmlns:a16="http://schemas.microsoft.com/office/drawing/2014/main" id="{7822DA59-2553-4999-A56B-F88E4987AA18}"/>
                    </a:ext>
                  </a:extLst>
                </p:cNvPr>
                <p:cNvSpPr>
                  <a:spLocks/>
                </p:cNvSpPr>
                <p:nvPr/>
              </p:nvSpPr>
              <p:spPr bwMode="auto">
                <a:xfrm>
                  <a:off x="3531376" y="2073192"/>
                  <a:ext cx="321520" cy="182484"/>
                </a:xfrm>
                <a:custGeom>
                  <a:avLst/>
                  <a:gdLst>
                    <a:gd name="T0" fmla="*/ 385 w 751"/>
                    <a:gd name="T1" fmla="*/ 180 h 427"/>
                    <a:gd name="T2" fmla="*/ 0 w 751"/>
                    <a:gd name="T3" fmla="*/ 355 h 427"/>
                    <a:gd name="T4" fmla="*/ 267 w 751"/>
                    <a:gd name="T5" fmla="*/ 64 h 427"/>
                    <a:gd name="T6" fmla="*/ 751 w 751"/>
                    <a:gd name="T7" fmla="*/ 0 h 427"/>
                    <a:gd name="T8" fmla="*/ 21 w 751"/>
                    <a:gd name="T9" fmla="*/ 380 h 427"/>
                    <a:gd name="T10" fmla="*/ 385 w 751"/>
                    <a:gd name="T11" fmla="*/ 180 h 427"/>
                  </a:gdLst>
                  <a:ahLst/>
                  <a:cxnLst>
                    <a:cxn ang="0">
                      <a:pos x="T0" y="T1"/>
                    </a:cxn>
                    <a:cxn ang="0">
                      <a:pos x="T2" y="T3"/>
                    </a:cxn>
                    <a:cxn ang="0">
                      <a:pos x="T4" y="T5"/>
                    </a:cxn>
                    <a:cxn ang="0">
                      <a:pos x="T6" y="T7"/>
                    </a:cxn>
                    <a:cxn ang="0">
                      <a:pos x="T8" y="T9"/>
                    </a:cxn>
                    <a:cxn ang="0">
                      <a:pos x="T10" y="T11"/>
                    </a:cxn>
                  </a:cxnLst>
                  <a:rect l="0" t="0" r="r" b="b"/>
                  <a:pathLst>
                    <a:path w="751" h="427">
                      <a:moveTo>
                        <a:pt x="385" y="180"/>
                      </a:moveTo>
                      <a:cubicBezTo>
                        <a:pt x="384" y="180"/>
                        <a:pt x="129" y="266"/>
                        <a:pt x="0" y="355"/>
                      </a:cubicBezTo>
                      <a:cubicBezTo>
                        <a:pt x="2" y="288"/>
                        <a:pt x="28" y="97"/>
                        <a:pt x="267" y="64"/>
                      </a:cubicBezTo>
                      <a:cubicBezTo>
                        <a:pt x="558" y="25"/>
                        <a:pt x="633" y="32"/>
                        <a:pt x="751" y="0"/>
                      </a:cubicBezTo>
                      <a:cubicBezTo>
                        <a:pt x="750" y="2"/>
                        <a:pt x="648" y="427"/>
                        <a:pt x="21" y="380"/>
                      </a:cubicBezTo>
                      <a:cubicBezTo>
                        <a:pt x="35" y="370"/>
                        <a:pt x="275" y="221"/>
                        <a:pt x="38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47">
                  <a:extLst>
                    <a:ext uri="{FF2B5EF4-FFF2-40B4-BE49-F238E27FC236}">
                      <a16:creationId xmlns:a16="http://schemas.microsoft.com/office/drawing/2014/main" id="{B5AFAAC8-80AF-46AC-93AF-80318E7F696C}"/>
                    </a:ext>
                  </a:extLst>
                </p:cNvPr>
                <p:cNvSpPr>
                  <a:spLocks/>
                </p:cNvSpPr>
                <p:nvPr/>
              </p:nvSpPr>
              <p:spPr bwMode="auto">
                <a:xfrm>
                  <a:off x="3457031" y="1726571"/>
                  <a:ext cx="250071" cy="249106"/>
                </a:xfrm>
                <a:custGeom>
                  <a:avLst/>
                  <a:gdLst>
                    <a:gd name="T0" fmla="*/ 340 w 584"/>
                    <a:gd name="T1" fmla="*/ 287 h 582"/>
                    <a:gd name="T2" fmla="*/ 384 w 584"/>
                    <a:gd name="T3" fmla="*/ 581 h 582"/>
                    <a:gd name="T4" fmla="*/ 495 w 584"/>
                    <a:gd name="T5" fmla="*/ 295 h 582"/>
                    <a:gd name="T6" fmla="*/ 315 w 584"/>
                    <a:gd name="T7" fmla="*/ 0 h 582"/>
                    <a:gd name="T8" fmla="*/ 354 w 584"/>
                    <a:gd name="T9" fmla="*/ 582 h 582"/>
                    <a:gd name="T10" fmla="*/ 340 w 584"/>
                    <a:gd name="T11" fmla="*/ 287 h 582"/>
                  </a:gdLst>
                  <a:ahLst/>
                  <a:cxnLst>
                    <a:cxn ang="0">
                      <a:pos x="T0" y="T1"/>
                    </a:cxn>
                    <a:cxn ang="0">
                      <a:pos x="T2" y="T3"/>
                    </a:cxn>
                    <a:cxn ang="0">
                      <a:pos x="T4" y="T5"/>
                    </a:cxn>
                    <a:cxn ang="0">
                      <a:pos x="T6" y="T7"/>
                    </a:cxn>
                    <a:cxn ang="0">
                      <a:pos x="T8" y="T9"/>
                    </a:cxn>
                    <a:cxn ang="0">
                      <a:pos x="T10" y="T11"/>
                    </a:cxn>
                  </a:cxnLst>
                  <a:rect l="0" t="0" r="r" b="b"/>
                  <a:pathLst>
                    <a:path w="584" h="582">
                      <a:moveTo>
                        <a:pt x="340" y="287"/>
                      </a:moveTo>
                      <a:cubicBezTo>
                        <a:pt x="340" y="287"/>
                        <a:pt x="393" y="467"/>
                        <a:pt x="384" y="581"/>
                      </a:cubicBezTo>
                      <a:cubicBezTo>
                        <a:pt x="439" y="547"/>
                        <a:pt x="584" y="440"/>
                        <a:pt x="495" y="295"/>
                      </a:cubicBezTo>
                      <a:cubicBezTo>
                        <a:pt x="386" y="118"/>
                        <a:pt x="345" y="80"/>
                        <a:pt x="315" y="0"/>
                      </a:cubicBezTo>
                      <a:cubicBezTo>
                        <a:pt x="313" y="0"/>
                        <a:pt x="0" y="264"/>
                        <a:pt x="354" y="582"/>
                      </a:cubicBezTo>
                      <a:cubicBezTo>
                        <a:pt x="354" y="569"/>
                        <a:pt x="359" y="366"/>
                        <a:pt x="340" y="2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48">
                  <a:extLst>
                    <a:ext uri="{FF2B5EF4-FFF2-40B4-BE49-F238E27FC236}">
                      <a16:creationId xmlns:a16="http://schemas.microsoft.com/office/drawing/2014/main" id="{E87223F1-C44F-4F5B-AFB9-3D83B26E5CE4}"/>
                    </a:ext>
                  </a:extLst>
                </p:cNvPr>
                <p:cNvSpPr>
                  <a:spLocks/>
                </p:cNvSpPr>
                <p:nvPr/>
              </p:nvSpPr>
              <p:spPr bwMode="auto">
                <a:xfrm>
                  <a:off x="3662683" y="1909055"/>
                  <a:ext cx="292555" cy="152553"/>
                </a:xfrm>
                <a:custGeom>
                  <a:avLst/>
                  <a:gdLst>
                    <a:gd name="T0" fmla="*/ 349 w 684"/>
                    <a:gd name="T1" fmla="*/ 119 h 358"/>
                    <a:gd name="T2" fmla="*/ 0 w 684"/>
                    <a:gd name="T3" fmla="*/ 205 h 358"/>
                    <a:gd name="T4" fmla="*/ 278 w 684"/>
                    <a:gd name="T5" fmla="*/ 8 h 358"/>
                    <a:gd name="T6" fmla="*/ 684 w 684"/>
                    <a:gd name="T7" fmla="*/ 26 h 358"/>
                    <a:gd name="T8" fmla="*/ 11 w 684"/>
                    <a:gd name="T9" fmla="*/ 228 h 358"/>
                    <a:gd name="T10" fmla="*/ 349 w 684"/>
                    <a:gd name="T11" fmla="*/ 119 h 358"/>
                  </a:gdLst>
                  <a:ahLst/>
                  <a:cxnLst>
                    <a:cxn ang="0">
                      <a:pos x="T0" y="T1"/>
                    </a:cxn>
                    <a:cxn ang="0">
                      <a:pos x="T2" y="T3"/>
                    </a:cxn>
                    <a:cxn ang="0">
                      <a:pos x="T4" y="T5"/>
                    </a:cxn>
                    <a:cxn ang="0">
                      <a:pos x="T6" y="T7"/>
                    </a:cxn>
                    <a:cxn ang="0">
                      <a:pos x="T8" y="T9"/>
                    </a:cxn>
                    <a:cxn ang="0">
                      <a:pos x="T10" y="T11"/>
                    </a:cxn>
                  </a:cxnLst>
                  <a:rect l="0" t="0" r="r" b="b"/>
                  <a:pathLst>
                    <a:path w="684" h="358">
                      <a:moveTo>
                        <a:pt x="349" y="119"/>
                      </a:moveTo>
                      <a:cubicBezTo>
                        <a:pt x="349" y="119"/>
                        <a:pt x="124" y="152"/>
                        <a:pt x="0" y="205"/>
                      </a:cubicBezTo>
                      <a:cubicBezTo>
                        <a:pt x="15" y="151"/>
                        <a:pt x="77" y="0"/>
                        <a:pt x="278" y="8"/>
                      </a:cubicBezTo>
                      <a:cubicBezTo>
                        <a:pt x="522" y="19"/>
                        <a:pt x="581" y="35"/>
                        <a:pt x="684" y="26"/>
                      </a:cubicBezTo>
                      <a:cubicBezTo>
                        <a:pt x="682" y="27"/>
                        <a:pt x="512" y="358"/>
                        <a:pt x="11" y="228"/>
                      </a:cubicBezTo>
                      <a:cubicBezTo>
                        <a:pt x="25" y="223"/>
                        <a:pt x="251" y="137"/>
                        <a:pt x="349"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81" name="文本框 180">
              <a:extLst>
                <a:ext uri="{FF2B5EF4-FFF2-40B4-BE49-F238E27FC236}">
                  <a16:creationId xmlns:a16="http://schemas.microsoft.com/office/drawing/2014/main" id="{80609328-4FD9-40AD-A700-0C4FB84BE416}"/>
                </a:ext>
              </a:extLst>
            </p:cNvPr>
            <p:cNvSpPr txBox="1"/>
            <p:nvPr/>
          </p:nvSpPr>
          <p:spPr>
            <a:xfrm>
              <a:off x="4106982" y="5459079"/>
              <a:ext cx="3978036" cy="461665"/>
            </a:xfrm>
            <a:prstGeom prst="rect">
              <a:avLst/>
            </a:prstGeom>
            <a:noFill/>
          </p:spPr>
          <p:txBody>
            <a:bodyPr wrap="square" rtlCol="0">
              <a:spAutoFit/>
            </a:bodyPr>
            <a:lstStyle/>
            <a:p>
              <a:pPr algn="ctr"/>
              <a:r>
                <a:rPr lang="en-US" altLang="zh-CN" sz="2400" b="1">
                  <a:solidFill>
                    <a:schemeClr val="accent1"/>
                  </a:solidFill>
                </a:rPr>
                <a:t>Name of certification</a:t>
              </a:r>
              <a:endParaRPr lang="zh-CN" altLang="en-US" sz="2400" b="1">
                <a:solidFill>
                  <a:schemeClr val="accent1"/>
                </a:solidFill>
              </a:endParaRPr>
            </a:p>
          </p:txBody>
        </p:sp>
      </p:grpSp>
      <p:grpSp>
        <p:nvGrpSpPr>
          <p:cNvPr id="223" name="组合 222">
            <a:extLst>
              <a:ext uri="{FF2B5EF4-FFF2-40B4-BE49-F238E27FC236}">
                <a16:creationId xmlns:a16="http://schemas.microsoft.com/office/drawing/2014/main" id="{8A4B459D-F4C2-4CC3-AF72-019E2DB8D652}"/>
              </a:ext>
            </a:extLst>
          </p:cNvPr>
          <p:cNvGrpSpPr/>
          <p:nvPr/>
        </p:nvGrpSpPr>
        <p:grpSpPr>
          <a:xfrm>
            <a:off x="8023244" y="2098638"/>
            <a:ext cx="3978036" cy="1543541"/>
            <a:chOff x="8023244" y="4377203"/>
            <a:chExt cx="3978036" cy="1543541"/>
          </a:xfrm>
        </p:grpSpPr>
        <p:grpSp>
          <p:nvGrpSpPr>
            <p:cNvPr id="224" name="组合 223">
              <a:extLst>
                <a:ext uri="{FF2B5EF4-FFF2-40B4-BE49-F238E27FC236}">
                  <a16:creationId xmlns:a16="http://schemas.microsoft.com/office/drawing/2014/main" id="{1121F75C-25A9-48A0-811E-632BE45B5C8F}"/>
                </a:ext>
              </a:extLst>
            </p:cNvPr>
            <p:cNvGrpSpPr/>
            <p:nvPr/>
          </p:nvGrpSpPr>
          <p:grpSpPr>
            <a:xfrm>
              <a:off x="8529886" y="4377203"/>
              <a:ext cx="2936996" cy="1019651"/>
              <a:chOff x="3912385" y="3470432"/>
              <a:chExt cx="4766506" cy="1654810"/>
            </a:xfrm>
          </p:grpSpPr>
          <p:sp>
            <p:nvSpPr>
              <p:cNvPr id="226" name="椭圆 225">
                <a:extLst>
                  <a:ext uri="{FF2B5EF4-FFF2-40B4-BE49-F238E27FC236}">
                    <a16:creationId xmlns:a16="http://schemas.microsoft.com/office/drawing/2014/main" id="{5BA8DCE0-2767-4ABD-8409-51599CD0CD48}"/>
                  </a:ext>
                </a:extLst>
              </p:cNvPr>
              <p:cNvSpPr/>
              <p:nvPr/>
            </p:nvSpPr>
            <p:spPr>
              <a:xfrm>
                <a:off x="4849663" y="4614617"/>
                <a:ext cx="2936996" cy="238356"/>
              </a:xfrm>
              <a:prstGeom prst="ellipse">
                <a:avLst/>
              </a:prstGeom>
              <a:gradFill flip="none" rotWithShape="1">
                <a:gsLst>
                  <a:gs pos="100000">
                    <a:srgbClr val="3D1B5C"/>
                  </a:gs>
                  <a:gs pos="3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a:extLst>
                  <a:ext uri="{FF2B5EF4-FFF2-40B4-BE49-F238E27FC236}">
                    <a16:creationId xmlns:a16="http://schemas.microsoft.com/office/drawing/2014/main" id="{D9B2BAE6-4879-4060-AFE0-11E671EC621F}"/>
                  </a:ext>
                </a:extLst>
              </p:cNvPr>
              <p:cNvSpPr/>
              <p:nvPr/>
            </p:nvSpPr>
            <p:spPr>
              <a:xfrm>
                <a:off x="4869861" y="4861415"/>
                <a:ext cx="2936996" cy="238356"/>
              </a:xfrm>
              <a:prstGeom prst="ellipse">
                <a:avLst/>
              </a:prstGeom>
              <a:gradFill flip="none" rotWithShape="1">
                <a:gsLst>
                  <a:gs pos="100000">
                    <a:schemeClr val="accent1">
                      <a:lumMod val="60000"/>
                      <a:lumOff val="40000"/>
                    </a:schemeClr>
                  </a:gs>
                  <a:gs pos="30000">
                    <a:schemeClr val="accent1">
                      <a:lumMod val="60000"/>
                      <a:lumOff val="4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8" name="组合 227">
                <a:extLst>
                  <a:ext uri="{FF2B5EF4-FFF2-40B4-BE49-F238E27FC236}">
                    <a16:creationId xmlns:a16="http://schemas.microsoft.com/office/drawing/2014/main" id="{CE57E8AE-345D-49A6-BB6A-06E226CAF2E0}"/>
                  </a:ext>
                </a:extLst>
              </p:cNvPr>
              <p:cNvGrpSpPr/>
              <p:nvPr/>
            </p:nvGrpSpPr>
            <p:grpSpPr>
              <a:xfrm rot="20067784">
                <a:off x="3912385" y="3470432"/>
                <a:ext cx="1090283" cy="1654810"/>
                <a:chOff x="3005161" y="1601048"/>
                <a:chExt cx="1601815" cy="2431196"/>
              </a:xfrm>
              <a:gradFill flip="none" rotWithShape="1">
                <a:gsLst>
                  <a:gs pos="50000">
                    <a:srgbClr val="3D1B5C"/>
                  </a:gs>
                  <a:gs pos="100000">
                    <a:schemeClr val="accent1">
                      <a:lumMod val="75000"/>
                      <a:alpha val="0"/>
                    </a:schemeClr>
                  </a:gs>
                </a:gsLst>
                <a:lin ang="5400000" scaled="1"/>
                <a:tileRect/>
              </a:gradFill>
            </p:grpSpPr>
            <p:sp>
              <p:nvSpPr>
                <p:cNvPr id="249" name="Freeform 31">
                  <a:extLst>
                    <a:ext uri="{FF2B5EF4-FFF2-40B4-BE49-F238E27FC236}">
                      <a16:creationId xmlns:a16="http://schemas.microsoft.com/office/drawing/2014/main" id="{E16C3AA7-2F00-4BF2-BB94-B10809BC646C}"/>
                    </a:ext>
                  </a:extLst>
                </p:cNvPr>
                <p:cNvSpPr>
                  <a:spLocks/>
                </p:cNvSpPr>
                <p:nvPr/>
              </p:nvSpPr>
              <p:spPr bwMode="auto">
                <a:xfrm>
                  <a:off x="3389444" y="1758428"/>
                  <a:ext cx="1217532" cy="2057536"/>
                </a:xfrm>
                <a:custGeom>
                  <a:avLst/>
                  <a:gdLst>
                    <a:gd name="T0" fmla="*/ 2847 w 2847"/>
                    <a:gd name="T1" fmla="*/ 4812 h 4814"/>
                    <a:gd name="T2" fmla="*/ 2771 w 2847"/>
                    <a:gd name="T3" fmla="*/ 4813 h 4814"/>
                    <a:gd name="T4" fmla="*/ 2557 w 2847"/>
                    <a:gd name="T5" fmla="*/ 4801 h 4814"/>
                    <a:gd name="T6" fmla="*/ 2227 w 2847"/>
                    <a:gd name="T7" fmla="*/ 4750 h 4814"/>
                    <a:gd name="T8" fmla="*/ 2129 w 2847"/>
                    <a:gd name="T9" fmla="*/ 4729 h 4814"/>
                    <a:gd name="T10" fmla="*/ 2026 w 2847"/>
                    <a:gd name="T11" fmla="*/ 4703 h 4814"/>
                    <a:gd name="T12" fmla="*/ 1918 w 2847"/>
                    <a:gd name="T13" fmla="*/ 4671 h 4814"/>
                    <a:gd name="T14" fmla="*/ 1807 w 2847"/>
                    <a:gd name="T15" fmla="*/ 4634 h 4814"/>
                    <a:gd name="T16" fmla="*/ 1339 w 2847"/>
                    <a:gd name="T17" fmla="*/ 4415 h 4814"/>
                    <a:gd name="T18" fmla="*/ 874 w 2847"/>
                    <a:gd name="T19" fmla="*/ 4071 h 4814"/>
                    <a:gd name="T20" fmla="*/ 481 w 2847"/>
                    <a:gd name="T21" fmla="*/ 3602 h 4814"/>
                    <a:gd name="T22" fmla="*/ 325 w 2847"/>
                    <a:gd name="T23" fmla="*/ 3332 h 4814"/>
                    <a:gd name="T24" fmla="*/ 291 w 2847"/>
                    <a:gd name="T25" fmla="*/ 3263 h 4814"/>
                    <a:gd name="T26" fmla="*/ 258 w 2847"/>
                    <a:gd name="T27" fmla="*/ 3193 h 4814"/>
                    <a:gd name="T28" fmla="*/ 226 w 2847"/>
                    <a:gd name="T29" fmla="*/ 3121 h 4814"/>
                    <a:gd name="T30" fmla="*/ 196 w 2847"/>
                    <a:gd name="T31" fmla="*/ 3049 h 4814"/>
                    <a:gd name="T32" fmla="*/ 30 w 2847"/>
                    <a:gd name="T33" fmla="*/ 2454 h 4814"/>
                    <a:gd name="T34" fmla="*/ 19 w 2847"/>
                    <a:gd name="T35" fmla="*/ 2379 h 4814"/>
                    <a:gd name="T36" fmla="*/ 11 w 2847"/>
                    <a:gd name="T37" fmla="*/ 2304 h 4814"/>
                    <a:gd name="T38" fmla="*/ 2 w 2847"/>
                    <a:gd name="T39" fmla="*/ 2153 h 4814"/>
                    <a:gd name="T40" fmla="*/ 1 w 2847"/>
                    <a:gd name="T41" fmla="*/ 2079 h 4814"/>
                    <a:gd name="T42" fmla="*/ 2 w 2847"/>
                    <a:gd name="T43" fmla="*/ 2005 h 4814"/>
                    <a:gd name="T44" fmla="*/ 6 w 2847"/>
                    <a:gd name="T45" fmla="*/ 1931 h 4814"/>
                    <a:gd name="T46" fmla="*/ 12 w 2847"/>
                    <a:gd name="T47" fmla="*/ 1858 h 4814"/>
                    <a:gd name="T48" fmla="*/ 136 w 2847"/>
                    <a:gd name="T49" fmla="*/ 1307 h 4814"/>
                    <a:gd name="T50" fmla="*/ 358 w 2847"/>
                    <a:gd name="T51" fmla="*/ 839 h 4814"/>
                    <a:gd name="T52" fmla="*/ 389 w 2847"/>
                    <a:gd name="T53" fmla="*/ 788 h 4814"/>
                    <a:gd name="T54" fmla="*/ 421 w 2847"/>
                    <a:gd name="T55" fmla="*/ 738 h 4814"/>
                    <a:gd name="T56" fmla="*/ 486 w 2847"/>
                    <a:gd name="T57" fmla="*/ 643 h 4814"/>
                    <a:gd name="T58" fmla="*/ 618 w 2847"/>
                    <a:gd name="T59" fmla="*/ 472 h 4814"/>
                    <a:gd name="T60" fmla="*/ 857 w 2847"/>
                    <a:gd name="T61" fmla="*/ 211 h 4814"/>
                    <a:gd name="T62" fmla="*/ 1028 w 2847"/>
                    <a:gd name="T63" fmla="*/ 54 h 4814"/>
                    <a:gd name="T64" fmla="*/ 1092 w 2847"/>
                    <a:gd name="T65" fmla="*/ 0 h 4814"/>
                    <a:gd name="T66" fmla="*/ 1098 w 2847"/>
                    <a:gd name="T67" fmla="*/ 5 h 4814"/>
                    <a:gd name="T68" fmla="*/ 1037 w 2847"/>
                    <a:gd name="T69" fmla="*/ 60 h 4814"/>
                    <a:gd name="T70" fmla="*/ 874 w 2847"/>
                    <a:gd name="T71" fmla="*/ 221 h 4814"/>
                    <a:gd name="T72" fmla="*/ 399 w 2847"/>
                    <a:gd name="T73" fmla="*/ 855 h 4814"/>
                    <a:gd name="T74" fmla="*/ 190 w 2847"/>
                    <a:gd name="T75" fmla="*/ 1319 h 4814"/>
                    <a:gd name="T76" fmla="*/ 77 w 2847"/>
                    <a:gd name="T77" fmla="*/ 1860 h 4814"/>
                    <a:gd name="T78" fmla="*/ 100 w 2847"/>
                    <a:gd name="T79" fmla="*/ 2444 h 4814"/>
                    <a:gd name="T80" fmla="*/ 263 w 2847"/>
                    <a:gd name="T81" fmla="*/ 3026 h 4814"/>
                    <a:gd name="T82" fmla="*/ 292 w 2847"/>
                    <a:gd name="T83" fmla="*/ 3097 h 4814"/>
                    <a:gd name="T84" fmla="*/ 322 w 2847"/>
                    <a:gd name="T85" fmla="*/ 3167 h 4814"/>
                    <a:gd name="T86" fmla="*/ 355 w 2847"/>
                    <a:gd name="T87" fmla="*/ 3236 h 4814"/>
                    <a:gd name="T88" fmla="*/ 388 w 2847"/>
                    <a:gd name="T89" fmla="*/ 3305 h 4814"/>
                    <a:gd name="T90" fmla="*/ 539 w 2847"/>
                    <a:gd name="T91" fmla="*/ 3570 h 4814"/>
                    <a:gd name="T92" fmla="*/ 918 w 2847"/>
                    <a:gd name="T93" fmla="*/ 4032 h 4814"/>
                    <a:gd name="T94" fmla="*/ 1366 w 2847"/>
                    <a:gd name="T95" fmla="*/ 4375 h 4814"/>
                    <a:gd name="T96" fmla="*/ 1822 w 2847"/>
                    <a:gd name="T97" fmla="*/ 4598 h 4814"/>
                    <a:gd name="T98" fmla="*/ 2233 w 2847"/>
                    <a:gd name="T99" fmla="*/ 4724 h 4814"/>
                    <a:gd name="T100" fmla="*/ 2559 w 2847"/>
                    <a:gd name="T101" fmla="*/ 4784 h 4814"/>
                    <a:gd name="T102" fmla="*/ 2771 w 2847"/>
                    <a:gd name="T103" fmla="*/ 4804 h 4814"/>
                    <a:gd name="T104" fmla="*/ 2847 w 2847"/>
                    <a:gd name="T105" fmla="*/ 4806 h 4814"/>
                    <a:gd name="T106" fmla="*/ 2847 w 2847"/>
                    <a:gd name="T107" fmla="*/ 4812 h 4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47" h="4814">
                      <a:moveTo>
                        <a:pt x="2847" y="4812"/>
                      </a:moveTo>
                      <a:cubicBezTo>
                        <a:pt x="2847" y="4812"/>
                        <a:pt x="2820" y="4814"/>
                        <a:pt x="2771" y="4813"/>
                      </a:cubicBezTo>
                      <a:cubicBezTo>
                        <a:pt x="2721" y="4812"/>
                        <a:pt x="2649" y="4811"/>
                        <a:pt x="2557" y="4801"/>
                      </a:cubicBezTo>
                      <a:cubicBezTo>
                        <a:pt x="2465" y="4792"/>
                        <a:pt x="2353" y="4776"/>
                        <a:pt x="2227" y="4750"/>
                      </a:cubicBezTo>
                      <a:cubicBezTo>
                        <a:pt x="2195" y="4745"/>
                        <a:pt x="2162" y="4737"/>
                        <a:pt x="2129" y="4729"/>
                      </a:cubicBezTo>
                      <a:cubicBezTo>
                        <a:pt x="2095" y="4722"/>
                        <a:pt x="2061" y="4712"/>
                        <a:pt x="2026" y="4703"/>
                      </a:cubicBezTo>
                      <a:cubicBezTo>
                        <a:pt x="1990" y="4695"/>
                        <a:pt x="1955" y="4682"/>
                        <a:pt x="1918" y="4671"/>
                      </a:cubicBezTo>
                      <a:cubicBezTo>
                        <a:pt x="1882" y="4660"/>
                        <a:pt x="1845" y="4646"/>
                        <a:pt x="1807" y="4634"/>
                      </a:cubicBezTo>
                      <a:cubicBezTo>
                        <a:pt x="1657" y="4579"/>
                        <a:pt x="1498" y="4507"/>
                        <a:pt x="1339" y="4415"/>
                      </a:cubicBezTo>
                      <a:cubicBezTo>
                        <a:pt x="1180" y="4322"/>
                        <a:pt x="1020" y="4209"/>
                        <a:pt x="874" y="4071"/>
                      </a:cubicBezTo>
                      <a:cubicBezTo>
                        <a:pt x="729" y="3934"/>
                        <a:pt x="594" y="3776"/>
                        <a:pt x="481" y="3602"/>
                      </a:cubicBezTo>
                      <a:cubicBezTo>
                        <a:pt x="424" y="3515"/>
                        <a:pt x="373" y="3425"/>
                        <a:pt x="325" y="3332"/>
                      </a:cubicBezTo>
                      <a:cubicBezTo>
                        <a:pt x="314" y="3308"/>
                        <a:pt x="302" y="3286"/>
                        <a:pt x="291" y="3263"/>
                      </a:cubicBezTo>
                      <a:cubicBezTo>
                        <a:pt x="280" y="3240"/>
                        <a:pt x="268" y="3217"/>
                        <a:pt x="258" y="3193"/>
                      </a:cubicBezTo>
                      <a:cubicBezTo>
                        <a:pt x="247" y="3169"/>
                        <a:pt x="237" y="3145"/>
                        <a:pt x="226" y="3121"/>
                      </a:cubicBezTo>
                      <a:cubicBezTo>
                        <a:pt x="216" y="3097"/>
                        <a:pt x="204" y="3073"/>
                        <a:pt x="196" y="3049"/>
                      </a:cubicBezTo>
                      <a:cubicBezTo>
                        <a:pt x="119" y="2856"/>
                        <a:pt x="63" y="2655"/>
                        <a:pt x="30" y="2454"/>
                      </a:cubicBezTo>
                      <a:cubicBezTo>
                        <a:pt x="27" y="2429"/>
                        <a:pt x="22" y="2404"/>
                        <a:pt x="19" y="2379"/>
                      </a:cubicBezTo>
                      <a:cubicBezTo>
                        <a:pt x="16" y="2354"/>
                        <a:pt x="14" y="2329"/>
                        <a:pt x="11" y="2304"/>
                      </a:cubicBezTo>
                      <a:cubicBezTo>
                        <a:pt x="5" y="2254"/>
                        <a:pt x="4" y="2203"/>
                        <a:pt x="2" y="2153"/>
                      </a:cubicBezTo>
                      <a:cubicBezTo>
                        <a:pt x="0" y="2129"/>
                        <a:pt x="1" y="2104"/>
                        <a:pt x="1" y="2079"/>
                      </a:cubicBezTo>
                      <a:cubicBezTo>
                        <a:pt x="1" y="2054"/>
                        <a:pt x="2" y="2029"/>
                        <a:pt x="2" y="2005"/>
                      </a:cubicBezTo>
                      <a:cubicBezTo>
                        <a:pt x="3" y="1980"/>
                        <a:pt x="5" y="1956"/>
                        <a:pt x="6" y="1931"/>
                      </a:cubicBezTo>
                      <a:cubicBezTo>
                        <a:pt x="8" y="1907"/>
                        <a:pt x="8" y="1882"/>
                        <a:pt x="12" y="1858"/>
                      </a:cubicBezTo>
                      <a:cubicBezTo>
                        <a:pt x="30" y="1664"/>
                        <a:pt x="76" y="1479"/>
                        <a:pt x="136" y="1307"/>
                      </a:cubicBezTo>
                      <a:cubicBezTo>
                        <a:pt x="197" y="1136"/>
                        <a:pt x="275" y="979"/>
                        <a:pt x="358" y="839"/>
                      </a:cubicBezTo>
                      <a:cubicBezTo>
                        <a:pt x="368" y="822"/>
                        <a:pt x="378" y="805"/>
                        <a:pt x="389" y="788"/>
                      </a:cubicBezTo>
                      <a:cubicBezTo>
                        <a:pt x="400" y="771"/>
                        <a:pt x="410" y="754"/>
                        <a:pt x="421" y="738"/>
                      </a:cubicBezTo>
                      <a:cubicBezTo>
                        <a:pt x="442" y="705"/>
                        <a:pt x="464" y="673"/>
                        <a:pt x="486" y="643"/>
                      </a:cubicBezTo>
                      <a:cubicBezTo>
                        <a:pt x="530" y="582"/>
                        <a:pt x="574" y="525"/>
                        <a:pt x="618" y="472"/>
                      </a:cubicBezTo>
                      <a:cubicBezTo>
                        <a:pt x="704" y="368"/>
                        <a:pt x="787" y="281"/>
                        <a:pt x="857" y="211"/>
                      </a:cubicBezTo>
                      <a:cubicBezTo>
                        <a:pt x="927" y="141"/>
                        <a:pt x="988" y="89"/>
                        <a:pt x="1028" y="54"/>
                      </a:cubicBezTo>
                      <a:cubicBezTo>
                        <a:pt x="1070" y="19"/>
                        <a:pt x="1092" y="0"/>
                        <a:pt x="1092" y="0"/>
                      </a:cubicBezTo>
                      <a:cubicBezTo>
                        <a:pt x="1094" y="2"/>
                        <a:pt x="1096" y="3"/>
                        <a:pt x="1098" y="5"/>
                      </a:cubicBezTo>
                      <a:cubicBezTo>
                        <a:pt x="1098" y="5"/>
                        <a:pt x="1076" y="24"/>
                        <a:pt x="1037" y="60"/>
                      </a:cubicBezTo>
                      <a:cubicBezTo>
                        <a:pt x="998" y="96"/>
                        <a:pt x="941" y="150"/>
                        <a:pt x="874" y="221"/>
                      </a:cubicBezTo>
                      <a:cubicBezTo>
                        <a:pt x="739" y="363"/>
                        <a:pt x="557" y="576"/>
                        <a:pt x="399" y="855"/>
                      </a:cubicBezTo>
                      <a:cubicBezTo>
                        <a:pt x="320" y="994"/>
                        <a:pt x="246" y="1150"/>
                        <a:pt x="190" y="1319"/>
                      </a:cubicBezTo>
                      <a:cubicBezTo>
                        <a:pt x="134" y="1488"/>
                        <a:pt x="94" y="1671"/>
                        <a:pt x="77" y="1860"/>
                      </a:cubicBezTo>
                      <a:cubicBezTo>
                        <a:pt x="59" y="2050"/>
                        <a:pt x="68" y="2247"/>
                        <a:pt x="100" y="2444"/>
                      </a:cubicBezTo>
                      <a:cubicBezTo>
                        <a:pt x="131" y="2641"/>
                        <a:pt x="188" y="2837"/>
                        <a:pt x="263" y="3026"/>
                      </a:cubicBezTo>
                      <a:cubicBezTo>
                        <a:pt x="271" y="3050"/>
                        <a:pt x="282" y="3073"/>
                        <a:pt x="292" y="3097"/>
                      </a:cubicBezTo>
                      <a:cubicBezTo>
                        <a:pt x="302" y="3120"/>
                        <a:pt x="312" y="3143"/>
                        <a:pt x="322" y="3167"/>
                      </a:cubicBezTo>
                      <a:cubicBezTo>
                        <a:pt x="332" y="3190"/>
                        <a:pt x="344" y="3213"/>
                        <a:pt x="355" y="3236"/>
                      </a:cubicBezTo>
                      <a:cubicBezTo>
                        <a:pt x="366" y="3259"/>
                        <a:pt x="377" y="3282"/>
                        <a:pt x="388" y="3305"/>
                      </a:cubicBezTo>
                      <a:cubicBezTo>
                        <a:pt x="434" y="3396"/>
                        <a:pt x="484" y="3485"/>
                        <a:pt x="539" y="3570"/>
                      </a:cubicBezTo>
                      <a:cubicBezTo>
                        <a:pt x="649" y="3740"/>
                        <a:pt x="777" y="3896"/>
                        <a:pt x="918" y="4032"/>
                      </a:cubicBezTo>
                      <a:cubicBezTo>
                        <a:pt x="1058" y="4167"/>
                        <a:pt x="1212" y="4281"/>
                        <a:pt x="1366" y="4375"/>
                      </a:cubicBezTo>
                      <a:cubicBezTo>
                        <a:pt x="1520" y="4468"/>
                        <a:pt x="1675" y="4542"/>
                        <a:pt x="1822" y="4598"/>
                      </a:cubicBezTo>
                      <a:cubicBezTo>
                        <a:pt x="1970" y="4654"/>
                        <a:pt x="2109" y="4695"/>
                        <a:pt x="2233" y="4724"/>
                      </a:cubicBezTo>
                      <a:cubicBezTo>
                        <a:pt x="2358" y="4753"/>
                        <a:pt x="2468" y="4772"/>
                        <a:pt x="2559" y="4784"/>
                      </a:cubicBezTo>
                      <a:cubicBezTo>
                        <a:pt x="2650" y="4796"/>
                        <a:pt x="2722" y="4801"/>
                        <a:pt x="2771" y="4804"/>
                      </a:cubicBezTo>
                      <a:cubicBezTo>
                        <a:pt x="2820" y="4806"/>
                        <a:pt x="2847" y="4806"/>
                        <a:pt x="2847" y="4806"/>
                      </a:cubicBezTo>
                      <a:cubicBezTo>
                        <a:pt x="2847" y="4808"/>
                        <a:pt x="2847" y="4810"/>
                        <a:pt x="2847" y="48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32">
                  <a:extLst>
                    <a:ext uri="{FF2B5EF4-FFF2-40B4-BE49-F238E27FC236}">
                      <a16:creationId xmlns:a16="http://schemas.microsoft.com/office/drawing/2014/main" id="{4B14EA63-B8BE-4D6F-8E00-EAA7464721C4}"/>
                    </a:ext>
                  </a:extLst>
                </p:cNvPr>
                <p:cNvSpPr>
                  <a:spLocks/>
                </p:cNvSpPr>
                <p:nvPr/>
              </p:nvSpPr>
              <p:spPr bwMode="auto">
                <a:xfrm>
                  <a:off x="3726414" y="1601048"/>
                  <a:ext cx="373659" cy="334073"/>
                </a:xfrm>
                <a:custGeom>
                  <a:avLst/>
                  <a:gdLst>
                    <a:gd name="T0" fmla="*/ 75 w 873"/>
                    <a:gd name="T1" fmla="*/ 598 h 783"/>
                    <a:gd name="T2" fmla="*/ 406 w 873"/>
                    <a:gd name="T3" fmla="*/ 206 h 783"/>
                    <a:gd name="T4" fmla="*/ 873 w 873"/>
                    <a:gd name="T5" fmla="*/ 0 h 783"/>
                    <a:gd name="T6" fmla="*/ 75 w 873"/>
                    <a:gd name="T7" fmla="*/ 598 h 783"/>
                  </a:gdLst>
                  <a:ahLst/>
                  <a:cxnLst>
                    <a:cxn ang="0">
                      <a:pos x="T0" y="T1"/>
                    </a:cxn>
                    <a:cxn ang="0">
                      <a:pos x="T2" y="T3"/>
                    </a:cxn>
                    <a:cxn ang="0">
                      <a:pos x="T4" y="T5"/>
                    </a:cxn>
                    <a:cxn ang="0">
                      <a:pos x="T6" y="T7"/>
                    </a:cxn>
                  </a:cxnLst>
                  <a:rect l="0" t="0" r="r" b="b"/>
                  <a:pathLst>
                    <a:path w="873" h="783">
                      <a:moveTo>
                        <a:pt x="75" y="598"/>
                      </a:moveTo>
                      <a:cubicBezTo>
                        <a:pt x="75" y="599"/>
                        <a:pt x="0" y="337"/>
                        <a:pt x="406" y="206"/>
                      </a:cubicBezTo>
                      <a:cubicBezTo>
                        <a:pt x="813" y="78"/>
                        <a:pt x="816" y="61"/>
                        <a:pt x="873" y="0"/>
                      </a:cubicBezTo>
                      <a:cubicBezTo>
                        <a:pt x="870" y="1"/>
                        <a:pt x="676" y="783"/>
                        <a:pt x="75" y="5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33">
                  <a:extLst>
                    <a:ext uri="{FF2B5EF4-FFF2-40B4-BE49-F238E27FC236}">
                      <a16:creationId xmlns:a16="http://schemas.microsoft.com/office/drawing/2014/main" id="{E192B411-F3B7-4B6F-AC5C-F0DFE8A8DC4C}"/>
                    </a:ext>
                  </a:extLst>
                </p:cNvPr>
                <p:cNvSpPr>
                  <a:spLocks/>
                </p:cNvSpPr>
                <p:nvPr/>
              </p:nvSpPr>
              <p:spPr bwMode="auto">
                <a:xfrm>
                  <a:off x="3906968" y="3718447"/>
                  <a:ext cx="367866" cy="313797"/>
                </a:xfrm>
                <a:custGeom>
                  <a:avLst/>
                  <a:gdLst>
                    <a:gd name="T0" fmla="*/ 422 w 861"/>
                    <a:gd name="T1" fmla="*/ 329 h 734"/>
                    <a:gd name="T2" fmla="*/ 855 w 861"/>
                    <a:gd name="T3" fmla="*/ 206 h 734"/>
                    <a:gd name="T4" fmla="*/ 408 w 861"/>
                    <a:gd name="T5" fmla="*/ 144 h 734"/>
                    <a:gd name="T6" fmla="*/ 0 w 861"/>
                    <a:gd name="T7" fmla="*/ 435 h 734"/>
                    <a:gd name="T8" fmla="*/ 861 w 861"/>
                    <a:gd name="T9" fmla="*/ 243 h 734"/>
                    <a:gd name="T10" fmla="*/ 422 w 861"/>
                    <a:gd name="T11" fmla="*/ 329 h 734"/>
                  </a:gdLst>
                  <a:ahLst/>
                  <a:cxnLst>
                    <a:cxn ang="0">
                      <a:pos x="T0" y="T1"/>
                    </a:cxn>
                    <a:cxn ang="0">
                      <a:pos x="T2" y="T3"/>
                    </a:cxn>
                    <a:cxn ang="0">
                      <a:pos x="T4" y="T5"/>
                    </a:cxn>
                    <a:cxn ang="0">
                      <a:pos x="T6" y="T7"/>
                    </a:cxn>
                    <a:cxn ang="0">
                      <a:pos x="T8" y="T9"/>
                    </a:cxn>
                    <a:cxn ang="0">
                      <a:pos x="T10" y="T11"/>
                    </a:cxn>
                  </a:cxnLst>
                  <a:rect l="0" t="0" r="r" b="b"/>
                  <a:pathLst>
                    <a:path w="861" h="734">
                      <a:moveTo>
                        <a:pt x="422" y="329"/>
                      </a:moveTo>
                      <a:cubicBezTo>
                        <a:pt x="422" y="329"/>
                        <a:pt x="683" y="222"/>
                        <a:pt x="855" y="206"/>
                      </a:cubicBezTo>
                      <a:cubicBezTo>
                        <a:pt x="797" y="149"/>
                        <a:pt x="612" y="0"/>
                        <a:pt x="408" y="144"/>
                      </a:cubicBezTo>
                      <a:cubicBezTo>
                        <a:pt x="161" y="319"/>
                        <a:pt x="113" y="378"/>
                        <a:pt x="0" y="435"/>
                      </a:cubicBezTo>
                      <a:cubicBezTo>
                        <a:pt x="4" y="434"/>
                        <a:pt x="438" y="734"/>
                        <a:pt x="861" y="243"/>
                      </a:cubicBezTo>
                      <a:cubicBezTo>
                        <a:pt x="842" y="245"/>
                        <a:pt x="537" y="286"/>
                        <a:pt x="422"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34">
                  <a:extLst>
                    <a:ext uri="{FF2B5EF4-FFF2-40B4-BE49-F238E27FC236}">
                      <a16:creationId xmlns:a16="http://schemas.microsoft.com/office/drawing/2014/main" id="{360728D8-BB5E-468C-858F-242C8565518C}"/>
                    </a:ext>
                  </a:extLst>
                </p:cNvPr>
                <p:cNvSpPr>
                  <a:spLocks/>
                </p:cNvSpPr>
                <p:nvPr/>
              </p:nvSpPr>
              <p:spPr bwMode="auto">
                <a:xfrm>
                  <a:off x="4130004" y="3423962"/>
                  <a:ext cx="236555" cy="329244"/>
                </a:xfrm>
                <a:custGeom>
                  <a:avLst/>
                  <a:gdLst>
                    <a:gd name="T0" fmla="*/ 207 w 552"/>
                    <a:gd name="T1" fmla="*/ 374 h 771"/>
                    <a:gd name="T2" fmla="*/ 395 w 552"/>
                    <a:gd name="T3" fmla="*/ 771 h 771"/>
                    <a:gd name="T4" fmla="*/ 50 w 552"/>
                    <a:gd name="T5" fmla="*/ 487 h 771"/>
                    <a:gd name="T6" fmla="*/ 0 w 552"/>
                    <a:gd name="T7" fmla="*/ 1 h 771"/>
                    <a:gd name="T8" fmla="*/ 428 w 552"/>
                    <a:gd name="T9" fmla="*/ 752 h 771"/>
                    <a:gd name="T10" fmla="*/ 207 w 552"/>
                    <a:gd name="T11" fmla="*/ 374 h 771"/>
                  </a:gdLst>
                  <a:ahLst/>
                  <a:cxnLst>
                    <a:cxn ang="0">
                      <a:pos x="T0" y="T1"/>
                    </a:cxn>
                    <a:cxn ang="0">
                      <a:pos x="T2" y="T3"/>
                    </a:cxn>
                    <a:cxn ang="0">
                      <a:pos x="T4" y="T5"/>
                    </a:cxn>
                    <a:cxn ang="0">
                      <a:pos x="T6" y="T7"/>
                    </a:cxn>
                    <a:cxn ang="0">
                      <a:pos x="T8" y="T9"/>
                    </a:cxn>
                    <a:cxn ang="0">
                      <a:pos x="T10" y="T11"/>
                    </a:cxn>
                  </a:cxnLst>
                  <a:rect l="0" t="0" r="r" b="b"/>
                  <a:pathLst>
                    <a:path w="552" h="771">
                      <a:moveTo>
                        <a:pt x="207" y="374"/>
                      </a:moveTo>
                      <a:cubicBezTo>
                        <a:pt x="208" y="374"/>
                        <a:pt x="297" y="634"/>
                        <a:pt x="395" y="771"/>
                      </a:cubicBezTo>
                      <a:cubicBezTo>
                        <a:pt x="311" y="764"/>
                        <a:pt x="74" y="727"/>
                        <a:pt x="50" y="487"/>
                      </a:cubicBezTo>
                      <a:cubicBezTo>
                        <a:pt x="22" y="194"/>
                        <a:pt x="34" y="120"/>
                        <a:pt x="0" y="1"/>
                      </a:cubicBezTo>
                      <a:cubicBezTo>
                        <a:pt x="2" y="0"/>
                        <a:pt x="552" y="119"/>
                        <a:pt x="428" y="752"/>
                      </a:cubicBezTo>
                      <a:cubicBezTo>
                        <a:pt x="418" y="736"/>
                        <a:pt x="252" y="486"/>
                        <a:pt x="207"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35">
                  <a:extLst>
                    <a:ext uri="{FF2B5EF4-FFF2-40B4-BE49-F238E27FC236}">
                      <a16:creationId xmlns:a16="http://schemas.microsoft.com/office/drawing/2014/main" id="{05ECB8EE-242C-4BE1-B434-CC99F71DAF6E}"/>
                    </a:ext>
                  </a:extLst>
                </p:cNvPr>
                <p:cNvSpPr>
                  <a:spLocks/>
                </p:cNvSpPr>
                <p:nvPr/>
              </p:nvSpPr>
              <p:spPr bwMode="auto">
                <a:xfrm>
                  <a:off x="3512065" y="3557204"/>
                  <a:ext cx="452833" cy="338901"/>
                </a:xfrm>
                <a:custGeom>
                  <a:avLst/>
                  <a:gdLst>
                    <a:gd name="T0" fmla="*/ 522 w 1060"/>
                    <a:gd name="T1" fmla="*/ 327 h 794"/>
                    <a:gd name="T2" fmla="*/ 1060 w 1060"/>
                    <a:gd name="T3" fmla="*/ 300 h 794"/>
                    <a:gd name="T4" fmla="*/ 560 w 1060"/>
                    <a:gd name="T5" fmla="*/ 111 h 794"/>
                    <a:gd name="T6" fmla="*/ 0 w 1060"/>
                    <a:gd name="T7" fmla="*/ 339 h 794"/>
                    <a:gd name="T8" fmla="*/ 1056 w 1060"/>
                    <a:gd name="T9" fmla="*/ 343 h 794"/>
                    <a:gd name="T10" fmla="*/ 522 w 1060"/>
                    <a:gd name="T11" fmla="*/ 327 h 794"/>
                  </a:gdLst>
                  <a:ahLst/>
                  <a:cxnLst>
                    <a:cxn ang="0">
                      <a:pos x="T0" y="T1"/>
                    </a:cxn>
                    <a:cxn ang="0">
                      <a:pos x="T2" y="T3"/>
                    </a:cxn>
                    <a:cxn ang="0">
                      <a:pos x="T4" y="T5"/>
                    </a:cxn>
                    <a:cxn ang="0">
                      <a:pos x="T6" y="T7"/>
                    </a:cxn>
                    <a:cxn ang="0">
                      <a:pos x="T8" y="T9"/>
                    </a:cxn>
                    <a:cxn ang="0">
                      <a:pos x="T10" y="T11"/>
                    </a:cxn>
                  </a:cxnLst>
                  <a:rect l="0" t="0" r="r" b="b"/>
                  <a:pathLst>
                    <a:path w="1060" h="794">
                      <a:moveTo>
                        <a:pt x="522" y="327"/>
                      </a:moveTo>
                      <a:cubicBezTo>
                        <a:pt x="522" y="327"/>
                        <a:pt x="857" y="272"/>
                        <a:pt x="1060" y="300"/>
                      </a:cubicBezTo>
                      <a:cubicBezTo>
                        <a:pt x="1010" y="219"/>
                        <a:pt x="840" y="0"/>
                        <a:pt x="560" y="111"/>
                      </a:cubicBezTo>
                      <a:cubicBezTo>
                        <a:pt x="221" y="247"/>
                        <a:pt x="149" y="303"/>
                        <a:pt x="0" y="339"/>
                      </a:cubicBezTo>
                      <a:cubicBezTo>
                        <a:pt x="4" y="339"/>
                        <a:pt x="425" y="794"/>
                        <a:pt x="1056" y="343"/>
                      </a:cubicBezTo>
                      <a:cubicBezTo>
                        <a:pt x="1034" y="340"/>
                        <a:pt x="669" y="308"/>
                        <a:pt x="522"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36">
                  <a:extLst>
                    <a:ext uri="{FF2B5EF4-FFF2-40B4-BE49-F238E27FC236}">
                      <a16:creationId xmlns:a16="http://schemas.microsoft.com/office/drawing/2014/main" id="{67195450-91E3-465C-B7CE-F1E0FA4ADA54}"/>
                    </a:ext>
                  </a:extLst>
                </p:cNvPr>
                <p:cNvSpPr>
                  <a:spLocks/>
                </p:cNvSpPr>
                <p:nvPr/>
              </p:nvSpPr>
              <p:spPr bwMode="auto">
                <a:xfrm>
                  <a:off x="3857722" y="3209615"/>
                  <a:ext cx="315727" cy="420970"/>
                </a:xfrm>
                <a:custGeom>
                  <a:avLst/>
                  <a:gdLst>
                    <a:gd name="T0" fmla="*/ 262 w 737"/>
                    <a:gd name="T1" fmla="*/ 483 h 985"/>
                    <a:gd name="T2" fmla="*/ 359 w 737"/>
                    <a:gd name="T3" fmla="*/ 985 h 985"/>
                    <a:gd name="T4" fmla="*/ 46 w 737"/>
                    <a:gd name="T5" fmla="*/ 570 h 985"/>
                    <a:gd name="T6" fmla="*/ 139 w 737"/>
                    <a:gd name="T7" fmla="*/ 1 h 985"/>
                    <a:gd name="T8" fmla="*/ 403 w 737"/>
                    <a:gd name="T9" fmla="*/ 973 h 985"/>
                    <a:gd name="T10" fmla="*/ 262 w 737"/>
                    <a:gd name="T11" fmla="*/ 483 h 985"/>
                  </a:gdLst>
                  <a:ahLst/>
                  <a:cxnLst>
                    <a:cxn ang="0">
                      <a:pos x="T0" y="T1"/>
                    </a:cxn>
                    <a:cxn ang="0">
                      <a:pos x="T2" y="T3"/>
                    </a:cxn>
                    <a:cxn ang="0">
                      <a:pos x="T4" y="T5"/>
                    </a:cxn>
                    <a:cxn ang="0">
                      <a:pos x="T6" y="T7"/>
                    </a:cxn>
                    <a:cxn ang="0">
                      <a:pos x="T8" y="T9"/>
                    </a:cxn>
                    <a:cxn ang="0">
                      <a:pos x="T10" y="T11"/>
                    </a:cxn>
                  </a:cxnLst>
                  <a:rect l="0" t="0" r="r" b="b"/>
                  <a:pathLst>
                    <a:path w="737" h="985">
                      <a:moveTo>
                        <a:pt x="262" y="483"/>
                      </a:moveTo>
                      <a:cubicBezTo>
                        <a:pt x="262" y="483"/>
                        <a:pt x="286" y="804"/>
                        <a:pt x="359" y="985"/>
                      </a:cubicBezTo>
                      <a:cubicBezTo>
                        <a:pt x="264" y="955"/>
                        <a:pt x="0" y="851"/>
                        <a:pt x="46" y="570"/>
                      </a:cubicBezTo>
                      <a:cubicBezTo>
                        <a:pt x="103" y="228"/>
                        <a:pt x="141" y="146"/>
                        <a:pt x="139" y="1"/>
                      </a:cubicBezTo>
                      <a:cubicBezTo>
                        <a:pt x="143" y="0"/>
                        <a:pt x="737" y="282"/>
                        <a:pt x="403" y="973"/>
                      </a:cubicBezTo>
                      <a:cubicBezTo>
                        <a:pt x="396" y="952"/>
                        <a:pt x="280" y="622"/>
                        <a:pt x="262" y="4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37">
                  <a:extLst>
                    <a:ext uri="{FF2B5EF4-FFF2-40B4-BE49-F238E27FC236}">
                      <a16:creationId xmlns:a16="http://schemas.microsoft.com/office/drawing/2014/main" id="{A6AF088B-6FA4-4FCC-82A0-2FED075ED99E}"/>
                    </a:ext>
                  </a:extLst>
                </p:cNvPr>
                <p:cNvSpPr>
                  <a:spLocks/>
                </p:cNvSpPr>
                <p:nvPr/>
              </p:nvSpPr>
              <p:spPr bwMode="auto">
                <a:xfrm>
                  <a:off x="3228198" y="3305202"/>
                  <a:ext cx="455730" cy="290624"/>
                </a:xfrm>
                <a:custGeom>
                  <a:avLst/>
                  <a:gdLst>
                    <a:gd name="T0" fmla="*/ 523 w 1064"/>
                    <a:gd name="T1" fmla="*/ 247 h 680"/>
                    <a:gd name="T2" fmla="*/ 1064 w 1064"/>
                    <a:gd name="T3" fmla="*/ 342 h 680"/>
                    <a:gd name="T4" fmla="*/ 619 w 1064"/>
                    <a:gd name="T5" fmla="*/ 45 h 680"/>
                    <a:gd name="T6" fmla="*/ 0 w 1064"/>
                    <a:gd name="T7" fmla="*/ 140 h 680"/>
                    <a:gd name="T8" fmla="*/ 1049 w 1064"/>
                    <a:gd name="T9" fmla="*/ 383 h 680"/>
                    <a:gd name="T10" fmla="*/ 523 w 1064"/>
                    <a:gd name="T11" fmla="*/ 247 h 680"/>
                  </a:gdLst>
                  <a:ahLst/>
                  <a:cxnLst>
                    <a:cxn ang="0">
                      <a:pos x="T0" y="T1"/>
                    </a:cxn>
                    <a:cxn ang="0">
                      <a:pos x="T2" y="T3"/>
                    </a:cxn>
                    <a:cxn ang="0">
                      <a:pos x="T4" y="T5"/>
                    </a:cxn>
                    <a:cxn ang="0">
                      <a:pos x="T6" y="T7"/>
                    </a:cxn>
                    <a:cxn ang="0">
                      <a:pos x="T8" y="T9"/>
                    </a:cxn>
                    <a:cxn ang="0">
                      <a:pos x="T10" y="T11"/>
                    </a:cxn>
                  </a:cxnLst>
                  <a:rect l="0" t="0" r="r" b="b"/>
                  <a:pathLst>
                    <a:path w="1064" h="680">
                      <a:moveTo>
                        <a:pt x="523" y="247"/>
                      </a:moveTo>
                      <a:cubicBezTo>
                        <a:pt x="523" y="246"/>
                        <a:pt x="870" y="269"/>
                        <a:pt x="1064" y="342"/>
                      </a:cubicBezTo>
                      <a:cubicBezTo>
                        <a:pt x="1035" y="252"/>
                        <a:pt x="926" y="0"/>
                        <a:pt x="619" y="45"/>
                      </a:cubicBezTo>
                      <a:cubicBezTo>
                        <a:pt x="245" y="101"/>
                        <a:pt x="157" y="139"/>
                        <a:pt x="0" y="140"/>
                      </a:cubicBezTo>
                      <a:cubicBezTo>
                        <a:pt x="3" y="143"/>
                        <a:pt x="305" y="680"/>
                        <a:pt x="1049" y="383"/>
                      </a:cubicBezTo>
                      <a:cubicBezTo>
                        <a:pt x="1028" y="376"/>
                        <a:pt x="674" y="261"/>
                        <a:pt x="523"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38">
                  <a:extLst>
                    <a:ext uri="{FF2B5EF4-FFF2-40B4-BE49-F238E27FC236}">
                      <a16:creationId xmlns:a16="http://schemas.microsoft.com/office/drawing/2014/main" id="{5BDE4B03-9695-4DB8-B188-7F21F4EC27F5}"/>
                    </a:ext>
                  </a:extLst>
                </p:cNvPr>
                <p:cNvSpPr>
                  <a:spLocks/>
                </p:cNvSpPr>
                <p:nvPr/>
              </p:nvSpPr>
              <p:spPr bwMode="auto">
                <a:xfrm>
                  <a:off x="3606686" y="2978854"/>
                  <a:ext cx="376556" cy="429660"/>
                </a:xfrm>
                <a:custGeom>
                  <a:avLst/>
                  <a:gdLst>
                    <a:gd name="T0" fmla="*/ 360 w 879"/>
                    <a:gd name="T1" fmla="*/ 496 h 1007"/>
                    <a:gd name="T2" fmla="*/ 319 w 879"/>
                    <a:gd name="T3" fmla="*/ 1007 h 1007"/>
                    <a:gd name="T4" fmla="*/ 122 w 879"/>
                    <a:gd name="T5" fmla="*/ 532 h 1007"/>
                    <a:gd name="T6" fmla="*/ 374 w 879"/>
                    <a:gd name="T7" fmla="*/ 0 h 1007"/>
                    <a:gd name="T8" fmla="*/ 366 w 879"/>
                    <a:gd name="T9" fmla="*/ 1005 h 1007"/>
                    <a:gd name="T10" fmla="*/ 360 w 879"/>
                    <a:gd name="T11" fmla="*/ 496 h 1007"/>
                  </a:gdLst>
                  <a:ahLst/>
                  <a:cxnLst>
                    <a:cxn ang="0">
                      <a:pos x="T0" y="T1"/>
                    </a:cxn>
                    <a:cxn ang="0">
                      <a:pos x="T2" y="T3"/>
                    </a:cxn>
                    <a:cxn ang="0">
                      <a:pos x="T4" y="T5"/>
                    </a:cxn>
                    <a:cxn ang="0">
                      <a:pos x="T6" y="T7"/>
                    </a:cxn>
                    <a:cxn ang="0">
                      <a:pos x="T8" y="T9"/>
                    </a:cxn>
                    <a:cxn ang="0">
                      <a:pos x="T10" y="T11"/>
                    </a:cxn>
                  </a:cxnLst>
                  <a:rect l="0" t="0" r="r" b="b"/>
                  <a:pathLst>
                    <a:path w="879" h="1007">
                      <a:moveTo>
                        <a:pt x="360" y="496"/>
                      </a:moveTo>
                      <a:cubicBezTo>
                        <a:pt x="360" y="496"/>
                        <a:pt x="295" y="814"/>
                        <a:pt x="319" y="1007"/>
                      </a:cubicBezTo>
                      <a:cubicBezTo>
                        <a:pt x="234" y="957"/>
                        <a:pt x="0" y="795"/>
                        <a:pt x="122" y="532"/>
                      </a:cubicBezTo>
                      <a:cubicBezTo>
                        <a:pt x="273" y="212"/>
                        <a:pt x="334" y="141"/>
                        <a:pt x="374" y="0"/>
                      </a:cubicBezTo>
                      <a:cubicBezTo>
                        <a:pt x="379" y="0"/>
                        <a:pt x="879" y="409"/>
                        <a:pt x="366" y="1005"/>
                      </a:cubicBezTo>
                      <a:cubicBezTo>
                        <a:pt x="365" y="983"/>
                        <a:pt x="338" y="635"/>
                        <a:pt x="360" y="4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39">
                  <a:extLst>
                    <a:ext uri="{FF2B5EF4-FFF2-40B4-BE49-F238E27FC236}">
                      <a16:creationId xmlns:a16="http://schemas.microsoft.com/office/drawing/2014/main" id="{7A1A36B7-93FC-4AB8-B25B-A5CFD29C4B42}"/>
                    </a:ext>
                  </a:extLst>
                </p:cNvPr>
                <p:cNvSpPr>
                  <a:spLocks/>
                </p:cNvSpPr>
                <p:nvPr/>
              </p:nvSpPr>
              <p:spPr bwMode="auto">
                <a:xfrm>
                  <a:off x="3060196" y="2972096"/>
                  <a:ext cx="429659" cy="252967"/>
                </a:xfrm>
                <a:custGeom>
                  <a:avLst/>
                  <a:gdLst>
                    <a:gd name="T0" fmla="*/ 493 w 1006"/>
                    <a:gd name="T1" fmla="*/ 216 h 593"/>
                    <a:gd name="T2" fmla="*/ 1006 w 1006"/>
                    <a:gd name="T3" fmla="*/ 426 h 593"/>
                    <a:gd name="T4" fmla="*/ 643 w 1006"/>
                    <a:gd name="T5" fmla="*/ 40 h 593"/>
                    <a:gd name="T6" fmla="*/ 0 w 1006"/>
                    <a:gd name="T7" fmla="*/ 0 h 593"/>
                    <a:gd name="T8" fmla="*/ 980 w 1006"/>
                    <a:gd name="T9" fmla="*/ 463 h 593"/>
                    <a:gd name="T10" fmla="*/ 493 w 1006"/>
                    <a:gd name="T11" fmla="*/ 216 h 593"/>
                  </a:gdLst>
                  <a:ahLst/>
                  <a:cxnLst>
                    <a:cxn ang="0">
                      <a:pos x="T0" y="T1"/>
                    </a:cxn>
                    <a:cxn ang="0">
                      <a:pos x="T2" y="T3"/>
                    </a:cxn>
                    <a:cxn ang="0">
                      <a:pos x="T4" y="T5"/>
                    </a:cxn>
                    <a:cxn ang="0">
                      <a:pos x="T6" y="T7"/>
                    </a:cxn>
                    <a:cxn ang="0">
                      <a:pos x="T8" y="T9"/>
                    </a:cxn>
                    <a:cxn ang="0">
                      <a:pos x="T10" y="T11"/>
                    </a:cxn>
                  </a:cxnLst>
                  <a:rect l="0" t="0" r="r" b="b"/>
                  <a:pathLst>
                    <a:path w="1006" h="593">
                      <a:moveTo>
                        <a:pt x="493" y="216"/>
                      </a:moveTo>
                      <a:cubicBezTo>
                        <a:pt x="493" y="216"/>
                        <a:pt x="833" y="312"/>
                        <a:pt x="1006" y="426"/>
                      </a:cubicBezTo>
                      <a:cubicBezTo>
                        <a:pt x="1001" y="331"/>
                        <a:pt x="960" y="62"/>
                        <a:pt x="643" y="40"/>
                      </a:cubicBezTo>
                      <a:cubicBezTo>
                        <a:pt x="256" y="14"/>
                        <a:pt x="158" y="32"/>
                        <a:pt x="0" y="0"/>
                      </a:cubicBezTo>
                      <a:cubicBezTo>
                        <a:pt x="0" y="3"/>
                        <a:pt x="160" y="593"/>
                        <a:pt x="980" y="463"/>
                      </a:cubicBezTo>
                      <a:cubicBezTo>
                        <a:pt x="961" y="451"/>
                        <a:pt x="639" y="263"/>
                        <a:pt x="493"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40">
                  <a:extLst>
                    <a:ext uri="{FF2B5EF4-FFF2-40B4-BE49-F238E27FC236}">
                      <a16:creationId xmlns:a16="http://schemas.microsoft.com/office/drawing/2014/main" id="{78AED292-0DF8-48FA-BA35-BDA33A7D83F4}"/>
                    </a:ext>
                  </a:extLst>
                </p:cNvPr>
                <p:cNvSpPr>
                  <a:spLocks/>
                </p:cNvSpPr>
                <p:nvPr/>
              </p:nvSpPr>
              <p:spPr bwMode="auto">
                <a:xfrm>
                  <a:off x="3449304" y="2710438"/>
                  <a:ext cx="416142" cy="418073"/>
                </a:xfrm>
                <a:custGeom>
                  <a:avLst/>
                  <a:gdLst>
                    <a:gd name="T0" fmla="*/ 439 w 974"/>
                    <a:gd name="T1" fmla="*/ 481 h 978"/>
                    <a:gd name="T2" fmla="*/ 261 w 974"/>
                    <a:gd name="T3" fmla="*/ 971 h 978"/>
                    <a:gd name="T4" fmla="*/ 194 w 974"/>
                    <a:gd name="T5" fmla="*/ 464 h 978"/>
                    <a:gd name="T6" fmla="*/ 592 w 974"/>
                    <a:gd name="T7" fmla="*/ 0 h 978"/>
                    <a:gd name="T8" fmla="*/ 308 w 974"/>
                    <a:gd name="T9" fmla="*/ 978 h 978"/>
                    <a:gd name="T10" fmla="*/ 439 w 974"/>
                    <a:gd name="T11" fmla="*/ 481 h 978"/>
                  </a:gdLst>
                  <a:ahLst/>
                  <a:cxnLst>
                    <a:cxn ang="0">
                      <a:pos x="T0" y="T1"/>
                    </a:cxn>
                    <a:cxn ang="0">
                      <a:pos x="T2" y="T3"/>
                    </a:cxn>
                    <a:cxn ang="0">
                      <a:pos x="T4" y="T5"/>
                    </a:cxn>
                    <a:cxn ang="0">
                      <a:pos x="T6" y="T7"/>
                    </a:cxn>
                    <a:cxn ang="0">
                      <a:pos x="T8" y="T9"/>
                    </a:cxn>
                    <a:cxn ang="0">
                      <a:pos x="T10" y="T11"/>
                    </a:cxn>
                  </a:cxnLst>
                  <a:rect l="0" t="0" r="r" b="b"/>
                  <a:pathLst>
                    <a:path w="974" h="978">
                      <a:moveTo>
                        <a:pt x="439" y="481"/>
                      </a:moveTo>
                      <a:cubicBezTo>
                        <a:pt x="439" y="481"/>
                        <a:pt x="288" y="776"/>
                        <a:pt x="261" y="971"/>
                      </a:cubicBezTo>
                      <a:cubicBezTo>
                        <a:pt x="190" y="903"/>
                        <a:pt x="0" y="694"/>
                        <a:pt x="194" y="464"/>
                      </a:cubicBezTo>
                      <a:cubicBezTo>
                        <a:pt x="432" y="185"/>
                        <a:pt x="513" y="129"/>
                        <a:pt x="592" y="0"/>
                      </a:cubicBezTo>
                      <a:cubicBezTo>
                        <a:pt x="596" y="1"/>
                        <a:pt x="974" y="508"/>
                        <a:pt x="308" y="978"/>
                      </a:cubicBezTo>
                      <a:cubicBezTo>
                        <a:pt x="312" y="957"/>
                        <a:pt x="379" y="612"/>
                        <a:pt x="439" y="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41">
                  <a:extLst>
                    <a:ext uri="{FF2B5EF4-FFF2-40B4-BE49-F238E27FC236}">
                      <a16:creationId xmlns:a16="http://schemas.microsoft.com/office/drawing/2014/main" id="{BCB469E3-3D67-4F38-B7FB-033F6747AAA8}"/>
                    </a:ext>
                  </a:extLst>
                </p:cNvPr>
                <p:cNvSpPr>
                  <a:spLocks/>
                </p:cNvSpPr>
                <p:nvPr/>
              </p:nvSpPr>
              <p:spPr bwMode="auto">
                <a:xfrm>
                  <a:off x="3005161" y="2564644"/>
                  <a:ext cx="406488" cy="288693"/>
                </a:xfrm>
                <a:custGeom>
                  <a:avLst/>
                  <a:gdLst>
                    <a:gd name="T0" fmla="*/ 443 w 950"/>
                    <a:gd name="T1" fmla="*/ 325 h 677"/>
                    <a:gd name="T2" fmla="*/ 886 w 950"/>
                    <a:gd name="T3" fmla="*/ 647 h 677"/>
                    <a:gd name="T4" fmla="*/ 645 w 950"/>
                    <a:gd name="T5" fmla="*/ 187 h 677"/>
                    <a:gd name="T6" fmla="*/ 23 w 950"/>
                    <a:gd name="T7" fmla="*/ 0 h 677"/>
                    <a:gd name="T8" fmla="*/ 850 w 950"/>
                    <a:gd name="T9" fmla="*/ 677 h 677"/>
                    <a:gd name="T10" fmla="*/ 443 w 950"/>
                    <a:gd name="T11" fmla="*/ 325 h 677"/>
                  </a:gdLst>
                  <a:ahLst/>
                  <a:cxnLst>
                    <a:cxn ang="0">
                      <a:pos x="T0" y="T1"/>
                    </a:cxn>
                    <a:cxn ang="0">
                      <a:pos x="T2" y="T3"/>
                    </a:cxn>
                    <a:cxn ang="0">
                      <a:pos x="T4" y="T5"/>
                    </a:cxn>
                    <a:cxn ang="0">
                      <a:pos x="T6" y="T7"/>
                    </a:cxn>
                    <a:cxn ang="0">
                      <a:pos x="T8" y="T9"/>
                    </a:cxn>
                    <a:cxn ang="0">
                      <a:pos x="T10" y="T11"/>
                    </a:cxn>
                  </a:cxnLst>
                  <a:rect l="0" t="0" r="r" b="b"/>
                  <a:pathLst>
                    <a:path w="950" h="677">
                      <a:moveTo>
                        <a:pt x="443" y="325"/>
                      </a:moveTo>
                      <a:cubicBezTo>
                        <a:pt x="443" y="324"/>
                        <a:pt x="749" y="497"/>
                        <a:pt x="886" y="647"/>
                      </a:cubicBezTo>
                      <a:cubicBezTo>
                        <a:pt x="909" y="554"/>
                        <a:pt x="950" y="282"/>
                        <a:pt x="645" y="187"/>
                      </a:cubicBezTo>
                      <a:cubicBezTo>
                        <a:pt x="272" y="74"/>
                        <a:pt x="169" y="68"/>
                        <a:pt x="23" y="0"/>
                      </a:cubicBezTo>
                      <a:cubicBezTo>
                        <a:pt x="21" y="3"/>
                        <a:pt x="0" y="615"/>
                        <a:pt x="850" y="677"/>
                      </a:cubicBezTo>
                      <a:cubicBezTo>
                        <a:pt x="834" y="661"/>
                        <a:pt x="573" y="404"/>
                        <a:pt x="443"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42">
                  <a:extLst>
                    <a:ext uri="{FF2B5EF4-FFF2-40B4-BE49-F238E27FC236}">
                      <a16:creationId xmlns:a16="http://schemas.microsoft.com/office/drawing/2014/main" id="{A8504D6F-9D8A-44D3-A1D9-008752154A85}"/>
                    </a:ext>
                  </a:extLst>
                </p:cNvPr>
                <p:cNvSpPr>
                  <a:spLocks/>
                </p:cNvSpPr>
                <p:nvPr/>
              </p:nvSpPr>
              <p:spPr bwMode="auto">
                <a:xfrm>
                  <a:off x="3388475" y="2458436"/>
                  <a:ext cx="431591" cy="378486"/>
                </a:xfrm>
                <a:custGeom>
                  <a:avLst/>
                  <a:gdLst>
                    <a:gd name="T0" fmla="*/ 497 w 1011"/>
                    <a:gd name="T1" fmla="*/ 431 h 885"/>
                    <a:gd name="T2" fmla="*/ 175 w 1011"/>
                    <a:gd name="T3" fmla="*/ 866 h 885"/>
                    <a:gd name="T4" fmla="*/ 262 w 1011"/>
                    <a:gd name="T5" fmla="*/ 358 h 885"/>
                    <a:gd name="T6" fmla="*/ 795 w 1011"/>
                    <a:gd name="T7" fmla="*/ 0 h 885"/>
                    <a:gd name="T8" fmla="*/ 219 w 1011"/>
                    <a:gd name="T9" fmla="*/ 885 h 885"/>
                    <a:gd name="T10" fmla="*/ 497 w 1011"/>
                    <a:gd name="T11" fmla="*/ 431 h 885"/>
                  </a:gdLst>
                  <a:ahLst/>
                  <a:cxnLst>
                    <a:cxn ang="0">
                      <a:pos x="T0" y="T1"/>
                    </a:cxn>
                    <a:cxn ang="0">
                      <a:pos x="T2" y="T3"/>
                    </a:cxn>
                    <a:cxn ang="0">
                      <a:pos x="T4" y="T5"/>
                    </a:cxn>
                    <a:cxn ang="0">
                      <a:pos x="T6" y="T7"/>
                    </a:cxn>
                    <a:cxn ang="0">
                      <a:pos x="T8" y="T9"/>
                    </a:cxn>
                    <a:cxn ang="0">
                      <a:pos x="T10" y="T11"/>
                    </a:cxn>
                  </a:cxnLst>
                  <a:rect l="0" t="0" r="r" b="b"/>
                  <a:pathLst>
                    <a:path w="1011" h="885">
                      <a:moveTo>
                        <a:pt x="497" y="431"/>
                      </a:moveTo>
                      <a:cubicBezTo>
                        <a:pt x="497" y="431"/>
                        <a:pt x="259" y="684"/>
                        <a:pt x="175" y="866"/>
                      </a:cubicBezTo>
                      <a:cubicBezTo>
                        <a:pt x="124" y="784"/>
                        <a:pt x="0" y="538"/>
                        <a:pt x="262" y="358"/>
                      </a:cubicBezTo>
                      <a:cubicBezTo>
                        <a:pt x="581" y="142"/>
                        <a:pt x="678" y="107"/>
                        <a:pt x="795" y="0"/>
                      </a:cubicBezTo>
                      <a:cubicBezTo>
                        <a:pt x="798" y="2"/>
                        <a:pt x="1011" y="580"/>
                        <a:pt x="219" y="885"/>
                      </a:cubicBezTo>
                      <a:cubicBezTo>
                        <a:pt x="229" y="865"/>
                        <a:pt x="398" y="545"/>
                        <a:pt x="497" y="4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43">
                  <a:extLst>
                    <a:ext uri="{FF2B5EF4-FFF2-40B4-BE49-F238E27FC236}">
                      <a16:creationId xmlns:a16="http://schemas.microsoft.com/office/drawing/2014/main" id="{B0237F48-E04A-4439-8480-ACD1E55B48F5}"/>
                    </a:ext>
                  </a:extLst>
                </p:cNvPr>
                <p:cNvSpPr>
                  <a:spLocks/>
                </p:cNvSpPr>
                <p:nvPr/>
              </p:nvSpPr>
              <p:spPr bwMode="auto">
                <a:xfrm>
                  <a:off x="3047645" y="2179400"/>
                  <a:ext cx="401660" cy="328280"/>
                </a:xfrm>
                <a:custGeom>
                  <a:avLst/>
                  <a:gdLst>
                    <a:gd name="T0" fmla="*/ 479 w 941"/>
                    <a:gd name="T1" fmla="*/ 374 h 769"/>
                    <a:gd name="T2" fmla="*/ 782 w 941"/>
                    <a:gd name="T3" fmla="*/ 749 h 769"/>
                    <a:gd name="T4" fmla="*/ 698 w 941"/>
                    <a:gd name="T5" fmla="*/ 295 h 769"/>
                    <a:gd name="T6" fmla="*/ 202 w 941"/>
                    <a:gd name="T7" fmla="*/ 0 h 769"/>
                    <a:gd name="T8" fmla="*/ 741 w 941"/>
                    <a:gd name="T9" fmla="*/ 769 h 769"/>
                    <a:gd name="T10" fmla="*/ 479 w 941"/>
                    <a:gd name="T11" fmla="*/ 374 h 769"/>
                  </a:gdLst>
                  <a:ahLst/>
                  <a:cxnLst>
                    <a:cxn ang="0">
                      <a:pos x="T0" y="T1"/>
                    </a:cxn>
                    <a:cxn ang="0">
                      <a:pos x="T2" y="T3"/>
                    </a:cxn>
                    <a:cxn ang="0">
                      <a:pos x="T4" y="T5"/>
                    </a:cxn>
                    <a:cxn ang="0">
                      <a:pos x="T6" y="T7"/>
                    </a:cxn>
                    <a:cxn ang="0">
                      <a:pos x="T8" y="T9"/>
                    </a:cxn>
                    <a:cxn ang="0">
                      <a:pos x="T10" y="T11"/>
                    </a:cxn>
                  </a:cxnLst>
                  <a:rect l="0" t="0" r="r" b="b"/>
                  <a:pathLst>
                    <a:path w="941" h="769">
                      <a:moveTo>
                        <a:pt x="479" y="374"/>
                      </a:moveTo>
                      <a:cubicBezTo>
                        <a:pt x="479" y="374"/>
                        <a:pt x="702" y="589"/>
                        <a:pt x="782" y="749"/>
                      </a:cubicBezTo>
                      <a:cubicBezTo>
                        <a:pt x="828" y="672"/>
                        <a:pt x="941" y="442"/>
                        <a:pt x="698" y="295"/>
                      </a:cubicBezTo>
                      <a:cubicBezTo>
                        <a:pt x="400" y="117"/>
                        <a:pt x="311" y="91"/>
                        <a:pt x="202" y="0"/>
                      </a:cubicBezTo>
                      <a:cubicBezTo>
                        <a:pt x="199" y="2"/>
                        <a:pt x="0" y="539"/>
                        <a:pt x="741" y="769"/>
                      </a:cubicBezTo>
                      <a:cubicBezTo>
                        <a:pt x="732" y="751"/>
                        <a:pt x="572" y="471"/>
                        <a:pt x="479"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44">
                  <a:extLst>
                    <a:ext uri="{FF2B5EF4-FFF2-40B4-BE49-F238E27FC236}">
                      <a16:creationId xmlns:a16="http://schemas.microsoft.com/office/drawing/2014/main" id="{6D782C75-3301-4CF6-9644-D92F22D3B47D}"/>
                    </a:ext>
                  </a:extLst>
                </p:cNvPr>
                <p:cNvSpPr>
                  <a:spLocks/>
                </p:cNvSpPr>
                <p:nvPr/>
              </p:nvSpPr>
              <p:spPr bwMode="auto">
                <a:xfrm>
                  <a:off x="3428063" y="2234433"/>
                  <a:ext cx="378487" cy="281934"/>
                </a:xfrm>
                <a:custGeom>
                  <a:avLst/>
                  <a:gdLst>
                    <a:gd name="T0" fmla="*/ 471 w 885"/>
                    <a:gd name="T1" fmla="*/ 318 h 660"/>
                    <a:gd name="T2" fmla="*/ 63 w 885"/>
                    <a:gd name="T3" fmla="*/ 635 h 660"/>
                    <a:gd name="T4" fmla="*/ 283 w 885"/>
                    <a:gd name="T5" fmla="*/ 206 h 660"/>
                    <a:gd name="T6" fmla="*/ 856 w 885"/>
                    <a:gd name="T7" fmla="*/ 0 h 660"/>
                    <a:gd name="T8" fmla="*/ 98 w 885"/>
                    <a:gd name="T9" fmla="*/ 660 h 660"/>
                    <a:gd name="T10" fmla="*/ 471 w 885"/>
                    <a:gd name="T11" fmla="*/ 318 h 660"/>
                  </a:gdLst>
                  <a:ahLst/>
                  <a:cxnLst>
                    <a:cxn ang="0">
                      <a:pos x="T0" y="T1"/>
                    </a:cxn>
                    <a:cxn ang="0">
                      <a:pos x="T2" y="T3"/>
                    </a:cxn>
                    <a:cxn ang="0">
                      <a:pos x="T4" y="T5"/>
                    </a:cxn>
                    <a:cxn ang="0">
                      <a:pos x="T6" y="T7"/>
                    </a:cxn>
                    <a:cxn ang="0">
                      <a:pos x="T8" y="T9"/>
                    </a:cxn>
                    <a:cxn ang="0">
                      <a:pos x="T10" y="T11"/>
                    </a:cxn>
                  </a:cxnLst>
                  <a:rect l="0" t="0" r="r" b="b"/>
                  <a:pathLst>
                    <a:path w="885" h="660">
                      <a:moveTo>
                        <a:pt x="471" y="318"/>
                      </a:moveTo>
                      <a:cubicBezTo>
                        <a:pt x="471" y="318"/>
                        <a:pt x="189" y="492"/>
                        <a:pt x="63" y="635"/>
                      </a:cubicBezTo>
                      <a:cubicBezTo>
                        <a:pt x="41" y="552"/>
                        <a:pt x="0" y="310"/>
                        <a:pt x="283" y="206"/>
                      </a:cubicBezTo>
                      <a:cubicBezTo>
                        <a:pt x="627" y="81"/>
                        <a:pt x="722" y="70"/>
                        <a:pt x="856" y="0"/>
                      </a:cubicBezTo>
                      <a:cubicBezTo>
                        <a:pt x="856" y="2"/>
                        <a:pt x="885" y="554"/>
                        <a:pt x="98" y="660"/>
                      </a:cubicBezTo>
                      <a:cubicBezTo>
                        <a:pt x="112" y="645"/>
                        <a:pt x="351" y="397"/>
                        <a:pt x="471"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45">
                  <a:extLst>
                    <a:ext uri="{FF2B5EF4-FFF2-40B4-BE49-F238E27FC236}">
                      <a16:creationId xmlns:a16="http://schemas.microsoft.com/office/drawing/2014/main" id="{6587D512-ACAE-43D1-8B08-A7C2B6CF7587}"/>
                    </a:ext>
                  </a:extLst>
                </p:cNvPr>
                <p:cNvSpPr>
                  <a:spLocks/>
                </p:cNvSpPr>
                <p:nvPr/>
              </p:nvSpPr>
              <p:spPr bwMode="auto">
                <a:xfrm>
                  <a:off x="3241718" y="1922568"/>
                  <a:ext cx="317659" cy="288693"/>
                </a:xfrm>
                <a:custGeom>
                  <a:avLst/>
                  <a:gdLst>
                    <a:gd name="T0" fmla="*/ 406 w 742"/>
                    <a:gd name="T1" fmla="*/ 332 h 676"/>
                    <a:gd name="T2" fmla="*/ 549 w 742"/>
                    <a:gd name="T3" fmla="*/ 668 h 676"/>
                    <a:gd name="T4" fmla="*/ 591 w 742"/>
                    <a:gd name="T5" fmla="*/ 308 h 676"/>
                    <a:gd name="T6" fmla="*/ 286 w 742"/>
                    <a:gd name="T7" fmla="*/ 0 h 676"/>
                    <a:gd name="T8" fmla="*/ 514 w 742"/>
                    <a:gd name="T9" fmla="*/ 676 h 676"/>
                    <a:gd name="T10" fmla="*/ 406 w 742"/>
                    <a:gd name="T11" fmla="*/ 332 h 676"/>
                  </a:gdLst>
                  <a:ahLst/>
                  <a:cxnLst>
                    <a:cxn ang="0">
                      <a:pos x="T0" y="T1"/>
                    </a:cxn>
                    <a:cxn ang="0">
                      <a:pos x="T2" y="T3"/>
                    </a:cxn>
                    <a:cxn ang="0">
                      <a:pos x="T4" y="T5"/>
                    </a:cxn>
                    <a:cxn ang="0">
                      <a:pos x="T6" y="T7"/>
                    </a:cxn>
                    <a:cxn ang="0">
                      <a:pos x="T8" y="T9"/>
                    </a:cxn>
                    <a:cxn ang="0">
                      <a:pos x="T10" y="T11"/>
                    </a:cxn>
                  </a:cxnLst>
                  <a:rect l="0" t="0" r="r" b="b"/>
                  <a:pathLst>
                    <a:path w="742" h="676">
                      <a:moveTo>
                        <a:pt x="406" y="332"/>
                      </a:moveTo>
                      <a:cubicBezTo>
                        <a:pt x="406" y="332"/>
                        <a:pt x="525" y="533"/>
                        <a:pt x="549" y="668"/>
                      </a:cubicBezTo>
                      <a:cubicBezTo>
                        <a:pt x="603" y="617"/>
                        <a:pt x="742" y="460"/>
                        <a:pt x="591" y="308"/>
                      </a:cubicBezTo>
                      <a:cubicBezTo>
                        <a:pt x="407" y="123"/>
                        <a:pt x="347" y="88"/>
                        <a:pt x="286" y="0"/>
                      </a:cubicBezTo>
                      <a:cubicBezTo>
                        <a:pt x="284" y="1"/>
                        <a:pt x="0" y="377"/>
                        <a:pt x="514" y="676"/>
                      </a:cubicBezTo>
                      <a:cubicBezTo>
                        <a:pt x="510" y="661"/>
                        <a:pt x="453" y="421"/>
                        <a:pt x="406"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46">
                  <a:extLst>
                    <a:ext uri="{FF2B5EF4-FFF2-40B4-BE49-F238E27FC236}">
                      <a16:creationId xmlns:a16="http://schemas.microsoft.com/office/drawing/2014/main" id="{0D100EC9-4F30-48AD-8575-105E53ED0EE6}"/>
                    </a:ext>
                  </a:extLst>
                </p:cNvPr>
                <p:cNvSpPr>
                  <a:spLocks/>
                </p:cNvSpPr>
                <p:nvPr/>
              </p:nvSpPr>
              <p:spPr bwMode="auto">
                <a:xfrm>
                  <a:off x="3531376" y="2073192"/>
                  <a:ext cx="321520" cy="182484"/>
                </a:xfrm>
                <a:custGeom>
                  <a:avLst/>
                  <a:gdLst>
                    <a:gd name="T0" fmla="*/ 385 w 751"/>
                    <a:gd name="T1" fmla="*/ 180 h 427"/>
                    <a:gd name="T2" fmla="*/ 0 w 751"/>
                    <a:gd name="T3" fmla="*/ 355 h 427"/>
                    <a:gd name="T4" fmla="*/ 267 w 751"/>
                    <a:gd name="T5" fmla="*/ 64 h 427"/>
                    <a:gd name="T6" fmla="*/ 751 w 751"/>
                    <a:gd name="T7" fmla="*/ 0 h 427"/>
                    <a:gd name="T8" fmla="*/ 21 w 751"/>
                    <a:gd name="T9" fmla="*/ 380 h 427"/>
                    <a:gd name="T10" fmla="*/ 385 w 751"/>
                    <a:gd name="T11" fmla="*/ 180 h 427"/>
                  </a:gdLst>
                  <a:ahLst/>
                  <a:cxnLst>
                    <a:cxn ang="0">
                      <a:pos x="T0" y="T1"/>
                    </a:cxn>
                    <a:cxn ang="0">
                      <a:pos x="T2" y="T3"/>
                    </a:cxn>
                    <a:cxn ang="0">
                      <a:pos x="T4" y="T5"/>
                    </a:cxn>
                    <a:cxn ang="0">
                      <a:pos x="T6" y="T7"/>
                    </a:cxn>
                    <a:cxn ang="0">
                      <a:pos x="T8" y="T9"/>
                    </a:cxn>
                    <a:cxn ang="0">
                      <a:pos x="T10" y="T11"/>
                    </a:cxn>
                  </a:cxnLst>
                  <a:rect l="0" t="0" r="r" b="b"/>
                  <a:pathLst>
                    <a:path w="751" h="427">
                      <a:moveTo>
                        <a:pt x="385" y="180"/>
                      </a:moveTo>
                      <a:cubicBezTo>
                        <a:pt x="384" y="180"/>
                        <a:pt x="129" y="266"/>
                        <a:pt x="0" y="355"/>
                      </a:cubicBezTo>
                      <a:cubicBezTo>
                        <a:pt x="2" y="288"/>
                        <a:pt x="28" y="97"/>
                        <a:pt x="267" y="64"/>
                      </a:cubicBezTo>
                      <a:cubicBezTo>
                        <a:pt x="558" y="25"/>
                        <a:pt x="633" y="32"/>
                        <a:pt x="751" y="0"/>
                      </a:cubicBezTo>
                      <a:cubicBezTo>
                        <a:pt x="750" y="2"/>
                        <a:pt x="648" y="427"/>
                        <a:pt x="21" y="380"/>
                      </a:cubicBezTo>
                      <a:cubicBezTo>
                        <a:pt x="35" y="370"/>
                        <a:pt x="275" y="221"/>
                        <a:pt x="38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47">
                  <a:extLst>
                    <a:ext uri="{FF2B5EF4-FFF2-40B4-BE49-F238E27FC236}">
                      <a16:creationId xmlns:a16="http://schemas.microsoft.com/office/drawing/2014/main" id="{B2ACB3A0-199A-4935-B255-0CC09C015A24}"/>
                    </a:ext>
                  </a:extLst>
                </p:cNvPr>
                <p:cNvSpPr>
                  <a:spLocks/>
                </p:cNvSpPr>
                <p:nvPr/>
              </p:nvSpPr>
              <p:spPr bwMode="auto">
                <a:xfrm>
                  <a:off x="3457031" y="1726571"/>
                  <a:ext cx="250071" cy="249106"/>
                </a:xfrm>
                <a:custGeom>
                  <a:avLst/>
                  <a:gdLst>
                    <a:gd name="T0" fmla="*/ 340 w 584"/>
                    <a:gd name="T1" fmla="*/ 287 h 582"/>
                    <a:gd name="T2" fmla="*/ 384 w 584"/>
                    <a:gd name="T3" fmla="*/ 581 h 582"/>
                    <a:gd name="T4" fmla="*/ 495 w 584"/>
                    <a:gd name="T5" fmla="*/ 295 h 582"/>
                    <a:gd name="T6" fmla="*/ 315 w 584"/>
                    <a:gd name="T7" fmla="*/ 0 h 582"/>
                    <a:gd name="T8" fmla="*/ 354 w 584"/>
                    <a:gd name="T9" fmla="*/ 582 h 582"/>
                    <a:gd name="T10" fmla="*/ 340 w 584"/>
                    <a:gd name="T11" fmla="*/ 287 h 582"/>
                  </a:gdLst>
                  <a:ahLst/>
                  <a:cxnLst>
                    <a:cxn ang="0">
                      <a:pos x="T0" y="T1"/>
                    </a:cxn>
                    <a:cxn ang="0">
                      <a:pos x="T2" y="T3"/>
                    </a:cxn>
                    <a:cxn ang="0">
                      <a:pos x="T4" y="T5"/>
                    </a:cxn>
                    <a:cxn ang="0">
                      <a:pos x="T6" y="T7"/>
                    </a:cxn>
                    <a:cxn ang="0">
                      <a:pos x="T8" y="T9"/>
                    </a:cxn>
                    <a:cxn ang="0">
                      <a:pos x="T10" y="T11"/>
                    </a:cxn>
                  </a:cxnLst>
                  <a:rect l="0" t="0" r="r" b="b"/>
                  <a:pathLst>
                    <a:path w="584" h="582">
                      <a:moveTo>
                        <a:pt x="340" y="287"/>
                      </a:moveTo>
                      <a:cubicBezTo>
                        <a:pt x="340" y="287"/>
                        <a:pt x="393" y="467"/>
                        <a:pt x="384" y="581"/>
                      </a:cubicBezTo>
                      <a:cubicBezTo>
                        <a:pt x="439" y="547"/>
                        <a:pt x="584" y="440"/>
                        <a:pt x="495" y="295"/>
                      </a:cubicBezTo>
                      <a:cubicBezTo>
                        <a:pt x="386" y="118"/>
                        <a:pt x="345" y="80"/>
                        <a:pt x="315" y="0"/>
                      </a:cubicBezTo>
                      <a:cubicBezTo>
                        <a:pt x="313" y="0"/>
                        <a:pt x="0" y="264"/>
                        <a:pt x="354" y="582"/>
                      </a:cubicBezTo>
                      <a:cubicBezTo>
                        <a:pt x="354" y="569"/>
                        <a:pt x="359" y="366"/>
                        <a:pt x="340" y="2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48">
                  <a:extLst>
                    <a:ext uri="{FF2B5EF4-FFF2-40B4-BE49-F238E27FC236}">
                      <a16:creationId xmlns:a16="http://schemas.microsoft.com/office/drawing/2014/main" id="{019277AA-C87B-4165-9EAD-D3391DDAA9D3}"/>
                    </a:ext>
                  </a:extLst>
                </p:cNvPr>
                <p:cNvSpPr>
                  <a:spLocks/>
                </p:cNvSpPr>
                <p:nvPr/>
              </p:nvSpPr>
              <p:spPr bwMode="auto">
                <a:xfrm>
                  <a:off x="3662683" y="1909055"/>
                  <a:ext cx="292555" cy="152553"/>
                </a:xfrm>
                <a:custGeom>
                  <a:avLst/>
                  <a:gdLst>
                    <a:gd name="T0" fmla="*/ 349 w 684"/>
                    <a:gd name="T1" fmla="*/ 119 h 358"/>
                    <a:gd name="T2" fmla="*/ 0 w 684"/>
                    <a:gd name="T3" fmla="*/ 205 h 358"/>
                    <a:gd name="T4" fmla="*/ 278 w 684"/>
                    <a:gd name="T5" fmla="*/ 8 h 358"/>
                    <a:gd name="T6" fmla="*/ 684 w 684"/>
                    <a:gd name="T7" fmla="*/ 26 h 358"/>
                    <a:gd name="T8" fmla="*/ 11 w 684"/>
                    <a:gd name="T9" fmla="*/ 228 h 358"/>
                    <a:gd name="T10" fmla="*/ 349 w 684"/>
                    <a:gd name="T11" fmla="*/ 119 h 358"/>
                  </a:gdLst>
                  <a:ahLst/>
                  <a:cxnLst>
                    <a:cxn ang="0">
                      <a:pos x="T0" y="T1"/>
                    </a:cxn>
                    <a:cxn ang="0">
                      <a:pos x="T2" y="T3"/>
                    </a:cxn>
                    <a:cxn ang="0">
                      <a:pos x="T4" y="T5"/>
                    </a:cxn>
                    <a:cxn ang="0">
                      <a:pos x="T6" y="T7"/>
                    </a:cxn>
                    <a:cxn ang="0">
                      <a:pos x="T8" y="T9"/>
                    </a:cxn>
                    <a:cxn ang="0">
                      <a:pos x="T10" y="T11"/>
                    </a:cxn>
                  </a:cxnLst>
                  <a:rect l="0" t="0" r="r" b="b"/>
                  <a:pathLst>
                    <a:path w="684" h="358">
                      <a:moveTo>
                        <a:pt x="349" y="119"/>
                      </a:moveTo>
                      <a:cubicBezTo>
                        <a:pt x="349" y="119"/>
                        <a:pt x="124" y="152"/>
                        <a:pt x="0" y="205"/>
                      </a:cubicBezTo>
                      <a:cubicBezTo>
                        <a:pt x="15" y="151"/>
                        <a:pt x="77" y="0"/>
                        <a:pt x="278" y="8"/>
                      </a:cubicBezTo>
                      <a:cubicBezTo>
                        <a:pt x="522" y="19"/>
                        <a:pt x="581" y="35"/>
                        <a:pt x="684" y="26"/>
                      </a:cubicBezTo>
                      <a:cubicBezTo>
                        <a:pt x="682" y="27"/>
                        <a:pt x="512" y="358"/>
                        <a:pt x="11" y="228"/>
                      </a:cubicBezTo>
                      <a:cubicBezTo>
                        <a:pt x="25" y="223"/>
                        <a:pt x="251" y="137"/>
                        <a:pt x="349"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29" name="文本框 228">
                <a:extLst>
                  <a:ext uri="{FF2B5EF4-FFF2-40B4-BE49-F238E27FC236}">
                    <a16:creationId xmlns:a16="http://schemas.microsoft.com/office/drawing/2014/main" id="{9BF3D9E0-27C8-41E1-9C7D-EE1CB8FD0685}"/>
                  </a:ext>
                </a:extLst>
              </p:cNvPr>
              <p:cNvSpPr txBox="1"/>
              <p:nvPr/>
            </p:nvSpPr>
            <p:spPr>
              <a:xfrm>
                <a:off x="4333888" y="3588408"/>
                <a:ext cx="3978035" cy="949042"/>
              </a:xfrm>
              <a:prstGeom prst="rect">
                <a:avLst/>
              </a:prstGeom>
              <a:noFill/>
            </p:spPr>
            <p:txBody>
              <a:bodyPr wrap="square" rtlCol="0">
                <a:spAutoFit/>
              </a:bodyPr>
              <a:lstStyle/>
              <a:p>
                <a:pPr algn="ctr"/>
                <a:r>
                  <a:rPr lang="en-US" altLang="zh-CN" sz="3200" b="1">
                    <a:solidFill>
                      <a:schemeClr val="accent1"/>
                    </a:solidFill>
                  </a:rPr>
                  <a:t>Your honor</a:t>
                </a:r>
                <a:endParaRPr lang="zh-CN" altLang="en-US" sz="3200" b="1">
                  <a:solidFill>
                    <a:schemeClr val="accent1"/>
                  </a:solidFill>
                </a:endParaRPr>
              </a:p>
            </p:txBody>
          </p:sp>
          <p:grpSp>
            <p:nvGrpSpPr>
              <p:cNvPr id="230" name="组合 229">
                <a:extLst>
                  <a:ext uri="{FF2B5EF4-FFF2-40B4-BE49-F238E27FC236}">
                    <a16:creationId xmlns:a16="http://schemas.microsoft.com/office/drawing/2014/main" id="{DA8393AE-374E-44C2-A70B-6078D1AE6F2C}"/>
                  </a:ext>
                </a:extLst>
              </p:cNvPr>
              <p:cNvGrpSpPr/>
              <p:nvPr/>
            </p:nvGrpSpPr>
            <p:grpSpPr>
              <a:xfrm rot="1532216" flipH="1">
                <a:off x="7588608" y="3470432"/>
                <a:ext cx="1090283" cy="1654810"/>
                <a:chOff x="3005161" y="1601048"/>
                <a:chExt cx="1601815" cy="2431196"/>
              </a:xfrm>
              <a:gradFill flip="none" rotWithShape="1">
                <a:gsLst>
                  <a:gs pos="50000">
                    <a:srgbClr val="3D1B5C"/>
                  </a:gs>
                  <a:gs pos="100000">
                    <a:schemeClr val="accent1">
                      <a:lumMod val="75000"/>
                      <a:alpha val="0"/>
                    </a:schemeClr>
                  </a:gs>
                </a:gsLst>
                <a:lin ang="5400000" scaled="1"/>
                <a:tileRect/>
              </a:gradFill>
            </p:grpSpPr>
            <p:sp>
              <p:nvSpPr>
                <p:cNvPr id="231" name="Freeform 31">
                  <a:extLst>
                    <a:ext uri="{FF2B5EF4-FFF2-40B4-BE49-F238E27FC236}">
                      <a16:creationId xmlns:a16="http://schemas.microsoft.com/office/drawing/2014/main" id="{A69B8695-F557-43E0-96F5-236E525A0EC9}"/>
                    </a:ext>
                  </a:extLst>
                </p:cNvPr>
                <p:cNvSpPr>
                  <a:spLocks/>
                </p:cNvSpPr>
                <p:nvPr/>
              </p:nvSpPr>
              <p:spPr bwMode="auto">
                <a:xfrm>
                  <a:off x="3389444" y="1758428"/>
                  <a:ext cx="1217532" cy="2057536"/>
                </a:xfrm>
                <a:custGeom>
                  <a:avLst/>
                  <a:gdLst>
                    <a:gd name="T0" fmla="*/ 2847 w 2847"/>
                    <a:gd name="T1" fmla="*/ 4812 h 4814"/>
                    <a:gd name="T2" fmla="*/ 2771 w 2847"/>
                    <a:gd name="T3" fmla="*/ 4813 h 4814"/>
                    <a:gd name="T4" fmla="*/ 2557 w 2847"/>
                    <a:gd name="T5" fmla="*/ 4801 h 4814"/>
                    <a:gd name="T6" fmla="*/ 2227 w 2847"/>
                    <a:gd name="T7" fmla="*/ 4750 h 4814"/>
                    <a:gd name="T8" fmla="*/ 2129 w 2847"/>
                    <a:gd name="T9" fmla="*/ 4729 h 4814"/>
                    <a:gd name="T10" fmla="*/ 2026 w 2847"/>
                    <a:gd name="T11" fmla="*/ 4703 h 4814"/>
                    <a:gd name="T12" fmla="*/ 1918 w 2847"/>
                    <a:gd name="T13" fmla="*/ 4671 h 4814"/>
                    <a:gd name="T14" fmla="*/ 1807 w 2847"/>
                    <a:gd name="T15" fmla="*/ 4634 h 4814"/>
                    <a:gd name="T16" fmla="*/ 1339 w 2847"/>
                    <a:gd name="T17" fmla="*/ 4415 h 4814"/>
                    <a:gd name="T18" fmla="*/ 874 w 2847"/>
                    <a:gd name="T19" fmla="*/ 4071 h 4814"/>
                    <a:gd name="T20" fmla="*/ 481 w 2847"/>
                    <a:gd name="T21" fmla="*/ 3602 h 4814"/>
                    <a:gd name="T22" fmla="*/ 325 w 2847"/>
                    <a:gd name="T23" fmla="*/ 3332 h 4814"/>
                    <a:gd name="T24" fmla="*/ 291 w 2847"/>
                    <a:gd name="T25" fmla="*/ 3263 h 4814"/>
                    <a:gd name="T26" fmla="*/ 258 w 2847"/>
                    <a:gd name="T27" fmla="*/ 3193 h 4814"/>
                    <a:gd name="T28" fmla="*/ 226 w 2847"/>
                    <a:gd name="T29" fmla="*/ 3121 h 4814"/>
                    <a:gd name="T30" fmla="*/ 196 w 2847"/>
                    <a:gd name="T31" fmla="*/ 3049 h 4814"/>
                    <a:gd name="T32" fmla="*/ 30 w 2847"/>
                    <a:gd name="T33" fmla="*/ 2454 h 4814"/>
                    <a:gd name="T34" fmla="*/ 19 w 2847"/>
                    <a:gd name="T35" fmla="*/ 2379 h 4814"/>
                    <a:gd name="T36" fmla="*/ 11 w 2847"/>
                    <a:gd name="T37" fmla="*/ 2304 h 4814"/>
                    <a:gd name="T38" fmla="*/ 2 w 2847"/>
                    <a:gd name="T39" fmla="*/ 2153 h 4814"/>
                    <a:gd name="T40" fmla="*/ 1 w 2847"/>
                    <a:gd name="T41" fmla="*/ 2079 h 4814"/>
                    <a:gd name="T42" fmla="*/ 2 w 2847"/>
                    <a:gd name="T43" fmla="*/ 2005 h 4814"/>
                    <a:gd name="T44" fmla="*/ 6 w 2847"/>
                    <a:gd name="T45" fmla="*/ 1931 h 4814"/>
                    <a:gd name="T46" fmla="*/ 12 w 2847"/>
                    <a:gd name="T47" fmla="*/ 1858 h 4814"/>
                    <a:gd name="T48" fmla="*/ 136 w 2847"/>
                    <a:gd name="T49" fmla="*/ 1307 h 4814"/>
                    <a:gd name="T50" fmla="*/ 358 w 2847"/>
                    <a:gd name="T51" fmla="*/ 839 h 4814"/>
                    <a:gd name="T52" fmla="*/ 389 w 2847"/>
                    <a:gd name="T53" fmla="*/ 788 h 4814"/>
                    <a:gd name="T54" fmla="*/ 421 w 2847"/>
                    <a:gd name="T55" fmla="*/ 738 h 4814"/>
                    <a:gd name="T56" fmla="*/ 486 w 2847"/>
                    <a:gd name="T57" fmla="*/ 643 h 4814"/>
                    <a:gd name="T58" fmla="*/ 618 w 2847"/>
                    <a:gd name="T59" fmla="*/ 472 h 4814"/>
                    <a:gd name="T60" fmla="*/ 857 w 2847"/>
                    <a:gd name="T61" fmla="*/ 211 h 4814"/>
                    <a:gd name="T62" fmla="*/ 1028 w 2847"/>
                    <a:gd name="T63" fmla="*/ 54 h 4814"/>
                    <a:gd name="T64" fmla="*/ 1092 w 2847"/>
                    <a:gd name="T65" fmla="*/ 0 h 4814"/>
                    <a:gd name="T66" fmla="*/ 1098 w 2847"/>
                    <a:gd name="T67" fmla="*/ 5 h 4814"/>
                    <a:gd name="T68" fmla="*/ 1037 w 2847"/>
                    <a:gd name="T69" fmla="*/ 60 h 4814"/>
                    <a:gd name="T70" fmla="*/ 874 w 2847"/>
                    <a:gd name="T71" fmla="*/ 221 h 4814"/>
                    <a:gd name="T72" fmla="*/ 399 w 2847"/>
                    <a:gd name="T73" fmla="*/ 855 h 4814"/>
                    <a:gd name="T74" fmla="*/ 190 w 2847"/>
                    <a:gd name="T75" fmla="*/ 1319 h 4814"/>
                    <a:gd name="T76" fmla="*/ 77 w 2847"/>
                    <a:gd name="T77" fmla="*/ 1860 h 4814"/>
                    <a:gd name="T78" fmla="*/ 100 w 2847"/>
                    <a:gd name="T79" fmla="*/ 2444 h 4814"/>
                    <a:gd name="T80" fmla="*/ 263 w 2847"/>
                    <a:gd name="T81" fmla="*/ 3026 h 4814"/>
                    <a:gd name="T82" fmla="*/ 292 w 2847"/>
                    <a:gd name="T83" fmla="*/ 3097 h 4814"/>
                    <a:gd name="T84" fmla="*/ 322 w 2847"/>
                    <a:gd name="T85" fmla="*/ 3167 h 4814"/>
                    <a:gd name="T86" fmla="*/ 355 w 2847"/>
                    <a:gd name="T87" fmla="*/ 3236 h 4814"/>
                    <a:gd name="T88" fmla="*/ 388 w 2847"/>
                    <a:gd name="T89" fmla="*/ 3305 h 4814"/>
                    <a:gd name="T90" fmla="*/ 539 w 2847"/>
                    <a:gd name="T91" fmla="*/ 3570 h 4814"/>
                    <a:gd name="T92" fmla="*/ 918 w 2847"/>
                    <a:gd name="T93" fmla="*/ 4032 h 4814"/>
                    <a:gd name="T94" fmla="*/ 1366 w 2847"/>
                    <a:gd name="T95" fmla="*/ 4375 h 4814"/>
                    <a:gd name="T96" fmla="*/ 1822 w 2847"/>
                    <a:gd name="T97" fmla="*/ 4598 h 4814"/>
                    <a:gd name="T98" fmla="*/ 2233 w 2847"/>
                    <a:gd name="T99" fmla="*/ 4724 h 4814"/>
                    <a:gd name="T100" fmla="*/ 2559 w 2847"/>
                    <a:gd name="T101" fmla="*/ 4784 h 4814"/>
                    <a:gd name="T102" fmla="*/ 2771 w 2847"/>
                    <a:gd name="T103" fmla="*/ 4804 h 4814"/>
                    <a:gd name="T104" fmla="*/ 2847 w 2847"/>
                    <a:gd name="T105" fmla="*/ 4806 h 4814"/>
                    <a:gd name="T106" fmla="*/ 2847 w 2847"/>
                    <a:gd name="T107" fmla="*/ 4812 h 4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47" h="4814">
                      <a:moveTo>
                        <a:pt x="2847" y="4812"/>
                      </a:moveTo>
                      <a:cubicBezTo>
                        <a:pt x="2847" y="4812"/>
                        <a:pt x="2820" y="4814"/>
                        <a:pt x="2771" y="4813"/>
                      </a:cubicBezTo>
                      <a:cubicBezTo>
                        <a:pt x="2721" y="4812"/>
                        <a:pt x="2649" y="4811"/>
                        <a:pt x="2557" y="4801"/>
                      </a:cubicBezTo>
                      <a:cubicBezTo>
                        <a:pt x="2465" y="4792"/>
                        <a:pt x="2353" y="4776"/>
                        <a:pt x="2227" y="4750"/>
                      </a:cubicBezTo>
                      <a:cubicBezTo>
                        <a:pt x="2195" y="4745"/>
                        <a:pt x="2162" y="4737"/>
                        <a:pt x="2129" y="4729"/>
                      </a:cubicBezTo>
                      <a:cubicBezTo>
                        <a:pt x="2095" y="4722"/>
                        <a:pt x="2061" y="4712"/>
                        <a:pt x="2026" y="4703"/>
                      </a:cubicBezTo>
                      <a:cubicBezTo>
                        <a:pt x="1990" y="4695"/>
                        <a:pt x="1955" y="4682"/>
                        <a:pt x="1918" y="4671"/>
                      </a:cubicBezTo>
                      <a:cubicBezTo>
                        <a:pt x="1882" y="4660"/>
                        <a:pt x="1845" y="4646"/>
                        <a:pt x="1807" y="4634"/>
                      </a:cubicBezTo>
                      <a:cubicBezTo>
                        <a:pt x="1657" y="4579"/>
                        <a:pt x="1498" y="4507"/>
                        <a:pt x="1339" y="4415"/>
                      </a:cubicBezTo>
                      <a:cubicBezTo>
                        <a:pt x="1180" y="4322"/>
                        <a:pt x="1020" y="4209"/>
                        <a:pt x="874" y="4071"/>
                      </a:cubicBezTo>
                      <a:cubicBezTo>
                        <a:pt x="729" y="3934"/>
                        <a:pt x="594" y="3776"/>
                        <a:pt x="481" y="3602"/>
                      </a:cubicBezTo>
                      <a:cubicBezTo>
                        <a:pt x="424" y="3515"/>
                        <a:pt x="373" y="3425"/>
                        <a:pt x="325" y="3332"/>
                      </a:cubicBezTo>
                      <a:cubicBezTo>
                        <a:pt x="314" y="3308"/>
                        <a:pt x="302" y="3286"/>
                        <a:pt x="291" y="3263"/>
                      </a:cubicBezTo>
                      <a:cubicBezTo>
                        <a:pt x="280" y="3240"/>
                        <a:pt x="268" y="3217"/>
                        <a:pt x="258" y="3193"/>
                      </a:cubicBezTo>
                      <a:cubicBezTo>
                        <a:pt x="247" y="3169"/>
                        <a:pt x="237" y="3145"/>
                        <a:pt x="226" y="3121"/>
                      </a:cubicBezTo>
                      <a:cubicBezTo>
                        <a:pt x="216" y="3097"/>
                        <a:pt x="204" y="3073"/>
                        <a:pt x="196" y="3049"/>
                      </a:cubicBezTo>
                      <a:cubicBezTo>
                        <a:pt x="119" y="2856"/>
                        <a:pt x="63" y="2655"/>
                        <a:pt x="30" y="2454"/>
                      </a:cubicBezTo>
                      <a:cubicBezTo>
                        <a:pt x="27" y="2429"/>
                        <a:pt x="22" y="2404"/>
                        <a:pt x="19" y="2379"/>
                      </a:cubicBezTo>
                      <a:cubicBezTo>
                        <a:pt x="16" y="2354"/>
                        <a:pt x="14" y="2329"/>
                        <a:pt x="11" y="2304"/>
                      </a:cubicBezTo>
                      <a:cubicBezTo>
                        <a:pt x="5" y="2254"/>
                        <a:pt x="4" y="2203"/>
                        <a:pt x="2" y="2153"/>
                      </a:cubicBezTo>
                      <a:cubicBezTo>
                        <a:pt x="0" y="2129"/>
                        <a:pt x="1" y="2104"/>
                        <a:pt x="1" y="2079"/>
                      </a:cubicBezTo>
                      <a:cubicBezTo>
                        <a:pt x="1" y="2054"/>
                        <a:pt x="2" y="2029"/>
                        <a:pt x="2" y="2005"/>
                      </a:cubicBezTo>
                      <a:cubicBezTo>
                        <a:pt x="3" y="1980"/>
                        <a:pt x="5" y="1956"/>
                        <a:pt x="6" y="1931"/>
                      </a:cubicBezTo>
                      <a:cubicBezTo>
                        <a:pt x="8" y="1907"/>
                        <a:pt x="8" y="1882"/>
                        <a:pt x="12" y="1858"/>
                      </a:cubicBezTo>
                      <a:cubicBezTo>
                        <a:pt x="30" y="1664"/>
                        <a:pt x="76" y="1479"/>
                        <a:pt x="136" y="1307"/>
                      </a:cubicBezTo>
                      <a:cubicBezTo>
                        <a:pt x="197" y="1136"/>
                        <a:pt x="275" y="979"/>
                        <a:pt x="358" y="839"/>
                      </a:cubicBezTo>
                      <a:cubicBezTo>
                        <a:pt x="368" y="822"/>
                        <a:pt x="378" y="805"/>
                        <a:pt x="389" y="788"/>
                      </a:cubicBezTo>
                      <a:cubicBezTo>
                        <a:pt x="400" y="771"/>
                        <a:pt x="410" y="754"/>
                        <a:pt x="421" y="738"/>
                      </a:cubicBezTo>
                      <a:cubicBezTo>
                        <a:pt x="442" y="705"/>
                        <a:pt x="464" y="673"/>
                        <a:pt x="486" y="643"/>
                      </a:cubicBezTo>
                      <a:cubicBezTo>
                        <a:pt x="530" y="582"/>
                        <a:pt x="574" y="525"/>
                        <a:pt x="618" y="472"/>
                      </a:cubicBezTo>
                      <a:cubicBezTo>
                        <a:pt x="704" y="368"/>
                        <a:pt x="787" y="281"/>
                        <a:pt x="857" y="211"/>
                      </a:cubicBezTo>
                      <a:cubicBezTo>
                        <a:pt x="927" y="141"/>
                        <a:pt x="988" y="89"/>
                        <a:pt x="1028" y="54"/>
                      </a:cubicBezTo>
                      <a:cubicBezTo>
                        <a:pt x="1070" y="19"/>
                        <a:pt x="1092" y="0"/>
                        <a:pt x="1092" y="0"/>
                      </a:cubicBezTo>
                      <a:cubicBezTo>
                        <a:pt x="1094" y="2"/>
                        <a:pt x="1096" y="3"/>
                        <a:pt x="1098" y="5"/>
                      </a:cubicBezTo>
                      <a:cubicBezTo>
                        <a:pt x="1098" y="5"/>
                        <a:pt x="1076" y="24"/>
                        <a:pt x="1037" y="60"/>
                      </a:cubicBezTo>
                      <a:cubicBezTo>
                        <a:pt x="998" y="96"/>
                        <a:pt x="941" y="150"/>
                        <a:pt x="874" y="221"/>
                      </a:cubicBezTo>
                      <a:cubicBezTo>
                        <a:pt x="739" y="363"/>
                        <a:pt x="557" y="576"/>
                        <a:pt x="399" y="855"/>
                      </a:cubicBezTo>
                      <a:cubicBezTo>
                        <a:pt x="320" y="994"/>
                        <a:pt x="246" y="1150"/>
                        <a:pt x="190" y="1319"/>
                      </a:cubicBezTo>
                      <a:cubicBezTo>
                        <a:pt x="134" y="1488"/>
                        <a:pt x="94" y="1671"/>
                        <a:pt x="77" y="1860"/>
                      </a:cubicBezTo>
                      <a:cubicBezTo>
                        <a:pt x="59" y="2050"/>
                        <a:pt x="68" y="2247"/>
                        <a:pt x="100" y="2444"/>
                      </a:cubicBezTo>
                      <a:cubicBezTo>
                        <a:pt x="131" y="2641"/>
                        <a:pt x="188" y="2837"/>
                        <a:pt x="263" y="3026"/>
                      </a:cubicBezTo>
                      <a:cubicBezTo>
                        <a:pt x="271" y="3050"/>
                        <a:pt x="282" y="3073"/>
                        <a:pt x="292" y="3097"/>
                      </a:cubicBezTo>
                      <a:cubicBezTo>
                        <a:pt x="302" y="3120"/>
                        <a:pt x="312" y="3143"/>
                        <a:pt x="322" y="3167"/>
                      </a:cubicBezTo>
                      <a:cubicBezTo>
                        <a:pt x="332" y="3190"/>
                        <a:pt x="344" y="3213"/>
                        <a:pt x="355" y="3236"/>
                      </a:cubicBezTo>
                      <a:cubicBezTo>
                        <a:pt x="366" y="3259"/>
                        <a:pt x="377" y="3282"/>
                        <a:pt x="388" y="3305"/>
                      </a:cubicBezTo>
                      <a:cubicBezTo>
                        <a:pt x="434" y="3396"/>
                        <a:pt x="484" y="3485"/>
                        <a:pt x="539" y="3570"/>
                      </a:cubicBezTo>
                      <a:cubicBezTo>
                        <a:pt x="649" y="3740"/>
                        <a:pt x="777" y="3896"/>
                        <a:pt x="918" y="4032"/>
                      </a:cubicBezTo>
                      <a:cubicBezTo>
                        <a:pt x="1058" y="4167"/>
                        <a:pt x="1212" y="4281"/>
                        <a:pt x="1366" y="4375"/>
                      </a:cubicBezTo>
                      <a:cubicBezTo>
                        <a:pt x="1520" y="4468"/>
                        <a:pt x="1675" y="4542"/>
                        <a:pt x="1822" y="4598"/>
                      </a:cubicBezTo>
                      <a:cubicBezTo>
                        <a:pt x="1970" y="4654"/>
                        <a:pt x="2109" y="4695"/>
                        <a:pt x="2233" y="4724"/>
                      </a:cubicBezTo>
                      <a:cubicBezTo>
                        <a:pt x="2358" y="4753"/>
                        <a:pt x="2468" y="4772"/>
                        <a:pt x="2559" y="4784"/>
                      </a:cubicBezTo>
                      <a:cubicBezTo>
                        <a:pt x="2650" y="4796"/>
                        <a:pt x="2722" y="4801"/>
                        <a:pt x="2771" y="4804"/>
                      </a:cubicBezTo>
                      <a:cubicBezTo>
                        <a:pt x="2820" y="4806"/>
                        <a:pt x="2847" y="4806"/>
                        <a:pt x="2847" y="4806"/>
                      </a:cubicBezTo>
                      <a:cubicBezTo>
                        <a:pt x="2847" y="4808"/>
                        <a:pt x="2847" y="4810"/>
                        <a:pt x="2847" y="48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32">
                  <a:extLst>
                    <a:ext uri="{FF2B5EF4-FFF2-40B4-BE49-F238E27FC236}">
                      <a16:creationId xmlns:a16="http://schemas.microsoft.com/office/drawing/2014/main" id="{E862EBE2-F6CA-4676-9FEA-DBB81A6A4894}"/>
                    </a:ext>
                  </a:extLst>
                </p:cNvPr>
                <p:cNvSpPr>
                  <a:spLocks/>
                </p:cNvSpPr>
                <p:nvPr/>
              </p:nvSpPr>
              <p:spPr bwMode="auto">
                <a:xfrm>
                  <a:off x="3726414" y="1601048"/>
                  <a:ext cx="373659" cy="334073"/>
                </a:xfrm>
                <a:custGeom>
                  <a:avLst/>
                  <a:gdLst>
                    <a:gd name="T0" fmla="*/ 75 w 873"/>
                    <a:gd name="T1" fmla="*/ 598 h 783"/>
                    <a:gd name="T2" fmla="*/ 406 w 873"/>
                    <a:gd name="T3" fmla="*/ 206 h 783"/>
                    <a:gd name="T4" fmla="*/ 873 w 873"/>
                    <a:gd name="T5" fmla="*/ 0 h 783"/>
                    <a:gd name="T6" fmla="*/ 75 w 873"/>
                    <a:gd name="T7" fmla="*/ 598 h 783"/>
                  </a:gdLst>
                  <a:ahLst/>
                  <a:cxnLst>
                    <a:cxn ang="0">
                      <a:pos x="T0" y="T1"/>
                    </a:cxn>
                    <a:cxn ang="0">
                      <a:pos x="T2" y="T3"/>
                    </a:cxn>
                    <a:cxn ang="0">
                      <a:pos x="T4" y="T5"/>
                    </a:cxn>
                    <a:cxn ang="0">
                      <a:pos x="T6" y="T7"/>
                    </a:cxn>
                  </a:cxnLst>
                  <a:rect l="0" t="0" r="r" b="b"/>
                  <a:pathLst>
                    <a:path w="873" h="783">
                      <a:moveTo>
                        <a:pt x="75" y="598"/>
                      </a:moveTo>
                      <a:cubicBezTo>
                        <a:pt x="75" y="599"/>
                        <a:pt x="0" y="337"/>
                        <a:pt x="406" y="206"/>
                      </a:cubicBezTo>
                      <a:cubicBezTo>
                        <a:pt x="813" y="78"/>
                        <a:pt x="816" y="61"/>
                        <a:pt x="873" y="0"/>
                      </a:cubicBezTo>
                      <a:cubicBezTo>
                        <a:pt x="870" y="1"/>
                        <a:pt x="676" y="783"/>
                        <a:pt x="75" y="5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33">
                  <a:extLst>
                    <a:ext uri="{FF2B5EF4-FFF2-40B4-BE49-F238E27FC236}">
                      <a16:creationId xmlns:a16="http://schemas.microsoft.com/office/drawing/2014/main" id="{B50DA264-6CD4-4538-B45E-04945F46514A}"/>
                    </a:ext>
                  </a:extLst>
                </p:cNvPr>
                <p:cNvSpPr>
                  <a:spLocks/>
                </p:cNvSpPr>
                <p:nvPr/>
              </p:nvSpPr>
              <p:spPr bwMode="auto">
                <a:xfrm>
                  <a:off x="3906968" y="3718447"/>
                  <a:ext cx="367866" cy="313797"/>
                </a:xfrm>
                <a:custGeom>
                  <a:avLst/>
                  <a:gdLst>
                    <a:gd name="T0" fmla="*/ 422 w 861"/>
                    <a:gd name="T1" fmla="*/ 329 h 734"/>
                    <a:gd name="T2" fmla="*/ 855 w 861"/>
                    <a:gd name="T3" fmla="*/ 206 h 734"/>
                    <a:gd name="T4" fmla="*/ 408 w 861"/>
                    <a:gd name="T5" fmla="*/ 144 h 734"/>
                    <a:gd name="T6" fmla="*/ 0 w 861"/>
                    <a:gd name="T7" fmla="*/ 435 h 734"/>
                    <a:gd name="T8" fmla="*/ 861 w 861"/>
                    <a:gd name="T9" fmla="*/ 243 h 734"/>
                    <a:gd name="T10" fmla="*/ 422 w 861"/>
                    <a:gd name="T11" fmla="*/ 329 h 734"/>
                  </a:gdLst>
                  <a:ahLst/>
                  <a:cxnLst>
                    <a:cxn ang="0">
                      <a:pos x="T0" y="T1"/>
                    </a:cxn>
                    <a:cxn ang="0">
                      <a:pos x="T2" y="T3"/>
                    </a:cxn>
                    <a:cxn ang="0">
                      <a:pos x="T4" y="T5"/>
                    </a:cxn>
                    <a:cxn ang="0">
                      <a:pos x="T6" y="T7"/>
                    </a:cxn>
                    <a:cxn ang="0">
                      <a:pos x="T8" y="T9"/>
                    </a:cxn>
                    <a:cxn ang="0">
                      <a:pos x="T10" y="T11"/>
                    </a:cxn>
                  </a:cxnLst>
                  <a:rect l="0" t="0" r="r" b="b"/>
                  <a:pathLst>
                    <a:path w="861" h="734">
                      <a:moveTo>
                        <a:pt x="422" y="329"/>
                      </a:moveTo>
                      <a:cubicBezTo>
                        <a:pt x="422" y="329"/>
                        <a:pt x="683" y="222"/>
                        <a:pt x="855" y="206"/>
                      </a:cubicBezTo>
                      <a:cubicBezTo>
                        <a:pt x="797" y="149"/>
                        <a:pt x="612" y="0"/>
                        <a:pt x="408" y="144"/>
                      </a:cubicBezTo>
                      <a:cubicBezTo>
                        <a:pt x="161" y="319"/>
                        <a:pt x="113" y="378"/>
                        <a:pt x="0" y="435"/>
                      </a:cubicBezTo>
                      <a:cubicBezTo>
                        <a:pt x="4" y="434"/>
                        <a:pt x="438" y="734"/>
                        <a:pt x="861" y="243"/>
                      </a:cubicBezTo>
                      <a:cubicBezTo>
                        <a:pt x="842" y="245"/>
                        <a:pt x="537" y="286"/>
                        <a:pt x="422"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34">
                  <a:extLst>
                    <a:ext uri="{FF2B5EF4-FFF2-40B4-BE49-F238E27FC236}">
                      <a16:creationId xmlns:a16="http://schemas.microsoft.com/office/drawing/2014/main" id="{BE8AA27E-B35B-4172-B635-410DBFC91849}"/>
                    </a:ext>
                  </a:extLst>
                </p:cNvPr>
                <p:cNvSpPr>
                  <a:spLocks/>
                </p:cNvSpPr>
                <p:nvPr/>
              </p:nvSpPr>
              <p:spPr bwMode="auto">
                <a:xfrm>
                  <a:off x="4130004" y="3423962"/>
                  <a:ext cx="236555" cy="329244"/>
                </a:xfrm>
                <a:custGeom>
                  <a:avLst/>
                  <a:gdLst>
                    <a:gd name="T0" fmla="*/ 207 w 552"/>
                    <a:gd name="T1" fmla="*/ 374 h 771"/>
                    <a:gd name="T2" fmla="*/ 395 w 552"/>
                    <a:gd name="T3" fmla="*/ 771 h 771"/>
                    <a:gd name="T4" fmla="*/ 50 w 552"/>
                    <a:gd name="T5" fmla="*/ 487 h 771"/>
                    <a:gd name="T6" fmla="*/ 0 w 552"/>
                    <a:gd name="T7" fmla="*/ 1 h 771"/>
                    <a:gd name="T8" fmla="*/ 428 w 552"/>
                    <a:gd name="T9" fmla="*/ 752 h 771"/>
                    <a:gd name="T10" fmla="*/ 207 w 552"/>
                    <a:gd name="T11" fmla="*/ 374 h 771"/>
                  </a:gdLst>
                  <a:ahLst/>
                  <a:cxnLst>
                    <a:cxn ang="0">
                      <a:pos x="T0" y="T1"/>
                    </a:cxn>
                    <a:cxn ang="0">
                      <a:pos x="T2" y="T3"/>
                    </a:cxn>
                    <a:cxn ang="0">
                      <a:pos x="T4" y="T5"/>
                    </a:cxn>
                    <a:cxn ang="0">
                      <a:pos x="T6" y="T7"/>
                    </a:cxn>
                    <a:cxn ang="0">
                      <a:pos x="T8" y="T9"/>
                    </a:cxn>
                    <a:cxn ang="0">
                      <a:pos x="T10" y="T11"/>
                    </a:cxn>
                  </a:cxnLst>
                  <a:rect l="0" t="0" r="r" b="b"/>
                  <a:pathLst>
                    <a:path w="552" h="771">
                      <a:moveTo>
                        <a:pt x="207" y="374"/>
                      </a:moveTo>
                      <a:cubicBezTo>
                        <a:pt x="208" y="374"/>
                        <a:pt x="297" y="634"/>
                        <a:pt x="395" y="771"/>
                      </a:cubicBezTo>
                      <a:cubicBezTo>
                        <a:pt x="311" y="764"/>
                        <a:pt x="74" y="727"/>
                        <a:pt x="50" y="487"/>
                      </a:cubicBezTo>
                      <a:cubicBezTo>
                        <a:pt x="22" y="194"/>
                        <a:pt x="34" y="120"/>
                        <a:pt x="0" y="1"/>
                      </a:cubicBezTo>
                      <a:cubicBezTo>
                        <a:pt x="2" y="0"/>
                        <a:pt x="552" y="119"/>
                        <a:pt x="428" y="752"/>
                      </a:cubicBezTo>
                      <a:cubicBezTo>
                        <a:pt x="418" y="736"/>
                        <a:pt x="252" y="486"/>
                        <a:pt x="207"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35">
                  <a:extLst>
                    <a:ext uri="{FF2B5EF4-FFF2-40B4-BE49-F238E27FC236}">
                      <a16:creationId xmlns:a16="http://schemas.microsoft.com/office/drawing/2014/main" id="{875E42D9-66C7-4F22-8F81-287F02658626}"/>
                    </a:ext>
                  </a:extLst>
                </p:cNvPr>
                <p:cNvSpPr>
                  <a:spLocks/>
                </p:cNvSpPr>
                <p:nvPr/>
              </p:nvSpPr>
              <p:spPr bwMode="auto">
                <a:xfrm>
                  <a:off x="3512065" y="3557204"/>
                  <a:ext cx="452833" cy="338901"/>
                </a:xfrm>
                <a:custGeom>
                  <a:avLst/>
                  <a:gdLst>
                    <a:gd name="T0" fmla="*/ 522 w 1060"/>
                    <a:gd name="T1" fmla="*/ 327 h 794"/>
                    <a:gd name="T2" fmla="*/ 1060 w 1060"/>
                    <a:gd name="T3" fmla="*/ 300 h 794"/>
                    <a:gd name="T4" fmla="*/ 560 w 1060"/>
                    <a:gd name="T5" fmla="*/ 111 h 794"/>
                    <a:gd name="T6" fmla="*/ 0 w 1060"/>
                    <a:gd name="T7" fmla="*/ 339 h 794"/>
                    <a:gd name="T8" fmla="*/ 1056 w 1060"/>
                    <a:gd name="T9" fmla="*/ 343 h 794"/>
                    <a:gd name="T10" fmla="*/ 522 w 1060"/>
                    <a:gd name="T11" fmla="*/ 327 h 794"/>
                  </a:gdLst>
                  <a:ahLst/>
                  <a:cxnLst>
                    <a:cxn ang="0">
                      <a:pos x="T0" y="T1"/>
                    </a:cxn>
                    <a:cxn ang="0">
                      <a:pos x="T2" y="T3"/>
                    </a:cxn>
                    <a:cxn ang="0">
                      <a:pos x="T4" y="T5"/>
                    </a:cxn>
                    <a:cxn ang="0">
                      <a:pos x="T6" y="T7"/>
                    </a:cxn>
                    <a:cxn ang="0">
                      <a:pos x="T8" y="T9"/>
                    </a:cxn>
                    <a:cxn ang="0">
                      <a:pos x="T10" y="T11"/>
                    </a:cxn>
                  </a:cxnLst>
                  <a:rect l="0" t="0" r="r" b="b"/>
                  <a:pathLst>
                    <a:path w="1060" h="794">
                      <a:moveTo>
                        <a:pt x="522" y="327"/>
                      </a:moveTo>
                      <a:cubicBezTo>
                        <a:pt x="522" y="327"/>
                        <a:pt x="857" y="272"/>
                        <a:pt x="1060" y="300"/>
                      </a:cubicBezTo>
                      <a:cubicBezTo>
                        <a:pt x="1010" y="219"/>
                        <a:pt x="840" y="0"/>
                        <a:pt x="560" y="111"/>
                      </a:cubicBezTo>
                      <a:cubicBezTo>
                        <a:pt x="221" y="247"/>
                        <a:pt x="149" y="303"/>
                        <a:pt x="0" y="339"/>
                      </a:cubicBezTo>
                      <a:cubicBezTo>
                        <a:pt x="4" y="339"/>
                        <a:pt x="425" y="794"/>
                        <a:pt x="1056" y="343"/>
                      </a:cubicBezTo>
                      <a:cubicBezTo>
                        <a:pt x="1034" y="340"/>
                        <a:pt x="669" y="308"/>
                        <a:pt x="522"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36">
                  <a:extLst>
                    <a:ext uri="{FF2B5EF4-FFF2-40B4-BE49-F238E27FC236}">
                      <a16:creationId xmlns:a16="http://schemas.microsoft.com/office/drawing/2014/main" id="{62AE9D2D-C21D-448A-B699-998C548F48A4}"/>
                    </a:ext>
                  </a:extLst>
                </p:cNvPr>
                <p:cNvSpPr>
                  <a:spLocks/>
                </p:cNvSpPr>
                <p:nvPr/>
              </p:nvSpPr>
              <p:spPr bwMode="auto">
                <a:xfrm>
                  <a:off x="3857722" y="3209615"/>
                  <a:ext cx="315727" cy="420970"/>
                </a:xfrm>
                <a:custGeom>
                  <a:avLst/>
                  <a:gdLst>
                    <a:gd name="T0" fmla="*/ 262 w 737"/>
                    <a:gd name="T1" fmla="*/ 483 h 985"/>
                    <a:gd name="T2" fmla="*/ 359 w 737"/>
                    <a:gd name="T3" fmla="*/ 985 h 985"/>
                    <a:gd name="T4" fmla="*/ 46 w 737"/>
                    <a:gd name="T5" fmla="*/ 570 h 985"/>
                    <a:gd name="T6" fmla="*/ 139 w 737"/>
                    <a:gd name="T7" fmla="*/ 1 h 985"/>
                    <a:gd name="T8" fmla="*/ 403 w 737"/>
                    <a:gd name="T9" fmla="*/ 973 h 985"/>
                    <a:gd name="T10" fmla="*/ 262 w 737"/>
                    <a:gd name="T11" fmla="*/ 483 h 985"/>
                  </a:gdLst>
                  <a:ahLst/>
                  <a:cxnLst>
                    <a:cxn ang="0">
                      <a:pos x="T0" y="T1"/>
                    </a:cxn>
                    <a:cxn ang="0">
                      <a:pos x="T2" y="T3"/>
                    </a:cxn>
                    <a:cxn ang="0">
                      <a:pos x="T4" y="T5"/>
                    </a:cxn>
                    <a:cxn ang="0">
                      <a:pos x="T6" y="T7"/>
                    </a:cxn>
                    <a:cxn ang="0">
                      <a:pos x="T8" y="T9"/>
                    </a:cxn>
                    <a:cxn ang="0">
                      <a:pos x="T10" y="T11"/>
                    </a:cxn>
                  </a:cxnLst>
                  <a:rect l="0" t="0" r="r" b="b"/>
                  <a:pathLst>
                    <a:path w="737" h="985">
                      <a:moveTo>
                        <a:pt x="262" y="483"/>
                      </a:moveTo>
                      <a:cubicBezTo>
                        <a:pt x="262" y="483"/>
                        <a:pt x="286" y="804"/>
                        <a:pt x="359" y="985"/>
                      </a:cubicBezTo>
                      <a:cubicBezTo>
                        <a:pt x="264" y="955"/>
                        <a:pt x="0" y="851"/>
                        <a:pt x="46" y="570"/>
                      </a:cubicBezTo>
                      <a:cubicBezTo>
                        <a:pt x="103" y="228"/>
                        <a:pt x="141" y="146"/>
                        <a:pt x="139" y="1"/>
                      </a:cubicBezTo>
                      <a:cubicBezTo>
                        <a:pt x="143" y="0"/>
                        <a:pt x="737" y="282"/>
                        <a:pt x="403" y="973"/>
                      </a:cubicBezTo>
                      <a:cubicBezTo>
                        <a:pt x="396" y="952"/>
                        <a:pt x="280" y="622"/>
                        <a:pt x="262" y="4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37">
                  <a:extLst>
                    <a:ext uri="{FF2B5EF4-FFF2-40B4-BE49-F238E27FC236}">
                      <a16:creationId xmlns:a16="http://schemas.microsoft.com/office/drawing/2014/main" id="{7AB7134A-1AC4-467B-B2FA-330617F5B756}"/>
                    </a:ext>
                  </a:extLst>
                </p:cNvPr>
                <p:cNvSpPr>
                  <a:spLocks/>
                </p:cNvSpPr>
                <p:nvPr/>
              </p:nvSpPr>
              <p:spPr bwMode="auto">
                <a:xfrm>
                  <a:off x="3228198" y="3305202"/>
                  <a:ext cx="455730" cy="290624"/>
                </a:xfrm>
                <a:custGeom>
                  <a:avLst/>
                  <a:gdLst>
                    <a:gd name="T0" fmla="*/ 523 w 1064"/>
                    <a:gd name="T1" fmla="*/ 247 h 680"/>
                    <a:gd name="T2" fmla="*/ 1064 w 1064"/>
                    <a:gd name="T3" fmla="*/ 342 h 680"/>
                    <a:gd name="T4" fmla="*/ 619 w 1064"/>
                    <a:gd name="T5" fmla="*/ 45 h 680"/>
                    <a:gd name="T6" fmla="*/ 0 w 1064"/>
                    <a:gd name="T7" fmla="*/ 140 h 680"/>
                    <a:gd name="T8" fmla="*/ 1049 w 1064"/>
                    <a:gd name="T9" fmla="*/ 383 h 680"/>
                    <a:gd name="T10" fmla="*/ 523 w 1064"/>
                    <a:gd name="T11" fmla="*/ 247 h 680"/>
                  </a:gdLst>
                  <a:ahLst/>
                  <a:cxnLst>
                    <a:cxn ang="0">
                      <a:pos x="T0" y="T1"/>
                    </a:cxn>
                    <a:cxn ang="0">
                      <a:pos x="T2" y="T3"/>
                    </a:cxn>
                    <a:cxn ang="0">
                      <a:pos x="T4" y="T5"/>
                    </a:cxn>
                    <a:cxn ang="0">
                      <a:pos x="T6" y="T7"/>
                    </a:cxn>
                    <a:cxn ang="0">
                      <a:pos x="T8" y="T9"/>
                    </a:cxn>
                    <a:cxn ang="0">
                      <a:pos x="T10" y="T11"/>
                    </a:cxn>
                  </a:cxnLst>
                  <a:rect l="0" t="0" r="r" b="b"/>
                  <a:pathLst>
                    <a:path w="1064" h="680">
                      <a:moveTo>
                        <a:pt x="523" y="247"/>
                      </a:moveTo>
                      <a:cubicBezTo>
                        <a:pt x="523" y="246"/>
                        <a:pt x="870" y="269"/>
                        <a:pt x="1064" y="342"/>
                      </a:cubicBezTo>
                      <a:cubicBezTo>
                        <a:pt x="1035" y="252"/>
                        <a:pt x="926" y="0"/>
                        <a:pt x="619" y="45"/>
                      </a:cubicBezTo>
                      <a:cubicBezTo>
                        <a:pt x="245" y="101"/>
                        <a:pt x="157" y="139"/>
                        <a:pt x="0" y="140"/>
                      </a:cubicBezTo>
                      <a:cubicBezTo>
                        <a:pt x="3" y="143"/>
                        <a:pt x="305" y="680"/>
                        <a:pt x="1049" y="383"/>
                      </a:cubicBezTo>
                      <a:cubicBezTo>
                        <a:pt x="1028" y="376"/>
                        <a:pt x="674" y="261"/>
                        <a:pt x="523"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38">
                  <a:extLst>
                    <a:ext uri="{FF2B5EF4-FFF2-40B4-BE49-F238E27FC236}">
                      <a16:creationId xmlns:a16="http://schemas.microsoft.com/office/drawing/2014/main" id="{6A69EFBE-CFEF-40D3-8A1A-554B6F55DBD9}"/>
                    </a:ext>
                  </a:extLst>
                </p:cNvPr>
                <p:cNvSpPr>
                  <a:spLocks/>
                </p:cNvSpPr>
                <p:nvPr/>
              </p:nvSpPr>
              <p:spPr bwMode="auto">
                <a:xfrm>
                  <a:off x="3606686" y="2978854"/>
                  <a:ext cx="376556" cy="429660"/>
                </a:xfrm>
                <a:custGeom>
                  <a:avLst/>
                  <a:gdLst>
                    <a:gd name="T0" fmla="*/ 360 w 879"/>
                    <a:gd name="T1" fmla="*/ 496 h 1007"/>
                    <a:gd name="T2" fmla="*/ 319 w 879"/>
                    <a:gd name="T3" fmla="*/ 1007 h 1007"/>
                    <a:gd name="T4" fmla="*/ 122 w 879"/>
                    <a:gd name="T5" fmla="*/ 532 h 1007"/>
                    <a:gd name="T6" fmla="*/ 374 w 879"/>
                    <a:gd name="T7" fmla="*/ 0 h 1007"/>
                    <a:gd name="T8" fmla="*/ 366 w 879"/>
                    <a:gd name="T9" fmla="*/ 1005 h 1007"/>
                    <a:gd name="T10" fmla="*/ 360 w 879"/>
                    <a:gd name="T11" fmla="*/ 496 h 1007"/>
                  </a:gdLst>
                  <a:ahLst/>
                  <a:cxnLst>
                    <a:cxn ang="0">
                      <a:pos x="T0" y="T1"/>
                    </a:cxn>
                    <a:cxn ang="0">
                      <a:pos x="T2" y="T3"/>
                    </a:cxn>
                    <a:cxn ang="0">
                      <a:pos x="T4" y="T5"/>
                    </a:cxn>
                    <a:cxn ang="0">
                      <a:pos x="T6" y="T7"/>
                    </a:cxn>
                    <a:cxn ang="0">
                      <a:pos x="T8" y="T9"/>
                    </a:cxn>
                    <a:cxn ang="0">
                      <a:pos x="T10" y="T11"/>
                    </a:cxn>
                  </a:cxnLst>
                  <a:rect l="0" t="0" r="r" b="b"/>
                  <a:pathLst>
                    <a:path w="879" h="1007">
                      <a:moveTo>
                        <a:pt x="360" y="496"/>
                      </a:moveTo>
                      <a:cubicBezTo>
                        <a:pt x="360" y="496"/>
                        <a:pt x="295" y="814"/>
                        <a:pt x="319" y="1007"/>
                      </a:cubicBezTo>
                      <a:cubicBezTo>
                        <a:pt x="234" y="957"/>
                        <a:pt x="0" y="795"/>
                        <a:pt x="122" y="532"/>
                      </a:cubicBezTo>
                      <a:cubicBezTo>
                        <a:pt x="273" y="212"/>
                        <a:pt x="334" y="141"/>
                        <a:pt x="374" y="0"/>
                      </a:cubicBezTo>
                      <a:cubicBezTo>
                        <a:pt x="379" y="0"/>
                        <a:pt x="879" y="409"/>
                        <a:pt x="366" y="1005"/>
                      </a:cubicBezTo>
                      <a:cubicBezTo>
                        <a:pt x="365" y="983"/>
                        <a:pt x="338" y="635"/>
                        <a:pt x="360" y="4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39">
                  <a:extLst>
                    <a:ext uri="{FF2B5EF4-FFF2-40B4-BE49-F238E27FC236}">
                      <a16:creationId xmlns:a16="http://schemas.microsoft.com/office/drawing/2014/main" id="{274ABC24-5E69-4B3E-A8EB-8910BCE83B7D}"/>
                    </a:ext>
                  </a:extLst>
                </p:cNvPr>
                <p:cNvSpPr>
                  <a:spLocks/>
                </p:cNvSpPr>
                <p:nvPr/>
              </p:nvSpPr>
              <p:spPr bwMode="auto">
                <a:xfrm>
                  <a:off x="3060196" y="2972096"/>
                  <a:ext cx="429659" cy="252967"/>
                </a:xfrm>
                <a:custGeom>
                  <a:avLst/>
                  <a:gdLst>
                    <a:gd name="T0" fmla="*/ 493 w 1006"/>
                    <a:gd name="T1" fmla="*/ 216 h 593"/>
                    <a:gd name="T2" fmla="*/ 1006 w 1006"/>
                    <a:gd name="T3" fmla="*/ 426 h 593"/>
                    <a:gd name="T4" fmla="*/ 643 w 1006"/>
                    <a:gd name="T5" fmla="*/ 40 h 593"/>
                    <a:gd name="T6" fmla="*/ 0 w 1006"/>
                    <a:gd name="T7" fmla="*/ 0 h 593"/>
                    <a:gd name="T8" fmla="*/ 980 w 1006"/>
                    <a:gd name="T9" fmla="*/ 463 h 593"/>
                    <a:gd name="T10" fmla="*/ 493 w 1006"/>
                    <a:gd name="T11" fmla="*/ 216 h 593"/>
                  </a:gdLst>
                  <a:ahLst/>
                  <a:cxnLst>
                    <a:cxn ang="0">
                      <a:pos x="T0" y="T1"/>
                    </a:cxn>
                    <a:cxn ang="0">
                      <a:pos x="T2" y="T3"/>
                    </a:cxn>
                    <a:cxn ang="0">
                      <a:pos x="T4" y="T5"/>
                    </a:cxn>
                    <a:cxn ang="0">
                      <a:pos x="T6" y="T7"/>
                    </a:cxn>
                    <a:cxn ang="0">
                      <a:pos x="T8" y="T9"/>
                    </a:cxn>
                    <a:cxn ang="0">
                      <a:pos x="T10" y="T11"/>
                    </a:cxn>
                  </a:cxnLst>
                  <a:rect l="0" t="0" r="r" b="b"/>
                  <a:pathLst>
                    <a:path w="1006" h="593">
                      <a:moveTo>
                        <a:pt x="493" y="216"/>
                      </a:moveTo>
                      <a:cubicBezTo>
                        <a:pt x="493" y="216"/>
                        <a:pt x="833" y="312"/>
                        <a:pt x="1006" y="426"/>
                      </a:cubicBezTo>
                      <a:cubicBezTo>
                        <a:pt x="1001" y="331"/>
                        <a:pt x="960" y="62"/>
                        <a:pt x="643" y="40"/>
                      </a:cubicBezTo>
                      <a:cubicBezTo>
                        <a:pt x="256" y="14"/>
                        <a:pt x="158" y="32"/>
                        <a:pt x="0" y="0"/>
                      </a:cubicBezTo>
                      <a:cubicBezTo>
                        <a:pt x="0" y="3"/>
                        <a:pt x="160" y="593"/>
                        <a:pt x="980" y="463"/>
                      </a:cubicBezTo>
                      <a:cubicBezTo>
                        <a:pt x="961" y="451"/>
                        <a:pt x="639" y="263"/>
                        <a:pt x="493"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40">
                  <a:extLst>
                    <a:ext uri="{FF2B5EF4-FFF2-40B4-BE49-F238E27FC236}">
                      <a16:creationId xmlns:a16="http://schemas.microsoft.com/office/drawing/2014/main" id="{7E800045-D55B-4027-A77A-0B1D031D62D1}"/>
                    </a:ext>
                  </a:extLst>
                </p:cNvPr>
                <p:cNvSpPr>
                  <a:spLocks/>
                </p:cNvSpPr>
                <p:nvPr/>
              </p:nvSpPr>
              <p:spPr bwMode="auto">
                <a:xfrm>
                  <a:off x="3449304" y="2710438"/>
                  <a:ext cx="416142" cy="418073"/>
                </a:xfrm>
                <a:custGeom>
                  <a:avLst/>
                  <a:gdLst>
                    <a:gd name="T0" fmla="*/ 439 w 974"/>
                    <a:gd name="T1" fmla="*/ 481 h 978"/>
                    <a:gd name="T2" fmla="*/ 261 w 974"/>
                    <a:gd name="T3" fmla="*/ 971 h 978"/>
                    <a:gd name="T4" fmla="*/ 194 w 974"/>
                    <a:gd name="T5" fmla="*/ 464 h 978"/>
                    <a:gd name="T6" fmla="*/ 592 w 974"/>
                    <a:gd name="T7" fmla="*/ 0 h 978"/>
                    <a:gd name="T8" fmla="*/ 308 w 974"/>
                    <a:gd name="T9" fmla="*/ 978 h 978"/>
                    <a:gd name="T10" fmla="*/ 439 w 974"/>
                    <a:gd name="T11" fmla="*/ 481 h 978"/>
                  </a:gdLst>
                  <a:ahLst/>
                  <a:cxnLst>
                    <a:cxn ang="0">
                      <a:pos x="T0" y="T1"/>
                    </a:cxn>
                    <a:cxn ang="0">
                      <a:pos x="T2" y="T3"/>
                    </a:cxn>
                    <a:cxn ang="0">
                      <a:pos x="T4" y="T5"/>
                    </a:cxn>
                    <a:cxn ang="0">
                      <a:pos x="T6" y="T7"/>
                    </a:cxn>
                    <a:cxn ang="0">
                      <a:pos x="T8" y="T9"/>
                    </a:cxn>
                    <a:cxn ang="0">
                      <a:pos x="T10" y="T11"/>
                    </a:cxn>
                  </a:cxnLst>
                  <a:rect l="0" t="0" r="r" b="b"/>
                  <a:pathLst>
                    <a:path w="974" h="978">
                      <a:moveTo>
                        <a:pt x="439" y="481"/>
                      </a:moveTo>
                      <a:cubicBezTo>
                        <a:pt x="439" y="481"/>
                        <a:pt x="288" y="776"/>
                        <a:pt x="261" y="971"/>
                      </a:cubicBezTo>
                      <a:cubicBezTo>
                        <a:pt x="190" y="903"/>
                        <a:pt x="0" y="694"/>
                        <a:pt x="194" y="464"/>
                      </a:cubicBezTo>
                      <a:cubicBezTo>
                        <a:pt x="432" y="185"/>
                        <a:pt x="513" y="129"/>
                        <a:pt x="592" y="0"/>
                      </a:cubicBezTo>
                      <a:cubicBezTo>
                        <a:pt x="596" y="1"/>
                        <a:pt x="974" y="508"/>
                        <a:pt x="308" y="978"/>
                      </a:cubicBezTo>
                      <a:cubicBezTo>
                        <a:pt x="312" y="957"/>
                        <a:pt x="379" y="612"/>
                        <a:pt x="439" y="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41">
                  <a:extLst>
                    <a:ext uri="{FF2B5EF4-FFF2-40B4-BE49-F238E27FC236}">
                      <a16:creationId xmlns:a16="http://schemas.microsoft.com/office/drawing/2014/main" id="{218239F0-5DDA-4BE9-95F1-371DB2CA8846}"/>
                    </a:ext>
                  </a:extLst>
                </p:cNvPr>
                <p:cNvSpPr>
                  <a:spLocks/>
                </p:cNvSpPr>
                <p:nvPr/>
              </p:nvSpPr>
              <p:spPr bwMode="auto">
                <a:xfrm>
                  <a:off x="3005161" y="2564644"/>
                  <a:ext cx="406488" cy="288693"/>
                </a:xfrm>
                <a:custGeom>
                  <a:avLst/>
                  <a:gdLst>
                    <a:gd name="T0" fmla="*/ 443 w 950"/>
                    <a:gd name="T1" fmla="*/ 325 h 677"/>
                    <a:gd name="T2" fmla="*/ 886 w 950"/>
                    <a:gd name="T3" fmla="*/ 647 h 677"/>
                    <a:gd name="T4" fmla="*/ 645 w 950"/>
                    <a:gd name="T5" fmla="*/ 187 h 677"/>
                    <a:gd name="T6" fmla="*/ 23 w 950"/>
                    <a:gd name="T7" fmla="*/ 0 h 677"/>
                    <a:gd name="T8" fmla="*/ 850 w 950"/>
                    <a:gd name="T9" fmla="*/ 677 h 677"/>
                    <a:gd name="T10" fmla="*/ 443 w 950"/>
                    <a:gd name="T11" fmla="*/ 325 h 677"/>
                  </a:gdLst>
                  <a:ahLst/>
                  <a:cxnLst>
                    <a:cxn ang="0">
                      <a:pos x="T0" y="T1"/>
                    </a:cxn>
                    <a:cxn ang="0">
                      <a:pos x="T2" y="T3"/>
                    </a:cxn>
                    <a:cxn ang="0">
                      <a:pos x="T4" y="T5"/>
                    </a:cxn>
                    <a:cxn ang="0">
                      <a:pos x="T6" y="T7"/>
                    </a:cxn>
                    <a:cxn ang="0">
                      <a:pos x="T8" y="T9"/>
                    </a:cxn>
                    <a:cxn ang="0">
                      <a:pos x="T10" y="T11"/>
                    </a:cxn>
                  </a:cxnLst>
                  <a:rect l="0" t="0" r="r" b="b"/>
                  <a:pathLst>
                    <a:path w="950" h="677">
                      <a:moveTo>
                        <a:pt x="443" y="325"/>
                      </a:moveTo>
                      <a:cubicBezTo>
                        <a:pt x="443" y="324"/>
                        <a:pt x="749" y="497"/>
                        <a:pt x="886" y="647"/>
                      </a:cubicBezTo>
                      <a:cubicBezTo>
                        <a:pt x="909" y="554"/>
                        <a:pt x="950" y="282"/>
                        <a:pt x="645" y="187"/>
                      </a:cubicBezTo>
                      <a:cubicBezTo>
                        <a:pt x="272" y="74"/>
                        <a:pt x="169" y="68"/>
                        <a:pt x="23" y="0"/>
                      </a:cubicBezTo>
                      <a:cubicBezTo>
                        <a:pt x="21" y="3"/>
                        <a:pt x="0" y="615"/>
                        <a:pt x="850" y="677"/>
                      </a:cubicBezTo>
                      <a:cubicBezTo>
                        <a:pt x="834" y="661"/>
                        <a:pt x="573" y="404"/>
                        <a:pt x="443"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42">
                  <a:extLst>
                    <a:ext uri="{FF2B5EF4-FFF2-40B4-BE49-F238E27FC236}">
                      <a16:creationId xmlns:a16="http://schemas.microsoft.com/office/drawing/2014/main" id="{81B668A2-A528-42A8-B464-11D1D4A1792D}"/>
                    </a:ext>
                  </a:extLst>
                </p:cNvPr>
                <p:cNvSpPr>
                  <a:spLocks/>
                </p:cNvSpPr>
                <p:nvPr/>
              </p:nvSpPr>
              <p:spPr bwMode="auto">
                <a:xfrm>
                  <a:off x="3388475" y="2458436"/>
                  <a:ext cx="431591" cy="378486"/>
                </a:xfrm>
                <a:custGeom>
                  <a:avLst/>
                  <a:gdLst>
                    <a:gd name="T0" fmla="*/ 497 w 1011"/>
                    <a:gd name="T1" fmla="*/ 431 h 885"/>
                    <a:gd name="T2" fmla="*/ 175 w 1011"/>
                    <a:gd name="T3" fmla="*/ 866 h 885"/>
                    <a:gd name="T4" fmla="*/ 262 w 1011"/>
                    <a:gd name="T5" fmla="*/ 358 h 885"/>
                    <a:gd name="T6" fmla="*/ 795 w 1011"/>
                    <a:gd name="T7" fmla="*/ 0 h 885"/>
                    <a:gd name="T8" fmla="*/ 219 w 1011"/>
                    <a:gd name="T9" fmla="*/ 885 h 885"/>
                    <a:gd name="T10" fmla="*/ 497 w 1011"/>
                    <a:gd name="T11" fmla="*/ 431 h 885"/>
                  </a:gdLst>
                  <a:ahLst/>
                  <a:cxnLst>
                    <a:cxn ang="0">
                      <a:pos x="T0" y="T1"/>
                    </a:cxn>
                    <a:cxn ang="0">
                      <a:pos x="T2" y="T3"/>
                    </a:cxn>
                    <a:cxn ang="0">
                      <a:pos x="T4" y="T5"/>
                    </a:cxn>
                    <a:cxn ang="0">
                      <a:pos x="T6" y="T7"/>
                    </a:cxn>
                    <a:cxn ang="0">
                      <a:pos x="T8" y="T9"/>
                    </a:cxn>
                    <a:cxn ang="0">
                      <a:pos x="T10" y="T11"/>
                    </a:cxn>
                  </a:cxnLst>
                  <a:rect l="0" t="0" r="r" b="b"/>
                  <a:pathLst>
                    <a:path w="1011" h="885">
                      <a:moveTo>
                        <a:pt x="497" y="431"/>
                      </a:moveTo>
                      <a:cubicBezTo>
                        <a:pt x="497" y="431"/>
                        <a:pt x="259" y="684"/>
                        <a:pt x="175" y="866"/>
                      </a:cubicBezTo>
                      <a:cubicBezTo>
                        <a:pt x="124" y="784"/>
                        <a:pt x="0" y="538"/>
                        <a:pt x="262" y="358"/>
                      </a:cubicBezTo>
                      <a:cubicBezTo>
                        <a:pt x="581" y="142"/>
                        <a:pt x="678" y="107"/>
                        <a:pt x="795" y="0"/>
                      </a:cubicBezTo>
                      <a:cubicBezTo>
                        <a:pt x="798" y="2"/>
                        <a:pt x="1011" y="580"/>
                        <a:pt x="219" y="885"/>
                      </a:cubicBezTo>
                      <a:cubicBezTo>
                        <a:pt x="229" y="865"/>
                        <a:pt x="398" y="545"/>
                        <a:pt x="497" y="4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43">
                  <a:extLst>
                    <a:ext uri="{FF2B5EF4-FFF2-40B4-BE49-F238E27FC236}">
                      <a16:creationId xmlns:a16="http://schemas.microsoft.com/office/drawing/2014/main" id="{AB7DC8A5-C166-46AF-86DF-09C0047E36F0}"/>
                    </a:ext>
                  </a:extLst>
                </p:cNvPr>
                <p:cNvSpPr>
                  <a:spLocks/>
                </p:cNvSpPr>
                <p:nvPr/>
              </p:nvSpPr>
              <p:spPr bwMode="auto">
                <a:xfrm>
                  <a:off x="3047645" y="2179400"/>
                  <a:ext cx="401660" cy="328280"/>
                </a:xfrm>
                <a:custGeom>
                  <a:avLst/>
                  <a:gdLst>
                    <a:gd name="T0" fmla="*/ 479 w 941"/>
                    <a:gd name="T1" fmla="*/ 374 h 769"/>
                    <a:gd name="T2" fmla="*/ 782 w 941"/>
                    <a:gd name="T3" fmla="*/ 749 h 769"/>
                    <a:gd name="T4" fmla="*/ 698 w 941"/>
                    <a:gd name="T5" fmla="*/ 295 h 769"/>
                    <a:gd name="T6" fmla="*/ 202 w 941"/>
                    <a:gd name="T7" fmla="*/ 0 h 769"/>
                    <a:gd name="T8" fmla="*/ 741 w 941"/>
                    <a:gd name="T9" fmla="*/ 769 h 769"/>
                    <a:gd name="T10" fmla="*/ 479 w 941"/>
                    <a:gd name="T11" fmla="*/ 374 h 769"/>
                  </a:gdLst>
                  <a:ahLst/>
                  <a:cxnLst>
                    <a:cxn ang="0">
                      <a:pos x="T0" y="T1"/>
                    </a:cxn>
                    <a:cxn ang="0">
                      <a:pos x="T2" y="T3"/>
                    </a:cxn>
                    <a:cxn ang="0">
                      <a:pos x="T4" y="T5"/>
                    </a:cxn>
                    <a:cxn ang="0">
                      <a:pos x="T6" y="T7"/>
                    </a:cxn>
                    <a:cxn ang="0">
                      <a:pos x="T8" y="T9"/>
                    </a:cxn>
                    <a:cxn ang="0">
                      <a:pos x="T10" y="T11"/>
                    </a:cxn>
                  </a:cxnLst>
                  <a:rect l="0" t="0" r="r" b="b"/>
                  <a:pathLst>
                    <a:path w="941" h="769">
                      <a:moveTo>
                        <a:pt x="479" y="374"/>
                      </a:moveTo>
                      <a:cubicBezTo>
                        <a:pt x="479" y="374"/>
                        <a:pt x="702" y="589"/>
                        <a:pt x="782" y="749"/>
                      </a:cubicBezTo>
                      <a:cubicBezTo>
                        <a:pt x="828" y="672"/>
                        <a:pt x="941" y="442"/>
                        <a:pt x="698" y="295"/>
                      </a:cubicBezTo>
                      <a:cubicBezTo>
                        <a:pt x="400" y="117"/>
                        <a:pt x="311" y="91"/>
                        <a:pt x="202" y="0"/>
                      </a:cubicBezTo>
                      <a:cubicBezTo>
                        <a:pt x="199" y="2"/>
                        <a:pt x="0" y="539"/>
                        <a:pt x="741" y="769"/>
                      </a:cubicBezTo>
                      <a:cubicBezTo>
                        <a:pt x="732" y="751"/>
                        <a:pt x="572" y="471"/>
                        <a:pt x="479"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44">
                  <a:extLst>
                    <a:ext uri="{FF2B5EF4-FFF2-40B4-BE49-F238E27FC236}">
                      <a16:creationId xmlns:a16="http://schemas.microsoft.com/office/drawing/2014/main" id="{D621A9FA-7A14-468A-AAA7-0CB1BD3BB8C4}"/>
                    </a:ext>
                  </a:extLst>
                </p:cNvPr>
                <p:cNvSpPr>
                  <a:spLocks/>
                </p:cNvSpPr>
                <p:nvPr/>
              </p:nvSpPr>
              <p:spPr bwMode="auto">
                <a:xfrm>
                  <a:off x="3428063" y="2234433"/>
                  <a:ext cx="378487" cy="281934"/>
                </a:xfrm>
                <a:custGeom>
                  <a:avLst/>
                  <a:gdLst>
                    <a:gd name="T0" fmla="*/ 471 w 885"/>
                    <a:gd name="T1" fmla="*/ 318 h 660"/>
                    <a:gd name="T2" fmla="*/ 63 w 885"/>
                    <a:gd name="T3" fmla="*/ 635 h 660"/>
                    <a:gd name="T4" fmla="*/ 283 w 885"/>
                    <a:gd name="T5" fmla="*/ 206 h 660"/>
                    <a:gd name="T6" fmla="*/ 856 w 885"/>
                    <a:gd name="T7" fmla="*/ 0 h 660"/>
                    <a:gd name="T8" fmla="*/ 98 w 885"/>
                    <a:gd name="T9" fmla="*/ 660 h 660"/>
                    <a:gd name="T10" fmla="*/ 471 w 885"/>
                    <a:gd name="T11" fmla="*/ 318 h 660"/>
                  </a:gdLst>
                  <a:ahLst/>
                  <a:cxnLst>
                    <a:cxn ang="0">
                      <a:pos x="T0" y="T1"/>
                    </a:cxn>
                    <a:cxn ang="0">
                      <a:pos x="T2" y="T3"/>
                    </a:cxn>
                    <a:cxn ang="0">
                      <a:pos x="T4" y="T5"/>
                    </a:cxn>
                    <a:cxn ang="0">
                      <a:pos x="T6" y="T7"/>
                    </a:cxn>
                    <a:cxn ang="0">
                      <a:pos x="T8" y="T9"/>
                    </a:cxn>
                    <a:cxn ang="0">
                      <a:pos x="T10" y="T11"/>
                    </a:cxn>
                  </a:cxnLst>
                  <a:rect l="0" t="0" r="r" b="b"/>
                  <a:pathLst>
                    <a:path w="885" h="660">
                      <a:moveTo>
                        <a:pt x="471" y="318"/>
                      </a:moveTo>
                      <a:cubicBezTo>
                        <a:pt x="471" y="318"/>
                        <a:pt x="189" y="492"/>
                        <a:pt x="63" y="635"/>
                      </a:cubicBezTo>
                      <a:cubicBezTo>
                        <a:pt x="41" y="552"/>
                        <a:pt x="0" y="310"/>
                        <a:pt x="283" y="206"/>
                      </a:cubicBezTo>
                      <a:cubicBezTo>
                        <a:pt x="627" y="81"/>
                        <a:pt x="722" y="70"/>
                        <a:pt x="856" y="0"/>
                      </a:cubicBezTo>
                      <a:cubicBezTo>
                        <a:pt x="856" y="2"/>
                        <a:pt x="885" y="554"/>
                        <a:pt x="98" y="660"/>
                      </a:cubicBezTo>
                      <a:cubicBezTo>
                        <a:pt x="112" y="645"/>
                        <a:pt x="351" y="397"/>
                        <a:pt x="471"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45">
                  <a:extLst>
                    <a:ext uri="{FF2B5EF4-FFF2-40B4-BE49-F238E27FC236}">
                      <a16:creationId xmlns:a16="http://schemas.microsoft.com/office/drawing/2014/main" id="{02CB428A-7145-46AD-8B7C-F41688845A74}"/>
                    </a:ext>
                  </a:extLst>
                </p:cNvPr>
                <p:cNvSpPr>
                  <a:spLocks/>
                </p:cNvSpPr>
                <p:nvPr/>
              </p:nvSpPr>
              <p:spPr bwMode="auto">
                <a:xfrm>
                  <a:off x="3241718" y="1922568"/>
                  <a:ext cx="317659" cy="288693"/>
                </a:xfrm>
                <a:custGeom>
                  <a:avLst/>
                  <a:gdLst>
                    <a:gd name="T0" fmla="*/ 406 w 742"/>
                    <a:gd name="T1" fmla="*/ 332 h 676"/>
                    <a:gd name="T2" fmla="*/ 549 w 742"/>
                    <a:gd name="T3" fmla="*/ 668 h 676"/>
                    <a:gd name="T4" fmla="*/ 591 w 742"/>
                    <a:gd name="T5" fmla="*/ 308 h 676"/>
                    <a:gd name="T6" fmla="*/ 286 w 742"/>
                    <a:gd name="T7" fmla="*/ 0 h 676"/>
                    <a:gd name="T8" fmla="*/ 514 w 742"/>
                    <a:gd name="T9" fmla="*/ 676 h 676"/>
                    <a:gd name="T10" fmla="*/ 406 w 742"/>
                    <a:gd name="T11" fmla="*/ 332 h 676"/>
                  </a:gdLst>
                  <a:ahLst/>
                  <a:cxnLst>
                    <a:cxn ang="0">
                      <a:pos x="T0" y="T1"/>
                    </a:cxn>
                    <a:cxn ang="0">
                      <a:pos x="T2" y="T3"/>
                    </a:cxn>
                    <a:cxn ang="0">
                      <a:pos x="T4" y="T5"/>
                    </a:cxn>
                    <a:cxn ang="0">
                      <a:pos x="T6" y="T7"/>
                    </a:cxn>
                    <a:cxn ang="0">
                      <a:pos x="T8" y="T9"/>
                    </a:cxn>
                    <a:cxn ang="0">
                      <a:pos x="T10" y="T11"/>
                    </a:cxn>
                  </a:cxnLst>
                  <a:rect l="0" t="0" r="r" b="b"/>
                  <a:pathLst>
                    <a:path w="742" h="676">
                      <a:moveTo>
                        <a:pt x="406" y="332"/>
                      </a:moveTo>
                      <a:cubicBezTo>
                        <a:pt x="406" y="332"/>
                        <a:pt x="525" y="533"/>
                        <a:pt x="549" y="668"/>
                      </a:cubicBezTo>
                      <a:cubicBezTo>
                        <a:pt x="603" y="617"/>
                        <a:pt x="742" y="460"/>
                        <a:pt x="591" y="308"/>
                      </a:cubicBezTo>
                      <a:cubicBezTo>
                        <a:pt x="407" y="123"/>
                        <a:pt x="347" y="88"/>
                        <a:pt x="286" y="0"/>
                      </a:cubicBezTo>
                      <a:cubicBezTo>
                        <a:pt x="284" y="1"/>
                        <a:pt x="0" y="377"/>
                        <a:pt x="514" y="676"/>
                      </a:cubicBezTo>
                      <a:cubicBezTo>
                        <a:pt x="510" y="661"/>
                        <a:pt x="453" y="421"/>
                        <a:pt x="406"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46">
                  <a:extLst>
                    <a:ext uri="{FF2B5EF4-FFF2-40B4-BE49-F238E27FC236}">
                      <a16:creationId xmlns:a16="http://schemas.microsoft.com/office/drawing/2014/main" id="{5B496E10-028D-49F8-B270-0162988A4975}"/>
                    </a:ext>
                  </a:extLst>
                </p:cNvPr>
                <p:cNvSpPr>
                  <a:spLocks/>
                </p:cNvSpPr>
                <p:nvPr/>
              </p:nvSpPr>
              <p:spPr bwMode="auto">
                <a:xfrm>
                  <a:off x="3531376" y="2073192"/>
                  <a:ext cx="321520" cy="182484"/>
                </a:xfrm>
                <a:custGeom>
                  <a:avLst/>
                  <a:gdLst>
                    <a:gd name="T0" fmla="*/ 385 w 751"/>
                    <a:gd name="T1" fmla="*/ 180 h 427"/>
                    <a:gd name="T2" fmla="*/ 0 w 751"/>
                    <a:gd name="T3" fmla="*/ 355 h 427"/>
                    <a:gd name="T4" fmla="*/ 267 w 751"/>
                    <a:gd name="T5" fmla="*/ 64 h 427"/>
                    <a:gd name="T6" fmla="*/ 751 w 751"/>
                    <a:gd name="T7" fmla="*/ 0 h 427"/>
                    <a:gd name="T8" fmla="*/ 21 w 751"/>
                    <a:gd name="T9" fmla="*/ 380 h 427"/>
                    <a:gd name="T10" fmla="*/ 385 w 751"/>
                    <a:gd name="T11" fmla="*/ 180 h 427"/>
                  </a:gdLst>
                  <a:ahLst/>
                  <a:cxnLst>
                    <a:cxn ang="0">
                      <a:pos x="T0" y="T1"/>
                    </a:cxn>
                    <a:cxn ang="0">
                      <a:pos x="T2" y="T3"/>
                    </a:cxn>
                    <a:cxn ang="0">
                      <a:pos x="T4" y="T5"/>
                    </a:cxn>
                    <a:cxn ang="0">
                      <a:pos x="T6" y="T7"/>
                    </a:cxn>
                    <a:cxn ang="0">
                      <a:pos x="T8" y="T9"/>
                    </a:cxn>
                    <a:cxn ang="0">
                      <a:pos x="T10" y="T11"/>
                    </a:cxn>
                  </a:cxnLst>
                  <a:rect l="0" t="0" r="r" b="b"/>
                  <a:pathLst>
                    <a:path w="751" h="427">
                      <a:moveTo>
                        <a:pt x="385" y="180"/>
                      </a:moveTo>
                      <a:cubicBezTo>
                        <a:pt x="384" y="180"/>
                        <a:pt x="129" y="266"/>
                        <a:pt x="0" y="355"/>
                      </a:cubicBezTo>
                      <a:cubicBezTo>
                        <a:pt x="2" y="288"/>
                        <a:pt x="28" y="97"/>
                        <a:pt x="267" y="64"/>
                      </a:cubicBezTo>
                      <a:cubicBezTo>
                        <a:pt x="558" y="25"/>
                        <a:pt x="633" y="32"/>
                        <a:pt x="751" y="0"/>
                      </a:cubicBezTo>
                      <a:cubicBezTo>
                        <a:pt x="750" y="2"/>
                        <a:pt x="648" y="427"/>
                        <a:pt x="21" y="380"/>
                      </a:cubicBezTo>
                      <a:cubicBezTo>
                        <a:pt x="35" y="370"/>
                        <a:pt x="275" y="221"/>
                        <a:pt x="38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47">
                  <a:extLst>
                    <a:ext uri="{FF2B5EF4-FFF2-40B4-BE49-F238E27FC236}">
                      <a16:creationId xmlns:a16="http://schemas.microsoft.com/office/drawing/2014/main" id="{D8F185E7-B39A-4B4D-91C7-E6DFEC1A2C39}"/>
                    </a:ext>
                  </a:extLst>
                </p:cNvPr>
                <p:cNvSpPr>
                  <a:spLocks/>
                </p:cNvSpPr>
                <p:nvPr/>
              </p:nvSpPr>
              <p:spPr bwMode="auto">
                <a:xfrm>
                  <a:off x="3457031" y="1726571"/>
                  <a:ext cx="250071" cy="249106"/>
                </a:xfrm>
                <a:custGeom>
                  <a:avLst/>
                  <a:gdLst>
                    <a:gd name="T0" fmla="*/ 340 w 584"/>
                    <a:gd name="T1" fmla="*/ 287 h 582"/>
                    <a:gd name="T2" fmla="*/ 384 w 584"/>
                    <a:gd name="T3" fmla="*/ 581 h 582"/>
                    <a:gd name="T4" fmla="*/ 495 w 584"/>
                    <a:gd name="T5" fmla="*/ 295 h 582"/>
                    <a:gd name="T6" fmla="*/ 315 w 584"/>
                    <a:gd name="T7" fmla="*/ 0 h 582"/>
                    <a:gd name="T8" fmla="*/ 354 w 584"/>
                    <a:gd name="T9" fmla="*/ 582 h 582"/>
                    <a:gd name="T10" fmla="*/ 340 w 584"/>
                    <a:gd name="T11" fmla="*/ 287 h 582"/>
                  </a:gdLst>
                  <a:ahLst/>
                  <a:cxnLst>
                    <a:cxn ang="0">
                      <a:pos x="T0" y="T1"/>
                    </a:cxn>
                    <a:cxn ang="0">
                      <a:pos x="T2" y="T3"/>
                    </a:cxn>
                    <a:cxn ang="0">
                      <a:pos x="T4" y="T5"/>
                    </a:cxn>
                    <a:cxn ang="0">
                      <a:pos x="T6" y="T7"/>
                    </a:cxn>
                    <a:cxn ang="0">
                      <a:pos x="T8" y="T9"/>
                    </a:cxn>
                    <a:cxn ang="0">
                      <a:pos x="T10" y="T11"/>
                    </a:cxn>
                  </a:cxnLst>
                  <a:rect l="0" t="0" r="r" b="b"/>
                  <a:pathLst>
                    <a:path w="584" h="582">
                      <a:moveTo>
                        <a:pt x="340" y="287"/>
                      </a:moveTo>
                      <a:cubicBezTo>
                        <a:pt x="340" y="287"/>
                        <a:pt x="393" y="467"/>
                        <a:pt x="384" y="581"/>
                      </a:cubicBezTo>
                      <a:cubicBezTo>
                        <a:pt x="439" y="547"/>
                        <a:pt x="584" y="440"/>
                        <a:pt x="495" y="295"/>
                      </a:cubicBezTo>
                      <a:cubicBezTo>
                        <a:pt x="386" y="118"/>
                        <a:pt x="345" y="80"/>
                        <a:pt x="315" y="0"/>
                      </a:cubicBezTo>
                      <a:cubicBezTo>
                        <a:pt x="313" y="0"/>
                        <a:pt x="0" y="264"/>
                        <a:pt x="354" y="582"/>
                      </a:cubicBezTo>
                      <a:cubicBezTo>
                        <a:pt x="354" y="569"/>
                        <a:pt x="359" y="366"/>
                        <a:pt x="340" y="2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48">
                  <a:extLst>
                    <a:ext uri="{FF2B5EF4-FFF2-40B4-BE49-F238E27FC236}">
                      <a16:creationId xmlns:a16="http://schemas.microsoft.com/office/drawing/2014/main" id="{2C0A36BD-FFD5-4C36-B2F6-D77A9FC99938}"/>
                    </a:ext>
                  </a:extLst>
                </p:cNvPr>
                <p:cNvSpPr>
                  <a:spLocks/>
                </p:cNvSpPr>
                <p:nvPr/>
              </p:nvSpPr>
              <p:spPr bwMode="auto">
                <a:xfrm>
                  <a:off x="3662683" y="1909055"/>
                  <a:ext cx="292555" cy="152553"/>
                </a:xfrm>
                <a:custGeom>
                  <a:avLst/>
                  <a:gdLst>
                    <a:gd name="T0" fmla="*/ 349 w 684"/>
                    <a:gd name="T1" fmla="*/ 119 h 358"/>
                    <a:gd name="T2" fmla="*/ 0 w 684"/>
                    <a:gd name="T3" fmla="*/ 205 h 358"/>
                    <a:gd name="T4" fmla="*/ 278 w 684"/>
                    <a:gd name="T5" fmla="*/ 8 h 358"/>
                    <a:gd name="T6" fmla="*/ 684 w 684"/>
                    <a:gd name="T7" fmla="*/ 26 h 358"/>
                    <a:gd name="T8" fmla="*/ 11 w 684"/>
                    <a:gd name="T9" fmla="*/ 228 h 358"/>
                    <a:gd name="T10" fmla="*/ 349 w 684"/>
                    <a:gd name="T11" fmla="*/ 119 h 358"/>
                  </a:gdLst>
                  <a:ahLst/>
                  <a:cxnLst>
                    <a:cxn ang="0">
                      <a:pos x="T0" y="T1"/>
                    </a:cxn>
                    <a:cxn ang="0">
                      <a:pos x="T2" y="T3"/>
                    </a:cxn>
                    <a:cxn ang="0">
                      <a:pos x="T4" y="T5"/>
                    </a:cxn>
                    <a:cxn ang="0">
                      <a:pos x="T6" y="T7"/>
                    </a:cxn>
                    <a:cxn ang="0">
                      <a:pos x="T8" y="T9"/>
                    </a:cxn>
                    <a:cxn ang="0">
                      <a:pos x="T10" y="T11"/>
                    </a:cxn>
                  </a:cxnLst>
                  <a:rect l="0" t="0" r="r" b="b"/>
                  <a:pathLst>
                    <a:path w="684" h="358">
                      <a:moveTo>
                        <a:pt x="349" y="119"/>
                      </a:moveTo>
                      <a:cubicBezTo>
                        <a:pt x="349" y="119"/>
                        <a:pt x="124" y="152"/>
                        <a:pt x="0" y="205"/>
                      </a:cubicBezTo>
                      <a:cubicBezTo>
                        <a:pt x="15" y="151"/>
                        <a:pt x="77" y="0"/>
                        <a:pt x="278" y="8"/>
                      </a:cubicBezTo>
                      <a:cubicBezTo>
                        <a:pt x="522" y="19"/>
                        <a:pt x="581" y="35"/>
                        <a:pt x="684" y="26"/>
                      </a:cubicBezTo>
                      <a:cubicBezTo>
                        <a:pt x="682" y="27"/>
                        <a:pt x="512" y="358"/>
                        <a:pt x="11" y="228"/>
                      </a:cubicBezTo>
                      <a:cubicBezTo>
                        <a:pt x="25" y="223"/>
                        <a:pt x="251" y="137"/>
                        <a:pt x="349"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225" name="文本框 224">
              <a:extLst>
                <a:ext uri="{FF2B5EF4-FFF2-40B4-BE49-F238E27FC236}">
                  <a16:creationId xmlns:a16="http://schemas.microsoft.com/office/drawing/2014/main" id="{43B2EFAC-2B40-49F2-89B1-E74FEDC3B3A6}"/>
                </a:ext>
              </a:extLst>
            </p:cNvPr>
            <p:cNvSpPr txBox="1"/>
            <p:nvPr/>
          </p:nvSpPr>
          <p:spPr>
            <a:xfrm>
              <a:off x="8023244" y="5459079"/>
              <a:ext cx="3978036" cy="461665"/>
            </a:xfrm>
            <a:prstGeom prst="rect">
              <a:avLst/>
            </a:prstGeom>
            <a:noFill/>
          </p:spPr>
          <p:txBody>
            <a:bodyPr wrap="square" rtlCol="0">
              <a:spAutoFit/>
            </a:bodyPr>
            <a:lstStyle/>
            <a:p>
              <a:pPr algn="ctr"/>
              <a:r>
                <a:rPr lang="en-US" altLang="zh-CN" sz="2400" b="1">
                  <a:solidFill>
                    <a:schemeClr val="accent1"/>
                  </a:solidFill>
                </a:rPr>
                <a:t>Name of certification</a:t>
              </a:r>
              <a:endParaRPr lang="zh-CN" altLang="en-US" sz="2400" b="1">
                <a:solidFill>
                  <a:schemeClr val="accent1"/>
                </a:solidFill>
              </a:endParaRPr>
            </a:p>
          </p:txBody>
        </p:sp>
      </p:grpSp>
    </p:spTree>
    <p:extLst>
      <p:ext uri="{BB962C8B-B14F-4D97-AF65-F5344CB8AC3E}">
        <p14:creationId xmlns:p14="http://schemas.microsoft.com/office/powerpoint/2010/main" val="3260843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平行四边形 8">
            <a:extLst>
              <a:ext uri="{FF2B5EF4-FFF2-40B4-BE49-F238E27FC236}">
                <a16:creationId xmlns:a16="http://schemas.microsoft.com/office/drawing/2014/main" id="{C9B52106-5D88-41CC-8869-DDBAB3E747AD}"/>
              </a:ext>
            </a:extLst>
          </p:cNvPr>
          <p:cNvSpPr/>
          <p:nvPr/>
        </p:nvSpPr>
        <p:spPr>
          <a:xfrm>
            <a:off x="-2425983" y="0"/>
            <a:ext cx="9206702" cy="6858000"/>
          </a:xfrm>
          <a:prstGeom prst="parallelogram">
            <a:avLst>
              <a:gd name="adj" fmla="val 2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图片 6">
            <a:extLst>
              <a:ext uri="{FF2B5EF4-FFF2-40B4-BE49-F238E27FC236}">
                <a16:creationId xmlns:a16="http://schemas.microsoft.com/office/drawing/2014/main" id="{4315ABA4-ECAC-43E8-83AA-6AC37B103027}"/>
              </a:ext>
            </a:extLst>
          </p:cNvPr>
          <p:cNvPicPr>
            <a:picLocks noChangeAspect="1"/>
          </p:cNvPicPr>
          <p:nvPr/>
        </p:nvPicPr>
        <p:blipFill rotWithShape="1">
          <a:blip r:embed="rId2"/>
          <a:srcRect l="-86"/>
          <a:stretch/>
        </p:blipFill>
        <p:spPr>
          <a:xfrm>
            <a:off x="-2557388" y="0"/>
            <a:ext cx="9151928" cy="6858000"/>
          </a:xfrm>
          <a:prstGeom prst="parallelogram">
            <a:avLst/>
          </a:prstGeom>
        </p:spPr>
      </p:pic>
      <p:sp>
        <p:nvSpPr>
          <p:cNvPr id="5" name="平行四边形 4">
            <a:extLst>
              <a:ext uri="{FF2B5EF4-FFF2-40B4-BE49-F238E27FC236}">
                <a16:creationId xmlns:a16="http://schemas.microsoft.com/office/drawing/2014/main" id="{859E41FC-370A-43C8-9DA6-B5DE41EAE676}"/>
              </a:ext>
            </a:extLst>
          </p:cNvPr>
          <p:cNvSpPr/>
          <p:nvPr/>
        </p:nvSpPr>
        <p:spPr>
          <a:xfrm>
            <a:off x="-2612163" y="2379132"/>
            <a:ext cx="9709381" cy="2099735"/>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a:extLst>
              <a:ext uri="{FF2B5EF4-FFF2-40B4-BE49-F238E27FC236}">
                <a16:creationId xmlns:a16="http://schemas.microsoft.com/office/drawing/2014/main" id="{BB8CF2C9-27F0-42A1-804E-05C3085B27A6}"/>
              </a:ext>
            </a:extLst>
          </p:cNvPr>
          <p:cNvSpPr txBox="1"/>
          <p:nvPr/>
        </p:nvSpPr>
        <p:spPr>
          <a:xfrm>
            <a:off x="3912395" y="2105561"/>
            <a:ext cx="2682145" cy="2646878"/>
          </a:xfrm>
          <a:prstGeom prst="rect">
            <a:avLst/>
          </a:prstGeom>
          <a:noFill/>
        </p:spPr>
        <p:txBody>
          <a:bodyPr wrap="none" rtlCol="0">
            <a:spAutoFit/>
          </a:bodyPr>
          <a:lstStyle/>
          <a:p>
            <a:pPr algn="ctr"/>
            <a:r>
              <a:rPr lang="en-US" altLang="zh-CN" sz="16600" i="1">
                <a:solidFill>
                  <a:schemeClr val="bg1">
                    <a:lumMod val="95000"/>
                  </a:schemeClr>
                </a:solidFill>
                <a:latin typeface="+mj-ea"/>
                <a:ea typeface="+mj-ea"/>
                <a:cs typeface="+mn-ea"/>
                <a:sym typeface="+mn-lt"/>
              </a:rPr>
              <a:t>02</a:t>
            </a:r>
            <a:endParaRPr lang="zh-CN" altLang="en-US" sz="16600" i="1">
              <a:solidFill>
                <a:schemeClr val="bg1">
                  <a:lumMod val="95000"/>
                </a:schemeClr>
              </a:solidFill>
              <a:latin typeface="+mj-ea"/>
              <a:ea typeface="+mj-ea"/>
              <a:cs typeface="+mn-ea"/>
              <a:sym typeface="+mn-lt"/>
            </a:endParaRPr>
          </a:p>
        </p:txBody>
      </p:sp>
      <p:sp>
        <p:nvSpPr>
          <p:cNvPr id="36" name="矩形 35">
            <a:extLst>
              <a:ext uri="{FF2B5EF4-FFF2-40B4-BE49-F238E27FC236}">
                <a16:creationId xmlns:a16="http://schemas.microsoft.com/office/drawing/2014/main" id="{862CAB56-8FCE-4DED-BC49-5CF2F8BC5AFB}"/>
              </a:ext>
            </a:extLst>
          </p:cNvPr>
          <p:cNvSpPr/>
          <p:nvPr/>
        </p:nvSpPr>
        <p:spPr>
          <a:xfrm>
            <a:off x="7097218" y="2306581"/>
            <a:ext cx="6242098" cy="1015663"/>
          </a:xfrm>
          <a:prstGeom prst="rect">
            <a:avLst/>
          </a:prstGeom>
        </p:spPr>
        <p:txBody>
          <a:bodyPr wrap="square" tIns="0" bIns="0">
            <a:spAutoFit/>
          </a:bodyPr>
          <a:lstStyle/>
          <a:p>
            <a:r>
              <a:rPr lang="en-US" altLang="zh-CN" sz="6600" b="1" i="1">
                <a:solidFill>
                  <a:schemeClr val="accent1"/>
                </a:solidFill>
                <a:cs typeface="+mn-ea"/>
                <a:sym typeface="+mn-lt"/>
              </a:rPr>
              <a:t>Paper</a:t>
            </a:r>
            <a:endParaRPr lang="zh-CN" altLang="en-US" sz="6600" b="1" i="1">
              <a:solidFill>
                <a:schemeClr val="accent1"/>
              </a:solidFill>
              <a:cs typeface="+mn-ea"/>
              <a:sym typeface="+mn-lt"/>
            </a:endParaRPr>
          </a:p>
        </p:txBody>
      </p:sp>
      <p:sp>
        <p:nvSpPr>
          <p:cNvPr id="37" name="矩形 36">
            <a:extLst>
              <a:ext uri="{FF2B5EF4-FFF2-40B4-BE49-F238E27FC236}">
                <a16:creationId xmlns:a16="http://schemas.microsoft.com/office/drawing/2014/main" id="{7AC4507D-35E6-4FC1-8FFC-D22FA0E405A3}"/>
              </a:ext>
            </a:extLst>
          </p:cNvPr>
          <p:cNvSpPr/>
          <p:nvPr/>
        </p:nvSpPr>
        <p:spPr>
          <a:xfrm>
            <a:off x="6780719" y="3612756"/>
            <a:ext cx="4701928" cy="1061829"/>
          </a:xfrm>
          <a:prstGeom prst="rect">
            <a:avLst/>
          </a:prstGeom>
        </p:spPr>
        <p:txBody>
          <a:bodyPr wrap="none" bIns="0">
            <a:spAutoFit/>
          </a:bodyPr>
          <a:lstStyle/>
          <a:p>
            <a:r>
              <a:rPr lang="en-US" altLang="zh-CN" sz="6600" b="1" i="1">
                <a:solidFill>
                  <a:schemeClr val="accent1"/>
                </a:solidFill>
                <a:cs typeface="+mn-ea"/>
                <a:sym typeface="+mn-lt"/>
              </a:rPr>
              <a:t>Framework</a:t>
            </a:r>
            <a:endParaRPr lang="zh-CN" altLang="en-US" sz="6600" b="1" i="1">
              <a:solidFill>
                <a:schemeClr val="accent1"/>
              </a:solidFill>
              <a:cs typeface="+mn-ea"/>
              <a:sym typeface="+mn-lt"/>
            </a:endParaRPr>
          </a:p>
        </p:txBody>
      </p:sp>
    </p:spTree>
    <p:extLst>
      <p:ext uri="{BB962C8B-B14F-4D97-AF65-F5344CB8AC3E}">
        <p14:creationId xmlns:p14="http://schemas.microsoft.com/office/powerpoint/2010/main" val="1015914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5" name="直接连接符 114">
            <a:extLst>
              <a:ext uri="{FF2B5EF4-FFF2-40B4-BE49-F238E27FC236}">
                <a16:creationId xmlns:a16="http://schemas.microsoft.com/office/drawing/2014/main" id="{A8709D71-5DEA-473B-AF8C-2847592BA856}"/>
              </a:ext>
            </a:extLst>
          </p:cNvPr>
          <p:cNvCxnSpPr>
            <a:cxnSpLocks/>
          </p:cNvCxnSpPr>
          <p:nvPr/>
        </p:nvCxnSpPr>
        <p:spPr>
          <a:xfrm>
            <a:off x="673100" y="3437049"/>
            <a:ext cx="0" cy="2706576"/>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7" name="iṥľiḑe">
            <a:extLst>
              <a:ext uri="{FF2B5EF4-FFF2-40B4-BE49-F238E27FC236}">
                <a16:creationId xmlns:a16="http://schemas.microsoft.com/office/drawing/2014/main" id="{19382AC0-8765-4A30-9B37-93D973FFDE1E}"/>
              </a:ext>
            </a:extLst>
          </p:cNvPr>
          <p:cNvSpPr txBox="1"/>
          <p:nvPr/>
        </p:nvSpPr>
        <p:spPr>
          <a:xfrm>
            <a:off x="673100" y="3872091"/>
            <a:ext cx="3496354" cy="1604777"/>
          </a:xfrm>
          <a:prstGeom prst="rect">
            <a:avLst/>
          </a:prstGeom>
          <a:noFill/>
          <a:ln>
            <a:noFill/>
          </a:ln>
        </p:spPr>
        <p:txBody>
          <a:bodyPr wrap="square" lIns="91440" tIns="45720" rIns="91440" bIns="45720" anchor="t" anchorCtr="0">
            <a:normAutofit/>
          </a:bodyPr>
          <a:lstStyle/>
          <a:p>
            <a:pPr marL="171450" indent="-171450">
              <a:lnSpc>
                <a:spcPct val="150000"/>
              </a:lnSpc>
              <a:spcBef>
                <a:spcPct val="0"/>
              </a:spcBef>
              <a:buFont typeface="Arial" panose="020B0604020202020204" pitchFamily="34" charset="0"/>
              <a:buChar char="•"/>
            </a:pPr>
            <a:r>
              <a:rPr lang="en-US" altLang="zh-CN" sz="1400" dirty="0">
                <a:cs typeface="+mn-ea"/>
                <a:sym typeface="+mn-lt"/>
              </a:rPr>
              <a:t>Copy paste fonts. Choose the only option to retain text.</a:t>
            </a:r>
          </a:p>
          <a:p>
            <a:pPr marL="171450" indent="-171450">
              <a:lnSpc>
                <a:spcPct val="150000"/>
              </a:lnSpc>
              <a:spcBef>
                <a:spcPct val="0"/>
              </a:spcBef>
              <a:buFont typeface="Arial" panose="020B0604020202020204" pitchFamily="34" charset="0"/>
              <a:buChar char="•"/>
            </a:pPr>
            <a:r>
              <a:rPr lang="en-US" altLang="zh-CN" sz="1400" dirty="0">
                <a:cs typeface="+mn-ea"/>
                <a:sym typeface="+mn-lt"/>
              </a:rPr>
              <a:t>…...</a:t>
            </a:r>
            <a:endParaRPr lang="zh-CN" altLang="en-US" sz="1400" dirty="0">
              <a:cs typeface="+mn-ea"/>
              <a:sym typeface="+mn-lt"/>
            </a:endParaRPr>
          </a:p>
        </p:txBody>
      </p:sp>
      <p:sp>
        <p:nvSpPr>
          <p:cNvPr id="118" name="iŝḻíḑê">
            <a:extLst>
              <a:ext uri="{FF2B5EF4-FFF2-40B4-BE49-F238E27FC236}">
                <a16:creationId xmlns:a16="http://schemas.microsoft.com/office/drawing/2014/main" id="{2203BEAD-AE0C-4C15-BBEC-EF0678339EC8}"/>
              </a:ext>
            </a:extLst>
          </p:cNvPr>
          <p:cNvSpPr/>
          <p:nvPr/>
        </p:nvSpPr>
        <p:spPr>
          <a:xfrm>
            <a:off x="673100" y="3425328"/>
            <a:ext cx="3496354" cy="446763"/>
          </a:xfrm>
          <a:prstGeom prst="rect">
            <a:avLst/>
          </a:prstGeom>
        </p:spPr>
        <p:txBody>
          <a:bodyPr wrap="square" anchor="ctr" anchorCtr="0">
            <a:noAutofit/>
          </a:bodyPr>
          <a:lstStyle/>
          <a:p>
            <a:pPr lvl="0"/>
            <a:r>
              <a:rPr lang="en-US" altLang="zh-CN" sz="2400" b="1" dirty="0">
                <a:solidFill>
                  <a:schemeClr val="accent1"/>
                </a:solidFill>
                <a:cs typeface="+mn-ea"/>
                <a:sym typeface="+mn-lt"/>
              </a:rPr>
              <a:t>Text here</a:t>
            </a:r>
            <a:endParaRPr lang="zh-CN" altLang="en-US" sz="2400" b="1" dirty="0">
              <a:solidFill>
                <a:schemeClr val="accent1"/>
              </a:solidFill>
              <a:cs typeface="+mn-ea"/>
              <a:sym typeface="+mn-lt"/>
            </a:endParaRPr>
          </a:p>
        </p:txBody>
      </p:sp>
      <p:sp>
        <p:nvSpPr>
          <p:cNvPr id="119" name="iṡ1ïḍè">
            <a:extLst>
              <a:ext uri="{FF2B5EF4-FFF2-40B4-BE49-F238E27FC236}">
                <a16:creationId xmlns:a16="http://schemas.microsoft.com/office/drawing/2014/main" id="{5A7CF2D1-C511-47A3-A753-8594673B0079}"/>
              </a:ext>
            </a:extLst>
          </p:cNvPr>
          <p:cNvSpPr txBox="1"/>
          <p:nvPr/>
        </p:nvSpPr>
        <p:spPr>
          <a:xfrm>
            <a:off x="673100" y="1270143"/>
            <a:ext cx="10845800" cy="458269"/>
          </a:xfrm>
          <a:prstGeom prst="rect">
            <a:avLst/>
          </a:prstGeom>
          <a:noFill/>
          <a:ln>
            <a:noFill/>
          </a:ln>
        </p:spPr>
        <p:txBody>
          <a:bodyPr wrap="square" lIns="91440" tIns="45720" rIns="91440" bIns="45720" anchor="ctr" anchorCtr="0">
            <a:norm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en-US" sz="2400" b="0" i="0" u="none" strike="noStrike" kern="1200" cap="none" spc="0" normalizeH="0" baseline="0" noProof="0">
                <a:ln>
                  <a:noFill/>
                </a:ln>
                <a:solidFill>
                  <a:srgbClr val="51247A"/>
                </a:solidFill>
                <a:effectLst/>
                <a:uLnTx/>
                <a:uFillTx/>
                <a:cs typeface="+mn-ea"/>
                <a:sym typeface="+mn-lt"/>
              </a:rPr>
              <a:t>C</a:t>
            </a:r>
            <a:r>
              <a:rPr kumimoji="0" lang="en-US" altLang="zh-CN" sz="2400" b="0" i="0" u="none" strike="noStrike" kern="1200" cap="none" spc="0" normalizeH="0" baseline="0" noProof="0">
                <a:ln>
                  <a:noFill/>
                </a:ln>
                <a:solidFill>
                  <a:srgbClr val="51247A"/>
                </a:solidFill>
                <a:effectLst/>
                <a:uLnTx/>
                <a:uFillTx/>
                <a:cs typeface="+mn-ea"/>
                <a:sym typeface="+mn-lt"/>
              </a:rPr>
              <a:t>lick the image icon button to replace your image</a:t>
            </a:r>
            <a:endParaRPr kumimoji="0" lang="en-US" sz="2400" b="0" i="0" u="none" strike="noStrike" kern="1200" cap="none" spc="0" normalizeH="0" baseline="0" noProof="0" dirty="0">
              <a:ln>
                <a:noFill/>
              </a:ln>
              <a:solidFill>
                <a:srgbClr val="51247A"/>
              </a:solidFill>
              <a:effectLst/>
              <a:uLnTx/>
              <a:uFillTx/>
              <a:cs typeface="+mn-ea"/>
              <a:sym typeface="+mn-lt"/>
            </a:endParaRPr>
          </a:p>
        </p:txBody>
      </p:sp>
      <p:sp>
        <p:nvSpPr>
          <p:cNvPr id="120" name="îṣ1ïďe">
            <a:extLst>
              <a:ext uri="{FF2B5EF4-FFF2-40B4-BE49-F238E27FC236}">
                <a16:creationId xmlns:a16="http://schemas.microsoft.com/office/drawing/2014/main" id="{5AD035AD-B0E6-450F-A1DF-B77CB39C610C}"/>
              </a:ext>
            </a:extLst>
          </p:cNvPr>
          <p:cNvSpPr txBox="1"/>
          <p:nvPr/>
        </p:nvSpPr>
        <p:spPr>
          <a:xfrm>
            <a:off x="4595018" y="3875266"/>
            <a:ext cx="3496354" cy="1604777"/>
          </a:xfrm>
          <a:prstGeom prst="rect">
            <a:avLst/>
          </a:prstGeom>
          <a:noFill/>
          <a:ln>
            <a:noFill/>
          </a:ln>
        </p:spPr>
        <p:txBody>
          <a:bodyPr wrap="square" lIns="91440" tIns="45720" rIns="91440" bIns="45720" anchor="t" anchorCtr="0">
            <a:normAutofit/>
          </a:bodyPr>
          <a:lstStyle/>
          <a:p>
            <a:pPr marL="171450" indent="-171450">
              <a:lnSpc>
                <a:spcPct val="150000"/>
              </a:lnSpc>
              <a:spcBef>
                <a:spcPct val="0"/>
              </a:spcBef>
              <a:buFont typeface="Arial" panose="020B0604020202020204" pitchFamily="34" charset="0"/>
              <a:buChar char="•"/>
            </a:pPr>
            <a:r>
              <a:rPr lang="en-US" altLang="zh-CN" sz="1400" dirty="0">
                <a:cs typeface="+mn-ea"/>
                <a:sym typeface="+mn-lt"/>
              </a:rPr>
              <a:t>Copy paste fonts. Choose the only option to retain text.</a:t>
            </a:r>
          </a:p>
          <a:p>
            <a:pPr marL="171450" indent="-171450">
              <a:lnSpc>
                <a:spcPct val="150000"/>
              </a:lnSpc>
              <a:spcBef>
                <a:spcPct val="0"/>
              </a:spcBef>
              <a:buFont typeface="Arial" panose="020B0604020202020204" pitchFamily="34" charset="0"/>
              <a:buChar char="•"/>
            </a:pPr>
            <a:r>
              <a:rPr lang="en-US" altLang="zh-CN" sz="1400" dirty="0">
                <a:cs typeface="+mn-ea"/>
                <a:sym typeface="+mn-lt"/>
              </a:rPr>
              <a:t>…...</a:t>
            </a:r>
            <a:endParaRPr lang="zh-CN" altLang="en-US" sz="1400" dirty="0">
              <a:cs typeface="+mn-ea"/>
              <a:sym typeface="+mn-lt"/>
            </a:endParaRPr>
          </a:p>
        </p:txBody>
      </p:sp>
      <p:sp>
        <p:nvSpPr>
          <p:cNvPr id="121" name="ïṣļïďé">
            <a:extLst>
              <a:ext uri="{FF2B5EF4-FFF2-40B4-BE49-F238E27FC236}">
                <a16:creationId xmlns:a16="http://schemas.microsoft.com/office/drawing/2014/main" id="{6F547AB3-8140-436C-B671-E4144BAC2C88}"/>
              </a:ext>
            </a:extLst>
          </p:cNvPr>
          <p:cNvSpPr/>
          <p:nvPr/>
        </p:nvSpPr>
        <p:spPr>
          <a:xfrm>
            <a:off x="4595018" y="3428503"/>
            <a:ext cx="3496354" cy="446763"/>
          </a:xfrm>
          <a:prstGeom prst="rect">
            <a:avLst/>
          </a:prstGeom>
        </p:spPr>
        <p:txBody>
          <a:bodyPr wrap="square" anchor="ctr" anchorCtr="0">
            <a:noAutofit/>
          </a:bodyPr>
          <a:lstStyle/>
          <a:p>
            <a:pPr lvl="0"/>
            <a:r>
              <a:rPr lang="en-US" altLang="zh-CN" sz="2400" b="1" dirty="0">
                <a:solidFill>
                  <a:schemeClr val="accent1"/>
                </a:solidFill>
                <a:cs typeface="+mn-ea"/>
                <a:sym typeface="+mn-lt"/>
              </a:rPr>
              <a:t>Text here</a:t>
            </a:r>
            <a:endParaRPr lang="zh-CN" altLang="en-US" sz="2400" b="1" dirty="0">
              <a:solidFill>
                <a:schemeClr val="accent1"/>
              </a:solidFill>
              <a:cs typeface="+mn-ea"/>
              <a:sym typeface="+mn-lt"/>
            </a:endParaRPr>
          </a:p>
        </p:txBody>
      </p:sp>
      <p:cxnSp>
        <p:nvCxnSpPr>
          <p:cNvPr id="122" name="直接连接符 121">
            <a:extLst>
              <a:ext uri="{FF2B5EF4-FFF2-40B4-BE49-F238E27FC236}">
                <a16:creationId xmlns:a16="http://schemas.microsoft.com/office/drawing/2014/main" id="{075E9D15-0AAB-42E9-BE7B-B816377936C8}"/>
              </a:ext>
            </a:extLst>
          </p:cNvPr>
          <p:cNvCxnSpPr>
            <a:cxnSpLocks/>
          </p:cNvCxnSpPr>
          <p:nvPr/>
        </p:nvCxnSpPr>
        <p:spPr>
          <a:xfrm>
            <a:off x="4595018" y="3437049"/>
            <a:ext cx="0" cy="2706576"/>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i$lîḍe">
            <a:extLst>
              <a:ext uri="{FF2B5EF4-FFF2-40B4-BE49-F238E27FC236}">
                <a16:creationId xmlns:a16="http://schemas.microsoft.com/office/drawing/2014/main" id="{AD61A7E3-A67F-4349-92E6-74F5CBF807CF}"/>
              </a:ext>
            </a:extLst>
          </p:cNvPr>
          <p:cNvSpPr txBox="1"/>
          <p:nvPr/>
        </p:nvSpPr>
        <p:spPr>
          <a:xfrm>
            <a:off x="8516935" y="3878441"/>
            <a:ext cx="3016253" cy="1604777"/>
          </a:xfrm>
          <a:prstGeom prst="rect">
            <a:avLst/>
          </a:prstGeom>
          <a:noFill/>
          <a:ln>
            <a:noFill/>
          </a:ln>
        </p:spPr>
        <p:txBody>
          <a:bodyPr wrap="square" lIns="91440" tIns="45720" rIns="91440" bIns="45720" anchor="t" anchorCtr="0">
            <a:normAutofit/>
          </a:bodyPr>
          <a:lstStyle/>
          <a:p>
            <a:pPr marL="171450" indent="-171450">
              <a:lnSpc>
                <a:spcPct val="150000"/>
              </a:lnSpc>
              <a:spcBef>
                <a:spcPct val="0"/>
              </a:spcBef>
              <a:buFont typeface="Arial" panose="020B0604020202020204" pitchFamily="34" charset="0"/>
              <a:buChar char="•"/>
            </a:pPr>
            <a:r>
              <a:rPr lang="en-US" altLang="zh-CN" sz="1400" dirty="0">
                <a:cs typeface="+mn-ea"/>
                <a:sym typeface="+mn-lt"/>
              </a:rPr>
              <a:t>Copy paste fonts. Choose the only option to retain text.</a:t>
            </a:r>
          </a:p>
          <a:p>
            <a:pPr marL="171450" indent="-171450">
              <a:lnSpc>
                <a:spcPct val="150000"/>
              </a:lnSpc>
              <a:spcBef>
                <a:spcPct val="0"/>
              </a:spcBef>
              <a:buFont typeface="Arial" panose="020B0604020202020204" pitchFamily="34" charset="0"/>
              <a:buChar char="•"/>
            </a:pPr>
            <a:r>
              <a:rPr lang="en-US" altLang="zh-CN" sz="1400" dirty="0">
                <a:cs typeface="+mn-ea"/>
                <a:sym typeface="+mn-lt"/>
              </a:rPr>
              <a:t>…...</a:t>
            </a:r>
            <a:endParaRPr lang="zh-CN" altLang="en-US" sz="1400" dirty="0">
              <a:cs typeface="+mn-ea"/>
              <a:sym typeface="+mn-lt"/>
            </a:endParaRPr>
          </a:p>
        </p:txBody>
      </p:sp>
      <p:sp>
        <p:nvSpPr>
          <p:cNvPr id="125" name="íŝľîḋê">
            <a:extLst>
              <a:ext uri="{FF2B5EF4-FFF2-40B4-BE49-F238E27FC236}">
                <a16:creationId xmlns:a16="http://schemas.microsoft.com/office/drawing/2014/main" id="{8D104304-674B-4FAA-B574-8E4CA79F0E3F}"/>
              </a:ext>
            </a:extLst>
          </p:cNvPr>
          <p:cNvSpPr/>
          <p:nvPr/>
        </p:nvSpPr>
        <p:spPr>
          <a:xfrm>
            <a:off x="8516935" y="3431678"/>
            <a:ext cx="3016253" cy="446763"/>
          </a:xfrm>
          <a:prstGeom prst="rect">
            <a:avLst/>
          </a:prstGeom>
        </p:spPr>
        <p:txBody>
          <a:bodyPr wrap="square" anchor="ctr" anchorCtr="0">
            <a:noAutofit/>
          </a:bodyPr>
          <a:lstStyle/>
          <a:p>
            <a:pPr lvl="0"/>
            <a:r>
              <a:rPr lang="en-US" altLang="zh-CN" sz="2400" b="1" dirty="0">
                <a:solidFill>
                  <a:schemeClr val="accent1"/>
                </a:solidFill>
                <a:cs typeface="+mn-ea"/>
                <a:sym typeface="+mn-lt"/>
              </a:rPr>
              <a:t>Text here</a:t>
            </a:r>
            <a:endParaRPr lang="zh-CN" altLang="en-US" sz="2400" b="1" dirty="0">
              <a:solidFill>
                <a:schemeClr val="accent1"/>
              </a:solidFill>
              <a:cs typeface="+mn-ea"/>
              <a:sym typeface="+mn-lt"/>
            </a:endParaRPr>
          </a:p>
        </p:txBody>
      </p:sp>
      <p:cxnSp>
        <p:nvCxnSpPr>
          <p:cNvPr id="126" name="直接连接符 125">
            <a:extLst>
              <a:ext uri="{FF2B5EF4-FFF2-40B4-BE49-F238E27FC236}">
                <a16:creationId xmlns:a16="http://schemas.microsoft.com/office/drawing/2014/main" id="{A8BF459D-C9DE-4758-99F2-4EEB14EC6602}"/>
              </a:ext>
            </a:extLst>
          </p:cNvPr>
          <p:cNvCxnSpPr>
            <a:cxnSpLocks/>
          </p:cNvCxnSpPr>
          <p:nvPr/>
        </p:nvCxnSpPr>
        <p:spPr>
          <a:xfrm>
            <a:off x="8516935" y="3437049"/>
            <a:ext cx="0" cy="2706576"/>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8" name="isļídê">
            <a:extLst>
              <a:ext uri="{FF2B5EF4-FFF2-40B4-BE49-F238E27FC236}">
                <a16:creationId xmlns:a16="http://schemas.microsoft.com/office/drawing/2014/main" id="{259FB1BF-46E9-468D-B933-11435ADDCE48}"/>
              </a:ext>
            </a:extLst>
          </p:cNvPr>
          <p:cNvSpPr/>
          <p:nvPr/>
        </p:nvSpPr>
        <p:spPr>
          <a:xfrm>
            <a:off x="770474" y="5619745"/>
            <a:ext cx="516860" cy="49028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rgbClr val="5124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endParaRPr>
              <a:cs typeface="+mn-ea"/>
              <a:sym typeface="+mn-lt"/>
            </a:endParaRPr>
          </a:p>
        </p:txBody>
      </p:sp>
      <p:sp>
        <p:nvSpPr>
          <p:cNvPr id="129" name="îsḷíḑê">
            <a:extLst>
              <a:ext uri="{FF2B5EF4-FFF2-40B4-BE49-F238E27FC236}">
                <a16:creationId xmlns:a16="http://schemas.microsoft.com/office/drawing/2014/main" id="{BD8712E2-8FA2-4F30-B9BF-E4ACD7BE9D82}"/>
              </a:ext>
            </a:extLst>
          </p:cNvPr>
          <p:cNvSpPr/>
          <p:nvPr/>
        </p:nvSpPr>
        <p:spPr>
          <a:xfrm>
            <a:off x="4692392" y="5619745"/>
            <a:ext cx="516860" cy="49028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rgbClr val="5124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endParaRPr>
              <a:cs typeface="+mn-ea"/>
              <a:sym typeface="+mn-lt"/>
            </a:endParaRPr>
          </a:p>
        </p:txBody>
      </p:sp>
      <p:sp>
        <p:nvSpPr>
          <p:cNvPr id="130" name="ïSḻîḓe">
            <a:extLst>
              <a:ext uri="{FF2B5EF4-FFF2-40B4-BE49-F238E27FC236}">
                <a16:creationId xmlns:a16="http://schemas.microsoft.com/office/drawing/2014/main" id="{CE5CE2A2-A2FC-42B1-9328-FFF55C313781}"/>
              </a:ext>
            </a:extLst>
          </p:cNvPr>
          <p:cNvSpPr/>
          <p:nvPr/>
        </p:nvSpPr>
        <p:spPr>
          <a:xfrm>
            <a:off x="8614309" y="5619745"/>
            <a:ext cx="445887" cy="49028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rgbClr val="5124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endParaRPr>
              <a:cs typeface="+mn-ea"/>
              <a:sym typeface="+mn-lt"/>
            </a:endParaRPr>
          </a:p>
        </p:txBody>
      </p:sp>
      <p:pic>
        <p:nvPicPr>
          <p:cNvPr id="18" name="图片占位符 17">
            <a:extLst>
              <a:ext uri="{FF2B5EF4-FFF2-40B4-BE49-F238E27FC236}">
                <a16:creationId xmlns:a16="http://schemas.microsoft.com/office/drawing/2014/main" id="{CA080BAE-72B0-4644-99FC-1EDD4B944690}"/>
              </a:ext>
            </a:extLst>
          </p:cNvPr>
          <p:cNvPicPr>
            <a:picLocks noGrp="1" noChangeAspect="1"/>
          </p:cNvPicPr>
          <p:nvPr>
            <p:ph type="pic" sz="quarter" idx="12"/>
          </p:nvPr>
        </p:nvPicPr>
        <p:blipFill>
          <a:blip r:embed="rId2"/>
          <a:srcRect t="24960" b="24960"/>
          <a:stretch>
            <a:fillRect/>
          </a:stretch>
        </p:blipFill>
        <p:spPr/>
      </p:pic>
      <p:pic>
        <p:nvPicPr>
          <p:cNvPr id="14" name="图片占位符 13">
            <a:extLst>
              <a:ext uri="{FF2B5EF4-FFF2-40B4-BE49-F238E27FC236}">
                <a16:creationId xmlns:a16="http://schemas.microsoft.com/office/drawing/2014/main" id="{B86F2CCA-04C3-404E-9C99-312AB9E53BED}"/>
              </a:ext>
            </a:extLst>
          </p:cNvPr>
          <p:cNvPicPr>
            <a:picLocks noGrp="1" noChangeAspect="1"/>
          </p:cNvPicPr>
          <p:nvPr>
            <p:ph type="pic" sz="quarter" idx="11"/>
          </p:nvPr>
        </p:nvPicPr>
        <p:blipFill>
          <a:blip r:embed="rId3"/>
          <a:srcRect t="24960" b="24960"/>
          <a:stretch>
            <a:fillRect/>
          </a:stretch>
        </p:blipFill>
        <p:spPr/>
      </p:pic>
      <p:pic>
        <p:nvPicPr>
          <p:cNvPr id="12" name="图片占位符 11">
            <a:extLst>
              <a:ext uri="{FF2B5EF4-FFF2-40B4-BE49-F238E27FC236}">
                <a16:creationId xmlns:a16="http://schemas.microsoft.com/office/drawing/2014/main" id="{A329A023-FCCF-479C-88EB-AA0D8143846F}"/>
              </a:ext>
            </a:extLst>
          </p:cNvPr>
          <p:cNvPicPr>
            <a:picLocks noGrp="1" noChangeAspect="1"/>
          </p:cNvPicPr>
          <p:nvPr>
            <p:ph type="pic" sz="quarter" idx="10"/>
          </p:nvPr>
        </p:nvPicPr>
        <p:blipFill>
          <a:blip r:embed="rId4"/>
          <a:srcRect t="24960" b="24960"/>
          <a:stretch>
            <a:fillRect/>
          </a:stretch>
        </p:blipFill>
        <p:spPr/>
      </p:pic>
      <p:sp>
        <p:nvSpPr>
          <p:cNvPr id="7" name="标题 6">
            <a:extLst>
              <a:ext uri="{FF2B5EF4-FFF2-40B4-BE49-F238E27FC236}">
                <a16:creationId xmlns:a16="http://schemas.microsoft.com/office/drawing/2014/main" id="{22EF8F63-A312-439B-8AA9-0C84F94AD7D2}"/>
              </a:ext>
            </a:extLst>
          </p:cNvPr>
          <p:cNvSpPr>
            <a:spLocks noGrp="1"/>
          </p:cNvSpPr>
          <p:nvPr>
            <p:ph type="title"/>
          </p:nvPr>
        </p:nvSpPr>
        <p:spPr/>
        <p:txBody>
          <a:bodyPr/>
          <a:lstStyle/>
          <a:p>
            <a:r>
              <a:rPr lang="en-US" altLang="zh-CN"/>
              <a:t>Explain your framework</a:t>
            </a:r>
            <a:endParaRPr lang="zh-CN" altLang="en-US"/>
          </a:p>
        </p:txBody>
      </p:sp>
    </p:spTree>
    <p:extLst>
      <p:ext uri="{BB962C8B-B14F-4D97-AF65-F5344CB8AC3E}">
        <p14:creationId xmlns:p14="http://schemas.microsoft.com/office/powerpoint/2010/main" val="2725177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图表 10">
            <a:extLst>
              <a:ext uri="{FF2B5EF4-FFF2-40B4-BE49-F238E27FC236}">
                <a16:creationId xmlns:a16="http://schemas.microsoft.com/office/drawing/2014/main" id="{69BDC99A-02E3-4578-8C7A-A03024BD7FBD}"/>
              </a:ext>
            </a:extLst>
          </p:cNvPr>
          <p:cNvGraphicFramePr/>
          <p:nvPr>
            <p:extLst>
              <p:ext uri="{D42A27DB-BD31-4B8C-83A1-F6EECF244321}">
                <p14:modId xmlns:p14="http://schemas.microsoft.com/office/powerpoint/2010/main" val="296061928"/>
              </p:ext>
            </p:extLst>
          </p:nvPr>
        </p:nvGraphicFramePr>
        <p:xfrm>
          <a:off x="242614" y="1314787"/>
          <a:ext cx="3945324" cy="2630215"/>
        </p:xfrm>
        <a:graphic>
          <a:graphicData uri="http://schemas.openxmlformats.org/drawingml/2006/chart">
            <c:chart xmlns:c="http://schemas.openxmlformats.org/drawingml/2006/chart" xmlns:r="http://schemas.openxmlformats.org/officeDocument/2006/relationships" r:id="rId2"/>
          </a:graphicData>
        </a:graphic>
      </p:graphicFrame>
      <p:sp>
        <p:nvSpPr>
          <p:cNvPr id="12" name="椭圆 11">
            <a:extLst>
              <a:ext uri="{FF2B5EF4-FFF2-40B4-BE49-F238E27FC236}">
                <a16:creationId xmlns:a16="http://schemas.microsoft.com/office/drawing/2014/main" id="{99AAF13E-E508-4DD2-9B26-F7D29DBDB8D5}"/>
              </a:ext>
            </a:extLst>
          </p:cNvPr>
          <p:cNvSpPr/>
          <p:nvPr/>
        </p:nvSpPr>
        <p:spPr>
          <a:xfrm>
            <a:off x="1230587" y="1640005"/>
            <a:ext cx="1980616" cy="19806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3" name="组合 12">
            <a:extLst>
              <a:ext uri="{FF2B5EF4-FFF2-40B4-BE49-F238E27FC236}">
                <a16:creationId xmlns:a16="http://schemas.microsoft.com/office/drawing/2014/main" id="{21D12D22-2A66-41AE-80EF-0A070B8C9991}"/>
              </a:ext>
            </a:extLst>
          </p:cNvPr>
          <p:cNvGrpSpPr/>
          <p:nvPr/>
        </p:nvGrpSpPr>
        <p:grpSpPr>
          <a:xfrm>
            <a:off x="4117719" y="1314787"/>
            <a:ext cx="3945324" cy="2630215"/>
            <a:chOff x="4117719" y="1314787"/>
            <a:chExt cx="3945324" cy="2630215"/>
          </a:xfrm>
          <a:solidFill>
            <a:srgbClr val="83B74A"/>
          </a:solidFill>
        </p:grpSpPr>
        <p:graphicFrame>
          <p:nvGraphicFramePr>
            <p:cNvPr id="14" name="图表 13">
              <a:extLst>
                <a:ext uri="{FF2B5EF4-FFF2-40B4-BE49-F238E27FC236}">
                  <a16:creationId xmlns:a16="http://schemas.microsoft.com/office/drawing/2014/main" id="{E3E70097-7041-456A-8F8B-2453DA41FC51}"/>
                </a:ext>
              </a:extLst>
            </p:cNvPr>
            <p:cNvGraphicFramePr/>
            <p:nvPr>
              <p:extLst>
                <p:ext uri="{D42A27DB-BD31-4B8C-83A1-F6EECF244321}">
                  <p14:modId xmlns:p14="http://schemas.microsoft.com/office/powerpoint/2010/main" val="2258270828"/>
                </p:ext>
              </p:extLst>
            </p:nvPr>
          </p:nvGraphicFramePr>
          <p:xfrm>
            <a:off x="4117719" y="1314787"/>
            <a:ext cx="3945324" cy="2630215"/>
          </p:xfrm>
          <a:graphic>
            <a:graphicData uri="http://schemas.openxmlformats.org/drawingml/2006/chart">
              <c:chart xmlns:c="http://schemas.openxmlformats.org/drawingml/2006/chart" xmlns:r="http://schemas.openxmlformats.org/officeDocument/2006/relationships" r:id="rId3"/>
            </a:graphicData>
          </a:graphic>
        </p:graphicFrame>
        <p:sp>
          <p:nvSpPr>
            <p:cNvPr id="15" name="椭圆 14">
              <a:extLst>
                <a:ext uri="{FF2B5EF4-FFF2-40B4-BE49-F238E27FC236}">
                  <a16:creationId xmlns:a16="http://schemas.microsoft.com/office/drawing/2014/main" id="{2D99C3D6-C2B0-4FA4-81A0-3209A4DE6DBA}"/>
                </a:ext>
              </a:extLst>
            </p:cNvPr>
            <p:cNvSpPr/>
            <p:nvPr/>
          </p:nvSpPr>
          <p:spPr>
            <a:xfrm>
              <a:off x="5105692" y="1640005"/>
              <a:ext cx="1980616" cy="19806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aphicFrame>
        <p:nvGraphicFramePr>
          <p:cNvPr id="16" name="图表 15">
            <a:extLst>
              <a:ext uri="{FF2B5EF4-FFF2-40B4-BE49-F238E27FC236}">
                <a16:creationId xmlns:a16="http://schemas.microsoft.com/office/drawing/2014/main" id="{4B979A14-2AFA-4A90-97B4-7544F0258604}"/>
              </a:ext>
            </a:extLst>
          </p:cNvPr>
          <p:cNvGraphicFramePr/>
          <p:nvPr>
            <p:extLst>
              <p:ext uri="{D42A27DB-BD31-4B8C-83A1-F6EECF244321}">
                <p14:modId xmlns:p14="http://schemas.microsoft.com/office/powerpoint/2010/main" val="2723276564"/>
              </p:ext>
            </p:extLst>
          </p:nvPr>
        </p:nvGraphicFramePr>
        <p:xfrm>
          <a:off x="8121064" y="1334441"/>
          <a:ext cx="3886361" cy="2590906"/>
        </p:xfrm>
        <a:graphic>
          <a:graphicData uri="http://schemas.openxmlformats.org/drawingml/2006/chart">
            <c:chart xmlns:c="http://schemas.openxmlformats.org/drawingml/2006/chart" xmlns:r="http://schemas.openxmlformats.org/officeDocument/2006/relationships" r:id="rId4"/>
          </a:graphicData>
        </a:graphic>
      </p:graphicFrame>
      <p:sp>
        <p:nvSpPr>
          <p:cNvPr id="17" name="椭圆 16">
            <a:extLst>
              <a:ext uri="{FF2B5EF4-FFF2-40B4-BE49-F238E27FC236}">
                <a16:creationId xmlns:a16="http://schemas.microsoft.com/office/drawing/2014/main" id="{E4183569-34B2-403C-9E70-77C6F993D167}"/>
              </a:ext>
            </a:extLst>
          </p:cNvPr>
          <p:cNvSpPr/>
          <p:nvPr/>
        </p:nvSpPr>
        <p:spPr>
          <a:xfrm>
            <a:off x="9073936" y="1640005"/>
            <a:ext cx="1980616" cy="19806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8" name="AutoShape 3">
            <a:extLst>
              <a:ext uri="{FF2B5EF4-FFF2-40B4-BE49-F238E27FC236}">
                <a16:creationId xmlns:a16="http://schemas.microsoft.com/office/drawing/2014/main" id="{EDA8AEF8-C86A-4B21-9FDA-0D234B34B1A0}"/>
              </a:ext>
            </a:extLst>
          </p:cNvPr>
          <p:cNvSpPr>
            <a:spLocks noChangeAspect="1" noChangeArrowheads="1" noTextEdit="1"/>
          </p:cNvSpPr>
          <p:nvPr/>
        </p:nvSpPr>
        <p:spPr bwMode="auto">
          <a:xfrm>
            <a:off x="5348288" y="2681288"/>
            <a:ext cx="1495425"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nvGrpSpPr>
          <p:cNvPr id="19" name="Group 285">
            <a:extLst>
              <a:ext uri="{FF2B5EF4-FFF2-40B4-BE49-F238E27FC236}">
                <a16:creationId xmlns:a16="http://schemas.microsoft.com/office/drawing/2014/main" id="{980EC650-D90A-4348-BA22-7D53CE4914FF}"/>
              </a:ext>
            </a:extLst>
          </p:cNvPr>
          <p:cNvGrpSpPr/>
          <p:nvPr/>
        </p:nvGrpSpPr>
        <p:grpSpPr>
          <a:xfrm>
            <a:off x="1858221" y="2010258"/>
            <a:ext cx="1099130" cy="1036982"/>
            <a:chOff x="0" y="0"/>
            <a:chExt cx="641155" cy="604901"/>
          </a:xfrm>
          <a:solidFill>
            <a:schemeClr val="bg1"/>
          </a:solidFill>
        </p:grpSpPr>
        <p:sp>
          <p:nvSpPr>
            <p:cNvPr id="20" name="Shape 279">
              <a:extLst>
                <a:ext uri="{FF2B5EF4-FFF2-40B4-BE49-F238E27FC236}">
                  <a16:creationId xmlns:a16="http://schemas.microsoft.com/office/drawing/2014/main" id="{CADBF22A-A386-4021-96C6-3B216E2BAEE5}"/>
                </a:ext>
              </a:extLst>
            </p:cNvPr>
            <p:cNvSpPr/>
            <p:nvPr/>
          </p:nvSpPr>
          <p:spPr>
            <a:xfrm>
              <a:off x="97535" y="-1"/>
              <a:ext cx="281135" cy="115790"/>
            </a:xfrm>
            <a:custGeom>
              <a:avLst/>
              <a:gdLst/>
              <a:ahLst/>
              <a:cxnLst>
                <a:cxn ang="0">
                  <a:pos x="wd2" y="hd2"/>
                </a:cxn>
                <a:cxn ang="5400000">
                  <a:pos x="wd2" y="hd2"/>
                </a:cxn>
                <a:cxn ang="10800000">
                  <a:pos x="wd2" y="hd2"/>
                </a:cxn>
                <a:cxn ang="16200000">
                  <a:pos x="wd2" y="hd2"/>
                </a:cxn>
              </a:cxnLst>
              <a:rect l="0" t="0" r="r" b="b"/>
              <a:pathLst>
                <a:path w="21600" h="20514" extrusionOk="0">
                  <a:moveTo>
                    <a:pt x="18998" y="8514"/>
                  </a:moveTo>
                  <a:cubicBezTo>
                    <a:pt x="15875" y="8514"/>
                    <a:pt x="15875" y="8514"/>
                    <a:pt x="15875" y="8514"/>
                  </a:cubicBezTo>
                  <a:cubicBezTo>
                    <a:pt x="15354" y="7914"/>
                    <a:pt x="15094" y="6114"/>
                    <a:pt x="15094" y="4314"/>
                  </a:cubicBezTo>
                  <a:cubicBezTo>
                    <a:pt x="15094" y="-1086"/>
                    <a:pt x="10670" y="114"/>
                    <a:pt x="10670" y="114"/>
                  </a:cubicBezTo>
                  <a:cubicBezTo>
                    <a:pt x="10670" y="114"/>
                    <a:pt x="6506" y="-1086"/>
                    <a:pt x="6506" y="4314"/>
                  </a:cubicBezTo>
                  <a:cubicBezTo>
                    <a:pt x="6506" y="6114"/>
                    <a:pt x="5986" y="7914"/>
                    <a:pt x="5465" y="8514"/>
                  </a:cubicBezTo>
                  <a:cubicBezTo>
                    <a:pt x="2342" y="8514"/>
                    <a:pt x="2342" y="8514"/>
                    <a:pt x="2342" y="8514"/>
                  </a:cubicBezTo>
                  <a:cubicBezTo>
                    <a:pt x="1041" y="8514"/>
                    <a:pt x="0" y="11514"/>
                    <a:pt x="0" y="14514"/>
                  </a:cubicBezTo>
                  <a:cubicBezTo>
                    <a:pt x="0" y="14514"/>
                    <a:pt x="0" y="14514"/>
                    <a:pt x="0" y="14514"/>
                  </a:cubicBezTo>
                  <a:cubicBezTo>
                    <a:pt x="0" y="17514"/>
                    <a:pt x="1041" y="20514"/>
                    <a:pt x="2342" y="20514"/>
                  </a:cubicBezTo>
                  <a:cubicBezTo>
                    <a:pt x="18998" y="20514"/>
                    <a:pt x="18998" y="20514"/>
                    <a:pt x="18998" y="20514"/>
                  </a:cubicBezTo>
                  <a:cubicBezTo>
                    <a:pt x="20299" y="20514"/>
                    <a:pt x="21600" y="17514"/>
                    <a:pt x="21600" y="14514"/>
                  </a:cubicBezTo>
                  <a:cubicBezTo>
                    <a:pt x="21600" y="11514"/>
                    <a:pt x="20299" y="8514"/>
                    <a:pt x="18998" y="8514"/>
                  </a:cubicBezTo>
                  <a:close/>
                </a:path>
              </a:pathLst>
            </a:custGeom>
            <a:grpFill/>
            <a:ln w="12700" cap="flat">
              <a:noFill/>
              <a:miter lim="400000"/>
            </a:ln>
            <a:effectLst/>
          </p:spPr>
          <p:txBody>
            <a:bodyPr wrap="square" lIns="0" tIns="0" rIns="0" bIns="0" numCol="1" anchor="t">
              <a:noAutofit/>
            </a:bodyPr>
            <a:lstStyle/>
            <a:p>
              <a:endParaRPr sz="900">
                <a:cs typeface="+mn-ea"/>
                <a:sym typeface="+mn-lt"/>
              </a:endParaRPr>
            </a:p>
          </p:txBody>
        </p:sp>
        <p:sp>
          <p:nvSpPr>
            <p:cNvPr id="21" name="Shape 280">
              <a:extLst>
                <a:ext uri="{FF2B5EF4-FFF2-40B4-BE49-F238E27FC236}">
                  <a16:creationId xmlns:a16="http://schemas.microsoft.com/office/drawing/2014/main" id="{0403FD63-A0ED-4AF1-850B-411256E53375}"/>
                </a:ext>
              </a:extLst>
            </p:cNvPr>
            <p:cNvSpPr/>
            <p:nvPr/>
          </p:nvSpPr>
          <p:spPr>
            <a:xfrm>
              <a:off x="79513" y="179519"/>
              <a:ext cx="328166" cy="258998"/>
            </a:xfrm>
            <a:custGeom>
              <a:avLst/>
              <a:gdLst/>
              <a:ahLst/>
              <a:cxnLst>
                <a:cxn ang="0">
                  <a:pos x="wd2" y="hd2"/>
                </a:cxn>
                <a:cxn ang="5400000">
                  <a:pos x="wd2" y="hd2"/>
                </a:cxn>
                <a:cxn ang="10800000">
                  <a:pos x="wd2" y="hd2"/>
                </a:cxn>
                <a:cxn ang="16200000">
                  <a:pos x="wd2" y="hd2"/>
                </a:cxn>
              </a:cxnLst>
              <a:rect l="0" t="0" r="r" b="b"/>
              <a:pathLst>
                <a:path w="21301" h="21430" extrusionOk="0">
                  <a:moveTo>
                    <a:pt x="1188" y="21430"/>
                  </a:moveTo>
                  <a:cubicBezTo>
                    <a:pt x="968" y="21430"/>
                    <a:pt x="748" y="21149"/>
                    <a:pt x="527" y="21149"/>
                  </a:cubicBezTo>
                  <a:cubicBezTo>
                    <a:pt x="-134" y="20588"/>
                    <a:pt x="-134" y="19466"/>
                    <a:pt x="307" y="18625"/>
                  </a:cubicBezTo>
                  <a:cubicBezTo>
                    <a:pt x="5376" y="10209"/>
                    <a:pt x="5376" y="10209"/>
                    <a:pt x="5376" y="10209"/>
                  </a:cubicBezTo>
                  <a:cubicBezTo>
                    <a:pt x="10005" y="13014"/>
                    <a:pt x="10005" y="13014"/>
                    <a:pt x="10005" y="13014"/>
                  </a:cubicBezTo>
                  <a:cubicBezTo>
                    <a:pt x="19042" y="672"/>
                    <a:pt x="19042" y="672"/>
                    <a:pt x="19042" y="672"/>
                  </a:cubicBezTo>
                  <a:cubicBezTo>
                    <a:pt x="19482" y="-170"/>
                    <a:pt x="20364" y="-170"/>
                    <a:pt x="20805" y="391"/>
                  </a:cubicBezTo>
                  <a:cubicBezTo>
                    <a:pt x="21466" y="952"/>
                    <a:pt x="21466" y="2074"/>
                    <a:pt x="20805" y="2916"/>
                  </a:cubicBezTo>
                  <a:cubicBezTo>
                    <a:pt x="10666" y="17222"/>
                    <a:pt x="10666" y="17222"/>
                    <a:pt x="10666" y="17222"/>
                  </a:cubicBezTo>
                  <a:cubicBezTo>
                    <a:pt x="6037" y="14417"/>
                    <a:pt x="6037" y="14417"/>
                    <a:pt x="6037" y="14417"/>
                  </a:cubicBezTo>
                  <a:cubicBezTo>
                    <a:pt x="2290" y="20588"/>
                    <a:pt x="2290" y="20588"/>
                    <a:pt x="2290" y="20588"/>
                  </a:cubicBezTo>
                  <a:cubicBezTo>
                    <a:pt x="2070" y="21149"/>
                    <a:pt x="1629" y="21430"/>
                    <a:pt x="1188" y="21430"/>
                  </a:cubicBezTo>
                  <a:close/>
                </a:path>
              </a:pathLst>
            </a:custGeom>
            <a:grpFill/>
            <a:ln w="12700" cap="flat">
              <a:noFill/>
              <a:miter lim="400000"/>
            </a:ln>
            <a:effectLst/>
          </p:spPr>
          <p:txBody>
            <a:bodyPr wrap="square" lIns="0" tIns="0" rIns="0" bIns="0" numCol="1" anchor="t">
              <a:noAutofit/>
            </a:bodyPr>
            <a:lstStyle/>
            <a:p>
              <a:endParaRPr sz="900">
                <a:cs typeface="+mn-ea"/>
                <a:sym typeface="+mn-lt"/>
              </a:endParaRPr>
            </a:p>
          </p:txBody>
        </p:sp>
        <p:sp>
          <p:nvSpPr>
            <p:cNvPr id="22" name="Shape 281">
              <a:extLst>
                <a:ext uri="{FF2B5EF4-FFF2-40B4-BE49-F238E27FC236}">
                  <a16:creationId xmlns:a16="http://schemas.microsoft.com/office/drawing/2014/main" id="{12B994F8-BEAC-417E-92B6-57ACA4C7E7F3}"/>
                </a:ext>
              </a:extLst>
            </p:cNvPr>
            <p:cNvSpPr/>
            <p:nvPr/>
          </p:nvSpPr>
          <p:spPr>
            <a:xfrm>
              <a:off x="0" y="65585"/>
              <a:ext cx="450387" cy="524973"/>
            </a:xfrm>
            <a:custGeom>
              <a:avLst/>
              <a:gdLst/>
              <a:ahLst/>
              <a:cxnLst>
                <a:cxn ang="0">
                  <a:pos x="wd2" y="hd2"/>
                </a:cxn>
                <a:cxn ang="5400000">
                  <a:pos x="wd2" y="hd2"/>
                </a:cxn>
                <a:cxn ang="10800000">
                  <a:pos x="wd2" y="hd2"/>
                </a:cxn>
                <a:cxn ang="16200000">
                  <a:pos x="wd2" y="hd2"/>
                </a:cxn>
              </a:cxnLst>
              <a:rect l="0" t="0" r="r" b="b"/>
              <a:pathLst>
                <a:path w="21600" h="21600" extrusionOk="0">
                  <a:moveTo>
                    <a:pt x="19651" y="19928"/>
                  </a:moveTo>
                  <a:cubicBezTo>
                    <a:pt x="1949" y="19928"/>
                    <a:pt x="1949" y="19928"/>
                    <a:pt x="1949" y="19928"/>
                  </a:cubicBezTo>
                  <a:cubicBezTo>
                    <a:pt x="1949" y="1672"/>
                    <a:pt x="1949" y="1672"/>
                    <a:pt x="1949" y="1672"/>
                  </a:cubicBezTo>
                  <a:cubicBezTo>
                    <a:pt x="3573" y="1672"/>
                    <a:pt x="3573" y="1672"/>
                    <a:pt x="3573" y="1672"/>
                  </a:cubicBezTo>
                  <a:cubicBezTo>
                    <a:pt x="3411" y="1394"/>
                    <a:pt x="3411" y="1254"/>
                    <a:pt x="3411" y="975"/>
                  </a:cubicBezTo>
                  <a:cubicBezTo>
                    <a:pt x="3411" y="975"/>
                    <a:pt x="3411" y="975"/>
                    <a:pt x="3411" y="975"/>
                  </a:cubicBezTo>
                  <a:cubicBezTo>
                    <a:pt x="3411" y="557"/>
                    <a:pt x="3411" y="279"/>
                    <a:pt x="3735" y="0"/>
                  </a:cubicBezTo>
                  <a:cubicBezTo>
                    <a:pt x="0" y="0"/>
                    <a:pt x="0" y="0"/>
                    <a:pt x="0" y="0"/>
                  </a:cubicBezTo>
                  <a:cubicBezTo>
                    <a:pt x="0" y="21600"/>
                    <a:pt x="0" y="21600"/>
                    <a:pt x="0" y="21600"/>
                  </a:cubicBezTo>
                  <a:cubicBezTo>
                    <a:pt x="21600" y="21600"/>
                    <a:pt x="21600" y="21600"/>
                    <a:pt x="21600" y="21600"/>
                  </a:cubicBezTo>
                </a:path>
              </a:pathLst>
            </a:custGeom>
            <a:grpFill/>
            <a:ln w="12700" cap="flat">
              <a:noFill/>
              <a:miter lim="400000"/>
            </a:ln>
            <a:effectLst/>
          </p:spPr>
          <p:txBody>
            <a:bodyPr wrap="square" lIns="0" tIns="0" rIns="0" bIns="0" numCol="1" anchor="t">
              <a:noAutofit/>
            </a:bodyPr>
            <a:lstStyle/>
            <a:p>
              <a:endParaRPr sz="900">
                <a:cs typeface="+mn-ea"/>
                <a:sym typeface="+mn-lt"/>
              </a:endParaRPr>
            </a:p>
          </p:txBody>
        </p:sp>
        <p:sp>
          <p:nvSpPr>
            <p:cNvPr id="23" name="Shape 282">
              <a:extLst>
                <a:ext uri="{FF2B5EF4-FFF2-40B4-BE49-F238E27FC236}">
                  <a16:creationId xmlns:a16="http://schemas.microsoft.com/office/drawing/2014/main" id="{CBE5E9AC-ED8C-4ACB-8876-677796B12BD0}"/>
                </a:ext>
              </a:extLst>
            </p:cNvPr>
            <p:cNvSpPr/>
            <p:nvPr/>
          </p:nvSpPr>
          <p:spPr>
            <a:xfrm>
              <a:off x="400184" y="65585"/>
              <a:ext cx="80325" cy="1965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00" y="745"/>
                    <a:pt x="1800" y="1490"/>
                    <a:pt x="1800" y="2607"/>
                  </a:cubicBezTo>
                  <a:cubicBezTo>
                    <a:pt x="1800" y="3352"/>
                    <a:pt x="900" y="3724"/>
                    <a:pt x="900" y="4469"/>
                  </a:cubicBezTo>
                  <a:cubicBezTo>
                    <a:pt x="10800" y="4469"/>
                    <a:pt x="10800" y="4469"/>
                    <a:pt x="10800" y="4469"/>
                  </a:cubicBezTo>
                  <a:cubicBezTo>
                    <a:pt x="10800" y="18621"/>
                    <a:pt x="10800" y="18621"/>
                    <a:pt x="10800" y="18621"/>
                  </a:cubicBezTo>
                  <a:cubicBezTo>
                    <a:pt x="21600" y="21600"/>
                    <a:pt x="21600" y="21600"/>
                    <a:pt x="21600" y="21600"/>
                  </a:cubicBezTo>
                  <a:cubicBezTo>
                    <a:pt x="21600" y="0"/>
                    <a:pt x="21600" y="0"/>
                    <a:pt x="21600" y="0"/>
                  </a:cubicBezTo>
                  <a:lnTo>
                    <a:pt x="0" y="0"/>
                  </a:lnTo>
                  <a:close/>
                </a:path>
              </a:pathLst>
            </a:custGeom>
            <a:grpFill/>
            <a:ln w="12700" cap="flat">
              <a:noFill/>
              <a:miter lim="400000"/>
            </a:ln>
            <a:effectLst/>
          </p:spPr>
          <p:txBody>
            <a:bodyPr wrap="square" lIns="0" tIns="0" rIns="0" bIns="0" numCol="1" anchor="t">
              <a:noAutofit/>
            </a:bodyPr>
            <a:lstStyle/>
            <a:p>
              <a:endParaRPr sz="900">
                <a:cs typeface="+mn-ea"/>
                <a:sym typeface="+mn-lt"/>
              </a:endParaRPr>
            </a:p>
          </p:txBody>
        </p:sp>
        <p:sp>
          <p:nvSpPr>
            <p:cNvPr id="24" name="Shape 283">
              <a:extLst>
                <a:ext uri="{FF2B5EF4-FFF2-40B4-BE49-F238E27FC236}">
                  <a16:creationId xmlns:a16="http://schemas.microsoft.com/office/drawing/2014/main" id="{E890D4E1-BC7E-4DC6-9277-7A7EC6FBBDA6}"/>
                </a:ext>
              </a:extLst>
            </p:cNvPr>
            <p:cNvSpPr/>
            <p:nvPr/>
          </p:nvSpPr>
          <p:spPr>
            <a:xfrm>
              <a:off x="318426" y="289344"/>
              <a:ext cx="131961" cy="136265"/>
            </a:xfrm>
            <a:custGeom>
              <a:avLst/>
              <a:gdLst/>
              <a:ahLst/>
              <a:cxnLst>
                <a:cxn ang="0">
                  <a:pos x="wd2" y="hd2"/>
                </a:cxn>
                <a:cxn ang="5400000">
                  <a:pos x="wd2" y="hd2"/>
                </a:cxn>
                <a:cxn ang="10800000">
                  <a:pos x="wd2" y="hd2"/>
                </a:cxn>
                <a:cxn ang="16200000">
                  <a:pos x="wd2" y="hd2"/>
                </a:cxn>
              </a:cxnLst>
              <a:rect l="0" t="0" r="r" b="b"/>
              <a:pathLst>
                <a:path w="21600" h="21600" extrusionOk="0">
                  <a:moveTo>
                    <a:pt x="13383" y="0"/>
                  </a:moveTo>
                  <a:lnTo>
                    <a:pt x="0" y="13869"/>
                  </a:lnTo>
                  <a:lnTo>
                    <a:pt x="8217" y="21600"/>
                  </a:lnTo>
                  <a:lnTo>
                    <a:pt x="21600" y="7503"/>
                  </a:lnTo>
                  <a:lnTo>
                    <a:pt x="13383" y="0"/>
                  </a:lnTo>
                  <a:close/>
                </a:path>
              </a:pathLst>
            </a:custGeom>
            <a:grpFill/>
            <a:ln w="12700" cap="flat">
              <a:noFill/>
              <a:miter lim="400000"/>
            </a:ln>
            <a:effectLst/>
          </p:spPr>
          <p:txBody>
            <a:bodyPr wrap="square" lIns="0" tIns="0" rIns="0" bIns="0" numCol="1" anchor="t">
              <a:noAutofit/>
            </a:bodyPr>
            <a:lstStyle/>
            <a:p>
              <a:endParaRPr sz="900">
                <a:cs typeface="+mn-ea"/>
                <a:sym typeface="+mn-lt"/>
              </a:endParaRPr>
            </a:p>
          </p:txBody>
        </p:sp>
        <p:sp>
          <p:nvSpPr>
            <p:cNvPr id="25" name="Shape 284">
              <a:extLst>
                <a:ext uri="{FF2B5EF4-FFF2-40B4-BE49-F238E27FC236}">
                  <a16:creationId xmlns:a16="http://schemas.microsoft.com/office/drawing/2014/main" id="{3C431C5F-522F-4698-B6B1-999AF3387FE8}"/>
                </a:ext>
              </a:extLst>
            </p:cNvPr>
            <p:cNvSpPr/>
            <p:nvPr/>
          </p:nvSpPr>
          <p:spPr>
            <a:xfrm>
              <a:off x="403053" y="366799"/>
              <a:ext cx="238103" cy="238103"/>
            </a:xfrm>
            <a:custGeom>
              <a:avLst/>
              <a:gdLst/>
              <a:ahLst/>
              <a:cxnLst>
                <a:cxn ang="0">
                  <a:pos x="wd2" y="hd2"/>
                </a:cxn>
                <a:cxn ang="5400000">
                  <a:pos x="wd2" y="hd2"/>
                </a:cxn>
                <a:cxn ang="10800000">
                  <a:pos x="wd2" y="hd2"/>
                </a:cxn>
                <a:cxn ang="16200000">
                  <a:pos x="wd2" y="hd2"/>
                </a:cxn>
              </a:cxnLst>
              <a:rect l="0" t="0" r="r" b="b"/>
              <a:pathLst>
                <a:path w="21600" h="21600" extrusionOk="0">
                  <a:moveTo>
                    <a:pt x="7417" y="0"/>
                  </a:moveTo>
                  <a:lnTo>
                    <a:pt x="0" y="8067"/>
                  </a:lnTo>
                  <a:lnTo>
                    <a:pt x="14183" y="21600"/>
                  </a:lnTo>
                  <a:lnTo>
                    <a:pt x="21600" y="13533"/>
                  </a:lnTo>
                  <a:lnTo>
                    <a:pt x="7417" y="0"/>
                  </a:lnTo>
                  <a:close/>
                </a:path>
              </a:pathLst>
            </a:custGeom>
            <a:grpFill/>
            <a:ln w="12700" cap="flat">
              <a:noFill/>
              <a:miter lim="400000"/>
            </a:ln>
            <a:effectLst/>
          </p:spPr>
          <p:txBody>
            <a:bodyPr wrap="square" lIns="0" tIns="0" rIns="0" bIns="0" numCol="1" anchor="t">
              <a:noAutofit/>
            </a:bodyPr>
            <a:lstStyle/>
            <a:p>
              <a:endParaRPr sz="900">
                <a:cs typeface="+mn-ea"/>
                <a:sym typeface="+mn-lt"/>
              </a:endParaRPr>
            </a:p>
          </p:txBody>
        </p:sp>
      </p:grpSp>
      <p:sp>
        <p:nvSpPr>
          <p:cNvPr id="26" name="Freeform 5">
            <a:extLst>
              <a:ext uri="{FF2B5EF4-FFF2-40B4-BE49-F238E27FC236}">
                <a16:creationId xmlns:a16="http://schemas.microsoft.com/office/drawing/2014/main" id="{5841C2D8-F60A-4EB3-8458-0B3FBEE988AF}"/>
              </a:ext>
            </a:extLst>
          </p:cNvPr>
          <p:cNvSpPr>
            <a:spLocks noEditPoints="1"/>
          </p:cNvSpPr>
          <p:nvPr/>
        </p:nvSpPr>
        <p:spPr bwMode="auto">
          <a:xfrm>
            <a:off x="5594603" y="2010256"/>
            <a:ext cx="1075335" cy="1036986"/>
          </a:xfrm>
          <a:custGeom>
            <a:avLst/>
            <a:gdLst>
              <a:gd name="T0" fmla="*/ 11 w 281"/>
              <a:gd name="T1" fmla="*/ 254 h 254"/>
              <a:gd name="T2" fmla="*/ 28 w 281"/>
              <a:gd name="T3" fmla="*/ 223 h 254"/>
              <a:gd name="T4" fmla="*/ 63 w 281"/>
              <a:gd name="T5" fmla="*/ 254 h 254"/>
              <a:gd name="T6" fmla="*/ 71 w 281"/>
              <a:gd name="T7" fmla="*/ 249 h 254"/>
              <a:gd name="T8" fmla="*/ 92 w 281"/>
              <a:gd name="T9" fmla="*/ 254 h 254"/>
              <a:gd name="T10" fmla="*/ 100 w 281"/>
              <a:gd name="T11" fmla="*/ 223 h 254"/>
              <a:gd name="T12" fmla="*/ 254 w 281"/>
              <a:gd name="T13" fmla="*/ 254 h 254"/>
              <a:gd name="T14" fmla="*/ 271 w 281"/>
              <a:gd name="T15" fmla="*/ 206 h 254"/>
              <a:gd name="T16" fmla="*/ 92 w 281"/>
              <a:gd name="T17" fmla="*/ 241 h 254"/>
              <a:gd name="T18" fmla="*/ 71 w 281"/>
              <a:gd name="T19" fmla="*/ 236 h 254"/>
              <a:gd name="T20" fmla="*/ 92 w 281"/>
              <a:gd name="T21" fmla="*/ 241 h 254"/>
              <a:gd name="T22" fmla="*/ 71 w 281"/>
              <a:gd name="T23" fmla="*/ 228 h 254"/>
              <a:gd name="T24" fmla="*/ 92 w 281"/>
              <a:gd name="T25" fmla="*/ 223 h 254"/>
              <a:gd name="T26" fmla="*/ 140 w 281"/>
              <a:gd name="T27" fmla="*/ 143 h 254"/>
              <a:gd name="T28" fmla="*/ 0 w 281"/>
              <a:gd name="T29" fmla="*/ 134 h 254"/>
              <a:gd name="T30" fmla="*/ 130 w 281"/>
              <a:gd name="T31" fmla="*/ 5 h 254"/>
              <a:gd name="T32" fmla="*/ 150 w 281"/>
              <a:gd name="T33" fmla="*/ 5 h 254"/>
              <a:gd name="T34" fmla="*/ 281 w 281"/>
              <a:gd name="T35" fmla="*/ 134 h 254"/>
              <a:gd name="T36" fmla="*/ 140 w 281"/>
              <a:gd name="T37" fmla="*/ 143 h 254"/>
              <a:gd name="T38" fmla="*/ 170 w 281"/>
              <a:gd name="T39" fmla="*/ 194 h 254"/>
              <a:gd name="T40" fmla="*/ 230 w 281"/>
              <a:gd name="T41" fmla="*/ 155 h 254"/>
              <a:gd name="T42" fmla="*/ 218 w 281"/>
              <a:gd name="T43" fmla="*/ 182 h 254"/>
              <a:gd name="T44" fmla="*/ 183 w 281"/>
              <a:gd name="T45" fmla="*/ 167 h 254"/>
              <a:gd name="T46" fmla="*/ 218 w 281"/>
              <a:gd name="T47" fmla="*/ 182 h 254"/>
              <a:gd name="T48" fmla="*/ 242 w 281"/>
              <a:gd name="T49" fmla="*/ 155 h 254"/>
              <a:gd name="T50" fmla="*/ 254 w 281"/>
              <a:gd name="T51" fmla="*/ 194 h 254"/>
              <a:gd name="T52" fmla="*/ 147 w 281"/>
              <a:gd name="T53" fmla="*/ 194 h 254"/>
              <a:gd name="T54" fmla="*/ 159 w 281"/>
              <a:gd name="T55" fmla="*/ 155 h 254"/>
              <a:gd name="T56" fmla="*/ 147 w 281"/>
              <a:gd name="T57" fmla="*/ 194 h 254"/>
              <a:gd name="T58" fmla="*/ 52 w 281"/>
              <a:gd name="T59" fmla="*/ 155 h 254"/>
              <a:gd name="T60" fmla="*/ 64 w 281"/>
              <a:gd name="T61" fmla="*/ 194 h 254"/>
              <a:gd name="T62" fmla="*/ 75 w 281"/>
              <a:gd name="T63" fmla="*/ 194 h 254"/>
              <a:gd name="T64" fmla="*/ 88 w 281"/>
              <a:gd name="T65" fmla="*/ 155 h 254"/>
              <a:gd name="T66" fmla="*/ 75 w 281"/>
              <a:gd name="T67" fmla="*/ 194 h 254"/>
              <a:gd name="T68" fmla="*/ 27 w 281"/>
              <a:gd name="T69" fmla="*/ 155 h 254"/>
              <a:gd name="T70" fmla="*/ 40 w 281"/>
              <a:gd name="T71" fmla="*/ 194 h 254"/>
              <a:gd name="T72" fmla="*/ 99 w 281"/>
              <a:gd name="T73" fmla="*/ 194 h 254"/>
              <a:gd name="T74" fmla="*/ 112 w 281"/>
              <a:gd name="T75" fmla="*/ 155 h 254"/>
              <a:gd name="T76" fmla="*/ 99 w 281"/>
              <a:gd name="T77" fmla="*/ 194 h 254"/>
              <a:gd name="T78" fmla="*/ 123 w 281"/>
              <a:gd name="T79" fmla="*/ 155 h 254"/>
              <a:gd name="T80" fmla="*/ 135 w 281"/>
              <a:gd name="T81" fmla="*/ 19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1" h="254">
                <a:moveTo>
                  <a:pt x="11" y="206"/>
                </a:moveTo>
                <a:cubicBezTo>
                  <a:pt x="11" y="254"/>
                  <a:pt x="11" y="254"/>
                  <a:pt x="11" y="254"/>
                </a:cubicBezTo>
                <a:cubicBezTo>
                  <a:pt x="28" y="254"/>
                  <a:pt x="28" y="254"/>
                  <a:pt x="28" y="254"/>
                </a:cubicBezTo>
                <a:cubicBezTo>
                  <a:pt x="28" y="223"/>
                  <a:pt x="28" y="223"/>
                  <a:pt x="28" y="223"/>
                </a:cubicBezTo>
                <a:cubicBezTo>
                  <a:pt x="63" y="223"/>
                  <a:pt x="63" y="223"/>
                  <a:pt x="63" y="223"/>
                </a:cubicBezTo>
                <a:cubicBezTo>
                  <a:pt x="63" y="254"/>
                  <a:pt x="63" y="254"/>
                  <a:pt x="63" y="254"/>
                </a:cubicBezTo>
                <a:cubicBezTo>
                  <a:pt x="71" y="254"/>
                  <a:pt x="71" y="254"/>
                  <a:pt x="71" y="254"/>
                </a:cubicBezTo>
                <a:cubicBezTo>
                  <a:pt x="71" y="249"/>
                  <a:pt x="71" y="249"/>
                  <a:pt x="71" y="249"/>
                </a:cubicBezTo>
                <a:cubicBezTo>
                  <a:pt x="92" y="249"/>
                  <a:pt x="92" y="249"/>
                  <a:pt x="92" y="249"/>
                </a:cubicBezTo>
                <a:cubicBezTo>
                  <a:pt x="92" y="254"/>
                  <a:pt x="92" y="254"/>
                  <a:pt x="92" y="254"/>
                </a:cubicBezTo>
                <a:cubicBezTo>
                  <a:pt x="100" y="254"/>
                  <a:pt x="100" y="254"/>
                  <a:pt x="100" y="254"/>
                </a:cubicBezTo>
                <a:cubicBezTo>
                  <a:pt x="100" y="223"/>
                  <a:pt x="100" y="223"/>
                  <a:pt x="100" y="223"/>
                </a:cubicBezTo>
                <a:cubicBezTo>
                  <a:pt x="254" y="223"/>
                  <a:pt x="254" y="223"/>
                  <a:pt x="254" y="223"/>
                </a:cubicBezTo>
                <a:cubicBezTo>
                  <a:pt x="254" y="254"/>
                  <a:pt x="254" y="254"/>
                  <a:pt x="254" y="254"/>
                </a:cubicBezTo>
                <a:cubicBezTo>
                  <a:pt x="271" y="254"/>
                  <a:pt x="271" y="254"/>
                  <a:pt x="271" y="254"/>
                </a:cubicBezTo>
                <a:cubicBezTo>
                  <a:pt x="271" y="206"/>
                  <a:pt x="271" y="206"/>
                  <a:pt x="271" y="206"/>
                </a:cubicBezTo>
                <a:lnTo>
                  <a:pt x="11" y="206"/>
                </a:lnTo>
                <a:close/>
                <a:moveTo>
                  <a:pt x="92" y="241"/>
                </a:moveTo>
                <a:cubicBezTo>
                  <a:pt x="71" y="241"/>
                  <a:pt x="71" y="241"/>
                  <a:pt x="71" y="241"/>
                </a:cubicBezTo>
                <a:cubicBezTo>
                  <a:pt x="71" y="236"/>
                  <a:pt x="71" y="236"/>
                  <a:pt x="71" y="236"/>
                </a:cubicBezTo>
                <a:cubicBezTo>
                  <a:pt x="92" y="236"/>
                  <a:pt x="92" y="236"/>
                  <a:pt x="92" y="236"/>
                </a:cubicBezTo>
                <a:lnTo>
                  <a:pt x="92" y="241"/>
                </a:lnTo>
                <a:close/>
                <a:moveTo>
                  <a:pt x="92" y="228"/>
                </a:moveTo>
                <a:cubicBezTo>
                  <a:pt x="71" y="228"/>
                  <a:pt x="71" y="228"/>
                  <a:pt x="71" y="228"/>
                </a:cubicBezTo>
                <a:cubicBezTo>
                  <a:pt x="71" y="223"/>
                  <a:pt x="71" y="223"/>
                  <a:pt x="71" y="223"/>
                </a:cubicBezTo>
                <a:cubicBezTo>
                  <a:pt x="92" y="223"/>
                  <a:pt x="92" y="223"/>
                  <a:pt x="92" y="223"/>
                </a:cubicBezTo>
                <a:lnTo>
                  <a:pt x="92" y="228"/>
                </a:lnTo>
                <a:close/>
                <a:moveTo>
                  <a:pt x="140" y="143"/>
                </a:moveTo>
                <a:cubicBezTo>
                  <a:pt x="0" y="143"/>
                  <a:pt x="0" y="143"/>
                  <a:pt x="0" y="143"/>
                </a:cubicBezTo>
                <a:cubicBezTo>
                  <a:pt x="0" y="134"/>
                  <a:pt x="0" y="134"/>
                  <a:pt x="0" y="134"/>
                </a:cubicBezTo>
                <a:cubicBezTo>
                  <a:pt x="0" y="123"/>
                  <a:pt x="1" y="111"/>
                  <a:pt x="17" y="98"/>
                </a:cubicBezTo>
                <a:cubicBezTo>
                  <a:pt x="45" y="76"/>
                  <a:pt x="127" y="8"/>
                  <a:pt x="130" y="5"/>
                </a:cubicBezTo>
                <a:cubicBezTo>
                  <a:pt x="134" y="2"/>
                  <a:pt x="137" y="0"/>
                  <a:pt x="140" y="0"/>
                </a:cubicBezTo>
                <a:cubicBezTo>
                  <a:pt x="144" y="0"/>
                  <a:pt x="147" y="2"/>
                  <a:pt x="150" y="5"/>
                </a:cubicBezTo>
                <a:cubicBezTo>
                  <a:pt x="154" y="8"/>
                  <a:pt x="236" y="76"/>
                  <a:pt x="264" y="98"/>
                </a:cubicBezTo>
                <a:cubicBezTo>
                  <a:pt x="280" y="111"/>
                  <a:pt x="281" y="123"/>
                  <a:pt x="281" y="134"/>
                </a:cubicBezTo>
                <a:cubicBezTo>
                  <a:pt x="281" y="143"/>
                  <a:pt x="281" y="143"/>
                  <a:pt x="281" y="143"/>
                </a:cubicBezTo>
                <a:lnTo>
                  <a:pt x="140" y="143"/>
                </a:lnTo>
                <a:close/>
                <a:moveTo>
                  <a:pt x="170" y="155"/>
                </a:moveTo>
                <a:cubicBezTo>
                  <a:pt x="170" y="194"/>
                  <a:pt x="170" y="194"/>
                  <a:pt x="170" y="194"/>
                </a:cubicBezTo>
                <a:cubicBezTo>
                  <a:pt x="230" y="194"/>
                  <a:pt x="230" y="194"/>
                  <a:pt x="230" y="194"/>
                </a:cubicBezTo>
                <a:cubicBezTo>
                  <a:pt x="230" y="155"/>
                  <a:pt x="230" y="155"/>
                  <a:pt x="230" y="155"/>
                </a:cubicBezTo>
                <a:lnTo>
                  <a:pt x="170" y="155"/>
                </a:lnTo>
                <a:close/>
                <a:moveTo>
                  <a:pt x="218" y="182"/>
                </a:moveTo>
                <a:cubicBezTo>
                  <a:pt x="183" y="182"/>
                  <a:pt x="183" y="182"/>
                  <a:pt x="183" y="182"/>
                </a:cubicBezTo>
                <a:cubicBezTo>
                  <a:pt x="183" y="167"/>
                  <a:pt x="183" y="167"/>
                  <a:pt x="183" y="167"/>
                </a:cubicBezTo>
                <a:cubicBezTo>
                  <a:pt x="218" y="167"/>
                  <a:pt x="218" y="167"/>
                  <a:pt x="218" y="167"/>
                </a:cubicBezTo>
                <a:lnTo>
                  <a:pt x="218" y="182"/>
                </a:lnTo>
                <a:close/>
                <a:moveTo>
                  <a:pt x="242" y="194"/>
                </a:moveTo>
                <a:cubicBezTo>
                  <a:pt x="242" y="155"/>
                  <a:pt x="242" y="155"/>
                  <a:pt x="242" y="155"/>
                </a:cubicBezTo>
                <a:cubicBezTo>
                  <a:pt x="254" y="155"/>
                  <a:pt x="254" y="155"/>
                  <a:pt x="254" y="155"/>
                </a:cubicBezTo>
                <a:cubicBezTo>
                  <a:pt x="254" y="194"/>
                  <a:pt x="254" y="194"/>
                  <a:pt x="254" y="194"/>
                </a:cubicBezTo>
                <a:lnTo>
                  <a:pt x="242" y="194"/>
                </a:lnTo>
                <a:close/>
                <a:moveTo>
                  <a:pt x="147" y="194"/>
                </a:moveTo>
                <a:cubicBezTo>
                  <a:pt x="147" y="155"/>
                  <a:pt x="147" y="155"/>
                  <a:pt x="147" y="155"/>
                </a:cubicBezTo>
                <a:cubicBezTo>
                  <a:pt x="159" y="155"/>
                  <a:pt x="159" y="155"/>
                  <a:pt x="159" y="155"/>
                </a:cubicBezTo>
                <a:cubicBezTo>
                  <a:pt x="159" y="194"/>
                  <a:pt x="159" y="194"/>
                  <a:pt x="159" y="194"/>
                </a:cubicBezTo>
                <a:lnTo>
                  <a:pt x="147" y="194"/>
                </a:lnTo>
                <a:close/>
                <a:moveTo>
                  <a:pt x="52" y="194"/>
                </a:moveTo>
                <a:cubicBezTo>
                  <a:pt x="52" y="155"/>
                  <a:pt x="52" y="155"/>
                  <a:pt x="52" y="155"/>
                </a:cubicBezTo>
                <a:cubicBezTo>
                  <a:pt x="64" y="155"/>
                  <a:pt x="64" y="155"/>
                  <a:pt x="64" y="155"/>
                </a:cubicBezTo>
                <a:cubicBezTo>
                  <a:pt x="64" y="194"/>
                  <a:pt x="64" y="194"/>
                  <a:pt x="64" y="194"/>
                </a:cubicBezTo>
                <a:lnTo>
                  <a:pt x="52" y="194"/>
                </a:lnTo>
                <a:close/>
                <a:moveTo>
                  <a:pt x="75" y="194"/>
                </a:moveTo>
                <a:cubicBezTo>
                  <a:pt x="75" y="155"/>
                  <a:pt x="75" y="155"/>
                  <a:pt x="75" y="155"/>
                </a:cubicBezTo>
                <a:cubicBezTo>
                  <a:pt x="88" y="155"/>
                  <a:pt x="88" y="155"/>
                  <a:pt x="88" y="155"/>
                </a:cubicBezTo>
                <a:cubicBezTo>
                  <a:pt x="88" y="194"/>
                  <a:pt x="88" y="194"/>
                  <a:pt x="88" y="194"/>
                </a:cubicBezTo>
                <a:lnTo>
                  <a:pt x="75" y="194"/>
                </a:lnTo>
                <a:close/>
                <a:moveTo>
                  <a:pt x="27" y="194"/>
                </a:moveTo>
                <a:cubicBezTo>
                  <a:pt x="27" y="155"/>
                  <a:pt x="27" y="155"/>
                  <a:pt x="27" y="155"/>
                </a:cubicBezTo>
                <a:cubicBezTo>
                  <a:pt x="40" y="155"/>
                  <a:pt x="40" y="155"/>
                  <a:pt x="40" y="155"/>
                </a:cubicBezTo>
                <a:cubicBezTo>
                  <a:pt x="40" y="194"/>
                  <a:pt x="40" y="194"/>
                  <a:pt x="40" y="194"/>
                </a:cubicBezTo>
                <a:lnTo>
                  <a:pt x="27" y="194"/>
                </a:lnTo>
                <a:close/>
                <a:moveTo>
                  <a:pt x="99" y="194"/>
                </a:moveTo>
                <a:cubicBezTo>
                  <a:pt x="99" y="155"/>
                  <a:pt x="99" y="155"/>
                  <a:pt x="99" y="155"/>
                </a:cubicBezTo>
                <a:cubicBezTo>
                  <a:pt x="112" y="155"/>
                  <a:pt x="112" y="155"/>
                  <a:pt x="112" y="155"/>
                </a:cubicBezTo>
                <a:cubicBezTo>
                  <a:pt x="112" y="194"/>
                  <a:pt x="112" y="194"/>
                  <a:pt x="112" y="194"/>
                </a:cubicBezTo>
                <a:lnTo>
                  <a:pt x="99" y="194"/>
                </a:lnTo>
                <a:close/>
                <a:moveTo>
                  <a:pt x="123" y="194"/>
                </a:moveTo>
                <a:cubicBezTo>
                  <a:pt x="123" y="155"/>
                  <a:pt x="123" y="155"/>
                  <a:pt x="123" y="155"/>
                </a:cubicBezTo>
                <a:cubicBezTo>
                  <a:pt x="135" y="155"/>
                  <a:pt x="135" y="155"/>
                  <a:pt x="135" y="155"/>
                </a:cubicBezTo>
                <a:cubicBezTo>
                  <a:pt x="135" y="194"/>
                  <a:pt x="135" y="194"/>
                  <a:pt x="135" y="194"/>
                </a:cubicBezTo>
                <a:lnTo>
                  <a:pt x="123" y="194"/>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zh-CN" altLang="en-US" sz="900">
              <a:cs typeface="+mn-ea"/>
              <a:sym typeface="+mn-lt"/>
            </a:endParaRPr>
          </a:p>
        </p:txBody>
      </p:sp>
      <p:grpSp>
        <p:nvGrpSpPr>
          <p:cNvPr id="27" name="Group 340">
            <a:extLst>
              <a:ext uri="{FF2B5EF4-FFF2-40B4-BE49-F238E27FC236}">
                <a16:creationId xmlns:a16="http://schemas.microsoft.com/office/drawing/2014/main" id="{2F4029A3-778F-47D4-A654-CC4EA4018B0E}"/>
              </a:ext>
            </a:extLst>
          </p:cNvPr>
          <p:cNvGrpSpPr/>
          <p:nvPr/>
        </p:nvGrpSpPr>
        <p:grpSpPr>
          <a:xfrm>
            <a:off x="9381048" y="2010256"/>
            <a:ext cx="1366393" cy="1012395"/>
            <a:chOff x="0" y="0"/>
            <a:chExt cx="788906" cy="584518"/>
          </a:xfrm>
          <a:solidFill>
            <a:schemeClr val="bg1"/>
          </a:solidFill>
        </p:grpSpPr>
        <p:sp>
          <p:nvSpPr>
            <p:cNvPr id="28" name="Shape 334">
              <a:extLst>
                <a:ext uri="{FF2B5EF4-FFF2-40B4-BE49-F238E27FC236}">
                  <a16:creationId xmlns:a16="http://schemas.microsoft.com/office/drawing/2014/main" id="{074BD6CD-3CB4-4D53-AD14-0EFE40B255D1}"/>
                </a:ext>
              </a:extLst>
            </p:cNvPr>
            <p:cNvSpPr/>
            <p:nvPr/>
          </p:nvSpPr>
          <p:spPr>
            <a:xfrm>
              <a:off x="204389" y="24833"/>
              <a:ext cx="382038" cy="559686"/>
            </a:xfrm>
            <a:custGeom>
              <a:avLst/>
              <a:gdLst/>
              <a:ahLst/>
              <a:cxnLst>
                <a:cxn ang="0">
                  <a:pos x="wd2" y="hd2"/>
                </a:cxn>
                <a:cxn ang="5400000">
                  <a:pos x="wd2" y="hd2"/>
                </a:cxn>
                <a:cxn ang="10800000">
                  <a:pos x="wd2" y="hd2"/>
                </a:cxn>
                <a:cxn ang="16200000">
                  <a:pos x="wd2" y="hd2"/>
                </a:cxn>
              </a:cxnLst>
              <a:rect l="0" t="0" r="r" b="b"/>
              <a:pathLst>
                <a:path w="21600" h="21600" extrusionOk="0">
                  <a:moveTo>
                    <a:pt x="5987" y="6320"/>
                  </a:moveTo>
                  <a:cubicBezTo>
                    <a:pt x="5987" y="21600"/>
                    <a:pt x="5987" y="21600"/>
                    <a:pt x="5987" y="21600"/>
                  </a:cubicBezTo>
                  <a:cubicBezTo>
                    <a:pt x="10213" y="21600"/>
                    <a:pt x="10213" y="21600"/>
                    <a:pt x="10213" y="21600"/>
                  </a:cubicBezTo>
                  <a:cubicBezTo>
                    <a:pt x="10213" y="13120"/>
                    <a:pt x="10213" y="13120"/>
                    <a:pt x="10213" y="13120"/>
                  </a:cubicBezTo>
                  <a:cubicBezTo>
                    <a:pt x="11387" y="13120"/>
                    <a:pt x="11387" y="13120"/>
                    <a:pt x="11387" y="13120"/>
                  </a:cubicBezTo>
                  <a:cubicBezTo>
                    <a:pt x="11387" y="21600"/>
                    <a:pt x="11387" y="21600"/>
                    <a:pt x="11387" y="21600"/>
                  </a:cubicBezTo>
                  <a:cubicBezTo>
                    <a:pt x="15613" y="21600"/>
                    <a:pt x="15613" y="21600"/>
                    <a:pt x="15613" y="21600"/>
                  </a:cubicBezTo>
                  <a:cubicBezTo>
                    <a:pt x="15613" y="6320"/>
                    <a:pt x="15613" y="6320"/>
                    <a:pt x="15613" y="6320"/>
                  </a:cubicBezTo>
                  <a:cubicBezTo>
                    <a:pt x="15613" y="6240"/>
                    <a:pt x="15613" y="6080"/>
                    <a:pt x="15496" y="5920"/>
                  </a:cubicBezTo>
                  <a:cubicBezTo>
                    <a:pt x="21600" y="1760"/>
                    <a:pt x="21600" y="1760"/>
                    <a:pt x="21600" y="1760"/>
                  </a:cubicBezTo>
                  <a:cubicBezTo>
                    <a:pt x="19135" y="0"/>
                    <a:pt x="19135" y="0"/>
                    <a:pt x="19135" y="0"/>
                  </a:cubicBezTo>
                  <a:cubicBezTo>
                    <a:pt x="13148" y="4000"/>
                    <a:pt x="13148" y="4000"/>
                    <a:pt x="13148" y="4000"/>
                  </a:cubicBezTo>
                  <a:cubicBezTo>
                    <a:pt x="13030" y="4000"/>
                    <a:pt x="12913" y="4000"/>
                    <a:pt x="12678" y="4000"/>
                  </a:cubicBezTo>
                  <a:cubicBezTo>
                    <a:pt x="8922" y="4000"/>
                    <a:pt x="8922" y="4000"/>
                    <a:pt x="8922" y="4000"/>
                  </a:cubicBezTo>
                  <a:cubicBezTo>
                    <a:pt x="8687" y="4000"/>
                    <a:pt x="8570" y="4000"/>
                    <a:pt x="8452" y="4000"/>
                  </a:cubicBezTo>
                  <a:cubicBezTo>
                    <a:pt x="2583" y="0"/>
                    <a:pt x="2583" y="0"/>
                    <a:pt x="2583" y="0"/>
                  </a:cubicBezTo>
                  <a:cubicBezTo>
                    <a:pt x="0" y="1760"/>
                    <a:pt x="0" y="1760"/>
                    <a:pt x="0" y="1760"/>
                  </a:cubicBezTo>
                  <a:cubicBezTo>
                    <a:pt x="6104" y="5920"/>
                    <a:pt x="6104" y="5920"/>
                    <a:pt x="6104" y="5920"/>
                  </a:cubicBezTo>
                  <a:cubicBezTo>
                    <a:pt x="5987" y="6080"/>
                    <a:pt x="5987" y="6240"/>
                    <a:pt x="5987" y="6320"/>
                  </a:cubicBezTo>
                  <a:close/>
                  <a:moveTo>
                    <a:pt x="10330" y="4800"/>
                  </a:moveTo>
                  <a:cubicBezTo>
                    <a:pt x="11270" y="4800"/>
                    <a:pt x="11270" y="4800"/>
                    <a:pt x="11270" y="4800"/>
                  </a:cubicBezTo>
                  <a:cubicBezTo>
                    <a:pt x="11504" y="5120"/>
                    <a:pt x="11504" y="5120"/>
                    <a:pt x="11504" y="5120"/>
                  </a:cubicBezTo>
                  <a:cubicBezTo>
                    <a:pt x="11739" y="5360"/>
                    <a:pt x="11739" y="5360"/>
                    <a:pt x="11739" y="5360"/>
                  </a:cubicBezTo>
                  <a:cubicBezTo>
                    <a:pt x="11622" y="5440"/>
                    <a:pt x="11622" y="5440"/>
                    <a:pt x="11622" y="5440"/>
                  </a:cubicBezTo>
                  <a:cubicBezTo>
                    <a:pt x="11152" y="5760"/>
                    <a:pt x="11152" y="5760"/>
                    <a:pt x="11152" y="5760"/>
                  </a:cubicBezTo>
                  <a:cubicBezTo>
                    <a:pt x="12091" y="8800"/>
                    <a:pt x="12091" y="8800"/>
                    <a:pt x="12091" y="8800"/>
                  </a:cubicBezTo>
                  <a:cubicBezTo>
                    <a:pt x="10800" y="9760"/>
                    <a:pt x="10800" y="9760"/>
                    <a:pt x="10800" y="9760"/>
                  </a:cubicBezTo>
                  <a:cubicBezTo>
                    <a:pt x="10800" y="9760"/>
                    <a:pt x="10800" y="9760"/>
                    <a:pt x="10800" y="9760"/>
                  </a:cubicBezTo>
                  <a:cubicBezTo>
                    <a:pt x="9509" y="8800"/>
                    <a:pt x="9509" y="8800"/>
                    <a:pt x="9509" y="8800"/>
                  </a:cubicBezTo>
                  <a:cubicBezTo>
                    <a:pt x="10448" y="5760"/>
                    <a:pt x="10448" y="5760"/>
                    <a:pt x="10448" y="5760"/>
                  </a:cubicBezTo>
                  <a:cubicBezTo>
                    <a:pt x="9978" y="5440"/>
                    <a:pt x="9978" y="5440"/>
                    <a:pt x="9978" y="5440"/>
                  </a:cubicBezTo>
                  <a:cubicBezTo>
                    <a:pt x="9861" y="5360"/>
                    <a:pt x="9861" y="5360"/>
                    <a:pt x="9861" y="5360"/>
                  </a:cubicBezTo>
                  <a:cubicBezTo>
                    <a:pt x="10096" y="5120"/>
                    <a:pt x="10096" y="5120"/>
                    <a:pt x="10096" y="5120"/>
                  </a:cubicBezTo>
                  <a:lnTo>
                    <a:pt x="10330" y="4800"/>
                  </a:lnTo>
                  <a:close/>
                </a:path>
              </a:pathLst>
            </a:custGeom>
            <a:grpFill/>
            <a:ln w="12700" cap="flat">
              <a:noFill/>
              <a:miter lim="400000"/>
            </a:ln>
            <a:effectLst/>
          </p:spPr>
          <p:txBody>
            <a:bodyPr wrap="square" lIns="0" tIns="0" rIns="0" bIns="0" numCol="1" anchor="t">
              <a:noAutofit/>
            </a:bodyPr>
            <a:lstStyle/>
            <a:p>
              <a:endParaRPr sz="900">
                <a:cs typeface="+mn-ea"/>
                <a:sym typeface="+mn-lt"/>
              </a:endParaRPr>
            </a:p>
          </p:txBody>
        </p:sp>
        <p:sp>
          <p:nvSpPr>
            <p:cNvPr id="29" name="Shape 335">
              <a:extLst>
                <a:ext uri="{FF2B5EF4-FFF2-40B4-BE49-F238E27FC236}">
                  <a16:creationId xmlns:a16="http://schemas.microsoft.com/office/drawing/2014/main" id="{7C3371A1-8BC8-4F36-92CF-925076FC2DA0}"/>
                </a:ext>
              </a:extLst>
            </p:cNvPr>
            <p:cNvSpPr/>
            <p:nvPr/>
          </p:nvSpPr>
          <p:spPr>
            <a:xfrm>
              <a:off x="345743" y="-1"/>
              <a:ext cx="101241" cy="1012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t">
              <a:noAutofit/>
            </a:bodyPr>
            <a:lstStyle/>
            <a:p>
              <a:endParaRPr sz="900">
                <a:cs typeface="+mn-ea"/>
                <a:sym typeface="+mn-lt"/>
              </a:endParaRPr>
            </a:p>
          </p:txBody>
        </p:sp>
        <p:sp>
          <p:nvSpPr>
            <p:cNvPr id="30" name="Shape 336">
              <a:extLst>
                <a:ext uri="{FF2B5EF4-FFF2-40B4-BE49-F238E27FC236}">
                  <a16:creationId xmlns:a16="http://schemas.microsoft.com/office/drawing/2014/main" id="{479EE374-6BCB-4BEB-ABE5-03C01C86F7B1}"/>
                </a:ext>
              </a:extLst>
            </p:cNvPr>
            <p:cNvSpPr/>
            <p:nvPr/>
          </p:nvSpPr>
          <p:spPr>
            <a:xfrm>
              <a:off x="517660" y="185288"/>
              <a:ext cx="271247" cy="399231"/>
            </a:xfrm>
            <a:custGeom>
              <a:avLst/>
              <a:gdLst/>
              <a:ahLst/>
              <a:cxnLst>
                <a:cxn ang="0">
                  <a:pos x="wd2" y="hd2"/>
                </a:cxn>
                <a:cxn ang="5400000">
                  <a:pos x="wd2" y="hd2"/>
                </a:cxn>
                <a:cxn ang="10800000">
                  <a:pos x="wd2" y="hd2"/>
                </a:cxn>
                <a:cxn ang="16200000">
                  <a:pos x="wd2" y="hd2"/>
                </a:cxn>
              </a:cxnLst>
              <a:rect l="0" t="0" r="r" b="b"/>
              <a:pathLst>
                <a:path w="21600" h="21600" extrusionOk="0">
                  <a:moveTo>
                    <a:pt x="21600" y="1791"/>
                  </a:moveTo>
                  <a:cubicBezTo>
                    <a:pt x="19127" y="0"/>
                    <a:pt x="19127" y="0"/>
                    <a:pt x="19127" y="0"/>
                  </a:cubicBezTo>
                  <a:cubicBezTo>
                    <a:pt x="13191" y="4029"/>
                    <a:pt x="13191" y="4029"/>
                    <a:pt x="13191" y="4029"/>
                  </a:cubicBezTo>
                  <a:cubicBezTo>
                    <a:pt x="13026" y="4029"/>
                    <a:pt x="12861" y="4029"/>
                    <a:pt x="12696" y="4029"/>
                  </a:cubicBezTo>
                  <a:cubicBezTo>
                    <a:pt x="8904" y="4029"/>
                    <a:pt x="8904" y="4029"/>
                    <a:pt x="8904" y="4029"/>
                  </a:cubicBezTo>
                  <a:cubicBezTo>
                    <a:pt x="8739" y="4029"/>
                    <a:pt x="8574" y="4029"/>
                    <a:pt x="8409" y="4029"/>
                  </a:cubicBezTo>
                  <a:cubicBezTo>
                    <a:pt x="2473" y="0"/>
                    <a:pt x="2473" y="0"/>
                    <a:pt x="2473" y="0"/>
                  </a:cubicBezTo>
                  <a:cubicBezTo>
                    <a:pt x="0" y="1791"/>
                    <a:pt x="0" y="1791"/>
                    <a:pt x="0" y="1791"/>
                  </a:cubicBezTo>
                  <a:cubicBezTo>
                    <a:pt x="6101" y="5932"/>
                    <a:pt x="6101" y="5932"/>
                    <a:pt x="6101" y="5932"/>
                  </a:cubicBezTo>
                  <a:cubicBezTo>
                    <a:pt x="6101" y="6044"/>
                    <a:pt x="5936" y="6267"/>
                    <a:pt x="5936" y="6379"/>
                  </a:cubicBezTo>
                  <a:cubicBezTo>
                    <a:pt x="5936" y="21600"/>
                    <a:pt x="5936" y="21600"/>
                    <a:pt x="5936" y="21600"/>
                  </a:cubicBezTo>
                  <a:cubicBezTo>
                    <a:pt x="10223" y="21600"/>
                    <a:pt x="10223" y="21600"/>
                    <a:pt x="10223" y="21600"/>
                  </a:cubicBezTo>
                  <a:cubicBezTo>
                    <a:pt x="10223" y="13094"/>
                    <a:pt x="10223" y="13094"/>
                    <a:pt x="10223" y="13094"/>
                  </a:cubicBezTo>
                  <a:cubicBezTo>
                    <a:pt x="11377" y="13094"/>
                    <a:pt x="11377" y="13094"/>
                    <a:pt x="11377" y="13094"/>
                  </a:cubicBezTo>
                  <a:cubicBezTo>
                    <a:pt x="11377" y="21600"/>
                    <a:pt x="11377" y="21600"/>
                    <a:pt x="11377" y="21600"/>
                  </a:cubicBezTo>
                  <a:cubicBezTo>
                    <a:pt x="15499" y="21600"/>
                    <a:pt x="15499" y="21600"/>
                    <a:pt x="15499" y="21600"/>
                  </a:cubicBezTo>
                  <a:cubicBezTo>
                    <a:pt x="15499" y="6379"/>
                    <a:pt x="15499" y="6379"/>
                    <a:pt x="15499" y="6379"/>
                  </a:cubicBezTo>
                  <a:cubicBezTo>
                    <a:pt x="15499" y="6267"/>
                    <a:pt x="15499" y="6044"/>
                    <a:pt x="15499" y="5932"/>
                  </a:cubicBezTo>
                  <a:lnTo>
                    <a:pt x="21600" y="1791"/>
                  </a:lnTo>
                  <a:close/>
                </a:path>
              </a:pathLst>
            </a:custGeom>
            <a:grpFill/>
            <a:ln w="12700" cap="flat">
              <a:noFill/>
              <a:miter lim="400000"/>
            </a:ln>
            <a:effectLst/>
          </p:spPr>
          <p:txBody>
            <a:bodyPr wrap="square" lIns="0" tIns="0" rIns="0" bIns="0" numCol="1" anchor="t">
              <a:noAutofit/>
            </a:bodyPr>
            <a:lstStyle/>
            <a:p>
              <a:endParaRPr sz="900">
                <a:cs typeface="+mn-ea"/>
                <a:sym typeface="+mn-lt"/>
              </a:endParaRPr>
            </a:p>
          </p:txBody>
        </p:sp>
        <p:sp>
          <p:nvSpPr>
            <p:cNvPr id="31" name="Shape 337">
              <a:extLst>
                <a:ext uri="{FF2B5EF4-FFF2-40B4-BE49-F238E27FC236}">
                  <a16:creationId xmlns:a16="http://schemas.microsoft.com/office/drawing/2014/main" id="{20F4C20B-4127-430A-956A-AA67856100C7}"/>
                </a:ext>
              </a:extLst>
            </p:cNvPr>
            <p:cNvSpPr/>
            <p:nvPr/>
          </p:nvSpPr>
          <p:spPr>
            <a:xfrm>
              <a:off x="0" y="185287"/>
              <a:ext cx="273158" cy="399231"/>
            </a:xfrm>
            <a:custGeom>
              <a:avLst/>
              <a:gdLst/>
              <a:ahLst/>
              <a:cxnLst>
                <a:cxn ang="0">
                  <a:pos x="wd2" y="hd2"/>
                </a:cxn>
                <a:cxn ang="5400000">
                  <a:pos x="wd2" y="hd2"/>
                </a:cxn>
                <a:cxn ang="10800000">
                  <a:pos x="wd2" y="hd2"/>
                </a:cxn>
                <a:cxn ang="16200000">
                  <a:pos x="wd2" y="hd2"/>
                </a:cxn>
              </a:cxnLst>
              <a:rect l="0" t="0" r="r" b="b"/>
              <a:pathLst>
                <a:path w="21600" h="21600" extrusionOk="0">
                  <a:moveTo>
                    <a:pt x="6101" y="21600"/>
                  </a:moveTo>
                  <a:cubicBezTo>
                    <a:pt x="10223" y="21600"/>
                    <a:pt x="10223" y="21600"/>
                    <a:pt x="10223" y="21600"/>
                  </a:cubicBezTo>
                  <a:cubicBezTo>
                    <a:pt x="10223" y="13094"/>
                    <a:pt x="10223" y="13094"/>
                    <a:pt x="10223" y="13094"/>
                  </a:cubicBezTo>
                  <a:cubicBezTo>
                    <a:pt x="11377" y="13094"/>
                    <a:pt x="11377" y="13094"/>
                    <a:pt x="11377" y="13094"/>
                  </a:cubicBezTo>
                  <a:cubicBezTo>
                    <a:pt x="11377" y="21600"/>
                    <a:pt x="11377" y="21600"/>
                    <a:pt x="11377" y="21600"/>
                  </a:cubicBezTo>
                  <a:cubicBezTo>
                    <a:pt x="15664" y="21600"/>
                    <a:pt x="15664" y="21600"/>
                    <a:pt x="15664" y="21600"/>
                  </a:cubicBezTo>
                  <a:cubicBezTo>
                    <a:pt x="15664" y="6379"/>
                    <a:pt x="15664" y="6379"/>
                    <a:pt x="15664" y="6379"/>
                  </a:cubicBezTo>
                  <a:cubicBezTo>
                    <a:pt x="15664" y="6267"/>
                    <a:pt x="15664" y="6044"/>
                    <a:pt x="15499" y="5932"/>
                  </a:cubicBezTo>
                  <a:cubicBezTo>
                    <a:pt x="21600" y="1791"/>
                    <a:pt x="21600" y="1791"/>
                    <a:pt x="21600" y="1791"/>
                  </a:cubicBezTo>
                  <a:cubicBezTo>
                    <a:pt x="19127" y="0"/>
                    <a:pt x="19127" y="0"/>
                    <a:pt x="19127" y="0"/>
                  </a:cubicBezTo>
                  <a:cubicBezTo>
                    <a:pt x="13191" y="4029"/>
                    <a:pt x="13191" y="4029"/>
                    <a:pt x="13191" y="4029"/>
                  </a:cubicBezTo>
                  <a:cubicBezTo>
                    <a:pt x="13026" y="4029"/>
                    <a:pt x="12861" y="4029"/>
                    <a:pt x="12696" y="4029"/>
                  </a:cubicBezTo>
                  <a:cubicBezTo>
                    <a:pt x="8904" y="4029"/>
                    <a:pt x="8904" y="4029"/>
                    <a:pt x="8904" y="4029"/>
                  </a:cubicBezTo>
                  <a:cubicBezTo>
                    <a:pt x="8739" y="4029"/>
                    <a:pt x="8574" y="4029"/>
                    <a:pt x="8409" y="4029"/>
                  </a:cubicBezTo>
                  <a:cubicBezTo>
                    <a:pt x="2473" y="0"/>
                    <a:pt x="2473" y="0"/>
                    <a:pt x="2473" y="0"/>
                  </a:cubicBezTo>
                  <a:cubicBezTo>
                    <a:pt x="0" y="1791"/>
                    <a:pt x="0" y="1791"/>
                    <a:pt x="0" y="1791"/>
                  </a:cubicBezTo>
                  <a:cubicBezTo>
                    <a:pt x="6101" y="5932"/>
                    <a:pt x="6101" y="5932"/>
                    <a:pt x="6101" y="5932"/>
                  </a:cubicBezTo>
                  <a:cubicBezTo>
                    <a:pt x="6101" y="6044"/>
                    <a:pt x="6101" y="6267"/>
                    <a:pt x="6101" y="6379"/>
                  </a:cubicBezTo>
                  <a:lnTo>
                    <a:pt x="6101" y="21600"/>
                  </a:lnTo>
                  <a:close/>
                </a:path>
              </a:pathLst>
            </a:custGeom>
            <a:grpFill/>
            <a:ln w="12700" cap="flat">
              <a:noFill/>
              <a:miter lim="400000"/>
            </a:ln>
            <a:effectLst/>
          </p:spPr>
          <p:txBody>
            <a:bodyPr wrap="square" lIns="0" tIns="0" rIns="0" bIns="0" numCol="1" anchor="t">
              <a:noAutofit/>
            </a:bodyPr>
            <a:lstStyle/>
            <a:p>
              <a:endParaRPr sz="900">
                <a:cs typeface="+mn-ea"/>
                <a:sym typeface="+mn-lt"/>
              </a:endParaRPr>
            </a:p>
          </p:txBody>
        </p:sp>
        <p:sp>
          <p:nvSpPr>
            <p:cNvPr id="32" name="Shape 338">
              <a:extLst>
                <a:ext uri="{FF2B5EF4-FFF2-40B4-BE49-F238E27FC236}">
                  <a16:creationId xmlns:a16="http://schemas.microsoft.com/office/drawing/2014/main" id="{BA598778-137E-4108-9B7A-9921731DA92E}"/>
                </a:ext>
              </a:extLst>
            </p:cNvPr>
            <p:cNvSpPr/>
            <p:nvPr/>
          </p:nvSpPr>
          <p:spPr>
            <a:xfrm>
              <a:off x="616989" y="168096"/>
              <a:ext cx="72588" cy="725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t">
              <a:noAutofit/>
            </a:bodyPr>
            <a:lstStyle/>
            <a:p>
              <a:endParaRPr sz="900">
                <a:cs typeface="+mn-ea"/>
                <a:sym typeface="+mn-lt"/>
              </a:endParaRPr>
            </a:p>
          </p:txBody>
        </p:sp>
        <p:sp>
          <p:nvSpPr>
            <p:cNvPr id="33" name="Shape 339">
              <a:extLst>
                <a:ext uri="{FF2B5EF4-FFF2-40B4-BE49-F238E27FC236}">
                  <a16:creationId xmlns:a16="http://schemas.microsoft.com/office/drawing/2014/main" id="{F903077E-3C4F-41ED-AA76-28B79C5C0A30}"/>
                </a:ext>
              </a:extLst>
            </p:cNvPr>
            <p:cNvSpPr/>
            <p:nvPr/>
          </p:nvSpPr>
          <p:spPr>
            <a:xfrm>
              <a:off x="99329" y="168096"/>
              <a:ext cx="72588" cy="725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t">
              <a:noAutofit/>
            </a:bodyPr>
            <a:lstStyle/>
            <a:p>
              <a:endParaRPr sz="900">
                <a:cs typeface="+mn-ea"/>
                <a:sym typeface="+mn-lt"/>
              </a:endParaRPr>
            </a:p>
          </p:txBody>
        </p:sp>
      </p:grpSp>
      <p:sp>
        <p:nvSpPr>
          <p:cNvPr id="34" name="文本框 33">
            <a:extLst>
              <a:ext uri="{FF2B5EF4-FFF2-40B4-BE49-F238E27FC236}">
                <a16:creationId xmlns:a16="http://schemas.microsoft.com/office/drawing/2014/main" id="{0DD73D6D-4936-4E04-AFEB-1E637A746A56}"/>
              </a:ext>
            </a:extLst>
          </p:cNvPr>
          <p:cNvSpPr txBox="1"/>
          <p:nvPr/>
        </p:nvSpPr>
        <p:spPr>
          <a:xfrm>
            <a:off x="432808" y="4157209"/>
            <a:ext cx="3564936" cy="461665"/>
          </a:xfrm>
          <a:prstGeom prst="rect">
            <a:avLst/>
          </a:prstGeom>
          <a:noFill/>
        </p:spPr>
        <p:txBody>
          <a:bodyPr wrap="square" rtlCol="0">
            <a:spAutoFit/>
          </a:bodyPr>
          <a:lstStyle/>
          <a:p>
            <a:pPr algn="ctr"/>
            <a:r>
              <a:rPr lang="en-US" altLang="zh-CN" sz="2400" b="1" dirty="0">
                <a:solidFill>
                  <a:schemeClr val="accent1"/>
                </a:solidFill>
                <a:cs typeface="+mn-ea"/>
                <a:sym typeface="+mn-lt"/>
              </a:rPr>
              <a:t>TEXT YOUR POINT</a:t>
            </a:r>
            <a:endParaRPr lang="zh-CN" altLang="en-US" sz="2400" b="1" dirty="0">
              <a:solidFill>
                <a:schemeClr val="accent1"/>
              </a:solidFill>
              <a:cs typeface="+mn-ea"/>
              <a:sym typeface="+mn-lt"/>
            </a:endParaRPr>
          </a:p>
        </p:txBody>
      </p:sp>
      <p:sp>
        <p:nvSpPr>
          <p:cNvPr id="35" name="文本框 34">
            <a:extLst>
              <a:ext uri="{FF2B5EF4-FFF2-40B4-BE49-F238E27FC236}">
                <a16:creationId xmlns:a16="http://schemas.microsoft.com/office/drawing/2014/main" id="{D821F315-57E8-4CF8-B19D-E91D1F6A13C5}"/>
              </a:ext>
            </a:extLst>
          </p:cNvPr>
          <p:cNvSpPr txBox="1"/>
          <p:nvPr/>
        </p:nvSpPr>
        <p:spPr>
          <a:xfrm>
            <a:off x="4313532" y="4157209"/>
            <a:ext cx="3564936" cy="461665"/>
          </a:xfrm>
          <a:prstGeom prst="rect">
            <a:avLst/>
          </a:prstGeom>
          <a:noFill/>
        </p:spPr>
        <p:txBody>
          <a:bodyPr wrap="square" rtlCol="0">
            <a:spAutoFit/>
          </a:bodyPr>
          <a:lstStyle/>
          <a:p>
            <a:pPr algn="ctr"/>
            <a:r>
              <a:rPr lang="en-US" altLang="zh-CN" sz="2400" b="1" dirty="0">
                <a:solidFill>
                  <a:schemeClr val="accent1"/>
                </a:solidFill>
                <a:cs typeface="+mn-ea"/>
                <a:sym typeface="+mn-lt"/>
              </a:rPr>
              <a:t>TEXT YOUR POINT</a:t>
            </a:r>
            <a:endParaRPr lang="zh-CN" altLang="en-US" sz="2400" b="1" dirty="0">
              <a:solidFill>
                <a:schemeClr val="accent1"/>
              </a:solidFill>
              <a:cs typeface="+mn-ea"/>
              <a:sym typeface="+mn-lt"/>
            </a:endParaRPr>
          </a:p>
        </p:txBody>
      </p:sp>
      <p:sp>
        <p:nvSpPr>
          <p:cNvPr id="36" name="文本框 35">
            <a:extLst>
              <a:ext uri="{FF2B5EF4-FFF2-40B4-BE49-F238E27FC236}">
                <a16:creationId xmlns:a16="http://schemas.microsoft.com/office/drawing/2014/main" id="{B00FFE55-22E0-438B-B3FC-D2AB1E9E67B9}"/>
              </a:ext>
            </a:extLst>
          </p:cNvPr>
          <p:cNvSpPr txBox="1"/>
          <p:nvPr/>
        </p:nvSpPr>
        <p:spPr>
          <a:xfrm>
            <a:off x="8281776" y="4157209"/>
            <a:ext cx="3564936" cy="461665"/>
          </a:xfrm>
          <a:prstGeom prst="rect">
            <a:avLst/>
          </a:prstGeom>
          <a:noFill/>
        </p:spPr>
        <p:txBody>
          <a:bodyPr wrap="square" rtlCol="0">
            <a:spAutoFit/>
          </a:bodyPr>
          <a:lstStyle/>
          <a:p>
            <a:pPr algn="ctr"/>
            <a:r>
              <a:rPr lang="en-US" altLang="zh-CN" sz="2400" b="1" dirty="0">
                <a:solidFill>
                  <a:schemeClr val="accent1"/>
                </a:solidFill>
                <a:cs typeface="+mn-ea"/>
                <a:sym typeface="+mn-lt"/>
              </a:rPr>
              <a:t>TEXT YOUR POINT</a:t>
            </a:r>
            <a:endParaRPr lang="zh-CN" altLang="en-US" sz="2400" b="1" dirty="0">
              <a:solidFill>
                <a:schemeClr val="accent1"/>
              </a:solidFill>
              <a:cs typeface="+mn-ea"/>
              <a:sym typeface="+mn-lt"/>
            </a:endParaRPr>
          </a:p>
        </p:txBody>
      </p:sp>
      <p:sp>
        <p:nvSpPr>
          <p:cNvPr id="37" name="矩形 36">
            <a:extLst>
              <a:ext uri="{FF2B5EF4-FFF2-40B4-BE49-F238E27FC236}">
                <a16:creationId xmlns:a16="http://schemas.microsoft.com/office/drawing/2014/main" id="{4D61362E-B1D6-4A6A-A8C0-9DDBF7D4ACCC}"/>
              </a:ext>
            </a:extLst>
          </p:cNvPr>
          <p:cNvSpPr/>
          <p:nvPr/>
        </p:nvSpPr>
        <p:spPr>
          <a:xfrm flipV="1">
            <a:off x="667265" y="4724089"/>
            <a:ext cx="10836000" cy="823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sp>
        <p:nvSpPr>
          <p:cNvPr id="38" name="矩形 37">
            <a:extLst>
              <a:ext uri="{FF2B5EF4-FFF2-40B4-BE49-F238E27FC236}">
                <a16:creationId xmlns:a16="http://schemas.microsoft.com/office/drawing/2014/main" id="{C3FBFED5-0852-4889-B817-66854D84FD6E}"/>
              </a:ext>
            </a:extLst>
          </p:cNvPr>
          <p:cNvSpPr/>
          <p:nvPr/>
        </p:nvSpPr>
        <p:spPr>
          <a:xfrm>
            <a:off x="1098042" y="5218748"/>
            <a:ext cx="9984678" cy="726609"/>
          </a:xfrm>
          <a:prstGeom prst="rect">
            <a:avLst/>
          </a:prstGeom>
        </p:spPr>
        <p:txBody>
          <a:bodyPr wrap="square">
            <a:spAutoFit/>
          </a:bodyPr>
          <a:lstStyle/>
          <a:p>
            <a:pPr algn="ctr">
              <a:lnSpc>
                <a:spcPct val="120000"/>
              </a:lnSpc>
            </a:pPr>
            <a:r>
              <a:rPr lang="en-US" altLang="zh-CN" dirty="0">
                <a:solidFill>
                  <a:schemeClr val="tx1">
                    <a:lumMod val="85000"/>
                    <a:lumOff val="15000"/>
                  </a:schemeClr>
                </a:solidFill>
                <a:cs typeface="+mn-ea"/>
                <a:sym typeface="+mn-lt"/>
              </a:rPr>
              <a:t>Supporters say that the ease of use of presentation software can save a lot of time for people who otherwise would have used other</a:t>
            </a:r>
          </a:p>
        </p:txBody>
      </p:sp>
      <p:sp>
        <p:nvSpPr>
          <p:cNvPr id="39" name="燕尾形 51">
            <a:extLst>
              <a:ext uri="{FF2B5EF4-FFF2-40B4-BE49-F238E27FC236}">
                <a16:creationId xmlns:a16="http://schemas.microsoft.com/office/drawing/2014/main" id="{31B93266-A0AB-42AF-BB6C-0F2F3620FDFC}"/>
              </a:ext>
            </a:extLst>
          </p:cNvPr>
          <p:cNvSpPr/>
          <p:nvPr/>
        </p:nvSpPr>
        <p:spPr>
          <a:xfrm>
            <a:off x="3854318" y="2122690"/>
            <a:ext cx="835003" cy="1282638"/>
          </a:xfrm>
          <a:prstGeom prst="chevron">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0" name="燕尾形 52">
            <a:extLst>
              <a:ext uri="{FF2B5EF4-FFF2-40B4-BE49-F238E27FC236}">
                <a16:creationId xmlns:a16="http://schemas.microsoft.com/office/drawing/2014/main" id="{9686F475-5C16-4779-AE1F-F0B96F1293BC}"/>
              </a:ext>
            </a:extLst>
          </p:cNvPr>
          <p:cNvSpPr/>
          <p:nvPr/>
        </p:nvSpPr>
        <p:spPr>
          <a:xfrm>
            <a:off x="7770405" y="2140752"/>
            <a:ext cx="835003" cy="1282638"/>
          </a:xfrm>
          <a:prstGeom prst="chevron">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 name="标题 3">
            <a:extLst>
              <a:ext uri="{FF2B5EF4-FFF2-40B4-BE49-F238E27FC236}">
                <a16:creationId xmlns:a16="http://schemas.microsoft.com/office/drawing/2014/main" id="{288600DA-A39F-40A3-908A-87AC5D4E59C3}"/>
              </a:ext>
            </a:extLst>
          </p:cNvPr>
          <p:cNvSpPr>
            <a:spLocks noGrp="1"/>
          </p:cNvSpPr>
          <p:nvPr>
            <p:ph type="title"/>
          </p:nvPr>
        </p:nvSpPr>
        <p:spPr/>
        <p:txBody>
          <a:bodyPr/>
          <a:lstStyle/>
          <a:p>
            <a:r>
              <a:rPr lang="en-US" altLang="zh-CN"/>
              <a:t>Explain your framework</a:t>
            </a:r>
            <a:endParaRPr lang="zh-CN" altLang="en-US"/>
          </a:p>
        </p:txBody>
      </p:sp>
    </p:spTree>
    <p:extLst>
      <p:ext uri="{BB962C8B-B14F-4D97-AF65-F5344CB8AC3E}">
        <p14:creationId xmlns:p14="http://schemas.microsoft.com/office/powerpoint/2010/main" val="1717393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4">
            <a:extLst>
              <a:ext uri="{FF2B5EF4-FFF2-40B4-BE49-F238E27FC236}">
                <a16:creationId xmlns:a16="http://schemas.microsoft.com/office/drawing/2014/main" id="{74596BC1-238E-4E1A-A46E-2A894AB520B9}"/>
              </a:ext>
            </a:extLst>
          </p:cNvPr>
          <p:cNvGrpSpPr>
            <a:grpSpLocks noChangeAspect="1"/>
          </p:cNvGrpSpPr>
          <p:nvPr/>
        </p:nvGrpSpPr>
        <p:grpSpPr bwMode="auto">
          <a:xfrm>
            <a:off x="4091991" y="2401898"/>
            <a:ext cx="4002616" cy="3411672"/>
            <a:chOff x="-4" y="0"/>
            <a:chExt cx="1165" cy="993"/>
          </a:xfrm>
          <a:solidFill>
            <a:schemeClr val="tx1">
              <a:lumMod val="75000"/>
              <a:lumOff val="25000"/>
            </a:schemeClr>
          </a:solidFill>
        </p:grpSpPr>
        <p:sp>
          <p:nvSpPr>
            <p:cNvPr id="31" name="Freeform 5">
              <a:extLst>
                <a:ext uri="{FF2B5EF4-FFF2-40B4-BE49-F238E27FC236}">
                  <a16:creationId xmlns:a16="http://schemas.microsoft.com/office/drawing/2014/main" id="{723A1922-B47C-43AB-9860-71567999B848}"/>
                </a:ext>
              </a:extLst>
            </p:cNvPr>
            <p:cNvSpPr>
              <a:spLocks noEditPoints="1"/>
            </p:cNvSpPr>
            <p:nvPr/>
          </p:nvSpPr>
          <p:spPr bwMode="auto">
            <a:xfrm>
              <a:off x="-4" y="0"/>
              <a:ext cx="943" cy="765"/>
            </a:xfrm>
            <a:custGeom>
              <a:avLst/>
              <a:gdLst>
                <a:gd name="T0" fmla="*/ 1014 w 1059"/>
                <a:gd name="T1" fmla="*/ 108 h 859"/>
                <a:gd name="T2" fmla="*/ 980 w 1059"/>
                <a:gd name="T3" fmla="*/ 147 h 859"/>
                <a:gd name="T4" fmla="*/ 956 w 1059"/>
                <a:gd name="T5" fmla="*/ 104 h 859"/>
                <a:gd name="T6" fmla="*/ 945 w 1059"/>
                <a:gd name="T7" fmla="*/ 99 h 859"/>
                <a:gd name="T8" fmla="*/ 712 w 1059"/>
                <a:gd name="T9" fmla="*/ 152 h 859"/>
                <a:gd name="T10" fmla="*/ 646 w 1059"/>
                <a:gd name="T11" fmla="*/ 242 h 859"/>
                <a:gd name="T12" fmla="*/ 591 w 1059"/>
                <a:gd name="T13" fmla="*/ 483 h 859"/>
                <a:gd name="T14" fmla="*/ 707 w 1059"/>
                <a:gd name="T15" fmla="*/ 341 h 859"/>
                <a:gd name="T16" fmla="*/ 868 w 1059"/>
                <a:gd name="T17" fmla="*/ 360 h 859"/>
                <a:gd name="T18" fmla="*/ 836 w 1059"/>
                <a:gd name="T19" fmla="*/ 423 h 859"/>
                <a:gd name="T20" fmla="*/ 713 w 1059"/>
                <a:gd name="T21" fmla="*/ 439 h 859"/>
                <a:gd name="T22" fmla="*/ 576 w 1059"/>
                <a:gd name="T23" fmla="*/ 636 h 859"/>
                <a:gd name="T24" fmla="*/ 472 w 1059"/>
                <a:gd name="T25" fmla="*/ 746 h 859"/>
                <a:gd name="T26" fmla="*/ 511 w 1059"/>
                <a:gd name="T27" fmla="*/ 558 h 859"/>
                <a:gd name="T28" fmla="*/ 509 w 1059"/>
                <a:gd name="T29" fmla="*/ 537 h 859"/>
                <a:gd name="T30" fmla="*/ 523 w 1059"/>
                <a:gd name="T31" fmla="*/ 513 h 859"/>
                <a:gd name="T32" fmla="*/ 566 w 1059"/>
                <a:gd name="T33" fmla="*/ 397 h 859"/>
                <a:gd name="T34" fmla="*/ 661 w 1059"/>
                <a:gd name="T35" fmla="*/ 149 h 859"/>
                <a:gd name="T36" fmla="*/ 806 w 1059"/>
                <a:gd name="T37" fmla="*/ 66 h 859"/>
                <a:gd name="T38" fmla="*/ 740 w 1059"/>
                <a:gd name="T39" fmla="*/ 41 h 859"/>
                <a:gd name="T40" fmla="*/ 572 w 1059"/>
                <a:gd name="T41" fmla="*/ 67 h 859"/>
                <a:gd name="T42" fmla="*/ 428 w 1059"/>
                <a:gd name="T43" fmla="*/ 83 h 859"/>
                <a:gd name="T44" fmla="*/ 333 w 1059"/>
                <a:gd name="T45" fmla="*/ 96 h 859"/>
                <a:gd name="T46" fmla="*/ 400 w 1059"/>
                <a:gd name="T47" fmla="*/ 169 h 859"/>
                <a:gd name="T48" fmla="*/ 494 w 1059"/>
                <a:gd name="T49" fmla="*/ 161 h 859"/>
                <a:gd name="T50" fmla="*/ 533 w 1059"/>
                <a:gd name="T51" fmla="*/ 210 h 859"/>
                <a:gd name="T52" fmla="*/ 482 w 1059"/>
                <a:gd name="T53" fmla="*/ 313 h 859"/>
                <a:gd name="T54" fmla="*/ 462 w 1059"/>
                <a:gd name="T55" fmla="*/ 367 h 859"/>
                <a:gd name="T56" fmla="*/ 411 w 1059"/>
                <a:gd name="T57" fmla="*/ 206 h 859"/>
                <a:gd name="T58" fmla="*/ 302 w 1059"/>
                <a:gd name="T59" fmla="*/ 134 h 859"/>
                <a:gd name="T60" fmla="*/ 249 w 1059"/>
                <a:gd name="T61" fmla="*/ 266 h 859"/>
                <a:gd name="T62" fmla="*/ 353 w 1059"/>
                <a:gd name="T63" fmla="*/ 287 h 859"/>
                <a:gd name="T64" fmla="*/ 237 w 1059"/>
                <a:gd name="T65" fmla="*/ 310 h 859"/>
                <a:gd name="T66" fmla="*/ 81 w 1059"/>
                <a:gd name="T67" fmla="*/ 349 h 859"/>
                <a:gd name="T68" fmla="*/ 54 w 1059"/>
                <a:gd name="T69" fmla="*/ 564 h 859"/>
                <a:gd name="T70" fmla="*/ 194 w 1059"/>
                <a:gd name="T71" fmla="*/ 612 h 859"/>
                <a:gd name="T72" fmla="*/ 368 w 1059"/>
                <a:gd name="T73" fmla="*/ 597 h 859"/>
                <a:gd name="T74" fmla="*/ 357 w 1059"/>
                <a:gd name="T75" fmla="*/ 802 h 859"/>
                <a:gd name="T76" fmla="*/ 299 w 1059"/>
                <a:gd name="T77" fmla="*/ 805 h 859"/>
                <a:gd name="T78" fmla="*/ 89 w 1059"/>
                <a:gd name="T79" fmla="*/ 647 h 859"/>
                <a:gd name="T80" fmla="*/ 101 w 1059"/>
                <a:gd name="T81" fmla="*/ 201 h 859"/>
                <a:gd name="T82" fmla="*/ 169 w 1059"/>
                <a:gd name="T83" fmla="*/ 161 h 859"/>
                <a:gd name="T84" fmla="*/ 225 w 1059"/>
                <a:gd name="T85" fmla="*/ 167 h 859"/>
                <a:gd name="T86" fmla="*/ 81 w 1059"/>
                <a:gd name="T87" fmla="*/ 327 h 859"/>
                <a:gd name="T88" fmla="*/ 204 w 1059"/>
                <a:gd name="T89" fmla="*/ 239 h 859"/>
                <a:gd name="T90" fmla="*/ 285 w 1059"/>
                <a:gd name="T91" fmla="*/ 158 h 859"/>
                <a:gd name="T92" fmla="*/ 263 w 1059"/>
                <a:gd name="T93" fmla="*/ 99 h 859"/>
                <a:gd name="T94" fmla="*/ 45 w 1059"/>
                <a:gd name="T95" fmla="*/ 405 h 859"/>
                <a:gd name="T96" fmla="*/ 99 w 1059"/>
                <a:gd name="T97" fmla="*/ 628 h 859"/>
                <a:gd name="T98" fmla="*/ 159 w 1059"/>
                <a:gd name="T99" fmla="*/ 648 h 859"/>
                <a:gd name="T100" fmla="*/ 181 w 1059"/>
                <a:gd name="T101" fmla="*/ 630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59" h="859">
                  <a:moveTo>
                    <a:pt x="299" y="56"/>
                  </a:moveTo>
                  <a:cubicBezTo>
                    <a:pt x="389" y="25"/>
                    <a:pt x="482" y="6"/>
                    <a:pt x="577" y="2"/>
                  </a:cubicBezTo>
                  <a:cubicBezTo>
                    <a:pt x="654" y="1"/>
                    <a:pt x="733" y="0"/>
                    <a:pt x="809" y="17"/>
                  </a:cubicBezTo>
                  <a:cubicBezTo>
                    <a:pt x="882" y="34"/>
                    <a:pt x="953" y="64"/>
                    <a:pt x="1014" y="108"/>
                  </a:cubicBezTo>
                  <a:cubicBezTo>
                    <a:pt x="1030" y="120"/>
                    <a:pt x="1043" y="134"/>
                    <a:pt x="1059" y="145"/>
                  </a:cubicBezTo>
                  <a:cubicBezTo>
                    <a:pt x="1054" y="151"/>
                    <a:pt x="1049" y="157"/>
                    <a:pt x="1043" y="163"/>
                  </a:cubicBezTo>
                  <a:cubicBezTo>
                    <a:pt x="1032" y="153"/>
                    <a:pt x="1023" y="140"/>
                    <a:pt x="1009" y="135"/>
                  </a:cubicBezTo>
                  <a:cubicBezTo>
                    <a:pt x="998" y="130"/>
                    <a:pt x="985" y="137"/>
                    <a:pt x="980" y="147"/>
                  </a:cubicBezTo>
                  <a:cubicBezTo>
                    <a:pt x="973" y="159"/>
                    <a:pt x="976" y="173"/>
                    <a:pt x="975" y="186"/>
                  </a:cubicBezTo>
                  <a:cubicBezTo>
                    <a:pt x="971" y="173"/>
                    <a:pt x="966" y="159"/>
                    <a:pt x="966" y="144"/>
                  </a:cubicBezTo>
                  <a:cubicBezTo>
                    <a:pt x="967" y="132"/>
                    <a:pt x="975" y="121"/>
                    <a:pt x="976" y="108"/>
                  </a:cubicBezTo>
                  <a:cubicBezTo>
                    <a:pt x="972" y="100"/>
                    <a:pt x="963" y="102"/>
                    <a:pt x="956" y="104"/>
                  </a:cubicBezTo>
                  <a:cubicBezTo>
                    <a:pt x="941" y="108"/>
                    <a:pt x="932" y="122"/>
                    <a:pt x="917" y="126"/>
                  </a:cubicBezTo>
                  <a:cubicBezTo>
                    <a:pt x="895" y="125"/>
                    <a:pt x="879" y="109"/>
                    <a:pt x="866" y="93"/>
                  </a:cubicBezTo>
                  <a:cubicBezTo>
                    <a:pt x="881" y="101"/>
                    <a:pt x="896" y="112"/>
                    <a:pt x="913" y="112"/>
                  </a:cubicBezTo>
                  <a:cubicBezTo>
                    <a:pt x="925" y="111"/>
                    <a:pt x="935" y="105"/>
                    <a:pt x="945" y="99"/>
                  </a:cubicBezTo>
                  <a:cubicBezTo>
                    <a:pt x="942" y="88"/>
                    <a:pt x="932" y="80"/>
                    <a:pt x="920" y="78"/>
                  </a:cubicBezTo>
                  <a:cubicBezTo>
                    <a:pt x="889" y="69"/>
                    <a:pt x="852" y="69"/>
                    <a:pt x="824" y="87"/>
                  </a:cubicBezTo>
                  <a:cubicBezTo>
                    <a:pt x="816" y="92"/>
                    <a:pt x="815" y="102"/>
                    <a:pt x="814" y="110"/>
                  </a:cubicBezTo>
                  <a:cubicBezTo>
                    <a:pt x="777" y="112"/>
                    <a:pt x="739" y="125"/>
                    <a:pt x="712" y="152"/>
                  </a:cubicBezTo>
                  <a:cubicBezTo>
                    <a:pt x="706" y="158"/>
                    <a:pt x="698" y="167"/>
                    <a:pt x="702" y="176"/>
                  </a:cubicBezTo>
                  <a:cubicBezTo>
                    <a:pt x="709" y="188"/>
                    <a:pt x="724" y="191"/>
                    <a:pt x="731" y="203"/>
                  </a:cubicBezTo>
                  <a:cubicBezTo>
                    <a:pt x="735" y="211"/>
                    <a:pt x="728" y="218"/>
                    <a:pt x="721" y="222"/>
                  </a:cubicBezTo>
                  <a:cubicBezTo>
                    <a:pt x="698" y="233"/>
                    <a:pt x="670" y="231"/>
                    <a:pt x="646" y="242"/>
                  </a:cubicBezTo>
                  <a:cubicBezTo>
                    <a:pt x="627" y="252"/>
                    <a:pt x="617" y="273"/>
                    <a:pt x="607" y="291"/>
                  </a:cubicBezTo>
                  <a:cubicBezTo>
                    <a:pt x="591" y="322"/>
                    <a:pt x="577" y="357"/>
                    <a:pt x="580" y="393"/>
                  </a:cubicBezTo>
                  <a:cubicBezTo>
                    <a:pt x="580" y="410"/>
                    <a:pt x="590" y="425"/>
                    <a:pt x="603" y="436"/>
                  </a:cubicBezTo>
                  <a:cubicBezTo>
                    <a:pt x="596" y="450"/>
                    <a:pt x="584" y="467"/>
                    <a:pt x="591" y="483"/>
                  </a:cubicBezTo>
                  <a:cubicBezTo>
                    <a:pt x="592" y="484"/>
                    <a:pt x="596" y="486"/>
                    <a:pt x="597" y="487"/>
                  </a:cubicBezTo>
                  <a:cubicBezTo>
                    <a:pt x="618" y="476"/>
                    <a:pt x="636" y="460"/>
                    <a:pt x="657" y="449"/>
                  </a:cubicBezTo>
                  <a:cubicBezTo>
                    <a:pt x="678" y="436"/>
                    <a:pt x="705" y="427"/>
                    <a:pt x="716" y="403"/>
                  </a:cubicBezTo>
                  <a:cubicBezTo>
                    <a:pt x="723" y="382"/>
                    <a:pt x="704" y="362"/>
                    <a:pt x="707" y="341"/>
                  </a:cubicBezTo>
                  <a:cubicBezTo>
                    <a:pt x="708" y="331"/>
                    <a:pt x="715" y="324"/>
                    <a:pt x="720" y="316"/>
                  </a:cubicBezTo>
                  <a:cubicBezTo>
                    <a:pt x="709" y="348"/>
                    <a:pt x="724" y="384"/>
                    <a:pt x="751" y="402"/>
                  </a:cubicBezTo>
                  <a:cubicBezTo>
                    <a:pt x="768" y="412"/>
                    <a:pt x="790" y="411"/>
                    <a:pt x="809" y="410"/>
                  </a:cubicBezTo>
                  <a:cubicBezTo>
                    <a:pt x="837" y="407"/>
                    <a:pt x="858" y="385"/>
                    <a:pt x="868" y="360"/>
                  </a:cubicBezTo>
                  <a:cubicBezTo>
                    <a:pt x="882" y="330"/>
                    <a:pt x="883" y="288"/>
                    <a:pt x="918" y="273"/>
                  </a:cubicBezTo>
                  <a:cubicBezTo>
                    <a:pt x="904" y="289"/>
                    <a:pt x="890" y="307"/>
                    <a:pt x="887" y="329"/>
                  </a:cubicBezTo>
                  <a:cubicBezTo>
                    <a:pt x="885" y="341"/>
                    <a:pt x="887" y="353"/>
                    <a:pt x="884" y="364"/>
                  </a:cubicBezTo>
                  <a:cubicBezTo>
                    <a:pt x="874" y="388"/>
                    <a:pt x="845" y="398"/>
                    <a:pt x="836" y="423"/>
                  </a:cubicBezTo>
                  <a:cubicBezTo>
                    <a:pt x="856" y="435"/>
                    <a:pt x="870" y="458"/>
                    <a:pt x="864" y="481"/>
                  </a:cubicBezTo>
                  <a:cubicBezTo>
                    <a:pt x="860" y="467"/>
                    <a:pt x="854" y="452"/>
                    <a:pt x="841" y="444"/>
                  </a:cubicBezTo>
                  <a:cubicBezTo>
                    <a:pt x="825" y="432"/>
                    <a:pt x="804" y="434"/>
                    <a:pt x="785" y="433"/>
                  </a:cubicBezTo>
                  <a:cubicBezTo>
                    <a:pt x="761" y="431"/>
                    <a:pt x="736" y="428"/>
                    <a:pt x="713" y="439"/>
                  </a:cubicBezTo>
                  <a:cubicBezTo>
                    <a:pt x="664" y="461"/>
                    <a:pt x="625" y="499"/>
                    <a:pt x="582" y="530"/>
                  </a:cubicBezTo>
                  <a:cubicBezTo>
                    <a:pt x="546" y="546"/>
                    <a:pt x="527" y="587"/>
                    <a:pt x="530" y="625"/>
                  </a:cubicBezTo>
                  <a:cubicBezTo>
                    <a:pt x="524" y="642"/>
                    <a:pt x="533" y="661"/>
                    <a:pt x="545" y="673"/>
                  </a:cubicBezTo>
                  <a:cubicBezTo>
                    <a:pt x="561" y="666"/>
                    <a:pt x="570" y="651"/>
                    <a:pt x="576" y="636"/>
                  </a:cubicBezTo>
                  <a:cubicBezTo>
                    <a:pt x="579" y="658"/>
                    <a:pt x="558" y="671"/>
                    <a:pt x="549" y="689"/>
                  </a:cubicBezTo>
                  <a:cubicBezTo>
                    <a:pt x="546" y="710"/>
                    <a:pt x="566" y="725"/>
                    <a:pt x="582" y="733"/>
                  </a:cubicBezTo>
                  <a:cubicBezTo>
                    <a:pt x="565" y="734"/>
                    <a:pt x="555" y="720"/>
                    <a:pt x="544" y="710"/>
                  </a:cubicBezTo>
                  <a:cubicBezTo>
                    <a:pt x="515" y="705"/>
                    <a:pt x="490" y="725"/>
                    <a:pt x="472" y="746"/>
                  </a:cubicBezTo>
                  <a:cubicBezTo>
                    <a:pt x="479" y="724"/>
                    <a:pt x="500" y="709"/>
                    <a:pt x="521" y="701"/>
                  </a:cubicBezTo>
                  <a:cubicBezTo>
                    <a:pt x="529" y="699"/>
                    <a:pt x="536" y="689"/>
                    <a:pt x="532" y="681"/>
                  </a:cubicBezTo>
                  <a:cubicBezTo>
                    <a:pt x="525" y="664"/>
                    <a:pt x="512" y="648"/>
                    <a:pt x="514" y="629"/>
                  </a:cubicBezTo>
                  <a:cubicBezTo>
                    <a:pt x="512" y="605"/>
                    <a:pt x="509" y="582"/>
                    <a:pt x="511" y="558"/>
                  </a:cubicBezTo>
                  <a:cubicBezTo>
                    <a:pt x="512" y="558"/>
                    <a:pt x="512" y="558"/>
                    <a:pt x="512" y="558"/>
                  </a:cubicBezTo>
                  <a:cubicBezTo>
                    <a:pt x="511" y="574"/>
                    <a:pt x="511" y="590"/>
                    <a:pt x="513" y="606"/>
                  </a:cubicBezTo>
                  <a:cubicBezTo>
                    <a:pt x="518" y="585"/>
                    <a:pt x="531" y="565"/>
                    <a:pt x="527" y="543"/>
                  </a:cubicBezTo>
                  <a:cubicBezTo>
                    <a:pt x="523" y="537"/>
                    <a:pt x="515" y="539"/>
                    <a:pt x="509" y="537"/>
                  </a:cubicBezTo>
                  <a:cubicBezTo>
                    <a:pt x="497" y="534"/>
                    <a:pt x="485" y="534"/>
                    <a:pt x="474" y="534"/>
                  </a:cubicBezTo>
                  <a:cubicBezTo>
                    <a:pt x="474" y="526"/>
                    <a:pt x="474" y="519"/>
                    <a:pt x="474" y="511"/>
                  </a:cubicBezTo>
                  <a:cubicBezTo>
                    <a:pt x="486" y="512"/>
                    <a:pt x="498" y="515"/>
                    <a:pt x="510" y="515"/>
                  </a:cubicBezTo>
                  <a:cubicBezTo>
                    <a:pt x="516" y="515"/>
                    <a:pt x="518" y="505"/>
                    <a:pt x="523" y="513"/>
                  </a:cubicBezTo>
                  <a:cubicBezTo>
                    <a:pt x="524" y="510"/>
                    <a:pt x="525" y="504"/>
                    <a:pt x="525" y="500"/>
                  </a:cubicBezTo>
                  <a:cubicBezTo>
                    <a:pt x="526" y="504"/>
                    <a:pt x="526" y="512"/>
                    <a:pt x="527" y="515"/>
                  </a:cubicBezTo>
                  <a:cubicBezTo>
                    <a:pt x="557" y="510"/>
                    <a:pt x="578" y="481"/>
                    <a:pt x="585" y="453"/>
                  </a:cubicBezTo>
                  <a:cubicBezTo>
                    <a:pt x="592" y="431"/>
                    <a:pt x="569" y="417"/>
                    <a:pt x="566" y="397"/>
                  </a:cubicBezTo>
                  <a:cubicBezTo>
                    <a:pt x="557" y="365"/>
                    <a:pt x="568" y="333"/>
                    <a:pt x="574" y="301"/>
                  </a:cubicBezTo>
                  <a:cubicBezTo>
                    <a:pt x="582" y="262"/>
                    <a:pt x="613" y="230"/>
                    <a:pt x="652" y="222"/>
                  </a:cubicBezTo>
                  <a:cubicBezTo>
                    <a:pt x="664" y="219"/>
                    <a:pt x="680" y="220"/>
                    <a:pt x="687" y="207"/>
                  </a:cubicBezTo>
                  <a:cubicBezTo>
                    <a:pt x="695" y="185"/>
                    <a:pt x="683" y="158"/>
                    <a:pt x="661" y="149"/>
                  </a:cubicBezTo>
                  <a:cubicBezTo>
                    <a:pt x="670" y="151"/>
                    <a:pt x="679" y="154"/>
                    <a:pt x="687" y="159"/>
                  </a:cubicBezTo>
                  <a:cubicBezTo>
                    <a:pt x="702" y="135"/>
                    <a:pt x="727" y="120"/>
                    <a:pt x="753" y="112"/>
                  </a:cubicBezTo>
                  <a:cubicBezTo>
                    <a:pt x="773" y="105"/>
                    <a:pt x="796" y="103"/>
                    <a:pt x="812" y="87"/>
                  </a:cubicBezTo>
                  <a:cubicBezTo>
                    <a:pt x="818" y="80"/>
                    <a:pt x="810" y="72"/>
                    <a:pt x="806" y="66"/>
                  </a:cubicBezTo>
                  <a:cubicBezTo>
                    <a:pt x="821" y="71"/>
                    <a:pt x="840" y="73"/>
                    <a:pt x="852" y="60"/>
                  </a:cubicBezTo>
                  <a:cubicBezTo>
                    <a:pt x="845" y="47"/>
                    <a:pt x="831" y="41"/>
                    <a:pt x="817" y="40"/>
                  </a:cubicBezTo>
                  <a:cubicBezTo>
                    <a:pt x="785" y="36"/>
                    <a:pt x="756" y="59"/>
                    <a:pt x="724" y="53"/>
                  </a:cubicBezTo>
                  <a:cubicBezTo>
                    <a:pt x="730" y="49"/>
                    <a:pt x="736" y="46"/>
                    <a:pt x="740" y="41"/>
                  </a:cubicBezTo>
                  <a:cubicBezTo>
                    <a:pt x="744" y="33"/>
                    <a:pt x="733" y="29"/>
                    <a:pt x="728" y="26"/>
                  </a:cubicBezTo>
                  <a:cubicBezTo>
                    <a:pt x="701" y="15"/>
                    <a:pt x="670" y="14"/>
                    <a:pt x="641" y="14"/>
                  </a:cubicBezTo>
                  <a:cubicBezTo>
                    <a:pt x="618" y="15"/>
                    <a:pt x="590" y="15"/>
                    <a:pt x="574" y="34"/>
                  </a:cubicBezTo>
                  <a:cubicBezTo>
                    <a:pt x="566" y="44"/>
                    <a:pt x="570" y="56"/>
                    <a:pt x="572" y="67"/>
                  </a:cubicBezTo>
                  <a:cubicBezTo>
                    <a:pt x="563" y="59"/>
                    <a:pt x="560" y="48"/>
                    <a:pt x="557" y="37"/>
                  </a:cubicBezTo>
                  <a:cubicBezTo>
                    <a:pt x="556" y="32"/>
                    <a:pt x="549" y="30"/>
                    <a:pt x="545" y="31"/>
                  </a:cubicBezTo>
                  <a:cubicBezTo>
                    <a:pt x="524" y="32"/>
                    <a:pt x="504" y="45"/>
                    <a:pt x="496" y="65"/>
                  </a:cubicBezTo>
                  <a:cubicBezTo>
                    <a:pt x="472" y="65"/>
                    <a:pt x="448" y="70"/>
                    <a:pt x="428" y="83"/>
                  </a:cubicBezTo>
                  <a:cubicBezTo>
                    <a:pt x="439" y="68"/>
                    <a:pt x="458" y="58"/>
                    <a:pt x="477" y="57"/>
                  </a:cubicBezTo>
                  <a:cubicBezTo>
                    <a:pt x="488" y="57"/>
                    <a:pt x="502" y="48"/>
                    <a:pt x="501" y="35"/>
                  </a:cubicBezTo>
                  <a:cubicBezTo>
                    <a:pt x="458" y="34"/>
                    <a:pt x="416" y="47"/>
                    <a:pt x="375" y="59"/>
                  </a:cubicBezTo>
                  <a:cubicBezTo>
                    <a:pt x="355" y="62"/>
                    <a:pt x="336" y="75"/>
                    <a:pt x="333" y="96"/>
                  </a:cubicBezTo>
                  <a:cubicBezTo>
                    <a:pt x="350" y="100"/>
                    <a:pt x="368" y="95"/>
                    <a:pt x="383" y="102"/>
                  </a:cubicBezTo>
                  <a:cubicBezTo>
                    <a:pt x="397" y="107"/>
                    <a:pt x="406" y="121"/>
                    <a:pt x="405" y="135"/>
                  </a:cubicBezTo>
                  <a:cubicBezTo>
                    <a:pt x="414" y="125"/>
                    <a:pt x="425" y="116"/>
                    <a:pt x="438" y="112"/>
                  </a:cubicBezTo>
                  <a:cubicBezTo>
                    <a:pt x="420" y="127"/>
                    <a:pt x="403" y="145"/>
                    <a:pt x="400" y="169"/>
                  </a:cubicBezTo>
                  <a:cubicBezTo>
                    <a:pt x="397" y="184"/>
                    <a:pt x="412" y="192"/>
                    <a:pt x="421" y="200"/>
                  </a:cubicBezTo>
                  <a:cubicBezTo>
                    <a:pt x="434" y="209"/>
                    <a:pt x="442" y="222"/>
                    <a:pt x="453" y="232"/>
                  </a:cubicBezTo>
                  <a:cubicBezTo>
                    <a:pt x="468" y="240"/>
                    <a:pt x="491" y="234"/>
                    <a:pt x="496" y="217"/>
                  </a:cubicBezTo>
                  <a:cubicBezTo>
                    <a:pt x="498" y="198"/>
                    <a:pt x="488" y="180"/>
                    <a:pt x="494" y="161"/>
                  </a:cubicBezTo>
                  <a:cubicBezTo>
                    <a:pt x="501" y="138"/>
                    <a:pt x="511" y="113"/>
                    <a:pt x="503" y="89"/>
                  </a:cubicBezTo>
                  <a:cubicBezTo>
                    <a:pt x="511" y="102"/>
                    <a:pt x="518" y="117"/>
                    <a:pt x="515" y="132"/>
                  </a:cubicBezTo>
                  <a:cubicBezTo>
                    <a:pt x="512" y="155"/>
                    <a:pt x="499" y="178"/>
                    <a:pt x="510" y="200"/>
                  </a:cubicBezTo>
                  <a:cubicBezTo>
                    <a:pt x="514" y="209"/>
                    <a:pt x="525" y="210"/>
                    <a:pt x="533" y="210"/>
                  </a:cubicBezTo>
                  <a:cubicBezTo>
                    <a:pt x="556" y="208"/>
                    <a:pt x="575" y="193"/>
                    <a:pt x="589" y="177"/>
                  </a:cubicBezTo>
                  <a:cubicBezTo>
                    <a:pt x="577" y="209"/>
                    <a:pt x="542" y="221"/>
                    <a:pt x="514" y="234"/>
                  </a:cubicBezTo>
                  <a:cubicBezTo>
                    <a:pt x="499" y="241"/>
                    <a:pt x="481" y="248"/>
                    <a:pt x="475" y="265"/>
                  </a:cubicBezTo>
                  <a:cubicBezTo>
                    <a:pt x="479" y="281"/>
                    <a:pt x="485" y="297"/>
                    <a:pt x="482" y="313"/>
                  </a:cubicBezTo>
                  <a:cubicBezTo>
                    <a:pt x="480" y="329"/>
                    <a:pt x="467" y="345"/>
                    <a:pt x="477" y="360"/>
                  </a:cubicBezTo>
                  <a:cubicBezTo>
                    <a:pt x="490" y="380"/>
                    <a:pt x="502" y="402"/>
                    <a:pt x="500" y="426"/>
                  </a:cubicBezTo>
                  <a:cubicBezTo>
                    <a:pt x="493" y="411"/>
                    <a:pt x="489" y="394"/>
                    <a:pt x="478" y="381"/>
                  </a:cubicBezTo>
                  <a:cubicBezTo>
                    <a:pt x="473" y="375"/>
                    <a:pt x="466" y="373"/>
                    <a:pt x="462" y="367"/>
                  </a:cubicBezTo>
                  <a:cubicBezTo>
                    <a:pt x="454" y="356"/>
                    <a:pt x="443" y="347"/>
                    <a:pt x="434" y="337"/>
                  </a:cubicBezTo>
                  <a:cubicBezTo>
                    <a:pt x="449" y="331"/>
                    <a:pt x="465" y="319"/>
                    <a:pt x="468" y="301"/>
                  </a:cubicBezTo>
                  <a:cubicBezTo>
                    <a:pt x="471" y="284"/>
                    <a:pt x="456" y="271"/>
                    <a:pt x="449" y="257"/>
                  </a:cubicBezTo>
                  <a:cubicBezTo>
                    <a:pt x="439" y="238"/>
                    <a:pt x="429" y="219"/>
                    <a:pt x="411" y="206"/>
                  </a:cubicBezTo>
                  <a:cubicBezTo>
                    <a:pt x="403" y="200"/>
                    <a:pt x="392" y="197"/>
                    <a:pt x="383" y="191"/>
                  </a:cubicBezTo>
                  <a:cubicBezTo>
                    <a:pt x="382" y="171"/>
                    <a:pt x="398" y="153"/>
                    <a:pt x="394" y="133"/>
                  </a:cubicBezTo>
                  <a:cubicBezTo>
                    <a:pt x="394" y="118"/>
                    <a:pt x="379" y="109"/>
                    <a:pt x="365" y="109"/>
                  </a:cubicBezTo>
                  <a:cubicBezTo>
                    <a:pt x="343" y="109"/>
                    <a:pt x="316" y="114"/>
                    <a:pt x="302" y="134"/>
                  </a:cubicBezTo>
                  <a:cubicBezTo>
                    <a:pt x="295" y="142"/>
                    <a:pt x="296" y="155"/>
                    <a:pt x="305" y="161"/>
                  </a:cubicBezTo>
                  <a:cubicBezTo>
                    <a:pt x="316" y="164"/>
                    <a:pt x="327" y="164"/>
                    <a:pt x="337" y="169"/>
                  </a:cubicBezTo>
                  <a:cubicBezTo>
                    <a:pt x="302" y="170"/>
                    <a:pt x="264" y="186"/>
                    <a:pt x="249" y="221"/>
                  </a:cubicBezTo>
                  <a:cubicBezTo>
                    <a:pt x="243" y="235"/>
                    <a:pt x="236" y="254"/>
                    <a:pt x="249" y="266"/>
                  </a:cubicBezTo>
                  <a:cubicBezTo>
                    <a:pt x="268" y="263"/>
                    <a:pt x="287" y="256"/>
                    <a:pt x="307" y="259"/>
                  </a:cubicBezTo>
                  <a:cubicBezTo>
                    <a:pt x="324" y="261"/>
                    <a:pt x="337" y="275"/>
                    <a:pt x="353" y="278"/>
                  </a:cubicBezTo>
                  <a:cubicBezTo>
                    <a:pt x="365" y="281"/>
                    <a:pt x="378" y="280"/>
                    <a:pt x="390" y="280"/>
                  </a:cubicBezTo>
                  <a:cubicBezTo>
                    <a:pt x="378" y="285"/>
                    <a:pt x="366" y="289"/>
                    <a:pt x="353" y="287"/>
                  </a:cubicBezTo>
                  <a:cubicBezTo>
                    <a:pt x="331" y="285"/>
                    <a:pt x="311" y="270"/>
                    <a:pt x="289" y="273"/>
                  </a:cubicBezTo>
                  <a:cubicBezTo>
                    <a:pt x="274" y="274"/>
                    <a:pt x="256" y="280"/>
                    <a:pt x="252" y="296"/>
                  </a:cubicBezTo>
                  <a:cubicBezTo>
                    <a:pt x="246" y="316"/>
                    <a:pt x="247" y="342"/>
                    <a:pt x="227" y="354"/>
                  </a:cubicBezTo>
                  <a:cubicBezTo>
                    <a:pt x="228" y="339"/>
                    <a:pt x="234" y="325"/>
                    <a:pt x="237" y="310"/>
                  </a:cubicBezTo>
                  <a:cubicBezTo>
                    <a:pt x="228" y="312"/>
                    <a:pt x="216" y="313"/>
                    <a:pt x="208" y="306"/>
                  </a:cubicBezTo>
                  <a:cubicBezTo>
                    <a:pt x="197" y="295"/>
                    <a:pt x="187" y="278"/>
                    <a:pt x="169" y="280"/>
                  </a:cubicBezTo>
                  <a:cubicBezTo>
                    <a:pt x="154" y="284"/>
                    <a:pt x="142" y="293"/>
                    <a:pt x="130" y="302"/>
                  </a:cubicBezTo>
                  <a:cubicBezTo>
                    <a:pt x="112" y="316"/>
                    <a:pt x="92" y="329"/>
                    <a:pt x="81" y="349"/>
                  </a:cubicBezTo>
                  <a:cubicBezTo>
                    <a:pt x="67" y="374"/>
                    <a:pt x="57" y="401"/>
                    <a:pt x="55" y="429"/>
                  </a:cubicBezTo>
                  <a:cubicBezTo>
                    <a:pt x="53" y="438"/>
                    <a:pt x="56" y="446"/>
                    <a:pt x="59" y="453"/>
                  </a:cubicBezTo>
                  <a:cubicBezTo>
                    <a:pt x="43" y="457"/>
                    <a:pt x="43" y="476"/>
                    <a:pt x="42" y="489"/>
                  </a:cubicBezTo>
                  <a:cubicBezTo>
                    <a:pt x="43" y="514"/>
                    <a:pt x="44" y="541"/>
                    <a:pt x="54" y="564"/>
                  </a:cubicBezTo>
                  <a:cubicBezTo>
                    <a:pt x="66" y="586"/>
                    <a:pt x="98" y="592"/>
                    <a:pt x="118" y="578"/>
                  </a:cubicBezTo>
                  <a:cubicBezTo>
                    <a:pt x="127" y="567"/>
                    <a:pt x="130" y="553"/>
                    <a:pt x="136" y="541"/>
                  </a:cubicBezTo>
                  <a:cubicBezTo>
                    <a:pt x="135" y="553"/>
                    <a:pt x="134" y="566"/>
                    <a:pt x="141" y="576"/>
                  </a:cubicBezTo>
                  <a:cubicBezTo>
                    <a:pt x="153" y="595"/>
                    <a:pt x="175" y="603"/>
                    <a:pt x="194" y="612"/>
                  </a:cubicBezTo>
                  <a:cubicBezTo>
                    <a:pt x="215" y="619"/>
                    <a:pt x="235" y="630"/>
                    <a:pt x="257" y="631"/>
                  </a:cubicBezTo>
                  <a:cubicBezTo>
                    <a:pt x="277" y="632"/>
                    <a:pt x="299" y="628"/>
                    <a:pt x="312" y="612"/>
                  </a:cubicBezTo>
                  <a:cubicBezTo>
                    <a:pt x="327" y="593"/>
                    <a:pt x="346" y="579"/>
                    <a:pt x="362" y="562"/>
                  </a:cubicBezTo>
                  <a:cubicBezTo>
                    <a:pt x="369" y="572"/>
                    <a:pt x="366" y="585"/>
                    <a:pt x="368" y="597"/>
                  </a:cubicBezTo>
                  <a:cubicBezTo>
                    <a:pt x="351" y="615"/>
                    <a:pt x="328" y="626"/>
                    <a:pt x="316" y="648"/>
                  </a:cubicBezTo>
                  <a:cubicBezTo>
                    <a:pt x="296" y="677"/>
                    <a:pt x="302" y="715"/>
                    <a:pt x="316" y="746"/>
                  </a:cubicBezTo>
                  <a:cubicBezTo>
                    <a:pt x="333" y="773"/>
                    <a:pt x="360" y="793"/>
                    <a:pt x="389" y="805"/>
                  </a:cubicBezTo>
                  <a:cubicBezTo>
                    <a:pt x="378" y="806"/>
                    <a:pt x="367" y="806"/>
                    <a:pt x="357" y="802"/>
                  </a:cubicBezTo>
                  <a:cubicBezTo>
                    <a:pt x="349" y="800"/>
                    <a:pt x="341" y="793"/>
                    <a:pt x="334" y="799"/>
                  </a:cubicBezTo>
                  <a:cubicBezTo>
                    <a:pt x="331" y="819"/>
                    <a:pt x="352" y="830"/>
                    <a:pt x="365" y="841"/>
                  </a:cubicBezTo>
                  <a:cubicBezTo>
                    <a:pt x="358" y="847"/>
                    <a:pt x="352" y="854"/>
                    <a:pt x="345" y="859"/>
                  </a:cubicBezTo>
                  <a:cubicBezTo>
                    <a:pt x="325" y="846"/>
                    <a:pt x="307" y="829"/>
                    <a:pt x="299" y="805"/>
                  </a:cubicBezTo>
                  <a:cubicBezTo>
                    <a:pt x="289" y="779"/>
                    <a:pt x="301" y="750"/>
                    <a:pt x="291" y="723"/>
                  </a:cubicBezTo>
                  <a:cubicBezTo>
                    <a:pt x="288" y="713"/>
                    <a:pt x="284" y="704"/>
                    <a:pt x="281" y="694"/>
                  </a:cubicBezTo>
                  <a:cubicBezTo>
                    <a:pt x="238" y="697"/>
                    <a:pt x="194" y="690"/>
                    <a:pt x="153" y="677"/>
                  </a:cubicBezTo>
                  <a:cubicBezTo>
                    <a:pt x="131" y="670"/>
                    <a:pt x="108" y="662"/>
                    <a:pt x="89" y="647"/>
                  </a:cubicBezTo>
                  <a:cubicBezTo>
                    <a:pt x="59" y="623"/>
                    <a:pt x="36" y="589"/>
                    <a:pt x="26" y="552"/>
                  </a:cubicBezTo>
                  <a:cubicBezTo>
                    <a:pt x="14" y="499"/>
                    <a:pt x="0" y="444"/>
                    <a:pt x="11" y="389"/>
                  </a:cubicBezTo>
                  <a:cubicBezTo>
                    <a:pt x="20" y="353"/>
                    <a:pt x="29" y="316"/>
                    <a:pt x="46" y="282"/>
                  </a:cubicBezTo>
                  <a:cubicBezTo>
                    <a:pt x="60" y="253"/>
                    <a:pt x="83" y="228"/>
                    <a:pt x="101" y="201"/>
                  </a:cubicBezTo>
                  <a:cubicBezTo>
                    <a:pt x="130" y="167"/>
                    <a:pt x="163" y="138"/>
                    <a:pt x="200" y="113"/>
                  </a:cubicBezTo>
                  <a:cubicBezTo>
                    <a:pt x="231" y="91"/>
                    <a:pt x="263" y="68"/>
                    <a:pt x="299" y="56"/>
                  </a:cubicBezTo>
                  <a:close/>
                  <a:moveTo>
                    <a:pt x="263" y="99"/>
                  </a:moveTo>
                  <a:cubicBezTo>
                    <a:pt x="234" y="124"/>
                    <a:pt x="200" y="140"/>
                    <a:pt x="169" y="161"/>
                  </a:cubicBezTo>
                  <a:cubicBezTo>
                    <a:pt x="153" y="172"/>
                    <a:pt x="133" y="182"/>
                    <a:pt x="126" y="201"/>
                  </a:cubicBezTo>
                  <a:cubicBezTo>
                    <a:pt x="123" y="209"/>
                    <a:pt x="135" y="211"/>
                    <a:pt x="140" y="207"/>
                  </a:cubicBezTo>
                  <a:cubicBezTo>
                    <a:pt x="154" y="200"/>
                    <a:pt x="164" y="186"/>
                    <a:pt x="177" y="177"/>
                  </a:cubicBezTo>
                  <a:cubicBezTo>
                    <a:pt x="191" y="167"/>
                    <a:pt x="209" y="167"/>
                    <a:pt x="225" y="167"/>
                  </a:cubicBezTo>
                  <a:cubicBezTo>
                    <a:pt x="199" y="177"/>
                    <a:pt x="165" y="185"/>
                    <a:pt x="155" y="216"/>
                  </a:cubicBezTo>
                  <a:cubicBezTo>
                    <a:pt x="128" y="219"/>
                    <a:pt x="108" y="239"/>
                    <a:pt x="92" y="259"/>
                  </a:cubicBezTo>
                  <a:cubicBezTo>
                    <a:pt x="80" y="274"/>
                    <a:pt x="66" y="290"/>
                    <a:pt x="61" y="309"/>
                  </a:cubicBezTo>
                  <a:cubicBezTo>
                    <a:pt x="60" y="321"/>
                    <a:pt x="72" y="326"/>
                    <a:pt x="81" y="327"/>
                  </a:cubicBezTo>
                  <a:cubicBezTo>
                    <a:pt x="105" y="298"/>
                    <a:pt x="138" y="272"/>
                    <a:pt x="177" y="271"/>
                  </a:cubicBezTo>
                  <a:cubicBezTo>
                    <a:pt x="194" y="271"/>
                    <a:pt x="203" y="288"/>
                    <a:pt x="217" y="294"/>
                  </a:cubicBezTo>
                  <a:cubicBezTo>
                    <a:pt x="229" y="294"/>
                    <a:pt x="240" y="281"/>
                    <a:pt x="236" y="269"/>
                  </a:cubicBezTo>
                  <a:cubicBezTo>
                    <a:pt x="232" y="254"/>
                    <a:pt x="219" y="243"/>
                    <a:pt x="204" y="239"/>
                  </a:cubicBezTo>
                  <a:cubicBezTo>
                    <a:pt x="186" y="235"/>
                    <a:pt x="166" y="238"/>
                    <a:pt x="148" y="242"/>
                  </a:cubicBezTo>
                  <a:cubicBezTo>
                    <a:pt x="168" y="228"/>
                    <a:pt x="194" y="231"/>
                    <a:pt x="217" y="225"/>
                  </a:cubicBezTo>
                  <a:cubicBezTo>
                    <a:pt x="233" y="222"/>
                    <a:pt x="239" y="205"/>
                    <a:pt x="251" y="195"/>
                  </a:cubicBezTo>
                  <a:cubicBezTo>
                    <a:pt x="263" y="183"/>
                    <a:pt x="282" y="176"/>
                    <a:pt x="285" y="158"/>
                  </a:cubicBezTo>
                  <a:cubicBezTo>
                    <a:pt x="288" y="144"/>
                    <a:pt x="281" y="131"/>
                    <a:pt x="270" y="124"/>
                  </a:cubicBezTo>
                  <a:cubicBezTo>
                    <a:pt x="286" y="126"/>
                    <a:pt x="303" y="122"/>
                    <a:pt x="312" y="108"/>
                  </a:cubicBezTo>
                  <a:cubicBezTo>
                    <a:pt x="319" y="96"/>
                    <a:pt x="331" y="84"/>
                    <a:pt x="328" y="69"/>
                  </a:cubicBezTo>
                  <a:cubicBezTo>
                    <a:pt x="304" y="74"/>
                    <a:pt x="281" y="83"/>
                    <a:pt x="263" y="99"/>
                  </a:cubicBezTo>
                  <a:close/>
                  <a:moveTo>
                    <a:pt x="49" y="332"/>
                  </a:moveTo>
                  <a:cubicBezTo>
                    <a:pt x="38" y="359"/>
                    <a:pt x="27" y="387"/>
                    <a:pt x="26" y="417"/>
                  </a:cubicBezTo>
                  <a:cubicBezTo>
                    <a:pt x="24" y="439"/>
                    <a:pt x="28" y="460"/>
                    <a:pt x="32" y="482"/>
                  </a:cubicBezTo>
                  <a:cubicBezTo>
                    <a:pt x="37" y="456"/>
                    <a:pt x="38" y="430"/>
                    <a:pt x="45" y="405"/>
                  </a:cubicBezTo>
                  <a:cubicBezTo>
                    <a:pt x="51" y="385"/>
                    <a:pt x="59" y="366"/>
                    <a:pt x="61" y="345"/>
                  </a:cubicBezTo>
                  <a:cubicBezTo>
                    <a:pt x="62" y="337"/>
                    <a:pt x="55" y="334"/>
                    <a:pt x="49" y="332"/>
                  </a:cubicBezTo>
                  <a:close/>
                  <a:moveTo>
                    <a:pt x="67" y="595"/>
                  </a:moveTo>
                  <a:cubicBezTo>
                    <a:pt x="77" y="607"/>
                    <a:pt x="85" y="621"/>
                    <a:pt x="99" y="628"/>
                  </a:cubicBezTo>
                  <a:cubicBezTo>
                    <a:pt x="123" y="635"/>
                    <a:pt x="149" y="631"/>
                    <a:pt x="174" y="626"/>
                  </a:cubicBezTo>
                  <a:cubicBezTo>
                    <a:pt x="163" y="613"/>
                    <a:pt x="149" y="603"/>
                    <a:pt x="132" y="598"/>
                  </a:cubicBezTo>
                  <a:cubicBezTo>
                    <a:pt x="111" y="595"/>
                    <a:pt x="89" y="600"/>
                    <a:pt x="67" y="595"/>
                  </a:cubicBezTo>
                  <a:close/>
                  <a:moveTo>
                    <a:pt x="159" y="648"/>
                  </a:moveTo>
                  <a:cubicBezTo>
                    <a:pt x="185" y="664"/>
                    <a:pt x="216" y="668"/>
                    <a:pt x="245" y="665"/>
                  </a:cubicBezTo>
                  <a:cubicBezTo>
                    <a:pt x="256" y="664"/>
                    <a:pt x="271" y="662"/>
                    <a:pt x="275" y="649"/>
                  </a:cubicBezTo>
                  <a:cubicBezTo>
                    <a:pt x="266" y="646"/>
                    <a:pt x="258" y="643"/>
                    <a:pt x="249" y="644"/>
                  </a:cubicBezTo>
                  <a:cubicBezTo>
                    <a:pt x="226" y="646"/>
                    <a:pt x="202" y="642"/>
                    <a:pt x="181" y="630"/>
                  </a:cubicBezTo>
                  <a:cubicBezTo>
                    <a:pt x="172" y="634"/>
                    <a:pt x="163" y="639"/>
                    <a:pt x="159" y="6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6">
              <a:extLst>
                <a:ext uri="{FF2B5EF4-FFF2-40B4-BE49-F238E27FC236}">
                  <a16:creationId xmlns:a16="http://schemas.microsoft.com/office/drawing/2014/main" id="{C46801FF-7287-472E-B5DB-CE62D25251CA}"/>
                </a:ext>
              </a:extLst>
            </p:cNvPr>
            <p:cNvSpPr>
              <a:spLocks/>
            </p:cNvSpPr>
            <p:nvPr/>
          </p:nvSpPr>
          <p:spPr bwMode="auto">
            <a:xfrm>
              <a:off x="487" y="33"/>
              <a:ext cx="127" cy="92"/>
            </a:xfrm>
            <a:custGeom>
              <a:avLst/>
              <a:gdLst>
                <a:gd name="T0" fmla="*/ 51 w 143"/>
                <a:gd name="T1" fmla="*/ 67 h 103"/>
                <a:gd name="T2" fmla="*/ 73 w 143"/>
                <a:gd name="T3" fmla="*/ 0 h 103"/>
                <a:gd name="T4" fmla="*/ 58 w 143"/>
                <a:gd name="T5" fmla="*/ 40 h 103"/>
                <a:gd name="T6" fmla="*/ 82 w 143"/>
                <a:gd name="T7" fmla="*/ 63 h 103"/>
                <a:gd name="T8" fmla="*/ 103 w 143"/>
                <a:gd name="T9" fmla="*/ 44 h 103"/>
                <a:gd name="T10" fmla="*/ 143 w 143"/>
                <a:gd name="T11" fmla="*/ 24 h 103"/>
                <a:gd name="T12" fmla="*/ 107 w 143"/>
                <a:gd name="T13" fmla="*/ 53 h 103"/>
                <a:gd name="T14" fmla="*/ 84 w 143"/>
                <a:gd name="T15" fmla="*/ 103 h 103"/>
                <a:gd name="T16" fmla="*/ 42 w 143"/>
                <a:gd name="T17" fmla="*/ 77 h 103"/>
                <a:gd name="T18" fmla="*/ 0 w 143"/>
                <a:gd name="T19" fmla="*/ 82 h 103"/>
                <a:gd name="T20" fmla="*/ 51 w 143"/>
                <a:gd name="T21" fmla="*/ 6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103">
                  <a:moveTo>
                    <a:pt x="51" y="67"/>
                  </a:moveTo>
                  <a:cubicBezTo>
                    <a:pt x="41" y="43"/>
                    <a:pt x="52" y="15"/>
                    <a:pt x="73" y="0"/>
                  </a:cubicBezTo>
                  <a:cubicBezTo>
                    <a:pt x="65" y="12"/>
                    <a:pt x="56" y="25"/>
                    <a:pt x="58" y="40"/>
                  </a:cubicBezTo>
                  <a:cubicBezTo>
                    <a:pt x="59" y="52"/>
                    <a:pt x="69" y="66"/>
                    <a:pt x="82" y="63"/>
                  </a:cubicBezTo>
                  <a:cubicBezTo>
                    <a:pt x="93" y="62"/>
                    <a:pt x="97" y="51"/>
                    <a:pt x="103" y="44"/>
                  </a:cubicBezTo>
                  <a:cubicBezTo>
                    <a:pt x="112" y="31"/>
                    <a:pt x="127" y="23"/>
                    <a:pt x="143" y="24"/>
                  </a:cubicBezTo>
                  <a:cubicBezTo>
                    <a:pt x="129" y="30"/>
                    <a:pt x="116" y="40"/>
                    <a:pt x="107" y="53"/>
                  </a:cubicBezTo>
                  <a:cubicBezTo>
                    <a:pt x="97" y="68"/>
                    <a:pt x="84" y="83"/>
                    <a:pt x="84" y="103"/>
                  </a:cubicBezTo>
                  <a:cubicBezTo>
                    <a:pt x="74" y="89"/>
                    <a:pt x="59" y="79"/>
                    <a:pt x="42" y="77"/>
                  </a:cubicBezTo>
                  <a:cubicBezTo>
                    <a:pt x="28" y="75"/>
                    <a:pt x="14" y="80"/>
                    <a:pt x="0" y="82"/>
                  </a:cubicBezTo>
                  <a:cubicBezTo>
                    <a:pt x="14" y="70"/>
                    <a:pt x="33" y="66"/>
                    <a:pt x="51"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7">
              <a:extLst>
                <a:ext uri="{FF2B5EF4-FFF2-40B4-BE49-F238E27FC236}">
                  <a16:creationId xmlns:a16="http://schemas.microsoft.com/office/drawing/2014/main" id="{29809CD9-2243-451A-B9C4-99C6DB956F0F}"/>
                </a:ext>
              </a:extLst>
            </p:cNvPr>
            <p:cNvSpPr>
              <a:spLocks noEditPoints="1"/>
            </p:cNvSpPr>
            <p:nvPr/>
          </p:nvSpPr>
          <p:spPr bwMode="auto">
            <a:xfrm>
              <a:off x="307" y="135"/>
              <a:ext cx="854" cy="858"/>
            </a:xfrm>
            <a:custGeom>
              <a:avLst/>
              <a:gdLst>
                <a:gd name="T0" fmla="*/ 880 w 959"/>
                <a:gd name="T1" fmla="*/ 202 h 964"/>
                <a:gd name="T2" fmla="*/ 781 w 959"/>
                <a:gd name="T3" fmla="*/ 686 h 964"/>
                <a:gd name="T4" fmla="*/ 564 w 959"/>
                <a:gd name="T5" fmla="*/ 918 h 964"/>
                <a:gd name="T6" fmla="*/ 327 w 959"/>
                <a:gd name="T7" fmla="*/ 785 h 964"/>
                <a:gd name="T8" fmla="*/ 20 w 959"/>
                <a:gd name="T9" fmla="*/ 691 h 964"/>
                <a:gd name="T10" fmla="*/ 317 w 959"/>
                <a:gd name="T11" fmla="*/ 609 h 964"/>
                <a:gd name="T12" fmla="*/ 234 w 959"/>
                <a:gd name="T13" fmla="*/ 657 h 964"/>
                <a:gd name="T14" fmla="*/ 282 w 959"/>
                <a:gd name="T15" fmla="*/ 600 h 964"/>
                <a:gd name="T16" fmla="*/ 367 w 959"/>
                <a:gd name="T17" fmla="*/ 592 h 964"/>
                <a:gd name="T18" fmla="*/ 488 w 959"/>
                <a:gd name="T19" fmla="*/ 587 h 964"/>
                <a:gd name="T20" fmla="*/ 706 w 959"/>
                <a:gd name="T21" fmla="*/ 495 h 964"/>
                <a:gd name="T22" fmla="*/ 482 w 959"/>
                <a:gd name="T23" fmla="*/ 490 h 964"/>
                <a:gd name="T24" fmla="*/ 519 w 959"/>
                <a:gd name="T25" fmla="*/ 411 h 964"/>
                <a:gd name="T26" fmla="*/ 635 w 959"/>
                <a:gd name="T27" fmla="*/ 67 h 964"/>
                <a:gd name="T28" fmla="*/ 723 w 959"/>
                <a:gd name="T29" fmla="*/ 77 h 964"/>
                <a:gd name="T30" fmla="*/ 670 w 959"/>
                <a:gd name="T31" fmla="*/ 167 h 964"/>
                <a:gd name="T32" fmla="*/ 660 w 959"/>
                <a:gd name="T33" fmla="*/ 322 h 964"/>
                <a:gd name="T34" fmla="*/ 590 w 959"/>
                <a:gd name="T35" fmla="*/ 455 h 964"/>
                <a:gd name="T36" fmla="*/ 712 w 959"/>
                <a:gd name="T37" fmla="*/ 475 h 964"/>
                <a:gd name="T38" fmla="*/ 851 w 959"/>
                <a:gd name="T39" fmla="*/ 506 h 964"/>
                <a:gd name="T40" fmla="*/ 722 w 959"/>
                <a:gd name="T41" fmla="*/ 644 h 964"/>
                <a:gd name="T42" fmla="*/ 849 w 959"/>
                <a:gd name="T43" fmla="*/ 600 h 964"/>
                <a:gd name="T44" fmla="*/ 785 w 959"/>
                <a:gd name="T45" fmla="*/ 592 h 964"/>
                <a:gd name="T46" fmla="*/ 925 w 959"/>
                <a:gd name="T47" fmla="*/ 527 h 964"/>
                <a:gd name="T48" fmla="*/ 865 w 959"/>
                <a:gd name="T49" fmla="*/ 486 h 964"/>
                <a:gd name="T50" fmla="*/ 879 w 959"/>
                <a:gd name="T51" fmla="*/ 301 h 964"/>
                <a:gd name="T52" fmla="*/ 726 w 959"/>
                <a:gd name="T53" fmla="*/ 252 h 964"/>
                <a:gd name="T54" fmla="*/ 764 w 959"/>
                <a:gd name="T55" fmla="*/ 182 h 964"/>
                <a:gd name="T56" fmla="*/ 785 w 959"/>
                <a:gd name="T57" fmla="*/ 247 h 964"/>
                <a:gd name="T58" fmla="*/ 768 w 959"/>
                <a:gd name="T59" fmla="*/ 105 h 964"/>
                <a:gd name="T60" fmla="*/ 874 w 959"/>
                <a:gd name="T61" fmla="*/ 408 h 964"/>
                <a:gd name="T62" fmla="*/ 897 w 959"/>
                <a:gd name="T63" fmla="*/ 305 h 964"/>
                <a:gd name="T64" fmla="*/ 348 w 959"/>
                <a:gd name="T65" fmla="*/ 623 h 964"/>
                <a:gd name="T66" fmla="*/ 527 w 959"/>
                <a:gd name="T67" fmla="*/ 630 h 964"/>
                <a:gd name="T68" fmla="*/ 580 w 959"/>
                <a:gd name="T69" fmla="*/ 659 h 964"/>
                <a:gd name="T70" fmla="*/ 652 w 959"/>
                <a:gd name="T71" fmla="*/ 652 h 964"/>
                <a:gd name="T72" fmla="*/ 454 w 959"/>
                <a:gd name="T73" fmla="*/ 740 h 964"/>
                <a:gd name="T74" fmla="*/ 397 w 959"/>
                <a:gd name="T75" fmla="*/ 743 h 964"/>
                <a:gd name="T76" fmla="*/ 544 w 959"/>
                <a:gd name="T77" fmla="*/ 688 h 964"/>
                <a:gd name="T78" fmla="*/ 652 w 959"/>
                <a:gd name="T79" fmla="*/ 682 h 964"/>
                <a:gd name="T80" fmla="*/ 388 w 959"/>
                <a:gd name="T81" fmla="*/ 726 h 964"/>
                <a:gd name="T82" fmla="*/ 515 w 959"/>
                <a:gd name="T83" fmla="*/ 725 h 964"/>
                <a:gd name="T84" fmla="*/ 566 w 959"/>
                <a:gd name="T85" fmla="*/ 702 h 964"/>
                <a:gd name="T86" fmla="*/ 566 w 959"/>
                <a:gd name="T87" fmla="*/ 702 h 964"/>
                <a:gd name="T88" fmla="*/ 319 w 959"/>
                <a:gd name="T89" fmla="*/ 716 h 964"/>
                <a:gd name="T90" fmla="*/ 632 w 959"/>
                <a:gd name="T91" fmla="*/ 709 h 964"/>
                <a:gd name="T92" fmla="*/ 305 w 959"/>
                <a:gd name="T93" fmla="*/ 720 h 964"/>
                <a:gd name="T94" fmla="*/ 592 w 959"/>
                <a:gd name="T95" fmla="*/ 794 h 964"/>
                <a:gd name="T96" fmla="*/ 543 w 959"/>
                <a:gd name="T97" fmla="*/ 801 h 964"/>
                <a:gd name="T98" fmla="*/ 448 w 959"/>
                <a:gd name="T99" fmla="*/ 800 h 964"/>
                <a:gd name="T100" fmla="*/ 379 w 959"/>
                <a:gd name="T101" fmla="*/ 794 h 964"/>
                <a:gd name="T102" fmla="*/ 547 w 959"/>
                <a:gd name="T103" fmla="*/ 918 h 964"/>
                <a:gd name="T104" fmla="*/ 412 w 959"/>
                <a:gd name="T105" fmla="*/ 793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9" h="964">
                  <a:moveTo>
                    <a:pt x="698" y="16"/>
                  </a:moveTo>
                  <a:cubicBezTo>
                    <a:pt x="704" y="10"/>
                    <a:pt x="710" y="5"/>
                    <a:pt x="716" y="0"/>
                  </a:cubicBezTo>
                  <a:cubicBezTo>
                    <a:pt x="732" y="17"/>
                    <a:pt x="752" y="32"/>
                    <a:pt x="768" y="50"/>
                  </a:cubicBezTo>
                  <a:cubicBezTo>
                    <a:pt x="812" y="96"/>
                    <a:pt x="848" y="148"/>
                    <a:pt x="880" y="202"/>
                  </a:cubicBezTo>
                  <a:cubicBezTo>
                    <a:pt x="927" y="277"/>
                    <a:pt x="955" y="365"/>
                    <a:pt x="959" y="454"/>
                  </a:cubicBezTo>
                  <a:cubicBezTo>
                    <a:pt x="957" y="518"/>
                    <a:pt x="942" y="584"/>
                    <a:pt x="900" y="634"/>
                  </a:cubicBezTo>
                  <a:cubicBezTo>
                    <a:pt x="888" y="647"/>
                    <a:pt x="879" y="663"/>
                    <a:pt x="862" y="671"/>
                  </a:cubicBezTo>
                  <a:cubicBezTo>
                    <a:pt x="837" y="684"/>
                    <a:pt x="808" y="685"/>
                    <a:pt x="781" y="686"/>
                  </a:cubicBezTo>
                  <a:cubicBezTo>
                    <a:pt x="773" y="713"/>
                    <a:pt x="766" y="740"/>
                    <a:pt x="747" y="761"/>
                  </a:cubicBezTo>
                  <a:cubicBezTo>
                    <a:pt x="726" y="787"/>
                    <a:pt x="693" y="798"/>
                    <a:pt x="661" y="804"/>
                  </a:cubicBezTo>
                  <a:cubicBezTo>
                    <a:pt x="614" y="812"/>
                    <a:pt x="566" y="810"/>
                    <a:pt x="520" y="819"/>
                  </a:cubicBezTo>
                  <a:cubicBezTo>
                    <a:pt x="521" y="857"/>
                    <a:pt x="553" y="883"/>
                    <a:pt x="564" y="918"/>
                  </a:cubicBezTo>
                  <a:cubicBezTo>
                    <a:pt x="569" y="931"/>
                    <a:pt x="556" y="942"/>
                    <a:pt x="546" y="948"/>
                  </a:cubicBezTo>
                  <a:cubicBezTo>
                    <a:pt x="529" y="958"/>
                    <a:pt x="509" y="964"/>
                    <a:pt x="490" y="961"/>
                  </a:cubicBezTo>
                  <a:cubicBezTo>
                    <a:pt x="453" y="905"/>
                    <a:pt x="409" y="854"/>
                    <a:pt x="360" y="809"/>
                  </a:cubicBezTo>
                  <a:cubicBezTo>
                    <a:pt x="350" y="800"/>
                    <a:pt x="341" y="789"/>
                    <a:pt x="327" y="785"/>
                  </a:cubicBezTo>
                  <a:cubicBezTo>
                    <a:pt x="301" y="777"/>
                    <a:pt x="281" y="755"/>
                    <a:pt x="267" y="732"/>
                  </a:cubicBezTo>
                  <a:cubicBezTo>
                    <a:pt x="213" y="751"/>
                    <a:pt x="154" y="756"/>
                    <a:pt x="98" y="744"/>
                  </a:cubicBezTo>
                  <a:cubicBezTo>
                    <a:pt x="64" y="736"/>
                    <a:pt x="32" y="724"/>
                    <a:pt x="0" y="710"/>
                  </a:cubicBezTo>
                  <a:cubicBezTo>
                    <a:pt x="7" y="704"/>
                    <a:pt x="13" y="697"/>
                    <a:pt x="20" y="691"/>
                  </a:cubicBezTo>
                  <a:cubicBezTo>
                    <a:pt x="27" y="696"/>
                    <a:pt x="34" y="701"/>
                    <a:pt x="42" y="704"/>
                  </a:cubicBezTo>
                  <a:cubicBezTo>
                    <a:pt x="106" y="727"/>
                    <a:pt x="178" y="729"/>
                    <a:pt x="244" y="712"/>
                  </a:cubicBezTo>
                  <a:cubicBezTo>
                    <a:pt x="287" y="701"/>
                    <a:pt x="329" y="684"/>
                    <a:pt x="369" y="665"/>
                  </a:cubicBezTo>
                  <a:cubicBezTo>
                    <a:pt x="346" y="653"/>
                    <a:pt x="326" y="633"/>
                    <a:pt x="317" y="609"/>
                  </a:cubicBezTo>
                  <a:cubicBezTo>
                    <a:pt x="294" y="612"/>
                    <a:pt x="264" y="614"/>
                    <a:pt x="249" y="635"/>
                  </a:cubicBezTo>
                  <a:cubicBezTo>
                    <a:pt x="245" y="649"/>
                    <a:pt x="247" y="665"/>
                    <a:pt x="241" y="679"/>
                  </a:cubicBezTo>
                  <a:cubicBezTo>
                    <a:pt x="237" y="690"/>
                    <a:pt x="229" y="699"/>
                    <a:pt x="220" y="706"/>
                  </a:cubicBezTo>
                  <a:cubicBezTo>
                    <a:pt x="227" y="691"/>
                    <a:pt x="239" y="675"/>
                    <a:pt x="234" y="657"/>
                  </a:cubicBezTo>
                  <a:cubicBezTo>
                    <a:pt x="233" y="646"/>
                    <a:pt x="223" y="637"/>
                    <a:pt x="212" y="637"/>
                  </a:cubicBezTo>
                  <a:cubicBezTo>
                    <a:pt x="197" y="635"/>
                    <a:pt x="184" y="640"/>
                    <a:pt x="171" y="646"/>
                  </a:cubicBezTo>
                  <a:cubicBezTo>
                    <a:pt x="180" y="636"/>
                    <a:pt x="191" y="628"/>
                    <a:pt x="203" y="625"/>
                  </a:cubicBezTo>
                  <a:cubicBezTo>
                    <a:pt x="230" y="618"/>
                    <a:pt x="259" y="615"/>
                    <a:pt x="282" y="600"/>
                  </a:cubicBezTo>
                  <a:cubicBezTo>
                    <a:pt x="293" y="594"/>
                    <a:pt x="290" y="580"/>
                    <a:pt x="292" y="570"/>
                  </a:cubicBezTo>
                  <a:cubicBezTo>
                    <a:pt x="292" y="556"/>
                    <a:pt x="298" y="543"/>
                    <a:pt x="308" y="532"/>
                  </a:cubicBezTo>
                  <a:cubicBezTo>
                    <a:pt x="303" y="547"/>
                    <a:pt x="295" y="563"/>
                    <a:pt x="304" y="578"/>
                  </a:cubicBezTo>
                  <a:cubicBezTo>
                    <a:pt x="316" y="599"/>
                    <a:pt x="346" y="601"/>
                    <a:pt x="367" y="592"/>
                  </a:cubicBezTo>
                  <a:cubicBezTo>
                    <a:pt x="377" y="582"/>
                    <a:pt x="379" y="565"/>
                    <a:pt x="392" y="557"/>
                  </a:cubicBezTo>
                  <a:cubicBezTo>
                    <a:pt x="389" y="568"/>
                    <a:pt x="382" y="583"/>
                    <a:pt x="393" y="593"/>
                  </a:cubicBezTo>
                  <a:cubicBezTo>
                    <a:pt x="407" y="602"/>
                    <a:pt x="425" y="602"/>
                    <a:pt x="440" y="597"/>
                  </a:cubicBezTo>
                  <a:cubicBezTo>
                    <a:pt x="456" y="593"/>
                    <a:pt x="471" y="582"/>
                    <a:pt x="488" y="587"/>
                  </a:cubicBezTo>
                  <a:cubicBezTo>
                    <a:pt x="509" y="594"/>
                    <a:pt x="525" y="610"/>
                    <a:pt x="546" y="616"/>
                  </a:cubicBezTo>
                  <a:cubicBezTo>
                    <a:pt x="579" y="625"/>
                    <a:pt x="614" y="625"/>
                    <a:pt x="648" y="622"/>
                  </a:cubicBezTo>
                  <a:cubicBezTo>
                    <a:pt x="672" y="622"/>
                    <a:pt x="694" y="605"/>
                    <a:pt x="706" y="584"/>
                  </a:cubicBezTo>
                  <a:cubicBezTo>
                    <a:pt x="721" y="557"/>
                    <a:pt x="714" y="524"/>
                    <a:pt x="706" y="495"/>
                  </a:cubicBezTo>
                  <a:cubicBezTo>
                    <a:pt x="702" y="479"/>
                    <a:pt x="684" y="485"/>
                    <a:pt x="672" y="486"/>
                  </a:cubicBezTo>
                  <a:cubicBezTo>
                    <a:pt x="639" y="492"/>
                    <a:pt x="611" y="469"/>
                    <a:pt x="580" y="464"/>
                  </a:cubicBezTo>
                  <a:cubicBezTo>
                    <a:pt x="558" y="466"/>
                    <a:pt x="541" y="481"/>
                    <a:pt x="520" y="486"/>
                  </a:cubicBezTo>
                  <a:cubicBezTo>
                    <a:pt x="508" y="490"/>
                    <a:pt x="495" y="492"/>
                    <a:pt x="482" y="490"/>
                  </a:cubicBezTo>
                  <a:cubicBezTo>
                    <a:pt x="499" y="480"/>
                    <a:pt x="520" y="479"/>
                    <a:pt x="536" y="467"/>
                  </a:cubicBezTo>
                  <a:cubicBezTo>
                    <a:pt x="559" y="457"/>
                    <a:pt x="576" y="432"/>
                    <a:pt x="571" y="406"/>
                  </a:cubicBezTo>
                  <a:cubicBezTo>
                    <a:pt x="557" y="406"/>
                    <a:pt x="545" y="411"/>
                    <a:pt x="532" y="415"/>
                  </a:cubicBezTo>
                  <a:cubicBezTo>
                    <a:pt x="529" y="414"/>
                    <a:pt x="522" y="412"/>
                    <a:pt x="519" y="411"/>
                  </a:cubicBezTo>
                  <a:cubicBezTo>
                    <a:pt x="545" y="398"/>
                    <a:pt x="573" y="384"/>
                    <a:pt x="591" y="360"/>
                  </a:cubicBezTo>
                  <a:cubicBezTo>
                    <a:pt x="604" y="343"/>
                    <a:pt x="613" y="323"/>
                    <a:pt x="622" y="303"/>
                  </a:cubicBezTo>
                  <a:cubicBezTo>
                    <a:pt x="646" y="253"/>
                    <a:pt x="652" y="197"/>
                    <a:pt x="656" y="142"/>
                  </a:cubicBezTo>
                  <a:cubicBezTo>
                    <a:pt x="658" y="116"/>
                    <a:pt x="651" y="88"/>
                    <a:pt x="635" y="67"/>
                  </a:cubicBezTo>
                  <a:cubicBezTo>
                    <a:pt x="629" y="58"/>
                    <a:pt x="618" y="56"/>
                    <a:pt x="607" y="55"/>
                  </a:cubicBezTo>
                  <a:cubicBezTo>
                    <a:pt x="623" y="51"/>
                    <a:pt x="640" y="54"/>
                    <a:pt x="651" y="66"/>
                  </a:cubicBezTo>
                  <a:cubicBezTo>
                    <a:pt x="658" y="73"/>
                    <a:pt x="664" y="88"/>
                    <a:pt x="676" y="83"/>
                  </a:cubicBezTo>
                  <a:cubicBezTo>
                    <a:pt x="691" y="78"/>
                    <a:pt x="708" y="82"/>
                    <a:pt x="723" y="77"/>
                  </a:cubicBezTo>
                  <a:cubicBezTo>
                    <a:pt x="730" y="75"/>
                    <a:pt x="734" y="69"/>
                    <a:pt x="734" y="62"/>
                  </a:cubicBezTo>
                  <a:cubicBezTo>
                    <a:pt x="732" y="41"/>
                    <a:pt x="710" y="31"/>
                    <a:pt x="698" y="16"/>
                  </a:cubicBezTo>
                  <a:close/>
                  <a:moveTo>
                    <a:pt x="673" y="105"/>
                  </a:moveTo>
                  <a:cubicBezTo>
                    <a:pt x="671" y="126"/>
                    <a:pt x="675" y="146"/>
                    <a:pt x="670" y="167"/>
                  </a:cubicBezTo>
                  <a:cubicBezTo>
                    <a:pt x="663" y="199"/>
                    <a:pt x="658" y="233"/>
                    <a:pt x="657" y="266"/>
                  </a:cubicBezTo>
                  <a:cubicBezTo>
                    <a:pt x="658" y="299"/>
                    <a:pt x="678" y="330"/>
                    <a:pt x="705" y="349"/>
                  </a:cubicBezTo>
                  <a:cubicBezTo>
                    <a:pt x="711" y="352"/>
                    <a:pt x="714" y="358"/>
                    <a:pt x="714" y="365"/>
                  </a:cubicBezTo>
                  <a:cubicBezTo>
                    <a:pt x="692" y="358"/>
                    <a:pt x="672" y="342"/>
                    <a:pt x="660" y="322"/>
                  </a:cubicBezTo>
                  <a:cubicBezTo>
                    <a:pt x="656" y="316"/>
                    <a:pt x="650" y="310"/>
                    <a:pt x="644" y="307"/>
                  </a:cubicBezTo>
                  <a:cubicBezTo>
                    <a:pt x="630" y="320"/>
                    <a:pt x="627" y="339"/>
                    <a:pt x="617" y="355"/>
                  </a:cubicBezTo>
                  <a:cubicBezTo>
                    <a:pt x="605" y="378"/>
                    <a:pt x="580" y="395"/>
                    <a:pt x="578" y="423"/>
                  </a:cubicBezTo>
                  <a:cubicBezTo>
                    <a:pt x="574" y="435"/>
                    <a:pt x="578" y="448"/>
                    <a:pt x="590" y="455"/>
                  </a:cubicBezTo>
                  <a:cubicBezTo>
                    <a:pt x="590" y="448"/>
                    <a:pt x="590" y="441"/>
                    <a:pt x="590" y="434"/>
                  </a:cubicBezTo>
                  <a:cubicBezTo>
                    <a:pt x="590" y="440"/>
                    <a:pt x="590" y="446"/>
                    <a:pt x="591" y="451"/>
                  </a:cubicBezTo>
                  <a:cubicBezTo>
                    <a:pt x="612" y="461"/>
                    <a:pt x="634" y="469"/>
                    <a:pt x="656" y="473"/>
                  </a:cubicBezTo>
                  <a:cubicBezTo>
                    <a:pt x="675" y="475"/>
                    <a:pt x="694" y="470"/>
                    <a:pt x="712" y="475"/>
                  </a:cubicBezTo>
                  <a:cubicBezTo>
                    <a:pt x="715" y="481"/>
                    <a:pt x="713" y="488"/>
                    <a:pt x="717" y="494"/>
                  </a:cubicBezTo>
                  <a:cubicBezTo>
                    <a:pt x="718" y="506"/>
                    <a:pt x="718" y="520"/>
                    <a:pt x="723" y="532"/>
                  </a:cubicBezTo>
                  <a:cubicBezTo>
                    <a:pt x="735" y="550"/>
                    <a:pt x="760" y="553"/>
                    <a:pt x="780" y="550"/>
                  </a:cubicBezTo>
                  <a:cubicBezTo>
                    <a:pt x="809" y="548"/>
                    <a:pt x="834" y="529"/>
                    <a:pt x="851" y="506"/>
                  </a:cubicBezTo>
                  <a:cubicBezTo>
                    <a:pt x="843" y="522"/>
                    <a:pt x="833" y="538"/>
                    <a:pt x="818" y="548"/>
                  </a:cubicBezTo>
                  <a:cubicBezTo>
                    <a:pt x="791" y="566"/>
                    <a:pt x="756" y="571"/>
                    <a:pt x="726" y="558"/>
                  </a:cubicBezTo>
                  <a:cubicBezTo>
                    <a:pt x="726" y="576"/>
                    <a:pt x="715" y="590"/>
                    <a:pt x="708" y="606"/>
                  </a:cubicBezTo>
                  <a:cubicBezTo>
                    <a:pt x="703" y="620"/>
                    <a:pt x="707" y="639"/>
                    <a:pt x="722" y="644"/>
                  </a:cubicBezTo>
                  <a:cubicBezTo>
                    <a:pt x="757" y="662"/>
                    <a:pt x="799" y="667"/>
                    <a:pt x="836" y="655"/>
                  </a:cubicBezTo>
                  <a:cubicBezTo>
                    <a:pt x="856" y="649"/>
                    <a:pt x="873" y="636"/>
                    <a:pt x="885" y="620"/>
                  </a:cubicBezTo>
                  <a:cubicBezTo>
                    <a:pt x="890" y="613"/>
                    <a:pt x="893" y="602"/>
                    <a:pt x="885" y="597"/>
                  </a:cubicBezTo>
                  <a:cubicBezTo>
                    <a:pt x="874" y="588"/>
                    <a:pt x="860" y="596"/>
                    <a:pt x="849" y="600"/>
                  </a:cubicBezTo>
                  <a:cubicBezTo>
                    <a:pt x="842" y="604"/>
                    <a:pt x="831" y="604"/>
                    <a:pt x="828" y="613"/>
                  </a:cubicBezTo>
                  <a:cubicBezTo>
                    <a:pt x="820" y="630"/>
                    <a:pt x="801" y="637"/>
                    <a:pt x="784" y="641"/>
                  </a:cubicBezTo>
                  <a:cubicBezTo>
                    <a:pt x="796" y="632"/>
                    <a:pt x="810" y="624"/>
                    <a:pt x="816" y="610"/>
                  </a:cubicBezTo>
                  <a:cubicBezTo>
                    <a:pt x="804" y="606"/>
                    <a:pt x="793" y="601"/>
                    <a:pt x="785" y="592"/>
                  </a:cubicBezTo>
                  <a:cubicBezTo>
                    <a:pt x="809" y="604"/>
                    <a:pt x="840" y="602"/>
                    <a:pt x="859" y="581"/>
                  </a:cubicBezTo>
                  <a:cubicBezTo>
                    <a:pt x="880" y="593"/>
                    <a:pt x="915" y="581"/>
                    <a:pt x="917" y="554"/>
                  </a:cubicBezTo>
                  <a:cubicBezTo>
                    <a:pt x="918" y="532"/>
                    <a:pt x="900" y="515"/>
                    <a:pt x="884" y="503"/>
                  </a:cubicBezTo>
                  <a:cubicBezTo>
                    <a:pt x="900" y="506"/>
                    <a:pt x="913" y="516"/>
                    <a:pt x="925" y="527"/>
                  </a:cubicBezTo>
                  <a:cubicBezTo>
                    <a:pt x="927" y="523"/>
                    <a:pt x="933" y="520"/>
                    <a:pt x="932" y="514"/>
                  </a:cubicBezTo>
                  <a:cubicBezTo>
                    <a:pt x="934" y="494"/>
                    <a:pt x="937" y="471"/>
                    <a:pt x="925" y="454"/>
                  </a:cubicBezTo>
                  <a:cubicBezTo>
                    <a:pt x="916" y="439"/>
                    <a:pt x="901" y="432"/>
                    <a:pt x="886" y="426"/>
                  </a:cubicBezTo>
                  <a:cubicBezTo>
                    <a:pt x="886" y="448"/>
                    <a:pt x="882" y="471"/>
                    <a:pt x="865" y="486"/>
                  </a:cubicBezTo>
                  <a:cubicBezTo>
                    <a:pt x="876" y="464"/>
                    <a:pt x="882" y="433"/>
                    <a:pt x="861" y="414"/>
                  </a:cubicBezTo>
                  <a:cubicBezTo>
                    <a:pt x="871" y="396"/>
                    <a:pt x="882" y="375"/>
                    <a:pt x="875" y="354"/>
                  </a:cubicBezTo>
                  <a:cubicBezTo>
                    <a:pt x="873" y="343"/>
                    <a:pt x="863" y="336"/>
                    <a:pt x="853" y="330"/>
                  </a:cubicBezTo>
                  <a:cubicBezTo>
                    <a:pt x="863" y="322"/>
                    <a:pt x="873" y="313"/>
                    <a:pt x="879" y="301"/>
                  </a:cubicBezTo>
                  <a:cubicBezTo>
                    <a:pt x="893" y="277"/>
                    <a:pt x="891" y="243"/>
                    <a:pt x="871" y="222"/>
                  </a:cubicBezTo>
                  <a:cubicBezTo>
                    <a:pt x="858" y="209"/>
                    <a:pt x="836" y="208"/>
                    <a:pt x="822" y="221"/>
                  </a:cubicBezTo>
                  <a:cubicBezTo>
                    <a:pt x="804" y="237"/>
                    <a:pt x="795" y="263"/>
                    <a:pt x="772" y="274"/>
                  </a:cubicBezTo>
                  <a:cubicBezTo>
                    <a:pt x="754" y="280"/>
                    <a:pt x="732" y="270"/>
                    <a:pt x="726" y="252"/>
                  </a:cubicBezTo>
                  <a:cubicBezTo>
                    <a:pt x="720" y="231"/>
                    <a:pt x="724" y="209"/>
                    <a:pt x="719" y="188"/>
                  </a:cubicBezTo>
                  <a:cubicBezTo>
                    <a:pt x="716" y="178"/>
                    <a:pt x="709" y="170"/>
                    <a:pt x="704" y="162"/>
                  </a:cubicBezTo>
                  <a:cubicBezTo>
                    <a:pt x="720" y="171"/>
                    <a:pt x="730" y="188"/>
                    <a:pt x="731" y="207"/>
                  </a:cubicBezTo>
                  <a:cubicBezTo>
                    <a:pt x="746" y="206"/>
                    <a:pt x="760" y="196"/>
                    <a:pt x="764" y="182"/>
                  </a:cubicBezTo>
                  <a:cubicBezTo>
                    <a:pt x="769" y="167"/>
                    <a:pt x="763" y="152"/>
                    <a:pt x="758" y="139"/>
                  </a:cubicBezTo>
                  <a:cubicBezTo>
                    <a:pt x="773" y="157"/>
                    <a:pt x="783" y="193"/>
                    <a:pt x="757" y="207"/>
                  </a:cubicBezTo>
                  <a:cubicBezTo>
                    <a:pt x="745" y="212"/>
                    <a:pt x="733" y="224"/>
                    <a:pt x="738" y="238"/>
                  </a:cubicBezTo>
                  <a:cubicBezTo>
                    <a:pt x="744" y="258"/>
                    <a:pt x="771" y="261"/>
                    <a:pt x="785" y="247"/>
                  </a:cubicBezTo>
                  <a:cubicBezTo>
                    <a:pt x="800" y="235"/>
                    <a:pt x="795" y="212"/>
                    <a:pt x="808" y="198"/>
                  </a:cubicBezTo>
                  <a:cubicBezTo>
                    <a:pt x="819" y="191"/>
                    <a:pt x="832" y="195"/>
                    <a:pt x="844" y="194"/>
                  </a:cubicBezTo>
                  <a:cubicBezTo>
                    <a:pt x="847" y="190"/>
                    <a:pt x="849" y="186"/>
                    <a:pt x="851" y="182"/>
                  </a:cubicBezTo>
                  <a:cubicBezTo>
                    <a:pt x="828" y="152"/>
                    <a:pt x="806" y="117"/>
                    <a:pt x="768" y="105"/>
                  </a:cubicBezTo>
                  <a:cubicBezTo>
                    <a:pt x="750" y="101"/>
                    <a:pt x="731" y="97"/>
                    <a:pt x="713" y="91"/>
                  </a:cubicBezTo>
                  <a:cubicBezTo>
                    <a:pt x="698" y="86"/>
                    <a:pt x="677" y="88"/>
                    <a:pt x="673" y="105"/>
                  </a:cubicBezTo>
                  <a:close/>
                  <a:moveTo>
                    <a:pt x="872" y="327"/>
                  </a:moveTo>
                  <a:cubicBezTo>
                    <a:pt x="892" y="350"/>
                    <a:pt x="890" y="384"/>
                    <a:pt x="874" y="408"/>
                  </a:cubicBezTo>
                  <a:cubicBezTo>
                    <a:pt x="888" y="412"/>
                    <a:pt x="901" y="420"/>
                    <a:pt x="916" y="423"/>
                  </a:cubicBezTo>
                  <a:cubicBezTo>
                    <a:pt x="926" y="425"/>
                    <a:pt x="927" y="413"/>
                    <a:pt x="927" y="406"/>
                  </a:cubicBezTo>
                  <a:cubicBezTo>
                    <a:pt x="924" y="379"/>
                    <a:pt x="918" y="352"/>
                    <a:pt x="912" y="326"/>
                  </a:cubicBezTo>
                  <a:cubicBezTo>
                    <a:pt x="910" y="317"/>
                    <a:pt x="905" y="309"/>
                    <a:pt x="897" y="305"/>
                  </a:cubicBezTo>
                  <a:cubicBezTo>
                    <a:pt x="888" y="311"/>
                    <a:pt x="880" y="320"/>
                    <a:pt x="872" y="327"/>
                  </a:cubicBezTo>
                  <a:close/>
                  <a:moveTo>
                    <a:pt x="428" y="615"/>
                  </a:moveTo>
                  <a:cubicBezTo>
                    <a:pt x="403" y="618"/>
                    <a:pt x="381" y="599"/>
                    <a:pt x="356" y="605"/>
                  </a:cubicBezTo>
                  <a:cubicBezTo>
                    <a:pt x="349" y="606"/>
                    <a:pt x="346" y="616"/>
                    <a:pt x="348" y="623"/>
                  </a:cubicBezTo>
                  <a:cubicBezTo>
                    <a:pt x="352" y="638"/>
                    <a:pt x="365" y="649"/>
                    <a:pt x="378" y="656"/>
                  </a:cubicBezTo>
                  <a:cubicBezTo>
                    <a:pt x="383" y="660"/>
                    <a:pt x="390" y="657"/>
                    <a:pt x="396" y="657"/>
                  </a:cubicBezTo>
                  <a:cubicBezTo>
                    <a:pt x="420" y="652"/>
                    <a:pt x="444" y="656"/>
                    <a:pt x="468" y="653"/>
                  </a:cubicBezTo>
                  <a:cubicBezTo>
                    <a:pt x="489" y="650"/>
                    <a:pt x="512" y="646"/>
                    <a:pt x="527" y="630"/>
                  </a:cubicBezTo>
                  <a:cubicBezTo>
                    <a:pt x="521" y="618"/>
                    <a:pt x="508" y="612"/>
                    <a:pt x="498" y="604"/>
                  </a:cubicBezTo>
                  <a:cubicBezTo>
                    <a:pt x="493" y="600"/>
                    <a:pt x="487" y="594"/>
                    <a:pt x="480" y="595"/>
                  </a:cubicBezTo>
                  <a:cubicBezTo>
                    <a:pt x="461" y="598"/>
                    <a:pt x="447" y="614"/>
                    <a:pt x="428" y="615"/>
                  </a:cubicBezTo>
                  <a:close/>
                  <a:moveTo>
                    <a:pt x="580" y="659"/>
                  </a:moveTo>
                  <a:cubicBezTo>
                    <a:pt x="639" y="663"/>
                    <a:pt x="704" y="669"/>
                    <a:pt x="754" y="705"/>
                  </a:cubicBezTo>
                  <a:cubicBezTo>
                    <a:pt x="755" y="698"/>
                    <a:pt x="757" y="690"/>
                    <a:pt x="758" y="683"/>
                  </a:cubicBezTo>
                  <a:cubicBezTo>
                    <a:pt x="740" y="677"/>
                    <a:pt x="724" y="668"/>
                    <a:pt x="706" y="664"/>
                  </a:cubicBezTo>
                  <a:cubicBezTo>
                    <a:pt x="688" y="659"/>
                    <a:pt x="670" y="655"/>
                    <a:pt x="652" y="652"/>
                  </a:cubicBezTo>
                  <a:cubicBezTo>
                    <a:pt x="628" y="648"/>
                    <a:pt x="603" y="652"/>
                    <a:pt x="580" y="659"/>
                  </a:cubicBezTo>
                  <a:close/>
                  <a:moveTo>
                    <a:pt x="494" y="671"/>
                  </a:moveTo>
                  <a:cubicBezTo>
                    <a:pt x="481" y="710"/>
                    <a:pt x="450" y="741"/>
                    <a:pt x="411" y="753"/>
                  </a:cubicBezTo>
                  <a:cubicBezTo>
                    <a:pt x="427" y="753"/>
                    <a:pt x="441" y="747"/>
                    <a:pt x="454" y="740"/>
                  </a:cubicBezTo>
                  <a:cubicBezTo>
                    <a:pt x="485" y="724"/>
                    <a:pt x="513" y="700"/>
                    <a:pt x="525" y="668"/>
                  </a:cubicBezTo>
                  <a:cubicBezTo>
                    <a:pt x="515" y="669"/>
                    <a:pt x="503" y="667"/>
                    <a:pt x="494" y="671"/>
                  </a:cubicBezTo>
                  <a:close/>
                  <a:moveTo>
                    <a:pt x="392" y="736"/>
                  </a:moveTo>
                  <a:cubicBezTo>
                    <a:pt x="393" y="737"/>
                    <a:pt x="396" y="741"/>
                    <a:pt x="397" y="743"/>
                  </a:cubicBezTo>
                  <a:cubicBezTo>
                    <a:pt x="433" y="733"/>
                    <a:pt x="465" y="707"/>
                    <a:pt x="478" y="671"/>
                  </a:cubicBezTo>
                  <a:cubicBezTo>
                    <a:pt x="471" y="672"/>
                    <a:pt x="463" y="672"/>
                    <a:pt x="456" y="674"/>
                  </a:cubicBezTo>
                  <a:cubicBezTo>
                    <a:pt x="438" y="697"/>
                    <a:pt x="423" y="728"/>
                    <a:pt x="392" y="736"/>
                  </a:cubicBezTo>
                  <a:close/>
                  <a:moveTo>
                    <a:pt x="544" y="688"/>
                  </a:moveTo>
                  <a:cubicBezTo>
                    <a:pt x="584" y="687"/>
                    <a:pt x="625" y="692"/>
                    <a:pt x="663" y="703"/>
                  </a:cubicBezTo>
                  <a:cubicBezTo>
                    <a:pt x="689" y="710"/>
                    <a:pt x="715" y="720"/>
                    <a:pt x="735" y="738"/>
                  </a:cubicBezTo>
                  <a:cubicBezTo>
                    <a:pt x="739" y="732"/>
                    <a:pt x="744" y="726"/>
                    <a:pt x="748" y="720"/>
                  </a:cubicBezTo>
                  <a:cubicBezTo>
                    <a:pt x="721" y="698"/>
                    <a:pt x="686" y="688"/>
                    <a:pt x="652" y="682"/>
                  </a:cubicBezTo>
                  <a:cubicBezTo>
                    <a:pt x="619" y="677"/>
                    <a:pt x="585" y="673"/>
                    <a:pt x="551" y="673"/>
                  </a:cubicBezTo>
                  <a:cubicBezTo>
                    <a:pt x="549" y="678"/>
                    <a:pt x="547" y="683"/>
                    <a:pt x="544" y="688"/>
                  </a:cubicBezTo>
                  <a:close/>
                  <a:moveTo>
                    <a:pt x="384" y="698"/>
                  </a:moveTo>
                  <a:cubicBezTo>
                    <a:pt x="377" y="707"/>
                    <a:pt x="384" y="717"/>
                    <a:pt x="388" y="726"/>
                  </a:cubicBezTo>
                  <a:cubicBezTo>
                    <a:pt x="411" y="719"/>
                    <a:pt x="425" y="697"/>
                    <a:pt x="435" y="676"/>
                  </a:cubicBezTo>
                  <a:cubicBezTo>
                    <a:pt x="417" y="681"/>
                    <a:pt x="397" y="684"/>
                    <a:pt x="384" y="698"/>
                  </a:cubicBezTo>
                  <a:close/>
                  <a:moveTo>
                    <a:pt x="534" y="704"/>
                  </a:moveTo>
                  <a:cubicBezTo>
                    <a:pt x="528" y="711"/>
                    <a:pt x="521" y="718"/>
                    <a:pt x="515" y="725"/>
                  </a:cubicBezTo>
                  <a:cubicBezTo>
                    <a:pt x="557" y="753"/>
                    <a:pt x="605" y="779"/>
                    <a:pt x="657" y="780"/>
                  </a:cubicBezTo>
                  <a:cubicBezTo>
                    <a:pt x="616" y="762"/>
                    <a:pt x="572" y="742"/>
                    <a:pt x="548" y="702"/>
                  </a:cubicBezTo>
                  <a:cubicBezTo>
                    <a:pt x="543" y="703"/>
                    <a:pt x="539" y="704"/>
                    <a:pt x="534" y="704"/>
                  </a:cubicBezTo>
                  <a:close/>
                  <a:moveTo>
                    <a:pt x="566" y="702"/>
                  </a:moveTo>
                  <a:cubicBezTo>
                    <a:pt x="594" y="738"/>
                    <a:pt x="638" y="758"/>
                    <a:pt x="680" y="771"/>
                  </a:cubicBezTo>
                  <a:cubicBezTo>
                    <a:pt x="687" y="775"/>
                    <a:pt x="694" y="769"/>
                    <a:pt x="700" y="768"/>
                  </a:cubicBezTo>
                  <a:cubicBezTo>
                    <a:pt x="668" y="754"/>
                    <a:pt x="637" y="735"/>
                    <a:pt x="617" y="706"/>
                  </a:cubicBezTo>
                  <a:cubicBezTo>
                    <a:pt x="600" y="704"/>
                    <a:pt x="583" y="702"/>
                    <a:pt x="566" y="702"/>
                  </a:cubicBezTo>
                  <a:close/>
                  <a:moveTo>
                    <a:pt x="319" y="716"/>
                  </a:moveTo>
                  <a:cubicBezTo>
                    <a:pt x="335" y="745"/>
                    <a:pt x="367" y="759"/>
                    <a:pt x="396" y="770"/>
                  </a:cubicBezTo>
                  <a:cubicBezTo>
                    <a:pt x="380" y="750"/>
                    <a:pt x="364" y="729"/>
                    <a:pt x="352" y="706"/>
                  </a:cubicBezTo>
                  <a:cubicBezTo>
                    <a:pt x="341" y="709"/>
                    <a:pt x="330" y="712"/>
                    <a:pt x="319" y="716"/>
                  </a:cubicBezTo>
                  <a:close/>
                  <a:moveTo>
                    <a:pt x="632" y="709"/>
                  </a:moveTo>
                  <a:cubicBezTo>
                    <a:pt x="653" y="733"/>
                    <a:pt x="681" y="750"/>
                    <a:pt x="711" y="760"/>
                  </a:cubicBezTo>
                  <a:cubicBezTo>
                    <a:pt x="715" y="757"/>
                    <a:pt x="720" y="753"/>
                    <a:pt x="724" y="750"/>
                  </a:cubicBezTo>
                  <a:cubicBezTo>
                    <a:pt x="698" y="727"/>
                    <a:pt x="665" y="716"/>
                    <a:pt x="632" y="709"/>
                  </a:cubicBezTo>
                  <a:close/>
                  <a:moveTo>
                    <a:pt x="282" y="727"/>
                  </a:moveTo>
                  <a:cubicBezTo>
                    <a:pt x="289" y="738"/>
                    <a:pt x="297" y="749"/>
                    <a:pt x="308" y="758"/>
                  </a:cubicBezTo>
                  <a:cubicBezTo>
                    <a:pt x="327" y="773"/>
                    <a:pt x="352" y="777"/>
                    <a:pt x="376" y="779"/>
                  </a:cubicBezTo>
                  <a:cubicBezTo>
                    <a:pt x="347" y="767"/>
                    <a:pt x="318" y="750"/>
                    <a:pt x="305" y="720"/>
                  </a:cubicBezTo>
                  <a:cubicBezTo>
                    <a:pt x="297" y="722"/>
                    <a:pt x="290" y="725"/>
                    <a:pt x="282" y="727"/>
                  </a:cubicBezTo>
                  <a:close/>
                  <a:moveTo>
                    <a:pt x="502" y="735"/>
                  </a:moveTo>
                  <a:cubicBezTo>
                    <a:pt x="499" y="737"/>
                    <a:pt x="495" y="740"/>
                    <a:pt x="492" y="742"/>
                  </a:cubicBezTo>
                  <a:cubicBezTo>
                    <a:pt x="518" y="769"/>
                    <a:pt x="551" y="800"/>
                    <a:pt x="592" y="794"/>
                  </a:cubicBezTo>
                  <a:cubicBezTo>
                    <a:pt x="607" y="793"/>
                    <a:pt x="622" y="793"/>
                    <a:pt x="637" y="792"/>
                  </a:cubicBezTo>
                  <a:cubicBezTo>
                    <a:pt x="588" y="784"/>
                    <a:pt x="543" y="762"/>
                    <a:pt x="502" y="735"/>
                  </a:cubicBezTo>
                  <a:close/>
                  <a:moveTo>
                    <a:pt x="468" y="756"/>
                  </a:moveTo>
                  <a:cubicBezTo>
                    <a:pt x="482" y="783"/>
                    <a:pt x="511" y="808"/>
                    <a:pt x="543" y="801"/>
                  </a:cubicBezTo>
                  <a:cubicBezTo>
                    <a:pt x="518" y="789"/>
                    <a:pt x="498" y="770"/>
                    <a:pt x="479" y="750"/>
                  </a:cubicBezTo>
                  <a:cubicBezTo>
                    <a:pt x="475" y="752"/>
                    <a:pt x="472" y="754"/>
                    <a:pt x="468" y="756"/>
                  </a:cubicBezTo>
                  <a:close/>
                  <a:moveTo>
                    <a:pt x="419" y="773"/>
                  </a:moveTo>
                  <a:cubicBezTo>
                    <a:pt x="427" y="784"/>
                    <a:pt x="435" y="795"/>
                    <a:pt x="448" y="800"/>
                  </a:cubicBezTo>
                  <a:cubicBezTo>
                    <a:pt x="462" y="805"/>
                    <a:pt x="477" y="805"/>
                    <a:pt x="492" y="806"/>
                  </a:cubicBezTo>
                  <a:cubicBezTo>
                    <a:pt x="476" y="794"/>
                    <a:pt x="462" y="780"/>
                    <a:pt x="455" y="762"/>
                  </a:cubicBezTo>
                  <a:cubicBezTo>
                    <a:pt x="443" y="766"/>
                    <a:pt x="431" y="770"/>
                    <a:pt x="419" y="773"/>
                  </a:cubicBezTo>
                  <a:close/>
                  <a:moveTo>
                    <a:pt x="379" y="794"/>
                  </a:moveTo>
                  <a:cubicBezTo>
                    <a:pt x="397" y="811"/>
                    <a:pt x="411" y="832"/>
                    <a:pt x="429" y="849"/>
                  </a:cubicBezTo>
                  <a:cubicBezTo>
                    <a:pt x="448" y="868"/>
                    <a:pt x="466" y="889"/>
                    <a:pt x="481" y="913"/>
                  </a:cubicBezTo>
                  <a:cubicBezTo>
                    <a:pt x="491" y="925"/>
                    <a:pt x="502" y="942"/>
                    <a:pt x="520" y="941"/>
                  </a:cubicBezTo>
                  <a:cubicBezTo>
                    <a:pt x="531" y="937"/>
                    <a:pt x="542" y="929"/>
                    <a:pt x="547" y="918"/>
                  </a:cubicBezTo>
                  <a:cubicBezTo>
                    <a:pt x="544" y="903"/>
                    <a:pt x="532" y="891"/>
                    <a:pt x="523" y="879"/>
                  </a:cubicBezTo>
                  <a:cubicBezTo>
                    <a:pt x="510" y="862"/>
                    <a:pt x="498" y="843"/>
                    <a:pt x="492" y="823"/>
                  </a:cubicBezTo>
                  <a:cubicBezTo>
                    <a:pt x="476" y="823"/>
                    <a:pt x="459" y="824"/>
                    <a:pt x="444" y="818"/>
                  </a:cubicBezTo>
                  <a:cubicBezTo>
                    <a:pt x="431" y="813"/>
                    <a:pt x="421" y="803"/>
                    <a:pt x="412" y="793"/>
                  </a:cubicBezTo>
                  <a:cubicBezTo>
                    <a:pt x="401" y="794"/>
                    <a:pt x="390" y="794"/>
                    <a:pt x="379" y="7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8">
              <a:extLst>
                <a:ext uri="{FF2B5EF4-FFF2-40B4-BE49-F238E27FC236}">
                  <a16:creationId xmlns:a16="http://schemas.microsoft.com/office/drawing/2014/main" id="{7374EAA1-437A-4323-8A14-A9CC07A5F9DA}"/>
                </a:ext>
              </a:extLst>
            </p:cNvPr>
            <p:cNvSpPr>
              <a:spLocks/>
            </p:cNvSpPr>
            <p:nvPr/>
          </p:nvSpPr>
          <p:spPr bwMode="auto">
            <a:xfrm>
              <a:off x="588" y="149"/>
              <a:ext cx="237" cy="158"/>
            </a:xfrm>
            <a:custGeom>
              <a:avLst/>
              <a:gdLst>
                <a:gd name="T0" fmla="*/ 112 w 266"/>
                <a:gd name="T1" fmla="*/ 1 h 178"/>
                <a:gd name="T2" fmla="*/ 140 w 266"/>
                <a:gd name="T3" fmla="*/ 4 h 178"/>
                <a:gd name="T4" fmla="*/ 168 w 266"/>
                <a:gd name="T5" fmla="*/ 18 h 178"/>
                <a:gd name="T6" fmla="*/ 216 w 266"/>
                <a:gd name="T7" fmla="*/ 9 h 178"/>
                <a:gd name="T8" fmla="*/ 266 w 266"/>
                <a:gd name="T9" fmla="*/ 7 h 178"/>
                <a:gd name="T10" fmla="*/ 212 w 266"/>
                <a:gd name="T11" fmla="*/ 19 h 178"/>
                <a:gd name="T12" fmla="*/ 183 w 266"/>
                <a:gd name="T13" fmla="*/ 29 h 178"/>
                <a:gd name="T14" fmla="*/ 133 w 266"/>
                <a:gd name="T15" fmla="*/ 91 h 178"/>
                <a:gd name="T16" fmla="*/ 112 w 266"/>
                <a:gd name="T17" fmla="*/ 178 h 178"/>
                <a:gd name="T18" fmla="*/ 97 w 266"/>
                <a:gd name="T19" fmla="*/ 155 h 178"/>
                <a:gd name="T20" fmla="*/ 91 w 266"/>
                <a:gd name="T21" fmla="*/ 112 h 178"/>
                <a:gd name="T22" fmla="*/ 0 w 266"/>
                <a:gd name="T23" fmla="*/ 126 h 178"/>
                <a:gd name="T24" fmla="*/ 76 w 266"/>
                <a:gd name="T25" fmla="*/ 93 h 178"/>
                <a:gd name="T26" fmla="*/ 118 w 266"/>
                <a:gd name="T27" fmla="*/ 92 h 178"/>
                <a:gd name="T28" fmla="*/ 156 w 266"/>
                <a:gd name="T29" fmla="*/ 30 h 178"/>
                <a:gd name="T30" fmla="*/ 112 w 266"/>
                <a:gd name="T31" fmla="*/ 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178">
                  <a:moveTo>
                    <a:pt x="112" y="1"/>
                  </a:moveTo>
                  <a:cubicBezTo>
                    <a:pt x="121" y="1"/>
                    <a:pt x="131" y="0"/>
                    <a:pt x="140" y="4"/>
                  </a:cubicBezTo>
                  <a:cubicBezTo>
                    <a:pt x="150" y="8"/>
                    <a:pt x="158" y="15"/>
                    <a:pt x="168" y="18"/>
                  </a:cubicBezTo>
                  <a:cubicBezTo>
                    <a:pt x="184" y="16"/>
                    <a:pt x="199" y="8"/>
                    <a:pt x="216" y="9"/>
                  </a:cubicBezTo>
                  <a:cubicBezTo>
                    <a:pt x="233" y="11"/>
                    <a:pt x="249" y="9"/>
                    <a:pt x="266" y="7"/>
                  </a:cubicBezTo>
                  <a:cubicBezTo>
                    <a:pt x="251" y="18"/>
                    <a:pt x="230" y="19"/>
                    <a:pt x="212" y="19"/>
                  </a:cubicBezTo>
                  <a:cubicBezTo>
                    <a:pt x="201" y="19"/>
                    <a:pt x="190" y="21"/>
                    <a:pt x="183" y="29"/>
                  </a:cubicBezTo>
                  <a:cubicBezTo>
                    <a:pt x="166" y="49"/>
                    <a:pt x="154" y="75"/>
                    <a:pt x="133" y="91"/>
                  </a:cubicBezTo>
                  <a:cubicBezTo>
                    <a:pt x="109" y="113"/>
                    <a:pt x="101" y="148"/>
                    <a:pt x="112" y="178"/>
                  </a:cubicBezTo>
                  <a:cubicBezTo>
                    <a:pt x="105" y="172"/>
                    <a:pt x="97" y="165"/>
                    <a:pt x="97" y="155"/>
                  </a:cubicBezTo>
                  <a:cubicBezTo>
                    <a:pt x="94" y="141"/>
                    <a:pt x="100" y="124"/>
                    <a:pt x="91" y="112"/>
                  </a:cubicBezTo>
                  <a:cubicBezTo>
                    <a:pt x="61" y="96"/>
                    <a:pt x="28" y="113"/>
                    <a:pt x="0" y="126"/>
                  </a:cubicBezTo>
                  <a:cubicBezTo>
                    <a:pt x="20" y="105"/>
                    <a:pt x="47" y="91"/>
                    <a:pt x="76" y="93"/>
                  </a:cubicBezTo>
                  <a:cubicBezTo>
                    <a:pt x="90" y="94"/>
                    <a:pt x="106" y="102"/>
                    <a:pt x="118" y="92"/>
                  </a:cubicBezTo>
                  <a:cubicBezTo>
                    <a:pt x="137" y="77"/>
                    <a:pt x="152" y="54"/>
                    <a:pt x="156" y="30"/>
                  </a:cubicBezTo>
                  <a:cubicBezTo>
                    <a:pt x="150" y="11"/>
                    <a:pt x="129" y="4"/>
                    <a:pt x="1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9">
              <a:extLst>
                <a:ext uri="{FF2B5EF4-FFF2-40B4-BE49-F238E27FC236}">
                  <a16:creationId xmlns:a16="http://schemas.microsoft.com/office/drawing/2014/main" id="{41DBBDB1-9232-4A44-9B10-ECC695FE6BFF}"/>
                </a:ext>
              </a:extLst>
            </p:cNvPr>
            <p:cNvSpPr>
              <a:spLocks/>
            </p:cNvSpPr>
            <p:nvPr/>
          </p:nvSpPr>
          <p:spPr bwMode="auto">
            <a:xfrm>
              <a:off x="85" y="285"/>
              <a:ext cx="84" cy="87"/>
            </a:xfrm>
            <a:custGeom>
              <a:avLst/>
              <a:gdLst>
                <a:gd name="T0" fmla="*/ 47 w 94"/>
                <a:gd name="T1" fmla="*/ 0 h 98"/>
                <a:gd name="T2" fmla="*/ 94 w 94"/>
                <a:gd name="T3" fmla="*/ 48 h 98"/>
                <a:gd name="T4" fmla="*/ 0 w 94"/>
                <a:gd name="T5" fmla="*/ 98 h 98"/>
                <a:gd name="T6" fmla="*/ 55 w 94"/>
                <a:gd name="T7" fmla="*/ 43 h 98"/>
                <a:gd name="T8" fmla="*/ 47 w 94"/>
                <a:gd name="T9" fmla="*/ 0 h 98"/>
              </a:gdLst>
              <a:ahLst/>
              <a:cxnLst>
                <a:cxn ang="0">
                  <a:pos x="T0" y="T1"/>
                </a:cxn>
                <a:cxn ang="0">
                  <a:pos x="T2" y="T3"/>
                </a:cxn>
                <a:cxn ang="0">
                  <a:pos x="T4" y="T5"/>
                </a:cxn>
                <a:cxn ang="0">
                  <a:pos x="T6" y="T7"/>
                </a:cxn>
                <a:cxn ang="0">
                  <a:pos x="T8" y="T9"/>
                </a:cxn>
              </a:cxnLst>
              <a:rect l="0" t="0" r="r" b="b"/>
              <a:pathLst>
                <a:path w="94" h="98">
                  <a:moveTo>
                    <a:pt x="47" y="0"/>
                  </a:moveTo>
                  <a:cubicBezTo>
                    <a:pt x="56" y="21"/>
                    <a:pt x="72" y="39"/>
                    <a:pt x="94" y="48"/>
                  </a:cubicBezTo>
                  <a:cubicBezTo>
                    <a:pt x="58" y="53"/>
                    <a:pt x="26" y="72"/>
                    <a:pt x="0" y="98"/>
                  </a:cubicBezTo>
                  <a:cubicBezTo>
                    <a:pt x="8" y="72"/>
                    <a:pt x="31" y="55"/>
                    <a:pt x="55" y="43"/>
                  </a:cubicBezTo>
                  <a:cubicBezTo>
                    <a:pt x="45" y="31"/>
                    <a:pt x="44" y="15"/>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0">
              <a:extLst>
                <a:ext uri="{FF2B5EF4-FFF2-40B4-BE49-F238E27FC236}">
                  <a16:creationId xmlns:a16="http://schemas.microsoft.com/office/drawing/2014/main" id="{135A34DB-467C-4EB9-82E4-8E727D79C2A5}"/>
                </a:ext>
              </a:extLst>
            </p:cNvPr>
            <p:cNvSpPr>
              <a:spLocks/>
            </p:cNvSpPr>
            <p:nvPr/>
          </p:nvSpPr>
          <p:spPr bwMode="auto">
            <a:xfrm>
              <a:off x="75" y="301"/>
              <a:ext cx="325" cy="202"/>
            </a:xfrm>
            <a:custGeom>
              <a:avLst/>
              <a:gdLst>
                <a:gd name="T0" fmla="*/ 303 w 365"/>
                <a:gd name="T1" fmla="*/ 26 h 227"/>
                <a:gd name="T2" fmla="*/ 343 w 365"/>
                <a:gd name="T3" fmla="*/ 0 h 227"/>
                <a:gd name="T4" fmla="*/ 354 w 365"/>
                <a:gd name="T5" fmla="*/ 17 h 227"/>
                <a:gd name="T6" fmla="*/ 365 w 365"/>
                <a:gd name="T7" fmla="*/ 26 h 227"/>
                <a:gd name="T8" fmla="*/ 328 w 365"/>
                <a:gd name="T9" fmla="*/ 35 h 227"/>
                <a:gd name="T10" fmla="*/ 252 w 365"/>
                <a:gd name="T11" fmla="*/ 58 h 227"/>
                <a:gd name="T12" fmla="*/ 193 w 365"/>
                <a:gd name="T13" fmla="*/ 73 h 227"/>
                <a:gd name="T14" fmla="*/ 169 w 365"/>
                <a:gd name="T15" fmla="*/ 104 h 227"/>
                <a:gd name="T16" fmla="*/ 119 w 365"/>
                <a:gd name="T17" fmla="*/ 151 h 227"/>
                <a:gd name="T18" fmla="*/ 125 w 365"/>
                <a:gd name="T19" fmla="*/ 190 h 227"/>
                <a:gd name="T20" fmla="*/ 159 w 365"/>
                <a:gd name="T21" fmla="*/ 211 h 227"/>
                <a:gd name="T22" fmla="*/ 197 w 365"/>
                <a:gd name="T23" fmla="*/ 225 h 227"/>
                <a:gd name="T24" fmla="*/ 120 w 365"/>
                <a:gd name="T25" fmla="*/ 210 h 227"/>
                <a:gd name="T26" fmla="*/ 76 w 365"/>
                <a:gd name="T27" fmla="*/ 162 h 227"/>
                <a:gd name="T28" fmla="*/ 19 w 365"/>
                <a:gd name="T29" fmla="*/ 144 h 227"/>
                <a:gd name="T30" fmla="*/ 0 w 365"/>
                <a:gd name="T31" fmla="*/ 124 h 227"/>
                <a:gd name="T32" fmla="*/ 90 w 365"/>
                <a:gd name="T33" fmla="*/ 138 h 227"/>
                <a:gd name="T34" fmla="*/ 113 w 365"/>
                <a:gd name="T35" fmla="*/ 121 h 227"/>
                <a:gd name="T36" fmla="*/ 77 w 365"/>
                <a:gd name="T37" fmla="*/ 87 h 227"/>
                <a:gd name="T38" fmla="*/ 139 w 365"/>
                <a:gd name="T39" fmla="*/ 106 h 227"/>
                <a:gd name="T40" fmla="*/ 198 w 365"/>
                <a:gd name="T41" fmla="*/ 52 h 227"/>
                <a:gd name="T42" fmla="*/ 303 w 365"/>
                <a:gd name="T43" fmla="*/ 2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5" h="227">
                  <a:moveTo>
                    <a:pt x="303" y="26"/>
                  </a:moveTo>
                  <a:cubicBezTo>
                    <a:pt x="315" y="15"/>
                    <a:pt x="329" y="6"/>
                    <a:pt x="343" y="0"/>
                  </a:cubicBezTo>
                  <a:cubicBezTo>
                    <a:pt x="347" y="5"/>
                    <a:pt x="348" y="13"/>
                    <a:pt x="354" y="17"/>
                  </a:cubicBezTo>
                  <a:cubicBezTo>
                    <a:pt x="358" y="19"/>
                    <a:pt x="365" y="21"/>
                    <a:pt x="365" y="26"/>
                  </a:cubicBezTo>
                  <a:cubicBezTo>
                    <a:pt x="353" y="29"/>
                    <a:pt x="340" y="29"/>
                    <a:pt x="328" y="35"/>
                  </a:cubicBezTo>
                  <a:cubicBezTo>
                    <a:pt x="304" y="45"/>
                    <a:pt x="278" y="54"/>
                    <a:pt x="252" y="58"/>
                  </a:cubicBezTo>
                  <a:cubicBezTo>
                    <a:pt x="233" y="63"/>
                    <a:pt x="212" y="63"/>
                    <a:pt x="193" y="73"/>
                  </a:cubicBezTo>
                  <a:cubicBezTo>
                    <a:pt x="181" y="78"/>
                    <a:pt x="176" y="93"/>
                    <a:pt x="169" y="104"/>
                  </a:cubicBezTo>
                  <a:cubicBezTo>
                    <a:pt x="158" y="125"/>
                    <a:pt x="130" y="130"/>
                    <a:pt x="119" y="151"/>
                  </a:cubicBezTo>
                  <a:cubicBezTo>
                    <a:pt x="112" y="163"/>
                    <a:pt x="114" y="180"/>
                    <a:pt x="125" y="190"/>
                  </a:cubicBezTo>
                  <a:cubicBezTo>
                    <a:pt x="134" y="199"/>
                    <a:pt x="146" y="206"/>
                    <a:pt x="159" y="211"/>
                  </a:cubicBezTo>
                  <a:cubicBezTo>
                    <a:pt x="172" y="215"/>
                    <a:pt x="184" y="220"/>
                    <a:pt x="197" y="225"/>
                  </a:cubicBezTo>
                  <a:cubicBezTo>
                    <a:pt x="171" y="227"/>
                    <a:pt x="143" y="225"/>
                    <a:pt x="120" y="210"/>
                  </a:cubicBezTo>
                  <a:cubicBezTo>
                    <a:pt x="101" y="199"/>
                    <a:pt x="96" y="173"/>
                    <a:pt x="76" y="162"/>
                  </a:cubicBezTo>
                  <a:cubicBezTo>
                    <a:pt x="58" y="153"/>
                    <a:pt x="36" y="155"/>
                    <a:pt x="19" y="144"/>
                  </a:cubicBezTo>
                  <a:cubicBezTo>
                    <a:pt x="10" y="140"/>
                    <a:pt x="5" y="132"/>
                    <a:pt x="0" y="124"/>
                  </a:cubicBezTo>
                  <a:cubicBezTo>
                    <a:pt x="25" y="143"/>
                    <a:pt x="60" y="146"/>
                    <a:pt x="90" y="138"/>
                  </a:cubicBezTo>
                  <a:cubicBezTo>
                    <a:pt x="99" y="136"/>
                    <a:pt x="108" y="129"/>
                    <a:pt x="113" y="121"/>
                  </a:cubicBezTo>
                  <a:cubicBezTo>
                    <a:pt x="98" y="112"/>
                    <a:pt x="82" y="104"/>
                    <a:pt x="77" y="87"/>
                  </a:cubicBezTo>
                  <a:cubicBezTo>
                    <a:pt x="93" y="103"/>
                    <a:pt x="116" y="114"/>
                    <a:pt x="139" y="106"/>
                  </a:cubicBezTo>
                  <a:cubicBezTo>
                    <a:pt x="166" y="96"/>
                    <a:pt x="169" y="59"/>
                    <a:pt x="198" y="52"/>
                  </a:cubicBezTo>
                  <a:cubicBezTo>
                    <a:pt x="233" y="46"/>
                    <a:pt x="273" y="49"/>
                    <a:pt x="30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1">
              <a:extLst>
                <a:ext uri="{FF2B5EF4-FFF2-40B4-BE49-F238E27FC236}">
                  <a16:creationId xmlns:a16="http://schemas.microsoft.com/office/drawing/2014/main" id="{8B87CDC5-C4F9-481D-89BB-37B30D648CE1}"/>
                </a:ext>
              </a:extLst>
            </p:cNvPr>
            <p:cNvSpPr>
              <a:spLocks/>
            </p:cNvSpPr>
            <p:nvPr/>
          </p:nvSpPr>
          <p:spPr bwMode="auto">
            <a:xfrm>
              <a:off x="267" y="353"/>
              <a:ext cx="149" cy="178"/>
            </a:xfrm>
            <a:custGeom>
              <a:avLst/>
              <a:gdLst>
                <a:gd name="T0" fmla="*/ 122 w 168"/>
                <a:gd name="T1" fmla="*/ 0 h 200"/>
                <a:gd name="T2" fmla="*/ 134 w 168"/>
                <a:gd name="T3" fmla="*/ 61 h 200"/>
                <a:gd name="T4" fmla="*/ 116 w 168"/>
                <a:gd name="T5" fmla="*/ 105 h 200"/>
                <a:gd name="T6" fmla="*/ 123 w 168"/>
                <a:gd name="T7" fmla="*/ 125 h 200"/>
                <a:gd name="T8" fmla="*/ 168 w 168"/>
                <a:gd name="T9" fmla="*/ 114 h 200"/>
                <a:gd name="T10" fmla="*/ 168 w 168"/>
                <a:gd name="T11" fmla="*/ 139 h 200"/>
                <a:gd name="T12" fmla="*/ 157 w 168"/>
                <a:gd name="T13" fmla="*/ 141 h 200"/>
                <a:gd name="T14" fmla="*/ 98 w 168"/>
                <a:gd name="T15" fmla="*/ 170 h 200"/>
                <a:gd name="T16" fmla="*/ 98 w 168"/>
                <a:gd name="T17" fmla="*/ 133 h 200"/>
                <a:gd name="T18" fmla="*/ 96 w 168"/>
                <a:gd name="T19" fmla="*/ 172 h 200"/>
                <a:gd name="T20" fmla="*/ 64 w 168"/>
                <a:gd name="T21" fmla="*/ 200 h 200"/>
                <a:gd name="T22" fmla="*/ 64 w 168"/>
                <a:gd name="T23" fmla="*/ 164 h 200"/>
                <a:gd name="T24" fmla="*/ 80 w 168"/>
                <a:gd name="T25" fmla="*/ 147 h 200"/>
                <a:gd name="T26" fmla="*/ 0 w 168"/>
                <a:gd name="T27" fmla="*/ 69 h 200"/>
                <a:gd name="T28" fmla="*/ 65 w 168"/>
                <a:gd name="T29" fmla="*/ 120 h 200"/>
                <a:gd name="T30" fmla="*/ 97 w 168"/>
                <a:gd name="T31" fmla="*/ 101 h 200"/>
                <a:gd name="T32" fmla="*/ 119 w 168"/>
                <a:gd name="T33" fmla="*/ 59 h 200"/>
                <a:gd name="T34" fmla="*/ 122 w 168"/>
                <a:gd name="T3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0">
                  <a:moveTo>
                    <a:pt x="122" y="0"/>
                  </a:moveTo>
                  <a:cubicBezTo>
                    <a:pt x="130" y="19"/>
                    <a:pt x="136" y="40"/>
                    <a:pt x="134" y="61"/>
                  </a:cubicBezTo>
                  <a:cubicBezTo>
                    <a:pt x="133" y="77"/>
                    <a:pt x="120" y="90"/>
                    <a:pt x="116" y="105"/>
                  </a:cubicBezTo>
                  <a:cubicBezTo>
                    <a:pt x="114" y="113"/>
                    <a:pt x="120" y="119"/>
                    <a:pt x="123" y="125"/>
                  </a:cubicBezTo>
                  <a:cubicBezTo>
                    <a:pt x="137" y="117"/>
                    <a:pt x="152" y="113"/>
                    <a:pt x="168" y="114"/>
                  </a:cubicBezTo>
                  <a:cubicBezTo>
                    <a:pt x="168" y="122"/>
                    <a:pt x="168" y="131"/>
                    <a:pt x="168" y="139"/>
                  </a:cubicBezTo>
                  <a:cubicBezTo>
                    <a:pt x="165" y="139"/>
                    <a:pt x="160" y="141"/>
                    <a:pt x="157" y="141"/>
                  </a:cubicBezTo>
                  <a:cubicBezTo>
                    <a:pt x="135" y="144"/>
                    <a:pt x="116" y="157"/>
                    <a:pt x="98" y="170"/>
                  </a:cubicBezTo>
                  <a:cubicBezTo>
                    <a:pt x="98" y="158"/>
                    <a:pt x="98" y="145"/>
                    <a:pt x="98" y="133"/>
                  </a:cubicBezTo>
                  <a:cubicBezTo>
                    <a:pt x="95" y="146"/>
                    <a:pt x="96" y="159"/>
                    <a:pt x="96" y="172"/>
                  </a:cubicBezTo>
                  <a:cubicBezTo>
                    <a:pt x="85" y="181"/>
                    <a:pt x="75" y="191"/>
                    <a:pt x="64" y="200"/>
                  </a:cubicBezTo>
                  <a:cubicBezTo>
                    <a:pt x="60" y="188"/>
                    <a:pt x="70" y="175"/>
                    <a:pt x="64" y="164"/>
                  </a:cubicBezTo>
                  <a:cubicBezTo>
                    <a:pt x="69" y="159"/>
                    <a:pt x="75" y="153"/>
                    <a:pt x="80" y="147"/>
                  </a:cubicBezTo>
                  <a:cubicBezTo>
                    <a:pt x="40" y="141"/>
                    <a:pt x="13" y="106"/>
                    <a:pt x="0" y="69"/>
                  </a:cubicBezTo>
                  <a:cubicBezTo>
                    <a:pt x="19" y="90"/>
                    <a:pt x="38" y="112"/>
                    <a:pt x="65" y="120"/>
                  </a:cubicBezTo>
                  <a:cubicBezTo>
                    <a:pt x="79" y="124"/>
                    <a:pt x="95" y="115"/>
                    <a:pt x="97" y="101"/>
                  </a:cubicBezTo>
                  <a:cubicBezTo>
                    <a:pt x="100" y="85"/>
                    <a:pt x="115" y="75"/>
                    <a:pt x="119" y="59"/>
                  </a:cubicBezTo>
                  <a:cubicBezTo>
                    <a:pt x="125" y="40"/>
                    <a:pt x="122" y="20"/>
                    <a:pt x="1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2">
              <a:extLst>
                <a:ext uri="{FF2B5EF4-FFF2-40B4-BE49-F238E27FC236}">
                  <a16:creationId xmlns:a16="http://schemas.microsoft.com/office/drawing/2014/main" id="{F4279928-915E-427F-BC55-F0A170F66C5D}"/>
                </a:ext>
              </a:extLst>
            </p:cNvPr>
            <p:cNvSpPr>
              <a:spLocks/>
            </p:cNvSpPr>
            <p:nvPr/>
          </p:nvSpPr>
          <p:spPr bwMode="auto">
            <a:xfrm>
              <a:off x="941" y="395"/>
              <a:ext cx="108" cy="171"/>
            </a:xfrm>
            <a:custGeom>
              <a:avLst/>
              <a:gdLst>
                <a:gd name="T0" fmla="*/ 77 w 121"/>
                <a:gd name="T1" fmla="*/ 50 h 192"/>
                <a:gd name="T2" fmla="*/ 98 w 121"/>
                <a:gd name="T3" fmla="*/ 0 h 192"/>
                <a:gd name="T4" fmla="*/ 72 w 121"/>
                <a:gd name="T5" fmla="*/ 192 h 192"/>
                <a:gd name="T6" fmla="*/ 64 w 121"/>
                <a:gd name="T7" fmla="*/ 192 h 192"/>
                <a:gd name="T8" fmla="*/ 92 w 121"/>
                <a:gd name="T9" fmla="*/ 117 h 192"/>
                <a:gd name="T10" fmla="*/ 92 w 121"/>
                <a:gd name="T11" fmla="*/ 60 h 192"/>
                <a:gd name="T12" fmla="*/ 60 w 121"/>
                <a:gd name="T13" fmla="*/ 73 h 192"/>
                <a:gd name="T14" fmla="*/ 38 w 121"/>
                <a:gd name="T15" fmla="*/ 111 h 192"/>
                <a:gd name="T16" fmla="*/ 10 w 121"/>
                <a:gd name="T17" fmla="*/ 138 h 192"/>
                <a:gd name="T18" fmla="*/ 39 w 121"/>
                <a:gd name="T19" fmla="*/ 77 h 192"/>
                <a:gd name="T20" fmla="*/ 1 w 121"/>
                <a:gd name="T21" fmla="*/ 61 h 192"/>
                <a:gd name="T22" fmla="*/ 77 w 121"/>
                <a:gd name="T23" fmla="*/ 5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192">
                  <a:moveTo>
                    <a:pt x="77" y="50"/>
                  </a:moveTo>
                  <a:cubicBezTo>
                    <a:pt x="90" y="36"/>
                    <a:pt x="92" y="17"/>
                    <a:pt x="98" y="0"/>
                  </a:cubicBezTo>
                  <a:cubicBezTo>
                    <a:pt x="121" y="63"/>
                    <a:pt x="112" y="137"/>
                    <a:pt x="72" y="192"/>
                  </a:cubicBezTo>
                  <a:cubicBezTo>
                    <a:pt x="70" y="192"/>
                    <a:pt x="66" y="192"/>
                    <a:pt x="64" y="192"/>
                  </a:cubicBezTo>
                  <a:cubicBezTo>
                    <a:pt x="80" y="170"/>
                    <a:pt x="85" y="143"/>
                    <a:pt x="92" y="117"/>
                  </a:cubicBezTo>
                  <a:cubicBezTo>
                    <a:pt x="95" y="98"/>
                    <a:pt x="99" y="79"/>
                    <a:pt x="92" y="60"/>
                  </a:cubicBezTo>
                  <a:cubicBezTo>
                    <a:pt x="79" y="56"/>
                    <a:pt x="69" y="66"/>
                    <a:pt x="60" y="73"/>
                  </a:cubicBezTo>
                  <a:cubicBezTo>
                    <a:pt x="49" y="83"/>
                    <a:pt x="46" y="99"/>
                    <a:pt x="38" y="111"/>
                  </a:cubicBezTo>
                  <a:cubicBezTo>
                    <a:pt x="30" y="121"/>
                    <a:pt x="22" y="132"/>
                    <a:pt x="10" y="138"/>
                  </a:cubicBezTo>
                  <a:cubicBezTo>
                    <a:pt x="23" y="120"/>
                    <a:pt x="43" y="101"/>
                    <a:pt x="39" y="77"/>
                  </a:cubicBezTo>
                  <a:cubicBezTo>
                    <a:pt x="26" y="73"/>
                    <a:pt x="0" y="84"/>
                    <a:pt x="1" y="61"/>
                  </a:cubicBezTo>
                  <a:cubicBezTo>
                    <a:pt x="26" y="73"/>
                    <a:pt x="58" y="71"/>
                    <a:pt x="7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3">
              <a:extLst>
                <a:ext uri="{FF2B5EF4-FFF2-40B4-BE49-F238E27FC236}">
                  <a16:creationId xmlns:a16="http://schemas.microsoft.com/office/drawing/2014/main" id="{7C438F2A-93D5-4F97-A66E-13EA35F3EF0E}"/>
                </a:ext>
              </a:extLst>
            </p:cNvPr>
            <p:cNvSpPr>
              <a:spLocks/>
            </p:cNvSpPr>
            <p:nvPr/>
          </p:nvSpPr>
          <p:spPr bwMode="auto">
            <a:xfrm>
              <a:off x="528" y="495"/>
              <a:ext cx="161" cy="137"/>
            </a:xfrm>
            <a:custGeom>
              <a:avLst/>
              <a:gdLst>
                <a:gd name="T0" fmla="*/ 0 w 181"/>
                <a:gd name="T1" fmla="*/ 0 h 154"/>
                <a:gd name="T2" fmla="*/ 29 w 181"/>
                <a:gd name="T3" fmla="*/ 5 h 154"/>
                <a:gd name="T4" fmla="*/ 44 w 181"/>
                <a:gd name="T5" fmla="*/ 9 h 154"/>
                <a:gd name="T6" fmla="*/ 92 w 181"/>
                <a:gd name="T7" fmla="*/ 22 h 154"/>
                <a:gd name="T8" fmla="*/ 124 w 181"/>
                <a:gd name="T9" fmla="*/ 15 h 154"/>
                <a:gd name="T10" fmla="*/ 126 w 181"/>
                <a:gd name="T11" fmla="*/ 29 h 154"/>
                <a:gd name="T12" fmla="*/ 90 w 181"/>
                <a:gd name="T13" fmla="*/ 58 h 154"/>
                <a:gd name="T14" fmla="*/ 181 w 181"/>
                <a:gd name="T15" fmla="*/ 113 h 154"/>
                <a:gd name="T16" fmla="*/ 120 w 181"/>
                <a:gd name="T17" fmla="*/ 92 h 154"/>
                <a:gd name="T18" fmla="*/ 101 w 181"/>
                <a:gd name="T19" fmla="*/ 101 h 154"/>
                <a:gd name="T20" fmla="*/ 88 w 181"/>
                <a:gd name="T21" fmla="*/ 154 h 154"/>
                <a:gd name="T22" fmla="*/ 78 w 181"/>
                <a:gd name="T23" fmla="*/ 62 h 154"/>
                <a:gd name="T24" fmla="*/ 0 w 181"/>
                <a:gd name="T2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1" h="154">
                  <a:moveTo>
                    <a:pt x="0" y="0"/>
                  </a:moveTo>
                  <a:cubicBezTo>
                    <a:pt x="10" y="1"/>
                    <a:pt x="19" y="3"/>
                    <a:pt x="29" y="5"/>
                  </a:cubicBezTo>
                  <a:cubicBezTo>
                    <a:pt x="34" y="6"/>
                    <a:pt x="39" y="7"/>
                    <a:pt x="44" y="9"/>
                  </a:cubicBezTo>
                  <a:cubicBezTo>
                    <a:pt x="59" y="16"/>
                    <a:pt x="75" y="20"/>
                    <a:pt x="92" y="22"/>
                  </a:cubicBezTo>
                  <a:cubicBezTo>
                    <a:pt x="103" y="21"/>
                    <a:pt x="113" y="18"/>
                    <a:pt x="124" y="15"/>
                  </a:cubicBezTo>
                  <a:cubicBezTo>
                    <a:pt x="120" y="20"/>
                    <a:pt x="123" y="25"/>
                    <a:pt x="126" y="29"/>
                  </a:cubicBezTo>
                  <a:cubicBezTo>
                    <a:pt x="112" y="34"/>
                    <a:pt x="93" y="40"/>
                    <a:pt x="90" y="58"/>
                  </a:cubicBezTo>
                  <a:cubicBezTo>
                    <a:pt x="114" y="87"/>
                    <a:pt x="160" y="80"/>
                    <a:pt x="181" y="113"/>
                  </a:cubicBezTo>
                  <a:cubicBezTo>
                    <a:pt x="161" y="104"/>
                    <a:pt x="142" y="93"/>
                    <a:pt x="120" y="92"/>
                  </a:cubicBezTo>
                  <a:cubicBezTo>
                    <a:pt x="113" y="91"/>
                    <a:pt x="103" y="94"/>
                    <a:pt x="101" y="101"/>
                  </a:cubicBezTo>
                  <a:cubicBezTo>
                    <a:pt x="93" y="118"/>
                    <a:pt x="92" y="136"/>
                    <a:pt x="88" y="154"/>
                  </a:cubicBezTo>
                  <a:cubicBezTo>
                    <a:pt x="81" y="124"/>
                    <a:pt x="96" y="90"/>
                    <a:pt x="78" y="62"/>
                  </a:cubicBezTo>
                  <a:cubicBezTo>
                    <a:pt x="63" y="31"/>
                    <a:pt x="30" y="1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4">
              <a:extLst>
                <a:ext uri="{FF2B5EF4-FFF2-40B4-BE49-F238E27FC236}">
                  <a16:creationId xmlns:a16="http://schemas.microsoft.com/office/drawing/2014/main" id="{13CC2EF7-F739-4898-AFD1-ECF0FED8CD1C}"/>
                </a:ext>
              </a:extLst>
            </p:cNvPr>
            <p:cNvSpPr>
              <a:spLocks/>
            </p:cNvSpPr>
            <p:nvPr/>
          </p:nvSpPr>
          <p:spPr bwMode="auto">
            <a:xfrm>
              <a:off x="635" y="502"/>
              <a:ext cx="85" cy="20"/>
            </a:xfrm>
            <a:custGeom>
              <a:avLst/>
              <a:gdLst>
                <a:gd name="T0" fmla="*/ 5 w 96"/>
                <a:gd name="T1" fmla="*/ 4 h 22"/>
                <a:gd name="T2" fmla="*/ 96 w 96"/>
                <a:gd name="T3" fmla="*/ 4 h 22"/>
                <a:gd name="T4" fmla="*/ 25 w 96"/>
                <a:gd name="T5" fmla="*/ 18 h 22"/>
                <a:gd name="T6" fmla="*/ 5 w 96"/>
                <a:gd name="T7" fmla="*/ 4 h 22"/>
              </a:gdLst>
              <a:ahLst/>
              <a:cxnLst>
                <a:cxn ang="0">
                  <a:pos x="T0" y="T1"/>
                </a:cxn>
                <a:cxn ang="0">
                  <a:pos x="T2" y="T3"/>
                </a:cxn>
                <a:cxn ang="0">
                  <a:pos x="T4" y="T5"/>
                </a:cxn>
                <a:cxn ang="0">
                  <a:pos x="T6" y="T7"/>
                </a:cxn>
              </a:cxnLst>
              <a:rect l="0" t="0" r="r" b="b"/>
              <a:pathLst>
                <a:path w="96" h="22">
                  <a:moveTo>
                    <a:pt x="5" y="4"/>
                  </a:moveTo>
                  <a:cubicBezTo>
                    <a:pt x="35" y="2"/>
                    <a:pt x="66" y="0"/>
                    <a:pt x="96" y="4"/>
                  </a:cubicBezTo>
                  <a:cubicBezTo>
                    <a:pt x="72" y="9"/>
                    <a:pt x="47" y="8"/>
                    <a:pt x="25" y="18"/>
                  </a:cubicBezTo>
                  <a:cubicBezTo>
                    <a:pt x="16" y="22"/>
                    <a:pt x="0" y="17"/>
                    <a:pt x="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5">
              <a:extLst>
                <a:ext uri="{FF2B5EF4-FFF2-40B4-BE49-F238E27FC236}">
                  <a16:creationId xmlns:a16="http://schemas.microsoft.com/office/drawing/2014/main" id="{C97D07CC-E955-4B59-8AD6-8270D0B79EC4}"/>
                </a:ext>
              </a:extLst>
            </p:cNvPr>
            <p:cNvSpPr>
              <a:spLocks/>
            </p:cNvSpPr>
            <p:nvPr/>
          </p:nvSpPr>
          <p:spPr bwMode="auto">
            <a:xfrm>
              <a:off x="297" y="520"/>
              <a:ext cx="156" cy="245"/>
            </a:xfrm>
            <a:custGeom>
              <a:avLst/>
              <a:gdLst>
                <a:gd name="T0" fmla="*/ 113 w 175"/>
                <a:gd name="T1" fmla="*/ 38 h 275"/>
                <a:gd name="T2" fmla="*/ 142 w 175"/>
                <a:gd name="T3" fmla="*/ 0 h 275"/>
                <a:gd name="T4" fmla="*/ 127 w 175"/>
                <a:gd name="T5" fmla="*/ 37 h 275"/>
                <a:gd name="T6" fmla="*/ 97 w 175"/>
                <a:gd name="T7" fmla="*/ 70 h 275"/>
                <a:gd name="T8" fmla="*/ 86 w 175"/>
                <a:gd name="T9" fmla="*/ 125 h 275"/>
                <a:gd name="T10" fmla="*/ 115 w 175"/>
                <a:gd name="T11" fmla="*/ 222 h 275"/>
                <a:gd name="T12" fmla="*/ 175 w 175"/>
                <a:gd name="T13" fmla="*/ 243 h 275"/>
                <a:gd name="T14" fmla="*/ 127 w 175"/>
                <a:gd name="T15" fmla="*/ 242 h 275"/>
                <a:gd name="T16" fmla="*/ 99 w 175"/>
                <a:gd name="T17" fmla="*/ 275 h 275"/>
                <a:gd name="T18" fmla="*/ 104 w 175"/>
                <a:gd name="T19" fmla="*/ 242 h 275"/>
                <a:gd name="T20" fmla="*/ 66 w 175"/>
                <a:gd name="T21" fmla="*/ 155 h 275"/>
                <a:gd name="T22" fmla="*/ 0 w 175"/>
                <a:gd name="T23" fmla="*/ 124 h 275"/>
                <a:gd name="T24" fmla="*/ 55 w 175"/>
                <a:gd name="T25" fmla="*/ 117 h 275"/>
                <a:gd name="T26" fmla="*/ 72 w 175"/>
                <a:gd name="T27" fmla="*/ 110 h 275"/>
                <a:gd name="T28" fmla="*/ 86 w 175"/>
                <a:gd name="T29" fmla="*/ 60 h 275"/>
                <a:gd name="T30" fmla="*/ 113 w 175"/>
                <a:gd name="T31" fmla="*/ 3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275">
                  <a:moveTo>
                    <a:pt x="113" y="38"/>
                  </a:moveTo>
                  <a:cubicBezTo>
                    <a:pt x="126" y="28"/>
                    <a:pt x="135" y="15"/>
                    <a:pt x="142" y="0"/>
                  </a:cubicBezTo>
                  <a:cubicBezTo>
                    <a:pt x="142" y="14"/>
                    <a:pt x="137" y="28"/>
                    <a:pt x="127" y="37"/>
                  </a:cubicBezTo>
                  <a:cubicBezTo>
                    <a:pt x="116" y="47"/>
                    <a:pt x="103" y="57"/>
                    <a:pt x="97" y="70"/>
                  </a:cubicBezTo>
                  <a:cubicBezTo>
                    <a:pt x="89" y="88"/>
                    <a:pt x="90" y="107"/>
                    <a:pt x="86" y="125"/>
                  </a:cubicBezTo>
                  <a:cubicBezTo>
                    <a:pt x="79" y="159"/>
                    <a:pt x="87" y="199"/>
                    <a:pt x="115" y="222"/>
                  </a:cubicBezTo>
                  <a:cubicBezTo>
                    <a:pt x="132" y="236"/>
                    <a:pt x="154" y="240"/>
                    <a:pt x="175" y="243"/>
                  </a:cubicBezTo>
                  <a:cubicBezTo>
                    <a:pt x="159" y="248"/>
                    <a:pt x="143" y="242"/>
                    <a:pt x="127" y="242"/>
                  </a:cubicBezTo>
                  <a:cubicBezTo>
                    <a:pt x="112" y="247"/>
                    <a:pt x="110" y="265"/>
                    <a:pt x="99" y="275"/>
                  </a:cubicBezTo>
                  <a:cubicBezTo>
                    <a:pt x="102" y="264"/>
                    <a:pt x="108" y="253"/>
                    <a:pt x="104" y="242"/>
                  </a:cubicBezTo>
                  <a:cubicBezTo>
                    <a:pt x="98" y="210"/>
                    <a:pt x="73" y="186"/>
                    <a:pt x="66" y="155"/>
                  </a:cubicBezTo>
                  <a:cubicBezTo>
                    <a:pt x="62" y="126"/>
                    <a:pt x="25" y="113"/>
                    <a:pt x="0" y="124"/>
                  </a:cubicBezTo>
                  <a:cubicBezTo>
                    <a:pt x="16" y="113"/>
                    <a:pt x="37" y="110"/>
                    <a:pt x="55" y="117"/>
                  </a:cubicBezTo>
                  <a:cubicBezTo>
                    <a:pt x="62" y="122"/>
                    <a:pt x="70" y="118"/>
                    <a:pt x="72" y="110"/>
                  </a:cubicBezTo>
                  <a:cubicBezTo>
                    <a:pt x="77" y="93"/>
                    <a:pt x="78" y="76"/>
                    <a:pt x="86" y="60"/>
                  </a:cubicBezTo>
                  <a:cubicBezTo>
                    <a:pt x="91" y="49"/>
                    <a:pt x="104" y="45"/>
                    <a:pt x="113"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6">
              <a:extLst>
                <a:ext uri="{FF2B5EF4-FFF2-40B4-BE49-F238E27FC236}">
                  <a16:creationId xmlns:a16="http://schemas.microsoft.com/office/drawing/2014/main" id="{4155BD92-9269-45CB-83A0-4FF338D25E96}"/>
                </a:ext>
              </a:extLst>
            </p:cNvPr>
            <p:cNvSpPr>
              <a:spLocks/>
            </p:cNvSpPr>
            <p:nvPr/>
          </p:nvSpPr>
          <p:spPr bwMode="auto">
            <a:xfrm>
              <a:off x="944" y="539"/>
              <a:ext cx="41" cy="28"/>
            </a:xfrm>
            <a:custGeom>
              <a:avLst/>
              <a:gdLst>
                <a:gd name="T0" fmla="*/ 8 w 46"/>
                <a:gd name="T1" fmla="*/ 15 h 32"/>
                <a:gd name="T2" fmla="*/ 46 w 46"/>
                <a:gd name="T3" fmla="*/ 0 h 32"/>
                <a:gd name="T4" fmla="*/ 4 w 46"/>
                <a:gd name="T5" fmla="*/ 32 h 32"/>
                <a:gd name="T6" fmla="*/ 2 w 46"/>
                <a:gd name="T7" fmla="*/ 31 h 32"/>
                <a:gd name="T8" fmla="*/ 0 w 46"/>
                <a:gd name="T9" fmla="*/ 20 h 32"/>
                <a:gd name="T10" fmla="*/ 8 w 46"/>
                <a:gd name="T11" fmla="*/ 15 h 32"/>
              </a:gdLst>
              <a:ahLst/>
              <a:cxnLst>
                <a:cxn ang="0">
                  <a:pos x="T0" y="T1"/>
                </a:cxn>
                <a:cxn ang="0">
                  <a:pos x="T2" y="T3"/>
                </a:cxn>
                <a:cxn ang="0">
                  <a:pos x="T4" y="T5"/>
                </a:cxn>
                <a:cxn ang="0">
                  <a:pos x="T6" y="T7"/>
                </a:cxn>
                <a:cxn ang="0">
                  <a:pos x="T8" y="T9"/>
                </a:cxn>
                <a:cxn ang="0">
                  <a:pos x="T10" y="T11"/>
                </a:cxn>
              </a:cxnLst>
              <a:rect l="0" t="0" r="r" b="b"/>
              <a:pathLst>
                <a:path w="46" h="32">
                  <a:moveTo>
                    <a:pt x="8" y="15"/>
                  </a:moveTo>
                  <a:cubicBezTo>
                    <a:pt x="22" y="16"/>
                    <a:pt x="36" y="11"/>
                    <a:pt x="46" y="0"/>
                  </a:cubicBezTo>
                  <a:cubicBezTo>
                    <a:pt x="39" y="18"/>
                    <a:pt x="18" y="23"/>
                    <a:pt x="4" y="32"/>
                  </a:cubicBezTo>
                  <a:cubicBezTo>
                    <a:pt x="2" y="31"/>
                    <a:pt x="2" y="31"/>
                    <a:pt x="2" y="31"/>
                  </a:cubicBezTo>
                  <a:cubicBezTo>
                    <a:pt x="1" y="29"/>
                    <a:pt x="0" y="23"/>
                    <a:pt x="0" y="20"/>
                  </a:cubicBezTo>
                  <a:cubicBezTo>
                    <a:pt x="2" y="19"/>
                    <a:pt x="6" y="16"/>
                    <a:pt x="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7">
              <a:extLst>
                <a:ext uri="{FF2B5EF4-FFF2-40B4-BE49-F238E27FC236}">
                  <a16:creationId xmlns:a16="http://schemas.microsoft.com/office/drawing/2014/main" id="{EF46597A-BA11-4150-8664-BE5E88D41BA1}"/>
                </a:ext>
              </a:extLst>
            </p:cNvPr>
            <p:cNvSpPr>
              <a:spLocks/>
            </p:cNvSpPr>
            <p:nvPr/>
          </p:nvSpPr>
          <p:spPr bwMode="auto">
            <a:xfrm>
              <a:off x="751" y="603"/>
              <a:ext cx="112" cy="39"/>
            </a:xfrm>
            <a:custGeom>
              <a:avLst/>
              <a:gdLst>
                <a:gd name="T0" fmla="*/ 53 w 125"/>
                <a:gd name="T1" fmla="*/ 20 h 44"/>
                <a:gd name="T2" fmla="*/ 125 w 125"/>
                <a:gd name="T3" fmla="*/ 7 h 44"/>
                <a:gd name="T4" fmla="*/ 91 w 125"/>
                <a:gd name="T5" fmla="*/ 24 h 44"/>
                <a:gd name="T6" fmla="*/ 105 w 125"/>
                <a:gd name="T7" fmla="*/ 44 h 44"/>
                <a:gd name="T8" fmla="*/ 57 w 125"/>
                <a:gd name="T9" fmla="*/ 31 h 44"/>
                <a:gd name="T10" fmla="*/ 0 w 125"/>
                <a:gd name="T11" fmla="*/ 14 h 44"/>
                <a:gd name="T12" fmla="*/ 53 w 125"/>
                <a:gd name="T13" fmla="*/ 20 h 44"/>
              </a:gdLst>
              <a:ahLst/>
              <a:cxnLst>
                <a:cxn ang="0">
                  <a:pos x="T0" y="T1"/>
                </a:cxn>
                <a:cxn ang="0">
                  <a:pos x="T2" y="T3"/>
                </a:cxn>
                <a:cxn ang="0">
                  <a:pos x="T4" y="T5"/>
                </a:cxn>
                <a:cxn ang="0">
                  <a:pos x="T6" y="T7"/>
                </a:cxn>
                <a:cxn ang="0">
                  <a:pos x="T8" y="T9"/>
                </a:cxn>
                <a:cxn ang="0">
                  <a:pos x="T10" y="T11"/>
                </a:cxn>
                <a:cxn ang="0">
                  <a:pos x="T12" y="T13"/>
                </a:cxn>
              </a:cxnLst>
              <a:rect l="0" t="0" r="r" b="b"/>
              <a:pathLst>
                <a:path w="125" h="44">
                  <a:moveTo>
                    <a:pt x="53" y="20"/>
                  </a:moveTo>
                  <a:cubicBezTo>
                    <a:pt x="76" y="10"/>
                    <a:pt x="100" y="0"/>
                    <a:pt x="125" y="7"/>
                  </a:cubicBezTo>
                  <a:cubicBezTo>
                    <a:pt x="113" y="12"/>
                    <a:pt x="95" y="9"/>
                    <a:pt x="91" y="24"/>
                  </a:cubicBezTo>
                  <a:cubicBezTo>
                    <a:pt x="93" y="32"/>
                    <a:pt x="100" y="38"/>
                    <a:pt x="105" y="44"/>
                  </a:cubicBezTo>
                  <a:cubicBezTo>
                    <a:pt x="90" y="37"/>
                    <a:pt x="75" y="26"/>
                    <a:pt x="57" y="31"/>
                  </a:cubicBezTo>
                  <a:cubicBezTo>
                    <a:pt x="37" y="35"/>
                    <a:pt x="16" y="28"/>
                    <a:pt x="0" y="14"/>
                  </a:cubicBezTo>
                  <a:cubicBezTo>
                    <a:pt x="17" y="23"/>
                    <a:pt x="36" y="27"/>
                    <a:pt x="5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8" name="Right Arrow 27"/>
          <p:cNvSpPr/>
          <p:nvPr/>
        </p:nvSpPr>
        <p:spPr>
          <a:xfrm>
            <a:off x="8302450" y="2785735"/>
            <a:ext cx="876143" cy="50894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Source Sans Pro" charset="0"/>
              <a:ea typeface="+mn-ea"/>
              <a:cs typeface="+mn-cs"/>
            </a:endParaRPr>
          </a:p>
        </p:txBody>
      </p:sp>
      <p:sp>
        <p:nvSpPr>
          <p:cNvPr id="26" name="Rectangle 25"/>
          <p:cNvSpPr/>
          <p:nvPr/>
        </p:nvSpPr>
        <p:spPr>
          <a:xfrm>
            <a:off x="381549" y="4356248"/>
            <a:ext cx="2495360" cy="1468607"/>
          </a:xfrm>
          <a:prstGeom prst="rect">
            <a:avLst/>
          </a:prstGeom>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en-US" sz="2800" b="1" i="0" u="none" strike="noStrike" kern="1200" cap="none" spc="0" normalizeH="0" baseline="0" noProof="0">
                <a:ln>
                  <a:noFill/>
                </a:ln>
                <a:solidFill>
                  <a:schemeClr val="accent1"/>
                </a:solidFill>
                <a:effectLst/>
                <a:uLnTx/>
                <a:uFillTx/>
                <a:ea typeface="Bebas Neue" charset="0"/>
                <a:cs typeface="Bebas Neue" charset="0"/>
              </a:rPr>
              <a:t>02</a:t>
            </a:r>
            <a:endParaRPr kumimoji="0" lang="en-US" sz="2800" b="1" i="0" u="none" strike="noStrike" kern="1200" cap="none" spc="0" normalizeH="0" baseline="0" noProof="0" dirty="0">
              <a:ln>
                <a:noFill/>
              </a:ln>
              <a:solidFill>
                <a:schemeClr val="accent1"/>
              </a:solidFill>
              <a:effectLst/>
              <a:uLnTx/>
              <a:uFillTx/>
              <a:ea typeface="Bebas Neue" charset="0"/>
              <a:cs typeface="Bebas Neue" charset="0"/>
            </a:endParaRPr>
          </a:p>
          <a:p>
            <a:pPr marL="0" marR="0" lvl="0" indent="0" algn="r" defTabSz="914400" rtl="0" eaLnBrk="1" fontAlgn="auto" latinLnBrk="0" hangingPunct="1">
              <a:lnSpc>
                <a:spcPct val="120000"/>
              </a:lnSpc>
              <a:spcBef>
                <a:spcPts val="0"/>
              </a:spcBef>
              <a:spcAft>
                <a:spcPts val="0"/>
              </a:spcAft>
              <a:buClrTx/>
              <a:buSzTx/>
              <a:buFontTx/>
              <a:buNone/>
              <a:defRPr/>
            </a:pPr>
            <a:r>
              <a:rPr kumimoji="0" lang="en-US" sz="1600" b="0" i="0" u="none" strike="noStrike" kern="1200" cap="none" spc="0" normalizeH="0" baseline="0" noProof="0" dirty="0" err="1">
                <a:ln>
                  <a:noFill/>
                </a:ln>
                <a:solidFill>
                  <a:sysClr val="windowText" lastClr="000000"/>
                </a:solidFill>
                <a:effectLst/>
                <a:uLnTx/>
                <a:uFillTx/>
              </a:rPr>
              <a:t>Lorem</a:t>
            </a:r>
            <a:r>
              <a:rPr kumimoji="0" lang="en-US" sz="1600" b="0" i="0" u="none" strike="noStrike" kern="1200" cap="none" spc="0" normalizeH="0" baseline="0" noProof="0" dirty="0">
                <a:ln>
                  <a:noFill/>
                </a:ln>
                <a:solidFill>
                  <a:sysClr val="windowText" lastClr="000000"/>
                </a:solidFill>
                <a:effectLst/>
                <a:uLnTx/>
                <a:uFillTx/>
              </a:rPr>
              <a:t> </a:t>
            </a:r>
            <a:r>
              <a:rPr kumimoji="0" lang="en-US" sz="1600" b="0" i="0" u="none" strike="noStrike" kern="1200" cap="none" spc="0" normalizeH="0" baseline="0" noProof="0" dirty="0" err="1">
                <a:ln>
                  <a:noFill/>
                </a:ln>
                <a:solidFill>
                  <a:sysClr val="windowText" lastClr="000000"/>
                </a:solidFill>
                <a:effectLst/>
                <a:uLnTx/>
                <a:uFillTx/>
              </a:rPr>
              <a:t>ipsum</a:t>
            </a:r>
            <a:r>
              <a:rPr kumimoji="0" lang="en-US" sz="1600" b="0" i="0" u="none" strike="noStrike" kern="1200" cap="none" spc="0" normalizeH="0" baseline="0" noProof="0" dirty="0">
                <a:ln>
                  <a:noFill/>
                </a:ln>
                <a:solidFill>
                  <a:sysClr val="windowText" lastClr="000000"/>
                </a:solidFill>
                <a:effectLst/>
                <a:uLnTx/>
                <a:uFillTx/>
              </a:rPr>
              <a:t> dolor sit </a:t>
            </a:r>
            <a:r>
              <a:rPr kumimoji="0" lang="en-US" sz="1600" b="0" i="0" u="none" strike="noStrike" kern="1200" cap="none" spc="0" normalizeH="0" baseline="0" noProof="0" dirty="0" err="1">
                <a:ln>
                  <a:noFill/>
                </a:ln>
                <a:solidFill>
                  <a:sysClr val="windowText" lastClr="000000"/>
                </a:solidFill>
                <a:effectLst/>
                <a:uLnTx/>
                <a:uFillTx/>
              </a:rPr>
              <a:t>amet</a:t>
            </a:r>
            <a:r>
              <a:rPr kumimoji="0" lang="en-US" sz="1600" b="0" i="0" u="none" strike="noStrike" kern="1200" cap="none" spc="0" normalizeH="0" baseline="0" noProof="0" dirty="0">
                <a:ln>
                  <a:noFill/>
                </a:ln>
                <a:solidFill>
                  <a:sysClr val="windowText" lastClr="000000"/>
                </a:solidFill>
                <a:effectLst/>
                <a:uLnTx/>
                <a:uFillTx/>
              </a:rPr>
              <a:t>, </a:t>
            </a:r>
            <a:r>
              <a:rPr kumimoji="0" lang="en-US" sz="1600" b="0" i="0" u="none" strike="noStrike" kern="1200" cap="none" spc="0" normalizeH="0" baseline="0" noProof="0" dirty="0" err="1">
                <a:ln>
                  <a:noFill/>
                </a:ln>
                <a:solidFill>
                  <a:sysClr val="windowText" lastClr="000000"/>
                </a:solidFill>
                <a:effectLst/>
                <a:uLnTx/>
                <a:uFillTx/>
              </a:rPr>
              <a:t>consectetur</a:t>
            </a:r>
            <a:r>
              <a:rPr kumimoji="0" lang="en-US" sz="1600" b="0" i="0" u="none" strike="noStrike" kern="1200" cap="none" spc="0" normalizeH="0" baseline="0" noProof="0" dirty="0">
                <a:ln>
                  <a:noFill/>
                </a:ln>
                <a:solidFill>
                  <a:sysClr val="windowText" lastClr="000000"/>
                </a:solidFill>
                <a:effectLst/>
                <a:uLnTx/>
                <a:uFillTx/>
              </a:rPr>
              <a:t> </a:t>
            </a:r>
            <a:r>
              <a:rPr kumimoji="0" lang="en-US" sz="1600" b="0" i="0" u="none" strike="noStrike" kern="1200" cap="none" spc="0" normalizeH="0" baseline="0" noProof="0" dirty="0" err="1">
                <a:ln>
                  <a:noFill/>
                </a:ln>
                <a:solidFill>
                  <a:sysClr val="windowText" lastClr="000000"/>
                </a:solidFill>
                <a:effectLst/>
                <a:uLnTx/>
                <a:uFillTx/>
              </a:rPr>
              <a:t>adipiscing</a:t>
            </a:r>
            <a:r>
              <a:rPr kumimoji="0" lang="en-US" sz="1600" b="0" i="0" u="none" strike="noStrike" kern="1200" cap="none" spc="0" normalizeH="0" baseline="0" noProof="0" dirty="0">
                <a:ln>
                  <a:noFill/>
                </a:ln>
                <a:solidFill>
                  <a:sysClr val="windowText" lastClr="000000"/>
                </a:solidFill>
                <a:effectLst/>
                <a:uLnTx/>
                <a:uFillTx/>
              </a:rPr>
              <a:t> </a:t>
            </a:r>
            <a:r>
              <a:rPr kumimoji="0" lang="en-US" sz="1600" b="0" i="0" u="none" strike="noStrike" kern="1200" cap="none" spc="0" normalizeH="0" baseline="0" noProof="0" dirty="0" err="1">
                <a:ln>
                  <a:noFill/>
                </a:ln>
                <a:solidFill>
                  <a:sysClr val="windowText" lastClr="000000"/>
                </a:solidFill>
                <a:effectLst/>
                <a:uLnTx/>
                <a:uFillTx/>
              </a:rPr>
              <a:t>elit</a:t>
            </a:r>
            <a:r>
              <a:rPr kumimoji="0" lang="en-US" sz="1600" b="0" i="0" u="none" strike="noStrike" kern="1200" cap="none" spc="0" normalizeH="0" baseline="0" noProof="0" dirty="0">
                <a:ln>
                  <a:noFill/>
                </a:ln>
                <a:solidFill>
                  <a:sysClr val="windowText" lastClr="000000"/>
                </a:solidFill>
                <a:effectLst/>
                <a:uLnTx/>
                <a:uFillTx/>
              </a:rPr>
              <a:t>.</a:t>
            </a:r>
          </a:p>
        </p:txBody>
      </p:sp>
      <p:sp>
        <p:nvSpPr>
          <p:cNvPr id="27" name="Right Arrow 26"/>
          <p:cNvSpPr/>
          <p:nvPr/>
        </p:nvSpPr>
        <p:spPr>
          <a:xfrm flipH="1">
            <a:off x="2981741" y="4490197"/>
            <a:ext cx="876143" cy="50894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Source Sans Pro" charset="0"/>
              <a:ea typeface="+mn-ea"/>
              <a:cs typeface="+mn-cs"/>
            </a:endParaRPr>
          </a:p>
        </p:txBody>
      </p:sp>
      <p:grpSp>
        <p:nvGrpSpPr>
          <p:cNvPr id="13" name="Group 12"/>
          <p:cNvGrpSpPr/>
          <p:nvPr/>
        </p:nvGrpSpPr>
        <p:grpSpPr>
          <a:xfrm>
            <a:off x="4093928" y="3969340"/>
            <a:ext cx="1501696" cy="1501696"/>
            <a:chOff x="3762262" y="2135688"/>
            <a:chExt cx="1501696" cy="1501696"/>
          </a:xfrm>
        </p:grpSpPr>
        <p:sp>
          <p:nvSpPr>
            <p:cNvPr id="9" name="Oval 8"/>
            <p:cNvSpPr/>
            <p:nvPr/>
          </p:nvSpPr>
          <p:spPr>
            <a:xfrm>
              <a:off x="4088450" y="2456414"/>
              <a:ext cx="860246" cy="8602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marL="0" marR="0" lvl="0" indent="0" algn="ctr" defTabSz="914400" rtl="0" eaLnBrk="1" fontAlgn="auto" latinLnBrk="0" hangingPunct="1">
                <a:lnSpc>
                  <a:spcPct val="60000"/>
                </a:lnSpc>
                <a:spcBef>
                  <a:spcPts val="0"/>
                </a:spcBef>
                <a:spcAft>
                  <a:spcPts val="0"/>
                </a:spcAft>
                <a:buClrTx/>
                <a:buSzTx/>
                <a:buFontTx/>
                <a:buNone/>
                <a:defRPr/>
              </a:pPr>
              <a:r>
                <a:rPr kumimoji="0" lang="en-US" sz="3200" b="0" i="0" u="none" strike="noStrike" kern="1200" cap="none" spc="0" normalizeH="0" baseline="0" noProof="0" dirty="0">
                  <a:ln>
                    <a:noFill/>
                  </a:ln>
                  <a:solidFill>
                    <a:srgbClr val="FFFFFF"/>
                  </a:solidFill>
                  <a:effectLst/>
                  <a:uLnTx/>
                  <a:uFillTx/>
                  <a:latin typeface="Bebas Neue" charset="0"/>
                  <a:ea typeface="Bebas Neue" charset="0"/>
                  <a:cs typeface="Bebas Neue" charset="0"/>
                </a:rPr>
                <a:t>01</a:t>
              </a:r>
            </a:p>
            <a:p>
              <a:pPr marL="0" marR="0" lvl="0" indent="0" algn="ctr" defTabSz="914400" rtl="0" eaLnBrk="1" fontAlgn="auto" latinLnBrk="0" hangingPunct="1">
                <a:lnSpc>
                  <a:spcPct val="60000"/>
                </a:lnSpc>
                <a:spcBef>
                  <a:spcPts val="0"/>
                </a:spcBef>
                <a:spcAft>
                  <a:spcPts val="0"/>
                </a:spcAft>
                <a:buClrTx/>
                <a:buSzTx/>
                <a:buFontTx/>
                <a:buNone/>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rPr>
                <a:t>STEP</a:t>
              </a:r>
            </a:p>
          </p:txBody>
        </p:sp>
        <p:sp>
          <p:nvSpPr>
            <p:cNvPr id="10" name="Oval 9"/>
            <p:cNvSpPr/>
            <p:nvPr/>
          </p:nvSpPr>
          <p:spPr>
            <a:xfrm>
              <a:off x="3977184" y="2345148"/>
              <a:ext cx="1082776" cy="1082776"/>
            </a:xfrm>
            <a:prstGeom prst="ellipse">
              <a:avLst/>
            </a:prstGeom>
            <a:noFill/>
            <a:ln w="508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srgbClr val="FFFFFF"/>
                </a:solidFill>
                <a:effectLst/>
                <a:uLnTx/>
                <a:uFillTx/>
                <a:latin typeface="Bebas Neue" charset="0"/>
                <a:ea typeface="Bebas Neue" charset="0"/>
                <a:cs typeface="Bebas Neue" charset="0"/>
              </a:endParaRPr>
            </a:p>
          </p:txBody>
        </p:sp>
        <p:sp>
          <p:nvSpPr>
            <p:cNvPr id="11" name="Oval 10"/>
            <p:cNvSpPr/>
            <p:nvPr/>
          </p:nvSpPr>
          <p:spPr>
            <a:xfrm>
              <a:off x="3847352" y="2220778"/>
              <a:ext cx="1331517" cy="1331517"/>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srgbClr val="FFFFFF"/>
                </a:solidFill>
                <a:effectLst/>
                <a:uLnTx/>
                <a:uFillTx/>
                <a:latin typeface="Bebas Neue" charset="0"/>
                <a:ea typeface="Bebas Neue" charset="0"/>
                <a:cs typeface="Bebas Neue" charset="0"/>
              </a:endParaRPr>
            </a:p>
          </p:txBody>
        </p:sp>
        <p:sp>
          <p:nvSpPr>
            <p:cNvPr id="12" name="Oval 11"/>
            <p:cNvSpPr/>
            <p:nvPr/>
          </p:nvSpPr>
          <p:spPr>
            <a:xfrm>
              <a:off x="3762262" y="2135688"/>
              <a:ext cx="1501696" cy="1501696"/>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srgbClr val="FFFFFF"/>
                </a:solidFill>
                <a:effectLst/>
                <a:uLnTx/>
                <a:uFillTx/>
                <a:latin typeface="Bebas Neue" charset="0"/>
                <a:ea typeface="Bebas Neue" charset="0"/>
                <a:cs typeface="Bebas Neue" charset="0"/>
              </a:endParaRPr>
            </a:p>
          </p:txBody>
        </p:sp>
      </p:grpSp>
      <p:grpSp>
        <p:nvGrpSpPr>
          <p:cNvPr id="14" name="Group 13"/>
          <p:cNvGrpSpPr/>
          <p:nvPr/>
        </p:nvGrpSpPr>
        <p:grpSpPr>
          <a:xfrm>
            <a:off x="4405768" y="1859235"/>
            <a:ext cx="1501696" cy="1501696"/>
            <a:chOff x="3762262" y="2135688"/>
            <a:chExt cx="1501696" cy="1501696"/>
          </a:xfrm>
        </p:grpSpPr>
        <p:sp>
          <p:nvSpPr>
            <p:cNvPr id="15" name="Oval 14"/>
            <p:cNvSpPr/>
            <p:nvPr/>
          </p:nvSpPr>
          <p:spPr>
            <a:xfrm>
              <a:off x="4088450" y="2456414"/>
              <a:ext cx="860246" cy="8602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marL="0" marR="0" lvl="0" indent="0" algn="ctr" defTabSz="914400" rtl="0" eaLnBrk="1" fontAlgn="auto" latinLnBrk="0" hangingPunct="1">
                <a:lnSpc>
                  <a:spcPct val="60000"/>
                </a:lnSpc>
                <a:spcBef>
                  <a:spcPts val="0"/>
                </a:spcBef>
                <a:spcAft>
                  <a:spcPts val="0"/>
                </a:spcAft>
                <a:buClrTx/>
                <a:buSzTx/>
                <a:buFontTx/>
                <a:buNone/>
                <a:defRPr/>
              </a:pPr>
              <a:r>
                <a:rPr kumimoji="0" lang="en-US" sz="3200" b="0" i="0" u="none" strike="noStrike" kern="1200" cap="none" spc="0" normalizeH="0" baseline="0" noProof="0" dirty="0">
                  <a:ln>
                    <a:noFill/>
                  </a:ln>
                  <a:solidFill>
                    <a:srgbClr val="FFFFFF"/>
                  </a:solidFill>
                  <a:effectLst/>
                  <a:uLnTx/>
                  <a:uFillTx/>
                  <a:latin typeface="Bebas Neue" charset="0"/>
                  <a:ea typeface="Bebas Neue" charset="0"/>
                  <a:cs typeface="Bebas Neue" charset="0"/>
                </a:rPr>
                <a:t>02</a:t>
              </a:r>
            </a:p>
            <a:p>
              <a:pPr marL="0" marR="0" lvl="0" indent="0" algn="ctr" defTabSz="914400" rtl="0" eaLnBrk="1" fontAlgn="auto" latinLnBrk="0" hangingPunct="1">
                <a:lnSpc>
                  <a:spcPct val="60000"/>
                </a:lnSpc>
                <a:spcBef>
                  <a:spcPts val="0"/>
                </a:spcBef>
                <a:spcAft>
                  <a:spcPts val="0"/>
                </a:spcAft>
                <a:buClrTx/>
                <a:buSzTx/>
                <a:buFontTx/>
                <a:buNone/>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rPr>
                <a:t>STEP</a:t>
              </a:r>
            </a:p>
          </p:txBody>
        </p:sp>
        <p:sp>
          <p:nvSpPr>
            <p:cNvPr id="16" name="Oval 15"/>
            <p:cNvSpPr/>
            <p:nvPr/>
          </p:nvSpPr>
          <p:spPr>
            <a:xfrm>
              <a:off x="3977184" y="2345148"/>
              <a:ext cx="1082776" cy="1082776"/>
            </a:xfrm>
            <a:prstGeom prst="ellipse">
              <a:avLst/>
            </a:prstGeom>
            <a:noFill/>
            <a:ln w="508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srgbClr val="FFFFFF"/>
                </a:solidFill>
                <a:effectLst/>
                <a:uLnTx/>
                <a:uFillTx/>
                <a:latin typeface="Bebas Neue" charset="0"/>
                <a:ea typeface="Bebas Neue" charset="0"/>
                <a:cs typeface="Bebas Neue" charset="0"/>
              </a:endParaRPr>
            </a:p>
          </p:txBody>
        </p:sp>
        <p:sp>
          <p:nvSpPr>
            <p:cNvPr id="17" name="Oval 16"/>
            <p:cNvSpPr/>
            <p:nvPr/>
          </p:nvSpPr>
          <p:spPr>
            <a:xfrm>
              <a:off x="3847352" y="2220778"/>
              <a:ext cx="1331517" cy="1331517"/>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srgbClr val="FFFFFF"/>
                </a:solidFill>
                <a:effectLst/>
                <a:uLnTx/>
                <a:uFillTx/>
                <a:latin typeface="Bebas Neue" charset="0"/>
                <a:ea typeface="Bebas Neue" charset="0"/>
                <a:cs typeface="Bebas Neue" charset="0"/>
              </a:endParaRPr>
            </a:p>
          </p:txBody>
        </p:sp>
        <p:sp>
          <p:nvSpPr>
            <p:cNvPr id="18" name="Oval 17"/>
            <p:cNvSpPr/>
            <p:nvPr/>
          </p:nvSpPr>
          <p:spPr>
            <a:xfrm>
              <a:off x="3762262" y="2135688"/>
              <a:ext cx="1501696" cy="1501696"/>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srgbClr val="FFFFFF"/>
                </a:solidFill>
                <a:effectLst/>
                <a:uLnTx/>
                <a:uFillTx/>
                <a:latin typeface="Bebas Neue" charset="0"/>
                <a:ea typeface="Bebas Neue" charset="0"/>
                <a:cs typeface="Bebas Neue" charset="0"/>
              </a:endParaRPr>
            </a:p>
          </p:txBody>
        </p:sp>
      </p:grpSp>
      <p:grpSp>
        <p:nvGrpSpPr>
          <p:cNvPr id="19" name="Group 18"/>
          <p:cNvGrpSpPr/>
          <p:nvPr/>
        </p:nvGrpSpPr>
        <p:grpSpPr>
          <a:xfrm>
            <a:off x="6678853" y="2383826"/>
            <a:ext cx="1501696" cy="1501696"/>
            <a:chOff x="3762262" y="2135688"/>
            <a:chExt cx="1501696" cy="1501696"/>
          </a:xfrm>
        </p:grpSpPr>
        <p:sp>
          <p:nvSpPr>
            <p:cNvPr id="20" name="Oval 19"/>
            <p:cNvSpPr/>
            <p:nvPr/>
          </p:nvSpPr>
          <p:spPr>
            <a:xfrm>
              <a:off x="4088450" y="2456414"/>
              <a:ext cx="860246" cy="8602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marL="0" marR="0" lvl="0" indent="0" algn="ctr" defTabSz="914400" rtl="0" eaLnBrk="1" fontAlgn="auto" latinLnBrk="0" hangingPunct="1">
                <a:lnSpc>
                  <a:spcPct val="60000"/>
                </a:lnSpc>
                <a:spcBef>
                  <a:spcPts val="0"/>
                </a:spcBef>
                <a:spcAft>
                  <a:spcPts val="0"/>
                </a:spcAft>
                <a:buClrTx/>
                <a:buSzTx/>
                <a:buFontTx/>
                <a:buNone/>
                <a:defRPr/>
              </a:pPr>
              <a:r>
                <a:rPr kumimoji="0" lang="en-US" sz="3200" b="0" i="0" u="none" strike="noStrike" kern="1200" cap="none" spc="0" normalizeH="0" baseline="0" noProof="0" dirty="0">
                  <a:ln>
                    <a:noFill/>
                  </a:ln>
                  <a:solidFill>
                    <a:srgbClr val="FFFFFF"/>
                  </a:solidFill>
                  <a:effectLst/>
                  <a:uLnTx/>
                  <a:uFillTx/>
                  <a:latin typeface="Bebas Neue" charset="0"/>
                  <a:ea typeface="Bebas Neue" charset="0"/>
                  <a:cs typeface="Bebas Neue" charset="0"/>
                </a:rPr>
                <a:t>03</a:t>
              </a:r>
            </a:p>
            <a:p>
              <a:pPr marL="0" marR="0" lvl="0" indent="0" algn="ctr" defTabSz="914400" rtl="0" eaLnBrk="1" fontAlgn="auto" latinLnBrk="0" hangingPunct="1">
                <a:lnSpc>
                  <a:spcPct val="60000"/>
                </a:lnSpc>
                <a:spcBef>
                  <a:spcPts val="0"/>
                </a:spcBef>
                <a:spcAft>
                  <a:spcPts val="0"/>
                </a:spcAft>
                <a:buClrTx/>
                <a:buSzTx/>
                <a:buFontTx/>
                <a:buNone/>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rPr>
                <a:t>STEP</a:t>
              </a:r>
            </a:p>
          </p:txBody>
        </p:sp>
        <p:sp>
          <p:nvSpPr>
            <p:cNvPr id="21" name="Oval 20"/>
            <p:cNvSpPr/>
            <p:nvPr/>
          </p:nvSpPr>
          <p:spPr>
            <a:xfrm>
              <a:off x="3977184" y="2345148"/>
              <a:ext cx="1082776" cy="1082776"/>
            </a:xfrm>
            <a:prstGeom prst="ellipse">
              <a:avLst/>
            </a:prstGeom>
            <a:noFill/>
            <a:ln w="508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srgbClr val="FFFFFF"/>
                </a:solidFill>
                <a:effectLst/>
                <a:uLnTx/>
                <a:uFillTx/>
                <a:latin typeface="Bebas Neue" charset="0"/>
                <a:ea typeface="Bebas Neue" charset="0"/>
                <a:cs typeface="Bebas Neue" charset="0"/>
              </a:endParaRPr>
            </a:p>
          </p:txBody>
        </p:sp>
        <p:sp>
          <p:nvSpPr>
            <p:cNvPr id="22" name="Oval 21"/>
            <p:cNvSpPr/>
            <p:nvPr/>
          </p:nvSpPr>
          <p:spPr>
            <a:xfrm>
              <a:off x="3847352" y="2220778"/>
              <a:ext cx="1331517" cy="1331517"/>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srgbClr val="FFFFFF"/>
                </a:solidFill>
                <a:effectLst/>
                <a:uLnTx/>
                <a:uFillTx/>
                <a:latin typeface="Bebas Neue" charset="0"/>
                <a:ea typeface="Bebas Neue" charset="0"/>
                <a:cs typeface="Bebas Neue" charset="0"/>
              </a:endParaRPr>
            </a:p>
          </p:txBody>
        </p:sp>
        <p:sp>
          <p:nvSpPr>
            <p:cNvPr id="23" name="Oval 22"/>
            <p:cNvSpPr/>
            <p:nvPr/>
          </p:nvSpPr>
          <p:spPr>
            <a:xfrm>
              <a:off x="3762262" y="2135688"/>
              <a:ext cx="1501696" cy="1501696"/>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srgbClr val="FFFFFF"/>
                </a:solidFill>
                <a:effectLst/>
                <a:uLnTx/>
                <a:uFillTx/>
                <a:latin typeface="Bebas Neue" charset="0"/>
                <a:ea typeface="Bebas Neue" charset="0"/>
                <a:cs typeface="Bebas Neue" charset="0"/>
              </a:endParaRPr>
            </a:p>
          </p:txBody>
        </p:sp>
      </p:grpSp>
      <p:sp>
        <p:nvSpPr>
          <p:cNvPr id="24" name="Right Arrow 23"/>
          <p:cNvSpPr/>
          <p:nvPr/>
        </p:nvSpPr>
        <p:spPr>
          <a:xfrm rot="10800000">
            <a:off x="3395100" y="2288326"/>
            <a:ext cx="876143" cy="50894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Source Sans Pro" charset="0"/>
              <a:ea typeface="+mn-ea"/>
              <a:cs typeface="+mn-cs"/>
            </a:endParaRPr>
          </a:p>
        </p:txBody>
      </p:sp>
      <p:sp>
        <p:nvSpPr>
          <p:cNvPr id="25" name="Rectangle 24"/>
          <p:cNvSpPr/>
          <p:nvPr/>
        </p:nvSpPr>
        <p:spPr>
          <a:xfrm>
            <a:off x="807125" y="2145766"/>
            <a:ext cx="2495360" cy="1468607"/>
          </a:xfrm>
          <a:prstGeom prst="rect">
            <a:avLst/>
          </a:prstGeom>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en-US" sz="2800" b="1" i="0" u="none" strike="noStrike" kern="1200" cap="none" spc="0" normalizeH="0" baseline="0" noProof="0">
                <a:ln>
                  <a:noFill/>
                </a:ln>
                <a:solidFill>
                  <a:schemeClr val="accent1"/>
                </a:solidFill>
                <a:effectLst/>
                <a:uLnTx/>
                <a:uFillTx/>
                <a:ea typeface="Bebas Neue" charset="0"/>
                <a:cs typeface="Bebas Neue" charset="0"/>
              </a:rPr>
              <a:t>01</a:t>
            </a:r>
            <a:endParaRPr kumimoji="0" lang="en-US" sz="2800" b="1" i="0" u="none" strike="noStrike" kern="1200" cap="none" spc="0" normalizeH="0" baseline="0" noProof="0" dirty="0">
              <a:ln>
                <a:noFill/>
              </a:ln>
              <a:solidFill>
                <a:schemeClr val="accent1"/>
              </a:solidFill>
              <a:effectLst/>
              <a:uLnTx/>
              <a:uFillTx/>
              <a:ea typeface="Bebas Neue" charset="0"/>
              <a:cs typeface="Bebas Neue" charset="0"/>
            </a:endParaRPr>
          </a:p>
          <a:p>
            <a:pPr marL="0" marR="0" lvl="0" indent="0" algn="r" defTabSz="914400" rtl="0" eaLnBrk="1" fontAlgn="auto" latinLnBrk="0" hangingPunct="1">
              <a:lnSpc>
                <a:spcPct val="120000"/>
              </a:lnSpc>
              <a:spcBef>
                <a:spcPts val="0"/>
              </a:spcBef>
              <a:spcAft>
                <a:spcPts val="0"/>
              </a:spcAft>
              <a:buClrTx/>
              <a:buSzTx/>
              <a:buFontTx/>
              <a:buNone/>
              <a:defRPr/>
            </a:pPr>
            <a:r>
              <a:rPr kumimoji="0" lang="en-US" sz="1600" b="0" i="0" u="none" strike="noStrike" kern="1200" cap="none" spc="0" normalizeH="0" baseline="0" noProof="0" dirty="0" err="1">
                <a:ln>
                  <a:noFill/>
                </a:ln>
                <a:solidFill>
                  <a:sysClr val="windowText" lastClr="000000"/>
                </a:solidFill>
                <a:effectLst/>
                <a:uLnTx/>
                <a:uFillTx/>
              </a:rPr>
              <a:t>Lorem</a:t>
            </a:r>
            <a:r>
              <a:rPr kumimoji="0" lang="en-US" sz="1600" b="0" i="0" u="none" strike="noStrike" kern="1200" cap="none" spc="0" normalizeH="0" baseline="0" noProof="0" dirty="0">
                <a:ln>
                  <a:noFill/>
                </a:ln>
                <a:solidFill>
                  <a:sysClr val="windowText" lastClr="000000"/>
                </a:solidFill>
                <a:effectLst/>
                <a:uLnTx/>
                <a:uFillTx/>
              </a:rPr>
              <a:t> </a:t>
            </a:r>
            <a:r>
              <a:rPr kumimoji="0" lang="en-US" sz="1600" b="0" i="0" u="none" strike="noStrike" kern="1200" cap="none" spc="0" normalizeH="0" baseline="0" noProof="0" dirty="0" err="1">
                <a:ln>
                  <a:noFill/>
                </a:ln>
                <a:solidFill>
                  <a:sysClr val="windowText" lastClr="000000"/>
                </a:solidFill>
                <a:effectLst/>
                <a:uLnTx/>
                <a:uFillTx/>
              </a:rPr>
              <a:t>ipsum</a:t>
            </a:r>
            <a:r>
              <a:rPr kumimoji="0" lang="en-US" sz="1600" b="0" i="0" u="none" strike="noStrike" kern="1200" cap="none" spc="0" normalizeH="0" baseline="0" noProof="0" dirty="0">
                <a:ln>
                  <a:noFill/>
                </a:ln>
                <a:solidFill>
                  <a:sysClr val="windowText" lastClr="000000"/>
                </a:solidFill>
                <a:effectLst/>
                <a:uLnTx/>
                <a:uFillTx/>
              </a:rPr>
              <a:t> dolor sit </a:t>
            </a:r>
            <a:r>
              <a:rPr kumimoji="0" lang="en-US" sz="1600" b="0" i="0" u="none" strike="noStrike" kern="1200" cap="none" spc="0" normalizeH="0" baseline="0" noProof="0" dirty="0" err="1">
                <a:ln>
                  <a:noFill/>
                </a:ln>
                <a:solidFill>
                  <a:sysClr val="windowText" lastClr="000000"/>
                </a:solidFill>
                <a:effectLst/>
                <a:uLnTx/>
                <a:uFillTx/>
              </a:rPr>
              <a:t>amet</a:t>
            </a:r>
            <a:r>
              <a:rPr kumimoji="0" lang="en-US" sz="1600" b="0" i="0" u="none" strike="noStrike" kern="1200" cap="none" spc="0" normalizeH="0" baseline="0" noProof="0" dirty="0">
                <a:ln>
                  <a:noFill/>
                </a:ln>
                <a:solidFill>
                  <a:sysClr val="windowText" lastClr="000000"/>
                </a:solidFill>
                <a:effectLst/>
                <a:uLnTx/>
                <a:uFillTx/>
              </a:rPr>
              <a:t>, </a:t>
            </a:r>
            <a:r>
              <a:rPr kumimoji="0" lang="en-US" sz="1600" b="0" i="0" u="none" strike="noStrike" kern="1200" cap="none" spc="0" normalizeH="0" baseline="0" noProof="0" dirty="0" err="1">
                <a:ln>
                  <a:noFill/>
                </a:ln>
                <a:solidFill>
                  <a:sysClr val="windowText" lastClr="000000"/>
                </a:solidFill>
                <a:effectLst/>
                <a:uLnTx/>
                <a:uFillTx/>
              </a:rPr>
              <a:t>consectetur</a:t>
            </a:r>
            <a:r>
              <a:rPr kumimoji="0" lang="en-US" sz="1600" b="0" i="0" u="none" strike="noStrike" kern="1200" cap="none" spc="0" normalizeH="0" baseline="0" noProof="0" dirty="0">
                <a:ln>
                  <a:noFill/>
                </a:ln>
                <a:solidFill>
                  <a:sysClr val="windowText" lastClr="000000"/>
                </a:solidFill>
                <a:effectLst/>
                <a:uLnTx/>
                <a:uFillTx/>
              </a:rPr>
              <a:t> </a:t>
            </a:r>
            <a:r>
              <a:rPr kumimoji="0" lang="en-US" sz="1600" b="0" i="0" u="none" strike="noStrike" kern="1200" cap="none" spc="0" normalizeH="0" baseline="0" noProof="0" dirty="0" err="1">
                <a:ln>
                  <a:noFill/>
                </a:ln>
                <a:solidFill>
                  <a:sysClr val="windowText" lastClr="000000"/>
                </a:solidFill>
                <a:effectLst/>
                <a:uLnTx/>
                <a:uFillTx/>
              </a:rPr>
              <a:t>adipiscing</a:t>
            </a:r>
            <a:r>
              <a:rPr kumimoji="0" lang="en-US" sz="1600" b="0" i="0" u="none" strike="noStrike" kern="1200" cap="none" spc="0" normalizeH="0" baseline="0" noProof="0" dirty="0">
                <a:ln>
                  <a:noFill/>
                </a:ln>
                <a:solidFill>
                  <a:sysClr val="windowText" lastClr="000000"/>
                </a:solidFill>
                <a:effectLst/>
                <a:uLnTx/>
                <a:uFillTx/>
              </a:rPr>
              <a:t> </a:t>
            </a:r>
            <a:r>
              <a:rPr kumimoji="0" lang="en-US" sz="1600" b="0" i="0" u="none" strike="noStrike" kern="1200" cap="none" spc="0" normalizeH="0" baseline="0" noProof="0" dirty="0" err="1">
                <a:ln>
                  <a:noFill/>
                </a:ln>
                <a:solidFill>
                  <a:sysClr val="windowText" lastClr="000000"/>
                </a:solidFill>
                <a:effectLst/>
                <a:uLnTx/>
                <a:uFillTx/>
              </a:rPr>
              <a:t>elit</a:t>
            </a:r>
            <a:r>
              <a:rPr kumimoji="0" lang="en-US" sz="1600" b="0" i="0" u="none" strike="noStrike" kern="1200" cap="none" spc="0" normalizeH="0" baseline="0" noProof="0" dirty="0">
                <a:ln>
                  <a:noFill/>
                </a:ln>
                <a:solidFill>
                  <a:sysClr val="windowText" lastClr="000000"/>
                </a:solidFill>
                <a:effectLst/>
                <a:uLnTx/>
                <a:uFillTx/>
              </a:rPr>
              <a:t>.</a:t>
            </a:r>
          </a:p>
        </p:txBody>
      </p:sp>
      <p:sp>
        <p:nvSpPr>
          <p:cNvPr id="29" name="Rectangle 28"/>
          <p:cNvSpPr/>
          <p:nvPr/>
        </p:nvSpPr>
        <p:spPr>
          <a:xfrm>
            <a:off x="9379379" y="2673320"/>
            <a:ext cx="2495360" cy="1468607"/>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sz="2800" b="1" i="0" u="none" strike="noStrike" kern="1200" cap="none" spc="0" normalizeH="0" baseline="0" noProof="0">
                <a:ln>
                  <a:noFill/>
                </a:ln>
                <a:solidFill>
                  <a:schemeClr val="accent1"/>
                </a:solidFill>
                <a:effectLst/>
                <a:uLnTx/>
                <a:uFillTx/>
                <a:ea typeface="Bebas Neue" charset="0"/>
                <a:cs typeface="Bebas Neue" charset="0"/>
              </a:rPr>
              <a:t>03</a:t>
            </a:r>
            <a:endParaRPr kumimoji="0" lang="en-US" sz="2800" b="1" i="0" u="none" strike="noStrike" kern="1200" cap="none" spc="0" normalizeH="0" baseline="0" noProof="0" dirty="0">
              <a:ln>
                <a:noFill/>
              </a:ln>
              <a:solidFill>
                <a:schemeClr val="accent1"/>
              </a:solidFill>
              <a:effectLst/>
              <a:uLnTx/>
              <a:uFillTx/>
              <a:ea typeface="Bebas Neue" charset="0"/>
              <a:cs typeface="Bebas Neue" charset="0"/>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sz="1600" b="0" i="0" u="none" strike="noStrike" kern="1200" cap="none" spc="0" normalizeH="0" baseline="0" noProof="0" dirty="0" err="1">
                <a:ln>
                  <a:noFill/>
                </a:ln>
                <a:solidFill>
                  <a:sysClr val="windowText" lastClr="000000"/>
                </a:solidFill>
                <a:effectLst/>
                <a:uLnTx/>
                <a:uFillTx/>
              </a:rPr>
              <a:t>Lorem</a:t>
            </a:r>
            <a:r>
              <a:rPr kumimoji="0" lang="en-US" sz="1600" b="0" i="0" u="none" strike="noStrike" kern="1200" cap="none" spc="0" normalizeH="0" baseline="0" noProof="0" dirty="0">
                <a:ln>
                  <a:noFill/>
                </a:ln>
                <a:solidFill>
                  <a:sysClr val="windowText" lastClr="000000"/>
                </a:solidFill>
                <a:effectLst/>
                <a:uLnTx/>
                <a:uFillTx/>
              </a:rPr>
              <a:t> </a:t>
            </a:r>
            <a:r>
              <a:rPr kumimoji="0" lang="en-US" sz="1600" b="0" i="0" u="none" strike="noStrike" kern="1200" cap="none" spc="0" normalizeH="0" baseline="0" noProof="0" dirty="0" err="1">
                <a:ln>
                  <a:noFill/>
                </a:ln>
                <a:solidFill>
                  <a:sysClr val="windowText" lastClr="000000"/>
                </a:solidFill>
                <a:effectLst/>
                <a:uLnTx/>
                <a:uFillTx/>
              </a:rPr>
              <a:t>ipsum</a:t>
            </a:r>
            <a:r>
              <a:rPr kumimoji="0" lang="en-US" sz="1600" b="0" i="0" u="none" strike="noStrike" kern="1200" cap="none" spc="0" normalizeH="0" baseline="0" noProof="0" dirty="0">
                <a:ln>
                  <a:noFill/>
                </a:ln>
                <a:solidFill>
                  <a:sysClr val="windowText" lastClr="000000"/>
                </a:solidFill>
                <a:effectLst/>
                <a:uLnTx/>
                <a:uFillTx/>
              </a:rPr>
              <a:t> dolor sit </a:t>
            </a:r>
            <a:r>
              <a:rPr kumimoji="0" lang="en-US" sz="1600" b="0" i="0" u="none" strike="noStrike" kern="1200" cap="none" spc="0" normalizeH="0" baseline="0" noProof="0" dirty="0" err="1">
                <a:ln>
                  <a:noFill/>
                </a:ln>
                <a:solidFill>
                  <a:sysClr val="windowText" lastClr="000000"/>
                </a:solidFill>
                <a:effectLst/>
                <a:uLnTx/>
                <a:uFillTx/>
              </a:rPr>
              <a:t>amet</a:t>
            </a:r>
            <a:r>
              <a:rPr kumimoji="0" lang="en-US" sz="1600" b="0" i="0" u="none" strike="noStrike" kern="1200" cap="none" spc="0" normalizeH="0" baseline="0" noProof="0" dirty="0">
                <a:ln>
                  <a:noFill/>
                </a:ln>
                <a:solidFill>
                  <a:sysClr val="windowText" lastClr="000000"/>
                </a:solidFill>
                <a:effectLst/>
                <a:uLnTx/>
                <a:uFillTx/>
              </a:rPr>
              <a:t>, </a:t>
            </a:r>
            <a:r>
              <a:rPr kumimoji="0" lang="en-US" sz="1600" b="0" i="0" u="none" strike="noStrike" kern="1200" cap="none" spc="0" normalizeH="0" baseline="0" noProof="0" dirty="0" err="1">
                <a:ln>
                  <a:noFill/>
                </a:ln>
                <a:solidFill>
                  <a:sysClr val="windowText" lastClr="000000"/>
                </a:solidFill>
                <a:effectLst/>
                <a:uLnTx/>
                <a:uFillTx/>
              </a:rPr>
              <a:t>consectetur</a:t>
            </a:r>
            <a:r>
              <a:rPr kumimoji="0" lang="en-US" sz="1600" b="0" i="0" u="none" strike="noStrike" kern="1200" cap="none" spc="0" normalizeH="0" baseline="0" noProof="0" dirty="0">
                <a:ln>
                  <a:noFill/>
                </a:ln>
                <a:solidFill>
                  <a:sysClr val="windowText" lastClr="000000"/>
                </a:solidFill>
                <a:effectLst/>
                <a:uLnTx/>
                <a:uFillTx/>
              </a:rPr>
              <a:t> </a:t>
            </a:r>
            <a:r>
              <a:rPr kumimoji="0" lang="en-US" sz="1600" b="0" i="0" u="none" strike="noStrike" kern="1200" cap="none" spc="0" normalizeH="0" baseline="0" noProof="0" dirty="0" err="1">
                <a:ln>
                  <a:noFill/>
                </a:ln>
                <a:solidFill>
                  <a:sysClr val="windowText" lastClr="000000"/>
                </a:solidFill>
                <a:effectLst/>
                <a:uLnTx/>
                <a:uFillTx/>
              </a:rPr>
              <a:t>adipiscing</a:t>
            </a:r>
            <a:r>
              <a:rPr kumimoji="0" lang="en-US" sz="1600" b="0" i="0" u="none" strike="noStrike" kern="1200" cap="none" spc="0" normalizeH="0" baseline="0" noProof="0" dirty="0">
                <a:ln>
                  <a:noFill/>
                </a:ln>
                <a:solidFill>
                  <a:sysClr val="windowText" lastClr="000000"/>
                </a:solidFill>
                <a:effectLst/>
                <a:uLnTx/>
                <a:uFillTx/>
              </a:rPr>
              <a:t> </a:t>
            </a:r>
            <a:r>
              <a:rPr kumimoji="0" lang="en-US" sz="1600" b="0" i="0" u="none" strike="noStrike" kern="1200" cap="none" spc="0" normalizeH="0" baseline="0" noProof="0" dirty="0" err="1">
                <a:ln>
                  <a:noFill/>
                </a:ln>
                <a:solidFill>
                  <a:sysClr val="windowText" lastClr="000000"/>
                </a:solidFill>
                <a:effectLst/>
                <a:uLnTx/>
                <a:uFillTx/>
              </a:rPr>
              <a:t>elit</a:t>
            </a:r>
            <a:r>
              <a:rPr kumimoji="0" lang="en-US" sz="1600" b="0" i="0" u="none" strike="noStrike" kern="1200" cap="none" spc="0" normalizeH="0" baseline="0" noProof="0" dirty="0">
                <a:ln>
                  <a:noFill/>
                </a:ln>
                <a:solidFill>
                  <a:sysClr val="windowText" lastClr="000000"/>
                </a:solidFill>
                <a:effectLst/>
                <a:uLnTx/>
                <a:uFillTx/>
              </a:rPr>
              <a:t>.</a:t>
            </a:r>
          </a:p>
        </p:txBody>
      </p:sp>
      <p:sp>
        <p:nvSpPr>
          <p:cNvPr id="2" name="标题 1">
            <a:extLst>
              <a:ext uri="{FF2B5EF4-FFF2-40B4-BE49-F238E27FC236}">
                <a16:creationId xmlns:a16="http://schemas.microsoft.com/office/drawing/2014/main" id="{A56EADD0-7899-4503-8B8A-6FBDF84B243D}"/>
              </a:ext>
            </a:extLst>
          </p:cNvPr>
          <p:cNvSpPr>
            <a:spLocks noGrp="1"/>
          </p:cNvSpPr>
          <p:nvPr>
            <p:ph type="title"/>
          </p:nvPr>
        </p:nvSpPr>
        <p:spPr/>
        <p:txBody>
          <a:bodyPr/>
          <a:lstStyle/>
          <a:p>
            <a:r>
              <a:rPr lang="en-US" altLang="zh-CN"/>
              <a:t>Explain your framework</a:t>
            </a:r>
            <a:endParaRPr lang="zh-CN" altLang="en-US"/>
          </a:p>
        </p:txBody>
      </p:sp>
    </p:spTree>
    <p:extLst>
      <p:ext uri="{BB962C8B-B14F-4D97-AF65-F5344CB8AC3E}">
        <p14:creationId xmlns:p14="http://schemas.microsoft.com/office/powerpoint/2010/main" val="718774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D1F3E5-F773-47B2-823A-43399718F589}"/>
              </a:ext>
            </a:extLst>
          </p:cNvPr>
          <p:cNvSpPr>
            <a:spLocks noGrp="1"/>
          </p:cNvSpPr>
          <p:nvPr>
            <p:ph type="title"/>
          </p:nvPr>
        </p:nvSpPr>
        <p:spPr/>
        <p:txBody>
          <a:bodyPr/>
          <a:lstStyle/>
          <a:p>
            <a:r>
              <a:rPr lang="en-US" altLang="zh-CN"/>
              <a:t>Explain your framework</a:t>
            </a:r>
            <a:endParaRPr lang="zh-CN" altLang="en-US"/>
          </a:p>
        </p:txBody>
      </p:sp>
      <p:sp>
        <p:nvSpPr>
          <p:cNvPr id="4" name="iṩḷîḍè">
            <a:extLst>
              <a:ext uri="{FF2B5EF4-FFF2-40B4-BE49-F238E27FC236}">
                <a16:creationId xmlns:a16="http://schemas.microsoft.com/office/drawing/2014/main" id="{028C2B45-A9A8-422E-8DB6-6C75488E2877}"/>
              </a:ext>
            </a:extLst>
          </p:cNvPr>
          <p:cNvSpPr/>
          <p:nvPr/>
        </p:nvSpPr>
        <p:spPr>
          <a:xfrm>
            <a:off x="1111389" y="2485135"/>
            <a:ext cx="1803123" cy="18031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5" name="ïṧ1iďè">
            <a:extLst>
              <a:ext uri="{FF2B5EF4-FFF2-40B4-BE49-F238E27FC236}">
                <a16:creationId xmlns:a16="http://schemas.microsoft.com/office/drawing/2014/main" id="{9C7AA537-7432-4315-B9BD-D429ED876514}"/>
              </a:ext>
            </a:extLst>
          </p:cNvPr>
          <p:cNvSpPr/>
          <p:nvPr/>
        </p:nvSpPr>
        <p:spPr>
          <a:xfrm>
            <a:off x="973533" y="2347279"/>
            <a:ext cx="2078834" cy="2078834"/>
          </a:xfrm>
          <a:prstGeom prst="arc">
            <a:avLst>
              <a:gd name="adj1" fmla="val 6709212"/>
              <a:gd name="adj2" fmla="val 4107355"/>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a:p>
        </p:txBody>
      </p:sp>
      <p:sp>
        <p:nvSpPr>
          <p:cNvPr id="6" name="îş1ïde">
            <a:extLst>
              <a:ext uri="{FF2B5EF4-FFF2-40B4-BE49-F238E27FC236}">
                <a16:creationId xmlns:a16="http://schemas.microsoft.com/office/drawing/2014/main" id="{44AD90D3-E475-4641-9404-E2D6E6381915}"/>
              </a:ext>
            </a:extLst>
          </p:cNvPr>
          <p:cNvSpPr/>
          <p:nvPr/>
        </p:nvSpPr>
        <p:spPr>
          <a:xfrm>
            <a:off x="1664134" y="3020899"/>
            <a:ext cx="697631" cy="731594"/>
          </a:xfrm>
          <a:custGeom>
            <a:avLst/>
            <a:gdLst>
              <a:gd name="connsiteX0" fmla="*/ 271981 w 578354"/>
              <a:gd name="connsiteY0" fmla="*/ 340887 h 606510"/>
              <a:gd name="connsiteX1" fmla="*/ 256365 w 578354"/>
              <a:gd name="connsiteY1" fmla="*/ 346409 h 606510"/>
              <a:gd name="connsiteX2" fmla="*/ 251051 w 578354"/>
              <a:gd name="connsiteY2" fmla="*/ 352798 h 606510"/>
              <a:gd name="connsiteX3" fmla="*/ 251051 w 578354"/>
              <a:gd name="connsiteY3" fmla="*/ 368716 h 606510"/>
              <a:gd name="connsiteX4" fmla="*/ 248665 w 578354"/>
              <a:gd name="connsiteY4" fmla="*/ 370449 h 606510"/>
              <a:gd name="connsiteX5" fmla="*/ 247038 w 578354"/>
              <a:gd name="connsiteY5" fmla="*/ 375322 h 606510"/>
              <a:gd name="connsiteX6" fmla="*/ 250509 w 578354"/>
              <a:gd name="connsiteY6" fmla="*/ 409431 h 606510"/>
              <a:gd name="connsiteX7" fmla="*/ 255172 w 578354"/>
              <a:gd name="connsiteY7" fmla="*/ 414954 h 606510"/>
              <a:gd name="connsiteX8" fmla="*/ 256907 w 578354"/>
              <a:gd name="connsiteY8" fmla="*/ 415170 h 606510"/>
              <a:gd name="connsiteX9" fmla="*/ 262004 w 578354"/>
              <a:gd name="connsiteY9" fmla="*/ 412572 h 606510"/>
              <a:gd name="connsiteX10" fmla="*/ 280114 w 578354"/>
              <a:gd name="connsiteY10" fmla="*/ 388749 h 606510"/>
              <a:gd name="connsiteX11" fmla="*/ 281307 w 578354"/>
              <a:gd name="connsiteY11" fmla="*/ 384851 h 606510"/>
              <a:gd name="connsiteX12" fmla="*/ 281307 w 578354"/>
              <a:gd name="connsiteY12" fmla="*/ 346626 h 606510"/>
              <a:gd name="connsiteX13" fmla="*/ 278270 w 578354"/>
              <a:gd name="connsiteY13" fmla="*/ 341104 h 606510"/>
              <a:gd name="connsiteX14" fmla="*/ 271981 w 578354"/>
              <a:gd name="connsiteY14" fmla="*/ 340887 h 606510"/>
              <a:gd name="connsiteX15" fmla="*/ 190755 w 578354"/>
              <a:gd name="connsiteY15" fmla="*/ 340887 h 606510"/>
              <a:gd name="connsiteX16" fmla="*/ 184357 w 578354"/>
              <a:gd name="connsiteY16" fmla="*/ 341104 h 606510"/>
              <a:gd name="connsiteX17" fmla="*/ 181321 w 578354"/>
              <a:gd name="connsiteY17" fmla="*/ 346626 h 606510"/>
              <a:gd name="connsiteX18" fmla="*/ 181212 w 578354"/>
              <a:gd name="connsiteY18" fmla="*/ 384851 h 606510"/>
              <a:gd name="connsiteX19" fmla="*/ 182513 w 578354"/>
              <a:gd name="connsiteY19" fmla="*/ 388749 h 606510"/>
              <a:gd name="connsiteX20" fmla="*/ 200624 w 578354"/>
              <a:gd name="connsiteY20" fmla="*/ 412680 h 606510"/>
              <a:gd name="connsiteX21" fmla="*/ 205721 w 578354"/>
              <a:gd name="connsiteY21" fmla="*/ 415170 h 606510"/>
              <a:gd name="connsiteX22" fmla="*/ 207456 w 578354"/>
              <a:gd name="connsiteY22" fmla="*/ 414954 h 606510"/>
              <a:gd name="connsiteX23" fmla="*/ 212119 w 578354"/>
              <a:gd name="connsiteY23" fmla="*/ 409431 h 606510"/>
              <a:gd name="connsiteX24" fmla="*/ 215589 w 578354"/>
              <a:gd name="connsiteY24" fmla="*/ 375322 h 606510"/>
              <a:gd name="connsiteX25" fmla="*/ 213963 w 578354"/>
              <a:gd name="connsiteY25" fmla="*/ 370449 h 606510"/>
              <a:gd name="connsiteX26" fmla="*/ 211577 w 578354"/>
              <a:gd name="connsiteY26" fmla="*/ 368716 h 606510"/>
              <a:gd name="connsiteX27" fmla="*/ 211577 w 578354"/>
              <a:gd name="connsiteY27" fmla="*/ 352798 h 606510"/>
              <a:gd name="connsiteX28" fmla="*/ 206263 w 578354"/>
              <a:gd name="connsiteY28" fmla="*/ 346409 h 606510"/>
              <a:gd name="connsiteX29" fmla="*/ 190755 w 578354"/>
              <a:gd name="connsiteY29" fmla="*/ 340887 h 606510"/>
              <a:gd name="connsiteX30" fmla="*/ 200624 w 578354"/>
              <a:gd name="connsiteY30" fmla="*/ 168497 h 606510"/>
              <a:gd name="connsiteX31" fmla="*/ 156161 w 578354"/>
              <a:gd name="connsiteY31" fmla="*/ 180300 h 606510"/>
              <a:gd name="connsiteX32" fmla="*/ 152583 w 578354"/>
              <a:gd name="connsiteY32" fmla="*/ 186039 h 606510"/>
              <a:gd name="connsiteX33" fmla="*/ 152583 w 578354"/>
              <a:gd name="connsiteY33" fmla="*/ 197518 h 606510"/>
              <a:gd name="connsiteX34" fmla="*/ 149980 w 578354"/>
              <a:gd name="connsiteY34" fmla="*/ 197518 h 606510"/>
              <a:gd name="connsiteX35" fmla="*/ 143473 w 578354"/>
              <a:gd name="connsiteY35" fmla="*/ 203906 h 606510"/>
              <a:gd name="connsiteX36" fmla="*/ 143473 w 578354"/>
              <a:gd name="connsiteY36" fmla="*/ 214410 h 606510"/>
              <a:gd name="connsiteX37" fmla="*/ 146401 w 578354"/>
              <a:gd name="connsiteY37" fmla="*/ 219824 h 606510"/>
              <a:gd name="connsiteX38" fmla="*/ 152691 w 578354"/>
              <a:gd name="connsiteY38" fmla="*/ 223831 h 606510"/>
              <a:gd name="connsiteX39" fmla="*/ 153016 w 578354"/>
              <a:gd name="connsiteY39" fmla="*/ 226538 h 606510"/>
              <a:gd name="connsiteX40" fmla="*/ 176007 w 578354"/>
              <a:gd name="connsiteY40" fmla="*/ 279598 h 606510"/>
              <a:gd name="connsiteX41" fmla="*/ 214071 w 578354"/>
              <a:gd name="connsiteY41" fmla="*/ 312516 h 606510"/>
              <a:gd name="connsiteX42" fmla="*/ 248557 w 578354"/>
              <a:gd name="connsiteY42" fmla="*/ 312516 h 606510"/>
              <a:gd name="connsiteX43" fmla="*/ 286621 w 578354"/>
              <a:gd name="connsiteY43" fmla="*/ 279598 h 606510"/>
              <a:gd name="connsiteX44" fmla="*/ 309611 w 578354"/>
              <a:gd name="connsiteY44" fmla="*/ 226538 h 606510"/>
              <a:gd name="connsiteX45" fmla="*/ 309936 w 578354"/>
              <a:gd name="connsiteY45" fmla="*/ 223831 h 606510"/>
              <a:gd name="connsiteX46" fmla="*/ 316226 w 578354"/>
              <a:gd name="connsiteY46" fmla="*/ 219824 h 606510"/>
              <a:gd name="connsiteX47" fmla="*/ 319154 w 578354"/>
              <a:gd name="connsiteY47" fmla="*/ 214410 h 606510"/>
              <a:gd name="connsiteX48" fmla="*/ 319154 w 578354"/>
              <a:gd name="connsiteY48" fmla="*/ 203906 h 606510"/>
              <a:gd name="connsiteX49" fmla="*/ 312756 w 578354"/>
              <a:gd name="connsiteY49" fmla="*/ 197518 h 606510"/>
              <a:gd name="connsiteX50" fmla="*/ 309177 w 578354"/>
              <a:gd name="connsiteY50" fmla="*/ 197518 h 606510"/>
              <a:gd name="connsiteX51" fmla="*/ 307117 w 578354"/>
              <a:gd name="connsiteY51" fmla="*/ 195352 h 606510"/>
              <a:gd name="connsiteX52" fmla="*/ 301044 w 578354"/>
              <a:gd name="connsiteY52" fmla="*/ 194919 h 606510"/>
              <a:gd name="connsiteX53" fmla="*/ 275668 w 578354"/>
              <a:gd name="connsiteY53" fmla="*/ 200658 h 606510"/>
              <a:gd name="connsiteX54" fmla="*/ 236302 w 578354"/>
              <a:gd name="connsiteY54" fmla="*/ 182791 h 606510"/>
              <a:gd name="connsiteX55" fmla="*/ 200624 w 578354"/>
              <a:gd name="connsiteY55" fmla="*/ 168497 h 606510"/>
              <a:gd name="connsiteX56" fmla="*/ 426321 w 578354"/>
              <a:gd name="connsiteY56" fmla="*/ 71765 h 606510"/>
              <a:gd name="connsiteX57" fmla="*/ 439012 w 578354"/>
              <a:gd name="connsiteY57" fmla="*/ 84331 h 606510"/>
              <a:gd name="connsiteX58" fmla="*/ 439012 w 578354"/>
              <a:gd name="connsiteY58" fmla="*/ 99173 h 606510"/>
              <a:gd name="connsiteX59" fmla="*/ 464721 w 578354"/>
              <a:gd name="connsiteY59" fmla="*/ 112498 h 606510"/>
              <a:gd name="connsiteX60" fmla="*/ 467758 w 578354"/>
              <a:gd name="connsiteY60" fmla="*/ 124306 h 606510"/>
              <a:gd name="connsiteX61" fmla="*/ 459297 w 578354"/>
              <a:gd name="connsiteY61" fmla="*/ 133080 h 606510"/>
              <a:gd name="connsiteX62" fmla="*/ 452789 w 578354"/>
              <a:gd name="connsiteY62" fmla="*/ 135139 h 606510"/>
              <a:gd name="connsiteX63" fmla="*/ 439555 w 578354"/>
              <a:gd name="connsiteY63" fmla="*/ 131455 h 606510"/>
              <a:gd name="connsiteX64" fmla="*/ 425019 w 578354"/>
              <a:gd name="connsiteY64" fmla="*/ 125931 h 606510"/>
              <a:gd name="connsiteX65" fmla="*/ 413738 w 578354"/>
              <a:gd name="connsiteY65" fmla="*/ 132972 h 606510"/>
              <a:gd name="connsiteX66" fmla="*/ 415582 w 578354"/>
              <a:gd name="connsiteY66" fmla="*/ 137197 h 606510"/>
              <a:gd name="connsiteX67" fmla="*/ 426429 w 578354"/>
              <a:gd name="connsiteY67" fmla="*/ 140989 h 606510"/>
              <a:gd name="connsiteX68" fmla="*/ 456043 w 578354"/>
              <a:gd name="connsiteY68" fmla="*/ 149113 h 606510"/>
              <a:gd name="connsiteX69" fmla="*/ 471230 w 578354"/>
              <a:gd name="connsiteY69" fmla="*/ 161355 h 606510"/>
              <a:gd name="connsiteX70" fmla="*/ 477304 w 578354"/>
              <a:gd name="connsiteY70" fmla="*/ 181829 h 606510"/>
              <a:gd name="connsiteX71" fmla="*/ 465480 w 578354"/>
              <a:gd name="connsiteY71" fmla="*/ 209454 h 606510"/>
              <a:gd name="connsiteX72" fmla="*/ 439012 w 578354"/>
              <a:gd name="connsiteY72" fmla="*/ 222020 h 606510"/>
              <a:gd name="connsiteX73" fmla="*/ 439012 w 578354"/>
              <a:gd name="connsiteY73" fmla="*/ 242278 h 606510"/>
              <a:gd name="connsiteX74" fmla="*/ 426321 w 578354"/>
              <a:gd name="connsiteY74" fmla="*/ 254953 h 606510"/>
              <a:gd name="connsiteX75" fmla="*/ 413738 w 578354"/>
              <a:gd name="connsiteY75" fmla="*/ 242278 h 606510"/>
              <a:gd name="connsiteX76" fmla="*/ 413738 w 578354"/>
              <a:gd name="connsiteY76" fmla="*/ 222670 h 606510"/>
              <a:gd name="connsiteX77" fmla="*/ 378158 w 578354"/>
              <a:gd name="connsiteY77" fmla="*/ 202087 h 606510"/>
              <a:gd name="connsiteX78" fmla="*/ 377073 w 578354"/>
              <a:gd name="connsiteY78" fmla="*/ 190171 h 606510"/>
              <a:gd name="connsiteX79" fmla="*/ 386402 w 578354"/>
              <a:gd name="connsiteY79" fmla="*/ 182696 h 606510"/>
              <a:gd name="connsiteX80" fmla="*/ 395948 w 578354"/>
              <a:gd name="connsiteY80" fmla="*/ 180963 h 606510"/>
              <a:gd name="connsiteX81" fmla="*/ 408531 w 578354"/>
              <a:gd name="connsiteY81" fmla="*/ 186163 h 606510"/>
              <a:gd name="connsiteX82" fmla="*/ 426646 w 578354"/>
              <a:gd name="connsiteY82" fmla="*/ 193963 h 606510"/>
              <a:gd name="connsiteX83" fmla="*/ 439555 w 578354"/>
              <a:gd name="connsiteY83" fmla="*/ 187138 h 606510"/>
              <a:gd name="connsiteX84" fmla="*/ 436626 w 578354"/>
              <a:gd name="connsiteY84" fmla="*/ 181504 h 606510"/>
              <a:gd name="connsiteX85" fmla="*/ 425778 w 578354"/>
              <a:gd name="connsiteY85" fmla="*/ 177821 h 606510"/>
              <a:gd name="connsiteX86" fmla="*/ 385534 w 578354"/>
              <a:gd name="connsiteY86" fmla="*/ 161355 h 606510"/>
              <a:gd name="connsiteX87" fmla="*/ 376964 w 578354"/>
              <a:gd name="connsiteY87" fmla="*/ 138280 h 606510"/>
              <a:gd name="connsiteX88" fmla="*/ 386402 w 578354"/>
              <a:gd name="connsiteY88" fmla="*/ 112714 h 606510"/>
              <a:gd name="connsiteX89" fmla="*/ 413738 w 578354"/>
              <a:gd name="connsiteY89" fmla="*/ 98848 h 606510"/>
              <a:gd name="connsiteX90" fmla="*/ 413738 w 578354"/>
              <a:gd name="connsiteY90" fmla="*/ 84331 h 606510"/>
              <a:gd name="connsiteX91" fmla="*/ 426321 w 578354"/>
              <a:gd name="connsiteY91" fmla="*/ 71765 h 606510"/>
              <a:gd name="connsiteX92" fmla="*/ 215047 w 578354"/>
              <a:gd name="connsiteY92" fmla="*/ 46785 h 606510"/>
              <a:gd name="connsiteX93" fmla="*/ 247581 w 578354"/>
              <a:gd name="connsiteY93" fmla="*/ 46785 h 606510"/>
              <a:gd name="connsiteX94" fmla="*/ 347675 w 578354"/>
              <a:gd name="connsiteY94" fmla="*/ 146840 h 606510"/>
              <a:gd name="connsiteX95" fmla="*/ 347675 w 578354"/>
              <a:gd name="connsiteY95" fmla="*/ 178243 h 606510"/>
              <a:gd name="connsiteX96" fmla="*/ 353423 w 578354"/>
              <a:gd name="connsiteY96" fmla="*/ 196110 h 606510"/>
              <a:gd name="connsiteX97" fmla="*/ 353423 w 578354"/>
              <a:gd name="connsiteY97" fmla="*/ 218525 h 606510"/>
              <a:gd name="connsiteX98" fmla="*/ 342362 w 578354"/>
              <a:gd name="connsiteY98" fmla="*/ 242131 h 606510"/>
              <a:gd name="connsiteX99" fmla="*/ 335963 w 578354"/>
              <a:gd name="connsiteY99" fmla="*/ 259132 h 606510"/>
              <a:gd name="connsiteX100" fmla="*/ 314383 w 578354"/>
              <a:gd name="connsiteY100" fmla="*/ 299522 h 606510"/>
              <a:gd name="connsiteX101" fmla="*/ 299743 w 578354"/>
              <a:gd name="connsiteY101" fmla="*/ 318147 h 606510"/>
              <a:gd name="connsiteX102" fmla="*/ 310587 w 578354"/>
              <a:gd name="connsiteY102" fmla="*/ 331683 h 606510"/>
              <a:gd name="connsiteX103" fmla="*/ 382052 w 578354"/>
              <a:gd name="connsiteY103" fmla="*/ 353231 h 606510"/>
              <a:gd name="connsiteX104" fmla="*/ 462627 w 578354"/>
              <a:gd name="connsiteY104" fmla="*/ 587560 h 606510"/>
              <a:gd name="connsiteX105" fmla="*/ 443758 w 578354"/>
              <a:gd name="connsiteY105" fmla="*/ 606510 h 606510"/>
              <a:gd name="connsiteX106" fmla="*/ 18978 w 578354"/>
              <a:gd name="connsiteY106" fmla="*/ 606510 h 606510"/>
              <a:gd name="connsiteX107" fmla="*/ 0 w 578354"/>
              <a:gd name="connsiteY107" fmla="*/ 587560 h 606510"/>
              <a:gd name="connsiteX108" fmla="*/ 217 w 578354"/>
              <a:gd name="connsiteY108" fmla="*/ 584636 h 606510"/>
              <a:gd name="connsiteX109" fmla="*/ 80575 w 578354"/>
              <a:gd name="connsiteY109" fmla="*/ 353231 h 606510"/>
              <a:gd name="connsiteX110" fmla="*/ 152040 w 578354"/>
              <a:gd name="connsiteY110" fmla="*/ 331683 h 606510"/>
              <a:gd name="connsiteX111" fmla="*/ 162885 w 578354"/>
              <a:gd name="connsiteY111" fmla="*/ 318147 h 606510"/>
              <a:gd name="connsiteX112" fmla="*/ 148353 w 578354"/>
              <a:gd name="connsiteY112" fmla="*/ 299522 h 606510"/>
              <a:gd name="connsiteX113" fmla="*/ 126664 w 578354"/>
              <a:gd name="connsiteY113" fmla="*/ 259132 h 606510"/>
              <a:gd name="connsiteX114" fmla="*/ 120266 w 578354"/>
              <a:gd name="connsiteY114" fmla="*/ 242131 h 606510"/>
              <a:gd name="connsiteX115" fmla="*/ 109205 w 578354"/>
              <a:gd name="connsiteY115" fmla="*/ 218525 h 606510"/>
              <a:gd name="connsiteX116" fmla="*/ 109205 w 578354"/>
              <a:gd name="connsiteY116" fmla="*/ 196110 h 606510"/>
              <a:gd name="connsiteX117" fmla="*/ 114952 w 578354"/>
              <a:gd name="connsiteY117" fmla="*/ 178243 h 606510"/>
              <a:gd name="connsiteX118" fmla="*/ 114952 w 578354"/>
              <a:gd name="connsiteY118" fmla="*/ 146840 h 606510"/>
              <a:gd name="connsiteX119" fmla="*/ 215047 w 578354"/>
              <a:gd name="connsiteY119" fmla="*/ 46785 h 606510"/>
              <a:gd name="connsiteX120" fmla="*/ 414825 w 578354"/>
              <a:gd name="connsiteY120" fmla="*/ 0 h 606510"/>
              <a:gd name="connsiteX121" fmla="*/ 578354 w 578354"/>
              <a:gd name="connsiteY121" fmla="*/ 163305 h 606510"/>
              <a:gd name="connsiteX122" fmla="*/ 414825 w 578354"/>
              <a:gd name="connsiteY122" fmla="*/ 326718 h 606510"/>
              <a:gd name="connsiteX123" fmla="*/ 344664 w 578354"/>
              <a:gd name="connsiteY123" fmla="*/ 310907 h 606510"/>
              <a:gd name="connsiteX124" fmla="*/ 360063 w 578354"/>
              <a:gd name="connsiteY124" fmla="*/ 279719 h 606510"/>
              <a:gd name="connsiteX125" fmla="*/ 414825 w 578354"/>
              <a:gd name="connsiteY125" fmla="*/ 291956 h 606510"/>
              <a:gd name="connsiteX126" fmla="*/ 543545 w 578354"/>
              <a:gd name="connsiteY126" fmla="*/ 163305 h 606510"/>
              <a:gd name="connsiteX127" fmla="*/ 414825 w 578354"/>
              <a:gd name="connsiteY127" fmla="*/ 34762 h 606510"/>
              <a:gd name="connsiteX128" fmla="*/ 338808 w 578354"/>
              <a:gd name="connsiteY128" fmla="*/ 59561 h 606510"/>
              <a:gd name="connsiteX129" fmla="*/ 311264 w 578354"/>
              <a:gd name="connsiteY129" fmla="*/ 37036 h 606510"/>
              <a:gd name="connsiteX130" fmla="*/ 414825 w 578354"/>
              <a:gd name="connsiteY130" fmla="*/ 0 h 60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578354" h="606510">
                <a:moveTo>
                  <a:pt x="271981" y="340887"/>
                </a:moveTo>
                <a:cubicBezTo>
                  <a:pt x="266667" y="343702"/>
                  <a:pt x="261461" y="345543"/>
                  <a:pt x="256365" y="346409"/>
                </a:cubicBezTo>
                <a:cubicBezTo>
                  <a:pt x="253328" y="346951"/>
                  <a:pt x="251051" y="349658"/>
                  <a:pt x="251051" y="352798"/>
                </a:cubicBezTo>
                <a:lnTo>
                  <a:pt x="251051" y="368716"/>
                </a:lnTo>
                <a:cubicBezTo>
                  <a:pt x="250183" y="369149"/>
                  <a:pt x="249316" y="369691"/>
                  <a:pt x="248665" y="370449"/>
                </a:cubicBezTo>
                <a:cubicBezTo>
                  <a:pt x="247472" y="371748"/>
                  <a:pt x="246821" y="373589"/>
                  <a:pt x="247038" y="375322"/>
                </a:cubicBezTo>
                <a:lnTo>
                  <a:pt x="250509" y="409431"/>
                </a:lnTo>
                <a:cubicBezTo>
                  <a:pt x="250834" y="412030"/>
                  <a:pt x="252677" y="414196"/>
                  <a:pt x="255172" y="414954"/>
                </a:cubicBezTo>
                <a:cubicBezTo>
                  <a:pt x="255822" y="415062"/>
                  <a:pt x="256365" y="415170"/>
                  <a:pt x="256907" y="415170"/>
                </a:cubicBezTo>
                <a:cubicBezTo>
                  <a:pt x="258859" y="415170"/>
                  <a:pt x="260811" y="414304"/>
                  <a:pt x="262004" y="412572"/>
                </a:cubicBezTo>
                <a:lnTo>
                  <a:pt x="280114" y="388749"/>
                </a:lnTo>
                <a:cubicBezTo>
                  <a:pt x="280873" y="387666"/>
                  <a:pt x="281307" y="386258"/>
                  <a:pt x="281307" y="384851"/>
                </a:cubicBezTo>
                <a:lnTo>
                  <a:pt x="281307" y="346626"/>
                </a:lnTo>
                <a:cubicBezTo>
                  <a:pt x="281307" y="344352"/>
                  <a:pt x="280222" y="342295"/>
                  <a:pt x="278270" y="341104"/>
                </a:cubicBezTo>
                <a:cubicBezTo>
                  <a:pt x="276318" y="339912"/>
                  <a:pt x="273933" y="339912"/>
                  <a:pt x="271981" y="340887"/>
                </a:cubicBezTo>
                <a:close/>
                <a:moveTo>
                  <a:pt x="190755" y="340887"/>
                </a:moveTo>
                <a:cubicBezTo>
                  <a:pt x="188695" y="339912"/>
                  <a:pt x="186309" y="339912"/>
                  <a:pt x="184357" y="341104"/>
                </a:cubicBezTo>
                <a:cubicBezTo>
                  <a:pt x="182513" y="342295"/>
                  <a:pt x="181321" y="344352"/>
                  <a:pt x="181321" y="346626"/>
                </a:cubicBezTo>
                <a:lnTo>
                  <a:pt x="181212" y="384851"/>
                </a:lnTo>
                <a:cubicBezTo>
                  <a:pt x="181212" y="386258"/>
                  <a:pt x="181754" y="387666"/>
                  <a:pt x="182513" y="388749"/>
                </a:cubicBezTo>
                <a:lnTo>
                  <a:pt x="200624" y="412680"/>
                </a:lnTo>
                <a:cubicBezTo>
                  <a:pt x="201817" y="414304"/>
                  <a:pt x="203769" y="415170"/>
                  <a:pt x="205721" y="415170"/>
                </a:cubicBezTo>
                <a:cubicBezTo>
                  <a:pt x="206263" y="415170"/>
                  <a:pt x="206914" y="415062"/>
                  <a:pt x="207456" y="414954"/>
                </a:cubicBezTo>
                <a:cubicBezTo>
                  <a:pt x="209950" y="414196"/>
                  <a:pt x="211794" y="412030"/>
                  <a:pt x="212119" y="409431"/>
                </a:cubicBezTo>
                <a:lnTo>
                  <a:pt x="215589" y="375322"/>
                </a:lnTo>
                <a:cubicBezTo>
                  <a:pt x="215806" y="373589"/>
                  <a:pt x="215264" y="371748"/>
                  <a:pt x="213963" y="370449"/>
                </a:cubicBezTo>
                <a:cubicBezTo>
                  <a:pt x="213312" y="369691"/>
                  <a:pt x="212553" y="369149"/>
                  <a:pt x="211577" y="368716"/>
                </a:cubicBezTo>
                <a:lnTo>
                  <a:pt x="211577" y="352798"/>
                </a:lnTo>
                <a:cubicBezTo>
                  <a:pt x="211577" y="349658"/>
                  <a:pt x="209299" y="346951"/>
                  <a:pt x="206263" y="346409"/>
                </a:cubicBezTo>
                <a:cubicBezTo>
                  <a:pt x="201166" y="345543"/>
                  <a:pt x="195961" y="343702"/>
                  <a:pt x="190755" y="340887"/>
                </a:cubicBezTo>
                <a:close/>
                <a:moveTo>
                  <a:pt x="200624" y="168497"/>
                </a:moveTo>
                <a:cubicBezTo>
                  <a:pt x="182513" y="168497"/>
                  <a:pt x="164945" y="175861"/>
                  <a:pt x="156161" y="180300"/>
                </a:cubicBezTo>
                <a:cubicBezTo>
                  <a:pt x="153884" y="181383"/>
                  <a:pt x="152583" y="183657"/>
                  <a:pt x="152583" y="186039"/>
                </a:cubicBezTo>
                <a:lnTo>
                  <a:pt x="152583" y="197518"/>
                </a:lnTo>
                <a:lnTo>
                  <a:pt x="149980" y="197518"/>
                </a:lnTo>
                <a:cubicBezTo>
                  <a:pt x="146401" y="197518"/>
                  <a:pt x="143473" y="200333"/>
                  <a:pt x="143473" y="203906"/>
                </a:cubicBezTo>
                <a:lnTo>
                  <a:pt x="143473" y="214410"/>
                </a:lnTo>
                <a:cubicBezTo>
                  <a:pt x="143473" y="216576"/>
                  <a:pt x="144666" y="218633"/>
                  <a:pt x="146401" y="219824"/>
                </a:cubicBezTo>
                <a:lnTo>
                  <a:pt x="152691" y="223831"/>
                </a:lnTo>
                <a:lnTo>
                  <a:pt x="153016" y="226538"/>
                </a:lnTo>
                <a:cubicBezTo>
                  <a:pt x="155077" y="241806"/>
                  <a:pt x="163644" y="261731"/>
                  <a:pt x="176007" y="279598"/>
                </a:cubicBezTo>
                <a:cubicBezTo>
                  <a:pt x="191731" y="302338"/>
                  <a:pt x="206480" y="312516"/>
                  <a:pt x="214071" y="312516"/>
                </a:cubicBezTo>
                <a:lnTo>
                  <a:pt x="248557" y="312516"/>
                </a:lnTo>
                <a:cubicBezTo>
                  <a:pt x="256148" y="312516"/>
                  <a:pt x="270896" y="302338"/>
                  <a:pt x="286621" y="279598"/>
                </a:cubicBezTo>
                <a:cubicBezTo>
                  <a:pt x="298984" y="261731"/>
                  <a:pt x="307551" y="241806"/>
                  <a:pt x="309611" y="226538"/>
                </a:cubicBezTo>
                <a:lnTo>
                  <a:pt x="309936" y="223831"/>
                </a:lnTo>
                <a:lnTo>
                  <a:pt x="316226" y="219824"/>
                </a:lnTo>
                <a:cubicBezTo>
                  <a:pt x="318070" y="218633"/>
                  <a:pt x="319154" y="216576"/>
                  <a:pt x="319154" y="214410"/>
                </a:cubicBezTo>
                <a:lnTo>
                  <a:pt x="319154" y="203906"/>
                </a:lnTo>
                <a:cubicBezTo>
                  <a:pt x="319154" y="200333"/>
                  <a:pt x="316226" y="197518"/>
                  <a:pt x="312756" y="197518"/>
                </a:cubicBezTo>
                <a:lnTo>
                  <a:pt x="309177" y="197518"/>
                </a:lnTo>
                <a:cubicBezTo>
                  <a:pt x="308744" y="196651"/>
                  <a:pt x="307984" y="195893"/>
                  <a:pt x="307117" y="195352"/>
                </a:cubicBezTo>
                <a:cubicBezTo>
                  <a:pt x="305382" y="194161"/>
                  <a:pt x="302996" y="193944"/>
                  <a:pt x="301044" y="194919"/>
                </a:cubicBezTo>
                <a:cubicBezTo>
                  <a:pt x="292477" y="198709"/>
                  <a:pt x="283910" y="200658"/>
                  <a:pt x="275668" y="200658"/>
                </a:cubicBezTo>
                <a:cubicBezTo>
                  <a:pt x="261028" y="200658"/>
                  <a:pt x="247797" y="194702"/>
                  <a:pt x="236302" y="182791"/>
                </a:cubicBezTo>
                <a:cubicBezTo>
                  <a:pt x="227193" y="173370"/>
                  <a:pt x="215155" y="168497"/>
                  <a:pt x="200624" y="168497"/>
                </a:cubicBezTo>
                <a:close/>
                <a:moveTo>
                  <a:pt x="426321" y="71765"/>
                </a:moveTo>
                <a:cubicBezTo>
                  <a:pt x="433372" y="71765"/>
                  <a:pt x="439012" y="77398"/>
                  <a:pt x="439012" y="84331"/>
                </a:cubicBezTo>
                <a:lnTo>
                  <a:pt x="439012" y="99173"/>
                </a:lnTo>
                <a:cubicBezTo>
                  <a:pt x="449860" y="101231"/>
                  <a:pt x="458321" y="105564"/>
                  <a:pt x="464721" y="112498"/>
                </a:cubicBezTo>
                <a:cubicBezTo>
                  <a:pt x="467650" y="115639"/>
                  <a:pt x="468843" y="120081"/>
                  <a:pt x="467758" y="124306"/>
                </a:cubicBezTo>
                <a:cubicBezTo>
                  <a:pt x="466565" y="128531"/>
                  <a:pt x="463419" y="131780"/>
                  <a:pt x="459297" y="133080"/>
                </a:cubicBezTo>
                <a:lnTo>
                  <a:pt x="452789" y="135139"/>
                </a:lnTo>
                <a:cubicBezTo>
                  <a:pt x="448016" y="136655"/>
                  <a:pt x="442809" y="135247"/>
                  <a:pt x="439555" y="131455"/>
                </a:cubicBezTo>
                <a:cubicBezTo>
                  <a:pt x="436192" y="127772"/>
                  <a:pt x="431311" y="125931"/>
                  <a:pt x="425019" y="125931"/>
                </a:cubicBezTo>
                <a:cubicBezTo>
                  <a:pt x="419921" y="125931"/>
                  <a:pt x="413738" y="127122"/>
                  <a:pt x="413738" y="132972"/>
                </a:cubicBezTo>
                <a:cubicBezTo>
                  <a:pt x="413738" y="134597"/>
                  <a:pt x="414388" y="136005"/>
                  <a:pt x="415582" y="137197"/>
                </a:cubicBezTo>
                <a:cubicBezTo>
                  <a:pt x="416883" y="138389"/>
                  <a:pt x="420463" y="139689"/>
                  <a:pt x="426429" y="140989"/>
                </a:cubicBezTo>
                <a:cubicBezTo>
                  <a:pt x="440097" y="144022"/>
                  <a:pt x="450077" y="146730"/>
                  <a:pt x="456043" y="149113"/>
                </a:cubicBezTo>
                <a:cubicBezTo>
                  <a:pt x="462118" y="151497"/>
                  <a:pt x="467216" y="155613"/>
                  <a:pt x="471230" y="161355"/>
                </a:cubicBezTo>
                <a:cubicBezTo>
                  <a:pt x="475243" y="167096"/>
                  <a:pt x="477304" y="174030"/>
                  <a:pt x="477304" y="181829"/>
                </a:cubicBezTo>
                <a:cubicBezTo>
                  <a:pt x="477304" y="192771"/>
                  <a:pt x="473291" y="202087"/>
                  <a:pt x="465480" y="209454"/>
                </a:cubicBezTo>
                <a:cubicBezTo>
                  <a:pt x="458863" y="215737"/>
                  <a:pt x="449968" y="219962"/>
                  <a:pt x="439012" y="222020"/>
                </a:cubicBezTo>
                <a:lnTo>
                  <a:pt x="439012" y="242278"/>
                </a:lnTo>
                <a:cubicBezTo>
                  <a:pt x="439012" y="249320"/>
                  <a:pt x="433372" y="254953"/>
                  <a:pt x="426321" y="254953"/>
                </a:cubicBezTo>
                <a:cubicBezTo>
                  <a:pt x="419378" y="254953"/>
                  <a:pt x="413738" y="249320"/>
                  <a:pt x="413738" y="242278"/>
                </a:cubicBezTo>
                <a:lnTo>
                  <a:pt x="413738" y="222670"/>
                </a:lnTo>
                <a:cubicBezTo>
                  <a:pt x="397683" y="220504"/>
                  <a:pt x="385751" y="213571"/>
                  <a:pt x="378158" y="202087"/>
                </a:cubicBezTo>
                <a:cubicBezTo>
                  <a:pt x="375771" y="198512"/>
                  <a:pt x="375337" y="194071"/>
                  <a:pt x="377073" y="190171"/>
                </a:cubicBezTo>
                <a:cubicBezTo>
                  <a:pt x="378700" y="186271"/>
                  <a:pt x="382171" y="183454"/>
                  <a:pt x="386402" y="182696"/>
                </a:cubicBezTo>
                <a:lnTo>
                  <a:pt x="395948" y="180963"/>
                </a:lnTo>
                <a:cubicBezTo>
                  <a:pt x="400721" y="180096"/>
                  <a:pt x="405710" y="182046"/>
                  <a:pt x="408531" y="186163"/>
                </a:cubicBezTo>
                <a:cubicBezTo>
                  <a:pt x="412110" y="191254"/>
                  <a:pt x="418185" y="193963"/>
                  <a:pt x="426646" y="193963"/>
                </a:cubicBezTo>
                <a:cubicBezTo>
                  <a:pt x="439555" y="193963"/>
                  <a:pt x="439555" y="188763"/>
                  <a:pt x="439555" y="187138"/>
                </a:cubicBezTo>
                <a:cubicBezTo>
                  <a:pt x="439555" y="184646"/>
                  <a:pt x="438578" y="182913"/>
                  <a:pt x="436626" y="181504"/>
                </a:cubicBezTo>
                <a:cubicBezTo>
                  <a:pt x="434673" y="180096"/>
                  <a:pt x="430985" y="178905"/>
                  <a:pt x="425778" y="177821"/>
                </a:cubicBezTo>
                <a:cubicBezTo>
                  <a:pt x="404734" y="173488"/>
                  <a:pt x="391283" y="167963"/>
                  <a:pt x="385534" y="161355"/>
                </a:cubicBezTo>
                <a:cubicBezTo>
                  <a:pt x="379785" y="154530"/>
                  <a:pt x="376964" y="147055"/>
                  <a:pt x="376964" y="138280"/>
                </a:cubicBezTo>
                <a:cubicBezTo>
                  <a:pt x="376964" y="128639"/>
                  <a:pt x="380110" y="120081"/>
                  <a:pt x="386402" y="112714"/>
                </a:cubicBezTo>
                <a:cubicBezTo>
                  <a:pt x="392368" y="105564"/>
                  <a:pt x="401588" y="100906"/>
                  <a:pt x="413738" y="98848"/>
                </a:cubicBezTo>
                <a:lnTo>
                  <a:pt x="413738" y="84331"/>
                </a:lnTo>
                <a:cubicBezTo>
                  <a:pt x="413738" y="77398"/>
                  <a:pt x="419378" y="71765"/>
                  <a:pt x="426321" y="71765"/>
                </a:cubicBezTo>
                <a:close/>
                <a:moveTo>
                  <a:pt x="215047" y="46785"/>
                </a:moveTo>
                <a:lnTo>
                  <a:pt x="247581" y="46785"/>
                </a:lnTo>
                <a:cubicBezTo>
                  <a:pt x="302779" y="46785"/>
                  <a:pt x="347675" y="91723"/>
                  <a:pt x="347675" y="146840"/>
                </a:cubicBezTo>
                <a:lnTo>
                  <a:pt x="347675" y="178243"/>
                </a:lnTo>
                <a:cubicBezTo>
                  <a:pt x="351471" y="183441"/>
                  <a:pt x="353423" y="189721"/>
                  <a:pt x="353423" y="196110"/>
                </a:cubicBezTo>
                <a:lnTo>
                  <a:pt x="353423" y="218525"/>
                </a:lnTo>
                <a:cubicBezTo>
                  <a:pt x="353423" y="227621"/>
                  <a:pt x="349302" y="236284"/>
                  <a:pt x="342362" y="242131"/>
                </a:cubicBezTo>
                <a:cubicBezTo>
                  <a:pt x="340626" y="247654"/>
                  <a:pt x="338458" y="253393"/>
                  <a:pt x="335963" y="259132"/>
                </a:cubicBezTo>
                <a:cubicBezTo>
                  <a:pt x="330758" y="272559"/>
                  <a:pt x="323275" y="286528"/>
                  <a:pt x="314383" y="299522"/>
                </a:cubicBezTo>
                <a:cubicBezTo>
                  <a:pt x="310587" y="305045"/>
                  <a:pt x="305599" y="311650"/>
                  <a:pt x="299743" y="318147"/>
                </a:cubicBezTo>
                <a:cubicBezTo>
                  <a:pt x="305056" y="321937"/>
                  <a:pt x="308852" y="326485"/>
                  <a:pt x="310587" y="331683"/>
                </a:cubicBezTo>
                <a:lnTo>
                  <a:pt x="382052" y="353231"/>
                </a:lnTo>
                <a:cubicBezTo>
                  <a:pt x="432263" y="367742"/>
                  <a:pt x="462627" y="578464"/>
                  <a:pt x="462627" y="587560"/>
                </a:cubicBezTo>
                <a:cubicBezTo>
                  <a:pt x="462627" y="598064"/>
                  <a:pt x="454169" y="606510"/>
                  <a:pt x="443758" y="606510"/>
                </a:cubicBezTo>
                <a:lnTo>
                  <a:pt x="18978" y="606510"/>
                </a:lnTo>
                <a:cubicBezTo>
                  <a:pt x="8459" y="606510"/>
                  <a:pt x="0" y="598064"/>
                  <a:pt x="0" y="587560"/>
                </a:cubicBezTo>
                <a:cubicBezTo>
                  <a:pt x="0" y="586586"/>
                  <a:pt x="109" y="585611"/>
                  <a:pt x="217" y="584636"/>
                </a:cubicBezTo>
                <a:cubicBezTo>
                  <a:pt x="217" y="584636"/>
                  <a:pt x="30365" y="367742"/>
                  <a:pt x="80575" y="353231"/>
                </a:cubicBezTo>
                <a:lnTo>
                  <a:pt x="152040" y="331683"/>
                </a:lnTo>
                <a:cubicBezTo>
                  <a:pt x="153775" y="326485"/>
                  <a:pt x="157571" y="321937"/>
                  <a:pt x="162885" y="318147"/>
                </a:cubicBezTo>
                <a:cubicBezTo>
                  <a:pt x="157029" y="311650"/>
                  <a:pt x="152040" y="305045"/>
                  <a:pt x="148353" y="299522"/>
                </a:cubicBezTo>
                <a:cubicBezTo>
                  <a:pt x="139352" y="286528"/>
                  <a:pt x="131870" y="272559"/>
                  <a:pt x="126664" y="259132"/>
                </a:cubicBezTo>
                <a:cubicBezTo>
                  <a:pt x="124170" y="253393"/>
                  <a:pt x="122001" y="247654"/>
                  <a:pt x="120266" y="242131"/>
                </a:cubicBezTo>
                <a:cubicBezTo>
                  <a:pt x="113325" y="236284"/>
                  <a:pt x="109205" y="227621"/>
                  <a:pt x="109205" y="218525"/>
                </a:cubicBezTo>
                <a:lnTo>
                  <a:pt x="109205" y="196110"/>
                </a:lnTo>
                <a:cubicBezTo>
                  <a:pt x="109205" y="189721"/>
                  <a:pt x="111265" y="183441"/>
                  <a:pt x="114952" y="178243"/>
                </a:cubicBezTo>
                <a:lnTo>
                  <a:pt x="114952" y="146840"/>
                </a:lnTo>
                <a:cubicBezTo>
                  <a:pt x="114952" y="91723"/>
                  <a:pt x="159848" y="46785"/>
                  <a:pt x="215047" y="46785"/>
                </a:cubicBezTo>
                <a:close/>
                <a:moveTo>
                  <a:pt x="414825" y="0"/>
                </a:moveTo>
                <a:cubicBezTo>
                  <a:pt x="504940" y="0"/>
                  <a:pt x="578354" y="73314"/>
                  <a:pt x="578354" y="163305"/>
                </a:cubicBezTo>
                <a:cubicBezTo>
                  <a:pt x="578354" y="253404"/>
                  <a:pt x="504940" y="326718"/>
                  <a:pt x="414825" y="326718"/>
                </a:cubicBezTo>
                <a:cubicBezTo>
                  <a:pt x="389667" y="326718"/>
                  <a:pt x="365918" y="320979"/>
                  <a:pt x="344664" y="310907"/>
                </a:cubicBezTo>
                <a:cubicBezTo>
                  <a:pt x="350737" y="300620"/>
                  <a:pt x="355942" y="290115"/>
                  <a:pt x="360063" y="279719"/>
                </a:cubicBezTo>
                <a:cubicBezTo>
                  <a:pt x="376654" y="287516"/>
                  <a:pt x="395198" y="291956"/>
                  <a:pt x="414825" y="291956"/>
                </a:cubicBezTo>
                <a:cubicBezTo>
                  <a:pt x="485854" y="291956"/>
                  <a:pt x="543545" y="234236"/>
                  <a:pt x="543545" y="163305"/>
                </a:cubicBezTo>
                <a:cubicBezTo>
                  <a:pt x="543545" y="92482"/>
                  <a:pt x="485854" y="34762"/>
                  <a:pt x="414825" y="34762"/>
                </a:cubicBezTo>
                <a:cubicBezTo>
                  <a:pt x="386414" y="34762"/>
                  <a:pt x="360171" y="43967"/>
                  <a:pt x="338808" y="59561"/>
                </a:cubicBezTo>
                <a:cubicBezTo>
                  <a:pt x="330675" y="50897"/>
                  <a:pt x="321458" y="43317"/>
                  <a:pt x="311264" y="37036"/>
                </a:cubicBezTo>
                <a:cubicBezTo>
                  <a:pt x="339459" y="13861"/>
                  <a:pt x="375570" y="0"/>
                  <a:pt x="4148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32" name="íṧľíḍé">
            <a:extLst>
              <a:ext uri="{FF2B5EF4-FFF2-40B4-BE49-F238E27FC236}">
                <a16:creationId xmlns:a16="http://schemas.microsoft.com/office/drawing/2014/main" id="{235AA10D-E86C-4CC5-BC94-CC8C686CBC56}"/>
              </a:ext>
            </a:extLst>
          </p:cNvPr>
          <p:cNvSpPr txBox="1"/>
          <p:nvPr/>
        </p:nvSpPr>
        <p:spPr>
          <a:xfrm flipH="1">
            <a:off x="673099" y="4896778"/>
            <a:ext cx="2679699" cy="1340596"/>
          </a:xfrm>
          <a:prstGeom prst="rect">
            <a:avLst/>
          </a:prstGeom>
          <a:noFill/>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600" dirty="0"/>
              <a:t>Copy paste fonts. Choose the only option to retain </a:t>
            </a:r>
            <a:r>
              <a:rPr lang="en-US" altLang="zh-CN" sz="1600"/>
              <a:t>text.</a:t>
            </a:r>
            <a:endParaRPr lang="en-US" altLang="zh-CN" sz="1600" dirty="0"/>
          </a:p>
        </p:txBody>
      </p:sp>
      <p:sp>
        <p:nvSpPr>
          <p:cNvPr id="33" name="ïṣlîde">
            <a:extLst>
              <a:ext uri="{FF2B5EF4-FFF2-40B4-BE49-F238E27FC236}">
                <a16:creationId xmlns:a16="http://schemas.microsoft.com/office/drawing/2014/main" id="{4BDF830C-2C89-400A-96D9-E29C17B616C3}"/>
              </a:ext>
            </a:extLst>
          </p:cNvPr>
          <p:cNvSpPr/>
          <p:nvPr/>
        </p:nvSpPr>
        <p:spPr>
          <a:xfrm flipH="1">
            <a:off x="673101" y="4445164"/>
            <a:ext cx="2679699" cy="451614"/>
          </a:xfrm>
          <a:prstGeom prst="rect">
            <a:avLst/>
          </a:prstGeom>
          <a:noFill/>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400" b="1" dirty="0">
                <a:solidFill>
                  <a:schemeClr val="accent1"/>
                </a:solidFill>
              </a:rPr>
              <a:t>Text here</a:t>
            </a:r>
            <a:endParaRPr lang="zh-CN" altLang="en-US" sz="2400" b="1" dirty="0">
              <a:solidFill>
                <a:schemeClr val="accent1"/>
              </a:solidFill>
            </a:endParaRPr>
          </a:p>
        </p:txBody>
      </p:sp>
      <p:sp>
        <p:nvSpPr>
          <p:cNvPr id="8" name="iśḻîďe">
            <a:extLst>
              <a:ext uri="{FF2B5EF4-FFF2-40B4-BE49-F238E27FC236}">
                <a16:creationId xmlns:a16="http://schemas.microsoft.com/office/drawing/2014/main" id="{47620778-5B3A-4D0C-B37C-3D2EC9555B5A}"/>
              </a:ext>
            </a:extLst>
          </p:cNvPr>
          <p:cNvSpPr/>
          <p:nvPr/>
        </p:nvSpPr>
        <p:spPr>
          <a:xfrm>
            <a:off x="3833422" y="2485135"/>
            <a:ext cx="1803123" cy="18031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9" name="îṧḻíḍè">
            <a:extLst>
              <a:ext uri="{FF2B5EF4-FFF2-40B4-BE49-F238E27FC236}">
                <a16:creationId xmlns:a16="http://schemas.microsoft.com/office/drawing/2014/main" id="{4AFCBC29-8409-425F-A9F1-5B7EF3FC6591}"/>
              </a:ext>
            </a:extLst>
          </p:cNvPr>
          <p:cNvSpPr/>
          <p:nvPr/>
        </p:nvSpPr>
        <p:spPr>
          <a:xfrm>
            <a:off x="3695566" y="2347279"/>
            <a:ext cx="2078834" cy="2078834"/>
          </a:xfrm>
          <a:prstGeom prst="arc">
            <a:avLst>
              <a:gd name="adj1" fmla="val 6709212"/>
              <a:gd name="adj2" fmla="val 4107355"/>
            </a:avLst>
          </a:prstGeom>
          <a:ln>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a:p>
        </p:txBody>
      </p:sp>
      <p:sp>
        <p:nvSpPr>
          <p:cNvPr id="10" name="ïṥļîḋé">
            <a:extLst>
              <a:ext uri="{FF2B5EF4-FFF2-40B4-BE49-F238E27FC236}">
                <a16:creationId xmlns:a16="http://schemas.microsoft.com/office/drawing/2014/main" id="{82AC9B21-213D-4443-B3C2-65FDB56DBA64}"/>
              </a:ext>
            </a:extLst>
          </p:cNvPr>
          <p:cNvSpPr/>
          <p:nvPr/>
        </p:nvSpPr>
        <p:spPr>
          <a:xfrm>
            <a:off x="4386168" y="3020899"/>
            <a:ext cx="697631" cy="731594"/>
          </a:xfrm>
          <a:custGeom>
            <a:avLst/>
            <a:gdLst>
              <a:gd name="connsiteX0" fmla="*/ 271981 w 578354"/>
              <a:gd name="connsiteY0" fmla="*/ 340887 h 606510"/>
              <a:gd name="connsiteX1" fmla="*/ 256365 w 578354"/>
              <a:gd name="connsiteY1" fmla="*/ 346409 h 606510"/>
              <a:gd name="connsiteX2" fmla="*/ 251051 w 578354"/>
              <a:gd name="connsiteY2" fmla="*/ 352798 h 606510"/>
              <a:gd name="connsiteX3" fmla="*/ 251051 w 578354"/>
              <a:gd name="connsiteY3" fmla="*/ 368716 h 606510"/>
              <a:gd name="connsiteX4" fmla="*/ 248665 w 578354"/>
              <a:gd name="connsiteY4" fmla="*/ 370449 h 606510"/>
              <a:gd name="connsiteX5" fmla="*/ 247038 w 578354"/>
              <a:gd name="connsiteY5" fmla="*/ 375322 h 606510"/>
              <a:gd name="connsiteX6" fmla="*/ 250509 w 578354"/>
              <a:gd name="connsiteY6" fmla="*/ 409431 h 606510"/>
              <a:gd name="connsiteX7" fmla="*/ 255172 w 578354"/>
              <a:gd name="connsiteY7" fmla="*/ 414954 h 606510"/>
              <a:gd name="connsiteX8" fmla="*/ 256907 w 578354"/>
              <a:gd name="connsiteY8" fmla="*/ 415170 h 606510"/>
              <a:gd name="connsiteX9" fmla="*/ 262004 w 578354"/>
              <a:gd name="connsiteY9" fmla="*/ 412572 h 606510"/>
              <a:gd name="connsiteX10" fmla="*/ 280114 w 578354"/>
              <a:gd name="connsiteY10" fmla="*/ 388749 h 606510"/>
              <a:gd name="connsiteX11" fmla="*/ 281307 w 578354"/>
              <a:gd name="connsiteY11" fmla="*/ 384851 h 606510"/>
              <a:gd name="connsiteX12" fmla="*/ 281307 w 578354"/>
              <a:gd name="connsiteY12" fmla="*/ 346626 h 606510"/>
              <a:gd name="connsiteX13" fmla="*/ 278270 w 578354"/>
              <a:gd name="connsiteY13" fmla="*/ 341104 h 606510"/>
              <a:gd name="connsiteX14" fmla="*/ 271981 w 578354"/>
              <a:gd name="connsiteY14" fmla="*/ 340887 h 606510"/>
              <a:gd name="connsiteX15" fmla="*/ 190755 w 578354"/>
              <a:gd name="connsiteY15" fmla="*/ 340887 h 606510"/>
              <a:gd name="connsiteX16" fmla="*/ 184357 w 578354"/>
              <a:gd name="connsiteY16" fmla="*/ 341104 h 606510"/>
              <a:gd name="connsiteX17" fmla="*/ 181321 w 578354"/>
              <a:gd name="connsiteY17" fmla="*/ 346626 h 606510"/>
              <a:gd name="connsiteX18" fmla="*/ 181212 w 578354"/>
              <a:gd name="connsiteY18" fmla="*/ 384851 h 606510"/>
              <a:gd name="connsiteX19" fmla="*/ 182513 w 578354"/>
              <a:gd name="connsiteY19" fmla="*/ 388749 h 606510"/>
              <a:gd name="connsiteX20" fmla="*/ 200624 w 578354"/>
              <a:gd name="connsiteY20" fmla="*/ 412680 h 606510"/>
              <a:gd name="connsiteX21" fmla="*/ 205721 w 578354"/>
              <a:gd name="connsiteY21" fmla="*/ 415170 h 606510"/>
              <a:gd name="connsiteX22" fmla="*/ 207456 w 578354"/>
              <a:gd name="connsiteY22" fmla="*/ 414954 h 606510"/>
              <a:gd name="connsiteX23" fmla="*/ 212119 w 578354"/>
              <a:gd name="connsiteY23" fmla="*/ 409431 h 606510"/>
              <a:gd name="connsiteX24" fmla="*/ 215589 w 578354"/>
              <a:gd name="connsiteY24" fmla="*/ 375322 h 606510"/>
              <a:gd name="connsiteX25" fmla="*/ 213963 w 578354"/>
              <a:gd name="connsiteY25" fmla="*/ 370449 h 606510"/>
              <a:gd name="connsiteX26" fmla="*/ 211577 w 578354"/>
              <a:gd name="connsiteY26" fmla="*/ 368716 h 606510"/>
              <a:gd name="connsiteX27" fmla="*/ 211577 w 578354"/>
              <a:gd name="connsiteY27" fmla="*/ 352798 h 606510"/>
              <a:gd name="connsiteX28" fmla="*/ 206263 w 578354"/>
              <a:gd name="connsiteY28" fmla="*/ 346409 h 606510"/>
              <a:gd name="connsiteX29" fmla="*/ 190755 w 578354"/>
              <a:gd name="connsiteY29" fmla="*/ 340887 h 606510"/>
              <a:gd name="connsiteX30" fmla="*/ 200624 w 578354"/>
              <a:gd name="connsiteY30" fmla="*/ 168497 h 606510"/>
              <a:gd name="connsiteX31" fmla="*/ 156161 w 578354"/>
              <a:gd name="connsiteY31" fmla="*/ 180300 h 606510"/>
              <a:gd name="connsiteX32" fmla="*/ 152583 w 578354"/>
              <a:gd name="connsiteY32" fmla="*/ 186039 h 606510"/>
              <a:gd name="connsiteX33" fmla="*/ 152583 w 578354"/>
              <a:gd name="connsiteY33" fmla="*/ 197518 h 606510"/>
              <a:gd name="connsiteX34" fmla="*/ 149980 w 578354"/>
              <a:gd name="connsiteY34" fmla="*/ 197518 h 606510"/>
              <a:gd name="connsiteX35" fmla="*/ 143473 w 578354"/>
              <a:gd name="connsiteY35" fmla="*/ 203906 h 606510"/>
              <a:gd name="connsiteX36" fmla="*/ 143473 w 578354"/>
              <a:gd name="connsiteY36" fmla="*/ 214410 h 606510"/>
              <a:gd name="connsiteX37" fmla="*/ 146401 w 578354"/>
              <a:gd name="connsiteY37" fmla="*/ 219824 h 606510"/>
              <a:gd name="connsiteX38" fmla="*/ 152691 w 578354"/>
              <a:gd name="connsiteY38" fmla="*/ 223831 h 606510"/>
              <a:gd name="connsiteX39" fmla="*/ 153016 w 578354"/>
              <a:gd name="connsiteY39" fmla="*/ 226538 h 606510"/>
              <a:gd name="connsiteX40" fmla="*/ 176007 w 578354"/>
              <a:gd name="connsiteY40" fmla="*/ 279598 h 606510"/>
              <a:gd name="connsiteX41" fmla="*/ 214071 w 578354"/>
              <a:gd name="connsiteY41" fmla="*/ 312516 h 606510"/>
              <a:gd name="connsiteX42" fmla="*/ 248557 w 578354"/>
              <a:gd name="connsiteY42" fmla="*/ 312516 h 606510"/>
              <a:gd name="connsiteX43" fmla="*/ 286621 w 578354"/>
              <a:gd name="connsiteY43" fmla="*/ 279598 h 606510"/>
              <a:gd name="connsiteX44" fmla="*/ 309611 w 578354"/>
              <a:gd name="connsiteY44" fmla="*/ 226538 h 606510"/>
              <a:gd name="connsiteX45" fmla="*/ 309936 w 578354"/>
              <a:gd name="connsiteY45" fmla="*/ 223831 h 606510"/>
              <a:gd name="connsiteX46" fmla="*/ 316226 w 578354"/>
              <a:gd name="connsiteY46" fmla="*/ 219824 h 606510"/>
              <a:gd name="connsiteX47" fmla="*/ 319154 w 578354"/>
              <a:gd name="connsiteY47" fmla="*/ 214410 h 606510"/>
              <a:gd name="connsiteX48" fmla="*/ 319154 w 578354"/>
              <a:gd name="connsiteY48" fmla="*/ 203906 h 606510"/>
              <a:gd name="connsiteX49" fmla="*/ 312756 w 578354"/>
              <a:gd name="connsiteY49" fmla="*/ 197518 h 606510"/>
              <a:gd name="connsiteX50" fmla="*/ 309177 w 578354"/>
              <a:gd name="connsiteY50" fmla="*/ 197518 h 606510"/>
              <a:gd name="connsiteX51" fmla="*/ 307117 w 578354"/>
              <a:gd name="connsiteY51" fmla="*/ 195352 h 606510"/>
              <a:gd name="connsiteX52" fmla="*/ 301044 w 578354"/>
              <a:gd name="connsiteY52" fmla="*/ 194919 h 606510"/>
              <a:gd name="connsiteX53" fmla="*/ 275668 w 578354"/>
              <a:gd name="connsiteY53" fmla="*/ 200658 h 606510"/>
              <a:gd name="connsiteX54" fmla="*/ 236302 w 578354"/>
              <a:gd name="connsiteY54" fmla="*/ 182791 h 606510"/>
              <a:gd name="connsiteX55" fmla="*/ 200624 w 578354"/>
              <a:gd name="connsiteY55" fmla="*/ 168497 h 606510"/>
              <a:gd name="connsiteX56" fmla="*/ 426321 w 578354"/>
              <a:gd name="connsiteY56" fmla="*/ 71765 h 606510"/>
              <a:gd name="connsiteX57" fmla="*/ 439012 w 578354"/>
              <a:gd name="connsiteY57" fmla="*/ 84331 h 606510"/>
              <a:gd name="connsiteX58" fmla="*/ 439012 w 578354"/>
              <a:gd name="connsiteY58" fmla="*/ 99173 h 606510"/>
              <a:gd name="connsiteX59" fmla="*/ 464721 w 578354"/>
              <a:gd name="connsiteY59" fmla="*/ 112498 h 606510"/>
              <a:gd name="connsiteX60" fmla="*/ 467758 w 578354"/>
              <a:gd name="connsiteY60" fmla="*/ 124306 h 606510"/>
              <a:gd name="connsiteX61" fmla="*/ 459297 w 578354"/>
              <a:gd name="connsiteY61" fmla="*/ 133080 h 606510"/>
              <a:gd name="connsiteX62" fmla="*/ 452789 w 578354"/>
              <a:gd name="connsiteY62" fmla="*/ 135139 h 606510"/>
              <a:gd name="connsiteX63" fmla="*/ 439555 w 578354"/>
              <a:gd name="connsiteY63" fmla="*/ 131455 h 606510"/>
              <a:gd name="connsiteX64" fmla="*/ 425019 w 578354"/>
              <a:gd name="connsiteY64" fmla="*/ 125931 h 606510"/>
              <a:gd name="connsiteX65" fmla="*/ 413738 w 578354"/>
              <a:gd name="connsiteY65" fmla="*/ 132972 h 606510"/>
              <a:gd name="connsiteX66" fmla="*/ 415582 w 578354"/>
              <a:gd name="connsiteY66" fmla="*/ 137197 h 606510"/>
              <a:gd name="connsiteX67" fmla="*/ 426429 w 578354"/>
              <a:gd name="connsiteY67" fmla="*/ 140989 h 606510"/>
              <a:gd name="connsiteX68" fmla="*/ 456043 w 578354"/>
              <a:gd name="connsiteY68" fmla="*/ 149113 h 606510"/>
              <a:gd name="connsiteX69" fmla="*/ 471230 w 578354"/>
              <a:gd name="connsiteY69" fmla="*/ 161355 h 606510"/>
              <a:gd name="connsiteX70" fmla="*/ 477304 w 578354"/>
              <a:gd name="connsiteY70" fmla="*/ 181829 h 606510"/>
              <a:gd name="connsiteX71" fmla="*/ 465480 w 578354"/>
              <a:gd name="connsiteY71" fmla="*/ 209454 h 606510"/>
              <a:gd name="connsiteX72" fmla="*/ 439012 w 578354"/>
              <a:gd name="connsiteY72" fmla="*/ 222020 h 606510"/>
              <a:gd name="connsiteX73" fmla="*/ 439012 w 578354"/>
              <a:gd name="connsiteY73" fmla="*/ 242278 h 606510"/>
              <a:gd name="connsiteX74" fmla="*/ 426321 w 578354"/>
              <a:gd name="connsiteY74" fmla="*/ 254953 h 606510"/>
              <a:gd name="connsiteX75" fmla="*/ 413738 w 578354"/>
              <a:gd name="connsiteY75" fmla="*/ 242278 h 606510"/>
              <a:gd name="connsiteX76" fmla="*/ 413738 w 578354"/>
              <a:gd name="connsiteY76" fmla="*/ 222670 h 606510"/>
              <a:gd name="connsiteX77" fmla="*/ 378158 w 578354"/>
              <a:gd name="connsiteY77" fmla="*/ 202087 h 606510"/>
              <a:gd name="connsiteX78" fmla="*/ 377073 w 578354"/>
              <a:gd name="connsiteY78" fmla="*/ 190171 h 606510"/>
              <a:gd name="connsiteX79" fmla="*/ 386402 w 578354"/>
              <a:gd name="connsiteY79" fmla="*/ 182696 h 606510"/>
              <a:gd name="connsiteX80" fmla="*/ 395948 w 578354"/>
              <a:gd name="connsiteY80" fmla="*/ 180963 h 606510"/>
              <a:gd name="connsiteX81" fmla="*/ 408531 w 578354"/>
              <a:gd name="connsiteY81" fmla="*/ 186163 h 606510"/>
              <a:gd name="connsiteX82" fmla="*/ 426646 w 578354"/>
              <a:gd name="connsiteY82" fmla="*/ 193963 h 606510"/>
              <a:gd name="connsiteX83" fmla="*/ 439555 w 578354"/>
              <a:gd name="connsiteY83" fmla="*/ 187138 h 606510"/>
              <a:gd name="connsiteX84" fmla="*/ 436626 w 578354"/>
              <a:gd name="connsiteY84" fmla="*/ 181504 h 606510"/>
              <a:gd name="connsiteX85" fmla="*/ 425778 w 578354"/>
              <a:gd name="connsiteY85" fmla="*/ 177821 h 606510"/>
              <a:gd name="connsiteX86" fmla="*/ 385534 w 578354"/>
              <a:gd name="connsiteY86" fmla="*/ 161355 h 606510"/>
              <a:gd name="connsiteX87" fmla="*/ 376964 w 578354"/>
              <a:gd name="connsiteY87" fmla="*/ 138280 h 606510"/>
              <a:gd name="connsiteX88" fmla="*/ 386402 w 578354"/>
              <a:gd name="connsiteY88" fmla="*/ 112714 h 606510"/>
              <a:gd name="connsiteX89" fmla="*/ 413738 w 578354"/>
              <a:gd name="connsiteY89" fmla="*/ 98848 h 606510"/>
              <a:gd name="connsiteX90" fmla="*/ 413738 w 578354"/>
              <a:gd name="connsiteY90" fmla="*/ 84331 h 606510"/>
              <a:gd name="connsiteX91" fmla="*/ 426321 w 578354"/>
              <a:gd name="connsiteY91" fmla="*/ 71765 h 606510"/>
              <a:gd name="connsiteX92" fmla="*/ 215047 w 578354"/>
              <a:gd name="connsiteY92" fmla="*/ 46785 h 606510"/>
              <a:gd name="connsiteX93" fmla="*/ 247581 w 578354"/>
              <a:gd name="connsiteY93" fmla="*/ 46785 h 606510"/>
              <a:gd name="connsiteX94" fmla="*/ 347675 w 578354"/>
              <a:gd name="connsiteY94" fmla="*/ 146840 h 606510"/>
              <a:gd name="connsiteX95" fmla="*/ 347675 w 578354"/>
              <a:gd name="connsiteY95" fmla="*/ 178243 h 606510"/>
              <a:gd name="connsiteX96" fmla="*/ 353423 w 578354"/>
              <a:gd name="connsiteY96" fmla="*/ 196110 h 606510"/>
              <a:gd name="connsiteX97" fmla="*/ 353423 w 578354"/>
              <a:gd name="connsiteY97" fmla="*/ 218525 h 606510"/>
              <a:gd name="connsiteX98" fmla="*/ 342362 w 578354"/>
              <a:gd name="connsiteY98" fmla="*/ 242131 h 606510"/>
              <a:gd name="connsiteX99" fmla="*/ 335963 w 578354"/>
              <a:gd name="connsiteY99" fmla="*/ 259132 h 606510"/>
              <a:gd name="connsiteX100" fmla="*/ 314383 w 578354"/>
              <a:gd name="connsiteY100" fmla="*/ 299522 h 606510"/>
              <a:gd name="connsiteX101" fmla="*/ 299743 w 578354"/>
              <a:gd name="connsiteY101" fmla="*/ 318147 h 606510"/>
              <a:gd name="connsiteX102" fmla="*/ 310587 w 578354"/>
              <a:gd name="connsiteY102" fmla="*/ 331683 h 606510"/>
              <a:gd name="connsiteX103" fmla="*/ 382052 w 578354"/>
              <a:gd name="connsiteY103" fmla="*/ 353231 h 606510"/>
              <a:gd name="connsiteX104" fmla="*/ 462627 w 578354"/>
              <a:gd name="connsiteY104" fmla="*/ 587560 h 606510"/>
              <a:gd name="connsiteX105" fmla="*/ 443758 w 578354"/>
              <a:gd name="connsiteY105" fmla="*/ 606510 h 606510"/>
              <a:gd name="connsiteX106" fmla="*/ 18978 w 578354"/>
              <a:gd name="connsiteY106" fmla="*/ 606510 h 606510"/>
              <a:gd name="connsiteX107" fmla="*/ 0 w 578354"/>
              <a:gd name="connsiteY107" fmla="*/ 587560 h 606510"/>
              <a:gd name="connsiteX108" fmla="*/ 217 w 578354"/>
              <a:gd name="connsiteY108" fmla="*/ 584636 h 606510"/>
              <a:gd name="connsiteX109" fmla="*/ 80575 w 578354"/>
              <a:gd name="connsiteY109" fmla="*/ 353231 h 606510"/>
              <a:gd name="connsiteX110" fmla="*/ 152040 w 578354"/>
              <a:gd name="connsiteY110" fmla="*/ 331683 h 606510"/>
              <a:gd name="connsiteX111" fmla="*/ 162885 w 578354"/>
              <a:gd name="connsiteY111" fmla="*/ 318147 h 606510"/>
              <a:gd name="connsiteX112" fmla="*/ 148353 w 578354"/>
              <a:gd name="connsiteY112" fmla="*/ 299522 h 606510"/>
              <a:gd name="connsiteX113" fmla="*/ 126664 w 578354"/>
              <a:gd name="connsiteY113" fmla="*/ 259132 h 606510"/>
              <a:gd name="connsiteX114" fmla="*/ 120266 w 578354"/>
              <a:gd name="connsiteY114" fmla="*/ 242131 h 606510"/>
              <a:gd name="connsiteX115" fmla="*/ 109205 w 578354"/>
              <a:gd name="connsiteY115" fmla="*/ 218525 h 606510"/>
              <a:gd name="connsiteX116" fmla="*/ 109205 w 578354"/>
              <a:gd name="connsiteY116" fmla="*/ 196110 h 606510"/>
              <a:gd name="connsiteX117" fmla="*/ 114952 w 578354"/>
              <a:gd name="connsiteY117" fmla="*/ 178243 h 606510"/>
              <a:gd name="connsiteX118" fmla="*/ 114952 w 578354"/>
              <a:gd name="connsiteY118" fmla="*/ 146840 h 606510"/>
              <a:gd name="connsiteX119" fmla="*/ 215047 w 578354"/>
              <a:gd name="connsiteY119" fmla="*/ 46785 h 606510"/>
              <a:gd name="connsiteX120" fmla="*/ 414825 w 578354"/>
              <a:gd name="connsiteY120" fmla="*/ 0 h 606510"/>
              <a:gd name="connsiteX121" fmla="*/ 578354 w 578354"/>
              <a:gd name="connsiteY121" fmla="*/ 163305 h 606510"/>
              <a:gd name="connsiteX122" fmla="*/ 414825 w 578354"/>
              <a:gd name="connsiteY122" fmla="*/ 326718 h 606510"/>
              <a:gd name="connsiteX123" fmla="*/ 344664 w 578354"/>
              <a:gd name="connsiteY123" fmla="*/ 310907 h 606510"/>
              <a:gd name="connsiteX124" fmla="*/ 360063 w 578354"/>
              <a:gd name="connsiteY124" fmla="*/ 279719 h 606510"/>
              <a:gd name="connsiteX125" fmla="*/ 414825 w 578354"/>
              <a:gd name="connsiteY125" fmla="*/ 291956 h 606510"/>
              <a:gd name="connsiteX126" fmla="*/ 543545 w 578354"/>
              <a:gd name="connsiteY126" fmla="*/ 163305 h 606510"/>
              <a:gd name="connsiteX127" fmla="*/ 414825 w 578354"/>
              <a:gd name="connsiteY127" fmla="*/ 34762 h 606510"/>
              <a:gd name="connsiteX128" fmla="*/ 338808 w 578354"/>
              <a:gd name="connsiteY128" fmla="*/ 59561 h 606510"/>
              <a:gd name="connsiteX129" fmla="*/ 311264 w 578354"/>
              <a:gd name="connsiteY129" fmla="*/ 37036 h 606510"/>
              <a:gd name="connsiteX130" fmla="*/ 414825 w 578354"/>
              <a:gd name="connsiteY130" fmla="*/ 0 h 60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578354" h="606510">
                <a:moveTo>
                  <a:pt x="271981" y="340887"/>
                </a:moveTo>
                <a:cubicBezTo>
                  <a:pt x="266667" y="343702"/>
                  <a:pt x="261461" y="345543"/>
                  <a:pt x="256365" y="346409"/>
                </a:cubicBezTo>
                <a:cubicBezTo>
                  <a:pt x="253328" y="346951"/>
                  <a:pt x="251051" y="349658"/>
                  <a:pt x="251051" y="352798"/>
                </a:cubicBezTo>
                <a:lnTo>
                  <a:pt x="251051" y="368716"/>
                </a:lnTo>
                <a:cubicBezTo>
                  <a:pt x="250183" y="369149"/>
                  <a:pt x="249316" y="369691"/>
                  <a:pt x="248665" y="370449"/>
                </a:cubicBezTo>
                <a:cubicBezTo>
                  <a:pt x="247472" y="371748"/>
                  <a:pt x="246821" y="373589"/>
                  <a:pt x="247038" y="375322"/>
                </a:cubicBezTo>
                <a:lnTo>
                  <a:pt x="250509" y="409431"/>
                </a:lnTo>
                <a:cubicBezTo>
                  <a:pt x="250834" y="412030"/>
                  <a:pt x="252677" y="414196"/>
                  <a:pt x="255172" y="414954"/>
                </a:cubicBezTo>
                <a:cubicBezTo>
                  <a:pt x="255822" y="415062"/>
                  <a:pt x="256365" y="415170"/>
                  <a:pt x="256907" y="415170"/>
                </a:cubicBezTo>
                <a:cubicBezTo>
                  <a:pt x="258859" y="415170"/>
                  <a:pt x="260811" y="414304"/>
                  <a:pt x="262004" y="412572"/>
                </a:cubicBezTo>
                <a:lnTo>
                  <a:pt x="280114" y="388749"/>
                </a:lnTo>
                <a:cubicBezTo>
                  <a:pt x="280873" y="387666"/>
                  <a:pt x="281307" y="386258"/>
                  <a:pt x="281307" y="384851"/>
                </a:cubicBezTo>
                <a:lnTo>
                  <a:pt x="281307" y="346626"/>
                </a:lnTo>
                <a:cubicBezTo>
                  <a:pt x="281307" y="344352"/>
                  <a:pt x="280222" y="342295"/>
                  <a:pt x="278270" y="341104"/>
                </a:cubicBezTo>
                <a:cubicBezTo>
                  <a:pt x="276318" y="339912"/>
                  <a:pt x="273933" y="339912"/>
                  <a:pt x="271981" y="340887"/>
                </a:cubicBezTo>
                <a:close/>
                <a:moveTo>
                  <a:pt x="190755" y="340887"/>
                </a:moveTo>
                <a:cubicBezTo>
                  <a:pt x="188695" y="339912"/>
                  <a:pt x="186309" y="339912"/>
                  <a:pt x="184357" y="341104"/>
                </a:cubicBezTo>
                <a:cubicBezTo>
                  <a:pt x="182513" y="342295"/>
                  <a:pt x="181321" y="344352"/>
                  <a:pt x="181321" y="346626"/>
                </a:cubicBezTo>
                <a:lnTo>
                  <a:pt x="181212" y="384851"/>
                </a:lnTo>
                <a:cubicBezTo>
                  <a:pt x="181212" y="386258"/>
                  <a:pt x="181754" y="387666"/>
                  <a:pt x="182513" y="388749"/>
                </a:cubicBezTo>
                <a:lnTo>
                  <a:pt x="200624" y="412680"/>
                </a:lnTo>
                <a:cubicBezTo>
                  <a:pt x="201817" y="414304"/>
                  <a:pt x="203769" y="415170"/>
                  <a:pt x="205721" y="415170"/>
                </a:cubicBezTo>
                <a:cubicBezTo>
                  <a:pt x="206263" y="415170"/>
                  <a:pt x="206914" y="415062"/>
                  <a:pt x="207456" y="414954"/>
                </a:cubicBezTo>
                <a:cubicBezTo>
                  <a:pt x="209950" y="414196"/>
                  <a:pt x="211794" y="412030"/>
                  <a:pt x="212119" y="409431"/>
                </a:cubicBezTo>
                <a:lnTo>
                  <a:pt x="215589" y="375322"/>
                </a:lnTo>
                <a:cubicBezTo>
                  <a:pt x="215806" y="373589"/>
                  <a:pt x="215264" y="371748"/>
                  <a:pt x="213963" y="370449"/>
                </a:cubicBezTo>
                <a:cubicBezTo>
                  <a:pt x="213312" y="369691"/>
                  <a:pt x="212553" y="369149"/>
                  <a:pt x="211577" y="368716"/>
                </a:cubicBezTo>
                <a:lnTo>
                  <a:pt x="211577" y="352798"/>
                </a:lnTo>
                <a:cubicBezTo>
                  <a:pt x="211577" y="349658"/>
                  <a:pt x="209299" y="346951"/>
                  <a:pt x="206263" y="346409"/>
                </a:cubicBezTo>
                <a:cubicBezTo>
                  <a:pt x="201166" y="345543"/>
                  <a:pt x="195961" y="343702"/>
                  <a:pt x="190755" y="340887"/>
                </a:cubicBezTo>
                <a:close/>
                <a:moveTo>
                  <a:pt x="200624" y="168497"/>
                </a:moveTo>
                <a:cubicBezTo>
                  <a:pt x="182513" y="168497"/>
                  <a:pt x="164945" y="175861"/>
                  <a:pt x="156161" y="180300"/>
                </a:cubicBezTo>
                <a:cubicBezTo>
                  <a:pt x="153884" y="181383"/>
                  <a:pt x="152583" y="183657"/>
                  <a:pt x="152583" y="186039"/>
                </a:cubicBezTo>
                <a:lnTo>
                  <a:pt x="152583" y="197518"/>
                </a:lnTo>
                <a:lnTo>
                  <a:pt x="149980" y="197518"/>
                </a:lnTo>
                <a:cubicBezTo>
                  <a:pt x="146401" y="197518"/>
                  <a:pt x="143473" y="200333"/>
                  <a:pt x="143473" y="203906"/>
                </a:cubicBezTo>
                <a:lnTo>
                  <a:pt x="143473" y="214410"/>
                </a:lnTo>
                <a:cubicBezTo>
                  <a:pt x="143473" y="216576"/>
                  <a:pt x="144666" y="218633"/>
                  <a:pt x="146401" y="219824"/>
                </a:cubicBezTo>
                <a:lnTo>
                  <a:pt x="152691" y="223831"/>
                </a:lnTo>
                <a:lnTo>
                  <a:pt x="153016" y="226538"/>
                </a:lnTo>
                <a:cubicBezTo>
                  <a:pt x="155077" y="241806"/>
                  <a:pt x="163644" y="261731"/>
                  <a:pt x="176007" y="279598"/>
                </a:cubicBezTo>
                <a:cubicBezTo>
                  <a:pt x="191731" y="302338"/>
                  <a:pt x="206480" y="312516"/>
                  <a:pt x="214071" y="312516"/>
                </a:cubicBezTo>
                <a:lnTo>
                  <a:pt x="248557" y="312516"/>
                </a:lnTo>
                <a:cubicBezTo>
                  <a:pt x="256148" y="312516"/>
                  <a:pt x="270896" y="302338"/>
                  <a:pt x="286621" y="279598"/>
                </a:cubicBezTo>
                <a:cubicBezTo>
                  <a:pt x="298984" y="261731"/>
                  <a:pt x="307551" y="241806"/>
                  <a:pt x="309611" y="226538"/>
                </a:cubicBezTo>
                <a:lnTo>
                  <a:pt x="309936" y="223831"/>
                </a:lnTo>
                <a:lnTo>
                  <a:pt x="316226" y="219824"/>
                </a:lnTo>
                <a:cubicBezTo>
                  <a:pt x="318070" y="218633"/>
                  <a:pt x="319154" y="216576"/>
                  <a:pt x="319154" y="214410"/>
                </a:cubicBezTo>
                <a:lnTo>
                  <a:pt x="319154" y="203906"/>
                </a:lnTo>
                <a:cubicBezTo>
                  <a:pt x="319154" y="200333"/>
                  <a:pt x="316226" y="197518"/>
                  <a:pt x="312756" y="197518"/>
                </a:cubicBezTo>
                <a:lnTo>
                  <a:pt x="309177" y="197518"/>
                </a:lnTo>
                <a:cubicBezTo>
                  <a:pt x="308744" y="196651"/>
                  <a:pt x="307984" y="195893"/>
                  <a:pt x="307117" y="195352"/>
                </a:cubicBezTo>
                <a:cubicBezTo>
                  <a:pt x="305382" y="194161"/>
                  <a:pt x="302996" y="193944"/>
                  <a:pt x="301044" y="194919"/>
                </a:cubicBezTo>
                <a:cubicBezTo>
                  <a:pt x="292477" y="198709"/>
                  <a:pt x="283910" y="200658"/>
                  <a:pt x="275668" y="200658"/>
                </a:cubicBezTo>
                <a:cubicBezTo>
                  <a:pt x="261028" y="200658"/>
                  <a:pt x="247797" y="194702"/>
                  <a:pt x="236302" y="182791"/>
                </a:cubicBezTo>
                <a:cubicBezTo>
                  <a:pt x="227193" y="173370"/>
                  <a:pt x="215155" y="168497"/>
                  <a:pt x="200624" y="168497"/>
                </a:cubicBezTo>
                <a:close/>
                <a:moveTo>
                  <a:pt x="426321" y="71765"/>
                </a:moveTo>
                <a:cubicBezTo>
                  <a:pt x="433372" y="71765"/>
                  <a:pt x="439012" y="77398"/>
                  <a:pt x="439012" y="84331"/>
                </a:cubicBezTo>
                <a:lnTo>
                  <a:pt x="439012" y="99173"/>
                </a:lnTo>
                <a:cubicBezTo>
                  <a:pt x="449860" y="101231"/>
                  <a:pt x="458321" y="105564"/>
                  <a:pt x="464721" y="112498"/>
                </a:cubicBezTo>
                <a:cubicBezTo>
                  <a:pt x="467650" y="115639"/>
                  <a:pt x="468843" y="120081"/>
                  <a:pt x="467758" y="124306"/>
                </a:cubicBezTo>
                <a:cubicBezTo>
                  <a:pt x="466565" y="128531"/>
                  <a:pt x="463419" y="131780"/>
                  <a:pt x="459297" y="133080"/>
                </a:cubicBezTo>
                <a:lnTo>
                  <a:pt x="452789" y="135139"/>
                </a:lnTo>
                <a:cubicBezTo>
                  <a:pt x="448016" y="136655"/>
                  <a:pt x="442809" y="135247"/>
                  <a:pt x="439555" y="131455"/>
                </a:cubicBezTo>
                <a:cubicBezTo>
                  <a:pt x="436192" y="127772"/>
                  <a:pt x="431311" y="125931"/>
                  <a:pt x="425019" y="125931"/>
                </a:cubicBezTo>
                <a:cubicBezTo>
                  <a:pt x="419921" y="125931"/>
                  <a:pt x="413738" y="127122"/>
                  <a:pt x="413738" y="132972"/>
                </a:cubicBezTo>
                <a:cubicBezTo>
                  <a:pt x="413738" y="134597"/>
                  <a:pt x="414388" y="136005"/>
                  <a:pt x="415582" y="137197"/>
                </a:cubicBezTo>
                <a:cubicBezTo>
                  <a:pt x="416883" y="138389"/>
                  <a:pt x="420463" y="139689"/>
                  <a:pt x="426429" y="140989"/>
                </a:cubicBezTo>
                <a:cubicBezTo>
                  <a:pt x="440097" y="144022"/>
                  <a:pt x="450077" y="146730"/>
                  <a:pt x="456043" y="149113"/>
                </a:cubicBezTo>
                <a:cubicBezTo>
                  <a:pt x="462118" y="151497"/>
                  <a:pt x="467216" y="155613"/>
                  <a:pt x="471230" y="161355"/>
                </a:cubicBezTo>
                <a:cubicBezTo>
                  <a:pt x="475243" y="167096"/>
                  <a:pt x="477304" y="174030"/>
                  <a:pt x="477304" y="181829"/>
                </a:cubicBezTo>
                <a:cubicBezTo>
                  <a:pt x="477304" y="192771"/>
                  <a:pt x="473291" y="202087"/>
                  <a:pt x="465480" y="209454"/>
                </a:cubicBezTo>
                <a:cubicBezTo>
                  <a:pt x="458863" y="215737"/>
                  <a:pt x="449968" y="219962"/>
                  <a:pt x="439012" y="222020"/>
                </a:cubicBezTo>
                <a:lnTo>
                  <a:pt x="439012" y="242278"/>
                </a:lnTo>
                <a:cubicBezTo>
                  <a:pt x="439012" y="249320"/>
                  <a:pt x="433372" y="254953"/>
                  <a:pt x="426321" y="254953"/>
                </a:cubicBezTo>
                <a:cubicBezTo>
                  <a:pt x="419378" y="254953"/>
                  <a:pt x="413738" y="249320"/>
                  <a:pt x="413738" y="242278"/>
                </a:cubicBezTo>
                <a:lnTo>
                  <a:pt x="413738" y="222670"/>
                </a:lnTo>
                <a:cubicBezTo>
                  <a:pt x="397683" y="220504"/>
                  <a:pt x="385751" y="213571"/>
                  <a:pt x="378158" y="202087"/>
                </a:cubicBezTo>
                <a:cubicBezTo>
                  <a:pt x="375771" y="198512"/>
                  <a:pt x="375337" y="194071"/>
                  <a:pt x="377073" y="190171"/>
                </a:cubicBezTo>
                <a:cubicBezTo>
                  <a:pt x="378700" y="186271"/>
                  <a:pt x="382171" y="183454"/>
                  <a:pt x="386402" y="182696"/>
                </a:cubicBezTo>
                <a:lnTo>
                  <a:pt x="395948" y="180963"/>
                </a:lnTo>
                <a:cubicBezTo>
                  <a:pt x="400721" y="180096"/>
                  <a:pt x="405710" y="182046"/>
                  <a:pt x="408531" y="186163"/>
                </a:cubicBezTo>
                <a:cubicBezTo>
                  <a:pt x="412110" y="191254"/>
                  <a:pt x="418185" y="193963"/>
                  <a:pt x="426646" y="193963"/>
                </a:cubicBezTo>
                <a:cubicBezTo>
                  <a:pt x="439555" y="193963"/>
                  <a:pt x="439555" y="188763"/>
                  <a:pt x="439555" y="187138"/>
                </a:cubicBezTo>
                <a:cubicBezTo>
                  <a:pt x="439555" y="184646"/>
                  <a:pt x="438578" y="182913"/>
                  <a:pt x="436626" y="181504"/>
                </a:cubicBezTo>
                <a:cubicBezTo>
                  <a:pt x="434673" y="180096"/>
                  <a:pt x="430985" y="178905"/>
                  <a:pt x="425778" y="177821"/>
                </a:cubicBezTo>
                <a:cubicBezTo>
                  <a:pt x="404734" y="173488"/>
                  <a:pt x="391283" y="167963"/>
                  <a:pt x="385534" y="161355"/>
                </a:cubicBezTo>
                <a:cubicBezTo>
                  <a:pt x="379785" y="154530"/>
                  <a:pt x="376964" y="147055"/>
                  <a:pt x="376964" y="138280"/>
                </a:cubicBezTo>
                <a:cubicBezTo>
                  <a:pt x="376964" y="128639"/>
                  <a:pt x="380110" y="120081"/>
                  <a:pt x="386402" y="112714"/>
                </a:cubicBezTo>
                <a:cubicBezTo>
                  <a:pt x="392368" y="105564"/>
                  <a:pt x="401588" y="100906"/>
                  <a:pt x="413738" y="98848"/>
                </a:cubicBezTo>
                <a:lnTo>
                  <a:pt x="413738" y="84331"/>
                </a:lnTo>
                <a:cubicBezTo>
                  <a:pt x="413738" y="77398"/>
                  <a:pt x="419378" y="71765"/>
                  <a:pt x="426321" y="71765"/>
                </a:cubicBezTo>
                <a:close/>
                <a:moveTo>
                  <a:pt x="215047" y="46785"/>
                </a:moveTo>
                <a:lnTo>
                  <a:pt x="247581" y="46785"/>
                </a:lnTo>
                <a:cubicBezTo>
                  <a:pt x="302779" y="46785"/>
                  <a:pt x="347675" y="91723"/>
                  <a:pt x="347675" y="146840"/>
                </a:cubicBezTo>
                <a:lnTo>
                  <a:pt x="347675" y="178243"/>
                </a:lnTo>
                <a:cubicBezTo>
                  <a:pt x="351471" y="183441"/>
                  <a:pt x="353423" y="189721"/>
                  <a:pt x="353423" y="196110"/>
                </a:cubicBezTo>
                <a:lnTo>
                  <a:pt x="353423" y="218525"/>
                </a:lnTo>
                <a:cubicBezTo>
                  <a:pt x="353423" y="227621"/>
                  <a:pt x="349302" y="236284"/>
                  <a:pt x="342362" y="242131"/>
                </a:cubicBezTo>
                <a:cubicBezTo>
                  <a:pt x="340626" y="247654"/>
                  <a:pt x="338458" y="253393"/>
                  <a:pt x="335963" y="259132"/>
                </a:cubicBezTo>
                <a:cubicBezTo>
                  <a:pt x="330758" y="272559"/>
                  <a:pt x="323275" y="286528"/>
                  <a:pt x="314383" y="299522"/>
                </a:cubicBezTo>
                <a:cubicBezTo>
                  <a:pt x="310587" y="305045"/>
                  <a:pt x="305599" y="311650"/>
                  <a:pt x="299743" y="318147"/>
                </a:cubicBezTo>
                <a:cubicBezTo>
                  <a:pt x="305056" y="321937"/>
                  <a:pt x="308852" y="326485"/>
                  <a:pt x="310587" y="331683"/>
                </a:cubicBezTo>
                <a:lnTo>
                  <a:pt x="382052" y="353231"/>
                </a:lnTo>
                <a:cubicBezTo>
                  <a:pt x="432263" y="367742"/>
                  <a:pt x="462627" y="578464"/>
                  <a:pt x="462627" y="587560"/>
                </a:cubicBezTo>
                <a:cubicBezTo>
                  <a:pt x="462627" y="598064"/>
                  <a:pt x="454169" y="606510"/>
                  <a:pt x="443758" y="606510"/>
                </a:cubicBezTo>
                <a:lnTo>
                  <a:pt x="18978" y="606510"/>
                </a:lnTo>
                <a:cubicBezTo>
                  <a:pt x="8459" y="606510"/>
                  <a:pt x="0" y="598064"/>
                  <a:pt x="0" y="587560"/>
                </a:cubicBezTo>
                <a:cubicBezTo>
                  <a:pt x="0" y="586586"/>
                  <a:pt x="109" y="585611"/>
                  <a:pt x="217" y="584636"/>
                </a:cubicBezTo>
                <a:cubicBezTo>
                  <a:pt x="217" y="584636"/>
                  <a:pt x="30365" y="367742"/>
                  <a:pt x="80575" y="353231"/>
                </a:cubicBezTo>
                <a:lnTo>
                  <a:pt x="152040" y="331683"/>
                </a:lnTo>
                <a:cubicBezTo>
                  <a:pt x="153775" y="326485"/>
                  <a:pt x="157571" y="321937"/>
                  <a:pt x="162885" y="318147"/>
                </a:cubicBezTo>
                <a:cubicBezTo>
                  <a:pt x="157029" y="311650"/>
                  <a:pt x="152040" y="305045"/>
                  <a:pt x="148353" y="299522"/>
                </a:cubicBezTo>
                <a:cubicBezTo>
                  <a:pt x="139352" y="286528"/>
                  <a:pt x="131870" y="272559"/>
                  <a:pt x="126664" y="259132"/>
                </a:cubicBezTo>
                <a:cubicBezTo>
                  <a:pt x="124170" y="253393"/>
                  <a:pt x="122001" y="247654"/>
                  <a:pt x="120266" y="242131"/>
                </a:cubicBezTo>
                <a:cubicBezTo>
                  <a:pt x="113325" y="236284"/>
                  <a:pt x="109205" y="227621"/>
                  <a:pt x="109205" y="218525"/>
                </a:cubicBezTo>
                <a:lnTo>
                  <a:pt x="109205" y="196110"/>
                </a:lnTo>
                <a:cubicBezTo>
                  <a:pt x="109205" y="189721"/>
                  <a:pt x="111265" y="183441"/>
                  <a:pt x="114952" y="178243"/>
                </a:cubicBezTo>
                <a:lnTo>
                  <a:pt x="114952" y="146840"/>
                </a:lnTo>
                <a:cubicBezTo>
                  <a:pt x="114952" y="91723"/>
                  <a:pt x="159848" y="46785"/>
                  <a:pt x="215047" y="46785"/>
                </a:cubicBezTo>
                <a:close/>
                <a:moveTo>
                  <a:pt x="414825" y="0"/>
                </a:moveTo>
                <a:cubicBezTo>
                  <a:pt x="504940" y="0"/>
                  <a:pt x="578354" y="73314"/>
                  <a:pt x="578354" y="163305"/>
                </a:cubicBezTo>
                <a:cubicBezTo>
                  <a:pt x="578354" y="253404"/>
                  <a:pt x="504940" y="326718"/>
                  <a:pt x="414825" y="326718"/>
                </a:cubicBezTo>
                <a:cubicBezTo>
                  <a:pt x="389667" y="326718"/>
                  <a:pt x="365918" y="320979"/>
                  <a:pt x="344664" y="310907"/>
                </a:cubicBezTo>
                <a:cubicBezTo>
                  <a:pt x="350737" y="300620"/>
                  <a:pt x="355942" y="290115"/>
                  <a:pt x="360063" y="279719"/>
                </a:cubicBezTo>
                <a:cubicBezTo>
                  <a:pt x="376654" y="287516"/>
                  <a:pt x="395198" y="291956"/>
                  <a:pt x="414825" y="291956"/>
                </a:cubicBezTo>
                <a:cubicBezTo>
                  <a:pt x="485854" y="291956"/>
                  <a:pt x="543545" y="234236"/>
                  <a:pt x="543545" y="163305"/>
                </a:cubicBezTo>
                <a:cubicBezTo>
                  <a:pt x="543545" y="92482"/>
                  <a:pt x="485854" y="34762"/>
                  <a:pt x="414825" y="34762"/>
                </a:cubicBezTo>
                <a:cubicBezTo>
                  <a:pt x="386414" y="34762"/>
                  <a:pt x="360171" y="43967"/>
                  <a:pt x="338808" y="59561"/>
                </a:cubicBezTo>
                <a:cubicBezTo>
                  <a:pt x="330675" y="50897"/>
                  <a:pt x="321458" y="43317"/>
                  <a:pt x="311264" y="37036"/>
                </a:cubicBezTo>
                <a:cubicBezTo>
                  <a:pt x="339459" y="13861"/>
                  <a:pt x="375570" y="0"/>
                  <a:pt x="4148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30" name="ïśľíḍé">
            <a:extLst>
              <a:ext uri="{FF2B5EF4-FFF2-40B4-BE49-F238E27FC236}">
                <a16:creationId xmlns:a16="http://schemas.microsoft.com/office/drawing/2014/main" id="{7F26A8ED-E62C-41E9-AEDE-870BDAA399AB}"/>
              </a:ext>
            </a:extLst>
          </p:cNvPr>
          <p:cNvSpPr txBox="1"/>
          <p:nvPr/>
        </p:nvSpPr>
        <p:spPr>
          <a:xfrm flipH="1">
            <a:off x="3395132" y="4896778"/>
            <a:ext cx="2679699" cy="1340596"/>
          </a:xfrm>
          <a:prstGeom prst="rect">
            <a:avLst/>
          </a:prstGeom>
          <a:noFill/>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600" dirty="0"/>
              <a:t>Copy paste fonts. Choose the only option to retain </a:t>
            </a:r>
            <a:r>
              <a:rPr lang="en-US" altLang="zh-CN" sz="1600"/>
              <a:t>text.</a:t>
            </a:r>
            <a:endParaRPr lang="en-US" altLang="zh-CN" sz="1600" dirty="0"/>
          </a:p>
        </p:txBody>
      </p:sp>
      <p:sp>
        <p:nvSpPr>
          <p:cNvPr id="31" name="ïŝ1iḑé">
            <a:extLst>
              <a:ext uri="{FF2B5EF4-FFF2-40B4-BE49-F238E27FC236}">
                <a16:creationId xmlns:a16="http://schemas.microsoft.com/office/drawing/2014/main" id="{50187FD6-F486-479C-908A-56BB16824A49}"/>
              </a:ext>
            </a:extLst>
          </p:cNvPr>
          <p:cNvSpPr/>
          <p:nvPr/>
        </p:nvSpPr>
        <p:spPr>
          <a:xfrm flipH="1">
            <a:off x="3395134" y="4445164"/>
            <a:ext cx="2679699" cy="451614"/>
          </a:xfrm>
          <a:prstGeom prst="rect">
            <a:avLst/>
          </a:prstGeom>
          <a:noFill/>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400" b="1" dirty="0">
                <a:solidFill>
                  <a:schemeClr val="tx1">
                    <a:lumMod val="85000"/>
                    <a:lumOff val="15000"/>
                  </a:schemeClr>
                </a:solidFill>
              </a:rPr>
              <a:t>Text here</a:t>
            </a:r>
            <a:endParaRPr lang="zh-CN" altLang="en-US" sz="2400" b="1" dirty="0">
              <a:solidFill>
                <a:schemeClr val="tx1">
                  <a:lumMod val="85000"/>
                  <a:lumOff val="15000"/>
                </a:schemeClr>
              </a:solidFill>
            </a:endParaRPr>
          </a:p>
        </p:txBody>
      </p:sp>
      <p:sp>
        <p:nvSpPr>
          <p:cNvPr id="12" name="í$ḷiďé">
            <a:extLst>
              <a:ext uri="{FF2B5EF4-FFF2-40B4-BE49-F238E27FC236}">
                <a16:creationId xmlns:a16="http://schemas.microsoft.com/office/drawing/2014/main" id="{389648D3-8E56-40B7-9184-730E85FD96EF}"/>
              </a:ext>
            </a:extLst>
          </p:cNvPr>
          <p:cNvSpPr/>
          <p:nvPr/>
        </p:nvSpPr>
        <p:spPr>
          <a:xfrm>
            <a:off x="6555455" y="2485135"/>
            <a:ext cx="1803123" cy="18031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13" name="îş1iḋè">
            <a:extLst>
              <a:ext uri="{FF2B5EF4-FFF2-40B4-BE49-F238E27FC236}">
                <a16:creationId xmlns:a16="http://schemas.microsoft.com/office/drawing/2014/main" id="{E54DAED3-7E01-4826-8F13-86A371D8CAA1}"/>
              </a:ext>
            </a:extLst>
          </p:cNvPr>
          <p:cNvSpPr/>
          <p:nvPr/>
        </p:nvSpPr>
        <p:spPr>
          <a:xfrm>
            <a:off x="6417599" y="2347279"/>
            <a:ext cx="2078834" cy="2078834"/>
          </a:xfrm>
          <a:prstGeom prst="arc">
            <a:avLst>
              <a:gd name="adj1" fmla="val 6709212"/>
              <a:gd name="adj2" fmla="val 4107355"/>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a:p>
        </p:txBody>
      </p:sp>
      <p:sp>
        <p:nvSpPr>
          <p:cNvPr id="14" name="í$ľiḑê">
            <a:extLst>
              <a:ext uri="{FF2B5EF4-FFF2-40B4-BE49-F238E27FC236}">
                <a16:creationId xmlns:a16="http://schemas.microsoft.com/office/drawing/2014/main" id="{19A2397C-72AC-45A4-B6DC-EAFBF1591909}"/>
              </a:ext>
            </a:extLst>
          </p:cNvPr>
          <p:cNvSpPr/>
          <p:nvPr/>
        </p:nvSpPr>
        <p:spPr>
          <a:xfrm>
            <a:off x="7108201" y="3020899"/>
            <a:ext cx="697631" cy="731594"/>
          </a:xfrm>
          <a:custGeom>
            <a:avLst/>
            <a:gdLst>
              <a:gd name="connsiteX0" fmla="*/ 271981 w 578354"/>
              <a:gd name="connsiteY0" fmla="*/ 340887 h 606510"/>
              <a:gd name="connsiteX1" fmla="*/ 256365 w 578354"/>
              <a:gd name="connsiteY1" fmla="*/ 346409 h 606510"/>
              <a:gd name="connsiteX2" fmla="*/ 251051 w 578354"/>
              <a:gd name="connsiteY2" fmla="*/ 352798 h 606510"/>
              <a:gd name="connsiteX3" fmla="*/ 251051 w 578354"/>
              <a:gd name="connsiteY3" fmla="*/ 368716 h 606510"/>
              <a:gd name="connsiteX4" fmla="*/ 248665 w 578354"/>
              <a:gd name="connsiteY4" fmla="*/ 370449 h 606510"/>
              <a:gd name="connsiteX5" fmla="*/ 247038 w 578354"/>
              <a:gd name="connsiteY5" fmla="*/ 375322 h 606510"/>
              <a:gd name="connsiteX6" fmla="*/ 250509 w 578354"/>
              <a:gd name="connsiteY6" fmla="*/ 409431 h 606510"/>
              <a:gd name="connsiteX7" fmla="*/ 255172 w 578354"/>
              <a:gd name="connsiteY7" fmla="*/ 414954 h 606510"/>
              <a:gd name="connsiteX8" fmla="*/ 256907 w 578354"/>
              <a:gd name="connsiteY8" fmla="*/ 415170 h 606510"/>
              <a:gd name="connsiteX9" fmla="*/ 262004 w 578354"/>
              <a:gd name="connsiteY9" fmla="*/ 412572 h 606510"/>
              <a:gd name="connsiteX10" fmla="*/ 280114 w 578354"/>
              <a:gd name="connsiteY10" fmla="*/ 388749 h 606510"/>
              <a:gd name="connsiteX11" fmla="*/ 281307 w 578354"/>
              <a:gd name="connsiteY11" fmla="*/ 384851 h 606510"/>
              <a:gd name="connsiteX12" fmla="*/ 281307 w 578354"/>
              <a:gd name="connsiteY12" fmla="*/ 346626 h 606510"/>
              <a:gd name="connsiteX13" fmla="*/ 278270 w 578354"/>
              <a:gd name="connsiteY13" fmla="*/ 341104 h 606510"/>
              <a:gd name="connsiteX14" fmla="*/ 271981 w 578354"/>
              <a:gd name="connsiteY14" fmla="*/ 340887 h 606510"/>
              <a:gd name="connsiteX15" fmla="*/ 190755 w 578354"/>
              <a:gd name="connsiteY15" fmla="*/ 340887 h 606510"/>
              <a:gd name="connsiteX16" fmla="*/ 184357 w 578354"/>
              <a:gd name="connsiteY16" fmla="*/ 341104 h 606510"/>
              <a:gd name="connsiteX17" fmla="*/ 181321 w 578354"/>
              <a:gd name="connsiteY17" fmla="*/ 346626 h 606510"/>
              <a:gd name="connsiteX18" fmla="*/ 181212 w 578354"/>
              <a:gd name="connsiteY18" fmla="*/ 384851 h 606510"/>
              <a:gd name="connsiteX19" fmla="*/ 182513 w 578354"/>
              <a:gd name="connsiteY19" fmla="*/ 388749 h 606510"/>
              <a:gd name="connsiteX20" fmla="*/ 200624 w 578354"/>
              <a:gd name="connsiteY20" fmla="*/ 412680 h 606510"/>
              <a:gd name="connsiteX21" fmla="*/ 205721 w 578354"/>
              <a:gd name="connsiteY21" fmla="*/ 415170 h 606510"/>
              <a:gd name="connsiteX22" fmla="*/ 207456 w 578354"/>
              <a:gd name="connsiteY22" fmla="*/ 414954 h 606510"/>
              <a:gd name="connsiteX23" fmla="*/ 212119 w 578354"/>
              <a:gd name="connsiteY23" fmla="*/ 409431 h 606510"/>
              <a:gd name="connsiteX24" fmla="*/ 215589 w 578354"/>
              <a:gd name="connsiteY24" fmla="*/ 375322 h 606510"/>
              <a:gd name="connsiteX25" fmla="*/ 213963 w 578354"/>
              <a:gd name="connsiteY25" fmla="*/ 370449 h 606510"/>
              <a:gd name="connsiteX26" fmla="*/ 211577 w 578354"/>
              <a:gd name="connsiteY26" fmla="*/ 368716 h 606510"/>
              <a:gd name="connsiteX27" fmla="*/ 211577 w 578354"/>
              <a:gd name="connsiteY27" fmla="*/ 352798 h 606510"/>
              <a:gd name="connsiteX28" fmla="*/ 206263 w 578354"/>
              <a:gd name="connsiteY28" fmla="*/ 346409 h 606510"/>
              <a:gd name="connsiteX29" fmla="*/ 190755 w 578354"/>
              <a:gd name="connsiteY29" fmla="*/ 340887 h 606510"/>
              <a:gd name="connsiteX30" fmla="*/ 200624 w 578354"/>
              <a:gd name="connsiteY30" fmla="*/ 168497 h 606510"/>
              <a:gd name="connsiteX31" fmla="*/ 156161 w 578354"/>
              <a:gd name="connsiteY31" fmla="*/ 180300 h 606510"/>
              <a:gd name="connsiteX32" fmla="*/ 152583 w 578354"/>
              <a:gd name="connsiteY32" fmla="*/ 186039 h 606510"/>
              <a:gd name="connsiteX33" fmla="*/ 152583 w 578354"/>
              <a:gd name="connsiteY33" fmla="*/ 197518 h 606510"/>
              <a:gd name="connsiteX34" fmla="*/ 149980 w 578354"/>
              <a:gd name="connsiteY34" fmla="*/ 197518 h 606510"/>
              <a:gd name="connsiteX35" fmla="*/ 143473 w 578354"/>
              <a:gd name="connsiteY35" fmla="*/ 203906 h 606510"/>
              <a:gd name="connsiteX36" fmla="*/ 143473 w 578354"/>
              <a:gd name="connsiteY36" fmla="*/ 214410 h 606510"/>
              <a:gd name="connsiteX37" fmla="*/ 146401 w 578354"/>
              <a:gd name="connsiteY37" fmla="*/ 219824 h 606510"/>
              <a:gd name="connsiteX38" fmla="*/ 152691 w 578354"/>
              <a:gd name="connsiteY38" fmla="*/ 223831 h 606510"/>
              <a:gd name="connsiteX39" fmla="*/ 153016 w 578354"/>
              <a:gd name="connsiteY39" fmla="*/ 226538 h 606510"/>
              <a:gd name="connsiteX40" fmla="*/ 176007 w 578354"/>
              <a:gd name="connsiteY40" fmla="*/ 279598 h 606510"/>
              <a:gd name="connsiteX41" fmla="*/ 214071 w 578354"/>
              <a:gd name="connsiteY41" fmla="*/ 312516 h 606510"/>
              <a:gd name="connsiteX42" fmla="*/ 248557 w 578354"/>
              <a:gd name="connsiteY42" fmla="*/ 312516 h 606510"/>
              <a:gd name="connsiteX43" fmla="*/ 286621 w 578354"/>
              <a:gd name="connsiteY43" fmla="*/ 279598 h 606510"/>
              <a:gd name="connsiteX44" fmla="*/ 309611 w 578354"/>
              <a:gd name="connsiteY44" fmla="*/ 226538 h 606510"/>
              <a:gd name="connsiteX45" fmla="*/ 309936 w 578354"/>
              <a:gd name="connsiteY45" fmla="*/ 223831 h 606510"/>
              <a:gd name="connsiteX46" fmla="*/ 316226 w 578354"/>
              <a:gd name="connsiteY46" fmla="*/ 219824 h 606510"/>
              <a:gd name="connsiteX47" fmla="*/ 319154 w 578354"/>
              <a:gd name="connsiteY47" fmla="*/ 214410 h 606510"/>
              <a:gd name="connsiteX48" fmla="*/ 319154 w 578354"/>
              <a:gd name="connsiteY48" fmla="*/ 203906 h 606510"/>
              <a:gd name="connsiteX49" fmla="*/ 312756 w 578354"/>
              <a:gd name="connsiteY49" fmla="*/ 197518 h 606510"/>
              <a:gd name="connsiteX50" fmla="*/ 309177 w 578354"/>
              <a:gd name="connsiteY50" fmla="*/ 197518 h 606510"/>
              <a:gd name="connsiteX51" fmla="*/ 307117 w 578354"/>
              <a:gd name="connsiteY51" fmla="*/ 195352 h 606510"/>
              <a:gd name="connsiteX52" fmla="*/ 301044 w 578354"/>
              <a:gd name="connsiteY52" fmla="*/ 194919 h 606510"/>
              <a:gd name="connsiteX53" fmla="*/ 275668 w 578354"/>
              <a:gd name="connsiteY53" fmla="*/ 200658 h 606510"/>
              <a:gd name="connsiteX54" fmla="*/ 236302 w 578354"/>
              <a:gd name="connsiteY54" fmla="*/ 182791 h 606510"/>
              <a:gd name="connsiteX55" fmla="*/ 200624 w 578354"/>
              <a:gd name="connsiteY55" fmla="*/ 168497 h 606510"/>
              <a:gd name="connsiteX56" fmla="*/ 426321 w 578354"/>
              <a:gd name="connsiteY56" fmla="*/ 71765 h 606510"/>
              <a:gd name="connsiteX57" fmla="*/ 439012 w 578354"/>
              <a:gd name="connsiteY57" fmla="*/ 84331 h 606510"/>
              <a:gd name="connsiteX58" fmla="*/ 439012 w 578354"/>
              <a:gd name="connsiteY58" fmla="*/ 99173 h 606510"/>
              <a:gd name="connsiteX59" fmla="*/ 464721 w 578354"/>
              <a:gd name="connsiteY59" fmla="*/ 112498 h 606510"/>
              <a:gd name="connsiteX60" fmla="*/ 467758 w 578354"/>
              <a:gd name="connsiteY60" fmla="*/ 124306 h 606510"/>
              <a:gd name="connsiteX61" fmla="*/ 459297 w 578354"/>
              <a:gd name="connsiteY61" fmla="*/ 133080 h 606510"/>
              <a:gd name="connsiteX62" fmla="*/ 452789 w 578354"/>
              <a:gd name="connsiteY62" fmla="*/ 135139 h 606510"/>
              <a:gd name="connsiteX63" fmla="*/ 439555 w 578354"/>
              <a:gd name="connsiteY63" fmla="*/ 131455 h 606510"/>
              <a:gd name="connsiteX64" fmla="*/ 425019 w 578354"/>
              <a:gd name="connsiteY64" fmla="*/ 125931 h 606510"/>
              <a:gd name="connsiteX65" fmla="*/ 413738 w 578354"/>
              <a:gd name="connsiteY65" fmla="*/ 132972 h 606510"/>
              <a:gd name="connsiteX66" fmla="*/ 415582 w 578354"/>
              <a:gd name="connsiteY66" fmla="*/ 137197 h 606510"/>
              <a:gd name="connsiteX67" fmla="*/ 426429 w 578354"/>
              <a:gd name="connsiteY67" fmla="*/ 140989 h 606510"/>
              <a:gd name="connsiteX68" fmla="*/ 456043 w 578354"/>
              <a:gd name="connsiteY68" fmla="*/ 149113 h 606510"/>
              <a:gd name="connsiteX69" fmla="*/ 471230 w 578354"/>
              <a:gd name="connsiteY69" fmla="*/ 161355 h 606510"/>
              <a:gd name="connsiteX70" fmla="*/ 477304 w 578354"/>
              <a:gd name="connsiteY70" fmla="*/ 181829 h 606510"/>
              <a:gd name="connsiteX71" fmla="*/ 465480 w 578354"/>
              <a:gd name="connsiteY71" fmla="*/ 209454 h 606510"/>
              <a:gd name="connsiteX72" fmla="*/ 439012 w 578354"/>
              <a:gd name="connsiteY72" fmla="*/ 222020 h 606510"/>
              <a:gd name="connsiteX73" fmla="*/ 439012 w 578354"/>
              <a:gd name="connsiteY73" fmla="*/ 242278 h 606510"/>
              <a:gd name="connsiteX74" fmla="*/ 426321 w 578354"/>
              <a:gd name="connsiteY74" fmla="*/ 254953 h 606510"/>
              <a:gd name="connsiteX75" fmla="*/ 413738 w 578354"/>
              <a:gd name="connsiteY75" fmla="*/ 242278 h 606510"/>
              <a:gd name="connsiteX76" fmla="*/ 413738 w 578354"/>
              <a:gd name="connsiteY76" fmla="*/ 222670 h 606510"/>
              <a:gd name="connsiteX77" fmla="*/ 378158 w 578354"/>
              <a:gd name="connsiteY77" fmla="*/ 202087 h 606510"/>
              <a:gd name="connsiteX78" fmla="*/ 377073 w 578354"/>
              <a:gd name="connsiteY78" fmla="*/ 190171 h 606510"/>
              <a:gd name="connsiteX79" fmla="*/ 386402 w 578354"/>
              <a:gd name="connsiteY79" fmla="*/ 182696 h 606510"/>
              <a:gd name="connsiteX80" fmla="*/ 395948 w 578354"/>
              <a:gd name="connsiteY80" fmla="*/ 180963 h 606510"/>
              <a:gd name="connsiteX81" fmla="*/ 408531 w 578354"/>
              <a:gd name="connsiteY81" fmla="*/ 186163 h 606510"/>
              <a:gd name="connsiteX82" fmla="*/ 426646 w 578354"/>
              <a:gd name="connsiteY82" fmla="*/ 193963 h 606510"/>
              <a:gd name="connsiteX83" fmla="*/ 439555 w 578354"/>
              <a:gd name="connsiteY83" fmla="*/ 187138 h 606510"/>
              <a:gd name="connsiteX84" fmla="*/ 436626 w 578354"/>
              <a:gd name="connsiteY84" fmla="*/ 181504 h 606510"/>
              <a:gd name="connsiteX85" fmla="*/ 425778 w 578354"/>
              <a:gd name="connsiteY85" fmla="*/ 177821 h 606510"/>
              <a:gd name="connsiteX86" fmla="*/ 385534 w 578354"/>
              <a:gd name="connsiteY86" fmla="*/ 161355 h 606510"/>
              <a:gd name="connsiteX87" fmla="*/ 376964 w 578354"/>
              <a:gd name="connsiteY87" fmla="*/ 138280 h 606510"/>
              <a:gd name="connsiteX88" fmla="*/ 386402 w 578354"/>
              <a:gd name="connsiteY88" fmla="*/ 112714 h 606510"/>
              <a:gd name="connsiteX89" fmla="*/ 413738 w 578354"/>
              <a:gd name="connsiteY89" fmla="*/ 98848 h 606510"/>
              <a:gd name="connsiteX90" fmla="*/ 413738 w 578354"/>
              <a:gd name="connsiteY90" fmla="*/ 84331 h 606510"/>
              <a:gd name="connsiteX91" fmla="*/ 426321 w 578354"/>
              <a:gd name="connsiteY91" fmla="*/ 71765 h 606510"/>
              <a:gd name="connsiteX92" fmla="*/ 215047 w 578354"/>
              <a:gd name="connsiteY92" fmla="*/ 46785 h 606510"/>
              <a:gd name="connsiteX93" fmla="*/ 247581 w 578354"/>
              <a:gd name="connsiteY93" fmla="*/ 46785 h 606510"/>
              <a:gd name="connsiteX94" fmla="*/ 347675 w 578354"/>
              <a:gd name="connsiteY94" fmla="*/ 146840 h 606510"/>
              <a:gd name="connsiteX95" fmla="*/ 347675 w 578354"/>
              <a:gd name="connsiteY95" fmla="*/ 178243 h 606510"/>
              <a:gd name="connsiteX96" fmla="*/ 353423 w 578354"/>
              <a:gd name="connsiteY96" fmla="*/ 196110 h 606510"/>
              <a:gd name="connsiteX97" fmla="*/ 353423 w 578354"/>
              <a:gd name="connsiteY97" fmla="*/ 218525 h 606510"/>
              <a:gd name="connsiteX98" fmla="*/ 342362 w 578354"/>
              <a:gd name="connsiteY98" fmla="*/ 242131 h 606510"/>
              <a:gd name="connsiteX99" fmla="*/ 335963 w 578354"/>
              <a:gd name="connsiteY99" fmla="*/ 259132 h 606510"/>
              <a:gd name="connsiteX100" fmla="*/ 314383 w 578354"/>
              <a:gd name="connsiteY100" fmla="*/ 299522 h 606510"/>
              <a:gd name="connsiteX101" fmla="*/ 299743 w 578354"/>
              <a:gd name="connsiteY101" fmla="*/ 318147 h 606510"/>
              <a:gd name="connsiteX102" fmla="*/ 310587 w 578354"/>
              <a:gd name="connsiteY102" fmla="*/ 331683 h 606510"/>
              <a:gd name="connsiteX103" fmla="*/ 382052 w 578354"/>
              <a:gd name="connsiteY103" fmla="*/ 353231 h 606510"/>
              <a:gd name="connsiteX104" fmla="*/ 462627 w 578354"/>
              <a:gd name="connsiteY104" fmla="*/ 587560 h 606510"/>
              <a:gd name="connsiteX105" fmla="*/ 443758 w 578354"/>
              <a:gd name="connsiteY105" fmla="*/ 606510 h 606510"/>
              <a:gd name="connsiteX106" fmla="*/ 18978 w 578354"/>
              <a:gd name="connsiteY106" fmla="*/ 606510 h 606510"/>
              <a:gd name="connsiteX107" fmla="*/ 0 w 578354"/>
              <a:gd name="connsiteY107" fmla="*/ 587560 h 606510"/>
              <a:gd name="connsiteX108" fmla="*/ 217 w 578354"/>
              <a:gd name="connsiteY108" fmla="*/ 584636 h 606510"/>
              <a:gd name="connsiteX109" fmla="*/ 80575 w 578354"/>
              <a:gd name="connsiteY109" fmla="*/ 353231 h 606510"/>
              <a:gd name="connsiteX110" fmla="*/ 152040 w 578354"/>
              <a:gd name="connsiteY110" fmla="*/ 331683 h 606510"/>
              <a:gd name="connsiteX111" fmla="*/ 162885 w 578354"/>
              <a:gd name="connsiteY111" fmla="*/ 318147 h 606510"/>
              <a:gd name="connsiteX112" fmla="*/ 148353 w 578354"/>
              <a:gd name="connsiteY112" fmla="*/ 299522 h 606510"/>
              <a:gd name="connsiteX113" fmla="*/ 126664 w 578354"/>
              <a:gd name="connsiteY113" fmla="*/ 259132 h 606510"/>
              <a:gd name="connsiteX114" fmla="*/ 120266 w 578354"/>
              <a:gd name="connsiteY114" fmla="*/ 242131 h 606510"/>
              <a:gd name="connsiteX115" fmla="*/ 109205 w 578354"/>
              <a:gd name="connsiteY115" fmla="*/ 218525 h 606510"/>
              <a:gd name="connsiteX116" fmla="*/ 109205 w 578354"/>
              <a:gd name="connsiteY116" fmla="*/ 196110 h 606510"/>
              <a:gd name="connsiteX117" fmla="*/ 114952 w 578354"/>
              <a:gd name="connsiteY117" fmla="*/ 178243 h 606510"/>
              <a:gd name="connsiteX118" fmla="*/ 114952 w 578354"/>
              <a:gd name="connsiteY118" fmla="*/ 146840 h 606510"/>
              <a:gd name="connsiteX119" fmla="*/ 215047 w 578354"/>
              <a:gd name="connsiteY119" fmla="*/ 46785 h 606510"/>
              <a:gd name="connsiteX120" fmla="*/ 414825 w 578354"/>
              <a:gd name="connsiteY120" fmla="*/ 0 h 606510"/>
              <a:gd name="connsiteX121" fmla="*/ 578354 w 578354"/>
              <a:gd name="connsiteY121" fmla="*/ 163305 h 606510"/>
              <a:gd name="connsiteX122" fmla="*/ 414825 w 578354"/>
              <a:gd name="connsiteY122" fmla="*/ 326718 h 606510"/>
              <a:gd name="connsiteX123" fmla="*/ 344664 w 578354"/>
              <a:gd name="connsiteY123" fmla="*/ 310907 h 606510"/>
              <a:gd name="connsiteX124" fmla="*/ 360063 w 578354"/>
              <a:gd name="connsiteY124" fmla="*/ 279719 h 606510"/>
              <a:gd name="connsiteX125" fmla="*/ 414825 w 578354"/>
              <a:gd name="connsiteY125" fmla="*/ 291956 h 606510"/>
              <a:gd name="connsiteX126" fmla="*/ 543545 w 578354"/>
              <a:gd name="connsiteY126" fmla="*/ 163305 h 606510"/>
              <a:gd name="connsiteX127" fmla="*/ 414825 w 578354"/>
              <a:gd name="connsiteY127" fmla="*/ 34762 h 606510"/>
              <a:gd name="connsiteX128" fmla="*/ 338808 w 578354"/>
              <a:gd name="connsiteY128" fmla="*/ 59561 h 606510"/>
              <a:gd name="connsiteX129" fmla="*/ 311264 w 578354"/>
              <a:gd name="connsiteY129" fmla="*/ 37036 h 606510"/>
              <a:gd name="connsiteX130" fmla="*/ 414825 w 578354"/>
              <a:gd name="connsiteY130" fmla="*/ 0 h 60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578354" h="606510">
                <a:moveTo>
                  <a:pt x="271981" y="340887"/>
                </a:moveTo>
                <a:cubicBezTo>
                  <a:pt x="266667" y="343702"/>
                  <a:pt x="261461" y="345543"/>
                  <a:pt x="256365" y="346409"/>
                </a:cubicBezTo>
                <a:cubicBezTo>
                  <a:pt x="253328" y="346951"/>
                  <a:pt x="251051" y="349658"/>
                  <a:pt x="251051" y="352798"/>
                </a:cubicBezTo>
                <a:lnTo>
                  <a:pt x="251051" y="368716"/>
                </a:lnTo>
                <a:cubicBezTo>
                  <a:pt x="250183" y="369149"/>
                  <a:pt x="249316" y="369691"/>
                  <a:pt x="248665" y="370449"/>
                </a:cubicBezTo>
                <a:cubicBezTo>
                  <a:pt x="247472" y="371748"/>
                  <a:pt x="246821" y="373589"/>
                  <a:pt x="247038" y="375322"/>
                </a:cubicBezTo>
                <a:lnTo>
                  <a:pt x="250509" y="409431"/>
                </a:lnTo>
                <a:cubicBezTo>
                  <a:pt x="250834" y="412030"/>
                  <a:pt x="252677" y="414196"/>
                  <a:pt x="255172" y="414954"/>
                </a:cubicBezTo>
                <a:cubicBezTo>
                  <a:pt x="255822" y="415062"/>
                  <a:pt x="256365" y="415170"/>
                  <a:pt x="256907" y="415170"/>
                </a:cubicBezTo>
                <a:cubicBezTo>
                  <a:pt x="258859" y="415170"/>
                  <a:pt x="260811" y="414304"/>
                  <a:pt x="262004" y="412572"/>
                </a:cubicBezTo>
                <a:lnTo>
                  <a:pt x="280114" y="388749"/>
                </a:lnTo>
                <a:cubicBezTo>
                  <a:pt x="280873" y="387666"/>
                  <a:pt x="281307" y="386258"/>
                  <a:pt x="281307" y="384851"/>
                </a:cubicBezTo>
                <a:lnTo>
                  <a:pt x="281307" y="346626"/>
                </a:lnTo>
                <a:cubicBezTo>
                  <a:pt x="281307" y="344352"/>
                  <a:pt x="280222" y="342295"/>
                  <a:pt x="278270" y="341104"/>
                </a:cubicBezTo>
                <a:cubicBezTo>
                  <a:pt x="276318" y="339912"/>
                  <a:pt x="273933" y="339912"/>
                  <a:pt x="271981" y="340887"/>
                </a:cubicBezTo>
                <a:close/>
                <a:moveTo>
                  <a:pt x="190755" y="340887"/>
                </a:moveTo>
                <a:cubicBezTo>
                  <a:pt x="188695" y="339912"/>
                  <a:pt x="186309" y="339912"/>
                  <a:pt x="184357" y="341104"/>
                </a:cubicBezTo>
                <a:cubicBezTo>
                  <a:pt x="182513" y="342295"/>
                  <a:pt x="181321" y="344352"/>
                  <a:pt x="181321" y="346626"/>
                </a:cubicBezTo>
                <a:lnTo>
                  <a:pt x="181212" y="384851"/>
                </a:lnTo>
                <a:cubicBezTo>
                  <a:pt x="181212" y="386258"/>
                  <a:pt x="181754" y="387666"/>
                  <a:pt x="182513" y="388749"/>
                </a:cubicBezTo>
                <a:lnTo>
                  <a:pt x="200624" y="412680"/>
                </a:lnTo>
                <a:cubicBezTo>
                  <a:pt x="201817" y="414304"/>
                  <a:pt x="203769" y="415170"/>
                  <a:pt x="205721" y="415170"/>
                </a:cubicBezTo>
                <a:cubicBezTo>
                  <a:pt x="206263" y="415170"/>
                  <a:pt x="206914" y="415062"/>
                  <a:pt x="207456" y="414954"/>
                </a:cubicBezTo>
                <a:cubicBezTo>
                  <a:pt x="209950" y="414196"/>
                  <a:pt x="211794" y="412030"/>
                  <a:pt x="212119" y="409431"/>
                </a:cubicBezTo>
                <a:lnTo>
                  <a:pt x="215589" y="375322"/>
                </a:lnTo>
                <a:cubicBezTo>
                  <a:pt x="215806" y="373589"/>
                  <a:pt x="215264" y="371748"/>
                  <a:pt x="213963" y="370449"/>
                </a:cubicBezTo>
                <a:cubicBezTo>
                  <a:pt x="213312" y="369691"/>
                  <a:pt x="212553" y="369149"/>
                  <a:pt x="211577" y="368716"/>
                </a:cubicBezTo>
                <a:lnTo>
                  <a:pt x="211577" y="352798"/>
                </a:lnTo>
                <a:cubicBezTo>
                  <a:pt x="211577" y="349658"/>
                  <a:pt x="209299" y="346951"/>
                  <a:pt x="206263" y="346409"/>
                </a:cubicBezTo>
                <a:cubicBezTo>
                  <a:pt x="201166" y="345543"/>
                  <a:pt x="195961" y="343702"/>
                  <a:pt x="190755" y="340887"/>
                </a:cubicBezTo>
                <a:close/>
                <a:moveTo>
                  <a:pt x="200624" y="168497"/>
                </a:moveTo>
                <a:cubicBezTo>
                  <a:pt x="182513" y="168497"/>
                  <a:pt x="164945" y="175861"/>
                  <a:pt x="156161" y="180300"/>
                </a:cubicBezTo>
                <a:cubicBezTo>
                  <a:pt x="153884" y="181383"/>
                  <a:pt x="152583" y="183657"/>
                  <a:pt x="152583" y="186039"/>
                </a:cubicBezTo>
                <a:lnTo>
                  <a:pt x="152583" y="197518"/>
                </a:lnTo>
                <a:lnTo>
                  <a:pt x="149980" y="197518"/>
                </a:lnTo>
                <a:cubicBezTo>
                  <a:pt x="146401" y="197518"/>
                  <a:pt x="143473" y="200333"/>
                  <a:pt x="143473" y="203906"/>
                </a:cubicBezTo>
                <a:lnTo>
                  <a:pt x="143473" y="214410"/>
                </a:lnTo>
                <a:cubicBezTo>
                  <a:pt x="143473" y="216576"/>
                  <a:pt x="144666" y="218633"/>
                  <a:pt x="146401" y="219824"/>
                </a:cubicBezTo>
                <a:lnTo>
                  <a:pt x="152691" y="223831"/>
                </a:lnTo>
                <a:lnTo>
                  <a:pt x="153016" y="226538"/>
                </a:lnTo>
                <a:cubicBezTo>
                  <a:pt x="155077" y="241806"/>
                  <a:pt x="163644" y="261731"/>
                  <a:pt x="176007" y="279598"/>
                </a:cubicBezTo>
                <a:cubicBezTo>
                  <a:pt x="191731" y="302338"/>
                  <a:pt x="206480" y="312516"/>
                  <a:pt x="214071" y="312516"/>
                </a:cubicBezTo>
                <a:lnTo>
                  <a:pt x="248557" y="312516"/>
                </a:lnTo>
                <a:cubicBezTo>
                  <a:pt x="256148" y="312516"/>
                  <a:pt x="270896" y="302338"/>
                  <a:pt x="286621" y="279598"/>
                </a:cubicBezTo>
                <a:cubicBezTo>
                  <a:pt x="298984" y="261731"/>
                  <a:pt x="307551" y="241806"/>
                  <a:pt x="309611" y="226538"/>
                </a:cubicBezTo>
                <a:lnTo>
                  <a:pt x="309936" y="223831"/>
                </a:lnTo>
                <a:lnTo>
                  <a:pt x="316226" y="219824"/>
                </a:lnTo>
                <a:cubicBezTo>
                  <a:pt x="318070" y="218633"/>
                  <a:pt x="319154" y="216576"/>
                  <a:pt x="319154" y="214410"/>
                </a:cubicBezTo>
                <a:lnTo>
                  <a:pt x="319154" y="203906"/>
                </a:lnTo>
                <a:cubicBezTo>
                  <a:pt x="319154" y="200333"/>
                  <a:pt x="316226" y="197518"/>
                  <a:pt x="312756" y="197518"/>
                </a:cubicBezTo>
                <a:lnTo>
                  <a:pt x="309177" y="197518"/>
                </a:lnTo>
                <a:cubicBezTo>
                  <a:pt x="308744" y="196651"/>
                  <a:pt x="307984" y="195893"/>
                  <a:pt x="307117" y="195352"/>
                </a:cubicBezTo>
                <a:cubicBezTo>
                  <a:pt x="305382" y="194161"/>
                  <a:pt x="302996" y="193944"/>
                  <a:pt x="301044" y="194919"/>
                </a:cubicBezTo>
                <a:cubicBezTo>
                  <a:pt x="292477" y="198709"/>
                  <a:pt x="283910" y="200658"/>
                  <a:pt x="275668" y="200658"/>
                </a:cubicBezTo>
                <a:cubicBezTo>
                  <a:pt x="261028" y="200658"/>
                  <a:pt x="247797" y="194702"/>
                  <a:pt x="236302" y="182791"/>
                </a:cubicBezTo>
                <a:cubicBezTo>
                  <a:pt x="227193" y="173370"/>
                  <a:pt x="215155" y="168497"/>
                  <a:pt x="200624" y="168497"/>
                </a:cubicBezTo>
                <a:close/>
                <a:moveTo>
                  <a:pt x="426321" y="71765"/>
                </a:moveTo>
                <a:cubicBezTo>
                  <a:pt x="433372" y="71765"/>
                  <a:pt x="439012" y="77398"/>
                  <a:pt x="439012" y="84331"/>
                </a:cubicBezTo>
                <a:lnTo>
                  <a:pt x="439012" y="99173"/>
                </a:lnTo>
                <a:cubicBezTo>
                  <a:pt x="449860" y="101231"/>
                  <a:pt x="458321" y="105564"/>
                  <a:pt x="464721" y="112498"/>
                </a:cubicBezTo>
                <a:cubicBezTo>
                  <a:pt x="467650" y="115639"/>
                  <a:pt x="468843" y="120081"/>
                  <a:pt x="467758" y="124306"/>
                </a:cubicBezTo>
                <a:cubicBezTo>
                  <a:pt x="466565" y="128531"/>
                  <a:pt x="463419" y="131780"/>
                  <a:pt x="459297" y="133080"/>
                </a:cubicBezTo>
                <a:lnTo>
                  <a:pt x="452789" y="135139"/>
                </a:lnTo>
                <a:cubicBezTo>
                  <a:pt x="448016" y="136655"/>
                  <a:pt x="442809" y="135247"/>
                  <a:pt x="439555" y="131455"/>
                </a:cubicBezTo>
                <a:cubicBezTo>
                  <a:pt x="436192" y="127772"/>
                  <a:pt x="431311" y="125931"/>
                  <a:pt x="425019" y="125931"/>
                </a:cubicBezTo>
                <a:cubicBezTo>
                  <a:pt x="419921" y="125931"/>
                  <a:pt x="413738" y="127122"/>
                  <a:pt x="413738" y="132972"/>
                </a:cubicBezTo>
                <a:cubicBezTo>
                  <a:pt x="413738" y="134597"/>
                  <a:pt x="414388" y="136005"/>
                  <a:pt x="415582" y="137197"/>
                </a:cubicBezTo>
                <a:cubicBezTo>
                  <a:pt x="416883" y="138389"/>
                  <a:pt x="420463" y="139689"/>
                  <a:pt x="426429" y="140989"/>
                </a:cubicBezTo>
                <a:cubicBezTo>
                  <a:pt x="440097" y="144022"/>
                  <a:pt x="450077" y="146730"/>
                  <a:pt x="456043" y="149113"/>
                </a:cubicBezTo>
                <a:cubicBezTo>
                  <a:pt x="462118" y="151497"/>
                  <a:pt x="467216" y="155613"/>
                  <a:pt x="471230" y="161355"/>
                </a:cubicBezTo>
                <a:cubicBezTo>
                  <a:pt x="475243" y="167096"/>
                  <a:pt x="477304" y="174030"/>
                  <a:pt x="477304" y="181829"/>
                </a:cubicBezTo>
                <a:cubicBezTo>
                  <a:pt x="477304" y="192771"/>
                  <a:pt x="473291" y="202087"/>
                  <a:pt x="465480" y="209454"/>
                </a:cubicBezTo>
                <a:cubicBezTo>
                  <a:pt x="458863" y="215737"/>
                  <a:pt x="449968" y="219962"/>
                  <a:pt x="439012" y="222020"/>
                </a:cubicBezTo>
                <a:lnTo>
                  <a:pt x="439012" y="242278"/>
                </a:lnTo>
                <a:cubicBezTo>
                  <a:pt x="439012" y="249320"/>
                  <a:pt x="433372" y="254953"/>
                  <a:pt x="426321" y="254953"/>
                </a:cubicBezTo>
                <a:cubicBezTo>
                  <a:pt x="419378" y="254953"/>
                  <a:pt x="413738" y="249320"/>
                  <a:pt x="413738" y="242278"/>
                </a:cubicBezTo>
                <a:lnTo>
                  <a:pt x="413738" y="222670"/>
                </a:lnTo>
                <a:cubicBezTo>
                  <a:pt x="397683" y="220504"/>
                  <a:pt x="385751" y="213571"/>
                  <a:pt x="378158" y="202087"/>
                </a:cubicBezTo>
                <a:cubicBezTo>
                  <a:pt x="375771" y="198512"/>
                  <a:pt x="375337" y="194071"/>
                  <a:pt x="377073" y="190171"/>
                </a:cubicBezTo>
                <a:cubicBezTo>
                  <a:pt x="378700" y="186271"/>
                  <a:pt x="382171" y="183454"/>
                  <a:pt x="386402" y="182696"/>
                </a:cubicBezTo>
                <a:lnTo>
                  <a:pt x="395948" y="180963"/>
                </a:lnTo>
                <a:cubicBezTo>
                  <a:pt x="400721" y="180096"/>
                  <a:pt x="405710" y="182046"/>
                  <a:pt x="408531" y="186163"/>
                </a:cubicBezTo>
                <a:cubicBezTo>
                  <a:pt x="412110" y="191254"/>
                  <a:pt x="418185" y="193963"/>
                  <a:pt x="426646" y="193963"/>
                </a:cubicBezTo>
                <a:cubicBezTo>
                  <a:pt x="439555" y="193963"/>
                  <a:pt x="439555" y="188763"/>
                  <a:pt x="439555" y="187138"/>
                </a:cubicBezTo>
                <a:cubicBezTo>
                  <a:pt x="439555" y="184646"/>
                  <a:pt x="438578" y="182913"/>
                  <a:pt x="436626" y="181504"/>
                </a:cubicBezTo>
                <a:cubicBezTo>
                  <a:pt x="434673" y="180096"/>
                  <a:pt x="430985" y="178905"/>
                  <a:pt x="425778" y="177821"/>
                </a:cubicBezTo>
                <a:cubicBezTo>
                  <a:pt x="404734" y="173488"/>
                  <a:pt x="391283" y="167963"/>
                  <a:pt x="385534" y="161355"/>
                </a:cubicBezTo>
                <a:cubicBezTo>
                  <a:pt x="379785" y="154530"/>
                  <a:pt x="376964" y="147055"/>
                  <a:pt x="376964" y="138280"/>
                </a:cubicBezTo>
                <a:cubicBezTo>
                  <a:pt x="376964" y="128639"/>
                  <a:pt x="380110" y="120081"/>
                  <a:pt x="386402" y="112714"/>
                </a:cubicBezTo>
                <a:cubicBezTo>
                  <a:pt x="392368" y="105564"/>
                  <a:pt x="401588" y="100906"/>
                  <a:pt x="413738" y="98848"/>
                </a:cubicBezTo>
                <a:lnTo>
                  <a:pt x="413738" y="84331"/>
                </a:lnTo>
                <a:cubicBezTo>
                  <a:pt x="413738" y="77398"/>
                  <a:pt x="419378" y="71765"/>
                  <a:pt x="426321" y="71765"/>
                </a:cubicBezTo>
                <a:close/>
                <a:moveTo>
                  <a:pt x="215047" y="46785"/>
                </a:moveTo>
                <a:lnTo>
                  <a:pt x="247581" y="46785"/>
                </a:lnTo>
                <a:cubicBezTo>
                  <a:pt x="302779" y="46785"/>
                  <a:pt x="347675" y="91723"/>
                  <a:pt x="347675" y="146840"/>
                </a:cubicBezTo>
                <a:lnTo>
                  <a:pt x="347675" y="178243"/>
                </a:lnTo>
                <a:cubicBezTo>
                  <a:pt x="351471" y="183441"/>
                  <a:pt x="353423" y="189721"/>
                  <a:pt x="353423" y="196110"/>
                </a:cubicBezTo>
                <a:lnTo>
                  <a:pt x="353423" y="218525"/>
                </a:lnTo>
                <a:cubicBezTo>
                  <a:pt x="353423" y="227621"/>
                  <a:pt x="349302" y="236284"/>
                  <a:pt x="342362" y="242131"/>
                </a:cubicBezTo>
                <a:cubicBezTo>
                  <a:pt x="340626" y="247654"/>
                  <a:pt x="338458" y="253393"/>
                  <a:pt x="335963" y="259132"/>
                </a:cubicBezTo>
                <a:cubicBezTo>
                  <a:pt x="330758" y="272559"/>
                  <a:pt x="323275" y="286528"/>
                  <a:pt x="314383" y="299522"/>
                </a:cubicBezTo>
                <a:cubicBezTo>
                  <a:pt x="310587" y="305045"/>
                  <a:pt x="305599" y="311650"/>
                  <a:pt x="299743" y="318147"/>
                </a:cubicBezTo>
                <a:cubicBezTo>
                  <a:pt x="305056" y="321937"/>
                  <a:pt x="308852" y="326485"/>
                  <a:pt x="310587" y="331683"/>
                </a:cubicBezTo>
                <a:lnTo>
                  <a:pt x="382052" y="353231"/>
                </a:lnTo>
                <a:cubicBezTo>
                  <a:pt x="432263" y="367742"/>
                  <a:pt x="462627" y="578464"/>
                  <a:pt x="462627" y="587560"/>
                </a:cubicBezTo>
                <a:cubicBezTo>
                  <a:pt x="462627" y="598064"/>
                  <a:pt x="454169" y="606510"/>
                  <a:pt x="443758" y="606510"/>
                </a:cubicBezTo>
                <a:lnTo>
                  <a:pt x="18978" y="606510"/>
                </a:lnTo>
                <a:cubicBezTo>
                  <a:pt x="8459" y="606510"/>
                  <a:pt x="0" y="598064"/>
                  <a:pt x="0" y="587560"/>
                </a:cubicBezTo>
                <a:cubicBezTo>
                  <a:pt x="0" y="586586"/>
                  <a:pt x="109" y="585611"/>
                  <a:pt x="217" y="584636"/>
                </a:cubicBezTo>
                <a:cubicBezTo>
                  <a:pt x="217" y="584636"/>
                  <a:pt x="30365" y="367742"/>
                  <a:pt x="80575" y="353231"/>
                </a:cubicBezTo>
                <a:lnTo>
                  <a:pt x="152040" y="331683"/>
                </a:lnTo>
                <a:cubicBezTo>
                  <a:pt x="153775" y="326485"/>
                  <a:pt x="157571" y="321937"/>
                  <a:pt x="162885" y="318147"/>
                </a:cubicBezTo>
                <a:cubicBezTo>
                  <a:pt x="157029" y="311650"/>
                  <a:pt x="152040" y="305045"/>
                  <a:pt x="148353" y="299522"/>
                </a:cubicBezTo>
                <a:cubicBezTo>
                  <a:pt x="139352" y="286528"/>
                  <a:pt x="131870" y="272559"/>
                  <a:pt x="126664" y="259132"/>
                </a:cubicBezTo>
                <a:cubicBezTo>
                  <a:pt x="124170" y="253393"/>
                  <a:pt x="122001" y="247654"/>
                  <a:pt x="120266" y="242131"/>
                </a:cubicBezTo>
                <a:cubicBezTo>
                  <a:pt x="113325" y="236284"/>
                  <a:pt x="109205" y="227621"/>
                  <a:pt x="109205" y="218525"/>
                </a:cubicBezTo>
                <a:lnTo>
                  <a:pt x="109205" y="196110"/>
                </a:lnTo>
                <a:cubicBezTo>
                  <a:pt x="109205" y="189721"/>
                  <a:pt x="111265" y="183441"/>
                  <a:pt x="114952" y="178243"/>
                </a:cubicBezTo>
                <a:lnTo>
                  <a:pt x="114952" y="146840"/>
                </a:lnTo>
                <a:cubicBezTo>
                  <a:pt x="114952" y="91723"/>
                  <a:pt x="159848" y="46785"/>
                  <a:pt x="215047" y="46785"/>
                </a:cubicBezTo>
                <a:close/>
                <a:moveTo>
                  <a:pt x="414825" y="0"/>
                </a:moveTo>
                <a:cubicBezTo>
                  <a:pt x="504940" y="0"/>
                  <a:pt x="578354" y="73314"/>
                  <a:pt x="578354" y="163305"/>
                </a:cubicBezTo>
                <a:cubicBezTo>
                  <a:pt x="578354" y="253404"/>
                  <a:pt x="504940" y="326718"/>
                  <a:pt x="414825" y="326718"/>
                </a:cubicBezTo>
                <a:cubicBezTo>
                  <a:pt x="389667" y="326718"/>
                  <a:pt x="365918" y="320979"/>
                  <a:pt x="344664" y="310907"/>
                </a:cubicBezTo>
                <a:cubicBezTo>
                  <a:pt x="350737" y="300620"/>
                  <a:pt x="355942" y="290115"/>
                  <a:pt x="360063" y="279719"/>
                </a:cubicBezTo>
                <a:cubicBezTo>
                  <a:pt x="376654" y="287516"/>
                  <a:pt x="395198" y="291956"/>
                  <a:pt x="414825" y="291956"/>
                </a:cubicBezTo>
                <a:cubicBezTo>
                  <a:pt x="485854" y="291956"/>
                  <a:pt x="543545" y="234236"/>
                  <a:pt x="543545" y="163305"/>
                </a:cubicBezTo>
                <a:cubicBezTo>
                  <a:pt x="543545" y="92482"/>
                  <a:pt x="485854" y="34762"/>
                  <a:pt x="414825" y="34762"/>
                </a:cubicBezTo>
                <a:cubicBezTo>
                  <a:pt x="386414" y="34762"/>
                  <a:pt x="360171" y="43967"/>
                  <a:pt x="338808" y="59561"/>
                </a:cubicBezTo>
                <a:cubicBezTo>
                  <a:pt x="330675" y="50897"/>
                  <a:pt x="321458" y="43317"/>
                  <a:pt x="311264" y="37036"/>
                </a:cubicBezTo>
                <a:cubicBezTo>
                  <a:pt x="339459" y="13861"/>
                  <a:pt x="375570" y="0"/>
                  <a:pt x="4148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28" name="iśľíḓê">
            <a:extLst>
              <a:ext uri="{FF2B5EF4-FFF2-40B4-BE49-F238E27FC236}">
                <a16:creationId xmlns:a16="http://schemas.microsoft.com/office/drawing/2014/main" id="{0BE0028C-4B64-4FF3-81FE-62083BA329B8}"/>
              </a:ext>
            </a:extLst>
          </p:cNvPr>
          <p:cNvSpPr txBox="1"/>
          <p:nvPr/>
        </p:nvSpPr>
        <p:spPr>
          <a:xfrm flipH="1">
            <a:off x="6117165" y="4896778"/>
            <a:ext cx="2679699" cy="1340596"/>
          </a:xfrm>
          <a:prstGeom prst="rect">
            <a:avLst/>
          </a:prstGeom>
          <a:noFill/>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600" dirty="0"/>
              <a:t>Copy paste fonts. Choose the only option to retain </a:t>
            </a:r>
            <a:r>
              <a:rPr lang="en-US" altLang="zh-CN" sz="1600"/>
              <a:t>text.</a:t>
            </a:r>
            <a:endParaRPr lang="en-US" altLang="zh-CN" sz="1600" dirty="0"/>
          </a:p>
        </p:txBody>
      </p:sp>
      <p:sp>
        <p:nvSpPr>
          <p:cNvPr id="29" name="îšḻiḓe">
            <a:extLst>
              <a:ext uri="{FF2B5EF4-FFF2-40B4-BE49-F238E27FC236}">
                <a16:creationId xmlns:a16="http://schemas.microsoft.com/office/drawing/2014/main" id="{62C293BD-E2E0-471C-88BC-ADD3E19C81AA}"/>
              </a:ext>
            </a:extLst>
          </p:cNvPr>
          <p:cNvSpPr/>
          <p:nvPr/>
        </p:nvSpPr>
        <p:spPr>
          <a:xfrm flipH="1">
            <a:off x="6117167" y="4445164"/>
            <a:ext cx="2679699" cy="451614"/>
          </a:xfrm>
          <a:prstGeom prst="rect">
            <a:avLst/>
          </a:prstGeom>
          <a:noFill/>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400" b="1" dirty="0">
                <a:solidFill>
                  <a:schemeClr val="accent1"/>
                </a:solidFill>
              </a:rPr>
              <a:t>Text here</a:t>
            </a:r>
            <a:endParaRPr lang="zh-CN" altLang="en-US" sz="2400" b="1" dirty="0">
              <a:solidFill>
                <a:schemeClr val="accent1"/>
              </a:solidFill>
            </a:endParaRPr>
          </a:p>
        </p:txBody>
      </p:sp>
      <p:sp>
        <p:nvSpPr>
          <p:cNvPr id="16" name="ïŝ1iďe">
            <a:extLst>
              <a:ext uri="{FF2B5EF4-FFF2-40B4-BE49-F238E27FC236}">
                <a16:creationId xmlns:a16="http://schemas.microsoft.com/office/drawing/2014/main" id="{4E734FF5-67C9-4485-80B1-40F99286C06A}"/>
              </a:ext>
            </a:extLst>
          </p:cNvPr>
          <p:cNvSpPr/>
          <p:nvPr/>
        </p:nvSpPr>
        <p:spPr>
          <a:xfrm>
            <a:off x="9277488" y="2485135"/>
            <a:ext cx="1803123" cy="18031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17" name="îšļïdè">
            <a:extLst>
              <a:ext uri="{FF2B5EF4-FFF2-40B4-BE49-F238E27FC236}">
                <a16:creationId xmlns:a16="http://schemas.microsoft.com/office/drawing/2014/main" id="{CB33F43A-E1E2-48AB-81D6-5633C85DE865}"/>
              </a:ext>
            </a:extLst>
          </p:cNvPr>
          <p:cNvSpPr/>
          <p:nvPr/>
        </p:nvSpPr>
        <p:spPr>
          <a:xfrm>
            <a:off x="9139632" y="2347279"/>
            <a:ext cx="2078834" cy="2078834"/>
          </a:xfrm>
          <a:prstGeom prst="arc">
            <a:avLst>
              <a:gd name="adj1" fmla="val 6709212"/>
              <a:gd name="adj2" fmla="val 4107355"/>
            </a:avLst>
          </a:prstGeom>
          <a:ln>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a:p>
        </p:txBody>
      </p:sp>
      <p:sp>
        <p:nvSpPr>
          <p:cNvPr id="18" name="îš1ide">
            <a:extLst>
              <a:ext uri="{FF2B5EF4-FFF2-40B4-BE49-F238E27FC236}">
                <a16:creationId xmlns:a16="http://schemas.microsoft.com/office/drawing/2014/main" id="{5DCEC9B4-19E1-4C43-BDB3-81ED1E8A81C2}"/>
              </a:ext>
            </a:extLst>
          </p:cNvPr>
          <p:cNvSpPr/>
          <p:nvPr/>
        </p:nvSpPr>
        <p:spPr>
          <a:xfrm>
            <a:off x="9830234" y="3020899"/>
            <a:ext cx="697631" cy="731594"/>
          </a:xfrm>
          <a:custGeom>
            <a:avLst/>
            <a:gdLst>
              <a:gd name="connsiteX0" fmla="*/ 271981 w 578354"/>
              <a:gd name="connsiteY0" fmla="*/ 340887 h 606510"/>
              <a:gd name="connsiteX1" fmla="*/ 256365 w 578354"/>
              <a:gd name="connsiteY1" fmla="*/ 346409 h 606510"/>
              <a:gd name="connsiteX2" fmla="*/ 251051 w 578354"/>
              <a:gd name="connsiteY2" fmla="*/ 352798 h 606510"/>
              <a:gd name="connsiteX3" fmla="*/ 251051 w 578354"/>
              <a:gd name="connsiteY3" fmla="*/ 368716 h 606510"/>
              <a:gd name="connsiteX4" fmla="*/ 248665 w 578354"/>
              <a:gd name="connsiteY4" fmla="*/ 370449 h 606510"/>
              <a:gd name="connsiteX5" fmla="*/ 247038 w 578354"/>
              <a:gd name="connsiteY5" fmla="*/ 375322 h 606510"/>
              <a:gd name="connsiteX6" fmla="*/ 250509 w 578354"/>
              <a:gd name="connsiteY6" fmla="*/ 409431 h 606510"/>
              <a:gd name="connsiteX7" fmla="*/ 255172 w 578354"/>
              <a:gd name="connsiteY7" fmla="*/ 414954 h 606510"/>
              <a:gd name="connsiteX8" fmla="*/ 256907 w 578354"/>
              <a:gd name="connsiteY8" fmla="*/ 415170 h 606510"/>
              <a:gd name="connsiteX9" fmla="*/ 262004 w 578354"/>
              <a:gd name="connsiteY9" fmla="*/ 412572 h 606510"/>
              <a:gd name="connsiteX10" fmla="*/ 280114 w 578354"/>
              <a:gd name="connsiteY10" fmla="*/ 388749 h 606510"/>
              <a:gd name="connsiteX11" fmla="*/ 281307 w 578354"/>
              <a:gd name="connsiteY11" fmla="*/ 384851 h 606510"/>
              <a:gd name="connsiteX12" fmla="*/ 281307 w 578354"/>
              <a:gd name="connsiteY12" fmla="*/ 346626 h 606510"/>
              <a:gd name="connsiteX13" fmla="*/ 278270 w 578354"/>
              <a:gd name="connsiteY13" fmla="*/ 341104 h 606510"/>
              <a:gd name="connsiteX14" fmla="*/ 271981 w 578354"/>
              <a:gd name="connsiteY14" fmla="*/ 340887 h 606510"/>
              <a:gd name="connsiteX15" fmla="*/ 190755 w 578354"/>
              <a:gd name="connsiteY15" fmla="*/ 340887 h 606510"/>
              <a:gd name="connsiteX16" fmla="*/ 184357 w 578354"/>
              <a:gd name="connsiteY16" fmla="*/ 341104 h 606510"/>
              <a:gd name="connsiteX17" fmla="*/ 181321 w 578354"/>
              <a:gd name="connsiteY17" fmla="*/ 346626 h 606510"/>
              <a:gd name="connsiteX18" fmla="*/ 181212 w 578354"/>
              <a:gd name="connsiteY18" fmla="*/ 384851 h 606510"/>
              <a:gd name="connsiteX19" fmla="*/ 182513 w 578354"/>
              <a:gd name="connsiteY19" fmla="*/ 388749 h 606510"/>
              <a:gd name="connsiteX20" fmla="*/ 200624 w 578354"/>
              <a:gd name="connsiteY20" fmla="*/ 412680 h 606510"/>
              <a:gd name="connsiteX21" fmla="*/ 205721 w 578354"/>
              <a:gd name="connsiteY21" fmla="*/ 415170 h 606510"/>
              <a:gd name="connsiteX22" fmla="*/ 207456 w 578354"/>
              <a:gd name="connsiteY22" fmla="*/ 414954 h 606510"/>
              <a:gd name="connsiteX23" fmla="*/ 212119 w 578354"/>
              <a:gd name="connsiteY23" fmla="*/ 409431 h 606510"/>
              <a:gd name="connsiteX24" fmla="*/ 215589 w 578354"/>
              <a:gd name="connsiteY24" fmla="*/ 375322 h 606510"/>
              <a:gd name="connsiteX25" fmla="*/ 213963 w 578354"/>
              <a:gd name="connsiteY25" fmla="*/ 370449 h 606510"/>
              <a:gd name="connsiteX26" fmla="*/ 211577 w 578354"/>
              <a:gd name="connsiteY26" fmla="*/ 368716 h 606510"/>
              <a:gd name="connsiteX27" fmla="*/ 211577 w 578354"/>
              <a:gd name="connsiteY27" fmla="*/ 352798 h 606510"/>
              <a:gd name="connsiteX28" fmla="*/ 206263 w 578354"/>
              <a:gd name="connsiteY28" fmla="*/ 346409 h 606510"/>
              <a:gd name="connsiteX29" fmla="*/ 190755 w 578354"/>
              <a:gd name="connsiteY29" fmla="*/ 340887 h 606510"/>
              <a:gd name="connsiteX30" fmla="*/ 200624 w 578354"/>
              <a:gd name="connsiteY30" fmla="*/ 168497 h 606510"/>
              <a:gd name="connsiteX31" fmla="*/ 156161 w 578354"/>
              <a:gd name="connsiteY31" fmla="*/ 180300 h 606510"/>
              <a:gd name="connsiteX32" fmla="*/ 152583 w 578354"/>
              <a:gd name="connsiteY32" fmla="*/ 186039 h 606510"/>
              <a:gd name="connsiteX33" fmla="*/ 152583 w 578354"/>
              <a:gd name="connsiteY33" fmla="*/ 197518 h 606510"/>
              <a:gd name="connsiteX34" fmla="*/ 149980 w 578354"/>
              <a:gd name="connsiteY34" fmla="*/ 197518 h 606510"/>
              <a:gd name="connsiteX35" fmla="*/ 143473 w 578354"/>
              <a:gd name="connsiteY35" fmla="*/ 203906 h 606510"/>
              <a:gd name="connsiteX36" fmla="*/ 143473 w 578354"/>
              <a:gd name="connsiteY36" fmla="*/ 214410 h 606510"/>
              <a:gd name="connsiteX37" fmla="*/ 146401 w 578354"/>
              <a:gd name="connsiteY37" fmla="*/ 219824 h 606510"/>
              <a:gd name="connsiteX38" fmla="*/ 152691 w 578354"/>
              <a:gd name="connsiteY38" fmla="*/ 223831 h 606510"/>
              <a:gd name="connsiteX39" fmla="*/ 153016 w 578354"/>
              <a:gd name="connsiteY39" fmla="*/ 226538 h 606510"/>
              <a:gd name="connsiteX40" fmla="*/ 176007 w 578354"/>
              <a:gd name="connsiteY40" fmla="*/ 279598 h 606510"/>
              <a:gd name="connsiteX41" fmla="*/ 214071 w 578354"/>
              <a:gd name="connsiteY41" fmla="*/ 312516 h 606510"/>
              <a:gd name="connsiteX42" fmla="*/ 248557 w 578354"/>
              <a:gd name="connsiteY42" fmla="*/ 312516 h 606510"/>
              <a:gd name="connsiteX43" fmla="*/ 286621 w 578354"/>
              <a:gd name="connsiteY43" fmla="*/ 279598 h 606510"/>
              <a:gd name="connsiteX44" fmla="*/ 309611 w 578354"/>
              <a:gd name="connsiteY44" fmla="*/ 226538 h 606510"/>
              <a:gd name="connsiteX45" fmla="*/ 309936 w 578354"/>
              <a:gd name="connsiteY45" fmla="*/ 223831 h 606510"/>
              <a:gd name="connsiteX46" fmla="*/ 316226 w 578354"/>
              <a:gd name="connsiteY46" fmla="*/ 219824 h 606510"/>
              <a:gd name="connsiteX47" fmla="*/ 319154 w 578354"/>
              <a:gd name="connsiteY47" fmla="*/ 214410 h 606510"/>
              <a:gd name="connsiteX48" fmla="*/ 319154 w 578354"/>
              <a:gd name="connsiteY48" fmla="*/ 203906 h 606510"/>
              <a:gd name="connsiteX49" fmla="*/ 312756 w 578354"/>
              <a:gd name="connsiteY49" fmla="*/ 197518 h 606510"/>
              <a:gd name="connsiteX50" fmla="*/ 309177 w 578354"/>
              <a:gd name="connsiteY50" fmla="*/ 197518 h 606510"/>
              <a:gd name="connsiteX51" fmla="*/ 307117 w 578354"/>
              <a:gd name="connsiteY51" fmla="*/ 195352 h 606510"/>
              <a:gd name="connsiteX52" fmla="*/ 301044 w 578354"/>
              <a:gd name="connsiteY52" fmla="*/ 194919 h 606510"/>
              <a:gd name="connsiteX53" fmla="*/ 275668 w 578354"/>
              <a:gd name="connsiteY53" fmla="*/ 200658 h 606510"/>
              <a:gd name="connsiteX54" fmla="*/ 236302 w 578354"/>
              <a:gd name="connsiteY54" fmla="*/ 182791 h 606510"/>
              <a:gd name="connsiteX55" fmla="*/ 200624 w 578354"/>
              <a:gd name="connsiteY55" fmla="*/ 168497 h 606510"/>
              <a:gd name="connsiteX56" fmla="*/ 426321 w 578354"/>
              <a:gd name="connsiteY56" fmla="*/ 71765 h 606510"/>
              <a:gd name="connsiteX57" fmla="*/ 439012 w 578354"/>
              <a:gd name="connsiteY57" fmla="*/ 84331 h 606510"/>
              <a:gd name="connsiteX58" fmla="*/ 439012 w 578354"/>
              <a:gd name="connsiteY58" fmla="*/ 99173 h 606510"/>
              <a:gd name="connsiteX59" fmla="*/ 464721 w 578354"/>
              <a:gd name="connsiteY59" fmla="*/ 112498 h 606510"/>
              <a:gd name="connsiteX60" fmla="*/ 467758 w 578354"/>
              <a:gd name="connsiteY60" fmla="*/ 124306 h 606510"/>
              <a:gd name="connsiteX61" fmla="*/ 459297 w 578354"/>
              <a:gd name="connsiteY61" fmla="*/ 133080 h 606510"/>
              <a:gd name="connsiteX62" fmla="*/ 452789 w 578354"/>
              <a:gd name="connsiteY62" fmla="*/ 135139 h 606510"/>
              <a:gd name="connsiteX63" fmla="*/ 439555 w 578354"/>
              <a:gd name="connsiteY63" fmla="*/ 131455 h 606510"/>
              <a:gd name="connsiteX64" fmla="*/ 425019 w 578354"/>
              <a:gd name="connsiteY64" fmla="*/ 125931 h 606510"/>
              <a:gd name="connsiteX65" fmla="*/ 413738 w 578354"/>
              <a:gd name="connsiteY65" fmla="*/ 132972 h 606510"/>
              <a:gd name="connsiteX66" fmla="*/ 415582 w 578354"/>
              <a:gd name="connsiteY66" fmla="*/ 137197 h 606510"/>
              <a:gd name="connsiteX67" fmla="*/ 426429 w 578354"/>
              <a:gd name="connsiteY67" fmla="*/ 140989 h 606510"/>
              <a:gd name="connsiteX68" fmla="*/ 456043 w 578354"/>
              <a:gd name="connsiteY68" fmla="*/ 149113 h 606510"/>
              <a:gd name="connsiteX69" fmla="*/ 471230 w 578354"/>
              <a:gd name="connsiteY69" fmla="*/ 161355 h 606510"/>
              <a:gd name="connsiteX70" fmla="*/ 477304 w 578354"/>
              <a:gd name="connsiteY70" fmla="*/ 181829 h 606510"/>
              <a:gd name="connsiteX71" fmla="*/ 465480 w 578354"/>
              <a:gd name="connsiteY71" fmla="*/ 209454 h 606510"/>
              <a:gd name="connsiteX72" fmla="*/ 439012 w 578354"/>
              <a:gd name="connsiteY72" fmla="*/ 222020 h 606510"/>
              <a:gd name="connsiteX73" fmla="*/ 439012 w 578354"/>
              <a:gd name="connsiteY73" fmla="*/ 242278 h 606510"/>
              <a:gd name="connsiteX74" fmla="*/ 426321 w 578354"/>
              <a:gd name="connsiteY74" fmla="*/ 254953 h 606510"/>
              <a:gd name="connsiteX75" fmla="*/ 413738 w 578354"/>
              <a:gd name="connsiteY75" fmla="*/ 242278 h 606510"/>
              <a:gd name="connsiteX76" fmla="*/ 413738 w 578354"/>
              <a:gd name="connsiteY76" fmla="*/ 222670 h 606510"/>
              <a:gd name="connsiteX77" fmla="*/ 378158 w 578354"/>
              <a:gd name="connsiteY77" fmla="*/ 202087 h 606510"/>
              <a:gd name="connsiteX78" fmla="*/ 377073 w 578354"/>
              <a:gd name="connsiteY78" fmla="*/ 190171 h 606510"/>
              <a:gd name="connsiteX79" fmla="*/ 386402 w 578354"/>
              <a:gd name="connsiteY79" fmla="*/ 182696 h 606510"/>
              <a:gd name="connsiteX80" fmla="*/ 395948 w 578354"/>
              <a:gd name="connsiteY80" fmla="*/ 180963 h 606510"/>
              <a:gd name="connsiteX81" fmla="*/ 408531 w 578354"/>
              <a:gd name="connsiteY81" fmla="*/ 186163 h 606510"/>
              <a:gd name="connsiteX82" fmla="*/ 426646 w 578354"/>
              <a:gd name="connsiteY82" fmla="*/ 193963 h 606510"/>
              <a:gd name="connsiteX83" fmla="*/ 439555 w 578354"/>
              <a:gd name="connsiteY83" fmla="*/ 187138 h 606510"/>
              <a:gd name="connsiteX84" fmla="*/ 436626 w 578354"/>
              <a:gd name="connsiteY84" fmla="*/ 181504 h 606510"/>
              <a:gd name="connsiteX85" fmla="*/ 425778 w 578354"/>
              <a:gd name="connsiteY85" fmla="*/ 177821 h 606510"/>
              <a:gd name="connsiteX86" fmla="*/ 385534 w 578354"/>
              <a:gd name="connsiteY86" fmla="*/ 161355 h 606510"/>
              <a:gd name="connsiteX87" fmla="*/ 376964 w 578354"/>
              <a:gd name="connsiteY87" fmla="*/ 138280 h 606510"/>
              <a:gd name="connsiteX88" fmla="*/ 386402 w 578354"/>
              <a:gd name="connsiteY88" fmla="*/ 112714 h 606510"/>
              <a:gd name="connsiteX89" fmla="*/ 413738 w 578354"/>
              <a:gd name="connsiteY89" fmla="*/ 98848 h 606510"/>
              <a:gd name="connsiteX90" fmla="*/ 413738 w 578354"/>
              <a:gd name="connsiteY90" fmla="*/ 84331 h 606510"/>
              <a:gd name="connsiteX91" fmla="*/ 426321 w 578354"/>
              <a:gd name="connsiteY91" fmla="*/ 71765 h 606510"/>
              <a:gd name="connsiteX92" fmla="*/ 215047 w 578354"/>
              <a:gd name="connsiteY92" fmla="*/ 46785 h 606510"/>
              <a:gd name="connsiteX93" fmla="*/ 247581 w 578354"/>
              <a:gd name="connsiteY93" fmla="*/ 46785 h 606510"/>
              <a:gd name="connsiteX94" fmla="*/ 347675 w 578354"/>
              <a:gd name="connsiteY94" fmla="*/ 146840 h 606510"/>
              <a:gd name="connsiteX95" fmla="*/ 347675 w 578354"/>
              <a:gd name="connsiteY95" fmla="*/ 178243 h 606510"/>
              <a:gd name="connsiteX96" fmla="*/ 353423 w 578354"/>
              <a:gd name="connsiteY96" fmla="*/ 196110 h 606510"/>
              <a:gd name="connsiteX97" fmla="*/ 353423 w 578354"/>
              <a:gd name="connsiteY97" fmla="*/ 218525 h 606510"/>
              <a:gd name="connsiteX98" fmla="*/ 342362 w 578354"/>
              <a:gd name="connsiteY98" fmla="*/ 242131 h 606510"/>
              <a:gd name="connsiteX99" fmla="*/ 335963 w 578354"/>
              <a:gd name="connsiteY99" fmla="*/ 259132 h 606510"/>
              <a:gd name="connsiteX100" fmla="*/ 314383 w 578354"/>
              <a:gd name="connsiteY100" fmla="*/ 299522 h 606510"/>
              <a:gd name="connsiteX101" fmla="*/ 299743 w 578354"/>
              <a:gd name="connsiteY101" fmla="*/ 318147 h 606510"/>
              <a:gd name="connsiteX102" fmla="*/ 310587 w 578354"/>
              <a:gd name="connsiteY102" fmla="*/ 331683 h 606510"/>
              <a:gd name="connsiteX103" fmla="*/ 382052 w 578354"/>
              <a:gd name="connsiteY103" fmla="*/ 353231 h 606510"/>
              <a:gd name="connsiteX104" fmla="*/ 462627 w 578354"/>
              <a:gd name="connsiteY104" fmla="*/ 587560 h 606510"/>
              <a:gd name="connsiteX105" fmla="*/ 443758 w 578354"/>
              <a:gd name="connsiteY105" fmla="*/ 606510 h 606510"/>
              <a:gd name="connsiteX106" fmla="*/ 18978 w 578354"/>
              <a:gd name="connsiteY106" fmla="*/ 606510 h 606510"/>
              <a:gd name="connsiteX107" fmla="*/ 0 w 578354"/>
              <a:gd name="connsiteY107" fmla="*/ 587560 h 606510"/>
              <a:gd name="connsiteX108" fmla="*/ 217 w 578354"/>
              <a:gd name="connsiteY108" fmla="*/ 584636 h 606510"/>
              <a:gd name="connsiteX109" fmla="*/ 80575 w 578354"/>
              <a:gd name="connsiteY109" fmla="*/ 353231 h 606510"/>
              <a:gd name="connsiteX110" fmla="*/ 152040 w 578354"/>
              <a:gd name="connsiteY110" fmla="*/ 331683 h 606510"/>
              <a:gd name="connsiteX111" fmla="*/ 162885 w 578354"/>
              <a:gd name="connsiteY111" fmla="*/ 318147 h 606510"/>
              <a:gd name="connsiteX112" fmla="*/ 148353 w 578354"/>
              <a:gd name="connsiteY112" fmla="*/ 299522 h 606510"/>
              <a:gd name="connsiteX113" fmla="*/ 126664 w 578354"/>
              <a:gd name="connsiteY113" fmla="*/ 259132 h 606510"/>
              <a:gd name="connsiteX114" fmla="*/ 120266 w 578354"/>
              <a:gd name="connsiteY114" fmla="*/ 242131 h 606510"/>
              <a:gd name="connsiteX115" fmla="*/ 109205 w 578354"/>
              <a:gd name="connsiteY115" fmla="*/ 218525 h 606510"/>
              <a:gd name="connsiteX116" fmla="*/ 109205 w 578354"/>
              <a:gd name="connsiteY116" fmla="*/ 196110 h 606510"/>
              <a:gd name="connsiteX117" fmla="*/ 114952 w 578354"/>
              <a:gd name="connsiteY117" fmla="*/ 178243 h 606510"/>
              <a:gd name="connsiteX118" fmla="*/ 114952 w 578354"/>
              <a:gd name="connsiteY118" fmla="*/ 146840 h 606510"/>
              <a:gd name="connsiteX119" fmla="*/ 215047 w 578354"/>
              <a:gd name="connsiteY119" fmla="*/ 46785 h 606510"/>
              <a:gd name="connsiteX120" fmla="*/ 414825 w 578354"/>
              <a:gd name="connsiteY120" fmla="*/ 0 h 606510"/>
              <a:gd name="connsiteX121" fmla="*/ 578354 w 578354"/>
              <a:gd name="connsiteY121" fmla="*/ 163305 h 606510"/>
              <a:gd name="connsiteX122" fmla="*/ 414825 w 578354"/>
              <a:gd name="connsiteY122" fmla="*/ 326718 h 606510"/>
              <a:gd name="connsiteX123" fmla="*/ 344664 w 578354"/>
              <a:gd name="connsiteY123" fmla="*/ 310907 h 606510"/>
              <a:gd name="connsiteX124" fmla="*/ 360063 w 578354"/>
              <a:gd name="connsiteY124" fmla="*/ 279719 h 606510"/>
              <a:gd name="connsiteX125" fmla="*/ 414825 w 578354"/>
              <a:gd name="connsiteY125" fmla="*/ 291956 h 606510"/>
              <a:gd name="connsiteX126" fmla="*/ 543545 w 578354"/>
              <a:gd name="connsiteY126" fmla="*/ 163305 h 606510"/>
              <a:gd name="connsiteX127" fmla="*/ 414825 w 578354"/>
              <a:gd name="connsiteY127" fmla="*/ 34762 h 606510"/>
              <a:gd name="connsiteX128" fmla="*/ 338808 w 578354"/>
              <a:gd name="connsiteY128" fmla="*/ 59561 h 606510"/>
              <a:gd name="connsiteX129" fmla="*/ 311264 w 578354"/>
              <a:gd name="connsiteY129" fmla="*/ 37036 h 606510"/>
              <a:gd name="connsiteX130" fmla="*/ 414825 w 578354"/>
              <a:gd name="connsiteY130" fmla="*/ 0 h 60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578354" h="606510">
                <a:moveTo>
                  <a:pt x="271981" y="340887"/>
                </a:moveTo>
                <a:cubicBezTo>
                  <a:pt x="266667" y="343702"/>
                  <a:pt x="261461" y="345543"/>
                  <a:pt x="256365" y="346409"/>
                </a:cubicBezTo>
                <a:cubicBezTo>
                  <a:pt x="253328" y="346951"/>
                  <a:pt x="251051" y="349658"/>
                  <a:pt x="251051" y="352798"/>
                </a:cubicBezTo>
                <a:lnTo>
                  <a:pt x="251051" y="368716"/>
                </a:lnTo>
                <a:cubicBezTo>
                  <a:pt x="250183" y="369149"/>
                  <a:pt x="249316" y="369691"/>
                  <a:pt x="248665" y="370449"/>
                </a:cubicBezTo>
                <a:cubicBezTo>
                  <a:pt x="247472" y="371748"/>
                  <a:pt x="246821" y="373589"/>
                  <a:pt x="247038" y="375322"/>
                </a:cubicBezTo>
                <a:lnTo>
                  <a:pt x="250509" y="409431"/>
                </a:lnTo>
                <a:cubicBezTo>
                  <a:pt x="250834" y="412030"/>
                  <a:pt x="252677" y="414196"/>
                  <a:pt x="255172" y="414954"/>
                </a:cubicBezTo>
                <a:cubicBezTo>
                  <a:pt x="255822" y="415062"/>
                  <a:pt x="256365" y="415170"/>
                  <a:pt x="256907" y="415170"/>
                </a:cubicBezTo>
                <a:cubicBezTo>
                  <a:pt x="258859" y="415170"/>
                  <a:pt x="260811" y="414304"/>
                  <a:pt x="262004" y="412572"/>
                </a:cubicBezTo>
                <a:lnTo>
                  <a:pt x="280114" y="388749"/>
                </a:lnTo>
                <a:cubicBezTo>
                  <a:pt x="280873" y="387666"/>
                  <a:pt x="281307" y="386258"/>
                  <a:pt x="281307" y="384851"/>
                </a:cubicBezTo>
                <a:lnTo>
                  <a:pt x="281307" y="346626"/>
                </a:lnTo>
                <a:cubicBezTo>
                  <a:pt x="281307" y="344352"/>
                  <a:pt x="280222" y="342295"/>
                  <a:pt x="278270" y="341104"/>
                </a:cubicBezTo>
                <a:cubicBezTo>
                  <a:pt x="276318" y="339912"/>
                  <a:pt x="273933" y="339912"/>
                  <a:pt x="271981" y="340887"/>
                </a:cubicBezTo>
                <a:close/>
                <a:moveTo>
                  <a:pt x="190755" y="340887"/>
                </a:moveTo>
                <a:cubicBezTo>
                  <a:pt x="188695" y="339912"/>
                  <a:pt x="186309" y="339912"/>
                  <a:pt x="184357" y="341104"/>
                </a:cubicBezTo>
                <a:cubicBezTo>
                  <a:pt x="182513" y="342295"/>
                  <a:pt x="181321" y="344352"/>
                  <a:pt x="181321" y="346626"/>
                </a:cubicBezTo>
                <a:lnTo>
                  <a:pt x="181212" y="384851"/>
                </a:lnTo>
                <a:cubicBezTo>
                  <a:pt x="181212" y="386258"/>
                  <a:pt x="181754" y="387666"/>
                  <a:pt x="182513" y="388749"/>
                </a:cubicBezTo>
                <a:lnTo>
                  <a:pt x="200624" y="412680"/>
                </a:lnTo>
                <a:cubicBezTo>
                  <a:pt x="201817" y="414304"/>
                  <a:pt x="203769" y="415170"/>
                  <a:pt x="205721" y="415170"/>
                </a:cubicBezTo>
                <a:cubicBezTo>
                  <a:pt x="206263" y="415170"/>
                  <a:pt x="206914" y="415062"/>
                  <a:pt x="207456" y="414954"/>
                </a:cubicBezTo>
                <a:cubicBezTo>
                  <a:pt x="209950" y="414196"/>
                  <a:pt x="211794" y="412030"/>
                  <a:pt x="212119" y="409431"/>
                </a:cubicBezTo>
                <a:lnTo>
                  <a:pt x="215589" y="375322"/>
                </a:lnTo>
                <a:cubicBezTo>
                  <a:pt x="215806" y="373589"/>
                  <a:pt x="215264" y="371748"/>
                  <a:pt x="213963" y="370449"/>
                </a:cubicBezTo>
                <a:cubicBezTo>
                  <a:pt x="213312" y="369691"/>
                  <a:pt x="212553" y="369149"/>
                  <a:pt x="211577" y="368716"/>
                </a:cubicBezTo>
                <a:lnTo>
                  <a:pt x="211577" y="352798"/>
                </a:lnTo>
                <a:cubicBezTo>
                  <a:pt x="211577" y="349658"/>
                  <a:pt x="209299" y="346951"/>
                  <a:pt x="206263" y="346409"/>
                </a:cubicBezTo>
                <a:cubicBezTo>
                  <a:pt x="201166" y="345543"/>
                  <a:pt x="195961" y="343702"/>
                  <a:pt x="190755" y="340887"/>
                </a:cubicBezTo>
                <a:close/>
                <a:moveTo>
                  <a:pt x="200624" y="168497"/>
                </a:moveTo>
                <a:cubicBezTo>
                  <a:pt x="182513" y="168497"/>
                  <a:pt x="164945" y="175861"/>
                  <a:pt x="156161" y="180300"/>
                </a:cubicBezTo>
                <a:cubicBezTo>
                  <a:pt x="153884" y="181383"/>
                  <a:pt x="152583" y="183657"/>
                  <a:pt x="152583" y="186039"/>
                </a:cubicBezTo>
                <a:lnTo>
                  <a:pt x="152583" y="197518"/>
                </a:lnTo>
                <a:lnTo>
                  <a:pt x="149980" y="197518"/>
                </a:lnTo>
                <a:cubicBezTo>
                  <a:pt x="146401" y="197518"/>
                  <a:pt x="143473" y="200333"/>
                  <a:pt x="143473" y="203906"/>
                </a:cubicBezTo>
                <a:lnTo>
                  <a:pt x="143473" y="214410"/>
                </a:lnTo>
                <a:cubicBezTo>
                  <a:pt x="143473" y="216576"/>
                  <a:pt x="144666" y="218633"/>
                  <a:pt x="146401" y="219824"/>
                </a:cubicBezTo>
                <a:lnTo>
                  <a:pt x="152691" y="223831"/>
                </a:lnTo>
                <a:lnTo>
                  <a:pt x="153016" y="226538"/>
                </a:lnTo>
                <a:cubicBezTo>
                  <a:pt x="155077" y="241806"/>
                  <a:pt x="163644" y="261731"/>
                  <a:pt x="176007" y="279598"/>
                </a:cubicBezTo>
                <a:cubicBezTo>
                  <a:pt x="191731" y="302338"/>
                  <a:pt x="206480" y="312516"/>
                  <a:pt x="214071" y="312516"/>
                </a:cubicBezTo>
                <a:lnTo>
                  <a:pt x="248557" y="312516"/>
                </a:lnTo>
                <a:cubicBezTo>
                  <a:pt x="256148" y="312516"/>
                  <a:pt x="270896" y="302338"/>
                  <a:pt x="286621" y="279598"/>
                </a:cubicBezTo>
                <a:cubicBezTo>
                  <a:pt x="298984" y="261731"/>
                  <a:pt x="307551" y="241806"/>
                  <a:pt x="309611" y="226538"/>
                </a:cubicBezTo>
                <a:lnTo>
                  <a:pt x="309936" y="223831"/>
                </a:lnTo>
                <a:lnTo>
                  <a:pt x="316226" y="219824"/>
                </a:lnTo>
                <a:cubicBezTo>
                  <a:pt x="318070" y="218633"/>
                  <a:pt x="319154" y="216576"/>
                  <a:pt x="319154" y="214410"/>
                </a:cubicBezTo>
                <a:lnTo>
                  <a:pt x="319154" y="203906"/>
                </a:lnTo>
                <a:cubicBezTo>
                  <a:pt x="319154" y="200333"/>
                  <a:pt x="316226" y="197518"/>
                  <a:pt x="312756" y="197518"/>
                </a:cubicBezTo>
                <a:lnTo>
                  <a:pt x="309177" y="197518"/>
                </a:lnTo>
                <a:cubicBezTo>
                  <a:pt x="308744" y="196651"/>
                  <a:pt x="307984" y="195893"/>
                  <a:pt x="307117" y="195352"/>
                </a:cubicBezTo>
                <a:cubicBezTo>
                  <a:pt x="305382" y="194161"/>
                  <a:pt x="302996" y="193944"/>
                  <a:pt x="301044" y="194919"/>
                </a:cubicBezTo>
                <a:cubicBezTo>
                  <a:pt x="292477" y="198709"/>
                  <a:pt x="283910" y="200658"/>
                  <a:pt x="275668" y="200658"/>
                </a:cubicBezTo>
                <a:cubicBezTo>
                  <a:pt x="261028" y="200658"/>
                  <a:pt x="247797" y="194702"/>
                  <a:pt x="236302" y="182791"/>
                </a:cubicBezTo>
                <a:cubicBezTo>
                  <a:pt x="227193" y="173370"/>
                  <a:pt x="215155" y="168497"/>
                  <a:pt x="200624" y="168497"/>
                </a:cubicBezTo>
                <a:close/>
                <a:moveTo>
                  <a:pt x="426321" y="71765"/>
                </a:moveTo>
                <a:cubicBezTo>
                  <a:pt x="433372" y="71765"/>
                  <a:pt x="439012" y="77398"/>
                  <a:pt x="439012" y="84331"/>
                </a:cubicBezTo>
                <a:lnTo>
                  <a:pt x="439012" y="99173"/>
                </a:lnTo>
                <a:cubicBezTo>
                  <a:pt x="449860" y="101231"/>
                  <a:pt x="458321" y="105564"/>
                  <a:pt x="464721" y="112498"/>
                </a:cubicBezTo>
                <a:cubicBezTo>
                  <a:pt x="467650" y="115639"/>
                  <a:pt x="468843" y="120081"/>
                  <a:pt x="467758" y="124306"/>
                </a:cubicBezTo>
                <a:cubicBezTo>
                  <a:pt x="466565" y="128531"/>
                  <a:pt x="463419" y="131780"/>
                  <a:pt x="459297" y="133080"/>
                </a:cubicBezTo>
                <a:lnTo>
                  <a:pt x="452789" y="135139"/>
                </a:lnTo>
                <a:cubicBezTo>
                  <a:pt x="448016" y="136655"/>
                  <a:pt x="442809" y="135247"/>
                  <a:pt x="439555" y="131455"/>
                </a:cubicBezTo>
                <a:cubicBezTo>
                  <a:pt x="436192" y="127772"/>
                  <a:pt x="431311" y="125931"/>
                  <a:pt x="425019" y="125931"/>
                </a:cubicBezTo>
                <a:cubicBezTo>
                  <a:pt x="419921" y="125931"/>
                  <a:pt x="413738" y="127122"/>
                  <a:pt x="413738" y="132972"/>
                </a:cubicBezTo>
                <a:cubicBezTo>
                  <a:pt x="413738" y="134597"/>
                  <a:pt x="414388" y="136005"/>
                  <a:pt x="415582" y="137197"/>
                </a:cubicBezTo>
                <a:cubicBezTo>
                  <a:pt x="416883" y="138389"/>
                  <a:pt x="420463" y="139689"/>
                  <a:pt x="426429" y="140989"/>
                </a:cubicBezTo>
                <a:cubicBezTo>
                  <a:pt x="440097" y="144022"/>
                  <a:pt x="450077" y="146730"/>
                  <a:pt x="456043" y="149113"/>
                </a:cubicBezTo>
                <a:cubicBezTo>
                  <a:pt x="462118" y="151497"/>
                  <a:pt x="467216" y="155613"/>
                  <a:pt x="471230" y="161355"/>
                </a:cubicBezTo>
                <a:cubicBezTo>
                  <a:pt x="475243" y="167096"/>
                  <a:pt x="477304" y="174030"/>
                  <a:pt x="477304" y="181829"/>
                </a:cubicBezTo>
                <a:cubicBezTo>
                  <a:pt x="477304" y="192771"/>
                  <a:pt x="473291" y="202087"/>
                  <a:pt x="465480" y="209454"/>
                </a:cubicBezTo>
                <a:cubicBezTo>
                  <a:pt x="458863" y="215737"/>
                  <a:pt x="449968" y="219962"/>
                  <a:pt x="439012" y="222020"/>
                </a:cubicBezTo>
                <a:lnTo>
                  <a:pt x="439012" y="242278"/>
                </a:lnTo>
                <a:cubicBezTo>
                  <a:pt x="439012" y="249320"/>
                  <a:pt x="433372" y="254953"/>
                  <a:pt x="426321" y="254953"/>
                </a:cubicBezTo>
                <a:cubicBezTo>
                  <a:pt x="419378" y="254953"/>
                  <a:pt x="413738" y="249320"/>
                  <a:pt x="413738" y="242278"/>
                </a:cubicBezTo>
                <a:lnTo>
                  <a:pt x="413738" y="222670"/>
                </a:lnTo>
                <a:cubicBezTo>
                  <a:pt x="397683" y="220504"/>
                  <a:pt x="385751" y="213571"/>
                  <a:pt x="378158" y="202087"/>
                </a:cubicBezTo>
                <a:cubicBezTo>
                  <a:pt x="375771" y="198512"/>
                  <a:pt x="375337" y="194071"/>
                  <a:pt x="377073" y="190171"/>
                </a:cubicBezTo>
                <a:cubicBezTo>
                  <a:pt x="378700" y="186271"/>
                  <a:pt x="382171" y="183454"/>
                  <a:pt x="386402" y="182696"/>
                </a:cubicBezTo>
                <a:lnTo>
                  <a:pt x="395948" y="180963"/>
                </a:lnTo>
                <a:cubicBezTo>
                  <a:pt x="400721" y="180096"/>
                  <a:pt x="405710" y="182046"/>
                  <a:pt x="408531" y="186163"/>
                </a:cubicBezTo>
                <a:cubicBezTo>
                  <a:pt x="412110" y="191254"/>
                  <a:pt x="418185" y="193963"/>
                  <a:pt x="426646" y="193963"/>
                </a:cubicBezTo>
                <a:cubicBezTo>
                  <a:pt x="439555" y="193963"/>
                  <a:pt x="439555" y="188763"/>
                  <a:pt x="439555" y="187138"/>
                </a:cubicBezTo>
                <a:cubicBezTo>
                  <a:pt x="439555" y="184646"/>
                  <a:pt x="438578" y="182913"/>
                  <a:pt x="436626" y="181504"/>
                </a:cubicBezTo>
                <a:cubicBezTo>
                  <a:pt x="434673" y="180096"/>
                  <a:pt x="430985" y="178905"/>
                  <a:pt x="425778" y="177821"/>
                </a:cubicBezTo>
                <a:cubicBezTo>
                  <a:pt x="404734" y="173488"/>
                  <a:pt x="391283" y="167963"/>
                  <a:pt x="385534" y="161355"/>
                </a:cubicBezTo>
                <a:cubicBezTo>
                  <a:pt x="379785" y="154530"/>
                  <a:pt x="376964" y="147055"/>
                  <a:pt x="376964" y="138280"/>
                </a:cubicBezTo>
                <a:cubicBezTo>
                  <a:pt x="376964" y="128639"/>
                  <a:pt x="380110" y="120081"/>
                  <a:pt x="386402" y="112714"/>
                </a:cubicBezTo>
                <a:cubicBezTo>
                  <a:pt x="392368" y="105564"/>
                  <a:pt x="401588" y="100906"/>
                  <a:pt x="413738" y="98848"/>
                </a:cubicBezTo>
                <a:lnTo>
                  <a:pt x="413738" y="84331"/>
                </a:lnTo>
                <a:cubicBezTo>
                  <a:pt x="413738" y="77398"/>
                  <a:pt x="419378" y="71765"/>
                  <a:pt x="426321" y="71765"/>
                </a:cubicBezTo>
                <a:close/>
                <a:moveTo>
                  <a:pt x="215047" y="46785"/>
                </a:moveTo>
                <a:lnTo>
                  <a:pt x="247581" y="46785"/>
                </a:lnTo>
                <a:cubicBezTo>
                  <a:pt x="302779" y="46785"/>
                  <a:pt x="347675" y="91723"/>
                  <a:pt x="347675" y="146840"/>
                </a:cubicBezTo>
                <a:lnTo>
                  <a:pt x="347675" y="178243"/>
                </a:lnTo>
                <a:cubicBezTo>
                  <a:pt x="351471" y="183441"/>
                  <a:pt x="353423" y="189721"/>
                  <a:pt x="353423" y="196110"/>
                </a:cubicBezTo>
                <a:lnTo>
                  <a:pt x="353423" y="218525"/>
                </a:lnTo>
                <a:cubicBezTo>
                  <a:pt x="353423" y="227621"/>
                  <a:pt x="349302" y="236284"/>
                  <a:pt x="342362" y="242131"/>
                </a:cubicBezTo>
                <a:cubicBezTo>
                  <a:pt x="340626" y="247654"/>
                  <a:pt x="338458" y="253393"/>
                  <a:pt x="335963" y="259132"/>
                </a:cubicBezTo>
                <a:cubicBezTo>
                  <a:pt x="330758" y="272559"/>
                  <a:pt x="323275" y="286528"/>
                  <a:pt x="314383" y="299522"/>
                </a:cubicBezTo>
                <a:cubicBezTo>
                  <a:pt x="310587" y="305045"/>
                  <a:pt x="305599" y="311650"/>
                  <a:pt x="299743" y="318147"/>
                </a:cubicBezTo>
                <a:cubicBezTo>
                  <a:pt x="305056" y="321937"/>
                  <a:pt x="308852" y="326485"/>
                  <a:pt x="310587" y="331683"/>
                </a:cubicBezTo>
                <a:lnTo>
                  <a:pt x="382052" y="353231"/>
                </a:lnTo>
                <a:cubicBezTo>
                  <a:pt x="432263" y="367742"/>
                  <a:pt x="462627" y="578464"/>
                  <a:pt x="462627" y="587560"/>
                </a:cubicBezTo>
                <a:cubicBezTo>
                  <a:pt x="462627" y="598064"/>
                  <a:pt x="454169" y="606510"/>
                  <a:pt x="443758" y="606510"/>
                </a:cubicBezTo>
                <a:lnTo>
                  <a:pt x="18978" y="606510"/>
                </a:lnTo>
                <a:cubicBezTo>
                  <a:pt x="8459" y="606510"/>
                  <a:pt x="0" y="598064"/>
                  <a:pt x="0" y="587560"/>
                </a:cubicBezTo>
                <a:cubicBezTo>
                  <a:pt x="0" y="586586"/>
                  <a:pt x="109" y="585611"/>
                  <a:pt x="217" y="584636"/>
                </a:cubicBezTo>
                <a:cubicBezTo>
                  <a:pt x="217" y="584636"/>
                  <a:pt x="30365" y="367742"/>
                  <a:pt x="80575" y="353231"/>
                </a:cubicBezTo>
                <a:lnTo>
                  <a:pt x="152040" y="331683"/>
                </a:lnTo>
                <a:cubicBezTo>
                  <a:pt x="153775" y="326485"/>
                  <a:pt x="157571" y="321937"/>
                  <a:pt x="162885" y="318147"/>
                </a:cubicBezTo>
                <a:cubicBezTo>
                  <a:pt x="157029" y="311650"/>
                  <a:pt x="152040" y="305045"/>
                  <a:pt x="148353" y="299522"/>
                </a:cubicBezTo>
                <a:cubicBezTo>
                  <a:pt x="139352" y="286528"/>
                  <a:pt x="131870" y="272559"/>
                  <a:pt x="126664" y="259132"/>
                </a:cubicBezTo>
                <a:cubicBezTo>
                  <a:pt x="124170" y="253393"/>
                  <a:pt x="122001" y="247654"/>
                  <a:pt x="120266" y="242131"/>
                </a:cubicBezTo>
                <a:cubicBezTo>
                  <a:pt x="113325" y="236284"/>
                  <a:pt x="109205" y="227621"/>
                  <a:pt x="109205" y="218525"/>
                </a:cubicBezTo>
                <a:lnTo>
                  <a:pt x="109205" y="196110"/>
                </a:lnTo>
                <a:cubicBezTo>
                  <a:pt x="109205" y="189721"/>
                  <a:pt x="111265" y="183441"/>
                  <a:pt x="114952" y="178243"/>
                </a:cubicBezTo>
                <a:lnTo>
                  <a:pt x="114952" y="146840"/>
                </a:lnTo>
                <a:cubicBezTo>
                  <a:pt x="114952" y="91723"/>
                  <a:pt x="159848" y="46785"/>
                  <a:pt x="215047" y="46785"/>
                </a:cubicBezTo>
                <a:close/>
                <a:moveTo>
                  <a:pt x="414825" y="0"/>
                </a:moveTo>
                <a:cubicBezTo>
                  <a:pt x="504940" y="0"/>
                  <a:pt x="578354" y="73314"/>
                  <a:pt x="578354" y="163305"/>
                </a:cubicBezTo>
                <a:cubicBezTo>
                  <a:pt x="578354" y="253404"/>
                  <a:pt x="504940" y="326718"/>
                  <a:pt x="414825" y="326718"/>
                </a:cubicBezTo>
                <a:cubicBezTo>
                  <a:pt x="389667" y="326718"/>
                  <a:pt x="365918" y="320979"/>
                  <a:pt x="344664" y="310907"/>
                </a:cubicBezTo>
                <a:cubicBezTo>
                  <a:pt x="350737" y="300620"/>
                  <a:pt x="355942" y="290115"/>
                  <a:pt x="360063" y="279719"/>
                </a:cubicBezTo>
                <a:cubicBezTo>
                  <a:pt x="376654" y="287516"/>
                  <a:pt x="395198" y="291956"/>
                  <a:pt x="414825" y="291956"/>
                </a:cubicBezTo>
                <a:cubicBezTo>
                  <a:pt x="485854" y="291956"/>
                  <a:pt x="543545" y="234236"/>
                  <a:pt x="543545" y="163305"/>
                </a:cubicBezTo>
                <a:cubicBezTo>
                  <a:pt x="543545" y="92482"/>
                  <a:pt x="485854" y="34762"/>
                  <a:pt x="414825" y="34762"/>
                </a:cubicBezTo>
                <a:cubicBezTo>
                  <a:pt x="386414" y="34762"/>
                  <a:pt x="360171" y="43967"/>
                  <a:pt x="338808" y="59561"/>
                </a:cubicBezTo>
                <a:cubicBezTo>
                  <a:pt x="330675" y="50897"/>
                  <a:pt x="321458" y="43317"/>
                  <a:pt x="311264" y="37036"/>
                </a:cubicBezTo>
                <a:cubicBezTo>
                  <a:pt x="339459" y="13861"/>
                  <a:pt x="375570" y="0"/>
                  <a:pt x="4148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26" name="íšlíďè">
            <a:extLst>
              <a:ext uri="{FF2B5EF4-FFF2-40B4-BE49-F238E27FC236}">
                <a16:creationId xmlns:a16="http://schemas.microsoft.com/office/drawing/2014/main" id="{D1EBA1CB-BA6B-462A-8DB8-BEEC2ABD94CE}"/>
              </a:ext>
            </a:extLst>
          </p:cNvPr>
          <p:cNvSpPr txBox="1"/>
          <p:nvPr/>
        </p:nvSpPr>
        <p:spPr>
          <a:xfrm flipH="1">
            <a:off x="8839198" y="4896778"/>
            <a:ext cx="2679699" cy="1340596"/>
          </a:xfrm>
          <a:prstGeom prst="rect">
            <a:avLst/>
          </a:prstGeom>
          <a:noFill/>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600" dirty="0"/>
              <a:t>Copy paste fonts. Choose the only option to retain </a:t>
            </a:r>
            <a:r>
              <a:rPr lang="en-US" altLang="zh-CN" sz="1600"/>
              <a:t>text.</a:t>
            </a:r>
            <a:endParaRPr lang="en-US" altLang="zh-CN" sz="1600" dirty="0"/>
          </a:p>
        </p:txBody>
      </p:sp>
      <p:sp>
        <p:nvSpPr>
          <p:cNvPr id="27" name="íšľïḑe">
            <a:extLst>
              <a:ext uri="{FF2B5EF4-FFF2-40B4-BE49-F238E27FC236}">
                <a16:creationId xmlns:a16="http://schemas.microsoft.com/office/drawing/2014/main" id="{74C61669-B547-4DFF-8060-A8DC54B1E636}"/>
              </a:ext>
            </a:extLst>
          </p:cNvPr>
          <p:cNvSpPr/>
          <p:nvPr/>
        </p:nvSpPr>
        <p:spPr>
          <a:xfrm flipH="1">
            <a:off x="8839200" y="4445164"/>
            <a:ext cx="2679699" cy="451614"/>
          </a:xfrm>
          <a:prstGeom prst="rect">
            <a:avLst/>
          </a:prstGeom>
          <a:noFill/>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400" b="1" dirty="0">
                <a:solidFill>
                  <a:schemeClr val="tx1">
                    <a:lumMod val="85000"/>
                    <a:lumOff val="15000"/>
                  </a:schemeClr>
                </a:solidFill>
              </a:rPr>
              <a:t>Text here</a:t>
            </a:r>
            <a:endParaRPr lang="zh-CN" altLang="en-US" sz="2400" b="1" dirty="0">
              <a:solidFill>
                <a:schemeClr val="tx1">
                  <a:lumMod val="85000"/>
                  <a:lumOff val="15000"/>
                </a:schemeClr>
              </a:solidFill>
            </a:endParaRPr>
          </a:p>
        </p:txBody>
      </p:sp>
      <p:sp>
        <p:nvSpPr>
          <p:cNvPr id="24" name="ïślïdé">
            <a:extLst>
              <a:ext uri="{FF2B5EF4-FFF2-40B4-BE49-F238E27FC236}">
                <a16:creationId xmlns:a16="http://schemas.microsoft.com/office/drawing/2014/main" id="{5F8457A7-BE46-4A22-8A72-AA2EF69B4ECA}"/>
              </a:ext>
            </a:extLst>
          </p:cNvPr>
          <p:cNvSpPr txBox="1"/>
          <p:nvPr/>
        </p:nvSpPr>
        <p:spPr>
          <a:xfrm>
            <a:off x="2482633" y="1159572"/>
            <a:ext cx="7226733" cy="869269"/>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buSzPct val="25000"/>
            </a:pPr>
            <a:r>
              <a:rPr lang="en-US" sz="2800" dirty="0">
                <a:solidFill>
                  <a:schemeClr val="accent1"/>
                </a:solidFill>
              </a:rPr>
              <a:t>Unified fonts make reading more fluent.</a:t>
            </a:r>
          </a:p>
        </p:txBody>
      </p:sp>
      <p:sp>
        <p:nvSpPr>
          <p:cNvPr id="25" name="iSliḑé">
            <a:extLst>
              <a:ext uri="{FF2B5EF4-FFF2-40B4-BE49-F238E27FC236}">
                <a16:creationId xmlns:a16="http://schemas.microsoft.com/office/drawing/2014/main" id="{912B6BA0-8020-484B-9542-C510D8F7F05E}"/>
              </a:ext>
            </a:extLst>
          </p:cNvPr>
          <p:cNvSpPr/>
          <p:nvPr/>
        </p:nvSpPr>
        <p:spPr>
          <a:xfrm>
            <a:off x="5286000" y="2008643"/>
            <a:ext cx="1620000" cy="45719"/>
          </a:xfrm>
          <a:prstGeom prst="rect">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a:solidFill>
                <a:schemeClr val="tx1"/>
              </a:solidFill>
            </a:endParaRPr>
          </a:p>
        </p:txBody>
      </p:sp>
      <p:cxnSp>
        <p:nvCxnSpPr>
          <p:cNvPr id="21" name="直接连接符 20">
            <a:extLst>
              <a:ext uri="{FF2B5EF4-FFF2-40B4-BE49-F238E27FC236}">
                <a16:creationId xmlns:a16="http://schemas.microsoft.com/office/drawing/2014/main" id="{835E7002-3FBD-45C7-A926-9F76F645D6DD}"/>
              </a:ext>
            </a:extLst>
          </p:cNvPr>
          <p:cNvCxnSpPr/>
          <p:nvPr/>
        </p:nvCxnSpPr>
        <p:spPr>
          <a:xfrm>
            <a:off x="3373967" y="4646179"/>
            <a:ext cx="0" cy="1250949"/>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4D4E203-8D52-456B-8E0E-866EAD4DD9B6}"/>
              </a:ext>
            </a:extLst>
          </p:cNvPr>
          <p:cNvCxnSpPr/>
          <p:nvPr/>
        </p:nvCxnSpPr>
        <p:spPr>
          <a:xfrm>
            <a:off x="6096000" y="4646179"/>
            <a:ext cx="0" cy="1250949"/>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8663319-43D3-42D4-8705-B51FFC12085B}"/>
              </a:ext>
            </a:extLst>
          </p:cNvPr>
          <p:cNvCxnSpPr/>
          <p:nvPr/>
        </p:nvCxnSpPr>
        <p:spPr>
          <a:xfrm>
            <a:off x="8818033" y="4646179"/>
            <a:ext cx="0" cy="1250949"/>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005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14D29D5D-16B5-4305-B568-01D5F87B1CB0}"/>
              </a:ext>
            </a:extLst>
          </p:cNvPr>
          <p:cNvSpPr>
            <a:spLocks noGrp="1"/>
          </p:cNvSpPr>
          <p:nvPr>
            <p:ph type="title"/>
          </p:nvPr>
        </p:nvSpPr>
        <p:spPr/>
        <p:txBody>
          <a:bodyPr/>
          <a:lstStyle/>
          <a:p>
            <a:r>
              <a:rPr lang="en-US" altLang="zh-CN"/>
              <a:t>Introduce your teammates</a:t>
            </a:r>
            <a:endParaRPr lang="zh-CN" altLang="en-US"/>
          </a:p>
        </p:txBody>
      </p:sp>
      <p:sp>
        <p:nvSpPr>
          <p:cNvPr id="23" name="Lorem Ipsum">
            <a:extLst>
              <a:ext uri="{FF2B5EF4-FFF2-40B4-BE49-F238E27FC236}">
                <a16:creationId xmlns:a16="http://schemas.microsoft.com/office/drawing/2014/main" id="{0266AC48-214F-4053-8232-C8CC149A661E}"/>
              </a:ext>
            </a:extLst>
          </p:cNvPr>
          <p:cNvSpPr>
            <a:spLocks/>
          </p:cNvSpPr>
          <p:nvPr/>
        </p:nvSpPr>
        <p:spPr bwMode="auto">
          <a:xfrm>
            <a:off x="667032" y="2547976"/>
            <a:ext cx="1800000" cy="819483"/>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399" rIns="72000" bIns="32399"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600"/>
              </a:spcAft>
            </a:pPr>
            <a:r>
              <a:rPr lang="en-US" sz="2800" b="1">
                <a:solidFill>
                  <a:schemeClr val="accent1"/>
                </a:solidFill>
                <a:latin typeface="微软雅黑" panose="020B0503020204020204" pitchFamily="34" charset="-122"/>
                <a:ea typeface="微软雅黑" panose="020B0503020204020204" pitchFamily="34" charset="-122"/>
              </a:rPr>
              <a:t>NAME</a:t>
            </a:r>
          </a:p>
          <a:p>
            <a:pPr algn="ctr">
              <a:spcAft>
                <a:spcPts val="600"/>
              </a:spcAft>
            </a:pPr>
            <a:r>
              <a:rPr lang="en-US" sz="1600">
                <a:solidFill>
                  <a:schemeClr val="tx1">
                    <a:lumMod val="75000"/>
                    <a:lumOff val="25000"/>
                  </a:schemeClr>
                </a:solidFill>
                <a:latin typeface="微软雅黑" panose="020B0503020204020204" pitchFamily="34" charset="-122"/>
                <a:ea typeface="微软雅黑" panose="020B0503020204020204" pitchFamily="34" charset="-122"/>
              </a:rPr>
              <a:t>Main Works</a:t>
            </a:r>
          </a:p>
        </p:txBody>
      </p:sp>
      <p:sp>
        <p:nvSpPr>
          <p:cNvPr id="24" name="Lorem Ipsum">
            <a:extLst>
              <a:ext uri="{FF2B5EF4-FFF2-40B4-BE49-F238E27FC236}">
                <a16:creationId xmlns:a16="http://schemas.microsoft.com/office/drawing/2014/main" id="{478FA706-C887-4D9B-A43F-BA9C1A2C2C29}"/>
              </a:ext>
            </a:extLst>
          </p:cNvPr>
          <p:cNvSpPr>
            <a:spLocks/>
          </p:cNvSpPr>
          <p:nvPr/>
        </p:nvSpPr>
        <p:spPr bwMode="auto">
          <a:xfrm>
            <a:off x="2425113" y="4120760"/>
            <a:ext cx="2802538" cy="819483"/>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399" rIns="72000" bIns="32399"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600"/>
              </a:spcAft>
            </a:pPr>
            <a:r>
              <a:rPr lang="en-US" sz="2800" b="1">
                <a:solidFill>
                  <a:schemeClr val="accent1"/>
                </a:solidFill>
                <a:latin typeface="微软雅黑" panose="020B0503020204020204" pitchFamily="34" charset="-122"/>
                <a:ea typeface="微软雅黑" panose="020B0503020204020204" pitchFamily="34" charset="-122"/>
              </a:rPr>
              <a:t>NAME</a:t>
            </a:r>
          </a:p>
          <a:p>
            <a:pPr algn="ctr">
              <a:spcAft>
                <a:spcPts val="600"/>
              </a:spcAft>
            </a:pPr>
            <a:r>
              <a:rPr lang="en-US" altLang="zh-CN" sz="1600">
                <a:solidFill>
                  <a:schemeClr val="tx1">
                    <a:lumMod val="75000"/>
                    <a:lumOff val="25000"/>
                  </a:schemeClr>
                </a:solidFill>
                <a:latin typeface="微软雅黑" panose="020B0503020204020204" pitchFamily="34" charset="-122"/>
                <a:ea typeface="微软雅黑" panose="020B0503020204020204" pitchFamily="34" charset="-122"/>
              </a:rPr>
              <a:t>Main Works</a:t>
            </a:r>
          </a:p>
        </p:txBody>
      </p:sp>
      <p:sp>
        <p:nvSpPr>
          <p:cNvPr id="25" name="Lorem Ipsum">
            <a:extLst>
              <a:ext uri="{FF2B5EF4-FFF2-40B4-BE49-F238E27FC236}">
                <a16:creationId xmlns:a16="http://schemas.microsoft.com/office/drawing/2014/main" id="{03279D54-4801-42A8-9C00-BACE15F4BC10}"/>
              </a:ext>
            </a:extLst>
          </p:cNvPr>
          <p:cNvSpPr>
            <a:spLocks/>
          </p:cNvSpPr>
          <p:nvPr/>
        </p:nvSpPr>
        <p:spPr bwMode="auto">
          <a:xfrm>
            <a:off x="4684463" y="2547976"/>
            <a:ext cx="2802538" cy="819483"/>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399" rIns="72000" bIns="32399"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600"/>
              </a:spcAft>
            </a:pPr>
            <a:r>
              <a:rPr lang="en-US" sz="2800" b="1">
                <a:solidFill>
                  <a:schemeClr val="accent1"/>
                </a:solidFill>
                <a:latin typeface="微软雅黑" panose="020B0503020204020204" pitchFamily="34" charset="-122"/>
                <a:ea typeface="微软雅黑" panose="020B0503020204020204" pitchFamily="34" charset="-122"/>
              </a:rPr>
              <a:t>NAME</a:t>
            </a:r>
          </a:p>
          <a:p>
            <a:pPr algn="ctr">
              <a:spcAft>
                <a:spcPts val="600"/>
              </a:spcAft>
            </a:pPr>
            <a:r>
              <a:rPr lang="en-US" altLang="zh-CN" sz="1600">
                <a:solidFill>
                  <a:schemeClr val="tx1">
                    <a:lumMod val="75000"/>
                    <a:lumOff val="25000"/>
                  </a:schemeClr>
                </a:solidFill>
                <a:latin typeface="微软雅黑" panose="020B0503020204020204" pitchFamily="34" charset="-122"/>
                <a:ea typeface="微软雅黑" panose="020B0503020204020204" pitchFamily="34" charset="-122"/>
              </a:rPr>
              <a:t>Main Works</a:t>
            </a:r>
          </a:p>
        </p:txBody>
      </p:sp>
      <p:sp>
        <p:nvSpPr>
          <p:cNvPr id="26" name="Lorem Ipsum">
            <a:extLst>
              <a:ext uri="{FF2B5EF4-FFF2-40B4-BE49-F238E27FC236}">
                <a16:creationId xmlns:a16="http://schemas.microsoft.com/office/drawing/2014/main" id="{5FE6B393-5DC0-4A0E-9666-AF5955AB60D2}"/>
              </a:ext>
            </a:extLst>
          </p:cNvPr>
          <p:cNvSpPr>
            <a:spLocks/>
          </p:cNvSpPr>
          <p:nvPr/>
        </p:nvSpPr>
        <p:spPr bwMode="auto">
          <a:xfrm>
            <a:off x="6943813" y="4111888"/>
            <a:ext cx="2802538" cy="819483"/>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399" rIns="72000" bIns="32399"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600"/>
              </a:spcAft>
            </a:pPr>
            <a:r>
              <a:rPr lang="en-US" sz="2800" b="1">
                <a:solidFill>
                  <a:schemeClr val="accent1"/>
                </a:solidFill>
                <a:latin typeface="微软雅黑" panose="020B0503020204020204" pitchFamily="34" charset="-122"/>
                <a:ea typeface="微软雅黑" panose="020B0503020204020204" pitchFamily="34" charset="-122"/>
              </a:rPr>
              <a:t>NAME</a:t>
            </a:r>
          </a:p>
          <a:p>
            <a:pPr algn="ctr">
              <a:spcAft>
                <a:spcPts val="600"/>
              </a:spcAft>
            </a:pPr>
            <a:r>
              <a:rPr lang="en-US" altLang="zh-CN" sz="1600">
                <a:solidFill>
                  <a:schemeClr val="tx1">
                    <a:lumMod val="75000"/>
                    <a:lumOff val="25000"/>
                  </a:schemeClr>
                </a:solidFill>
                <a:latin typeface="微软雅黑" panose="020B0503020204020204" pitchFamily="34" charset="-122"/>
                <a:ea typeface="微软雅黑" panose="020B0503020204020204" pitchFamily="34" charset="-122"/>
              </a:rPr>
              <a:t>Main Works</a:t>
            </a:r>
          </a:p>
        </p:txBody>
      </p:sp>
      <p:sp>
        <p:nvSpPr>
          <p:cNvPr id="27" name="Lorem Ipsum">
            <a:extLst>
              <a:ext uri="{FF2B5EF4-FFF2-40B4-BE49-F238E27FC236}">
                <a16:creationId xmlns:a16="http://schemas.microsoft.com/office/drawing/2014/main" id="{21EFBB5C-2760-4AAF-B656-CF3E71393506}"/>
              </a:ext>
            </a:extLst>
          </p:cNvPr>
          <p:cNvSpPr>
            <a:spLocks/>
          </p:cNvSpPr>
          <p:nvPr/>
        </p:nvSpPr>
        <p:spPr bwMode="auto">
          <a:xfrm>
            <a:off x="9704433" y="2547976"/>
            <a:ext cx="1828755" cy="819483"/>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399" rIns="72000" bIns="32399"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600"/>
              </a:spcAft>
            </a:pPr>
            <a:r>
              <a:rPr lang="en-US" sz="2800" b="1">
                <a:solidFill>
                  <a:schemeClr val="accent1"/>
                </a:solidFill>
                <a:latin typeface="微软雅黑" panose="020B0503020204020204" pitchFamily="34" charset="-122"/>
                <a:ea typeface="微软雅黑" panose="020B0503020204020204" pitchFamily="34" charset="-122"/>
              </a:rPr>
              <a:t>NAME</a:t>
            </a:r>
          </a:p>
          <a:p>
            <a:pPr algn="ctr">
              <a:spcAft>
                <a:spcPts val="600"/>
              </a:spcAft>
            </a:pPr>
            <a:r>
              <a:rPr lang="en-US" altLang="zh-CN" sz="1600">
                <a:solidFill>
                  <a:schemeClr val="tx1">
                    <a:lumMod val="75000"/>
                    <a:lumOff val="25000"/>
                  </a:schemeClr>
                </a:solidFill>
                <a:latin typeface="微软雅黑" panose="020B0503020204020204" pitchFamily="34" charset="-122"/>
                <a:ea typeface="微软雅黑" panose="020B0503020204020204" pitchFamily="34" charset="-122"/>
              </a:rPr>
              <a:t>Main Works</a:t>
            </a:r>
          </a:p>
        </p:txBody>
      </p:sp>
      <p:sp>
        <p:nvSpPr>
          <p:cNvPr id="4" name="图片占位符 3">
            <a:extLst>
              <a:ext uri="{FF2B5EF4-FFF2-40B4-BE49-F238E27FC236}">
                <a16:creationId xmlns:a16="http://schemas.microsoft.com/office/drawing/2014/main" id="{D01032CE-92C0-4E26-9587-C67F0658D2D2}"/>
              </a:ext>
            </a:extLst>
          </p:cNvPr>
          <p:cNvSpPr>
            <a:spLocks noGrp="1"/>
          </p:cNvSpPr>
          <p:nvPr>
            <p:ph type="pic" sz="quarter" idx="14"/>
          </p:nvPr>
        </p:nvSpPr>
        <p:spPr/>
      </p:sp>
      <p:sp>
        <p:nvSpPr>
          <p:cNvPr id="9" name="图片占位符 8">
            <a:extLst>
              <a:ext uri="{FF2B5EF4-FFF2-40B4-BE49-F238E27FC236}">
                <a16:creationId xmlns:a16="http://schemas.microsoft.com/office/drawing/2014/main" id="{1A021099-9080-4E06-9040-EF2FC7DAA823}"/>
              </a:ext>
            </a:extLst>
          </p:cNvPr>
          <p:cNvSpPr>
            <a:spLocks noGrp="1"/>
          </p:cNvSpPr>
          <p:nvPr>
            <p:ph type="pic" sz="quarter" idx="13"/>
          </p:nvPr>
        </p:nvSpPr>
        <p:spPr/>
      </p:sp>
      <p:sp>
        <p:nvSpPr>
          <p:cNvPr id="11" name="图片占位符 10">
            <a:extLst>
              <a:ext uri="{FF2B5EF4-FFF2-40B4-BE49-F238E27FC236}">
                <a16:creationId xmlns:a16="http://schemas.microsoft.com/office/drawing/2014/main" id="{AE7FA272-814C-4901-919A-87A8B37FC0E7}"/>
              </a:ext>
            </a:extLst>
          </p:cNvPr>
          <p:cNvSpPr>
            <a:spLocks noGrp="1"/>
          </p:cNvSpPr>
          <p:nvPr>
            <p:ph type="pic" sz="quarter" idx="15"/>
          </p:nvPr>
        </p:nvSpPr>
        <p:spPr/>
      </p:sp>
      <p:sp>
        <p:nvSpPr>
          <p:cNvPr id="13" name="图片占位符 12">
            <a:extLst>
              <a:ext uri="{FF2B5EF4-FFF2-40B4-BE49-F238E27FC236}">
                <a16:creationId xmlns:a16="http://schemas.microsoft.com/office/drawing/2014/main" id="{A8F16541-A1FC-43C6-8CED-9E820809D117}"/>
              </a:ext>
            </a:extLst>
          </p:cNvPr>
          <p:cNvSpPr>
            <a:spLocks noGrp="1"/>
          </p:cNvSpPr>
          <p:nvPr>
            <p:ph type="pic" sz="quarter" idx="16"/>
          </p:nvPr>
        </p:nvSpPr>
        <p:spPr/>
      </p:sp>
      <p:sp>
        <p:nvSpPr>
          <p:cNvPr id="16" name="图片占位符 15">
            <a:extLst>
              <a:ext uri="{FF2B5EF4-FFF2-40B4-BE49-F238E27FC236}">
                <a16:creationId xmlns:a16="http://schemas.microsoft.com/office/drawing/2014/main" id="{D55A6F55-ADA2-478D-B41A-AF7487B35A11}"/>
              </a:ext>
            </a:extLst>
          </p:cNvPr>
          <p:cNvSpPr>
            <a:spLocks noGrp="1"/>
          </p:cNvSpPr>
          <p:nvPr>
            <p:ph type="pic" sz="quarter" idx="17"/>
          </p:nvPr>
        </p:nvSpPr>
        <p:spPr/>
      </p:sp>
    </p:spTree>
    <p:extLst>
      <p:ext uri="{BB962C8B-B14F-4D97-AF65-F5344CB8AC3E}">
        <p14:creationId xmlns:p14="http://schemas.microsoft.com/office/powerpoint/2010/main" val="3289332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63740-7D1F-4543-AE6B-98DF52722F96}"/>
              </a:ext>
            </a:extLst>
          </p:cNvPr>
          <p:cNvSpPr>
            <a:spLocks noGrp="1"/>
          </p:cNvSpPr>
          <p:nvPr>
            <p:ph type="title"/>
          </p:nvPr>
        </p:nvSpPr>
        <p:spPr/>
        <p:txBody>
          <a:bodyPr/>
          <a:lstStyle/>
          <a:p>
            <a:r>
              <a:rPr lang="en-US" altLang="zh-CN"/>
              <a:t>Explain your framework</a:t>
            </a:r>
            <a:endParaRPr lang="zh-CN" altLang="en-US"/>
          </a:p>
        </p:txBody>
      </p:sp>
      <p:sp>
        <p:nvSpPr>
          <p:cNvPr id="3" name="弧形 2">
            <a:extLst>
              <a:ext uri="{FF2B5EF4-FFF2-40B4-BE49-F238E27FC236}">
                <a16:creationId xmlns:a16="http://schemas.microsoft.com/office/drawing/2014/main" id="{6184BF92-2844-4ECA-B851-CE03B52A18A8}"/>
              </a:ext>
            </a:extLst>
          </p:cNvPr>
          <p:cNvSpPr/>
          <p:nvPr/>
        </p:nvSpPr>
        <p:spPr>
          <a:xfrm flipV="1">
            <a:off x="3594000" y="1326950"/>
            <a:ext cx="5004000" cy="5004000"/>
          </a:xfrm>
          <a:prstGeom prst="arc">
            <a:avLst>
              <a:gd name="adj1" fmla="val 17886406"/>
              <a:gd name="adj2" fmla="val 14348348"/>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063DC07D-C7A5-4D52-93E0-E4C8F25DF877}"/>
              </a:ext>
            </a:extLst>
          </p:cNvPr>
          <p:cNvGrpSpPr/>
          <p:nvPr/>
        </p:nvGrpSpPr>
        <p:grpSpPr>
          <a:xfrm>
            <a:off x="4336422" y="2039603"/>
            <a:ext cx="3519155" cy="3519155"/>
            <a:chOff x="4476000" y="2267959"/>
            <a:chExt cx="3240000" cy="3240000"/>
          </a:xfrm>
        </p:grpSpPr>
        <p:sp>
          <p:nvSpPr>
            <p:cNvPr id="5" name="椭圆 4">
              <a:extLst>
                <a:ext uri="{FF2B5EF4-FFF2-40B4-BE49-F238E27FC236}">
                  <a16:creationId xmlns:a16="http://schemas.microsoft.com/office/drawing/2014/main" id="{65DA5148-293D-4432-888D-4EFD5D664345}"/>
                </a:ext>
              </a:extLst>
            </p:cNvPr>
            <p:cNvSpPr/>
            <p:nvPr/>
          </p:nvSpPr>
          <p:spPr>
            <a:xfrm>
              <a:off x="4476000" y="2267959"/>
              <a:ext cx="3240000" cy="3240000"/>
            </a:xfrm>
            <a:prstGeom prst="ellipse">
              <a:avLst/>
            </a:prstGeom>
            <a:solidFill>
              <a:schemeClr val="accent1">
                <a:alpha val="1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C84F291-D1D4-470F-9723-FAD4CB2C0FBC}"/>
                </a:ext>
              </a:extLst>
            </p:cNvPr>
            <p:cNvSpPr/>
            <p:nvPr/>
          </p:nvSpPr>
          <p:spPr>
            <a:xfrm>
              <a:off x="4792488" y="2584449"/>
              <a:ext cx="2607021" cy="2607021"/>
            </a:xfrm>
            <a:prstGeom prst="ellipse">
              <a:avLst/>
            </a:prstGeom>
            <a:solidFill>
              <a:schemeClr val="accent1">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409ABECD-DBAC-4F24-A2E6-A8AFCDE406E7}"/>
                </a:ext>
              </a:extLst>
            </p:cNvPr>
            <p:cNvSpPr/>
            <p:nvPr/>
          </p:nvSpPr>
          <p:spPr>
            <a:xfrm>
              <a:off x="5109989" y="2901950"/>
              <a:ext cx="1972021" cy="1972021"/>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male-university-graduate-silhouette-with-the-cap_46143">
              <a:extLst>
                <a:ext uri="{FF2B5EF4-FFF2-40B4-BE49-F238E27FC236}">
                  <a16:creationId xmlns:a16="http://schemas.microsoft.com/office/drawing/2014/main" id="{2230CB5A-044C-4C05-9E48-9D21F476C6E0}"/>
                </a:ext>
              </a:extLst>
            </p:cNvPr>
            <p:cNvSpPr>
              <a:spLocks noChangeAspect="1"/>
            </p:cNvSpPr>
            <p:nvPr/>
          </p:nvSpPr>
          <p:spPr bwMode="auto">
            <a:xfrm>
              <a:off x="5643378" y="3429000"/>
              <a:ext cx="905244" cy="972734"/>
            </a:xfrm>
            <a:custGeom>
              <a:avLst/>
              <a:gdLst>
                <a:gd name="T0" fmla="*/ 608 w 620"/>
                <a:gd name="T1" fmla="*/ 615 h 667"/>
                <a:gd name="T2" fmla="*/ 451 w 620"/>
                <a:gd name="T3" fmla="*/ 546 h 667"/>
                <a:gd name="T4" fmla="*/ 439 w 620"/>
                <a:gd name="T5" fmla="*/ 538 h 667"/>
                <a:gd name="T6" fmla="*/ 426 w 620"/>
                <a:gd name="T7" fmla="*/ 508 h 667"/>
                <a:gd name="T8" fmla="*/ 414 w 620"/>
                <a:gd name="T9" fmla="*/ 492 h 667"/>
                <a:gd name="T10" fmla="*/ 409 w 620"/>
                <a:gd name="T11" fmla="*/ 485 h 667"/>
                <a:gd name="T12" fmla="*/ 412 w 620"/>
                <a:gd name="T13" fmla="*/ 435 h 667"/>
                <a:gd name="T14" fmla="*/ 436 w 620"/>
                <a:gd name="T15" fmla="*/ 387 h 667"/>
                <a:gd name="T16" fmla="*/ 464 w 620"/>
                <a:gd name="T17" fmla="*/ 294 h 667"/>
                <a:gd name="T18" fmla="*/ 448 w 620"/>
                <a:gd name="T19" fmla="*/ 285 h 667"/>
                <a:gd name="T20" fmla="*/ 466 w 620"/>
                <a:gd name="T21" fmla="*/ 201 h 667"/>
                <a:gd name="T22" fmla="*/ 470 w 620"/>
                <a:gd name="T23" fmla="*/ 218 h 667"/>
                <a:gd name="T24" fmla="*/ 470 w 620"/>
                <a:gd name="T25" fmla="*/ 225 h 667"/>
                <a:gd name="T26" fmla="*/ 562 w 620"/>
                <a:gd name="T27" fmla="*/ 165 h 667"/>
                <a:gd name="T28" fmla="*/ 309 w 620"/>
                <a:gd name="T29" fmla="*/ 0 h 667"/>
                <a:gd name="T30" fmla="*/ 56 w 620"/>
                <a:gd name="T31" fmla="*/ 164 h 667"/>
                <a:gd name="T32" fmla="*/ 79 w 620"/>
                <a:gd name="T33" fmla="*/ 179 h 667"/>
                <a:gd name="T34" fmla="*/ 79 w 620"/>
                <a:gd name="T35" fmla="*/ 213 h 667"/>
                <a:gd name="T36" fmla="*/ 71 w 620"/>
                <a:gd name="T37" fmla="*/ 222 h 667"/>
                <a:gd name="T38" fmla="*/ 76 w 620"/>
                <a:gd name="T39" fmla="*/ 231 h 667"/>
                <a:gd name="T40" fmla="*/ 56 w 620"/>
                <a:gd name="T41" fmla="*/ 346 h 667"/>
                <a:gd name="T42" fmla="*/ 107 w 620"/>
                <a:gd name="T43" fmla="*/ 346 h 667"/>
                <a:gd name="T44" fmla="*/ 87 w 620"/>
                <a:gd name="T45" fmla="*/ 231 h 667"/>
                <a:gd name="T46" fmla="*/ 92 w 620"/>
                <a:gd name="T47" fmla="*/ 222 h 667"/>
                <a:gd name="T48" fmla="*/ 84 w 620"/>
                <a:gd name="T49" fmla="*/ 213 h 667"/>
                <a:gd name="T50" fmla="*/ 84 w 620"/>
                <a:gd name="T51" fmla="*/ 183 h 667"/>
                <a:gd name="T52" fmla="*/ 149 w 620"/>
                <a:gd name="T53" fmla="*/ 225 h 667"/>
                <a:gd name="T54" fmla="*/ 149 w 620"/>
                <a:gd name="T55" fmla="*/ 221 h 667"/>
                <a:gd name="T56" fmla="*/ 152 w 620"/>
                <a:gd name="T57" fmla="*/ 239 h 667"/>
                <a:gd name="T58" fmla="*/ 174 w 620"/>
                <a:gd name="T59" fmla="*/ 285 h 667"/>
                <a:gd name="T60" fmla="*/ 174 w 620"/>
                <a:gd name="T61" fmla="*/ 286 h 667"/>
                <a:gd name="T62" fmla="*/ 174 w 620"/>
                <a:gd name="T63" fmla="*/ 287 h 667"/>
                <a:gd name="T64" fmla="*/ 169 w 620"/>
                <a:gd name="T65" fmla="*/ 294 h 667"/>
                <a:gd name="T66" fmla="*/ 161 w 620"/>
                <a:gd name="T67" fmla="*/ 308 h 667"/>
                <a:gd name="T68" fmla="*/ 173 w 620"/>
                <a:gd name="T69" fmla="*/ 359 h 667"/>
                <a:gd name="T70" fmla="*/ 184 w 620"/>
                <a:gd name="T71" fmla="*/ 385 h 667"/>
                <a:gd name="T72" fmla="*/ 209 w 620"/>
                <a:gd name="T73" fmla="*/ 434 h 667"/>
                <a:gd name="T74" fmla="*/ 213 w 620"/>
                <a:gd name="T75" fmla="*/ 443 h 667"/>
                <a:gd name="T76" fmla="*/ 208 w 620"/>
                <a:gd name="T77" fmla="*/ 485 h 667"/>
                <a:gd name="T78" fmla="*/ 202 w 620"/>
                <a:gd name="T79" fmla="*/ 492 h 667"/>
                <a:gd name="T80" fmla="*/ 187 w 620"/>
                <a:gd name="T81" fmla="*/ 509 h 667"/>
                <a:gd name="T82" fmla="*/ 175 w 620"/>
                <a:gd name="T83" fmla="*/ 537 h 667"/>
                <a:gd name="T84" fmla="*/ 167 w 620"/>
                <a:gd name="T85" fmla="*/ 545 h 667"/>
                <a:gd name="T86" fmla="*/ 108 w 620"/>
                <a:gd name="T87" fmla="*/ 566 h 667"/>
                <a:gd name="T88" fmla="*/ 12 w 620"/>
                <a:gd name="T89" fmla="*/ 616 h 667"/>
                <a:gd name="T90" fmla="*/ 6 w 620"/>
                <a:gd name="T91" fmla="*/ 667 h 667"/>
                <a:gd name="T92" fmla="*/ 611 w 620"/>
                <a:gd name="T93" fmla="*/ 667 h 667"/>
                <a:gd name="T94" fmla="*/ 608 w 620"/>
                <a:gd name="T95" fmla="*/ 615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0" h="667">
                  <a:moveTo>
                    <a:pt x="608" y="615"/>
                  </a:moveTo>
                  <a:cubicBezTo>
                    <a:pt x="548" y="589"/>
                    <a:pt x="513" y="567"/>
                    <a:pt x="451" y="546"/>
                  </a:cubicBezTo>
                  <a:cubicBezTo>
                    <a:pt x="446" y="545"/>
                    <a:pt x="440" y="542"/>
                    <a:pt x="439" y="538"/>
                  </a:cubicBezTo>
                  <a:cubicBezTo>
                    <a:pt x="434" y="528"/>
                    <a:pt x="430" y="518"/>
                    <a:pt x="426" y="508"/>
                  </a:cubicBezTo>
                  <a:cubicBezTo>
                    <a:pt x="424" y="501"/>
                    <a:pt x="422" y="495"/>
                    <a:pt x="414" y="492"/>
                  </a:cubicBezTo>
                  <a:cubicBezTo>
                    <a:pt x="411" y="491"/>
                    <a:pt x="409" y="488"/>
                    <a:pt x="409" y="485"/>
                  </a:cubicBezTo>
                  <a:cubicBezTo>
                    <a:pt x="410" y="462"/>
                    <a:pt x="401" y="444"/>
                    <a:pt x="412" y="435"/>
                  </a:cubicBezTo>
                  <a:cubicBezTo>
                    <a:pt x="431" y="418"/>
                    <a:pt x="426" y="397"/>
                    <a:pt x="436" y="387"/>
                  </a:cubicBezTo>
                  <a:cubicBezTo>
                    <a:pt x="445" y="377"/>
                    <a:pt x="469" y="304"/>
                    <a:pt x="464" y="294"/>
                  </a:cubicBezTo>
                  <a:cubicBezTo>
                    <a:pt x="460" y="285"/>
                    <a:pt x="444" y="289"/>
                    <a:pt x="448" y="285"/>
                  </a:cubicBezTo>
                  <a:cubicBezTo>
                    <a:pt x="462" y="267"/>
                    <a:pt x="467" y="231"/>
                    <a:pt x="466" y="201"/>
                  </a:cubicBezTo>
                  <a:cubicBezTo>
                    <a:pt x="469" y="206"/>
                    <a:pt x="470" y="212"/>
                    <a:pt x="470" y="218"/>
                  </a:cubicBezTo>
                  <a:lnTo>
                    <a:pt x="470" y="225"/>
                  </a:lnTo>
                  <a:lnTo>
                    <a:pt x="562" y="165"/>
                  </a:lnTo>
                  <a:lnTo>
                    <a:pt x="309" y="0"/>
                  </a:lnTo>
                  <a:lnTo>
                    <a:pt x="56" y="164"/>
                  </a:lnTo>
                  <a:lnTo>
                    <a:pt x="79" y="179"/>
                  </a:lnTo>
                  <a:lnTo>
                    <a:pt x="79" y="213"/>
                  </a:lnTo>
                  <a:cubicBezTo>
                    <a:pt x="75" y="214"/>
                    <a:pt x="71" y="218"/>
                    <a:pt x="71" y="222"/>
                  </a:cubicBezTo>
                  <a:cubicBezTo>
                    <a:pt x="71" y="226"/>
                    <a:pt x="74" y="229"/>
                    <a:pt x="76" y="231"/>
                  </a:cubicBezTo>
                  <a:lnTo>
                    <a:pt x="56" y="346"/>
                  </a:lnTo>
                  <a:lnTo>
                    <a:pt x="107" y="346"/>
                  </a:lnTo>
                  <a:lnTo>
                    <a:pt x="87" y="231"/>
                  </a:lnTo>
                  <a:cubicBezTo>
                    <a:pt x="90" y="229"/>
                    <a:pt x="92" y="226"/>
                    <a:pt x="92" y="222"/>
                  </a:cubicBezTo>
                  <a:cubicBezTo>
                    <a:pt x="92" y="218"/>
                    <a:pt x="88" y="214"/>
                    <a:pt x="84" y="213"/>
                  </a:cubicBezTo>
                  <a:lnTo>
                    <a:pt x="84" y="183"/>
                  </a:lnTo>
                  <a:lnTo>
                    <a:pt x="149" y="225"/>
                  </a:lnTo>
                  <a:lnTo>
                    <a:pt x="149" y="221"/>
                  </a:lnTo>
                  <a:cubicBezTo>
                    <a:pt x="149" y="227"/>
                    <a:pt x="150" y="233"/>
                    <a:pt x="152" y="239"/>
                  </a:cubicBezTo>
                  <a:cubicBezTo>
                    <a:pt x="157" y="261"/>
                    <a:pt x="166" y="260"/>
                    <a:pt x="174" y="285"/>
                  </a:cubicBezTo>
                  <a:cubicBezTo>
                    <a:pt x="174" y="285"/>
                    <a:pt x="174" y="285"/>
                    <a:pt x="174" y="286"/>
                  </a:cubicBezTo>
                  <a:lnTo>
                    <a:pt x="174" y="287"/>
                  </a:lnTo>
                  <a:cubicBezTo>
                    <a:pt x="173" y="290"/>
                    <a:pt x="171" y="293"/>
                    <a:pt x="169" y="294"/>
                  </a:cubicBezTo>
                  <a:cubicBezTo>
                    <a:pt x="160" y="296"/>
                    <a:pt x="160" y="301"/>
                    <a:pt x="161" y="308"/>
                  </a:cubicBezTo>
                  <a:cubicBezTo>
                    <a:pt x="162" y="313"/>
                    <a:pt x="169" y="347"/>
                    <a:pt x="173" y="359"/>
                  </a:cubicBezTo>
                  <a:cubicBezTo>
                    <a:pt x="176" y="368"/>
                    <a:pt x="182" y="376"/>
                    <a:pt x="184" y="385"/>
                  </a:cubicBezTo>
                  <a:cubicBezTo>
                    <a:pt x="187" y="404"/>
                    <a:pt x="195" y="420"/>
                    <a:pt x="209" y="434"/>
                  </a:cubicBezTo>
                  <a:cubicBezTo>
                    <a:pt x="212" y="436"/>
                    <a:pt x="214" y="440"/>
                    <a:pt x="213" y="443"/>
                  </a:cubicBezTo>
                  <a:cubicBezTo>
                    <a:pt x="212" y="457"/>
                    <a:pt x="211" y="471"/>
                    <a:pt x="208" y="485"/>
                  </a:cubicBezTo>
                  <a:cubicBezTo>
                    <a:pt x="208" y="488"/>
                    <a:pt x="205" y="492"/>
                    <a:pt x="202" y="492"/>
                  </a:cubicBezTo>
                  <a:cubicBezTo>
                    <a:pt x="191" y="494"/>
                    <a:pt x="189" y="501"/>
                    <a:pt x="187" y="509"/>
                  </a:cubicBezTo>
                  <a:cubicBezTo>
                    <a:pt x="183" y="518"/>
                    <a:pt x="179" y="528"/>
                    <a:pt x="175" y="537"/>
                  </a:cubicBezTo>
                  <a:cubicBezTo>
                    <a:pt x="174" y="540"/>
                    <a:pt x="170" y="543"/>
                    <a:pt x="167" y="545"/>
                  </a:cubicBezTo>
                  <a:cubicBezTo>
                    <a:pt x="148" y="552"/>
                    <a:pt x="128" y="559"/>
                    <a:pt x="108" y="566"/>
                  </a:cubicBezTo>
                  <a:cubicBezTo>
                    <a:pt x="87" y="573"/>
                    <a:pt x="32" y="607"/>
                    <a:pt x="12" y="616"/>
                  </a:cubicBezTo>
                  <a:cubicBezTo>
                    <a:pt x="0" y="622"/>
                    <a:pt x="6" y="667"/>
                    <a:pt x="6" y="667"/>
                  </a:cubicBezTo>
                  <a:lnTo>
                    <a:pt x="611" y="667"/>
                  </a:lnTo>
                  <a:cubicBezTo>
                    <a:pt x="611" y="667"/>
                    <a:pt x="620" y="620"/>
                    <a:pt x="608" y="615"/>
                  </a:cubicBezTo>
                  <a:close/>
                </a:path>
              </a:pathLst>
            </a:custGeom>
            <a:solidFill>
              <a:schemeClr val="accent2"/>
            </a:solidFill>
            <a:ln>
              <a:noFill/>
            </a:ln>
          </p:spPr>
        </p:sp>
      </p:grpSp>
      <p:grpSp>
        <p:nvGrpSpPr>
          <p:cNvPr id="9" name="组合 8">
            <a:extLst>
              <a:ext uri="{FF2B5EF4-FFF2-40B4-BE49-F238E27FC236}">
                <a16:creationId xmlns:a16="http://schemas.microsoft.com/office/drawing/2014/main" id="{9188978C-7685-4D2C-8B1A-1CE7776D4FD9}"/>
              </a:ext>
            </a:extLst>
          </p:cNvPr>
          <p:cNvGrpSpPr/>
          <p:nvPr/>
        </p:nvGrpSpPr>
        <p:grpSpPr>
          <a:xfrm>
            <a:off x="7148811" y="1471627"/>
            <a:ext cx="706766" cy="706766"/>
            <a:chOff x="7710386" y="2373974"/>
            <a:chExt cx="706766" cy="706766"/>
          </a:xfrm>
        </p:grpSpPr>
        <p:sp>
          <p:nvSpPr>
            <p:cNvPr id="10" name="椭圆 9">
              <a:extLst>
                <a:ext uri="{FF2B5EF4-FFF2-40B4-BE49-F238E27FC236}">
                  <a16:creationId xmlns:a16="http://schemas.microsoft.com/office/drawing/2014/main" id="{7B05F82C-1C4B-4C92-A8C1-FAFCD3937B6B}"/>
                </a:ext>
              </a:extLst>
            </p:cNvPr>
            <p:cNvSpPr/>
            <p:nvPr/>
          </p:nvSpPr>
          <p:spPr>
            <a:xfrm flipH="1" flipV="1">
              <a:off x="7710386" y="2373974"/>
              <a:ext cx="706766" cy="706766"/>
            </a:xfrm>
            <a:prstGeom prst="ellipse">
              <a:avLst/>
            </a:prstGeom>
            <a:solidFill>
              <a:schemeClr val="accent1"/>
            </a:solidFill>
            <a:ln>
              <a:noFill/>
            </a:ln>
            <a:effectLst>
              <a:innerShdw blurRad="457200">
                <a:srgbClr val="4B97B4">
                  <a:alpha val="2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3F40519-1BA5-4AB4-97DE-9ED91584E95E}"/>
                </a:ext>
              </a:extLst>
            </p:cNvPr>
            <p:cNvSpPr/>
            <p:nvPr/>
          </p:nvSpPr>
          <p:spPr>
            <a:xfrm flipH="1" flipV="1">
              <a:off x="7765436" y="2429024"/>
              <a:ext cx="596666" cy="596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Freeform 26">
              <a:extLst>
                <a:ext uri="{FF2B5EF4-FFF2-40B4-BE49-F238E27FC236}">
                  <a16:creationId xmlns:a16="http://schemas.microsoft.com/office/drawing/2014/main" id="{7320B2BB-183D-47CF-8B3F-F6233473420F}"/>
                </a:ext>
              </a:extLst>
            </p:cNvPr>
            <p:cNvSpPr>
              <a:spLocks noEditPoints="1"/>
            </p:cNvSpPr>
            <p:nvPr/>
          </p:nvSpPr>
          <p:spPr bwMode="auto">
            <a:xfrm>
              <a:off x="7894918" y="2590400"/>
              <a:ext cx="335910" cy="276104"/>
            </a:xfrm>
            <a:custGeom>
              <a:avLst/>
              <a:gdLst>
                <a:gd name="connsiteX0" fmla="*/ 101332 w 607991"/>
                <a:gd name="connsiteY0" fmla="*/ 229973 h 499744"/>
                <a:gd name="connsiteX1" fmla="*/ 300898 w 607991"/>
                <a:gd name="connsiteY1" fmla="*/ 340321 h 499744"/>
                <a:gd name="connsiteX2" fmla="*/ 500520 w 607991"/>
                <a:gd name="connsiteY2" fmla="*/ 229973 h 499744"/>
                <a:gd name="connsiteX3" fmla="*/ 472871 w 607991"/>
                <a:gd name="connsiteY3" fmla="*/ 367922 h 499744"/>
                <a:gd name="connsiteX4" fmla="*/ 380747 w 607991"/>
                <a:gd name="connsiteY4" fmla="*/ 469050 h 499744"/>
                <a:gd name="connsiteX5" fmla="*/ 300898 w 607991"/>
                <a:gd name="connsiteY5" fmla="*/ 499744 h 499744"/>
                <a:gd name="connsiteX6" fmla="*/ 221048 w 607991"/>
                <a:gd name="connsiteY6" fmla="*/ 469050 h 499744"/>
                <a:gd name="connsiteX7" fmla="*/ 128924 w 607991"/>
                <a:gd name="connsiteY7" fmla="*/ 367922 h 499744"/>
                <a:gd name="connsiteX8" fmla="*/ 300898 w 607991"/>
                <a:gd name="connsiteY8" fmla="*/ 64372 h 499744"/>
                <a:gd name="connsiteX9" fmla="*/ 242566 w 607991"/>
                <a:gd name="connsiteY9" fmla="*/ 114942 h 499744"/>
                <a:gd name="connsiteX10" fmla="*/ 300898 w 607991"/>
                <a:gd name="connsiteY10" fmla="*/ 165569 h 499744"/>
                <a:gd name="connsiteX11" fmla="*/ 354069 w 607991"/>
                <a:gd name="connsiteY11" fmla="*/ 135617 h 499744"/>
                <a:gd name="connsiteX12" fmla="*/ 301701 w 607991"/>
                <a:gd name="connsiteY12" fmla="*/ 133326 h 499744"/>
                <a:gd name="connsiteX13" fmla="*/ 300095 w 607991"/>
                <a:gd name="connsiteY13" fmla="*/ 96558 h 499744"/>
                <a:gd name="connsiteX14" fmla="*/ 355847 w 607991"/>
                <a:gd name="connsiteY14" fmla="*/ 98677 h 499744"/>
                <a:gd name="connsiteX15" fmla="*/ 300898 w 607991"/>
                <a:gd name="connsiteY15" fmla="*/ 64372 h 499744"/>
                <a:gd name="connsiteX16" fmla="*/ 300898 w 607991"/>
                <a:gd name="connsiteY16" fmla="*/ 0 h 499744"/>
                <a:gd name="connsiteX17" fmla="*/ 607991 w 607991"/>
                <a:gd name="connsiteY17" fmla="*/ 125709 h 499744"/>
                <a:gd name="connsiteX18" fmla="*/ 530788 w 607991"/>
                <a:gd name="connsiteY18" fmla="*/ 166543 h 499744"/>
                <a:gd name="connsiteX19" fmla="*/ 535491 w 607991"/>
                <a:gd name="connsiteY19" fmla="*/ 170781 h 499744"/>
                <a:gd name="connsiteX20" fmla="*/ 580287 w 607991"/>
                <a:gd name="connsiteY20" fmla="*/ 304851 h 499744"/>
                <a:gd name="connsiteX21" fmla="*/ 577993 w 607991"/>
                <a:gd name="connsiteY21" fmla="*/ 325812 h 499744"/>
                <a:gd name="connsiteX22" fmla="*/ 579943 w 607991"/>
                <a:gd name="connsiteY22" fmla="*/ 416300 h 499744"/>
                <a:gd name="connsiteX23" fmla="*/ 543865 w 607991"/>
                <a:gd name="connsiteY23" fmla="*/ 423745 h 499744"/>
                <a:gd name="connsiteX24" fmla="*/ 541456 w 607991"/>
                <a:gd name="connsiteY24" fmla="*/ 321231 h 499744"/>
                <a:gd name="connsiteX25" fmla="*/ 543521 w 607991"/>
                <a:gd name="connsiteY25" fmla="*/ 302160 h 499744"/>
                <a:gd name="connsiteX26" fmla="*/ 509107 w 607991"/>
                <a:gd name="connsiteY26" fmla="*/ 196495 h 499744"/>
                <a:gd name="connsiteX27" fmla="*/ 496201 w 607991"/>
                <a:gd name="connsiteY27" fmla="*/ 184869 h 499744"/>
                <a:gd name="connsiteX28" fmla="*/ 300898 w 607991"/>
                <a:gd name="connsiteY28" fmla="*/ 288186 h 499744"/>
                <a:gd name="connsiteX29" fmla="*/ 0 w 607991"/>
                <a:gd name="connsiteY29" fmla="*/ 125709 h 49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991" h="499744">
                  <a:moveTo>
                    <a:pt x="101332" y="229973"/>
                  </a:moveTo>
                  <a:lnTo>
                    <a:pt x="300898" y="340321"/>
                  </a:lnTo>
                  <a:lnTo>
                    <a:pt x="500520" y="229973"/>
                  </a:lnTo>
                  <a:lnTo>
                    <a:pt x="472871" y="367922"/>
                  </a:lnTo>
                  <a:cubicBezTo>
                    <a:pt x="472871" y="367922"/>
                    <a:pt x="494325" y="432287"/>
                    <a:pt x="380747" y="469050"/>
                  </a:cubicBezTo>
                  <a:lnTo>
                    <a:pt x="300898" y="499744"/>
                  </a:lnTo>
                  <a:lnTo>
                    <a:pt x="221048" y="469050"/>
                  </a:lnTo>
                  <a:cubicBezTo>
                    <a:pt x="107470" y="432287"/>
                    <a:pt x="128924" y="367922"/>
                    <a:pt x="128924" y="367922"/>
                  </a:cubicBezTo>
                  <a:close/>
                  <a:moveTo>
                    <a:pt x="300898" y="64372"/>
                  </a:moveTo>
                  <a:cubicBezTo>
                    <a:pt x="268663" y="64372"/>
                    <a:pt x="242566" y="87051"/>
                    <a:pt x="242566" y="114942"/>
                  </a:cubicBezTo>
                  <a:cubicBezTo>
                    <a:pt x="242566" y="142890"/>
                    <a:pt x="268663" y="165569"/>
                    <a:pt x="300898" y="165569"/>
                  </a:cubicBezTo>
                  <a:cubicBezTo>
                    <a:pt x="324587" y="165569"/>
                    <a:pt x="344892" y="153256"/>
                    <a:pt x="354069" y="135617"/>
                  </a:cubicBezTo>
                  <a:cubicBezTo>
                    <a:pt x="323956" y="132524"/>
                    <a:pt x="302275" y="133326"/>
                    <a:pt x="301701" y="133326"/>
                  </a:cubicBezTo>
                  <a:lnTo>
                    <a:pt x="300095" y="96558"/>
                  </a:lnTo>
                  <a:cubicBezTo>
                    <a:pt x="302447" y="96444"/>
                    <a:pt x="324759" y="95585"/>
                    <a:pt x="355847" y="98677"/>
                  </a:cubicBezTo>
                  <a:cubicBezTo>
                    <a:pt x="348046" y="78747"/>
                    <a:pt x="326480" y="64372"/>
                    <a:pt x="300898" y="64372"/>
                  </a:cubicBezTo>
                  <a:close/>
                  <a:moveTo>
                    <a:pt x="300898" y="0"/>
                  </a:moveTo>
                  <a:lnTo>
                    <a:pt x="607991" y="125709"/>
                  </a:lnTo>
                  <a:lnTo>
                    <a:pt x="530788" y="166543"/>
                  </a:lnTo>
                  <a:cubicBezTo>
                    <a:pt x="532336" y="167975"/>
                    <a:pt x="534000" y="169292"/>
                    <a:pt x="535491" y="170781"/>
                  </a:cubicBezTo>
                  <a:cubicBezTo>
                    <a:pt x="569217" y="205487"/>
                    <a:pt x="584303" y="250616"/>
                    <a:pt x="580287" y="304851"/>
                  </a:cubicBezTo>
                  <a:cubicBezTo>
                    <a:pt x="579771" y="311609"/>
                    <a:pt x="578911" y="318539"/>
                    <a:pt x="577993" y="325812"/>
                  </a:cubicBezTo>
                  <a:cubicBezTo>
                    <a:pt x="575011" y="349522"/>
                    <a:pt x="571626" y="376325"/>
                    <a:pt x="579943" y="416300"/>
                  </a:cubicBezTo>
                  <a:lnTo>
                    <a:pt x="543865" y="423745"/>
                  </a:lnTo>
                  <a:cubicBezTo>
                    <a:pt x="534344" y="377814"/>
                    <a:pt x="538244" y="346430"/>
                    <a:pt x="541456" y="321231"/>
                  </a:cubicBezTo>
                  <a:cubicBezTo>
                    <a:pt x="542259" y="314587"/>
                    <a:pt x="543062" y="308288"/>
                    <a:pt x="543521" y="302160"/>
                  </a:cubicBezTo>
                  <a:cubicBezTo>
                    <a:pt x="546791" y="258233"/>
                    <a:pt x="535549" y="223699"/>
                    <a:pt x="509107" y="196495"/>
                  </a:cubicBezTo>
                  <a:cubicBezTo>
                    <a:pt x="505034" y="192372"/>
                    <a:pt x="500732" y="188477"/>
                    <a:pt x="496201" y="184869"/>
                  </a:cubicBezTo>
                  <a:lnTo>
                    <a:pt x="300898" y="288186"/>
                  </a:lnTo>
                  <a:lnTo>
                    <a:pt x="0" y="12570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13" name="组合 12">
            <a:extLst>
              <a:ext uri="{FF2B5EF4-FFF2-40B4-BE49-F238E27FC236}">
                <a16:creationId xmlns:a16="http://schemas.microsoft.com/office/drawing/2014/main" id="{6A98A2B9-4771-4E2F-8C7F-E0947EAC913B}"/>
              </a:ext>
            </a:extLst>
          </p:cNvPr>
          <p:cNvGrpSpPr/>
          <p:nvPr/>
        </p:nvGrpSpPr>
        <p:grpSpPr>
          <a:xfrm>
            <a:off x="4336422" y="1471627"/>
            <a:ext cx="706766" cy="706766"/>
            <a:chOff x="5742618" y="2140970"/>
            <a:chExt cx="706766" cy="706766"/>
          </a:xfrm>
        </p:grpSpPr>
        <p:sp>
          <p:nvSpPr>
            <p:cNvPr id="14" name="椭圆 13">
              <a:extLst>
                <a:ext uri="{FF2B5EF4-FFF2-40B4-BE49-F238E27FC236}">
                  <a16:creationId xmlns:a16="http://schemas.microsoft.com/office/drawing/2014/main" id="{4AAF54E4-6922-472D-BD9D-98CDE4E7EFF1}"/>
                </a:ext>
              </a:extLst>
            </p:cNvPr>
            <p:cNvSpPr/>
            <p:nvPr/>
          </p:nvSpPr>
          <p:spPr>
            <a:xfrm flipH="1" flipV="1">
              <a:off x="5742618" y="2140970"/>
              <a:ext cx="706766" cy="706766"/>
            </a:xfrm>
            <a:prstGeom prst="ellipse">
              <a:avLst/>
            </a:prstGeom>
            <a:solidFill>
              <a:schemeClr val="accent1"/>
            </a:solidFill>
            <a:ln>
              <a:noFill/>
            </a:ln>
            <a:effectLst>
              <a:innerShdw blurRad="457200">
                <a:srgbClr val="4B97B4">
                  <a:alpha val="2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DE7D25EC-3958-4217-8069-BEEA4FFED0F2}"/>
                </a:ext>
              </a:extLst>
            </p:cNvPr>
            <p:cNvSpPr/>
            <p:nvPr/>
          </p:nvSpPr>
          <p:spPr>
            <a:xfrm flipH="1" flipV="1">
              <a:off x="5797668" y="2196020"/>
              <a:ext cx="596666" cy="596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9">
              <a:extLst>
                <a:ext uri="{FF2B5EF4-FFF2-40B4-BE49-F238E27FC236}">
                  <a16:creationId xmlns:a16="http://schemas.microsoft.com/office/drawing/2014/main" id="{B466BDA2-747F-4855-A52C-E566FB747CBD}"/>
                </a:ext>
              </a:extLst>
            </p:cNvPr>
            <p:cNvSpPr>
              <a:spLocks noEditPoints="1"/>
            </p:cNvSpPr>
            <p:nvPr/>
          </p:nvSpPr>
          <p:spPr bwMode="auto">
            <a:xfrm flipV="1">
              <a:off x="5929434" y="2358252"/>
              <a:ext cx="337297" cy="268462"/>
            </a:xfrm>
            <a:custGeom>
              <a:avLst/>
              <a:gdLst>
                <a:gd name="T0" fmla="*/ 669 w 937"/>
                <a:gd name="T1" fmla="*/ 37 h 747"/>
                <a:gd name="T2" fmla="*/ 588 w 937"/>
                <a:gd name="T3" fmla="*/ 0 h 747"/>
                <a:gd name="T4" fmla="*/ 487 w 937"/>
                <a:gd name="T5" fmla="*/ 30 h 747"/>
                <a:gd name="T6" fmla="*/ 399 w 937"/>
                <a:gd name="T7" fmla="*/ 16 h 747"/>
                <a:gd name="T8" fmla="*/ 0 w 937"/>
                <a:gd name="T9" fmla="*/ 187 h 747"/>
                <a:gd name="T10" fmla="*/ 348 w 937"/>
                <a:gd name="T11" fmla="*/ 746 h 747"/>
                <a:gd name="T12" fmla="*/ 449 w 937"/>
                <a:gd name="T13" fmla="*/ 717 h 747"/>
                <a:gd name="T14" fmla="*/ 937 w 937"/>
                <a:gd name="T15" fmla="*/ 559 h 747"/>
                <a:gd name="T16" fmla="*/ 456 w 937"/>
                <a:gd name="T17" fmla="*/ 45 h 747"/>
                <a:gd name="T18" fmla="*/ 473 w 937"/>
                <a:gd name="T19" fmla="*/ 50 h 747"/>
                <a:gd name="T20" fmla="*/ 475 w 937"/>
                <a:gd name="T21" fmla="*/ 54 h 747"/>
                <a:gd name="T22" fmla="*/ 478 w 937"/>
                <a:gd name="T23" fmla="*/ 60 h 747"/>
                <a:gd name="T24" fmla="*/ 510 w 937"/>
                <a:gd name="T25" fmla="*/ 127 h 747"/>
                <a:gd name="T26" fmla="*/ 554 w 937"/>
                <a:gd name="T27" fmla="*/ 219 h 747"/>
                <a:gd name="T28" fmla="*/ 711 w 937"/>
                <a:gd name="T29" fmla="*/ 548 h 747"/>
                <a:gd name="T30" fmla="*/ 498 w 937"/>
                <a:gd name="T31" fmla="*/ 650 h 747"/>
                <a:gd name="T32" fmla="*/ 482 w 937"/>
                <a:gd name="T33" fmla="*/ 658 h 747"/>
                <a:gd name="T34" fmla="*/ 438 w 937"/>
                <a:gd name="T35" fmla="*/ 679 h 747"/>
                <a:gd name="T36" fmla="*/ 432 w 937"/>
                <a:gd name="T37" fmla="*/ 681 h 747"/>
                <a:gd name="T38" fmla="*/ 349 w 937"/>
                <a:gd name="T39" fmla="*/ 721 h 747"/>
                <a:gd name="T40" fmla="*/ 334 w 937"/>
                <a:gd name="T41" fmla="*/ 716 h 747"/>
                <a:gd name="T42" fmla="*/ 326 w 937"/>
                <a:gd name="T43" fmla="*/ 713 h 747"/>
                <a:gd name="T44" fmla="*/ 291 w 937"/>
                <a:gd name="T45" fmla="*/ 702 h 747"/>
                <a:gd name="T46" fmla="*/ 319 w 937"/>
                <a:gd name="T47" fmla="*/ 685 h 747"/>
                <a:gd name="T48" fmla="*/ 413 w 937"/>
                <a:gd name="T49" fmla="*/ 640 h 747"/>
                <a:gd name="T50" fmla="*/ 418 w 937"/>
                <a:gd name="T51" fmla="*/ 637 h 747"/>
                <a:gd name="T52" fmla="*/ 484 w 937"/>
                <a:gd name="T53" fmla="*/ 606 h 747"/>
                <a:gd name="T54" fmla="*/ 491 w 937"/>
                <a:gd name="T55" fmla="*/ 603 h 747"/>
                <a:gd name="T56" fmla="*/ 645 w 937"/>
                <a:gd name="T57" fmla="*/ 529 h 747"/>
                <a:gd name="T58" fmla="*/ 539 w 937"/>
                <a:gd name="T59" fmla="*/ 309 h 747"/>
                <a:gd name="T60" fmla="*/ 463 w 937"/>
                <a:gd name="T61" fmla="*/ 149 h 747"/>
                <a:gd name="T62" fmla="*/ 431 w 937"/>
                <a:gd name="T63" fmla="*/ 82 h 747"/>
                <a:gd name="T64" fmla="*/ 428 w 937"/>
                <a:gd name="T65" fmla="*/ 76 h 747"/>
                <a:gd name="T66" fmla="*/ 421 w 937"/>
                <a:gd name="T67" fmla="*/ 62 h 747"/>
                <a:gd name="T68" fmla="*/ 456 w 937"/>
                <a:gd name="T69" fmla="*/ 45 h 747"/>
                <a:gd name="T70" fmla="*/ 652 w 937"/>
                <a:gd name="T71" fmla="*/ 45 h 747"/>
                <a:gd name="T72" fmla="*/ 669 w 937"/>
                <a:gd name="T73" fmla="*/ 51 h 747"/>
                <a:gd name="T74" fmla="*/ 546 w 937"/>
                <a:gd name="T75" fmla="*/ 721 h 747"/>
                <a:gd name="T76" fmla="*/ 544 w 937"/>
                <a:gd name="T77" fmla="*/ 721 h 747"/>
                <a:gd name="T78" fmla="*/ 526 w 937"/>
                <a:gd name="T79" fmla="*/ 715 h 747"/>
                <a:gd name="T80" fmla="*/ 492 w 937"/>
                <a:gd name="T81" fmla="*/ 703 h 747"/>
                <a:gd name="T82" fmla="*/ 484 w 937"/>
                <a:gd name="T83" fmla="*/ 700 h 747"/>
                <a:gd name="T84" fmla="*/ 527 w 937"/>
                <a:gd name="T85" fmla="*/ 680 h 747"/>
                <a:gd name="T86" fmla="*/ 623 w 937"/>
                <a:gd name="T87" fmla="*/ 73 h 747"/>
                <a:gd name="T88" fmla="*/ 603 w 937"/>
                <a:gd name="T89" fmla="*/ 31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37" h="747">
                  <a:moveTo>
                    <a:pt x="684" y="30"/>
                  </a:moveTo>
                  <a:lnTo>
                    <a:pt x="669" y="37"/>
                  </a:lnTo>
                  <a:lnTo>
                    <a:pt x="596" y="16"/>
                  </a:lnTo>
                  <a:lnTo>
                    <a:pt x="588" y="0"/>
                  </a:lnTo>
                  <a:lnTo>
                    <a:pt x="494" y="45"/>
                  </a:lnTo>
                  <a:lnTo>
                    <a:pt x="487" y="30"/>
                  </a:lnTo>
                  <a:lnTo>
                    <a:pt x="473" y="37"/>
                  </a:lnTo>
                  <a:lnTo>
                    <a:pt x="399" y="16"/>
                  </a:lnTo>
                  <a:lnTo>
                    <a:pt x="392" y="0"/>
                  </a:lnTo>
                  <a:lnTo>
                    <a:pt x="0" y="187"/>
                  </a:lnTo>
                  <a:lnTo>
                    <a:pt x="253" y="717"/>
                  </a:lnTo>
                  <a:lnTo>
                    <a:pt x="348" y="746"/>
                  </a:lnTo>
                  <a:lnTo>
                    <a:pt x="442" y="702"/>
                  </a:lnTo>
                  <a:lnTo>
                    <a:pt x="449" y="717"/>
                  </a:lnTo>
                  <a:lnTo>
                    <a:pt x="545" y="747"/>
                  </a:lnTo>
                  <a:lnTo>
                    <a:pt x="937" y="559"/>
                  </a:lnTo>
                  <a:lnTo>
                    <a:pt x="684" y="30"/>
                  </a:lnTo>
                  <a:close/>
                  <a:moveTo>
                    <a:pt x="456" y="45"/>
                  </a:moveTo>
                  <a:lnTo>
                    <a:pt x="456" y="45"/>
                  </a:lnTo>
                  <a:lnTo>
                    <a:pt x="473" y="50"/>
                  </a:lnTo>
                  <a:lnTo>
                    <a:pt x="473" y="51"/>
                  </a:lnTo>
                  <a:lnTo>
                    <a:pt x="475" y="54"/>
                  </a:lnTo>
                  <a:lnTo>
                    <a:pt x="476" y="57"/>
                  </a:lnTo>
                  <a:lnTo>
                    <a:pt x="478" y="60"/>
                  </a:lnTo>
                  <a:lnTo>
                    <a:pt x="504" y="116"/>
                  </a:lnTo>
                  <a:lnTo>
                    <a:pt x="510" y="127"/>
                  </a:lnTo>
                  <a:lnTo>
                    <a:pt x="549" y="210"/>
                  </a:lnTo>
                  <a:lnTo>
                    <a:pt x="554" y="219"/>
                  </a:lnTo>
                  <a:lnTo>
                    <a:pt x="559" y="229"/>
                  </a:lnTo>
                  <a:lnTo>
                    <a:pt x="711" y="548"/>
                  </a:lnTo>
                  <a:lnTo>
                    <a:pt x="510" y="644"/>
                  </a:lnTo>
                  <a:lnTo>
                    <a:pt x="498" y="650"/>
                  </a:lnTo>
                  <a:lnTo>
                    <a:pt x="489" y="654"/>
                  </a:lnTo>
                  <a:lnTo>
                    <a:pt x="482" y="658"/>
                  </a:lnTo>
                  <a:lnTo>
                    <a:pt x="475" y="661"/>
                  </a:lnTo>
                  <a:lnTo>
                    <a:pt x="438" y="679"/>
                  </a:lnTo>
                  <a:lnTo>
                    <a:pt x="435" y="680"/>
                  </a:lnTo>
                  <a:lnTo>
                    <a:pt x="432" y="681"/>
                  </a:lnTo>
                  <a:lnTo>
                    <a:pt x="350" y="721"/>
                  </a:lnTo>
                  <a:lnTo>
                    <a:pt x="349" y="721"/>
                  </a:lnTo>
                  <a:lnTo>
                    <a:pt x="348" y="721"/>
                  </a:lnTo>
                  <a:lnTo>
                    <a:pt x="334" y="716"/>
                  </a:lnTo>
                  <a:lnTo>
                    <a:pt x="330" y="715"/>
                  </a:lnTo>
                  <a:lnTo>
                    <a:pt x="326" y="713"/>
                  </a:lnTo>
                  <a:lnTo>
                    <a:pt x="296" y="703"/>
                  </a:lnTo>
                  <a:lnTo>
                    <a:pt x="291" y="702"/>
                  </a:lnTo>
                  <a:lnTo>
                    <a:pt x="287" y="700"/>
                  </a:lnTo>
                  <a:lnTo>
                    <a:pt x="319" y="685"/>
                  </a:lnTo>
                  <a:lnTo>
                    <a:pt x="330" y="680"/>
                  </a:lnTo>
                  <a:lnTo>
                    <a:pt x="413" y="640"/>
                  </a:lnTo>
                  <a:lnTo>
                    <a:pt x="416" y="639"/>
                  </a:lnTo>
                  <a:lnTo>
                    <a:pt x="418" y="637"/>
                  </a:lnTo>
                  <a:lnTo>
                    <a:pt x="479" y="609"/>
                  </a:lnTo>
                  <a:lnTo>
                    <a:pt x="484" y="606"/>
                  </a:lnTo>
                  <a:lnTo>
                    <a:pt x="490" y="603"/>
                  </a:lnTo>
                  <a:lnTo>
                    <a:pt x="491" y="603"/>
                  </a:lnTo>
                  <a:lnTo>
                    <a:pt x="498" y="599"/>
                  </a:lnTo>
                  <a:lnTo>
                    <a:pt x="645" y="529"/>
                  </a:lnTo>
                  <a:lnTo>
                    <a:pt x="544" y="318"/>
                  </a:lnTo>
                  <a:lnTo>
                    <a:pt x="539" y="309"/>
                  </a:lnTo>
                  <a:lnTo>
                    <a:pt x="535" y="299"/>
                  </a:lnTo>
                  <a:lnTo>
                    <a:pt x="463" y="149"/>
                  </a:lnTo>
                  <a:lnTo>
                    <a:pt x="458" y="138"/>
                  </a:lnTo>
                  <a:lnTo>
                    <a:pt x="431" y="82"/>
                  </a:lnTo>
                  <a:lnTo>
                    <a:pt x="430" y="79"/>
                  </a:lnTo>
                  <a:lnTo>
                    <a:pt x="428" y="76"/>
                  </a:lnTo>
                  <a:lnTo>
                    <a:pt x="427" y="73"/>
                  </a:lnTo>
                  <a:lnTo>
                    <a:pt x="421" y="62"/>
                  </a:lnTo>
                  <a:lnTo>
                    <a:pt x="407" y="31"/>
                  </a:lnTo>
                  <a:lnTo>
                    <a:pt x="456" y="45"/>
                  </a:lnTo>
                  <a:close/>
                  <a:moveTo>
                    <a:pt x="652" y="45"/>
                  </a:moveTo>
                  <a:lnTo>
                    <a:pt x="652" y="45"/>
                  </a:lnTo>
                  <a:lnTo>
                    <a:pt x="669" y="50"/>
                  </a:lnTo>
                  <a:lnTo>
                    <a:pt x="669" y="51"/>
                  </a:lnTo>
                  <a:lnTo>
                    <a:pt x="907" y="548"/>
                  </a:lnTo>
                  <a:lnTo>
                    <a:pt x="546" y="721"/>
                  </a:lnTo>
                  <a:lnTo>
                    <a:pt x="546" y="720"/>
                  </a:lnTo>
                  <a:lnTo>
                    <a:pt x="544" y="721"/>
                  </a:lnTo>
                  <a:lnTo>
                    <a:pt x="530" y="716"/>
                  </a:lnTo>
                  <a:lnTo>
                    <a:pt x="526" y="715"/>
                  </a:lnTo>
                  <a:lnTo>
                    <a:pt x="522" y="713"/>
                  </a:lnTo>
                  <a:lnTo>
                    <a:pt x="492" y="703"/>
                  </a:lnTo>
                  <a:lnTo>
                    <a:pt x="488" y="702"/>
                  </a:lnTo>
                  <a:lnTo>
                    <a:pt x="484" y="700"/>
                  </a:lnTo>
                  <a:lnTo>
                    <a:pt x="515" y="685"/>
                  </a:lnTo>
                  <a:lnTo>
                    <a:pt x="527" y="680"/>
                  </a:lnTo>
                  <a:lnTo>
                    <a:pt x="841" y="529"/>
                  </a:lnTo>
                  <a:lnTo>
                    <a:pt x="623" y="73"/>
                  </a:lnTo>
                  <a:lnTo>
                    <a:pt x="618" y="62"/>
                  </a:lnTo>
                  <a:lnTo>
                    <a:pt x="603" y="31"/>
                  </a:lnTo>
                  <a:lnTo>
                    <a:pt x="652" y="4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17" name="组合 16">
            <a:extLst>
              <a:ext uri="{FF2B5EF4-FFF2-40B4-BE49-F238E27FC236}">
                <a16:creationId xmlns:a16="http://schemas.microsoft.com/office/drawing/2014/main" id="{1E26E56B-2A8A-4FF6-ACF6-6FE08524F4A8}"/>
              </a:ext>
            </a:extLst>
          </p:cNvPr>
          <p:cNvGrpSpPr/>
          <p:nvPr/>
        </p:nvGrpSpPr>
        <p:grpSpPr>
          <a:xfrm>
            <a:off x="8208508" y="3122184"/>
            <a:ext cx="706766" cy="706766"/>
            <a:chOff x="9678154" y="3343555"/>
            <a:chExt cx="706766" cy="706766"/>
          </a:xfrm>
        </p:grpSpPr>
        <p:sp>
          <p:nvSpPr>
            <p:cNvPr id="18" name="椭圆 17">
              <a:extLst>
                <a:ext uri="{FF2B5EF4-FFF2-40B4-BE49-F238E27FC236}">
                  <a16:creationId xmlns:a16="http://schemas.microsoft.com/office/drawing/2014/main" id="{490E12F9-AC82-4B6B-943A-FB5636EEB602}"/>
                </a:ext>
              </a:extLst>
            </p:cNvPr>
            <p:cNvSpPr/>
            <p:nvPr/>
          </p:nvSpPr>
          <p:spPr>
            <a:xfrm flipH="1" flipV="1">
              <a:off x="9678154" y="3343555"/>
              <a:ext cx="706766" cy="706766"/>
            </a:xfrm>
            <a:prstGeom prst="ellipse">
              <a:avLst/>
            </a:prstGeom>
            <a:solidFill>
              <a:schemeClr val="accent1"/>
            </a:solidFill>
            <a:ln>
              <a:noFill/>
            </a:ln>
            <a:effectLst>
              <a:innerShdw blurRad="457200">
                <a:srgbClr val="4B97B4">
                  <a:alpha val="2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D6C69CBC-A2E9-4F98-B1F1-CA8AC6AE77C8}"/>
                </a:ext>
              </a:extLst>
            </p:cNvPr>
            <p:cNvSpPr/>
            <p:nvPr/>
          </p:nvSpPr>
          <p:spPr>
            <a:xfrm flipH="1" flipV="1">
              <a:off x="9733204" y="3398605"/>
              <a:ext cx="596666" cy="596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22">
              <a:extLst>
                <a:ext uri="{FF2B5EF4-FFF2-40B4-BE49-F238E27FC236}">
                  <a16:creationId xmlns:a16="http://schemas.microsoft.com/office/drawing/2014/main" id="{F7CEAE6C-1791-40EB-B1BB-95A6C5C96644}"/>
                </a:ext>
              </a:extLst>
            </p:cNvPr>
            <p:cNvSpPr>
              <a:spLocks noEditPoints="1"/>
            </p:cNvSpPr>
            <p:nvPr/>
          </p:nvSpPr>
          <p:spPr bwMode="auto">
            <a:xfrm flipV="1">
              <a:off x="9900045" y="3550498"/>
              <a:ext cx="262985" cy="292879"/>
            </a:xfrm>
            <a:custGeom>
              <a:avLst/>
              <a:gdLst>
                <a:gd name="connsiteX0" fmla="*/ 371862 w 544795"/>
                <a:gd name="connsiteY0" fmla="*/ 453666 h 606722"/>
                <a:gd name="connsiteX1" fmla="*/ 382990 w 544795"/>
                <a:gd name="connsiteY1" fmla="*/ 457577 h 606722"/>
                <a:gd name="connsiteX2" fmla="*/ 397500 w 544795"/>
                <a:gd name="connsiteY2" fmla="*/ 482642 h 606722"/>
                <a:gd name="connsiteX3" fmla="*/ 395275 w 544795"/>
                <a:gd name="connsiteY3" fmla="*/ 494108 h 606722"/>
                <a:gd name="connsiteX4" fmla="*/ 340260 w 544795"/>
                <a:gd name="connsiteY4" fmla="*/ 525839 h 606722"/>
                <a:gd name="connsiteX5" fmla="*/ 272337 w 544795"/>
                <a:gd name="connsiteY5" fmla="*/ 606722 h 606722"/>
                <a:gd name="connsiteX6" fmla="*/ 212782 w 544795"/>
                <a:gd name="connsiteY6" fmla="*/ 503529 h 606722"/>
                <a:gd name="connsiteX7" fmla="*/ 266640 w 544795"/>
                <a:gd name="connsiteY7" fmla="*/ 469576 h 606722"/>
                <a:gd name="connsiteX8" fmla="*/ 266640 w 544795"/>
                <a:gd name="connsiteY8" fmla="*/ 469487 h 606722"/>
                <a:gd name="connsiteX9" fmla="*/ 316847 w 544795"/>
                <a:gd name="connsiteY9" fmla="*/ 485397 h 606722"/>
                <a:gd name="connsiteX10" fmla="*/ 65428 w 544795"/>
                <a:gd name="connsiteY10" fmla="*/ 352069 h 606722"/>
                <a:gd name="connsiteX11" fmla="*/ 124157 w 544795"/>
                <a:gd name="connsiteY11" fmla="*/ 379773 h 606722"/>
                <a:gd name="connsiteX12" fmla="*/ 136704 w 544795"/>
                <a:gd name="connsiteY12" fmla="*/ 432826 h 606722"/>
                <a:gd name="connsiteX13" fmla="*/ 191696 w 544795"/>
                <a:gd name="connsiteY13" fmla="*/ 464551 h 606722"/>
                <a:gd name="connsiteX14" fmla="*/ 193920 w 544795"/>
                <a:gd name="connsiteY14" fmla="*/ 476193 h 606722"/>
                <a:gd name="connsiteX15" fmla="*/ 179416 w 544795"/>
                <a:gd name="connsiteY15" fmla="*/ 501075 h 606722"/>
                <a:gd name="connsiteX16" fmla="*/ 168293 w 544795"/>
                <a:gd name="connsiteY16" fmla="*/ 504985 h 606722"/>
                <a:gd name="connsiteX17" fmla="*/ 113212 w 544795"/>
                <a:gd name="connsiteY17" fmla="*/ 473171 h 606722"/>
                <a:gd name="connsiteX18" fmla="*/ 68987 w 544795"/>
                <a:gd name="connsiteY18" fmla="*/ 489345 h 606722"/>
                <a:gd name="connsiteX19" fmla="*/ 9368 w 544795"/>
                <a:gd name="connsiteY19" fmla="*/ 386349 h 606722"/>
                <a:gd name="connsiteX20" fmla="*/ 65428 w 544795"/>
                <a:gd name="connsiteY20" fmla="*/ 352069 h 606722"/>
                <a:gd name="connsiteX21" fmla="*/ 461474 w 544795"/>
                <a:gd name="connsiteY21" fmla="*/ 284808 h 606722"/>
                <a:gd name="connsiteX22" fmla="*/ 490322 w 544795"/>
                <a:gd name="connsiteY22" fmla="*/ 284808 h 606722"/>
                <a:gd name="connsiteX23" fmla="*/ 499226 w 544795"/>
                <a:gd name="connsiteY23" fmla="*/ 292540 h 606722"/>
                <a:gd name="connsiteX24" fmla="*/ 499226 w 544795"/>
                <a:gd name="connsiteY24" fmla="*/ 355905 h 606722"/>
                <a:gd name="connsiteX25" fmla="*/ 475809 w 544795"/>
                <a:gd name="connsiteY25" fmla="*/ 489301 h 606722"/>
                <a:gd name="connsiteX26" fmla="*/ 413751 w 544795"/>
                <a:gd name="connsiteY26" fmla="*/ 391009 h 606722"/>
                <a:gd name="connsiteX27" fmla="*/ 452482 w 544795"/>
                <a:gd name="connsiteY27" fmla="*/ 355905 h 606722"/>
                <a:gd name="connsiteX28" fmla="*/ 452482 w 544795"/>
                <a:gd name="connsiteY28" fmla="*/ 292451 h 606722"/>
                <a:gd name="connsiteX29" fmla="*/ 461474 w 544795"/>
                <a:gd name="connsiteY29" fmla="*/ 284808 h 606722"/>
                <a:gd name="connsiteX30" fmla="*/ 272398 w 544795"/>
                <a:gd name="connsiteY30" fmla="*/ 203440 h 606722"/>
                <a:gd name="connsiteX31" fmla="*/ 372495 w 544795"/>
                <a:gd name="connsiteY31" fmla="*/ 303361 h 606722"/>
                <a:gd name="connsiteX32" fmla="*/ 272398 w 544795"/>
                <a:gd name="connsiteY32" fmla="*/ 403282 h 606722"/>
                <a:gd name="connsiteX33" fmla="*/ 172301 w 544795"/>
                <a:gd name="connsiteY33" fmla="*/ 303361 h 606722"/>
                <a:gd name="connsiteX34" fmla="*/ 272398 w 544795"/>
                <a:gd name="connsiteY34" fmla="*/ 203440 h 606722"/>
                <a:gd name="connsiteX35" fmla="*/ 68806 w 544795"/>
                <a:gd name="connsiteY35" fmla="*/ 117280 h 606722"/>
                <a:gd name="connsiteX36" fmla="*/ 68984 w 544795"/>
                <a:gd name="connsiteY36" fmla="*/ 117280 h 606722"/>
                <a:gd name="connsiteX37" fmla="*/ 130127 w 544795"/>
                <a:gd name="connsiteY37" fmla="*/ 217295 h 606722"/>
                <a:gd name="connsiteX38" fmla="*/ 92302 w 544795"/>
                <a:gd name="connsiteY38" fmla="*/ 250633 h 606722"/>
                <a:gd name="connsiteX39" fmla="*/ 92302 w 544795"/>
                <a:gd name="connsiteY39" fmla="*/ 314198 h 606722"/>
                <a:gd name="connsiteX40" fmla="*/ 83313 w 544795"/>
                <a:gd name="connsiteY40" fmla="*/ 321933 h 606722"/>
                <a:gd name="connsiteX41" fmla="*/ 54477 w 544795"/>
                <a:gd name="connsiteY41" fmla="*/ 321844 h 606722"/>
                <a:gd name="connsiteX42" fmla="*/ 45489 w 544795"/>
                <a:gd name="connsiteY42" fmla="*/ 314198 h 606722"/>
                <a:gd name="connsiteX43" fmla="*/ 45489 w 544795"/>
                <a:gd name="connsiteY43" fmla="*/ 250722 h 606722"/>
                <a:gd name="connsiteX44" fmla="*/ 9355 w 544795"/>
                <a:gd name="connsiteY44" fmla="*/ 220406 h 606722"/>
                <a:gd name="connsiteX45" fmla="*/ 68806 w 544795"/>
                <a:gd name="connsiteY45" fmla="*/ 117280 h 606722"/>
                <a:gd name="connsiteX46" fmla="*/ 376504 w 544795"/>
                <a:gd name="connsiteY46" fmla="*/ 101756 h 606722"/>
                <a:gd name="connsiteX47" fmla="*/ 431501 w 544795"/>
                <a:gd name="connsiteY47" fmla="*/ 133487 h 606722"/>
                <a:gd name="connsiteX48" fmla="*/ 535444 w 544795"/>
                <a:gd name="connsiteY48" fmla="*/ 151708 h 606722"/>
                <a:gd name="connsiteX49" fmla="*/ 475819 w 544795"/>
                <a:gd name="connsiteY49" fmla="*/ 254812 h 606722"/>
                <a:gd name="connsiteX50" fmla="*/ 416907 w 544795"/>
                <a:gd name="connsiteY50" fmla="*/ 221392 h 606722"/>
                <a:gd name="connsiteX51" fmla="*/ 408185 w 544795"/>
                <a:gd name="connsiteY51" fmla="*/ 173929 h 606722"/>
                <a:gd name="connsiteX52" fmla="*/ 353100 w 544795"/>
                <a:gd name="connsiteY52" fmla="*/ 142109 h 606722"/>
                <a:gd name="connsiteX53" fmla="*/ 350875 w 544795"/>
                <a:gd name="connsiteY53" fmla="*/ 130554 h 606722"/>
                <a:gd name="connsiteX54" fmla="*/ 365380 w 544795"/>
                <a:gd name="connsiteY54" fmla="*/ 105667 h 606722"/>
                <a:gd name="connsiteX55" fmla="*/ 376504 w 544795"/>
                <a:gd name="connsiteY55" fmla="*/ 101756 h 606722"/>
                <a:gd name="connsiteX56" fmla="*/ 272319 w 544795"/>
                <a:gd name="connsiteY56" fmla="*/ 0 h 606722"/>
                <a:gd name="connsiteX57" fmla="*/ 331948 w 544795"/>
                <a:gd name="connsiteY57" fmla="*/ 103104 h 606722"/>
                <a:gd name="connsiteX58" fmla="*/ 266623 w 544795"/>
                <a:gd name="connsiteY58" fmla="*/ 137146 h 606722"/>
                <a:gd name="connsiteX59" fmla="*/ 266623 w 544795"/>
                <a:gd name="connsiteY59" fmla="*/ 137235 h 606722"/>
                <a:gd name="connsiteX60" fmla="*/ 227908 w 544795"/>
                <a:gd name="connsiteY60" fmla="*/ 121325 h 606722"/>
                <a:gd name="connsiteX61" fmla="*/ 172907 w 544795"/>
                <a:gd name="connsiteY61" fmla="*/ 153056 h 606722"/>
                <a:gd name="connsiteX62" fmla="*/ 161693 w 544795"/>
                <a:gd name="connsiteY62" fmla="*/ 149145 h 606722"/>
                <a:gd name="connsiteX63" fmla="*/ 147364 w 544795"/>
                <a:gd name="connsiteY63" fmla="*/ 124169 h 606722"/>
                <a:gd name="connsiteX64" fmla="*/ 149589 w 544795"/>
                <a:gd name="connsiteY64" fmla="*/ 112614 h 606722"/>
                <a:gd name="connsiteX65" fmla="*/ 204501 w 544795"/>
                <a:gd name="connsiteY65" fmla="*/ 80883 h 606722"/>
                <a:gd name="connsiteX66" fmla="*/ 272319 w 544795"/>
                <a:gd name="connsiteY6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44795" h="606722">
                  <a:moveTo>
                    <a:pt x="371862" y="453666"/>
                  </a:moveTo>
                  <a:cubicBezTo>
                    <a:pt x="375957" y="451266"/>
                    <a:pt x="381210" y="453133"/>
                    <a:pt x="382990" y="457577"/>
                  </a:cubicBezTo>
                  <a:cubicBezTo>
                    <a:pt x="386462" y="466198"/>
                    <a:pt x="391358" y="474820"/>
                    <a:pt x="397500" y="482642"/>
                  </a:cubicBezTo>
                  <a:cubicBezTo>
                    <a:pt x="400438" y="486286"/>
                    <a:pt x="399281" y="491708"/>
                    <a:pt x="395275" y="494108"/>
                  </a:cubicBezTo>
                  <a:lnTo>
                    <a:pt x="340260" y="525839"/>
                  </a:lnTo>
                  <a:cubicBezTo>
                    <a:pt x="347470" y="565836"/>
                    <a:pt x="317114" y="606722"/>
                    <a:pt x="272337" y="606722"/>
                  </a:cubicBezTo>
                  <a:cubicBezTo>
                    <a:pt x="219192" y="606722"/>
                    <a:pt x="186343" y="549126"/>
                    <a:pt x="212782" y="503529"/>
                  </a:cubicBezTo>
                  <a:cubicBezTo>
                    <a:pt x="224889" y="482642"/>
                    <a:pt x="245453" y="471354"/>
                    <a:pt x="266640" y="469576"/>
                  </a:cubicBezTo>
                  <a:lnTo>
                    <a:pt x="266640" y="469487"/>
                  </a:lnTo>
                  <a:cubicBezTo>
                    <a:pt x="285067" y="467976"/>
                    <a:pt x="303494" y="474109"/>
                    <a:pt x="316847" y="485397"/>
                  </a:cubicBezTo>
                  <a:close/>
                  <a:moveTo>
                    <a:pt x="65428" y="352069"/>
                  </a:moveTo>
                  <a:cubicBezTo>
                    <a:pt x="87385" y="351003"/>
                    <a:pt x="109786" y="360267"/>
                    <a:pt x="124157" y="379773"/>
                  </a:cubicBezTo>
                  <a:cubicBezTo>
                    <a:pt x="135369" y="395058"/>
                    <a:pt x="140174" y="413898"/>
                    <a:pt x="136704" y="432826"/>
                  </a:cubicBezTo>
                  <a:lnTo>
                    <a:pt x="191696" y="464551"/>
                  </a:lnTo>
                  <a:cubicBezTo>
                    <a:pt x="195878" y="466951"/>
                    <a:pt x="196857" y="472460"/>
                    <a:pt x="193920" y="476193"/>
                  </a:cubicBezTo>
                  <a:cubicBezTo>
                    <a:pt x="187781" y="483835"/>
                    <a:pt x="182975" y="492366"/>
                    <a:pt x="179416" y="501075"/>
                  </a:cubicBezTo>
                  <a:cubicBezTo>
                    <a:pt x="177636" y="505519"/>
                    <a:pt x="172475" y="507296"/>
                    <a:pt x="168293" y="504985"/>
                  </a:cubicBezTo>
                  <a:lnTo>
                    <a:pt x="113212" y="473171"/>
                  </a:lnTo>
                  <a:cubicBezTo>
                    <a:pt x="101466" y="483213"/>
                    <a:pt x="86250" y="489345"/>
                    <a:pt x="68987" y="489345"/>
                  </a:cubicBezTo>
                  <a:cubicBezTo>
                    <a:pt x="16042" y="489345"/>
                    <a:pt x="-17238" y="432293"/>
                    <a:pt x="9368" y="386349"/>
                  </a:cubicBezTo>
                  <a:cubicBezTo>
                    <a:pt x="21959" y="364533"/>
                    <a:pt x="43471" y="353136"/>
                    <a:pt x="65428" y="352069"/>
                  </a:cubicBezTo>
                  <a:close/>
                  <a:moveTo>
                    <a:pt x="461474" y="284808"/>
                  </a:moveTo>
                  <a:cubicBezTo>
                    <a:pt x="471001" y="286141"/>
                    <a:pt x="480706" y="286230"/>
                    <a:pt x="490322" y="284808"/>
                  </a:cubicBezTo>
                  <a:cubicBezTo>
                    <a:pt x="495041" y="284186"/>
                    <a:pt x="499226" y="287741"/>
                    <a:pt x="499226" y="292540"/>
                  </a:cubicBezTo>
                  <a:lnTo>
                    <a:pt x="499226" y="355905"/>
                  </a:lnTo>
                  <a:cubicBezTo>
                    <a:pt x="571701" y="381767"/>
                    <a:pt x="552380" y="489301"/>
                    <a:pt x="475809" y="489301"/>
                  </a:cubicBezTo>
                  <a:cubicBezTo>
                    <a:pt x="425771" y="489301"/>
                    <a:pt x="391759" y="436956"/>
                    <a:pt x="413751" y="391009"/>
                  </a:cubicBezTo>
                  <a:cubicBezTo>
                    <a:pt x="421586" y="374835"/>
                    <a:pt x="435387" y="362037"/>
                    <a:pt x="452482" y="355905"/>
                  </a:cubicBezTo>
                  <a:lnTo>
                    <a:pt x="452482" y="292451"/>
                  </a:lnTo>
                  <a:cubicBezTo>
                    <a:pt x="452482" y="287652"/>
                    <a:pt x="456755" y="284097"/>
                    <a:pt x="461474" y="284808"/>
                  </a:cubicBezTo>
                  <a:close/>
                  <a:moveTo>
                    <a:pt x="272398" y="203440"/>
                  </a:moveTo>
                  <a:cubicBezTo>
                    <a:pt x="327680" y="203440"/>
                    <a:pt x="372495" y="248176"/>
                    <a:pt x="372495" y="303361"/>
                  </a:cubicBezTo>
                  <a:cubicBezTo>
                    <a:pt x="372495" y="358546"/>
                    <a:pt x="327680" y="403282"/>
                    <a:pt x="272398" y="403282"/>
                  </a:cubicBezTo>
                  <a:cubicBezTo>
                    <a:pt x="217116" y="403282"/>
                    <a:pt x="172301" y="358546"/>
                    <a:pt x="172301" y="303361"/>
                  </a:cubicBezTo>
                  <a:cubicBezTo>
                    <a:pt x="172301" y="248176"/>
                    <a:pt x="217116" y="203440"/>
                    <a:pt x="272398" y="203440"/>
                  </a:cubicBezTo>
                  <a:close/>
                  <a:moveTo>
                    <a:pt x="68806" y="117280"/>
                  </a:moveTo>
                  <a:lnTo>
                    <a:pt x="68984" y="117280"/>
                  </a:lnTo>
                  <a:cubicBezTo>
                    <a:pt x="121316" y="117369"/>
                    <a:pt x="153178" y="172488"/>
                    <a:pt x="130127" y="217295"/>
                  </a:cubicBezTo>
                  <a:cubicBezTo>
                    <a:pt x="122028" y="233208"/>
                    <a:pt x="108411" y="244855"/>
                    <a:pt x="92302" y="250633"/>
                  </a:cubicBezTo>
                  <a:lnTo>
                    <a:pt x="92302" y="314198"/>
                  </a:lnTo>
                  <a:cubicBezTo>
                    <a:pt x="92302" y="318999"/>
                    <a:pt x="88030" y="322555"/>
                    <a:pt x="83313" y="321933"/>
                  </a:cubicBezTo>
                  <a:cubicBezTo>
                    <a:pt x="73790" y="320510"/>
                    <a:pt x="64000" y="320510"/>
                    <a:pt x="54477" y="321844"/>
                  </a:cubicBezTo>
                  <a:cubicBezTo>
                    <a:pt x="49760" y="322555"/>
                    <a:pt x="45489" y="318910"/>
                    <a:pt x="45489" y="314198"/>
                  </a:cubicBezTo>
                  <a:lnTo>
                    <a:pt x="45489" y="250722"/>
                  </a:lnTo>
                  <a:cubicBezTo>
                    <a:pt x="31160" y="245655"/>
                    <a:pt x="18166" y="235609"/>
                    <a:pt x="9355" y="220406"/>
                  </a:cubicBezTo>
                  <a:cubicBezTo>
                    <a:pt x="-17167" y="174533"/>
                    <a:pt x="15852" y="117280"/>
                    <a:pt x="68806" y="117280"/>
                  </a:cubicBezTo>
                  <a:close/>
                  <a:moveTo>
                    <a:pt x="376504" y="101756"/>
                  </a:moveTo>
                  <a:lnTo>
                    <a:pt x="431501" y="133487"/>
                  </a:lnTo>
                  <a:cubicBezTo>
                    <a:pt x="462737" y="106911"/>
                    <a:pt x="513285" y="113222"/>
                    <a:pt x="535444" y="151708"/>
                  </a:cubicBezTo>
                  <a:cubicBezTo>
                    <a:pt x="561963" y="197394"/>
                    <a:pt x="528947" y="254812"/>
                    <a:pt x="475819" y="254812"/>
                  </a:cubicBezTo>
                  <a:cubicBezTo>
                    <a:pt x="451791" y="254723"/>
                    <a:pt x="429277" y="242013"/>
                    <a:pt x="416907" y="221392"/>
                  </a:cubicBezTo>
                  <a:cubicBezTo>
                    <a:pt x="408630" y="207704"/>
                    <a:pt x="405071" y="190905"/>
                    <a:pt x="408185" y="173929"/>
                  </a:cubicBezTo>
                  <a:lnTo>
                    <a:pt x="353100" y="142109"/>
                  </a:lnTo>
                  <a:cubicBezTo>
                    <a:pt x="348917" y="139798"/>
                    <a:pt x="347938" y="134287"/>
                    <a:pt x="350875" y="130554"/>
                  </a:cubicBezTo>
                  <a:cubicBezTo>
                    <a:pt x="356926" y="122999"/>
                    <a:pt x="361821" y="114466"/>
                    <a:pt x="365380" y="105667"/>
                  </a:cubicBezTo>
                  <a:cubicBezTo>
                    <a:pt x="367071" y="101223"/>
                    <a:pt x="372322" y="99356"/>
                    <a:pt x="376504" y="101756"/>
                  </a:cubicBezTo>
                  <a:close/>
                  <a:moveTo>
                    <a:pt x="272319" y="0"/>
                  </a:moveTo>
                  <a:cubicBezTo>
                    <a:pt x="325540" y="0"/>
                    <a:pt x="358381" y="57596"/>
                    <a:pt x="331948" y="103104"/>
                  </a:cubicBezTo>
                  <a:cubicBezTo>
                    <a:pt x="317619" y="127813"/>
                    <a:pt x="291631" y="139190"/>
                    <a:pt x="266623" y="137146"/>
                  </a:cubicBezTo>
                  <a:lnTo>
                    <a:pt x="266623" y="137235"/>
                  </a:lnTo>
                  <a:cubicBezTo>
                    <a:pt x="253273" y="136080"/>
                    <a:pt x="239211" y="130835"/>
                    <a:pt x="227908" y="121325"/>
                  </a:cubicBezTo>
                  <a:lnTo>
                    <a:pt x="172907" y="153056"/>
                  </a:lnTo>
                  <a:cubicBezTo>
                    <a:pt x="168724" y="155456"/>
                    <a:pt x="163473" y="153501"/>
                    <a:pt x="161693" y="149145"/>
                  </a:cubicBezTo>
                  <a:cubicBezTo>
                    <a:pt x="158133" y="140079"/>
                    <a:pt x="153149" y="131547"/>
                    <a:pt x="147364" y="124169"/>
                  </a:cubicBezTo>
                  <a:cubicBezTo>
                    <a:pt x="144427" y="120436"/>
                    <a:pt x="145406" y="114925"/>
                    <a:pt x="149589" y="112614"/>
                  </a:cubicBezTo>
                  <a:lnTo>
                    <a:pt x="204501" y="80883"/>
                  </a:lnTo>
                  <a:cubicBezTo>
                    <a:pt x="197203" y="40797"/>
                    <a:pt x="227641" y="0"/>
                    <a:pt x="272319" y="0"/>
                  </a:cubicBezTo>
                  <a:close/>
                </a:path>
              </a:pathLst>
            </a:custGeom>
            <a:solidFill>
              <a:schemeClr val="accent1"/>
            </a:solidFill>
            <a:ln w="6350">
              <a:solidFill>
                <a:schemeClr val="bg1"/>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21" name="组合 20">
            <a:extLst>
              <a:ext uri="{FF2B5EF4-FFF2-40B4-BE49-F238E27FC236}">
                <a16:creationId xmlns:a16="http://schemas.microsoft.com/office/drawing/2014/main" id="{2AA7A50F-A093-4E90-90A9-A75BA86806E3}"/>
              </a:ext>
            </a:extLst>
          </p:cNvPr>
          <p:cNvGrpSpPr/>
          <p:nvPr/>
        </p:nvGrpSpPr>
        <p:grpSpPr>
          <a:xfrm>
            <a:off x="3665765" y="4824284"/>
            <a:ext cx="706766" cy="706766"/>
            <a:chOff x="1807080" y="3343555"/>
            <a:chExt cx="706766" cy="706766"/>
          </a:xfrm>
        </p:grpSpPr>
        <p:sp>
          <p:nvSpPr>
            <p:cNvPr id="22" name="椭圆 21">
              <a:extLst>
                <a:ext uri="{FF2B5EF4-FFF2-40B4-BE49-F238E27FC236}">
                  <a16:creationId xmlns:a16="http://schemas.microsoft.com/office/drawing/2014/main" id="{229137DF-B2B2-457D-B302-B796DDB11256}"/>
                </a:ext>
              </a:extLst>
            </p:cNvPr>
            <p:cNvSpPr/>
            <p:nvPr/>
          </p:nvSpPr>
          <p:spPr>
            <a:xfrm flipH="1" flipV="1">
              <a:off x="1807080" y="3343555"/>
              <a:ext cx="706766" cy="706766"/>
            </a:xfrm>
            <a:prstGeom prst="ellipse">
              <a:avLst/>
            </a:prstGeom>
            <a:solidFill>
              <a:schemeClr val="accent1"/>
            </a:solidFill>
            <a:ln>
              <a:noFill/>
            </a:ln>
            <a:effectLst>
              <a:innerShdw blurRad="457200">
                <a:srgbClr val="4B97B4">
                  <a:alpha val="2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60C3C39A-B7A8-41CC-B44A-75C705D18830}"/>
                </a:ext>
              </a:extLst>
            </p:cNvPr>
            <p:cNvSpPr/>
            <p:nvPr/>
          </p:nvSpPr>
          <p:spPr>
            <a:xfrm flipH="1" flipV="1">
              <a:off x="1862130" y="3398605"/>
              <a:ext cx="596666" cy="596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5">
              <a:extLst>
                <a:ext uri="{FF2B5EF4-FFF2-40B4-BE49-F238E27FC236}">
                  <a16:creationId xmlns:a16="http://schemas.microsoft.com/office/drawing/2014/main" id="{41FD93C3-C9C8-49AC-889C-C14ACBDDFBEE}"/>
                </a:ext>
              </a:extLst>
            </p:cNvPr>
            <p:cNvSpPr>
              <a:spLocks noEditPoints="1"/>
            </p:cNvSpPr>
            <p:nvPr/>
          </p:nvSpPr>
          <p:spPr bwMode="auto">
            <a:xfrm flipV="1">
              <a:off x="1990637" y="3553432"/>
              <a:ext cx="339656" cy="287011"/>
            </a:xfrm>
            <a:custGeom>
              <a:avLst/>
              <a:gdLst>
                <a:gd name="T0" fmla="*/ 2512 w 2654"/>
                <a:gd name="T1" fmla="*/ 282 h 2246"/>
                <a:gd name="T2" fmla="*/ 2315 w 2654"/>
                <a:gd name="T3" fmla="*/ 259 h 2246"/>
                <a:gd name="T4" fmla="*/ 2183 w 2654"/>
                <a:gd name="T5" fmla="*/ 336 h 2246"/>
                <a:gd name="T6" fmla="*/ 2144 w 2654"/>
                <a:gd name="T7" fmla="*/ 615 h 2246"/>
                <a:gd name="T8" fmla="*/ 2265 w 2654"/>
                <a:gd name="T9" fmla="*/ 730 h 2246"/>
                <a:gd name="T10" fmla="*/ 2227 w 2654"/>
                <a:gd name="T11" fmla="*/ 955 h 2246"/>
                <a:gd name="T12" fmla="*/ 2159 w 2654"/>
                <a:gd name="T13" fmla="*/ 1183 h 2246"/>
                <a:gd name="T14" fmla="*/ 1955 w 2654"/>
                <a:gd name="T15" fmla="*/ 1108 h 2246"/>
                <a:gd name="T16" fmla="*/ 1653 w 2654"/>
                <a:gd name="T17" fmla="*/ 1344 h 2246"/>
                <a:gd name="T18" fmla="*/ 1284 w 2654"/>
                <a:gd name="T19" fmla="*/ 1135 h 2246"/>
                <a:gd name="T20" fmla="*/ 707 w 2654"/>
                <a:gd name="T21" fmla="*/ 885 h 2246"/>
                <a:gd name="T22" fmla="*/ 796 w 2654"/>
                <a:gd name="T23" fmla="*/ 643 h 2246"/>
                <a:gd name="T24" fmla="*/ 1057 w 2654"/>
                <a:gd name="T25" fmla="*/ 661 h 2246"/>
                <a:gd name="T26" fmla="*/ 1183 w 2654"/>
                <a:gd name="T27" fmla="*/ 680 h 2246"/>
                <a:gd name="T28" fmla="*/ 1420 w 2654"/>
                <a:gd name="T29" fmla="*/ 832 h 2246"/>
                <a:gd name="T30" fmla="*/ 1646 w 2654"/>
                <a:gd name="T31" fmla="*/ 644 h 2246"/>
                <a:gd name="T32" fmla="*/ 1552 w 2654"/>
                <a:gd name="T33" fmla="*/ 431 h 2246"/>
                <a:gd name="T34" fmla="*/ 1318 w 2654"/>
                <a:gd name="T35" fmla="*/ 365 h 2246"/>
                <a:gd name="T36" fmla="*/ 1169 w 2654"/>
                <a:gd name="T37" fmla="*/ 563 h 2246"/>
                <a:gd name="T38" fmla="*/ 1170 w 2654"/>
                <a:gd name="T39" fmla="*/ 566 h 2246"/>
                <a:gd name="T40" fmla="*/ 1099 w 2654"/>
                <a:gd name="T41" fmla="*/ 567 h 2246"/>
                <a:gd name="T42" fmla="*/ 797 w 2654"/>
                <a:gd name="T43" fmla="*/ 566 h 2246"/>
                <a:gd name="T44" fmla="*/ 736 w 2654"/>
                <a:gd name="T45" fmla="*/ 378 h 2246"/>
                <a:gd name="T46" fmla="*/ 15 w 2654"/>
                <a:gd name="T47" fmla="*/ 705 h 2246"/>
                <a:gd name="T48" fmla="*/ 579 w 2654"/>
                <a:gd name="T49" fmla="*/ 1017 h 2246"/>
                <a:gd name="T50" fmla="*/ 659 w 2654"/>
                <a:gd name="T51" fmla="*/ 947 h 2246"/>
                <a:gd name="T52" fmla="*/ 716 w 2654"/>
                <a:gd name="T53" fmla="*/ 977 h 2246"/>
                <a:gd name="T54" fmla="*/ 1228 w 2654"/>
                <a:gd name="T55" fmla="*/ 1231 h 2246"/>
                <a:gd name="T56" fmla="*/ 1617 w 2654"/>
                <a:gd name="T57" fmla="*/ 1443 h 2246"/>
                <a:gd name="T58" fmla="*/ 1607 w 2654"/>
                <a:gd name="T59" fmla="*/ 1488 h 2246"/>
                <a:gd name="T60" fmla="*/ 1605 w 2654"/>
                <a:gd name="T61" fmla="*/ 1565 h 2246"/>
                <a:gd name="T62" fmla="*/ 1612 w 2654"/>
                <a:gd name="T63" fmla="*/ 1631 h 2246"/>
                <a:gd name="T64" fmla="*/ 1391 w 2654"/>
                <a:gd name="T65" fmla="*/ 1746 h 2246"/>
                <a:gd name="T66" fmla="*/ 1116 w 2654"/>
                <a:gd name="T67" fmla="*/ 1868 h 2246"/>
                <a:gd name="T68" fmla="*/ 925 w 2654"/>
                <a:gd name="T69" fmla="*/ 1678 h 2246"/>
                <a:gd name="T70" fmla="*/ 739 w 2654"/>
                <a:gd name="T71" fmla="*/ 1756 h 2246"/>
                <a:gd name="T72" fmla="*/ 648 w 2654"/>
                <a:gd name="T73" fmla="*/ 1864 h 2246"/>
                <a:gd name="T74" fmla="*/ 748 w 2654"/>
                <a:gd name="T75" fmla="*/ 2137 h 2246"/>
                <a:gd name="T76" fmla="*/ 1139 w 2654"/>
                <a:gd name="T77" fmla="*/ 2019 h 2246"/>
                <a:gd name="T78" fmla="*/ 1137 w 2654"/>
                <a:gd name="T79" fmla="*/ 1949 h 2246"/>
                <a:gd name="T80" fmla="*/ 1429 w 2654"/>
                <a:gd name="T81" fmla="*/ 1835 h 2246"/>
                <a:gd name="T82" fmla="*/ 1652 w 2654"/>
                <a:gd name="T83" fmla="*/ 1747 h 2246"/>
                <a:gd name="T84" fmla="*/ 1757 w 2654"/>
                <a:gd name="T85" fmla="*/ 1871 h 2246"/>
                <a:gd name="T86" fmla="*/ 2245 w 2654"/>
                <a:gd name="T87" fmla="*/ 1814 h 2246"/>
                <a:gd name="T88" fmla="*/ 2302 w 2654"/>
                <a:gd name="T89" fmla="*/ 1370 h 2246"/>
                <a:gd name="T90" fmla="*/ 2238 w 2654"/>
                <a:gd name="T91" fmla="*/ 1264 h 2246"/>
                <a:gd name="T92" fmla="*/ 2342 w 2654"/>
                <a:gd name="T93" fmla="*/ 938 h 2246"/>
                <a:gd name="T94" fmla="*/ 2386 w 2654"/>
                <a:gd name="T95" fmla="*/ 741 h 2246"/>
                <a:gd name="T96" fmla="*/ 2518 w 2654"/>
                <a:gd name="T97" fmla="*/ 654 h 2246"/>
                <a:gd name="T98" fmla="*/ 2512 w 2654"/>
                <a:gd name="T99" fmla="*/ 282 h 2246"/>
                <a:gd name="T100" fmla="*/ 2236 w 2654"/>
                <a:gd name="T101" fmla="*/ 1601 h 2246"/>
                <a:gd name="T102" fmla="*/ 2225 w 2654"/>
                <a:gd name="T103" fmla="*/ 1553 h 2246"/>
                <a:gd name="T104" fmla="*/ 2225 w 2654"/>
                <a:gd name="T105" fmla="*/ 1471 h 2246"/>
                <a:gd name="T106" fmla="*/ 2236 w 2654"/>
                <a:gd name="T107" fmla="*/ 1601 h 2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54" h="2246">
                  <a:moveTo>
                    <a:pt x="2512" y="282"/>
                  </a:moveTo>
                  <a:cubicBezTo>
                    <a:pt x="2458" y="251"/>
                    <a:pt x="2383" y="244"/>
                    <a:pt x="2315" y="259"/>
                  </a:cubicBezTo>
                  <a:cubicBezTo>
                    <a:pt x="2266" y="256"/>
                    <a:pt x="2213" y="295"/>
                    <a:pt x="2183" y="336"/>
                  </a:cubicBezTo>
                  <a:cubicBezTo>
                    <a:pt x="2125" y="414"/>
                    <a:pt x="2101" y="525"/>
                    <a:pt x="2144" y="615"/>
                  </a:cubicBezTo>
                  <a:cubicBezTo>
                    <a:pt x="2169" y="666"/>
                    <a:pt x="2213" y="708"/>
                    <a:pt x="2265" y="730"/>
                  </a:cubicBezTo>
                  <a:cubicBezTo>
                    <a:pt x="2256" y="805"/>
                    <a:pt x="2248" y="880"/>
                    <a:pt x="2227" y="955"/>
                  </a:cubicBezTo>
                  <a:cubicBezTo>
                    <a:pt x="2207" y="1031"/>
                    <a:pt x="2182" y="1107"/>
                    <a:pt x="2159" y="1183"/>
                  </a:cubicBezTo>
                  <a:cubicBezTo>
                    <a:pt x="2102" y="1137"/>
                    <a:pt x="2033" y="1108"/>
                    <a:pt x="1955" y="1108"/>
                  </a:cubicBezTo>
                  <a:cubicBezTo>
                    <a:pt x="1820" y="1107"/>
                    <a:pt x="1712" y="1220"/>
                    <a:pt x="1653" y="1344"/>
                  </a:cubicBezTo>
                  <a:cubicBezTo>
                    <a:pt x="1531" y="1281"/>
                    <a:pt x="1394" y="1188"/>
                    <a:pt x="1284" y="1135"/>
                  </a:cubicBezTo>
                  <a:cubicBezTo>
                    <a:pt x="1102" y="1048"/>
                    <a:pt x="889" y="984"/>
                    <a:pt x="707" y="885"/>
                  </a:cubicBezTo>
                  <a:cubicBezTo>
                    <a:pt x="755" y="813"/>
                    <a:pt x="787" y="728"/>
                    <a:pt x="796" y="643"/>
                  </a:cubicBezTo>
                  <a:cubicBezTo>
                    <a:pt x="883" y="649"/>
                    <a:pt x="970" y="654"/>
                    <a:pt x="1057" y="661"/>
                  </a:cubicBezTo>
                  <a:cubicBezTo>
                    <a:pt x="1095" y="664"/>
                    <a:pt x="1139" y="672"/>
                    <a:pt x="1183" y="680"/>
                  </a:cubicBezTo>
                  <a:cubicBezTo>
                    <a:pt x="1215" y="778"/>
                    <a:pt x="1301" y="853"/>
                    <a:pt x="1420" y="832"/>
                  </a:cubicBezTo>
                  <a:cubicBezTo>
                    <a:pt x="1517" y="815"/>
                    <a:pt x="1626" y="747"/>
                    <a:pt x="1646" y="644"/>
                  </a:cubicBezTo>
                  <a:cubicBezTo>
                    <a:pt x="1662" y="561"/>
                    <a:pt x="1615" y="482"/>
                    <a:pt x="1552" y="431"/>
                  </a:cubicBezTo>
                  <a:cubicBezTo>
                    <a:pt x="1486" y="378"/>
                    <a:pt x="1403" y="350"/>
                    <a:pt x="1318" y="365"/>
                  </a:cubicBezTo>
                  <a:cubicBezTo>
                    <a:pt x="1226" y="382"/>
                    <a:pt x="1173" y="477"/>
                    <a:pt x="1169" y="563"/>
                  </a:cubicBezTo>
                  <a:cubicBezTo>
                    <a:pt x="1169" y="564"/>
                    <a:pt x="1169" y="565"/>
                    <a:pt x="1170" y="566"/>
                  </a:cubicBezTo>
                  <a:cubicBezTo>
                    <a:pt x="1144" y="567"/>
                    <a:pt x="1120" y="567"/>
                    <a:pt x="1099" y="567"/>
                  </a:cubicBezTo>
                  <a:cubicBezTo>
                    <a:pt x="999" y="564"/>
                    <a:pt x="898" y="562"/>
                    <a:pt x="797" y="566"/>
                  </a:cubicBezTo>
                  <a:cubicBezTo>
                    <a:pt x="793" y="499"/>
                    <a:pt x="774" y="434"/>
                    <a:pt x="736" y="378"/>
                  </a:cubicBezTo>
                  <a:cubicBezTo>
                    <a:pt x="484" y="0"/>
                    <a:pt x="33" y="360"/>
                    <a:pt x="15" y="705"/>
                  </a:cubicBezTo>
                  <a:cubicBezTo>
                    <a:pt x="0" y="1004"/>
                    <a:pt x="361" y="1180"/>
                    <a:pt x="579" y="1017"/>
                  </a:cubicBezTo>
                  <a:cubicBezTo>
                    <a:pt x="608" y="997"/>
                    <a:pt x="635" y="974"/>
                    <a:pt x="659" y="947"/>
                  </a:cubicBezTo>
                  <a:cubicBezTo>
                    <a:pt x="680" y="958"/>
                    <a:pt x="700" y="968"/>
                    <a:pt x="716" y="977"/>
                  </a:cubicBezTo>
                  <a:cubicBezTo>
                    <a:pt x="879" y="1075"/>
                    <a:pt x="1057" y="1149"/>
                    <a:pt x="1228" y="1231"/>
                  </a:cubicBezTo>
                  <a:cubicBezTo>
                    <a:pt x="1363" y="1295"/>
                    <a:pt x="1489" y="1367"/>
                    <a:pt x="1617" y="1443"/>
                  </a:cubicBezTo>
                  <a:cubicBezTo>
                    <a:pt x="1613" y="1458"/>
                    <a:pt x="1610" y="1473"/>
                    <a:pt x="1607" y="1488"/>
                  </a:cubicBezTo>
                  <a:cubicBezTo>
                    <a:pt x="1603" y="1515"/>
                    <a:pt x="1603" y="1541"/>
                    <a:pt x="1605" y="1565"/>
                  </a:cubicBezTo>
                  <a:cubicBezTo>
                    <a:pt x="1605" y="1587"/>
                    <a:pt x="1608" y="1609"/>
                    <a:pt x="1612" y="1631"/>
                  </a:cubicBezTo>
                  <a:cubicBezTo>
                    <a:pt x="1537" y="1667"/>
                    <a:pt x="1462" y="1714"/>
                    <a:pt x="1391" y="1746"/>
                  </a:cubicBezTo>
                  <a:cubicBezTo>
                    <a:pt x="1315" y="1781"/>
                    <a:pt x="1192" y="1812"/>
                    <a:pt x="1116" y="1868"/>
                  </a:cubicBezTo>
                  <a:cubicBezTo>
                    <a:pt x="1081" y="1778"/>
                    <a:pt x="1012" y="1697"/>
                    <a:pt x="925" y="1678"/>
                  </a:cubicBezTo>
                  <a:cubicBezTo>
                    <a:pt x="847" y="1661"/>
                    <a:pt x="782" y="1697"/>
                    <a:pt x="739" y="1756"/>
                  </a:cubicBezTo>
                  <a:cubicBezTo>
                    <a:pt x="696" y="1772"/>
                    <a:pt x="662" y="1811"/>
                    <a:pt x="648" y="1864"/>
                  </a:cubicBezTo>
                  <a:cubicBezTo>
                    <a:pt x="624" y="1962"/>
                    <a:pt x="672" y="2076"/>
                    <a:pt x="748" y="2137"/>
                  </a:cubicBezTo>
                  <a:cubicBezTo>
                    <a:pt x="886" y="2246"/>
                    <a:pt x="1119" y="2213"/>
                    <a:pt x="1139" y="2019"/>
                  </a:cubicBezTo>
                  <a:cubicBezTo>
                    <a:pt x="1142" y="1997"/>
                    <a:pt x="1141" y="1973"/>
                    <a:pt x="1137" y="1949"/>
                  </a:cubicBezTo>
                  <a:cubicBezTo>
                    <a:pt x="1234" y="1936"/>
                    <a:pt x="1347" y="1868"/>
                    <a:pt x="1429" y="1835"/>
                  </a:cubicBezTo>
                  <a:cubicBezTo>
                    <a:pt x="1495" y="1807"/>
                    <a:pt x="1578" y="1782"/>
                    <a:pt x="1652" y="1747"/>
                  </a:cubicBezTo>
                  <a:cubicBezTo>
                    <a:pt x="1677" y="1794"/>
                    <a:pt x="1711" y="1837"/>
                    <a:pt x="1757" y="1871"/>
                  </a:cubicBezTo>
                  <a:cubicBezTo>
                    <a:pt x="1906" y="1984"/>
                    <a:pt x="2115" y="1935"/>
                    <a:pt x="2245" y="1814"/>
                  </a:cubicBezTo>
                  <a:cubicBezTo>
                    <a:pt x="2367" y="1702"/>
                    <a:pt x="2366" y="1510"/>
                    <a:pt x="2302" y="1370"/>
                  </a:cubicBezTo>
                  <a:cubicBezTo>
                    <a:pt x="2285" y="1332"/>
                    <a:pt x="2264" y="1297"/>
                    <a:pt x="2238" y="1264"/>
                  </a:cubicBezTo>
                  <a:cubicBezTo>
                    <a:pt x="2274" y="1155"/>
                    <a:pt x="2310" y="1047"/>
                    <a:pt x="2342" y="938"/>
                  </a:cubicBezTo>
                  <a:cubicBezTo>
                    <a:pt x="2359" y="879"/>
                    <a:pt x="2379" y="809"/>
                    <a:pt x="2386" y="741"/>
                  </a:cubicBezTo>
                  <a:cubicBezTo>
                    <a:pt x="2437" y="727"/>
                    <a:pt x="2484" y="692"/>
                    <a:pt x="2518" y="654"/>
                  </a:cubicBezTo>
                  <a:cubicBezTo>
                    <a:pt x="2609" y="552"/>
                    <a:pt x="2654" y="363"/>
                    <a:pt x="2512" y="282"/>
                  </a:cubicBezTo>
                  <a:close/>
                  <a:moveTo>
                    <a:pt x="2236" y="1601"/>
                  </a:moveTo>
                  <a:cubicBezTo>
                    <a:pt x="2235" y="1584"/>
                    <a:pt x="2232" y="1568"/>
                    <a:pt x="2225" y="1553"/>
                  </a:cubicBezTo>
                  <a:cubicBezTo>
                    <a:pt x="2228" y="1527"/>
                    <a:pt x="2228" y="1499"/>
                    <a:pt x="2225" y="1471"/>
                  </a:cubicBezTo>
                  <a:cubicBezTo>
                    <a:pt x="2236" y="1515"/>
                    <a:pt x="2240" y="1559"/>
                    <a:pt x="2236" y="1601"/>
                  </a:cubicBezTo>
                  <a:close/>
                </a:path>
              </a:pathLst>
            </a:custGeom>
            <a:solidFill>
              <a:schemeClr val="accent1"/>
            </a:solidFill>
            <a:ln w="317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25" name="组合 24">
            <a:extLst>
              <a:ext uri="{FF2B5EF4-FFF2-40B4-BE49-F238E27FC236}">
                <a16:creationId xmlns:a16="http://schemas.microsoft.com/office/drawing/2014/main" id="{0172F4B2-7884-42BF-80A3-FA40283ED580}"/>
              </a:ext>
            </a:extLst>
          </p:cNvPr>
          <p:cNvGrpSpPr/>
          <p:nvPr/>
        </p:nvGrpSpPr>
        <p:grpSpPr>
          <a:xfrm>
            <a:off x="3276726" y="3122506"/>
            <a:ext cx="706766" cy="706766"/>
            <a:chOff x="3774849" y="2373974"/>
            <a:chExt cx="706766" cy="706766"/>
          </a:xfrm>
        </p:grpSpPr>
        <p:sp>
          <p:nvSpPr>
            <p:cNvPr id="26" name="椭圆 25">
              <a:extLst>
                <a:ext uri="{FF2B5EF4-FFF2-40B4-BE49-F238E27FC236}">
                  <a16:creationId xmlns:a16="http://schemas.microsoft.com/office/drawing/2014/main" id="{8A0F11C6-ED01-4420-9A65-90190069EEA2}"/>
                </a:ext>
              </a:extLst>
            </p:cNvPr>
            <p:cNvSpPr/>
            <p:nvPr/>
          </p:nvSpPr>
          <p:spPr>
            <a:xfrm flipH="1" flipV="1">
              <a:off x="3774849" y="2373974"/>
              <a:ext cx="706766" cy="706766"/>
            </a:xfrm>
            <a:prstGeom prst="ellipse">
              <a:avLst/>
            </a:prstGeom>
            <a:solidFill>
              <a:schemeClr val="accent1"/>
            </a:solidFill>
            <a:ln>
              <a:noFill/>
            </a:ln>
            <a:effectLst>
              <a:innerShdw blurRad="457200">
                <a:schemeClr val="accent1">
                  <a:alpha val="7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43AD15AD-2093-45A6-A02D-B1C154A08031}"/>
                </a:ext>
              </a:extLst>
            </p:cNvPr>
            <p:cNvSpPr/>
            <p:nvPr/>
          </p:nvSpPr>
          <p:spPr>
            <a:xfrm flipH="1" flipV="1">
              <a:off x="3829899" y="2429024"/>
              <a:ext cx="596666" cy="596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5">
              <a:extLst>
                <a:ext uri="{FF2B5EF4-FFF2-40B4-BE49-F238E27FC236}">
                  <a16:creationId xmlns:a16="http://schemas.microsoft.com/office/drawing/2014/main" id="{3F0DB044-1396-4DE2-A116-12144DFF0371}"/>
                </a:ext>
              </a:extLst>
            </p:cNvPr>
            <p:cNvSpPr>
              <a:spLocks noEditPoints="1"/>
            </p:cNvSpPr>
            <p:nvPr/>
          </p:nvSpPr>
          <p:spPr bwMode="auto">
            <a:xfrm>
              <a:off x="3966290" y="2557530"/>
              <a:ext cx="323885" cy="339656"/>
            </a:xfrm>
            <a:custGeom>
              <a:avLst/>
              <a:gdLst>
                <a:gd name="T0" fmla="*/ 383 w 398"/>
                <a:gd name="T1" fmla="*/ 167 h 418"/>
                <a:gd name="T2" fmla="*/ 335 w 398"/>
                <a:gd name="T3" fmla="*/ 168 h 418"/>
                <a:gd name="T4" fmla="*/ 337 w 398"/>
                <a:gd name="T5" fmla="*/ 216 h 418"/>
                <a:gd name="T6" fmla="*/ 349 w 398"/>
                <a:gd name="T7" fmla="*/ 224 h 418"/>
                <a:gd name="T8" fmla="*/ 196 w 398"/>
                <a:gd name="T9" fmla="*/ 320 h 418"/>
                <a:gd name="T10" fmla="*/ 196 w 398"/>
                <a:gd name="T11" fmla="*/ 310 h 418"/>
                <a:gd name="T12" fmla="*/ 316 w 398"/>
                <a:gd name="T13" fmla="*/ 158 h 418"/>
                <a:gd name="T14" fmla="*/ 158 w 398"/>
                <a:gd name="T15" fmla="*/ 0 h 418"/>
                <a:gd name="T16" fmla="*/ 0 w 398"/>
                <a:gd name="T17" fmla="*/ 158 h 418"/>
                <a:gd name="T18" fmla="*/ 130 w 398"/>
                <a:gd name="T19" fmla="*/ 313 h 418"/>
                <a:gd name="T20" fmla="*/ 130 w 398"/>
                <a:gd name="T21" fmla="*/ 341 h 418"/>
                <a:gd name="T22" fmla="*/ 78 w 398"/>
                <a:gd name="T23" fmla="*/ 341 h 418"/>
                <a:gd name="T24" fmla="*/ 78 w 398"/>
                <a:gd name="T25" fmla="*/ 362 h 418"/>
                <a:gd name="T26" fmla="*/ 33 w 398"/>
                <a:gd name="T27" fmla="*/ 362 h 418"/>
                <a:gd name="T28" fmla="*/ 33 w 398"/>
                <a:gd name="T29" fmla="*/ 418 h 418"/>
                <a:gd name="T30" fmla="*/ 276 w 398"/>
                <a:gd name="T31" fmla="*/ 418 h 418"/>
                <a:gd name="T32" fmla="*/ 276 w 398"/>
                <a:gd name="T33" fmla="*/ 362 h 418"/>
                <a:gd name="T34" fmla="*/ 244 w 398"/>
                <a:gd name="T35" fmla="*/ 362 h 418"/>
                <a:gd name="T36" fmla="*/ 244 w 398"/>
                <a:gd name="T37" fmla="*/ 341 h 418"/>
                <a:gd name="T38" fmla="*/ 196 w 398"/>
                <a:gd name="T39" fmla="*/ 341 h 418"/>
                <a:gd name="T40" fmla="*/ 196 w 398"/>
                <a:gd name="T41" fmla="*/ 338 h 418"/>
                <a:gd name="T42" fmla="*/ 366 w 398"/>
                <a:gd name="T43" fmla="*/ 225 h 418"/>
                <a:gd name="T44" fmla="*/ 385 w 398"/>
                <a:gd name="T45" fmla="*/ 215 h 418"/>
                <a:gd name="T46" fmla="*/ 383 w 398"/>
                <a:gd name="T47" fmla="*/ 167 h 418"/>
                <a:gd name="T48" fmla="*/ 117 w 398"/>
                <a:gd name="T49" fmla="*/ 158 h 418"/>
                <a:gd name="T50" fmla="*/ 161 w 398"/>
                <a:gd name="T51" fmla="*/ 114 h 418"/>
                <a:gd name="T52" fmla="*/ 204 w 398"/>
                <a:gd name="T53" fmla="*/ 158 h 418"/>
                <a:gd name="T54" fmla="*/ 161 w 398"/>
                <a:gd name="T55" fmla="*/ 201 h 418"/>
                <a:gd name="T56" fmla="*/ 117 w 398"/>
                <a:gd name="T57" fmla="*/ 158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98" h="418">
                  <a:moveTo>
                    <a:pt x="383" y="167"/>
                  </a:moveTo>
                  <a:cubicBezTo>
                    <a:pt x="370" y="154"/>
                    <a:pt x="348" y="155"/>
                    <a:pt x="335" y="168"/>
                  </a:cubicBezTo>
                  <a:cubicBezTo>
                    <a:pt x="322" y="182"/>
                    <a:pt x="323" y="203"/>
                    <a:pt x="337" y="216"/>
                  </a:cubicBezTo>
                  <a:cubicBezTo>
                    <a:pt x="340" y="220"/>
                    <a:pt x="345" y="222"/>
                    <a:pt x="349" y="224"/>
                  </a:cubicBezTo>
                  <a:cubicBezTo>
                    <a:pt x="341" y="256"/>
                    <a:pt x="310" y="304"/>
                    <a:pt x="196" y="320"/>
                  </a:cubicBezTo>
                  <a:lnTo>
                    <a:pt x="196" y="310"/>
                  </a:lnTo>
                  <a:cubicBezTo>
                    <a:pt x="265" y="293"/>
                    <a:pt x="316" y="232"/>
                    <a:pt x="316" y="158"/>
                  </a:cubicBezTo>
                  <a:cubicBezTo>
                    <a:pt x="316" y="71"/>
                    <a:pt x="245" y="0"/>
                    <a:pt x="158" y="0"/>
                  </a:cubicBezTo>
                  <a:cubicBezTo>
                    <a:pt x="71" y="0"/>
                    <a:pt x="0" y="71"/>
                    <a:pt x="0" y="158"/>
                  </a:cubicBezTo>
                  <a:cubicBezTo>
                    <a:pt x="0" y="235"/>
                    <a:pt x="57" y="300"/>
                    <a:pt x="130" y="313"/>
                  </a:cubicBezTo>
                  <a:lnTo>
                    <a:pt x="130" y="341"/>
                  </a:lnTo>
                  <a:lnTo>
                    <a:pt x="78" y="341"/>
                  </a:lnTo>
                  <a:lnTo>
                    <a:pt x="78" y="362"/>
                  </a:lnTo>
                  <a:lnTo>
                    <a:pt x="33" y="362"/>
                  </a:lnTo>
                  <a:lnTo>
                    <a:pt x="33" y="418"/>
                  </a:lnTo>
                  <a:lnTo>
                    <a:pt x="276" y="418"/>
                  </a:lnTo>
                  <a:lnTo>
                    <a:pt x="276" y="362"/>
                  </a:lnTo>
                  <a:lnTo>
                    <a:pt x="244" y="362"/>
                  </a:lnTo>
                  <a:lnTo>
                    <a:pt x="244" y="341"/>
                  </a:lnTo>
                  <a:lnTo>
                    <a:pt x="196" y="341"/>
                  </a:lnTo>
                  <a:lnTo>
                    <a:pt x="196" y="338"/>
                  </a:lnTo>
                  <a:cubicBezTo>
                    <a:pt x="325" y="320"/>
                    <a:pt x="359" y="263"/>
                    <a:pt x="366" y="225"/>
                  </a:cubicBezTo>
                  <a:cubicBezTo>
                    <a:pt x="373" y="223"/>
                    <a:pt x="380" y="220"/>
                    <a:pt x="385" y="215"/>
                  </a:cubicBezTo>
                  <a:cubicBezTo>
                    <a:pt x="398" y="201"/>
                    <a:pt x="397" y="180"/>
                    <a:pt x="383" y="167"/>
                  </a:cubicBezTo>
                  <a:close/>
                  <a:moveTo>
                    <a:pt x="117" y="158"/>
                  </a:moveTo>
                  <a:cubicBezTo>
                    <a:pt x="117" y="134"/>
                    <a:pt x="137" y="114"/>
                    <a:pt x="161" y="114"/>
                  </a:cubicBezTo>
                  <a:cubicBezTo>
                    <a:pt x="185" y="114"/>
                    <a:pt x="204" y="134"/>
                    <a:pt x="204" y="158"/>
                  </a:cubicBezTo>
                  <a:cubicBezTo>
                    <a:pt x="204" y="182"/>
                    <a:pt x="185" y="201"/>
                    <a:pt x="161" y="201"/>
                  </a:cubicBezTo>
                  <a:cubicBezTo>
                    <a:pt x="137" y="201"/>
                    <a:pt x="117" y="182"/>
                    <a:pt x="117" y="158"/>
                  </a:cubicBezTo>
                  <a:close/>
                </a:path>
              </a:pathLst>
            </a:custGeom>
            <a:solidFill>
              <a:schemeClr val="accent1"/>
            </a:solidFill>
            <a:ln w="317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34" name="Group 28">
            <a:extLst>
              <a:ext uri="{FF2B5EF4-FFF2-40B4-BE49-F238E27FC236}">
                <a16:creationId xmlns:a16="http://schemas.microsoft.com/office/drawing/2014/main" id="{262FE7C9-652E-4CAE-B4A4-52883C656086}"/>
              </a:ext>
            </a:extLst>
          </p:cNvPr>
          <p:cNvGrpSpPr/>
          <p:nvPr/>
        </p:nvGrpSpPr>
        <p:grpSpPr>
          <a:xfrm>
            <a:off x="7872359" y="4880907"/>
            <a:ext cx="706766" cy="706766"/>
            <a:chOff x="1807080" y="3343555"/>
            <a:chExt cx="706766" cy="706766"/>
          </a:xfrm>
        </p:grpSpPr>
        <p:sp>
          <p:nvSpPr>
            <p:cNvPr id="35" name="椭圆 34">
              <a:extLst>
                <a:ext uri="{FF2B5EF4-FFF2-40B4-BE49-F238E27FC236}">
                  <a16:creationId xmlns:a16="http://schemas.microsoft.com/office/drawing/2014/main" id="{94E6F16A-E3B3-4B25-A019-C406DCC91D59}"/>
                </a:ext>
              </a:extLst>
            </p:cNvPr>
            <p:cNvSpPr/>
            <p:nvPr/>
          </p:nvSpPr>
          <p:spPr>
            <a:xfrm flipH="1" flipV="1">
              <a:off x="1807080" y="3343555"/>
              <a:ext cx="706766" cy="706766"/>
            </a:xfrm>
            <a:prstGeom prst="ellipse">
              <a:avLst/>
            </a:prstGeom>
            <a:solidFill>
              <a:schemeClr val="accent1"/>
            </a:solidFill>
            <a:ln>
              <a:noFill/>
            </a:ln>
            <a:effectLst>
              <a:innerShdw blurRad="457200">
                <a:srgbClr val="4B97B4">
                  <a:alpha val="2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6" name="椭圆 35">
              <a:extLst>
                <a:ext uri="{FF2B5EF4-FFF2-40B4-BE49-F238E27FC236}">
                  <a16:creationId xmlns:a16="http://schemas.microsoft.com/office/drawing/2014/main" id="{8D61CA9E-CF5C-416A-ADEC-04E4EA6E78A1}"/>
                </a:ext>
              </a:extLst>
            </p:cNvPr>
            <p:cNvSpPr/>
            <p:nvPr/>
          </p:nvSpPr>
          <p:spPr>
            <a:xfrm flipH="1" flipV="1">
              <a:off x="1862130" y="3398605"/>
              <a:ext cx="596666" cy="596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Freeform 5">
              <a:extLst>
                <a:ext uri="{FF2B5EF4-FFF2-40B4-BE49-F238E27FC236}">
                  <a16:creationId xmlns:a16="http://schemas.microsoft.com/office/drawing/2014/main" id="{49003E9C-4CBB-4B16-8356-7FF45D198726}"/>
                </a:ext>
              </a:extLst>
            </p:cNvPr>
            <p:cNvSpPr>
              <a:spLocks noEditPoints="1"/>
            </p:cNvSpPr>
            <p:nvPr/>
          </p:nvSpPr>
          <p:spPr bwMode="auto">
            <a:xfrm flipV="1">
              <a:off x="1990637" y="3527365"/>
              <a:ext cx="339656" cy="339143"/>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accent1"/>
            </a:solidFill>
            <a:ln w="317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8" name="Footer Text">
            <a:extLst>
              <a:ext uri="{FF2B5EF4-FFF2-40B4-BE49-F238E27FC236}">
                <a16:creationId xmlns:a16="http://schemas.microsoft.com/office/drawing/2014/main" id="{DA83B70C-B317-4987-804E-E363BBF8F9F1}"/>
              </a:ext>
            </a:extLst>
          </p:cNvPr>
          <p:cNvSpPr txBox="1"/>
          <p:nvPr/>
        </p:nvSpPr>
        <p:spPr>
          <a:xfrm>
            <a:off x="827222" y="1382000"/>
            <a:ext cx="3268042" cy="800219"/>
          </a:xfrm>
          <a:prstGeom prst="rect">
            <a:avLst/>
          </a:prstGeom>
          <a:noFill/>
        </p:spPr>
        <p:txBody>
          <a:bodyPr wrap="square" lIns="0" tIns="0" rIns="0" bIns="0" rtlCol="0">
            <a:spAutoFit/>
          </a:bodyPr>
          <a:lstStyle/>
          <a:p>
            <a:pPr algn="r"/>
            <a:r>
              <a:rPr lang="en-US" sz="2000" b="1" dirty="0">
                <a:solidFill>
                  <a:schemeClr val="accent1"/>
                </a:solidFill>
              </a:rPr>
              <a:t>Title Goes Here</a:t>
            </a:r>
            <a:br>
              <a:rPr lang="en-US" sz="1400" dirty="0">
                <a:solidFill>
                  <a:schemeClr val="tx1">
                    <a:lumMod val="85000"/>
                    <a:lumOff val="15000"/>
                  </a:schemeClr>
                </a:solidFill>
              </a:rPr>
            </a:br>
            <a:r>
              <a:rPr lang="en-US" sz="1600" dirty="0">
                <a:solidFill>
                  <a:schemeClr val="tx1">
                    <a:lumMod val="85000"/>
                    <a:lumOff val="15000"/>
                  </a:schemeClr>
                </a:solidFill>
              </a:rPr>
              <a:t>of lorem ipsum available, but the majority have suffered</a:t>
            </a:r>
            <a:endParaRPr lang="en-US" sz="1400" dirty="0">
              <a:solidFill>
                <a:schemeClr val="tx1">
                  <a:lumMod val="85000"/>
                  <a:lumOff val="15000"/>
                </a:schemeClr>
              </a:solidFill>
            </a:endParaRPr>
          </a:p>
        </p:txBody>
      </p:sp>
      <p:sp>
        <p:nvSpPr>
          <p:cNvPr id="39" name="Footer Text">
            <a:extLst>
              <a:ext uri="{FF2B5EF4-FFF2-40B4-BE49-F238E27FC236}">
                <a16:creationId xmlns:a16="http://schemas.microsoft.com/office/drawing/2014/main" id="{41D2732A-5C0A-4ED7-80BB-A3A95BDE2998}"/>
              </a:ext>
            </a:extLst>
          </p:cNvPr>
          <p:cNvSpPr txBox="1"/>
          <p:nvPr/>
        </p:nvSpPr>
        <p:spPr>
          <a:xfrm>
            <a:off x="658812" y="2952346"/>
            <a:ext cx="2438143" cy="1046440"/>
          </a:xfrm>
          <a:prstGeom prst="rect">
            <a:avLst/>
          </a:prstGeom>
          <a:noFill/>
        </p:spPr>
        <p:txBody>
          <a:bodyPr wrap="square" lIns="0" tIns="0" rIns="0" bIns="0" rtlCol="0">
            <a:spAutoFit/>
          </a:bodyPr>
          <a:lstStyle/>
          <a:p>
            <a:pPr algn="r"/>
            <a:r>
              <a:rPr lang="en-US" sz="2000" b="1" dirty="0">
                <a:solidFill>
                  <a:schemeClr val="accent1"/>
                </a:solidFill>
              </a:rPr>
              <a:t>Title Goes Here</a:t>
            </a:r>
            <a:br>
              <a:rPr lang="en-US" sz="1400" dirty="0">
                <a:solidFill>
                  <a:schemeClr val="tx1">
                    <a:lumMod val="85000"/>
                    <a:lumOff val="15000"/>
                  </a:schemeClr>
                </a:solidFill>
              </a:rPr>
            </a:br>
            <a:r>
              <a:rPr lang="en-US" sz="1600" dirty="0">
                <a:solidFill>
                  <a:schemeClr val="tx1">
                    <a:lumMod val="85000"/>
                    <a:lumOff val="15000"/>
                  </a:schemeClr>
                </a:solidFill>
              </a:rPr>
              <a:t>of lorem ipsum available, but the majority have suffered</a:t>
            </a:r>
            <a:endParaRPr lang="en-US" sz="1400" dirty="0">
              <a:solidFill>
                <a:schemeClr val="tx1">
                  <a:lumMod val="85000"/>
                  <a:lumOff val="15000"/>
                </a:schemeClr>
              </a:solidFill>
            </a:endParaRPr>
          </a:p>
        </p:txBody>
      </p:sp>
      <p:sp>
        <p:nvSpPr>
          <p:cNvPr id="40" name="Footer Text">
            <a:extLst>
              <a:ext uri="{FF2B5EF4-FFF2-40B4-BE49-F238E27FC236}">
                <a16:creationId xmlns:a16="http://schemas.microsoft.com/office/drawing/2014/main" id="{D4F8007C-A974-4F95-9C55-22DC295C1F9D}"/>
              </a:ext>
            </a:extLst>
          </p:cNvPr>
          <p:cNvSpPr txBox="1"/>
          <p:nvPr/>
        </p:nvSpPr>
        <p:spPr>
          <a:xfrm>
            <a:off x="9082115" y="2952346"/>
            <a:ext cx="2438143" cy="1046440"/>
          </a:xfrm>
          <a:prstGeom prst="rect">
            <a:avLst/>
          </a:prstGeom>
          <a:noFill/>
        </p:spPr>
        <p:txBody>
          <a:bodyPr wrap="square" lIns="0" tIns="0" rIns="0" bIns="0" rtlCol="0">
            <a:spAutoFit/>
          </a:bodyPr>
          <a:lstStyle/>
          <a:p>
            <a:r>
              <a:rPr lang="en-US" sz="2000" b="1" dirty="0">
                <a:solidFill>
                  <a:schemeClr val="accent1"/>
                </a:solidFill>
              </a:rPr>
              <a:t>Title Goes Here</a:t>
            </a:r>
            <a:br>
              <a:rPr lang="en-US" sz="1400" dirty="0">
                <a:solidFill>
                  <a:schemeClr val="tx1">
                    <a:lumMod val="85000"/>
                    <a:lumOff val="15000"/>
                  </a:schemeClr>
                </a:solidFill>
              </a:rPr>
            </a:br>
            <a:r>
              <a:rPr lang="en-US" sz="1600" dirty="0">
                <a:solidFill>
                  <a:schemeClr val="tx1">
                    <a:lumMod val="85000"/>
                    <a:lumOff val="15000"/>
                  </a:schemeClr>
                </a:solidFill>
              </a:rPr>
              <a:t>of lorem ipsum available, but the majority have suffered</a:t>
            </a:r>
            <a:endParaRPr lang="en-US" sz="1400" dirty="0">
              <a:solidFill>
                <a:schemeClr val="tx1">
                  <a:lumMod val="85000"/>
                  <a:lumOff val="15000"/>
                </a:schemeClr>
              </a:solidFill>
            </a:endParaRPr>
          </a:p>
        </p:txBody>
      </p:sp>
      <p:sp>
        <p:nvSpPr>
          <p:cNvPr id="41" name="Footer Text">
            <a:extLst>
              <a:ext uri="{FF2B5EF4-FFF2-40B4-BE49-F238E27FC236}">
                <a16:creationId xmlns:a16="http://schemas.microsoft.com/office/drawing/2014/main" id="{878DF8F1-00AB-4972-906B-B606ACAA44B9}"/>
              </a:ext>
            </a:extLst>
          </p:cNvPr>
          <p:cNvSpPr txBox="1"/>
          <p:nvPr/>
        </p:nvSpPr>
        <p:spPr>
          <a:xfrm>
            <a:off x="666412" y="4814890"/>
            <a:ext cx="2870849" cy="800219"/>
          </a:xfrm>
          <a:prstGeom prst="rect">
            <a:avLst/>
          </a:prstGeom>
          <a:noFill/>
        </p:spPr>
        <p:txBody>
          <a:bodyPr wrap="square" lIns="0" tIns="0" rIns="0" bIns="0" rtlCol="0">
            <a:spAutoFit/>
          </a:bodyPr>
          <a:lstStyle/>
          <a:p>
            <a:pPr algn="r"/>
            <a:r>
              <a:rPr lang="en-US" sz="2000" b="1" dirty="0">
                <a:solidFill>
                  <a:schemeClr val="accent1"/>
                </a:solidFill>
              </a:rPr>
              <a:t>Title Goes Here</a:t>
            </a:r>
            <a:br>
              <a:rPr lang="en-US" sz="1400" dirty="0">
                <a:solidFill>
                  <a:schemeClr val="tx1">
                    <a:lumMod val="85000"/>
                    <a:lumOff val="15000"/>
                  </a:schemeClr>
                </a:solidFill>
              </a:rPr>
            </a:br>
            <a:r>
              <a:rPr lang="en-US" sz="1600" dirty="0">
                <a:solidFill>
                  <a:schemeClr val="tx1">
                    <a:lumMod val="85000"/>
                    <a:lumOff val="15000"/>
                  </a:schemeClr>
                </a:solidFill>
              </a:rPr>
              <a:t>of lorem ipsum available, but the majority have suffered</a:t>
            </a:r>
            <a:endParaRPr lang="en-US" sz="1400" dirty="0">
              <a:solidFill>
                <a:schemeClr val="tx1">
                  <a:lumMod val="85000"/>
                  <a:lumOff val="15000"/>
                </a:schemeClr>
              </a:solidFill>
            </a:endParaRPr>
          </a:p>
        </p:txBody>
      </p:sp>
      <p:sp>
        <p:nvSpPr>
          <p:cNvPr id="42" name="Footer Text">
            <a:extLst>
              <a:ext uri="{FF2B5EF4-FFF2-40B4-BE49-F238E27FC236}">
                <a16:creationId xmlns:a16="http://schemas.microsoft.com/office/drawing/2014/main" id="{FF0E7DBA-3D9F-485C-9A14-38B1601071B3}"/>
              </a:ext>
            </a:extLst>
          </p:cNvPr>
          <p:cNvSpPr txBox="1"/>
          <p:nvPr/>
        </p:nvSpPr>
        <p:spPr>
          <a:xfrm>
            <a:off x="8055916" y="1423030"/>
            <a:ext cx="3477272" cy="800219"/>
          </a:xfrm>
          <a:prstGeom prst="rect">
            <a:avLst/>
          </a:prstGeom>
          <a:noFill/>
        </p:spPr>
        <p:txBody>
          <a:bodyPr wrap="square" lIns="0" tIns="0" rIns="0" bIns="0" rtlCol="0">
            <a:spAutoFit/>
          </a:bodyPr>
          <a:lstStyle/>
          <a:p>
            <a:r>
              <a:rPr lang="en-US" sz="2000" b="1" dirty="0">
                <a:solidFill>
                  <a:schemeClr val="accent1"/>
                </a:solidFill>
              </a:rPr>
              <a:t>Title Goes Here</a:t>
            </a:r>
            <a:br>
              <a:rPr lang="en-US" sz="1400" dirty="0">
                <a:solidFill>
                  <a:schemeClr val="tx1">
                    <a:lumMod val="85000"/>
                    <a:lumOff val="15000"/>
                  </a:schemeClr>
                </a:solidFill>
              </a:rPr>
            </a:br>
            <a:r>
              <a:rPr lang="en-US" sz="1600" dirty="0">
                <a:solidFill>
                  <a:schemeClr val="tx1">
                    <a:lumMod val="85000"/>
                    <a:lumOff val="15000"/>
                  </a:schemeClr>
                </a:solidFill>
              </a:rPr>
              <a:t>of lorem ipsum available, but the majority have suffered</a:t>
            </a:r>
            <a:endParaRPr lang="en-US" sz="1400" dirty="0">
              <a:solidFill>
                <a:schemeClr val="tx1">
                  <a:lumMod val="85000"/>
                  <a:lumOff val="15000"/>
                </a:schemeClr>
              </a:solidFill>
            </a:endParaRPr>
          </a:p>
        </p:txBody>
      </p:sp>
      <p:sp>
        <p:nvSpPr>
          <p:cNvPr id="43" name="Footer Text">
            <a:extLst>
              <a:ext uri="{FF2B5EF4-FFF2-40B4-BE49-F238E27FC236}">
                <a16:creationId xmlns:a16="http://schemas.microsoft.com/office/drawing/2014/main" id="{BC14F510-FC88-41C3-8929-9F922F152D8E}"/>
              </a:ext>
            </a:extLst>
          </p:cNvPr>
          <p:cNvSpPr txBox="1"/>
          <p:nvPr/>
        </p:nvSpPr>
        <p:spPr>
          <a:xfrm>
            <a:off x="8723833" y="4921062"/>
            <a:ext cx="2809355" cy="800219"/>
          </a:xfrm>
          <a:prstGeom prst="rect">
            <a:avLst/>
          </a:prstGeom>
          <a:noFill/>
        </p:spPr>
        <p:txBody>
          <a:bodyPr wrap="square" lIns="0" tIns="0" rIns="0" bIns="0" rtlCol="0">
            <a:spAutoFit/>
          </a:bodyPr>
          <a:lstStyle/>
          <a:p>
            <a:r>
              <a:rPr lang="en-US" sz="2000" b="1" dirty="0">
                <a:solidFill>
                  <a:schemeClr val="accent1"/>
                </a:solidFill>
              </a:rPr>
              <a:t>Title Goes Here</a:t>
            </a:r>
            <a:br>
              <a:rPr lang="en-US" sz="1400" dirty="0">
                <a:solidFill>
                  <a:schemeClr val="tx1">
                    <a:lumMod val="85000"/>
                    <a:lumOff val="15000"/>
                  </a:schemeClr>
                </a:solidFill>
              </a:rPr>
            </a:br>
            <a:r>
              <a:rPr lang="en-US" sz="1600" dirty="0">
                <a:solidFill>
                  <a:schemeClr val="tx1">
                    <a:lumMod val="85000"/>
                    <a:lumOff val="15000"/>
                  </a:schemeClr>
                </a:solidFill>
              </a:rPr>
              <a:t>of lorem ipsum available, but the majority have suffered</a:t>
            </a:r>
            <a:endParaRPr lang="en-US" sz="1400" dirty="0">
              <a:solidFill>
                <a:schemeClr val="tx1">
                  <a:lumMod val="85000"/>
                  <a:lumOff val="15000"/>
                </a:schemeClr>
              </a:solidFill>
            </a:endParaRPr>
          </a:p>
        </p:txBody>
      </p:sp>
    </p:spTree>
    <p:extLst>
      <p:ext uri="{BB962C8B-B14F-4D97-AF65-F5344CB8AC3E}">
        <p14:creationId xmlns:p14="http://schemas.microsoft.com/office/powerpoint/2010/main" val="3142018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E553FE-1637-46DF-A49D-86857224BEC6}"/>
              </a:ext>
            </a:extLst>
          </p:cNvPr>
          <p:cNvSpPr>
            <a:spLocks noGrp="1"/>
          </p:cNvSpPr>
          <p:nvPr>
            <p:ph type="title"/>
          </p:nvPr>
        </p:nvSpPr>
        <p:spPr/>
        <p:txBody>
          <a:bodyPr/>
          <a:lstStyle/>
          <a:p>
            <a:r>
              <a:rPr lang="en-US" altLang="zh-CN"/>
              <a:t>Text your research process here</a:t>
            </a:r>
            <a:endParaRPr lang="zh-CN" altLang="en-US"/>
          </a:p>
        </p:txBody>
      </p:sp>
      <p:sp>
        <p:nvSpPr>
          <p:cNvPr id="27" name="弧形 26">
            <a:extLst>
              <a:ext uri="{FF2B5EF4-FFF2-40B4-BE49-F238E27FC236}">
                <a16:creationId xmlns:a16="http://schemas.microsoft.com/office/drawing/2014/main" id="{88962DAB-9970-4BAC-9396-45535E510DFC}"/>
              </a:ext>
            </a:extLst>
          </p:cNvPr>
          <p:cNvSpPr/>
          <p:nvPr/>
        </p:nvSpPr>
        <p:spPr>
          <a:xfrm>
            <a:off x="3944356" y="3341266"/>
            <a:ext cx="4385276" cy="4634334"/>
          </a:xfrm>
          <a:prstGeom prst="arc">
            <a:avLst>
              <a:gd name="adj1" fmla="val 11040439"/>
              <a:gd name="adj2" fmla="val 21410059"/>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accent1"/>
              </a:solidFill>
            </a:endParaRPr>
          </a:p>
        </p:txBody>
      </p:sp>
      <p:grpSp>
        <p:nvGrpSpPr>
          <p:cNvPr id="3" name="Group 50">
            <a:extLst>
              <a:ext uri="{FF2B5EF4-FFF2-40B4-BE49-F238E27FC236}">
                <a16:creationId xmlns:a16="http://schemas.microsoft.com/office/drawing/2014/main" id="{F096B6C5-D51C-49BA-8236-8E0BECA9D861}"/>
              </a:ext>
            </a:extLst>
          </p:cNvPr>
          <p:cNvGrpSpPr/>
          <p:nvPr/>
        </p:nvGrpSpPr>
        <p:grpSpPr>
          <a:xfrm>
            <a:off x="4930609" y="4287995"/>
            <a:ext cx="2450955" cy="2450955"/>
            <a:chOff x="3614476" y="3221164"/>
            <a:chExt cx="1950772" cy="1950772"/>
          </a:xfrm>
        </p:grpSpPr>
        <p:sp>
          <p:nvSpPr>
            <p:cNvPr id="4" name="Chord 48">
              <a:extLst>
                <a:ext uri="{FF2B5EF4-FFF2-40B4-BE49-F238E27FC236}">
                  <a16:creationId xmlns:a16="http://schemas.microsoft.com/office/drawing/2014/main" id="{2ABE618A-6FEA-4D2A-B13E-7D37F935E9AE}"/>
                </a:ext>
              </a:extLst>
            </p:cNvPr>
            <p:cNvSpPr/>
            <p:nvPr/>
          </p:nvSpPr>
          <p:spPr>
            <a:xfrm rot="6300000">
              <a:off x="3614476" y="3221164"/>
              <a:ext cx="1950772" cy="1950772"/>
            </a:xfrm>
            <a:prstGeom prst="chord">
              <a:avLst>
                <a:gd name="adj1" fmla="val 4234771"/>
                <a:gd name="adj2" fmla="val 1553198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p>
          </p:txBody>
        </p:sp>
        <p:sp>
          <p:nvSpPr>
            <p:cNvPr id="5" name="Freeform 153">
              <a:extLst>
                <a:ext uri="{FF2B5EF4-FFF2-40B4-BE49-F238E27FC236}">
                  <a16:creationId xmlns:a16="http://schemas.microsoft.com/office/drawing/2014/main" id="{F8B42446-3725-4C12-A995-64CF73A7C66C}"/>
                </a:ext>
              </a:extLst>
            </p:cNvPr>
            <p:cNvSpPr>
              <a:spLocks noEditPoints="1"/>
            </p:cNvSpPr>
            <p:nvPr/>
          </p:nvSpPr>
          <p:spPr bwMode="auto">
            <a:xfrm>
              <a:off x="4312763" y="3528584"/>
              <a:ext cx="554198" cy="561860"/>
            </a:xfrm>
            <a:custGeom>
              <a:avLst/>
              <a:gdLst/>
              <a:ahLst/>
              <a:cxnLst>
                <a:cxn ang="0">
                  <a:pos x="0" y="59"/>
                </a:cxn>
                <a:cxn ang="0">
                  <a:pos x="118" y="59"/>
                </a:cxn>
                <a:cxn ang="0">
                  <a:pos x="111" y="57"/>
                </a:cxn>
                <a:cxn ang="0">
                  <a:pos x="83" y="33"/>
                </a:cxn>
                <a:cxn ang="0">
                  <a:pos x="111" y="57"/>
                </a:cxn>
                <a:cxn ang="0">
                  <a:pos x="41" y="91"/>
                </a:cxn>
                <a:cxn ang="0">
                  <a:pos x="57" y="111"/>
                </a:cxn>
                <a:cxn ang="0">
                  <a:pos x="61" y="8"/>
                </a:cxn>
                <a:cxn ang="0">
                  <a:pos x="61" y="34"/>
                </a:cxn>
                <a:cxn ang="0">
                  <a:pos x="61" y="8"/>
                </a:cxn>
                <a:cxn ang="0">
                  <a:pos x="95" y="22"/>
                </a:cxn>
                <a:cxn ang="0">
                  <a:pos x="67" y="8"/>
                </a:cxn>
                <a:cxn ang="0">
                  <a:pos x="57" y="34"/>
                </a:cxn>
                <a:cxn ang="0">
                  <a:pos x="57" y="8"/>
                </a:cxn>
                <a:cxn ang="0">
                  <a:pos x="36" y="30"/>
                </a:cxn>
                <a:cxn ang="0">
                  <a:pos x="50" y="8"/>
                </a:cxn>
                <a:cxn ang="0">
                  <a:pos x="38" y="35"/>
                </a:cxn>
                <a:cxn ang="0">
                  <a:pos x="57" y="57"/>
                </a:cxn>
                <a:cxn ang="0">
                  <a:pos x="38" y="35"/>
                </a:cxn>
                <a:cxn ang="0">
                  <a:pos x="57" y="84"/>
                </a:cxn>
                <a:cxn ang="0">
                  <a:pos x="34" y="61"/>
                </a:cxn>
                <a:cxn ang="0">
                  <a:pos x="50" y="110"/>
                </a:cxn>
                <a:cxn ang="0">
                  <a:pos x="38" y="92"/>
                </a:cxn>
                <a:cxn ang="0">
                  <a:pos x="61" y="111"/>
                </a:cxn>
                <a:cxn ang="0">
                  <a:pos x="77" y="91"/>
                </a:cxn>
                <a:cxn ang="0">
                  <a:pos x="61" y="111"/>
                </a:cxn>
                <a:cxn ang="0">
                  <a:pos x="93" y="99"/>
                </a:cxn>
                <a:cxn ang="0">
                  <a:pos x="80" y="92"/>
                </a:cxn>
                <a:cxn ang="0">
                  <a:pos x="61" y="84"/>
                </a:cxn>
                <a:cxn ang="0">
                  <a:pos x="84" y="61"/>
                </a:cxn>
                <a:cxn ang="0">
                  <a:pos x="61" y="57"/>
                </a:cxn>
                <a:cxn ang="0">
                  <a:pos x="80" y="35"/>
                </a:cxn>
                <a:cxn ang="0">
                  <a:pos x="61" y="57"/>
                </a:cxn>
                <a:cxn ang="0">
                  <a:pos x="35" y="33"/>
                </a:cxn>
                <a:cxn ang="0">
                  <a:pos x="7" y="57"/>
                </a:cxn>
                <a:cxn ang="0">
                  <a:pos x="7" y="61"/>
                </a:cxn>
                <a:cxn ang="0">
                  <a:pos x="36" y="89"/>
                </a:cxn>
                <a:cxn ang="0">
                  <a:pos x="7" y="61"/>
                </a:cxn>
                <a:cxn ang="0">
                  <a:pos x="82" y="89"/>
                </a:cxn>
                <a:cxn ang="0">
                  <a:pos x="111" y="61"/>
                </a:cxn>
                <a:cxn ang="0">
                  <a:pos x="95" y="96"/>
                </a:cxn>
              </a:cxnLst>
              <a:rect l="0" t="0" r="r" b="b"/>
              <a:pathLst>
                <a:path w="118" h="119">
                  <a:moveTo>
                    <a:pt x="59" y="0"/>
                  </a:moveTo>
                  <a:cubicBezTo>
                    <a:pt x="26" y="0"/>
                    <a:pt x="0" y="27"/>
                    <a:pt x="0" y="59"/>
                  </a:cubicBezTo>
                  <a:cubicBezTo>
                    <a:pt x="0" y="92"/>
                    <a:pt x="26" y="119"/>
                    <a:pt x="59" y="119"/>
                  </a:cubicBezTo>
                  <a:cubicBezTo>
                    <a:pt x="92" y="119"/>
                    <a:pt x="118" y="92"/>
                    <a:pt x="118" y="59"/>
                  </a:cubicBezTo>
                  <a:cubicBezTo>
                    <a:pt x="118" y="27"/>
                    <a:pt x="92" y="0"/>
                    <a:pt x="59" y="0"/>
                  </a:cubicBezTo>
                  <a:close/>
                  <a:moveTo>
                    <a:pt x="111" y="57"/>
                  </a:moveTo>
                  <a:cubicBezTo>
                    <a:pt x="88" y="57"/>
                    <a:pt x="88" y="57"/>
                    <a:pt x="88" y="57"/>
                  </a:cubicBezTo>
                  <a:cubicBezTo>
                    <a:pt x="87" y="49"/>
                    <a:pt x="86" y="41"/>
                    <a:pt x="83" y="33"/>
                  </a:cubicBezTo>
                  <a:cubicBezTo>
                    <a:pt x="88" y="31"/>
                    <a:pt x="93" y="28"/>
                    <a:pt x="98" y="25"/>
                  </a:cubicBezTo>
                  <a:cubicBezTo>
                    <a:pt x="105" y="34"/>
                    <a:pt x="110" y="45"/>
                    <a:pt x="111" y="57"/>
                  </a:cubicBezTo>
                  <a:close/>
                  <a:moveTo>
                    <a:pt x="57" y="111"/>
                  </a:moveTo>
                  <a:cubicBezTo>
                    <a:pt x="50" y="106"/>
                    <a:pt x="45" y="99"/>
                    <a:pt x="41" y="91"/>
                  </a:cubicBezTo>
                  <a:cubicBezTo>
                    <a:pt x="46" y="89"/>
                    <a:pt x="52" y="88"/>
                    <a:pt x="57" y="88"/>
                  </a:cubicBezTo>
                  <a:cubicBezTo>
                    <a:pt x="57" y="111"/>
                    <a:pt x="57" y="111"/>
                    <a:pt x="57" y="111"/>
                  </a:cubicBezTo>
                  <a:cubicBezTo>
                    <a:pt x="57" y="111"/>
                    <a:pt x="57" y="111"/>
                    <a:pt x="57" y="111"/>
                  </a:cubicBezTo>
                  <a:close/>
                  <a:moveTo>
                    <a:pt x="61" y="8"/>
                  </a:moveTo>
                  <a:cubicBezTo>
                    <a:pt x="68" y="14"/>
                    <a:pt x="74" y="22"/>
                    <a:pt x="78" y="31"/>
                  </a:cubicBezTo>
                  <a:cubicBezTo>
                    <a:pt x="73" y="33"/>
                    <a:pt x="67" y="34"/>
                    <a:pt x="61" y="34"/>
                  </a:cubicBezTo>
                  <a:cubicBezTo>
                    <a:pt x="61" y="8"/>
                    <a:pt x="61" y="8"/>
                    <a:pt x="61" y="8"/>
                  </a:cubicBezTo>
                  <a:cubicBezTo>
                    <a:pt x="61" y="8"/>
                    <a:pt x="61" y="8"/>
                    <a:pt x="61" y="8"/>
                  </a:cubicBezTo>
                  <a:close/>
                  <a:moveTo>
                    <a:pt x="67" y="8"/>
                  </a:moveTo>
                  <a:cubicBezTo>
                    <a:pt x="78" y="10"/>
                    <a:pt x="88" y="15"/>
                    <a:pt x="95" y="22"/>
                  </a:cubicBezTo>
                  <a:cubicBezTo>
                    <a:pt x="91" y="25"/>
                    <a:pt x="87" y="28"/>
                    <a:pt x="82" y="30"/>
                  </a:cubicBezTo>
                  <a:cubicBezTo>
                    <a:pt x="78" y="22"/>
                    <a:pt x="73" y="14"/>
                    <a:pt x="67" y="8"/>
                  </a:cubicBezTo>
                  <a:close/>
                  <a:moveTo>
                    <a:pt x="57" y="8"/>
                  </a:moveTo>
                  <a:cubicBezTo>
                    <a:pt x="57" y="34"/>
                    <a:pt x="57" y="34"/>
                    <a:pt x="57" y="34"/>
                  </a:cubicBezTo>
                  <a:cubicBezTo>
                    <a:pt x="51" y="34"/>
                    <a:pt x="45" y="33"/>
                    <a:pt x="40" y="31"/>
                  </a:cubicBezTo>
                  <a:cubicBezTo>
                    <a:pt x="44" y="22"/>
                    <a:pt x="50" y="14"/>
                    <a:pt x="57" y="8"/>
                  </a:cubicBezTo>
                  <a:cubicBezTo>
                    <a:pt x="57" y="8"/>
                    <a:pt x="57" y="8"/>
                    <a:pt x="57" y="8"/>
                  </a:cubicBezTo>
                  <a:close/>
                  <a:moveTo>
                    <a:pt x="36" y="30"/>
                  </a:moveTo>
                  <a:cubicBezTo>
                    <a:pt x="31" y="28"/>
                    <a:pt x="27" y="25"/>
                    <a:pt x="23" y="22"/>
                  </a:cubicBezTo>
                  <a:cubicBezTo>
                    <a:pt x="30" y="15"/>
                    <a:pt x="40" y="10"/>
                    <a:pt x="50" y="8"/>
                  </a:cubicBezTo>
                  <a:cubicBezTo>
                    <a:pt x="45" y="14"/>
                    <a:pt x="40" y="22"/>
                    <a:pt x="36" y="30"/>
                  </a:cubicBezTo>
                  <a:close/>
                  <a:moveTo>
                    <a:pt x="38" y="35"/>
                  </a:moveTo>
                  <a:cubicBezTo>
                    <a:pt x="44" y="37"/>
                    <a:pt x="50" y="38"/>
                    <a:pt x="57" y="38"/>
                  </a:cubicBezTo>
                  <a:cubicBezTo>
                    <a:pt x="57" y="57"/>
                    <a:pt x="57" y="57"/>
                    <a:pt x="57" y="57"/>
                  </a:cubicBezTo>
                  <a:cubicBezTo>
                    <a:pt x="34" y="57"/>
                    <a:pt x="34" y="57"/>
                    <a:pt x="34" y="57"/>
                  </a:cubicBezTo>
                  <a:cubicBezTo>
                    <a:pt x="34" y="49"/>
                    <a:pt x="36" y="42"/>
                    <a:pt x="38" y="35"/>
                  </a:cubicBezTo>
                  <a:close/>
                  <a:moveTo>
                    <a:pt x="57" y="61"/>
                  </a:moveTo>
                  <a:cubicBezTo>
                    <a:pt x="57" y="84"/>
                    <a:pt x="57" y="84"/>
                    <a:pt x="57" y="84"/>
                  </a:cubicBezTo>
                  <a:cubicBezTo>
                    <a:pt x="51" y="85"/>
                    <a:pt x="45" y="86"/>
                    <a:pt x="40" y="87"/>
                  </a:cubicBezTo>
                  <a:cubicBezTo>
                    <a:pt x="36" y="79"/>
                    <a:pt x="34" y="71"/>
                    <a:pt x="34" y="61"/>
                  </a:cubicBezTo>
                  <a:lnTo>
                    <a:pt x="57" y="61"/>
                  </a:lnTo>
                  <a:close/>
                  <a:moveTo>
                    <a:pt x="50" y="110"/>
                  </a:moveTo>
                  <a:cubicBezTo>
                    <a:pt x="41" y="109"/>
                    <a:pt x="32" y="105"/>
                    <a:pt x="25" y="99"/>
                  </a:cubicBezTo>
                  <a:cubicBezTo>
                    <a:pt x="29" y="96"/>
                    <a:pt x="33" y="94"/>
                    <a:pt x="38" y="92"/>
                  </a:cubicBezTo>
                  <a:cubicBezTo>
                    <a:pt x="41" y="99"/>
                    <a:pt x="45" y="105"/>
                    <a:pt x="50" y="110"/>
                  </a:cubicBezTo>
                  <a:close/>
                  <a:moveTo>
                    <a:pt x="61" y="111"/>
                  </a:moveTo>
                  <a:cubicBezTo>
                    <a:pt x="61" y="88"/>
                    <a:pt x="61" y="88"/>
                    <a:pt x="61" y="88"/>
                  </a:cubicBezTo>
                  <a:cubicBezTo>
                    <a:pt x="66" y="88"/>
                    <a:pt x="72" y="89"/>
                    <a:pt x="77" y="91"/>
                  </a:cubicBezTo>
                  <a:cubicBezTo>
                    <a:pt x="73" y="99"/>
                    <a:pt x="67" y="106"/>
                    <a:pt x="61" y="111"/>
                  </a:cubicBezTo>
                  <a:cubicBezTo>
                    <a:pt x="61" y="111"/>
                    <a:pt x="61" y="111"/>
                    <a:pt x="61" y="111"/>
                  </a:cubicBezTo>
                  <a:close/>
                  <a:moveTo>
                    <a:pt x="80" y="92"/>
                  </a:moveTo>
                  <a:cubicBezTo>
                    <a:pt x="85" y="94"/>
                    <a:pt x="89" y="96"/>
                    <a:pt x="93" y="99"/>
                  </a:cubicBezTo>
                  <a:cubicBezTo>
                    <a:pt x="86" y="105"/>
                    <a:pt x="77" y="109"/>
                    <a:pt x="67" y="110"/>
                  </a:cubicBezTo>
                  <a:cubicBezTo>
                    <a:pt x="73" y="105"/>
                    <a:pt x="77" y="99"/>
                    <a:pt x="80" y="92"/>
                  </a:cubicBezTo>
                  <a:close/>
                  <a:moveTo>
                    <a:pt x="78" y="87"/>
                  </a:moveTo>
                  <a:cubicBezTo>
                    <a:pt x="73" y="86"/>
                    <a:pt x="67" y="85"/>
                    <a:pt x="61" y="84"/>
                  </a:cubicBezTo>
                  <a:cubicBezTo>
                    <a:pt x="61" y="61"/>
                    <a:pt x="61" y="61"/>
                    <a:pt x="61" y="61"/>
                  </a:cubicBezTo>
                  <a:cubicBezTo>
                    <a:pt x="84" y="61"/>
                    <a:pt x="84" y="61"/>
                    <a:pt x="84" y="61"/>
                  </a:cubicBezTo>
                  <a:cubicBezTo>
                    <a:pt x="84" y="71"/>
                    <a:pt x="82" y="79"/>
                    <a:pt x="78" y="87"/>
                  </a:cubicBezTo>
                  <a:close/>
                  <a:moveTo>
                    <a:pt x="61" y="57"/>
                  </a:moveTo>
                  <a:cubicBezTo>
                    <a:pt x="61" y="38"/>
                    <a:pt x="61" y="38"/>
                    <a:pt x="61" y="38"/>
                  </a:cubicBezTo>
                  <a:cubicBezTo>
                    <a:pt x="67" y="38"/>
                    <a:pt x="74" y="37"/>
                    <a:pt x="80" y="35"/>
                  </a:cubicBezTo>
                  <a:cubicBezTo>
                    <a:pt x="82" y="42"/>
                    <a:pt x="84" y="49"/>
                    <a:pt x="84" y="57"/>
                  </a:cubicBezTo>
                  <a:lnTo>
                    <a:pt x="61" y="57"/>
                  </a:lnTo>
                  <a:close/>
                  <a:moveTo>
                    <a:pt x="20" y="25"/>
                  </a:moveTo>
                  <a:cubicBezTo>
                    <a:pt x="25" y="28"/>
                    <a:pt x="30" y="31"/>
                    <a:pt x="35" y="33"/>
                  </a:cubicBezTo>
                  <a:cubicBezTo>
                    <a:pt x="32" y="41"/>
                    <a:pt x="30" y="49"/>
                    <a:pt x="30" y="57"/>
                  </a:cubicBezTo>
                  <a:cubicBezTo>
                    <a:pt x="7" y="57"/>
                    <a:pt x="7" y="57"/>
                    <a:pt x="7" y="57"/>
                  </a:cubicBezTo>
                  <a:cubicBezTo>
                    <a:pt x="8" y="45"/>
                    <a:pt x="13" y="34"/>
                    <a:pt x="20" y="25"/>
                  </a:cubicBezTo>
                  <a:close/>
                  <a:moveTo>
                    <a:pt x="7" y="61"/>
                  </a:moveTo>
                  <a:cubicBezTo>
                    <a:pt x="30" y="61"/>
                    <a:pt x="30" y="61"/>
                    <a:pt x="30" y="61"/>
                  </a:cubicBezTo>
                  <a:cubicBezTo>
                    <a:pt x="31" y="71"/>
                    <a:pt x="33" y="80"/>
                    <a:pt x="36" y="89"/>
                  </a:cubicBezTo>
                  <a:cubicBezTo>
                    <a:pt x="31" y="91"/>
                    <a:pt x="27" y="93"/>
                    <a:pt x="22" y="96"/>
                  </a:cubicBezTo>
                  <a:cubicBezTo>
                    <a:pt x="13" y="87"/>
                    <a:pt x="8" y="75"/>
                    <a:pt x="7" y="61"/>
                  </a:cubicBezTo>
                  <a:close/>
                  <a:moveTo>
                    <a:pt x="95" y="96"/>
                  </a:moveTo>
                  <a:cubicBezTo>
                    <a:pt x="91" y="93"/>
                    <a:pt x="87" y="91"/>
                    <a:pt x="82" y="89"/>
                  </a:cubicBezTo>
                  <a:cubicBezTo>
                    <a:pt x="85" y="80"/>
                    <a:pt x="87" y="71"/>
                    <a:pt x="88" y="61"/>
                  </a:cubicBezTo>
                  <a:cubicBezTo>
                    <a:pt x="111" y="61"/>
                    <a:pt x="111" y="61"/>
                    <a:pt x="111" y="61"/>
                  </a:cubicBezTo>
                  <a:cubicBezTo>
                    <a:pt x="110" y="75"/>
                    <a:pt x="104" y="87"/>
                    <a:pt x="95" y="96"/>
                  </a:cubicBezTo>
                  <a:close/>
                  <a:moveTo>
                    <a:pt x="95" y="96"/>
                  </a:moveTo>
                  <a:cubicBezTo>
                    <a:pt x="95" y="96"/>
                    <a:pt x="95" y="96"/>
                    <a:pt x="95" y="96"/>
                  </a:cubicBezTo>
                </a:path>
              </a:pathLst>
            </a:custGeom>
            <a:solidFill>
              <a:schemeClr val="tx1">
                <a:lumMod val="85000"/>
                <a:lumOff val="15000"/>
              </a:schemeClr>
            </a:solidFill>
            <a:ln w="9525">
              <a:noFill/>
              <a:round/>
            </a:ln>
          </p:spPr>
          <p:txBody>
            <a:bodyPr vert="horz" wrap="square" lIns="121920" tIns="60960" rIns="121920" bIns="60960" numCol="1" anchor="t" anchorCtr="0" compatLnSpc="1"/>
            <a:lstStyle/>
            <a:p>
              <a:endParaRPr lang="en-US" sz="2665" dirty="0"/>
            </a:p>
          </p:txBody>
        </p:sp>
      </p:grpSp>
      <p:sp>
        <p:nvSpPr>
          <p:cNvPr id="7" name="Oval 8">
            <a:extLst>
              <a:ext uri="{FF2B5EF4-FFF2-40B4-BE49-F238E27FC236}">
                <a16:creationId xmlns:a16="http://schemas.microsoft.com/office/drawing/2014/main" id="{86D049EF-6C84-458D-9D2A-B4180B343F41}"/>
              </a:ext>
            </a:extLst>
          </p:cNvPr>
          <p:cNvSpPr/>
          <p:nvPr/>
        </p:nvSpPr>
        <p:spPr>
          <a:xfrm>
            <a:off x="8186026" y="5379520"/>
            <a:ext cx="287214" cy="2872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a:p>
        </p:txBody>
      </p:sp>
      <p:sp>
        <p:nvSpPr>
          <p:cNvPr id="8" name="Oval 9">
            <a:extLst>
              <a:ext uri="{FF2B5EF4-FFF2-40B4-BE49-F238E27FC236}">
                <a16:creationId xmlns:a16="http://schemas.microsoft.com/office/drawing/2014/main" id="{C7E009B8-F57F-4E6E-8103-CD2C4A22EEE0}"/>
              </a:ext>
            </a:extLst>
          </p:cNvPr>
          <p:cNvSpPr/>
          <p:nvPr/>
        </p:nvSpPr>
        <p:spPr>
          <a:xfrm>
            <a:off x="6012480" y="3207604"/>
            <a:ext cx="287214" cy="2872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a:p>
        </p:txBody>
      </p:sp>
      <p:sp>
        <p:nvSpPr>
          <p:cNvPr id="9" name="Oval 10">
            <a:extLst>
              <a:ext uri="{FF2B5EF4-FFF2-40B4-BE49-F238E27FC236}">
                <a16:creationId xmlns:a16="http://schemas.microsoft.com/office/drawing/2014/main" id="{780E6F2C-27CA-49EC-9089-ABBDB48D2DB6}"/>
              </a:ext>
            </a:extLst>
          </p:cNvPr>
          <p:cNvSpPr/>
          <p:nvPr/>
        </p:nvSpPr>
        <p:spPr>
          <a:xfrm>
            <a:off x="7557746" y="3868326"/>
            <a:ext cx="287214" cy="2872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a:p>
        </p:txBody>
      </p:sp>
      <p:sp>
        <p:nvSpPr>
          <p:cNvPr id="10" name="Oval 11">
            <a:extLst>
              <a:ext uri="{FF2B5EF4-FFF2-40B4-BE49-F238E27FC236}">
                <a16:creationId xmlns:a16="http://schemas.microsoft.com/office/drawing/2014/main" id="{6986C81B-5437-48DE-868C-743C7746ACD8}"/>
              </a:ext>
            </a:extLst>
          </p:cNvPr>
          <p:cNvSpPr/>
          <p:nvPr/>
        </p:nvSpPr>
        <p:spPr>
          <a:xfrm>
            <a:off x="4427811" y="3868326"/>
            <a:ext cx="287214" cy="2872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a:p>
        </p:txBody>
      </p:sp>
      <p:sp>
        <p:nvSpPr>
          <p:cNvPr id="12" name="Teardrop 13">
            <a:extLst>
              <a:ext uri="{FF2B5EF4-FFF2-40B4-BE49-F238E27FC236}">
                <a16:creationId xmlns:a16="http://schemas.microsoft.com/office/drawing/2014/main" id="{F946C439-AB50-4A4D-9269-27EA7C96D138}"/>
              </a:ext>
            </a:extLst>
          </p:cNvPr>
          <p:cNvSpPr/>
          <p:nvPr/>
        </p:nvSpPr>
        <p:spPr>
          <a:xfrm rot="5400000">
            <a:off x="3387164" y="2842603"/>
            <a:ext cx="1023199" cy="1023199"/>
          </a:xfrm>
          <a:prstGeom prst="teardrop">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a:p>
        </p:txBody>
      </p:sp>
      <p:sp>
        <p:nvSpPr>
          <p:cNvPr id="13" name="Teardrop 14">
            <a:extLst>
              <a:ext uri="{FF2B5EF4-FFF2-40B4-BE49-F238E27FC236}">
                <a16:creationId xmlns:a16="http://schemas.microsoft.com/office/drawing/2014/main" id="{EBAB83E8-06B1-4CE6-82D4-7A3A8C0668CB}"/>
              </a:ext>
            </a:extLst>
          </p:cNvPr>
          <p:cNvSpPr/>
          <p:nvPr/>
        </p:nvSpPr>
        <p:spPr>
          <a:xfrm rot="16200000" flipH="1">
            <a:off x="7877869" y="2854570"/>
            <a:ext cx="1023199" cy="1023199"/>
          </a:xfrm>
          <a:prstGeom prst="teardrop">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a:p>
        </p:txBody>
      </p:sp>
      <p:sp>
        <p:nvSpPr>
          <p:cNvPr id="15" name="Teardrop 16">
            <a:extLst>
              <a:ext uri="{FF2B5EF4-FFF2-40B4-BE49-F238E27FC236}">
                <a16:creationId xmlns:a16="http://schemas.microsoft.com/office/drawing/2014/main" id="{8FBDA8D8-FC63-4D02-BB07-EE06D15AE38C}"/>
              </a:ext>
            </a:extLst>
          </p:cNvPr>
          <p:cNvSpPr/>
          <p:nvPr/>
        </p:nvSpPr>
        <p:spPr>
          <a:xfrm rot="13500000" flipH="1">
            <a:off x="5647985" y="1912656"/>
            <a:ext cx="1023199" cy="1023199"/>
          </a:xfrm>
          <a:prstGeom prst="teardrop">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a:p>
        </p:txBody>
      </p:sp>
      <p:sp>
        <p:nvSpPr>
          <p:cNvPr id="17" name="Footer Text">
            <a:extLst>
              <a:ext uri="{FF2B5EF4-FFF2-40B4-BE49-F238E27FC236}">
                <a16:creationId xmlns:a16="http://schemas.microsoft.com/office/drawing/2014/main" id="{AEE35B80-1B6E-4A8A-B1F8-8A1712764D4F}"/>
              </a:ext>
            </a:extLst>
          </p:cNvPr>
          <p:cNvSpPr txBox="1"/>
          <p:nvPr/>
        </p:nvSpPr>
        <p:spPr>
          <a:xfrm>
            <a:off x="3387164" y="1358153"/>
            <a:ext cx="2106089" cy="800219"/>
          </a:xfrm>
          <a:prstGeom prst="rect">
            <a:avLst/>
          </a:prstGeom>
          <a:noFill/>
        </p:spPr>
        <p:txBody>
          <a:bodyPr wrap="square" lIns="0" tIns="0" rIns="0" bIns="0" rtlCol="0">
            <a:spAutoFit/>
          </a:bodyPr>
          <a:lstStyle/>
          <a:p>
            <a:pPr algn="r"/>
            <a:r>
              <a:rPr lang="en-US" sz="2000" b="1" dirty="0">
                <a:solidFill>
                  <a:schemeClr val="accent1"/>
                </a:solidFill>
              </a:rPr>
              <a:t>Title Goes Here</a:t>
            </a:r>
            <a:br>
              <a:rPr lang="en-US" sz="1400" dirty="0">
                <a:solidFill>
                  <a:schemeClr val="tx1">
                    <a:lumMod val="85000"/>
                    <a:lumOff val="15000"/>
                  </a:schemeClr>
                </a:solidFill>
              </a:rPr>
            </a:br>
            <a:r>
              <a:rPr lang="en-US" sz="1600" dirty="0">
                <a:solidFill>
                  <a:schemeClr val="tx1">
                    <a:lumMod val="85000"/>
                    <a:lumOff val="15000"/>
                  </a:schemeClr>
                </a:solidFill>
              </a:rPr>
              <a:t>of lorem ipsum available, </a:t>
            </a:r>
            <a:r>
              <a:rPr lang="en-US" sz="1600">
                <a:solidFill>
                  <a:schemeClr val="tx1">
                    <a:lumMod val="85000"/>
                    <a:lumOff val="15000"/>
                  </a:schemeClr>
                </a:solidFill>
              </a:rPr>
              <a:t>but the</a:t>
            </a:r>
            <a:endParaRPr lang="en-US" sz="1400" dirty="0">
              <a:solidFill>
                <a:schemeClr val="tx1">
                  <a:lumMod val="85000"/>
                  <a:lumOff val="15000"/>
                </a:schemeClr>
              </a:solidFill>
            </a:endParaRPr>
          </a:p>
        </p:txBody>
      </p:sp>
      <p:sp>
        <p:nvSpPr>
          <p:cNvPr id="18" name="Footer Text">
            <a:extLst>
              <a:ext uri="{FF2B5EF4-FFF2-40B4-BE49-F238E27FC236}">
                <a16:creationId xmlns:a16="http://schemas.microsoft.com/office/drawing/2014/main" id="{F5A506F3-D8BD-4D70-9D32-625E088F46C9}"/>
              </a:ext>
            </a:extLst>
          </p:cNvPr>
          <p:cNvSpPr txBox="1"/>
          <p:nvPr/>
        </p:nvSpPr>
        <p:spPr>
          <a:xfrm>
            <a:off x="675870" y="3035348"/>
            <a:ext cx="2560988" cy="800219"/>
          </a:xfrm>
          <a:prstGeom prst="rect">
            <a:avLst/>
          </a:prstGeom>
          <a:noFill/>
        </p:spPr>
        <p:txBody>
          <a:bodyPr wrap="square" lIns="0" tIns="0" rIns="0" bIns="0" rtlCol="0">
            <a:spAutoFit/>
          </a:bodyPr>
          <a:lstStyle/>
          <a:p>
            <a:pPr algn="r"/>
            <a:r>
              <a:rPr lang="en-US" sz="2000" b="1" dirty="0">
                <a:solidFill>
                  <a:schemeClr val="accent1"/>
                </a:solidFill>
              </a:rPr>
              <a:t>Title Goes Here</a:t>
            </a:r>
            <a:br>
              <a:rPr lang="en-US" sz="1400" dirty="0">
                <a:solidFill>
                  <a:schemeClr val="tx1">
                    <a:lumMod val="85000"/>
                    <a:lumOff val="15000"/>
                  </a:schemeClr>
                </a:solidFill>
              </a:rPr>
            </a:br>
            <a:r>
              <a:rPr lang="en-US" sz="1600" dirty="0">
                <a:solidFill>
                  <a:schemeClr val="tx1">
                    <a:lumMod val="85000"/>
                    <a:lumOff val="15000"/>
                  </a:schemeClr>
                </a:solidFill>
              </a:rPr>
              <a:t>of lorem ipsum available, but the </a:t>
            </a:r>
            <a:r>
              <a:rPr lang="en-US" sz="1600">
                <a:solidFill>
                  <a:schemeClr val="tx1">
                    <a:lumMod val="85000"/>
                    <a:lumOff val="15000"/>
                  </a:schemeClr>
                </a:solidFill>
              </a:rPr>
              <a:t>majority have</a:t>
            </a:r>
            <a:endParaRPr lang="en-US" sz="1400" dirty="0">
              <a:solidFill>
                <a:schemeClr val="tx1">
                  <a:lumMod val="85000"/>
                  <a:lumOff val="15000"/>
                </a:schemeClr>
              </a:solidFill>
            </a:endParaRPr>
          </a:p>
        </p:txBody>
      </p:sp>
      <p:sp>
        <p:nvSpPr>
          <p:cNvPr id="19" name="Footer Text">
            <a:extLst>
              <a:ext uri="{FF2B5EF4-FFF2-40B4-BE49-F238E27FC236}">
                <a16:creationId xmlns:a16="http://schemas.microsoft.com/office/drawing/2014/main" id="{9888B3D6-89AB-4C8C-9B17-B5DE14BDF1AB}"/>
              </a:ext>
            </a:extLst>
          </p:cNvPr>
          <p:cNvSpPr txBox="1"/>
          <p:nvPr/>
        </p:nvSpPr>
        <p:spPr>
          <a:xfrm>
            <a:off x="9017032" y="3035348"/>
            <a:ext cx="2475444" cy="800219"/>
          </a:xfrm>
          <a:prstGeom prst="rect">
            <a:avLst/>
          </a:prstGeom>
          <a:noFill/>
        </p:spPr>
        <p:txBody>
          <a:bodyPr wrap="square" lIns="0" tIns="0" rIns="0" bIns="0" rtlCol="0">
            <a:spAutoFit/>
          </a:bodyPr>
          <a:lstStyle/>
          <a:p>
            <a:r>
              <a:rPr lang="en-US" sz="2000" b="1" dirty="0">
                <a:solidFill>
                  <a:schemeClr val="accent1"/>
                </a:solidFill>
              </a:rPr>
              <a:t>Title Goes Here</a:t>
            </a:r>
            <a:br>
              <a:rPr lang="en-US" sz="1400" dirty="0">
                <a:solidFill>
                  <a:schemeClr val="accent1"/>
                </a:solidFill>
              </a:rPr>
            </a:br>
            <a:r>
              <a:rPr lang="en-US" sz="1600" dirty="0">
                <a:solidFill>
                  <a:schemeClr val="tx1">
                    <a:lumMod val="85000"/>
                    <a:lumOff val="15000"/>
                  </a:schemeClr>
                </a:solidFill>
              </a:rPr>
              <a:t>of lorem ipsum available, but the </a:t>
            </a:r>
            <a:r>
              <a:rPr lang="en-US" sz="1600">
                <a:solidFill>
                  <a:schemeClr val="tx1">
                    <a:lumMod val="85000"/>
                    <a:lumOff val="15000"/>
                  </a:schemeClr>
                </a:solidFill>
              </a:rPr>
              <a:t>majority have</a:t>
            </a:r>
            <a:endParaRPr lang="en-US" sz="1400" dirty="0">
              <a:solidFill>
                <a:schemeClr val="tx1">
                  <a:lumMod val="85000"/>
                  <a:lumOff val="15000"/>
                </a:schemeClr>
              </a:solidFill>
            </a:endParaRPr>
          </a:p>
        </p:txBody>
      </p:sp>
      <p:sp>
        <p:nvSpPr>
          <p:cNvPr id="21" name="Freeform 127">
            <a:extLst>
              <a:ext uri="{FF2B5EF4-FFF2-40B4-BE49-F238E27FC236}">
                <a16:creationId xmlns:a16="http://schemas.microsoft.com/office/drawing/2014/main" id="{2EC4AE3B-2E83-4683-8F9B-7A751F749D19}"/>
              </a:ext>
            </a:extLst>
          </p:cNvPr>
          <p:cNvSpPr/>
          <p:nvPr/>
        </p:nvSpPr>
        <p:spPr bwMode="auto">
          <a:xfrm>
            <a:off x="5941390" y="2238817"/>
            <a:ext cx="423406" cy="466534"/>
          </a:xfrm>
          <a:custGeom>
            <a:avLst/>
            <a:gdLst/>
            <a:ahLst/>
            <a:cxnLst>
              <a:cxn ang="0">
                <a:pos x="40" y="55"/>
              </a:cxn>
              <a:cxn ang="0">
                <a:pos x="32" y="51"/>
              </a:cxn>
              <a:cxn ang="0">
                <a:pos x="4" y="24"/>
              </a:cxn>
              <a:cxn ang="0">
                <a:pos x="0" y="14"/>
              </a:cxn>
              <a:cxn ang="0">
                <a:pos x="13" y="0"/>
              </a:cxn>
              <a:cxn ang="0">
                <a:pos x="23" y="5"/>
              </a:cxn>
              <a:cxn ang="0">
                <a:pos x="45" y="26"/>
              </a:cxn>
              <a:cxn ang="0">
                <a:pos x="45" y="27"/>
              </a:cxn>
              <a:cxn ang="0">
                <a:pos x="42" y="30"/>
              </a:cxn>
              <a:cxn ang="0">
                <a:pos x="42" y="29"/>
              </a:cxn>
              <a:cxn ang="0">
                <a:pos x="20" y="8"/>
              </a:cxn>
              <a:cxn ang="0">
                <a:pos x="13" y="5"/>
              </a:cxn>
              <a:cxn ang="0">
                <a:pos x="4" y="14"/>
              </a:cxn>
              <a:cxn ang="0">
                <a:pos x="7" y="21"/>
              </a:cxn>
              <a:cxn ang="0">
                <a:pos x="35" y="48"/>
              </a:cxn>
              <a:cxn ang="0">
                <a:pos x="40" y="50"/>
              </a:cxn>
              <a:cxn ang="0">
                <a:pos x="45" y="45"/>
              </a:cxn>
              <a:cxn ang="0">
                <a:pos x="43" y="40"/>
              </a:cxn>
              <a:cxn ang="0">
                <a:pos x="22" y="19"/>
              </a:cxn>
              <a:cxn ang="0">
                <a:pos x="20" y="18"/>
              </a:cxn>
              <a:cxn ang="0">
                <a:pos x="18" y="21"/>
              </a:cxn>
              <a:cxn ang="0">
                <a:pos x="19" y="23"/>
              </a:cxn>
              <a:cxn ang="0">
                <a:pos x="33" y="38"/>
              </a:cxn>
              <a:cxn ang="0">
                <a:pos x="34" y="38"/>
              </a:cxn>
              <a:cxn ang="0">
                <a:pos x="31" y="41"/>
              </a:cxn>
              <a:cxn ang="0">
                <a:pos x="30" y="41"/>
              </a:cxn>
              <a:cxn ang="0">
                <a:pos x="16" y="26"/>
              </a:cxn>
              <a:cxn ang="0">
                <a:pos x="13" y="21"/>
              </a:cxn>
              <a:cxn ang="0">
                <a:pos x="20" y="14"/>
              </a:cxn>
              <a:cxn ang="0">
                <a:pos x="26" y="16"/>
              </a:cxn>
              <a:cxn ang="0">
                <a:pos x="46" y="37"/>
              </a:cxn>
              <a:cxn ang="0">
                <a:pos x="50" y="45"/>
              </a:cxn>
              <a:cxn ang="0">
                <a:pos x="40" y="55"/>
              </a:cxn>
            </a:cxnLst>
            <a:rect l="0" t="0" r="r" b="b"/>
            <a:pathLst>
              <a:path w="50" h="55">
                <a:moveTo>
                  <a:pt x="40" y="55"/>
                </a:moveTo>
                <a:cubicBezTo>
                  <a:pt x="37" y="55"/>
                  <a:pt x="34" y="54"/>
                  <a:pt x="32" y="51"/>
                </a:cubicBezTo>
                <a:cubicBezTo>
                  <a:pt x="4" y="24"/>
                  <a:pt x="4" y="24"/>
                  <a:pt x="4" y="24"/>
                </a:cubicBezTo>
                <a:cubicBezTo>
                  <a:pt x="1" y="21"/>
                  <a:pt x="0" y="18"/>
                  <a:pt x="0" y="14"/>
                </a:cubicBezTo>
                <a:cubicBezTo>
                  <a:pt x="0" y="7"/>
                  <a:pt x="6" y="0"/>
                  <a:pt x="13" y="0"/>
                </a:cubicBezTo>
                <a:cubicBezTo>
                  <a:pt x="17" y="0"/>
                  <a:pt x="21" y="2"/>
                  <a:pt x="23" y="5"/>
                </a:cubicBezTo>
                <a:cubicBezTo>
                  <a:pt x="45" y="26"/>
                  <a:pt x="45" y="26"/>
                  <a:pt x="45" y="26"/>
                </a:cubicBezTo>
                <a:cubicBezTo>
                  <a:pt x="45" y="26"/>
                  <a:pt x="45" y="27"/>
                  <a:pt x="45" y="27"/>
                </a:cubicBezTo>
                <a:cubicBezTo>
                  <a:pt x="45" y="28"/>
                  <a:pt x="43" y="30"/>
                  <a:pt x="42" y="30"/>
                </a:cubicBezTo>
                <a:cubicBezTo>
                  <a:pt x="42" y="30"/>
                  <a:pt x="42" y="30"/>
                  <a:pt x="42" y="29"/>
                </a:cubicBezTo>
                <a:cubicBezTo>
                  <a:pt x="20" y="8"/>
                  <a:pt x="20" y="8"/>
                  <a:pt x="20" y="8"/>
                </a:cubicBezTo>
                <a:cubicBezTo>
                  <a:pt x="18" y="6"/>
                  <a:pt x="16" y="5"/>
                  <a:pt x="13" y="5"/>
                </a:cubicBezTo>
                <a:cubicBezTo>
                  <a:pt x="8" y="5"/>
                  <a:pt x="4" y="9"/>
                  <a:pt x="4" y="14"/>
                </a:cubicBezTo>
                <a:cubicBezTo>
                  <a:pt x="4" y="16"/>
                  <a:pt x="5" y="19"/>
                  <a:pt x="7" y="21"/>
                </a:cubicBezTo>
                <a:cubicBezTo>
                  <a:pt x="35" y="48"/>
                  <a:pt x="35" y="48"/>
                  <a:pt x="35" y="48"/>
                </a:cubicBezTo>
                <a:cubicBezTo>
                  <a:pt x="36" y="50"/>
                  <a:pt x="38" y="50"/>
                  <a:pt x="40" y="50"/>
                </a:cubicBezTo>
                <a:cubicBezTo>
                  <a:pt x="43" y="50"/>
                  <a:pt x="45" y="48"/>
                  <a:pt x="45" y="45"/>
                </a:cubicBezTo>
                <a:cubicBezTo>
                  <a:pt x="45" y="43"/>
                  <a:pt x="44" y="41"/>
                  <a:pt x="43" y="40"/>
                </a:cubicBezTo>
                <a:cubicBezTo>
                  <a:pt x="22" y="19"/>
                  <a:pt x="22" y="19"/>
                  <a:pt x="22" y="19"/>
                </a:cubicBezTo>
                <a:cubicBezTo>
                  <a:pt x="22" y="19"/>
                  <a:pt x="21" y="18"/>
                  <a:pt x="20" y="18"/>
                </a:cubicBezTo>
                <a:cubicBezTo>
                  <a:pt x="19" y="18"/>
                  <a:pt x="18" y="19"/>
                  <a:pt x="18" y="21"/>
                </a:cubicBezTo>
                <a:cubicBezTo>
                  <a:pt x="18" y="22"/>
                  <a:pt x="18" y="22"/>
                  <a:pt x="19" y="23"/>
                </a:cubicBezTo>
                <a:cubicBezTo>
                  <a:pt x="33" y="38"/>
                  <a:pt x="33" y="38"/>
                  <a:pt x="33" y="38"/>
                </a:cubicBezTo>
                <a:cubicBezTo>
                  <a:pt x="34" y="38"/>
                  <a:pt x="34" y="38"/>
                  <a:pt x="34" y="38"/>
                </a:cubicBezTo>
                <a:cubicBezTo>
                  <a:pt x="34" y="39"/>
                  <a:pt x="32" y="41"/>
                  <a:pt x="31" y="41"/>
                </a:cubicBezTo>
                <a:cubicBezTo>
                  <a:pt x="31" y="41"/>
                  <a:pt x="30" y="41"/>
                  <a:pt x="30" y="41"/>
                </a:cubicBezTo>
                <a:cubicBezTo>
                  <a:pt x="16" y="26"/>
                  <a:pt x="16" y="26"/>
                  <a:pt x="16" y="26"/>
                </a:cubicBezTo>
                <a:cubicBezTo>
                  <a:pt x="14" y="25"/>
                  <a:pt x="13" y="23"/>
                  <a:pt x="13" y="21"/>
                </a:cubicBezTo>
                <a:cubicBezTo>
                  <a:pt x="13" y="17"/>
                  <a:pt x="16" y="14"/>
                  <a:pt x="20" y="14"/>
                </a:cubicBezTo>
                <a:cubicBezTo>
                  <a:pt x="22" y="14"/>
                  <a:pt x="24" y="15"/>
                  <a:pt x="26" y="16"/>
                </a:cubicBezTo>
                <a:cubicBezTo>
                  <a:pt x="46" y="37"/>
                  <a:pt x="46" y="37"/>
                  <a:pt x="46" y="37"/>
                </a:cubicBezTo>
                <a:cubicBezTo>
                  <a:pt x="49" y="39"/>
                  <a:pt x="50" y="42"/>
                  <a:pt x="50" y="45"/>
                </a:cubicBezTo>
                <a:cubicBezTo>
                  <a:pt x="50" y="51"/>
                  <a:pt x="46" y="55"/>
                  <a:pt x="40" y="55"/>
                </a:cubicBezTo>
                <a:close/>
              </a:path>
            </a:pathLst>
          </a:custGeom>
          <a:solidFill>
            <a:schemeClr val="bg1">
              <a:lumMod val="95000"/>
            </a:schemeClr>
          </a:solidFill>
          <a:ln w="9525">
            <a:noFill/>
            <a:round/>
          </a:ln>
        </p:spPr>
        <p:txBody>
          <a:bodyPr vert="horz" wrap="square" lIns="121920" tIns="60960" rIns="121920" bIns="60960" numCol="1" anchor="t" anchorCtr="0" compatLnSpc="1"/>
          <a:lstStyle/>
          <a:p>
            <a:endParaRPr lang="en-US" sz="2665"/>
          </a:p>
        </p:txBody>
      </p:sp>
      <p:sp>
        <p:nvSpPr>
          <p:cNvPr id="14" name="Teardrop 15">
            <a:extLst>
              <a:ext uri="{FF2B5EF4-FFF2-40B4-BE49-F238E27FC236}">
                <a16:creationId xmlns:a16="http://schemas.microsoft.com/office/drawing/2014/main" id="{A4BC5845-ABB1-4D64-AADA-A856861D1C43}"/>
              </a:ext>
            </a:extLst>
          </p:cNvPr>
          <p:cNvSpPr/>
          <p:nvPr/>
        </p:nvSpPr>
        <p:spPr>
          <a:xfrm rot="16200000" flipH="1">
            <a:off x="8557009" y="4356320"/>
            <a:ext cx="1023199" cy="1023199"/>
          </a:xfrm>
          <a:prstGeom prst="teardrop">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a:p>
        </p:txBody>
      </p:sp>
      <p:sp>
        <p:nvSpPr>
          <p:cNvPr id="20" name="Footer Text">
            <a:extLst>
              <a:ext uri="{FF2B5EF4-FFF2-40B4-BE49-F238E27FC236}">
                <a16:creationId xmlns:a16="http://schemas.microsoft.com/office/drawing/2014/main" id="{678D10BF-5532-4270-9ECA-17E47F6FEBC4}"/>
              </a:ext>
            </a:extLst>
          </p:cNvPr>
          <p:cNvSpPr txBox="1"/>
          <p:nvPr/>
        </p:nvSpPr>
        <p:spPr>
          <a:xfrm>
            <a:off x="9675229" y="4475535"/>
            <a:ext cx="1915474" cy="800219"/>
          </a:xfrm>
          <a:prstGeom prst="rect">
            <a:avLst/>
          </a:prstGeom>
          <a:noFill/>
        </p:spPr>
        <p:txBody>
          <a:bodyPr wrap="square" lIns="0" tIns="0" rIns="0" bIns="0" rtlCol="0">
            <a:spAutoFit/>
          </a:bodyPr>
          <a:lstStyle/>
          <a:p>
            <a:r>
              <a:rPr lang="en-US" sz="2000" b="1" dirty="0">
                <a:solidFill>
                  <a:schemeClr val="accent1"/>
                </a:solidFill>
              </a:rPr>
              <a:t>Title Goes Here</a:t>
            </a:r>
            <a:br>
              <a:rPr lang="en-US" sz="1400" dirty="0">
                <a:solidFill>
                  <a:schemeClr val="tx1">
                    <a:lumMod val="85000"/>
                    <a:lumOff val="15000"/>
                  </a:schemeClr>
                </a:solidFill>
              </a:rPr>
            </a:br>
            <a:r>
              <a:rPr lang="en-US" sz="1600" dirty="0">
                <a:solidFill>
                  <a:schemeClr val="tx1">
                    <a:lumMod val="85000"/>
                    <a:lumOff val="15000"/>
                  </a:schemeClr>
                </a:solidFill>
              </a:rPr>
              <a:t>of lorem ipsum available, </a:t>
            </a:r>
            <a:r>
              <a:rPr lang="en-US" sz="1600">
                <a:solidFill>
                  <a:schemeClr val="tx1">
                    <a:lumMod val="85000"/>
                    <a:lumOff val="15000"/>
                  </a:schemeClr>
                </a:solidFill>
              </a:rPr>
              <a:t>but the</a:t>
            </a:r>
            <a:endParaRPr lang="en-US" sz="1400" dirty="0">
              <a:solidFill>
                <a:schemeClr val="tx1">
                  <a:lumMod val="85000"/>
                  <a:lumOff val="15000"/>
                </a:schemeClr>
              </a:solidFill>
            </a:endParaRPr>
          </a:p>
        </p:txBody>
      </p:sp>
      <p:sp>
        <p:nvSpPr>
          <p:cNvPr id="22" name="Freeform 137">
            <a:extLst>
              <a:ext uri="{FF2B5EF4-FFF2-40B4-BE49-F238E27FC236}">
                <a16:creationId xmlns:a16="http://schemas.microsoft.com/office/drawing/2014/main" id="{0CF387D7-E825-43E1-B72C-84CF16F27B8A}"/>
              </a:ext>
            </a:extLst>
          </p:cNvPr>
          <p:cNvSpPr>
            <a:spLocks noEditPoints="1"/>
          </p:cNvSpPr>
          <p:nvPr/>
        </p:nvSpPr>
        <p:spPr bwMode="auto">
          <a:xfrm>
            <a:off x="8865167" y="4700523"/>
            <a:ext cx="373152" cy="382106"/>
          </a:xfrm>
          <a:custGeom>
            <a:avLst/>
            <a:gdLst/>
            <a:ahLst/>
            <a:cxnLst>
              <a:cxn ang="0">
                <a:pos x="46" y="30"/>
              </a:cxn>
              <a:cxn ang="0">
                <a:pos x="39" y="36"/>
              </a:cxn>
              <a:cxn ang="0">
                <a:pos x="39" y="50"/>
              </a:cxn>
              <a:cxn ang="0">
                <a:pos x="38" y="50"/>
              </a:cxn>
              <a:cxn ang="0">
                <a:pos x="24" y="58"/>
              </a:cxn>
              <a:cxn ang="0">
                <a:pos x="24" y="59"/>
              </a:cxn>
              <a:cxn ang="0">
                <a:pos x="23" y="58"/>
              </a:cxn>
              <a:cxn ang="0">
                <a:pos x="21" y="56"/>
              </a:cxn>
              <a:cxn ang="0">
                <a:pos x="21" y="55"/>
              </a:cxn>
              <a:cxn ang="0">
                <a:pos x="24" y="45"/>
              </a:cxn>
              <a:cxn ang="0">
                <a:pos x="14" y="35"/>
              </a:cxn>
              <a:cxn ang="0">
                <a:pos x="4" y="38"/>
              </a:cxn>
              <a:cxn ang="0">
                <a:pos x="3" y="38"/>
              </a:cxn>
              <a:cxn ang="0">
                <a:pos x="3" y="38"/>
              </a:cxn>
              <a:cxn ang="0">
                <a:pos x="0" y="35"/>
              </a:cxn>
              <a:cxn ang="0">
                <a:pos x="0" y="34"/>
              </a:cxn>
              <a:cxn ang="0">
                <a:pos x="8" y="20"/>
              </a:cxn>
              <a:cxn ang="0">
                <a:pos x="9" y="20"/>
              </a:cxn>
              <a:cxn ang="0">
                <a:pos x="23" y="19"/>
              </a:cxn>
              <a:cxn ang="0">
                <a:pos x="29" y="12"/>
              </a:cxn>
              <a:cxn ang="0">
                <a:pos x="57" y="0"/>
              </a:cxn>
              <a:cxn ang="0">
                <a:pos x="58" y="1"/>
              </a:cxn>
              <a:cxn ang="0">
                <a:pos x="46" y="30"/>
              </a:cxn>
              <a:cxn ang="0">
                <a:pos x="47" y="8"/>
              </a:cxn>
              <a:cxn ang="0">
                <a:pos x="43" y="12"/>
              </a:cxn>
              <a:cxn ang="0">
                <a:pos x="47" y="15"/>
              </a:cxn>
              <a:cxn ang="0">
                <a:pos x="50" y="12"/>
              </a:cxn>
              <a:cxn ang="0">
                <a:pos x="47" y="8"/>
              </a:cxn>
            </a:cxnLst>
            <a:rect l="0" t="0" r="r" b="b"/>
            <a:pathLst>
              <a:path w="58" h="59">
                <a:moveTo>
                  <a:pt x="46" y="30"/>
                </a:moveTo>
                <a:cubicBezTo>
                  <a:pt x="44" y="32"/>
                  <a:pt x="42" y="34"/>
                  <a:pt x="39" y="36"/>
                </a:cubicBezTo>
                <a:cubicBezTo>
                  <a:pt x="39" y="50"/>
                  <a:pt x="39" y="50"/>
                  <a:pt x="39" y="50"/>
                </a:cubicBezTo>
                <a:cubicBezTo>
                  <a:pt x="39" y="50"/>
                  <a:pt x="39" y="50"/>
                  <a:pt x="38" y="50"/>
                </a:cubicBezTo>
                <a:cubicBezTo>
                  <a:pt x="24" y="58"/>
                  <a:pt x="24" y="58"/>
                  <a:pt x="24" y="58"/>
                </a:cubicBezTo>
                <a:cubicBezTo>
                  <a:pt x="24" y="59"/>
                  <a:pt x="24" y="59"/>
                  <a:pt x="24" y="59"/>
                </a:cubicBezTo>
                <a:cubicBezTo>
                  <a:pt x="24" y="59"/>
                  <a:pt x="23" y="58"/>
                  <a:pt x="23" y="58"/>
                </a:cubicBezTo>
                <a:cubicBezTo>
                  <a:pt x="21" y="56"/>
                  <a:pt x="21" y="56"/>
                  <a:pt x="21" y="56"/>
                </a:cubicBezTo>
                <a:cubicBezTo>
                  <a:pt x="21" y="56"/>
                  <a:pt x="20" y="55"/>
                  <a:pt x="21" y="55"/>
                </a:cubicBezTo>
                <a:cubicBezTo>
                  <a:pt x="24" y="45"/>
                  <a:pt x="24" y="45"/>
                  <a:pt x="24" y="45"/>
                </a:cubicBezTo>
                <a:cubicBezTo>
                  <a:pt x="14" y="35"/>
                  <a:pt x="14" y="35"/>
                  <a:pt x="14" y="35"/>
                </a:cubicBezTo>
                <a:cubicBezTo>
                  <a:pt x="4" y="38"/>
                  <a:pt x="4" y="38"/>
                  <a:pt x="4" y="38"/>
                </a:cubicBezTo>
                <a:cubicBezTo>
                  <a:pt x="4" y="38"/>
                  <a:pt x="3" y="38"/>
                  <a:pt x="3" y="38"/>
                </a:cubicBezTo>
                <a:cubicBezTo>
                  <a:pt x="3" y="38"/>
                  <a:pt x="3" y="38"/>
                  <a:pt x="3" y="38"/>
                </a:cubicBezTo>
                <a:cubicBezTo>
                  <a:pt x="0" y="35"/>
                  <a:pt x="0" y="35"/>
                  <a:pt x="0" y="35"/>
                </a:cubicBezTo>
                <a:cubicBezTo>
                  <a:pt x="0" y="35"/>
                  <a:pt x="0" y="34"/>
                  <a:pt x="0" y="34"/>
                </a:cubicBezTo>
                <a:cubicBezTo>
                  <a:pt x="8" y="20"/>
                  <a:pt x="8" y="20"/>
                  <a:pt x="8" y="20"/>
                </a:cubicBezTo>
                <a:cubicBezTo>
                  <a:pt x="8" y="20"/>
                  <a:pt x="9" y="20"/>
                  <a:pt x="9" y="20"/>
                </a:cubicBezTo>
                <a:cubicBezTo>
                  <a:pt x="23" y="19"/>
                  <a:pt x="23" y="19"/>
                  <a:pt x="23" y="19"/>
                </a:cubicBezTo>
                <a:cubicBezTo>
                  <a:pt x="25" y="17"/>
                  <a:pt x="27" y="14"/>
                  <a:pt x="29" y="12"/>
                </a:cubicBezTo>
                <a:cubicBezTo>
                  <a:pt x="38" y="3"/>
                  <a:pt x="45" y="0"/>
                  <a:pt x="57" y="0"/>
                </a:cubicBezTo>
                <a:cubicBezTo>
                  <a:pt x="58" y="0"/>
                  <a:pt x="58" y="1"/>
                  <a:pt x="58" y="1"/>
                </a:cubicBezTo>
                <a:cubicBezTo>
                  <a:pt x="58" y="13"/>
                  <a:pt x="55" y="21"/>
                  <a:pt x="46" y="30"/>
                </a:cubicBezTo>
                <a:close/>
                <a:moveTo>
                  <a:pt x="47" y="8"/>
                </a:moveTo>
                <a:cubicBezTo>
                  <a:pt x="45" y="8"/>
                  <a:pt x="43" y="10"/>
                  <a:pt x="43" y="12"/>
                </a:cubicBezTo>
                <a:cubicBezTo>
                  <a:pt x="43" y="14"/>
                  <a:pt x="45" y="15"/>
                  <a:pt x="47" y="15"/>
                </a:cubicBezTo>
                <a:cubicBezTo>
                  <a:pt x="49" y="15"/>
                  <a:pt x="50" y="14"/>
                  <a:pt x="50" y="12"/>
                </a:cubicBezTo>
                <a:cubicBezTo>
                  <a:pt x="50" y="10"/>
                  <a:pt x="49" y="8"/>
                  <a:pt x="47" y="8"/>
                </a:cubicBezTo>
                <a:close/>
              </a:path>
            </a:pathLst>
          </a:custGeom>
          <a:solidFill>
            <a:schemeClr val="bg1">
              <a:lumMod val="95000"/>
            </a:schemeClr>
          </a:solidFill>
          <a:ln w="9525">
            <a:noFill/>
            <a:round/>
          </a:ln>
        </p:spPr>
        <p:txBody>
          <a:bodyPr vert="horz" wrap="square" lIns="121920" tIns="60960" rIns="121920" bIns="60960" numCol="1" anchor="t" anchorCtr="0" compatLnSpc="1"/>
          <a:lstStyle/>
          <a:p>
            <a:endParaRPr lang="en-US" sz="2665"/>
          </a:p>
        </p:txBody>
      </p:sp>
      <p:sp>
        <p:nvSpPr>
          <p:cNvPr id="23" name="Freeform 145">
            <a:extLst>
              <a:ext uri="{FF2B5EF4-FFF2-40B4-BE49-F238E27FC236}">
                <a16:creationId xmlns:a16="http://schemas.microsoft.com/office/drawing/2014/main" id="{CFA37FEE-1D10-4A3C-ACD0-6C0D4B848410}"/>
              </a:ext>
            </a:extLst>
          </p:cNvPr>
          <p:cNvSpPr/>
          <p:nvPr/>
        </p:nvSpPr>
        <p:spPr bwMode="auto">
          <a:xfrm>
            <a:off x="3693242" y="3175480"/>
            <a:ext cx="411956" cy="355239"/>
          </a:xfrm>
          <a:custGeom>
            <a:avLst/>
            <a:gdLst/>
            <a:ahLst/>
            <a:cxnLst>
              <a:cxn ang="0">
                <a:pos x="64" y="51"/>
              </a:cxn>
              <a:cxn ang="0">
                <a:pos x="60" y="55"/>
              </a:cxn>
              <a:cxn ang="0">
                <a:pos x="49" y="55"/>
              </a:cxn>
              <a:cxn ang="0">
                <a:pos x="45" y="51"/>
              </a:cxn>
              <a:cxn ang="0">
                <a:pos x="45" y="40"/>
              </a:cxn>
              <a:cxn ang="0">
                <a:pos x="49" y="36"/>
              </a:cxn>
              <a:cxn ang="0">
                <a:pos x="52" y="36"/>
              </a:cxn>
              <a:cxn ang="0">
                <a:pos x="52" y="30"/>
              </a:cxn>
              <a:cxn ang="0">
                <a:pos x="34" y="30"/>
              </a:cxn>
              <a:cxn ang="0">
                <a:pos x="34" y="36"/>
              </a:cxn>
              <a:cxn ang="0">
                <a:pos x="37" y="36"/>
              </a:cxn>
              <a:cxn ang="0">
                <a:pos x="41" y="40"/>
              </a:cxn>
              <a:cxn ang="0">
                <a:pos x="41" y="51"/>
              </a:cxn>
              <a:cxn ang="0">
                <a:pos x="37" y="55"/>
              </a:cxn>
              <a:cxn ang="0">
                <a:pos x="26" y="55"/>
              </a:cxn>
              <a:cxn ang="0">
                <a:pos x="23" y="51"/>
              </a:cxn>
              <a:cxn ang="0">
                <a:pos x="23" y="40"/>
              </a:cxn>
              <a:cxn ang="0">
                <a:pos x="26" y="36"/>
              </a:cxn>
              <a:cxn ang="0">
                <a:pos x="29" y="36"/>
              </a:cxn>
              <a:cxn ang="0">
                <a:pos x="29" y="30"/>
              </a:cxn>
              <a:cxn ang="0">
                <a:pos x="11" y="30"/>
              </a:cxn>
              <a:cxn ang="0">
                <a:pos x="11" y="36"/>
              </a:cxn>
              <a:cxn ang="0">
                <a:pos x="15" y="36"/>
              </a:cxn>
              <a:cxn ang="0">
                <a:pos x="18" y="40"/>
              </a:cxn>
              <a:cxn ang="0">
                <a:pos x="18" y="51"/>
              </a:cxn>
              <a:cxn ang="0">
                <a:pos x="15" y="55"/>
              </a:cxn>
              <a:cxn ang="0">
                <a:pos x="3" y="55"/>
              </a:cxn>
              <a:cxn ang="0">
                <a:pos x="0" y="51"/>
              </a:cxn>
              <a:cxn ang="0">
                <a:pos x="0" y="40"/>
              </a:cxn>
              <a:cxn ang="0">
                <a:pos x="3" y="36"/>
              </a:cxn>
              <a:cxn ang="0">
                <a:pos x="7" y="36"/>
              </a:cxn>
              <a:cxn ang="0">
                <a:pos x="7" y="30"/>
              </a:cxn>
              <a:cxn ang="0">
                <a:pos x="11" y="25"/>
              </a:cxn>
              <a:cxn ang="0">
                <a:pos x="29" y="25"/>
              </a:cxn>
              <a:cxn ang="0">
                <a:pos x="29" y="18"/>
              </a:cxn>
              <a:cxn ang="0">
                <a:pos x="26" y="18"/>
              </a:cxn>
              <a:cxn ang="0">
                <a:pos x="23" y="15"/>
              </a:cxn>
              <a:cxn ang="0">
                <a:pos x="23" y="3"/>
              </a:cxn>
              <a:cxn ang="0">
                <a:pos x="26" y="0"/>
              </a:cxn>
              <a:cxn ang="0">
                <a:pos x="37" y="0"/>
              </a:cxn>
              <a:cxn ang="0">
                <a:pos x="41" y="3"/>
              </a:cxn>
              <a:cxn ang="0">
                <a:pos x="41" y="15"/>
              </a:cxn>
              <a:cxn ang="0">
                <a:pos x="37" y="18"/>
              </a:cxn>
              <a:cxn ang="0">
                <a:pos x="34" y="18"/>
              </a:cxn>
              <a:cxn ang="0">
                <a:pos x="34" y="25"/>
              </a:cxn>
              <a:cxn ang="0">
                <a:pos x="52" y="25"/>
              </a:cxn>
              <a:cxn ang="0">
                <a:pos x="57" y="30"/>
              </a:cxn>
              <a:cxn ang="0">
                <a:pos x="57" y="36"/>
              </a:cxn>
              <a:cxn ang="0">
                <a:pos x="60" y="36"/>
              </a:cxn>
              <a:cxn ang="0">
                <a:pos x="64" y="40"/>
              </a:cxn>
              <a:cxn ang="0">
                <a:pos x="64" y="5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chemeClr val="bg1">
              <a:lumMod val="95000"/>
            </a:schemeClr>
          </a:solidFill>
          <a:ln w="9525">
            <a:noFill/>
            <a:round/>
          </a:ln>
        </p:spPr>
        <p:txBody>
          <a:bodyPr vert="horz" wrap="square" lIns="121920" tIns="60960" rIns="121920" bIns="60960" numCol="1" anchor="t" anchorCtr="0" compatLnSpc="1"/>
          <a:lstStyle/>
          <a:p>
            <a:endParaRPr lang="en-US" sz="2665"/>
          </a:p>
        </p:txBody>
      </p:sp>
      <p:sp>
        <p:nvSpPr>
          <p:cNvPr id="6" name="Oval 7">
            <a:extLst>
              <a:ext uri="{FF2B5EF4-FFF2-40B4-BE49-F238E27FC236}">
                <a16:creationId xmlns:a16="http://schemas.microsoft.com/office/drawing/2014/main" id="{E461FA75-337B-4502-ABEB-6A5169148A9B}"/>
              </a:ext>
            </a:extLst>
          </p:cNvPr>
          <p:cNvSpPr/>
          <p:nvPr/>
        </p:nvSpPr>
        <p:spPr>
          <a:xfrm>
            <a:off x="3794052" y="5379520"/>
            <a:ext cx="287214" cy="2872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a:p>
        </p:txBody>
      </p:sp>
      <p:sp>
        <p:nvSpPr>
          <p:cNvPr id="11" name="Teardrop 12">
            <a:extLst>
              <a:ext uri="{FF2B5EF4-FFF2-40B4-BE49-F238E27FC236}">
                <a16:creationId xmlns:a16="http://schemas.microsoft.com/office/drawing/2014/main" id="{5C1EDD34-6326-45E6-B65F-09878C14E35D}"/>
              </a:ext>
            </a:extLst>
          </p:cNvPr>
          <p:cNvSpPr/>
          <p:nvPr/>
        </p:nvSpPr>
        <p:spPr>
          <a:xfrm rot="5400000">
            <a:off x="2770852" y="4356320"/>
            <a:ext cx="1023199" cy="1023199"/>
          </a:xfrm>
          <a:prstGeom prst="teardrop">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a:p>
        </p:txBody>
      </p:sp>
      <p:sp>
        <p:nvSpPr>
          <p:cNvPr id="16" name="Footer Text">
            <a:extLst>
              <a:ext uri="{FF2B5EF4-FFF2-40B4-BE49-F238E27FC236}">
                <a16:creationId xmlns:a16="http://schemas.microsoft.com/office/drawing/2014/main" id="{DDD5EA21-40A9-4FAA-AFEA-846A24B259FA}"/>
              </a:ext>
            </a:extLst>
          </p:cNvPr>
          <p:cNvSpPr txBox="1"/>
          <p:nvPr/>
        </p:nvSpPr>
        <p:spPr>
          <a:xfrm>
            <a:off x="675870" y="4643077"/>
            <a:ext cx="1915474" cy="800219"/>
          </a:xfrm>
          <a:prstGeom prst="rect">
            <a:avLst/>
          </a:prstGeom>
          <a:noFill/>
        </p:spPr>
        <p:txBody>
          <a:bodyPr wrap="square" lIns="0" tIns="0" rIns="0" bIns="0" rtlCol="0">
            <a:spAutoFit/>
          </a:bodyPr>
          <a:lstStyle/>
          <a:p>
            <a:pPr algn="r"/>
            <a:r>
              <a:rPr lang="en-US" sz="2000" b="1" dirty="0">
                <a:solidFill>
                  <a:schemeClr val="accent1"/>
                </a:solidFill>
              </a:rPr>
              <a:t>Title Goes Here</a:t>
            </a:r>
            <a:br>
              <a:rPr lang="en-US" sz="1400" dirty="0">
                <a:solidFill>
                  <a:schemeClr val="accent1"/>
                </a:solidFill>
              </a:rPr>
            </a:br>
            <a:r>
              <a:rPr lang="en-US" sz="1600" dirty="0">
                <a:solidFill>
                  <a:schemeClr val="tx1">
                    <a:lumMod val="85000"/>
                    <a:lumOff val="15000"/>
                  </a:schemeClr>
                </a:solidFill>
              </a:rPr>
              <a:t>of lorem ipsum available, </a:t>
            </a:r>
            <a:r>
              <a:rPr lang="en-US" sz="1600">
                <a:solidFill>
                  <a:schemeClr val="tx1">
                    <a:lumMod val="85000"/>
                    <a:lumOff val="15000"/>
                  </a:schemeClr>
                </a:solidFill>
              </a:rPr>
              <a:t>but the</a:t>
            </a:r>
            <a:endParaRPr lang="en-US" sz="1400" dirty="0">
              <a:solidFill>
                <a:schemeClr val="tx1">
                  <a:lumMod val="85000"/>
                  <a:lumOff val="15000"/>
                </a:schemeClr>
              </a:solidFill>
            </a:endParaRPr>
          </a:p>
        </p:txBody>
      </p:sp>
      <p:sp>
        <p:nvSpPr>
          <p:cNvPr id="24" name="Freeform 146">
            <a:extLst>
              <a:ext uri="{FF2B5EF4-FFF2-40B4-BE49-F238E27FC236}">
                <a16:creationId xmlns:a16="http://schemas.microsoft.com/office/drawing/2014/main" id="{CA21921D-6B18-49B1-AB2F-C115FA10B1E1}"/>
              </a:ext>
            </a:extLst>
          </p:cNvPr>
          <p:cNvSpPr>
            <a:spLocks noEditPoints="1"/>
          </p:cNvSpPr>
          <p:nvPr/>
        </p:nvSpPr>
        <p:spPr bwMode="auto">
          <a:xfrm>
            <a:off x="3090715" y="4656986"/>
            <a:ext cx="411956" cy="450766"/>
          </a:xfrm>
          <a:custGeom>
            <a:avLst/>
            <a:gdLst/>
            <a:ahLst/>
            <a:cxnLst>
              <a:cxn ang="0">
                <a:pos x="49" y="42"/>
              </a:cxn>
              <a:cxn ang="0">
                <a:pos x="33" y="58"/>
              </a:cxn>
              <a:cxn ang="0">
                <a:pos x="33" y="46"/>
              </a:cxn>
              <a:cxn ang="0">
                <a:pos x="31" y="45"/>
              </a:cxn>
              <a:cxn ang="0">
                <a:pos x="31" y="58"/>
              </a:cxn>
              <a:cxn ang="0">
                <a:pos x="14" y="42"/>
              </a:cxn>
              <a:cxn ang="0">
                <a:pos x="1" y="33"/>
              </a:cxn>
              <a:cxn ang="0">
                <a:pos x="3" y="31"/>
              </a:cxn>
              <a:cxn ang="0">
                <a:pos x="4" y="31"/>
              </a:cxn>
              <a:cxn ang="0">
                <a:pos x="4" y="7"/>
              </a:cxn>
              <a:cxn ang="0">
                <a:pos x="9" y="0"/>
              </a:cxn>
              <a:cxn ang="0">
                <a:pos x="54" y="0"/>
              </a:cxn>
              <a:cxn ang="0">
                <a:pos x="60" y="7"/>
              </a:cxn>
              <a:cxn ang="0">
                <a:pos x="60" y="31"/>
              </a:cxn>
              <a:cxn ang="0">
                <a:pos x="61" y="31"/>
              </a:cxn>
              <a:cxn ang="0">
                <a:pos x="63" y="33"/>
              </a:cxn>
              <a:cxn ang="0">
                <a:pos x="49" y="42"/>
              </a:cxn>
              <a:cxn ang="0">
                <a:pos x="57" y="9"/>
              </a:cxn>
              <a:cxn ang="0">
                <a:pos x="52" y="4"/>
              </a:cxn>
              <a:cxn ang="0">
                <a:pos x="12" y="4"/>
              </a:cxn>
              <a:cxn ang="0">
                <a:pos x="7" y="9"/>
              </a:cxn>
              <a:cxn ang="0">
                <a:pos x="7" y="33"/>
              </a:cxn>
              <a:cxn ang="0">
                <a:pos x="27" y="37"/>
              </a:cxn>
              <a:cxn ang="0">
                <a:pos x="30" y="38"/>
              </a:cxn>
              <a:cxn ang="0">
                <a:pos x="30" y="38"/>
              </a:cxn>
              <a:cxn ang="0">
                <a:pos x="33" y="40"/>
              </a:cxn>
              <a:cxn ang="0">
                <a:pos x="37" y="37"/>
              </a:cxn>
              <a:cxn ang="0">
                <a:pos x="57" y="33"/>
              </a:cxn>
              <a:cxn ang="0">
                <a:pos x="57" y="9"/>
              </a:cxn>
              <a:cxn ang="0">
                <a:pos x="23" y="34"/>
              </a:cxn>
              <a:cxn ang="0">
                <a:pos x="16" y="27"/>
              </a:cxn>
              <a:cxn ang="0">
                <a:pos x="23" y="20"/>
              </a:cxn>
              <a:cxn ang="0">
                <a:pos x="31" y="27"/>
              </a:cxn>
              <a:cxn ang="0">
                <a:pos x="23" y="34"/>
              </a:cxn>
              <a:cxn ang="0">
                <a:pos x="41" y="34"/>
              </a:cxn>
              <a:cxn ang="0">
                <a:pos x="33" y="27"/>
              </a:cxn>
              <a:cxn ang="0">
                <a:pos x="41" y="20"/>
              </a:cxn>
              <a:cxn ang="0">
                <a:pos x="49" y="27"/>
              </a:cxn>
              <a:cxn ang="0">
                <a:pos x="41" y="34"/>
              </a:cxn>
            </a:cxnLst>
            <a:rect l="0" t="0" r="r" b="b"/>
            <a:pathLst>
              <a:path w="64" h="70">
                <a:moveTo>
                  <a:pt x="49" y="42"/>
                </a:moveTo>
                <a:cubicBezTo>
                  <a:pt x="56" y="66"/>
                  <a:pt x="32" y="70"/>
                  <a:pt x="33" y="58"/>
                </a:cubicBezTo>
                <a:cubicBezTo>
                  <a:pt x="33" y="58"/>
                  <a:pt x="33" y="51"/>
                  <a:pt x="33" y="46"/>
                </a:cubicBezTo>
                <a:cubicBezTo>
                  <a:pt x="32" y="46"/>
                  <a:pt x="32" y="46"/>
                  <a:pt x="31" y="45"/>
                </a:cubicBezTo>
                <a:cubicBezTo>
                  <a:pt x="31" y="51"/>
                  <a:pt x="31" y="58"/>
                  <a:pt x="31" y="58"/>
                </a:cubicBezTo>
                <a:cubicBezTo>
                  <a:pt x="31" y="70"/>
                  <a:pt x="7" y="66"/>
                  <a:pt x="14" y="42"/>
                </a:cubicBezTo>
                <a:cubicBezTo>
                  <a:pt x="7" y="39"/>
                  <a:pt x="3" y="36"/>
                  <a:pt x="1" y="33"/>
                </a:cubicBezTo>
                <a:cubicBezTo>
                  <a:pt x="0" y="31"/>
                  <a:pt x="1" y="29"/>
                  <a:pt x="3" y="31"/>
                </a:cubicBezTo>
                <a:cubicBezTo>
                  <a:pt x="3" y="31"/>
                  <a:pt x="3" y="31"/>
                  <a:pt x="4" y="31"/>
                </a:cubicBezTo>
                <a:cubicBezTo>
                  <a:pt x="4" y="7"/>
                  <a:pt x="4" y="7"/>
                  <a:pt x="4" y="7"/>
                </a:cubicBezTo>
                <a:cubicBezTo>
                  <a:pt x="4" y="3"/>
                  <a:pt x="6" y="0"/>
                  <a:pt x="9" y="0"/>
                </a:cubicBezTo>
                <a:cubicBezTo>
                  <a:pt x="54" y="0"/>
                  <a:pt x="54" y="0"/>
                  <a:pt x="54" y="0"/>
                </a:cubicBezTo>
                <a:cubicBezTo>
                  <a:pt x="57" y="0"/>
                  <a:pt x="60" y="3"/>
                  <a:pt x="60" y="7"/>
                </a:cubicBezTo>
                <a:cubicBezTo>
                  <a:pt x="60" y="31"/>
                  <a:pt x="60" y="31"/>
                  <a:pt x="60" y="31"/>
                </a:cubicBezTo>
                <a:cubicBezTo>
                  <a:pt x="60" y="31"/>
                  <a:pt x="60" y="31"/>
                  <a:pt x="61" y="31"/>
                </a:cubicBezTo>
                <a:cubicBezTo>
                  <a:pt x="63" y="29"/>
                  <a:pt x="64" y="31"/>
                  <a:pt x="63" y="33"/>
                </a:cubicBezTo>
                <a:cubicBezTo>
                  <a:pt x="60" y="36"/>
                  <a:pt x="56" y="39"/>
                  <a:pt x="49" y="42"/>
                </a:cubicBezTo>
                <a:close/>
                <a:moveTo>
                  <a:pt x="57" y="9"/>
                </a:moveTo>
                <a:cubicBezTo>
                  <a:pt x="57" y="5"/>
                  <a:pt x="56" y="4"/>
                  <a:pt x="52" y="4"/>
                </a:cubicBezTo>
                <a:cubicBezTo>
                  <a:pt x="12" y="4"/>
                  <a:pt x="12" y="4"/>
                  <a:pt x="12" y="4"/>
                </a:cubicBezTo>
                <a:cubicBezTo>
                  <a:pt x="8" y="4"/>
                  <a:pt x="7" y="5"/>
                  <a:pt x="7" y="9"/>
                </a:cubicBezTo>
                <a:cubicBezTo>
                  <a:pt x="7" y="33"/>
                  <a:pt x="7" y="33"/>
                  <a:pt x="7" y="33"/>
                </a:cubicBezTo>
                <a:cubicBezTo>
                  <a:pt x="15" y="38"/>
                  <a:pt x="23" y="37"/>
                  <a:pt x="27" y="37"/>
                </a:cubicBezTo>
                <a:cubicBezTo>
                  <a:pt x="28" y="37"/>
                  <a:pt x="29" y="37"/>
                  <a:pt x="30" y="38"/>
                </a:cubicBezTo>
                <a:cubicBezTo>
                  <a:pt x="30" y="38"/>
                  <a:pt x="30" y="38"/>
                  <a:pt x="30" y="38"/>
                </a:cubicBezTo>
                <a:cubicBezTo>
                  <a:pt x="31" y="39"/>
                  <a:pt x="32" y="39"/>
                  <a:pt x="33" y="40"/>
                </a:cubicBezTo>
                <a:cubicBezTo>
                  <a:pt x="33" y="38"/>
                  <a:pt x="34" y="37"/>
                  <a:pt x="37" y="37"/>
                </a:cubicBezTo>
                <a:cubicBezTo>
                  <a:pt x="41" y="37"/>
                  <a:pt x="48" y="38"/>
                  <a:pt x="57" y="33"/>
                </a:cubicBezTo>
                <a:lnTo>
                  <a:pt x="57" y="9"/>
                </a:lnTo>
                <a:close/>
                <a:moveTo>
                  <a:pt x="23" y="34"/>
                </a:moveTo>
                <a:cubicBezTo>
                  <a:pt x="19" y="34"/>
                  <a:pt x="16" y="31"/>
                  <a:pt x="16" y="27"/>
                </a:cubicBezTo>
                <a:cubicBezTo>
                  <a:pt x="16" y="23"/>
                  <a:pt x="19" y="20"/>
                  <a:pt x="23" y="20"/>
                </a:cubicBezTo>
                <a:cubicBezTo>
                  <a:pt x="27" y="20"/>
                  <a:pt x="31" y="23"/>
                  <a:pt x="31" y="27"/>
                </a:cubicBezTo>
                <a:cubicBezTo>
                  <a:pt x="31" y="31"/>
                  <a:pt x="27" y="34"/>
                  <a:pt x="23" y="34"/>
                </a:cubicBezTo>
                <a:close/>
                <a:moveTo>
                  <a:pt x="41" y="34"/>
                </a:moveTo>
                <a:cubicBezTo>
                  <a:pt x="37" y="34"/>
                  <a:pt x="33" y="31"/>
                  <a:pt x="33" y="27"/>
                </a:cubicBezTo>
                <a:cubicBezTo>
                  <a:pt x="33" y="23"/>
                  <a:pt x="37" y="20"/>
                  <a:pt x="41" y="20"/>
                </a:cubicBezTo>
                <a:cubicBezTo>
                  <a:pt x="45" y="20"/>
                  <a:pt x="49" y="23"/>
                  <a:pt x="49" y="27"/>
                </a:cubicBezTo>
                <a:cubicBezTo>
                  <a:pt x="49" y="31"/>
                  <a:pt x="45" y="34"/>
                  <a:pt x="41" y="34"/>
                </a:cubicBezTo>
                <a:close/>
              </a:path>
            </a:pathLst>
          </a:custGeom>
          <a:solidFill>
            <a:schemeClr val="bg1">
              <a:lumMod val="95000"/>
            </a:schemeClr>
          </a:solidFill>
          <a:ln w="9525">
            <a:noFill/>
            <a:round/>
          </a:ln>
        </p:spPr>
        <p:txBody>
          <a:bodyPr vert="horz" wrap="square" lIns="121920" tIns="60960" rIns="121920" bIns="60960" numCol="1" anchor="t" anchorCtr="0" compatLnSpc="1"/>
          <a:lstStyle/>
          <a:p>
            <a:endParaRPr lang="en-US" sz="2665"/>
          </a:p>
        </p:txBody>
      </p:sp>
      <p:sp>
        <p:nvSpPr>
          <p:cNvPr id="25" name="Freeform 175">
            <a:extLst>
              <a:ext uri="{FF2B5EF4-FFF2-40B4-BE49-F238E27FC236}">
                <a16:creationId xmlns:a16="http://schemas.microsoft.com/office/drawing/2014/main" id="{910AA426-24AE-4CD0-90E9-B61D1A8CD50F}"/>
              </a:ext>
            </a:extLst>
          </p:cNvPr>
          <p:cNvSpPr>
            <a:spLocks noEditPoints="1"/>
          </p:cNvSpPr>
          <p:nvPr/>
        </p:nvSpPr>
        <p:spPr bwMode="auto">
          <a:xfrm>
            <a:off x="8209961" y="3187448"/>
            <a:ext cx="373152" cy="376136"/>
          </a:xfrm>
          <a:custGeom>
            <a:avLst/>
            <a:gdLst/>
            <a:ahLst/>
            <a:cxnLst>
              <a:cxn ang="0">
                <a:pos x="11" y="57"/>
              </a:cxn>
              <a:cxn ang="0">
                <a:pos x="8" y="58"/>
              </a:cxn>
              <a:cxn ang="0">
                <a:pos x="5" y="57"/>
              </a:cxn>
              <a:cxn ang="0">
                <a:pos x="1" y="53"/>
              </a:cxn>
              <a:cxn ang="0">
                <a:pos x="0" y="50"/>
              </a:cxn>
              <a:cxn ang="0">
                <a:pos x="1" y="47"/>
              </a:cxn>
              <a:cxn ang="0">
                <a:pos x="25" y="22"/>
              </a:cxn>
              <a:cxn ang="0">
                <a:pos x="35" y="33"/>
              </a:cxn>
              <a:cxn ang="0">
                <a:pos x="11" y="57"/>
              </a:cxn>
              <a:cxn ang="0">
                <a:pos x="10" y="45"/>
              </a:cxn>
              <a:cxn ang="0">
                <a:pos x="8" y="48"/>
              </a:cxn>
              <a:cxn ang="0">
                <a:pos x="10" y="50"/>
              </a:cxn>
              <a:cxn ang="0">
                <a:pos x="12" y="48"/>
              </a:cxn>
              <a:cxn ang="0">
                <a:pos x="10" y="45"/>
              </a:cxn>
              <a:cxn ang="0">
                <a:pos x="57" y="21"/>
              </a:cxn>
              <a:cxn ang="0">
                <a:pos x="42" y="32"/>
              </a:cxn>
              <a:cxn ang="0">
                <a:pos x="26" y="16"/>
              </a:cxn>
              <a:cxn ang="0">
                <a:pos x="42" y="0"/>
              </a:cxn>
              <a:cxn ang="0">
                <a:pos x="50" y="2"/>
              </a:cxn>
              <a:cxn ang="0">
                <a:pos x="51" y="3"/>
              </a:cxn>
              <a:cxn ang="0">
                <a:pos x="50" y="4"/>
              </a:cxn>
              <a:cxn ang="0">
                <a:pos x="40" y="10"/>
              </a:cxn>
              <a:cxn ang="0">
                <a:pos x="40" y="18"/>
              </a:cxn>
              <a:cxn ang="0">
                <a:pos x="47" y="22"/>
              </a:cxn>
              <a:cxn ang="0">
                <a:pos x="57" y="16"/>
              </a:cxn>
              <a:cxn ang="0">
                <a:pos x="58" y="17"/>
              </a:cxn>
              <a:cxn ang="0">
                <a:pos x="57" y="21"/>
              </a:cxn>
            </a:cxnLst>
            <a:rect l="0" t="0" r="r" b="b"/>
            <a:pathLst>
              <a:path w="58" h="58">
                <a:moveTo>
                  <a:pt x="11" y="57"/>
                </a:moveTo>
                <a:cubicBezTo>
                  <a:pt x="10" y="58"/>
                  <a:pt x="9" y="58"/>
                  <a:pt x="8" y="58"/>
                </a:cubicBezTo>
                <a:cubicBezTo>
                  <a:pt x="7" y="58"/>
                  <a:pt x="6" y="58"/>
                  <a:pt x="5" y="57"/>
                </a:cubicBezTo>
                <a:cubicBezTo>
                  <a:pt x="1" y="53"/>
                  <a:pt x="1" y="53"/>
                  <a:pt x="1" y="53"/>
                </a:cubicBezTo>
                <a:cubicBezTo>
                  <a:pt x="0" y="52"/>
                  <a:pt x="0" y="51"/>
                  <a:pt x="0" y="50"/>
                </a:cubicBezTo>
                <a:cubicBezTo>
                  <a:pt x="0" y="49"/>
                  <a:pt x="0" y="47"/>
                  <a:pt x="1" y="47"/>
                </a:cubicBezTo>
                <a:cubicBezTo>
                  <a:pt x="25" y="22"/>
                  <a:pt x="25" y="22"/>
                  <a:pt x="25" y="22"/>
                </a:cubicBezTo>
                <a:cubicBezTo>
                  <a:pt x="27" y="27"/>
                  <a:pt x="31" y="31"/>
                  <a:pt x="35" y="33"/>
                </a:cubicBezTo>
                <a:lnTo>
                  <a:pt x="11" y="57"/>
                </a:lnTo>
                <a:close/>
                <a:moveTo>
                  <a:pt x="10" y="45"/>
                </a:moveTo>
                <a:cubicBezTo>
                  <a:pt x="9" y="45"/>
                  <a:pt x="8" y="46"/>
                  <a:pt x="8" y="48"/>
                </a:cubicBezTo>
                <a:cubicBezTo>
                  <a:pt x="8" y="49"/>
                  <a:pt x="9" y="50"/>
                  <a:pt x="10" y="50"/>
                </a:cubicBezTo>
                <a:cubicBezTo>
                  <a:pt x="11" y="50"/>
                  <a:pt x="12" y="49"/>
                  <a:pt x="12" y="48"/>
                </a:cubicBezTo>
                <a:cubicBezTo>
                  <a:pt x="12" y="46"/>
                  <a:pt x="11" y="45"/>
                  <a:pt x="10" y="45"/>
                </a:cubicBezTo>
                <a:close/>
                <a:moveTo>
                  <a:pt x="57" y="21"/>
                </a:moveTo>
                <a:cubicBezTo>
                  <a:pt x="55" y="27"/>
                  <a:pt x="49" y="32"/>
                  <a:pt x="42" y="32"/>
                </a:cubicBezTo>
                <a:cubicBezTo>
                  <a:pt x="33" y="32"/>
                  <a:pt x="26" y="24"/>
                  <a:pt x="26" y="16"/>
                </a:cubicBezTo>
                <a:cubicBezTo>
                  <a:pt x="26" y="7"/>
                  <a:pt x="33" y="0"/>
                  <a:pt x="42" y="0"/>
                </a:cubicBezTo>
                <a:cubicBezTo>
                  <a:pt x="45" y="0"/>
                  <a:pt x="48" y="0"/>
                  <a:pt x="50" y="2"/>
                </a:cubicBezTo>
                <a:cubicBezTo>
                  <a:pt x="51" y="2"/>
                  <a:pt x="51" y="2"/>
                  <a:pt x="51" y="3"/>
                </a:cubicBezTo>
                <a:cubicBezTo>
                  <a:pt x="51" y="3"/>
                  <a:pt x="51" y="4"/>
                  <a:pt x="50" y="4"/>
                </a:cubicBezTo>
                <a:cubicBezTo>
                  <a:pt x="40" y="10"/>
                  <a:pt x="40" y="10"/>
                  <a:pt x="40" y="10"/>
                </a:cubicBezTo>
                <a:cubicBezTo>
                  <a:pt x="40" y="18"/>
                  <a:pt x="40" y="18"/>
                  <a:pt x="40" y="18"/>
                </a:cubicBezTo>
                <a:cubicBezTo>
                  <a:pt x="47" y="22"/>
                  <a:pt x="47" y="22"/>
                  <a:pt x="47" y="22"/>
                </a:cubicBezTo>
                <a:cubicBezTo>
                  <a:pt x="48" y="21"/>
                  <a:pt x="56" y="16"/>
                  <a:pt x="57" y="16"/>
                </a:cubicBezTo>
                <a:cubicBezTo>
                  <a:pt x="58" y="16"/>
                  <a:pt x="58" y="16"/>
                  <a:pt x="58" y="17"/>
                </a:cubicBezTo>
                <a:cubicBezTo>
                  <a:pt x="58" y="18"/>
                  <a:pt x="58" y="20"/>
                  <a:pt x="57" y="21"/>
                </a:cubicBezTo>
                <a:close/>
              </a:path>
            </a:pathLst>
          </a:custGeom>
          <a:solidFill>
            <a:schemeClr val="bg1">
              <a:lumMod val="95000"/>
            </a:schemeClr>
          </a:solidFill>
          <a:ln w="9525">
            <a:noFill/>
            <a:round/>
          </a:ln>
        </p:spPr>
        <p:txBody>
          <a:bodyPr vert="horz" wrap="square" lIns="121920" tIns="60960" rIns="121920" bIns="60960" numCol="1" anchor="t" anchorCtr="0" compatLnSpc="1"/>
          <a:lstStyle/>
          <a:p>
            <a:endParaRPr lang="en-US" sz="2665"/>
          </a:p>
        </p:txBody>
      </p:sp>
    </p:spTree>
    <p:extLst>
      <p:ext uri="{BB962C8B-B14F-4D97-AF65-F5344CB8AC3E}">
        <p14:creationId xmlns:p14="http://schemas.microsoft.com/office/powerpoint/2010/main" val="2761172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平行四边形 7">
            <a:extLst>
              <a:ext uri="{FF2B5EF4-FFF2-40B4-BE49-F238E27FC236}">
                <a16:creationId xmlns:a16="http://schemas.microsoft.com/office/drawing/2014/main" id="{55C225EC-1CC3-4A9B-A928-BBC4CC8EC1F6}"/>
              </a:ext>
            </a:extLst>
          </p:cNvPr>
          <p:cNvSpPr/>
          <p:nvPr/>
        </p:nvSpPr>
        <p:spPr>
          <a:xfrm>
            <a:off x="-2425983" y="0"/>
            <a:ext cx="9206702" cy="6858000"/>
          </a:xfrm>
          <a:prstGeom prst="parallelogram">
            <a:avLst>
              <a:gd name="adj" fmla="val 2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图片 6">
            <a:extLst>
              <a:ext uri="{FF2B5EF4-FFF2-40B4-BE49-F238E27FC236}">
                <a16:creationId xmlns:a16="http://schemas.microsoft.com/office/drawing/2014/main" id="{4315ABA4-ECAC-43E8-83AA-6AC37B103027}"/>
              </a:ext>
            </a:extLst>
          </p:cNvPr>
          <p:cNvPicPr>
            <a:picLocks noChangeAspect="1"/>
          </p:cNvPicPr>
          <p:nvPr/>
        </p:nvPicPr>
        <p:blipFill rotWithShape="1">
          <a:blip r:embed="rId2"/>
          <a:srcRect l="-86"/>
          <a:stretch/>
        </p:blipFill>
        <p:spPr>
          <a:xfrm>
            <a:off x="-2557388" y="0"/>
            <a:ext cx="9151928" cy="6858000"/>
          </a:xfrm>
          <a:prstGeom prst="parallelogram">
            <a:avLst/>
          </a:prstGeom>
        </p:spPr>
      </p:pic>
      <p:sp>
        <p:nvSpPr>
          <p:cNvPr id="5" name="平行四边形 4">
            <a:extLst>
              <a:ext uri="{FF2B5EF4-FFF2-40B4-BE49-F238E27FC236}">
                <a16:creationId xmlns:a16="http://schemas.microsoft.com/office/drawing/2014/main" id="{859E41FC-370A-43C8-9DA6-B5DE41EAE676}"/>
              </a:ext>
            </a:extLst>
          </p:cNvPr>
          <p:cNvSpPr/>
          <p:nvPr/>
        </p:nvSpPr>
        <p:spPr>
          <a:xfrm>
            <a:off x="-2612163" y="2379132"/>
            <a:ext cx="9709381" cy="2099735"/>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a:extLst>
              <a:ext uri="{FF2B5EF4-FFF2-40B4-BE49-F238E27FC236}">
                <a16:creationId xmlns:a16="http://schemas.microsoft.com/office/drawing/2014/main" id="{BB8CF2C9-27F0-42A1-804E-05C3085B27A6}"/>
              </a:ext>
            </a:extLst>
          </p:cNvPr>
          <p:cNvSpPr txBox="1"/>
          <p:nvPr/>
        </p:nvSpPr>
        <p:spPr>
          <a:xfrm>
            <a:off x="3912395" y="2105561"/>
            <a:ext cx="2682145" cy="2646878"/>
          </a:xfrm>
          <a:prstGeom prst="rect">
            <a:avLst/>
          </a:prstGeom>
          <a:noFill/>
        </p:spPr>
        <p:txBody>
          <a:bodyPr wrap="none" rtlCol="0">
            <a:spAutoFit/>
          </a:bodyPr>
          <a:lstStyle/>
          <a:p>
            <a:pPr algn="ctr"/>
            <a:r>
              <a:rPr lang="en-US" altLang="zh-CN" sz="16600" i="1">
                <a:solidFill>
                  <a:schemeClr val="bg1">
                    <a:lumMod val="95000"/>
                  </a:schemeClr>
                </a:solidFill>
                <a:latin typeface="+mj-ea"/>
                <a:ea typeface="+mj-ea"/>
                <a:cs typeface="+mn-ea"/>
                <a:sym typeface="+mn-lt"/>
              </a:rPr>
              <a:t>03</a:t>
            </a:r>
            <a:endParaRPr lang="zh-CN" altLang="en-US" sz="16600" i="1">
              <a:solidFill>
                <a:schemeClr val="bg1">
                  <a:lumMod val="95000"/>
                </a:schemeClr>
              </a:solidFill>
              <a:latin typeface="+mj-ea"/>
              <a:ea typeface="+mj-ea"/>
              <a:cs typeface="+mn-ea"/>
              <a:sym typeface="+mn-lt"/>
            </a:endParaRPr>
          </a:p>
        </p:txBody>
      </p:sp>
      <p:sp>
        <p:nvSpPr>
          <p:cNvPr id="38" name="矩形 37">
            <a:extLst>
              <a:ext uri="{FF2B5EF4-FFF2-40B4-BE49-F238E27FC236}">
                <a16:creationId xmlns:a16="http://schemas.microsoft.com/office/drawing/2014/main" id="{57A19A65-A0BE-45D9-899D-75FF0E9BB6A9}"/>
              </a:ext>
            </a:extLst>
          </p:cNvPr>
          <p:cNvSpPr/>
          <p:nvPr/>
        </p:nvSpPr>
        <p:spPr>
          <a:xfrm>
            <a:off x="7097218" y="2306581"/>
            <a:ext cx="6242098" cy="1015663"/>
          </a:xfrm>
          <a:prstGeom prst="rect">
            <a:avLst/>
          </a:prstGeom>
        </p:spPr>
        <p:txBody>
          <a:bodyPr wrap="square" tIns="0" bIns="0">
            <a:spAutoFit/>
          </a:bodyPr>
          <a:lstStyle/>
          <a:p>
            <a:r>
              <a:rPr lang="en-US" altLang="zh-CN" sz="6600" b="1" i="1">
                <a:solidFill>
                  <a:schemeClr val="accent1"/>
                </a:solidFill>
                <a:cs typeface="+mn-ea"/>
                <a:sym typeface="+mn-lt"/>
              </a:rPr>
              <a:t>Research</a:t>
            </a:r>
            <a:endParaRPr lang="zh-CN" altLang="en-US" sz="6600" b="1" i="1">
              <a:solidFill>
                <a:schemeClr val="accent1"/>
              </a:solidFill>
              <a:cs typeface="+mn-ea"/>
              <a:sym typeface="+mn-lt"/>
            </a:endParaRPr>
          </a:p>
        </p:txBody>
      </p:sp>
      <p:sp>
        <p:nvSpPr>
          <p:cNvPr id="39" name="矩形 38">
            <a:extLst>
              <a:ext uri="{FF2B5EF4-FFF2-40B4-BE49-F238E27FC236}">
                <a16:creationId xmlns:a16="http://schemas.microsoft.com/office/drawing/2014/main" id="{34531F92-BBC5-4C9F-8B50-EE21EFC45CF4}"/>
              </a:ext>
            </a:extLst>
          </p:cNvPr>
          <p:cNvSpPr/>
          <p:nvPr/>
        </p:nvSpPr>
        <p:spPr>
          <a:xfrm>
            <a:off x="6780719" y="3612756"/>
            <a:ext cx="3480440" cy="1061829"/>
          </a:xfrm>
          <a:prstGeom prst="rect">
            <a:avLst/>
          </a:prstGeom>
        </p:spPr>
        <p:txBody>
          <a:bodyPr wrap="none" bIns="0">
            <a:spAutoFit/>
          </a:bodyPr>
          <a:lstStyle/>
          <a:p>
            <a:r>
              <a:rPr lang="en-US" altLang="zh-CN" sz="6600" b="1" i="1">
                <a:solidFill>
                  <a:schemeClr val="accent1"/>
                </a:solidFill>
                <a:cs typeface="+mn-ea"/>
                <a:sym typeface="+mn-lt"/>
              </a:rPr>
              <a:t>Process</a:t>
            </a:r>
            <a:endParaRPr lang="zh-CN" altLang="en-US" sz="6600" b="1" i="1">
              <a:solidFill>
                <a:schemeClr val="accent1"/>
              </a:solidFill>
              <a:cs typeface="+mn-ea"/>
              <a:sym typeface="+mn-lt"/>
            </a:endParaRPr>
          </a:p>
        </p:txBody>
      </p:sp>
    </p:spTree>
    <p:extLst>
      <p:ext uri="{BB962C8B-B14F-4D97-AF65-F5344CB8AC3E}">
        <p14:creationId xmlns:p14="http://schemas.microsoft.com/office/powerpoint/2010/main" val="641444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C0551-A33D-49C8-B13D-AD25EF05BBB5}"/>
              </a:ext>
            </a:extLst>
          </p:cNvPr>
          <p:cNvSpPr>
            <a:spLocks noGrp="1"/>
          </p:cNvSpPr>
          <p:nvPr>
            <p:ph type="title"/>
          </p:nvPr>
        </p:nvSpPr>
        <p:spPr/>
        <p:txBody>
          <a:bodyPr/>
          <a:lstStyle/>
          <a:p>
            <a:r>
              <a:rPr lang="en-US" altLang="zh-CN"/>
              <a:t>Text your research process here</a:t>
            </a:r>
            <a:endParaRPr lang="zh-CN" altLang="en-US"/>
          </a:p>
        </p:txBody>
      </p:sp>
      <p:cxnSp>
        <p:nvCxnSpPr>
          <p:cNvPr id="4" name="直接连接符 3">
            <a:extLst>
              <a:ext uri="{FF2B5EF4-FFF2-40B4-BE49-F238E27FC236}">
                <a16:creationId xmlns:a16="http://schemas.microsoft.com/office/drawing/2014/main" id="{4D7CA78D-6698-4AFE-BDFB-EE7B69C7A885}"/>
              </a:ext>
            </a:extLst>
          </p:cNvPr>
          <p:cNvCxnSpPr>
            <a:cxnSpLocks/>
            <a:stCxn id="6" idx="6"/>
            <a:endCxn id="8" idx="2"/>
          </p:cNvCxnSpPr>
          <p:nvPr/>
        </p:nvCxnSpPr>
        <p:spPr>
          <a:xfrm>
            <a:off x="2467868" y="2764276"/>
            <a:ext cx="1621941"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 name="ïṥľídé">
            <a:extLst>
              <a:ext uri="{FF2B5EF4-FFF2-40B4-BE49-F238E27FC236}">
                <a16:creationId xmlns:a16="http://schemas.microsoft.com/office/drawing/2014/main" id="{C56ADE00-CB13-4F83-8932-1B7400A36850}"/>
              </a:ext>
            </a:extLst>
          </p:cNvPr>
          <p:cNvGrpSpPr/>
          <p:nvPr/>
        </p:nvGrpSpPr>
        <p:grpSpPr>
          <a:xfrm>
            <a:off x="3157174" y="2641875"/>
            <a:ext cx="243328" cy="244800"/>
            <a:chOff x="2669921" y="2608230"/>
            <a:chExt cx="251552" cy="251552"/>
          </a:xfrm>
        </p:grpSpPr>
        <p:sp>
          <p:nvSpPr>
            <p:cNvPr id="36" name="íṧľîdé">
              <a:extLst>
                <a:ext uri="{FF2B5EF4-FFF2-40B4-BE49-F238E27FC236}">
                  <a16:creationId xmlns:a16="http://schemas.microsoft.com/office/drawing/2014/main" id="{72DE8739-6A59-4453-B5FE-3C6B4E74DA71}"/>
                </a:ext>
              </a:extLst>
            </p:cNvPr>
            <p:cNvSpPr/>
            <p:nvPr/>
          </p:nvSpPr>
          <p:spPr>
            <a:xfrm>
              <a:off x="2669921" y="2608230"/>
              <a:ext cx="251552" cy="2515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32500" lnSpcReduction="20000"/>
            </a:bodyPr>
            <a:lstStyle/>
            <a:p>
              <a:pPr algn="ctr"/>
              <a:endParaRPr/>
            </a:p>
          </p:txBody>
        </p:sp>
        <p:sp>
          <p:nvSpPr>
            <p:cNvPr id="37" name="iSľïḋe">
              <a:extLst>
                <a:ext uri="{FF2B5EF4-FFF2-40B4-BE49-F238E27FC236}">
                  <a16:creationId xmlns:a16="http://schemas.microsoft.com/office/drawing/2014/main" id="{2030379B-A894-4338-AB44-5983979E1843}"/>
                </a:ext>
              </a:extLst>
            </p:cNvPr>
            <p:cNvSpPr/>
            <p:nvPr/>
          </p:nvSpPr>
          <p:spPr>
            <a:xfrm rot="5400000">
              <a:off x="2736500" y="2669289"/>
              <a:ext cx="150145" cy="12943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p>
          </p:txBody>
        </p:sp>
      </p:grpSp>
      <p:sp>
        <p:nvSpPr>
          <p:cNvPr id="6" name="îSľíḑè">
            <a:extLst>
              <a:ext uri="{FF2B5EF4-FFF2-40B4-BE49-F238E27FC236}">
                <a16:creationId xmlns:a16="http://schemas.microsoft.com/office/drawing/2014/main" id="{958A2020-F225-4059-8735-8CD5F6E75BC3}"/>
              </a:ext>
            </a:extLst>
          </p:cNvPr>
          <p:cNvSpPr/>
          <p:nvPr/>
        </p:nvSpPr>
        <p:spPr>
          <a:xfrm>
            <a:off x="1272647" y="2166667"/>
            <a:ext cx="1195221" cy="1195217"/>
          </a:xfrm>
          <a:prstGeom prst="ellipse">
            <a:avLst/>
          </a:prstGeom>
          <a:solidFill>
            <a:schemeClr val="bg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7" name="isḷiďê">
            <a:extLst>
              <a:ext uri="{FF2B5EF4-FFF2-40B4-BE49-F238E27FC236}">
                <a16:creationId xmlns:a16="http://schemas.microsoft.com/office/drawing/2014/main" id="{1078D68F-FC2D-4C23-A6DA-217B995C8063}"/>
              </a:ext>
            </a:extLst>
          </p:cNvPr>
          <p:cNvSpPr/>
          <p:nvPr/>
        </p:nvSpPr>
        <p:spPr>
          <a:xfrm>
            <a:off x="6906971" y="2166667"/>
            <a:ext cx="1195221" cy="1195217"/>
          </a:xfrm>
          <a:prstGeom prst="ellipse">
            <a:avLst/>
          </a:prstGeom>
          <a:solidFill>
            <a:schemeClr val="bg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8" name="ïsľîďé">
            <a:extLst>
              <a:ext uri="{FF2B5EF4-FFF2-40B4-BE49-F238E27FC236}">
                <a16:creationId xmlns:a16="http://schemas.microsoft.com/office/drawing/2014/main" id="{48032E35-4421-422D-B2CB-2FDD987F3F27}"/>
              </a:ext>
            </a:extLst>
          </p:cNvPr>
          <p:cNvSpPr/>
          <p:nvPr/>
        </p:nvSpPr>
        <p:spPr>
          <a:xfrm>
            <a:off x="4089809" y="2166667"/>
            <a:ext cx="1195221" cy="1195217"/>
          </a:xfrm>
          <a:prstGeom prst="ellipse">
            <a:avLst/>
          </a:prstGeom>
          <a:solidFill>
            <a:schemeClr val="bg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9" name="íSļíḋê">
            <a:extLst>
              <a:ext uri="{FF2B5EF4-FFF2-40B4-BE49-F238E27FC236}">
                <a16:creationId xmlns:a16="http://schemas.microsoft.com/office/drawing/2014/main" id="{FA7E48FC-AEE8-48AF-B127-960688B72768}"/>
              </a:ext>
            </a:extLst>
          </p:cNvPr>
          <p:cNvSpPr/>
          <p:nvPr/>
        </p:nvSpPr>
        <p:spPr>
          <a:xfrm>
            <a:off x="9724133" y="2166667"/>
            <a:ext cx="1195221" cy="1195217"/>
          </a:xfrm>
          <a:prstGeom prst="ellipse">
            <a:avLst/>
          </a:prstGeom>
          <a:solidFill>
            <a:schemeClr val="bg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0" name="íṣḷíḑè">
            <a:extLst>
              <a:ext uri="{FF2B5EF4-FFF2-40B4-BE49-F238E27FC236}">
                <a16:creationId xmlns:a16="http://schemas.microsoft.com/office/drawing/2014/main" id="{EF7B27CE-39B8-4302-A912-50FF3D81C893}"/>
              </a:ext>
            </a:extLst>
          </p:cNvPr>
          <p:cNvSpPr/>
          <p:nvPr/>
        </p:nvSpPr>
        <p:spPr bwMode="auto">
          <a:xfrm>
            <a:off x="1585870" y="2533081"/>
            <a:ext cx="568774" cy="462389"/>
          </a:xfrm>
          <a:custGeom>
            <a:avLst/>
            <a:gdLst>
              <a:gd name="connsiteX0" fmla="*/ 390482 w 564166"/>
              <a:gd name="connsiteY0" fmla="*/ 307997 h 458643"/>
              <a:gd name="connsiteX1" fmla="*/ 403395 w 564166"/>
              <a:gd name="connsiteY1" fmla="*/ 307997 h 458643"/>
              <a:gd name="connsiteX2" fmla="*/ 439265 w 564166"/>
              <a:gd name="connsiteY2" fmla="*/ 353908 h 458643"/>
              <a:gd name="connsiteX3" fmla="*/ 434961 w 564166"/>
              <a:gd name="connsiteY3" fmla="*/ 361082 h 458643"/>
              <a:gd name="connsiteX4" fmla="*/ 419178 w 564166"/>
              <a:gd name="connsiteY4" fmla="*/ 361082 h 458643"/>
              <a:gd name="connsiteX5" fmla="*/ 492353 w 564166"/>
              <a:gd name="connsiteY5" fmla="*/ 419905 h 458643"/>
              <a:gd name="connsiteX6" fmla="*/ 512440 w 564166"/>
              <a:gd name="connsiteY6" fmla="*/ 438557 h 458643"/>
              <a:gd name="connsiteX7" fmla="*/ 492353 w 564166"/>
              <a:gd name="connsiteY7" fmla="*/ 458643 h 458643"/>
              <a:gd name="connsiteX8" fmla="*/ 379004 w 564166"/>
              <a:gd name="connsiteY8" fmla="*/ 361082 h 458643"/>
              <a:gd name="connsiteX9" fmla="*/ 358916 w 564166"/>
              <a:gd name="connsiteY9" fmla="*/ 361082 h 458643"/>
              <a:gd name="connsiteX10" fmla="*/ 354612 w 564166"/>
              <a:gd name="connsiteY10" fmla="*/ 353908 h 458643"/>
              <a:gd name="connsiteX11" fmla="*/ 277051 w 564166"/>
              <a:gd name="connsiteY11" fmla="*/ 307997 h 458643"/>
              <a:gd name="connsiteX12" fmla="*/ 288553 w 564166"/>
              <a:gd name="connsiteY12" fmla="*/ 307997 h 458643"/>
              <a:gd name="connsiteX13" fmla="*/ 324497 w 564166"/>
              <a:gd name="connsiteY13" fmla="*/ 353908 h 458643"/>
              <a:gd name="connsiteX14" fmla="*/ 320183 w 564166"/>
              <a:gd name="connsiteY14" fmla="*/ 361082 h 458643"/>
              <a:gd name="connsiteX15" fmla="*/ 301493 w 564166"/>
              <a:gd name="connsiteY15" fmla="*/ 361082 h 458643"/>
              <a:gd name="connsiteX16" fmla="*/ 301493 w 564166"/>
              <a:gd name="connsiteY16" fmla="*/ 438557 h 458643"/>
              <a:gd name="connsiteX17" fmla="*/ 282802 w 564166"/>
              <a:gd name="connsiteY17" fmla="*/ 458643 h 458643"/>
              <a:gd name="connsiteX18" fmla="*/ 262673 w 564166"/>
              <a:gd name="connsiteY18" fmla="*/ 438557 h 458643"/>
              <a:gd name="connsiteX19" fmla="*/ 262673 w 564166"/>
              <a:gd name="connsiteY19" fmla="*/ 361082 h 458643"/>
              <a:gd name="connsiteX20" fmla="*/ 243982 w 564166"/>
              <a:gd name="connsiteY20" fmla="*/ 361082 h 458643"/>
              <a:gd name="connsiteX21" fmla="*/ 239669 w 564166"/>
              <a:gd name="connsiteY21" fmla="*/ 353908 h 458643"/>
              <a:gd name="connsiteX22" fmla="*/ 162189 w 564166"/>
              <a:gd name="connsiteY22" fmla="*/ 307997 h 458643"/>
              <a:gd name="connsiteX23" fmla="*/ 173671 w 564166"/>
              <a:gd name="connsiteY23" fmla="*/ 307997 h 458643"/>
              <a:gd name="connsiteX24" fmla="*/ 209554 w 564166"/>
              <a:gd name="connsiteY24" fmla="*/ 353908 h 458643"/>
              <a:gd name="connsiteX25" fmla="*/ 205248 w 564166"/>
              <a:gd name="connsiteY25" fmla="*/ 361082 h 458643"/>
              <a:gd name="connsiteX26" fmla="*/ 185154 w 564166"/>
              <a:gd name="connsiteY26" fmla="*/ 361082 h 458643"/>
              <a:gd name="connsiteX27" fmla="*/ 71765 w 564166"/>
              <a:gd name="connsiteY27" fmla="*/ 458643 h 458643"/>
              <a:gd name="connsiteX28" fmla="*/ 53106 w 564166"/>
              <a:gd name="connsiteY28" fmla="*/ 438557 h 458643"/>
              <a:gd name="connsiteX29" fmla="*/ 71765 w 564166"/>
              <a:gd name="connsiteY29" fmla="*/ 419905 h 458643"/>
              <a:gd name="connsiteX30" fmla="*/ 146401 w 564166"/>
              <a:gd name="connsiteY30" fmla="*/ 361082 h 458643"/>
              <a:gd name="connsiteX31" fmla="*/ 129177 w 564166"/>
              <a:gd name="connsiteY31" fmla="*/ 361082 h 458643"/>
              <a:gd name="connsiteX32" fmla="*/ 124871 w 564166"/>
              <a:gd name="connsiteY32" fmla="*/ 353908 h 458643"/>
              <a:gd name="connsiteX33" fmla="*/ 340222 w 564166"/>
              <a:gd name="connsiteY33" fmla="*/ 0 h 458643"/>
              <a:gd name="connsiteX34" fmla="*/ 453630 w 564166"/>
              <a:gd name="connsiteY34" fmla="*/ 118973 h 458643"/>
              <a:gd name="connsiteX35" fmla="*/ 525407 w 564166"/>
              <a:gd name="connsiteY35" fmla="*/ 179176 h 458643"/>
              <a:gd name="connsiteX36" fmla="*/ 564166 w 564166"/>
              <a:gd name="connsiteY36" fmla="*/ 232212 h 458643"/>
              <a:gd name="connsiteX37" fmla="*/ 518229 w 564166"/>
              <a:gd name="connsiteY37" fmla="*/ 286681 h 458643"/>
              <a:gd name="connsiteX38" fmla="*/ 45937 w 564166"/>
              <a:gd name="connsiteY38" fmla="*/ 286681 h 458643"/>
              <a:gd name="connsiteX39" fmla="*/ 0 w 564166"/>
              <a:gd name="connsiteY39" fmla="*/ 232212 h 458643"/>
              <a:gd name="connsiteX40" fmla="*/ 45937 w 564166"/>
              <a:gd name="connsiteY40" fmla="*/ 179176 h 458643"/>
              <a:gd name="connsiteX41" fmla="*/ 111972 w 564166"/>
              <a:gd name="connsiteY41" fmla="*/ 103205 h 458643"/>
              <a:gd name="connsiteX42" fmla="*/ 134941 w 564166"/>
              <a:gd name="connsiteY42" fmla="*/ 107505 h 458643"/>
              <a:gd name="connsiteX43" fmla="*/ 209589 w 564166"/>
              <a:gd name="connsiteY43" fmla="*/ 22934 h 458643"/>
              <a:gd name="connsiteX44" fmla="*/ 256961 w 564166"/>
              <a:gd name="connsiteY44" fmla="*/ 43002 h 458643"/>
              <a:gd name="connsiteX45" fmla="*/ 340222 w 564166"/>
              <a:gd name="connsiteY45" fmla="*/ 0 h 45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64166" h="458643">
                <a:moveTo>
                  <a:pt x="390482" y="307997"/>
                </a:moveTo>
                <a:cubicBezTo>
                  <a:pt x="394786" y="303693"/>
                  <a:pt x="399091" y="303693"/>
                  <a:pt x="403395" y="307997"/>
                </a:cubicBezTo>
                <a:lnTo>
                  <a:pt x="439265" y="353908"/>
                </a:lnTo>
                <a:cubicBezTo>
                  <a:pt x="442135" y="358212"/>
                  <a:pt x="440700" y="361082"/>
                  <a:pt x="434961" y="361082"/>
                </a:cubicBezTo>
                <a:lnTo>
                  <a:pt x="419178" y="361082"/>
                </a:lnTo>
                <a:cubicBezTo>
                  <a:pt x="426352" y="394081"/>
                  <a:pt x="456483" y="419905"/>
                  <a:pt x="492353" y="419905"/>
                </a:cubicBezTo>
                <a:cubicBezTo>
                  <a:pt x="503831" y="419905"/>
                  <a:pt x="512440" y="428514"/>
                  <a:pt x="512440" y="438557"/>
                </a:cubicBezTo>
                <a:cubicBezTo>
                  <a:pt x="512440" y="450035"/>
                  <a:pt x="503831" y="458643"/>
                  <a:pt x="492353" y="458643"/>
                </a:cubicBezTo>
                <a:cubicBezTo>
                  <a:pt x="434961" y="458643"/>
                  <a:pt x="387612" y="415601"/>
                  <a:pt x="379004" y="361082"/>
                </a:cubicBezTo>
                <a:lnTo>
                  <a:pt x="358916" y="361082"/>
                </a:lnTo>
                <a:cubicBezTo>
                  <a:pt x="353177" y="361082"/>
                  <a:pt x="351742" y="358212"/>
                  <a:pt x="354612" y="353908"/>
                </a:cubicBezTo>
                <a:close/>
                <a:moveTo>
                  <a:pt x="277051" y="307997"/>
                </a:moveTo>
                <a:cubicBezTo>
                  <a:pt x="279926" y="303693"/>
                  <a:pt x="285677" y="303693"/>
                  <a:pt x="288553" y="307997"/>
                </a:cubicBezTo>
                <a:lnTo>
                  <a:pt x="324497" y="353908"/>
                </a:lnTo>
                <a:cubicBezTo>
                  <a:pt x="327372" y="358212"/>
                  <a:pt x="325934" y="361082"/>
                  <a:pt x="320183" y="361082"/>
                </a:cubicBezTo>
                <a:lnTo>
                  <a:pt x="301493" y="361082"/>
                </a:lnTo>
                <a:lnTo>
                  <a:pt x="301493" y="438557"/>
                </a:lnTo>
                <a:cubicBezTo>
                  <a:pt x="301493" y="450035"/>
                  <a:pt x="292866" y="458643"/>
                  <a:pt x="282802" y="458643"/>
                </a:cubicBezTo>
                <a:cubicBezTo>
                  <a:pt x="271300" y="458643"/>
                  <a:pt x="262673" y="450035"/>
                  <a:pt x="262673" y="438557"/>
                </a:cubicBezTo>
                <a:lnTo>
                  <a:pt x="262673" y="361082"/>
                </a:lnTo>
                <a:lnTo>
                  <a:pt x="243982" y="361082"/>
                </a:lnTo>
                <a:cubicBezTo>
                  <a:pt x="238231" y="361082"/>
                  <a:pt x="236793" y="358212"/>
                  <a:pt x="239669" y="353908"/>
                </a:cubicBezTo>
                <a:close/>
                <a:moveTo>
                  <a:pt x="162189" y="307997"/>
                </a:moveTo>
                <a:cubicBezTo>
                  <a:pt x="165059" y="303693"/>
                  <a:pt x="169365" y="303693"/>
                  <a:pt x="173671" y="307997"/>
                </a:cubicBezTo>
                <a:lnTo>
                  <a:pt x="209554" y="353908"/>
                </a:lnTo>
                <a:cubicBezTo>
                  <a:pt x="212424" y="358212"/>
                  <a:pt x="210989" y="361082"/>
                  <a:pt x="205248" y="361082"/>
                </a:cubicBezTo>
                <a:lnTo>
                  <a:pt x="185154" y="361082"/>
                </a:lnTo>
                <a:cubicBezTo>
                  <a:pt x="176542" y="415601"/>
                  <a:pt x="129177" y="458643"/>
                  <a:pt x="71765" y="458643"/>
                </a:cubicBezTo>
                <a:cubicBezTo>
                  <a:pt x="61718" y="458643"/>
                  <a:pt x="53106" y="450035"/>
                  <a:pt x="53106" y="438557"/>
                </a:cubicBezTo>
                <a:cubicBezTo>
                  <a:pt x="53106" y="428514"/>
                  <a:pt x="61718" y="419905"/>
                  <a:pt x="71765" y="419905"/>
                </a:cubicBezTo>
                <a:cubicBezTo>
                  <a:pt x="107648" y="419905"/>
                  <a:pt x="137789" y="394081"/>
                  <a:pt x="146401" y="361082"/>
                </a:cubicBezTo>
                <a:lnTo>
                  <a:pt x="129177" y="361082"/>
                </a:lnTo>
                <a:cubicBezTo>
                  <a:pt x="123436" y="361082"/>
                  <a:pt x="122001" y="358212"/>
                  <a:pt x="124871" y="353908"/>
                </a:cubicBezTo>
                <a:close/>
                <a:moveTo>
                  <a:pt x="340222" y="0"/>
                </a:moveTo>
                <a:cubicBezTo>
                  <a:pt x="399079" y="0"/>
                  <a:pt x="447888" y="51603"/>
                  <a:pt x="453630" y="118973"/>
                </a:cubicBezTo>
                <a:cubicBezTo>
                  <a:pt x="488083" y="118973"/>
                  <a:pt x="515358" y="144774"/>
                  <a:pt x="525407" y="179176"/>
                </a:cubicBezTo>
                <a:cubicBezTo>
                  <a:pt x="546940" y="183476"/>
                  <a:pt x="564166" y="204977"/>
                  <a:pt x="564166" y="232212"/>
                </a:cubicBezTo>
                <a:cubicBezTo>
                  <a:pt x="564166" y="262313"/>
                  <a:pt x="544069" y="286681"/>
                  <a:pt x="518229" y="286681"/>
                </a:cubicBezTo>
                <a:lnTo>
                  <a:pt x="45937" y="286681"/>
                </a:lnTo>
                <a:cubicBezTo>
                  <a:pt x="20097" y="286681"/>
                  <a:pt x="0" y="262313"/>
                  <a:pt x="0" y="232212"/>
                </a:cubicBezTo>
                <a:cubicBezTo>
                  <a:pt x="0" y="202110"/>
                  <a:pt x="20097" y="179176"/>
                  <a:pt x="45937" y="179176"/>
                </a:cubicBezTo>
                <a:cubicBezTo>
                  <a:pt x="45937" y="136173"/>
                  <a:pt x="76084" y="103205"/>
                  <a:pt x="111972" y="103205"/>
                </a:cubicBezTo>
                <a:cubicBezTo>
                  <a:pt x="119150" y="103205"/>
                  <a:pt x="127763" y="104639"/>
                  <a:pt x="134941" y="107505"/>
                </a:cubicBezTo>
                <a:cubicBezTo>
                  <a:pt x="134941" y="60203"/>
                  <a:pt x="169394" y="22934"/>
                  <a:pt x="209589" y="22934"/>
                </a:cubicBezTo>
                <a:cubicBezTo>
                  <a:pt x="228251" y="22934"/>
                  <a:pt x="244042" y="30102"/>
                  <a:pt x="256961" y="43002"/>
                </a:cubicBezTo>
                <a:cubicBezTo>
                  <a:pt x="278494" y="15767"/>
                  <a:pt x="307205" y="0"/>
                  <a:pt x="340222" y="0"/>
                </a:cubicBezTo>
                <a:close/>
              </a:path>
            </a:pathLst>
          </a:custGeom>
          <a:solidFill>
            <a:schemeClr val="accent1"/>
          </a:solid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cxnSp>
        <p:nvCxnSpPr>
          <p:cNvPr id="11" name="直接连接符 10">
            <a:extLst>
              <a:ext uri="{FF2B5EF4-FFF2-40B4-BE49-F238E27FC236}">
                <a16:creationId xmlns:a16="http://schemas.microsoft.com/office/drawing/2014/main" id="{C4E85D49-7F85-41F6-BBF6-529DC526C20A}"/>
              </a:ext>
            </a:extLst>
          </p:cNvPr>
          <p:cNvCxnSpPr>
            <a:cxnSpLocks/>
            <a:stCxn id="8" idx="6"/>
            <a:endCxn id="7" idx="2"/>
          </p:cNvCxnSpPr>
          <p:nvPr/>
        </p:nvCxnSpPr>
        <p:spPr>
          <a:xfrm>
            <a:off x="5285030" y="2764276"/>
            <a:ext cx="1621941"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2" name="îṥḷiḋe">
            <a:extLst>
              <a:ext uri="{FF2B5EF4-FFF2-40B4-BE49-F238E27FC236}">
                <a16:creationId xmlns:a16="http://schemas.microsoft.com/office/drawing/2014/main" id="{FAAF9CB7-D44E-4FF0-A0AC-3B20BDF62A01}"/>
              </a:ext>
            </a:extLst>
          </p:cNvPr>
          <p:cNvGrpSpPr/>
          <p:nvPr/>
        </p:nvGrpSpPr>
        <p:grpSpPr>
          <a:xfrm>
            <a:off x="5974336" y="2641875"/>
            <a:ext cx="243328" cy="244800"/>
            <a:chOff x="2669921" y="2608230"/>
            <a:chExt cx="251552" cy="251552"/>
          </a:xfrm>
        </p:grpSpPr>
        <p:sp>
          <p:nvSpPr>
            <p:cNvPr id="34" name="íšḻîḓê">
              <a:extLst>
                <a:ext uri="{FF2B5EF4-FFF2-40B4-BE49-F238E27FC236}">
                  <a16:creationId xmlns:a16="http://schemas.microsoft.com/office/drawing/2014/main" id="{9C68DF99-155C-4031-AF5A-09326F65A164}"/>
                </a:ext>
              </a:extLst>
            </p:cNvPr>
            <p:cNvSpPr/>
            <p:nvPr/>
          </p:nvSpPr>
          <p:spPr>
            <a:xfrm>
              <a:off x="2669921" y="2608230"/>
              <a:ext cx="251552" cy="2515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32500" lnSpcReduction="20000"/>
            </a:bodyPr>
            <a:lstStyle/>
            <a:p>
              <a:pPr algn="ctr"/>
              <a:endParaRPr/>
            </a:p>
          </p:txBody>
        </p:sp>
        <p:sp>
          <p:nvSpPr>
            <p:cNvPr id="35" name="îS1íḍé">
              <a:extLst>
                <a:ext uri="{FF2B5EF4-FFF2-40B4-BE49-F238E27FC236}">
                  <a16:creationId xmlns:a16="http://schemas.microsoft.com/office/drawing/2014/main" id="{6B08E661-11E1-480F-B037-B926E8C6A943}"/>
                </a:ext>
              </a:extLst>
            </p:cNvPr>
            <p:cNvSpPr/>
            <p:nvPr/>
          </p:nvSpPr>
          <p:spPr>
            <a:xfrm rot="5400000">
              <a:off x="2736500" y="2669289"/>
              <a:ext cx="150145" cy="12943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p>
          </p:txBody>
        </p:sp>
      </p:grpSp>
      <p:cxnSp>
        <p:nvCxnSpPr>
          <p:cNvPr id="13" name="直接连接符 12">
            <a:extLst>
              <a:ext uri="{FF2B5EF4-FFF2-40B4-BE49-F238E27FC236}">
                <a16:creationId xmlns:a16="http://schemas.microsoft.com/office/drawing/2014/main" id="{3DD6B57B-C797-41C4-9373-39F882B1A02A}"/>
              </a:ext>
            </a:extLst>
          </p:cNvPr>
          <p:cNvCxnSpPr>
            <a:cxnSpLocks/>
            <a:stCxn id="7" idx="6"/>
            <a:endCxn id="9" idx="2"/>
          </p:cNvCxnSpPr>
          <p:nvPr/>
        </p:nvCxnSpPr>
        <p:spPr>
          <a:xfrm>
            <a:off x="8102192" y="2764276"/>
            <a:ext cx="1621941"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4" name="íṥḷïďê">
            <a:extLst>
              <a:ext uri="{FF2B5EF4-FFF2-40B4-BE49-F238E27FC236}">
                <a16:creationId xmlns:a16="http://schemas.microsoft.com/office/drawing/2014/main" id="{70B9DBD0-74B9-4924-9E0B-E43A5DC861AC}"/>
              </a:ext>
            </a:extLst>
          </p:cNvPr>
          <p:cNvGrpSpPr/>
          <p:nvPr/>
        </p:nvGrpSpPr>
        <p:grpSpPr>
          <a:xfrm>
            <a:off x="8791499" y="2641875"/>
            <a:ext cx="243328" cy="244800"/>
            <a:chOff x="2669921" y="2608230"/>
            <a:chExt cx="251552" cy="251552"/>
          </a:xfrm>
        </p:grpSpPr>
        <p:sp>
          <p:nvSpPr>
            <p:cNvPr id="32" name="îśḻîḓê">
              <a:extLst>
                <a:ext uri="{FF2B5EF4-FFF2-40B4-BE49-F238E27FC236}">
                  <a16:creationId xmlns:a16="http://schemas.microsoft.com/office/drawing/2014/main" id="{259D0A51-2C9A-4644-A5C6-9DCB206C80CE}"/>
                </a:ext>
              </a:extLst>
            </p:cNvPr>
            <p:cNvSpPr/>
            <p:nvPr/>
          </p:nvSpPr>
          <p:spPr>
            <a:xfrm>
              <a:off x="2669921" y="2608230"/>
              <a:ext cx="251552" cy="2515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32500" lnSpcReduction="20000"/>
            </a:bodyPr>
            <a:lstStyle/>
            <a:p>
              <a:pPr algn="ctr"/>
              <a:endParaRPr/>
            </a:p>
          </p:txBody>
        </p:sp>
        <p:sp>
          <p:nvSpPr>
            <p:cNvPr id="33" name="íṩ1îḍè">
              <a:extLst>
                <a:ext uri="{FF2B5EF4-FFF2-40B4-BE49-F238E27FC236}">
                  <a16:creationId xmlns:a16="http://schemas.microsoft.com/office/drawing/2014/main" id="{D009ED78-25EB-487A-87BC-FB1A23E01004}"/>
                </a:ext>
              </a:extLst>
            </p:cNvPr>
            <p:cNvSpPr/>
            <p:nvPr/>
          </p:nvSpPr>
          <p:spPr>
            <a:xfrm rot="5400000">
              <a:off x="2736500" y="2669289"/>
              <a:ext cx="150145" cy="12943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p>
          </p:txBody>
        </p:sp>
      </p:grpSp>
      <p:sp>
        <p:nvSpPr>
          <p:cNvPr id="15" name="î$ḷîdê">
            <a:extLst>
              <a:ext uri="{FF2B5EF4-FFF2-40B4-BE49-F238E27FC236}">
                <a16:creationId xmlns:a16="http://schemas.microsoft.com/office/drawing/2014/main" id="{28767BC9-C379-4F4F-B226-BB2E895CC275}"/>
              </a:ext>
            </a:extLst>
          </p:cNvPr>
          <p:cNvSpPr/>
          <p:nvPr/>
        </p:nvSpPr>
        <p:spPr bwMode="auto">
          <a:xfrm>
            <a:off x="4403032" y="2473459"/>
            <a:ext cx="568774" cy="553418"/>
          </a:xfrm>
          <a:custGeom>
            <a:avLst/>
            <a:gdLst>
              <a:gd name="connsiteX0" fmla="*/ 273512 w 601147"/>
              <a:gd name="connsiteY0" fmla="*/ 584635 h 584917"/>
              <a:gd name="connsiteX1" fmla="*/ 273513 w 601147"/>
              <a:gd name="connsiteY1" fmla="*/ 584635 h 584917"/>
              <a:gd name="connsiteX2" fmla="*/ 273583 w 601147"/>
              <a:gd name="connsiteY2" fmla="*/ 584635 h 584917"/>
              <a:gd name="connsiteX3" fmla="*/ 273583 w 601147"/>
              <a:gd name="connsiteY3" fmla="*/ 584917 h 584917"/>
              <a:gd name="connsiteX4" fmla="*/ 273512 w 601147"/>
              <a:gd name="connsiteY4" fmla="*/ 584917 h 584917"/>
              <a:gd name="connsiteX5" fmla="*/ 509977 w 601147"/>
              <a:gd name="connsiteY5" fmla="*/ 386927 h 584917"/>
              <a:gd name="connsiteX6" fmla="*/ 441599 w 601147"/>
              <a:gd name="connsiteY6" fmla="*/ 411333 h 584917"/>
              <a:gd name="connsiteX7" fmla="*/ 441599 w 601147"/>
              <a:gd name="connsiteY7" fmla="*/ 471114 h 584917"/>
              <a:gd name="connsiteX8" fmla="*/ 509977 w 601147"/>
              <a:gd name="connsiteY8" fmla="*/ 558592 h 584917"/>
              <a:gd name="connsiteX9" fmla="*/ 509977 w 601147"/>
              <a:gd name="connsiteY9" fmla="*/ 356214 h 584917"/>
              <a:gd name="connsiteX10" fmla="*/ 601147 w 601147"/>
              <a:gd name="connsiteY10" fmla="*/ 385008 h 584917"/>
              <a:gd name="connsiteX11" fmla="*/ 601147 w 601147"/>
              <a:gd name="connsiteY11" fmla="*/ 471114 h 584917"/>
              <a:gd name="connsiteX12" fmla="*/ 509977 w 601147"/>
              <a:gd name="connsiteY12" fmla="*/ 584917 h 584917"/>
              <a:gd name="connsiteX13" fmla="*/ 418806 w 601147"/>
              <a:gd name="connsiteY13" fmla="*/ 471114 h 584917"/>
              <a:gd name="connsiteX14" fmla="*/ 418806 w 601147"/>
              <a:gd name="connsiteY14" fmla="*/ 385008 h 584917"/>
              <a:gd name="connsiteX15" fmla="*/ 509977 w 601147"/>
              <a:gd name="connsiteY15" fmla="*/ 356214 h 584917"/>
              <a:gd name="connsiteX16" fmla="*/ 273513 w 601147"/>
              <a:gd name="connsiteY16" fmla="*/ 0 h 584917"/>
              <a:gd name="connsiteX17" fmla="*/ 424549 w 601147"/>
              <a:gd name="connsiteY17" fmla="*/ 150820 h 584917"/>
              <a:gd name="connsiteX18" fmla="*/ 341067 w 601147"/>
              <a:gd name="connsiteY18" fmla="*/ 308771 h 584917"/>
              <a:gd name="connsiteX19" fmla="*/ 453383 w 601147"/>
              <a:gd name="connsiteY19" fmla="*/ 364163 h 584917"/>
              <a:gd name="connsiteX20" fmla="*/ 427570 w 601147"/>
              <a:gd name="connsiteY20" fmla="*/ 363889 h 584917"/>
              <a:gd name="connsiteX21" fmla="*/ 395989 w 601147"/>
              <a:gd name="connsiteY21" fmla="*/ 351000 h 584917"/>
              <a:gd name="connsiteX22" fmla="*/ 395989 w 601147"/>
              <a:gd name="connsiteY22" fmla="*/ 471108 h 584917"/>
              <a:gd name="connsiteX23" fmla="*/ 449264 w 601147"/>
              <a:gd name="connsiteY23" fmla="*/ 570376 h 584917"/>
              <a:gd name="connsiteX24" fmla="*/ 273513 w 601147"/>
              <a:gd name="connsiteY24" fmla="*/ 584635 h 584917"/>
              <a:gd name="connsiteX25" fmla="*/ 350129 w 601147"/>
              <a:gd name="connsiteY25" fmla="*/ 508402 h 584917"/>
              <a:gd name="connsiteX26" fmla="*/ 285595 w 601147"/>
              <a:gd name="connsiteY26" fmla="*/ 352646 h 584917"/>
              <a:gd name="connsiteX27" fmla="*/ 286419 w 601147"/>
              <a:gd name="connsiteY27" fmla="*/ 352646 h 584917"/>
              <a:gd name="connsiteX28" fmla="*/ 311409 w 601147"/>
              <a:gd name="connsiteY28" fmla="*/ 323853 h 584917"/>
              <a:gd name="connsiteX29" fmla="*/ 273513 w 601147"/>
              <a:gd name="connsiteY29" fmla="*/ 330708 h 584917"/>
              <a:gd name="connsiteX30" fmla="*/ 235616 w 601147"/>
              <a:gd name="connsiteY30" fmla="*/ 323853 h 584917"/>
              <a:gd name="connsiteX31" fmla="*/ 260880 w 601147"/>
              <a:gd name="connsiteY31" fmla="*/ 352646 h 584917"/>
              <a:gd name="connsiteX32" fmla="*/ 261430 w 601147"/>
              <a:gd name="connsiteY32" fmla="*/ 352646 h 584917"/>
              <a:gd name="connsiteX33" fmla="*/ 196896 w 601147"/>
              <a:gd name="connsiteY33" fmla="*/ 508402 h 584917"/>
              <a:gd name="connsiteX34" fmla="*/ 273513 w 601147"/>
              <a:gd name="connsiteY34" fmla="*/ 584635 h 584917"/>
              <a:gd name="connsiteX35" fmla="*/ 0 w 601147"/>
              <a:gd name="connsiteY35" fmla="*/ 517451 h 584917"/>
              <a:gd name="connsiteX36" fmla="*/ 205958 w 601147"/>
              <a:gd name="connsiteY36" fmla="*/ 308771 h 584917"/>
              <a:gd name="connsiteX37" fmla="*/ 122476 w 601147"/>
              <a:gd name="connsiteY37" fmla="*/ 150820 h 584917"/>
              <a:gd name="connsiteX38" fmla="*/ 273513 w 601147"/>
              <a:gd name="connsiteY38" fmla="*/ 0 h 58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1147" h="584917">
                <a:moveTo>
                  <a:pt x="273512" y="584635"/>
                </a:moveTo>
                <a:lnTo>
                  <a:pt x="273513" y="584635"/>
                </a:lnTo>
                <a:lnTo>
                  <a:pt x="273583" y="584635"/>
                </a:lnTo>
                <a:lnTo>
                  <a:pt x="273583" y="584917"/>
                </a:lnTo>
                <a:lnTo>
                  <a:pt x="273512" y="584917"/>
                </a:lnTo>
                <a:close/>
                <a:moveTo>
                  <a:pt x="509977" y="386927"/>
                </a:moveTo>
                <a:cubicBezTo>
                  <a:pt x="484163" y="406671"/>
                  <a:pt x="459448" y="411333"/>
                  <a:pt x="441599" y="411333"/>
                </a:cubicBezTo>
                <a:lnTo>
                  <a:pt x="441599" y="471114"/>
                </a:lnTo>
                <a:cubicBezTo>
                  <a:pt x="441599" y="509505"/>
                  <a:pt x="484438" y="543235"/>
                  <a:pt x="509977" y="558592"/>
                </a:cubicBezTo>
                <a:close/>
                <a:moveTo>
                  <a:pt x="509977" y="356214"/>
                </a:moveTo>
                <a:cubicBezTo>
                  <a:pt x="555562" y="403929"/>
                  <a:pt x="601147" y="385008"/>
                  <a:pt x="601147" y="385008"/>
                </a:cubicBezTo>
                <a:lnTo>
                  <a:pt x="601147" y="471114"/>
                </a:lnTo>
                <a:cubicBezTo>
                  <a:pt x="601147" y="539396"/>
                  <a:pt x="509977" y="584917"/>
                  <a:pt x="509977" y="584917"/>
                </a:cubicBezTo>
                <a:cubicBezTo>
                  <a:pt x="509977" y="584917"/>
                  <a:pt x="418806" y="539396"/>
                  <a:pt x="418806" y="471114"/>
                </a:cubicBezTo>
                <a:lnTo>
                  <a:pt x="418806" y="385008"/>
                </a:lnTo>
                <a:cubicBezTo>
                  <a:pt x="418806" y="385008"/>
                  <a:pt x="464391" y="403929"/>
                  <a:pt x="509977" y="356214"/>
                </a:cubicBezTo>
                <a:close/>
                <a:moveTo>
                  <a:pt x="273513" y="0"/>
                </a:moveTo>
                <a:cubicBezTo>
                  <a:pt x="356994" y="0"/>
                  <a:pt x="424549" y="67458"/>
                  <a:pt x="424549" y="150820"/>
                </a:cubicBezTo>
                <a:cubicBezTo>
                  <a:pt x="424549" y="210052"/>
                  <a:pt x="390497" y="275590"/>
                  <a:pt x="341067" y="308771"/>
                </a:cubicBezTo>
                <a:cubicBezTo>
                  <a:pt x="383357" y="319465"/>
                  <a:pt x="421528" y="339483"/>
                  <a:pt x="453383" y="364163"/>
                </a:cubicBezTo>
                <a:cubicBezTo>
                  <a:pt x="438280" y="367454"/>
                  <a:pt x="427570" y="363889"/>
                  <a:pt x="427570" y="363889"/>
                </a:cubicBezTo>
                <a:lnTo>
                  <a:pt x="395989" y="351000"/>
                </a:lnTo>
                <a:lnTo>
                  <a:pt x="395989" y="471108"/>
                </a:lnTo>
                <a:cubicBezTo>
                  <a:pt x="395989" y="513338"/>
                  <a:pt x="422901" y="547341"/>
                  <a:pt x="449264" y="570376"/>
                </a:cubicBezTo>
                <a:cubicBezTo>
                  <a:pt x="399559" y="579973"/>
                  <a:pt x="336673" y="584635"/>
                  <a:pt x="273513" y="584635"/>
                </a:cubicBezTo>
                <a:lnTo>
                  <a:pt x="350129" y="508402"/>
                </a:lnTo>
                <a:lnTo>
                  <a:pt x="285595" y="352646"/>
                </a:lnTo>
                <a:lnTo>
                  <a:pt x="286419" y="352646"/>
                </a:lnTo>
                <a:lnTo>
                  <a:pt x="311409" y="323853"/>
                </a:lnTo>
                <a:cubicBezTo>
                  <a:pt x="299326" y="328240"/>
                  <a:pt x="286694" y="330708"/>
                  <a:pt x="273513" y="330708"/>
                </a:cubicBezTo>
                <a:cubicBezTo>
                  <a:pt x="260331" y="330708"/>
                  <a:pt x="247699" y="328240"/>
                  <a:pt x="235616" y="323853"/>
                </a:cubicBezTo>
                <a:lnTo>
                  <a:pt x="260880" y="352646"/>
                </a:lnTo>
                <a:lnTo>
                  <a:pt x="261430" y="352646"/>
                </a:lnTo>
                <a:lnTo>
                  <a:pt x="196896" y="508402"/>
                </a:lnTo>
                <a:lnTo>
                  <a:pt x="273513" y="584635"/>
                </a:lnTo>
                <a:cubicBezTo>
                  <a:pt x="136756" y="584635"/>
                  <a:pt x="0" y="562423"/>
                  <a:pt x="0" y="517451"/>
                </a:cubicBezTo>
                <a:cubicBezTo>
                  <a:pt x="0" y="441218"/>
                  <a:pt x="87601" y="338661"/>
                  <a:pt x="205958" y="308771"/>
                </a:cubicBezTo>
                <a:cubicBezTo>
                  <a:pt x="156528" y="275590"/>
                  <a:pt x="122476" y="210052"/>
                  <a:pt x="122476" y="150820"/>
                </a:cubicBezTo>
                <a:cubicBezTo>
                  <a:pt x="122476" y="67458"/>
                  <a:pt x="190031" y="0"/>
                  <a:pt x="273513" y="0"/>
                </a:cubicBezTo>
                <a:close/>
              </a:path>
            </a:pathLst>
          </a:custGeom>
          <a:solidFill>
            <a:schemeClr val="accent1"/>
          </a:solid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sp>
        <p:nvSpPr>
          <p:cNvPr id="16" name="îşļíḓe">
            <a:extLst>
              <a:ext uri="{FF2B5EF4-FFF2-40B4-BE49-F238E27FC236}">
                <a16:creationId xmlns:a16="http://schemas.microsoft.com/office/drawing/2014/main" id="{0D09E339-7626-4933-BA82-62BA8BFBD76F}"/>
              </a:ext>
            </a:extLst>
          </p:cNvPr>
          <p:cNvSpPr/>
          <p:nvPr/>
        </p:nvSpPr>
        <p:spPr bwMode="auto">
          <a:xfrm>
            <a:off x="7220194" y="2521734"/>
            <a:ext cx="568774" cy="456868"/>
          </a:xfrm>
          <a:custGeom>
            <a:avLst/>
            <a:gdLst>
              <a:gd name="connsiteX0" fmla="*/ 360943 w 600541"/>
              <a:gd name="connsiteY0" fmla="*/ 344430 h 482385"/>
              <a:gd name="connsiteX1" fmla="*/ 415206 w 600541"/>
              <a:gd name="connsiteY1" fmla="*/ 369480 h 482385"/>
              <a:gd name="connsiteX2" fmla="*/ 334409 w 600541"/>
              <a:gd name="connsiteY2" fmla="*/ 431508 h 482385"/>
              <a:gd name="connsiteX3" fmla="*/ 360943 w 600541"/>
              <a:gd name="connsiteY3" fmla="*/ 344430 h 482385"/>
              <a:gd name="connsiteX4" fmla="*/ 158230 w 600541"/>
              <a:gd name="connsiteY4" fmla="*/ 344430 h 482385"/>
              <a:gd name="connsiteX5" fmla="*/ 184529 w 600541"/>
              <a:gd name="connsiteY5" fmla="*/ 431014 h 482385"/>
              <a:gd name="connsiteX6" fmla="*/ 104437 w 600541"/>
              <a:gd name="connsiteY6" fmla="*/ 369236 h 482385"/>
              <a:gd name="connsiteX7" fmla="*/ 158230 w 600541"/>
              <a:gd name="connsiteY7" fmla="*/ 344430 h 482385"/>
              <a:gd name="connsiteX8" fmla="*/ 272241 w 600541"/>
              <a:gd name="connsiteY8" fmla="*/ 331516 h 482385"/>
              <a:gd name="connsiteX9" fmla="*/ 343018 w 600541"/>
              <a:gd name="connsiteY9" fmla="*/ 339630 h 482385"/>
              <a:gd name="connsiteX10" fmla="*/ 308586 w 600541"/>
              <a:gd name="connsiteY10" fmla="*/ 440343 h 482385"/>
              <a:gd name="connsiteX11" fmla="*/ 272241 w 600541"/>
              <a:gd name="connsiteY11" fmla="*/ 445832 h 482385"/>
              <a:gd name="connsiteX12" fmla="*/ 253118 w 600541"/>
              <a:gd name="connsiteY12" fmla="*/ 331516 h 482385"/>
              <a:gd name="connsiteX13" fmla="*/ 253118 w 600541"/>
              <a:gd name="connsiteY13" fmla="*/ 446044 h 482385"/>
              <a:gd name="connsiteX14" fmla="*/ 212245 w 600541"/>
              <a:gd name="connsiteY14" fmla="*/ 440079 h 482385"/>
              <a:gd name="connsiteX15" fmla="*/ 177825 w 600541"/>
              <a:gd name="connsiteY15" fmla="*/ 339867 h 482385"/>
              <a:gd name="connsiteX16" fmla="*/ 253118 w 600541"/>
              <a:gd name="connsiteY16" fmla="*/ 331516 h 482385"/>
              <a:gd name="connsiteX17" fmla="*/ 368784 w 600541"/>
              <a:gd name="connsiteY17" fmla="*/ 260175 h 482385"/>
              <a:gd name="connsiteX18" fmla="*/ 454583 w 600541"/>
              <a:gd name="connsiteY18" fmla="*/ 260175 h 482385"/>
              <a:gd name="connsiteX19" fmla="*/ 425904 w 600541"/>
              <a:gd name="connsiteY19" fmla="*/ 353251 h 482385"/>
              <a:gd name="connsiteX20" fmla="*/ 363765 w 600541"/>
              <a:gd name="connsiteY20" fmla="*/ 325090 h 482385"/>
              <a:gd name="connsiteX21" fmla="*/ 368784 w 600541"/>
              <a:gd name="connsiteY21" fmla="*/ 260175 h 482385"/>
              <a:gd name="connsiteX22" fmla="*/ 272241 w 600541"/>
              <a:gd name="connsiteY22" fmla="*/ 260175 h 482385"/>
              <a:gd name="connsiteX23" fmla="*/ 349440 w 600541"/>
              <a:gd name="connsiteY23" fmla="*/ 260175 h 482385"/>
              <a:gd name="connsiteX24" fmla="*/ 345616 w 600541"/>
              <a:gd name="connsiteY24" fmla="*/ 320297 h 482385"/>
              <a:gd name="connsiteX25" fmla="*/ 272241 w 600541"/>
              <a:gd name="connsiteY25" fmla="*/ 312185 h 482385"/>
              <a:gd name="connsiteX26" fmla="*/ 169710 w 600541"/>
              <a:gd name="connsiteY26" fmla="*/ 260175 h 482385"/>
              <a:gd name="connsiteX27" fmla="*/ 253118 w 600541"/>
              <a:gd name="connsiteY27" fmla="*/ 260175 h 482385"/>
              <a:gd name="connsiteX28" fmla="*/ 253118 w 600541"/>
              <a:gd name="connsiteY28" fmla="*/ 312185 h 482385"/>
              <a:gd name="connsiteX29" fmla="*/ 174729 w 600541"/>
              <a:gd name="connsiteY29" fmla="*/ 320297 h 482385"/>
              <a:gd name="connsiteX30" fmla="*/ 169710 w 600541"/>
              <a:gd name="connsiteY30" fmla="*/ 260175 h 482385"/>
              <a:gd name="connsiteX31" fmla="*/ 65273 w 600541"/>
              <a:gd name="connsiteY31" fmla="*/ 260175 h 482385"/>
              <a:gd name="connsiteX32" fmla="*/ 150605 w 600541"/>
              <a:gd name="connsiteY32" fmla="*/ 260175 h 482385"/>
              <a:gd name="connsiteX33" fmla="*/ 155385 w 600541"/>
              <a:gd name="connsiteY33" fmla="*/ 325078 h 482385"/>
              <a:gd name="connsiteX34" fmla="*/ 93717 w 600541"/>
              <a:gd name="connsiteY34" fmla="*/ 352757 h 482385"/>
              <a:gd name="connsiteX35" fmla="*/ 65273 w 600541"/>
              <a:gd name="connsiteY35" fmla="*/ 260175 h 482385"/>
              <a:gd name="connsiteX36" fmla="*/ 346333 w 600541"/>
              <a:gd name="connsiteY36" fmla="*/ 186645 h 482385"/>
              <a:gd name="connsiteX37" fmla="*/ 349440 w 600541"/>
              <a:gd name="connsiteY37" fmla="*/ 244367 h 482385"/>
              <a:gd name="connsiteX38" fmla="*/ 272241 w 600541"/>
              <a:gd name="connsiteY38" fmla="*/ 244367 h 482385"/>
              <a:gd name="connsiteX39" fmla="*/ 272241 w 600541"/>
              <a:gd name="connsiteY39" fmla="*/ 193801 h 482385"/>
              <a:gd name="connsiteX40" fmla="*/ 346333 w 600541"/>
              <a:gd name="connsiteY40" fmla="*/ 186645 h 482385"/>
              <a:gd name="connsiteX41" fmla="*/ 174251 w 600541"/>
              <a:gd name="connsiteY41" fmla="*/ 186645 h 482385"/>
              <a:gd name="connsiteX42" fmla="*/ 253118 w 600541"/>
              <a:gd name="connsiteY42" fmla="*/ 193801 h 482385"/>
              <a:gd name="connsiteX43" fmla="*/ 253118 w 600541"/>
              <a:gd name="connsiteY43" fmla="*/ 244367 h 482385"/>
              <a:gd name="connsiteX44" fmla="*/ 169710 w 600541"/>
              <a:gd name="connsiteY44" fmla="*/ 244367 h 482385"/>
              <a:gd name="connsiteX45" fmla="*/ 174251 w 600541"/>
              <a:gd name="connsiteY45" fmla="*/ 186645 h 482385"/>
              <a:gd name="connsiteX46" fmla="*/ 92525 w 600541"/>
              <a:gd name="connsiteY46" fmla="*/ 153974 h 482385"/>
              <a:gd name="connsiteX47" fmla="*/ 154679 w 600541"/>
              <a:gd name="connsiteY47" fmla="*/ 181879 h 482385"/>
              <a:gd name="connsiteX48" fmla="*/ 150376 w 600541"/>
              <a:gd name="connsiteY48" fmla="*/ 244368 h 482385"/>
              <a:gd name="connsiteX49" fmla="*/ 65273 w 600541"/>
              <a:gd name="connsiteY49" fmla="*/ 244368 h 482385"/>
              <a:gd name="connsiteX50" fmla="*/ 92525 w 600541"/>
              <a:gd name="connsiteY50" fmla="*/ 153974 h 482385"/>
              <a:gd name="connsiteX51" fmla="*/ 426413 w 600541"/>
              <a:gd name="connsiteY51" fmla="*/ 153197 h 482385"/>
              <a:gd name="connsiteX52" fmla="*/ 429044 w 600541"/>
              <a:gd name="connsiteY52" fmla="*/ 156061 h 482385"/>
              <a:gd name="connsiteX53" fmla="*/ 444350 w 600541"/>
              <a:gd name="connsiteY53" fmla="*/ 188758 h 482385"/>
              <a:gd name="connsiteX54" fmla="*/ 404410 w 600541"/>
              <a:gd name="connsiteY54" fmla="*/ 212863 h 482385"/>
              <a:gd name="connsiteX55" fmla="*/ 392930 w 600541"/>
              <a:gd name="connsiteY55" fmla="*/ 231002 h 482385"/>
              <a:gd name="connsiteX56" fmla="*/ 394844 w 600541"/>
              <a:gd name="connsiteY56" fmla="*/ 244367 h 482385"/>
              <a:gd name="connsiteX57" fmla="*/ 368775 w 600541"/>
              <a:gd name="connsiteY57" fmla="*/ 244367 h 482385"/>
              <a:gd name="connsiteX58" fmla="*/ 364470 w 600541"/>
              <a:gd name="connsiteY58" fmla="*/ 181837 h 482385"/>
              <a:gd name="connsiteX59" fmla="*/ 426413 w 600541"/>
              <a:gd name="connsiteY59" fmla="*/ 153197 h 482385"/>
              <a:gd name="connsiteX60" fmla="*/ 182835 w 600541"/>
              <a:gd name="connsiteY60" fmla="*/ 72541 h 482385"/>
              <a:gd name="connsiteX61" fmla="*/ 157498 w 600541"/>
              <a:gd name="connsiteY61" fmla="*/ 161101 h 482385"/>
              <a:gd name="connsiteX62" fmla="*/ 103237 w 600541"/>
              <a:gd name="connsiteY62" fmla="*/ 135798 h 482385"/>
              <a:gd name="connsiteX63" fmla="*/ 182835 w 600541"/>
              <a:gd name="connsiteY63" fmla="*/ 72541 h 482385"/>
              <a:gd name="connsiteX64" fmla="*/ 336032 w 600541"/>
              <a:gd name="connsiteY64" fmla="*/ 72330 h 482385"/>
              <a:gd name="connsiteX65" fmla="*/ 374284 w 600541"/>
              <a:gd name="connsiteY65" fmla="*/ 93807 h 482385"/>
              <a:gd name="connsiteX66" fmla="*/ 373806 w 600541"/>
              <a:gd name="connsiteY66" fmla="*/ 94284 h 482385"/>
              <a:gd name="connsiteX67" fmla="*/ 361852 w 600541"/>
              <a:gd name="connsiteY67" fmla="*/ 111943 h 482385"/>
              <a:gd name="connsiteX68" fmla="*/ 368785 w 600541"/>
              <a:gd name="connsiteY68" fmla="*/ 131988 h 482385"/>
              <a:gd name="connsiteX69" fmla="*/ 370220 w 600541"/>
              <a:gd name="connsiteY69" fmla="*/ 133420 h 482385"/>
              <a:gd name="connsiteX70" fmla="*/ 393649 w 600541"/>
              <a:gd name="connsiteY70" fmla="*/ 142726 h 482385"/>
              <a:gd name="connsiteX71" fmla="*/ 396279 w 600541"/>
              <a:gd name="connsiteY71" fmla="*/ 142726 h 482385"/>
              <a:gd name="connsiteX72" fmla="*/ 407515 w 600541"/>
              <a:gd name="connsiteY72" fmla="*/ 141533 h 482385"/>
              <a:gd name="connsiteX73" fmla="*/ 361613 w 600541"/>
              <a:gd name="connsiteY73" fmla="*/ 161101 h 482385"/>
              <a:gd name="connsiteX74" fmla="*/ 336032 w 600541"/>
              <a:gd name="connsiteY74" fmla="*/ 72330 h 482385"/>
              <a:gd name="connsiteX75" fmla="*/ 272241 w 600541"/>
              <a:gd name="connsiteY75" fmla="*/ 57299 h 482385"/>
              <a:gd name="connsiteX76" fmla="*/ 310732 w 600541"/>
              <a:gd name="connsiteY76" fmla="*/ 63263 h 482385"/>
              <a:gd name="connsiteX77" fmla="*/ 343724 w 600541"/>
              <a:gd name="connsiteY77" fmla="*/ 165849 h 482385"/>
              <a:gd name="connsiteX78" fmla="*/ 272241 w 600541"/>
              <a:gd name="connsiteY78" fmla="*/ 174438 h 482385"/>
              <a:gd name="connsiteX79" fmla="*/ 253118 w 600541"/>
              <a:gd name="connsiteY79" fmla="*/ 57017 h 482385"/>
              <a:gd name="connsiteX80" fmla="*/ 253118 w 600541"/>
              <a:gd name="connsiteY80" fmla="*/ 174438 h 482385"/>
              <a:gd name="connsiteX81" fmla="*/ 177119 w 600541"/>
              <a:gd name="connsiteY81" fmla="*/ 165846 h 482385"/>
              <a:gd name="connsiteX82" fmla="*/ 209861 w 600541"/>
              <a:gd name="connsiteY82" fmla="*/ 63461 h 482385"/>
              <a:gd name="connsiteX83" fmla="*/ 253118 w 600541"/>
              <a:gd name="connsiteY83" fmla="*/ 57017 h 482385"/>
              <a:gd name="connsiteX84" fmla="*/ 253128 w 600541"/>
              <a:gd name="connsiteY84" fmla="*/ 0 h 482385"/>
              <a:gd name="connsiteX85" fmla="*/ 424509 w 600541"/>
              <a:gd name="connsiteY85" fmla="*/ 66832 h 482385"/>
              <a:gd name="connsiteX86" fmla="*/ 436699 w 600541"/>
              <a:gd name="connsiteY86" fmla="*/ 45350 h 482385"/>
              <a:gd name="connsiteX87" fmla="*/ 445782 w 600541"/>
              <a:gd name="connsiteY87" fmla="*/ 40099 h 482385"/>
              <a:gd name="connsiteX88" fmla="*/ 453192 w 600541"/>
              <a:gd name="connsiteY88" fmla="*/ 43202 h 482385"/>
              <a:gd name="connsiteX89" fmla="*/ 459168 w 600541"/>
              <a:gd name="connsiteY89" fmla="*/ 48931 h 482385"/>
              <a:gd name="connsiteX90" fmla="*/ 463231 w 600541"/>
              <a:gd name="connsiteY90" fmla="*/ 60865 h 482385"/>
              <a:gd name="connsiteX91" fmla="*/ 461080 w 600541"/>
              <a:gd name="connsiteY91" fmla="*/ 82585 h 482385"/>
              <a:gd name="connsiteX92" fmla="*/ 517251 w 600541"/>
              <a:gd name="connsiteY92" fmla="*/ 138677 h 482385"/>
              <a:gd name="connsiteX93" fmla="*/ 553582 w 600541"/>
              <a:gd name="connsiteY93" fmla="*/ 79005 h 482385"/>
              <a:gd name="connsiteX94" fmla="*/ 564578 w 600541"/>
              <a:gd name="connsiteY94" fmla="*/ 72561 h 482385"/>
              <a:gd name="connsiteX95" fmla="*/ 573900 w 600541"/>
              <a:gd name="connsiteY95" fmla="*/ 76618 h 482385"/>
              <a:gd name="connsiteX96" fmla="*/ 578441 w 600541"/>
              <a:gd name="connsiteY96" fmla="*/ 80915 h 482385"/>
              <a:gd name="connsiteX97" fmla="*/ 582983 w 600541"/>
              <a:gd name="connsiteY97" fmla="*/ 99532 h 482385"/>
              <a:gd name="connsiteX98" fmla="*/ 558841 w 600541"/>
              <a:gd name="connsiteY98" fmla="*/ 180208 h 482385"/>
              <a:gd name="connsiteX99" fmla="*/ 592544 w 600541"/>
              <a:gd name="connsiteY99" fmla="*/ 214102 h 482385"/>
              <a:gd name="connsiteX100" fmla="*/ 589914 w 600541"/>
              <a:gd name="connsiteY100" fmla="*/ 258020 h 482385"/>
              <a:gd name="connsiteX101" fmla="*/ 589675 w 600541"/>
              <a:gd name="connsiteY101" fmla="*/ 258497 h 482385"/>
              <a:gd name="connsiteX102" fmla="*/ 568402 w 600541"/>
              <a:gd name="connsiteY102" fmla="*/ 267567 h 482385"/>
              <a:gd name="connsiteX103" fmla="*/ 547846 w 600541"/>
              <a:gd name="connsiteY103" fmla="*/ 258736 h 482385"/>
              <a:gd name="connsiteX104" fmla="*/ 515338 w 600541"/>
              <a:gd name="connsiteY104" fmla="*/ 226275 h 482385"/>
              <a:gd name="connsiteX105" fmla="*/ 430724 w 600541"/>
              <a:gd name="connsiteY105" fmla="*/ 251575 h 482385"/>
              <a:gd name="connsiteX106" fmla="*/ 425943 w 600541"/>
              <a:gd name="connsiteY106" fmla="*/ 252291 h 482385"/>
              <a:gd name="connsiteX107" fmla="*/ 412319 w 600541"/>
              <a:gd name="connsiteY107" fmla="*/ 246802 h 482385"/>
              <a:gd name="connsiteX108" fmla="*/ 407777 w 600541"/>
              <a:gd name="connsiteY108" fmla="*/ 242267 h 482385"/>
              <a:gd name="connsiteX109" fmla="*/ 403953 w 600541"/>
              <a:gd name="connsiteY109" fmla="*/ 231526 h 482385"/>
              <a:gd name="connsiteX110" fmla="*/ 410167 w 600541"/>
              <a:gd name="connsiteY110" fmla="*/ 222217 h 482385"/>
              <a:gd name="connsiteX111" fmla="*/ 473031 w 600541"/>
              <a:gd name="connsiteY111" fmla="*/ 184027 h 482385"/>
              <a:gd name="connsiteX112" fmla="*/ 418294 w 600541"/>
              <a:gd name="connsiteY112" fmla="*/ 129368 h 482385"/>
              <a:gd name="connsiteX113" fmla="*/ 392001 w 600541"/>
              <a:gd name="connsiteY113" fmla="*/ 131994 h 482385"/>
              <a:gd name="connsiteX114" fmla="*/ 390806 w 600541"/>
              <a:gd name="connsiteY114" fmla="*/ 131994 h 482385"/>
              <a:gd name="connsiteX115" fmla="*/ 380289 w 600541"/>
              <a:gd name="connsiteY115" fmla="*/ 127697 h 482385"/>
              <a:gd name="connsiteX116" fmla="*/ 374314 w 600541"/>
              <a:gd name="connsiteY116" fmla="*/ 121730 h 482385"/>
              <a:gd name="connsiteX117" fmla="*/ 371445 w 600541"/>
              <a:gd name="connsiteY117" fmla="*/ 113137 h 482385"/>
              <a:gd name="connsiteX118" fmla="*/ 376465 w 600541"/>
              <a:gd name="connsiteY118" fmla="*/ 105499 h 482385"/>
              <a:gd name="connsiteX119" fmla="*/ 402997 w 600541"/>
              <a:gd name="connsiteY119" fmla="*/ 90462 h 482385"/>
              <a:gd name="connsiteX120" fmla="*/ 253128 w 600541"/>
              <a:gd name="connsiteY120" fmla="*/ 31745 h 482385"/>
              <a:gd name="connsiteX121" fmla="*/ 31790 w 600541"/>
              <a:gd name="connsiteY121" fmla="*/ 252769 h 482385"/>
              <a:gd name="connsiteX122" fmla="*/ 157518 w 600541"/>
              <a:gd name="connsiteY122" fmla="*/ 452072 h 482385"/>
              <a:gd name="connsiteX123" fmla="*/ 164927 w 600541"/>
              <a:gd name="connsiteY123" fmla="*/ 473315 h 482385"/>
              <a:gd name="connsiteX124" fmla="*/ 150586 w 600541"/>
              <a:gd name="connsiteY124" fmla="*/ 482385 h 482385"/>
              <a:gd name="connsiteX125" fmla="*/ 143654 w 600541"/>
              <a:gd name="connsiteY125" fmla="*/ 480714 h 482385"/>
              <a:gd name="connsiteX126" fmla="*/ 0 w 600541"/>
              <a:gd name="connsiteY126" fmla="*/ 252769 h 482385"/>
              <a:gd name="connsiteX127" fmla="*/ 253128 w 600541"/>
              <a:gd name="connsiteY127" fmla="*/ 0 h 4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0541" h="482385">
                <a:moveTo>
                  <a:pt x="360943" y="344430"/>
                </a:moveTo>
                <a:cubicBezTo>
                  <a:pt x="383891" y="351110"/>
                  <a:pt x="402537" y="359937"/>
                  <a:pt x="415206" y="369480"/>
                </a:cubicBezTo>
                <a:cubicBezTo>
                  <a:pt x="394409" y="396677"/>
                  <a:pt x="366680" y="418148"/>
                  <a:pt x="334409" y="431508"/>
                </a:cubicBezTo>
                <a:cubicBezTo>
                  <a:pt x="345883" y="407412"/>
                  <a:pt x="354967" y="377830"/>
                  <a:pt x="360943" y="344430"/>
                </a:cubicBezTo>
                <a:close/>
                <a:moveTo>
                  <a:pt x="158230" y="344430"/>
                </a:moveTo>
                <a:cubicBezTo>
                  <a:pt x="164207" y="377823"/>
                  <a:pt x="173292" y="407162"/>
                  <a:pt x="184529" y="431014"/>
                </a:cubicBezTo>
                <a:cubicBezTo>
                  <a:pt x="152731" y="417895"/>
                  <a:pt x="125237" y="396190"/>
                  <a:pt x="104437" y="369236"/>
                </a:cubicBezTo>
                <a:cubicBezTo>
                  <a:pt x="117108" y="359696"/>
                  <a:pt x="135517" y="351109"/>
                  <a:pt x="158230" y="344430"/>
                </a:cubicBezTo>
                <a:close/>
                <a:moveTo>
                  <a:pt x="272241" y="331516"/>
                </a:moveTo>
                <a:cubicBezTo>
                  <a:pt x="297826" y="332232"/>
                  <a:pt x="321976" y="335096"/>
                  <a:pt x="343018" y="339630"/>
                </a:cubicBezTo>
                <a:cubicBezTo>
                  <a:pt x="335606" y="382111"/>
                  <a:pt x="323172" y="416477"/>
                  <a:pt x="308586" y="440343"/>
                </a:cubicBezTo>
                <a:cubicBezTo>
                  <a:pt x="296630" y="443207"/>
                  <a:pt x="281805" y="445116"/>
                  <a:pt x="272241" y="445832"/>
                </a:cubicBezTo>
                <a:close/>
                <a:moveTo>
                  <a:pt x="253118" y="331516"/>
                </a:moveTo>
                <a:lnTo>
                  <a:pt x="253118" y="446044"/>
                </a:lnTo>
                <a:cubicBezTo>
                  <a:pt x="237342" y="445328"/>
                  <a:pt x="225152" y="443419"/>
                  <a:pt x="212245" y="440079"/>
                </a:cubicBezTo>
                <a:cubicBezTo>
                  <a:pt x="197664" y="416219"/>
                  <a:pt x="184996" y="381861"/>
                  <a:pt x="177825" y="339867"/>
                </a:cubicBezTo>
                <a:cubicBezTo>
                  <a:pt x="199815" y="334856"/>
                  <a:pt x="221328" y="331993"/>
                  <a:pt x="253118" y="331516"/>
                </a:cubicBezTo>
                <a:close/>
                <a:moveTo>
                  <a:pt x="368784" y="260175"/>
                </a:moveTo>
                <a:lnTo>
                  <a:pt x="454583" y="260175"/>
                </a:lnTo>
                <a:cubicBezTo>
                  <a:pt x="453149" y="298360"/>
                  <a:pt x="442872" y="326044"/>
                  <a:pt x="425904" y="353251"/>
                </a:cubicBezTo>
                <a:cubicBezTo>
                  <a:pt x="410608" y="341796"/>
                  <a:pt x="389337" y="332249"/>
                  <a:pt x="363765" y="325090"/>
                </a:cubicBezTo>
                <a:cubicBezTo>
                  <a:pt x="366633" y="304565"/>
                  <a:pt x="368306" y="282609"/>
                  <a:pt x="368784" y="260175"/>
                </a:cubicBezTo>
                <a:close/>
                <a:moveTo>
                  <a:pt x="272241" y="260175"/>
                </a:moveTo>
                <a:lnTo>
                  <a:pt x="349440" y="260175"/>
                </a:lnTo>
                <a:cubicBezTo>
                  <a:pt x="348962" y="282601"/>
                  <a:pt x="348006" y="301688"/>
                  <a:pt x="345616" y="320297"/>
                </a:cubicBezTo>
                <a:cubicBezTo>
                  <a:pt x="323149" y="315525"/>
                  <a:pt x="297815" y="312901"/>
                  <a:pt x="272241" y="312185"/>
                </a:cubicBezTo>
                <a:close/>
                <a:moveTo>
                  <a:pt x="169710" y="260175"/>
                </a:moveTo>
                <a:lnTo>
                  <a:pt x="253118" y="260175"/>
                </a:lnTo>
                <a:lnTo>
                  <a:pt x="253118" y="312185"/>
                </a:lnTo>
                <a:cubicBezTo>
                  <a:pt x="221332" y="312662"/>
                  <a:pt x="198389" y="315287"/>
                  <a:pt x="174729" y="320297"/>
                </a:cubicBezTo>
                <a:cubicBezTo>
                  <a:pt x="172339" y="301688"/>
                  <a:pt x="170188" y="282601"/>
                  <a:pt x="169710" y="260175"/>
                </a:cubicBezTo>
                <a:close/>
                <a:moveTo>
                  <a:pt x="65273" y="260175"/>
                </a:moveTo>
                <a:lnTo>
                  <a:pt x="150605" y="260175"/>
                </a:lnTo>
                <a:cubicBezTo>
                  <a:pt x="150844" y="282605"/>
                  <a:pt x="152517" y="304557"/>
                  <a:pt x="155385" y="325078"/>
                </a:cubicBezTo>
                <a:cubicBezTo>
                  <a:pt x="130048" y="331998"/>
                  <a:pt x="109014" y="341542"/>
                  <a:pt x="93717" y="352757"/>
                </a:cubicBezTo>
                <a:cubicBezTo>
                  <a:pt x="76985" y="325794"/>
                  <a:pt x="66707" y="298353"/>
                  <a:pt x="65273" y="260175"/>
                </a:cubicBezTo>
                <a:close/>
                <a:moveTo>
                  <a:pt x="346333" y="186645"/>
                </a:moveTo>
                <a:cubicBezTo>
                  <a:pt x="348484" y="204296"/>
                  <a:pt x="349201" y="221946"/>
                  <a:pt x="349440" y="244367"/>
                </a:cubicBezTo>
                <a:lnTo>
                  <a:pt x="272241" y="244367"/>
                </a:lnTo>
                <a:lnTo>
                  <a:pt x="272241" y="193801"/>
                </a:lnTo>
                <a:cubicBezTo>
                  <a:pt x="297815" y="193085"/>
                  <a:pt x="323627" y="191415"/>
                  <a:pt x="346333" y="186645"/>
                </a:cubicBezTo>
                <a:close/>
                <a:moveTo>
                  <a:pt x="174251" y="186645"/>
                </a:moveTo>
                <a:cubicBezTo>
                  <a:pt x="197911" y="191654"/>
                  <a:pt x="221332" y="193324"/>
                  <a:pt x="253118" y="193801"/>
                </a:cubicBezTo>
                <a:lnTo>
                  <a:pt x="253118" y="244367"/>
                </a:lnTo>
                <a:lnTo>
                  <a:pt x="169710" y="244367"/>
                </a:lnTo>
                <a:cubicBezTo>
                  <a:pt x="170188" y="221946"/>
                  <a:pt x="172100" y="204296"/>
                  <a:pt x="174251" y="186645"/>
                </a:cubicBezTo>
                <a:close/>
                <a:moveTo>
                  <a:pt x="92525" y="153974"/>
                </a:moveTo>
                <a:cubicBezTo>
                  <a:pt x="107825" y="165661"/>
                  <a:pt x="129100" y="174724"/>
                  <a:pt x="154679" y="181879"/>
                </a:cubicBezTo>
                <a:cubicBezTo>
                  <a:pt x="152288" y="201198"/>
                  <a:pt x="150854" y="221948"/>
                  <a:pt x="150376" y="244368"/>
                </a:cubicBezTo>
                <a:lnTo>
                  <a:pt x="65273" y="244368"/>
                </a:lnTo>
                <a:cubicBezTo>
                  <a:pt x="66946" y="209308"/>
                  <a:pt x="76748" y="180448"/>
                  <a:pt x="92525" y="153974"/>
                </a:cubicBezTo>
                <a:close/>
                <a:moveTo>
                  <a:pt x="426413" y="153197"/>
                </a:moveTo>
                <a:lnTo>
                  <a:pt x="429044" y="156061"/>
                </a:lnTo>
                <a:cubicBezTo>
                  <a:pt x="435262" y="166324"/>
                  <a:pt x="440284" y="177302"/>
                  <a:pt x="444350" y="188758"/>
                </a:cubicBezTo>
                <a:lnTo>
                  <a:pt x="404410" y="212863"/>
                </a:lnTo>
                <a:cubicBezTo>
                  <a:pt x="397953" y="216921"/>
                  <a:pt x="393648" y="223603"/>
                  <a:pt x="392930" y="231002"/>
                </a:cubicBezTo>
                <a:cubicBezTo>
                  <a:pt x="392213" y="235298"/>
                  <a:pt x="392930" y="237923"/>
                  <a:pt x="394844" y="244367"/>
                </a:cubicBezTo>
                <a:lnTo>
                  <a:pt x="368775" y="244367"/>
                </a:lnTo>
                <a:cubicBezTo>
                  <a:pt x="368297" y="221933"/>
                  <a:pt x="366862" y="201169"/>
                  <a:pt x="364470" y="181837"/>
                </a:cubicBezTo>
                <a:cubicBezTo>
                  <a:pt x="389821" y="174677"/>
                  <a:pt x="411107" y="164653"/>
                  <a:pt x="426413" y="153197"/>
                </a:cubicBezTo>
                <a:close/>
                <a:moveTo>
                  <a:pt x="182835" y="72541"/>
                </a:moveTo>
                <a:cubicBezTo>
                  <a:pt x="171839" y="97128"/>
                  <a:pt x="162995" y="127205"/>
                  <a:pt x="157498" y="161101"/>
                </a:cubicBezTo>
                <a:cubicBezTo>
                  <a:pt x="134072" y="154179"/>
                  <a:pt x="115667" y="145346"/>
                  <a:pt x="103237" y="135798"/>
                </a:cubicBezTo>
                <a:cubicBezTo>
                  <a:pt x="123555" y="108108"/>
                  <a:pt x="151044" y="86386"/>
                  <a:pt x="182835" y="72541"/>
                </a:cubicBezTo>
                <a:close/>
                <a:moveTo>
                  <a:pt x="336032" y="72330"/>
                </a:moveTo>
                <a:cubicBezTo>
                  <a:pt x="349659" y="78057"/>
                  <a:pt x="362569" y="85216"/>
                  <a:pt x="374284" y="93807"/>
                </a:cubicBezTo>
                <a:lnTo>
                  <a:pt x="373806" y="94284"/>
                </a:lnTo>
                <a:cubicBezTo>
                  <a:pt x="367112" y="98102"/>
                  <a:pt x="362808" y="104545"/>
                  <a:pt x="361852" y="111943"/>
                </a:cubicBezTo>
                <a:cubicBezTo>
                  <a:pt x="360657" y="119102"/>
                  <a:pt x="363286" y="126499"/>
                  <a:pt x="368785" y="131988"/>
                </a:cubicBezTo>
                <a:lnTo>
                  <a:pt x="370220" y="133420"/>
                </a:lnTo>
                <a:cubicBezTo>
                  <a:pt x="375957" y="139147"/>
                  <a:pt x="385042" y="142726"/>
                  <a:pt x="393649" y="142726"/>
                </a:cubicBezTo>
                <a:cubicBezTo>
                  <a:pt x="394605" y="142726"/>
                  <a:pt x="395561" y="142726"/>
                  <a:pt x="396279" y="142726"/>
                </a:cubicBezTo>
                <a:lnTo>
                  <a:pt x="407515" y="141533"/>
                </a:lnTo>
                <a:cubicBezTo>
                  <a:pt x="395561" y="148931"/>
                  <a:pt x="380261" y="155612"/>
                  <a:pt x="361613" y="161101"/>
                </a:cubicBezTo>
                <a:cubicBezTo>
                  <a:pt x="356114" y="127215"/>
                  <a:pt x="347268" y="96909"/>
                  <a:pt x="336032" y="72330"/>
                </a:cubicBezTo>
                <a:close/>
                <a:moveTo>
                  <a:pt x="272241" y="57299"/>
                </a:moveTo>
                <a:cubicBezTo>
                  <a:pt x="285151" y="58015"/>
                  <a:pt x="298300" y="59923"/>
                  <a:pt x="310732" y="63263"/>
                </a:cubicBezTo>
                <a:cubicBezTo>
                  <a:pt x="325076" y="88075"/>
                  <a:pt x="336791" y="123145"/>
                  <a:pt x="343724" y="165849"/>
                </a:cubicBezTo>
                <a:cubicBezTo>
                  <a:pt x="322446" y="170621"/>
                  <a:pt x="297822" y="173722"/>
                  <a:pt x="272241" y="174438"/>
                </a:cubicBezTo>
                <a:close/>
                <a:moveTo>
                  <a:pt x="253118" y="57017"/>
                </a:moveTo>
                <a:lnTo>
                  <a:pt x="253118" y="174438"/>
                </a:lnTo>
                <a:cubicBezTo>
                  <a:pt x="221332" y="173961"/>
                  <a:pt x="199345" y="170858"/>
                  <a:pt x="177119" y="165846"/>
                </a:cubicBezTo>
                <a:cubicBezTo>
                  <a:pt x="184050" y="123126"/>
                  <a:pt x="195521" y="88282"/>
                  <a:pt x="209861" y="63461"/>
                </a:cubicBezTo>
                <a:cubicBezTo>
                  <a:pt x="223483" y="59881"/>
                  <a:pt x="237345" y="57494"/>
                  <a:pt x="253118" y="57017"/>
                </a:cubicBezTo>
                <a:close/>
                <a:moveTo>
                  <a:pt x="253128" y="0"/>
                </a:moveTo>
                <a:cubicBezTo>
                  <a:pt x="316708" y="0"/>
                  <a:pt x="377899" y="24107"/>
                  <a:pt x="424509" y="66832"/>
                </a:cubicBezTo>
                <a:lnTo>
                  <a:pt x="436699" y="45350"/>
                </a:lnTo>
                <a:cubicBezTo>
                  <a:pt x="438611" y="42009"/>
                  <a:pt x="441958" y="40099"/>
                  <a:pt x="445782" y="40099"/>
                </a:cubicBezTo>
                <a:cubicBezTo>
                  <a:pt x="448411" y="40099"/>
                  <a:pt x="451041" y="41054"/>
                  <a:pt x="453192" y="43202"/>
                </a:cubicBezTo>
                <a:lnTo>
                  <a:pt x="459168" y="48931"/>
                </a:lnTo>
                <a:cubicBezTo>
                  <a:pt x="462036" y="52034"/>
                  <a:pt x="463709" y="56807"/>
                  <a:pt x="463231" y="60865"/>
                </a:cubicBezTo>
                <a:lnTo>
                  <a:pt x="461080" y="82585"/>
                </a:lnTo>
                <a:lnTo>
                  <a:pt x="517251" y="138677"/>
                </a:lnTo>
                <a:lnTo>
                  <a:pt x="553582" y="79005"/>
                </a:lnTo>
                <a:cubicBezTo>
                  <a:pt x="555973" y="74948"/>
                  <a:pt x="560036" y="72561"/>
                  <a:pt x="564578" y="72561"/>
                </a:cubicBezTo>
                <a:cubicBezTo>
                  <a:pt x="567924" y="72561"/>
                  <a:pt x="571270" y="73993"/>
                  <a:pt x="573900" y="76618"/>
                </a:cubicBezTo>
                <a:lnTo>
                  <a:pt x="578441" y="80915"/>
                </a:lnTo>
                <a:cubicBezTo>
                  <a:pt x="582983" y="85450"/>
                  <a:pt x="584895" y="93326"/>
                  <a:pt x="582983" y="99532"/>
                </a:cubicBezTo>
                <a:lnTo>
                  <a:pt x="558841" y="180208"/>
                </a:lnTo>
                <a:lnTo>
                  <a:pt x="592544" y="214102"/>
                </a:lnTo>
                <a:cubicBezTo>
                  <a:pt x="605451" y="226752"/>
                  <a:pt x="601388" y="246324"/>
                  <a:pt x="589914" y="258020"/>
                </a:cubicBezTo>
                <a:lnTo>
                  <a:pt x="589675" y="258497"/>
                </a:lnTo>
                <a:cubicBezTo>
                  <a:pt x="583461" y="264464"/>
                  <a:pt x="575812" y="267567"/>
                  <a:pt x="568402" y="267567"/>
                </a:cubicBezTo>
                <a:cubicBezTo>
                  <a:pt x="560753" y="267567"/>
                  <a:pt x="553582" y="264464"/>
                  <a:pt x="547846" y="258736"/>
                </a:cubicBezTo>
                <a:lnTo>
                  <a:pt x="515338" y="226275"/>
                </a:lnTo>
                <a:lnTo>
                  <a:pt x="430724" y="251575"/>
                </a:lnTo>
                <a:cubicBezTo>
                  <a:pt x="429289" y="252053"/>
                  <a:pt x="427616" y="252291"/>
                  <a:pt x="425943" y="252291"/>
                </a:cubicBezTo>
                <a:cubicBezTo>
                  <a:pt x="420924" y="252291"/>
                  <a:pt x="415665" y="250143"/>
                  <a:pt x="412319" y="246802"/>
                </a:cubicBezTo>
                <a:lnTo>
                  <a:pt x="407777" y="242267"/>
                </a:lnTo>
                <a:cubicBezTo>
                  <a:pt x="404909" y="239402"/>
                  <a:pt x="403475" y="235583"/>
                  <a:pt x="403953" y="231526"/>
                </a:cubicBezTo>
                <a:cubicBezTo>
                  <a:pt x="404431" y="227707"/>
                  <a:pt x="406821" y="224365"/>
                  <a:pt x="410167" y="222217"/>
                </a:cubicBezTo>
                <a:lnTo>
                  <a:pt x="473031" y="184027"/>
                </a:lnTo>
                <a:lnTo>
                  <a:pt x="418294" y="129368"/>
                </a:lnTo>
                <a:lnTo>
                  <a:pt x="392001" y="131994"/>
                </a:lnTo>
                <a:cubicBezTo>
                  <a:pt x="391762" y="131994"/>
                  <a:pt x="391284" y="131994"/>
                  <a:pt x="390806" y="131994"/>
                </a:cubicBezTo>
                <a:cubicBezTo>
                  <a:pt x="386982" y="131994"/>
                  <a:pt x="382918" y="130323"/>
                  <a:pt x="380289" y="127697"/>
                </a:cubicBezTo>
                <a:lnTo>
                  <a:pt x="374314" y="121730"/>
                </a:lnTo>
                <a:cubicBezTo>
                  <a:pt x="371923" y="119582"/>
                  <a:pt x="370967" y="116240"/>
                  <a:pt x="371445" y="113137"/>
                </a:cubicBezTo>
                <a:cubicBezTo>
                  <a:pt x="371684" y="110034"/>
                  <a:pt x="373596" y="107170"/>
                  <a:pt x="376465" y="105499"/>
                </a:cubicBezTo>
                <a:lnTo>
                  <a:pt x="402997" y="90462"/>
                </a:lnTo>
                <a:cubicBezTo>
                  <a:pt x="362362" y="52988"/>
                  <a:pt x="308582" y="31745"/>
                  <a:pt x="253128" y="31745"/>
                </a:cubicBezTo>
                <a:cubicBezTo>
                  <a:pt x="131225" y="31745"/>
                  <a:pt x="31790" y="130800"/>
                  <a:pt x="31790" y="252769"/>
                </a:cubicBezTo>
                <a:cubicBezTo>
                  <a:pt x="31790" y="337264"/>
                  <a:pt x="81269" y="415553"/>
                  <a:pt x="157518" y="452072"/>
                </a:cubicBezTo>
                <a:cubicBezTo>
                  <a:pt x="165405" y="455891"/>
                  <a:pt x="168752" y="465438"/>
                  <a:pt x="164927" y="473315"/>
                </a:cubicBezTo>
                <a:cubicBezTo>
                  <a:pt x="162298" y="479043"/>
                  <a:pt x="156562" y="482385"/>
                  <a:pt x="150586" y="482385"/>
                </a:cubicBezTo>
                <a:cubicBezTo>
                  <a:pt x="148196" y="482385"/>
                  <a:pt x="145805" y="481669"/>
                  <a:pt x="143654" y="480714"/>
                </a:cubicBezTo>
                <a:cubicBezTo>
                  <a:pt x="56410" y="438944"/>
                  <a:pt x="0" y="349437"/>
                  <a:pt x="0" y="252769"/>
                </a:cubicBezTo>
                <a:cubicBezTo>
                  <a:pt x="0" y="113376"/>
                  <a:pt x="113537" y="0"/>
                  <a:pt x="253128" y="0"/>
                </a:cubicBezTo>
                <a:close/>
              </a:path>
            </a:pathLst>
          </a:custGeom>
          <a:solidFill>
            <a:schemeClr val="accent1"/>
          </a:solid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sp>
        <p:nvSpPr>
          <p:cNvPr id="17" name="ïṡľídê">
            <a:extLst>
              <a:ext uri="{FF2B5EF4-FFF2-40B4-BE49-F238E27FC236}">
                <a16:creationId xmlns:a16="http://schemas.microsoft.com/office/drawing/2014/main" id="{F896067B-1CC8-4B14-96A5-F3104362937B}"/>
              </a:ext>
            </a:extLst>
          </p:cNvPr>
          <p:cNvSpPr/>
          <p:nvPr/>
        </p:nvSpPr>
        <p:spPr bwMode="auto">
          <a:xfrm>
            <a:off x="10037356" y="2528307"/>
            <a:ext cx="568774" cy="471936"/>
          </a:xfrm>
          <a:custGeom>
            <a:avLst/>
            <a:gdLst>
              <a:gd name="T0" fmla="*/ 2077 w 4154"/>
              <a:gd name="T1" fmla="*/ 0 h 3452"/>
              <a:gd name="T2" fmla="*/ 0 w 4154"/>
              <a:gd name="T3" fmla="*/ 2077 h 3452"/>
              <a:gd name="T4" fmla="*/ 471 w 4154"/>
              <a:gd name="T5" fmla="*/ 3394 h 3452"/>
              <a:gd name="T6" fmla="*/ 1388 w 4154"/>
              <a:gd name="T7" fmla="*/ 2578 h 3452"/>
              <a:gd name="T8" fmla="*/ 2077 w 4154"/>
              <a:gd name="T9" fmla="*/ 2856 h 3452"/>
              <a:gd name="T10" fmla="*/ 2753 w 4154"/>
              <a:gd name="T11" fmla="*/ 2590 h 3452"/>
              <a:gd name="T12" fmla="*/ 3633 w 4154"/>
              <a:gd name="T13" fmla="*/ 3452 h 3452"/>
              <a:gd name="T14" fmla="*/ 4154 w 4154"/>
              <a:gd name="T15" fmla="*/ 2077 h 3452"/>
              <a:gd name="T16" fmla="*/ 2077 w 4154"/>
              <a:gd name="T17" fmla="*/ 0 h 3452"/>
              <a:gd name="T18" fmla="*/ 2077 w 4154"/>
              <a:gd name="T19" fmla="*/ 2610 h 3452"/>
              <a:gd name="T20" fmla="*/ 1708 w 4154"/>
              <a:gd name="T21" fmla="*/ 2510 h 3452"/>
              <a:gd name="T22" fmla="*/ 1257 w 4154"/>
              <a:gd name="T23" fmla="*/ 1688 h 3452"/>
              <a:gd name="T24" fmla="*/ 2077 w 4154"/>
              <a:gd name="T25" fmla="*/ 765 h 3452"/>
              <a:gd name="T26" fmla="*/ 2897 w 4154"/>
              <a:gd name="T27" fmla="*/ 1688 h 3452"/>
              <a:gd name="T28" fmla="*/ 2433 w 4154"/>
              <a:gd name="T29" fmla="*/ 2517 h 3452"/>
              <a:gd name="T30" fmla="*/ 2077 w 4154"/>
              <a:gd name="T31" fmla="*/ 2610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54" h="3452">
                <a:moveTo>
                  <a:pt x="2077" y="0"/>
                </a:moveTo>
                <a:cubicBezTo>
                  <a:pt x="930" y="0"/>
                  <a:pt x="0" y="930"/>
                  <a:pt x="0" y="2077"/>
                </a:cubicBezTo>
                <a:cubicBezTo>
                  <a:pt x="0" y="2577"/>
                  <a:pt x="177" y="3035"/>
                  <a:pt x="471" y="3394"/>
                </a:cubicBezTo>
                <a:cubicBezTo>
                  <a:pt x="516" y="3030"/>
                  <a:pt x="879" y="2723"/>
                  <a:pt x="1388" y="2578"/>
                </a:cubicBezTo>
                <a:cubicBezTo>
                  <a:pt x="1574" y="2751"/>
                  <a:pt x="1814" y="2856"/>
                  <a:pt x="2077" y="2856"/>
                </a:cubicBezTo>
                <a:cubicBezTo>
                  <a:pt x="2333" y="2856"/>
                  <a:pt x="2569" y="2756"/>
                  <a:pt x="2753" y="2590"/>
                </a:cubicBezTo>
                <a:cubicBezTo>
                  <a:pt x="3266" y="2748"/>
                  <a:pt x="3621" y="3074"/>
                  <a:pt x="3633" y="3452"/>
                </a:cubicBezTo>
                <a:cubicBezTo>
                  <a:pt x="3957" y="3086"/>
                  <a:pt x="4154" y="2604"/>
                  <a:pt x="4154" y="2077"/>
                </a:cubicBezTo>
                <a:cubicBezTo>
                  <a:pt x="4154" y="930"/>
                  <a:pt x="3224" y="0"/>
                  <a:pt x="2077" y="0"/>
                </a:cubicBezTo>
                <a:close/>
                <a:moveTo>
                  <a:pt x="2077" y="2610"/>
                </a:moveTo>
                <a:cubicBezTo>
                  <a:pt x="1944" y="2610"/>
                  <a:pt x="1819" y="2573"/>
                  <a:pt x="1708" y="2510"/>
                </a:cubicBezTo>
                <a:cubicBezTo>
                  <a:pt x="1441" y="2358"/>
                  <a:pt x="1257" y="2047"/>
                  <a:pt x="1257" y="1688"/>
                </a:cubicBezTo>
                <a:cubicBezTo>
                  <a:pt x="1257" y="1179"/>
                  <a:pt x="1625" y="765"/>
                  <a:pt x="2077" y="765"/>
                </a:cubicBezTo>
                <a:cubicBezTo>
                  <a:pt x="2529" y="765"/>
                  <a:pt x="2897" y="1179"/>
                  <a:pt x="2897" y="1688"/>
                </a:cubicBezTo>
                <a:cubicBezTo>
                  <a:pt x="2897" y="2053"/>
                  <a:pt x="2707" y="2368"/>
                  <a:pt x="2433" y="2517"/>
                </a:cubicBezTo>
                <a:cubicBezTo>
                  <a:pt x="2325" y="2576"/>
                  <a:pt x="2205" y="2610"/>
                  <a:pt x="2077" y="2610"/>
                </a:cubicBezTo>
                <a:close/>
              </a:path>
            </a:pathLst>
          </a:custGeom>
          <a:solidFill>
            <a:schemeClr val="accent1"/>
          </a:solid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sp>
        <p:nvSpPr>
          <p:cNvPr id="22" name="iṡļîḓè">
            <a:extLst>
              <a:ext uri="{FF2B5EF4-FFF2-40B4-BE49-F238E27FC236}">
                <a16:creationId xmlns:a16="http://schemas.microsoft.com/office/drawing/2014/main" id="{91B7AAE7-BC07-43B0-B173-F38B77B4F3A4}"/>
              </a:ext>
            </a:extLst>
          </p:cNvPr>
          <p:cNvSpPr/>
          <p:nvPr/>
        </p:nvSpPr>
        <p:spPr bwMode="auto">
          <a:xfrm>
            <a:off x="673100" y="3990702"/>
            <a:ext cx="2394314" cy="99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en-US" altLang="zh-CN" sz="1600" dirty="0"/>
              <a:t>Copy paste fonts. Choose the only option to retain </a:t>
            </a:r>
            <a:r>
              <a:rPr lang="en-US" altLang="zh-CN" sz="1600"/>
              <a:t>text.</a:t>
            </a:r>
            <a:endParaRPr lang="en-US" altLang="zh-CN" sz="1600" dirty="0"/>
          </a:p>
        </p:txBody>
      </p:sp>
      <p:sp>
        <p:nvSpPr>
          <p:cNvPr id="23" name="îṧľide">
            <a:extLst>
              <a:ext uri="{FF2B5EF4-FFF2-40B4-BE49-F238E27FC236}">
                <a16:creationId xmlns:a16="http://schemas.microsoft.com/office/drawing/2014/main" id="{A4C16C6A-D264-444A-A2B2-2F3F54ACC479}"/>
              </a:ext>
            </a:extLst>
          </p:cNvPr>
          <p:cNvSpPr txBox="1"/>
          <p:nvPr/>
        </p:nvSpPr>
        <p:spPr bwMode="auto">
          <a:xfrm>
            <a:off x="673100" y="3460473"/>
            <a:ext cx="2394314" cy="5261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400" b="1" dirty="0">
                <a:solidFill>
                  <a:schemeClr val="accent1"/>
                </a:solidFill>
              </a:rPr>
              <a:t>Text here</a:t>
            </a:r>
          </a:p>
        </p:txBody>
      </p:sp>
      <p:sp>
        <p:nvSpPr>
          <p:cNvPr id="24" name="îṣļîḍè">
            <a:extLst>
              <a:ext uri="{FF2B5EF4-FFF2-40B4-BE49-F238E27FC236}">
                <a16:creationId xmlns:a16="http://schemas.microsoft.com/office/drawing/2014/main" id="{44B496F7-66A5-4326-8D26-A4A4F0C41E59}"/>
              </a:ext>
            </a:extLst>
          </p:cNvPr>
          <p:cNvSpPr/>
          <p:nvPr/>
        </p:nvSpPr>
        <p:spPr bwMode="auto">
          <a:xfrm>
            <a:off x="3490262" y="3990702"/>
            <a:ext cx="2394314" cy="99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en-US" altLang="zh-CN" sz="1600" dirty="0"/>
              <a:t>Copy paste fonts. Choose the only option to retain </a:t>
            </a:r>
            <a:r>
              <a:rPr lang="en-US" altLang="zh-CN" sz="1600"/>
              <a:t>text.</a:t>
            </a:r>
            <a:endParaRPr lang="en-US" altLang="zh-CN" sz="1600" dirty="0"/>
          </a:p>
        </p:txBody>
      </p:sp>
      <p:sp>
        <p:nvSpPr>
          <p:cNvPr id="25" name="işḻîďe">
            <a:extLst>
              <a:ext uri="{FF2B5EF4-FFF2-40B4-BE49-F238E27FC236}">
                <a16:creationId xmlns:a16="http://schemas.microsoft.com/office/drawing/2014/main" id="{22B8ECF9-11B1-463A-8313-012BE5600005}"/>
              </a:ext>
            </a:extLst>
          </p:cNvPr>
          <p:cNvSpPr txBox="1"/>
          <p:nvPr/>
        </p:nvSpPr>
        <p:spPr bwMode="auto">
          <a:xfrm>
            <a:off x="3490262" y="3460473"/>
            <a:ext cx="2394314" cy="5261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400" b="1" dirty="0">
                <a:solidFill>
                  <a:schemeClr val="accent1"/>
                </a:solidFill>
              </a:rPr>
              <a:t>Text here</a:t>
            </a:r>
          </a:p>
        </p:txBody>
      </p:sp>
      <p:sp>
        <p:nvSpPr>
          <p:cNvPr id="26" name="îṩľïḋê">
            <a:extLst>
              <a:ext uri="{FF2B5EF4-FFF2-40B4-BE49-F238E27FC236}">
                <a16:creationId xmlns:a16="http://schemas.microsoft.com/office/drawing/2014/main" id="{B37832CD-9628-4E69-9763-73B3730A803D}"/>
              </a:ext>
            </a:extLst>
          </p:cNvPr>
          <p:cNvSpPr/>
          <p:nvPr/>
        </p:nvSpPr>
        <p:spPr bwMode="auto">
          <a:xfrm>
            <a:off x="6307424" y="3990702"/>
            <a:ext cx="2394314" cy="99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en-US" altLang="zh-CN" sz="1600" dirty="0"/>
              <a:t>Copy paste fonts. Choose the only option to retain </a:t>
            </a:r>
            <a:r>
              <a:rPr lang="en-US" altLang="zh-CN" sz="1600"/>
              <a:t>text.</a:t>
            </a:r>
            <a:endParaRPr lang="en-US" altLang="zh-CN" sz="1600" dirty="0"/>
          </a:p>
        </p:txBody>
      </p:sp>
      <p:sp>
        <p:nvSpPr>
          <p:cNvPr id="27" name="ïṩļiḓè">
            <a:extLst>
              <a:ext uri="{FF2B5EF4-FFF2-40B4-BE49-F238E27FC236}">
                <a16:creationId xmlns:a16="http://schemas.microsoft.com/office/drawing/2014/main" id="{6EECA55F-1A2D-473A-9D8E-7F0CDDAFADC3}"/>
              </a:ext>
            </a:extLst>
          </p:cNvPr>
          <p:cNvSpPr txBox="1"/>
          <p:nvPr/>
        </p:nvSpPr>
        <p:spPr bwMode="auto">
          <a:xfrm>
            <a:off x="6307424" y="3460473"/>
            <a:ext cx="2394314" cy="5261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400" b="1" dirty="0">
                <a:solidFill>
                  <a:schemeClr val="accent1"/>
                </a:solidFill>
              </a:rPr>
              <a:t>Text here</a:t>
            </a:r>
          </a:p>
        </p:txBody>
      </p:sp>
      <p:sp>
        <p:nvSpPr>
          <p:cNvPr id="28" name="íṡḻîḋe">
            <a:extLst>
              <a:ext uri="{FF2B5EF4-FFF2-40B4-BE49-F238E27FC236}">
                <a16:creationId xmlns:a16="http://schemas.microsoft.com/office/drawing/2014/main" id="{51F10C83-98AD-449A-9610-45B05CF0ECE1}"/>
              </a:ext>
            </a:extLst>
          </p:cNvPr>
          <p:cNvSpPr/>
          <p:nvPr/>
        </p:nvSpPr>
        <p:spPr bwMode="auto">
          <a:xfrm>
            <a:off x="9124586" y="3990702"/>
            <a:ext cx="2394314" cy="99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en-US" altLang="zh-CN" sz="1600" dirty="0"/>
              <a:t>Copy paste fonts. Choose the only option to retain </a:t>
            </a:r>
            <a:r>
              <a:rPr lang="en-US" altLang="zh-CN" sz="1600"/>
              <a:t>text.</a:t>
            </a:r>
            <a:endParaRPr lang="en-US" altLang="zh-CN" sz="1600" dirty="0"/>
          </a:p>
        </p:txBody>
      </p:sp>
      <p:sp>
        <p:nvSpPr>
          <p:cNvPr id="29" name="î$ļíďè">
            <a:extLst>
              <a:ext uri="{FF2B5EF4-FFF2-40B4-BE49-F238E27FC236}">
                <a16:creationId xmlns:a16="http://schemas.microsoft.com/office/drawing/2014/main" id="{1FD8E134-2A62-455C-B79E-979E61271ECB}"/>
              </a:ext>
            </a:extLst>
          </p:cNvPr>
          <p:cNvSpPr txBox="1"/>
          <p:nvPr/>
        </p:nvSpPr>
        <p:spPr bwMode="auto">
          <a:xfrm>
            <a:off x="9124586" y="3460473"/>
            <a:ext cx="2394314" cy="5261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400" b="1" dirty="0">
                <a:solidFill>
                  <a:schemeClr val="accent1"/>
                </a:solidFill>
              </a:rPr>
              <a:t>Text here</a:t>
            </a:r>
          </a:p>
        </p:txBody>
      </p:sp>
      <p:sp>
        <p:nvSpPr>
          <p:cNvPr id="38" name="箭头: 燕尾形 37">
            <a:extLst>
              <a:ext uri="{FF2B5EF4-FFF2-40B4-BE49-F238E27FC236}">
                <a16:creationId xmlns:a16="http://schemas.microsoft.com/office/drawing/2014/main" id="{10DA7244-446F-4CBA-804C-3F0D27AEE01C}"/>
              </a:ext>
            </a:extLst>
          </p:cNvPr>
          <p:cNvSpPr/>
          <p:nvPr/>
        </p:nvSpPr>
        <p:spPr>
          <a:xfrm>
            <a:off x="681037" y="4949535"/>
            <a:ext cx="11141869" cy="842959"/>
          </a:xfrm>
          <a:prstGeom prst="notchedRightArrow">
            <a:avLst>
              <a:gd name="adj1" fmla="val 63559"/>
              <a:gd name="adj2" fmla="val 813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îṧľide">
            <a:extLst>
              <a:ext uri="{FF2B5EF4-FFF2-40B4-BE49-F238E27FC236}">
                <a16:creationId xmlns:a16="http://schemas.microsoft.com/office/drawing/2014/main" id="{B915D857-4646-42A3-B2D7-13B528FFAD58}"/>
              </a:ext>
            </a:extLst>
          </p:cNvPr>
          <p:cNvSpPr txBox="1"/>
          <p:nvPr/>
        </p:nvSpPr>
        <p:spPr bwMode="auto">
          <a:xfrm>
            <a:off x="673100" y="5144196"/>
            <a:ext cx="239431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b="1">
                <a:solidFill>
                  <a:schemeClr val="bg1">
                    <a:lumMod val="95000"/>
                  </a:schemeClr>
                </a:solidFill>
              </a:rPr>
              <a:t>2016</a:t>
            </a:r>
            <a:endParaRPr lang="en-US" altLang="zh-CN" b="1" dirty="0">
              <a:solidFill>
                <a:schemeClr val="bg1">
                  <a:lumMod val="95000"/>
                </a:schemeClr>
              </a:solidFill>
            </a:endParaRPr>
          </a:p>
        </p:txBody>
      </p:sp>
      <p:sp>
        <p:nvSpPr>
          <p:cNvPr id="41" name="îṧľide">
            <a:extLst>
              <a:ext uri="{FF2B5EF4-FFF2-40B4-BE49-F238E27FC236}">
                <a16:creationId xmlns:a16="http://schemas.microsoft.com/office/drawing/2014/main" id="{0570845A-E375-4B27-9385-9897251745B4}"/>
              </a:ext>
            </a:extLst>
          </p:cNvPr>
          <p:cNvSpPr txBox="1"/>
          <p:nvPr/>
        </p:nvSpPr>
        <p:spPr bwMode="auto">
          <a:xfrm>
            <a:off x="3490262" y="5144196"/>
            <a:ext cx="239431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b="1">
                <a:solidFill>
                  <a:schemeClr val="bg1">
                    <a:lumMod val="95000"/>
                  </a:schemeClr>
                </a:solidFill>
              </a:rPr>
              <a:t>2017</a:t>
            </a:r>
            <a:endParaRPr lang="en-US" altLang="zh-CN" b="1" dirty="0">
              <a:solidFill>
                <a:schemeClr val="bg1">
                  <a:lumMod val="95000"/>
                </a:schemeClr>
              </a:solidFill>
            </a:endParaRPr>
          </a:p>
        </p:txBody>
      </p:sp>
      <p:sp>
        <p:nvSpPr>
          <p:cNvPr id="42" name="îṧľide">
            <a:extLst>
              <a:ext uri="{FF2B5EF4-FFF2-40B4-BE49-F238E27FC236}">
                <a16:creationId xmlns:a16="http://schemas.microsoft.com/office/drawing/2014/main" id="{61894ECB-EF7F-4BD9-9C71-D76FBD8D4666}"/>
              </a:ext>
            </a:extLst>
          </p:cNvPr>
          <p:cNvSpPr txBox="1"/>
          <p:nvPr/>
        </p:nvSpPr>
        <p:spPr bwMode="auto">
          <a:xfrm>
            <a:off x="6248003" y="5144196"/>
            <a:ext cx="239431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b="1">
                <a:solidFill>
                  <a:schemeClr val="bg1">
                    <a:lumMod val="95000"/>
                  </a:schemeClr>
                </a:solidFill>
              </a:rPr>
              <a:t>2018</a:t>
            </a:r>
            <a:endParaRPr lang="en-US" altLang="zh-CN" b="1" dirty="0">
              <a:solidFill>
                <a:schemeClr val="bg1">
                  <a:lumMod val="95000"/>
                </a:schemeClr>
              </a:solidFill>
            </a:endParaRPr>
          </a:p>
        </p:txBody>
      </p:sp>
      <p:sp>
        <p:nvSpPr>
          <p:cNvPr id="43" name="îṧľide">
            <a:extLst>
              <a:ext uri="{FF2B5EF4-FFF2-40B4-BE49-F238E27FC236}">
                <a16:creationId xmlns:a16="http://schemas.microsoft.com/office/drawing/2014/main" id="{5F41D156-B218-4E91-AFC5-19A0435E048F}"/>
              </a:ext>
            </a:extLst>
          </p:cNvPr>
          <p:cNvSpPr txBox="1"/>
          <p:nvPr/>
        </p:nvSpPr>
        <p:spPr bwMode="auto">
          <a:xfrm>
            <a:off x="9124586" y="5144196"/>
            <a:ext cx="239431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b="1">
                <a:solidFill>
                  <a:schemeClr val="bg1">
                    <a:lumMod val="95000"/>
                  </a:schemeClr>
                </a:solidFill>
              </a:rPr>
              <a:t>2019</a:t>
            </a:r>
            <a:endParaRPr lang="en-US" altLang="zh-CN" b="1" dirty="0">
              <a:solidFill>
                <a:schemeClr val="bg1">
                  <a:lumMod val="95000"/>
                </a:schemeClr>
              </a:solidFill>
            </a:endParaRPr>
          </a:p>
        </p:txBody>
      </p:sp>
    </p:spTree>
    <p:extLst>
      <p:ext uri="{BB962C8B-B14F-4D97-AF65-F5344CB8AC3E}">
        <p14:creationId xmlns:p14="http://schemas.microsoft.com/office/powerpoint/2010/main" val="1600424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2EC20-2874-4435-989D-13D60FDA4BB4}"/>
              </a:ext>
            </a:extLst>
          </p:cNvPr>
          <p:cNvSpPr>
            <a:spLocks noGrp="1"/>
          </p:cNvSpPr>
          <p:nvPr>
            <p:ph type="title"/>
          </p:nvPr>
        </p:nvSpPr>
        <p:spPr/>
        <p:txBody>
          <a:bodyPr/>
          <a:lstStyle/>
          <a:p>
            <a:r>
              <a:rPr lang="en-US" altLang="zh-CN"/>
              <a:t>Text your research process here</a:t>
            </a:r>
            <a:endParaRPr lang="zh-CN" altLang="en-US"/>
          </a:p>
        </p:txBody>
      </p:sp>
      <p:cxnSp>
        <p:nvCxnSpPr>
          <p:cNvPr id="4" name="直接连接符 3">
            <a:extLst>
              <a:ext uri="{FF2B5EF4-FFF2-40B4-BE49-F238E27FC236}">
                <a16:creationId xmlns:a16="http://schemas.microsoft.com/office/drawing/2014/main" id="{3B7DFC3A-D07D-4358-8D8D-30E9A13E168A}"/>
              </a:ext>
            </a:extLst>
          </p:cNvPr>
          <p:cNvCxnSpPr>
            <a:cxnSpLocks/>
          </p:cNvCxnSpPr>
          <p:nvPr/>
        </p:nvCxnSpPr>
        <p:spPr>
          <a:xfrm>
            <a:off x="50799" y="3729037"/>
            <a:ext cx="121412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平行四边形 8">
            <a:extLst>
              <a:ext uri="{FF2B5EF4-FFF2-40B4-BE49-F238E27FC236}">
                <a16:creationId xmlns:a16="http://schemas.microsoft.com/office/drawing/2014/main" id="{FE296532-E2A4-4F2B-AC1F-0F0C15B2F103}"/>
              </a:ext>
            </a:extLst>
          </p:cNvPr>
          <p:cNvSpPr/>
          <p:nvPr/>
        </p:nvSpPr>
        <p:spPr>
          <a:xfrm>
            <a:off x="1452837" y="3424340"/>
            <a:ext cx="1298194" cy="609394"/>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i="1">
                <a:latin typeface="+mj-ea"/>
                <a:ea typeface="+mj-ea"/>
                <a:cs typeface="+mn-ea"/>
                <a:sym typeface="+mn-lt"/>
              </a:rPr>
              <a:t>01</a:t>
            </a:r>
            <a:endParaRPr lang="zh-CN" altLang="en-US" sz="3600" b="1" i="1">
              <a:latin typeface="+mj-ea"/>
              <a:ea typeface="+mj-ea"/>
              <a:cs typeface="+mn-ea"/>
              <a:sym typeface="+mn-lt"/>
            </a:endParaRPr>
          </a:p>
        </p:txBody>
      </p:sp>
      <p:sp>
        <p:nvSpPr>
          <p:cNvPr id="12" name="平行四边形 11">
            <a:extLst>
              <a:ext uri="{FF2B5EF4-FFF2-40B4-BE49-F238E27FC236}">
                <a16:creationId xmlns:a16="http://schemas.microsoft.com/office/drawing/2014/main" id="{78E8678F-6F3A-42E9-A649-1C53C70F7609}"/>
              </a:ext>
            </a:extLst>
          </p:cNvPr>
          <p:cNvSpPr/>
          <p:nvPr/>
        </p:nvSpPr>
        <p:spPr>
          <a:xfrm rot="17040000" flipH="1">
            <a:off x="639344" y="4522959"/>
            <a:ext cx="2284167" cy="1116117"/>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cs typeface="+mn-ea"/>
                <a:sym typeface="+mn-lt"/>
              </a:rPr>
              <a:t>TEXT HERE</a:t>
            </a:r>
            <a:endParaRPr lang="zh-CN" altLang="en-US" sz="2800">
              <a:cs typeface="+mn-ea"/>
              <a:sym typeface="+mn-lt"/>
            </a:endParaRPr>
          </a:p>
        </p:txBody>
      </p:sp>
      <p:sp>
        <p:nvSpPr>
          <p:cNvPr id="20" name="平行四边形 19">
            <a:extLst>
              <a:ext uri="{FF2B5EF4-FFF2-40B4-BE49-F238E27FC236}">
                <a16:creationId xmlns:a16="http://schemas.microsoft.com/office/drawing/2014/main" id="{396C064B-C1E2-481E-BD9E-AA6C2FBBCBD6}"/>
              </a:ext>
            </a:extLst>
          </p:cNvPr>
          <p:cNvSpPr/>
          <p:nvPr/>
        </p:nvSpPr>
        <p:spPr>
          <a:xfrm>
            <a:off x="3992837" y="3424340"/>
            <a:ext cx="1298194" cy="609394"/>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i="1">
                <a:latin typeface="+mj-ea"/>
                <a:ea typeface="+mj-ea"/>
                <a:cs typeface="+mn-ea"/>
                <a:sym typeface="+mn-lt"/>
              </a:rPr>
              <a:t>02</a:t>
            </a:r>
            <a:endParaRPr lang="zh-CN" altLang="en-US" sz="3600" b="1" i="1">
              <a:latin typeface="+mj-ea"/>
              <a:ea typeface="+mj-ea"/>
              <a:cs typeface="+mn-ea"/>
              <a:sym typeface="+mn-lt"/>
            </a:endParaRPr>
          </a:p>
        </p:txBody>
      </p:sp>
      <p:sp>
        <p:nvSpPr>
          <p:cNvPr id="21" name="平行四边形 20">
            <a:extLst>
              <a:ext uri="{FF2B5EF4-FFF2-40B4-BE49-F238E27FC236}">
                <a16:creationId xmlns:a16="http://schemas.microsoft.com/office/drawing/2014/main" id="{99C3B0C1-D0EB-4EC6-AB5B-1A71C0FECDA4}"/>
              </a:ext>
            </a:extLst>
          </p:cNvPr>
          <p:cNvSpPr/>
          <p:nvPr/>
        </p:nvSpPr>
        <p:spPr>
          <a:xfrm>
            <a:off x="9513104" y="3424340"/>
            <a:ext cx="1298194" cy="609394"/>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i="1">
                <a:latin typeface="+mj-ea"/>
                <a:ea typeface="+mj-ea"/>
                <a:cs typeface="+mn-ea"/>
                <a:sym typeface="+mn-lt"/>
              </a:rPr>
              <a:t>04</a:t>
            </a:r>
            <a:endParaRPr lang="zh-CN" altLang="en-US" sz="3600" b="1" i="1">
              <a:latin typeface="+mj-ea"/>
              <a:ea typeface="+mj-ea"/>
              <a:cs typeface="+mn-ea"/>
              <a:sym typeface="+mn-lt"/>
            </a:endParaRPr>
          </a:p>
        </p:txBody>
      </p:sp>
      <p:sp>
        <p:nvSpPr>
          <p:cNvPr id="22" name="平行四边形 21">
            <a:extLst>
              <a:ext uri="{FF2B5EF4-FFF2-40B4-BE49-F238E27FC236}">
                <a16:creationId xmlns:a16="http://schemas.microsoft.com/office/drawing/2014/main" id="{83191B59-90D5-4AC5-9DD5-283D146C86FD}"/>
              </a:ext>
            </a:extLst>
          </p:cNvPr>
          <p:cNvSpPr/>
          <p:nvPr/>
        </p:nvSpPr>
        <p:spPr>
          <a:xfrm rot="17040000" flipH="1">
            <a:off x="6161077" y="4522959"/>
            <a:ext cx="2284167" cy="1116117"/>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cs typeface="+mn-ea"/>
                <a:sym typeface="+mn-lt"/>
              </a:rPr>
              <a:t>TEXT HERE</a:t>
            </a:r>
            <a:endParaRPr lang="zh-CN" altLang="en-US" sz="2400" b="1">
              <a:cs typeface="+mn-ea"/>
              <a:sym typeface="+mn-lt"/>
            </a:endParaRPr>
          </a:p>
        </p:txBody>
      </p:sp>
      <p:sp>
        <p:nvSpPr>
          <p:cNvPr id="23" name="平行四边形 22">
            <a:extLst>
              <a:ext uri="{FF2B5EF4-FFF2-40B4-BE49-F238E27FC236}">
                <a16:creationId xmlns:a16="http://schemas.microsoft.com/office/drawing/2014/main" id="{DE84B9A1-4F68-42A2-ADDD-4E35B0BFAEF0}"/>
              </a:ext>
            </a:extLst>
          </p:cNvPr>
          <p:cNvSpPr/>
          <p:nvPr/>
        </p:nvSpPr>
        <p:spPr>
          <a:xfrm>
            <a:off x="6973104" y="3424340"/>
            <a:ext cx="1298194" cy="609394"/>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i="1">
                <a:latin typeface="+mj-ea"/>
                <a:ea typeface="+mj-ea"/>
                <a:cs typeface="+mn-ea"/>
                <a:sym typeface="+mn-lt"/>
              </a:rPr>
              <a:t>03</a:t>
            </a:r>
            <a:endParaRPr lang="zh-CN" altLang="en-US" sz="3600" b="1" i="1">
              <a:latin typeface="+mj-ea"/>
              <a:ea typeface="+mj-ea"/>
              <a:cs typeface="+mn-ea"/>
              <a:sym typeface="+mn-lt"/>
            </a:endParaRPr>
          </a:p>
        </p:txBody>
      </p:sp>
      <p:sp>
        <p:nvSpPr>
          <p:cNvPr id="24" name="平行四边形 23">
            <a:extLst>
              <a:ext uri="{FF2B5EF4-FFF2-40B4-BE49-F238E27FC236}">
                <a16:creationId xmlns:a16="http://schemas.microsoft.com/office/drawing/2014/main" id="{190E33C5-19F0-432C-896B-423B4DCA94BB}"/>
              </a:ext>
            </a:extLst>
          </p:cNvPr>
          <p:cNvSpPr/>
          <p:nvPr/>
        </p:nvSpPr>
        <p:spPr>
          <a:xfrm rot="17040000" flipH="1">
            <a:off x="3828763" y="1819001"/>
            <a:ext cx="2284167" cy="1116117"/>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cs typeface="+mn-ea"/>
                <a:sym typeface="+mn-lt"/>
              </a:rPr>
              <a:t>TEXT HERE</a:t>
            </a:r>
            <a:endParaRPr lang="zh-CN" altLang="en-US" sz="2400" b="1">
              <a:cs typeface="+mn-ea"/>
              <a:sym typeface="+mn-lt"/>
            </a:endParaRPr>
          </a:p>
        </p:txBody>
      </p:sp>
      <p:sp>
        <p:nvSpPr>
          <p:cNvPr id="25" name="平行四边形 24">
            <a:extLst>
              <a:ext uri="{FF2B5EF4-FFF2-40B4-BE49-F238E27FC236}">
                <a16:creationId xmlns:a16="http://schemas.microsoft.com/office/drawing/2014/main" id="{F76716E1-D9F7-410E-A836-AA47F895CD02}"/>
              </a:ext>
            </a:extLst>
          </p:cNvPr>
          <p:cNvSpPr/>
          <p:nvPr/>
        </p:nvSpPr>
        <p:spPr>
          <a:xfrm rot="17040000" flipH="1">
            <a:off x="9372511" y="1819001"/>
            <a:ext cx="2284167" cy="1116117"/>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cs typeface="+mn-ea"/>
                <a:sym typeface="+mn-lt"/>
              </a:rPr>
              <a:t>TEXT HERE</a:t>
            </a:r>
          </a:p>
        </p:txBody>
      </p:sp>
    </p:spTree>
    <p:extLst>
      <p:ext uri="{BB962C8B-B14F-4D97-AF65-F5344CB8AC3E}">
        <p14:creationId xmlns:p14="http://schemas.microsoft.com/office/powerpoint/2010/main" val="2945095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3457AD-89E9-4349-80CD-19A8E7946365}"/>
              </a:ext>
            </a:extLst>
          </p:cNvPr>
          <p:cNvSpPr>
            <a:spLocks noGrp="1"/>
          </p:cNvSpPr>
          <p:nvPr>
            <p:ph type="title"/>
          </p:nvPr>
        </p:nvSpPr>
        <p:spPr/>
        <p:txBody>
          <a:bodyPr/>
          <a:lstStyle/>
          <a:p>
            <a:r>
              <a:rPr lang="en-US" altLang="zh-CN"/>
              <a:t>Text your research process here</a:t>
            </a:r>
            <a:endParaRPr lang="zh-CN" altLang="en-US"/>
          </a:p>
        </p:txBody>
      </p:sp>
      <p:sp>
        <p:nvSpPr>
          <p:cNvPr id="3" name="矩形 2">
            <a:extLst>
              <a:ext uri="{FF2B5EF4-FFF2-40B4-BE49-F238E27FC236}">
                <a16:creationId xmlns:a16="http://schemas.microsoft.com/office/drawing/2014/main" id="{3C17B0EA-DCCF-464D-9C20-36B7E356A085}"/>
              </a:ext>
            </a:extLst>
          </p:cNvPr>
          <p:cNvSpPr/>
          <p:nvPr/>
        </p:nvSpPr>
        <p:spPr>
          <a:xfrm>
            <a:off x="0" y="3644184"/>
            <a:ext cx="12240000" cy="75177"/>
          </a:xfrm>
          <a:prstGeom prst="rect">
            <a:avLst/>
          </a:prstGeom>
          <a:solidFill>
            <a:srgbClr val="FFC000"/>
          </a:solidFill>
          <a:ln>
            <a:noFill/>
          </a:ln>
          <a:effectLst>
            <a:outerShdw blurRad="50800" dist="762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solidFill>
                <a:schemeClr val="accent1"/>
              </a:solidFill>
              <a:effectLst>
                <a:outerShdw blurRad="38100" dist="25400" dir="5400000" algn="ctr" rotWithShape="0">
                  <a:srgbClr val="6E747A">
                    <a:alpha val="43000"/>
                  </a:srgbClr>
                </a:outerShdw>
              </a:effectLst>
            </a:endParaRPr>
          </a:p>
        </p:txBody>
      </p:sp>
      <p:sp>
        <p:nvSpPr>
          <p:cNvPr id="4" name="椭圆 3">
            <a:extLst>
              <a:ext uri="{FF2B5EF4-FFF2-40B4-BE49-F238E27FC236}">
                <a16:creationId xmlns:a16="http://schemas.microsoft.com/office/drawing/2014/main" id="{1D79210A-2D17-4638-A4D3-A6B294D7C1F1}"/>
              </a:ext>
            </a:extLst>
          </p:cNvPr>
          <p:cNvSpPr/>
          <p:nvPr/>
        </p:nvSpPr>
        <p:spPr>
          <a:xfrm>
            <a:off x="3302912" y="3420533"/>
            <a:ext cx="522478" cy="522478"/>
          </a:xfrm>
          <a:prstGeom prst="ellipse">
            <a:avLst/>
          </a:prstGeom>
          <a:solidFill>
            <a:schemeClr val="accent1"/>
          </a:solidFill>
          <a:ln>
            <a:noFill/>
          </a:ln>
          <a:effectLst>
            <a:outerShdw blurRad="50800" dist="762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zh-CN" sz="1400" dirty="0">
                <a:ln w="0"/>
                <a:solidFill>
                  <a:schemeClr val="bg1"/>
                </a:solidFill>
              </a:rPr>
              <a:t>2012</a:t>
            </a:r>
            <a:endParaRPr lang="zh-CN" altLang="en-US" sz="1400" dirty="0">
              <a:ln w="0"/>
              <a:solidFill>
                <a:schemeClr val="bg1"/>
              </a:solidFill>
            </a:endParaRPr>
          </a:p>
        </p:txBody>
      </p:sp>
      <p:sp>
        <p:nvSpPr>
          <p:cNvPr id="5" name="椭圆 4">
            <a:extLst>
              <a:ext uri="{FF2B5EF4-FFF2-40B4-BE49-F238E27FC236}">
                <a16:creationId xmlns:a16="http://schemas.microsoft.com/office/drawing/2014/main" id="{CCFD3F6F-E2B2-40C3-BCF7-95D7AC1609A7}"/>
              </a:ext>
            </a:extLst>
          </p:cNvPr>
          <p:cNvSpPr/>
          <p:nvPr/>
        </p:nvSpPr>
        <p:spPr>
          <a:xfrm>
            <a:off x="5104479" y="3420533"/>
            <a:ext cx="522478" cy="522478"/>
          </a:xfrm>
          <a:prstGeom prst="ellipse">
            <a:avLst/>
          </a:prstGeom>
          <a:solidFill>
            <a:schemeClr val="accent1"/>
          </a:solidFill>
          <a:ln>
            <a:noFill/>
          </a:ln>
          <a:effectLst>
            <a:outerShdw blurRad="50800" dist="762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zh-CN" sz="1400" dirty="0">
                <a:ln w="0"/>
                <a:solidFill>
                  <a:schemeClr val="bg1"/>
                </a:solidFill>
              </a:rPr>
              <a:t>2013</a:t>
            </a:r>
            <a:endParaRPr lang="zh-CN" altLang="en-US" sz="1400" dirty="0">
              <a:ln w="0"/>
              <a:solidFill>
                <a:schemeClr val="bg1"/>
              </a:solidFill>
            </a:endParaRPr>
          </a:p>
        </p:txBody>
      </p:sp>
      <p:sp>
        <p:nvSpPr>
          <p:cNvPr id="6" name="椭圆 5">
            <a:extLst>
              <a:ext uri="{FF2B5EF4-FFF2-40B4-BE49-F238E27FC236}">
                <a16:creationId xmlns:a16="http://schemas.microsoft.com/office/drawing/2014/main" id="{F6B8B0EE-D31C-4F8D-B7D1-C8C9B56B570F}"/>
              </a:ext>
            </a:extLst>
          </p:cNvPr>
          <p:cNvSpPr/>
          <p:nvPr/>
        </p:nvSpPr>
        <p:spPr>
          <a:xfrm>
            <a:off x="6906046" y="3420533"/>
            <a:ext cx="522478" cy="522478"/>
          </a:xfrm>
          <a:prstGeom prst="ellipse">
            <a:avLst/>
          </a:prstGeom>
          <a:solidFill>
            <a:schemeClr val="accent1"/>
          </a:solidFill>
          <a:ln>
            <a:noFill/>
          </a:ln>
          <a:effectLst>
            <a:outerShdw blurRad="50800" dist="762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zh-CN" sz="1400" dirty="0">
                <a:ln w="0"/>
                <a:solidFill>
                  <a:schemeClr val="bg1"/>
                </a:solidFill>
              </a:rPr>
              <a:t>2014</a:t>
            </a:r>
            <a:endParaRPr lang="zh-CN" altLang="en-US" sz="1400" dirty="0">
              <a:ln w="0"/>
              <a:solidFill>
                <a:schemeClr val="bg1"/>
              </a:solidFill>
            </a:endParaRPr>
          </a:p>
        </p:txBody>
      </p:sp>
      <p:sp>
        <p:nvSpPr>
          <p:cNvPr id="7" name="椭圆 6">
            <a:extLst>
              <a:ext uri="{FF2B5EF4-FFF2-40B4-BE49-F238E27FC236}">
                <a16:creationId xmlns:a16="http://schemas.microsoft.com/office/drawing/2014/main" id="{96F1D963-38D2-46D1-B9FA-7D13E59E7A99}"/>
              </a:ext>
            </a:extLst>
          </p:cNvPr>
          <p:cNvSpPr/>
          <p:nvPr/>
        </p:nvSpPr>
        <p:spPr>
          <a:xfrm>
            <a:off x="10509180" y="3420533"/>
            <a:ext cx="522478" cy="522478"/>
          </a:xfrm>
          <a:prstGeom prst="ellipse">
            <a:avLst/>
          </a:prstGeom>
          <a:solidFill>
            <a:schemeClr val="accent1"/>
          </a:solidFill>
          <a:ln>
            <a:noFill/>
          </a:ln>
          <a:effectLst>
            <a:outerShdw blurRad="50800" dist="762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zh-CN" sz="1400" dirty="0">
                <a:ln w="0"/>
                <a:solidFill>
                  <a:schemeClr val="bg1"/>
                </a:solidFill>
              </a:rPr>
              <a:t>2016</a:t>
            </a:r>
            <a:endParaRPr lang="zh-CN" altLang="en-US" sz="1400" dirty="0">
              <a:ln w="0"/>
              <a:solidFill>
                <a:schemeClr val="bg1"/>
              </a:solidFill>
            </a:endParaRPr>
          </a:p>
        </p:txBody>
      </p:sp>
      <p:sp>
        <p:nvSpPr>
          <p:cNvPr id="8" name="椭圆 7">
            <a:extLst>
              <a:ext uri="{FF2B5EF4-FFF2-40B4-BE49-F238E27FC236}">
                <a16:creationId xmlns:a16="http://schemas.microsoft.com/office/drawing/2014/main" id="{63EEB4D4-330F-4ED4-8DA4-5EA236653B78}"/>
              </a:ext>
            </a:extLst>
          </p:cNvPr>
          <p:cNvSpPr/>
          <p:nvPr/>
        </p:nvSpPr>
        <p:spPr>
          <a:xfrm>
            <a:off x="1501345" y="3420533"/>
            <a:ext cx="522478" cy="522478"/>
          </a:xfrm>
          <a:prstGeom prst="ellipse">
            <a:avLst/>
          </a:prstGeom>
          <a:solidFill>
            <a:schemeClr val="accent1"/>
          </a:solidFill>
          <a:ln>
            <a:noFill/>
          </a:ln>
          <a:effectLst>
            <a:outerShdw blurRad="50800" dist="762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zh-CN" sz="1400" dirty="0">
                <a:ln w="0"/>
                <a:solidFill>
                  <a:schemeClr val="bg1"/>
                </a:solidFill>
              </a:rPr>
              <a:t>2011</a:t>
            </a:r>
            <a:endParaRPr lang="zh-CN" altLang="en-US" sz="1400" dirty="0">
              <a:ln w="0"/>
              <a:solidFill>
                <a:schemeClr val="bg1"/>
              </a:solidFill>
            </a:endParaRPr>
          </a:p>
        </p:txBody>
      </p:sp>
      <p:cxnSp>
        <p:nvCxnSpPr>
          <p:cNvPr id="11" name="直接连接符 10">
            <a:extLst>
              <a:ext uri="{FF2B5EF4-FFF2-40B4-BE49-F238E27FC236}">
                <a16:creationId xmlns:a16="http://schemas.microsoft.com/office/drawing/2014/main" id="{C0B2AB71-FBB6-43CD-BCE1-CDB0DDA03AB3}"/>
              </a:ext>
            </a:extLst>
          </p:cNvPr>
          <p:cNvCxnSpPr/>
          <p:nvPr/>
        </p:nvCxnSpPr>
        <p:spPr>
          <a:xfrm flipV="1">
            <a:off x="1767829" y="2595994"/>
            <a:ext cx="0" cy="523565"/>
          </a:xfrm>
          <a:prstGeom prst="line">
            <a:avLst/>
          </a:prstGeom>
          <a:ln w="952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47E0A24-75D9-4583-8918-465A76A2C147}"/>
              </a:ext>
            </a:extLst>
          </p:cNvPr>
          <p:cNvCxnSpPr/>
          <p:nvPr/>
        </p:nvCxnSpPr>
        <p:spPr>
          <a:xfrm flipV="1">
            <a:off x="3564452" y="2595994"/>
            <a:ext cx="0" cy="523565"/>
          </a:xfrm>
          <a:prstGeom prst="line">
            <a:avLst/>
          </a:prstGeom>
          <a:ln w="952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2CF3D68C-D5D5-4A84-85C5-CEBFA4D83A4D}"/>
              </a:ext>
            </a:extLst>
          </p:cNvPr>
          <p:cNvCxnSpPr/>
          <p:nvPr/>
        </p:nvCxnSpPr>
        <p:spPr>
          <a:xfrm flipV="1">
            <a:off x="5365718" y="2595994"/>
            <a:ext cx="0" cy="523565"/>
          </a:xfrm>
          <a:prstGeom prst="line">
            <a:avLst/>
          </a:prstGeom>
          <a:ln w="952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F2A2B1A-CECD-4801-BA26-3045FE120A3D}"/>
              </a:ext>
            </a:extLst>
          </p:cNvPr>
          <p:cNvCxnSpPr>
            <a:cxnSpLocks/>
          </p:cNvCxnSpPr>
          <p:nvPr/>
        </p:nvCxnSpPr>
        <p:spPr>
          <a:xfrm flipV="1">
            <a:off x="7178617" y="2595994"/>
            <a:ext cx="0" cy="523566"/>
          </a:xfrm>
          <a:prstGeom prst="line">
            <a:avLst/>
          </a:prstGeom>
          <a:ln w="952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13EB22C-FD4E-48F8-A58A-A45AF97F3EFD}"/>
              </a:ext>
            </a:extLst>
          </p:cNvPr>
          <p:cNvCxnSpPr>
            <a:cxnSpLocks/>
          </p:cNvCxnSpPr>
          <p:nvPr/>
        </p:nvCxnSpPr>
        <p:spPr>
          <a:xfrm flipV="1">
            <a:off x="10761112" y="2595994"/>
            <a:ext cx="0" cy="523566"/>
          </a:xfrm>
          <a:prstGeom prst="line">
            <a:avLst/>
          </a:prstGeom>
          <a:ln w="952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9" name="abc_93750">
            <a:extLst>
              <a:ext uri="{FF2B5EF4-FFF2-40B4-BE49-F238E27FC236}">
                <a16:creationId xmlns:a16="http://schemas.microsoft.com/office/drawing/2014/main" id="{9933A81A-B023-4CDA-9AF5-7CD0DE4501B8}"/>
              </a:ext>
            </a:extLst>
          </p:cNvPr>
          <p:cNvSpPr>
            <a:spLocks noChangeAspect="1"/>
          </p:cNvSpPr>
          <p:nvPr/>
        </p:nvSpPr>
        <p:spPr bwMode="auto">
          <a:xfrm>
            <a:off x="3275715" y="1524353"/>
            <a:ext cx="576872" cy="522478"/>
          </a:xfrm>
          <a:custGeom>
            <a:avLst/>
            <a:gdLst>
              <a:gd name="connsiteX0" fmla="*/ 282671 w 606933"/>
              <a:gd name="connsiteY0" fmla="*/ 210543 h 549705"/>
              <a:gd name="connsiteX1" fmla="*/ 282671 w 606933"/>
              <a:gd name="connsiteY1" fmla="*/ 249428 h 549705"/>
              <a:gd name="connsiteX2" fmla="*/ 293336 w 606933"/>
              <a:gd name="connsiteY2" fmla="*/ 249652 h 549705"/>
              <a:gd name="connsiteX3" fmla="*/ 326004 w 606933"/>
              <a:gd name="connsiteY3" fmla="*/ 242032 h 549705"/>
              <a:gd name="connsiteX4" fmla="*/ 331954 w 606933"/>
              <a:gd name="connsiteY4" fmla="*/ 227688 h 549705"/>
              <a:gd name="connsiteX5" fmla="*/ 317697 w 606933"/>
              <a:gd name="connsiteY5" fmla="*/ 210543 h 549705"/>
              <a:gd name="connsiteX6" fmla="*/ 184154 w 606933"/>
              <a:gd name="connsiteY6" fmla="*/ 176704 h 549705"/>
              <a:gd name="connsiteX7" fmla="*/ 174059 w 606933"/>
              <a:gd name="connsiteY7" fmla="*/ 201684 h 549705"/>
              <a:gd name="connsiteX8" fmla="*/ 194250 w 606933"/>
              <a:gd name="connsiteY8" fmla="*/ 201684 h 549705"/>
              <a:gd name="connsiteX9" fmla="*/ 297714 w 606933"/>
              <a:gd name="connsiteY9" fmla="*/ 153841 h 549705"/>
              <a:gd name="connsiteX10" fmla="*/ 282671 w 606933"/>
              <a:gd name="connsiteY10" fmla="*/ 154514 h 549705"/>
              <a:gd name="connsiteX11" fmla="*/ 282671 w 606933"/>
              <a:gd name="connsiteY11" fmla="*/ 183649 h 549705"/>
              <a:gd name="connsiteX12" fmla="*/ 317584 w 606933"/>
              <a:gd name="connsiteY12" fmla="*/ 183649 h 549705"/>
              <a:gd name="connsiteX13" fmla="*/ 327463 w 606933"/>
              <a:gd name="connsiteY13" fmla="*/ 170538 h 549705"/>
              <a:gd name="connsiteX14" fmla="*/ 322861 w 606933"/>
              <a:gd name="connsiteY14" fmla="*/ 160005 h 549705"/>
              <a:gd name="connsiteX15" fmla="*/ 322411 w 606933"/>
              <a:gd name="connsiteY15" fmla="*/ 159669 h 549705"/>
              <a:gd name="connsiteX16" fmla="*/ 297714 w 606933"/>
              <a:gd name="connsiteY16" fmla="*/ 153841 h 549705"/>
              <a:gd name="connsiteX17" fmla="*/ 183818 w 606933"/>
              <a:gd name="connsiteY17" fmla="*/ 127865 h 549705"/>
              <a:gd name="connsiteX18" fmla="*/ 184379 w 606933"/>
              <a:gd name="connsiteY18" fmla="*/ 127865 h 549705"/>
              <a:gd name="connsiteX19" fmla="*/ 196830 w 606933"/>
              <a:gd name="connsiteY19" fmla="*/ 136266 h 549705"/>
              <a:gd name="connsiteX20" fmla="*/ 245515 w 606933"/>
              <a:gd name="connsiteY20" fmla="*/ 257019 h 549705"/>
              <a:gd name="connsiteX21" fmla="*/ 238111 w 606933"/>
              <a:gd name="connsiteY21" fmla="*/ 274494 h 549705"/>
              <a:gd name="connsiteX22" fmla="*/ 220612 w 606933"/>
              <a:gd name="connsiteY22" fmla="*/ 266989 h 549705"/>
              <a:gd name="connsiteX23" fmla="*/ 205019 w 606933"/>
              <a:gd name="connsiteY23" fmla="*/ 228567 h 549705"/>
              <a:gd name="connsiteX24" fmla="*/ 163290 w 606933"/>
              <a:gd name="connsiteY24" fmla="*/ 228567 h 549705"/>
              <a:gd name="connsiteX25" fmla="*/ 147809 w 606933"/>
              <a:gd name="connsiteY25" fmla="*/ 266989 h 549705"/>
              <a:gd name="connsiteX26" fmla="*/ 135358 w 606933"/>
              <a:gd name="connsiteY26" fmla="*/ 275390 h 549705"/>
              <a:gd name="connsiteX27" fmla="*/ 130310 w 606933"/>
              <a:gd name="connsiteY27" fmla="*/ 274494 h 549705"/>
              <a:gd name="connsiteX28" fmla="*/ 122906 w 606933"/>
              <a:gd name="connsiteY28" fmla="*/ 257019 h 549705"/>
              <a:gd name="connsiteX29" fmla="*/ 171366 w 606933"/>
              <a:gd name="connsiteY29" fmla="*/ 136378 h 549705"/>
              <a:gd name="connsiteX30" fmla="*/ 183818 w 606933"/>
              <a:gd name="connsiteY30" fmla="*/ 127865 h 549705"/>
              <a:gd name="connsiteX31" fmla="*/ 443541 w 606933"/>
              <a:gd name="connsiteY31" fmla="*/ 127300 h 549705"/>
              <a:gd name="connsiteX32" fmla="*/ 477881 w 606933"/>
              <a:gd name="connsiteY32" fmla="*/ 134022 h 549705"/>
              <a:gd name="connsiteX33" fmla="*/ 483492 w 606933"/>
              <a:gd name="connsiteY33" fmla="*/ 152169 h 549705"/>
              <a:gd name="connsiteX34" fmla="*/ 465424 w 606933"/>
              <a:gd name="connsiteY34" fmla="*/ 157882 h 549705"/>
              <a:gd name="connsiteX35" fmla="*/ 443541 w 606933"/>
              <a:gd name="connsiteY35" fmla="*/ 154073 h 549705"/>
              <a:gd name="connsiteX36" fmla="*/ 395172 w 606933"/>
              <a:gd name="connsiteY36" fmla="*/ 202690 h 549705"/>
              <a:gd name="connsiteX37" fmla="*/ 440174 w 606933"/>
              <a:gd name="connsiteY37" fmla="*/ 248955 h 549705"/>
              <a:gd name="connsiteX38" fmla="*/ 465424 w 606933"/>
              <a:gd name="connsiteY38" fmla="*/ 244810 h 549705"/>
              <a:gd name="connsiteX39" fmla="*/ 483492 w 606933"/>
              <a:gd name="connsiteY39" fmla="*/ 250860 h 549705"/>
              <a:gd name="connsiteX40" fmla="*/ 477432 w 606933"/>
              <a:gd name="connsiteY40" fmla="*/ 268895 h 549705"/>
              <a:gd name="connsiteX41" fmla="*/ 440174 w 606933"/>
              <a:gd name="connsiteY41" fmla="*/ 275840 h 549705"/>
              <a:gd name="connsiteX42" fmla="*/ 368351 w 606933"/>
              <a:gd name="connsiteY42" fmla="*/ 202690 h 549705"/>
              <a:gd name="connsiteX43" fmla="*/ 443541 w 606933"/>
              <a:gd name="connsiteY43" fmla="*/ 127300 h 549705"/>
              <a:gd name="connsiteX44" fmla="*/ 297714 w 606933"/>
              <a:gd name="connsiteY44" fmla="*/ 126947 h 549705"/>
              <a:gd name="connsiteX45" fmla="*/ 339138 w 606933"/>
              <a:gd name="connsiteY45" fmla="*/ 138601 h 549705"/>
              <a:gd name="connsiteX46" fmla="*/ 354406 w 606933"/>
              <a:gd name="connsiteY46" fmla="*/ 170538 h 549705"/>
              <a:gd name="connsiteX47" fmla="*/ 345200 w 606933"/>
              <a:gd name="connsiteY47" fmla="*/ 195864 h 549705"/>
              <a:gd name="connsiteX48" fmla="*/ 358896 w 606933"/>
              <a:gd name="connsiteY48" fmla="*/ 227688 h 549705"/>
              <a:gd name="connsiteX49" fmla="*/ 344527 w 606933"/>
              <a:gd name="connsiteY49" fmla="*/ 261418 h 549705"/>
              <a:gd name="connsiteX50" fmla="*/ 344302 w 606933"/>
              <a:gd name="connsiteY50" fmla="*/ 261754 h 549705"/>
              <a:gd name="connsiteX51" fmla="*/ 293336 w 606933"/>
              <a:gd name="connsiteY51" fmla="*/ 276546 h 549705"/>
              <a:gd name="connsiteX52" fmla="*/ 267292 w 606933"/>
              <a:gd name="connsiteY52" fmla="*/ 274977 h 549705"/>
              <a:gd name="connsiteX53" fmla="*/ 255729 w 606933"/>
              <a:gd name="connsiteY53" fmla="*/ 261642 h 549705"/>
              <a:gd name="connsiteX54" fmla="*/ 255729 w 606933"/>
              <a:gd name="connsiteY54" fmla="*/ 142972 h 549705"/>
              <a:gd name="connsiteX55" fmla="*/ 266394 w 606933"/>
              <a:gd name="connsiteY55" fmla="*/ 129749 h 549705"/>
              <a:gd name="connsiteX56" fmla="*/ 297714 w 606933"/>
              <a:gd name="connsiteY56" fmla="*/ 126947 h 549705"/>
              <a:gd name="connsiteX57" fmla="*/ 45340 w 606933"/>
              <a:gd name="connsiteY57" fmla="*/ 70478 h 549705"/>
              <a:gd name="connsiteX58" fmla="*/ 45340 w 606933"/>
              <a:gd name="connsiteY58" fmla="*/ 333005 h 549705"/>
              <a:gd name="connsiteX59" fmla="*/ 561593 w 606933"/>
              <a:gd name="connsiteY59" fmla="*/ 333005 h 549705"/>
              <a:gd name="connsiteX60" fmla="*/ 561593 w 606933"/>
              <a:gd name="connsiteY60" fmla="*/ 70478 h 549705"/>
              <a:gd name="connsiteX61" fmla="*/ 41749 w 606933"/>
              <a:gd name="connsiteY61" fmla="*/ 0 h 549705"/>
              <a:gd name="connsiteX62" fmla="*/ 565184 w 606933"/>
              <a:gd name="connsiteY62" fmla="*/ 0 h 549705"/>
              <a:gd name="connsiteX63" fmla="*/ 606933 w 606933"/>
              <a:gd name="connsiteY63" fmla="*/ 41569 h 549705"/>
              <a:gd name="connsiteX64" fmla="*/ 606933 w 606933"/>
              <a:gd name="connsiteY64" fmla="*/ 361914 h 549705"/>
              <a:gd name="connsiteX65" fmla="*/ 565184 w 606933"/>
              <a:gd name="connsiteY65" fmla="*/ 403483 h 549705"/>
              <a:gd name="connsiteX66" fmla="*/ 401554 w 606933"/>
              <a:gd name="connsiteY66" fmla="*/ 403483 h 549705"/>
              <a:gd name="connsiteX67" fmla="*/ 456322 w 606933"/>
              <a:gd name="connsiteY67" fmla="*/ 510601 h 549705"/>
              <a:gd name="connsiteX68" fmla="*/ 444650 w 606933"/>
              <a:gd name="connsiteY68" fmla="*/ 546792 h 549705"/>
              <a:gd name="connsiteX69" fmla="*/ 432417 w 606933"/>
              <a:gd name="connsiteY69" fmla="*/ 549705 h 549705"/>
              <a:gd name="connsiteX70" fmla="*/ 408400 w 606933"/>
              <a:gd name="connsiteY70" fmla="*/ 535139 h 549705"/>
              <a:gd name="connsiteX71" fmla="*/ 341063 w 606933"/>
              <a:gd name="connsiteY71" fmla="*/ 403483 h 549705"/>
              <a:gd name="connsiteX72" fmla="*/ 330401 w 606933"/>
              <a:gd name="connsiteY72" fmla="*/ 403483 h 549705"/>
              <a:gd name="connsiteX73" fmla="*/ 330401 w 606933"/>
              <a:gd name="connsiteY73" fmla="*/ 486510 h 549705"/>
              <a:gd name="connsiteX74" fmla="*/ 303466 w 606933"/>
              <a:gd name="connsiteY74" fmla="*/ 513290 h 549705"/>
              <a:gd name="connsiteX75" fmla="*/ 276532 w 606933"/>
              <a:gd name="connsiteY75" fmla="*/ 486510 h 549705"/>
              <a:gd name="connsiteX76" fmla="*/ 276532 w 606933"/>
              <a:gd name="connsiteY76" fmla="*/ 403483 h 549705"/>
              <a:gd name="connsiteX77" fmla="*/ 265870 w 606933"/>
              <a:gd name="connsiteY77" fmla="*/ 403483 h 549705"/>
              <a:gd name="connsiteX78" fmla="*/ 198533 w 606933"/>
              <a:gd name="connsiteY78" fmla="*/ 535139 h 549705"/>
              <a:gd name="connsiteX79" fmla="*/ 174516 w 606933"/>
              <a:gd name="connsiteY79" fmla="*/ 549705 h 549705"/>
              <a:gd name="connsiteX80" fmla="*/ 162283 w 606933"/>
              <a:gd name="connsiteY80" fmla="*/ 546792 h 549705"/>
              <a:gd name="connsiteX81" fmla="*/ 150611 w 606933"/>
              <a:gd name="connsiteY81" fmla="*/ 510601 h 549705"/>
              <a:gd name="connsiteX82" fmla="*/ 205379 w 606933"/>
              <a:gd name="connsiteY82" fmla="*/ 403483 h 549705"/>
              <a:gd name="connsiteX83" fmla="*/ 41749 w 606933"/>
              <a:gd name="connsiteY83" fmla="*/ 403483 h 549705"/>
              <a:gd name="connsiteX84" fmla="*/ 0 w 606933"/>
              <a:gd name="connsiteY84" fmla="*/ 361914 h 549705"/>
              <a:gd name="connsiteX85" fmla="*/ 0 w 606933"/>
              <a:gd name="connsiteY85" fmla="*/ 41569 h 549705"/>
              <a:gd name="connsiteX86" fmla="*/ 41749 w 606933"/>
              <a:gd name="connsiteY86" fmla="*/ 0 h 549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06933" h="549705">
                <a:moveTo>
                  <a:pt x="282671" y="210543"/>
                </a:moveTo>
                <a:lnTo>
                  <a:pt x="282671" y="249428"/>
                </a:lnTo>
                <a:cubicBezTo>
                  <a:pt x="285702" y="249540"/>
                  <a:pt x="289295" y="249652"/>
                  <a:pt x="293336" y="249652"/>
                </a:cubicBezTo>
                <a:cubicBezTo>
                  <a:pt x="309277" y="249652"/>
                  <a:pt x="320279" y="247075"/>
                  <a:pt x="326004" y="242032"/>
                </a:cubicBezTo>
                <a:cubicBezTo>
                  <a:pt x="330045" y="237998"/>
                  <a:pt x="331954" y="233403"/>
                  <a:pt x="331954" y="227688"/>
                </a:cubicBezTo>
                <a:cubicBezTo>
                  <a:pt x="331954" y="215586"/>
                  <a:pt x="321626" y="211664"/>
                  <a:pt x="317697" y="210543"/>
                </a:cubicBezTo>
                <a:close/>
                <a:moveTo>
                  <a:pt x="184154" y="176704"/>
                </a:moveTo>
                <a:lnTo>
                  <a:pt x="174059" y="201684"/>
                </a:lnTo>
                <a:lnTo>
                  <a:pt x="194250" y="201684"/>
                </a:lnTo>
                <a:close/>
                <a:moveTo>
                  <a:pt x="297714" y="153841"/>
                </a:moveTo>
                <a:cubicBezTo>
                  <a:pt x="292663" y="153841"/>
                  <a:pt x="287386" y="154066"/>
                  <a:pt x="282671" y="154514"/>
                </a:cubicBezTo>
                <a:lnTo>
                  <a:pt x="282671" y="183649"/>
                </a:lnTo>
                <a:lnTo>
                  <a:pt x="317584" y="183649"/>
                </a:lnTo>
                <a:cubicBezTo>
                  <a:pt x="323759" y="180848"/>
                  <a:pt x="327463" y="176029"/>
                  <a:pt x="327463" y="170538"/>
                </a:cubicBezTo>
                <a:cubicBezTo>
                  <a:pt x="327463" y="164151"/>
                  <a:pt x="324881" y="161461"/>
                  <a:pt x="322861" y="160005"/>
                </a:cubicBezTo>
                <a:cubicBezTo>
                  <a:pt x="322748" y="159893"/>
                  <a:pt x="322524" y="159781"/>
                  <a:pt x="322411" y="159669"/>
                </a:cubicBezTo>
                <a:cubicBezTo>
                  <a:pt x="319044" y="156979"/>
                  <a:pt x="313318" y="153841"/>
                  <a:pt x="297714" y="153841"/>
                </a:cubicBezTo>
                <a:close/>
                <a:moveTo>
                  <a:pt x="183818" y="127865"/>
                </a:moveTo>
                <a:lnTo>
                  <a:pt x="184379" y="127865"/>
                </a:lnTo>
                <a:cubicBezTo>
                  <a:pt x="189875" y="127865"/>
                  <a:pt x="194811" y="131226"/>
                  <a:pt x="196830" y="136266"/>
                </a:cubicBezTo>
                <a:lnTo>
                  <a:pt x="245515" y="257019"/>
                </a:lnTo>
                <a:cubicBezTo>
                  <a:pt x="248319" y="263852"/>
                  <a:pt x="244954" y="271693"/>
                  <a:pt x="238111" y="274494"/>
                </a:cubicBezTo>
                <a:cubicBezTo>
                  <a:pt x="231156" y="277182"/>
                  <a:pt x="223304" y="273934"/>
                  <a:pt x="220612" y="266989"/>
                </a:cubicBezTo>
                <a:lnTo>
                  <a:pt x="205019" y="228567"/>
                </a:lnTo>
                <a:lnTo>
                  <a:pt x="163290" y="228567"/>
                </a:lnTo>
                <a:lnTo>
                  <a:pt x="147809" y="266989"/>
                </a:lnTo>
                <a:cubicBezTo>
                  <a:pt x="145678" y="272254"/>
                  <a:pt x="140630" y="275390"/>
                  <a:pt x="135358" y="275390"/>
                </a:cubicBezTo>
                <a:cubicBezTo>
                  <a:pt x="133675" y="275390"/>
                  <a:pt x="131993" y="275054"/>
                  <a:pt x="130310" y="274494"/>
                </a:cubicBezTo>
                <a:cubicBezTo>
                  <a:pt x="123467" y="271693"/>
                  <a:pt x="120102" y="263852"/>
                  <a:pt x="122906" y="257019"/>
                </a:cubicBezTo>
                <a:lnTo>
                  <a:pt x="171366" y="136378"/>
                </a:lnTo>
                <a:cubicBezTo>
                  <a:pt x="173386" y="131226"/>
                  <a:pt x="178321" y="127865"/>
                  <a:pt x="183818" y="127865"/>
                </a:cubicBezTo>
                <a:close/>
                <a:moveTo>
                  <a:pt x="443541" y="127300"/>
                </a:moveTo>
                <a:cubicBezTo>
                  <a:pt x="462731" y="127300"/>
                  <a:pt x="473953" y="132005"/>
                  <a:pt x="477881" y="134022"/>
                </a:cubicBezTo>
                <a:cubicBezTo>
                  <a:pt x="484390" y="137494"/>
                  <a:pt x="486971" y="145560"/>
                  <a:pt x="483492" y="152169"/>
                </a:cubicBezTo>
                <a:cubicBezTo>
                  <a:pt x="480125" y="158778"/>
                  <a:pt x="471933" y="161243"/>
                  <a:pt x="465424" y="157882"/>
                </a:cubicBezTo>
                <a:cubicBezTo>
                  <a:pt x="464639" y="157434"/>
                  <a:pt x="457793" y="154073"/>
                  <a:pt x="443541" y="154073"/>
                </a:cubicBezTo>
                <a:cubicBezTo>
                  <a:pt x="414138" y="154073"/>
                  <a:pt x="395172" y="173229"/>
                  <a:pt x="395172" y="202690"/>
                </a:cubicBezTo>
                <a:cubicBezTo>
                  <a:pt x="395172" y="231704"/>
                  <a:pt x="412006" y="248955"/>
                  <a:pt x="440174" y="248955"/>
                </a:cubicBezTo>
                <a:cubicBezTo>
                  <a:pt x="453528" y="248955"/>
                  <a:pt x="462506" y="246267"/>
                  <a:pt x="465424" y="244810"/>
                </a:cubicBezTo>
                <a:cubicBezTo>
                  <a:pt x="472045" y="241562"/>
                  <a:pt x="480125" y="244250"/>
                  <a:pt x="483492" y="250860"/>
                </a:cubicBezTo>
                <a:cubicBezTo>
                  <a:pt x="486747" y="257469"/>
                  <a:pt x="484053" y="265534"/>
                  <a:pt x="477432" y="268895"/>
                </a:cubicBezTo>
                <a:cubicBezTo>
                  <a:pt x="468679" y="273264"/>
                  <a:pt x="454763" y="275840"/>
                  <a:pt x="440174" y="275840"/>
                </a:cubicBezTo>
                <a:cubicBezTo>
                  <a:pt x="397192" y="275840"/>
                  <a:pt x="368351" y="246491"/>
                  <a:pt x="368351" y="202690"/>
                </a:cubicBezTo>
                <a:cubicBezTo>
                  <a:pt x="368351" y="158330"/>
                  <a:pt x="399212" y="127300"/>
                  <a:pt x="443541" y="127300"/>
                </a:cubicBezTo>
                <a:close/>
                <a:moveTo>
                  <a:pt x="297714" y="126947"/>
                </a:moveTo>
                <a:cubicBezTo>
                  <a:pt x="316349" y="126947"/>
                  <a:pt x="329147" y="130533"/>
                  <a:pt x="339138" y="138601"/>
                </a:cubicBezTo>
                <a:cubicBezTo>
                  <a:pt x="349017" y="145997"/>
                  <a:pt x="354406" y="157315"/>
                  <a:pt x="354406" y="170538"/>
                </a:cubicBezTo>
                <a:cubicBezTo>
                  <a:pt x="354406" y="179951"/>
                  <a:pt x="351150" y="188692"/>
                  <a:pt x="345200" y="195864"/>
                </a:cubicBezTo>
                <a:cubicBezTo>
                  <a:pt x="353058" y="203035"/>
                  <a:pt x="358896" y="213569"/>
                  <a:pt x="358896" y="227688"/>
                </a:cubicBezTo>
                <a:cubicBezTo>
                  <a:pt x="358896" y="240687"/>
                  <a:pt x="353957" y="252341"/>
                  <a:pt x="344527" y="261418"/>
                </a:cubicBezTo>
                <a:cubicBezTo>
                  <a:pt x="344414" y="261530"/>
                  <a:pt x="344414" y="261642"/>
                  <a:pt x="344302" y="261754"/>
                </a:cubicBezTo>
                <a:cubicBezTo>
                  <a:pt x="333188" y="271840"/>
                  <a:pt x="317023" y="276546"/>
                  <a:pt x="293336" y="276546"/>
                </a:cubicBezTo>
                <a:cubicBezTo>
                  <a:pt x="280538" y="276546"/>
                  <a:pt x="271558" y="275538"/>
                  <a:pt x="267292" y="274977"/>
                </a:cubicBezTo>
                <a:cubicBezTo>
                  <a:pt x="260668" y="274081"/>
                  <a:pt x="255729" y="268366"/>
                  <a:pt x="255729" y="261642"/>
                </a:cubicBezTo>
                <a:lnTo>
                  <a:pt x="255729" y="142972"/>
                </a:lnTo>
                <a:cubicBezTo>
                  <a:pt x="255729" y="136584"/>
                  <a:pt x="260107" y="131093"/>
                  <a:pt x="266394" y="129749"/>
                </a:cubicBezTo>
                <a:cubicBezTo>
                  <a:pt x="274701" y="128068"/>
                  <a:pt x="286376" y="126947"/>
                  <a:pt x="297714" y="126947"/>
                </a:cubicBezTo>
                <a:close/>
                <a:moveTo>
                  <a:pt x="45340" y="70478"/>
                </a:moveTo>
                <a:lnTo>
                  <a:pt x="45340" y="333005"/>
                </a:lnTo>
                <a:lnTo>
                  <a:pt x="561593" y="333005"/>
                </a:lnTo>
                <a:lnTo>
                  <a:pt x="561593" y="70478"/>
                </a:lnTo>
                <a:close/>
                <a:moveTo>
                  <a:pt x="41749" y="0"/>
                </a:moveTo>
                <a:lnTo>
                  <a:pt x="565184" y="0"/>
                </a:lnTo>
                <a:cubicBezTo>
                  <a:pt x="588303" y="0"/>
                  <a:pt x="606933" y="18600"/>
                  <a:pt x="606933" y="41569"/>
                </a:cubicBezTo>
                <a:lnTo>
                  <a:pt x="606933" y="361914"/>
                </a:lnTo>
                <a:cubicBezTo>
                  <a:pt x="606933" y="384883"/>
                  <a:pt x="588303" y="403483"/>
                  <a:pt x="565184" y="403483"/>
                </a:cubicBezTo>
                <a:lnTo>
                  <a:pt x="401554" y="403483"/>
                </a:lnTo>
                <a:lnTo>
                  <a:pt x="456322" y="510601"/>
                </a:lnTo>
                <a:cubicBezTo>
                  <a:pt x="463056" y="523822"/>
                  <a:pt x="457893" y="540069"/>
                  <a:pt x="444650" y="546792"/>
                </a:cubicBezTo>
                <a:cubicBezTo>
                  <a:pt x="440722" y="548809"/>
                  <a:pt x="436458" y="549705"/>
                  <a:pt x="432417" y="549705"/>
                </a:cubicBezTo>
                <a:cubicBezTo>
                  <a:pt x="422653" y="549705"/>
                  <a:pt x="413226" y="544327"/>
                  <a:pt x="408400" y="535139"/>
                </a:cubicBezTo>
                <a:lnTo>
                  <a:pt x="341063" y="403483"/>
                </a:lnTo>
                <a:lnTo>
                  <a:pt x="330401" y="403483"/>
                </a:lnTo>
                <a:lnTo>
                  <a:pt x="330401" y="486510"/>
                </a:lnTo>
                <a:cubicBezTo>
                  <a:pt x="330401" y="501301"/>
                  <a:pt x="318281" y="513290"/>
                  <a:pt x="303466" y="513290"/>
                </a:cubicBezTo>
                <a:cubicBezTo>
                  <a:pt x="288652" y="513290"/>
                  <a:pt x="276532" y="501301"/>
                  <a:pt x="276532" y="486510"/>
                </a:cubicBezTo>
                <a:lnTo>
                  <a:pt x="276532" y="403483"/>
                </a:lnTo>
                <a:lnTo>
                  <a:pt x="265870" y="403483"/>
                </a:lnTo>
                <a:lnTo>
                  <a:pt x="198533" y="535139"/>
                </a:lnTo>
                <a:cubicBezTo>
                  <a:pt x="193819" y="544327"/>
                  <a:pt x="184280" y="549705"/>
                  <a:pt x="174516" y="549705"/>
                </a:cubicBezTo>
                <a:cubicBezTo>
                  <a:pt x="170475" y="549705"/>
                  <a:pt x="166211" y="548809"/>
                  <a:pt x="162283" y="546792"/>
                </a:cubicBezTo>
                <a:cubicBezTo>
                  <a:pt x="149040" y="540069"/>
                  <a:pt x="143877" y="523822"/>
                  <a:pt x="150611" y="510601"/>
                </a:cubicBezTo>
                <a:lnTo>
                  <a:pt x="205379" y="403483"/>
                </a:lnTo>
                <a:lnTo>
                  <a:pt x="41749" y="403483"/>
                </a:lnTo>
                <a:cubicBezTo>
                  <a:pt x="18630" y="403483"/>
                  <a:pt x="0" y="384883"/>
                  <a:pt x="0" y="361914"/>
                </a:cubicBezTo>
                <a:lnTo>
                  <a:pt x="0" y="41569"/>
                </a:lnTo>
                <a:cubicBezTo>
                  <a:pt x="0" y="18600"/>
                  <a:pt x="18630" y="0"/>
                  <a:pt x="41749" y="0"/>
                </a:cubicBezTo>
                <a:close/>
              </a:path>
            </a:pathLst>
          </a:custGeom>
          <a:solidFill>
            <a:schemeClr val="accent1"/>
          </a:solidFill>
          <a:ln>
            <a:noFill/>
          </a:ln>
        </p:spPr>
      </p:sp>
      <p:sp>
        <p:nvSpPr>
          <p:cNvPr id="21" name="three-books-stack_73922">
            <a:extLst>
              <a:ext uri="{FF2B5EF4-FFF2-40B4-BE49-F238E27FC236}">
                <a16:creationId xmlns:a16="http://schemas.microsoft.com/office/drawing/2014/main" id="{5660FDB1-1106-4030-A22B-84FCC183C7BF}"/>
              </a:ext>
            </a:extLst>
          </p:cNvPr>
          <p:cNvSpPr>
            <a:spLocks noChangeAspect="1"/>
          </p:cNvSpPr>
          <p:nvPr/>
        </p:nvSpPr>
        <p:spPr bwMode="auto">
          <a:xfrm>
            <a:off x="10521888" y="1544907"/>
            <a:ext cx="469694" cy="517894"/>
          </a:xfrm>
          <a:custGeom>
            <a:avLst/>
            <a:gdLst>
              <a:gd name="T0" fmla="*/ 2225 w 2324"/>
              <a:gd name="T1" fmla="*/ 194 h 2567"/>
              <a:gd name="T2" fmla="*/ 1870 w 2324"/>
              <a:gd name="T3" fmla="*/ 170 h 2567"/>
              <a:gd name="T4" fmla="*/ 1637 w 2324"/>
              <a:gd name="T5" fmla="*/ 82 h 2567"/>
              <a:gd name="T6" fmla="*/ 420 w 2324"/>
              <a:gd name="T7" fmla="*/ 196 h 2567"/>
              <a:gd name="T8" fmla="*/ 315 w 2324"/>
              <a:gd name="T9" fmla="*/ 222 h 2567"/>
              <a:gd name="T10" fmla="*/ 23 w 2324"/>
              <a:gd name="T11" fmla="*/ 238 h 2567"/>
              <a:gd name="T12" fmla="*/ 155 w 2324"/>
              <a:gd name="T13" fmla="*/ 749 h 2567"/>
              <a:gd name="T14" fmla="*/ 549 w 2324"/>
              <a:gd name="T15" fmla="*/ 1186 h 2567"/>
              <a:gd name="T16" fmla="*/ 958 w 2324"/>
              <a:gd name="T17" fmla="*/ 1651 h 2567"/>
              <a:gd name="T18" fmla="*/ 916 w 2324"/>
              <a:gd name="T19" fmla="*/ 1889 h 2567"/>
              <a:gd name="T20" fmla="*/ 588 w 2324"/>
              <a:gd name="T21" fmla="*/ 2342 h 2567"/>
              <a:gd name="T22" fmla="*/ 428 w 2324"/>
              <a:gd name="T23" fmla="*/ 2397 h 2567"/>
              <a:gd name="T24" fmla="*/ 426 w 2324"/>
              <a:gd name="T25" fmla="*/ 2535 h 2567"/>
              <a:gd name="T26" fmla="*/ 1827 w 2324"/>
              <a:gd name="T27" fmla="*/ 2535 h 2567"/>
              <a:gd name="T28" fmla="*/ 1858 w 2324"/>
              <a:gd name="T29" fmla="*/ 2373 h 2567"/>
              <a:gd name="T30" fmla="*/ 1742 w 2324"/>
              <a:gd name="T31" fmla="*/ 2340 h 2567"/>
              <a:gd name="T32" fmla="*/ 1374 w 2324"/>
              <a:gd name="T33" fmla="*/ 1886 h 2567"/>
              <a:gd name="T34" fmla="*/ 1747 w 2324"/>
              <a:gd name="T35" fmla="*/ 1230 h 2567"/>
              <a:gd name="T36" fmla="*/ 1864 w 2324"/>
              <a:gd name="T37" fmla="*/ 1026 h 2567"/>
              <a:gd name="T38" fmla="*/ 2295 w 2324"/>
              <a:gd name="T39" fmla="*/ 264 h 2567"/>
              <a:gd name="T40" fmla="*/ 2307 w 2324"/>
              <a:gd name="T41" fmla="*/ 240 h 2567"/>
              <a:gd name="T42" fmla="*/ 513 w 2324"/>
              <a:gd name="T43" fmla="*/ 957 h 2567"/>
              <a:gd name="T44" fmla="*/ 80 w 2324"/>
              <a:gd name="T45" fmla="*/ 294 h 2567"/>
              <a:gd name="T46" fmla="*/ 411 w 2324"/>
              <a:gd name="T47" fmla="*/ 310 h 2567"/>
              <a:gd name="T48" fmla="*/ 536 w 2324"/>
              <a:gd name="T49" fmla="*/ 382 h 2567"/>
              <a:gd name="T50" fmla="*/ 538 w 2324"/>
              <a:gd name="T51" fmla="*/ 381 h 2567"/>
              <a:gd name="T52" fmla="*/ 513 w 2324"/>
              <a:gd name="T53" fmla="*/ 957 h 2567"/>
              <a:gd name="T54" fmla="*/ 707 w 2324"/>
              <a:gd name="T55" fmla="*/ 1274 h 2567"/>
              <a:gd name="T56" fmla="*/ 847 w 2324"/>
              <a:gd name="T57" fmla="*/ 1342 h 2567"/>
              <a:gd name="T58" fmla="*/ 730 w 2324"/>
              <a:gd name="T59" fmla="*/ 698 h 2567"/>
              <a:gd name="T60" fmla="*/ 884 w 2324"/>
              <a:gd name="T61" fmla="*/ 383 h 2567"/>
              <a:gd name="T62" fmla="*/ 2031 w 2324"/>
              <a:gd name="T63" fmla="*/ 703 h 2567"/>
              <a:gd name="T64" fmla="*/ 1733 w 2324"/>
              <a:gd name="T65" fmla="*/ 802 h 2567"/>
              <a:gd name="T66" fmla="*/ 1885 w 2324"/>
              <a:gd name="T67" fmla="*/ 255 h 2567"/>
              <a:gd name="T68" fmla="*/ 2172 w 2324"/>
              <a:gd name="T69" fmla="*/ 287 h 2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4" h="2567">
                <a:moveTo>
                  <a:pt x="2290" y="199"/>
                </a:moveTo>
                <a:cubicBezTo>
                  <a:pt x="2269" y="186"/>
                  <a:pt x="2249" y="192"/>
                  <a:pt x="2225" y="194"/>
                </a:cubicBezTo>
                <a:cubicBezTo>
                  <a:pt x="2182" y="198"/>
                  <a:pt x="2139" y="192"/>
                  <a:pt x="2096" y="188"/>
                </a:cubicBezTo>
                <a:cubicBezTo>
                  <a:pt x="2022" y="181"/>
                  <a:pt x="1945" y="164"/>
                  <a:pt x="1870" y="170"/>
                </a:cubicBezTo>
                <a:cubicBezTo>
                  <a:pt x="1866" y="163"/>
                  <a:pt x="1862" y="156"/>
                  <a:pt x="1856" y="149"/>
                </a:cubicBezTo>
                <a:cubicBezTo>
                  <a:pt x="1810" y="84"/>
                  <a:pt x="1708" y="83"/>
                  <a:pt x="1637" y="82"/>
                </a:cubicBezTo>
                <a:cubicBezTo>
                  <a:pt x="1442" y="79"/>
                  <a:pt x="1247" y="91"/>
                  <a:pt x="1052" y="93"/>
                </a:cubicBezTo>
                <a:cubicBezTo>
                  <a:pt x="861" y="95"/>
                  <a:pt x="554" y="0"/>
                  <a:pt x="420" y="196"/>
                </a:cubicBezTo>
                <a:cubicBezTo>
                  <a:pt x="417" y="201"/>
                  <a:pt x="414" y="206"/>
                  <a:pt x="412" y="210"/>
                </a:cubicBezTo>
                <a:cubicBezTo>
                  <a:pt x="379" y="215"/>
                  <a:pt x="345" y="221"/>
                  <a:pt x="315" y="222"/>
                </a:cubicBezTo>
                <a:cubicBezTo>
                  <a:pt x="228" y="225"/>
                  <a:pt x="141" y="224"/>
                  <a:pt x="54" y="217"/>
                </a:cubicBezTo>
                <a:cubicBezTo>
                  <a:pt x="37" y="216"/>
                  <a:pt x="27" y="225"/>
                  <a:pt x="23" y="238"/>
                </a:cubicBezTo>
                <a:cubicBezTo>
                  <a:pt x="16" y="243"/>
                  <a:pt x="12" y="251"/>
                  <a:pt x="11" y="262"/>
                </a:cubicBezTo>
                <a:cubicBezTo>
                  <a:pt x="0" y="438"/>
                  <a:pt x="60" y="603"/>
                  <a:pt x="155" y="749"/>
                </a:cubicBezTo>
                <a:cubicBezTo>
                  <a:pt x="234" y="870"/>
                  <a:pt x="370" y="1014"/>
                  <a:pt x="514" y="1068"/>
                </a:cubicBezTo>
                <a:cubicBezTo>
                  <a:pt x="520" y="1107"/>
                  <a:pt x="530" y="1146"/>
                  <a:pt x="549" y="1186"/>
                </a:cubicBezTo>
                <a:cubicBezTo>
                  <a:pt x="626" y="1355"/>
                  <a:pt x="787" y="1471"/>
                  <a:pt x="964" y="1525"/>
                </a:cubicBezTo>
                <a:cubicBezTo>
                  <a:pt x="953" y="1562"/>
                  <a:pt x="956" y="1611"/>
                  <a:pt x="958" y="1651"/>
                </a:cubicBezTo>
                <a:cubicBezTo>
                  <a:pt x="942" y="1725"/>
                  <a:pt x="929" y="1800"/>
                  <a:pt x="923" y="1876"/>
                </a:cubicBezTo>
                <a:cubicBezTo>
                  <a:pt x="921" y="1880"/>
                  <a:pt x="918" y="1885"/>
                  <a:pt x="916" y="1889"/>
                </a:cubicBezTo>
                <a:cubicBezTo>
                  <a:pt x="881" y="1940"/>
                  <a:pt x="832" y="1984"/>
                  <a:pt x="789" y="2028"/>
                </a:cubicBezTo>
                <a:cubicBezTo>
                  <a:pt x="739" y="2079"/>
                  <a:pt x="587" y="2234"/>
                  <a:pt x="588" y="2342"/>
                </a:cubicBezTo>
                <a:cubicBezTo>
                  <a:pt x="544" y="2344"/>
                  <a:pt x="501" y="2347"/>
                  <a:pt x="458" y="2351"/>
                </a:cubicBezTo>
                <a:cubicBezTo>
                  <a:pt x="430" y="2354"/>
                  <a:pt x="421" y="2378"/>
                  <a:pt x="428" y="2397"/>
                </a:cubicBezTo>
                <a:cubicBezTo>
                  <a:pt x="420" y="2404"/>
                  <a:pt x="414" y="2414"/>
                  <a:pt x="414" y="2427"/>
                </a:cubicBezTo>
                <a:cubicBezTo>
                  <a:pt x="414" y="2464"/>
                  <a:pt x="416" y="2499"/>
                  <a:pt x="426" y="2535"/>
                </a:cubicBezTo>
                <a:cubicBezTo>
                  <a:pt x="431" y="2553"/>
                  <a:pt x="448" y="2567"/>
                  <a:pt x="468" y="2567"/>
                </a:cubicBezTo>
                <a:cubicBezTo>
                  <a:pt x="921" y="2567"/>
                  <a:pt x="1374" y="2546"/>
                  <a:pt x="1827" y="2535"/>
                </a:cubicBezTo>
                <a:cubicBezTo>
                  <a:pt x="1853" y="2534"/>
                  <a:pt x="1867" y="2515"/>
                  <a:pt x="1870" y="2491"/>
                </a:cubicBezTo>
                <a:cubicBezTo>
                  <a:pt x="1876" y="2448"/>
                  <a:pt x="1870" y="2415"/>
                  <a:pt x="1858" y="2373"/>
                </a:cubicBezTo>
                <a:cubicBezTo>
                  <a:pt x="1853" y="2354"/>
                  <a:pt x="1836" y="2342"/>
                  <a:pt x="1816" y="2341"/>
                </a:cubicBezTo>
                <a:cubicBezTo>
                  <a:pt x="1791" y="2341"/>
                  <a:pt x="1767" y="2340"/>
                  <a:pt x="1742" y="2340"/>
                </a:cubicBezTo>
                <a:cubicBezTo>
                  <a:pt x="1754" y="2257"/>
                  <a:pt x="1602" y="2116"/>
                  <a:pt x="1561" y="2079"/>
                </a:cubicBezTo>
                <a:cubicBezTo>
                  <a:pt x="1499" y="2024"/>
                  <a:pt x="1395" y="1970"/>
                  <a:pt x="1374" y="1886"/>
                </a:cubicBezTo>
                <a:cubicBezTo>
                  <a:pt x="1345" y="1769"/>
                  <a:pt x="1391" y="1648"/>
                  <a:pt x="1387" y="1528"/>
                </a:cubicBezTo>
                <a:cubicBezTo>
                  <a:pt x="1545" y="1483"/>
                  <a:pt x="1690" y="1384"/>
                  <a:pt x="1747" y="1230"/>
                </a:cubicBezTo>
                <a:cubicBezTo>
                  <a:pt x="1765" y="1181"/>
                  <a:pt x="1774" y="1132"/>
                  <a:pt x="1776" y="1083"/>
                </a:cubicBezTo>
                <a:cubicBezTo>
                  <a:pt x="1807" y="1066"/>
                  <a:pt x="1837" y="1047"/>
                  <a:pt x="1864" y="1026"/>
                </a:cubicBezTo>
                <a:cubicBezTo>
                  <a:pt x="1979" y="950"/>
                  <a:pt x="2073" y="846"/>
                  <a:pt x="2147" y="729"/>
                </a:cubicBezTo>
                <a:cubicBezTo>
                  <a:pt x="2223" y="610"/>
                  <a:pt x="2324" y="409"/>
                  <a:pt x="2295" y="264"/>
                </a:cubicBezTo>
                <a:cubicBezTo>
                  <a:pt x="2295" y="262"/>
                  <a:pt x="2294" y="261"/>
                  <a:pt x="2293" y="260"/>
                </a:cubicBezTo>
                <a:cubicBezTo>
                  <a:pt x="2299" y="254"/>
                  <a:pt x="2304" y="248"/>
                  <a:pt x="2307" y="240"/>
                </a:cubicBezTo>
                <a:cubicBezTo>
                  <a:pt x="2313" y="225"/>
                  <a:pt x="2303" y="207"/>
                  <a:pt x="2290" y="199"/>
                </a:cubicBezTo>
                <a:close/>
                <a:moveTo>
                  <a:pt x="513" y="957"/>
                </a:moveTo>
                <a:cubicBezTo>
                  <a:pt x="419" y="891"/>
                  <a:pt x="328" y="831"/>
                  <a:pt x="253" y="733"/>
                </a:cubicBezTo>
                <a:cubicBezTo>
                  <a:pt x="154" y="605"/>
                  <a:pt x="102" y="452"/>
                  <a:pt x="80" y="294"/>
                </a:cubicBezTo>
                <a:cubicBezTo>
                  <a:pt x="157" y="310"/>
                  <a:pt x="238" y="310"/>
                  <a:pt x="315" y="310"/>
                </a:cubicBezTo>
                <a:cubicBezTo>
                  <a:pt x="339" y="310"/>
                  <a:pt x="375" y="312"/>
                  <a:pt x="411" y="310"/>
                </a:cubicBezTo>
                <a:cubicBezTo>
                  <a:pt x="432" y="337"/>
                  <a:pt x="469" y="357"/>
                  <a:pt x="511" y="372"/>
                </a:cubicBezTo>
                <a:cubicBezTo>
                  <a:pt x="516" y="380"/>
                  <a:pt x="525" y="385"/>
                  <a:pt x="536" y="382"/>
                </a:cubicBezTo>
                <a:cubicBezTo>
                  <a:pt x="536" y="382"/>
                  <a:pt x="536" y="382"/>
                  <a:pt x="536" y="382"/>
                </a:cubicBezTo>
                <a:cubicBezTo>
                  <a:pt x="537" y="382"/>
                  <a:pt x="537" y="381"/>
                  <a:pt x="538" y="381"/>
                </a:cubicBezTo>
                <a:cubicBezTo>
                  <a:pt x="573" y="391"/>
                  <a:pt x="608" y="398"/>
                  <a:pt x="639" y="403"/>
                </a:cubicBezTo>
                <a:cubicBezTo>
                  <a:pt x="631" y="589"/>
                  <a:pt x="529" y="774"/>
                  <a:pt x="513" y="957"/>
                </a:cubicBezTo>
                <a:close/>
                <a:moveTo>
                  <a:pt x="610" y="1105"/>
                </a:moveTo>
                <a:cubicBezTo>
                  <a:pt x="632" y="1165"/>
                  <a:pt x="667" y="1221"/>
                  <a:pt x="707" y="1274"/>
                </a:cubicBezTo>
                <a:cubicBezTo>
                  <a:pt x="663" y="1224"/>
                  <a:pt x="629" y="1168"/>
                  <a:pt x="610" y="1105"/>
                </a:cubicBezTo>
                <a:close/>
                <a:moveTo>
                  <a:pt x="847" y="1342"/>
                </a:moveTo>
                <a:cubicBezTo>
                  <a:pt x="787" y="1260"/>
                  <a:pt x="721" y="1182"/>
                  <a:pt x="687" y="1087"/>
                </a:cubicBezTo>
                <a:cubicBezTo>
                  <a:pt x="639" y="952"/>
                  <a:pt x="690" y="826"/>
                  <a:pt x="730" y="698"/>
                </a:cubicBezTo>
                <a:cubicBezTo>
                  <a:pt x="739" y="669"/>
                  <a:pt x="796" y="495"/>
                  <a:pt x="797" y="378"/>
                </a:cubicBezTo>
                <a:cubicBezTo>
                  <a:pt x="826" y="380"/>
                  <a:pt x="855" y="380"/>
                  <a:pt x="884" y="383"/>
                </a:cubicBezTo>
                <a:cubicBezTo>
                  <a:pt x="890" y="704"/>
                  <a:pt x="862" y="1022"/>
                  <a:pt x="847" y="1342"/>
                </a:cubicBezTo>
                <a:close/>
                <a:moveTo>
                  <a:pt x="2031" y="703"/>
                </a:moveTo>
                <a:cubicBezTo>
                  <a:pt x="1966" y="820"/>
                  <a:pt x="1879" y="916"/>
                  <a:pt x="1774" y="992"/>
                </a:cubicBezTo>
                <a:cubicBezTo>
                  <a:pt x="1767" y="929"/>
                  <a:pt x="1752" y="866"/>
                  <a:pt x="1733" y="802"/>
                </a:cubicBezTo>
                <a:cubicBezTo>
                  <a:pt x="1691" y="663"/>
                  <a:pt x="1653" y="537"/>
                  <a:pt x="1641" y="397"/>
                </a:cubicBezTo>
                <a:cubicBezTo>
                  <a:pt x="1742" y="396"/>
                  <a:pt x="1867" y="342"/>
                  <a:pt x="1885" y="255"/>
                </a:cubicBezTo>
                <a:cubicBezTo>
                  <a:pt x="1942" y="269"/>
                  <a:pt x="2020" y="267"/>
                  <a:pt x="2055" y="272"/>
                </a:cubicBezTo>
                <a:cubicBezTo>
                  <a:pt x="2082" y="275"/>
                  <a:pt x="2127" y="284"/>
                  <a:pt x="2172" y="287"/>
                </a:cubicBezTo>
                <a:cubicBezTo>
                  <a:pt x="2136" y="433"/>
                  <a:pt x="2107" y="566"/>
                  <a:pt x="2031" y="703"/>
                </a:cubicBezTo>
                <a:close/>
              </a:path>
            </a:pathLst>
          </a:custGeom>
          <a:solidFill>
            <a:schemeClr val="accent1"/>
          </a:solidFill>
          <a:ln>
            <a:noFill/>
          </a:ln>
        </p:spPr>
        <p:txBody>
          <a:bodyPr/>
          <a:lstStyle/>
          <a:p>
            <a:endParaRPr lang="zh-CN" altLang="en-US"/>
          </a:p>
        </p:txBody>
      </p:sp>
      <p:sp>
        <p:nvSpPr>
          <p:cNvPr id="22" name="library-books_18476">
            <a:extLst>
              <a:ext uri="{FF2B5EF4-FFF2-40B4-BE49-F238E27FC236}">
                <a16:creationId xmlns:a16="http://schemas.microsoft.com/office/drawing/2014/main" id="{C6D92C07-6A45-406A-81A5-9FCDECCE5C6E}"/>
              </a:ext>
            </a:extLst>
          </p:cNvPr>
          <p:cNvSpPr>
            <a:spLocks noChangeAspect="1"/>
          </p:cNvSpPr>
          <p:nvPr/>
        </p:nvSpPr>
        <p:spPr bwMode="auto">
          <a:xfrm>
            <a:off x="1457741" y="1542780"/>
            <a:ext cx="609685" cy="515343"/>
          </a:xfrm>
          <a:custGeom>
            <a:avLst/>
            <a:gdLst>
              <a:gd name="connsiteX0" fmla="*/ 217420 w 608094"/>
              <a:gd name="connsiteY0" fmla="*/ 438401 h 513999"/>
              <a:gd name="connsiteX1" fmla="*/ 205206 w 608094"/>
              <a:gd name="connsiteY1" fmla="*/ 450598 h 513999"/>
              <a:gd name="connsiteX2" fmla="*/ 217420 w 608094"/>
              <a:gd name="connsiteY2" fmla="*/ 462795 h 513999"/>
              <a:gd name="connsiteX3" fmla="*/ 276185 w 608094"/>
              <a:gd name="connsiteY3" fmla="*/ 462680 h 513999"/>
              <a:gd name="connsiteX4" fmla="*/ 288399 w 608094"/>
              <a:gd name="connsiteY4" fmla="*/ 450598 h 513999"/>
              <a:gd name="connsiteX5" fmla="*/ 276185 w 608094"/>
              <a:gd name="connsiteY5" fmla="*/ 438516 h 513999"/>
              <a:gd name="connsiteX6" fmla="*/ 41718 w 608094"/>
              <a:gd name="connsiteY6" fmla="*/ 438401 h 513999"/>
              <a:gd name="connsiteX7" fmla="*/ 29502 w 608094"/>
              <a:gd name="connsiteY7" fmla="*/ 450598 h 513999"/>
              <a:gd name="connsiteX8" fmla="*/ 41718 w 608094"/>
              <a:gd name="connsiteY8" fmla="*/ 462795 h 513999"/>
              <a:gd name="connsiteX9" fmla="*/ 100491 w 608094"/>
              <a:gd name="connsiteY9" fmla="*/ 462680 h 513999"/>
              <a:gd name="connsiteX10" fmla="*/ 112591 w 608094"/>
              <a:gd name="connsiteY10" fmla="*/ 450598 h 513999"/>
              <a:gd name="connsiteX11" fmla="*/ 100491 w 608094"/>
              <a:gd name="connsiteY11" fmla="*/ 438516 h 513999"/>
              <a:gd name="connsiteX12" fmla="*/ 217535 w 608094"/>
              <a:gd name="connsiteY12" fmla="*/ 90327 h 513999"/>
              <a:gd name="connsiteX13" fmla="*/ 205321 w 608094"/>
              <a:gd name="connsiteY13" fmla="*/ 102524 h 513999"/>
              <a:gd name="connsiteX14" fmla="*/ 217535 w 608094"/>
              <a:gd name="connsiteY14" fmla="*/ 114721 h 513999"/>
              <a:gd name="connsiteX15" fmla="*/ 276300 w 608094"/>
              <a:gd name="connsiteY15" fmla="*/ 114721 h 513999"/>
              <a:gd name="connsiteX16" fmla="*/ 288399 w 608094"/>
              <a:gd name="connsiteY16" fmla="*/ 102524 h 513999"/>
              <a:gd name="connsiteX17" fmla="*/ 276300 w 608094"/>
              <a:gd name="connsiteY17" fmla="*/ 90327 h 513999"/>
              <a:gd name="connsiteX18" fmla="*/ 41718 w 608094"/>
              <a:gd name="connsiteY18" fmla="*/ 90327 h 513999"/>
              <a:gd name="connsiteX19" fmla="*/ 29617 w 608094"/>
              <a:gd name="connsiteY19" fmla="*/ 102524 h 513999"/>
              <a:gd name="connsiteX20" fmla="*/ 41718 w 608094"/>
              <a:gd name="connsiteY20" fmla="*/ 114721 h 513999"/>
              <a:gd name="connsiteX21" fmla="*/ 100491 w 608094"/>
              <a:gd name="connsiteY21" fmla="*/ 114721 h 513999"/>
              <a:gd name="connsiteX22" fmla="*/ 112591 w 608094"/>
              <a:gd name="connsiteY22" fmla="*/ 102524 h 513999"/>
              <a:gd name="connsiteX23" fmla="*/ 100491 w 608094"/>
              <a:gd name="connsiteY23" fmla="*/ 90327 h 513999"/>
              <a:gd name="connsiteX24" fmla="*/ 357302 w 608094"/>
              <a:gd name="connsiteY24" fmla="*/ 33254 h 513999"/>
              <a:gd name="connsiteX25" fmla="*/ 381620 w 608094"/>
              <a:gd name="connsiteY25" fmla="*/ 48903 h 513999"/>
              <a:gd name="connsiteX26" fmla="*/ 476931 w 608094"/>
              <a:gd name="connsiteY26" fmla="*/ 484904 h 513999"/>
              <a:gd name="connsiteX27" fmla="*/ 461257 w 608094"/>
              <a:gd name="connsiteY27" fmla="*/ 509299 h 513999"/>
              <a:gd name="connsiteX28" fmla="*/ 436939 w 608094"/>
              <a:gd name="connsiteY28" fmla="*/ 493649 h 513999"/>
              <a:gd name="connsiteX29" fmla="*/ 341628 w 608094"/>
              <a:gd name="connsiteY29" fmla="*/ 57534 h 513999"/>
              <a:gd name="connsiteX30" fmla="*/ 357302 w 608094"/>
              <a:gd name="connsiteY30" fmla="*/ 33254 h 513999"/>
              <a:gd name="connsiteX31" fmla="*/ 405056 w 608094"/>
              <a:gd name="connsiteY31" fmla="*/ 22956 h 513999"/>
              <a:gd name="connsiteX32" fmla="*/ 416229 w 608094"/>
              <a:gd name="connsiteY32" fmla="*/ 30089 h 513999"/>
              <a:gd name="connsiteX33" fmla="*/ 516092 w 608094"/>
              <a:gd name="connsiteY33" fmla="*/ 487647 h 513999"/>
              <a:gd name="connsiteX34" fmla="*/ 508951 w 608094"/>
              <a:gd name="connsiteY34" fmla="*/ 498807 h 513999"/>
              <a:gd name="connsiteX35" fmla="*/ 497663 w 608094"/>
              <a:gd name="connsiteY35" fmla="*/ 491674 h 513999"/>
              <a:gd name="connsiteX36" fmla="*/ 397800 w 608094"/>
              <a:gd name="connsiteY36" fmla="*/ 34116 h 513999"/>
              <a:gd name="connsiteX37" fmla="*/ 405056 w 608094"/>
              <a:gd name="connsiteY37" fmla="*/ 22956 h 513999"/>
              <a:gd name="connsiteX38" fmla="*/ 437759 w 608094"/>
              <a:gd name="connsiteY38" fmla="*/ 15758 h 513999"/>
              <a:gd name="connsiteX39" fmla="*/ 449054 w 608094"/>
              <a:gd name="connsiteY39" fmla="*/ 22892 h 513999"/>
              <a:gd name="connsiteX40" fmla="*/ 548976 w 608094"/>
              <a:gd name="connsiteY40" fmla="*/ 480517 h 513999"/>
              <a:gd name="connsiteX41" fmla="*/ 541715 w 608094"/>
              <a:gd name="connsiteY41" fmla="*/ 491679 h 513999"/>
              <a:gd name="connsiteX42" fmla="*/ 530535 w 608094"/>
              <a:gd name="connsiteY42" fmla="*/ 484544 h 513999"/>
              <a:gd name="connsiteX43" fmla="*/ 430614 w 608094"/>
              <a:gd name="connsiteY43" fmla="*/ 26920 h 513999"/>
              <a:gd name="connsiteX44" fmla="*/ 437759 w 608094"/>
              <a:gd name="connsiteY44" fmla="*/ 15758 h 513999"/>
              <a:gd name="connsiteX45" fmla="*/ 488012 w 608094"/>
              <a:gd name="connsiteY45" fmla="*/ 4886 h 513999"/>
              <a:gd name="connsiteX46" fmla="*/ 512325 w 608094"/>
              <a:gd name="connsiteY46" fmla="*/ 20419 h 513999"/>
              <a:gd name="connsiteX47" fmla="*/ 607618 w 608094"/>
              <a:gd name="connsiteY47" fmla="*/ 456470 h 513999"/>
              <a:gd name="connsiteX48" fmla="*/ 591947 w 608094"/>
              <a:gd name="connsiteY48" fmla="*/ 480746 h 513999"/>
              <a:gd name="connsiteX49" fmla="*/ 567634 w 608094"/>
              <a:gd name="connsiteY49" fmla="*/ 465099 h 513999"/>
              <a:gd name="connsiteX50" fmla="*/ 472456 w 608094"/>
              <a:gd name="connsiteY50" fmla="*/ 29163 h 513999"/>
              <a:gd name="connsiteX51" fmla="*/ 488012 w 608094"/>
              <a:gd name="connsiteY51" fmla="*/ 4886 h 513999"/>
              <a:gd name="connsiteX52" fmla="*/ 210622 w 608094"/>
              <a:gd name="connsiteY52" fmla="*/ 0 h 513999"/>
              <a:gd name="connsiteX53" fmla="*/ 283099 w 608094"/>
              <a:gd name="connsiteY53" fmla="*/ 115 h 513999"/>
              <a:gd name="connsiteX54" fmla="*/ 317782 w 608094"/>
              <a:gd name="connsiteY54" fmla="*/ 34750 h 513999"/>
              <a:gd name="connsiteX55" fmla="*/ 317551 w 608094"/>
              <a:gd name="connsiteY55" fmla="*/ 479364 h 513999"/>
              <a:gd name="connsiteX56" fmla="*/ 282868 w 608094"/>
              <a:gd name="connsiteY56" fmla="*/ 513999 h 513999"/>
              <a:gd name="connsiteX57" fmla="*/ 210391 w 608094"/>
              <a:gd name="connsiteY57" fmla="*/ 513999 h 513999"/>
              <a:gd name="connsiteX58" fmla="*/ 175708 w 608094"/>
              <a:gd name="connsiteY58" fmla="*/ 479249 h 513999"/>
              <a:gd name="connsiteX59" fmla="*/ 176054 w 608094"/>
              <a:gd name="connsiteY59" fmla="*/ 34635 h 513999"/>
              <a:gd name="connsiteX60" fmla="*/ 210622 w 608094"/>
              <a:gd name="connsiteY60" fmla="*/ 0 h 513999"/>
              <a:gd name="connsiteX61" fmla="*/ 34918 w 608094"/>
              <a:gd name="connsiteY61" fmla="*/ 0 h 513999"/>
              <a:gd name="connsiteX62" fmla="*/ 107290 w 608094"/>
              <a:gd name="connsiteY62" fmla="*/ 115 h 513999"/>
              <a:gd name="connsiteX63" fmla="*/ 141978 w 608094"/>
              <a:gd name="connsiteY63" fmla="*/ 34750 h 513999"/>
              <a:gd name="connsiteX64" fmla="*/ 141748 w 608094"/>
              <a:gd name="connsiteY64" fmla="*/ 479364 h 513999"/>
              <a:gd name="connsiteX65" fmla="*/ 106944 w 608094"/>
              <a:gd name="connsiteY65" fmla="*/ 513999 h 513999"/>
              <a:gd name="connsiteX66" fmla="*/ 34573 w 608094"/>
              <a:gd name="connsiteY66" fmla="*/ 513999 h 513999"/>
              <a:gd name="connsiteX67" fmla="*/ 0 w 608094"/>
              <a:gd name="connsiteY67" fmla="*/ 479249 h 513999"/>
              <a:gd name="connsiteX68" fmla="*/ 230 w 608094"/>
              <a:gd name="connsiteY68" fmla="*/ 34635 h 513999"/>
              <a:gd name="connsiteX69" fmla="*/ 34918 w 608094"/>
              <a:gd name="connsiteY69" fmla="*/ 0 h 5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8094" h="513999">
                <a:moveTo>
                  <a:pt x="217420" y="438401"/>
                </a:moveTo>
                <a:cubicBezTo>
                  <a:pt x="210737" y="438401"/>
                  <a:pt x="205206" y="443924"/>
                  <a:pt x="205206" y="450598"/>
                </a:cubicBezTo>
                <a:cubicBezTo>
                  <a:pt x="205206" y="457272"/>
                  <a:pt x="210737" y="462795"/>
                  <a:pt x="217420" y="462795"/>
                </a:cubicBezTo>
                <a:lnTo>
                  <a:pt x="276185" y="462680"/>
                </a:lnTo>
                <a:cubicBezTo>
                  <a:pt x="282983" y="462680"/>
                  <a:pt x="288399" y="457387"/>
                  <a:pt x="288399" y="450598"/>
                </a:cubicBezTo>
                <a:cubicBezTo>
                  <a:pt x="288399" y="443924"/>
                  <a:pt x="282868" y="438516"/>
                  <a:pt x="276185" y="438516"/>
                </a:cubicBezTo>
                <a:close/>
                <a:moveTo>
                  <a:pt x="41718" y="438401"/>
                </a:moveTo>
                <a:cubicBezTo>
                  <a:pt x="34918" y="438401"/>
                  <a:pt x="29502" y="443924"/>
                  <a:pt x="29502" y="450598"/>
                </a:cubicBezTo>
                <a:cubicBezTo>
                  <a:pt x="29502" y="457272"/>
                  <a:pt x="35034" y="462795"/>
                  <a:pt x="41718" y="462795"/>
                </a:cubicBezTo>
                <a:lnTo>
                  <a:pt x="100491" y="462680"/>
                </a:lnTo>
                <a:cubicBezTo>
                  <a:pt x="107175" y="462680"/>
                  <a:pt x="112591" y="457387"/>
                  <a:pt x="112591" y="450598"/>
                </a:cubicBezTo>
                <a:cubicBezTo>
                  <a:pt x="112591" y="443924"/>
                  <a:pt x="107175" y="438516"/>
                  <a:pt x="100491" y="438516"/>
                </a:cubicBezTo>
                <a:close/>
                <a:moveTo>
                  <a:pt x="217535" y="90327"/>
                </a:moveTo>
                <a:cubicBezTo>
                  <a:pt x="210737" y="90327"/>
                  <a:pt x="205321" y="95850"/>
                  <a:pt x="205321" y="102524"/>
                </a:cubicBezTo>
                <a:cubicBezTo>
                  <a:pt x="205321" y="109198"/>
                  <a:pt x="210737" y="114721"/>
                  <a:pt x="217535" y="114721"/>
                </a:cubicBezTo>
                <a:lnTo>
                  <a:pt x="276300" y="114721"/>
                </a:lnTo>
                <a:cubicBezTo>
                  <a:pt x="282983" y="114721"/>
                  <a:pt x="288399" y="109198"/>
                  <a:pt x="288399" y="102524"/>
                </a:cubicBezTo>
                <a:cubicBezTo>
                  <a:pt x="288399" y="95850"/>
                  <a:pt x="282983" y="90327"/>
                  <a:pt x="276300" y="90327"/>
                </a:cubicBezTo>
                <a:close/>
                <a:moveTo>
                  <a:pt x="41718" y="90327"/>
                </a:moveTo>
                <a:cubicBezTo>
                  <a:pt x="35034" y="90327"/>
                  <a:pt x="29617" y="95850"/>
                  <a:pt x="29617" y="102524"/>
                </a:cubicBezTo>
                <a:cubicBezTo>
                  <a:pt x="29617" y="109198"/>
                  <a:pt x="35034" y="114721"/>
                  <a:pt x="41718" y="114721"/>
                </a:cubicBezTo>
                <a:lnTo>
                  <a:pt x="100491" y="114721"/>
                </a:lnTo>
                <a:cubicBezTo>
                  <a:pt x="107175" y="114721"/>
                  <a:pt x="112591" y="109198"/>
                  <a:pt x="112591" y="102524"/>
                </a:cubicBezTo>
                <a:cubicBezTo>
                  <a:pt x="112591" y="95850"/>
                  <a:pt x="107175" y="90327"/>
                  <a:pt x="100491" y="90327"/>
                </a:cubicBezTo>
                <a:close/>
                <a:moveTo>
                  <a:pt x="357302" y="33254"/>
                </a:moveTo>
                <a:cubicBezTo>
                  <a:pt x="368366" y="30837"/>
                  <a:pt x="379199" y="37857"/>
                  <a:pt x="381620" y="48903"/>
                </a:cubicBezTo>
                <a:lnTo>
                  <a:pt x="476931" y="484904"/>
                </a:lnTo>
                <a:cubicBezTo>
                  <a:pt x="479351" y="495951"/>
                  <a:pt x="472321" y="506882"/>
                  <a:pt x="461257" y="509299"/>
                </a:cubicBezTo>
                <a:cubicBezTo>
                  <a:pt x="450193" y="511600"/>
                  <a:pt x="439360" y="504696"/>
                  <a:pt x="436939" y="493649"/>
                </a:cubicBezTo>
                <a:lnTo>
                  <a:pt x="341628" y="57534"/>
                </a:lnTo>
                <a:cubicBezTo>
                  <a:pt x="339208" y="46602"/>
                  <a:pt x="346238" y="35670"/>
                  <a:pt x="357302" y="33254"/>
                </a:cubicBezTo>
                <a:close/>
                <a:moveTo>
                  <a:pt x="405056" y="22956"/>
                </a:moveTo>
                <a:cubicBezTo>
                  <a:pt x="410124" y="21805"/>
                  <a:pt x="415077" y="25027"/>
                  <a:pt x="416229" y="30089"/>
                </a:cubicBezTo>
                <a:lnTo>
                  <a:pt x="516092" y="487647"/>
                </a:lnTo>
                <a:cubicBezTo>
                  <a:pt x="517244" y="492709"/>
                  <a:pt x="514019" y="497771"/>
                  <a:pt x="508951" y="498807"/>
                </a:cubicBezTo>
                <a:cubicBezTo>
                  <a:pt x="503883" y="499957"/>
                  <a:pt x="498815" y="496736"/>
                  <a:pt x="497663" y="491674"/>
                </a:cubicBezTo>
                <a:lnTo>
                  <a:pt x="397800" y="34116"/>
                </a:lnTo>
                <a:cubicBezTo>
                  <a:pt x="396648" y="29053"/>
                  <a:pt x="399873" y="24106"/>
                  <a:pt x="405056" y="22956"/>
                </a:cubicBezTo>
                <a:close/>
                <a:moveTo>
                  <a:pt x="437759" y="15758"/>
                </a:moveTo>
                <a:cubicBezTo>
                  <a:pt x="442830" y="14607"/>
                  <a:pt x="447901" y="17829"/>
                  <a:pt x="449054" y="22892"/>
                </a:cubicBezTo>
                <a:lnTo>
                  <a:pt x="548976" y="480517"/>
                </a:lnTo>
                <a:cubicBezTo>
                  <a:pt x="550128" y="485580"/>
                  <a:pt x="546786" y="490528"/>
                  <a:pt x="541715" y="491679"/>
                </a:cubicBezTo>
                <a:cubicBezTo>
                  <a:pt x="536644" y="492829"/>
                  <a:pt x="531573" y="489607"/>
                  <a:pt x="530535" y="484544"/>
                </a:cubicBezTo>
                <a:lnTo>
                  <a:pt x="430614" y="26920"/>
                </a:lnTo>
                <a:cubicBezTo>
                  <a:pt x="429461" y="21857"/>
                  <a:pt x="432688" y="16794"/>
                  <a:pt x="437759" y="15758"/>
                </a:cubicBezTo>
                <a:close/>
                <a:moveTo>
                  <a:pt x="488012" y="4886"/>
                </a:moveTo>
                <a:cubicBezTo>
                  <a:pt x="499073" y="2470"/>
                  <a:pt x="510020" y="9373"/>
                  <a:pt x="512325" y="20419"/>
                </a:cubicBezTo>
                <a:lnTo>
                  <a:pt x="607618" y="456470"/>
                </a:lnTo>
                <a:cubicBezTo>
                  <a:pt x="610038" y="467515"/>
                  <a:pt x="603009" y="478330"/>
                  <a:pt x="591947" y="480746"/>
                </a:cubicBezTo>
                <a:cubicBezTo>
                  <a:pt x="580885" y="483162"/>
                  <a:pt x="570054" y="476144"/>
                  <a:pt x="567634" y="465099"/>
                </a:cubicBezTo>
                <a:lnTo>
                  <a:pt x="472456" y="29163"/>
                </a:lnTo>
                <a:cubicBezTo>
                  <a:pt x="470036" y="18117"/>
                  <a:pt x="476950" y="7302"/>
                  <a:pt x="488012" y="4886"/>
                </a:cubicBezTo>
                <a:close/>
                <a:moveTo>
                  <a:pt x="210622" y="0"/>
                </a:moveTo>
                <a:lnTo>
                  <a:pt x="283099" y="115"/>
                </a:lnTo>
                <a:cubicBezTo>
                  <a:pt x="302341" y="115"/>
                  <a:pt x="317897" y="15649"/>
                  <a:pt x="317782" y="34750"/>
                </a:cubicBezTo>
                <a:lnTo>
                  <a:pt x="317551" y="479364"/>
                </a:lnTo>
                <a:cubicBezTo>
                  <a:pt x="317551" y="498465"/>
                  <a:pt x="301996" y="513999"/>
                  <a:pt x="282868" y="513999"/>
                </a:cubicBezTo>
                <a:lnTo>
                  <a:pt x="210391" y="513999"/>
                </a:lnTo>
                <a:cubicBezTo>
                  <a:pt x="191264" y="513999"/>
                  <a:pt x="175708" y="498350"/>
                  <a:pt x="175708" y="479249"/>
                </a:cubicBezTo>
                <a:lnTo>
                  <a:pt x="176054" y="34635"/>
                </a:lnTo>
                <a:cubicBezTo>
                  <a:pt x="176054" y="15419"/>
                  <a:pt x="191494" y="0"/>
                  <a:pt x="210622" y="0"/>
                </a:cubicBezTo>
                <a:close/>
                <a:moveTo>
                  <a:pt x="34918" y="0"/>
                </a:moveTo>
                <a:lnTo>
                  <a:pt x="107290" y="115"/>
                </a:lnTo>
                <a:cubicBezTo>
                  <a:pt x="126536" y="115"/>
                  <a:pt x="141978" y="15649"/>
                  <a:pt x="141978" y="34750"/>
                </a:cubicBezTo>
                <a:lnTo>
                  <a:pt x="141748" y="479364"/>
                </a:lnTo>
                <a:cubicBezTo>
                  <a:pt x="141748" y="498465"/>
                  <a:pt x="126190" y="513999"/>
                  <a:pt x="106944" y="513999"/>
                </a:cubicBezTo>
                <a:lnTo>
                  <a:pt x="34573" y="513999"/>
                </a:lnTo>
                <a:cubicBezTo>
                  <a:pt x="15442" y="513999"/>
                  <a:pt x="0" y="498350"/>
                  <a:pt x="0" y="479249"/>
                </a:cubicBezTo>
                <a:lnTo>
                  <a:pt x="230" y="34635"/>
                </a:lnTo>
                <a:cubicBezTo>
                  <a:pt x="230" y="15419"/>
                  <a:pt x="15788" y="0"/>
                  <a:pt x="34918" y="0"/>
                </a:cubicBezTo>
                <a:close/>
              </a:path>
            </a:pathLst>
          </a:custGeom>
          <a:solidFill>
            <a:schemeClr val="accent1"/>
          </a:solidFill>
          <a:ln>
            <a:noFill/>
          </a:ln>
        </p:spPr>
      </p:sp>
      <p:sp>
        <p:nvSpPr>
          <p:cNvPr id="23" name="microscope_67951">
            <a:extLst>
              <a:ext uri="{FF2B5EF4-FFF2-40B4-BE49-F238E27FC236}">
                <a16:creationId xmlns:a16="http://schemas.microsoft.com/office/drawing/2014/main" id="{71D4E694-73B3-4BB8-B5A2-F4138D189868}"/>
              </a:ext>
            </a:extLst>
          </p:cNvPr>
          <p:cNvSpPr>
            <a:spLocks noChangeAspect="1"/>
          </p:cNvSpPr>
          <p:nvPr/>
        </p:nvSpPr>
        <p:spPr bwMode="auto">
          <a:xfrm>
            <a:off x="5125308" y="1522743"/>
            <a:ext cx="480819" cy="530225"/>
          </a:xfrm>
          <a:custGeom>
            <a:avLst/>
            <a:gdLst>
              <a:gd name="T0" fmla="*/ 4729 w 4950"/>
              <a:gd name="T1" fmla="*/ 4345 h 5467"/>
              <a:gd name="T2" fmla="*/ 4092 w 4950"/>
              <a:gd name="T3" fmla="*/ 1833 h 5467"/>
              <a:gd name="T4" fmla="*/ 4377 w 4950"/>
              <a:gd name="T5" fmla="*/ 1164 h 5467"/>
              <a:gd name="T6" fmla="*/ 4712 w 4950"/>
              <a:gd name="T7" fmla="*/ 540 h 5467"/>
              <a:gd name="T8" fmla="*/ 4087 w 4950"/>
              <a:gd name="T9" fmla="*/ 0 h 5467"/>
              <a:gd name="T10" fmla="*/ 3608 w 4950"/>
              <a:gd name="T11" fmla="*/ 394 h 5467"/>
              <a:gd name="T12" fmla="*/ 3448 w 4950"/>
              <a:gd name="T13" fmla="*/ 367 h 5467"/>
              <a:gd name="T14" fmla="*/ 1554 w 4950"/>
              <a:gd name="T15" fmla="*/ 2064 h 5467"/>
              <a:gd name="T16" fmla="*/ 1300 w 4950"/>
              <a:gd name="T17" fmla="*/ 2702 h 5467"/>
              <a:gd name="T18" fmla="*/ 1300 w 4950"/>
              <a:gd name="T19" fmla="*/ 3375 h 5467"/>
              <a:gd name="T20" fmla="*/ 1733 w 4950"/>
              <a:gd name="T21" fmla="*/ 3611 h 5467"/>
              <a:gd name="T22" fmla="*/ 2211 w 4950"/>
              <a:gd name="T23" fmla="*/ 3329 h 5467"/>
              <a:gd name="T24" fmla="*/ 2708 w 4950"/>
              <a:gd name="T25" fmla="*/ 3218 h 5467"/>
              <a:gd name="T26" fmla="*/ 3134 w 4950"/>
              <a:gd name="T27" fmla="*/ 2918 h 5467"/>
              <a:gd name="T28" fmla="*/ 2626 w 4950"/>
              <a:gd name="T29" fmla="*/ 4345 h 5467"/>
              <a:gd name="T30" fmla="*/ 719 w 4950"/>
              <a:gd name="T31" fmla="*/ 4156 h 5467"/>
              <a:gd name="T32" fmla="*/ 2578 w 4950"/>
              <a:gd name="T33" fmla="*/ 3952 h 5467"/>
              <a:gd name="T34" fmla="*/ 220 w 4950"/>
              <a:gd name="T35" fmla="*/ 3748 h 5467"/>
              <a:gd name="T36" fmla="*/ 77 w 4950"/>
              <a:gd name="T37" fmla="*/ 4097 h 5467"/>
              <a:gd name="T38" fmla="*/ 647 w 4950"/>
              <a:gd name="T39" fmla="*/ 5263 h 5467"/>
              <a:gd name="T40" fmla="*/ 4746 w 4950"/>
              <a:gd name="T41" fmla="*/ 5467 h 5467"/>
              <a:gd name="T42" fmla="*/ 4950 w 4950"/>
              <a:gd name="T43" fmla="*/ 4549 h 5467"/>
              <a:gd name="T44" fmla="*/ 1639 w 4950"/>
              <a:gd name="T45" fmla="*/ 5059 h 5467"/>
              <a:gd name="T46" fmla="*/ 2956 w 4950"/>
              <a:gd name="T47" fmla="*/ 4753 h 5467"/>
              <a:gd name="T48" fmla="*/ 1639 w 4950"/>
              <a:gd name="T49" fmla="*/ 5059 h 5467"/>
              <a:gd name="T50" fmla="*/ 1781 w 4950"/>
              <a:gd name="T51" fmla="*/ 3183 h 5467"/>
              <a:gd name="T52" fmla="*/ 1685 w 4950"/>
              <a:gd name="T53" fmla="*/ 3183 h 5467"/>
              <a:gd name="T54" fmla="*/ 1568 w 4950"/>
              <a:gd name="T55" fmla="*/ 3039 h 5467"/>
              <a:gd name="T56" fmla="*/ 1698 w 4950"/>
              <a:gd name="T57" fmla="*/ 2881 h 5467"/>
              <a:gd name="T58" fmla="*/ 1781 w 4950"/>
              <a:gd name="T59" fmla="*/ 3183 h 5467"/>
              <a:gd name="T60" fmla="*/ 2801 w 4950"/>
              <a:gd name="T61" fmla="*/ 2547 h 5467"/>
              <a:gd name="T62" fmla="*/ 2371 w 4950"/>
              <a:gd name="T63" fmla="*/ 2949 h 5467"/>
              <a:gd name="T64" fmla="*/ 1842 w 4950"/>
              <a:gd name="T65" fmla="*/ 2448 h 5467"/>
              <a:gd name="T66" fmla="*/ 3400 w 4950"/>
              <a:gd name="T67" fmla="*/ 794 h 5467"/>
              <a:gd name="T68" fmla="*/ 3496 w 4950"/>
              <a:gd name="T69" fmla="*/ 794 h 5467"/>
              <a:gd name="T70" fmla="*/ 3664 w 4950"/>
              <a:gd name="T71" fmla="*/ 963 h 5467"/>
              <a:gd name="T72" fmla="*/ 3785 w 4950"/>
              <a:gd name="T73" fmla="*/ 1083 h 5467"/>
              <a:gd name="T74" fmla="*/ 3855 w 4950"/>
              <a:gd name="T75" fmla="*/ 1153 h 5467"/>
              <a:gd name="T76" fmla="*/ 3977 w 4950"/>
              <a:gd name="T77" fmla="*/ 1371 h 5467"/>
              <a:gd name="T78" fmla="*/ 3487 w 4950"/>
              <a:gd name="T79" fmla="*/ 1522 h 5467"/>
              <a:gd name="T80" fmla="*/ 3722 w 4950"/>
              <a:gd name="T81" fmla="*/ 4929 h 5467"/>
              <a:gd name="T82" fmla="*/ 3722 w 4950"/>
              <a:gd name="T83" fmla="*/ 4155 h 5467"/>
              <a:gd name="T84" fmla="*/ 3722 w 4950"/>
              <a:gd name="T85" fmla="*/ 4929 h 5467"/>
              <a:gd name="T86" fmla="*/ 4325 w 4950"/>
              <a:gd name="T87" fmla="*/ 5059 h 5467"/>
              <a:gd name="T88" fmla="*/ 4542 w 4950"/>
              <a:gd name="T89" fmla="*/ 4753 h 5467"/>
              <a:gd name="T90" fmla="*/ 4542 w 4950"/>
              <a:gd name="T91" fmla="*/ 5059 h 5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50" h="5467">
                <a:moveTo>
                  <a:pt x="4746" y="4345"/>
                </a:moveTo>
                <a:lnTo>
                  <a:pt x="4729" y="4345"/>
                </a:lnTo>
                <a:cubicBezTo>
                  <a:pt x="4871" y="3179"/>
                  <a:pt x="4492" y="2471"/>
                  <a:pt x="4216" y="2124"/>
                </a:cubicBezTo>
                <a:cubicBezTo>
                  <a:pt x="4196" y="2016"/>
                  <a:pt x="4153" y="1918"/>
                  <a:pt x="4092" y="1833"/>
                </a:cubicBezTo>
                <a:lnTo>
                  <a:pt x="4265" y="1660"/>
                </a:lnTo>
                <a:cubicBezTo>
                  <a:pt x="4399" y="1526"/>
                  <a:pt x="4437" y="1331"/>
                  <a:pt x="4377" y="1164"/>
                </a:cubicBezTo>
                <a:lnTo>
                  <a:pt x="4712" y="829"/>
                </a:lnTo>
                <a:cubicBezTo>
                  <a:pt x="4791" y="749"/>
                  <a:pt x="4791" y="620"/>
                  <a:pt x="4712" y="540"/>
                </a:cubicBezTo>
                <a:lnTo>
                  <a:pt x="4231" y="60"/>
                </a:lnTo>
                <a:cubicBezTo>
                  <a:pt x="4193" y="21"/>
                  <a:pt x="4141" y="0"/>
                  <a:pt x="4087" y="0"/>
                </a:cubicBezTo>
                <a:cubicBezTo>
                  <a:pt x="4033" y="0"/>
                  <a:pt x="3981" y="21"/>
                  <a:pt x="3942" y="60"/>
                </a:cubicBezTo>
                <a:lnTo>
                  <a:pt x="3608" y="394"/>
                </a:lnTo>
                <a:cubicBezTo>
                  <a:pt x="3557" y="376"/>
                  <a:pt x="3503" y="367"/>
                  <a:pt x="3448" y="367"/>
                </a:cubicBezTo>
                <a:lnTo>
                  <a:pt x="3448" y="367"/>
                </a:lnTo>
                <a:cubicBezTo>
                  <a:pt x="3321" y="367"/>
                  <a:pt x="3201" y="416"/>
                  <a:pt x="3112" y="506"/>
                </a:cubicBezTo>
                <a:lnTo>
                  <a:pt x="1554" y="2064"/>
                </a:lnTo>
                <a:cubicBezTo>
                  <a:pt x="1420" y="2198"/>
                  <a:pt x="1383" y="2392"/>
                  <a:pt x="1442" y="2560"/>
                </a:cubicBezTo>
                <a:lnTo>
                  <a:pt x="1300" y="2702"/>
                </a:lnTo>
                <a:cubicBezTo>
                  <a:pt x="1210" y="2792"/>
                  <a:pt x="1161" y="2912"/>
                  <a:pt x="1161" y="3039"/>
                </a:cubicBezTo>
                <a:cubicBezTo>
                  <a:pt x="1161" y="3166"/>
                  <a:pt x="1210" y="3285"/>
                  <a:pt x="1300" y="3375"/>
                </a:cubicBezTo>
                <a:lnTo>
                  <a:pt x="1396" y="3471"/>
                </a:lnTo>
                <a:cubicBezTo>
                  <a:pt x="1486" y="3561"/>
                  <a:pt x="1605" y="3611"/>
                  <a:pt x="1733" y="3611"/>
                </a:cubicBezTo>
                <a:cubicBezTo>
                  <a:pt x="1860" y="3611"/>
                  <a:pt x="1979" y="3561"/>
                  <a:pt x="2069" y="3471"/>
                </a:cubicBezTo>
                <a:lnTo>
                  <a:pt x="2211" y="3329"/>
                </a:lnTo>
                <a:cubicBezTo>
                  <a:pt x="2262" y="3348"/>
                  <a:pt x="2316" y="3357"/>
                  <a:pt x="2371" y="3357"/>
                </a:cubicBezTo>
                <a:cubicBezTo>
                  <a:pt x="2498" y="3357"/>
                  <a:pt x="2618" y="3307"/>
                  <a:pt x="2708" y="3218"/>
                </a:cubicBezTo>
                <a:lnTo>
                  <a:pt x="3056" y="2869"/>
                </a:lnTo>
                <a:cubicBezTo>
                  <a:pt x="3081" y="2887"/>
                  <a:pt x="3107" y="2903"/>
                  <a:pt x="3134" y="2918"/>
                </a:cubicBezTo>
                <a:cubicBezTo>
                  <a:pt x="3219" y="3256"/>
                  <a:pt x="3161" y="3596"/>
                  <a:pt x="2961" y="3930"/>
                </a:cubicBezTo>
                <a:cubicBezTo>
                  <a:pt x="2841" y="4131"/>
                  <a:pt x="2700" y="4276"/>
                  <a:pt x="2626" y="4345"/>
                </a:cubicBezTo>
                <a:lnTo>
                  <a:pt x="912" y="4345"/>
                </a:lnTo>
                <a:lnTo>
                  <a:pt x="719" y="4156"/>
                </a:lnTo>
                <a:lnTo>
                  <a:pt x="2374" y="4156"/>
                </a:lnTo>
                <a:cubicBezTo>
                  <a:pt x="2487" y="4156"/>
                  <a:pt x="2578" y="4064"/>
                  <a:pt x="2578" y="3952"/>
                </a:cubicBezTo>
                <a:cubicBezTo>
                  <a:pt x="2578" y="3839"/>
                  <a:pt x="2487" y="3748"/>
                  <a:pt x="2374" y="3748"/>
                </a:cubicBezTo>
                <a:lnTo>
                  <a:pt x="220" y="3748"/>
                </a:lnTo>
                <a:cubicBezTo>
                  <a:pt x="137" y="3748"/>
                  <a:pt x="63" y="3798"/>
                  <a:pt x="32" y="3874"/>
                </a:cubicBezTo>
                <a:cubicBezTo>
                  <a:pt x="0" y="3951"/>
                  <a:pt x="18" y="4039"/>
                  <a:pt x="77" y="4097"/>
                </a:cubicBezTo>
                <a:lnTo>
                  <a:pt x="647" y="4656"/>
                </a:lnTo>
                <a:lnTo>
                  <a:pt x="647" y="5263"/>
                </a:lnTo>
                <a:cubicBezTo>
                  <a:pt x="647" y="5375"/>
                  <a:pt x="738" y="5467"/>
                  <a:pt x="851" y="5467"/>
                </a:cubicBezTo>
                <a:lnTo>
                  <a:pt x="4746" y="5467"/>
                </a:lnTo>
                <a:cubicBezTo>
                  <a:pt x="4859" y="5467"/>
                  <a:pt x="4950" y="5375"/>
                  <a:pt x="4950" y="5263"/>
                </a:cubicBezTo>
                <a:lnTo>
                  <a:pt x="4950" y="4549"/>
                </a:lnTo>
                <a:cubicBezTo>
                  <a:pt x="4950" y="4436"/>
                  <a:pt x="4859" y="4345"/>
                  <a:pt x="4746" y="4345"/>
                </a:cubicBezTo>
                <a:close/>
                <a:moveTo>
                  <a:pt x="1639" y="5059"/>
                </a:moveTo>
                <a:lnTo>
                  <a:pt x="1327" y="4753"/>
                </a:lnTo>
                <a:lnTo>
                  <a:pt x="2956" y="4753"/>
                </a:lnTo>
                <a:cubicBezTo>
                  <a:pt x="2987" y="4867"/>
                  <a:pt x="3043" y="4971"/>
                  <a:pt x="3118" y="5059"/>
                </a:cubicBezTo>
                <a:lnTo>
                  <a:pt x="1639" y="5059"/>
                </a:lnTo>
                <a:lnTo>
                  <a:pt x="1639" y="5059"/>
                </a:lnTo>
                <a:close/>
                <a:moveTo>
                  <a:pt x="1781" y="3183"/>
                </a:moveTo>
                <a:cubicBezTo>
                  <a:pt x="1763" y="3200"/>
                  <a:pt x="1743" y="3203"/>
                  <a:pt x="1733" y="3203"/>
                </a:cubicBezTo>
                <a:cubicBezTo>
                  <a:pt x="1722" y="3203"/>
                  <a:pt x="1702" y="3200"/>
                  <a:pt x="1685" y="3183"/>
                </a:cubicBezTo>
                <a:lnTo>
                  <a:pt x="1588" y="3087"/>
                </a:lnTo>
                <a:cubicBezTo>
                  <a:pt x="1571" y="3070"/>
                  <a:pt x="1568" y="3049"/>
                  <a:pt x="1568" y="3039"/>
                </a:cubicBezTo>
                <a:cubicBezTo>
                  <a:pt x="1568" y="3028"/>
                  <a:pt x="1571" y="3008"/>
                  <a:pt x="1588" y="2991"/>
                </a:cubicBezTo>
                <a:lnTo>
                  <a:pt x="1698" y="2881"/>
                </a:lnTo>
                <a:lnTo>
                  <a:pt x="1890" y="3073"/>
                </a:lnTo>
                <a:lnTo>
                  <a:pt x="1781" y="3183"/>
                </a:lnTo>
                <a:close/>
                <a:moveTo>
                  <a:pt x="2745" y="2264"/>
                </a:moveTo>
                <a:cubicBezTo>
                  <a:pt x="2745" y="2363"/>
                  <a:pt x="2765" y="2459"/>
                  <a:pt x="2801" y="2547"/>
                </a:cubicBezTo>
                <a:lnTo>
                  <a:pt x="2419" y="2929"/>
                </a:lnTo>
                <a:cubicBezTo>
                  <a:pt x="2402" y="2946"/>
                  <a:pt x="2382" y="2949"/>
                  <a:pt x="2371" y="2949"/>
                </a:cubicBezTo>
                <a:cubicBezTo>
                  <a:pt x="2361" y="2949"/>
                  <a:pt x="2340" y="2946"/>
                  <a:pt x="2323" y="2929"/>
                </a:cubicBezTo>
                <a:lnTo>
                  <a:pt x="1842" y="2448"/>
                </a:lnTo>
                <a:cubicBezTo>
                  <a:pt x="1816" y="2422"/>
                  <a:pt x="1816" y="2379"/>
                  <a:pt x="1842" y="2352"/>
                </a:cubicBezTo>
                <a:lnTo>
                  <a:pt x="3400" y="794"/>
                </a:lnTo>
                <a:cubicBezTo>
                  <a:pt x="3417" y="777"/>
                  <a:pt x="3438" y="775"/>
                  <a:pt x="3448" y="775"/>
                </a:cubicBezTo>
                <a:cubicBezTo>
                  <a:pt x="3459" y="775"/>
                  <a:pt x="3479" y="777"/>
                  <a:pt x="3496" y="794"/>
                </a:cubicBezTo>
                <a:lnTo>
                  <a:pt x="3618" y="917"/>
                </a:lnTo>
                <a:cubicBezTo>
                  <a:pt x="3634" y="933"/>
                  <a:pt x="3649" y="948"/>
                  <a:pt x="3664" y="963"/>
                </a:cubicBezTo>
                <a:cubicBezTo>
                  <a:pt x="3671" y="970"/>
                  <a:pt x="3679" y="977"/>
                  <a:pt x="3687" y="985"/>
                </a:cubicBezTo>
                <a:lnTo>
                  <a:pt x="3785" y="1083"/>
                </a:lnTo>
                <a:cubicBezTo>
                  <a:pt x="3793" y="1091"/>
                  <a:pt x="3801" y="1099"/>
                  <a:pt x="3809" y="1107"/>
                </a:cubicBezTo>
                <a:cubicBezTo>
                  <a:pt x="3823" y="1122"/>
                  <a:pt x="3839" y="1138"/>
                  <a:pt x="3855" y="1153"/>
                </a:cubicBezTo>
                <a:lnTo>
                  <a:pt x="3977" y="1275"/>
                </a:lnTo>
                <a:cubicBezTo>
                  <a:pt x="4003" y="1302"/>
                  <a:pt x="4003" y="1345"/>
                  <a:pt x="3977" y="1371"/>
                </a:cubicBezTo>
                <a:lnTo>
                  <a:pt x="3771" y="1578"/>
                </a:lnTo>
                <a:cubicBezTo>
                  <a:pt x="3683" y="1542"/>
                  <a:pt x="3587" y="1522"/>
                  <a:pt x="3487" y="1522"/>
                </a:cubicBezTo>
                <a:cubicBezTo>
                  <a:pt x="3078" y="1522"/>
                  <a:pt x="2745" y="1855"/>
                  <a:pt x="2745" y="2264"/>
                </a:cubicBezTo>
                <a:close/>
                <a:moveTo>
                  <a:pt x="3722" y="4929"/>
                </a:moveTo>
                <a:cubicBezTo>
                  <a:pt x="3508" y="4929"/>
                  <a:pt x="3335" y="4756"/>
                  <a:pt x="3335" y="4542"/>
                </a:cubicBezTo>
                <a:cubicBezTo>
                  <a:pt x="3335" y="4329"/>
                  <a:pt x="3508" y="4155"/>
                  <a:pt x="3722" y="4155"/>
                </a:cubicBezTo>
                <a:cubicBezTo>
                  <a:pt x="3935" y="4155"/>
                  <a:pt x="4109" y="4329"/>
                  <a:pt x="4109" y="4542"/>
                </a:cubicBezTo>
                <a:cubicBezTo>
                  <a:pt x="4109" y="4756"/>
                  <a:pt x="3935" y="4929"/>
                  <a:pt x="3722" y="4929"/>
                </a:cubicBezTo>
                <a:close/>
                <a:moveTo>
                  <a:pt x="4542" y="5059"/>
                </a:moveTo>
                <a:lnTo>
                  <a:pt x="4325" y="5059"/>
                </a:lnTo>
                <a:cubicBezTo>
                  <a:pt x="4400" y="4971"/>
                  <a:pt x="4457" y="4867"/>
                  <a:pt x="4488" y="4753"/>
                </a:cubicBezTo>
                <a:lnTo>
                  <a:pt x="4542" y="4753"/>
                </a:lnTo>
                <a:lnTo>
                  <a:pt x="4542" y="5059"/>
                </a:lnTo>
                <a:lnTo>
                  <a:pt x="4542" y="5059"/>
                </a:lnTo>
                <a:close/>
              </a:path>
            </a:pathLst>
          </a:custGeom>
          <a:solidFill>
            <a:schemeClr val="accent1"/>
          </a:solidFill>
          <a:ln>
            <a:noFill/>
          </a:ln>
        </p:spPr>
      </p:sp>
      <p:sp>
        <p:nvSpPr>
          <p:cNvPr id="24" name="atom_268751">
            <a:extLst>
              <a:ext uri="{FF2B5EF4-FFF2-40B4-BE49-F238E27FC236}">
                <a16:creationId xmlns:a16="http://schemas.microsoft.com/office/drawing/2014/main" id="{C6A00806-9464-46F6-9449-5301F950B392}"/>
              </a:ext>
            </a:extLst>
          </p:cNvPr>
          <p:cNvSpPr>
            <a:spLocks noChangeAspect="1"/>
          </p:cNvSpPr>
          <p:nvPr/>
        </p:nvSpPr>
        <p:spPr bwMode="auto">
          <a:xfrm>
            <a:off x="6938207" y="1547457"/>
            <a:ext cx="469695" cy="515343"/>
          </a:xfrm>
          <a:custGeom>
            <a:avLst/>
            <a:gdLst>
              <a:gd name="connsiteX0" fmla="*/ 275094 w 552931"/>
              <a:gd name="connsiteY0" fmla="*/ 484155 h 606668"/>
              <a:gd name="connsiteX1" fmla="*/ 205318 w 552931"/>
              <a:gd name="connsiteY1" fmla="*/ 504683 h 606668"/>
              <a:gd name="connsiteX2" fmla="*/ 346827 w 552931"/>
              <a:gd name="connsiteY2" fmla="*/ 505483 h 606668"/>
              <a:gd name="connsiteX3" fmla="*/ 275094 w 552931"/>
              <a:gd name="connsiteY3" fmla="*/ 484155 h 606668"/>
              <a:gd name="connsiteX4" fmla="*/ 176126 w 552931"/>
              <a:gd name="connsiteY4" fmla="*/ 434301 h 606668"/>
              <a:gd name="connsiteX5" fmla="*/ 184848 w 552931"/>
              <a:gd name="connsiteY5" fmla="*/ 461050 h 606668"/>
              <a:gd name="connsiteX6" fmla="*/ 212260 w 552931"/>
              <a:gd name="connsiteY6" fmla="*/ 455185 h 606668"/>
              <a:gd name="connsiteX7" fmla="*/ 176126 w 552931"/>
              <a:gd name="connsiteY7" fmla="*/ 434301 h 606668"/>
              <a:gd name="connsiteX8" fmla="*/ 376642 w 552931"/>
              <a:gd name="connsiteY8" fmla="*/ 434035 h 606668"/>
              <a:gd name="connsiteX9" fmla="*/ 340063 w 552931"/>
              <a:gd name="connsiteY9" fmla="*/ 455007 h 606668"/>
              <a:gd name="connsiteX10" fmla="*/ 367920 w 552931"/>
              <a:gd name="connsiteY10" fmla="*/ 460695 h 606668"/>
              <a:gd name="connsiteX11" fmla="*/ 376642 w 552931"/>
              <a:gd name="connsiteY11" fmla="*/ 434035 h 606668"/>
              <a:gd name="connsiteX12" fmla="*/ 66033 w 552931"/>
              <a:gd name="connsiteY12" fmla="*/ 342858 h 606668"/>
              <a:gd name="connsiteX13" fmla="*/ 136877 w 552931"/>
              <a:gd name="connsiteY13" fmla="*/ 465493 h 606668"/>
              <a:gd name="connsiteX14" fmla="*/ 119433 w 552931"/>
              <a:gd name="connsiteY14" fmla="*/ 393778 h 606668"/>
              <a:gd name="connsiteX15" fmla="*/ 66033 w 552931"/>
              <a:gd name="connsiteY15" fmla="*/ 342858 h 606668"/>
              <a:gd name="connsiteX16" fmla="*/ 486646 w 552931"/>
              <a:gd name="connsiteY16" fmla="*/ 342769 h 606668"/>
              <a:gd name="connsiteX17" fmla="*/ 433157 w 552931"/>
              <a:gd name="connsiteY17" fmla="*/ 393778 h 606668"/>
              <a:gd name="connsiteX18" fmla="*/ 415980 w 552931"/>
              <a:gd name="connsiteY18" fmla="*/ 464782 h 606668"/>
              <a:gd name="connsiteX19" fmla="*/ 486646 w 552931"/>
              <a:gd name="connsiteY19" fmla="*/ 342769 h 606668"/>
              <a:gd name="connsiteX20" fmla="*/ 112669 w 552931"/>
              <a:gd name="connsiteY20" fmla="*/ 281540 h 606668"/>
              <a:gd name="connsiteX21" fmla="*/ 93356 w 552931"/>
              <a:gd name="connsiteY21" fmla="*/ 303401 h 606668"/>
              <a:gd name="connsiteX22" fmla="*/ 112669 w 552931"/>
              <a:gd name="connsiteY22" fmla="*/ 325529 h 606668"/>
              <a:gd name="connsiteX23" fmla="*/ 112669 w 552931"/>
              <a:gd name="connsiteY23" fmla="*/ 281540 h 606668"/>
              <a:gd name="connsiteX24" fmla="*/ 439921 w 552931"/>
              <a:gd name="connsiteY24" fmla="*/ 281185 h 606668"/>
              <a:gd name="connsiteX25" fmla="*/ 440010 w 552931"/>
              <a:gd name="connsiteY25" fmla="*/ 324818 h 606668"/>
              <a:gd name="connsiteX26" fmla="*/ 459234 w 552931"/>
              <a:gd name="connsiteY26" fmla="*/ 303223 h 606668"/>
              <a:gd name="connsiteX27" fmla="*/ 439921 w 552931"/>
              <a:gd name="connsiteY27" fmla="*/ 281185 h 606668"/>
              <a:gd name="connsiteX28" fmla="*/ 276328 w 552931"/>
              <a:gd name="connsiteY28" fmla="*/ 239699 h 606668"/>
              <a:gd name="connsiteX29" fmla="*/ 340155 w 552931"/>
              <a:gd name="connsiteY29" fmla="*/ 303349 h 606668"/>
              <a:gd name="connsiteX30" fmla="*/ 276328 w 552931"/>
              <a:gd name="connsiteY30" fmla="*/ 366999 h 606668"/>
              <a:gd name="connsiteX31" fmla="*/ 212501 w 552931"/>
              <a:gd name="connsiteY31" fmla="*/ 303349 h 606668"/>
              <a:gd name="connsiteX32" fmla="*/ 276328 w 552931"/>
              <a:gd name="connsiteY32" fmla="*/ 239699 h 606668"/>
              <a:gd name="connsiteX33" fmla="*/ 277052 w 552931"/>
              <a:gd name="connsiteY33" fmla="*/ 172768 h 606668"/>
              <a:gd name="connsiteX34" fmla="*/ 163132 w 552931"/>
              <a:gd name="connsiteY34" fmla="*/ 237107 h 606668"/>
              <a:gd name="connsiteX35" fmla="*/ 163221 w 552931"/>
              <a:gd name="connsiteY35" fmla="*/ 370495 h 606668"/>
              <a:gd name="connsiteX36" fmla="*/ 275806 w 552931"/>
              <a:gd name="connsiteY36" fmla="*/ 434124 h 606668"/>
              <a:gd name="connsiteX37" fmla="*/ 389547 w 552931"/>
              <a:gd name="connsiteY37" fmla="*/ 369429 h 606668"/>
              <a:gd name="connsiteX38" fmla="*/ 389458 w 552931"/>
              <a:gd name="connsiteY38" fmla="*/ 236218 h 606668"/>
              <a:gd name="connsiteX39" fmla="*/ 277052 w 552931"/>
              <a:gd name="connsiteY39" fmla="*/ 172768 h 606668"/>
              <a:gd name="connsiteX40" fmla="*/ 184670 w 552931"/>
              <a:gd name="connsiteY40" fmla="*/ 146108 h 606668"/>
              <a:gd name="connsiteX41" fmla="*/ 176126 w 552931"/>
              <a:gd name="connsiteY41" fmla="*/ 172412 h 606668"/>
              <a:gd name="connsiteX42" fmla="*/ 211815 w 552931"/>
              <a:gd name="connsiteY42" fmla="*/ 151617 h 606668"/>
              <a:gd name="connsiteX43" fmla="*/ 184670 w 552931"/>
              <a:gd name="connsiteY43" fmla="*/ 146108 h 606668"/>
              <a:gd name="connsiteX44" fmla="*/ 367920 w 552931"/>
              <a:gd name="connsiteY44" fmla="*/ 145930 h 606668"/>
              <a:gd name="connsiteX45" fmla="*/ 340775 w 552931"/>
              <a:gd name="connsiteY45" fmla="*/ 151706 h 606668"/>
              <a:gd name="connsiteX46" fmla="*/ 376553 w 552931"/>
              <a:gd name="connsiteY46" fmla="*/ 172412 h 606668"/>
              <a:gd name="connsiteX47" fmla="*/ 367920 w 552931"/>
              <a:gd name="connsiteY47" fmla="*/ 145930 h 606668"/>
              <a:gd name="connsiteX48" fmla="*/ 136610 w 552931"/>
              <a:gd name="connsiteY48" fmla="*/ 142020 h 606668"/>
              <a:gd name="connsiteX49" fmla="*/ 66122 w 552931"/>
              <a:gd name="connsiteY49" fmla="*/ 264122 h 606668"/>
              <a:gd name="connsiteX50" fmla="*/ 119433 w 552931"/>
              <a:gd name="connsiteY50" fmla="*/ 213291 h 606668"/>
              <a:gd name="connsiteX51" fmla="*/ 136610 w 552931"/>
              <a:gd name="connsiteY51" fmla="*/ 142020 h 606668"/>
              <a:gd name="connsiteX52" fmla="*/ 276095 w 552931"/>
              <a:gd name="connsiteY52" fmla="*/ 46977 h 606668"/>
              <a:gd name="connsiteX53" fmla="*/ 206030 w 552931"/>
              <a:gd name="connsiteY53" fmla="*/ 100786 h 606668"/>
              <a:gd name="connsiteX54" fmla="*/ 276785 w 552931"/>
              <a:gd name="connsiteY54" fmla="*/ 122025 h 606668"/>
              <a:gd name="connsiteX55" fmla="*/ 347094 w 552931"/>
              <a:gd name="connsiteY55" fmla="*/ 101675 h 606668"/>
              <a:gd name="connsiteX56" fmla="*/ 276095 w 552931"/>
              <a:gd name="connsiteY56" fmla="*/ 46977 h 606668"/>
              <a:gd name="connsiteX57" fmla="*/ 276585 w 552931"/>
              <a:gd name="connsiteY57" fmla="*/ 0 h 606668"/>
              <a:gd name="connsiteX58" fmla="*/ 396667 w 552931"/>
              <a:gd name="connsiteY58" fmla="*/ 95010 h 606668"/>
              <a:gd name="connsiteX59" fmla="*/ 396756 w 552931"/>
              <a:gd name="connsiteY59" fmla="*/ 95098 h 606668"/>
              <a:gd name="connsiteX60" fmla="*/ 396845 w 552931"/>
              <a:gd name="connsiteY60" fmla="*/ 95098 h 606668"/>
              <a:gd name="connsiteX61" fmla="*/ 539778 w 552931"/>
              <a:gd name="connsiteY61" fmla="*/ 261279 h 606668"/>
              <a:gd name="connsiteX62" fmla="*/ 526429 w 552931"/>
              <a:gd name="connsiteY62" fmla="*/ 263056 h 606668"/>
              <a:gd name="connsiteX63" fmla="*/ 503467 w 552931"/>
              <a:gd name="connsiteY63" fmla="*/ 236218 h 606668"/>
              <a:gd name="connsiteX64" fmla="*/ 501687 w 552931"/>
              <a:gd name="connsiteY64" fmla="*/ 228753 h 606668"/>
              <a:gd name="connsiteX65" fmla="*/ 415802 w 552931"/>
              <a:gd name="connsiteY65" fmla="*/ 141398 h 606668"/>
              <a:gd name="connsiteX66" fmla="*/ 433157 w 552931"/>
              <a:gd name="connsiteY66" fmla="*/ 212935 h 606668"/>
              <a:gd name="connsiteX67" fmla="*/ 517173 w 552931"/>
              <a:gd name="connsiteY67" fmla="*/ 303401 h 606668"/>
              <a:gd name="connsiteX68" fmla="*/ 396578 w 552931"/>
              <a:gd name="connsiteY68" fmla="*/ 511882 h 606668"/>
              <a:gd name="connsiteX69" fmla="*/ 156012 w 552931"/>
              <a:gd name="connsiteY69" fmla="*/ 511704 h 606668"/>
              <a:gd name="connsiteX70" fmla="*/ 155923 w 552931"/>
              <a:gd name="connsiteY70" fmla="*/ 511615 h 606668"/>
              <a:gd name="connsiteX71" fmla="*/ 35506 w 552931"/>
              <a:gd name="connsiteY71" fmla="*/ 303312 h 606668"/>
              <a:gd name="connsiteX72" fmla="*/ 35417 w 552931"/>
              <a:gd name="connsiteY72" fmla="*/ 303223 h 606668"/>
              <a:gd name="connsiteX73" fmla="*/ 156368 w 552931"/>
              <a:gd name="connsiteY73" fmla="*/ 94210 h 606668"/>
              <a:gd name="connsiteX74" fmla="*/ 276585 w 552931"/>
              <a:gd name="connsiteY74" fmla="*/ 0 h 606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52931" h="606668">
                <a:moveTo>
                  <a:pt x="275094" y="484155"/>
                </a:moveTo>
                <a:cubicBezTo>
                  <a:pt x="251598" y="492953"/>
                  <a:pt x="228102" y="499885"/>
                  <a:pt x="205318" y="504683"/>
                </a:cubicBezTo>
                <a:cubicBezTo>
                  <a:pt x="248483" y="577643"/>
                  <a:pt x="303485" y="578176"/>
                  <a:pt x="346827" y="505483"/>
                </a:cubicBezTo>
                <a:cubicBezTo>
                  <a:pt x="324133" y="500862"/>
                  <a:pt x="300103" y="493842"/>
                  <a:pt x="275094" y="484155"/>
                </a:cubicBezTo>
                <a:close/>
                <a:moveTo>
                  <a:pt x="176126" y="434301"/>
                </a:moveTo>
                <a:cubicBezTo>
                  <a:pt x="178707" y="443543"/>
                  <a:pt x="181644" y="452430"/>
                  <a:pt x="184848" y="461050"/>
                </a:cubicBezTo>
                <a:cubicBezTo>
                  <a:pt x="193748" y="459450"/>
                  <a:pt x="203004" y="457584"/>
                  <a:pt x="212260" y="455185"/>
                </a:cubicBezTo>
                <a:cubicBezTo>
                  <a:pt x="199355" y="448253"/>
                  <a:pt x="187429" y="441322"/>
                  <a:pt x="176126" y="434301"/>
                </a:cubicBezTo>
                <a:close/>
                <a:moveTo>
                  <a:pt x="376642" y="434035"/>
                </a:moveTo>
                <a:cubicBezTo>
                  <a:pt x="364627" y="441411"/>
                  <a:pt x="352434" y="448431"/>
                  <a:pt x="340063" y="455007"/>
                </a:cubicBezTo>
                <a:cubicBezTo>
                  <a:pt x="349497" y="457318"/>
                  <a:pt x="358842" y="459184"/>
                  <a:pt x="367920" y="460695"/>
                </a:cubicBezTo>
                <a:cubicBezTo>
                  <a:pt x="371124" y="452163"/>
                  <a:pt x="373972" y="443188"/>
                  <a:pt x="376642" y="434035"/>
                </a:cubicBezTo>
                <a:close/>
                <a:moveTo>
                  <a:pt x="66033" y="342858"/>
                </a:moveTo>
                <a:cubicBezTo>
                  <a:pt x="23758" y="417861"/>
                  <a:pt x="53306" y="465316"/>
                  <a:pt x="136877" y="465493"/>
                </a:cubicBezTo>
                <a:cubicBezTo>
                  <a:pt x="129401" y="443099"/>
                  <a:pt x="123616" y="419016"/>
                  <a:pt x="119433" y="393778"/>
                </a:cubicBezTo>
                <a:cubicBezTo>
                  <a:pt x="99586" y="377605"/>
                  <a:pt x="81697" y="360453"/>
                  <a:pt x="66033" y="342858"/>
                </a:cubicBezTo>
                <a:close/>
                <a:moveTo>
                  <a:pt x="486646" y="342769"/>
                </a:moveTo>
                <a:cubicBezTo>
                  <a:pt x="470715" y="360809"/>
                  <a:pt x="452737" y="377871"/>
                  <a:pt x="433157" y="393778"/>
                </a:cubicBezTo>
                <a:cubicBezTo>
                  <a:pt x="429152" y="418750"/>
                  <a:pt x="423367" y="442655"/>
                  <a:pt x="415980" y="464782"/>
                </a:cubicBezTo>
                <a:cubicBezTo>
                  <a:pt x="491808" y="464427"/>
                  <a:pt x="534795" y="426037"/>
                  <a:pt x="486646" y="342769"/>
                </a:cubicBezTo>
                <a:close/>
                <a:moveTo>
                  <a:pt x="112669" y="281540"/>
                </a:moveTo>
                <a:cubicBezTo>
                  <a:pt x="105905" y="288649"/>
                  <a:pt x="99408" y="295936"/>
                  <a:pt x="93356" y="303401"/>
                </a:cubicBezTo>
                <a:cubicBezTo>
                  <a:pt x="99497" y="311044"/>
                  <a:pt x="105905" y="318420"/>
                  <a:pt x="112669" y="325529"/>
                </a:cubicBezTo>
                <a:cubicBezTo>
                  <a:pt x="112135" y="310422"/>
                  <a:pt x="112135" y="295759"/>
                  <a:pt x="112669" y="281540"/>
                </a:cubicBezTo>
                <a:close/>
                <a:moveTo>
                  <a:pt x="439921" y="281185"/>
                </a:moveTo>
                <a:cubicBezTo>
                  <a:pt x="440544" y="295759"/>
                  <a:pt x="440544" y="310333"/>
                  <a:pt x="440010" y="324818"/>
                </a:cubicBezTo>
                <a:cubicBezTo>
                  <a:pt x="446685" y="317886"/>
                  <a:pt x="453093" y="310599"/>
                  <a:pt x="459234" y="303223"/>
                </a:cubicBezTo>
                <a:cubicBezTo>
                  <a:pt x="453093" y="295581"/>
                  <a:pt x="446685" y="288294"/>
                  <a:pt x="439921" y="281185"/>
                </a:cubicBezTo>
                <a:close/>
                <a:moveTo>
                  <a:pt x="276328" y="239699"/>
                </a:moveTo>
                <a:cubicBezTo>
                  <a:pt x="311579" y="239699"/>
                  <a:pt x="340155" y="268196"/>
                  <a:pt x="340155" y="303349"/>
                </a:cubicBezTo>
                <a:cubicBezTo>
                  <a:pt x="340155" y="338502"/>
                  <a:pt x="311579" y="366999"/>
                  <a:pt x="276328" y="366999"/>
                </a:cubicBezTo>
                <a:cubicBezTo>
                  <a:pt x="241077" y="366999"/>
                  <a:pt x="212501" y="338502"/>
                  <a:pt x="212501" y="303349"/>
                </a:cubicBezTo>
                <a:cubicBezTo>
                  <a:pt x="212501" y="268196"/>
                  <a:pt x="241077" y="239699"/>
                  <a:pt x="276328" y="239699"/>
                </a:cubicBezTo>
                <a:close/>
                <a:moveTo>
                  <a:pt x="277052" y="172768"/>
                </a:moveTo>
                <a:cubicBezTo>
                  <a:pt x="237981" y="188764"/>
                  <a:pt x="198554" y="210447"/>
                  <a:pt x="163132" y="237107"/>
                </a:cubicBezTo>
                <a:cubicBezTo>
                  <a:pt x="157436" y="281895"/>
                  <a:pt x="157792" y="328284"/>
                  <a:pt x="163221" y="370495"/>
                </a:cubicBezTo>
                <a:cubicBezTo>
                  <a:pt x="198376" y="397155"/>
                  <a:pt x="237180" y="418572"/>
                  <a:pt x="275806" y="434124"/>
                </a:cubicBezTo>
                <a:cubicBezTo>
                  <a:pt x="314788" y="418128"/>
                  <a:pt x="354125" y="396266"/>
                  <a:pt x="389547" y="369429"/>
                </a:cubicBezTo>
                <a:cubicBezTo>
                  <a:pt x="395154" y="325440"/>
                  <a:pt x="394976" y="279141"/>
                  <a:pt x="389458" y="236218"/>
                </a:cubicBezTo>
                <a:cubicBezTo>
                  <a:pt x="354392" y="209647"/>
                  <a:pt x="315589" y="188319"/>
                  <a:pt x="277052" y="172768"/>
                </a:cubicBezTo>
                <a:close/>
                <a:moveTo>
                  <a:pt x="184670" y="146108"/>
                </a:moveTo>
                <a:cubicBezTo>
                  <a:pt x="181555" y="154550"/>
                  <a:pt x="178707" y="163348"/>
                  <a:pt x="176126" y="172412"/>
                </a:cubicBezTo>
                <a:cubicBezTo>
                  <a:pt x="187696" y="165125"/>
                  <a:pt x="199622" y="158194"/>
                  <a:pt x="211815" y="151617"/>
                </a:cubicBezTo>
                <a:cubicBezTo>
                  <a:pt x="202559" y="149396"/>
                  <a:pt x="193481" y="147618"/>
                  <a:pt x="184670" y="146108"/>
                </a:cubicBezTo>
                <a:close/>
                <a:moveTo>
                  <a:pt x="367920" y="145930"/>
                </a:moveTo>
                <a:cubicBezTo>
                  <a:pt x="359109" y="147441"/>
                  <a:pt x="350031" y="149396"/>
                  <a:pt x="340775" y="151706"/>
                </a:cubicBezTo>
                <a:cubicBezTo>
                  <a:pt x="354036" y="158816"/>
                  <a:pt x="365784" y="165658"/>
                  <a:pt x="376553" y="172412"/>
                </a:cubicBezTo>
                <a:cubicBezTo>
                  <a:pt x="373972" y="163259"/>
                  <a:pt x="371035" y="154461"/>
                  <a:pt x="367920" y="145930"/>
                </a:cubicBezTo>
                <a:close/>
                <a:moveTo>
                  <a:pt x="136610" y="142020"/>
                </a:moveTo>
                <a:cubicBezTo>
                  <a:pt x="60782" y="142375"/>
                  <a:pt x="17795" y="180766"/>
                  <a:pt x="66122" y="264122"/>
                </a:cubicBezTo>
                <a:cubicBezTo>
                  <a:pt x="81786" y="246527"/>
                  <a:pt x="99764" y="229464"/>
                  <a:pt x="119433" y="213291"/>
                </a:cubicBezTo>
                <a:cubicBezTo>
                  <a:pt x="123438" y="188230"/>
                  <a:pt x="129223" y="164236"/>
                  <a:pt x="136610" y="142020"/>
                </a:cubicBezTo>
                <a:close/>
                <a:moveTo>
                  <a:pt x="276095" y="46977"/>
                </a:moveTo>
                <a:cubicBezTo>
                  <a:pt x="251620" y="47111"/>
                  <a:pt x="227301" y="65328"/>
                  <a:pt x="206030" y="100786"/>
                </a:cubicBezTo>
                <a:cubicBezTo>
                  <a:pt x="228369" y="105407"/>
                  <a:pt x="252043" y="112427"/>
                  <a:pt x="276785" y="122025"/>
                </a:cubicBezTo>
                <a:cubicBezTo>
                  <a:pt x="300103" y="113316"/>
                  <a:pt x="323688" y="106384"/>
                  <a:pt x="347094" y="101675"/>
                </a:cubicBezTo>
                <a:cubicBezTo>
                  <a:pt x="325200" y="64795"/>
                  <a:pt x="300570" y="46844"/>
                  <a:pt x="276095" y="46977"/>
                </a:cubicBezTo>
                <a:close/>
                <a:moveTo>
                  <a:pt x="276585" y="0"/>
                </a:moveTo>
                <a:cubicBezTo>
                  <a:pt x="320751" y="123"/>
                  <a:pt x="364894" y="31781"/>
                  <a:pt x="396667" y="95010"/>
                </a:cubicBezTo>
                <a:cubicBezTo>
                  <a:pt x="396667" y="95010"/>
                  <a:pt x="396756" y="95098"/>
                  <a:pt x="396756" y="95098"/>
                </a:cubicBezTo>
                <a:cubicBezTo>
                  <a:pt x="396756" y="95098"/>
                  <a:pt x="396845" y="95098"/>
                  <a:pt x="396845" y="95098"/>
                </a:cubicBezTo>
                <a:cubicBezTo>
                  <a:pt x="527853" y="87456"/>
                  <a:pt x="578048" y="168680"/>
                  <a:pt x="539778" y="261279"/>
                </a:cubicBezTo>
                <a:cubicBezTo>
                  <a:pt x="537465" y="266788"/>
                  <a:pt x="530078" y="267766"/>
                  <a:pt x="526429" y="263056"/>
                </a:cubicBezTo>
                <a:cubicBezTo>
                  <a:pt x="519398" y="253991"/>
                  <a:pt x="511655" y="245016"/>
                  <a:pt x="503467" y="236218"/>
                </a:cubicBezTo>
                <a:cubicBezTo>
                  <a:pt x="501687" y="234174"/>
                  <a:pt x="500975" y="231331"/>
                  <a:pt x="501687" y="228753"/>
                </a:cubicBezTo>
                <a:cubicBezTo>
                  <a:pt x="519042" y="168147"/>
                  <a:pt x="478903" y="141131"/>
                  <a:pt x="415802" y="141398"/>
                </a:cubicBezTo>
                <a:cubicBezTo>
                  <a:pt x="423278" y="163703"/>
                  <a:pt x="429063" y="187697"/>
                  <a:pt x="433157" y="212935"/>
                </a:cubicBezTo>
                <a:cubicBezTo>
                  <a:pt x="467600" y="241017"/>
                  <a:pt x="496436" y="271854"/>
                  <a:pt x="517173" y="303401"/>
                </a:cubicBezTo>
                <a:cubicBezTo>
                  <a:pt x="599764" y="428703"/>
                  <a:pt x="530879" y="518547"/>
                  <a:pt x="396578" y="511882"/>
                </a:cubicBezTo>
                <a:cubicBezTo>
                  <a:pt x="332765" y="638605"/>
                  <a:pt x="219469" y="637983"/>
                  <a:pt x="156012" y="511704"/>
                </a:cubicBezTo>
                <a:cubicBezTo>
                  <a:pt x="155923" y="511704"/>
                  <a:pt x="155923" y="511615"/>
                  <a:pt x="155923" y="511615"/>
                </a:cubicBezTo>
                <a:cubicBezTo>
                  <a:pt x="15926" y="520857"/>
                  <a:pt x="-43970" y="422482"/>
                  <a:pt x="35506" y="303312"/>
                </a:cubicBezTo>
                <a:cubicBezTo>
                  <a:pt x="35506" y="303312"/>
                  <a:pt x="35506" y="303312"/>
                  <a:pt x="35417" y="303223"/>
                </a:cubicBezTo>
                <a:cubicBezTo>
                  <a:pt x="-45839" y="179877"/>
                  <a:pt x="20821" y="87100"/>
                  <a:pt x="156368" y="94210"/>
                </a:cubicBezTo>
                <a:cubicBezTo>
                  <a:pt x="188230" y="31292"/>
                  <a:pt x="232419" y="-122"/>
                  <a:pt x="276585" y="0"/>
                </a:cubicBezTo>
                <a:close/>
              </a:path>
            </a:pathLst>
          </a:custGeom>
          <a:solidFill>
            <a:schemeClr val="accent1"/>
          </a:solidFill>
          <a:ln>
            <a:noFill/>
          </a:ln>
        </p:spPr>
      </p:sp>
      <p:sp>
        <p:nvSpPr>
          <p:cNvPr id="34" name="îṧľide">
            <a:extLst>
              <a:ext uri="{FF2B5EF4-FFF2-40B4-BE49-F238E27FC236}">
                <a16:creationId xmlns:a16="http://schemas.microsoft.com/office/drawing/2014/main" id="{6AEC6637-C81E-4595-B8FF-7DCDCD090F61}"/>
              </a:ext>
            </a:extLst>
          </p:cNvPr>
          <p:cNvSpPr txBox="1"/>
          <p:nvPr/>
        </p:nvSpPr>
        <p:spPr bwMode="auto">
          <a:xfrm>
            <a:off x="565426" y="2131991"/>
            <a:ext cx="239431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solidFill>
                  <a:schemeClr val="accent1"/>
                </a:solidFill>
              </a:rPr>
              <a:t>Text here</a:t>
            </a:r>
          </a:p>
        </p:txBody>
      </p:sp>
      <p:sp>
        <p:nvSpPr>
          <p:cNvPr id="35" name="îṧľide">
            <a:extLst>
              <a:ext uri="{FF2B5EF4-FFF2-40B4-BE49-F238E27FC236}">
                <a16:creationId xmlns:a16="http://schemas.microsoft.com/office/drawing/2014/main" id="{2E7B6328-AB4B-44B9-8BE8-3E25B313E57F}"/>
              </a:ext>
            </a:extLst>
          </p:cNvPr>
          <p:cNvSpPr txBox="1"/>
          <p:nvPr/>
        </p:nvSpPr>
        <p:spPr bwMode="auto">
          <a:xfrm>
            <a:off x="2366994" y="2131991"/>
            <a:ext cx="239431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solidFill>
                  <a:schemeClr val="accent1"/>
                </a:solidFill>
              </a:rPr>
              <a:t>Text here</a:t>
            </a:r>
          </a:p>
        </p:txBody>
      </p:sp>
      <p:sp>
        <p:nvSpPr>
          <p:cNvPr id="36" name="îṧľide">
            <a:extLst>
              <a:ext uri="{FF2B5EF4-FFF2-40B4-BE49-F238E27FC236}">
                <a16:creationId xmlns:a16="http://schemas.microsoft.com/office/drawing/2014/main" id="{5A099EBB-F39A-4E67-B262-377C4000C9CF}"/>
              </a:ext>
            </a:extLst>
          </p:cNvPr>
          <p:cNvSpPr txBox="1"/>
          <p:nvPr/>
        </p:nvSpPr>
        <p:spPr bwMode="auto">
          <a:xfrm>
            <a:off x="4168560" y="2131991"/>
            <a:ext cx="239431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solidFill>
                  <a:schemeClr val="accent1"/>
                </a:solidFill>
              </a:rPr>
              <a:t>Text here</a:t>
            </a:r>
          </a:p>
        </p:txBody>
      </p:sp>
      <p:sp>
        <p:nvSpPr>
          <p:cNvPr id="37" name="îṧľide">
            <a:extLst>
              <a:ext uri="{FF2B5EF4-FFF2-40B4-BE49-F238E27FC236}">
                <a16:creationId xmlns:a16="http://schemas.microsoft.com/office/drawing/2014/main" id="{462AE7FE-5F9E-4678-AE88-88BFF8BE2CFE}"/>
              </a:ext>
            </a:extLst>
          </p:cNvPr>
          <p:cNvSpPr txBox="1"/>
          <p:nvPr/>
        </p:nvSpPr>
        <p:spPr bwMode="auto">
          <a:xfrm>
            <a:off x="5981459" y="2143090"/>
            <a:ext cx="239431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solidFill>
                  <a:schemeClr val="accent1"/>
                </a:solidFill>
              </a:rPr>
              <a:t>Text here</a:t>
            </a:r>
          </a:p>
        </p:txBody>
      </p:sp>
      <p:sp>
        <p:nvSpPr>
          <p:cNvPr id="38" name="îṧľide">
            <a:extLst>
              <a:ext uri="{FF2B5EF4-FFF2-40B4-BE49-F238E27FC236}">
                <a16:creationId xmlns:a16="http://schemas.microsoft.com/office/drawing/2014/main" id="{A7142C66-95CA-4F4F-8277-4826D6054576}"/>
              </a:ext>
            </a:extLst>
          </p:cNvPr>
          <p:cNvSpPr txBox="1"/>
          <p:nvPr/>
        </p:nvSpPr>
        <p:spPr bwMode="auto">
          <a:xfrm>
            <a:off x="9573262" y="2143090"/>
            <a:ext cx="239431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solidFill>
                  <a:schemeClr val="accent1"/>
                </a:solidFill>
              </a:rPr>
              <a:t>Text here</a:t>
            </a:r>
          </a:p>
        </p:txBody>
      </p:sp>
      <p:sp>
        <p:nvSpPr>
          <p:cNvPr id="42" name="矩形 41"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A97B8736-4484-4196-BFC2-D498507C207A}"/>
              </a:ext>
            </a:extLst>
          </p:cNvPr>
          <p:cNvSpPr/>
          <p:nvPr/>
        </p:nvSpPr>
        <p:spPr>
          <a:xfrm>
            <a:off x="959031" y="4312938"/>
            <a:ext cx="10273938" cy="1576329"/>
          </a:xfrm>
          <a:prstGeom prst="rect">
            <a:avLst/>
          </a:prstGeom>
        </p:spPr>
        <p:txBody>
          <a:bodyPr wrap="square">
            <a:spAutoFit/>
          </a:bodyPr>
          <a:lstStyle/>
          <a:p>
            <a:pPr algn="ctr">
              <a:lnSpc>
                <a:spcPct val="130000"/>
              </a:lnSpc>
              <a:spcBef>
                <a:spcPts val="600"/>
              </a:spcBef>
            </a:pPr>
            <a:r>
              <a:rPr lang="en-US" altLang="zh-CN" sz="2400" b="1">
                <a:solidFill>
                  <a:schemeClr val="accent1"/>
                </a:solidFill>
                <a:cs typeface="+mn-ea"/>
                <a:sym typeface="+mn-lt"/>
              </a:rPr>
              <a:t>Lorem ipsum dolor sit amet</a:t>
            </a:r>
          </a:p>
          <a:p>
            <a:pPr algn="ctr">
              <a:lnSpc>
                <a:spcPct val="130000"/>
              </a:lnSpc>
              <a:spcBef>
                <a:spcPts val="600"/>
              </a:spcBef>
            </a:pPr>
            <a:r>
              <a:rPr lang="en-US" altLang="zh-CN" sz="1600">
                <a:solidFill>
                  <a:schemeClr val="tx1">
                    <a:lumMod val="75000"/>
                    <a:lumOff val="25000"/>
                  </a:schemeClr>
                </a:solidFill>
                <a:cs typeface="+mn-ea"/>
                <a:sym typeface="+mn-lt"/>
              </a:rPr>
              <a:t>consectetur adipisicing elit, sed do eiusmod tempor incididunt ut labore et dolore magna aliqua. Ut pariatur.Excepteur sint occaecat cupidatat non proident, sunt in culpa qui officia deserunt mollit anim id est laborum.</a:t>
            </a:r>
          </a:p>
        </p:txBody>
      </p:sp>
    </p:spTree>
    <p:extLst>
      <p:ext uri="{BB962C8B-B14F-4D97-AF65-F5344CB8AC3E}">
        <p14:creationId xmlns:p14="http://schemas.microsoft.com/office/powerpoint/2010/main" val="2627579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F9EE4953-3EF8-4068-B4A3-C698D8B3D528}"/>
              </a:ext>
            </a:extLst>
          </p:cNvPr>
          <p:cNvSpPr>
            <a:spLocks noGrp="1"/>
          </p:cNvSpPr>
          <p:nvPr>
            <p:ph type="pic" sz="quarter" idx="14"/>
          </p:nvPr>
        </p:nvSpPr>
        <p:spPr/>
      </p:sp>
      <p:sp>
        <p:nvSpPr>
          <p:cNvPr id="4" name="图片占位符 3">
            <a:extLst>
              <a:ext uri="{FF2B5EF4-FFF2-40B4-BE49-F238E27FC236}">
                <a16:creationId xmlns:a16="http://schemas.microsoft.com/office/drawing/2014/main" id="{7FE0F518-7F97-4BF6-8ECD-E1B236F94BAD}"/>
              </a:ext>
            </a:extLst>
          </p:cNvPr>
          <p:cNvSpPr>
            <a:spLocks noGrp="1"/>
          </p:cNvSpPr>
          <p:nvPr>
            <p:ph type="pic" sz="quarter" idx="15"/>
          </p:nvPr>
        </p:nvSpPr>
        <p:spPr/>
      </p:sp>
      <p:sp>
        <p:nvSpPr>
          <p:cNvPr id="6" name="图片占位符 5">
            <a:extLst>
              <a:ext uri="{FF2B5EF4-FFF2-40B4-BE49-F238E27FC236}">
                <a16:creationId xmlns:a16="http://schemas.microsoft.com/office/drawing/2014/main" id="{9A51AF71-0E16-4BD1-9A04-6FCE52FF7F95}"/>
              </a:ext>
            </a:extLst>
          </p:cNvPr>
          <p:cNvSpPr>
            <a:spLocks noGrp="1"/>
          </p:cNvSpPr>
          <p:nvPr>
            <p:ph type="pic" sz="quarter" idx="16"/>
          </p:nvPr>
        </p:nvSpPr>
        <p:spPr/>
      </p:sp>
      <p:sp>
        <p:nvSpPr>
          <p:cNvPr id="8" name="图片占位符 7">
            <a:extLst>
              <a:ext uri="{FF2B5EF4-FFF2-40B4-BE49-F238E27FC236}">
                <a16:creationId xmlns:a16="http://schemas.microsoft.com/office/drawing/2014/main" id="{6D52547E-4256-4999-8494-A44C1219CADE}"/>
              </a:ext>
            </a:extLst>
          </p:cNvPr>
          <p:cNvSpPr>
            <a:spLocks noGrp="1"/>
          </p:cNvSpPr>
          <p:nvPr>
            <p:ph type="pic" sz="quarter" idx="17"/>
          </p:nvPr>
        </p:nvSpPr>
        <p:spPr/>
      </p:sp>
      <p:sp>
        <p:nvSpPr>
          <p:cNvPr id="2" name="图片占位符 1">
            <a:extLst>
              <a:ext uri="{FF2B5EF4-FFF2-40B4-BE49-F238E27FC236}">
                <a16:creationId xmlns:a16="http://schemas.microsoft.com/office/drawing/2014/main" id="{DA8CF01C-C83B-46F0-8611-215CCFB98FCC}"/>
              </a:ext>
            </a:extLst>
          </p:cNvPr>
          <p:cNvSpPr>
            <a:spLocks noGrp="1"/>
          </p:cNvSpPr>
          <p:nvPr>
            <p:ph type="pic" sz="quarter" idx="13"/>
          </p:nvPr>
        </p:nvSpPr>
        <p:spPr/>
      </p:sp>
      <p:sp>
        <p:nvSpPr>
          <p:cNvPr id="24" name="标题 23">
            <a:extLst>
              <a:ext uri="{FF2B5EF4-FFF2-40B4-BE49-F238E27FC236}">
                <a16:creationId xmlns:a16="http://schemas.microsoft.com/office/drawing/2014/main" id="{44C2E200-DEF7-4549-869B-2497294CED68}"/>
              </a:ext>
            </a:extLst>
          </p:cNvPr>
          <p:cNvSpPr>
            <a:spLocks noGrp="1"/>
          </p:cNvSpPr>
          <p:nvPr>
            <p:ph type="title"/>
          </p:nvPr>
        </p:nvSpPr>
        <p:spPr/>
        <p:txBody>
          <a:bodyPr/>
          <a:lstStyle/>
          <a:p>
            <a:r>
              <a:rPr lang="en-US" altLang="zh-CN"/>
              <a:t>Text your research process here</a:t>
            </a:r>
            <a:endParaRPr lang="zh-CN" altLang="en-US"/>
          </a:p>
        </p:txBody>
      </p:sp>
      <p:sp>
        <p:nvSpPr>
          <p:cNvPr id="5" name="iś1îḋe">
            <a:extLst>
              <a:ext uri="{FF2B5EF4-FFF2-40B4-BE49-F238E27FC236}">
                <a16:creationId xmlns:a16="http://schemas.microsoft.com/office/drawing/2014/main" id="{5909CC85-F80B-44FF-BE16-1374479E892F}"/>
              </a:ext>
            </a:extLst>
          </p:cNvPr>
          <p:cNvSpPr/>
          <p:nvPr/>
        </p:nvSpPr>
        <p:spPr bwMode="auto">
          <a:xfrm>
            <a:off x="673100" y="1930941"/>
            <a:ext cx="2059328" cy="729042"/>
          </a:xfrm>
          <a:prstGeom prst="homePlate">
            <a:avLst/>
          </a:prstGeom>
          <a:solidFill>
            <a:schemeClr val="accent2"/>
          </a:solidFill>
          <a:ln w="28575" algn="ctr">
            <a:noFill/>
            <a:round/>
            <a:headEnd/>
            <a:tailEnd/>
          </a:ln>
        </p:spPr>
        <p:txBody>
          <a:bodyPr wrap="square" lIns="91440" tIns="45720" rIns="91440" bIns="45720" anchor="ctr">
            <a:normAutofit/>
          </a:bodyPr>
          <a:lstStyle/>
          <a:p>
            <a:pPr algn="ctr" defTabSz="914400"/>
            <a:r>
              <a:rPr lang="en-US" altLang="zh-CN" b="1" kern="0" dirty="0">
                <a:solidFill>
                  <a:schemeClr val="tx1">
                    <a:lumMod val="85000"/>
                    <a:lumOff val="15000"/>
                  </a:schemeClr>
                </a:solidFill>
              </a:rPr>
              <a:t>Text here</a:t>
            </a:r>
            <a:endParaRPr lang="zh-CN" altLang="en-US" b="1" kern="0" dirty="0">
              <a:solidFill>
                <a:schemeClr val="tx1">
                  <a:lumMod val="85000"/>
                  <a:lumOff val="15000"/>
                </a:schemeClr>
              </a:solidFill>
            </a:endParaRPr>
          </a:p>
        </p:txBody>
      </p:sp>
      <p:sp>
        <p:nvSpPr>
          <p:cNvPr id="7" name="îṡ1iḍê">
            <a:extLst>
              <a:ext uri="{FF2B5EF4-FFF2-40B4-BE49-F238E27FC236}">
                <a16:creationId xmlns:a16="http://schemas.microsoft.com/office/drawing/2014/main" id="{0DD9D3E1-29E3-4B80-A399-2F2D0F0F2CD2}"/>
              </a:ext>
            </a:extLst>
          </p:cNvPr>
          <p:cNvSpPr/>
          <p:nvPr/>
        </p:nvSpPr>
        <p:spPr bwMode="auto">
          <a:xfrm>
            <a:off x="2869718" y="1930941"/>
            <a:ext cx="2059328" cy="729042"/>
          </a:xfrm>
          <a:prstGeom prst="homePlate">
            <a:avLst/>
          </a:prstGeom>
          <a:solidFill>
            <a:schemeClr val="accent1"/>
          </a:solidFill>
          <a:ln w="28575" algn="ctr">
            <a:noFill/>
            <a:round/>
            <a:headEnd/>
            <a:tailEnd/>
          </a:ln>
        </p:spPr>
        <p:txBody>
          <a:bodyPr wrap="square" lIns="91440" tIns="45720" rIns="91440" bIns="45720" anchor="ctr">
            <a:normAutofit/>
          </a:bodyPr>
          <a:lstStyle/>
          <a:p>
            <a:pPr algn="ctr" defTabSz="914400"/>
            <a:r>
              <a:rPr lang="en-US" altLang="zh-CN" b="1" kern="0" dirty="0">
                <a:solidFill>
                  <a:schemeClr val="bg1"/>
                </a:solidFill>
              </a:rPr>
              <a:t>Text here</a:t>
            </a:r>
            <a:endParaRPr lang="zh-CN" altLang="en-US" b="1" kern="0" dirty="0">
              <a:solidFill>
                <a:schemeClr val="bg1"/>
              </a:solidFill>
            </a:endParaRPr>
          </a:p>
        </p:txBody>
      </p:sp>
      <p:sp>
        <p:nvSpPr>
          <p:cNvPr id="9" name="isľïḓê">
            <a:extLst>
              <a:ext uri="{FF2B5EF4-FFF2-40B4-BE49-F238E27FC236}">
                <a16:creationId xmlns:a16="http://schemas.microsoft.com/office/drawing/2014/main" id="{295D2ED5-AD73-4F54-B5D6-1F5DA3720CAC}"/>
              </a:ext>
            </a:extLst>
          </p:cNvPr>
          <p:cNvSpPr/>
          <p:nvPr/>
        </p:nvSpPr>
        <p:spPr bwMode="auto">
          <a:xfrm>
            <a:off x="5066335" y="1930941"/>
            <a:ext cx="2059328" cy="729042"/>
          </a:xfrm>
          <a:prstGeom prst="homePlate">
            <a:avLst/>
          </a:prstGeom>
          <a:solidFill>
            <a:schemeClr val="accent2"/>
          </a:solidFill>
          <a:ln w="28575" algn="ctr">
            <a:noFill/>
            <a:round/>
            <a:headEnd/>
            <a:tailEnd/>
          </a:ln>
        </p:spPr>
        <p:txBody>
          <a:bodyPr wrap="square" lIns="91440" tIns="45720" rIns="91440" bIns="45720" anchor="ctr">
            <a:normAutofit/>
          </a:bodyPr>
          <a:lstStyle/>
          <a:p>
            <a:pPr algn="ctr" defTabSz="914400"/>
            <a:r>
              <a:rPr lang="en-US" altLang="zh-CN" b="1" kern="0" dirty="0">
                <a:solidFill>
                  <a:schemeClr val="tx1">
                    <a:lumMod val="85000"/>
                    <a:lumOff val="15000"/>
                  </a:schemeClr>
                </a:solidFill>
              </a:rPr>
              <a:t>Text here</a:t>
            </a:r>
            <a:endParaRPr lang="zh-CN" altLang="en-US" b="1" kern="0" dirty="0">
              <a:solidFill>
                <a:schemeClr val="tx1">
                  <a:lumMod val="85000"/>
                  <a:lumOff val="15000"/>
                </a:schemeClr>
              </a:solidFill>
            </a:endParaRPr>
          </a:p>
        </p:txBody>
      </p:sp>
      <p:sp>
        <p:nvSpPr>
          <p:cNvPr id="11" name="isľiḍê">
            <a:extLst>
              <a:ext uri="{FF2B5EF4-FFF2-40B4-BE49-F238E27FC236}">
                <a16:creationId xmlns:a16="http://schemas.microsoft.com/office/drawing/2014/main" id="{9481E7E9-EC26-4148-8AAE-28001D62FD5A}"/>
              </a:ext>
            </a:extLst>
          </p:cNvPr>
          <p:cNvSpPr/>
          <p:nvPr/>
        </p:nvSpPr>
        <p:spPr bwMode="auto">
          <a:xfrm>
            <a:off x="7262954" y="1930941"/>
            <a:ext cx="2059328" cy="729042"/>
          </a:xfrm>
          <a:prstGeom prst="homePlate">
            <a:avLst/>
          </a:prstGeom>
          <a:solidFill>
            <a:schemeClr val="accent1"/>
          </a:solidFill>
          <a:ln w="28575" algn="ctr">
            <a:noFill/>
            <a:round/>
            <a:headEnd/>
            <a:tailEnd/>
          </a:ln>
        </p:spPr>
        <p:txBody>
          <a:bodyPr wrap="square" lIns="91440" tIns="45720" rIns="91440" bIns="45720" anchor="ctr">
            <a:normAutofit/>
          </a:bodyPr>
          <a:lstStyle/>
          <a:p>
            <a:pPr algn="ctr" defTabSz="914400"/>
            <a:r>
              <a:rPr lang="en-US" altLang="zh-CN" b="1" kern="0" dirty="0">
                <a:solidFill>
                  <a:schemeClr val="bg1"/>
                </a:solidFill>
              </a:rPr>
              <a:t>Text here</a:t>
            </a:r>
            <a:endParaRPr lang="zh-CN" altLang="en-US" b="1" kern="0" dirty="0">
              <a:solidFill>
                <a:schemeClr val="bg1"/>
              </a:solidFill>
            </a:endParaRPr>
          </a:p>
        </p:txBody>
      </p:sp>
      <p:sp>
        <p:nvSpPr>
          <p:cNvPr id="13" name="ïṣḷídè">
            <a:extLst>
              <a:ext uri="{FF2B5EF4-FFF2-40B4-BE49-F238E27FC236}">
                <a16:creationId xmlns:a16="http://schemas.microsoft.com/office/drawing/2014/main" id="{621B497B-4242-472D-BF79-0F05616175BB}"/>
              </a:ext>
            </a:extLst>
          </p:cNvPr>
          <p:cNvSpPr/>
          <p:nvPr/>
        </p:nvSpPr>
        <p:spPr bwMode="auto">
          <a:xfrm>
            <a:off x="9459571" y="1930941"/>
            <a:ext cx="2059328" cy="729042"/>
          </a:xfrm>
          <a:prstGeom prst="homePlate">
            <a:avLst/>
          </a:prstGeom>
          <a:solidFill>
            <a:schemeClr val="accent2"/>
          </a:solidFill>
          <a:ln w="28575" algn="ctr">
            <a:noFill/>
            <a:round/>
            <a:headEnd/>
            <a:tailEnd/>
          </a:ln>
        </p:spPr>
        <p:txBody>
          <a:bodyPr wrap="square" lIns="91440" tIns="45720" rIns="91440" bIns="45720" anchor="ctr">
            <a:normAutofit/>
          </a:bodyPr>
          <a:lstStyle/>
          <a:p>
            <a:pPr algn="ctr" defTabSz="914400"/>
            <a:r>
              <a:rPr lang="en-US" altLang="zh-CN" b="1" kern="0" dirty="0">
                <a:solidFill>
                  <a:schemeClr val="tx1">
                    <a:lumMod val="85000"/>
                    <a:lumOff val="15000"/>
                  </a:schemeClr>
                </a:solidFill>
              </a:rPr>
              <a:t>Text here</a:t>
            </a:r>
            <a:endParaRPr lang="zh-CN" altLang="en-US" b="1" kern="0" dirty="0">
              <a:solidFill>
                <a:schemeClr val="tx1">
                  <a:lumMod val="85000"/>
                  <a:lumOff val="15000"/>
                </a:schemeClr>
              </a:solidFill>
            </a:endParaRPr>
          </a:p>
        </p:txBody>
      </p:sp>
      <p:sp>
        <p:nvSpPr>
          <p:cNvPr id="14" name="íšlïḍe">
            <a:extLst>
              <a:ext uri="{FF2B5EF4-FFF2-40B4-BE49-F238E27FC236}">
                <a16:creationId xmlns:a16="http://schemas.microsoft.com/office/drawing/2014/main" id="{A22F2F74-C103-4259-8BE7-DECE29CC2B96}"/>
              </a:ext>
            </a:extLst>
          </p:cNvPr>
          <p:cNvSpPr/>
          <p:nvPr/>
        </p:nvSpPr>
        <p:spPr bwMode="auto">
          <a:xfrm>
            <a:off x="1498010" y="1395666"/>
            <a:ext cx="409508" cy="433675"/>
          </a:xfrm>
          <a:custGeom>
            <a:avLst/>
            <a:gdLst>
              <a:gd name="connsiteX0" fmla="*/ 435703 w 572779"/>
              <a:gd name="connsiteY0" fmla="*/ 160183 h 606580"/>
              <a:gd name="connsiteX1" fmla="*/ 479697 w 572779"/>
              <a:gd name="connsiteY1" fmla="*/ 160183 h 606580"/>
              <a:gd name="connsiteX2" fmla="*/ 479581 w 572779"/>
              <a:gd name="connsiteY2" fmla="*/ 160472 h 606580"/>
              <a:gd name="connsiteX3" fmla="*/ 479812 w 572779"/>
              <a:gd name="connsiteY3" fmla="*/ 160472 h 606580"/>
              <a:gd name="connsiteX4" fmla="*/ 478713 w 572779"/>
              <a:gd name="connsiteY4" fmla="*/ 162726 h 606580"/>
              <a:gd name="connsiteX5" fmla="*/ 469682 w 572779"/>
              <a:gd name="connsiteY5" fmla="*/ 187227 h 606580"/>
              <a:gd name="connsiteX6" fmla="*/ 474776 w 572779"/>
              <a:gd name="connsiteY6" fmla="*/ 242470 h 606580"/>
              <a:gd name="connsiteX7" fmla="*/ 494284 w 572779"/>
              <a:gd name="connsiteY7" fmla="*/ 242470 h 606580"/>
              <a:gd name="connsiteX8" fmla="*/ 510840 w 572779"/>
              <a:gd name="connsiteY8" fmla="*/ 160183 h 606580"/>
              <a:gd name="connsiteX9" fmla="*/ 527338 w 572779"/>
              <a:gd name="connsiteY9" fmla="*/ 160183 h 606580"/>
              <a:gd name="connsiteX10" fmla="*/ 572779 w 572779"/>
              <a:gd name="connsiteY10" fmla="*/ 205430 h 606580"/>
              <a:gd name="connsiteX11" fmla="*/ 572779 w 572779"/>
              <a:gd name="connsiteY11" fmla="*/ 337413 h 606580"/>
              <a:gd name="connsiteX12" fmla="*/ 527396 w 572779"/>
              <a:gd name="connsiteY12" fmla="*/ 382717 h 606580"/>
              <a:gd name="connsiteX13" fmla="*/ 521607 w 572779"/>
              <a:gd name="connsiteY13" fmla="*/ 382717 h 606580"/>
              <a:gd name="connsiteX14" fmla="*/ 521607 w 572779"/>
              <a:gd name="connsiteY14" fmla="*/ 574624 h 606580"/>
              <a:gd name="connsiteX15" fmla="*/ 489595 w 572779"/>
              <a:gd name="connsiteY15" fmla="*/ 606580 h 606580"/>
              <a:gd name="connsiteX16" fmla="*/ 457815 w 572779"/>
              <a:gd name="connsiteY16" fmla="*/ 578149 h 606580"/>
              <a:gd name="connsiteX17" fmla="*/ 425978 w 572779"/>
              <a:gd name="connsiteY17" fmla="*/ 606580 h 606580"/>
              <a:gd name="connsiteX18" fmla="*/ 393966 w 572779"/>
              <a:gd name="connsiteY18" fmla="*/ 574624 h 606580"/>
              <a:gd name="connsiteX19" fmla="*/ 393966 w 572779"/>
              <a:gd name="connsiteY19" fmla="*/ 392541 h 606580"/>
              <a:gd name="connsiteX20" fmla="*/ 422967 w 572779"/>
              <a:gd name="connsiteY20" fmla="*/ 337528 h 606580"/>
              <a:gd name="connsiteX21" fmla="*/ 422967 w 572779"/>
              <a:gd name="connsiteY21" fmla="*/ 242528 h 606580"/>
              <a:gd name="connsiteX22" fmla="*/ 440739 w 572779"/>
              <a:gd name="connsiteY22" fmla="*/ 242528 h 606580"/>
              <a:gd name="connsiteX23" fmla="*/ 445833 w 572779"/>
              <a:gd name="connsiteY23" fmla="*/ 186996 h 606580"/>
              <a:gd name="connsiteX24" fmla="*/ 445196 w 572779"/>
              <a:gd name="connsiteY24" fmla="*/ 183991 h 606580"/>
              <a:gd name="connsiteX25" fmla="*/ 436860 w 572779"/>
              <a:gd name="connsiteY25" fmla="*/ 162726 h 606580"/>
              <a:gd name="connsiteX26" fmla="*/ 435818 w 572779"/>
              <a:gd name="connsiteY26" fmla="*/ 160472 h 606580"/>
              <a:gd name="connsiteX27" fmla="*/ 435876 w 572779"/>
              <a:gd name="connsiteY27" fmla="*/ 160472 h 606580"/>
              <a:gd name="connsiteX28" fmla="*/ 435703 w 572779"/>
              <a:gd name="connsiteY28" fmla="*/ 160183 h 606580"/>
              <a:gd name="connsiteX29" fmla="*/ 264349 w 572779"/>
              <a:gd name="connsiteY29" fmla="*/ 160183 h 606580"/>
              <a:gd name="connsiteX30" fmla="*/ 308327 w 572779"/>
              <a:gd name="connsiteY30" fmla="*/ 160183 h 606580"/>
              <a:gd name="connsiteX31" fmla="*/ 308154 w 572779"/>
              <a:gd name="connsiteY31" fmla="*/ 160472 h 606580"/>
              <a:gd name="connsiteX32" fmla="*/ 308385 w 572779"/>
              <a:gd name="connsiteY32" fmla="*/ 160472 h 606580"/>
              <a:gd name="connsiteX33" fmla="*/ 307344 w 572779"/>
              <a:gd name="connsiteY33" fmla="*/ 162726 h 606580"/>
              <a:gd name="connsiteX34" fmla="*/ 298316 w 572779"/>
              <a:gd name="connsiteY34" fmla="*/ 187227 h 606580"/>
              <a:gd name="connsiteX35" fmla="*/ 303409 w 572779"/>
              <a:gd name="connsiteY35" fmla="*/ 242470 h 606580"/>
              <a:gd name="connsiteX36" fmla="*/ 322910 w 572779"/>
              <a:gd name="connsiteY36" fmla="*/ 242470 h 606580"/>
              <a:gd name="connsiteX37" fmla="*/ 339401 w 572779"/>
              <a:gd name="connsiteY37" fmla="*/ 160183 h 606580"/>
              <a:gd name="connsiteX38" fmla="*/ 355951 w 572779"/>
              <a:gd name="connsiteY38" fmla="*/ 160183 h 606580"/>
              <a:gd name="connsiteX39" fmla="*/ 401376 w 572779"/>
              <a:gd name="connsiteY39" fmla="*/ 205430 h 606580"/>
              <a:gd name="connsiteX40" fmla="*/ 401376 w 572779"/>
              <a:gd name="connsiteY40" fmla="*/ 337413 h 606580"/>
              <a:gd name="connsiteX41" fmla="*/ 356009 w 572779"/>
              <a:gd name="connsiteY41" fmla="*/ 382717 h 606580"/>
              <a:gd name="connsiteX42" fmla="*/ 350222 w 572779"/>
              <a:gd name="connsiteY42" fmla="*/ 382717 h 606580"/>
              <a:gd name="connsiteX43" fmla="*/ 350222 w 572779"/>
              <a:gd name="connsiteY43" fmla="*/ 574624 h 606580"/>
              <a:gd name="connsiteX44" fmla="*/ 318222 w 572779"/>
              <a:gd name="connsiteY44" fmla="*/ 606580 h 606580"/>
              <a:gd name="connsiteX45" fmla="*/ 286396 w 572779"/>
              <a:gd name="connsiteY45" fmla="*/ 578149 h 606580"/>
              <a:gd name="connsiteX46" fmla="*/ 254628 w 572779"/>
              <a:gd name="connsiteY46" fmla="*/ 606580 h 606580"/>
              <a:gd name="connsiteX47" fmla="*/ 222628 w 572779"/>
              <a:gd name="connsiteY47" fmla="*/ 574624 h 606580"/>
              <a:gd name="connsiteX48" fmla="*/ 222628 w 572779"/>
              <a:gd name="connsiteY48" fmla="*/ 382833 h 606580"/>
              <a:gd name="connsiteX49" fmla="*/ 216841 w 572779"/>
              <a:gd name="connsiteY49" fmla="*/ 382833 h 606580"/>
              <a:gd name="connsiteX50" fmla="*/ 171474 w 572779"/>
              <a:gd name="connsiteY50" fmla="*/ 337528 h 606580"/>
              <a:gd name="connsiteX51" fmla="*/ 171474 w 572779"/>
              <a:gd name="connsiteY51" fmla="*/ 205545 h 606580"/>
              <a:gd name="connsiteX52" fmla="*/ 216841 w 572779"/>
              <a:gd name="connsiteY52" fmla="*/ 160241 h 606580"/>
              <a:gd name="connsiteX53" fmla="*/ 233333 w 572779"/>
              <a:gd name="connsiteY53" fmla="*/ 160241 h 606580"/>
              <a:gd name="connsiteX54" fmla="*/ 249825 w 572779"/>
              <a:gd name="connsiteY54" fmla="*/ 242528 h 606580"/>
              <a:gd name="connsiteX55" fmla="*/ 269383 w 572779"/>
              <a:gd name="connsiteY55" fmla="*/ 242528 h 606580"/>
              <a:gd name="connsiteX56" fmla="*/ 274476 w 572779"/>
              <a:gd name="connsiteY56" fmla="*/ 186996 h 606580"/>
              <a:gd name="connsiteX57" fmla="*/ 273839 w 572779"/>
              <a:gd name="connsiteY57" fmla="*/ 183991 h 606580"/>
              <a:gd name="connsiteX58" fmla="*/ 265506 w 572779"/>
              <a:gd name="connsiteY58" fmla="*/ 162726 h 606580"/>
              <a:gd name="connsiteX59" fmla="*/ 264407 w 572779"/>
              <a:gd name="connsiteY59" fmla="*/ 160472 h 606580"/>
              <a:gd name="connsiteX60" fmla="*/ 264523 w 572779"/>
              <a:gd name="connsiteY60" fmla="*/ 160472 h 606580"/>
              <a:gd name="connsiteX61" fmla="*/ 264349 w 572779"/>
              <a:gd name="connsiteY61" fmla="*/ 160183 h 606580"/>
              <a:gd name="connsiteX62" fmla="*/ 92987 w 572779"/>
              <a:gd name="connsiteY62" fmla="*/ 160183 h 606580"/>
              <a:gd name="connsiteX63" fmla="*/ 136964 w 572779"/>
              <a:gd name="connsiteY63" fmla="*/ 160183 h 606580"/>
              <a:gd name="connsiteX64" fmla="*/ 136791 w 572779"/>
              <a:gd name="connsiteY64" fmla="*/ 160472 h 606580"/>
              <a:gd name="connsiteX65" fmla="*/ 137022 w 572779"/>
              <a:gd name="connsiteY65" fmla="*/ 160472 h 606580"/>
              <a:gd name="connsiteX66" fmla="*/ 135923 w 572779"/>
              <a:gd name="connsiteY66" fmla="*/ 162726 h 606580"/>
              <a:gd name="connsiteX67" fmla="*/ 126896 w 572779"/>
              <a:gd name="connsiteY67" fmla="*/ 187227 h 606580"/>
              <a:gd name="connsiteX68" fmla="*/ 131988 w 572779"/>
              <a:gd name="connsiteY68" fmla="*/ 242470 h 606580"/>
              <a:gd name="connsiteX69" fmla="*/ 149752 w 572779"/>
              <a:gd name="connsiteY69" fmla="*/ 242470 h 606580"/>
              <a:gd name="connsiteX70" fmla="*/ 149752 w 572779"/>
              <a:gd name="connsiteY70" fmla="*/ 337471 h 606580"/>
              <a:gd name="connsiteX71" fmla="*/ 178742 w 572779"/>
              <a:gd name="connsiteY71" fmla="*/ 392483 h 606580"/>
              <a:gd name="connsiteX72" fmla="*/ 178742 w 572779"/>
              <a:gd name="connsiteY72" fmla="*/ 574624 h 606580"/>
              <a:gd name="connsiteX73" fmla="*/ 146743 w 572779"/>
              <a:gd name="connsiteY73" fmla="*/ 606580 h 606580"/>
              <a:gd name="connsiteX74" fmla="*/ 114976 w 572779"/>
              <a:gd name="connsiteY74" fmla="*/ 578149 h 606580"/>
              <a:gd name="connsiteX75" fmla="*/ 83151 w 572779"/>
              <a:gd name="connsiteY75" fmla="*/ 606580 h 606580"/>
              <a:gd name="connsiteX76" fmla="*/ 51152 w 572779"/>
              <a:gd name="connsiteY76" fmla="*/ 574624 h 606580"/>
              <a:gd name="connsiteX77" fmla="*/ 51152 w 572779"/>
              <a:gd name="connsiteY77" fmla="*/ 382833 h 606580"/>
              <a:gd name="connsiteX78" fmla="*/ 45365 w 572779"/>
              <a:gd name="connsiteY78" fmla="*/ 382833 h 606580"/>
              <a:gd name="connsiteX79" fmla="*/ 0 w 572779"/>
              <a:gd name="connsiteY79" fmla="*/ 337528 h 606580"/>
              <a:gd name="connsiteX80" fmla="*/ 0 w 572779"/>
              <a:gd name="connsiteY80" fmla="*/ 205545 h 606580"/>
              <a:gd name="connsiteX81" fmla="*/ 45365 w 572779"/>
              <a:gd name="connsiteY81" fmla="*/ 160241 h 606580"/>
              <a:gd name="connsiteX82" fmla="*/ 61972 w 572779"/>
              <a:gd name="connsiteY82" fmla="*/ 160241 h 606580"/>
              <a:gd name="connsiteX83" fmla="*/ 78464 w 572779"/>
              <a:gd name="connsiteY83" fmla="*/ 242528 h 606580"/>
              <a:gd name="connsiteX84" fmla="*/ 97964 w 572779"/>
              <a:gd name="connsiteY84" fmla="*/ 242528 h 606580"/>
              <a:gd name="connsiteX85" fmla="*/ 103056 w 572779"/>
              <a:gd name="connsiteY85" fmla="*/ 186996 h 606580"/>
              <a:gd name="connsiteX86" fmla="*/ 102477 w 572779"/>
              <a:gd name="connsiteY86" fmla="*/ 183991 h 606580"/>
              <a:gd name="connsiteX87" fmla="*/ 94145 w 572779"/>
              <a:gd name="connsiteY87" fmla="*/ 162726 h 606580"/>
              <a:gd name="connsiteX88" fmla="*/ 93045 w 572779"/>
              <a:gd name="connsiteY88" fmla="*/ 160472 h 606580"/>
              <a:gd name="connsiteX89" fmla="*/ 93103 w 572779"/>
              <a:gd name="connsiteY89" fmla="*/ 160472 h 606580"/>
              <a:gd name="connsiteX90" fmla="*/ 92987 w 572779"/>
              <a:gd name="connsiteY90" fmla="*/ 160183 h 606580"/>
              <a:gd name="connsiteX91" fmla="*/ 457411 w 572779"/>
              <a:gd name="connsiteY91" fmla="*/ 751 h 606580"/>
              <a:gd name="connsiteX92" fmla="*/ 458047 w 572779"/>
              <a:gd name="connsiteY92" fmla="*/ 751 h 606580"/>
              <a:gd name="connsiteX93" fmla="*/ 521621 w 572779"/>
              <a:gd name="connsiteY93" fmla="*/ 49915 h 606580"/>
              <a:gd name="connsiteX94" fmla="*/ 523761 w 572779"/>
              <a:gd name="connsiteY94" fmla="*/ 66553 h 606580"/>
              <a:gd name="connsiteX95" fmla="*/ 458105 w 572779"/>
              <a:gd name="connsiteY95" fmla="*/ 132124 h 606580"/>
              <a:gd name="connsiteX96" fmla="*/ 457469 w 572779"/>
              <a:gd name="connsiteY96" fmla="*/ 132124 h 606580"/>
              <a:gd name="connsiteX97" fmla="*/ 393895 w 572779"/>
              <a:gd name="connsiteY97" fmla="*/ 82960 h 606580"/>
              <a:gd name="connsiteX98" fmla="*/ 391755 w 572779"/>
              <a:gd name="connsiteY98" fmla="*/ 66322 h 606580"/>
              <a:gd name="connsiteX99" fmla="*/ 457411 w 572779"/>
              <a:gd name="connsiteY99" fmla="*/ 751 h 606580"/>
              <a:gd name="connsiteX100" fmla="*/ 285868 w 572779"/>
              <a:gd name="connsiteY100" fmla="*/ 751 h 606580"/>
              <a:gd name="connsiteX101" fmla="*/ 286621 w 572779"/>
              <a:gd name="connsiteY101" fmla="*/ 751 h 606580"/>
              <a:gd name="connsiteX102" fmla="*/ 350227 w 572779"/>
              <a:gd name="connsiteY102" fmla="*/ 49915 h 606580"/>
              <a:gd name="connsiteX103" fmla="*/ 352369 w 572779"/>
              <a:gd name="connsiteY103" fmla="*/ 66553 h 606580"/>
              <a:gd name="connsiteX104" fmla="*/ 286736 w 572779"/>
              <a:gd name="connsiteY104" fmla="*/ 132124 h 606580"/>
              <a:gd name="connsiteX105" fmla="*/ 286100 w 572779"/>
              <a:gd name="connsiteY105" fmla="*/ 132124 h 606580"/>
              <a:gd name="connsiteX106" fmla="*/ 222493 w 572779"/>
              <a:gd name="connsiteY106" fmla="*/ 82845 h 606580"/>
              <a:gd name="connsiteX107" fmla="*/ 220351 w 572779"/>
              <a:gd name="connsiteY107" fmla="*/ 66264 h 606580"/>
              <a:gd name="connsiteX108" fmla="*/ 285868 w 572779"/>
              <a:gd name="connsiteY108" fmla="*/ 751 h 606580"/>
              <a:gd name="connsiteX109" fmla="*/ 114639 w 572779"/>
              <a:gd name="connsiteY109" fmla="*/ 751 h 606580"/>
              <a:gd name="connsiteX110" fmla="*/ 115275 w 572779"/>
              <a:gd name="connsiteY110" fmla="*/ 751 h 606580"/>
              <a:gd name="connsiteX111" fmla="*/ 178882 w 572779"/>
              <a:gd name="connsiteY111" fmla="*/ 49915 h 606580"/>
              <a:gd name="connsiteX112" fmla="*/ 181024 w 572779"/>
              <a:gd name="connsiteY112" fmla="*/ 66553 h 606580"/>
              <a:gd name="connsiteX113" fmla="*/ 115333 w 572779"/>
              <a:gd name="connsiteY113" fmla="*/ 132124 h 606580"/>
              <a:gd name="connsiteX114" fmla="*/ 114754 w 572779"/>
              <a:gd name="connsiteY114" fmla="*/ 132124 h 606580"/>
              <a:gd name="connsiteX115" fmla="*/ 51148 w 572779"/>
              <a:gd name="connsiteY115" fmla="*/ 82960 h 606580"/>
              <a:gd name="connsiteX116" fmla="*/ 49006 w 572779"/>
              <a:gd name="connsiteY116" fmla="*/ 66322 h 606580"/>
              <a:gd name="connsiteX117" fmla="*/ 114639 w 572779"/>
              <a:gd name="connsiteY117" fmla="*/ 751 h 606580"/>
              <a:gd name="connsiteX118" fmla="*/ 457410 w 572779"/>
              <a:gd name="connsiteY118" fmla="*/ 423 h 606580"/>
              <a:gd name="connsiteX119" fmla="*/ 391355 w 572779"/>
              <a:gd name="connsiteY119" fmla="*/ 66356 h 606580"/>
              <a:gd name="connsiteX120" fmla="*/ 393497 w 572779"/>
              <a:gd name="connsiteY120" fmla="*/ 83056 h 606580"/>
              <a:gd name="connsiteX121" fmla="*/ 457468 w 572779"/>
              <a:gd name="connsiteY121" fmla="*/ 132521 h 606580"/>
              <a:gd name="connsiteX122" fmla="*/ 457815 w 572779"/>
              <a:gd name="connsiteY122" fmla="*/ 132521 h 606580"/>
              <a:gd name="connsiteX123" fmla="*/ 458104 w 572779"/>
              <a:gd name="connsiteY123" fmla="*/ 132521 h 606580"/>
              <a:gd name="connsiteX124" fmla="*/ 524159 w 572779"/>
              <a:gd name="connsiteY124" fmla="*/ 66587 h 606580"/>
              <a:gd name="connsiteX125" fmla="*/ 522017 w 572779"/>
              <a:gd name="connsiteY125" fmla="*/ 49887 h 606580"/>
              <a:gd name="connsiteX126" fmla="*/ 458046 w 572779"/>
              <a:gd name="connsiteY126" fmla="*/ 423 h 606580"/>
              <a:gd name="connsiteX127" fmla="*/ 457699 w 572779"/>
              <a:gd name="connsiteY127" fmla="*/ 423 h 606580"/>
              <a:gd name="connsiteX128" fmla="*/ 114646 w 572779"/>
              <a:gd name="connsiteY128" fmla="*/ 423 h 606580"/>
              <a:gd name="connsiteX129" fmla="*/ 48620 w 572779"/>
              <a:gd name="connsiteY129" fmla="*/ 66356 h 606580"/>
              <a:gd name="connsiteX130" fmla="*/ 50761 w 572779"/>
              <a:gd name="connsiteY130" fmla="*/ 83056 h 606580"/>
              <a:gd name="connsiteX131" fmla="*/ 114762 w 572779"/>
              <a:gd name="connsiteY131" fmla="*/ 132521 h 606580"/>
              <a:gd name="connsiteX132" fmla="*/ 115051 w 572779"/>
              <a:gd name="connsiteY132" fmla="*/ 132521 h 606580"/>
              <a:gd name="connsiteX133" fmla="*/ 115340 w 572779"/>
              <a:gd name="connsiteY133" fmla="*/ 132521 h 606580"/>
              <a:gd name="connsiteX134" fmla="*/ 181424 w 572779"/>
              <a:gd name="connsiteY134" fmla="*/ 66587 h 606580"/>
              <a:gd name="connsiteX135" fmla="*/ 179225 w 572779"/>
              <a:gd name="connsiteY135" fmla="*/ 49887 h 606580"/>
              <a:gd name="connsiteX136" fmla="*/ 115282 w 572779"/>
              <a:gd name="connsiteY136" fmla="*/ 423 h 606580"/>
              <a:gd name="connsiteX137" fmla="*/ 114993 w 572779"/>
              <a:gd name="connsiteY137" fmla="*/ 423 h 606580"/>
              <a:gd name="connsiteX138" fmla="*/ 286036 w 572779"/>
              <a:gd name="connsiteY138" fmla="*/ 397 h 606580"/>
              <a:gd name="connsiteX139" fmla="*/ 219952 w 572779"/>
              <a:gd name="connsiteY139" fmla="*/ 66286 h 606580"/>
              <a:gd name="connsiteX140" fmla="*/ 222151 w 572779"/>
              <a:gd name="connsiteY140" fmla="*/ 82990 h 606580"/>
              <a:gd name="connsiteX141" fmla="*/ 286094 w 572779"/>
              <a:gd name="connsiteY141" fmla="*/ 132522 h 606580"/>
              <a:gd name="connsiteX142" fmla="*/ 286383 w 572779"/>
              <a:gd name="connsiteY142" fmla="*/ 132522 h 606580"/>
              <a:gd name="connsiteX143" fmla="*/ 286730 w 572779"/>
              <a:gd name="connsiteY143" fmla="*/ 132522 h 606580"/>
              <a:gd name="connsiteX144" fmla="*/ 352756 w 572779"/>
              <a:gd name="connsiteY144" fmla="*/ 66575 h 606580"/>
              <a:gd name="connsiteX145" fmla="*/ 350615 w 572779"/>
              <a:gd name="connsiteY145" fmla="*/ 49872 h 606580"/>
              <a:gd name="connsiteX146" fmla="*/ 286614 w 572779"/>
              <a:gd name="connsiteY146" fmla="*/ 397 h 606580"/>
              <a:gd name="connsiteX147" fmla="*/ 286325 w 572779"/>
              <a:gd name="connsiteY147" fmla="*/ 397 h 606580"/>
              <a:gd name="connsiteX148" fmla="*/ 457411 w 572779"/>
              <a:gd name="connsiteY148" fmla="*/ 0 h 606580"/>
              <a:gd name="connsiteX149" fmla="*/ 458047 w 572779"/>
              <a:gd name="connsiteY149" fmla="*/ 0 h 606580"/>
              <a:gd name="connsiteX150" fmla="*/ 522315 w 572779"/>
              <a:gd name="connsiteY150" fmla="*/ 49741 h 606580"/>
              <a:gd name="connsiteX151" fmla="*/ 524513 w 572779"/>
              <a:gd name="connsiteY151" fmla="*/ 66553 h 606580"/>
              <a:gd name="connsiteX152" fmla="*/ 458105 w 572779"/>
              <a:gd name="connsiteY152" fmla="*/ 132875 h 606580"/>
              <a:gd name="connsiteX153" fmla="*/ 457469 w 572779"/>
              <a:gd name="connsiteY153" fmla="*/ 132875 h 606580"/>
              <a:gd name="connsiteX154" fmla="*/ 393201 w 572779"/>
              <a:gd name="connsiteY154" fmla="*/ 83133 h 606580"/>
              <a:gd name="connsiteX155" fmla="*/ 391003 w 572779"/>
              <a:gd name="connsiteY155" fmla="*/ 66322 h 606580"/>
              <a:gd name="connsiteX156" fmla="*/ 457411 w 572779"/>
              <a:gd name="connsiteY156" fmla="*/ 0 h 606580"/>
              <a:gd name="connsiteX157" fmla="*/ 285868 w 572779"/>
              <a:gd name="connsiteY157" fmla="*/ 0 h 606580"/>
              <a:gd name="connsiteX158" fmla="*/ 286621 w 572779"/>
              <a:gd name="connsiteY158" fmla="*/ 0 h 606580"/>
              <a:gd name="connsiteX159" fmla="*/ 350980 w 572779"/>
              <a:gd name="connsiteY159" fmla="*/ 49741 h 606580"/>
              <a:gd name="connsiteX160" fmla="*/ 353179 w 572779"/>
              <a:gd name="connsiteY160" fmla="*/ 66553 h 606580"/>
              <a:gd name="connsiteX161" fmla="*/ 286736 w 572779"/>
              <a:gd name="connsiteY161" fmla="*/ 132875 h 606580"/>
              <a:gd name="connsiteX162" fmla="*/ 286100 w 572779"/>
              <a:gd name="connsiteY162" fmla="*/ 132875 h 606580"/>
              <a:gd name="connsiteX163" fmla="*/ 221740 w 572779"/>
              <a:gd name="connsiteY163" fmla="*/ 83076 h 606580"/>
              <a:gd name="connsiteX164" fmla="*/ 219599 w 572779"/>
              <a:gd name="connsiteY164" fmla="*/ 66264 h 606580"/>
              <a:gd name="connsiteX165" fmla="*/ 285868 w 572779"/>
              <a:gd name="connsiteY165" fmla="*/ 0 h 606580"/>
              <a:gd name="connsiteX166" fmla="*/ 114639 w 572779"/>
              <a:gd name="connsiteY166" fmla="*/ 0 h 606580"/>
              <a:gd name="connsiteX167" fmla="*/ 115275 w 572779"/>
              <a:gd name="connsiteY167" fmla="*/ 0 h 606580"/>
              <a:gd name="connsiteX168" fmla="*/ 179635 w 572779"/>
              <a:gd name="connsiteY168" fmla="*/ 49741 h 606580"/>
              <a:gd name="connsiteX169" fmla="*/ 181776 w 572779"/>
              <a:gd name="connsiteY169" fmla="*/ 66553 h 606580"/>
              <a:gd name="connsiteX170" fmla="*/ 115333 w 572779"/>
              <a:gd name="connsiteY170" fmla="*/ 132875 h 606580"/>
              <a:gd name="connsiteX171" fmla="*/ 114754 w 572779"/>
              <a:gd name="connsiteY171" fmla="*/ 132875 h 606580"/>
              <a:gd name="connsiteX172" fmla="*/ 50395 w 572779"/>
              <a:gd name="connsiteY172" fmla="*/ 83133 h 606580"/>
              <a:gd name="connsiteX173" fmla="*/ 48196 w 572779"/>
              <a:gd name="connsiteY173" fmla="*/ 66322 h 606580"/>
              <a:gd name="connsiteX174" fmla="*/ 114639 w 572779"/>
              <a:gd name="connsiteY17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72779" h="606580">
                <a:moveTo>
                  <a:pt x="435703" y="160183"/>
                </a:moveTo>
                <a:lnTo>
                  <a:pt x="479697" y="160183"/>
                </a:lnTo>
                <a:cubicBezTo>
                  <a:pt x="479639" y="160241"/>
                  <a:pt x="479639" y="160414"/>
                  <a:pt x="479581" y="160472"/>
                </a:cubicBezTo>
                <a:lnTo>
                  <a:pt x="479812" y="160472"/>
                </a:lnTo>
                <a:cubicBezTo>
                  <a:pt x="479407" y="161281"/>
                  <a:pt x="478713" y="162726"/>
                  <a:pt x="478713" y="162726"/>
                </a:cubicBezTo>
                <a:cubicBezTo>
                  <a:pt x="474834" y="170989"/>
                  <a:pt x="471245" y="178848"/>
                  <a:pt x="469682" y="187227"/>
                </a:cubicBezTo>
                <a:lnTo>
                  <a:pt x="474776" y="242470"/>
                </a:lnTo>
                <a:lnTo>
                  <a:pt x="494284" y="242470"/>
                </a:lnTo>
                <a:lnTo>
                  <a:pt x="510840" y="160183"/>
                </a:lnTo>
                <a:lnTo>
                  <a:pt x="527338" y="160183"/>
                </a:lnTo>
                <a:cubicBezTo>
                  <a:pt x="552345" y="160183"/>
                  <a:pt x="572663" y="180466"/>
                  <a:pt x="572779" y="205430"/>
                </a:cubicBezTo>
                <a:lnTo>
                  <a:pt x="572779" y="337413"/>
                </a:lnTo>
                <a:cubicBezTo>
                  <a:pt x="572779" y="362434"/>
                  <a:pt x="552519" y="382717"/>
                  <a:pt x="527396" y="382717"/>
                </a:cubicBezTo>
                <a:lnTo>
                  <a:pt x="521607" y="382717"/>
                </a:lnTo>
                <a:lnTo>
                  <a:pt x="521607" y="574624"/>
                </a:lnTo>
                <a:cubicBezTo>
                  <a:pt x="521607" y="592249"/>
                  <a:pt x="507251" y="606580"/>
                  <a:pt x="489595" y="606580"/>
                </a:cubicBezTo>
                <a:cubicBezTo>
                  <a:pt x="473155" y="606580"/>
                  <a:pt x="459552" y="594098"/>
                  <a:pt x="457815" y="578149"/>
                </a:cubicBezTo>
                <a:cubicBezTo>
                  <a:pt x="456021" y="594214"/>
                  <a:pt x="442417" y="606580"/>
                  <a:pt x="425978" y="606580"/>
                </a:cubicBezTo>
                <a:cubicBezTo>
                  <a:pt x="408322" y="606580"/>
                  <a:pt x="393966" y="592249"/>
                  <a:pt x="393966" y="574624"/>
                </a:cubicBezTo>
                <a:lnTo>
                  <a:pt x="393966" y="392541"/>
                </a:lnTo>
                <a:cubicBezTo>
                  <a:pt x="411506" y="380521"/>
                  <a:pt x="422967" y="360354"/>
                  <a:pt x="422967" y="337528"/>
                </a:cubicBezTo>
                <a:lnTo>
                  <a:pt x="422967" y="242528"/>
                </a:lnTo>
                <a:lnTo>
                  <a:pt x="440739" y="242528"/>
                </a:lnTo>
                <a:lnTo>
                  <a:pt x="445833" y="186996"/>
                </a:lnTo>
                <a:cubicBezTo>
                  <a:pt x="445659" y="186013"/>
                  <a:pt x="445428" y="184973"/>
                  <a:pt x="445196" y="183991"/>
                </a:cubicBezTo>
                <a:cubicBezTo>
                  <a:pt x="443459" y="176768"/>
                  <a:pt x="440276" y="169891"/>
                  <a:pt x="436860" y="162726"/>
                </a:cubicBezTo>
                <a:cubicBezTo>
                  <a:pt x="436860" y="162726"/>
                  <a:pt x="436166" y="161281"/>
                  <a:pt x="435818" y="160472"/>
                </a:cubicBezTo>
                <a:lnTo>
                  <a:pt x="435876" y="160472"/>
                </a:lnTo>
                <a:cubicBezTo>
                  <a:pt x="435818" y="160356"/>
                  <a:pt x="435818" y="160241"/>
                  <a:pt x="435703" y="160183"/>
                </a:cubicBezTo>
                <a:close/>
                <a:moveTo>
                  <a:pt x="264349" y="160183"/>
                </a:moveTo>
                <a:lnTo>
                  <a:pt x="308327" y="160183"/>
                </a:lnTo>
                <a:cubicBezTo>
                  <a:pt x="308269" y="160241"/>
                  <a:pt x="308269" y="160414"/>
                  <a:pt x="308154" y="160472"/>
                </a:cubicBezTo>
                <a:lnTo>
                  <a:pt x="308385" y="160472"/>
                </a:lnTo>
                <a:cubicBezTo>
                  <a:pt x="308038" y="161281"/>
                  <a:pt x="307344" y="162726"/>
                  <a:pt x="307344" y="162726"/>
                </a:cubicBezTo>
                <a:cubicBezTo>
                  <a:pt x="303467" y="170989"/>
                  <a:pt x="299821" y="178848"/>
                  <a:pt x="298316" y="187227"/>
                </a:cubicBezTo>
                <a:lnTo>
                  <a:pt x="303409" y="242470"/>
                </a:lnTo>
                <a:lnTo>
                  <a:pt x="322910" y="242470"/>
                </a:lnTo>
                <a:lnTo>
                  <a:pt x="339401" y="160183"/>
                </a:lnTo>
                <a:lnTo>
                  <a:pt x="355951" y="160183"/>
                </a:lnTo>
                <a:cubicBezTo>
                  <a:pt x="380949" y="160183"/>
                  <a:pt x="401202" y="180466"/>
                  <a:pt x="401376" y="205430"/>
                </a:cubicBezTo>
                <a:lnTo>
                  <a:pt x="401376" y="337413"/>
                </a:lnTo>
                <a:cubicBezTo>
                  <a:pt x="401376" y="362434"/>
                  <a:pt x="381065" y="382717"/>
                  <a:pt x="356009" y="382717"/>
                </a:cubicBezTo>
                <a:lnTo>
                  <a:pt x="350222" y="382717"/>
                </a:lnTo>
                <a:lnTo>
                  <a:pt x="350222" y="574624"/>
                </a:lnTo>
                <a:cubicBezTo>
                  <a:pt x="350222" y="592249"/>
                  <a:pt x="335872" y="606580"/>
                  <a:pt x="318222" y="606580"/>
                </a:cubicBezTo>
                <a:cubicBezTo>
                  <a:pt x="301788" y="606580"/>
                  <a:pt x="288190" y="594098"/>
                  <a:pt x="286396" y="578149"/>
                </a:cubicBezTo>
                <a:cubicBezTo>
                  <a:pt x="284660" y="594214"/>
                  <a:pt x="271062" y="606580"/>
                  <a:pt x="254628" y="606580"/>
                </a:cubicBezTo>
                <a:cubicBezTo>
                  <a:pt x="236978" y="606580"/>
                  <a:pt x="222628" y="592249"/>
                  <a:pt x="222628" y="574624"/>
                </a:cubicBezTo>
                <a:lnTo>
                  <a:pt x="222628" y="382833"/>
                </a:lnTo>
                <a:lnTo>
                  <a:pt x="216841" y="382833"/>
                </a:lnTo>
                <a:cubicBezTo>
                  <a:pt x="191727" y="382833"/>
                  <a:pt x="171474" y="362608"/>
                  <a:pt x="171474" y="337528"/>
                </a:cubicBezTo>
                <a:lnTo>
                  <a:pt x="171474" y="205545"/>
                </a:lnTo>
                <a:cubicBezTo>
                  <a:pt x="171474" y="180524"/>
                  <a:pt x="191727" y="160241"/>
                  <a:pt x="216841" y="160241"/>
                </a:cubicBezTo>
                <a:lnTo>
                  <a:pt x="233333" y="160241"/>
                </a:lnTo>
                <a:lnTo>
                  <a:pt x="249825" y="242528"/>
                </a:lnTo>
                <a:lnTo>
                  <a:pt x="269383" y="242528"/>
                </a:lnTo>
                <a:lnTo>
                  <a:pt x="274476" y="186996"/>
                </a:lnTo>
                <a:cubicBezTo>
                  <a:pt x="274302" y="186013"/>
                  <a:pt x="274071" y="184973"/>
                  <a:pt x="273839" y="183991"/>
                </a:cubicBezTo>
                <a:cubicBezTo>
                  <a:pt x="272045" y="176768"/>
                  <a:pt x="268921" y="169891"/>
                  <a:pt x="265506" y="162726"/>
                </a:cubicBezTo>
                <a:cubicBezTo>
                  <a:pt x="265506" y="162726"/>
                  <a:pt x="264812" y="161281"/>
                  <a:pt x="264407" y="160472"/>
                </a:cubicBezTo>
                <a:lnTo>
                  <a:pt x="264523" y="160472"/>
                </a:lnTo>
                <a:cubicBezTo>
                  <a:pt x="264407" y="160356"/>
                  <a:pt x="264407" y="160241"/>
                  <a:pt x="264349" y="160183"/>
                </a:cubicBezTo>
                <a:close/>
                <a:moveTo>
                  <a:pt x="92987" y="160183"/>
                </a:moveTo>
                <a:lnTo>
                  <a:pt x="136964" y="160183"/>
                </a:lnTo>
                <a:cubicBezTo>
                  <a:pt x="136848" y="160241"/>
                  <a:pt x="136848" y="160414"/>
                  <a:pt x="136791" y="160472"/>
                </a:cubicBezTo>
                <a:lnTo>
                  <a:pt x="137022" y="160472"/>
                </a:lnTo>
                <a:cubicBezTo>
                  <a:pt x="136617" y="161281"/>
                  <a:pt x="135923" y="162726"/>
                  <a:pt x="135923" y="162726"/>
                </a:cubicBezTo>
                <a:cubicBezTo>
                  <a:pt x="132104" y="170989"/>
                  <a:pt x="128458" y="178848"/>
                  <a:pt x="126896" y="187227"/>
                </a:cubicBezTo>
                <a:lnTo>
                  <a:pt x="131988" y="242470"/>
                </a:lnTo>
                <a:lnTo>
                  <a:pt x="149752" y="242470"/>
                </a:lnTo>
                <a:lnTo>
                  <a:pt x="149752" y="337471"/>
                </a:lnTo>
                <a:cubicBezTo>
                  <a:pt x="149752" y="360296"/>
                  <a:pt x="161267" y="380406"/>
                  <a:pt x="178742" y="392483"/>
                </a:cubicBezTo>
                <a:lnTo>
                  <a:pt x="178742" y="574624"/>
                </a:lnTo>
                <a:cubicBezTo>
                  <a:pt x="178742" y="592249"/>
                  <a:pt x="164392" y="606580"/>
                  <a:pt x="146743" y="606580"/>
                </a:cubicBezTo>
                <a:cubicBezTo>
                  <a:pt x="130310" y="606580"/>
                  <a:pt x="116712" y="594098"/>
                  <a:pt x="114976" y="578149"/>
                </a:cubicBezTo>
                <a:cubicBezTo>
                  <a:pt x="113182" y="594214"/>
                  <a:pt x="99584" y="606580"/>
                  <a:pt x="83151" y="606580"/>
                </a:cubicBezTo>
                <a:cubicBezTo>
                  <a:pt x="65502" y="606580"/>
                  <a:pt x="51152" y="592249"/>
                  <a:pt x="51152" y="574624"/>
                </a:cubicBezTo>
                <a:lnTo>
                  <a:pt x="51152" y="382833"/>
                </a:lnTo>
                <a:lnTo>
                  <a:pt x="45365" y="382833"/>
                </a:lnTo>
                <a:cubicBezTo>
                  <a:pt x="20310" y="382833"/>
                  <a:pt x="0" y="362608"/>
                  <a:pt x="0" y="337528"/>
                </a:cubicBezTo>
                <a:lnTo>
                  <a:pt x="0" y="205545"/>
                </a:lnTo>
                <a:cubicBezTo>
                  <a:pt x="0" y="180524"/>
                  <a:pt x="20310" y="160241"/>
                  <a:pt x="45365" y="160241"/>
                </a:cubicBezTo>
                <a:lnTo>
                  <a:pt x="61972" y="160241"/>
                </a:lnTo>
                <a:lnTo>
                  <a:pt x="78464" y="242528"/>
                </a:lnTo>
                <a:lnTo>
                  <a:pt x="97964" y="242528"/>
                </a:lnTo>
                <a:lnTo>
                  <a:pt x="103056" y="186996"/>
                </a:lnTo>
                <a:cubicBezTo>
                  <a:pt x="102940" y="186013"/>
                  <a:pt x="102709" y="184973"/>
                  <a:pt x="102477" y="183991"/>
                </a:cubicBezTo>
                <a:cubicBezTo>
                  <a:pt x="100683" y="176768"/>
                  <a:pt x="97501" y="169891"/>
                  <a:pt x="94145" y="162726"/>
                </a:cubicBezTo>
                <a:cubicBezTo>
                  <a:pt x="94145" y="162726"/>
                  <a:pt x="93450" y="161281"/>
                  <a:pt x="93045" y="160472"/>
                </a:cubicBezTo>
                <a:lnTo>
                  <a:pt x="93103" y="160472"/>
                </a:lnTo>
                <a:cubicBezTo>
                  <a:pt x="93045" y="160356"/>
                  <a:pt x="93045" y="160241"/>
                  <a:pt x="92987" y="160183"/>
                </a:cubicBezTo>
                <a:close/>
                <a:moveTo>
                  <a:pt x="457411" y="751"/>
                </a:moveTo>
                <a:lnTo>
                  <a:pt x="458047" y="751"/>
                </a:lnTo>
                <a:cubicBezTo>
                  <a:pt x="488012" y="751"/>
                  <a:pt x="514158" y="20971"/>
                  <a:pt x="521621" y="49915"/>
                </a:cubicBezTo>
                <a:cubicBezTo>
                  <a:pt x="523009" y="55403"/>
                  <a:pt x="523761" y="61007"/>
                  <a:pt x="523761" y="66553"/>
                </a:cubicBezTo>
                <a:cubicBezTo>
                  <a:pt x="523761" y="102718"/>
                  <a:pt x="494317" y="132124"/>
                  <a:pt x="458105" y="132124"/>
                </a:cubicBezTo>
                <a:lnTo>
                  <a:pt x="457469" y="132124"/>
                </a:lnTo>
                <a:cubicBezTo>
                  <a:pt x="427504" y="132124"/>
                  <a:pt x="401358" y="111904"/>
                  <a:pt x="393895" y="82960"/>
                </a:cubicBezTo>
                <a:cubicBezTo>
                  <a:pt x="392507" y="77472"/>
                  <a:pt x="391755" y="71868"/>
                  <a:pt x="391755" y="66322"/>
                </a:cubicBezTo>
                <a:cubicBezTo>
                  <a:pt x="391755" y="30157"/>
                  <a:pt x="421199" y="751"/>
                  <a:pt x="457411" y="751"/>
                </a:cubicBezTo>
                <a:close/>
                <a:moveTo>
                  <a:pt x="285868" y="751"/>
                </a:moveTo>
                <a:lnTo>
                  <a:pt x="286621" y="751"/>
                </a:lnTo>
                <a:cubicBezTo>
                  <a:pt x="316601" y="751"/>
                  <a:pt x="342761" y="20971"/>
                  <a:pt x="350227" y="49915"/>
                </a:cubicBezTo>
                <a:cubicBezTo>
                  <a:pt x="351674" y="55403"/>
                  <a:pt x="352369" y="61007"/>
                  <a:pt x="352369" y="66553"/>
                </a:cubicBezTo>
                <a:cubicBezTo>
                  <a:pt x="352369" y="102718"/>
                  <a:pt x="322909" y="132124"/>
                  <a:pt x="286736" y="132124"/>
                </a:cubicBezTo>
                <a:lnTo>
                  <a:pt x="286100" y="132124"/>
                </a:lnTo>
                <a:cubicBezTo>
                  <a:pt x="256119" y="132124"/>
                  <a:pt x="229959" y="111846"/>
                  <a:pt x="222493" y="82845"/>
                </a:cubicBezTo>
                <a:cubicBezTo>
                  <a:pt x="221046" y="77414"/>
                  <a:pt x="220351" y="71810"/>
                  <a:pt x="220351" y="66264"/>
                </a:cubicBezTo>
                <a:cubicBezTo>
                  <a:pt x="220351" y="30157"/>
                  <a:pt x="249753" y="751"/>
                  <a:pt x="285868" y="751"/>
                </a:cubicBezTo>
                <a:close/>
                <a:moveTo>
                  <a:pt x="114639" y="751"/>
                </a:moveTo>
                <a:lnTo>
                  <a:pt x="115275" y="751"/>
                </a:lnTo>
                <a:cubicBezTo>
                  <a:pt x="145256" y="751"/>
                  <a:pt x="171416" y="20971"/>
                  <a:pt x="178882" y="49915"/>
                </a:cubicBezTo>
                <a:cubicBezTo>
                  <a:pt x="180329" y="55403"/>
                  <a:pt x="181024" y="61007"/>
                  <a:pt x="181024" y="66553"/>
                </a:cubicBezTo>
                <a:cubicBezTo>
                  <a:pt x="181024" y="102718"/>
                  <a:pt x="151564" y="132124"/>
                  <a:pt x="115333" y="132124"/>
                </a:cubicBezTo>
                <a:lnTo>
                  <a:pt x="114754" y="132124"/>
                </a:lnTo>
                <a:cubicBezTo>
                  <a:pt x="84774" y="132124"/>
                  <a:pt x="58614" y="111904"/>
                  <a:pt x="51148" y="82960"/>
                </a:cubicBezTo>
                <a:cubicBezTo>
                  <a:pt x="49701" y="77472"/>
                  <a:pt x="49006" y="71868"/>
                  <a:pt x="49006" y="66322"/>
                </a:cubicBezTo>
                <a:cubicBezTo>
                  <a:pt x="49006" y="30157"/>
                  <a:pt x="78466" y="751"/>
                  <a:pt x="114639" y="751"/>
                </a:cubicBezTo>
                <a:close/>
                <a:moveTo>
                  <a:pt x="457410" y="423"/>
                </a:moveTo>
                <a:cubicBezTo>
                  <a:pt x="420880" y="423"/>
                  <a:pt x="391355" y="29894"/>
                  <a:pt x="391355" y="66356"/>
                </a:cubicBezTo>
                <a:cubicBezTo>
                  <a:pt x="391355" y="72135"/>
                  <a:pt x="392108" y="77740"/>
                  <a:pt x="393497" y="83056"/>
                </a:cubicBezTo>
                <a:cubicBezTo>
                  <a:pt x="400849" y="111487"/>
                  <a:pt x="426669" y="132521"/>
                  <a:pt x="457468" y="132521"/>
                </a:cubicBezTo>
                <a:lnTo>
                  <a:pt x="457815" y="132521"/>
                </a:lnTo>
                <a:lnTo>
                  <a:pt x="458104" y="132521"/>
                </a:lnTo>
                <a:cubicBezTo>
                  <a:pt x="494634" y="132521"/>
                  <a:pt x="524159" y="103050"/>
                  <a:pt x="524159" y="66587"/>
                </a:cubicBezTo>
                <a:cubicBezTo>
                  <a:pt x="524159" y="60809"/>
                  <a:pt x="523406" y="55204"/>
                  <a:pt x="522017" y="49887"/>
                </a:cubicBezTo>
                <a:cubicBezTo>
                  <a:pt x="514665" y="21457"/>
                  <a:pt x="488845" y="423"/>
                  <a:pt x="458046" y="423"/>
                </a:cubicBezTo>
                <a:lnTo>
                  <a:pt x="457699" y="423"/>
                </a:lnTo>
                <a:close/>
                <a:moveTo>
                  <a:pt x="114646" y="423"/>
                </a:moveTo>
                <a:cubicBezTo>
                  <a:pt x="78190" y="423"/>
                  <a:pt x="48620" y="29894"/>
                  <a:pt x="48620" y="66356"/>
                </a:cubicBezTo>
                <a:cubicBezTo>
                  <a:pt x="48620" y="72135"/>
                  <a:pt x="49372" y="77740"/>
                  <a:pt x="50761" y="83056"/>
                </a:cubicBezTo>
                <a:cubicBezTo>
                  <a:pt x="58110" y="111487"/>
                  <a:pt x="83977" y="132521"/>
                  <a:pt x="114762" y="132521"/>
                </a:cubicBezTo>
                <a:lnTo>
                  <a:pt x="115051" y="132521"/>
                </a:lnTo>
                <a:lnTo>
                  <a:pt x="115340" y="132521"/>
                </a:lnTo>
                <a:cubicBezTo>
                  <a:pt x="151854" y="132521"/>
                  <a:pt x="181424" y="103050"/>
                  <a:pt x="181424" y="66587"/>
                </a:cubicBezTo>
                <a:cubicBezTo>
                  <a:pt x="181424" y="60809"/>
                  <a:pt x="180614" y="55204"/>
                  <a:pt x="179225" y="49887"/>
                </a:cubicBezTo>
                <a:cubicBezTo>
                  <a:pt x="171934" y="21457"/>
                  <a:pt x="146067" y="423"/>
                  <a:pt x="115282" y="423"/>
                </a:cubicBezTo>
                <a:lnTo>
                  <a:pt x="114993" y="423"/>
                </a:lnTo>
                <a:close/>
                <a:moveTo>
                  <a:pt x="286036" y="397"/>
                </a:moveTo>
                <a:cubicBezTo>
                  <a:pt x="249522" y="282"/>
                  <a:pt x="219952" y="29874"/>
                  <a:pt x="219952" y="66286"/>
                </a:cubicBezTo>
                <a:cubicBezTo>
                  <a:pt x="219952" y="72066"/>
                  <a:pt x="220762" y="77672"/>
                  <a:pt x="222151" y="82990"/>
                </a:cubicBezTo>
                <a:cubicBezTo>
                  <a:pt x="229442" y="111484"/>
                  <a:pt x="255309" y="132522"/>
                  <a:pt x="286094" y="132522"/>
                </a:cubicBezTo>
                <a:lnTo>
                  <a:pt x="286383" y="132522"/>
                </a:lnTo>
                <a:lnTo>
                  <a:pt x="286730" y="132522"/>
                </a:lnTo>
                <a:cubicBezTo>
                  <a:pt x="323186" y="132522"/>
                  <a:pt x="352756" y="103045"/>
                  <a:pt x="352756" y="66575"/>
                </a:cubicBezTo>
                <a:cubicBezTo>
                  <a:pt x="352756" y="60796"/>
                  <a:pt x="352004" y="55189"/>
                  <a:pt x="350615" y="49872"/>
                </a:cubicBezTo>
                <a:cubicBezTo>
                  <a:pt x="343266" y="21436"/>
                  <a:pt x="317399" y="397"/>
                  <a:pt x="286614" y="397"/>
                </a:cubicBezTo>
                <a:lnTo>
                  <a:pt x="286325" y="397"/>
                </a:lnTo>
                <a:close/>
                <a:moveTo>
                  <a:pt x="457411" y="0"/>
                </a:moveTo>
                <a:lnTo>
                  <a:pt x="458047" y="0"/>
                </a:lnTo>
                <a:cubicBezTo>
                  <a:pt x="488359" y="0"/>
                  <a:pt x="514795" y="20451"/>
                  <a:pt x="522315" y="49741"/>
                </a:cubicBezTo>
                <a:cubicBezTo>
                  <a:pt x="523761" y="55230"/>
                  <a:pt x="524513" y="60891"/>
                  <a:pt x="524513" y="66553"/>
                </a:cubicBezTo>
                <a:cubicBezTo>
                  <a:pt x="524513" y="103122"/>
                  <a:pt x="494722" y="132875"/>
                  <a:pt x="458105" y="132875"/>
                </a:cubicBezTo>
                <a:lnTo>
                  <a:pt x="457469" y="132875"/>
                </a:lnTo>
                <a:cubicBezTo>
                  <a:pt x="427157" y="132875"/>
                  <a:pt x="400721" y="112424"/>
                  <a:pt x="393201" y="83133"/>
                </a:cubicBezTo>
                <a:cubicBezTo>
                  <a:pt x="391755" y="77645"/>
                  <a:pt x="391003" y="71983"/>
                  <a:pt x="391003" y="66322"/>
                </a:cubicBezTo>
                <a:cubicBezTo>
                  <a:pt x="391003" y="29752"/>
                  <a:pt x="420794" y="0"/>
                  <a:pt x="457411" y="0"/>
                </a:cubicBezTo>
                <a:close/>
                <a:moveTo>
                  <a:pt x="285868" y="0"/>
                </a:moveTo>
                <a:lnTo>
                  <a:pt x="286621" y="0"/>
                </a:lnTo>
                <a:cubicBezTo>
                  <a:pt x="316948" y="0"/>
                  <a:pt x="343456" y="20451"/>
                  <a:pt x="350980" y="49741"/>
                </a:cubicBezTo>
                <a:cubicBezTo>
                  <a:pt x="352427" y="55287"/>
                  <a:pt x="353179" y="60891"/>
                  <a:pt x="353179" y="66553"/>
                </a:cubicBezTo>
                <a:cubicBezTo>
                  <a:pt x="353179" y="103122"/>
                  <a:pt x="323372" y="132875"/>
                  <a:pt x="286736" y="132875"/>
                </a:cubicBezTo>
                <a:lnTo>
                  <a:pt x="286100" y="132875"/>
                </a:lnTo>
                <a:cubicBezTo>
                  <a:pt x="255772" y="132875"/>
                  <a:pt x="229322" y="112366"/>
                  <a:pt x="221740" y="83076"/>
                </a:cubicBezTo>
                <a:cubicBezTo>
                  <a:pt x="220294" y="77530"/>
                  <a:pt x="219599" y="71868"/>
                  <a:pt x="219599" y="66264"/>
                </a:cubicBezTo>
                <a:cubicBezTo>
                  <a:pt x="219599" y="29695"/>
                  <a:pt x="249348" y="0"/>
                  <a:pt x="285868" y="0"/>
                </a:cubicBezTo>
                <a:close/>
                <a:moveTo>
                  <a:pt x="114639" y="0"/>
                </a:moveTo>
                <a:lnTo>
                  <a:pt x="115275" y="0"/>
                </a:lnTo>
                <a:cubicBezTo>
                  <a:pt x="145603" y="0"/>
                  <a:pt x="172053" y="20451"/>
                  <a:pt x="179635" y="49741"/>
                </a:cubicBezTo>
                <a:cubicBezTo>
                  <a:pt x="181081" y="55230"/>
                  <a:pt x="181776" y="60891"/>
                  <a:pt x="181776" y="66553"/>
                </a:cubicBezTo>
                <a:cubicBezTo>
                  <a:pt x="181776" y="103122"/>
                  <a:pt x="151969" y="132875"/>
                  <a:pt x="115333" y="132875"/>
                </a:cubicBezTo>
                <a:lnTo>
                  <a:pt x="114754" y="132875"/>
                </a:lnTo>
                <a:cubicBezTo>
                  <a:pt x="84427" y="132875"/>
                  <a:pt x="57919" y="112424"/>
                  <a:pt x="50395" y="83133"/>
                </a:cubicBezTo>
                <a:cubicBezTo>
                  <a:pt x="48948" y="77645"/>
                  <a:pt x="48196" y="71983"/>
                  <a:pt x="48196" y="66322"/>
                </a:cubicBezTo>
                <a:cubicBezTo>
                  <a:pt x="48196" y="29752"/>
                  <a:pt x="78003" y="0"/>
                  <a:pt x="114639" y="0"/>
                </a:cubicBezTo>
                <a:close/>
              </a:path>
            </a:pathLst>
          </a:custGeom>
          <a:solidFill>
            <a:schemeClr val="accent2"/>
          </a:solidFill>
          <a:ln>
            <a:noFill/>
          </a:ln>
        </p:spPr>
        <p:txBody>
          <a:bodyPr wrap="square" lIns="91440" tIns="45720" rIns="91440" bIns="45720">
            <a:normAutofit/>
          </a:bodyPr>
          <a:lstStyle/>
          <a:p>
            <a:endParaRPr lang="zh-CN" altLang="en-US"/>
          </a:p>
        </p:txBody>
      </p:sp>
      <p:sp>
        <p:nvSpPr>
          <p:cNvPr id="15" name="ïślîďè">
            <a:extLst>
              <a:ext uri="{FF2B5EF4-FFF2-40B4-BE49-F238E27FC236}">
                <a16:creationId xmlns:a16="http://schemas.microsoft.com/office/drawing/2014/main" id="{654EB76F-CA7E-4AAA-8B59-39A720E7A1A3}"/>
              </a:ext>
            </a:extLst>
          </p:cNvPr>
          <p:cNvSpPr/>
          <p:nvPr/>
        </p:nvSpPr>
        <p:spPr bwMode="auto">
          <a:xfrm>
            <a:off x="3694628" y="1395666"/>
            <a:ext cx="409508" cy="433675"/>
          </a:xfrm>
          <a:custGeom>
            <a:avLst/>
            <a:gdLst>
              <a:gd name="connsiteX0" fmla="*/ 435703 w 572779"/>
              <a:gd name="connsiteY0" fmla="*/ 160183 h 606580"/>
              <a:gd name="connsiteX1" fmla="*/ 479697 w 572779"/>
              <a:gd name="connsiteY1" fmla="*/ 160183 h 606580"/>
              <a:gd name="connsiteX2" fmla="*/ 479581 w 572779"/>
              <a:gd name="connsiteY2" fmla="*/ 160472 h 606580"/>
              <a:gd name="connsiteX3" fmla="*/ 479812 w 572779"/>
              <a:gd name="connsiteY3" fmla="*/ 160472 h 606580"/>
              <a:gd name="connsiteX4" fmla="*/ 478713 w 572779"/>
              <a:gd name="connsiteY4" fmla="*/ 162726 h 606580"/>
              <a:gd name="connsiteX5" fmla="*/ 469682 w 572779"/>
              <a:gd name="connsiteY5" fmla="*/ 187227 h 606580"/>
              <a:gd name="connsiteX6" fmla="*/ 474776 w 572779"/>
              <a:gd name="connsiteY6" fmla="*/ 242470 h 606580"/>
              <a:gd name="connsiteX7" fmla="*/ 494284 w 572779"/>
              <a:gd name="connsiteY7" fmla="*/ 242470 h 606580"/>
              <a:gd name="connsiteX8" fmla="*/ 510840 w 572779"/>
              <a:gd name="connsiteY8" fmla="*/ 160183 h 606580"/>
              <a:gd name="connsiteX9" fmla="*/ 527338 w 572779"/>
              <a:gd name="connsiteY9" fmla="*/ 160183 h 606580"/>
              <a:gd name="connsiteX10" fmla="*/ 572779 w 572779"/>
              <a:gd name="connsiteY10" fmla="*/ 205430 h 606580"/>
              <a:gd name="connsiteX11" fmla="*/ 572779 w 572779"/>
              <a:gd name="connsiteY11" fmla="*/ 337413 h 606580"/>
              <a:gd name="connsiteX12" fmla="*/ 527396 w 572779"/>
              <a:gd name="connsiteY12" fmla="*/ 382717 h 606580"/>
              <a:gd name="connsiteX13" fmla="*/ 521607 w 572779"/>
              <a:gd name="connsiteY13" fmla="*/ 382717 h 606580"/>
              <a:gd name="connsiteX14" fmla="*/ 521607 w 572779"/>
              <a:gd name="connsiteY14" fmla="*/ 574624 h 606580"/>
              <a:gd name="connsiteX15" fmla="*/ 489595 w 572779"/>
              <a:gd name="connsiteY15" fmla="*/ 606580 h 606580"/>
              <a:gd name="connsiteX16" fmla="*/ 457815 w 572779"/>
              <a:gd name="connsiteY16" fmla="*/ 578149 h 606580"/>
              <a:gd name="connsiteX17" fmla="*/ 425978 w 572779"/>
              <a:gd name="connsiteY17" fmla="*/ 606580 h 606580"/>
              <a:gd name="connsiteX18" fmla="*/ 393966 w 572779"/>
              <a:gd name="connsiteY18" fmla="*/ 574624 h 606580"/>
              <a:gd name="connsiteX19" fmla="*/ 393966 w 572779"/>
              <a:gd name="connsiteY19" fmla="*/ 392541 h 606580"/>
              <a:gd name="connsiteX20" fmla="*/ 422967 w 572779"/>
              <a:gd name="connsiteY20" fmla="*/ 337528 h 606580"/>
              <a:gd name="connsiteX21" fmla="*/ 422967 w 572779"/>
              <a:gd name="connsiteY21" fmla="*/ 242528 h 606580"/>
              <a:gd name="connsiteX22" fmla="*/ 440739 w 572779"/>
              <a:gd name="connsiteY22" fmla="*/ 242528 h 606580"/>
              <a:gd name="connsiteX23" fmla="*/ 445833 w 572779"/>
              <a:gd name="connsiteY23" fmla="*/ 186996 h 606580"/>
              <a:gd name="connsiteX24" fmla="*/ 445196 w 572779"/>
              <a:gd name="connsiteY24" fmla="*/ 183991 h 606580"/>
              <a:gd name="connsiteX25" fmla="*/ 436860 w 572779"/>
              <a:gd name="connsiteY25" fmla="*/ 162726 h 606580"/>
              <a:gd name="connsiteX26" fmla="*/ 435818 w 572779"/>
              <a:gd name="connsiteY26" fmla="*/ 160472 h 606580"/>
              <a:gd name="connsiteX27" fmla="*/ 435876 w 572779"/>
              <a:gd name="connsiteY27" fmla="*/ 160472 h 606580"/>
              <a:gd name="connsiteX28" fmla="*/ 435703 w 572779"/>
              <a:gd name="connsiteY28" fmla="*/ 160183 h 606580"/>
              <a:gd name="connsiteX29" fmla="*/ 264349 w 572779"/>
              <a:gd name="connsiteY29" fmla="*/ 160183 h 606580"/>
              <a:gd name="connsiteX30" fmla="*/ 308327 w 572779"/>
              <a:gd name="connsiteY30" fmla="*/ 160183 h 606580"/>
              <a:gd name="connsiteX31" fmla="*/ 308154 w 572779"/>
              <a:gd name="connsiteY31" fmla="*/ 160472 h 606580"/>
              <a:gd name="connsiteX32" fmla="*/ 308385 w 572779"/>
              <a:gd name="connsiteY32" fmla="*/ 160472 h 606580"/>
              <a:gd name="connsiteX33" fmla="*/ 307344 w 572779"/>
              <a:gd name="connsiteY33" fmla="*/ 162726 h 606580"/>
              <a:gd name="connsiteX34" fmla="*/ 298316 w 572779"/>
              <a:gd name="connsiteY34" fmla="*/ 187227 h 606580"/>
              <a:gd name="connsiteX35" fmla="*/ 303409 w 572779"/>
              <a:gd name="connsiteY35" fmla="*/ 242470 h 606580"/>
              <a:gd name="connsiteX36" fmla="*/ 322910 w 572779"/>
              <a:gd name="connsiteY36" fmla="*/ 242470 h 606580"/>
              <a:gd name="connsiteX37" fmla="*/ 339401 w 572779"/>
              <a:gd name="connsiteY37" fmla="*/ 160183 h 606580"/>
              <a:gd name="connsiteX38" fmla="*/ 355951 w 572779"/>
              <a:gd name="connsiteY38" fmla="*/ 160183 h 606580"/>
              <a:gd name="connsiteX39" fmla="*/ 401376 w 572779"/>
              <a:gd name="connsiteY39" fmla="*/ 205430 h 606580"/>
              <a:gd name="connsiteX40" fmla="*/ 401376 w 572779"/>
              <a:gd name="connsiteY40" fmla="*/ 337413 h 606580"/>
              <a:gd name="connsiteX41" fmla="*/ 356009 w 572779"/>
              <a:gd name="connsiteY41" fmla="*/ 382717 h 606580"/>
              <a:gd name="connsiteX42" fmla="*/ 350222 w 572779"/>
              <a:gd name="connsiteY42" fmla="*/ 382717 h 606580"/>
              <a:gd name="connsiteX43" fmla="*/ 350222 w 572779"/>
              <a:gd name="connsiteY43" fmla="*/ 574624 h 606580"/>
              <a:gd name="connsiteX44" fmla="*/ 318222 w 572779"/>
              <a:gd name="connsiteY44" fmla="*/ 606580 h 606580"/>
              <a:gd name="connsiteX45" fmla="*/ 286396 w 572779"/>
              <a:gd name="connsiteY45" fmla="*/ 578149 h 606580"/>
              <a:gd name="connsiteX46" fmla="*/ 254628 w 572779"/>
              <a:gd name="connsiteY46" fmla="*/ 606580 h 606580"/>
              <a:gd name="connsiteX47" fmla="*/ 222628 w 572779"/>
              <a:gd name="connsiteY47" fmla="*/ 574624 h 606580"/>
              <a:gd name="connsiteX48" fmla="*/ 222628 w 572779"/>
              <a:gd name="connsiteY48" fmla="*/ 382833 h 606580"/>
              <a:gd name="connsiteX49" fmla="*/ 216841 w 572779"/>
              <a:gd name="connsiteY49" fmla="*/ 382833 h 606580"/>
              <a:gd name="connsiteX50" fmla="*/ 171474 w 572779"/>
              <a:gd name="connsiteY50" fmla="*/ 337528 h 606580"/>
              <a:gd name="connsiteX51" fmla="*/ 171474 w 572779"/>
              <a:gd name="connsiteY51" fmla="*/ 205545 h 606580"/>
              <a:gd name="connsiteX52" fmla="*/ 216841 w 572779"/>
              <a:gd name="connsiteY52" fmla="*/ 160241 h 606580"/>
              <a:gd name="connsiteX53" fmla="*/ 233333 w 572779"/>
              <a:gd name="connsiteY53" fmla="*/ 160241 h 606580"/>
              <a:gd name="connsiteX54" fmla="*/ 249825 w 572779"/>
              <a:gd name="connsiteY54" fmla="*/ 242528 h 606580"/>
              <a:gd name="connsiteX55" fmla="*/ 269383 w 572779"/>
              <a:gd name="connsiteY55" fmla="*/ 242528 h 606580"/>
              <a:gd name="connsiteX56" fmla="*/ 274476 w 572779"/>
              <a:gd name="connsiteY56" fmla="*/ 186996 h 606580"/>
              <a:gd name="connsiteX57" fmla="*/ 273839 w 572779"/>
              <a:gd name="connsiteY57" fmla="*/ 183991 h 606580"/>
              <a:gd name="connsiteX58" fmla="*/ 265506 w 572779"/>
              <a:gd name="connsiteY58" fmla="*/ 162726 h 606580"/>
              <a:gd name="connsiteX59" fmla="*/ 264407 w 572779"/>
              <a:gd name="connsiteY59" fmla="*/ 160472 h 606580"/>
              <a:gd name="connsiteX60" fmla="*/ 264523 w 572779"/>
              <a:gd name="connsiteY60" fmla="*/ 160472 h 606580"/>
              <a:gd name="connsiteX61" fmla="*/ 264349 w 572779"/>
              <a:gd name="connsiteY61" fmla="*/ 160183 h 606580"/>
              <a:gd name="connsiteX62" fmla="*/ 92987 w 572779"/>
              <a:gd name="connsiteY62" fmla="*/ 160183 h 606580"/>
              <a:gd name="connsiteX63" fmla="*/ 136964 w 572779"/>
              <a:gd name="connsiteY63" fmla="*/ 160183 h 606580"/>
              <a:gd name="connsiteX64" fmla="*/ 136791 w 572779"/>
              <a:gd name="connsiteY64" fmla="*/ 160472 h 606580"/>
              <a:gd name="connsiteX65" fmla="*/ 137022 w 572779"/>
              <a:gd name="connsiteY65" fmla="*/ 160472 h 606580"/>
              <a:gd name="connsiteX66" fmla="*/ 135923 w 572779"/>
              <a:gd name="connsiteY66" fmla="*/ 162726 h 606580"/>
              <a:gd name="connsiteX67" fmla="*/ 126896 w 572779"/>
              <a:gd name="connsiteY67" fmla="*/ 187227 h 606580"/>
              <a:gd name="connsiteX68" fmla="*/ 131988 w 572779"/>
              <a:gd name="connsiteY68" fmla="*/ 242470 h 606580"/>
              <a:gd name="connsiteX69" fmla="*/ 149752 w 572779"/>
              <a:gd name="connsiteY69" fmla="*/ 242470 h 606580"/>
              <a:gd name="connsiteX70" fmla="*/ 149752 w 572779"/>
              <a:gd name="connsiteY70" fmla="*/ 337471 h 606580"/>
              <a:gd name="connsiteX71" fmla="*/ 178742 w 572779"/>
              <a:gd name="connsiteY71" fmla="*/ 392483 h 606580"/>
              <a:gd name="connsiteX72" fmla="*/ 178742 w 572779"/>
              <a:gd name="connsiteY72" fmla="*/ 574624 h 606580"/>
              <a:gd name="connsiteX73" fmla="*/ 146743 w 572779"/>
              <a:gd name="connsiteY73" fmla="*/ 606580 h 606580"/>
              <a:gd name="connsiteX74" fmla="*/ 114976 w 572779"/>
              <a:gd name="connsiteY74" fmla="*/ 578149 h 606580"/>
              <a:gd name="connsiteX75" fmla="*/ 83151 w 572779"/>
              <a:gd name="connsiteY75" fmla="*/ 606580 h 606580"/>
              <a:gd name="connsiteX76" fmla="*/ 51152 w 572779"/>
              <a:gd name="connsiteY76" fmla="*/ 574624 h 606580"/>
              <a:gd name="connsiteX77" fmla="*/ 51152 w 572779"/>
              <a:gd name="connsiteY77" fmla="*/ 382833 h 606580"/>
              <a:gd name="connsiteX78" fmla="*/ 45365 w 572779"/>
              <a:gd name="connsiteY78" fmla="*/ 382833 h 606580"/>
              <a:gd name="connsiteX79" fmla="*/ 0 w 572779"/>
              <a:gd name="connsiteY79" fmla="*/ 337528 h 606580"/>
              <a:gd name="connsiteX80" fmla="*/ 0 w 572779"/>
              <a:gd name="connsiteY80" fmla="*/ 205545 h 606580"/>
              <a:gd name="connsiteX81" fmla="*/ 45365 w 572779"/>
              <a:gd name="connsiteY81" fmla="*/ 160241 h 606580"/>
              <a:gd name="connsiteX82" fmla="*/ 61972 w 572779"/>
              <a:gd name="connsiteY82" fmla="*/ 160241 h 606580"/>
              <a:gd name="connsiteX83" fmla="*/ 78464 w 572779"/>
              <a:gd name="connsiteY83" fmla="*/ 242528 h 606580"/>
              <a:gd name="connsiteX84" fmla="*/ 97964 w 572779"/>
              <a:gd name="connsiteY84" fmla="*/ 242528 h 606580"/>
              <a:gd name="connsiteX85" fmla="*/ 103056 w 572779"/>
              <a:gd name="connsiteY85" fmla="*/ 186996 h 606580"/>
              <a:gd name="connsiteX86" fmla="*/ 102477 w 572779"/>
              <a:gd name="connsiteY86" fmla="*/ 183991 h 606580"/>
              <a:gd name="connsiteX87" fmla="*/ 94145 w 572779"/>
              <a:gd name="connsiteY87" fmla="*/ 162726 h 606580"/>
              <a:gd name="connsiteX88" fmla="*/ 93045 w 572779"/>
              <a:gd name="connsiteY88" fmla="*/ 160472 h 606580"/>
              <a:gd name="connsiteX89" fmla="*/ 93103 w 572779"/>
              <a:gd name="connsiteY89" fmla="*/ 160472 h 606580"/>
              <a:gd name="connsiteX90" fmla="*/ 92987 w 572779"/>
              <a:gd name="connsiteY90" fmla="*/ 160183 h 606580"/>
              <a:gd name="connsiteX91" fmla="*/ 457411 w 572779"/>
              <a:gd name="connsiteY91" fmla="*/ 751 h 606580"/>
              <a:gd name="connsiteX92" fmla="*/ 458047 w 572779"/>
              <a:gd name="connsiteY92" fmla="*/ 751 h 606580"/>
              <a:gd name="connsiteX93" fmla="*/ 521621 w 572779"/>
              <a:gd name="connsiteY93" fmla="*/ 49915 h 606580"/>
              <a:gd name="connsiteX94" fmla="*/ 523761 w 572779"/>
              <a:gd name="connsiteY94" fmla="*/ 66553 h 606580"/>
              <a:gd name="connsiteX95" fmla="*/ 458105 w 572779"/>
              <a:gd name="connsiteY95" fmla="*/ 132124 h 606580"/>
              <a:gd name="connsiteX96" fmla="*/ 457469 w 572779"/>
              <a:gd name="connsiteY96" fmla="*/ 132124 h 606580"/>
              <a:gd name="connsiteX97" fmla="*/ 393895 w 572779"/>
              <a:gd name="connsiteY97" fmla="*/ 82960 h 606580"/>
              <a:gd name="connsiteX98" fmla="*/ 391755 w 572779"/>
              <a:gd name="connsiteY98" fmla="*/ 66322 h 606580"/>
              <a:gd name="connsiteX99" fmla="*/ 457411 w 572779"/>
              <a:gd name="connsiteY99" fmla="*/ 751 h 606580"/>
              <a:gd name="connsiteX100" fmla="*/ 285868 w 572779"/>
              <a:gd name="connsiteY100" fmla="*/ 751 h 606580"/>
              <a:gd name="connsiteX101" fmla="*/ 286621 w 572779"/>
              <a:gd name="connsiteY101" fmla="*/ 751 h 606580"/>
              <a:gd name="connsiteX102" fmla="*/ 350227 w 572779"/>
              <a:gd name="connsiteY102" fmla="*/ 49915 h 606580"/>
              <a:gd name="connsiteX103" fmla="*/ 352369 w 572779"/>
              <a:gd name="connsiteY103" fmla="*/ 66553 h 606580"/>
              <a:gd name="connsiteX104" fmla="*/ 286736 w 572779"/>
              <a:gd name="connsiteY104" fmla="*/ 132124 h 606580"/>
              <a:gd name="connsiteX105" fmla="*/ 286100 w 572779"/>
              <a:gd name="connsiteY105" fmla="*/ 132124 h 606580"/>
              <a:gd name="connsiteX106" fmla="*/ 222493 w 572779"/>
              <a:gd name="connsiteY106" fmla="*/ 82845 h 606580"/>
              <a:gd name="connsiteX107" fmla="*/ 220351 w 572779"/>
              <a:gd name="connsiteY107" fmla="*/ 66264 h 606580"/>
              <a:gd name="connsiteX108" fmla="*/ 285868 w 572779"/>
              <a:gd name="connsiteY108" fmla="*/ 751 h 606580"/>
              <a:gd name="connsiteX109" fmla="*/ 114639 w 572779"/>
              <a:gd name="connsiteY109" fmla="*/ 751 h 606580"/>
              <a:gd name="connsiteX110" fmla="*/ 115275 w 572779"/>
              <a:gd name="connsiteY110" fmla="*/ 751 h 606580"/>
              <a:gd name="connsiteX111" fmla="*/ 178882 w 572779"/>
              <a:gd name="connsiteY111" fmla="*/ 49915 h 606580"/>
              <a:gd name="connsiteX112" fmla="*/ 181024 w 572779"/>
              <a:gd name="connsiteY112" fmla="*/ 66553 h 606580"/>
              <a:gd name="connsiteX113" fmla="*/ 115333 w 572779"/>
              <a:gd name="connsiteY113" fmla="*/ 132124 h 606580"/>
              <a:gd name="connsiteX114" fmla="*/ 114754 w 572779"/>
              <a:gd name="connsiteY114" fmla="*/ 132124 h 606580"/>
              <a:gd name="connsiteX115" fmla="*/ 51148 w 572779"/>
              <a:gd name="connsiteY115" fmla="*/ 82960 h 606580"/>
              <a:gd name="connsiteX116" fmla="*/ 49006 w 572779"/>
              <a:gd name="connsiteY116" fmla="*/ 66322 h 606580"/>
              <a:gd name="connsiteX117" fmla="*/ 114639 w 572779"/>
              <a:gd name="connsiteY117" fmla="*/ 751 h 606580"/>
              <a:gd name="connsiteX118" fmla="*/ 457410 w 572779"/>
              <a:gd name="connsiteY118" fmla="*/ 423 h 606580"/>
              <a:gd name="connsiteX119" fmla="*/ 391355 w 572779"/>
              <a:gd name="connsiteY119" fmla="*/ 66356 h 606580"/>
              <a:gd name="connsiteX120" fmla="*/ 393497 w 572779"/>
              <a:gd name="connsiteY120" fmla="*/ 83056 h 606580"/>
              <a:gd name="connsiteX121" fmla="*/ 457468 w 572779"/>
              <a:gd name="connsiteY121" fmla="*/ 132521 h 606580"/>
              <a:gd name="connsiteX122" fmla="*/ 457815 w 572779"/>
              <a:gd name="connsiteY122" fmla="*/ 132521 h 606580"/>
              <a:gd name="connsiteX123" fmla="*/ 458104 w 572779"/>
              <a:gd name="connsiteY123" fmla="*/ 132521 h 606580"/>
              <a:gd name="connsiteX124" fmla="*/ 524159 w 572779"/>
              <a:gd name="connsiteY124" fmla="*/ 66587 h 606580"/>
              <a:gd name="connsiteX125" fmla="*/ 522017 w 572779"/>
              <a:gd name="connsiteY125" fmla="*/ 49887 h 606580"/>
              <a:gd name="connsiteX126" fmla="*/ 458046 w 572779"/>
              <a:gd name="connsiteY126" fmla="*/ 423 h 606580"/>
              <a:gd name="connsiteX127" fmla="*/ 457699 w 572779"/>
              <a:gd name="connsiteY127" fmla="*/ 423 h 606580"/>
              <a:gd name="connsiteX128" fmla="*/ 114646 w 572779"/>
              <a:gd name="connsiteY128" fmla="*/ 423 h 606580"/>
              <a:gd name="connsiteX129" fmla="*/ 48620 w 572779"/>
              <a:gd name="connsiteY129" fmla="*/ 66356 h 606580"/>
              <a:gd name="connsiteX130" fmla="*/ 50761 w 572779"/>
              <a:gd name="connsiteY130" fmla="*/ 83056 h 606580"/>
              <a:gd name="connsiteX131" fmla="*/ 114762 w 572779"/>
              <a:gd name="connsiteY131" fmla="*/ 132521 h 606580"/>
              <a:gd name="connsiteX132" fmla="*/ 115051 w 572779"/>
              <a:gd name="connsiteY132" fmla="*/ 132521 h 606580"/>
              <a:gd name="connsiteX133" fmla="*/ 115340 w 572779"/>
              <a:gd name="connsiteY133" fmla="*/ 132521 h 606580"/>
              <a:gd name="connsiteX134" fmla="*/ 181424 w 572779"/>
              <a:gd name="connsiteY134" fmla="*/ 66587 h 606580"/>
              <a:gd name="connsiteX135" fmla="*/ 179225 w 572779"/>
              <a:gd name="connsiteY135" fmla="*/ 49887 h 606580"/>
              <a:gd name="connsiteX136" fmla="*/ 115282 w 572779"/>
              <a:gd name="connsiteY136" fmla="*/ 423 h 606580"/>
              <a:gd name="connsiteX137" fmla="*/ 114993 w 572779"/>
              <a:gd name="connsiteY137" fmla="*/ 423 h 606580"/>
              <a:gd name="connsiteX138" fmla="*/ 286036 w 572779"/>
              <a:gd name="connsiteY138" fmla="*/ 397 h 606580"/>
              <a:gd name="connsiteX139" fmla="*/ 219952 w 572779"/>
              <a:gd name="connsiteY139" fmla="*/ 66286 h 606580"/>
              <a:gd name="connsiteX140" fmla="*/ 222151 w 572779"/>
              <a:gd name="connsiteY140" fmla="*/ 82990 h 606580"/>
              <a:gd name="connsiteX141" fmla="*/ 286094 w 572779"/>
              <a:gd name="connsiteY141" fmla="*/ 132522 h 606580"/>
              <a:gd name="connsiteX142" fmla="*/ 286383 w 572779"/>
              <a:gd name="connsiteY142" fmla="*/ 132522 h 606580"/>
              <a:gd name="connsiteX143" fmla="*/ 286730 w 572779"/>
              <a:gd name="connsiteY143" fmla="*/ 132522 h 606580"/>
              <a:gd name="connsiteX144" fmla="*/ 352756 w 572779"/>
              <a:gd name="connsiteY144" fmla="*/ 66575 h 606580"/>
              <a:gd name="connsiteX145" fmla="*/ 350615 w 572779"/>
              <a:gd name="connsiteY145" fmla="*/ 49872 h 606580"/>
              <a:gd name="connsiteX146" fmla="*/ 286614 w 572779"/>
              <a:gd name="connsiteY146" fmla="*/ 397 h 606580"/>
              <a:gd name="connsiteX147" fmla="*/ 286325 w 572779"/>
              <a:gd name="connsiteY147" fmla="*/ 397 h 606580"/>
              <a:gd name="connsiteX148" fmla="*/ 457411 w 572779"/>
              <a:gd name="connsiteY148" fmla="*/ 0 h 606580"/>
              <a:gd name="connsiteX149" fmla="*/ 458047 w 572779"/>
              <a:gd name="connsiteY149" fmla="*/ 0 h 606580"/>
              <a:gd name="connsiteX150" fmla="*/ 522315 w 572779"/>
              <a:gd name="connsiteY150" fmla="*/ 49741 h 606580"/>
              <a:gd name="connsiteX151" fmla="*/ 524513 w 572779"/>
              <a:gd name="connsiteY151" fmla="*/ 66553 h 606580"/>
              <a:gd name="connsiteX152" fmla="*/ 458105 w 572779"/>
              <a:gd name="connsiteY152" fmla="*/ 132875 h 606580"/>
              <a:gd name="connsiteX153" fmla="*/ 457469 w 572779"/>
              <a:gd name="connsiteY153" fmla="*/ 132875 h 606580"/>
              <a:gd name="connsiteX154" fmla="*/ 393201 w 572779"/>
              <a:gd name="connsiteY154" fmla="*/ 83133 h 606580"/>
              <a:gd name="connsiteX155" fmla="*/ 391003 w 572779"/>
              <a:gd name="connsiteY155" fmla="*/ 66322 h 606580"/>
              <a:gd name="connsiteX156" fmla="*/ 457411 w 572779"/>
              <a:gd name="connsiteY156" fmla="*/ 0 h 606580"/>
              <a:gd name="connsiteX157" fmla="*/ 285868 w 572779"/>
              <a:gd name="connsiteY157" fmla="*/ 0 h 606580"/>
              <a:gd name="connsiteX158" fmla="*/ 286621 w 572779"/>
              <a:gd name="connsiteY158" fmla="*/ 0 h 606580"/>
              <a:gd name="connsiteX159" fmla="*/ 350980 w 572779"/>
              <a:gd name="connsiteY159" fmla="*/ 49741 h 606580"/>
              <a:gd name="connsiteX160" fmla="*/ 353179 w 572779"/>
              <a:gd name="connsiteY160" fmla="*/ 66553 h 606580"/>
              <a:gd name="connsiteX161" fmla="*/ 286736 w 572779"/>
              <a:gd name="connsiteY161" fmla="*/ 132875 h 606580"/>
              <a:gd name="connsiteX162" fmla="*/ 286100 w 572779"/>
              <a:gd name="connsiteY162" fmla="*/ 132875 h 606580"/>
              <a:gd name="connsiteX163" fmla="*/ 221740 w 572779"/>
              <a:gd name="connsiteY163" fmla="*/ 83076 h 606580"/>
              <a:gd name="connsiteX164" fmla="*/ 219599 w 572779"/>
              <a:gd name="connsiteY164" fmla="*/ 66264 h 606580"/>
              <a:gd name="connsiteX165" fmla="*/ 285868 w 572779"/>
              <a:gd name="connsiteY165" fmla="*/ 0 h 606580"/>
              <a:gd name="connsiteX166" fmla="*/ 114639 w 572779"/>
              <a:gd name="connsiteY166" fmla="*/ 0 h 606580"/>
              <a:gd name="connsiteX167" fmla="*/ 115275 w 572779"/>
              <a:gd name="connsiteY167" fmla="*/ 0 h 606580"/>
              <a:gd name="connsiteX168" fmla="*/ 179635 w 572779"/>
              <a:gd name="connsiteY168" fmla="*/ 49741 h 606580"/>
              <a:gd name="connsiteX169" fmla="*/ 181776 w 572779"/>
              <a:gd name="connsiteY169" fmla="*/ 66553 h 606580"/>
              <a:gd name="connsiteX170" fmla="*/ 115333 w 572779"/>
              <a:gd name="connsiteY170" fmla="*/ 132875 h 606580"/>
              <a:gd name="connsiteX171" fmla="*/ 114754 w 572779"/>
              <a:gd name="connsiteY171" fmla="*/ 132875 h 606580"/>
              <a:gd name="connsiteX172" fmla="*/ 50395 w 572779"/>
              <a:gd name="connsiteY172" fmla="*/ 83133 h 606580"/>
              <a:gd name="connsiteX173" fmla="*/ 48196 w 572779"/>
              <a:gd name="connsiteY173" fmla="*/ 66322 h 606580"/>
              <a:gd name="connsiteX174" fmla="*/ 114639 w 572779"/>
              <a:gd name="connsiteY17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72779" h="606580">
                <a:moveTo>
                  <a:pt x="435703" y="160183"/>
                </a:moveTo>
                <a:lnTo>
                  <a:pt x="479697" y="160183"/>
                </a:lnTo>
                <a:cubicBezTo>
                  <a:pt x="479639" y="160241"/>
                  <a:pt x="479639" y="160414"/>
                  <a:pt x="479581" y="160472"/>
                </a:cubicBezTo>
                <a:lnTo>
                  <a:pt x="479812" y="160472"/>
                </a:lnTo>
                <a:cubicBezTo>
                  <a:pt x="479407" y="161281"/>
                  <a:pt x="478713" y="162726"/>
                  <a:pt x="478713" y="162726"/>
                </a:cubicBezTo>
                <a:cubicBezTo>
                  <a:pt x="474834" y="170989"/>
                  <a:pt x="471245" y="178848"/>
                  <a:pt x="469682" y="187227"/>
                </a:cubicBezTo>
                <a:lnTo>
                  <a:pt x="474776" y="242470"/>
                </a:lnTo>
                <a:lnTo>
                  <a:pt x="494284" y="242470"/>
                </a:lnTo>
                <a:lnTo>
                  <a:pt x="510840" y="160183"/>
                </a:lnTo>
                <a:lnTo>
                  <a:pt x="527338" y="160183"/>
                </a:lnTo>
                <a:cubicBezTo>
                  <a:pt x="552345" y="160183"/>
                  <a:pt x="572663" y="180466"/>
                  <a:pt x="572779" y="205430"/>
                </a:cubicBezTo>
                <a:lnTo>
                  <a:pt x="572779" y="337413"/>
                </a:lnTo>
                <a:cubicBezTo>
                  <a:pt x="572779" y="362434"/>
                  <a:pt x="552519" y="382717"/>
                  <a:pt x="527396" y="382717"/>
                </a:cubicBezTo>
                <a:lnTo>
                  <a:pt x="521607" y="382717"/>
                </a:lnTo>
                <a:lnTo>
                  <a:pt x="521607" y="574624"/>
                </a:lnTo>
                <a:cubicBezTo>
                  <a:pt x="521607" y="592249"/>
                  <a:pt x="507251" y="606580"/>
                  <a:pt x="489595" y="606580"/>
                </a:cubicBezTo>
                <a:cubicBezTo>
                  <a:pt x="473155" y="606580"/>
                  <a:pt x="459552" y="594098"/>
                  <a:pt x="457815" y="578149"/>
                </a:cubicBezTo>
                <a:cubicBezTo>
                  <a:pt x="456021" y="594214"/>
                  <a:pt x="442417" y="606580"/>
                  <a:pt x="425978" y="606580"/>
                </a:cubicBezTo>
                <a:cubicBezTo>
                  <a:pt x="408322" y="606580"/>
                  <a:pt x="393966" y="592249"/>
                  <a:pt x="393966" y="574624"/>
                </a:cubicBezTo>
                <a:lnTo>
                  <a:pt x="393966" y="392541"/>
                </a:lnTo>
                <a:cubicBezTo>
                  <a:pt x="411506" y="380521"/>
                  <a:pt x="422967" y="360354"/>
                  <a:pt x="422967" y="337528"/>
                </a:cubicBezTo>
                <a:lnTo>
                  <a:pt x="422967" y="242528"/>
                </a:lnTo>
                <a:lnTo>
                  <a:pt x="440739" y="242528"/>
                </a:lnTo>
                <a:lnTo>
                  <a:pt x="445833" y="186996"/>
                </a:lnTo>
                <a:cubicBezTo>
                  <a:pt x="445659" y="186013"/>
                  <a:pt x="445428" y="184973"/>
                  <a:pt x="445196" y="183991"/>
                </a:cubicBezTo>
                <a:cubicBezTo>
                  <a:pt x="443459" y="176768"/>
                  <a:pt x="440276" y="169891"/>
                  <a:pt x="436860" y="162726"/>
                </a:cubicBezTo>
                <a:cubicBezTo>
                  <a:pt x="436860" y="162726"/>
                  <a:pt x="436166" y="161281"/>
                  <a:pt x="435818" y="160472"/>
                </a:cubicBezTo>
                <a:lnTo>
                  <a:pt x="435876" y="160472"/>
                </a:lnTo>
                <a:cubicBezTo>
                  <a:pt x="435818" y="160356"/>
                  <a:pt x="435818" y="160241"/>
                  <a:pt x="435703" y="160183"/>
                </a:cubicBezTo>
                <a:close/>
                <a:moveTo>
                  <a:pt x="264349" y="160183"/>
                </a:moveTo>
                <a:lnTo>
                  <a:pt x="308327" y="160183"/>
                </a:lnTo>
                <a:cubicBezTo>
                  <a:pt x="308269" y="160241"/>
                  <a:pt x="308269" y="160414"/>
                  <a:pt x="308154" y="160472"/>
                </a:cubicBezTo>
                <a:lnTo>
                  <a:pt x="308385" y="160472"/>
                </a:lnTo>
                <a:cubicBezTo>
                  <a:pt x="308038" y="161281"/>
                  <a:pt x="307344" y="162726"/>
                  <a:pt x="307344" y="162726"/>
                </a:cubicBezTo>
                <a:cubicBezTo>
                  <a:pt x="303467" y="170989"/>
                  <a:pt x="299821" y="178848"/>
                  <a:pt x="298316" y="187227"/>
                </a:cubicBezTo>
                <a:lnTo>
                  <a:pt x="303409" y="242470"/>
                </a:lnTo>
                <a:lnTo>
                  <a:pt x="322910" y="242470"/>
                </a:lnTo>
                <a:lnTo>
                  <a:pt x="339401" y="160183"/>
                </a:lnTo>
                <a:lnTo>
                  <a:pt x="355951" y="160183"/>
                </a:lnTo>
                <a:cubicBezTo>
                  <a:pt x="380949" y="160183"/>
                  <a:pt x="401202" y="180466"/>
                  <a:pt x="401376" y="205430"/>
                </a:cubicBezTo>
                <a:lnTo>
                  <a:pt x="401376" y="337413"/>
                </a:lnTo>
                <a:cubicBezTo>
                  <a:pt x="401376" y="362434"/>
                  <a:pt x="381065" y="382717"/>
                  <a:pt x="356009" y="382717"/>
                </a:cubicBezTo>
                <a:lnTo>
                  <a:pt x="350222" y="382717"/>
                </a:lnTo>
                <a:lnTo>
                  <a:pt x="350222" y="574624"/>
                </a:lnTo>
                <a:cubicBezTo>
                  <a:pt x="350222" y="592249"/>
                  <a:pt x="335872" y="606580"/>
                  <a:pt x="318222" y="606580"/>
                </a:cubicBezTo>
                <a:cubicBezTo>
                  <a:pt x="301788" y="606580"/>
                  <a:pt x="288190" y="594098"/>
                  <a:pt x="286396" y="578149"/>
                </a:cubicBezTo>
                <a:cubicBezTo>
                  <a:pt x="284660" y="594214"/>
                  <a:pt x="271062" y="606580"/>
                  <a:pt x="254628" y="606580"/>
                </a:cubicBezTo>
                <a:cubicBezTo>
                  <a:pt x="236978" y="606580"/>
                  <a:pt x="222628" y="592249"/>
                  <a:pt x="222628" y="574624"/>
                </a:cubicBezTo>
                <a:lnTo>
                  <a:pt x="222628" y="382833"/>
                </a:lnTo>
                <a:lnTo>
                  <a:pt x="216841" y="382833"/>
                </a:lnTo>
                <a:cubicBezTo>
                  <a:pt x="191727" y="382833"/>
                  <a:pt x="171474" y="362608"/>
                  <a:pt x="171474" y="337528"/>
                </a:cubicBezTo>
                <a:lnTo>
                  <a:pt x="171474" y="205545"/>
                </a:lnTo>
                <a:cubicBezTo>
                  <a:pt x="171474" y="180524"/>
                  <a:pt x="191727" y="160241"/>
                  <a:pt x="216841" y="160241"/>
                </a:cubicBezTo>
                <a:lnTo>
                  <a:pt x="233333" y="160241"/>
                </a:lnTo>
                <a:lnTo>
                  <a:pt x="249825" y="242528"/>
                </a:lnTo>
                <a:lnTo>
                  <a:pt x="269383" y="242528"/>
                </a:lnTo>
                <a:lnTo>
                  <a:pt x="274476" y="186996"/>
                </a:lnTo>
                <a:cubicBezTo>
                  <a:pt x="274302" y="186013"/>
                  <a:pt x="274071" y="184973"/>
                  <a:pt x="273839" y="183991"/>
                </a:cubicBezTo>
                <a:cubicBezTo>
                  <a:pt x="272045" y="176768"/>
                  <a:pt x="268921" y="169891"/>
                  <a:pt x="265506" y="162726"/>
                </a:cubicBezTo>
                <a:cubicBezTo>
                  <a:pt x="265506" y="162726"/>
                  <a:pt x="264812" y="161281"/>
                  <a:pt x="264407" y="160472"/>
                </a:cubicBezTo>
                <a:lnTo>
                  <a:pt x="264523" y="160472"/>
                </a:lnTo>
                <a:cubicBezTo>
                  <a:pt x="264407" y="160356"/>
                  <a:pt x="264407" y="160241"/>
                  <a:pt x="264349" y="160183"/>
                </a:cubicBezTo>
                <a:close/>
                <a:moveTo>
                  <a:pt x="92987" y="160183"/>
                </a:moveTo>
                <a:lnTo>
                  <a:pt x="136964" y="160183"/>
                </a:lnTo>
                <a:cubicBezTo>
                  <a:pt x="136848" y="160241"/>
                  <a:pt x="136848" y="160414"/>
                  <a:pt x="136791" y="160472"/>
                </a:cubicBezTo>
                <a:lnTo>
                  <a:pt x="137022" y="160472"/>
                </a:lnTo>
                <a:cubicBezTo>
                  <a:pt x="136617" y="161281"/>
                  <a:pt x="135923" y="162726"/>
                  <a:pt x="135923" y="162726"/>
                </a:cubicBezTo>
                <a:cubicBezTo>
                  <a:pt x="132104" y="170989"/>
                  <a:pt x="128458" y="178848"/>
                  <a:pt x="126896" y="187227"/>
                </a:cubicBezTo>
                <a:lnTo>
                  <a:pt x="131988" y="242470"/>
                </a:lnTo>
                <a:lnTo>
                  <a:pt x="149752" y="242470"/>
                </a:lnTo>
                <a:lnTo>
                  <a:pt x="149752" y="337471"/>
                </a:lnTo>
                <a:cubicBezTo>
                  <a:pt x="149752" y="360296"/>
                  <a:pt x="161267" y="380406"/>
                  <a:pt x="178742" y="392483"/>
                </a:cubicBezTo>
                <a:lnTo>
                  <a:pt x="178742" y="574624"/>
                </a:lnTo>
                <a:cubicBezTo>
                  <a:pt x="178742" y="592249"/>
                  <a:pt x="164392" y="606580"/>
                  <a:pt x="146743" y="606580"/>
                </a:cubicBezTo>
                <a:cubicBezTo>
                  <a:pt x="130310" y="606580"/>
                  <a:pt x="116712" y="594098"/>
                  <a:pt x="114976" y="578149"/>
                </a:cubicBezTo>
                <a:cubicBezTo>
                  <a:pt x="113182" y="594214"/>
                  <a:pt x="99584" y="606580"/>
                  <a:pt x="83151" y="606580"/>
                </a:cubicBezTo>
                <a:cubicBezTo>
                  <a:pt x="65502" y="606580"/>
                  <a:pt x="51152" y="592249"/>
                  <a:pt x="51152" y="574624"/>
                </a:cubicBezTo>
                <a:lnTo>
                  <a:pt x="51152" y="382833"/>
                </a:lnTo>
                <a:lnTo>
                  <a:pt x="45365" y="382833"/>
                </a:lnTo>
                <a:cubicBezTo>
                  <a:pt x="20310" y="382833"/>
                  <a:pt x="0" y="362608"/>
                  <a:pt x="0" y="337528"/>
                </a:cubicBezTo>
                <a:lnTo>
                  <a:pt x="0" y="205545"/>
                </a:lnTo>
                <a:cubicBezTo>
                  <a:pt x="0" y="180524"/>
                  <a:pt x="20310" y="160241"/>
                  <a:pt x="45365" y="160241"/>
                </a:cubicBezTo>
                <a:lnTo>
                  <a:pt x="61972" y="160241"/>
                </a:lnTo>
                <a:lnTo>
                  <a:pt x="78464" y="242528"/>
                </a:lnTo>
                <a:lnTo>
                  <a:pt x="97964" y="242528"/>
                </a:lnTo>
                <a:lnTo>
                  <a:pt x="103056" y="186996"/>
                </a:lnTo>
                <a:cubicBezTo>
                  <a:pt x="102940" y="186013"/>
                  <a:pt x="102709" y="184973"/>
                  <a:pt x="102477" y="183991"/>
                </a:cubicBezTo>
                <a:cubicBezTo>
                  <a:pt x="100683" y="176768"/>
                  <a:pt x="97501" y="169891"/>
                  <a:pt x="94145" y="162726"/>
                </a:cubicBezTo>
                <a:cubicBezTo>
                  <a:pt x="94145" y="162726"/>
                  <a:pt x="93450" y="161281"/>
                  <a:pt x="93045" y="160472"/>
                </a:cubicBezTo>
                <a:lnTo>
                  <a:pt x="93103" y="160472"/>
                </a:lnTo>
                <a:cubicBezTo>
                  <a:pt x="93045" y="160356"/>
                  <a:pt x="93045" y="160241"/>
                  <a:pt x="92987" y="160183"/>
                </a:cubicBezTo>
                <a:close/>
                <a:moveTo>
                  <a:pt x="457411" y="751"/>
                </a:moveTo>
                <a:lnTo>
                  <a:pt x="458047" y="751"/>
                </a:lnTo>
                <a:cubicBezTo>
                  <a:pt x="488012" y="751"/>
                  <a:pt x="514158" y="20971"/>
                  <a:pt x="521621" y="49915"/>
                </a:cubicBezTo>
                <a:cubicBezTo>
                  <a:pt x="523009" y="55403"/>
                  <a:pt x="523761" y="61007"/>
                  <a:pt x="523761" y="66553"/>
                </a:cubicBezTo>
                <a:cubicBezTo>
                  <a:pt x="523761" y="102718"/>
                  <a:pt x="494317" y="132124"/>
                  <a:pt x="458105" y="132124"/>
                </a:cubicBezTo>
                <a:lnTo>
                  <a:pt x="457469" y="132124"/>
                </a:lnTo>
                <a:cubicBezTo>
                  <a:pt x="427504" y="132124"/>
                  <a:pt x="401358" y="111904"/>
                  <a:pt x="393895" y="82960"/>
                </a:cubicBezTo>
                <a:cubicBezTo>
                  <a:pt x="392507" y="77472"/>
                  <a:pt x="391755" y="71868"/>
                  <a:pt x="391755" y="66322"/>
                </a:cubicBezTo>
                <a:cubicBezTo>
                  <a:pt x="391755" y="30157"/>
                  <a:pt x="421199" y="751"/>
                  <a:pt x="457411" y="751"/>
                </a:cubicBezTo>
                <a:close/>
                <a:moveTo>
                  <a:pt x="285868" y="751"/>
                </a:moveTo>
                <a:lnTo>
                  <a:pt x="286621" y="751"/>
                </a:lnTo>
                <a:cubicBezTo>
                  <a:pt x="316601" y="751"/>
                  <a:pt x="342761" y="20971"/>
                  <a:pt x="350227" y="49915"/>
                </a:cubicBezTo>
                <a:cubicBezTo>
                  <a:pt x="351674" y="55403"/>
                  <a:pt x="352369" y="61007"/>
                  <a:pt x="352369" y="66553"/>
                </a:cubicBezTo>
                <a:cubicBezTo>
                  <a:pt x="352369" y="102718"/>
                  <a:pt x="322909" y="132124"/>
                  <a:pt x="286736" y="132124"/>
                </a:cubicBezTo>
                <a:lnTo>
                  <a:pt x="286100" y="132124"/>
                </a:lnTo>
                <a:cubicBezTo>
                  <a:pt x="256119" y="132124"/>
                  <a:pt x="229959" y="111846"/>
                  <a:pt x="222493" y="82845"/>
                </a:cubicBezTo>
                <a:cubicBezTo>
                  <a:pt x="221046" y="77414"/>
                  <a:pt x="220351" y="71810"/>
                  <a:pt x="220351" y="66264"/>
                </a:cubicBezTo>
                <a:cubicBezTo>
                  <a:pt x="220351" y="30157"/>
                  <a:pt x="249753" y="751"/>
                  <a:pt x="285868" y="751"/>
                </a:cubicBezTo>
                <a:close/>
                <a:moveTo>
                  <a:pt x="114639" y="751"/>
                </a:moveTo>
                <a:lnTo>
                  <a:pt x="115275" y="751"/>
                </a:lnTo>
                <a:cubicBezTo>
                  <a:pt x="145256" y="751"/>
                  <a:pt x="171416" y="20971"/>
                  <a:pt x="178882" y="49915"/>
                </a:cubicBezTo>
                <a:cubicBezTo>
                  <a:pt x="180329" y="55403"/>
                  <a:pt x="181024" y="61007"/>
                  <a:pt x="181024" y="66553"/>
                </a:cubicBezTo>
                <a:cubicBezTo>
                  <a:pt x="181024" y="102718"/>
                  <a:pt x="151564" y="132124"/>
                  <a:pt x="115333" y="132124"/>
                </a:cubicBezTo>
                <a:lnTo>
                  <a:pt x="114754" y="132124"/>
                </a:lnTo>
                <a:cubicBezTo>
                  <a:pt x="84774" y="132124"/>
                  <a:pt x="58614" y="111904"/>
                  <a:pt x="51148" y="82960"/>
                </a:cubicBezTo>
                <a:cubicBezTo>
                  <a:pt x="49701" y="77472"/>
                  <a:pt x="49006" y="71868"/>
                  <a:pt x="49006" y="66322"/>
                </a:cubicBezTo>
                <a:cubicBezTo>
                  <a:pt x="49006" y="30157"/>
                  <a:pt x="78466" y="751"/>
                  <a:pt x="114639" y="751"/>
                </a:cubicBezTo>
                <a:close/>
                <a:moveTo>
                  <a:pt x="457410" y="423"/>
                </a:moveTo>
                <a:cubicBezTo>
                  <a:pt x="420880" y="423"/>
                  <a:pt x="391355" y="29894"/>
                  <a:pt x="391355" y="66356"/>
                </a:cubicBezTo>
                <a:cubicBezTo>
                  <a:pt x="391355" y="72135"/>
                  <a:pt x="392108" y="77740"/>
                  <a:pt x="393497" y="83056"/>
                </a:cubicBezTo>
                <a:cubicBezTo>
                  <a:pt x="400849" y="111487"/>
                  <a:pt x="426669" y="132521"/>
                  <a:pt x="457468" y="132521"/>
                </a:cubicBezTo>
                <a:lnTo>
                  <a:pt x="457815" y="132521"/>
                </a:lnTo>
                <a:lnTo>
                  <a:pt x="458104" y="132521"/>
                </a:lnTo>
                <a:cubicBezTo>
                  <a:pt x="494634" y="132521"/>
                  <a:pt x="524159" y="103050"/>
                  <a:pt x="524159" y="66587"/>
                </a:cubicBezTo>
                <a:cubicBezTo>
                  <a:pt x="524159" y="60809"/>
                  <a:pt x="523406" y="55204"/>
                  <a:pt x="522017" y="49887"/>
                </a:cubicBezTo>
                <a:cubicBezTo>
                  <a:pt x="514665" y="21457"/>
                  <a:pt x="488845" y="423"/>
                  <a:pt x="458046" y="423"/>
                </a:cubicBezTo>
                <a:lnTo>
                  <a:pt x="457699" y="423"/>
                </a:lnTo>
                <a:close/>
                <a:moveTo>
                  <a:pt x="114646" y="423"/>
                </a:moveTo>
                <a:cubicBezTo>
                  <a:pt x="78190" y="423"/>
                  <a:pt x="48620" y="29894"/>
                  <a:pt x="48620" y="66356"/>
                </a:cubicBezTo>
                <a:cubicBezTo>
                  <a:pt x="48620" y="72135"/>
                  <a:pt x="49372" y="77740"/>
                  <a:pt x="50761" y="83056"/>
                </a:cubicBezTo>
                <a:cubicBezTo>
                  <a:pt x="58110" y="111487"/>
                  <a:pt x="83977" y="132521"/>
                  <a:pt x="114762" y="132521"/>
                </a:cubicBezTo>
                <a:lnTo>
                  <a:pt x="115051" y="132521"/>
                </a:lnTo>
                <a:lnTo>
                  <a:pt x="115340" y="132521"/>
                </a:lnTo>
                <a:cubicBezTo>
                  <a:pt x="151854" y="132521"/>
                  <a:pt x="181424" y="103050"/>
                  <a:pt x="181424" y="66587"/>
                </a:cubicBezTo>
                <a:cubicBezTo>
                  <a:pt x="181424" y="60809"/>
                  <a:pt x="180614" y="55204"/>
                  <a:pt x="179225" y="49887"/>
                </a:cubicBezTo>
                <a:cubicBezTo>
                  <a:pt x="171934" y="21457"/>
                  <a:pt x="146067" y="423"/>
                  <a:pt x="115282" y="423"/>
                </a:cubicBezTo>
                <a:lnTo>
                  <a:pt x="114993" y="423"/>
                </a:lnTo>
                <a:close/>
                <a:moveTo>
                  <a:pt x="286036" y="397"/>
                </a:moveTo>
                <a:cubicBezTo>
                  <a:pt x="249522" y="282"/>
                  <a:pt x="219952" y="29874"/>
                  <a:pt x="219952" y="66286"/>
                </a:cubicBezTo>
                <a:cubicBezTo>
                  <a:pt x="219952" y="72066"/>
                  <a:pt x="220762" y="77672"/>
                  <a:pt x="222151" y="82990"/>
                </a:cubicBezTo>
                <a:cubicBezTo>
                  <a:pt x="229442" y="111484"/>
                  <a:pt x="255309" y="132522"/>
                  <a:pt x="286094" y="132522"/>
                </a:cubicBezTo>
                <a:lnTo>
                  <a:pt x="286383" y="132522"/>
                </a:lnTo>
                <a:lnTo>
                  <a:pt x="286730" y="132522"/>
                </a:lnTo>
                <a:cubicBezTo>
                  <a:pt x="323186" y="132522"/>
                  <a:pt x="352756" y="103045"/>
                  <a:pt x="352756" y="66575"/>
                </a:cubicBezTo>
                <a:cubicBezTo>
                  <a:pt x="352756" y="60796"/>
                  <a:pt x="352004" y="55189"/>
                  <a:pt x="350615" y="49872"/>
                </a:cubicBezTo>
                <a:cubicBezTo>
                  <a:pt x="343266" y="21436"/>
                  <a:pt x="317399" y="397"/>
                  <a:pt x="286614" y="397"/>
                </a:cubicBezTo>
                <a:lnTo>
                  <a:pt x="286325" y="397"/>
                </a:lnTo>
                <a:close/>
                <a:moveTo>
                  <a:pt x="457411" y="0"/>
                </a:moveTo>
                <a:lnTo>
                  <a:pt x="458047" y="0"/>
                </a:lnTo>
                <a:cubicBezTo>
                  <a:pt x="488359" y="0"/>
                  <a:pt x="514795" y="20451"/>
                  <a:pt x="522315" y="49741"/>
                </a:cubicBezTo>
                <a:cubicBezTo>
                  <a:pt x="523761" y="55230"/>
                  <a:pt x="524513" y="60891"/>
                  <a:pt x="524513" y="66553"/>
                </a:cubicBezTo>
                <a:cubicBezTo>
                  <a:pt x="524513" y="103122"/>
                  <a:pt x="494722" y="132875"/>
                  <a:pt x="458105" y="132875"/>
                </a:cubicBezTo>
                <a:lnTo>
                  <a:pt x="457469" y="132875"/>
                </a:lnTo>
                <a:cubicBezTo>
                  <a:pt x="427157" y="132875"/>
                  <a:pt x="400721" y="112424"/>
                  <a:pt x="393201" y="83133"/>
                </a:cubicBezTo>
                <a:cubicBezTo>
                  <a:pt x="391755" y="77645"/>
                  <a:pt x="391003" y="71983"/>
                  <a:pt x="391003" y="66322"/>
                </a:cubicBezTo>
                <a:cubicBezTo>
                  <a:pt x="391003" y="29752"/>
                  <a:pt x="420794" y="0"/>
                  <a:pt x="457411" y="0"/>
                </a:cubicBezTo>
                <a:close/>
                <a:moveTo>
                  <a:pt x="285868" y="0"/>
                </a:moveTo>
                <a:lnTo>
                  <a:pt x="286621" y="0"/>
                </a:lnTo>
                <a:cubicBezTo>
                  <a:pt x="316948" y="0"/>
                  <a:pt x="343456" y="20451"/>
                  <a:pt x="350980" y="49741"/>
                </a:cubicBezTo>
                <a:cubicBezTo>
                  <a:pt x="352427" y="55287"/>
                  <a:pt x="353179" y="60891"/>
                  <a:pt x="353179" y="66553"/>
                </a:cubicBezTo>
                <a:cubicBezTo>
                  <a:pt x="353179" y="103122"/>
                  <a:pt x="323372" y="132875"/>
                  <a:pt x="286736" y="132875"/>
                </a:cubicBezTo>
                <a:lnTo>
                  <a:pt x="286100" y="132875"/>
                </a:lnTo>
                <a:cubicBezTo>
                  <a:pt x="255772" y="132875"/>
                  <a:pt x="229322" y="112366"/>
                  <a:pt x="221740" y="83076"/>
                </a:cubicBezTo>
                <a:cubicBezTo>
                  <a:pt x="220294" y="77530"/>
                  <a:pt x="219599" y="71868"/>
                  <a:pt x="219599" y="66264"/>
                </a:cubicBezTo>
                <a:cubicBezTo>
                  <a:pt x="219599" y="29695"/>
                  <a:pt x="249348" y="0"/>
                  <a:pt x="285868" y="0"/>
                </a:cubicBezTo>
                <a:close/>
                <a:moveTo>
                  <a:pt x="114639" y="0"/>
                </a:moveTo>
                <a:lnTo>
                  <a:pt x="115275" y="0"/>
                </a:lnTo>
                <a:cubicBezTo>
                  <a:pt x="145603" y="0"/>
                  <a:pt x="172053" y="20451"/>
                  <a:pt x="179635" y="49741"/>
                </a:cubicBezTo>
                <a:cubicBezTo>
                  <a:pt x="181081" y="55230"/>
                  <a:pt x="181776" y="60891"/>
                  <a:pt x="181776" y="66553"/>
                </a:cubicBezTo>
                <a:cubicBezTo>
                  <a:pt x="181776" y="103122"/>
                  <a:pt x="151969" y="132875"/>
                  <a:pt x="115333" y="132875"/>
                </a:cubicBezTo>
                <a:lnTo>
                  <a:pt x="114754" y="132875"/>
                </a:lnTo>
                <a:cubicBezTo>
                  <a:pt x="84427" y="132875"/>
                  <a:pt x="57919" y="112424"/>
                  <a:pt x="50395" y="83133"/>
                </a:cubicBezTo>
                <a:cubicBezTo>
                  <a:pt x="48948" y="77645"/>
                  <a:pt x="48196" y="71983"/>
                  <a:pt x="48196" y="66322"/>
                </a:cubicBezTo>
                <a:cubicBezTo>
                  <a:pt x="48196" y="29752"/>
                  <a:pt x="78003" y="0"/>
                  <a:pt x="114639" y="0"/>
                </a:cubicBezTo>
                <a:close/>
              </a:path>
            </a:pathLst>
          </a:custGeom>
          <a:solidFill>
            <a:schemeClr val="accent1"/>
          </a:solidFill>
          <a:ln>
            <a:noFill/>
          </a:ln>
        </p:spPr>
        <p:txBody>
          <a:bodyPr wrap="square" lIns="91440" tIns="45720" rIns="91440" bIns="45720">
            <a:normAutofit/>
          </a:bodyPr>
          <a:lstStyle/>
          <a:p>
            <a:endParaRPr lang="zh-CN" altLang="en-US"/>
          </a:p>
        </p:txBody>
      </p:sp>
      <p:sp>
        <p:nvSpPr>
          <p:cNvPr id="16" name="ïśḷîdè">
            <a:extLst>
              <a:ext uri="{FF2B5EF4-FFF2-40B4-BE49-F238E27FC236}">
                <a16:creationId xmlns:a16="http://schemas.microsoft.com/office/drawing/2014/main" id="{DB05BDB1-683B-461C-B6C9-E5870B41505A}"/>
              </a:ext>
            </a:extLst>
          </p:cNvPr>
          <p:cNvSpPr/>
          <p:nvPr/>
        </p:nvSpPr>
        <p:spPr bwMode="auto">
          <a:xfrm>
            <a:off x="5891246" y="1395666"/>
            <a:ext cx="409508" cy="433675"/>
          </a:xfrm>
          <a:custGeom>
            <a:avLst/>
            <a:gdLst>
              <a:gd name="connsiteX0" fmla="*/ 435703 w 572779"/>
              <a:gd name="connsiteY0" fmla="*/ 160183 h 606580"/>
              <a:gd name="connsiteX1" fmla="*/ 479697 w 572779"/>
              <a:gd name="connsiteY1" fmla="*/ 160183 h 606580"/>
              <a:gd name="connsiteX2" fmla="*/ 479581 w 572779"/>
              <a:gd name="connsiteY2" fmla="*/ 160472 h 606580"/>
              <a:gd name="connsiteX3" fmla="*/ 479812 w 572779"/>
              <a:gd name="connsiteY3" fmla="*/ 160472 h 606580"/>
              <a:gd name="connsiteX4" fmla="*/ 478713 w 572779"/>
              <a:gd name="connsiteY4" fmla="*/ 162726 h 606580"/>
              <a:gd name="connsiteX5" fmla="*/ 469682 w 572779"/>
              <a:gd name="connsiteY5" fmla="*/ 187227 h 606580"/>
              <a:gd name="connsiteX6" fmla="*/ 474776 w 572779"/>
              <a:gd name="connsiteY6" fmla="*/ 242470 h 606580"/>
              <a:gd name="connsiteX7" fmla="*/ 494284 w 572779"/>
              <a:gd name="connsiteY7" fmla="*/ 242470 h 606580"/>
              <a:gd name="connsiteX8" fmla="*/ 510840 w 572779"/>
              <a:gd name="connsiteY8" fmla="*/ 160183 h 606580"/>
              <a:gd name="connsiteX9" fmla="*/ 527338 w 572779"/>
              <a:gd name="connsiteY9" fmla="*/ 160183 h 606580"/>
              <a:gd name="connsiteX10" fmla="*/ 572779 w 572779"/>
              <a:gd name="connsiteY10" fmla="*/ 205430 h 606580"/>
              <a:gd name="connsiteX11" fmla="*/ 572779 w 572779"/>
              <a:gd name="connsiteY11" fmla="*/ 337413 h 606580"/>
              <a:gd name="connsiteX12" fmla="*/ 527396 w 572779"/>
              <a:gd name="connsiteY12" fmla="*/ 382717 h 606580"/>
              <a:gd name="connsiteX13" fmla="*/ 521607 w 572779"/>
              <a:gd name="connsiteY13" fmla="*/ 382717 h 606580"/>
              <a:gd name="connsiteX14" fmla="*/ 521607 w 572779"/>
              <a:gd name="connsiteY14" fmla="*/ 574624 h 606580"/>
              <a:gd name="connsiteX15" fmla="*/ 489595 w 572779"/>
              <a:gd name="connsiteY15" fmla="*/ 606580 h 606580"/>
              <a:gd name="connsiteX16" fmla="*/ 457815 w 572779"/>
              <a:gd name="connsiteY16" fmla="*/ 578149 h 606580"/>
              <a:gd name="connsiteX17" fmla="*/ 425978 w 572779"/>
              <a:gd name="connsiteY17" fmla="*/ 606580 h 606580"/>
              <a:gd name="connsiteX18" fmla="*/ 393966 w 572779"/>
              <a:gd name="connsiteY18" fmla="*/ 574624 h 606580"/>
              <a:gd name="connsiteX19" fmla="*/ 393966 w 572779"/>
              <a:gd name="connsiteY19" fmla="*/ 392541 h 606580"/>
              <a:gd name="connsiteX20" fmla="*/ 422967 w 572779"/>
              <a:gd name="connsiteY20" fmla="*/ 337528 h 606580"/>
              <a:gd name="connsiteX21" fmla="*/ 422967 w 572779"/>
              <a:gd name="connsiteY21" fmla="*/ 242528 h 606580"/>
              <a:gd name="connsiteX22" fmla="*/ 440739 w 572779"/>
              <a:gd name="connsiteY22" fmla="*/ 242528 h 606580"/>
              <a:gd name="connsiteX23" fmla="*/ 445833 w 572779"/>
              <a:gd name="connsiteY23" fmla="*/ 186996 h 606580"/>
              <a:gd name="connsiteX24" fmla="*/ 445196 w 572779"/>
              <a:gd name="connsiteY24" fmla="*/ 183991 h 606580"/>
              <a:gd name="connsiteX25" fmla="*/ 436860 w 572779"/>
              <a:gd name="connsiteY25" fmla="*/ 162726 h 606580"/>
              <a:gd name="connsiteX26" fmla="*/ 435818 w 572779"/>
              <a:gd name="connsiteY26" fmla="*/ 160472 h 606580"/>
              <a:gd name="connsiteX27" fmla="*/ 435876 w 572779"/>
              <a:gd name="connsiteY27" fmla="*/ 160472 h 606580"/>
              <a:gd name="connsiteX28" fmla="*/ 435703 w 572779"/>
              <a:gd name="connsiteY28" fmla="*/ 160183 h 606580"/>
              <a:gd name="connsiteX29" fmla="*/ 264349 w 572779"/>
              <a:gd name="connsiteY29" fmla="*/ 160183 h 606580"/>
              <a:gd name="connsiteX30" fmla="*/ 308327 w 572779"/>
              <a:gd name="connsiteY30" fmla="*/ 160183 h 606580"/>
              <a:gd name="connsiteX31" fmla="*/ 308154 w 572779"/>
              <a:gd name="connsiteY31" fmla="*/ 160472 h 606580"/>
              <a:gd name="connsiteX32" fmla="*/ 308385 w 572779"/>
              <a:gd name="connsiteY32" fmla="*/ 160472 h 606580"/>
              <a:gd name="connsiteX33" fmla="*/ 307344 w 572779"/>
              <a:gd name="connsiteY33" fmla="*/ 162726 h 606580"/>
              <a:gd name="connsiteX34" fmla="*/ 298316 w 572779"/>
              <a:gd name="connsiteY34" fmla="*/ 187227 h 606580"/>
              <a:gd name="connsiteX35" fmla="*/ 303409 w 572779"/>
              <a:gd name="connsiteY35" fmla="*/ 242470 h 606580"/>
              <a:gd name="connsiteX36" fmla="*/ 322910 w 572779"/>
              <a:gd name="connsiteY36" fmla="*/ 242470 h 606580"/>
              <a:gd name="connsiteX37" fmla="*/ 339401 w 572779"/>
              <a:gd name="connsiteY37" fmla="*/ 160183 h 606580"/>
              <a:gd name="connsiteX38" fmla="*/ 355951 w 572779"/>
              <a:gd name="connsiteY38" fmla="*/ 160183 h 606580"/>
              <a:gd name="connsiteX39" fmla="*/ 401376 w 572779"/>
              <a:gd name="connsiteY39" fmla="*/ 205430 h 606580"/>
              <a:gd name="connsiteX40" fmla="*/ 401376 w 572779"/>
              <a:gd name="connsiteY40" fmla="*/ 337413 h 606580"/>
              <a:gd name="connsiteX41" fmla="*/ 356009 w 572779"/>
              <a:gd name="connsiteY41" fmla="*/ 382717 h 606580"/>
              <a:gd name="connsiteX42" fmla="*/ 350222 w 572779"/>
              <a:gd name="connsiteY42" fmla="*/ 382717 h 606580"/>
              <a:gd name="connsiteX43" fmla="*/ 350222 w 572779"/>
              <a:gd name="connsiteY43" fmla="*/ 574624 h 606580"/>
              <a:gd name="connsiteX44" fmla="*/ 318222 w 572779"/>
              <a:gd name="connsiteY44" fmla="*/ 606580 h 606580"/>
              <a:gd name="connsiteX45" fmla="*/ 286396 w 572779"/>
              <a:gd name="connsiteY45" fmla="*/ 578149 h 606580"/>
              <a:gd name="connsiteX46" fmla="*/ 254628 w 572779"/>
              <a:gd name="connsiteY46" fmla="*/ 606580 h 606580"/>
              <a:gd name="connsiteX47" fmla="*/ 222628 w 572779"/>
              <a:gd name="connsiteY47" fmla="*/ 574624 h 606580"/>
              <a:gd name="connsiteX48" fmla="*/ 222628 w 572779"/>
              <a:gd name="connsiteY48" fmla="*/ 382833 h 606580"/>
              <a:gd name="connsiteX49" fmla="*/ 216841 w 572779"/>
              <a:gd name="connsiteY49" fmla="*/ 382833 h 606580"/>
              <a:gd name="connsiteX50" fmla="*/ 171474 w 572779"/>
              <a:gd name="connsiteY50" fmla="*/ 337528 h 606580"/>
              <a:gd name="connsiteX51" fmla="*/ 171474 w 572779"/>
              <a:gd name="connsiteY51" fmla="*/ 205545 h 606580"/>
              <a:gd name="connsiteX52" fmla="*/ 216841 w 572779"/>
              <a:gd name="connsiteY52" fmla="*/ 160241 h 606580"/>
              <a:gd name="connsiteX53" fmla="*/ 233333 w 572779"/>
              <a:gd name="connsiteY53" fmla="*/ 160241 h 606580"/>
              <a:gd name="connsiteX54" fmla="*/ 249825 w 572779"/>
              <a:gd name="connsiteY54" fmla="*/ 242528 h 606580"/>
              <a:gd name="connsiteX55" fmla="*/ 269383 w 572779"/>
              <a:gd name="connsiteY55" fmla="*/ 242528 h 606580"/>
              <a:gd name="connsiteX56" fmla="*/ 274476 w 572779"/>
              <a:gd name="connsiteY56" fmla="*/ 186996 h 606580"/>
              <a:gd name="connsiteX57" fmla="*/ 273839 w 572779"/>
              <a:gd name="connsiteY57" fmla="*/ 183991 h 606580"/>
              <a:gd name="connsiteX58" fmla="*/ 265506 w 572779"/>
              <a:gd name="connsiteY58" fmla="*/ 162726 h 606580"/>
              <a:gd name="connsiteX59" fmla="*/ 264407 w 572779"/>
              <a:gd name="connsiteY59" fmla="*/ 160472 h 606580"/>
              <a:gd name="connsiteX60" fmla="*/ 264523 w 572779"/>
              <a:gd name="connsiteY60" fmla="*/ 160472 h 606580"/>
              <a:gd name="connsiteX61" fmla="*/ 264349 w 572779"/>
              <a:gd name="connsiteY61" fmla="*/ 160183 h 606580"/>
              <a:gd name="connsiteX62" fmla="*/ 92987 w 572779"/>
              <a:gd name="connsiteY62" fmla="*/ 160183 h 606580"/>
              <a:gd name="connsiteX63" fmla="*/ 136964 w 572779"/>
              <a:gd name="connsiteY63" fmla="*/ 160183 h 606580"/>
              <a:gd name="connsiteX64" fmla="*/ 136791 w 572779"/>
              <a:gd name="connsiteY64" fmla="*/ 160472 h 606580"/>
              <a:gd name="connsiteX65" fmla="*/ 137022 w 572779"/>
              <a:gd name="connsiteY65" fmla="*/ 160472 h 606580"/>
              <a:gd name="connsiteX66" fmla="*/ 135923 w 572779"/>
              <a:gd name="connsiteY66" fmla="*/ 162726 h 606580"/>
              <a:gd name="connsiteX67" fmla="*/ 126896 w 572779"/>
              <a:gd name="connsiteY67" fmla="*/ 187227 h 606580"/>
              <a:gd name="connsiteX68" fmla="*/ 131988 w 572779"/>
              <a:gd name="connsiteY68" fmla="*/ 242470 h 606580"/>
              <a:gd name="connsiteX69" fmla="*/ 149752 w 572779"/>
              <a:gd name="connsiteY69" fmla="*/ 242470 h 606580"/>
              <a:gd name="connsiteX70" fmla="*/ 149752 w 572779"/>
              <a:gd name="connsiteY70" fmla="*/ 337471 h 606580"/>
              <a:gd name="connsiteX71" fmla="*/ 178742 w 572779"/>
              <a:gd name="connsiteY71" fmla="*/ 392483 h 606580"/>
              <a:gd name="connsiteX72" fmla="*/ 178742 w 572779"/>
              <a:gd name="connsiteY72" fmla="*/ 574624 h 606580"/>
              <a:gd name="connsiteX73" fmla="*/ 146743 w 572779"/>
              <a:gd name="connsiteY73" fmla="*/ 606580 h 606580"/>
              <a:gd name="connsiteX74" fmla="*/ 114976 w 572779"/>
              <a:gd name="connsiteY74" fmla="*/ 578149 h 606580"/>
              <a:gd name="connsiteX75" fmla="*/ 83151 w 572779"/>
              <a:gd name="connsiteY75" fmla="*/ 606580 h 606580"/>
              <a:gd name="connsiteX76" fmla="*/ 51152 w 572779"/>
              <a:gd name="connsiteY76" fmla="*/ 574624 h 606580"/>
              <a:gd name="connsiteX77" fmla="*/ 51152 w 572779"/>
              <a:gd name="connsiteY77" fmla="*/ 382833 h 606580"/>
              <a:gd name="connsiteX78" fmla="*/ 45365 w 572779"/>
              <a:gd name="connsiteY78" fmla="*/ 382833 h 606580"/>
              <a:gd name="connsiteX79" fmla="*/ 0 w 572779"/>
              <a:gd name="connsiteY79" fmla="*/ 337528 h 606580"/>
              <a:gd name="connsiteX80" fmla="*/ 0 w 572779"/>
              <a:gd name="connsiteY80" fmla="*/ 205545 h 606580"/>
              <a:gd name="connsiteX81" fmla="*/ 45365 w 572779"/>
              <a:gd name="connsiteY81" fmla="*/ 160241 h 606580"/>
              <a:gd name="connsiteX82" fmla="*/ 61972 w 572779"/>
              <a:gd name="connsiteY82" fmla="*/ 160241 h 606580"/>
              <a:gd name="connsiteX83" fmla="*/ 78464 w 572779"/>
              <a:gd name="connsiteY83" fmla="*/ 242528 h 606580"/>
              <a:gd name="connsiteX84" fmla="*/ 97964 w 572779"/>
              <a:gd name="connsiteY84" fmla="*/ 242528 h 606580"/>
              <a:gd name="connsiteX85" fmla="*/ 103056 w 572779"/>
              <a:gd name="connsiteY85" fmla="*/ 186996 h 606580"/>
              <a:gd name="connsiteX86" fmla="*/ 102477 w 572779"/>
              <a:gd name="connsiteY86" fmla="*/ 183991 h 606580"/>
              <a:gd name="connsiteX87" fmla="*/ 94145 w 572779"/>
              <a:gd name="connsiteY87" fmla="*/ 162726 h 606580"/>
              <a:gd name="connsiteX88" fmla="*/ 93045 w 572779"/>
              <a:gd name="connsiteY88" fmla="*/ 160472 h 606580"/>
              <a:gd name="connsiteX89" fmla="*/ 93103 w 572779"/>
              <a:gd name="connsiteY89" fmla="*/ 160472 h 606580"/>
              <a:gd name="connsiteX90" fmla="*/ 92987 w 572779"/>
              <a:gd name="connsiteY90" fmla="*/ 160183 h 606580"/>
              <a:gd name="connsiteX91" fmla="*/ 457411 w 572779"/>
              <a:gd name="connsiteY91" fmla="*/ 751 h 606580"/>
              <a:gd name="connsiteX92" fmla="*/ 458047 w 572779"/>
              <a:gd name="connsiteY92" fmla="*/ 751 h 606580"/>
              <a:gd name="connsiteX93" fmla="*/ 521621 w 572779"/>
              <a:gd name="connsiteY93" fmla="*/ 49915 h 606580"/>
              <a:gd name="connsiteX94" fmla="*/ 523761 w 572779"/>
              <a:gd name="connsiteY94" fmla="*/ 66553 h 606580"/>
              <a:gd name="connsiteX95" fmla="*/ 458105 w 572779"/>
              <a:gd name="connsiteY95" fmla="*/ 132124 h 606580"/>
              <a:gd name="connsiteX96" fmla="*/ 457469 w 572779"/>
              <a:gd name="connsiteY96" fmla="*/ 132124 h 606580"/>
              <a:gd name="connsiteX97" fmla="*/ 393895 w 572779"/>
              <a:gd name="connsiteY97" fmla="*/ 82960 h 606580"/>
              <a:gd name="connsiteX98" fmla="*/ 391755 w 572779"/>
              <a:gd name="connsiteY98" fmla="*/ 66322 h 606580"/>
              <a:gd name="connsiteX99" fmla="*/ 457411 w 572779"/>
              <a:gd name="connsiteY99" fmla="*/ 751 h 606580"/>
              <a:gd name="connsiteX100" fmla="*/ 285868 w 572779"/>
              <a:gd name="connsiteY100" fmla="*/ 751 h 606580"/>
              <a:gd name="connsiteX101" fmla="*/ 286621 w 572779"/>
              <a:gd name="connsiteY101" fmla="*/ 751 h 606580"/>
              <a:gd name="connsiteX102" fmla="*/ 350227 w 572779"/>
              <a:gd name="connsiteY102" fmla="*/ 49915 h 606580"/>
              <a:gd name="connsiteX103" fmla="*/ 352369 w 572779"/>
              <a:gd name="connsiteY103" fmla="*/ 66553 h 606580"/>
              <a:gd name="connsiteX104" fmla="*/ 286736 w 572779"/>
              <a:gd name="connsiteY104" fmla="*/ 132124 h 606580"/>
              <a:gd name="connsiteX105" fmla="*/ 286100 w 572779"/>
              <a:gd name="connsiteY105" fmla="*/ 132124 h 606580"/>
              <a:gd name="connsiteX106" fmla="*/ 222493 w 572779"/>
              <a:gd name="connsiteY106" fmla="*/ 82845 h 606580"/>
              <a:gd name="connsiteX107" fmla="*/ 220351 w 572779"/>
              <a:gd name="connsiteY107" fmla="*/ 66264 h 606580"/>
              <a:gd name="connsiteX108" fmla="*/ 285868 w 572779"/>
              <a:gd name="connsiteY108" fmla="*/ 751 h 606580"/>
              <a:gd name="connsiteX109" fmla="*/ 114639 w 572779"/>
              <a:gd name="connsiteY109" fmla="*/ 751 h 606580"/>
              <a:gd name="connsiteX110" fmla="*/ 115275 w 572779"/>
              <a:gd name="connsiteY110" fmla="*/ 751 h 606580"/>
              <a:gd name="connsiteX111" fmla="*/ 178882 w 572779"/>
              <a:gd name="connsiteY111" fmla="*/ 49915 h 606580"/>
              <a:gd name="connsiteX112" fmla="*/ 181024 w 572779"/>
              <a:gd name="connsiteY112" fmla="*/ 66553 h 606580"/>
              <a:gd name="connsiteX113" fmla="*/ 115333 w 572779"/>
              <a:gd name="connsiteY113" fmla="*/ 132124 h 606580"/>
              <a:gd name="connsiteX114" fmla="*/ 114754 w 572779"/>
              <a:gd name="connsiteY114" fmla="*/ 132124 h 606580"/>
              <a:gd name="connsiteX115" fmla="*/ 51148 w 572779"/>
              <a:gd name="connsiteY115" fmla="*/ 82960 h 606580"/>
              <a:gd name="connsiteX116" fmla="*/ 49006 w 572779"/>
              <a:gd name="connsiteY116" fmla="*/ 66322 h 606580"/>
              <a:gd name="connsiteX117" fmla="*/ 114639 w 572779"/>
              <a:gd name="connsiteY117" fmla="*/ 751 h 606580"/>
              <a:gd name="connsiteX118" fmla="*/ 457410 w 572779"/>
              <a:gd name="connsiteY118" fmla="*/ 423 h 606580"/>
              <a:gd name="connsiteX119" fmla="*/ 391355 w 572779"/>
              <a:gd name="connsiteY119" fmla="*/ 66356 h 606580"/>
              <a:gd name="connsiteX120" fmla="*/ 393497 w 572779"/>
              <a:gd name="connsiteY120" fmla="*/ 83056 h 606580"/>
              <a:gd name="connsiteX121" fmla="*/ 457468 w 572779"/>
              <a:gd name="connsiteY121" fmla="*/ 132521 h 606580"/>
              <a:gd name="connsiteX122" fmla="*/ 457815 w 572779"/>
              <a:gd name="connsiteY122" fmla="*/ 132521 h 606580"/>
              <a:gd name="connsiteX123" fmla="*/ 458104 w 572779"/>
              <a:gd name="connsiteY123" fmla="*/ 132521 h 606580"/>
              <a:gd name="connsiteX124" fmla="*/ 524159 w 572779"/>
              <a:gd name="connsiteY124" fmla="*/ 66587 h 606580"/>
              <a:gd name="connsiteX125" fmla="*/ 522017 w 572779"/>
              <a:gd name="connsiteY125" fmla="*/ 49887 h 606580"/>
              <a:gd name="connsiteX126" fmla="*/ 458046 w 572779"/>
              <a:gd name="connsiteY126" fmla="*/ 423 h 606580"/>
              <a:gd name="connsiteX127" fmla="*/ 457699 w 572779"/>
              <a:gd name="connsiteY127" fmla="*/ 423 h 606580"/>
              <a:gd name="connsiteX128" fmla="*/ 114646 w 572779"/>
              <a:gd name="connsiteY128" fmla="*/ 423 h 606580"/>
              <a:gd name="connsiteX129" fmla="*/ 48620 w 572779"/>
              <a:gd name="connsiteY129" fmla="*/ 66356 h 606580"/>
              <a:gd name="connsiteX130" fmla="*/ 50761 w 572779"/>
              <a:gd name="connsiteY130" fmla="*/ 83056 h 606580"/>
              <a:gd name="connsiteX131" fmla="*/ 114762 w 572779"/>
              <a:gd name="connsiteY131" fmla="*/ 132521 h 606580"/>
              <a:gd name="connsiteX132" fmla="*/ 115051 w 572779"/>
              <a:gd name="connsiteY132" fmla="*/ 132521 h 606580"/>
              <a:gd name="connsiteX133" fmla="*/ 115340 w 572779"/>
              <a:gd name="connsiteY133" fmla="*/ 132521 h 606580"/>
              <a:gd name="connsiteX134" fmla="*/ 181424 w 572779"/>
              <a:gd name="connsiteY134" fmla="*/ 66587 h 606580"/>
              <a:gd name="connsiteX135" fmla="*/ 179225 w 572779"/>
              <a:gd name="connsiteY135" fmla="*/ 49887 h 606580"/>
              <a:gd name="connsiteX136" fmla="*/ 115282 w 572779"/>
              <a:gd name="connsiteY136" fmla="*/ 423 h 606580"/>
              <a:gd name="connsiteX137" fmla="*/ 114993 w 572779"/>
              <a:gd name="connsiteY137" fmla="*/ 423 h 606580"/>
              <a:gd name="connsiteX138" fmla="*/ 286036 w 572779"/>
              <a:gd name="connsiteY138" fmla="*/ 397 h 606580"/>
              <a:gd name="connsiteX139" fmla="*/ 219952 w 572779"/>
              <a:gd name="connsiteY139" fmla="*/ 66286 h 606580"/>
              <a:gd name="connsiteX140" fmla="*/ 222151 w 572779"/>
              <a:gd name="connsiteY140" fmla="*/ 82990 h 606580"/>
              <a:gd name="connsiteX141" fmla="*/ 286094 w 572779"/>
              <a:gd name="connsiteY141" fmla="*/ 132522 h 606580"/>
              <a:gd name="connsiteX142" fmla="*/ 286383 w 572779"/>
              <a:gd name="connsiteY142" fmla="*/ 132522 h 606580"/>
              <a:gd name="connsiteX143" fmla="*/ 286730 w 572779"/>
              <a:gd name="connsiteY143" fmla="*/ 132522 h 606580"/>
              <a:gd name="connsiteX144" fmla="*/ 352756 w 572779"/>
              <a:gd name="connsiteY144" fmla="*/ 66575 h 606580"/>
              <a:gd name="connsiteX145" fmla="*/ 350615 w 572779"/>
              <a:gd name="connsiteY145" fmla="*/ 49872 h 606580"/>
              <a:gd name="connsiteX146" fmla="*/ 286614 w 572779"/>
              <a:gd name="connsiteY146" fmla="*/ 397 h 606580"/>
              <a:gd name="connsiteX147" fmla="*/ 286325 w 572779"/>
              <a:gd name="connsiteY147" fmla="*/ 397 h 606580"/>
              <a:gd name="connsiteX148" fmla="*/ 457411 w 572779"/>
              <a:gd name="connsiteY148" fmla="*/ 0 h 606580"/>
              <a:gd name="connsiteX149" fmla="*/ 458047 w 572779"/>
              <a:gd name="connsiteY149" fmla="*/ 0 h 606580"/>
              <a:gd name="connsiteX150" fmla="*/ 522315 w 572779"/>
              <a:gd name="connsiteY150" fmla="*/ 49741 h 606580"/>
              <a:gd name="connsiteX151" fmla="*/ 524513 w 572779"/>
              <a:gd name="connsiteY151" fmla="*/ 66553 h 606580"/>
              <a:gd name="connsiteX152" fmla="*/ 458105 w 572779"/>
              <a:gd name="connsiteY152" fmla="*/ 132875 h 606580"/>
              <a:gd name="connsiteX153" fmla="*/ 457469 w 572779"/>
              <a:gd name="connsiteY153" fmla="*/ 132875 h 606580"/>
              <a:gd name="connsiteX154" fmla="*/ 393201 w 572779"/>
              <a:gd name="connsiteY154" fmla="*/ 83133 h 606580"/>
              <a:gd name="connsiteX155" fmla="*/ 391003 w 572779"/>
              <a:gd name="connsiteY155" fmla="*/ 66322 h 606580"/>
              <a:gd name="connsiteX156" fmla="*/ 457411 w 572779"/>
              <a:gd name="connsiteY156" fmla="*/ 0 h 606580"/>
              <a:gd name="connsiteX157" fmla="*/ 285868 w 572779"/>
              <a:gd name="connsiteY157" fmla="*/ 0 h 606580"/>
              <a:gd name="connsiteX158" fmla="*/ 286621 w 572779"/>
              <a:gd name="connsiteY158" fmla="*/ 0 h 606580"/>
              <a:gd name="connsiteX159" fmla="*/ 350980 w 572779"/>
              <a:gd name="connsiteY159" fmla="*/ 49741 h 606580"/>
              <a:gd name="connsiteX160" fmla="*/ 353179 w 572779"/>
              <a:gd name="connsiteY160" fmla="*/ 66553 h 606580"/>
              <a:gd name="connsiteX161" fmla="*/ 286736 w 572779"/>
              <a:gd name="connsiteY161" fmla="*/ 132875 h 606580"/>
              <a:gd name="connsiteX162" fmla="*/ 286100 w 572779"/>
              <a:gd name="connsiteY162" fmla="*/ 132875 h 606580"/>
              <a:gd name="connsiteX163" fmla="*/ 221740 w 572779"/>
              <a:gd name="connsiteY163" fmla="*/ 83076 h 606580"/>
              <a:gd name="connsiteX164" fmla="*/ 219599 w 572779"/>
              <a:gd name="connsiteY164" fmla="*/ 66264 h 606580"/>
              <a:gd name="connsiteX165" fmla="*/ 285868 w 572779"/>
              <a:gd name="connsiteY165" fmla="*/ 0 h 606580"/>
              <a:gd name="connsiteX166" fmla="*/ 114639 w 572779"/>
              <a:gd name="connsiteY166" fmla="*/ 0 h 606580"/>
              <a:gd name="connsiteX167" fmla="*/ 115275 w 572779"/>
              <a:gd name="connsiteY167" fmla="*/ 0 h 606580"/>
              <a:gd name="connsiteX168" fmla="*/ 179635 w 572779"/>
              <a:gd name="connsiteY168" fmla="*/ 49741 h 606580"/>
              <a:gd name="connsiteX169" fmla="*/ 181776 w 572779"/>
              <a:gd name="connsiteY169" fmla="*/ 66553 h 606580"/>
              <a:gd name="connsiteX170" fmla="*/ 115333 w 572779"/>
              <a:gd name="connsiteY170" fmla="*/ 132875 h 606580"/>
              <a:gd name="connsiteX171" fmla="*/ 114754 w 572779"/>
              <a:gd name="connsiteY171" fmla="*/ 132875 h 606580"/>
              <a:gd name="connsiteX172" fmla="*/ 50395 w 572779"/>
              <a:gd name="connsiteY172" fmla="*/ 83133 h 606580"/>
              <a:gd name="connsiteX173" fmla="*/ 48196 w 572779"/>
              <a:gd name="connsiteY173" fmla="*/ 66322 h 606580"/>
              <a:gd name="connsiteX174" fmla="*/ 114639 w 572779"/>
              <a:gd name="connsiteY17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72779" h="606580">
                <a:moveTo>
                  <a:pt x="435703" y="160183"/>
                </a:moveTo>
                <a:lnTo>
                  <a:pt x="479697" y="160183"/>
                </a:lnTo>
                <a:cubicBezTo>
                  <a:pt x="479639" y="160241"/>
                  <a:pt x="479639" y="160414"/>
                  <a:pt x="479581" y="160472"/>
                </a:cubicBezTo>
                <a:lnTo>
                  <a:pt x="479812" y="160472"/>
                </a:lnTo>
                <a:cubicBezTo>
                  <a:pt x="479407" y="161281"/>
                  <a:pt x="478713" y="162726"/>
                  <a:pt x="478713" y="162726"/>
                </a:cubicBezTo>
                <a:cubicBezTo>
                  <a:pt x="474834" y="170989"/>
                  <a:pt x="471245" y="178848"/>
                  <a:pt x="469682" y="187227"/>
                </a:cubicBezTo>
                <a:lnTo>
                  <a:pt x="474776" y="242470"/>
                </a:lnTo>
                <a:lnTo>
                  <a:pt x="494284" y="242470"/>
                </a:lnTo>
                <a:lnTo>
                  <a:pt x="510840" y="160183"/>
                </a:lnTo>
                <a:lnTo>
                  <a:pt x="527338" y="160183"/>
                </a:lnTo>
                <a:cubicBezTo>
                  <a:pt x="552345" y="160183"/>
                  <a:pt x="572663" y="180466"/>
                  <a:pt x="572779" y="205430"/>
                </a:cubicBezTo>
                <a:lnTo>
                  <a:pt x="572779" y="337413"/>
                </a:lnTo>
                <a:cubicBezTo>
                  <a:pt x="572779" y="362434"/>
                  <a:pt x="552519" y="382717"/>
                  <a:pt x="527396" y="382717"/>
                </a:cubicBezTo>
                <a:lnTo>
                  <a:pt x="521607" y="382717"/>
                </a:lnTo>
                <a:lnTo>
                  <a:pt x="521607" y="574624"/>
                </a:lnTo>
                <a:cubicBezTo>
                  <a:pt x="521607" y="592249"/>
                  <a:pt x="507251" y="606580"/>
                  <a:pt x="489595" y="606580"/>
                </a:cubicBezTo>
                <a:cubicBezTo>
                  <a:pt x="473155" y="606580"/>
                  <a:pt x="459552" y="594098"/>
                  <a:pt x="457815" y="578149"/>
                </a:cubicBezTo>
                <a:cubicBezTo>
                  <a:pt x="456021" y="594214"/>
                  <a:pt x="442417" y="606580"/>
                  <a:pt x="425978" y="606580"/>
                </a:cubicBezTo>
                <a:cubicBezTo>
                  <a:pt x="408322" y="606580"/>
                  <a:pt x="393966" y="592249"/>
                  <a:pt x="393966" y="574624"/>
                </a:cubicBezTo>
                <a:lnTo>
                  <a:pt x="393966" y="392541"/>
                </a:lnTo>
                <a:cubicBezTo>
                  <a:pt x="411506" y="380521"/>
                  <a:pt x="422967" y="360354"/>
                  <a:pt x="422967" y="337528"/>
                </a:cubicBezTo>
                <a:lnTo>
                  <a:pt x="422967" y="242528"/>
                </a:lnTo>
                <a:lnTo>
                  <a:pt x="440739" y="242528"/>
                </a:lnTo>
                <a:lnTo>
                  <a:pt x="445833" y="186996"/>
                </a:lnTo>
                <a:cubicBezTo>
                  <a:pt x="445659" y="186013"/>
                  <a:pt x="445428" y="184973"/>
                  <a:pt x="445196" y="183991"/>
                </a:cubicBezTo>
                <a:cubicBezTo>
                  <a:pt x="443459" y="176768"/>
                  <a:pt x="440276" y="169891"/>
                  <a:pt x="436860" y="162726"/>
                </a:cubicBezTo>
                <a:cubicBezTo>
                  <a:pt x="436860" y="162726"/>
                  <a:pt x="436166" y="161281"/>
                  <a:pt x="435818" y="160472"/>
                </a:cubicBezTo>
                <a:lnTo>
                  <a:pt x="435876" y="160472"/>
                </a:lnTo>
                <a:cubicBezTo>
                  <a:pt x="435818" y="160356"/>
                  <a:pt x="435818" y="160241"/>
                  <a:pt x="435703" y="160183"/>
                </a:cubicBezTo>
                <a:close/>
                <a:moveTo>
                  <a:pt x="264349" y="160183"/>
                </a:moveTo>
                <a:lnTo>
                  <a:pt x="308327" y="160183"/>
                </a:lnTo>
                <a:cubicBezTo>
                  <a:pt x="308269" y="160241"/>
                  <a:pt x="308269" y="160414"/>
                  <a:pt x="308154" y="160472"/>
                </a:cubicBezTo>
                <a:lnTo>
                  <a:pt x="308385" y="160472"/>
                </a:lnTo>
                <a:cubicBezTo>
                  <a:pt x="308038" y="161281"/>
                  <a:pt x="307344" y="162726"/>
                  <a:pt x="307344" y="162726"/>
                </a:cubicBezTo>
                <a:cubicBezTo>
                  <a:pt x="303467" y="170989"/>
                  <a:pt x="299821" y="178848"/>
                  <a:pt x="298316" y="187227"/>
                </a:cubicBezTo>
                <a:lnTo>
                  <a:pt x="303409" y="242470"/>
                </a:lnTo>
                <a:lnTo>
                  <a:pt x="322910" y="242470"/>
                </a:lnTo>
                <a:lnTo>
                  <a:pt x="339401" y="160183"/>
                </a:lnTo>
                <a:lnTo>
                  <a:pt x="355951" y="160183"/>
                </a:lnTo>
                <a:cubicBezTo>
                  <a:pt x="380949" y="160183"/>
                  <a:pt x="401202" y="180466"/>
                  <a:pt x="401376" y="205430"/>
                </a:cubicBezTo>
                <a:lnTo>
                  <a:pt x="401376" y="337413"/>
                </a:lnTo>
                <a:cubicBezTo>
                  <a:pt x="401376" y="362434"/>
                  <a:pt x="381065" y="382717"/>
                  <a:pt x="356009" y="382717"/>
                </a:cubicBezTo>
                <a:lnTo>
                  <a:pt x="350222" y="382717"/>
                </a:lnTo>
                <a:lnTo>
                  <a:pt x="350222" y="574624"/>
                </a:lnTo>
                <a:cubicBezTo>
                  <a:pt x="350222" y="592249"/>
                  <a:pt x="335872" y="606580"/>
                  <a:pt x="318222" y="606580"/>
                </a:cubicBezTo>
                <a:cubicBezTo>
                  <a:pt x="301788" y="606580"/>
                  <a:pt x="288190" y="594098"/>
                  <a:pt x="286396" y="578149"/>
                </a:cubicBezTo>
                <a:cubicBezTo>
                  <a:pt x="284660" y="594214"/>
                  <a:pt x="271062" y="606580"/>
                  <a:pt x="254628" y="606580"/>
                </a:cubicBezTo>
                <a:cubicBezTo>
                  <a:pt x="236978" y="606580"/>
                  <a:pt x="222628" y="592249"/>
                  <a:pt x="222628" y="574624"/>
                </a:cubicBezTo>
                <a:lnTo>
                  <a:pt x="222628" y="382833"/>
                </a:lnTo>
                <a:lnTo>
                  <a:pt x="216841" y="382833"/>
                </a:lnTo>
                <a:cubicBezTo>
                  <a:pt x="191727" y="382833"/>
                  <a:pt x="171474" y="362608"/>
                  <a:pt x="171474" y="337528"/>
                </a:cubicBezTo>
                <a:lnTo>
                  <a:pt x="171474" y="205545"/>
                </a:lnTo>
                <a:cubicBezTo>
                  <a:pt x="171474" y="180524"/>
                  <a:pt x="191727" y="160241"/>
                  <a:pt x="216841" y="160241"/>
                </a:cubicBezTo>
                <a:lnTo>
                  <a:pt x="233333" y="160241"/>
                </a:lnTo>
                <a:lnTo>
                  <a:pt x="249825" y="242528"/>
                </a:lnTo>
                <a:lnTo>
                  <a:pt x="269383" y="242528"/>
                </a:lnTo>
                <a:lnTo>
                  <a:pt x="274476" y="186996"/>
                </a:lnTo>
                <a:cubicBezTo>
                  <a:pt x="274302" y="186013"/>
                  <a:pt x="274071" y="184973"/>
                  <a:pt x="273839" y="183991"/>
                </a:cubicBezTo>
                <a:cubicBezTo>
                  <a:pt x="272045" y="176768"/>
                  <a:pt x="268921" y="169891"/>
                  <a:pt x="265506" y="162726"/>
                </a:cubicBezTo>
                <a:cubicBezTo>
                  <a:pt x="265506" y="162726"/>
                  <a:pt x="264812" y="161281"/>
                  <a:pt x="264407" y="160472"/>
                </a:cubicBezTo>
                <a:lnTo>
                  <a:pt x="264523" y="160472"/>
                </a:lnTo>
                <a:cubicBezTo>
                  <a:pt x="264407" y="160356"/>
                  <a:pt x="264407" y="160241"/>
                  <a:pt x="264349" y="160183"/>
                </a:cubicBezTo>
                <a:close/>
                <a:moveTo>
                  <a:pt x="92987" y="160183"/>
                </a:moveTo>
                <a:lnTo>
                  <a:pt x="136964" y="160183"/>
                </a:lnTo>
                <a:cubicBezTo>
                  <a:pt x="136848" y="160241"/>
                  <a:pt x="136848" y="160414"/>
                  <a:pt x="136791" y="160472"/>
                </a:cubicBezTo>
                <a:lnTo>
                  <a:pt x="137022" y="160472"/>
                </a:lnTo>
                <a:cubicBezTo>
                  <a:pt x="136617" y="161281"/>
                  <a:pt x="135923" y="162726"/>
                  <a:pt x="135923" y="162726"/>
                </a:cubicBezTo>
                <a:cubicBezTo>
                  <a:pt x="132104" y="170989"/>
                  <a:pt x="128458" y="178848"/>
                  <a:pt x="126896" y="187227"/>
                </a:cubicBezTo>
                <a:lnTo>
                  <a:pt x="131988" y="242470"/>
                </a:lnTo>
                <a:lnTo>
                  <a:pt x="149752" y="242470"/>
                </a:lnTo>
                <a:lnTo>
                  <a:pt x="149752" y="337471"/>
                </a:lnTo>
                <a:cubicBezTo>
                  <a:pt x="149752" y="360296"/>
                  <a:pt x="161267" y="380406"/>
                  <a:pt x="178742" y="392483"/>
                </a:cubicBezTo>
                <a:lnTo>
                  <a:pt x="178742" y="574624"/>
                </a:lnTo>
                <a:cubicBezTo>
                  <a:pt x="178742" y="592249"/>
                  <a:pt x="164392" y="606580"/>
                  <a:pt x="146743" y="606580"/>
                </a:cubicBezTo>
                <a:cubicBezTo>
                  <a:pt x="130310" y="606580"/>
                  <a:pt x="116712" y="594098"/>
                  <a:pt x="114976" y="578149"/>
                </a:cubicBezTo>
                <a:cubicBezTo>
                  <a:pt x="113182" y="594214"/>
                  <a:pt x="99584" y="606580"/>
                  <a:pt x="83151" y="606580"/>
                </a:cubicBezTo>
                <a:cubicBezTo>
                  <a:pt x="65502" y="606580"/>
                  <a:pt x="51152" y="592249"/>
                  <a:pt x="51152" y="574624"/>
                </a:cubicBezTo>
                <a:lnTo>
                  <a:pt x="51152" y="382833"/>
                </a:lnTo>
                <a:lnTo>
                  <a:pt x="45365" y="382833"/>
                </a:lnTo>
                <a:cubicBezTo>
                  <a:pt x="20310" y="382833"/>
                  <a:pt x="0" y="362608"/>
                  <a:pt x="0" y="337528"/>
                </a:cubicBezTo>
                <a:lnTo>
                  <a:pt x="0" y="205545"/>
                </a:lnTo>
                <a:cubicBezTo>
                  <a:pt x="0" y="180524"/>
                  <a:pt x="20310" y="160241"/>
                  <a:pt x="45365" y="160241"/>
                </a:cubicBezTo>
                <a:lnTo>
                  <a:pt x="61972" y="160241"/>
                </a:lnTo>
                <a:lnTo>
                  <a:pt x="78464" y="242528"/>
                </a:lnTo>
                <a:lnTo>
                  <a:pt x="97964" y="242528"/>
                </a:lnTo>
                <a:lnTo>
                  <a:pt x="103056" y="186996"/>
                </a:lnTo>
                <a:cubicBezTo>
                  <a:pt x="102940" y="186013"/>
                  <a:pt x="102709" y="184973"/>
                  <a:pt x="102477" y="183991"/>
                </a:cubicBezTo>
                <a:cubicBezTo>
                  <a:pt x="100683" y="176768"/>
                  <a:pt x="97501" y="169891"/>
                  <a:pt x="94145" y="162726"/>
                </a:cubicBezTo>
                <a:cubicBezTo>
                  <a:pt x="94145" y="162726"/>
                  <a:pt x="93450" y="161281"/>
                  <a:pt x="93045" y="160472"/>
                </a:cubicBezTo>
                <a:lnTo>
                  <a:pt x="93103" y="160472"/>
                </a:lnTo>
                <a:cubicBezTo>
                  <a:pt x="93045" y="160356"/>
                  <a:pt x="93045" y="160241"/>
                  <a:pt x="92987" y="160183"/>
                </a:cubicBezTo>
                <a:close/>
                <a:moveTo>
                  <a:pt x="457411" y="751"/>
                </a:moveTo>
                <a:lnTo>
                  <a:pt x="458047" y="751"/>
                </a:lnTo>
                <a:cubicBezTo>
                  <a:pt x="488012" y="751"/>
                  <a:pt x="514158" y="20971"/>
                  <a:pt x="521621" y="49915"/>
                </a:cubicBezTo>
                <a:cubicBezTo>
                  <a:pt x="523009" y="55403"/>
                  <a:pt x="523761" y="61007"/>
                  <a:pt x="523761" y="66553"/>
                </a:cubicBezTo>
                <a:cubicBezTo>
                  <a:pt x="523761" y="102718"/>
                  <a:pt x="494317" y="132124"/>
                  <a:pt x="458105" y="132124"/>
                </a:cubicBezTo>
                <a:lnTo>
                  <a:pt x="457469" y="132124"/>
                </a:lnTo>
                <a:cubicBezTo>
                  <a:pt x="427504" y="132124"/>
                  <a:pt x="401358" y="111904"/>
                  <a:pt x="393895" y="82960"/>
                </a:cubicBezTo>
                <a:cubicBezTo>
                  <a:pt x="392507" y="77472"/>
                  <a:pt x="391755" y="71868"/>
                  <a:pt x="391755" y="66322"/>
                </a:cubicBezTo>
                <a:cubicBezTo>
                  <a:pt x="391755" y="30157"/>
                  <a:pt x="421199" y="751"/>
                  <a:pt x="457411" y="751"/>
                </a:cubicBezTo>
                <a:close/>
                <a:moveTo>
                  <a:pt x="285868" y="751"/>
                </a:moveTo>
                <a:lnTo>
                  <a:pt x="286621" y="751"/>
                </a:lnTo>
                <a:cubicBezTo>
                  <a:pt x="316601" y="751"/>
                  <a:pt x="342761" y="20971"/>
                  <a:pt x="350227" y="49915"/>
                </a:cubicBezTo>
                <a:cubicBezTo>
                  <a:pt x="351674" y="55403"/>
                  <a:pt x="352369" y="61007"/>
                  <a:pt x="352369" y="66553"/>
                </a:cubicBezTo>
                <a:cubicBezTo>
                  <a:pt x="352369" y="102718"/>
                  <a:pt x="322909" y="132124"/>
                  <a:pt x="286736" y="132124"/>
                </a:cubicBezTo>
                <a:lnTo>
                  <a:pt x="286100" y="132124"/>
                </a:lnTo>
                <a:cubicBezTo>
                  <a:pt x="256119" y="132124"/>
                  <a:pt x="229959" y="111846"/>
                  <a:pt x="222493" y="82845"/>
                </a:cubicBezTo>
                <a:cubicBezTo>
                  <a:pt x="221046" y="77414"/>
                  <a:pt x="220351" y="71810"/>
                  <a:pt x="220351" y="66264"/>
                </a:cubicBezTo>
                <a:cubicBezTo>
                  <a:pt x="220351" y="30157"/>
                  <a:pt x="249753" y="751"/>
                  <a:pt x="285868" y="751"/>
                </a:cubicBezTo>
                <a:close/>
                <a:moveTo>
                  <a:pt x="114639" y="751"/>
                </a:moveTo>
                <a:lnTo>
                  <a:pt x="115275" y="751"/>
                </a:lnTo>
                <a:cubicBezTo>
                  <a:pt x="145256" y="751"/>
                  <a:pt x="171416" y="20971"/>
                  <a:pt x="178882" y="49915"/>
                </a:cubicBezTo>
                <a:cubicBezTo>
                  <a:pt x="180329" y="55403"/>
                  <a:pt x="181024" y="61007"/>
                  <a:pt x="181024" y="66553"/>
                </a:cubicBezTo>
                <a:cubicBezTo>
                  <a:pt x="181024" y="102718"/>
                  <a:pt x="151564" y="132124"/>
                  <a:pt x="115333" y="132124"/>
                </a:cubicBezTo>
                <a:lnTo>
                  <a:pt x="114754" y="132124"/>
                </a:lnTo>
                <a:cubicBezTo>
                  <a:pt x="84774" y="132124"/>
                  <a:pt x="58614" y="111904"/>
                  <a:pt x="51148" y="82960"/>
                </a:cubicBezTo>
                <a:cubicBezTo>
                  <a:pt x="49701" y="77472"/>
                  <a:pt x="49006" y="71868"/>
                  <a:pt x="49006" y="66322"/>
                </a:cubicBezTo>
                <a:cubicBezTo>
                  <a:pt x="49006" y="30157"/>
                  <a:pt x="78466" y="751"/>
                  <a:pt x="114639" y="751"/>
                </a:cubicBezTo>
                <a:close/>
                <a:moveTo>
                  <a:pt x="457410" y="423"/>
                </a:moveTo>
                <a:cubicBezTo>
                  <a:pt x="420880" y="423"/>
                  <a:pt x="391355" y="29894"/>
                  <a:pt x="391355" y="66356"/>
                </a:cubicBezTo>
                <a:cubicBezTo>
                  <a:pt x="391355" y="72135"/>
                  <a:pt x="392108" y="77740"/>
                  <a:pt x="393497" y="83056"/>
                </a:cubicBezTo>
                <a:cubicBezTo>
                  <a:pt x="400849" y="111487"/>
                  <a:pt x="426669" y="132521"/>
                  <a:pt x="457468" y="132521"/>
                </a:cubicBezTo>
                <a:lnTo>
                  <a:pt x="457815" y="132521"/>
                </a:lnTo>
                <a:lnTo>
                  <a:pt x="458104" y="132521"/>
                </a:lnTo>
                <a:cubicBezTo>
                  <a:pt x="494634" y="132521"/>
                  <a:pt x="524159" y="103050"/>
                  <a:pt x="524159" y="66587"/>
                </a:cubicBezTo>
                <a:cubicBezTo>
                  <a:pt x="524159" y="60809"/>
                  <a:pt x="523406" y="55204"/>
                  <a:pt x="522017" y="49887"/>
                </a:cubicBezTo>
                <a:cubicBezTo>
                  <a:pt x="514665" y="21457"/>
                  <a:pt x="488845" y="423"/>
                  <a:pt x="458046" y="423"/>
                </a:cubicBezTo>
                <a:lnTo>
                  <a:pt x="457699" y="423"/>
                </a:lnTo>
                <a:close/>
                <a:moveTo>
                  <a:pt x="114646" y="423"/>
                </a:moveTo>
                <a:cubicBezTo>
                  <a:pt x="78190" y="423"/>
                  <a:pt x="48620" y="29894"/>
                  <a:pt x="48620" y="66356"/>
                </a:cubicBezTo>
                <a:cubicBezTo>
                  <a:pt x="48620" y="72135"/>
                  <a:pt x="49372" y="77740"/>
                  <a:pt x="50761" y="83056"/>
                </a:cubicBezTo>
                <a:cubicBezTo>
                  <a:pt x="58110" y="111487"/>
                  <a:pt x="83977" y="132521"/>
                  <a:pt x="114762" y="132521"/>
                </a:cubicBezTo>
                <a:lnTo>
                  <a:pt x="115051" y="132521"/>
                </a:lnTo>
                <a:lnTo>
                  <a:pt x="115340" y="132521"/>
                </a:lnTo>
                <a:cubicBezTo>
                  <a:pt x="151854" y="132521"/>
                  <a:pt x="181424" y="103050"/>
                  <a:pt x="181424" y="66587"/>
                </a:cubicBezTo>
                <a:cubicBezTo>
                  <a:pt x="181424" y="60809"/>
                  <a:pt x="180614" y="55204"/>
                  <a:pt x="179225" y="49887"/>
                </a:cubicBezTo>
                <a:cubicBezTo>
                  <a:pt x="171934" y="21457"/>
                  <a:pt x="146067" y="423"/>
                  <a:pt x="115282" y="423"/>
                </a:cubicBezTo>
                <a:lnTo>
                  <a:pt x="114993" y="423"/>
                </a:lnTo>
                <a:close/>
                <a:moveTo>
                  <a:pt x="286036" y="397"/>
                </a:moveTo>
                <a:cubicBezTo>
                  <a:pt x="249522" y="282"/>
                  <a:pt x="219952" y="29874"/>
                  <a:pt x="219952" y="66286"/>
                </a:cubicBezTo>
                <a:cubicBezTo>
                  <a:pt x="219952" y="72066"/>
                  <a:pt x="220762" y="77672"/>
                  <a:pt x="222151" y="82990"/>
                </a:cubicBezTo>
                <a:cubicBezTo>
                  <a:pt x="229442" y="111484"/>
                  <a:pt x="255309" y="132522"/>
                  <a:pt x="286094" y="132522"/>
                </a:cubicBezTo>
                <a:lnTo>
                  <a:pt x="286383" y="132522"/>
                </a:lnTo>
                <a:lnTo>
                  <a:pt x="286730" y="132522"/>
                </a:lnTo>
                <a:cubicBezTo>
                  <a:pt x="323186" y="132522"/>
                  <a:pt x="352756" y="103045"/>
                  <a:pt x="352756" y="66575"/>
                </a:cubicBezTo>
                <a:cubicBezTo>
                  <a:pt x="352756" y="60796"/>
                  <a:pt x="352004" y="55189"/>
                  <a:pt x="350615" y="49872"/>
                </a:cubicBezTo>
                <a:cubicBezTo>
                  <a:pt x="343266" y="21436"/>
                  <a:pt x="317399" y="397"/>
                  <a:pt x="286614" y="397"/>
                </a:cubicBezTo>
                <a:lnTo>
                  <a:pt x="286325" y="397"/>
                </a:lnTo>
                <a:close/>
                <a:moveTo>
                  <a:pt x="457411" y="0"/>
                </a:moveTo>
                <a:lnTo>
                  <a:pt x="458047" y="0"/>
                </a:lnTo>
                <a:cubicBezTo>
                  <a:pt x="488359" y="0"/>
                  <a:pt x="514795" y="20451"/>
                  <a:pt x="522315" y="49741"/>
                </a:cubicBezTo>
                <a:cubicBezTo>
                  <a:pt x="523761" y="55230"/>
                  <a:pt x="524513" y="60891"/>
                  <a:pt x="524513" y="66553"/>
                </a:cubicBezTo>
                <a:cubicBezTo>
                  <a:pt x="524513" y="103122"/>
                  <a:pt x="494722" y="132875"/>
                  <a:pt x="458105" y="132875"/>
                </a:cubicBezTo>
                <a:lnTo>
                  <a:pt x="457469" y="132875"/>
                </a:lnTo>
                <a:cubicBezTo>
                  <a:pt x="427157" y="132875"/>
                  <a:pt x="400721" y="112424"/>
                  <a:pt x="393201" y="83133"/>
                </a:cubicBezTo>
                <a:cubicBezTo>
                  <a:pt x="391755" y="77645"/>
                  <a:pt x="391003" y="71983"/>
                  <a:pt x="391003" y="66322"/>
                </a:cubicBezTo>
                <a:cubicBezTo>
                  <a:pt x="391003" y="29752"/>
                  <a:pt x="420794" y="0"/>
                  <a:pt x="457411" y="0"/>
                </a:cubicBezTo>
                <a:close/>
                <a:moveTo>
                  <a:pt x="285868" y="0"/>
                </a:moveTo>
                <a:lnTo>
                  <a:pt x="286621" y="0"/>
                </a:lnTo>
                <a:cubicBezTo>
                  <a:pt x="316948" y="0"/>
                  <a:pt x="343456" y="20451"/>
                  <a:pt x="350980" y="49741"/>
                </a:cubicBezTo>
                <a:cubicBezTo>
                  <a:pt x="352427" y="55287"/>
                  <a:pt x="353179" y="60891"/>
                  <a:pt x="353179" y="66553"/>
                </a:cubicBezTo>
                <a:cubicBezTo>
                  <a:pt x="353179" y="103122"/>
                  <a:pt x="323372" y="132875"/>
                  <a:pt x="286736" y="132875"/>
                </a:cubicBezTo>
                <a:lnTo>
                  <a:pt x="286100" y="132875"/>
                </a:lnTo>
                <a:cubicBezTo>
                  <a:pt x="255772" y="132875"/>
                  <a:pt x="229322" y="112366"/>
                  <a:pt x="221740" y="83076"/>
                </a:cubicBezTo>
                <a:cubicBezTo>
                  <a:pt x="220294" y="77530"/>
                  <a:pt x="219599" y="71868"/>
                  <a:pt x="219599" y="66264"/>
                </a:cubicBezTo>
                <a:cubicBezTo>
                  <a:pt x="219599" y="29695"/>
                  <a:pt x="249348" y="0"/>
                  <a:pt x="285868" y="0"/>
                </a:cubicBezTo>
                <a:close/>
                <a:moveTo>
                  <a:pt x="114639" y="0"/>
                </a:moveTo>
                <a:lnTo>
                  <a:pt x="115275" y="0"/>
                </a:lnTo>
                <a:cubicBezTo>
                  <a:pt x="145603" y="0"/>
                  <a:pt x="172053" y="20451"/>
                  <a:pt x="179635" y="49741"/>
                </a:cubicBezTo>
                <a:cubicBezTo>
                  <a:pt x="181081" y="55230"/>
                  <a:pt x="181776" y="60891"/>
                  <a:pt x="181776" y="66553"/>
                </a:cubicBezTo>
                <a:cubicBezTo>
                  <a:pt x="181776" y="103122"/>
                  <a:pt x="151969" y="132875"/>
                  <a:pt x="115333" y="132875"/>
                </a:cubicBezTo>
                <a:lnTo>
                  <a:pt x="114754" y="132875"/>
                </a:lnTo>
                <a:cubicBezTo>
                  <a:pt x="84427" y="132875"/>
                  <a:pt x="57919" y="112424"/>
                  <a:pt x="50395" y="83133"/>
                </a:cubicBezTo>
                <a:cubicBezTo>
                  <a:pt x="48948" y="77645"/>
                  <a:pt x="48196" y="71983"/>
                  <a:pt x="48196" y="66322"/>
                </a:cubicBezTo>
                <a:cubicBezTo>
                  <a:pt x="48196" y="29752"/>
                  <a:pt x="78003" y="0"/>
                  <a:pt x="114639" y="0"/>
                </a:cubicBezTo>
                <a:close/>
              </a:path>
            </a:pathLst>
          </a:custGeom>
          <a:solidFill>
            <a:schemeClr val="accent2"/>
          </a:solidFill>
          <a:ln>
            <a:noFill/>
          </a:ln>
        </p:spPr>
        <p:txBody>
          <a:bodyPr wrap="square" lIns="91440" tIns="45720" rIns="91440" bIns="45720">
            <a:normAutofit/>
          </a:bodyPr>
          <a:lstStyle/>
          <a:p>
            <a:endParaRPr lang="zh-CN" altLang="en-US"/>
          </a:p>
        </p:txBody>
      </p:sp>
      <p:sp>
        <p:nvSpPr>
          <p:cNvPr id="17" name="í$líďè">
            <a:extLst>
              <a:ext uri="{FF2B5EF4-FFF2-40B4-BE49-F238E27FC236}">
                <a16:creationId xmlns:a16="http://schemas.microsoft.com/office/drawing/2014/main" id="{FC88B159-B65C-4CC7-8E84-00706F502151}"/>
              </a:ext>
            </a:extLst>
          </p:cNvPr>
          <p:cNvSpPr/>
          <p:nvPr/>
        </p:nvSpPr>
        <p:spPr bwMode="auto">
          <a:xfrm>
            <a:off x="8087864" y="1395666"/>
            <a:ext cx="409508" cy="433675"/>
          </a:xfrm>
          <a:custGeom>
            <a:avLst/>
            <a:gdLst>
              <a:gd name="connsiteX0" fmla="*/ 435703 w 572779"/>
              <a:gd name="connsiteY0" fmla="*/ 160183 h 606580"/>
              <a:gd name="connsiteX1" fmla="*/ 479697 w 572779"/>
              <a:gd name="connsiteY1" fmla="*/ 160183 h 606580"/>
              <a:gd name="connsiteX2" fmla="*/ 479581 w 572779"/>
              <a:gd name="connsiteY2" fmla="*/ 160472 h 606580"/>
              <a:gd name="connsiteX3" fmla="*/ 479812 w 572779"/>
              <a:gd name="connsiteY3" fmla="*/ 160472 h 606580"/>
              <a:gd name="connsiteX4" fmla="*/ 478713 w 572779"/>
              <a:gd name="connsiteY4" fmla="*/ 162726 h 606580"/>
              <a:gd name="connsiteX5" fmla="*/ 469682 w 572779"/>
              <a:gd name="connsiteY5" fmla="*/ 187227 h 606580"/>
              <a:gd name="connsiteX6" fmla="*/ 474776 w 572779"/>
              <a:gd name="connsiteY6" fmla="*/ 242470 h 606580"/>
              <a:gd name="connsiteX7" fmla="*/ 494284 w 572779"/>
              <a:gd name="connsiteY7" fmla="*/ 242470 h 606580"/>
              <a:gd name="connsiteX8" fmla="*/ 510840 w 572779"/>
              <a:gd name="connsiteY8" fmla="*/ 160183 h 606580"/>
              <a:gd name="connsiteX9" fmla="*/ 527338 w 572779"/>
              <a:gd name="connsiteY9" fmla="*/ 160183 h 606580"/>
              <a:gd name="connsiteX10" fmla="*/ 572779 w 572779"/>
              <a:gd name="connsiteY10" fmla="*/ 205430 h 606580"/>
              <a:gd name="connsiteX11" fmla="*/ 572779 w 572779"/>
              <a:gd name="connsiteY11" fmla="*/ 337413 h 606580"/>
              <a:gd name="connsiteX12" fmla="*/ 527396 w 572779"/>
              <a:gd name="connsiteY12" fmla="*/ 382717 h 606580"/>
              <a:gd name="connsiteX13" fmla="*/ 521607 w 572779"/>
              <a:gd name="connsiteY13" fmla="*/ 382717 h 606580"/>
              <a:gd name="connsiteX14" fmla="*/ 521607 w 572779"/>
              <a:gd name="connsiteY14" fmla="*/ 574624 h 606580"/>
              <a:gd name="connsiteX15" fmla="*/ 489595 w 572779"/>
              <a:gd name="connsiteY15" fmla="*/ 606580 h 606580"/>
              <a:gd name="connsiteX16" fmla="*/ 457815 w 572779"/>
              <a:gd name="connsiteY16" fmla="*/ 578149 h 606580"/>
              <a:gd name="connsiteX17" fmla="*/ 425978 w 572779"/>
              <a:gd name="connsiteY17" fmla="*/ 606580 h 606580"/>
              <a:gd name="connsiteX18" fmla="*/ 393966 w 572779"/>
              <a:gd name="connsiteY18" fmla="*/ 574624 h 606580"/>
              <a:gd name="connsiteX19" fmla="*/ 393966 w 572779"/>
              <a:gd name="connsiteY19" fmla="*/ 392541 h 606580"/>
              <a:gd name="connsiteX20" fmla="*/ 422967 w 572779"/>
              <a:gd name="connsiteY20" fmla="*/ 337528 h 606580"/>
              <a:gd name="connsiteX21" fmla="*/ 422967 w 572779"/>
              <a:gd name="connsiteY21" fmla="*/ 242528 h 606580"/>
              <a:gd name="connsiteX22" fmla="*/ 440739 w 572779"/>
              <a:gd name="connsiteY22" fmla="*/ 242528 h 606580"/>
              <a:gd name="connsiteX23" fmla="*/ 445833 w 572779"/>
              <a:gd name="connsiteY23" fmla="*/ 186996 h 606580"/>
              <a:gd name="connsiteX24" fmla="*/ 445196 w 572779"/>
              <a:gd name="connsiteY24" fmla="*/ 183991 h 606580"/>
              <a:gd name="connsiteX25" fmla="*/ 436860 w 572779"/>
              <a:gd name="connsiteY25" fmla="*/ 162726 h 606580"/>
              <a:gd name="connsiteX26" fmla="*/ 435818 w 572779"/>
              <a:gd name="connsiteY26" fmla="*/ 160472 h 606580"/>
              <a:gd name="connsiteX27" fmla="*/ 435876 w 572779"/>
              <a:gd name="connsiteY27" fmla="*/ 160472 h 606580"/>
              <a:gd name="connsiteX28" fmla="*/ 435703 w 572779"/>
              <a:gd name="connsiteY28" fmla="*/ 160183 h 606580"/>
              <a:gd name="connsiteX29" fmla="*/ 264349 w 572779"/>
              <a:gd name="connsiteY29" fmla="*/ 160183 h 606580"/>
              <a:gd name="connsiteX30" fmla="*/ 308327 w 572779"/>
              <a:gd name="connsiteY30" fmla="*/ 160183 h 606580"/>
              <a:gd name="connsiteX31" fmla="*/ 308154 w 572779"/>
              <a:gd name="connsiteY31" fmla="*/ 160472 h 606580"/>
              <a:gd name="connsiteX32" fmla="*/ 308385 w 572779"/>
              <a:gd name="connsiteY32" fmla="*/ 160472 h 606580"/>
              <a:gd name="connsiteX33" fmla="*/ 307344 w 572779"/>
              <a:gd name="connsiteY33" fmla="*/ 162726 h 606580"/>
              <a:gd name="connsiteX34" fmla="*/ 298316 w 572779"/>
              <a:gd name="connsiteY34" fmla="*/ 187227 h 606580"/>
              <a:gd name="connsiteX35" fmla="*/ 303409 w 572779"/>
              <a:gd name="connsiteY35" fmla="*/ 242470 h 606580"/>
              <a:gd name="connsiteX36" fmla="*/ 322910 w 572779"/>
              <a:gd name="connsiteY36" fmla="*/ 242470 h 606580"/>
              <a:gd name="connsiteX37" fmla="*/ 339401 w 572779"/>
              <a:gd name="connsiteY37" fmla="*/ 160183 h 606580"/>
              <a:gd name="connsiteX38" fmla="*/ 355951 w 572779"/>
              <a:gd name="connsiteY38" fmla="*/ 160183 h 606580"/>
              <a:gd name="connsiteX39" fmla="*/ 401376 w 572779"/>
              <a:gd name="connsiteY39" fmla="*/ 205430 h 606580"/>
              <a:gd name="connsiteX40" fmla="*/ 401376 w 572779"/>
              <a:gd name="connsiteY40" fmla="*/ 337413 h 606580"/>
              <a:gd name="connsiteX41" fmla="*/ 356009 w 572779"/>
              <a:gd name="connsiteY41" fmla="*/ 382717 h 606580"/>
              <a:gd name="connsiteX42" fmla="*/ 350222 w 572779"/>
              <a:gd name="connsiteY42" fmla="*/ 382717 h 606580"/>
              <a:gd name="connsiteX43" fmla="*/ 350222 w 572779"/>
              <a:gd name="connsiteY43" fmla="*/ 574624 h 606580"/>
              <a:gd name="connsiteX44" fmla="*/ 318222 w 572779"/>
              <a:gd name="connsiteY44" fmla="*/ 606580 h 606580"/>
              <a:gd name="connsiteX45" fmla="*/ 286396 w 572779"/>
              <a:gd name="connsiteY45" fmla="*/ 578149 h 606580"/>
              <a:gd name="connsiteX46" fmla="*/ 254628 w 572779"/>
              <a:gd name="connsiteY46" fmla="*/ 606580 h 606580"/>
              <a:gd name="connsiteX47" fmla="*/ 222628 w 572779"/>
              <a:gd name="connsiteY47" fmla="*/ 574624 h 606580"/>
              <a:gd name="connsiteX48" fmla="*/ 222628 w 572779"/>
              <a:gd name="connsiteY48" fmla="*/ 382833 h 606580"/>
              <a:gd name="connsiteX49" fmla="*/ 216841 w 572779"/>
              <a:gd name="connsiteY49" fmla="*/ 382833 h 606580"/>
              <a:gd name="connsiteX50" fmla="*/ 171474 w 572779"/>
              <a:gd name="connsiteY50" fmla="*/ 337528 h 606580"/>
              <a:gd name="connsiteX51" fmla="*/ 171474 w 572779"/>
              <a:gd name="connsiteY51" fmla="*/ 205545 h 606580"/>
              <a:gd name="connsiteX52" fmla="*/ 216841 w 572779"/>
              <a:gd name="connsiteY52" fmla="*/ 160241 h 606580"/>
              <a:gd name="connsiteX53" fmla="*/ 233333 w 572779"/>
              <a:gd name="connsiteY53" fmla="*/ 160241 h 606580"/>
              <a:gd name="connsiteX54" fmla="*/ 249825 w 572779"/>
              <a:gd name="connsiteY54" fmla="*/ 242528 h 606580"/>
              <a:gd name="connsiteX55" fmla="*/ 269383 w 572779"/>
              <a:gd name="connsiteY55" fmla="*/ 242528 h 606580"/>
              <a:gd name="connsiteX56" fmla="*/ 274476 w 572779"/>
              <a:gd name="connsiteY56" fmla="*/ 186996 h 606580"/>
              <a:gd name="connsiteX57" fmla="*/ 273839 w 572779"/>
              <a:gd name="connsiteY57" fmla="*/ 183991 h 606580"/>
              <a:gd name="connsiteX58" fmla="*/ 265506 w 572779"/>
              <a:gd name="connsiteY58" fmla="*/ 162726 h 606580"/>
              <a:gd name="connsiteX59" fmla="*/ 264407 w 572779"/>
              <a:gd name="connsiteY59" fmla="*/ 160472 h 606580"/>
              <a:gd name="connsiteX60" fmla="*/ 264523 w 572779"/>
              <a:gd name="connsiteY60" fmla="*/ 160472 h 606580"/>
              <a:gd name="connsiteX61" fmla="*/ 264349 w 572779"/>
              <a:gd name="connsiteY61" fmla="*/ 160183 h 606580"/>
              <a:gd name="connsiteX62" fmla="*/ 92987 w 572779"/>
              <a:gd name="connsiteY62" fmla="*/ 160183 h 606580"/>
              <a:gd name="connsiteX63" fmla="*/ 136964 w 572779"/>
              <a:gd name="connsiteY63" fmla="*/ 160183 h 606580"/>
              <a:gd name="connsiteX64" fmla="*/ 136791 w 572779"/>
              <a:gd name="connsiteY64" fmla="*/ 160472 h 606580"/>
              <a:gd name="connsiteX65" fmla="*/ 137022 w 572779"/>
              <a:gd name="connsiteY65" fmla="*/ 160472 h 606580"/>
              <a:gd name="connsiteX66" fmla="*/ 135923 w 572779"/>
              <a:gd name="connsiteY66" fmla="*/ 162726 h 606580"/>
              <a:gd name="connsiteX67" fmla="*/ 126896 w 572779"/>
              <a:gd name="connsiteY67" fmla="*/ 187227 h 606580"/>
              <a:gd name="connsiteX68" fmla="*/ 131988 w 572779"/>
              <a:gd name="connsiteY68" fmla="*/ 242470 h 606580"/>
              <a:gd name="connsiteX69" fmla="*/ 149752 w 572779"/>
              <a:gd name="connsiteY69" fmla="*/ 242470 h 606580"/>
              <a:gd name="connsiteX70" fmla="*/ 149752 w 572779"/>
              <a:gd name="connsiteY70" fmla="*/ 337471 h 606580"/>
              <a:gd name="connsiteX71" fmla="*/ 178742 w 572779"/>
              <a:gd name="connsiteY71" fmla="*/ 392483 h 606580"/>
              <a:gd name="connsiteX72" fmla="*/ 178742 w 572779"/>
              <a:gd name="connsiteY72" fmla="*/ 574624 h 606580"/>
              <a:gd name="connsiteX73" fmla="*/ 146743 w 572779"/>
              <a:gd name="connsiteY73" fmla="*/ 606580 h 606580"/>
              <a:gd name="connsiteX74" fmla="*/ 114976 w 572779"/>
              <a:gd name="connsiteY74" fmla="*/ 578149 h 606580"/>
              <a:gd name="connsiteX75" fmla="*/ 83151 w 572779"/>
              <a:gd name="connsiteY75" fmla="*/ 606580 h 606580"/>
              <a:gd name="connsiteX76" fmla="*/ 51152 w 572779"/>
              <a:gd name="connsiteY76" fmla="*/ 574624 h 606580"/>
              <a:gd name="connsiteX77" fmla="*/ 51152 w 572779"/>
              <a:gd name="connsiteY77" fmla="*/ 382833 h 606580"/>
              <a:gd name="connsiteX78" fmla="*/ 45365 w 572779"/>
              <a:gd name="connsiteY78" fmla="*/ 382833 h 606580"/>
              <a:gd name="connsiteX79" fmla="*/ 0 w 572779"/>
              <a:gd name="connsiteY79" fmla="*/ 337528 h 606580"/>
              <a:gd name="connsiteX80" fmla="*/ 0 w 572779"/>
              <a:gd name="connsiteY80" fmla="*/ 205545 h 606580"/>
              <a:gd name="connsiteX81" fmla="*/ 45365 w 572779"/>
              <a:gd name="connsiteY81" fmla="*/ 160241 h 606580"/>
              <a:gd name="connsiteX82" fmla="*/ 61972 w 572779"/>
              <a:gd name="connsiteY82" fmla="*/ 160241 h 606580"/>
              <a:gd name="connsiteX83" fmla="*/ 78464 w 572779"/>
              <a:gd name="connsiteY83" fmla="*/ 242528 h 606580"/>
              <a:gd name="connsiteX84" fmla="*/ 97964 w 572779"/>
              <a:gd name="connsiteY84" fmla="*/ 242528 h 606580"/>
              <a:gd name="connsiteX85" fmla="*/ 103056 w 572779"/>
              <a:gd name="connsiteY85" fmla="*/ 186996 h 606580"/>
              <a:gd name="connsiteX86" fmla="*/ 102477 w 572779"/>
              <a:gd name="connsiteY86" fmla="*/ 183991 h 606580"/>
              <a:gd name="connsiteX87" fmla="*/ 94145 w 572779"/>
              <a:gd name="connsiteY87" fmla="*/ 162726 h 606580"/>
              <a:gd name="connsiteX88" fmla="*/ 93045 w 572779"/>
              <a:gd name="connsiteY88" fmla="*/ 160472 h 606580"/>
              <a:gd name="connsiteX89" fmla="*/ 93103 w 572779"/>
              <a:gd name="connsiteY89" fmla="*/ 160472 h 606580"/>
              <a:gd name="connsiteX90" fmla="*/ 92987 w 572779"/>
              <a:gd name="connsiteY90" fmla="*/ 160183 h 606580"/>
              <a:gd name="connsiteX91" fmla="*/ 457411 w 572779"/>
              <a:gd name="connsiteY91" fmla="*/ 751 h 606580"/>
              <a:gd name="connsiteX92" fmla="*/ 458047 w 572779"/>
              <a:gd name="connsiteY92" fmla="*/ 751 h 606580"/>
              <a:gd name="connsiteX93" fmla="*/ 521621 w 572779"/>
              <a:gd name="connsiteY93" fmla="*/ 49915 h 606580"/>
              <a:gd name="connsiteX94" fmla="*/ 523761 w 572779"/>
              <a:gd name="connsiteY94" fmla="*/ 66553 h 606580"/>
              <a:gd name="connsiteX95" fmla="*/ 458105 w 572779"/>
              <a:gd name="connsiteY95" fmla="*/ 132124 h 606580"/>
              <a:gd name="connsiteX96" fmla="*/ 457469 w 572779"/>
              <a:gd name="connsiteY96" fmla="*/ 132124 h 606580"/>
              <a:gd name="connsiteX97" fmla="*/ 393895 w 572779"/>
              <a:gd name="connsiteY97" fmla="*/ 82960 h 606580"/>
              <a:gd name="connsiteX98" fmla="*/ 391755 w 572779"/>
              <a:gd name="connsiteY98" fmla="*/ 66322 h 606580"/>
              <a:gd name="connsiteX99" fmla="*/ 457411 w 572779"/>
              <a:gd name="connsiteY99" fmla="*/ 751 h 606580"/>
              <a:gd name="connsiteX100" fmla="*/ 285868 w 572779"/>
              <a:gd name="connsiteY100" fmla="*/ 751 h 606580"/>
              <a:gd name="connsiteX101" fmla="*/ 286621 w 572779"/>
              <a:gd name="connsiteY101" fmla="*/ 751 h 606580"/>
              <a:gd name="connsiteX102" fmla="*/ 350227 w 572779"/>
              <a:gd name="connsiteY102" fmla="*/ 49915 h 606580"/>
              <a:gd name="connsiteX103" fmla="*/ 352369 w 572779"/>
              <a:gd name="connsiteY103" fmla="*/ 66553 h 606580"/>
              <a:gd name="connsiteX104" fmla="*/ 286736 w 572779"/>
              <a:gd name="connsiteY104" fmla="*/ 132124 h 606580"/>
              <a:gd name="connsiteX105" fmla="*/ 286100 w 572779"/>
              <a:gd name="connsiteY105" fmla="*/ 132124 h 606580"/>
              <a:gd name="connsiteX106" fmla="*/ 222493 w 572779"/>
              <a:gd name="connsiteY106" fmla="*/ 82845 h 606580"/>
              <a:gd name="connsiteX107" fmla="*/ 220351 w 572779"/>
              <a:gd name="connsiteY107" fmla="*/ 66264 h 606580"/>
              <a:gd name="connsiteX108" fmla="*/ 285868 w 572779"/>
              <a:gd name="connsiteY108" fmla="*/ 751 h 606580"/>
              <a:gd name="connsiteX109" fmla="*/ 114639 w 572779"/>
              <a:gd name="connsiteY109" fmla="*/ 751 h 606580"/>
              <a:gd name="connsiteX110" fmla="*/ 115275 w 572779"/>
              <a:gd name="connsiteY110" fmla="*/ 751 h 606580"/>
              <a:gd name="connsiteX111" fmla="*/ 178882 w 572779"/>
              <a:gd name="connsiteY111" fmla="*/ 49915 h 606580"/>
              <a:gd name="connsiteX112" fmla="*/ 181024 w 572779"/>
              <a:gd name="connsiteY112" fmla="*/ 66553 h 606580"/>
              <a:gd name="connsiteX113" fmla="*/ 115333 w 572779"/>
              <a:gd name="connsiteY113" fmla="*/ 132124 h 606580"/>
              <a:gd name="connsiteX114" fmla="*/ 114754 w 572779"/>
              <a:gd name="connsiteY114" fmla="*/ 132124 h 606580"/>
              <a:gd name="connsiteX115" fmla="*/ 51148 w 572779"/>
              <a:gd name="connsiteY115" fmla="*/ 82960 h 606580"/>
              <a:gd name="connsiteX116" fmla="*/ 49006 w 572779"/>
              <a:gd name="connsiteY116" fmla="*/ 66322 h 606580"/>
              <a:gd name="connsiteX117" fmla="*/ 114639 w 572779"/>
              <a:gd name="connsiteY117" fmla="*/ 751 h 606580"/>
              <a:gd name="connsiteX118" fmla="*/ 457410 w 572779"/>
              <a:gd name="connsiteY118" fmla="*/ 423 h 606580"/>
              <a:gd name="connsiteX119" fmla="*/ 391355 w 572779"/>
              <a:gd name="connsiteY119" fmla="*/ 66356 h 606580"/>
              <a:gd name="connsiteX120" fmla="*/ 393497 w 572779"/>
              <a:gd name="connsiteY120" fmla="*/ 83056 h 606580"/>
              <a:gd name="connsiteX121" fmla="*/ 457468 w 572779"/>
              <a:gd name="connsiteY121" fmla="*/ 132521 h 606580"/>
              <a:gd name="connsiteX122" fmla="*/ 457815 w 572779"/>
              <a:gd name="connsiteY122" fmla="*/ 132521 h 606580"/>
              <a:gd name="connsiteX123" fmla="*/ 458104 w 572779"/>
              <a:gd name="connsiteY123" fmla="*/ 132521 h 606580"/>
              <a:gd name="connsiteX124" fmla="*/ 524159 w 572779"/>
              <a:gd name="connsiteY124" fmla="*/ 66587 h 606580"/>
              <a:gd name="connsiteX125" fmla="*/ 522017 w 572779"/>
              <a:gd name="connsiteY125" fmla="*/ 49887 h 606580"/>
              <a:gd name="connsiteX126" fmla="*/ 458046 w 572779"/>
              <a:gd name="connsiteY126" fmla="*/ 423 h 606580"/>
              <a:gd name="connsiteX127" fmla="*/ 457699 w 572779"/>
              <a:gd name="connsiteY127" fmla="*/ 423 h 606580"/>
              <a:gd name="connsiteX128" fmla="*/ 114646 w 572779"/>
              <a:gd name="connsiteY128" fmla="*/ 423 h 606580"/>
              <a:gd name="connsiteX129" fmla="*/ 48620 w 572779"/>
              <a:gd name="connsiteY129" fmla="*/ 66356 h 606580"/>
              <a:gd name="connsiteX130" fmla="*/ 50761 w 572779"/>
              <a:gd name="connsiteY130" fmla="*/ 83056 h 606580"/>
              <a:gd name="connsiteX131" fmla="*/ 114762 w 572779"/>
              <a:gd name="connsiteY131" fmla="*/ 132521 h 606580"/>
              <a:gd name="connsiteX132" fmla="*/ 115051 w 572779"/>
              <a:gd name="connsiteY132" fmla="*/ 132521 h 606580"/>
              <a:gd name="connsiteX133" fmla="*/ 115340 w 572779"/>
              <a:gd name="connsiteY133" fmla="*/ 132521 h 606580"/>
              <a:gd name="connsiteX134" fmla="*/ 181424 w 572779"/>
              <a:gd name="connsiteY134" fmla="*/ 66587 h 606580"/>
              <a:gd name="connsiteX135" fmla="*/ 179225 w 572779"/>
              <a:gd name="connsiteY135" fmla="*/ 49887 h 606580"/>
              <a:gd name="connsiteX136" fmla="*/ 115282 w 572779"/>
              <a:gd name="connsiteY136" fmla="*/ 423 h 606580"/>
              <a:gd name="connsiteX137" fmla="*/ 114993 w 572779"/>
              <a:gd name="connsiteY137" fmla="*/ 423 h 606580"/>
              <a:gd name="connsiteX138" fmla="*/ 286036 w 572779"/>
              <a:gd name="connsiteY138" fmla="*/ 397 h 606580"/>
              <a:gd name="connsiteX139" fmla="*/ 219952 w 572779"/>
              <a:gd name="connsiteY139" fmla="*/ 66286 h 606580"/>
              <a:gd name="connsiteX140" fmla="*/ 222151 w 572779"/>
              <a:gd name="connsiteY140" fmla="*/ 82990 h 606580"/>
              <a:gd name="connsiteX141" fmla="*/ 286094 w 572779"/>
              <a:gd name="connsiteY141" fmla="*/ 132522 h 606580"/>
              <a:gd name="connsiteX142" fmla="*/ 286383 w 572779"/>
              <a:gd name="connsiteY142" fmla="*/ 132522 h 606580"/>
              <a:gd name="connsiteX143" fmla="*/ 286730 w 572779"/>
              <a:gd name="connsiteY143" fmla="*/ 132522 h 606580"/>
              <a:gd name="connsiteX144" fmla="*/ 352756 w 572779"/>
              <a:gd name="connsiteY144" fmla="*/ 66575 h 606580"/>
              <a:gd name="connsiteX145" fmla="*/ 350615 w 572779"/>
              <a:gd name="connsiteY145" fmla="*/ 49872 h 606580"/>
              <a:gd name="connsiteX146" fmla="*/ 286614 w 572779"/>
              <a:gd name="connsiteY146" fmla="*/ 397 h 606580"/>
              <a:gd name="connsiteX147" fmla="*/ 286325 w 572779"/>
              <a:gd name="connsiteY147" fmla="*/ 397 h 606580"/>
              <a:gd name="connsiteX148" fmla="*/ 457411 w 572779"/>
              <a:gd name="connsiteY148" fmla="*/ 0 h 606580"/>
              <a:gd name="connsiteX149" fmla="*/ 458047 w 572779"/>
              <a:gd name="connsiteY149" fmla="*/ 0 h 606580"/>
              <a:gd name="connsiteX150" fmla="*/ 522315 w 572779"/>
              <a:gd name="connsiteY150" fmla="*/ 49741 h 606580"/>
              <a:gd name="connsiteX151" fmla="*/ 524513 w 572779"/>
              <a:gd name="connsiteY151" fmla="*/ 66553 h 606580"/>
              <a:gd name="connsiteX152" fmla="*/ 458105 w 572779"/>
              <a:gd name="connsiteY152" fmla="*/ 132875 h 606580"/>
              <a:gd name="connsiteX153" fmla="*/ 457469 w 572779"/>
              <a:gd name="connsiteY153" fmla="*/ 132875 h 606580"/>
              <a:gd name="connsiteX154" fmla="*/ 393201 w 572779"/>
              <a:gd name="connsiteY154" fmla="*/ 83133 h 606580"/>
              <a:gd name="connsiteX155" fmla="*/ 391003 w 572779"/>
              <a:gd name="connsiteY155" fmla="*/ 66322 h 606580"/>
              <a:gd name="connsiteX156" fmla="*/ 457411 w 572779"/>
              <a:gd name="connsiteY156" fmla="*/ 0 h 606580"/>
              <a:gd name="connsiteX157" fmla="*/ 285868 w 572779"/>
              <a:gd name="connsiteY157" fmla="*/ 0 h 606580"/>
              <a:gd name="connsiteX158" fmla="*/ 286621 w 572779"/>
              <a:gd name="connsiteY158" fmla="*/ 0 h 606580"/>
              <a:gd name="connsiteX159" fmla="*/ 350980 w 572779"/>
              <a:gd name="connsiteY159" fmla="*/ 49741 h 606580"/>
              <a:gd name="connsiteX160" fmla="*/ 353179 w 572779"/>
              <a:gd name="connsiteY160" fmla="*/ 66553 h 606580"/>
              <a:gd name="connsiteX161" fmla="*/ 286736 w 572779"/>
              <a:gd name="connsiteY161" fmla="*/ 132875 h 606580"/>
              <a:gd name="connsiteX162" fmla="*/ 286100 w 572779"/>
              <a:gd name="connsiteY162" fmla="*/ 132875 h 606580"/>
              <a:gd name="connsiteX163" fmla="*/ 221740 w 572779"/>
              <a:gd name="connsiteY163" fmla="*/ 83076 h 606580"/>
              <a:gd name="connsiteX164" fmla="*/ 219599 w 572779"/>
              <a:gd name="connsiteY164" fmla="*/ 66264 h 606580"/>
              <a:gd name="connsiteX165" fmla="*/ 285868 w 572779"/>
              <a:gd name="connsiteY165" fmla="*/ 0 h 606580"/>
              <a:gd name="connsiteX166" fmla="*/ 114639 w 572779"/>
              <a:gd name="connsiteY166" fmla="*/ 0 h 606580"/>
              <a:gd name="connsiteX167" fmla="*/ 115275 w 572779"/>
              <a:gd name="connsiteY167" fmla="*/ 0 h 606580"/>
              <a:gd name="connsiteX168" fmla="*/ 179635 w 572779"/>
              <a:gd name="connsiteY168" fmla="*/ 49741 h 606580"/>
              <a:gd name="connsiteX169" fmla="*/ 181776 w 572779"/>
              <a:gd name="connsiteY169" fmla="*/ 66553 h 606580"/>
              <a:gd name="connsiteX170" fmla="*/ 115333 w 572779"/>
              <a:gd name="connsiteY170" fmla="*/ 132875 h 606580"/>
              <a:gd name="connsiteX171" fmla="*/ 114754 w 572779"/>
              <a:gd name="connsiteY171" fmla="*/ 132875 h 606580"/>
              <a:gd name="connsiteX172" fmla="*/ 50395 w 572779"/>
              <a:gd name="connsiteY172" fmla="*/ 83133 h 606580"/>
              <a:gd name="connsiteX173" fmla="*/ 48196 w 572779"/>
              <a:gd name="connsiteY173" fmla="*/ 66322 h 606580"/>
              <a:gd name="connsiteX174" fmla="*/ 114639 w 572779"/>
              <a:gd name="connsiteY17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72779" h="606580">
                <a:moveTo>
                  <a:pt x="435703" y="160183"/>
                </a:moveTo>
                <a:lnTo>
                  <a:pt x="479697" y="160183"/>
                </a:lnTo>
                <a:cubicBezTo>
                  <a:pt x="479639" y="160241"/>
                  <a:pt x="479639" y="160414"/>
                  <a:pt x="479581" y="160472"/>
                </a:cubicBezTo>
                <a:lnTo>
                  <a:pt x="479812" y="160472"/>
                </a:lnTo>
                <a:cubicBezTo>
                  <a:pt x="479407" y="161281"/>
                  <a:pt x="478713" y="162726"/>
                  <a:pt x="478713" y="162726"/>
                </a:cubicBezTo>
                <a:cubicBezTo>
                  <a:pt x="474834" y="170989"/>
                  <a:pt x="471245" y="178848"/>
                  <a:pt x="469682" y="187227"/>
                </a:cubicBezTo>
                <a:lnTo>
                  <a:pt x="474776" y="242470"/>
                </a:lnTo>
                <a:lnTo>
                  <a:pt x="494284" y="242470"/>
                </a:lnTo>
                <a:lnTo>
                  <a:pt x="510840" y="160183"/>
                </a:lnTo>
                <a:lnTo>
                  <a:pt x="527338" y="160183"/>
                </a:lnTo>
                <a:cubicBezTo>
                  <a:pt x="552345" y="160183"/>
                  <a:pt x="572663" y="180466"/>
                  <a:pt x="572779" y="205430"/>
                </a:cubicBezTo>
                <a:lnTo>
                  <a:pt x="572779" y="337413"/>
                </a:lnTo>
                <a:cubicBezTo>
                  <a:pt x="572779" y="362434"/>
                  <a:pt x="552519" y="382717"/>
                  <a:pt x="527396" y="382717"/>
                </a:cubicBezTo>
                <a:lnTo>
                  <a:pt x="521607" y="382717"/>
                </a:lnTo>
                <a:lnTo>
                  <a:pt x="521607" y="574624"/>
                </a:lnTo>
                <a:cubicBezTo>
                  <a:pt x="521607" y="592249"/>
                  <a:pt x="507251" y="606580"/>
                  <a:pt x="489595" y="606580"/>
                </a:cubicBezTo>
                <a:cubicBezTo>
                  <a:pt x="473155" y="606580"/>
                  <a:pt x="459552" y="594098"/>
                  <a:pt x="457815" y="578149"/>
                </a:cubicBezTo>
                <a:cubicBezTo>
                  <a:pt x="456021" y="594214"/>
                  <a:pt x="442417" y="606580"/>
                  <a:pt x="425978" y="606580"/>
                </a:cubicBezTo>
                <a:cubicBezTo>
                  <a:pt x="408322" y="606580"/>
                  <a:pt x="393966" y="592249"/>
                  <a:pt x="393966" y="574624"/>
                </a:cubicBezTo>
                <a:lnTo>
                  <a:pt x="393966" y="392541"/>
                </a:lnTo>
                <a:cubicBezTo>
                  <a:pt x="411506" y="380521"/>
                  <a:pt x="422967" y="360354"/>
                  <a:pt x="422967" y="337528"/>
                </a:cubicBezTo>
                <a:lnTo>
                  <a:pt x="422967" y="242528"/>
                </a:lnTo>
                <a:lnTo>
                  <a:pt x="440739" y="242528"/>
                </a:lnTo>
                <a:lnTo>
                  <a:pt x="445833" y="186996"/>
                </a:lnTo>
                <a:cubicBezTo>
                  <a:pt x="445659" y="186013"/>
                  <a:pt x="445428" y="184973"/>
                  <a:pt x="445196" y="183991"/>
                </a:cubicBezTo>
                <a:cubicBezTo>
                  <a:pt x="443459" y="176768"/>
                  <a:pt x="440276" y="169891"/>
                  <a:pt x="436860" y="162726"/>
                </a:cubicBezTo>
                <a:cubicBezTo>
                  <a:pt x="436860" y="162726"/>
                  <a:pt x="436166" y="161281"/>
                  <a:pt x="435818" y="160472"/>
                </a:cubicBezTo>
                <a:lnTo>
                  <a:pt x="435876" y="160472"/>
                </a:lnTo>
                <a:cubicBezTo>
                  <a:pt x="435818" y="160356"/>
                  <a:pt x="435818" y="160241"/>
                  <a:pt x="435703" y="160183"/>
                </a:cubicBezTo>
                <a:close/>
                <a:moveTo>
                  <a:pt x="264349" y="160183"/>
                </a:moveTo>
                <a:lnTo>
                  <a:pt x="308327" y="160183"/>
                </a:lnTo>
                <a:cubicBezTo>
                  <a:pt x="308269" y="160241"/>
                  <a:pt x="308269" y="160414"/>
                  <a:pt x="308154" y="160472"/>
                </a:cubicBezTo>
                <a:lnTo>
                  <a:pt x="308385" y="160472"/>
                </a:lnTo>
                <a:cubicBezTo>
                  <a:pt x="308038" y="161281"/>
                  <a:pt x="307344" y="162726"/>
                  <a:pt x="307344" y="162726"/>
                </a:cubicBezTo>
                <a:cubicBezTo>
                  <a:pt x="303467" y="170989"/>
                  <a:pt x="299821" y="178848"/>
                  <a:pt x="298316" y="187227"/>
                </a:cubicBezTo>
                <a:lnTo>
                  <a:pt x="303409" y="242470"/>
                </a:lnTo>
                <a:lnTo>
                  <a:pt x="322910" y="242470"/>
                </a:lnTo>
                <a:lnTo>
                  <a:pt x="339401" y="160183"/>
                </a:lnTo>
                <a:lnTo>
                  <a:pt x="355951" y="160183"/>
                </a:lnTo>
                <a:cubicBezTo>
                  <a:pt x="380949" y="160183"/>
                  <a:pt x="401202" y="180466"/>
                  <a:pt x="401376" y="205430"/>
                </a:cubicBezTo>
                <a:lnTo>
                  <a:pt x="401376" y="337413"/>
                </a:lnTo>
                <a:cubicBezTo>
                  <a:pt x="401376" y="362434"/>
                  <a:pt x="381065" y="382717"/>
                  <a:pt x="356009" y="382717"/>
                </a:cubicBezTo>
                <a:lnTo>
                  <a:pt x="350222" y="382717"/>
                </a:lnTo>
                <a:lnTo>
                  <a:pt x="350222" y="574624"/>
                </a:lnTo>
                <a:cubicBezTo>
                  <a:pt x="350222" y="592249"/>
                  <a:pt x="335872" y="606580"/>
                  <a:pt x="318222" y="606580"/>
                </a:cubicBezTo>
                <a:cubicBezTo>
                  <a:pt x="301788" y="606580"/>
                  <a:pt x="288190" y="594098"/>
                  <a:pt x="286396" y="578149"/>
                </a:cubicBezTo>
                <a:cubicBezTo>
                  <a:pt x="284660" y="594214"/>
                  <a:pt x="271062" y="606580"/>
                  <a:pt x="254628" y="606580"/>
                </a:cubicBezTo>
                <a:cubicBezTo>
                  <a:pt x="236978" y="606580"/>
                  <a:pt x="222628" y="592249"/>
                  <a:pt x="222628" y="574624"/>
                </a:cubicBezTo>
                <a:lnTo>
                  <a:pt x="222628" y="382833"/>
                </a:lnTo>
                <a:lnTo>
                  <a:pt x="216841" y="382833"/>
                </a:lnTo>
                <a:cubicBezTo>
                  <a:pt x="191727" y="382833"/>
                  <a:pt x="171474" y="362608"/>
                  <a:pt x="171474" y="337528"/>
                </a:cubicBezTo>
                <a:lnTo>
                  <a:pt x="171474" y="205545"/>
                </a:lnTo>
                <a:cubicBezTo>
                  <a:pt x="171474" y="180524"/>
                  <a:pt x="191727" y="160241"/>
                  <a:pt x="216841" y="160241"/>
                </a:cubicBezTo>
                <a:lnTo>
                  <a:pt x="233333" y="160241"/>
                </a:lnTo>
                <a:lnTo>
                  <a:pt x="249825" y="242528"/>
                </a:lnTo>
                <a:lnTo>
                  <a:pt x="269383" y="242528"/>
                </a:lnTo>
                <a:lnTo>
                  <a:pt x="274476" y="186996"/>
                </a:lnTo>
                <a:cubicBezTo>
                  <a:pt x="274302" y="186013"/>
                  <a:pt x="274071" y="184973"/>
                  <a:pt x="273839" y="183991"/>
                </a:cubicBezTo>
                <a:cubicBezTo>
                  <a:pt x="272045" y="176768"/>
                  <a:pt x="268921" y="169891"/>
                  <a:pt x="265506" y="162726"/>
                </a:cubicBezTo>
                <a:cubicBezTo>
                  <a:pt x="265506" y="162726"/>
                  <a:pt x="264812" y="161281"/>
                  <a:pt x="264407" y="160472"/>
                </a:cubicBezTo>
                <a:lnTo>
                  <a:pt x="264523" y="160472"/>
                </a:lnTo>
                <a:cubicBezTo>
                  <a:pt x="264407" y="160356"/>
                  <a:pt x="264407" y="160241"/>
                  <a:pt x="264349" y="160183"/>
                </a:cubicBezTo>
                <a:close/>
                <a:moveTo>
                  <a:pt x="92987" y="160183"/>
                </a:moveTo>
                <a:lnTo>
                  <a:pt x="136964" y="160183"/>
                </a:lnTo>
                <a:cubicBezTo>
                  <a:pt x="136848" y="160241"/>
                  <a:pt x="136848" y="160414"/>
                  <a:pt x="136791" y="160472"/>
                </a:cubicBezTo>
                <a:lnTo>
                  <a:pt x="137022" y="160472"/>
                </a:lnTo>
                <a:cubicBezTo>
                  <a:pt x="136617" y="161281"/>
                  <a:pt x="135923" y="162726"/>
                  <a:pt x="135923" y="162726"/>
                </a:cubicBezTo>
                <a:cubicBezTo>
                  <a:pt x="132104" y="170989"/>
                  <a:pt x="128458" y="178848"/>
                  <a:pt x="126896" y="187227"/>
                </a:cubicBezTo>
                <a:lnTo>
                  <a:pt x="131988" y="242470"/>
                </a:lnTo>
                <a:lnTo>
                  <a:pt x="149752" y="242470"/>
                </a:lnTo>
                <a:lnTo>
                  <a:pt x="149752" y="337471"/>
                </a:lnTo>
                <a:cubicBezTo>
                  <a:pt x="149752" y="360296"/>
                  <a:pt x="161267" y="380406"/>
                  <a:pt x="178742" y="392483"/>
                </a:cubicBezTo>
                <a:lnTo>
                  <a:pt x="178742" y="574624"/>
                </a:lnTo>
                <a:cubicBezTo>
                  <a:pt x="178742" y="592249"/>
                  <a:pt x="164392" y="606580"/>
                  <a:pt x="146743" y="606580"/>
                </a:cubicBezTo>
                <a:cubicBezTo>
                  <a:pt x="130310" y="606580"/>
                  <a:pt x="116712" y="594098"/>
                  <a:pt x="114976" y="578149"/>
                </a:cubicBezTo>
                <a:cubicBezTo>
                  <a:pt x="113182" y="594214"/>
                  <a:pt x="99584" y="606580"/>
                  <a:pt x="83151" y="606580"/>
                </a:cubicBezTo>
                <a:cubicBezTo>
                  <a:pt x="65502" y="606580"/>
                  <a:pt x="51152" y="592249"/>
                  <a:pt x="51152" y="574624"/>
                </a:cubicBezTo>
                <a:lnTo>
                  <a:pt x="51152" y="382833"/>
                </a:lnTo>
                <a:lnTo>
                  <a:pt x="45365" y="382833"/>
                </a:lnTo>
                <a:cubicBezTo>
                  <a:pt x="20310" y="382833"/>
                  <a:pt x="0" y="362608"/>
                  <a:pt x="0" y="337528"/>
                </a:cubicBezTo>
                <a:lnTo>
                  <a:pt x="0" y="205545"/>
                </a:lnTo>
                <a:cubicBezTo>
                  <a:pt x="0" y="180524"/>
                  <a:pt x="20310" y="160241"/>
                  <a:pt x="45365" y="160241"/>
                </a:cubicBezTo>
                <a:lnTo>
                  <a:pt x="61972" y="160241"/>
                </a:lnTo>
                <a:lnTo>
                  <a:pt x="78464" y="242528"/>
                </a:lnTo>
                <a:lnTo>
                  <a:pt x="97964" y="242528"/>
                </a:lnTo>
                <a:lnTo>
                  <a:pt x="103056" y="186996"/>
                </a:lnTo>
                <a:cubicBezTo>
                  <a:pt x="102940" y="186013"/>
                  <a:pt x="102709" y="184973"/>
                  <a:pt x="102477" y="183991"/>
                </a:cubicBezTo>
                <a:cubicBezTo>
                  <a:pt x="100683" y="176768"/>
                  <a:pt x="97501" y="169891"/>
                  <a:pt x="94145" y="162726"/>
                </a:cubicBezTo>
                <a:cubicBezTo>
                  <a:pt x="94145" y="162726"/>
                  <a:pt x="93450" y="161281"/>
                  <a:pt x="93045" y="160472"/>
                </a:cubicBezTo>
                <a:lnTo>
                  <a:pt x="93103" y="160472"/>
                </a:lnTo>
                <a:cubicBezTo>
                  <a:pt x="93045" y="160356"/>
                  <a:pt x="93045" y="160241"/>
                  <a:pt x="92987" y="160183"/>
                </a:cubicBezTo>
                <a:close/>
                <a:moveTo>
                  <a:pt x="457411" y="751"/>
                </a:moveTo>
                <a:lnTo>
                  <a:pt x="458047" y="751"/>
                </a:lnTo>
                <a:cubicBezTo>
                  <a:pt x="488012" y="751"/>
                  <a:pt x="514158" y="20971"/>
                  <a:pt x="521621" y="49915"/>
                </a:cubicBezTo>
                <a:cubicBezTo>
                  <a:pt x="523009" y="55403"/>
                  <a:pt x="523761" y="61007"/>
                  <a:pt x="523761" y="66553"/>
                </a:cubicBezTo>
                <a:cubicBezTo>
                  <a:pt x="523761" y="102718"/>
                  <a:pt x="494317" y="132124"/>
                  <a:pt x="458105" y="132124"/>
                </a:cubicBezTo>
                <a:lnTo>
                  <a:pt x="457469" y="132124"/>
                </a:lnTo>
                <a:cubicBezTo>
                  <a:pt x="427504" y="132124"/>
                  <a:pt x="401358" y="111904"/>
                  <a:pt x="393895" y="82960"/>
                </a:cubicBezTo>
                <a:cubicBezTo>
                  <a:pt x="392507" y="77472"/>
                  <a:pt x="391755" y="71868"/>
                  <a:pt x="391755" y="66322"/>
                </a:cubicBezTo>
                <a:cubicBezTo>
                  <a:pt x="391755" y="30157"/>
                  <a:pt x="421199" y="751"/>
                  <a:pt x="457411" y="751"/>
                </a:cubicBezTo>
                <a:close/>
                <a:moveTo>
                  <a:pt x="285868" y="751"/>
                </a:moveTo>
                <a:lnTo>
                  <a:pt x="286621" y="751"/>
                </a:lnTo>
                <a:cubicBezTo>
                  <a:pt x="316601" y="751"/>
                  <a:pt x="342761" y="20971"/>
                  <a:pt x="350227" y="49915"/>
                </a:cubicBezTo>
                <a:cubicBezTo>
                  <a:pt x="351674" y="55403"/>
                  <a:pt x="352369" y="61007"/>
                  <a:pt x="352369" y="66553"/>
                </a:cubicBezTo>
                <a:cubicBezTo>
                  <a:pt x="352369" y="102718"/>
                  <a:pt x="322909" y="132124"/>
                  <a:pt x="286736" y="132124"/>
                </a:cubicBezTo>
                <a:lnTo>
                  <a:pt x="286100" y="132124"/>
                </a:lnTo>
                <a:cubicBezTo>
                  <a:pt x="256119" y="132124"/>
                  <a:pt x="229959" y="111846"/>
                  <a:pt x="222493" y="82845"/>
                </a:cubicBezTo>
                <a:cubicBezTo>
                  <a:pt x="221046" y="77414"/>
                  <a:pt x="220351" y="71810"/>
                  <a:pt x="220351" y="66264"/>
                </a:cubicBezTo>
                <a:cubicBezTo>
                  <a:pt x="220351" y="30157"/>
                  <a:pt x="249753" y="751"/>
                  <a:pt x="285868" y="751"/>
                </a:cubicBezTo>
                <a:close/>
                <a:moveTo>
                  <a:pt x="114639" y="751"/>
                </a:moveTo>
                <a:lnTo>
                  <a:pt x="115275" y="751"/>
                </a:lnTo>
                <a:cubicBezTo>
                  <a:pt x="145256" y="751"/>
                  <a:pt x="171416" y="20971"/>
                  <a:pt x="178882" y="49915"/>
                </a:cubicBezTo>
                <a:cubicBezTo>
                  <a:pt x="180329" y="55403"/>
                  <a:pt x="181024" y="61007"/>
                  <a:pt x="181024" y="66553"/>
                </a:cubicBezTo>
                <a:cubicBezTo>
                  <a:pt x="181024" y="102718"/>
                  <a:pt x="151564" y="132124"/>
                  <a:pt x="115333" y="132124"/>
                </a:cubicBezTo>
                <a:lnTo>
                  <a:pt x="114754" y="132124"/>
                </a:lnTo>
                <a:cubicBezTo>
                  <a:pt x="84774" y="132124"/>
                  <a:pt x="58614" y="111904"/>
                  <a:pt x="51148" y="82960"/>
                </a:cubicBezTo>
                <a:cubicBezTo>
                  <a:pt x="49701" y="77472"/>
                  <a:pt x="49006" y="71868"/>
                  <a:pt x="49006" y="66322"/>
                </a:cubicBezTo>
                <a:cubicBezTo>
                  <a:pt x="49006" y="30157"/>
                  <a:pt x="78466" y="751"/>
                  <a:pt x="114639" y="751"/>
                </a:cubicBezTo>
                <a:close/>
                <a:moveTo>
                  <a:pt x="457410" y="423"/>
                </a:moveTo>
                <a:cubicBezTo>
                  <a:pt x="420880" y="423"/>
                  <a:pt x="391355" y="29894"/>
                  <a:pt x="391355" y="66356"/>
                </a:cubicBezTo>
                <a:cubicBezTo>
                  <a:pt x="391355" y="72135"/>
                  <a:pt x="392108" y="77740"/>
                  <a:pt x="393497" y="83056"/>
                </a:cubicBezTo>
                <a:cubicBezTo>
                  <a:pt x="400849" y="111487"/>
                  <a:pt x="426669" y="132521"/>
                  <a:pt x="457468" y="132521"/>
                </a:cubicBezTo>
                <a:lnTo>
                  <a:pt x="457815" y="132521"/>
                </a:lnTo>
                <a:lnTo>
                  <a:pt x="458104" y="132521"/>
                </a:lnTo>
                <a:cubicBezTo>
                  <a:pt x="494634" y="132521"/>
                  <a:pt x="524159" y="103050"/>
                  <a:pt x="524159" y="66587"/>
                </a:cubicBezTo>
                <a:cubicBezTo>
                  <a:pt x="524159" y="60809"/>
                  <a:pt x="523406" y="55204"/>
                  <a:pt x="522017" y="49887"/>
                </a:cubicBezTo>
                <a:cubicBezTo>
                  <a:pt x="514665" y="21457"/>
                  <a:pt x="488845" y="423"/>
                  <a:pt x="458046" y="423"/>
                </a:cubicBezTo>
                <a:lnTo>
                  <a:pt x="457699" y="423"/>
                </a:lnTo>
                <a:close/>
                <a:moveTo>
                  <a:pt x="114646" y="423"/>
                </a:moveTo>
                <a:cubicBezTo>
                  <a:pt x="78190" y="423"/>
                  <a:pt x="48620" y="29894"/>
                  <a:pt x="48620" y="66356"/>
                </a:cubicBezTo>
                <a:cubicBezTo>
                  <a:pt x="48620" y="72135"/>
                  <a:pt x="49372" y="77740"/>
                  <a:pt x="50761" y="83056"/>
                </a:cubicBezTo>
                <a:cubicBezTo>
                  <a:pt x="58110" y="111487"/>
                  <a:pt x="83977" y="132521"/>
                  <a:pt x="114762" y="132521"/>
                </a:cubicBezTo>
                <a:lnTo>
                  <a:pt x="115051" y="132521"/>
                </a:lnTo>
                <a:lnTo>
                  <a:pt x="115340" y="132521"/>
                </a:lnTo>
                <a:cubicBezTo>
                  <a:pt x="151854" y="132521"/>
                  <a:pt x="181424" y="103050"/>
                  <a:pt x="181424" y="66587"/>
                </a:cubicBezTo>
                <a:cubicBezTo>
                  <a:pt x="181424" y="60809"/>
                  <a:pt x="180614" y="55204"/>
                  <a:pt x="179225" y="49887"/>
                </a:cubicBezTo>
                <a:cubicBezTo>
                  <a:pt x="171934" y="21457"/>
                  <a:pt x="146067" y="423"/>
                  <a:pt x="115282" y="423"/>
                </a:cubicBezTo>
                <a:lnTo>
                  <a:pt x="114993" y="423"/>
                </a:lnTo>
                <a:close/>
                <a:moveTo>
                  <a:pt x="286036" y="397"/>
                </a:moveTo>
                <a:cubicBezTo>
                  <a:pt x="249522" y="282"/>
                  <a:pt x="219952" y="29874"/>
                  <a:pt x="219952" y="66286"/>
                </a:cubicBezTo>
                <a:cubicBezTo>
                  <a:pt x="219952" y="72066"/>
                  <a:pt x="220762" y="77672"/>
                  <a:pt x="222151" y="82990"/>
                </a:cubicBezTo>
                <a:cubicBezTo>
                  <a:pt x="229442" y="111484"/>
                  <a:pt x="255309" y="132522"/>
                  <a:pt x="286094" y="132522"/>
                </a:cubicBezTo>
                <a:lnTo>
                  <a:pt x="286383" y="132522"/>
                </a:lnTo>
                <a:lnTo>
                  <a:pt x="286730" y="132522"/>
                </a:lnTo>
                <a:cubicBezTo>
                  <a:pt x="323186" y="132522"/>
                  <a:pt x="352756" y="103045"/>
                  <a:pt x="352756" y="66575"/>
                </a:cubicBezTo>
                <a:cubicBezTo>
                  <a:pt x="352756" y="60796"/>
                  <a:pt x="352004" y="55189"/>
                  <a:pt x="350615" y="49872"/>
                </a:cubicBezTo>
                <a:cubicBezTo>
                  <a:pt x="343266" y="21436"/>
                  <a:pt x="317399" y="397"/>
                  <a:pt x="286614" y="397"/>
                </a:cubicBezTo>
                <a:lnTo>
                  <a:pt x="286325" y="397"/>
                </a:lnTo>
                <a:close/>
                <a:moveTo>
                  <a:pt x="457411" y="0"/>
                </a:moveTo>
                <a:lnTo>
                  <a:pt x="458047" y="0"/>
                </a:lnTo>
                <a:cubicBezTo>
                  <a:pt x="488359" y="0"/>
                  <a:pt x="514795" y="20451"/>
                  <a:pt x="522315" y="49741"/>
                </a:cubicBezTo>
                <a:cubicBezTo>
                  <a:pt x="523761" y="55230"/>
                  <a:pt x="524513" y="60891"/>
                  <a:pt x="524513" y="66553"/>
                </a:cubicBezTo>
                <a:cubicBezTo>
                  <a:pt x="524513" y="103122"/>
                  <a:pt x="494722" y="132875"/>
                  <a:pt x="458105" y="132875"/>
                </a:cubicBezTo>
                <a:lnTo>
                  <a:pt x="457469" y="132875"/>
                </a:lnTo>
                <a:cubicBezTo>
                  <a:pt x="427157" y="132875"/>
                  <a:pt x="400721" y="112424"/>
                  <a:pt x="393201" y="83133"/>
                </a:cubicBezTo>
                <a:cubicBezTo>
                  <a:pt x="391755" y="77645"/>
                  <a:pt x="391003" y="71983"/>
                  <a:pt x="391003" y="66322"/>
                </a:cubicBezTo>
                <a:cubicBezTo>
                  <a:pt x="391003" y="29752"/>
                  <a:pt x="420794" y="0"/>
                  <a:pt x="457411" y="0"/>
                </a:cubicBezTo>
                <a:close/>
                <a:moveTo>
                  <a:pt x="285868" y="0"/>
                </a:moveTo>
                <a:lnTo>
                  <a:pt x="286621" y="0"/>
                </a:lnTo>
                <a:cubicBezTo>
                  <a:pt x="316948" y="0"/>
                  <a:pt x="343456" y="20451"/>
                  <a:pt x="350980" y="49741"/>
                </a:cubicBezTo>
                <a:cubicBezTo>
                  <a:pt x="352427" y="55287"/>
                  <a:pt x="353179" y="60891"/>
                  <a:pt x="353179" y="66553"/>
                </a:cubicBezTo>
                <a:cubicBezTo>
                  <a:pt x="353179" y="103122"/>
                  <a:pt x="323372" y="132875"/>
                  <a:pt x="286736" y="132875"/>
                </a:cubicBezTo>
                <a:lnTo>
                  <a:pt x="286100" y="132875"/>
                </a:lnTo>
                <a:cubicBezTo>
                  <a:pt x="255772" y="132875"/>
                  <a:pt x="229322" y="112366"/>
                  <a:pt x="221740" y="83076"/>
                </a:cubicBezTo>
                <a:cubicBezTo>
                  <a:pt x="220294" y="77530"/>
                  <a:pt x="219599" y="71868"/>
                  <a:pt x="219599" y="66264"/>
                </a:cubicBezTo>
                <a:cubicBezTo>
                  <a:pt x="219599" y="29695"/>
                  <a:pt x="249348" y="0"/>
                  <a:pt x="285868" y="0"/>
                </a:cubicBezTo>
                <a:close/>
                <a:moveTo>
                  <a:pt x="114639" y="0"/>
                </a:moveTo>
                <a:lnTo>
                  <a:pt x="115275" y="0"/>
                </a:lnTo>
                <a:cubicBezTo>
                  <a:pt x="145603" y="0"/>
                  <a:pt x="172053" y="20451"/>
                  <a:pt x="179635" y="49741"/>
                </a:cubicBezTo>
                <a:cubicBezTo>
                  <a:pt x="181081" y="55230"/>
                  <a:pt x="181776" y="60891"/>
                  <a:pt x="181776" y="66553"/>
                </a:cubicBezTo>
                <a:cubicBezTo>
                  <a:pt x="181776" y="103122"/>
                  <a:pt x="151969" y="132875"/>
                  <a:pt x="115333" y="132875"/>
                </a:cubicBezTo>
                <a:lnTo>
                  <a:pt x="114754" y="132875"/>
                </a:lnTo>
                <a:cubicBezTo>
                  <a:pt x="84427" y="132875"/>
                  <a:pt x="57919" y="112424"/>
                  <a:pt x="50395" y="83133"/>
                </a:cubicBezTo>
                <a:cubicBezTo>
                  <a:pt x="48948" y="77645"/>
                  <a:pt x="48196" y="71983"/>
                  <a:pt x="48196" y="66322"/>
                </a:cubicBezTo>
                <a:cubicBezTo>
                  <a:pt x="48196" y="29752"/>
                  <a:pt x="78003" y="0"/>
                  <a:pt x="114639" y="0"/>
                </a:cubicBezTo>
                <a:close/>
              </a:path>
            </a:pathLst>
          </a:custGeom>
          <a:solidFill>
            <a:schemeClr val="accent1"/>
          </a:solidFill>
          <a:ln>
            <a:noFill/>
          </a:ln>
        </p:spPr>
        <p:txBody>
          <a:bodyPr wrap="square" lIns="91440" tIns="45720" rIns="91440" bIns="45720">
            <a:normAutofit/>
          </a:bodyPr>
          <a:lstStyle/>
          <a:p>
            <a:endParaRPr lang="zh-CN" altLang="en-US"/>
          </a:p>
        </p:txBody>
      </p:sp>
      <p:sp>
        <p:nvSpPr>
          <p:cNvPr id="18" name="íšlïďe">
            <a:extLst>
              <a:ext uri="{FF2B5EF4-FFF2-40B4-BE49-F238E27FC236}">
                <a16:creationId xmlns:a16="http://schemas.microsoft.com/office/drawing/2014/main" id="{F2FC115C-7EF3-4CC9-8764-644F85AB7C34}"/>
              </a:ext>
            </a:extLst>
          </p:cNvPr>
          <p:cNvSpPr/>
          <p:nvPr/>
        </p:nvSpPr>
        <p:spPr bwMode="auto">
          <a:xfrm>
            <a:off x="10284481" y="1395666"/>
            <a:ext cx="409508" cy="433675"/>
          </a:xfrm>
          <a:custGeom>
            <a:avLst/>
            <a:gdLst>
              <a:gd name="connsiteX0" fmla="*/ 435703 w 572779"/>
              <a:gd name="connsiteY0" fmla="*/ 160183 h 606580"/>
              <a:gd name="connsiteX1" fmla="*/ 479697 w 572779"/>
              <a:gd name="connsiteY1" fmla="*/ 160183 h 606580"/>
              <a:gd name="connsiteX2" fmla="*/ 479581 w 572779"/>
              <a:gd name="connsiteY2" fmla="*/ 160472 h 606580"/>
              <a:gd name="connsiteX3" fmla="*/ 479812 w 572779"/>
              <a:gd name="connsiteY3" fmla="*/ 160472 h 606580"/>
              <a:gd name="connsiteX4" fmla="*/ 478713 w 572779"/>
              <a:gd name="connsiteY4" fmla="*/ 162726 h 606580"/>
              <a:gd name="connsiteX5" fmla="*/ 469682 w 572779"/>
              <a:gd name="connsiteY5" fmla="*/ 187227 h 606580"/>
              <a:gd name="connsiteX6" fmla="*/ 474776 w 572779"/>
              <a:gd name="connsiteY6" fmla="*/ 242470 h 606580"/>
              <a:gd name="connsiteX7" fmla="*/ 494284 w 572779"/>
              <a:gd name="connsiteY7" fmla="*/ 242470 h 606580"/>
              <a:gd name="connsiteX8" fmla="*/ 510840 w 572779"/>
              <a:gd name="connsiteY8" fmla="*/ 160183 h 606580"/>
              <a:gd name="connsiteX9" fmla="*/ 527338 w 572779"/>
              <a:gd name="connsiteY9" fmla="*/ 160183 h 606580"/>
              <a:gd name="connsiteX10" fmla="*/ 572779 w 572779"/>
              <a:gd name="connsiteY10" fmla="*/ 205430 h 606580"/>
              <a:gd name="connsiteX11" fmla="*/ 572779 w 572779"/>
              <a:gd name="connsiteY11" fmla="*/ 337413 h 606580"/>
              <a:gd name="connsiteX12" fmla="*/ 527396 w 572779"/>
              <a:gd name="connsiteY12" fmla="*/ 382717 h 606580"/>
              <a:gd name="connsiteX13" fmla="*/ 521607 w 572779"/>
              <a:gd name="connsiteY13" fmla="*/ 382717 h 606580"/>
              <a:gd name="connsiteX14" fmla="*/ 521607 w 572779"/>
              <a:gd name="connsiteY14" fmla="*/ 574624 h 606580"/>
              <a:gd name="connsiteX15" fmla="*/ 489595 w 572779"/>
              <a:gd name="connsiteY15" fmla="*/ 606580 h 606580"/>
              <a:gd name="connsiteX16" fmla="*/ 457815 w 572779"/>
              <a:gd name="connsiteY16" fmla="*/ 578149 h 606580"/>
              <a:gd name="connsiteX17" fmla="*/ 425978 w 572779"/>
              <a:gd name="connsiteY17" fmla="*/ 606580 h 606580"/>
              <a:gd name="connsiteX18" fmla="*/ 393966 w 572779"/>
              <a:gd name="connsiteY18" fmla="*/ 574624 h 606580"/>
              <a:gd name="connsiteX19" fmla="*/ 393966 w 572779"/>
              <a:gd name="connsiteY19" fmla="*/ 392541 h 606580"/>
              <a:gd name="connsiteX20" fmla="*/ 422967 w 572779"/>
              <a:gd name="connsiteY20" fmla="*/ 337528 h 606580"/>
              <a:gd name="connsiteX21" fmla="*/ 422967 w 572779"/>
              <a:gd name="connsiteY21" fmla="*/ 242528 h 606580"/>
              <a:gd name="connsiteX22" fmla="*/ 440739 w 572779"/>
              <a:gd name="connsiteY22" fmla="*/ 242528 h 606580"/>
              <a:gd name="connsiteX23" fmla="*/ 445833 w 572779"/>
              <a:gd name="connsiteY23" fmla="*/ 186996 h 606580"/>
              <a:gd name="connsiteX24" fmla="*/ 445196 w 572779"/>
              <a:gd name="connsiteY24" fmla="*/ 183991 h 606580"/>
              <a:gd name="connsiteX25" fmla="*/ 436860 w 572779"/>
              <a:gd name="connsiteY25" fmla="*/ 162726 h 606580"/>
              <a:gd name="connsiteX26" fmla="*/ 435818 w 572779"/>
              <a:gd name="connsiteY26" fmla="*/ 160472 h 606580"/>
              <a:gd name="connsiteX27" fmla="*/ 435876 w 572779"/>
              <a:gd name="connsiteY27" fmla="*/ 160472 h 606580"/>
              <a:gd name="connsiteX28" fmla="*/ 435703 w 572779"/>
              <a:gd name="connsiteY28" fmla="*/ 160183 h 606580"/>
              <a:gd name="connsiteX29" fmla="*/ 264349 w 572779"/>
              <a:gd name="connsiteY29" fmla="*/ 160183 h 606580"/>
              <a:gd name="connsiteX30" fmla="*/ 308327 w 572779"/>
              <a:gd name="connsiteY30" fmla="*/ 160183 h 606580"/>
              <a:gd name="connsiteX31" fmla="*/ 308154 w 572779"/>
              <a:gd name="connsiteY31" fmla="*/ 160472 h 606580"/>
              <a:gd name="connsiteX32" fmla="*/ 308385 w 572779"/>
              <a:gd name="connsiteY32" fmla="*/ 160472 h 606580"/>
              <a:gd name="connsiteX33" fmla="*/ 307344 w 572779"/>
              <a:gd name="connsiteY33" fmla="*/ 162726 h 606580"/>
              <a:gd name="connsiteX34" fmla="*/ 298316 w 572779"/>
              <a:gd name="connsiteY34" fmla="*/ 187227 h 606580"/>
              <a:gd name="connsiteX35" fmla="*/ 303409 w 572779"/>
              <a:gd name="connsiteY35" fmla="*/ 242470 h 606580"/>
              <a:gd name="connsiteX36" fmla="*/ 322910 w 572779"/>
              <a:gd name="connsiteY36" fmla="*/ 242470 h 606580"/>
              <a:gd name="connsiteX37" fmla="*/ 339401 w 572779"/>
              <a:gd name="connsiteY37" fmla="*/ 160183 h 606580"/>
              <a:gd name="connsiteX38" fmla="*/ 355951 w 572779"/>
              <a:gd name="connsiteY38" fmla="*/ 160183 h 606580"/>
              <a:gd name="connsiteX39" fmla="*/ 401376 w 572779"/>
              <a:gd name="connsiteY39" fmla="*/ 205430 h 606580"/>
              <a:gd name="connsiteX40" fmla="*/ 401376 w 572779"/>
              <a:gd name="connsiteY40" fmla="*/ 337413 h 606580"/>
              <a:gd name="connsiteX41" fmla="*/ 356009 w 572779"/>
              <a:gd name="connsiteY41" fmla="*/ 382717 h 606580"/>
              <a:gd name="connsiteX42" fmla="*/ 350222 w 572779"/>
              <a:gd name="connsiteY42" fmla="*/ 382717 h 606580"/>
              <a:gd name="connsiteX43" fmla="*/ 350222 w 572779"/>
              <a:gd name="connsiteY43" fmla="*/ 574624 h 606580"/>
              <a:gd name="connsiteX44" fmla="*/ 318222 w 572779"/>
              <a:gd name="connsiteY44" fmla="*/ 606580 h 606580"/>
              <a:gd name="connsiteX45" fmla="*/ 286396 w 572779"/>
              <a:gd name="connsiteY45" fmla="*/ 578149 h 606580"/>
              <a:gd name="connsiteX46" fmla="*/ 254628 w 572779"/>
              <a:gd name="connsiteY46" fmla="*/ 606580 h 606580"/>
              <a:gd name="connsiteX47" fmla="*/ 222628 w 572779"/>
              <a:gd name="connsiteY47" fmla="*/ 574624 h 606580"/>
              <a:gd name="connsiteX48" fmla="*/ 222628 w 572779"/>
              <a:gd name="connsiteY48" fmla="*/ 382833 h 606580"/>
              <a:gd name="connsiteX49" fmla="*/ 216841 w 572779"/>
              <a:gd name="connsiteY49" fmla="*/ 382833 h 606580"/>
              <a:gd name="connsiteX50" fmla="*/ 171474 w 572779"/>
              <a:gd name="connsiteY50" fmla="*/ 337528 h 606580"/>
              <a:gd name="connsiteX51" fmla="*/ 171474 w 572779"/>
              <a:gd name="connsiteY51" fmla="*/ 205545 h 606580"/>
              <a:gd name="connsiteX52" fmla="*/ 216841 w 572779"/>
              <a:gd name="connsiteY52" fmla="*/ 160241 h 606580"/>
              <a:gd name="connsiteX53" fmla="*/ 233333 w 572779"/>
              <a:gd name="connsiteY53" fmla="*/ 160241 h 606580"/>
              <a:gd name="connsiteX54" fmla="*/ 249825 w 572779"/>
              <a:gd name="connsiteY54" fmla="*/ 242528 h 606580"/>
              <a:gd name="connsiteX55" fmla="*/ 269383 w 572779"/>
              <a:gd name="connsiteY55" fmla="*/ 242528 h 606580"/>
              <a:gd name="connsiteX56" fmla="*/ 274476 w 572779"/>
              <a:gd name="connsiteY56" fmla="*/ 186996 h 606580"/>
              <a:gd name="connsiteX57" fmla="*/ 273839 w 572779"/>
              <a:gd name="connsiteY57" fmla="*/ 183991 h 606580"/>
              <a:gd name="connsiteX58" fmla="*/ 265506 w 572779"/>
              <a:gd name="connsiteY58" fmla="*/ 162726 h 606580"/>
              <a:gd name="connsiteX59" fmla="*/ 264407 w 572779"/>
              <a:gd name="connsiteY59" fmla="*/ 160472 h 606580"/>
              <a:gd name="connsiteX60" fmla="*/ 264523 w 572779"/>
              <a:gd name="connsiteY60" fmla="*/ 160472 h 606580"/>
              <a:gd name="connsiteX61" fmla="*/ 264349 w 572779"/>
              <a:gd name="connsiteY61" fmla="*/ 160183 h 606580"/>
              <a:gd name="connsiteX62" fmla="*/ 92987 w 572779"/>
              <a:gd name="connsiteY62" fmla="*/ 160183 h 606580"/>
              <a:gd name="connsiteX63" fmla="*/ 136964 w 572779"/>
              <a:gd name="connsiteY63" fmla="*/ 160183 h 606580"/>
              <a:gd name="connsiteX64" fmla="*/ 136791 w 572779"/>
              <a:gd name="connsiteY64" fmla="*/ 160472 h 606580"/>
              <a:gd name="connsiteX65" fmla="*/ 137022 w 572779"/>
              <a:gd name="connsiteY65" fmla="*/ 160472 h 606580"/>
              <a:gd name="connsiteX66" fmla="*/ 135923 w 572779"/>
              <a:gd name="connsiteY66" fmla="*/ 162726 h 606580"/>
              <a:gd name="connsiteX67" fmla="*/ 126896 w 572779"/>
              <a:gd name="connsiteY67" fmla="*/ 187227 h 606580"/>
              <a:gd name="connsiteX68" fmla="*/ 131988 w 572779"/>
              <a:gd name="connsiteY68" fmla="*/ 242470 h 606580"/>
              <a:gd name="connsiteX69" fmla="*/ 149752 w 572779"/>
              <a:gd name="connsiteY69" fmla="*/ 242470 h 606580"/>
              <a:gd name="connsiteX70" fmla="*/ 149752 w 572779"/>
              <a:gd name="connsiteY70" fmla="*/ 337471 h 606580"/>
              <a:gd name="connsiteX71" fmla="*/ 178742 w 572779"/>
              <a:gd name="connsiteY71" fmla="*/ 392483 h 606580"/>
              <a:gd name="connsiteX72" fmla="*/ 178742 w 572779"/>
              <a:gd name="connsiteY72" fmla="*/ 574624 h 606580"/>
              <a:gd name="connsiteX73" fmla="*/ 146743 w 572779"/>
              <a:gd name="connsiteY73" fmla="*/ 606580 h 606580"/>
              <a:gd name="connsiteX74" fmla="*/ 114976 w 572779"/>
              <a:gd name="connsiteY74" fmla="*/ 578149 h 606580"/>
              <a:gd name="connsiteX75" fmla="*/ 83151 w 572779"/>
              <a:gd name="connsiteY75" fmla="*/ 606580 h 606580"/>
              <a:gd name="connsiteX76" fmla="*/ 51152 w 572779"/>
              <a:gd name="connsiteY76" fmla="*/ 574624 h 606580"/>
              <a:gd name="connsiteX77" fmla="*/ 51152 w 572779"/>
              <a:gd name="connsiteY77" fmla="*/ 382833 h 606580"/>
              <a:gd name="connsiteX78" fmla="*/ 45365 w 572779"/>
              <a:gd name="connsiteY78" fmla="*/ 382833 h 606580"/>
              <a:gd name="connsiteX79" fmla="*/ 0 w 572779"/>
              <a:gd name="connsiteY79" fmla="*/ 337528 h 606580"/>
              <a:gd name="connsiteX80" fmla="*/ 0 w 572779"/>
              <a:gd name="connsiteY80" fmla="*/ 205545 h 606580"/>
              <a:gd name="connsiteX81" fmla="*/ 45365 w 572779"/>
              <a:gd name="connsiteY81" fmla="*/ 160241 h 606580"/>
              <a:gd name="connsiteX82" fmla="*/ 61972 w 572779"/>
              <a:gd name="connsiteY82" fmla="*/ 160241 h 606580"/>
              <a:gd name="connsiteX83" fmla="*/ 78464 w 572779"/>
              <a:gd name="connsiteY83" fmla="*/ 242528 h 606580"/>
              <a:gd name="connsiteX84" fmla="*/ 97964 w 572779"/>
              <a:gd name="connsiteY84" fmla="*/ 242528 h 606580"/>
              <a:gd name="connsiteX85" fmla="*/ 103056 w 572779"/>
              <a:gd name="connsiteY85" fmla="*/ 186996 h 606580"/>
              <a:gd name="connsiteX86" fmla="*/ 102477 w 572779"/>
              <a:gd name="connsiteY86" fmla="*/ 183991 h 606580"/>
              <a:gd name="connsiteX87" fmla="*/ 94145 w 572779"/>
              <a:gd name="connsiteY87" fmla="*/ 162726 h 606580"/>
              <a:gd name="connsiteX88" fmla="*/ 93045 w 572779"/>
              <a:gd name="connsiteY88" fmla="*/ 160472 h 606580"/>
              <a:gd name="connsiteX89" fmla="*/ 93103 w 572779"/>
              <a:gd name="connsiteY89" fmla="*/ 160472 h 606580"/>
              <a:gd name="connsiteX90" fmla="*/ 92987 w 572779"/>
              <a:gd name="connsiteY90" fmla="*/ 160183 h 606580"/>
              <a:gd name="connsiteX91" fmla="*/ 457411 w 572779"/>
              <a:gd name="connsiteY91" fmla="*/ 751 h 606580"/>
              <a:gd name="connsiteX92" fmla="*/ 458047 w 572779"/>
              <a:gd name="connsiteY92" fmla="*/ 751 h 606580"/>
              <a:gd name="connsiteX93" fmla="*/ 521621 w 572779"/>
              <a:gd name="connsiteY93" fmla="*/ 49915 h 606580"/>
              <a:gd name="connsiteX94" fmla="*/ 523761 w 572779"/>
              <a:gd name="connsiteY94" fmla="*/ 66553 h 606580"/>
              <a:gd name="connsiteX95" fmla="*/ 458105 w 572779"/>
              <a:gd name="connsiteY95" fmla="*/ 132124 h 606580"/>
              <a:gd name="connsiteX96" fmla="*/ 457469 w 572779"/>
              <a:gd name="connsiteY96" fmla="*/ 132124 h 606580"/>
              <a:gd name="connsiteX97" fmla="*/ 393895 w 572779"/>
              <a:gd name="connsiteY97" fmla="*/ 82960 h 606580"/>
              <a:gd name="connsiteX98" fmla="*/ 391755 w 572779"/>
              <a:gd name="connsiteY98" fmla="*/ 66322 h 606580"/>
              <a:gd name="connsiteX99" fmla="*/ 457411 w 572779"/>
              <a:gd name="connsiteY99" fmla="*/ 751 h 606580"/>
              <a:gd name="connsiteX100" fmla="*/ 285868 w 572779"/>
              <a:gd name="connsiteY100" fmla="*/ 751 h 606580"/>
              <a:gd name="connsiteX101" fmla="*/ 286621 w 572779"/>
              <a:gd name="connsiteY101" fmla="*/ 751 h 606580"/>
              <a:gd name="connsiteX102" fmla="*/ 350227 w 572779"/>
              <a:gd name="connsiteY102" fmla="*/ 49915 h 606580"/>
              <a:gd name="connsiteX103" fmla="*/ 352369 w 572779"/>
              <a:gd name="connsiteY103" fmla="*/ 66553 h 606580"/>
              <a:gd name="connsiteX104" fmla="*/ 286736 w 572779"/>
              <a:gd name="connsiteY104" fmla="*/ 132124 h 606580"/>
              <a:gd name="connsiteX105" fmla="*/ 286100 w 572779"/>
              <a:gd name="connsiteY105" fmla="*/ 132124 h 606580"/>
              <a:gd name="connsiteX106" fmla="*/ 222493 w 572779"/>
              <a:gd name="connsiteY106" fmla="*/ 82845 h 606580"/>
              <a:gd name="connsiteX107" fmla="*/ 220351 w 572779"/>
              <a:gd name="connsiteY107" fmla="*/ 66264 h 606580"/>
              <a:gd name="connsiteX108" fmla="*/ 285868 w 572779"/>
              <a:gd name="connsiteY108" fmla="*/ 751 h 606580"/>
              <a:gd name="connsiteX109" fmla="*/ 114639 w 572779"/>
              <a:gd name="connsiteY109" fmla="*/ 751 h 606580"/>
              <a:gd name="connsiteX110" fmla="*/ 115275 w 572779"/>
              <a:gd name="connsiteY110" fmla="*/ 751 h 606580"/>
              <a:gd name="connsiteX111" fmla="*/ 178882 w 572779"/>
              <a:gd name="connsiteY111" fmla="*/ 49915 h 606580"/>
              <a:gd name="connsiteX112" fmla="*/ 181024 w 572779"/>
              <a:gd name="connsiteY112" fmla="*/ 66553 h 606580"/>
              <a:gd name="connsiteX113" fmla="*/ 115333 w 572779"/>
              <a:gd name="connsiteY113" fmla="*/ 132124 h 606580"/>
              <a:gd name="connsiteX114" fmla="*/ 114754 w 572779"/>
              <a:gd name="connsiteY114" fmla="*/ 132124 h 606580"/>
              <a:gd name="connsiteX115" fmla="*/ 51148 w 572779"/>
              <a:gd name="connsiteY115" fmla="*/ 82960 h 606580"/>
              <a:gd name="connsiteX116" fmla="*/ 49006 w 572779"/>
              <a:gd name="connsiteY116" fmla="*/ 66322 h 606580"/>
              <a:gd name="connsiteX117" fmla="*/ 114639 w 572779"/>
              <a:gd name="connsiteY117" fmla="*/ 751 h 606580"/>
              <a:gd name="connsiteX118" fmla="*/ 457410 w 572779"/>
              <a:gd name="connsiteY118" fmla="*/ 423 h 606580"/>
              <a:gd name="connsiteX119" fmla="*/ 391355 w 572779"/>
              <a:gd name="connsiteY119" fmla="*/ 66356 h 606580"/>
              <a:gd name="connsiteX120" fmla="*/ 393497 w 572779"/>
              <a:gd name="connsiteY120" fmla="*/ 83056 h 606580"/>
              <a:gd name="connsiteX121" fmla="*/ 457468 w 572779"/>
              <a:gd name="connsiteY121" fmla="*/ 132521 h 606580"/>
              <a:gd name="connsiteX122" fmla="*/ 457815 w 572779"/>
              <a:gd name="connsiteY122" fmla="*/ 132521 h 606580"/>
              <a:gd name="connsiteX123" fmla="*/ 458104 w 572779"/>
              <a:gd name="connsiteY123" fmla="*/ 132521 h 606580"/>
              <a:gd name="connsiteX124" fmla="*/ 524159 w 572779"/>
              <a:gd name="connsiteY124" fmla="*/ 66587 h 606580"/>
              <a:gd name="connsiteX125" fmla="*/ 522017 w 572779"/>
              <a:gd name="connsiteY125" fmla="*/ 49887 h 606580"/>
              <a:gd name="connsiteX126" fmla="*/ 458046 w 572779"/>
              <a:gd name="connsiteY126" fmla="*/ 423 h 606580"/>
              <a:gd name="connsiteX127" fmla="*/ 457699 w 572779"/>
              <a:gd name="connsiteY127" fmla="*/ 423 h 606580"/>
              <a:gd name="connsiteX128" fmla="*/ 114646 w 572779"/>
              <a:gd name="connsiteY128" fmla="*/ 423 h 606580"/>
              <a:gd name="connsiteX129" fmla="*/ 48620 w 572779"/>
              <a:gd name="connsiteY129" fmla="*/ 66356 h 606580"/>
              <a:gd name="connsiteX130" fmla="*/ 50761 w 572779"/>
              <a:gd name="connsiteY130" fmla="*/ 83056 h 606580"/>
              <a:gd name="connsiteX131" fmla="*/ 114762 w 572779"/>
              <a:gd name="connsiteY131" fmla="*/ 132521 h 606580"/>
              <a:gd name="connsiteX132" fmla="*/ 115051 w 572779"/>
              <a:gd name="connsiteY132" fmla="*/ 132521 h 606580"/>
              <a:gd name="connsiteX133" fmla="*/ 115340 w 572779"/>
              <a:gd name="connsiteY133" fmla="*/ 132521 h 606580"/>
              <a:gd name="connsiteX134" fmla="*/ 181424 w 572779"/>
              <a:gd name="connsiteY134" fmla="*/ 66587 h 606580"/>
              <a:gd name="connsiteX135" fmla="*/ 179225 w 572779"/>
              <a:gd name="connsiteY135" fmla="*/ 49887 h 606580"/>
              <a:gd name="connsiteX136" fmla="*/ 115282 w 572779"/>
              <a:gd name="connsiteY136" fmla="*/ 423 h 606580"/>
              <a:gd name="connsiteX137" fmla="*/ 114993 w 572779"/>
              <a:gd name="connsiteY137" fmla="*/ 423 h 606580"/>
              <a:gd name="connsiteX138" fmla="*/ 286036 w 572779"/>
              <a:gd name="connsiteY138" fmla="*/ 397 h 606580"/>
              <a:gd name="connsiteX139" fmla="*/ 219952 w 572779"/>
              <a:gd name="connsiteY139" fmla="*/ 66286 h 606580"/>
              <a:gd name="connsiteX140" fmla="*/ 222151 w 572779"/>
              <a:gd name="connsiteY140" fmla="*/ 82990 h 606580"/>
              <a:gd name="connsiteX141" fmla="*/ 286094 w 572779"/>
              <a:gd name="connsiteY141" fmla="*/ 132522 h 606580"/>
              <a:gd name="connsiteX142" fmla="*/ 286383 w 572779"/>
              <a:gd name="connsiteY142" fmla="*/ 132522 h 606580"/>
              <a:gd name="connsiteX143" fmla="*/ 286730 w 572779"/>
              <a:gd name="connsiteY143" fmla="*/ 132522 h 606580"/>
              <a:gd name="connsiteX144" fmla="*/ 352756 w 572779"/>
              <a:gd name="connsiteY144" fmla="*/ 66575 h 606580"/>
              <a:gd name="connsiteX145" fmla="*/ 350615 w 572779"/>
              <a:gd name="connsiteY145" fmla="*/ 49872 h 606580"/>
              <a:gd name="connsiteX146" fmla="*/ 286614 w 572779"/>
              <a:gd name="connsiteY146" fmla="*/ 397 h 606580"/>
              <a:gd name="connsiteX147" fmla="*/ 286325 w 572779"/>
              <a:gd name="connsiteY147" fmla="*/ 397 h 606580"/>
              <a:gd name="connsiteX148" fmla="*/ 457411 w 572779"/>
              <a:gd name="connsiteY148" fmla="*/ 0 h 606580"/>
              <a:gd name="connsiteX149" fmla="*/ 458047 w 572779"/>
              <a:gd name="connsiteY149" fmla="*/ 0 h 606580"/>
              <a:gd name="connsiteX150" fmla="*/ 522315 w 572779"/>
              <a:gd name="connsiteY150" fmla="*/ 49741 h 606580"/>
              <a:gd name="connsiteX151" fmla="*/ 524513 w 572779"/>
              <a:gd name="connsiteY151" fmla="*/ 66553 h 606580"/>
              <a:gd name="connsiteX152" fmla="*/ 458105 w 572779"/>
              <a:gd name="connsiteY152" fmla="*/ 132875 h 606580"/>
              <a:gd name="connsiteX153" fmla="*/ 457469 w 572779"/>
              <a:gd name="connsiteY153" fmla="*/ 132875 h 606580"/>
              <a:gd name="connsiteX154" fmla="*/ 393201 w 572779"/>
              <a:gd name="connsiteY154" fmla="*/ 83133 h 606580"/>
              <a:gd name="connsiteX155" fmla="*/ 391003 w 572779"/>
              <a:gd name="connsiteY155" fmla="*/ 66322 h 606580"/>
              <a:gd name="connsiteX156" fmla="*/ 457411 w 572779"/>
              <a:gd name="connsiteY156" fmla="*/ 0 h 606580"/>
              <a:gd name="connsiteX157" fmla="*/ 285868 w 572779"/>
              <a:gd name="connsiteY157" fmla="*/ 0 h 606580"/>
              <a:gd name="connsiteX158" fmla="*/ 286621 w 572779"/>
              <a:gd name="connsiteY158" fmla="*/ 0 h 606580"/>
              <a:gd name="connsiteX159" fmla="*/ 350980 w 572779"/>
              <a:gd name="connsiteY159" fmla="*/ 49741 h 606580"/>
              <a:gd name="connsiteX160" fmla="*/ 353179 w 572779"/>
              <a:gd name="connsiteY160" fmla="*/ 66553 h 606580"/>
              <a:gd name="connsiteX161" fmla="*/ 286736 w 572779"/>
              <a:gd name="connsiteY161" fmla="*/ 132875 h 606580"/>
              <a:gd name="connsiteX162" fmla="*/ 286100 w 572779"/>
              <a:gd name="connsiteY162" fmla="*/ 132875 h 606580"/>
              <a:gd name="connsiteX163" fmla="*/ 221740 w 572779"/>
              <a:gd name="connsiteY163" fmla="*/ 83076 h 606580"/>
              <a:gd name="connsiteX164" fmla="*/ 219599 w 572779"/>
              <a:gd name="connsiteY164" fmla="*/ 66264 h 606580"/>
              <a:gd name="connsiteX165" fmla="*/ 285868 w 572779"/>
              <a:gd name="connsiteY165" fmla="*/ 0 h 606580"/>
              <a:gd name="connsiteX166" fmla="*/ 114639 w 572779"/>
              <a:gd name="connsiteY166" fmla="*/ 0 h 606580"/>
              <a:gd name="connsiteX167" fmla="*/ 115275 w 572779"/>
              <a:gd name="connsiteY167" fmla="*/ 0 h 606580"/>
              <a:gd name="connsiteX168" fmla="*/ 179635 w 572779"/>
              <a:gd name="connsiteY168" fmla="*/ 49741 h 606580"/>
              <a:gd name="connsiteX169" fmla="*/ 181776 w 572779"/>
              <a:gd name="connsiteY169" fmla="*/ 66553 h 606580"/>
              <a:gd name="connsiteX170" fmla="*/ 115333 w 572779"/>
              <a:gd name="connsiteY170" fmla="*/ 132875 h 606580"/>
              <a:gd name="connsiteX171" fmla="*/ 114754 w 572779"/>
              <a:gd name="connsiteY171" fmla="*/ 132875 h 606580"/>
              <a:gd name="connsiteX172" fmla="*/ 50395 w 572779"/>
              <a:gd name="connsiteY172" fmla="*/ 83133 h 606580"/>
              <a:gd name="connsiteX173" fmla="*/ 48196 w 572779"/>
              <a:gd name="connsiteY173" fmla="*/ 66322 h 606580"/>
              <a:gd name="connsiteX174" fmla="*/ 114639 w 572779"/>
              <a:gd name="connsiteY17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72779" h="606580">
                <a:moveTo>
                  <a:pt x="435703" y="160183"/>
                </a:moveTo>
                <a:lnTo>
                  <a:pt x="479697" y="160183"/>
                </a:lnTo>
                <a:cubicBezTo>
                  <a:pt x="479639" y="160241"/>
                  <a:pt x="479639" y="160414"/>
                  <a:pt x="479581" y="160472"/>
                </a:cubicBezTo>
                <a:lnTo>
                  <a:pt x="479812" y="160472"/>
                </a:lnTo>
                <a:cubicBezTo>
                  <a:pt x="479407" y="161281"/>
                  <a:pt x="478713" y="162726"/>
                  <a:pt x="478713" y="162726"/>
                </a:cubicBezTo>
                <a:cubicBezTo>
                  <a:pt x="474834" y="170989"/>
                  <a:pt x="471245" y="178848"/>
                  <a:pt x="469682" y="187227"/>
                </a:cubicBezTo>
                <a:lnTo>
                  <a:pt x="474776" y="242470"/>
                </a:lnTo>
                <a:lnTo>
                  <a:pt x="494284" y="242470"/>
                </a:lnTo>
                <a:lnTo>
                  <a:pt x="510840" y="160183"/>
                </a:lnTo>
                <a:lnTo>
                  <a:pt x="527338" y="160183"/>
                </a:lnTo>
                <a:cubicBezTo>
                  <a:pt x="552345" y="160183"/>
                  <a:pt x="572663" y="180466"/>
                  <a:pt x="572779" y="205430"/>
                </a:cubicBezTo>
                <a:lnTo>
                  <a:pt x="572779" y="337413"/>
                </a:lnTo>
                <a:cubicBezTo>
                  <a:pt x="572779" y="362434"/>
                  <a:pt x="552519" y="382717"/>
                  <a:pt x="527396" y="382717"/>
                </a:cubicBezTo>
                <a:lnTo>
                  <a:pt x="521607" y="382717"/>
                </a:lnTo>
                <a:lnTo>
                  <a:pt x="521607" y="574624"/>
                </a:lnTo>
                <a:cubicBezTo>
                  <a:pt x="521607" y="592249"/>
                  <a:pt x="507251" y="606580"/>
                  <a:pt x="489595" y="606580"/>
                </a:cubicBezTo>
                <a:cubicBezTo>
                  <a:pt x="473155" y="606580"/>
                  <a:pt x="459552" y="594098"/>
                  <a:pt x="457815" y="578149"/>
                </a:cubicBezTo>
                <a:cubicBezTo>
                  <a:pt x="456021" y="594214"/>
                  <a:pt x="442417" y="606580"/>
                  <a:pt x="425978" y="606580"/>
                </a:cubicBezTo>
                <a:cubicBezTo>
                  <a:pt x="408322" y="606580"/>
                  <a:pt x="393966" y="592249"/>
                  <a:pt x="393966" y="574624"/>
                </a:cubicBezTo>
                <a:lnTo>
                  <a:pt x="393966" y="392541"/>
                </a:lnTo>
                <a:cubicBezTo>
                  <a:pt x="411506" y="380521"/>
                  <a:pt x="422967" y="360354"/>
                  <a:pt x="422967" y="337528"/>
                </a:cubicBezTo>
                <a:lnTo>
                  <a:pt x="422967" y="242528"/>
                </a:lnTo>
                <a:lnTo>
                  <a:pt x="440739" y="242528"/>
                </a:lnTo>
                <a:lnTo>
                  <a:pt x="445833" y="186996"/>
                </a:lnTo>
                <a:cubicBezTo>
                  <a:pt x="445659" y="186013"/>
                  <a:pt x="445428" y="184973"/>
                  <a:pt x="445196" y="183991"/>
                </a:cubicBezTo>
                <a:cubicBezTo>
                  <a:pt x="443459" y="176768"/>
                  <a:pt x="440276" y="169891"/>
                  <a:pt x="436860" y="162726"/>
                </a:cubicBezTo>
                <a:cubicBezTo>
                  <a:pt x="436860" y="162726"/>
                  <a:pt x="436166" y="161281"/>
                  <a:pt x="435818" y="160472"/>
                </a:cubicBezTo>
                <a:lnTo>
                  <a:pt x="435876" y="160472"/>
                </a:lnTo>
                <a:cubicBezTo>
                  <a:pt x="435818" y="160356"/>
                  <a:pt x="435818" y="160241"/>
                  <a:pt x="435703" y="160183"/>
                </a:cubicBezTo>
                <a:close/>
                <a:moveTo>
                  <a:pt x="264349" y="160183"/>
                </a:moveTo>
                <a:lnTo>
                  <a:pt x="308327" y="160183"/>
                </a:lnTo>
                <a:cubicBezTo>
                  <a:pt x="308269" y="160241"/>
                  <a:pt x="308269" y="160414"/>
                  <a:pt x="308154" y="160472"/>
                </a:cubicBezTo>
                <a:lnTo>
                  <a:pt x="308385" y="160472"/>
                </a:lnTo>
                <a:cubicBezTo>
                  <a:pt x="308038" y="161281"/>
                  <a:pt x="307344" y="162726"/>
                  <a:pt x="307344" y="162726"/>
                </a:cubicBezTo>
                <a:cubicBezTo>
                  <a:pt x="303467" y="170989"/>
                  <a:pt x="299821" y="178848"/>
                  <a:pt x="298316" y="187227"/>
                </a:cubicBezTo>
                <a:lnTo>
                  <a:pt x="303409" y="242470"/>
                </a:lnTo>
                <a:lnTo>
                  <a:pt x="322910" y="242470"/>
                </a:lnTo>
                <a:lnTo>
                  <a:pt x="339401" y="160183"/>
                </a:lnTo>
                <a:lnTo>
                  <a:pt x="355951" y="160183"/>
                </a:lnTo>
                <a:cubicBezTo>
                  <a:pt x="380949" y="160183"/>
                  <a:pt x="401202" y="180466"/>
                  <a:pt x="401376" y="205430"/>
                </a:cubicBezTo>
                <a:lnTo>
                  <a:pt x="401376" y="337413"/>
                </a:lnTo>
                <a:cubicBezTo>
                  <a:pt x="401376" y="362434"/>
                  <a:pt x="381065" y="382717"/>
                  <a:pt x="356009" y="382717"/>
                </a:cubicBezTo>
                <a:lnTo>
                  <a:pt x="350222" y="382717"/>
                </a:lnTo>
                <a:lnTo>
                  <a:pt x="350222" y="574624"/>
                </a:lnTo>
                <a:cubicBezTo>
                  <a:pt x="350222" y="592249"/>
                  <a:pt x="335872" y="606580"/>
                  <a:pt x="318222" y="606580"/>
                </a:cubicBezTo>
                <a:cubicBezTo>
                  <a:pt x="301788" y="606580"/>
                  <a:pt x="288190" y="594098"/>
                  <a:pt x="286396" y="578149"/>
                </a:cubicBezTo>
                <a:cubicBezTo>
                  <a:pt x="284660" y="594214"/>
                  <a:pt x="271062" y="606580"/>
                  <a:pt x="254628" y="606580"/>
                </a:cubicBezTo>
                <a:cubicBezTo>
                  <a:pt x="236978" y="606580"/>
                  <a:pt x="222628" y="592249"/>
                  <a:pt x="222628" y="574624"/>
                </a:cubicBezTo>
                <a:lnTo>
                  <a:pt x="222628" y="382833"/>
                </a:lnTo>
                <a:lnTo>
                  <a:pt x="216841" y="382833"/>
                </a:lnTo>
                <a:cubicBezTo>
                  <a:pt x="191727" y="382833"/>
                  <a:pt x="171474" y="362608"/>
                  <a:pt x="171474" y="337528"/>
                </a:cubicBezTo>
                <a:lnTo>
                  <a:pt x="171474" y="205545"/>
                </a:lnTo>
                <a:cubicBezTo>
                  <a:pt x="171474" y="180524"/>
                  <a:pt x="191727" y="160241"/>
                  <a:pt x="216841" y="160241"/>
                </a:cubicBezTo>
                <a:lnTo>
                  <a:pt x="233333" y="160241"/>
                </a:lnTo>
                <a:lnTo>
                  <a:pt x="249825" y="242528"/>
                </a:lnTo>
                <a:lnTo>
                  <a:pt x="269383" y="242528"/>
                </a:lnTo>
                <a:lnTo>
                  <a:pt x="274476" y="186996"/>
                </a:lnTo>
                <a:cubicBezTo>
                  <a:pt x="274302" y="186013"/>
                  <a:pt x="274071" y="184973"/>
                  <a:pt x="273839" y="183991"/>
                </a:cubicBezTo>
                <a:cubicBezTo>
                  <a:pt x="272045" y="176768"/>
                  <a:pt x="268921" y="169891"/>
                  <a:pt x="265506" y="162726"/>
                </a:cubicBezTo>
                <a:cubicBezTo>
                  <a:pt x="265506" y="162726"/>
                  <a:pt x="264812" y="161281"/>
                  <a:pt x="264407" y="160472"/>
                </a:cubicBezTo>
                <a:lnTo>
                  <a:pt x="264523" y="160472"/>
                </a:lnTo>
                <a:cubicBezTo>
                  <a:pt x="264407" y="160356"/>
                  <a:pt x="264407" y="160241"/>
                  <a:pt x="264349" y="160183"/>
                </a:cubicBezTo>
                <a:close/>
                <a:moveTo>
                  <a:pt x="92987" y="160183"/>
                </a:moveTo>
                <a:lnTo>
                  <a:pt x="136964" y="160183"/>
                </a:lnTo>
                <a:cubicBezTo>
                  <a:pt x="136848" y="160241"/>
                  <a:pt x="136848" y="160414"/>
                  <a:pt x="136791" y="160472"/>
                </a:cubicBezTo>
                <a:lnTo>
                  <a:pt x="137022" y="160472"/>
                </a:lnTo>
                <a:cubicBezTo>
                  <a:pt x="136617" y="161281"/>
                  <a:pt x="135923" y="162726"/>
                  <a:pt x="135923" y="162726"/>
                </a:cubicBezTo>
                <a:cubicBezTo>
                  <a:pt x="132104" y="170989"/>
                  <a:pt x="128458" y="178848"/>
                  <a:pt x="126896" y="187227"/>
                </a:cubicBezTo>
                <a:lnTo>
                  <a:pt x="131988" y="242470"/>
                </a:lnTo>
                <a:lnTo>
                  <a:pt x="149752" y="242470"/>
                </a:lnTo>
                <a:lnTo>
                  <a:pt x="149752" y="337471"/>
                </a:lnTo>
                <a:cubicBezTo>
                  <a:pt x="149752" y="360296"/>
                  <a:pt x="161267" y="380406"/>
                  <a:pt x="178742" y="392483"/>
                </a:cubicBezTo>
                <a:lnTo>
                  <a:pt x="178742" y="574624"/>
                </a:lnTo>
                <a:cubicBezTo>
                  <a:pt x="178742" y="592249"/>
                  <a:pt x="164392" y="606580"/>
                  <a:pt x="146743" y="606580"/>
                </a:cubicBezTo>
                <a:cubicBezTo>
                  <a:pt x="130310" y="606580"/>
                  <a:pt x="116712" y="594098"/>
                  <a:pt x="114976" y="578149"/>
                </a:cubicBezTo>
                <a:cubicBezTo>
                  <a:pt x="113182" y="594214"/>
                  <a:pt x="99584" y="606580"/>
                  <a:pt x="83151" y="606580"/>
                </a:cubicBezTo>
                <a:cubicBezTo>
                  <a:pt x="65502" y="606580"/>
                  <a:pt x="51152" y="592249"/>
                  <a:pt x="51152" y="574624"/>
                </a:cubicBezTo>
                <a:lnTo>
                  <a:pt x="51152" y="382833"/>
                </a:lnTo>
                <a:lnTo>
                  <a:pt x="45365" y="382833"/>
                </a:lnTo>
                <a:cubicBezTo>
                  <a:pt x="20310" y="382833"/>
                  <a:pt x="0" y="362608"/>
                  <a:pt x="0" y="337528"/>
                </a:cubicBezTo>
                <a:lnTo>
                  <a:pt x="0" y="205545"/>
                </a:lnTo>
                <a:cubicBezTo>
                  <a:pt x="0" y="180524"/>
                  <a:pt x="20310" y="160241"/>
                  <a:pt x="45365" y="160241"/>
                </a:cubicBezTo>
                <a:lnTo>
                  <a:pt x="61972" y="160241"/>
                </a:lnTo>
                <a:lnTo>
                  <a:pt x="78464" y="242528"/>
                </a:lnTo>
                <a:lnTo>
                  <a:pt x="97964" y="242528"/>
                </a:lnTo>
                <a:lnTo>
                  <a:pt x="103056" y="186996"/>
                </a:lnTo>
                <a:cubicBezTo>
                  <a:pt x="102940" y="186013"/>
                  <a:pt x="102709" y="184973"/>
                  <a:pt x="102477" y="183991"/>
                </a:cubicBezTo>
                <a:cubicBezTo>
                  <a:pt x="100683" y="176768"/>
                  <a:pt x="97501" y="169891"/>
                  <a:pt x="94145" y="162726"/>
                </a:cubicBezTo>
                <a:cubicBezTo>
                  <a:pt x="94145" y="162726"/>
                  <a:pt x="93450" y="161281"/>
                  <a:pt x="93045" y="160472"/>
                </a:cubicBezTo>
                <a:lnTo>
                  <a:pt x="93103" y="160472"/>
                </a:lnTo>
                <a:cubicBezTo>
                  <a:pt x="93045" y="160356"/>
                  <a:pt x="93045" y="160241"/>
                  <a:pt x="92987" y="160183"/>
                </a:cubicBezTo>
                <a:close/>
                <a:moveTo>
                  <a:pt x="457411" y="751"/>
                </a:moveTo>
                <a:lnTo>
                  <a:pt x="458047" y="751"/>
                </a:lnTo>
                <a:cubicBezTo>
                  <a:pt x="488012" y="751"/>
                  <a:pt x="514158" y="20971"/>
                  <a:pt x="521621" y="49915"/>
                </a:cubicBezTo>
                <a:cubicBezTo>
                  <a:pt x="523009" y="55403"/>
                  <a:pt x="523761" y="61007"/>
                  <a:pt x="523761" y="66553"/>
                </a:cubicBezTo>
                <a:cubicBezTo>
                  <a:pt x="523761" y="102718"/>
                  <a:pt x="494317" y="132124"/>
                  <a:pt x="458105" y="132124"/>
                </a:cubicBezTo>
                <a:lnTo>
                  <a:pt x="457469" y="132124"/>
                </a:lnTo>
                <a:cubicBezTo>
                  <a:pt x="427504" y="132124"/>
                  <a:pt x="401358" y="111904"/>
                  <a:pt x="393895" y="82960"/>
                </a:cubicBezTo>
                <a:cubicBezTo>
                  <a:pt x="392507" y="77472"/>
                  <a:pt x="391755" y="71868"/>
                  <a:pt x="391755" y="66322"/>
                </a:cubicBezTo>
                <a:cubicBezTo>
                  <a:pt x="391755" y="30157"/>
                  <a:pt x="421199" y="751"/>
                  <a:pt x="457411" y="751"/>
                </a:cubicBezTo>
                <a:close/>
                <a:moveTo>
                  <a:pt x="285868" y="751"/>
                </a:moveTo>
                <a:lnTo>
                  <a:pt x="286621" y="751"/>
                </a:lnTo>
                <a:cubicBezTo>
                  <a:pt x="316601" y="751"/>
                  <a:pt x="342761" y="20971"/>
                  <a:pt x="350227" y="49915"/>
                </a:cubicBezTo>
                <a:cubicBezTo>
                  <a:pt x="351674" y="55403"/>
                  <a:pt x="352369" y="61007"/>
                  <a:pt x="352369" y="66553"/>
                </a:cubicBezTo>
                <a:cubicBezTo>
                  <a:pt x="352369" y="102718"/>
                  <a:pt x="322909" y="132124"/>
                  <a:pt x="286736" y="132124"/>
                </a:cubicBezTo>
                <a:lnTo>
                  <a:pt x="286100" y="132124"/>
                </a:lnTo>
                <a:cubicBezTo>
                  <a:pt x="256119" y="132124"/>
                  <a:pt x="229959" y="111846"/>
                  <a:pt x="222493" y="82845"/>
                </a:cubicBezTo>
                <a:cubicBezTo>
                  <a:pt x="221046" y="77414"/>
                  <a:pt x="220351" y="71810"/>
                  <a:pt x="220351" y="66264"/>
                </a:cubicBezTo>
                <a:cubicBezTo>
                  <a:pt x="220351" y="30157"/>
                  <a:pt x="249753" y="751"/>
                  <a:pt x="285868" y="751"/>
                </a:cubicBezTo>
                <a:close/>
                <a:moveTo>
                  <a:pt x="114639" y="751"/>
                </a:moveTo>
                <a:lnTo>
                  <a:pt x="115275" y="751"/>
                </a:lnTo>
                <a:cubicBezTo>
                  <a:pt x="145256" y="751"/>
                  <a:pt x="171416" y="20971"/>
                  <a:pt x="178882" y="49915"/>
                </a:cubicBezTo>
                <a:cubicBezTo>
                  <a:pt x="180329" y="55403"/>
                  <a:pt x="181024" y="61007"/>
                  <a:pt x="181024" y="66553"/>
                </a:cubicBezTo>
                <a:cubicBezTo>
                  <a:pt x="181024" y="102718"/>
                  <a:pt x="151564" y="132124"/>
                  <a:pt x="115333" y="132124"/>
                </a:cubicBezTo>
                <a:lnTo>
                  <a:pt x="114754" y="132124"/>
                </a:lnTo>
                <a:cubicBezTo>
                  <a:pt x="84774" y="132124"/>
                  <a:pt x="58614" y="111904"/>
                  <a:pt x="51148" y="82960"/>
                </a:cubicBezTo>
                <a:cubicBezTo>
                  <a:pt x="49701" y="77472"/>
                  <a:pt x="49006" y="71868"/>
                  <a:pt x="49006" y="66322"/>
                </a:cubicBezTo>
                <a:cubicBezTo>
                  <a:pt x="49006" y="30157"/>
                  <a:pt x="78466" y="751"/>
                  <a:pt x="114639" y="751"/>
                </a:cubicBezTo>
                <a:close/>
                <a:moveTo>
                  <a:pt x="457410" y="423"/>
                </a:moveTo>
                <a:cubicBezTo>
                  <a:pt x="420880" y="423"/>
                  <a:pt x="391355" y="29894"/>
                  <a:pt x="391355" y="66356"/>
                </a:cubicBezTo>
                <a:cubicBezTo>
                  <a:pt x="391355" y="72135"/>
                  <a:pt x="392108" y="77740"/>
                  <a:pt x="393497" y="83056"/>
                </a:cubicBezTo>
                <a:cubicBezTo>
                  <a:pt x="400849" y="111487"/>
                  <a:pt x="426669" y="132521"/>
                  <a:pt x="457468" y="132521"/>
                </a:cubicBezTo>
                <a:lnTo>
                  <a:pt x="457815" y="132521"/>
                </a:lnTo>
                <a:lnTo>
                  <a:pt x="458104" y="132521"/>
                </a:lnTo>
                <a:cubicBezTo>
                  <a:pt x="494634" y="132521"/>
                  <a:pt x="524159" y="103050"/>
                  <a:pt x="524159" y="66587"/>
                </a:cubicBezTo>
                <a:cubicBezTo>
                  <a:pt x="524159" y="60809"/>
                  <a:pt x="523406" y="55204"/>
                  <a:pt x="522017" y="49887"/>
                </a:cubicBezTo>
                <a:cubicBezTo>
                  <a:pt x="514665" y="21457"/>
                  <a:pt x="488845" y="423"/>
                  <a:pt x="458046" y="423"/>
                </a:cubicBezTo>
                <a:lnTo>
                  <a:pt x="457699" y="423"/>
                </a:lnTo>
                <a:close/>
                <a:moveTo>
                  <a:pt x="114646" y="423"/>
                </a:moveTo>
                <a:cubicBezTo>
                  <a:pt x="78190" y="423"/>
                  <a:pt x="48620" y="29894"/>
                  <a:pt x="48620" y="66356"/>
                </a:cubicBezTo>
                <a:cubicBezTo>
                  <a:pt x="48620" y="72135"/>
                  <a:pt x="49372" y="77740"/>
                  <a:pt x="50761" y="83056"/>
                </a:cubicBezTo>
                <a:cubicBezTo>
                  <a:pt x="58110" y="111487"/>
                  <a:pt x="83977" y="132521"/>
                  <a:pt x="114762" y="132521"/>
                </a:cubicBezTo>
                <a:lnTo>
                  <a:pt x="115051" y="132521"/>
                </a:lnTo>
                <a:lnTo>
                  <a:pt x="115340" y="132521"/>
                </a:lnTo>
                <a:cubicBezTo>
                  <a:pt x="151854" y="132521"/>
                  <a:pt x="181424" y="103050"/>
                  <a:pt x="181424" y="66587"/>
                </a:cubicBezTo>
                <a:cubicBezTo>
                  <a:pt x="181424" y="60809"/>
                  <a:pt x="180614" y="55204"/>
                  <a:pt x="179225" y="49887"/>
                </a:cubicBezTo>
                <a:cubicBezTo>
                  <a:pt x="171934" y="21457"/>
                  <a:pt x="146067" y="423"/>
                  <a:pt x="115282" y="423"/>
                </a:cubicBezTo>
                <a:lnTo>
                  <a:pt x="114993" y="423"/>
                </a:lnTo>
                <a:close/>
                <a:moveTo>
                  <a:pt x="286036" y="397"/>
                </a:moveTo>
                <a:cubicBezTo>
                  <a:pt x="249522" y="282"/>
                  <a:pt x="219952" y="29874"/>
                  <a:pt x="219952" y="66286"/>
                </a:cubicBezTo>
                <a:cubicBezTo>
                  <a:pt x="219952" y="72066"/>
                  <a:pt x="220762" y="77672"/>
                  <a:pt x="222151" y="82990"/>
                </a:cubicBezTo>
                <a:cubicBezTo>
                  <a:pt x="229442" y="111484"/>
                  <a:pt x="255309" y="132522"/>
                  <a:pt x="286094" y="132522"/>
                </a:cubicBezTo>
                <a:lnTo>
                  <a:pt x="286383" y="132522"/>
                </a:lnTo>
                <a:lnTo>
                  <a:pt x="286730" y="132522"/>
                </a:lnTo>
                <a:cubicBezTo>
                  <a:pt x="323186" y="132522"/>
                  <a:pt x="352756" y="103045"/>
                  <a:pt x="352756" y="66575"/>
                </a:cubicBezTo>
                <a:cubicBezTo>
                  <a:pt x="352756" y="60796"/>
                  <a:pt x="352004" y="55189"/>
                  <a:pt x="350615" y="49872"/>
                </a:cubicBezTo>
                <a:cubicBezTo>
                  <a:pt x="343266" y="21436"/>
                  <a:pt x="317399" y="397"/>
                  <a:pt x="286614" y="397"/>
                </a:cubicBezTo>
                <a:lnTo>
                  <a:pt x="286325" y="397"/>
                </a:lnTo>
                <a:close/>
                <a:moveTo>
                  <a:pt x="457411" y="0"/>
                </a:moveTo>
                <a:lnTo>
                  <a:pt x="458047" y="0"/>
                </a:lnTo>
                <a:cubicBezTo>
                  <a:pt x="488359" y="0"/>
                  <a:pt x="514795" y="20451"/>
                  <a:pt x="522315" y="49741"/>
                </a:cubicBezTo>
                <a:cubicBezTo>
                  <a:pt x="523761" y="55230"/>
                  <a:pt x="524513" y="60891"/>
                  <a:pt x="524513" y="66553"/>
                </a:cubicBezTo>
                <a:cubicBezTo>
                  <a:pt x="524513" y="103122"/>
                  <a:pt x="494722" y="132875"/>
                  <a:pt x="458105" y="132875"/>
                </a:cubicBezTo>
                <a:lnTo>
                  <a:pt x="457469" y="132875"/>
                </a:lnTo>
                <a:cubicBezTo>
                  <a:pt x="427157" y="132875"/>
                  <a:pt x="400721" y="112424"/>
                  <a:pt x="393201" y="83133"/>
                </a:cubicBezTo>
                <a:cubicBezTo>
                  <a:pt x="391755" y="77645"/>
                  <a:pt x="391003" y="71983"/>
                  <a:pt x="391003" y="66322"/>
                </a:cubicBezTo>
                <a:cubicBezTo>
                  <a:pt x="391003" y="29752"/>
                  <a:pt x="420794" y="0"/>
                  <a:pt x="457411" y="0"/>
                </a:cubicBezTo>
                <a:close/>
                <a:moveTo>
                  <a:pt x="285868" y="0"/>
                </a:moveTo>
                <a:lnTo>
                  <a:pt x="286621" y="0"/>
                </a:lnTo>
                <a:cubicBezTo>
                  <a:pt x="316948" y="0"/>
                  <a:pt x="343456" y="20451"/>
                  <a:pt x="350980" y="49741"/>
                </a:cubicBezTo>
                <a:cubicBezTo>
                  <a:pt x="352427" y="55287"/>
                  <a:pt x="353179" y="60891"/>
                  <a:pt x="353179" y="66553"/>
                </a:cubicBezTo>
                <a:cubicBezTo>
                  <a:pt x="353179" y="103122"/>
                  <a:pt x="323372" y="132875"/>
                  <a:pt x="286736" y="132875"/>
                </a:cubicBezTo>
                <a:lnTo>
                  <a:pt x="286100" y="132875"/>
                </a:lnTo>
                <a:cubicBezTo>
                  <a:pt x="255772" y="132875"/>
                  <a:pt x="229322" y="112366"/>
                  <a:pt x="221740" y="83076"/>
                </a:cubicBezTo>
                <a:cubicBezTo>
                  <a:pt x="220294" y="77530"/>
                  <a:pt x="219599" y="71868"/>
                  <a:pt x="219599" y="66264"/>
                </a:cubicBezTo>
                <a:cubicBezTo>
                  <a:pt x="219599" y="29695"/>
                  <a:pt x="249348" y="0"/>
                  <a:pt x="285868" y="0"/>
                </a:cubicBezTo>
                <a:close/>
                <a:moveTo>
                  <a:pt x="114639" y="0"/>
                </a:moveTo>
                <a:lnTo>
                  <a:pt x="115275" y="0"/>
                </a:lnTo>
                <a:cubicBezTo>
                  <a:pt x="145603" y="0"/>
                  <a:pt x="172053" y="20451"/>
                  <a:pt x="179635" y="49741"/>
                </a:cubicBezTo>
                <a:cubicBezTo>
                  <a:pt x="181081" y="55230"/>
                  <a:pt x="181776" y="60891"/>
                  <a:pt x="181776" y="66553"/>
                </a:cubicBezTo>
                <a:cubicBezTo>
                  <a:pt x="181776" y="103122"/>
                  <a:pt x="151969" y="132875"/>
                  <a:pt x="115333" y="132875"/>
                </a:cubicBezTo>
                <a:lnTo>
                  <a:pt x="114754" y="132875"/>
                </a:lnTo>
                <a:cubicBezTo>
                  <a:pt x="84427" y="132875"/>
                  <a:pt x="57919" y="112424"/>
                  <a:pt x="50395" y="83133"/>
                </a:cubicBezTo>
                <a:cubicBezTo>
                  <a:pt x="48948" y="77645"/>
                  <a:pt x="48196" y="71983"/>
                  <a:pt x="48196" y="66322"/>
                </a:cubicBezTo>
                <a:cubicBezTo>
                  <a:pt x="48196" y="29752"/>
                  <a:pt x="78003" y="0"/>
                  <a:pt x="114639" y="0"/>
                </a:cubicBezTo>
                <a:close/>
              </a:path>
            </a:pathLst>
          </a:custGeom>
          <a:solidFill>
            <a:schemeClr val="accent2"/>
          </a:solidFill>
          <a:ln>
            <a:noFill/>
          </a:ln>
        </p:spPr>
        <p:txBody>
          <a:bodyPr wrap="square" lIns="91440" tIns="45720" rIns="91440" bIns="45720">
            <a:normAutofit/>
          </a:bodyPr>
          <a:lstStyle/>
          <a:p>
            <a:endParaRPr lang="zh-CN" altLang="en-US"/>
          </a:p>
        </p:txBody>
      </p:sp>
      <p:sp>
        <p:nvSpPr>
          <p:cNvPr id="19" name="iSľidê">
            <a:extLst>
              <a:ext uri="{FF2B5EF4-FFF2-40B4-BE49-F238E27FC236}">
                <a16:creationId xmlns:a16="http://schemas.microsoft.com/office/drawing/2014/main" id="{8FDE40A0-D234-4A83-BA5A-19092F4B6DCC}"/>
              </a:ext>
            </a:extLst>
          </p:cNvPr>
          <p:cNvSpPr/>
          <p:nvPr/>
        </p:nvSpPr>
        <p:spPr>
          <a:xfrm>
            <a:off x="678341" y="3670300"/>
            <a:ext cx="2054087" cy="2473325"/>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rmAutofit/>
          </a:bodyPr>
          <a:lstStyle/>
          <a:p>
            <a:pPr algn="ctr">
              <a:lnSpc>
                <a:spcPct val="120000"/>
              </a:lnSpc>
            </a:pPr>
            <a:r>
              <a:rPr lang="en-US" altLang="zh-CN" sz="1600" dirty="0">
                <a:solidFill>
                  <a:schemeClr val="tx1">
                    <a:lumMod val="85000"/>
                    <a:lumOff val="15000"/>
                  </a:schemeClr>
                </a:solidFill>
              </a:rPr>
              <a:t>Copy paste fonts. Choose the only option to retain text.</a:t>
            </a:r>
          </a:p>
          <a:p>
            <a:pPr algn="ctr">
              <a:lnSpc>
                <a:spcPct val="120000"/>
              </a:lnSpc>
              <a:spcBef>
                <a:spcPct val="0"/>
              </a:spcBef>
            </a:pPr>
            <a:r>
              <a:rPr lang="en-US" altLang="zh-CN" sz="1600" dirty="0">
                <a:solidFill>
                  <a:schemeClr val="tx1">
                    <a:lumMod val="85000"/>
                    <a:lumOff val="15000"/>
                  </a:schemeClr>
                </a:solidFill>
              </a:rPr>
              <a:t>……</a:t>
            </a:r>
          </a:p>
        </p:txBody>
      </p:sp>
      <p:sp>
        <p:nvSpPr>
          <p:cNvPr id="20" name="í$ḷíḍe">
            <a:extLst>
              <a:ext uri="{FF2B5EF4-FFF2-40B4-BE49-F238E27FC236}">
                <a16:creationId xmlns:a16="http://schemas.microsoft.com/office/drawing/2014/main" id="{AA15E346-8E3C-4593-84BF-6A3BFFEFE743}"/>
              </a:ext>
            </a:extLst>
          </p:cNvPr>
          <p:cNvSpPr/>
          <p:nvPr/>
        </p:nvSpPr>
        <p:spPr>
          <a:xfrm>
            <a:off x="2869718" y="3670300"/>
            <a:ext cx="2054087" cy="2473325"/>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rmAutofit/>
          </a:bodyPr>
          <a:lstStyle/>
          <a:p>
            <a:pPr algn="ctr">
              <a:lnSpc>
                <a:spcPct val="120000"/>
              </a:lnSpc>
            </a:pPr>
            <a:r>
              <a:rPr lang="en-US" altLang="zh-CN" sz="1600" dirty="0">
                <a:solidFill>
                  <a:schemeClr val="bg1"/>
                </a:solidFill>
              </a:rPr>
              <a:t>Copy paste fonts. Choose the only option to retain text.</a:t>
            </a:r>
          </a:p>
          <a:p>
            <a:pPr algn="ctr">
              <a:lnSpc>
                <a:spcPct val="120000"/>
              </a:lnSpc>
              <a:spcBef>
                <a:spcPct val="0"/>
              </a:spcBef>
            </a:pPr>
            <a:r>
              <a:rPr lang="en-US" altLang="zh-CN" sz="1600" dirty="0">
                <a:solidFill>
                  <a:schemeClr val="bg1"/>
                </a:solidFill>
              </a:rPr>
              <a:t>……</a:t>
            </a:r>
          </a:p>
        </p:txBody>
      </p:sp>
      <p:sp>
        <p:nvSpPr>
          <p:cNvPr id="21" name="îšļíḍé">
            <a:extLst>
              <a:ext uri="{FF2B5EF4-FFF2-40B4-BE49-F238E27FC236}">
                <a16:creationId xmlns:a16="http://schemas.microsoft.com/office/drawing/2014/main" id="{D4F356FD-C07E-47F3-BDAC-9DB683902D00}"/>
              </a:ext>
            </a:extLst>
          </p:cNvPr>
          <p:cNvSpPr/>
          <p:nvPr/>
        </p:nvSpPr>
        <p:spPr>
          <a:xfrm>
            <a:off x="5061095" y="3670300"/>
            <a:ext cx="2054087" cy="2473325"/>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rmAutofit/>
          </a:bodyPr>
          <a:lstStyle/>
          <a:p>
            <a:pPr algn="ctr">
              <a:lnSpc>
                <a:spcPct val="120000"/>
              </a:lnSpc>
            </a:pPr>
            <a:r>
              <a:rPr lang="en-US" altLang="zh-CN" sz="1600" dirty="0">
                <a:solidFill>
                  <a:schemeClr val="tx1">
                    <a:lumMod val="85000"/>
                    <a:lumOff val="15000"/>
                  </a:schemeClr>
                </a:solidFill>
              </a:rPr>
              <a:t>Copy paste fonts. Choose the only option to retain text.</a:t>
            </a:r>
          </a:p>
          <a:p>
            <a:pPr algn="ctr">
              <a:lnSpc>
                <a:spcPct val="120000"/>
              </a:lnSpc>
              <a:spcBef>
                <a:spcPct val="0"/>
              </a:spcBef>
            </a:pPr>
            <a:r>
              <a:rPr lang="en-US" altLang="zh-CN" sz="1600" dirty="0">
                <a:solidFill>
                  <a:schemeClr val="tx1">
                    <a:lumMod val="85000"/>
                    <a:lumOff val="15000"/>
                  </a:schemeClr>
                </a:solidFill>
              </a:rPr>
              <a:t>……</a:t>
            </a:r>
          </a:p>
        </p:txBody>
      </p:sp>
      <p:sp>
        <p:nvSpPr>
          <p:cNvPr id="22" name="ïṡļídê">
            <a:extLst>
              <a:ext uri="{FF2B5EF4-FFF2-40B4-BE49-F238E27FC236}">
                <a16:creationId xmlns:a16="http://schemas.microsoft.com/office/drawing/2014/main" id="{AAD6A625-FEAC-4E97-9515-9ED03EDCE4FB}"/>
              </a:ext>
            </a:extLst>
          </p:cNvPr>
          <p:cNvSpPr/>
          <p:nvPr/>
        </p:nvSpPr>
        <p:spPr>
          <a:xfrm>
            <a:off x="7252472" y="3670300"/>
            <a:ext cx="2054087" cy="2473325"/>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rmAutofit/>
          </a:bodyPr>
          <a:lstStyle/>
          <a:p>
            <a:pPr algn="ctr">
              <a:lnSpc>
                <a:spcPct val="120000"/>
              </a:lnSpc>
            </a:pPr>
            <a:r>
              <a:rPr lang="en-US" altLang="zh-CN" sz="1600" dirty="0">
                <a:solidFill>
                  <a:schemeClr val="bg1"/>
                </a:solidFill>
              </a:rPr>
              <a:t>Copy paste fonts. Choose the only option to retain text.</a:t>
            </a:r>
          </a:p>
          <a:p>
            <a:pPr algn="ctr">
              <a:lnSpc>
                <a:spcPct val="120000"/>
              </a:lnSpc>
              <a:spcBef>
                <a:spcPct val="0"/>
              </a:spcBef>
            </a:pPr>
            <a:r>
              <a:rPr lang="en-US" altLang="zh-CN" sz="1600" dirty="0">
                <a:solidFill>
                  <a:schemeClr val="bg1"/>
                </a:solidFill>
              </a:rPr>
              <a:t>……</a:t>
            </a:r>
          </a:p>
        </p:txBody>
      </p:sp>
      <p:sp>
        <p:nvSpPr>
          <p:cNvPr id="23" name="iSḻïḍé">
            <a:extLst>
              <a:ext uri="{FF2B5EF4-FFF2-40B4-BE49-F238E27FC236}">
                <a16:creationId xmlns:a16="http://schemas.microsoft.com/office/drawing/2014/main" id="{C83794ED-4156-4C62-8704-A0F366CD492B}"/>
              </a:ext>
            </a:extLst>
          </p:cNvPr>
          <p:cNvSpPr/>
          <p:nvPr/>
        </p:nvSpPr>
        <p:spPr>
          <a:xfrm>
            <a:off x="9443849" y="3670300"/>
            <a:ext cx="2054087" cy="2473325"/>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rmAutofit/>
          </a:bodyPr>
          <a:lstStyle/>
          <a:p>
            <a:pPr algn="ctr">
              <a:lnSpc>
                <a:spcPct val="120000"/>
              </a:lnSpc>
            </a:pPr>
            <a:r>
              <a:rPr lang="en-US" altLang="zh-CN" sz="1600" dirty="0">
                <a:solidFill>
                  <a:schemeClr val="tx1">
                    <a:lumMod val="85000"/>
                    <a:lumOff val="15000"/>
                  </a:schemeClr>
                </a:solidFill>
              </a:rPr>
              <a:t>Copy paste fonts. Choose the only option to retain text.</a:t>
            </a:r>
          </a:p>
          <a:p>
            <a:pPr algn="ctr">
              <a:lnSpc>
                <a:spcPct val="120000"/>
              </a:lnSpc>
              <a:spcBef>
                <a:spcPct val="0"/>
              </a:spcBef>
            </a:pPr>
            <a:r>
              <a:rPr lang="en-US" altLang="zh-CN" sz="1600" dirty="0">
                <a:solidFill>
                  <a:schemeClr val="tx1">
                    <a:lumMod val="85000"/>
                    <a:lumOff val="15000"/>
                  </a:schemeClr>
                </a:solidFill>
              </a:rPr>
              <a:t>……</a:t>
            </a:r>
          </a:p>
        </p:txBody>
      </p:sp>
    </p:spTree>
    <p:extLst>
      <p:ext uri="{BB962C8B-B14F-4D97-AF65-F5344CB8AC3E}">
        <p14:creationId xmlns:p14="http://schemas.microsoft.com/office/powerpoint/2010/main" val="849715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平行四边形 7">
            <a:extLst>
              <a:ext uri="{FF2B5EF4-FFF2-40B4-BE49-F238E27FC236}">
                <a16:creationId xmlns:a16="http://schemas.microsoft.com/office/drawing/2014/main" id="{DB86ABA6-3EEF-4CAA-A266-C05A89051013}"/>
              </a:ext>
            </a:extLst>
          </p:cNvPr>
          <p:cNvSpPr/>
          <p:nvPr/>
        </p:nvSpPr>
        <p:spPr>
          <a:xfrm>
            <a:off x="-2425983" y="0"/>
            <a:ext cx="9206702" cy="6858000"/>
          </a:xfrm>
          <a:prstGeom prst="parallelogram">
            <a:avLst>
              <a:gd name="adj" fmla="val 2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图片 6">
            <a:extLst>
              <a:ext uri="{FF2B5EF4-FFF2-40B4-BE49-F238E27FC236}">
                <a16:creationId xmlns:a16="http://schemas.microsoft.com/office/drawing/2014/main" id="{4315ABA4-ECAC-43E8-83AA-6AC37B103027}"/>
              </a:ext>
            </a:extLst>
          </p:cNvPr>
          <p:cNvPicPr>
            <a:picLocks noChangeAspect="1"/>
          </p:cNvPicPr>
          <p:nvPr/>
        </p:nvPicPr>
        <p:blipFill rotWithShape="1">
          <a:blip r:embed="rId2"/>
          <a:srcRect l="-86"/>
          <a:stretch/>
        </p:blipFill>
        <p:spPr>
          <a:xfrm>
            <a:off x="-2557388" y="0"/>
            <a:ext cx="9151928" cy="6858000"/>
          </a:xfrm>
          <a:prstGeom prst="parallelogram">
            <a:avLst/>
          </a:prstGeom>
        </p:spPr>
      </p:pic>
      <p:sp>
        <p:nvSpPr>
          <p:cNvPr id="5" name="平行四边形 4">
            <a:extLst>
              <a:ext uri="{FF2B5EF4-FFF2-40B4-BE49-F238E27FC236}">
                <a16:creationId xmlns:a16="http://schemas.microsoft.com/office/drawing/2014/main" id="{859E41FC-370A-43C8-9DA6-B5DE41EAE676}"/>
              </a:ext>
            </a:extLst>
          </p:cNvPr>
          <p:cNvSpPr/>
          <p:nvPr/>
        </p:nvSpPr>
        <p:spPr>
          <a:xfrm>
            <a:off x="-2612163" y="2379132"/>
            <a:ext cx="9709381" cy="2099735"/>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a:extLst>
              <a:ext uri="{FF2B5EF4-FFF2-40B4-BE49-F238E27FC236}">
                <a16:creationId xmlns:a16="http://schemas.microsoft.com/office/drawing/2014/main" id="{BB8CF2C9-27F0-42A1-804E-05C3085B27A6}"/>
              </a:ext>
            </a:extLst>
          </p:cNvPr>
          <p:cNvSpPr txBox="1"/>
          <p:nvPr/>
        </p:nvSpPr>
        <p:spPr>
          <a:xfrm>
            <a:off x="3967170" y="2105561"/>
            <a:ext cx="2682145" cy="2646878"/>
          </a:xfrm>
          <a:prstGeom prst="rect">
            <a:avLst/>
          </a:prstGeom>
          <a:noFill/>
        </p:spPr>
        <p:txBody>
          <a:bodyPr wrap="none" rtlCol="0">
            <a:spAutoFit/>
          </a:bodyPr>
          <a:lstStyle/>
          <a:p>
            <a:pPr algn="ctr"/>
            <a:r>
              <a:rPr lang="en-US" altLang="zh-CN" sz="16600" i="1">
                <a:solidFill>
                  <a:schemeClr val="bg1">
                    <a:lumMod val="95000"/>
                  </a:schemeClr>
                </a:solidFill>
                <a:latin typeface="+mj-ea"/>
                <a:ea typeface="+mj-ea"/>
                <a:cs typeface="+mn-ea"/>
                <a:sym typeface="+mn-lt"/>
              </a:rPr>
              <a:t>04</a:t>
            </a:r>
            <a:endParaRPr lang="zh-CN" altLang="en-US" sz="16600" i="1">
              <a:solidFill>
                <a:schemeClr val="bg1">
                  <a:lumMod val="95000"/>
                </a:schemeClr>
              </a:solidFill>
              <a:latin typeface="+mj-ea"/>
              <a:ea typeface="+mj-ea"/>
              <a:cs typeface="+mn-ea"/>
              <a:sym typeface="+mn-lt"/>
            </a:endParaRPr>
          </a:p>
        </p:txBody>
      </p:sp>
      <p:sp>
        <p:nvSpPr>
          <p:cNvPr id="38" name="矩形 37">
            <a:extLst>
              <a:ext uri="{FF2B5EF4-FFF2-40B4-BE49-F238E27FC236}">
                <a16:creationId xmlns:a16="http://schemas.microsoft.com/office/drawing/2014/main" id="{57A19A65-A0BE-45D9-899D-75FF0E9BB6A9}"/>
              </a:ext>
            </a:extLst>
          </p:cNvPr>
          <p:cNvSpPr/>
          <p:nvPr/>
        </p:nvSpPr>
        <p:spPr>
          <a:xfrm>
            <a:off x="7097218" y="2306581"/>
            <a:ext cx="6242098" cy="1015663"/>
          </a:xfrm>
          <a:prstGeom prst="rect">
            <a:avLst/>
          </a:prstGeom>
        </p:spPr>
        <p:txBody>
          <a:bodyPr wrap="square" tIns="0" bIns="0">
            <a:spAutoFit/>
          </a:bodyPr>
          <a:lstStyle/>
          <a:p>
            <a:r>
              <a:rPr lang="en-US" altLang="zh-CN" sz="6600" b="1" i="1">
                <a:solidFill>
                  <a:schemeClr val="accent1"/>
                </a:solidFill>
                <a:cs typeface="+mn-ea"/>
                <a:sym typeface="+mn-lt"/>
              </a:rPr>
              <a:t>Data</a:t>
            </a:r>
            <a:endParaRPr lang="zh-CN" altLang="en-US" sz="6600" b="1" i="1">
              <a:solidFill>
                <a:schemeClr val="accent1"/>
              </a:solidFill>
              <a:cs typeface="+mn-ea"/>
              <a:sym typeface="+mn-lt"/>
            </a:endParaRPr>
          </a:p>
        </p:txBody>
      </p:sp>
      <p:sp>
        <p:nvSpPr>
          <p:cNvPr id="39" name="矩形 38">
            <a:extLst>
              <a:ext uri="{FF2B5EF4-FFF2-40B4-BE49-F238E27FC236}">
                <a16:creationId xmlns:a16="http://schemas.microsoft.com/office/drawing/2014/main" id="{34531F92-BBC5-4C9F-8B50-EE21EFC45CF4}"/>
              </a:ext>
            </a:extLst>
          </p:cNvPr>
          <p:cNvSpPr/>
          <p:nvPr/>
        </p:nvSpPr>
        <p:spPr>
          <a:xfrm>
            <a:off x="6780719" y="3612756"/>
            <a:ext cx="5125548" cy="1061829"/>
          </a:xfrm>
          <a:prstGeom prst="rect">
            <a:avLst/>
          </a:prstGeom>
        </p:spPr>
        <p:txBody>
          <a:bodyPr wrap="square" bIns="0">
            <a:spAutoFit/>
          </a:bodyPr>
          <a:lstStyle/>
          <a:p>
            <a:r>
              <a:rPr lang="en-US" altLang="zh-CN" sz="6600" b="1" i="1">
                <a:solidFill>
                  <a:schemeClr val="accent1"/>
                </a:solidFill>
                <a:cs typeface="+mn-ea"/>
                <a:sym typeface="+mn-lt"/>
              </a:rPr>
              <a:t>Analysis</a:t>
            </a:r>
            <a:endParaRPr lang="zh-CN" altLang="en-US" sz="6600" b="1" i="1">
              <a:solidFill>
                <a:schemeClr val="accent1"/>
              </a:solidFill>
              <a:cs typeface="+mn-ea"/>
              <a:sym typeface="+mn-lt"/>
            </a:endParaRPr>
          </a:p>
        </p:txBody>
      </p:sp>
    </p:spTree>
    <p:extLst>
      <p:ext uri="{BB962C8B-B14F-4D97-AF65-F5344CB8AC3E}">
        <p14:creationId xmlns:p14="http://schemas.microsoft.com/office/powerpoint/2010/main" val="3225588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a:extLst>
              <a:ext uri="{FF2B5EF4-FFF2-40B4-BE49-F238E27FC236}">
                <a16:creationId xmlns:a16="http://schemas.microsoft.com/office/drawing/2014/main" id="{5F1DC48C-41ED-468C-834A-2B1CB953F8CC}"/>
              </a:ext>
            </a:extLst>
          </p:cNvPr>
          <p:cNvSpPr/>
          <p:nvPr/>
        </p:nvSpPr>
        <p:spPr>
          <a:xfrm>
            <a:off x="784225" y="1208636"/>
            <a:ext cx="10623550" cy="1176219"/>
          </a:xfrm>
          <a:prstGeom prst="rect">
            <a:avLst/>
          </a:prstGeom>
        </p:spPr>
        <p:txBody>
          <a:bodyPr wrap="square">
            <a:spAutoFit/>
          </a:bodyPr>
          <a:lstStyle/>
          <a:p>
            <a:pPr algn="just">
              <a:lnSpc>
                <a:spcPct val="130000"/>
              </a:lnSpc>
              <a:spcAft>
                <a:spcPts val="600"/>
              </a:spcAft>
            </a:pPr>
            <a:r>
              <a:rPr lang="en-US" altLang="zh-CN" sz="2000" b="1">
                <a:solidFill>
                  <a:srgbClr val="51247A"/>
                </a:solidFill>
                <a:cs typeface="+mn-ea"/>
                <a:sym typeface="+mn-lt"/>
              </a:rPr>
              <a:t>LOREM IPSUM</a:t>
            </a:r>
          </a:p>
          <a:p>
            <a:pPr algn="just">
              <a:lnSpc>
                <a:spcPct val="130000"/>
              </a:lnSpc>
              <a:spcAft>
                <a:spcPts val="600"/>
              </a:spcAft>
            </a:pPr>
            <a:r>
              <a:rPr lang="en-US" altLang="zh-CN" sz="1600">
                <a:solidFill>
                  <a:schemeClr val="tx1">
                    <a:lumMod val="75000"/>
                    <a:lumOff val="25000"/>
                  </a:schemeClr>
                </a:solidFill>
                <a:cs typeface="+mn-ea"/>
                <a:sym typeface="+mn-lt"/>
              </a:rPr>
              <a:t>Lorem Ipsum Dolor Sit Er Elit Lamet, Consectetaur Cillium Adipisicing Pecu, Sed Do Eiusmod Tempor .Lorem Ipsum Dolor Sit Er Elit Lamet, Consectetaur Cillium Adipisicing Pecu, Sed Do Eiusmod Tempor .</a:t>
            </a:r>
            <a:endParaRPr lang="zh-CN" altLang="en-US" sz="1600">
              <a:solidFill>
                <a:schemeClr val="tx1">
                  <a:lumMod val="75000"/>
                  <a:lumOff val="25000"/>
                </a:schemeClr>
              </a:solidFill>
              <a:cs typeface="+mn-ea"/>
              <a:sym typeface="+mn-lt"/>
            </a:endParaRPr>
          </a:p>
        </p:txBody>
      </p:sp>
      <p:graphicFrame>
        <p:nvGraphicFramePr>
          <p:cNvPr id="78" name="表格 77">
            <a:extLst>
              <a:ext uri="{FF2B5EF4-FFF2-40B4-BE49-F238E27FC236}">
                <a16:creationId xmlns:a16="http://schemas.microsoft.com/office/drawing/2014/main" id="{7B0FE98E-1E40-41D5-A191-5C28A5078C9B}"/>
              </a:ext>
            </a:extLst>
          </p:cNvPr>
          <p:cNvGraphicFramePr>
            <a:graphicFrameLocks noGrp="1"/>
          </p:cNvGraphicFramePr>
          <p:nvPr>
            <p:extLst>
              <p:ext uri="{D42A27DB-BD31-4B8C-83A1-F6EECF244321}">
                <p14:modId xmlns:p14="http://schemas.microsoft.com/office/powerpoint/2010/main" val="1906489250"/>
              </p:ext>
            </p:extLst>
          </p:nvPr>
        </p:nvGraphicFramePr>
        <p:xfrm>
          <a:off x="937968" y="2588099"/>
          <a:ext cx="10316064" cy="3241200"/>
        </p:xfrm>
        <a:graphic>
          <a:graphicData uri="http://schemas.openxmlformats.org/drawingml/2006/table">
            <a:tbl>
              <a:tblPr firstRow="1" bandRow="1">
                <a:tableStyleId>{3B4B98B0-60AC-42C2-AFA5-B58CD77FA1E5}</a:tableStyleId>
              </a:tblPr>
              <a:tblGrid>
                <a:gridCol w="2579016">
                  <a:extLst>
                    <a:ext uri="{9D8B030D-6E8A-4147-A177-3AD203B41FA5}">
                      <a16:colId xmlns:a16="http://schemas.microsoft.com/office/drawing/2014/main" val="2372213669"/>
                    </a:ext>
                  </a:extLst>
                </a:gridCol>
                <a:gridCol w="2579016">
                  <a:extLst>
                    <a:ext uri="{9D8B030D-6E8A-4147-A177-3AD203B41FA5}">
                      <a16:colId xmlns:a16="http://schemas.microsoft.com/office/drawing/2014/main" val="3731838835"/>
                    </a:ext>
                  </a:extLst>
                </a:gridCol>
                <a:gridCol w="2579016">
                  <a:extLst>
                    <a:ext uri="{9D8B030D-6E8A-4147-A177-3AD203B41FA5}">
                      <a16:colId xmlns:a16="http://schemas.microsoft.com/office/drawing/2014/main" val="352990669"/>
                    </a:ext>
                  </a:extLst>
                </a:gridCol>
                <a:gridCol w="2579016">
                  <a:extLst>
                    <a:ext uri="{9D8B030D-6E8A-4147-A177-3AD203B41FA5}">
                      <a16:colId xmlns:a16="http://schemas.microsoft.com/office/drawing/2014/main" val="3102258232"/>
                    </a:ext>
                  </a:extLst>
                </a:gridCol>
              </a:tblGrid>
              <a:tr h="648240">
                <a:tc>
                  <a:txBody>
                    <a:bodyPr/>
                    <a:lstStyle/>
                    <a:p>
                      <a:pPr algn="ctr"/>
                      <a:r>
                        <a:rPr lang="en-US" altLang="zh-CN" sz="2000">
                          <a:solidFill>
                            <a:schemeClr val="accent1"/>
                          </a:solidFill>
                          <a:sym typeface="+mn-lt"/>
                        </a:rPr>
                        <a:t>Table one</a:t>
                      </a:r>
                      <a:endParaRPr lang="zh-CN" altLang="en-US" sz="2000">
                        <a:solidFill>
                          <a:schemeClr val="accent1"/>
                        </a:solidFill>
                        <a:latin typeface="+mn-lt"/>
                        <a:ea typeface="+mn-ea"/>
                        <a:cs typeface="+mn-ea"/>
                        <a:sym typeface="+mn-lt"/>
                      </a:endParaRPr>
                    </a:p>
                  </a:txBody>
                  <a:tcPr anchor="ctr"/>
                </a:tc>
                <a:tc>
                  <a:txBody>
                    <a:bodyPr/>
                    <a:lstStyle/>
                    <a:p>
                      <a:pPr algn="ctr"/>
                      <a:r>
                        <a:rPr lang="en-US" altLang="zh-CN" sz="2000">
                          <a:solidFill>
                            <a:schemeClr val="accent1"/>
                          </a:solidFill>
                          <a:sym typeface="+mn-lt"/>
                        </a:rPr>
                        <a:t>Table two</a:t>
                      </a:r>
                      <a:endParaRPr lang="zh-CN" altLang="en-US" sz="2000">
                        <a:solidFill>
                          <a:schemeClr val="accent1"/>
                        </a:solidFill>
                        <a:latin typeface="+mn-lt"/>
                        <a:ea typeface="+mn-ea"/>
                        <a:cs typeface="+mn-ea"/>
                        <a:sym typeface="+mn-lt"/>
                      </a:endParaRPr>
                    </a:p>
                  </a:txBody>
                  <a:tcPr anchor="ctr"/>
                </a:tc>
                <a:tc>
                  <a:txBody>
                    <a:bodyPr/>
                    <a:lstStyle/>
                    <a:p>
                      <a:pPr algn="ctr"/>
                      <a:r>
                        <a:rPr lang="en-US" altLang="zh-CN" sz="2000">
                          <a:solidFill>
                            <a:schemeClr val="bg1"/>
                          </a:solidFill>
                          <a:sym typeface="+mn-lt"/>
                        </a:rPr>
                        <a:t>Table three</a:t>
                      </a:r>
                      <a:endParaRPr lang="zh-CN" altLang="en-US" sz="2000">
                        <a:solidFill>
                          <a:schemeClr val="bg1"/>
                        </a:solidFill>
                        <a:latin typeface="+mn-lt"/>
                        <a:ea typeface="+mn-ea"/>
                        <a:cs typeface="+mn-ea"/>
                        <a:sym typeface="+mn-lt"/>
                      </a:endParaRPr>
                    </a:p>
                  </a:txBody>
                  <a:tcPr anchor="ctr">
                    <a:solidFill>
                      <a:schemeClr val="accent1"/>
                    </a:solidFill>
                  </a:tcPr>
                </a:tc>
                <a:tc>
                  <a:txBody>
                    <a:bodyPr/>
                    <a:lstStyle/>
                    <a:p>
                      <a:pPr algn="ctr"/>
                      <a:r>
                        <a:rPr lang="en-US" altLang="zh-CN" sz="2000">
                          <a:solidFill>
                            <a:schemeClr val="accent1"/>
                          </a:solidFill>
                          <a:sym typeface="+mn-lt"/>
                        </a:rPr>
                        <a:t>Table four</a:t>
                      </a:r>
                      <a:endParaRPr lang="zh-CN" altLang="en-US" sz="2000">
                        <a:solidFill>
                          <a:schemeClr val="accent1"/>
                        </a:solidFill>
                        <a:latin typeface="+mn-lt"/>
                        <a:ea typeface="+mn-ea"/>
                        <a:cs typeface="+mn-ea"/>
                        <a:sym typeface="+mn-lt"/>
                      </a:endParaRPr>
                    </a:p>
                  </a:txBody>
                  <a:tcPr anchor="ctr"/>
                </a:tc>
                <a:extLst>
                  <a:ext uri="{0D108BD9-81ED-4DB2-BD59-A6C34878D82A}">
                    <a16:rowId xmlns:a16="http://schemas.microsoft.com/office/drawing/2014/main" val="424983699"/>
                  </a:ext>
                </a:extLst>
              </a:tr>
              <a:tr h="648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chemeClr val="accent1"/>
                          </a:solidFill>
                          <a:effectLst/>
                          <a:uLnTx/>
                          <a:uFillTx/>
                          <a:latin typeface="Arial" panose="020F0502020204030204"/>
                          <a:ea typeface="Microsoft YaHei"/>
                          <a:cs typeface="+mn-ea"/>
                          <a:sym typeface="+mn-lt"/>
                        </a:rPr>
                        <a:t>Text here</a:t>
                      </a:r>
                      <a:endParaRPr kumimoji="0" lang="zh-CN" altLang="en-US" sz="2000" b="0" i="0" u="none" strike="noStrike" kern="1200" cap="none" spc="0" normalizeH="0" baseline="0" noProof="0">
                        <a:ln>
                          <a:noFill/>
                        </a:ln>
                        <a:solidFill>
                          <a:schemeClr val="accent1"/>
                        </a:solidFill>
                        <a:effectLst/>
                        <a:uLnTx/>
                        <a:uFillTx/>
                        <a:latin typeface="Arial" panose="020F0502020204030204"/>
                        <a:ea typeface="Microsoft YaHei"/>
                        <a:cs typeface="+mn-ea"/>
                        <a:sym typeface="+mn-lt"/>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chemeClr val="accent1"/>
                          </a:solidFill>
                          <a:effectLst/>
                          <a:uLnTx/>
                          <a:uFillTx/>
                          <a:latin typeface="Arial" panose="020F0502020204030204"/>
                          <a:ea typeface="Microsoft YaHei"/>
                          <a:cs typeface="+mn-ea"/>
                          <a:sym typeface="+mn-lt"/>
                        </a:rPr>
                        <a:t>Text here</a:t>
                      </a:r>
                      <a:endParaRPr kumimoji="0" lang="zh-CN" altLang="en-US" sz="2000" b="0" i="0" u="none" strike="noStrike" kern="1200" cap="none" spc="0" normalizeH="0" baseline="0" noProof="0">
                        <a:ln>
                          <a:noFill/>
                        </a:ln>
                        <a:solidFill>
                          <a:schemeClr val="accent1"/>
                        </a:solidFill>
                        <a:effectLst/>
                        <a:uLnTx/>
                        <a:uFillTx/>
                        <a:latin typeface="Arial" panose="020F0502020204030204"/>
                        <a:ea typeface="Microsoft YaHei"/>
                        <a:cs typeface="+mn-ea"/>
                        <a:sym typeface="+mn-lt"/>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chemeClr val="bg1"/>
                          </a:solidFill>
                          <a:effectLst/>
                          <a:uLnTx/>
                          <a:uFillTx/>
                          <a:latin typeface="Arial" panose="020F0502020204030204"/>
                          <a:ea typeface="Microsoft YaHei"/>
                          <a:cs typeface="+mn-ea"/>
                          <a:sym typeface="+mn-lt"/>
                        </a:rPr>
                        <a:t>Text here</a:t>
                      </a:r>
                      <a:endParaRPr kumimoji="0" lang="zh-CN" altLang="en-US" sz="2000" b="0" i="0" u="none" strike="noStrike" kern="1200" cap="none" spc="0" normalizeH="0" baseline="0" noProof="0">
                        <a:ln>
                          <a:noFill/>
                        </a:ln>
                        <a:solidFill>
                          <a:schemeClr val="bg1"/>
                        </a:solidFill>
                        <a:effectLst/>
                        <a:uLnTx/>
                        <a:uFillTx/>
                        <a:latin typeface="Arial" panose="020F0502020204030204"/>
                        <a:ea typeface="Microsoft YaHei"/>
                        <a:cs typeface="+mn-ea"/>
                        <a:sym typeface="+mn-lt"/>
                      </a:endParaRP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chemeClr val="accent1"/>
                          </a:solidFill>
                          <a:effectLst/>
                          <a:uLnTx/>
                          <a:uFillTx/>
                          <a:latin typeface="Arial" panose="020F0502020204030204"/>
                          <a:ea typeface="Microsoft YaHei"/>
                          <a:cs typeface="+mn-ea"/>
                          <a:sym typeface="+mn-lt"/>
                        </a:rPr>
                        <a:t>Text here</a:t>
                      </a:r>
                      <a:endParaRPr kumimoji="0" lang="zh-CN" altLang="en-US" sz="2000" b="0" i="0" u="none" strike="noStrike" kern="1200" cap="none" spc="0" normalizeH="0" baseline="0" noProof="0">
                        <a:ln>
                          <a:noFill/>
                        </a:ln>
                        <a:solidFill>
                          <a:schemeClr val="accent1"/>
                        </a:solidFill>
                        <a:effectLst/>
                        <a:uLnTx/>
                        <a:uFillTx/>
                        <a:latin typeface="Arial" panose="020F0502020204030204"/>
                        <a:ea typeface="Microsoft YaHei"/>
                        <a:cs typeface="+mn-ea"/>
                        <a:sym typeface="+mn-lt"/>
                      </a:endParaRPr>
                    </a:p>
                  </a:txBody>
                  <a:tcPr anchor="ctr">
                    <a:noFill/>
                  </a:tcPr>
                </a:tc>
                <a:extLst>
                  <a:ext uri="{0D108BD9-81ED-4DB2-BD59-A6C34878D82A}">
                    <a16:rowId xmlns:a16="http://schemas.microsoft.com/office/drawing/2014/main" val="3972083798"/>
                  </a:ext>
                </a:extLst>
              </a:tr>
              <a:tr h="648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chemeClr val="accent1"/>
                          </a:solidFill>
                          <a:effectLst/>
                          <a:uLnTx/>
                          <a:uFillTx/>
                          <a:latin typeface="Arial" panose="020F0502020204030204"/>
                          <a:ea typeface="Microsoft YaHei"/>
                          <a:cs typeface="+mn-ea"/>
                          <a:sym typeface="+mn-lt"/>
                        </a:rPr>
                        <a:t>Text here</a:t>
                      </a:r>
                      <a:endParaRPr kumimoji="0" lang="zh-CN" altLang="en-US" sz="2000" b="0" i="0" u="none" strike="noStrike" kern="1200" cap="none" spc="0" normalizeH="0" baseline="0" noProof="0">
                        <a:ln>
                          <a:noFill/>
                        </a:ln>
                        <a:solidFill>
                          <a:schemeClr val="accent1"/>
                        </a:solidFill>
                        <a:effectLst/>
                        <a:uLnTx/>
                        <a:uFillTx/>
                        <a:latin typeface="Arial" panose="020F0502020204030204"/>
                        <a:ea typeface="Microsoft YaHei"/>
                        <a:cs typeface="+mn-ea"/>
                        <a:sym typeface="+mn-lt"/>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chemeClr val="accent1"/>
                          </a:solidFill>
                          <a:effectLst/>
                          <a:uLnTx/>
                          <a:uFillTx/>
                          <a:latin typeface="Arial" panose="020F0502020204030204"/>
                          <a:ea typeface="Microsoft YaHei"/>
                          <a:cs typeface="+mn-ea"/>
                          <a:sym typeface="+mn-lt"/>
                        </a:rPr>
                        <a:t>Text here</a:t>
                      </a:r>
                      <a:endParaRPr kumimoji="0" lang="zh-CN" altLang="en-US" sz="2000" b="0" i="0" u="none" strike="noStrike" kern="1200" cap="none" spc="0" normalizeH="0" baseline="0" noProof="0">
                        <a:ln>
                          <a:noFill/>
                        </a:ln>
                        <a:solidFill>
                          <a:schemeClr val="accent1"/>
                        </a:solidFill>
                        <a:effectLst/>
                        <a:uLnTx/>
                        <a:uFillTx/>
                        <a:latin typeface="Arial" panose="020F0502020204030204"/>
                        <a:ea typeface="Microsoft YaHei"/>
                        <a:cs typeface="+mn-ea"/>
                        <a:sym typeface="+mn-lt"/>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chemeClr val="bg1"/>
                          </a:solidFill>
                          <a:effectLst/>
                          <a:uLnTx/>
                          <a:uFillTx/>
                          <a:latin typeface="Arial" panose="020F0502020204030204"/>
                          <a:ea typeface="Microsoft YaHei"/>
                          <a:cs typeface="+mn-ea"/>
                          <a:sym typeface="+mn-lt"/>
                        </a:rPr>
                        <a:t>Text here</a:t>
                      </a:r>
                      <a:endParaRPr kumimoji="0" lang="zh-CN" altLang="en-US" sz="2000" b="0" i="0" u="none" strike="noStrike" kern="1200" cap="none" spc="0" normalizeH="0" baseline="0" noProof="0">
                        <a:ln>
                          <a:noFill/>
                        </a:ln>
                        <a:solidFill>
                          <a:schemeClr val="bg1"/>
                        </a:solidFill>
                        <a:effectLst/>
                        <a:uLnTx/>
                        <a:uFillTx/>
                        <a:latin typeface="Arial" panose="020F0502020204030204"/>
                        <a:ea typeface="Microsoft YaHei"/>
                        <a:cs typeface="+mn-ea"/>
                        <a:sym typeface="+mn-lt"/>
                      </a:endParaRP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chemeClr val="accent1"/>
                          </a:solidFill>
                          <a:effectLst/>
                          <a:uLnTx/>
                          <a:uFillTx/>
                          <a:latin typeface="Arial" panose="020F0502020204030204"/>
                          <a:ea typeface="Microsoft YaHei"/>
                          <a:cs typeface="+mn-ea"/>
                          <a:sym typeface="+mn-lt"/>
                        </a:rPr>
                        <a:t>Text here</a:t>
                      </a:r>
                      <a:endParaRPr kumimoji="0" lang="zh-CN" altLang="en-US" sz="2000" b="0" i="0" u="none" strike="noStrike" kern="1200" cap="none" spc="0" normalizeH="0" baseline="0" noProof="0">
                        <a:ln>
                          <a:noFill/>
                        </a:ln>
                        <a:solidFill>
                          <a:schemeClr val="accent1"/>
                        </a:solidFill>
                        <a:effectLst/>
                        <a:uLnTx/>
                        <a:uFillTx/>
                        <a:latin typeface="Arial" panose="020F0502020204030204"/>
                        <a:ea typeface="Microsoft YaHei"/>
                        <a:cs typeface="+mn-ea"/>
                        <a:sym typeface="+mn-lt"/>
                      </a:endParaRPr>
                    </a:p>
                  </a:txBody>
                  <a:tcPr anchor="ctr">
                    <a:noFill/>
                  </a:tcPr>
                </a:tc>
                <a:extLst>
                  <a:ext uri="{0D108BD9-81ED-4DB2-BD59-A6C34878D82A}">
                    <a16:rowId xmlns:a16="http://schemas.microsoft.com/office/drawing/2014/main" val="618218167"/>
                  </a:ext>
                </a:extLst>
              </a:tr>
              <a:tr h="648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chemeClr val="accent1"/>
                          </a:solidFill>
                          <a:effectLst/>
                          <a:uLnTx/>
                          <a:uFillTx/>
                          <a:latin typeface="Arial" panose="020F0502020204030204"/>
                          <a:ea typeface="Microsoft YaHei"/>
                          <a:cs typeface="+mn-ea"/>
                          <a:sym typeface="+mn-lt"/>
                        </a:rPr>
                        <a:t>Text here</a:t>
                      </a:r>
                      <a:endParaRPr kumimoji="0" lang="zh-CN" altLang="en-US" sz="2000" b="0" i="0" u="none" strike="noStrike" kern="1200" cap="none" spc="0" normalizeH="0" baseline="0" noProof="0">
                        <a:ln>
                          <a:noFill/>
                        </a:ln>
                        <a:solidFill>
                          <a:schemeClr val="accent1"/>
                        </a:solidFill>
                        <a:effectLst/>
                        <a:uLnTx/>
                        <a:uFillTx/>
                        <a:latin typeface="Arial" panose="020F0502020204030204"/>
                        <a:ea typeface="Microsoft YaHei"/>
                        <a:cs typeface="+mn-ea"/>
                        <a:sym typeface="+mn-lt"/>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chemeClr val="accent1"/>
                          </a:solidFill>
                          <a:effectLst/>
                          <a:uLnTx/>
                          <a:uFillTx/>
                          <a:latin typeface="Arial" panose="020F0502020204030204"/>
                          <a:ea typeface="Microsoft YaHei"/>
                          <a:cs typeface="+mn-ea"/>
                          <a:sym typeface="+mn-lt"/>
                        </a:rPr>
                        <a:t>Text here</a:t>
                      </a:r>
                      <a:endParaRPr kumimoji="0" lang="zh-CN" altLang="en-US" sz="2000" b="0" i="0" u="none" strike="noStrike" kern="1200" cap="none" spc="0" normalizeH="0" baseline="0" noProof="0">
                        <a:ln>
                          <a:noFill/>
                        </a:ln>
                        <a:solidFill>
                          <a:schemeClr val="accent1"/>
                        </a:solidFill>
                        <a:effectLst/>
                        <a:uLnTx/>
                        <a:uFillTx/>
                        <a:latin typeface="Arial" panose="020F0502020204030204"/>
                        <a:ea typeface="Microsoft YaHei"/>
                        <a:cs typeface="+mn-ea"/>
                        <a:sym typeface="+mn-lt"/>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chemeClr val="bg1"/>
                          </a:solidFill>
                          <a:effectLst/>
                          <a:uLnTx/>
                          <a:uFillTx/>
                          <a:latin typeface="Arial" panose="020F0502020204030204"/>
                          <a:ea typeface="Microsoft YaHei"/>
                          <a:cs typeface="+mn-ea"/>
                          <a:sym typeface="+mn-lt"/>
                        </a:rPr>
                        <a:t>Text here</a:t>
                      </a:r>
                      <a:endParaRPr kumimoji="0" lang="zh-CN" altLang="en-US" sz="2000" b="0" i="0" u="none" strike="noStrike" kern="1200" cap="none" spc="0" normalizeH="0" baseline="0" noProof="0">
                        <a:ln>
                          <a:noFill/>
                        </a:ln>
                        <a:solidFill>
                          <a:schemeClr val="bg1"/>
                        </a:solidFill>
                        <a:effectLst/>
                        <a:uLnTx/>
                        <a:uFillTx/>
                        <a:latin typeface="Arial" panose="020F0502020204030204"/>
                        <a:ea typeface="Microsoft YaHei"/>
                        <a:cs typeface="+mn-ea"/>
                        <a:sym typeface="+mn-lt"/>
                      </a:endParaRP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chemeClr val="accent1"/>
                          </a:solidFill>
                          <a:effectLst/>
                          <a:uLnTx/>
                          <a:uFillTx/>
                          <a:latin typeface="Arial" panose="020F0502020204030204"/>
                          <a:ea typeface="Microsoft YaHei"/>
                          <a:cs typeface="+mn-ea"/>
                          <a:sym typeface="+mn-lt"/>
                        </a:rPr>
                        <a:t>Text here</a:t>
                      </a:r>
                      <a:endParaRPr kumimoji="0" lang="zh-CN" altLang="en-US" sz="2000" b="0" i="0" u="none" strike="noStrike" kern="1200" cap="none" spc="0" normalizeH="0" baseline="0" noProof="0">
                        <a:ln>
                          <a:noFill/>
                        </a:ln>
                        <a:solidFill>
                          <a:schemeClr val="accent1"/>
                        </a:solidFill>
                        <a:effectLst/>
                        <a:uLnTx/>
                        <a:uFillTx/>
                        <a:latin typeface="Arial" panose="020F0502020204030204"/>
                        <a:ea typeface="Microsoft YaHei"/>
                        <a:cs typeface="+mn-ea"/>
                        <a:sym typeface="+mn-lt"/>
                      </a:endParaRPr>
                    </a:p>
                  </a:txBody>
                  <a:tcPr anchor="ctr">
                    <a:noFill/>
                  </a:tcPr>
                </a:tc>
                <a:extLst>
                  <a:ext uri="{0D108BD9-81ED-4DB2-BD59-A6C34878D82A}">
                    <a16:rowId xmlns:a16="http://schemas.microsoft.com/office/drawing/2014/main" val="4145713571"/>
                  </a:ext>
                </a:extLst>
              </a:tr>
              <a:tr h="648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chemeClr val="accent1"/>
                          </a:solidFill>
                          <a:effectLst/>
                          <a:uLnTx/>
                          <a:uFillTx/>
                          <a:latin typeface="Arial" panose="020F0502020204030204"/>
                          <a:ea typeface="Microsoft YaHei"/>
                          <a:cs typeface="+mn-ea"/>
                          <a:sym typeface="+mn-lt"/>
                        </a:rPr>
                        <a:t>Text here</a:t>
                      </a:r>
                      <a:endParaRPr kumimoji="0" lang="zh-CN" altLang="en-US" sz="2000" b="0" i="0" u="none" strike="noStrike" kern="1200" cap="none" spc="0" normalizeH="0" baseline="0" noProof="0">
                        <a:ln>
                          <a:noFill/>
                        </a:ln>
                        <a:solidFill>
                          <a:schemeClr val="accent1"/>
                        </a:solidFill>
                        <a:effectLst/>
                        <a:uLnTx/>
                        <a:uFillTx/>
                        <a:latin typeface="Arial" panose="020F0502020204030204"/>
                        <a:ea typeface="Microsoft YaHei"/>
                        <a:cs typeface="+mn-ea"/>
                        <a:sym typeface="+mn-lt"/>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chemeClr val="accent1"/>
                          </a:solidFill>
                          <a:effectLst/>
                          <a:uLnTx/>
                          <a:uFillTx/>
                          <a:latin typeface="Arial" panose="020F0502020204030204"/>
                          <a:ea typeface="Microsoft YaHei"/>
                          <a:cs typeface="+mn-ea"/>
                          <a:sym typeface="+mn-lt"/>
                        </a:rPr>
                        <a:t>Text here</a:t>
                      </a:r>
                      <a:endParaRPr kumimoji="0" lang="zh-CN" altLang="en-US" sz="2000" b="0" i="0" u="none" strike="noStrike" kern="1200" cap="none" spc="0" normalizeH="0" baseline="0" noProof="0">
                        <a:ln>
                          <a:noFill/>
                        </a:ln>
                        <a:solidFill>
                          <a:schemeClr val="accent1"/>
                        </a:solidFill>
                        <a:effectLst/>
                        <a:uLnTx/>
                        <a:uFillTx/>
                        <a:latin typeface="Arial" panose="020F0502020204030204"/>
                        <a:ea typeface="Microsoft YaHei"/>
                        <a:cs typeface="+mn-ea"/>
                        <a:sym typeface="+mn-lt"/>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chemeClr val="bg1"/>
                          </a:solidFill>
                          <a:effectLst/>
                          <a:uLnTx/>
                          <a:uFillTx/>
                          <a:latin typeface="Arial" panose="020F0502020204030204"/>
                          <a:ea typeface="Microsoft YaHei"/>
                          <a:cs typeface="+mn-ea"/>
                          <a:sym typeface="+mn-lt"/>
                        </a:rPr>
                        <a:t>Text here</a:t>
                      </a:r>
                      <a:endParaRPr kumimoji="0" lang="zh-CN" altLang="en-US" sz="2000" b="0" i="0" u="none" strike="noStrike" kern="1200" cap="none" spc="0" normalizeH="0" baseline="0" noProof="0">
                        <a:ln>
                          <a:noFill/>
                        </a:ln>
                        <a:solidFill>
                          <a:schemeClr val="bg1"/>
                        </a:solidFill>
                        <a:effectLst/>
                        <a:uLnTx/>
                        <a:uFillTx/>
                        <a:latin typeface="Arial" panose="020F0502020204030204"/>
                        <a:ea typeface="Microsoft YaHei"/>
                        <a:cs typeface="+mn-ea"/>
                        <a:sym typeface="+mn-lt"/>
                      </a:endParaRP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chemeClr val="accent1"/>
                          </a:solidFill>
                          <a:effectLst/>
                          <a:uLnTx/>
                          <a:uFillTx/>
                          <a:latin typeface="Arial" panose="020F0502020204030204"/>
                          <a:ea typeface="Microsoft YaHei"/>
                          <a:cs typeface="+mn-ea"/>
                          <a:sym typeface="+mn-lt"/>
                        </a:rPr>
                        <a:t>Text here</a:t>
                      </a:r>
                      <a:endParaRPr kumimoji="0" lang="zh-CN" altLang="en-US" sz="2000" b="0" i="0" u="none" strike="noStrike" kern="1200" cap="none" spc="0" normalizeH="0" baseline="0" noProof="0">
                        <a:ln>
                          <a:noFill/>
                        </a:ln>
                        <a:solidFill>
                          <a:schemeClr val="accent1"/>
                        </a:solidFill>
                        <a:effectLst/>
                        <a:uLnTx/>
                        <a:uFillTx/>
                        <a:latin typeface="Arial" panose="020F0502020204030204"/>
                        <a:ea typeface="Microsoft YaHei"/>
                        <a:cs typeface="+mn-ea"/>
                        <a:sym typeface="+mn-lt"/>
                      </a:endParaRPr>
                    </a:p>
                  </a:txBody>
                  <a:tcPr anchor="ctr">
                    <a:noFill/>
                  </a:tcPr>
                </a:tc>
                <a:extLst>
                  <a:ext uri="{0D108BD9-81ED-4DB2-BD59-A6C34878D82A}">
                    <a16:rowId xmlns:a16="http://schemas.microsoft.com/office/drawing/2014/main" val="1158918553"/>
                  </a:ext>
                </a:extLst>
              </a:tr>
            </a:tbl>
          </a:graphicData>
        </a:graphic>
      </p:graphicFrame>
      <p:sp>
        <p:nvSpPr>
          <p:cNvPr id="4" name="标题 3">
            <a:extLst>
              <a:ext uri="{FF2B5EF4-FFF2-40B4-BE49-F238E27FC236}">
                <a16:creationId xmlns:a16="http://schemas.microsoft.com/office/drawing/2014/main" id="{334D21B2-9BE6-46A3-80E3-330D292D3B19}"/>
              </a:ext>
            </a:extLst>
          </p:cNvPr>
          <p:cNvSpPr>
            <a:spLocks noGrp="1"/>
          </p:cNvSpPr>
          <p:nvPr>
            <p:ph type="title"/>
          </p:nvPr>
        </p:nvSpPr>
        <p:spPr/>
        <p:txBody>
          <a:bodyPr/>
          <a:lstStyle/>
          <a:p>
            <a:r>
              <a:rPr lang="en-US" altLang="zh-CN"/>
              <a:t>Table </a:t>
            </a:r>
            <a:endParaRPr lang="zh-CN" altLang="en-US"/>
          </a:p>
        </p:txBody>
      </p:sp>
    </p:spTree>
    <p:extLst>
      <p:ext uri="{BB962C8B-B14F-4D97-AF65-F5344CB8AC3E}">
        <p14:creationId xmlns:p14="http://schemas.microsoft.com/office/powerpoint/2010/main" val="3710616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 name="图表 86">
            <a:extLst>
              <a:ext uri="{FF2B5EF4-FFF2-40B4-BE49-F238E27FC236}">
                <a16:creationId xmlns:a16="http://schemas.microsoft.com/office/drawing/2014/main" id="{28B4B425-93A4-4097-9311-D8D076FDB443}"/>
              </a:ext>
            </a:extLst>
          </p:cNvPr>
          <p:cNvGraphicFramePr/>
          <p:nvPr>
            <p:extLst>
              <p:ext uri="{D42A27DB-BD31-4B8C-83A1-F6EECF244321}">
                <p14:modId xmlns:p14="http://schemas.microsoft.com/office/powerpoint/2010/main" val="2969269349"/>
              </p:ext>
            </p:extLst>
          </p:nvPr>
        </p:nvGraphicFramePr>
        <p:xfrm>
          <a:off x="1058332" y="2863360"/>
          <a:ext cx="10061641" cy="2963333"/>
        </p:xfrm>
        <a:graphic>
          <a:graphicData uri="http://schemas.openxmlformats.org/drawingml/2006/chart">
            <c:chart xmlns:c="http://schemas.openxmlformats.org/drawingml/2006/chart" xmlns:r="http://schemas.openxmlformats.org/officeDocument/2006/relationships" r:id="rId2"/>
          </a:graphicData>
        </a:graphic>
      </p:graphicFrame>
      <p:sp>
        <p:nvSpPr>
          <p:cNvPr id="88" name="矩形 87">
            <a:extLst>
              <a:ext uri="{FF2B5EF4-FFF2-40B4-BE49-F238E27FC236}">
                <a16:creationId xmlns:a16="http://schemas.microsoft.com/office/drawing/2014/main" id="{C8DB1932-B88E-41E4-A3CE-408857DFAEFB}"/>
              </a:ext>
            </a:extLst>
          </p:cNvPr>
          <p:cNvSpPr/>
          <p:nvPr/>
        </p:nvSpPr>
        <p:spPr>
          <a:xfrm>
            <a:off x="1058331" y="1374679"/>
            <a:ext cx="10075337" cy="1176219"/>
          </a:xfrm>
          <a:prstGeom prst="rect">
            <a:avLst/>
          </a:prstGeom>
        </p:spPr>
        <p:txBody>
          <a:bodyPr wrap="square">
            <a:spAutoFit/>
          </a:bodyPr>
          <a:lstStyle/>
          <a:p>
            <a:pPr algn="just">
              <a:lnSpc>
                <a:spcPct val="120000"/>
              </a:lnSpc>
              <a:spcAft>
                <a:spcPts val="600"/>
              </a:spcAft>
            </a:pPr>
            <a:r>
              <a:rPr lang="en-US" altLang="zh-CN" sz="2400" b="1">
                <a:solidFill>
                  <a:srgbClr val="51247A"/>
                </a:solidFill>
                <a:cs typeface="+mn-ea"/>
                <a:sym typeface="+mn-lt"/>
              </a:rPr>
              <a:t>LOREM IPSUM</a:t>
            </a:r>
          </a:p>
          <a:p>
            <a:pPr algn="just">
              <a:lnSpc>
                <a:spcPct val="120000"/>
              </a:lnSpc>
              <a:spcAft>
                <a:spcPts val="600"/>
              </a:spcAft>
            </a:pPr>
            <a:r>
              <a:rPr lang="en-US" altLang="zh-CN" sz="1600">
                <a:solidFill>
                  <a:schemeClr val="tx1">
                    <a:lumMod val="75000"/>
                    <a:lumOff val="25000"/>
                  </a:schemeClr>
                </a:solidFill>
                <a:cs typeface="+mn-ea"/>
                <a:sym typeface="+mn-lt"/>
              </a:rPr>
              <a:t>Lorem Ipsum Dolor Sit Er Elit Lamet, Consectetaur Cillium Adipisicing Pecu, Sed Do Eiusmod Tempor .Lorem Ipsum Dolor Sit Er Elit Lamet, Consectetaur Cillium Adipisicing Pecu, Sed Do Eiusmod Tempor .</a:t>
            </a:r>
            <a:endParaRPr lang="zh-CN" altLang="en-US" sz="1600">
              <a:solidFill>
                <a:schemeClr val="tx1">
                  <a:lumMod val="75000"/>
                  <a:lumOff val="25000"/>
                </a:schemeClr>
              </a:solidFill>
              <a:cs typeface="+mn-ea"/>
              <a:sym typeface="+mn-lt"/>
            </a:endParaRPr>
          </a:p>
        </p:txBody>
      </p:sp>
      <p:sp>
        <p:nvSpPr>
          <p:cNvPr id="2" name="标题 1">
            <a:extLst>
              <a:ext uri="{FF2B5EF4-FFF2-40B4-BE49-F238E27FC236}">
                <a16:creationId xmlns:a16="http://schemas.microsoft.com/office/drawing/2014/main" id="{8B59CCC1-D8DB-4F2B-9426-6E5661AEC91C}"/>
              </a:ext>
            </a:extLst>
          </p:cNvPr>
          <p:cNvSpPr>
            <a:spLocks noGrp="1"/>
          </p:cNvSpPr>
          <p:nvPr>
            <p:ph type="title"/>
          </p:nvPr>
        </p:nvSpPr>
        <p:spPr/>
        <p:txBody>
          <a:bodyPr/>
          <a:lstStyle/>
          <a:p>
            <a:r>
              <a:rPr lang="en-US" altLang="zh-CN"/>
              <a:t>Bar</a:t>
            </a:r>
            <a:r>
              <a:rPr lang="zh-CN" altLang="en-US"/>
              <a:t> </a:t>
            </a:r>
            <a:r>
              <a:rPr lang="en-US" altLang="zh-CN"/>
              <a:t>graph</a:t>
            </a:r>
            <a:r>
              <a:rPr lang="zh-CN" altLang="en-US"/>
              <a:t> </a:t>
            </a:r>
            <a:r>
              <a:rPr lang="en-US" altLang="zh-CN"/>
              <a:t>for</a:t>
            </a:r>
            <a:r>
              <a:rPr lang="zh-CN" altLang="en-US"/>
              <a:t> </a:t>
            </a:r>
            <a:r>
              <a:rPr lang="en-US" altLang="zh-CN"/>
              <a:t>showing your data</a:t>
            </a:r>
            <a:endParaRPr lang="zh-CN" altLang="en-US"/>
          </a:p>
        </p:txBody>
      </p:sp>
    </p:spTree>
    <p:extLst>
      <p:ext uri="{BB962C8B-B14F-4D97-AF65-F5344CB8AC3E}">
        <p14:creationId xmlns:p14="http://schemas.microsoft.com/office/powerpoint/2010/main" val="3585302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10A3E222-48E5-4B7C-B0E9-6702DD42336A}"/>
              </a:ext>
            </a:extLst>
          </p:cNvPr>
          <p:cNvSpPr>
            <a:spLocks noGrp="1"/>
          </p:cNvSpPr>
          <p:nvPr>
            <p:ph type="title"/>
          </p:nvPr>
        </p:nvSpPr>
        <p:spPr/>
        <p:txBody>
          <a:bodyPr/>
          <a:lstStyle/>
          <a:p>
            <a:r>
              <a:rPr lang="en-US" altLang="zh-CN"/>
              <a:t>Interduce your tutor or team leader</a:t>
            </a:r>
            <a:endParaRPr lang="zh-CN" altLang="en-US"/>
          </a:p>
        </p:txBody>
      </p:sp>
      <p:sp>
        <p:nvSpPr>
          <p:cNvPr id="15" name="矩形 1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67684E49-3BB0-48E9-A490-C520E4458BBE}"/>
              </a:ext>
            </a:extLst>
          </p:cNvPr>
          <p:cNvSpPr/>
          <p:nvPr/>
        </p:nvSpPr>
        <p:spPr>
          <a:xfrm>
            <a:off x="971489" y="1130300"/>
            <a:ext cx="10273938" cy="2205155"/>
          </a:xfrm>
          <a:prstGeom prst="rect">
            <a:avLst/>
          </a:prstGeom>
        </p:spPr>
        <p:txBody>
          <a:bodyPr wrap="square">
            <a:spAutoFit/>
          </a:bodyPr>
          <a:lstStyle/>
          <a:p>
            <a:pPr algn="ctr">
              <a:lnSpc>
                <a:spcPct val="150000"/>
              </a:lnSpc>
              <a:spcBef>
                <a:spcPts val="600"/>
              </a:spcBef>
            </a:pPr>
            <a:r>
              <a:rPr lang="en-US" altLang="zh-CN" sz="2400" b="1">
                <a:solidFill>
                  <a:schemeClr val="accent1"/>
                </a:solidFill>
                <a:cs typeface="+mn-ea"/>
                <a:sym typeface="+mn-lt"/>
              </a:rPr>
              <a:t>The name of your team</a:t>
            </a:r>
          </a:p>
          <a:p>
            <a:pPr marL="342900" indent="-342900">
              <a:lnSpc>
                <a:spcPct val="150000"/>
              </a:lnSpc>
              <a:spcBef>
                <a:spcPts val="600"/>
              </a:spcBef>
              <a:buFont typeface="Arial" panose="020B0604020202020204" pitchFamily="34" charset="0"/>
              <a:buChar char="•"/>
            </a:pPr>
            <a:r>
              <a:rPr lang="en-US" altLang="zh-CN" sz="2000">
                <a:solidFill>
                  <a:schemeClr val="tx1">
                    <a:lumMod val="75000"/>
                    <a:lumOff val="25000"/>
                  </a:schemeClr>
                </a:solidFill>
                <a:cs typeface="+mn-ea"/>
                <a:sym typeface="+mn-lt"/>
              </a:rPr>
              <a:t>consectetur adipisicing elit, sed do eiusmod tempor incididunt ut labore et dolore</a:t>
            </a:r>
          </a:p>
          <a:p>
            <a:pPr marL="342900" indent="-342900">
              <a:lnSpc>
                <a:spcPct val="150000"/>
              </a:lnSpc>
              <a:spcBef>
                <a:spcPts val="600"/>
              </a:spcBef>
              <a:buFont typeface="Arial" panose="020B0604020202020204" pitchFamily="34" charset="0"/>
              <a:buChar char="•"/>
            </a:pPr>
            <a:r>
              <a:rPr lang="en-US" altLang="zh-CN" sz="2000">
                <a:solidFill>
                  <a:schemeClr val="tx1">
                    <a:lumMod val="75000"/>
                    <a:lumOff val="25000"/>
                  </a:schemeClr>
                </a:solidFill>
                <a:cs typeface="+mn-ea"/>
                <a:sym typeface="+mn-lt"/>
              </a:rPr>
              <a:t>magna aliqua. Ut pariatur.Excepteur sint occaecat cupidatat non proident, </a:t>
            </a:r>
          </a:p>
          <a:p>
            <a:pPr marL="342900" indent="-342900">
              <a:lnSpc>
                <a:spcPct val="150000"/>
              </a:lnSpc>
              <a:spcBef>
                <a:spcPts val="600"/>
              </a:spcBef>
              <a:buFont typeface="Arial" panose="020B0604020202020204" pitchFamily="34" charset="0"/>
              <a:buChar char="•"/>
            </a:pPr>
            <a:r>
              <a:rPr lang="en-US" altLang="zh-CN" sz="2000">
                <a:solidFill>
                  <a:schemeClr val="tx1">
                    <a:lumMod val="75000"/>
                    <a:lumOff val="25000"/>
                  </a:schemeClr>
                </a:solidFill>
                <a:cs typeface="+mn-ea"/>
                <a:sym typeface="+mn-lt"/>
              </a:rPr>
              <a:t>sunt in culpa qui officia deserunt mollit anim id est laborum.</a:t>
            </a:r>
          </a:p>
        </p:txBody>
      </p:sp>
      <p:sp>
        <p:nvSpPr>
          <p:cNvPr id="3" name="图片占位符 2">
            <a:extLst>
              <a:ext uri="{FF2B5EF4-FFF2-40B4-BE49-F238E27FC236}">
                <a16:creationId xmlns:a16="http://schemas.microsoft.com/office/drawing/2014/main" id="{3A48FA0C-90D9-4DD6-B06D-35163FB24B84}"/>
              </a:ext>
            </a:extLst>
          </p:cNvPr>
          <p:cNvSpPr>
            <a:spLocks noGrp="1"/>
          </p:cNvSpPr>
          <p:nvPr>
            <p:ph type="pic" sz="quarter" idx="13"/>
          </p:nvPr>
        </p:nvSpPr>
        <p:spPr/>
      </p:sp>
      <p:sp>
        <p:nvSpPr>
          <p:cNvPr id="5" name="图片占位符 4">
            <a:extLst>
              <a:ext uri="{FF2B5EF4-FFF2-40B4-BE49-F238E27FC236}">
                <a16:creationId xmlns:a16="http://schemas.microsoft.com/office/drawing/2014/main" id="{49CCEB56-AA91-407C-B499-30198E8760F9}"/>
              </a:ext>
            </a:extLst>
          </p:cNvPr>
          <p:cNvSpPr>
            <a:spLocks noGrp="1"/>
          </p:cNvSpPr>
          <p:nvPr>
            <p:ph type="pic" sz="quarter" idx="14"/>
          </p:nvPr>
        </p:nvSpPr>
        <p:spPr/>
      </p:sp>
      <p:sp>
        <p:nvSpPr>
          <p:cNvPr id="7" name="图片占位符 6">
            <a:extLst>
              <a:ext uri="{FF2B5EF4-FFF2-40B4-BE49-F238E27FC236}">
                <a16:creationId xmlns:a16="http://schemas.microsoft.com/office/drawing/2014/main" id="{30FC8B32-2921-4F27-9D01-A5F42A69D78C}"/>
              </a:ext>
            </a:extLst>
          </p:cNvPr>
          <p:cNvSpPr>
            <a:spLocks noGrp="1"/>
          </p:cNvSpPr>
          <p:nvPr>
            <p:ph type="pic" sz="quarter" idx="15"/>
          </p:nvPr>
        </p:nvSpPr>
        <p:spPr>
          <a:noFill/>
        </p:spPr>
      </p:sp>
      <p:sp>
        <p:nvSpPr>
          <p:cNvPr id="10" name="图片占位符 9">
            <a:extLst>
              <a:ext uri="{FF2B5EF4-FFF2-40B4-BE49-F238E27FC236}">
                <a16:creationId xmlns:a16="http://schemas.microsoft.com/office/drawing/2014/main" id="{7851E21A-FD42-4A17-9940-DF7B6F01ED39}"/>
              </a:ext>
            </a:extLst>
          </p:cNvPr>
          <p:cNvSpPr>
            <a:spLocks noGrp="1"/>
          </p:cNvSpPr>
          <p:nvPr>
            <p:ph type="pic" sz="quarter" idx="16"/>
          </p:nvPr>
        </p:nvSpPr>
        <p:spPr/>
      </p:sp>
      <p:sp>
        <p:nvSpPr>
          <p:cNvPr id="12" name="图片占位符 11">
            <a:extLst>
              <a:ext uri="{FF2B5EF4-FFF2-40B4-BE49-F238E27FC236}">
                <a16:creationId xmlns:a16="http://schemas.microsoft.com/office/drawing/2014/main" id="{FA8DA71D-10EC-40DA-979A-8E946FF31D15}"/>
              </a:ext>
            </a:extLst>
          </p:cNvPr>
          <p:cNvSpPr>
            <a:spLocks noGrp="1"/>
          </p:cNvSpPr>
          <p:nvPr>
            <p:ph type="pic" sz="quarter" idx="17"/>
          </p:nvPr>
        </p:nvSpPr>
        <p:spPr/>
      </p:sp>
    </p:spTree>
    <p:extLst>
      <p:ext uri="{BB962C8B-B14F-4D97-AF65-F5344CB8AC3E}">
        <p14:creationId xmlns:p14="http://schemas.microsoft.com/office/powerpoint/2010/main" val="3435697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855277-36BE-4C9D-83AF-16338C126646}"/>
              </a:ext>
            </a:extLst>
          </p:cNvPr>
          <p:cNvSpPr>
            <a:spLocks noGrp="1"/>
          </p:cNvSpPr>
          <p:nvPr>
            <p:ph type="title"/>
          </p:nvPr>
        </p:nvSpPr>
        <p:spPr/>
        <p:txBody>
          <a:bodyPr/>
          <a:lstStyle/>
          <a:p>
            <a:r>
              <a:rPr lang="en-US" altLang="zh-CN"/>
              <a:t>Another bar chart </a:t>
            </a:r>
            <a:endParaRPr lang="zh-CN" altLang="en-US"/>
          </a:p>
        </p:txBody>
      </p:sp>
      <p:graphicFrame>
        <p:nvGraphicFramePr>
          <p:cNvPr id="17" name="Chart 5">
            <a:extLst>
              <a:ext uri="{FF2B5EF4-FFF2-40B4-BE49-F238E27FC236}">
                <a16:creationId xmlns:a16="http://schemas.microsoft.com/office/drawing/2014/main" id="{2DBF138F-71C6-4129-8D7D-65547F1F5B7F}"/>
              </a:ext>
            </a:extLst>
          </p:cNvPr>
          <p:cNvGraphicFramePr/>
          <p:nvPr>
            <p:extLst>
              <p:ext uri="{D42A27DB-BD31-4B8C-83A1-F6EECF244321}">
                <p14:modId xmlns:p14="http://schemas.microsoft.com/office/powerpoint/2010/main" val="1791950091"/>
              </p:ext>
            </p:extLst>
          </p:nvPr>
        </p:nvGraphicFramePr>
        <p:xfrm>
          <a:off x="394908" y="1452866"/>
          <a:ext cx="7539742" cy="4492413"/>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6">
            <a:extLst>
              <a:ext uri="{FF2B5EF4-FFF2-40B4-BE49-F238E27FC236}">
                <a16:creationId xmlns:a16="http://schemas.microsoft.com/office/drawing/2014/main" id="{19B256A0-7C56-4284-BBF4-10AF9E483C25}"/>
              </a:ext>
            </a:extLst>
          </p:cNvPr>
          <p:cNvSpPr txBox="1"/>
          <p:nvPr/>
        </p:nvSpPr>
        <p:spPr>
          <a:xfrm>
            <a:off x="5723997" y="1452866"/>
            <a:ext cx="1478337" cy="369332"/>
          </a:xfrm>
          <a:prstGeom prst="rect">
            <a:avLst/>
          </a:prstGeom>
          <a:noFill/>
        </p:spPr>
        <p:txBody>
          <a:bodyPr wrap="square" rtlCol="0">
            <a:spAutoFit/>
          </a:bodyPr>
          <a:lstStyle/>
          <a:p>
            <a:r>
              <a:rPr lang="en-US" altLang="zh-CN" b="1"/>
              <a:t>Unit: Millon</a:t>
            </a:r>
            <a:endParaRPr lang="zh-CN" altLang="en-US" b="1"/>
          </a:p>
        </p:txBody>
      </p:sp>
      <p:grpSp>
        <p:nvGrpSpPr>
          <p:cNvPr id="8" name="组合 7">
            <a:extLst>
              <a:ext uri="{FF2B5EF4-FFF2-40B4-BE49-F238E27FC236}">
                <a16:creationId xmlns:a16="http://schemas.microsoft.com/office/drawing/2014/main" id="{A1D15CA2-8064-41C9-98E3-FB92ED97A00A}"/>
              </a:ext>
            </a:extLst>
          </p:cNvPr>
          <p:cNvGrpSpPr/>
          <p:nvPr/>
        </p:nvGrpSpPr>
        <p:grpSpPr>
          <a:xfrm>
            <a:off x="5118238" y="3291931"/>
            <a:ext cx="1211519" cy="1409358"/>
            <a:chOff x="8281160" y="3584499"/>
            <a:chExt cx="1415940" cy="1647161"/>
          </a:xfrm>
          <a:solidFill>
            <a:schemeClr val="accent1"/>
          </a:solidFill>
        </p:grpSpPr>
        <p:grpSp>
          <p:nvGrpSpPr>
            <p:cNvPr id="9" name="组合 8">
              <a:extLst>
                <a:ext uri="{FF2B5EF4-FFF2-40B4-BE49-F238E27FC236}">
                  <a16:creationId xmlns:a16="http://schemas.microsoft.com/office/drawing/2014/main" id="{744C6CD8-DDF5-4058-BF19-78BD3C170779}"/>
                </a:ext>
              </a:extLst>
            </p:cNvPr>
            <p:cNvGrpSpPr/>
            <p:nvPr/>
          </p:nvGrpSpPr>
          <p:grpSpPr>
            <a:xfrm>
              <a:off x="8281160" y="3584499"/>
              <a:ext cx="1415940" cy="1647161"/>
              <a:chOff x="8281160" y="3584499"/>
              <a:chExt cx="1415940" cy="1647161"/>
            </a:xfrm>
            <a:grpFill/>
          </p:grpSpPr>
          <p:sp>
            <p:nvSpPr>
              <p:cNvPr id="11" name="等腰三角形 10">
                <a:extLst>
                  <a:ext uri="{FF2B5EF4-FFF2-40B4-BE49-F238E27FC236}">
                    <a16:creationId xmlns:a16="http://schemas.microsoft.com/office/drawing/2014/main" id="{0F9D5EAD-7323-4F59-A90E-378D3DC13D8F}"/>
                  </a:ext>
                </a:extLst>
              </p:cNvPr>
              <p:cNvSpPr/>
              <p:nvPr/>
            </p:nvSpPr>
            <p:spPr>
              <a:xfrm flipV="1">
                <a:off x="8675793" y="4491174"/>
                <a:ext cx="673768" cy="74048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704AADB7-280B-449E-A19C-4D12912FEFE3}"/>
                  </a:ext>
                </a:extLst>
              </p:cNvPr>
              <p:cNvSpPr/>
              <p:nvPr/>
            </p:nvSpPr>
            <p:spPr>
              <a:xfrm>
                <a:off x="8281160" y="3584499"/>
                <a:ext cx="1415940" cy="14159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p>
            </p:txBody>
          </p:sp>
        </p:grpSp>
        <p:sp>
          <p:nvSpPr>
            <p:cNvPr id="10" name="文本框 9">
              <a:extLst>
                <a:ext uri="{FF2B5EF4-FFF2-40B4-BE49-F238E27FC236}">
                  <a16:creationId xmlns:a16="http://schemas.microsoft.com/office/drawing/2014/main" id="{5709A8E7-E0F5-4C42-980B-65EC4F3C7B23}"/>
                </a:ext>
              </a:extLst>
            </p:cNvPr>
            <p:cNvSpPr txBox="1"/>
            <p:nvPr/>
          </p:nvSpPr>
          <p:spPr>
            <a:xfrm>
              <a:off x="8483802" y="3900024"/>
              <a:ext cx="1010652" cy="683445"/>
            </a:xfrm>
            <a:prstGeom prst="rect">
              <a:avLst/>
            </a:prstGeom>
            <a:grpFill/>
          </p:spPr>
          <p:txBody>
            <a:bodyPr wrap="square" rtlCol="0">
              <a:spAutoFit/>
            </a:bodyPr>
            <a:lstStyle/>
            <a:p>
              <a:pPr algn="ctr"/>
              <a:r>
                <a:rPr lang="en-US" altLang="zh-CN" sz="3200" b="1">
                  <a:solidFill>
                    <a:schemeClr val="bg1">
                      <a:lumMod val="95000"/>
                    </a:schemeClr>
                  </a:solidFill>
                  <a:latin typeface="Segoe UI Semibold" panose="020B0702040204020203" pitchFamily="34" charset="0"/>
                </a:rPr>
                <a:t>4.8 </a:t>
              </a:r>
              <a:endParaRPr lang="zh-CN" altLang="en-US" sz="3200" b="1">
                <a:solidFill>
                  <a:schemeClr val="bg1">
                    <a:lumMod val="95000"/>
                  </a:schemeClr>
                </a:solidFill>
                <a:latin typeface="Segoe UI Semibold" panose="020B0702040204020203" pitchFamily="34" charset="0"/>
              </a:endParaRPr>
            </a:p>
          </p:txBody>
        </p:sp>
      </p:grpSp>
      <p:cxnSp>
        <p:nvCxnSpPr>
          <p:cNvPr id="13" name="直接连接符 12">
            <a:extLst>
              <a:ext uri="{FF2B5EF4-FFF2-40B4-BE49-F238E27FC236}">
                <a16:creationId xmlns:a16="http://schemas.microsoft.com/office/drawing/2014/main" id="{932F8E5B-86CF-45BB-81DB-C2CBA3FD8A14}"/>
              </a:ext>
            </a:extLst>
          </p:cNvPr>
          <p:cNvCxnSpPr>
            <a:cxnSpLocks/>
          </p:cNvCxnSpPr>
          <p:nvPr/>
        </p:nvCxnSpPr>
        <p:spPr>
          <a:xfrm>
            <a:off x="7540012" y="1962574"/>
            <a:ext cx="0" cy="3447626"/>
          </a:xfrm>
          <a:prstGeom prst="line">
            <a:avLst/>
          </a:prstGeom>
          <a:ln w="19050">
            <a:prstDash val="solid"/>
          </a:ln>
        </p:spPr>
        <p:style>
          <a:lnRef idx="1">
            <a:schemeClr val="dk1"/>
          </a:lnRef>
          <a:fillRef idx="0">
            <a:schemeClr val="dk1"/>
          </a:fillRef>
          <a:effectRef idx="0">
            <a:schemeClr val="dk1"/>
          </a:effectRef>
          <a:fontRef idx="minor">
            <a:schemeClr val="tx1"/>
          </a:fontRef>
        </p:style>
      </p:cxnSp>
      <p:sp>
        <p:nvSpPr>
          <p:cNvPr id="14" name="文本框 13">
            <a:extLst>
              <a:ext uri="{FF2B5EF4-FFF2-40B4-BE49-F238E27FC236}">
                <a16:creationId xmlns:a16="http://schemas.microsoft.com/office/drawing/2014/main" id="{0374BAFE-464B-46EE-BB92-5A3DF5CB5916}"/>
              </a:ext>
            </a:extLst>
          </p:cNvPr>
          <p:cNvSpPr txBox="1"/>
          <p:nvPr/>
        </p:nvSpPr>
        <p:spPr>
          <a:xfrm>
            <a:off x="8489482" y="1540107"/>
            <a:ext cx="2733575" cy="1862048"/>
          </a:xfrm>
          <a:prstGeom prst="rect">
            <a:avLst/>
          </a:prstGeom>
          <a:noFill/>
        </p:spPr>
        <p:txBody>
          <a:bodyPr wrap="square" rtlCol="0">
            <a:spAutoFit/>
          </a:bodyPr>
          <a:lstStyle/>
          <a:p>
            <a:r>
              <a:rPr lang="en-US" altLang="zh-CN" sz="11500" b="1">
                <a:solidFill>
                  <a:schemeClr val="accent1"/>
                </a:solidFill>
                <a:latin typeface="Segoe UI Semibold" panose="020B0702040204020203" pitchFamily="34" charset="0"/>
                <a:ea typeface="Segoe UI Symbol" panose="020B0502040204020203" pitchFamily="34" charset="0"/>
              </a:rPr>
              <a:t>4.8</a:t>
            </a:r>
            <a:r>
              <a:rPr lang="en-US" altLang="zh-CN" sz="4400" b="1">
                <a:solidFill>
                  <a:schemeClr val="accent1"/>
                </a:solidFill>
                <a:latin typeface="Segoe UI Semibold" panose="020B0702040204020203" pitchFamily="34" charset="0"/>
                <a:ea typeface="Segoe UI Symbol" panose="020B0502040204020203" pitchFamily="34" charset="0"/>
              </a:rPr>
              <a:t>M</a:t>
            </a:r>
            <a:endParaRPr lang="zh-CN" altLang="en-US" sz="11500" b="1">
              <a:solidFill>
                <a:schemeClr val="accent1"/>
              </a:solidFill>
              <a:latin typeface="Segoe UI Semibold" panose="020B0702040204020203" pitchFamily="34" charset="0"/>
            </a:endParaRPr>
          </a:p>
        </p:txBody>
      </p:sp>
      <p:sp>
        <p:nvSpPr>
          <p:cNvPr id="15" name="文本框 14">
            <a:extLst>
              <a:ext uri="{FF2B5EF4-FFF2-40B4-BE49-F238E27FC236}">
                <a16:creationId xmlns:a16="http://schemas.microsoft.com/office/drawing/2014/main" id="{EDE9CEBA-B304-4B2A-9346-997E86364207}"/>
              </a:ext>
            </a:extLst>
          </p:cNvPr>
          <p:cNvSpPr txBox="1"/>
          <p:nvPr/>
        </p:nvSpPr>
        <p:spPr>
          <a:xfrm>
            <a:off x="8619884" y="3075057"/>
            <a:ext cx="2563605" cy="707886"/>
          </a:xfrm>
          <a:prstGeom prst="rect">
            <a:avLst/>
          </a:prstGeom>
          <a:noFill/>
        </p:spPr>
        <p:txBody>
          <a:bodyPr wrap="square" rtlCol="0">
            <a:spAutoFit/>
          </a:bodyPr>
          <a:lstStyle/>
          <a:p>
            <a:r>
              <a:rPr lang="en-US" altLang="zh-CN" sz="4000">
                <a:latin typeface="Arial" panose="020B0604020202020204" pitchFamily="34" charset="0"/>
                <a:cs typeface="Arial" panose="020B0604020202020204" pitchFamily="34" charset="0"/>
              </a:rPr>
              <a:t>Key Word</a:t>
            </a:r>
            <a:endParaRPr lang="zh-CN" altLang="en-US" sz="4000">
              <a:latin typeface="Arial" panose="020B0604020202020204" pitchFamily="34" charset="0"/>
              <a:cs typeface="Arial" panose="020B0604020202020204" pitchFamily="34" charset="0"/>
            </a:endParaRPr>
          </a:p>
        </p:txBody>
      </p:sp>
      <p:sp>
        <p:nvSpPr>
          <p:cNvPr id="16" name="矩形 15">
            <a:extLst>
              <a:ext uri="{FF2B5EF4-FFF2-40B4-BE49-F238E27FC236}">
                <a16:creationId xmlns:a16="http://schemas.microsoft.com/office/drawing/2014/main" id="{C7B55FB5-21A2-4130-84B9-AB53A843D439}"/>
              </a:ext>
            </a:extLst>
          </p:cNvPr>
          <p:cNvSpPr/>
          <p:nvPr/>
        </p:nvSpPr>
        <p:spPr>
          <a:xfrm>
            <a:off x="8272309" y="3874347"/>
            <a:ext cx="3258756" cy="15358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600">
                <a:solidFill>
                  <a:schemeClr val="bg1">
                    <a:lumMod val="95000"/>
                  </a:schemeClr>
                </a:solidFill>
                <a:latin typeface="Arial" panose="020B0604020202020204" pitchFamily="34" charset="0"/>
                <a:cs typeface="Arial" panose="020B0604020202020204" pitchFamily="34" charset="0"/>
              </a:rPr>
              <a:t>Clicking the chart and than choose the design sector on the top. Selecingt the “edit data” option to edit the chart. </a:t>
            </a:r>
          </a:p>
        </p:txBody>
      </p:sp>
    </p:spTree>
    <p:extLst>
      <p:ext uri="{BB962C8B-B14F-4D97-AF65-F5344CB8AC3E}">
        <p14:creationId xmlns:p14="http://schemas.microsoft.com/office/powerpoint/2010/main" val="3641026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1EE09-CFE8-4D14-9DA1-9C1956202265}"/>
              </a:ext>
            </a:extLst>
          </p:cNvPr>
          <p:cNvSpPr>
            <a:spLocks noGrp="1"/>
          </p:cNvSpPr>
          <p:nvPr>
            <p:ph type="title"/>
          </p:nvPr>
        </p:nvSpPr>
        <p:spPr/>
        <p:txBody>
          <a:bodyPr/>
          <a:lstStyle/>
          <a:p>
            <a:r>
              <a:rPr lang="en-US" altLang="zh-CN"/>
              <a:t>Line chart for showing the trend</a:t>
            </a:r>
            <a:endParaRPr lang="zh-CN" altLang="en-US"/>
          </a:p>
        </p:txBody>
      </p:sp>
      <p:graphicFrame>
        <p:nvGraphicFramePr>
          <p:cNvPr id="8" name="图表 7">
            <a:extLst>
              <a:ext uri="{FF2B5EF4-FFF2-40B4-BE49-F238E27FC236}">
                <a16:creationId xmlns:a16="http://schemas.microsoft.com/office/drawing/2014/main" id="{D2B75824-D461-4115-AFA4-1813F445312D}"/>
              </a:ext>
            </a:extLst>
          </p:cNvPr>
          <p:cNvGraphicFramePr/>
          <p:nvPr>
            <p:extLst>
              <p:ext uri="{D42A27DB-BD31-4B8C-83A1-F6EECF244321}">
                <p14:modId xmlns:p14="http://schemas.microsoft.com/office/powerpoint/2010/main" val="4180786055"/>
              </p:ext>
            </p:extLst>
          </p:nvPr>
        </p:nvGraphicFramePr>
        <p:xfrm>
          <a:off x="866775" y="1106355"/>
          <a:ext cx="10458450" cy="3166037"/>
        </p:xfrm>
        <a:graphic>
          <a:graphicData uri="http://schemas.openxmlformats.org/drawingml/2006/chart">
            <c:chart xmlns:c="http://schemas.openxmlformats.org/drawingml/2006/chart" xmlns:r="http://schemas.openxmlformats.org/officeDocument/2006/relationships" r:id="rId2"/>
          </a:graphicData>
        </a:graphic>
      </p:graphicFrame>
      <p:sp>
        <p:nvSpPr>
          <p:cNvPr id="10" name="矩形 9">
            <a:extLst>
              <a:ext uri="{FF2B5EF4-FFF2-40B4-BE49-F238E27FC236}">
                <a16:creationId xmlns:a16="http://schemas.microsoft.com/office/drawing/2014/main" id="{F9D84D25-0CB6-4EFB-B5E2-7F7E7191EBCF}"/>
              </a:ext>
            </a:extLst>
          </p:cNvPr>
          <p:cNvSpPr/>
          <p:nvPr/>
        </p:nvSpPr>
        <p:spPr>
          <a:xfrm>
            <a:off x="1869289" y="4498193"/>
            <a:ext cx="9567317" cy="656077"/>
          </a:xfrm>
          <a:prstGeom prst="rect">
            <a:avLst/>
          </a:prstGeom>
        </p:spPr>
        <p:txBody>
          <a:bodyPr wrap="square">
            <a:spAutoFit/>
          </a:bodyPr>
          <a:lstStyle/>
          <a:p>
            <a:pPr algn="just">
              <a:lnSpc>
                <a:spcPct val="120000"/>
              </a:lnSpc>
            </a:pPr>
            <a:r>
              <a:rPr lang="en-US" altLang="zh-CN" sz="1600"/>
              <a:t>Click the diagram and find the “design” option, the use the “edit data” option to edit your data</a:t>
            </a:r>
          </a:p>
          <a:p>
            <a:pPr algn="just">
              <a:lnSpc>
                <a:spcPct val="120000"/>
              </a:lnSpc>
            </a:pPr>
            <a:r>
              <a:rPr lang="en-US" altLang="zh-CN" sz="1600"/>
              <a:t>This textbox prefer two lines sentences.</a:t>
            </a:r>
            <a:endParaRPr lang="en-US" altLang="zh-CN" sz="1600" dirty="0"/>
          </a:p>
        </p:txBody>
      </p:sp>
      <p:sp>
        <p:nvSpPr>
          <p:cNvPr id="11" name="矩形 10">
            <a:extLst>
              <a:ext uri="{FF2B5EF4-FFF2-40B4-BE49-F238E27FC236}">
                <a16:creationId xmlns:a16="http://schemas.microsoft.com/office/drawing/2014/main" id="{588D391A-98C0-4565-9102-609D90A314CE}"/>
              </a:ext>
            </a:extLst>
          </p:cNvPr>
          <p:cNvSpPr/>
          <p:nvPr/>
        </p:nvSpPr>
        <p:spPr>
          <a:xfrm>
            <a:off x="1830925" y="5374545"/>
            <a:ext cx="9726069" cy="656077"/>
          </a:xfrm>
          <a:prstGeom prst="rect">
            <a:avLst/>
          </a:prstGeom>
        </p:spPr>
        <p:txBody>
          <a:bodyPr wrap="square">
            <a:spAutoFit/>
          </a:bodyPr>
          <a:lstStyle/>
          <a:p>
            <a:pPr algn="just">
              <a:lnSpc>
                <a:spcPct val="120000"/>
              </a:lnSpc>
            </a:pPr>
            <a:r>
              <a:rPr lang="en-US" altLang="zh-CN" sz="1600"/>
              <a:t>Click the diagram and find the “design” option, the use the “edit data” option to edit your data</a:t>
            </a:r>
          </a:p>
          <a:p>
            <a:pPr algn="just">
              <a:lnSpc>
                <a:spcPct val="120000"/>
              </a:lnSpc>
            </a:pPr>
            <a:r>
              <a:rPr lang="en-US" altLang="zh-CN" sz="1600"/>
              <a:t>This textbox prefer two lines sentences.</a:t>
            </a:r>
            <a:endParaRPr lang="en-US" altLang="zh-CN" sz="1600" dirty="0"/>
          </a:p>
        </p:txBody>
      </p:sp>
      <p:sp>
        <p:nvSpPr>
          <p:cNvPr id="17" name="molecule_229297">
            <a:extLst>
              <a:ext uri="{FF2B5EF4-FFF2-40B4-BE49-F238E27FC236}">
                <a16:creationId xmlns:a16="http://schemas.microsoft.com/office/drawing/2014/main" id="{7F73AADC-4180-49C3-B62D-56EA0D521839}"/>
              </a:ext>
            </a:extLst>
          </p:cNvPr>
          <p:cNvSpPr>
            <a:spLocks noChangeAspect="1"/>
          </p:cNvSpPr>
          <p:nvPr/>
        </p:nvSpPr>
        <p:spPr bwMode="auto">
          <a:xfrm>
            <a:off x="987921" y="4492668"/>
            <a:ext cx="609685" cy="607560"/>
          </a:xfrm>
          <a:custGeom>
            <a:avLst/>
            <a:gdLst>
              <a:gd name="connsiteX0" fmla="*/ 539770 w 607639"/>
              <a:gd name="connsiteY0" fmla="*/ 462319 h 605522"/>
              <a:gd name="connsiteX1" fmla="*/ 561806 w 607639"/>
              <a:gd name="connsiteY1" fmla="*/ 467228 h 605522"/>
              <a:gd name="connsiteX2" fmla="*/ 607639 w 607639"/>
              <a:gd name="connsiteY2" fmla="*/ 533887 h 605522"/>
              <a:gd name="connsiteX3" fmla="*/ 535909 w 607639"/>
              <a:gd name="connsiteY3" fmla="*/ 605522 h 605522"/>
              <a:gd name="connsiteX4" fmla="*/ 470319 w 607639"/>
              <a:gd name="connsiteY4" fmla="*/ 562861 h 605522"/>
              <a:gd name="connsiteX5" fmla="*/ 539770 w 607639"/>
              <a:gd name="connsiteY5" fmla="*/ 462319 h 605522"/>
              <a:gd name="connsiteX6" fmla="*/ 89495 w 607639"/>
              <a:gd name="connsiteY6" fmla="*/ 419567 h 605522"/>
              <a:gd name="connsiteX7" fmla="*/ 134240 w 607639"/>
              <a:gd name="connsiteY7" fmla="*/ 434641 h 605522"/>
              <a:gd name="connsiteX8" fmla="*/ 171263 w 607639"/>
              <a:gd name="connsiteY8" fmla="*/ 504941 h 605522"/>
              <a:gd name="connsiteX9" fmla="*/ 85737 w 607639"/>
              <a:gd name="connsiteY9" fmla="*/ 590351 h 605522"/>
              <a:gd name="connsiteX10" fmla="*/ 212 w 607639"/>
              <a:gd name="connsiteY10" fmla="*/ 504941 h 605522"/>
              <a:gd name="connsiteX11" fmla="*/ 89495 w 607639"/>
              <a:gd name="connsiteY11" fmla="*/ 419567 h 605522"/>
              <a:gd name="connsiteX12" fmla="*/ 397424 w 607639"/>
              <a:gd name="connsiteY12" fmla="*/ 114115 h 605522"/>
              <a:gd name="connsiteX13" fmla="*/ 402675 w 607639"/>
              <a:gd name="connsiteY13" fmla="*/ 115181 h 605522"/>
              <a:gd name="connsiteX14" fmla="*/ 430267 w 607639"/>
              <a:gd name="connsiteY14" fmla="*/ 148770 h 605522"/>
              <a:gd name="connsiteX15" fmla="*/ 430356 w 607639"/>
              <a:gd name="connsiteY15" fmla="*/ 154101 h 605522"/>
              <a:gd name="connsiteX16" fmla="*/ 362802 w 607639"/>
              <a:gd name="connsiteY16" fmla="*/ 209371 h 605522"/>
              <a:gd name="connsiteX17" fmla="*/ 359420 w 607639"/>
              <a:gd name="connsiteY17" fmla="*/ 337860 h 605522"/>
              <a:gd name="connsiteX18" fmla="*/ 480642 w 607639"/>
              <a:gd name="connsiteY18" fmla="*/ 448400 h 605522"/>
              <a:gd name="connsiteX19" fmla="*/ 480286 w 607639"/>
              <a:gd name="connsiteY19" fmla="*/ 453820 h 605522"/>
              <a:gd name="connsiteX20" fmla="*/ 450915 w 607639"/>
              <a:gd name="connsiteY20" fmla="*/ 485721 h 605522"/>
              <a:gd name="connsiteX21" fmla="*/ 445575 w 607639"/>
              <a:gd name="connsiteY21" fmla="*/ 486520 h 605522"/>
              <a:gd name="connsiteX22" fmla="*/ 324442 w 607639"/>
              <a:gd name="connsiteY22" fmla="*/ 375981 h 605522"/>
              <a:gd name="connsiteX23" fmla="*/ 196011 w 607639"/>
              <a:gd name="connsiteY23" fmla="*/ 390642 h 605522"/>
              <a:gd name="connsiteX24" fmla="*/ 170912 w 607639"/>
              <a:gd name="connsiteY24" fmla="*/ 426985 h 605522"/>
              <a:gd name="connsiteX25" fmla="*/ 165661 w 607639"/>
              <a:gd name="connsiteY25" fmla="*/ 427430 h 605522"/>
              <a:gd name="connsiteX26" fmla="*/ 129704 w 607639"/>
              <a:gd name="connsiteY26" fmla="*/ 402727 h 605522"/>
              <a:gd name="connsiteX27" fmla="*/ 128279 w 607639"/>
              <a:gd name="connsiteY27" fmla="*/ 397573 h 605522"/>
              <a:gd name="connsiteX28" fmla="*/ 153289 w 607639"/>
              <a:gd name="connsiteY28" fmla="*/ 361319 h 605522"/>
              <a:gd name="connsiteX29" fmla="*/ 131929 w 607639"/>
              <a:gd name="connsiteY29" fmla="*/ 209371 h 605522"/>
              <a:gd name="connsiteX30" fmla="*/ 111547 w 607639"/>
              <a:gd name="connsiteY30" fmla="*/ 192666 h 605522"/>
              <a:gd name="connsiteX31" fmla="*/ 111725 w 607639"/>
              <a:gd name="connsiteY31" fmla="*/ 187245 h 605522"/>
              <a:gd name="connsiteX32" fmla="*/ 139227 w 607639"/>
              <a:gd name="connsiteY32" fmla="*/ 153923 h 605522"/>
              <a:gd name="connsiteX33" fmla="*/ 144478 w 607639"/>
              <a:gd name="connsiteY33" fmla="*/ 152679 h 605522"/>
              <a:gd name="connsiteX34" fmla="*/ 164771 w 607639"/>
              <a:gd name="connsiteY34" fmla="*/ 169385 h 605522"/>
              <a:gd name="connsiteX35" fmla="*/ 329960 w 607639"/>
              <a:gd name="connsiteY35" fmla="*/ 169385 h 605522"/>
              <a:gd name="connsiteX36" fmla="*/ 60695 w 607639"/>
              <a:gd name="connsiteY36" fmla="*/ 56735 h 605522"/>
              <a:gd name="connsiteX37" fmla="*/ 121302 w 607639"/>
              <a:gd name="connsiteY37" fmla="*/ 117350 h 605522"/>
              <a:gd name="connsiteX38" fmla="*/ 60695 w 607639"/>
              <a:gd name="connsiteY38" fmla="*/ 177966 h 605522"/>
              <a:gd name="connsiteX39" fmla="*/ 0 w 607639"/>
              <a:gd name="connsiteY39" fmla="*/ 117350 h 605522"/>
              <a:gd name="connsiteX40" fmla="*/ 60695 w 607639"/>
              <a:gd name="connsiteY40" fmla="*/ 56735 h 605522"/>
              <a:gd name="connsiteX41" fmla="*/ 490042 w 607639"/>
              <a:gd name="connsiteY41" fmla="*/ 0 h 605522"/>
              <a:gd name="connsiteX42" fmla="*/ 561772 w 607639"/>
              <a:gd name="connsiteY42" fmla="*/ 71624 h 605522"/>
              <a:gd name="connsiteX43" fmla="*/ 490042 w 607639"/>
              <a:gd name="connsiteY43" fmla="*/ 143248 h 605522"/>
              <a:gd name="connsiteX44" fmla="*/ 418312 w 607639"/>
              <a:gd name="connsiteY44" fmla="*/ 71624 h 605522"/>
              <a:gd name="connsiteX45" fmla="*/ 490042 w 607639"/>
              <a:gd name="connsiteY45" fmla="*/ 0 h 6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7639" h="605522">
                <a:moveTo>
                  <a:pt x="539770" y="462319"/>
                </a:moveTo>
                <a:cubicBezTo>
                  <a:pt x="546987" y="462769"/>
                  <a:pt x="554386" y="464351"/>
                  <a:pt x="561806" y="467228"/>
                </a:cubicBezTo>
                <a:cubicBezTo>
                  <a:pt x="589662" y="477983"/>
                  <a:pt x="607639" y="504201"/>
                  <a:pt x="607639" y="533887"/>
                </a:cubicBezTo>
                <a:cubicBezTo>
                  <a:pt x="607639" y="573437"/>
                  <a:pt x="575423" y="605522"/>
                  <a:pt x="535909" y="605522"/>
                </a:cubicBezTo>
                <a:cubicBezTo>
                  <a:pt x="507074" y="605522"/>
                  <a:pt x="481977" y="589168"/>
                  <a:pt x="470319" y="562861"/>
                </a:cubicBezTo>
                <a:cubicBezTo>
                  <a:pt x="447658" y="511457"/>
                  <a:pt x="489251" y="459167"/>
                  <a:pt x="539770" y="462319"/>
                </a:cubicBezTo>
                <a:close/>
                <a:moveTo>
                  <a:pt x="89495" y="419567"/>
                </a:moveTo>
                <a:cubicBezTo>
                  <a:pt x="104705" y="420171"/>
                  <a:pt x="120134" y="424931"/>
                  <a:pt x="134240" y="434641"/>
                </a:cubicBezTo>
                <a:cubicBezTo>
                  <a:pt x="157379" y="450638"/>
                  <a:pt x="171263" y="476946"/>
                  <a:pt x="171263" y="504941"/>
                </a:cubicBezTo>
                <a:cubicBezTo>
                  <a:pt x="171263" y="552046"/>
                  <a:pt x="132816" y="590351"/>
                  <a:pt x="85737" y="590351"/>
                </a:cubicBezTo>
                <a:cubicBezTo>
                  <a:pt x="38569" y="590351"/>
                  <a:pt x="212" y="552046"/>
                  <a:pt x="212" y="504941"/>
                </a:cubicBezTo>
                <a:cubicBezTo>
                  <a:pt x="212" y="453349"/>
                  <a:pt x="43865" y="417754"/>
                  <a:pt x="89495" y="419567"/>
                </a:cubicBezTo>
                <a:close/>
                <a:moveTo>
                  <a:pt x="397424" y="114115"/>
                </a:moveTo>
                <a:cubicBezTo>
                  <a:pt x="399115" y="112693"/>
                  <a:pt x="401696" y="113226"/>
                  <a:pt x="402675" y="115181"/>
                </a:cubicBezTo>
                <a:cubicBezTo>
                  <a:pt x="409350" y="128421"/>
                  <a:pt x="418785" y="139795"/>
                  <a:pt x="430267" y="148770"/>
                </a:cubicBezTo>
                <a:cubicBezTo>
                  <a:pt x="431958" y="150102"/>
                  <a:pt x="432047" y="152679"/>
                  <a:pt x="430356" y="154101"/>
                </a:cubicBezTo>
                <a:lnTo>
                  <a:pt x="362802" y="209371"/>
                </a:lnTo>
                <a:cubicBezTo>
                  <a:pt x="384252" y="249624"/>
                  <a:pt x="383095" y="298585"/>
                  <a:pt x="359420" y="337860"/>
                </a:cubicBezTo>
                <a:lnTo>
                  <a:pt x="480642" y="448400"/>
                </a:lnTo>
                <a:cubicBezTo>
                  <a:pt x="482244" y="449911"/>
                  <a:pt x="482066" y="452576"/>
                  <a:pt x="480286" y="453820"/>
                </a:cubicBezTo>
                <a:cubicBezTo>
                  <a:pt x="467737" y="462440"/>
                  <a:pt x="457857" y="473636"/>
                  <a:pt x="450915" y="485721"/>
                </a:cubicBezTo>
                <a:cubicBezTo>
                  <a:pt x="449758" y="487676"/>
                  <a:pt x="447177" y="488031"/>
                  <a:pt x="445575" y="486520"/>
                </a:cubicBezTo>
                <a:lnTo>
                  <a:pt x="324442" y="375981"/>
                </a:lnTo>
                <a:cubicBezTo>
                  <a:pt x="287328" y="402994"/>
                  <a:pt x="238376" y="408680"/>
                  <a:pt x="196011" y="390642"/>
                </a:cubicBezTo>
                <a:lnTo>
                  <a:pt x="170912" y="426985"/>
                </a:lnTo>
                <a:cubicBezTo>
                  <a:pt x="169755" y="428762"/>
                  <a:pt x="167174" y="429029"/>
                  <a:pt x="165661" y="427430"/>
                </a:cubicBezTo>
                <a:cubicBezTo>
                  <a:pt x="155336" y="416855"/>
                  <a:pt x="143232" y="408503"/>
                  <a:pt x="129704" y="402727"/>
                </a:cubicBezTo>
                <a:cubicBezTo>
                  <a:pt x="127745" y="401838"/>
                  <a:pt x="127033" y="399350"/>
                  <a:pt x="128279" y="397573"/>
                </a:cubicBezTo>
                <a:lnTo>
                  <a:pt x="153289" y="361319"/>
                </a:lnTo>
                <a:cubicBezTo>
                  <a:pt x="113861" y="320622"/>
                  <a:pt x="105495" y="258865"/>
                  <a:pt x="131929" y="209371"/>
                </a:cubicBezTo>
                <a:lnTo>
                  <a:pt x="111547" y="192666"/>
                </a:lnTo>
                <a:cubicBezTo>
                  <a:pt x="109856" y="191244"/>
                  <a:pt x="109945" y="188578"/>
                  <a:pt x="111725" y="187245"/>
                </a:cubicBezTo>
                <a:cubicBezTo>
                  <a:pt x="123651" y="178537"/>
                  <a:pt x="132997" y="167252"/>
                  <a:pt x="139227" y="153923"/>
                </a:cubicBezTo>
                <a:cubicBezTo>
                  <a:pt x="140117" y="151880"/>
                  <a:pt x="142787" y="151258"/>
                  <a:pt x="144478" y="152679"/>
                </a:cubicBezTo>
                <a:lnTo>
                  <a:pt x="164771" y="169385"/>
                </a:lnTo>
                <a:cubicBezTo>
                  <a:pt x="212565" y="130376"/>
                  <a:pt x="282076" y="130287"/>
                  <a:pt x="329960" y="169385"/>
                </a:cubicBezTo>
                <a:close/>
                <a:moveTo>
                  <a:pt x="60695" y="56735"/>
                </a:moveTo>
                <a:cubicBezTo>
                  <a:pt x="94158" y="56735"/>
                  <a:pt x="121302" y="83932"/>
                  <a:pt x="121302" y="117350"/>
                </a:cubicBezTo>
                <a:cubicBezTo>
                  <a:pt x="121302" y="150858"/>
                  <a:pt x="94158" y="177966"/>
                  <a:pt x="60695" y="177966"/>
                </a:cubicBezTo>
                <a:cubicBezTo>
                  <a:pt x="27233" y="177966"/>
                  <a:pt x="0" y="150769"/>
                  <a:pt x="0" y="117350"/>
                </a:cubicBezTo>
                <a:cubicBezTo>
                  <a:pt x="0" y="83932"/>
                  <a:pt x="27233" y="56735"/>
                  <a:pt x="60695" y="56735"/>
                </a:cubicBezTo>
                <a:close/>
                <a:moveTo>
                  <a:pt x="490042" y="0"/>
                </a:moveTo>
                <a:cubicBezTo>
                  <a:pt x="529556" y="0"/>
                  <a:pt x="561772" y="32169"/>
                  <a:pt x="561772" y="71624"/>
                </a:cubicBezTo>
                <a:cubicBezTo>
                  <a:pt x="561772" y="111168"/>
                  <a:pt x="529556" y="143248"/>
                  <a:pt x="490042" y="143248"/>
                </a:cubicBezTo>
                <a:cubicBezTo>
                  <a:pt x="449816" y="143248"/>
                  <a:pt x="418312" y="110635"/>
                  <a:pt x="418312" y="71624"/>
                </a:cubicBezTo>
                <a:cubicBezTo>
                  <a:pt x="418312" y="32169"/>
                  <a:pt x="450439" y="0"/>
                  <a:pt x="490042" y="0"/>
                </a:cubicBezTo>
                <a:close/>
              </a:path>
            </a:pathLst>
          </a:custGeom>
          <a:solidFill>
            <a:schemeClr val="accent1"/>
          </a:solidFill>
          <a:ln>
            <a:noFill/>
          </a:ln>
        </p:spPr>
      </p:sp>
      <p:sp>
        <p:nvSpPr>
          <p:cNvPr id="18" name="notebook_87927">
            <a:extLst>
              <a:ext uri="{FF2B5EF4-FFF2-40B4-BE49-F238E27FC236}">
                <a16:creationId xmlns:a16="http://schemas.microsoft.com/office/drawing/2014/main" id="{EEF1475B-FCBD-462E-8F2F-A62419B1EB2D}"/>
              </a:ext>
            </a:extLst>
          </p:cNvPr>
          <p:cNvSpPr>
            <a:spLocks noChangeAspect="1"/>
          </p:cNvSpPr>
          <p:nvPr/>
        </p:nvSpPr>
        <p:spPr bwMode="auto">
          <a:xfrm>
            <a:off x="993446" y="5428090"/>
            <a:ext cx="525600" cy="609685"/>
          </a:xfrm>
          <a:custGeom>
            <a:avLst/>
            <a:gdLst>
              <a:gd name="T0" fmla="*/ 2436 w 2436"/>
              <a:gd name="T1" fmla="*/ 1895 h 2830"/>
              <a:gd name="T2" fmla="*/ 2436 w 2436"/>
              <a:gd name="T3" fmla="*/ 2432 h 2830"/>
              <a:gd name="T4" fmla="*/ 2038 w 2436"/>
              <a:gd name="T5" fmla="*/ 2830 h 2830"/>
              <a:gd name="T6" fmla="*/ 1597 w 2436"/>
              <a:gd name="T7" fmla="*/ 2830 h 2830"/>
              <a:gd name="T8" fmla="*/ 540 w 2436"/>
              <a:gd name="T9" fmla="*/ 2830 h 2830"/>
              <a:gd name="T10" fmla="*/ 397 w 2436"/>
              <a:gd name="T11" fmla="*/ 2830 h 2830"/>
              <a:gd name="T12" fmla="*/ 0 w 2436"/>
              <a:gd name="T13" fmla="*/ 2432 h 2830"/>
              <a:gd name="T14" fmla="*/ 0 w 2436"/>
              <a:gd name="T15" fmla="*/ 398 h 2830"/>
              <a:gd name="T16" fmla="*/ 397 w 2436"/>
              <a:gd name="T17" fmla="*/ 0 h 2830"/>
              <a:gd name="T18" fmla="*/ 540 w 2436"/>
              <a:gd name="T19" fmla="*/ 0 h 2830"/>
              <a:gd name="T20" fmla="*/ 1597 w 2436"/>
              <a:gd name="T21" fmla="*/ 0 h 2830"/>
              <a:gd name="T22" fmla="*/ 2038 w 2436"/>
              <a:gd name="T23" fmla="*/ 0 h 2830"/>
              <a:gd name="T24" fmla="*/ 2436 w 2436"/>
              <a:gd name="T25" fmla="*/ 398 h 2830"/>
              <a:gd name="T26" fmla="*/ 2436 w 2436"/>
              <a:gd name="T27" fmla="*/ 935 h 2830"/>
              <a:gd name="T28" fmla="*/ 2431 w 2436"/>
              <a:gd name="T29" fmla="*/ 935 h 2830"/>
              <a:gd name="T30" fmla="*/ 2236 w 2436"/>
              <a:gd name="T31" fmla="*/ 935 h 2830"/>
              <a:gd name="T32" fmla="*/ 2236 w 2436"/>
              <a:gd name="T33" fmla="*/ 398 h 2830"/>
              <a:gd name="T34" fmla="*/ 2038 w 2436"/>
              <a:gd name="T35" fmla="*/ 200 h 2830"/>
              <a:gd name="T36" fmla="*/ 1942 w 2436"/>
              <a:gd name="T37" fmla="*/ 200 h 2830"/>
              <a:gd name="T38" fmla="*/ 1995 w 2436"/>
              <a:gd name="T39" fmla="*/ 398 h 2830"/>
              <a:gd name="T40" fmla="*/ 1995 w 2436"/>
              <a:gd name="T41" fmla="*/ 935 h 2830"/>
              <a:gd name="T42" fmla="*/ 1639 w 2436"/>
              <a:gd name="T43" fmla="*/ 935 h 2830"/>
              <a:gd name="T44" fmla="*/ 1159 w 2436"/>
              <a:gd name="T45" fmla="*/ 1415 h 2830"/>
              <a:gd name="T46" fmla="*/ 1639 w 2436"/>
              <a:gd name="T47" fmla="*/ 1895 h 2830"/>
              <a:gd name="T48" fmla="*/ 1995 w 2436"/>
              <a:gd name="T49" fmla="*/ 1895 h 2830"/>
              <a:gd name="T50" fmla="*/ 1995 w 2436"/>
              <a:gd name="T51" fmla="*/ 2432 h 2830"/>
              <a:gd name="T52" fmla="*/ 1942 w 2436"/>
              <a:gd name="T53" fmla="*/ 2630 h 2830"/>
              <a:gd name="T54" fmla="*/ 2038 w 2436"/>
              <a:gd name="T55" fmla="*/ 2630 h 2830"/>
              <a:gd name="T56" fmla="*/ 2236 w 2436"/>
              <a:gd name="T57" fmla="*/ 2432 h 2830"/>
              <a:gd name="T58" fmla="*/ 2236 w 2436"/>
              <a:gd name="T59" fmla="*/ 1895 h 2830"/>
              <a:gd name="T60" fmla="*/ 2431 w 2436"/>
              <a:gd name="T61" fmla="*/ 1895 h 2830"/>
              <a:gd name="T62" fmla="*/ 2436 w 2436"/>
              <a:gd name="T63" fmla="*/ 1895 h 2830"/>
              <a:gd name="T64" fmla="*/ 2236 w 2436"/>
              <a:gd name="T65" fmla="*/ 1695 h 2830"/>
              <a:gd name="T66" fmla="*/ 2236 w 2436"/>
              <a:gd name="T67" fmla="*/ 1695 h 2830"/>
              <a:gd name="T68" fmla="*/ 1995 w 2436"/>
              <a:gd name="T69" fmla="*/ 1695 h 2830"/>
              <a:gd name="T70" fmla="*/ 1995 w 2436"/>
              <a:gd name="T71" fmla="*/ 1695 h 2830"/>
              <a:gd name="T72" fmla="*/ 1639 w 2436"/>
              <a:gd name="T73" fmla="*/ 1695 h 2830"/>
              <a:gd name="T74" fmla="*/ 1359 w 2436"/>
              <a:gd name="T75" fmla="*/ 1415 h 2830"/>
              <a:gd name="T76" fmla="*/ 1639 w 2436"/>
              <a:gd name="T77" fmla="*/ 1135 h 2830"/>
              <a:gd name="T78" fmla="*/ 2431 w 2436"/>
              <a:gd name="T79" fmla="*/ 1135 h 2830"/>
              <a:gd name="T80" fmla="*/ 2431 w 2436"/>
              <a:gd name="T81" fmla="*/ 1695 h 2830"/>
              <a:gd name="T82" fmla="*/ 2236 w 2436"/>
              <a:gd name="T83" fmla="*/ 1695 h 2830"/>
              <a:gd name="T84" fmla="*/ 1783 w 2436"/>
              <a:gd name="T85" fmla="*/ 1415 h 2830"/>
              <a:gd name="T86" fmla="*/ 1647 w 2436"/>
              <a:gd name="T87" fmla="*/ 1279 h 2830"/>
              <a:gd name="T88" fmla="*/ 1511 w 2436"/>
              <a:gd name="T89" fmla="*/ 1415 h 2830"/>
              <a:gd name="T90" fmla="*/ 1647 w 2436"/>
              <a:gd name="T91" fmla="*/ 1551 h 2830"/>
              <a:gd name="T92" fmla="*/ 1783 w 2436"/>
              <a:gd name="T93" fmla="*/ 1415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36" h="2830">
                <a:moveTo>
                  <a:pt x="2436" y="1895"/>
                </a:moveTo>
                <a:lnTo>
                  <a:pt x="2436" y="2432"/>
                </a:lnTo>
                <a:cubicBezTo>
                  <a:pt x="2436" y="2651"/>
                  <a:pt x="2258" y="2830"/>
                  <a:pt x="2038" y="2830"/>
                </a:cubicBezTo>
                <a:lnTo>
                  <a:pt x="1597" y="2830"/>
                </a:lnTo>
                <a:lnTo>
                  <a:pt x="540" y="2830"/>
                </a:lnTo>
                <a:lnTo>
                  <a:pt x="397" y="2830"/>
                </a:lnTo>
                <a:cubicBezTo>
                  <a:pt x="178" y="2830"/>
                  <a:pt x="0" y="2651"/>
                  <a:pt x="0" y="2432"/>
                </a:cubicBezTo>
                <a:lnTo>
                  <a:pt x="0" y="398"/>
                </a:lnTo>
                <a:cubicBezTo>
                  <a:pt x="0" y="178"/>
                  <a:pt x="178" y="0"/>
                  <a:pt x="397" y="0"/>
                </a:cubicBezTo>
                <a:lnTo>
                  <a:pt x="540" y="0"/>
                </a:lnTo>
                <a:lnTo>
                  <a:pt x="1597" y="0"/>
                </a:lnTo>
                <a:lnTo>
                  <a:pt x="2038" y="0"/>
                </a:lnTo>
                <a:cubicBezTo>
                  <a:pt x="2258" y="0"/>
                  <a:pt x="2436" y="178"/>
                  <a:pt x="2436" y="398"/>
                </a:cubicBezTo>
                <a:lnTo>
                  <a:pt x="2436" y="935"/>
                </a:lnTo>
                <a:cubicBezTo>
                  <a:pt x="2434" y="935"/>
                  <a:pt x="2433" y="935"/>
                  <a:pt x="2431" y="935"/>
                </a:cubicBezTo>
                <a:lnTo>
                  <a:pt x="2236" y="935"/>
                </a:lnTo>
                <a:lnTo>
                  <a:pt x="2236" y="398"/>
                </a:lnTo>
                <a:cubicBezTo>
                  <a:pt x="2236" y="289"/>
                  <a:pt x="2147" y="200"/>
                  <a:pt x="2038" y="200"/>
                </a:cubicBezTo>
                <a:lnTo>
                  <a:pt x="1942" y="200"/>
                </a:lnTo>
                <a:cubicBezTo>
                  <a:pt x="1976" y="258"/>
                  <a:pt x="1995" y="326"/>
                  <a:pt x="1995" y="398"/>
                </a:cubicBezTo>
                <a:lnTo>
                  <a:pt x="1995" y="935"/>
                </a:lnTo>
                <a:lnTo>
                  <a:pt x="1639" y="935"/>
                </a:lnTo>
                <a:cubicBezTo>
                  <a:pt x="1374" y="935"/>
                  <a:pt x="1159" y="1150"/>
                  <a:pt x="1159" y="1415"/>
                </a:cubicBezTo>
                <a:cubicBezTo>
                  <a:pt x="1159" y="1679"/>
                  <a:pt x="1374" y="1895"/>
                  <a:pt x="1639" y="1895"/>
                </a:cubicBezTo>
                <a:lnTo>
                  <a:pt x="1995" y="1895"/>
                </a:lnTo>
                <a:lnTo>
                  <a:pt x="1995" y="2432"/>
                </a:lnTo>
                <a:cubicBezTo>
                  <a:pt x="1995" y="2504"/>
                  <a:pt x="1976" y="2571"/>
                  <a:pt x="1942" y="2630"/>
                </a:cubicBezTo>
                <a:lnTo>
                  <a:pt x="2038" y="2630"/>
                </a:lnTo>
                <a:cubicBezTo>
                  <a:pt x="2147" y="2630"/>
                  <a:pt x="2236" y="2541"/>
                  <a:pt x="2236" y="2432"/>
                </a:cubicBezTo>
                <a:lnTo>
                  <a:pt x="2236" y="1895"/>
                </a:lnTo>
                <a:lnTo>
                  <a:pt x="2431" y="1895"/>
                </a:lnTo>
                <a:cubicBezTo>
                  <a:pt x="2433" y="1895"/>
                  <a:pt x="2434" y="1895"/>
                  <a:pt x="2436" y="1895"/>
                </a:cubicBezTo>
                <a:close/>
                <a:moveTo>
                  <a:pt x="2236" y="1695"/>
                </a:moveTo>
                <a:lnTo>
                  <a:pt x="2236" y="1695"/>
                </a:lnTo>
                <a:lnTo>
                  <a:pt x="1995" y="1695"/>
                </a:lnTo>
                <a:lnTo>
                  <a:pt x="1995" y="1695"/>
                </a:lnTo>
                <a:lnTo>
                  <a:pt x="1639" y="1695"/>
                </a:lnTo>
                <a:cubicBezTo>
                  <a:pt x="1485" y="1695"/>
                  <a:pt x="1359" y="1569"/>
                  <a:pt x="1359" y="1415"/>
                </a:cubicBezTo>
                <a:cubicBezTo>
                  <a:pt x="1359" y="1260"/>
                  <a:pt x="1485" y="1135"/>
                  <a:pt x="1639" y="1135"/>
                </a:cubicBezTo>
                <a:lnTo>
                  <a:pt x="2431" y="1135"/>
                </a:lnTo>
                <a:lnTo>
                  <a:pt x="2431" y="1695"/>
                </a:lnTo>
                <a:lnTo>
                  <a:pt x="2236" y="1695"/>
                </a:lnTo>
                <a:close/>
                <a:moveTo>
                  <a:pt x="1783" y="1415"/>
                </a:moveTo>
                <a:cubicBezTo>
                  <a:pt x="1783" y="1340"/>
                  <a:pt x="1722" y="1279"/>
                  <a:pt x="1647" y="1279"/>
                </a:cubicBezTo>
                <a:cubicBezTo>
                  <a:pt x="1572" y="1279"/>
                  <a:pt x="1511" y="1340"/>
                  <a:pt x="1511" y="1415"/>
                </a:cubicBezTo>
                <a:cubicBezTo>
                  <a:pt x="1511" y="1490"/>
                  <a:pt x="1572" y="1551"/>
                  <a:pt x="1647" y="1551"/>
                </a:cubicBezTo>
                <a:cubicBezTo>
                  <a:pt x="1722" y="1551"/>
                  <a:pt x="1783" y="1490"/>
                  <a:pt x="1783" y="1415"/>
                </a:cubicBezTo>
                <a:close/>
              </a:path>
            </a:pathLst>
          </a:custGeom>
          <a:solidFill>
            <a:srgbClr val="FFC000"/>
          </a:solidFill>
          <a:ln>
            <a:noFill/>
          </a:ln>
        </p:spPr>
      </p:sp>
      <p:cxnSp>
        <p:nvCxnSpPr>
          <p:cNvPr id="19" name="Straight Connector 14">
            <a:extLst>
              <a:ext uri="{FF2B5EF4-FFF2-40B4-BE49-F238E27FC236}">
                <a16:creationId xmlns:a16="http://schemas.microsoft.com/office/drawing/2014/main" id="{BBC2E868-9941-4B18-8F38-FF10CF865F81}"/>
              </a:ext>
            </a:extLst>
          </p:cNvPr>
          <p:cNvCxnSpPr>
            <a:cxnSpLocks/>
          </p:cNvCxnSpPr>
          <p:nvPr/>
        </p:nvCxnSpPr>
        <p:spPr>
          <a:xfrm>
            <a:off x="1830926" y="4519613"/>
            <a:ext cx="0" cy="58061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14">
            <a:extLst>
              <a:ext uri="{FF2B5EF4-FFF2-40B4-BE49-F238E27FC236}">
                <a16:creationId xmlns:a16="http://schemas.microsoft.com/office/drawing/2014/main" id="{22B3BEE0-1B19-483C-B834-BCC75BD90DC3}"/>
              </a:ext>
            </a:extLst>
          </p:cNvPr>
          <p:cNvCxnSpPr>
            <a:cxnSpLocks/>
          </p:cNvCxnSpPr>
          <p:nvPr/>
        </p:nvCxnSpPr>
        <p:spPr>
          <a:xfrm>
            <a:off x="1830926" y="5457160"/>
            <a:ext cx="0" cy="58061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162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1EE09-CFE8-4D14-9DA1-9C1956202265}"/>
              </a:ext>
            </a:extLst>
          </p:cNvPr>
          <p:cNvSpPr>
            <a:spLocks noGrp="1"/>
          </p:cNvSpPr>
          <p:nvPr>
            <p:ph type="title"/>
          </p:nvPr>
        </p:nvSpPr>
        <p:spPr/>
        <p:txBody>
          <a:bodyPr/>
          <a:lstStyle/>
          <a:p>
            <a:r>
              <a:rPr lang="en-US" altLang="zh-CN"/>
              <a:t>Line chart for showing the trend</a:t>
            </a:r>
            <a:endParaRPr lang="zh-CN" altLang="en-US"/>
          </a:p>
        </p:txBody>
      </p:sp>
      <p:graphicFrame>
        <p:nvGraphicFramePr>
          <p:cNvPr id="8" name="图表 7">
            <a:extLst>
              <a:ext uri="{FF2B5EF4-FFF2-40B4-BE49-F238E27FC236}">
                <a16:creationId xmlns:a16="http://schemas.microsoft.com/office/drawing/2014/main" id="{D2B75824-D461-4115-AFA4-1813F445312D}"/>
              </a:ext>
            </a:extLst>
          </p:cNvPr>
          <p:cNvGraphicFramePr/>
          <p:nvPr>
            <p:extLst>
              <p:ext uri="{D42A27DB-BD31-4B8C-83A1-F6EECF244321}">
                <p14:modId xmlns:p14="http://schemas.microsoft.com/office/powerpoint/2010/main" val="2824403672"/>
              </p:ext>
            </p:extLst>
          </p:nvPr>
        </p:nvGraphicFramePr>
        <p:xfrm>
          <a:off x="866775" y="1277440"/>
          <a:ext cx="10458450" cy="3929653"/>
        </p:xfrm>
        <a:graphic>
          <a:graphicData uri="http://schemas.openxmlformats.org/drawingml/2006/chart">
            <c:chart xmlns:c="http://schemas.openxmlformats.org/drawingml/2006/chart" xmlns:r="http://schemas.openxmlformats.org/officeDocument/2006/relationships" r:id="rId2"/>
          </a:graphicData>
        </a:graphic>
      </p:graphicFrame>
      <p:sp>
        <p:nvSpPr>
          <p:cNvPr id="11" name="矩形 10">
            <a:extLst>
              <a:ext uri="{FF2B5EF4-FFF2-40B4-BE49-F238E27FC236}">
                <a16:creationId xmlns:a16="http://schemas.microsoft.com/office/drawing/2014/main" id="{588D391A-98C0-4565-9102-609D90A314CE}"/>
              </a:ext>
            </a:extLst>
          </p:cNvPr>
          <p:cNvSpPr/>
          <p:nvPr/>
        </p:nvSpPr>
        <p:spPr>
          <a:xfrm>
            <a:off x="1098545" y="5374545"/>
            <a:ext cx="10458449" cy="656077"/>
          </a:xfrm>
          <a:prstGeom prst="rect">
            <a:avLst/>
          </a:prstGeom>
        </p:spPr>
        <p:txBody>
          <a:bodyPr wrap="square">
            <a:spAutoFit/>
          </a:bodyPr>
          <a:lstStyle/>
          <a:p>
            <a:pPr algn="just">
              <a:lnSpc>
                <a:spcPct val="120000"/>
              </a:lnSpc>
            </a:pPr>
            <a:r>
              <a:rPr lang="en-US" altLang="zh-CN" sz="1600"/>
              <a:t>Click the diagram and find the “design” option, the use the “edit data” option to edit your data</a:t>
            </a:r>
          </a:p>
          <a:p>
            <a:pPr algn="just">
              <a:lnSpc>
                <a:spcPct val="120000"/>
              </a:lnSpc>
            </a:pPr>
            <a:r>
              <a:rPr lang="en-US" altLang="zh-CN" sz="1600"/>
              <a:t>This textbox prefer two lines sentences.</a:t>
            </a:r>
            <a:endParaRPr lang="en-US" altLang="zh-CN" sz="1600" dirty="0"/>
          </a:p>
        </p:txBody>
      </p:sp>
    </p:spTree>
    <p:extLst>
      <p:ext uri="{BB962C8B-B14F-4D97-AF65-F5344CB8AC3E}">
        <p14:creationId xmlns:p14="http://schemas.microsoft.com/office/powerpoint/2010/main" val="253748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1B7967-D6D9-4E28-A8FF-44919643A0BD}"/>
              </a:ext>
            </a:extLst>
          </p:cNvPr>
          <p:cNvSpPr>
            <a:spLocks noGrp="1"/>
          </p:cNvSpPr>
          <p:nvPr>
            <p:ph type="title"/>
          </p:nvPr>
        </p:nvSpPr>
        <p:spPr/>
        <p:txBody>
          <a:bodyPr/>
          <a:lstStyle/>
          <a:p>
            <a:r>
              <a:rPr lang="en-US" altLang="zh-CN"/>
              <a:t>Pie chart to show occupation </a:t>
            </a:r>
            <a:endParaRPr lang="zh-CN" altLang="en-US"/>
          </a:p>
        </p:txBody>
      </p:sp>
      <p:grpSp>
        <p:nvGrpSpPr>
          <p:cNvPr id="19" name="组合 18">
            <a:extLst>
              <a:ext uri="{FF2B5EF4-FFF2-40B4-BE49-F238E27FC236}">
                <a16:creationId xmlns:a16="http://schemas.microsoft.com/office/drawing/2014/main" id="{4DE0AB29-0FA7-409D-BCFB-76B921BCDB46}"/>
              </a:ext>
            </a:extLst>
          </p:cNvPr>
          <p:cNvGrpSpPr/>
          <p:nvPr/>
        </p:nvGrpSpPr>
        <p:grpSpPr>
          <a:xfrm>
            <a:off x="5543552" y="1701801"/>
            <a:ext cx="6648448" cy="4432299"/>
            <a:chOff x="2767724" y="1417390"/>
            <a:chExt cx="6870262" cy="4580175"/>
          </a:xfrm>
        </p:grpSpPr>
        <p:graphicFrame>
          <p:nvGraphicFramePr>
            <p:cNvPr id="20" name="图表 19">
              <a:extLst>
                <a:ext uri="{FF2B5EF4-FFF2-40B4-BE49-F238E27FC236}">
                  <a16:creationId xmlns:a16="http://schemas.microsoft.com/office/drawing/2014/main" id="{71FD5A93-57E9-4311-A79A-707DF7098911}"/>
                </a:ext>
              </a:extLst>
            </p:cNvPr>
            <p:cNvGraphicFramePr/>
            <p:nvPr>
              <p:extLst>
                <p:ext uri="{D42A27DB-BD31-4B8C-83A1-F6EECF244321}">
                  <p14:modId xmlns:p14="http://schemas.microsoft.com/office/powerpoint/2010/main" val="2655006613"/>
                </p:ext>
              </p:extLst>
            </p:nvPr>
          </p:nvGraphicFramePr>
          <p:xfrm>
            <a:off x="2767724" y="1417390"/>
            <a:ext cx="6870262" cy="4580175"/>
          </p:xfrm>
          <a:graphic>
            <a:graphicData uri="http://schemas.openxmlformats.org/drawingml/2006/chart">
              <c:chart xmlns:c="http://schemas.openxmlformats.org/drawingml/2006/chart" xmlns:r="http://schemas.openxmlformats.org/officeDocument/2006/relationships" r:id="rId2"/>
            </a:graphicData>
          </a:graphic>
        </p:graphicFrame>
        <p:sp>
          <p:nvSpPr>
            <p:cNvPr id="21" name="矩形 20">
              <a:extLst>
                <a:ext uri="{FF2B5EF4-FFF2-40B4-BE49-F238E27FC236}">
                  <a16:creationId xmlns:a16="http://schemas.microsoft.com/office/drawing/2014/main" id="{9E7A40F1-225D-4BCD-9F53-12DDCEAEB59D}"/>
                </a:ext>
              </a:extLst>
            </p:cNvPr>
            <p:cNvSpPr/>
            <p:nvPr/>
          </p:nvSpPr>
          <p:spPr>
            <a:xfrm>
              <a:off x="6336365" y="3809418"/>
              <a:ext cx="1608083" cy="1077218"/>
            </a:xfrm>
            <a:prstGeom prst="rect">
              <a:avLst/>
            </a:prstGeom>
          </p:spPr>
          <p:txBody>
            <a:bodyPr wrap="square">
              <a:spAutoFit/>
            </a:bodyPr>
            <a:lstStyle/>
            <a:p>
              <a:r>
                <a:rPr lang="en-US" altLang="zh-CN" sz="1600" dirty="0">
                  <a:solidFill>
                    <a:schemeClr val="bg1"/>
                  </a:solidFill>
                  <a:latin typeface="Microsoft JhengHei UI" panose="020B0604030504040204" pitchFamily="34" charset="-120"/>
                  <a:ea typeface="Microsoft JhengHei UI" panose="020B0604030504040204" pitchFamily="34" charset="-120"/>
                </a:rPr>
                <a:t>Supporters say that the ease of use of presentation</a:t>
              </a:r>
            </a:p>
          </p:txBody>
        </p:sp>
      </p:grpSp>
      <p:sp>
        <p:nvSpPr>
          <p:cNvPr id="26" name="矩形 25">
            <a:extLst>
              <a:ext uri="{FF2B5EF4-FFF2-40B4-BE49-F238E27FC236}">
                <a16:creationId xmlns:a16="http://schemas.microsoft.com/office/drawing/2014/main" id="{886B17E1-20A3-48B7-AAF8-BA7C69DFB146}"/>
              </a:ext>
            </a:extLst>
          </p:cNvPr>
          <p:cNvSpPr/>
          <p:nvPr/>
        </p:nvSpPr>
        <p:spPr>
          <a:xfrm>
            <a:off x="8877252" y="3115495"/>
            <a:ext cx="1795610" cy="830997"/>
          </a:xfrm>
          <a:prstGeom prst="rect">
            <a:avLst/>
          </a:prstGeom>
        </p:spPr>
        <p:txBody>
          <a:bodyPr wrap="square">
            <a:spAutoFit/>
          </a:bodyPr>
          <a:lstStyle/>
          <a:p>
            <a:pPr algn="ctr"/>
            <a:r>
              <a:rPr lang="en-US" altLang="zh-CN" sz="4800" b="1">
                <a:solidFill>
                  <a:schemeClr val="bg1">
                    <a:lumMod val="95000"/>
                  </a:schemeClr>
                </a:solidFill>
                <a:latin typeface="+mj-lt"/>
                <a:ea typeface="+mj-ea"/>
              </a:rPr>
              <a:t>58%</a:t>
            </a:r>
            <a:endParaRPr lang="en-US" altLang="zh-CN" sz="4800" b="1" dirty="0">
              <a:solidFill>
                <a:schemeClr val="bg1">
                  <a:lumMod val="95000"/>
                </a:schemeClr>
              </a:solidFill>
              <a:latin typeface="+mj-lt"/>
              <a:ea typeface="+mj-ea"/>
            </a:endParaRPr>
          </a:p>
        </p:txBody>
      </p:sp>
      <p:sp>
        <p:nvSpPr>
          <p:cNvPr id="27" name="矩形 26">
            <a:extLst>
              <a:ext uri="{FF2B5EF4-FFF2-40B4-BE49-F238E27FC236}">
                <a16:creationId xmlns:a16="http://schemas.microsoft.com/office/drawing/2014/main" id="{1BE1B8AF-599E-4607-9974-BBA103D61DE2}"/>
              </a:ext>
            </a:extLst>
          </p:cNvPr>
          <p:cNvSpPr/>
          <p:nvPr/>
        </p:nvSpPr>
        <p:spPr>
          <a:xfrm>
            <a:off x="2183928" y="1795154"/>
            <a:ext cx="2333297" cy="6099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ea typeface="Microsoft JhengHei UI" panose="020B0604030504040204" pitchFamily="34" charset="-120"/>
              </a:rPr>
              <a:t>TEXT HERE</a:t>
            </a:r>
            <a:endParaRPr lang="zh-CN" altLang="en-US" sz="2400" b="1" dirty="0">
              <a:ea typeface="Microsoft JhengHei UI" panose="020B0604030504040204" pitchFamily="34" charset="-120"/>
            </a:endParaRPr>
          </a:p>
        </p:txBody>
      </p:sp>
      <p:sp>
        <p:nvSpPr>
          <p:cNvPr id="28" name="矩形 27">
            <a:extLst>
              <a:ext uri="{FF2B5EF4-FFF2-40B4-BE49-F238E27FC236}">
                <a16:creationId xmlns:a16="http://schemas.microsoft.com/office/drawing/2014/main" id="{A432E0BC-F7F6-4777-9EE8-BF0FB81F611F}"/>
              </a:ext>
            </a:extLst>
          </p:cNvPr>
          <p:cNvSpPr/>
          <p:nvPr/>
        </p:nvSpPr>
        <p:spPr>
          <a:xfrm>
            <a:off x="1231051" y="2681543"/>
            <a:ext cx="4588725" cy="3330399"/>
          </a:xfrm>
          <a:prstGeom prst="rect">
            <a:avLst/>
          </a:prstGeom>
        </p:spPr>
        <p:txBody>
          <a:bodyPr wrap="square">
            <a:spAutoFit/>
          </a:bodyPr>
          <a:lstStyle/>
          <a:p>
            <a:pPr>
              <a:lnSpc>
                <a:spcPct val="120000"/>
              </a:lnSpc>
            </a:pPr>
            <a:r>
              <a:rPr lang="en-US" altLang="zh-CN">
                <a:solidFill>
                  <a:schemeClr val="accent1"/>
                </a:solidFill>
                <a:latin typeface="Arial" panose="020B0604020202020204" pitchFamily="34" charset="0"/>
                <a:cs typeface="Arial" panose="020B0604020202020204" pitchFamily="34" charset="0"/>
              </a:rPr>
              <a:t>Clicking the chart and than choose the design sector on the top. Selecting the “edit data” option to edit the chart.</a:t>
            </a:r>
          </a:p>
          <a:p>
            <a:pPr algn="ctr"/>
            <a:endParaRPr lang="en-US" altLang="zh-CN" dirty="0">
              <a:solidFill>
                <a:schemeClr val="accent1"/>
              </a:solidFill>
              <a:latin typeface="Microsoft JhengHei UI" panose="020B0604030504040204" pitchFamily="34" charset="-120"/>
              <a:ea typeface="Microsoft JhengHei UI" panose="020B0604030504040204" pitchFamily="34" charset="-120"/>
            </a:endParaRPr>
          </a:p>
          <a:p>
            <a:pPr>
              <a:lnSpc>
                <a:spcPct val="120000"/>
              </a:lnSpc>
            </a:pPr>
            <a:r>
              <a:rPr lang="en-US" altLang="zh-CN">
                <a:solidFill>
                  <a:schemeClr val="accent1"/>
                </a:solidFill>
                <a:latin typeface="Arial" panose="020B0604020202020204" pitchFamily="34" charset="0"/>
                <a:cs typeface="Arial" panose="020B0604020202020204" pitchFamily="34" charset="0"/>
              </a:rPr>
              <a:t>Clicking the chart and than choose the design sector on the top. Selecting the “edit data” option to edit the chart.</a:t>
            </a:r>
          </a:p>
          <a:p>
            <a:pPr>
              <a:lnSpc>
                <a:spcPct val="120000"/>
              </a:lnSpc>
            </a:pPr>
            <a:endParaRPr lang="en-US" altLang="zh-CN">
              <a:solidFill>
                <a:schemeClr val="accent1"/>
              </a:solidFill>
              <a:latin typeface="Arial" panose="020B0604020202020204" pitchFamily="34" charset="0"/>
              <a:cs typeface="Arial" panose="020B0604020202020204" pitchFamily="34" charset="0"/>
            </a:endParaRPr>
          </a:p>
          <a:p>
            <a:pPr>
              <a:lnSpc>
                <a:spcPct val="120000"/>
              </a:lnSpc>
            </a:pPr>
            <a:r>
              <a:rPr lang="en-US" altLang="zh-CN">
                <a:solidFill>
                  <a:schemeClr val="accent1"/>
                </a:solidFill>
                <a:latin typeface="Arial" panose="020B0604020202020204" pitchFamily="34" charset="0"/>
                <a:cs typeface="Arial" panose="020B0604020202020204" pitchFamily="34" charset="0"/>
              </a:rPr>
              <a:t>If</a:t>
            </a:r>
            <a:r>
              <a:rPr lang="zh-CN" altLang="en-US">
                <a:solidFill>
                  <a:schemeClr val="accent1"/>
                </a:solidFill>
                <a:latin typeface="Arial" panose="020B0604020202020204" pitchFamily="34" charset="0"/>
                <a:cs typeface="Arial" panose="020B0604020202020204" pitchFamily="34" charset="0"/>
              </a:rPr>
              <a:t> </a:t>
            </a:r>
            <a:r>
              <a:rPr lang="en-US" altLang="zh-CN">
                <a:solidFill>
                  <a:schemeClr val="accent1"/>
                </a:solidFill>
                <a:latin typeface="Arial" panose="020B0604020202020204" pitchFamily="34" charset="0"/>
                <a:cs typeface="Arial" panose="020B0604020202020204" pitchFamily="34" charset="0"/>
              </a:rPr>
              <a:t>you</a:t>
            </a:r>
            <a:r>
              <a:rPr lang="zh-CN" altLang="en-US">
                <a:solidFill>
                  <a:schemeClr val="accent1"/>
                </a:solidFill>
                <a:latin typeface="Arial" panose="020B0604020202020204" pitchFamily="34" charset="0"/>
                <a:cs typeface="Arial" panose="020B0604020202020204" pitchFamily="34" charset="0"/>
              </a:rPr>
              <a:t> </a:t>
            </a:r>
            <a:r>
              <a:rPr lang="en-US" altLang="zh-CN">
                <a:solidFill>
                  <a:schemeClr val="accent1"/>
                </a:solidFill>
                <a:latin typeface="Arial" panose="020B0604020202020204" pitchFamily="34" charset="0"/>
                <a:cs typeface="Arial" panose="020B0604020202020204" pitchFamily="34" charset="0"/>
              </a:rPr>
              <a:t>edit</a:t>
            </a:r>
            <a:r>
              <a:rPr lang="zh-CN" altLang="en-US">
                <a:solidFill>
                  <a:schemeClr val="accent1"/>
                </a:solidFill>
                <a:latin typeface="Arial" panose="020B0604020202020204" pitchFamily="34" charset="0"/>
                <a:cs typeface="Arial" panose="020B0604020202020204" pitchFamily="34" charset="0"/>
              </a:rPr>
              <a:t> </a:t>
            </a:r>
            <a:r>
              <a:rPr lang="en-US" altLang="zh-CN">
                <a:solidFill>
                  <a:schemeClr val="accent1"/>
                </a:solidFill>
                <a:latin typeface="Arial" panose="020B0604020202020204" pitchFamily="34" charset="0"/>
                <a:cs typeface="Arial" panose="020B0604020202020204" pitchFamily="34" charset="0"/>
              </a:rPr>
              <a:t>the</a:t>
            </a:r>
            <a:r>
              <a:rPr lang="zh-CN" altLang="en-US">
                <a:solidFill>
                  <a:schemeClr val="accent1"/>
                </a:solidFill>
                <a:latin typeface="Arial" panose="020B0604020202020204" pitchFamily="34" charset="0"/>
                <a:cs typeface="Arial" panose="020B0604020202020204" pitchFamily="34" charset="0"/>
              </a:rPr>
              <a:t> </a:t>
            </a:r>
            <a:r>
              <a:rPr lang="en-US" altLang="zh-CN">
                <a:solidFill>
                  <a:schemeClr val="accent1"/>
                </a:solidFill>
                <a:latin typeface="Arial" panose="020B0604020202020204" pitchFamily="34" charset="0"/>
                <a:cs typeface="Arial" panose="020B0604020202020204" pitchFamily="34" charset="0"/>
              </a:rPr>
              <a:t>pie</a:t>
            </a:r>
            <a:r>
              <a:rPr lang="zh-CN" altLang="en-US">
                <a:solidFill>
                  <a:schemeClr val="accent1"/>
                </a:solidFill>
                <a:latin typeface="Arial" panose="020B0604020202020204" pitchFamily="34" charset="0"/>
                <a:cs typeface="Arial" panose="020B0604020202020204" pitchFamily="34" charset="0"/>
              </a:rPr>
              <a:t> </a:t>
            </a:r>
            <a:r>
              <a:rPr lang="en-US" altLang="zh-CN">
                <a:solidFill>
                  <a:schemeClr val="accent1"/>
                </a:solidFill>
                <a:latin typeface="Arial" panose="020B0604020202020204" pitchFamily="34" charset="0"/>
                <a:cs typeface="Arial" panose="020B0604020202020204" pitchFamily="34" charset="0"/>
              </a:rPr>
              <a:t>chart,</a:t>
            </a:r>
            <a:r>
              <a:rPr lang="zh-CN" altLang="en-US">
                <a:solidFill>
                  <a:schemeClr val="accent1"/>
                </a:solidFill>
                <a:latin typeface="Arial" panose="020B0604020202020204" pitchFamily="34" charset="0"/>
                <a:cs typeface="Arial" panose="020B0604020202020204" pitchFamily="34" charset="0"/>
              </a:rPr>
              <a:t> </a:t>
            </a:r>
            <a:r>
              <a:rPr lang="en-US" altLang="zh-CN">
                <a:solidFill>
                  <a:schemeClr val="accent1"/>
                </a:solidFill>
                <a:latin typeface="Arial" panose="020B0604020202020204" pitchFamily="34" charset="0"/>
                <a:cs typeface="Arial" panose="020B0604020202020204" pitchFamily="34" charset="0"/>
              </a:rPr>
              <a:t>please</a:t>
            </a:r>
            <a:r>
              <a:rPr lang="zh-CN" altLang="en-US">
                <a:solidFill>
                  <a:schemeClr val="accent1"/>
                </a:solidFill>
                <a:latin typeface="Arial" panose="020B0604020202020204" pitchFamily="34" charset="0"/>
                <a:cs typeface="Arial" panose="020B0604020202020204" pitchFamily="34" charset="0"/>
              </a:rPr>
              <a:t> </a:t>
            </a:r>
            <a:r>
              <a:rPr lang="en-US" altLang="zh-CN">
                <a:solidFill>
                  <a:schemeClr val="accent1"/>
                </a:solidFill>
                <a:latin typeface="Arial" panose="020B0604020202020204" pitchFamily="34" charset="0"/>
                <a:cs typeface="Arial" panose="020B0604020202020204" pitchFamily="34" charset="0"/>
              </a:rPr>
              <a:t>do</a:t>
            </a:r>
            <a:r>
              <a:rPr lang="zh-CN" altLang="en-US">
                <a:solidFill>
                  <a:schemeClr val="accent1"/>
                </a:solidFill>
                <a:latin typeface="Arial" panose="020B0604020202020204" pitchFamily="34" charset="0"/>
                <a:cs typeface="Arial" panose="020B0604020202020204" pitchFamily="34" charset="0"/>
              </a:rPr>
              <a:t> </a:t>
            </a:r>
            <a:r>
              <a:rPr lang="en-US" altLang="zh-CN">
                <a:solidFill>
                  <a:schemeClr val="accent1"/>
                </a:solidFill>
                <a:latin typeface="Arial" panose="020B0604020202020204" pitchFamily="34" charset="0"/>
                <a:cs typeface="Arial" panose="020B0604020202020204" pitchFamily="34" charset="0"/>
              </a:rPr>
              <a:t>not</a:t>
            </a:r>
            <a:r>
              <a:rPr lang="zh-CN" altLang="en-US">
                <a:solidFill>
                  <a:schemeClr val="accent1"/>
                </a:solidFill>
                <a:latin typeface="Arial" panose="020B0604020202020204" pitchFamily="34" charset="0"/>
                <a:cs typeface="Arial" panose="020B0604020202020204" pitchFamily="34" charset="0"/>
              </a:rPr>
              <a:t> </a:t>
            </a:r>
            <a:r>
              <a:rPr lang="en-US" altLang="zh-CN">
                <a:solidFill>
                  <a:schemeClr val="accent1"/>
                </a:solidFill>
                <a:latin typeface="Arial" panose="020B0604020202020204" pitchFamily="34" charset="0"/>
                <a:cs typeface="Arial" panose="020B0604020202020204" pitchFamily="34" charset="0"/>
              </a:rPr>
              <a:t>forget</a:t>
            </a:r>
            <a:r>
              <a:rPr lang="zh-CN" altLang="en-US">
                <a:solidFill>
                  <a:schemeClr val="accent1"/>
                </a:solidFill>
                <a:latin typeface="Arial" panose="020B0604020202020204" pitchFamily="34" charset="0"/>
                <a:cs typeface="Arial" panose="020B0604020202020204" pitchFamily="34" charset="0"/>
              </a:rPr>
              <a:t> </a:t>
            </a:r>
            <a:r>
              <a:rPr lang="en-US" altLang="zh-CN">
                <a:solidFill>
                  <a:schemeClr val="accent1"/>
                </a:solidFill>
                <a:latin typeface="Arial" panose="020B0604020202020204" pitchFamily="34" charset="0"/>
                <a:cs typeface="Arial" panose="020B0604020202020204" pitchFamily="34" charset="0"/>
              </a:rPr>
              <a:t>to</a:t>
            </a:r>
            <a:r>
              <a:rPr lang="zh-CN" altLang="en-US">
                <a:solidFill>
                  <a:schemeClr val="accent1"/>
                </a:solidFill>
                <a:latin typeface="Arial" panose="020B0604020202020204" pitchFamily="34" charset="0"/>
                <a:cs typeface="Arial" panose="020B0604020202020204" pitchFamily="34" charset="0"/>
              </a:rPr>
              <a:t> </a:t>
            </a:r>
            <a:r>
              <a:rPr lang="en-US" altLang="zh-CN">
                <a:solidFill>
                  <a:schemeClr val="accent1"/>
                </a:solidFill>
                <a:latin typeface="Arial" panose="020B0604020202020204" pitchFamily="34" charset="0"/>
                <a:cs typeface="Arial" panose="020B0604020202020204" pitchFamily="34" charset="0"/>
              </a:rPr>
              <a:t>change</a:t>
            </a:r>
            <a:r>
              <a:rPr lang="zh-CN" altLang="en-US">
                <a:solidFill>
                  <a:schemeClr val="accent1"/>
                </a:solidFill>
                <a:latin typeface="Arial" panose="020B0604020202020204" pitchFamily="34" charset="0"/>
                <a:cs typeface="Arial" panose="020B0604020202020204" pitchFamily="34" charset="0"/>
              </a:rPr>
              <a:t> </a:t>
            </a:r>
            <a:r>
              <a:rPr lang="en-US" altLang="zh-CN">
                <a:solidFill>
                  <a:schemeClr val="accent1"/>
                </a:solidFill>
                <a:latin typeface="Arial" panose="020B0604020202020204" pitchFamily="34" charset="0"/>
                <a:cs typeface="Arial" panose="020B0604020202020204" pitchFamily="34" charset="0"/>
              </a:rPr>
              <a:t>the</a:t>
            </a:r>
            <a:r>
              <a:rPr lang="zh-CN" altLang="en-US">
                <a:solidFill>
                  <a:schemeClr val="accent1"/>
                </a:solidFill>
                <a:latin typeface="Arial" panose="020B0604020202020204" pitchFamily="34" charset="0"/>
                <a:cs typeface="Arial" panose="020B0604020202020204" pitchFamily="34" charset="0"/>
              </a:rPr>
              <a:t> </a:t>
            </a:r>
            <a:r>
              <a:rPr lang="en-US" altLang="zh-CN">
                <a:solidFill>
                  <a:schemeClr val="accent1"/>
                </a:solidFill>
                <a:latin typeface="Arial" panose="020B0604020202020204" pitchFamily="34" charset="0"/>
                <a:cs typeface="Arial" panose="020B0604020202020204" pitchFamily="34" charset="0"/>
              </a:rPr>
              <a:t>number.</a:t>
            </a:r>
          </a:p>
        </p:txBody>
      </p:sp>
      <p:cxnSp>
        <p:nvCxnSpPr>
          <p:cNvPr id="29" name="直接连接符 28">
            <a:extLst>
              <a:ext uri="{FF2B5EF4-FFF2-40B4-BE49-F238E27FC236}">
                <a16:creationId xmlns:a16="http://schemas.microsoft.com/office/drawing/2014/main" id="{53DBEC23-D26F-43B5-9A48-E4BA53EBF59C}"/>
              </a:ext>
            </a:extLst>
          </p:cNvPr>
          <p:cNvCxnSpPr>
            <a:cxnSpLocks/>
          </p:cNvCxnSpPr>
          <p:nvPr/>
        </p:nvCxnSpPr>
        <p:spPr>
          <a:xfrm>
            <a:off x="6096001" y="1795154"/>
            <a:ext cx="0" cy="4216788"/>
          </a:xfrm>
          <a:prstGeom prst="line">
            <a:avLst/>
          </a:prstGeom>
          <a:ln w="9525">
            <a:solidFill>
              <a:schemeClr val="bg1">
                <a:lumMod val="65000"/>
              </a:schemeClr>
            </a:solidFill>
            <a:prstDash val="sys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99644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C63B3F-17DF-42F8-91D3-22E37794ED0D}"/>
              </a:ext>
            </a:extLst>
          </p:cNvPr>
          <p:cNvSpPr>
            <a:spLocks noGrp="1"/>
          </p:cNvSpPr>
          <p:nvPr>
            <p:ph type="title"/>
          </p:nvPr>
        </p:nvSpPr>
        <p:spPr/>
        <p:txBody>
          <a:bodyPr/>
          <a:lstStyle/>
          <a:p>
            <a:r>
              <a:rPr lang="en-US" altLang="zh-CN"/>
              <a:t>Golbal data</a:t>
            </a:r>
            <a:endParaRPr lang="zh-CN" altLang="en-US"/>
          </a:p>
        </p:txBody>
      </p:sp>
      <p:grpSp>
        <p:nvGrpSpPr>
          <p:cNvPr id="228" name="iṥḻîḋe">
            <a:extLst>
              <a:ext uri="{FF2B5EF4-FFF2-40B4-BE49-F238E27FC236}">
                <a16:creationId xmlns:a16="http://schemas.microsoft.com/office/drawing/2014/main" id="{015858C0-7625-4B32-8462-4D1892D19D31}"/>
              </a:ext>
            </a:extLst>
          </p:cNvPr>
          <p:cNvGrpSpPr/>
          <p:nvPr/>
        </p:nvGrpSpPr>
        <p:grpSpPr>
          <a:xfrm>
            <a:off x="719718" y="1981200"/>
            <a:ext cx="6549712" cy="3240763"/>
            <a:chOff x="4940916" y="2055137"/>
            <a:chExt cx="6577986" cy="3166826"/>
          </a:xfrm>
          <a:solidFill>
            <a:schemeClr val="bg1">
              <a:lumMod val="50000"/>
            </a:schemeClr>
          </a:solidFill>
        </p:grpSpPr>
        <p:grpSp>
          <p:nvGrpSpPr>
            <p:cNvPr id="242" name="ís1íd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C9AFFB7-2C01-473A-98D3-E34FD144F346}"/>
                </a:ext>
              </a:extLst>
            </p:cNvPr>
            <p:cNvGrpSpPr>
              <a:grpSpLocks noChangeAspect="1"/>
            </p:cNvGrpSpPr>
            <p:nvPr/>
          </p:nvGrpSpPr>
          <p:grpSpPr>
            <a:xfrm>
              <a:off x="4940916" y="2055137"/>
              <a:ext cx="6577986" cy="3166826"/>
              <a:chOff x="1071716" y="1247323"/>
              <a:chExt cx="10048568" cy="4837661"/>
            </a:xfrm>
            <a:grpFill/>
          </p:grpSpPr>
          <p:sp>
            <p:nvSpPr>
              <p:cNvPr id="245" name="îsľiḍe">
                <a:extLst>
                  <a:ext uri="{FF2B5EF4-FFF2-40B4-BE49-F238E27FC236}">
                    <a16:creationId xmlns:a16="http://schemas.microsoft.com/office/drawing/2014/main" id="{BA2BE968-A687-4AD4-832E-E685F4DF2793}"/>
                  </a:ext>
                </a:extLst>
              </p:cNvPr>
              <p:cNvSpPr/>
              <p:nvPr/>
            </p:nvSpPr>
            <p:spPr>
              <a:xfrm>
                <a:off x="1071716" y="1560254"/>
                <a:ext cx="2892665" cy="2241492"/>
              </a:xfrm>
              <a:custGeom>
                <a:avLst/>
                <a:gdLst/>
                <a:ahLst/>
                <a:cxnLst>
                  <a:cxn ang="0">
                    <a:pos x="wd2" y="hd2"/>
                  </a:cxn>
                  <a:cxn ang="5400000">
                    <a:pos x="wd2" y="hd2"/>
                  </a:cxn>
                  <a:cxn ang="10800000">
                    <a:pos x="wd2" y="hd2"/>
                  </a:cxn>
                  <a:cxn ang="16200000">
                    <a:pos x="wd2" y="hd2"/>
                  </a:cxn>
                </a:cxnLst>
                <a:rect l="0" t="0" r="r" b="b"/>
                <a:pathLst>
                  <a:path w="21600" h="21600" extrusionOk="0">
                    <a:moveTo>
                      <a:pt x="3471" y="862"/>
                    </a:moveTo>
                    <a:lnTo>
                      <a:pt x="3355" y="857"/>
                    </a:lnTo>
                    <a:lnTo>
                      <a:pt x="3271" y="882"/>
                    </a:lnTo>
                    <a:lnTo>
                      <a:pt x="3183" y="953"/>
                    </a:lnTo>
                    <a:lnTo>
                      <a:pt x="3184" y="1042"/>
                    </a:lnTo>
                    <a:lnTo>
                      <a:pt x="3333" y="1224"/>
                    </a:lnTo>
                    <a:lnTo>
                      <a:pt x="3405" y="1341"/>
                    </a:lnTo>
                    <a:lnTo>
                      <a:pt x="3390" y="1464"/>
                    </a:lnTo>
                    <a:lnTo>
                      <a:pt x="3242" y="1537"/>
                    </a:lnTo>
                    <a:lnTo>
                      <a:pt x="3142" y="1593"/>
                    </a:lnTo>
                    <a:lnTo>
                      <a:pt x="3051" y="1629"/>
                    </a:lnTo>
                    <a:lnTo>
                      <a:pt x="2932" y="1629"/>
                    </a:lnTo>
                    <a:lnTo>
                      <a:pt x="2859" y="1585"/>
                    </a:lnTo>
                    <a:lnTo>
                      <a:pt x="2789" y="1563"/>
                    </a:lnTo>
                    <a:lnTo>
                      <a:pt x="2709" y="1563"/>
                    </a:lnTo>
                    <a:lnTo>
                      <a:pt x="2538" y="1534"/>
                    </a:lnTo>
                    <a:lnTo>
                      <a:pt x="2466" y="1563"/>
                    </a:lnTo>
                    <a:lnTo>
                      <a:pt x="2365" y="1607"/>
                    </a:lnTo>
                    <a:lnTo>
                      <a:pt x="2298" y="1641"/>
                    </a:lnTo>
                    <a:lnTo>
                      <a:pt x="2170" y="1699"/>
                    </a:lnTo>
                    <a:lnTo>
                      <a:pt x="2067" y="1750"/>
                    </a:lnTo>
                    <a:lnTo>
                      <a:pt x="1990" y="1821"/>
                    </a:lnTo>
                    <a:lnTo>
                      <a:pt x="1951" y="1874"/>
                    </a:lnTo>
                    <a:lnTo>
                      <a:pt x="1983" y="1939"/>
                    </a:lnTo>
                    <a:lnTo>
                      <a:pt x="2111" y="2002"/>
                    </a:lnTo>
                    <a:lnTo>
                      <a:pt x="2233" y="2014"/>
                    </a:lnTo>
                    <a:lnTo>
                      <a:pt x="2276" y="2084"/>
                    </a:lnTo>
                    <a:lnTo>
                      <a:pt x="2346" y="2091"/>
                    </a:lnTo>
                    <a:lnTo>
                      <a:pt x="2437" y="2062"/>
                    </a:lnTo>
                    <a:lnTo>
                      <a:pt x="2540" y="1999"/>
                    </a:lnTo>
                    <a:lnTo>
                      <a:pt x="2612" y="1957"/>
                    </a:lnTo>
                    <a:lnTo>
                      <a:pt x="2743" y="1921"/>
                    </a:lnTo>
                    <a:lnTo>
                      <a:pt x="2857" y="1964"/>
                    </a:lnTo>
                    <a:lnTo>
                      <a:pt x="2857" y="2077"/>
                    </a:lnTo>
                    <a:lnTo>
                      <a:pt x="2787" y="2146"/>
                    </a:lnTo>
                    <a:lnTo>
                      <a:pt x="2684" y="2233"/>
                    </a:lnTo>
                    <a:lnTo>
                      <a:pt x="2588" y="2379"/>
                    </a:lnTo>
                    <a:lnTo>
                      <a:pt x="2406" y="2517"/>
                    </a:lnTo>
                    <a:lnTo>
                      <a:pt x="2207" y="2539"/>
                    </a:lnTo>
                    <a:lnTo>
                      <a:pt x="1909" y="2568"/>
                    </a:lnTo>
                    <a:lnTo>
                      <a:pt x="1651" y="2627"/>
                    </a:lnTo>
                    <a:lnTo>
                      <a:pt x="1469" y="2721"/>
                    </a:lnTo>
                    <a:lnTo>
                      <a:pt x="1322" y="2843"/>
                    </a:lnTo>
                    <a:lnTo>
                      <a:pt x="1251" y="2882"/>
                    </a:lnTo>
                    <a:lnTo>
                      <a:pt x="1186" y="3000"/>
                    </a:lnTo>
                    <a:lnTo>
                      <a:pt x="1231" y="3090"/>
                    </a:lnTo>
                    <a:lnTo>
                      <a:pt x="1253" y="3243"/>
                    </a:lnTo>
                    <a:lnTo>
                      <a:pt x="1206" y="3386"/>
                    </a:lnTo>
                    <a:lnTo>
                      <a:pt x="1138" y="3503"/>
                    </a:lnTo>
                    <a:lnTo>
                      <a:pt x="1047" y="3568"/>
                    </a:lnTo>
                    <a:lnTo>
                      <a:pt x="990" y="3598"/>
                    </a:lnTo>
                    <a:lnTo>
                      <a:pt x="895" y="3671"/>
                    </a:lnTo>
                    <a:lnTo>
                      <a:pt x="846" y="3748"/>
                    </a:lnTo>
                    <a:lnTo>
                      <a:pt x="900" y="3817"/>
                    </a:lnTo>
                    <a:lnTo>
                      <a:pt x="1049" y="3874"/>
                    </a:lnTo>
                    <a:lnTo>
                      <a:pt x="1159" y="3952"/>
                    </a:lnTo>
                    <a:lnTo>
                      <a:pt x="1272" y="3905"/>
                    </a:lnTo>
                    <a:lnTo>
                      <a:pt x="1375" y="3811"/>
                    </a:lnTo>
                    <a:lnTo>
                      <a:pt x="1500" y="3789"/>
                    </a:lnTo>
                    <a:lnTo>
                      <a:pt x="1562" y="3898"/>
                    </a:lnTo>
                    <a:lnTo>
                      <a:pt x="1479" y="4034"/>
                    </a:lnTo>
                    <a:lnTo>
                      <a:pt x="1276" y="4180"/>
                    </a:lnTo>
                    <a:lnTo>
                      <a:pt x="967" y="4357"/>
                    </a:lnTo>
                    <a:lnTo>
                      <a:pt x="603" y="4579"/>
                    </a:lnTo>
                    <a:lnTo>
                      <a:pt x="227" y="4739"/>
                    </a:lnTo>
                    <a:lnTo>
                      <a:pt x="77" y="4776"/>
                    </a:lnTo>
                    <a:lnTo>
                      <a:pt x="0" y="4852"/>
                    </a:lnTo>
                    <a:lnTo>
                      <a:pt x="90" y="4896"/>
                    </a:lnTo>
                    <a:lnTo>
                      <a:pt x="253" y="4896"/>
                    </a:lnTo>
                    <a:lnTo>
                      <a:pt x="574" y="4762"/>
                    </a:lnTo>
                    <a:lnTo>
                      <a:pt x="1090" y="4512"/>
                    </a:lnTo>
                    <a:lnTo>
                      <a:pt x="1721" y="4146"/>
                    </a:lnTo>
                    <a:lnTo>
                      <a:pt x="1947" y="4061"/>
                    </a:lnTo>
                    <a:lnTo>
                      <a:pt x="2151" y="4010"/>
                    </a:lnTo>
                    <a:lnTo>
                      <a:pt x="2424" y="3876"/>
                    </a:lnTo>
                    <a:lnTo>
                      <a:pt x="2669" y="3694"/>
                    </a:lnTo>
                    <a:lnTo>
                      <a:pt x="2845" y="3589"/>
                    </a:lnTo>
                    <a:lnTo>
                      <a:pt x="3007" y="3485"/>
                    </a:lnTo>
                    <a:lnTo>
                      <a:pt x="3144" y="3448"/>
                    </a:lnTo>
                    <a:lnTo>
                      <a:pt x="3223" y="3477"/>
                    </a:lnTo>
                    <a:lnTo>
                      <a:pt x="3316" y="3526"/>
                    </a:lnTo>
                    <a:lnTo>
                      <a:pt x="3468" y="3467"/>
                    </a:lnTo>
                    <a:lnTo>
                      <a:pt x="3802" y="3365"/>
                    </a:lnTo>
                    <a:lnTo>
                      <a:pt x="3944" y="3233"/>
                    </a:lnTo>
                    <a:lnTo>
                      <a:pt x="4086" y="3138"/>
                    </a:lnTo>
                    <a:lnTo>
                      <a:pt x="4204" y="3181"/>
                    </a:lnTo>
                    <a:lnTo>
                      <a:pt x="4397" y="3244"/>
                    </a:lnTo>
                    <a:lnTo>
                      <a:pt x="4521" y="3281"/>
                    </a:lnTo>
                    <a:lnTo>
                      <a:pt x="4639" y="3339"/>
                    </a:lnTo>
                    <a:lnTo>
                      <a:pt x="4775" y="3368"/>
                    </a:lnTo>
                    <a:lnTo>
                      <a:pt x="4854" y="3425"/>
                    </a:lnTo>
                    <a:lnTo>
                      <a:pt x="5019" y="3462"/>
                    </a:lnTo>
                    <a:lnTo>
                      <a:pt x="5175" y="3517"/>
                    </a:lnTo>
                    <a:lnTo>
                      <a:pt x="5355" y="3539"/>
                    </a:lnTo>
                    <a:lnTo>
                      <a:pt x="5417" y="3626"/>
                    </a:lnTo>
                    <a:lnTo>
                      <a:pt x="5565" y="3719"/>
                    </a:lnTo>
                    <a:lnTo>
                      <a:pt x="5597" y="3852"/>
                    </a:lnTo>
                    <a:lnTo>
                      <a:pt x="5745" y="3981"/>
                    </a:lnTo>
                    <a:lnTo>
                      <a:pt x="5908" y="3981"/>
                    </a:lnTo>
                    <a:lnTo>
                      <a:pt x="6085" y="4147"/>
                    </a:lnTo>
                    <a:lnTo>
                      <a:pt x="6174" y="4375"/>
                    </a:lnTo>
                    <a:lnTo>
                      <a:pt x="6176" y="4532"/>
                    </a:lnTo>
                    <a:lnTo>
                      <a:pt x="6104" y="4646"/>
                    </a:lnTo>
                    <a:lnTo>
                      <a:pt x="6105" y="4760"/>
                    </a:lnTo>
                    <a:lnTo>
                      <a:pt x="6133" y="4859"/>
                    </a:lnTo>
                    <a:lnTo>
                      <a:pt x="6182" y="4992"/>
                    </a:lnTo>
                    <a:lnTo>
                      <a:pt x="6142" y="5132"/>
                    </a:lnTo>
                    <a:lnTo>
                      <a:pt x="6087" y="5256"/>
                    </a:lnTo>
                    <a:lnTo>
                      <a:pt x="6047" y="5423"/>
                    </a:lnTo>
                    <a:lnTo>
                      <a:pt x="5980" y="5547"/>
                    </a:lnTo>
                    <a:lnTo>
                      <a:pt x="5974" y="5648"/>
                    </a:lnTo>
                    <a:lnTo>
                      <a:pt x="5991" y="5729"/>
                    </a:lnTo>
                    <a:lnTo>
                      <a:pt x="6063" y="5807"/>
                    </a:lnTo>
                    <a:lnTo>
                      <a:pt x="6052" y="5953"/>
                    </a:lnTo>
                    <a:lnTo>
                      <a:pt x="5940" y="6067"/>
                    </a:lnTo>
                    <a:lnTo>
                      <a:pt x="5904" y="6154"/>
                    </a:lnTo>
                    <a:lnTo>
                      <a:pt x="5939" y="6241"/>
                    </a:lnTo>
                    <a:lnTo>
                      <a:pt x="6058" y="6365"/>
                    </a:lnTo>
                    <a:lnTo>
                      <a:pt x="6223" y="6556"/>
                    </a:lnTo>
                    <a:lnTo>
                      <a:pt x="6343" y="6699"/>
                    </a:lnTo>
                    <a:lnTo>
                      <a:pt x="6434" y="6845"/>
                    </a:lnTo>
                    <a:lnTo>
                      <a:pt x="6500" y="7107"/>
                    </a:lnTo>
                    <a:lnTo>
                      <a:pt x="6489" y="7297"/>
                    </a:lnTo>
                    <a:lnTo>
                      <a:pt x="6460" y="7435"/>
                    </a:lnTo>
                    <a:lnTo>
                      <a:pt x="6404" y="7536"/>
                    </a:lnTo>
                    <a:lnTo>
                      <a:pt x="6347" y="7646"/>
                    </a:lnTo>
                    <a:lnTo>
                      <a:pt x="6233" y="7774"/>
                    </a:lnTo>
                    <a:lnTo>
                      <a:pt x="6155" y="7825"/>
                    </a:lnTo>
                    <a:lnTo>
                      <a:pt x="6116" y="7774"/>
                    </a:lnTo>
                    <a:lnTo>
                      <a:pt x="6099" y="7686"/>
                    </a:lnTo>
                    <a:lnTo>
                      <a:pt x="6184" y="7556"/>
                    </a:lnTo>
                    <a:lnTo>
                      <a:pt x="6118" y="7534"/>
                    </a:lnTo>
                    <a:lnTo>
                      <a:pt x="5937" y="7519"/>
                    </a:lnTo>
                    <a:lnTo>
                      <a:pt x="5869" y="7534"/>
                    </a:lnTo>
                    <a:lnTo>
                      <a:pt x="5847" y="7626"/>
                    </a:lnTo>
                    <a:lnTo>
                      <a:pt x="5773" y="7891"/>
                    </a:lnTo>
                    <a:lnTo>
                      <a:pt x="5640" y="8226"/>
                    </a:lnTo>
                    <a:lnTo>
                      <a:pt x="5551" y="8409"/>
                    </a:lnTo>
                    <a:lnTo>
                      <a:pt x="5477" y="8496"/>
                    </a:lnTo>
                    <a:lnTo>
                      <a:pt x="5437" y="8605"/>
                    </a:lnTo>
                    <a:lnTo>
                      <a:pt x="5358" y="8684"/>
                    </a:lnTo>
                    <a:lnTo>
                      <a:pt x="5286" y="8789"/>
                    </a:lnTo>
                    <a:lnTo>
                      <a:pt x="5207" y="8896"/>
                    </a:lnTo>
                    <a:lnTo>
                      <a:pt x="5129" y="8983"/>
                    </a:lnTo>
                    <a:lnTo>
                      <a:pt x="5067" y="9121"/>
                    </a:lnTo>
                    <a:lnTo>
                      <a:pt x="4998" y="9301"/>
                    </a:lnTo>
                    <a:lnTo>
                      <a:pt x="4938" y="9544"/>
                    </a:lnTo>
                    <a:lnTo>
                      <a:pt x="4887" y="9705"/>
                    </a:lnTo>
                    <a:lnTo>
                      <a:pt x="4728" y="9947"/>
                    </a:lnTo>
                    <a:lnTo>
                      <a:pt x="4614" y="10032"/>
                    </a:lnTo>
                    <a:lnTo>
                      <a:pt x="4588" y="10124"/>
                    </a:lnTo>
                    <a:lnTo>
                      <a:pt x="4607" y="10221"/>
                    </a:lnTo>
                    <a:lnTo>
                      <a:pt x="4667" y="10298"/>
                    </a:lnTo>
                    <a:lnTo>
                      <a:pt x="4646" y="10400"/>
                    </a:lnTo>
                    <a:lnTo>
                      <a:pt x="4578" y="10466"/>
                    </a:lnTo>
                    <a:lnTo>
                      <a:pt x="4533" y="10596"/>
                    </a:lnTo>
                    <a:lnTo>
                      <a:pt x="4533" y="10730"/>
                    </a:lnTo>
                    <a:lnTo>
                      <a:pt x="4564" y="10866"/>
                    </a:lnTo>
                    <a:lnTo>
                      <a:pt x="4615" y="10975"/>
                    </a:lnTo>
                    <a:lnTo>
                      <a:pt x="4687" y="11050"/>
                    </a:lnTo>
                    <a:lnTo>
                      <a:pt x="4672" y="11124"/>
                    </a:lnTo>
                    <a:lnTo>
                      <a:pt x="4602" y="11167"/>
                    </a:lnTo>
                    <a:lnTo>
                      <a:pt x="4575" y="11232"/>
                    </a:lnTo>
                    <a:lnTo>
                      <a:pt x="4638" y="11310"/>
                    </a:lnTo>
                    <a:lnTo>
                      <a:pt x="4658" y="11489"/>
                    </a:lnTo>
                    <a:lnTo>
                      <a:pt x="4708" y="11732"/>
                    </a:lnTo>
                    <a:lnTo>
                      <a:pt x="4757" y="12031"/>
                    </a:lnTo>
                    <a:lnTo>
                      <a:pt x="4809" y="12198"/>
                    </a:lnTo>
                    <a:lnTo>
                      <a:pt x="4889" y="12242"/>
                    </a:lnTo>
                    <a:lnTo>
                      <a:pt x="4983" y="12307"/>
                    </a:lnTo>
                    <a:lnTo>
                      <a:pt x="5074" y="12365"/>
                    </a:lnTo>
                    <a:lnTo>
                      <a:pt x="5182" y="12551"/>
                    </a:lnTo>
                    <a:lnTo>
                      <a:pt x="5257" y="12784"/>
                    </a:lnTo>
                    <a:lnTo>
                      <a:pt x="5291" y="13051"/>
                    </a:lnTo>
                    <a:lnTo>
                      <a:pt x="5251" y="13252"/>
                    </a:lnTo>
                    <a:lnTo>
                      <a:pt x="5228" y="13427"/>
                    </a:lnTo>
                    <a:lnTo>
                      <a:pt x="5243" y="13556"/>
                    </a:lnTo>
                    <a:lnTo>
                      <a:pt x="5361" y="13731"/>
                    </a:lnTo>
                    <a:lnTo>
                      <a:pt x="5475" y="14018"/>
                    </a:lnTo>
                    <a:lnTo>
                      <a:pt x="5549" y="14237"/>
                    </a:lnTo>
                    <a:lnTo>
                      <a:pt x="5534" y="14380"/>
                    </a:lnTo>
                    <a:lnTo>
                      <a:pt x="5455" y="14489"/>
                    </a:lnTo>
                    <a:lnTo>
                      <a:pt x="5444" y="14620"/>
                    </a:lnTo>
                    <a:lnTo>
                      <a:pt x="5538" y="14705"/>
                    </a:lnTo>
                    <a:lnTo>
                      <a:pt x="5553" y="14790"/>
                    </a:lnTo>
                    <a:lnTo>
                      <a:pt x="5597" y="14873"/>
                    </a:lnTo>
                    <a:lnTo>
                      <a:pt x="5705" y="14957"/>
                    </a:lnTo>
                    <a:lnTo>
                      <a:pt x="5832" y="15137"/>
                    </a:lnTo>
                    <a:lnTo>
                      <a:pt x="5849" y="15280"/>
                    </a:lnTo>
                    <a:lnTo>
                      <a:pt x="5806" y="15409"/>
                    </a:lnTo>
                    <a:lnTo>
                      <a:pt x="5785" y="15479"/>
                    </a:lnTo>
                    <a:lnTo>
                      <a:pt x="5785" y="15568"/>
                    </a:lnTo>
                    <a:lnTo>
                      <a:pt x="5876" y="15690"/>
                    </a:lnTo>
                    <a:lnTo>
                      <a:pt x="5983" y="15842"/>
                    </a:lnTo>
                    <a:lnTo>
                      <a:pt x="6074" y="15973"/>
                    </a:lnTo>
                    <a:lnTo>
                      <a:pt x="6165" y="16095"/>
                    </a:lnTo>
                    <a:lnTo>
                      <a:pt x="6241" y="16141"/>
                    </a:lnTo>
                    <a:lnTo>
                      <a:pt x="6223" y="16045"/>
                    </a:lnTo>
                    <a:lnTo>
                      <a:pt x="6167" y="15916"/>
                    </a:lnTo>
                    <a:lnTo>
                      <a:pt x="6083" y="15746"/>
                    </a:lnTo>
                    <a:lnTo>
                      <a:pt x="6049" y="15645"/>
                    </a:lnTo>
                    <a:lnTo>
                      <a:pt x="6033" y="15535"/>
                    </a:lnTo>
                    <a:lnTo>
                      <a:pt x="6033" y="15389"/>
                    </a:lnTo>
                    <a:lnTo>
                      <a:pt x="6006" y="15260"/>
                    </a:lnTo>
                    <a:lnTo>
                      <a:pt x="5944" y="15173"/>
                    </a:lnTo>
                    <a:lnTo>
                      <a:pt x="5928" y="15052"/>
                    </a:lnTo>
                    <a:lnTo>
                      <a:pt x="5923" y="14877"/>
                    </a:lnTo>
                    <a:lnTo>
                      <a:pt x="5917" y="14782"/>
                    </a:lnTo>
                    <a:lnTo>
                      <a:pt x="5826" y="14534"/>
                    </a:lnTo>
                    <a:lnTo>
                      <a:pt x="5720" y="14254"/>
                    </a:lnTo>
                    <a:lnTo>
                      <a:pt x="5646" y="13909"/>
                    </a:lnTo>
                    <a:lnTo>
                      <a:pt x="5549" y="13654"/>
                    </a:lnTo>
                    <a:lnTo>
                      <a:pt x="5538" y="13489"/>
                    </a:lnTo>
                    <a:lnTo>
                      <a:pt x="5583" y="13314"/>
                    </a:lnTo>
                    <a:lnTo>
                      <a:pt x="5657" y="13214"/>
                    </a:lnTo>
                    <a:lnTo>
                      <a:pt x="5739" y="13178"/>
                    </a:lnTo>
                    <a:lnTo>
                      <a:pt x="5837" y="13204"/>
                    </a:lnTo>
                    <a:lnTo>
                      <a:pt x="6002" y="13298"/>
                    </a:lnTo>
                    <a:lnTo>
                      <a:pt x="6041" y="13466"/>
                    </a:lnTo>
                    <a:lnTo>
                      <a:pt x="6021" y="13669"/>
                    </a:lnTo>
                    <a:lnTo>
                      <a:pt x="6083" y="13842"/>
                    </a:lnTo>
                    <a:lnTo>
                      <a:pt x="6123" y="14044"/>
                    </a:lnTo>
                    <a:lnTo>
                      <a:pt x="6214" y="14248"/>
                    </a:lnTo>
                    <a:lnTo>
                      <a:pt x="6284" y="14430"/>
                    </a:lnTo>
                    <a:lnTo>
                      <a:pt x="6364" y="14595"/>
                    </a:lnTo>
                    <a:lnTo>
                      <a:pt x="6436" y="14724"/>
                    </a:lnTo>
                    <a:lnTo>
                      <a:pt x="6560" y="14862"/>
                    </a:lnTo>
                    <a:lnTo>
                      <a:pt x="6578" y="15043"/>
                    </a:lnTo>
                    <a:lnTo>
                      <a:pt x="6534" y="15102"/>
                    </a:lnTo>
                    <a:lnTo>
                      <a:pt x="6506" y="15225"/>
                    </a:lnTo>
                    <a:lnTo>
                      <a:pt x="6626" y="15313"/>
                    </a:lnTo>
                    <a:lnTo>
                      <a:pt x="6758" y="15490"/>
                    </a:lnTo>
                    <a:lnTo>
                      <a:pt x="6832" y="15660"/>
                    </a:lnTo>
                    <a:lnTo>
                      <a:pt x="6946" y="15755"/>
                    </a:lnTo>
                    <a:lnTo>
                      <a:pt x="7001" y="15932"/>
                    </a:lnTo>
                    <a:lnTo>
                      <a:pt x="7069" y="16078"/>
                    </a:lnTo>
                    <a:lnTo>
                      <a:pt x="7141" y="16216"/>
                    </a:lnTo>
                    <a:lnTo>
                      <a:pt x="7193" y="16447"/>
                    </a:lnTo>
                    <a:lnTo>
                      <a:pt x="7230" y="16668"/>
                    </a:lnTo>
                    <a:lnTo>
                      <a:pt x="7224" y="16870"/>
                    </a:lnTo>
                    <a:lnTo>
                      <a:pt x="7174" y="17029"/>
                    </a:lnTo>
                    <a:lnTo>
                      <a:pt x="7125" y="17173"/>
                    </a:lnTo>
                    <a:lnTo>
                      <a:pt x="7142" y="17291"/>
                    </a:lnTo>
                    <a:lnTo>
                      <a:pt x="7204" y="17363"/>
                    </a:lnTo>
                    <a:lnTo>
                      <a:pt x="7292" y="17443"/>
                    </a:lnTo>
                    <a:lnTo>
                      <a:pt x="7417" y="17611"/>
                    </a:lnTo>
                    <a:lnTo>
                      <a:pt x="7500" y="17756"/>
                    </a:lnTo>
                    <a:lnTo>
                      <a:pt x="7591" y="17820"/>
                    </a:lnTo>
                    <a:lnTo>
                      <a:pt x="7800" y="17893"/>
                    </a:lnTo>
                    <a:lnTo>
                      <a:pt x="7925" y="18009"/>
                    </a:lnTo>
                    <a:lnTo>
                      <a:pt x="8090" y="18111"/>
                    </a:lnTo>
                    <a:lnTo>
                      <a:pt x="8241" y="18220"/>
                    </a:lnTo>
                    <a:lnTo>
                      <a:pt x="8372" y="18315"/>
                    </a:lnTo>
                    <a:lnTo>
                      <a:pt x="8507" y="18400"/>
                    </a:lnTo>
                    <a:lnTo>
                      <a:pt x="8706" y="18516"/>
                    </a:lnTo>
                    <a:lnTo>
                      <a:pt x="8842" y="18596"/>
                    </a:lnTo>
                    <a:lnTo>
                      <a:pt x="8943" y="18660"/>
                    </a:lnTo>
                    <a:lnTo>
                      <a:pt x="9047" y="18713"/>
                    </a:lnTo>
                    <a:lnTo>
                      <a:pt x="9142" y="18769"/>
                    </a:lnTo>
                    <a:lnTo>
                      <a:pt x="9212" y="18725"/>
                    </a:lnTo>
                    <a:lnTo>
                      <a:pt x="9284" y="18698"/>
                    </a:lnTo>
                    <a:lnTo>
                      <a:pt x="9443" y="18618"/>
                    </a:lnTo>
                    <a:lnTo>
                      <a:pt x="9551" y="18567"/>
                    </a:lnTo>
                    <a:lnTo>
                      <a:pt x="9694" y="18567"/>
                    </a:lnTo>
                    <a:lnTo>
                      <a:pt x="9830" y="18670"/>
                    </a:lnTo>
                    <a:lnTo>
                      <a:pt x="10001" y="18799"/>
                    </a:lnTo>
                    <a:lnTo>
                      <a:pt x="10103" y="18897"/>
                    </a:lnTo>
                    <a:lnTo>
                      <a:pt x="10183" y="19065"/>
                    </a:lnTo>
                    <a:lnTo>
                      <a:pt x="10280" y="19194"/>
                    </a:lnTo>
                    <a:lnTo>
                      <a:pt x="10399" y="19279"/>
                    </a:lnTo>
                    <a:lnTo>
                      <a:pt x="10524" y="19345"/>
                    </a:lnTo>
                    <a:lnTo>
                      <a:pt x="10621" y="19420"/>
                    </a:lnTo>
                    <a:lnTo>
                      <a:pt x="10755" y="19493"/>
                    </a:lnTo>
                    <a:lnTo>
                      <a:pt x="10877" y="19578"/>
                    </a:lnTo>
                    <a:lnTo>
                      <a:pt x="11002" y="19607"/>
                    </a:lnTo>
                    <a:lnTo>
                      <a:pt x="11156" y="19612"/>
                    </a:lnTo>
                    <a:lnTo>
                      <a:pt x="11241" y="19532"/>
                    </a:lnTo>
                    <a:lnTo>
                      <a:pt x="11335" y="19547"/>
                    </a:lnTo>
                    <a:lnTo>
                      <a:pt x="11364" y="19707"/>
                    </a:lnTo>
                    <a:lnTo>
                      <a:pt x="11392" y="19855"/>
                    </a:lnTo>
                    <a:lnTo>
                      <a:pt x="11426" y="19991"/>
                    </a:lnTo>
                    <a:lnTo>
                      <a:pt x="11500" y="20114"/>
                    </a:lnTo>
                    <a:lnTo>
                      <a:pt x="11589" y="20243"/>
                    </a:lnTo>
                    <a:lnTo>
                      <a:pt x="11653" y="20382"/>
                    </a:lnTo>
                    <a:lnTo>
                      <a:pt x="11664" y="20506"/>
                    </a:lnTo>
                    <a:lnTo>
                      <a:pt x="11682" y="20676"/>
                    </a:lnTo>
                    <a:lnTo>
                      <a:pt x="11772" y="20819"/>
                    </a:lnTo>
                    <a:lnTo>
                      <a:pt x="11902" y="20848"/>
                    </a:lnTo>
                    <a:lnTo>
                      <a:pt x="12025" y="20953"/>
                    </a:lnTo>
                    <a:lnTo>
                      <a:pt x="12094" y="21084"/>
                    </a:lnTo>
                    <a:lnTo>
                      <a:pt x="12179" y="21177"/>
                    </a:lnTo>
                    <a:lnTo>
                      <a:pt x="12295" y="21296"/>
                    </a:lnTo>
                    <a:lnTo>
                      <a:pt x="12435" y="21310"/>
                    </a:lnTo>
                    <a:lnTo>
                      <a:pt x="12549" y="21391"/>
                    </a:lnTo>
                    <a:lnTo>
                      <a:pt x="12667" y="21461"/>
                    </a:lnTo>
                    <a:lnTo>
                      <a:pt x="12729" y="21510"/>
                    </a:lnTo>
                    <a:lnTo>
                      <a:pt x="12864" y="21571"/>
                    </a:lnTo>
                    <a:lnTo>
                      <a:pt x="12989" y="21600"/>
                    </a:lnTo>
                    <a:lnTo>
                      <a:pt x="13033" y="21529"/>
                    </a:lnTo>
                    <a:lnTo>
                      <a:pt x="12995" y="21406"/>
                    </a:lnTo>
                    <a:lnTo>
                      <a:pt x="13103" y="21304"/>
                    </a:lnTo>
                    <a:lnTo>
                      <a:pt x="13183" y="21223"/>
                    </a:lnTo>
                    <a:lnTo>
                      <a:pt x="13268" y="21158"/>
                    </a:lnTo>
                    <a:lnTo>
                      <a:pt x="13213" y="21056"/>
                    </a:lnTo>
                    <a:lnTo>
                      <a:pt x="13081" y="21093"/>
                    </a:lnTo>
                    <a:lnTo>
                      <a:pt x="12971" y="21149"/>
                    </a:lnTo>
                    <a:lnTo>
                      <a:pt x="12887" y="21241"/>
                    </a:lnTo>
                    <a:lnTo>
                      <a:pt x="12803" y="21285"/>
                    </a:lnTo>
                    <a:lnTo>
                      <a:pt x="12762" y="21202"/>
                    </a:lnTo>
                    <a:lnTo>
                      <a:pt x="12656" y="21154"/>
                    </a:lnTo>
                    <a:lnTo>
                      <a:pt x="12537" y="21095"/>
                    </a:lnTo>
                    <a:lnTo>
                      <a:pt x="12412" y="20986"/>
                    </a:lnTo>
                    <a:lnTo>
                      <a:pt x="12350" y="20797"/>
                    </a:lnTo>
                    <a:lnTo>
                      <a:pt x="12262" y="20656"/>
                    </a:lnTo>
                    <a:lnTo>
                      <a:pt x="12209" y="20570"/>
                    </a:lnTo>
                    <a:lnTo>
                      <a:pt x="12187" y="20410"/>
                    </a:lnTo>
                    <a:lnTo>
                      <a:pt x="12198" y="20249"/>
                    </a:lnTo>
                    <a:lnTo>
                      <a:pt x="12225" y="20028"/>
                    </a:lnTo>
                    <a:lnTo>
                      <a:pt x="12236" y="19853"/>
                    </a:lnTo>
                    <a:lnTo>
                      <a:pt x="12264" y="19692"/>
                    </a:lnTo>
                    <a:lnTo>
                      <a:pt x="12287" y="19534"/>
                    </a:lnTo>
                    <a:lnTo>
                      <a:pt x="12302" y="19376"/>
                    </a:lnTo>
                    <a:lnTo>
                      <a:pt x="12330" y="19230"/>
                    </a:lnTo>
                    <a:lnTo>
                      <a:pt x="12364" y="19073"/>
                    </a:lnTo>
                    <a:lnTo>
                      <a:pt x="12324" y="18924"/>
                    </a:lnTo>
                    <a:lnTo>
                      <a:pt x="12279" y="18783"/>
                    </a:lnTo>
                    <a:lnTo>
                      <a:pt x="12107" y="18728"/>
                    </a:lnTo>
                    <a:lnTo>
                      <a:pt x="11924" y="18714"/>
                    </a:lnTo>
                    <a:lnTo>
                      <a:pt x="11751" y="18714"/>
                    </a:lnTo>
                    <a:lnTo>
                      <a:pt x="11628" y="18765"/>
                    </a:lnTo>
                    <a:lnTo>
                      <a:pt x="11406" y="18816"/>
                    </a:lnTo>
                    <a:lnTo>
                      <a:pt x="11165" y="18816"/>
                    </a:lnTo>
                    <a:lnTo>
                      <a:pt x="11133" y="18658"/>
                    </a:lnTo>
                    <a:lnTo>
                      <a:pt x="11154" y="18467"/>
                    </a:lnTo>
                    <a:lnTo>
                      <a:pt x="11237" y="18145"/>
                    </a:lnTo>
                    <a:lnTo>
                      <a:pt x="11347" y="17912"/>
                    </a:lnTo>
                    <a:lnTo>
                      <a:pt x="11460" y="17663"/>
                    </a:lnTo>
                    <a:lnTo>
                      <a:pt x="11505" y="17483"/>
                    </a:lnTo>
                    <a:lnTo>
                      <a:pt x="11604" y="17196"/>
                    </a:lnTo>
                    <a:lnTo>
                      <a:pt x="11683" y="17024"/>
                    </a:lnTo>
                    <a:lnTo>
                      <a:pt x="11689" y="16887"/>
                    </a:lnTo>
                    <a:lnTo>
                      <a:pt x="11632" y="16817"/>
                    </a:lnTo>
                    <a:lnTo>
                      <a:pt x="11551" y="16802"/>
                    </a:lnTo>
                    <a:lnTo>
                      <a:pt x="11477" y="16780"/>
                    </a:lnTo>
                    <a:lnTo>
                      <a:pt x="11365" y="16780"/>
                    </a:lnTo>
                    <a:lnTo>
                      <a:pt x="11234" y="16802"/>
                    </a:lnTo>
                    <a:lnTo>
                      <a:pt x="11104" y="16839"/>
                    </a:lnTo>
                    <a:lnTo>
                      <a:pt x="11028" y="16887"/>
                    </a:lnTo>
                    <a:lnTo>
                      <a:pt x="10924" y="16956"/>
                    </a:lnTo>
                    <a:lnTo>
                      <a:pt x="10890" y="17029"/>
                    </a:lnTo>
                    <a:lnTo>
                      <a:pt x="10884" y="17157"/>
                    </a:lnTo>
                    <a:lnTo>
                      <a:pt x="10833" y="17347"/>
                    </a:lnTo>
                    <a:lnTo>
                      <a:pt x="10751" y="17509"/>
                    </a:lnTo>
                    <a:lnTo>
                      <a:pt x="10649" y="17596"/>
                    </a:lnTo>
                    <a:lnTo>
                      <a:pt x="10454" y="17759"/>
                    </a:lnTo>
                    <a:lnTo>
                      <a:pt x="10312" y="17818"/>
                    </a:lnTo>
                    <a:lnTo>
                      <a:pt x="10135" y="17898"/>
                    </a:lnTo>
                    <a:lnTo>
                      <a:pt x="9999" y="17898"/>
                    </a:lnTo>
                    <a:lnTo>
                      <a:pt x="9792" y="17879"/>
                    </a:lnTo>
                    <a:lnTo>
                      <a:pt x="9606" y="17831"/>
                    </a:lnTo>
                    <a:lnTo>
                      <a:pt x="9447" y="17654"/>
                    </a:lnTo>
                    <a:lnTo>
                      <a:pt x="9334" y="17487"/>
                    </a:lnTo>
                    <a:lnTo>
                      <a:pt x="9279" y="17285"/>
                    </a:lnTo>
                    <a:lnTo>
                      <a:pt x="9196" y="16914"/>
                    </a:lnTo>
                    <a:lnTo>
                      <a:pt x="9146" y="16624"/>
                    </a:lnTo>
                    <a:lnTo>
                      <a:pt x="9129" y="16345"/>
                    </a:lnTo>
                    <a:lnTo>
                      <a:pt x="9167" y="16032"/>
                    </a:lnTo>
                    <a:lnTo>
                      <a:pt x="9286" y="15655"/>
                    </a:lnTo>
                    <a:lnTo>
                      <a:pt x="9383" y="15401"/>
                    </a:lnTo>
                    <a:lnTo>
                      <a:pt x="9400" y="15183"/>
                    </a:lnTo>
                    <a:lnTo>
                      <a:pt x="9406" y="14977"/>
                    </a:lnTo>
                    <a:lnTo>
                      <a:pt x="9444" y="14790"/>
                    </a:lnTo>
                    <a:lnTo>
                      <a:pt x="9506" y="14595"/>
                    </a:lnTo>
                    <a:lnTo>
                      <a:pt x="9635" y="14457"/>
                    </a:lnTo>
                    <a:lnTo>
                      <a:pt x="9806" y="14284"/>
                    </a:lnTo>
                    <a:lnTo>
                      <a:pt x="10189" y="14050"/>
                    </a:lnTo>
                    <a:lnTo>
                      <a:pt x="10354" y="13911"/>
                    </a:lnTo>
                    <a:lnTo>
                      <a:pt x="10480" y="13836"/>
                    </a:lnTo>
                    <a:lnTo>
                      <a:pt x="10603" y="13720"/>
                    </a:lnTo>
                    <a:lnTo>
                      <a:pt x="10739" y="13684"/>
                    </a:lnTo>
                    <a:lnTo>
                      <a:pt x="10870" y="13684"/>
                    </a:lnTo>
                    <a:lnTo>
                      <a:pt x="10993" y="13742"/>
                    </a:lnTo>
                    <a:lnTo>
                      <a:pt x="11150" y="13886"/>
                    </a:lnTo>
                    <a:lnTo>
                      <a:pt x="11296" y="13993"/>
                    </a:lnTo>
                    <a:lnTo>
                      <a:pt x="11413" y="14043"/>
                    </a:lnTo>
                    <a:lnTo>
                      <a:pt x="11504" y="14043"/>
                    </a:lnTo>
                    <a:lnTo>
                      <a:pt x="11606" y="13970"/>
                    </a:lnTo>
                    <a:lnTo>
                      <a:pt x="11711" y="13735"/>
                    </a:lnTo>
                    <a:lnTo>
                      <a:pt x="11875" y="13611"/>
                    </a:lnTo>
                    <a:lnTo>
                      <a:pt x="12014" y="13548"/>
                    </a:lnTo>
                    <a:lnTo>
                      <a:pt x="12178" y="13504"/>
                    </a:lnTo>
                    <a:lnTo>
                      <a:pt x="12297" y="13548"/>
                    </a:lnTo>
                    <a:lnTo>
                      <a:pt x="12373" y="13646"/>
                    </a:lnTo>
                    <a:lnTo>
                      <a:pt x="12497" y="13704"/>
                    </a:lnTo>
                    <a:lnTo>
                      <a:pt x="12604" y="13781"/>
                    </a:lnTo>
                    <a:lnTo>
                      <a:pt x="12701" y="13812"/>
                    </a:lnTo>
                    <a:lnTo>
                      <a:pt x="12778" y="13740"/>
                    </a:lnTo>
                    <a:lnTo>
                      <a:pt x="12875" y="13710"/>
                    </a:lnTo>
                    <a:lnTo>
                      <a:pt x="12998" y="13746"/>
                    </a:lnTo>
                    <a:lnTo>
                      <a:pt x="13081" y="13890"/>
                    </a:lnTo>
                    <a:lnTo>
                      <a:pt x="13168" y="13996"/>
                    </a:lnTo>
                    <a:lnTo>
                      <a:pt x="13228" y="14124"/>
                    </a:lnTo>
                    <a:lnTo>
                      <a:pt x="13245" y="14260"/>
                    </a:lnTo>
                    <a:lnTo>
                      <a:pt x="13188" y="14382"/>
                    </a:lnTo>
                    <a:lnTo>
                      <a:pt x="13150" y="14515"/>
                    </a:lnTo>
                    <a:lnTo>
                      <a:pt x="13150" y="14661"/>
                    </a:lnTo>
                    <a:lnTo>
                      <a:pt x="13213" y="14744"/>
                    </a:lnTo>
                    <a:lnTo>
                      <a:pt x="13265" y="14853"/>
                    </a:lnTo>
                    <a:lnTo>
                      <a:pt x="13283" y="15108"/>
                    </a:lnTo>
                    <a:lnTo>
                      <a:pt x="13334" y="15290"/>
                    </a:lnTo>
                    <a:lnTo>
                      <a:pt x="13452" y="15424"/>
                    </a:lnTo>
                    <a:lnTo>
                      <a:pt x="13548" y="15365"/>
                    </a:lnTo>
                    <a:lnTo>
                      <a:pt x="13603" y="15222"/>
                    </a:lnTo>
                    <a:lnTo>
                      <a:pt x="13654" y="15037"/>
                    </a:lnTo>
                    <a:lnTo>
                      <a:pt x="13654" y="14814"/>
                    </a:lnTo>
                    <a:lnTo>
                      <a:pt x="13681" y="14602"/>
                    </a:lnTo>
                    <a:lnTo>
                      <a:pt x="13650" y="14293"/>
                    </a:lnTo>
                    <a:lnTo>
                      <a:pt x="13616" y="14170"/>
                    </a:lnTo>
                    <a:lnTo>
                      <a:pt x="13599" y="13973"/>
                    </a:lnTo>
                    <a:lnTo>
                      <a:pt x="13582" y="13688"/>
                    </a:lnTo>
                    <a:lnTo>
                      <a:pt x="13593" y="13506"/>
                    </a:lnTo>
                    <a:lnTo>
                      <a:pt x="13658" y="13353"/>
                    </a:lnTo>
                    <a:lnTo>
                      <a:pt x="13728" y="13200"/>
                    </a:lnTo>
                    <a:lnTo>
                      <a:pt x="13825" y="13091"/>
                    </a:lnTo>
                    <a:lnTo>
                      <a:pt x="13927" y="12967"/>
                    </a:lnTo>
                    <a:lnTo>
                      <a:pt x="14218" y="12701"/>
                    </a:lnTo>
                    <a:lnTo>
                      <a:pt x="14326" y="12563"/>
                    </a:lnTo>
                    <a:lnTo>
                      <a:pt x="14453" y="12468"/>
                    </a:lnTo>
                    <a:lnTo>
                      <a:pt x="14577" y="12404"/>
                    </a:lnTo>
                    <a:lnTo>
                      <a:pt x="14723" y="12341"/>
                    </a:lnTo>
                    <a:lnTo>
                      <a:pt x="14852" y="12246"/>
                    </a:lnTo>
                    <a:lnTo>
                      <a:pt x="14935" y="12127"/>
                    </a:lnTo>
                    <a:lnTo>
                      <a:pt x="15055" y="12032"/>
                    </a:lnTo>
                    <a:lnTo>
                      <a:pt x="15152" y="11945"/>
                    </a:lnTo>
                    <a:lnTo>
                      <a:pt x="15263" y="11753"/>
                    </a:lnTo>
                    <a:lnTo>
                      <a:pt x="15280" y="11595"/>
                    </a:lnTo>
                    <a:lnTo>
                      <a:pt x="15303" y="11434"/>
                    </a:lnTo>
                    <a:lnTo>
                      <a:pt x="15281" y="11276"/>
                    </a:lnTo>
                    <a:lnTo>
                      <a:pt x="15281" y="11116"/>
                    </a:lnTo>
                    <a:lnTo>
                      <a:pt x="15303" y="10934"/>
                    </a:lnTo>
                    <a:lnTo>
                      <a:pt x="15389" y="10761"/>
                    </a:lnTo>
                    <a:lnTo>
                      <a:pt x="15482" y="10761"/>
                    </a:lnTo>
                    <a:lnTo>
                      <a:pt x="15499" y="10880"/>
                    </a:lnTo>
                    <a:lnTo>
                      <a:pt x="15546" y="11021"/>
                    </a:lnTo>
                    <a:lnTo>
                      <a:pt x="15614" y="10967"/>
                    </a:lnTo>
                    <a:lnTo>
                      <a:pt x="15535" y="10727"/>
                    </a:lnTo>
                    <a:lnTo>
                      <a:pt x="15650" y="10569"/>
                    </a:lnTo>
                    <a:lnTo>
                      <a:pt x="15762" y="10432"/>
                    </a:lnTo>
                    <a:lnTo>
                      <a:pt x="16024" y="10381"/>
                    </a:lnTo>
                    <a:lnTo>
                      <a:pt x="16117" y="10289"/>
                    </a:lnTo>
                    <a:lnTo>
                      <a:pt x="16183" y="10120"/>
                    </a:lnTo>
                    <a:lnTo>
                      <a:pt x="16253" y="10035"/>
                    </a:lnTo>
                    <a:lnTo>
                      <a:pt x="16440" y="9841"/>
                    </a:lnTo>
                    <a:lnTo>
                      <a:pt x="16600" y="9797"/>
                    </a:lnTo>
                    <a:lnTo>
                      <a:pt x="16827" y="9761"/>
                    </a:lnTo>
                    <a:lnTo>
                      <a:pt x="16975" y="9680"/>
                    </a:lnTo>
                    <a:lnTo>
                      <a:pt x="17100" y="9613"/>
                    </a:lnTo>
                    <a:lnTo>
                      <a:pt x="17191" y="9547"/>
                    </a:lnTo>
                    <a:lnTo>
                      <a:pt x="17242" y="9250"/>
                    </a:lnTo>
                    <a:lnTo>
                      <a:pt x="17356" y="9134"/>
                    </a:lnTo>
                    <a:lnTo>
                      <a:pt x="17482" y="9045"/>
                    </a:lnTo>
                    <a:lnTo>
                      <a:pt x="17579" y="8965"/>
                    </a:lnTo>
                    <a:lnTo>
                      <a:pt x="17788" y="8827"/>
                    </a:lnTo>
                    <a:lnTo>
                      <a:pt x="17966" y="8684"/>
                    </a:lnTo>
                    <a:lnTo>
                      <a:pt x="18192" y="8613"/>
                    </a:lnTo>
                    <a:lnTo>
                      <a:pt x="18339" y="8516"/>
                    </a:lnTo>
                    <a:lnTo>
                      <a:pt x="18489" y="8428"/>
                    </a:lnTo>
                    <a:lnTo>
                      <a:pt x="18633" y="8365"/>
                    </a:lnTo>
                    <a:lnTo>
                      <a:pt x="18762" y="8309"/>
                    </a:lnTo>
                    <a:lnTo>
                      <a:pt x="18913" y="8309"/>
                    </a:lnTo>
                    <a:lnTo>
                      <a:pt x="19010" y="8350"/>
                    </a:lnTo>
                    <a:lnTo>
                      <a:pt x="19016" y="8472"/>
                    </a:lnTo>
                    <a:lnTo>
                      <a:pt x="18873" y="8513"/>
                    </a:lnTo>
                    <a:lnTo>
                      <a:pt x="18706" y="8635"/>
                    </a:lnTo>
                    <a:lnTo>
                      <a:pt x="18595" y="8691"/>
                    </a:lnTo>
                    <a:lnTo>
                      <a:pt x="18495" y="8751"/>
                    </a:lnTo>
                    <a:lnTo>
                      <a:pt x="18450" y="8839"/>
                    </a:lnTo>
                    <a:lnTo>
                      <a:pt x="18511" y="8931"/>
                    </a:lnTo>
                    <a:lnTo>
                      <a:pt x="18611" y="8931"/>
                    </a:lnTo>
                    <a:lnTo>
                      <a:pt x="18791" y="8827"/>
                    </a:lnTo>
                    <a:lnTo>
                      <a:pt x="18930" y="8727"/>
                    </a:lnTo>
                    <a:lnTo>
                      <a:pt x="19074" y="8650"/>
                    </a:lnTo>
                    <a:lnTo>
                      <a:pt x="19244" y="8635"/>
                    </a:lnTo>
                    <a:cubicBezTo>
                      <a:pt x="19290" y="8619"/>
                      <a:pt x="19335" y="8600"/>
                      <a:pt x="19379" y="8579"/>
                    </a:cubicBezTo>
                    <a:cubicBezTo>
                      <a:pt x="19434" y="8553"/>
                      <a:pt x="19488" y="8523"/>
                      <a:pt x="19541" y="8489"/>
                    </a:cubicBezTo>
                    <a:lnTo>
                      <a:pt x="19653" y="8409"/>
                    </a:lnTo>
                    <a:lnTo>
                      <a:pt x="19869" y="8294"/>
                    </a:lnTo>
                    <a:lnTo>
                      <a:pt x="19833" y="8195"/>
                    </a:lnTo>
                    <a:lnTo>
                      <a:pt x="19698" y="8202"/>
                    </a:lnTo>
                    <a:lnTo>
                      <a:pt x="19554" y="8292"/>
                    </a:lnTo>
                    <a:lnTo>
                      <a:pt x="19488" y="8314"/>
                    </a:lnTo>
                    <a:lnTo>
                      <a:pt x="19341" y="8314"/>
                    </a:lnTo>
                    <a:lnTo>
                      <a:pt x="19174" y="8207"/>
                    </a:lnTo>
                    <a:lnTo>
                      <a:pt x="18993" y="8112"/>
                    </a:lnTo>
                    <a:lnTo>
                      <a:pt x="18933" y="7978"/>
                    </a:lnTo>
                    <a:lnTo>
                      <a:pt x="18938" y="7840"/>
                    </a:lnTo>
                    <a:lnTo>
                      <a:pt x="18944" y="7690"/>
                    </a:lnTo>
                    <a:lnTo>
                      <a:pt x="19006" y="7610"/>
                    </a:lnTo>
                    <a:lnTo>
                      <a:pt x="19140" y="7428"/>
                    </a:lnTo>
                    <a:lnTo>
                      <a:pt x="19187" y="7345"/>
                    </a:lnTo>
                    <a:lnTo>
                      <a:pt x="19237" y="7180"/>
                    </a:lnTo>
                    <a:lnTo>
                      <a:pt x="19106" y="7144"/>
                    </a:lnTo>
                    <a:lnTo>
                      <a:pt x="18892" y="7163"/>
                    </a:lnTo>
                    <a:lnTo>
                      <a:pt x="18659" y="7228"/>
                    </a:lnTo>
                    <a:lnTo>
                      <a:pt x="18407" y="7344"/>
                    </a:lnTo>
                    <a:lnTo>
                      <a:pt x="18286" y="7459"/>
                    </a:lnTo>
                    <a:lnTo>
                      <a:pt x="18115" y="7495"/>
                    </a:lnTo>
                    <a:lnTo>
                      <a:pt x="18053" y="7522"/>
                    </a:lnTo>
                    <a:lnTo>
                      <a:pt x="17997" y="7406"/>
                    </a:lnTo>
                    <a:lnTo>
                      <a:pt x="18048" y="7304"/>
                    </a:lnTo>
                    <a:lnTo>
                      <a:pt x="18150" y="7238"/>
                    </a:lnTo>
                    <a:lnTo>
                      <a:pt x="18577" y="7007"/>
                    </a:lnTo>
                    <a:lnTo>
                      <a:pt x="18765" y="6862"/>
                    </a:lnTo>
                    <a:cubicBezTo>
                      <a:pt x="18809" y="6831"/>
                      <a:pt x="18854" y="6805"/>
                      <a:pt x="18901" y="6781"/>
                    </a:cubicBezTo>
                    <a:cubicBezTo>
                      <a:pt x="18965" y="6749"/>
                      <a:pt x="19031" y="6724"/>
                      <a:pt x="19098" y="6706"/>
                    </a:cubicBezTo>
                    <a:lnTo>
                      <a:pt x="19233" y="6665"/>
                    </a:lnTo>
                    <a:lnTo>
                      <a:pt x="19413" y="6636"/>
                    </a:lnTo>
                    <a:lnTo>
                      <a:pt x="19652" y="6658"/>
                    </a:lnTo>
                    <a:lnTo>
                      <a:pt x="19921" y="6687"/>
                    </a:lnTo>
                    <a:lnTo>
                      <a:pt x="20075" y="6660"/>
                    </a:lnTo>
                    <a:lnTo>
                      <a:pt x="20242" y="6618"/>
                    </a:lnTo>
                    <a:lnTo>
                      <a:pt x="20490" y="6615"/>
                    </a:lnTo>
                    <a:lnTo>
                      <a:pt x="20803" y="6477"/>
                    </a:lnTo>
                    <a:lnTo>
                      <a:pt x="20930" y="6409"/>
                    </a:lnTo>
                    <a:cubicBezTo>
                      <a:pt x="20988" y="6390"/>
                      <a:pt x="21045" y="6366"/>
                      <a:pt x="21099" y="6336"/>
                    </a:cubicBezTo>
                    <a:cubicBezTo>
                      <a:pt x="21140" y="6313"/>
                      <a:pt x="21179" y="6288"/>
                      <a:pt x="21217" y="6260"/>
                    </a:cubicBezTo>
                    <a:lnTo>
                      <a:pt x="21276" y="6209"/>
                    </a:lnTo>
                    <a:lnTo>
                      <a:pt x="21373" y="6131"/>
                    </a:lnTo>
                    <a:cubicBezTo>
                      <a:pt x="21397" y="6115"/>
                      <a:pt x="21420" y="6096"/>
                      <a:pt x="21441" y="6073"/>
                    </a:cubicBezTo>
                    <a:cubicBezTo>
                      <a:pt x="21471" y="6042"/>
                      <a:pt x="21497" y="6005"/>
                      <a:pt x="21518" y="5964"/>
                    </a:cubicBezTo>
                    <a:lnTo>
                      <a:pt x="21583" y="5842"/>
                    </a:lnTo>
                    <a:lnTo>
                      <a:pt x="21600" y="5716"/>
                    </a:lnTo>
                    <a:lnTo>
                      <a:pt x="21594" y="5645"/>
                    </a:lnTo>
                    <a:lnTo>
                      <a:pt x="21471" y="5526"/>
                    </a:lnTo>
                    <a:lnTo>
                      <a:pt x="21403" y="5467"/>
                    </a:lnTo>
                    <a:lnTo>
                      <a:pt x="21327" y="5446"/>
                    </a:lnTo>
                    <a:lnTo>
                      <a:pt x="21196" y="5446"/>
                    </a:lnTo>
                    <a:lnTo>
                      <a:pt x="21091" y="5453"/>
                    </a:lnTo>
                    <a:lnTo>
                      <a:pt x="20995" y="5547"/>
                    </a:lnTo>
                    <a:lnTo>
                      <a:pt x="20900" y="5567"/>
                    </a:lnTo>
                    <a:lnTo>
                      <a:pt x="20828" y="5523"/>
                    </a:lnTo>
                    <a:lnTo>
                      <a:pt x="20828" y="5416"/>
                    </a:lnTo>
                    <a:cubicBezTo>
                      <a:pt x="20860" y="5376"/>
                      <a:pt x="20896" y="5339"/>
                      <a:pt x="20934" y="5307"/>
                    </a:cubicBezTo>
                    <a:cubicBezTo>
                      <a:pt x="20959" y="5286"/>
                      <a:pt x="20985" y="5266"/>
                      <a:pt x="21011" y="5249"/>
                    </a:cubicBezTo>
                    <a:lnTo>
                      <a:pt x="20920" y="5120"/>
                    </a:lnTo>
                    <a:lnTo>
                      <a:pt x="20871" y="4942"/>
                    </a:lnTo>
                    <a:lnTo>
                      <a:pt x="20814" y="4814"/>
                    </a:lnTo>
                    <a:lnTo>
                      <a:pt x="20734" y="4712"/>
                    </a:lnTo>
                    <a:lnTo>
                      <a:pt x="20746" y="4563"/>
                    </a:lnTo>
                    <a:lnTo>
                      <a:pt x="20846" y="4476"/>
                    </a:lnTo>
                    <a:lnTo>
                      <a:pt x="20856" y="4345"/>
                    </a:lnTo>
                    <a:lnTo>
                      <a:pt x="20833" y="4183"/>
                    </a:lnTo>
                    <a:lnTo>
                      <a:pt x="20762" y="4113"/>
                    </a:lnTo>
                    <a:lnTo>
                      <a:pt x="20722" y="4001"/>
                    </a:lnTo>
                    <a:cubicBezTo>
                      <a:pt x="20752" y="3980"/>
                      <a:pt x="20776" y="3947"/>
                      <a:pt x="20790" y="3907"/>
                    </a:cubicBezTo>
                    <a:cubicBezTo>
                      <a:pt x="20808" y="3857"/>
                      <a:pt x="20810" y="3800"/>
                      <a:pt x="20796" y="3749"/>
                    </a:cubicBezTo>
                    <a:lnTo>
                      <a:pt x="20745" y="3647"/>
                    </a:lnTo>
                    <a:lnTo>
                      <a:pt x="20720" y="3537"/>
                    </a:lnTo>
                    <a:lnTo>
                      <a:pt x="20625" y="3493"/>
                    </a:lnTo>
                    <a:lnTo>
                      <a:pt x="20528" y="3632"/>
                    </a:lnTo>
                    <a:lnTo>
                      <a:pt x="20392" y="3756"/>
                    </a:lnTo>
                    <a:lnTo>
                      <a:pt x="20250" y="3892"/>
                    </a:lnTo>
                    <a:lnTo>
                      <a:pt x="20115" y="4018"/>
                    </a:lnTo>
                    <a:lnTo>
                      <a:pt x="19946" y="4098"/>
                    </a:lnTo>
                    <a:lnTo>
                      <a:pt x="19822" y="4091"/>
                    </a:lnTo>
                    <a:lnTo>
                      <a:pt x="19744" y="4074"/>
                    </a:lnTo>
                    <a:lnTo>
                      <a:pt x="19649" y="3952"/>
                    </a:lnTo>
                    <a:lnTo>
                      <a:pt x="19564" y="3858"/>
                    </a:lnTo>
                    <a:lnTo>
                      <a:pt x="19617" y="3705"/>
                    </a:lnTo>
                    <a:lnTo>
                      <a:pt x="19691" y="3562"/>
                    </a:lnTo>
                    <a:lnTo>
                      <a:pt x="19670" y="3362"/>
                    </a:lnTo>
                    <a:lnTo>
                      <a:pt x="19615" y="3265"/>
                    </a:lnTo>
                    <a:lnTo>
                      <a:pt x="19484" y="3118"/>
                    </a:lnTo>
                    <a:lnTo>
                      <a:pt x="19382" y="3053"/>
                    </a:lnTo>
                    <a:lnTo>
                      <a:pt x="19268" y="2958"/>
                    </a:lnTo>
                    <a:lnTo>
                      <a:pt x="19145" y="2912"/>
                    </a:lnTo>
                    <a:lnTo>
                      <a:pt x="19014" y="2919"/>
                    </a:lnTo>
                    <a:lnTo>
                      <a:pt x="18924" y="2834"/>
                    </a:lnTo>
                    <a:lnTo>
                      <a:pt x="18793" y="2819"/>
                    </a:lnTo>
                    <a:lnTo>
                      <a:pt x="18658" y="2819"/>
                    </a:lnTo>
                    <a:lnTo>
                      <a:pt x="18524" y="2863"/>
                    </a:lnTo>
                    <a:lnTo>
                      <a:pt x="18416" y="2934"/>
                    </a:lnTo>
                    <a:lnTo>
                      <a:pt x="18334" y="2997"/>
                    </a:lnTo>
                    <a:lnTo>
                      <a:pt x="18277" y="3133"/>
                    </a:lnTo>
                    <a:lnTo>
                      <a:pt x="18228" y="3344"/>
                    </a:lnTo>
                    <a:lnTo>
                      <a:pt x="18114" y="3556"/>
                    </a:lnTo>
                    <a:lnTo>
                      <a:pt x="18057" y="3665"/>
                    </a:lnTo>
                    <a:lnTo>
                      <a:pt x="17966" y="3765"/>
                    </a:lnTo>
                    <a:lnTo>
                      <a:pt x="17864" y="3806"/>
                    </a:lnTo>
                    <a:lnTo>
                      <a:pt x="17813" y="3908"/>
                    </a:lnTo>
                    <a:lnTo>
                      <a:pt x="17790" y="3988"/>
                    </a:lnTo>
                    <a:lnTo>
                      <a:pt x="17790" y="4105"/>
                    </a:lnTo>
                    <a:lnTo>
                      <a:pt x="17807" y="4220"/>
                    </a:lnTo>
                    <a:lnTo>
                      <a:pt x="17813" y="4330"/>
                    </a:lnTo>
                    <a:lnTo>
                      <a:pt x="17807" y="4419"/>
                    </a:lnTo>
                    <a:lnTo>
                      <a:pt x="17727" y="4570"/>
                    </a:lnTo>
                    <a:lnTo>
                      <a:pt x="17608" y="4723"/>
                    </a:lnTo>
                    <a:lnTo>
                      <a:pt x="17570" y="4807"/>
                    </a:lnTo>
                    <a:lnTo>
                      <a:pt x="17479" y="4941"/>
                    </a:lnTo>
                    <a:lnTo>
                      <a:pt x="17394" y="5028"/>
                    </a:lnTo>
                    <a:lnTo>
                      <a:pt x="17345" y="5072"/>
                    </a:lnTo>
                    <a:lnTo>
                      <a:pt x="17172" y="5175"/>
                    </a:lnTo>
                    <a:lnTo>
                      <a:pt x="17093" y="5197"/>
                    </a:lnTo>
                    <a:lnTo>
                      <a:pt x="16951" y="5269"/>
                    </a:lnTo>
                    <a:lnTo>
                      <a:pt x="16873" y="5378"/>
                    </a:lnTo>
                    <a:lnTo>
                      <a:pt x="16811" y="5487"/>
                    </a:lnTo>
                    <a:lnTo>
                      <a:pt x="16771" y="5592"/>
                    </a:lnTo>
                    <a:lnTo>
                      <a:pt x="16743" y="5750"/>
                    </a:lnTo>
                    <a:lnTo>
                      <a:pt x="16726" y="5871"/>
                    </a:lnTo>
                    <a:lnTo>
                      <a:pt x="16709" y="5944"/>
                    </a:lnTo>
                    <a:lnTo>
                      <a:pt x="16652" y="6076"/>
                    </a:lnTo>
                    <a:lnTo>
                      <a:pt x="16601" y="6191"/>
                    </a:lnTo>
                    <a:lnTo>
                      <a:pt x="16482" y="6279"/>
                    </a:lnTo>
                    <a:lnTo>
                      <a:pt x="16345" y="6351"/>
                    </a:lnTo>
                    <a:lnTo>
                      <a:pt x="16220" y="6410"/>
                    </a:lnTo>
                    <a:lnTo>
                      <a:pt x="16108" y="6417"/>
                    </a:lnTo>
                    <a:lnTo>
                      <a:pt x="16026" y="6249"/>
                    </a:lnTo>
                    <a:lnTo>
                      <a:pt x="15965" y="6129"/>
                    </a:lnTo>
                    <a:lnTo>
                      <a:pt x="15948" y="6014"/>
                    </a:lnTo>
                    <a:lnTo>
                      <a:pt x="15982" y="5833"/>
                    </a:lnTo>
                    <a:lnTo>
                      <a:pt x="16056" y="5667"/>
                    </a:lnTo>
                    <a:lnTo>
                      <a:pt x="16079" y="5551"/>
                    </a:lnTo>
                    <a:lnTo>
                      <a:pt x="16130" y="5398"/>
                    </a:lnTo>
                    <a:lnTo>
                      <a:pt x="16168" y="5299"/>
                    </a:lnTo>
                    <a:lnTo>
                      <a:pt x="16158" y="5212"/>
                    </a:lnTo>
                    <a:lnTo>
                      <a:pt x="16120" y="5149"/>
                    </a:lnTo>
                    <a:lnTo>
                      <a:pt x="16044" y="5134"/>
                    </a:lnTo>
                    <a:lnTo>
                      <a:pt x="15842" y="5066"/>
                    </a:lnTo>
                    <a:lnTo>
                      <a:pt x="15649" y="5016"/>
                    </a:lnTo>
                    <a:lnTo>
                      <a:pt x="15519" y="4899"/>
                    </a:lnTo>
                    <a:lnTo>
                      <a:pt x="15428" y="4807"/>
                    </a:lnTo>
                    <a:lnTo>
                      <a:pt x="15295" y="4703"/>
                    </a:lnTo>
                    <a:lnTo>
                      <a:pt x="15101" y="4615"/>
                    </a:lnTo>
                    <a:lnTo>
                      <a:pt x="15030" y="4608"/>
                    </a:lnTo>
                    <a:lnTo>
                      <a:pt x="14853" y="4596"/>
                    </a:lnTo>
                    <a:lnTo>
                      <a:pt x="14711" y="4533"/>
                    </a:lnTo>
                    <a:lnTo>
                      <a:pt x="14656" y="4441"/>
                    </a:lnTo>
                    <a:lnTo>
                      <a:pt x="14613" y="4335"/>
                    </a:lnTo>
                    <a:lnTo>
                      <a:pt x="14581" y="4174"/>
                    </a:lnTo>
                    <a:lnTo>
                      <a:pt x="14534" y="4070"/>
                    </a:lnTo>
                    <a:lnTo>
                      <a:pt x="14451" y="4048"/>
                    </a:lnTo>
                    <a:lnTo>
                      <a:pt x="14384" y="3982"/>
                    </a:lnTo>
                    <a:lnTo>
                      <a:pt x="14380" y="3875"/>
                    </a:lnTo>
                    <a:lnTo>
                      <a:pt x="14437" y="3743"/>
                    </a:lnTo>
                    <a:lnTo>
                      <a:pt x="14496" y="3639"/>
                    </a:lnTo>
                    <a:lnTo>
                      <a:pt x="14589" y="3529"/>
                    </a:lnTo>
                    <a:lnTo>
                      <a:pt x="14644" y="3420"/>
                    </a:lnTo>
                    <a:lnTo>
                      <a:pt x="14712" y="3355"/>
                    </a:lnTo>
                    <a:lnTo>
                      <a:pt x="14846" y="3290"/>
                    </a:lnTo>
                    <a:lnTo>
                      <a:pt x="14960" y="3224"/>
                    </a:lnTo>
                    <a:lnTo>
                      <a:pt x="15117" y="3068"/>
                    </a:lnTo>
                    <a:lnTo>
                      <a:pt x="15265" y="2971"/>
                    </a:lnTo>
                    <a:lnTo>
                      <a:pt x="15367" y="2891"/>
                    </a:lnTo>
                    <a:lnTo>
                      <a:pt x="15479" y="2833"/>
                    </a:lnTo>
                    <a:lnTo>
                      <a:pt x="15627" y="2760"/>
                    </a:lnTo>
                    <a:lnTo>
                      <a:pt x="15801" y="2672"/>
                    </a:lnTo>
                    <a:lnTo>
                      <a:pt x="15902" y="2616"/>
                    </a:lnTo>
                    <a:lnTo>
                      <a:pt x="15953" y="2544"/>
                    </a:lnTo>
                    <a:lnTo>
                      <a:pt x="15902" y="2480"/>
                    </a:lnTo>
                    <a:lnTo>
                      <a:pt x="15942" y="2320"/>
                    </a:lnTo>
                    <a:lnTo>
                      <a:pt x="16029" y="2276"/>
                    </a:lnTo>
                    <a:lnTo>
                      <a:pt x="16111" y="2336"/>
                    </a:lnTo>
                    <a:lnTo>
                      <a:pt x="16338" y="2329"/>
                    </a:lnTo>
                    <a:lnTo>
                      <a:pt x="16515" y="2242"/>
                    </a:lnTo>
                    <a:lnTo>
                      <a:pt x="16662" y="2213"/>
                    </a:lnTo>
                    <a:lnTo>
                      <a:pt x="16803" y="2154"/>
                    </a:lnTo>
                    <a:lnTo>
                      <a:pt x="16958" y="2088"/>
                    </a:lnTo>
                    <a:lnTo>
                      <a:pt x="16928" y="1994"/>
                    </a:lnTo>
                    <a:lnTo>
                      <a:pt x="16828" y="1852"/>
                    </a:lnTo>
                    <a:lnTo>
                      <a:pt x="16746" y="1775"/>
                    </a:lnTo>
                    <a:lnTo>
                      <a:pt x="16786" y="1685"/>
                    </a:lnTo>
                    <a:lnTo>
                      <a:pt x="16894" y="1649"/>
                    </a:lnTo>
                    <a:lnTo>
                      <a:pt x="17022" y="1728"/>
                    </a:lnTo>
                    <a:cubicBezTo>
                      <a:pt x="17065" y="1745"/>
                      <a:pt x="17109" y="1754"/>
                      <a:pt x="17154" y="1754"/>
                    </a:cubicBezTo>
                    <a:cubicBezTo>
                      <a:pt x="17193" y="1754"/>
                      <a:pt x="17232" y="1748"/>
                      <a:pt x="17270" y="1735"/>
                    </a:cubicBezTo>
                    <a:lnTo>
                      <a:pt x="17369" y="1675"/>
                    </a:lnTo>
                    <a:lnTo>
                      <a:pt x="17463" y="1580"/>
                    </a:lnTo>
                    <a:lnTo>
                      <a:pt x="17617" y="1551"/>
                    </a:lnTo>
                    <a:lnTo>
                      <a:pt x="17797" y="1546"/>
                    </a:lnTo>
                    <a:lnTo>
                      <a:pt x="17945" y="1517"/>
                    </a:lnTo>
                    <a:cubicBezTo>
                      <a:pt x="18025" y="1530"/>
                      <a:pt x="18106" y="1530"/>
                      <a:pt x="18186" y="1517"/>
                    </a:cubicBezTo>
                    <a:cubicBezTo>
                      <a:pt x="18230" y="1510"/>
                      <a:pt x="18274" y="1499"/>
                      <a:pt x="18316" y="1480"/>
                    </a:cubicBezTo>
                    <a:cubicBezTo>
                      <a:pt x="18379" y="1453"/>
                      <a:pt x="18437" y="1411"/>
                      <a:pt x="18487" y="1357"/>
                    </a:cubicBezTo>
                    <a:lnTo>
                      <a:pt x="18576" y="1269"/>
                    </a:lnTo>
                    <a:lnTo>
                      <a:pt x="18679" y="1133"/>
                    </a:lnTo>
                    <a:lnTo>
                      <a:pt x="18740" y="1033"/>
                    </a:lnTo>
                    <a:lnTo>
                      <a:pt x="18827" y="887"/>
                    </a:lnTo>
                    <a:lnTo>
                      <a:pt x="18865" y="773"/>
                    </a:lnTo>
                    <a:lnTo>
                      <a:pt x="18842" y="683"/>
                    </a:lnTo>
                    <a:lnTo>
                      <a:pt x="18706" y="662"/>
                    </a:lnTo>
                    <a:lnTo>
                      <a:pt x="18611" y="642"/>
                    </a:lnTo>
                    <a:lnTo>
                      <a:pt x="18371" y="642"/>
                    </a:lnTo>
                    <a:lnTo>
                      <a:pt x="18303" y="678"/>
                    </a:lnTo>
                    <a:lnTo>
                      <a:pt x="18196" y="812"/>
                    </a:lnTo>
                    <a:lnTo>
                      <a:pt x="18035" y="1029"/>
                    </a:lnTo>
                    <a:lnTo>
                      <a:pt x="17939" y="1072"/>
                    </a:lnTo>
                    <a:lnTo>
                      <a:pt x="17774" y="1203"/>
                    </a:lnTo>
                    <a:lnTo>
                      <a:pt x="17708" y="1283"/>
                    </a:lnTo>
                    <a:lnTo>
                      <a:pt x="17630" y="1324"/>
                    </a:lnTo>
                    <a:lnTo>
                      <a:pt x="17575" y="1297"/>
                    </a:lnTo>
                    <a:lnTo>
                      <a:pt x="17456" y="1210"/>
                    </a:lnTo>
                    <a:lnTo>
                      <a:pt x="17478" y="1123"/>
                    </a:lnTo>
                    <a:lnTo>
                      <a:pt x="17579" y="987"/>
                    </a:lnTo>
                    <a:lnTo>
                      <a:pt x="17620" y="848"/>
                    </a:lnTo>
                    <a:lnTo>
                      <a:pt x="17580" y="746"/>
                    </a:lnTo>
                    <a:lnTo>
                      <a:pt x="17480" y="713"/>
                    </a:lnTo>
                    <a:lnTo>
                      <a:pt x="17389" y="669"/>
                    </a:lnTo>
                    <a:lnTo>
                      <a:pt x="17377" y="770"/>
                    </a:lnTo>
                    <a:lnTo>
                      <a:pt x="17275" y="843"/>
                    </a:lnTo>
                    <a:lnTo>
                      <a:pt x="17223" y="719"/>
                    </a:lnTo>
                    <a:lnTo>
                      <a:pt x="17188" y="550"/>
                    </a:lnTo>
                    <a:lnTo>
                      <a:pt x="17158" y="474"/>
                    </a:lnTo>
                    <a:lnTo>
                      <a:pt x="17158" y="393"/>
                    </a:lnTo>
                    <a:lnTo>
                      <a:pt x="17262" y="250"/>
                    </a:lnTo>
                    <a:lnTo>
                      <a:pt x="17279" y="137"/>
                    </a:lnTo>
                    <a:lnTo>
                      <a:pt x="17211" y="42"/>
                    </a:lnTo>
                    <a:lnTo>
                      <a:pt x="17121" y="0"/>
                    </a:lnTo>
                    <a:lnTo>
                      <a:pt x="16997" y="69"/>
                    </a:lnTo>
                    <a:lnTo>
                      <a:pt x="16878" y="193"/>
                    </a:lnTo>
                    <a:lnTo>
                      <a:pt x="16739" y="264"/>
                    </a:lnTo>
                    <a:lnTo>
                      <a:pt x="16601" y="308"/>
                    </a:lnTo>
                    <a:lnTo>
                      <a:pt x="16495" y="385"/>
                    </a:lnTo>
                    <a:lnTo>
                      <a:pt x="16478" y="478"/>
                    </a:lnTo>
                    <a:lnTo>
                      <a:pt x="16580" y="499"/>
                    </a:lnTo>
                    <a:lnTo>
                      <a:pt x="16696" y="652"/>
                    </a:lnTo>
                    <a:lnTo>
                      <a:pt x="16774" y="698"/>
                    </a:lnTo>
                    <a:lnTo>
                      <a:pt x="16711" y="834"/>
                    </a:lnTo>
                    <a:lnTo>
                      <a:pt x="16611" y="914"/>
                    </a:lnTo>
                    <a:lnTo>
                      <a:pt x="16484" y="970"/>
                    </a:lnTo>
                    <a:lnTo>
                      <a:pt x="16336" y="992"/>
                    </a:lnTo>
                    <a:lnTo>
                      <a:pt x="16211" y="1072"/>
                    </a:lnTo>
                    <a:lnTo>
                      <a:pt x="16065" y="1208"/>
                    </a:lnTo>
                    <a:lnTo>
                      <a:pt x="15938" y="1300"/>
                    </a:lnTo>
                    <a:lnTo>
                      <a:pt x="15900" y="1403"/>
                    </a:lnTo>
                    <a:lnTo>
                      <a:pt x="15840" y="1405"/>
                    </a:lnTo>
                    <a:lnTo>
                      <a:pt x="15806" y="1296"/>
                    </a:lnTo>
                    <a:lnTo>
                      <a:pt x="15726" y="1252"/>
                    </a:lnTo>
                    <a:lnTo>
                      <a:pt x="15631" y="1267"/>
                    </a:lnTo>
                    <a:lnTo>
                      <a:pt x="15605" y="1192"/>
                    </a:lnTo>
                    <a:cubicBezTo>
                      <a:pt x="15584" y="1165"/>
                      <a:pt x="15559" y="1144"/>
                      <a:pt x="15531" y="1131"/>
                    </a:cubicBezTo>
                    <a:cubicBezTo>
                      <a:pt x="15512" y="1122"/>
                      <a:pt x="15491" y="1117"/>
                      <a:pt x="15471" y="1117"/>
                    </a:cubicBezTo>
                    <a:lnTo>
                      <a:pt x="15344" y="1117"/>
                    </a:lnTo>
                    <a:lnTo>
                      <a:pt x="15199" y="1177"/>
                    </a:lnTo>
                    <a:lnTo>
                      <a:pt x="15108" y="1170"/>
                    </a:lnTo>
                    <a:lnTo>
                      <a:pt x="14956" y="1162"/>
                    </a:lnTo>
                    <a:lnTo>
                      <a:pt x="14865" y="1119"/>
                    </a:lnTo>
                    <a:cubicBezTo>
                      <a:pt x="14833" y="1105"/>
                      <a:pt x="14801" y="1091"/>
                      <a:pt x="14769" y="1075"/>
                    </a:cubicBezTo>
                    <a:cubicBezTo>
                      <a:pt x="14722" y="1053"/>
                      <a:pt x="14676" y="1028"/>
                      <a:pt x="14628" y="1010"/>
                    </a:cubicBezTo>
                    <a:cubicBezTo>
                      <a:pt x="14586" y="993"/>
                      <a:pt x="14542" y="981"/>
                      <a:pt x="14498" y="973"/>
                    </a:cubicBezTo>
                    <a:lnTo>
                      <a:pt x="14362" y="995"/>
                    </a:lnTo>
                    <a:lnTo>
                      <a:pt x="14227" y="1051"/>
                    </a:lnTo>
                    <a:lnTo>
                      <a:pt x="14126" y="1073"/>
                    </a:lnTo>
                    <a:lnTo>
                      <a:pt x="14007" y="1095"/>
                    </a:lnTo>
                    <a:lnTo>
                      <a:pt x="13915" y="1160"/>
                    </a:lnTo>
                    <a:lnTo>
                      <a:pt x="13864" y="1223"/>
                    </a:lnTo>
                    <a:lnTo>
                      <a:pt x="13791" y="1318"/>
                    </a:lnTo>
                    <a:cubicBezTo>
                      <a:pt x="13779" y="1341"/>
                      <a:pt x="13766" y="1364"/>
                      <a:pt x="13753" y="1386"/>
                    </a:cubicBezTo>
                    <a:cubicBezTo>
                      <a:pt x="13728" y="1427"/>
                      <a:pt x="13701" y="1467"/>
                      <a:pt x="13670" y="1500"/>
                    </a:cubicBezTo>
                    <a:cubicBezTo>
                      <a:pt x="13638" y="1533"/>
                      <a:pt x="13603" y="1560"/>
                      <a:pt x="13565" y="1580"/>
                    </a:cubicBezTo>
                    <a:lnTo>
                      <a:pt x="13469" y="1480"/>
                    </a:lnTo>
                    <a:lnTo>
                      <a:pt x="13459" y="1310"/>
                    </a:lnTo>
                    <a:lnTo>
                      <a:pt x="13425" y="1176"/>
                    </a:lnTo>
                    <a:lnTo>
                      <a:pt x="13378" y="1120"/>
                    </a:lnTo>
                    <a:lnTo>
                      <a:pt x="13268" y="1101"/>
                    </a:lnTo>
                    <a:lnTo>
                      <a:pt x="13148" y="1115"/>
                    </a:lnTo>
                    <a:lnTo>
                      <a:pt x="13089" y="1183"/>
                    </a:lnTo>
                    <a:lnTo>
                      <a:pt x="13018" y="1183"/>
                    </a:lnTo>
                    <a:lnTo>
                      <a:pt x="12818" y="1192"/>
                    </a:lnTo>
                    <a:lnTo>
                      <a:pt x="12642" y="1192"/>
                    </a:lnTo>
                    <a:lnTo>
                      <a:pt x="12500" y="1104"/>
                    </a:lnTo>
                    <a:lnTo>
                      <a:pt x="12494" y="1027"/>
                    </a:lnTo>
                    <a:lnTo>
                      <a:pt x="12560" y="956"/>
                    </a:lnTo>
                    <a:lnTo>
                      <a:pt x="12650" y="915"/>
                    </a:lnTo>
                    <a:lnTo>
                      <a:pt x="12674" y="840"/>
                    </a:lnTo>
                    <a:lnTo>
                      <a:pt x="12555" y="840"/>
                    </a:lnTo>
                    <a:lnTo>
                      <a:pt x="12364" y="876"/>
                    </a:lnTo>
                    <a:lnTo>
                      <a:pt x="12266" y="825"/>
                    </a:lnTo>
                    <a:lnTo>
                      <a:pt x="12129" y="723"/>
                    </a:lnTo>
                    <a:lnTo>
                      <a:pt x="11999" y="650"/>
                    </a:lnTo>
                    <a:lnTo>
                      <a:pt x="11913" y="614"/>
                    </a:lnTo>
                    <a:lnTo>
                      <a:pt x="11760" y="572"/>
                    </a:lnTo>
                    <a:lnTo>
                      <a:pt x="11642" y="550"/>
                    </a:lnTo>
                    <a:lnTo>
                      <a:pt x="11514" y="550"/>
                    </a:lnTo>
                    <a:lnTo>
                      <a:pt x="11415" y="558"/>
                    </a:lnTo>
                    <a:lnTo>
                      <a:pt x="11319" y="601"/>
                    </a:lnTo>
                    <a:lnTo>
                      <a:pt x="11143" y="637"/>
                    </a:lnTo>
                    <a:lnTo>
                      <a:pt x="11018" y="616"/>
                    </a:lnTo>
                    <a:lnTo>
                      <a:pt x="10847" y="514"/>
                    </a:lnTo>
                    <a:lnTo>
                      <a:pt x="10762" y="449"/>
                    </a:lnTo>
                    <a:lnTo>
                      <a:pt x="10681" y="458"/>
                    </a:lnTo>
                    <a:lnTo>
                      <a:pt x="10573" y="509"/>
                    </a:lnTo>
                    <a:lnTo>
                      <a:pt x="10499" y="546"/>
                    </a:lnTo>
                    <a:lnTo>
                      <a:pt x="10376" y="524"/>
                    </a:lnTo>
                    <a:lnTo>
                      <a:pt x="10291" y="502"/>
                    </a:lnTo>
                    <a:lnTo>
                      <a:pt x="10121" y="517"/>
                    </a:lnTo>
                    <a:lnTo>
                      <a:pt x="9918" y="575"/>
                    </a:lnTo>
                    <a:lnTo>
                      <a:pt x="9714" y="655"/>
                    </a:lnTo>
                    <a:lnTo>
                      <a:pt x="9448" y="747"/>
                    </a:lnTo>
                    <a:lnTo>
                      <a:pt x="9329" y="769"/>
                    </a:lnTo>
                    <a:lnTo>
                      <a:pt x="8951" y="819"/>
                    </a:lnTo>
                    <a:lnTo>
                      <a:pt x="8616" y="776"/>
                    </a:lnTo>
                    <a:lnTo>
                      <a:pt x="8127" y="613"/>
                    </a:lnTo>
                    <a:lnTo>
                      <a:pt x="7941" y="509"/>
                    </a:lnTo>
                    <a:lnTo>
                      <a:pt x="7648" y="483"/>
                    </a:lnTo>
                    <a:lnTo>
                      <a:pt x="7075" y="407"/>
                    </a:lnTo>
                    <a:lnTo>
                      <a:pt x="6936" y="356"/>
                    </a:lnTo>
                    <a:lnTo>
                      <a:pt x="6817" y="290"/>
                    </a:lnTo>
                    <a:lnTo>
                      <a:pt x="6682" y="254"/>
                    </a:lnTo>
                    <a:lnTo>
                      <a:pt x="6466" y="217"/>
                    </a:lnTo>
                    <a:lnTo>
                      <a:pt x="6284" y="195"/>
                    </a:lnTo>
                    <a:lnTo>
                      <a:pt x="6126" y="188"/>
                    </a:lnTo>
                    <a:lnTo>
                      <a:pt x="5969" y="188"/>
                    </a:lnTo>
                    <a:lnTo>
                      <a:pt x="5690" y="225"/>
                    </a:lnTo>
                    <a:lnTo>
                      <a:pt x="5320" y="268"/>
                    </a:lnTo>
                    <a:lnTo>
                      <a:pt x="5074" y="361"/>
                    </a:lnTo>
                    <a:lnTo>
                      <a:pt x="4688" y="433"/>
                    </a:lnTo>
                    <a:lnTo>
                      <a:pt x="4586" y="477"/>
                    </a:lnTo>
                    <a:lnTo>
                      <a:pt x="4348" y="572"/>
                    </a:lnTo>
                    <a:lnTo>
                      <a:pt x="4054" y="701"/>
                    </a:lnTo>
                    <a:lnTo>
                      <a:pt x="3823" y="793"/>
                    </a:lnTo>
                    <a:lnTo>
                      <a:pt x="3588" y="866"/>
                    </a:lnTo>
                    <a:lnTo>
                      <a:pt x="3471" y="862"/>
                    </a:lnTo>
                    <a:close/>
                  </a:path>
                </a:pathLst>
              </a:custGeom>
              <a:grpFill/>
              <a:ln w="25400" cap="flat">
                <a:noFill/>
                <a:prstDash val="solid"/>
                <a:miter lim="400000"/>
              </a:ln>
              <a:effectLst/>
            </p:spPr>
            <p:txBody>
              <a:bodyPr wrap="square" lIns="91440" tIns="45720" rIns="91440" bIns="45720" anchor="ctr">
                <a:normAutofit/>
              </a:bodyPr>
              <a:lstStyle/>
              <a:p>
                <a:pPr algn="ctr"/>
                <a:endParaRPr/>
              </a:p>
            </p:txBody>
          </p:sp>
          <p:sp>
            <p:nvSpPr>
              <p:cNvPr id="246" name="iŝļiďe">
                <a:extLst>
                  <a:ext uri="{FF2B5EF4-FFF2-40B4-BE49-F238E27FC236}">
                    <a16:creationId xmlns:a16="http://schemas.microsoft.com/office/drawing/2014/main" id="{D01C19A0-33DF-4840-BE93-281B99558E44}"/>
                  </a:ext>
                </a:extLst>
              </p:cNvPr>
              <p:cNvSpPr/>
              <p:nvPr/>
            </p:nvSpPr>
            <p:spPr>
              <a:xfrm>
                <a:off x="2659645" y="1473576"/>
                <a:ext cx="486286" cy="175323"/>
              </a:xfrm>
              <a:custGeom>
                <a:avLst/>
                <a:gdLst/>
                <a:ahLst/>
                <a:cxnLst>
                  <a:cxn ang="0">
                    <a:pos x="wd2" y="hd2"/>
                  </a:cxn>
                  <a:cxn ang="5400000">
                    <a:pos x="wd2" y="hd2"/>
                  </a:cxn>
                  <a:cxn ang="10800000">
                    <a:pos x="wd2" y="hd2"/>
                  </a:cxn>
                  <a:cxn ang="16200000">
                    <a:pos x="wd2" y="hd2"/>
                  </a:cxn>
                </a:cxnLst>
                <a:rect l="0" t="0" r="r" b="b"/>
                <a:pathLst>
                  <a:path w="21600" h="21600" extrusionOk="0">
                    <a:moveTo>
                      <a:pt x="5634" y="1167"/>
                    </a:moveTo>
                    <a:lnTo>
                      <a:pt x="4811" y="2252"/>
                    </a:lnTo>
                    <a:lnTo>
                      <a:pt x="2967" y="4498"/>
                    </a:lnTo>
                    <a:lnTo>
                      <a:pt x="1963" y="5618"/>
                    </a:lnTo>
                    <a:lnTo>
                      <a:pt x="576" y="7014"/>
                    </a:lnTo>
                    <a:lnTo>
                      <a:pt x="80" y="8227"/>
                    </a:lnTo>
                    <a:lnTo>
                      <a:pt x="0" y="9312"/>
                    </a:lnTo>
                    <a:lnTo>
                      <a:pt x="451" y="10588"/>
                    </a:lnTo>
                    <a:lnTo>
                      <a:pt x="1016" y="11735"/>
                    </a:lnTo>
                    <a:cubicBezTo>
                      <a:pt x="1189" y="11851"/>
                      <a:pt x="1367" y="11914"/>
                      <a:pt x="1545" y="11921"/>
                    </a:cubicBezTo>
                    <a:cubicBezTo>
                      <a:pt x="2101" y="11944"/>
                      <a:pt x="2642" y="11441"/>
                      <a:pt x="3079" y="10495"/>
                    </a:cubicBezTo>
                    <a:lnTo>
                      <a:pt x="3970" y="9406"/>
                    </a:lnTo>
                    <a:lnTo>
                      <a:pt x="5427" y="8286"/>
                    </a:lnTo>
                    <a:lnTo>
                      <a:pt x="6330" y="8286"/>
                    </a:lnTo>
                    <a:lnTo>
                      <a:pt x="7392" y="10183"/>
                    </a:lnTo>
                    <a:lnTo>
                      <a:pt x="7965" y="10836"/>
                    </a:lnTo>
                    <a:lnTo>
                      <a:pt x="7774" y="11797"/>
                    </a:lnTo>
                    <a:lnTo>
                      <a:pt x="7111" y="12073"/>
                    </a:lnTo>
                    <a:cubicBezTo>
                      <a:pt x="6813" y="12042"/>
                      <a:pt x="6516" y="12011"/>
                      <a:pt x="6219" y="11980"/>
                    </a:cubicBezTo>
                    <a:cubicBezTo>
                      <a:pt x="5914" y="11948"/>
                      <a:pt x="5609" y="11917"/>
                      <a:pt x="5304" y="11886"/>
                    </a:cubicBezTo>
                    <a:lnTo>
                      <a:pt x="5201" y="13473"/>
                    </a:lnTo>
                    <a:lnTo>
                      <a:pt x="6409" y="14126"/>
                    </a:lnTo>
                    <a:cubicBezTo>
                      <a:pt x="6963" y="14051"/>
                      <a:pt x="7516" y="13958"/>
                      <a:pt x="8069" y="13846"/>
                    </a:cubicBezTo>
                    <a:cubicBezTo>
                      <a:pt x="8714" y="13716"/>
                      <a:pt x="9358" y="13560"/>
                      <a:pt x="10001" y="13380"/>
                    </a:cubicBezTo>
                    <a:lnTo>
                      <a:pt x="10642" y="15239"/>
                    </a:lnTo>
                    <a:lnTo>
                      <a:pt x="9896" y="15981"/>
                    </a:lnTo>
                    <a:cubicBezTo>
                      <a:pt x="9546" y="16191"/>
                      <a:pt x="9192" y="16347"/>
                      <a:pt x="8836" y="16448"/>
                    </a:cubicBezTo>
                    <a:cubicBezTo>
                      <a:pt x="7951" y="16697"/>
                      <a:pt x="7059" y="16604"/>
                      <a:pt x="6183" y="16172"/>
                    </a:cubicBezTo>
                    <a:lnTo>
                      <a:pt x="4831" y="16172"/>
                    </a:lnTo>
                    <a:lnTo>
                      <a:pt x="4764" y="17467"/>
                    </a:lnTo>
                    <a:lnTo>
                      <a:pt x="5860" y="18555"/>
                    </a:lnTo>
                    <a:lnTo>
                      <a:pt x="7450" y="19951"/>
                    </a:lnTo>
                    <a:lnTo>
                      <a:pt x="9207" y="21320"/>
                    </a:lnTo>
                    <a:lnTo>
                      <a:pt x="10369" y="21600"/>
                    </a:lnTo>
                    <a:lnTo>
                      <a:pt x="11950" y="21507"/>
                    </a:lnTo>
                    <a:lnTo>
                      <a:pt x="13656" y="20231"/>
                    </a:lnTo>
                    <a:cubicBezTo>
                      <a:pt x="13887" y="19682"/>
                      <a:pt x="14168" y="19316"/>
                      <a:pt x="14469" y="19174"/>
                    </a:cubicBezTo>
                    <a:cubicBezTo>
                      <a:pt x="14818" y="19009"/>
                      <a:pt x="15172" y="19150"/>
                      <a:pt x="15519" y="19329"/>
                    </a:cubicBezTo>
                    <a:cubicBezTo>
                      <a:pt x="15975" y="19564"/>
                      <a:pt x="16427" y="19863"/>
                      <a:pt x="16872" y="20224"/>
                    </a:cubicBezTo>
                    <a:lnTo>
                      <a:pt x="18689" y="19850"/>
                    </a:lnTo>
                    <a:lnTo>
                      <a:pt x="20146" y="18544"/>
                    </a:lnTo>
                    <a:lnTo>
                      <a:pt x="21195" y="17237"/>
                    </a:lnTo>
                    <a:lnTo>
                      <a:pt x="21600" y="15873"/>
                    </a:lnTo>
                    <a:lnTo>
                      <a:pt x="21374" y="15130"/>
                    </a:lnTo>
                    <a:cubicBezTo>
                      <a:pt x="21049" y="15131"/>
                      <a:pt x="20734" y="14814"/>
                      <a:pt x="20486" y="14235"/>
                    </a:cubicBezTo>
                    <a:cubicBezTo>
                      <a:pt x="20325" y="13859"/>
                      <a:pt x="20198" y="13383"/>
                      <a:pt x="20115" y="12847"/>
                    </a:cubicBezTo>
                    <a:cubicBezTo>
                      <a:pt x="20094" y="12509"/>
                      <a:pt x="20094" y="12163"/>
                      <a:pt x="20115" y="11824"/>
                    </a:cubicBezTo>
                    <a:cubicBezTo>
                      <a:pt x="20168" y="10953"/>
                      <a:pt x="20353" y="10185"/>
                      <a:pt x="20623" y="9709"/>
                    </a:cubicBezTo>
                    <a:lnTo>
                      <a:pt x="21199" y="6443"/>
                    </a:lnTo>
                    <a:lnTo>
                      <a:pt x="21301" y="5513"/>
                    </a:lnTo>
                    <a:cubicBezTo>
                      <a:pt x="21336" y="5080"/>
                      <a:pt x="21268" y="4633"/>
                      <a:pt x="21131" y="4397"/>
                    </a:cubicBezTo>
                    <a:cubicBezTo>
                      <a:pt x="20903" y="4004"/>
                      <a:pt x="20627" y="4349"/>
                      <a:pt x="20376" y="4646"/>
                    </a:cubicBezTo>
                    <a:cubicBezTo>
                      <a:pt x="20058" y="5024"/>
                      <a:pt x="19716" y="5284"/>
                      <a:pt x="19439" y="5860"/>
                    </a:cubicBezTo>
                    <a:cubicBezTo>
                      <a:pt x="19169" y="6418"/>
                      <a:pt x="18986" y="7219"/>
                      <a:pt x="18761" y="7909"/>
                    </a:cubicBezTo>
                    <a:cubicBezTo>
                      <a:pt x="18530" y="8617"/>
                      <a:pt x="18255" y="9207"/>
                      <a:pt x="17949" y="9651"/>
                    </a:cubicBezTo>
                    <a:lnTo>
                      <a:pt x="17192" y="8997"/>
                    </a:lnTo>
                    <a:cubicBezTo>
                      <a:pt x="17245" y="8451"/>
                      <a:pt x="17264" y="7885"/>
                      <a:pt x="17249" y="7321"/>
                    </a:cubicBezTo>
                    <a:cubicBezTo>
                      <a:pt x="17234" y="6788"/>
                      <a:pt x="17188" y="6264"/>
                      <a:pt x="17113" y="5770"/>
                    </a:cubicBezTo>
                    <a:lnTo>
                      <a:pt x="16235" y="5863"/>
                    </a:lnTo>
                    <a:lnTo>
                      <a:pt x="15637" y="7539"/>
                    </a:lnTo>
                    <a:lnTo>
                      <a:pt x="14936" y="7349"/>
                    </a:lnTo>
                    <a:lnTo>
                      <a:pt x="14394" y="6820"/>
                    </a:lnTo>
                    <a:lnTo>
                      <a:pt x="13160" y="5925"/>
                    </a:lnTo>
                    <a:lnTo>
                      <a:pt x="12891" y="4996"/>
                    </a:lnTo>
                    <a:lnTo>
                      <a:pt x="12371" y="3658"/>
                    </a:lnTo>
                    <a:lnTo>
                      <a:pt x="11460" y="2356"/>
                    </a:lnTo>
                    <a:lnTo>
                      <a:pt x="10150" y="1298"/>
                    </a:lnTo>
                    <a:lnTo>
                      <a:pt x="9103" y="649"/>
                    </a:lnTo>
                    <a:lnTo>
                      <a:pt x="8371" y="2"/>
                    </a:lnTo>
                    <a:lnTo>
                      <a:pt x="7461" y="0"/>
                    </a:lnTo>
                    <a:lnTo>
                      <a:pt x="6933" y="376"/>
                    </a:lnTo>
                    <a:lnTo>
                      <a:pt x="5634" y="1167"/>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47" name="íŝlíḓê">
                <a:extLst>
                  <a:ext uri="{FF2B5EF4-FFF2-40B4-BE49-F238E27FC236}">
                    <a16:creationId xmlns:a16="http://schemas.microsoft.com/office/drawing/2014/main" id="{69F0A3D0-4CE0-43C2-A94E-AB3C6B128EB8}"/>
                  </a:ext>
                </a:extLst>
              </p:cNvPr>
              <p:cNvSpPr/>
              <p:nvPr/>
            </p:nvSpPr>
            <p:spPr>
              <a:xfrm>
                <a:off x="3184375" y="1615331"/>
                <a:ext cx="84303" cy="41888"/>
              </a:xfrm>
              <a:custGeom>
                <a:avLst/>
                <a:gdLst/>
                <a:ahLst/>
                <a:cxnLst>
                  <a:cxn ang="0">
                    <a:pos x="wd2" y="hd2"/>
                  </a:cxn>
                  <a:cxn ang="5400000">
                    <a:pos x="wd2" y="hd2"/>
                  </a:cxn>
                  <a:cxn ang="10800000">
                    <a:pos x="wd2" y="hd2"/>
                  </a:cxn>
                  <a:cxn ang="16200000">
                    <a:pos x="wd2" y="hd2"/>
                  </a:cxn>
                </a:cxnLst>
                <a:rect l="0" t="0" r="r" b="b"/>
                <a:pathLst>
                  <a:path w="21600" h="21600" extrusionOk="0">
                    <a:moveTo>
                      <a:pt x="10670" y="2473"/>
                    </a:moveTo>
                    <a:lnTo>
                      <a:pt x="5361" y="4164"/>
                    </a:lnTo>
                    <a:lnTo>
                      <a:pt x="2017" y="7047"/>
                    </a:lnTo>
                    <a:lnTo>
                      <a:pt x="0" y="10954"/>
                    </a:lnTo>
                    <a:lnTo>
                      <a:pt x="2552" y="17693"/>
                    </a:lnTo>
                    <a:lnTo>
                      <a:pt x="5850" y="21600"/>
                    </a:lnTo>
                    <a:cubicBezTo>
                      <a:pt x="7389" y="21202"/>
                      <a:pt x="8897" y="20415"/>
                      <a:pt x="10337" y="19256"/>
                    </a:cubicBezTo>
                    <a:cubicBezTo>
                      <a:pt x="12339" y="17645"/>
                      <a:pt x="14178" y="15341"/>
                      <a:pt x="16135" y="13527"/>
                    </a:cubicBezTo>
                    <a:cubicBezTo>
                      <a:pt x="17883" y="11907"/>
                      <a:pt x="19716" y="10684"/>
                      <a:pt x="21600" y="9880"/>
                    </a:cubicBezTo>
                    <a:lnTo>
                      <a:pt x="21014" y="4151"/>
                    </a:lnTo>
                    <a:lnTo>
                      <a:pt x="17112" y="2719"/>
                    </a:lnTo>
                    <a:lnTo>
                      <a:pt x="14661" y="0"/>
                    </a:lnTo>
                    <a:lnTo>
                      <a:pt x="10670" y="2473"/>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48" name="îŝļîḑè">
                <a:extLst>
                  <a:ext uri="{FF2B5EF4-FFF2-40B4-BE49-F238E27FC236}">
                    <a16:creationId xmlns:a16="http://schemas.microsoft.com/office/drawing/2014/main" id="{A2D0C55A-1B70-471C-B084-68597275B68E}"/>
                  </a:ext>
                </a:extLst>
              </p:cNvPr>
              <p:cNvSpPr/>
              <p:nvPr/>
            </p:nvSpPr>
            <p:spPr>
              <a:xfrm>
                <a:off x="3215588" y="1484505"/>
                <a:ext cx="150776" cy="76940"/>
              </a:xfrm>
              <a:custGeom>
                <a:avLst/>
                <a:gdLst/>
                <a:ahLst/>
                <a:cxnLst>
                  <a:cxn ang="0">
                    <a:pos x="wd2" y="hd2"/>
                  </a:cxn>
                  <a:cxn ang="5400000">
                    <a:pos x="wd2" y="hd2"/>
                  </a:cxn>
                  <a:cxn ang="10800000">
                    <a:pos x="wd2" y="hd2"/>
                  </a:cxn>
                  <a:cxn ang="16200000">
                    <a:pos x="wd2" y="hd2"/>
                  </a:cxn>
                </a:cxnLst>
                <a:rect l="0" t="0" r="r" b="b"/>
                <a:pathLst>
                  <a:path w="21600" h="21600" extrusionOk="0">
                    <a:moveTo>
                      <a:pt x="9855" y="8070"/>
                    </a:moveTo>
                    <a:lnTo>
                      <a:pt x="7801" y="11552"/>
                    </a:lnTo>
                    <a:lnTo>
                      <a:pt x="5516" y="10656"/>
                    </a:lnTo>
                    <a:lnTo>
                      <a:pt x="2915" y="8883"/>
                    </a:lnTo>
                    <a:lnTo>
                      <a:pt x="484" y="9938"/>
                    </a:lnTo>
                    <a:lnTo>
                      <a:pt x="0" y="12339"/>
                    </a:lnTo>
                    <a:lnTo>
                      <a:pt x="2322" y="13819"/>
                    </a:lnTo>
                    <a:lnTo>
                      <a:pt x="4989" y="16372"/>
                    </a:lnTo>
                    <a:lnTo>
                      <a:pt x="6259" y="21600"/>
                    </a:lnTo>
                    <a:lnTo>
                      <a:pt x="8764" y="21166"/>
                    </a:lnTo>
                    <a:lnTo>
                      <a:pt x="11419" y="18835"/>
                    </a:lnTo>
                    <a:lnTo>
                      <a:pt x="13595" y="17559"/>
                    </a:lnTo>
                    <a:lnTo>
                      <a:pt x="16209" y="16717"/>
                    </a:lnTo>
                    <a:lnTo>
                      <a:pt x="18103" y="12039"/>
                    </a:lnTo>
                    <a:lnTo>
                      <a:pt x="18868" y="8289"/>
                    </a:lnTo>
                    <a:lnTo>
                      <a:pt x="21600" y="2573"/>
                    </a:lnTo>
                    <a:lnTo>
                      <a:pt x="21345" y="797"/>
                    </a:lnTo>
                    <a:lnTo>
                      <a:pt x="19965" y="0"/>
                    </a:lnTo>
                    <a:lnTo>
                      <a:pt x="18121" y="1761"/>
                    </a:lnTo>
                    <a:lnTo>
                      <a:pt x="15430" y="3083"/>
                    </a:lnTo>
                    <a:cubicBezTo>
                      <a:pt x="14909" y="2790"/>
                      <a:pt x="14357" y="2790"/>
                      <a:pt x="13836" y="3083"/>
                    </a:cubicBezTo>
                    <a:cubicBezTo>
                      <a:pt x="13246" y="3416"/>
                      <a:pt x="12725" y="4109"/>
                      <a:pt x="12352" y="5060"/>
                    </a:cubicBezTo>
                    <a:lnTo>
                      <a:pt x="9855" y="807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49" name="ïṡ1ïḓé">
                <a:extLst>
                  <a:ext uri="{FF2B5EF4-FFF2-40B4-BE49-F238E27FC236}">
                    <a16:creationId xmlns:a16="http://schemas.microsoft.com/office/drawing/2014/main" id="{CBBFB4A9-056F-44EE-A2A9-105342547AEB}"/>
                  </a:ext>
                </a:extLst>
              </p:cNvPr>
              <p:cNvSpPr/>
              <p:nvPr/>
            </p:nvSpPr>
            <p:spPr>
              <a:xfrm>
                <a:off x="3377772" y="1484037"/>
                <a:ext cx="117289" cy="51262"/>
              </a:xfrm>
              <a:custGeom>
                <a:avLst/>
                <a:gdLst/>
                <a:ahLst/>
                <a:cxnLst>
                  <a:cxn ang="0">
                    <a:pos x="wd2" y="hd2"/>
                  </a:cxn>
                  <a:cxn ang="5400000">
                    <a:pos x="wd2" y="hd2"/>
                  </a:cxn>
                  <a:cxn ang="10800000">
                    <a:pos x="wd2" y="hd2"/>
                  </a:cxn>
                  <a:cxn ang="16200000">
                    <a:pos x="wd2" y="hd2"/>
                  </a:cxn>
                </a:cxnLst>
                <a:rect l="0" t="0" r="r" b="b"/>
                <a:pathLst>
                  <a:path w="21600" h="21600" extrusionOk="0">
                    <a:moveTo>
                      <a:pt x="16283" y="0"/>
                    </a:moveTo>
                    <a:lnTo>
                      <a:pt x="11928" y="3126"/>
                    </a:lnTo>
                    <a:lnTo>
                      <a:pt x="8108" y="3244"/>
                    </a:lnTo>
                    <a:lnTo>
                      <a:pt x="5428" y="5147"/>
                    </a:lnTo>
                    <a:lnTo>
                      <a:pt x="1745" y="9615"/>
                    </a:lnTo>
                    <a:lnTo>
                      <a:pt x="0" y="15547"/>
                    </a:lnTo>
                    <a:lnTo>
                      <a:pt x="588" y="20642"/>
                    </a:lnTo>
                    <a:lnTo>
                      <a:pt x="3255" y="21600"/>
                    </a:lnTo>
                    <a:lnTo>
                      <a:pt x="5550" y="17130"/>
                    </a:lnTo>
                    <a:lnTo>
                      <a:pt x="11731" y="15960"/>
                    </a:lnTo>
                    <a:lnTo>
                      <a:pt x="16226" y="17237"/>
                    </a:lnTo>
                    <a:lnTo>
                      <a:pt x="19914" y="14058"/>
                    </a:lnTo>
                    <a:lnTo>
                      <a:pt x="21459" y="10547"/>
                    </a:lnTo>
                    <a:lnTo>
                      <a:pt x="21600" y="3750"/>
                    </a:lnTo>
                    <a:lnTo>
                      <a:pt x="20248" y="1848"/>
                    </a:lnTo>
                    <a:lnTo>
                      <a:pt x="16283"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50" name="iṣḻíḓè">
                <a:extLst>
                  <a:ext uri="{FF2B5EF4-FFF2-40B4-BE49-F238E27FC236}">
                    <a16:creationId xmlns:a16="http://schemas.microsoft.com/office/drawing/2014/main" id="{F03D0D5E-719B-42F2-99D9-1DAE171E8EA7}"/>
                  </a:ext>
                </a:extLst>
              </p:cNvPr>
              <p:cNvSpPr/>
              <p:nvPr/>
            </p:nvSpPr>
            <p:spPr>
              <a:xfrm>
                <a:off x="3537340" y="1418200"/>
                <a:ext cx="289161" cy="66258"/>
              </a:xfrm>
              <a:custGeom>
                <a:avLst/>
                <a:gdLst/>
                <a:ahLst/>
                <a:cxnLst>
                  <a:cxn ang="0">
                    <a:pos x="wd2" y="hd2"/>
                  </a:cxn>
                  <a:cxn ang="5400000">
                    <a:pos x="wd2" y="hd2"/>
                  </a:cxn>
                  <a:cxn ang="10800000">
                    <a:pos x="wd2" y="hd2"/>
                  </a:cxn>
                  <a:cxn ang="16200000">
                    <a:pos x="wd2" y="hd2"/>
                  </a:cxn>
                </a:cxnLst>
                <a:rect l="0" t="0" r="r" b="b"/>
                <a:pathLst>
                  <a:path w="21600" h="21600" extrusionOk="0">
                    <a:moveTo>
                      <a:pt x="3838" y="93"/>
                    </a:moveTo>
                    <a:lnTo>
                      <a:pt x="2736" y="1503"/>
                    </a:lnTo>
                    <a:lnTo>
                      <a:pt x="1623" y="3591"/>
                    </a:lnTo>
                    <a:lnTo>
                      <a:pt x="622" y="6051"/>
                    </a:lnTo>
                    <a:lnTo>
                      <a:pt x="0" y="11309"/>
                    </a:lnTo>
                    <a:cubicBezTo>
                      <a:pt x="23" y="12625"/>
                      <a:pt x="147" y="13870"/>
                      <a:pt x="350" y="14850"/>
                    </a:cubicBezTo>
                    <a:cubicBezTo>
                      <a:pt x="1005" y="17999"/>
                      <a:pt x="2162" y="17761"/>
                      <a:pt x="2744" y="14356"/>
                    </a:cubicBezTo>
                    <a:lnTo>
                      <a:pt x="5745" y="14109"/>
                    </a:lnTo>
                    <a:lnTo>
                      <a:pt x="6941" y="15344"/>
                    </a:lnTo>
                    <a:lnTo>
                      <a:pt x="7732" y="17545"/>
                    </a:lnTo>
                    <a:lnTo>
                      <a:pt x="11998" y="18080"/>
                    </a:lnTo>
                    <a:lnTo>
                      <a:pt x="14484" y="17092"/>
                    </a:lnTo>
                    <a:lnTo>
                      <a:pt x="15087" y="21600"/>
                    </a:lnTo>
                    <a:lnTo>
                      <a:pt x="16550" y="21600"/>
                    </a:lnTo>
                    <a:lnTo>
                      <a:pt x="17231" y="19140"/>
                    </a:lnTo>
                    <a:lnTo>
                      <a:pt x="18865" y="15518"/>
                    </a:lnTo>
                    <a:lnTo>
                      <a:pt x="20308" y="14036"/>
                    </a:lnTo>
                    <a:lnTo>
                      <a:pt x="21600" y="11412"/>
                    </a:lnTo>
                    <a:cubicBezTo>
                      <a:pt x="21334" y="10787"/>
                      <a:pt x="21058" y="10251"/>
                      <a:pt x="20774" y="9806"/>
                    </a:cubicBezTo>
                    <a:cubicBezTo>
                      <a:pt x="20288" y="9047"/>
                      <a:pt x="19783" y="8563"/>
                      <a:pt x="19275" y="8160"/>
                    </a:cubicBezTo>
                    <a:cubicBezTo>
                      <a:pt x="18598" y="7622"/>
                      <a:pt x="17913" y="7228"/>
                      <a:pt x="17224" y="7172"/>
                    </a:cubicBezTo>
                    <a:cubicBezTo>
                      <a:pt x="16485" y="7113"/>
                      <a:pt x="15746" y="7444"/>
                      <a:pt x="15026" y="8160"/>
                    </a:cubicBezTo>
                    <a:lnTo>
                      <a:pt x="12369" y="8407"/>
                    </a:lnTo>
                    <a:lnTo>
                      <a:pt x="10911" y="9394"/>
                    </a:lnTo>
                    <a:lnTo>
                      <a:pt x="8883" y="10619"/>
                    </a:lnTo>
                    <a:lnTo>
                      <a:pt x="7915" y="8232"/>
                    </a:lnTo>
                    <a:lnTo>
                      <a:pt x="5806" y="3786"/>
                    </a:lnTo>
                    <a:lnTo>
                      <a:pt x="5241" y="0"/>
                    </a:lnTo>
                    <a:lnTo>
                      <a:pt x="3838" y="93"/>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51" name="iṡľíḋe">
                <a:extLst>
                  <a:ext uri="{FF2B5EF4-FFF2-40B4-BE49-F238E27FC236}">
                    <a16:creationId xmlns:a16="http://schemas.microsoft.com/office/drawing/2014/main" id="{C841B217-E9BC-4416-8E23-822E20F95048}"/>
                  </a:ext>
                </a:extLst>
              </p:cNvPr>
              <p:cNvSpPr/>
              <p:nvPr/>
            </p:nvSpPr>
            <p:spPr>
              <a:xfrm>
                <a:off x="3672980" y="1247323"/>
                <a:ext cx="662519" cy="187834"/>
              </a:xfrm>
              <a:custGeom>
                <a:avLst/>
                <a:gdLst/>
                <a:ahLst/>
                <a:cxnLst>
                  <a:cxn ang="0">
                    <a:pos x="wd2" y="hd2"/>
                  </a:cxn>
                  <a:cxn ang="5400000">
                    <a:pos x="wd2" y="hd2"/>
                  </a:cxn>
                  <a:cxn ang="10800000">
                    <a:pos x="wd2" y="hd2"/>
                  </a:cxn>
                  <a:cxn ang="16200000">
                    <a:pos x="wd2" y="hd2"/>
                  </a:cxn>
                </a:cxnLst>
                <a:rect l="0" t="0" r="r" b="b"/>
                <a:pathLst>
                  <a:path w="21600" h="21600" extrusionOk="0">
                    <a:moveTo>
                      <a:pt x="5561" y="13378"/>
                    </a:moveTo>
                    <a:lnTo>
                      <a:pt x="5088" y="13526"/>
                    </a:lnTo>
                    <a:lnTo>
                      <a:pt x="4669" y="12962"/>
                    </a:lnTo>
                    <a:lnTo>
                      <a:pt x="4219" y="12959"/>
                    </a:lnTo>
                    <a:lnTo>
                      <a:pt x="3753" y="12614"/>
                    </a:lnTo>
                    <a:lnTo>
                      <a:pt x="3243" y="12700"/>
                    </a:lnTo>
                    <a:lnTo>
                      <a:pt x="3001" y="13654"/>
                    </a:lnTo>
                    <a:lnTo>
                      <a:pt x="3447" y="14348"/>
                    </a:lnTo>
                    <a:lnTo>
                      <a:pt x="4117" y="13825"/>
                    </a:lnTo>
                    <a:lnTo>
                      <a:pt x="4612" y="14954"/>
                    </a:lnTo>
                    <a:lnTo>
                      <a:pt x="4247" y="16144"/>
                    </a:lnTo>
                    <a:lnTo>
                      <a:pt x="3401" y="16493"/>
                    </a:lnTo>
                    <a:lnTo>
                      <a:pt x="3037" y="17070"/>
                    </a:lnTo>
                    <a:lnTo>
                      <a:pt x="2338" y="17502"/>
                    </a:lnTo>
                    <a:lnTo>
                      <a:pt x="1089" y="17154"/>
                    </a:lnTo>
                    <a:lnTo>
                      <a:pt x="368" y="16144"/>
                    </a:lnTo>
                    <a:lnTo>
                      <a:pt x="0" y="16754"/>
                    </a:lnTo>
                    <a:lnTo>
                      <a:pt x="473" y="17680"/>
                    </a:lnTo>
                    <a:lnTo>
                      <a:pt x="1410" y="19248"/>
                    </a:lnTo>
                    <a:cubicBezTo>
                      <a:pt x="1564" y="19437"/>
                      <a:pt x="1722" y="19583"/>
                      <a:pt x="1882" y="19684"/>
                    </a:cubicBezTo>
                    <a:cubicBezTo>
                      <a:pt x="2315" y="19954"/>
                      <a:pt x="2758" y="19895"/>
                      <a:pt x="3184" y="19509"/>
                    </a:cubicBezTo>
                    <a:lnTo>
                      <a:pt x="4003" y="18899"/>
                    </a:lnTo>
                    <a:lnTo>
                      <a:pt x="4865" y="19684"/>
                    </a:lnTo>
                    <a:lnTo>
                      <a:pt x="5810" y="21600"/>
                    </a:lnTo>
                    <a:lnTo>
                      <a:pt x="6299" y="20087"/>
                    </a:lnTo>
                    <a:cubicBezTo>
                      <a:pt x="6564" y="19546"/>
                      <a:pt x="6838" y="19061"/>
                      <a:pt x="7119" y="18634"/>
                    </a:cubicBezTo>
                    <a:cubicBezTo>
                      <a:pt x="7498" y="18061"/>
                      <a:pt x="7889" y="17595"/>
                      <a:pt x="8288" y="17241"/>
                    </a:cubicBezTo>
                    <a:lnTo>
                      <a:pt x="8943" y="16573"/>
                    </a:lnTo>
                    <a:cubicBezTo>
                      <a:pt x="9325" y="16367"/>
                      <a:pt x="9696" y="15967"/>
                      <a:pt x="10045" y="15386"/>
                    </a:cubicBezTo>
                    <a:cubicBezTo>
                      <a:pt x="10339" y="14896"/>
                      <a:pt x="10614" y="14282"/>
                      <a:pt x="10865" y="13557"/>
                    </a:cubicBezTo>
                    <a:lnTo>
                      <a:pt x="11910" y="11553"/>
                    </a:lnTo>
                    <a:lnTo>
                      <a:pt x="12755" y="10329"/>
                    </a:lnTo>
                    <a:lnTo>
                      <a:pt x="14123" y="9460"/>
                    </a:lnTo>
                    <a:lnTo>
                      <a:pt x="15016" y="8853"/>
                    </a:lnTo>
                    <a:lnTo>
                      <a:pt x="16306" y="7600"/>
                    </a:lnTo>
                    <a:lnTo>
                      <a:pt x="17582" y="6587"/>
                    </a:lnTo>
                    <a:lnTo>
                      <a:pt x="19014" y="5139"/>
                    </a:lnTo>
                    <a:lnTo>
                      <a:pt x="20556" y="3047"/>
                    </a:lnTo>
                    <a:lnTo>
                      <a:pt x="21202" y="1453"/>
                    </a:lnTo>
                    <a:lnTo>
                      <a:pt x="21600" y="174"/>
                    </a:lnTo>
                    <a:lnTo>
                      <a:pt x="21294" y="0"/>
                    </a:lnTo>
                    <a:lnTo>
                      <a:pt x="20633" y="10"/>
                    </a:lnTo>
                    <a:lnTo>
                      <a:pt x="19151" y="1139"/>
                    </a:lnTo>
                    <a:cubicBezTo>
                      <a:pt x="18849" y="1367"/>
                      <a:pt x="18545" y="1570"/>
                      <a:pt x="18239" y="1749"/>
                    </a:cubicBezTo>
                    <a:cubicBezTo>
                      <a:pt x="17545" y="2156"/>
                      <a:pt x="16846" y="2436"/>
                      <a:pt x="16143" y="2588"/>
                    </a:cubicBezTo>
                    <a:lnTo>
                      <a:pt x="14478" y="2326"/>
                    </a:lnTo>
                    <a:lnTo>
                      <a:pt x="13302" y="2239"/>
                    </a:lnTo>
                    <a:lnTo>
                      <a:pt x="12681" y="2239"/>
                    </a:lnTo>
                    <a:lnTo>
                      <a:pt x="11912" y="2497"/>
                    </a:lnTo>
                    <a:lnTo>
                      <a:pt x="10970" y="2932"/>
                    </a:lnTo>
                    <a:cubicBezTo>
                      <a:pt x="10552" y="3620"/>
                      <a:pt x="10097" y="3995"/>
                      <a:pt x="9635" y="4036"/>
                    </a:cubicBezTo>
                    <a:cubicBezTo>
                      <a:pt x="9179" y="4076"/>
                      <a:pt x="8728" y="3788"/>
                      <a:pt x="8276" y="3600"/>
                    </a:cubicBezTo>
                    <a:cubicBezTo>
                      <a:pt x="7888" y="3439"/>
                      <a:pt x="7498" y="3352"/>
                      <a:pt x="7108" y="3339"/>
                    </a:cubicBezTo>
                    <a:lnTo>
                      <a:pt x="6305" y="3339"/>
                    </a:lnTo>
                    <a:lnTo>
                      <a:pt x="5909" y="3945"/>
                    </a:lnTo>
                    <a:lnTo>
                      <a:pt x="6356" y="4864"/>
                    </a:lnTo>
                    <a:lnTo>
                      <a:pt x="6967" y="5096"/>
                    </a:lnTo>
                    <a:cubicBezTo>
                      <a:pt x="7229" y="5258"/>
                      <a:pt x="7491" y="5403"/>
                      <a:pt x="7755" y="5531"/>
                    </a:cubicBezTo>
                    <a:cubicBezTo>
                      <a:pt x="8151" y="5725"/>
                      <a:pt x="8549" y="5880"/>
                      <a:pt x="8948" y="5996"/>
                    </a:cubicBezTo>
                    <a:cubicBezTo>
                      <a:pt x="9130" y="6050"/>
                      <a:pt x="9312" y="6050"/>
                      <a:pt x="9493" y="5996"/>
                    </a:cubicBezTo>
                    <a:cubicBezTo>
                      <a:pt x="9721" y="5928"/>
                      <a:pt x="9946" y="5776"/>
                      <a:pt x="10171" y="5648"/>
                    </a:cubicBezTo>
                    <a:cubicBezTo>
                      <a:pt x="10400" y="5517"/>
                      <a:pt x="10629" y="5411"/>
                      <a:pt x="10859" y="5328"/>
                    </a:cubicBezTo>
                    <a:lnTo>
                      <a:pt x="11646" y="6374"/>
                    </a:lnTo>
                    <a:lnTo>
                      <a:pt x="11398" y="7992"/>
                    </a:lnTo>
                    <a:lnTo>
                      <a:pt x="10289" y="8686"/>
                    </a:lnTo>
                    <a:cubicBezTo>
                      <a:pt x="9973" y="8994"/>
                      <a:pt x="9649" y="9198"/>
                      <a:pt x="9321" y="9296"/>
                    </a:cubicBezTo>
                    <a:cubicBezTo>
                      <a:pt x="8943" y="9409"/>
                      <a:pt x="8562" y="9380"/>
                      <a:pt x="8186" y="9209"/>
                    </a:cubicBezTo>
                    <a:lnTo>
                      <a:pt x="7166" y="9034"/>
                    </a:lnTo>
                    <a:cubicBezTo>
                      <a:pt x="6949" y="8622"/>
                      <a:pt x="6715" y="8329"/>
                      <a:pt x="6473" y="8167"/>
                    </a:cubicBezTo>
                    <a:cubicBezTo>
                      <a:pt x="6175" y="7967"/>
                      <a:pt x="5868" y="7967"/>
                      <a:pt x="5570" y="8167"/>
                    </a:cubicBezTo>
                    <a:lnTo>
                      <a:pt x="4985" y="8744"/>
                    </a:lnTo>
                    <a:lnTo>
                      <a:pt x="5399" y="10189"/>
                    </a:lnTo>
                    <a:lnTo>
                      <a:pt x="5614" y="11056"/>
                    </a:lnTo>
                    <a:lnTo>
                      <a:pt x="5762" y="12595"/>
                    </a:lnTo>
                    <a:lnTo>
                      <a:pt x="5561" y="13378"/>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52" name="íṥļiďe">
                <a:extLst>
                  <a:ext uri="{FF2B5EF4-FFF2-40B4-BE49-F238E27FC236}">
                    <a16:creationId xmlns:a16="http://schemas.microsoft.com/office/drawing/2014/main" id="{01C95B74-0846-49F1-95CC-28340A2408A2}"/>
                  </a:ext>
                </a:extLst>
              </p:cNvPr>
              <p:cNvSpPr/>
              <p:nvPr/>
            </p:nvSpPr>
            <p:spPr>
              <a:xfrm>
                <a:off x="4072085" y="1252852"/>
                <a:ext cx="1290276" cy="661440"/>
              </a:xfrm>
              <a:custGeom>
                <a:avLst/>
                <a:gdLst/>
                <a:ahLst/>
                <a:cxnLst>
                  <a:cxn ang="0">
                    <a:pos x="wd2" y="hd2"/>
                  </a:cxn>
                  <a:cxn ang="5400000">
                    <a:pos x="wd2" y="hd2"/>
                  </a:cxn>
                  <a:cxn ang="10800000">
                    <a:pos x="wd2" y="hd2"/>
                  </a:cxn>
                  <a:cxn ang="16200000">
                    <a:pos x="wd2" y="hd2"/>
                  </a:cxn>
                </a:cxnLst>
                <a:rect l="0" t="0" r="r" b="b"/>
                <a:pathLst>
                  <a:path w="21600" h="21600" extrusionOk="0">
                    <a:moveTo>
                      <a:pt x="4570" y="1596"/>
                    </a:moveTo>
                    <a:lnTo>
                      <a:pt x="3927" y="2113"/>
                    </a:lnTo>
                    <a:lnTo>
                      <a:pt x="2963" y="3015"/>
                    </a:lnTo>
                    <a:lnTo>
                      <a:pt x="2197" y="3378"/>
                    </a:lnTo>
                    <a:cubicBezTo>
                      <a:pt x="1959" y="3423"/>
                      <a:pt x="1720" y="3456"/>
                      <a:pt x="1481" y="3477"/>
                    </a:cubicBezTo>
                    <a:cubicBezTo>
                      <a:pt x="1325" y="3490"/>
                      <a:pt x="1168" y="3498"/>
                      <a:pt x="1012" y="3501"/>
                    </a:cubicBezTo>
                    <a:lnTo>
                      <a:pt x="480" y="3625"/>
                    </a:lnTo>
                    <a:lnTo>
                      <a:pt x="0" y="4046"/>
                    </a:lnTo>
                    <a:lnTo>
                      <a:pt x="205" y="4266"/>
                    </a:lnTo>
                    <a:lnTo>
                      <a:pt x="192" y="4578"/>
                    </a:lnTo>
                    <a:lnTo>
                      <a:pt x="145" y="4873"/>
                    </a:lnTo>
                    <a:lnTo>
                      <a:pt x="366" y="5235"/>
                    </a:lnTo>
                    <a:cubicBezTo>
                      <a:pt x="483" y="5325"/>
                      <a:pt x="606" y="5381"/>
                      <a:pt x="731" y="5399"/>
                    </a:cubicBezTo>
                    <a:cubicBezTo>
                      <a:pt x="871" y="5420"/>
                      <a:pt x="1012" y="5394"/>
                      <a:pt x="1152" y="5399"/>
                    </a:cubicBezTo>
                    <a:cubicBezTo>
                      <a:pt x="1276" y="5404"/>
                      <a:pt x="1400" y="5432"/>
                      <a:pt x="1522" y="5399"/>
                    </a:cubicBezTo>
                    <a:cubicBezTo>
                      <a:pt x="1649" y="5365"/>
                      <a:pt x="1769" y="5267"/>
                      <a:pt x="1892" y="5202"/>
                    </a:cubicBezTo>
                    <a:cubicBezTo>
                      <a:pt x="2058" y="5116"/>
                      <a:pt x="2231" y="5090"/>
                      <a:pt x="2402" y="5128"/>
                    </a:cubicBezTo>
                    <a:lnTo>
                      <a:pt x="2767" y="5276"/>
                    </a:lnTo>
                    <a:cubicBezTo>
                      <a:pt x="2900" y="5352"/>
                      <a:pt x="3033" y="5420"/>
                      <a:pt x="3167" y="5482"/>
                    </a:cubicBezTo>
                    <a:cubicBezTo>
                      <a:pt x="3243" y="5518"/>
                      <a:pt x="3319" y="5551"/>
                      <a:pt x="3395" y="5581"/>
                    </a:cubicBezTo>
                    <a:lnTo>
                      <a:pt x="3650" y="5902"/>
                    </a:lnTo>
                    <a:lnTo>
                      <a:pt x="4020" y="6514"/>
                    </a:lnTo>
                    <a:lnTo>
                      <a:pt x="4415" y="7659"/>
                    </a:lnTo>
                    <a:lnTo>
                      <a:pt x="4440" y="8450"/>
                    </a:lnTo>
                    <a:lnTo>
                      <a:pt x="4352" y="9024"/>
                    </a:lnTo>
                    <a:lnTo>
                      <a:pt x="4531" y="9485"/>
                    </a:lnTo>
                    <a:lnTo>
                      <a:pt x="4876" y="9749"/>
                    </a:lnTo>
                    <a:lnTo>
                      <a:pt x="5054" y="10490"/>
                    </a:lnTo>
                    <a:lnTo>
                      <a:pt x="5054" y="11980"/>
                    </a:lnTo>
                    <a:lnTo>
                      <a:pt x="4876" y="12838"/>
                    </a:lnTo>
                    <a:lnTo>
                      <a:pt x="4638" y="13183"/>
                    </a:lnTo>
                    <a:lnTo>
                      <a:pt x="3903" y="13807"/>
                    </a:lnTo>
                    <a:lnTo>
                      <a:pt x="3525" y="14343"/>
                    </a:lnTo>
                    <a:lnTo>
                      <a:pt x="3368" y="15002"/>
                    </a:lnTo>
                    <a:lnTo>
                      <a:pt x="3321" y="15677"/>
                    </a:lnTo>
                    <a:cubicBezTo>
                      <a:pt x="3404" y="15780"/>
                      <a:pt x="3470" y="15925"/>
                      <a:pt x="3512" y="16096"/>
                    </a:cubicBezTo>
                    <a:cubicBezTo>
                      <a:pt x="3580" y="16367"/>
                      <a:pt x="3585" y="16682"/>
                      <a:pt x="3525" y="16960"/>
                    </a:cubicBezTo>
                    <a:lnTo>
                      <a:pt x="3385" y="17619"/>
                    </a:lnTo>
                    <a:lnTo>
                      <a:pt x="3351" y="18130"/>
                    </a:lnTo>
                    <a:lnTo>
                      <a:pt x="3444" y="18881"/>
                    </a:lnTo>
                    <a:lnTo>
                      <a:pt x="3708" y="19400"/>
                    </a:lnTo>
                    <a:lnTo>
                      <a:pt x="4236" y="20174"/>
                    </a:lnTo>
                    <a:lnTo>
                      <a:pt x="4376" y="20719"/>
                    </a:lnTo>
                    <a:lnTo>
                      <a:pt x="4670" y="21057"/>
                    </a:lnTo>
                    <a:lnTo>
                      <a:pt x="4900" y="21337"/>
                    </a:lnTo>
                    <a:lnTo>
                      <a:pt x="5157" y="21600"/>
                    </a:lnTo>
                    <a:lnTo>
                      <a:pt x="5715" y="21600"/>
                    </a:lnTo>
                    <a:lnTo>
                      <a:pt x="6033" y="21031"/>
                    </a:lnTo>
                    <a:lnTo>
                      <a:pt x="6548" y="20355"/>
                    </a:lnTo>
                    <a:lnTo>
                      <a:pt x="6705" y="19796"/>
                    </a:lnTo>
                    <a:lnTo>
                      <a:pt x="6910" y="19062"/>
                    </a:lnTo>
                    <a:lnTo>
                      <a:pt x="7139" y="18519"/>
                    </a:lnTo>
                    <a:lnTo>
                      <a:pt x="7301" y="17868"/>
                    </a:lnTo>
                    <a:lnTo>
                      <a:pt x="7390" y="17406"/>
                    </a:lnTo>
                    <a:lnTo>
                      <a:pt x="7761" y="16591"/>
                    </a:lnTo>
                    <a:cubicBezTo>
                      <a:pt x="7873" y="16404"/>
                      <a:pt x="7997" y="16246"/>
                      <a:pt x="8131" y="16121"/>
                    </a:cubicBezTo>
                    <a:cubicBezTo>
                      <a:pt x="8328" y="15937"/>
                      <a:pt x="8542" y="15828"/>
                      <a:pt x="8761" y="15801"/>
                    </a:cubicBezTo>
                    <a:lnTo>
                      <a:pt x="9305" y="15727"/>
                    </a:lnTo>
                    <a:cubicBezTo>
                      <a:pt x="9405" y="15710"/>
                      <a:pt x="9504" y="15685"/>
                      <a:pt x="9603" y="15652"/>
                    </a:cubicBezTo>
                    <a:cubicBezTo>
                      <a:pt x="9812" y="15583"/>
                      <a:pt x="10017" y="15478"/>
                      <a:pt x="10216" y="15339"/>
                    </a:cubicBezTo>
                    <a:cubicBezTo>
                      <a:pt x="10289" y="15303"/>
                      <a:pt x="10361" y="15262"/>
                      <a:pt x="10433" y="15215"/>
                    </a:cubicBezTo>
                    <a:cubicBezTo>
                      <a:pt x="10645" y="15077"/>
                      <a:pt x="10849" y="14891"/>
                      <a:pt x="11040" y="14663"/>
                    </a:cubicBezTo>
                    <a:lnTo>
                      <a:pt x="11355" y="14177"/>
                    </a:lnTo>
                    <a:lnTo>
                      <a:pt x="11891" y="13522"/>
                    </a:lnTo>
                    <a:lnTo>
                      <a:pt x="12235" y="13078"/>
                    </a:lnTo>
                    <a:lnTo>
                      <a:pt x="12847" y="13004"/>
                    </a:lnTo>
                    <a:lnTo>
                      <a:pt x="13102" y="13144"/>
                    </a:lnTo>
                    <a:lnTo>
                      <a:pt x="13519" y="13218"/>
                    </a:lnTo>
                    <a:lnTo>
                      <a:pt x="13829" y="13053"/>
                    </a:lnTo>
                    <a:lnTo>
                      <a:pt x="14271" y="12814"/>
                    </a:lnTo>
                    <a:lnTo>
                      <a:pt x="14663" y="12566"/>
                    </a:lnTo>
                    <a:lnTo>
                      <a:pt x="15084" y="12467"/>
                    </a:lnTo>
                    <a:lnTo>
                      <a:pt x="15497" y="12402"/>
                    </a:lnTo>
                    <a:lnTo>
                      <a:pt x="15854" y="12327"/>
                    </a:lnTo>
                    <a:lnTo>
                      <a:pt x="16108" y="12327"/>
                    </a:lnTo>
                    <a:lnTo>
                      <a:pt x="16138" y="11701"/>
                    </a:lnTo>
                    <a:lnTo>
                      <a:pt x="15849" y="11379"/>
                    </a:lnTo>
                    <a:cubicBezTo>
                      <a:pt x="15736" y="11393"/>
                      <a:pt x="15622" y="11407"/>
                      <a:pt x="15509" y="11420"/>
                    </a:cubicBezTo>
                    <a:cubicBezTo>
                      <a:pt x="15303" y="11445"/>
                      <a:pt x="15098" y="11470"/>
                      <a:pt x="14892" y="11494"/>
                    </a:cubicBezTo>
                    <a:lnTo>
                      <a:pt x="14740" y="11123"/>
                    </a:lnTo>
                    <a:cubicBezTo>
                      <a:pt x="14769" y="10919"/>
                      <a:pt x="14851" y="10760"/>
                      <a:pt x="14956" y="10703"/>
                    </a:cubicBezTo>
                    <a:cubicBezTo>
                      <a:pt x="15099" y="10626"/>
                      <a:pt x="15250" y="10749"/>
                      <a:pt x="15322" y="11000"/>
                    </a:cubicBezTo>
                    <a:cubicBezTo>
                      <a:pt x="15374" y="10900"/>
                      <a:pt x="15405" y="10769"/>
                      <a:pt x="15412" y="10629"/>
                    </a:cubicBezTo>
                    <a:cubicBezTo>
                      <a:pt x="15424" y="10350"/>
                      <a:pt x="15341" y="10089"/>
                      <a:pt x="15207" y="9985"/>
                    </a:cubicBezTo>
                    <a:lnTo>
                      <a:pt x="15493" y="9515"/>
                    </a:lnTo>
                    <a:cubicBezTo>
                      <a:pt x="15637" y="9640"/>
                      <a:pt x="15768" y="9813"/>
                      <a:pt x="15880" y="10027"/>
                    </a:cubicBezTo>
                    <a:cubicBezTo>
                      <a:pt x="15998" y="10251"/>
                      <a:pt x="16093" y="10517"/>
                      <a:pt x="16160" y="10810"/>
                    </a:cubicBezTo>
                    <a:lnTo>
                      <a:pt x="16658" y="11082"/>
                    </a:lnTo>
                    <a:lnTo>
                      <a:pt x="16895" y="10959"/>
                    </a:lnTo>
                    <a:lnTo>
                      <a:pt x="17018" y="10515"/>
                    </a:lnTo>
                    <a:lnTo>
                      <a:pt x="16294" y="9855"/>
                    </a:lnTo>
                    <a:lnTo>
                      <a:pt x="16103" y="9419"/>
                    </a:lnTo>
                    <a:lnTo>
                      <a:pt x="15695" y="8999"/>
                    </a:lnTo>
                    <a:lnTo>
                      <a:pt x="15487" y="8406"/>
                    </a:lnTo>
                    <a:lnTo>
                      <a:pt x="15870" y="8134"/>
                    </a:lnTo>
                    <a:lnTo>
                      <a:pt x="16533" y="8547"/>
                    </a:lnTo>
                    <a:cubicBezTo>
                      <a:pt x="16596" y="8499"/>
                      <a:pt x="16659" y="8450"/>
                      <a:pt x="16721" y="8398"/>
                    </a:cubicBezTo>
                    <a:cubicBezTo>
                      <a:pt x="16929" y="8224"/>
                      <a:pt x="17132" y="8026"/>
                      <a:pt x="17328" y="7805"/>
                    </a:cubicBezTo>
                    <a:lnTo>
                      <a:pt x="17788" y="7319"/>
                    </a:lnTo>
                    <a:lnTo>
                      <a:pt x="18210" y="6429"/>
                    </a:lnTo>
                    <a:lnTo>
                      <a:pt x="18235" y="5884"/>
                    </a:lnTo>
                    <a:cubicBezTo>
                      <a:pt x="18303" y="5655"/>
                      <a:pt x="18399" y="5463"/>
                      <a:pt x="18515" y="5325"/>
                    </a:cubicBezTo>
                    <a:cubicBezTo>
                      <a:pt x="18632" y="5186"/>
                      <a:pt x="18765" y="5106"/>
                      <a:pt x="18902" y="5094"/>
                    </a:cubicBezTo>
                    <a:lnTo>
                      <a:pt x="18902" y="4509"/>
                    </a:lnTo>
                    <a:lnTo>
                      <a:pt x="18817" y="4263"/>
                    </a:lnTo>
                    <a:lnTo>
                      <a:pt x="18746" y="3869"/>
                    </a:lnTo>
                    <a:lnTo>
                      <a:pt x="18880" y="3190"/>
                    </a:lnTo>
                    <a:lnTo>
                      <a:pt x="19186" y="2499"/>
                    </a:lnTo>
                    <a:lnTo>
                      <a:pt x="19696" y="2178"/>
                    </a:lnTo>
                    <a:lnTo>
                      <a:pt x="20121" y="2202"/>
                    </a:lnTo>
                    <a:lnTo>
                      <a:pt x="20414" y="1856"/>
                    </a:lnTo>
                    <a:lnTo>
                      <a:pt x="21001" y="1881"/>
                    </a:lnTo>
                    <a:cubicBezTo>
                      <a:pt x="21065" y="1886"/>
                      <a:pt x="21130" y="1860"/>
                      <a:pt x="21188" y="1807"/>
                    </a:cubicBezTo>
                    <a:cubicBezTo>
                      <a:pt x="21269" y="1732"/>
                      <a:pt x="21335" y="1607"/>
                      <a:pt x="21375" y="1452"/>
                    </a:cubicBezTo>
                    <a:lnTo>
                      <a:pt x="21591" y="1348"/>
                    </a:lnTo>
                    <a:lnTo>
                      <a:pt x="21600" y="1011"/>
                    </a:lnTo>
                    <a:lnTo>
                      <a:pt x="21150" y="975"/>
                    </a:lnTo>
                    <a:cubicBezTo>
                      <a:pt x="20995" y="1003"/>
                      <a:pt x="20843" y="1062"/>
                      <a:pt x="20694" y="1151"/>
                    </a:cubicBezTo>
                    <a:cubicBezTo>
                      <a:pt x="20557" y="1233"/>
                      <a:pt x="20423" y="1342"/>
                      <a:pt x="20282" y="1390"/>
                    </a:cubicBezTo>
                    <a:cubicBezTo>
                      <a:pt x="20093" y="1454"/>
                      <a:pt x="19900" y="1411"/>
                      <a:pt x="19724" y="1265"/>
                    </a:cubicBezTo>
                    <a:cubicBezTo>
                      <a:pt x="19577" y="1262"/>
                      <a:pt x="19430" y="1212"/>
                      <a:pt x="19291" y="1117"/>
                    </a:cubicBezTo>
                    <a:cubicBezTo>
                      <a:pt x="19095" y="983"/>
                      <a:pt x="18917" y="763"/>
                      <a:pt x="18772" y="474"/>
                    </a:cubicBezTo>
                    <a:lnTo>
                      <a:pt x="18083" y="0"/>
                    </a:lnTo>
                    <a:lnTo>
                      <a:pt x="16508" y="3"/>
                    </a:lnTo>
                    <a:lnTo>
                      <a:pt x="15693" y="275"/>
                    </a:lnTo>
                    <a:lnTo>
                      <a:pt x="14944" y="531"/>
                    </a:lnTo>
                    <a:lnTo>
                      <a:pt x="14463" y="291"/>
                    </a:lnTo>
                    <a:lnTo>
                      <a:pt x="13875" y="143"/>
                    </a:lnTo>
                    <a:lnTo>
                      <a:pt x="13340" y="291"/>
                    </a:lnTo>
                    <a:lnTo>
                      <a:pt x="12195" y="653"/>
                    </a:lnTo>
                    <a:lnTo>
                      <a:pt x="10633" y="1133"/>
                    </a:lnTo>
                    <a:lnTo>
                      <a:pt x="9702" y="1133"/>
                    </a:lnTo>
                    <a:lnTo>
                      <a:pt x="8978" y="1388"/>
                    </a:lnTo>
                    <a:lnTo>
                      <a:pt x="8396" y="1388"/>
                    </a:lnTo>
                    <a:lnTo>
                      <a:pt x="7809" y="1141"/>
                    </a:lnTo>
                    <a:lnTo>
                      <a:pt x="7009" y="1092"/>
                    </a:lnTo>
                    <a:lnTo>
                      <a:pt x="6559" y="1002"/>
                    </a:lnTo>
                    <a:lnTo>
                      <a:pt x="5776" y="1002"/>
                    </a:lnTo>
                    <a:lnTo>
                      <a:pt x="5285" y="1142"/>
                    </a:lnTo>
                    <a:lnTo>
                      <a:pt x="4570" y="1596"/>
                    </a:lnTo>
                    <a:close/>
                  </a:path>
                </a:pathLst>
              </a:custGeom>
              <a:grpFill/>
              <a:ln w="25400" cap="flat">
                <a:noFill/>
                <a:prstDash val="solid"/>
                <a:miter lim="400000"/>
              </a:ln>
              <a:effectLst/>
            </p:spPr>
            <p:txBody>
              <a:bodyPr wrap="square" lIns="91440" tIns="45720" rIns="91440" bIns="45720" anchor="ctr">
                <a:normAutofit/>
              </a:bodyPr>
              <a:lstStyle/>
              <a:p>
                <a:pPr algn="ctr"/>
                <a:endParaRPr/>
              </a:p>
            </p:txBody>
          </p:sp>
          <p:sp>
            <p:nvSpPr>
              <p:cNvPr id="253" name="i$ľíḓe">
                <a:extLst>
                  <a:ext uri="{FF2B5EF4-FFF2-40B4-BE49-F238E27FC236}">
                    <a16:creationId xmlns:a16="http://schemas.microsoft.com/office/drawing/2014/main" id="{C8EB290B-CDC4-42BC-B214-93DEA7935A1A}"/>
                  </a:ext>
                </a:extLst>
              </p:cNvPr>
              <p:cNvSpPr/>
              <p:nvPr/>
            </p:nvSpPr>
            <p:spPr>
              <a:xfrm>
                <a:off x="3479660" y="1494826"/>
                <a:ext cx="530890" cy="368947"/>
              </a:xfrm>
              <a:custGeom>
                <a:avLst/>
                <a:gdLst/>
                <a:ahLst/>
                <a:cxnLst>
                  <a:cxn ang="0">
                    <a:pos x="wd2" y="hd2"/>
                  </a:cxn>
                  <a:cxn ang="5400000">
                    <a:pos x="wd2" y="hd2"/>
                  </a:cxn>
                  <a:cxn ang="10800000">
                    <a:pos x="wd2" y="hd2"/>
                  </a:cxn>
                  <a:cxn ang="16200000">
                    <a:pos x="wd2" y="hd2"/>
                  </a:cxn>
                </a:cxnLst>
                <a:rect l="0" t="0" r="r" b="b"/>
                <a:pathLst>
                  <a:path w="21600" h="21600" extrusionOk="0">
                    <a:moveTo>
                      <a:pt x="8021" y="593"/>
                    </a:moveTo>
                    <a:lnTo>
                      <a:pt x="7339" y="943"/>
                    </a:lnTo>
                    <a:lnTo>
                      <a:pt x="6138" y="1776"/>
                    </a:lnTo>
                    <a:lnTo>
                      <a:pt x="5808" y="2763"/>
                    </a:lnTo>
                    <a:lnTo>
                      <a:pt x="5092" y="3323"/>
                    </a:lnTo>
                    <a:cubicBezTo>
                      <a:pt x="4981" y="3552"/>
                      <a:pt x="4794" y="3681"/>
                      <a:pt x="4600" y="3663"/>
                    </a:cubicBezTo>
                    <a:cubicBezTo>
                      <a:pt x="4347" y="3639"/>
                      <a:pt x="4136" y="3380"/>
                      <a:pt x="4082" y="3027"/>
                    </a:cubicBezTo>
                    <a:lnTo>
                      <a:pt x="4399" y="1979"/>
                    </a:lnTo>
                    <a:lnTo>
                      <a:pt x="5690" y="798"/>
                    </a:lnTo>
                    <a:lnTo>
                      <a:pt x="5100" y="0"/>
                    </a:lnTo>
                    <a:cubicBezTo>
                      <a:pt x="4899" y="133"/>
                      <a:pt x="4693" y="250"/>
                      <a:pt x="4483" y="350"/>
                    </a:cubicBezTo>
                    <a:cubicBezTo>
                      <a:pt x="4069" y="547"/>
                      <a:pt x="3640" y="676"/>
                      <a:pt x="3206" y="735"/>
                    </a:cubicBezTo>
                    <a:lnTo>
                      <a:pt x="2729" y="1223"/>
                    </a:lnTo>
                    <a:lnTo>
                      <a:pt x="1867" y="1975"/>
                    </a:lnTo>
                    <a:lnTo>
                      <a:pt x="1287" y="3024"/>
                    </a:lnTo>
                    <a:lnTo>
                      <a:pt x="765" y="3246"/>
                    </a:lnTo>
                    <a:lnTo>
                      <a:pt x="240" y="4131"/>
                    </a:lnTo>
                    <a:lnTo>
                      <a:pt x="0" y="4706"/>
                    </a:lnTo>
                    <a:lnTo>
                      <a:pt x="488" y="5355"/>
                    </a:lnTo>
                    <a:lnTo>
                      <a:pt x="1157" y="5843"/>
                    </a:lnTo>
                    <a:lnTo>
                      <a:pt x="1737" y="6153"/>
                    </a:lnTo>
                    <a:lnTo>
                      <a:pt x="2377" y="6286"/>
                    </a:lnTo>
                    <a:lnTo>
                      <a:pt x="3276" y="6064"/>
                    </a:lnTo>
                    <a:lnTo>
                      <a:pt x="4259" y="5754"/>
                    </a:lnTo>
                    <a:lnTo>
                      <a:pt x="5354" y="6094"/>
                    </a:lnTo>
                    <a:lnTo>
                      <a:pt x="6511" y="6183"/>
                    </a:lnTo>
                    <a:lnTo>
                      <a:pt x="7184" y="6626"/>
                    </a:lnTo>
                    <a:cubicBezTo>
                      <a:pt x="7405" y="6541"/>
                      <a:pt x="7623" y="6437"/>
                      <a:pt x="7835" y="6316"/>
                    </a:cubicBezTo>
                    <a:cubicBezTo>
                      <a:pt x="8220" y="6096"/>
                      <a:pt x="8587" y="5819"/>
                      <a:pt x="8931" y="5490"/>
                    </a:cubicBezTo>
                    <a:lnTo>
                      <a:pt x="9355" y="5312"/>
                    </a:lnTo>
                    <a:lnTo>
                      <a:pt x="9932" y="5575"/>
                    </a:lnTo>
                    <a:lnTo>
                      <a:pt x="10644" y="6240"/>
                    </a:lnTo>
                    <a:lnTo>
                      <a:pt x="11141" y="6846"/>
                    </a:lnTo>
                    <a:lnTo>
                      <a:pt x="12060" y="7539"/>
                    </a:lnTo>
                    <a:lnTo>
                      <a:pt x="12619" y="8736"/>
                    </a:lnTo>
                    <a:lnTo>
                      <a:pt x="13095" y="10006"/>
                    </a:lnTo>
                    <a:lnTo>
                      <a:pt x="13435" y="11054"/>
                    </a:lnTo>
                    <a:lnTo>
                      <a:pt x="14056" y="11586"/>
                    </a:lnTo>
                    <a:lnTo>
                      <a:pt x="14914" y="12148"/>
                    </a:lnTo>
                    <a:lnTo>
                      <a:pt x="14833" y="12869"/>
                    </a:lnTo>
                    <a:lnTo>
                      <a:pt x="14379" y="13177"/>
                    </a:lnTo>
                    <a:lnTo>
                      <a:pt x="13740" y="13602"/>
                    </a:lnTo>
                    <a:lnTo>
                      <a:pt x="12986" y="13647"/>
                    </a:lnTo>
                    <a:lnTo>
                      <a:pt x="12638" y="13264"/>
                    </a:lnTo>
                    <a:lnTo>
                      <a:pt x="11587" y="13042"/>
                    </a:lnTo>
                    <a:lnTo>
                      <a:pt x="10513" y="13484"/>
                    </a:lnTo>
                    <a:lnTo>
                      <a:pt x="9841" y="14502"/>
                    </a:lnTo>
                    <a:lnTo>
                      <a:pt x="9564" y="15162"/>
                    </a:lnTo>
                    <a:lnTo>
                      <a:pt x="9078" y="15545"/>
                    </a:lnTo>
                    <a:lnTo>
                      <a:pt x="7809" y="15678"/>
                    </a:lnTo>
                    <a:lnTo>
                      <a:pt x="6983" y="15367"/>
                    </a:lnTo>
                    <a:lnTo>
                      <a:pt x="6084" y="15147"/>
                    </a:lnTo>
                    <a:lnTo>
                      <a:pt x="5096" y="15369"/>
                    </a:lnTo>
                    <a:lnTo>
                      <a:pt x="4413" y="16019"/>
                    </a:lnTo>
                    <a:lnTo>
                      <a:pt x="5045" y="16668"/>
                    </a:lnTo>
                    <a:lnTo>
                      <a:pt x="6285" y="16934"/>
                    </a:lnTo>
                    <a:lnTo>
                      <a:pt x="7287" y="16420"/>
                    </a:lnTo>
                    <a:lnTo>
                      <a:pt x="8059" y="16243"/>
                    </a:lnTo>
                    <a:lnTo>
                      <a:pt x="9091" y="16300"/>
                    </a:lnTo>
                    <a:lnTo>
                      <a:pt x="9462" y="16921"/>
                    </a:lnTo>
                    <a:lnTo>
                      <a:pt x="9564" y="17355"/>
                    </a:lnTo>
                    <a:lnTo>
                      <a:pt x="9891" y="18150"/>
                    </a:lnTo>
                    <a:lnTo>
                      <a:pt x="10014" y="18797"/>
                    </a:lnTo>
                    <a:lnTo>
                      <a:pt x="10439" y="19327"/>
                    </a:lnTo>
                    <a:lnTo>
                      <a:pt x="10902" y="19443"/>
                    </a:lnTo>
                    <a:lnTo>
                      <a:pt x="12019" y="20417"/>
                    </a:lnTo>
                    <a:lnTo>
                      <a:pt x="12722" y="21245"/>
                    </a:lnTo>
                    <a:lnTo>
                      <a:pt x="14241" y="21600"/>
                    </a:lnTo>
                    <a:lnTo>
                      <a:pt x="14643" y="21336"/>
                    </a:lnTo>
                    <a:lnTo>
                      <a:pt x="15294" y="20804"/>
                    </a:lnTo>
                    <a:cubicBezTo>
                      <a:pt x="15170" y="20619"/>
                      <a:pt x="15023" y="20469"/>
                      <a:pt x="14861" y="20360"/>
                    </a:cubicBezTo>
                    <a:cubicBezTo>
                      <a:pt x="14623" y="20200"/>
                      <a:pt x="14358" y="20132"/>
                      <a:pt x="14128" y="19948"/>
                    </a:cubicBezTo>
                    <a:cubicBezTo>
                      <a:pt x="13879" y="19749"/>
                      <a:pt x="13688" y="19429"/>
                      <a:pt x="13590" y="19046"/>
                    </a:cubicBezTo>
                    <a:lnTo>
                      <a:pt x="13158" y="18532"/>
                    </a:lnTo>
                    <a:lnTo>
                      <a:pt x="13427" y="18017"/>
                    </a:lnTo>
                    <a:lnTo>
                      <a:pt x="14110" y="18105"/>
                    </a:lnTo>
                    <a:lnTo>
                      <a:pt x="14793" y="18460"/>
                    </a:lnTo>
                    <a:lnTo>
                      <a:pt x="15377" y="18697"/>
                    </a:lnTo>
                    <a:lnTo>
                      <a:pt x="15778" y="19005"/>
                    </a:lnTo>
                    <a:lnTo>
                      <a:pt x="16295" y="19094"/>
                    </a:lnTo>
                    <a:lnTo>
                      <a:pt x="16532" y="18785"/>
                    </a:lnTo>
                    <a:lnTo>
                      <a:pt x="16863" y="17974"/>
                    </a:lnTo>
                    <a:lnTo>
                      <a:pt x="16832" y="16720"/>
                    </a:lnTo>
                    <a:lnTo>
                      <a:pt x="16410" y="15436"/>
                    </a:lnTo>
                    <a:lnTo>
                      <a:pt x="16038" y="14519"/>
                    </a:lnTo>
                    <a:lnTo>
                      <a:pt x="16348" y="13987"/>
                    </a:lnTo>
                    <a:lnTo>
                      <a:pt x="17092" y="13263"/>
                    </a:lnTo>
                    <a:lnTo>
                      <a:pt x="17959" y="13751"/>
                    </a:lnTo>
                    <a:cubicBezTo>
                      <a:pt x="18224" y="13919"/>
                      <a:pt x="18489" y="14087"/>
                      <a:pt x="18755" y="14253"/>
                    </a:cubicBezTo>
                    <a:cubicBezTo>
                      <a:pt x="19010" y="14412"/>
                      <a:pt x="19265" y="14570"/>
                      <a:pt x="19521" y="14726"/>
                    </a:cubicBezTo>
                    <a:lnTo>
                      <a:pt x="20059" y="14800"/>
                    </a:lnTo>
                    <a:cubicBezTo>
                      <a:pt x="20261" y="14738"/>
                      <a:pt x="20456" y="14633"/>
                      <a:pt x="20638" y="14490"/>
                    </a:cubicBezTo>
                    <a:cubicBezTo>
                      <a:pt x="21053" y="14162"/>
                      <a:pt x="21380" y="13647"/>
                      <a:pt x="21569" y="13026"/>
                    </a:cubicBezTo>
                    <a:lnTo>
                      <a:pt x="21600" y="12364"/>
                    </a:lnTo>
                    <a:lnTo>
                      <a:pt x="20876" y="11537"/>
                    </a:lnTo>
                    <a:lnTo>
                      <a:pt x="20172" y="11271"/>
                    </a:lnTo>
                    <a:cubicBezTo>
                      <a:pt x="19977" y="10989"/>
                      <a:pt x="19782" y="10709"/>
                      <a:pt x="19585" y="10430"/>
                    </a:cubicBezTo>
                    <a:cubicBezTo>
                      <a:pt x="19314" y="10044"/>
                      <a:pt x="19041" y="9659"/>
                      <a:pt x="18768" y="9277"/>
                    </a:cubicBezTo>
                    <a:lnTo>
                      <a:pt x="18552" y="8352"/>
                    </a:lnTo>
                    <a:lnTo>
                      <a:pt x="18707" y="7850"/>
                    </a:lnTo>
                    <a:lnTo>
                      <a:pt x="18707" y="7053"/>
                    </a:lnTo>
                    <a:lnTo>
                      <a:pt x="18460" y="6506"/>
                    </a:lnTo>
                    <a:lnTo>
                      <a:pt x="17665" y="6018"/>
                    </a:lnTo>
                    <a:lnTo>
                      <a:pt x="16139" y="5357"/>
                    </a:lnTo>
                    <a:lnTo>
                      <a:pt x="15519" y="4734"/>
                    </a:lnTo>
                    <a:lnTo>
                      <a:pt x="14962" y="3542"/>
                    </a:lnTo>
                    <a:lnTo>
                      <a:pt x="14662" y="2965"/>
                    </a:lnTo>
                    <a:lnTo>
                      <a:pt x="14176" y="2226"/>
                    </a:lnTo>
                    <a:lnTo>
                      <a:pt x="13369" y="2581"/>
                    </a:lnTo>
                    <a:lnTo>
                      <a:pt x="12408" y="3126"/>
                    </a:lnTo>
                    <a:lnTo>
                      <a:pt x="11913" y="2771"/>
                    </a:lnTo>
                    <a:cubicBezTo>
                      <a:pt x="11698" y="2567"/>
                      <a:pt x="11484" y="2360"/>
                      <a:pt x="11271" y="2150"/>
                    </a:cubicBezTo>
                    <a:cubicBezTo>
                      <a:pt x="11036" y="1918"/>
                      <a:pt x="10801" y="1682"/>
                      <a:pt x="10569" y="1443"/>
                    </a:cubicBezTo>
                    <a:lnTo>
                      <a:pt x="9607" y="777"/>
                    </a:lnTo>
                    <a:lnTo>
                      <a:pt x="9009" y="497"/>
                    </a:lnTo>
                    <a:lnTo>
                      <a:pt x="8021" y="593"/>
                    </a:lnTo>
                    <a:close/>
                  </a:path>
                </a:pathLst>
              </a:custGeom>
              <a:grpFill/>
              <a:ln w="25400" cap="flat">
                <a:noFill/>
                <a:prstDash val="solid"/>
                <a:miter lim="400000"/>
              </a:ln>
              <a:effectLst/>
            </p:spPr>
            <p:txBody>
              <a:bodyPr wrap="square" lIns="91440" tIns="45720" rIns="91440" bIns="45720" anchor="ctr">
                <a:normAutofit fontScale="62500" lnSpcReduction="20000"/>
              </a:bodyPr>
              <a:lstStyle/>
              <a:p>
                <a:pPr algn="ctr"/>
                <a:endParaRPr/>
              </a:p>
            </p:txBody>
          </p:sp>
          <p:sp>
            <p:nvSpPr>
              <p:cNvPr id="254" name="ïSľïḋe">
                <a:extLst>
                  <a:ext uri="{FF2B5EF4-FFF2-40B4-BE49-F238E27FC236}">
                    <a16:creationId xmlns:a16="http://schemas.microsoft.com/office/drawing/2014/main" id="{A4E012CD-EF29-44CB-90AB-A3114FE63FA4}"/>
                  </a:ext>
                </a:extLst>
              </p:cNvPr>
              <p:cNvSpPr/>
              <p:nvPr/>
            </p:nvSpPr>
            <p:spPr>
              <a:xfrm>
                <a:off x="3367978" y="1754955"/>
                <a:ext cx="134323" cy="63225"/>
              </a:xfrm>
              <a:custGeom>
                <a:avLst/>
                <a:gdLst/>
                <a:ahLst/>
                <a:cxnLst>
                  <a:cxn ang="0">
                    <a:pos x="wd2" y="hd2"/>
                  </a:cxn>
                  <a:cxn ang="5400000">
                    <a:pos x="wd2" y="hd2"/>
                  </a:cxn>
                  <a:cxn ang="10800000">
                    <a:pos x="wd2" y="hd2"/>
                  </a:cxn>
                  <a:cxn ang="16200000">
                    <a:pos x="wd2" y="hd2"/>
                  </a:cxn>
                </a:cxnLst>
                <a:rect l="0" t="0" r="r" b="b"/>
                <a:pathLst>
                  <a:path w="21486" h="21600" extrusionOk="0">
                    <a:moveTo>
                      <a:pt x="14288" y="2825"/>
                    </a:moveTo>
                    <a:lnTo>
                      <a:pt x="10337" y="0"/>
                    </a:lnTo>
                    <a:lnTo>
                      <a:pt x="6944" y="635"/>
                    </a:lnTo>
                    <a:lnTo>
                      <a:pt x="4261" y="5531"/>
                    </a:lnTo>
                    <a:lnTo>
                      <a:pt x="923" y="10880"/>
                    </a:lnTo>
                    <a:lnTo>
                      <a:pt x="0" y="13544"/>
                    </a:lnTo>
                    <a:lnTo>
                      <a:pt x="505" y="17480"/>
                    </a:lnTo>
                    <a:lnTo>
                      <a:pt x="3926" y="18763"/>
                    </a:lnTo>
                    <a:lnTo>
                      <a:pt x="6234" y="16694"/>
                    </a:lnTo>
                    <a:lnTo>
                      <a:pt x="9366" y="14882"/>
                    </a:lnTo>
                    <a:cubicBezTo>
                      <a:pt x="10482" y="14254"/>
                      <a:pt x="11657" y="14254"/>
                      <a:pt x="12773" y="14882"/>
                    </a:cubicBezTo>
                    <a:cubicBezTo>
                      <a:pt x="14008" y="15576"/>
                      <a:pt x="15124" y="17010"/>
                      <a:pt x="15986" y="19012"/>
                    </a:cubicBezTo>
                    <a:lnTo>
                      <a:pt x="19647" y="21600"/>
                    </a:lnTo>
                    <a:cubicBezTo>
                      <a:pt x="20643" y="20974"/>
                      <a:pt x="21364" y="19135"/>
                      <a:pt x="21472" y="16942"/>
                    </a:cubicBezTo>
                    <a:cubicBezTo>
                      <a:pt x="21600" y="14339"/>
                      <a:pt x="20855" y="11900"/>
                      <a:pt x="19682" y="11085"/>
                    </a:cubicBezTo>
                    <a:lnTo>
                      <a:pt x="16154" y="7063"/>
                    </a:lnTo>
                    <a:lnTo>
                      <a:pt x="14288" y="2825"/>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55" name="ïsḻïďe">
                <a:extLst>
                  <a:ext uri="{FF2B5EF4-FFF2-40B4-BE49-F238E27FC236}">
                    <a16:creationId xmlns:a16="http://schemas.microsoft.com/office/drawing/2014/main" id="{85C2B240-435C-4369-97F0-DB300366AEEB}"/>
                  </a:ext>
                </a:extLst>
              </p:cNvPr>
              <p:cNvSpPr/>
              <p:nvPr/>
            </p:nvSpPr>
            <p:spPr>
              <a:xfrm>
                <a:off x="3798219" y="2232769"/>
                <a:ext cx="191559" cy="152338"/>
              </a:xfrm>
              <a:custGeom>
                <a:avLst/>
                <a:gdLst/>
                <a:ahLst/>
                <a:cxnLst>
                  <a:cxn ang="0">
                    <a:pos x="wd2" y="hd2"/>
                  </a:cxn>
                  <a:cxn ang="5400000">
                    <a:pos x="wd2" y="hd2"/>
                  </a:cxn>
                  <a:cxn ang="10800000">
                    <a:pos x="wd2" y="hd2"/>
                  </a:cxn>
                  <a:cxn ang="16200000">
                    <a:pos x="wd2" y="hd2"/>
                  </a:cxn>
                </a:cxnLst>
                <a:rect l="0" t="0" r="r" b="b"/>
                <a:pathLst>
                  <a:path w="21600" h="21600" extrusionOk="0">
                    <a:moveTo>
                      <a:pt x="13617" y="713"/>
                    </a:moveTo>
                    <a:lnTo>
                      <a:pt x="12158" y="1430"/>
                    </a:lnTo>
                    <a:lnTo>
                      <a:pt x="10460" y="3510"/>
                    </a:lnTo>
                    <a:lnTo>
                      <a:pt x="9735" y="5219"/>
                    </a:lnTo>
                    <a:lnTo>
                      <a:pt x="8711" y="7368"/>
                    </a:lnTo>
                    <a:lnTo>
                      <a:pt x="6506" y="9587"/>
                    </a:lnTo>
                    <a:lnTo>
                      <a:pt x="4116" y="10124"/>
                    </a:lnTo>
                    <a:lnTo>
                      <a:pt x="3238" y="12590"/>
                    </a:lnTo>
                    <a:lnTo>
                      <a:pt x="2264" y="14703"/>
                    </a:lnTo>
                    <a:lnTo>
                      <a:pt x="112" y="15347"/>
                    </a:lnTo>
                    <a:lnTo>
                      <a:pt x="0" y="16883"/>
                    </a:lnTo>
                    <a:lnTo>
                      <a:pt x="2956" y="16668"/>
                    </a:lnTo>
                    <a:lnTo>
                      <a:pt x="4669" y="16668"/>
                    </a:lnTo>
                    <a:lnTo>
                      <a:pt x="6963" y="17384"/>
                    </a:lnTo>
                    <a:lnTo>
                      <a:pt x="8339" y="17778"/>
                    </a:lnTo>
                    <a:lnTo>
                      <a:pt x="7794" y="19707"/>
                    </a:lnTo>
                    <a:lnTo>
                      <a:pt x="8250" y="21600"/>
                    </a:lnTo>
                    <a:lnTo>
                      <a:pt x="9877" y="20459"/>
                    </a:lnTo>
                    <a:lnTo>
                      <a:pt x="9307" y="17997"/>
                    </a:lnTo>
                    <a:lnTo>
                      <a:pt x="11744" y="17389"/>
                    </a:lnTo>
                    <a:lnTo>
                      <a:pt x="13751" y="17389"/>
                    </a:lnTo>
                    <a:lnTo>
                      <a:pt x="15873" y="16529"/>
                    </a:lnTo>
                    <a:lnTo>
                      <a:pt x="18822" y="16207"/>
                    </a:lnTo>
                    <a:lnTo>
                      <a:pt x="20342" y="15240"/>
                    </a:lnTo>
                    <a:lnTo>
                      <a:pt x="21600" y="14632"/>
                    </a:lnTo>
                    <a:lnTo>
                      <a:pt x="18847" y="11235"/>
                    </a:lnTo>
                    <a:lnTo>
                      <a:pt x="17711" y="9945"/>
                    </a:lnTo>
                    <a:lnTo>
                      <a:pt x="15740" y="9095"/>
                    </a:lnTo>
                    <a:lnTo>
                      <a:pt x="13625" y="8379"/>
                    </a:lnTo>
                    <a:lnTo>
                      <a:pt x="12948" y="7206"/>
                    </a:lnTo>
                    <a:cubicBezTo>
                      <a:pt x="12674" y="6625"/>
                      <a:pt x="12582" y="5938"/>
                      <a:pt x="12690" y="5277"/>
                    </a:cubicBezTo>
                    <a:cubicBezTo>
                      <a:pt x="12841" y="4349"/>
                      <a:pt x="13359" y="3580"/>
                      <a:pt x="14066" y="3237"/>
                    </a:cubicBezTo>
                    <a:cubicBezTo>
                      <a:pt x="14497" y="2942"/>
                      <a:pt x="14876" y="2541"/>
                      <a:pt x="15181" y="2059"/>
                    </a:cubicBezTo>
                    <a:cubicBezTo>
                      <a:pt x="15444" y="1642"/>
                      <a:pt x="15646" y="1171"/>
                      <a:pt x="15779" y="667"/>
                    </a:cubicBezTo>
                    <a:lnTo>
                      <a:pt x="15098" y="0"/>
                    </a:lnTo>
                    <a:lnTo>
                      <a:pt x="13617" y="713"/>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56" name="íS1ïḋè">
                <a:extLst>
                  <a:ext uri="{FF2B5EF4-FFF2-40B4-BE49-F238E27FC236}">
                    <a16:creationId xmlns:a16="http://schemas.microsoft.com/office/drawing/2014/main" id="{4900411B-8D0E-4A29-8500-E0C9C5CB0955}"/>
                  </a:ext>
                </a:extLst>
              </p:cNvPr>
              <p:cNvSpPr/>
              <p:nvPr/>
            </p:nvSpPr>
            <p:spPr>
              <a:xfrm>
                <a:off x="3443720" y="2870076"/>
                <a:ext cx="43114" cy="31522"/>
              </a:xfrm>
              <a:custGeom>
                <a:avLst/>
                <a:gdLst/>
                <a:ahLst/>
                <a:cxnLst>
                  <a:cxn ang="0">
                    <a:pos x="wd2" y="hd2"/>
                  </a:cxn>
                  <a:cxn ang="5400000">
                    <a:pos x="wd2" y="hd2"/>
                  </a:cxn>
                  <a:cxn ang="10800000">
                    <a:pos x="wd2" y="hd2"/>
                  </a:cxn>
                  <a:cxn ang="16200000">
                    <a:pos x="wd2" y="hd2"/>
                  </a:cxn>
                </a:cxnLst>
                <a:rect l="0" t="0" r="r" b="b"/>
                <a:pathLst>
                  <a:path w="21600" h="21600" extrusionOk="0">
                    <a:moveTo>
                      <a:pt x="9449" y="0"/>
                    </a:moveTo>
                    <a:lnTo>
                      <a:pt x="4511" y="2596"/>
                    </a:lnTo>
                    <a:lnTo>
                      <a:pt x="0" y="15912"/>
                    </a:lnTo>
                    <a:lnTo>
                      <a:pt x="12679" y="21600"/>
                    </a:lnTo>
                    <a:lnTo>
                      <a:pt x="21600" y="12688"/>
                    </a:lnTo>
                    <a:lnTo>
                      <a:pt x="9449"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57" name="î$ļíde">
                <a:extLst>
                  <a:ext uri="{FF2B5EF4-FFF2-40B4-BE49-F238E27FC236}">
                    <a16:creationId xmlns:a16="http://schemas.microsoft.com/office/drawing/2014/main" id="{2506A7D3-FD67-465B-AB5D-18D3043C9C3E}"/>
                  </a:ext>
                </a:extLst>
              </p:cNvPr>
              <p:cNvSpPr/>
              <p:nvPr/>
            </p:nvSpPr>
            <p:spPr>
              <a:xfrm>
                <a:off x="2721842" y="3238975"/>
                <a:ext cx="336007" cy="120179"/>
              </a:xfrm>
              <a:custGeom>
                <a:avLst/>
                <a:gdLst/>
                <a:ahLst/>
                <a:cxnLst>
                  <a:cxn ang="0">
                    <a:pos x="wd2" y="hd2"/>
                  </a:cxn>
                  <a:cxn ang="5400000">
                    <a:pos x="wd2" y="hd2"/>
                  </a:cxn>
                  <a:cxn ang="10800000">
                    <a:pos x="wd2" y="hd2"/>
                  </a:cxn>
                  <a:cxn ang="16200000">
                    <a:pos x="wd2" y="hd2"/>
                  </a:cxn>
                </a:cxnLst>
                <a:rect l="0" t="0" r="r" b="b"/>
                <a:pathLst>
                  <a:path w="21600" h="21424" extrusionOk="0">
                    <a:moveTo>
                      <a:pt x="6693" y="0"/>
                    </a:moveTo>
                    <a:lnTo>
                      <a:pt x="3994" y="298"/>
                    </a:lnTo>
                    <a:lnTo>
                      <a:pt x="1905" y="1849"/>
                    </a:lnTo>
                    <a:lnTo>
                      <a:pt x="0" y="4685"/>
                    </a:lnTo>
                    <a:lnTo>
                      <a:pt x="3" y="8050"/>
                    </a:lnTo>
                    <a:lnTo>
                      <a:pt x="2136" y="6609"/>
                    </a:lnTo>
                    <a:lnTo>
                      <a:pt x="5761" y="4730"/>
                    </a:lnTo>
                    <a:lnTo>
                      <a:pt x="7958" y="6075"/>
                    </a:lnTo>
                    <a:lnTo>
                      <a:pt x="10066" y="8095"/>
                    </a:lnTo>
                    <a:lnTo>
                      <a:pt x="12698" y="10886"/>
                    </a:lnTo>
                    <a:lnTo>
                      <a:pt x="13431" y="13491"/>
                    </a:lnTo>
                    <a:lnTo>
                      <a:pt x="13576" y="16728"/>
                    </a:lnTo>
                    <a:lnTo>
                      <a:pt x="13202" y="18838"/>
                    </a:lnTo>
                    <a:lnTo>
                      <a:pt x="14379" y="19732"/>
                    </a:lnTo>
                    <a:lnTo>
                      <a:pt x="15587" y="19372"/>
                    </a:lnTo>
                    <a:lnTo>
                      <a:pt x="17041" y="19372"/>
                    </a:lnTo>
                    <a:lnTo>
                      <a:pt x="17973" y="20722"/>
                    </a:lnTo>
                    <a:cubicBezTo>
                      <a:pt x="18362" y="21404"/>
                      <a:pt x="18837" y="21600"/>
                      <a:pt x="19281" y="21263"/>
                    </a:cubicBezTo>
                    <a:cubicBezTo>
                      <a:pt x="19538" y="21068"/>
                      <a:pt x="19773" y="20698"/>
                      <a:pt x="19965" y="20188"/>
                    </a:cubicBezTo>
                    <a:lnTo>
                      <a:pt x="20995" y="19018"/>
                    </a:lnTo>
                    <a:lnTo>
                      <a:pt x="21584" y="18883"/>
                    </a:lnTo>
                    <a:lnTo>
                      <a:pt x="21600" y="16502"/>
                    </a:lnTo>
                    <a:lnTo>
                      <a:pt x="20145" y="14116"/>
                    </a:lnTo>
                    <a:cubicBezTo>
                      <a:pt x="19497" y="13439"/>
                      <a:pt x="18849" y="12764"/>
                      <a:pt x="18200" y="12091"/>
                    </a:cubicBezTo>
                    <a:cubicBezTo>
                      <a:pt x="17606" y="11474"/>
                      <a:pt x="17013" y="10859"/>
                      <a:pt x="16418" y="10245"/>
                    </a:cubicBezTo>
                    <a:lnTo>
                      <a:pt x="14034" y="5974"/>
                    </a:lnTo>
                    <a:lnTo>
                      <a:pt x="11880" y="2378"/>
                    </a:lnTo>
                    <a:lnTo>
                      <a:pt x="9839" y="1348"/>
                    </a:lnTo>
                    <a:lnTo>
                      <a:pt x="8476" y="678"/>
                    </a:lnTo>
                    <a:lnTo>
                      <a:pt x="6693"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58" name="ïŝľïḓé">
                <a:extLst>
                  <a:ext uri="{FF2B5EF4-FFF2-40B4-BE49-F238E27FC236}">
                    <a16:creationId xmlns:a16="http://schemas.microsoft.com/office/drawing/2014/main" id="{DECBE735-6912-4267-998E-592E61FF36D4}"/>
                  </a:ext>
                </a:extLst>
              </p:cNvPr>
              <p:cNvSpPr/>
              <p:nvPr/>
            </p:nvSpPr>
            <p:spPr>
              <a:xfrm>
                <a:off x="3014633" y="3360630"/>
                <a:ext cx="222454" cy="69578"/>
              </a:xfrm>
              <a:custGeom>
                <a:avLst/>
                <a:gdLst/>
                <a:ahLst/>
                <a:cxnLst>
                  <a:cxn ang="0">
                    <a:pos x="wd2" y="hd2"/>
                  </a:cxn>
                  <a:cxn ang="5400000">
                    <a:pos x="wd2" y="hd2"/>
                  </a:cxn>
                  <a:cxn ang="10800000">
                    <a:pos x="wd2" y="hd2"/>
                  </a:cxn>
                  <a:cxn ang="16200000">
                    <a:pos x="wd2" y="hd2"/>
                  </a:cxn>
                </a:cxnLst>
                <a:rect l="0" t="0" r="r" b="b"/>
                <a:pathLst>
                  <a:path w="21600" h="21321" extrusionOk="0">
                    <a:moveTo>
                      <a:pt x="8080" y="2346"/>
                    </a:moveTo>
                    <a:lnTo>
                      <a:pt x="7608" y="5248"/>
                    </a:lnTo>
                    <a:lnTo>
                      <a:pt x="9192" y="9941"/>
                    </a:lnTo>
                    <a:lnTo>
                      <a:pt x="8133" y="13268"/>
                    </a:lnTo>
                    <a:lnTo>
                      <a:pt x="6167" y="13491"/>
                    </a:lnTo>
                    <a:cubicBezTo>
                      <a:pt x="5337" y="12924"/>
                      <a:pt x="4494" y="12536"/>
                      <a:pt x="3646" y="12331"/>
                    </a:cubicBezTo>
                    <a:cubicBezTo>
                      <a:pt x="2705" y="12103"/>
                      <a:pt x="1759" y="12099"/>
                      <a:pt x="817" y="12321"/>
                    </a:cubicBezTo>
                    <a:lnTo>
                      <a:pt x="0" y="15310"/>
                    </a:lnTo>
                    <a:lnTo>
                      <a:pt x="1925" y="18019"/>
                    </a:lnTo>
                    <a:lnTo>
                      <a:pt x="4070" y="18251"/>
                    </a:lnTo>
                    <a:lnTo>
                      <a:pt x="5845" y="19877"/>
                    </a:lnTo>
                    <a:lnTo>
                      <a:pt x="7598" y="18329"/>
                    </a:lnTo>
                    <a:lnTo>
                      <a:pt x="9746" y="17400"/>
                    </a:lnTo>
                    <a:cubicBezTo>
                      <a:pt x="10130" y="18713"/>
                      <a:pt x="10602" y="19744"/>
                      <a:pt x="11128" y="20417"/>
                    </a:cubicBezTo>
                    <a:cubicBezTo>
                      <a:pt x="11927" y="21440"/>
                      <a:pt x="12812" y="21600"/>
                      <a:pt x="13644" y="20872"/>
                    </a:cubicBezTo>
                    <a:cubicBezTo>
                      <a:pt x="14104" y="19420"/>
                      <a:pt x="14627" y="18174"/>
                      <a:pt x="15196" y="17168"/>
                    </a:cubicBezTo>
                    <a:cubicBezTo>
                      <a:pt x="15866" y="15984"/>
                      <a:pt x="16591" y="15148"/>
                      <a:pt x="17341" y="14614"/>
                    </a:cubicBezTo>
                    <a:cubicBezTo>
                      <a:pt x="18005" y="14141"/>
                      <a:pt x="18684" y="13907"/>
                      <a:pt x="19365" y="13918"/>
                    </a:cubicBezTo>
                    <a:lnTo>
                      <a:pt x="20717" y="13841"/>
                    </a:lnTo>
                    <a:lnTo>
                      <a:pt x="21600" y="12215"/>
                    </a:lnTo>
                    <a:lnTo>
                      <a:pt x="21378" y="8984"/>
                    </a:lnTo>
                    <a:lnTo>
                      <a:pt x="19406" y="7282"/>
                    </a:lnTo>
                    <a:lnTo>
                      <a:pt x="18248" y="4350"/>
                    </a:lnTo>
                    <a:lnTo>
                      <a:pt x="15434" y="1333"/>
                    </a:lnTo>
                    <a:lnTo>
                      <a:pt x="12671" y="459"/>
                    </a:lnTo>
                    <a:lnTo>
                      <a:pt x="10801" y="0"/>
                    </a:lnTo>
                    <a:lnTo>
                      <a:pt x="9496" y="697"/>
                    </a:lnTo>
                    <a:lnTo>
                      <a:pt x="8080" y="2346"/>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59" name="išḻïḑé">
                <a:extLst>
                  <a:ext uri="{FF2B5EF4-FFF2-40B4-BE49-F238E27FC236}">
                    <a16:creationId xmlns:a16="http://schemas.microsoft.com/office/drawing/2014/main" id="{A5416E39-C8F8-4365-A58C-E903E5DBA932}"/>
                  </a:ext>
                </a:extLst>
              </p:cNvPr>
              <p:cNvSpPr/>
              <p:nvPr/>
            </p:nvSpPr>
            <p:spPr>
              <a:xfrm>
                <a:off x="2895033" y="3401778"/>
                <a:ext cx="72795" cy="30633"/>
              </a:xfrm>
              <a:custGeom>
                <a:avLst/>
                <a:gdLst/>
                <a:ahLst/>
                <a:cxnLst>
                  <a:cxn ang="0">
                    <a:pos x="wd2" y="hd2"/>
                  </a:cxn>
                  <a:cxn ang="5400000">
                    <a:pos x="wd2" y="hd2"/>
                  </a:cxn>
                  <a:cxn ang="10800000">
                    <a:pos x="wd2" y="hd2"/>
                  </a:cxn>
                  <a:cxn ang="16200000">
                    <a:pos x="wd2" y="hd2"/>
                  </a:cxn>
                </a:cxnLst>
                <a:rect l="0" t="0" r="r" b="b"/>
                <a:pathLst>
                  <a:path w="21600" h="21600" extrusionOk="0">
                    <a:moveTo>
                      <a:pt x="9960" y="778"/>
                    </a:moveTo>
                    <a:lnTo>
                      <a:pt x="5952" y="0"/>
                    </a:lnTo>
                    <a:lnTo>
                      <a:pt x="0" y="4529"/>
                    </a:lnTo>
                    <a:lnTo>
                      <a:pt x="4023" y="14144"/>
                    </a:lnTo>
                    <a:lnTo>
                      <a:pt x="9924" y="18396"/>
                    </a:lnTo>
                    <a:lnTo>
                      <a:pt x="16715" y="21600"/>
                    </a:lnTo>
                    <a:lnTo>
                      <a:pt x="21157" y="18240"/>
                    </a:lnTo>
                    <a:lnTo>
                      <a:pt x="21600" y="11139"/>
                    </a:lnTo>
                    <a:lnTo>
                      <a:pt x="17129" y="5862"/>
                    </a:lnTo>
                    <a:lnTo>
                      <a:pt x="14054" y="2835"/>
                    </a:lnTo>
                    <a:lnTo>
                      <a:pt x="9960" y="778"/>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60" name="ï$1íḑe">
                <a:extLst>
                  <a:ext uri="{FF2B5EF4-FFF2-40B4-BE49-F238E27FC236}">
                    <a16:creationId xmlns:a16="http://schemas.microsoft.com/office/drawing/2014/main" id="{159AA984-8732-438C-8ACD-96C4A2B46A5E}"/>
                  </a:ext>
                </a:extLst>
              </p:cNvPr>
              <p:cNvSpPr/>
              <p:nvPr/>
            </p:nvSpPr>
            <p:spPr>
              <a:xfrm>
                <a:off x="3271035" y="3400703"/>
                <a:ext cx="56091" cy="29497"/>
              </a:xfrm>
              <a:custGeom>
                <a:avLst/>
                <a:gdLst/>
                <a:ahLst/>
                <a:cxnLst>
                  <a:cxn ang="0">
                    <a:pos x="wd2" y="hd2"/>
                  </a:cxn>
                  <a:cxn ang="5400000">
                    <a:pos x="wd2" y="hd2"/>
                  </a:cxn>
                  <a:cxn ang="10800000">
                    <a:pos x="wd2" y="hd2"/>
                  </a:cxn>
                  <a:cxn ang="16200000">
                    <a:pos x="wd2" y="hd2"/>
                  </a:cxn>
                </a:cxnLst>
                <a:rect l="0" t="0" r="r" b="b"/>
                <a:pathLst>
                  <a:path w="21600" h="21600" extrusionOk="0">
                    <a:moveTo>
                      <a:pt x="12717" y="0"/>
                    </a:moveTo>
                    <a:lnTo>
                      <a:pt x="6904" y="785"/>
                    </a:lnTo>
                    <a:lnTo>
                      <a:pt x="2619" y="2158"/>
                    </a:lnTo>
                    <a:lnTo>
                      <a:pt x="0" y="9325"/>
                    </a:lnTo>
                    <a:lnTo>
                      <a:pt x="1145" y="14597"/>
                    </a:lnTo>
                    <a:cubicBezTo>
                      <a:pt x="2957" y="16107"/>
                      <a:pt x="4818" y="17397"/>
                      <a:pt x="6717" y="18458"/>
                    </a:cubicBezTo>
                    <a:cubicBezTo>
                      <a:pt x="9466" y="19994"/>
                      <a:pt x="12285" y="21046"/>
                      <a:pt x="15138" y="21600"/>
                    </a:cubicBezTo>
                    <a:lnTo>
                      <a:pt x="21600" y="11985"/>
                    </a:lnTo>
                    <a:lnTo>
                      <a:pt x="18686" y="4286"/>
                    </a:lnTo>
                    <a:lnTo>
                      <a:pt x="12717"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61" name="íṣļíďê">
                <a:extLst>
                  <a:ext uri="{FF2B5EF4-FFF2-40B4-BE49-F238E27FC236}">
                    <a16:creationId xmlns:a16="http://schemas.microsoft.com/office/drawing/2014/main" id="{0E6EAA04-8CF7-4903-929C-029B399BA5F0}"/>
                  </a:ext>
                </a:extLst>
              </p:cNvPr>
              <p:cNvSpPr/>
              <p:nvPr/>
            </p:nvSpPr>
            <p:spPr>
              <a:xfrm>
                <a:off x="3099915" y="3243765"/>
                <a:ext cx="48677" cy="29627"/>
              </a:xfrm>
              <a:custGeom>
                <a:avLst/>
                <a:gdLst/>
                <a:ahLst/>
                <a:cxnLst>
                  <a:cxn ang="0">
                    <a:pos x="wd2" y="hd2"/>
                  </a:cxn>
                  <a:cxn ang="5400000">
                    <a:pos x="wd2" y="hd2"/>
                  </a:cxn>
                  <a:cxn ang="10800000">
                    <a:pos x="wd2" y="hd2"/>
                  </a:cxn>
                  <a:cxn ang="16200000">
                    <a:pos x="wd2" y="hd2"/>
                  </a:cxn>
                </a:cxnLst>
                <a:rect l="0" t="0" r="r" b="b"/>
                <a:pathLst>
                  <a:path w="21600" h="21600" extrusionOk="0">
                    <a:moveTo>
                      <a:pt x="10591" y="2096"/>
                    </a:moveTo>
                    <a:lnTo>
                      <a:pt x="5726" y="2074"/>
                    </a:lnTo>
                    <a:lnTo>
                      <a:pt x="0" y="12257"/>
                    </a:lnTo>
                    <a:lnTo>
                      <a:pt x="3941" y="21600"/>
                    </a:lnTo>
                    <a:lnTo>
                      <a:pt x="9231" y="16101"/>
                    </a:lnTo>
                    <a:lnTo>
                      <a:pt x="15549" y="13362"/>
                    </a:lnTo>
                    <a:lnTo>
                      <a:pt x="21600" y="7815"/>
                    </a:lnTo>
                    <a:lnTo>
                      <a:pt x="20020" y="727"/>
                    </a:lnTo>
                    <a:lnTo>
                      <a:pt x="15874" y="0"/>
                    </a:lnTo>
                    <a:lnTo>
                      <a:pt x="10591" y="2096"/>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62" name="iśḻiḓé">
                <a:extLst>
                  <a:ext uri="{FF2B5EF4-FFF2-40B4-BE49-F238E27FC236}">
                    <a16:creationId xmlns:a16="http://schemas.microsoft.com/office/drawing/2014/main" id="{08BAA33D-158D-4C19-B4C3-7380F89AB9F1}"/>
                  </a:ext>
                </a:extLst>
              </p:cNvPr>
              <p:cNvSpPr/>
              <p:nvPr/>
            </p:nvSpPr>
            <p:spPr>
              <a:xfrm>
                <a:off x="3040202" y="3273501"/>
                <a:ext cx="39982" cy="19197"/>
              </a:xfrm>
              <a:custGeom>
                <a:avLst/>
                <a:gdLst/>
                <a:ahLst/>
                <a:cxnLst>
                  <a:cxn ang="0">
                    <a:pos x="wd2" y="hd2"/>
                  </a:cxn>
                  <a:cxn ang="5400000">
                    <a:pos x="wd2" y="hd2"/>
                  </a:cxn>
                  <a:cxn ang="10800000">
                    <a:pos x="wd2" y="hd2"/>
                  </a:cxn>
                  <a:cxn ang="16200000">
                    <a:pos x="wd2" y="hd2"/>
                  </a:cxn>
                </a:cxnLst>
                <a:rect l="0" t="0" r="r" b="b"/>
                <a:pathLst>
                  <a:path w="21600" h="21600" extrusionOk="0">
                    <a:moveTo>
                      <a:pt x="13268" y="0"/>
                    </a:moveTo>
                    <a:lnTo>
                      <a:pt x="6280" y="4263"/>
                    </a:lnTo>
                    <a:lnTo>
                      <a:pt x="0" y="14496"/>
                    </a:lnTo>
                    <a:lnTo>
                      <a:pt x="4170" y="17941"/>
                    </a:lnTo>
                    <a:lnTo>
                      <a:pt x="13786" y="19078"/>
                    </a:lnTo>
                    <a:lnTo>
                      <a:pt x="21583" y="21600"/>
                    </a:lnTo>
                    <a:lnTo>
                      <a:pt x="21600" y="6005"/>
                    </a:lnTo>
                    <a:lnTo>
                      <a:pt x="13268"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63" name="îṣḻídé">
                <a:extLst>
                  <a:ext uri="{FF2B5EF4-FFF2-40B4-BE49-F238E27FC236}">
                    <a16:creationId xmlns:a16="http://schemas.microsoft.com/office/drawing/2014/main" id="{370BCB9D-2801-4EDA-9EA3-30FD59F65C76}"/>
                  </a:ext>
                </a:extLst>
              </p:cNvPr>
              <p:cNvSpPr/>
              <p:nvPr/>
            </p:nvSpPr>
            <p:spPr>
              <a:xfrm>
                <a:off x="2935381" y="3141153"/>
                <a:ext cx="28333" cy="52676"/>
              </a:xfrm>
              <a:custGeom>
                <a:avLst/>
                <a:gdLst/>
                <a:ahLst/>
                <a:cxnLst>
                  <a:cxn ang="0">
                    <a:pos x="wd2" y="hd2"/>
                  </a:cxn>
                  <a:cxn ang="5400000">
                    <a:pos x="wd2" y="hd2"/>
                  </a:cxn>
                  <a:cxn ang="10800000">
                    <a:pos x="wd2" y="hd2"/>
                  </a:cxn>
                  <a:cxn ang="16200000">
                    <a:pos x="wd2" y="hd2"/>
                  </a:cxn>
                </a:cxnLst>
                <a:rect l="0" t="0" r="r" b="b"/>
                <a:pathLst>
                  <a:path w="21600" h="21600" extrusionOk="0">
                    <a:moveTo>
                      <a:pt x="6366" y="0"/>
                    </a:moveTo>
                    <a:lnTo>
                      <a:pt x="15" y="2162"/>
                    </a:lnTo>
                    <a:lnTo>
                      <a:pt x="9987" y="9811"/>
                    </a:lnTo>
                    <a:lnTo>
                      <a:pt x="0" y="12733"/>
                    </a:lnTo>
                    <a:lnTo>
                      <a:pt x="12126" y="20150"/>
                    </a:lnTo>
                    <a:lnTo>
                      <a:pt x="19276" y="21600"/>
                    </a:lnTo>
                    <a:lnTo>
                      <a:pt x="21600" y="16009"/>
                    </a:lnTo>
                    <a:lnTo>
                      <a:pt x="14089" y="12940"/>
                    </a:lnTo>
                    <a:lnTo>
                      <a:pt x="16973" y="9329"/>
                    </a:lnTo>
                    <a:lnTo>
                      <a:pt x="16973" y="1873"/>
                    </a:lnTo>
                    <a:lnTo>
                      <a:pt x="6366"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64" name="îSľíḓe">
                <a:extLst>
                  <a:ext uri="{FF2B5EF4-FFF2-40B4-BE49-F238E27FC236}">
                    <a16:creationId xmlns:a16="http://schemas.microsoft.com/office/drawing/2014/main" id="{288FDDD9-BA29-4C9B-8418-61C00027A244}"/>
                  </a:ext>
                </a:extLst>
              </p:cNvPr>
              <p:cNvSpPr/>
              <p:nvPr/>
            </p:nvSpPr>
            <p:spPr>
              <a:xfrm>
                <a:off x="2937717" y="3092070"/>
                <a:ext cx="33856" cy="34429"/>
              </a:xfrm>
              <a:custGeom>
                <a:avLst/>
                <a:gdLst/>
                <a:ahLst/>
                <a:cxnLst>
                  <a:cxn ang="0">
                    <a:pos x="wd2" y="hd2"/>
                  </a:cxn>
                  <a:cxn ang="5400000">
                    <a:pos x="wd2" y="hd2"/>
                  </a:cxn>
                  <a:cxn ang="10800000">
                    <a:pos x="wd2" y="hd2"/>
                  </a:cxn>
                  <a:cxn ang="16200000">
                    <a:pos x="wd2" y="hd2"/>
                  </a:cxn>
                </a:cxnLst>
                <a:rect l="0" t="0" r="r" b="b"/>
                <a:pathLst>
                  <a:path w="21600" h="21600" extrusionOk="0">
                    <a:moveTo>
                      <a:pt x="2939" y="3032"/>
                    </a:moveTo>
                    <a:lnTo>
                      <a:pt x="13971" y="0"/>
                    </a:lnTo>
                    <a:lnTo>
                      <a:pt x="21600" y="3050"/>
                    </a:lnTo>
                    <a:lnTo>
                      <a:pt x="17401" y="7736"/>
                    </a:lnTo>
                    <a:lnTo>
                      <a:pt x="11620" y="11520"/>
                    </a:lnTo>
                    <a:lnTo>
                      <a:pt x="10649" y="17817"/>
                    </a:lnTo>
                    <a:lnTo>
                      <a:pt x="3854" y="21600"/>
                    </a:lnTo>
                    <a:lnTo>
                      <a:pt x="0" y="19243"/>
                    </a:lnTo>
                    <a:lnTo>
                      <a:pt x="2779" y="14669"/>
                    </a:lnTo>
                    <a:lnTo>
                      <a:pt x="6081" y="9182"/>
                    </a:lnTo>
                    <a:lnTo>
                      <a:pt x="2939" y="3032"/>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65" name="íṩľíďe">
                <a:extLst>
                  <a:ext uri="{FF2B5EF4-FFF2-40B4-BE49-F238E27FC236}">
                    <a16:creationId xmlns:a16="http://schemas.microsoft.com/office/drawing/2014/main" id="{42CA9FAC-CB9E-4EB3-8214-C59B8324BBC7}"/>
                  </a:ext>
                </a:extLst>
              </p:cNvPr>
              <p:cNvSpPr/>
              <p:nvPr/>
            </p:nvSpPr>
            <p:spPr>
              <a:xfrm>
                <a:off x="2983567" y="3093648"/>
                <a:ext cx="25228" cy="36298"/>
              </a:xfrm>
              <a:custGeom>
                <a:avLst/>
                <a:gdLst/>
                <a:ahLst/>
                <a:cxnLst>
                  <a:cxn ang="0">
                    <a:pos x="wd2" y="hd2"/>
                  </a:cxn>
                  <a:cxn ang="5400000">
                    <a:pos x="wd2" y="hd2"/>
                  </a:cxn>
                  <a:cxn ang="10800000">
                    <a:pos x="wd2" y="hd2"/>
                  </a:cxn>
                  <a:cxn ang="16200000">
                    <a:pos x="wd2" y="hd2"/>
                  </a:cxn>
                </a:cxnLst>
                <a:rect l="0" t="0" r="r" b="b"/>
                <a:pathLst>
                  <a:path w="21600" h="21600" extrusionOk="0">
                    <a:moveTo>
                      <a:pt x="9070" y="0"/>
                    </a:moveTo>
                    <a:lnTo>
                      <a:pt x="14242" y="3737"/>
                    </a:lnTo>
                    <a:lnTo>
                      <a:pt x="21600" y="9259"/>
                    </a:lnTo>
                    <a:lnTo>
                      <a:pt x="18987" y="16321"/>
                    </a:lnTo>
                    <a:lnTo>
                      <a:pt x="8344" y="21600"/>
                    </a:lnTo>
                    <a:lnTo>
                      <a:pt x="5690" y="16490"/>
                    </a:lnTo>
                    <a:lnTo>
                      <a:pt x="2563" y="11082"/>
                    </a:lnTo>
                    <a:lnTo>
                      <a:pt x="0" y="2684"/>
                    </a:lnTo>
                    <a:lnTo>
                      <a:pt x="9070"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66" name="iśḷíďé">
                <a:extLst>
                  <a:ext uri="{FF2B5EF4-FFF2-40B4-BE49-F238E27FC236}">
                    <a16:creationId xmlns:a16="http://schemas.microsoft.com/office/drawing/2014/main" id="{DD01C24D-650D-4BE1-81DF-08A09C244F1F}"/>
                  </a:ext>
                </a:extLst>
              </p:cNvPr>
              <p:cNvSpPr/>
              <p:nvPr/>
            </p:nvSpPr>
            <p:spPr>
              <a:xfrm>
                <a:off x="2959952" y="3134535"/>
                <a:ext cx="28911" cy="16360"/>
              </a:xfrm>
              <a:custGeom>
                <a:avLst/>
                <a:gdLst/>
                <a:ahLst/>
                <a:cxnLst>
                  <a:cxn ang="0">
                    <a:pos x="wd2" y="hd2"/>
                  </a:cxn>
                  <a:cxn ang="5400000">
                    <a:pos x="wd2" y="hd2"/>
                  </a:cxn>
                  <a:cxn ang="10800000">
                    <a:pos x="wd2" y="hd2"/>
                  </a:cxn>
                  <a:cxn ang="16200000">
                    <a:pos x="wd2" y="hd2"/>
                  </a:cxn>
                </a:cxnLst>
                <a:rect l="0" t="0" r="r" b="b"/>
                <a:pathLst>
                  <a:path w="21600" h="21600" extrusionOk="0">
                    <a:moveTo>
                      <a:pt x="6041" y="0"/>
                    </a:moveTo>
                    <a:lnTo>
                      <a:pt x="13043" y="2762"/>
                    </a:lnTo>
                    <a:lnTo>
                      <a:pt x="21600" y="12283"/>
                    </a:lnTo>
                    <a:lnTo>
                      <a:pt x="16470" y="21600"/>
                    </a:lnTo>
                    <a:lnTo>
                      <a:pt x="5285" y="18232"/>
                    </a:lnTo>
                    <a:lnTo>
                      <a:pt x="0" y="10410"/>
                    </a:lnTo>
                    <a:lnTo>
                      <a:pt x="6041"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67" name="íṥḻîḓè">
                <a:extLst>
                  <a:ext uri="{FF2B5EF4-FFF2-40B4-BE49-F238E27FC236}">
                    <a16:creationId xmlns:a16="http://schemas.microsoft.com/office/drawing/2014/main" id="{610419D1-B698-4972-AE40-ADB3EE7407F5}"/>
                  </a:ext>
                </a:extLst>
              </p:cNvPr>
              <p:cNvSpPr/>
              <p:nvPr/>
            </p:nvSpPr>
            <p:spPr>
              <a:xfrm>
                <a:off x="3029817" y="3184357"/>
                <a:ext cx="16360" cy="24826"/>
              </a:xfrm>
              <a:custGeom>
                <a:avLst/>
                <a:gdLst/>
                <a:ahLst/>
                <a:cxnLst>
                  <a:cxn ang="0">
                    <a:pos x="wd2" y="hd2"/>
                  </a:cxn>
                  <a:cxn ang="5400000">
                    <a:pos x="wd2" y="hd2"/>
                  </a:cxn>
                  <a:cxn ang="10800000">
                    <a:pos x="wd2" y="hd2"/>
                  </a:cxn>
                  <a:cxn ang="16200000">
                    <a:pos x="wd2" y="hd2"/>
                  </a:cxn>
                </a:cxnLst>
                <a:rect l="0" t="0" r="r" b="b"/>
                <a:pathLst>
                  <a:path w="21600" h="21600" extrusionOk="0">
                    <a:moveTo>
                      <a:pt x="11704" y="0"/>
                    </a:moveTo>
                    <a:lnTo>
                      <a:pt x="0" y="5659"/>
                    </a:lnTo>
                    <a:lnTo>
                      <a:pt x="2963" y="18412"/>
                    </a:lnTo>
                    <a:lnTo>
                      <a:pt x="21600" y="21600"/>
                    </a:lnTo>
                    <a:lnTo>
                      <a:pt x="21600" y="6494"/>
                    </a:lnTo>
                    <a:lnTo>
                      <a:pt x="11704"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68" name="îS1iḍe">
                <a:extLst>
                  <a:ext uri="{FF2B5EF4-FFF2-40B4-BE49-F238E27FC236}">
                    <a16:creationId xmlns:a16="http://schemas.microsoft.com/office/drawing/2014/main" id="{CC1DFB9D-8687-4381-B751-89816406C8B8}"/>
                  </a:ext>
                </a:extLst>
              </p:cNvPr>
              <p:cNvSpPr/>
              <p:nvPr/>
            </p:nvSpPr>
            <p:spPr>
              <a:xfrm>
                <a:off x="3034154" y="3223970"/>
                <a:ext cx="25012" cy="16370"/>
              </a:xfrm>
              <a:custGeom>
                <a:avLst/>
                <a:gdLst/>
                <a:ahLst/>
                <a:cxnLst>
                  <a:cxn ang="0">
                    <a:pos x="wd2" y="hd2"/>
                  </a:cxn>
                  <a:cxn ang="5400000">
                    <a:pos x="wd2" y="hd2"/>
                  </a:cxn>
                  <a:cxn ang="10800000">
                    <a:pos x="wd2" y="hd2"/>
                  </a:cxn>
                  <a:cxn ang="16200000">
                    <a:pos x="wd2" y="hd2"/>
                  </a:cxn>
                </a:cxnLst>
                <a:rect l="0" t="0" r="r" b="b"/>
                <a:pathLst>
                  <a:path w="21600" h="21600" extrusionOk="0">
                    <a:moveTo>
                      <a:pt x="17341" y="1756"/>
                    </a:moveTo>
                    <a:lnTo>
                      <a:pt x="5869" y="0"/>
                    </a:lnTo>
                    <a:lnTo>
                      <a:pt x="0" y="5101"/>
                    </a:lnTo>
                    <a:lnTo>
                      <a:pt x="11023" y="21600"/>
                    </a:lnTo>
                    <a:lnTo>
                      <a:pt x="21600" y="19642"/>
                    </a:lnTo>
                    <a:lnTo>
                      <a:pt x="17341" y="1756"/>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69" name="îṥ1îḓè">
                <a:extLst>
                  <a:ext uri="{FF2B5EF4-FFF2-40B4-BE49-F238E27FC236}">
                    <a16:creationId xmlns:a16="http://schemas.microsoft.com/office/drawing/2014/main" id="{B8DEBA36-4982-4570-8055-DE06E7E1229F}"/>
                  </a:ext>
                </a:extLst>
              </p:cNvPr>
              <p:cNvSpPr/>
              <p:nvPr/>
            </p:nvSpPr>
            <p:spPr>
              <a:xfrm>
                <a:off x="2785378" y="3359199"/>
                <a:ext cx="31691" cy="21151"/>
              </a:xfrm>
              <a:custGeom>
                <a:avLst/>
                <a:gdLst/>
                <a:ahLst/>
                <a:cxnLst>
                  <a:cxn ang="0">
                    <a:pos x="wd2" y="hd2"/>
                  </a:cxn>
                  <a:cxn ang="5400000">
                    <a:pos x="wd2" y="hd2"/>
                  </a:cxn>
                  <a:cxn ang="10800000">
                    <a:pos x="wd2" y="hd2"/>
                  </a:cxn>
                  <a:cxn ang="16200000">
                    <a:pos x="wd2" y="hd2"/>
                  </a:cxn>
                </a:cxnLst>
                <a:rect l="0" t="0" r="r" b="b"/>
                <a:pathLst>
                  <a:path w="21600" h="21600" extrusionOk="0">
                    <a:moveTo>
                      <a:pt x="3640" y="1640"/>
                    </a:moveTo>
                    <a:lnTo>
                      <a:pt x="0" y="7796"/>
                    </a:lnTo>
                    <a:lnTo>
                      <a:pt x="2602" y="18763"/>
                    </a:lnTo>
                    <a:lnTo>
                      <a:pt x="14365" y="21600"/>
                    </a:lnTo>
                    <a:lnTo>
                      <a:pt x="21600" y="10799"/>
                    </a:lnTo>
                    <a:lnTo>
                      <a:pt x="12284" y="0"/>
                    </a:lnTo>
                    <a:lnTo>
                      <a:pt x="3640" y="164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70" name="îşḻîdè">
                <a:extLst>
                  <a:ext uri="{FF2B5EF4-FFF2-40B4-BE49-F238E27FC236}">
                    <a16:creationId xmlns:a16="http://schemas.microsoft.com/office/drawing/2014/main" id="{2F2FEB29-0A9D-448F-907E-6CE9F60ACA60}"/>
                  </a:ext>
                </a:extLst>
              </p:cNvPr>
              <p:cNvSpPr/>
              <p:nvPr/>
            </p:nvSpPr>
            <p:spPr>
              <a:xfrm>
                <a:off x="3344267" y="3394292"/>
                <a:ext cx="33620" cy="20352"/>
              </a:xfrm>
              <a:custGeom>
                <a:avLst/>
                <a:gdLst/>
                <a:ahLst/>
                <a:cxnLst>
                  <a:cxn ang="0">
                    <a:pos x="wd2" y="hd2"/>
                  </a:cxn>
                  <a:cxn ang="5400000">
                    <a:pos x="wd2" y="hd2"/>
                  </a:cxn>
                  <a:cxn ang="10800000">
                    <a:pos x="wd2" y="hd2"/>
                  </a:cxn>
                  <a:cxn ang="16200000">
                    <a:pos x="wd2" y="hd2"/>
                  </a:cxn>
                </a:cxnLst>
                <a:rect l="0" t="0" r="r" b="b"/>
                <a:pathLst>
                  <a:path w="21600" h="21600" extrusionOk="0">
                    <a:moveTo>
                      <a:pt x="13908" y="0"/>
                    </a:moveTo>
                    <a:lnTo>
                      <a:pt x="4923" y="5629"/>
                    </a:lnTo>
                    <a:lnTo>
                      <a:pt x="0" y="15233"/>
                    </a:lnTo>
                    <a:lnTo>
                      <a:pt x="11838" y="21600"/>
                    </a:lnTo>
                    <a:lnTo>
                      <a:pt x="21600" y="13561"/>
                    </a:lnTo>
                    <a:lnTo>
                      <a:pt x="13908"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71" name="îṣľïďè">
                <a:extLst>
                  <a:ext uri="{FF2B5EF4-FFF2-40B4-BE49-F238E27FC236}">
                    <a16:creationId xmlns:a16="http://schemas.microsoft.com/office/drawing/2014/main" id="{2D4B92C9-9DA4-418A-BE4A-C35BE380F942}"/>
                  </a:ext>
                </a:extLst>
              </p:cNvPr>
              <p:cNvSpPr/>
              <p:nvPr/>
            </p:nvSpPr>
            <p:spPr>
              <a:xfrm>
                <a:off x="3331641" y="3425859"/>
                <a:ext cx="28455" cy="19036"/>
              </a:xfrm>
              <a:custGeom>
                <a:avLst/>
                <a:gdLst/>
                <a:ahLst/>
                <a:cxnLst>
                  <a:cxn ang="0">
                    <a:pos x="wd2" y="hd2"/>
                  </a:cxn>
                  <a:cxn ang="5400000">
                    <a:pos x="wd2" y="hd2"/>
                  </a:cxn>
                  <a:cxn ang="10800000">
                    <a:pos x="wd2" y="hd2"/>
                  </a:cxn>
                  <a:cxn ang="16200000">
                    <a:pos x="wd2" y="hd2"/>
                  </a:cxn>
                </a:cxnLst>
                <a:rect l="0" t="0" r="r" b="b"/>
                <a:pathLst>
                  <a:path w="21600" h="21600" extrusionOk="0">
                    <a:moveTo>
                      <a:pt x="9631" y="0"/>
                    </a:moveTo>
                    <a:lnTo>
                      <a:pt x="0" y="4044"/>
                    </a:lnTo>
                    <a:lnTo>
                      <a:pt x="1813" y="14722"/>
                    </a:lnTo>
                    <a:lnTo>
                      <a:pt x="18125" y="21600"/>
                    </a:lnTo>
                    <a:lnTo>
                      <a:pt x="21600" y="6160"/>
                    </a:lnTo>
                    <a:lnTo>
                      <a:pt x="9631"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72" name="ïSļíďé">
                <a:extLst>
                  <a:ext uri="{FF2B5EF4-FFF2-40B4-BE49-F238E27FC236}">
                    <a16:creationId xmlns:a16="http://schemas.microsoft.com/office/drawing/2014/main" id="{CFB43A1F-F19F-4967-AA23-F5D0793833EF}"/>
                  </a:ext>
                </a:extLst>
              </p:cNvPr>
              <p:cNvSpPr/>
              <p:nvPr/>
            </p:nvSpPr>
            <p:spPr>
              <a:xfrm>
                <a:off x="3393321" y="3447981"/>
                <a:ext cx="35832" cy="22889"/>
              </a:xfrm>
              <a:custGeom>
                <a:avLst/>
                <a:gdLst/>
                <a:ahLst/>
                <a:cxnLst>
                  <a:cxn ang="0">
                    <a:pos x="wd2" y="hd2"/>
                  </a:cxn>
                  <a:cxn ang="5400000">
                    <a:pos x="wd2" y="hd2"/>
                  </a:cxn>
                  <a:cxn ang="10800000">
                    <a:pos x="wd2" y="hd2"/>
                  </a:cxn>
                  <a:cxn ang="16200000">
                    <a:pos x="wd2" y="hd2"/>
                  </a:cxn>
                </a:cxnLst>
                <a:rect l="0" t="0" r="r" b="b"/>
                <a:pathLst>
                  <a:path w="21600" h="21600" extrusionOk="0">
                    <a:moveTo>
                      <a:pt x="11523" y="6376"/>
                    </a:moveTo>
                    <a:lnTo>
                      <a:pt x="4204" y="0"/>
                    </a:lnTo>
                    <a:lnTo>
                      <a:pt x="0" y="8047"/>
                    </a:lnTo>
                    <a:lnTo>
                      <a:pt x="10142" y="21600"/>
                    </a:lnTo>
                    <a:lnTo>
                      <a:pt x="18861" y="21123"/>
                    </a:lnTo>
                    <a:lnTo>
                      <a:pt x="21600" y="13528"/>
                    </a:lnTo>
                    <a:lnTo>
                      <a:pt x="16408" y="10012"/>
                    </a:lnTo>
                    <a:lnTo>
                      <a:pt x="11523" y="6376"/>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73" name="îşlïḓé">
                <a:extLst>
                  <a:ext uri="{FF2B5EF4-FFF2-40B4-BE49-F238E27FC236}">
                    <a16:creationId xmlns:a16="http://schemas.microsoft.com/office/drawing/2014/main" id="{1B3F2551-DDF5-43AE-9364-8EB3084DB4A5}"/>
                  </a:ext>
                </a:extLst>
              </p:cNvPr>
              <p:cNvSpPr/>
              <p:nvPr/>
            </p:nvSpPr>
            <p:spPr>
              <a:xfrm>
                <a:off x="3434240" y="3430336"/>
                <a:ext cx="22284" cy="23522"/>
              </a:xfrm>
              <a:custGeom>
                <a:avLst/>
                <a:gdLst/>
                <a:ahLst/>
                <a:cxnLst>
                  <a:cxn ang="0">
                    <a:pos x="wd2" y="hd2"/>
                  </a:cxn>
                  <a:cxn ang="5400000">
                    <a:pos x="wd2" y="hd2"/>
                  </a:cxn>
                  <a:cxn ang="10800000">
                    <a:pos x="wd2" y="hd2"/>
                  </a:cxn>
                  <a:cxn ang="16200000">
                    <a:pos x="wd2" y="hd2"/>
                  </a:cxn>
                </a:cxnLst>
                <a:rect l="0" t="0" r="r" b="b"/>
                <a:pathLst>
                  <a:path w="21600" h="21600" extrusionOk="0">
                    <a:moveTo>
                      <a:pt x="6626" y="0"/>
                    </a:moveTo>
                    <a:lnTo>
                      <a:pt x="20027" y="3450"/>
                    </a:lnTo>
                    <a:lnTo>
                      <a:pt x="21600" y="15366"/>
                    </a:lnTo>
                    <a:lnTo>
                      <a:pt x="15221" y="21600"/>
                    </a:lnTo>
                    <a:lnTo>
                      <a:pt x="10567" y="15424"/>
                    </a:lnTo>
                    <a:lnTo>
                      <a:pt x="0" y="9425"/>
                    </a:lnTo>
                    <a:lnTo>
                      <a:pt x="6626"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74" name="ïs1íďè">
                <a:extLst>
                  <a:ext uri="{FF2B5EF4-FFF2-40B4-BE49-F238E27FC236}">
                    <a16:creationId xmlns:a16="http://schemas.microsoft.com/office/drawing/2014/main" id="{149DC441-F265-4691-ABB4-CEA330C58E6F}"/>
                  </a:ext>
                </a:extLst>
              </p:cNvPr>
              <p:cNvSpPr/>
              <p:nvPr/>
            </p:nvSpPr>
            <p:spPr>
              <a:xfrm>
                <a:off x="3386807" y="3401248"/>
                <a:ext cx="16360" cy="163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009"/>
                    </a:lnTo>
                    <a:lnTo>
                      <a:pt x="4094" y="21600"/>
                    </a:lnTo>
                    <a:lnTo>
                      <a:pt x="19333" y="19457"/>
                    </a:lnTo>
                    <a:lnTo>
                      <a:pt x="21600"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75" name="ïṣľiḓê">
                <a:extLst>
                  <a:ext uri="{FF2B5EF4-FFF2-40B4-BE49-F238E27FC236}">
                    <a16:creationId xmlns:a16="http://schemas.microsoft.com/office/drawing/2014/main" id="{170FE644-17F4-4D38-9DFD-C2F782EBA8B8}"/>
                  </a:ext>
                </a:extLst>
              </p:cNvPr>
              <p:cNvSpPr/>
              <p:nvPr/>
            </p:nvSpPr>
            <p:spPr>
              <a:xfrm>
                <a:off x="3471329" y="3432447"/>
                <a:ext cx="25215" cy="23805"/>
              </a:xfrm>
              <a:custGeom>
                <a:avLst/>
                <a:gdLst/>
                <a:ahLst/>
                <a:cxnLst>
                  <a:cxn ang="0">
                    <a:pos x="wd2" y="hd2"/>
                  </a:cxn>
                  <a:cxn ang="5400000">
                    <a:pos x="wd2" y="hd2"/>
                  </a:cxn>
                  <a:cxn ang="10800000">
                    <a:pos x="wd2" y="hd2"/>
                  </a:cxn>
                  <a:cxn ang="16200000">
                    <a:pos x="wd2" y="hd2"/>
                  </a:cxn>
                </a:cxnLst>
                <a:rect l="0" t="0" r="r" b="b"/>
                <a:pathLst>
                  <a:path w="21600" h="21600" extrusionOk="0">
                    <a:moveTo>
                      <a:pt x="4658" y="0"/>
                    </a:moveTo>
                    <a:lnTo>
                      <a:pt x="0" y="6332"/>
                    </a:lnTo>
                    <a:lnTo>
                      <a:pt x="2862" y="20225"/>
                    </a:lnTo>
                    <a:lnTo>
                      <a:pt x="16398" y="21600"/>
                    </a:lnTo>
                    <a:lnTo>
                      <a:pt x="21600" y="13406"/>
                    </a:lnTo>
                    <a:lnTo>
                      <a:pt x="12259" y="9052"/>
                    </a:lnTo>
                    <a:lnTo>
                      <a:pt x="4658"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76" name="îşļíde">
                <a:extLst>
                  <a:ext uri="{FF2B5EF4-FFF2-40B4-BE49-F238E27FC236}">
                    <a16:creationId xmlns:a16="http://schemas.microsoft.com/office/drawing/2014/main" id="{20F17AB1-CF26-4D7C-8230-26767FFF2E14}"/>
                  </a:ext>
                </a:extLst>
              </p:cNvPr>
              <p:cNvSpPr/>
              <p:nvPr/>
            </p:nvSpPr>
            <p:spPr>
              <a:xfrm>
                <a:off x="3444546" y="3470941"/>
                <a:ext cx="16360" cy="16360"/>
              </a:xfrm>
              <a:custGeom>
                <a:avLst/>
                <a:gdLst/>
                <a:ahLst/>
                <a:cxnLst>
                  <a:cxn ang="0">
                    <a:pos x="wd2" y="hd2"/>
                  </a:cxn>
                  <a:cxn ang="5400000">
                    <a:pos x="wd2" y="hd2"/>
                  </a:cxn>
                  <a:cxn ang="10800000">
                    <a:pos x="wd2" y="hd2"/>
                  </a:cxn>
                  <a:cxn ang="16200000">
                    <a:pos x="wd2" y="hd2"/>
                  </a:cxn>
                </a:cxnLst>
                <a:rect l="0" t="0" r="r" b="b"/>
                <a:pathLst>
                  <a:path w="21600" h="21600" extrusionOk="0">
                    <a:moveTo>
                      <a:pt x="12399" y="0"/>
                    </a:moveTo>
                    <a:lnTo>
                      <a:pt x="0" y="5671"/>
                    </a:lnTo>
                    <a:lnTo>
                      <a:pt x="2675" y="21600"/>
                    </a:lnTo>
                    <a:lnTo>
                      <a:pt x="21600" y="16063"/>
                    </a:lnTo>
                    <a:lnTo>
                      <a:pt x="12399"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77" name="iṣ1îḋè">
                <a:extLst>
                  <a:ext uri="{FF2B5EF4-FFF2-40B4-BE49-F238E27FC236}">
                    <a16:creationId xmlns:a16="http://schemas.microsoft.com/office/drawing/2014/main" id="{4611B812-DCE7-48E7-9602-6C6EF0039787}"/>
                  </a:ext>
                </a:extLst>
              </p:cNvPr>
              <p:cNvSpPr/>
              <p:nvPr/>
            </p:nvSpPr>
            <p:spPr>
              <a:xfrm>
                <a:off x="3474836" y="3472701"/>
                <a:ext cx="20827" cy="33622"/>
              </a:xfrm>
              <a:custGeom>
                <a:avLst/>
                <a:gdLst/>
                <a:ahLst/>
                <a:cxnLst>
                  <a:cxn ang="0">
                    <a:pos x="wd2" y="hd2"/>
                  </a:cxn>
                  <a:cxn ang="5400000">
                    <a:pos x="wd2" y="hd2"/>
                  </a:cxn>
                  <a:cxn ang="10800000">
                    <a:pos x="wd2" y="hd2"/>
                  </a:cxn>
                  <a:cxn ang="16200000">
                    <a:pos x="wd2" y="hd2"/>
                  </a:cxn>
                </a:cxnLst>
                <a:rect l="0" t="0" r="r" b="b"/>
                <a:pathLst>
                  <a:path w="21600" h="21600" extrusionOk="0">
                    <a:moveTo>
                      <a:pt x="5991" y="1945"/>
                    </a:moveTo>
                    <a:lnTo>
                      <a:pt x="1244" y="7766"/>
                    </a:lnTo>
                    <a:lnTo>
                      <a:pt x="0" y="16103"/>
                    </a:lnTo>
                    <a:lnTo>
                      <a:pt x="7919" y="21600"/>
                    </a:lnTo>
                    <a:lnTo>
                      <a:pt x="15566" y="13365"/>
                    </a:lnTo>
                    <a:lnTo>
                      <a:pt x="21600" y="6755"/>
                    </a:lnTo>
                    <a:lnTo>
                      <a:pt x="18962" y="0"/>
                    </a:lnTo>
                    <a:lnTo>
                      <a:pt x="5991" y="1945"/>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78" name="ísļîďê">
                <a:extLst>
                  <a:ext uri="{FF2B5EF4-FFF2-40B4-BE49-F238E27FC236}">
                    <a16:creationId xmlns:a16="http://schemas.microsoft.com/office/drawing/2014/main" id="{6DF318B8-5C2F-4B69-9AA6-97DB9321480A}"/>
                  </a:ext>
                </a:extLst>
              </p:cNvPr>
              <p:cNvSpPr/>
              <p:nvPr/>
            </p:nvSpPr>
            <p:spPr>
              <a:xfrm>
                <a:off x="3486460" y="3511833"/>
                <a:ext cx="18556" cy="17467"/>
              </a:xfrm>
              <a:custGeom>
                <a:avLst/>
                <a:gdLst/>
                <a:ahLst/>
                <a:cxnLst>
                  <a:cxn ang="0">
                    <a:pos x="wd2" y="hd2"/>
                  </a:cxn>
                  <a:cxn ang="5400000">
                    <a:pos x="wd2" y="hd2"/>
                  </a:cxn>
                  <a:cxn ang="10800000">
                    <a:pos x="wd2" y="hd2"/>
                  </a:cxn>
                  <a:cxn ang="16200000">
                    <a:pos x="wd2" y="hd2"/>
                  </a:cxn>
                </a:cxnLst>
                <a:rect l="0" t="0" r="r" b="b"/>
                <a:pathLst>
                  <a:path w="21600" h="21600" extrusionOk="0">
                    <a:moveTo>
                      <a:pt x="14469" y="0"/>
                    </a:moveTo>
                    <a:lnTo>
                      <a:pt x="4293" y="1913"/>
                    </a:lnTo>
                    <a:lnTo>
                      <a:pt x="0" y="13206"/>
                    </a:lnTo>
                    <a:lnTo>
                      <a:pt x="8574" y="21600"/>
                    </a:lnTo>
                    <a:lnTo>
                      <a:pt x="21600" y="15041"/>
                    </a:lnTo>
                    <a:lnTo>
                      <a:pt x="14469"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79" name="íŝlíḑê">
                <a:extLst>
                  <a:ext uri="{FF2B5EF4-FFF2-40B4-BE49-F238E27FC236}">
                    <a16:creationId xmlns:a16="http://schemas.microsoft.com/office/drawing/2014/main" id="{3D80C37C-40F8-49CD-92EF-E526CD2A2464}"/>
                  </a:ext>
                </a:extLst>
              </p:cNvPr>
              <p:cNvSpPr/>
              <p:nvPr/>
            </p:nvSpPr>
            <p:spPr>
              <a:xfrm>
                <a:off x="3201743" y="3611230"/>
                <a:ext cx="24821" cy="34310"/>
              </a:xfrm>
              <a:custGeom>
                <a:avLst/>
                <a:gdLst/>
                <a:ahLst/>
                <a:cxnLst>
                  <a:cxn ang="0">
                    <a:pos x="wd2" y="hd2"/>
                  </a:cxn>
                  <a:cxn ang="5400000">
                    <a:pos x="wd2" y="hd2"/>
                  </a:cxn>
                  <a:cxn ang="10800000">
                    <a:pos x="wd2" y="hd2"/>
                  </a:cxn>
                  <a:cxn ang="16200000">
                    <a:pos x="wd2" y="hd2"/>
                  </a:cxn>
                </a:cxnLst>
                <a:rect l="0" t="0" r="r" b="b"/>
                <a:pathLst>
                  <a:path w="21600" h="21600" extrusionOk="0">
                    <a:moveTo>
                      <a:pt x="5948" y="0"/>
                    </a:moveTo>
                    <a:lnTo>
                      <a:pt x="0" y="7133"/>
                    </a:lnTo>
                    <a:lnTo>
                      <a:pt x="2568" y="12598"/>
                    </a:lnTo>
                    <a:lnTo>
                      <a:pt x="10534" y="21600"/>
                    </a:lnTo>
                    <a:lnTo>
                      <a:pt x="21600" y="16991"/>
                    </a:lnTo>
                    <a:lnTo>
                      <a:pt x="13411" y="4789"/>
                    </a:lnTo>
                    <a:lnTo>
                      <a:pt x="5948"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80" name="ísḷïdè">
                <a:extLst>
                  <a:ext uri="{FF2B5EF4-FFF2-40B4-BE49-F238E27FC236}">
                    <a16:creationId xmlns:a16="http://schemas.microsoft.com/office/drawing/2014/main" id="{4203403E-7F46-4146-9AA5-15305CD83CEE}"/>
                  </a:ext>
                </a:extLst>
              </p:cNvPr>
              <p:cNvSpPr/>
              <p:nvPr/>
            </p:nvSpPr>
            <p:spPr>
              <a:xfrm>
                <a:off x="3163762" y="3609243"/>
                <a:ext cx="17550" cy="29518"/>
              </a:xfrm>
              <a:custGeom>
                <a:avLst/>
                <a:gdLst/>
                <a:ahLst/>
                <a:cxnLst>
                  <a:cxn ang="0">
                    <a:pos x="wd2" y="hd2"/>
                  </a:cxn>
                  <a:cxn ang="5400000">
                    <a:pos x="wd2" y="hd2"/>
                  </a:cxn>
                  <a:cxn ang="10800000">
                    <a:pos x="wd2" y="hd2"/>
                  </a:cxn>
                  <a:cxn ang="16200000">
                    <a:pos x="wd2" y="hd2"/>
                  </a:cxn>
                </a:cxnLst>
                <a:rect l="0" t="0" r="r" b="b"/>
                <a:pathLst>
                  <a:path w="21600" h="21600" extrusionOk="0">
                    <a:moveTo>
                      <a:pt x="2385" y="0"/>
                    </a:moveTo>
                    <a:lnTo>
                      <a:pt x="0" y="5129"/>
                    </a:lnTo>
                    <a:lnTo>
                      <a:pt x="434" y="19428"/>
                    </a:lnTo>
                    <a:lnTo>
                      <a:pt x="19135" y="21600"/>
                    </a:lnTo>
                    <a:lnTo>
                      <a:pt x="21600" y="14762"/>
                    </a:lnTo>
                    <a:lnTo>
                      <a:pt x="16043" y="5916"/>
                    </a:lnTo>
                    <a:lnTo>
                      <a:pt x="2385"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81" name="iṧlîďê">
                <a:extLst>
                  <a:ext uri="{FF2B5EF4-FFF2-40B4-BE49-F238E27FC236}">
                    <a16:creationId xmlns:a16="http://schemas.microsoft.com/office/drawing/2014/main" id="{3FDA26B1-9253-40DF-8544-EC49586E2352}"/>
                  </a:ext>
                </a:extLst>
              </p:cNvPr>
              <p:cNvSpPr/>
              <p:nvPr/>
            </p:nvSpPr>
            <p:spPr>
              <a:xfrm>
                <a:off x="3499270" y="3543405"/>
                <a:ext cx="20061" cy="18682"/>
              </a:xfrm>
              <a:custGeom>
                <a:avLst/>
                <a:gdLst/>
                <a:ahLst/>
                <a:cxnLst>
                  <a:cxn ang="0">
                    <a:pos x="wd2" y="hd2"/>
                  </a:cxn>
                  <a:cxn ang="5400000">
                    <a:pos x="wd2" y="hd2"/>
                  </a:cxn>
                  <a:cxn ang="10800000">
                    <a:pos x="wd2" y="hd2"/>
                  </a:cxn>
                  <a:cxn ang="16200000">
                    <a:pos x="wd2" y="hd2"/>
                  </a:cxn>
                </a:cxnLst>
                <a:rect l="0" t="0" r="r" b="b"/>
                <a:pathLst>
                  <a:path w="21600" h="21600" extrusionOk="0">
                    <a:moveTo>
                      <a:pt x="8114" y="0"/>
                    </a:moveTo>
                    <a:lnTo>
                      <a:pt x="0" y="7264"/>
                    </a:lnTo>
                    <a:lnTo>
                      <a:pt x="3469" y="21600"/>
                    </a:lnTo>
                    <a:lnTo>
                      <a:pt x="16705" y="21600"/>
                    </a:lnTo>
                    <a:lnTo>
                      <a:pt x="21600" y="6746"/>
                    </a:lnTo>
                    <a:lnTo>
                      <a:pt x="8114"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82" name="iśḻiďe">
                <a:extLst>
                  <a:ext uri="{FF2B5EF4-FFF2-40B4-BE49-F238E27FC236}">
                    <a16:creationId xmlns:a16="http://schemas.microsoft.com/office/drawing/2014/main" id="{F2B914E2-8590-4A61-8109-93CB3D585240}"/>
                  </a:ext>
                </a:extLst>
              </p:cNvPr>
              <p:cNvSpPr/>
              <p:nvPr/>
            </p:nvSpPr>
            <p:spPr>
              <a:xfrm>
                <a:off x="3477190" y="3573359"/>
                <a:ext cx="16360" cy="23674"/>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lnTo>
                      <a:pt x="0" y="10629"/>
                    </a:lnTo>
                    <a:lnTo>
                      <a:pt x="15829" y="21600"/>
                    </a:lnTo>
                    <a:lnTo>
                      <a:pt x="21600" y="10397"/>
                    </a:lnTo>
                    <a:lnTo>
                      <a:pt x="7562"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83" name="í$ḷïďé">
                <a:extLst>
                  <a:ext uri="{FF2B5EF4-FFF2-40B4-BE49-F238E27FC236}">
                    <a16:creationId xmlns:a16="http://schemas.microsoft.com/office/drawing/2014/main" id="{6275FF8B-C61E-410B-BA2A-6602751D7C06}"/>
                  </a:ext>
                </a:extLst>
              </p:cNvPr>
              <p:cNvSpPr/>
              <p:nvPr/>
            </p:nvSpPr>
            <p:spPr>
              <a:xfrm>
                <a:off x="3463227" y="3603633"/>
                <a:ext cx="16360" cy="18373"/>
              </a:xfrm>
              <a:custGeom>
                <a:avLst/>
                <a:gdLst/>
                <a:ahLst/>
                <a:cxnLst>
                  <a:cxn ang="0">
                    <a:pos x="wd2" y="hd2"/>
                  </a:cxn>
                  <a:cxn ang="5400000">
                    <a:pos x="wd2" y="hd2"/>
                  </a:cxn>
                  <a:cxn ang="10800000">
                    <a:pos x="wd2" y="hd2"/>
                  </a:cxn>
                  <a:cxn ang="16200000">
                    <a:pos x="wd2" y="hd2"/>
                  </a:cxn>
                </a:cxnLst>
                <a:rect l="0" t="0" r="r" b="b"/>
                <a:pathLst>
                  <a:path w="21600" h="21600" extrusionOk="0">
                    <a:moveTo>
                      <a:pt x="5327" y="736"/>
                    </a:moveTo>
                    <a:lnTo>
                      <a:pt x="0" y="9568"/>
                    </a:lnTo>
                    <a:lnTo>
                      <a:pt x="5961" y="21600"/>
                    </a:lnTo>
                    <a:lnTo>
                      <a:pt x="20526" y="21266"/>
                    </a:lnTo>
                    <a:lnTo>
                      <a:pt x="21600" y="0"/>
                    </a:lnTo>
                    <a:lnTo>
                      <a:pt x="5327" y="736"/>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84" name="ïśḷîďe">
                <a:extLst>
                  <a:ext uri="{FF2B5EF4-FFF2-40B4-BE49-F238E27FC236}">
                    <a16:creationId xmlns:a16="http://schemas.microsoft.com/office/drawing/2014/main" id="{4BF249DC-DEB9-4479-A4DF-851C6CB20CA3}"/>
                  </a:ext>
                </a:extLst>
              </p:cNvPr>
              <p:cNvSpPr/>
              <p:nvPr/>
            </p:nvSpPr>
            <p:spPr>
              <a:xfrm>
                <a:off x="3443086" y="3638761"/>
                <a:ext cx="16360" cy="22038"/>
              </a:xfrm>
              <a:custGeom>
                <a:avLst/>
                <a:gdLst/>
                <a:ahLst/>
                <a:cxnLst>
                  <a:cxn ang="0">
                    <a:pos x="wd2" y="hd2"/>
                  </a:cxn>
                  <a:cxn ang="5400000">
                    <a:pos x="wd2" y="hd2"/>
                  </a:cxn>
                  <a:cxn ang="10800000">
                    <a:pos x="wd2" y="hd2"/>
                  </a:cxn>
                  <a:cxn ang="16200000">
                    <a:pos x="wd2" y="hd2"/>
                  </a:cxn>
                </a:cxnLst>
                <a:rect l="0" t="0" r="r" b="b"/>
                <a:pathLst>
                  <a:path w="21600" h="21600" extrusionOk="0">
                    <a:moveTo>
                      <a:pt x="11127" y="0"/>
                    </a:moveTo>
                    <a:lnTo>
                      <a:pt x="0" y="9654"/>
                    </a:lnTo>
                    <a:lnTo>
                      <a:pt x="3308" y="20145"/>
                    </a:lnTo>
                    <a:lnTo>
                      <a:pt x="16235" y="21600"/>
                    </a:lnTo>
                    <a:lnTo>
                      <a:pt x="21600" y="6811"/>
                    </a:lnTo>
                    <a:lnTo>
                      <a:pt x="11127"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85" name="îślîḋê">
                <a:extLst>
                  <a:ext uri="{FF2B5EF4-FFF2-40B4-BE49-F238E27FC236}">
                    <a16:creationId xmlns:a16="http://schemas.microsoft.com/office/drawing/2014/main" id="{69EED092-2E00-48BA-BF13-99983181C692}"/>
                  </a:ext>
                </a:extLst>
              </p:cNvPr>
              <p:cNvSpPr/>
              <p:nvPr/>
            </p:nvSpPr>
            <p:spPr>
              <a:xfrm>
                <a:off x="3429659" y="3689387"/>
                <a:ext cx="39165" cy="38527"/>
              </a:xfrm>
              <a:custGeom>
                <a:avLst/>
                <a:gdLst/>
                <a:ahLst/>
                <a:cxnLst>
                  <a:cxn ang="0">
                    <a:pos x="wd2" y="hd2"/>
                  </a:cxn>
                  <a:cxn ang="5400000">
                    <a:pos x="wd2" y="hd2"/>
                  </a:cxn>
                  <a:cxn ang="10800000">
                    <a:pos x="wd2" y="hd2"/>
                  </a:cxn>
                  <a:cxn ang="16200000">
                    <a:pos x="wd2" y="hd2"/>
                  </a:cxn>
                </a:cxnLst>
                <a:rect l="0" t="0" r="r" b="b"/>
                <a:pathLst>
                  <a:path w="21600" h="21600" extrusionOk="0">
                    <a:moveTo>
                      <a:pt x="14904" y="867"/>
                    </a:moveTo>
                    <a:lnTo>
                      <a:pt x="8331" y="0"/>
                    </a:lnTo>
                    <a:lnTo>
                      <a:pt x="2816" y="2733"/>
                    </a:lnTo>
                    <a:lnTo>
                      <a:pt x="6666" y="6397"/>
                    </a:lnTo>
                    <a:lnTo>
                      <a:pt x="2928" y="11440"/>
                    </a:lnTo>
                    <a:lnTo>
                      <a:pt x="0" y="16520"/>
                    </a:lnTo>
                    <a:lnTo>
                      <a:pt x="4665" y="21600"/>
                    </a:lnTo>
                    <a:lnTo>
                      <a:pt x="15744" y="21600"/>
                    </a:lnTo>
                    <a:lnTo>
                      <a:pt x="16989" y="14679"/>
                    </a:lnTo>
                    <a:lnTo>
                      <a:pt x="17830" y="9194"/>
                    </a:lnTo>
                    <a:lnTo>
                      <a:pt x="21600" y="3831"/>
                    </a:lnTo>
                    <a:lnTo>
                      <a:pt x="19513" y="592"/>
                    </a:lnTo>
                    <a:lnTo>
                      <a:pt x="14904" y="867"/>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86" name="ísļïḑé">
                <a:extLst>
                  <a:ext uri="{FF2B5EF4-FFF2-40B4-BE49-F238E27FC236}">
                    <a16:creationId xmlns:a16="http://schemas.microsoft.com/office/drawing/2014/main" id="{48E7F7C3-A88C-44EA-BDE4-4A6BB094D998}"/>
                  </a:ext>
                </a:extLst>
              </p:cNvPr>
              <p:cNvSpPr/>
              <p:nvPr/>
            </p:nvSpPr>
            <p:spPr>
              <a:xfrm>
                <a:off x="3541688" y="3591732"/>
                <a:ext cx="25710" cy="21915"/>
              </a:xfrm>
              <a:custGeom>
                <a:avLst/>
                <a:gdLst/>
                <a:ahLst/>
                <a:cxnLst>
                  <a:cxn ang="0">
                    <a:pos x="wd2" y="hd2"/>
                  </a:cxn>
                  <a:cxn ang="5400000">
                    <a:pos x="wd2" y="hd2"/>
                  </a:cxn>
                  <a:cxn ang="10800000">
                    <a:pos x="wd2" y="hd2"/>
                  </a:cxn>
                  <a:cxn ang="16200000">
                    <a:pos x="wd2" y="hd2"/>
                  </a:cxn>
                </a:cxnLst>
                <a:rect l="0" t="0" r="r" b="b"/>
                <a:pathLst>
                  <a:path w="21600" h="21600" extrusionOk="0">
                    <a:moveTo>
                      <a:pt x="6204" y="0"/>
                    </a:moveTo>
                    <a:lnTo>
                      <a:pt x="385" y="10265"/>
                    </a:lnTo>
                    <a:lnTo>
                      <a:pt x="0" y="20853"/>
                    </a:lnTo>
                    <a:lnTo>
                      <a:pt x="13483" y="21600"/>
                    </a:lnTo>
                    <a:lnTo>
                      <a:pt x="21600" y="18646"/>
                    </a:lnTo>
                    <a:lnTo>
                      <a:pt x="9663" y="9934"/>
                    </a:lnTo>
                    <a:lnTo>
                      <a:pt x="6204"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87" name="ïŝlîḑé">
                <a:extLst>
                  <a:ext uri="{FF2B5EF4-FFF2-40B4-BE49-F238E27FC236}">
                    <a16:creationId xmlns:a16="http://schemas.microsoft.com/office/drawing/2014/main" id="{C7602220-255E-42AF-B504-24CB5DF60F0A}"/>
                  </a:ext>
                </a:extLst>
              </p:cNvPr>
              <p:cNvSpPr/>
              <p:nvPr/>
            </p:nvSpPr>
            <p:spPr>
              <a:xfrm>
                <a:off x="3470588" y="3663018"/>
                <a:ext cx="21475" cy="16360"/>
              </a:xfrm>
              <a:custGeom>
                <a:avLst/>
                <a:gdLst/>
                <a:ahLst/>
                <a:cxnLst>
                  <a:cxn ang="0">
                    <a:pos x="wd2" y="hd2"/>
                  </a:cxn>
                  <a:cxn ang="5400000">
                    <a:pos x="wd2" y="hd2"/>
                  </a:cxn>
                  <a:cxn ang="10800000">
                    <a:pos x="wd2" y="hd2"/>
                  </a:cxn>
                  <a:cxn ang="16200000">
                    <a:pos x="wd2" y="hd2"/>
                  </a:cxn>
                </a:cxnLst>
                <a:rect l="0" t="0" r="r" b="b"/>
                <a:pathLst>
                  <a:path w="21600" h="21600" extrusionOk="0">
                    <a:moveTo>
                      <a:pt x="17020" y="3205"/>
                    </a:moveTo>
                    <a:lnTo>
                      <a:pt x="7333" y="0"/>
                    </a:lnTo>
                    <a:lnTo>
                      <a:pt x="0" y="8914"/>
                    </a:lnTo>
                    <a:lnTo>
                      <a:pt x="4730" y="21600"/>
                    </a:lnTo>
                    <a:lnTo>
                      <a:pt x="21600" y="21600"/>
                    </a:lnTo>
                    <a:lnTo>
                      <a:pt x="17020" y="3205"/>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88" name="isḷiḓè">
                <a:extLst>
                  <a:ext uri="{FF2B5EF4-FFF2-40B4-BE49-F238E27FC236}">
                    <a16:creationId xmlns:a16="http://schemas.microsoft.com/office/drawing/2014/main" id="{5CD45EC6-CC3C-4A49-BD36-EED154329370}"/>
                  </a:ext>
                </a:extLst>
              </p:cNvPr>
              <p:cNvSpPr/>
              <p:nvPr/>
            </p:nvSpPr>
            <p:spPr>
              <a:xfrm>
                <a:off x="1825926" y="2244407"/>
                <a:ext cx="83204" cy="74274"/>
              </a:xfrm>
              <a:custGeom>
                <a:avLst/>
                <a:gdLst/>
                <a:ahLst/>
                <a:cxnLst>
                  <a:cxn ang="0">
                    <a:pos x="wd2" y="hd2"/>
                  </a:cxn>
                  <a:cxn ang="5400000">
                    <a:pos x="wd2" y="hd2"/>
                  </a:cxn>
                  <a:cxn ang="10800000">
                    <a:pos x="wd2" y="hd2"/>
                  </a:cxn>
                  <a:cxn ang="16200000">
                    <a:pos x="wd2" y="hd2"/>
                  </a:cxn>
                </a:cxnLst>
                <a:rect l="0" t="0" r="r" b="b"/>
                <a:pathLst>
                  <a:path w="21600" h="21600" extrusionOk="0">
                    <a:moveTo>
                      <a:pt x="6117" y="146"/>
                    </a:moveTo>
                    <a:lnTo>
                      <a:pt x="3502" y="1771"/>
                    </a:lnTo>
                    <a:lnTo>
                      <a:pt x="0" y="2955"/>
                    </a:lnTo>
                    <a:lnTo>
                      <a:pt x="708" y="6398"/>
                    </a:lnTo>
                    <a:lnTo>
                      <a:pt x="4312" y="9886"/>
                    </a:lnTo>
                    <a:lnTo>
                      <a:pt x="5691" y="13614"/>
                    </a:lnTo>
                    <a:lnTo>
                      <a:pt x="8851" y="16257"/>
                    </a:lnTo>
                    <a:lnTo>
                      <a:pt x="10889" y="16698"/>
                    </a:lnTo>
                    <a:lnTo>
                      <a:pt x="13588" y="19994"/>
                    </a:lnTo>
                    <a:lnTo>
                      <a:pt x="16096" y="21600"/>
                    </a:lnTo>
                    <a:lnTo>
                      <a:pt x="19232" y="21600"/>
                    </a:lnTo>
                    <a:lnTo>
                      <a:pt x="21394" y="20279"/>
                    </a:lnTo>
                    <a:lnTo>
                      <a:pt x="21600" y="17056"/>
                    </a:lnTo>
                    <a:lnTo>
                      <a:pt x="19554" y="13017"/>
                    </a:lnTo>
                    <a:lnTo>
                      <a:pt x="19158" y="10006"/>
                    </a:lnTo>
                    <a:lnTo>
                      <a:pt x="17375" y="5389"/>
                    </a:lnTo>
                    <a:lnTo>
                      <a:pt x="14075" y="5389"/>
                    </a:lnTo>
                    <a:lnTo>
                      <a:pt x="11979" y="3782"/>
                    </a:lnTo>
                    <a:lnTo>
                      <a:pt x="10857" y="1891"/>
                    </a:lnTo>
                    <a:lnTo>
                      <a:pt x="8909" y="0"/>
                    </a:lnTo>
                    <a:lnTo>
                      <a:pt x="6117" y="146"/>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89" name="iṡliḋê">
                <a:extLst>
                  <a:ext uri="{FF2B5EF4-FFF2-40B4-BE49-F238E27FC236}">
                    <a16:creationId xmlns:a16="http://schemas.microsoft.com/office/drawing/2014/main" id="{227A38EA-7B4B-410F-A80D-D8148AB9C56E}"/>
                  </a:ext>
                </a:extLst>
              </p:cNvPr>
              <p:cNvSpPr/>
              <p:nvPr/>
            </p:nvSpPr>
            <p:spPr>
              <a:xfrm>
                <a:off x="1823323" y="2056804"/>
                <a:ext cx="44228" cy="48802"/>
              </a:xfrm>
              <a:custGeom>
                <a:avLst/>
                <a:gdLst/>
                <a:ahLst/>
                <a:cxnLst>
                  <a:cxn ang="0">
                    <a:pos x="wd2" y="hd2"/>
                  </a:cxn>
                  <a:cxn ang="5400000">
                    <a:pos x="wd2" y="hd2"/>
                  </a:cxn>
                  <a:cxn ang="10800000">
                    <a:pos x="wd2" y="hd2"/>
                  </a:cxn>
                  <a:cxn ang="16200000">
                    <a:pos x="wd2" y="hd2"/>
                  </a:cxn>
                </a:cxnLst>
                <a:rect l="0" t="0" r="r" b="b"/>
                <a:pathLst>
                  <a:path w="21600" h="21600" extrusionOk="0">
                    <a:moveTo>
                      <a:pt x="16460" y="0"/>
                    </a:moveTo>
                    <a:lnTo>
                      <a:pt x="9924" y="1900"/>
                    </a:lnTo>
                    <a:lnTo>
                      <a:pt x="4018" y="6719"/>
                    </a:lnTo>
                    <a:lnTo>
                      <a:pt x="0" y="11386"/>
                    </a:lnTo>
                    <a:lnTo>
                      <a:pt x="7069" y="14725"/>
                    </a:lnTo>
                    <a:lnTo>
                      <a:pt x="9537" y="18288"/>
                    </a:lnTo>
                    <a:lnTo>
                      <a:pt x="13341" y="21600"/>
                    </a:lnTo>
                    <a:lnTo>
                      <a:pt x="16742" y="19182"/>
                    </a:lnTo>
                    <a:lnTo>
                      <a:pt x="14522" y="13942"/>
                    </a:lnTo>
                    <a:lnTo>
                      <a:pt x="18621" y="10604"/>
                    </a:lnTo>
                    <a:lnTo>
                      <a:pt x="21600" y="4903"/>
                    </a:lnTo>
                    <a:lnTo>
                      <a:pt x="16460"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90" name="îṥḻiďé">
                <a:extLst>
                  <a:ext uri="{FF2B5EF4-FFF2-40B4-BE49-F238E27FC236}">
                    <a16:creationId xmlns:a16="http://schemas.microsoft.com/office/drawing/2014/main" id="{A5CF4994-529D-41D7-AD02-6741EDCE6F81}"/>
                  </a:ext>
                </a:extLst>
              </p:cNvPr>
              <p:cNvSpPr/>
              <p:nvPr/>
            </p:nvSpPr>
            <p:spPr>
              <a:xfrm>
                <a:off x="1819244" y="2000935"/>
                <a:ext cx="28061" cy="42326"/>
              </a:xfrm>
              <a:custGeom>
                <a:avLst/>
                <a:gdLst/>
                <a:ahLst/>
                <a:cxnLst>
                  <a:cxn ang="0">
                    <a:pos x="wd2" y="hd2"/>
                  </a:cxn>
                  <a:cxn ang="5400000">
                    <a:pos x="wd2" y="hd2"/>
                  </a:cxn>
                  <a:cxn ang="10800000">
                    <a:pos x="wd2" y="hd2"/>
                  </a:cxn>
                  <a:cxn ang="16200000">
                    <a:pos x="wd2" y="hd2"/>
                  </a:cxn>
                </a:cxnLst>
                <a:rect l="0" t="0" r="r" b="b"/>
                <a:pathLst>
                  <a:path w="21600" h="21600" extrusionOk="0">
                    <a:moveTo>
                      <a:pt x="15900" y="0"/>
                    </a:moveTo>
                    <a:lnTo>
                      <a:pt x="5701" y="4155"/>
                    </a:lnTo>
                    <a:lnTo>
                      <a:pt x="0" y="9292"/>
                    </a:lnTo>
                    <a:lnTo>
                      <a:pt x="3627" y="15800"/>
                    </a:lnTo>
                    <a:lnTo>
                      <a:pt x="11688" y="21600"/>
                    </a:lnTo>
                    <a:lnTo>
                      <a:pt x="13818" y="14011"/>
                    </a:lnTo>
                    <a:lnTo>
                      <a:pt x="14405" y="8116"/>
                    </a:lnTo>
                    <a:lnTo>
                      <a:pt x="21600" y="3749"/>
                    </a:lnTo>
                    <a:lnTo>
                      <a:pt x="15900"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91" name="îṩ1ïḓê">
                <a:extLst>
                  <a:ext uri="{FF2B5EF4-FFF2-40B4-BE49-F238E27FC236}">
                    <a16:creationId xmlns:a16="http://schemas.microsoft.com/office/drawing/2014/main" id="{83365FEE-0A03-48C3-91E8-AD2E1AAA0841}"/>
                  </a:ext>
                </a:extLst>
              </p:cNvPr>
              <p:cNvSpPr/>
              <p:nvPr/>
            </p:nvSpPr>
            <p:spPr>
              <a:xfrm>
                <a:off x="1856174" y="2020886"/>
                <a:ext cx="16360" cy="18569"/>
              </a:xfrm>
              <a:custGeom>
                <a:avLst/>
                <a:gdLst/>
                <a:ahLst/>
                <a:cxnLst>
                  <a:cxn ang="0">
                    <a:pos x="wd2" y="hd2"/>
                  </a:cxn>
                  <a:cxn ang="5400000">
                    <a:pos x="wd2" y="hd2"/>
                  </a:cxn>
                  <a:cxn ang="10800000">
                    <a:pos x="wd2" y="hd2"/>
                  </a:cxn>
                  <a:cxn ang="16200000">
                    <a:pos x="wd2" y="hd2"/>
                  </a:cxn>
                </a:cxnLst>
                <a:rect l="0" t="0" r="r" b="b"/>
                <a:pathLst>
                  <a:path w="21600" h="21600" extrusionOk="0">
                    <a:moveTo>
                      <a:pt x="6929" y="0"/>
                    </a:moveTo>
                    <a:lnTo>
                      <a:pt x="0" y="10904"/>
                    </a:lnTo>
                    <a:lnTo>
                      <a:pt x="10299" y="21600"/>
                    </a:lnTo>
                    <a:lnTo>
                      <a:pt x="21600" y="13776"/>
                    </a:lnTo>
                    <a:lnTo>
                      <a:pt x="19395" y="5259"/>
                    </a:lnTo>
                    <a:lnTo>
                      <a:pt x="6929"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92" name="îŝļíďe">
                <a:extLst>
                  <a:ext uri="{FF2B5EF4-FFF2-40B4-BE49-F238E27FC236}">
                    <a16:creationId xmlns:a16="http://schemas.microsoft.com/office/drawing/2014/main" id="{7F2C40BA-555A-4536-A8EA-9B7B785C4D68}"/>
                  </a:ext>
                </a:extLst>
              </p:cNvPr>
              <p:cNvSpPr/>
              <p:nvPr/>
            </p:nvSpPr>
            <p:spPr>
              <a:xfrm>
                <a:off x="1296107" y="1987859"/>
                <a:ext cx="91303" cy="42936"/>
              </a:xfrm>
              <a:custGeom>
                <a:avLst/>
                <a:gdLst/>
                <a:ahLst/>
                <a:cxnLst>
                  <a:cxn ang="0">
                    <a:pos x="wd2" y="hd2"/>
                  </a:cxn>
                  <a:cxn ang="5400000">
                    <a:pos x="wd2" y="hd2"/>
                  </a:cxn>
                  <a:cxn ang="10800000">
                    <a:pos x="wd2" y="hd2"/>
                  </a:cxn>
                  <a:cxn ang="16200000">
                    <a:pos x="wd2" y="hd2"/>
                  </a:cxn>
                </a:cxnLst>
                <a:rect l="0" t="0" r="r" b="b"/>
                <a:pathLst>
                  <a:path w="21600" h="21600" extrusionOk="0">
                    <a:moveTo>
                      <a:pt x="17537" y="2831"/>
                    </a:moveTo>
                    <a:lnTo>
                      <a:pt x="10161" y="8024"/>
                    </a:lnTo>
                    <a:lnTo>
                      <a:pt x="5271" y="9340"/>
                    </a:lnTo>
                    <a:lnTo>
                      <a:pt x="1171" y="14295"/>
                    </a:lnTo>
                    <a:lnTo>
                      <a:pt x="0" y="19330"/>
                    </a:lnTo>
                    <a:lnTo>
                      <a:pt x="3343" y="21600"/>
                    </a:lnTo>
                    <a:lnTo>
                      <a:pt x="5268" y="16011"/>
                    </a:lnTo>
                    <a:lnTo>
                      <a:pt x="8817" y="15249"/>
                    </a:lnTo>
                    <a:lnTo>
                      <a:pt x="11276" y="14486"/>
                    </a:lnTo>
                    <a:lnTo>
                      <a:pt x="14517" y="13724"/>
                    </a:lnTo>
                    <a:lnTo>
                      <a:pt x="18179" y="13089"/>
                    </a:lnTo>
                    <a:lnTo>
                      <a:pt x="21239" y="5467"/>
                    </a:lnTo>
                    <a:lnTo>
                      <a:pt x="21600" y="162"/>
                    </a:lnTo>
                    <a:lnTo>
                      <a:pt x="19638" y="0"/>
                    </a:lnTo>
                    <a:lnTo>
                      <a:pt x="17537" y="2831"/>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93" name="ísļiḍé">
                <a:extLst>
                  <a:ext uri="{FF2B5EF4-FFF2-40B4-BE49-F238E27FC236}">
                    <a16:creationId xmlns:a16="http://schemas.microsoft.com/office/drawing/2014/main" id="{A524C67D-1BDE-4B73-BA86-661C51E3CF4C}"/>
                  </a:ext>
                </a:extLst>
              </p:cNvPr>
              <p:cNvSpPr/>
              <p:nvPr/>
            </p:nvSpPr>
            <p:spPr>
              <a:xfrm>
                <a:off x="2777576" y="3634434"/>
                <a:ext cx="1575803" cy="2366543"/>
              </a:xfrm>
              <a:custGeom>
                <a:avLst/>
                <a:gdLst/>
                <a:ahLst/>
                <a:cxnLst>
                  <a:cxn ang="0">
                    <a:pos x="wd2" y="hd2"/>
                  </a:cxn>
                  <a:cxn ang="5400000">
                    <a:pos x="wd2" y="hd2"/>
                  </a:cxn>
                  <a:cxn ang="10800000">
                    <a:pos x="wd2" y="hd2"/>
                  </a:cxn>
                  <a:cxn ang="16200000">
                    <a:pos x="wd2" y="hd2"/>
                  </a:cxn>
                </a:cxnLst>
                <a:rect l="0" t="0" r="r" b="b"/>
                <a:pathLst>
                  <a:path w="21600" h="21600" extrusionOk="0">
                    <a:moveTo>
                      <a:pt x="869" y="1016"/>
                    </a:moveTo>
                    <a:lnTo>
                      <a:pt x="1153" y="974"/>
                    </a:lnTo>
                    <a:lnTo>
                      <a:pt x="1415" y="1017"/>
                    </a:lnTo>
                    <a:lnTo>
                      <a:pt x="1706" y="1125"/>
                    </a:lnTo>
                    <a:lnTo>
                      <a:pt x="1964" y="1238"/>
                    </a:lnTo>
                    <a:lnTo>
                      <a:pt x="2173" y="1355"/>
                    </a:lnTo>
                    <a:lnTo>
                      <a:pt x="2350" y="1292"/>
                    </a:lnTo>
                    <a:lnTo>
                      <a:pt x="2416" y="1193"/>
                    </a:lnTo>
                    <a:lnTo>
                      <a:pt x="2643" y="1138"/>
                    </a:lnTo>
                    <a:lnTo>
                      <a:pt x="2768" y="931"/>
                    </a:lnTo>
                    <a:lnTo>
                      <a:pt x="2901" y="758"/>
                    </a:lnTo>
                    <a:lnTo>
                      <a:pt x="3075" y="584"/>
                    </a:lnTo>
                    <a:lnTo>
                      <a:pt x="3218" y="492"/>
                    </a:lnTo>
                    <a:lnTo>
                      <a:pt x="3455" y="405"/>
                    </a:lnTo>
                    <a:lnTo>
                      <a:pt x="3796" y="405"/>
                    </a:lnTo>
                    <a:lnTo>
                      <a:pt x="4006" y="344"/>
                    </a:lnTo>
                    <a:lnTo>
                      <a:pt x="4155" y="198"/>
                    </a:lnTo>
                    <a:lnTo>
                      <a:pt x="4308" y="101"/>
                    </a:lnTo>
                    <a:lnTo>
                      <a:pt x="4423" y="34"/>
                    </a:lnTo>
                    <a:lnTo>
                      <a:pt x="4684" y="0"/>
                    </a:lnTo>
                    <a:lnTo>
                      <a:pt x="4809" y="15"/>
                    </a:lnTo>
                    <a:lnTo>
                      <a:pt x="4798" y="104"/>
                    </a:lnTo>
                    <a:lnTo>
                      <a:pt x="4656" y="173"/>
                    </a:lnTo>
                    <a:lnTo>
                      <a:pt x="4518" y="268"/>
                    </a:lnTo>
                    <a:lnTo>
                      <a:pt x="4466" y="385"/>
                    </a:lnTo>
                    <a:lnTo>
                      <a:pt x="4483" y="636"/>
                    </a:lnTo>
                    <a:lnTo>
                      <a:pt x="4421" y="753"/>
                    </a:lnTo>
                    <a:lnTo>
                      <a:pt x="4365" y="838"/>
                    </a:lnTo>
                    <a:lnTo>
                      <a:pt x="4375" y="962"/>
                    </a:lnTo>
                    <a:lnTo>
                      <a:pt x="4434" y="1080"/>
                    </a:lnTo>
                    <a:lnTo>
                      <a:pt x="4626" y="1121"/>
                    </a:lnTo>
                    <a:lnTo>
                      <a:pt x="4821" y="1077"/>
                    </a:lnTo>
                    <a:lnTo>
                      <a:pt x="4911" y="964"/>
                    </a:lnTo>
                    <a:lnTo>
                      <a:pt x="5012" y="863"/>
                    </a:lnTo>
                    <a:lnTo>
                      <a:pt x="5002" y="773"/>
                    </a:lnTo>
                    <a:lnTo>
                      <a:pt x="4888" y="691"/>
                    </a:lnTo>
                    <a:lnTo>
                      <a:pt x="4815" y="594"/>
                    </a:lnTo>
                    <a:cubicBezTo>
                      <a:pt x="4810" y="569"/>
                      <a:pt x="4818" y="543"/>
                      <a:pt x="4835" y="521"/>
                    </a:cubicBezTo>
                    <a:cubicBezTo>
                      <a:pt x="4864" y="484"/>
                      <a:pt x="4917" y="459"/>
                      <a:pt x="4977" y="452"/>
                    </a:cubicBezTo>
                    <a:lnTo>
                      <a:pt x="5179" y="365"/>
                    </a:lnTo>
                    <a:lnTo>
                      <a:pt x="5325" y="234"/>
                    </a:lnTo>
                    <a:lnTo>
                      <a:pt x="5398" y="181"/>
                    </a:lnTo>
                    <a:lnTo>
                      <a:pt x="5513" y="174"/>
                    </a:lnTo>
                    <a:lnTo>
                      <a:pt x="5658" y="180"/>
                    </a:lnTo>
                    <a:lnTo>
                      <a:pt x="5845" y="279"/>
                    </a:lnTo>
                    <a:lnTo>
                      <a:pt x="6023" y="369"/>
                    </a:lnTo>
                    <a:lnTo>
                      <a:pt x="6158" y="486"/>
                    </a:lnTo>
                    <a:lnTo>
                      <a:pt x="6252" y="563"/>
                    </a:lnTo>
                    <a:lnTo>
                      <a:pt x="6423" y="602"/>
                    </a:lnTo>
                    <a:lnTo>
                      <a:pt x="6760" y="602"/>
                    </a:lnTo>
                    <a:lnTo>
                      <a:pt x="6916" y="629"/>
                    </a:lnTo>
                    <a:lnTo>
                      <a:pt x="7159" y="658"/>
                    </a:lnTo>
                    <a:lnTo>
                      <a:pt x="7344" y="698"/>
                    </a:lnTo>
                    <a:lnTo>
                      <a:pt x="7500" y="785"/>
                    </a:lnTo>
                    <a:lnTo>
                      <a:pt x="7792" y="799"/>
                    </a:lnTo>
                    <a:lnTo>
                      <a:pt x="7945" y="725"/>
                    </a:lnTo>
                    <a:lnTo>
                      <a:pt x="8130" y="720"/>
                    </a:lnTo>
                    <a:lnTo>
                      <a:pt x="8343" y="741"/>
                    </a:lnTo>
                    <a:lnTo>
                      <a:pt x="8508" y="799"/>
                    </a:lnTo>
                    <a:lnTo>
                      <a:pt x="8764" y="882"/>
                    </a:lnTo>
                    <a:lnTo>
                      <a:pt x="9015" y="958"/>
                    </a:lnTo>
                    <a:lnTo>
                      <a:pt x="9502" y="1062"/>
                    </a:lnTo>
                    <a:lnTo>
                      <a:pt x="9816" y="1193"/>
                    </a:lnTo>
                    <a:lnTo>
                      <a:pt x="9920" y="1317"/>
                    </a:lnTo>
                    <a:lnTo>
                      <a:pt x="10065" y="1399"/>
                    </a:lnTo>
                    <a:lnTo>
                      <a:pt x="10187" y="1473"/>
                    </a:lnTo>
                    <a:lnTo>
                      <a:pt x="10298" y="1576"/>
                    </a:lnTo>
                    <a:lnTo>
                      <a:pt x="10339" y="1679"/>
                    </a:lnTo>
                    <a:lnTo>
                      <a:pt x="10420" y="1769"/>
                    </a:lnTo>
                    <a:lnTo>
                      <a:pt x="10606" y="1887"/>
                    </a:lnTo>
                    <a:lnTo>
                      <a:pt x="10818" y="2000"/>
                    </a:lnTo>
                    <a:lnTo>
                      <a:pt x="11131" y="2123"/>
                    </a:lnTo>
                    <a:lnTo>
                      <a:pt x="11378" y="2178"/>
                    </a:lnTo>
                    <a:lnTo>
                      <a:pt x="11636" y="2243"/>
                    </a:lnTo>
                    <a:lnTo>
                      <a:pt x="11855" y="2243"/>
                    </a:lnTo>
                    <a:lnTo>
                      <a:pt x="11990" y="2181"/>
                    </a:lnTo>
                    <a:lnTo>
                      <a:pt x="12151" y="2160"/>
                    </a:lnTo>
                    <a:lnTo>
                      <a:pt x="12356" y="2167"/>
                    </a:lnTo>
                    <a:lnTo>
                      <a:pt x="12575" y="2208"/>
                    </a:lnTo>
                    <a:lnTo>
                      <a:pt x="12707" y="2236"/>
                    </a:lnTo>
                    <a:lnTo>
                      <a:pt x="12850" y="2254"/>
                    </a:lnTo>
                    <a:lnTo>
                      <a:pt x="12964" y="2298"/>
                    </a:lnTo>
                    <a:lnTo>
                      <a:pt x="13152" y="2421"/>
                    </a:lnTo>
                    <a:lnTo>
                      <a:pt x="13358" y="2525"/>
                    </a:lnTo>
                    <a:lnTo>
                      <a:pt x="13524" y="2594"/>
                    </a:lnTo>
                    <a:lnTo>
                      <a:pt x="13666" y="2651"/>
                    </a:lnTo>
                    <a:lnTo>
                      <a:pt x="13833" y="2742"/>
                    </a:lnTo>
                    <a:lnTo>
                      <a:pt x="13864" y="2891"/>
                    </a:lnTo>
                    <a:lnTo>
                      <a:pt x="13944" y="3025"/>
                    </a:lnTo>
                    <a:lnTo>
                      <a:pt x="14059" y="3126"/>
                    </a:lnTo>
                    <a:lnTo>
                      <a:pt x="14069" y="3246"/>
                    </a:lnTo>
                    <a:lnTo>
                      <a:pt x="14069" y="3383"/>
                    </a:lnTo>
                    <a:lnTo>
                      <a:pt x="14132" y="3485"/>
                    </a:lnTo>
                    <a:lnTo>
                      <a:pt x="14251" y="3544"/>
                    </a:lnTo>
                    <a:lnTo>
                      <a:pt x="14376" y="3565"/>
                    </a:lnTo>
                    <a:lnTo>
                      <a:pt x="14376" y="3654"/>
                    </a:lnTo>
                    <a:lnTo>
                      <a:pt x="14240" y="3723"/>
                    </a:lnTo>
                    <a:lnTo>
                      <a:pt x="14147" y="3806"/>
                    </a:lnTo>
                    <a:lnTo>
                      <a:pt x="14084" y="3898"/>
                    </a:lnTo>
                    <a:lnTo>
                      <a:pt x="14021" y="4015"/>
                    </a:lnTo>
                    <a:lnTo>
                      <a:pt x="13892" y="4050"/>
                    </a:lnTo>
                    <a:lnTo>
                      <a:pt x="13746" y="4071"/>
                    </a:lnTo>
                    <a:lnTo>
                      <a:pt x="13369" y="4317"/>
                    </a:lnTo>
                    <a:lnTo>
                      <a:pt x="13296" y="4414"/>
                    </a:lnTo>
                    <a:lnTo>
                      <a:pt x="13244" y="4544"/>
                    </a:lnTo>
                    <a:lnTo>
                      <a:pt x="13401" y="4640"/>
                    </a:lnTo>
                    <a:lnTo>
                      <a:pt x="13638" y="4623"/>
                    </a:lnTo>
                    <a:lnTo>
                      <a:pt x="13801" y="4475"/>
                    </a:lnTo>
                    <a:lnTo>
                      <a:pt x="14058" y="4319"/>
                    </a:lnTo>
                    <a:lnTo>
                      <a:pt x="14233" y="4211"/>
                    </a:lnTo>
                    <a:lnTo>
                      <a:pt x="14406" y="4124"/>
                    </a:lnTo>
                    <a:lnTo>
                      <a:pt x="14601" y="4061"/>
                    </a:lnTo>
                    <a:lnTo>
                      <a:pt x="14824" y="4068"/>
                    </a:lnTo>
                    <a:lnTo>
                      <a:pt x="14950" y="4135"/>
                    </a:lnTo>
                    <a:lnTo>
                      <a:pt x="15054" y="4245"/>
                    </a:lnTo>
                    <a:lnTo>
                      <a:pt x="15054" y="4370"/>
                    </a:lnTo>
                    <a:lnTo>
                      <a:pt x="14772" y="4500"/>
                    </a:lnTo>
                    <a:lnTo>
                      <a:pt x="14706" y="4615"/>
                    </a:lnTo>
                    <a:lnTo>
                      <a:pt x="14561" y="4643"/>
                    </a:lnTo>
                    <a:lnTo>
                      <a:pt x="14369" y="4636"/>
                    </a:lnTo>
                    <a:lnTo>
                      <a:pt x="14297" y="4713"/>
                    </a:lnTo>
                    <a:lnTo>
                      <a:pt x="14537" y="4754"/>
                    </a:lnTo>
                    <a:lnTo>
                      <a:pt x="14713" y="4770"/>
                    </a:lnTo>
                    <a:lnTo>
                      <a:pt x="14862" y="4841"/>
                    </a:lnTo>
                    <a:lnTo>
                      <a:pt x="15018" y="4770"/>
                    </a:lnTo>
                    <a:lnTo>
                      <a:pt x="15209" y="4692"/>
                    </a:lnTo>
                    <a:lnTo>
                      <a:pt x="15341" y="4566"/>
                    </a:lnTo>
                    <a:lnTo>
                      <a:pt x="15491" y="4466"/>
                    </a:lnTo>
                    <a:lnTo>
                      <a:pt x="15585" y="4369"/>
                    </a:lnTo>
                    <a:lnTo>
                      <a:pt x="15846" y="4342"/>
                    </a:lnTo>
                    <a:lnTo>
                      <a:pt x="16125" y="4370"/>
                    </a:lnTo>
                    <a:lnTo>
                      <a:pt x="16397" y="4508"/>
                    </a:lnTo>
                    <a:lnTo>
                      <a:pt x="16564" y="4666"/>
                    </a:lnTo>
                    <a:lnTo>
                      <a:pt x="16723" y="4714"/>
                    </a:lnTo>
                    <a:lnTo>
                      <a:pt x="16844" y="4787"/>
                    </a:lnTo>
                    <a:lnTo>
                      <a:pt x="16817" y="4904"/>
                    </a:lnTo>
                    <a:lnTo>
                      <a:pt x="16751" y="4982"/>
                    </a:lnTo>
                    <a:lnTo>
                      <a:pt x="16751" y="5058"/>
                    </a:lnTo>
                    <a:lnTo>
                      <a:pt x="16949" y="5154"/>
                    </a:lnTo>
                    <a:lnTo>
                      <a:pt x="17116" y="5085"/>
                    </a:lnTo>
                    <a:lnTo>
                      <a:pt x="17332" y="5023"/>
                    </a:lnTo>
                    <a:lnTo>
                      <a:pt x="17569" y="4982"/>
                    </a:lnTo>
                    <a:lnTo>
                      <a:pt x="17746" y="4988"/>
                    </a:lnTo>
                    <a:lnTo>
                      <a:pt x="18122" y="5071"/>
                    </a:lnTo>
                    <a:lnTo>
                      <a:pt x="18476" y="5071"/>
                    </a:lnTo>
                    <a:lnTo>
                      <a:pt x="18914" y="5085"/>
                    </a:lnTo>
                    <a:lnTo>
                      <a:pt x="19226" y="5085"/>
                    </a:lnTo>
                    <a:lnTo>
                      <a:pt x="19337" y="5145"/>
                    </a:lnTo>
                    <a:lnTo>
                      <a:pt x="19417" y="5245"/>
                    </a:lnTo>
                    <a:lnTo>
                      <a:pt x="19501" y="5384"/>
                    </a:lnTo>
                    <a:lnTo>
                      <a:pt x="19761" y="5515"/>
                    </a:lnTo>
                    <a:lnTo>
                      <a:pt x="20054" y="5632"/>
                    </a:lnTo>
                    <a:lnTo>
                      <a:pt x="20337" y="5763"/>
                    </a:lnTo>
                    <a:lnTo>
                      <a:pt x="20783" y="5818"/>
                    </a:lnTo>
                    <a:lnTo>
                      <a:pt x="21128" y="5832"/>
                    </a:lnTo>
                    <a:lnTo>
                      <a:pt x="21292" y="5922"/>
                    </a:lnTo>
                    <a:lnTo>
                      <a:pt x="21413" y="6000"/>
                    </a:lnTo>
                    <a:lnTo>
                      <a:pt x="21423" y="6110"/>
                    </a:lnTo>
                    <a:lnTo>
                      <a:pt x="21496" y="6233"/>
                    </a:lnTo>
                    <a:lnTo>
                      <a:pt x="21548" y="6335"/>
                    </a:lnTo>
                    <a:lnTo>
                      <a:pt x="21600" y="6459"/>
                    </a:lnTo>
                    <a:lnTo>
                      <a:pt x="21558" y="6567"/>
                    </a:lnTo>
                    <a:lnTo>
                      <a:pt x="21548" y="6744"/>
                    </a:lnTo>
                    <a:lnTo>
                      <a:pt x="21416" y="6872"/>
                    </a:lnTo>
                    <a:lnTo>
                      <a:pt x="21374" y="6999"/>
                    </a:lnTo>
                    <a:lnTo>
                      <a:pt x="21263" y="7141"/>
                    </a:lnTo>
                    <a:lnTo>
                      <a:pt x="20928" y="7257"/>
                    </a:lnTo>
                    <a:lnTo>
                      <a:pt x="20782" y="7498"/>
                    </a:lnTo>
                    <a:lnTo>
                      <a:pt x="20646" y="7643"/>
                    </a:lnTo>
                    <a:lnTo>
                      <a:pt x="20531" y="7747"/>
                    </a:lnTo>
                    <a:lnTo>
                      <a:pt x="20344" y="7910"/>
                    </a:lnTo>
                    <a:lnTo>
                      <a:pt x="20222" y="8109"/>
                    </a:lnTo>
                    <a:lnTo>
                      <a:pt x="19916" y="8196"/>
                    </a:lnTo>
                    <a:lnTo>
                      <a:pt x="19700" y="8360"/>
                    </a:lnTo>
                    <a:lnTo>
                      <a:pt x="19631" y="8498"/>
                    </a:lnTo>
                    <a:lnTo>
                      <a:pt x="19615" y="8867"/>
                    </a:lnTo>
                    <a:lnTo>
                      <a:pt x="19688" y="9089"/>
                    </a:lnTo>
                    <a:lnTo>
                      <a:pt x="19688" y="9302"/>
                    </a:lnTo>
                    <a:lnTo>
                      <a:pt x="19705" y="9546"/>
                    </a:lnTo>
                    <a:lnTo>
                      <a:pt x="19653" y="9772"/>
                    </a:lnTo>
                    <a:lnTo>
                      <a:pt x="19612" y="9950"/>
                    </a:lnTo>
                    <a:lnTo>
                      <a:pt x="19580" y="10104"/>
                    </a:lnTo>
                    <a:lnTo>
                      <a:pt x="19559" y="10281"/>
                    </a:lnTo>
                    <a:lnTo>
                      <a:pt x="19465" y="10449"/>
                    </a:lnTo>
                    <a:lnTo>
                      <a:pt x="19444" y="10661"/>
                    </a:lnTo>
                    <a:lnTo>
                      <a:pt x="19392" y="10797"/>
                    </a:lnTo>
                    <a:lnTo>
                      <a:pt x="19322" y="10935"/>
                    </a:lnTo>
                    <a:lnTo>
                      <a:pt x="19169" y="11064"/>
                    </a:lnTo>
                    <a:lnTo>
                      <a:pt x="19033" y="11278"/>
                    </a:lnTo>
                    <a:lnTo>
                      <a:pt x="18939" y="11393"/>
                    </a:lnTo>
                    <a:lnTo>
                      <a:pt x="18834" y="11511"/>
                    </a:lnTo>
                    <a:lnTo>
                      <a:pt x="18562" y="11665"/>
                    </a:lnTo>
                    <a:lnTo>
                      <a:pt x="18374" y="11762"/>
                    </a:lnTo>
                    <a:lnTo>
                      <a:pt x="18204" y="11755"/>
                    </a:lnTo>
                    <a:lnTo>
                      <a:pt x="18048" y="11735"/>
                    </a:lnTo>
                    <a:lnTo>
                      <a:pt x="17899" y="11638"/>
                    </a:lnTo>
                    <a:lnTo>
                      <a:pt x="17642" y="11707"/>
                    </a:lnTo>
                    <a:lnTo>
                      <a:pt x="17486" y="11796"/>
                    </a:lnTo>
                    <a:lnTo>
                      <a:pt x="17287" y="11941"/>
                    </a:lnTo>
                    <a:lnTo>
                      <a:pt x="17134" y="11969"/>
                    </a:lnTo>
                    <a:lnTo>
                      <a:pt x="16834" y="12015"/>
                    </a:lnTo>
                    <a:lnTo>
                      <a:pt x="16534" y="12077"/>
                    </a:lnTo>
                    <a:lnTo>
                      <a:pt x="16336" y="12167"/>
                    </a:lnTo>
                    <a:lnTo>
                      <a:pt x="16253" y="12270"/>
                    </a:lnTo>
                    <a:lnTo>
                      <a:pt x="16183" y="12325"/>
                    </a:lnTo>
                    <a:lnTo>
                      <a:pt x="16027" y="12380"/>
                    </a:lnTo>
                    <a:lnTo>
                      <a:pt x="15916" y="12449"/>
                    </a:lnTo>
                    <a:lnTo>
                      <a:pt x="15804" y="12518"/>
                    </a:lnTo>
                    <a:lnTo>
                      <a:pt x="15752" y="12629"/>
                    </a:lnTo>
                    <a:lnTo>
                      <a:pt x="15825" y="12724"/>
                    </a:lnTo>
                    <a:lnTo>
                      <a:pt x="15951" y="12849"/>
                    </a:lnTo>
                    <a:lnTo>
                      <a:pt x="15961" y="13008"/>
                    </a:lnTo>
                    <a:lnTo>
                      <a:pt x="15909" y="13192"/>
                    </a:lnTo>
                    <a:cubicBezTo>
                      <a:pt x="15880" y="13228"/>
                      <a:pt x="15856" y="13266"/>
                      <a:pt x="15840" y="13305"/>
                    </a:cubicBezTo>
                    <a:cubicBezTo>
                      <a:pt x="15812" y="13369"/>
                      <a:pt x="15801" y="13436"/>
                      <a:pt x="15809" y="13503"/>
                    </a:cubicBezTo>
                    <a:lnTo>
                      <a:pt x="15600" y="13652"/>
                    </a:lnTo>
                    <a:lnTo>
                      <a:pt x="15506" y="13742"/>
                    </a:lnTo>
                    <a:lnTo>
                      <a:pt x="15464" y="13846"/>
                    </a:lnTo>
                    <a:cubicBezTo>
                      <a:pt x="15464" y="13877"/>
                      <a:pt x="15464" y="13909"/>
                      <a:pt x="15464" y="13940"/>
                    </a:cubicBezTo>
                    <a:cubicBezTo>
                      <a:pt x="15464" y="13981"/>
                      <a:pt x="15464" y="14022"/>
                      <a:pt x="15464" y="14062"/>
                    </a:cubicBezTo>
                    <a:lnTo>
                      <a:pt x="15412" y="14177"/>
                    </a:lnTo>
                    <a:lnTo>
                      <a:pt x="15183" y="14308"/>
                    </a:lnTo>
                    <a:lnTo>
                      <a:pt x="15048" y="14443"/>
                    </a:lnTo>
                    <a:lnTo>
                      <a:pt x="14923" y="14578"/>
                    </a:lnTo>
                    <a:lnTo>
                      <a:pt x="14840" y="14707"/>
                    </a:lnTo>
                    <a:lnTo>
                      <a:pt x="14760" y="14868"/>
                    </a:lnTo>
                    <a:cubicBezTo>
                      <a:pt x="14740" y="14913"/>
                      <a:pt x="14716" y="14957"/>
                      <a:pt x="14687" y="14999"/>
                    </a:cubicBezTo>
                    <a:cubicBezTo>
                      <a:pt x="14660" y="15040"/>
                      <a:pt x="14629" y="15079"/>
                      <a:pt x="14593" y="15116"/>
                    </a:cubicBezTo>
                    <a:cubicBezTo>
                      <a:pt x="14565" y="15141"/>
                      <a:pt x="14538" y="15167"/>
                      <a:pt x="14510" y="15192"/>
                    </a:cubicBezTo>
                    <a:cubicBezTo>
                      <a:pt x="14469" y="15230"/>
                      <a:pt x="14429" y="15268"/>
                      <a:pt x="14390" y="15307"/>
                    </a:cubicBezTo>
                    <a:lnTo>
                      <a:pt x="14233" y="15431"/>
                    </a:lnTo>
                    <a:lnTo>
                      <a:pt x="14123" y="15518"/>
                    </a:lnTo>
                    <a:lnTo>
                      <a:pt x="13872" y="15628"/>
                    </a:lnTo>
                    <a:lnTo>
                      <a:pt x="13685" y="15663"/>
                    </a:lnTo>
                    <a:lnTo>
                      <a:pt x="13323" y="15670"/>
                    </a:lnTo>
                    <a:cubicBezTo>
                      <a:pt x="13286" y="15642"/>
                      <a:pt x="13245" y="15616"/>
                      <a:pt x="13201" y="15594"/>
                    </a:cubicBezTo>
                    <a:cubicBezTo>
                      <a:pt x="13122" y="15553"/>
                      <a:pt x="13034" y="15521"/>
                      <a:pt x="12939" y="15499"/>
                    </a:cubicBezTo>
                    <a:cubicBezTo>
                      <a:pt x="12851" y="15484"/>
                      <a:pt x="12764" y="15467"/>
                      <a:pt x="12678" y="15446"/>
                    </a:cubicBezTo>
                    <a:cubicBezTo>
                      <a:pt x="12585" y="15424"/>
                      <a:pt x="12495" y="15399"/>
                      <a:pt x="12406" y="15370"/>
                    </a:cubicBezTo>
                    <a:lnTo>
                      <a:pt x="12194" y="15426"/>
                    </a:lnTo>
                    <a:lnTo>
                      <a:pt x="12131" y="15541"/>
                    </a:lnTo>
                    <a:lnTo>
                      <a:pt x="12255" y="15615"/>
                    </a:lnTo>
                    <a:lnTo>
                      <a:pt x="12467" y="15700"/>
                    </a:lnTo>
                    <a:lnTo>
                      <a:pt x="12582" y="15762"/>
                    </a:lnTo>
                    <a:lnTo>
                      <a:pt x="12768" y="15886"/>
                    </a:lnTo>
                    <a:lnTo>
                      <a:pt x="12977" y="16065"/>
                    </a:lnTo>
                    <a:lnTo>
                      <a:pt x="13103" y="16201"/>
                    </a:lnTo>
                    <a:lnTo>
                      <a:pt x="13155" y="16372"/>
                    </a:lnTo>
                    <a:lnTo>
                      <a:pt x="13166" y="16545"/>
                    </a:lnTo>
                    <a:lnTo>
                      <a:pt x="13065" y="16676"/>
                    </a:lnTo>
                    <a:lnTo>
                      <a:pt x="12951" y="16779"/>
                    </a:lnTo>
                    <a:lnTo>
                      <a:pt x="12787" y="16862"/>
                    </a:lnTo>
                    <a:lnTo>
                      <a:pt x="12505" y="16924"/>
                    </a:lnTo>
                    <a:lnTo>
                      <a:pt x="12122" y="16970"/>
                    </a:lnTo>
                    <a:lnTo>
                      <a:pt x="11913" y="16977"/>
                    </a:lnTo>
                    <a:lnTo>
                      <a:pt x="11733" y="16982"/>
                    </a:lnTo>
                    <a:lnTo>
                      <a:pt x="11430" y="16982"/>
                    </a:lnTo>
                    <a:lnTo>
                      <a:pt x="11263" y="17044"/>
                    </a:lnTo>
                    <a:lnTo>
                      <a:pt x="11232" y="17116"/>
                    </a:lnTo>
                    <a:lnTo>
                      <a:pt x="11252" y="17235"/>
                    </a:lnTo>
                    <a:lnTo>
                      <a:pt x="11325" y="17332"/>
                    </a:lnTo>
                    <a:lnTo>
                      <a:pt x="11412" y="17380"/>
                    </a:lnTo>
                    <a:lnTo>
                      <a:pt x="11444" y="17498"/>
                    </a:lnTo>
                    <a:lnTo>
                      <a:pt x="11382" y="17567"/>
                    </a:lnTo>
                    <a:cubicBezTo>
                      <a:pt x="11322" y="17599"/>
                      <a:pt x="11279" y="17642"/>
                      <a:pt x="11257" y="17691"/>
                    </a:cubicBezTo>
                    <a:cubicBezTo>
                      <a:pt x="11240" y="17729"/>
                      <a:pt x="11236" y="17769"/>
                      <a:pt x="11246" y="17808"/>
                    </a:cubicBezTo>
                    <a:lnTo>
                      <a:pt x="11037" y="17802"/>
                    </a:lnTo>
                    <a:lnTo>
                      <a:pt x="10881" y="17726"/>
                    </a:lnTo>
                    <a:lnTo>
                      <a:pt x="10631" y="17622"/>
                    </a:lnTo>
                    <a:lnTo>
                      <a:pt x="10349" y="17581"/>
                    </a:lnTo>
                    <a:lnTo>
                      <a:pt x="10141" y="17677"/>
                    </a:lnTo>
                    <a:lnTo>
                      <a:pt x="10273" y="17815"/>
                    </a:lnTo>
                    <a:cubicBezTo>
                      <a:pt x="10359" y="17814"/>
                      <a:pt x="10437" y="17847"/>
                      <a:pt x="10472" y="17898"/>
                    </a:cubicBezTo>
                    <a:cubicBezTo>
                      <a:pt x="10504" y="17944"/>
                      <a:pt x="10496" y="17997"/>
                      <a:pt x="10451" y="18038"/>
                    </a:cubicBezTo>
                    <a:lnTo>
                      <a:pt x="10493" y="18142"/>
                    </a:lnTo>
                    <a:cubicBezTo>
                      <a:pt x="10535" y="18167"/>
                      <a:pt x="10583" y="18187"/>
                      <a:pt x="10636" y="18201"/>
                    </a:cubicBezTo>
                    <a:cubicBezTo>
                      <a:pt x="10678" y="18213"/>
                      <a:pt x="10723" y="18220"/>
                      <a:pt x="10768" y="18222"/>
                    </a:cubicBezTo>
                    <a:cubicBezTo>
                      <a:pt x="10824" y="18185"/>
                      <a:pt x="10918" y="18194"/>
                      <a:pt x="10956" y="18240"/>
                    </a:cubicBezTo>
                    <a:cubicBezTo>
                      <a:pt x="10983" y="18272"/>
                      <a:pt x="10969" y="18313"/>
                      <a:pt x="10925" y="18335"/>
                    </a:cubicBezTo>
                    <a:lnTo>
                      <a:pt x="10783" y="18390"/>
                    </a:lnTo>
                    <a:lnTo>
                      <a:pt x="10605" y="18448"/>
                    </a:lnTo>
                    <a:lnTo>
                      <a:pt x="10615" y="18589"/>
                    </a:lnTo>
                    <a:lnTo>
                      <a:pt x="10663" y="18651"/>
                    </a:lnTo>
                    <a:lnTo>
                      <a:pt x="10698" y="18740"/>
                    </a:lnTo>
                    <a:lnTo>
                      <a:pt x="10479" y="18860"/>
                    </a:lnTo>
                    <a:lnTo>
                      <a:pt x="10374" y="19045"/>
                    </a:lnTo>
                    <a:lnTo>
                      <a:pt x="10259" y="19180"/>
                    </a:lnTo>
                    <a:lnTo>
                      <a:pt x="10218" y="19263"/>
                    </a:lnTo>
                    <a:lnTo>
                      <a:pt x="10283" y="19367"/>
                    </a:lnTo>
                    <a:lnTo>
                      <a:pt x="10350" y="19544"/>
                    </a:lnTo>
                    <a:lnTo>
                      <a:pt x="10506" y="19579"/>
                    </a:lnTo>
                    <a:lnTo>
                      <a:pt x="10637" y="19689"/>
                    </a:lnTo>
                    <a:lnTo>
                      <a:pt x="10913" y="19767"/>
                    </a:lnTo>
                    <a:lnTo>
                      <a:pt x="11066" y="19942"/>
                    </a:lnTo>
                    <a:lnTo>
                      <a:pt x="11076" y="20069"/>
                    </a:lnTo>
                    <a:lnTo>
                      <a:pt x="10982" y="20241"/>
                    </a:lnTo>
                    <a:lnTo>
                      <a:pt x="10888" y="20363"/>
                    </a:lnTo>
                    <a:lnTo>
                      <a:pt x="10794" y="20527"/>
                    </a:lnTo>
                    <a:cubicBezTo>
                      <a:pt x="10712" y="20573"/>
                      <a:pt x="10646" y="20631"/>
                      <a:pt x="10600" y="20695"/>
                    </a:cubicBezTo>
                    <a:cubicBezTo>
                      <a:pt x="10553" y="20760"/>
                      <a:pt x="10528" y="20830"/>
                      <a:pt x="10526" y="20902"/>
                    </a:cubicBezTo>
                    <a:lnTo>
                      <a:pt x="10613" y="21051"/>
                    </a:lnTo>
                    <a:lnTo>
                      <a:pt x="10773" y="21173"/>
                    </a:lnTo>
                    <a:lnTo>
                      <a:pt x="10846" y="21254"/>
                    </a:lnTo>
                    <a:lnTo>
                      <a:pt x="10766" y="21359"/>
                    </a:lnTo>
                    <a:lnTo>
                      <a:pt x="10536" y="21440"/>
                    </a:lnTo>
                    <a:lnTo>
                      <a:pt x="10441" y="21536"/>
                    </a:lnTo>
                    <a:lnTo>
                      <a:pt x="10363" y="21600"/>
                    </a:lnTo>
                    <a:lnTo>
                      <a:pt x="10225" y="21595"/>
                    </a:lnTo>
                    <a:lnTo>
                      <a:pt x="9866" y="21480"/>
                    </a:lnTo>
                    <a:lnTo>
                      <a:pt x="9668" y="21506"/>
                    </a:lnTo>
                    <a:lnTo>
                      <a:pt x="9418" y="21531"/>
                    </a:lnTo>
                    <a:cubicBezTo>
                      <a:pt x="9428" y="21473"/>
                      <a:pt x="9417" y="21413"/>
                      <a:pt x="9386" y="21358"/>
                    </a:cubicBezTo>
                    <a:cubicBezTo>
                      <a:pt x="9350" y="21293"/>
                      <a:pt x="9286" y="21235"/>
                      <a:pt x="9202" y="21193"/>
                    </a:cubicBezTo>
                    <a:lnTo>
                      <a:pt x="8951" y="21172"/>
                    </a:lnTo>
                    <a:lnTo>
                      <a:pt x="8767" y="21096"/>
                    </a:lnTo>
                    <a:lnTo>
                      <a:pt x="8767" y="20966"/>
                    </a:lnTo>
                    <a:lnTo>
                      <a:pt x="8683" y="20814"/>
                    </a:lnTo>
                    <a:cubicBezTo>
                      <a:pt x="8625" y="20767"/>
                      <a:pt x="8560" y="20724"/>
                      <a:pt x="8489" y="20687"/>
                    </a:cubicBezTo>
                    <a:cubicBezTo>
                      <a:pt x="8402" y="20641"/>
                      <a:pt x="8307" y="20603"/>
                      <a:pt x="8206" y="20574"/>
                    </a:cubicBezTo>
                    <a:lnTo>
                      <a:pt x="8185" y="20340"/>
                    </a:lnTo>
                    <a:lnTo>
                      <a:pt x="8175" y="20091"/>
                    </a:lnTo>
                    <a:cubicBezTo>
                      <a:pt x="8118" y="20014"/>
                      <a:pt x="8052" y="19940"/>
                      <a:pt x="7977" y="19870"/>
                    </a:cubicBezTo>
                    <a:cubicBezTo>
                      <a:pt x="7874" y="19775"/>
                      <a:pt x="7755" y="19687"/>
                      <a:pt x="7622" y="19610"/>
                    </a:cubicBezTo>
                    <a:lnTo>
                      <a:pt x="7320" y="19591"/>
                    </a:lnTo>
                    <a:lnTo>
                      <a:pt x="7269" y="19491"/>
                    </a:lnTo>
                    <a:lnTo>
                      <a:pt x="7463" y="19422"/>
                    </a:lnTo>
                    <a:lnTo>
                      <a:pt x="7664" y="19293"/>
                    </a:lnTo>
                    <a:lnTo>
                      <a:pt x="7747" y="19155"/>
                    </a:lnTo>
                    <a:lnTo>
                      <a:pt x="7862" y="18947"/>
                    </a:lnTo>
                    <a:cubicBezTo>
                      <a:pt x="7859" y="18904"/>
                      <a:pt x="7841" y="18862"/>
                      <a:pt x="7810" y="18823"/>
                    </a:cubicBezTo>
                    <a:cubicBezTo>
                      <a:pt x="7763" y="18763"/>
                      <a:pt x="7687" y="18715"/>
                      <a:pt x="7594" y="18687"/>
                    </a:cubicBezTo>
                    <a:lnTo>
                      <a:pt x="7373" y="18531"/>
                    </a:lnTo>
                    <a:lnTo>
                      <a:pt x="7344" y="18427"/>
                    </a:lnTo>
                    <a:lnTo>
                      <a:pt x="7439" y="18291"/>
                    </a:lnTo>
                    <a:lnTo>
                      <a:pt x="7386" y="18128"/>
                    </a:lnTo>
                    <a:lnTo>
                      <a:pt x="7191" y="18036"/>
                    </a:lnTo>
                    <a:lnTo>
                      <a:pt x="6944" y="17872"/>
                    </a:lnTo>
                    <a:lnTo>
                      <a:pt x="6714" y="17722"/>
                    </a:lnTo>
                    <a:lnTo>
                      <a:pt x="6595" y="17655"/>
                    </a:lnTo>
                    <a:lnTo>
                      <a:pt x="6560" y="17485"/>
                    </a:lnTo>
                    <a:lnTo>
                      <a:pt x="6414" y="17372"/>
                    </a:lnTo>
                    <a:lnTo>
                      <a:pt x="6518" y="17199"/>
                    </a:lnTo>
                    <a:cubicBezTo>
                      <a:pt x="6570" y="17154"/>
                      <a:pt x="6593" y="17097"/>
                      <a:pt x="6581" y="17041"/>
                    </a:cubicBezTo>
                    <a:cubicBezTo>
                      <a:pt x="6561" y="16948"/>
                      <a:pt x="6457" y="16874"/>
                      <a:pt x="6320" y="16854"/>
                    </a:cubicBezTo>
                    <a:cubicBezTo>
                      <a:pt x="6272" y="16815"/>
                      <a:pt x="6237" y="16771"/>
                      <a:pt x="6215" y="16723"/>
                    </a:cubicBezTo>
                    <a:cubicBezTo>
                      <a:pt x="6159" y="16596"/>
                      <a:pt x="6202" y="16460"/>
                      <a:pt x="6330" y="16359"/>
                    </a:cubicBezTo>
                    <a:lnTo>
                      <a:pt x="6341" y="16207"/>
                    </a:lnTo>
                    <a:lnTo>
                      <a:pt x="6351" y="16005"/>
                    </a:lnTo>
                    <a:lnTo>
                      <a:pt x="6382" y="15534"/>
                    </a:lnTo>
                    <a:lnTo>
                      <a:pt x="6330" y="14960"/>
                    </a:lnTo>
                    <a:lnTo>
                      <a:pt x="6125" y="14624"/>
                    </a:lnTo>
                    <a:lnTo>
                      <a:pt x="6027" y="14310"/>
                    </a:lnTo>
                    <a:lnTo>
                      <a:pt x="5975" y="14131"/>
                    </a:lnTo>
                    <a:lnTo>
                      <a:pt x="5925" y="13492"/>
                    </a:lnTo>
                    <a:lnTo>
                      <a:pt x="5925" y="13243"/>
                    </a:lnTo>
                    <a:lnTo>
                      <a:pt x="6020" y="13001"/>
                    </a:lnTo>
                    <a:lnTo>
                      <a:pt x="6020" y="12755"/>
                    </a:lnTo>
                    <a:lnTo>
                      <a:pt x="5988" y="12469"/>
                    </a:lnTo>
                    <a:lnTo>
                      <a:pt x="5842" y="12317"/>
                    </a:lnTo>
                    <a:lnTo>
                      <a:pt x="5852" y="12041"/>
                    </a:lnTo>
                    <a:lnTo>
                      <a:pt x="5936" y="11755"/>
                    </a:lnTo>
                    <a:cubicBezTo>
                      <a:pt x="5963" y="11665"/>
                      <a:pt x="5977" y="11573"/>
                      <a:pt x="5978" y="11481"/>
                    </a:cubicBezTo>
                    <a:cubicBezTo>
                      <a:pt x="5979" y="11396"/>
                      <a:pt x="5968" y="11310"/>
                      <a:pt x="5946" y="11226"/>
                    </a:cubicBezTo>
                    <a:cubicBezTo>
                      <a:pt x="5920" y="11122"/>
                      <a:pt x="5877" y="11021"/>
                      <a:pt x="5817" y="10924"/>
                    </a:cubicBezTo>
                    <a:lnTo>
                      <a:pt x="5790" y="10657"/>
                    </a:lnTo>
                    <a:lnTo>
                      <a:pt x="5779" y="10588"/>
                    </a:lnTo>
                    <a:lnTo>
                      <a:pt x="5509" y="10273"/>
                    </a:lnTo>
                    <a:lnTo>
                      <a:pt x="5325" y="10025"/>
                    </a:lnTo>
                    <a:lnTo>
                      <a:pt x="5081" y="9901"/>
                    </a:lnTo>
                    <a:lnTo>
                      <a:pt x="4781" y="9783"/>
                    </a:lnTo>
                    <a:lnTo>
                      <a:pt x="4531" y="9611"/>
                    </a:lnTo>
                    <a:lnTo>
                      <a:pt x="4066" y="9506"/>
                    </a:lnTo>
                    <a:lnTo>
                      <a:pt x="3850" y="9416"/>
                    </a:lnTo>
                    <a:lnTo>
                      <a:pt x="3285" y="9256"/>
                    </a:lnTo>
                    <a:lnTo>
                      <a:pt x="3020" y="9164"/>
                    </a:lnTo>
                    <a:lnTo>
                      <a:pt x="2895" y="8913"/>
                    </a:lnTo>
                    <a:lnTo>
                      <a:pt x="2752" y="8757"/>
                    </a:lnTo>
                    <a:lnTo>
                      <a:pt x="2626" y="8512"/>
                    </a:lnTo>
                    <a:lnTo>
                      <a:pt x="2494" y="8355"/>
                    </a:lnTo>
                    <a:lnTo>
                      <a:pt x="2330" y="8219"/>
                    </a:lnTo>
                    <a:lnTo>
                      <a:pt x="2088" y="8047"/>
                    </a:lnTo>
                    <a:lnTo>
                      <a:pt x="1976" y="7929"/>
                    </a:lnTo>
                    <a:lnTo>
                      <a:pt x="1868" y="7775"/>
                    </a:lnTo>
                    <a:lnTo>
                      <a:pt x="1712" y="7713"/>
                    </a:lnTo>
                    <a:lnTo>
                      <a:pt x="1653" y="7630"/>
                    </a:lnTo>
                    <a:lnTo>
                      <a:pt x="1559" y="7481"/>
                    </a:lnTo>
                    <a:lnTo>
                      <a:pt x="1499" y="7363"/>
                    </a:lnTo>
                    <a:lnTo>
                      <a:pt x="1332" y="7016"/>
                    </a:lnTo>
                    <a:lnTo>
                      <a:pt x="1207" y="6813"/>
                    </a:lnTo>
                    <a:lnTo>
                      <a:pt x="1072" y="6654"/>
                    </a:lnTo>
                    <a:lnTo>
                      <a:pt x="958" y="6495"/>
                    </a:lnTo>
                    <a:lnTo>
                      <a:pt x="875" y="6420"/>
                    </a:lnTo>
                    <a:lnTo>
                      <a:pt x="683" y="6358"/>
                    </a:lnTo>
                    <a:lnTo>
                      <a:pt x="577" y="6210"/>
                    </a:lnTo>
                    <a:lnTo>
                      <a:pt x="392" y="6183"/>
                    </a:lnTo>
                    <a:lnTo>
                      <a:pt x="270" y="6084"/>
                    </a:lnTo>
                    <a:lnTo>
                      <a:pt x="131" y="5971"/>
                    </a:lnTo>
                    <a:lnTo>
                      <a:pt x="79" y="5813"/>
                    </a:lnTo>
                    <a:lnTo>
                      <a:pt x="38" y="5703"/>
                    </a:lnTo>
                    <a:lnTo>
                      <a:pt x="0" y="5602"/>
                    </a:lnTo>
                    <a:lnTo>
                      <a:pt x="115" y="5491"/>
                    </a:lnTo>
                    <a:lnTo>
                      <a:pt x="268" y="5348"/>
                    </a:lnTo>
                    <a:lnTo>
                      <a:pt x="330" y="5224"/>
                    </a:lnTo>
                    <a:lnTo>
                      <a:pt x="413" y="5153"/>
                    </a:lnTo>
                    <a:lnTo>
                      <a:pt x="602" y="5033"/>
                    </a:lnTo>
                    <a:lnTo>
                      <a:pt x="653" y="4916"/>
                    </a:lnTo>
                    <a:lnTo>
                      <a:pt x="542" y="4875"/>
                    </a:lnTo>
                    <a:lnTo>
                      <a:pt x="350" y="4849"/>
                    </a:lnTo>
                    <a:lnTo>
                      <a:pt x="233" y="4810"/>
                    </a:lnTo>
                    <a:lnTo>
                      <a:pt x="173" y="4693"/>
                    </a:lnTo>
                    <a:lnTo>
                      <a:pt x="132" y="4589"/>
                    </a:lnTo>
                    <a:lnTo>
                      <a:pt x="236" y="4435"/>
                    </a:lnTo>
                    <a:lnTo>
                      <a:pt x="363" y="4279"/>
                    </a:lnTo>
                    <a:lnTo>
                      <a:pt x="464" y="4141"/>
                    </a:lnTo>
                    <a:lnTo>
                      <a:pt x="722" y="3881"/>
                    </a:lnTo>
                    <a:lnTo>
                      <a:pt x="837" y="3725"/>
                    </a:lnTo>
                    <a:lnTo>
                      <a:pt x="878" y="3658"/>
                    </a:lnTo>
                    <a:lnTo>
                      <a:pt x="1105" y="3567"/>
                    </a:lnTo>
                    <a:lnTo>
                      <a:pt x="1275" y="3479"/>
                    </a:lnTo>
                    <a:lnTo>
                      <a:pt x="1338" y="3385"/>
                    </a:lnTo>
                    <a:lnTo>
                      <a:pt x="1359" y="3295"/>
                    </a:lnTo>
                    <a:lnTo>
                      <a:pt x="1523" y="3201"/>
                    </a:lnTo>
                    <a:lnTo>
                      <a:pt x="1707" y="3072"/>
                    </a:lnTo>
                    <a:cubicBezTo>
                      <a:pt x="1704" y="3016"/>
                      <a:pt x="1711" y="2960"/>
                      <a:pt x="1728" y="2906"/>
                    </a:cubicBezTo>
                    <a:cubicBezTo>
                      <a:pt x="1757" y="2814"/>
                      <a:pt x="1814" y="2727"/>
                      <a:pt x="1896" y="2650"/>
                    </a:cubicBezTo>
                    <a:cubicBezTo>
                      <a:pt x="1934" y="2572"/>
                      <a:pt x="1938" y="2488"/>
                      <a:pt x="1906" y="2408"/>
                    </a:cubicBezTo>
                    <a:cubicBezTo>
                      <a:pt x="1883" y="2352"/>
                      <a:pt x="1843" y="2298"/>
                      <a:pt x="1815" y="2242"/>
                    </a:cubicBezTo>
                    <a:cubicBezTo>
                      <a:pt x="1790" y="2191"/>
                      <a:pt x="1776" y="2138"/>
                      <a:pt x="1774" y="2083"/>
                    </a:cubicBezTo>
                    <a:lnTo>
                      <a:pt x="1774" y="1918"/>
                    </a:lnTo>
                    <a:lnTo>
                      <a:pt x="1753" y="1808"/>
                    </a:lnTo>
                    <a:lnTo>
                      <a:pt x="1638" y="1656"/>
                    </a:lnTo>
                    <a:lnTo>
                      <a:pt x="1493" y="1546"/>
                    </a:lnTo>
                    <a:lnTo>
                      <a:pt x="1587" y="1443"/>
                    </a:lnTo>
                    <a:lnTo>
                      <a:pt x="1656" y="1310"/>
                    </a:lnTo>
                    <a:lnTo>
                      <a:pt x="1459" y="1199"/>
                    </a:lnTo>
                    <a:lnTo>
                      <a:pt x="1280" y="1115"/>
                    </a:lnTo>
                    <a:lnTo>
                      <a:pt x="1083" y="1076"/>
                    </a:lnTo>
                    <a:lnTo>
                      <a:pt x="968" y="1103"/>
                    </a:lnTo>
                    <a:lnTo>
                      <a:pt x="869" y="1016"/>
                    </a:lnTo>
                    <a:close/>
                  </a:path>
                </a:pathLst>
              </a:custGeom>
              <a:grpFill/>
              <a:ln w="25400" cap="flat">
                <a:noFill/>
                <a:prstDash val="solid"/>
                <a:miter lim="400000"/>
              </a:ln>
              <a:effectLst/>
            </p:spPr>
            <p:txBody>
              <a:bodyPr wrap="square" lIns="91440" tIns="45720" rIns="91440" bIns="45720" anchor="ctr">
                <a:normAutofit/>
              </a:bodyPr>
              <a:lstStyle/>
              <a:p>
                <a:pPr algn="ctr"/>
                <a:endParaRPr/>
              </a:p>
            </p:txBody>
          </p:sp>
          <p:sp>
            <p:nvSpPr>
              <p:cNvPr id="294" name="íṣľïḑê">
                <a:extLst>
                  <a:ext uri="{FF2B5EF4-FFF2-40B4-BE49-F238E27FC236}">
                    <a16:creationId xmlns:a16="http://schemas.microsoft.com/office/drawing/2014/main" id="{734EDB73-E568-4F49-8524-AC5243860F44}"/>
                  </a:ext>
                </a:extLst>
              </p:cNvPr>
              <p:cNvSpPr/>
              <p:nvPr/>
            </p:nvSpPr>
            <p:spPr>
              <a:xfrm>
                <a:off x="3559421" y="5995142"/>
                <a:ext cx="176422" cy="89842"/>
              </a:xfrm>
              <a:custGeom>
                <a:avLst/>
                <a:gdLst/>
                <a:ahLst/>
                <a:cxnLst>
                  <a:cxn ang="0">
                    <a:pos x="wd2" y="hd2"/>
                  </a:cxn>
                  <a:cxn ang="5400000">
                    <a:pos x="wd2" y="hd2"/>
                  </a:cxn>
                  <a:cxn ang="10800000">
                    <a:pos x="wd2" y="hd2"/>
                  </a:cxn>
                  <a:cxn ang="16200000">
                    <a:pos x="wd2" y="hd2"/>
                  </a:cxn>
                </a:cxnLst>
                <a:rect l="0" t="0" r="r" b="b"/>
                <a:pathLst>
                  <a:path w="21600" h="21600" extrusionOk="0">
                    <a:moveTo>
                      <a:pt x="7225" y="3547"/>
                    </a:moveTo>
                    <a:lnTo>
                      <a:pt x="5676" y="1626"/>
                    </a:lnTo>
                    <a:lnTo>
                      <a:pt x="3209" y="0"/>
                    </a:lnTo>
                    <a:lnTo>
                      <a:pt x="1176" y="1709"/>
                    </a:lnTo>
                    <a:lnTo>
                      <a:pt x="993" y="6809"/>
                    </a:lnTo>
                    <a:lnTo>
                      <a:pt x="0" y="9230"/>
                    </a:lnTo>
                    <a:lnTo>
                      <a:pt x="146" y="11719"/>
                    </a:lnTo>
                    <a:lnTo>
                      <a:pt x="1232" y="14861"/>
                    </a:lnTo>
                    <a:lnTo>
                      <a:pt x="2757" y="16925"/>
                    </a:lnTo>
                    <a:lnTo>
                      <a:pt x="4617" y="16204"/>
                    </a:lnTo>
                    <a:lnTo>
                      <a:pt x="6205" y="18329"/>
                    </a:lnTo>
                    <a:lnTo>
                      <a:pt x="6765" y="21054"/>
                    </a:lnTo>
                    <a:lnTo>
                      <a:pt x="9338" y="21600"/>
                    </a:lnTo>
                    <a:lnTo>
                      <a:pt x="10638" y="20386"/>
                    </a:lnTo>
                    <a:lnTo>
                      <a:pt x="12868" y="19239"/>
                    </a:lnTo>
                    <a:cubicBezTo>
                      <a:pt x="13384" y="19258"/>
                      <a:pt x="13900" y="19258"/>
                      <a:pt x="14416" y="19239"/>
                    </a:cubicBezTo>
                    <a:cubicBezTo>
                      <a:pt x="15695" y="19193"/>
                      <a:pt x="16971" y="19031"/>
                      <a:pt x="18242" y="18754"/>
                    </a:cubicBezTo>
                    <a:lnTo>
                      <a:pt x="20946" y="19118"/>
                    </a:lnTo>
                    <a:lnTo>
                      <a:pt x="21600" y="16751"/>
                    </a:lnTo>
                    <a:lnTo>
                      <a:pt x="17600" y="16751"/>
                    </a:lnTo>
                    <a:lnTo>
                      <a:pt x="14802" y="15172"/>
                    </a:lnTo>
                    <a:lnTo>
                      <a:pt x="13214" y="10808"/>
                    </a:lnTo>
                    <a:lnTo>
                      <a:pt x="11408" y="9230"/>
                    </a:lnTo>
                    <a:lnTo>
                      <a:pt x="9731" y="7773"/>
                    </a:lnTo>
                    <a:lnTo>
                      <a:pt x="9139" y="5420"/>
                    </a:lnTo>
                    <a:lnTo>
                      <a:pt x="7225" y="3547"/>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95" name="î$ḻîḋe">
                <a:extLst>
                  <a:ext uri="{FF2B5EF4-FFF2-40B4-BE49-F238E27FC236}">
                    <a16:creationId xmlns:a16="http://schemas.microsoft.com/office/drawing/2014/main" id="{E0E59DFA-4BAB-41A2-B39E-8AFCC6AB5937}"/>
                  </a:ext>
                </a:extLst>
              </p:cNvPr>
              <p:cNvSpPr/>
              <p:nvPr/>
            </p:nvSpPr>
            <p:spPr>
              <a:xfrm>
                <a:off x="3768642" y="5937250"/>
                <a:ext cx="110098" cy="46701"/>
              </a:xfrm>
              <a:custGeom>
                <a:avLst/>
                <a:gdLst/>
                <a:ahLst/>
                <a:cxnLst>
                  <a:cxn ang="0">
                    <a:pos x="wd2" y="hd2"/>
                  </a:cxn>
                  <a:cxn ang="5400000">
                    <a:pos x="wd2" y="hd2"/>
                  </a:cxn>
                  <a:cxn ang="10800000">
                    <a:pos x="wd2" y="hd2"/>
                  </a:cxn>
                  <a:cxn ang="16200000">
                    <a:pos x="wd2" y="hd2"/>
                  </a:cxn>
                </a:cxnLst>
                <a:rect l="0" t="0" r="r" b="b"/>
                <a:pathLst>
                  <a:path w="21600" h="21600" extrusionOk="0">
                    <a:moveTo>
                      <a:pt x="8319" y="0"/>
                    </a:moveTo>
                    <a:lnTo>
                      <a:pt x="5026" y="117"/>
                    </a:lnTo>
                    <a:cubicBezTo>
                      <a:pt x="4484" y="789"/>
                      <a:pt x="3941" y="1461"/>
                      <a:pt x="3399" y="2133"/>
                    </a:cubicBezTo>
                    <a:cubicBezTo>
                      <a:pt x="2857" y="2805"/>
                      <a:pt x="2314" y="3476"/>
                      <a:pt x="1772" y="4148"/>
                    </a:cubicBezTo>
                    <a:lnTo>
                      <a:pt x="4542" y="6577"/>
                    </a:lnTo>
                    <a:lnTo>
                      <a:pt x="3392" y="10753"/>
                    </a:lnTo>
                    <a:lnTo>
                      <a:pt x="0" y="11818"/>
                    </a:lnTo>
                    <a:lnTo>
                      <a:pt x="1581" y="16345"/>
                    </a:lnTo>
                    <a:lnTo>
                      <a:pt x="4913" y="16345"/>
                    </a:lnTo>
                    <a:lnTo>
                      <a:pt x="7757" y="19148"/>
                    </a:lnTo>
                    <a:lnTo>
                      <a:pt x="10993" y="21600"/>
                    </a:lnTo>
                    <a:lnTo>
                      <a:pt x="14223" y="19761"/>
                    </a:lnTo>
                    <a:lnTo>
                      <a:pt x="14972" y="14169"/>
                    </a:lnTo>
                    <a:lnTo>
                      <a:pt x="18108" y="8928"/>
                    </a:lnTo>
                    <a:lnTo>
                      <a:pt x="21600" y="7876"/>
                    </a:lnTo>
                    <a:lnTo>
                      <a:pt x="21600" y="3101"/>
                    </a:lnTo>
                    <a:lnTo>
                      <a:pt x="19411" y="1378"/>
                    </a:lnTo>
                    <a:lnTo>
                      <a:pt x="17621" y="692"/>
                    </a:lnTo>
                    <a:lnTo>
                      <a:pt x="12533" y="2093"/>
                    </a:lnTo>
                    <a:lnTo>
                      <a:pt x="10949" y="1393"/>
                    </a:lnTo>
                    <a:lnTo>
                      <a:pt x="8319"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96" name="îṧḷîďe">
                <a:extLst>
                  <a:ext uri="{FF2B5EF4-FFF2-40B4-BE49-F238E27FC236}">
                    <a16:creationId xmlns:a16="http://schemas.microsoft.com/office/drawing/2014/main" id="{A0C63F56-0AFF-43AD-9F46-E91AD18B8A01}"/>
                  </a:ext>
                </a:extLst>
              </p:cNvPr>
              <p:cNvSpPr/>
              <p:nvPr/>
            </p:nvSpPr>
            <p:spPr>
              <a:xfrm>
                <a:off x="4951705" y="2729160"/>
                <a:ext cx="2278812" cy="2612773"/>
              </a:xfrm>
              <a:custGeom>
                <a:avLst/>
                <a:gdLst/>
                <a:ahLst/>
                <a:cxnLst>
                  <a:cxn ang="0">
                    <a:pos x="wd2" y="hd2"/>
                  </a:cxn>
                  <a:cxn ang="5400000">
                    <a:pos x="wd2" y="hd2"/>
                  </a:cxn>
                  <a:cxn ang="10800000">
                    <a:pos x="wd2" y="hd2"/>
                  </a:cxn>
                  <a:cxn ang="16200000">
                    <a:pos x="wd2" y="hd2"/>
                  </a:cxn>
                </a:cxnLst>
                <a:rect l="0" t="0" r="r" b="b"/>
                <a:pathLst>
                  <a:path w="21600" h="21600" extrusionOk="0">
                    <a:moveTo>
                      <a:pt x="11905" y="1298"/>
                    </a:moveTo>
                    <a:lnTo>
                      <a:pt x="11748" y="1386"/>
                    </a:lnTo>
                    <a:lnTo>
                      <a:pt x="11649" y="1501"/>
                    </a:lnTo>
                    <a:lnTo>
                      <a:pt x="11657" y="1629"/>
                    </a:lnTo>
                    <a:lnTo>
                      <a:pt x="11744" y="1704"/>
                    </a:lnTo>
                    <a:lnTo>
                      <a:pt x="11765" y="1791"/>
                    </a:lnTo>
                    <a:lnTo>
                      <a:pt x="11622" y="1915"/>
                    </a:lnTo>
                    <a:lnTo>
                      <a:pt x="11470" y="2059"/>
                    </a:lnTo>
                    <a:lnTo>
                      <a:pt x="11326" y="2096"/>
                    </a:lnTo>
                    <a:lnTo>
                      <a:pt x="11204" y="2078"/>
                    </a:lnTo>
                    <a:lnTo>
                      <a:pt x="10972" y="2003"/>
                    </a:lnTo>
                    <a:lnTo>
                      <a:pt x="10824" y="1959"/>
                    </a:lnTo>
                    <a:lnTo>
                      <a:pt x="10659" y="1903"/>
                    </a:lnTo>
                    <a:lnTo>
                      <a:pt x="10370" y="1872"/>
                    </a:lnTo>
                    <a:lnTo>
                      <a:pt x="10297" y="1768"/>
                    </a:lnTo>
                    <a:lnTo>
                      <a:pt x="10194" y="1639"/>
                    </a:lnTo>
                    <a:lnTo>
                      <a:pt x="10095" y="1497"/>
                    </a:lnTo>
                    <a:lnTo>
                      <a:pt x="9893" y="1403"/>
                    </a:lnTo>
                    <a:lnTo>
                      <a:pt x="9738" y="1384"/>
                    </a:lnTo>
                    <a:lnTo>
                      <a:pt x="9487" y="1311"/>
                    </a:lnTo>
                    <a:lnTo>
                      <a:pt x="9256" y="1311"/>
                    </a:lnTo>
                    <a:lnTo>
                      <a:pt x="9130" y="1305"/>
                    </a:lnTo>
                    <a:lnTo>
                      <a:pt x="9053" y="1242"/>
                    </a:lnTo>
                    <a:lnTo>
                      <a:pt x="8911" y="1116"/>
                    </a:lnTo>
                    <a:lnTo>
                      <a:pt x="8694" y="947"/>
                    </a:lnTo>
                    <a:lnTo>
                      <a:pt x="8636" y="849"/>
                    </a:lnTo>
                    <a:lnTo>
                      <a:pt x="8687" y="761"/>
                    </a:lnTo>
                    <a:lnTo>
                      <a:pt x="8783" y="636"/>
                    </a:lnTo>
                    <a:lnTo>
                      <a:pt x="8776" y="548"/>
                    </a:lnTo>
                    <a:lnTo>
                      <a:pt x="8704" y="440"/>
                    </a:lnTo>
                    <a:lnTo>
                      <a:pt x="8651" y="369"/>
                    </a:lnTo>
                    <a:lnTo>
                      <a:pt x="8694" y="263"/>
                    </a:lnTo>
                    <a:lnTo>
                      <a:pt x="8750" y="213"/>
                    </a:lnTo>
                    <a:lnTo>
                      <a:pt x="8706" y="120"/>
                    </a:lnTo>
                    <a:lnTo>
                      <a:pt x="8574" y="53"/>
                    </a:lnTo>
                    <a:lnTo>
                      <a:pt x="8473" y="0"/>
                    </a:lnTo>
                    <a:lnTo>
                      <a:pt x="8301" y="31"/>
                    </a:lnTo>
                    <a:lnTo>
                      <a:pt x="8038" y="123"/>
                    </a:lnTo>
                    <a:lnTo>
                      <a:pt x="7831" y="167"/>
                    </a:lnTo>
                    <a:lnTo>
                      <a:pt x="7542" y="204"/>
                    </a:lnTo>
                    <a:lnTo>
                      <a:pt x="7323" y="198"/>
                    </a:lnTo>
                    <a:lnTo>
                      <a:pt x="7098" y="173"/>
                    </a:lnTo>
                    <a:lnTo>
                      <a:pt x="6861" y="167"/>
                    </a:lnTo>
                    <a:lnTo>
                      <a:pt x="6735" y="117"/>
                    </a:lnTo>
                    <a:lnTo>
                      <a:pt x="6538" y="97"/>
                    </a:lnTo>
                    <a:lnTo>
                      <a:pt x="6405" y="145"/>
                    </a:lnTo>
                    <a:lnTo>
                      <a:pt x="6221" y="214"/>
                    </a:lnTo>
                    <a:lnTo>
                      <a:pt x="6040" y="224"/>
                    </a:lnTo>
                    <a:lnTo>
                      <a:pt x="5774" y="295"/>
                    </a:lnTo>
                    <a:lnTo>
                      <a:pt x="5503" y="389"/>
                    </a:lnTo>
                    <a:lnTo>
                      <a:pt x="5346" y="481"/>
                    </a:lnTo>
                    <a:lnTo>
                      <a:pt x="5159" y="600"/>
                    </a:lnTo>
                    <a:lnTo>
                      <a:pt x="4994" y="675"/>
                    </a:lnTo>
                    <a:cubicBezTo>
                      <a:pt x="4958" y="685"/>
                      <a:pt x="4920" y="693"/>
                      <a:pt x="4883" y="698"/>
                    </a:cubicBezTo>
                    <a:cubicBezTo>
                      <a:pt x="4849" y="702"/>
                      <a:pt x="4815" y="704"/>
                      <a:pt x="4781" y="704"/>
                    </a:cubicBezTo>
                    <a:lnTo>
                      <a:pt x="4638" y="679"/>
                    </a:lnTo>
                    <a:lnTo>
                      <a:pt x="4547" y="675"/>
                    </a:lnTo>
                    <a:lnTo>
                      <a:pt x="4417" y="656"/>
                    </a:lnTo>
                    <a:lnTo>
                      <a:pt x="4244" y="637"/>
                    </a:lnTo>
                    <a:lnTo>
                      <a:pt x="4107" y="562"/>
                    </a:lnTo>
                    <a:lnTo>
                      <a:pt x="3988" y="482"/>
                    </a:lnTo>
                    <a:lnTo>
                      <a:pt x="3873" y="464"/>
                    </a:lnTo>
                    <a:lnTo>
                      <a:pt x="3807" y="533"/>
                    </a:lnTo>
                    <a:lnTo>
                      <a:pt x="3751" y="608"/>
                    </a:lnTo>
                    <a:lnTo>
                      <a:pt x="3646" y="730"/>
                    </a:lnTo>
                    <a:lnTo>
                      <a:pt x="3580" y="822"/>
                    </a:lnTo>
                    <a:lnTo>
                      <a:pt x="3480" y="939"/>
                    </a:lnTo>
                    <a:lnTo>
                      <a:pt x="3212" y="1058"/>
                    </a:lnTo>
                    <a:lnTo>
                      <a:pt x="2961" y="1162"/>
                    </a:lnTo>
                    <a:lnTo>
                      <a:pt x="2882" y="1237"/>
                    </a:lnTo>
                    <a:lnTo>
                      <a:pt x="2746" y="1325"/>
                    </a:lnTo>
                    <a:lnTo>
                      <a:pt x="2704" y="1430"/>
                    </a:lnTo>
                    <a:lnTo>
                      <a:pt x="2576" y="1610"/>
                    </a:lnTo>
                    <a:lnTo>
                      <a:pt x="2532" y="1707"/>
                    </a:lnTo>
                    <a:lnTo>
                      <a:pt x="2566" y="1826"/>
                    </a:lnTo>
                    <a:lnTo>
                      <a:pt x="2573" y="1918"/>
                    </a:lnTo>
                    <a:lnTo>
                      <a:pt x="2559" y="2012"/>
                    </a:lnTo>
                    <a:lnTo>
                      <a:pt x="2544" y="2114"/>
                    </a:lnTo>
                    <a:lnTo>
                      <a:pt x="2436" y="2195"/>
                    </a:lnTo>
                    <a:lnTo>
                      <a:pt x="2269" y="2330"/>
                    </a:lnTo>
                    <a:lnTo>
                      <a:pt x="2091" y="2512"/>
                    </a:lnTo>
                    <a:lnTo>
                      <a:pt x="1925" y="2605"/>
                    </a:lnTo>
                    <a:lnTo>
                      <a:pt x="1797" y="2653"/>
                    </a:lnTo>
                    <a:lnTo>
                      <a:pt x="1647" y="2722"/>
                    </a:lnTo>
                    <a:lnTo>
                      <a:pt x="1528" y="2808"/>
                    </a:lnTo>
                    <a:lnTo>
                      <a:pt x="1447" y="2931"/>
                    </a:lnTo>
                    <a:lnTo>
                      <a:pt x="1332" y="3038"/>
                    </a:lnTo>
                    <a:lnTo>
                      <a:pt x="1173" y="3213"/>
                    </a:lnTo>
                    <a:lnTo>
                      <a:pt x="1030" y="3388"/>
                    </a:lnTo>
                    <a:lnTo>
                      <a:pt x="1001" y="3475"/>
                    </a:lnTo>
                    <a:lnTo>
                      <a:pt x="951" y="3585"/>
                    </a:lnTo>
                    <a:lnTo>
                      <a:pt x="845" y="3723"/>
                    </a:lnTo>
                    <a:lnTo>
                      <a:pt x="700" y="3911"/>
                    </a:lnTo>
                    <a:lnTo>
                      <a:pt x="650" y="4048"/>
                    </a:lnTo>
                    <a:lnTo>
                      <a:pt x="448" y="4221"/>
                    </a:lnTo>
                    <a:lnTo>
                      <a:pt x="410" y="4305"/>
                    </a:lnTo>
                    <a:lnTo>
                      <a:pt x="349" y="4386"/>
                    </a:lnTo>
                    <a:lnTo>
                      <a:pt x="269" y="4455"/>
                    </a:lnTo>
                    <a:lnTo>
                      <a:pt x="232" y="4555"/>
                    </a:lnTo>
                    <a:lnTo>
                      <a:pt x="226" y="4651"/>
                    </a:lnTo>
                    <a:lnTo>
                      <a:pt x="176" y="4751"/>
                    </a:lnTo>
                    <a:lnTo>
                      <a:pt x="156" y="4813"/>
                    </a:lnTo>
                    <a:lnTo>
                      <a:pt x="163" y="4888"/>
                    </a:lnTo>
                    <a:lnTo>
                      <a:pt x="220" y="5002"/>
                    </a:lnTo>
                    <a:lnTo>
                      <a:pt x="292" y="5121"/>
                    </a:lnTo>
                    <a:lnTo>
                      <a:pt x="355" y="5258"/>
                    </a:lnTo>
                    <a:lnTo>
                      <a:pt x="369" y="5453"/>
                    </a:lnTo>
                    <a:lnTo>
                      <a:pt x="413" y="5578"/>
                    </a:lnTo>
                    <a:lnTo>
                      <a:pt x="477" y="5695"/>
                    </a:lnTo>
                    <a:lnTo>
                      <a:pt x="477" y="5825"/>
                    </a:lnTo>
                    <a:lnTo>
                      <a:pt x="441" y="5944"/>
                    </a:lnTo>
                    <a:lnTo>
                      <a:pt x="405" y="6019"/>
                    </a:lnTo>
                    <a:lnTo>
                      <a:pt x="391" y="6138"/>
                    </a:lnTo>
                    <a:lnTo>
                      <a:pt x="355" y="6250"/>
                    </a:lnTo>
                    <a:lnTo>
                      <a:pt x="307" y="6323"/>
                    </a:lnTo>
                    <a:lnTo>
                      <a:pt x="280" y="6392"/>
                    </a:lnTo>
                    <a:lnTo>
                      <a:pt x="215" y="6459"/>
                    </a:lnTo>
                    <a:lnTo>
                      <a:pt x="80" y="6545"/>
                    </a:lnTo>
                    <a:lnTo>
                      <a:pt x="0" y="6592"/>
                    </a:lnTo>
                    <a:lnTo>
                      <a:pt x="0" y="6680"/>
                    </a:lnTo>
                    <a:lnTo>
                      <a:pt x="74" y="6761"/>
                    </a:lnTo>
                    <a:lnTo>
                      <a:pt x="110" y="6891"/>
                    </a:lnTo>
                    <a:lnTo>
                      <a:pt x="117" y="7009"/>
                    </a:lnTo>
                    <a:lnTo>
                      <a:pt x="117" y="7138"/>
                    </a:lnTo>
                    <a:lnTo>
                      <a:pt x="61" y="7213"/>
                    </a:lnTo>
                    <a:lnTo>
                      <a:pt x="54" y="7299"/>
                    </a:lnTo>
                    <a:lnTo>
                      <a:pt x="185" y="7447"/>
                    </a:lnTo>
                    <a:lnTo>
                      <a:pt x="278" y="7578"/>
                    </a:lnTo>
                    <a:lnTo>
                      <a:pt x="459" y="7641"/>
                    </a:lnTo>
                    <a:lnTo>
                      <a:pt x="564" y="7676"/>
                    </a:lnTo>
                    <a:lnTo>
                      <a:pt x="670" y="7805"/>
                    </a:lnTo>
                    <a:lnTo>
                      <a:pt x="779" y="7951"/>
                    </a:lnTo>
                    <a:lnTo>
                      <a:pt x="880" y="8070"/>
                    </a:lnTo>
                    <a:lnTo>
                      <a:pt x="1010" y="8216"/>
                    </a:lnTo>
                    <a:lnTo>
                      <a:pt x="1152" y="8321"/>
                    </a:lnTo>
                    <a:lnTo>
                      <a:pt x="1238" y="8546"/>
                    </a:lnTo>
                    <a:lnTo>
                      <a:pt x="1195" y="8652"/>
                    </a:lnTo>
                    <a:lnTo>
                      <a:pt x="1275" y="8822"/>
                    </a:lnTo>
                    <a:lnTo>
                      <a:pt x="1378" y="8876"/>
                    </a:lnTo>
                    <a:lnTo>
                      <a:pt x="1513" y="8970"/>
                    </a:lnTo>
                    <a:lnTo>
                      <a:pt x="1679" y="9195"/>
                    </a:lnTo>
                    <a:lnTo>
                      <a:pt x="1843" y="9284"/>
                    </a:lnTo>
                    <a:lnTo>
                      <a:pt x="1963" y="9393"/>
                    </a:lnTo>
                    <a:lnTo>
                      <a:pt x="2026" y="9468"/>
                    </a:lnTo>
                    <a:lnTo>
                      <a:pt x="2137" y="9480"/>
                    </a:lnTo>
                    <a:lnTo>
                      <a:pt x="2185" y="9549"/>
                    </a:lnTo>
                    <a:lnTo>
                      <a:pt x="2387" y="9655"/>
                    </a:lnTo>
                    <a:lnTo>
                      <a:pt x="2546" y="9722"/>
                    </a:lnTo>
                    <a:lnTo>
                      <a:pt x="2676" y="9747"/>
                    </a:lnTo>
                    <a:lnTo>
                      <a:pt x="2864" y="9801"/>
                    </a:lnTo>
                    <a:lnTo>
                      <a:pt x="3059" y="9868"/>
                    </a:lnTo>
                    <a:lnTo>
                      <a:pt x="3321" y="9803"/>
                    </a:lnTo>
                    <a:lnTo>
                      <a:pt x="3355" y="9741"/>
                    </a:lnTo>
                    <a:lnTo>
                      <a:pt x="3514" y="9656"/>
                    </a:lnTo>
                    <a:lnTo>
                      <a:pt x="3671" y="9656"/>
                    </a:lnTo>
                    <a:lnTo>
                      <a:pt x="3834" y="9668"/>
                    </a:lnTo>
                    <a:lnTo>
                      <a:pt x="3928" y="9618"/>
                    </a:lnTo>
                    <a:lnTo>
                      <a:pt x="4065" y="9568"/>
                    </a:lnTo>
                    <a:lnTo>
                      <a:pt x="4183" y="9562"/>
                    </a:lnTo>
                    <a:lnTo>
                      <a:pt x="4264" y="9614"/>
                    </a:lnTo>
                    <a:lnTo>
                      <a:pt x="4399" y="9656"/>
                    </a:lnTo>
                    <a:lnTo>
                      <a:pt x="4491" y="9685"/>
                    </a:lnTo>
                    <a:lnTo>
                      <a:pt x="4570" y="9697"/>
                    </a:lnTo>
                    <a:lnTo>
                      <a:pt x="4741" y="9672"/>
                    </a:lnTo>
                    <a:lnTo>
                      <a:pt x="4835" y="9629"/>
                    </a:lnTo>
                    <a:lnTo>
                      <a:pt x="5049" y="9541"/>
                    </a:lnTo>
                    <a:lnTo>
                      <a:pt x="5236" y="9504"/>
                    </a:lnTo>
                    <a:lnTo>
                      <a:pt x="5409" y="9560"/>
                    </a:lnTo>
                    <a:lnTo>
                      <a:pt x="5568" y="9456"/>
                    </a:lnTo>
                    <a:lnTo>
                      <a:pt x="5900" y="9362"/>
                    </a:lnTo>
                    <a:lnTo>
                      <a:pt x="6211" y="9231"/>
                    </a:lnTo>
                    <a:lnTo>
                      <a:pt x="6387" y="9206"/>
                    </a:lnTo>
                    <a:lnTo>
                      <a:pt x="6552" y="9212"/>
                    </a:lnTo>
                    <a:lnTo>
                      <a:pt x="6746" y="9256"/>
                    </a:lnTo>
                    <a:lnTo>
                      <a:pt x="6865" y="9309"/>
                    </a:lnTo>
                    <a:lnTo>
                      <a:pt x="6951" y="9353"/>
                    </a:lnTo>
                    <a:lnTo>
                      <a:pt x="7023" y="9409"/>
                    </a:lnTo>
                    <a:lnTo>
                      <a:pt x="7103" y="9497"/>
                    </a:lnTo>
                    <a:lnTo>
                      <a:pt x="7134" y="9626"/>
                    </a:lnTo>
                    <a:lnTo>
                      <a:pt x="7148" y="9713"/>
                    </a:lnTo>
                    <a:lnTo>
                      <a:pt x="7170" y="9786"/>
                    </a:lnTo>
                    <a:lnTo>
                      <a:pt x="7298" y="9829"/>
                    </a:lnTo>
                    <a:lnTo>
                      <a:pt x="7435" y="9842"/>
                    </a:lnTo>
                    <a:lnTo>
                      <a:pt x="7584" y="9786"/>
                    </a:lnTo>
                    <a:lnTo>
                      <a:pt x="7980" y="9786"/>
                    </a:lnTo>
                    <a:lnTo>
                      <a:pt x="8202" y="9831"/>
                    </a:lnTo>
                    <a:lnTo>
                      <a:pt x="8289" y="9968"/>
                    </a:lnTo>
                    <a:lnTo>
                      <a:pt x="8455" y="10087"/>
                    </a:lnTo>
                    <a:lnTo>
                      <a:pt x="8491" y="10175"/>
                    </a:lnTo>
                    <a:lnTo>
                      <a:pt x="8498" y="10323"/>
                    </a:lnTo>
                    <a:lnTo>
                      <a:pt x="8534" y="10455"/>
                    </a:lnTo>
                    <a:lnTo>
                      <a:pt x="8534" y="10567"/>
                    </a:lnTo>
                    <a:lnTo>
                      <a:pt x="8486" y="10709"/>
                    </a:lnTo>
                    <a:lnTo>
                      <a:pt x="8438" y="10877"/>
                    </a:lnTo>
                    <a:lnTo>
                      <a:pt x="8421" y="11008"/>
                    </a:lnTo>
                    <a:lnTo>
                      <a:pt x="8356" y="11171"/>
                    </a:lnTo>
                    <a:lnTo>
                      <a:pt x="8236" y="11348"/>
                    </a:lnTo>
                    <a:lnTo>
                      <a:pt x="8272" y="11458"/>
                    </a:lnTo>
                    <a:lnTo>
                      <a:pt x="8279" y="11545"/>
                    </a:lnTo>
                    <a:lnTo>
                      <a:pt x="8322" y="11649"/>
                    </a:lnTo>
                    <a:lnTo>
                      <a:pt x="8387" y="11749"/>
                    </a:lnTo>
                    <a:lnTo>
                      <a:pt x="8437" y="11849"/>
                    </a:lnTo>
                    <a:lnTo>
                      <a:pt x="8567" y="11936"/>
                    </a:lnTo>
                    <a:lnTo>
                      <a:pt x="8726" y="12086"/>
                    </a:lnTo>
                    <a:lnTo>
                      <a:pt x="8935" y="12257"/>
                    </a:lnTo>
                    <a:lnTo>
                      <a:pt x="9193" y="12538"/>
                    </a:lnTo>
                    <a:lnTo>
                      <a:pt x="9222" y="12667"/>
                    </a:lnTo>
                    <a:lnTo>
                      <a:pt x="9215" y="12761"/>
                    </a:lnTo>
                    <a:lnTo>
                      <a:pt x="9229" y="12888"/>
                    </a:lnTo>
                    <a:lnTo>
                      <a:pt x="9266" y="13018"/>
                    </a:lnTo>
                    <a:lnTo>
                      <a:pt x="9302" y="13097"/>
                    </a:lnTo>
                    <a:lnTo>
                      <a:pt x="9403" y="13235"/>
                    </a:lnTo>
                    <a:lnTo>
                      <a:pt x="9453" y="13316"/>
                    </a:lnTo>
                    <a:lnTo>
                      <a:pt x="9566" y="13451"/>
                    </a:lnTo>
                    <a:lnTo>
                      <a:pt x="9766" y="13633"/>
                    </a:lnTo>
                    <a:lnTo>
                      <a:pt x="9692" y="13770"/>
                    </a:lnTo>
                    <a:lnTo>
                      <a:pt x="9591" y="13864"/>
                    </a:lnTo>
                    <a:lnTo>
                      <a:pt x="9591" y="13962"/>
                    </a:lnTo>
                    <a:lnTo>
                      <a:pt x="9620" y="14068"/>
                    </a:lnTo>
                    <a:lnTo>
                      <a:pt x="9710" y="14197"/>
                    </a:lnTo>
                    <a:lnTo>
                      <a:pt x="9780" y="14370"/>
                    </a:lnTo>
                    <a:lnTo>
                      <a:pt x="9795" y="14482"/>
                    </a:lnTo>
                    <a:lnTo>
                      <a:pt x="9802" y="14588"/>
                    </a:lnTo>
                    <a:lnTo>
                      <a:pt x="9775" y="14690"/>
                    </a:lnTo>
                    <a:lnTo>
                      <a:pt x="9739" y="14790"/>
                    </a:lnTo>
                    <a:lnTo>
                      <a:pt x="9667" y="14915"/>
                    </a:lnTo>
                    <a:lnTo>
                      <a:pt x="9609" y="15021"/>
                    </a:lnTo>
                    <a:lnTo>
                      <a:pt x="9530" y="15132"/>
                    </a:lnTo>
                    <a:lnTo>
                      <a:pt x="9479" y="15276"/>
                    </a:lnTo>
                    <a:lnTo>
                      <a:pt x="9395" y="15443"/>
                    </a:lnTo>
                    <a:lnTo>
                      <a:pt x="9345" y="15586"/>
                    </a:lnTo>
                    <a:lnTo>
                      <a:pt x="9275" y="15726"/>
                    </a:lnTo>
                    <a:lnTo>
                      <a:pt x="9162" y="15929"/>
                    </a:lnTo>
                    <a:lnTo>
                      <a:pt x="9125" y="16060"/>
                    </a:lnTo>
                    <a:lnTo>
                      <a:pt x="9118" y="16204"/>
                    </a:lnTo>
                    <a:lnTo>
                      <a:pt x="9133" y="16366"/>
                    </a:lnTo>
                    <a:lnTo>
                      <a:pt x="9145" y="16558"/>
                    </a:lnTo>
                    <a:lnTo>
                      <a:pt x="9224" y="16671"/>
                    </a:lnTo>
                    <a:lnTo>
                      <a:pt x="9275" y="16808"/>
                    </a:lnTo>
                    <a:lnTo>
                      <a:pt x="9364" y="16942"/>
                    </a:lnTo>
                    <a:lnTo>
                      <a:pt x="9448" y="17105"/>
                    </a:lnTo>
                    <a:lnTo>
                      <a:pt x="9540" y="17211"/>
                    </a:lnTo>
                    <a:lnTo>
                      <a:pt x="9663" y="17399"/>
                    </a:lnTo>
                    <a:lnTo>
                      <a:pt x="9739" y="17522"/>
                    </a:lnTo>
                    <a:lnTo>
                      <a:pt x="9826" y="17703"/>
                    </a:lnTo>
                    <a:lnTo>
                      <a:pt x="9978" y="17846"/>
                    </a:lnTo>
                    <a:lnTo>
                      <a:pt x="9978" y="17984"/>
                    </a:lnTo>
                    <a:lnTo>
                      <a:pt x="10014" y="18084"/>
                    </a:lnTo>
                    <a:lnTo>
                      <a:pt x="10050" y="18240"/>
                    </a:lnTo>
                    <a:lnTo>
                      <a:pt x="10081" y="18371"/>
                    </a:lnTo>
                    <a:lnTo>
                      <a:pt x="10146" y="18518"/>
                    </a:lnTo>
                    <a:lnTo>
                      <a:pt x="10197" y="18674"/>
                    </a:lnTo>
                    <a:lnTo>
                      <a:pt x="10223" y="18828"/>
                    </a:lnTo>
                    <a:lnTo>
                      <a:pt x="10173" y="18905"/>
                    </a:lnTo>
                    <a:cubicBezTo>
                      <a:pt x="10161" y="18932"/>
                      <a:pt x="10154" y="18960"/>
                      <a:pt x="10154" y="18989"/>
                    </a:cubicBezTo>
                    <a:cubicBezTo>
                      <a:pt x="10153" y="19050"/>
                      <a:pt x="10179" y="19109"/>
                      <a:pt x="10226" y="19154"/>
                    </a:cubicBezTo>
                    <a:lnTo>
                      <a:pt x="10226" y="19319"/>
                    </a:lnTo>
                    <a:lnTo>
                      <a:pt x="10198" y="19438"/>
                    </a:lnTo>
                    <a:lnTo>
                      <a:pt x="10205" y="19569"/>
                    </a:lnTo>
                    <a:lnTo>
                      <a:pt x="10335" y="19657"/>
                    </a:lnTo>
                    <a:cubicBezTo>
                      <a:pt x="10390" y="19680"/>
                      <a:pt x="10437" y="19714"/>
                      <a:pt x="10472" y="19757"/>
                    </a:cubicBezTo>
                    <a:cubicBezTo>
                      <a:pt x="10520" y="19816"/>
                      <a:pt x="10543" y="19887"/>
                      <a:pt x="10537" y="19959"/>
                    </a:cubicBezTo>
                    <a:cubicBezTo>
                      <a:pt x="10582" y="19972"/>
                      <a:pt x="10624" y="19991"/>
                      <a:pt x="10662" y="20015"/>
                    </a:cubicBezTo>
                    <a:cubicBezTo>
                      <a:pt x="10709" y="20045"/>
                      <a:pt x="10748" y="20083"/>
                      <a:pt x="10778" y="20126"/>
                    </a:cubicBezTo>
                    <a:lnTo>
                      <a:pt x="10833" y="20258"/>
                    </a:lnTo>
                    <a:lnTo>
                      <a:pt x="10886" y="20443"/>
                    </a:lnTo>
                    <a:lnTo>
                      <a:pt x="10987" y="20518"/>
                    </a:lnTo>
                    <a:lnTo>
                      <a:pt x="11146" y="20643"/>
                    </a:lnTo>
                    <a:lnTo>
                      <a:pt x="11228" y="20767"/>
                    </a:lnTo>
                    <a:lnTo>
                      <a:pt x="11192" y="20929"/>
                    </a:lnTo>
                    <a:lnTo>
                      <a:pt x="11116" y="20979"/>
                    </a:lnTo>
                    <a:lnTo>
                      <a:pt x="11094" y="21129"/>
                    </a:lnTo>
                    <a:lnTo>
                      <a:pt x="11138" y="21216"/>
                    </a:lnTo>
                    <a:lnTo>
                      <a:pt x="11232" y="21323"/>
                    </a:lnTo>
                    <a:lnTo>
                      <a:pt x="11296" y="21404"/>
                    </a:lnTo>
                    <a:lnTo>
                      <a:pt x="11398" y="21485"/>
                    </a:lnTo>
                    <a:lnTo>
                      <a:pt x="11510" y="21554"/>
                    </a:lnTo>
                    <a:lnTo>
                      <a:pt x="11611" y="21600"/>
                    </a:lnTo>
                    <a:lnTo>
                      <a:pt x="11710" y="21587"/>
                    </a:lnTo>
                    <a:lnTo>
                      <a:pt x="11885" y="21519"/>
                    </a:lnTo>
                    <a:lnTo>
                      <a:pt x="12056" y="21494"/>
                    </a:lnTo>
                    <a:lnTo>
                      <a:pt x="12201" y="21481"/>
                    </a:lnTo>
                    <a:lnTo>
                      <a:pt x="12338" y="21418"/>
                    </a:lnTo>
                    <a:lnTo>
                      <a:pt x="12439" y="21389"/>
                    </a:lnTo>
                    <a:lnTo>
                      <a:pt x="12576" y="21408"/>
                    </a:lnTo>
                    <a:lnTo>
                      <a:pt x="12739" y="21426"/>
                    </a:lnTo>
                    <a:lnTo>
                      <a:pt x="12983" y="21499"/>
                    </a:lnTo>
                    <a:lnTo>
                      <a:pt x="13082" y="21535"/>
                    </a:lnTo>
                    <a:lnTo>
                      <a:pt x="13262" y="21478"/>
                    </a:lnTo>
                    <a:lnTo>
                      <a:pt x="13457" y="21372"/>
                    </a:lnTo>
                    <a:lnTo>
                      <a:pt x="13645" y="21293"/>
                    </a:lnTo>
                    <a:lnTo>
                      <a:pt x="13855" y="21184"/>
                    </a:lnTo>
                    <a:lnTo>
                      <a:pt x="13917" y="21124"/>
                    </a:lnTo>
                    <a:lnTo>
                      <a:pt x="14020" y="21112"/>
                    </a:lnTo>
                    <a:lnTo>
                      <a:pt x="14140" y="20918"/>
                    </a:lnTo>
                    <a:lnTo>
                      <a:pt x="14308" y="20841"/>
                    </a:lnTo>
                    <a:lnTo>
                      <a:pt x="14496" y="20735"/>
                    </a:lnTo>
                    <a:lnTo>
                      <a:pt x="14532" y="20631"/>
                    </a:lnTo>
                    <a:cubicBezTo>
                      <a:pt x="14523" y="20597"/>
                      <a:pt x="14526" y="20563"/>
                      <a:pt x="14539" y="20531"/>
                    </a:cubicBezTo>
                    <a:cubicBezTo>
                      <a:pt x="14575" y="20440"/>
                      <a:pt x="14682" y="20384"/>
                      <a:pt x="14791" y="20399"/>
                    </a:cubicBezTo>
                    <a:lnTo>
                      <a:pt x="14996" y="20260"/>
                    </a:lnTo>
                    <a:lnTo>
                      <a:pt x="15107" y="20110"/>
                    </a:lnTo>
                    <a:lnTo>
                      <a:pt x="15150" y="19997"/>
                    </a:lnTo>
                    <a:lnTo>
                      <a:pt x="15186" y="19891"/>
                    </a:lnTo>
                    <a:lnTo>
                      <a:pt x="15369" y="19792"/>
                    </a:lnTo>
                    <a:lnTo>
                      <a:pt x="15454" y="19676"/>
                    </a:lnTo>
                    <a:lnTo>
                      <a:pt x="15576" y="19632"/>
                    </a:lnTo>
                    <a:lnTo>
                      <a:pt x="15638" y="19549"/>
                    </a:lnTo>
                    <a:lnTo>
                      <a:pt x="15609" y="19482"/>
                    </a:lnTo>
                    <a:lnTo>
                      <a:pt x="15554" y="19391"/>
                    </a:lnTo>
                    <a:lnTo>
                      <a:pt x="15540" y="19247"/>
                    </a:lnTo>
                    <a:lnTo>
                      <a:pt x="15594" y="18994"/>
                    </a:lnTo>
                    <a:lnTo>
                      <a:pt x="15680" y="18888"/>
                    </a:lnTo>
                    <a:lnTo>
                      <a:pt x="15783" y="18803"/>
                    </a:lnTo>
                    <a:lnTo>
                      <a:pt x="16108" y="18703"/>
                    </a:lnTo>
                    <a:lnTo>
                      <a:pt x="16294" y="18563"/>
                    </a:lnTo>
                    <a:lnTo>
                      <a:pt x="16356" y="18482"/>
                    </a:lnTo>
                    <a:lnTo>
                      <a:pt x="16450" y="18419"/>
                    </a:lnTo>
                    <a:lnTo>
                      <a:pt x="16505" y="18325"/>
                    </a:lnTo>
                    <a:lnTo>
                      <a:pt x="16541" y="18156"/>
                    </a:lnTo>
                    <a:lnTo>
                      <a:pt x="16548" y="18043"/>
                    </a:lnTo>
                    <a:lnTo>
                      <a:pt x="16548" y="17943"/>
                    </a:lnTo>
                    <a:lnTo>
                      <a:pt x="16457" y="17826"/>
                    </a:lnTo>
                    <a:lnTo>
                      <a:pt x="16334" y="17670"/>
                    </a:lnTo>
                    <a:lnTo>
                      <a:pt x="16240" y="17538"/>
                    </a:lnTo>
                    <a:lnTo>
                      <a:pt x="16254" y="17449"/>
                    </a:lnTo>
                    <a:lnTo>
                      <a:pt x="16304" y="17342"/>
                    </a:lnTo>
                    <a:lnTo>
                      <a:pt x="16369" y="17186"/>
                    </a:lnTo>
                    <a:lnTo>
                      <a:pt x="16451" y="17084"/>
                    </a:lnTo>
                    <a:lnTo>
                      <a:pt x="16585" y="16986"/>
                    </a:lnTo>
                    <a:lnTo>
                      <a:pt x="16672" y="16904"/>
                    </a:lnTo>
                    <a:lnTo>
                      <a:pt x="16819" y="16806"/>
                    </a:lnTo>
                    <a:lnTo>
                      <a:pt x="16908" y="16667"/>
                    </a:lnTo>
                    <a:lnTo>
                      <a:pt x="17014" y="16561"/>
                    </a:lnTo>
                    <a:lnTo>
                      <a:pt x="17093" y="16492"/>
                    </a:lnTo>
                    <a:lnTo>
                      <a:pt x="17208" y="16417"/>
                    </a:lnTo>
                    <a:lnTo>
                      <a:pt x="17512" y="16298"/>
                    </a:lnTo>
                    <a:lnTo>
                      <a:pt x="17764" y="16173"/>
                    </a:lnTo>
                    <a:lnTo>
                      <a:pt x="17834" y="16130"/>
                    </a:lnTo>
                    <a:lnTo>
                      <a:pt x="18026" y="15990"/>
                    </a:lnTo>
                    <a:cubicBezTo>
                      <a:pt x="18082" y="15956"/>
                      <a:pt x="18127" y="15911"/>
                      <a:pt x="18157" y="15859"/>
                    </a:cubicBezTo>
                    <a:cubicBezTo>
                      <a:pt x="18188" y="15803"/>
                      <a:pt x="18203" y="15741"/>
                      <a:pt x="18198" y="15679"/>
                    </a:cubicBezTo>
                    <a:lnTo>
                      <a:pt x="18246" y="15583"/>
                    </a:lnTo>
                    <a:lnTo>
                      <a:pt x="18366" y="15487"/>
                    </a:lnTo>
                    <a:lnTo>
                      <a:pt x="18345" y="15404"/>
                    </a:lnTo>
                    <a:lnTo>
                      <a:pt x="18243" y="15335"/>
                    </a:lnTo>
                    <a:lnTo>
                      <a:pt x="18279" y="15179"/>
                    </a:lnTo>
                    <a:lnTo>
                      <a:pt x="18265" y="15022"/>
                    </a:lnTo>
                    <a:lnTo>
                      <a:pt x="18188" y="14962"/>
                    </a:lnTo>
                    <a:cubicBezTo>
                      <a:pt x="18199" y="14916"/>
                      <a:pt x="18210" y="14869"/>
                      <a:pt x="18222" y="14823"/>
                    </a:cubicBezTo>
                    <a:cubicBezTo>
                      <a:pt x="18246" y="14730"/>
                      <a:pt x="18271" y="14638"/>
                      <a:pt x="18299" y="14547"/>
                    </a:cubicBezTo>
                    <a:lnTo>
                      <a:pt x="18285" y="14483"/>
                    </a:lnTo>
                    <a:lnTo>
                      <a:pt x="18215" y="14353"/>
                    </a:lnTo>
                    <a:lnTo>
                      <a:pt x="18136" y="14247"/>
                    </a:lnTo>
                    <a:lnTo>
                      <a:pt x="18078" y="14173"/>
                    </a:lnTo>
                    <a:lnTo>
                      <a:pt x="18002" y="14079"/>
                    </a:lnTo>
                    <a:lnTo>
                      <a:pt x="17843" y="13717"/>
                    </a:lnTo>
                    <a:lnTo>
                      <a:pt x="17758" y="13550"/>
                    </a:lnTo>
                    <a:lnTo>
                      <a:pt x="17758" y="13409"/>
                    </a:lnTo>
                    <a:lnTo>
                      <a:pt x="17751" y="13334"/>
                    </a:lnTo>
                    <a:lnTo>
                      <a:pt x="17751" y="13215"/>
                    </a:lnTo>
                    <a:lnTo>
                      <a:pt x="17758" y="13096"/>
                    </a:lnTo>
                    <a:lnTo>
                      <a:pt x="17763" y="12990"/>
                    </a:lnTo>
                    <a:lnTo>
                      <a:pt x="17785" y="12871"/>
                    </a:lnTo>
                    <a:lnTo>
                      <a:pt x="17806" y="12777"/>
                    </a:lnTo>
                    <a:lnTo>
                      <a:pt x="17847" y="12656"/>
                    </a:lnTo>
                    <a:lnTo>
                      <a:pt x="17869" y="12508"/>
                    </a:lnTo>
                    <a:lnTo>
                      <a:pt x="17948" y="12397"/>
                    </a:lnTo>
                    <a:lnTo>
                      <a:pt x="17975" y="12341"/>
                    </a:lnTo>
                    <a:lnTo>
                      <a:pt x="18025" y="12266"/>
                    </a:lnTo>
                    <a:lnTo>
                      <a:pt x="18119" y="12160"/>
                    </a:lnTo>
                    <a:lnTo>
                      <a:pt x="18213" y="12103"/>
                    </a:lnTo>
                    <a:lnTo>
                      <a:pt x="18266" y="11989"/>
                    </a:lnTo>
                    <a:lnTo>
                      <a:pt x="18374" y="11916"/>
                    </a:lnTo>
                    <a:lnTo>
                      <a:pt x="18483" y="11840"/>
                    </a:lnTo>
                    <a:lnTo>
                      <a:pt x="18706" y="11666"/>
                    </a:lnTo>
                    <a:lnTo>
                      <a:pt x="18844" y="11494"/>
                    </a:lnTo>
                    <a:lnTo>
                      <a:pt x="18938" y="11331"/>
                    </a:lnTo>
                    <a:lnTo>
                      <a:pt x="19010" y="11281"/>
                    </a:lnTo>
                    <a:lnTo>
                      <a:pt x="19096" y="11194"/>
                    </a:lnTo>
                    <a:lnTo>
                      <a:pt x="19175" y="11131"/>
                    </a:lnTo>
                    <a:lnTo>
                      <a:pt x="19282" y="10996"/>
                    </a:lnTo>
                    <a:lnTo>
                      <a:pt x="19324" y="10940"/>
                    </a:lnTo>
                    <a:lnTo>
                      <a:pt x="19389" y="10872"/>
                    </a:lnTo>
                    <a:lnTo>
                      <a:pt x="19524" y="10799"/>
                    </a:lnTo>
                    <a:cubicBezTo>
                      <a:pt x="19560" y="10778"/>
                      <a:pt x="19596" y="10758"/>
                      <a:pt x="19632" y="10738"/>
                    </a:cubicBezTo>
                    <a:cubicBezTo>
                      <a:pt x="19704" y="10698"/>
                      <a:pt x="19777" y="10660"/>
                      <a:pt x="19849" y="10621"/>
                    </a:cubicBezTo>
                    <a:lnTo>
                      <a:pt x="20001" y="10465"/>
                    </a:lnTo>
                    <a:lnTo>
                      <a:pt x="20044" y="10396"/>
                    </a:lnTo>
                    <a:lnTo>
                      <a:pt x="20145" y="10315"/>
                    </a:lnTo>
                    <a:lnTo>
                      <a:pt x="20246" y="10299"/>
                    </a:lnTo>
                    <a:lnTo>
                      <a:pt x="20366" y="10226"/>
                    </a:lnTo>
                    <a:cubicBezTo>
                      <a:pt x="20392" y="10200"/>
                      <a:pt x="20416" y="10173"/>
                      <a:pt x="20438" y="10144"/>
                    </a:cubicBezTo>
                    <a:cubicBezTo>
                      <a:pt x="20479" y="10093"/>
                      <a:pt x="20513" y="10038"/>
                      <a:pt x="20540" y="9980"/>
                    </a:cubicBezTo>
                    <a:lnTo>
                      <a:pt x="20669" y="9713"/>
                    </a:lnTo>
                    <a:lnTo>
                      <a:pt x="20763" y="9627"/>
                    </a:lnTo>
                    <a:lnTo>
                      <a:pt x="20850" y="9427"/>
                    </a:lnTo>
                    <a:lnTo>
                      <a:pt x="21053" y="9218"/>
                    </a:lnTo>
                    <a:lnTo>
                      <a:pt x="21106" y="9101"/>
                    </a:lnTo>
                    <a:lnTo>
                      <a:pt x="21207" y="8920"/>
                    </a:lnTo>
                    <a:lnTo>
                      <a:pt x="21270" y="8773"/>
                    </a:lnTo>
                    <a:lnTo>
                      <a:pt x="21345" y="8665"/>
                    </a:lnTo>
                    <a:lnTo>
                      <a:pt x="21410" y="8525"/>
                    </a:lnTo>
                    <a:lnTo>
                      <a:pt x="21516" y="8371"/>
                    </a:lnTo>
                    <a:lnTo>
                      <a:pt x="21542" y="8283"/>
                    </a:lnTo>
                    <a:lnTo>
                      <a:pt x="21600" y="8133"/>
                    </a:lnTo>
                    <a:lnTo>
                      <a:pt x="21600" y="8003"/>
                    </a:lnTo>
                    <a:lnTo>
                      <a:pt x="21549" y="7866"/>
                    </a:lnTo>
                    <a:lnTo>
                      <a:pt x="21537" y="7747"/>
                    </a:lnTo>
                    <a:lnTo>
                      <a:pt x="21528" y="7674"/>
                    </a:lnTo>
                    <a:lnTo>
                      <a:pt x="21417" y="7699"/>
                    </a:lnTo>
                    <a:lnTo>
                      <a:pt x="21251" y="7784"/>
                    </a:lnTo>
                    <a:lnTo>
                      <a:pt x="20953" y="7845"/>
                    </a:lnTo>
                    <a:lnTo>
                      <a:pt x="20707" y="7931"/>
                    </a:lnTo>
                    <a:lnTo>
                      <a:pt x="20477" y="7987"/>
                    </a:lnTo>
                    <a:lnTo>
                      <a:pt x="20226" y="8018"/>
                    </a:lnTo>
                    <a:lnTo>
                      <a:pt x="19987" y="8056"/>
                    </a:lnTo>
                    <a:lnTo>
                      <a:pt x="19901" y="8080"/>
                    </a:lnTo>
                    <a:lnTo>
                      <a:pt x="19803" y="8110"/>
                    </a:lnTo>
                    <a:lnTo>
                      <a:pt x="19721" y="8116"/>
                    </a:lnTo>
                    <a:lnTo>
                      <a:pt x="19490" y="8053"/>
                    </a:lnTo>
                    <a:cubicBezTo>
                      <a:pt x="19444" y="8038"/>
                      <a:pt x="19398" y="8022"/>
                      <a:pt x="19353" y="8003"/>
                    </a:cubicBezTo>
                    <a:cubicBezTo>
                      <a:pt x="19301" y="7982"/>
                      <a:pt x="19251" y="7959"/>
                      <a:pt x="19202" y="7934"/>
                    </a:cubicBezTo>
                    <a:lnTo>
                      <a:pt x="19144" y="7826"/>
                    </a:lnTo>
                    <a:lnTo>
                      <a:pt x="19151" y="7733"/>
                    </a:lnTo>
                    <a:lnTo>
                      <a:pt x="19091" y="7614"/>
                    </a:lnTo>
                    <a:lnTo>
                      <a:pt x="19062" y="7518"/>
                    </a:lnTo>
                    <a:lnTo>
                      <a:pt x="19033" y="7385"/>
                    </a:lnTo>
                    <a:lnTo>
                      <a:pt x="18862" y="7343"/>
                    </a:lnTo>
                    <a:lnTo>
                      <a:pt x="18805" y="7243"/>
                    </a:lnTo>
                    <a:lnTo>
                      <a:pt x="18783" y="7166"/>
                    </a:lnTo>
                    <a:lnTo>
                      <a:pt x="18632" y="7073"/>
                    </a:lnTo>
                    <a:lnTo>
                      <a:pt x="18605" y="6906"/>
                    </a:lnTo>
                    <a:lnTo>
                      <a:pt x="18519" y="6897"/>
                    </a:lnTo>
                    <a:cubicBezTo>
                      <a:pt x="18492" y="6901"/>
                      <a:pt x="18465" y="6899"/>
                      <a:pt x="18439" y="6891"/>
                    </a:cubicBezTo>
                    <a:cubicBezTo>
                      <a:pt x="18366" y="6870"/>
                      <a:pt x="18317" y="6810"/>
                      <a:pt x="18316" y="6743"/>
                    </a:cubicBezTo>
                    <a:cubicBezTo>
                      <a:pt x="18302" y="6716"/>
                      <a:pt x="18283" y="6691"/>
                      <a:pt x="18261" y="6668"/>
                    </a:cubicBezTo>
                    <a:cubicBezTo>
                      <a:pt x="18230" y="6636"/>
                      <a:pt x="18191" y="6609"/>
                      <a:pt x="18148" y="6589"/>
                    </a:cubicBezTo>
                    <a:lnTo>
                      <a:pt x="18030" y="6579"/>
                    </a:lnTo>
                    <a:lnTo>
                      <a:pt x="17871" y="6463"/>
                    </a:lnTo>
                    <a:lnTo>
                      <a:pt x="17771" y="6355"/>
                    </a:lnTo>
                    <a:lnTo>
                      <a:pt x="17792" y="6247"/>
                    </a:lnTo>
                    <a:lnTo>
                      <a:pt x="17721" y="6185"/>
                    </a:lnTo>
                    <a:lnTo>
                      <a:pt x="17713" y="6087"/>
                    </a:lnTo>
                    <a:lnTo>
                      <a:pt x="17711" y="6006"/>
                    </a:lnTo>
                    <a:lnTo>
                      <a:pt x="17530" y="5908"/>
                    </a:lnTo>
                    <a:lnTo>
                      <a:pt x="17460" y="5774"/>
                    </a:lnTo>
                    <a:lnTo>
                      <a:pt x="17402" y="5680"/>
                    </a:lnTo>
                    <a:lnTo>
                      <a:pt x="17258" y="5530"/>
                    </a:lnTo>
                    <a:lnTo>
                      <a:pt x="17183" y="5451"/>
                    </a:lnTo>
                    <a:lnTo>
                      <a:pt x="17082" y="5351"/>
                    </a:lnTo>
                    <a:lnTo>
                      <a:pt x="17048" y="5222"/>
                    </a:lnTo>
                    <a:lnTo>
                      <a:pt x="17048" y="5089"/>
                    </a:lnTo>
                    <a:cubicBezTo>
                      <a:pt x="17065" y="5018"/>
                      <a:pt x="17060" y="4945"/>
                      <a:pt x="17034" y="4876"/>
                    </a:cubicBezTo>
                    <a:cubicBezTo>
                      <a:pt x="17013" y="4820"/>
                      <a:pt x="16978" y="4769"/>
                      <a:pt x="16933" y="4726"/>
                    </a:cubicBezTo>
                    <a:lnTo>
                      <a:pt x="16889" y="4630"/>
                    </a:lnTo>
                    <a:lnTo>
                      <a:pt x="16775" y="4458"/>
                    </a:lnTo>
                    <a:lnTo>
                      <a:pt x="16501" y="4341"/>
                    </a:lnTo>
                    <a:lnTo>
                      <a:pt x="16472" y="4199"/>
                    </a:lnTo>
                    <a:cubicBezTo>
                      <a:pt x="16470" y="4140"/>
                      <a:pt x="16461" y="4082"/>
                      <a:pt x="16443" y="4024"/>
                    </a:cubicBezTo>
                    <a:cubicBezTo>
                      <a:pt x="16425" y="3965"/>
                      <a:pt x="16398" y="3909"/>
                      <a:pt x="16363" y="3855"/>
                    </a:cubicBezTo>
                    <a:lnTo>
                      <a:pt x="16291" y="3674"/>
                    </a:lnTo>
                    <a:cubicBezTo>
                      <a:pt x="16289" y="3647"/>
                      <a:pt x="16285" y="3621"/>
                      <a:pt x="16277" y="3595"/>
                    </a:cubicBezTo>
                    <a:cubicBezTo>
                      <a:pt x="16256" y="3522"/>
                      <a:pt x="16213" y="3455"/>
                      <a:pt x="16154" y="3401"/>
                    </a:cubicBezTo>
                    <a:lnTo>
                      <a:pt x="16039" y="3250"/>
                    </a:lnTo>
                    <a:lnTo>
                      <a:pt x="15769" y="2894"/>
                    </a:lnTo>
                    <a:lnTo>
                      <a:pt x="15611" y="2670"/>
                    </a:lnTo>
                    <a:lnTo>
                      <a:pt x="15517" y="2564"/>
                    </a:lnTo>
                    <a:lnTo>
                      <a:pt x="15445" y="2442"/>
                    </a:lnTo>
                    <a:lnTo>
                      <a:pt x="15435" y="2351"/>
                    </a:lnTo>
                    <a:lnTo>
                      <a:pt x="15507" y="2268"/>
                    </a:lnTo>
                    <a:lnTo>
                      <a:pt x="15557" y="2174"/>
                    </a:lnTo>
                    <a:lnTo>
                      <a:pt x="15579" y="2095"/>
                    </a:lnTo>
                    <a:lnTo>
                      <a:pt x="15476" y="1983"/>
                    </a:lnTo>
                    <a:lnTo>
                      <a:pt x="15276" y="1854"/>
                    </a:lnTo>
                    <a:lnTo>
                      <a:pt x="15163" y="1798"/>
                    </a:lnTo>
                    <a:lnTo>
                      <a:pt x="15004" y="1798"/>
                    </a:lnTo>
                    <a:lnTo>
                      <a:pt x="14882" y="1810"/>
                    </a:lnTo>
                    <a:lnTo>
                      <a:pt x="14680" y="1867"/>
                    </a:lnTo>
                    <a:lnTo>
                      <a:pt x="14502" y="1898"/>
                    </a:lnTo>
                    <a:lnTo>
                      <a:pt x="14335" y="1902"/>
                    </a:lnTo>
                    <a:lnTo>
                      <a:pt x="14156" y="1858"/>
                    </a:lnTo>
                    <a:lnTo>
                      <a:pt x="13954" y="1827"/>
                    </a:lnTo>
                    <a:lnTo>
                      <a:pt x="13826" y="1795"/>
                    </a:lnTo>
                    <a:lnTo>
                      <a:pt x="13650" y="1741"/>
                    </a:lnTo>
                    <a:lnTo>
                      <a:pt x="13521" y="1716"/>
                    </a:lnTo>
                    <a:lnTo>
                      <a:pt x="13389" y="1716"/>
                    </a:lnTo>
                    <a:lnTo>
                      <a:pt x="13240" y="1681"/>
                    </a:lnTo>
                    <a:lnTo>
                      <a:pt x="13103" y="1668"/>
                    </a:lnTo>
                    <a:lnTo>
                      <a:pt x="12934" y="1606"/>
                    </a:lnTo>
                    <a:lnTo>
                      <a:pt x="12749" y="1481"/>
                    </a:lnTo>
                    <a:lnTo>
                      <a:pt x="12590" y="1418"/>
                    </a:lnTo>
                    <a:lnTo>
                      <a:pt x="12457" y="1374"/>
                    </a:lnTo>
                    <a:lnTo>
                      <a:pt x="12308" y="1331"/>
                    </a:lnTo>
                    <a:lnTo>
                      <a:pt x="12072" y="1318"/>
                    </a:lnTo>
                    <a:lnTo>
                      <a:pt x="11905" y="1298"/>
                    </a:lnTo>
                    <a:close/>
                  </a:path>
                </a:pathLst>
              </a:custGeom>
              <a:grpFill/>
              <a:ln w="25400" cap="flat">
                <a:noFill/>
                <a:prstDash val="solid"/>
                <a:miter lim="400000"/>
              </a:ln>
              <a:effectLst/>
            </p:spPr>
            <p:txBody>
              <a:bodyPr wrap="square" lIns="91440" tIns="45720" rIns="91440" bIns="45720" anchor="ctr">
                <a:normAutofit/>
              </a:bodyPr>
              <a:lstStyle/>
              <a:p>
                <a:pPr algn="ctr"/>
                <a:endParaRPr/>
              </a:p>
            </p:txBody>
          </p:sp>
          <p:sp>
            <p:nvSpPr>
              <p:cNvPr id="297" name="ísľïḍe">
                <a:extLst>
                  <a:ext uri="{FF2B5EF4-FFF2-40B4-BE49-F238E27FC236}">
                    <a16:creationId xmlns:a16="http://schemas.microsoft.com/office/drawing/2014/main" id="{E2C525D9-5D2B-46C6-BF1E-C3FDC06FF309}"/>
                  </a:ext>
                </a:extLst>
              </p:cNvPr>
              <p:cNvSpPr/>
              <p:nvPr/>
            </p:nvSpPr>
            <p:spPr>
              <a:xfrm>
                <a:off x="7392962" y="4263491"/>
                <a:ext cx="22472" cy="27321"/>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9333"/>
                    </a:lnTo>
                    <a:lnTo>
                      <a:pt x="1832" y="16236"/>
                    </a:lnTo>
                    <a:lnTo>
                      <a:pt x="15030" y="21600"/>
                    </a:lnTo>
                    <a:lnTo>
                      <a:pt x="21600" y="15013"/>
                    </a:lnTo>
                    <a:lnTo>
                      <a:pt x="21600" y="3233"/>
                    </a:lnTo>
                    <a:lnTo>
                      <a:pt x="6326"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298" name="ïṧľïḓe">
                <a:extLst>
                  <a:ext uri="{FF2B5EF4-FFF2-40B4-BE49-F238E27FC236}">
                    <a16:creationId xmlns:a16="http://schemas.microsoft.com/office/drawing/2014/main" id="{79B5A0B1-CB00-478A-93BF-EA0C34A1DFB7}"/>
                  </a:ext>
                </a:extLst>
              </p:cNvPr>
              <p:cNvSpPr/>
              <p:nvPr/>
            </p:nvSpPr>
            <p:spPr>
              <a:xfrm>
                <a:off x="6950702" y="4538501"/>
                <a:ext cx="248466" cy="475742"/>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9918" y="733"/>
                    </a:lnTo>
                    <a:lnTo>
                      <a:pt x="20738" y="1839"/>
                    </a:lnTo>
                    <a:lnTo>
                      <a:pt x="21268" y="2687"/>
                    </a:lnTo>
                    <a:lnTo>
                      <a:pt x="21600" y="3981"/>
                    </a:lnTo>
                    <a:lnTo>
                      <a:pt x="20826" y="5023"/>
                    </a:lnTo>
                    <a:cubicBezTo>
                      <a:pt x="20609" y="5376"/>
                      <a:pt x="20366" y="5724"/>
                      <a:pt x="20097" y="6066"/>
                    </a:cubicBezTo>
                    <a:cubicBezTo>
                      <a:pt x="19662" y="6621"/>
                      <a:pt x="19160" y="7160"/>
                      <a:pt x="18594" y="7681"/>
                    </a:cubicBezTo>
                    <a:lnTo>
                      <a:pt x="17802" y="9136"/>
                    </a:lnTo>
                    <a:lnTo>
                      <a:pt x="17031" y="10592"/>
                    </a:lnTo>
                    <a:cubicBezTo>
                      <a:pt x="16764" y="10920"/>
                      <a:pt x="16499" y="11249"/>
                      <a:pt x="16235" y="11578"/>
                    </a:cubicBezTo>
                    <a:cubicBezTo>
                      <a:pt x="15888" y="12012"/>
                      <a:pt x="15544" y="12446"/>
                      <a:pt x="15203" y="12881"/>
                    </a:cubicBezTo>
                    <a:lnTo>
                      <a:pt x="14606" y="13728"/>
                    </a:lnTo>
                    <a:lnTo>
                      <a:pt x="14010" y="14760"/>
                    </a:lnTo>
                    <a:lnTo>
                      <a:pt x="13215" y="16308"/>
                    </a:lnTo>
                    <a:lnTo>
                      <a:pt x="12950" y="17339"/>
                    </a:lnTo>
                    <a:lnTo>
                      <a:pt x="12553" y="18473"/>
                    </a:lnTo>
                    <a:lnTo>
                      <a:pt x="11359" y="19536"/>
                    </a:lnTo>
                    <a:lnTo>
                      <a:pt x="10161" y="20327"/>
                    </a:lnTo>
                    <a:lnTo>
                      <a:pt x="8567" y="20671"/>
                    </a:lnTo>
                    <a:lnTo>
                      <a:pt x="6435" y="21394"/>
                    </a:lnTo>
                    <a:lnTo>
                      <a:pt x="5446" y="21600"/>
                    </a:lnTo>
                    <a:cubicBezTo>
                      <a:pt x="4959" y="21573"/>
                      <a:pt x="4489" y="21491"/>
                      <a:pt x="4070" y="21359"/>
                    </a:cubicBezTo>
                    <a:cubicBezTo>
                      <a:pt x="3557" y="21198"/>
                      <a:pt x="3137" y="20969"/>
                      <a:pt x="2852" y="20696"/>
                    </a:cubicBezTo>
                    <a:cubicBezTo>
                      <a:pt x="2444" y="20653"/>
                      <a:pt x="2063" y="20558"/>
                      <a:pt x="1743" y="20420"/>
                    </a:cubicBezTo>
                    <a:cubicBezTo>
                      <a:pt x="1252" y="20209"/>
                      <a:pt x="932" y="19911"/>
                      <a:pt x="844" y="19584"/>
                    </a:cubicBezTo>
                    <a:cubicBezTo>
                      <a:pt x="905" y="19197"/>
                      <a:pt x="866" y="18807"/>
                      <a:pt x="730" y="18426"/>
                    </a:cubicBezTo>
                    <a:cubicBezTo>
                      <a:pt x="598" y="18058"/>
                      <a:pt x="376" y="17701"/>
                      <a:pt x="69" y="17362"/>
                    </a:cubicBezTo>
                    <a:lnTo>
                      <a:pt x="0" y="16892"/>
                    </a:lnTo>
                    <a:lnTo>
                      <a:pt x="534" y="16137"/>
                    </a:lnTo>
                    <a:lnTo>
                      <a:pt x="1656" y="15246"/>
                    </a:lnTo>
                    <a:lnTo>
                      <a:pt x="2695" y="14432"/>
                    </a:lnTo>
                    <a:lnTo>
                      <a:pt x="3422" y="13745"/>
                    </a:lnTo>
                    <a:lnTo>
                      <a:pt x="4350" y="12713"/>
                    </a:lnTo>
                    <a:cubicBezTo>
                      <a:pt x="4439" y="12532"/>
                      <a:pt x="4506" y="12348"/>
                      <a:pt x="4549" y="12163"/>
                    </a:cubicBezTo>
                    <a:cubicBezTo>
                      <a:pt x="4652" y="11728"/>
                      <a:pt x="4630" y="11288"/>
                      <a:pt x="4483" y="10857"/>
                    </a:cubicBezTo>
                    <a:lnTo>
                      <a:pt x="3687" y="9791"/>
                    </a:lnTo>
                    <a:cubicBezTo>
                      <a:pt x="3616" y="9483"/>
                      <a:pt x="3616" y="9171"/>
                      <a:pt x="3687" y="8862"/>
                    </a:cubicBezTo>
                    <a:cubicBezTo>
                      <a:pt x="3777" y="8475"/>
                      <a:pt x="3978" y="8097"/>
                      <a:pt x="4284" y="7740"/>
                    </a:cubicBezTo>
                    <a:lnTo>
                      <a:pt x="4594" y="6756"/>
                    </a:lnTo>
                    <a:lnTo>
                      <a:pt x="5588" y="5967"/>
                    </a:lnTo>
                    <a:cubicBezTo>
                      <a:pt x="5955" y="5974"/>
                      <a:pt x="6322" y="5974"/>
                      <a:pt x="6688" y="5967"/>
                    </a:cubicBezTo>
                    <a:cubicBezTo>
                      <a:pt x="7526" y="5953"/>
                      <a:pt x="8361" y="5907"/>
                      <a:pt x="9186" y="5830"/>
                    </a:cubicBezTo>
                    <a:lnTo>
                      <a:pt x="11131" y="5176"/>
                    </a:lnTo>
                    <a:lnTo>
                      <a:pt x="12454" y="4236"/>
                    </a:lnTo>
                    <a:cubicBezTo>
                      <a:pt x="12687" y="3853"/>
                      <a:pt x="13251" y="3548"/>
                      <a:pt x="13980" y="3411"/>
                    </a:cubicBezTo>
                    <a:cubicBezTo>
                      <a:pt x="14318" y="3347"/>
                      <a:pt x="14680" y="3324"/>
                      <a:pt x="15038" y="3342"/>
                    </a:cubicBezTo>
                    <a:cubicBezTo>
                      <a:pt x="15356" y="3221"/>
                      <a:pt x="15665" y="3095"/>
                      <a:pt x="15966" y="2964"/>
                    </a:cubicBezTo>
                    <a:cubicBezTo>
                      <a:pt x="16733" y="2629"/>
                      <a:pt x="17443" y="2261"/>
                      <a:pt x="18088" y="1863"/>
                    </a:cubicBezTo>
                    <a:lnTo>
                      <a:pt x="18685" y="866"/>
                    </a:lnTo>
                    <a:lnTo>
                      <a:pt x="18354" y="341"/>
                    </a:lnTo>
                    <a:lnTo>
                      <a:pt x="18696" y="0"/>
                    </a:lnTo>
                    <a:close/>
                  </a:path>
                </a:pathLst>
              </a:custGeom>
              <a:grpFill/>
              <a:ln w="25400" cap="flat">
                <a:noFill/>
                <a:prstDash val="solid"/>
                <a:miter lim="400000"/>
              </a:ln>
              <a:effectLst/>
            </p:spPr>
            <p:txBody>
              <a:bodyPr wrap="square" lIns="91440" tIns="45720" rIns="91440" bIns="45720" anchor="ctr">
                <a:normAutofit fontScale="92500" lnSpcReduction="20000"/>
              </a:bodyPr>
              <a:lstStyle/>
              <a:p>
                <a:pPr algn="ctr"/>
                <a:endParaRPr/>
              </a:p>
            </p:txBody>
          </p:sp>
          <p:sp>
            <p:nvSpPr>
              <p:cNvPr id="299" name="iṩ1iďè">
                <a:extLst>
                  <a:ext uri="{FF2B5EF4-FFF2-40B4-BE49-F238E27FC236}">
                    <a16:creationId xmlns:a16="http://schemas.microsoft.com/office/drawing/2014/main" id="{B5E4AF43-2A3B-4A3E-8E90-E04E8D239143}"/>
                  </a:ext>
                </a:extLst>
              </p:cNvPr>
              <p:cNvSpPr/>
              <p:nvPr/>
            </p:nvSpPr>
            <p:spPr>
              <a:xfrm>
                <a:off x="7015877" y="4582107"/>
                <a:ext cx="16360" cy="25666"/>
              </a:xfrm>
              <a:custGeom>
                <a:avLst/>
                <a:gdLst/>
                <a:ahLst/>
                <a:cxnLst>
                  <a:cxn ang="0">
                    <a:pos x="wd2" y="hd2"/>
                  </a:cxn>
                  <a:cxn ang="5400000">
                    <a:pos x="wd2" y="hd2"/>
                  </a:cxn>
                  <a:cxn ang="10800000">
                    <a:pos x="wd2" y="hd2"/>
                  </a:cxn>
                  <a:cxn ang="16200000">
                    <a:pos x="wd2" y="hd2"/>
                  </a:cxn>
                </a:cxnLst>
                <a:rect l="0" t="0" r="r" b="b"/>
                <a:pathLst>
                  <a:path w="21600" h="21600" extrusionOk="0">
                    <a:moveTo>
                      <a:pt x="18802" y="0"/>
                    </a:moveTo>
                    <a:lnTo>
                      <a:pt x="4813" y="1913"/>
                    </a:lnTo>
                    <a:lnTo>
                      <a:pt x="0" y="12064"/>
                    </a:lnTo>
                    <a:lnTo>
                      <a:pt x="5083" y="21600"/>
                    </a:lnTo>
                    <a:lnTo>
                      <a:pt x="21600" y="9513"/>
                    </a:lnTo>
                    <a:lnTo>
                      <a:pt x="18802"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00" name="išḻíḋé">
                <a:extLst>
                  <a:ext uri="{FF2B5EF4-FFF2-40B4-BE49-F238E27FC236}">
                    <a16:creationId xmlns:a16="http://schemas.microsoft.com/office/drawing/2014/main" id="{0A42E9C1-4E8E-4C80-A532-9927A249433D}"/>
                  </a:ext>
                </a:extLst>
              </p:cNvPr>
              <p:cNvSpPr/>
              <p:nvPr/>
            </p:nvSpPr>
            <p:spPr>
              <a:xfrm>
                <a:off x="6990181" y="4542570"/>
                <a:ext cx="21071" cy="20646"/>
              </a:xfrm>
              <a:custGeom>
                <a:avLst/>
                <a:gdLst/>
                <a:ahLst/>
                <a:cxnLst>
                  <a:cxn ang="0">
                    <a:pos x="wd2" y="hd2"/>
                  </a:cxn>
                  <a:cxn ang="5400000">
                    <a:pos x="wd2" y="hd2"/>
                  </a:cxn>
                  <a:cxn ang="10800000">
                    <a:pos x="wd2" y="hd2"/>
                  </a:cxn>
                  <a:cxn ang="16200000">
                    <a:pos x="wd2" y="hd2"/>
                  </a:cxn>
                </a:cxnLst>
                <a:rect l="0" t="0" r="r" b="b"/>
                <a:pathLst>
                  <a:path w="21600" h="21600" extrusionOk="0">
                    <a:moveTo>
                      <a:pt x="18128" y="8886"/>
                    </a:moveTo>
                    <a:lnTo>
                      <a:pt x="8318" y="0"/>
                    </a:lnTo>
                    <a:lnTo>
                      <a:pt x="0" y="6625"/>
                    </a:lnTo>
                    <a:lnTo>
                      <a:pt x="9071" y="16880"/>
                    </a:lnTo>
                    <a:lnTo>
                      <a:pt x="21600" y="21600"/>
                    </a:lnTo>
                    <a:lnTo>
                      <a:pt x="18128" y="8886"/>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01" name="ïşľíḑe">
                <a:extLst>
                  <a:ext uri="{FF2B5EF4-FFF2-40B4-BE49-F238E27FC236}">
                    <a16:creationId xmlns:a16="http://schemas.microsoft.com/office/drawing/2014/main" id="{2327AB27-2100-4670-A63C-DE93D379F6AA}"/>
                  </a:ext>
                </a:extLst>
              </p:cNvPr>
              <p:cNvSpPr/>
              <p:nvPr/>
            </p:nvSpPr>
            <p:spPr>
              <a:xfrm>
                <a:off x="6964606" y="4555580"/>
                <a:ext cx="20339" cy="16639"/>
              </a:xfrm>
              <a:custGeom>
                <a:avLst/>
                <a:gdLst/>
                <a:ahLst/>
                <a:cxnLst>
                  <a:cxn ang="0">
                    <a:pos x="wd2" y="hd2"/>
                  </a:cxn>
                  <a:cxn ang="5400000">
                    <a:pos x="wd2" y="hd2"/>
                  </a:cxn>
                  <a:cxn ang="10800000">
                    <a:pos x="wd2" y="hd2"/>
                  </a:cxn>
                  <a:cxn ang="16200000">
                    <a:pos x="wd2" y="hd2"/>
                  </a:cxn>
                </a:cxnLst>
                <a:rect l="0" t="0" r="r" b="b"/>
                <a:pathLst>
                  <a:path w="21600" h="21600" extrusionOk="0">
                    <a:moveTo>
                      <a:pt x="7800" y="0"/>
                    </a:moveTo>
                    <a:lnTo>
                      <a:pt x="0" y="2623"/>
                    </a:lnTo>
                    <a:lnTo>
                      <a:pt x="9524" y="21600"/>
                    </a:lnTo>
                    <a:lnTo>
                      <a:pt x="21600" y="20616"/>
                    </a:lnTo>
                    <a:lnTo>
                      <a:pt x="19979" y="3243"/>
                    </a:lnTo>
                    <a:lnTo>
                      <a:pt x="7800"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02" name="íṧlîḓè">
                <a:extLst>
                  <a:ext uri="{FF2B5EF4-FFF2-40B4-BE49-F238E27FC236}">
                    <a16:creationId xmlns:a16="http://schemas.microsoft.com/office/drawing/2014/main" id="{7091BFBC-DBC2-4AF6-87D7-34AB1E0498B2}"/>
                  </a:ext>
                </a:extLst>
              </p:cNvPr>
              <p:cNvSpPr/>
              <p:nvPr/>
            </p:nvSpPr>
            <p:spPr>
              <a:xfrm>
                <a:off x="6946134" y="4515244"/>
                <a:ext cx="16360" cy="24039"/>
              </a:xfrm>
              <a:custGeom>
                <a:avLst/>
                <a:gdLst/>
                <a:ahLst/>
                <a:cxnLst>
                  <a:cxn ang="0">
                    <a:pos x="wd2" y="hd2"/>
                  </a:cxn>
                  <a:cxn ang="5400000">
                    <a:pos x="wd2" y="hd2"/>
                  </a:cxn>
                  <a:cxn ang="10800000">
                    <a:pos x="wd2" y="hd2"/>
                  </a:cxn>
                  <a:cxn ang="16200000">
                    <a:pos x="wd2" y="hd2"/>
                  </a:cxn>
                </a:cxnLst>
                <a:rect l="0" t="0" r="r" b="b"/>
                <a:pathLst>
                  <a:path w="21600" h="21600" extrusionOk="0">
                    <a:moveTo>
                      <a:pt x="13062" y="0"/>
                    </a:moveTo>
                    <a:lnTo>
                      <a:pt x="3048" y="6808"/>
                    </a:lnTo>
                    <a:lnTo>
                      <a:pt x="0" y="16890"/>
                    </a:lnTo>
                    <a:lnTo>
                      <a:pt x="17411" y="21600"/>
                    </a:lnTo>
                    <a:lnTo>
                      <a:pt x="21600" y="12326"/>
                    </a:lnTo>
                    <a:lnTo>
                      <a:pt x="13062"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03" name="íṡlíďé">
                <a:extLst>
                  <a:ext uri="{FF2B5EF4-FFF2-40B4-BE49-F238E27FC236}">
                    <a16:creationId xmlns:a16="http://schemas.microsoft.com/office/drawing/2014/main" id="{26FC56D9-9211-48C5-9756-2DD3B8DA0A38}"/>
                  </a:ext>
                </a:extLst>
              </p:cNvPr>
              <p:cNvSpPr/>
              <p:nvPr/>
            </p:nvSpPr>
            <p:spPr>
              <a:xfrm>
                <a:off x="7355849" y="4831107"/>
                <a:ext cx="26760" cy="35791"/>
              </a:xfrm>
              <a:custGeom>
                <a:avLst/>
                <a:gdLst/>
                <a:ahLst/>
                <a:cxnLst>
                  <a:cxn ang="0">
                    <a:pos x="wd2" y="hd2"/>
                  </a:cxn>
                  <a:cxn ang="5400000">
                    <a:pos x="wd2" y="hd2"/>
                  </a:cxn>
                  <a:cxn ang="10800000">
                    <a:pos x="wd2" y="hd2"/>
                  </a:cxn>
                  <a:cxn ang="16200000">
                    <a:pos x="wd2" y="hd2"/>
                  </a:cxn>
                </a:cxnLst>
                <a:rect l="0" t="0" r="r" b="b"/>
                <a:pathLst>
                  <a:path w="21600" h="21600" extrusionOk="0">
                    <a:moveTo>
                      <a:pt x="9532" y="0"/>
                    </a:moveTo>
                    <a:lnTo>
                      <a:pt x="1397" y="5278"/>
                    </a:lnTo>
                    <a:lnTo>
                      <a:pt x="0" y="13559"/>
                    </a:lnTo>
                    <a:lnTo>
                      <a:pt x="6822" y="21600"/>
                    </a:lnTo>
                    <a:lnTo>
                      <a:pt x="21600" y="17485"/>
                    </a:lnTo>
                    <a:lnTo>
                      <a:pt x="21600" y="7445"/>
                    </a:lnTo>
                    <a:lnTo>
                      <a:pt x="9532"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04" name="íṧļïḑê">
                <a:extLst>
                  <a:ext uri="{FF2B5EF4-FFF2-40B4-BE49-F238E27FC236}">
                    <a16:creationId xmlns:a16="http://schemas.microsoft.com/office/drawing/2014/main" id="{71FB9670-4CB1-41D1-A378-CFAC8054EA3D}"/>
                  </a:ext>
                </a:extLst>
              </p:cNvPr>
              <p:cNvSpPr/>
              <p:nvPr/>
            </p:nvSpPr>
            <p:spPr>
              <a:xfrm>
                <a:off x="7418815" y="4803555"/>
                <a:ext cx="16360" cy="23507"/>
              </a:xfrm>
              <a:custGeom>
                <a:avLst/>
                <a:gdLst/>
                <a:ahLst/>
                <a:cxnLst>
                  <a:cxn ang="0">
                    <a:pos x="wd2" y="hd2"/>
                  </a:cxn>
                  <a:cxn ang="5400000">
                    <a:pos x="wd2" y="hd2"/>
                  </a:cxn>
                  <a:cxn ang="10800000">
                    <a:pos x="wd2" y="hd2"/>
                  </a:cxn>
                  <a:cxn ang="16200000">
                    <a:pos x="wd2" y="hd2"/>
                  </a:cxn>
                </a:cxnLst>
                <a:rect l="0" t="0" r="r" b="b"/>
                <a:pathLst>
                  <a:path w="21600" h="21600" extrusionOk="0">
                    <a:moveTo>
                      <a:pt x="17956" y="0"/>
                    </a:moveTo>
                    <a:lnTo>
                      <a:pt x="1750" y="4177"/>
                    </a:lnTo>
                    <a:lnTo>
                      <a:pt x="0" y="18148"/>
                    </a:lnTo>
                    <a:lnTo>
                      <a:pt x="21600" y="21600"/>
                    </a:lnTo>
                    <a:lnTo>
                      <a:pt x="21555" y="10257"/>
                    </a:lnTo>
                    <a:lnTo>
                      <a:pt x="17956"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05" name="iṥḻîḍe">
                <a:extLst>
                  <a:ext uri="{FF2B5EF4-FFF2-40B4-BE49-F238E27FC236}">
                    <a16:creationId xmlns:a16="http://schemas.microsoft.com/office/drawing/2014/main" id="{F2B5836F-A1B7-4B62-8784-B49D647850F6}"/>
                  </a:ext>
                </a:extLst>
              </p:cNvPr>
              <p:cNvSpPr/>
              <p:nvPr/>
            </p:nvSpPr>
            <p:spPr>
              <a:xfrm>
                <a:off x="5322768" y="4656828"/>
                <a:ext cx="31865" cy="30264"/>
              </a:xfrm>
              <a:custGeom>
                <a:avLst/>
                <a:gdLst/>
                <a:ahLst/>
                <a:cxnLst>
                  <a:cxn ang="0">
                    <a:pos x="wd2" y="hd2"/>
                  </a:cxn>
                  <a:cxn ang="5400000">
                    <a:pos x="wd2" y="hd2"/>
                  </a:cxn>
                  <a:cxn ang="10800000">
                    <a:pos x="wd2" y="hd2"/>
                  </a:cxn>
                  <a:cxn ang="16200000">
                    <a:pos x="wd2" y="hd2"/>
                  </a:cxn>
                </a:cxnLst>
                <a:rect l="0" t="0" r="r" b="b"/>
                <a:pathLst>
                  <a:path w="21600" h="21600" extrusionOk="0">
                    <a:moveTo>
                      <a:pt x="9397" y="0"/>
                    </a:moveTo>
                    <a:lnTo>
                      <a:pt x="0" y="19826"/>
                    </a:lnTo>
                    <a:lnTo>
                      <a:pt x="21600" y="21600"/>
                    </a:lnTo>
                    <a:lnTo>
                      <a:pt x="9397"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06" name="isḻïdé">
                <a:extLst>
                  <a:ext uri="{FF2B5EF4-FFF2-40B4-BE49-F238E27FC236}">
                    <a16:creationId xmlns:a16="http://schemas.microsoft.com/office/drawing/2014/main" id="{9935F254-F94F-46B0-AB13-E2E1587DDA7B}"/>
                  </a:ext>
                </a:extLst>
              </p:cNvPr>
              <p:cNvSpPr/>
              <p:nvPr/>
            </p:nvSpPr>
            <p:spPr>
              <a:xfrm>
                <a:off x="5724659" y="4042992"/>
                <a:ext cx="23245" cy="2134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824" y="4121"/>
                    </a:lnTo>
                    <a:lnTo>
                      <a:pt x="0" y="11667"/>
                    </a:lnTo>
                    <a:lnTo>
                      <a:pt x="9389" y="21600"/>
                    </a:lnTo>
                    <a:lnTo>
                      <a:pt x="20674" y="10869"/>
                    </a:lnTo>
                    <a:lnTo>
                      <a:pt x="21600"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07" name="îṩlíḍê">
                <a:extLst>
                  <a:ext uri="{FF2B5EF4-FFF2-40B4-BE49-F238E27FC236}">
                    <a16:creationId xmlns:a16="http://schemas.microsoft.com/office/drawing/2014/main" id="{E16DFF7C-F2FE-4F13-9683-BAE778C59E16}"/>
                  </a:ext>
                </a:extLst>
              </p:cNvPr>
              <p:cNvSpPr/>
              <p:nvPr/>
            </p:nvSpPr>
            <p:spPr>
              <a:xfrm>
                <a:off x="5797850" y="3949493"/>
                <a:ext cx="20701" cy="16360"/>
              </a:xfrm>
              <a:custGeom>
                <a:avLst/>
                <a:gdLst/>
                <a:ahLst/>
                <a:cxnLst>
                  <a:cxn ang="0">
                    <a:pos x="wd2" y="hd2"/>
                  </a:cxn>
                  <a:cxn ang="5400000">
                    <a:pos x="wd2" y="hd2"/>
                  </a:cxn>
                  <a:cxn ang="10800000">
                    <a:pos x="wd2" y="hd2"/>
                  </a:cxn>
                  <a:cxn ang="16200000">
                    <a:pos x="wd2" y="hd2"/>
                  </a:cxn>
                </a:cxnLst>
                <a:rect l="0" t="0" r="r" b="b"/>
                <a:pathLst>
                  <a:path w="21600" h="21600" extrusionOk="0">
                    <a:moveTo>
                      <a:pt x="11047" y="0"/>
                    </a:moveTo>
                    <a:lnTo>
                      <a:pt x="0" y="5982"/>
                    </a:lnTo>
                    <a:lnTo>
                      <a:pt x="2019" y="20443"/>
                    </a:lnTo>
                    <a:lnTo>
                      <a:pt x="15499" y="21600"/>
                    </a:lnTo>
                    <a:lnTo>
                      <a:pt x="21600" y="4412"/>
                    </a:lnTo>
                    <a:lnTo>
                      <a:pt x="11047"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08" name="ïṣḷîḓé">
                <a:extLst>
                  <a:ext uri="{FF2B5EF4-FFF2-40B4-BE49-F238E27FC236}">
                    <a16:creationId xmlns:a16="http://schemas.microsoft.com/office/drawing/2014/main" id="{EE0DBF4F-FC5E-4139-8A82-9001213EBAC4}"/>
                  </a:ext>
                </a:extLst>
              </p:cNvPr>
              <p:cNvSpPr/>
              <p:nvPr/>
            </p:nvSpPr>
            <p:spPr>
              <a:xfrm>
                <a:off x="5771093" y="4007307"/>
                <a:ext cx="16360" cy="16360"/>
              </a:xfrm>
              <a:custGeom>
                <a:avLst/>
                <a:gdLst/>
                <a:ahLst/>
                <a:cxnLst>
                  <a:cxn ang="0">
                    <a:pos x="wd2" y="hd2"/>
                  </a:cxn>
                  <a:cxn ang="5400000">
                    <a:pos x="wd2" y="hd2"/>
                  </a:cxn>
                  <a:cxn ang="10800000">
                    <a:pos x="wd2" y="hd2"/>
                  </a:cxn>
                  <a:cxn ang="16200000">
                    <a:pos x="wd2" y="hd2"/>
                  </a:cxn>
                </a:cxnLst>
                <a:rect l="0" t="0" r="r" b="b"/>
                <a:pathLst>
                  <a:path w="21600" h="21600" extrusionOk="0">
                    <a:moveTo>
                      <a:pt x="7211" y="0"/>
                    </a:moveTo>
                    <a:lnTo>
                      <a:pt x="0" y="9014"/>
                    </a:lnTo>
                    <a:lnTo>
                      <a:pt x="7385" y="21600"/>
                    </a:lnTo>
                    <a:lnTo>
                      <a:pt x="21600" y="12069"/>
                    </a:lnTo>
                    <a:lnTo>
                      <a:pt x="17567" y="1769"/>
                    </a:lnTo>
                    <a:lnTo>
                      <a:pt x="7211"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09" name="išḻidè">
                <a:extLst>
                  <a:ext uri="{FF2B5EF4-FFF2-40B4-BE49-F238E27FC236}">
                    <a16:creationId xmlns:a16="http://schemas.microsoft.com/office/drawing/2014/main" id="{3C23F6ED-19EC-4869-A1C1-DCD8AF38ED52}"/>
                  </a:ext>
                </a:extLst>
              </p:cNvPr>
              <p:cNvSpPr/>
              <p:nvPr/>
            </p:nvSpPr>
            <p:spPr>
              <a:xfrm>
                <a:off x="4744799" y="3515700"/>
                <a:ext cx="23569" cy="20839"/>
              </a:xfrm>
              <a:custGeom>
                <a:avLst/>
                <a:gdLst/>
                <a:ahLst/>
                <a:cxnLst>
                  <a:cxn ang="0">
                    <a:pos x="wd2" y="hd2"/>
                  </a:cxn>
                  <a:cxn ang="5400000">
                    <a:pos x="wd2" y="hd2"/>
                  </a:cxn>
                  <a:cxn ang="10800000">
                    <a:pos x="wd2" y="hd2"/>
                  </a:cxn>
                  <a:cxn ang="16200000">
                    <a:pos x="wd2" y="hd2"/>
                  </a:cxn>
                </a:cxnLst>
                <a:rect l="0" t="0" r="r" b="b"/>
                <a:pathLst>
                  <a:path w="21600" h="21600" extrusionOk="0">
                    <a:moveTo>
                      <a:pt x="18240" y="3109"/>
                    </a:moveTo>
                    <a:lnTo>
                      <a:pt x="7082" y="0"/>
                    </a:lnTo>
                    <a:lnTo>
                      <a:pt x="0" y="4651"/>
                    </a:lnTo>
                    <a:lnTo>
                      <a:pt x="2157" y="15611"/>
                    </a:lnTo>
                    <a:lnTo>
                      <a:pt x="14637" y="21600"/>
                    </a:lnTo>
                    <a:lnTo>
                      <a:pt x="21600" y="17214"/>
                    </a:lnTo>
                    <a:lnTo>
                      <a:pt x="18240" y="3109"/>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10" name="iSľîḋe">
                <a:extLst>
                  <a:ext uri="{FF2B5EF4-FFF2-40B4-BE49-F238E27FC236}">
                    <a16:creationId xmlns:a16="http://schemas.microsoft.com/office/drawing/2014/main" id="{5052E707-E76E-4D70-B56A-7C18E20622E0}"/>
                  </a:ext>
                </a:extLst>
              </p:cNvPr>
              <p:cNvSpPr/>
              <p:nvPr/>
            </p:nvSpPr>
            <p:spPr>
              <a:xfrm>
                <a:off x="4718288" y="3519867"/>
                <a:ext cx="18421" cy="17929"/>
              </a:xfrm>
              <a:custGeom>
                <a:avLst/>
                <a:gdLst/>
                <a:ahLst/>
                <a:cxnLst>
                  <a:cxn ang="0">
                    <a:pos x="wd2" y="hd2"/>
                  </a:cxn>
                  <a:cxn ang="5400000">
                    <a:pos x="wd2" y="hd2"/>
                  </a:cxn>
                  <a:cxn ang="10800000">
                    <a:pos x="wd2" y="hd2"/>
                  </a:cxn>
                  <a:cxn ang="16200000">
                    <a:pos x="wd2" y="hd2"/>
                  </a:cxn>
                </a:cxnLst>
                <a:rect l="0" t="0" r="r" b="b"/>
                <a:pathLst>
                  <a:path w="21600" h="21600" extrusionOk="0">
                    <a:moveTo>
                      <a:pt x="10002" y="0"/>
                    </a:moveTo>
                    <a:lnTo>
                      <a:pt x="2249" y="4561"/>
                    </a:lnTo>
                    <a:lnTo>
                      <a:pt x="0" y="15210"/>
                    </a:lnTo>
                    <a:lnTo>
                      <a:pt x="16269" y="21600"/>
                    </a:lnTo>
                    <a:lnTo>
                      <a:pt x="21600" y="9771"/>
                    </a:lnTo>
                    <a:lnTo>
                      <a:pt x="10002"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11" name="íşľiḋé">
                <a:extLst>
                  <a:ext uri="{FF2B5EF4-FFF2-40B4-BE49-F238E27FC236}">
                    <a16:creationId xmlns:a16="http://schemas.microsoft.com/office/drawing/2014/main" id="{4AEA21FD-B57D-4AB1-AC49-417C4A0B588E}"/>
                  </a:ext>
                </a:extLst>
              </p:cNvPr>
              <p:cNvSpPr/>
              <p:nvPr/>
            </p:nvSpPr>
            <p:spPr>
              <a:xfrm>
                <a:off x="4711539" y="3478504"/>
                <a:ext cx="16360" cy="16360"/>
              </a:xfrm>
              <a:custGeom>
                <a:avLst/>
                <a:gdLst/>
                <a:ahLst/>
                <a:cxnLst>
                  <a:cxn ang="0">
                    <a:pos x="wd2" y="hd2"/>
                  </a:cxn>
                  <a:cxn ang="5400000">
                    <a:pos x="wd2" y="hd2"/>
                  </a:cxn>
                  <a:cxn ang="10800000">
                    <a:pos x="wd2" y="hd2"/>
                  </a:cxn>
                  <a:cxn ang="16200000">
                    <a:pos x="wd2" y="hd2"/>
                  </a:cxn>
                </a:cxnLst>
                <a:rect l="0" t="0" r="r" b="b"/>
                <a:pathLst>
                  <a:path w="21600" h="21600" extrusionOk="0">
                    <a:moveTo>
                      <a:pt x="15567" y="0"/>
                    </a:moveTo>
                    <a:lnTo>
                      <a:pt x="0" y="5790"/>
                    </a:lnTo>
                    <a:lnTo>
                      <a:pt x="269" y="21257"/>
                    </a:lnTo>
                    <a:lnTo>
                      <a:pt x="21600" y="21600"/>
                    </a:lnTo>
                    <a:lnTo>
                      <a:pt x="15567"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12" name="íṩlîḑé">
                <a:extLst>
                  <a:ext uri="{FF2B5EF4-FFF2-40B4-BE49-F238E27FC236}">
                    <a16:creationId xmlns:a16="http://schemas.microsoft.com/office/drawing/2014/main" id="{9C1D546E-68C2-4167-A182-092DA0FF09AA}"/>
                  </a:ext>
                </a:extLst>
              </p:cNvPr>
              <p:cNvSpPr/>
              <p:nvPr/>
            </p:nvSpPr>
            <p:spPr>
              <a:xfrm>
                <a:off x="4753604" y="3480420"/>
                <a:ext cx="16360" cy="163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88" y="13213"/>
                    </a:lnTo>
                    <a:lnTo>
                      <a:pt x="15312" y="21600"/>
                    </a:lnTo>
                    <a:lnTo>
                      <a:pt x="21600" y="1906"/>
                    </a:lnTo>
                    <a:lnTo>
                      <a:pt x="0"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13" name="îşlîdê">
                <a:extLst>
                  <a:ext uri="{FF2B5EF4-FFF2-40B4-BE49-F238E27FC236}">
                    <a16:creationId xmlns:a16="http://schemas.microsoft.com/office/drawing/2014/main" id="{BB6936B1-FE56-4B1E-8676-7E1339869F0D}"/>
                  </a:ext>
                </a:extLst>
              </p:cNvPr>
              <p:cNvSpPr/>
              <p:nvPr/>
            </p:nvSpPr>
            <p:spPr>
              <a:xfrm>
                <a:off x="4664619" y="3447009"/>
                <a:ext cx="16360" cy="22098"/>
              </a:xfrm>
              <a:custGeom>
                <a:avLst/>
                <a:gdLst/>
                <a:ahLst/>
                <a:cxnLst>
                  <a:cxn ang="0">
                    <a:pos x="wd2" y="hd2"/>
                  </a:cxn>
                  <a:cxn ang="5400000">
                    <a:pos x="wd2" y="hd2"/>
                  </a:cxn>
                  <a:cxn ang="10800000">
                    <a:pos x="wd2" y="hd2"/>
                  </a:cxn>
                  <a:cxn ang="16200000">
                    <a:pos x="wd2" y="hd2"/>
                  </a:cxn>
                </a:cxnLst>
                <a:rect l="0" t="0" r="r" b="b"/>
                <a:pathLst>
                  <a:path w="21600" h="21600" extrusionOk="0">
                    <a:moveTo>
                      <a:pt x="0" y="3742"/>
                    </a:moveTo>
                    <a:lnTo>
                      <a:pt x="4329" y="14327"/>
                    </a:lnTo>
                    <a:lnTo>
                      <a:pt x="16819" y="21600"/>
                    </a:lnTo>
                    <a:lnTo>
                      <a:pt x="21600" y="10493"/>
                    </a:lnTo>
                    <a:lnTo>
                      <a:pt x="13195" y="0"/>
                    </a:lnTo>
                    <a:lnTo>
                      <a:pt x="0" y="3742"/>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14" name="ïṩḷíḍé">
                <a:extLst>
                  <a:ext uri="{FF2B5EF4-FFF2-40B4-BE49-F238E27FC236}">
                    <a16:creationId xmlns:a16="http://schemas.microsoft.com/office/drawing/2014/main" id="{FBD05F5D-9B5B-46B5-A177-8685B6F4FB38}"/>
                  </a:ext>
                </a:extLst>
              </p:cNvPr>
              <p:cNvSpPr/>
              <p:nvPr/>
            </p:nvSpPr>
            <p:spPr>
              <a:xfrm>
                <a:off x="6355015" y="1385657"/>
                <a:ext cx="4055030" cy="2652259"/>
              </a:xfrm>
              <a:custGeom>
                <a:avLst/>
                <a:gdLst/>
                <a:ahLst/>
                <a:cxnLst>
                  <a:cxn ang="0">
                    <a:pos x="wd2" y="hd2"/>
                  </a:cxn>
                  <a:cxn ang="5400000">
                    <a:pos x="wd2" y="hd2"/>
                  </a:cxn>
                  <a:cxn ang="10800000">
                    <a:pos x="wd2" y="hd2"/>
                  </a:cxn>
                  <a:cxn ang="16200000">
                    <a:pos x="wd2" y="hd2"/>
                  </a:cxn>
                </a:cxnLst>
                <a:rect l="0" t="0" r="r" b="b"/>
                <a:pathLst>
                  <a:path w="21600" h="21600" extrusionOk="0">
                    <a:moveTo>
                      <a:pt x="3888" y="10223"/>
                    </a:moveTo>
                    <a:lnTo>
                      <a:pt x="3759" y="10132"/>
                    </a:lnTo>
                    <a:lnTo>
                      <a:pt x="3569" y="10003"/>
                    </a:lnTo>
                    <a:lnTo>
                      <a:pt x="3374" y="9884"/>
                    </a:lnTo>
                    <a:lnTo>
                      <a:pt x="3246" y="9786"/>
                    </a:lnTo>
                    <a:lnTo>
                      <a:pt x="3076" y="9629"/>
                    </a:lnTo>
                    <a:lnTo>
                      <a:pt x="2911" y="9493"/>
                    </a:lnTo>
                    <a:lnTo>
                      <a:pt x="2761" y="9429"/>
                    </a:lnTo>
                    <a:lnTo>
                      <a:pt x="2496" y="9413"/>
                    </a:lnTo>
                    <a:lnTo>
                      <a:pt x="2488" y="9536"/>
                    </a:lnTo>
                    <a:lnTo>
                      <a:pt x="2488" y="9685"/>
                    </a:lnTo>
                    <a:lnTo>
                      <a:pt x="2440" y="9710"/>
                    </a:lnTo>
                    <a:lnTo>
                      <a:pt x="2438" y="9806"/>
                    </a:lnTo>
                    <a:lnTo>
                      <a:pt x="2404" y="9868"/>
                    </a:lnTo>
                    <a:lnTo>
                      <a:pt x="2281" y="9898"/>
                    </a:lnTo>
                    <a:lnTo>
                      <a:pt x="2204" y="9935"/>
                    </a:lnTo>
                    <a:lnTo>
                      <a:pt x="2136" y="9972"/>
                    </a:lnTo>
                    <a:lnTo>
                      <a:pt x="2027" y="9972"/>
                    </a:lnTo>
                    <a:lnTo>
                      <a:pt x="2002" y="9923"/>
                    </a:lnTo>
                    <a:lnTo>
                      <a:pt x="1910" y="9911"/>
                    </a:lnTo>
                    <a:lnTo>
                      <a:pt x="1838" y="9882"/>
                    </a:lnTo>
                    <a:lnTo>
                      <a:pt x="1737" y="9753"/>
                    </a:lnTo>
                    <a:lnTo>
                      <a:pt x="1662" y="9674"/>
                    </a:lnTo>
                    <a:lnTo>
                      <a:pt x="1566" y="9632"/>
                    </a:lnTo>
                    <a:lnTo>
                      <a:pt x="1456" y="9632"/>
                    </a:lnTo>
                    <a:lnTo>
                      <a:pt x="1311" y="9556"/>
                    </a:lnTo>
                    <a:lnTo>
                      <a:pt x="1142" y="9550"/>
                    </a:lnTo>
                    <a:lnTo>
                      <a:pt x="1029" y="9601"/>
                    </a:lnTo>
                    <a:lnTo>
                      <a:pt x="892" y="9755"/>
                    </a:lnTo>
                    <a:lnTo>
                      <a:pt x="746" y="9853"/>
                    </a:lnTo>
                    <a:lnTo>
                      <a:pt x="686" y="9775"/>
                    </a:lnTo>
                    <a:lnTo>
                      <a:pt x="637" y="9781"/>
                    </a:lnTo>
                    <a:lnTo>
                      <a:pt x="517" y="9840"/>
                    </a:lnTo>
                    <a:lnTo>
                      <a:pt x="497" y="9942"/>
                    </a:lnTo>
                    <a:lnTo>
                      <a:pt x="434" y="10016"/>
                    </a:lnTo>
                    <a:lnTo>
                      <a:pt x="372" y="10094"/>
                    </a:lnTo>
                    <a:lnTo>
                      <a:pt x="333" y="10172"/>
                    </a:lnTo>
                    <a:lnTo>
                      <a:pt x="266" y="10168"/>
                    </a:lnTo>
                    <a:lnTo>
                      <a:pt x="217" y="10086"/>
                    </a:lnTo>
                    <a:lnTo>
                      <a:pt x="134" y="10086"/>
                    </a:lnTo>
                    <a:lnTo>
                      <a:pt x="77" y="10159"/>
                    </a:lnTo>
                    <a:lnTo>
                      <a:pt x="17" y="10178"/>
                    </a:lnTo>
                    <a:lnTo>
                      <a:pt x="0" y="10303"/>
                    </a:lnTo>
                    <a:lnTo>
                      <a:pt x="78" y="10326"/>
                    </a:lnTo>
                    <a:lnTo>
                      <a:pt x="133" y="10326"/>
                    </a:lnTo>
                    <a:lnTo>
                      <a:pt x="213" y="10443"/>
                    </a:lnTo>
                    <a:lnTo>
                      <a:pt x="190" y="10662"/>
                    </a:lnTo>
                    <a:lnTo>
                      <a:pt x="231" y="10788"/>
                    </a:lnTo>
                    <a:lnTo>
                      <a:pt x="262" y="10847"/>
                    </a:lnTo>
                    <a:lnTo>
                      <a:pt x="282" y="10968"/>
                    </a:lnTo>
                    <a:lnTo>
                      <a:pt x="337" y="11040"/>
                    </a:lnTo>
                    <a:lnTo>
                      <a:pt x="424" y="11071"/>
                    </a:lnTo>
                    <a:lnTo>
                      <a:pt x="465" y="11186"/>
                    </a:lnTo>
                    <a:lnTo>
                      <a:pt x="540" y="11180"/>
                    </a:lnTo>
                    <a:lnTo>
                      <a:pt x="596" y="11201"/>
                    </a:lnTo>
                    <a:lnTo>
                      <a:pt x="645" y="11223"/>
                    </a:lnTo>
                    <a:lnTo>
                      <a:pt x="735" y="11198"/>
                    </a:lnTo>
                    <a:lnTo>
                      <a:pt x="776" y="11089"/>
                    </a:lnTo>
                    <a:lnTo>
                      <a:pt x="857" y="11047"/>
                    </a:lnTo>
                    <a:lnTo>
                      <a:pt x="954" y="11071"/>
                    </a:lnTo>
                    <a:lnTo>
                      <a:pt x="993" y="11139"/>
                    </a:lnTo>
                    <a:lnTo>
                      <a:pt x="1119" y="11238"/>
                    </a:lnTo>
                    <a:lnTo>
                      <a:pt x="1269" y="11219"/>
                    </a:lnTo>
                    <a:lnTo>
                      <a:pt x="1313" y="11207"/>
                    </a:lnTo>
                    <a:lnTo>
                      <a:pt x="1390" y="11119"/>
                    </a:lnTo>
                    <a:lnTo>
                      <a:pt x="1486" y="11040"/>
                    </a:lnTo>
                    <a:lnTo>
                      <a:pt x="1581" y="11016"/>
                    </a:lnTo>
                    <a:lnTo>
                      <a:pt x="1654" y="11065"/>
                    </a:lnTo>
                    <a:lnTo>
                      <a:pt x="1739" y="11096"/>
                    </a:lnTo>
                    <a:lnTo>
                      <a:pt x="1739" y="11260"/>
                    </a:lnTo>
                    <a:lnTo>
                      <a:pt x="1702" y="11340"/>
                    </a:lnTo>
                    <a:lnTo>
                      <a:pt x="1719" y="11558"/>
                    </a:lnTo>
                    <a:lnTo>
                      <a:pt x="1711" y="11714"/>
                    </a:lnTo>
                    <a:lnTo>
                      <a:pt x="1701" y="11890"/>
                    </a:lnTo>
                    <a:lnTo>
                      <a:pt x="1645" y="12051"/>
                    </a:lnTo>
                    <a:lnTo>
                      <a:pt x="1657" y="12205"/>
                    </a:lnTo>
                    <a:cubicBezTo>
                      <a:pt x="1663" y="12254"/>
                      <a:pt x="1664" y="12305"/>
                      <a:pt x="1661" y="12355"/>
                    </a:cubicBezTo>
                    <a:cubicBezTo>
                      <a:pt x="1657" y="12420"/>
                      <a:pt x="1645" y="12483"/>
                      <a:pt x="1626" y="12542"/>
                    </a:cubicBezTo>
                    <a:lnTo>
                      <a:pt x="1585" y="12622"/>
                    </a:lnTo>
                    <a:lnTo>
                      <a:pt x="1546" y="12708"/>
                    </a:lnTo>
                    <a:lnTo>
                      <a:pt x="1479" y="12732"/>
                    </a:lnTo>
                    <a:lnTo>
                      <a:pt x="1386" y="12744"/>
                    </a:lnTo>
                    <a:lnTo>
                      <a:pt x="1285" y="12855"/>
                    </a:lnTo>
                    <a:lnTo>
                      <a:pt x="1201" y="12825"/>
                    </a:lnTo>
                    <a:lnTo>
                      <a:pt x="1164" y="12855"/>
                    </a:lnTo>
                    <a:lnTo>
                      <a:pt x="1228" y="12954"/>
                    </a:lnTo>
                    <a:lnTo>
                      <a:pt x="1263" y="13016"/>
                    </a:lnTo>
                    <a:lnTo>
                      <a:pt x="1239" y="13122"/>
                    </a:lnTo>
                    <a:lnTo>
                      <a:pt x="1307" y="13243"/>
                    </a:lnTo>
                    <a:lnTo>
                      <a:pt x="1359" y="13286"/>
                    </a:lnTo>
                    <a:lnTo>
                      <a:pt x="1408" y="13345"/>
                    </a:lnTo>
                    <a:lnTo>
                      <a:pt x="1404" y="13429"/>
                    </a:lnTo>
                    <a:lnTo>
                      <a:pt x="1404" y="13509"/>
                    </a:lnTo>
                    <a:lnTo>
                      <a:pt x="1481" y="13572"/>
                    </a:lnTo>
                    <a:lnTo>
                      <a:pt x="1558" y="13731"/>
                    </a:lnTo>
                    <a:lnTo>
                      <a:pt x="1602" y="13657"/>
                    </a:lnTo>
                    <a:lnTo>
                      <a:pt x="1602" y="13398"/>
                    </a:lnTo>
                    <a:lnTo>
                      <a:pt x="1659" y="13331"/>
                    </a:lnTo>
                    <a:lnTo>
                      <a:pt x="1705" y="13420"/>
                    </a:lnTo>
                    <a:lnTo>
                      <a:pt x="1741" y="13555"/>
                    </a:lnTo>
                    <a:lnTo>
                      <a:pt x="1778" y="13837"/>
                    </a:lnTo>
                    <a:lnTo>
                      <a:pt x="1857" y="13946"/>
                    </a:lnTo>
                    <a:lnTo>
                      <a:pt x="1897" y="14113"/>
                    </a:lnTo>
                    <a:lnTo>
                      <a:pt x="1945" y="14215"/>
                    </a:lnTo>
                    <a:lnTo>
                      <a:pt x="1995" y="14373"/>
                    </a:lnTo>
                    <a:lnTo>
                      <a:pt x="2107" y="14477"/>
                    </a:lnTo>
                    <a:lnTo>
                      <a:pt x="2161" y="14557"/>
                    </a:lnTo>
                    <a:lnTo>
                      <a:pt x="2205" y="14753"/>
                    </a:lnTo>
                    <a:lnTo>
                      <a:pt x="2226" y="14836"/>
                    </a:lnTo>
                    <a:lnTo>
                      <a:pt x="2263" y="14879"/>
                    </a:lnTo>
                    <a:lnTo>
                      <a:pt x="2376" y="14996"/>
                    </a:lnTo>
                    <a:cubicBezTo>
                      <a:pt x="2426" y="15014"/>
                      <a:pt x="2466" y="15070"/>
                      <a:pt x="2482" y="15144"/>
                    </a:cubicBezTo>
                    <a:cubicBezTo>
                      <a:pt x="2497" y="15214"/>
                      <a:pt x="2488" y="15290"/>
                      <a:pt x="2459" y="15348"/>
                    </a:cubicBezTo>
                    <a:lnTo>
                      <a:pt x="2471" y="15538"/>
                    </a:lnTo>
                    <a:lnTo>
                      <a:pt x="2507" y="15643"/>
                    </a:lnTo>
                    <a:lnTo>
                      <a:pt x="2572" y="15815"/>
                    </a:lnTo>
                    <a:lnTo>
                      <a:pt x="2569" y="15885"/>
                    </a:lnTo>
                    <a:lnTo>
                      <a:pt x="2642" y="16007"/>
                    </a:lnTo>
                    <a:lnTo>
                      <a:pt x="2642" y="16132"/>
                    </a:lnTo>
                    <a:lnTo>
                      <a:pt x="2752" y="16182"/>
                    </a:lnTo>
                    <a:lnTo>
                      <a:pt x="2832" y="16227"/>
                    </a:lnTo>
                    <a:lnTo>
                      <a:pt x="2913" y="16387"/>
                    </a:lnTo>
                    <a:lnTo>
                      <a:pt x="2927" y="16529"/>
                    </a:lnTo>
                    <a:lnTo>
                      <a:pt x="2966" y="16723"/>
                    </a:lnTo>
                    <a:lnTo>
                      <a:pt x="3043" y="16785"/>
                    </a:lnTo>
                    <a:lnTo>
                      <a:pt x="3087" y="16846"/>
                    </a:lnTo>
                    <a:lnTo>
                      <a:pt x="3139" y="16957"/>
                    </a:lnTo>
                    <a:lnTo>
                      <a:pt x="3191" y="17089"/>
                    </a:lnTo>
                    <a:lnTo>
                      <a:pt x="3118" y="17304"/>
                    </a:lnTo>
                    <a:lnTo>
                      <a:pt x="3139" y="17419"/>
                    </a:lnTo>
                    <a:lnTo>
                      <a:pt x="3194" y="17508"/>
                    </a:lnTo>
                    <a:lnTo>
                      <a:pt x="3227" y="17680"/>
                    </a:lnTo>
                    <a:lnTo>
                      <a:pt x="3227" y="17814"/>
                    </a:lnTo>
                    <a:lnTo>
                      <a:pt x="3293" y="17911"/>
                    </a:lnTo>
                    <a:lnTo>
                      <a:pt x="3336" y="18030"/>
                    </a:lnTo>
                    <a:lnTo>
                      <a:pt x="3409" y="18178"/>
                    </a:lnTo>
                    <a:lnTo>
                      <a:pt x="3565" y="18190"/>
                    </a:lnTo>
                    <a:lnTo>
                      <a:pt x="3748" y="18135"/>
                    </a:lnTo>
                    <a:lnTo>
                      <a:pt x="3935" y="18014"/>
                    </a:lnTo>
                    <a:lnTo>
                      <a:pt x="4073" y="17896"/>
                    </a:lnTo>
                    <a:lnTo>
                      <a:pt x="4184" y="17812"/>
                    </a:lnTo>
                    <a:cubicBezTo>
                      <a:pt x="4199" y="17796"/>
                      <a:pt x="4214" y="17780"/>
                      <a:pt x="4230" y="17765"/>
                    </a:cubicBezTo>
                    <a:cubicBezTo>
                      <a:pt x="4287" y="17711"/>
                      <a:pt x="4350" y="17669"/>
                      <a:pt x="4415" y="17640"/>
                    </a:cubicBezTo>
                    <a:lnTo>
                      <a:pt x="4544" y="17598"/>
                    </a:lnTo>
                    <a:lnTo>
                      <a:pt x="4658" y="17456"/>
                    </a:lnTo>
                    <a:lnTo>
                      <a:pt x="4758" y="17382"/>
                    </a:lnTo>
                    <a:lnTo>
                      <a:pt x="4839" y="17253"/>
                    </a:lnTo>
                    <a:lnTo>
                      <a:pt x="4875" y="17128"/>
                    </a:lnTo>
                    <a:lnTo>
                      <a:pt x="4961" y="17019"/>
                    </a:lnTo>
                    <a:cubicBezTo>
                      <a:pt x="4995" y="16986"/>
                      <a:pt x="5032" y="16960"/>
                      <a:pt x="5070" y="16941"/>
                    </a:cubicBezTo>
                    <a:cubicBezTo>
                      <a:pt x="5110" y="16921"/>
                      <a:pt x="5151" y="16908"/>
                      <a:pt x="5192" y="16903"/>
                    </a:cubicBezTo>
                    <a:cubicBezTo>
                      <a:pt x="5225" y="16899"/>
                      <a:pt x="5257" y="16887"/>
                      <a:pt x="5288" y="16869"/>
                    </a:cubicBezTo>
                    <a:cubicBezTo>
                      <a:pt x="5328" y="16844"/>
                      <a:pt x="5365" y="16809"/>
                      <a:pt x="5396" y="16764"/>
                    </a:cubicBezTo>
                    <a:lnTo>
                      <a:pt x="5451" y="16651"/>
                    </a:lnTo>
                    <a:lnTo>
                      <a:pt x="5538" y="16468"/>
                    </a:lnTo>
                    <a:lnTo>
                      <a:pt x="5657" y="16322"/>
                    </a:lnTo>
                    <a:cubicBezTo>
                      <a:pt x="5670" y="16286"/>
                      <a:pt x="5682" y="16249"/>
                      <a:pt x="5694" y="16212"/>
                    </a:cubicBezTo>
                    <a:cubicBezTo>
                      <a:pt x="5710" y="16157"/>
                      <a:pt x="5726" y="16102"/>
                      <a:pt x="5740" y="16045"/>
                    </a:cubicBezTo>
                    <a:lnTo>
                      <a:pt x="5776" y="15879"/>
                    </a:lnTo>
                    <a:cubicBezTo>
                      <a:pt x="5808" y="15838"/>
                      <a:pt x="5839" y="15797"/>
                      <a:pt x="5869" y="15756"/>
                    </a:cubicBezTo>
                    <a:cubicBezTo>
                      <a:pt x="5901" y="15713"/>
                      <a:pt x="5933" y="15670"/>
                      <a:pt x="5964" y="15626"/>
                    </a:cubicBezTo>
                    <a:lnTo>
                      <a:pt x="6029" y="15553"/>
                    </a:lnTo>
                    <a:lnTo>
                      <a:pt x="6063" y="15485"/>
                    </a:lnTo>
                    <a:lnTo>
                      <a:pt x="6063" y="15401"/>
                    </a:lnTo>
                    <a:lnTo>
                      <a:pt x="5965" y="15268"/>
                    </a:lnTo>
                    <a:lnTo>
                      <a:pt x="5871" y="15159"/>
                    </a:lnTo>
                    <a:lnTo>
                      <a:pt x="5830" y="15003"/>
                    </a:lnTo>
                    <a:lnTo>
                      <a:pt x="5748" y="14940"/>
                    </a:lnTo>
                    <a:lnTo>
                      <a:pt x="5631" y="14861"/>
                    </a:lnTo>
                    <a:lnTo>
                      <a:pt x="5505" y="14786"/>
                    </a:lnTo>
                    <a:lnTo>
                      <a:pt x="5437" y="14638"/>
                    </a:lnTo>
                    <a:lnTo>
                      <a:pt x="5414" y="14547"/>
                    </a:lnTo>
                    <a:lnTo>
                      <a:pt x="5434" y="14455"/>
                    </a:lnTo>
                    <a:lnTo>
                      <a:pt x="5487" y="14377"/>
                    </a:lnTo>
                    <a:lnTo>
                      <a:pt x="5436" y="14294"/>
                    </a:lnTo>
                    <a:lnTo>
                      <a:pt x="5436" y="14214"/>
                    </a:lnTo>
                    <a:lnTo>
                      <a:pt x="5394" y="14183"/>
                    </a:lnTo>
                    <a:lnTo>
                      <a:pt x="5375" y="14243"/>
                    </a:lnTo>
                    <a:lnTo>
                      <a:pt x="5340" y="14329"/>
                    </a:lnTo>
                    <a:lnTo>
                      <a:pt x="5256" y="14499"/>
                    </a:lnTo>
                    <a:lnTo>
                      <a:pt x="5091" y="14727"/>
                    </a:lnTo>
                    <a:lnTo>
                      <a:pt x="5056" y="14801"/>
                    </a:lnTo>
                    <a:lnTo>
                      <a:pt x="4994" y="14801"/>
                    </a:lnTo>
                    <a:lnTo>
                      <a:pt x="4947" y="14807"/>
                    </a:lnTo>
                    <a:lnTo>
                      <a:pt x="4906" y="14856"/>
                    </a:lnTo>
                    <a:lnTo>
                      <a:pt x="4740" y="14875"/>
                    </a:lnTo>
                    <a:lnTo>
                      <a:pt x="4692" y="14807"/>
                    </a:lnTo>
                    <a:lnTo>
                      <a:pt x="4634" y="14766"/>
                    </a:lnTo>
                    <a:lnTo>
                      <a:pt x="4581" y="14679"/>
                    </a:lnTo>
                    <a:lnTo>
                      <a:pt x="4674" y="14568"/>
                    </a:lnTo>
                    <a:lnTo>
                      <a:pt x="4648" y="14475"/>
                    </a:lnTo>
                    <a:lnTo>
                      <a:pt x="4550" y="14438"/>
                    </a:lnTo>
                    <a:lnTo>
                      <a:pt x="4562" y="14367"/>
                    </a:lnTo>
                    <a:lnTo>
                      <a:pt x="4522" y="14348"/>
                    </a:lnTo>
                    <a:lnTo>
                      <a:pt x="4490" y="14410"/>
                    </a:lnTo>
                    <a:lnTo>
                      <a:pt x="4462" y="14502"/>
                    </a:lnTo>
                    <a:lnTo>
                      <a:pt x="4337" y="14533"/>
                    </a:lnTo>
                    <a:cubicBezTo>
                      <a:pt x="4331" y="14498"/>
                      <a:pt x="4323" y="14463"/>
                      <a:pt x="4314" y="14428"/>
                    </a:cubicBezTo>
                    <a:cubicBezTo>
                      <a:pt x="4298" y="14362"/>
                      <a:pt x="4278" y="14299"/>
                      <a:pt x="4255" y="14237"/>
                    </a:cubicBezTo>
                    <a:lnTo>
                      <a:pt x="4234" y="14018"/>
                    </a:lnTo>
                    <a:lnTo>
                      <a:pt x="4191" y="13904"/>
                    </a:lnTo>
                    <a:lnTo>
                      <a:pt x="4136" y="13783"/>
                    </a:lnTo>
                    <a:lnTo>
                      <a:pt x="4036" y="13581"/>
                    </a:lnTo>
                    <a:lnTo>
                      <a:pt x="3967" y="13457"/>
                    </a:lnTo>
                    <a:lnTo>
                      <a:pt x="3917" y="13357"/>
                    </a:lnTo>
                    <a:lnTo>
                      <a:pt x="3910" y="13265"/>
                    </a:lnTo>
                    <a:lnTo>
                      <a:pt x="3970" y="13125"/>
                    </a:lnTo>
                    <a:lnTo>
                      <a:pt x="3985" y="13013"/>
                    </a:lnTo>
                    <a:lnTo>
                      <a:pt x="4029" y="12939"/>
                    </a:lnTo>
                    <a:lnTo>
                      <a:pt x="4100" y="12939"/>
                    </a:lnTo>
                    <a:lnTo>
                      <a:pt x="4187" y="12956"/>
                    </a:lnTo>
                    <a:lnTo>
                      <a:pt x="4248" y="13017"/>
                    </a:lnTo>
                    <a:lnTo>
                      <a:pt x="4344" y="13091"/>
                    </a:lnTo>
                    <a:lnTo>
                      <a:pt x="4365" y="13162"/>
                    </a:lnTo>
                    <a:lnTo>
                      <a:pt x="4421" y="13266"/>
                    </a:lnTo>
                    <a:cubicBezTo>
                      <a:pt x="4450" y="13317"/>
                      <a:pt x="4470" y="13379"/>
                      <a:pt x="4479" y="13445"/>
                    </a:cubicBezTo>
                    <a:cubicBezTo>
                      <a:pt x="4485" y="13493"/>
                      <a:pt x="4485" y="13543"/>
                      <a:pt x="4479" y="13591"/>
                    </a:cubicBezTo>
                    <a:lnTo>
                      <a:pt x="4511" y="13696"/>
                    </a:lnTo>
                    <a:lnTo>
                      <a:pt x="4660" y="13788"/>
                    </a:lnTo>
                    <a:lnTo>
                      <a:pt x="4794" y="13899"/>
                    </a:lnTo>
                    <a:lnTo>
                      <a:pt x="4994" y="14024"/>
                    </a:lnTo>
                    <a:lnTo>
                      <a:pt x="5100" y="14092"/>
                    </a:lnTo>
                    <a:lnTo>
                      <a:pt x="5224" y="14082"/>
                    </a:lnTo>
                    <a:lnTo>
                      <a:pt x="5261" y="14033"/>
                    </a:lnTo>
                    <a:lnTo>
                      <a:pt x="5374" y="13959"/>
                    </a:lnTo>
                    <a:lnTo>
                      <a:pt x="5431" y="13947"/>
                    </a:lnTo>
                    <a:lnTo>
                      <a:pt x="5522" y="14062"/>
                    </a:lnTo>
                    <a:cubicBezTo>
                      <a:pt x="5537" y="14073"/>
                      <a:pt x="5550" y="14086"/>
                      <a:pt x="5562" y="14103"/>
                    </a:cubicBezTo>
                    <a:cubicBezTo>
                      <a:pt x="5586" y="14136"/>
                      <a:pt x="5605" y="14180"/>
                      <a:pt x="5614" y="14228"/>
                    </a:cubicBezTo>
                    <a:lnTo>
                      <a:pt x="5643" y="14331"/>
                    </a:lnTo>
                    <a:lnTo>
                      <a:pt x="5698" y="14433"/>
                    </a:lnTo>
                    <a:lnTo>
                      <a:pt x="5848" y="14477"/>
                    </a:lnTo>
                    <a:lnTo>
                      <a:pt x="6003" y="14470"/>
                    </a:lnTo>
                    <a:cubicBezTo>
                      <a:pt x="6040" y="14472"/>
                      <a:pt x="6077" y="14481"/>
                      <a:pt x="6112" y="14497"/>
                    </a:cubicBezTo>
                    <a:cubicBezTo>
                      <a:pt x="6145" y="14512"/>
                      <a:pt x="6176" y="14533"/>
                      <a:pt x="6206" y="14559"/>
                    </a:cubicBezTo>
                    <a:lnTo>
                      <a:pt x="6303" y="14547"/>
                    </a:lnTo>
                    <a:lnTo>
                      <a:pt x="6419" y="14487"/>
                    </a:lnTo>
                    <a:lnTo>
                      <a:pt x="6603" y="14487"/>
                    </a:lnTo>
                    <a:lnTo>
                      <a:pt x="6724" y="14567"/>
                    </a:lnTo>
                    <a:lnTo>
                      <a:pt x="6879" y="14555"/>
                    </a:lnTo>
                    <a:lnTo>
                      <a:pt x="6977" y="14489"/>
                    </a:lnTo>
                    <a:lnTo>
                      <a:pt x="7070" y="14403"/>
                    </a:lnTo>
                    <a:lnTo>
                      <a:pt x="7147" y="14409"/>
                    </a:lnTo>
                    <a:lnTo>
                      <a:pt x="7209" y="14502"/>
                    </a:lnTo>
                    <a:lnTo>
                      <a:pt x="7315" y="14543"/>
                    </a:lnTo>
                    <a:lnTo>
                      <a:pt x="7340" y="14604"/>
                    </a:lnTo>
                    <a:lnTo>
                      <a:pt x="7368" y="14721"/>
                    </a:lnTo>
                    <a:lnTo>
                      <a:pt x="7407" y="14857"/>
                    </a:lnTo>
                    <a:lnTo>
                      <a:pt x="7550" y="14913"/>
                    </a:lnTo>
                    <a:lnTo>
                      <a:pt x="7601" y="14995"/>
                    </a:lnTo>
                    <a:lnTo>
                      <a:pt x="7666" y="15131"/>
                    </a:lnTo>
                    <a:lnTo>
                      <a:pt x="7730" y="15227"/>
                    </a:lnTo>
                    <a:lnTo>
                      <a:pt x="7824" y="15221"/>
                    </a:lnTo>
                    <a:lnTo>
                      <a:pt x="7928" y="15166"/>
                    </a:lnTo>
                    <a:lnTo>
                      <a:pt x="7948" y="15245"/>
                    </a:lnTo>
                    <a:lnTo>
                      <a:pt x="7920" y="15356"/>
                    </a:lnTo>
                    <a:lnTo>
                      <a:pt x="7861" y="15391"/>
                    </a:lnTo>
                    <a:lnTo>
                      <a:pt x="7781" y="15366"/>
                    </a:lnTo>
                    <a:lnTo>
                      <a:pt x="7730" y="15391"/>
                    </a:lnTo>
                    <a:lnTo>
                      <a:pt x="7758" y="15489"/>
                    </a:lnTo>
                    <a:lnTo>
                      <a:pt x="7847" y="15538"/>
                    </a:lnTo>
                    <a:lnTo>
                      <a:pt x="7873" y="15682"/>
                    </a:lnTo>
                    <a:lnTo>
                      <a:pt x="7941" y="15770"/>
                    </a:lnTo>
                    <a:lnTo>
                      <a:pt x="8042" y="15801"/>
                    </a:lnTo>
                    <a:lnTo>
                      <a:pt x="8140" y="15801"/>
                    </a:lnTo>
                    <a:lnTo>
                      <a:pt x="8215" y="15735"/>
                    </a:lnTo>
                    <a:lnTo>
                      <a:pt x="8215" y="15647"/>
                    </a:lnTo>
                    <a:lnTo>
                      <a:pt x="8207" y="15558"/>
                    </a:lnTo>
                    <a:lnTo>
                      <a:pt x="8244" y="15441"/>
                    </a:lnTo>
                    <a:cubicBezTo>
                      <a:pt x="8257" y="15421"/>
                      <a:pt x="8274" y="15406"/>
                      <a:pt x="8293" y="15398"/>
                    </a:cubicBezTo>
                    <a:cubicBezTo>
                      <a:pt x="8324" y="15385"/>
                      <a:pt x="8357" y="15392"/>
                      <a:pt x="8385" y="15417"/>
                    </a:cubicBezTo>
                    <a:lnTo>
                      <a:pt x="8429" y="15521"/>
                    </a:lnTo>
                    <a:lnTo>
                      <a:pt x="8417" y="15693"/>
                    </a:lnTo>
                    <a:lnTo>
                      <a:pt x="8397" y="15792"/>
                    </a:lnTo>
                    <a:lnTo>
                      <a:pt x="8386" y="15933"/>
                    </a:lnTo>
                    <a:lnTo>
                      <a:pt x="8386" y="16079"/>
                    </a:lnTo>
                    <a:lnTo>
                      <a:pt x="8398" y="16182"/>
                    </a:lnTo>
                    <a:lnTo>
                      <a:pt x="8473" y="16441"/>
                    </a:lnTo>
                    <a:lnTo>
                      <a:pt x="8502" y="16728"/>
                    </a:lnTo>
                    <a:lnTo>
                      <a:pt x="8510" y="16868"/>
                    </a:lnTo>
                    <a:lnTo>
                      <a:pt x="8607" y="17022"/>
                    </a:lnTo>
                    <a:lnTo>
                      <a:pt x="8663" y="17133"/>
                    </a:lnTo>
                    <a:lnTo>
                      <a:pt x="8679" y="17303"/>
                    </a:lnTo>
                    <a:lnTo>
                      <a:pt x="8703" y="17418"/>
                    </a:lnTo>
                    <a:lnTo>
                      <a:pt x="8759" y="17603"/>
                    </a:lnTo>
                    <a:lnTo>
                      <a:pt x="8799" y="17688"/>
                    </a:lnTo>
                    <a:lnTo>
                      <a:pt x="8858" y="17815"/>
                    </a:lnTo>
                    <a:lnTo>
                      <a:pt x="8894" y="17957"/>
                    </a:lnTo>
                    <a:lnTo>
                      <a:pt x="8919" y="18076"/>
                    </a:lnTo>
                    <a:lnTo>
                      <a:pt x="8963" y="18226"/>
                    </a:lnTo>
                    <a:lnTo>
                      <a:pt x="9034" y="18456"/>
                    </a:lnTo>
                    <a:lnTo>
                      <a:pt x="9088" y="18673"/>
                    </a:lnTo>
                    <a:lnTo>
                      <a:pt x="9120" y="18766"/>
                    </a:lnTo>
                    <a:lnTo>
                      <a:pt x="9157" y="18876"/>
                    </a:lnTo>
                    <a:lnTo>
                      <a:pt x="9165" y="18992"/>
                    </a:lnTo>
                    <a:lnTo>
                      <a:pt x="9224" y="19229"/>
                    </a:lnTo>
                    <a:lnTo>
                      <a:pt x="9265" y="19340"/>
                    </a:lnTo>
                    <a:lnTo>
                      <a:pt x="9335" y="19401"/>
                    </a:lnTo>
                    <a:lnTo>
                      <a:pt x="9398" y="19455"/>
                    </a:lnTo>
                    <a:lnTo>
                      <a:pt x="9435" y="19534"/>
                    </a:lnTo>
                    <a:lnTo>
                      <a:pt x="9499" y="19529"/>
                    </a:lnTo>
                    <a:cubicBezTo>
                      <a:pt x="9505" y="19494"/>
                      <a:pt x="9512" y="19459"/>
                      <a:pt x="9519" y="19424"/>
                    </a:cubicBezTo>
                    <a:cubicBezTo>
                      <a:pt x="9525" y="19391"/>
                      <a:pt x="9532" y="19357"/>
                      <a:pt x="9539" y="19324"/>
                    </a:cubicBezTo>
                    <a:cubicBezTo>
                      <a:pt x="9570" y="19289"/>
                      <a:pt x="9599" y="19249"/>
                      <a:pt x="9625" y="19204"/>
                    </a:cubicBezTo>
                    <a:cubicBezTo>
                      <a:pt x="9647" y="19167"/>
                      <a:pt x="9667" y="19127"/>
                      <a:pt x="9684" y="19085"/>
                    </a:cubicBezTo>
                    <a:cubicBezTo>
                      <a:pt x="9697" y="19045"/>
                      <a:pt x="9711" y="19006"/>
                      <a:pt x="9726" y="18966"/>
                    </a:cubicBezTo>
                    <a:cubicBezTo>
                      <a:pt x="9741" y="18924"/>
                      <a:pt x="9756" y="18882"/>
                      <a:pt x="9772" y="18841"/>
                    </a:cubicBezTo>
                    <a:cubicBezTo>
                      <a:pt x="9774" y="18775"/>
                      <a:pt x="9777" y="18710"/>
                      <a:pt x="9780" y="18644"/>
                    </a:cubicBezTo>
                    <a:cubicBezTo>
                      <a:pt x="9783" y="18560"/>
                      <a:pt x="9787" y="18477"/>
                      <a:pt x="9791" y="18393"/>
                    </a:cubicBezTo>
                    <a:lnTo>
                      <a:pt x="9799" y="18288"/>
                    </a:lnTo>
                    <a:cubicBezTo>
                      <a:pt x="9805" y="18246"/>
                      <a:pt x="9812" y="18203"/>
                      <a:pt x="9819" y="18161"/>
                    </a:cubicBezTo>
                    <a:cubicBezTo>
                      <a:pt x="9829" y="18099"/>
                      <a:pt x="9840" y="18037"/>
                      <a:pt x="9852" y="17976"/>
                    </a:cubicBezTo>
                    <a:lnTo>
                      <a:pt x="9839" y="17816"/>
                    </a:lnTo>
                    <a:lnTo>
                      <a:pt x="9791" y="17643"/>
                    </a:lnTo>
                    <a:lnTo>
                      <a:pt x="9831" y="17391"/>
                    </a:lnTo>
                    <a:lnTo>
                      <a:pt x="9876" y="17301"/>
                    </a:lnTo>
                    <a:lnTo>
                      <a:pt x="10002" y="17165"/>
                    </a:lnTo>
                    <a:lnTo>
                      <a:pt x="10132" y="17023"/>
                    </a:lnTo>
                    <a:lnTo>
                      <a:pt x="10237" y="16902"/>
                    </a:lnTo>
                    <a:lnTo>
                      <a:pt x="10262" y="16723"/>
                    </a:lnTo>
                    <a:lnTo>
                      <a:pt x="10286" y="16610"/>
                    </a:lnTo>
                    <a:lnTo>
                      <a:pt x="10412" y="16555"/>
                    </a:lnTo>
                    <a:lnTo>
                      <a:pt x="10492" y="16493"/>
                    </a:lnTo>
                    <a:lnTo>
                      <a:pt x="10549" y="16327"/>
                    </a:lnTo>
                    <a:cubicBezTo>
                      <a:pt x="10554" y="16271"/>
                      <a:pt x="10568" y="16218"/>
                      <a:pt x="10590" y="16173"/>
                    </a:cubicBezTo>
                    <a:cubicBezTo>
                      <a:pt x="10626" y="16098"/>
                      <a:pt x="10680" y="16049"/>
                      <a:pt x="10740" y="16037"/>
                    </a:cubicBezTo>
                    <a:lnTo>
                      <a:pt x="10874" y="15975"/>
                    </a:lnTo>
                    <a:lnTo>
                      <a:pt x="10909" y="15840"/>
                    </a:lnTo>
                    <a:lnTo>
                      <a:pt x="10885" y="15717"/>
                    </a:lnTo>
                    <a:lnTo>
                      <a:pt x="10892" y="15606"/>
                    </a:lnTo>
                    <a:lnTo>
                      <a:pt x="11030" y="15483"/>
                    </a:lnTo>
                    <a:lnTo>
                      <a:pt x="11172" y="15422"/>
                    </a:lnTo>
                    <a:lnTo>
                      <a:pt x="11283" y="15422"/>
                    </a:lnTo>
                    <a:lnTo>
                      <a:pt x="11432" y="15358"/>
                    </a:lnTo>
                    <a:cubicBezTo>
                      <a:pt x="11441" y="15314"/>
                      <a:pt x="11462" y="15277"/>
                      <a:pt x="11490" y="15257"/>
                    </a:cubicBezTo>
                    <a:cubicBezTo>
                      <a:pt x="11517" y="15237"/>
                      <a:pt x="11549" y="15235"/>
                      <a:pt x="11578" y="15251"/>
                    </a:cubicBezTo>
                    <a:lnTo>
                      <a:pt x="11664" y="15279"/>
                    </a:lnTo>
                    <a:cubicBezTo>
                      <a:pt x="11683" y="15305"/>
                      <a:pt x="11699" y="15334"/>
                      <a:pt x="11713" y="15365"/>
                    </a:cubicBezTo>
                    <a:cubicBezTo>
                      <a:pt x="11732" y="15408"/>
                      <a:pt x="11745" y="15456"/>
                      <a:pt x="11753" y="15507"/>
                    </a:cubicBezTo>
                    <a:lnTo>
                      <a:pt x="11800" y="15701"/>
                    </a:lnTo>
                    <a:lnTo>
                      <a:pt x="11828" y="15833"/>
                    </a:lnTo>
                    <a:cubicBezTo>
                      <a:pt x="11839" y="15860"/>
                      <a:pt x="11854" y="15883"/>
                      <a:pt x="11872" y="15899"/>
                    </a:cubicBezTo>
                    <a:cubicBezTo>
                      <a:pt x="11906" y="15927"/>
                      <a:pt x="11947" y="15931"/>
                      <a:pt x="11982" y="15909"/>
                    </a:cubicBezTo>
                    <a:lnTo>
                      <a:pt x="12043" y="15981"/>
                    </a:lnTo>
                    <a:lnTo>
                      <a:pt x="12197" y="16141"/>
                    </a:lnTo>
                    <a:cubicBezTo>
                      <a:pt x="12217" y="16216"/>
                      <a:pt x="12238" y="16289"/>
                      <a:pt x="12262" y="16361"/>
                    </a:cubicBezTo>
                    <a:cubicBezTo>
                      <a:pt x="12295" y="16459"/>
                      <a:pt x="12331" y="16555"/>
                      <a:pt x="12368" y="16650"/>
                    </a:cubicBezTo>
                    <a:cubicBezTo>
                      <a:pt x="12386" y="16699"/>
                      <a:pt x="12405" y="16748"/>
                      <a:pt x="12423" y="16798"/>
                    </a:cubicBezTo>
                    <a:lnTo>
                      <a:pt x="12395" y="16894"/>
                    </a:lnTo>
                    <a:lnTo>
                      <a:pt x="12331" y="16954"/>
                    </a:lnTo>
                    <a:lnTo>
                      <a:pt x="12335" y="17094"/>
                    </a:lnTo>
                    <a:cubicBezTo>
                      <a:pt x="12355" y="17119"/>
                      <a:pt x="12375" y="17144"/>
                      <a:pt x="12396" y="17168"/>
                    </a:cubicBezTo>
                    <a:cubicBezTo>
                      <a:pt x="12423" y="17200"/>
                      <a:pt x="12450" y="17230"/>
                      <a:pt x="12478" y="17260"/>
                    </a:cubicBezTo>
                    <a:lnTo>
                      <a:pt x="12575" y="17255"/>
                    </a:lnTo>
                    <a:lnTo>
                      <a:pt x="12636" y="17120"/>
                    </a:lnTo>
                    <a:lnTo>
                      <a:pt x="12693" y="16980"/>
                    </a:lnTo>
                    <a:lnTo>
                      <a:pt x="12800" y="16904"/>
                    </a:lnTo>
                    <a:lnTo>
                      <a:pt x="12877" y="17115"/>
                    </a:lnTo>
                    <a:lnTo>
                      <a:pt x="12945" y="17317"/>
                    </a:lnTo>
                    <a:lnTo>
                      <a:pt x="12957" y="17518"/>
                    </a:lnTo>
                    <a:lnTo>
                      <a:pt x="13008" y="17691"/>
                    </a:lnTo>
                    <a:lnTo>
                      <a:pt x="13054" y="17855"/>
                    </a:lnTo>
                    <a:lnTo>
                      <a:pt x="13127" y="18014"/>
                    </a:lnTo>
                    <a:lnTo>
                      <a:pt x="13171" y="18203"/>
                    </a:lnTo>
                    <a:lnTo>
                      <a:pt x="13183" y="18371"/>
                    </a:lnTo>
                    <a:lnTo>
                      <a:pt x="13148" y="18675"/>
                    </a:lnTo>
                    <a:lnTo>
                      <a:pt x="13144" y="18870"/>
                    </a:lnTo>
                    <a:lnTo>
                      <a:pt x="13159" y="19080"/>
                    </a:lnTo>
                    <a:lnTo>
                      <a:pt x="13159" y="19174"/>
                    </a:lnTo>
                    <a:lnTo>
                      <a:pt x="13117" y="19238"/>
                    </a:lnTo>
                    <a:lnTo>
                      <a:pt x="13113" y="19347"/>
                    </a:lnTo>
                    <a:lnTo>
                      <a:pt x="13125" y="19507"/>
                    </a:lnTo>
                    <a:lnTo>
                      <a:pt x="13186" y="19549"/>
                    </a:lnTo>
                    <a:cubicBezTo>
                      <a:pt x="13215" y="19555"/>
                      <a:pt x="13242" y="19574"/>
                      <a:pt x="13263" y="19604"/>
                    </a:cubicBezTo>
                    <a:cubicBezTo>
                      <a:pt x="13285" y="19635"/>
                      <a:pt x="13300" y="19676"/>
                      <a:pt x="13306" y="19721"/>
                    </a:cubicBezTo>
                    <a:lnTo>
                      <a:pt x="13420" y="19817"/>
                    </a:lnTo>
                    <a:lnTo>
                      <a:pt x="13492" y="19981"/>
                    </a:lnTo>
                    <a:lnTo>
                      <a:pt x="13536" y="20099"/>
                    </a:lnTo>
                    <a:lnTo>
                      <a:pt x="13550" y="20266"/>
                    </a:lnTo>
                    <a:lnTo>
                      <a:pt x="13596" y="20554"/>
                    </a:lnTo>
                    <a:lnTo>
                      <a:pt x="13625" y="20775"/>
                    </a:lnTo>
                    <a:lnTo>
                      <a:pt x="13682" y="20923"/>
                    </a:lnTo>
                    <a:lnTo>
                      <a:pt x="13714" y="21021"/>
                    </a:lnTo>
                    <a:lnTo>
                      <a:pt x="13772" y="21189"/>
                    </a:lnTo>
                    <a:lnTo>
                      <a:pt x="13829" y="21220"/>
                    </a:lnTo>
                    <a:lnTo>
                      <a:pt x="13914" y="21327"/>
                    </a:lnTo>
                    <a:lnTo>
                      <a:pt x="13982" y="21385"/>
                    </a:lnTo>
                    <a:lnTo>
                      <a:pt x="14071" y="21477"/>
                    </a:lnTo>
                    <a:lnTo>
                      <a:pt x="14136" y="21600"/>
                    </a:lnTo>
                    <a:lnTo>
                      <a:pt x="14168" y="21558"/>
                    </a:lnTo>
                    <a:lnTo>
                      <a:pt x="14144" y="21461"/>
                    </a:lnTo>
                    <a:lnTo>
                      <a:pt x="14220" y="21456"/>
                    </a:lnTo>
                    <a:lnTo>
                      <a:pt x="14242" y="21376"/>
                    </a:lnTo>
                    <a:lnTo>
                      <a:pt x="14195" y="21227"/>
                    </a:lnTo>
                    <a:lnTo>
                      <a:pt x="14149" y="21028"/>
                    </a:lnTo>
                    <a:lnTo>
                      <a:pt x="14121" y="20856"/>
                    </a:lnTo>
                    <a:lnTo>
                      <a:pt x="14064" y="20706"/>
                    </a:lnTo>
                    <a:cubicBezTo>
                      <a:pt x="14060" y="20650"/>
                      <a:pt x="14051" y="20596"/>
                      <a:pt x="14037" y="20544"/>
                    </a:cubicBezTo>
                    <a:cubicBezTo>
                      <a:pt x="14023" y="20489"/>
                      <a:pt x="14004" y="20437"/>
                      <a:pt x="13980" y="20389"/>
                    </a:cubicBezTo>
                    <a:lnTo>
                      <a:pt x="13916" y="20256"/>
                    </a:lnTo>
                    <a:lnTo>
                      <a:pt x="13796" y="20153"/>
                    </a:lnTo>
                    <a:lnTo>
                      <a:pt x="13711" y="20030"/>
                    </a:lnTo>
                    <a:lnTo>
                      <a:pt x="13609" y="19920"/>
                    </a:lnTo>
                    <a:cubicBezTo>
                      <a:pt x="13556" y="19920"/>
                      <a:pt x="13507" y="19872"/>
                      <a:pt x="13485" y="19798"/>
                    </a:cubicBezTo>
                    <a:cubicBezTo>
                      <a:pt x="13470" y="19751"/>
                      <a:pt x="13469" y="19697"/>
                      <a:pt x="13481" y="19648"/>
                    </a:cubicBezTo>
                    <a:lnTo>
                      <a:pt x="13460" y="19495"/>
                    </a:lnTo>
                    <a:lnTo>
                      <a:pt x="13452" y="19396"/>
                    </a:lnTo>
                    <a:lnTo>
                      <a:pt x="13387" y="19310"/>
                    </a:lnTo>
                    <a:lnTo>
                      <a:pt x="13305" y="19191"/>
                    </a:lnTo>
                    <a:lnTo>
                      <a:pt x="13276" y="19059"/>
                    </a:lnTo>
                    <a:cubicBezTo>
                      <a:pt x="13277" y="19012"/>
                      <a:pt x="13280" y="18965"/>
                      <a:pt x="13285" y="18918"/>
                    </a:cubicBezTo>
                    <a:cubicBezTo>
                      <a:pt x="13292" y="18843"/>
                      <a:pt x="13304" y="18769"/>
                      <a:pt x="13320" y="18698"/>
                    </a:cubicBezTo>
                    <a:lnTo>
                      <a:pt x="13344" y="18550"/>
                    </a:lnTo>
                    <a:lnTo>
                      <a:pt x="13373" y="18396"/>
                    </a:lnTo>
                    <a:lnTo>
                      <a:pt x="13344" y="18289"/>
                    </a:lnTo>
                    <a:lnTo>
                      <a:pt x="13320" y="18141"/>
                    </a:lnTo>
                    <a:lnTo>
                      <a:pt x="13317" y="18024"/>
                    </a:lnTo>
                    <a:lnTo>
                      <a:pt x="13378" y="17962"/>
                    </a:lnTo>
                    <a:lnTo>
                      <a:pt x="13468" y="17956"/>
                    </a:lnTo>
                    <a:lnTo>
                      <a:pt x="13512" y="18073"/>
                    </a:lnTo>
                    <a:lnTo>
                      <a:pt x="13562" y="18139"/>
                    </a:lnTo>
                    <a:lnTo>
                      <a:pt x="13671" y="18279"/>
                    </a:lnTo>
                    <a:lnTo>
                      <a:pt x="13730" y="18310"/>
                    </a:lnTo>
                    <a:lnTo>
                      <a:pt x="13812" y="18382"/>
                    </a:lnTo>
                    <a:lnTo>
                      <a:pt x="13875" y="18423"/>
                    </a:lnTo>
                    <a:lnTo>
                      <a:pt x="13920" y="18490"/>
                    </a:lnTo>
                    <a:lnTo>
                      <a:pt x="13956" y="18648"/>
                    </a:lnTo>
                    <a:lnTo>
                      <a:pt x="14008" y="18743"/>
                    </a:lnTo>
                    <a:lnTo>
                      <a:pt x="14063" y="18771"/>
                    </a:lnTo>
                    <a:lnTo>
                      <a:pt x="14091" y="18862"/>
                    </a:lnTo>
                    <a:lnTo>
                      <a:pt x="14107" y="18940"/>
                    </a:lnTo>
                    <a:lnTo>
                      <a:pt x="14172" y="18933"/>
                    </a:lnTo>
                    <a:lnTo>
                      <a:pt x="14221" y="18872"/>
                    </a:lnTo>
                    <a:lnTo>
                      <a:pt x="14260" y="18826"/>
                    </a:lnTo>
                    <a:lnTo>
                      <a:pt x="14320" y="18833"/>
                    </a:lnTo>
                    <a:lnTo>
                      <a:pt x="14345" y="18921"/>
                    </a:lnTo>
                    <a:lnTo>
                      <a:pt x="14360" y="19056"/>
                    </a:lnTo>
                    <a:lnTo>
                      <a:pt x="14331" y="19130"/>
                    </a:lnTo>
                    <a:lnTo>
                      <a:pt x="14319" y="19343"/>
                    </a:lnTo>
                    <a:lnTo>
                      <a:pt x="14412" y="19408"/>
                    </a:lnTo>
                    <a:lnTo>
                      <a:pt x="14456" y="19286"/>
                    </a:lnTo>
                    <a:lnTo>
                      <a:pt x="14548" y="19241"/>
                    </a:lnTo>
                    <a:lnTo>
                      <a:pt x="14577" y="19051"/>
                    </a:lnTo>
                    <a:lnTo>
                      <a:pt x="14624" y="18944"/>
                    </a:lnTo>
                    <a:lnTo>
                      <a:pt x="14784" y="18882"/>
                    </a:lnTo>
                    <a:lnTo>
                      <a:pt x="14859" y="18791"/>
                    </a:lnTo>
                    <a:lnTo>
                      <a:pt x="15001" y="18675"/>
                    </a:lnTo>
                    <a:lnTo>
                      <a:pt x="15018" y="18428"/>
                    </a:lnTo>
                    <a:cubicBezTo>
                      <a:pt x="15027" y="18358"/>
                      <a:pt x="15029" y="18286"/>
                      <a:pt x="15026" y="18214"/>
                    </a:cubicBezTo>
                    <a:cubicBezTo>
                      <a:pt x="15023" y="18158"/>
                      <a:pt x="15016" y="18102"/>
                      <a:pt x="15005" y="18048"/>
                    </a:cubicBezTo>
                    <a:lnTo>
                      <a:pt x="14951" y="17795"/>
                    </a:lnTo>
                    <a:lnTo>
                      <a:pt x="14866" y="17561"/>
                    </a:lnTo>
                    <a:lnTo>
                      <a:pt x="14850" y="17352"/>
                    </a:lnTo>
                    <a:lnTo>
                      <a:pt x="14784" y="17141"/>
                    </a:lnTo>
                    <a:lnTo>
                      <a:pt x="14703" y="17036"/>
                    </a:lnTo>
                    <a:lnTo>
                      <a:pt x="14574" y="16931"/>
                    </a:lnTo>
                    <a:lnTo>
                      <a:pt x="14515" y="16866"/>
                    </a:lnTo>
                    <a:lnTo>
                      <a:pt x="14356" y="16669"/>
                    </a:lnTo>
                    <a:lnTo>
                      <a:pt x="14313" y="16504"/>
                    </a:lnTo>
                    <a:lnTo>
                      <a:pt x="14270" y="16280"/>
                    </a:lnTo>
                    <a:lnTo>
                      <a:pt x="14249" y="16054"/>
                    </a:lnTo>
                    <a:lnTo>
                      <a:pt x="14249" y="15855"/>
                    </a:lnTo>
                    <a:lnTo>
                      <a:pt x="14310" y="15701"/>
                    </a:lnTo>
                    <a:lnTo>
                      <a:pt x="14404" y="15603"/>
                    </a:lnTo>
                    <a:lnTo>
                      <a:pt x="14539" y="15572"/>
                    </a:lnTo>
                    <a:lnTo>
                      <a:pt x="14646" y="15529"/>
                    </a:lnTo>
                    <a:lnTo>
                      <a:pt x="14709" y="15498"/>
                    </a:lnTo>
                    <a:lnTo>
                      <a:pt x="14801" y="15566"/>
                    </a:lnTo>
                    <a:lnTo>
                      <a:pt x="14849" y="15613"/>
                    </a:lnTo>
                    <a:lnTo>
                      <a:pt x="14905" y="15711"/>
                    </a:lnTo>
                    <a:lnTo>
                      <a:pt x="14913" y="15816"/>
                    </a:lnTo>
                    <a:lnTo>
                      <a:pt x="14978" y="15932"/>
                    </a:lnTo>
                    <a:lnTo>
                      <a:pt x="15034" y="15903"/>
                    </a:lnTo>
                    <a:lnTo>
                      <a:pt x="15067" y="15749"/>
                    </a:lnTo>
                    <a:lnTo>
                      <a:pt x="15119" y="15621"/>
                    </a:lnTo>
                    <a:lnTo>
                      <a:pt x="15197" y="15541"/>
                    </a:lnTo>
                    <a:lnTo>
                      <a:pt x="15236" y="15492"/>
                    </a:lnTo>
                    <a:lnTo>
                      <a:pt x="15356" y="15426"/>
                    </a:lnTo>
                    <a:lnTo>
                      <a:pt x="15409" y="15420"/>
                    </a:lnTo>
                    <a:lnTo>
                      <a:pt x="15506" y="15420"/>
                    </a:lnTo>
                    <a:cubicBezTo>
                      <a:pt x="15541" y="15410"/>
                      <a:pt x="15576" y="15402"/>
                      <a:pt x="15611" y="15395"/>
                    </a:cubicBezTo>
                    <a:cubicBezTo>
                      <a:pt x="15656" y="15387"/>
                      <a:pt x="15702" y="15382"/>
                      <a:pt x="15748" y="15381"/>
                    </a:cubicBezTo>
                    <a:lnTo>
                      <a:pt x="15797" y="15264"/>
                    </a:lnTo>
                    <a:lnTo>
                      <a:pt x="15824" y="15215"/>
                    </a:lnTo>
                    <a:lnTo>
                      <a:pt x="15922" y="15247"/>
                    </a:lnTo>
                    <a:lnTo>
                      <a:pt x="16095" y="15132"/>
                    </a:lnTo>
                    <a:lnTo>
                      <a:pt x="16192" y="15009"/>
                    </a:lnTo>
                    <a:lnTo>
                      <a:pt x="16270" y="14854"/>
                    </a:lnTo>
                    <a:lnTo>
                      <a:pt x="16310" y="14737"/>
                    </a:lnTo>
                    <a:lnTo>
                      <a:pt x="16407" y="14620"/>
                    </a:lnTo>
                    <a:lnTo>
                      <a:pt x="16439" y="14464"/>
                    </a:lnTo>
                    <a:lnTo>
                      <a:pt x="16441" y="14274"/>
                    </a:lnTo>
                    <a:lnTo>
                      <a:pt x="16474" y="14063"/>
                    </a:lnTo>
                    <a:lnTo>
                      <a:pt x="16523" y="13908"/>
                    </a:lnTo>
                    <a:cubicBezTo>
                      <a:pt x="16537" y="13860"/>
                      <a:pt x="16549" y="13811"/>
                      <a:pt x="16559" y="13760"/>
                    </a:cubicBezTo>
                    <a:cubicBezTo>
                      <a:pt x="16573" y="13694"/>
                      <a:pt x="16583" y="13626"/>
                      <a:pt x="16590" y="13557"/>
                    </a:cubicBezTo>
                    <a:lnTo>
                      <a:pt x="16618" y="13434"/>
                    </a:lnTo>
                    <a:lnTo>
                      <a:pt x="16612" y="13238"/>
                    </a:lnTo>
                    <a:lnTo>
                      <a:pt x="16579" y="13087"/>
                    </a:lnTo>
                    <a:lnTo>
                      <a:pt x="16463" y="13118"/>
                    </a:lnTo>
                    <a:lnTo>
                      <a:pt x="16401" y="13023"/>
                    </a:lnTo>
                    <a:lnTo>
                      <a:pt x="16404" y="12902"/>
                    </a:lnTo>
                    <a:lnTo>
                      <a:pt x="16500" y="12877"/>
                    </a:lnTo>
                    <a:lnTo>
                      <a:pt x="16499" y="12711"/>
                    </a:lnTo>
                    <a:lnTo>
                      <a:pt x="16452" y="12608"/>
                    </a:lnTo>
                    <a:lnTo>
                      <a:pt x="16290" y="12516"/>
                    </a:lnTo>
                    <a:lnTo>
                      <a:pt x="16202" y="12414"/>
                    </a:lnTo>
                    <a:lnTo>
                      <a:pt x="16127" y="12274"/>
                    </a:lnTo>
                    <a:lnTo>
                      <a:pt x="16079" y="12031"/>
                    </a:lnTo>
                    <a:lnTo>
                      <a:pt x="16006" y="11871"/>
                    </a:lnTo>
                    <a:lnTo>
                      <a:pt x="15922" y="11816"/>
                    </a:lnTo>
                    <a:lnTo>
                      <a:pt x="15808" y="11687"/>
                    </a:lnTo>
                    <a:lnTo>
                      <a:pt x="15821" y="11475"/>
                    </a:lnTo>
                    <a:lnTo>
                      <a:pt x="15861" y="11346"/>
                    </a:lnTo>
                    <a:lnTo>
                      <a:pt x="15955" y="11253"/>
                    </a:lnTo>
                    <a:lnTo>
                      <a:pt x="16048" y="11167"/>
                    </a:lnTo>
                    <a:lnTo>
                      <a:pt x="16158" y="11093"/>
                    </a:lnTo>
                    <a:lnTo>
                      <a:pt x="16213" y="11001"/>
                    </a:lnTo>
                    <a:lnTo>
                      <a:pt x="16121" y="10906"/>
                    </a:lnTo>
                    <a:lnTo>
                      <a:pt x="16057" y="10878"/>
                    </a:lnTo>
                    <a:lnTo>
                      <a:pt x="15876" y="10796"/>
                    </a:lnTo>
                    <a:lnTo>
                      <a:pt x="15787" y="10913"/>
                    </a:lnTo>
                    <a:lnTo>
                      <a:pt x="15726" y="10986"/>
                    </a:lnTo>
                    <a:lnTo>
                      <a:pt x="15616" y="10898"/>
                    </a:lnTo>
                    <a:lnTo>
                      <a:pt x="15572" y="10814"/>
                    </a:lnTo>
                    <a:lnTo>
                      <a:pt x="15466" y="10773"/>
                    </a:lnTo>
                    <a:lnTo>
                      <a:pt x="15240" y="10656"/>
                    </a:lnTo>
                    <a:lnTo>
                      <a:pt x="15246" y="10486"/>
                    </a:lnTo>
                    <a:lnTo>
                      <a:pt x="15242" y="10361"/>
                    </a:lnTo>
                    <a:lnTo>
                      <a:pt x="15301" y="10324"/>
                    </a:lnTo>
                    <a:lnTo>
                      <a:pt x="15407" y="10336"/>
                    </a:lnTo>
                    <a:lnTo>
                      <a:pt x="15531" y="10149"/>
                    </a:lnTo>
                    <a:lnTo>
                      <a:pt x="15564" y="10015"/>
                    </a:lnTo>
                    <a:lnTo>
                      <a:pt x="15631" y="9837"/>
                    </a:lnTo>
                    <a:lnTo>
                      <a:pt x="15707" y="9806"/>
                    </a:lnTo>
                    <a:lnTo>
                      <a:pt x="15791" y="9837"/>
                    </a:lnTo>
                    <a:lnTo>
                      <a:pt x="15841" y="9943"/>
                    </a:lnTo>
                    <a:lnTo>
                      <a:pt x="15848" y="10050"/>
                    </a:lnTo>
                    <a:lnTo>
                      <a:pt x="15863" y="10231"/>
                    </a:lnTo>
                    <a:lnTo>
                      <a:pt x="15907" y="10340"/>
                    </a:lnTo>
                    <a:lnTo>
                      <a:pt x="15948" y="10401"/>
                    </a:lnTo>
                    <a:lnTo>
                      <a:pt x="16001" y="10382"/>
                    </a:lnTo>
                    <a:lnTo>
                      <a:pt x="16072" y="10288"/>
                    </a:lnTo>
                    <a:lnTo>
                      <a:pt x="16148" y="10200"/>
                    </a:lnTo>
                    <a:lnTo>
                      <a:pt x="16274" y="10150"/>
                    </a:lnTo>
                    <a:lnTo>
                      <a:pt x="16333" y="10181"/>
                    </a:lnTo>
                    <a:lnTo>
                      <a:pt x="16409" y="10234"/>
                    </a:lnTo>
                    <a:lnTo>
                      <a:pt x="16525" y="10312"/>
                    </a:lnTo>
                    <a:lnTo>
                      <a:pt x="16590" y="10442"/>
                    </a:lnTo>
                    <a:lnTo>
                      <a:pt x="16527" y="10497"/>
                    </a:lnTo>
                    <a:lnTo>
                      <a:pt x="16523" y="10644"/>
                    </a:lnTo>
                    <a:lnTo>
                      <a:pt x="16588" y="10729"/>
                    </a:lnTo>
                    <a:lnTo>
                      <a:pt x="16695" y="10722"/>
                    </a:lnTo>
                    <a:lnTo>
                      <a:pt x="16853" y="10809"/>
                    </a:lnTo>
                    <a:lnTo>
                      <a:pt x="16926" y="10987"/>
                    </a:lnTo>
                    <a:lnTo>
                      <a:pt x="16986" y="11078"/>
                    </a:lnTo>
                    <a:lnTo>
                      <a:pt x="17010" y="11232"/>
                    </a:lnTo>
                    <a:lnTo>
                      <a:pt x="17031" y="11349"/>
                    </a:lnTo>
                    <a:lnTo>
                      <a:pt x="17059" y="11498"/>
                    </a:lnTo>
                    <a:lnTo>
                      <a:pt x="17071" y="11651"/>
                    </a:lnTo>
                    <a:lnTo>
                      <a:pt x="17130" y="11766"/>
                    </a:lnTo>
                    <a:lnTo>
                      <a:pt x="17195" y="11815"/>
                    </a:lnTo>
                    <a:lnTo>
                      <a:pt x="17296" y="11702"/>
                    </a:lnTo>
                    <a:lnTo>
                      <a:pt x="17415" y="11614"/>
                    </a:lnTo>
                    <a:lnTo>
                      <a:pt x="17496" y="11558"/>
                    </a:lnTo>
                    <a:lnTo>
                      <a:pt x="17559" y="11499"/>
                    </a:lnTo>
                    <a:cubicBezTo>
                      <a:pt x="17562" y="11433"/>
                      <a:pt x="17556" y="11367"/>
                      <a:pt x="17540" y="11306"/>
                    </a:cubicBezTo>
                    <a:cubicBezTo>
                      <a:pt x="17525" y="11249"/>
                      <a:pt x="17502" y="11197"/>
                      <a:pt x="17473" y="11154"/>
                    </a:cubicBezTo>
                    <a:lnTo>
                      <a:pt x="17400" y="10964"/>
                    </a:lnTo>
                    <a:lnTo>
                      <a:pt x="17298" y="10799"/>
                    </a:lnTo>
                    <a:lnTo>
                      <a:pt x="17248" y="10793"/>
                    </a:lnTo>
                    <a:lnTo>
                      <a:pt x="17072" y="10623"/>
                    </a:lnTo>
                    <a:lnTo>
                      <a:pt x="16989" y="10544"/>
                    </a:lnTo>
                    <a:lnTo>
                      <a:pt x="16900" y="10423"/>
                    </a:lnTo>
                    <a:lnTo>
                      <a:pt x="16820" y="10351"/>
                    </a:lnTo>
                    <a:lnTo>
                      <a:pt x="16820" y="10220"/>
                    </a:lnTo>
                    <a:lnTo>
                      <a:pt x="16933" y="10133"/>
                    </a:lnTo>
                    <a:lnTo>
                      <a:pt x="17068" y="10029"/>
                    </a:lnTo>
                    <a:lnTo>
                      <a:pt x="17083" y="9914"/>
                    </a:lnTo>
                    <a:lnTo>
                      <a:pt x="17049" y="9761"/>
                    </a:lnTo>
                    <a:lnTo>
                      <a:pt x="16957" y="9770"/>
                    </a:lnTo>
                    <a:cubicBezTo>
                      <a:pt x="16942" y="9699"/>
                      <a:pt x="16956" y="9621"/>
                      <a:pt x="16992" y="9571"/>
                    </a:cubicBezTo>
                    <a:cubicBezTo>
                      <a:pt x="17020" y="9533"/>
                      <a:pt x="17058" y="9517"/>
                      <a:pt x="17095" y="9528"/>
                    </a:cubicBezTo>
                    <a:cubicBezTo>
                      <a:pt x="17106" y="9498"/>
                      <a:pt x="17116" y="9467"/>
                      <a:pt x="17123" y="9435"/>
                    </a:cubicBezTo>
                    <a:cubicBezTo>
                      <a:pt x="17139" y="9373"/>
                      <a:pt x="17147" y="9308"/>
                      <a:pt x="17149" y="9242"/>
                    </a:cubicBezTo>
                    <a:lnTo>
                      <a:pt x="17174" y="9110"/>
                    </a:lnTo>
                    <a:lnTo>
                      <a:pt x="17248" y="9178"/>
                    </a:lnTo>
                    <a:lnTo>
                      <a:pt x="17347" y="9270"/>
                    </a:lnTo>
                    <a:lnTo>
                      <a:pt x="17392" y="9297"/>
                    </a:lnTo>
                    <a:lnTo>
                      <a:pt x="17514" y="9286"/>
                    </a:lnTo>
                    <a:lnTo>
                      <a:pt x="17568" y="9177"/>
                    </a:lnTo>
                    <a:cubicBezTo>
                      <a:pt x="17590" y="9119"/>
                      <a:pt x="17610" y="9059"/>
                      <a:pt x="17626" y="8997"/>
                    </a:cubicBezTo>
                    <a:cubicBezTo>
                      <a:pt x="17641" y="8944"/>
                      <a:pt x="17653" y="8890"/>
                      <a:pt x="17663" y="8835"/>
                    </a:cubicBezTo>
                    <a:lnTo>
                      <a:pt x="17709" y="8691"/>
                    </a:lnTo>
                    <a:lnTo>
                      <a:pt x="17732" y="8540"/>
                    </a:lnTo>
                    <a:lnTo>
                      <a:pt x="17783" y="8406"/>
                    </a:lnTo>
                    <a:lnTo>
                      <a:pt x="17835" y="8208"/>
                    </a:lnTo>
                    <a:lnTo>
                      <a:pt x="17770" y="8060"/>
                    </a:lnTo>
                    <a:lnTo>
                      <a:pt x="17770" y="7890"/>
                    </a:lnTo>
                    <a:lnTo>
                      <a:pt x="17823" y="7767"/>
                    </a:lnTo>
                    <a:lnTo>
                      <a:pt x="17830" y="7600"/>
                    </a:lnTo>
                    <a:cubicBezTo>
                      <a:pt x="17813" y="7554"/>
                      <a:pt x="17796" y="7509"/>
                      <a:pt x="17778" y="7463"/>
                    </a:cubicBezTo>
                    <a:cubicBezTo>
                      <a:pt x="17763" y="7423"/>
                      <a:pt x="17747" y="7384"/>
                      <a:pt x="17735" y="7341"/>
                    </a:cubicBezTo>
                    <a:cubicBezTo>
                      <a:pt x="17715" y="7271"/>
                      <a:pt x="17705" y="7195"/>
                      <a:pt x="17707" y="7119"/>
                    </a:cubicBezTo>
                    <a:lnTo>
                      <a:pt x="17634" y="7044"/>
                    </a:lnTo>
                    <a:lnTo>
                      <a:pt x="17580" y="7052"/>
                    </a:lnTo>
                    <a:lnTo>
                      <a:pt x="17503" y="6849"/>
                    </a:lnTo>
                    <a:lnTo>
                      <a:pt x="17459" y="6758"/>
                    </a:lnTo>
                    <a:lnTo>
                      <a:pt x="17435" y="6611"/>
                    </a:lnTo>
                    <a:lnTo>
                      <a:pt x="17373" y="6495"/>
                    </a:lnTo>
                    <a:lnTo>
                      <a:pt x="17240" y="6324"/>
                    </a:lnTo>
                    <a:lnTo>
                      <a:pt x="17132" y="6263"/>
                    </a:lnTo>
                    <a:lnTo>
                      <a:pt x="17059" y="6103"/>
                    </a:lnTo>
                    <a:lnTo>
                      <a:pt x="16962" y="6028"/>
                    </a:lnTo>
                    <a:lnTo>
                      <a:pt x="16881" y="6047"/>
                    </a:lnTo>
                    <a:lnTo>
                      <a:pt x="16783" y="6115"/>
                    </a:lnTo>
                    <a:lnTo>
                      <a:pt x="16687" y="6140"/>
                    </a:lnTo>
                    <a:lnTo>
                      <a:pt x="16607" y="6103"/>
                    </a:lnTo>
                    <a:lnTo>
                      <a:pt x="16460" y="6072"/>
                    </a:lnTo>
                    <a:lnTo>
                      <a:pt x="16403" y="6004"/>
                    </a:lnTo>
                    <a:lnTo>
                      <a:pt x="16326" y="5924"/>
                    </a:lnTo>
                    <a:lnTo>
                      <a:pt x="16206" y="5924"/>
                    </a:lnTo>
                    <a:lnTo>
                      <a:pt x="16146" y="5807"/>
                    </a:lnTo>
                    <a:lnTo>
                      <a:pt x="16226" y="5720"/>
                    </a:lnTo>
                    <a:lnTo>
                      <a:pt x="16275" y="5634"/>
                    </a:lnTo>
                    <a:lnTo>
                      <a:pt x="16349" y="5282"/>
                    </a:lnTo>
                    <a:lnTo>
                      <a:pt x="16330" y="5106"/>
                    </a:lnTo>
                    <a:lnTo>
                      <a:pt x="16362" y="4989"/>
                    </a:lnTo>
                    <a:lnTo>
                      <a:pt x="16434" y="4856"/>
                    </a:lnTo>
                    <a:lnTo>
                      <a:pt x="16537" y="4743"/>
                    </a:lnTo>
                    <a:lnTo>
                      <a:pt x="16606" y="4658"/>
                    </a:lnTo>
                    <a:lnTo>
                      <a:pt x="16694" y="4611"/>
                    </a:lnTo>
                    <a:lnTo>
                      <a:pt x="16817" y="4582"/>
                    </a:lnTo>
                    <a:lnTo>
                      <a:pt x="16917" y="4582"/>
                    </a:lnTo>
                    <a:lnTo>
                      <a:pt x="17020" y="4619"/>
                    </a:lnTo>
                    <a:lnTo>
                      <a:pt x="17129" y="4632"/>
                    </a:lnTo>
                    <a:lnTo>
                      <a:pt x="17261" y="4626"/>
                    </a:lnTo>
                    <a:lnTo>
                      <a:pt x="17398" y="4558"/>
                    </a:lnTo>
                    <a:lnTo>
                      <a:pt x="17471" y="4527"/>
                    </a:lnTo>
                    <a:lnTo>
                      <a:pt x="17580" y="4490"/>
                    </a:lnTo>
                    <a:lnTo>
                      <a:pt x="17633" y="4527"/>
                    </a:lnTo>
                    <a:lnTo>
                      <a:pt x="17686" y="4607"/>
                    </a:lnTo>
                    <a:lnTo>
                      <a:pt x="17787" y="4674"/>
                    </a:lnTo>
                    <a:lnTo>
                      <a:pt x="17836" y="4724"/>
                    </a:lnTo>
                    <a:lnTo>
                      <a:pt x="17952" y="4730"/>
                    </a:lnTo>
                    <a:lnTo>
                      <a:pt x="18081" y="4644"/>
                    </a:lnTo>
                    <a:lnTo>
                      <a:pt x="18189" y="4625"/>
                    </a:lnTo>
                    <a:lnTo>
                      <a:pt x="18143" y="4366"/>
                    </a:lnTo>
                    <a:cubicBezTo>
                      <a:pt x="18105" y="4367"/>
                      <a:pt x="18070" y="4330"/>
                      <a:pt x="18058" y="4274"/>
                    </a:cubicBezTo>
                    <a:cubicBezTo>
                      <a:pt x="18044" y="4208"/>
                      <a:pt x="18064" y="4136"/>
                      <a:pt x="18106" y="4107"/>
                    </a:cubicBezTo>
                    <a:cubicBezTo>
                      <a:pt x="18105" y="4044"/>
                      <a:pt x="18122" y="3983"/>
                      <a:pt x="18153" y="3941"/>
                    </a:cubicBezTo>
                    <a:cubicBezTo>
                      <a:pt x="18184" y="3898"/>
                      <a:pt x="18225" y="3878"/>
                      <a:pt x="18266" y="3886"/>
                    </a:cubicBezTo>
                    <a:lnTo>
                      <a:pt x="18388" y="3912"/>
                    </a:lnTo>
                    <a:lnTo>
                      <a:pt x="18433" y="3986"/>
                    </a:lnTo>
                    <a:lnTo>
                      <a:pt x="18561" y="3941"/>
                    </a:lnTo>
                    <a:lnTo>
                      <a:pt x="18622" y="4058"/>
                    </a:lnTo>
                    <a:lnTo>
                      <a:pt x="18642" y="4156"/>
                    </a:lnTo>
                    <a:lnTo>
                      <a:pt x="18742" y="4173"/>
                    </a:lnTo>
                    <a:lnTo>
                      <a:pt x="18819" y="4105"/>
                    </a:lnTo>
                    <a:lnTo>
                      <a:pt x="18815" y="3967"/>
                    </a:lnTo>
                    <a:lnTo>
                      <a:pt x="18815" y="3844"/>
                    </a:lnTo>
                    <a:lnTo>
                      <a:pt x="18867" y="3773"/>
                    </a:lnTo>
                    <a:lnTo>
                      <a:pt x="18940" y="3726"/>
                    </a:lnTo>
                    <a:lnTo>
                      <a:pt x="19014" y="3739"/>
                    </a:lnTo>
                    <a:lnTo>
                      <a:pt x="19059" y="3881"/>
                    </a:lnTo>
                    <a:lnTo>
                      <a:pt x="19100" y="4056"/>
                    </a:lnTo>
                    <a:lnTo>
                      <a:pt x="19170" y="4183"/>
                    </a:lnTo>
                    <a:lnTo>
                      <a:pt x="19186" y="4282"/>
                    </a:lnTo>
                    <a:lnTo>
                      <a:pt x="19098" y="4430"/>
                    </a:lnTo>
                    <a:lnTo>
                      <a:pt x="19067" y="4607"/>
                    </a:lnTo>
                    <a:lnTo>
                      <a:pt x="19096" y="4814"/>
                    </a:lnTo>
                    <a:lnTo>
                      <a:pt x="19031" y="4991"/>
                    </a:lnTo>
                    <a:lnTo>
                      <a:pt x="18966" y="5108"/>
                    </a:lnTo>
                    <a:cubicBezTo>
                      <a:pt x="18954" y="5143"/>
                      <a:pt x="18950" y="5183"/>
                      <a:pt x="18953" y="5223"/>
                    </a:cubicBezTo>
                    <a:cubicBezTo>
                      <a:pt x="18962" y="5311"/>
                      <a:pt x="19008" y="5380"/>
                      <a:pt x="19066" y="5393"/>
                    </a:cubicBezTo>
                    <a:lnTo>
                      <a:pt x="19082" y="5556"/>
                    </a:lnTo>
                    <a:lnTo>
                      <a:pt x="19157" y="5665"/>
                    </a:lnTo>
                    <a:lnTo>
                      <a:pt x="19206" y="5747"/>
                    </a:lnTo>
                    <a:lnTo>
                      <a:pt x="19243" y="5909"/>
                    </a:lnTo>
                    <a:lnTo>
                      <a:pt x="19298" y="5952"/>
                    </a:lnTo>
                    <a:lnTo>
                      <a:pt x="19402" y="6100"/>
                    </a:lnTo>
                    <a:lnTo>
                      <a:pt x="19470" y="6174"/>
                    </a:lnTo>
                    <a:lnTo>
                      <a:pt x="19527" y="6193"/>
                    </a:lnTo>
                    <a:lnTo>
                      <a:pt x="19531" y="6369"/>
                    </a:lnTo>
                    <a:lnTo>
                      <a:pt x="19624" y="6357"/>
                    </a:lnTo>
                    <a:lnTo>
                      <a:pt x="19673" y="6369"/>
                    </a:lnTo>
                    <a:lnTo>
                      <a:pt x="19721" y="6499"/>
                    </a:lnTo>
                    <a:lnTo>
                      <a:pt x="19782" y="6579"/>
                    </a:lnTo>
                    <a:lnTo>
                      <a:pt x="19822" y="6747"/>
                    </a:lnTo>
                    <a:lnTo>
                      <a:pt x="19922" y="6825"/>
                    </a:lnTo>
                    <a:lnTo>
                      <a:pt x="19989" y="6912"/>
                    </a:lnTo>
                    <a:lnTo>
                      <a:pt x="20047" y="6840"/>
                    </a:lnTo>
                    <a:lnTo>
                      <a:pt x="20095" y="6770"/>
                    </a:lnTo>
                    <a:lnTo>
                      <a:pt x="20141" y="6776"/>
                    </a:lnTo>
                    <a:lnTo>
                      <a:pt x="20122" y="6661"/>
                    </a:lnTo>
                    <a:cubicBezTo>
                      <a:pt x="20096" y="6629"/>
                      <a:pt x="20076" y="6588"/>
                      <a:pt x="20063" y="6541"/>
                    </a:cubicBezTo>
                    <a:cubicBezTo>
                      <a:pt x="20048" y="6486"/>
                      <a:pt x="20044" y="6426"/>
                      <a:pt x="20051" y="6368"/>
                    </a:cubicBezTo>
                    <a:lnTo>
                      <a:pt x="20097" y="6333"/>
                    </a:lnTo>
                    <a:lnTo>
                      <a:pt x="20060" y="6229"/>
                    </a:lnTo>
                    <a:lnTo>
                      <a:pt x="20028" y="6130"/>
                    </a:lnTo>
                    <a:cubicBezTo>
                      <a:pt x="20017" y="6102"/>
                      <a:pt x="20015" y="6068"/>
                      <a:pt x="20024" y="6038"/>
                    </a:cubicBezTo>
                    <a:cubicBezTo>
                      <a:pt x="20032" y="6008"/>
                      <a:pt x="20050" y="5987"/>
                      <a:pt x="20071" y="5981"/>
                    </a:cubicBezTo>
                    <a:lnTo>
                      <a:pt x="20148" y="5952"/>
                    </a:lnTo>
                    <a:lnTo>
                      <a:pt x="20116" y="5824"/>
                    </a:lnTo>
                    <a:lnTo>
                      <a:pt x="20073" y="5726"/>
                    </a:lnTo>
                    <a:lnTo>
                      <a:pt x="20027" y="5675"/>
                    </a:lnTo>
                    <a:lnTo>
                      <a:pt x="19988" y="5459"/>
                    </a:lnTo>
                    <a:lnTo>
                      <a:pt x="19971" y="5357"/>
                    </a:lnTo>
                    <a:lnTo>
                      <a:pt x="19889" y="5276"/>
                    </a:lnTo>
                    <a:cubicBezTo>
                      <a:pt x="19848" y="5275"/>
                      <a:pt x="19809" y="5248"/>
                      <a:pt x="19781" y="5203"/>
                    </a:cubicBezTo>
                    <a:cubicBezTo>
                      <a:pt x="19758" y="5165"/>
                      <a:pt x="19743" y="5118"/>
                      <a:pt x="19740" y="5067"/>
                    </a:cubicBezTo>
                    <a:lnTo>
                      <a:pt x="19649" y="5030"/>
                    </a:lnTo>
                    <a:lnTo>
                      <a:pt x="19552" y="5065"/>
                    </a:lnTo>
                    <a:lnTo>
                      <a:pt x="19499" y="4954"/>
                    </a:lnTo>
                    <a:lnTo>
                      <a:pt x="19530" y="4815"/>
                    </a:lnTo>
                    <a:lnTo>
                      <a:pt x="19474" y="4739"/>
                    </a:lnTo>
                    <a:lnTo>
                      <a:pt x="19445" y="4653"/>
                    </a:lnTo>
                    <a:lnTo>
                      <a:pt x="19429" y="4566"/>
                    </a:lnTo>
                    <a:lnTo>
                      <a:pt x="19532" y="4463"/>
                    </a:lnTo>
                    <a:lnTo>
                      <a:pt x="19674" y="4445"/>
                    </a:lnTo>
                    <a:lnTo>
                      <a:pt x="19757" y="4410"/>
                    </a:lnTo>
                    <a:lnTo>
                      <a:pt x="19810" y="4391"/>
                    </a:lnTo>
                    <a:lnTo>
                      <a:pt x="19862" y="4330"/>
                    </a:lnTo>
                    <a:lnTo>
                      <a:pt x="19913" y="4237"/>
                    </a:lnTo>
                    <a:lnTo>
                      <a:pt x="19960" y="4135"/>
                    </a:lnTo>
                    <a:lnTo>
                      <a:pt x="20017" y="4135"/>
                    </a:lnTo>
                    <a:lnTo>
                      <a:pt x="20052" y="4258"/>
                    </a:lnTo>
                    <a:lnTo>
                      <a:pt x="20103" y="4307"/>
                    </a:lnTo>
                    <a:lnTo>
                      <a:pt x="20167" y="4360"/>
                    </a:lnTo>
                    <a:lnTo>
                      <a:pt x="20240" y="4360"/>
                    </a:lnTo>
                    <a:lnTo>
                      <a:pt x="20330" y="4258"/>
                    </a:lnTo>
                    <a:lnTo>
                      <a:pt x="20441" y="4155"/>
                    </a:lnTo>
                    <a:lnTo>
                      <a:pt x="20460" y="4007"/>
                    </a:lnTo>
                    <a:lnTo>
                      <a:pt x="20532" y="3897"/>
                    </a:lnTo>
                    <a:lnTo>
                      <a:pt x="20647" y="3796"/>
                    </a:lnTo>
                    <a:lnTo>
                      <a:pt x="20690" y="3796"/>
                    </a:lnTo>
                    <a:lnTo>
                      <a:pt x="20798" y="3815"/>
                    </a:lnTo>
                    <a:lnTo>
                      <a:pt x="20974" y="3825"/>
                    </a:lnTo>
                    <a:lnTo>
                      <a:pt x="21043" y="3689"/>
                    </a:lnTo>
                    <a:lnTo>
                      <a:pt x="20828" y="3616"/>
                    </a:lnTo>
                    <a:lnTo>
                      <a:pt x="20699" y="3488"/>
                    </a:lnTo>
                    <a:cubicBezTo>
                      <a:pt x="20651" y="3440"/>
                      <a:pt x="20598" y="3408"/>
                      <a:pt x="20541" y="3395"/>
                    </a:cubicBezTo>
                    <a:cubicBezTo>
                      <a:pt x="20487" y="3382"/>
                      <a:pt x="20431" y="3387"/>
                      <a:pt x="20377" y="3369"/>
                    </a:cubicBezTo>
                    <a:cubicBezTo>
                      <a:pt x="20319" y="3349"/>
                      <a:pt x="20265" y="3304"/>
                      <a:pt x="20223" y="3239"/>
                    </a:cubicBezTo>
                    <a:lnTo>
                      <a:pt x="20154" y="3103"/>
                    </a:lnTo>
                    <a:lnTo>
                      <a:pt x="20236" y="3024"/>
                    </a:lnTo>
                    <a:lnTo>
                      <a:pt x="20355" y="3107"/>
                    </a:lnTo>
                    <a:lnTo>
                      <a:pt x="20443" y="3134"/>
                    </a:lnTo>
                    <a:lnTo>
                      <a:pt x="20540" y="3140"/>
                    </a:lnTo>
                    <a:lnTo>
                      <a:pt x="20552" y="3056"/>
                    </a:lnTo>
                    <a:lnTo>
                      <a:pt x="20456" y="2990"/>
                    </a:lnTo>
                    <a:lnTo>
                      <a:pt x="20365" y="2851"/>
                    </a:lnTo>
                    <a:lnTo>
                      <a:pt x="20463" y="2783"/>
                    </a:lnTo>
                    <a:lnTo>
                      <a:pt x="20569" y="2870"/>
                    </a:lnTo>
                    <a:lnTo>
                      <a:pt x="20686" y="2876"/>
                    </a:lnTo>
                    <a:lnTo>
                      <a:pt x="20806" y="2925"/>
                    </a:lnTo>
                    <a:lnTo>
                      <a:pt x="20940" y="2947"/>
                    </a:lnTo>
                    <a:lnTo>
                      <a:pt x="21026" y="2924"/>
                    </a:lnTo>
                    <a:lnTo>
                      <a:pt x="21094" y="3032"/>
                    </a:lnTo>
                    <a:lnTo>
                      <a:pt x="21270" y="3145"/>
                    </a:lnTo>
                    <a:lnTo>
                      <a:pt x="21423" y="3219"/>
                    </a:lnTo>
                    <a:lnTo>
                      <a:pt x="21566" y="3127"/>
                    </a:lnTo>
                    <a:lnTo>
                      <a:pt x="21600" y="3078"/>
                    </a:lnTo>
                    <a:lnTo>
                      <a:pt x="21527" y="3010"/>
                    </a:lnTo>
                    <a:lnTo>
                      <a:pt x="21426" y="2891"/>
                    </a:lnTo>
                    <a:lnTo>
                      <a:pt x="21301" y="2737"/>
                    </a:lnTo>
                    <a:lnTo>
                      <a:pt x="21190" y="2630"/>
                    </a:lnTo>
                    <a:lnTo>
                      <a:pt x="21119" y="2630"/>
                    </a:lnTo>
                    <a:lnTo>
                      <a:pt x="21030" y="2636"/>
                    </a:lnTo>
                    <a:lnTo>
                      <a:pt x="20974" y="2686"/>
                    </a:lnTo>
                    <a:lnTo>
                      <a:pt x="20878" y="2770"/>
                    </a:lnTo>
                    <a:lnTo>
                      <a:pt x="20770" y="2686"/>
                    </a:lnTo>
                    <a:lnTo>
                      <a:pt x="20722" y="2588"/>
                    </a:lnTo>
                    <a:lnTo>
                      <a:pt x="20543" y="2472"/>
                    </a:lnTo>
                    <a:lnTo>
                      <a:pt x="20456" y="2425"/>
                    </a:lnTo>
                    <a:lnTo>
                      <a:pt x="20307" y="2425"/>
                    </a:lnTo>
                    <a:lnTo>
                      <a:pt x="20202" y="2382"/>
                    </a:lnTo>
                    <a:lnTo>
                      <a:pt x="20089" y="2339"/>
                    </a:lnTo>
                    <a:lnTo>
                      <a:pt x="19926" y="2311"/>
                    </a:lnTo>
                    <a:lnTo>
                      <a:pt x="19800" y="2213"/>
                    </a:lnTo>
                    <a:lnTo>
                      <a:pt x="19643" y="2083"/>
                    </a:lnTo>
                    <a:lnTo>
                      <a:pt x="19551" y="2052"/>
                    </a:lnTo>
                    <a:lnTo>
                      <a:pt x="19315" y="2034"/>
                    </a:lnTo>
                    <a:lnTo>
                      <a:pt x="19215" y="1997"/>
                    </a:lnTo>
                    <a:lnTo>
                      <a:pt x="19122" y="1921"/>
                    </a:lnTo>
                    <a:lnTo>
                      <a:pt x="18920" y="1933"/>
                    </a:lnTo>
                    <a:lnTo>
                      <a:pt x="18735" y="1921"/>
                    </a:lnTo>
                    <a:lnTo>
                      <a:pt x="18590" y="1909"/>
                    </a:lnTo>
                    <a:lnTo>
                      <a:pt x="18496" y="1822"/>
                    </a:lnTo>
                    <a:lnTo>
                      <a:pt x="18364" y="1797"/>
                    </a:lnTo>
                    <a:lnTo>
                      <a:pt x="18239" y="1810"/>
                    </a:lnTo>
                    <a:lnTo>
                      <a:pt x="18137" y="1829"/>
                    </a:lnTo>
                    <a:lnTo>
                      <a:pt x="18157" y="1902"/>
                    </a:lnTo>
                    <a:lnTo>
                      <a:pt x="18248" y="1991"/>
                    </a:lnTo>
                    <a:lnTo>
                      <a:pt x="18296" y="2120"/>
                    </a:lnTo>
                    <a:lnTo>
                      <a:pt x="18233" y="2151"/>
                    </a:lnTo>
                    <a:lnTo>
                      <a:pt x="18148" y="2110"/>
                    </a:lnTo>
                    <a:lnTo>
                      <a:pt x="18025" y="2036"/>
                    </a:lnTo>
                    <a:lnTo>
                      <a:pt x="17903" y="1987"/>
                    </a:lnTo>
                    <a:lnTo>
                      <a:pt x="17710" y="1891"/>
                    </a:lnTo>
                    <a:lnTo>
                      <a:pt x="17551" y="1878"/>
                    </a:lnTo>
                    <a:lnTo>
                      <a:pt x="17370" y="1915"/>
                    </a:lnTo>
                    <a:lnTo>
                      <a:pt x="17038" y="1989"/>
                    </a:lnTo>
                    <a:lnTo>
                      <a:pt x="16827" y="1926"/>
                    </a:lnTo>
                    <a:lnTo>
                      <a:pt x="16722" y="1858"/>
                    </a:lnTo>
                    <a:lnTo>
                      <a:pt x="16565" y="1799"/>
                    </a:lnTo>
                    <a:lnTo>
                      <a:pt x="16503" y="1709"/>
                    </a:lnTo>
                    <a:lnTo>
                      <a:pt x="16417" y="1665"/>
                    </a:lnTo>
                    <a:lnTo>
                      <a:pt x="16350" y="1665"/>
                    </a:lnTo>
                    <a:lnTo>
                      <a:pt x="16180" y="1702"/>
                    </a:lnTo>
                    <a:lnTo>
                      <a:pt x="15880" y="1706"/>
                    </a:lnTo>
                    <a:lnTo>
                      <a:pt x="15742" y="1620"/>
                    </a:lnTo>
                    <a:lnTo>
                      <a:pt x="15543" y="1620"/>
                    </a:lnTo>
                    <a:lnTo>
                      <a:pt x="15307" y="1595"/>
                    </a:lnTo>
                    <a:lnTo>
                      <a:pt x="15157" y="1620"/>
                    </a:lnTo>
                    <a:lnTo>
                      <a:pt x="15047" y="1501"/>
                    </a:lnTo>
                    <a:lnTo>
                      <a:pt x="14881" y="1420"/>
                    </a:lnTo>
                    <a:lnTo>
                      <a:pt x="14763" y="1303"/>
                    </a:lnTo>
                    <a:lnTo>
                      <a:pt x="14679" y="1266"/>
                    </a:lnTo>
                    <a:lnTo>
                      <a:pt x="14635" y="1352"/>
                    </a:lnTo>
                    <a:lnTo>
                      <a:pt x="14550" y="1352"/>
                    </a:lnTo>
                    <a:lnTo>
                      <a:pt x="14462" y="1297"/>
                    </a:lnTo>
                    <a:lnTo>
                      <a:pt x="14166" y="1211"/>
                    </a:lnTo>
                    <a:lnTo>
                      <a:pt x="14073" y="1169"/>
                    </a:lnTo>
                    <a:lnTo>
                      <a:pt x="13945" y="1162"/>
                    </a:lnTo>
                    <a:lnTo>
                      <a:pt x="13813" y="1181"/>
                    </a:lnTo>
                    <a:lnTo>
                      <a:pt x="13627" y="1224"/>
                    </a:lnTo>
                    <a:lnTo>
                      <a:pt x="13667" y="1317"/>
                    </a:lnTo>
                    <a:lnTo>
                      <a:pt x="13749" y="1403"/>
                    </a:lnTo>
                    <a:lnTo>
                      <a:pt x="13692" y="1507"/>
                    </a:lnTo>
                    <a:lnTo>
                      <a:pt x="13597" y="1536"/>
                    </a:lnTo>
                    <a:lnTo>
                      <a:pt x="13538" y="1628"/>
                    </a:lnTo>
                    <a:lnTo>
                      <a:pt x="13428" y="1659"/>
                    </a:lnTo>
                    <a:lnTo>
                      <a:pt x="13358" y="1560"/>
                    </a:lnTo>
                    <a:lnTo>
                      <a:pt x="13216" y="1548"/>
                    </a:lnTo>
                    <a:lnTo>
                      <a:pt x="13131" y="1566"/>
                    </a:lnTo>
                    <a:lnTo>
                      <a:pt x="13104" y="1505"/>
                    </a:lnTo>
                    <a:lnTo>
                      <a:pt x="12982" y="1530"/>
                    </a:lnTo>
                    <a:lnTo>
                      <a:pt x="12917" y="1609"/>
                    </a:lnTo>
                    <a:lnTo>
                      <a:pt x="12808" y="1661"/>
                    </a:lnTo>
                    <a:lnTo>
                      <a:pt x="12730" y="1716"/>
                    </a:lnTo>
                    <a:lnTo>
                      <a:pt x="12648" y="1673"/>
                    </a:lnTo>
                    <a:lnTo>
                      <a:pt x="12554" y="1612"/>
                    </a:lnTo>
                    <a:lnTo>
                      <a:pt x="12432" y="1501"/>
                    </a:lnTo>
                    <a:lnTo>
                      <a:pt x="12362" y="1435"/>
                    </a:lnTo>
                    <a:lnTo>
                      <a:pt x="12252" y="1303"/>
                    </a:lnTo>
                    <a:lnTo>
                      <a:pt x="12198" y="1196"/>
                    </a:lnTo>
                    <a:lnTo>
                      <a:pt x="12065" y="1147"/>
                    </a:lnTo>
                    <a:lnTo>
                      <a:pt x="11907" y="1091"/>
                    </a:lnTo>
                    <a:lnTo>
                      <a:pt x="11807" y="1027"/>
                    </a:lnTo>
                    <a:lnTo>
                      <a:pt x="11650" y="1040"/>
                    </a:lnTo>
                    <a:lnTo>
                      <a:pt x="11476" y="1046"/>
                    </a:lnTo>
                    <a:lnTo>
                      <a:pt x="11319" y="1107"/>
                    </a:lnTo>
                    <a:lnTo>
                      <a:pt x="11161" y="1175"/>
                    </a:lnTo>
                    <a:lnTo>
                      <a:pt x="11102" y="1212"/>
                    </a:lnTo>
                    <a:lnTo>
                      <a:pt x="10997" y="1157"/>
                    </a:lnTo>
                    <a:lnTo>
                      <a:pt x="10925" y="1085"/>
                    </a:lnTo>
                    <a:lnTo>
                      <a:pt x="10818" y="1062"/>
                    </a:lnTo>
                    <a:lnTo>
                      <a:pt x="10706" y="1005"/>
                    </a:lnTo>
                    <a:lnTo>
                      <a:pt x="10635" y="986"/>
                    </a:lnTo>
                    <a:lnTo>
                      <a:pt x="10534" y="1017"/>
                    </a:lnTo>
                    <a:lnTo>
                      <a:pt x="10460" y="1067"/>
                    </a:lnTo>
                    <a:lnTo>
                      <a:pt x="10390" y="1116"/>
                    </a:lnTo>
                    <a:lnTo>
                      <a:pt x="10258" y="1109"/>
                    </a:lnTo>
                    <a:lnTo>
                      <a:pt x="10185" y="1048"/>
                    </a:lnTo>
                    <a:lnTo>
                      <a:pt x="10067" y="999"/>
                    </a:lnTo>
                    <a:lnTo>
                      <a:pt x="10001" y="925"/>
                    </a:lnTo>
                    <a:lnTo>
                      <a:pt x="9915" y="908"/>
                    </a:lnTo>
                    <a:lnTo>
                      <a:pt x="9859" y="933"/>
                    </a:lnTo>
                    <a:lnTo>
                      <a:pt x="9750" y="999"/>
                    </a:lnTo>
                    <a:lnTo>
                      <a:pt x="9570" y="1077"/>
                    </a:lnTo>
                    <a:lnTo>
                      <a:pt x="9446" y="1137"/>
                    </a:lnTo>
                    <a:lnTo>
                      <a:pt x="9279" y="1137"/>
                    </a:lnTo>
                    <a:lnTo>
                      <a:pt x="9295" y="1014"/>
                    </a:lnTo>
                    <a:lnTo>
                      <a:pt x="9310" y="961"/>
                    </a:lnTo>
                    <a:lnTo>
                      <a:pt x="9378" y="871"/>
                    </a:lnTo>
                    <a:lnTo>
                      <a:pt x="9505" y="792"/>
                    </a:lnTo>
                    <a:lnTo>
                      <a:pt x="9585" y="731"/>
                    </a:lnTo>
                    <a:lnTo>
                      <a:pt x="9656" y="672"/>
                    </a:lnTo>
                    <a:lnTo>
                      <a:pt x="9727" y="607"/>
                    </a:lnTo>
                    <a:lnTo>
                      <a:pt x="9742" y="445"/>
                    </a:lnTo>
                    <a:lnTo>
                      <a:pt x="9582" y="412"/>
                    </a:lnTo>
                    <a:cubicBezTo>
                      <a:pt x="9560" y="371"/>
                      <a:pt x="9533" y="339"/>
                      <a:pt x="9502" y="316"/>
                    </a:cubicBezTo>
                    <a:cubicBezTo>
                      <a:pt x="9454" y="281"/>
                      <a:pt x="9400" y="272"/>
                      <a:pt x="9348" y="291"/>
                    </a:cubicBezTo>
                    <a:lnTo>
                      <a:pt x="9271" y="259"/>
                    </a:lnTo>
                    <a:lnTo>
                      <a:pt x="9024" y="240"/>
                    </a:lnTo>
                    <a:lnTo>
                      <a:pt x="8961" y="296"/>
                    </a:lnTo>
                    <a:lnTo>
                      <a:pt x="8878" y="321"/>
                    </a:lnTo>
                    <a:lnTo>
                      <a:pt x="8778" y="327"/>
                    </a:lnTo>
                    <a:lnTo>
                      <a:pt x="8669" y="321"/>
                    </a:lnTo>
                    <a:lnTo>
                      <a:pt x="8552" y="169"/>
                    </a:lnTo>
                    <a:lnTo>
                      <a:pt x="8382" y="61"/>
                    </a:lnTo>
                    <a:lnTo>
                      <a:pt x="8181" y="0"/>
                    </a:lnTo>
                    <a:lnTo>
                      <a:pt x="8118" y="111"/>
                    </a:lnTo>
                    <a:cubicBezTo>
                      <a:pt x="8095" y="146"/>
                      <a:pt x="8072" y="181"/>
                      <a:pt x="8049" y="216"/>
                    </a:cubicBezTo>
                    <a:cubicBezTo>
                      <a:pt x="8019" y="259"/>
                      <a:pt x="7990" y="302"/>
                      <a:pt x="7960" y="345"/>
                    </a:cubicBezTo>
                    <a:lnTo>
                      <a:pt x="7855" y="476"/>
                    </a:lnTo>
                    <a:lnTo>
                      <a:pt x="7722" y="482"/>
                    </a:lnTo>
                    <a:lnTo>
                      <a:pt x="7658" y="400"/>
                    </a:lnTo>
                    <a:lnTo>
                      <a:pt x="7484" y="373"/>
                    </a:lnTo>
                    <a:lnTo>
                      <a:pt x="7361" y="362"/>
                    </a:lnTo>
                    <a:lnTo>
                      <a:pt x="7275" y="430"/>
                    </a:lnTo>
                    <a:lnTo>
                      <a:pt x="7161" y="486"/>
                    </a:lnTo>
                    <a:lnTo>
                      <a:pt x="7012" y="523"/>
                    </a:lnTo>
                    <a:lnTo>
                      <a:pt x="6838" y="560"/>
                    </a:lnTo>
                    <a:lnTo>
                      <a:pt x="6726" y="578"/>
                    </a:lnTo>
                    <a:lnTo>
                      <a:pt x="6715" y="666"/>
                    </a:lnTo>
                    <a:lnTo>
                      <a:pt x="6751" y="734"/>
                    </a:lnTo>
                    <a:lnTo>
                      <a:pt x="6843" y="832"/>
                    </a:lnTo>
                    <a:lnTo>
                      <a:pt x="6786" y="906"/>
                    </a:lnTo>
                    <a:lnTo>
                      <a:pt x="6718" y="930"/>
                    </a:lnTo>
                    <a:lnTo>
                      <a:pt x="6637" y="973"/>
                    </a:lnTo>
                    <a:lnTo>
                      <a:pt x="6556" y="924"/>
                    </a:lnTo>
                    <a:lnTo>
                      <a:pt x="6471" y="887"/>
                    </a:lnTo>
                    <a:lnTo>
                      <a:pt x="6350" y="943"/>
                    </a:lnTo>
                    <a:lnTo>
                      <a:pt x="6279" y="996"/>
                    </a:lnTo>
                    <a:lnTo>
                      <a:pt x="6206" y="1051"/>
                    </a:lnTo>
                    <a:lnTo>
                      <a:pt x="6149" y="1132"/>
                    </a:lnTo>
                    <a:lnTo>
                      <a:pt x="6064" y="1205"/>
                    </a:lnTo>
                    <a:lnTo>
                      <a:pt x="5960" y="1295"/>
                    </a:lnTo>
                    <a:lnTo>
                      <a:pt x="5892" y="1351"/>
                    </a:lnTo>
                    <a:lnTo>
                      <a:pt x="5816" y="1400"/>
                    </a:lnTo>
                    <a:lnTo>
                      <a:pt x="5722" y="1449"/>
                    </a:lnTo>
                    <a:lnTo>
                      <a:pt x="5637" y="1449"/>
                    </a:lnTo>
                    <a:lnTo>
                      <a:pt x="5595" y="1413"/>
                    </a:lnTo>
                    <a:lnTo>
                      <a:pt x="5495" y="1413"/>
                    </a:lnTo>
                    <a:lnTo>
                      <a:pt x="5468" y="1536"/>
                    </a:lnTo>
                    <a:lnTo>
                      <a:pt x="5511" y="1683"/>
                    </a:lnTo>
                    <a:lnTo>
                      <a:pt x="5628" y="1858"/>
                    </a:lnTo>
                    <a:lnTo>
                      <a:pt x="5664" y="1907"/>
                    </a:lnTo>
                    <a:lnTo>
                      <a:pt x="5767" y="1929"/>
                    </a:lnTo>
                    <a:lnTo>
                      <a:pt x="5876" y="2075"/>
                    </a:lnTo>
                    <a:lnTo>
                      <a:pt x="5864" y="2215"/>
                    </a:lnTo>
                    <a:lnTo>
                      <a:pt x="5905" y="2289"/>
                    </a:lnTo>
                    <a:lnTo>
                      <a:pt x="5866" y="2477"/>
                    </a:lnTo>
                    <a:lnTo>
                      <a:pt x="5797" y="2656"/>
                    </a:lnTo>
                    <a:lnTo>
                      <a:pt x="5709" y="2755"/>
                    </a:lnTo>
                    <a:lnTo>
                      <a:pt x="5587" y="2810"/>
                    </a:lnTo>
                    <a:lnTo>
                      <a:pt x="5482" y="2822"/>
                    </a:lnTo>
                    <a:cubicBezTo>
                      <a:pt x="5453" y="2798"/>
                      <a:pt x="5444" y="2741"/>
                      <a:pt x="5463" y="2699"/>
                    </a:cubicBezTo>
                    <a:cubicBezTo>
                      <a:pt x="5481" y="2659"/>
                      <a:pt x="5516" y="2653"/>
                      <a:pt x="5544" y="2631"/>
                    </a:cubicBezTo>
                    <a:cubicBezTo>
                      <a:pt x="5592" y="2593"/>
                      <a:pt x="5617" y="2510"/>
                      <a:pt x="5603" y="2430"/>
                    </a:cubicBezTo>
                    <a:lnTo>
                      <a:pt x="5557" y="2208"/>
                    </a:lnTo>
                    <a:lnTo>
                      <a:pt x="5456" y="2066"/>
                    </a:lnTo>
                    <a:lnTo>
                      <a:pt x="5369" y="1842"/>
                    </a:lnTo>
                    <a:lnTo>
                      <a:pt x="5304" y="1651"/>
                    </a:lnTo>
                    <a:lnTo>
                      <a:pt x="5239" y="1515"/>
                    </a:lnTo>
                    <a:lnTo>
                      <a:pt x="5182" y="1355"/>
                    </a:lnTo>
                    <a:lnTo>
                      <a:pt x="5074" y="1252"/>
                    </a:lnTo>
                    <a:lnTo>
                      <a:pt x="4913" y="1178"/>
                    </a:lnTo>
                    <a:lnTo>
                      <a:pt x="4747" y="1246"/>
                    </a:lnTo>
                    <a:lnTo>
                      <a:pt x="4613" y="1388"/>
                    </a:lnTo>
                    <a:lnTo>
                      <a:pt x="4609" y="1523"/>
                    </a:lnTo>
                    <a:lnTo>
                      <a:pt x="4654" y="1702"/>
                    </a:lnTo>
                    <a:lnTo>
                      <a:pt x="4727" y="1825"/>
                    </a:lnTo>
                    <a:lnTo>
                      <a:pt x="4848" y="1874"/>
                    </a:lnTo>
                    <a:lnTo>
                      <a:pt x="4946" y="1942"/>
                    </a:lnTo>
                    <a:lnTo>
                      <a:pt x="5024" y="2032"/>
                    </a:lnTo>
                    <a:lnTo>
                      <a:pt x="5089" y="2143"/>
                    </a:lnTo>
                    <a:lnTo>
                      <a:pt x="5077" y="2241"/>
                    </a:lnTo>
                    <a:lnTo>
                      <a:pt x="4981" y="2276"/>
                    </a:lnTo>
                    <a:lnTo>
                      <a:pt x="4947" y="2348"/>
                    </a:lnTo>
                    <a:lnTo>
                      <a:pt x="4872" y="2286"/>
                    </a:lnTo>
                    <a:lnTo>
                      <a:pt x="4788" y="2194"/>
                    </a:lnTo>
                    <a:lnTo>
                      <a:pt x="4710" y="2163"/>
                    </a:lnTo>
                    <a:lnTo>
                      <a:pt x="4603" y="2151"/>
                    </a:lnTo>
                    <a:lnTo>
                      <a:pt x="4678" y="2284"/>
                    </a:lnTo>
                    <a:lnTo>
                      <a:pt x="4754" y="2363"/>
                    </a:lnTo>
                    <a:lnTo>
                      <a:pt x="4735" y="2522"/>
                    </a:lnTo>
                    <a:lnTo>
                      <a:pt x="4571" y="2643"/>
                    </a:lnTo>
                    <a:lnTo>
                      <a:pt x="4490" y="2738"/>
                    </a:lnTo>
                    <a:lnTo>
                      <a:pt x="4323" y="2820"/>
                    </a:lnTo>
                    <a:lnTo>
                      <a:pt x="4189" y="2900"/>
                    </a:lnTo>
                    <a:lnTo>
                      <a:pt x="4168" y="3010"/>
                    </a:lnTo>
                    <a:lnTo>
                      <a:pt x="4176" y="3166"/>
                    </a:lnTo>
                    <a:lnTo>
                      <a:pt x="4263" y="3589"/>
                    </a:lnTo>
                    <a:lnTo>
                      <a:pt x="4302" y="3809"/>
                    </a:lnTo>
                    <a:lnTo>
                      <a:pt x="4391" y="3967"/>
                    </a:lnTo>
                    <a:lnTo>
                      <a:pt x="4410" y="4139"/>
                    </a:lnTo>
                    <a:lnTo>
                      <a:pt x="4418" y="4379"/>
                    </a:lnTo>
                    <a:lnTo>
                      <a:pt x="4441" y="4560"/>
                    </a:lnTo>
                    <a:lnTo>
                      <a:pt x="4437" y="4864"/>
                    </a:lnTo>
                    <a:lnTo>
                      <a:pt x="4527" y="4941"/>
                    </a:lnTo>
                    <a:lnTo>
                      <a:pt x="4567" y="5097"/>
                    </a:lnTo>
                    <a:lnTo>
                      <a:pt x="4635" y="5183"/>
                    </a:lnTo>
                    <a:lnTo>
                      <a:pt x="4651" y="5256"/>
                    </a:lnTo>
                    <a:lnTo>
                      <a:pt x="4626" y="5367"/>
                    </a:lnTo>
                    <a:lnTo>
                      <a:pt x="4576" y="5443"/>
                    </a:lnTo>
                    <a:lnTo>
                      <a:pt x="4445" y="5463"/>
                    </a:lnTo>
                    <a:lnTo>
                      <a:pt x="4316" y="5596"/>
                    </a:lnTo>
                    <a:lnTo>
                      <a:pt x="4406" y="5724"/>
                    </a:lnTo>
                    <a:lnTo>
                      <a:pt x="4387" y="5836"/>
                    </a:lnTo>
                    <a:lnTo>
                      <a:pt x="4594" y="6114"/>
                    </a:lnTo>
                    <a:lnTo>
                      <a:pt x="4754" y="6030"/>
                    </a:lnTo>
                    <a:lnTo>
                      <a:pt x="4789" y="5840"/>
                    </a:lnTo>
                    <a:lnTo>
                      <a:pt x="4841" y="5803"/>
                    </a:lnTo>
                    <a:lnTo>
                      <a:pt x="4948" y="5879"/>
                    </a:lnTo>
                    <a:lnTo>
                      <a:pt x="5006" y="6012"/>
                    </a:lnTo>
                    <a:lnTo>
                      <a:pt x="4972" y="6178"/>
                    </a:lnTo>
                    <a:lnTo>
                      <a:pt x="4922" y="6262"/>
                    </a:lnTo>
                    <a:lnTo>
                      <a:pt x="4935" y="6389"/>
                    </a:lnTo>
                    <a:lnTo>
                      <a:pt x="4975" y="6457"/>
                    </a:lnTo>
                    <a:lnTo>
                      <a:pt x="4930" y="6525"/>
                    </a:lnTo>
                    <a:lnTo>
                      <a:pt x="4941" y="6684"/>
                    </a:lnTo>
                    <a:lnTo>
                      <a:pt x="4896" y="6822"/>
                    </a:lnTo>
                    <a:lnTo>
                      <a:pt x="4856" y="6858"/>
                    </a:lnTo>
                    <a:lnTo>
                      <a:pt x="4492" y="6703"/>
                    </a:lnTo>
                    <a:lnTo>
                      <a:pt x="4399" y="6602"/>
                    </a:lnTo>
                    <a:lnTo>
                      <a:pt x="4252" y="6584"/>
                    </a:lnTo>
                    <a:lnTo>
                      <a:pt x="4068" y="6730"/>
                    </a:lnTo>
                    <a:lnTo>
                      <a:pt x="3743" y="6603"/>
                    </a:lnTo>
                    <a:lnTo>
                      <a:pt x="3618" y="6656"/>
                    </a:lnTo>
                    <a:lnTo>
                      <a:pt x="3600" y="6823"/>
                    </a:lnTo>
                    <a:lnTo>
                      <a:pt x="3636" y="7187"/>
                    </a:lnTo>
                    <a:lnTo>
                      <a:pt x="3748" y="7239"/>
                    </a:lnTo>
                    <a:lnTo>
                      <a:pt x="3825" y="7347"/>
                    </a:lnTo>
                    <a:lnTo>
                      <a:pt x="3825" y="7604"/>
                    </a:lnTo>
                    <a:lnTo>
                      <a:pt x="3887" y="7855"/>
                    </a:lnTo>
                    <a:lnTo>
                      <a:pt x="3979" y="8012"/>
                    </a:lnTo>
                    <a:lnTo>
                      <a:pt x="4086" y="8093"/>
                    </a:lnTo>
                    <a:lnTo>
                      <a:pt x="4220" y="8136"/>
                    </a:lnTo>
                    <a:lnTo>
                      <a:pt x="4293" y="8263"/>
                    </a:lnTo>
                    <a:lnTo>
                      <a:pt x="4293" y="8394"/>
                    </a:lnTo>
                    <a:lnTo>
                      <a:pt x="4366" y="8540"/>
                    </a:lnTo>
                    <a:lnTo>
                      <a:pt x="4383" y="8629"/>
                    </a:lnTo>
                    <a:lnTo>
                      <a:pt x="4299" y="8664"/>
                    </a:lnTo>
                    <a:lnTo>
                      <a:pt x="4172" y="8604"/>
                    </a:lnTo>
                    <a:lnTo>
                      <a:pt x="4026" y="8653"/>
                    </a:lnTo>
                    <a:lnTo>
                      <a:pt x="3937" y="8795"/>
                    </a:lnTo>
                    <a:lnTo>
                      <a:pt x="3868" y="9042"/>
                    </a:lnTo>
                    <a:lnTo>
                      <a:pt x="4014" y="9200"/>
                    </a:lnTo>
                    <a:lnTo>
                      <a:pt x="4153" y="9272"/>
                    </a:lnTo>
                    <a:lnTo>
                      <a:pt x="4317" y="9447"/>
                    </a:lnTo>
                    <a:lnTo>
                      <a:pt x="4379" y="9595"/>
                    </a:lnTo>
                    <a:lnTo>
                      <a:pt x="4500" y="9504"/>
                    </a:lnTo>
                    <a:lnTo>
                      <a:pt x="4590" y="9545"/>
                    </a:lnTo>
                    <a:lnTo>
                      <a:pt x="4620" y="9647"/>
                    </a:lnTo>
                    <a:lnTo>
                      <a:pt x="4729" y="9807"/>
                    </a:lnTo>
                    <a:lnTo>
                      <a:pt x="4703" y="9934"/>
                    </a:lnTo>
                    <a:lnTo>
                      <a:pt x="4589" y="10028"/>
                    </a:lnTo>
                    <a:lnTo>
                      <a:pt x="4485" y="9905"/>
                    </a:lnTo>
                    <a:lnTo>
                      <a:pt x="4398" y="9948"/>
                    </a:lnTo>
                    <a:lnTo>
                      <a:pt x="4460" y="10099"/>
                    </a:lnTo>
                    <a:lnTo>
                      <a:pt x="4558" y="10237"/>
                    </a:lnTo>
                    <a:lnTo>
                      <a:pt x="4639" y="10407"/>
                    </a:lnTo>
                    <a:lnTo>
                      <a:pt x="4716" y="10732"/>
                    </a:lnTo>
                    <a:lnTo>
                      <a:pt x="4705" y="10997"/>
                    </a:lnTo>
                    <a:lnTo>
                      <a:pt x="4587" y="11154"/>
                    </a:lnTo>
                    <a:lnTo>
                      <a:pt x="4430" y="11160"/>
                    </a:lnTo>
                    <a:lnTo>
                      <a:pt x="4375" y="11281"/>
                    </a:lnTo>
                    <a:lnTo>
                      <a:pt x="4289" y="11156"/>
                    </a:lnTo>
                    <a:cubicBezTo>
                      <a:pt x="4252" y="11136"/>
                      <a:pt x="4216" y="11114"/>
                      <a:pt x="4180" y="11088"/>
                    </a:cubicBezTo>
                    <a:cubicBezTo>
                      <a:pt x="4134" y="11055"/>
                      <a:pt x="4089" y="11017"/>
                      <a:pt x="4044" y="10979"/>
                    </a:cubicBezTo>
                    <a:cubicBezTo>
                      <a:pt x="3984" y="10930"/>
                      <a:pt x="3923" y="10882"/>
                      <a:pt x="3862" y="10835"/>
                    </a:cubicBezTo>
                    <a:lnTo>
                      <a:pt x="3803" y="10661"/>
                    </a:lnTo>
                    <a:lnTo>
                      <a:pt x="3784" y="10495"/>
                    </a:lnTo>
                    <a:lnTo>
                      <a:pt x="3841" y="10339"/>
                    </a:lnTo>
                    <a:lnTo>
                      <a:pt x="3888" y="10223"/>
                    </a:lnTo>
                    <a:close/>
                  </a:path>
                </a:pathLst>
              </a:custGeom>
              <a:grpFill/>
              <a:ln w="25400" cap="flat">
                <a:noFill/>
                <a:prstDash val="solid"/>
                <a:miter lim="400000"/>
              </a:ln>
              <a:effectLst/>
            </p:spPr>
            <p:txBody>
              <a:bodyPr wrap="square" lIns="91440" tIns="45720" rIns="91440" bIns="45720" anchor="ctr">
                <a:normAutofit/>
              </a:bodyPr>
              <a:lstStyle/>
              <a:p>
                <a:pPr algn="ctr"/>
                <a:endParaRPr/>
              </a:p>
            </p:txBody>
          </p:sp>
          <p:sp>
            <p:nvSpPr>
              <p:cNvPr id="315" name="íS1íďe">
                <a:extLst>
                  <a:ext uri="{FF2B5EF4-FFF2-40B4-BE49-F238E27FC236}">
                    <a16:creationId xmlns:a16="http://schemas.microsoft.com/office/drawing/2014/main" id="{F74AC977-52BA-4035-97E4-F22CF2947FEB}"/>
                  </a:ext>
                </a:extLst>
              </p:cNvPr>
              <p:cNvSpPr/>
              <p:nvPr/>
            </p:nvSpPr>
            <p:spPr>
              <a:xfrm>
                <a:off x="7558388" y="1310558"/>
                <a:ext cx="328933" cy="89526"/>
              </a:xfrm>
              <a:custGeom>
                <a:avLst/>
                <a:gdLst/>
                <a:ahLst/>
                <a:cxnLst>
                  <a:cxn ang="0">
                    <a:pos x="wd2" y="hd2"/>
                  </a:cxn>
                  <a:cxn ang="5400000">
                    <a:pos x="wd2" y="hd2"/>
                  </a:cxn>
                  <a:cxn ang="10800000">
                    <a:pos x="wd2" y="hd2"/>
                  </a:cxn>
                  <a:cxn ang="16200000">
                    <a:pos x="wd2" y="hd2"/>
                  </a:cxn>
                </a:cxnLst>
                <a:rect l="0" t="0" r="r" b="b"/>
                <a:pathLst>
                  <a:path w="21600" h="21600" extrusionOk="0">
                    <a:moveTo>
                      <a:pt x="7778" y="6595"/>
                    </a:moveTo>
                    <a:lnTo>
                      <a:pt x="10446" y="7621"/>
                    </a:lnTo>
                    <a:lnTo>
                      <a:pt x="11913" y="8186"/>
                    </a:lnTo>
                    <a:lnTo>
                      <a:pt x="12620" y="11749"/>
                    </a:lnTo>
                    <a:lnTo>
                      <a:pt x="14481" y="12643"/>
                    </a:lnTo>
                    <a:lnTo>
                      <a:pt x="16772" y="11668"/>
                    </a:lnTo>
                    <a:lnTo>
                      <a:pt x="18486" y="11668"/>
                    </a:lnTo>
                    <a:lnTo>
                      <a:pt x="20801" y="12156"/>
                    </a:lnTo>
                    <a:lnTo>
                      <a:pt x="21600" y="13283"/>
                    </a:lnTo>
                    <a:lnTo>
                      <a:pt x="19933" y="15944"/>
                    </a:lnTo>
                    <a:lnTo>
                      <a:pt x="17089" y="15944"/>
                    </a:lnTo>
                    <a:lnTo>
                      <a:pt x="16332" y="19345"/>
                    </a:lnTo>
                    <a:lnTo>
                      <a:pt x="16001" y="21600"/>
                    </a:lnTo>
                    <a:lnTo>
                      <a:pt x="14718" y="20625"/>
                    </a:lnTo>
                    <a:lnTo>
                      <a:pt x="14985" y="16005"/>
                    </a:lnTo>
                    <a:lnTo>
                      <a:pt x="13115" y="14553"/>
                    </a:lnTo>
                    <a:lnTo>
                      <a:pt x="9998" y="14309"/>
                    </a:lnTo>
                    <a:lnTo>
                      <a:pt x="8554" y="13334"/>
                    </a:lnTo>
                    <a:lnTo>
                      <a:pt x="6375" y="9273"/>
                    </a:lnTo>
                    <a:lnTo>
                      <a:pt x="4455" y="10004"/>
                    </a:lnTo>
                    <a:lnTo>
                      <a:pt x="647" y="10490"/>
                    </a:lnTo>
                    <a:lnTo>
                      <a:pt x="0" y="7648"/>
                    </a:lnTo>
                    <a:lnTo>
                      <a:pt x="1373" y="1494"/>
                    </a:lnTo>
                    <a:lnTo>
                      <a:pt x="2843" y="0"/>
                    </a:lnTo>
                    <a:lnTo>
                      <a:pt x="5108" y="1491"/>
                    </a:lnTo>
                    <a:lnTo>
                      <a:pt x="5617" y="3189"/>
                    </a:lnTo>
                    <a:lnTo>
                      <a:pt x="6572" y="5128"/>
                    </a:lnTo>
                    <a:lnTo>
                      <a:pt x="7778" y="6595"/>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16" name="iş1idé">
                <a:extLst>
                  <a:ext uri="{FF2B5EF4-FFF2-40B4-BE49-F238E27FC236}">
                    <a16:creationId xmlns:a16="http://schemas.microsoft.com/office/drawing/2014/main" id="{ED498270-1F2E-4CAC-A281-209D49015927}"/>
                  </a:ext>
                </a:extLst>
              </p:cNvPr>
              <p:cNvSpPr/>
              <p:nvPr/>
            </p:nvSpPr>
            <p:spPr>
              <a:xfrm>
                <a:off x="9628653" y="2148074"/>
                <a:ext cx="217835" cy="255740"/>
              </a:xfrm>
              <a:custGeom>
                <a:avLst/>
                <a:gdLst/>
                <a:ahLst/>
                <a:cxnLst>
                  <a:cxn ang="0">
                    <a:pos x="wd2" y="hd2"/>
                  </a:cxn>
                  <a:cxn ang="5400000">
                    <a:pos x="wd2" y="hd2"/>
                  </a:cxn>
                  <a:cxn ang="10800000">
                    <a:pos x="wd2" y="hd2"/>
                  </a:cxn>
                  <a:cxn ang="16200000">
                    <a:pos x="wd2" y="hd2"/>
                  </a:cxn>
                </a:cxnLst>
                <a:rect l="0" t="0" r="r" b="b"/>
                <a:pathLst>
                  <a:path w="21600" h="21600" extrusionOk="0">
                    <a:moveTo>
                      <a:pt x="918" y="306"/>
                    </a:moveTo>
                    <a:lnTo>
                      <a:pt x="2649" y="0"/>
                    </a:lnTo>
                    <a:lnTo>
                      <a:pt x="4359" y="1473"/>
                    </a:lnTo>
                    <a:lnTo>
                      <a:pt x="4763" y="2920"/>
                    </a:lnTo>
                    <a:lnTo>
                      <a:pt x="5532" y="4452"/>
                    </a:lnTo>
                    <a:lnTo>
                      <a:pt x="7347" y="6386"/>
                    </a:lnTo>
                    <a:lnTo>
                      <a:pt x="9263" y="7065"/>
                    </a:lnTo>
                    <a:lnTo>
                      <a:pt x="12200" y="8654"/>
                    </a:lnTo>
                    <a:lnTo>
                      <a:pt x="15159" y="10100"/>
                    </a:lnTo>
                    <a:lnTo>
                      <a:pt x="16566" y="11032"/>
                    </a:lnTo>
                    <a:lnTo>
                      <a:pt x="17268" y="12134"/>
                    </a:lnTo>
                    <a:lnTo>
                      <a:pt x="17470" y="13346"/>
                    </a:lnTo>
                    <a:lnTo>
                      <a:pt x="16028" y="13005"/>
                    </a:lnTo>
                    <a:lnTo>
                      <a:pt x="14423" y="13403"/>
                    </a:lnTo>
                    <a:lnTo>
                      <a:pt x="14629" y="14594"/>
                    </a:lnTo>
                    <a:lnTo>
                      <a:pt x="16612" y="15959"/>
                    </a:lnTo>
                    <a:lnTo>
                      <a:pt x="18226" y="17825"/>
                    </a:lnTo>
                    <a:lnTo>
                      <a:pt x="20991" y="20121"/>
                    </a:lnTo>
                    <a:lnTo>
                      <a:pt x="21600" y="21600"/>
                    </a:lnTo>
                    <a:lnTo>
                      <a:pt x="18856" y="21600"/>
                    </a:lnTo>
                    <a:lnTo>
                      <a:pt x="16692" y="20075"/>
                    </a:lnTo>
                    <a:cubicBezTo>
                      <a:pt x="16027" y="19637"/>
                      <a:pt x="15479" y="19086"/>
                      <a:pt x="15082" y="18458"/>
                    </a:cubicBezTo>
                    <a:cubicBezTo>
                      <a:pt x="14796" y="18005"/>
                      <a:pt x="14594" y="17518"/>
                      <a:pt x="14481" y="17014"/>
                    </a:cubicBezTo>
                    <a:lnTo>
                      <a:pt x="13271" y="15138"/>
                    </a:lnTo>
                    <a:lnTo>
                      <a:pt x="12262" y="13005"/>
                    </a:lnTo>
                    <a:lnTo>
                      <a:pt x="10884" y="11071"/>
                    </a:lnTo>
                    <a:lnTo>
                      <a:pt x="9077" y="9201"/>
                    </a:lnTo>
                    <a:lnTo>
                      <a:pt x="7270" y="7413"/>
                    </a:lnTo>
                    <a:lnTo>
                      <a:pt x="5169" y="6059"/>
                    </a:lnTo>
                    <a:lnTo>
                      <a:pt x="4097" y="4751"/>
                    </a:lnTo>
                    <a:lnTo>
                      <a:pt x="2685" y="3332"/>
                    </a:lnTo>
                    <a:lnTo>
                      <a:pt x="0" y="1690"/>
                    </a:lnTo>
                    <a:lnTo>
                      <a:pt x="918" y="306"/>
                    </a:lnTo>
                    <a:close/>
                  </a:path>
                </a:pathLst>
              </a:custGeom>
              <a:grpFill/>
              <a:ln w="25400" cap="flat">
                <a:noFill/>
                <a:prstDash val="solid"/>
                <a:miter lim="400000"/>
              </a:ln>
              <a:effectLst/>
            </p:spPr>
            <p:txBody>
              <a:bodyPr wrap="square" lIns="91440" tIns="45720" rIns="91440" bIns="45720" anchor="ctr">
                <a:normAutofit fontScale="32500" lnSpcReduction="20000"/>
              </a:bodyPr>
              <a:lstStyle/>
              <a:p>
                <a:pPr algn="ctr"/>
                <a:endParaRPr/>
              </a:p>
            </p:txBody>
          </p:sp>
          <p:sp>
            <p:nvSpPr>
              <p:cNvPr id="317" name="íṧľiḋè">
                <a:extLst>
                  <a:ext uri="{FF2B5EF4-FFF2-40B4-BE49-F238E27FC236}">
                    <a16:creationId xmlns:a16="http://schemas.microsoft.com/office/drawing/2014/main" id="{2B4836E5-299F-4788-8A34-1873A8EAE98F}"/>
                  </a:ext>
                </a:extLst>
              </p:cNvPr>
              <p:cNvSpPr/>
              <p:nvPr/>
            </p:nvSpPr>
            <p:spPr>
              <a:xfrm>
                <a:off x="9834882" y="2436351"/>
                <a:ext cx="152671" cy="145223"/>
              </a:xfrm>
              <a:custGeom>
                <a:avLst/>
                <a:gdLst/>
                <a:ahLst/>
                <a:cxnLst>
                  <a:cxn ang="0">
                    <a:pos x="wd2" y="hd2"/>
                  </a:cxn>
                  <a:cxn ang="5400000">
                    <a:pos x="wd2" y="hd2"/>
                  </a:cxn>
                  <a:cxn ang="10800000">
                    <a:pos x="wd2" y="hd2"/>
                  </a:cxn>
                  <a:cxn ang="16200000">
                    <a:pos x="wd2" y="hd2"/>
                  </a:cxn>
                </a:cxnLst>
                <a:rect l="0" t="0" r="r" b="b"/>
                <a:pathLst>
                  <a:path w="21600" h="21600" extrusionOk="0">
                    <a:moveTo>
                      <a:pt x="1216" y="0"/>
                    </a:moveTo>
                    <a:lnTo>
                      <a:pt x="3327" y="2686"/>
                    </a:lnTo>
                    <a:lnTo>
                      <a:pt x="5129" y="3465"/>
                    </a:lnTo>
                    <a:lnTo>
                      <a:pt x="5987" y="5412"/>
                    </a:lnTo>
                    <a:lnTo>
                      <a:pt x="8960" y="8066"/>
                    </a:lnTo>
                    <a:lnTo>
                      <a:pt x="13176" y="8066"/>
                    </a:lnTo>
                    <a:lnTo>
                      <a:pt x="16240" y="8060"/>
                    </a:lnTo>
                    <a:lnTo>
                      <a:pt x="20071" y="9506"/>
                    </a:lnTo>
                    <a:lnTo>
                      <a:pt x="21600" y="11754"/>
                    </a:lnTo>
                    <a:lnTo>
                      <a:pt x="18242" y="13299"/>
                    </a:lnTo>
                    <a:lnTo>
                      <a:pt x="16138" y="13894"/>
                    </a:lnTo>
                    <a:lnTo>
                      <a:pt x="16857" y="17337"/>
                    </a:lnTo>
                    <a:lnTo>
                      <a:pt x="14039" y="17181"/>
                    </a:lnTo>
                    <a:lnTo>
                      <a:pt x="12762" y="16136"/>
                    </a:lnTo>
                    <a:cubicBezTo>
                      <a:pt x="11828" y="15985"/>
                      <a:pt x="10901" y="15786"/>
                      <a:pt x="9986" y="15541"/>
                    </a:cubicBezTo>
                    <a:cubicBezTo>
                      <a:pt x="9104" y="15304"/>
                      <a:pt x="8234" y="15024"/>
                      <a:pt x="7377" y="14702"/>
                    </a:cubicBezTo>
                    <a:lnTo>
                      <a:pt x="5842" y="15002"/>
                    </a:lnTo>
                    <a:lnTo>
                      <a:pt x="5992" y="19096"/>
                    </a:lnTo>
                    <a:lnTo>
                      <a:pt x="4895" y="21600"/>
                    </a:lnTo>
                    <a:lnTo>
                      <a:pt x="2646" y="18495"/>
                    </a:lnTo>
                    <a:lnTo>
                      <a:pt x="2215" y="16698"/>
                    </a:lnTo>
                    <a:lnTo>
                      <a:pt x="499" y="14902"/>
                    </a:lnTo>
                    <a:lnTo>
                      <a:pt x="34" y="12773"/>
                    </a:lnTo>
                    <a:cubicBezTo>
                      <a:pt x="789" y="12296"/>
                      <a:pt x="1459" y="11687"/>
                      <a:pt x="2015" y="10971"/>
                    </a:cubicBezTo>
                    <a:cubicBezTo>
                      <a:pt x="2581" y="10241"/>
                      <a:pt x="3020" y="9412"/>
                      <a:pt x="3310" y="8523"/>
                    </a:cubicBezTo>
                    <a:lnTo>
                      <a:pt x="1535" y="5374"/>
                    </a:lnTo>
                    <a:lnTo>
                      <a:pt x="0" y="3428"/>
                    </a:lnTo>
                    <a:lnTo>
                      <a:pt x="1216"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18" name="íṡlíḓe">
                <a:extLst>
                  <a:ext uri="{FF2B5EF4-FFF2-40B4-BE49-F238E27FC236}">
                    <a16:creationId xmlns:a16="http://schemas.microsoft.com/office/drawing/2014/main" id="{DF82A5CD-0212-4AC8-8933-4A953D69598A}"/>
                  </a:ext>
                </a:extLst>
              </p:cNvPr>
              <p:cNvSpPr/>
              <p:nvPr/>
            </p:nvSpPr>
            <p:spPr>
              <a:xfrm>
                <a:off x="9716338" y="2591817"/>
                <a:ext cx="274646" cy="265853"/>
              </a:xfrm>
              <a:custGeom>
                <a:avLst/>
                <a:gdLst/>
                <a:ahLst/>
                <a:cxnLst>
                  <a:cxn ang="0">
                    <a:pos x="wd2" y="hd2"/>
                  </a:cxn>
                  <a:cxn ang="5400000">
                    <a:pos x="wd2" y="hd2"/>
                  </a:cxn>
                  <a:cxn ang="10800000">
                    <a:pos x="wd2" y="hd2"/>
                  </a:cxn>
                  <a:cxn ang="16200000">
                    <a:pos x="wd2" y="hd2"/>
                  </a:cxn>
                </a:cxnLst>
                <a:rect l="0" t="0" r="r" b="b"/>
                <a:pathLst>
                  <a:path w="21600" h="21600" extrusionOk="0">
                    <a:moveTo>
                      <a:pt x="14831" y="0"/>
                    </a:moveTo>
                    <a:lnTo>
                      <a:pt x="16152" y="752"/>
                    </a:lnTo>
                    <a:lnTo>
                      <a:pt x="17169" y="1568"/>
                    </a:lnTo>
                    <a:lnTo>
                      <a:pt x="18839" y="1893"/>
                    </a:lnTo>
                    <a:lnTo>
                      <a:pt x="18839" y="3442"/>
                    </a:lnTo>
                    <a:lnTo>
                      <a:pt x="19262" y="4642"/>
                    </a:lnTo>
                    <a:lnTo>
                      <a:pt x="19979" y="5617"/>
                    </a:lnTo>
                    <a:lnTo>
                      <a:pt x="19182" y="6899"/>
                    </a:lnTo>
                    <a:lnTo>
                      <a:pt x="19182" y="8099"/>
                    </a:lnTo>
                    <a:lnTo>
                      <a:pt x="19662" y="9375"/>
                    </a:lnTo>
                    <a:lnTo>
                      <a:pt x="20216" y="10435"/>
                    </a:lnTo>
                    <a:lnTo>
                      <a:pt x="20594" y="11892"/>
                    </a:lnTo>
                    <a:lnTo>
                      <a:pt x="21520" y="13554"/>
                    </a:lnTo>
                    <a:lnTo>
                      <a:pt x="21600" y="15848"/>
                    </a:lnTo>
                    <a:lnTo>
                      <a:pt x="20167" y="17076"/>
                    </a:lnTo>
                    <a:lnTo>
                      <a:pt x="18837" y="17726"/>
                    </a:lnTo>
                    <a:lnTo>
                      <a:pt x="16684" y="18109"/>
                    </a:lnTo>
                    <a:lnTo>
                      <a:pt x="15274" y="18188"/>
                    </a:lnTo>
                    <a:lnTo>
                      <a:pt x="13867" y="18430"/>
                    </a:lnTo>
                    <a:lnTo>
                      <a:pt x="13462" y="19798"/>
                    </a:lnTo>
                    <a:lnTo>
                      <a:pt x="13164" y="20810"/>
                    </a:lnTo>
                    <a:lnTo>
                      <a:pt x="12474" y="21600"/>
                    </a:lnTo>
                    <a:lnTo>
                      <a:pt x="11162" y="19907"/>
                    </a:lnTo>
                    <a:lnTo>
                      <a:pt x="10416" y="19251"/>
                    </a:lnTo>
                    <a:lnTo>
                      <a:pt x="7383" y="19114"/>
                    </a:lnTo>
                    <a:lnTo>
                      <a:pt x="4329" y="19388"/>
                    </a:lnTo>
                    <a:lnTo>
                      <a:pt x="1907" y="20174"/>
                    </a:lnTo>
                    <a:lnTo>
                      <a:pt x="0" y="18923"/>
                    </a:lnTo>
                    <a:lnTo>
                      <a:pt x="1177" y="17804"/>
                    </a:lnTo>
                    <a:lnTo>
                      <a:pt x="2674" y="17668"/>
                    </a:lnTo>
                    <a:lnTo>
                      <a:pt x="3680" y="16334"/>
                    </a:lnTo>
                    <a:lnTo>
                      <a:pt x="4960" y="15541"/>
                    </a:lnTo>
                    <a:lnTo>
                      <a:pt x="6637" y="16033"/>
                    </a:lnTo>
                    <a:lnTo>
                      <a:pt x="8203" y="16279"/>
                    </a:lnTo>
                    <a:lnTo>
                      <a:pt x="9693" y="15161"/>
                    </a:lnTo>
                    <a:lnTo>
                      <a:pt x="10727" y="14180"/>
                    </a:lnTo>
                    <a:lnTo>
                      <a:pt x="13446" y="12244"/>
                    </a:lnTo>
                    <a:lnTo>
                      <a:pt x="14243" y="11348"/>
                    </a:lnTo>
                    <a:lnTo>
                      <a:pt x="16242" y="10719"/>
                    </a:lnTo>
                    <a:lnTo>
                      <a:pt x="16482" y="9003"/>
                    </a:lnTo>
                    <a:lnTo>
                      <a:pt x="16482" y="7470"/>
                    </a:lnTo>
                    <a:lnTo>
                      <a:pt x="14963" y="5446"/>
                    </a:lnTo>
                    <a:lnTo>
                      <a:pt x="14030" y="3313"/>
                    </a:lnTo>
                    <a:lnTo>
                      <a:pt x="13976" y="2082"/>
                    </a:lnTo>
                    <a:lnTo>
                      <a:pt x="13500" y="1100"/>
                    </a:lnTo>
                    <a:lnTo>
                      <a:pt x="14831" y="0"/>
                    </a:lnTo>
                    <a:close/>
                  </a:path>
                </a:pathLst>
              </a:custGeom>
              <a:grpFill/>
              <a:ln w="25400" cap="flat">
                <a:noFill/>
                <a:prstDash val="solid"/>
                <a:miter lim="400000"/>
              </a:ln>
              <a:effectLst/>
            </p:spPr>
            <p:txBody>
              <a:bodyPr wrap="square" lIns="91440" tIns="45720" rIns="91440" bIns="45720" anchor="ctr">
                <a:normAutofit fontScale="40000" lnSpcReduction="20000"/>
              </a:bodyPr>
              <a:lstStyle/>
              <a:p>
                <a:pPr algn="ctr"/>
                <a:endParaRPr/>
              </a:p>
            </p:txBody>
          </p:sp>
          <p:sp>
            <p:nvSpPr>
              <p:cNvPr id="319" name="iṡ1îḓê">
                <a:extLst>
                  <a:ext uri="{FF2B5EF4-FFF2-40B4-BE49-F238E27FC236}">
                    <a16:creationId xmlns:a16="http://schemas.microsoft.com/office/drawing/2014/main" id="{D6A959D5-AEAE-4997-93B6-3E0D796FFE8B}"/>
                  </a:ext>
                </a:extLst>
              </p:cNvPr>
              <p:cNvSpPr/>
              <p:nvPr/>
            </p:nvSpPr>
            <p:spPr>
              <a:xfrm>
                <a:off x="9773896" y="2850018"/>
                <a:ext cx="47636" cy="42571"/>
              </a:xfrm>
              <a:custGeom>
                <a:avLst/>
                <a:gdLst/>
                <a:ahLst/>
                <a:cxnLst>
                  <a:cxn ang="0">
                    <a:pos x="wd2" y="hd2"/>
                  </a:cxn>
                  <a:cxn ang="5400000">
                    <a:pos x="wd2" y="hd2"/>
                  </a:cxn>
                  <a:cxn ang="10800000">
                    <a:pos x="wd2" y="hd2"/>
                  </a:cxn>
                  <a:cxn ang="16200000">
                    <a:pos x="wd2" y="hd2"/>
                  </a:cxn>
                </a:cxnLst>
                <a:rect l="0" t="0" r="r" b="b"/>
                <a:pathLst>
                  <a:path w="21600" h="21600" extrusionOk="0">
                    <a:moveTo>
                      <a:pt x="15130" y="2820"/>
                    </a:moveTo>
                    <a:lnTo>
                      <a:pt x="3175" y="0"/>
                    </a:lnTo>
                    <a:lnTo>
                      <a:pt x="0" y="4621"/>
                    </a:lnTo>
                    <a:lnTo>
                      <a:pt x="4230" y="10217"/>
                    </a:lnTo>
                    <a:lnTo>
                      <a:pt x="4401" y="19722"/>
                    </a:lnTo>
                    <a:lnTo>
                      <a:pt x="14203" y="21600"/>
                    </a:lnTo>
                    <a:lnTo>
                      <a:pt x="18813" y="14767"/>
                    </a:lnTo>
                    <a:lnTo>
                      <a:pt x="21600" y="929"/>
                    </a:lnTo>
                    <a:lnTo>
                      <a:pt x="15130" y="282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20" name="işļïḓe">
                <a:extLst>
                  <a:ext uri="{FF2B5EF4-FFF2-40B4-BE49-F238E27FC236}">
                    <a16:creationId xmlns:a16="http://schemas.microsoft.com/office/drawing/2014/main" id="{65B93103-7C96-46E9-B65A-6EC3AF7A40BB}"/>
                  </a:ext>
                </a:extLst>
              </p:cNvPr>
              <p:cNvSpPr/>
              <p:nvPr/>
            </p:nvSpPr>
            <p:spPr>
              <a:xfrm>
                <a:off x="9703522" y="2858648"/>
                <a:ext cx="58652" cy="83042"/>
              </a:xfrm>
              <a:custGeom>
                <a:avLst/>
                <a:gdLst/>
                <a:ahLst/>
                <a:cxnLst>
                  <a:cxn ang="0">
                    <a:pos x="wd2" y="hd2"/>
                  </a:cxn>
                  <a:cxn ang="5400000">
                    <a:pos x="wd2" y="hd2"/>
                  </a:cxn>
                  <a:cxn ang="10800000">
                    <a:pos x="wd2" y="hd2"/>
                  </a:cxn>
                  <a:cxn ang="16200000">
                    <a:pos x="wd2" y="hd2"/>
                  </a:cxn>
                </a:cxnLst>
                <a:rect l="0" t="0" r="r" b="b"/>
                <a:pathLst>
                  <a:path w="21600" h="21600" extrusionOk="0">
                    <a:moveTo>
                      <a:pt x="5179" y="0"/>
                    </a:moveTo>
                    <a:lnTo>
                      <a:pt x="10237" y="2528"/>
                    </a:lnTo>
                    <a:lnTo>
                      <a:pt x="16136" y="4696"/>
                    </a:lnTo>
                    <a:lnTo>
                      <a:pt x="19977" y="6514"/>
                    </a:lnTo>
                    <a:lnTo>
                      <a:pt x="19602" y="11221"/>
                    </a:lnTo>
                    <a:lnTo>
                      <a:pt x="20976" y="14878"/>
                    </a:lnTo>
                    <a:lnTo>
                      <a:pt x="21600" y="19246"/>
                    </a:lnTo>
                    <a:lnTo>
                      <a:pt x="18618" y="21600"/>
                    </a:lnTo>
                    <a:lnTo>
                      <a:pt x="11299" y="20100"/>
                    </a:lnTo>
                    <a:lnTo>
                      <a:pt x="11672" y="15196"/>
                    </a:lnTo>
                    <a:lnTo>
                      <a:pt x="4821" y="10992"/>
                    </a:lnTo>
                    <a:lnTo>
                      <a:pt x="1366" y="8562"/>
                    </a:lnTo>
                    <a:lnTo>
                      <a:pt x="0" y="4533"/>
                    </a:lnTo>
                    <a:lnTo>
                      <a:pt x="5179"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21" name="íSļiḑé">
                <a:extLst>
                  <a:ext uri="{FF2B5EF4-FFF2-40B4-BE49-F238E27FC236}">
                    <a16:creationId xmlns:a16="http://schemas.microsoft.com/office/drawing/2014/main" id="{7410DB4D-DDDD-4DBA-9600-6F023CC86411}"/>
                  </a:ext>
                </a:extLst>
              </p:cNvPr>
              <p:cNvSpPr/>
              <p:nvPr/>
            </p:nvSpPr>
            <p:spPr>
              <a:xfrm>
                <a:off x="9478424" y="3163043"/>
                <a:ext cx="55804" cy="107550"/>
              </a:xfrm>
              <a:custGeom>
                <a:avLst/>
                <a:gdLst/>
                <a:ahLst/>
                <a:cxnLst>
                  <a:cxn ang="0">
                    <a:pos x="wd2" y="hd2"/>
                  </a:cxn>
                  <a:cxn ang="5400000">
                    <a:pos x="wd2" y="hd2"/>
                  </a:cxn>
                  <a:cxn ang="10800000">
                    <a:pos x="wd2" y="hd2"/>
                  </a:cxn>
                  <a:cxn ang="16200000">
                    <a:pos x="wd2" y="hd2"/>
                  </a:cxn>
                </a:cxnLst>
                <a:rect l="0" t="0" r="r" b="b"/>
                <a:pathLst>
                  <a:path w="21570" h="21600" extrusionOk="0">
                    <a:moveTo>
                      <a:pt x="10688" y="0"/>
                    </a:moveTo>
                    <a:lnTo>
                      <a:pt x="7165" y="3027"/>
                    </a:lnTo>
                    <a:lnTo>
                      <a:pt x="5618" y="8797"/>
                    </a:lnTo>
                    <a:lnTo>
                      <a:pt x="0" y="12556"/>
                    </a:lnTo>
                    <a:lnTo>
                      <a:pt x="2313" y="15996"/>
                    </a:lnTo>
                    <a:lnTo>
                      <a:pt x="6119" y="18152"/>
                    </a:lnTo>
                    <a:lnTo>
                      <a:pt x="12017" y="21600"/>
                    </a:lnTo>
                    <a:lnTo>
                      <a:pt x="18421" y="20856"/>
                    </a:lnTo>
                    <a:lnTo>
                      <a:pt x="19994" y="15920"/>
                    </a:lnTo>
                    <a:lnTo>
                      <a:pt x="19601" y="12480"/>
                    </a:lnTo>
                    <a:cubicBezTo>
                      <a:pt x="20082" y="11316"/>
                      <a:pt x="20475" y="10143"/>
                      <a:pt x="20780" y="8963"/>
                    </a:cubicBezTo>
                    <a:cubicBezTo>
                      <a:pt x="21337" y="6812"/>
                      <a:pt x="21600" y="4643"/>
                      <a:pt x="21567" y="2472"/>
                    </a:cubicBezTo>
                    <a:lnTo>
                      <a:pt x="10688"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22" name="íṡḻïḋe">
                <a:extLst>
                  <a:ext uri="{FF2B5EF4-FFF2-40B4-BE49-F238E27FC236}">
                    <a16:creationId xmlns:a16="http://schemas.microsoft.com/office/drawing/2014/main" id="{B74B4A03-2FB0-44E4-9EAB-8DAF9E3312E4}"/>
                  </a:ext>
                </a:extLst>
              </p:cNvPr>
              <p:cNvSpPr/>
              <p:nvPr/>
            </p:nvSpPr>
            <p:spPr>
              <a:xfrm>
                <a:off x="9135285" y="3359667"/>
                <a:ext cx="61216" cy="64164"/>
              </a:xfrm>
              <a:custGeom>
                <a:avLst/>
                <a:gdLst/>
                <a:ahLst/>
                <a:cxnLst>
                  <a:cxn ang="0">
                    <a:pos x="wd2" y="hd2"/>
                  </a:cxn>
                  <a:cxn ang="5400000">
                    <a:pos x="wd2" y="hd2"/>
                  </a:cxn>
                  <a:cxn ang="10800000">
                    <a:pos x="wd2" y="hd2"/>
                  </a:cxn>
                  <a:cxn ang="16200000">
                    <a:pos x="wd2" y="hd2"/>
                  </a:cxn>
                </a:cxnLst>
                <a:rect l="0" t="0" r="r" b="b"/>
                <a:pathLst>
                  <a:path w="21600" h="21600" extrusionOk="0">
                    <a:moveTo>
                      <a:pt x="20237" y="806"/>
                    </a:moveTo>
                    <a:lnTo>
                      <a:pt x="13014" y="0"/>
                    </a:lnTo>
                    <a:lnTo>
                      <a:pt x="4311" y="2387"/>
                    </a:lnTo>
                    <a:lnTo>
                      <a:pt x="1595" y="5661"/>
                    </a:lnTo>
                    <a:lnTo>
                      <a:pt x="0" y="10054"/>
                    </a:lnTo>
                    <a:lnTo>
                      <a:pt x="1800" y="15494"/>
                    </a:lnTo>
                    <a:lnTo>
                      <a:pt x="5016" y="21600"/>
                    </a:lnTo>
                    <a:lnTo>
                      <a:pt x="11327" y="20806"/>
                    </a:lnTo>
                    <a:lnTo>
                      <a:pt x="13480" y="14360"/>
                    </a:lnTo>
                    <a:lnTo>
                      <a:pt x="21600" y="6554"/>
                    </a:lnTo>
                    <a:lnTo>
                      <a:pt x="20237" y="806"/>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23" name="íṧlîde">
                <a:extLst>
                  <a:ext uri="{FF2B5EF4-FFF2-40B4-BE49-F238E27FC236}">
                    <a16:creationId xmlns:a16="http://schemas.microsoft.com/office/drawing/2014/main" id="{6D59290D-1A29-49BC-A80A-C7AFA64F634E}"/>
                  </a:ext>
                </a:extLst>
              </p:cNvPr>
              <p:cNvSpPr/>
              <p:nvPr/>
            </p:nvSpPr>
            <p:spPr>
              <a:xfrm>
                <a:off x="9517257" y="3403769"/>
                <a:ext cx="158867" cy="207893"/>
              </a:xfrm>
              <a:custGeom>
                <a:avLst/>
                <a:gdLst/>
                <a:ahLst/>
                <a:cxnLst>
                  <a:cxn ang="0">
                    <a:pos x="wd2" y="hd2"/>
                  </a:cxn>
                  <a:cxn ang="5400000">
                    <a:pos x="wd2" y="hd2"/>
                  </a:cxn>
                  <a:cxn ang="10800000">
                    <a:pos x="wd2" y="hd2"/>
                  </a:cxn>
                  <a:cxn ang="16200000">
                    <a:pos x="wd2" y="hd2"/>
                  </a:cxn>
                </a:cxnLst>
                <a:rect l="0" t="0" r="r" b="b"/>
                <a:pathLst>
                  <a:path w="21600" h="21600" extrusionOk="0">
                    <a:moveTo>
                      <a:pt x="6205" y="214"/>
                    </a:moveTo>
                    <a:lnTo>
                      <a:pt x="2995" y="0"/>
                    </a:lnTo>
                    <a:lnTo>
                      <a:pt x="2584" y="2552"/>
                    </a:lnTo>
                    <a:lnTo>
                      <a:pt x="3044" y="4581"/>
                    </a:lnTo>
                    <a:lnTo>
                      <a:pt x="2030" y="7340"/>
                    </a:lnTo>
                    <a:lnTo>
                      <a:pt x="0" y="9509"/>
                    </a:lnTo>
                    <a:cubicBezTo>
                      <a:pt x="160" y="10395"/>
                      <a:pt x="581" y="11243"/>
                      <a:pt x="1232" y="11988"/>
                    </a:cubicBezTo>
                    <a:cubicBezTo>
                      <a:pt x="2023" y="12895"/>
                      <a:pt x="3124" y="13621"/>
                      <a:pt x="4418" y="14087"/>
                    </a:cubicBezTo>
                    <a:lnTo>
                      <a:pt x="5236" y="15133"/>
                    </a:lnTo>
                    <a:lnTo>
                      <a:pt x="7310" y="17966"/>
                    </a:lnTo>
                    <a:lnTo>
                      <a:pt x="8555" y="18981"/>
                    </a:lnTo>
                    <a:lnTo>
                      <a:pt x="11367" y="20065"/>
                    </a:lnTo>
                    <a:lnTo>
                      <a:pt x="14409" y="20170"/>
                    </a:lnTo>
                    <a:lnTo>
                      <a:pt x="16201" y="20275"/>
                    </a:lnTo>
                    <a:lnTo>
                      <a:pt x="18690" y="21010"/>
                    </a:lnTo>
                    <a:lnTo>
                      <a:pt x="21410" y="21600"/>
                    </a:lnTo>
                    <a:lnTo>
                      <a:pt x="21600" y="19654"/>
                    </a:lnTo>
                    <a:lnTo>
                      <a:pt x="20730" y="18749"/>
                    </a:lnTo>
                    <a:lnTo>
                      <a:pt x="19543" y="17743"/>
                    </a:lnTo>
                    <a:lnTo>
                      <a:pt x="15953" y="18233"/>
                    </a:lnTo>
                    <a:cubicBezTo>
                      <a:pt x="15448" y="18445"/>
                      <a:pt x="14862" y="18519"/>
                      <a:pt x="14294" y="18443"/>
                    </a:cubicBezTo>
                    <a:cubicBezTo>
                      <a:pt x="13070" y="18278"/>
                      <a:pt x="12157" y="17495"/>
                      <a:pt x="12093" y="16553"/>
                    </a:cubicBezTo>
                    <a:lnTo>
                      <a:pt x="9471" y="15298"/>
                    </a:lnTo>
                    <a:lnTo>
                      <a:pt x="8693" y="14218"/>
                    </a:lnTo>
                    <a:lnTo>
                      <a:pt x="8601" y="12924"/>
                    </a:lnTo>
                    <a:cubicBezTo>
                      <a:pt x="9108" y="12238"/>
                      <a:pt x="9615" y="11551"/>
                      <a:pt x="10122" y="10864"/>
                    </a:cubicBezTo>
                    <a:cubicBezTo>
                      <a:pt x="10531" y="10309"/>
                      <a:pt x="10940" y="9754"/>
                      <a:pt x="11349" y="9198"/>
                    </a:cubicBezTo>
                    <a:lnTo>
                      <a:pt x="11759" y="7593"/>
                    </a:lnTo>
                    <a:lnTo>
                      <a:pt x="9915" y="5459"/>
                    </a:lnTo>
                    <a:lnTo>
                      <a:pt x="8117" y="3260"/>
                    </a:lnTo>
                    <a:lnTo>
                      <a:pt x="6205" y="214"/>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24" name="işľïḋé">
                <a:extLst>
                  <a:ext uri="{FF2B5EF4-FFF2-40B4-BE49-F238E27FC236}">
                    <a16:creationId xmlns:a16="http://schemas.microsoft.com/office/drawing/2014/main" id="{1DEC1F29-598B-4278-A709-741713C99528}"/>
                  </a:ext>
                </a:extLst>
              </p:cNvPr>
              <p:cNvSpPr/>
              <p:nvPr/>
            </p:nvSpPr>
            <p:spPr>
              <a:xfrm>
                <a:off x="9453604" y="3685864"/>
                <a:ext cx="89307" cy="96995"/>
              </a:xfrm>
              <a:custGeom>
                <a:avLst/>
                <a:gdLst/>
                <a:ahLst/>
                <a:cxnLst>
                  <a:cxn ang="0">
                    <a:pos x="wd2" y="hd2"/>
                  </a:cxn>
                  <a:cxn ang="5400000">
                    <a:pos x="wd2" y="hd2"/>
                  </a:cxn>
                  <a:cxn ang="10800000">
                    <a:pos x="wd2" y="hd2"/>
                  </a:cxn>
                  <a:cxn ang="16200000">
                    <a:pos x="wd2" y="hd2"/>
                  </a:cxn>
                </a:cxnLst>
                <a:rect l="0" t="0" r="r" b="b"/>
                <a:pathLst>
                  <a:path w="20505" h="19908" extrusionOk="0">
                    <a:moveTo>
                      <a:pt x="17580" y="0"/>
                    </a:moveTo>
                    <a:lnTo>
                      <a:pt x="14738" y="1728"/>
                    </a:lnTo>
                    <a:lnTo>
                      <a:pt x="10679" y="5098"/>
                    </a:lnTo>
                    <a:lnTo>
                      <a:pt x="8216" y="7569"/>
                    </a:lnTo>
                    <a:lnTo>
                      <a:pt x="8222" y="12060"/>
                    </a:lnTo>
                    <a:lnTo>
                      <a:pt x="5046" y="14125"/>
                    </a:lnTo>
                    <a:cubicBezTo>
                      <a:pt x="3326" y="12967"/>
                      <a:pt x="832" y="13677"/>
                      <a:pt x="191" y="15507"/>
                    </a:cubicBezTo>
                    <a:cubicBezTo>
                      <a:pt x="-1095" y="19179"/>
                      <a:pt x="4427" y="21600"/>
                      <a:pt x="6929" y="18462"/>
                    </a:cubicBezTo>
                    <a:lnTo>
                      <a:pt x="10638" y="16258"/>
                    </a:lnTo>
                    <a:lnTo>
                      <a:pt x="12739" y="13426"/>
                    </a:lnTo>
                    <a:lnTo>
                      <a:pt x="14530" y="11490"/>
                    </a:lnTo>
                    <a:lnTo>
                      <a:pt x="18733" y="6592"/>
                    </a:lnTo>
                    <a:lnTo>
                      <a:pt x="20505" y="1980"/>
                    </a:lnTo>
                    <a:lnTo>
                      <a:pt x="17580"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25" name="iṩliďe">
                <a:extLst>
                  <a:ext uri="{FF2B5EF4-FFF2-40B4-BE49-F238E27FC236}">
                    <a16:creationId xmlns:a16="http://schemas.microsoft.com/office/drawing/2014/main" id="{343B8692-90AB-484E-8AE7-D63AEA17446F}"/>
                  </a:ext>
                </a:extLst>
              </p:cNvPr>
              <p:cNvSpPr/>
              <p:nvPr/>
            </p:nvSpPr>
            <p:spPr>
              <a:xfrm>
                <a:off x="9553899" y="3604386"/>
                <a:ext cx="41967" cy="41633"/>
              </a:xfrm>
              <a:custGeom>
                <a:avLst/>
                <a:gdLst/>
                <a:ahLst/>
                <a:cxnLst>
                  <a:cxn ang="0">
                    <a:pos x="wd2" y="hd2"/>
                  </a:cxn>
                  <a:cxn ang="5400000">
                    <a:pos x="wd2" y="hd2"/>
                  </a:cxn>
                  <a:cxn ang="10800000">
                    <a:pos x="wd2" y="hd2"/>
                  </a:cxn>
                  <a:cxn ang="16200000">
                    <a:pos x="wd2" y="hd2"/>
                  </a:cxn>
                </a:cxnLst>
                <a:rect l="0" t="0" r="r" b="b"/>
                <a:pathLst>
                  <a:path w="21600" h="21600" extrusionOk="0">
                    <a:moveTo>
                      <a:pt x="5824" y="0"/>
                    </a:moveTo>
                    <a:lnTo>
                      <a:pt x="0" y="3997"/>
                    </a:lnTo>
                    <a:lnTo>
                      <a:pt x="7260" y="15507"/>
                    </a:lnTo>
                    <a:lnTo>
                      <a:pt x="11327" y="21600"/>
                    </a:lnTo>
                    <a:lnTo>
                      <a:pt x="21600" y="21076"/>
                    </a:lnTo>
                    <a:lnTo>
                      <a:pt x="15668" y="7101"/>
                    </a:lnTo>
                    <a:lnTo>
                      <a:pt x="5824"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26" name="ïṥ1iḓe">
                <a:extLst>
                  <a:ext uri="{FF2B5EF4-FFF2-40B4-BE49-F238E27FC236}">
                    <a16:creationId xmlns:a16="http://schemas.microsoft.com/office/drawing/2014/main" id="{DF3BCD07-F402-452B-A3B9-C6934A2FB31A}"/>
                  </a:ext>
                </a:extLst>
              </p:cNvPr>
              <p:cNvSpPr/>
              <p:nvPr/>
            </p:nvSpPr>
            <p:spPr>
              <a:xfrm>
                <a:off x="9690104" y="3635830"/>
                <a:ext cx="70568" cy="49078"/>
              </a:xfrm>
              <a:custGeom>
                <a:avLst/>
                <a:gdLst/>
                <a:ahLst/>
                <a:cxnLst>
                  <a:cxn ang="0">
                    <a:pos x="wd2" y="hd2"/>
                  </a:cxn>
                  <a:cxn ang="5400000">
                    <a:pos x="wd2" y="hd2"/>
                  </a:cxn>
                  <a:cxn ang="10800000">
                    <a:pos x="wd2" y="hd2"/>
                  </a:cxn>
                  <a:cxn ang="16200000">
                    <a:pos x="wd2" y="hd2"/>
                  </a:cxn>
                </a:cxnLst>
                <a:rect l="0" t="0" r="r" b="b"/>
                <a:pathLst>
                  <a:path w="21600" h="21600" extrusionOk="0">
                    <a:moveTo>
                      <a:pt x="3112" y="90"/>
                    </a:moveTo>
                    <a:lnTo>
                      <a:pt x="0" y="1424"/>
                    </a:lnTo>
                    <a:lnTo>
                      <a:pt x="3236" y="8466"/>
                    </a:lnTo>
                    <a:lnTo>
                      <a:pt x="8121" y="17785"/>
                    </a:lnTo>
                    <a:lnTo>
                      <a:pt x="13518" y="21155"/>
                    </a:lnTo>
                    <a:lnTo>
                      <a:pt x="21600" y="21600"/>
                    </a:lnTo>
                    <a:lnTo>
                      <a:pt x="17669" y="11727"/>
                    </a:lnTo>
                    <a:lnTo>
                      <a:pt x="14063" y="7299"/>
                    </a:lnTo>
                    <a:lnTo>
                      <a:pt x="10768" y="6411"/>
                    </a:lnTo>
                    <a:lnTo>
                      <a:pt x="7589" y="0"/>
                    </a:lnTo>
                    <a:lnTo>
                      <a:pt x="3112" y="9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27" name="îsḷîďè">
                <a:extLst>
                  <a:ext uri="{FF2B5EF4-FFF2-40B4-BE49-F238E27FC236}">
                    <a16:creationId xmlns:a16="http://schemas.microsoft.com/office/drawing/2014/main" id="{93AF1796-90BD-489D-80D9-9BF32B36DF9F}"/>
                  </a:ext>
                </a:extLst>
              </p:cNvPr>
              <p:cNvSpPr/>
              <p:nvPr/>
            </p:nvSpPr>
            <p:spPr>
              <a:xfrm>
                <a:off x="9646111" y="3565738"/>
                <a:ext cx="19467" cy="25344"/>
              </a:xfrm>
              <a:custGeom>
                <a:avLst/>
                <a:gdLst/>
                <a:ahLst/>
                <a:cxnLst>
                  <a:cxn ang="0">
                    <a:pos x="wd2" y="hd2"/>
                  </a:cxn>
                  <a:cxn ang="5400000">
                    <a:pos x="wd2" y="hd2"/>
                  </a:cxn>
                  <a:cxn ang="10800000">
                    <a:pos x="wd2" y="hd2"/>
                  </a:cxn>
                  <a:cxn ang="16200000">
                    <a:pos x="wd2" y="hd2"/>
                  </a:cxn>
                </a:cxnLst>
                <a:rect l="0" t="0" r="r" b="b"/>
                <a:pathLst>
                  <a:path w="21600" h="21600" extrusionOk="0">
                    <a:moveTo>
                      <a:pt x="20404" y="4234"/>
                    </a:moveTo>
                    <a:lnTo>
                      <a:pt x="5083" y="0"/>
                    </a:lnTo>
                    <a:lnTo>
                      <a:pt x="0" y="11342"/>
                    </a:lnTo>
                    <a:lnTo>
                      <a:pt x="21600" y="21600"/>
                    </a:lnTo>
                    <a:lnTo>
                      <a:pt x="20404" y="4234"/>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28" name="iṡ1ïdê">
                <a:extLst>
                  <a:ext uri="{FF2B5EF4-FFF2-40B4-BE49-F238E27FC236}">
                    <a16:creationId xmlns:a16="http://schemas.microsoft.com/office/drawing/2014/main" id="{831C6306-B525-48A3-B020-9929D069F737}"/>
                  </a:ext>
                </a:extLst>
              </p:cNvPr>
              <p:cNvSpPr/>
              <p:nvPr/>
            </p:nvSpPr>
            <p:spPr>
              <a:xfrm>
                <a:off x="9594891" y="3654803"/>
                <a:ext cx="47691" cy="48989"/>
              </a:xfrm>
              <a:custGeom>
                <a:avLst/>
                <a:gdLst/>
                <a:ahLst/>
                <a:cxnLst>
                  <a:cxn ang="0">
                    <a:pos x="wd2" y="hd2"/>
                  </a:cxn>
                  <a:cxn ang="5400000">
                    <a:pos x="wd2" y="hd2"/>
                  </a:cxn>
                  <a:cxn ang="10800000">
                    <a:pos x="wd2" y="hd2"/>
                  </a:cxn>
                  <a:cxn ang="16200000">
                    <a:pos x="wd2" y="hd2"/>
                  </a:cxn>
                </a:cxnLst>
                <a:rect l="0" t="0" r="r" b="b"/>
                <a:pathLst>
                  <a:path w="21600" h="21600" extrusionOk="0">
                    <a:moveTo>
                      <a:pt x="9899" y="3302"/>
                    </a:moveTo>
                    <a:cubicBezTo>
                      <a:pt x="9224" y="3989"/>
                      <a:pt x="8549" y="4676"/>
                      <a:pt x="7875" y="5363"/>
                    </a:cubicBezTo>
                    <a:cubicBezTo>
                      <a:pt x="7200" y="6049"/>
                      <a:pt x="6525" y="6736"/>
                      <a:pt x="5850" y="7423"/>
                    </a:cubicBezTo>
                    <a:lnTo>
                      <a:pt x="0" y="13749"/>
                    </a:lnTo>
                    <a:lnTo>
                      <a:pt x="5955" y="20264"/>
                    </a:lnTo>
                    <a:lnTo>
                      <a:pt x="13153" y="21600"/>
                    </a:lnTo>
                    <a:lnTo>
                      <a:pt x="16685" y="18073"/>
                    </a:lnTo>
                    <a:lnTo>
                      <a:pt x="16244" y="11856"/>
                    </a:lnTo>
                    <a:lnTo>
                      <a:pt x="21600" y="2243"/>
                    </a:lnTo>
                    <a:lnTo>
                      <a:pt x="15783" y="0"/>
                    </a:lnTo>
                    <a:lnTo>
                      <a:pt x="9899" y="3302"/>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29" name="îŝḻíḓê">
                <a:extLst>
                  <a:ext uri="{FF2B5EF4-FFF2-40B4-BE49-F238E27FC236}">
                    <a16:creationId xmlns:a16="http://schemas.microsoft.com/office/drawing/2014/main" id="{4E029B9E-9E76-4883-BE2C-DD6AF5C5DF60}"/>
                  </a:ext>
                </a:extLst>
              </p:cNvPr>
              <p:cNvSpPr/>
              <p:nvPr/>
            </p:nvSpPr>
            <p:spPr>
              <a:xfrm>
                <a:off x="9632393" y="3706816"/>
                <a:ext cx="37284" cy="54904"/>
              </a:xfrm>
              <a:custGeom>
                <a:avLst/>
                <a:gdLst/>
                <a:ahLst/>
                <a:cxnLst>
                  <a:cxn ang="0">
                    <a:pos x="wd2" y="hd2"/>
                  </a:cxn>
                  <a:cxn ang="5400000">
                    <a:pos x="wd2" y="hd2"/>
                  </a:cxn>
                  <a:cxn ang="10800000">
                    <a:pos x="wd2" y="hd2"/>
                  </a:cxn>
                  <a:cxn ang="16200000">
                    <a:pos x="wd2" y="hd2"/>
                  </a:cxn>
                </a:cxnLst>
                <a:rect l="0" t="0" r="r" b="b"/>
                <a:pathLst>
                  <a:path w="21600" h="21600" extrusionOk="0">
                    <a:moveTo>
                      <a:pt x="7580" y="0"/>
                    </a:moveTo>
                    <a:lnTo>
                      <a:pt x="5492" y="4637"/>
                    </a:lnTo>
                    <a:lnTo>
                      <a:pt x="0" y="9562"/>
                    </a:lnTo>
                    <a:lnTo>
                      <a:pt x="532" y="14978"/>
                    </a:lnTo>
                    <a:lnTo>
                      <a:pt x="5198" y="17362"/>
                    </a:lnTo>
                    <a:lnTo>
                      <a:pt x="8142" y="21600"/>
                    </a:lnTo>
                    <a:lnTo>
                      <a:pt x="17499" y="19994"/>
                    </a:lnTo>
                    <a:lnTo>
                      <a:pt x="17499" y="13520"/>
                    </a:lnTo>
                    <a:lnTo>
                      <a:pt x="21600" y="9579"/>
                    </a:lnTo>
                    <a:lnTo>
                      <a:pt x="19856" y="4413"/>
                    </a:lnTo>
                    <a:lnTo>
                      <a:pt x="14429" y="2161"/>
                    </a:lnTo>
                    <a:lnTo>
                      <a:pt x="7580"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30" name="ïṩḷide">
                <a:extLst>
                  <a:ext uri="{FF2B5EF4-FFF2-40B4-BE49-F238E27FC236}">
                    <a16:creationId xmlns:a16="http://schemas.microsoft.com/office/drawing/2014/main" id="{B8D953CE-CD56-4E04-886D-3FE880BED9B1}"/>
                  </a:ext>
                </a:extLst>
              </p:cNvPr>
              <p:cNvSpPr/>
              <p:nvPr/>
            </p:nvSpPr>
            <p:spPr>
              <a:xfrm>
                <a:off x="9681665" y="3678031"/>
                <a:ext cx="29941" cy="51005"/>
              </a:xfrm>
              <a:custGeom>
                <a:avLst/>
                <a:gdLst/>
                <a:ahLst/>
                <a:cxnLst>
                  <a:cxn ang="0">
                    <a:pos x="wd2" y="hd2"/>
                  </a:cxn>
                  <a:cxn ang="5400000">
                    <a:pos x="wd2" y="hd2"/>
                  </a:cxn>
                  <a:cxn ang="10800000">
                    <a:pos x="wd2" y="hd2"/>
                  </a:cxn>
                  <a:cxn ang="16200000">
                    <a:pos x="wd2" y="hd2"/>
                  </a:cxn>
                </a:cxnLst>
                <a:rect l="0" t="0" r="r" b="b"/>
                <a:pathLst>
                  <a:path w="21600" h="21600" extrusionOk="0">
                    <a:moveTo>
                      <a:pt x="10374" y="2282"/>
                    </a:moveTo>
                    <a:lnTo>
                      <a:pt x="2301" y="0"/>
                    </a:lnTo>
                    <a:lnTo>
                      <a:pt x="0" y="4114"/>
                    </a:lnTo>
                    <a:lnTo>
                      <a:pt x="8942" y="8249"/>
                    </a:lnTo>
                    <a:lnTo>
                      <a:pt x="10410" y="16662"/>
                    </a:lnTo>
                    <a:lnTo>
                      <a:pt x="13285" y="21600"/>
                    </a:lnTo>
                    <a:lnTo>
                      <a:pt x="21600" y="19354"/>
                    </a:lnTo>
                    <a:lnTo>
                      <a:pt x="20132" y="10993"/>
                    </a:lnTo>
                    <a:lnTo>
                      <a:pt x="10374" y="2282"/>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31" name="í$ļîḓé">
                <a:extLst>
                  <a:ext uri="{FF2B5EF4-FFF2-40B4-BE49-F238E27FC236}">
                    <a16:creationId xmlns:a16="http://schemas.microsoft.com/office/drawing/2014/main" id="{2A0DF685-66D2-4705-8481-C590DA26F3E5}"/>
                  </a:ext>
                </a:extLst>
              </p:cNvPr>
              <p:cNvSpPr/>
              <p:nvPr/>
            </p:nvSpPr>
            <p:spPr>
              <a:xfrm>
                <a:off x="9628583" y="3726518"/>
                <a:ext cx="162677" cy="158780"/>
              </a:xfrm>
              <a:custGeom>
                <a:avLst/>
                <a:gdLst/>
                <a:ahLst/>
                <a:cxnLst>
                  <a:cxn ang="0">
                    <a:pos x="wd2" y="hd2"/>
                  </a:cxn>
                  <a:cxn ang="5400000">
                    <a:pos x="wd2" y="hd2"/>
                  </a:cxn>
                  <a:cxn ang="10800000">
                    <a:pos x="wd2" y="hd2"/>
                  </a:cxn>
                  <a:cxn ang="16200000">
                    <a:pos x="wd2" y="hd2"/>
                  </a:cxn>
                </a:cxnLst>
                <a:rect l="0" t="0" r="r" b="b"/>
                <a:pathLst>
                  <a:path w="21246" h="21600" extrusionOk="0">
                    <a:moveTo>
                      <a:pt x="15618" y="0"/>
                    </a:moveTo>
                    <a:lnTo>
                      <a:pt x="14068" y="137"/>
                    </a:lnTo>
                    <a:lnTo>
                      <a:pt x="13901" y="3471"/>
                    </a:lnTo>
                    <a:lnTo>
                      <a:pt x="11653" y="5499"/>
                    </a:lnTo>
                    <a:lnTo>
                      <a:pt x="9433" y="7154"/>
                    </a:lnTo>
                    <a:lnTo>
                      <a:pt x="8019" y="8935"/>
                    </a:lnTo>
                    <a:lnTo>
                      <a:pt x="6129" y="8803"/>
                    </a:lnTo>
                    <a:lnTo>
                      <a:pt x="4020" y="7291"/>
                    </a:lnTo>
                    <a:lnTo>
                      <a:pt x="1658" y="8253"/>
                    </a:lnTo>
                    <a:lnTo>
                      <a:pt x="1029" y="10864"/>
                    </a:lnTo>
                    <a:lnTo>
                      <a:pt x="0" y="12771"/>
                    </a:lnTo>
                    <a:lnTo>
                      <a:pt x="3621" y="12908"/>
                    </a:lnTo>
                    <a:lnTo>
                      <a:pt x="5425" y="10801"/>
                    </a:lnTo>
                    <a:lnTo>
                      <a:pt x="6970" y="11345"/>
                    </a:lnTo>
                    <a:lnTo>
                      <a:pt x="8696" y="13544"/>
                    </a:lnTo>
                    <a:lnTo>
                      <a:pt x="8696" y="16286"/>
                    </a:lnTo>
                    <a:lnTo>
                      <a:pt x="10584" y="19825"/>
                    </a:lnTo>
                    <a:lnTo>
                      <a:pt x="11691" y="21600"/>
                    </a:lnTo>
                    <a:lnTo>
                      <a:pt x="13329" y="20592"/>
                    </a:lnTo>
                    <a:lnTo>
                      <a:pt x="14785" y="19539"/>
                    </a:lnTo>
                    <a:lnTo>
                      <a:pt x="16955" y="20226"/>
                    </a:lnTo>
                    <a:lnTo>
                      <a:pt x="17088" y="18955"/>
                    </a:lnTo>
                    <a:lnTo>
                      <a:pt x="14658" y="17037"/>
                    </a:lnTo>
                    <a:lnTo>
                      <a:pt x="14525" y="14747"/>
                    </a:lnTo>
                    <a:lnTo>
                      <a:pt x="15986" y="13831"/>
                    </a:lnTo>
                    <a:lnTo>
                      <a:pt x="18372" y="14380"/>
                    </a:lnTo>
                    <a:lnTo>
                      <a:pt x="18632" y="17071"/>
                    </a:lnTo>
                    <a:cubicBezTo>
                      <a:pt x="19138" y="17458"/>
                      <a:pt x="19818" y="17494"/>
                      <a:pt x="20359" y="17163"/>
                    </a:cubicBezTo>
                    <a:cubicBezTo>
                      <a:pt x="21600" y="16403"/>
                      <a:pt x="21524" y="14520"/>
                      <a:pt x="20226" y="13871"/>
                    </a:cubicBezTo>
                    <a:cubicBezTo>
                      <a:pt x="19707" y="12622"/>
                      <a:pt x="19161" y="11385"/>
                      <a:pt x="18588" y="10161"/>
                    </a:cubicBezTo>
                    <a:cubicBezTo>
                      <a:pt x="18105" y="9128"/>
                      <a:pt x="17603" y="8105"/>
                      <a:pt x="17082" y="7092"/>
                    </a:cubicBezTo>
                    <a:lnTo>
                      <a:pt x="16551" y="3382"/>
                    </a:lnTo>
                    <a:lnTo>
                      <a:pt x="15618"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32" name="iś1iďê">
                <a:extLst>
                  <a:ext uri="{FF2B5EF4-FFF2-40B4-BE49-F238E27FC236}">
                    <a16:creationId xmlns:a16="http://schemas.microsoft.com/office/drawing/2014/main" id="{3CAD0560-2097-4C9E-9951-365A5B0AC949}"/>
                  </a:ext>
                </a:extLst>
              </p:cNvPr>
              <p:cNvSpPr/>
              <p:nvPr/>
            </p:nvSpPr>
            <p:spPr>
              <a:xfrm>
                <a:off x="9187751" y="3843193"/>
                <a:ext cx="329761" cy="381201"/>
              </a:xfrm>
              <a:custGeom>
                <a:avLst/>
                <a:gdLst/>
                <a:ahLst/>
                <a:cxnLst>
                  <a:cxn ang="0">
                    <a:pos x="wd2" y="hd2"/>
                  </a:cxn>
                  <a:cxn ang="5400000">
                    <a:pos x="wd2" y="hd2"/>
                  </a:cxn>
                  <a:cxn ang="10800000">
                    <a:pos x="wd2" y="hd2"/>
                  </a:cxn>
                  <a:cxn ang="16200000">
                    <a:pos x="wd2" y="hd2"/>
                  </a:cxn>
                </a:cxnLst>
                <a:rect l="0" t="0" r="r" b="b"/>
                <a:pathLst>
                  <a:path w="21600" h="21600" extrusionOk="0">
                    <a:moveTo>
                      <a:pt x="17693" y="182"/>
                    </a:moveTo>
                    <a:lnTo>
                      <a:pt x="19070" y="0"/>
                    </a:lnTo>
                    <a:lnTo>
                      <a:pt x="20340" y="1335"/>
                    </a:lnTo>
                    <a:lnTo>
                      <a:pt x="21003" y="2362"/>
                    </a:lnTo>
                    <a:lnTo>
                      <a:pt x="21600" y="2990"/>
                    </a:lnTo>
                    <a:lnTo>
                      <a:pt x="21001" y="3848"/>
                    </a:lnTo>
                    <a:lnTo>
                      <a:pt x="20512" y="4459"/>
                    </a:lnTo>
                    <a:lnTo>
                      <a:pt x="19915" y="5222"/>
                    </a:lnTo>
                    <a:lnTo>
                      <a:pt x="19382" y="6290"/>
                    </a:lnTo>
                    <a:lnTo>
                      <a:pt x="19382" y="7432"/>
                    </a:lnTo>
                    <a:lnTo>
                      <a:pt x="19626" y="8233"/>
                    </a:lnTo>
                    <a:lnTo>
                      <a:pt x="20490" y="9318"/>
                    </a:lnTo>
                    <a:lnTo>
                      <a:pt x="21464" y="10423"/>
                    </a:lnTo>
                    <a:lnTo>
                      <a:pt x="21531" y="12044"/>
                    </a:lnTo>
                    <a:lnTo>
                      <a:pt x="19671" y="12598"/>
                    </a:lnTo>
                    <a:lnTo>
                      <a:pt x="19271" y="13509"/>
                    </a:lnTo>
                    <a:lnTo>
                      <a:pt x="19427" y="14768"/>
                    </a:lnTo>
                    <a:lnTo>
                      <a:pt x="18783" y="15910"/>
                    </a:lnTo>
                    <a:lnTo>
                      <a:pt x="18030" y="16900"/>
                    </a:lnTo>
                    <a:lnTo>
                      <a:pt x="16831" y="17925"/>
                    </a:lnTo>
                    <a:lnTo>
                      <a:pt x="16378" y="19125"/>
                    </a:lnTo>
                    <a:lnTo>
                      <a:pt x="15584" y="20935"/>
                    </a:lnTo>
                    <a:lnTo>
                      <a:pt x="14482" y="21600"/>
                    </a:lnTo>
                    <a:lnTo>
                      <a:pt x="13585" y="21028"/>
                    </a:lnTo>
                    <a:lnTo>
                      <a:pt x="12212" y="20589"/>
                    </a:lnTo>
                    <a:lnTo>
                      <a:pt x="11498" y="20436"/>
                    </a:lnTo>
                    <a:lnTo>
                      <a:pt x="10252" y="20665"/>
                    </a:lnTo>
                    <a:lnTo>
                      <a:pt x="9540" y="20665"/>
                    </a:lnTo>
                    <a:lnTo>
                      <a:pt x="7603" y="20436"/>
                    </a:lnTo>
                    <a:lnTo>
                      <a:pt x="6274" y="20172"/>
                    </a:lnTo>
                    <a:lnTo>
                      <a:pt x="4280" y="19885"/>
                    </a:lnTo>
                    <a:lnTo>
                      <a:pt x="3374" y="19375"/>
                    </a:lnTo>
                    <a:lnTo>
                      <a:pt x="2783" y="17734"/>
                    </a:lnTo>
                    <a:lnTo>
                      <a:pt x="1530" y="16227"/>
                    </a:lnTo>
                    <a:cubicBezTo>
                      <a:pt x="1300" y="15735"/>
                      <a:pt x="1078" y="15241"/>
                      <a:pt x="863" y="14744"/>
                    </a:cubicBezTo>
                    <a:cubicBezTo>
                      <a:pt x="560" y="14044"/>
                      <a:pt x="273" y="13340"/>
                      <a:pt x="0" y="12631"/>
                    </a:cubicBezTo>
                    <a:lnTo>
                      <a:pt x="197" y="11603"/>
                    </a:lnTo>
                    <a:lnTo>
                      <a:pt x="1259" y="10406"/>
                    </a:lnTo>
                    <a:lnTo>
                      <a:pt x="2436" y="9948"/>
                    </a:lnTo>
                    <a:lnTo>
                      <a:pt x="2902" y="10864"/>
                    </a:lnTo>
                    <a:lnTo>
                      <a:pt x="3946" y="11529"/>
                    </a:lnTo>
                    <a:lnTo>
                      <a:pt x="4323" y="10976"/>
                    </a:lnTo>
                    <a:lnTo>
                      <a:pt x="4723" y="9946"/>
                    </a:lnTo>
                    <a:lnTo>
                      <a:pt x="5431" y="9223"/>
                    </a:lnTo>
                    <a:lnTo>
                      <a:pt x="6230" y="8765"/>
                    </a:lnTo>
                    <a:lnTo>
                      <a:pt x="7338" y="8307"/>
                    </a:lnTo>
                    <a:lnTo>
                      <a:pt x="8604" y="7735"/>
                    </a:lnTo>
                    <a:lnTo>
                      <a:pt x="9378" y="7184"/>
                    </a:lnTo>
                    <a:lnTo>
                      <a:pt x="10242" y="5586"/>
                    </a:lnTo>
                    <a:lnTo>
                      <a:pt x="10927" y="5033"/>
                    </a:lnTo>
                    <a:lnTo>
                      <a:pt x="11838" y="4480"/>
                    </a:lnTo>
                    <a:lnTo>
                      <a:pt x="12570" y="4251"/>
                    </a:lnTo>
                    <a:lnTo>
                      <a:pt x="13392" y="4041"/>
                    </a:lnTo>
                    <a:lnTo>
                      <a:pt x="14386" y="3302"/>
                    </a:lnTo>
                    <a:lnTo>
                      <a:pt x="15319" y="2405"/>
                    </a:lnTo>
                    <a:lnTo>
                      <a:pt x="16229" y="1451"/>
                    </a:lnTo>
                    <a:lnTo>
                      <a:pt x="17693" y="182"/>
                    </a:lnTo>
                    <a:close/>
                  </a:path>
                </a:pathLst>
              </a:custGeom>
              <a:grpFill/>
              <a:ln w="25400" cap="flat">
                <a:noFill/>
                <a:prstDash val="solid"/>
                <a:miter lim="400000"/>
              </a:ln>
              <a:effectLst/>
            </p:spPr>
            <p:txBody>
              <a:bodyPr wrap="square" lIns="91440" tIns="45720" rIns="91440" bIns="45720" anchor="ctr">
                <a:normAutofit fontScale="70000" lnSpcReduction="20000"/>
              </a:bodyPr>
              <a:lstStyle/>
              <a:p>
                <a:pPr algn="ctr"/>
                <a:endParaRPr/>
              </a:p>
            </p:txBody>
          </p:sp>
          <p:sp>
            <p:nvSpPr>
              <p:cNvPr id="333" name="íṣ1iḓê">
                <a:extLst>
                  <a:ext uri="{FF2B5EF4-FFF2-40B4-BE49-F238E27FC236}">
                    <a16:creationId xmlns:a16="http://schemas.microsoft.com/office/drawing/2014/main" id="{F4625DEB-00ED-4BF2-BFBE-A22C66BC49C7}"/>
                  </a:ext>
                </a:extLst>
              </p:cNvPr>
              <p:cNvSpPr/>
              <p:nvPr/>
            </p:nvSpPr>
            <p:spPr>
              <a:xfrm>
                <a:off x="9518950" y="4026819"/>
                <a:ext cx="221080" cy="264412"/>
              </a:xfrm>
              <a:custGeom>
                <a:avLst/>
                <a:gdLst/>
                <a:ahLst/>
                <a:cxnLst>
                  <a:cxn ang="0">
                    <a:pos x="wd2" y="hd2"/>
                  </a:cxn>
                  <a:cxn ang="5400000">
                    <a:pos x="wd2" y="hd2"/>
                  </a:cxn>
                  <a:cxn ang="10800000">
                    <a:pos x="wd2" y="hd2"/>
                  </a:cxn>
                  <a:cxn ang="16200000">
                    <a:pos x="wd2" y="hd2"/>
                  </a:cxn>
                </a:cxnLst>
                <a:rect l="0" t="0" r="r" b="b"/>
                <a:pathLst>
                  <a:path w="21600" h="21600" extrusionOk="0">
                    <a:moveTo>
                      <a:pt x="21600" y="10"/>
                    </a:moveTo>
                    <a:lnTo>
                      <a:pt x="19302" y="0"/>
                    </a:lnTo>
                    <a:lnTo>
                      <a:pt x="18507" y="1508"/>
                    </a:lnTo>
                    <a:lnTo>
                      <a:pt x="16888" y="2495"/>
                    </a:lnTo>
                    <a:lnTo>
                      <a:pt x="15588" y="2660"/>
                    </a:lnTo>
                    <a:lnTo>
                      <a:pt x="14223" y="1866"/>
                    </a:lnTo>
                    <a:lnTo>
                      <a:pt x="11000" y="1783"/>
                    </a:lnTo>
                    <a:lnTo>
                      <a:pt x="9523" y="1673"/>
                    </a:lnTo>
                    <a:lnTo>
                      <a:pt x="7078" y="1838"/>
                    </a:lnTo>
                    <a:lnTo>
                      <a:pt x="3910" y="2828"/>
                    </a:lnTo>
                    <a:lnTo>
                      <a:pt x="3328" y="4063"/>
                    </a:lnTo>
                    <a:lnTo>
                      <a:pt x="3249" y="6070"/>
                    </a:lnTo>
                    <a:lnTo>
                      <a:pt x="3252" y="8298"/>
                    </a:lnTo>
                    <a:lnTo>
                      <a:pt x="3450" y="9618"/>
                    </a:lnTo>
                    <a:lnTo>
                      <a:pt x="3152" y="10719"/>
                    </a:lnTo>
                    <a:lnTo>
                      <a:pt x="1267" y="12420"/>
                    </a:lnTo>
                    <a:lnTo>
                      <a:pt x="0" y="14236"/>
                    </a:lnTo>
                    <a:lnTo>
                      <a:pt x="998" y="16436"/>
                    </a:lnTo>
                    <a:lnTo>
                      <a:pt x="1891" y="17340"/>
                    </a:lnTo>
                    <a:lnTo>
                      <a:pt x="2289" y="18739"/>
                    </a:lnTo>
                    <a:lnTo>
                      <a:pt x="1593" y="20390"/>
                    </a:lnTo>
                    <a:lnTo>
                      <a:pt x="2388" y="21600"/>
                    </a:lnTo>
                    <a:lnTo>
                      <a:pt x="4442" y="21352"/>
                    </a:lnTo>
                    <a:lnTo>
                      <a:pt x="5237" y="19733"/>
                    </a:lnTo>
                    <a:lnTo>
                      <a:pt x="4342" y="17643"/>
                    </a:lnTo>
                    <a:lnTo>
                      <a:pt x="3945" y="16161"/>
                    </a:lnTo>
                    <a:cubicBezTo>
                      <a:pt x="4074" y="15650"/>
                      <a:pt x="4347" y="15172"/>
                      <a:pt x="4740" y="14765"/>
                    </a:cubicBezTo>
                    <a:cubicBezTo>
                      <a:pt x="5266" y="14220"/>
                      <a:pt x="5984" y="13826"/>
                      <a:pt x="6793" y="13637"/>
                    </a:cubicBezTo>
                    <a:lnTo>
                      <a:pt x="8040" y="13310"/>
                    </a:lnTo>
                    <a:lnTo>
                      <a:pt x="8802" y="14576"/>
                    </a:lnTo>
                    <a:lnTo>
                      <a:pt x="8802" y="16635"/>
                    </a:lnTo>
                    <a:cubicBezTo>
                      <a:pt x="9210" y="17046"/>
                      <a:pt x="9677" y="17415"/>
                      <a:pt x="10193" y="17732"/>
                    </a:cubicBezTo>
                    <a:cubicBezTo>
                      <a:pt x="10742" y="18070"/>
                      <a:pt x="11342" y="18347"/>
                      <a:pt x="11978" y="18557"/>
                    </a:cubicBezTo>
                    <a:cubicBezTo>
                      <a:pt x="12325" y="18437"/>
                      <a:pt x="12624" y="18237"/>
                      <a:pt x="12839" y="17979"/>
                    </a:cubicBezTo>
                    <a:cubicBezTo>
                      <a:pt x="13328" y="17393"/>
                      <a:pt x="13328" y="16616"/>
                      <a:pt x="12839" y="16030"/>
                    </a:cubicBezTo>
                    <a:lnTo>
                      <a:pt x="12209" y="14548"/>
                    </a:lnTo>
                    <a:cubicBezTo>
                      <a:pt x="11711" y="14198"/>
                      <a:pt x="11335" y="13743"/>
                      <a:pt x="11120" y="13231"/>
                    </a:cubicBezTo>
                    <a:cubicBezTo>
                      <a:pt x="10817" y="12506"/>
                      <a:pt x="10852" y="11712"/>
                      <a:pt x="11220" y="11007"/>
                    </a:cubicBezTo>
                    <a:lnTo>
                      <a:pt x="12512" y="9934"/>
                    </a:lnTo>
                    <a:lnTo>
                      <a:pt x="14201" y="9109"/>
                    </a:lnTo>
                    <a:lnTo>
                      <a:pt x="15352" y="8700"/>
                    </a:lnTo>
                    <a:lnTo>
                      <a:pt x="14756" y="7572"/>
                    </a:lnTo>
                    <a:lnTo>
                      <a:pt x="12081" y="7903"/>
                    </a:lnTo>
                    <a:lnTo>
                      <a:pt x="8450" y="9109"/>
                    </a:lnTo>
                    <a:cubicBezTo>
                      <a:pt x="7962" y="9001"/>
                      <a:pt x="7496" y="8834"/>
                      <a:pt x="7067" y="8614"/>
                    </a:cubicBezTo>
                    <a:cubicBezTo>
                      <a:pt x="6290" y="8217"/>
                      <a:pt x="5653" y="7659"/>
                      <a:pt x="5216" y="6995"/>
                    </a:cubicBezTo>
                    <a:cubicBezTo>
                      <a:pt x="5085" y="6422"/>
                      <a:pt x="5085" y="5835"/>
                      <a:pt x="5216" y="5262"/>
                    </a:cubicBezTo>
                    <a:cubicBezTo>
                      <a:pt x="5343" y="4707"/>
                      <a:pt x="5600" y="4165"/>
                      <a:pt x="6106" y="3787"/>
                    </a:cubicBezTo>
                    <a:cubicBezTo>
                      <a:pt x="6720" y="3329"/>
                      <a:pt x="7565" y="3206"/>
                      <a:pt x="8388" y="3154"/>
                    </a:cubicBezTo>
                    <a:cubicBezTo>
                      <a:pt x="9337" y="3095"/>
                      <a:pt x="10291" y="3113"/>
                      <a:pt x="11236" y="3209"/>
                    </a:cubicBezTo>
                    <a:lnTo>
                      <a:pt x="12594" y="3347"/>
                    </a:lnTo>
                    <a:lnTo>
                      <a:pt x="13886" y="3787"/>
                    </a:lnTo>
                    <a:lnTo>
                      <a:pt x="15045" y="4475"/>
                    </a:lnTo>
                    <a:lnTo>
                      <a:pt x="16900" y="4695"/>
                    </a:lnTo>
                    <a:cubicBezTo>
                      <a:pt x="17689" y="4733"/>
                      <a:pt x="18466" y="4527"/>
                      <a:pt x="19083" y="4117"/>
                    </a:cubicBezTo>
                    <a:cubicBezTo>
                      <a:pt x="19535" y="3816"/>
                      <a:pt x="19878" y="3418"/>
                      <a:pt x="20076" y="2965"/>
                    </a:cubicBezTo>
                    <a:lnTo>
                      <a:pt x="21434" y="1511"/>
                    </a:lnTo>
                    <a:lnTo>
                      <a:pt x="21600" y="10"/>
                    </a:lnTo>
                    <a:close/>
                  </a:path>
                </a:pathLst>
              </a:custGeom>
              <a:grpFill/>
              <a:ln w="25400" cap="flat">
                <a:noFill/>
                <a:prstDash val="solid"/>
                <a:miter lim="400000"/>
              </a:ln>
              <a:effectLst/>
            </p:spPr>
            <p:txBody>
              <a:bodyPr wrap="square" lIns="91440" tIns="45720" rIns="91440" bIns="45720" anchor="ctr">
                <a:normAutofit fontScale="40000" lnSpcReduction="20000"/>
              </a:bodyPr>
              <a:lstStyle/>
              <a:p>
                <a:pPr algn="ctr"/>
                <a:endParaRPr/>
              </a:p>
            </p:txBody>
          </p:sp>
          <p:sp>
            <p:nvSpPr>
              <p:cNvPr id="334" name="í$ľíḑe">
                <a:extLst>
                  <a:ext uri="{FF2B5EF4-FFF2-40B4-BE49-F238E27FC236}">
                    <a16:creationId xmlns:a16="http://schemas.microsoft.com/office/drawing/2014/main" id="{237E31B6-81A6-407D-905F-6646D2AAC7A6}"/>
                  </a:ext>
                </a:extLst>
              </p:cNvPr>
              <p:cNvSpPr/>
              <p:nvPr/>
            </p:nvSpPr>
            <p:spPr>
              <a:xfrm>
                <a:off x="9816350" y="3993819"/>
                <a:ext cx="41001" cy="103795"/>
              </a:xfrm>
              <a:custGeom>
                <a:avLst/>
                <a:gdLst/>
                <a:ahLst/>
                <a:cxnLst>
                  <a:cxn ang="0">
                    <a:pos x="wd2" y="hd2"/>
                  </a:cxn>
                  <a:cxn ang="5400000">
                    <a:pos x="wd2" y="hd2"/>
                  </a:cxn>
                  <a:cxn ang="10800000">
                    <a:pos x="wd2" y="hd2"/>
                  </a:cxn>
                  <a:cxn ang="16200000">
                    <a:pos x="wd2" y="hd2"/>
                  </a:cxn>
                </a:cxnLst>
                <a:rect l="0" t="0" r="r" b="b"/>
                <a:pathLst>
                  <a:path w="21600" h="21600" extrusionOk="0">
                    <a:moveTo>
                      <a:pt x="17255" y="0"/>
                    </a:moveTo>
                    <a:lnTo>
                      <a:pt x="9754" y="981"/>
                    </a:lnTo>
                    <a:lnTo>
                      <a:pt x="6086" y="3566"/>
                    </a:lnTo>
                    <a:lnTo>
                      <a:pt x="1417" y="5861"/>
                    </a:lnTo>
                    <a:lnTo>
                      <a:pt x="4076" y="9434"/>
                    </a:lnTo>
                    <a:lnTo>
                      <a:pt x="6254" y="12097"/>
                    </a:lnTo>
                    <a:lnTo>
                      <a:pt x="3575" y="14050"/>
                    </a:lnTo>
                    <a:lnTo>
                      <a:pt x="383" y="15872"/>
                    </a:lnTo>
                    <a:lnTo>
                      <a:pt x="0" y="19016"/>
                    </a:lnTo>
                    <a:lnTo>
                      <a:pt x="9298" y="21600"/>
                    </a:lnTo>
                    <a:lnTo>
                      <a:pt x="16777" y="20549"/>
                    </a:lnTo>
                    <a:lnTo>
                      <a:pt x="17849" y="16774"/>
                    </a:lnTo>
                    <a:lnTo>
                      <a:pt x="17849" y="12999"/>
                    </a:lnTo>
                    <a:lnTo>
                      <a:pt x="14300" y="9426"/>
                    </a:lnTo>
                    <a:lnTo>
                      <a:pt x="11643" y="6290"/>
                    </a:lnTo>
                    <a:lnTo>
                      <a:pt x="13250" y="4118"/>
                    </a:lnTo>
                    <a:lnTo>
                      <a:pt x="21600" y="2454"/>
                    </a:lnTo>
                    <a:lnTo>
                      <a:pt x="17255"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35" name="iṥḻiḋè">
                <a:extLst>
                  <a:ext uri="{FF2B5EF4-FFF2-40B4-BE49-F238E27FC236}">
                    <a16:creationId xmlns:a16="http://schemas.microsoft.com/office/drawing/2014/main" id="{129B050C-860D-4BDE-99B4-A8657A88303A}"/>
                  </a:ext>
                </a:extLst>
              </p:cNvPr>
              <p:cNvSpPr/>
              <p:nvPr/>
            </p:nvSpPr>
            <p:spPr>
              <a:xfrm>
                <a:off x="9834437" y="4184237"/>
                <a:ext cx="82580" cy="37553"/>
              </a:xfrm>
              <a:custGeom>
                <a:avLst/>
                <a:gdLst/>
                <a:ahLst/>
                <a:cxnLst>
                  <a:cxn ang="0">
                    <a:pos x="wd2" y="hd2"/>
                  </a:cxn>
                  <a:cxn ang="5400000">
                    <a:pos x="wd2" y="hd2"/>
                  </a:cxn>
                  <a:cxn ang="10800000">
                    <a:pos x="wd2" y="hd2"/>
                  </a:cxn>
                  <a:cxn ang="16200000">
                    <a:pos x="wd2" y="hd2"/>
                  </a:cxn>
                </a:cxnLst>
                <a:rect l="0" t="0" r="r" b="b"/>
                <a:pathLst>
                  <a:path w="21500" h="19363" extrusionOk="0">
                    <a:moveTo>
                      <a:pt x="5683" y="318"/>
                    </a:moveTo>
                    <a:lnTo>
                      <a:pt x="1027" y="1360"/>
                    </a:lnTo>
                    <a:lnTo>
                      <a:pt x="0" y="7059"/>
                    </a:lnTo>
                    <a:lnTo>
                      <a:pt x="2914" y="13850"/>
                    </a:lnTo>
                    <a:lnTo>
                      <a:pt x="8729" y="12808"/>
                    </a:lnTo>
                    <a:lnTo>
                      <a:pt x="9876" y="18864"/>
                    </a:lnTo>
                    <a:lnTo>
                      <a:pt x="14356" y="19363"/>
                    </a:lnTo>
                    <a:cubicBezTo>
                      <a:pt x="15680" y="17818"/>
                      <a:pt x="17000" y="16262"/>
                      <a:pt x="18317" y="14697"/>
                    </a:cubicBezTo>
                    <a:cubicBezTo>
                      <a:pt x="19936" y="12772"/>
                      <a:pt x="21600" y="10321"/>
                      <a:pt x="21495" y="6712"/>
                    </a:cubicBezTo>
                    <a:cubicBezTo>
                      <a:pt x="21234" y="-2237"/>
                      <a:pt x="14529" y="-2237"/>
                      <a:pt x="14268" y="6712"/>
                    </a:cubicBezTo>
                    <a:lnTo>
                      <a:pt x="10052" y="5498"/>
                    </a:lnTo>
                    <a:lnTo>
                      <a:pt x="5683" y="318"/>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36" name="íṥḻîdé">
                <a:extLst>
                  <a:ext uri="{FF2B5EF4-FFF2-40B4-BE49-F238E27FC236}">
                    <a16:creationId xmlns:a16="http://schemas.microsoft.com/office/drawing/2014/main" id="{99E28965-FA4A-4E77-9C0A-492958FEF08E}"/>
                  </a:ext>
                </a:extLst>
              </p:cNvPr>
              <p:cNvSpPr/>
              <p:nvPr/>
            </p:nvSpPr>
            <p:spPr>
              <a:xfrm>
                <a:off x="9664278" y="4387494"/>
                <a:ext cx="133525" cy="80961"/>
              </a:xfrm>
              <a:custGeom>
                <a:avLst/>
                <a:gdLst/>
                <a:ahLst/>
                <a:cxnLst>
                  <a:cxn ang="0">
                    <a:pos x="wd2" y="hd2"/>
                  </a:cxn>
                  <a:cxn ang="5400000">
                    <a:pos x="wd2" y="hd2"/>
                  </a:cxn>
                  <a:cxn ang="10800000">
                    <a:pos x="wd2" y="hd2"/>
                  </a:cxn>
                  <a:cxn ang="16200000">
                    <a:pos x="wd2" y="hd2"/>
                  </a:cxn>
                </a:cxnLst>
                <a:rect l="0" t="0" r="r" b="b"/>
                <a:pathLst>
                  <a:path w="21600" h="21600" extrusionOk="0">
                    <a:moveTo>
                      <a:pt x="14152" y="0"/>
                    </a:moveTo>
                    <a:lnTo>
                      <a:pt x="10628" y="460"/>
                    </a:lnTo>
                    <a:lnTo>
                      <a:pt x="7726" y="4319"/>
                    </a:lnTo>
                    <a:lnTo>
                      <a:pt x="5627" y="8451"/>
                    </a:lnTo>
                    <a:lnTo>
                      <a:pt x="4174" y="14357"/>
                    </a:lnTo>
                    <a:lnTo>
                      <a:pt x="1935" y="16154"/>
                    </a:lnTo>
                    <a:lnTo>
                      <a:pt x="0" y="18468"/>
                    </a:lnTo>
                    <a:lnTo>
                      <a:pt x="1106" y="21600"/>
                    </a:lnTo>
                    <a:lnTo>
                      <a:pt x="6381" y="17839"/>
                    </a:lnTo>
                    <a:lnTo>
                      <a:pt x="8410" y="9597"/>
                    </a:lnTo>
                    <a:lnTo>
                      <a:pt x="11042" y="7530"/>
                    </a:lnTo>
                    <a:lnTo>
                      <a:pt x="13668" y="8597"/>
                    </a:lnTo>
                    <a:lnTo>
                      <a:pt x="17384" y="8597"/>
                    </a:lnTo>
                    <a:lnTo>
                      <a:pt x="21600" y="6531"/>
                    </a:lnTo>
                    <a:lnTo>
                      <a:pt x="19790" y="883"/>
                    </a:lnTo>
                    <a:lnTo>
                      <a:pt x="16677" y="3399"/>
                    </a:lnTo>
                    <a:lnTo>
                      <a:pt x="14152"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37" name="ïṥļíḓê">
                <a:extLst>
                  <a:ext uri="{FF2B5EF4-FFF2-40B4-BE49-F238E27FC236}">
                    <a16:creationId xmlns:a16="http://schemas.microsoft.com/office/drawing/2014/main" id="{0F500586-5ADB-44F4-9B3D-6E77DA045ACE}"/>
                  </a:ext>
                </a:extLst>
              </p:cNvPr>
              <p:cNvSpPr/>
              <p:nvPr/>
            </p:nvSpPr>
            <p:spPr>
              <a:xfrm>
                <a:off x="9557284" y="4379124"/>
                <a:ext cx="90437" cy="43332"/>
              </a:xfrm>
              <a:custGeom>
                <a:avLst/>
                <a:gdLst/>
                <a:ahLst/>
                <a:cxnLst>
                  <a:cxn ang="0">
                    <a:pos x="wd2" y="hd2"/>
                  </a:cxn>
                  <a:cxn ang="5400000">
                    <a:pos x="wd2" y="hd2"/>
                  </a:cxn>
                  <a:cxn ang="10800000">
                    <a:pos x="wd2" y="hd2"/>
                  </a:cxn>
                  <a:cxn ang="16200000">
                    <a:pos x="wd2" y="hd2"/>
                  </a:cxn>
                </a:cxnLst>
                <a:rect l="0" t="0" r="r" b="b"/>
                <a:pathLst>
                  <a:path w="20127" h="20202" extrusionOk="0">
                    <a:moveTo>
                      <a:pt x="8120" y="1413"/>
                    </a:moveTo>
                    <a:lnTo>
                      <a:pt x="2989" y="0"/>
                    </a:lnTo>
                    <a:lnTo>
                      <a:pt x="0" y="4386"/>
                    </a:lnTo>
                    <a:lnTo>
                      <a:pt x="2074" y="13178"/>
                    </a:lnTo>
                    <a:lnTo>
                      <a:pt x="6156" y="20202"/>
                    </a:lnTo>
                    <a:lnTo>
                      <a:pt x="9392" y="20202"/>
                    </a:lnTo>
                    <a:cubicBezTo>
                      <a:pt x="9507" y="17730"/>
                      <a:pt x="10179" y="15518"/>
                      <a:pt x="11202" y="14238"/>
                    </a:cubicBezTo>
                    <a:cubicBezTo>
                      <a:pt x="12897" y="12117"/>
                      <a:pt x="14975" y="13081"/>
                      <a:pt x="16937" y="12982"/>
                    </a:cubicBezTo>
                    <a:cubicBezTo>
                      <a:pt x="17858" y="12935"/>
                      <a:pt x="18816" y="12577"/>
                      <a:pt x="19418" y="11137"/>
                    </a:cubicBezTo>
                    <a:cubicBezTo>
                      <a:pt x="21600" y="5910"/>
                      <a:pt x="18293" y="-1398"/>
                      <a:pt x="15654" y="2817"/>
                    </a:cubicBezTo>
                    <a:lnTo>
                      <a:pt x="11513" y="7369"/>
                    </a:lnTo>
                    <a:lnTo>
                      <a:pt x="8120" y="1413"/>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38" name="ïṣḷïďe">
                <a:extLst>
                  <a:ext uri="{FF2B5EF4-FFF2-40B4-BE49-F238E27FC236}">
                    <a16:creationId xmlns:a16="http://schemas.microsoft.com/office/drawing/2014/main" id="{C7FB9189-BCA8-4E2E-9843-CAA403AF424B}"/>
                  </a:ext>
                </a:extLst>
              </p:cNvPr>
              <p:cNvSpPr/>
              <p:nvPr/>
            </p:nvSpPr>
            <p:spPr>
              <a:xfrm>
                <a:off x="9429485" y="4387992"/>
                <a:ext cx="74217" cy="35014"/>
              </a:xfrm>
              <a:custGeom>
                <a:avLst/>
                <a:gdLst/>
                <a:ahLst/>
                <a:cxnLst>
                  <a:cxn ang="0">
                    <a:pos x="wd2" y="hd2"/>
                  </a:cxn>
                  <a:cxn ang="5400000">
                    <a:pos x="wd2" y="hd2"/>
                  </a:cxn>
                  <a:cxn ang="10800000">
                    <a:pos x="wd2" y="hd2"/>
                  </a:cxn>
                  <a:cxn ang="16200000">
                    <a:pos x="wd2" y="hd2"/>
                  </a:cxn>
                </a:cxnLst>
                <a:rect l="0" t="0" r="r" b="b"/>
                <a:pathLst>
                  <a:path w="21600" h="21600" extrusionOk="0">
                    <a:moveTo>
                      <a:pt x="11859" y="1149"/>
                    </a:moveTo>
                    <a:lnTo>
                      <a:pt x="16794" y="1980"/>
                    </a:lnTo>
                    <a:lnTo>
                      <a:pt x="20811" y="5943"/>
                    </a:lnTo>
                    <a:lnTo>
                      <a:pt x="21600" y="15447"/>
                    </a:lnTo>
                    <a:lnTo>
                      <a:pt x="15100" y="14824"/>
                    </a:lnTo>
                    <a:lnTo>
                      <a:pt x="10412" y="21600"/>
                    </a:lnTo>
                    <a:lnTo>
                      <a:pt x="4161" y="15786"/>
                    </a:lnTo>
                    <a:lnTo>
                      <a:pt x="0" y="8515"/>
                    </a:lnTo>
                    <a:lnTo>
                      <a:pt x="3564" y="3114"/>
                    </a:lnTo>
                    <a:lnTo>
                      <a:pt x="8770" y="0"/>
                    </a:lnTo>
                    <a:lnTo>
                      <a:pt x="11859" y="1149"/>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39" name="îṧḷïḓê">
                <a:extLst>
                  <a:ext uri="{FF2B5EF4-FFF2-40B4-BE49-F238E27FC236}">
                    <a16:creationId xmlns:a16="http://schemas.microsoft.com/office/drawing/2014/main" id="{B6184B23-75C0-4BE2-B6DC-C8E4BCE71F2F}"/>
                  </a:ext>
                </a:extLst>
              </p:cNvPr>
              <p:cNvSpPr/>
              <p:nvPr/>
            </p:nvSpPr>
            <p:spPr>
              <a:xfrm>
                <a:off x="9520068" y="4428015"/>
                <a:ext cx="55095" cy="31317"/>
              </a:xfrm>
              <a:custGeom>
                <a:avLst/>
                <a:gdLst/>
                <a:ahLst/>
                <a:cxnLst>
                  <a:cxn ang="0">
                    <a:pos x="wd2" y="hd2"/>
                  </a:cxn>
                  <a:cxn ang="5400000">
                    <a:pos x="wd2" y="hd2"/>
                  </a:cxn>
                  <a:cxn ang="10800000">
                    <a:pos x="wd2" y="hd2"/>
                  </a:cxn>
                  <a:cxn ang="16200000">
                    <a:pos x="wd2" y="hd2"/>
                  </a:cxn>
                </a:cxnLst>
                <a:rect l="0" t="0" r="r" b="b"/>
                <a:pathLst>
                  <a:path w="21600" h="21600" extrusionOk="0">
                    <a:moveTo>
                      <a:pt x="7893" y="1028"/>
                    </a:moveTo>
                    <a:lnTo>
                      <a:pt x="16832" y="971"/>
                    </a:lnTo>
                    <a:lnTo>
                      <a:pt x="20420" y="11208"/>
                    </a:lnTo>
                    <a:lnTo>
                      <a:pt x="21600" y="21600"/>
                    </a:lnTo>
                    <a:lnTo>
                      <a:pt x="16982" y="18870"/>
                    </a:lnTo>
                    <a:lnTo>
                      <a:pt x="11664" y="14489"/>
                    </a:lnTo>
                    <a:lnTo>
                      <a:pt x="5019" y="13095"/>
                    </a:lnTo>
                    <a:lnTo>
                      <a:pt x="0" y="8275"/>
                    </a:lnTo>
                    <a:lnTo>
                      <a:pt x="451" y="0"/>
                    </a:lnTo>
                    <a:lnTo>
                      <a:pt x="7893" y="1028"/>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40" name="ï$ḷíḍe">
                <a:extLst>
                  <a:ext uri="{FF2B5EF4-FFF2-40B4-BE49-F238E27FC236}">
                    <a16:creationId xmlns:a16="http://schemas.microsoft.com/office/drawing/2014/main" id="{B179CF4C-2B9F-437F-9B81-4B1468BB9E22}"/>
                  </a:ext>
                </a:extLst>
              </p:cNvPr>
              <p:cNvSpPr/>
              <p:nvPr/>
            </p:nvSpPr>
            <p:spPr>
              <a:xfrm>
                <a:off x="9067733" y="4304888"/>
                <a:ext cx="331335" cy="94555"/>
              </a:xfrm>
              <a:custGeom>
                <a:avLst/>
                <a:gdLst/>
                <a:ahLst/>
                <a:cxnLst>
                  <a:cxn ang="0">
                    <a:pos x="wd2" y="hd2"/>
                  </a:cxn>
                  <a:cxn ang="5400000">
                    <a:pos x="wd2" y="hd2"/>
                  </a:cxn>
                  <a:cxn ang="10800000">
                    <a:pos x="wd2" y="hd2"/>
                  </a:cxn>
                  <a:cxn ang="16200000">
                    <a:pos x="wd2" y="hd2"/>
                  </a:cxn>
                </a:cxnLst>
                <a:rect l="0" t="0" r="r" b="b"/>
                <a:pathLst>
                  <a:path w="21600" h="21600" extrusionOk="0">
                    <a:moveTo>
                      <a:pt x="3462" y="0"/>
                    </a:moveTo>
                    <a:lnTo>
                      <a:pt x="5763" y="1193"/>
                    </a:lnTo>
                    <a:lnTo>
                      <a:pt x="7140" y="6505"/>
                    </a:lnTo>
                    <a:lnTo>
                      <a:pt x="8532" y="9504"/>
                    </a:lnTo>
                    <a:lnTo>
                      <a:pt x="10248" y="8812"/>
                    </a:lnTo>
                    <a:lnTo>
                      <a:pt x="11883" y="6582"/>
                    </a:lnTo>
                    <a:lnTo>
                      <a:pt x="13403" y="5274"/>
                    </a:lnTo>
                    <a:lnTo>
                      <a:pt x="14790" y="7803"/>
                    </a:lnTo>
                    <a:lnTo>
                      <a:pt x="15917" y="11562"/>
                    </a:lnTo>
                    <a:lnTo>
                      <a:pt x="17221" y="12706"/>
                    </a:lnTo>
                    <a:lnTo>
                      <a:pt x="18945" y="12706"/>
                    </a:lnTo>
                    <a:lnTo>
                      <a:pt x="21465" y="16859"/>
                    </a:lnTo>
                    <a:lnTo>
                      <a:pt x="21600" y="19533"/>
                    </a:lnTo>
                    <a:lnTo>
                      <a:pt x="21006" y="21369"/>
                    </a:lnTo>
                    <a:lnTo>
                      <a:pt x="19970" y="21600"/>
                    </a:lnTo>
                    <a:lnTo>
                      <a:pt x="18003" y="19138"/>
                    </a:lnTo>
                    <a:lnTo>
                      <a:pt x="15022" y="18215"/>
                    </a:lnTo>
                    <a:lnTo>
                      <a:pt x="11204" y="18215"/>
                    </a:lnTo>
                    <a:lnTo>
                      <a:pt x="9900" y="15985"/>
                    </a:lnTo>
                    <a:lnTo>
                      <a:pt x="8817" y="13601"/>
                    </a:lnTo>
                    <a:lnTo>
                      <a:pt x="7759" y="13380"/>
                    </a:lnTo>
                    <a:lnTo>
                      <a:pt x="6457" y="15686"/>
                    </a:lnTo>
                    <a:cubicBezTo>
                      <a:pt x="6016" y="15792"/>
                      <a:pt x="5574" y="15767"/>
                      <a:pt x="5134" y="15610"/>
                    </a:cubicBezTo>
                    <a:cubicBezTo>
                      <a:pt x="4240" y="15293"/>
                      <a:pt x="3369" y="14440"/>
                      <a:pt x="2559" y="13091"/>
                    </a:cubicBezTo>
                    <a:cubicBezTo>
                      <a:pt x="2427" y="12283"/>
                      <a:pt x="2248" y="11576"/>
                      <a:pt x="2036" y="11014"/>
                    </a:cubicBezTo>
                    <a:cubicBezTo>
                      <a:pt x="1623" y="9923"/>
                      <a:pt x="1105" y="9427"/>
                      <a:pt x="590" y="9629"/>
                    </a:cubicBezTo>
                    <a:lnTo>
                      <a:pt x="0" y="6938"/>
                    </a:lnTo>
                    <a:lnTo>
                      <a:pt x="743" y="3332"/>
                    </a:lnTo>
                    <a:lnTo>
                      <a:pt x="1495" y="2410"/>
                    </a:lnTo>
                    <a:lnTo>
                      <a:pt x="3462"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41" name="ïš1îḑè">
                <a:extLst>
                  <a:ext uri="{FF2B5EF4-FFF2-40B4-BE49-F238E27FC236}">
                    <a16:creationId xmlns:a16="http://schemas.microsoft.com/office/drawing/2014/main" id="{FD32BF98-FF07-4FB5-9EA0-1C2E9E23E760}"/>
                  </a:ext>
                </a:extLst>
              </p:cNvPr>
              <p:cNvSpPr/>
              <p:nvPr/>
            </p:nvSpPr>
            <p:spPr>
              <a:xfrm>
                <a:off x="8739813" y="3881623"/>
                <a:ext cx="352969" cy="414364"/>
              </a:xfrm>
              <a:custGeom>
                <a:avLst/>
                <a:gdLst/>
                <a:ahLst/>
                <a:cxnLst>
                  <a:cxn ang="0">
                    <a:pos x="wd2" y="hd2"/>
                  </a:cxn>
                  <a:cxn ang="5400000">
                    <a:pos x="wd2" y="hd2"/>
                  </a:cxn>
                  <a:cxn ang="10800000">
                    <a:pos x="wd2" y="hd2"/>
                  </a:cxn>
                  <a:cxn ang="16200000">
                    <a:pos x="wd2" y="hd2"/>
                  </a:cxn>
                </a:cxnLst>
                <a:rect l="0" t="0" r="r" b="b"/>
                <a:pathLst>
                  <a:path w="21600" h="21600" extrusionOk="0">
                    <a:moveTo>
                      <a:pt x="0" y="184"/>
                    </a:moveTo>
                    <a:lnTo>
                      <a:pt x="993" y="0"/>
                    </a:lnTo>
                    <a:lnTo>
                      <a:pt x="1986" y="598"/>
                    </a:lnTo>
                    <a:lnTo>
                      <a:pt x="2816" y="1157"/>
                    </a:lnTo>
                    <a:lnTo>
                      <a:pt x="4289" y="1420"/>
                    </a:lnTo>
                    <a:lnTo>
                      <a:pt x="5451" y="2210"/>
                    </a:lnTo>
                    <a:lnTo>
                      <a:pt x="5555" y="3015"/>
                    </a:lnTo>
                    <a:lnTo>
                      <a:pt x="6776" y="3171"/>
                    </a:lnTo>
                    <a:lnTo>
                      <a:pt x="7274" y="4172"/>
                    </a:lnTo>
                    <a:lnTo>
                      <a:pt x="7521" y="5067"/>
                    </a:lnTo>
                    <a:lnTo>
                      <a:pt x="8703" y="5646"/>
                    </a:lnTo>
                    <a:lnTo>
                      <a:pt x="10010" y="6313"/>
                    </a:lnTo>
                    <a:lnTo>
                      <a:pt x="11379" y="7204"/>
                    </a:lnTo>
                    <a:lnTo>
                      <a:pt x="13037" y="8026"/>
                    </a:lnTo>
                    <a:lnTo>
                      <a:pt x="14033" y="8799"/>
                    </a:lnTo>
                    <a:lnTo>
                      <a:pt x="14551" y="9185"/>
                    </a:lnTo>
                    <a:lnTo>
                      <a:pt x="15132" y="9746"/>
                    </a:lnTo>
                    <a:lnTo>
                      <a:pt x="15630" y="10424"/>
                    </a:lnTo>
                    <a:lnTo>
                      <a:pt x="15570" y="11405"/>
                    </a:lnTo>
                    <a:lnTo>
                      <a:pt x="15570" y="12087"/>
                    </a:lnTo>
                    <a:lnTo>
                      <a:pt x="16649" y="12471"/>
                    </a:lnTo>
                    <a:lnTo>
                      <a:pt x="17617" y="13079"/>
                    </a:lnTo>
                    <a:lnTo>
                      <a:pt x="17866" y="14746"/>
                    </a:lnTo>
                    <a:lnTo>
                      <a:pt x="19276" y="15306"/>
                    </a:lnTo>
                    <a:lnTo>
                      <a:pt x="20065" y="16197"/>
                    </a:lnTo>
                    <a:lnTo>
                      <a:pt x="20874" y="16512"/>
                    </a:lnTo>
                    <a:lnTo>
                      <a:pt x="21247" y="17881"/>
                    </a:lnTo>
                    <a:lnTo>
                      <a:pt x="21600" y="18880"/>
                    </a:lnTo>
                    <a:lnTo>
                      <a:pt x="20980" y="20073"/>
                    </a:lnTo>
                    <a:lnTo>
                      <a:pt x="19738" y="21284"/>
                    </a:lnTo>
                    <a:lnTo>
                      <a:pt x="18825" y="21600"/>
                    </a:lnTo>
                    <a:lnTo>
                      <a:pt x="17920" y="20918"/>
                    </a:lnTo>
                    <a:lnTo>
                      <a:pt x="16761" y="20657"/>
                    </a:lnTo>
                    <a:lnTo>
                      <a:pt x="16221" y="20130"/>
                    </a:lnTo>
                    <a:lnTo>
                      <a:pt x="15871" y="19375"/>
                    </a:lnTo>
                    <a:lnTo>
                      <a:pt x="14730" y="18518"/>
                    </a:lnTo>
                    <a:lnTo>
                      <a:pt x="12845" y="16958"/>
                    </a:lnTo>
                    <a:cubicBezTo>
                      <a:pt x="12017" y="16567"/>
                      <a:pt x="11468" y="15860"/>
                      <a:pt x="11372" y="15062"/>
                    </a:cubicBezTo>
                    <a:cubicBezTo>
                      <a:pt x="11299" y="14464"/>
                      <a:pt x="11495" y="13846"/>
                      <a:pt x="11270" y="13272"/>
                    </a:cubicBezTo>
                    <a:cubicBezTo>
                      <a:pt x="11040" y="12683"/>
                      <a:pt x="10437" y="12286"/>
                      <a:pt x="9880" y="11886"/>
                    </a:cubicBezTo>
                    <a:cubicBezTo>
                      <a:pt x="9302" y="11470"/>
                      <a:pt x="8755" y="11024"/>
                      <a:pt x="8241" y="10552"/>
                    </a:cubicBezTo>
                    <a:lnTo>
                      <a:pt x="7806" y="8674"/>
                    </a:lnTo>
                    <a:lnTo>
                      <a:pt x="6997" y="7096"/>
                    </a:lnTo>
                    <a:lnTo>
                      <a:pt x="5321" y="5752"/>
                    </a:lnTo>
                    <a:lnTo>
                      <a:pt x="3277" y="4023"/>
                    </a:lnTo>
                    <a:lnTo>
                      <a:pt x="2077" y="3410"/>
                    </a:lnTo>
                    <a:lnTo>
                      <a:pt x="505" y="1818"/>
                    </a:lnTo>
                    <a:lnTo>
                      <a:pt x="256" y="1168"/>
                    </a:lnTo>
                    <a:lnTo>
                      <a:pt x="0" y="184"/>
                    </a:lnTo>
                    <a:close/>
                  </a:path>
                </a:pathLst>
              </a:custGeom>
              <a:grpFill/>
              <a:ln w="25400" cap="flat">
                <a:noFill/>
                <a:prstDash val="solid"/>
                <a:miter lim="400000"/>
              </a:ln>
              <a:effectLst/>
            </p:spPr>
            <p:txBody>
              <a:bodyPr wrap="square" lIns="91440" tIns="45720" rIns="91440" bIns="45720" anchor="ctr">
                <a:normAutofit fontScale="85000" lnSpcReduction="20000"/>
              </a:bodyPr>
              <a:lstStyle/>
              <a:p>
                <a:pPr algn="ctr"/>
                <a:endParaRPr/>
              </a:p>
            </p:txBody>
          </p:sp>
          <p:sp>
            <p:nvSpPr>
              <p:cNvPr id="342" name="ïšļíḍe">
                <a:extLst>
                  <a:ext uri="{FF2B5EF4-FFF2-40B4-BE49-F238E27FC236}">
                    <a16:creationId xmlns:a16="http://schemas.microsoft.com/office/drawing/2014/main" id="{CCB18726-A9F2-45DA-B266-8E72AE27B7C7}"/>
                  </a:ext>
                </a:extLst>
              </p:cNvPr>
              <p:cNvSpPr/>
              <p:nvPr/>
            </p:nvSpPr>
            <p:spPr>
              <a:xfrm>
                <a:off x="8199229" y="3742697"/>
                <a:ext cx="76119" cy="114668"/>
              </a:xfrm>
              <a:custGeom>
                <a:avLst/>
                <a:gdLst/>
                <a:ahLst/>
                <a:cxnLst>
                  <a:cxn ang="0">
                    <a:pos x="wd2" y="hd2"/>
                  </a:cxn>
                  <a:cxn ang="5400000">
                    <a:pos x="wd2" y="hd2"/>
                  </a:cxn>
                  <a:cxn ang="10800000">
                    <a:pos x="wd2" y="hd2"/>
                  </a:cxn>
                  <a:cxn ang="16200000">
                    <a:pos x="wd2" y="hd2"/>
                  </a:cxn>
                </a:cxnLst>
                <a:rect l="0" t="0" r="r" b="b"/>
                <a:pathLst>
                  <a:path w="21600" h="21600" extrusionOk="0">
                    <a:moveTo>
                      <a:pt x="4600" y="0"/>
                    </a:moveTo>
                    <a:lnTo>
                      <a:pt x="8713" y="182"/>
                    </a:lnTo>
                    <a:lnTo>
                      <a:pt x="10921" y="4429"/>
                    </a:lnTo>
                    <a:lnTo>
                      <a:pt x="14685" y="8044"/>
                    </a:lnTo>
                    <a:lnTo>
                      <a:pt x="18425" y="9946"/>
                    </a:lnTo>
                    <a:lnTo>
                      <a:pt x="21600" y="14767"/>
                    </a:lnTo>
                    <a:lnTo>
                      <a:pt x="19964" y="17676"/>
                    </a:lnTo>
                    <a:lnTo>
                      <a:pt x="13230" y="21600"/>
                    </a:lnTo>
                    <a:lnTo>
                      <a:pt x="5665" y="20649"/>
                    </a:lnTo>
                    <a:lnTo>
                      <a:pt x="3657" y="18389"/>
                    </a:lnTo>
                    <a:lnTo>
                      <a:pt x="2585" y="13196"/>
                    </a:lnTo>
                    <a:lnTo>
                      <a:pt x="0" y="7869"/>
                    </a:lnTo>
                    <a:lnTo>
                      <a:pt x="285" y="4698"/>
                    </a:lnTo>
                    <a:lnTo>
                      <a:pt x="4600"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43" name="íSļîḋê">
                <a:extLst>
                  <a:ext uri="{FF2B5EF4-FFF2-40B4-BE49-F238E27FC236}">
                    <a16:creationId xmlns:a16="http://schemas.microsoft.com/office/drawing/2014/main" id="{E8E535E0-A629-40AC-AAFF-E02F806E87BE}"/>
                  </a:ext>
                </a:extLst>
              </p:cNvPr>
              <p:cNvSpPr/>
              <p:nvPr/>
            </p:nvSpPr>
            <p:spPr>
              <a:xfrm>
                <a:off x="7957224" y="3867942"/>
                <a:ext cx="20203" cy="24844"/>
              </a:xfrm>
              <a:custGeom>
                <a:avLst/>
                <a:gdLst/>
                <a:ahLst/>
                <a:cxnLst>
                  <a:cxn ang="0">
                    <a:pos x="wd2" y="hd2"/>
                  </a:cxn>
                  <a:cxn ang="5400000">
                    <a:pos x="wd2" y="hd2"/>
                  </a:cxn>
                  <a:cxn ang="10800000">
                    <a:pos x="wd2" y="hd2"/>
                  </a:cxn>
                  <a:cxn ang="16200000">
                    <a:pos x="wd2" y="hd2"/>
                  </a:cxn>
                </a:cxnLst>
                <a:rect l="0" t="0" r="r" b="b"/>
                <a:pathLst>
                  <a:path w="21600" h="21600" extrusionOk="0">
                    <a:moveTo>
                      <a:pt x="8606" y="3000"/>
                    </a:moveTo>
                    <a:lnTo>
                      <a:pt x="21600" y="0"/>
                    </a:lnTo>
                    <a:lnTo>
                      <a:pt x="18445" y="10511"/>
                    </a:lnTo>
                    <a:lnTo>
                      <a:pt x="15227" y="21600"/>
                    </a:lnTo>
                    <a:lnTo>
                      <a:pt x="0" y="20686"/>
                    </a:lnTo>
                    <a:lnTo>
                      <a:pt x="8606" y="300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44" name="íśļïḑè">
                <a:extLst>
                  <a:ext uri="{FF2B5EF4-FFF2-40B4-BE49-F238E27FC236}">
                    <a16:creationId xmlns:a16="http://schemas.microsoft.com/office/drawing/2014/main" id="{2CD3F5E1-CCEA-4465-B5BD-001CAC97DC92}"/>
                  </a:ext>
                </a:extLst>
              </p:cNvPr>
              <p:cNvSpPr/>
              <p:nvPr/>
            </p:nvSpPr>
            <p:spPr>
              <a:xfrm>
                <a:off x="7953865" y="3917350"/>
                <a:ext cx="21543" cy="20151"/>
              </a:xfrm>
              <a:custGeom>
                <a:avLst/>
                <a:gdLst/>
                <a:ahLst/>
                <a:cxnLst>
                  <a:cxn ang="0">
                    <a:pos x="wd2" y="hd2"/>
                  </a:cxn>
                  <a:cxn ang="5400000">
                    <a:pos x="wd2" y="hd2"/>
                  </a:cxn>
                  <a:cxn ang="10800000">
                    <a:pos x="wd2" y="hd2"/>
                  </a:cxn>
                  <a:cxn ang="16200000">
                    <a:pos x="wd2" y="hd2"/>
                  </a:cxn>
                </a:cxnLst>
                <a:rect l="0" t="0" r="r" b="b"/>
                <a:pathLst>
                  <a:path w="21600" h="21600" extrusionOk="0">
                    <a:moveTo>
                      <a:pt x="10494" y="0"/>
                    </a:moveTo>
                    <a:lnTo>
                      <a:pt x="0" y="8708"/>
                    </a:lnTo>
                    <a:lnTo>
                      <a:pt x="11400" y="21600"/>
                    </a:lnTo>
                    <a:lnTo>
                      <a:pt x="21600" y="9737"/>
                    </a:lnTo>
                    <a:lnTo>
                      <a:pt x="10494"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45" name="îṣḷiḓê">
                <a:extLst>
                  <a:ext uri="{FF2B5EF4-FFF2-40B4-BE49-F238E27FC236}">
                    <a16:creationId xmlns:a16="http://schemas.microsoft.com/office/drawing/2014/main" id="{1904543D-F804-405F-81D1-017105A66504}"/>
                  </a:ext>
                </a:extLst>
              </p:cNvPr>
              <p:cNvSpPr/>
              <p:nvPr/>
            </p:nvSpPr>
            <p:spPr>
              <a:xfrm>
                <a:off x="7931635" y="3837005"/>
                <a:ext cx="18834" cy="20358"/>
              </a:xfrm>
              <a:custGeom>
                <a:avLst/>
                <a:gdLst/>
                <a:ahLst/>
                <a:cxnLst>
                  <a:cxn ang="0">
                    <a:pos x="wd2" y="hd2"/>
                  </a:cxn>
                  <a:cxn ang="5400000">
                    <a:pos x="wd2" y="hd2"/>
                  </a:cxn>
                  <a:cxn ang="10800000">
                    <a:pos x="wd2" y="hd2"/>
                  </a:cxn>
                  <a:cxn ang="16200000">
                    <a:pos x="wd2" y="hd2"/>
                  </a:cxn>
                </a:cxnLst>
                <a:rect l="0" t="0" r="r" b="b"/>
                <a:pathLst>
                  <a:path w="21600" h="21600" extrusionOk="0">
                    <a:moveTo>
                      <a:pt x="11886" y="0"/>
                    </a:moveTo>
                    <a:lnTo>
                      <a:pt x="0" y="12052"/>
                    </a:lnTo>
                    <a:lnTo>
                      <a:pt x="10759" y="21600"/>
                    </a:lnTo>
                    <a:lnTo>
                      <a:pt x="21600" y="9540"/>
                    </a:lnTo>
                    <a:lnTo>
                      <a:pt x="11886"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46" name="ïṡ1íḑê">
                <a:extLst>
                  <a:ext uri="{FF2B5EF4-FFF2-40B4-BE49-F238E27FC236}">
                    <a16:creationId xmlns:a16="http://schemas.microsoft.com/office/drawing/2014/main" id="{EB294D90-67E5-4A42-AC0E-F8A2591897F9}"/>
                  </a:ext>
                </a:extLst>
              </p:cNvPr>
              <p:cNvSpPr/>
              <p:nvPr/>
            </p:nvSpPr>
            <p:spPr>
              <a:xfrm>
                <a:off x="7171214" y="3107084"/>
                <a:ext cx="22347" cy="31175"/>
              </a:xfrm>
              <a:custGeom>
                <a:avLst/>
                <a:gdLst/>
                <a:ahLst/>
                <a:cxnLst>
                  <a:cxn ang="0">
                    <a:pos x="wd2" y="hd2"/>
                  </a:cxn>
                  <a:cxn ang="5400000">
                    <a:pos x="wd2" y="hd2"/>
                  </a:cxn>
                  <a:cxn ang="10800000">
                    <a:pos x="wd2" y="hd2"/>
                  </a:cxn>
                  <a:cxn ang="16200000">
                    <a:pos x="wd2" y="hd2"/>
                  </a:cxn>
                </a:cxnLst>
                <a:rect l="0" t="0" r="r" b="b"/>
                <a:pathLst>
                  <a:path w="21600" h="21600" extrusionOk="0">
                    <a:moveTo>
                      <a:pt x="18226" y="0"/>
                    </a:moveTo>
                    <a:lnTo>
                      <a:pt x="0" y="6738"/>
                    </a:lnTo>
                    <a:lnTo>
                      <a:pt x="6059" y="21600"/>
                    </a:lnTo>
                    <a:lnTo>
                      <a:pt x="21600" y="18596"/>
                    </a:lnTo>
                    <a:lnTo>
                      <a:pt x="18226"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47" name="ï$ḻíďe">
                <a:extLst>
                  <a:ext uri="{FF2B5EF4-FFF2-40B4-BE49-F238E27FC236}">
                    <a16:creationId xmlns:a16="http://schemas.microsoft.com/office/drawing/2014/main" id="{F33DEF4E-7BD7-4CA2-9A7A-47487BA764F8}"/>
                  </a:ext>
                </a:extLst>
              </p:cNvPr>
              <p:cNvSpPr/>
              <p:nvPr/>
            </p:nvSpPr>
            <p:spPr>
              <a:xfrm>
                <a:off x="6561284" y="2785626"/>
                <a:ext cx="67222" cy="44468"/>
              </a:xfrm>
              <a:custGeom>
                <a:avLst/>
                <a:gdLst/>
                <a:ahLst/>
                <a:cxnLst>
                  <a:cxn ang="0">
                    <a:pos x="wd2" y="hd2"/>
                  </a:cxn>
                  <a:cxn ang="5400000">
                    <a:pos x="wd2" y="hd2"/>
                  </a:cxn>
                  <a:cxn ang="10800000">
                    <a:pos x="wd2" y="hd2"/>
                  </a:cxn>
                  <a:cxn ang="16200000">
                    <a:pos x="wd2" y="hd2"/>
                  </a:cxn>
                </a:cxnLst>
                <a:rect l="0" t="0" r="r" b="b"/>
                <a:pathLst>
                  <a:path w="21600" h="21600" extrusionOk="0">
                    <a:moveTo>
                      <a:pt x="16119" y="0"/>
                    </a:moveTo>
                    <a:lnTo>
                      <a:pt x="12851" y="4376"/>
                    </a:lnTo>
                    <a:lnTo>
                      <a:pt x="8517" y="6430"/>
                    </a:lnTo>
                    <a:lnTo>
                      <a:pt x="671" y="5939"/>
                    </a:lnTo>
                    <a:lnTo>
                      <a:pt x="0" y="12809"/>
                    </a:lnTo>
                    <a:lnTo>
                      <a:pt x="3338" y="16202"/>
                    </a:lnTo>
                    <a:lnTo>
                      <a:pt x="10189" y="21600"/>
                    </a:lnTo>
                    <a:lnTo>
                      <a:pt x="13007" y="15425"/>
                    </a:lnTo>
                    <a:lnTo>
                      <a:pt x="16167" y="10356"/>
                    </a:lnTo>
                    <a:lnTo>
                      <a:pt x="19327" y="7105"/>
                    </a:lnTo>
                    <a:lnTo>
                      <a:pt x="21600" y="1381"/>
                    </a:lnTo>
                    <a:lnTo>
                      <a:pt x="16119"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48" name="í$ľíḑé">
                <a:extLst>
                  <a:ext uri="{FF2B5EF4-FFF2-40B4-BE49-F238E27FC236}">
                    <a16:creationId xmlns:a16="http://schemas.microsoft.com/office/drawing/2014/main" id="{25FD212D-27D4-4D08-83FE-284A7830542C}"/>
                  </a:ext>
                </a:extLst>
              </p:cNvPr>
              <p:cNvSpPr/>
              <p:nvPr/>
            </p:nvSpPr>
            <p:spPr>
              <a:xfrm>
                <a:off x="5255087" y="1585911"/>
                <a:ext cx="2042366" cy="1189722"/>
              </a:xfrm>
              <a:custGeom>
                <a:avLst/>
                <a:gdLst/>
                <a:ahLst/>
                <a:cxnLst>
                  <a:cxn ang="0">
                    <a:pos x="wd2" y="hd2"/>
                  </a:cxn>
                  <a:cxn ang="5400000">
                    <a:pos x="wd2" y="hd2"/>
                  </a:cxn>
                  <a:cxn ang="10800000">
                    <a:pos x="wd2" y="hd2"/>
                  </a:cxn>
                  <a:cxn ang="16200000">
                    <a:pos x="wd2" y="hd2"/>
                  </a:cxn>
                </a:cxnLst>
                <a:rect l="0" t="0" r="r" b="b"/>
                <a:pathLst>
                  <a:path w="21600" h="21600" extrusionOk="0">
                    <a:moveTo>
                      <a:pt x="20807" y="1150"/>
                    </a:moveTo>
                    <a:lnTo>
                      <a:pt x="20140" y="892"/>
                    </a:lnTo>
                    <a:lnTo>
                      <a:pt x="19827" y="747"/>
                    </a:lnTo>
                    <a:lnTo>
                      <a:pt x="19506" y="542"/>
                    </a:lnTo>
                    <a:lnTo>
                      <a:pt x="19194" y="459"/>
                    </a:lnTo>
                    <a:lnTo>
                      <a:pt x="18976" y="267"/>
                    </a:lnTo>
                    <a:lnTo>
                      <a:pt x="18803" y="212"/>
                    </a:lnTo>
                    <a:lnTo>
                      <a:pt x="18690" y="293"/>
                    </a:lnTo>
                    <a:lnTo>
                      <a:pt x="18482" y="457"/>
                    </a:lnTo>
                    <a:lnTo>
                      <a:pt x="18589" y="626"/>
                    </a:lnTo>
                    <a:lnTo>
                      <a:pt x="18799" y="626"/>
                    </a:lnTo>
                    <a:lnTo>
                      <a:pt x="18944" y="749"/>
                    </a:lnTo>
                    <a:lnTo>
                      <a:pt x="19057" y="799"/>
                    </a:lnTo>
                    <a:lnTo>
                      <a:pt x="19162" y="663"/>
                    </a:lnTo>
                    <a:lnTo>
                      <a:pt x="19282" y="649"/>
                    </a:lnTo>
                    <a:lnTo>
                      <a:pt x="19425" y="814"/>
                    </a:lnTo>
                    <a:lnTo>
                      <a:pt x="19336" y="1164"/>
                    </a:lnTo>
                    <a:lnTo>
                      <a:pt x="19232" y="1314"/>
                    </a:lnTo>
                    <a:lnTo>
                      <a:pt x="19042" y="1149"/>
                    </a:lnTo>
                    <a:lnTo>
                      <a:pt x="18875" y="1149"/>
                    </a:lnTo>
                    <a:lnTo>
                      <a:pt x="18733" y="1250"/>
                    </a:lnTo>
                    <a:lnTo>
                      <a:pt x="18426" y="1346"/>
                    </a:lnTo>
                    <a:lnTo>
                      <a:pt x="18234" y="1428"/>
                    </a:lnTo>
                    <a:lnTo>
                      <a:pt x="18001" y="1483"/>
                    </a:lnTo>
                    <a:lnTo>
                      <a:pt x="17885" y="1455"/>
                    </a:lnTo>
                    <a:lnTo>
                      <a:pt x="17764" y="1282"/>
                    </a:lnTo>
                    <a:lnTo>
                      <a:pt x="17591" y="1204"/>
                    </a:lnTo>
                    <a:lnTo>
                      <a:pt x="17472" y="1218"/>
                    </a:lnTo>
                    <a:lnTo>
                      <a:pt x="17205" y="1314"/>
                    </a:lnTo>
                    <a:lnTo>
                      <a:pt x="16942" y="1479"/>
                    </a:lnTo>
                    <a:lnTo>
                      <a:pt x="16671" y="1671"/>
                    </a:lnTo>
                    <a:lnTo>
                      <a:pt x="16451" y="1882"/>
                    </a:lnTo>
                    <a:lnTo>
                      <a:pt x="16191" y="2147"/>
                    </a:lnTo>
                    <a:lnTo>
                      <a:pt x="16038" y="2203"/>
                    </a:lnTo>
                    <a:lnTo>
                      <a:pt x="15932" y="2029"/>
                    </a:lnTo>
                    <a:lnTo>
                      <a:pt x="15829" y="1988"/>
                    </a:lnTo>
                    <a:lnTo>
                      <a:pt x="15732" y="1892"/>
                    </a:lnTo>
                    <a:lnTo>
                      <a:pt x="15762" y="1710"/>
                    </a:lnTo>
                    <a:lnTo>
                      <a:pt x="15657" y="1417"/>
                    </a:lnTo>
                    <a:lnTo>
                      <a:pt x="15517" y="1390"/>
                    </a:lnTo>
                    <a:lnTo>
                      <a:pt x="15378" y="1390"/>
                    </a:lnTo>
                    <a:lnTo>
                      <a:pt x="15253" y="1481"/>
                    </a:lnTo>
                    <a:lnTo>
                      <a:pt x="15278" y="1641"/>
                    </a:lnTo>
                    <a:lnTo>
                      <a:pt x="15392" y="1819"/>
                    </a:lnTo>
                    <a:lnTo>
                      <a:pt x="15384" y="1998"/>
                    </a:lnTo>
                    <a:lnTo>
                      <a:pt x="15457" y="2135"/>
                    </a:lnTo>
                    <a:lnTo>
                      <a:pt x="15449" y="2313"/>
                    </a:lnTo>
                    <a:lnTo>
                      <a:pt x="15372" y="2418"/>
                    </a:lnTo>
                    <a:lnTo>
                      <a:pt x="15165" y="2528"/>
                    </a:lnTo>
                    <a:lnTo>
                      <a:pt x="14864" y="2652"/>
                    </a:lnTo>
                    <a:lnTo>
                      <a:pt x="14558" y="2802"/>
                    </a:lnTo>
                    <a:lnTo>
                      <a:pt x="14501" y="2964"/>
                    </a:lnTo>
                    <a:lnTo>
                      <a:pt x="14580" y="3129"/>
                    </a:lnTo>
                    <a:lnTo>
                      <a:pt x="14535" y="3260"/>
                    </a:lnTo>
                    <a:lnTo>
                      <a:pt x="14301" y="3357"/>
                    </a:lnTo>
                    <a:lnTo>
                      <a:pt x="14167" y="3571"/>
                    </a:lnTo>
                    <a:lnTo>
                      <a:pt x="14002" y="3383"/>
                    </a:lnTo>
                    <a:lnTo>
                      <a:pt x="13882" y="3233"/>
                    </a:lnTo>
                    <a:lnTo>
                      <a:pt x="13736" y="3151"/>
                    </a:lnTo>
                    <a:lnTo>
                      <a:pt x="13601" y="3165"/>
                    </a:lnTo>
                    <a:lnTo>
                      <a:pt x="13544" y="3303"/>
                    </a:lnTo>
                    <a:lnTo>
                      <a:pt x="13684" y="3412"/>
                    </a:lnTo>
                    <a:lnTo>
                      <a:pt x="13810" y="3412"/>
                    </a:lnTo>
                    <a:lnTo>
                      <a:pt x="13898" y="3509"/>
                    </a:lnTo>
                    <a:lnTo>
                      <a:pt x="13968" y="3600"/>
                    </a:lnTo>
                    <a:lnTo>
                      <a:pt x="14044" y="3723"/>
                    </a:lnTo>
                    <a:lnTo>
                      <a:pt x="13921" y="3938"/>
                    </a:lnTo>
                    <a:lnTo>
                      <a:pt x="13743" y="3952"/>
                    </a:lnTo>
                    <a:lnTo>
                      <a:pt x="13682" y="4102"/>
                    </a:lnTo>
                    <a:lnTo>
                      <a:pt x="13545" y="4125"/>
                    </a:lnTo>
                    <a:lnTo>
                      <a:pt x="13425" y="3918"/>
                    </a:lnTo>
                    <a:lnTo>
                      <a:pt x="13296" y="3768"/>
                    </a:lnTo>
                    <a:lnTo>
                      <a:pt x="13175" y="3714"/>
                    </a:lnTo>
                    <a:lnTo>
                      <a:pt x="13055" y="3663"/>
                    </a:lnTo>
                    <a:lnTo>
                      <a:pt x="12975" y="3430"/>
                    </a:lnTo>
                    <a:lnTo>
                      <a:pt x="12892" y="3238"/>
                    </a:lnTo>
                    <a:lnTo>
                      <a:pt x="12851" y="3047"/>
                    </a:lnTo>
                    <a:lnTo>
                      <a:pt x="12766" y="2877"/>
                    </a:lnTo>
                    <a:lnTo>
                      <a:pt x="12599" y="2739"/>
                    </a:lnTo>
                    <a:lnTo>
                      <a:pt x="12494" y="2631"/>
                    </a:lnTo>
                    <a:lnTo>
                      <a:pt x="12368" y="2420"/>
                    </a:lnTo>
                    <a:lnTo>
                      <a:pt x="12304" y="2245"/>
                    </a:lnTo>
                    <a:lnTo>
                      <a:pt x="12377" y="2017"/>
                    </a:lnTo>
                    <a:lnTo>
                      <a:pt x="12699" y="2003"/>
                    </a:lnTo>
                    <a:cubicBezTo>
                      <a:pt x="12738" y="2035"/>
                      <a:pt x="12777" y="2063"/>
                      <a:pt x="12817" y="2090"/>
                    </a:cubicBezTo>
                    <a:cubicBezTo>
                      <a:pt x="12952" y="2178"/>
                      <a:pt x="13094" y="2236"/>
                      <a:pt x="13239" y="2259"/>
                    </a:cubicBezTo>
                    <a:lnTo>
                      <a:pt x="13399" y="2479"/>
                    </a:lnTo>
                    <a:lnTo>
                      <a:pt x="13603" y="2506"/>
                    </a:lnTo>
                    <a:lnTo>
                      <a:pt x="13797" y="2506"/>
                    </a:lnTo>
                    <a:cubicBezTo>
                      <a:pt x="13873" y="2506"/>
                      <a:pt x="13949" y="2506"/>
                      <a:pt x="14025" y="2506"/>
                    </a:cubicBezTo>
                    <a:cubicBezTo>
                      <a:pt x="14058" y="2506"/>
                      <a:pt x="14090" y="2506"/>
                      <a:pt x="14122" y="2506"/>
                    </a:cubicBezTo>
                    <a:lnTo>
                      <a:pt x="14251" y="2356"/>
                    </a:lnTo>
                    <a:lnTo>
                      <a:pt x="14347" y="2302"/>
                    </a:lnTo>
                    <a:lnTo>
                      <a:pt x="14484" y="2237"/>
                    </a:lnTo>
                    <a:lnTo>
                      <a:pt x="14616" y="2210"/>
                    </a:lnTo>
                    <a:lnTo>
                      <a:pt x="14613" y="2040"/>
                    </a:lnTo>
                    <a:lnTo>
                      <a:pt x="14460" y="1889"/>
                    </a:lnTo>
                    <a:lnTo>
                      <a:pt x="14355" y="1605"/>
                    </a:lnTo>
                    <a:cubicBezTo>
                      <a:pt x="14271" y="1573"/>
                      <a:pt x="14188" y="1533"/>
                      <a:pt x="14107" y="1486"/>
                    </a:cubicBezTo>
                    <a:cubicBezTo>
                      <a:pt x="14008" y="1428"/>
                      <a:pt x="13911" y="1359"/>
                      <a:pt x="13817" y="1279"/>
                    </a:cubicBezTo>
                    <a:lnTo>
                      <a:pt x="13451" y="1078"/>
                    </a:lnTo>
                    <a:lnTo>
                      <a:pt x="13212" y="945"/>
                    </a:lnTo>
                    <a:lnTo>
                      <a:pt x="12842" y="766"/>
                    </a:lnTo>
                    <a:lnTo>
                      <a:pt x="12603" y="849"/>
                    </a:lnTo>
                    <a:lnTo>
                      <a:pt x="12436" y="968"/>
                    </a:lnTo>
                    <a:lnTo>
                      <a:pt x="12291" y="899"/>
                    </a:lnTo>
                    <a:lnTo>
                      <a:pt x="12112" y="639"/>
                    </a:lnTo>
                    <a:lnTo>
                      <a:pt x="11879" y="402"/>
                    </a:lnTo>
                    <a:lnTo>
                      <a:pt x="11669" y="320"/>
                    </a:lnTo>
                    <a:lnTo>
                      <a:pt x="11486" y="252"/>
                    </a:lnTo>
                    <a:lnTo>
                      <a:pt x="11279" y="156"/>
                    </a:lnTo>
                    <a:lnTo>
                      <a:pt x="11086" y="73"/>
                    </a:lnTo>
                    <a:lnTo>
                      <a:pt x="10931" y="18"/>
                    </a:lnTo>
                    <a:lnTo>
                      <a:pt x="10715" y="114"/>
                    </a:lnTo>
                    <a:lnTo>
                      <a:pt x="10556" y="192"/>
                    </a:lnTo>
                    <a:lnTo>
                      <a:pt x="10395" y="137"/>
                    </a:lnTo>
                    <a:lnTo>
                      <a:pt x="10285" y="82"/>
                    </a:lnTo>
                    <a:lnTo>
                      <a:pt x="10146" y="27"/>
                    </a:lnTo>
                    <a:lnTo>
                      <a:pt x="10010" y="0"/>
                    </a:lnTo>
                    <a:lnTo>
                      <a:pt x="9706" y="83"/>
                    </a:lnTo>
                    <a:lnTo>
                      <a:pt x="9387" y="184"/>
                    </a:lnTo>
                    <a:lnTo>
                      <a:pt x="8981" y="564"/>
                    </a:lnTo>
                    <a:lnTo>
                      <a:pt x="8797" y="728"/>
                    </a:lnTo>
                    <a:lnTo>
                      <a:pt x="8584" y="783"/>
                    </a:lnTo>
                    <a:lnTo>
                      <a:pt x="8320" y="915"/>
                    </a:lnTo>
                    <a:lnTo>
                      <a:pt x="8160" y="996"/>
                    </a:lnTo>
                    <a:lnTo>
                      <a:pt x="7967" y="1147"/>
                    </a:lnTo>
                    <a:lnTo>
                      <a:pt x="7886" y="1297"/>
                    </a:lnTo>
                    <a:lnTo>
                      <a:pt x="7888" y="1470"/>
                    </a:lnTo>
                    <a:lnTo>
                      <a:pt x="7855" y="1675"/>
                    </a:lnTo>
                    <a:lnTo>
                      <a:pt x="7776" y="1784"/>
                    </a:lnTo>
                    <a:lnTo>
                      <a:pt x="7655" y="1839"/>
                    </a:lnTo>
                    <a:lnTo>
                      <a:pt x="7530" y="1894"/>
                    </a:lnTo>
                    <a:lnTo>
                      <a:pt x="7376" y="2183"/>
                    </a:lnTo>
                    <a:lnTo>
                      <a:pt x="7276" y="2430"/>
                    </a:lnTo>
                    <a:lnTo>
                      <a:pt x="7123" y="2673"/>
                    </a:lnTo>
                    <a:lnTo>
                      <a:pt x="7099" y="2824"/>
                    </a:lnTo>
                    <a:lnTo>
                      <a:pt x="7051" y="3056"/>
                    </a:lnTo>
                    <a:lnTo>
                      <a:pt x="6924" y="3316"/>
                    </a:lnTo>
                    <a:lnTo>
                      <a:pt x="6795" y="3550"/>
                    </a:lnTo>
                    <a:lnTo>
                      <a:pt x="6610" y="3688"/>
                    </a:lnTo>
                    <a:lnTo>
                      <a:pt x="6375" y="3930"/>
                    </a:lnTo>
                    <a:lnTo>
                      <a:pt x="6295" y="4053"/>
                    </a:lnTo>
                    <a:lnTo>
                      <a:pt x="6207" y="4241"/>
                    </a:lnTo>
                    <a:lnTo>
                      <a:pt x="6072" y="4323"/>
                    </a:lnTo>
                    <a:lnTo>
                      <a:pt x="5796" y="4429"/>
                    </a:lnTo>
                    <a:lnTo>
                      <a:pt x="5615" y="4524"/>
                    </a:lnTo>
                    <a:lnTo>
                      <a:pt x="5511" y="4647"/>
                    </a:lnTo>
                    <a:lnTo>
                      <a:pt x="5386" y="4780"/>
                    </a:lnTo>
                    <a:lnTo>
                      <a:pt x="5249" y="4999"/>
                    </a:lnTo>
                    <a:lnTo>
                      <a:pt x="5158" y="5155"/>
                    </a:lnTo>
                    <a:lnTo>
                      <a:pt x="5088" y="5329"/>
                    </a:lnTo>
                    <a:lnTo>
                      <a:pt x="5065" y="5480"/>
                    </a:lnTo>
                    <a:lnTo>
                      <a:pt x="5065" y="5754"/>
                    </a:lnTo>
                    <a:lnTo>
                      <a:pt x="5089" y="5900"/>
                    </a:lnTo>
                    <a:lnTo>
                      <a:pt x="5118" y="6123"/>
                    </a:lnTo>
                    <a:lnTo>
                      <a:pt x="5094" y="6315"/>
                    </a:lnTo>
                    <a:lnTo>
                      <a:pt x="5118" y="6590"/>
                    </a:lnTo>
                    <a:lnTo>
                      <a:pt x="5312" y="6948"/>
                    </a:lnTo>
                    <a:lnTo>
                      <a:pt x="5497" y="7278"/>
                    </a:lnTo>
                    <a:lnTo>
                      <a:pt x="5698" y="7360"/>
                    </a:lnTo>
                    <a:lnTo>
                      <a:pt x="6010" y="7347"/>
                    </a:lnTo>
                    <a:lnTo>
                      <a:pt x="6179" y="7123"/>
                    </a:lnTo>
                    <a:lnTo>
                      <a:pt x="6421" y="6806"/>
                    </a:lnTo>
                    <a:lnTo>
                      <a:pt x="6673" y="6770"/>
                    </a:lnTo>
                    <a:lnTo>
                      <a:pt x="6722" y="7029"/>
                    </a:lnTo>
                    <a:lnTo>
                      <a:pt x="6859" y="7341"/>
                    </a:lnTo>
                    <a:lnTo>
                      <a:pt x="6923" y="7657"/>
                    </a:lnTo>
                    <a:lnTo>
                      <a:pt x="7026" y="7817"/>
                    </a:lnTo>
                    <a:lnTo>
                      <a:pt x="7026" y="8065"/>
                    </a:lnTo>
                    <a:lnTo>
                      <a:pt x="7034" y="8312"/>
                    </a:lnTo>
                    <a:lnTo>
                      <a:pt x="7120" y="8458"/>
                    </a:lnTo>
                    <a:lnTo>
                      <a:pt x="7192" y="8650"/>
                    </a:lnTo>
                    <a:lnTo>
                      <a:pt x="7493" y="8925"/>
                    </a:lnTo>
                    <a:lnTo>
                      <a:pt x="7581" y="8833"/>
                    </a:lnTo>
                    <a:lnTo>
                      <a:pt x="7850" y="8512"/>
                    </a:lnTo>
                    <a:lnTo>
                      <a:pt x="7962" y="8471"/>
                    </a:lnTo>
                    <a:lnTo>
                      <a:pt x="8086" y="8224"/>
                    </a:lnTo>
                    <a:lnTo>
                      <a:pt x="8142" y="7954"/>
                    </a:lnTo>
                    <a:lnTo>
                      <a:pt x="8118" y="7546"/>
                    </a:lnTo>
                    <a:lnTo>
                      <a:pt x="8183" y="7331"/>
                    </a:lnTo>
                    <a:lnTo>
                      <a:pt x="8408" y="7069"/>
                    </a:lnTo>
                    <a:lnTo>
                      <a:pt x="8596" y="6868"/>
                    </a:lnTo>
                    <a:lnTo>
                      <a:pt x="8782" y="6652"/>
                    </a:lnTo>
                    <a:lnTo>
                      <a:pt x="8870" y="6378"/>
                    </a:lnTo>
                    <a:lnTo>
                      <a:pt x="8870" y="6199"/>
                    </a:lnTo>
                    <a:lnTo>
                      <a:pt x="8675" y="6099"/>
                    </a:lnTo>
                    <a:lnTo>
                      <a:pt x="8400" y="5782"/>
                    </a:lnTo>
                    <a:cubicBezTo>
                      <a:pt x="8345" y="5725"/>
                      <a:pt x="8303" y="5638"/>
                      <a:pt x="8280" y="5535"/>
                    </a:cubicBezTo>
                    <a:cubicBezTo>
                      <a:pt x="8253" y="5415"/>
                      <a:pt x="8255" y="5284"/>
                      <a:pt x="8280" y="5163"/>
                    </a:cubicBezTo>
                    <a:cubicBezTo>
                      <a:pt x="8308" y="5024"/>
                      <a:pt x="8366" y="4907"/>
                      <a:pt x="8441" y="4834"/>
                    </a:cubicBezTo>
                    <a:cubicBezTo>
                      <a:pt x="8456" y="4723"/>
                      <a:pt x="8474" y="4613"/>
                      <a:pt x="8494" y="4505"/>
                    </a:cubicBezTo>
                    <a:cubicBezTo>
                      <a:pt x="8510" y="4424"/>
                      <a:pt x="8527" y="4342"/>
                      <a:pt x="8558" y="4276"/>
                    </a:cubicBezTo>
                    <a:cubicBezTo>
                      <a:pt x="8643" y="4100"/>
                      <a:pt x="8795" y="4075"/>
                      <a:pt x="8897" y="4221"/>
                    </a:cubicBezTo>
                    <a:cubicBezTo>
                      <a:pt x="8958" y="4155"/>
                      <a:pt x="9013" y="4077"/>
                      <a:pt x="9061" y="3987"/>
                    </a:cubicBezTo>
                    <a:cubicBezTo>
                      <a:pt x="9136" y="3848"/>
                      <a:pt x="9193" y="3684"/>
                      <a:pt x="9260" y="3534"/>
                    </a:cubicBezTo>
                    <a:cubicBezTo>
                      <a:pt x="9306" y="3430"/>
                      <a:pt x="9356" y="3332"/>
                      <a:pt x="9405" y="3232"/>
                    </a:cubicBezTo>
                    <a:cubicBezTo>
                      <a:pt x="9452" y="3137"/>
                      <a:pt x="9497" y="3041"/>
                      <a:pt x="9542" y="2943"/>
                    </a:cubicBezTo>
                    <a:lnTo>
                      <a:pt x="9832" y="2723"/>
                    </a:lnTo>
                    <a:lnTo>
                      <a:pt x="9993" y="2545"/>
                    </a:lnTo>
                    <a:lnTo>
                      <a:pt x="10111" y="2705"/>
                    </a:lnTo>
                    <a:lnTo>
                      <a:pt x="10183" y="2884"/>
                    </a:lnTo>
                    <a:lnTo>
                      <a:pt x="10183" y="3144"/>
                    </a:lnTo>
                    <a:lnTo>
                      <a:pt x="10098" y="3332"/>
                    </a:lnTo>
                    <a:lnTo>
                      <a:pt x="10098" y="3689"/>
                    </a:lnTo>
                    <a:lnTo>
                      <a:pt x="10082" y="3859"/>
                    </a:lnTo>
                    <a:lnTo>
                      <a:pt x="9930" y="3957"/>
                    </a:lnTo>
                    <a:lnTo>
                      <a:pt x="9906" y="4204"/>
                    </a:lnTo>
                    <a:lnTo>
                      <a:pt x="9849" y="4492"/>
                    </a:lnTo>
                    <a:lnTo>
                      <a:pt x="9683" y="4633"/>
                    </a:lnTo>
                    <a:lnTo>
                      <a:pt x="9586" y="4780"/>
                    </a:lnTo>
                    <a:lnTo>
                      <a:pt x="9482" y="5082"/>
                    </a:lnTo>
                    <a:lnTo>
                      <a:pt x="9514" y="5403"/>
                    </a:lnTo>
                    <a:lnTo>
                      <a:pt x="9716" y="5586"/>
                    </a:lnTo>
                    <a:cubicBezTo>
                      <a:pt x="9796" y="5549"/>
                      <a:pt x="9881" y="5586"/>
                      <a:pt x="9941" y="5682"/>
                    </a:cubicBezTo>
                    <a:cubicBezTo>
                      <a:pt x="9990" y="5760"/>
                      <a:pt x="10017" y="5871"/>
                      <a:pt x="10065" y="5951"/>
                    </a:cubicBezTo>
                    <a:cubicBezTo>
                      <a:pt x="10132" y="6062"/>
                      <a:pt x="10229" y="6103"/>
                      <a:pt x="10318" y="6056"/>
                    </a:cubicBezTo>
                    <a:lnTo>
                      <a:pt x="10508" y="6070"/>
                    </a:lnTo>
                    <a:lnTo>
                      <a:pt x="10731" y="6002"/>
                    </a:lnTo>
                    <a:lnTo>
                      <a:pt x="10946" y="5851"/>
                    </a:lnTo>
                    <a:lnTo>
                      <a:pt x="11105" y="5786"/>
                    </a:lnTo>
                    <a:lnTo>
                      <a:pt x="11391" y="5848"/>
                    </a:lnTo>
                    <a:lnTo>
                      <a:pt x="11503" y="6039"/>
                    </a:lnTo>
                    <a:lnTo>
                      <a:pt x="11785" y="6094"/>
                    </a:lnTo>
                    <a:lnTo>
                      <a:pt x="11854" y="6226"/>
                    </a:lnTo>
                    <a:lnTo>
                      <a:pt x="11801" y="6390"/>
                    </a:lnTo>
                    <a:lnTo>
                      <a:pt x="11600" y="6542"/>
                    </a:lnTo>
                    <a:lnTo>
                      <a:pt x="11427" y="6730"/>
                    </a:lnTo>
                    <a:lnTo>
                      <a:pt x="11242" y="6739"/>
                    </a:lnTo>
                    <a:lnTo>
                      <a:pt x="11084" y="6698"/>
                    </a:lnTo>
                    <a:lnTo>
                      <a:pt x="10942" y="6629"/>
                    </a:lnTo>
                    <a:lnTo>
                      <a:pt x="10752" y="6588"/>
                    </a:lnTo>
                    <a:lnTo>
                      <a:pt x="10578" y="6629"/>
                    </a:lnTo>
                    <a:lnTo>
                      <a:pt x="10435" y="6670"/>
                    </a:lnTo>
                    <a:lnTo>
                      <a:pt x="10291" y="6748"/>
                    </a:lnTo>
                    <a:lnTo>
                      <a:pt x="10218" y="6936"/>
                    </a:lnTo>
                    <a:lnTo>
                      <a:pt x="10315" y="7045"/>
                    </a:lnTo>
                    <a:lnTo>
                      <a:pt x="10580" y="7535"/>
                    </a:lnTo>
                    <a:lnTo>
                      <a:pt x="10580" y="7737"/>
                    </a:lnTo>
                    <a:lnTo>
                      <a:pt x="10500" y="7925"/>
                    </a:lnTo>
                    <a:lnTo>
                      <a:pt x="10333" y="8021"/>
                    </a:lnTo>
                    <a:lnTo>
                      <a:pt x="10285" y="8145"/>
                    </a:lnTo>
                    <a:lnTo>
                      <a:pt x="10181" y="8076"/>
                    </a:lnTo>
                    <a:lnTo>
                      <a:pt x="10133" y="7815"/>
                    </a:lnTo>
                    <a:lnTo>
                      <a:pt x="10012" y="7706"/>
                    </a:lnTo>
                    <a:lnTo>
                      <a:pt x="9771" y="7733"/>
                    </a:lnTo>
                    <a:lnTo>
                      <a:pt x="9701" y="7811"/>
                    </a:lnTo>
                    <a:lnTo>
                      <a:pt x="9701" y="8017"/>
                    </a:lnTo>
                    <a:lnTo>
                      <a:pt x="9581" y="8163"/>
                    </a:lnTo>
                    <a:lnTo>
                      <a:pt x="9597" y="8488"/>
                    </a:lnTo>
                    <a:lnTo>
                      <a:pt x="9637" y="8686"/>
                    </a:lnTo>
                    <a:lnTo>
                      <a:pt x="9693" y="8944"/>
                    </a:lnTo>
                    <a:lnTo>
                      <a:pt x="9588" y="9131"/>
                    </a:lnTo>
                    <a:lnTo>
                      <a:pt x="9435" y="9310"/>
                    </a:lnTo>
                    <a:lnTo>
                      <a:pt x="9298" y="9530"/>
                    </a:lnTo>
                    <a:lnTo>
                      <a:pt x="9180" y="9627"/>
                    </a:lnTo>
                    <a:lnTo>
                      <a:pt x="9092" y="9735"/>
                    </a:lnTo>
                    <a:lnTo>
                      <a:pt x="8983" y="9736"/>
                    </a:lnTo>
                    <a:cubicBezTo>
                      <a:pt x="8962" y="9703"/>
                      <a:pt x="8942" y="9671"/>
                      <a:pt x="8921" y="9640"/>
                    </a:cubicBezTo>
                    <a:cubicBezTo>
                      <a:pt x="8891" y="9595"/>
                      <a:pt x="8861" y="9551"/>
                      <a:pt x="8830" y="9508"/>
                    </a:cubicBezTo>
                    <a:lnTo>
                      <a:pt x="8564" y="9467"/>
                    </a:lnTo>
                    <a:lnTo>
                      <a:pt x="8300" y="9659"/>
                    </a:lnTo>
                    <a:lnTo>
                      <a:pt x="7986" y="9865"/>
                    </a:lnTo>
                    <a:lnTo>
                      <a:pt x="7905" y="9974"/>
                    </a:lnTo>
                    <a:lnTo>
                      <a:pt x="7739" y="10070"/>
                    </a:lnTo>
                    <a:lnTo>
                      <a:pt x="7634" y="10001"/>
                    </a:lnTo>
                    <a:lnTo>
                      <a:pt x="7465" y="9864"/>
                    </a:lnTo>
                    <a:lnTo>
                      <a:pt x="7314" y="9781"/>
                    </a:lnTo>
                    <a:lnTo>
                      <a:pt x="7226" y="9644"/>
                    </a:lnTo>
                    <a:lnTo>
                      <a:pt x="7149" y="9740"/>
                    </a:lnTo>
                    <a:lnTo>
                      <a:pt x="6975" y="9746"/>
                    </a:lnTo>
                    <a:lnTo>
                      <a:pt x="6769" y="9966"/>
                    </a:lnTo>
                    <a:lnTo>
                      <a:pt x="6586" y="9828"/>
                    </a:lnTo>
                    <a:lnTo>
                      <a:pt x="6498" y="9655"/>
                    </a:lnTo>
                    <a:lnTo>
                      <a:pt x="6359" y="9499"/>
                    </a:lnTo>
                    <a:lnTo>
                      <a:pt x="6246" y="9210"/>
                    </a:lnTo>
                    <a:lnTo>
                      <a:pt x="6332" y="9059"/>
                    </a:lnTo>
                    <a:lnTo>
                      <a:pt x="6468" y="9059"/>
                    </a:lnTo>
                    <a:lnTo>
                      <a:pt x="6436" y="9269"/>
                    </a:lnTo>
                    <a:lnTo>
                      <a:pt x="6594" y="9356"/>
                    </a:lnTo>
                    <a:lnTo>
                      <a:pt x="6642" y="9122"/>
                    </a:lnTo>
                    <a:lnTo>
                      <a:pt x="6779" y="9264"/>
                    </a:lnTo>
                    <a:lnTo>
                      <a:pt x="6939" y="9386"/>
                    </a:lnTo>
                    <a:lnTo>
                      <a:pt x="7020" y="9181"/>
                    </a:lnTo>
                    <a:lnTo>
                      <a:pt x="7095" y="8939"/>
                    </a:lnTo>
                    <a:lnTo>
                      <a:pt x="7009" y="8646"/>
                    </a:lnTo>
                    <a:lnTo>
                      <a:pt x="6883" y="8491"/>
                    </a:lnTo>
                    <a:lnTo>
                      <a:pt x="6741" y="8555"/>
                    </a:lnTo>
                    <a:lnTo>
                      <a:pt x="6645" y="8802"/>
                    </a:lnTo>
                    <a:lnTo>
                      <a:pt x="6668" y="8966"/>
                    </a:lnTo>
                    <a:lnTo>
                      <a:pt x="6572" y="8980"/>
                    </a:lnTo>
                    <a:lnTo>
                      <a:pt x="6524" y="8733"/>
                    </a:lnTo>
                    <a:lnTo>
                      <a:pt x="6425" y="8870"/>
                    </a:lnTo>
                    <a:lnTo>
                      <a:pt x="6282" y="8896"/>
                    </a:lnTo>
                    <a:lnTo>
                      <a:pt x="6298" y="8622"/>
                    </a:lnTo>
                    <a:lnTo>
                      <a:pt x="6338" y="8473"/>
                    </a:lnTo>
                    <a:lnTo>
                      <a:pt x="6394" y="8309"/>
                    </a:lnTo>
                    <a:lnTo>
                      <a:pt x="6394" y="7953"/>
                    </a:lnTo>
                    <a:lnTo>
                      <a:pt x="6380" y="7651"/>
                    </a:lnTo>
                    <a:lnTo>
                      <a:pt x="6254" y="7719"/>
                    </a:lnTo>
                    <a:lnTo>
                      <a:pt x="6189" y="7989"/>
                    </a:lnTo>
                    <a:lnTo>
                      <a:pt x="6096" y="8126"/>
                    </a:lnTo>
                    <a:lnTo>
                      <a:pt x="5932" y="8300"/>
                    </a:lnTo>
                    <a:lnTo>
                      <a:pt x="5836" y="8520"/>
                    </a:lnTo>
                    <a:lnTo>
                      <a:pt x="5819" y="8717"/>
                    </a:lnTo>
                    <a:lnTo>
                      <a:pt x="5921" y="8917"/>
                    </a:lnTo>
                    <a:lnTo>
                      <a:pt x="5974" y="9081"/>
                    </a:lnTo>
                    <a:lnTo>
                      <a:pt x="5934" y="9324"/>
                    </a:lnTo>
                    <a:lnTo>
                      <a:pt x="6004" y="9512"/>
                    </a:lnTo>
                    <a:lnTo>
                      <a:pt x="6235" y="9416"/>
                    </a:lnTo>
                    <a:lnTo>
                      <a:pt x="6253" y="9581"/>
                    </a:lnTo>
                    <a:lnTo>
                      <a:pt x="6088" y="9704"/>
                    </a:lnTo>
                    <a:lnTo>
                      <a:pt x="6016" y="9787"/>
                    </a:lnTo>
                    <a:lnTo>
                      <a:pt x="5983" y="10057"/>
                    </a:lnTo>
                    <a:lnTo>
                      <a:pt x="5865" y="10144"/>
                    </a:lnTo>
                    <a:lnTo>
                      <a:pt x="5664" y="10172"/>
                    </a:lnTo>
                    <a:lnTo>
                      <a:pt x="5506" y="10172"/>
                    </a:lnTo>
                    <a:lnTo>
                      <a:pt x="5370" y="10240"/>
                    </a:lnTo>
                    <a:lnTo>
                      <a:pt x="5273" y="10337"/>
                    </a:lnTo>
                    <a:lnTo>
                      <a:pt x="5101" y="10364"/>
                    </a:lnTo>
                    <a:lnTo>
                      <a:pt x="5002" y="10364"/>
                    </a:lnTo>
                    <a:lnTo>
                      <a:pt x="4982" y="10538"/>
                    </a:lnTo>
                    <a:lnTo>
                      <a:pt x="4867" y="10739"/>
                    </a:lnTo>
                    <a:lnTo>
                      <a:pt x="4738" y="10945"/>
                    </a:lnTo>
                    <a:lnTo>
                      <a:pt x="4563" y="11169"/>
                    </a:lnTo>
                    <a:lnTo>
                      <a:pt x="4385" y="11316"/>
                    </a:lnTo>
                    <a:lnTo>
                      <a:pt x="4328" y="11463"/>
                    </a:lnTo>
                    <a:lnTo>
                      <a:pt x="4152" y="11706"/>
                    </a:lnTo>
                    <a:lnTo>
                      <a:pt x="4065" y="11719"/>
                    </a:lnTo>
                    <a:lnTo>
                      <a:pt x="3934" y="11751"/>
                    </a:lnTo>
                    <a:lnTo>
                      <a:pt x="3849" y="11911"/>
                    </a:lnTo>
                    <a:lnTo>
                      <a:pt x="3781" y="12158"/>
                    </a:lnTo>
                    <a:lnTo>
                      <a:pt x="3725" y="12255"/>
                    </a:lnTo>
                    <a:lnTo>
                      <a:pt x="3603" y="12585"/>
                    </a:lnTo>
                    <a:lnTo>
                      <a:pt x="3316" y="12676"/>
                    </a:lnTo>
                    <a:lnTo>
                      <a:pt x="3265" y="12951"/>
                    </a:lnTo>
                    <a:lnTo>
                      <a:pt x="3134" y="12987"/>
                    </a:lnTo>
                    <a:lnTo>
                      <a:pt x="3035" y="12919"/>
                    </a:lnTo>
                    <a:lnTo>
                      <a:pt x="2939" y="12754"/>
                    </a:lnTo>
                    <a:cubicBezTo>
                      <a:pt x="2886" y="12812"/>
                      <a:pt x="2837" y="12876"/>
                      <a:pt x="2790" y="12947"/>
                    </a:cubicBezTo>
                    <a:cubicBezTo>
                      <a:pt x="2744" y="13015"/>
                      <a:pt x="2702" y="13088"/>
                      <a:pt x="2663" y="13166"/>
                    </a:cubicBezTo>
                    <a:lnTo>
                      <a:pt x="2511" y="13235"/>
                    </a:lnTo>
                    <a:lnTo>
                      <a:pt x="2334" y="13327"/>
                    </a:lnTo>
                    <a:lnTo>
                      <a:pt x="2256" y="13258"/>
                    </a:lnTo>
                    <a:lnTo>
                      <a:pt x="2079" y="13176"/>
                    </a:lnTo>
                    <a:lnTo>
                      <a:pt x="1886" y="13313"/>
                    </a:lnTo>
                    <a:lnTo>
                      <a:pt x="1701" y="13451"/>
                    </a:lnTo>
                    <a:lnTo>
                      <a:pt x="1776" y="13589"/>
                    </a:lnTo>
                    <a:lnTo>
                      <a:pt x="1890" y="13693"/>
                    </a:lnTo>
                    <a:lnTo>
                      <a:pt x="2105" y="13776"/>
                    </a:lnTo>
                    <a:lnTo>
                      <a:pt x="2379" y="13955"/>
                    </a:lnTo>
                    <a:lnTo>
                      <a:pt x="2554" y="14129"/>
                    </a:lnTo>
                    <a:lnTo>
                      <a:pt x="2659" y="14413"/>
                    </a:lnTo>
                    <a:lnTo>
                      <a:pt x="2704" y="14587"/>
                    </a:lnTo>
                    <a:lnTo>
                      <a:pt x="2768" y="14861"/>
                    </a:lnTo>
                    <a:lnTo>
                      <a:pt x="2792" y="15475"/>
                    </a:lnTo>
                    <a:lnTo>
                      <a:pt x="2771" y="15814"/>
                    </a:lnTo>
                    <a:cubicBezTo>
                      <a:pt x="2745" y="15996"/>
                      <a:pt x="2708" y="16172"/>
                      <a:pt x="2661" y="16341"/>
                    </a:cubicBezTo>
                    <a:cubicBezTo>
                      <a:pt x="2629" y="16460"/>
                      <a:pt x="2591" y="16574"/>
                      <a:pt x="2549" y="16684"/>
                    </a:cubicBezTo>
                    <a:lnTo>
                      <a:pt x="2342" y="16817"/>
                    </a:lnTo>
                    <a:lnTo>
                      <a:pt x="2030" y="16830"/>
                    </a:lnTo>
                    <a:lnTo>
                      <a:pt x="1856" y="16830"/>
                    </a:lnTo>
                    <a:lnTo>
                      <a:pt x="1549" y="16804"/>
                    </a:lnTo>
                    <a:lnTo>
                      <a:pt x="1329" y="16707"/>
                    </a:lnTo>
                    <a:lnTo>
                      <a:pt x="970" y="16537"/>
                    </a:lnTo>
                    <a:lnTo>
                      <a:pt x="739" y="16469"/>
                    </a:lnTo>
                    <a:lnTo>
                      <a:pt x="478" y="16547"/>
                    </a:lnTo>
                    <a:lnTo>
                      <a:pt x="293" y="16647"/>
                    </a:lnTo>
                    <a:lnTo>
                      <a:pt x="164" y="17042"/>
                    </a:lnTo>
                    <a:lnTo>
                      <a:pt x="199" y="17371"/>
                    </a:lnTo>
                    <a:lnTo>
                      <a:pt x="231" y="17765"/>
                    </a:lnTo>
                    <a:lnTo>
                      <a:pt x="199" y="18217"/>
                    </a:lnTo>
                    <a:lnTo>
                      <a:pt x="86" y="18602"/>
                    </a:lnTo>
                    <a:lnTo>
                      <a:pt x="24" y="19028"/>
                    </a:lnTo>
                    <a:lnTo>
                      <a:pt x="0" y="19390"/>
                    </a:lnTo>
                    <a:lnTo>
                      <a:pt x="32" y="19623"/>
                    </a:lnTo>
                    <a:lnTo>
                      <a:pt x="105" y="19880"/>
                    </a:lnTo>
                    <a:lnTo>
                      <a:pt x="97" y="20137"/>
                    </a:lnTo>
                    <a:lnTo>
                      <a:pt x="40" y="20343"/>
                    </a:lnTo>
                    <a:lnTo>
                      <a:pt x="81" y="20612"/>
                    </a:lnTo>
                    <a:lnTo>
                      <a:pt x="245" y="20708"/>
                    </a:lnTo>
                    <a:lnTo>
                      <a:pt x="417" y="20644"/>
                    </a:lnTo>
                    <a:lnTo>
                      <a:pt x="624" y="20794"/>
                    </a:lnTo>
                    <a:lnTo>
                      <a:pt x="693" y="20881"/>
                    </a:lnTo>
                    <a:lnTo>
                      <a:pt x="1007" y="21211"/>
                    </a:lnTo>
                    <a:lnTo>
                      <a:pt x="1064" y="21408"/>
                    </a:lnTo>
                    <a:lnTo>
                      <a:pt x="1160" y="21436"/>
                    </a:lnTo>
                    <a:lnTo>
                      <a:pt x="1241" y="21600"/>
                    </a:lnTo>
                    <a:lnTo>
                      <a:pt x="1286" y="21437"/>
                    </a:lnTo>
                    <a:lnTo>
                      <a:pt x="1286" y="21236"/>
                    </a:lnTo>
                    <a:lnTo>
                      <a:pt x="1358" y="21119"/>
                    </a:lnTo>
                    <a:lnTo>
                      <a:pt x="1562" y="21092"/>
                    </a:lnTo>
                    <a:lnTo>
                      <a:pt x="1667" y="21105"/>
                    </a:lnTo>
                    <a:cubicBezTo>
                      <a:pt x="1731" y="21119"/>
                      <a:pt x="1796" y="21128"/>
                      <a:pt x="1860" y="21133"/>
                    </a:cubicBezTo>
                    <a:cubicBezTo>
                      <a:pt x="1936" y="21139"/>
                      <a:pt x="2011" y="21139"/>
                      <a:pt x="2086" y="21133"/>
                    </a:cubicBezTo>
                    <a:lnTo>
                      <a:pt x="2247" y="21051"/>
                    </a:lnTo>
                    <a:lnTo>
                      <a:pt x="2333" y="20941"/>
                    </a:lnTo>
                    <a:lnTo>
                      <a:pt x="2422" y="20693"/>
                    </a:lnTo>
                    <a:lnTo>
                      <a:pt x="2519" y="20556"/>
                    </a:lnTo>
                    <a:lnTo>
                      <a:pt x="2655" y="20387"/>
                    </a:lnTo>
                    <a:lnTo>
                      <a:pt x="2784" y="20214"/>
                    </a:lnTo>
                    <a:lnTo>
                      <a:pt x="2897" y="20063"/>
                    </a:lnTo>
                    <a:lnTo>
                      <a:pt x="2921" y="19885"/>
                    </a:lnTo>
                    <a:lnTo>
                      <a:pt x="2921" y="19541"/>
                    </a:lnTo>
                    <a:lnTo>
                      <a:pt x="2969" y="19349"/>
                    </a:lnTo>
                    <a:lnTo>
                      <a:pt x="3039" y="19161"/>
                    </a:lnTo>
                    <a:lnTo>
                      <a:pt x="3241" y="18748"/>
                    </a:lnTo>
                    <a:lnTo>
                      <a:pt x="3257" y="18515"/>
                    </a:lnTo>
                    <a:cubicBezTo>
                      <a:pt x="3267" y="18464"/>
                      <a:pt x="3283" y="18417"/>
                      <a:pt x="3305" y="18379"/>
                    </a:cubicBezTo>
                    <a:cubicBezTo>
                      <a:pt x="3367" y="18269"/>
                      <a:pt x="3459" y="18240"/>
                      <a:pt x="3541" y="18187"/>
                    </a:cubicBezTo>
                    <a:cubicBezTo>
                      <a:pt x="3616" y="18139"/>
                      <a:pt x="3685" y="18071"/>
                      <a:pt x="3745" y="17985"/>
                    </a:cubicBezTo>
                    <a:lnTo>
                      <a:pt x="3923" y="17728"/>
                    </a:lnTo>
                    <a:lnTo>
                      <a:pt x="4081" y="17581"/>
                    </a:lnTo>
                    <a:lnTo>
                      <a:pt x="4167" y="17554"/>
                    </a:lnTo>
                    <a:lnTo>
                      <a:pt x="4059" y="17247"/>
                    </a:lnTo>
                    <a:lnTo>
                      <a:pt x="3955" y="17261"/>
                    </a:lnTo>
                    <a:lnTo>
                      <a:pt x="3938" y="16973"/>
                    </a:lnTo>
                    <a:lnTo>
                      <a:pt x="4118" y="16859"/>
                    </a:lnTo>
                    <a:lnTo>
                      <a:pt x="4354" y="16726"/>
                    </a:lnTo>
                    <a:lnTo>
                      <a:pt x="4432" y="16658"/>
                    </a:lnTo>
                    <a:lnTo>
                      <a:pt x="4620" y="16554"/>
                    </a:lnTo>
                    <a:lnTo>
                      <a:pt x="4738" y="16663"/>
                    </a:lnTo>
                    <a:lnTo>
                      <a:pt x="4945" y="16842"/>
                    </a:lnTo>
                    <a:lnTo>
                      <a:pt x="5057" y="16801"/>
                    </a:lnTo>
                    <a:lnTo>
                      <a:pt x="5270" y="16614"/>
                    </a:lnTo>
                    <a:cubicBezTo>
                      <a:pt x="5348" y="16588"/>
                      <a:pt x="5424" y="16547"/>
                      <a:pt x="5495" y="16490"/>
                    </a:cubicBezTo>
                    <a:cubicBezTo>
                      <a:pt x="5582" y="16422"/>
                      <a:pt x="5661" y="16332"/>
                      <a:pt x="5732" y="16224"/>
                    </a:cubicBezTo>
                    <a:lnTo>
                      <a:pt x="5896" y="16096"/>
                    </a:lnTo>
                    <a:lnTo>
                      <a:pt x="6009" y="16027"/>
                    </a:lnTo>
                    <a:lnTo>
                      <a:pt x="6185" y="15959"/>
                    </a:lnTo>
                    <a:lnTo>
                      <a:pt x="6336" y="16187"/>
                    </a:lnTo>
                    <a:lnTo>
                      <a:pt x="6513" y="16558"/>
                    </a:lnTo>
                    <a:lnTo>
                      <a:pt x="6478" y="16957"/>
                    </a:lnTo>
                    <a:lnTo>
                      <a:pt x="6566" y="17191"/>
                    </a:lnTo>
                    <a:cubicBezTo>
                      <a:pt x="6627" y="17266"/>
                      <a:pt x="6693" y="17327"/>
                      <a:pt x="6762" y="17374"/>
                    </a:cubicBezTo>
                    <a:cubicBezTo>
                      <a:pt x="6828" y="17418"/>
                      <a:pt x="6896" y="17449"/>
                      <a:pt x="6961" y="17493"/>
                    </a:cubicBezTo>
                    <a:cubicBezTo>
                      <a:pt x="7076" y="17571"/>
                      <a:pt x="7181" y="17688"/>
                      <a:pt x="7268" y="17837"/>
                    </a:cubicBezTo>
                    <a:lnTo>
                      <a:pt x="7381" y="17960"/>
                    </a:lnTo>
                    <a:lnTo>
                      <a:pt x="7502" y="18097"/>
                    </a:lnTo>
                    <a:lnTo>
                      <a:pt x="7652" y="18230"/>
                    </a:lnTo>
                    <a:lnTo>
                      <a:pt x="7765" y="18312"/>
                    </a:lnTo>
                    <a:lnTo>
                      <a:pt x="7950" y="18500"/>
                    </a:lnTo>
                    <a:lnTo>
                      <a:pt x="8004" y="18619"/>
                    </a:lnTo>
                    <a:lnTo>
                      <a:pt x="8122" y="18894"/>
                    </a:lnTo>
                    <a:lnTo>
                      <a:pt x="8273" y="19251"/>
                    </a:lnTo>
                    <a:lnTo>
                      <a:pt x="8399" y="19535"/>
                    </a:lnTo>
                    <a:lnTo>
                      <a:pt x="8203" y="19705"/>
                    </a:lnTo>
                    <a:lnTo>
                      <a:pt x="8232" y="19896"/>
                    </a:lnTo>
                    <a:lnTo>
                      <a:pt x="8184" y="20192"/>
                    </a:lnTo>
                    <a:lnTo>
                      <a:pt x="8313" y="20256"/>
                    </a:lnTo>
                    <a:lnTo>
                      <a:pt x="8369" y="20092"/>
                    </a:lnTo>
                    <a:lnTo>
                      <a:pt x="8471" y="19927"/>
                    </a:lnTo>
                    <a:lnTo>
                      <a:pt x="8584" y="19703"/>
                    </a:lnTo>
                    <a:lnTo>
                      <a:pt x="8621" y="19542"/>
                    </a:lnTo>
                    <a:lnTo>
                      <a:pt x="8570" y="19314"/>
                    </a:lnTo>
                    <a:lnTo>
                      <a:pt x="8522" y="19090"/>
                    </a:lnTo>
                    <a:lnTo>
                      <a:pt x="8493" y="18927"/>
                    </a:lnTo>
                    <a:lnTo>
                      <a:pt x="8573" y="18716"/>
                    </a:lnTo>
                    <a:lnTo>
                      <a:pt x="8735" y="18702"/>
                    </a:lnTo>
                    <a:lnTo>
                      <a:pt x="8831" y="18752"/>
                    </a:lnTo>
                    <a:lnTo>
                      <a:pt x="8888" y="18876"/>
                    </a:lnTo>
                    <a:lnTo>
                      <a:pt x="9070" y="18944"/>
                    </a:lnTo>
                    <a:lnTo>
                      <a:pt x="9159" y="18880"/>
                    </a:lnTo>
                    <a:lnTo>
                      <a:pt x="9054" y="18697"/>
                    </a:lnTo>
                    <a:lnTo>
                      <a:pt x="8898" y="18523"/>
                    </a:lnTo>
                    <a:lnTo>
                      <a:pt x="8594" y="18261"/>
                    </a:lnTo>
                    <a:lnTo>
                      <a:pt x="8368" y="18041"/>
                    </a:lnTo>
                    <a:lnTo>
                      <a:pt x="8097" y="17835"/>
                    </a:lnTo>
                    <a:lnTo>
                      <a:pt x="7917" y="17422"/>
                    </a:lnTo>
                    <a:lnTo>
                      <a:pt x="7716" y="17353"/>
                    </a:lnTo>
                    <a:lnTo>
                      <a:pt x="7485" y="16964"/>
                    </a:lnTo>
                    <a:lnTo>
                      <a:pt x="7541" y="16565"/>
                    </a:lnTo>
                    <a:lnTo>
                      <a:pt x="7398" y="16378"/>
                    </a:lnTo>
                    <a:lnTo>
                      <a:pt x="7222" y="16240"/>
                    </a:lnTo>
                    <a:lnTo>
                      <a:pt x="6975" y="15938"/>
                    </a:lnTo>
                    <a:lnTo>
                      <a:pt x="6974" y="15498"/>
                    </a:lnTo>
                    <a:lnTo>
                      <a:pt x="7213" y="15265"/>
                    </a:lnTo>
                    <a:lnTo>
                      <a:pt x="7388" y="15320"/>
                    </a:lnTo>
                    <a:lnTo>
                      <a:pt x="7527" y="15712"/>
                    </a:lnTo>
                    <a:lnTo>
                      <a:pt x="7790" y="15919"/>
                    </a:lnTo>
                    <a:cubicBezTo>
                      <a:pt x="7896" y="15936"/>
                      <a:pt x="7997" y="15992"/>
                      <a:pt x="8089" y="16084"/>
                    </a:cubicBezTo>
                    <a:cubicBezTo>
                      <a:pt x="8148" y="16143"/>
                      <a:pt x="8203" y="16217"/>
                      <a:pt x="8250" y="16304"/>
                    </a:cubicBezTo>
                    <a:lnTo>
                      <a:pt x="8390" y="16623"/>
                    </a:lnTo>
                    <a:lnTo>
                      <a:pt x="8497" y="16783"/>
                    </a:lnTo>
                    <a:lnTo>
                      <a:pt x="8659" y="16893"/>
                    </a:lnTo>
                    <a:cubicBezTo>
                      <a:pt x="8718" y="16911"/>
                      <a:pt x="8777" y="16939"/>
                      <a:pt x="8833" y="16975"/>
                    </a:cubicBezTo>
                    <a:cubicBezTo>
                      <a:pt x="8886" y="17009"/>
                      <a:pt x="8937" y="17050"/>
                      <a:pt x="8986" y="17098"/>
                    </a:cubicBezTo>
                    <a:lnTo>
                      <a:pt x="9201" y="17368"/>
                    </a:lnTo>
                    <a:lnTo>
                      <a:pt x="9367" y="17642"/>
                    </a:lnTo>
                    <a:lnTo>
                      <a:pt x="9448" y="18069"/>
                    </a:lnTo>
                    <a:lnTo>
                      <a:pt x="9472" y="18476"/>
                    </a:lnTo>
                    <a:lnTo>
                      <a:pt x="9480" y="18860"/>
                    </a:lnTo>
                    <a:lnTo>
                      <a:pt x="9606" y="19231"/>
                    </a:lnTo>
                    <a:lnTo>
                      <a:pt x="9708" y="19433"/>
                    </a:lnTo>
                    <a:lnTo>
                      <a:pt x="9931" y="19550"/>
                    </a:lnTo>
                    <a:lnTo>
                      <a:pt x="10097" y="19631"/>
                    </a:lnTo>
                    <a:lnTo>
                      <a:pt x="10223" y="19645"/>
                    </a:lnTo>
                    <a:lnTo>
                      <a:pt x="10379" y="19791"/>
                    </a:lnTo>
                    <a:lnTo>
                      <a:pt x="10473" y="19924"/>
                    </a:lnTo>
                    <a:lnTo>
                      <a:pt x="10384" y="20183"/>
                    </a:lnTo>
                    <a:lnTo>
                      <a:pt x="10159" y="20128"/>
                    </a:lnTo>
                    <a:lnTo>
                      <a:pt x="10073" y="20243"/>
                    </a:lnTo>
                    <a:lnTo>
                      <a:pt x="10193" y="20472"/>
                    </a:lnTo>
                    <a:lnTo>
                      <a:pt x="10266" y="20815"/>
                    </a:lnTo>
                    <a:cubicBezTo>
                      <a:pt x="10273" y="20912"/>
                      <a:pt x="10304" y="20999"/>
                      <a:pt x="10352" y="21053"/>
                    </a:cubicBezTo>
                    <a:cubicBezTo>
                      <a:pt x="10384" y="21090"/>
                      <a:pt x="10423" y="21109"/>
                      <a:pt x="10462" y="21108"/>
                    </a:cubicBezTo>
                    <a:lnTo>
                      <a:pt x="10696" y="20998"/>
                    </a:lnTo>
                    <a:lnTo>
                      <a:pt x="10712" y="20701"/>
                    </a:lnTo>
                    <a:cubicBezTo>
                      <a:pt x="10707" y="20596"/>
                      <a:pt x="10707" y="20491"/>
                      <a:pt x="10712" y="20387"/>
                    </a:cubicBezTo>
                    <a:cubicBezTo>
                      <a:pt x="10716" y="20296"/>
                      <a:pt x="10724" y="20206"/>
                      <a:pt x="10736" y="20117"/>
                    </a:cubicBezTo>
                    <a:cubicBezTo>
                      <a:pt x="10735" y="20034"/>
                      <a:pt x="10727" y="19953"/>
                      <a:pt x="10712" y="19874"/>
                    </a:cubicBezTo>
                    <a:cubicBezTo>
                      <a:pt x="10684" y="19724"/>
                      <a:pt x="10633" y="19589"/>
                      <a:pt x="10564" y="19484"/>
                    </a:cubicBezTo>
                    <a:lnTo>
                      <a:pt x="10443" y="19117"/>
                    </a:lnTo>
                    <a:cubicBezTo>
                      <a:pt x="10405" y="19035"/>
                      <a:pt x="10398" y="18922"/>
                      <a:pt x="10427" y="18829"/>
                    </a:cubicBezTo>
                    <a:cubicBezTo>
                      <a:pt x="10451" y="18751"/>
                      <a:pt x="10497" y="18700"/>
                      <a:pt x="10548" y="18692"/>
                    </a:cubicBezTo>
                    <a:lnTo>
                      <a:pt x="10680" y="18705"/>
                    </a:lnTo>
                    <a:lnTo>
                      <a:pt x="10811" y="18765"/>
                    </a:lnTo>
                    <a:lnTo>
                      <a:pt x="10929" y="18911"/>
                    </a:lnTo>
                    <a:lnTo>
                      <a:pt x="10953" y="18597"/>
                    </a:lnTo>
                    <a:lnTo>
                      <a:pt x="11025" y="18391"/>
                    </a:lnTo>
                    <a:lnTo>
                      <a:pt x="11310" y="18336"/>
                    </a:lnTo>
                    <a:lnTo>
                      <a:pt x="11533" y="18336"/>
                    </a:lnTo>
                    <a:lnTo>
                      <a:pt x="11766" y="18570"/>
                    </a:lnTo>
                    <a:lnTo>
                      <a:pt x="11991" y="18469"/>
                    </a:lnTo>
                    <a:lnTo>
                      <a:pt x="12104" y="18400"/>
                    </a:lnTo>
                    <a:lnTo>
                      <a:pt x="12392" y="18317"/>
                    </a:lnTo>
                    <a:lnTo>
                      <a:pt x="12469" y="18171"/>
                    </a:lnTo>
                    <a:cubicBezTo>
                      <a:pt x="12441" y="18118"/>
                      <a:pt x="12413" y="18066"/>
                      <a:pt x="12383" y="18015"/>
                    </a:cubicBezTo>
                    <a:cubicBezTo>
                      <a:pt x="12320" y="17907"/>
                      <a:pt x="12252" y="17806"/>
                      <a:pt x="12181" y="17713"/>
                    </a:cubicBezTo>
                    <a:cubicBezTo>
                      <a:pt x="12169" y="17590"/>
                      <a:pt x="12166" y="17465"/>
                      <a:pt x="12173" y="17342"/>
                    </a:cubicBezTo>
                    <a:cubicBezTo>
                      <a:pt x="12182" y="17201"/>
                      <a:pt x="12204" y="17063"/>
                      <a:pt x="12238" y="16934"/>
                    </a:cubicBezTo>
                    <a:lnTo>
                      <a:pt x="12262" y="16700"/>
                    </a:lnTo>
                    <a:lnTo>
                      <a:pt x="12383" y="16233"/>
                    </a:lnTo>
                    <a:lnTo>
                      <a:pt x="12447" y="15904"/>
                    </a:lnTo>
                    <a:lnTo>
                      <a:pt x="12552" y="15455"/>
                    </a:lnTo>
                    <a:lnTo>
                      <a:pt x="12671" y="15194"/>
                    </a:lnTo>
                    <a:lnTo>
                      <a:pt x="12888" y="14822"/>
                    </a:lnTo>
                    <a:lnTo>
                      <a:pt x="13179" y="14607"/>
                    </a:lnTo>
                    <a:lnTo>
                      <a:pt x="13407" y="14414"/>
                    </a:lnTo>
                    <a:lnTo>
                      <a:pt x="13485" y="14588"/>
                    </a:lnTo>
                    <a:lnTo>
                      <a:pt x="13485" y="14898"/>
                    </a:lnTo>
                    <a:lnTo>
                      <a:pt x="13692" y="14926"/>
                    </a:lnTo>
                    <a:lnTo>
                      <a:pt x="13794" y="15008"/>
                    </a:lnTo>
                    <a:lnTo>
                      <a:pt x="13842" y="15254"/>
                    </a:lnTo>
                    <a:lnTo>
                      <a:pt x="13659" y="15264"/>
                    </a:lnTo>
                    <a:lnTo>
                      <a:pt x="13643" y="15414"/>
                    </a:lnTo>
                    <a:lnTo>
                      <a:pt x="13845" y="15703"/>
                    </a:lnTo>
                    <a:lnTo>
                      <a:pt x="13960" y="15946"/>
                    </a:lnTo>
                    <a:lnTo>
                      <a:pt x="14162" y="15979"/>
                    </a:lnTo>
                    <a:lnTo>
                      <a:pt x="14250" y="15857"/>
                    </a:lnTo>
                    <a:lnTo>
                      <a:pt x="14403" y="15678"/>
                    </a:lnTo>
                    <a:lnTo>
                      <a:pt x="14752" y="15546"/>
                    </a:lnTo>
                    <a:lnTo>
                      <a:pt x="14728" y="15315"/>
                    </a:lnTo>
                    <a:lnTo>
                      <a:pt x="14639" y="15250"/>
                    </a:lnTo>
                    <a:lnTo>
                      <a:pt x="14489" y="15305"/>
                    </a:lnTo>
                    <a:cubicBezTo>
                      <a:pt x="14437" y="15251"/>
                      <a:pt x="14386" y="15193"/>
                      <a:pt x="14336" y="15132"/>
                    </a:cubicBezTo>
                    <a:cubicBezTo>
                      <a:pt x="14301" y="15088"/>
                      <a:pt x="14266" y="15042"/>
                      <a:pt x="14232" y="14994"/>
                    </a:cubicBezTo>
                    <a:lnTo>
                      <a:pt x="14288" y="14817"/>
                    </a:lnTo>
                    <a:lnTo>
                      <a:pt x="14447" y="14721"/>
                    </a:lnTo>
                    <a:lnTo>
                      <a:pt x="14613" y="14569"/>
                    </a:lnTo>
                    <a:lnTo>
                      <a:pt x="14824" y="14382"/>
                    </a:lnTo>
                    <a:lnTo>
                      <a:pt x="14966" y="14231"/>
                    </a:lnTo>
                    <a:lnTo>
                      <a:pt x="15155" y="14089"/>
                    </a:lnTo>
                    <a:lnTo>
                      <a:pt x="15299" y="14048"/>
                    </a:lnTo>
                    <a:lnTo>
                      <a:pt x="15474" y="14204"/>
                    </a:lnTo>
                    <a:lnTo>
                      <a:pt x="15391" y="14386"/>
                    </a:lnTo>
                    <a:lnTo>
                      <a:pt x="15273" y="14666"/>
                    </a:lnTo>
                    <a:lnTo>
                      <a:pt x="15265" y="14990"/>
                    </a:lnTo>
                    <a:lnTo>
                      <a:pt x="15230" y="15325"/>
                    </a:lnTo>
                    <a:lnTo>
                      <a:pt x="15118" y="15517"/>
                    </a:lnTo>
                    <a:lnTo>
                      <a:pt x="15096" y="15705"/>
                    </a:lnTo>
                    <a:lnTo>
                      <a:pt x="15233" y="15800"/>
                    </a:lnTo>
                    <a:cubicBezTo>
                      <a:pt x="15284" y="15813"/>
                      <a:pt x="15335" y="15836"/>
                      <a:pt x="15383" y="15869"/>
                    </a:cubicBezTo>
                    <a:cubicBezTo>
                      <a:pt x="15456" y="15919"/>
                      <a:pt x="15524" y="15992"/>
                      <a:pt x="15582" y="16084"/>
                    </a:cubicBezTo>
                    <a:lnTo>
                      <a:pt x="15792" y="16341"/>
                    </a:lnTo>
                    <a:lnTo>
                      <a:pt x="16009" y="16409"/>
                    </a:lnTo>
                    <a:lnTo>
                      <a:pt x="16163" y="16684"/>
                    </a:lnTo>
                    <a:lnTo>
                      <a:pt x="16364" y="16863"/>
                    </a:lnTo>
                    <a:lnTo>
                      <a:pt x="16519" y="17063"/>
                    </a:lnTo>
                    <a:lnTo>
                      <a:pt x="16602" y="17384"/>
                    </a:lnTo>
                    <a:lnTo>
                      <a:pt x="16900" y="17421"/>
                    </a:lnTo>
                    <a:lnTo>
                      <a:pt x="17231" y="17499"/>
                    </a:lnTo>
                    <a:lnTo>
                      <a:pt x="17545" y="17705"/>
                    </a:lnTo>
                    <a:lnTo>
                      <a:pt x="17840" y="17980"/>
                    </a:lnTo>
                    <a:lnTo>
                      <a:pt x="18090" y="18259"/>
                    </a:lnTo>
                    <a:lnTo>
                      <a:pt x="18475" y="18575"/>
                    </a:lnTo>
                    <a:lnTo>
                      <a:pt x="18792" y="18777"/>
                    </a:lnTo>
                    <a:lnTo>
                      <a:pt x="19129" y="19050"/>
                    </a:lnTo>
                    <a:lnTo>
                      <a:pt x="19351" y="19182"/>
                    </a:lnTo>
                    <a:lnTo>
                      <a:pt x="19359" y="18839"/>
                    </a:lnTo>
                    <a:lnTo>
                      <a:pt x="19201" y="18353"/>
                    </a:lnTo>
                    <a:lnTo>
                      <a:pt x="19056" y="17804"/>
                    </a:lnTo>
                    <a:lnTo>
                      <a:pt x="18836" y="17575"/>
                    </a:lnTo>
                    <a:lnTo>
                      <a:pt x="18691" y="17287"/>
                    </a:lnTo>
                    <a:lnTo>
                      <a:pt x="18580" y="17027"/>
                    </a:lnTo>
                    <a:lnTo>
                      <a:pt x="18437" y="16793"/>
                    </a:lnTo>
                    <a:lnTo>
                      <a:pt x="18437" y="16531"/>
                    </a:lnTo>
                    <a:lnTo>
                      <a:pt x="18220" y="16330"/>
                    </a:lnTo>
                    <a:lnTo>
                      <a:pt x="18064" y="15973"/>
                    </a:lnTo>
                    <a:lnTo>
                      <a:pt x="18247" y="15607"/>
                    </a:lnTo>
                    <a:lnTo>
                      <a:pt x="18424" y="15318"/>
                    </a:lnTo>
                    <a:lnTo>
                      <a:pt x="18655" y="15304"/>
                    </a:lnTo>
                    <a:lnTo>
                      <a:pt x="18759" y="15057"/>
                    </a:lnTo>
                    <a:cubicBezTo>
                      <a:pt x="18777" y="14995"/>
                      <a:pt x="18799" y="14935"/>
                      <a:pt x="18824" y="14880"/>
                    </a:cubicBezTo>
                    <a:cubicBezTo>
                      <a:pt x="18871" y="14776"/>
                      <a:pt x="18929" y="14689"/>
                      <a:pt x="18996" y="14623"/>
                    </a:cubicBezTo>
                    <a:lnTo>
                      <a:pt x="19321" y="14418"/>
                    </a:lnTo>
                    <a:lnTo>
                      <a:pt x="19622" y="14295"/>
                    </a:lnTo>
                    <a:lnTo>
                      <a:pt x="19459" y="13998"/>
                    </a:lnTo>
                    <a:lnTo>
                      <a:pt x="19352" y="13728"/>
                    </a:lnTo>
                    <a:lnTo>
                      <a:pt x="19263" y="13311"/>
                    </a:lnTo>
                    <a:lnTo>
                      <a:pt x="19263" y="12674"/>
                    </a:lnTo>
                    <a:lnTo>
                      <a:pt x="19094" y="12413"/>
                    </a:lnTo>
                    <a:lnTo>
                      <a:pt x="18905" y="12303"/>
                    </a:lnTo>
                    <a:lnTo>
                      <a:pt x="18825" y="11587"/>
                    </a:lnTo>
                    <a:lnTo>
                      <a:pt x="18825" y="11300"/>
                    </a:lnTo>
                    <a:lnTo>
                      <a:pt x="19026" y="11176"/>
                    </a:lnTo>
                    <a:lnTo>
                      <a:pt x="19153" y="11204"/>
                    </a:lnTo>
                    <a:lnTo>
                      <a:pt x="19685" y="11492"/>
                    </a:lnTo>
                    <a:lnTo>
                      <a:pt x="19916" y="11286"/>
                    </a:lnTo>
                    <a:lnTo>
                      <a:pt x="20085" y="11176"/>
                    </a:lnTo>
                    <a:lnTo>
                      <a:pt x="20330" y="11204"/>
                    </a:lnTo>
                    <a:lnTo>
                      <a:pt x="20504" y="11392"/>
                    </a:lnTo>
                    <a:lnTo>
                      <a:pt x="20892" y="11571"/>
                    </a:lnTo>
                    <a:lnTo>
                      <a:pt x="21279" y="11763"/>
                    </a:lnTo>
                    <a:lnTo>
                      <a:pt x="21416" y="11557"/>
                    </a:lnTo>
                    <a:lnTo>
                      <a:pt x="21488" y="11250"/>
                    </a:lnTo>
                    <a:lnTo>
                      <a:pt x="21480" y="10939"/>
                    </a:lnTo>
                    <a:lnTo>
                      <a:pt x="21585" y="10788"/>
                    </a:lnTo>
                    <a:lnTo>
                      <a:pt x="21472" y="10615"/>
                    </a:lnTo>
                    <a:lnTo>
                      <a:pt x="21445" y="10409"/>
                    </a:lnTo>
                    <a:lnTo>
                      <a:pt x="21539" y="10161"/>
                    </a:lnTo>
                    <a:lnTo>
                      <a:pt x="21600" y="9773"/>
                    </a:lnTo>
                    <a:lnTo>
                      <a:pt x="21449" y="9398"/>
                    </a:lnTo>
                    <a:lnTo>
                      <a:pt x="21248" y="9192"/>
                    </a:lnTo>
                    <a:lnTo>
                      <a:pt x="21117" y="9270"/>
                    </a:lnTo>
                    <a:lnTo>
                      <a:pt x="21077" y="9513"/>
                    </a:lnTo>
                    <a:lnTo>
                      <a:pt x="21021" y="9718"/>
                    </a:lnTo>
                    <a:lnTo>
                      <a:pt x="20909" y="9814"/>
                    </a:lnTo>
                    <a:lnTo>
                      <a:pt x="20756" y="9882"/>
                    </a:lnTo>
                    <a:lnTo>
                      <a:pt x="20592" y="9662"/>
                    </a:lnTo>
                    <a:lnTo>
                      <a:pt x="20385" y="9355"/>
                    </a:lnTo>
                    <a:lnTo>
                      <a:pt x="20422" y="9122"/>
                    </a:lnTo>
                    <a:lnTo>
                      <a:pt x="20264" y="8894"/>
                    </a:lnTo>
                    <a:lnTo>
                      <a:pt x="20434" y="8637"/>
                    </a:lnTo>
                    <a:lnTo>
                      <a:pt x="20710" y="8587"/>
                    </a:lnTo>
                    <a:lnTo>
                      <a:pt x="20858" y="8416"/>
                    </a:lnTo>
                    <a:lnTo>
                      <a:pt x="20898" y="8128"/>
                    </a:lnTo>
                    <a:lnTo>
                      <a:pt x="20858" y="7798"/>
                    </a:lnTo>
                    <a:lnTo>
                      <a:pt x="20732" y="7675"/>
                    </a:lnTo>
                    <a:lnTo>
                      <a:pt x="20644" y="7355"/>
                    </a:lnTo>
                    <a:lnTo>
                      <a:pt x="20491" y="7121"/>
                    </a:lnTo>
                    <a:lnTo>
                      <a:pt x="20507" y="6709"/>
                    </a:lnTo>
                    <a:lnTo>
                      <a:pt x="20499" y="6365"/>
                    </a:lnTo>
                    <a:lnTo>
                      <a:pt x="20459" y="5985"/>
                    </a:lnTo>
                    <a:lnTo>
                      <a:pt x="20451" y="5531"/>
                    </a:lnTo>
                    <a:lnTo>
                      <a:pt x="20370" y="5106"/>
                    </a:lnTo>
                    <a:lnTo>
                      <a:pt x="20231" y="4810"/>
                    </a:lnTo>
                    <a:lnTo>
                      <a:pt x="20145" y="4182"/>
                    </a:lnTo>
                    <a:lnTo>
                      <a:pt x="20065" y="3716"/>
                    </a:lnTo>
                    <a:lnTo>
                      <a:pt x="19979" y="3404"/>
                    </a:lnTo>
                    <a:lnTo>
                      <a:pt x="19963" y="3062"/>
                    </a:lnTo>
                    <a:lnTo>
                      <a:pt x="20091" y="2842"/>
                    </a:lnTo>
                    <a:lnTo>
                      <a:pt x="20317" y="2737"/>
                    </a:lnTo>
                    <a:lnTo>
                      <a:pt x="20570" y="2546"/>
                    </a:lnTo>
                    <a:lnTo>
                      <a:pt x="20683" y="2340"/>
                    </a:lnTo>
                    <a:lnTo>
                      <a:pt x="20965" y="2162"/>
                    </a:lnTo>
                    <a:lnTo>
                      <a:pt x="21059" y="2043"/>
                    </a:lnTo>
                    <a:lnTo>
                      <a:pt x="21076" y="1814"/>
                    </a:lnTo>
                    <a:lnTo>
                      <a:pt x="21092" y="1581"/>
                    </a:lnTo>
                    <a:lnTo>
                      <a:pt x="20928" y="1371"/>
                    </a:lnTo>
                    <a:lnTo>
                      <a:pt x="20807" y="1150"/>
                    </a:lnTo>
                    <a:close/>
                  </a:path>
                </a:pathLst>
              </a:custGeom>
              <a:grpFill/>
              <a:ln w="25400" cap="flat">
                <a:noFill/>
                <a:prstDash val="solid"/>
                <a:miter lim="400000"/>
              </a:ln>
              <a:effectLst/>
            </p:spPr>
            <p:txBody>
              <a:bodyPr wrap="square" lIns="91440" tIns="45720" rIns="91440" bIns="45720" anchor="ctr">
                <a:normAutofit/>
              </a:bodyPr>
              <a:lstStyle/>
              <a:p>
                <a:pPr algn="ctr"/>
                <a:endParaRPr/>
              </a:p>
            </p:txBody>
          </p:sp>
          <p:sp>
            <p:nvSpPr>
              <p:cNvPr id="349" name="íśḻïďe">
                <a:extLst>
                  <a:ext uri="{FF2B5EF4-FFF2-40B4-BE49-F238E27FC236}">
                    <a16:creationId xmlns:a16="http://schemas.microsoft.com/office/drawing/2014/main" id="{FF2DA8BC-02A4-408A-9BFC-5BBB3CECAFF7}"/>
                  </a:ext>
                </a:extLst>
              </p:cNvPr>
              <p:cNvSpPr/>
              <p:nvPr/>
            </p:nvSpPr>
            <p:spPr>
              <a:xfrm>
                <a:off x="6872934" y="1426645"/>
                <a:ext cx="308560" cy="179738"/>
              </a:xfrm>
              <a:custGeom>
                <a:avLst/>
                <a:gdLst/>
                <a:ahLst/>
                <a:cxnLst>
                  <a:cxn ang="0">
                    <a:pos x="wd2" y="hd2"/>
                  </a:cxn>
                  <a:cxn ang="5400000">
                    <a:pos x="wd2" y="hd2"/>
                  </a:cxn>
                  <a:cxn ang="10800000">
                    <a:pos x="wd2" y="hd2"/>
                  </a:cxn>
                  <a:cxn ang="16200000">
                    <a:pos x="wd2" y="hd2"/>
                  </a:cxn>
                </a:cxnLst>
                <a:rect l="0" t="0" r="r" b="b"/>
                <a:pathLst>
                  <a:path w="21600" h="21600" extrusionOk="0">
                    <a:moveTo>
                      <a:pt x="4445" y="7866"/>
                    </a:moveTo>
                    <a:lnTo>
                      <a:pt x="3880" y="8515"/>
                    </a:lnTo>
                    <a:lnTo>
                      <a:pt x="2778" y="8369"/>
                    </a:lnTo>
                    <a:lnTo>
                      <a:pt x="2178" y="9461"/>
                    </a:lnTo>
                    <a:lnTo>
                      <a:pt x="3120" y="10277"/>
                    </a:lnTo>
                    <a:lnTo>
                      <a:pt x="3156" y="12185"/>
                    </a:lnTo>
                    <a:lnTo>
                      <a:pt x="2430" y="12337"/>
                    </a:lnTo>
                    <a:lnTo>
                      <a:pt x="1278" y="11885"/>
                    </a:lnTo>
                    <a:lnTo>
                      <a:pt x="769" y="12613"/>
                    </a:lnTo>
                    <a:lnTo>
                      <a:pt x="566" y="13516"/>
                    </a:lnTo>
                    <a:lnTo>
                      <a:pt x="1354" y="13873"/>
                    </a:lnTo>
                    <a:lnTo>
                      <a:pt x="1463" y="14966"/>
                    </a:lnTo>
                    <a:lnTo>
                      <a:pt x="698" y="15754"/>
                    </a:lnTo>
                    <a:lnTo>
                      <a:pt x="273" y="16479"/>
                    </a:lnTo>
                    <a:lnTo>
                      <a:pt x="0" y="18023"/>
                    </a:lnTo>
                    <a:lnTo>
                      <a:pt x="841" y="18266"/>
                    </a:lnTo>
                    <a:lnTo>
                      <a:pt x="2336" y="18448"/>
                    </a:lnTo>
                    <a:lnTo>
                      <a:pt x="3297" y="19783"/>
                    </a:lnTo>
                    <a:lnTo>
                      <a:pt x="3987" y="20416"/>
                    </a:lnTo>
                    <a:lnTo>
                      <a:pt x="5126" y="21509"/>
                    </a:lnTo>
                    <a:lnTo>
                      <a:pt x="6761" y="21418"/>
                    </a:lnTo>
                    <a:lnTo>
                      <a:pt x="8539" y="21600"/>
                    </a:lnTo>
                    <a:lnTo>
                      <a:pt x="8021" y="19297"/>
                    </a:lnTo>
                    <a:lnTo>
                      <a:pt x="6548" y="18235"/>
                    </a:lnTo>
                    <a:lnTo>
                      <a:pt x="6499" y="15428"/>
                    </a:lnTo>
                    <a:lnTo>
                      <a:pt x="6997" y="13668"/>
                    </a:lnTo>
                    <a:lnTo>
                      <a:pt x="8012" y="10664"/>
                    </a:lnTo>
                    <a:lnTo>
                      <a:pt x="8386" y="8570"/>
                    </a:lnTo>
                    <a:lnTo>
                      <a:pt x="9594" y="6965"/>
                    </a:lnTo>
                    <a:lnTo>
                      <a:pt x="10818" y="7328"/>
                    </a:lnTo>
                    <a:lnTo>
                      <a:pt x="12132" y="6430"/>
                    </a:lnTo>
                    <a:lnTo>
                      <a:pt x="13272" y="5308"/>
                    </a:lnTo>
                    <a:lnTo>
                      <a:pt x="14533" y="4941"/>
                    </a:lnTo>
                    <a:lnTo>
                      <a:pt x="16291" y="4582"/>
                    </a:lnTo>
                    <a:cubicBezTo>
                      <a:pt x="16608" y="4821"/>
                      <a:pt x="16969" y="4821"/>
                      <a:pt x="17286" y="4583"/>
                    </a:cubicBezTo>
                    <a:cubicBezTo>
                      <a:pt x="17607" y="4341"/>
                      <a:pt x="17852" y="3877"/>
                      <a:pt x="17960" y="3308"/>
                    </a:cubicBezTo>
                    <a:lnTo>
                      <a:pt x="19113" y="3551"/>
                    </a:lnTo>
                    <a:lnTo>
                      <a:pt x="19985" y="3581"/>
                    </a:lnTo>
                    <a:lnTo>
                      <a:pt x="20338" y="2523"/>
                    </a:lnTo>
                    <a:lnTo>
                      <a:pt x="21351" y="2592"/>
                    </a:lnTo>
                    <a:lnTo>
                      <a:pt x="21600" y="1704"/>
                    </a:lnTo>
                    <a:lnTo>
                      <a:pt x="20641" y="1406"/>
                    </a:lnTo>
                    <a:lnTo>
                      <a:pt x="20071" y="705"/>
                    </a:lnTo>
                    <a:lnTo>
                      <a:pt x="18972" y="0"/>
                    </a:lnTo>
                    <a:lnTo>
                      <a:pt x="18514" y="430"/>
                    </a:lnTo>
                    <a:lnTo>
                      <a:pt x="18354" y="1523"/>
                    </a:lnTo>
                    <a:lnTo>
                      <a:pt x="17731" y="802"/>
                    </a:lnTo>
                    <a:lnTo>
                      <a:pt x="16469" y="984"/>
                    </a:lnTo>
                    <a:lnTo>
                      <a:pt x="15528" y="1617"/>
                    </a:lnTo>
                    <a:lnTo>
                      <a:pt x="14947" y="2494"/>
                    </a:lnTo>
                    <a:lnTo>
                      <a:pt x="13721" y="2312"/>
                    </a:lnTo>
                    <a:lnTo>
                      <a:pt x="11020" y="2130"/>
                    </a:lnTo>
                    <a:lnTo>
                      <a:pt x="9792" y="2039"/>
                    </a:lnTo>
                    <a:lnTo>
                      <a:pt x="8352" y="2392"/>
                    </a:lnTo>
                    <a:lnTo>
                      <a:pt x="7818" y="3025"/>
                    </a:lnTo>
                    <a:lnTo>
                      <a:pt x="6699" y="4565"/>
                    </a:lnTo>
                    <a:lnTo>
                      <a:pt x="5633" y="4656"/>
                    </a:lnTo>
                    <a:lnTo>
                      <a:pt x="4834" y="5829"/>
                    </a:lnTo>
                    <a:lnTo>
                      <a:pt x="4445" y="7866"/>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50" name="îSľîde">
                <a:extLst>
                  <a:ext uri="{FF2B5EF4-FFF2-40B4-BE49-F238E27FC236}">
                    <a16:creationId xmlns:a16="http://schemas.microsoft.com/office/drawing/2014/main" id="{8293082C-5C05-48A7-93CA-7929F6494B59}"/>
                  </a:ext>
                </a:extLst>
              </p:cNvPr>
              <p:cNvSpPr/>
              <p:nvPr/>
            </p:nvSpPr>
            <p:spPr>
              <a:xfrm>
                <a:off x="5869377" y="1326101"/>
                <a:ext cx="358160" cy="136980"/>
              </a:xfrm>
              <a:custGeom>
                <a:avLst/>
                <a:gdLst/>
                <a:ahLst/>
                <a:cxnLst>
                  <a:cxn ang="0">
                    <a:pos x="wd2" y="hd2"/>
                  </a:cxn>
                  <a:cxn ang="5400000">
                    <a:pos x="wd2" y="hd2"/>
                  </a:cxn>
                  <a:cxn ang="10800000">
                    <a:pos x="wd2" y="hd2"/>
                  </a:cxn>
                  <a:cxn ang="16200000">
                    <a:pos x="wd2" y="hd2"/>
                  </a:cxn>
                </a:cxnLst>
                <a:rect l="0" t="0" r="r" b="b"/>
                <a:pathLst>
                  <a:path w="21600" h="21600" extrusionOk="0">
                    <a:moveTo>
                      <a:pt x="21036" y="2810"/>
                    </a:moveTo>
                    <a:lnTo>
                      <a:pt x="18126" y="2696"/>
                    </a:lnTo>
                    <a:lnTo>
                      <a:pt x="15876" y="2514"/>
                    </a:lnTo>
                    <a:lnTo>
                      <a:pt x="14560" y="2399"/>
                    </a:lnTo>
                    <a:lnTo>
                      <a:pt x="13964" y="607"/>
                    </a:lnTo>
                    <a:lnTo>
                      <a:pt x="13265" y="0"/>
                    </a:lnTo>
                    <a:lnTo>
                      <a:pt x="13209" y="2844"/>
                    </a:lnTo>
                    <a:lnTo>
                      <a:pt x="12490" y="2839"/>
                    </a:lnTo>
                    <a:lnTo>
                      <a:pt x="12105" y="3909"/>
                    </a:lnTo>
                    <a:lnTo>
                      <a:pt x="12121" y="6612"/>
                    </a:lnTo>
                    <a:lnTo>
                      <a:pt x="11757" y="7673"/>
                    </a:lnTo>
                    <a:lnTo>
                      <a:pt x="11102" y="6284"/>
                    </a:lnTo>
                    <a:lnTo>
                      <a:pt x="11237" y="3700"/>
                    </a:lnTo>
                    <a:lnTo>
                      <a:pt x="10419" y="2546"/>
                    </a:lnTo>
                    <a:lnTo>
                      <a:pt x="9953" y="4134"/>
                    </a:lnTo>
                    <a:lnTo>
                      <a:pt x="9148" y="5886"/>
                    </a:lnTo>
                    <a:lnTo>
                      <a:pt x="7705" y="5408"/>
                    </a:lnTo>
                    <a:lnTo>
                      <a:pt x="6697" y="5288"/>
                    </a:lnTo>
                    <a:lnTo>
                      <a:pt x="6009" y="4218"/>
                    </a:lnTo>
                    <a:lnTo>
                      <a:pt x="5379" y="3745"/>
                    </a:lnTo>
                    <a:lnTo>
                      <a:pt x="2617" y="4347"/>
                    </a:lnTo>
                    <a:lnTo>
                      <a:pt x="1144" y="3636"/>
                    </a:lnTo>
                    <a:lnTo>
                      <a:pt x="135" y="4591"/>
                    </a:lnTo>
                    <a:lnTo>
                      <a:pt x="0" y="6851"/>
                    </a:lnTo>
                    <a:lnTo>
                      <a:pt x="1109" y="8265"/>
                    </a:lnTo>
                    <a:lnTo>
                      <a:pt x="1858" y="9728"/>
                    </a:lnTo>
                    <a:lnTo>
                      <a:pt x="2773" y="10918"/>
                    </a:lnTo>
                    <a:lnTo>
                      <a:pt x="3798" y="10560"/>
                    </a:lnTo>
                    <a:lnTo>
                      <a:pt x="4488" y="11864"/>
                    </a:lnTo>
                    <a:lnTo>
                      <a:pt x="5238" y="12297"/>
                    </a:lnTo>
                    <a:lnTo>
                      <a:pt x="5238" y="9037"/>
                    </a:lnTo>
                    <a:lnTo>
                      <a:pt x="6816" y="8599"/>
                    </a:lnTo>
                    <a:lnTo>
                      <a:pt x="6769" y="11506"/>
                    </a:lnTo>
                    <a:lnTo>
                      <a:pt x="6906" y="13288"/>
                    </a:lnTo>
                    <a:lnTo>
                      <a:pt x="4182" y="13367"/>
                    </a:lnTo>
                    <a:lnTo>
                      <a:pt x="4105" y="14562"/>
                    </a:lnTo>
                    <a:lnTo>
                      <a:pt x="4611" y="15358"/>
                    </a:lnTo>
                    <a:lnTo>
                      <a:pt x="5606" y="16747"/>
                    </a:lnTo>
                    <a:lnTo>
                      <a:pt x="7302" y="19415"/>
                    </a:lnTo>
                    <a:lnTo>
                      <a:pt x="8040" y="21600"/>
                    </a:lnTo>
                    <a:lnTo>
                      <a:pt x="8822" y="21485"/>
                    </a:lnTo>
                    <a:lnTo>
                      <a:pt x="9465" y="18116"/>
                    </a:lnTo>
                    <a:lnTo>
                      <a:pt x="9649" y="15258"/>
                    </a:lnTo>
                    <a:lnTo>
                      <a:pt x="10369" y="13745"/>
                    </a:lnTo>
                    <a:lnTo>
                      <a:pt x="11287" y="14343"/>
                    </a:lnTo>
                    <a:lnTo>
                      <a:pt x="11640" y="11993"/>
                    </a:lnTo>
                    <a:lnTo>
                      <a:pt x="11640" y="9136"/>
                    </a:lnTo>
                    <a:lnTo>
                      <a:pt x="13126" y="8703"/>
                    </a:lnTo>
                    <a:lnTo>
                      <a:pt x="14029" y="10490"/>
                    </a:lnTo>
                    <a:lnTo>
                      <a:pt x="14715" y="12003"/>
                    </a:lnTo>
                    <a:lnTo>
                      <a:pt x="14303" y="13193"/>
                    </a:lnTo>
                    <a:lnTo>
                      <a:pt x="13891" y="14507"/>
                    </a:lnTo>
                    <a:lnTo>
                      <a:pt x="14441" y="16856"/>
                    </a:lnTo>
                    <a:lnTo>
                      <a:pt x="15346" y="16264"/>
                    </a:lnTo>
                    <a:lnTo>
                      <a:pt x="15759" y="14472"/>
                    </a:lnTo>
                    <a:lnTo>
                      <a:pt x="16864" y="14472"/>
                    </a:lnTo>
                    <a:lnTo>
                      <a:pt x="17370" y="15303"/>
                    </a:lnTo>
                    <a:lnTo>
                      <a:pt x="17732" y="17409"/>
                    </a:lnTo>
                    <a:lnTo>
                      <a:pt x="18407" y="16692"/>
                    </a:lnTo>
                    <a:lnTo>
                      <a:pt x="19503" y="15398"/>
                    </a:lnTo>
                    <a:lnTo>
                      <a:pt x="18539" y="14208"/>
                    </a:lnTo>
                    <a:lnTo>
                      <a:pt x="18004" y="13969"/>
                    </a:lnTo>
                    <a:lnTo>
                      <a:pt x="17870" y="12460"/>
                    </a:lnTo>
                    <a:lnTo>
                      <a:pt x="17136" y="11630"/>
                    </a:lnTo>
                    <a:lnTo>
                      <a:pt x="15759" y="11037"/>
                    </a:lnTo>
                    <a:lnTo>
                      <a:pt x="14891" y="9608"/>
                    </a:lnTo>
                    <a:lnTo>
                      <a:pt x="14017" y="8334"/>
                    </a:lnTo>
                    <a:lnTo>
                      <a:pt x="13655" y="7742"/>
                    </a:lnTo>
                    <a:lnTo>
                      <a:pt x="13563" y="5253"/>
                    </a:lnTo>
                    <a:lnTo>
                      <a:pt x="14253" y="4895"/>
                    </a:lnTo>
                    <a:lnTo>
                      <a:pt x="14864" y="7105"/>
                    </a:lnTo>
                    <a:lnTo>
                      <a:pt x="16948" y="7941"/>
                    </a:lnTo>
                    <a:lnTo>
                      <a:pt x="18002" y="8891"/>
                    </a:lnTo>
                    <a:lnTo>
                      <a:pt x="19472" y="7458"/>
                    </a:lnTo>
                    <a:lnTo>
                      <a:pt x="20699" y="6542"/>
                    </a:lnTo>
                    <a:lnTo>
                      <a:pt x="21374" y="4805"/>
                    </a:lnTo>
                    <a:lnTo>
                      <a:pt x="21600" y="3028"/>
                    </a:lnTo>
                    <a:lnTo>
                      <a:pt x="21036" y="281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51" name="îṧlîḑê">
                <a:extLst>
                  <a:ext uri="{FF2B5EF4-FFF2-40B4-BE49-F238E27FC236}">
                    <a16:creationId xmlns:a16="http://schemas.microsoft.com/office/drawing/2014/main" id="{BAFE3F77-14B9-43F9-A4C2-8B8FAA96051F}"/>
                  </a:ext>
                </a:extLst>
              </p:cNvPr>
              <p:cNvSpPr/>
              <p:nvPr/>
            </p:nvSpPr>
            <p:spPr>
              <a:xfrm>
                <a:off x="5016160" y="1729403"/>
                <a:ext cx="228706" cy="93668"/>
              </a:xfrm>
              <a:custGeom>
                <a:avLst/>
                <a:gdLst/>
                <a:ahLst/>
                <a:cxnLst>
                  <a:cxn ang="0">
                    <a:pos x="wd2" y="hd2"/>
                  </a:cxn>
                  <a:cxn ang="5400000">
                    <a:pos x="wd2" y="hd2"/>
                  </a:cxn>
                  <a:cxn ang="10800000">
                    <a:pos x="wd2" y="hd2"/>
                  </a:cxn>
                  <a:cxn ang="16200000">
                    <a:pos x="wd2" y="hd2"/>
                  </a:cxn>
                </a:cxnLst>
                <a:rect l="0" t="0" r="r" b="b"/>
                <a:pathLst>
                  <a:path w="21600" h="21600" extrusionOk="0">
                    <a:moveTo>
                      <a:pt x="17441" y="270"/>
                    </a:moveTo>
                    <a:lnTo>
                      <a:pt x="15742" y="0"/>
                    </a:lnTo>
                    <a:lnTo>
                      <a:pt x="14405" y="1481"/>
                    </a:lnTo>
                    <a:lnTo>
                      <a:pt x="12187" y="4101"/>
                    </a:lnTo>
                    <a:lnTo>
                      <a:pt x="10897" y="4101"/>
                    </a:lnTo>
                    <a:lnTo>
                      <a:pt x="8628" y="1546"/>
                    </a:lnTo>
                    <a:lnTo>
                      <a:pt x="6724" y="2070"/>
                    </a:lnTo>
                    <a:lnTo>
                      <a:pt x="5296" y="4167"/>
                    </a:lnTo>
                    <a:lnTo>
                      <a:pt x="1948" y="7428"/>
                    </a:lnTo>
                    <a:lnTo>
                      <a:pt x="1232" y="7428"/>
                    </a:lnTo>
                    <a:lnTo>
                      <a:pt x="0" y="9510"/>
                    </a:lnTo>
                    <a:lnTo>
                      <a:pt x="92" y="13288"/>
                    </a:lnTo>
                    <a:lnTo>
                      <a:pt x="773" y="15544"/>
                    </a:lnTo>
                    <a:lnTo>
                      <a:pt x="2067" y="12989"/>
                    </a:lnTo>
                    <a:lnTo>
                      <a:pt x="3646" y="15959"/>
                    </a:lnTo>
                    <a:cubicBezTo>
                      <a:pt x="4278" y="16734"/>
                      <a:pt x="4893" y="17587"/>
                      <a:pt x="5489" y="18514"/>
                    </a:cubicBezTo>
                    <a:cubicBezTo>
                      <a:pt x="6102" y="19467"/>
                      <a:pt x="6694" y="20497"/>
                      <a:pt x="7263" y="21600"/>
                    </a:cubicBezTo>
                    <a:lnTo>
                      <a:pt x="8821" y="21600"/>
                    </a:lnTo>
                    <a:lnTo>
                      <a:pt x="10787" y="16890"/>
                    </a:lnTo>
                    <a:lnTo>
                      <a:pt x="12583" y="16890"/>
                    </a:lnTo>
                    <a:lnTo>
                      <a:pt x="15533" y="16716"/>
                    </a:lnTo>
                    <a:lnTo>
                      <a:pt x="17142" y="13513"/>
                    </a:lnTo>
                    <a:lnTo>
                      <a:pt x="18721" y="10914"/>
                    </a:lnTo>
                    <a:lnTo>
                      <a:pt x="20955" y="10041"/>
                    </a:lnTo>
                    <a:lnTo>
                      <a:pt x="21600" y="8323"/>
                    </a:lnTo>
                    <a:lnTo>
                      <a:pt x="20688" y="4902"/>
                    </a:lnTo>
                    <a:lnTo>
                      <a:pt x="19658" y="3045"/>
                    </a:lnTo>
                    <a:lnTo>
                      <a:pt x="18823" y="1655"/>
                    </a:lnTo>
                    <a:lnTo>
                      <a:pt x="17441" y="27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52" name="işļîḓe">
                <a:extLst>
                  <a:ext uri="{FF2B5EF4-FFF2-40B4-BE49-F238E27FC236}">
                    <a16:creationId xmlns:a16="http://schemas.microsoft.com/office/drawing/2014/main" id="{07752199-773E-4386-8556-13EE340E1269}"/>
                  </a:ext>
                </a:extLst>
              </p:cNvPr>
              <p:cNvSpPr/>
              <p:nvPr/>
            </p:nvSpPr>
            <p:spPr>
              <a:xfrm>
                <a:off x="5414902" y="1601282"/>
                <a:ext cx="41288" cy="20045"/>
              </a:xfrm>
              <a:custGeom>
                <a:avLst/>
                <a:gdLst/>
                <a:ahLst/>
                <a:cxnLst>
                  <a:cxn ang="0">
                    <a:pos x="wd2" y="hd2"/>
                  </a:cxn>
                  <a:cxn ang="5400000">
                    <a:pos x="wd2" y="hd2"/>
                  </a:cxn>
                  <a:cxn ang="10800000">
                    <a:pos x="wd2" y="hd2"/>
                  </a:cxn>
                  <a:cxn ang="16200000">
                    <a:pos x="wd2" y="hd2"/>
                  </a:cxn>
                </a:cxnLst>
                <a:rect l="0" t="0" r="r" b="b"/>
                <a:pathLst>
                  <a:path w="21600" h="21600" extrusionOk="0">
                    <a:moveTo>
                      <a:pt x="15176" y="0"/>
                    </a:moveTo>
                    <a:lnTo>
                      <a:pt x="10983" y="4657"/>
                    </a:lnTo>
                    <a:lnTo>
                      <a:pt x="5919" y="4185"/>
                    </a:lnTo>
                    <a:lnTo>
                      <a:pt x="0" y="5818"/>
                    </a:lnTo>
                    <a:lnTo>
                      <a:pt x="17" y="18606"/>
                    </a:lnTo>
                    <a:lnTo>
                      <a:pt x="11091" y="21600"/>
                    </a:lnTo>
                    <a:lnTo>
                      <a:pt x="21600" y="16735"/>
                    </a:lnTo>
                    <a:lnTo>
                      <a:pt x="21483" y="2347"/>
                    </a:lnTo>
                    <a:lnTo>
                      <a:pt x="15176"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53" name="ïşlíḍè">
                <a:extLst>
                  <a:ext uri="{FF2B5EF4-FFF2-40B4-BE49-F238E27FC236}">
                    <a16:creationId xmlns:a16="http://schemas.microsoft.com/office/drawing/2014/main" id="{69BA376D-CA6E-4077-B6BA-8045B6C77685}"/>
                  </a:ext>
                </a:extLst>
              </p:cNvPr>
              <p:cNvSpPr/>
              <p:nvPr/>
            </p:nvSpPr>
            <p:spPr>
              <a:xfrm>
                <a:off x="5426458" y="1837882"/>
                <a:ext cx="35170" cy="22995"/>
              </a:xfrm>
              <a:custGeom>
                <a:avLst/>
                <a:gdLst/>
                <a:ahLst/>
                <a:cxnLst>
                  <a:cxn ang="0">
                    <a:pos x="wd2" y="hd2"/>
                  </a:cxn>
                  <a:cxn ang="5400000">
                    <a:pos x="wd2" y="hd2"/>
                  </a:cxn>
                  <a:cxn ang="10800000">
                    <a:pos x="wd2" y="hd2"/>
                  </a:cxn>
                  <a:cxn ang="16200000">
                    <a:pos x="wd2" y="hd2"/>
                  </a:cxn>
                </a:cxnLst>
                <a:rect l="0" t="0" r="r" b="b"/>
                <a:pathLst>
                  <a:path w="21600" h="21600" extrusionOk="0">
                    <a:moveTo>
                      <a:pt x="9779" y="0"/>
                    </a:moveTo>
                    <a:lnTo>
                      <a:pt x="0" y="1898"/>
                    </a:lnTo>
                    <a:lnTo>
                      <a:pt x="497" y="14515"/>
                    </a:lnTo>
                    <a:lnTo>
                      <a:pt x="10043" y="15938"/>
                    </a:lnTo>
                    <a:lnTo>
                      <a:pt x="21600" y="21600"/>
                    </a:lnTo>
                    <a:lnTo>
                      <a:pt x="18457" y="5083"/>
                    </a:lnTo>
                    <a:lnTo>
                      <a:pt x="9779"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54" name="ïs1iḓè">
                <a:extLst>
                  <a:ext uri="{FF2B5EF4-FFF2-40B4-BE49-F238E27FC236}">
                    <a16:creationId xmlns:a16="http://schemas.microsoft.com/office/drawing/2014/main" id="{91E2AB2E-5240-4879-92BF-EA6AE153536F}"/>
                  </a:ext>
                </a:extLst>
              </p:cNvPr>
              <p:cNvSpPr/>
              <p:nvPr/>
            </p:nvSpPr>
            <p:spPr>
              <a:xfrm>
                <a:off x="5430421" y="1863360"/>
                <a:ext cx="21346" cy="16360"/>
              </a:xfrm>
              <a:custGeom>
                <a:avLst/>
                <a:gdLst/>
                <a:ahLst/>
                <a:cxnLst>
                  <a:cxn ang="0">
                    <a:pos x="wd2" y="hd2"/>
                  </a:cxn>
                  <a:cxn ang="5400000">
                    <a:pos x="wd2" y="hd2"/>
                  </a:cxn>
                  <a:cxn ang="10800000">
                    <a:pos x="wd2" y="hd2"/>
                  </a:cxn>
                  <a:cxn ang="16200000">
                    <a:pos x="wd2" y="hd2"/>
                  </a:cxn>
                </a:cxnLst>
                <a:rect l="0" t="0" r="r" b="b"/>
                <a:pathLst>
                  <a:path w="21600" h="21600" extrusionOk="0">
                    <a:moveTo>
                      <a:pt x="12170" y="2345"/>
                    </a:moveTo>
                    <a:lnTo>
                      <a:pt x="2749" y="0"/>
                    </a:lnTo>
                    <a:lnTo>
                      <a:pt x="0" y="17437"/>
                    </a:lnTo>
                    <a:lnTo>
                      <a:pt x="16227" y="21600"/>
                    </a:lnTo>
                    <a:lnTo>
                      <a:pt x="21600" y="10871"/>
                    </a:lnTo>
                    <a:lnTo>
                      <a:pt x="12170" y="2345"/>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55" name="ïsľïḓè">
                <a:extLst>
                  <a:ext uri="{FF2B5EF4-FFF2-40B4-BE49-F238E27FC236}">
                    <a16:creationId xmlns:a16="http://schemas.microsoft.com/office/drawing/2014/main" id="{E38CFDA0-0E21-4CAA-9927-59290DD86029}"/>
                  </a:ext>
                </a:extLst>
              </p:cNvPr>
              <p:cNvSpPr/>
              <p:nvPr/>
            </p:nvSpPr>
            <p:spPr>
              <a:xfrm>
                <a:off x="5276566" y="2090226"/>
                <a:ext cx="141495" cy="136887"/>
              </a:xfrm>
              <a:custGeom>
                <a:avLst/>
                <a:gdLst/>
                <a:ahLst/>
                <a:cxnLst>
                  <a:cxn ang="0">
                    <a:pos x="wd2" y="hd2"/>
                  </a:cxn>
                  <a:cxn ang="5400000">
                    <a:pos x="wd2" y="hd2"/>
                  </a:cxn>
                  <a:cxn ang="10800000">
                    <a:pos x="wd2" y="hd2"/>
                  </a:cxn>
                  <a:cxn ang="16200000">
                    <a:pos x="wd2" y="hd2"/>
                  </a:cxn>
                </a:cxnLst>
                <a:rect l="0" t="0" r="r" b="b"/>
                <a:pathLst>
                  <a:path w="21600" h="21600" extrusionOk="0">
                    <a:moveTo>
                      <a:pt x="15382" y="115"/>
                    </a:moveTo>
                    <a:lnTo>
                      <a:pt x="11359" y="0"/>
                    </a:lnTo>
                    <a:lnTo>
                      <a:pt x="9153" y="2568"/>
                    </a:lnTo>
                    <a:lnTo>
                      <a:pt x="6986" y="4361"/>
                    </a:lnTo>
                    <a:lnTo>
                      <a:pt x="4456" y="4002"/>
                    </a:lnTo>
                    <a:lnTo>
                      <a:pt x="1440" y="5073"/>
                    </a:lnTo>
                    <a:lnTo>
                      <a:pt x="1800" y="7574"/>
                    </a:lnTo>
                    <a:lnTo>
                      <a:pt x="3652" y="8406"/>
                    </a:lnTo>
                    <a:lnTo>
                      <a:pt x="4457" y="9915"/>
                    </a:lnTo>
                    <a:lnTo>
                      <a:pt x="3642" y="11583"/>
                    </a:lnTo>
                    <a:lnTo>
                      <a:pt x="2953" y="12535"/>
                    </a:lnTo>
                    <a:lnTo>
                      <a:pt x="2371" y="14995"/>
                    </a:lnTo>
                    <a:lnTo>
                      <a:pt x="42" y="15588"/>
                    </a:lnTo>
                    <a:lnTo>
                      <a:pt x="0" y="17102"/>
                    </a:lnTo>
                    <a:lnTo>
                      <a:pt x="974" y="18138"/>
                    </a:lnTo>
                    <a:lnTo>
                      <a:pt x="1672" y="20768"/>
                    </a:lnTo>
                    <a:lnTo>
                      <a:pt x="3483" y="21600"/>
                    </a:lnTo>
                    <a:lnTo>
                      <a:pt x="5773" y="20165"/>
                    </a:lnTo>
                    <a:lnTo>
                      <a:pt x="8334" y="18253"/>
                    </a:lnTo>
                    <a:lnTo>
                      <a:pt x="10697" y="17097"/>
                    </a:lnTo>
                    <a:cubicBezTo>
                      <a:pt x="11878" y="17476"/>
                      <a:pt x="13148" y="17434"/>
                      <a:pt x="14302" y="16978"/>
                    </a:cubicBezTo>
                    <a:cubicBezTo>
                      <a:pt x="14998" y="16703"/>
                      <a:pt x="15630" y="16284"/>
                      <a:pt x="16161" y="15748"/>
                    </a:cubicBezTo>
                    <a:cubicBezTo>
                      <a:pt x="16616" y="15267"/>
                      <a:pt x="16972" y="14698"/>
                      <a:pt x="17209" y="14074"/>
                    </a:cubicBezTo>
                    <a:cubicBezTo>
                      <a:pt x="17751" y="12641"/>
                      <a:pt x="17639" y="11035"/>
                      <a:pt x="16903" y="9696"/>
                    </a:cubicBezTo>
                    <a:lnTo>
                      <a:pt x="17252" y="7434"/>
                    </a:lnTo>
                    <a:lnTo>
                      <a:pt x="18650" y="5686"/>
                    </a:lnTo>
                    <a:lnTo>
                      <a:pt x="20358" y="4730"/>
                    </a:lnTo>
                    <a:lnTo>
                      <a:pt x="21600" y="2658"/>
                    </a:lnTo>
                    <a:lnTo>
                      <a:pt x="19703" y="870"/>
                    </a:lnTo>
                    <a:lnTo>
                      <a:pt x="16922" y="162"/>
                    </a:lnTo>
                    <a:lnTo>
                      <a:pt x="15382" y="115"/>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56" name="í$1ïďe">
                <a:extLst>
                  <a:ext uri="{FF2B5EF4-FFF2-40B4-BE49-F238E27FC236}">
                    <a16:creationId xmlns:a16="http://schemas.microsoft.com/office/drawing/2014/main" id="{788C35F3-4DBD-45FA-B8CC-DBE65DF5C14A}"/>
                  </a:ext>
                </a:extLst>
              </p:cNvPr>
              <p:cNvSpPr/>
              <p:nvPr/>
            </p:nvSpPr>
            <p:spPr>
              <a:xfrm>
                <a:off x="5407156" y="1993299"/>
                <a:ext cx="206900" cy="271619"/>
              </a:xfrm>
              <a:custGeom>
                <a:avLst/>
                <a:gdLst/>
                <a:ahLst/>
                <a:cxnLst>
                  <a:cxn ang="0">
                    <a:pos x="wd2" y="hd2"/>
                  </a:cxn>
                  <a:cxn ang="5400000">
                    <a:pos x="wd2" y="hd2"/>
                  </a:cxn>
                  <a:cxn ang="10800000">
                    <a:pos x="wd2" y="hd2"/>
                  </a:cxn>
                  <a:cxn ang="16200000">
                    <a:pos x="wd2" y="hd2"/>
                  </a:cxn>
                </a:cxnLst>
                <a:rect l="0" t="0" r="r" b="b"/>
                <a:pathLst>
                  <a:path w="21600" h="21600" extrusionOk="0">
                    <a:moveTo>
                      <a:pt x="6288" y="0"/>
                    </a:moveTo>
                    <a:lnTo>
                      <a:pt x="5027" y="806"/>
                    </a:lnTo>
                    <a:lnTo>
                      <a:pt x="3705" y="828"/>
                    </a:lnTo>
                    <a:lnTo>
                      <a:pt x="3047" y="1789"/>
                    </a:lnTo>
                    <a:lnTo>
                      <a:pt x="3106" y="2665"/>
                    </a:lnTo>
                    <a:lnTo>
                      <a:pt x="2104" y="3622"/>
                    </a:lnTo>
                    <a:lnTo>
                      <a:pt x="2256" y="4561"/>
                    </a:lnTo>
                    <a:lnTo>
                      <a:pt x="3288" y="5341"/>
                    </a:lnTo>
                    <a:lnTo>
                      <a:pt x="4241" y="6303"/>
                    </a:lnTo>
                    <a:lnTo>
                      <a:pt x="3288" y="6900"/>
                    </a:lnTo>
                    <a:lnTo>
                      <a:pt x="3129" y="7663"/>
                    </a:lnTo>
                    <a:cubicBezTo>
                      <a:pt x="3378" y="7883"/>
                      <a:pt x="3663" y="8077"/>
                      <a:pt x="3979" y="8241"/>
                    </a:cubicBezTo>
                    <a:cubicBezTo>
                      <a:pt x="4404" y="8461"/>
                      <a:pt x="4878" y="8624"/>
                      <a:pt x="5379" y="8720"/>
                    </a:cubicBezTo>
                    <a:lnTo>
                      <a:pt x="6013" y="7816"/>
                    </a:lnTo>
                    <a:lnTo>
                      <a:pt x="7340" y="7877"/>
                    </a:lnTo>
                    <a:lnTo>
                      <a:pt x="8475" y="8655"/>
                    </a:lnTo>
                    <a:lnTo>
                      <a:pt x="8475" y="9799"/>
                    </a:lnTo>
                    <a:cubicBezTo>
                      <a:pt x="8649" y="10161"/>
                      <a:pt x="8756" y="10540"/>
                      <a:pt x="8794" y="10924"/>
                    </a:cubicBezTo>
                    <a:cubicBezTo>
                      <a:pt x="8852" y="11516"/>
                      <a:pt x="8744" y="12110"/>
                      <a:pt x="8478" y="12668"/>
                    </a:cubicBezTo>
                    <a:lnTo>
                      <a:pt x="6756" y="12970"/>
                    </a:lnTo>
                    <a:lnTo>
                      <a:pt x="5830" y="13030"/>
                    </a:lnTo>
                    <a:lnTo>
                      <a:pt x="3796" y="13504"/>
                    </a:lnTo>
                    <a:lnTo>
                      <a:pt x="3975" y="14368"/>
                    </a:lnTo>
                    <a:lnTo>
                      <a:pt x="4901" y="14529"/>
                    </a:lnTo>
                    <a:lnTo>
                      <a:pt x="4662" y="15465"/>
                    </a:lnTo>
                    <a:lnTo>
                      <a:pt x="3020" y="15884"/>
                    </a:lnTo>
                    <a:lnTo>
                      <a:pt x="2091" y="16123"/>
                    </a:lnTo>
                    <a:lnTo>
                      <a:pt x="3022" y="16841"/>
                    </a:lnTo>
                    <a:lnTo>
                      <a:pt x="4564" y="17538"/>
                    </a:lnTo>
                    <a:lnTo>
                      <a:pt x="5725" y="17538"/>
                    </a:lnTo>
                    <a:lnTo>
                      <a:pt x="8134" y="17880"/>
                    </a:lnTo>
                    <a:lnTo>
                      <a:pt x="8426" y="18623"/>
                    </a:lnTo>
                    <a:lnTo>
                      <a:pt x="7232" y="19258"/>
                    </a:lnTo>
                    <a:lnTo>
                      <a:pt x="4232" y="19559"/>
                    </a:lnTo>
                    <a:lnTo>
                      <a:pt x="2642" y="20099"/>
                    </a:lnTo>
                    <a:lnTo>
                      <a:pt x="735" y="20340"/>
                    </a:lnTo>
                    <a:lnTo>
                      <a:pt x="0" y="21060"/>
                    </a:lnTo>
                    <a:lnTo>
                      <a:pt x="502" y="21600"/>
                    </a:lnTo>
                    <a:lnTo>
                      <a:pt x="2782" y="21359"/>
                    </a:lnTo>
                    <a:cubicBezTo>
                      <a:pt x="3310" y="21133"/>
                      <a:pt x="3861" y="20938"/>
                      <a:pt x="4428" y="20777"/>
                    </a:cubicBezTo>
                    <a:cubicBezTo>
                      <a:pt x="5234" y="20547"/>
                      <a:pt x="6071" y="20386"/>
                      <a:pt x="6924" y="20295"/>
                    </a:cubicBezTo>
                    <a:lnTo>
                      <a:pt x="8622" y="20174"/>
                    </a:lnTo>
                    <a:lnTo>
                      <a:pt x="11277" y="19873"/>
                    </a:lnTo>
                    <a:lnTo>
                      <a:pt x="12657" y="19753"/>
                    </a:lnTo>
                    <a:lnTo>
                      <a:pt x="14884" y="19050"/>
                    </a:lnTo>
                    <a:lnTo>
                      <a:pt x="16583" y="19391"/>
                    </a:lnTo>
                    <a:lnTo>
                      <a:pt x="19689" y="19030"/>
                    </a:lnTo>
                    <a:lnTo>
                      <a:pt x="18335" y="18548"/>
                    </a:lnTo>
                    <a:lnTo>
                      <a:pt x="16662" y="17767"/>
                    </a:lnTo>
                    <a:lnTo>
                      <a:pt x="21520" y="16502"/>
                    </a:lnTo>
                    <a:lnTo>
                      <a:pt x="21600" y="15842"/>
                    </a:lnTo>
                    <a:lnTo>
                      <a:pt x="21042" y="14238"/>
                    </a:lnTo>
                    <a:lnTo>
                      <a:pt x="19695" y="14120"/>
                    </a:lnTo>
                    <a:lnTo>
                      <a:pt x="18773" y="15157"/>
                    </a:lnTo>
                    <a:lnTo>
                      <a:pt x="16954" y="14916"/>
                    </a:lnTo>
                    <a:cubicBezTo>
                      <a:pt x="16658" y="14546"/>
                      <a:pt x="16446" y="14141"/>
                      <a:pt x="16327" y="13718"/>
                    </a:cubicBezTo>
                    <a:cubicBezTo>
                      <a:pt x="16175" y="13182"/>
                      <a:pt x="16175" y="12628"/>
                      <a:pt x="16327" y="12092"/>
                    </a:cubicBezTo>
                    <a:cubicBezTo>
                      <a:pt x="16208" y="11609"/>
                      <a:pt x="15994" y="11142"/>
                      <a:pt x="15690" y="10709"/>
                    </a:cubicBezTo>
                    <a:cubicBezTo>
                      <a:pt x="15360" y="10238"/>
                      <a:pt x="14929" y="9811"/>
                      <a:pt x="14416" y="9446"/>
                    </a:cubicBezTo>
                    <a:lnTo>
                      <a:pt x="13327" y="7779"/>
                    </a:lnTo>
                    <a:lnTo>
                      <a:pt x="10543" y="6097"/>
                    </a:lnTo>
                    <a:lnTo>
                      <a:pt x="8818" y="6097"/>
                    </a:lnTo>
                    <a:lnTo>
                      <a:pt x="7603" y="5799"/>
                    </a:lnTo>
                    <a:cubicBezTo>
                      <a:pt x="7249" y="5554"/>
                      <a:pt x="7071" y="5196"/>
                      <a:pt x="7125" y="4835"/>
                    </a:cubicBezTo>
                    <a:cubicBezTo>
                      <a:pt x="7216" y="4226"/>
                      <a:pt x="7901" y="3767"/>
                      <a:pt x="8711" y="3773"/>
                    </a:cubicBezTo>
                    <a:lnTo>
                      <a:pt x="10301" y="2689"/>
                    </a:lnTo>
                    <a:lnTo>
                      <a:pt x="8469" y="2151"/>
                    </a:lnTo>
                    <a:lnTo>
                      <a:pt x="6346" y="1730"/>
                    </a:lnTo>
                    <a:lnTo>
                      <a:pt x="6979" y="1072"/>
                    </a:lnTo>
                    <a:lnTo>
                      <a:pt x="7431" y="111"/>
                    </a:lnTo>
                    <a:lnTo>
                      <a:pt x="6288" y="0"/>
                    </a:lnTo>
                    <a:close/>
                  </a:path>
                </a:pathLst>
              </a:custGeom>
              <a:grpFill/>
              <a:ln w="25400" cap="flat">
                <a:noFill/>
                <a:prstDash val="solid"/>
                <a:miter lim="400000"/>
              </a:ln>
              <a:effectLst/>
            </p:spPr>
            <p:txBody>
              <a:bodyPr wrap="square" lIns="91440" tIns="45720" rIns="91440" bIns="45720" anchor="ctr">
                <a:normAutofit fontScale="40000" lnSpcReduction="20000"/>
              </a:bodyPr>
              <a:lstStyle/>
              <a:p>
                <a:pPr algn="ctr"/>
                <a:endParaRPr/>
              </a:p>
            </p:txBody>
          </p:sp>
          <p:sp>
            <p:nvSpPr>
              <p:cNvPr id="357" name="ïŝļîḋé">
                <a:extLst>
                  <a:ext uri="{FF2B5EF4-FFF2-40B4-BE49-F238E27FC236}">
                    <a16:creationId xmlns:a16="http://schemas.microsoft.com/office/drawing/2014/main" id="{52B96D5F-4CAA-475D-8FAF-933F80D6A263}"/>
                  </a:ext>
                </a:extLst>
              </p:cNvPr>
              <p:cNvSpPr/>
              <p:nvPr/>
            </p:nvSpPr>
            <p:spPr>
              <a:xfrm>
                <a:off x="5439609" y="2113104"/>
                <a:ext cx="16360" cy="21150"/>
              </a:xfrm>
              <a:custGeom>
                <a:avLst/>
                <a:gdLst/>
                <a:ahLst/>
                <a:cxnLst>
                  <a:cxn ang="0">
                    <a:pos x="wd2" y="hd2"/>
                  </a:cxn>
                  <a:cxn ang="5400000">
                    <a:pos x="wd2" y="hd2"/>
                  </a:cxn>
                  <a:cxn ang="10800000">
                    <a:pos x="wd2" y="hd2"/>
                  </a:cxn>
                  <a:cxn ang="16200000">
                    <a:pos x="wd2" y="hd2"/>
                  </a:cxn>
                </a:cxnLst>
                <a:rect l="0" t="0" r="r" b="b"/>
                <a:pathLst>
                  <a:path w="21600" h="21600" extrusionOk="0">
                    <a:moveTo>
                      <a:pt x="4405" y="858"/>
                    </a:moveTo>
                    <a:lnTo>
                      <a:pt x="0" y="8854"/>
                    </a:lnTo>
                    <a:lnTo>
                      <a:pt x="5633" y="18505"/>
                    </a:lnTo>
                    <a:lnTo>
                      <a:pt x="16548" y="21600"/>
                    </a:lnTo>
                    <a:lnTo>
                      <a:pt x="21600" y="10060"/>
                    </a:lnTo>
                    <a:lnTo>
                      <a:pt x="18861" y="0"/>
                    </a:lnTo>
                    <a:lnTo>
                      <a:pt x="4405" y="858"/>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58" name="iṣľïďe">
                <a:extLst>
                  <a:ext uri="{FF2B5EF4-FFF2-40B4-BE49-F238E27FC236}">
                    <a16:creationId xmlns:a16="http://schemas.microsoft.com/office/drawing/2014/main" id="{84A8FDEC-FA6F-4B09-AE03-0B41C63F0365}"/>
                  </a:ext>
                </a:extLst>
              </p:cNvPr>
              <p:cNvSpPr/>
              <p:nvPr/>
            </p:nvSpPr>
            <p:spPr>
              <a:xfrm>
                <a:off x="5461229" y="2281207"/>
                <a:ext cx="17764" cy="16360"/>
              </a:xfrm>
              <a:custGeom>
                <a:avLst/>
                <a:gdLst/>
                <a:ahLst/>
                <a:cxnLst>
                  <a:cxn ang="0">
                    <a:pos x="wd2" y="hd2"/>
                  </a:cxn>
                  <a:cxn ang="5400000">
                    <a:pos x="wd2" y="hd2"/>
                  </a:cxn>
                  <a:cxn ang="10800000">
                    <a:pos x="wd2" y="hd2"/>
                  </a:cxn>
                  <a:cxn ang="16200000">
                    <a:pos x="wd2" y="hd2"/>
                  </a:cxn>
                </a:cxnLst>
                <a:rect l="0" t="0" r="r" b="b"/>
                <a:pathLst>
                  <a:path w="21600" h="21600" extrusionOk="0">
                    <a:moveTo>
                      <a:pt x="13214" y="0"/>
                    </a:moveTo>
                    <a:lnTo>
                      <a:pt x="0" y="6137"/>
                    </a:lnTo>
                    <a:lnTo>
                      <a:pt x="4727" y="21600"/>
                    </a:lnTo>
                    <a:lnTo>
                      <a:pt x="21600" y="12940"/>
                    </a:lnTo>
                    <a:lnTo>
                      <a:pt x="13214"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59" name="ïsļiḑe">
                <a:extLst>
                  <a:ext uri="{FF2B5EF4-FFF2-40B4-BE49-F238E27FC236}">
                    <a16:creationId xmlns:a16="http://schemas.microsoft.com/office/drawing/2014/main" id="{50D20D2C-E62F-45B3-8E2C-FD6BE523A9E1}"/>
                  </a:ext>
                </a:extLst>
              </p:cNvPr>
              <p:cNvSpPr/>
              <p:nvPr/>
            </p:nvSpPr>
            <p:spPr>
              <a:xfrm>
                <a:off x="5486629" y="2286760"/>
                <a:ext cx="16360" cy="163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630" y="1789"/>
                    </a:lnTo>
                    <a:lnTo>
                      <a:pt x="0" y="17575"/>
                    </a:lnTo>
                    <a:lnTo>
                      <a:pt x="16425" y="21600"/>
                    </a:lnTo>
                    <a:lnTo>
                      <a:pt x="21600"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60" name="ïṩ1îḓè">
                <a:extLst>
                  <a:ext uri="{FF2B5EF4-FFF2-40B4-BE49-F238E27FC236}">
                    <a16:creationId xmlns:a16="http://schemas.microsoft.com/office/drawing/2014/main" id="{B00A25EC-CDED-428C-A1CE-ADAC60C4ED17}"/>
                  </a:ext>
                </a:extLst>
              </p:cNvPr>
              <p:cNvSpPr/>
              <p:nvPr/>
            </p:nvSpPr>
            <p:spPr>
              <a:xfrm>
                <a:off x="5605003" y="2617425"/>
                <a:ext cx="39478" cy="45925"/>
              </a:xfrm>
              <a:custGeom>
                <a:avLst/>
                <a:gdLst/>
                <a:ahLst/>
                <a:cxnLst>
                  <a:cxn ang="0">
                    <a:pos x="wd2" y="hd2"/>
                  </a:cxn>
                  <a:cxn ang="5400000">
                    <a:pos x="wd2" y="hd2"/>
                  </a:cxn>
                  <a:cxn ang="10800000">
                    <a:pos x="wd2" y="hd2"/>
                  </a:cxn>
                  <a:cxn ang="16200000">
                    <a:pos x="wd2" y="hd2"/>
                  </a:cxn>
                </a:cxnLst>
                <a:rect l="0" t="0" r="r" b="b"/>
                <a:pathLst>
                  <a:path w="20245" h="21188" extrusionOk="0">
                    <a:moveTo>
                      <a:pt x="11664" y="4816"/>
                    </a:moveTo>
                    <a:lnTo>
                      <a:pt x="9025" y="9331"/>
                    </a:lnTo>
                    <a:lnTo>
                      <a:pt x="6223" y="14637"/>
                    </a:lnTo>
                    <a:lnTo>
                      <a:pt x="0" y="13938"/>
                    </a:lnTo>
                    <a:lnTo>
                      <a:pt x="635" y="18481"/>
                    </a:lnTo>
                    <a:lnTo>
                      <a:pt x="7824" y="19865"/>
                    </a:lnTo>
                    <a:cubicBezTo>
                      <a:pt x="10049" y="21332"/>
                      <a:pt x="12992" y="21600"/>
                      <a:pt x="15502" y="20564"/>
                    </a:cubicBezTo>
                    <a:cubicBezTo>
                      <a:pt x="19950" y="18729"/>
                      <a:pt x="21600" y="13831"/>
                      <a:pt x="19023" y="10107"/>
                    </a:cubicBezTo>
                    <a:lnTo>
                      <a:pt x="19415" y="0"/>
                    </a:lnTo>
                    <a:lnTo>
                      <a:pt x="11664" y="4816"/>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61" name="îṡliḋé">
                <a:extLst>
                  <a:ext uri="{FF2B5EF4-FFF2-40B4-BE49-F238E27FC236}">
                    <a16:creationId xmlns:a16="http://schemas.microsoft.com/office/drawing/2014/main" id="{193DB59F-0B72-4E55-992D-5D218DE2585A}"/>
                  </a:ext>
                </a:extLst>
              </p:cNvPr>
              <p:cNvSpPr/>
              <p:nvPr/>
            </p:nvSpPr>
            <p:spPr>
              <a:xfrm>
                <a:off x="5813157" y="2519155"/>
                <a:ext cx="32675" cy="52401"/>
              </a:xfrm>
              <a:custGeom>
                <a:avLst/>
                <a:gdLst/>
                <a:ahLst/>
                <a:cxnLst>
                  <a:cxn ang="0">
                    <a:pos x="wd2" y="hd2"/>
                  </a:cxn>
                  <a:cxn ang="5400000">
                    <a:pos x="wd2" y="hd2"/>
                  </a:cxn>
                  <a:cxn ang="10800000">
                    <a:pos x="wd2" y="hd2"/>
                  </a:cxn>
                  <a:cxn ang="16200000">
                    <a:pos x="wd2" y="hd2"/>
                  </a:cxn>
                </a:cxnLst>
                <a:rect l="0" t="0" r="r" b="b"/>
                <a:pathLst>
                  <a:path w="21600" h="21600" extrusionOk="0">
                    <a:moveTo>
                      <a:pt x="13661" y="1731"/>
                    </a:moveTo>
                    <a:lnTo>
                      <a:pt x="11853" y="5894"/>
                    </a:lnTo>
                    <a:lnTo>
                      <a:pt x="4206" y="5101"/>
                    </a:lnTo>
                    <a:lnTo>
                      <a:pt x="0" y="9460"/>
                    </a:lnTo>
                    <a:lnTo>
                      <a:pt x="168" y="14442"/>
                    </a:lnTo>
                    <a:cubicBezTo>
                      <a:pt x="2798" y="15061"/>
                      <a:pt x="5194" y="16010"/>
                      <a:pt x="7206" y="17228"/>
                    </a:cubicBezTo>
                    <a:cubicBezTo>
                      <a:pt x="9251" y="18466"/>
                      <a:pt x="10854" y="19955"/>
                      <a:pt x="11913" y="21600"/>
                    </a:cubicBezTo>
                    <a:lnTo>
                      <a:pt x="21600" y="20338"/>
                    </a:lnTo>
                    <a:lnTo>
                      <a:pt x="21600" y="12245"/>
                    </a:lnTo>
                    <a:lnTo>
                      <a:pt x="20591" y="5088"/>
                    </a:lnTo>
                    <a:lnTo>
                      <a:pt x="18069" y="0"/>
                    </a:lnTo>
                    <a:lnTo>
                      <a:pt x="13661" y="1731"/>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62" name="ïş1iḑé">
                <a:extLst>
                  <a:ext uri="{FF2B5EF4-FFF2-40B4-BE49-F238E27FC236}">
                    <a16:creationId xmlns:a16="http://schemas.microsoft.com/office/drawing/2014/main" id="{F4467FDD-6C36-4B64-B24C-87FDFB6AA516}"/>
                  </a:ext>
                </a:extLst>
              </p:cNvPr>
              <p:cNvSpPr/>
              <p:nvPr/>
            </p:nvSpPr>
            <p:spPr>
              <a:xfrm>
                <a:off x="5800394" y="2590774"/>
                <a:ext cx="44328" cy="77472"/>
              </a:xfrm>
              <a:custGeom>
                <a:avLst/>
                <a:gdLst/>
                <a:ahLst/>
                <a:cxnLst>
                  <a:cxn ang="0">
                    <a:pos x="wd2" y="hd2"/>
                  </a:cxn>
                  <a:cxn ang="5400000">
                    <a:pos x="wd2" y="hd2"/>
                  </a:cxn>
                  <a:cxn ang="10800000">
                    <a:pos x="wd2" y="hd2"/>
                  </a:cxn>
                  <a:cxn ang="16200000">
                    <a:pos x="wd2" y="hd2"/>
                  </a:cxn>
                </a:cxnLst>
                <a:rect l="0" t="0" r="r" b="b"/>
                <a:pathLst>
                  <a:path w="21055" h="21324" extrusionOk="0">
                    <a:moveTo>
                      <a:pt x="8993" y="0"/>
                    </a:moveTo>
                    <a:lnTo>
                      <a:pt x="4720" y="2328"/>
                    </a:lnTo>
                    <a:lnTo>
                      <a:pt x="264" y="4061"/>
                    </a:lnTo>
                    <a:lnTo>
                      <a:pt x="0" y="7596"/>
                    </a:lnTo>
                    <a:lnTo>
                      <a:pt x="4908" y="9951"/>
                    </a:lnTo>
                    <a:lnTo>
                      <a:pt x="4908" y="14304"/>
                    </a:lnTo>
                    <a:lnTo>
                      <a:pt x="7308" y="16172"/>
                    </a:lnTo>
                    <a:lnTo>
                      <a:pt x="8380" y="19699"/>
                    </a:lnTo>
                    <a:cubicBezTo>
                      <a:pt x="8501" y="20496"/>
                      <a:pt x="9534" y="21148"/>
                      <a:pt x="10902" y="21289"/>
                    </a:cubicBezTo>
                    <a:cubicBezTo>
                      <a:pt x="13902" y="21600"/>
                      <a:pt x="16165" y="19752"/>
                      <a:pt x="14647" y="18231"/>
                    </a:cubicBezTo>
                    <a:lnTo>
                      <a:pt x="18270" y="17605"/>
                    </a:lnTo>
                    <a:cubicBezTo>
                      <a:pt x="19422" y="16417"/>
                      <a:pt x="20233" y="15129"/>
                      <a:pt x="20671" y="13792"/>
                    </a:cubicBezTo>
                    <a:cubicBezTo>
                      <a:pt x="21600" y="10953"/>
                      <a:pt x="20834" y="8017"/>
                      <a:pt x="18496" y="5460"/>
                    </a:cubicBezTo>
                    <a:lnTo>
                      <a:pt x="18149" y="907"/>
                    </a:lnTo>
                    <a:lnTo>
                      <a:pt x="8993"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63" name="îṩḻîďe">
                <a:extLst>
                  <a:ext uri="{FF2B5EF4-FFF2-40B4-BE49-F238E27FC236}">
                    <a16:creationId xmlns:a16="http://schemas.microsoft.com/office/drawing/2014/main" id="{33CA4339-377E-4B83-B0C2-16B5E3271AEA}"/>
                  </a:ext>
                </a:extLst>
              </p:cNvPr>
              <p:cNvSpPr/>
              <p:nvPr/>
            </p:nvSpPr>
            <p:spPr>
              <a:xfrm>
                <a:off x="5935621" y="2695122"/>
                <a:ext cx="87464" cy="46959"/>
              </a:xfrm>
              <a:custGeom>
                <a:avLst/>
                <a:gdLst/>
                <a:ahLst/>
                <a:cxnLst>
                  <a:cxn ang="0">
                    <a:pos x="wd2" y="hd2"/>
                  </a:cxn>
                  <a:cxn ang="5400000">
                    <a:pos x="wd2" y="hd2"/>
                  </a:cxn>
                  <a:cxn ang="10800000">
                    <a:pos x="wd2" y="hd2"/>
                  </a:cxn>
                  <a:cxn ang="16200000">
                    <a:pos x="wd2" y="hd2"/>
                  </a:cxn>
                </a:cxnLst>
                <a:rect l="0" t="0" r="r" b="b"/>
                <a:pathLst>
                  <a:path w="21600" h="21334" extrusionOk="0">
                    <a:moveTo>
                      <a:pt x="7882" y="0"/>
                    </a:moveTo>
                    <a:lnTo>
                      <a:pt x="5685" y="3441"/>
                    </a:lnTo>
                    <a:lnTo>
                      <a:pt x="1488" y="2877"/>
                    </a:lnTo>
                    <a:lnTo>
                      <a:pt x="0" y="5287"/>
                    </a:lnTo>
                    <a:lnTo>
                      <a:pt x="2117" y="8371"/>
                    </a:lnTo>
                    <a:lnTo>
                      <a:pt x="8892" y="11123"/>
                    </a:lnTo>
                    <a:lnTo>
                      <a:pt x="13224" y="15942"/>
                    </a:lnTo>
                    <a:lnTo>
                      <a:pt x="17549" y="21334"/>
                    </a:lnTo>
                    <a:lnTo>
                      <a:pt x="19418" y="15125"/>
                    </a:lnTo>
                    <a:lnTo>
                      <a:pt x="19418" y="11123"/>
                    </a:lnTo>
                    <a:lnTo>
                      <a:pt x="21600" y="5502"/>
                    </a:lnTo>
                    <a:cubicBezTo>
                      <a:pt x="21188" y="3626"/>
                      <a:pt x="20374" y="2139"/>
                      <a:pt x="19348" y="1386"/>
                    </a:cubicBezTo>
                    <a:cubicBezTo>
                      <a:pt x="17095" y="-266"/>
                      <a:pt x="14537" y="1740"/>
                      <a:pt x="13641" y="5861"/>
                    </a:cubicBezTo>
                    <a:lnTo>
                      <a:pt x="11263" y="1414"/>
                    </a:lnTo>
                    <a:lnTo>
                      <a:pt x="7882"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64" name="ïslíďé">
                <a:extLst>
                  <a:ext uri="{FF2B5EF4-FFF2-40B4-BE49-F238E27FC236}">
                    <a16:creationId xmlns:a16="http://schemas.microsoft.com/office/drawing/2014/main" id="{A21A0F29-8272-435A-8447-07BCCCFC1F63}"/>
                  </a:ext>
                </a:extLst>
              </p:cNvPr>
              <p:cNvSpPr/>
              <p:nvPr/>
            </p:nvSpPr>
            <p:spPr>
              <a:xfrm>
                <a:off x="5977156" y="2768475"/>
                <a:ext cx="19383" cy="16966"/>
              </a:xfrm>
              <a:custGeom>
                <a:avLst/>
                <a:gdLst/>
                <a:ahLst/>
                <a:cxnLst>
                  <a:cxn ang="0">
                    <a:pos x="wd2" y="hd2"/>
                  </a:cxn>
                  <a:cxn ang="5400000">
                    <a:pos x="wd2" y="hd2"/>
                  </a:cxn>
                  <a:cxn ang="10800000">
                    <a:pos x="wd2" y="hd2"/>
                  </a:cxn>
                  <a:cxn ang="16200000">
                    <a:pos x="wd2" y="hd2"/>
                  </a:cxn>
                </a:cxnLst>
                <a:rect l="0" t="0" r="r" b="b"/>
                <a:pathLst>
                  <a:path w="21600" h="21600" extrusionOk="0">
                    <a:moveTo>
                      <a:pt x="15774" y="1048"/>
                    </a:moveTo>
                    <a:lnTo>
                      <a:pt x="1426" y="0"/>
                    </a:lnTo>
                    <a:lnTo>
                      <a:pt x="0" y="17702"/>
                    </a:lnTo>
                    <a:lnTo>
                      <a:pt x="21600" y="21600"/>
                    </a:lnTo>
                    <a:lnTo>
                      <a:pt x="15774" y="1048"/>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65" name="ïṡļidè">
                <a:extLst>
                  <a:ext uri="{FF2B5EF4-FFF2-40B4-BE49-F238E27FC236}">
                    <a16:creationId xmlns:a16="http://schemas.microsoft.com/office/drawing/2014/main" id="{F34225FB-2A62-4843-B493-B7409504EAEC}"/>
                  </a:ext>
                </a:extLst>
              </p:cNvPr>
              <p:cNvSpPr/>
              <p:nvPr/>
            </p:nvSpPr>
            <p:spPr>
              <a:xfrm>
                <a:off x="6277853" y="2784962"/>
                <a:ext cx="97332" cy="33679"/>
              </a:xfrm>
              <a:custGeom>
                <a:avLst/>
                <a:gdLst/>
                <a:ahLst/>
                <a:cxnLst>
                  <a:cxn ang="0">
                    <a:pos x="wd2" y="hd2"/>
                  </a:cxn>
                  <a:cxn ang="5400000">
                    <a:pos x="wd2" y="hd2"/>
                  </a:cxn>
                  <a:cxn ang="10800000">
                    <a:pos x="wd2" y="hd2"/>
                  </a:cxn>
                  <a:cxn ang="16200000">
                    <a:pos x="wd2" y="hd2"/>
                  </a:cxn>
                </a:cxnLst>
                <a:rect l="0" t="0" r="r" b="b"/>
                <a:pathLst>
                  <a:path w="21565" h="19779" extrusionOk="0">
                    <a:moveTo>
                      <a:pt x="12434" y="4397"/>
                    </a:moveTo>
                    <a:lnTo>
                      <a:pt x="7006" y="2044"/>
                    </a:lnTo>
                    <a:lnTo>
                      <a:pt x="3364" y="1828"/>
                    </a:lnTo>
                    <a:cubicBezTo>
                      <a:pt x="2241" y="-1757"/>
                      <a:pt x="29" y="279"/>
                      <a:pt x="0" y="4926"/>
                    </a:cubicBezTo>
                    <a:cubicBezTo>
                      <a:pt x="-35" y="10379"/>
                      <a:pt x="2718" y="12346"/>
                      <a:pt x="3736" y="7595"/>
                    </a:cubicBezTo>
                    <a:lnTo>
                      <a:pt x="6269" y="12491"/>
                    </a:lnTo>
                    <a:lnTo>
                      <a:pt x="8797" y="17829"/>
                    </a:lnTo>
                    <a:cubicBezTo>
                      <a:pt x="10237" y="18722"/>
                      <a:pt x="11702" y="19311"/>
                      <a:pt x="13178" y="19590"/>
                    </a:cubicBezTo>
                    <a:cubicBezTo>
                      <a:pt x="14509" y="19843"/>
                      <a:pt x="15846" y="19843"/>
                      <a:pt x="17178" y="19590"/>
                    </a:cubicBezTo>
                    <a:lnTo>
                      <a:pt x="21565" y="16031"/>
                    </a:lnTo>
                    <a:lnTo>
                      <a:pt x="21234" y="9358"/>
                    </a:lnTo>
                    <a:cubicBezTo>
                      <a:pt x="20150" y="10055"/>
                      <a:pt x="19031" y="10305"/>
                      <a:pt x="17917" y="10099"/>
                    </a:cubicBezTo>
                    <a:cubicBezTo>
                      <a:pt x="16919" y="9915"/>
                      <a:pt x="15935" y="9366"/>
                      <a:pt x="14995" y="8468"/>
                    </a:cubicBezTo>
                    <a:lnTo>
                      <a:pt x="12434" y="4397"/>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66" name="i$ḻidê">
                <a:extLst>
                  <a:ext uri="{FF2B5EF4-FFF2-40B4-BE49-F238E27FC236}">
                    <a16:creationId xmlns:a16="http://schemas.microsoft.com/office/drawing/2014/main" id="{164F1E7A-DF4B-40B7-AC63-2A8126040CE5}"/>
                  </a:ext>
                </a:extLst>
              </p:cNvPr>
              <p:cNvSpPr/>
              <p:nvPr/>
            </p:nvSpPr>
            <p:spPr>
              <a:xfrm>
                <a:off x="6105633" y="1911267"/>
                <a:ext cx="32397" cy="27552"/>
              </a:xfrm>
              <a:custGeom>
                <a:avLst/>
                <a:gdLst/>
                <a:ahLst/>
                <a:cxnLst>
                  <a:cxn ang="0">
                    <a:pos x="wd2" y="hd2"/>
                  </a:cxn>
                  <a:cxn ang="5400000">
                    <a:pos x="wd2" y="hd2"/>
                  </a:cxn>
                  <a:cxn ang="10800000">
                    <a:pos x="wd2" y="hd2"/>
                  </a:cxn>
                  <a:cxn ang="16200000">
                    <a:pos x="wd2" y="hd2"/>
                  </a:cxn>
                </a:cxnLst>
                <a:rect l="0" t="0" r="r" b="b"/>
                <a:pathLst>
                  <a:path w="20495" h="21600" extrusionOk="0">
                    <a:moveTo>
                      <a:pt x="13981" y="0"/>
                    </a:moveTo>
                    <a:lnTo>
                      <a:pt x="5719" y="857"/>
                    </a:lnTo>
                    <a:lnTo>
                      <a:pt x="0" y="11369"/>
                    </a:lnTo>
                    <a:lnTo>
                      <a:pt x="5962" y="17640"/>
                    </a:lnTo>
                    <a:lnTo>
                      <a:pt x="14301" y="21600"/>
                    </a:lnTo>
                    <a:cubicBezTo>
                      <a:pt x="17054" y="20527"/>
                      <a:pt x="19207" y="17865"/>
                      <a:pt x="20066" y="14472"/>
                    </a:cubicBezTo>
                    <a:cubicBezTo>
                      <a:pt x="21600" y="8411"/>
                      <a:pt x="18887" y="1959"/>
                      <a:pt x="13981" y="0"/>
                    </a:cubicBez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67" name="ísľïḓê">
                <a:extLst>
                  <a:ext uri="{FF2B5EF4-FFF2-40B4-BE49-F238E27FC236}">
                    <a16:creationId xmlns:a16="http://schemas.microsoft.com/office/drawing/2014/main" id="{2C104D1E-7CA8-4BDD-8ADB-A0C92DCF7BE3}"/>
                  </a:ext>
                </a:extLst>
              </p:cNvPr>
              <p:cNvSpPr/>
              <p:nvPr/>
            </p:nvSpPr>
            <p:spPr>
              <a:xfrm>
                <a:off x="9216497" y="4500642"/>
                <a:ext cx="1322325" cy="1010305"/>
              </a:xfrm>
              <a:custGeom>
                <a:avLst/>
                <a:gdLst/>
                <a:ahLst/>
                <a:cxnLst>
                  <a:cxn ang="0">
                    <a:pos x="wd2" y="hd2"/>
                  </a:cxn>
                  <a:cxn ang="5400000">
                    <a:pos x="wd2" y="hd2"/>
                  </a:cxn>
                  <a:cxn ang="10800000">
                    <a:pos x="wd2" y="hd2"/>
                  </a:cxn>
                  <a:cxn ang="16200000">
                    <a:pos x="wd2" y="hd2"/>
                  </a:cxn>
                </a:cxnLst>
                <a:rect l="0" t="0" r="r" b="b"/>
                <a:pathLst>
                  <a:path w="21600" h="21587" extrusionOk="0">
                    <a:moveTo>
                      <a:pt x="5954" y="5356"/>
                    </a:moveTo>
                    <a:lnTo>
                      <a:pt x="5796" y="5869"/>
                    </a:lnTo>
                    <a:lnTo>
                      <a:pt x="5503" y="6311"/>
                    </a:lnTo>
                    <a:lnTo>
                      <a:pt x="5365" y="6483"/>
                    </a:lnTo>
                    <a:lnTo>
                      <a:pt x="5082" y="6656"/>
                    </a:lnTo>
                    <a:lnTo>
                      <a:pt x="4719" y="6834"/>
                    </a:lnTo>
                    <a:lnTo>
                      <a:pt x="4278" y="6893"/>
                    </a:lnTo>
                    <a:lnTo>
                      <a:pt x="3867" y="6963"/>
                    </a:lnTo>
                    <a:lnTo>
                      <a:pt x="3605" y="7152"/>
                    </a:lnTo>
                    <a:lnTo>
                      <a:pt x="3201" y="7421"/>
                    </a:lnTo>
                    <a:lnTo>
                      <a:pt x="2840" y="7616"/>
                    </a:lnTo>
                    <a:lnTo>
                      <a:pt x="2159" y="7891"/>
                    </a:lnTo>
                    <a:lnTo>
                      <a:pt x="1627" y="8085"/>
                    </a:lnTo>
                    <a:lnTo>
                      <a:pt x="1116" y="8295"/>
                    </a:lnTo>
                    <a:lnTo>
                      <a:pt x="1025" y="8677"/>
                    </a:lnTo>
                    <a:lnTo>
                      <a:pt x="980" y="8983"/>
                    </a:lnTo>
                    <a:lnTo>
                      <a:pt x="880" y="9313"/>
                    </a:lnTo>
                    <a:lnTo>
                      <a:pt x="718" y="9572"/>
                    </a:lnTo>
                    <a:lnTo>
                      <a:pt x="742" y="9911"/>
                    </a:lnTo>
                    <a:lnTo>
                      <a:pt x="766" y="10200"/>
                    </a:lnTo>
                    <a:lnTo>
                      <a:pt x="887" y="10459"/>
                    </a:lnTo>
                    <a:lnTo>
                      <a:pt x="982" y="10658"/>
                    </a:lnTo>
                    <a:lnTo>
                      <a:pt x="945" y="10981"/>
                    </a:lnTo>
                    <a:lnTo>
                      <a:pt x="804" y="11271"/>
                    </a:lnTo>
                    <a:lnTo>
                      <a:pt x="643" y="11837"/>
                    </a:lnTo>
                    <a:lnTo>
                      <a:pt x="607" y="12409"/>
                    </a:lnTo>
                    <a:lnTo>
                      <a:pt x="619" y="12825"/>
                    </a:lnTo>
                    <a:lnTo>
                      <a:pt x="619" y="14159"/>
                    </a:lnTo>
                    <a:lnTo>
                      <a:pt x="657" y="14449"/>
                    </a:lnTo>
                    <a:lnTo>
                      <a:pt x="756" y="14821"/>
                    </a:lnTo>
                    <a:lnTo>
                      <a:pt x="756" y="15123"/>
                    </a:lnTo>
                    <a:lnTo>
                      <a:pt x="806" y="15510"/>
                    </a:lnTo>
                    <a:lnTo>
                      <a:pt x="856" y="15799"/>
                    </a:lnTo>
                    <a:lnTo>
                      <a:pt x="756" y="16171"/>
                    </a:lnTo>
                    <a:lnTo>
                      <a:pt x="620" y="16478"/>
                    </a:lnTo>
                    <a:lnTo>
                      <a:pt x="546" y="16734"/>
                    </a:lnTo>
                    <a:lnTo>
                      <a:pt x="484" y="17052"/>
                    </a:lnTo>
                    <a:lnTo>
                      <a:pt x="393" y="17251"/>
                    </a:lnTo>
                    <a:lnTo>
                      <a:pt x="218" y="17348"/>
                    </a:lnTo>
                    <a:lnTo>
                      <a:pt x="0" y="17440"/>
                    </a:lnTo>
                    <a:lnTo>
                      <a:pt x="75" y="17639"/>
                    </a:lnTo>
                    <a:lnTo>
                      <a:pt x="148" y="17822"/>
                    </a:lnTo>
                    <a:lnTo>
                      <a:pt x="409" y="18166"/>
                    </a:lnTo>
                    <a:lnTo>
                      <a:pt x="717" y="18165"/>
                    </a:lnTo>
                    <a:lnTo>
                      <a:pt x="954" y="18364"/>
                    </a:lnTo>
                    <a:lnTo>
                      <a:pt x="1202" y="18316"/>
                    </a:lnTo>
                    <a:lnTo>
                      <a:pt x="1439" y="18047"/>
                    </a:lnTo>
                    <a:lnTo>
                      <a:pt x="1767" y="17901"/>
                    </a:lnTo>
                    <a:lnTo>
                      <a:pt x="2169" y="17804"/>
                    </a:lnTo>
                    <a:lnTo>
                      <a:pt x="2597" y="17535"/>
                    </a:lnTo>
                    <a:lnTo>
                      <a:pt x="2792" y="17454"/>
                    </a:lnTo>
                    <a:lnTo>
                      <a:pt x="3078" y="17389"/>
                    </a:lnTo>
                    <a:lnTo>
                      <a:pt x="3572" y="17373"/>
                    </a:lnTo>
                    <a:lnTo>
                      <a:pt x="3783" y="17308"/>
                    </a:lnTo>
                    <a:lnTo>
                      <a:pt x="4016" y="17260"/>
                    </a:lnTo>
                    <a:lnTo>
                      <a:pt x="4277" y="17211"/>
                    </a:lnTo>
                    <a:cubicBezTo>
                      <a:pt x="4368" y="17227"/>
                      <a:pt x="4461" y="17227"/>
                      <a:pt x="4552" y="17211"/>
                    </a:cubicBezTo>
                    <a:cubicBezTo>
                      <a:pt x="4646" y="17194"/>
                      <a:pt x="4738" y="17159"/>
                      <a:pt x="4825" y="17108"/>
                    </a:cubicBezTo>
                    <a:lnTo>
                      <a:pt x="5149" y="16802"/>
                    </a:lnTo>
                    <a:lnTo>
                      <a:pt x="5410" y="16608"/>
                    </a:lnTo>
                    <a:lnTo>
                      <a:pt x="5793" y="16451"/>
                    </a:lnTo>
                    <a:lnTo>
                      <a:pt x="6066" y="16339"/>
                    </a:lnTo>
                    <a:lnTo>
                      <a:pt x="6419" y="16236"/>
                    </a:lnTo>
                    <a:lnTo>
                      <a:pt x="7073" y="16033"/>
                    </a:lnTo>
                    <a:lnTo>
                      <a:pt x="7555" y="15812"/>
                    </a:lnTo>
                    <a:lnTo>
                      <a:pt x="7812" y="15893"/>
                    </a:lnTo>
                    <a:lnTo>
                      <a:pt x="8156" y="15925"/>
                    </a:lnTo>
                    <a:lnTo>
                      <a:pt x="8413" y="15764"/>
                    </a:lnTo>
                    <a:cubicBezTo>
                      <a:pt x="8514" y="15721"/>
                      <a:pt x="8618" y="15693"/>
                      <a:pt x="8724" y="15683"/>
                    </a:cubicBezTo>
                    <a:cubicBezTo>
                      <a:pt x="8850" y="15670"/>
                      <a:pt x="8977" y="15680"/>
                      <a:pt x="9101" y="15714"/>
                    </a:cubicBezTo>
                    <a:lnTo>
                      <a:pt x="9309" y="15811"/>
                    </a:lnTo>
                    <a:lnTo>
                      <a:pt x="9665" y="16129"/>
                    </a:lnTo>
                    <a:lnTo>
                      <a:pt x="9802" y="16323"/>
                    </a:lnTo>
                    <a:lnTo>
                      <a:pt x="10014" y="16431"/>
                    </a:lnTo>
                    <a:cubicBezTo>
                      <a:pt x="10054" y="16535"/>
                      <a:pt x="10087" y="16643"/>
                      <a:pt x="10112" y="16754"/>
                    </a:cubicBezTo>
                    <a:cubicBezTo>
                      <a:pt x="10146" y="16901"/>
                      <a:pt x="10167" y="17052"/>
                      <a:pt x="10174" y="17205"/>
                    </a:cubicBezTo>
                    <a:lnTo>
                      <a:pt x="10302" y="17344"/>
                    </a:lnTo>
                    <a:lnTo>
                      <a:pt x="10401" y="17554"/>
                    </a:lnTo>
                    <a:lnTo>
                      <a:pt x="10451" y="17811"/>
                    </a:lnTo>
                    <a:lnTo>
                      <a:pt x="10476" y="18064"/>
                    </a:lnTo>
                    <a:lnTo>
                      <a:pt x="10688" y="18145"/>
                    </a:lnTo>
                    <a:lnTo>
                      <a:pt x="10787" y="17837"/>
                    </a:lnTo>
                    <a:lnTo>
                      <a:pt x="10899" y="17643"/>
                    </a:lnTo>
                    <a:lnTo>
                      <a:pt x="11281" y="17568"/>
                    </a:lnTo>
                    <a:lnTo>
                      <a:pt x="11514" y="17330"/>
                    </a:lnTo>
                    <a:lnTo>
                      <a:pt x="11659" y="16996"/>
                    </a:lnTo>
                    <a:lnTo>
                      <a:pt x="11759" y="16727"/>
                    </a:lnTo>
                    <a:lnTo>
                      <a:pt x="11983" y="16727"/>
                    </a:lnTo>
                    <a:lnTo>
                      <a:pt x="12102" y="16986"/>
                    </a:lnTo>
                    <a:lnTo>
                      <a:pt x="12069" y="17282"/>
                    </a:lnTo>
                    <a:lnTo>
                      <a:pt x="11874" y="17524"/>
                    </a:lnTo>
                    <a:lnTo>
                      <a:pt x="11654" y="17767"/>
                    </a:lnTo>
                    <a:lnTo>
                      <a:pt x="11510" y="17972"/>
                    </a:lnTo>
                    <a:lnTo>
                      <a:pt x="11473" y="18225"/>
                    </a:lnTo>
                    <a:lnTo>
                      <a:pt x="11274" y="18418"/>
                    </a:lnTo>
                    <a:lnTo>
                      <a:pt x="11125" y="18467"/>
                    </a:lnTo>
                    <a:lnTo>
                      <a:pt x="11188" y="18634"/>
                    </a:lnTo>
                    <a:lnTo>
                      <a:pt x="11336" y="18634"/>
                    </a:lnTo>
                    <a:lnTo>
                      <a:pt x="11507" y="18537"/>
                    </a:lnTo>
                    <a:lnTo>
                      <a:pt x="11648" y="18208"/>
                    </a:lnTo>
                    <a:lnTo>
                      <a:pt x="11859" y="17966"/>
                    </a:lnTo>
                    <a:lnTo>
                      <a:pt x="11982" y="17997"/>
                    </a:lnTo>
                    <a:lnTo>
                      <a:pt x="12028" y="18234"/>
                    </a:lnTo>
                    <a:lnTo>
                      <a:pt x="12003" y="18557"/>
                    </a:lnTo>
                    <a:lnTo>
                      <a:pt x="11990" y="18719"/>
                    </a:lnTo>
                    <a:lnTo>
                      <a:pt x="12143" y="18913"/>
                    </a:lnTo>
                    <a:lnTo>
                      <a:pt x="12243" y="19251"/>
                    </a:lnTo>
                    <a:lnTo>
                      <a:pt x="12130" y="19639"/>
                    </a:lnTo>
                    <a:lnTo>
                      <a:pt x="12031" y="19855"/>
                    </a:lnTo>
                    <a:lnTo>
                      <a:pt x="11944" y="20096"/>
                    </a:lnTo>
                    <a:lnTo>
                      <a:pt x="12193" y="20469"/>
                    </a:lnTo>
                    <a:lnTo>
                      <a:pt x="12600" y="20760"/>
                    </a:lnTo>
                    <a:lnTo>
                      <a:pt x="12912" y="21094"/>
                    </a:lnTo>
                    <a:lnTo>
                      <a:pt x="13119" y="21142"/>
                    </a:lnTo>
                    <a:lnTo>
                      <a:pt x="13372" y="21202"/>
                    </a:lnTo>
                    <a:cubicBezTo>
                      <a:pt x="13427" y="21195"/>
                      <a:pt x="13481" y="21173"/>
                      <a:pt x="13529" y="21138"/>
                    </a:cubicBezTo>
                    <a:cubicBezTo>
                      <a:pt x="13608" y="21080"/>
                      <a:pt x="13669" y="20988"/>
                      <a:pt x="13703" y="20879"/>
                    </a:cubicBezTo>
                    <a:lnTo>
                      <a:pt x="13911" y="20820"/>
                    </a:lnTo>
                    <a:lnTo>
                      <a:pt x="14131" y="20831"/>
                    </a:lnTo>
                    <a:lnTo>
                      <a:pt x="14366" y="21000"/>
                    </a:lnTo>
                    <a:lnTo>
                      <a:pt x="14503" y="21323"/>
                    </a:lnTo>
                    <a:cubicBezTo>
                      <a:pt x="14516" y="21451"/>
                      <a:pt x="14589" y="21554"/>
                      <a:pt x="14686" y="21581"/>
                    </a:cubicBezTo>
                    <a:cubicBezTo>
                      <a:pt x="14755" y="21600"/>
                      <a:pt x="14827" y="21576"/>
                      <a:pt x="14881" y="21516"/>
                    </a:cubicBezTo>
                    <a:lnTo>
                      <a:pt x="15117" y="21042"/>
                    </a:lnTo>
                    <a:cubicBezTo>
                      <a:pt x="15153" y="20962"/>
                      <a:pt x="15199" y="20891"/>
                      <a:pt x="15254" y="20832"/>
                    </a:cubicBezTo>
                    <a:cubicBezTo>
                      <a:pt x="15361" y="20715"/>
                      <a:pt x="15495" y="20649"/>
                      <a:pt x="15635" y="20643"/>
                    </a:cubicBezTo>
                    <a:lnTo>
                      <a:pt x="15896" y="20578"/>
                    </a:lnTo>
                    <a:lnTo>
                      <a:pt x="16108" y="20578"/>
                    </a:lnTo>
                    <a:lnTo>
                      <a:pt x="16320" y="20708"/>
                    </a:lnTo>
                    <a:cubicBezTo>
                      <a:pt x="16368" y="20765"/>
                      <a:pt x="16429" y="20799"/>
                      <a:pt x="16494" y="20805"/>
                    </a:cubicBezTo>
                    <a:cubicBezTo>
                      <a:pt x="16587" y="20814"/>
                      <a:pt x="16677" y="20766"/>
                      <a:pt x="16739" y="20676"/>
                    </a:cubicBezTo>
                    <a:lnTo>
                      <a:pt x="16988" y="20110"/>
                    </a:lnTo>
                    <a:lnTo>
                      <a:pt x="17250" y="19592"/>
                    </a:lnTo>
                    <a:cubicBezTo>
                      <a:pt x="17331" y="19471"/>
                      <a:pt x="17410" y="19347"/>
                      <a:pt x="17487" y="19220"/>
                    </a:cubicBezTo>
                    <a:cubicBezTo>
                      <a:pt x="17562" y="19095"/>
                      <a:pt x="17636" y="18967"/>
                      <a:pt x="17707" y="18837"/>
                    </a:cubicBezTo>
                    <a:lnTo>
                      <a:pt x="18063" y="18805"/>
                    </a:lnTo>
                    <a:lnTo>
                      <a:pt x="18151" y="18627"/>
                    </a:lnTo>
                    <a:lnTo>
                      <a:pt x="18358" y="18341"/>
                    </a:lnTo>
                    <a:lnTo>
                      <a:pt x="18454" y="18136"/>
                    </a:lnTo>
                    <a:lnTo>
                      <a:pt x="18691" y="17893"/>
                    </a:lnTo>
                    <a:cubicBezTo>
                      <a:pt x="18717" y="17817"/>
                      <a:pt x="18736" y="17738"/>
                      <a:pt x="18748" y="17656"/>
                    </a:cubicBezTo>
                    <a:cubicBezTo>
                      <a:pt x="18765" y="17543"/>
                      <a:pt x="18767" y="17423"/>
                      <a:pt x="18810" y="17321"/>
                    </a:cubicBezTo>
                    <a:cubicBezTo>
                      <a:pt x="18860" y="17203"/>
                      <a:pt x="18955" y="17129"/>
                      <a:pt x="19059" y="17127"/>
                    </a:cubicBezTo>
                    <a:lnTo>
                      <a:pt x="19413" y="16924"/>
                    </a:lnTo>
                    <a:lnTo>
                      <a:pt x="19787" y="16655"/>
                    </a:lnTo>
                    <a:lnTo>
                      <a:pt x="19874" y="16445"/>
                    </a:lnTo>
                    <a:lnTo>
                      <a:pt x="20023" y="16251"/>
                    </a:lnTo>
                    <a:lnTo>
                      <a:pt x="20285" y="15880"/>
                    </a:lnTo>
                    <a:lnTo>
                      <a:pt x="20451" y="15642"/>
                    </a:lnTo>
                    <a:lnTo>
                      <a:pt x="20476" y="15370"/>
                    </a:lnTo>
                    <a:cubicBezTo>
                      <a:pt x="20512" y="15250"/>
                      <a:pt x="20553" y="15133"/>
                      <a:pt x="20601" y="15020"/>
                    </a:cubicBezTo>
                    <a:cubicBezTo>
                      <a:pt x="20671" y="14852"/>
                      <a:pt x="20753" y="14693"/>
                      <a:pt x="20846" y="14545"/>
                    </a:cubicBezTo>
                    <a:cubicBezTo>
                      <a:pt x="20913" y="14433"/>
                      <a:pt x="20979" y="14320"/>
                      <a:pt x="21045" y="14206"/>
                    </a:cubicBezTo>
                    <a:cubicBezTo>
                      <a:pt x="21111" y="14091"/>
                      <a:pt x="21176" y="13976"/>
                      <a:pt x="21240" y="13860"/>
                    </a:cubicBezTo>
                    <a:cubicBezTo>
                      <a:pt x="21281" y="13719"/>
                      <a:pt x="21310" y="13572"/>
                      <a:pt x="21327" y="13423"/>
                    </a:cubicBezTo>
                    <a:cubicBezTo>
                      <a:pt x="21345" y="13266"/>
                      <a:pt x="21349" y="13107"/>
                      <a:pt x="21340" y="12948"/>
                    </a:cubicBezTo>
                    <a:lnTo>
                      <a:pt x="21550" y="12563"/>
                    </a:lnTo>
                    <a:cubicBezTo>
                      <a:pt x="21536" y="12461"/>
                      <a:pt x="21532" y="12358"/>
                      <a:pt x="21538" y="12255"/>
                    </a:cubicBezTo>
                    <a:cubicBezTo>
                      <a:pt x="21545" y="12135"/>
                      <a:pt x="21566" y="12016"/>
                      <a:pt x="21600" y="11904"/>
                    </a:cubicBezTo>
                    <a:lnTo>
                      <a:pt x="21600" y="11340"/>
                    </a:lnTo>
                    <a:lnTo>
                      <a:pt x="21538" y="11038"/>
                    </a:lnTo>
                    <a:lnTo>
                      <a:pt x="21389" y="10617"/>
                    </a:lnTo>
                    <a:lnTo>
                      <a:pt x="21281" y="10240"/>
                    </a:lnTo>
                    <a:lnTo>
                      <a:pt x="21028" y="9986"/>
                    </a:lnTo>
                    <a:lnTo>
                      <a:pt x="20791" y="9581"/>
                    </a:lnTo>
                    <a:lnTo>
                      <a:pt x="20733" y="9333"/>
                    </a:lnTo>
                    <a:lnTo>
                      <a:pt x="20397" y="8721"/>
                    </a:lnTo>
                    <a:lnTo>
                      <a:pt x="20297" y="8091"/>
                    </a:lnTo>
                    <a:lnTo>
                      <a:pt x="20106" y="7525"/>
                    </a:lnTo>
                    <a:lnTo>
                      <a:pt x="19820" y="6996"/>
                    </a:lnTo>
                    <a:lnTo>
                      <a:pt x="19620" y="6527"/>
                    </a:lnTo>
                    <a:lnTo>
                      <a:pt x="19210" y="6155"/>
                    </a:lnTo>
                    <a:lnTo>
                      <a:pt x="18886" y="5767"/>
                    </a:lnTo>
                    <a:cubicBezTo>
                      <a:pt x="18800" y="5685"/>
                      <a:pt x="18761" y="5544"/>
                      <a:pt x="18786" y="5410"/>
                    </a:cubicBezTo>
                    <a:cubicBezTo>
                      <a:pt x="18811" y="5280"/>
                      <a:pt x="18892" y="5181"/>
                      <a:pt x="18994" y="5157"/>
                    </a:cubicBezTo>
                    <a:lnTo>
                      <a:pt x="19055" y="4833"/>
                    </a:lnTo>
                    <a:lnTo>
                      <a:pt x="19055" y="4472"/>
                    </a:lnTo>
                    <a:lnTo>
                      <a:pt x="19217" y="4028"/>
                    </a:lnTo>
                    <a:lnTo>
                      <a:pt x="19027" y="3743"/>
                    </a:lnTo>
                    <a:lnTo>
                      <a:pt x="18969" y="3459"/>
                    </a:lnTo>
                    <a:lnTo>
                      <a:pt x="18936" y="3040"/>
                    </a:lnTo>
                    <a:lnTo>
                      <a:pt x="18737" y="2634"/>
                    </a:lnTo>
                    <a:lnTo>
                      <a:pt x="18500" y="2250"/>
                    </a:lnTo>
                    <a:lnTo>
                      <a:pt x="18264" y="1878"/>
                    </a:lnTo>
                    <a:cubicBezTo>
                      <a:pt x="18190" y="1776"/>
                      <a:pt x="18127" y="1662"/>
                      <a:pt x="18077" y="1539"/>
                    </a:cubicBezTo>
                    <a:cubicBezTo>
                      <a:pt x="17997" y="1344"/>
                      <a:pt x="17951" y="1129"/>
                      <a:pt x="17940" y="908"/>
                    </a:cubicBezTo>
                    <a:lnTo>
                      <a:pt x="17870" y="312"/>
                    </a:lnTo>
                    <a:lnTo>
                      <a:pt x="17679" y="0"/>
                    </a:lnTo>
                    <a:lnTo>
                      <a:pt x="17497" y="117"/>
                    </a:lnTo>
                    <a:lnTo>
                      <a:pt x="17298" y="441"/>
                    </a:lnTo>
                    <a:lnTo>
                      <a:pt x="17198" y="989"/>
                    </a:lnTo>
                    <a:lnTo>
                      <a:pt x="17173" y="1475"/>
                    </a:lnTo>
                    <a:lnTo>
                      <a:pt x="17090" y="1927"/>
                    </a:lnTo>
                    <a:lnTo>
                      <a:pt x="17016" y="2271"/>
                    </a:lnTo>
                    <a:lnTo>
                      <a:pt x="17003" y="2864"/>
                    </a:lnTo>
                    <a:lnTo>
                      <a:pt x="17016" y="3290"/>
                    </a:lnTo>
                    <a:cubicBezTo>
                      <a:pt x="16998" y="3361"/>
                      <a:pt x="16974" y="3430"/>
                      <a:pt x="16945" y="3495"/>
                    </a:cubicBezTo>
                    <a:cubicBezTo>
                      <a:pt x="16886" y="3627"/>
                      <a:pt x="16805" y="3742"/>
                      <a:pt x="16709" y="3829"/>
                    </a:cubicBezTo>
                    <a:lnTo>
                      <a:pt x="16476" y="4223"/>
                    </a:lnTo>
                    <a:lnTo>
                      <a:pt x="16090" y="4596"/>
                    </a:lnTo>
                    <a:lnTo>
                      <a:pt x="16028" y="4804"/>
                    </a:lnTo>
                    <a:lnTo>
                      <a:pt x="15868" y="4980"/>
                    </a:lnTo>
                    <a:lnTo>
                      <a:pt x="15471" y="4872"/>
                    </a:lnTo>
                    <a:lnTo>
                      <a:pt x="15263" y="4420"/>
                    </a:lnTo>
                    <a:lnTo>
                      <a:pt x="14941" y="4258"/>
                    </a:lnTo>
                    <a:lnTo>
                      <a:pt x="14663" y="4053"/>
                    </a:lnTo>
                    <a:lnTo>
                      <a:pt x="14476" y="3794"/>
                    </a:lnTo>
                    <a:lnTo>
                      <a:pt x="14089" y="3470"/>
                    </a:lnTo>
                    <a:lnTo>
                      <a:pt x="13749" y="3330"/>
                    </a:lnTo>
                    <a:lnTo>
                      <a:pt x="13637" y="2925"/>
                    </a:lnTo>
                    <a:lnTo>
                      <a:pt x="13637" y="2180"/>
                    </a:lnTo>
                    <a:lnTo>
                      <a:pt x="13757" y="1862"/>
                    </a:lnTo>
                    <a:lnTo>
                      <a:pt x="13894" y="1668"/>
                    </a:lnTo>
                    <a:lnTo>
                      <a:pt x="14093" y="1328"/>
                    </a:lnTo>
                    <a:lnTo>
                      <a:pt x="14301" y="1036"/>
                    </a:lnTo>
                    <a:lnTo>
                      <a:pt x="14077" y="799"/>
                    </a:lnTo>
                    <a:lnTo>
                      <a:pt x="13671" y="626"/>
                    </a:lnTo>
                    <a:lnTo>
                      <a:pt x="13551" y="529"/>
                    </a:lnTo>
                    <a:lnTo>
                      <a:pt x="12919" y="457"/>
                    </a:lnTo>
                    <a:lnTo>
                      <a:pt x="12492" y="155"/>
                    </a:lnTo>
                    <a:lnTo>
                      <a:pt x="12131" y="495"/>
                    </a:lnTo>
                    <a:lnTo>
                      <a:pt x="11861" y="716"/>
                    </a:lnTo>
                    <a:lnTo>
                      <a:pt x="11605" y="888"/>
                    </a:lnTo>
                    <a:lnTo>
                      <a:pt x="11058" y="1017"/>
                    </a:lnTo>
                    <a:lnTo>
                      <a:pt x="10851" y="1226"/>
                    </a:lnTo>
                    <a:lnTo>
                      <a:pt x="10702" y="1608"/>
                    </a:lnTo>
                    <a:lnTo>
                      <a:pt x="10603" y="1737"/>
                    </a:lnTo>
                    <a:lnTo>
                      <a:pt x="10416" y="1964"/>
                    </a:lnTo>
                    <a:lnTo>
                      <a:pt x="10428" y="2286"/>
                    </a:lnTo>
                    <a:lnTo>
                      <a:pt x="10594" y="2561"/>
                    </a:lnTo>
                    <a:lnTo>
                      <a:pt x="10478" y="2739"/>
                    </a:lnTo>
                    <a:lnTo>
                      <a:pt x="10159" y="3090"/>
                    </a:lnTo>
                    <a:cubicBezTo>
                      <a:pt x="10067" y="3086"/>
                      <a:pt x="9978" y="3052"/>
                      <a:pt x="9899" y="2993"/>
                    </a:cubicBezTo>
                    <a:cubicBezTo>
                      <a:pt x="9767" y="2894"/>
                      <a:pt x="9671" y="2731"/>
                      <a:pt x="9633" y="2540"/>
                    </a:cubicBezTo>
                    <a:lnTo>
                      <a:pt x="9197" y="2329"/>
                    </a:lnTo>
                    <a:cubicBezTo>
                      <a:pt x="9181" y="2199"/>
                      <a:pt x="9118" y="2087"/>
                      <a:pt x="9027" y="2027"/>
                    </a:cubicBezTo>
                    <a:cubicBezTo>
                      <a:pt x="8838" y="1903"/>
                      <a:pt x="8608" y="2025"/>
                      <a:pt x="8541" y="2286"/>
                    </a:cubicBezTo>
                    <a:lnTo>
                      <a:pt x="8250" y="2599"/>
                    </a:lnTo>
                    <a:cubicBezTo>
                      <a:pt x="8194" y="2686"/>
                      <a:pt x="8137" y="2772"/>
                      <a:pt x="8080" y="2857"/>
                    </a:cubicBezTo>
                    <a:cubicBezTo>
                      <a:pt x="7985" y="2999"/>
                      <a:pt x="7888" y="3139"/>
                      <a:pt x="7790" y="3277"/>
                    </a:cubicBezTo>
                    <a:lnTo>
                      <a:pt x="7467" y="3599"/>
                    </a:lnTo>
                    <a:lnTo>
                      <a:pt x="7293" y="3739"/>
                    </a:lnTo>
                    <a:lnTo>
                      <a:pt x="6986" y="3783"/>
                    </a:lnTo>
                    <a:lnTo>
                      <a:pt x="6987" y="4025"/>
                    </a:lnTo>
                    <a:lnTo>
                      <a:pt x="7057" y="4165"/>
                    </a:lnTo>
                    <a:lnTo>
                      <a:pt x="7119" y="4374"/>
                    </a:lnTo>
                    <a:lnTo>
                      <a:pt x="7007" y="4628"/>
                    </a:lnTo>
                    <a:cubicBezTo>
                      <a:pt x="7006" y="4750"/>
                      <a:pt x="6931" y="4851"/>
                      <a:pt x="6836" y="4854"/>
                    </a:cubicBezTo>
                    <a:cubicBezTo>
                      <a:pt x="6738" y="4858"/>
                      <a:pt x="6655" y="4756"/>
                      <a:pt x="6654" y="4628"/>
                    </a:cubicBezTo>
                    <a:lnTo>
                      <a:pt x="6421" y="4466"/>
                    </a:lnTo>
                    <a:lnTo>
                      <a:pt x="6280" y="4719"/>
                    </a:lnTo>
                    <a:lnTo>
                      <a:pt x="6160" y="4924"/>
                    </a:lnTo>
                    <a:lnTo>
                      <a:pt x="5954" y="5356"/>
                    </a:lnTo>
                    <a:close/>
                  </a:path>
                </a:pathLst>
              </a:custGeom>
              <a:grpFill/>
              <a:ln w="25400" cap="flat">
                <a:noFill/>
                <a:prstDash val="solid"/>
                <a:miter lim="400000"/>
              </a:ln>
              <a:effectLst/>
            </p:spPr>
            <p:txBody>
              <a:bodyPr wrap="square" lIns="91440" tIns="45720" rIns="91440" bIns="45720" anchor="ctr">
                <a:normAutofit/>
              </a:bodyPr>
              <a:lstStyle/>
              <a:p>
                <a:pPr algn="ctr"/>
                <a:endParaRPr/>
              </a:p>
            </p:txBody>
          </p:sp>
          <p:sp>
            <p:nvSpPr>
              <p:cNvPr id="368" name="ïṧļïḍe">
                <a:extLst>
                  <a:ext uri="{FF2B5EF4-FFF2-40B4-BE49-F238E27FC236}">
                    <a16:creationId xmlns:a16="http://schemas.microsoft.com/office/drawing/2014/main" id="{ADA9CED1-C138-463C-AC64-DBF0B1881226}"/>
                  </a:ext>
                </a:extLst>
              </p:cNvPr>
              <p:cNvSpPr/>
              <p:nvPr/>
            </p:nvSpPr>
            <p:spPr>
              <a:xfrm>
                <a:off x="10006023" y="5571304"/>
                <a:ext cx="123850" cy="102464"/>
              </a:xfrm>
              <a:custGeom>
                <a:avLst/>
                <a:gdLst/>
                <a:ahLst/>
                <a:cxnLst>
                  <a:cxn ang="0">
                    <a:pos x="wd2" y="hd2"/>
                  </a:cxn>
                  <a:cxn ang="5400000">
                    <a:pos x="wd2" y="hd2"/>
                  </a:cxn>
                  <a:cxn ang="10800000">
                    <a:pos x="wd2" y="hd2"/>
                  </a:cxn>
                  <a:cxn ang="16200000">
                    <a:pos x="wd2" y="hd2"/>
                  </a:cxn>
                </a:cxnLst>
                <a:rect l="0" t="0" r="r" b="b"/>
                <a:pathLst>
                  <a:path w="21600" h="21600" extrusionOk="0">
                    <a:moveTo>
                      <a:pt x="2734" y="1038"/>
                    </a:moveTo>
                    <a:lnTo>
                      <a:pt x="5578" y="0"/>
                    </a:lnTo>
                    <a:lnTo>
                      <a:pt x="6344" y="2077"/>
                    </a:lnTo>
                    <a:lnTo>
                      <a:pt x="8057" y="3507"/>
                    </a:lnTo>
                    <a:lnTo>
                      <a:pt x="11245" y="5736"/>
                    </a:lnTo>
                    <a:lnTo>
                      <a:pt x="13944" y="4944"/>
                    </a:lnTo>
                    <a:lnTo>
                      <a:pt x="15669" y="2555"/>
                    </a:lnTo>
                    <a:lnTo>
                      <a:pt x="17659" y="2290"/>
                    </a:lnTo>
                    <a:lnTo>
                      <a:pt x="20048" y="2290"/>
                    </a:lnTo>
                    <a:lnTo>
                      <a:pt x="21600" y="3886"/>
                    </a:lnTo>
                    <a:lnTo>
                      <a:pt x="21073" y="6102"/>
                    </a:lnTo>
                    <a:lnTo>
                      <a:pt x="19449" y="6901"/>
                    </a:lnTo>
                    <a:lnTo>
                      <a:pt x="18263" y="8165"/>
                    </a:lnTo>
                    <a:lnTo>
                      <a:pt x="18130" y="10554"/>
                    </a:lnTo>
                    <a:lnTo>
                      <a:pt x="16494" y="13003"/>
                    </a:lnTo>
                    <a:lnTo>
                      <a:pt x="14149" y="14540"/>
                    </a:lnTo>
                    <a:lnTo>
                      <a:pt x="10318" y="16118"/>
                    </a:lnTo>
                    <a:lnTo>
                      <a:pt x="8234" y="17714"/>
                    </a:lnTo>
                    <a:lnTo>
                      <a:pt x="6954" y="19365"/>
                    </a:lnTo>
                    <a:lnTo>
                      <a:pt x="6111" y="21121"/>
                    </a:lnTo>
                    <a:lnTo>
                      <a:pt x="4171" y="21600"/>
                    </a:lnTo>
                    <a:lnTo>
                      <a:pt x="3062" y="19311"/>
                    </a:lnTo>
                    <a:lnTo>
                      <a:pt x="1521" y="19311"/>
                    </a:lnTo>
                    <a:lnTo>
                      <a:pt x="0" y="19258"/>
                    </a:lnTo>
                    <a:lnTo>
                      <a:pt x="667" y="16130"/>
                    </a:lnTo>
                    <a:lnTo>
                      <a:pt x="2456" y="13422"/>
                    </a:lnTo>
                    <a:lnTo>
                      <a:pt x="2806" y="11838"/>
                    </a:lnTo>
                    <a:lnTo>
                      <a:pt x="2673" y="8557"/>
                    </a:lnTo>
                    <a:lnTo>
                      <a:pt x="2673" y="6056"/>
                    </a:lnTo>
                    <a:lnTo>
                      <a:pt x="2190" y="4678"/>
                    </a:lnTo>
                    <a:lnTo>
                      <a:pt x="2734" y="1038"/>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69" name="iṡļïḓé">
                <a:extLst>
                  <a:ext uri="{FF2B5EF4-FFF2-40B4-BE49-F238E27FC236}">
                    <a16:creationId xmlns:a16="http://schemas.microsoft.com/office/drawing/2014/main" id="{D1DB9A4E-503D-40AC-BFC6-CD7A1DB4A682}"/>
                  </a:ext>
                </a:extLst>
              </p:cNvPr>
              <p:cNvSpPr/>
              <p:nvPr/>
            </p:nvSpPr>
            <p:spPr>
              <a:xfrm>
                <a:off x="10572355" y="5565246"/>
                <a:ext cx="336841" cy="210563"/>
              </a:xfrm>
              <a:custGeom>
                <a:avLst/>
                <a:gdLst/>
                <a:ahLst/>
                <a:cxnLst>
                  <a:cxn ang="0">
                    <a:pos x="wd2" y="hd2"/>
                  </a:cxn>
                  <a:cxn ang="5400000">
                    <a:pos x="wd2" y="hd2"/>
                  </a:cxn>
                  <a:cxn ang="10800000">
                    <a:pos x="wd2" y="hd2"/>
                  </a:cxn>
                  <a:cxn ang="16200000">
                    <a:pos x="wd2" y="hd2"/>
                  </a:cxn>
                </a:cxnLst>
                <a:rect l="0" t="0" r="r" b="b"/>
                <a:pathLst>
                  <a:path w="21600" h="21544" extrusionOk="0">
                    <a:moveTo>
                      <a:pt x="2147" y="16913"/>
                    </a:moveTo>
                    <a:lnTo>
                      <a:pt x="1380" y="17278"/>
                    </a:lnTo>
                    <a:lnTo>
                      <a:pt x="508" y="19015"/>
                    </a:lnTo>
                    <a:lnTo>
                      <a:pt x="0" y="20356"/>
                    </a:lnTo>
                    <a:lnTo>
                      <a:pt x="1241" y="21466"/>
                    </a:lnTo>
                    <a:lnTo>
                      <a:pt x="2749" y="21544"/>
                    </a:lnTo>
                    <a:lnTo>
                      <a:pt x="5044" y="21466"/>
                    </a:lnTo>
                    <a:lnTo>
                      <a:pt x="6332" y="20691"/>
                    </a:lnTo>
                    <a:lnTo>
                      <a:pt x="8044" y="18990"/>
                    </a:lnTo>
                    <a:lnTo>
                      <a:pt x="9316" y="17905"/>
                    </a:lnTo>
                    <a:lnTo>
                      <a:pt x="10246" y="16587"/>
                    </a:lnTo>
                    <a:lnTo>
                      <a:pt x="11501" y="14151"/>
                    </a:lnTo>
                    <a:cubicBezTo>
                      <a:pt x="11635" y="13828"/>
                      <a:pt x="11800" y="13540"/>
                      <a:pt x="11990" y="13298"/>
                    </a:cubicBezTo>
                    <a:cubicBezTo>
                      <a:pt x="12464" y="12694"/>
                      <a:pt x="13064" y="12399"/>
                      <a:pt x="13670" y="12472"/>
                    </a:cubicBezTo>
                    <a:lnTo>
                      <a:pt x="14548" y="12562"/>
                    </a:lnTo>
                    <a:lnTo>
                      <a:pt x="15233" y="12097"/>
                    </a:lnTo>
                    <a:lnTo>
                      <a:pt x="15961" y="11558"/>
                    </a:lnTo>
                    <a:lnTo>
                      <a:pt x="16010" y="10246"/>
                    </a:lnTo>
                    <a:lnTo>
                      <a:pt x="17004" y="9130"/>
                    </a:lnTo>
                    <a:lnTo>
                      <a:pt x="18541" y="7346"/>
                    </a:lnTo>
                    <a:lnTo>
                      <a:pt x="20577" y="6490"/>
                    </a:lnTo>
                    <a:lnTo>
                      <a:pt x="21600" y="5415"/>
                    </a:lnTo>
                    <a:lnTo>
                      <a:pt x="21600" y="4405"/>
                    </a:lnTo>
                    <a:lnTo>
                      <a:pt x="21306" y="2773"/>
                    </a:lnTo>
                    <a:lnTo>
                      <a:pt x="20866" y="1007"/>
                    </a:lnTo>
                    <a:cubicBezTo>
                      <a:pt x="20843" y="468"/>
                      <a:pt x="20572" y="40"/>
                      <a:pt x="20232" y="3"/>
                    </a:cubicBezTo>
                    <a:cubicBezTo>
                      <a:pt x="19700" y="-56"/>
                      <a:pt x="19304" y="769"/>
                      <a:pt x="19482" y="1565"/>
                    </a:cubicBezTo>
                    <a:lnTo>
                      <a:pt x="18669" y="2426"/>
                    </a:lnTo>
                    <a:lnTo>
                      <a:pt x="17564" y="3640"/>
                    </a:lnTo>
                    <a:lnTo>
                      <a:pt x="17108" y="4363"/>
                    </a:lnTo>
                    <a:cubicBezTo>
                      <a:pt x="16812" y="4575"/>
                      <a:pt x="16538" y="4853"/>
                      <a:pt x="16293" y="5190"/>
                    </a:cubicBezTo>
                    <a:cubicBezTo>
                      <a:pt x="15810" y="5854"/>
                      <a:pt x="15457" y="6721"/>
                      <a:pt x="14988" y="7408"/>
                    </a:cubicBezTo>
                    <a:cubicBezTo>
                      <a:pt x="14591" y="7991"/>
                      <a:pt x="14119" y="8431"/>
                      <a:pt x="13604" y="8700"/>
                    </a:cubicBezTo>
                    <a:lnTo>
                      <a:pt x="11698" y="9704"/>
                    </a:lnTo>
                    <a:lnTo>
                      <a:pt x="9302" y="11254"/>
                    </a:lnTo>
                    <a:cubicBezTo>
                      <a:pt x="8906" y="11491"/>
                      <a:pt x="8515" y="11748"/>
                      <a:pt x="8130" y="12026"/>
                    </a:cubicBezTo>
                    <a:cubicBezTo>
                      <a:pt x="7579" y="12424"/>
                      <a:pt x="7040" y="12864"/>
                      <a:pt x="6515" y="13344"/>
                    </a:cubicBezTo>
                    <a:cubicBezTo>
                      <a:pt x="6085" y="13632"/>
                      <a:pt x="5652" y="13908"/>
                      <a:pt x="5215" y="14170"/>
                    </a:cubicBezTo>
                    <a:cubicBezTo>
                      <a:pt x="4730" y="14462"/>
                      <a:pt x="4240" y="14738"/>
                      <a:pt x="3748" y="14997"/>
                    </a:cubicBezTo>
                    <a:lnTo>
                      <a:pt x="2147" y="16913"/>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70" name="ísľîḋê">
                <a:extLst>
                  <a:ext uri="{FF2B5EF4-FFF2-40B4-BE49-F238E27FC236}">
                    <a16:creationId xmlns:a16="http://schemas.microsoft.com/office/drawing/2014/main" id="{9A7E2680-37EC-43BA-A6F3-DB61086B8899}"/>
                  </a:ext>
                </a:extLst>
              </p:cNvPr>
              <p:cNvSpPr/>
              <p:nvPr/>
            </p:nvSpPr>
            <p:spPr>
              <a:xfrm>
                <a:off x="10955509" y="5355572"/>
                <a:ext cx="164775" cy="251094"/>
              </a:xfrm>
              <a:custGeom>
                <a:avLst/>
                <a:gdLst/>
                <a:ahLst/>
                <a:cxnLst>
                  <a:cxn ang="0">
                    <a:pos x="wd2" y="hd2"/>
                  </a:cxn>
                  <a:cxn ang="5400000">
                    <a:pos x="wd2" y="hd2"/>
                  </a:cxn>
                  <a:cxn ang="10800000">
                    <a:pos x="wd2" y="hd2"/>
                  </a:cxn>
                  <a:cxn ang="16200000">
                    <a:pos x="wd2" y="hd2"/>
                  </a:cxn>
                </a:cxnLst>
                <a:rect l="0" t="0" r="r" b="b"/>
                <a:pathLst>
                  <a:path w="21600" h="21600" extrusionOk="0">
                    <a:moveTo>
                      <a:pt x="13019" y="321"/>
                    </a:moveTo>
                    <a:lnTo>
                      <a:pt x="11636" y="0"/>
                    </a:lnTo>
                    <a:lnTo>
                      <a:pt x="11352" y="2568"/>
                    </a:lnTo>
                    <a:lnTo>
                      <a:pt x="11383" y="3806"/>
                    </a:lnTo>
                    <a:lnTo>
                      <a:pt x="12079" y="5151"/>
                    </a:lnTo>
                    <a:lnTo>
                      <a:pt x="12375" y="6967"/>
                    </a:lnTo>
                    <a:cubicBezTo>
                      <a:pt x="12672" y="7601"/>
                      <a:pt x="12637" y="8281"/>
                      <a:pt x="12275" y="8900"/>
                    </a:cubicBezTo>
                    <a:cubicBezTo>
                      <a:pt x="12047" y="9291"/>
                      <a:pt x="11695" y="9645"/>
                      <a:pt x="11242" y="9941"/>
                    </a:cubicBezTo>
                    <a:lnTo>
                      <a:pt x="10432" y="11157"/>
                    </a:lnTo>
                    <a:lnTo>
                      <a:pt x="7384" y="11982"/>
                    </a:lnTo>
                    <a:lnTo>
                      <a:pt x="4025" y="12743"/>
                    </a:lnTo>
                    <a:lnTo>
                      <a:pt x="2560" y="14347"/>
                    </a:lnTo>
                    <a:lnTo>
                      <a:pt x="2552" y="16107"/>
                    </a:lnTo>
                    <a:lnTo>
                      <a:pt x="3355" y="17541"/>
                    </a:lnTo>
                    <a:lnTo>
                      <a:pt x="1955" y="19191"/>
                    </a:lnTo>
                    <a:lnTo>
                      <a:pt x="116" y="19974"/>
                    </a:lnTo>
                    <a:lnTo>
                      <a:pt x="0" y="20821"/>
                    </a:lnTo>
                    <a:lnTo>
                      <a:pt x="1421" y="21600"/>
                    </a:lnTo>
                    <a:lnTo>
                      <a:pt x="3317" y="20948"/>
                    </a:lnTo>
                    <a:lnTo>
                      <a:pt x="5646" y="19126"/>
                    </a:lnTo>
                    <a:cubicBezTo>
                      <a:pt x="6124" y="18808"/>
                      <a:pt x="6661" y="18530"/>
                      <a:pt x="7246" y="18301"/>
                    </a:cubicBezTo>
                    <a:cubicBezTo>
                      <a:pt x="7999" y="18006"/>
                      <a:pt x="8821" y="17793"/>
                      <a:pt x="9679" y="17671"/>
                    </a:cubicBezTo>
                    <a:cubicBezTo>
                      <a:pt x="10238" y="17511"/>
                      <a:pt x="10792" y="17345"/>
                      <a:pt x="11342" y="17174"/>
                    </a:cubicBezTo>
                    <a:cubicBezTo>
                      <a:pt x="12241" y="16894"/>
                      <a:pt x="13139" y="16593"/>
                      <a:pt x="13842" y="16131"/>
                    </a:cubicBezTo>
                    <a:cubicBezTo>
                      <a:pt x="14311" y="15823"/>
                      <a:pt x="14674" y="15454"/>
                      <a:pt x="14908" y="15048"/>
                    </a:cubicBezTo>
                    <a:cubicBezTo>
                      <a:pt x="15071" y="14768"/>
                      <a:pt x="15345" y="14521"/>
                      <a:pt x="15704" y="14334"/>
                    </a:cubicBezTo>
                    <a:cubicBezTo>
                      <a:pt x="16529" y="13904"/>
                      <a:pt x="17653" y="13847"/>
                      <a:pt x="18567" y="13508"/>
                    </a:cubicBezTo>
                    <a:cubicBezTo>
                      <a:pt x="19153" y="13291"/>
                      <a:pt x="19628" y="12966"/>
                      <a:pt x="19933" y="12574"/>
                    </a:cubicBezTo>
                    <a:lnTo>
                      <a:pt x="21100" y="11358"/>
                    </a:lnTo>
                    <a:lnTo>
                      <a:pt x="21600" y="10578"/>
                    </a:lnTo>
                    <a:lnTo>
                      <a:pt x="19804" y="10386"/>
                    </a:lnTo>
                    <a:lnTo>
                      <a:pt x="18624" y="10060"/>
                    </a:lnTo>
                    <a:lnTo>
                      <a:pt x="17125" y="9017"/>
                    </a:lnTo>
                    <a:lnTo>
                      <a:pt x="14529" y="7584"/>
                    </a:lnTo>
                    <a:cubicBezTo>
                      <a:pt x="14314" y="7294"/>
                      <a:pt x="14124" y="6997"/>
                      <a:pt x="13962" y="6693"/>
                    </a:cubicBezTo>
                    <a:cubicBezTo>
                      <a:pt x="13643" y="6095"/>
                      <a:pt x="13431" y="5476"/>
                      <a:pt x="13329" y="4847"/>
                    </a:cubicBezTo>
                    <a:lnTo>
                      <a:pt x="14325" y="3524"/>
                    </a:lnTo>
                    <a:lnTo>
                      <a:pt x="14325" y="1808"/>
                    </a:lnTo>
                    <a:lnTo>
                      <a:pt x="13019" y="321"/>
                    </a:lnTo>
                    <a:close/>
                  </a:path>
                </a:pathLst>
              </a:custGeom>
              <a:grpFill/>
              <a:ln w="25400" cap="flat">
                <a:noFill/>
                <a:prstDash val="solid"/>
                <a:miter lim="400000"/>
              </a:ln>
              <a:effectLst/>
            </p:spPr>
            <p:txBody>
              <a:bodyPr wrap="square" lIns="91440" tIns="45720" rIns="91440" bIns="45720" anchor="ctr">
                <a:normAutofit fontScale="32500" lnSpcReduction="20000"/>
              </a:bodyPr>
              <a:lstStyle/>
              <a:p>
                <a:pPr algn="ctr"/>
                <a:endParaRPr/>
              </a:p>
            </p:txBody>
          </p:sp>
          <p:sp>
            <p:nvSpPr>
              <p:cNvPr id="371" name="işḻîdè">
                <a:extLst>
                  <a:ext uri="{FF2B5EF4-FFF2-40B4-BE49-F238E27FC236}">
                    <a16:creationId xmlns:a16="http://schemas.microsoft.com/office/drawing/2014/main" id="{2B11396C-9F47-4BC9-8B05-CC18B35EC0B9}"/>
                  </a:ext>
                </a:extLst>
              </p:cNvPr>
              <p:cNvSpPr/>
              <p:nvPr/>
            </p:nvSpPr>
            <p:spPr>
              <a:xfrm>
                <a:off x="10967412" y="5132660"/>
                <a:ext cx="16360" cy="28333"/>
              </a:xfrm>
              <a:custGeom>
                <a:avLst/>
                <a:gdLst/>
                <a:ahLst/>
                <a:cxnLst>
                  <a:cxn ang="0">
                    <a:pos x="wd2" y="hd2"/>
                  </a:cxn>
                  <a:cxn ang="5400000">
                    <a:pos x="wd2" y="hd2"/>
                  </a:cxn>
                  <a:cxn ang="10800000">
                    <a:pos x="wd2" y="hd2"/>
                  </a:cxn>
                  <a:cxn ang="16200000">
                    <a:pos x="wd2" y="hd2"/>
                  </a:cxn>
                </a:cxnLst>
                <a:rect l="0" t="0" r="r" b="b"/>
                <a:pathLst>
                  <a:path w="21600" h="21600" extrusionOk="0">
                    <a:moveTo>
                      <a:pt x="7518" y="240"/>
                    </a:moveTo>
                    <a:lnTo>
                      <a:pt x="21579" y="0"/>
                    </a:lnTo>
                    <a:lnTo>
                      <a:pt x="21600" y="11228"/>
                    </a:lnTo>
                    <a:lnTo>
                      <a:pt x="15549" y="21600"/>
                    </a:lnTo>
                    <a:lnTo>
                      <a:pt x="2290" y="19891"/>
                    </a:lnTo>
                    <a:lnTo>
                      <a:pt x="0" y="10674"/>
                    </a:lnTo>
                    <a:lnTo>
                      <a:pt x="7518" y="24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72" name="îṩľïḋê">
                <a:extLst>
                  <a:ext uri="{FF2B5EF4-FFF2-40B4-BE49-F238E27FC236}">
                    <a16:creationId xmlns:a16="http://schemas.microsoft.com/office/drawing/2014/main" id="{06323AAA-F5BE-4988-B57F-1A4D2FCD1008}"/>
                  </a:ext>
                </a:extLst>
              </p:cNvPr>
              <p:cNvSpPr/>
              <p:nvPr/>
            </p:nvSpPr>
            <p:spPr>
              <a:xfrm>
                <a:off x="10931870" y="4777460"/>
                <a:ext cx="105002" cy="129954"/>
              </a:xfrm>
              <a:custGeom>
                <a:avLst/>
                <a:gdLst/>
                <a:ahLst/>
                <a:cxnLst>
                  <a:cxn ang="0">
                    <a:pos x="wd2" y="hd2"/>
                  </a:cxn>
                  <a:cxn ang="5400000">
                    <a:pos x="wd2" y="hd2"/>
                  </a:cxn>
                  <a:cxn ang="10800000">
                    <a:pos x="wd2" y="hd2"/>
                  </a:cxn>
                  <a:cxn ang="16200000">
                    <a:pos x="wd2" y="hd2"/>
                  </a:cxn>
                </a:cxnLst>
                <a:rect l="0" t="0" r="r" b="b"/>
                <a:pathLst>
                  <a:path w="21600" h="21600" extrusionOk="0">
                    <a:moveTo>
                      <a:pt x="2266" y="0"/>
                    </a:moveTo>
                    <a:lnTo>
                      <a:pt x="5698" y="3526"/>
                    </a:lnTo>
                    <a:lnTo>
                      <a:pt x="8576" y="7970"/>
                    </a:lnTo>
                    <a:lnTo>
                      <a:pt x="9046" y="10950"/>
                    </a:lnTo>
                    <a:lnTo>
                      <a:pt x="12812" y="12581"/>
                    </a:lnTo>
                    <a:lnTo>
                      <a:pt x="16578" y="14974"/>
                    </a:lnTo>
                    <a:lnTo>
                      <a:pt x="21600" y="18247"/>
                    </a:lnTo>
                    <a:lnTo>
                      <a:pt x="21286" y="21600"/>
                    </a:lnTo>
                    <a:lnTo>
                      <a:pt x="18775" y="21264"/>
                    </a:lnTo>
                    <a:lnTo>
                      <a:pt x="14754" y="16779"/>
                    </a:lnTo>
                    <a:lnTo>
                      <a:pt x="12093" y="15393"/>
                    </a:lnTo>
                    <a:cubicBezTo>
                      <a:pt x="11092" y="15033"/>
                      <a:pt x="10116" y="14628"/>
                      <a:pt x="9170" y="14182"/>
                    </a:cubicBezTo>
                    <a:cubicBezTo>
                      <a:pt x="8123" y="13687"/>
                      <a:pt x="7114" y="13142"/>
                      <a:pt x="6149" y="12550"/>
                    </a:cubicBezTo>
                    <a:lnTo>
                      <a:pt x="5208" y="9024"/>
                    </a:lnTo>
                    <a:lnTo>
                      <a:pt x="3272" y="6968"/>
                    </a:lnTo>
                    <a:lnTo>
                      <a:pt x="467" y="3584"/>
                    </a:lnTo>
                    <a:lnTo>
                      <a:pt x="0" y="1873"/>
                    </a:lnTo>
                    <a:lnTo>
                      <a:pt x="2266"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73" name="ïsľiḍe">
                <a:extLst>
                  <a:ext uri="{FF2B5EF4-FFF2-40B4-BE49-F238E27FC236}">
                    <a16:creationId xmlns:a16="http://schemas.microsoft.com/office/drawing/2014/main" id="{E6E87C36-9B3E-4DFE-8AEA-6DE07B9DFAB1}"/>
                  </a:ext>
                </a:extLst>
              </p:cNvPr>
              <p:cNvSpPr/>
              <p:nvPr/>
            </p:nvSpPr>
            <p:spPr>
              <a:xfrm>
                <a:off x="11078753" y="4636331"/>
                <a:ext cx="37595" cy="63302"/>
              </a:xfrm>
              <a:custGeom>
                <a:avLst/>
                <a:gdLst/>
                <a:ahLst/>
                <a:cxnLst>
                  <a:cxn ang="0">
                    <a:pos x="wd2" y="hd2"/>
                  </a:cxn>
                  <a:cxn ang="5400000">
                    <a:pos x="wd2" y="hd2"/>
                  </a:cxn>
                  <a:cxn ang="10800000">
                    <a:pos x="wd2" y="hd2"/>
                  </a:cxn>
                  <a:cxn ang="16200000">
                    <a:pos x="wd2" y="hd2"/>
                  </a:cxn>
                </a:cxnLst>
                <a:rect l="0" t="0" r="r" b="b"/>
                <a:pathLst>
                  <a:path w="21600" h="21600" extrusionOk="0">
                    <a:moveTo>
                      <a:pt x="4384" y="0"/>
                    </a:moveTo>
                    <a:lnTo>
                      <a:pt x="0" y="6366"/>
                    </a:lnTo>
                    <a:lnTo>
                      <a:pt x="4998" y="11561"/>
                    </a:lnTo>
                    <a:lnTo>
                      <a:pt x="9054" y="12853"/>
                    </a:lnTo>
                    <a:lnTo>
                      <a:pt x="11974" y="16462"/>
                    </a:lnTo>
                    <a:lnTo>
                      <a:pt x="18532" y="21600"/>
                    </a:lnTo>
                    <a:lnTo>
                      <a:pt x="21600" y="18003"/>
                    </a:lnTo>
                    <a:lnTo>
                      <a:pt x="19408" y="13360"/>
                    </a:lnTo>
                    <a:lnTo>
                      <a:pt x="14184" y="10517"/>
                    </a:lnTo>
                    <a:lnTo>
                      <a:pt x="9965" y="6822"/>
                    </a:lnTo>
                    <a:lnTo>
                      <a:pt x="9528" y="3503"/>
                    </a:lnTo>
                    <a:lnTo>
                      <a:pt x="4384"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74" name="iṧ1íďé">
                <a:extLst>
                  <a:ext uri="{FF2B5EF4-FFF2-40B4-BE49-F238E27FC236}">
                    <a16:creationId xmlns:a16="http://schemas.microsoft.com/office/drawing/2014/main" id="{91402748-5E61-4C83-A469-76F946FAC766}"/>
                  </a:ext>
                </a:extLst>
              </p:cNvPr>
              <p:cNvSpPr/>
              <p:nvPr/>
            </p:nvSpPr>
            <p:spPr>
              <a:xfrm>
                <a:off x="10694096" y="4283499"/>
                <a:ext cx="45740" cy="64407"/>
              </a:xfrm>
              <a:custGeom>
                <a:avLst/>
                <a:gdLst/>
                <a:ahLst/>
                <a:cxnLst>
                  <a:cxn ang="0">
                    <a:pos x="wd2" y="hd2"/>
                  </a:cxn>
                  <a:cxn ang="5400000">
                    <a:pos x="wd2" y="hd2"/>
                  </a:cxn>
                  <a:cxn ang="10800000">
                    <a:pos x="wd2" y="hd2"/>
                  </a:cxn>
                  <a:cxn ang="16200000">
                    <a:pos x="wd2" y="hd2"/>
                  </a:cxn>
                </a:cxnLst>
                <a:rect l="0" t="0" r="r" b="b"/>
                <a:pathLst>
                  <a:path w="21600" h="21600" extrusionOk="0">
                    <a:moveTo>
                      <a:pt x="4335" y="0"/>
                    </a:moveTo>
                    <a:lnTo>
                      <a:pt x="8612" y="423"/>
                    </a:lnTo>
                    <a:lnTo>
                      <a:pt x="9548" y="10168"/>
                    </a:lnTo>
                    <a:lnTo>
                      <a:pt x="15069" y="14477"/>
                    </a:lnTo>
                    <a:lnTo>
                      <a:pt x="21600" y="16858"/>
                    </a:lnTo>
                    <a:lnTo>
                      <a:pt x="19199" y="21600"/>
                    </a:lnTo>
                    <a:lnTo>
                      <a:pt x="11398" y="20763"/>
                    </a:lnTo>
                    <a:lnTo>
                      <a:pt x="5755" y="17207"/>
                    </a:lnTo>
                    <a:lnTo>
                      <a:pt x="9" y="12157"/>
                    </a:lnTo>
                    <a:lnTo>
                      <a:pt x="0" y="6578"/>
                    </a:lnTo>
                    <a:lnTo>
                      <a:pt x="4335"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75" name="ïśľíďê">
                <a:extLst>
                  <a:ext uri="{FF2B5EF4-FFF2-40B4-BE49-F238E27FC236}">
                    <a16:creationId xmlns:a16="http://schemas.microsoft.com/office/drawing/2014/main" id="{51510D75-BE69-430E-8AAE-578CAC9FB877}"/>
                  </a:ext>
                </a:extLst>
              </p:cNvPr>
              <p:cNvSpPr/>
              <p:nvPr/>
            </p:nvSpPr>
            <p:spPr>
              <a:xfrm>
                <a:off x="10754669" y="4332994"/>
                <a:ext cx="45601" cy="39490"/>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17293" y="9046"/>
                    </a:lnTo>
                    <a:lnTo>
                      <a:pt x="21600" y="14848"/>
                    </a:lnTo>
                    <a:lnTo>
                      <a:pt x="21013" y="21600"/>
                    </a:lnTo>
                    <a:lnTo>
                      <a:pt x="12837" y="18854"/>
                    </a:lnTo>
                    <a:lnTo>
                      <a:pt x="5986" y="12225"/>
                    </a:lnTo>
                    <a:lnTo>
                      <a:pt x="0" y="7390"/>
                    </a:lnTo>
                    <a:lnTo>
                      <a:pt x="7085"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76" name="íṧḻîďê">
                <a:extLst>
                  <a:ext uri="{FF2B5EF4-FFF2-40B4-BE49-F238E27FC236}">
                    <a16:creationId xmlns:a16="http://schemas.microsoft.com/office/drawing/2014/main" id="{D64B1CA9-8062-4A12-8A29-198F6CCDC430}"/>
                  </a:ext>
                </a:extLst>
              </p:cNvPr>
              <p:cNvSpPr/>
              <p:nvPr/>
            </p:nvSpPr>
            <p:spPr>
              <a:xfrm>
                <a:off x="10773772" y="4386273"/>
                <a:ext cx="37288" cy="38949"/>
              </a:xfrm>
              <a:custGeom>
                <a:avLst/>
                <a:gdLst/>
                <a:ahLst/>
                <a:cxnLst>
                  <a:cxn ang="0">
                    <a:pos x="wd2" y="hd2"/>
                  </a:cxn>
                  <a:cxn ang="5400000">
                    <a:pos x="wd2" y="hd2"/>
                  </a:cxn>
                  <a:cxn ang="10800000">
                    <a:pos x="wd2" y="hd2"/>
                  </a:cxn>
                  <a:cxn ang="16200000">
                    <a:pos x="wd2" y="hd2"/>
                  </a:cxn>
                </a:cxnLst>
                <a:rect l="0" t="0" r="r" b="b"/>
                <a:pathLst>
                  <a:path w="21600" h="21600" extrusionOk="0">
                    <a:moveTo>
                      <a:pt x="6399" y="0"/>
                    </a:moveTo>
                    <a:lnTo>
                      <a:pt x="12290" y="1855"/>
                    </a:lnTo>
                    <a:lnTo>
                      <a:pt x="12799" y="9871"/>
                    </a:lnTo>
                    <a:lnTo>
                      <a:pt x="15725" y="15036"/>
                    </a:lnTo>
                    <a:lnTo>
                      <a:pt x="21600" y="16577"/>
                    </a:lnTo>
                    <a:lnTo>
                      <a:pt x="18230" y="21600"/>
                    </a:lnTo>
                    <a:lnTo>
                      <a:pt x="12781" y="19919"/>
                    </a:lnTo>
                    <a:cubicBezTo>
                      <a:pt x="10763" y="19240"/>
                      <a:pt x="9023" y="17972"/>
                      <a:pt x="7808" y="16297"/>
                    </a:cubicBezTo>
                    <a:cubicBezTo>
                      <a:pt x="6475" y="14458"/>
                      <a:pt x="5850" y="12237"/>
                      <a:pt x="6040" y="10011"/>
                    </a:cubicBezTo>
                    <a:lnTo>
                      <a:pt x="0" y="5671"/>
                    </a:lnTo>
                    <a:lnTo>
                      <a:pt x="6399"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77" name="i$ḷiḋê">
                <a:extLst>
                  <a:ext uri="{FF2B5EF4-FFF2-40B4-BE49-F238E27FC236}">
                    <a16:creationId xmlns:a16="http://schemas.microsoft.com/office/drawing/2014/main" id="{102ABCFD-53DA-4225-9B96-53AFDF71C94D}"/>
                  </a:ext>
                </a:extLst>
              </p:cNvPr>
              <p:cNvSpPr/>
              <p:nvPr/>
            </p:nvSpPr>
            <p:spPr>
              <a:xfrm>
                <a:off x="10819989" y="4368723"/>
                <a:ext cx="46739" cy="42114"/>
              </a:xfrm>
              <a:custGeom>
                <a:avLst/>
                <a:gdLst/>
                <a:ahLst/>
                <a:cxnLst>
                  <a:cxn ang="0">
                    <a:pos x="wd2" y="hd2"/>
                  </a:cxn>
                  <a:cxn ang="5400000">
                    <a:pos x="wd2" y="hd2"/>
                  </a:cxn>
                  <a:cxn ang="10800000">
                    <a:pos x="wd2" y="hd2"/>
                  </a:cxn>
                  <a:cxn ang="16200000">
                    <a:pos x="wd2" y="hd2"/>
                  </a:cxn>
                </a:cxnLst>
                <a:rect l="0" t="0" r="r" b="b"/>
                <a:pathLst>
                  <a:path w="21600" h="21600" extrusionOk="0">
                    <a:moveTo>
                      <a:pt x="4105" y="0"/>
                    </a:moveTo>
                    <a:lnTo>
                      <a:pt x="8950" y="5326"/>
                    </a:lnTo>
                    <a:lnTo>
                      <a:pt x="16429" y="10105"/>
                    </a:lnTo>
                    <a:lnTo>
                      <a:pt x="21247" y="15787"/>
                    </a:lnTo>
                    <a:lnTo>
                      <a:pt x="21600" y="21227"/>
                    </a:lnTo>
                    <a:lnTo>
                      <a:pt x="14814" y="21600"/>
                    </a:lnTo>
                    <a:lnTo>
                      <a:pt x="10715" y="19268"/>
                    </a:lnTo>
                    <a:lnTo>
                      <a:pt x="6249" y="13959"/>
                    </a:lnTo>
                    <a:lnTo>
                      <a:pt x="3576" y="9700"/>
                    </a:lnTo>
                    <a:lnTo>
                      <a:pt x="25" y="6121"/>
                    </a:lnTo>
                    <a:lnTo>
                      <a:pt x="0" y="1589"/>
                    </a:lnTo>
                    <a:lnTo>
                      <a:pt x="4105"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78" name="î$lîdé">
                <a:extLst>
                  <a:ext uri="{FF2B5EF4-FFF2-40B4-BE49-F238E27FC236}">
                    <a16:creationId xmlns:a16="http://schemas.microsoft.com/office/drawing/2014/main" id="{A9931B86-2558-4E76-A147-050FC0BB2A16}"/>
                  </a:ext>
                </a:extLst>
              </p:cNvPr>
              <p:cNvSpPr/>
              <p:nvPr/>
            </p:nvSpPr>
            <p:spPr>
              <a:xfrm>
                <a:off x="10844148" y="4433313"/>
                <a:ext cx="37473" cy="23925"/>
              </a:xfrm>
              <a:custGeom>
                <a:avLst/>
                <a:gdLst/>
                <a:ahLst/>
                <a:cxnLst>
                  <a:cxn ang="0">
                    <a:pos x="wd2" y="hd2"/>
                  </a:cxn>
                  <a:cxn ang="5400000">
                    <a:pos x="wd2" y="hd2"/>
                  </a:cxn>
                  <a:cxn ang="10800000">
                    <a:pos x="wd2" y="hd2"/>
                  </a:cxn>
                  <a:cxn ang="16200000">
                    <a:pos x="wd2" y="hd2"/>
                  </a:cxn>
                </a:cxnLst>
                <a:rect l="0" t="0" r="r" b="b"/>
                <a:pathLst>
                  <a:path w="21600" h="21600" extrusionOk="0">
                    <a:moveTo>
                      <a:pt x="8649" y="530"/>
                    </a:moveTo>
                    <a:lnTo>
                      <a:pt x="13099" y="8995"/>
                    </a:lnTo>
                    <a:lnTo>
                      <a:pt x="21600" y="8519"/>
                    </a:lnTo>
                    <a:lnTo>
                      <a:pt x="21600" y="17555"/>
                    </a:lnTo>
                    <a:lnTo>
                      <a:pt x="15901" y="21600"/>
                    </a:lnTo>
                    <a:lnTo>
                      <a:pt x="8481" y="18211"/>
                    </a:lnTo>
                    <a:lnTo>
                      <a:pt x="1799" y="7978"/>
                    </a:lnTo>
                    <a:lnTo>
                      <a:pt x="0" y="0"/>
                    </a:lnTo>
                    <a:lnTo>
                      <a:pt x="8649" y="53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79" name="íSḷíḑè">
                <a:extLst>
                  <a:ext uri="{FF2B5EF4-FFF2-40B4-BE49-F238E27FC236}">
                    <a16:creationId xmlns:a16="http://schemas.microsoft.com/office/drawing/2014/main" id="{6D1967C3-7578-4B2B-AC28-153D1C8208FA}"/>
                  </a:ext>
                </a:extLst>
              </p:cNvPr>
              <p:cNvSpPr/>
              <p:nvPr/>
            </p:nvSpPr>
            <p:spPr>
              <a:xfrm>
                <a:off x="10888902" y="4398838"/>
                <a:ext cx="27449" cy="54123"/>
              </a:xfrm>
              <a:custGeom>
                <a:avLst/>
                <a:gdLst/>
                <a:ahLst/>
                <a:cxnLst>
                  <a:cxn ang="0">
                    <a:pos x="wd2" y="hd2"/>
                  </a:cxn>
                  <a:cxn ang="5400000">
                    <a:pos x="wd2" y="hd2"/>
                  </a:cxn>
                  <a:cxn ang="10800000">
                    <a:pos x="wd2" y="hd2"/>
                  </a:cxn>
                  <a:cxn ang="16200000">
                    <a:pos x="wd2" y="hd2"/>
                  </a:cxn>
                </a:cxnLst>
                <a:rect l="0" t="0" r="r" b="b"/>
                <a:pathLst>
                  <a:path w="21600" h="21600" extrusionOk="0">
                    <a:moveTo>
                      <a:pt x="4203" y="0"/>
                    </a:moveTo>
                    <a:lnTo>
                      <a:pt x="0" y="4749"/>
                    </a:lnTo>
                    <a:lnTo>
                      <a:pt x="263" y="12857"/>
                    </a:lnTo>
                    <a:lnTo>
                      <a:pt x="8018" y="13953"/>
                    </a:lnTo>
                    <a:lnTo>
                      <a:pt x="8018" y="17984"/>
                    </a:lnTo>
                    <a:lnTo>
                      <a:pt x="13422" y="21600"/>
                    </a:lnTo>
                    <a:lnTo>
                      <a:pt x="21600" y="17064"/>
                    </a:lnTo>
                    <a:lnTo>
                      <a:pt x="14422" y="12038"/>
                    </a:lnTo>
                    <a:lnTo>
                      <a:pt x="7443" y="8221"/>
                    </a:lnTo>
                    <a:lnTo>
                      <a:pt x="4203"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80" name="ïṥ1íďê">
                <a:extLst>
                  <a:ext uri="{FF2B5EF4-FFF2-40B4-BE49-F238E27FC236}">
                    <a16:creationId xmlns:a16="http://schemas.microsoft.com/office/drawing/2014/main" id="{0473D1EE-EAE5-494C-AF9B-5E3898CAC4D5}"/>
                  </a:ext>
                </a:extLst>
              </p:cNvPr>
              <p:cNvSpPr/>
              <p:nvPr/>
            </p:nvSpPr>
            <p:spPr>
              <a:xfrm>
                <a:off x="10903842" y="4471308"/>
                <a:ext cx="24415" cy="210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703" y="9868"/>
                    </a:lnTo>
                    <a:lnTo>
                      <a:pt x="12853" y="21600"/>
                    </a:lnTo>
                    <a:lnTo>
                      <a:pt x="21600" y="16680"/>
                    </a:lnTo>
                    <a:lnTo>
                      <a:pt x="12403" y="144"/>
                    </a:lnTo>
                    <a:lnTo>
                      <a:pt x="0"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81" name="ïṡļîḑè">
                <a:extLst>
                  <a:ext uri="{FF2B5EF4-FFF2-40B4-BE49-F238E27FC236}">
                    <a16:creationId xmlns:a16="http://schemas.microsoft.com/office/drawing/2014/main" id="{FAD4D79D-F1DA-48C5-81D9-F5066CCD40C5}"/>
                  </a:ext>
                </a:extLst>
              </p:cNvPr>
              <p:cNvSpPr/>
              <p:nvPr/>
            </p:nvSpPr>
            <p:spPr>
              <a:xfrm>
                <a:off x="10588123" y="4181404"/>
                <a:ext cx="87031" cy="76197"/>
              </a:xfrm>
              <a:custGeom>
                <a:avLst/>
                <a:gdLst/>
                <a:ahLst/>
                <a:cxnLst>
                  <a:cxn ang="0">
                    <a:pos x="wd2" y="hd2"/>
                  </a:cxn>
                  <a:cxn ang="5400000">
                    <a:pos x="wd2" y="hd2"/>
                  </a:cxn>
                  <a:cxn ang="10800000">
                    <a:pos x="wd2" y="hd2"/>
                  </a:cxn>
                  <a:cxn ang="16200000">
                    <a:pos x="wd2" y="hd2"/>
                  </a:cxn>
                </a:cxnLst>
                <a:rect l="0" t="0" r="r" b="b"/>
                <a:pathLst>
                  <a:path w="21600" h="21600" extrusionOk="0">
                    <a:moveTo>
                      <a:pt x="560" y="0"/>
                    </a:moveTo>
                    <a:lnTo>
                      <a:pt x="0" y="2479"/>
                    </a:lnTo>
                    <a:lnTo>
                      <a:pt x="4688" y="4518"/>
                    </a:lnTo>
                    <a:lnTo>
                      <a:pt x="9042" y="7739"/>
                    </a:lnTo>
                    <a:lnTo>
                      <a:pt x="12639" y="11175"/>
                    </a:lnTo>
                    <a:lnTo>
                      <a:pt x="16173" y="15327"/>
                    </a:lnTo>
                    <a:lnTo>
                      <a:pt x="17687" y="21385"/>
                    </a:lnTo>
                    <a:lnTo>
                      <a:pt x="21600" y="21600"/>
                    </a:lnTo>
                    <a:lnTo>
                      <a:pt x="19336" y="12589"/>
                    </a:lnTo>
                    <a:lnTo>
                      <a:pt x="12733" y="8079"/>
                    </a:lnTo>
                    <a:lnTo>
                      <a:pt x="7069" y="2791"/>
                    </a:lnTo>
                    <a:lnTo>
                      <a:pt x="3732" y="804"/>
                    </a:lnTo>
                    <a:lnTo>
                      <a:pt x="560"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82" name="ïślíḋe">
                <a:extLst>
                  <a:ext uri="{FF2B5EF4-FFF2-40B4-BE49-F238E27FC236}">
                    <a16:creationId xmlns:a16="http://schemas.microsoft.com/office/drawing/2014/main" id="{5F187CD4-3827-4E8F-B484-DF150C73B9BF}"/>
                  </a:ext>
                </a:extLst>
              </p:cNvPr>
              <p:cNvSpPr/>
              <p:nvPr/>
            </p:nvSpPr>
            <p:spPr>
              <a:xfrm>
                <a:off x="10528896" y="4237475"/>
                <a:ext cx="115414" cy="92661"/>
              </a:xfrm>
              <a:custGeom>
                <a:avLst/>
                <a:gdLst/>
                <a:ahLst/>
                <a:cxnLst>
                  <a:cxn ang="0">
                    <a:pos x="wd2" y="hd2"/>
                  </a:cxn>
                  <a:cxn ang="5400000">
                    <a:pos x="wd2" y="hd2"/>
                  </a:cxn>
                  <a:cxn ang="10800000">
                    <a:pos x="wd2" y="hd2"/>
                  </a:cxn>
                  <a:cxn ang="16200000">
                    <a:pos x="wd2" y="hd2"/>
                  </a:cxn>
                </a:cxnLst>
                <a:rect l="0" t="0" r="r" b="b"/>
                <a:pathLst>
                  <a:path w="21600" h="21600" extrusionOk="0">
                    <a:moveTo>
                      <a:pt x="18234" y="5118"/>
                    </a:moveTo>
                    <a:lnTo>
                      <a:pt x="15276" y="8929"/>
                    </a:lnTo>
                    <a:lnTo>
                      <a:pt x="12042" y="12689"/>
                    </a:lnTo>
                    <a:lnTo>
                      <a:pt x="9529" y="13918"/>
                    </a:lnTo>
                    <a:lnTo>
                      <a:pt x="6129" y="13388"/>
                    </a:lnTo>
                    <a:lnTo>
                      <a:pt x="4458" y="14970"/>
                    </a:lnTo>
                    <a:lnTo>
                      <a:pt x="2410" y="14970"/>
                    </a:lnTo>
                    <a:lnTo>
                      <a:pt x="0" y="15500"/>
                    </a:lnTo>
                    <a:lnTo>
                      <a:pt x="1862" y="17604"/>
                    </a:lnTo>
                    <a:lnTo>
                      <a:pt x="4420" y="17781"/>
                    </a:lnTo>
                    <a:lnTo>
                      <a:pt x="6466" y="21431"/>
                    </a:lnTo>
                    <a:lnTo>
                      <a:pt x="8263" y="21600"/>
                    </a:lnTo>
                    <a:lnTo>
                      <a:pt x="9828" y="19488"/>
                    </a:lnTo>
                    <a:lnTo>
                      <a:pt x="11671" y="17906"/>
                    </a:lnTo>
                    <a:lnTo>
                      <a:pt x="15657" y="16508"/>
                    </a:lnTo>
                    <a:lnTo>
                      <a:pt x="18364" y="13167"/>
                    </a:lnTo>
                    <a:lnTo>
                      <a:pt x="19934" y="9988"/>
                    </a:lnTo>
                    <a:lnTo>
                      <a:pt x="21457" y="7288"/>
                    </a:lnTo>
                    <a:lnTo>
                      <a:pt x="21600" y="3285"/>
                    </a:lnTo>
                    <a:lnTo>
                      <a:pt x="19702" y="0"/>
                    </a:lnTo>
                    <a:lnTo>
                      <a:pt x="19131" y="2158"/>
                    </a:lnTo>
                    <a:lnTo>
                      <a:pt x="18234" y="5118"/>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83" name="íšļiḓé">
                <a:extLst>
                  <a:ext uri="{FF2B5EF4-FFF2-40B4-BE49-F238E27FC236}">
                    <a16:creationId xmlns:a16="http://schemas.microsoft.com/office/drawing/2014/main" id="{127BDE2A-E71A-4379-8EEC-497A5916C0DA}"/>
                  </a:ext>
                </a:extLst>
              </p:cNvPr>
              <p:cNvSpPr/>
              <p:nvPr/>
            </p:nvSpPr>
            <p:spPr>
              <a:xfrm>
                <a:off x="9937920" y="4105530"/>
                <a:ext cx="657773" cy="388722"/>
              </a:xfrm>
              <a:custGeom>
                <a:avLst/>
                <a:gdLst/>
                <a:ahLst/>
                <a:cxnLst>
                  <a:cxn ang="0">
                    <a:pos x="wd2" y="hd2"/>
                  </a:cxn>
                  <a:cxn ang="5400000">
                    <a:pos x="wd2" y="hd2"/>
                  </a:cxn>
                  <a:cxn ang="10800000">
                    <a:pos x="wd2" y="hd2"/>
                  </a:cxn>
                  <a:cxn ang="16200000">
                    <a:pos x="wd2" y="hd2"/>
                  </a:cxn>
                </a:cxnLst>
                <a:rect l="0" t="0" r="r" b="b"/>
                <a:pathLst>
                  <a:path w="21600" h="21600" extrusionOk="0">
                    <a:moveTo>
                      <a:pt x="339" y="1069"/>
                    </a:moveTo>
                    <a:lnTo>
                      <a:pt x="1040" y="903"/>
                    </a:lnTo>
                    <a:lnTo>
                      <a:pt x="1266" y="12"/>
                    </a:lnTo>
                    <a:lnTo>
                      <a:pt x="2016" y="0"/>
                    </a:lnTo>
                    <a:lnTo>
                      <a:pt x="2684" y="12"/>
                    </a:lnTo>
                    <a:lnTo>
                      <a:pt x="2808" y="1131"/>
                    </a:lnTo>
                    <a:lnTo>
                      <a:pt x="3150" y="1972"/>
                    </a:lnTo>
                    <a:lnTo>
                      <a:pt x="3342" y="2473"/>
                    </a:lnTo>
                    <a:lnTo>
                      <a:pt x="3192" y="3510"/>
                    </a:lnTo>
                    <a:lnTo>
                      <a:pt x="3218" y="4141"/>
                    </a:lnTo>
                    <a:lnTo>
                      <a:pt x="3692" y="4939"/>
                    </a:lnTo>
                    <a:lnTo>
                      <a:pt x="4067" y="5627"/>
                    </a:lnTo>
                    <a:lnTo>
                      <a:pt x="4526" y="6342"/>
                    </a:lnTo>
                    <a:cubicBezTo>
                      <a:pt x="4633" y="6179"/>
                      <a:pt x="4728" y="5996"/>
                      <a:pt x="4809" y="5795"/>
                    </a:cubicBezTo>
                    <a:cubicBezTo>
                      <a:pt x="4941" y="5469"/>
                      <a:pt x="5034" y="5102"/>
                      <a:pt x="5083" y="4716"/>
                    </a:cubicBezTo>
                    <a:lnTo>
                      <a:pt x="5451" y="4478"/>
                    </a:lnTo>
                    <a:lnTo>
                      <a:pt x="6119" y="3931"/>
                    </a:lnTo>
                    <a:lnTo>
                      <a:pt x="6668" y="3385"/>
                    </a:lnTo>
                    <a:lnTo>
                      <a:pt x="7068" y="2838"/>
                    </a:lnTo>
                    <a:lnTo>
                      <a:pt x="7444" y="2122"/>
                    </a:lnTo>
                    <a:lnTo>
                      <a:pt x="8137" y="2122"/>
                    </a:lnTo>
                    <a:cubicBezTo>
                      <a:pt x="8213" y="2262"/>
                      <a:pt x="8288" y="2402"/>
                      <a:pt x="8362" y="2543"/>
                    </a:cubicBezTo>
                    <a:cubicBezTo>
                      <a:pt x="8481" y="2766"/>
                      <a:pt x="8597" y="2991"/>
                      <a:pt x="8713" y="3217"/>
                    </a:cubicBezTo>
                    <a:lnTo>
                      <a:pt x="9356" y="3708"/>
                    </a:lnTo>
                    <a:lnTo>
                      <a:pt x="10017" y="3953"/>
                    </a:lnTo>
                    <a:lnTo>
                      <a:pt x="10667" y="4583"/>
                    </a:lnTo>
                    <a:lnTo>
                      <a:pt x="11719" y="5004"/>
                    </a:lnTo>
                    <a:lnTo>
                      <a:pt x="12420" y="5579"/>
                    </a:lnTo>
                    <a:lnTo>
                      <a:pt x="13814" y="6239"/>
                    </a:lnTo>
                    <a:lnTo>
                      <a:pt x="14716" y="7388"/>
                    </a:lnTo>
                    <a:lnTo>
                      <a:pt x="15776" y="8749"/>
                    </a:lnTo>
                    <a:lnTo>
                      <a:pt x="16728" y="9464"/>
                    </a:lnTo>
                    <a:lnTo>
                      <a:pt x="17354" y="9911"/>
                    </a:lnTo>
                    <a:lnTo>
                      <a:pt x="17855" y="11325"/>
                    </a:lnTo>
                    <a:lnTo>
                      <a:pt x="18106" y="12349"/>
                    </a:lnTo>
                    <a:lnTo>
                      <a:pt x="17539" y="12799"/>
                    </a:lnTo>
                    <a:lnTo>
                      <a:pt x="17349" y="13484"/>
                    </a:lnTo>
                    <a:lnTo>
                      <a:pt x="17608" y="14382"/>
                    </a:lnTo>
                    <a:lnTo>
                      <a:pt x="18326" y="15070"/>
                    </a:lnTo>
                    <a:lnTo>
                      <a:pt x="18350" y="15982"/>
                    </a:lnTo>
                    <a:lnTo>
                      <a:pt x="18350" y="16933"/>
                    </a:lnTo>
                    <a:lnTo>
                      <a:pt x="18733" y="17701"/>
                    </a:lnTo>
                    <a:lnTo>
                      <a:pt x="19484" y="18246"/>
                    </a:lnTo>
                    <a:lnTo>
                      <a:pt x="20127" y="18373"/>
                    </a:lnTo>
                    <a:lnTo>
                      <a:pt x="20650" y="19209"/>
                    </a:lnTo>
                    <a:lnTo>
                      <a:pt x="21276" y="20051"/>
                    </a:lnTo>
                    <a:lnTo>
                      <a:pt x="21600" y="21054"/>
                    </a:lnTo>
                    <a:lnTo>
                      <a:pt x="21500" y="21600"/>
                    </a:lnTo>
                    <a:lnTo>
                      <a:pt x="20623" y="21026"/>
                    </a:lnTo>
                    <a:lnTo>
                      <a:pt x="20131" y="20705"/>
                    </a:lnTo>
                    <a:lnTo>
                      <a:pt x="19072" y="20663"/>
                    </a:lnTo>
                    <a:lnTo>
                      <a:pt x="18170" y="20158"/>
                    </a:lnTo>
                    <a:lnTo>
                      <a:pt x="17728" y="19485"/>
                    </a:lnTo>
                    <a:lnTo>
                      <a:pt x="17478" y="18967"/>
                    </a:lnTo>
                    <a:lnTo>
                      <a:pt x="17228" y="17746"/>
                    </a:lnTo>
                    <a:lnTo>
                      <a:pt x="16877" y="16708"/>
                    </a:lnTo>
                    <a:lnTo>
                      <a:pt x="16402" y="15951"/>
                    </a:lnTo>
                    <a:lnTo>
                      <a:pt x="15525" y="14954"/>
                    </a:lnTo>
                    <a:lnTo>
                      <a:pt x="14876" y="14284"/>
                    </a:lnTo>
                    <a:lnTo>
                      <a:pt x="14242" y="14284"/>
                    </a:lnTo>
                    <a:lnTo>
                      <a:pt x="13699" y="15489"/>
                    </a:lnTo>
                    <a:cubicBezTo>
                      <a:pt x="13655" y="15662"/>
                      <a:pt x="13604" y="15830"/>
                      <a:pt x="13549" y="15993"/>
                    </a:cubicBezTo>
                    <a:cubicBezTo>
                      <a:pt x="13430" y="16338"/>
                      <a:pt x="13287" y="16658"/>
                      <a:pt x="13123" y="16945"/>
                    </a:cubicBezTo>
                    <a:lnTo>
                      <a:pt x="12398" y="17785"/>
                    </a:lnTo>
                    <a:lnTo>
                      <a:pt x="11380" y="17196"/>
                    </a:lnTo>
                    <a:lnTo>
                      <a:pt x="10929" y="17070"/>
                    </a:lnTo>
                    <a:cubicBezTo>
                      <a:pt x="10778" y="17231"/>
                      <a:pt x="10588" y="17247"/>
                      <a:pt x="10429" y="17112"/>
                    </a:cubicBezTo>
                    <a:cubicBezTo>
                      <a:pt x="10275" y="16981"/>
                      <a:pt x="10172" y="16728"/>
                      <a:pt x="10154" y="16440"/>
                    </a:cubicBezTo>
                    <a:lnTo>
                      <a:pt x="9620" y="15752"/>
                    </a:lnTo>
                    <a:lnTo>
                      <a:pt x="9169" y="15416"/>
                    </a:lnTo>
                    <a:lnTo>
                      <a:pt x="8374" y="15500"/>
                    </a:lnTo>
                    <a:lnTo>
                      <a:pt x="7783" y="15624"/>
                    </a:lnTo>
                    <a:lnTo>
                      <a:pt x="7609" y="15133"/>
                    </a:lnTo>
                    <a:lnTo>
                      <a:pt x="7084" y="15175"/>
                    </a:lnTo>
                    <a:lnTo>
                      <a:pt x="7283" y="14463"/>
                    </a:lnTo>
                    <a:lnTo>
                      <a:pt x="7684" y="14295"/>
                    </a:lnTo>
                    <a:lnTo>
                      <a:pt x="8067" y="13793"/>
                    </a:lnTo>
                    <a:lnTo>
                      <a:pt x="8425" y="13260"/>
                    </a:lnTo>
                    <a:lnTo>
                      <a:pt x="8424" y="12101"/>
                    </a:lnTo>
                    <a:lnTo>
                      <a:pt x="7998" y="10796"/>
                    </a:lnTo>
                    <a:cubicBezTo>
                      <a:pt x="7914" y="10491"/>
                      <a:pt x="7805" y="10208"/>
                      <a:pt x="7672" y="9955"/>
                    </a:cubicBezTo>
                    <a:cubicBezTo>
                      <a:pt x="7487" y="9602"/>
                      <a:pt x="7262" y="9316"/>
                      <a:pt x="7013" y="9100"/>
                    </a:cubicBezTo>
                    <a:cubicBezTo>
                      <a:pt x="6627" y="8764"/>
                      <a:pt x="6195" y="8604"/>
                      <a:pt x="5760" y="8637"/>
                    </a:cubicBezTo>
                    <a:lnTo>
                      <a:pt x="5460" y="7993"/>
                    </a:lnTo>
                    <a:lnTo>
                      <a:pt x="4992" y="7628"/>
                    </a:lnTo>
                    <a:lnTo>
                      <a:pt x="4219" y="6874"/>
                    </a:lnTo>
                    <a:cubicBezTo>
                      <a:pt x="4009" y="6592"/>
                      <a:pt x="3763" y="6395"/>
                      <a:pt x="3501" y="6299"/>
                    </a:cubicBezTo>
                    <a:cubicBezTo>
                      <a:pt x="3254" y="6207"/>
                      <a:pt x="2997" y="6207"/>
                      <a:pt x="2750" y="6299"/>
                    </a:cubicBezTo>
                    <a:lnTo>
                      <a:pt x="2183" y="6425"/>
                    </a:lnTo>
                    <a:lnTo>
                      <a:pt x="1674" y="5792"/>
                    </a:lnTo>
                    <a:lnTo>
                      <a:pt x="1674" y="4994"/>
                    </a:lnTo>
                    <a:lnTo>
                      <a:pt x="2200" y="4420"/>
                    </a:lnTo>
                    <a:lnTo>
                      <a:pt x="2400" y="3664"/>
                    </a:lnTo>
                    <a:lnTo>
                      <a:pt x="2125" y="3120"/>
                    </a:lnTo>
                    <a:lnTo>
                      <a:pt x="1524" y="2615"/>
                    </a:lnTo>
                    <a:lnTo>
                      <a:pt x="566" y="2138"/>
                    </a:lnTo>
                    <a:lnTo>
                      <a:pt x="0" y="1619"/>
                    </a:lnTo>
                    <a:lnTo>
                      <a:pt x="54" y="1017"/>
                    </a:lnTo>
                    <a:lnTo>
                      <a:pt x="339" y="1069"/>
                    </a:lnTo>
                    <a:close/>
                  </a:path>
                </a:pathLst>
              </a:custGeom>
              <a:grpFill/>
              <a:ln w="25400" cap="flat">
                <a:noFill/>
                <a:prstDash val="solid"/>
                <a:miter lim="400000"/>
              </a:ln>
              <a:effectLst/>
            </p:spPr>
            <p:txBody>
              <a:bodyPr wrap="square" lIns="91440" tIns="45720" rIns="91440" bIns="45720" anchor="ctr">
                <a:normAutofit fontScale="70000" lnSpcReduction="20000"/>
              </a:bodyPr>
              <a:lstStyle/>
              <a:p>
                <a:pPr algn="ctr"/>
                <a:endParaRPr/>
              </a:p>
            </p:txBody>
          </p:sp>
          <p:sp>
            <p:nvSpPr>
              <p:cNvPr id="384" name="í$lïdê">
                <a:extLst>
                  <a:ext uri="{FF2B5EF4-FFF2-40B4-BE49-F238E27FC236}">
                    <a16:creationId xmlns:a16="http://schemas.microsoft.com/office/drawing/2014/main" id="{7ED8FA25-476F-4A51-93E3-30C2E4FA7FB2}"/>
                  </a:ext>
                </a:extLst>
              </p:cNvPr>
              <p:cNvSpPr/>
              <p:nvPr/>
            </p:nvSpPr>
            <p:spPr>
              <a:xfrm>
                <a:off x="10030474" y="3790111"/>
                <a:ext cx="18322" cy="22808"/>
              </a:xfrm>
              <a:custGeom>
                <a:avLst/>
                <a:gdLst/>
                <a:ahLst/>
                <a:cxnLst>
                  <a:cxn ang="0">
                    <a:pos x="wd2" y="hd2"/>
                  </a:cxn>
                  <a:cxn ang="5400000">
                    <a:pos x="wd2" y="hd2"/>
                  </a:cxn>
                  <a:cxn ang="10800000">
                    <a:pos x="wd2" y="hd2"/>
                  </a:cxn>
                  <a:cxn ang="16200000">
                    <a:pos x="wd2" y="hd2"/>
                  </a:cxn>
                </a:cxnLst>
                <a:rect l="0" t="0" r="r" b="b"/>
                <a:pathLst>
                  <a:path w="21600" h="21600" extrusionOk="0">
                    <a:moveTo>
                      <a:pt x="11034" y="0"/>
                    </a:moveTo>
                    <a:lnTo>
                      <a:pt x="0" y="3883"/>
                    </a:lnTo>
                    <a:lnTo>
                      <a:pt x="4598" y="21600"/>
                    </a:lnTo>
                    <a:lnTo>
                      <a:pt x="21600" y="15889"/>
                    </a:lnTo>
                    <a:lnTo>
                      <a:pt x="21600" y="4677"/>
                    </a:lnTo>
                    <a:lnTo>
                      <a:pt x="11034"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85" name="islíḑè">
                <a:extLst>
                  <a:ext uri="{FF2B5EF4-FFF2-40B4-BE49-F238E27FC236}">
                    <a16:creationId xmlns:a16="http://schemas.microsoft.com/office/drawing/2014/main" id="{C13EDCE5-E628-4E70-9C22-02F3D99A3467}"/>
                  </a:ext>
                </a:extLst>
              </p:cNvPr>
              <p:cNvSpPr/>
              <p:nvPr/>
            </p:nvSpPr>
            <p:spPr>
              <a:xfrm>
                <a:off x="10351793" y="3476789"/>
                <a:ext cx="16360" cy="21873"/>
              </a:xfrm>
              <a:custGeom>
                <a:avLst/>
                <a:gdLst/>
                <a:ahLst/>
                <a:cxnLst>
                  <a:cxn ang="0">
                    <a:pos x="wd2" y="hd2"/>
                  </a:cxn>
                  <a:cxn ang="5400000">
                    <a:pos x="wd2" y="hd2"/>
                  </a:cxn>
                  <a:cxn ang="10800000">
                    <a:pos x="wd2" y="hd2"/>
                  </a:cxn>
                  <a:cxn ang="16200000">
                    <a:pos x="wd2" y="hd2"/>
                  </a:cxn>
                </a:cxnLst>
                <a:rect l="0" t="0" r="r" b="b"/>
                <a:pathLst>
                  <a:path w="21600" h="21600" extrusionOk="0">
                    <a:moveTo>
                      <a:pt x="11547" y="0"/>
                    </a:moveTo>
                    <a:lnTo>
                      <a:pt x="2757" y="5238"/>
                    </a:lnTo>
                    <a:lnTo>
                      <a:pt x="0" y="18231"/>
                    </a:lnTo>
                    <a:lnTo>
                      <a:pt x="17487" y="21600"/>
                    </a:lnTo>
                    <a:lnTo>
                      <a:pt x="21600" y="12744"/>
                    </a:lnTo>
                    <a:lnTo>
                      <a:pt x="11547"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86" name="ïṧľïḋê">
                <a:extLst>
                  <a:ext uri="{FF2B5EF4-FFF2-40B4-BE49-F238E27FC236}">
                    <a16:creationId xmlns:a16="http://schemas.microsoft.com/office/drawing/2014/main" id="{F43C24FE-1EED-4A45-8F8A-61E2B00C3A4C}"/>
                  </a:ext>
                </a:extLst>
              </p:cNvPr>
              <p:cNvSpPr/>
              <p:nvPr/>
            </p:nvSpPr>
            <p:spPr>
              <a:xfrm>
                <a:off x="10325524" y="3553174"/>
                <a:ext cx="18349" cy="31158"/>
              </a:xfrm>
              <a:custGeom>
                <a:avLst/>
                <a:gdLst/>
                <a:ahLst/>
                <a:cxnLst>
                  <a:cxn ang="0">
                    <a:pos x="wd2" y="hd2"/>
                  </a:cxn>
                  <a:cxn ang="5400000">
                    <a:pos x="wd2" y="hd2"/>
                  </a:cxn>
                  <a:cxn ang="10800000">
                    <a:pos x="wd2" y="hd2"/>
                  </a:cxn>
                  <a:cxn ang="16200000">
                    <a:pos x="wd2" y="hd2"/>
                  </a:cxn>
                </a:cxnLst>
                <a:rect l="0" t="0" r="r" b="b"/>
                <a:pathLst>
                  <a:path w="21600" h="21600" extrusionOk="0">
                    <a:moveTo>
                      <a:pt x="5652" y="0"/>
                    </a:moveTo>
                    <a:lnTo>
                      <a:pt x="0" y="4334"/>
                    </a:lnTo>
                    <a:lnTo>
                      <a:pt x="342" y="20725"/>
                    </a:lnTo>
                    <a:lnTo>
                      <a:pt x="18905" y="21600"/>
                    </a:lnTo>
                    <a:lnTo>
                      <a:pt x="21600" y="4465"/>
                    </a:lnTo>
                    <a:lnTo>
                      <a:pt x="5652"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sp>
            <p:nvSpPr>
              <p:cNvPr id="387" name="í$ļïḓê">
                <a:extLst>
                  <a:ext uri="{FF2B5EF4-FFF2-40B4-BE49-F238E27FC236}">
                    <a16:creationId xmlns:a16="http://schemas.microsoft.com/office/drawing/2014/main" id="{C57DE504-6439-4A73-ADF7-73151A307741}"/>
                  </a:ext>
                </a:extLst>
              </p:cNvPr>
              <p:cNvSpPr/>
              <p:nvPr/>
            </p:nvSpPr>
            <p:spPr>
              <a:xfrm>
                <a:off x="10830737" y="3809410"/>
                <a:ext cx="19066" cy="289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350"/>
                    </a:lnTo>
                    <a:lnTo>
                      <a:pt x="7288" y="21600"/>
                    </a:lnTo>
                    <a:lnTo>
                      <a:pt x="0" y="0"/>
                    </a:lnTo>
                    <a:close/>
                  </a:path>
                </a:pathLst>
              </a:custGeom>
              <a:grpFill/>
              <a:ln w="25400" cap="flat">
                <a:noFill/>
                <a:prstDash val="solid"/>
                <a:miter lim="400000"/>
              </a:ln>
              <a:effectLst/>
            </p:spPr>
            <p:txBody>
              <a:bodyPr wrap="square" lIns="91440" tIns="45720" rIns="91440" bIns="45720" anchor="ctr">
                <a:normAutofit fontScale="25000" lnSpcReduction="20000"/>
              </a:bodyPr>
              <a:lstStyle/>
              <a:p>
                <a:pPr algn="ctr"/>
                <a:endParaRPr/>
              </a:p>
            </p:txBody>
          </p:sp>
        </p:grpSp>
        <p:sp>
          <p:nvSpPr>
            <p:cNvPr id="244" name="ïŝḷíďé">
              <a:extLst>
                <a:ext uri="{FF2B5EF4-FFF2-40B4-BE49-F238E27FC236}">
                  <a16:creationId xmlns:a16="http://schemas.microsoft.com/office/drawing/2014/main" id="{92176B15-5863-4B0A-A429-CBB0E63E2AF1}"/>
                </a:ext>
              </a:extLst>
            </p:cNvPr>
            <p:cNvSpPr/>
            <p:nvPr/>
          </p:nvSpPr>
          <p:spPr>
            <a:xfrm>
              <a:off x="6161462" y="2226251"/>
              <a:ext cx="1095162" cy="1041219"/>
            </a:xfrm>
            <a:prstGeom prst="ellipse">
              <a:avLst/>
            </a:prstGeom>
            <a:solidFill>
              <a:schemeClr val="accent1"/>
            </a:solidFill>
            <a:ln w="38100">
              <a:solidFill>
                <a:schemeClr val="bg1">
                  <a:alpha val="70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2000" b="1" i="1">
                  <a:solidFill>
                    <a:schemeClr val="bg1"/>
                  </a:solidFill>
                </a:rPr>
                <a:t>65%</a:t>
              </a:r>
              <a:endParaRPr lang="zh-CN" altLang="en-US" sz="2000" b="1" i="1" dirty="0">
                <a:solidFill>
                  <a:schemeClr val="bg1"/>
                </a:solidFill>
              </a:endParaRPr>
            </a:p>
          </p:txBody>
        </p:sp>
      </p:grpSp>
      <p:sp>
        <p:nvSpPr>
          <p:cNvPr id="237" name="îSlïḋè">
            <a:extLst>
              <a:ext uri="{FF2B5EF4-FFF2-40B4-BE49-F238E27FC236}">
                <a16:creationId xmlns:a16="http://schemas.microsoft.com/office/drawing/2014/main" id="{B708A2FB-E7E2-41FE-97F1-931298A4F95E}"/>
              </a:ext>
            </a:extLst>
          </p:cNvPr>
          <p:cNvSpPr/>
          <p:nvPr/>
        </p:nvSpPr>
        <p:spPr>
          <a:xfrm>
            <a:off x="7932036" y="2322144"/>
            <a:ext cx="887644" cy="891476"/>
          </a:xfrm>
          <a:prstGeom prst="ellipse">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rtl="0">
              <a:spcBef>
                <a:spcPts val="0"/>
              </a:spcBef>
              <a:spcAft>
                <a:spcPts val="0"/>
              </a:spcAft>
              <a:buNone/>
            </a:pPr>
            <a:endParaRPr sz="1600">
              <a:solidFill>
                <a:schemeClr val="lt1"/>
              </a:solidFill>
            </a:endParaRPr>
          </a:p>
        </p:txBody>
      </p:sp>
      <p:sp>
        <p:nvSpPr>
          <p:cNvPr id="238" name="iṥļïḑè">
            <a:extLst>
              <a:ext uri="{FF2B5EF4-FFF2-40B4-BE49-F238E27FC236}">
                <a16:creationId xmlns:a16="http://schemas.microsoft.com/office/drawing/2014/main" id="{14874BD5-B9DF-40D1-B688-67A2283E55E7}"/>
              </a:ext>
            </a:extLst>
          </p:cNvPr>
          <p:cNvSpPr/>
          <p:nvPr/>
        </p:nvSpPr>
        <p:spPr>
          <a:xfrm>
            <a:off x="8205349" y="2616307"/>
            <a:ext cx="341018" cy="303151"/>
          </a:xfrm>
          <a:custGeom>
            <a:avLst/>
            <a:gdLst>
              <a:gd name="connsiteX0" fmla="*/ 287435 w 568487"/>
              <a:gd name="connsiteY0" fmla="*/ 95352 h 503191"/>
              <a:gd name="connsiteX1" fmla="*/ 484475 w 568487"/>
              <a:gd name="connsiteY1" fmla="*/ 271062 h 503191"/>
              <a:gd name="connsiteX2" fmla="*/ 484475 w 568487"/>
              <a:gd name="connsiteY2" fmla="*/ 487071 h 503191"/>
              <a:gd name="connsiteX3" fmla="*/ 469939 w 568487"/>
              <a:gd name="connsiteY3" fmla="*/ 501579 h 503191"/>
              <a:gd name="connsiteX4" fmla="*/ 329427 w 568487"/>
              <a:gd name="connsiteY4" fmla="*/ 501579 h 503191"/>
              <a:gd name="connsiteX5" fmla="*/ 329427 w 568487"/>
              <a:gd name="connsiteY5" fmla="*/ 385514 h 503191"/>
              <a:gd name="connsiteX6" fmla="*/ 308431 w 568487"/>
              <a:gd name="connsiteY6" fmla="*/ 366170 h 503191"/>
              <a:gd name="connsiteX7" fmla="*/ 248673 w 568487"/>
              <a:gd name="connsiteY7" fmla="*/ 366170 h 503191"/>
              <a:gd name="connsiteX8" fmla="*/ 232522 w 568487"/>
              <a:gd name="connsiteY8" fmla="*/ 385514 h 503191"/>
              <a:gd name="connsiteX9" fmla="*/ 232522 w 568487"/>
              <a:gd name="connsiteY9" fmla="*/ 503191 h 503191"/>
              <a:gd name="connsiteX10" fmla="*/ 88779 w 568487"/>
              <a:gd name="connsiteY10" fmla="*/ 503191 h 503191"/>
              <a:gd name="connsiteX11" fmla="*/ 77474 w 568487"/>
              <a:gd name="connsiteY11" fmla="*/ 490295 h 503191"/>
              <a:gd name="connsiteX12" fmla="*/ 77474 w 568487"/>
              <a:gd name="connsiteY12" fmla="*/ 271062 h 503191"/>
              <a:gd name="connsiteX13" fmla="*/ 445669 w 568487"/>
              <a:gd name="connsiteY13" fmla="*/ 58041 h 503191"/>
              <a:gd name="connsiteX14" fmla="*/ 500600 w 568487"/>
              <a:gd name="connsiteY14" fmla="*/ 58041 h 503191"/>
              <a:gd name="connsiteX15" fmla="*/ 500600 w 568487"/>
              <a:gd name="connsiteY15" fmla="*/ 172567 h 503191"/>
              <a:gd name="connsiteX16" fmla="*/ 445669 w 568487"/>
              <a:gd name="connsiteY16" fmla="*/ 125789 h 503191"/>
              <a:gd name="connsiteX17" fmla="*/ 289088 w 568487"/>
              <a:gd name="connsiteY17" fmla="*/ 0 h 503191"/>
              <a:gd name="connsiteX18" fmla="*/ 568487 w 568487"/>
              <a:gd name="connsiteY18" fmla="*/ 253224 h 503191"/>
              <a:gd name="connsiteX19" fmla="*/ 507116 w 568487"/>
              <a:gd name="connsiteY19" fmla="*/ 253224 h 503191"/>
              <a:gd name="connsiteX20" fmla="*/ 289088 w 568487"/>
              <a:gd name="connsiteY20" fmla="*/ 58064 h 503191"/>
              <a:gd name="connsiteX21" fmla="*/ 56526 w 568487"/>
              <a:gd name="connsiteY21" fmla="*/ 254836 h 503191"/>
              <a:gd name="connsiteX22" fmla="*/ 0 w 568487"/>
              <a:gd name="connsiteY22" fmla="*/ 254836 h 50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487" h="503191">
                <a:moveTo>
                  <a:pt x="287435" y="95352"/>
                </a:moveTo>
                <a:lnTo>
                  <a:pt x="484475" y="271062"/>
                </a:lnTo>
                <a:lnTo>
                  <a:pt x="484475" y="487071"/>
                </a:lnTo>
                <a:cubicBezTo>
                  <a:pt x="484475" y="487071"/>
                  <a:pt x="486090" y="501579"/>
                  <a:pt x="469939" y="501579"/>
                </a:cubicBezTo>
                <a:lnTo>
                  <a:pt x="329427" y="501579"/>
                </a:lnTo>
                <a:lnTo>
                  <a:pt x="329427" y="385514"/>
                </a:lnTo>
                <a:cubicBezTo>
                  <a:pt x="329427" y="385514"/>
                  <a:pt x="331042" y="366170"/>
                  <a:pt x="308431" y="366170"/>
                </a:cubicBezTo>
                <a:lnTo>
                  <a:pt x="248673" y="366170"/>
                </a:lnTo>
                <a:cubicBezTo>
                  <a:pt x="230907" y="366170"/>
                  <a:pt x="232522" y="385514"/>
                  <a:pt x="232522" y="385514"/>
                </a:cubicBezTo>
                <a:lnTo>
                  <a:pt x="232522" y="503191"/>
                </a:lnTo>
                <a:cubicBezTo>
                  <a:pt x="232522" y="503191"/>
                  <a:pt x="104930" y="503191"/>
                  <a:pt x="88779" y="503191"/>
                </a:cubicBezTo>
                <a:cubicBezTo>
                  <a:pt x="77474" y="503191"/>
                  <a:pt x="77474" y="490295"/>
                  <a:pt x="77474" y="490295"/>
                </a:cubicBezTo>
                <a:lnTo>
                  <a:pt x="77474" y="271062"/>
                </a:lnTo>
                <a:close/>
                <a:moveTo>
                  <a:pt x="445669" y="58041"/>
                </a:moveTo>
                <a:lnTo>
                  <a:pt x="500600" y="58041"/>
                </a:lnTo>
                <a:lnTo>
                  <a:pt x="500600" y="172567"/>
                </a:lnTo>
                <a:lnTo>
                  <a:pt x="445669" y="125789"/>
                </a:lnTo>
                <a:close/>
                <a:moveTo>
                  <a:pt x="289088" y="0"/>
                </a:moveTo>
                <a:lnTo>
                  <a:pt x="568487" y="253224"/>
                </a:lnTo>
                <a:cubicBezTo>
                  <a:pt x="568487" y="253224"/>
                  <a:pt x="550722" y="285481"/>
                  <a:pt x="507116" y="253224"/>
                </a:cubicBezTo>
                <a:lnTo>
                  <a:pt x="289088" y="58064"/>
                </a:lnTo>
                <a:lnTo>
                  <a:pt x="56526" y="254836"/>
                </a:lnTo>
                <a:cubicBezTo>
                  <a:pt x="17765" y="287094"/>
                  <a:pt x="0" y="254836"/>
                  <a:pt x="0" y="254836"/>
                </a:cubicBezTo>
                <a:close/>
              </a:path>
            </a:pathLst>
          </a:custGeom>
          <a:solidFill>
            <a:schemeClr val="accent1"/>
          </a:solidFill>
          <a:ln>
            <a:noFill/>
          </a:ln>
        </p:spPr>
        <p:txBody>
          <a:bodyPr spcFirstLastPara="1" wrap="square" lIns="91440" tIns="45720" rIns="91440" bIns="45720" anchor="t" anchorCtr="0">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rtl="0">
              <a:spcBef>
                <a:spcPts val="0"/>
              </a:spcBef>
              <a:spcAft>
                <a:spcPts val="0"/>
              </a:spcAft>
              <a:buNone/>
            </a:pPr>
            <a:endParaRPr sz="1600">
              <a:solidFill>
                <a:schemeClr val="dk1"/>
              </a:solidFill>
            </a:endParaRPr>
          </a:p>
        </p:txBody>
      </p:sp>
      <p:sp>
        <p:nvSpPr>
          <p:cNvPr id="239" name="ïṩļîḓé">
            <a:extLst>
              <a:ext uri="{FF2B5EF4-FFF2-40B4-BE49-F238E27FC236}">
                <a16:creationId xmlns:a16="http://schemas.microsoft.com/office/drawing/2014/main" id="{01FEBA87-46E2-4EE5-9DAB-3FC3C6007593}"/>
              </a:ext>
            </a:extLst>
          </p:cNvPr>
          <p:cNvSpPr txBox="1"/>
          <p:nvPr/>
        </p:nvSpPr>
        <p:spPr>
          <a:xfrm>
            <a:off x="7503656" y="3432713"/>
            <a:ext cx="1744404" cy="385791"/>
          </a:xfrm>
          <a:prstGeom prst="rect">
            <a:avLst/>
          </a:prstGeom>
          <a:noFill/>
          <a:ln>
            <a:noFill/>
          </a:ln>
        </p:spPr>
        <p:txBody>
          <a:bodyPr spcFirstLastPara="1"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b="1"/>
              <a:t>Text</a:t>
            </a:r>
            <a:endParaRPr lang="en-US" altLang="zh-CN" b="1" dirty="0"/>
          </a:p>
        </p:txBody>
      </p:sp>
      <p:sp>
        <p:nvSpPr>
          <p:cNvPr id="241" name="ïŝlîḑê">
            <a:extLst>
              <a:ext uri="{FF2B5EF4-FFF2-40B4-BE49-F238E27FC236}">
                <a16:creationId xmlns:a16="http://schemas.microsoft.com/office/drawing/2014/main" id="{F9AA9910-7F82-48E6-AC02-7BF42E732BFC}"/>
              </a:ext>
            </a:extLst>
          </p:cNvPr>
          <p:cNvSpPr txBox="1"/>
          <p:nvPr/>
        </p:nvSpPr>
        <p:spPr>
          <a:xfrm>
            <a:off x="7503656" y="3954273"/>
            <a:ext cx="1744404" cy="1164164"/>
          </a:xfrm>
          <a:prstGeom prst="rect">
            <a:avLst/>
          </a:prstGeom>
          <a:noFill/>
          <a:ln>
            <a:noFill/>
          </a:ln>
        </p:spPr>
        <p:txBody>
          <a:bodyPr spcFirstLastPara="1"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en-US" altLang="zh-CN" sz="1600" dirty="0"/>
              <a:t>Supporting text </a:t>
            </a:r>
            <a:r>
              <a:rPr lang="en-US" altLang="zh-CN" sz="1600"/>
              <a:t>here.</a:t>
            </a:r>
            <a:endParaRPr lang="en-US" altLang="zh-CN" sz="1600" dirty="0"/>
          </a:p>
        </p:txBody>
      </p:sp>
      <p:sp>
        <p:nvSpPr>
          <p:cNvPr id="232" name="îṡḻîḍe">
            <a:extLst>
              <a:ext uri="{FF2B5EF4-FFF2-40B4-BE49-F238E27FC236}">
                <a16:creationId xmlns:a16="http://schemas.microsoft.com/office/drawing/2014/main" id="{393B120D-09C9-447F-BE87-3E7DDB3DFFAB}"/>
              </a:ext>
            </a:extLst>
          </p:cNvPr>
          <p:cNvSpPr/>
          <p:nvPr/>
        </p:nvSpPr>
        <p:spPr>
          <a:xfrm>
            <a:off x="10202875" y="2322144"/>
            <a:ext cx="887644" cy="891476"/>
          </a:xfrm>
          <a:prstGeom prst="ellipse">
            <a:avLst/>
          </a:prstGeom>
          <a:solidFill>
            <a:schemeClr val="lt1"/>
          </a:solidFill>
          <a:ln w="38100" cap="flat" cmpd="sng">
            <a:solidFill>
              <a:srgbClr val="FFC000"/>
            </a:solidFill>
            <a:prstDash val="solid"/>
            <a:miter lim="800000"/>
            <a:headEnd type="none" w="sm" len="sm"/>
            <a:tailEnd type="none" w="sm" len="sm"/>
          </a:ln>
        </p:spPr>
        <p:txBody>
          <a:bodyPr spcFirstLastPara="1"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rtl="0">
              <a:spcBef>
                <a:spcPts val="0"/>
              </a:spcBef>
              <a:spcAft>
                <a:spcPts val="0"/>
              </a:spcAft>
              <a:buNone/>
            </a:pPr>
            <a:endParaRPr sz="1600">
              <a:solidFill>
                <a:schemeClr val="lt1"/>
              </a:solidFill>
            </a:endParaRPr>
          </a:p>
        </p:txBody>
      </p:sp>
      <p:sp>
        <p:nvSpPr>
          <p:cNvPr id="233" name="îṥḻiḑe">
            <a:extLst>
              <a:ext uri="{FF2B5EF4-FFF2-40B4-BE49-F238E27FC236}">
                <a16:creationId xmlns:a16="http://schemas.microsoft.com/office/drawing/2014/main" id="{FD26DE21-A4EF-46CB-B932-5E6140D03CAE}"/>
              </a:ext>
            </a:extLst>
          </p:cNvPr>
          <p:cNvSpPr/>
          <p:nvPr/>
        </p:nvSpPr>
        <p:spPr>
          <a:xfrm>
            <a:off x="10476188" y="2616307"/>
            <a:ext cx="341018" cy="303151"/>
          </a:xfrm>
          <a:custGeom>
            <a:avLst/>
            <a:gdLst>
              <a:gd name="connsiteX0" fmla="*/ 287435 w 568487"/>
              <a:gd name="connsiteY0" fmla="*/ 95352 h 503191"/>
              <a:gd name="connsiteX1" fmla="*/ 484475 w 568487"/>
              <a:gd name="connsiteY1" fmla="*/ 271062 h 503191"/>
              <a:gd name="connsiteX2" fmla="*/ 484475 w 568487"/>
              <a:gd name="connsiteY2" fmla="*/ 487071 h 503191"/>
              <a:gd name="connsiteX3" fmla="*/ 469939 w 568487"/>
              <a:gd name="connsiteY3" fmla="*/ 501579 h 503191"/>
              <a:gd name="connsiteX4" fmla="*/ 329427 w 568487"/>
              <a:gd name="connsiteY4" fmla="*/ 501579 h 503191"/>
              <a:gd name="connsiteX5" fmla="*/ 329427 w 568487"/>
              <a:gd name="connsiteY5" fmla="*/ 385514 h 503191"/>
              <a:gd name="connsiteX6" fmla="*/ 308431 w 568487"/>
              <a:gd name="connsiteY6" fmla="*/ 366170 h 503191"/>
              <a:gd name="connsiteX7" fmla="*/ 248673 w 568487"/>
              <a:gd name="connsiteY7" fmla="*/ 366170 h 503191"/>
              <a:gd name="connsiteX8" fmla="*/ 232522 w 568487"/>
              <a:gd name="connsiteY8" fmla="*/ 385514 h 503191"/>
              <a:gd name="connsiteX9" fmla="*/ 232522 w 568487"/>
              <a:gd name="connsiteY9" fmla="*/ 503191 h 503191"/>
              <a:gd name="connsiteX10" fmla="*/ 88779 w 568487"/>
              <a:gd name="connsiteY10" fmla="*/ 503191 h 503191"/>
              <a:gd name="connsiteX11" fmla="*/ 77474 w 568487"/>
              <a:gd name="connsiteY11" fmla="*/ 490295 h 503191"/>
              <a:gd name="connsiteX12" fmla="*/ 77474 w 568487"/>
              <a:gd name="connsiteY12" fmla="*/ 271062 h 503191"/>
              <a:gd name="connsiteX13" fmla="*/ 445669 w 568487"/>
              <a:gd name="connsiteY13" fmla="*/ 58041 h 503191"/>
              <a:gd name="connsiteX14" fmla="*/ 500600 w 568487"/>
              <a:gd name="connsiteY14" fmla="*/ 58041 h 503191"/>
              <a:gd name="connsiteX15" fmla="*/ 500600 w 568487"/>
              <a:gd name="connsiteY15" fmla="*/ 172567 h 503191"/>
              <a:gd name="connsiteX16" fmla="*/ 445669 w 568487"/>
              <a:gd name="connsiteY16" fmla="*/ 125789 h 503191"/>
              <a:gd name="connsiteX17" fmla="*/ 289088 w 568487"/>
              <a:gd name="connsiteY17" fmla="*/ 0 h 503191"/>
              <a:gd name="connsiteX18" fmla="*/ 568487 w 568487"/>
              <a:gd name="connsiteY18" fmla="*/ 253224 h 503191"/>
              <a:gd name="connsiteX19" fmla="*/ 507116 w 568487"/>
              <a:gd name="connsiteY19" fmla="*/ 253224 h 503191"/>
              <a:gd name="connsiteX20" fmla="*/ 289088 w 568487"/>
              <a:gd name="connsiteY20" fmla="*/ 58064 h 503191"/>
              <a:gd name="connsiteX21" fmla="*/ 56526 w 568487"/>
              <a:gd name="connsiteY21" fmla="*/ 254836 h 503191"/>
              <a:gd name="connsiteX22" fmla="*/ 0 w 568487"/>
              <a:gd name="connsiteY22" fmla="*/ 254836 h 50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487" h="503191">
                <a:moveTo>
                  <a:pt x="287435" y="95352"/>
                </a:moveTo>
                <a:lnTo>
                  <a:pt x="484475" y="271062"/>
                </a:lnTo>
                <a:lnTo>
                  <a:pt x="484475" y="487071"/>
                </a:lnTo>
                <a:cubicBezTo>
                  <a:pt x="484475" y="487071"/>
                  <a:pt x="486090" y="501579"/>
                  <a:pt x="469939" y="501579"/>
                </a:cubicBezTo>
                <a:lnTo>
                  <a:pt x="329427" y="501579"/>
                </a:lnTo>
                <a:lnTo>
                  <a:pt x="329427" y="385514"/>
                </a:lnTo>
                <a:cubicBezTo>
                  <a:pt x="329427" y="385514"/>
                  <a:pt x="331042" y="366170"/>
                  <a:pt x="308431" y="366170"/>
                </a:cubicBezTo>
                <a:lnTo>
                  <a:pt x="248673" y="366170"/>
                </a:lnTo>
                <a:cubicBezTo>
                  <a:pt x="230907" y="366170"/>
                  <a:pt x="232522" y="385514"/>
                  <a:pt x="232522" y="385514"/>
                </a:cubicBezTo>
                <a:lnTo>
                  <a:pt x="232522" y="503191"/>
                </a:lnTo>
                <a:cubicBezTo>
                  <a:pt x="232522" y="503191"/>
                  <a:pt x="104930" y="503191"/>
                  <a:pt x="88779" y="503191"/>
                </a:cubicBezTo>
                <a:cubicBezTo>
                  <a:pt x="77474" y="503191"/>
                  <a:pt x="77474" y="490295"/>
                  <a:pt x="77474" y="490295"/>
                </a:cubicBezTo>
                <a:lnTo>
                  <a:pt x="77474" y="271062"/>
                </a:lnTo>
                <a:close/>
                <a:moveTo>
                  <a:pt x="445669" y="58041"/>
                </a:moveTo>
                <a:lnTo>
                  <a:pt x="500600" y="58041"/>
                </a:lnTo>
                <a:lnTo>
                  <a:pt x="500600" y="172567"/>
                </a:lnTo>
                <a:lnTo>
                  <a:pt x="445669" y="125789"/>
                </a:lnTo>
                <a:close/>
                <a:moveTo>
                  <a:pt x="289088" y="0"/>
                </a:moveTo>
                <a:lnTo>
                  <a:pt x="568487" y="253224"/>
                </a:lnTo>
                <a:cubicBezTo>
                  <a:pt x="568487" y="253224"/>
                  <a:pt x="550722" y="285481"/>
                  <a:pt x="507116" y="253224"/>
                </a:cubicBezTo>
                <a:lnTo>
                  <a:pt x="289088" y="58064"/>
                </a:lnTo>
                <a:lnTo>
                  <a:pt x="56526" y="254836"/>
                </a:lnTo>
                <a:cubicBezTo>
                  <a:pt x="17765" y="287094"/>
                  <a:pt x="0" y="254836"/>
                  <a:pt x="0" y="254836"/>
                </a:cubicBezTo>
                <a:close/>
              </a:path>
            </a:pathLst>
          </a:custGeom>
          <a:solidFill>
            <a:srgbClr val="FFC000"/>
          </a:solidFill>
          <a:ln>
            <a:noFill/>
          </a:ln>
        </p:spPr>
        <p:txBody>
          <a:bodyPr spcFirstLastPara="1" wrap="square" lIns="91440" tIns="45720" rIns="91440" bIns="45720" anchor="t" anchorCtr="0">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rtl="0">
              <a:spcBef>
                <a:spcPts val="0"/>
              </a:spcBef>
              <a:spcAft>
                <a:spcPts val="0"/>
              </a:spcAft>
              <a:buNone/>
            </a:pPr>
            <a:endParaRPr sz="1600">
              <a:solidFill>
                <a:schemeClr val="dk1"/>
              </a:solidFill>
            </a:endParaRPr>
          </a:p>
        </p:txBody>
      </p:sp>
      <p:sp>
        <p:nvSpPr>
          <p:cNvPr id="234" name="iṥlíḑè">
            <a:extLst>
              <a:ext uri="{FF2B5EF4-FFF2-40B4-BE49-F238E27FC236}">
                <a16:creationId xmlns:a16="http://schemas.microsoft.com/office/drawing/2014/main" id="{5561B917-5623-4096-97DF-9ECBC8D3D29B}"/>
              </a:ext>
            </a:extLst>
          </p:cNvPr>
          <p:cNvSpPr txBox="1"/>
          <p:nvPr/>
        </p:nvSpPr>
        <p:spPr>
          <a:xfrm>
            <a:off x="9774495" y="3432713"/>
            <a:ext cx="1744404" cy="385791"/>
          </a:xfrm>
          <a:prstGeom prst="rect">
            <a:avLst/>
          </a:prstGeom>
          <a:noFill/>
          <a:ln>
            <a:noFill/>
          </a:ln>
        </p:spPr>
        <p:txBody>
          <a:bodyPr spcFirstLastPara="1"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b="1"/>
              <a:t>Text</a:t>
            </a:r>
            <a:endParaRPr lang="en-US" altLang="zh-CN" b="1" dirty="0"/>
          </a:p>
        </p:txBody>
      </p:sp>
      <p:sp>
        <p:nvSpPr>
          <p:cNvPr id="236" name="isļiḓé">
            <a:extLst>
              <a:ext uri="{FF2B5EF4-FFF2-40B4-BE49-F238E27FC236}">
                <a16:creationId xmlns:a16="http://schemas.microsoft.com/office/drawing/2014/main" id="{CE629CF2-D3A0-4C89-8656-EE1A635B4DEB}"/>
              </a:ext>
            </a:extLst>
          </p:cNvPr>
          <p:cNvSpPr txBox="1"/>
          <p:nvPr/>
        </p:nvSpPr>
        <p:spPr>
          <a:xfrm>
            <a:off x="9774495" y="3954273"/>
            <a:ext cx="1744404" cy="1164164"/>
          </a:xfrm>
          <a:prstGeom prst="rect">
            <a:avLst/>
          </a:prstGeom>
          <a:noFill/>
          <a:ln>
            <a:noFill/>
          </a:ln>
        </p:spPr>
        <p:txBody>
          <a:bodyPr spcFirstLastPara="1"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en-US" altLang="zh-CN" sz="1600" dirty="0"/>
              <a:t>Supporting text </a:t>
            </a:r>
            <a:r>
              <a:rPr lang="en-US" altLang="zh-CN" sz="1600"/>
              <a:t>here.</a:t>
            </a:r>
            <a:endParaRPr lang="en-US" altLang="zh-CN" sz="1600" dirty="0"/>
          </a:p>
        </p:txBody>
      </p:sp>
      <p:cxnSp>
        <p:nvCxnSpPr>
          <p:cNvPr id="231" name="直接连接符 230">
            <a:extLst>
              <a:ext uri="{FF2B5EF4-FFF2-40B4-BE49-F238E27FC236}">
                <a16:creationId xmlns:a16="http://schemas.microsoft.com/office/drawing/2014/main" id="{61421097-C1FE-49C1-AE86-599516B8B683}"/>
              </a:ext>
            </a:extLst>
          </p:cNvPr>
          <p:cNvCxnSpPr/>
          <p:nvPr/>
        </p:nvCxnSpPr>
        <p:spPr>
          <a:xfrm>
            <a:off x="9511278" y="2333980"/>
            <a:ext cx="0" cy="2492681"/>
          </a:xfrm>
          <a:prstGeom prst="line">
            <a:avLst/>
          </a:prstGeom>
          <a:ln w="3175" cap="rnd">
            <a:solidFill>
              <a:schemeClr val="bg1">
                <a:lumMod val="65000"/>
              </a:schemeClr>
            </a:solidFill>
            <a:round/>
          </a:ln>
        </p:spPr>
        <p:style>
          <a:lnRef idx="1">
            <a:schemeClr val="accent1"/>
          </a:lnRef>
          <a:fillRef idx="0">
            <a:schemeClr val="accent1"/>
          </a:fillRef>
          <a:effectRef idx="0">
            <a:schemeClr val="accent1"/>
          </a:effectRef>
          <a:fontRef idx="minor">
            <a:schemeClr val="tx1"/>
          </a:fontRef>
        </p:style>
      </p:cxnSp>
      <p:sp>
        <p:nvSpPr>
          <p:cNvPr id="388" name="ïŝḷíďé">
            <a:extLst>
              <a:ext uri="{FF2B5EF4-FFF2-40B4-BE49-F238E27FC236}">
                <a16:creationId xmlns:a16="http://schemas.microsoft.com/office/drawing/2014/main" id="{682B2A4A-459D-4910-AEF8-8C733C781397}"/>
              </a:ext>
            </a:extLst>
          </p:cNvPr>
          <p:cNvSpPr/>
          <p:nvPr/>
        </p:nvSpPr>
        <p:spPr>
          <a:xfrm>
            <a:off x="5711000" y="4390809"/>
            <a:ext cx="1112416" cy="1062190"/>
          </a:xfrm>
          <a:prstGeom prst="ellipse">
            <a:avLst/>
          </a:prstGeom>
          <a:solidFill>
            <a:srgbClr val="FFC000"/>
          </a:solidFill>
          <a:ln w="38100">
            <a:solidFill>
              <a:schemeClr val="bg1">
                <a:alpha val="70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2000" b="1" i="1">
                <a:solidFill>
                  <a:schemeClr val="bg1"/>
                </a:solidFill>
              </a:rPr>
              <a:t>80%</a:t>
            </a:r>
            <a:endParaRPr lang="zh-CN" altLang="en-US" sz="2000" b="1" i="1" dirty="0">
              <a:solidFill>
                <a:schemeClr val="bg1"/>
              </a:solidFill>
            </a:endParaRPr>
          </a:p>
        </p:txBody>
      </p:sp>
    </p:spTree>
    <p:extLst>
      <p:ext uri="{BB962C8B-B14F-4D97-AF65-F5344CB8AC3E}">
        <p14:creationId xmlns:p14="http://schemas.microsoft.com/office/powerpoint/2010/main" val="3097435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D310C-0ABC-40EC-907E-869189D56EDF}"/>
              </a:ext>
            </a:extLst>
          </p:cNvPr>
          <p:cNvSpPr>
            <a:spLocks noGrp="1"/>
          </p:cNvSpPr>
          <p:nvPr>
            <p:ph type="title"/>
          </p:nvPr>
        </p:nvSpPr>
        <p:spPr/>
        <p:txBody>
          <a:bodyPr/>
          <a:lstStyle/>
          <a:p>
            <a:r>
              <a:rPr lang="en-US" altLang="zh-CN"/>
              <a:t>Country comparative analysis</a:t>
            </a:r>
            <a:endParaRPr lang="zh-CN" altLang="en-US"/>
          </a:p>
        </p:txBody>
      </p:sp>
      <p:sp>
        <p:nvSpPr>
          <p:cNvPr id="11" name="Rectangle 21">
            <a:extLst>
              <a:ext uri="{FF2B5EF4-FFF2-40B4-BE49-F238E27FC236}">
                <a16:creationId xmlns:a16="http://schemas.microsoft.com/office/drawing/2014/main" id="{5E14AC6D-A581-44FE-A9B6-9910187D6632}"/>
              </a:ext>
            </a:extLst>
          </p:cNvPr>
          <p:cNvSpPr/>
          <p:nvPr/>
        </p:nvSpPr>
        <p:spPr>
          <a:xfrm>
            <a:off x="895385" y="3702801"/>
            <a:ext cx="2155490" cy="1933671"/>
          </a:xfrm>
          <a:prstGeom prst="rect">
            <a:avLst/>
          </a:prstGeom>
        </p:spPr>
        <p:txBody>
          <a:bodyPr wrap="square">
            <a:spAutoFit/>
          </a:bodyPr>
          <a:lstStyle/>
          <a:p>
            <a:pPr algn="ctr">
              <a:lnSpc>
                <a:spcPct val="120000"/>
              </a:lnSpc>
            </a:pPr>
            <a:r>
              <a:rPr lang="en-US" sz="2400" b="1">
                <a:solidFill>
                  <a:schemeClr val="accent1"/>
                </a:solidFill>
                <a:ea typeface="Open Sans" panose="020B0606030504020204" pitchFamily="34" charset="0"/>
                <a:cs typeface="Open Sans" panose="020B0606030504020204" pitchFamily="34" charset="0"/>
              </a:rPr>
              <a:t>150.258</a:t>
            </a:r>
          </a:p>
          <a:p>
            <a:pPr algn="ctr">
              <a:lnSpc>
                <a:spcPct val="120000"/>
              </a:lnSpc>
            </a:pPr>
            <a:endParaRPr lang="en-US" sz="1050" b="1">
              <a:solidFill>
                <a:schemeClr val="tx1">
                  <a:lumMod val="85000"/>
                  <a:lumOff val="15000"/>
                </a:schemeClr>
              </a:solidFill>
              <a:ea typeface="Open Sans" panose="020B0606030504020204" pitchFamily="34" charset="0"/>
              <a:cs typeface="Open Sans" panose="020B0606030504020204" pitchFamily="34" charset="0"/>
            </a:endParaRPr>
          </a:p>
          <a:p>
            <a:pPr algn="ctr">
              <a:lnSpc>
                <a:spcPct val="120000"/>
              </a:lnSpc>
            </a:pPr>
            <a:r>
              <a:rPr lang="en-US" sz="1400" b="1">
                <a:solidFill>
                  <a:schemeClr val="tx1">
                    <a:lumMod val="85000"/>
                    <a:lumOff val="15000"/>
                  </a:schemeClr>
                </a:solidFill>
                <a:ea typeface="Open Sans" panose="020B0606030504020204" pitchFamily="34" charset="0"/>
                <a:cs typeface="Open Sans" panose="020B0606030504020204" pitchFamily="34" charset="0"/>
              </a:rPr>
              <a:t>COUNTRY NAME</a:t>
            </a:r>
          </a:p>
          <a:p>
            <a:pPr algn="ctr">
              <a:lnSpc>
                <a:spcPct val="120000"/>
              </a:lnSpc>
            </a:pPr>
            <a:endParaRPr lang="en-US" sz="1050">
              <a:solidFill>
                <a:schemeClr val="tx1">
                  <a:lumMod val="85000"/>
                  <a:lumOff val="15000"/>
                </a:schemeClr>
              </a:solidFill>
              <a:ea typeface="Open Sans" panose="020B0606030504020204" pitchFamily="34" charset="0"/>
              <a:cs typeface="Open Sans" panose="020B0606030504020204" pitchFamily="34" charset="0"/>
            </a:endParaRPr>
          </a:p>
          <a:p>
            <a:pPr algn="ctr">
              <a:lnSpc>
                <a:spcPct val="120000"/>
              </a:lnSpc>
            </a:pPr>
            <a:r>
              <a:rPr lang="en-US" sz="1400">
                <a:solidFill>
                  <a:schemeClr val="tx1">
                    <a:lumMod val="85000"/>
                    <a:lumOff val="15000"/>
                  </a:schemeClr>
                </a:solidFill>
                <a:ea typeface="Open Sans" panose="020B0606030504020204" pitchFamily="34" charset="0"/>
                <a:cs typeface="Open Sans" panose="020B0606030504020204" pitchFamily="34" charset="0"/>
              </a:rPr>
              <a:t>Energistically evolve granular data without team building solutions. </a:t>
            </a:r>
          </a:p>
        </p:txBody>
      </p:sp>
      <p:sp>
        <p:nvSpPr>
          <p:cNvPr id="3" name="Freeform 304">
            <a:extLst>
              <a:ext uri="{FF2B5EF4-FFF2-40B4-BE49-F238E27FC236}">
                <a16:creationId xmlns:a16="http://schemas.microsoft.com/office/drawing/2014/main" id="{1A0FBCDF-E4BA-4BAA-A40D-3C46C2E6E723}"/>
              </a:ext>
            </a:extLst>
          </p:cNvPr>
          <p:cNvSpPr>
            <a:spLocks noChangeAspect="1"/>
          </p:cNvSpPr>
          <p:nvPr/>
        </p:nvSpPr>
        <p:spPr bwMode="gray">
          <a:xfrm>
            <a:off x="1228149" y="2162605"/>
            <a:ext cx="1489962" cy="1131495"/>
          </a:xfrm>
          <a:custGeom>
            <a:avLst/>
            <a:gdLst/>
            <a:ahLst/>
            <a:cxnLst>
              <a:cxn ang="0">
                <a:pos x="4121" y="2577"/>
              </a:cxn>
              <a:cxn ang="0">
                <a:pos x="3985" y="2718"/>
              </a:cxn>
              <a:cxn ang="0">
                <a:pos x="4193" y="2896"/>
              </a:cxn>
              <a:cxn ang="0">
                <a:pos x="4252" y="3041"/>
              </a:cxn>
              <a:cxn ang="0">
                <a:pos x="4261" y="2980"/>
              </a:cxn>
              <a:cxn ang="0">
                <a:pos x="3928" y="2815"/>
              </a:cxn>
              <a:cxn ang="0">
                <a:pos x="3510" y="3092"/>
              </a:cxn>
              <a:cxn ang="0">
                <a:pos x="3186" y="3206"/>
              </a:cxn>
              <a:cxn ang="0">
                <a:pos x="3305" y="3028"/>
              </a:cxn>
              <a:cxn ang="0">
                <a:pos x="3138" y="2904"/>
              </a:cxn>
              <a:cxn ang="0">
                <a:pos x="2884" y="2730"/>
              </a:cxn>
              <a:cxn ang="0">
                <a:pos x="2558" y="2711"/>
              </a:cxn>
              <a:cxn ang="0">
                <a:pos x="999" y="2670"/>
              </a:cxn>
              <a:cxn ang="0">
                <a:pos x="900" y="2578"/>
              </a:cxn>
              <a:cxn ang="0">
                <a:pos x="745" y="2484"/>
              </a:cxn>
              <a:cxn ang="0">
                <a:pos x="658" y="2308"/>
              </a:cxn>
              <a:cxn ang="0">
                <a:pos x="605" y="2062"/>
              </a:cxn>
              <a:cxn ang="0">
                <a:pos x="257" y="1689"/>
              </a:cxn>
              <a:cxn ang="0">
                <a:pos x="0" y="1022"/>
              </a:cxn>
              <a:cxn ang="0">
                <a:pos x="300" y="501"/>
              </a:cxn>
              <a:cxn ang="0">
                <a:pos x="554" y="316"/>
              </a:cxn>
              <a:cxn ang="0">
                <a:pos x="516" y="434"/>
              </a:cxn>
              <a:cxn ang="0">
                <a:pos x="780" y="376"/>
              </a:cxn>
              <a:cxn ang="0">
                <a:pos x="908" y="308"/>
              </a:cxn>
              <a:cxn ang="0">
                <a:pos x="1229" y="461"/>
              </a:cxn>
              <a:cxn ang="0">
                <a:pos x="1409" y="630"/>
              </a:cxn>
              <a:cxn ang="0">
                <a:pos x="1713" y="655"/>
              </a:cxn>
              <a:cxn ang="0">
                <a:pos x="1850" y="758"/>
              </a:cxn>
              <a:cxn ang="0">
                <a:pos x="1884" y="566"/>
              </a:cxn>
              <a:cxn ang="0">
                <a:pos x="1897" y="496"/>
              </a:cxn>
              <a:cxn ang="0">
                <a:pos x="2137" y="669"/>
              </a:cxn>
              <a:cxn ang="0">
                <a:pos x="2360" y="650"/>
              </a:cxn>
              <a:cxn ang="0">
                <a:pos x="2467" y="619"/>
              </a:cxn>
              <a:cxn ang="0">
                <a:pos x="2592" y="506"/>
              </a:cxn>
              <a:cxn ang="0">
                <a:pos x="2465" y="360"/>
              </a:cxn>
              <a:cxn ang="0">
                <a:pos x="2513" y="2"/>
              </a:cxn>
              <a:cxn ang="0">
                <a:pos x="2671" y="301"/>
              </a:cxn>
              <a:cxn ang="0">
                <a:pos x="2773" y="515"/>
              </a:cxn>
              <a:cxn ang="0">
                <a:pos x="2955" y="732"/>
              </a:cxn>
              <a:cxn ang="0">
                <a:pos x="3048" y="400"/>
              </a:cxn>
              <a:cxn ang="0">
                <a:pos x="3223" y="566"/>
              </a:cxn>
              <a:cxn ang="0">
                <a:pos x="3139" y="886"/>
              </a:cxn>
              <a:cxn ang="0">
                <a:pos x="2869" y="956"/>
              </a:cxn>
              <a:cxn ang="0">
                <a:pos x="2806" y="1170"/>
              </a:cxn>
              <a:cxn ang="0">
                <a:pos x="2662" y="1202"/>
              </a:cxn>
              <a:cxn ang="0">
                <a:pos x="2634" y="1400"/>
              </a:cxn>
              <a:cxn ang="0">
                <a:pos x="2596" y="1772"/>
              </a:cxn>
              <a:cxn ang="0">
                <a:pos x="2978" y="2076"/>
              </a:cxn>
              <a:cxn ang="0">
                <a:pos x="3253" y="2406"/>
              </a:cxn>
              <a:cxn ang="0">
                <a:pos x="3435" y="2410"/>
              </a:cxn>
              <a:cxn ang="0">
                <a:pos x="3543" y="2007"/>
              </a:cxn>
              <a:cxn ang="0">
                <a:pos x="3489" y="1658"/>
              </a:cxn>
              <a:cxn ang="0">
                <a:pos x="3454" y="1379"/>
              </a:cxn>
              <a:cxn ang="0">
                <a:pos x="3782" y="1465"/>
              </a:cxn>
              <a:cxn ang="0">
                <a:pos x="3908" y="1642"/>
              </a:cxn>
              <a:cxn ang="0">
                <a:pos x="3931" y="1765"/>
              </a:cxn>
              <a:cxn ang="0">
                <a:pos x="4124" y="1745"/>
              </a:cxn>
              <a:cxn ang="0">
                <a:pos x="4254" y="1721"/>
              </a:cxn>
              <a:cxn ang="0">
                <a:pos x="4305" y="1837"/>
              </a:cxn>
              <a:cxn ang="0">
                <a:pos x="4379" y="2060"/>
              </a:cxn>
              <a:cxn ang="0">
                <a:pos x="4580" y="2206"/>
              </a:cxn>
              <a:cxn ang="0">
                <a:pos x="4538" y="2229"/>
              </a:cxn>
              <a:cxn ang="0">
                <a:pos x="4668" y="2398"/>
              </a:cxn>
            </a:cxnLst>
            <a:rect l="0" t="0" r="r" b="b"/>
            <a:pathLst>
              <a:path w="4686" h="3236">
                <a:moveTo>
                  <a:pt x="4668" y="2398"/>
                </a:moveTo>
                <a:lnTo>
                  <a:pt x="4678" y="2405"/>
                </a:lnTo>
                <a:lnTo>
                  <a:pt x="4684" y="2412"/>
                </a:lnTo>
                <a:lnTo>
                  <a:pt x="4675" y="2423"/>
                </a:lnTo>
                <a:lnTo>
                  <a:pt x="4664" y="2437"/>
                </a:lnTo>
                <a:lnTo>
                  <a:pt x="4646" y="2449"/>
                </a:lnTo>
                <a:lnTo>
                  <a:pt x="4630" y="2469"/>
                </a:lnTo>
                <a:lnTo>
                  <a:pt x="4619" y="2470"/>
                </a:lnTo>
                <a:lnTo>
                  <a:pt x="4616" y="2475"/>
                </a:lnTo>
                <a:lnTo>
                  <a:pt x="4601" y="2475"/>
                </a:lnTo>
                <a:lnTo>
                  <a:pt x="4578" y="2474"/>
                </a:lnTo>
                <a:lnTo>
                  <a:pt x="4564" y="2481"/>
                </a:lnTo>
                <a:lnTo>
                  <a:pt x="4533" y="2487"/>
                </a:lnTo>
                <a:lnTo>
                  <a:pt x="4521" y="2496"/>
                </a:lnTo>
                <a:lnTo>
                  <a:pt x="4510" y="2512"/>
                </a:lnTo>
                <a:lnTo>
                  <a:pt x="4505" y="2511"/>
                </a:lnTo>
                <a:lnTo>
                  <a:pt x="4493" y="2531"/>
                </a:lnTo>
                <a:lnTo>
                  <a:pt x="4476" y="2554"/>
                </a:lnTo>
                <a:lnTo>
                  <a:pt x="4465" y="2560"/>
                </a:lnTo>
                <a:lnTo>
                  <a:pt x="4453" y="2574"/>
                </a:lnTo>
                <a:lnTo>
                  <a:pt x="4444" y="2579"/>
                </a:lnTo>
                <a:lnTo>
                  <a:pt x="4438" y="2579"/>
                </a:lnTo>
                <a:lnTo>
                  <a:pt x="4433" y="2574"/>
                </a:lnTo>
                <a:lnTo>
                  <a:pt x="4438" y="2563"/>
                </a:lnTo>
                <a:lnTo>
                  <a:pt x="4431" y="2566"/>
                </a:lnTo>
                <a:lnTo>
                  <a:pt x="4425" y="2577"/>
                </a:lnTo>
                <a:lnTo>
                  <a:pt x="4385" y="2583"/>
                </a:lnTo>
                <a:lnTo>
                  <a:pt x="4359" y="2593"/>
                </a:lnTo>
                <a:lnTo>
                  <a:pt x="4353" y="2590"/>
                </a:lnTo>
                <a:lnTo>
                  <a:pt x="4352" y="2584"/>
                </a:lnTo>
                <a:lnTo>
                  <a:pt x="4343" y="2579"/>
                </a:lnTo>
                <a:lnTo>
                  <a:pt x="4325" y="2577"/>
                </a:lnTo>
                <a:lnTo>
                  <a:pt x="4280" y="2577"/>
                </a:lnTo>
                <a:lnTo>
                  <a:pt x="4264" y="2581"/>
                </a:lnTo>
                <a:lnTo>
                  <a:pt x="4232" y="2574"/>
                </a:lnTo>
                <a:lnTo>
                  <a:pt x="4225" y="2574"/>
                </a:lnTo>
                <a:lnTo>
                  <a:pt x="4200" y="2572"/>
                </a:lnTo>
                <a:lnTo>
                  <a:pt x="4173" y="2579"/>
                </a:lnTo>
                <a:lnTo>
                  <a:pt x="4164" y="2577"/>
                </a:lnTo>
                <a:lnTo>
                  <a:pt x="4151" y="2577"/>
                </a:lnTo>
                <a:lnTo>
                  <a:pt x="4134" y="2579"/>
                </a:lnTo>
                <a:lnTo>
                  <a:pt x="4121" y="2577"/>
                </a:lnTo>
                <a:lnTo>
                  <a:pt x="4113" y="2581"/>
                </a:lnTo>
                <a:lnTo>
                  <a:pt x="4100" y="2581"/>
                </a:lnTo>
                <a:lnTo>
                  <a:pt x="4095" y="2583"/>
                </a:lnTo>
                <a:lnTo>
                  <a:pt x="4094" y="2590"/>
                </a:lnTo>
                <a:lnTo>
                  <a:pt x="4084" y="2589"/>
                </a:lnTo>
                <a:lnTo>
                  <a:pt x="4080" y="2593"/>
                </a:lnTo>
                <a:lnTo>
                  <a:pt x="4074" y="2597"/>
                </a:lnTo>
                <a:lnTo>
                  <a:pt x="4068" y="2604"/>
                </a:lnTo>
                <a:lnTo>
                  <a:pt x="4058" y="2617"/>
                </a:lnTo>
                <a:lnTo>
                  <a:pt x="4053" y="2635"/>
                </a:lnTo>
                <a:lnTo>
                  <a:pt x="4044" y="2654"/>
                </a:lnTo>
                <a:lnTo>
                  <a:pt x="4042" y="2657"/>
                </a:lnTo>
                <a:lnTo>
                  <a:pt x="4004" y="2659"/>
                </a:lnTo>
                <a:lnTo>
                  <a:pt x="3993" y="2670"/>
                </a:lnTo>
                <a:lnTo>
                  <a:pt x="3987" y="2670"/>
                </a:lnTo>
                <a:lnTo>
                  <a:pt x="3987" y="2675"/>
                </a:lnTo>
                <a:lnTo>
                  <a:pt x="3968" y="2694"/>
                </a:lnTo>
                <a:lnTo>
                  <a:pt x="3958" y="2699"/>
                </a:lnTo>
                <a:lnTo>
                  <a:pt x="3930" y="2743"/>
                </a:lnTo>
                <a:lnTo>
                  <a:pt x="3919" y="2751"/>
                </a:lnTo>
                <a:lnTo>
                  <a:pt x="3908" y="2753"/>
                </a:lnTo>
                <a:lnTo>
                  <a:pt x="3909" y="2769"/>
                </a:lnTo>
                <a:lnTo>
                  <a:pt x="3887" y="2810"/>
                </a:lnTo>
                <a:lnTo>
                  <a:pt x="3882" y="2810"/>
                </a:lnTo>
                <a:lnTo>
                  <a:pt x="3860" y="2832"/>
                </a:lnTo>
                <a:lnTo>
                  <a:pt x="3834" y="2858"/>
                </a:lnTo>
                <a:lnTo>
                  <a:pt x="3834" y="2861"/>
                </a:lnTo>
                <a:lnTo>
                  <a:pt x="3848" y="2858"/>
                </a:lnTo>
                <a:lnTo>
                  <a:pt x="3859" y="2851"/>
                </a:lnTo>
                <a:lnTo>
                  <a:pt x="3859" y="2847"/>
                </a:lnTo>
                <a:lnTo>
                  <a:pt x="3864" y="2845"/>
                </a:lnTo>
                <a:lnTo>
                  <a:pt x="3879" y="2827"/>
                </a:lnTo>
                <a:lnTo>
                  <a:pt x="3888" y="2814"/>
                </a:lnTo>
                <a:lnTo>
                  <a:pt x="3898" y="2805"/>
                </a:lnTo>
                <a:lnTo>
                  <a:pt x="3908" y="2794"/>
                </a:lnTo>
                <a:lnTo>
                  <a:pt x="3920" y="2770"/>
                </a:lnTo>
                <a:lnTo>
                  <a:pt x="3930" y="2761"/>
                </a:lnTo>
                <a:lnTo>
                  <a:pt x="3952" y="2739"/>
                </a:lnTo>
                <a:lnTo>
                  <a:pt x="3958" y="2735"/>
                </a:lnTo>
                <a:lnTo>
                  <a:pt x="3968" y="2733"/>
                </a:lnTo>
                <a:lnTo>
                  <a:pt x="3974" y="2726"/>
                </a:lnTo>
                <a:lnTo>
                  <a:pt x="3985" y="2718"/>
                </a:lnTo>
                <a:lnTo>
                  <a:pt x="3998" y="2713"/>
                </a:lnTo>
                <a:lnTo>
                  <a:pt x="4030" y="2694"/>
                </a:lnTo>
                <a:lnTo>
                  <a:pt x="4084" y="2670"/>
                </a:lnTo>
                <a:lnTo>
                  <a:pt x="4114" y="2663"/>
                </a:lnTo>
                <a:lnTo>
                  <a:pt x="4128" y="2664"/>
                </a:lnTo>
                <a:lnTo>
                  <a:pt x="4139" y="2662"/>
                </a:lnTo>
                <a:lnTo>
                  <a:pt x="4167" y="2664"/>
                </a:lnTo>
                <a:lnTo>
                  <a:pt x="4194" y="2676"/>
                </a:lnTo>
                <a:lnTo>
                  <a:pt x="4207" y="2685"/>
                </a:lnTo>
                <a:lnTo>
                  <a:pt x="4214" y="2701"/>
                </a:lnTo>
                <a:lnTo>
                  <a:pt x="4207" y="2697"/>
                </a:lnTo>
                <a:lnTo>
                  <a:pt x="4205" y="2700"/>
                </a:lnTo>
                <a:lnTo>
                  <a:pt x="4211" y="2707"/>
                </a:lnTo>
                <a:lnTo>
                  <a:pt x="4211" y="2723"/>
                </a:lnTo>
                <a:lnTo>
                  <a:pt x="4200" y="2733"/>
                </a:lnTo>
                <a:lnTo>
                  <a:pt x="4176" y="2753"/>
                </a:lnTo>
                <a:lnTo>
                  <a:pt x="4160" y="2761"/>
                </a:lnTo>
                <a:lnTo>
                  <a:pt x="4141" y="2760"/>
                </a:lnTo>
                <a:lnTo>
                  <a:pt x="4126" y="2753"/>
                </a:lnTo>
                <a:lnTo>
                  <a:pt x="4105" y="2756"/>
                </a:lnTo>
                <a:lnTo>
                  <a:pt x="4089" y="2762"/>
                </a:lnTo>
                <a:lnTo>
                  <a:pt x="4085" y="2765"/>
                </a:lnTo>
                <a:lnTo>
                  <a:pt x="4100" y="2765"/>
                </a:lnTo>
                <a:lnTo>
                  <a:pt x="4127" y="2773"/>
                </a:lnTo>
                <a:lnTo>
                  <a:pt x="4132" y="2787"/>
                </a:lnTo>
                <a:lnTo>
                  <a:pt x="4137" y="2791"/>
                </a:lnTo>
                <a:lnTo>
                  <a:pt x="4166" y="2776"/>
                </a:lnTo>
                <a:lnTo>
                  <a:pt x="4170" y="2777"/>
                </a:lnTo>
                <a:lnTo>
                  <a:pt x="4168" y="2782"/>
                </a:lnTo>
                <a:lnTo>
                  <a:pt x="4177" y="2783"/>
                </a:lnTo>
                <a:lnTo>
                  <a:pt x="4183" y="2788"/>
                </a:lnTo>
                <a:lnTo>
                  <a:pt x="4182" y="2798"/>
                </a:lnTo>
                <a:lnTo>
                  <a:pt x="4173" y="2823"/>
                </a:lnTo>
                <a:lnTo>
                  <a:pt x="4157" y="2839"/>
                </a:lnTo>
                <a:lnTo>
                  <a:pt x="4157" y="2841"/>
                </a:lnTo>
                <a:lnTo>
                  <a:pt x="4165" y="2840"/>
                </a:lnTo>
                <a:lnTo>
                  <a:pt x="4180" y="2842"/>
                </a:lnTo>
                <a:lnTo>
                  <a:pt x="4178" y="2862"/>
                </a:lnTo>
                <a:lnTo>
                  <a:pt x="4180" y="2870"/>
                </a:lnTo>
                <a:lnTo>
                  <a:pt x="4184" y="2879"/>
                </a:lnTo>
                <a:lnTo>
                  <a:pt x="4188" y="2889"/>
                </a:lnTo>
                <a:lnTo>
                  <a:pt x="4193" y="2896"/>
                </a:lnTo>
                <a:lnTo>
                  <a:pt x="4199" y="2902"/>
                </a:lnTo>
                <a:lnTo>
                  <a:pt x="4198" y="2906"/>
                </a:lnTo>
                <a:lnTo>
                  <a:pt x="4215" y="2907"/>
                </a:lnTo>
                <a:lnTo>
                  <a:pt x="4236" y="2917"/>
                </a:lnTo>
                <a:lnTo>
                  <a:pt x="4240" y="2921"/>
                </a:lnTo>
                <a:lnTo>
                  <a:pt x="4231" y="2926"/>
                </a:lnTo>
                <a:lnTo>
                  <a:pt x="4230" y="2932"/>
                </a:lnTo>
                <a:lnTo>
                  <a:pt x="4239" y="2936"/>
                </a:lnTo>
                <a:lnTo>
                  <a:pt x="4250" y="2937"/>
                </a:lnTo>
                <a:lnTo>
                  <a:pt x="4266" y="2943"/>
                </a:lnTo>
                <a:lnTo>
                  <a:pt x="4294" y="2947"/>
                </a:lnTo>
                <a:lnTo>
                  <a:pt x="4297" y="2953"/>
                </a:lnTo>
                <a:lnTo>
                  <a:pt x="4320" y="2950"/>
                </a:lnTo>
                <a:lnTo>
                  <a:pt x="4339" y="2937"/>
                </a:lnTo>
                <a:lnTo>
                  <a:pt x="4344" y="2947"/>
                </a:lnTo>
                <a:lnTo>
                  <a:pt x="4342" y="2955"/>
                </a:lnTo>
                <a:lnTo>
                  <a:pt x="4348" y="2954"/>
                </a:lnTo>
                <a:lnTo>
                  <a:pt x="4358" y="2955"/>
                </a:lnTo>
                <a:lnTo>
                  <a:pt x="4368" y="2954"/>
                </a:lnTo>
                <a:lnTo>
                  <a:pt x="4375" y="2963"/>
                </a:lnTo>
                <a:lnTo>
                  <a:pt x="4379" y="2968"/>
                </a:lnTo>
                <a:lnTo>
                  <a:pt x="4372" y="2971"/>
                </a:lnTo>
                <a:lnTo>
                  <a:pt x="4371" y="2977"/>
                </a:lnTo>
                <a:lnTo>
                  <a:pt x="4387" y="2979"/>
                </a:lnTo>
                <a:lnTo>
                  <a:pt x="4391" y="2981"/>
                </a:lnTo>
                <a:lnTo>
                  <a:pt x="4385" y="2986"/>
                </a:lnTo>
                <a:lnTo>
                  <a:pt x="4375" y="2985"/>
                </a:lnTo>
                <a:lnTo>
                  <a:pt x="4366" y="2991"/>
                </a:lnTo>
                <a:lnTo>
                  <a:pt x="4359" y="2988"/>
                </a:lnTo>
                <a:lnTo>
                  <a:pt x="4345" y="2997"/>
                </a:lnTo>
                <a:lnTo>
                  <a:pt x="4325" y="3006"/>
                </a:lnTo>
                <a:lnTo>
                  <a:pt x="4316" y="3012"/>
                </a:lnTo>
                <a:lnTo>
                  <a:pt x="4311" y="3013"/>
                </a:lnTo>
                <a:lnTo>
                  <a:pt x="4309" y="3018"/>
                </a:lnTo>
                <a:lnTo>
                  <a:pt x="4300" y="3017"/>
                </a:lnTo>
                <a:lnTo>
                  <a:pt x="4289" y="3025"/>
                </a:lnTo>
                <a:lnTo>
                  <a:pt x="4279" y="3026"/>
                </a:lnTo>
                <a:lnTo>
                  <a:pt x="4277" y="3024"/>
                </a:lnTo>
                <a:lnTo>
                  <a:pt x="4269" y="3028"/>
                </a:lnTo>
                <a:lnTo>
                  <a:pt x="4262" y="3033"/>
                </a:lnTo>
                <a:lnTo>
                  <a:pt x="4250" y="3028"/>
                </a:lnTo>
                <a:lnTo>
                  <a:pt x="4252" y="3041"/>
                </a:lnTo>
                <a:lnTo>
                  <a:pt x="4251" y="3046"/>
                </a:lnTo>
                <a:lnTo>
                  <a:pt x="4239" y="3046"/>
                </a:lnTo>
                <a:lnTo>
                  <a:pt x="4232" y="3038"/>
                </a:lnTo>
                <a:lnTo>
                  <a:pt x="4232" y="3033"/>
                </a:lnTo>
                <a:lnTo>
                  <a:pt x="4224" y="3046"/>
                </a:lnTo>
                <a:lnTo>
                  <a:pt x="4220" y="3038"/>
                </a:lnTo>
                <a:lnTo>
                  <a:pt x="4215" y="3047"/>
                </a:lnTo>
                <a:lnTo>
                  <a:pt x="4213" y="3061"/>
                </a:lnTo>
                <a:lnTo>
                  <a:pt x="4203" y="3068"/>
                </a:lnTo>
                <a:lnTo>
                  <a:pt x="4189" y="3085"/>
                </a:lnTo>
                <a:lnTo>
                  <a:pt x="4187" y="3090"/>
                </a:lnTo>
                <a:lnTo>
                  <a:pt x="4176" y="3095"/>
                </a:lnTo>
                <a:lnTo>
                  <a:pt x="4170" y="3108"/>
                </a:lnTo>
                <a:lnTo>
                  <a:pt x="4162" y="3104"/>
                </a:lnTo>
                <a:lnTo>
                  <a:pt x="4156" y="3106"/>
                </a:lnTo>
                <a:lnTo>
                  <a:pt x="4155" y="3117"/>
                </a:lnTo>
                <a:lnTo>
                  <a:pt x="4149" y="3121"/>
                </a:lnTo>
                <a:lnTo>
                  <a:pt x="4145" y="3121"/>
                </a:lnTo>
                <a:lnTo>
                  <a:pt x="4134" y="3119"/>
                </a:lnTo>
                <a:lnTo>
                  <a:pt x="4129" y="3105"/>
                </a:lnTo>
                <a:lnTo>
                  <a:pt x="4124" y="3098"/>
                </a:lnTo>
                <a:lnTo>
                  <a:pt x="4116" y="3098"/>
                </a:lnTo>
                <a:lnTo>
                  <a:pt x="4111" y="3083"/>
                </a:lnTo>
                <a:lnTo>
                  <a:pt x="4110" y="3068"/>
                </a:lnTo>
                <a:lnTo>
                  <a:pt x="4112" y="3056"/>
                </a:lnTo>
                <a:lnTo>
                  <a:pt x="4124" y="3038"/>
                </a:lnTo>
                <a:lnTo>
                  <a:pt x="4119" y="3044"/>
                </a:lnTo>
                <a:lnTo>
                  <a:pt x="4108" y="3050"/>
                </a:lnTo>
                <a:lnTo>
                  <a:pt x="4111" y="3042"/>
                </a:lnTo>
                <a:lnTo>
                  <a:pt x="4127" y="3030"/>
                </a:lnTo>
                <a:lnTo>
                  <a:pt x="4133" y="3031"/>
                </a:lnTo>
                <a:lnTo>
                  <a:pt x="4143" y="3026"/>
                </a:lnTo>
                <a:lnTo>
                  <a:pt x="4143" y="3020"/>
                </a:lnTo>
                <a:lnTo>
                  <a:pt x="4166" y="3004"/>
                </a:lnTo>
                <a:lnTo>
                  <a:pt x="4189" y="2990"/>
                </a:lnTo>
                <a:lnTo>
                  <a:pt x="4203" y="2982"/>
                </a:lnTo>
                <a:lnTo>
                  <a:pt x="4207" y="2987"/>
                </a:lnTo>
                <a:lnTo>
                  <a:pt x="4209" y="2995"/>
                </a:lnTo>
                <a:lnTo>
                  <a:pt x="4218" y="2999"/>
                </a:lnTo>
                <a:lnTo>
                  <a:pt x="4227" y="2988"/>
                </a:lnTo>
                <a:lnTo>
                  <a:pt x="4237" y="2983"/>
                </a:lnTo>
                <a:lnTo>
                  <a:pt x="4261" y="2980"/>
                </a:lnTo>
                <a:lnTo>
                  <a:pt x="4262" y="2975"/>
                </a:lnTo>
                <a:lnTo>
                  <a:pt x="4247" y="2974"/>
                </a:lnTo>
                <a:lnTo>
                  <a:pt x="4232" y="2977"/>
                </a:lnTo>
                <a:lnTo>
                  <a:pt x="4207" y="2972"/>
                </a:lnTo>
                <a:lnTo>
                  <a:pt x="4194" y="2979"/>
                </a:lnTo>
                <a:lnTo>
                  <a:pt x="4183" y="2980"/>
                </a:lnTo>
                <a:lnTo>
                  <a:pt x="4182" y="2968"/>
                </a:lnTo>
                <a:lnTo>
                  <a:pt x="4196" y="2958"/>
                </a:lnTo>
                <a:lnTo>
                  <a:pt x="4207" y="2943"/>
                </a:lnTo>
                <a:lnTo>
                  <a:pt x="4199" y="2943"/>
                </a:lnTo>
                <a:lnTo>
                  <a:pt x="4197" y="2936"/>
                </a:lnTo>
                <a:lnTo>
                  <a:pt x="4187" y="2953"/>
                </a:lnTo>
                <a:lnTo>
                  <a:pt x="4176" y="2955"/>
                </a:lnTo>
                <a:lnTo>
                  <a:pt x="4144" y="2980"/>
                </a:lnTo>
                <a:lnTo>
                  <a:pt x="4134" y="2985"/>
                </a:lnTo>
                <a:lnTo>
                  <a:pt x="4124" y="2986"/>
                </a:lnTo>
                <a:lnTo>
                  <a:pt x="4116" y="2985"/>
                </a:lnTo>
                <a:lnTo>
                  <a:pt x="4110" y="2991"/>
                </a:lnTo>
                <a:lnTo>
                  <a:pt x="4101" y="2996"/>
                </a:lnTo>
                <a:lnTo>
                  <a:pt x="4079" y="2999"/>
                </a:lnTo>
                <a:lnTo>
                  <a:pt x="4074" y="2998"/>
                </a:lnTo>
                <a:lnTo>
                  <a:pt x="4068" y="2995"/>
                </a:lnTo>
                <a:lnTo>
                  <a:pt x="4058" y="2992"/>
                </a:lnTo>
                <a:lnTo>
                  <a:pt x="4057" y="2996"/>
                </a:lnTo>
                <a:lnTo>
                  <a:pt x="4052" y="2996"/>
                </a:lnTo>
                <a:lnTo>
                  <a:pt x="4043" y="2995"/>
                </a:lnTo>
                <a:lnTo>
                  <a:pt x="4035" y="2988"/>
                </a:lnTo>
                <a:lnTo>
                  <a:pt x="4032" y="2983"/>
                </a:lnTo>
                <a:lnTo>
                  <a:pt x="4031" y="2979"/>
                </a:lnTo>
                <a:lnTo>
                  <a:pt x="4031" y="2963"/>
                </a:lnTo>
                <a:lnTo>
                  <a:pt x="4016" y="2955"/>
                </a:lnTo>
                <a:lnTo>
                  <a:pt x="4016" y="2899"/>
                </a:lnTo>
                <a:lnTo>
                  <a:pt x="4016" y="2848"/>
                </a:lnTo>
                <a:lnTo>
                  <a:pt x="3990" y="2823"/>
                </a:lnTo>
                <a:lnTo>
                  <a:pt x="3983" y="2823"/>
                </a:lnTo>
                <a:lnTo>
                  <a:pt x="3976" y="2834"/>
                </a:lnTo>
                <a:lnTo>
                  <a:pt x="3958" y="2837"/>
                </a:lnTo>
                <a:lnTo>
                  <a:pt x="3946" y="2832"/>
                </a:lnTo>
                <a:lnTo>
                  <a:pt x="3944" y="2829"/>
                </a:lnTo>
                <a:lnTo>
                  <a:pt x="3941" y="2823"/>
                </a:lnTo>
                <a:lnTo>
                  <a:pt x="3934" y="2816"/>
                </a:lnTo>
                <a:lnTo>
                  <a:pt x="3928" y="2815"/>
                </a:lnTo>
                <a:lnTo>
                  <a:pt x="3922" y="2819"/>
                </a:lnTo>
                <a:lnTo>
                  <a:pt x="3895" y="2864"/>
                </a:lnTo>
                <a:lnTo>
                  <a:pt x="3891" y="2888"/>
                </a:lnTo>
                <a:lnTo>
                  <a:pt x="3885" y="2900"/>
                </a:lnTo>
                <a:lnTo>
                  <a:pt x="3884" y="2906"/>
                </a:lnTo>
                <a:lnTo>
                  <a:pt x="3879" y="2915"/>
                </a:lnTo>
                <a:lnTo>
                  <a:pt x="3876" y="2922"/>
                </a:lnTo>
                <a:lnTo>
                  <a:pt x="3872" y="2958"/>
                </a:lnTo>
                <a:lnTo>
                  <a:pt x="3871" y="2960"/>
                </a:lnTo>
                <a:lnTo>
                  <a:pt x="3864" y="2965"/>
                </a:lnTo>
                <a:lnTo>
                  <a:pt x="3861" y="2970"/>
                </a:lnTo>
                <a:lnTo>
                  <a:pt x="3860" y="2975"/>
                </a:lnTo>
                <a:lnTo>
                  <a:pt x="3861" y="2981"/>
                </a:lnTo>
                <a:lnTo>
                  <a:pt x="3861" y="2983"/>
                </a:lnTo>
                <a:lnTo>
                  <a:pt x="3854" y="2980"/>
                </a:lnTo>
                <a:lnTo>
                  <a:pt x="3853" y="2981"/>
                </a:lnTo>
                <a:lnTo>
                  <a:pt x="3853" y="2987"/>
                </a:lnTo>
                <a:lnTo>
                  <a:pt x="3842" y="2983"/>
                </a:lnTo>
                <a:lnTo>
                  <a:pt x="3833" y="2986"/>
                </a:lnTo>
                <a:lnTo>
                  <a:pt x="3831" y="2988"/>
                </a:lnTo>
                <a:lnTo>
                  <a:pt x="3818" y="2990"/>
                </a:lnTo>
                <a:lnTo>
                  <a:pt x="3815" y="2993"/>
                </a:lnTo>
                <a:lnTo>
                  <a:pt x="3809" y="3009"/>
                </a:lnTo>
                <a:lnTo>
                  <a:pt x="3807" y="3009"/>
                </a:lnTo>
                <a:lnTo>
                  <a:pt x="3709" y="3009"/>
                </a:lnTo>
                <a:lnTo>
                  <a:pt x="3634" y="3009"/>
                </a:lnTo>
                <a:lnTo>
                  <a:pt x="3619" y="3009"/>
                </a:lnTo>
                <a:lnTo>
                  <a:pt x="3603" y="3024"/>
                </a:lnTo>
                <a:lnTo>
                  <a:pt x="3584" y="3035"/>
                </a:lnTo>
                <a:lnTo>
                  <a:pt x="3581" y="3040"/>
                </a:lnTo>
                <a:lnTo>
                  <a:pt x="3580" y="3041"/>
                </a:lnTo>
                <a:lnTo>
                  <a:pt x="3567" y="3056"/>
                </a:lnTo>
                <a:lnTo>
                  <a:pt x="3554" y="3058"/>
                </a:lnTo>
                <a:lnTo>
                  <a:pt x="3524" y="3072"/>
                </a:lnTo>
                <a:lnTo>
                  <a:pt x="3514" y="3078"/>
                </a:lnTo>
                <a:lnTo>
                  <a:pt x="3511" y="3071"/>
                </a:lnTo>
                <a:lnTo>
                  <a:pt x="3508" y="3071"/>
                </a:lnTo>
                <a:lnTo>
                  <a:pt x="3499" y="3072"/>
                </a:lnTo>
                <a:lnTo>
                  <a:pt x="3498" y="3076"/>
                </a:lnTo>
                <a:lnTo>
                  <a:pt x="3503" y="3076"/>
                </a:lnTo>
                <a:lnTo>
                  <a:pt x="3509" y="3087"/>
                </a:lnTo>
                <a:lnTo>
                  <a:pt x="3510" y="3092"/>
                </a:lnTo>
                <a:lnTo>
                  <a:pt x="3501" y="3093"/>
                </a:lnTo>
                <a:lnTo>
                  <a:pt x="3497" y="3089"/>
                </a:lnTo>
                <a:lnTo>
                  <a:pt x="3485" y="3088"/>
                </a:lnTo>
                <a:lnTo>
                  <a:pt x="3479" y="3085"/>
                </a:lnTo>
                <a:lnTo>
                  <a:pt x="3466" y="3084"/>
                </a:lnTo>
                <a:lnTo>
                  <a:pt x="3449" y="3085"/>
                </a:lnTo>
                <a:lnTo>
                  <a:pt x="3392" y="3103"/>
                </a:lnTo>
                <a:lnTo>
                  <a:pt x="3377" y="3114"/>
                </a:lnTo>
                <a:lnTo>
                  <a:pt x="3371" y="3119"/>
                </a:lnTo>
                <a:lnTo>
                  <a:pt x="3369" y="3125"/>
                </a:lnTo>
                <a:lnTo>
                  <a:pt x="3358" y="3138"/>
                </a:lnTo>
                <a:lnTo>
                  <a:pt x="3380" y="3146"/>
                </a:lnTo>
                <a:lnTo>
                  <a:pt x="3388" y="3143"/>
                </a:lnTo>
                <a:lnTo>
                  <a:pt x="3398" y="3142"/>
                </a:lnTo>
                <a:lnTo>
                  <a:pt x="3401" y="3152"/>
                </a:lnTo>
                <a:lnTo>
                  <a:pt x="3406" y="3159"/>
                </a:lnTo>
                <a:lnTo>
                  <a:pt x="3408" y="3171"/>
                </a:lnTo>
                <a:lnTo>
                  <a:pt x="3386" y="3168"/>
                </a:lnTo>
                <a:lnTo>
                  <a:pt x="3379" y="3168"/>
                </a:lnTo>
                <a:lnTo>
                  <a:pt x="3368" y="3169"/>
                </a:lnTo>
                <a:lnTo>
                  <a:pt x="3363" y="3169"/>
                </a:lnTo>
                <a:lnTo>
                  <a:pt x="3344" y="3173"/>
                </a:lnTo>
                <a:lnTo>
                  <a:pt x="3332" y="3178"/>
                </a:lnTo>
                <a:lnTo>
                  <a:pt x="3317" y="3191"/>
                </a:lnTo>
                <a:lnTo>
                  <a:pt x="3305" y="3187"/>
                </a:lnTo>
                <a:lnTo>
                  <a:pt x="3285" y="3184"/>
                </a:lnTo>
                <a:lnTo>
                  <a:pt x="3266" y="3190"/>
                </a:lnTo>
                <a:lnTo>
                  <a:pt x="3261" y="3194"/>
                </a:lnTo>
                <a:lnTo>
                  <a:pt x="3256" y="3196"/>
                </a:lnTo>
                <a:lnTo>
                  <a:pt x="3248" y="3211"/>
                </a:lnTo>
                <a:lnTo>
                  <a:pt x="3246" y="3209"/>
                </a:lnTo>
                <a:lnTo>
                  <a:pt x="3234" y="3214"/>
                </a:lnTo>
                <a:lnTo>
                  <a:pt x="3228" y="3219"/>
                </a:lnTo>
                <a:lnTo>
                  <a:pt x="3218" y="3227"/>
                </a:lnTo>
                <a:lnTo>
                  <a:pt x="3213" y="3232"/>
                </a:lnTo>
                <a:lnTo>
                  <a:pt x="3212" y="3236"/>
                </a:lnTo>
                <a:lnTo>
                  <a:pt x="3197" y="3233"/>
                </a:lnTo>
                <a:lnTo>
                  <a:pt x="3191" y="3235"/>
                </a:lnTo>
                <a:lnTo>
                  <a:pt x="3175" y="3234"/>
                </a:lnTo>
                <a:lnTo>
                  <a:pt x="3175" y="3223"/>
                </a:lnTo>
                <a:lnTo>
                  <a:pt x="3180" y="3211"/>
                </a:lnTo>
                <a:lnTo>
                  <a:pt x="3186" y="3206"/>
                </a:lnTo>
                <a:lnTo>
                  <a:pt x="3187" y="3209"/>
                </a:lnTo>
                <a:lnTo>
                  <a:pt x="3198" y="3212"/>
                </a:lnTo>
                <a:lnTo>
                  <a:pt x="3207" y="3211"/>
                </a:lnTo>
                <a:lnTo>
                  <a:pt x="3210" y="3208"/>
                </a:lnTo>
                <a:lnTo>
                  <a:pt x="3212" y="3205"/>
                </a:lnTo>
                <a:lnTo>
                  <a:pt x="3213" y="3201"/>
                </a:lnTo>
                <a:lnTo>
                  <a:pt x="3212" y="3197"/>
                </a:lnTo>
                <a:lnTo>
                  <a:pt x="3207" y="3195"/>
                </a:lnTo>
                <a:lnTo>
                  <a:pt x="3205" y="3187"/>
                </a:lnTo>
                <a:lnTo>
                  <a:pt x="3205" y="3187"/>
                </a:lnTo>
                <a:lnTo>
                  <a:pt x="3213" y="3160"/>
                </a:lnTo>
                <a:lnTo>
                  <a:pt x="3213" y="3153"/>
                </a:lnTo>
                <a:lnTo>
                  <a:pt x="3223" y="3153"/>
                </a:lnTo>
                <a:lnTo>
                  <a:pt x="3228" y="3148"/>
                </a:lnTo>
                <a:lnTo>
                  <a:pt x="3230" y="3143"/>
                </a:lnTo>
                <a:lnTo>
                  <a:pt x="3239" y="3142"/>
                </a:lnTo>
                <a:lnTo>
                  <a:pt x="3247" y="3132"/>
                </a:lnTo>
                <a:lnTo>
                  <a:pt x="3251" y="3116"/>
                </a:lnTo>
                <a:lnTo>
                  <a:pt x="3250" y="3100"/>
                </a:lnTo>
                <a:lnTo>
                  <a:pt x="3248" y="3084"/>
                </a:lnTo>
                <a:lnTo>
                  <a:pt x="3248" y="3072"/>
                </a:lnTo>
                <a:lnTo>
                  <a:pt x="3266" y="3044"/>
                </a:lnTo>
                <a:lnTo>
                  <a:pt x="3269" y="3035"/>
                </a:lnTo>
                <a:lnTo>
                  <a:pt x="3271" y="3028"/>
                </a:lnTo>
                <a:lnTo>
                  <a:pt x="3271" y="3020"/>
                </a:lnTo>
                <a:lnTo>
                  <a:pt x="3267" y="3008"/>
                </a:lnTo>
                <a:lnTo>
                  <a:pt x="3261" y="2995"/>
                </a:lnTo>
                <a:lnTo>
                  <a:pt x="3257" y="2993"/>
                </a:lnTo>
                <a:lnTo>
                  <a:pt x="3255" y="2987"/>
                </a:lnTo>
                <a:lnTo>
                  <a:pt x="3257" y="2986"/>
                </a:lnTo>
                <a:lnTo>
                  <a:pt x="3273" y="2988"/>
                </a:lnTo>
                <a:lnTo>
                  <a:pt x="3275" y="3002"/>
                </a:lnTo>
                <a:lnTo>
                  <a:pt x="3282" y="3014"/>
                </a:lnTo>
                <a:lnTo>
                  <a:pt x="3284" y="3015"/>
                </a:lnTo>
                <a:lnTo>
                  <a:pt x="3286" y="3012"/>
                </a:lnTo>
                <a:lnTo>
                  <a:pt x="3290" y="3009"/>
                </a:lnTo>
                <a:lnTo>
                  <a:pt x="3288" y="3023"/>
                </a:lnTo>
                <a:lnTo>
                  <a:pt x="3293" y="3023"/>
                </a:lnTo>
                <a:lnTo>
                  <a:pt x="3294" y="3031"/>
                </a:lnTo>
                <a:lnTo>
                  <a:pt x="3294" y="3038"/>
                </a:lnTo>
                <a:lnTo>
                  <a:pt x="3302" y="3029"/>
                </a:lnTo>
                <a:lnTo>
                  <a:pt x="3305" y="3028"/>
                </a:lnTo>
                <a:lnTo>
                  <a:pt x="3310" y="3036"/>
                </a:lnTo>
                <a:lnTo>
                  <a:pt x="3315" y="3039"/>
                </a:lnTo>
                <a:lnTo>
                  <a:pt x="3327" y="3044"/>
                </a:lnTo>
                <a:lnTo>
                  <a:pt x="3342" y="3044"/>
                </a:lnTo>
                <a:lnTo>
                  <a:pt x="3345" y="3038"/>
                </a:lnTo>
                <a:lnTo>
                  <a:pt x="3345" y="3033"/>
                </a:lnTo>
                <a:lnTo>
                  <a:pt x="3341" y="3023"/>
                </a:lnTo>
                <a:lnTo>
                  <a:pt x="3342" y="3018"/>
                </a:lnTo>
                <a:lnTo>
                  <a:pt x="3344" y="3017"/>
                </a:lnTo>
                <a:lnTo>
                  <a:pt x="3350" y="3023"/>
                </a:lnTo>
                <a:lnTo>
                  <a:pt x="3359" y="3023"/>
                </a:lnTo>
                <a:lnTo>
                  <a:pt x="3363" y="3020"/>
                </a:lnTo>
                <a:lnTo>
                  <a:pt x="3363" y="3019"/>
                </a:lnTo>
                <a:lnTo>
                  <a:pt x="3361" y="3015"/>
                </a:lnTo>
                <a:lnTo>
                  <a:pt x="3360" y="3013"/>
                </a:lnTo>
                <a:lnTo>
                  <a:pt x="3350" y="3009"/>
                </a:lnTo>
                <a:lnTo>
                  <a:pt x="3343" y="2997"/>
                </a:lnTo>
                <a:lnTo>
                  <a:pt x="3345" y="2995"/>
                </a:lnTo>
                <a:lnTo>
                  <a:pt x="3343" y="2986"/>
                </a:lnTo>
                <a:lnTo>
                  <a:pt x="3343" y="2979"/>
                </a:lnTo>
                <a:lnTo>
                  <a:pt x="3337" y="2979"/>
                </a:lnTo>
                <a:lnTo>
                  <a:pt x="3331" y="2975"/>
                </a:lnTo>
                <a:lnTo>
                  <a:pt x="3326" y="2968"/>
                </a:lnTo>
                <a:lnTo>
                  <a:pt x="3316" y="2960"/>
                </a:lnTo>
                <a:lnTo>
                  <a:pt x="3311" y="2942"/>
                </a:lnTo>
                <a:lnTo>
                  <a:pt x="3301" y="2936"/>
                </a:lnTo>
                <a:lnTo>
                  <a:pt x="3291" y="2933"/>
                </a:lnTo>
                <a:lnTo>
                  <a:pt x="3272" y="2931"/>
                </a:lnTo>
                <a:lnTo>
                  <a:pt x="3259" y="2933"/>
                </a:lnTo>
                <a:lnTo>
                  <a:pt x="3258" y="2928"/>
                </a:lnTo>
                <a:lnTo>
                  <a:pt x="3258" y="2923"/>
                </a:lnTo>
                <a:lnTo>
                  <a:pt x="3246" y="2925"/>
                </a:lnTo>
                <a:lnTo>
                  <a:pt x="3231" y="2923"/>
                </a:lnTo>
                <a:lnTo>
                  <a:pt x="3214" y="2920"/>
                </a:lnTo>
                <a:lnTo>
                  <a:pt x="3209" y="2917"/>
                </a:lnTo>
                <a:lnTo>
                  <a:pt x="3205" y="2918"/>
                </a:lnTo>
                <a:lnTo>
                  <a:pt x="3198" y="2917"/>
                </a:lnTo>
                <a:lnTo>
                  <a:pt x="3193" y="2912"/>
                </a:lnTo>
                <a:lnTo>
                  <a:pt x="3181" y="2915"/>
                </a:lnTo>
                <a:lnTo>
                  <a:pt x="3177" y="2917"/>
                </a:lnTo>
                <a:lnTo>
                  <a:pt x="3171" y="2916"/>
                </a:lnTo>
                <a:lnTo>
                  <a:pt x="3138" y="2904"/>
                </a:lnTo>
                <a:lnTo>
                  <a:pt x="3126" y="2905"/>
                </a:lnTo>
                <a:lnTo>
                  <a:pt x="3119" y="2906"/>
                </a:lnTo>
                <a:lnTo>
                  <a:pt x="3119" y="2899"/>
                </a:lnTo>
                <a:lnTo>
                  <a:pt x="3111" y="2884"/>
                </a:lnTo>
                <a:lnTo>
                  <a:pt x="3108" y="2882"/>
                </a:lnTo>
                <a:lnTo>
                  <a:pt x="3107" y="2883"/>
                </a:lnTo>
                <a:lnTo>
                  <a:pt x="3106" y="2886"/>
                </a:lnTo>
                <a:lnTo>
                  <a:pt x="3106" y="2891"/>
                </a:lnTo>
                <a:lnTo>
                  <a:pt x="3099" y="2891"/>
                </a:lnTo>
                <a:lnTo>
                  <a:pt x="3101" y="2890"/>
                </a:lnTo>
                <a:lnTo>
                  <a:pt x="3101" y="2889"/>
                </a:lnTo>
                <a:lnTo>
                  <a:pt x="3099" y="2888"/>
                </a:lnTo>
                <a:lnTo>
                  <a:pt x="3096" y="2880"/>
                </a:lnTo>
                <a:lnTo>
                  <a:pt x="3100" y="2873"/>
                </a:lnTo>
                <a:lnTo>
                  <a:pt x="3097" y="2873"/>
                </a:lnTo>
                <a:lnTo>
                  <a:pt x="3096" y="2868"/>
                </a:lnTo>
                <a:lnTo>
                  <a:pt x="3102" y="2861"/>
                </a:lnTo>
                <a:lnTo>
                  <a:pt x="3089" y="2853"/>
                </a:lnTo>
                <a:lnTo>
                  <a:pt x="3085" y="2840"/>
                </a:lnTo>
                <a:lnTo>
                  <a:pt x="3090" y="2824"/>
                </a:lnTo>
                <a:lnTo>
                  <a:pt x="3075" y="2805"/>
                </a:lnTo>
                <a:lnTo>
                  <a:pt x="3072" y="2798"/>
                </a:lnTo>
                <a:lnTo>
                  <a:pt x="3074" y="2781"/>
                </a:lnTo>
                <a:lnTo>
                  <a:pt x="3076" y="2770"/>
                </a:lnTo>
                <a:lnTo>
                  <a:pt x="3053" y="2773"/>
                </a:lnTo>
                <a:lnTo>
                  <a:pt x="3031" y="2775"/>
                </a:lnTo>
                <a:lnTo>
                  <a:pt x="3020" y="2766"/>
                </a:lnTo>
                <a:lnTo>
                  <a:pt x="3005" y="2733"/>
                </a:lnTo>
                <a:lnTo>
                  <a:pt x="2999" y="2717"/>
                </a:lnTo>
                <a:lnTo>
                  <a:pt x="2994" y="2710"/>
                </a:lnTo>
                <a:lnTo>
                  <a:pt x="2986" y="2710"/>
                </a:lnTo>
                <a:lnTo>
                  <a:pt x="2972" y="2705"/>
                </a:lnTo>
                <a:lnTo>
                  <a:pt x="2957" y="2705"/>
                </a:lnTo>
                <a:lnTo>
                  <a:pt x="2957" y="2744"/>
                </a:lnTo>
                <a:lnTo>
                  <a:pt x="2938" y="2699"/>
                </a:lnTo>
                <a:lnTo>
                  <a:pt x="2903" y="2686"/>
                </a:lnTo>
                <a:lnTo>
                  <a:pt x="2898" y="2690"/>
                </a:lnTo>
                <a:lnTo>
                  <a:pt x="2897" y="2692"/>
                </a:lnTo>
                <a:lnTo>
                  <a:pt x="2898" y="2712"/>
                </a:lnTo>
                <a:lnTo>
                  <a:pt x="2897" y="2716"/>
                </a:lnTo>
                <a:lnTo>
                  <a:pt x="2888" y="2722"/>
                </a:lnTo>
                <a:lnTo>
                  <a:pt x="2884" y="2730"/>
                </a:lnTo>
                <a:lnTo>
                  <a:pt x="2880" y="2733"/>
                </a:lnTo>
                <a:lnTo>
                  <a:pt x="2877" y="2726"/>
                </a:lnTo>
                <a:lnTo>
                  <a:pt x="2882" y="2716"/>
                </a:lnTo>
                <a:lnTo>
                  <a:pt x="2885" y="2707"/>
                </a:lnTo>
                <a:lnTo>
                  <a:pt x="2884" y="2702"/>
                </a:lnTo>
                <a:lnTo>
                  <a:pt x="2879" y="2711"/>
                </a:lnTo>
                <a:lnTo>
                  <a:pt x="2869" y="2734"/>
                </a:lnTo>
                <a:lnTo>
                  <a:pt x="2866" y="2738"/>
                </a:lnTo>
                <a:lnTo>
                  <a:pt x="2860" y="2740"/>
                </a:lnTo>
                <a:lnTo>
                  <a:pt x="2858" y="2732"/>
                </a:lnTo>
                <a:lnTo>
                  <a:pt x="2859" y="2721"/>
                </a:lnTo>
                <a:lnTo>
                  <a:pt x="2845" y="2738"/>
                </a:lnTo>
                <a:lnTo>
                  <a:pt x="2839" y="2753"/>
                </a:lnTo>
                <a:lnTo>
                  <a:pt x="2834" y="2756"/>
                </a:lnTo>
                <a:lnTo>
                  <a:pt x="2833" y="2761"/>
                </a:lnTo>
                <a:lnTo>
                  <a:pt x="2812" y="2771"/>
                </a:lnTo>
                <a:lnTo>
                  <a:pt x="2807" y="2771"/>
                </a:lnTo>
                <a:lnTo>
                  <a:pt x="2793" y="2764"/>
                </a:lnTo>
                <a:lnTo>
                  <a:pt x="2767" y="2764"/>
                </a:lnTo>
                <a:lnTo>
                  <a:pt x="2750" y="2756"/>
                </a:lnTo>
                <a:lnTo>
                  <a:pt x="2741" y="2757"/>
                </a:lnTo>
                <a:lnTo>
                  <a:pt x="2728" y="2764"/>
                </a:lnTo>
                <a:lnTo>
                  <a:pt x="2721" y="2765"/>
                </a:lnTo>
                <a:lnTo>
                  <a:pt x="2709" y="2759"/>
                </a:lnTo>
                <a:lnTo>
                  <a:pt x="2702" y="2749"/>
                </a:lnTo>
                <a:lnTo>
                  <a:pt x="2689" y="2745"/>
                </a:lnTo>
                <a:lnTo>
                  <a:pt x="2682" y="2739"/>
                </a:lnTo>
                <a:lnTo>
                  <a:pt x="2673" y="2737"/>
                </a:lnTo>
                <a:lnTo>
                  <a:pt x="2669" y="2734"/>
                </a:lnTo>
                <a:lnTo>
                  <a:pt x="2662" y="2727"/>
                </a:lnTo>
                <a:lnTo>
                  <a:pt x="2654" y="2721"/>
                </a:lnTo>
                <a:lnTo>
                  <a:pt x="2644" y="2717"/>
                </a:lnTo>
                <a:lnTo>
                  <a:pt x="2618" y="2716"/>
                </a:lnTo>
                <a:lnTo>
                  <a:pt x="2610" y="2721"/>
                </a:lnTo>
                <a:lnTo>
                  <a:pt x="2599" y="2721"/>
                </a:lnTo>
                <a:lnTo>
                  <a:pt x="2592" y="2719"/>
                </a:lnTo>
                <a:lnTo>
                  <a:pt x="2592" y="2717"/>
                </a:lnTo>
                <a:lnTo>
                  <a:pt x="2590" y="2716"/>
                </a:lnTo>
                <a:lnTo>
                  <a:pt x="2576" y="2712"/>
                </a:lnTo>
                <a:lnTo>
                  <a:pt x="2572" y="2708"/>
                </a:lnTo>
                <a:lnTo>
                  <a:pt x="2562" y="2711"/>
                </a:lnTo>
                <a:lnTo>
                  <a:pt x="2558" y="2711"/>
                </a:lnTo>
                <a:lnTo>
                  <a:pt x="2557" y="2708"/>
                </a:lnTo>
                <a:lnTo>
                  <a:pt x="2548" y="2710"/>
                </a:lnTo>
                <a:lnTo>
                  <a:pt x="2540" y="2687"/>
                </a:lnTo>
                <a:lnTo>
                  <a:pt x="2537" y="2686"/>
                </a:lnTo>
                <a:lnTo>
                  <a:pt x="2526" y="2654"/>
                </a:lnTo>
                <a:lnTo>
                  <a:pt x="2519" y="2653"/>
                </a:lnTo>
                <a:lnTo>
                  <a:pt x="2514" y="2653"/>
                </a:lnTo>
                <a:lnTo>
                  <a:pt x="2514" y="2689"/>
                </a:lnTo>
                <a:lnTo>
                  <a:pt x="2455" y="2689"/>
                </a:lnTo>
                <a:lnTo>
                  <a:pt x="2400" y="2689"/>
                </a:lnTo>
                <a:lnTo>
                  <a:pt x="2388" y="2689"/>
                </a:lnTo>
                <a:lnTo>
                  <a:pt x="2342" y="2689"/>
                </a:lnTo>
                <a:lnTo>
                  <a:pt x="2294" y="2689"/>
                </a:lnTo>
                <a:lnTo>
                  <a:pt x="2241" y="2689"/>
                </a:lnTo>
                <a:lnTo>
                  <a:pt x="2191" y="2689"/>
                </a:lnTo>
                <a:lnTo>
                  <a:pt x="2174" y="2689"/>
                </a:lnTo>
                <a:lnTo>
                  <a:pt x="2027" y="2689"/>
                </a:lnTo>
                <a:lnTo>
                  <a:pt x="1983" y="2689"/>
                </a:lnTo>
                <a:lnTo>
                  <a:pt x="1929" y="2689"/>
                </a:lnTo>
                <a:lnTo>
                  <a:pt x="1880" y="2689"/>
                </a:lnTo>
                <a:lnTo>
                  <a:pt x="1833" y="2689"/>
                </a:lnTo>
                <a:lnTo>
                  <a:pt x="1785" y="2689"/>
                </a:lnTo>
                <a:lnTo>
                  <a:pt x="1731" y="2689"/>
                </a:lnTo>
                <a:lnTo>
                  <a:pt x="1699" y="2689"/>
                </a:lnTo>
                <a:lnTo>
                  <a:pt x="1650" y="2687"/>
                </a:lnTo>
                <a:lnTo>
                  <a:pt x="1596" y="2687"/>
                </a:lnTo>
                <a:lnTo>
                  <a:pt x="1546" y="2687"/>
                </a:lnTo>
                <a:lnTo>
                  <a:pt x="1477" y="2687"/>
                </a:lnTo>
                <a:lnTo>
                  <a:pt x="1368" y="2687"/>
                </a:lnTo>
                <a:lnTo>
                  <a:pt x="1315" y="2687"/>
                </a:lnTo>
                <a:lnTo>
                  <a:pt x="1262" y="2687"/>
                </a:lnTo>
                <a:lnTo>
                  <a:pt x="1217" y="2687"/>
                </a:lnTo>
                <a:lnTo>
                  <a:pt x="1167" y="2687"/>
                </a:lnTo>
                <a:lnTo>
                  <a:pt x="1115" y="2687"/>
                </a:lnTo>
                <a:lnTo>
                  <a:pt x="1064" y="2687"/>
                </a:lnTo>
                <a:lnTo>
                  <a:pt x="1002" y="2687"/>
                </a:lnTo>
                <a:lnTo>
                  <a:pt x="1000" y="2683"/>
                </a:lnTo>
                <a:lnTo>
                  <a:pt x="994" y="2679"/>
                </a:lnTo>
                <a:lnTo>
                  <a:pt x="989" y="2680"/>
                </a:lnTo>
                <a:lnTo>
                  <a:pt x="988" y="2678"/>
                </a:lnTo>
                <a:lnTo>
                  <a:pt x="989" y="2674"/>
                </a:lnTo>
                <a:lnTo>
                  <a:pt x="999" y="2670"/>
                </a:lnTo>
                <a:lnTo>
                  <a:pt x="1011" y="2671"/>
                </a:lnTo>
                <a:lnTo>
                  <a:pt x="1010" y="2665"/>
                </a:lnTo>
                <a:lnTo>
                  <a:pt x="1008" y="2665"/>
                </a:lnTo>
                <a:lnTo>
                  <a:pt x="1006" y="2663"/>
                </a:lnTo>
                <a:lnTo>
                  <a:pt x="1004" y="2662"/>
                </a:lnTo>
                <a:lnTo>
                  <a:pt x="992" y="2665"/>
                </a:lnTo>
                <a:lnTo>
                  <a:pt x="981" y="2664"/>
                </a:lnTo>
                <a:lnTo>
                  <a:pt x="979" y="2660"/>
                </a:lnTo>
                <a:lnTo>
                  <a:pt x="979" y="2659"/>
                </a:lnTo>
                <a:lnTo>
                  <a:pt x="977" y="2656"/>
                </a:lnTo>
                <a:lnTo>
                  <a:pt x="977" y="2652"/>
                </a:lnTo>
                <a:lnTo>
                  <a:pt x="979" y="2651"/>
                </a:lnTo>
                <a:lnTo>
                  <a:pt x="981" y="2626"/>
                </a:lnTo>
                <a:lnTo>
                  <a:pt x="976" y="2625"/>
                </a:lnTo>
                <a:lnTo>
                  <a:pt x="975" y="2630"/>
                </a:lnTo>
                <a:lnTo>
                  <a:pt x="966" y="2638"/>
                </a:lnTo>
                <a:lnTo>
                  <a:pt x="960" y="2649"/>
                </a:lnTo>
                <a:lnTo>
                  <a:pt x="955" y="2648"/>
                </a:lnTo>
                <a:lnTo>
                  <a:pt x="952" y="2641"/>
                </a:lnTo>
                <a:lnTo>
                  <a:pt x="952" y="2637"/>
                </a:lnTo>
                <a:lnTo>
                  <a:pt x="955" y="2626"/>
                </a:lnTo>
                <a:lnTo>
                  <a:pt x="949" y="2626"/>
                </a:lnTo>
                <a:lnTo>
                  <a:pt x="949" y="2621"/>
                </a:lnTo>
                <a:lnTo>
                  <a:pt x="946" y="2621"/>
                </a:lnTo>
                <a:lnTo>
                  <a:pt x="944" y="2616"/>
                </a:lnTo>
                <a:lnTo>
                  <a:pt x="944" y="2611"/>
                </a:lnTo>
                <a:lnTo>
                  <a:pt x="939" y="2606"/>
                </a:lnTo>
                <a:lnTo>
                  <a:pt x="936" y="2598"/>
                </a:lnTo>
                <a:lnTo>
                  <a:pt x="935" y="2600"/>
                </a:lnTo>
                <a:lnTo>
                  <a:pt x="938" y="2609"/>
                </a:lnTo>
                <a:lnTo>
                  <a:pt x="936" y="2614"/>
                </a:lnTo>
                <a:lnTo>
                  <a:pt x="930" y="2605"/>
                </a:lnTo>
                <a:lnTo>
                  <a:pt x="927" y="2615"/>
                </a:lnTo>
                <a:lnTo>
                  <a:pt x="923" y="2617"/>
                </a:lnTo>
                <a:lnTo>
                  <a:pt x="911" y="2617"/>
                </a:lnTo>
                <a:lnTo>
                  <a:pt x="902" y="2610"/>
                </a:lnTo>
                <a:lnTo>
                  <a:pt x="898" y="2605"/>
                </a:lnTo>
                <a:lnTo>
                  <a:pt x="892" y="2599"/>
                </a:lnTo>
                <a:lnTo>
                  <a:pt x="891" y="2594"/>
                </a:lnTo>
                <a:lnTo>
                  <a:pt x="898" y="2588"/>
                </a:lnTo>
                <a:lnTo>
                  <a:pt x="900" y="2584"/>
                </a:lnTo>
                <a:lnTo>
                  <a:pt x="900" y="2578"/>
                </a:lnTo>
                <a:lnTo>
                  <a:pt x="897" y="2573"/>
                </a:lnTo>
                <a:lnTo>
                  <a:pt x="900" y="2565"/>
                </a:lnTo>
                <a:lnTo>
                  <a:pt x="896" y="2563"/>
                </a:lnTo>
                <a:lnTo>
                  <a:pt x="890" y="2568"/>
                </a:lnTo>
                <a:lnTo>
                  <a:pt x="884" y="2570"/>
                </a:lnTo>
                <a:lnTo>
                  <a:pt x="880" y="2565"/>
                </a:lnTo>
                <a:lnTo>
                  <a:pt x="878" y="2555"/>
                </a:lnTo>
                <a:lnTo>
                  <a:pt x="875" y="2555"/>
                </a:lnTo>
                <a:lnTo>
                  <a:pt x="864" y="2561"/>
                </a:lnTo>
                <a:lnTo>
                  <a:pt x="853" y="2557"/>
                </a:lnTo>
                <a:lnTo>
                  <a:pt x="849" y="2560"/>
                </a:lnTo>
                <a:lnTo>
                  <a:pt x="842" y="2554"/>
                </a:lnTo>
                <a:lnTo>
                  <a:pt x="841" y="2558"/>
                </a:lnTo>
                <a:lnTo>
                  <a:pt x="837" y="2561"/>
                </a:lnTo>
                <a:lnTo>
                  <a:pt x="833" y="2557"/>
                </a:lnTo>
                <a:lnTo>
                  <a:pt x="803" y="2556"/>
                </a:lnTo>
                <a:lnTo>
                  <a:pt x="800" y="2552"/>
                </a:lnTo>
                <a:lnTo>
                  <a:pt x="826" y="2545"/>
                </a:lnTo>
                <a:lnTo>
                  <a:pt x="828" y="2541"/>
                </a:lnTo>
                <a:lnTo>
                  <a:pt x="816" y="2541"/>
                </a:lnTo>
                <a:lnTo>
                  <a:pt x="819" y="2531"/>
                </a:lnTo>
                <a:lnTo>
                  <a:pt x="809" y="2528"/>
                </a:lnTo>
                <a:lnTo>
                  <a:pt x="803" y="2527"/>
                </a:lnTo>
                <a:lnTo>
                  <a:pt x="803" y="2525"/>
                </a:lnTo>
                <a:lnTo>
                  <a:pt x="810" y="2525"/>
                </a:lnTo>
                <a:lnTo>
                  <a:pt x="815" y="2523"/>
                </a:lnTo>
                <a:lnTo>
                  <a:pt x="810" y="2517"/>
                </a:lnTo>
                <a:lnTo>
                  <a:pt x="794" y="2514"/>
                </a:lnTo>
                <a:lnTo>
                  <a:pt x="787" y="2522"/>
                </a:lnTo>
                <a:lnTo>
                  <a:pt x="783" y="2518"/>
                </a:lnTo>
                <a:lnTo>
                  <a:pt x="766" y="2517"/>
                </a:lnTo>
                <a:lnTo>
                  <a:pt x="764" y="2520"/>
                </a:lnTo>
                <a:lnTo>
                  <a:pt x="767" y="2524"/>
                </a:lnTo>
                <a:lnTo>
                  <a:pt x="762" y="2525"/>
                </a:lnTo>
                <a:lnTo>
                  <a:pt x="740" y="2514"/>
                </a:lnTo>
                <a:lnTo>
                  <a:pt x="731" y="2504"/>
                </a:lnTo>
                <a:lnTo>
                  <a:pt x="729" y="2498"/>
                </a:lnTo>
                <a:lnTo>
                  <a:pt x="729" y="2492"/>
                </a:lnTo>
                <a:lnTo>
                  <a:pt x="735" y="2490"/>
                </a:lnTo>
                <a:lnTo>
                  <a:pt x="741" y="2490"/>
                </a:lnTo>
                <a:lnTo>
                  <a:pt x="747" y="2487"/>
                </a:lnTo>
                <a:lnTo>
                  <a:pt x="745" y="2484"/>
                </a:lnTo>
                <a:lnTo>
                  <a:pt x="740" y="2481"/>
                </a:lnTo>
                <a:lnTo>
                  <a:pt x="729" y="2484"/>
                </a:lnTo>
                <a:lnTo>
                  <a:pt x="730" y="2479"/>
                </a:lnTo>
                <a:lnTo>
                  <a:pt x="741" y="2474"/>
                </a:lnTo>
                <a:lnTo>
                  <a:pt x="752" y="2475"/>
                </a:lnTo>
                <a:lnTo>
                  <a:pt x="756" y="2472"/>
                </a:lnTo>
                <a:lnTo>
                  <a:pt x="745" y="2469"/>
                </a:lnTo>
                <a:lnTo>
                  <a:pt x="742" y="2465"/>
                </a:lnTo>
                <a:lnTo>
                  <a:pt x="750" y="2457"/>
                </a:lnTo>
                <a:lnTo>
                  <a:pt x="742" y="2448"/>
                </a:lnTo>
                <a:lnTo>
                  <a:pt x="734" y="2461"/>
                </a:lnTo>
                <a:lnTo>
                  <a:pt x="728" y="2463"/>
                </a:lnTo>
                <a:lnTo>
                  <a:pt x="725" y="2461"/>
                </a:lnTo>
                <a:lnTo>
                  <a:pt x="723" y="2454"/>
                </a:lnTo>
                <a:lnTo>
                  <a:pt x="723" y="2443"/>
                </a:lnTo>
                <a:lnTo>
                  <a:pt x="725" y="2430"/>
                </a:lnTo>
                <a:lnTo>
                  <a:pt x="723" y="2428"/>
                </a:lnTo>
                <a:lnTo>
                  <a:pt x="722" y="2425"/>
                </a:lnTo>
                <a:lnTo>
                  <a:pt x="722" y="2420"/>
                </a:lnTo>
                <a:lnTo>
                  <a:pt x="724" y="2409"/>
                </a:lnTo>
                <a:lnTo>
                  <a:pt x="723" y="2402"/>
                </a:lnTo>
                <a:lnTo>
                  <a:pt x="719" y="2400"/>
                </a:lnTo>
                <a:lnTo>
                  <a:pt x="719" y="2393"/>
                </a:lnTo>
                <a:lnTo>
                  <a:pt x="718" y="2388"/>
                </a:lnTo>
                <a:lnTo>
                  <a:pt x="707" y="2394"/>
                </a:lnTo>
                <a:lnTo>
                  <a:pt x="698" y="2395"/>
                </a:lnTo>
                <a:lnTo>
                  <a:pt x="699" y="2390"/>
                </a:lnTo>
                <a:lnTo>
                  <a:pt x="702" y="2388"/>
                </a:lnTo>
                <a:lnTo>
                  <a:pt x="702" y="2383"/>
                </a:lnTo>
                <a:lnTo>
                  <a:pt x="699" y="2378"/>
                </a:lnTo>
                <a:lnTo>
                  <a:pt x="693" y="2378"/>
                </a:lnTo>
                <a:lnTo>
                  <a:pt x="683" y="2382"/>
                </a:lnTo>
                <a:lnTo>
                  <a:pt x="674" y="2380"/>
                </a:lnTo>
                <a:lnTo>
                  <a:pt x="671" y="2377"/>
                </a:lnTo>
                <a:lnTo>
                  <a:pt x="669" y="2363"/>
                </a:lnTo>
                <a:lnTo>
                  <a:pt x="663" y="2361"/>
                </a:lnTo>
                <a:lnTo>
                  <a:pt x="656" y="2350"/>
                </a:lnTo>
                <a:lnTo>
                  <a:pt x="655" y="2345"/>
                </a:lnTo>
                <a:lnTo>
                  <a:pt x="651" y="2337"/>
                </a:lnTo>
                <a:lnTo>
                  <a:pt x="654" y="2326"/>
                </a:lnTo>
                <a:lnTo>
                  <a:pt x="658" y="2321"/>
                </a:lnTo>
                <a:lnTo>
                  <a:pt x="658" y="2308"/>
                </a:lnTo>
                <a:lnTo>
                  <a:pt x="658" y="2298"/>
                </a:lnTo>
                <a:lnTo>
                  <a:pt x="656" y="2296"/>
                </a:lnTo>
                <a:lnTo>
                  <a:pt x="653" y="2292"/>
                </a:lnTo>
                <a:lnTo>
                  <a:pt x="647" y="2297"/>
                </a:lnTo>
                <a:lnTo>
                  <a:pt x="645" y="2299"/>
                </a:lnTo>
                <a:lnTo>
                  <a:pt x="643" y="2298"/>
                </a:lnTo>
                <a:lnTo>
                  <a:pt x="642" y="2296"/>
                </a:lnTo>
                <a:lnTo>
                  <a:pt x="640" y="2296"/>
                </a:lnTo>
                <a:lnTo>
                  <a:pt x="624" y="2278"/>
                </a:lnTo>
                <a:lnTo>
                  <a:pt x="621" y="2270"/>
                </a:lnTo>
                <a:lnTo>
                  <a:pt x="616" y="2264"/>
                </a:lnTo>
                <a:lnTo>
                  <a:pt x="600" y="2250"/>
                </a:lnTo>
                <a:lnTo>
                  <a:pt x="599" y="2246"/>
                </a:lnTo>
                <a:lnTo>
                  <a:pt x="600" y="2238"/>
                </a:lnTo>
                <a:lnTo>
                  <a:pt x="605" y="2233"/>
                </a:lnTo>
                <a:lnTo>
                  <a:pt x="610" y="2231"/>
                </a:lnTo>
                <a:lnTo>
                  <a:pt x="608" y="2226"/>
                </a:lnTo>
                <a:lnTo>
                  <a:pt x="595" y="2227"/>
                </a:lnTo>
                <a:lnTo>
                  <a:pt x="590" y="2224"/>
                </a:lnTo>
                <a:lnTo>
                  <a:pt x="583" y="2211"/>
                </a:lnTo>
                <a:lnTo>
                  <a:pt x="580" y="2208"/>
                </a:lnTo>
                <a:lnTo>
                  <a:pt x="580" y="2195"/>
                </a:lnTo>
                <a:lnTo>
                  <a:pt x="584" y="2189"/>
                </a:lnTo>
                <a:lnTo>
                  <a:pt x="586" y="2181"/>
                </a:lnTo>
                <a:lnTo>
                  <a:pt x="591" y="2179"/>
                </a:lnTo>
                <a:lnTo>
                  <a:pt x="599" y="2185"/>
                </a:lnTo>
                <a:lnTo>
                  <a:pt x="600" y="2181"/>
                </a:lnTo>
                <a:lnTo>
                  <a:pt x="596" y="2175"/>
                </a:lnTo>
                <a:lnTo>
                  <a:pt x="596" y="2170"/>
                </a:lnTo>
                <a:lnTo>
                  <a:pt x="599" y="2161"/>
                </a:lnTo>
                <a:lnTo>
                  <a:pt x="604" y="2157"/>
                </a:lnTo>
                <a:lnTo>
                  <a:pt x="604" y="2153"/>
                </a:lnTo>
                <a:lnTo>
                  <a:pt x="601" y="2147"/>
                </a:lnTo>
                <a:lnTo>
                  <a:pt x="599" y="2147"/>
                </a:lnTo>
                <a:lnTo>
                  <a:pt x="600" y="2140"/>
                </a:lnTo>
                <a:lnTo>
                  <a:pt x="602" y="2136"/>
                </a:lnTo>
                <a:lnTo>
                  <a:pt x="605" y="2130"/>
                </a:lnTo>
                <a:lnTo>
                  <a:pt x="605" y="2125"/>
                </a:lnTo>
                <a:lnTo>
                  <a:pt x="600" y="2109"/>
                </a:lnTo>
                <a:lnTo>
                  <a:pt x="600" y="2082"/>
                </a:lnTo>
                <a:lnTo>
                  <a:pt x="602" y="2067"/>
                </a:lnTo>
                <a:lnTo>
                  <a:pt x="605" y="2062"/>
                </a:lnTo>
                <a:lnTo>
                  <a:pt x="605" y="2060"/>
                </a:lnTo>
                <a:lnTo>
                  <a:pt x="601" y="2054"/>
                </a:lnTo>
                <a:lnTo>
                  <a:pt x="599" y="2050"/>
                </a:lnTo>
                <a:lnTo>
                  <a:pt x="580" y="2045"/>
                </a:lnTo>
                <a:lnTo>
                  <a:pt x="575" y="2039"/>
                </a:lnTo>
                <a:lnTo>
                  <a:pt x="550" y="2018"/>
                </a:lnTo>
                <a:lnTo>
                  <a:pt x="514" y="2008"/>
                </a:lnTo>
                <a:lnTo>
                  <a:pt x="502" y="2001"/>
                </a:lnTo>
                <a:lnTo>
                  <a:pt x="497" y="1995"/>
                </a:lnTo>
                <a:lnTo>
                  <a:pt x="492" y="1986"/>
                </a:lnTo>
                <a:lnTo>
                  <a:pt x="487" y="1969"/>
                </a:lnTo>
                <a:lnTo>
                  <a:pt x="487" y="1965"/>
                </a:lnTo>
                <a:lnTo>
                  <a:pt x="483" y="1958"/>
                </a:lnTo>
                <a:lnTo>
                  <a:pt x="473" y="1949"/>
                </a:lnTo>
                <a:lnTo>
                  <a:pt x="472" y="1944"/>
                </a:lnTo>
                <a:lnTo>
                  <a:pt x="475" y="1939"/>
                </a:lnTo>
                <a:lnTo>
                  <a:pt x="475" y="1936"/>
                </a:lnTo>
                <a:lnTo>
                  <a:pt x="471" y="1928"/>
                </a:lnTo>
                <a:lnTo>
                  <a:pt x="457" y="1911"/>
                </a:lnTo>
                <a:lnTo>
                  <a:pt x="452" y="1893"/>
                </a:lnTo>
                <a:lnTo>
                  <a:pt x="449" y="1893"/>
                </a:lnTo>
                <a:lnTo>
                  <a:pt x="448" y="1890"/>
                </a:lnTo>
                <a:lnTo>
                  <a:pt x="441" y="1872"/>
                </a:lnTo>
                <a:lnTo>
                  <a:pt x="413" y="1826"/>
                </a:lnTo>
                <a:lnTo>
                  <a:pt x="402" y="1807"/>
                </a:lnTo>
                <a:lnTo>
                  <a:pt x="395" y="1786"/>
                </a:lnTo>
                <a:lnTo>
                  <a:pt x="384" y="1775"/>
                </a:lnTo>
                <a:lnTo>
                  <a:pt x="363" y="1766"/>
                </a:lnTo>
                <a:lnTo>
                  <a:pt x="359" y="1759"/>
                </a:lnTo>
                <a:lnTo>
                  <a:pt x="359" y="1756"/>
                </a:lnTo>
                <a:lnTo>
                  <a:pt x="355" y="1740"/>
                </a:lnTo>
                <a:lnTo>
                  <a:pt x="343" y="1729"/>
                </a:lnTo>
                <a:lnTo>
                  <a:pt x="341" y="1721"/>
                </a:lnTo>
                <a:lnTo>
                  <a:pt x="332" y="1707"/>
                </a:lnTo>
                <a:lnTo>
                  <a:pt x="328" y="1695"/>
                </a:lnTo>
                <a:lnTo>
                  <a:pt x="323" y="1695"/>
                </a:lnTo>
                <a:lnTo>
                  <a:pt x="320" y="1691"/>
                </a:lnTo>
                <a:lnTo>
                  <a:pt x="311" y="1673"/>
                </a:lnTo>
                <a:lnTo>
                  <a:pt x="305" y="1667"/>
                </a:lnTo>
                <a:lnTo>
                  <a:pt x="300" y="1666"/>
                </a:lnTo>
                <a:lnTo>
                  <a:pt x="278" y="1683"/>
                </a:lnTo>
                <a:lnTo>
                  <a:pt x="257" y="1689"/>
                </a:lnTo>
                <a:lnTo>
                  <a:pt x="252" y="1695"/>
                </a:lnTo>
                <a:lnTo>
                  <a:pt x="251" y="1707"/>
                </a:lnTo>
                <a:lnTo>
                  <a:pt x="249" y="1710"/>
                </a:lnTo>
                <a:lnTo>
                  <a:pt x="242" y="1713"/>
                </a:lnTo>
                <a:lnTo>
                  <a:pt x="240" y="1717"/>
                </a:lnTo>
                <a:lnTo>
                  <a:pt x="240" y="1726"/>
                </a:lnTo>
                <a:lnTo>
                  <a:pt x="236" y="1734"/>
                </a:lnTo>
                <a:lnTo>
                  <a:pt x="220" y="1739"/>
                </a:lnTo>
                <a:lnTo>
                  <a:pt x="204" y="1753"/>
                </a:lnTo>
                <a:lnTo>
                  <a:pt x="191" y="1758"/>
                </a:lnTo>
                <a:lnTo>
                  <a:pt x="188" y="1756"/>
                </a:lnTo>
                <a:lnTo>
                  <a:pt x="188" y="1753"/>
                </a:lnTo>
                <a:lnTo>
                  <a:pt x="185" y="1747"/>
                </a:lnTo>
                <a:lnTo>
                  <a:pt x="175" y="1723"/>
                </a:lnTo>
                <a:lnTo>
                  <a:pt x="159" y="1710"/>
                </a:lnTo>
                <a:lnTo>
                  <a:pt x="176" y="1695"/>
                </a:lnTo>
                <a:lnTo>
                  <a:pt x="174" y="1691"/>
                </a:lnTo>
                <a:lnTo>
                  <a:pt x="158" y="1681"/>
                </a:lnTo>
                <a:lnTo>
                  <a:pt x="169" y="1693"/>
                </a:lnTo>
                <a:lnTo>
                  <a:pt x="166" y="1697"/>
                </a:lnTo>
                <a:lnTo>
                  <a:pt x="155" y="1695"/>
                </a:lnTo>
                <a:lnTo>
                  <a:pt x="152" y="1702"/>
                </a:lnTo>
                <a:lnTo>
                  <a:pt x="149" y="1699"/>
                </a:lnTo>
                <a:lnTo>
                  <a:pt x="122" y="1664"/>
                </a:lnTo>
                <a:lnTo>
                  <a:pt x="117" y="1653"/>
                </a:lnTo>
                <a:lnTo>
                  <a:pt x="104" y="1642"/>
                </a:lnTo>
                <a:lnTo>
                  <a:pt x="97" y="1636"/>
                </a:lnTo>
                <a:lnTo>
                  <a:pt x="101" y="1636"/>
                </a:lnTo>
                <a:lnTo>
                  <a:pt x="101" y="1630"/>
                </a:lnTo>
                <a:lnTo>
                  <a:pt x="101" y="1608"/>
                </a:lnTo>
                <a:lnTo>
                  <a:pt x="68" y="1609"/>
                </a:lnTo>
                <a:lnTo>
                  <a:pt x="56" y="1624"/>
                </a:lnTo>
                <a:lnTo>
                  <a:pt x="50" y="1621"/>
                </a:lnTo>
                <a:lnTo>
                  <a:pt x="35" y="1610"/>
                </a:lnTo>
                <a:lnTo>
                  <a:pt x="20" y="1621"/>
                </a:lnTo>
                <a:lnTo>
                  <a:pt x="0" y="1609"/>
                </a:lnTo>
                <a:lnTo>
                  <a:pt x="0" y="1573"/>
                </a:lnTo>
                <a:lnTo>
                  <a:pt x="0" y="1463"/>
                </a:lnTo>
                <a:lnTo>
                  <a:pt x="0" y="1356"/>
                </a:lnTo>
                <a:lnTo>
                  <a:pt x="0" y="1255"/>
                </a:lnTo>
                <a:lnTo>
                  <a:pt x="0" y="1146"/>
                </a:lnTo>
                <a:lnTo>
                  <a:pt x="0" y="1022"/>
                </a:lnTo>
                <a:lnTo>
                  <a:pt x="0" y="900"/>
                </a:lnTo>
                <a:lnTo>
                  <a:pt x="0" y="785"/>
                </a:lnTo>
                <a:lnTo>
                  <a:pt x="0" y="660"/>
                </a:lnTo>
                <a:lnTo>
                  <a:pt x="0" y="516"/>
                </a:lnTo>
                <a:lnTo>
                  <a:pt x="0" y="373"/>
                </a:lnTo>
                <a:lnTo>
                  <a:pt x="2" y="376"/>
                </a:lnTo>
                <a:lnTo>
                  <a:pt x="11" y="381"/>
                </a:lnTo>
                <a:lnTo>
                  <a:pt x="21" y="384"/>
                </a:lnTo>
                <a:lnTo>
                  <a:pt x="62" y="383"/>
                </a:lnTo>
                <a:lnTo>
                  <a:pt x="70" y="386"/>
                </a:lnTo>
                <a:lnTo>
                  <a:pt x="74" y="393"/>
                </a:lnTo>
                <a:lnTo>
                  <a:pt x="91" y="394"/>
                </a:lnTo>
                <a:lnTo>
                  <a:pt x="110" y="413"/>
                </a:lnTo>
                <a:lnTo>
                  <a:pt x="132" y="447"/>
                </a:lnTo>
                <a:lnTo>
                  <a:pt x="139" y="447"/>
                </a:lnTo>
                <a:lnTo>
                  <a:pt x="143" y="451"/>
                </a:lnTo>
                <a:lnTo>
                  <a:pt x="145" y="445"/>
                </a:lnTo>
                <a:lnTo>
                  <a:pt x="149" y="454"/>
                </a:lnTo>
                <a:lnTo>
                  <a:pt x="159" y="465"/>
                </a:lnTo>
                <a:lnTo>
                  <a:pt x="170" y="475"/>
                </a:lnTo>
                <a:lnTo>
                  <a:pt x="179" y="480"/>
                </a:lnTo>
                <a:lnTo>
                  <a:pt x="191" y="492"/>
                </a:lnTo>
                <a:lnTo>
                  <a:pt x="198" y="491"/>
                </a:lnTo>
                <a:lnTo>
                  <a:pt x="214" y="495"/>
                </a:lnTo>
                <a:lnTo>
                  <a:pt x="228" y="502"/>
                </a:lnTo>
                <a:lnTo>
                  <a:pt x="235" y="504"/>
                </a:lnTo>
                <a:lnTo>
                  <a:pt x="241" y="501"/>
                </a:lnTo>
                <a:lnTo>
                  <a:pt x="246" y="505"/>
                </a:lnTo>
                <a:lnTo>
                  <a:pt x="246" y="500"/>
                </a:lnTo>
                <a:lnTo>
                  <a:pt x="244" y="492"/>
                </a:lnTo>
                <a:lnTo>
                  <a:pt x="255" y="497"/>
                </a:lnTo>
                <a:lnTo>
                  <a:pt x="265" y="501"/>
                </a:lnTo>
                <a:lnTo>
                  <a:pt x="269" y="506"/>
                </a:lnTo>
                <a:lnTo>
                  <a:pt x="277" y="507"/>
                </a:lnTo>
                <a:lnTo>
                  <a:pt x="288" y="516"/>
                </a:lnTo>
                <a:lnTo>
                  <a:pt x="309" y="537"/>
                </a:lnTo>
                <a:lnTo>
                  <a:pt x="316" y="535"/>
                </a:lnTo>
                <a:lnTo>
                  <a:pt x="321" y="537"/>
                </a:lnTo>
                <a:lnTo>
                  <a:pt x="319" y="529"/>
                </a:lnTo>
                <a:lnTo>
                  <a:pt x="308" y="517"/>
                </a:lnTo>
                <a:lnTo>
                  <a:pt x="304" y="506"/>
                </a:lnTo>
                <a:lnTo>
                  <a:pt x="300" y="501"/>
                </a:lnTo>
                <a:lnTo>
                  <a:pt x="306" y="499"/>
                </a:lnTo>
                <a:lnTo>
                  <a:pt x="322" y="505"/>
                </a:lnTo>
                <a:lnTo>
                  <a:pt x="331" y="502"/>
                </a:lnTo>
                <a:lnTo>
                  <a:pt x="341" y="505"/>
                </a:lnTo>
                <a:lnTo>
                  <a:pt x="347" y="510"/>
                </a:lnTo>
                <a:lnTo>
                  <a:pt x="349" y="524"/>
                </a:lnTo>
                <a:lnTo>
                  <a:pt x="354" y="532"/>
                </a:lnTo>
                <a:lnTo>
                  <a:pt x="370" y="545"/>
                </a:lnTo>
                <a:lnTo>
                  <a:pt x="373" y="553"/>
                </a:lnTo>
                <a:lnTo>
                  <a:pt x="376" y="542"/>
                </a:lnTo>
                <a:lnTo>
                  <a:pt x="375" y="527"/>
                </a:lnTo>
                <a:lnTo>
                  <a:pt x="370" y="522"/>
                </a:lnTo>
                <a:lnTo>
                  <a:pt x="353" y="490"/>
                </a:lnTo>
                <a:lnTo>
                  <a:pt x="349" y="480"/>
                </a:lnTo>
                <a:lnTo>
                  <a:pt x="349" y="475"/>
                </a:lnTo>
                <a:lnTo>
                  <a:pt x="360" y="468"/>
                </a:lnTo>
                <a:lnTo>
                  <a:pt x="369" y="456"/>
                </a:lnTo>
                <a:lnTo>
                  <a:pt x="385" y="445"/>
                </a:lnTo>
                <a:lnTo>
                  <a:pt x="391" y="435"/>
                </a:lnTo>
                <a:lnTo>
                  <a:pt x="396" y="435"/>
                </a:lnTo>
                <a:lnTo>
                  <a:pt x="400" y="429"/>
                </a:lnTo>
                <a:lnTo>
                  <a:pt x="423" y="425"/>
                </a:lnTo>
                <a:lnTo>
                  <a:pt x="430" y="420"/>
                </a:lnTo>
                <a:lnTo>
                  <a:pt x="439" y="411"/>
                </a:lnTo>
                <a:lnTo>
                  <a:pt x="440" y="391"/>
                </a:lnTo>
                <a:lnTo>
                  <a:pt x="448" y="384"/>
                </a:lnTo>
                <a:lnTo>
                  <a:pt x="450" y="387"/>
                </a:lnTo>
                <a:lnTo>
                  <a:pt x="455" y="387"/>
                </a:lnTo>
                <a:lnTo>
                  <a:pt x="457" y="378"/>
                </a:lnTo>
                <a:lnTo>
                  <a:pt x="464" y="371"/>
                </a:lnTo>
                <a:lnTo>
                  <a:pt x="468" y="371"/>
                </a:lnTo>
                <a:lnTo>
                  <a:pt x="470" y="376"/>
                </a:lnTo>
                <a:lnTo>
                  <a:pt x="484" y="376"/>
                </a:lnTo>
                <a:lnTo>
                  <a:pt x="491" y="370"/>
                </a:lnTo>
                <a:lnTo>
                  <a:pt x="492" y="365"/>
                </a:lnTo>
                <a:lnTo>
                  <a:pt x="500" y="362"/>
                </a:lnTo>
                <a:lnTo>
                  <a:pt x="521" y="348"/>
                </a:lnTo>
                <a:lnTo>
                  <a:pt x="524" y="336"/>
                </a:lnTo>
                <a:lnTo>
                  <a:pt x="542" y="344"/>
                </a:lnTo>
                <a:lnTo>
                  <a:pt x="550" y="334"/>
                </a:lnTo>
                <a:lnTo>
                  <a:pt x="551" y="324"/>
                </a:lnTo>
                <a:lnTo>
                  <a:pt x="554" y="316"/>
                </a:lnTo>
                <a:lnTo>
                  <a:pt x="568" y="309"/>
                </a:lnTo>
                <a:lnTo>
                  <a:pt x="574" y="303"/>
                </a:lnTo>
                <a:lnTo>
                  <a:pt x="585" y="312"/>
                </a:lnTo>
                <a:lnTo>
                  <a:pt x="593" y="312"/>
                </a:lnTo>
                <a:lnTo>
                  <a:pt x="597" y="317"/>
                </a:lnTo>
                <a:lnTo>
                  <a:pt x="606" y="313"/>
                </a:lnTo>
                <a:lnTo>
                  <a:pt x="612" y="302"/>
                </a:lnTo>
                <a:lnTo>
                  <a:pt x="613" y="295"/>
                </a:lnTo>
                <a:lnTo>
                  <a:pt x="621" y="290"/>
                </a:lnTo>
                <a:lnTo>
                  <a:pt x="623" y="297"/>
                </a:lnTo>
                <a:lnTo>
                  <a:pt x="629" y="305"/>
                </a:lnTo>
                <a:lnTo>
                  <a:pt x="633" y="318"/>
                </a:lnTo>
                <a:lnTo>
                  <a:pt x="629" y="321"/>
                </a:lnTo>
                <a:lnTo>
                  <a:pt x="622" y="332"/>
                </a:lnTo>
                <a:lnTo>
                  <a:pt x="583" y="360"/>
                </a:lnTo>
                <a:lnTo>
                  <a:pt x="574" y="372"/>
                </a:lnTo>
                <a:lnTo>
                  <a:pt x="564" y="378"/>
                </a:lnTo>
                <a:lnTo>
                  <a:pt x="548" y="398"/>
                </a:lnTo>
                <a:lnTo>
                  <a:pt x="534" y="392"/>
                </a:lnTo>
                <a:lnTo>
                  <a:pt x="499" y="404"/>
                </a:lnTo>
                <a:lnTo>
                  <a:pt x="488" y="414"/>
                </a:lnTo>
                <a:lnTo>
                  <a:pt x="484" y="424"/>
                </a:lnTo>
                <a:lnTo>
                  <a:pt x="492" y="421"/>
                </a:lnTo>
                <a:lnTo>
                  <a:pt x="476" y="435"/>
                </a:lnTo>
                <a:lnTo>
                  <a:pt x="473" y="443"/>
                </a:lnTo>
                <a:lnTo>
                  <a:pt x="468" y="441"/>
                </a:lnTo>
                <a:lnTo>
                  <a:pt x="464" y="451"/>
                </a:lnTo>
                <a:lnTo>
                  <a:pt x="460" y="461"/>
                </a:lnTo>
                <a:lnTo>
                  <a:pt x="459" y="452"/>
                </a:lnTo>
                <a:lnTo>
                  <a:pt x="454" y="449"/>
                </a:lnTo>
                <a:lnTo>
                  <a:pt x="441" y="469"/>
                </a:lnTo>
                <a:lnTo>
                  <a:pt x="441" y="478"/>
                </a:lnTo>
                <a:lnTo>
                  <a:pt x="449" y="477"/>
                </a:lnTo>
                <a:lnTo>
                  <a:pt x="459" y="467"/>
                </a:lnTo>
                <a:lnTo>
                  <a:pt x="483" y="458"/>
                </a:lnTo>
                <a:lnTo>
                  <a:pt x="504" y="435"/>
                </a:lnTo>
                <a:lnTo>
                  <a:pt x="505" y="431"/>
                </a:lnTo>
                <a:lnTo>
                  <a:pt x="502" y="426"/>
                </a:lnTo>
                <a:lnTo>
                  <a:pt x="504" y="424"/>
                </a:lnTo>
                <a:lnTo>
                  <a:pt x="513" y="418"/>
                </a:lnTo>
                <a:lnTo>
                  <a:pt x="518" y="420"/>
                </a:lnTo>
                <a:lnTo>
                  <a:pt x="516" y="434"/>
                </a:lnTo>
                <a:lnTo>
                  <a:pt x="524" y="421"/>
                </a:lnTo>
                <a:lnTo>
                  <a:pt x="526" y="432"/>
                </a:lnTo>
                <a:lnTo>
                  <a:pt x="535" y="415"/>
                </a:lnTo>
                <a:lnTo>
                  <a:pt x="543" y="411"/>
                </a:lnTo>
                <a:lnTo>
                  <a:pt x="550" y="418"/>
                </a:lnTo>
                <a:lnTo>
                  <a:pt x="548" y="432"/>
                </a:lnTo>
                <a:lnTo>
                  <a:pt x="546" y="454"/>
                </a:lnTo>
                <a:lnTo>
                  <a:pt x="564" y="418"/>
                </a:lnTo>
                <a:lnTo>
                  <a:pt x="581" y="389"/>
                </a:lnTo>
                <a:lnTo>
                  <a:pt x="583" y="378"/>
                </a:lnTo>
                <a:lnTo>
                  <a:pt x="596" y="376"/>
                </a:lnTo>
                <a:lnTo>
                  <a:pt x="607" y="371"/>
                </a:lnTo>
                <a:lnTo>
                  <a:pt x="617" y="360"/>
                </a:lnTo>
                <a:lnTo>
                  <a:pt x="645" y="351"/>
                </a:lnTo>
                <a:lnTo>
                  <a:pt x="663" y="334"/>
                </a:lnTo>
                <a:lnTo>
                  <a:pt x="660" y="354"/>
                </a:lnTo>
                <a:lnTo>
                  <a:pt x="656" y="352"/>
                </a:lnTo>
                <a:lnTo>
                  <a:pt x="650" y="366"/>
                </a:lnTo>
                <a:lnTo>
                  <a:pt x="649" y="376"/>
                </a:lnTo>
                <a:lnTo>
                  <a:pt x="672" y="361"/>
                </a:lnTo>
                <a:lnTo>
                  <a:pt x="681" y="348"/>
                </a:lnTo>
                <a:lnTo>
                  <a:pt x="692" y="336"/>
                </a:lnTo>
                <a:lnTo>
                  <a:pt x="697" y="324"/>
                </a:lnTo>
                <a:lnTo>
                  <a:pt x="693" y="316"/>
                </a:lnTo>
                <a:lnTo>
                  <a:pt x="698" y="309"/>
                </a:lnTo>
                <a:lnTo>
                  <a:pt x="725" y="298"/>
                </a:lnTo>
                <a:lnTo>
                  <a:pt x="731" y="292"/>
                </a:lnTo>
                <a:lnTo>
                  <a:pt x="715" y="287"/>
                </a:lnTo>
                <a:lnTo>
                  <a:pt x="709" y="281"/>
                </a:lnTo>
                <a:lnTo>
                  <a:pt x="710" y="276"/>
                </a:lnTo>
                <a:lnTo>
                  <a:pt x="712" y="266"/>
                </a:lnTo>
                <a:lnTo>
                  <a:pt x="709" y="262"/>
                </a:lnTo>
                <a:lnTo>
                  <a:pt x="699" y="265"/>
                </a:lnTo>
                <a:lnTo>
                  <a:pt x="701" y="255"/>
                </a:lnTo>
                <a:lnTo>
                  <a:pt x="706" y="247"/>
                </a:lnTo>
                <a:lnTo>
                  <a:pt x="709" y="242"/>
                </a:lnTo>
                <a:lnTo>
                  <a:pt x="722" y="247"/>
                </a:lnTo>
                <a:lnTo>
                  <a:pt x="751" y="281"/>
                </a:lnTo>
                <a:lnTo>
                  <a:pt x="757" y="295"/>
                </a:lnTo>
                <a:lnTo>
                  <a:pt x="761" y="323"/>
                </a:lnTo>
                <a:lnTo>
                  <a:pt x="768" y="335"/>
                </a:lnTo>
                <a:lnTo>
                  <a:pt x="780" y="376"/>
                </a:lnTo>
                <a:lnTo>
                  <a:pt x="787" y="389"/>
                </a:lnTo>
                <a:lnTo>
                  <a:pt x="796" y="394"/>
                </a:lnTo>
                <a:lnTo>
                  <a:pt x="803" y="410"/>
                </a:lnTo>
                <a:lnTo>
                  <a:pt x="805" y="409"/>
                </a:lnTo>
                <a:lnTo>
                  <a:pt x="821" y="425"/>
                </a:lnTo>
                <a:lnTo>
                  <a:pt x="831" y="429"/>
                </a:lnTo>
                <a:lnTo>
                  <a:pt x="853" y="430"/>
                </a:lnTo>
                <a:lnTo>
                  <a:pt x="853" y="426"/>
                </a:lnTo>
                <a:lnTo>
                  <a:pt x="855" y="424"/>
                </a:lnTo>
                <a:lnTo>
                  <a:pt x="866" y="424"/>
                </a:lnTo>
                <a:lnTo>
                  <a:pt x="866" y="418"/>
                </a:lnTo>
                <a:lnTo>
                  <a:pt x="858" y="414"/>
                </a:lnTo>
                <a:lnTo>
                  <a:pt x="841" y="420"/>
                </a:lnTo>
                <a:lnTo>
                  <a:pt x="844" y="409"/>
                </a:lnTo>
                <a:lnTo>
                  <a:pt x="859" y="408"/>
                </a:lnTo>
                <a:lnTo>
                  <a:pt x="868" y="403"/>
                </a:lnTo>
                <a:lnTo>
                  <a:pt x="863" y="403"/>
                </a:lnTo>
                <a:lnTo>
                  <a:pt x="852" y="387"/>
                </a:lnTo>
                <a:lnTo>
                  <a:pt x="858" y="381"/>
                </a:lnTo>
                <a:lnTo>
                  <a:pt x="871" y="376"/>
                </a:lnTo>
                <a:lnTo>
                  <a:pt x="871" y="368"/>
                </a:lnTo>
                <a:lnTo>
                  <a:pt x="863" y="366"/>
                </a:lnTo>
                <a:lnTo>
                  <a:pt x="863" y="354"/>
                </a:lnTo>
                <a:lnTo>
                  <a:pt x="866" y="362"/>
                </a:lnTo>
                <a:lnTo>
                  <a:pt x="884" y="341"/>
                </a:lnTo>
                <a:lnTo>
                  <a:pt x="887" y="330"/>
                </a:lnTo>
                <a:lnTo>
                  <a:pt x="884" y="328"/>
                </a:lnTo>
                <a:lnTo>
                  <a:pt x="876" y="333"/>
                </a:lnTo>
                <a:lnTo>
                  <a:pt x="873" y="341"/>
                </a:lnTo>
                <a:lnTo>
                  <a:pt x="869" y="338"/>
                </a:lnTo>
                <a:lnTo>
                  <a:pt x="868" y="328"/>
                </a:lnTo>
                <a:lnTo>
                  <a:pt x="871" y="321"/>
                </a:lnTo>
                <a:lnTo>
                  <a:pt x="878" y="324"/>
                </a:lnTo>
                <a:lnTo>
                  <a:pt x="887" y="322"/>
                </a:lnTo>
                <a:lnTo>
                  <a:pt x="892" y="324"/>
                </a:lnTo>
                <a:lnTo>
                  <a:pt x="895" y="335"/>
                </a:lnTo>
                <a:lnTo>
                  <a:pt x="900" y="325"/>
                </a:lnTo>
                <a:lnTo>
                  <a:pt x="907" y="324"/>
                </a:lnTo>
                <a:lnTo>
                  <a:pt x="906" y="318"/>
                </a:lnTo>
                <a:lnTo>
                  <a:pt x="898" y="316"/>
                </a:lnTo>
                <a:lnTo>
                  <a:pt x="893" y="311"/>
                </a:lnTo>
                <a:lnTo>
                  <a:pt x="908" y="308"/>
                </a:lnTo>
                <a:lnTo>
                  <a:pt x="908" y="313"/>
                </a:lnTo>
                <a:lnTo>
                  <a:pt x="912" y="321"/>
                </a:lnTo>
                <a:lnTo>
                  <a:pt x="909" y="335"/>
                </a:lnTo>
                <a:lnTo>
                  <a:pt x="908" y="359"/>
                </a:lnTo>
                <a:lnTo>
                  <a:pt x="906" y="366"/>
                </a:lnTo>
                <a:lnTo>
                  <a:pt x="907" y="373"/>
                </a:lnTo>
                <a:lnTo>
                  <a:pt x="912" y="378"/>
                </a:lnTo>
                <a:lnTo>
                  <a:pt x="919" y="372"/>
                </a:lnTo>
                <a:lnTo>
                  <a:pt x="930" y="376"/>
                </a:lnTo>
                <a:lnTo>
                  <a:pt x="912" y="409"/>
                </a:lnTo>
                <a:lnTo>
                  <a:pt x="907" y="424"/>
                </a:lnTo>
                <a:lnTo>
                  <a:pt x="906" y="413"/>
                </a:lnTo>
                <a:lnTo>
                  <a:pt x="903" y="424"/>
                </a:lnTo>
                <a:lnTo>
                  <a:pt x="903" y="430"/>
                </a:lnTo>
                <a:lnTo>
                  <a:pt x="925" y="432"/>
                </a:lnTo>
                <a:lnTo>
                  <a:pt x="933" y="425"/>
                </a:lnTo>
                <a:lnTo>
                  <a:pt x="938" y="429"/>
                </a:lnTo>
                <a:lnTo>
                  <a:pt x="954" y="430"/>
                </a:lnTo>
                <a:lnTo>
                  <a:pt x="962" y="424"/>
                </a:lnTo>
                <a:lnTo>
                  <a:pt x="965" y="414"/>
                </a:lnTo>
                <a:lnTo>
                  <a:pt x="975" y="405"/>
                </a:lnTo>
                <a:lnTo>
                  <a:pt x="976" y="394"/>
                </a:lnTo>
                <a:lnTo>
                  <a:pt x="981" y="378"/>
                </a:lnTo>
                <a:lnTo>
                  <a:pt x="982" y="360"/>
                </a:lnTo>
                <a:lnTo>
                  <a:pt x="991" y="360"/>
                </a:lnTo>
                <a:lnTo>
                  <a:pt x="1005" y="354"/>
                </a:lnTo>
                <a:lnTo>
                  <a:pt x="1016" y="360"/>
                </a:lnTo>
                <a:lnTo>
                  <a:pt x="1025" y="359"/>
                </a:lnTo>
                <a:lnTo>
                  <a:pt x="1032" y="360"/>
                </a:lnTo>
                <a:lnTo>
                  <a:pt x="1032" y="362"/>
                </a:lnTo>
                <a:lnTo>
                  <a:pt x="1054" y="360"/>
                </a:lnTo>
                <a:lnTo>
                  <a:pt x="1077" y="367"/>
                </a:lnTo>
                <a:lnTo>
                  <a:pt x="1107" y="392"/>
                </a:lnTo>
                <a:lnTo>
                  <a:pt x="1127" y="418"/>
                </a:lnTo>
                <a:lnTo>
                  <a:pt x="1145" y="429"/>
                </a:lnTo>
                <a:lnTo>
                  <a:pt x="1166" y="431"/>
                </a:lnTo>
                <a:lnTo>
                  <a:pt x="1175" y="438"/>
                </a:lnTo>
                <a:lnTo>
                  <a:pt x="1187" y="438"/>
                </a:lnTo>
                <a:lnTo>
                  <a:pt x="1207" y="447"/>
                </a:lnTo>
                <a:lnTo>
                  <a:pt x="1214" y="446"/>
                </a:lnTo>
                <a:lnTo>
                  <a:pt x="1224" y="449"/>
                </a:lnTo>
                <a:lnTo>
                  <a:pt x="1229" y="461"/>
                </a:lnTo>
                <a:lnTo>
                  <a:pt x="1244" y="470"/>
                </a:lnTo>
                <a:lnTo>
                  <a:pt x="1256" y="475"/>
                </a:lnTo>
                <a:lnTo>
                  <a:pt x="1282" y="491"/>
                </a:lnTo>
                <a:lnTo>
                  <a:pt x="1300" y="492"/>
                </a:lnTo>
                <a:lnTo>
                  <a:pt x="1307" y="497"/>
                </a:lnTo>
                <a:lnTo>
                  <a:pt x="1319" y="500"/>
                </a:lnTo>
                <a:lnTo>
                  <a:pt x="1317" y="496"/>
                </a:lnTo>
                <a:lnTo>
                  <a:pt x="1348" y="501"/>
                </a:lnTo>
                <a:lnTo>
                  <a:pt x="1360" y="500"/>
                </a:lnTo>
                <a:lnTo>
                  <a:pt x="1371" y="513"/>
                </a:lnTo>
                <a:lnTo>
                  <a:pt x="1374" y="504"/>
                </a:lnTo>
                <a:lnTo>
                  <a:pt x="1357" y="488"/>
                </a:lnTo>
                <a:lnTo>
                  <a:pt x="1369" y="485"/>
                </a:lnTo>
                <a:lnTo>
                  <a:pt x="1375" y="490"/>
                </a:lnTo>
                <a:lnTo>
                  <a:pt x="1386" y="491"/>
                </a:lnTo>
                <a:lnTo>
                  <a:pt x="1386" y="485"/>
                </a:lnTo>
                <a:lnTo>
                  <a:pt x="1413" y="491"/>
                </a:lnTo>
                <a:lnTo>
                  <a:pt x="1407" y="496"/>
                </a:lnTo>
                <a:lnTo>
                  <a:pt x="1423" y="505"/>
                </a:lnTo>
                <a:lnTo>
                  <a:pt x="1424" y="513"/>
                </a:lnTo>
                <a:lnTo>
                  <a:pt x="1434" y="508"/>
                </a:lnTo>
                <a:lnTo>
                  <a:pt x="1434" y="517"/>
                </a:lnTo>
                <a:lnTo>
                  <a:pt x="1451" y="528"/>
                </a:lnTo>
                <a:lnTo>
                  <a:pt x="1463" y="547"/>
                </a:lnTo>
                <a:lnTo>
                  <a:pt x="1470" y="553"/>
                </a:lnTo>
                <a:lnTo>
                  <a:pt x="1470" y="575"/>
                </a:lnTo>
                <a:lnTo>
                  <a:pt x="1478" y="564"/>
                </a:lnTo>
                <a:lnTo>
                  <a:pt x="1478" y="576"/>
                </a:lnTo>
                <a:lnTo>
                  <a:pt x="1475" y="585"/>
                </a:lnTo>
                <a:lnTo>
                  <a:pt x="1479" y="591"/>
                </a:lnTo>
                <a:lnTo>
                  <a:pt x="1470" y="590"/>
                </a:lnTo>
                <a:lnTo>
                  <a:pt x="1467" y="597"/>
                </a:lnTo>
                <a:lnTo>
                  <a:pt x="1461" y="599"/>
                </a:lnTo>
                <a:lnTo>
                  <a:pt x="1456" y="590"/>
                </a:lnTo>
                <a:lnTo>
                  <a:pt x="1443" y="594"/>
                </a:lnTo>
                <a:lnTo>
                  <a:pt x="1424" y="591"/>
                </a:lnTo>
                <a:lnTo>
                  <a:pt x="1436" y="597"/>
                </a:lnTo>
                <a:lnTo>
                  <a:pt x="1429" y="607"/>
                </a:lnTo>
                <a:lnTo>
                  <a:pt x="1409" y="603"/>
                </a:lnTo>
                <a:lnTo>
                  <a:pt x="1413" y="609"/>
                </a:lnTo>
                <a:lnTo>
                  <a:pt x="1409" y="615"/>
                </a:lnTo>
                <a:lnTo>
                  <a:pt x="1409" y="630"/>
                </a:lnTo>
                <a:lnTo>
                  <a:pt x="1393" y="639"/>
                </a:lnTo>
                <a:lnTo>
                  <a:pt x="1400" y="645"/>
                </a:lnTo>
                <a:lnTo>
                  <a:pt x="1405" y="646"/>
                </a:lnTo>
                <a:lnTo>
                  <a:pt x="1412" y="644"/>
                </a:lnTo>
                <a:lnTo>
                  <a:pt x="1406" y="650"/>
                </a:lnTo>
                <a:lnTo>
                  <a:pt x="1420" y="655"/>
                </a:lnTo>
                <a:lnTo>
                  <a:pt x="1441" y="667"/>
                </a:lnTo>
                <a:lnTo>
                  <a:pt x="1445" y="658"/>
                </a:lnTo>
                <a:lnTo>
                  <a:pt x="1454" y="662"/>
                </a:lnTo>
                <a:lnTo>
                  <a:pt x="1459" y="668"/>
                </a:lnTo>
                <a:lnTo>
                  <a:pt x="1470" y="667"/>
                </a:lnTo>
                <a:lnTo>
                  <a:pt x="1482" y="671"/>
                </a:lnTo>
                <a:lnTo>
                  <a:pt x="1503" y="669"/>
                </a:lnTo>
                <a:lnTo>
                  <a:pt x="1516" y="674"/>
                </a:lnTo>
                <a:lnTo>
                  <a:pt x="1535" y="669"/>
                </a:lnTo>
                <a:lnTo>
                  <a:pt x="1533" y="673"/>
                </a:lnTo>
                <a:lnTo>
                  <a:pt x="1546" y="675"/>
                </a:lnTo>
                <a:lnTo>
                  <a:pt x="1570" y="674"/>
                </a:lnTo>
                <a:lnTo>
                  <a:pt x="1573" y="667"/>
                </a:lnTo>
                <a:lnTo>
                  <a:pt x="1591" y="667"/>
                </a:lnTo>
                <a:lnTo>
                  <a:pt x="1588" y="674"/>
                </a:lnTo>
                <a:lnTo>
                  <a:pt x="1599" y="674"/>
                </a:lnTo>
                <a:lnTo>
                  <a:pt x="1592" y="669"/>
                </a:lnTo>
                <a:lnTo>
                  <a:pt x="1601" y="662"/>
                </a:lnTo>
                <a:lnTo>
                  <a:pt x="1604" y="669"/>
                </a:lnTo>
                <a:lnTo>
                  <a:pt x="1615" y="671"/>
                </a:lnTo>
                <a:lnTo>
                  <a:pt x="1616" y="667"/>
                </a:lnTo>
                <a:lnTo>
                  <a:pt x="1623" y="668"/>
                </a:lnTo>
                <a:lnTo>
                  <a:pt x="1628" y="651"/>
                </a:lnTo>
                <a:lnTo>
                  <a:pt x="1639" y="648"/>
                </a:lnTo>
                <a:lnTo>
                  <a:pt x="1637" y="667"/>
                </a:lnTo>
                <a:lnTo>
                  <a:pt x="1648" y="667"/>
                </a:lnTo>
                <a:lnTo>
                  <a:pt x="1655" y="662"/>
                </a:lnTo>
                <a:lnTo>
                  <a:pt x="1667" y="644"/>
                </a:lnTo>
                <a:lnTo>
                  <a:pt x="1678" y="636"/>
                </a:lnTo>
                <a:lnTo>
                  <a:pt x="1691" y="636"/>
                </a:lnTo>
                <a:lnTo>
                  <a:pt x="1696" y="626"/>
                </a:lnTo>
                <a:lnTo>
                  <a:pt x="1703" y="639"/>
                </a:lnTo>
                <a:lnTo>
                  <a:pt x="1701" y="646"/>
                </a:lnTo>
                <a:lnTo>
                  <a:pt x="1707" y="650"/>
                </a:lnTo>
                <a:lnTo>
                  <a:pt x="1709" y="645"/>
                </a:lnTo>
                <a:lnTo>
                  <a:pt x="1713" y="655"/>
                </a:lnTo>
                <a:lnTo>
                  <a:pt x="1715" y="658"/>
                </a:lnTo>
                <a:lnTo>
                  <a:pt x="1715" y="667"/>
                </a:lnTo>
                <a:lnTo>
                  <a:pt x="1713" y="667"/>
                </a:lnTo>
                <a:lnTo>
                  <a:pt x="1730" y="673"/>
                </a:lnTo>
                <a:lnTo>
                  <a:pt x="1729" y="667"/>
                </a:lnTo>
                <a:lnTo>
                  <a:pt x="1757" y="667"/>
                </a:lnTo>
                <a:lnTo>
                  <a:pt x="1755" y="675"/>
                </a:lnTo>
                <a:lnTo>
                  <a:pt x="1757" y="682"/>
                </a:lnTo>
                <a:lnTo>
                  <a:pt x="1755" y="687"/>
                </a:lnTo>
                <a:lnTo>
                  <a:pt x="1760" y="695"/>
                </a:lnTo>
                <a:lnTo>
                  <a:pt x="1757" y="707"/>
                </a:lnTo>
                <a:lnTo>
                  <a:pt x="1763" y="715"/>
                </a:lnTo>
                <a:lnTo>
                  <a:pt x="1763" y="709"/>
                </a:lnTo>
                <a:lnTo>
                  <a:pt x="1764" y="714"/>
                </a:lnTo>
                <a:lnTo>
                  <a:pt x="1769" y="701"/>
                </a:lnTo>
                <a:lnTo>
                  <a:pt x="1771" y="683"/>
                </a:lnTo>
                <a:lnTo>
                  <a:pt x="1776" y="685"/>
                </a:lnTo>
                <a:lnTo>
                  <a:pt x="1776" y="695"/>
                </a:lnTo>
                <a:lnTo>
                  <a:pt x="1779" y="695"/>
                </a:lnTo>
                <a:lnTo>
                  <a:pt x="1777" y="705"/>
                </a:lnTo>
                <a:lnTo>
                  <a:pt x="1777" y="715"/>
                </a:lnTo>
                <a:lnTo>
                  <a:pt x="1784" y="718"/>
                </a:lnTo>
                <a:lnTo>
                  <a:pt x="1789" y="711"/>
                </a:lnTo>
                <a:lnTo>
                  <a:pt x="1796" y="727"/>
                </a:lnTo>
                <a:lnTo>
                  <a:pt x="1806" y="727"/>
                </a:lnTo>
                <a:lnTo>
                  <a:pt x="1810" y="737"/>
                </a:lnTo>
                <a:lnTo>
                  <a:pt x="1817" y="755"/>
                </a:lnTo>
                <a:lnTo>
                  <a:pt x="1809" y="764"/>
                </a:lnTo>
                <a:lnTo>
                  <a:pt x="1801" y="761"/>
                </a:lnTo>
                <a:lnTo>
                  <a:pt x="1791" y="768"/>
                </a:lnTo>
                <a:lnTo>
                  <a:pt x="1788" y="764"/>
                </a:lnTo>
                <a:lnTo>
                  <a:pt x="1790" y="774"/>
                </a:lnTo>
                <a:lnTo>
                  <a:pt x="1801" y="790"/>
                </a:lnTo>
                <a:lnTo>
                  <a:pt x="1812" y="804"/>
                </a:lnTo>
                <a:lnTo>
                  <a:pt x="1820" y="808"/>
                </a:lnTo>
                <a:lnTo>
                  <a:pt x="1821" y="788"/>
                </a:lnTo>
                <a:lnTo>
                  <a:pt x="1826" y="787"/>
                </a:lnTo>
                <a:lnTo>
                  <a:pt x="1834" y="793"/>
                </a:lnTo>
                <a:lnTo>
                  <a:pt x="1843" y="782"/>
                </a:lnTo>
                <a:lnTo>
                  <a:pt x="1852" y="785"/>
                </a:lnTo>
                <a:lnTo>
                  <a:pt x="1841" y="765"/>
                </a:lnTo>
                <a:lnTo>
                  <a:pt x="1850" y="758"/>
                </a:lnTo>
                <a:lnTo>
                  <a:pt x="1849" y="755"/>
                </a:lnTo>
                <a:lnTo>
                  <a:pt x="1841" y="755"/>
                </a:lnTo>
                <a:lnTo>
                  <a:pt x="1834" y="743"/>
                </a:lnTo>
                <a:lnTo>
                  <a:pt x="1831" y="727"/>
                </a:lnTo>
                <a:lnTo>
                  <a:pt x="1822" y="716"/>
                </a:lnTo>
                <a:lnTo>
                  <a:pt x="1827" y="712"/>
                </a:lnTo>
                <a:lnTo>
                  <a:pt x="1827" y="695"/>
                </a:lnTo>
                <a:lnTo>
                  <a:pt x="1822" y="690"/>
                </a:lnTo>
                <a:lnTo>
                  <a:pt x="1822" y="683"/>
                </a:lnTo>
                <a:lnTo>
                  <a:pt x="1809" y="675"/>
                </a:lnTo>
                <a:lnTo>
                  <a:pt x="1804" y="667"/>
                </a:lnTo>
                <a:lnTo>
                  <a:pt x="1812" y="650"/>
                </a:lnTo>
                <a:lnTo>
                  <a:pt x="1818" y="651"/>
                </a:lnTo>
                <a:lnTo>
                  <a:pt x="1821" y="644"/>
                </a:lnTo>
                <a:lnTo>
                  <a:pt x="1827" y="640"/>
                </a:lnTo>
                <a:lnTo>
                  <a:pt x="1820" y="637"/>
                </a:lnTo>
                <a:lnTo>
                  <a:pt x="1826" y="623"/>
                </a:lnTo>
                <a:lnTo>
                  <a:pt x="1839" y="623"/>
                </a:lnTo>
                <a:lnTo>
                  <a:pt x="1852" y="614"/>
                </a:lnTo>
                <a:lnTo>
                  <a:pt x="1853" y="609"/>
                </a:lnTo>
                <a:lnTo>
                  <a:pt x="1853" y="615"/>
                </a:lnTo>
                <a:lnTo>
                  <a:pt x="1876" y="613"/>
                </a:lnTo>
                <a:lnTo>
                  <a:pt x="1875" y="601"/>
                </a:lnTo>
                <a:lnTo>
                  <a:pt x="1884" y="597"/>
                </a:lnTo>
                <a:lnTo>
                  <a:pt x="1895" y="599"/>
                </a:lnTo>
                <a:lnTo>
                  <a:pt x="1893" y="582"/>
                </a:lnTo>
                <a:lnTo>
                  <a:pt x="1897" y="578"/>
                </a:lnTo>
                <a:lnTo>
                  <a:pt x="1901" y="591"/>
                </a:lnTo>
                <a:lnTo>
                  <a:pt x="1907" y="575"/>
                </a:lnTo>
                <a:lnTo>
                  <a:pt x="1912" y="569"/>
                </a:lnTo>
                <a:lnTo>
                  <a:pt x="1909" y="559"/>
                </a:lnTo>
                <a:lnTo>
                  <a:pt x="1924" y="553"/>
                </a:lnTo>
                <a:lnTo>
                  <a:pt x="1918" y="550"/>
                </a:lnTo>
                <a:lnTo>
                  <a:pt x="1925" y="542"/>
                </a:lnTo>
                <a:lnTo>
                  <a:pt x="1925" y="533"/>
                </a:lnTo>
                <a:lnTo>
                  <a:pt x="1918" y="537"/>
                </a:lnTo>
                <a:lnTo>
                  <a:pt x="1916" y="533"/>
                </a:lnTo>
                <a:lnTo>
                  <a:pt x="1884" y="545"/>
                </a:lnTo>
                <a:lnTo>
                  <a:pt x="1891" y="555"/>
                </a:lnTo>
                <a:lnTo>
                  <a:pt x="1875" y="558"/>
                </a:lnTo>
                <a:lnTo>
                  <a:pt x="1882" y="575"/>
                </a:lnTo>
                <a:lnTo>
                  <a:pt x="1884" y="566"/>
                </a:lnTo>
                <a:lnTo>
                  <a:pt x="1884" y="585"/>
                </a:lnTo>
                <a:lnTo>
                  <a:pt x="1881" y="590"/>
                </a:lnTo>
                <a:lnTo>
                  <a:pt x="1877" y="583"/>
                </a:lnTo>
                <a:lnTo>
                  <a:pt x="1880" y="578"/>
                </a:lnTo>
                <a:lnTo>
                  <a:pt x="1875" y="581"/>
                </a:lnTo>
                <a:lnTo>
                  <a:pt x="1874" y="575"/>
                </a:lnTo>
                <a:lnTo>
                  <a:pt x="1863" y="575"/>
                </a:lnTo>
                <a:lnTo>
                  <a:pt x="1858" y="577"/>
                </a:lnTo>
                <a:lnTo>
                  <a:pt x="1852" y="588"/>
                </a:lnTo>
                <a:lnTo>
                  <a:pt x="1849" y="582"/>
                </a:lnTo>
                <a:lnTo>
                  <a:pt x="1834" y="581"/>
                </a:lnTo>
                <a:lnTo>
                  <a:pt x="1832" y="576"/>
                </a:lnTo>
                <a:lnTo>
                  <a:pt x="1818" y="581"/>
                </a:lnTo>
                <a:lnTo>
                  <a:pt x="1812" y="587"/>
                </a:lnTo>
                <a:lnTo>
                  <a:pt x="1815" y="594"/>
                </a:lnTo>
                <a:lnTo>
                  <a:pt x="1822" y="596"/>
                </a:lnTo>
                <a:lnTo>
                  <a:pt x="1822" y="601"/>
                </a:lnTo>
                <a:lnTo>
                  <a:pt x="1827" y="603"/>
                </a:lnTo>
                <a:lnTo>
                  <a:pt x="1817" y="605"/>
                </a:lnTo>
                <a:lnTo>
                  <a:pt x="1809" y="612"/>
                </a:lnTo>
                <a:lnTo>
                  <a:pt x="1804" y="609"/>
                </a:lnTo>
                <a:lnTo>
                  <a:pt x="1810" y="605"/>
                </a:lnTo>
                <a:lnTo>
                  <a:pt x="1791" y="608"/>
                </a:lnTo>
                <a:lnTo>
                  <a:pt x="1791" y="602"/>
                </a:lnTo>
                <a:lnTo>
                  <a:pt x="1783" y="605"/>
                </a:lnTo>
                <a:lnTo>
                  <a:pt x="1785" y="597"/>
                </a:lnTo>
                <a:lnTo>
                  <a:pt x="1777" y="597"/>
                </a:lnTo>
                <a:lnTo>
                  <a:pt x="1779" y="590"/>
                </a:lnTo>
                <a:lnTo>
                  <a:pt x="1766" y="594"/>
                </a:lnTo>
                <a:lnTo>
                  <a:pt x="1763" y="590"/>
                </a:lnTo>
                <a:lnTo>
                  <a:pt x="1764" y="578"/>
                </a:lnTo>
                <a:lnTo>
                  <a:pt x="1776" y="564"/>
                </a:lnTo>
                <a:lnTo>
                  <a:pt x="1776" y="558"/>
                </a:lnTo>
                <a:lnTo>
                  <a:pt x="1783" y="542"/>
                </a:lnTo>
                <a:lnTo>
                  <a:pt x="1790" y="537"/>
                </a:lnTo>
                <a:lnTo>
                  <a:pt x="1822" y="533"/>
                </a:lnTo>
                <a:lnTo>
                  <a:pt x="1846" y="521"/>
                </a:lnTo>
                <a:lnTo>
                  <a:pt x="1861" y="516"/>
                </a:lnTo>
                <a:lnTo>
                  <a:pt x="1868" y="506"/>
                </a:lnTo>
                <a:lnTo>
                  <a:pt x="1882" y="501"/>
                </a:lnTo>
                <a:lnTo>
                  <a:pt x="1884" y="492"/>
                </a:lnTo>
                <a:lnTo>
                  <a:pt x="1897" y="496"/>
                </a:lnTo>
                <a:lnTo>
                  <a:pt x="1907" y="486"/>
                </a:lnTo>
                <a:lnTo>
                  <a:pt x="1916" y="492"/>
                </a:lnTo>
                <a:lnTo>
                  <a:pt x="1919" y="497"/>
                </a:lnTo>
                <a:lnTo>
                  <a:pt x="1927" y="499"/>
                </a:lnTo>
                <a:lnTo>
                  <a:pt x="1929" y="513"/>
                </a:lnTo>
                <a:lnTo>
                  <a:pt x="1944" y="522"/>
                </a:lnTo>
                <a:lnTo>
                  <a:pt x="1936" y="528"/>
                </a:lnTo>
                <a:lnTo>
                  <a:pt x="1944" y="537"/>
                </a:lnTo>
                <a:lnTo>
                  <a:pt x="1945" y="547"/>
                </a:lnTo>
                <a:lnTo>
                  <a:pt x="1954" y="551"/>
                </a:lnTo>
                <a:lnTo>
                  <a:pt x="1954" y="558"/>
                </a:lnTo>
                <a:lnTo>
                  <a:pt x="1945" y="558"/>
                </a:lnTo>
                <a:lnTo>
                  <a:pt x="1939" y="560"/>
                </a:lnTo>
                <a:lnTo>
                  <a:pt x="1939" y="565"/>
                </a:lnTo>
                <a:lnTo>
                  <a:pt x="1945" y="564"/>
                </a:lnTo>
                <a:lnTo>
                  <a:pt x="1954" y="575"/>
                </a:lnTo>
                <a:lnTo>
                  <a:pt x="1960" y="577"/>
                </a:lnTo>
                <a:lnTo>
                  <a:pt x="1962" y="582"/>
                </a:lnTo>
                <a:lnTo>
                  <a:pt x="1971" y="593"/>
                </a:lnTo>
                <a:lnTo>
                  <a:pt x="1989" y="597"/>
                </a:lnTo>
                <a:lnTo>
                  <a:pt x="1988" y="599"/>
                </a:lnTo>
                <a:lnTo>
                  <a:pt x="1989" y="608"/>
                </a:lnTo>
                <a:lnTo>
                  <a:pt x="1989" y="618"/>
                </a:lnTo>
                <a:lnTo>
                  <a:pt x="1999" y="625"/>
                </a:lnTo>
                <a:lnTo>
                  <a:pt x="2006" y="624"/>
                </a:lnTo>
                <a:lnTo>
                  <a:pt x="2020" y="630"/>
                </a:lnTo>
                <a:lnTo>
                  <a:pt x="2030" y="624"/>
                </a:lnTo>
                <a:lnTo>
                  <a:pt x="2038" y="628"/>
                </a:lnTo>
                <a:lnTo>
                  <a:pt x="2038" y="619"/>
                </a:lnTo>
                <a:lnTo>
                  <a:pt x="2046" y="624"/>
                </a:lnTo>
                <a:lnTo>
                  <a:pt x="2051" y="615"/>
                </a:lnTo>
                <a:lnTo>
                  <a:pt x="2051" y="605"/>
                </a:lnTo>
                <a:lnTo>
                  <a:pt x="2068" y="613"/>
                </a:lnTo>
                <a:lnTo>
                  <a:pt x="2068" y="630"/>
                </a:lnTo>
                <a:lnTo>
                  <a:pt x="2083" y="645"/>
                </a:lnTo>
                <a:lnTo>
                  <a:pt x="2090" y="650"/>
                </a:lnTo>
                <a:lnTo>
                  <a:pt x="2099" y="667"/>
                </a:lnTo>
                <a:lnTo>
                  <a:pt x="2106" y="667"/>
                </a:lnTo>
                <a:lnTo>
                  <a:pt x="2121" y="678"/>
                </a:lnTo>
                <a:lnTo>
                  <a:pt x="2129" y="677"/>
                </a:lnTo>
                <a:lnTo>
                  <a:pt x="2129" y="668"/>
                </a:lnTo>
                <a:lnTo>
                  <a:pt x="2137" y="669"/>
                </a:lnTo>
                <a:lnTo>
                  <a:pt x="2139" y="667"/>
                </a:lnTo>
                <a:lnTo>
                  <a:pt x="2148" y="673"/>
                </a:lnTo>
                <a:lnTo>
                  <a:pt x="2150" y="669"/>
                </a:lnTo>
                <a:lnTo>
                  <a:pt x="2164" y="677"/>
                </a:lnTo>
                <a:lnTo>
                  <a:pt x="2182" y="667"/>
                </a:lnTo>
                <a:lnTo>
                  <a:pt x="2204" y="673"/>
                </a:lnTo>
                <a:lnTo>
                  <a:pt x="2221" y="667"/>
                </a:lnTo>
                <a:lnTo>
                  <a:pt x="2230" y="655"/>
                </a:lnTo>
                <a:lnTo>
                  <a:pt x="2267" y="660"/>
                </a:lnTo>
                <a:lnTo>
                  <a:pt x="2275" y="657"/>
                </a:lnTo>
                <a:lnTo>
                  <a:pt x="2290" y="671"/>
                </a:lnTo>
                <a:lnTo>
                  <a:pt x="2293" y="668"/>
                </a:lnTo>
                <a:lnTo>
                  <a:pt x="2300" y="667"/>
                </a:lnTo>
                <a:lnTo>
                  <a:pt x="2300" y="673"/>
                </a:lnTo>
                <a:lnTo>
                  <a:pt x="2322" y="667"/>
                </a:lnTo>
                <a:lnTo>
                  <a:pt x="2337" y="667"/>
                </a:lnTo>
                <a:lnTo>
                  <a:pt x="2328" y="655"/>
                </a:lnTo>
                <a:lnTo>
                  <a:pt x="2328" y="650"/>
                </a:lnTo>
                <a:lnTo>
                  <a:pt x="2321" y="640"/>
                </a:lnTo>
                <a:lnTo>
                  <a:pt x="2317" y="630"/>
                </a:lnTo>
                <a:lnTo>
                  <a:pt x="2322" y="623"/>
                </a:lnTo>
                <a:lnTo>
                  <a:pt x="2328" y="623"/>
                </a:lnTo>
                <a:lnTo>
                  <a:pt x="2331" y="625"/>
                </a:lnTo>
                <a:lnTo>
                  <a:pt x="2336" y="636"/>
                </a:lnTo>
                <a:lnTo>
                  <a:pt x="2342" y="641"/>
                </a:lnTo>
                <a:lnTo>
                  <a:pt x="2342" y="655"/>
                </a:lnTo>
                <a:lnTo>
                  <a:pt x="2349" y="667"/>
                </a:lnTo>
                <a:lnTo>
                  <a:pt x="2359" y="669"/>
                </a:lnTo>
                <a:lnTo>
                  <a:pt x="2364" y="678"/>
                </a:lnTo>
                <a:lnTo>
                  <a:pt x="2377" y="683"/>
                </a:lnTo>
                <a:lnTo>
                  <a:pt x="2384" y="689"/>
                </a:lnTo>
                <a:lnTo>
                  <a:pt x="2396" y="688"/>
                </a:lnTo>
                <a:lnTo>
                  <a:pt x="2404" y="677"/>
                </a:lnTo>
                <a:lnTo>
                  <a:pt x="2403" y="641"/>
                </a:lnTo>
                <a:lnTo>
                  <a:pt x="2398" y="641"/>
                </a:lnTo>
                <a:lnTo>
                  <a:pt x="2397" y="650"/>
                </a:lnTo>
                <a:lnTo>
                  <a:pt x="2390" y="650"/>
                </a:lnTo>
                <a:lnTo>
                  <a:pt x="2390" y="641"/>
                </a:lnTo>
                <a:lnTo>
                  <a:pt x="2385" y="636"/>
                </a:lnTo>
                <a:lnTo>
                  <a:pt x="2364" y="637"/>
                </a:lnTo>
                <a:lnTo>
                  <a:pt x="2359" y="646"/>
                </a:lnTo>
                <a:lnTo>
                  <a:pt x="2360" y="650"/>
                </a:lnTo>
                <a:lnTo>
                  <a:pt x="2361" y="658"/>
                </a:lnTo>
                <a:lnTo>
                  <a:pt x="2354" y="656"/>
                </a:lnTo>
                <a:lnTo>
                  <a:pt x="2348" y="636"/>
                </a:lnTo>
                <a:lnTo>
                  <a:pt x="2339" y="624"/>
                </a:lnTo>
                <a:lnTo>
                  <a:pt x="2334" y="614"/>
                </a:lnTo>
                <a:lnTo>
                  <a:pt x="2342" y="619"/>
                </a:lnTo>
                <a:lnTo>
                  <a:pt x="2342" y="605"/>
                </a:lnTo>
                <a:lnTo>
                  <a:pt x="2331" y="596"/>
                </a:lnTo>
                <a:lnTo>
                  <a:pt x="2331" y="590"/>
                </a:lnTo>
                <a:lnTo>
                  <a:pt x="2321" y="575"/>
                </a:lnTo>
                <a:lnTo>
                  <a:pt x="2328" y="575"/>
                </a:lnTo>
                <a:lnTo>
                  <a:pt x="2334" y="583"/>
                </a:lnTo>
                <a:lnTo>
                  <a:pt x="2339" y="578"/>
                </a:lnTo>
                <a:lnTo>
                  <a:pt x="2339" y="575"/>
                </a:lnTo>
                <a:lnTo>
                  <a:pt x="2349" y="575"/>
                </a:lnTo>
                <a:lnTo>
                  <a:pt x="2353" y="581"/>
                </a:lnTo>
                <a:lnTo>
                  <a:pt x="2374" y="577"/>
                </a:lnTo>
                <a:lnTo>
                  <a:pt x="2374" y="575"/>
                </a:lnTo>
                <a:lnTo>
                  <a:pt x="2358" y="554"/>
                </a:lnTo>
                <a:lnTo>
                  <a:pt x="2365" y="551"/>
                </a:lnTo>
                <a:lnTo>
                  <a:pt x="2377" y="554"/>
                </a:lnTo>
                <a:lnTo>
                  <a:pt x="2379" y="562"/>
                </a:lnTo>
                <a:lnTo>
                  <a:pt x="2390" y="575"/>
                </a:lnTo>
                <a:lnTo>
                  <a:pt x="2385" y="559"/>
                </a:lnTo>
                <a:lnTo>
                  <a:pt x="2398" y="560"/>
                </a:lnTo>
                <a:lnTo>
                  <a:pt x="2404" y="575"/>
                </a:lnTo>
                <a:lnTo>
                  <a:pt x="2420" y="582"/>
                </a:lnTo>
                <a:lnTo>
                  <a:pt x="2414" y="590"/>
                </a:lnTo>
                <a:lnTo>
                  <a:pt x="2422" y="594"/>
                </a:lnTo>
                <a:lnTo>
                  <a:pt x="2439" y="587"/>
                </a:lnTo>
                <a:lnTo>
                  <a:pt x="2439" y="594"/>
                </a:lnTo>
                <a:lnTo>
                  <a:pt x="2434" y="605"/>
                </a:lnTo>
                <a:lnTo>
                  <a:pt x="2433" y="615"/>
                </a:lnTo>
                <a:lnTo>
                  <a:pt x="2427" y="623"/>
                </a:lnTo>
                <a:lnTo>
                  <a:pt x="2431" y="628"/>
                </a:lnTo>
                <a:lnTo>
                  <a:pt x="2439" y="624"/>
                </a:lnTo>
                <a:lnTo>
                  <a:pt x="2443" y="631"/>
                </a:lnTo>
                <a:lnTo>
                  <a:pt x="2443" y="612"/>
                </a:lnTo>
                <a:lnTo>
                  <a:pt x="2466" y="596"/>
                </a:lnTo>
                <a:lnTo>
                  <a:pt x="2467" y="597"/>
                </a:lnTo>
                <a:lnTo>
                  <a:pt x="2466" y="607"/>
                </a:lnTo>
                <a:lnTo>
                  <a:pt x="2467" y="619"/>
                </a:lnTo>
                <a:lnTo>
                  <a:pt x="2466" y="636"/>
                </a:lnTo>
                <a:lnTo>
                  <a:pt x="2460" y="650"/>
                </a:lnTo>
                <a:lnTo>
                  <a:pt x="2459" y="668"/>
                </a:lnTo>
                <a:lnTo>
                  <a:pt x="2466" y="683"/>
                </a:lnTo>
                <a:lnTo>
                  <a:pt x="2446" y="695"/>
                </a:lnTo>
                <a:lnTo>
                  <a:pt x="2451" y="712"/>
                </a:lnTo>
                <a:lnTo>
                  <a:pt x="2466" y="711"/>
                </a:lnTo>
                <a:lnTo>
                  <a:pt x="2466" y="736"/>
                </a:lnTo>
                <a:lnTo>
                  <a:pt x="2482" y="720"/>
                </a:lnTo>
                <a:lnTo>
                  <a:pt x="2486" y="727"/>
                </a:lnTo>
                <a:lnTo>
                  <a:pt x="2495" y="718"/>
                </a:lnTo>
                <a:lnTo>
                  <a:pt x="2495" y="727"/>
                </a:lnTo>
                <a:lnTo>
                  <a:pt x="2489" y="733"/>
                </a:lnTo>
                <a:lnTo>
                  <a:pt x="2494" y="743"/>
                </a:lnTo>
                <a:lnTo>
                  <a:pt x="2504" y="744"/>
                </a:lnTo>
                <a:lnTo>
                  <a:pt x="2509" y="727"/>
                </a:lnTo>
                <a:lnTo>
                  <a:pt x="2504" y="711"/>
                </a:lnTo>
                <a:lnTo>
                  <a:pt x="2506" y="695"/>
                </a:lnTo>
                <a:lnTo>
                  <a:pt x="2502" y="682"/>
                </a:lnTo>
                <a:lnTo>
                  <a:pt x="2488" y="673"/>
                </a:lnTo>
                <a:lnTo>
                  <a:pt x="2488" y="667"/>
                </a:lnTo>
                <a:lnTo>
                  <a:pt x="2495" y="636"/>
                </a:lnTo>
                <a:lnTo>
                  <a:pt x="2492" y="631"/>
                </a:lnTo>
                <a:lnTo>
                  <a:pt x="2489" y="620"/>
                </a:lnTo>
                <a:lnTo>
                  <a:pt x="2495" y="620"/>
                </a:lnTo>
                <a:lnTo>
                  <a:pt x="2500" y="618"/>
                </a:lnTo>
                <a:lnTo>
                  <a:pt x="2504" y="620"/>
                </a:lnTo>
                <a:lnTo>
                  <a:pt x="2506" y="625"/>
                </a:lnTo>
                <a:lnTo>
                  <a:pt x="2510" y="623"/>
                </a:lnTo>
                <a:lnTo>
                  <a:pt x="2521" y="621"/>
                </a:lnTo>
                <a:lnTo>
                  <a:pt x="2533" y="628"/>
                </a:lnTo>
                <a:lnTo>
                  <a:pt x="2540" y="625"/>
                </a:lnTo>
                <a:lnTo>
                  <a:pt x="2545" y="613"/>
                </a:lnTo>
                <a:lnTo>
                  <a:pt x="2549" y="607"/>
                </a:lnTo>
                <a:lnTo>
                  <a:pt x="2563" y="599"/>
                </a:lnTo>
                <a:lnTo>
                  <a:pt x="2563" y="590"/>
                </a:lnTo>
                <a:lnTo>
                  <a:pt x="2569" y="574"/>
                </a:lnTo>
                <a:lnTo>
                  <a:pt x="2595" y="555"/>
                </a:lnTo>
                <a:lnTo>
                  <a:pt x="2602" y="544"/>
                </a:lnTo>
                <a:lnTo>
                  <a:pt x="2591" y="542"/>
                </a:lnTo>
                <a:lnTo>
                  <a:pt x="2594" y="520"/>
                </a:lnTo>
                <a:lnTo>
                  <a:pt x="2592" y="506"/>
                </a:lnTo>
                <a:lnTo>
                  <a:pt x="2589" y="491"/>
                </a:lnTo>
                <a:lnTo>
                  <a:pt x="2576" y="483"/>
                </a:lnTo>
                <a:lnTo>
                  <a:pt x="2575" y="491"/>
                </a:lnTo>
                <a:lnTo>
                  <a:pt x="2573" y="499"/>
                </a:lnTo>
                <a:lnTo>
                  <a:pt x="2572" y="508"/>
                </a:lnTo>
                <a:lnTo>
                  <a:pt x="2579" y="505"/>
                </a:lnTo>
                <a:lnTo>
                  <a:pt x="2583" y="497"/>
                </a:lnTo>
                <a:lnTo>
                  <a:pt x="2570" y="522"/>
                </a:lnTo>
                <a:lnTo>
                  <a:pt x="2551" y="528"/>
                </a:lnTo>
                <a:lnTo>
                  <a:pt x="2538" y="526"/>
                </a:lnTo>
                <a:lnTo>
                  <a:pt x="2542" y="516"/>
                </a:lnTo>
                <a:lnTo>
                  <a:pt x="2543" y="494"/>
                </a:lnTo>
                <a:lnTo>
                  <a:pt x="2547" y="491"/>
                </a:lnTo>
                <a:lnTo>
                  <a:pt x="2554" y="492"/>
                </a:lnTo>
                <a:lnTo>
                  <a:pt x="2563" y="472"/>
                </a:lnTo>
                <a:lnTo>
                  <a:pt x="2563" y="462"/>
                </a:lnTo>
                <a:lnTo>
                  <a:pt x="2557" y="465"/>
                </a:lnTo>
                <a:lnTo>
                  <a:pt x="2557" y="463"/>
                </a:lnTo>
                <a:lnTo>
                  <a:pt x="2558" y="449"/>
                </a:lnTo>
                <a:lnTo>
                  <a:pt x="2567" y="432"/>
                </a:lnTo>
                <a:lnTo>
                  <a:pt x="2586" y="425"/>
                </a:lnTo>
                <a:lnTo>
                  <a:pt x="2589" y="421"/>
                </a:lnTo>
                <a:lnTo>
                  <a:pt x="2581" y="436"/>
                </a:lnTo>
                <a:lnTo>
                  <a:pt x="2581" y="451"/>
                </a:lnTo>
                <a:lnTo>
                  <a:pt x="2585" y="458"/>
                </a:lnTo>
                <a:lnTo>
                  <a:pt x="2595" y="445"/>
                </a:lnTo>
                <a:lnTo>
                  <a:pt x="2599" y="427"/>
                </a:lnTo>
                <a:lnTo>
                  <a:pt x="2594" y="408"/>
                </a:lnTo>
                <a:lnTo>
                  <a:pt x="2583" y="408"/>
                </a:lnTo>
                <a:lnTo>
                  <a:pt x="2569" y="420"/>
                </a:lnTo>
                <a:lnTo>
                  <a:pt x="2556" y="418"/>
                </a:lnTo>
                <a:lnTo>
                  <a:pt x="2542" y="391"/>
                </a:lnTo>
                <a:lnTo>
                  <a:pt x="2536" y="386"/>
                </a:lnTo>
                <a:lnTo>
                  <a:pt x="2537" y="394"/>
                </a:lnTo>
                <a:lnTo>
                  <a:pt x="2532" y="399"/>
                </a:lnTo>
                <a:lnTo>
                  <a:pt x="2524" y="392"/>
                </a:lnTo>
                <a:lnTo>
                  <a:pt x="2524" y="387"/>
                </a:lnTo>
                <a:lnTo>
                  <a:pt x="2508" y="379"/>
                </a:lnTo>
                <a:lnTo>
                  <a:pt x="2505" y="372"/>
                </a:lnTo>
                <a:lnTo>
                  <a:pt x="2505" y="367"/>
                </a:lnTo>
                <a:lnTo>
                  <a:pt x="2479" y="370"/>
                </a:lnTo>
                <a:lnTo>
                  <a:pt x="2465" y="360"/>
                </a:lnTo>
                <a:lnTo>
                  <a:pt x="2461" y="352"/>
                </a:lnTo>
                <a:lnTo>
                  <a:pt x="2465" y="345"/>
                </a:lnTo>
                <a:lnTo>
                  <a:pt x="2447" y="336"/>
                </a:lnTo>
                <a:lnTo>
                  <a:pt x="2445" y="328"/>
                </a:lnTo>
                <a:lnTo>
                  <a:pt x="2436" y="318"/>
                </a:lnTo>
                <a:lnTo>
                  <a:pt x="2434" y="290"/>
                </a:lnTo>
                <a:lnTo>
                  <a:pt x="2434" y="275"/>
                </a:lnTo>
                <a:lnTo>
                  <a:pt x="2435" y="266"/>
                </a:lnTo>
                <a:lnTo>
                  <a:pt x="2441" y="262"/>
                </a:lnTo>
                <a:lnTo>
                  <a:pt x="2445" y="262"/>
                </a:lnTo>
                <a:lnTo>
                  <a:pt x="2456" y="236"/>
                </a:lnTo>
                <a:lnTo>
                  <a:pt x="2459" y="236"/>
                </a:lnTo>
                <a:lnTo>
                  <a:pt x="2461" y="242"/>
                </a:lnTo>
                <a:lnTo>
                  <a:pt x="2465" y="237"/>
                </a:lnTo>
                <a:lnTo>
                  <a:pt x="2466" y="222"/>
                </a:lnTo>
                <a:lnTo>
                  <a:pt x="2461" y="227"/>
                </a:lnTo>
                <a:lnTo>
                  <a:pt x="2452" y="204"/>
                </a:lnTo>
                <a:lnTo>
                  <a:pt x="2444" y="194"/>
                </a:lnTo>
                <a:lnTo>
                  <a:pt x="2444" y="184"/>
                </a:lnTo>
                <a:lnTo>
                  <a:pt x="2445" y="171"/>
                </a:lnTo>
                <a:lnTo>
                  <a:pt x="2452" y="156"/>
                </a:lnTo>
                <a:lnTo>
                  <a:pt x="2449" y="156"/>
                </a:lnTo>
                <a:lnTo>
                  <a:pt x="2450" y="145"/>
                </a:lnTo>
                <a:lnTo>
                  <a:pt x="2451" y="137"/>
                </a:lnTo>
                <a:lnTo>
                  <a:pt x="2451" y="122"/>
                </a:lnTo>
                <a:lnTo>
                  <a:pt x="2455" y="117"/>
                </a:lnTo>
                <a:lnTo>
                  <a:pt x="2460" y="118"/>
                </a:lnTo>
                <a:lnTo>
                  <a:pt x="2461" y="114"/>
                </a:lnTo>
                <a:lnTo>
                  <a:pt x="2462" y="106"/>
                </a:lnTo>
                <a:lnTo>
                  <a:pt x="2470" y="101"/>
                </a:lnTo>
                <a:lnTo>
                  <a:pt x="2488" y="124"/>
                </a:lnTo>
                <a:lnTo>
                  <a:pt x="2492" y="123"/>
                </a:lnTo>
                <a:lnTo>
                  <a:pt x="2495" y="107"/>
                </a:lnTo>
                <a:lnTo>
                  <a:pt x="2493" y="86"/>
                </a:lnTo>
                <a:lnTo>
                  <a:pt x="2487" y="85"/>
                </a:lnTo>
                <a:lnTo>
                  <a:pt x="2481" y="79"/>
                </a:lnTo>
                <a:lnTo>
                  <a:pt x="2479" y="67"/>
                </a:lnTo>
                <a:lnTo>
                  <a:pt x="2488" y="52"/>
                </a:lnTo>
                <a:lnTo>
                  <a:pt x="2502" y="36"/>
                </a:lnTo>
                <a:lnTo>
                  <a:pt x="2505" y="26"/>
                </a:lnTo>
                <a:lnTo>
                  <a:pt x="2506" y="16"/>
                </a:lnTo>
                <a:lnTo>
                  <a:pt x="2513" y="2"/>
                </a:lnTo>
                <a:lnTo>
                  <a:pt x="2522" y="0"/>
                </a:lnTo>
                <a:lnTo>
                  <a:pt x="2531" y="2"/>
                </a:lnTo>
                <a:lnTo>
                  <a:pt x="2541" y="0"/>
                </a:lnTo>
                <a:lnTo>
                  <a:pt x="2551" y="10"/>
                </a:lnTo>
                <a:lnTo>
                  <a:pt x="2549" y="18"/>
                </a:lnTo>
                <a:lnTo>
                  <a:pt x="2546" y="22"/>
                </a:lnTo>
                <a:lnTo>
                  <a:pt x="2545" y="32"/>
                </a:lnTo>
                <a:lnTo>
                  <a:pt x="2546" y="38"/>
                </a:lnTo>
                <a:lnTo>
                  <a:pt x="2554" y="32"/>
                </a:lnTo>
                <a:lnTo>
                  <a:pt x="2554" y="49"/>
                </a:lnTo>
                <a:lnTo>
                  <a:pt x="2564" y="40"/>
                </a:lnTo>
                <a:lnTo>
                  <a:pt x="2567" y="32"/>
                </a:lnTo>
                <a:lnTo>
                  <a:pt x="2576" y="44"/>
                </a:lnTo>
                <a:lnTo>
                  <a:pt x="2594" y="37"/>
                </a:lnTo>
                <a:lnTo>
                  <a:pt x="2594" y="47"/>
                </a:lnTo>
                <a:lnTo>
                  <a:pt x="2590" y="63"/>
                </a:lnTo>
                <a:lnTo>
                  <a:pt x="2595" y="75"/>
                </a:lnTo>
                <a:lnTo>
                  <a:pt x="2605" y="76"/>
                </a:lnTo>
                <a:lnTo>
                  <a:pt x="2632" y="115"/>
                </a:lnTo>
                <a:lnTo>
                  <a:pt x="2637" y="147"/>
                </a:lnTo>
                <a:lnTo>
                  <a:pt x="2638" y="167"/>
                </a:lnTo>
                <a:lnTo>
                  <a:pt x="2637" y="190"/>
                </a:lnTo>
                <a:lnTo>
                  <a:pt x="2633" y="189"/>
                </a:lnTo>
                <a:lnTo>
                  <a:pt x="2634" y="198"/>
                </a:lnTo>
                <a:lnTo>
                  <a:pt x="2645" y="201"/>
                </a:lnTo>
                <a:lnTo>
                  <a:pt x="2648" y="221"/>
                </a:lnTo>
                <a:lnTo>
                  <a:pt x="2662" y="220"/>
                </a:lnTo>
                <a:lnTo>
                  <a:pt x="2671" y="230"/>
                </a:lnTo>
                <a:lnTo>
                  <a:pt x="2671" y="244"/>
                </a:lnTo>
                <a:lnTo>
                  <a:pt x="2672" y="251"/>
                </a:lnTo>
                <a:lnTo>
                  <a:pt x="2681" y="264"/>
                </a:lnTo>
                <a:lnTo>
                  <a:pt x="2683" y="274"/>
                </a:lnTo>
                <a:lnTo>
                  <a:pt x="2685" y="284"/>
                </a:lnTo>
                <a:lnTo>
                  <a:pt x="2688" y="284"/>
                </a:lnTo>
                <a:lnTo>
                  <a:pt x="2692" y="279"/>
                </a:lnTo>
                <a:lnTo>
                  <a:pt x="2693" y="274"/>
                </a:lnTo>
                <a:lnTo>
                  <a:pt x="2701" y="280"/>
                </a:lnTo>
                <a:lnTo>
                  <a:pt x="2703" y="297"/>
                </a:lnTo>
                <a:lnTo>
                  <a:pt x="2709" y="301"/>
                </a:lnTo>
                <a:lnTo>
                  <a:pt x="2713" y="308"/>
                </a:lnTo>
                <a:lnTo>
                  <a:pt x="2694" y="312"/>
                </a:lnTo>
                <a:lnTo>
                  <a:pt x="2671" y="301"/>
                </a:lnTo>
                <a:lnTo>
                  <a:pt x="2664" y="302"/>
                </a:lnTo>
                <a:lnTo>
                  <a:pt x="2665" y="306"/>
                </a:lnTo>
                <a:lnTo>
                  <a:pt x="2665" y="312"/>
                </a:lnTo>
                <a:lnTo>
                  <a:pt x="2661" y="316"/>
                </a:lnTo>
                <a:lnTo>
                  <a:pt x="2661" y="318"/>
                </a:lnTo>
                <a:lnTo>
                  <a:pt x="2680" y="321"/>
                </a:lnTo>
                <a:lnTo>
                  <a:pt x="2688" y="334"/>
                </a:lnTo>
                <a:lnTo>
                  <a:pt x="2683" y="343"/>
                </a:lnTo>
                <a:lnTo>
                  <a:pt x="2676" y="352"/>
                </a:lnTo>
                <a:lnTo>
                  <a:pt x="2670" y="352"/>
                </a:lnTo>
                <a:lnTo>
                  <a:pt x="2664" y="357"/>
                </a:lnTo>
                <a:lnTo>
                  <a:pt x="2658" y="357"/>
                </a:lnTo>
                <a:lnTo>
                  <a:pt x="2656" y="364"/>
                </a:lnTo>
                <a:lnTo>
                  <a:pt x="2648" y="371"/>
                </a:lnTo>
                <a:lnTo>
                  <a:pt x="2650" y="378"/>
                </a:lnTo>
                <a:lnTo>
                  <a:pt x="2649" y="381"/>
                </a:lnTo>
                <a:lnTo>
                  <a:pt x="2669" y="381"/>
                </a:lnTo>
                <a:lnTo>
                  <a:pt x="2673" y="388"/>
                </a:lnTo>
                <a:lnTo>
                  <a:pt x="2678" y="402"/>
                </a:lnTo>
                <a:lnTo>
                  <a:pt x="2692" y="408"/>
                </a:lnTo>
                <a:lnTo>
                  <a:pt x="2705" y="405"/>
                </a:lnTo>
                <a:lnTo>
                  <a:pt x="2715" y="391"/>
                </a:lnTo>
                <a:lnTo>
                  <a:pt x="2723" y="389"/>
                </a:lnTo>
                <a:lnTo>
                  <a:pt x="2724" y="395"/>
                </a:lnTo>
                <a:lnTo>
                  <a:pt x="2718" y="404"/>
                </a:lnTo>
                <a:lnTo>
                  <a:pt x="2725" y="402"/>
                </a:lnTo>
                <a:lnTo>
                  <a:pt x="2731" y="413"/>
                </a:lnTo>
                <a:lnTo>
                  <a:pt x="2735" y="409"/>
                </a:lnTo>
                <a:lnTo>
                  <a:pt x="2745" y="415"/>
                </a:lnTo>
                <a:lnTo>
                  <a:pt x="2748" y="406"/>
                </a:lnTo>
                <a:lnTo>
                  <a:pt x="2751" y="421"/>
                </a:lnTo>
                <a:lnTo>
                  <a:pt x="2748" y="432"/>
                </a:lnTo>
                <a:lnTo>
                  <a:pt x="2744" y="440"/>
                </a:lnTo>
                <a:lnTo>
                  <a:pt x="2735" y="430"/>
                </a:lnTo>
                <a:lnTo>
                  <a:pt x="2729" y="434"/>
                </a:lnTo>
                <a:lnTo>
                  <a:pt x="2720" y="431"/>
                </a:lnTo>
                <a:lnTo>
                  <a:pt x="2745" y="465"/>
                </a:lnTo>
                <a:lnTo>
                  <a:pt x="2755" y="469"/>
                </a:lnTo>
                <a:lnTo>
                  <a:pt x="2756" y="479"/>
                </a:lnTo>
                <a:lnTo>
                  <a:pt x="2764" y="494"/>
                </a:lnTo>
                <a:lnTo>
                  <a:pt x="2763" y="499"/>
                </a:lnTo>
                <a:lnTo>
                  <a:pt x="2773" y="515"/>
                </a:lnTo>
                <a:lnTo>
                  <a:pt x="2768" y="531"/>
                </a:lnTo>
                <a:lnTo>
                  <a:pt x="2768" y="549"/>
                </a:lnTo>
                <a:lnTo>
                  <a:pt x="2766" y="558"/>
                </a:lnTo>
                <a:lnTo>
                  <a:pt x="2771" y="574"/>
                </a:lnTo>
                <a:lnTo>
                  <a:pt x="2775" y="581"/>
                </a:lnTo>
                <a:lnTo>
                  <a:pt x="2779" y="591"/>
                </a:lnTo>
                <a:lnTo>
                  <a:pt x="2787" y="581"/>
                </a:lnTo>
                <a:lnTo>
                  <a:pt x="2798" y="559"/>
                </a:lnTo>
                <a:lnTo>
                  <a:pt x="2798" y="540"/>
                </a:lnTo>
                <a:lnTo>
                  <a:pt x="2799" y="535"/>
                </a:lnTo>
                <a:lnTo>
                  <a:pt x="2800" y="532"/>
                </a:lnTo>
                <a:lnTo>
                  <a:pt x="2806" y="532"/>
                </a:lnTo>
                <a:lnTo>
                  <a:pt x="2807" y="513"/>
                </a:lnTo>
                <a:lnTo>
                  <a:pt x="2806" y="495"/>
                </a:lnTo>
                <a:lnTo>
                  <a:pt x="2806" y="480"/>
                </a:lnTo>
                <a:lnTo>
                  <a:pt x="2818" y="465"/>
                </a:lnTo>
                <a:lnTo>
                  <a:pt x="2826" y="447"/>
                </a:lnTo>
                <a:lnTo>
                  <a:pt x="2837" y="442"/>
                </a:lnTo>
                <a:lnTo>
                  <a:pt x="2850" y="443"/>
                </a:lnTo>
                <a:lnTo>
                  <a:pt x="2855" y="462"/>
                </a:lnTo>
                <a:lnTo>
                  <a:pt x="2866" y="480"/>
                </a:lnTo>
                <a:lnTo>
                  <a:pt x="2896" y="505"/>
                </a:lnTo>
                <a:lnTo>
                  <a:pt x="2901" y="517"/>
                </a:lnTo>
                <a:lnTo>
                  <a:pt x="2907" y="554"/>
                </a:lnTo>
                <a:lnTo>
                  <a:pt x="2913" y="575"/>
                </a:lnTo>
                <a:lnTo>
                  <a:pt x="2914" y="592"/>
                </a:lnTo>
                <a:lnTo>
                  <a:pt x="2906" y="599"/>
                </a:lnTo>
                <a:lnTo>
                  <a:pt x="2897" y="597"/>
                </a:lnTo>
                <a:lnTo>
                  <a:pt x="2893" y="592"/>
                </a:lnTo>
                <a:lnTo>
                  <a:pt x="2893" y="575"/>
                </a:lnTo>
                <a:lnTo>
                  <a:pt x="2884" y="598"/>
                </a:lnTo>
                <a:lnTo>
                  <a:pt x="2887" y="615"/>
                </a:lnTo>
                <a:lnTo>
                  <a:pt x="2884" y="631"/>
                </a:lnTo>
                <a:lnTo>
                  <a:pt x="2884" y="641"/>
                </a:lnTo>
                <a:lnTo>
                  <a:pt x="2895" y="663"/>
                </a:lnTo>
                <a:lnTo>
                  <a:pt x="2900" y="677"/>
                </a:lnTo>
                <a:lnTo>
                  <a:pt x="2908" y="689"/>
                </a:lnTo>
                <a:lnTo>
                  <a:pt x="2930" y="732"/>
                </a:lnTo>
                <a:lnTo>
                  <a:pt x="2936" y="737"/>
                </a:lnTo>
                <a:lnTo>
                  <a:pt x="2944" y="746"/>
                </a:lnTo>
                <a:lnTo>
                  <a:pt x="2954" y="741"/>
                </a:lnTo>
                <a:lnTo>
                  <a:pt x="2955" y="732"/>
                </a:lnTo>
                <a:lnTo>
                  <a:pt x="2957" y="721"/>
                </a:lnTo>
                <a:lnTo>
                  <a:pt x="2966" y="716"/>
                </a:lnTo>
                <a:lnTo>
                  <a:pt x="2971" y="721"/>
                </a:lnTo>
                <a:lnTo>
                  <a:pt x="2974" y="715"/>
                </a:lnTo>
                <a:lnTo>
                  <a:pt x="2977" y="720"/>
                </a:lnTo>
                <a:lnTo>
                  <a:pt x="2983" y="721"/>
                </a:lnTo>
                <a:lnTo>
                  <a:pt x="2987" y="699"/>
                </a:lnTo>
                <a:lnTo>
                  <a:pt x="2987" y="679"/>
                </a:lnTo>
                <a:lnTo>
                  <a:pt x="2988" y="673"/>
                </a:lnTo>
                <a:lnTo>
                  <a:pt x="2997" y="653"/>
                </a:lnTo>
                <a:lnTo>
                  <a:pt x="3009" y="640"/>
                </a:lnTo>
                <a:lnTo>
                  <a:pt x="3020" y="607"/>
                </a:lnTo>
                <a:lnTo>
                  <a:pt x="3021" y="592"/>
                </a:lnTo>
                <a:lnTo>
                  <a:pt x="3027" y="586"/>
                </a:lnTo>
                <a:lnTo>
                  <a:pt x="3030" y="545"/>
                </a:lnTo>
                <a:lnTo>
                  <a:pt x="3029" y="538"/>
                </a:lnTo>
                <a:lnTo>
                  <a:pt x="3035" y="531"/>
                </a:lnTo>
                <a:lnTo>
                  <a:pt x="3047" y="529"/>
                </a:lnTo>
                <a:lnTo>
                  <a:pt x="3049" y="523"/>
                </a:lnTo>
                <a:lnTo>
                  <a:pt x="3054" y="524"/>
                </a:lnTo>
                <a:lnTo>
                  <a:pt x="3064" y="520"/>
                </a:lnTo>
                <a:lnTo>
                  <a:pt x="3076" y="524"/>
                </a:lnTo>
                <a:lnTo>
                  <a:pt x="3087" y="522"/>
                </a:lnTo>
                <a:lnTo>
                  <a:pt x="3083" y="517"/>
                </a:lnTo>
                <a:lnTo>
                  <a:pt x="3069" y="515"/>
                </a:lnTo>
                <a:lnTo>
                  <a:pt x="3064" y="507"/>
                </a:lnTo>
                <a:lnTo>
                  <a:pt x="3068" y="501"/>
                </a:lnTo>
                <a:lnTo>
                  <a:pt x="3065" y="496"/>
                </a:lnTo>
                <a:lnTo>
                  <a:pt x="3075" y="496"/>
                </a:lnTo>
                <a:lnTo>
                  <a:pt x="3074" y="488"/>
                </a:lnTo>
                <a:lnTo>
                  <a:pt x="3079" y="485"/>
                </a:lnTo>
                <a:lnTo>
                  <a:pt x="3090" y="489"/>
                </a:lnTo>
                <a:lnTo>
                  <a:pt x="3087" y="479"/>
                </a:lnTo>
                <a:lnTo>
                  <a:pt x="3080" y="479"/>
                </a:lnTo>
                <a:lnTo>
                  <a:pt x="3073" y="469"/>
                </a:lnTo>
                <a:lnTo>
                  <a:pt x="3059" y="465"/>
                </a:lnTo>
                <a:lnTo>
                  <a:pt x="3052" y="456"/>
                </a:lnTo>
                <a:lnTo>
                  <a:pt x="3047" y="442"/>
                </a:lnTo>
                <a:lnTo>
                  <a:pt x="3048" y="431"/>
                </a:lnTo>
                <a:lnTo>
                  <a:pt x="3049" y="426"/>
                </a:lnTo>
                <a:lnTo>
                  <a:pt x="3046" y="410"/>
                </a:lnTo>
                <a:lnTo>
                  <a:pt x="3048" y="400"/>
                </a:lnTo>
                <a:lnTo>
                  <a:pt x="3044" y="386"/>
                </a:lnTo>
                <a:lnTo>
                  <a:pt x="3046" y="381"/>
                </a:lnTo>
                <a:lnTo>
                  <a:pt x="3048" y="371"/>
                </a:lnTo>
                <a:lnTo>
                  <a:pt x="3048" y="360"/>
                </a:lnTo>
                <a:lnTo>
                  <a:pt x="3067" y="365"/>
                </a:lnTo>
                <a:lnTo>
                  <a:pt x="3075" y="356"/>
                </a:lnTo>
                <a:lnTo>
                  <a:pt x="3097" y="355"/>
                </a:lnTo>
                <a:lnTo>
                  <a:pt x="3116" y="360"/>
                </a:lnTo>
                <a:lnTo>
                  <a:pt x="3126" y="371"/>
                </a:lnTo>
                <a:lnTo>
                  <a:pt x="3150" y="384"/>
                </a:lnTo>
                <a:lnTo>
                  <a:pt x="3173" y="381"/>
                </a:lnTo>
                <a:lnTo>
                  <a:pt x="3181" y="386"/>
                </a:lnTo>
                <a:lnTo>
                  <a:pt x="3192" y="383"/>
                </a:lnTo>
                <a:lnTo>
                  <a:pt x="3200" y="378"/>
                </a:lnTo>
                <a:lnTo>
                  <a:pt x="3205" y="386"/>
                </a:lnTo>
                <a:lnTo>
                  <a:pt x="3205" y="403"/>
                </a:lnTo>
                <a:lnTo>
                  <a:pt x="3207" y="411"/>
                </a:lnTo>
                <a:lnTo>
                  <a:pt x="3198" y="415"/>
                </a:lnTo>
                <a:lnTo>
                  <a:pt x="3205" y="415"/>
                </a:lnTo>
                <a:lnTo>
                  <a:pt x="3216" y="431"/>
                </a:lnTo>
                <a:lnTo>
                  <a:pt x="3224" y="445"/>
                </a:lnTo>
                <a:lnTo>
                  <a:pt x="3220" y="451"/>
                </a:lnTo>
                <a:lnTo>
                  <a:pt x="3223" y="453"/>
                </a:lnTo>
                <a:lnTo>
                  <a:pt x="3251" y="451"/>
                </a:lnTo>
                <a:lnTo>
                  <a:pt x="3259" y="458"/>
                </a:lnTo>
                <a:lnTo>
                  <a:pt x="3269" y="461"/>
                </a:lnTo>
                <a:lnTo>
                  <a:pt x="3272" y="470"/>
                </a:lnTo>
                <a:lnTo>
                  <a:pt x="3262" y="484"/>
                </a:lnTo>
                <a:lnTo>
                  <a:pt x="3246" y="496"/>
                </a:lnTo>
                <a:lnTo>
                  <a:pt x="3240" y="508"/>
                </a:lnTo>
                <a:lnTo>
                  <a:pt x="3272" y="513"/>
                </a:lnTo>
                <a:lnTo>
                  <a:pt x="3277" y="526"/>
                </a:lnTo>
                <a:lnTo>
                  <a:pt x="3275" y="542"/>
                </a:lnTo>
                <a:lnTo>
                  <a:pt x="3271" y="549"/>
                </a:lnTo>
                <a:lnTo>
                  <a:pt x="3258" y="558"/>
                </a:lnTo>
                <a:lnTo>
                  <a:pt x="3252" y="559"/>
                </a:lnTo>
                <a:lnTo>
                  <a:pt x="3246" y="570"/>
                </a:lnTo>
                <a:lnTo>
                  <a:pt x="3242" y="577"/>
                </a:lnTo>
                <a:lnTo>
                  <a:pt x="3236" y="571"/>
                </a:lnTo>
                <a:lnTo>
                  <a:pt x="3232" y="556"/>
                </a:lnTo>
                <a:lnTo>
                  <a:pt x="3225" y="559"/>
                </a:lnTo>
                <a:lnTo>
                  <a:pt x="3223" y="566"/>
                </a:lnTo>
                <a:lnTo>
                  <a:pt x="3208" y="559"/>
                </a:lnTo>
                <a:lnTo>
                  <a:pt x="3207" y="569"/>
                </a:lnTo>
                <a:lnTo>
                  <a:pt x="3220" y="588"/>
                </a:lnTo>
                <a:lnTo>
                  <a:pt x="3215" y="592"/>
                </a:lnTo>
                <a:lnTo>
                  <a:pt x="3215" y="596"/>
                </a:lnTo>
                <a:lnTo>
                  <a:pt x="3221" y="597"/>
                </a:lnTo>
                <a:lnTo>
                  <a:pt x="3221" y="605"/>
                </a:lnTo>
                <a:lnTo>
                  <a:pt x="3220" y="613"/>
                </a:lnTo>
                <a:lnTo>
                  <a:pt x="3239" y="604"/>
                </a:lnTo>
                <a:lnTo>
                  <a:pt x="3232" y="620"/>
                </a:lnTo>
                <a:lnTo>
                  <a:pt x="3230" y="637"/>
                </a:lnTo>
                <a:lnTo>
                  <a:pt x="3231" y="651"/>
                </a:lnTo>
                <a:lnTo>
                  <a:pt x="3257" y="688"/>
                </a:lnTo>
                <a:lnTo>
                  <a:pt x="3268" y="699"/>
                </a:lnTo>
                <a:lnTo>
                  <a:pt x="3275" y="711"/>
                </a:lnTo>
                <a:lnTo>
                  <a:pt x="3275" y="717"/>
                </a:lnTo>
                <a:lnTo>
                  <a:pt x="3271" y="723"/>
                </a:lnTo>
                <a:lnTo>
                  <a:pt x="3271" y="738"/>
                </a:lnTo>
                <a:lnTo>
                  <a:pt x="3274" y="748"/>
                </a:lnTo>
                <a:lnTo>
                  <a:pt x="3268" y="755"/>
                </a:lnTo>
                <a:lnTo>
                  <a:pt x="3268" y="764"/>
                </a:lnTo>
                <a:lnTo>
                  <a:pt x="3255" y="770"/>
                </a:lnTo>
                <a:lnTo>
                  <a:pt x="3248" y="776"/>
                </a:lnTo>
                <a:lnTo>
                  <a:pt x="3236" y="790"/>
                </a:lnTo>
                <a:lnTo>
                  <a:pt x="3235" y="798"/>
                </a:lnTo>
                <a:lnTo>
                  <a:pt x="3230" y="807"/>
                </a:lnTo>
                <a:lnTo>
                  <a:pt x="3202" y="835"/>
                </a:lnTo>
                <a:lnTo>
                  <a:pt x="3183" y="840"/>
                </a:lnTo>
                <a:lnTo>
                  <a:pt x="3180" y="851"/>
                </a:lnTo>
                <a:lnTo>
                  <a:pt x="3170" y="863"/>
                </a:lnTo>
                <a:lnTo>
                  <a:pt x="3162" y="863"/>
                </a:lnTo>
                <a:lnTo>
                  <a:pt x="3157" y="859"/>
                </a:lnTo>
                <a:lnTo>
                  <a:pt x="3155" y="851"/>
                </a:lnTo>
                <a:lnTo>
                  <a:pt x="3134" y="831"/>
                </a:lnTo>
                <a:lnTo>
                  <a:pt x="3126" y="819"/>
                </a:lnTo>
                <a:lnTo>
                  <a:pt x="3119" y="827"/>
                </a:lnTo>
                <a:lnTo>
                  <a:pt x="3121" y="836"/>
                </a:lnTo>
                <a:lnTo>
                  <a:pt x="3133" y="855"/>
                </a:lnTo>
                <a:lnTo>
                  <a:pt x="3134" y="868"/>
                </a:lnTo>
                <a:lnTo>
                  <a:pt x="3140" y="886"/>
                </a:lnTo>
                <a:lnTo>
                  <a:pt x="3140" y="892"/>
                </a:lnTo>
                <a:lnTo>
                  <a:pt x="3139" y="886"/>
                </a:lnTo>
                <a:lnTo>
                  <a:pt x="3128" y="884"/>
                </a:lnTo>
                <a:lnTo>
                  <a:pt x="3114" y="870"/>
                </a:lnTo>
                <a:lnTo>
                  <a:pt x="3106" y="866"/>
                </a:lnTo>
                <a:lnTo>
                  <a:pt x="3103" y="863"/>
                </a:lnTo>
                <a:lnTo>
                  <a:pt x="3100" y="863"/>
                </a:lnTo>
                <a:lnTo>
                  <a:pt x="3100" y="887"/>
                </a:lnTo>
                <a:lnTo>
                  <a:pt x="3084" y="881"/>
                </a:lnTo>
                <a:lnTo>
                  <a:pt x="3076" y="882"/>
                </a:lnTo>
                <a:lnTo>
                  <a:pt x="3065" y="874"/>
                </a:lnTo>
                <a:lnTo>
                  <a:pt x="3063" y="879"/>
                </a:lnTo>
                <a:lnTo>
                  <a:pt x="3053" y="836"/>
                </a:lnTo>
                <a:lnTo>
                  <a:pt x="3044" y="835"/>
                </a:lnTo>
                <a:lnTo>
                  <a:pt x="3026" y="849"/>
                </a:lnTo>
                <a:lnTo>
                  <a:pt x="3025" y="846"/>
                </a:lnTo>
                <a:lnTo>
                  <a:pt x="3017" y="847"/>
                </a:lnTo>
                <a:lnTo>
                  <a:pt x="2990" y="838"/>
                </a:lnTo>
                <a:lnTo>
                  <a:pt x="2979" y="847"/>
                </a:lnTo>
                <a:lnTo>
                  <a:pt x="2981" y="854"/>
                </a:lnTo>
                <a:lnTo>
                  <a:pt x="2977" y="856"/>
                </a:lnTo>
                <a:lnTo>
                  <a:pt x="2979" y="865"/>
                </a:lnTo>
                <a:lnTo>
                  <a:pt x="3003" y="877"/>
                </a:lnTo>
                <a:lnTo>
                  <a:pt x="3011" y="878"/>
                </a:lnTo>
                <a:lnTo>
                  <a:pt x="3017" y="887"/>
                </a:lnTo>
                <a:lnTo>
                  <a:pt x="3015" y="895"/>
                </a:lnTo>
                <a:lnTo>
                  <a:pt x="3015" y="905"/>
                </a:lnTo>
                <a:lnTo>
                  <a:pt x="3011" y="909"/>
                </a:lnTo>
                <a:lnTo>
                  <a:pt x="3011" y="915"/>
                </a:lnTo>
                <a:lnTo>
                  <a:pt x="3009" y="921"/>
                </a:lnTo>
                <a:lnTo>
                  <a:pt x="3001" y="927"/>
                </a:lnTo>
                <a:lnTo>
                  <a:pt x="2994" y="944"/>
                </a:lnTo>
                <a:lnTo>
                  <a:pt x="2988" y="953"/>
                </a:lnTo>
                <a:lnTo>
                  <a:pt x="2981" y="960"/>
                </a:lnTo>
                <a:lnTo>
                  <a:pt x="2978" y="968"/>
                </a:lnTo>
                <a:lnTo>
                  <a:pt x="2967" y="973"/>
                </a:lnTo>
                <a:lnTo>
                  <a:pt x="2960" y="991"/>
                </a:lnTo>
                <a:lnTo>
                  <a:pt x="2956" y="996"/>
                </a:lnTo>
                <a:lnTo>
                  <a:pt x="2946" y="999"/>
                </a:lnTo>
                <a:lnTo>
                  <a:pt x="2909" y="1002"/>
                </a:lnTo>
                <a:lnTo>
                  <a:pt x="2906" y="994"/>
                </a:lnTo>
                <a:lnTo>
                  <a:pt x="2900" y="984"/>
                </a:lnTo>
                <a:lnTo>
                  <a:pt x="2869" y="958"/>
                </a:lnTo>
                <a:lnTo>
                  <a:pt x="2869" y="956"/>
                </a:lnTo>
                <a:lnTo>
                  <a:pt x="2847" y="947"/>
                </a:lnTo>
                <a:lnTo>
                  <a:pt x="2826" y="930"/>
                </a:lnTo>
                <a:lnTo>
                  <a:pt x="2818" y="929"/>
                </a:lnTo>
                <a:lnTo>
                  <a:pt x="2810" y="932"/>
                </a:lnTo>
                <a:lnTo>
                  <a:pt x="2794" y="927"/>
                </a:lnTo>
                <a:lnTo>
                  <a:pt x="2789" y="940"/>
                </a:lnTo>
                <a:lnTo>
                  <a:pt x="2807" y="951"/>
                </a:lnTo>
                <a:lnTo>
                  <a:pt x="2822" y="967"/>
                </a:lnTo>
                <a:lnTo>
                  <a:pt x="2833" y="986"/>
                </a:lnTo>
                <a:lnTo>
                  <a:pt x="2850" y="1002"/>
                </a:lnTo>
                <a:lnTo>
                  <a:pt x="2879" y="1006"/>
                </a:lnTo>
                <a:lnTo>
                  <a:pt x="2903" y="1016"/>
                </a:lnTo>
                <a:lnTo>
                  <a:pt x="2912" y="1011"/>
                </a:lnTo>
                <a:lnTo>
                  <a:pt x="2936" y="1012"/>
                </a:lnTo>
                <a:lnTo>
                  <a:pt x="2961" y="1016"/>
                </a:lnTo>
                <a:lnTo>
                  <a:pt x="2962" y="1021"/>
                </a:lnTo>
                <a:lnTo>
                  <a:pt x="2968" y="1019"/>
                </a:lnTo>
                <a:lnTo>
                  <a:pt x="2965" y="1032"/>
                </a:lnTo>
                <a:lnTo>
                  <a:pt x="2960" y="1040"/>
                </a:lnTo>
                <a:lnTo>
                  <a:pt x="2960" y="1050"/>
                </a:lnTo>
                <a:lnTo>
                  <a:pt x="2950" y="1062"/>
                </a:lnTo>
                <a:lnTo>
                  <a:pt x="2946" y="1081"/>
                </a:lnTo>
                <a:lnTo>
                  <a:pt x="2939" y="1085"/>
                </a:lnTo>
                <a:lnTo>
                  <a:pt x="2931" y="1104"/>
                </a:lnTo>
                <a:lnTo>
                  <a:pt x="2918" y="1110"/>
                </a:lnTo>
                <a:lnTo>
                  <a:pt x="2918" y="1125"/>
                </a:lnTo>
                <a:lnTo>
                  <a:pt x="2913" y="1131"/>
                </a:lnTo>
                <a:lnTo>
                  <a:pt x="2903" y="1153"/>
                </a:lnTo>
                <a:lnTo>
                  <a:pt x="2900" y="1151"/>
                </a:lnTo>
                <a:lnTo>
                  <a:pt x="2888" y="1164"/>
                </a:lnTo>
                <a:lnTo>
                  <a:pt x="2871" y="1174"/>
                </a:lnTo>
                <a:lnTo>
                  <a:pt x="2850" y="1169"/>
                </a:lnTo>
                <a:lnTo>
                  <a:pt x="2847" y="1177"/>
                </a:lnTo>
                <a:lnTo>
                  <a:pt x="2827" y="1162"/>
                </a:lnTo>
                <a:lnTo>
                  <a:pt x="2826" y="1166"/>
                </a:lnTo>
                <a:lnTo>
                  <a:pt x="2826" y="1170"/>
                </a:lnTo>
                <a:lnTo>
                  <a:pt x="2820" y="1159"/>
                </a:lnTo>
                <a:lnTo>
                  <a:pt x="2816" y="1162"/>
                </a:lnTo>
                <a:lnTo>
                  <a:pt x="2809" y="1156"/>
                </a:lnTo>
                <a:lnTo>
                  <a:pt x="2804" y="1155"/>
                </a:lnTo>
                <a:lnTo>
                  <a:pt x="2806" y="1162"/>
                </a:lnTo>
                <a:lnTo>
                  <a:pt x="2806" y="1170"/>
                </a:lnTo>
                <a:lnTo>
                  <a:pt x="2809" y="1180"/>
                </a:lnTo>
                <a:lnTo>
                  <a:pt x="2809" y="1182"/>
                </a:lnTo>
                <a:lnTo>
                  <a:pt x="2804" y="1182"/>
                </a:lnTo>
                <a:lnTo>
                  <a:pt x="2796" y="1178"/>
                </a:lnTo>
                <a:lnTo>
                  <a:pt x="2795" y="1189"/>
                </a:lnTo>
                <a:lnTo>
                  <a:pt x="2800" y="1196"/>
                </a:lnTo>
                <a:lnTo>
                  <a:pt x="2796" y="1201"/>
                </a:lnTo>
                <a:lnTo>
                  <a:pt x="2793" y="1215"/>
                </a:lnTo>
                <a:lnTo>
                  <a:pt x="2788" y="1222"/>
                </a:lnTo>
                <a:lnTo>
                  <a:pt x="2780" y="1222"/>
                </a:lnTo>
                <a:lnTo>
                  <a:pt x="2778" y="1229"/>
                </a:lnTo>
                <a:lnTo>
                  <a:pt x="2773" y="1231"/>
                </a:lnTo>
                <a:lnTo>
                  <a:pt x="2767" y="1228"/>
                </a:lnTo>
                <a:lnTo>
                  <a:pt x="2763" y="1237"/>
                </a:lnTo>
                <a:lnTo>
                  <a:pt x="2758" y="1229"/>
                </a:lnTo>
                <a:lnTo>
                  <a:pt x="2752" y="1227"/>
                </a:lnTo>
                <a:lnTo>
                  <a:pt x="2746" y="1221"/>
                </a:lnTo>
                <a:lnTo>
                  <a:pt x="2734" y="1216"/>
                </a:lnTo>
                <a:lnTo>
                  <a:pt x="2721" y="1205"/>
                </a:lnTo>
                <a:lnTo>
                  <a:pt x="2716" y="1209"/>
                </a:lnTo>
                <a:lnTo>
                  <a:pt x="2714" y="1195"/>
                </a:lnTo>
                <a:lnTo>
                  <a:pt x="2707" y="1204"/>
                </a:lnTo>
                <a:lnTo>
                  <a:pt x="2697" y="1205"/>
                </a:lnTo>
                <a:lnTo>
                  <a:pt x="2692" y="1200"/>
                </a:lnTo>
                <a:lnTo>
                  <a:pt x="2688" y="1204"/>
                </a:lnTo>
                <a:lnTo>
                  <a:pt x="2678" y="1204"/>
                </a:lnTo>
                <a:lnTo>
                  <a:pt x="2658" y="1195"/>
                </a:lnTo>
                <a:lnTo>
                  <a:pt x="2654" y="1189"/>
                </a:lnTo>
                <a:lnTo>
                  <a:pt x="2608" y="1167"/>
                </a:lnTo>
                <a:lnTo>
                  <a:pt x="2606" y="1170"/>
                </a:lnTo>
                <a:lnTo>
                  <a:pt x="2600" y="1182"/>
                </a:lnTo>
                <a:lnTo>
                  <a:pt x="2602" y="1189"/>
                </a:lnTo>
                <a:lnTo>
                  <a:pt x="2611" y="1195"/>
                </a:lnTo>
                <a:lnTo>
                  <a:pt x="2618" y="1191"/>
                </a:lnTo>
                <a:lnTo>
                  <a:pt x="2617" y="1186"/>
                </a:lnTo>
                <a:lnTo>
                  <a:pt x="2617" y="1180"/>
                </a:lnTo>
                <a:lnTo>
                  <a:pt x="2626" y="1189"/>
                </a:lnTo>
                <a:lnTo>
                  <a:pt x="2642" y="1194"/>
                </a:lnTo>
                <a:lnTo>
                  <a:pt x="2654" y="1200"/>
                </a:lnTo>
                <a:lnTo>
                  <a:pt x="2656" y="1205"/>
                </a:lnTo>
                <a:lnTo>
                  <a:pt x="2656" y="1211"/>
                </a:lnTo>
                <a:lnTo>
                  <a:pt x="2662" y="1202"/>
                </a:lnTo>
                <a:lnTo>
                  <a:pt x="2682" y="1209"/>
                </a:lnTo>
                <a:lnTo>
                  <a:pt x="2683" y="1215"/>
                </a:lnTo>
                <a:lnTo>
                  <a:pt x="2676" y="1220"/>
                </a:lnTo>
                <a:lnTo>
                  <a:pt x="2672" y="1227"/>
                </a:lnTo>
                <a:lnTo>
                  <a:pt x="2678" y="1228"/>
                </a:lnTo>
                <a:lnTo>
                  <a:pt x="2682" y="1220"/>
                </a:lnTo>
                <a:lnTo>
                  <a:pt x="2689" y="1213"/>
                </a:lnTo>
                <a:lnTo>
                  <a:pt x="2701" y="1211"/>
                </a:lnTo>
                <a:lnTo>
                  <a:pt x="2709" y="1215"/>
                </a:lnTo>
                <a:lnTo>
                  <a:pt x="2712" y="1222"/>
                </a:lnTo>
                <a:lnTo>
                  <a:pt x="2724" y="1233"/>
                </a:lnTo>
                <a:lnTo>
                  <a:pt x="2737" y="1237"/>
                </a:lnTo>
                <a:lnTo>
                  <a:pt x="2740" y="1242"/>
                </a:lnTo>
                <a:lnTo>
                  <a:pt x="2748" y="1238"/>
                </a:lnTo>
                <a:lnTo>
                  <a:pt x="2751" y="1243"/>
                </a:lnTo>
                <a:lnTo>
                  <a:pt x="2750" y="1248"/>
                </a:lnTo>
                <a:lnTo>
                  <a:pt x="2758" y="1258"/>
                </a:lnTo>
                <a:lnTo>
                  <a:pt x="2759" y="1264"/>
                </a:lnTo>
                <a:lnTo>
                  <a:pt x="2764" y="1287"/>
                </a:lnTo>
                <a:lnTo>
                  <a:pt x="2763" y="1298"/>
                </a:lnTo>
                <a:lnTo>
                  <a:pt x="2761" y="1304"/>
                </a:lnTo>
                <a:lnTo>
                  <a:pt x="2756" y="1311"/>
                </a:lnTo>
                <a:lnTo>
                  <a:pt x="2734" y="1311"/>
                </a:lnTo>
                <a:lnTo>
                  <a:pt x="2726" y="1318"/>
                </a:lnTo>
                <a:lnTo>
                  <a:pt x="2719" y="1322"/>
                </a:lnTo>
                <a:lnTo>
                  <a:pt x="2708" y="1323"/>
                </a:lnTo>
                <a:lnTo>
                  <a:pt x="2685" y="1320"/>
                </a:lnTo>
                <a:lnTo>
                  <a:pt x="2676" y="1323"/>
                </a:lnTo>
                <a:lnTo>
                  <a:pt x="2665" y="1319"/>
                </a:lnTo>
                <a:lnTo>
                  <a:pt x="2661" y="1326"/>
                </a:lnTo>
                <a:lnTo>
                  <a:pt x="2670" y="1341"/>
                </a:lnTo>
                <a:lnTo>
                  <a:pt x="2686" y="1340"/>
                </a:lnTo>
                <a:lnTo>
                  <a:pt x="2688" y="1347"/>
                </a:lnTo>
                <a:lnTo>
                  <a:pt x="2676" y="1351"/>
                </a:lnTo>
                <a:lnTo>
                  <a:pt x="2667" y="1347"/>
                </a:lnTo>
                <a:lnTo>
                  <a:pt x="2655" y="1349"/>
                </a:lnTo>
                <a:lnTo>
                  <a:pt x="2651" y="1368"/>
                </a:lnTo>
                <a:lnTo>
                  <a:pt x="2651" y="1379"/>
                </a:lnTo>
                <a:lnTo>
                  <a:pt x="2656" y="1410"/>
                </a:lnTo>
                <a:lnTo>
                  <a:pt x="2639" y="1390"/>
                </a:lnTo>
                <a:lnTo>
                  <a:pt x="2633" y="1393"/>
                </a:lnTo>
                <a:lnTo>
                  <a:pt x="2634" y="1400"/>
                </a:lnTo>
                <a:lnTo>
                  <a:pt x="2626" y="1406"/>
                </a:lnTo>
                <a:lnTo>
                  <a:pt x="2626" y="1414"/>
                </a:lnTo>
                <a:lnTo>
                  <a:pt x="2622" y="1421"/>
                </a:lnTo>
                <a:lnTo>
                  <a:pt x="2621" y="1426"/>
                </a:lnTo>
                <a:lnTo>
                  <a:pt x="2605" y="1426"/>
                </a:lnTo>
                <a:lnTo>
                  <a:pt x="2608" y="1437"/>
                </a:lnTo>
                <a:lnTo>
                  <a:pt x="2613" y="1441"/>
                </a:lnTo>
                <a:lnTo>
                  <a:pt x="2603" y="1459"/>
                </a:lnTo>
                <a:lnTo>
                  <a:pt x="2581" y="1475"/>
                </a:lnTo>
                <a:lnTo>
                  <a:pt x="2575" y="1482"/>
                </a:lnTo>
                <a:lnTo>
                  <a:pt x="2551" y="1484"/>
                </a:lnTo>
                <a:lnTo>
                  <a:pt x="2546" y="1489"/>
                </a:lnTo>
                <a:lnTo>
                  <a:pt x="2568" y="1506"/>
                </a:lnTo>
                <a:lnTo>
                  <a:pt x="2568" y="1512"/>
                </a:lnTo>
                <a:lnTo>
                  <a:pt x="2565" y="1524"/>
                </a:lnTo>
                <a:lnTo>
                  <a:pt x="2563" y="1538"/>
                </a:lnTo>
                <a:lnTo>
                  <a:pt x="2560" y="1544"/>
                </a:lnTo>
                <a:lnTo>
                  <a:pt x="2549" y="1548"/>
                </a:lnTo>
                <a:lnTo>
                  <a:pt x="2551" y="1573"/>
                </a:lnTo>
                <a:lnTo>
                  <a:pt x="2547" y="1583"/>
                </a:lnTo>
                <a:lnTo>
                  <a:pt x="2540" y="1584"/>
                </a:lnTo>
                <a:lnTo>
                  <a:pt x="2537" y="1589"/>
                </a:lnTo>
                <a:lnTo>
                  <a:pt x="2541" y="1605"/>
                </a:lnTo>
                <a:lnTo>
                  <a:pt x="2538" y="1632"/>
                </a:lnTo>
                <a:lnTo>
                  <a:pt x="2537" y="1642"/>
                </a:lnTo>
                <a:lnTo>
                  <a:pt x="2533" y="1675"/>
                </a:lnTo>
                <a:lnTo>
                  <a:pt x="2533" y="1702"/>
                </a:lnTo>
                <a:lnTo>
                  <a:pt x="2535" y="1718"/>
                </a:lnTo>
                <a:lnTo>
                  <a:pt x="2535" y="1729"/>
                </a:lnTo>
                <a:lnTo>
                  <a:pt x="2525" y="1747"/>
                </a:lnTo>
                <a:lnTo>
                  <a:pt x="2533" y="1749"/>
                </a:lnTo>
                <a:lnTo>
                  <a:pt x="2537" y="1758"/>
                </a:lnTo>
                <a:lnTo>
                  <a:pt x="2545" y="1770"/>
                </a:lnTo>
                <a:lnTo>
                  <a:pt x="2551" y="1776"/>
                </a:lnTo>
                <a:lnTo>
                  <a:pt x="2552" y="1776"/>
                </a:lnTo>
                <a:lnTo>
                  <a:pt x="2558" y="1772"/>
                </a:lnTo>
                <a:lnTo>
                  <a:pt x="2559" y="1779"/>
                </a:lnTo>
                <a:lnTo>
                  <a:pt x="2560" y="1802"/>
                </a:lnTo>
                <a:lnTo>
                  <a:pt x="2564" y="1797"/>
                </a:lnTo>
                <a:lnTo>
                  <a:pt x="2564" y="1775"/>
                </a:lnTo>
                <a:lnTo>
                  <a:pt x="2568" y="1772"/>
                </a:lnTo>
                <a:lnTo>
                  <a:pt x="2596" y="1772"/>
                </a:lnTo>
                <a:lnTo>
                  <a:pt x="2601" y="1776"/>
                </a:lnTo>
                <a:lnTo>
                  <a:pt x="2608" y="1776"/>
                </a:lnTo>
                <a:lnTo>
                  <a:pt x="2613" y="1774"/>
                </a:lnTo>
                <a:lnTo>
                  <a:pt x="2622" y="1779"/>
                </a:lnTo>
                <a:lnTo>
                  <a:pt x="2624" y="1785"/>
                </a:lnTo>
                <a:lnTo>
                  <a:pt x="2628" y="1812"/>
                </a:lnTo>
                <a:lnTo>
                  <a:pt x="2646" y="1856"/>
                </a:lnTo>
                <a:lnTo>
                  <a:pt x="2646" y="1876"/>
                </a:lnTo>
                <a:lnTo>
                  <a:pt x="2648" y="1890"/>
                </a:lnTo>
                <a:lnTo>
                  <a:pt x="2660" y="1909"/>
                </a:lnTo>
                <a:lnTo>
                  <a:pt x="2662" y="1936"/>
                </a:lnTo>
                <a:lnTo>
                  <a:pt x="2661" y="1944"/>
                </a:lnTo>
                <a:lnTo>
                  <a:pt x="2658" y="1953"/>
                </a:lnTo>
                <a:lnTo>
                  <a:pt x="2650" y="1959"/>
                </a:lnTo>
                <a:lnTo>
                  <a:pt x="2644" y="1964"/>
                </a:lnTo>
                <a:lnTo>
                  <a:pt x="2645" y="1966"/>
                </a:lnTo>
                <a:lnTo>
                  <a:pt x="2666" y="1955"/>
                </a:lnTo>
                <a:lnTo>
                  <a:pt x="2666" y="1964"/>
                </a:lnTo>
                <a:lnTo>
                  <a:pt x="2670" y="1964"/>
                </a:lnTo>
                <a:lnTo>
                  <a:pt x="2686" y="1952"/>
                </a:lnTo>
                <a:lnTo>
                  <a:pt x="2734" y="1930"/>
                </a:lnTo>
                <a:lnTo>
                  <a:pt x="2756" y="1936"/>
                </a:lnTo>
                <a:lnTo>
                  <a:pt x="2762" y="1942"/>
                </a:lnTo>
                <a:lnTo>
                  <a:pt x="2774" y="1948"/>
                </a:lnTo>
                <a:lnTo>
                  <a:pt x="2779" y="1957"/>
                </a:lnTo>
                <a:lnTo>
                  <a:pt x="2796" y="1964"/>
                </a:lnTo>
                <a:lnTo>
                  <a:pt x="2821" y="1976"/>
                </a:lnTo>
                <a:lnTo>
                  <a:pt x="2842" y="1977"/>
                </a:lnTo>
                <a:lnTo>
                  <a:pt x="2847" y="1980"/>
                </a:lnTo>
                <a:lnTo>
                  <a:pt x="2885" y="2006"/>
                </a:lnTo>
                <a:lnTo>
                  <a:pt x="2900" y="2012"/>
                </a:lnTo>
                <a:lnTo>
                  <a:pt x="2920" y="2043"/>
                </a:lnTo>
                <a:lnTo>
                  <a:pt x="2924" y="2049"/>
                </a:lnTo>
                <a:lnTo>
                  <a:pt x="2923" y="2056"/>
                </a:lnTo>
                <a:lnTo>
                  <a:pt x="2929" y="2061"/>
                </a:lnTo>
                <a:lnTo>
                  <a:pt x="2934" y="2057"/>
                </a:lnTo>
                <a:lnTo>
                  <a:pt x="2939" y="2060"/>
                </a:lnTo>
                <a:lnTo>
                  <a:pt x="2943" y="2065"/>
                </a:lnTo>
                <a:lnTo>
                  <a:pt x="2950" y="2066"/>
                </a:lnTo>
                <a:lnTo>
                  <a:pt x="2958" y="2065"/>
                </a:lnTo>
                <a:lnTo>
                  <a:pt x="2966" y="2066"/>
                </a:lnTo>
                <a:lnTo>
                  <a:pt x="2978" y="2076"/>
                </a:lnTo>
                <a:lnTo>
                  <a:pt x="3020" y="2089"/>
                </a:lnTo>
                <a:lnTo>
                  <a:pt x="3032" y="2099"/>
                </a:lnTo>
                <a:lnTo>
                  <a:pt x="3035" y="2106"/>
                </a:lnTo>
                <a:lnTo>
                  <a:pt x="3051" y="2116"/>
                </a:lnTo>
                <a:lnTo>
                  <a:pt x="3052" y="2122"/>
                </a:lnTo>
                <a:lnTo>
                  <a:pt x="3046" y="2137"/>
                </a:lnTo>
                <a:lnTo>
                  <a:pt x="3042" y="2149"/>
                </a:lnTo>
                <a:lnTo>
                  <a:pt x="3033" y="2169"/>
                </a:lnTo>
                <a:lnTo>
                  <a:pt x="3046" y="2148"/>
                </a:lnTo>
                <a:lnTo>
                  <a:pt x="3051" y="2136"/>
                </a:lnTo>
                <a:lnTo>
                  <a:pt x="3056" y="2127"/>
                </a:lnTo>
                <a:lnTo>
                  <a:pt x="3112" y="2126"/>
                </a:lnTo>
                <a:lnTo>
                  <a:pt x="3139" y="2132"/>
                </a:lnTo>
                <a:lnTo>
                  <a:pt x="3160" y="2130"/>
                </a:lnTo>
                <a:lnTo>
                  <a:pt x="3166" y="2131"/>
                </a:lnTo>
                <a:lnTo>
                  <a:pt x="3171" y="2127"/>
                </a:lnTo>
                <a:lnTo>
                  <a:pt x="3182" y="2130"/>
                </a:lnTo>
                <a:lnTo>
                  <a:pt x="3185" y="2137"/>
                </a:lnTo>
                <a:lnTo>
                  <a:pt x="3193" y="2136"/>
                </a:lnTo>
                <a:lnTo>
                  <a:pt x="3203" y="2140"/>
                </a:lnTo>
                <a:lnTo>
                  <a:pt x="3210" y="2145"/>
                </a:lnTo>
                <a:lnTo>
                  <a:pt x="3216" y="2141"/>
                </a:lnTo>
                <a:lnTo>
                  <a:pt x="3221" y="2165"/>
                </a:lnTo>
                <a:lnTo>
                  <a:pt x="3219" y="2199"/>
                </a:lnTo>
                <a:lnTo>
                  <a:pt x="3214" y="2217"/>
                </a:lnTo>
                <a:lnTo>
                  <a:pt x="3213" y="2235"/>
                </a:lnTo>
                <a:lnTo>
                  <a:pt x="3219" y="2246"/>
                </a:lnTo>
                <a:lnTo>
                  <a:pt x="3221" y="2258"/>
                </a:lnTo>
                <a:lnTo>
                  <a:pt x="3221" y="2281"/>
                </a:lnTo>
                <a:lnTo>
                  <a:pt x="3225" y="2314"/>
                </a:lnTo>
                <a:lnTo>
                  <a:pt x="3219" y="2321"/>
                </a:lnTo>
                <a:lnTo>
                  <a:pt x="3219" y="2341"/>
                </a:lnTo>
                <a:lnTo>
                  <a:pt x="3223" y="2348"/>
                </a:lnTo>
                <a:lnTo>
                  <a:pt x="3228" y="2352"/>
                </a:lnTo>
                <a:lnTo>
                  <a:pt x="3230" y="2358"/>
                </a:lnTo>
                <a:lnTo>
                  <a:pt x="3239" y="2369"/>
                </a:lnTo>
                <a:lnTo>
                  <a:pt x="3247" y="2373"/>
                </a:lnTo>
                <a:lnTo>
                  <a:pt x="3255" y="2382"/>
                </a:lnTo>
                <a:lnTo>
                  <a:pt x="3259" y="2393"/>
                </a:lnTo>
                <a:lnTo>
                  <a:pt x="3267" y="2402"/>
                </a:lnTo>
                <a:lnTo>
                  <a:pt x="3267" y="2405"/>
                </a:lnTo>
                <a:lnTo>
                  <a:pt x="3253" y="2406"/>
                </a:lnTo>
                <a:lnTo>
                  <a:pt x="3234" y="2418"/>
                </a:lnTo>
                <a:lnTo>
                  <a:pt x="3229" y="2423"/>
                </a:lnTo>
                <a:lnTo>
                  <a:pt x="3229" y="2425"/>
                </a:lnTo>
                <a:lnTo>
                  <a:pt x="3262" y="2416"/>
                </a:lnTo>
                <a:lnTo>
                  <a:pt x="3272" y="2417"/>
                </a:lnTo>
                <a:lnTo>
                  <a:pt x="3279" y="2421"/>
                </a:lnTo>
                <a:lnTo>
                  <a:pt x="3307" y="2450"/>
                </a:lnTo>
                <a:lnTo>
                  <a:pt x="3312" y="2459"/>
                </a:lnTo>
                <a:lnTo>
                  <a:pt x="3317" y="2477"/>
                </a:lnTo>
                <a:lnTo>
                  <a:pt x="3314" y="2486"/>
                </a:lnTo>
                <a:lnTo>
                  <a:pt x="3289" y="2514"/>
                </a:lnTo>
                <a:lnTo>
                  <a:pt x="3314" y="2495"/>
                </a:lnTo>
                <a:lnTo>
                  <a:pt x="3318" y="2488"/>
                </a:lnTo>
                <a:lnTo>
                  <a:pt x="3323" y="2488"/>
                </a:lnTo>
                <a:lnTo>
                  <a:pt x="3337" y="2500"/>
                </a:lnTo>
                <a:lnTo>
                  <a:pt x="3344" y="2501"/>
                </a:lnTo>
                <a:lnTo>
                  <a:pt x="3359" y="2512"/>
                </a:lnTo>
                <a:lnTo>
                  <a:pt x="3363" y="2509"/>
                </a:lnTo>
                <a:lnTo>
                  <a:pt x="3360" y="2482"/>
                </a:lnTo>
                <a:lnTo>
                  <a:pt x="3363" y="2476"/>
                </a:lnTo>
                <a:lnTo>
                  <a:pt x="3370" y="2476"/>
                </a:lnTo>
                <a:lnTo>
                  <a:pt x="3370" y="2470"/>
                </a:lnTo>
                <a:lnTo>
                  <a:pt x="3371" y="2464"/>
                </a:lnTo>
                <a:lnTo>
                  <a:pt x="3379" y="2461"/>
                </a:lnTo>
                <a:lnTo>
                  <a:pt x="3386" y="2461"/>
                </a:lnTo>
                <a:lnTo>
                  <a:pt x="3386" y="2466"/>
                </a:lnTo>
                <a:lnTo>
                  <a:pt x="3399" y="2475"/>
                </a:lnTo>
                <a:lnTo>
                  <a:pt x="3402" y="2495"/>
                </a:lnTo>
                <a:lnTo>
                  <a:pt x="3408" y="2493"/>
                </a:lnTo>
                <a:lnTo>
                  <a:pt x="3415" y="2487"/>
                </a:lnTo>
                <a:lnTo>
                  <a:pt x="3415" y="2481"/>
                </a:lnTo>
                <a:lnTo>
                  <a:pt x="3419" y="2477"/>
                </a:lnTo>
                <a:lnTo>
                  <a:pt x="3420" y="2470"/>
                </a:lnTo>
                <a:lnTo>
                  <a:pt x="3412" y="2468"/>
                </a:lnTo>
                <a:lnTo>
                  <a:pt x="3401" y="2450"/>
                </a:lnTo>
                <a:lnTo>
                  <a:pt x="3399" y="2443"/>
                </a:lnTo>
                <a:lnTo>
                  <a:pt x="3412" y="2442"/>
                </a:lnTo>
                <a:lnTo>
                  <a:pt x="3412" y="2437"/>
                </a:lnTo>
                <a:lnTo>
                  <a:pt x="3420" y="2432"/>
                </a:lnTo>
                <a:lnTo>
                  <a:pt x="3424" y="2421"/>
                </a:lnTo>
                <a:lnTo>
                  <a:pt x="3429" y="2415"/>
                </a:lnTo>
                <a:lnTo>
                  <a:pt x="3435" y="2410"/>
                </a:lnTo>
                <a:lnTo>
                  <a:pt x="3454" y="2411"/>
                </a:lnTo>
                <a:lnTo>
                  <a:pt x="3460" y="2407"/>
                </a:lnTo>
                <a:lnTo>
                  <a:pt x="3460" y="2405"/>
                </a:lnTo>
                <a:lnTo>
                  <a:pt x="3444" y="2407"/>
                </a:lnTo>
                <a:lnTo>
                  <a:pt x="3436" y="2406"/>
                </a:lnTo>
                <a:lnTo>
                  <a:pt x="3429" y="2400"/>
                </a:lnTo>
                <a:lnTo>
                  <a:pt x="3427" y="2391"/>
                </a:lnTo>
                <a:lnTo>
                  <a:pt x="3424" y="2387"/>
                </a:lnTo>
                <a:lnTo>
                  <a:pt x="3417" y="2383"/>
                </a:lnTo>
                <a:lnTo>
                  <a:pt x="3411" y="2364"/>
                </a:lnTo>
                <a:lnTo>
                  <a:pt x="3414" y="2361"/>
                </a:lnTo>
                <a:lnTo>
                  <a:pt x="3415" y="2356"/>
                </a:lnTo>
                <a:lnTo>
                  <a:pt x="3411" y="2353"/>
                </a:lnTo>
                <a:lnTo>
                  <a:pt x="3407" y="2309"/>
                </a:lnTo>
                <a:lnTo>
                  <a:pt x="3404" y="2299"/>
                </a:lnTo>
                <a:lnTo>
                  <a:pt x="3403" y="2274"/>
                </a:lnTo>
                <a:lnTo>
                  <a:pt x="3404" y="2264"/>
                </a:lnTo>
                <a:lnTo>
                  <a:pt x="3402" y="2251"/>
                </a:lnTo>
                <a:lnTo>
                  <a:pt x="3399" y="2242"/>
                </a:lnTo>
                <a:lnTo>
                  <a:pt x="3391" y="2232"/>
                </a:lnTo>
                <a:lnTo>
                  <a:pt x="3379" y="2206"/>
                </a:lnTo>
                <a:lnTo>
                  <a:pt x="3374" y="2200"/>
                </a:lnTo>
                <a:lnTo>
                  <a:pt x="3366" y="2197"/>
                </a:lnTo>
                <a:lnTo>
                  <a:pt x="3361" y="2195"/>
                </a:lnTo>
                <a:lnTo>
                  <a:pt x="3380" y="2186"/>
                </a:lnTo>
                <a:lnTo>
                  <a:pt x="3407" y="2169"/>
                </a:lnTo>
                <a:lnTo>
                  <a:pt x="3422" y="2162"/>
                </a:lnTo>
                <a:lnTo>
                  <a:pt x="3449" y="2140"/>
                </a:lnTo>
                <a:lnTo>
                  <a:pt x="3461" y="2132"/>
                </a:lnTo>
                <a:lnTo>
                  <a:pt x="3476" y="2119"/>
                </a:lnTo>
                <a:lnTo>
                  <a:pt x="3489" y="2104"/>
                </a:lnTo>
                <a:lnTo>
                  <a:pt x="3476" y="2114"/>
                </a:lnTo>
                <a:lnTo>
                  <a:pt x="3492" y="2092"/>
                </a:lnTo>
                <a:lnTo>
                  <a:pt x="3513" y="2055"/>
                </a:lnTo>
                <a:lnTo>
                  <a:pt x="3519" y="2041"/>
                </a:lnTo>
                <a:lnTo>
                  <a:pt x="3524" y="2036"/>
                </a:lnTo>
                <a:lnTo>
                  <a:pt x="3532" y="2038"/>
                </a:lnTo>
                <a:lnTo>
                  <a:pt x="3541" y="2045"/>
                </a:lnTo>
                <a:lnTo>
                  <a:pt x="3551" y="2040"/>
                </a:lnTo>
                <a:lnTo>
                  <a:pt x="3554" y="2032"/>
                </a:lnTo>
                <a:lnTo>
                  <a:pt x="3548" y="2030"/>
                </a:lnTo>
                <a:lnTo>
                  <a:pt x="3543" y="2007"/>
                </a:lnTo>
                <a:lnTo>
                  <a:pt x="3540" y="2001"/>
                </a:lnTo>
                <a:lnTo>
                  <a:pt x="3531" y="2022"/>
                </a:lnTo>
                <a:lnTo>
                  <a:pt x="3527" y="2030"/>
                </a:lnTo>
                <a:lnTo>
                  <a:pt x="3525" y="2027"/>
                </a:lnTo>
                <a:lnTo>
                  <a:pt x="3524" y="2005"/>
                </a:lnTo>
                <a:lnTo>
                  <a:pt x="3521" y="1980"/>
                </a:lnTo>
                <a:lnTo>
                  <a:pt x="3517" y="1959"/>
                </a:lnTo>
                <a:lnTo>
                  <a:pt x="3514" y="1953"/>
                </a:lnTo>
                <a:lnTo>
                  <a:pt x="3511" y="1947"/>
                </a:lnTo>
                <a:lnTo>
                  <a:pt x="3510" y="1927"/>
                </a:lnTo>
                <a:lnTo>
                  <a:pt x="3500" y="1892"/>
                </a:lnTo>
                <a:lnTo>
                  <a:pt x="3492" y="1861"/>
                </a:lnTo>
                <a:lnTo>
                  <a:pt x="3490" y="1849"/>
                </a:lnTo>
                <a:lnTo>
                  <a:pt x="3483" y="1835"/>
                </a:lnTo>
                <a:lnTo>
                  <a:pt x="3483" y="1829"/>
                </a:lnTo>
                <a:lnTo>
                  <a:pt x="3482" y="1825"/>
                </a:lnTo>
                <a:lnTo>
                  <a:pt x="3472" y="1826"/>
                </a:lnTo>
                <a:lnTo>
                  <a:pt x="3454" y="1815"/>
                </a:lnTo>
                <a:lnTo>
                  <a:pt x="3449" y="1809"/>
                </a:lnTo>
                <a:lnTo>
                  <a:pt x="3428" y="1793"/>
                </a:lnTo>
                <a:lnTo>
                  <a:pt x="3413" y="1777"/>
                </a:lnTo>
                <a:lnTo>
                  <a:pt x="3411" y="1771"/>
                </a:lnTo>
                <a:lnTo>
                  <a:pt x="3414" y="1767"/>
                </a:lnTo>
                <a:lnTo>
                  <a:pt x="3412" y="1760"/>
                </a:lnTo>
                <a:lnTo>
                  <a:pt x="3411" y="1749"/>
                </a:lnTo>
                <a:lnTo>
                  <a:pt x="3413" y="1740"/>
                </a:lnTo>
                <a:lnTo>
                  <a:pt x="3419" y="1739"/>
                </a:lnTo>
                <a:lnTo>
                  <a:pt x="3433" y="1729"/>
                </a:lnTo>
                <a:lnTo>
                  <a:pt x="3451" y="1729"/>
                </a:lnTo>
                <a:lnTo>
                  <a:pt x="3455" y="1723"/>
                </a:lnTo>
                <a:lnTo>
                  <a:pt x="3471" y="1722"/>
                </a:lnTo>
                <a:lnTo>
                  <a:pt x="3471" y="1708"/>
                </a:lnTo>
                <a:lnTo>
                  <a:pt x="3465" y="1705"/>
                </a:lnTo>
                <a:lnTo>
                  <a:pt x="3465" y="1695"/>
                </a:lnTo>
                <a:lnTo>
                  <a:pt x="3470" y="1683"/>
                </a:lnTo>
                <a:lnTo>
                  <a:pt x="3483" y="1688"/>
                </a:lnTo>
                <a:lnTo>
                  <a:pt x="3487" y="1691"/>
                </a:lnTo>
                <a:lnTo>
                  <a:pt x="3508" y="1686"/>
                </a:lnTo>
                <a:lnTo>
                  <a:pt x="3492" y="1681"/>
                </a:lnTo>
                <a:lnTo>
                  <a:pt x="3487" y="1675"/>
                </a:lnTo>
                <a:lnTo>
                  <a:pt x="3487" y="1664"/>
                </a:lnTo>
                <a:lnTo>
                  <a:pt x="3489" y="1658"/>
                </a:lnTo>
                <a:lnTo>
                  <a:pt x="3493" y="1658"/>
                </a:lnTo>
                <a:lnTo>
                  <a:pt x="3500" y="1643"/>
                </a:lnTo>
                <a:lnTo>
                  <a:pt x="3493" y="1648"/>
                </a:lnTo>
                <a:lnTo>
                  <a:pt x="3471" y="1645"/>
                </a:lnTo>
                <a:lnTo>
                  <a:pt x="3471" y="1635"/>
                </a:lnTo>
                <a:lnTo>
                  <a:pt x="3476" y="1637"/>
                </a:lnTo>
                <a:lnTo>
                  <a:pt x="3482" y="1634"/>
                </a:lnTo>
                <a:lnTo>
                  <a:pt x="3483" y="1625"/>
                </a:lnTo>
                <a:lnTo>
                  <a:pt x="3477" y="1616"/>
                </a:lnTo>
                <a:lnTo>
                  <a:pt x="3476" y="1615"/>
                </a:lnTo>
                <a:lnTo>
                  <a:pt x="3467" y="1597"/>
                </a:lnTo>
                <a:lnTo>
                  <a:pt x="3472" y="1578"/>
                </a:lnTo>
                <a:lnTo>
                  <a:pt x="3466" y="1576"/>
                </a:lnTo>
                <a:lnTo>
                  <a:pt x="3465" y="1568"/>
                </a:lnTo>
                <a:lnTo>
                  <a:pt x="3483" y="1562"/>
                </a:lnTo>
                <a:lnTo>
                  <a:pt x="3483" y="1561"/>
                </a:lnTo>
                <a:lnTo>
                  <a:pt x="3473" y="1561"/>
                </a:lnTo>
                <a:lnTo>
                  <a:pt x="3468" y="1556"/>
                </a:lnTo>
                <a:lnTo>
                  <a:pt x="3460" y="1561"/>
                </a:lnTo>
                <a:lnTo>
                  <a:pt x="3452" y="1559"/>
                </a:lnTo>
                <a:lnTo>
                  <a:pt x="3445" y="1550"/>
                </a:lnTo>
                <a:lnTo>
                  <a:pt x="3445" y="1539"/>
                </a:lnTo>
                <a:lnTo>
                  <a:pt x="3456" y="1523"/>
                </a:lnTo>
                <a:lnTo>
                  <a:pt x="3461" y="1505"/>
                </a:lnTo>
                <a:lnTo>
                  <a:pt x="3467" y="1500"/>
                </a:lnTo>
                <a:lnTo>
                  <a:pt x="3467" y="1486"/>
                </a:lnTo>
                <a:lnTo>
                  <a:pt x="3471" y="1485"/>
                </a:lnTo>
                <a:lnTo>
                  <a:pt x="3476" y="1478"/>
                </a:lnTo>
                <a:lnTo>
                  <a:pt x="3476" y="1468"/>
                </a:lnTo>
                <a:lnTo>
                  <a:pt x="3483" y="1465"/>
                </a:lnTo>
                <a:lnTo>
                  <a:pt x="3485" y="1447"/>
                </a:lnTo>
                <a:lnTo>
                  <a:pt x="3481" y="1454"/>
                </a:lnTo>
                <a:lnTo>
                  <a:pt x="3472" y="1457"/>
                </a:lnTo>
                <a:lnTo>
                  <a:pt x="3466" y="1452"/>
                </a:lnTo>
                <a:lnTo>
                  <a:pt x="3458" y="1449"/>
                </a:lnTo>
                <a:lnTo>
                  <a:pt x="3449" y="1441"/>
                </a:lnTo>
                <a:lnTo>
                  <a:pt x="3447" y="1428"/>
                </a:lnTo>
                <a:lnTo>
                  <a:pt x="3442" y="1419"/>
                </a:lnTo>
                <a:lnTo>
                  <a:pt x="3441" y="1404"/>
                </a:lnTo>
                <a:lnTo>
                  <a:pt x="3441" y="1392"/>
                </a:lnTo>
                <a:lnTo>
                  <a:pt x="3442" y="1387"/>
                </a:lnTo>
                <a:lnTo>
                  <a:pt x="3454" y="1379"/>
                </a:lnTo>
                <a:lnTo>
                  <a:pt x="3466" y="1360"/>
                </a:lnTo>
                <a:lnTo>
                  <a:pt x="3474" y="1350"/>
                </a:lnTo>
                <a:lnTo>
                  <a:pt x="3481" y="1347"/>
                </a:lnTo>
                <a:lnTo>
                  <a:pt x="3481" y="1355"/>
                </a:lnTo>
                <a:lnTo>
                  <a:pt x="3490" y="1354"/>
                </a:lnTo>
                <a:lnTo>
                  <a:pt x="3516" y="1355"/>
                </a:lnTo>
                <a:lnTo>
                  <a:pt x="3547" y="1362"/>
                </a:lnTo>
                <a:lnTo>
                  <a:pt x="3552" y="1367"/>
                </a:lnTo>
                <a:lnTo>
                  <a:pt x="3553" y="1369"/>
                </a:lnTo>
                <a:lnTo>
                  <a:pt x="3562" y="1374"/>
                </a:lnTo>
                <a:lnTo>
                  <a:pt x="3579" y="1377"/>
                </a:lnTo>
                <a:lnTo>
                  <a:pt x="3586" y="1379"/>
                </a:lnTo>
                <a:lnTo>
                  <a:pt x="3583" y="1388"/>
                </a:lnTo>
                <a:lnTo>
                  <a:pt x="3585" y="1390"/>
                </a:lnTo>
                <a:lnTo>
                  <a:pt x="3596" y="1383"/>
                </a:lnTo>
                <a:lnTo>
                  <a:pt x="3612" y="1383"/>
                </a:lnTo>
                <a:lnTo>
                  <a:pt x="3616" y="1389"/>
                </a:lnTo>
                <a:lnTo>
                  <a:pt x="3613" y="1397"/>
                </a:lnTo>
                <a:lnTo>
                  <a:pt x="3633" y="1395"/>
                </a:lnTo>
                <a:lnTo>
                  <a:pt x="3630" y="1390"/>
                </a:lnTo>
                <a:lnTo>
                  <a:pt x="3637" y="1384"/>
                </a:lnTo>
                <a:lnTo>
                  <a:pt x="3670" y="1373"/>
                </a:lnTo>
                <a:lnTo>
                  <a:pt x="3682" y="1361"/>
                </a:lnTo>
                <a:lnTo>
                  <a:pt x="3715" y="1378"/>
                </a:lnTo>
                <a:lnTo>
                  <a:pt x="3724" y="1390"/>
                </a:lnTo>
                <a:lnTo>
                  <a:pt x="3739" y="1397"/>
                </a:lnTo>
                <a:lnTo>
                  <a:pt x="3748" y="1398"/>
                </a:lnTo>
                <a:lnTo>
                  <a:pt x="3751" y="1403"/>
                </a:lnTo>
                <a:lnTo>
                  <a:pt x="3752" y="1411"/>
                </a:lnTo>
                <a:lnTo>
                  <a:pt x="3740" y="1438"/>
                </a:lnTo>
                <a:lnTo>
                  <a:pt x="3743" y="1435"/>
                </a:lnTo>
                <a:lnTo>
                  <a:pt x="3751" y="1437"/>
                </a:lnTo>
                <a:lnTo>
                  <a:pt x="3753" y="1433"/>
                </a:lnTo>
                <a:lnTo>
                  <a:pt x="3753" y="1422"/>
                </a:lnTo>
                <a:lnTo>
                  <a:pt x="3759" y="1421"/>
                </a:lnTo>
                <a:lnTo>
                  <a:pt x="3769" y="1425"/>
                </a:lnTo>
                <a:lnTo>
                  <a:pt x="3769" y="1441"/>
                </a:lnTo>
                <a:lnTo>
                  <a:pt x="3775" y="1448"/>
                </a:lnTo>
                <a:lnTo>
                  <a:pt x="3778" y="1455"/>
                </a:lnTo>
                <a:lnTo>
                  <a:pt x="3770" y="1460"/>
                </a:lnTo>
                <a:lnTo>
                  <a:pt x="3772" y="1469"/>
                </a:lnTo>
                <a:lnTo>
                  <a:pt x="3782" y="1465"/>
                </a:lnTo>
                <a:lnTo>
                  <a:pt x="3784" y="1458"/>
                </a:lnTo>
                <a:lnTo>
                  <a:pt x="3793" y="1455"/>
                </a:lnTo>
                <a:lnTo>
                  <a:pt x="3801" y="1458"/>
                </a:lnTo>
                <a:lnTo>
                  <a:pt x="3807" y="1464"/>
                </a:lnTo>
                <a:lnTo>
                  <a:pt x="3802" y="1471"/>
                </a:lnTo>
                <a:lnTo>
                  <a:pt x="3798" y="1474"/>
                </a:lnTo>
                <a:lnTo>
                  <a:pt x="3791" y="1479"/>
                </a:lnTo>
                <a:lnTo>
                  <a:pt x="3791" y="1489"/>
                </a:lnTo>
                <a:lnTo>
                  <a:pt x="3794" y="1495"/>
                </a:lnTo>
                <a:lnTo>
                  <a:pt x="3799" y="1501"/>
                </a:lnTo>
                <a:lnTo>
                  <a:pt x="3807" y="1503"/>
                </a:lnTo>
                <a:lnTo>
                  <a:pt x="3805" y="1511"/>
                </a:lnTo>
                <a:lnTo>
                  <a:pt x="3806" y="1514"/>
                </a:lnTo>
                <a:lnTo>
                  <a:pt x="3823" y="1511"/>
                </a:lnTo>
                <a:lnTo>
                  <a:pt x="3834" y="1513"/>
                </a:lnTo>
                <a:lnTo>
                  <a:pt x="3837" y="1523"/>
                </a:lnTo>
                <a:lnTo>
                  <a:pt x="3843" y="1532"/>
                </a:lnTo>
                <a:lnTo>
                  <a:pt x="3849" y="1524"/>
                </a:lnTo>
                <a:lnTo>
                  <a:pt x="3864" y="1529"/>
                </a:lnTo>
                <a:lnTo>
                  <a:pt x="3877" y="1523"/>
                </a:lnTo>
                <a:lnTo>
                  <a:pt x="3882" y="1529"/>
                </a:lnTo>
                <a:lnTo>
                  <a:pt x="3884" y="1537"/>
                </a:lnTo>
                <a:lnTo>
                  <a:pt x="3884" y="1544"/>
                </a:lnTo>
                <a:lnTo>
                  <a:pt x="3888" y="1545"/>
                </a:lnTo>
                <a:lnTo>
                  <a:pt x="3908" y="1535"/>
                </a:lnTo>
                <a:lnTo>
                  <a:pt x="3907" y="1528"/>
                </a:lnTo>
                <a:lnTo>
                  <a:pt x="3914" y="1524"/>
                </a:lnTo>
                <a:lnTo>
                  <a:pt x="3925" y="1541"/>
                </a:lnTo>
                <a:lnTo>
                  <a:pt x="3926" y="1548"/>
                </a:lnTo>
                <a:lnTo>
                  <a:pt x="3925" y="1553"/>
                </a:lnTo>
                <a:lnTo>
                  <a:pt x="3920" y="1560"/>
                </a:lnTo>
                <a:lnTo>
                  <a:pt x="3912" y="1566"/>
                </a:lnTo>
                <a:lnTo>
                  <a:pt x="3912" y="1575"/>
                </a:lnTo>
                <a:lnTo>
                  <a:pt x="3909" y="1584"/>
                </a:lnTo>
                <a:lnTo>
                  <a:pt x="3912" y="1592"/>
                </a:lnTo>
                <a:lnTo>
                  <a:pt x="3911" y="1598"/>
                </a:lnTo>
                <a:lnTo>
                  <a:pt x="3915" y="1599"/>
                </a:lnTo>
                <a:lnTo>
                  <a:pt x="3918" y="1615"/>
                </a:lnTo>
                <a:lnTo>
                  <a:pt x="3926" y="1632"/>
                </a:lnTo>
                <a:lnTo>
                  <a:pt x="3913" y="1634"/>
                </a:lnTo>
                <a:lnTo>
                  <a:pt x="3912" y="1638"/>
                </a:lnTo>
                <a:lnTo>
                  <a:pt x="3908" y="1642"/>
                </a:lnTo>
                <a:lnTo>
                  <a:pt x="3896" y="1642"/>
                </a:lnTo>
                <a:lnTo>
                  <a:pt x="3887" y="1640"/>
                </a:lnTo>
                <a:lnTo>
                  <a:pt x="3869" y="1641"/>
                </a:lnTo>
                <a:lnTo>
                  <a:pt x="3853" y="1638"/>
                </a:lnTo>
                <a:lnTo>
                  <a:pt x="3842" y="1631"/>
                </a:lnTo>
                <a:lnTo>
                  <a:pt x="3831" y="1632"/>
                </a:lnTo>
                <a:lnTo>
                  <a:pt x="3826" y="1636"/>
                </a:lnTo>
                <a:lnTo>
                  <a:pt x="3845" y="1638"/>
                </a:lnTo>
                <a:lnTo>
                  <a:pt x="3863" y="1650"/>
                </a:lnTo>
                <a:lnTo>
                  <a:pt x="3899" y="1648"/>
                </a:lnTo>
                <a:lnTo>
                  <a:pt x="3912" y="1653"/>
                </a:lnTo>
                <a:lnTo>
                  <a:pt x="3924" y="1664"/>
                </a:lnTo>
                <a:lnTo>
                  <a:pt x="3926" y="1674"/>
                </a:lnTo>
                <a:lnTo>
                  <a:pt x="3924" y="1677"/>
                </a:lnTo>
                <a:lnTo>
                  <a:pt x="3926" y="1683"/>
                </a:lnTo>
                <a:lnTo>
                  <a:pt x="3913" y="1713"/>
                </a:lnTo>
                <a:lnTo>
                  <a:pt x="3915" y="1717"/>
                </a:lnTo>
                <a:lnTo>
                  <a:pt x="3931" y="1712"/>
                </a:lnTo>
                <a:lnTo>
                  <a:pt x="3938" y="1717"/>
                </a:lnTo>
                <a:lnTo>
                  <a:pt x="3935" y="1722"/>
                </a:lnTo>
                <a:lnTo>
                  <a:pt x="3923" y="1731"/>
                </a:lnTo>
                <a:lnTo>
                  <a:pt x="3924" y="1736"/>
                </a:lnTo>
                <a:lnTo>
                  <a:pt x="3934" y="1736"/>
                </a:lnTo>
                <a:lnTo>
                  <a:pt x="3938" y="1743"/>
                </a:lnTo>
                <a:lnTo>
                  <a:pt x="3938" y="1748"/>
                </a:lnTo>
                <a:lnTo>
                  <a:pt x="3935" y="1751"/>
                </a:lnTo>
                <a:lnTo>
                  <a:pt x="3931" y="1750"/>
                </a:lnTo>
                <a:lnTo>
                  <a:pt x="3930" y="1748"/>
                </a:lnTo>
                <a:lnTo>
                  <a:pt x="3924" y="1755"/>
                </a:lnTo>
                <a:lnTo>
                  <a:pt x="3912" y="1766"/>
                </a:lnTo>
                <a:lnTo>
                  <a:pt x="3909" y="1755"/>
                </a:lnTo>
                <a:lnTo>
                  <a:pt x="3903" y="1749"/>
                </a:lnTo>
                <a:lnTo>
                  <a:pt x="3893" y="1750"/>
                </a:lnTo>
                <a:lnTo>
                  <a:pt x="3899" y="1764"/>
                </a:lnTo>
                <a:lnTo>
                  <a:pt x="3899" y="1770"/>
                </a:lnTo>
                <a:lnTo>
                  <a:pt x="3879" y="1774"/>
                </a:lnTo>
                <a:lnTo>
                  <a:pt x="3885" y="1779"/>
                </a:lnTo>
                <a:lnTo>
                  <a:pt x="3895" y="1779"/>
                </a:lnTo>
                <a:lnTo>
                  <a:pt x="3901" y="1780"/>
                </a:lnTo>
                <a:lnTo>
                  <a:pt x="3907" y="1787"/>
                </a:lnTo>
                <a:lnTo>
                  <a:pt x="3924" y="1770"/>
                </a:lnTo>
                <a:lnTo>
                  <a:pt x="3931" y="1765"/>
                </a:lnTo>
                <a:lnTo>
                  <a:pt x="3945" y="1765"/>
                </a:lnTo>
                <a:lnTo>
                  <a:pt x="3956" y="1761"/>
                </a:lnTo>
                <a:lnTo>
                  <a:pt x="3969" y="1760"/>
                </a:lnTo>
                <a:lnTo>
                  <a:pt x="3979" y="1764"/>
                </a:lnTo>
                <a:lnTo>
                  <a:pt x="3985" y="1788"/>
                </a:lnTo>
                <a:lnTo>
                  <a:pt x="3990" y="1793"/>
                </a:lnTo>
                <a:lnTo>
                  <a:pt x="3992" y="1808"/>
                </a:lnTo>
                <a:lnTo>
                  <a:pt x="3987" y="1839"/>
                </a:lnTo>
                <a:lnTo>
                  <a:pt x="3972" y="1851"/>
                </a:lnTo>
                <a:lnTo>
                  <a:pt x="3934" y="1872"/>
                </a:lnTo>
                <a:lnTo>
                  <a:pt x="3966" y="1860"/>
                </a:lnTo>
                <a:lnTo>
                  <a:pt x="3987" y="1844"/>
                </a:lnTo>
                <a:lnTo>
                  <a:pt x="3994" y="1829"/>
                </a:lnTo>
                <a:lnTo>
                  <a:pt x="4000" y="1802"/>
                </a:lnTo>
                <a:lnTo>
                  <a:pt x="4008" y="1791"/>
                </a:lnTo>
                <a:lnTo>
                  <a:pt x="4008" y="1812"/>
                </a:lnTo>
                <a:lnTo>
                  <a:pt x="4005" y="1818"/>
                </a:lnTo>
                <a:lnTo>
                  <a:pt x="4015" y="1807"/>
                </a:lnTo>
                <a:lnTo>
                  <a:pt x="4017" y="1817"/>
                </a:lnTo>
                <a:lnTo>
                  <a:pt x="4015" y="1825"/>
                </a:lnTo>
                <a:lnTo>
                  <a:pt x="4016" y="1840"/>
                </a:lnTo>
                <a:lnTo>
                  <a:pt x="4019" y="1844"/>
                </a:lnTo>
                <a:lnTo>
                  <a:pt x="4026" y="1828"/>
                </a:lnTo>
                <a:lnTo>
                  <a:pt x="4055" y="1808"/>
                </a:lnTo>
                <a:lnTo>
                  <a:pt x="4078" y="1802"/>
                </a:lnTo>
                <a:lnTo>
                  <a:pt x="4079" y="1788"/>
                </a:lnTo>
                <a:lnTo>
                  <a:pt x="4085" y="1775"/>
                </a:lnTo>
                <a:lnTo>
                  <a:pt x="4091" y="1766"/>
                </a:lnTo>
                <a:lnTo>
                  <a:pt x="4100" y="1775"/>
                </a:lnTo>
                <a:lnTo>
                  <a:pt x="4112" y="1781"/>
                </a:lnTo>
                <a:lnTo>
                  <a:pt x="4116" y="1791"/>
                </a:lnTo>
                <a:lnTo>
                  <a:pt x="4111" y="1809"/>
                </a:lnTo>
                <a:lnTo>
                  <a:pt x="4114" y="1803"/>
                </a:lnTo>
                <a:lnTo>
                  <a:pt x="4123" y="1782"/>
                </a:lnTo>
                <a:lnTo>
                  <a:pt x="4116" y="1772"/>
                </a:lnTo>
                <a:lnTo>
                  <a:pt x="4110" y="1766"/>
                </a:lnTo>
                <a:lnTo>
                  <a:pt x="4106" y="1758"/>
                </a:lnTo>
                <a:lnTo>
                  <a:pt x="4116" y="1766"/>
                </a:lnTo>
                <a:lnTo>
                  <a:pt x="4122" y="1764"/>
                </a:lnTo>
                <a:lnTo>
                  <a:pt x="4127" y="1758"/>
                </a:lnTo>
                <a:lnTo>
                  <a:pt x="4123" y="1755"/>
                </a:lnTo>
                <a:lnTo>
                  <a:pt x="4124" y="1745"/>
                </a:lnTo>
                <a:lnTo>
                  <a:pt x="4133" y="1747"/>
                </a:lnTo>
                <a:lnTo>
                  <a:pt x="4135" y="1732"/>
                </a:lnTo>
                <a:lnTo>
                  <a:pt x="4130" y="1718"/>
                </a:lnTo>
                <a:lnTo>
                  <a:pt x="4137" y="1726"/>
                </a:lnTo>
                <a:lnTo>
                  <a:pt x="4141" y="1717"/>
                </a:lnTo>
                <a:lnTo>
                  <a:pt x="4149" y="1712"/>
                </a:lnTo>
                <a:lnTo>
                  <a:pt x="4149" y="1704"/>
                </a:lnTo>
                <a:lnTo>
                  <a:pt x="4157" y="1699"/>
                </a:lnTo>
                <a:lnTo>
                  <a:pt x="4150" y="1686"/>
                </a:lnTo>
                <a:lnTo>
                  <a:pt x="4143" y="1679"/>
                </a:lnTo>
                <a:lnTo>
                  <a:pt x="4138" y="1669"/>
                </a:lnTo>
                <a:lnTo>
                  <a:pt x="4143" y="1658"/>
                </a:lnTo>
                <a:lnTo>
                  <a:pt x="4157" y="1635"/>
                </a:lnTo>
                <a:lnTo>
                  <a:pt x="4165" y="1630"/>
                </a:lnTo>
                <a:lnTo>
                  <a:pt x="4172" y="1621"/>
                </a:lnTo>
                <a:lnTo>
                  <a:pt x="4172" y="1619"/>
                </a:lnTo>
                <a:lnTo>
                  <a:pt x="4177" y="1609"/>
                </a:lnTo>
                <a:lnTo>
                  <a:pt x="4186" y="1608"/>
                </a:lnTo>
                <a:lnTo>
                  <a:pt x="4196" y="1609"/>
                </a:lnTo>
                <a:lnTo>
                  <a:pt x="4198" y="1615"/>
                </a:lnTo>
                <a:lnTo>
                  <a:pt x="4194" y="1621"/>
                </a:lnTo>
                <a:lnTo>
                  <a:pt x="4202" y="1623"/>
                </a:lnTo>
                <a:lnTo>
                  <a:pt x="4200" y="1631"/>
                </a:lnTo>
                <a:lnTo>
                  <a:pt x="4203" y="1638"/>
                </a:lnTo>
                <a:lnTo>
                  <a:pt x="4203" y="1650"/>
                </a:lnTo>
                <a:lnTo>
                  <a:pt x="4198" y="1656"/>
                </a:lnTo>
                <a:lnTo>
                  <a:pt x="4207" y="1651"/>
                </a:lnTo>
                <a:lnTo>
                  <a:pt x="4211" y="1656"/>
                </a:lnTo>
                <a:lnTo>
                  <a:pt x="4211" y="1679"/>
                </a:lnTo>
                <a:lnTo>
                  <a:pt x="4223" y="1680"/>
                </a:lnTo>
                <a:lnTo>
                  <a:pt x="4218" y="1683"/>
                </a:lnTo>
                <a:lnTo>
                  <a:pt x="4219" y="1690"/>
                </a:lnTo>
                <a:lnTo>
                  <a:pt x="4229" y="1688"/>
                </a:lnTo>
                <a:lnTo>
                  <a:pt x="4239" y="1693"/>
                </a:lnTo>
                <a:lnTo>
                  <a:pt x="4234" y="1700"/>
                </a:lnTo>
                <a:lnTo>
                  <a:pt x="4226" y="1708"/>
                </a:lnTo>
                <a:lnTo>
                  <a:pt x="4237" y="1710"/>
                </a:lnTo>
                <a:lnTo>
                  <a:pt x="4240" y="1718"/>
                </a:lnTo>
                <a:lnTo>
                  <a:pt x="4243" y="1710"/>
                </a:lnTo>
                <a:lnTo>
                  <a:pt x="4248" y="1712"/>
                </a:lnTo>
                <a:lnTo>
                  <a:pt x="4248" y="1724"/>
                </a:lnTo>
                <a:lnTo>
                  <a:pt x="4254" y="1721"/>
                </a:lnTo>
                <a:lnTo>
                  <a:pt x="4259" y="1724"/>
                </a:lnTo>
                <a:lnTo>
                  <a:pt x="4258" y="1734"/>
                </a:lnTo>
                <a:lnTo>
                  <a:pt x="4247" y="1740"/>
                </a:lnTo>
                <a:lnTo>
                  <a:pt x="4226" y="1740"/>
                </a:lnTo>
                <a:lnTo>
                  <a:pt x="4214" y="1747"/>
                </a:lnTo>
                <a:lnTo>
                  <a:pt x="4211" y="1753"/>
                </a:lnTo>
                <a:lnTo>
                  <a:pt x="4221" y="1745"/>
                </a:lnTo>
                <a:lnTo>
                  <a:pt x="4226" y="1749"/>
                </a:lnTo>
                <a:lnTo>
                  <a:pt x="4234" y="1747"/>
                </a:lnTo>
                <a:lnTo>
                  <a:pt x="4250" y="1747"/>
                </a:lnTo>
                <a:lnTo>
                  <a:pt x="4266" y="1742"/>
                </a:lnTo>
                <a:lnTo>
                  <a:pt x="4269" y="1743"/>
                </a:lnTo>
                <a:lnTo>
                  <a:pt x="4266" y="1754"/>
                </a:lnTo>
                <a:lnTo>
                  <a:pt x="4268" y="1755"/>
                </a:lnTo>
                <a:lnTo>
                  <a:pt x="4268" y="1764"/>
                </a:lnTo>
                <a:lnTo>
                  <a:pt x="4266" y="1771"/>
                </a:lnTo>
                <a:lnTo>
                  <a:pt x="4270" y="1769"/>
                </a:lnTo>
                <a:lnTo>
                  <a:pt x="4283" y="1770"/>
                </a:lnTo>
                <a:lnTo>
                  <a:pt x="4280" y="1781"/>
                </a:lnTo>
                <a:lnTo>
                  <a:pt x="4282" y="1785"/>
                </a:lnTo>
                <a:lnTo>
                  <a:pt x="4289" y="1787"/>
                </a:lnTo>
                <a:lnTo>
                  <a:pt x="4286" y="1792"/>
                </a:lnTo>
                <a:lnTo>
                  <a:pt x="4278" y="1796"/>
                </a:lnTo>
                <a:lnTo>
                  <a:pt x="4264" y="1798"/>
                </a:lnTo>
                <a:lnTo>
                  <a:pt x="4257" y="1794"/>
                </a:lnTo>
                <a:lnTo>
                  <a:pt x="4251" y="1797"/>
                </a:lnTo>
                <a:lnTo>
                  <a:pt x="4251" y="1802"/>
                </a:lnTo>
                <a:lnTo>
                  <a:pt x="4256" y="1806"/>
                </a:lnTo>
                <a:lnTo>
                  <a:pt x="4266" y="1803"/>
                </a:lnTo>
                <a:lnTo>
                  <a:pt x="4284" y="1804"/>
                </a:lnTo>
                <a:lnTo>
                  <a:pt x="4301" y="1803"/>
                </a:lnTo>
                <a:lnTo>
                  <a:pt x="4304" y="1814"/>
                </a:lnTo>
                <a:lnTo>
                  <a:pt x="4297" y="1819"/>
                </a:lnTo>
                <a:lnTo>
                  <a:pt x="4294" y="1825"/>
                </a:lnTo>
                <a:lnTo>
                  <a:pt x="4299" y="1828"/>
                </a:lnTo>
                <a:lnTo>
                  <a:pt x="4293" y="1833"/>
                </a:lnTo>
                <a:lnTo>
                  <a:pt x="4280" y="1836"/>
                </a:lnTo>
                <a:lnTo>
                  <a:pt x="4269" y="1851"/>
                </a:lnTo>
                <a:lnTo>
                  <a:pt x="4278" y="1850"/>
                </a:lnTo>
                <a:lnTo>
                  <a:pt x="4286" y="1842"/>
                </a:lnTo>
                <a:lnTo>
                  <a:pt x="4296" y="1841"/>
                </a:lnTo>
                <a:lnTo>
                  <a:pt x="4305" y="1837"/>
                </a:lnTo>
                <a:lnTo>
                  <a:pt x="4315" y="1852"/>
                </a:lnTo>
                <a:lnTo>
                  <a:pt x="4310" y="1853"/>
                </a:lnTo>
                <a:lnTo>
                  <a:pt x="4304" y="1860"/>
                </a:lnTo>
                <a:lnTo>
                  <a:pt x="4304" y="1866"/>
                </a:lnTo>
                <a:lnTo>
                  <a:pt x="4315" y="1861"/>
                </a:lnTo>
                <a:lnTo>
                  <a:pt x="4322" y="1864"/>
                </a:lnTo>
                <a:lnTo>
                  <a:pt x="4322" y="1867"/>
                </a:lnTo>
                <a:lnTo>
                  <a:pt x="4331" y="1878"/>
                </a:lnTo>
                <a:lnTo>
                  <a:pt x="4339" y="1884"/>
                </a:lnTo>
                <a:lnTo>
                  <a:pt x="4342" y="1893"/>
                </a:lnTo>
                <a:lnTo>
                  <a:pt x="4323" y="1907"/>
                </a:lnTo>
                <a:lnTo>
                  <a:pt x="4312" y="1907"/>
                </a:lnTo>
                <a:lnTo>
                  <a:pt x="4312" y="1914"/>
                </a:lnTo>
                <a:lnTo>
                  <a:pt x="4339" y="1912"/>
                </a:lnTo>
                <a:lnTo>
                  <a:pt x="4347" y="1922"/>
                </a:lnTo>
                <a:lnTo>
                  <a:pt x="4342" y="1932"/>
                </a:lnTo>
                <a:lnTo>
                  <a:pt x="4364" y="1939"/>
                </a:lnTo>
                <a:lnTo>
                  <a:pt x="4368" y="1953"/>
                </a:lnTo>
                <a:lnTo>
                  <a:pt x="4358" y="1963"/>
                </a:lnTo>
                <a:lnTo>
                  <a:pt x="4347" y="1974"/>
                </a:lnTo>
                <a:lnTo>
                  <a:pt x="4350" y="1987"/>
                </a:lnTo>
                <a:lnTo>
                  <a:pt x="4343" y="1989"/>
                </a:lnTo>
                <a:lnTo>
                  <a:pt x="4315" y="1973"/>
                </a:lnTo>
                <a:lnTo>
                  <a:pt x="4312" y="1979"/>
                </a:lnTo>
                <a:lnTo>
                  <a:pt x="4326" y="1984"/>
                </a:lnTo>
                <a:lnTo>
                  <a:pt x="4326" y="1986"/>
                </a:lnTo>
                <a:lnTo>
                  <a:pt x="4295" y="1990"/>
                </a:lnTo>
                <a:lnTo>
                  <a:pt x="4286" y="1992"/>
                </a:lnTo>
                <a:lnTo>
                  <a:pt x="4302" y="1996"/>
                </a:lnTo>
                <a:lnTo>
                  <a:pt x="4334" y="1995"/>
                </a:lnTo>
                <a:lnTo>
                  <a:pt x="4348" y="1997"/>
                </a:lnTo>
                <a:lnTo>
                  <a:pt x="4350" y="2002"/>
                </a:lnTo>
                <a:lnTo>
                  <a:pt x="4342" y="2003"/>
                </a:lnTo>
                <a:lnTo>
                  <a:pt x="4334" y="2009"/>
                </a:lnTo>
                <a:lnTo>
                  <a:pt x="4336" y="2013"/>
                </a:lnTo>
                <a:lnTo>
                  <a:pt x="4350" y="2022"/>
                </a:lnTo>
                <a:lnTo>
                  <a:pt x="4352" y="2028"/>
                </a:lnTo>
                <a:lnTo>
                  <a:pt x="4342" y="2027"/>
                </a:lnTo>
                <a:lnTo>
                  <a:pt x="4338" y="2036"/>
                </a:lnTo>
                <a:lnTo>
                  <a:pt x="4371" y="2034"/>
                </a:lnTo>
                <a:lnTo>
                  <a:pt x="4375" y="2055"/>
                </a:lnTo>
                <a:lnTo>
                  <a:pt x="4379" y="2060"/>
                </a:lnTo>
                <a:lnTo>
                  <a:pt x="4374" y="2065"/>
                </a:lnTo>
                <a:lnTo>
                  <a:pt x="4403" y="2068"/>
                </a:lnTo>
                <a:lnTo>
                  <a:pt x="4411" y="2073"/>
                </a:lnTo>
                <a:lnTo>
                  <a:pt x="4412" y="2084"/>
                </a:lnTo>
                <a:lnTo>
                  <a:pt x="4418" y="2079"/>
                </a:lnTo>
                <a:lnTo>
                  <a:pt x="4428" y="2079"/>
                </a:lnTo>
                <a:lnTo>
                  <a:pt x="4428" y="2089"/>
                </a:lnTo>
                <a:lnTo>
                  <a:pt x="4424" y="2097"/>
                </a:lnTo>
                <a:lnTo>
                  <a:pt x="4429" y="2102"/>
                </a:lnTo>
                <a:lnTo>
                  <a:pt x="4431" y="2110"/>
                </a:lnTo>
                <a:lnTo>
                  <a:pt x="4420" y="2122"/>
                </a:lnTo>
                <a:lnTo>
                  <a:pt x="4420" y="2126"/>
                </a:lnTo>
                <a:lnTo>
                  <a:pt x="4433" y="2119"/>
                </a:lnTo>
                <a:lnTo>
                  <a:pt x="4447" y="2130"/>
                </a:lnTo>
                <a:lnTo>
                  <a:pt x="4452" y="2125"/>
                </a:lnTo>
                <a:lnTo>
                  <a:pt x="4462" y="2120"/>
                </a:lnTo>
                <a:lnTo>
                  <a:pt x="4463" y="2129"/>
                </a:lnTo>
                <a:lnTo>
                  <a:pt x="4473" y="2132"/>
                </a:lnTo>
                <a:lnTo>
                  <a:pt x="4461" y="2162"/>
                </a:lnTo>
                <a:lnTo>
                  <a:pt x="4469" y="2154"/>
                </a:lnTo>
                <a:lnTo>
                  <a:pt x="4481" y="2138"/>
                </a:lnTo>
                <a:lnTo>
                  <a:pt x="4490" y="2131"/>
                </a:lnTo>
                <a:lnTo>
                  <a:pt x="4489" y="2145"/>
                </a:lnTo>
                <a:lnTo>
                  <a:pt x="4493" y="2145"/>
                </a:lnTo>
                <a:lnTo>
                  <a:pt x="4499" y="2137"/>
                </a:lnTo>
                <a:lnTo>
                  <a:pt x="4501" y="2149"/>
                </a:lnTo>
                <a:lnTo>
                  <a:pt x="4504" y="2158"/>
                </a:lnTo>
                <a:lnTo>
                  <a:pt x="4510" y="2164"/>
                </a:lnTo>
                <a:lnTo>
                  <a:pt x="4522" y="2167"/>
                </a:lnTo>
                <a:lnTo>
                  <a:pt x="4536" y="2174"/>
                </a:lnTo>
                <a:lnTo>
                  <a:pt x="4543" y="2170"/>
                </a:lnTo>
                <a:lnTo>
                  <a:pt x="4542" y="2163"/>
                </a:lnTo>
                <a:lnTo>
                  <a:pt x="4552" y="2156"/>
                </a:lnTo>
                <a:lnTo>
                  <a:pt x="4559" y="2165"/>
                </a:lnTo>
                <a:lnTo>
                  <a:pt x="4557" y="2174"/>
                </a:lnTo>
                <a:lnTo>
                  <a:pt x="4568" y="2176"/>
                </a:lnTo>
                <a:lnTo>
                  <a:pt x="4575" y="2181"/>
                </a:lnTo>
                <a:lnTo>
                  <a:pt x="4581" y="2183"/>
                </a:lnTo>
                <a:lnTo>
                  <a:pt x="4586" y="2192"/>
                </a:lnTo>
                <a:lnTo>
                  <a:pt x="4581" y="2199"/>
                </a:lnTo>
                <a:lnTo>
                  <a:pt x="4581" y="2203"/>
                </a:lnTo>
                <a:lnTo>
                  <a:pt x="4580" y="2206"/>
                </a:lnTo>
                <a:lnTo>
                  <a:pt x="4571" y="2208"/>
                </a:lnTo>
                <a:lnTo>
                  <a:pt x="4565" y="2206"/>
                </a:lnTo>
                <a:lnTo>
                  <a:pt x="4558" y="2207"/>
                </a:lnTo>
                <a:lnTo>
                  <a:pt x="4544" y="2213"/>
                </a:lnTo>
                <a:lnTo>
                  <a:pt x="4539" y="2216"/>
                </a:lnTo>
                <a:lnTo>
                  <a:pt x="4539" y="2218"/>
                </a:lnTo>
                <a:lnTo>
                  <a:pt x="4524" y="2228"/>
                </a:lnTo>
                <a:lnTo>
                  <a:pt x="4494" y="2232"/>
                </a:lnTo>
                <a:lnTo>
                  <a:pt x="4477" y="2238"/>
                </a:lnTo>
                <a:lnTo>
                  <a:pt x="4469" y="2246"/>
                </a:lnTo>
                <a:lnTo>
                  <a:pt x="4482" y="2246"/>
                </a:lnTo>
                <a:lnTo>
                  <a:pt x="4495" y="2242"/>
                </a:lnTo>
                <a:lnTo>
                  <a:pt x="4510" y="2233"/>
                </a:lnTo>
                <a:lnTo>
                  <a:pt x="4515" y="2235"/>
                </a:lnTo>
                <a:lnTo>
                  <a:pt x="4482" y="2251"/>
                </a:lnTo>
                <a:lnTo>
                  <a:pt x="4467" y="2256"/>
                </a:lnTo>
                <a:lnTo>
                  <a:pt x="4452" y="2256"/>
                </a:lnTo>
                <a:lnTo>
                  <a:pt x="4436" y="2280"/>
                </a:lnTo>
                <a:lnTo>
                  <a:pt x="4424" y="2276"/>
                </a:lnTo>
                <a:lnTo>
                  <a:pt x="4413" y="2267"/>
                </a:lnTo>
                <a:lnTo>
                  <a:pt x="4399" y="2264"/>
                </a:lnTo>
                <a:lnTo>
                  <a:pt x="4386" y="2265"/>
                </a:lnTo>
                <a:lnTo>
                  <a:pt x="4387" y="2274"/>
                </a:lnTo>
                <a:lnTo>
                  <a:pt x="4404" y="2276"/>
                </a:lnTo>
                <a:lnTo>
                  <a:pt x="4419" y="2282"/>
                </a:lnTo>
                <a:lnTo>
                  <a:pt x="4430" y="2289"/>
                </a:lnTo>
                <a:lnTo>
                  <a:pt x="4426" y="2314"/>
                </a:lnTo>
                <a:lnTo>
                  <a:pt x="4438" y="2308"/>
                </a:lnTo>
                <a:lnTo>
                  <a:pt x="4451" y="2298"/>
                </a:lnTo>
                <a:lnTo>
                  <a:pt x="4456" y="2291"/>
                </a:lnTo>
                <a:lnTo>
                  <a:pt x="4468" y="2283"/>
                </a:lnTo>
                <a:lnTo>
                  <a:pt x="4479" y="2272"/>
                </a:lnTo>
                <a:lnTo>
                  <a:pt x="4496" y="2265"/>
                </a:lnTo>
                <a:lnTo>
                  <a:pt x="4506" y="2251"/>
                </a:lnTo>
                <a:lnTo>
                  <a:pt x="4519" y="2244"/>
                </a:lnTo>
                <a:lnTo>
                  <a:pt x="4547" y="2237"/>
                </a:lnTo>
                <a:lnTo>
                  <a:pt x="4563" y="2240"/>
                </a:lnTo>
                <a:lnTo>
                  <a:pt x="4569" y="2238"/>
                </a:lnTo>
                <a:lnTo>
                  <a:pt x="4560" y="2234"/>
                </a:lnTo>
                <a:lnTo>
                  <a:pt x="4546" y="2231"/>
                </a:lnTo>
                <a:lnTo>
                  <a:pt x="4530" y="2234"/>
                </a:lnTo>
                <a:lnTo>
                  <a:pt x="4538" y="2229"/>
                </a:lnTo>
                <a:lnTo>
                  <a:pt x="4555" y="2226"/>
                </a:lnTo>
                <a:lnTo>
                  <a:pt x="4582" y="2228"/>
                </a:lnTo>
                <a:lnTo>
                  <a:pt x="4594" y="2228"/>
                </a:lnTo>
                <a:lnTo>
                  <a:pt x="4596" y="2233"/>
                </a:lnTo>
                <a:lnTo>
                  <a:pt x="4595" y="2243"/>
                </a:lnTo>
                <a:lnTo>
                  <a:pt x="4597" y="2253"/>
                </a:lnTo>
                <a:lnTo>
                  <a:pt x="4598" y="2265"/>
                </a:lnTo>
                <a:lnTo>
                  <a:pt x="4591" y="2275"/>
                </a:lnTo>
                <a:lnTo>
                  <a:pt x="4590" y="2285"/>
                </a:lnTo>
                <a:lnTo>
                  <a:pt x="4592" y="2301"/>
                </a:lnTo>
                <a:lnTo>
                  <a:pt x="4595" y="2301"/>
                </a:lnTo>
                <a:lnTo>
                  <a:pt x="4607" y="2274"/>
                </a:lnTo>
                <a:lnTo>
                  <a:pt x="4616" y="2267"/>
                </a:lnTo>
                <a:lnTo>
                  <a:pt x="4629" y="2266"/>
                </a:lnTo>
                <a:lnTo>
                  <a:pt x="4637" y="2269"/>
                </a:lnTo>
                <a:lnTo>
                  <a:pt x="4633" y="2274"/>
                </a:lnTo>
                <a:lnTo>
                  <a:pt x="4667" y="2286"/>
                </a:lnTo>
                <a:lnTo>
                  <a:pt x="4668" y="2289"/>
                </a:lnTo>
                <a:lnTo>
                  <a:pt x="4662" y="2293"/>
                </a:lnTo>
                <a:lnTo>
                  <a:pt x="4668" y="2303"/>
                </a:lnTo>
                <a:lnTo>
                  <a:pt x="4675" y="2307"/>
                </a:lnTo>
                <a:lnTo>
                  <a:pt x="4676" y="2313"/>
                </a:lnTo>
                <a:lnTo>
                  <a:pt x="4680" y="2315"/>
                </a:lnTo>
                <a:lnTo>
                  <a:pt x="4680" y="2323"/>
                </a:lnTo>
                <a:lnTo>
                  <a:pt x="4675" y="2325"/>
                </a:lnTo>
                <a:lnTo>
                  <a:pt x="4670" y="2330"/>
                </a:lnTo>
                <a:lnTo>
                  <a:pt x="4648" y="2321"/>
                </a:lnTo>
                <a:lnTo>
                  <a:pt x="4655" y="2334"/>
                </a:lnTo>
                <a:lnTo>
                  <a:pt x="4660" y="2336"/>
                </a:lnTo>
                <a:lnTo>
                  <a:pt x="4668" y="2336"/>
                </a:lnTo>
                <a:lnTo>
                  <a:pt x="4672" y="2350"/>
                </a:lnTo>
                <a:lnTo>
                  <a:pt x="4668" y="2353"/>
                </a:lnTo>
                <a:lnTo>
                  <a:pt x="4668" y="2357"/>
                </a:lnTo>
                <a:lnTo>
                  <a:pt x="4677" y="2371"/>
                </a:lnTo>
                <a:lnTo>
                  <a:pt x="4677" y="2373"/>
                </a:lnTo>
                <a:lnTo>
                  <a:pt x="4667" y="2372"/>
                </a:lnTo>
                <a:lnTo>
                  <a:pt x="4664" y="2378"/>
                </a:lnTo>
                <a:lnTo>
                  <a:pt x="4681" y="2383"/>
                </a:lnTo>
                <a:lnTo>
                  <a:pt x="4686" y="2395"/>
                </a:lnTo>
                <a:lnTo>
                  <a:pt x="4671" y="2394"/>
                </a:lnTo>
                <a:lnTo>
                  <a:pt x="4664" y="2391"/>
                </a:lnTo>
                <a:lnTo>
                  <a:pt x="4668" y="2398"/>
                </a:lnTo>
                <a:close/>
              </a:path>
            </a:pathLst>
          </a:custGeom>
          <a:solidFill>
            <a:schemeClr val="accent1"/>
          </a:solidFill>
          <a:ln w="6350" cap="flat" cmpd="sng">
            <a:noFill/>
            <a:prstDash val="solid"/>
            <a:round/>
            <a:headEnd type="none" w="med" len="med"/>
            <a:tailEnd type="none" w="med" len="med"/>
          </a:ln>
          <a:effectLst/>
        </p:spPr>
        <p:txBody>
          <a:bodyPr/>
          <a:lstStyle/>
          <a:p>
            <a:endParaRPr lang="en-US" dirty="0"/>
          </a:p>
        </p:txBody>
      </p:sp>
      <p:sp>
        <p:nvSpPr>
          <p:cNvPr id="6" name="Freeform 132">
            <a:extLst>
              <a:ext uri="{FF2B5EF4-FFF2-40B4-BE49-F238E27FC236}">
                <a16:creationId xmlns:a16="http://schemas.microsoft.com/office/drawing/2014/main" id="{8D2ADAAC-BA2C-4714-842D-893CE1B3BCAE}"/>
              </a:ext>
            </a:extLst>
          </p:cNvPr>
          <p:cNvSpPr>
            <a:spLocks noChangeAspect="1"/>
          </p:cNvSpPr>
          <p:nvPr/>
        </p:nvSpPr>
        <p:spPr bwMode="gray">
          <a:xfrm>
            <a:off x="6372626" y="2162604"/>
            <a:ext cx="2042525" cy="1131495"/>
          </a:xfrm>
          <a:custGeom>
            <a:avLst/>
            <a:gdLst/>
            <a:ahLst/>
            <a:cxnLst>
              <a:cxn ang="0">
                <a:pos x="3264" y="3913"/>
              </a:cxn>
              <a:cxn ang="0">
                <a:pos x="4333" y="3788"/>
              </a:cxn>
              <a:cxn ang="0">
                <a:pos x="5307" y="3536"/>
              </a:cxn>
              <a:cxn ang="0">
                <a:pos x="5833" y="4138"/>
              </a:cxn>
              <a:cxn ang="0">
                <a:pos x="6066" y="4138"/>
              </a:cxn>
              <a:cxn ang="0">
                <a:pos x="6189" y="3482"/>
              </a:cxn>
              <a:cxn ang="0">
                <a:pos x="5968" y="3336"/>
              </a:cxn>
              <a:cxn ang="0">
                <a:pos x="6672" y="2912"/>
              </a:cxn>
              <a:cxn ang="0">
                <a:pos x="6999" y="2815"/>
              </a:cxn>
              <a:cxn ang="0">
                <a:pos x="7448" y="2593"/>
              </a:cxn>
              <a:cxn ang="0">
                <a:pos x="7045" y="3206"/>
              </a:cxn>
              <a:cxn ang="0">
                <a:pos x="7368" y="3293"/>
              </a:cxn>
              <a:cxn ang="0">
                <a:pos x="7505" y="2864"/>
              </a:cxn>
              <a:cxn ang="0">
                <a:pos x="7925" y="2760"/>
              </a:cxn>
              <a:cxn ang="0">
                <a:pos x="8227" y="2553"/>
              </a:cxn>
              <a:cxn ang="0">
                <a:pos x="8363" y="2256"/>
              </a:cxn>
              <a:cxn ang="0">
                <a:pos x="8646" y="2287"/>
              </a:cxn>
              <a:cxn ang="0">
                <a:pos x="8841" y="2201"/>
              </a:cxn>
              <a:cxn ang="0">
                <a:pos x="8685" y="1981"/>
              </a:cxn>
              <a:cxn ang="0">
                <a:pos x="8538" y="1863"/>
              </a:cxn>
              <a:cxn ang="0">
                <a:pos x="7819" y="1608"/>
              </a:cxn>
              <a:cxn ang="0">
                <a:pos x="7284" y="1590"/>
              </a:cxn>
              <a:cxn ang="0">
                <a:pos x="6685" y="1267"/>
              </a:cxn>
              <a:cxn ang="0">
                <a:pos x="6173" y="1286"/>
              </a:cxn>
              <a:cxn ang="0">
                <a:pos x="5674" y="1395"/>
              </a:cxn>
              <a:cxn ang="0">
                <a:pos x="5597" y="1031"/>
              </a:cxn>
              <a:cxn ang="0">
                <a:pos x="5210" y="1036"/>
              </a:cxn>
              <a:cxn ang="0">
                <a:pos x="4698" y="872"/>
              </a:cxn>
              <a:cxn ang="0">
                <a:pos x="4354" y="1003"/>
              </a:cxn>
              <a:cxn ang="0">
                <a:pos x="4584" y="721"/>
              </a:cxn>
              <a:cxn ang="0">
                <a:pos x="4684" y="394"/>
              </a:cxn>
              <a:cxn ang="0">
                <a:pos x="4372" y="204"/>
              </a:cxn>
              <a:cxn ang="0">
                <a:pos x="4025" y="232"/>
              </a:cxn>
              <a:cxn ang="0">
                <a:pos x="3791" y="419"/>
              </a:cxn>
              <a:cxn ang="0">
                <a:pos x="3374" y="550"/>
              </a:cxn>
              <a:cxn ang="0">
                <a:pos x="3254" y="832"/>
              </a:cxn>
              <a:cxn ang="0">
                <a:pos x="2949" y="1149"/>
              </a:cxn>
              <a:cxn ang="0">
                <a:pos x="2945" y="1235"/>
              </a:cxn>
              <a:cxn ang="0">
                <a:pos x="2627" y="1222"/>
              </a:cxn>
              <a:cxn ang="0">
                <a:pos x="2758" y="1734"/>
              </a:cxn>
              <a:cxn ang="0">
                <a:pos x="2590" y="1842"/>
              </a:cxn>
              <a:cxn ang="0">
                <a:pos x="2499" y="1888"/>
              </a:cxn>
              <a:cxn ang="0">
                <a:pos x="2297" y="1040"/>
              </a:cxn>
              <a:cxn ang="0">
                <a:pos x="2235" y="1800"/>
              </a:cxn>
              <a:cxn ang="0">
                <a:pos x="1570" y="1757"/>
              </a:cxn>
              <a:cxn ang="0">
                <a:pos x="1175" y="1897"/>
              </a:cxn>
              <a:cxn ang="0">
                <a:pos x="933" y="2056"/>
              </a:cxn>
              <a:cxn ang="0">
                <a:pos x="501" y="2289"/>
              </a:cxn>
              <a:cxn ang="0">
                <a:pos x="306" y="2013"/>
              </a:cxn>
              <a:cxn ang="0">
                <a:pos x="589" y="1783"/>
              </a:cxn>
              <a:cxn ang="0">
                <a:pos x="191" y="1600"/>
              </a:cxn>
              <a:cxn ang="0">
                <a:pos x="215" y="2548"/>
              </a:cxn>
              <a:cxn ang="0">
                <a:pos x="14" y="3054"/>
              </a:cxn>
              <a:cxn ang="0">
                <a:pos x="241" y="3470"/>
              </a:cxn>
              <a:cxn ang="0">
                <a:pos x="440" y="3762"/>
              </a:cxn>
              <a:cxn ang="0">
                <a:pos x="644" y="4043"/>
              </a:cxn>
              <a:cxn ang="0">
                <a:pos x="898" y="4398"/>
              </a:cxn>
              <a:cxn ang="0">
                <a:pos x="1107" y="4133"/>
              </a:cxn>
              <a:cxn ang="0">
                <a:pos x="1169" y="3800"/>
              </a:cxn>
              <a:cxn ang="0">
                <a:pos x="1520" y="3752"/>
              </a:cxn>
              <a:cxn ang="0">
                <a:pos x="1831" y="3572"/>
              </a:cxn>
              <a:cxn ang="0">
                <a:pos x="2183" y="3384"/>
              </a:cxn>
              <a:cxn ang="0">
                <a:pos x="2523" y="3466"/>
              </a:cxn>
            </a:cxnLst>
            <a:rect l="0" t="0" r="r" b="b"/>
            <a:pathLst>
              <a:path w="8931" h="4504">
                <a:moveTo>
                  <a:pt x="2688" y="3454"/>
                </a:moveTo>
                <a:lnTo>
                  <a:pt x="2691" y="3461"/>
                </a:lnTo>
                <a:lnTo>
                  <a:pt x="2695" y="3463"/>
                </a:lnTo>
                <a:lnTo>
                  <a:pt x="2768" y="3530"/>
                </a:lnTo>
                <a:lnTo>
                  <a:pt x="2887" y="3748"/>
                </a:lnTo>
                <a:lnTo>
                  <a:pt x="2902" y="3737"/>
                </a:lnTo>
                <a:lnTo>
                  <a:pt x="2904" y="3730"/>
                </a:lnTo>
                <a:lnTo>
                  <a:pt x="2904" y="3723"/>
                </a:lnTo>
                <a:lnTo>
                  <a:pt x="2915" y="3709"/>
                </a:lnTo>
                <a:lnTo>
                  <a:pt x="2923" y="3708"/>
                </a:lnTo>
                <a:lnTo>
                  <a:pt x="2928" y="3714"/>
                </a:lnTo>
                <a:lnTo>
                  <a:pt x="2936" y="3717"/>
                </a:lnTo>
                <a:lnTo>
                  <a:pt x="2950" y="3725"/>
                </a:lnTo>
                <a:lnTo>
                  <a:pt x="2946" y="3732"/>
                </a:lnTo>
                <a:lnTo>
                  <a:pt x="2951" y="3739"/>
                </a:lnTo>
                <a:lnTo>
                  <a:pt x="2956" y="3740"/>
                </a:lnTo>
                <a:lnTo>
                  <a:pt x="2961" y="3753"/>
                </a:lnTo>
                <a:lnTo>
                  <a:pt x="2985" y="3751"/>
                </a:lnTo>
                <a:lnTo>
                  <a:pt x="3003" y="3756"/>
                </a:lnTo>
                <a:lnTo>
                  <a:pt x="3010" y="3753"/>
                </a:lnTo>
                <a:lnTo>
                  <a:pt x="3026" y="3753"/>
                </a:lnTo>
                <a:lnTo>
                  <a:pt x="3028" y="3746"/>
                </a:lnTo>
                <a:lnTo>
                  <a:pt x="3033" y="3740"/>
                </a:lnTo>
                <a:lnTo>
                  <a:pt x="3042" y="3741"/>
                </a:lnTo>
                <a:lnTo>
                  <a:pt x="3049" y="3741"/>
                </a:lnTo>
                <a:lnTo>
                  <a:pt x="3053" y="3734"/>
                </a:lnTo>
                <a:lnTo>
                  <a:pt x="3060" y="3729"/>
                </a:lnTo>
                <a:lnTo>
                  <a:pt x="3075" y="3734"/>
                </a:lnTo>
                <a:lnTo>
                  <a:pt x="3082" y="3737"/>
                </a:lnTo>
                <a:lnTo>
                  <a:pt x="3086" y="3745"/>
                </a:lnTo>
                <a:lnTo>
                  <a:pt x="3093" y="3748"/>
                </a:lnTo>
                <a:lnTo>
                  <a:pt x="3103" y="3761"/>
                </a:lnTo>
                <a:lnTo>
                  <a:pt x="3112" y="3764"/>
                </a:lnTo>
                <a:lnTo>
                  <a:pt x="3114" y="3772"/>
                </a:lnTo>
                <a:lnTo>
                  <a:pt x="3112" y="3779"/>
                </a:lnTo>
                <a:lnTo>
                  <a:pt x="3113" y="3788"/>
                </a:lnTo>
                <a:lnTo>
                  <a:pt x="3117" y="3795"/>
                </a:lnTo>
                <a:lnTo>
                  <a:pt x="3125" y="3796"/>
                </a:lnTo>
                <a:lnTo>
                  <a:pt x="3146" y="3807"/>
                </a:lnTo>
                <a:lnTo>
                  <a:pt x="3150" y="3815"/>
                </a:lnTo>
                <a:lnTo>
                  <a:pt x="3150" y="3822"/>
                </a:lnTo>
                <a:lnTo>
                  <a:pt x="3157" y="3826"/>
                </a:lnTo>
                <a:lnTo>
                  <a:pt x="3162" y="3831"/>
                </a:lnTo>
                <a:lnTo>
                  <a:pt x="3170" y="3845"/>
                </a:lnTo>
                <a:lnTo>
                  <a:pt x="3176" y="3849"/>
                </a:lnTo>
                <a:lnTo>
                  <a:pt x="3193" y="3852"/>
                </a:lnTo>
                <a:lnTo>
                  <a:pt x="3199" y="3857"/>
                </a:lnTo>
                <a:lnTo>
                  <a:pt x="3208" y="3859"/>
                </a:lnTo>
                <a:lnTo>
                  <a:pt x="3215" y="3860"/>
                </a:lnTo>
                <a:lnTo>
                  <a:pt x="3224" y="3860"/>
                </a:lnTo>
                <a:lnTo>
                  <a:pt x="3226" y="3853"/>
                </a:lnTo>
                <a:lnTo>
                  <a:pt x="3231" y="3847"/>
                </a:lnTo>
                <a:lnTo>
                  <a:pt x="3246" y="3841"/>
                </a:lnTo>
                <a:lnTo>
                  <a:pt x="3248" y="3849"/>
                </a:lnTo>
                <a:lnTo>
                  <a:pt x="3252" y="3857"/>
                </a:lnTo>
                <a:lnTo>
                  <a:pt x="3259" y="3861"/>
                </a:lnTo>
                <a:lnTo>
                  <a:pt x="3267" y="3875"/>
                </a:lnTo>
                <a:lnTo>
                  <a:pt x="3273" y="3880"/>
                </a:lnTo>
                <a:lnTo>
                  <a:pt x="3277" y="3887"/>
                </a:lnTo>
                <a:lnTo>
                  <a:pt x="3264" y="3913"/>
                </a:lnTo>
                <a:lnTo>
                  <a:pt x="3289" y="3920"/>
                </a:lnTo>
                <a:lnTo>
                  <a:pt x="3305" y="3904"/>
                </a:lnTo>
                <a:lnTo>
                  <a:pt x="3310" y="3904"/>
                </a:lnTo>
                <a:lnTo>
                  <a:pt x="3322" y="3882"/>
                </a:lnTo>
                <a:lnTo>
                  <a:pt x="3338" y="3865"/>
                </a:lnTo>
                <a:lnTo>
                  <a:pt x="3356" y="3858"/>
                </a:lnTo>
                <a:lnTo>
                  <a:pt x="3375" y="3852"/>
                </a:lnTo>
                <a:lnTo>
                  <a:pt x="3394" y="3839"/>
                </a:lnTo>
                <a:lnTo>
                  <a:pt x="3414" y="3823"/>
                </a:lnTo>
                <a:lnTo>
                  <a:pt x="3439" y="3811"/>
                </a:lnTo>
                <a:lnTo>
                  <a:pt x="3464" y="3789"/>
                </a:lnTo>
                <a:lnTo>
                  <a:pt x="3505" y="3777"/>
                </a:lnTo>
                <a:lnTo>
                  <a:pt x="3530" y="3766"/>
                </a:lnTo>
                <a:lnTo>
                  <a:pt x="3553" y="3763"/>
                </a:lnTo>
                <a:lnTo>
                  <a:pt x="3575" y="3767"/>
                </a:lnTo>
                <a:lnTo>
                  <a:pt x="3591" y="3773"/>
                </a:lnTo>
                <a:lnTo>
                  <a:pt x="3604" y="3784"/>
                </a:lnTo>
                <a:lnTo>
                  <a:pt x="3623" y="3780"/>
                </a:lnTo>
                <a:lnTo>
                  <a:pt x="3644" y="3779"/>
                </a:lnTo>
                <a:lnTo>
                  <a:pt x="3661" y="3782"/>
                </a:lnTo>
                <a:lnTo>
                  <a:pt x="3692" y="3811"/>
                </a:lnTo>
                <a:lnTo>
                  <a:pt x="3697" y="3818"/>
                </a:lnTo>
                <a:lnTo>
                  <a:pt x="3714" y="3821"/>
                </a:lnTo>
                <a:lnTo>
                  <a:pt x="3761" y="3814"/>
                </a:lnTo>
                <a:lnTo>
                  <a:pt x="3774" y="3820"/>
                </a:lnTo>
                <a:lnTo>
                  <a:pt x="3818" y="3821"/>
                </a:lnTo>
                <a:lnTo>
                  <a:pt x="3856" y="3816"/>
                </a:lnTo>
                <a:lnTo>
                  <a:pt x="3866" y="3811"/>
                </a:lnTo>
                <a:lnTo>
                  <a:pt x="3866" y="3803"/>
                </a:lnTo>
                <a:lnTo>
                  <a:pt x="3862" y="3791"/>
                </a:lnTo>
                <a:lnTo>
                  <a:pt x="3865" y="3777"/>
                </a:lnTo>
                <a:lnTo>
                  <a:pt x="3875" y="3761"/>
                </a:lnTo>
                <a:lnTo>
                  <a:pt x="3875" y="3745"/>
                </a:lnTo>
                <a:lnTo>
                  <a:pt x="3864" y="3730"/>
                </a:lnTo>
                <a:lnTo>
                  <a:pt x="3860" y="3712"/>
                </a:lnTo>
                <a:lnTo>
                  <a:pt x="3862" y="3694"/>
                </a:lnTo>
                <a:lnTo>
                  <a:pt x="3878" y="3680"/>
                </a:lnTo>
                <a:lnTo>
                  <a:pt x="3892" y="3664"/>
                </a:lnTo>
                <a:lnTo>
                  <a:pt x="3910" y="3649"/>
                </a:lnTo>
                <a:lnTo>
                  <a:pt x="3921" y="3632"/>
                </a:lnTo>
                <a:lnTo>
                  <a:pt x="3935" y="3631"/>
                </a:lnTo>
                <a:lnTo>
                  <a:pt x="3955" y="3637"/>
                </a:lnTo>
                <a:lnTo>
                  <a:pt x="3969" y="3648"/>
                </a:lnTo>
                <a:lnTo>
                  <a:pt x="4006" y="3658"/>
                </a:lnTo>
                <a:lnTo>
                  <a:pt x="4017" y="3672"/>
                </a:lnTo>
                <a:lnTo>
                  <a:pt x="4041" y="3678"/>
                </a:lnTo>
                <a:lnTo>
                  <a:pt x="4065" y="3681"/>
                </a:lnTo>
                <a:lnTo>
                  <a:pt x="4082" y="3688"/>
                </a:lnTo>
                <a:lnTo>
                  <a:pt x="4092" y="3704"/>
                </a:lnTo>
                <a:lnTo>
                  <a:pt x="4097" y="3734"/>
                </a:lnTo>
                <a:lnTo>
                  <a:pt x="4097" y="3755"/>
                </a:lnTo>
                <a:lnTo>
                  <a:pt x="4102" y="3755"/>
                </a:lnTo>
                <a:lnTo>
                  <a:pt x="4117" y="3769"/>
                </a:lnTo>
                <a:lnTo>
                  <a:pt x="4140" y="3785"/>
                </a:lnTo>
                <a:lnTo>
                  <a:pt x="4174" y="3796"/>
                </a:lnTo>
                <a:lnTo>
                  <a:pt x="4202" y="3790"/>
                </a:lnTo>
                <a:lnTo>
                  <a:pt x="4229" y="3775"/>
                </a:lnTo>
                <a:lnTo>
                  <a:pt x="4254" y="3763"/>
                </a:lnTo>
                <a:lnTo>
                  <a:pt x="4285" y="3771"/>
                </a:lnTo>
                <a:lnTo>
                  <a:pt x="4333" y="3788"/>
                </a:lnTo>
                <a:lnTo>
                  <a:pt x="4343" y="3800"/>
                </a:lnTo>
                <a:lnTo>
                  <a:pt x="4344" y="3800"/>
                </a:lnTo>
                <a:lnTo>
                  <a:pt x="4350" y="3805"/>
                </a:lnTo>
                <a:lnTo>
                  <a:pt x="4372" y="3817"/>
                </a:lnTo>
                <a:lnTo>
                  <a:pt x="4393" y="3823"/>
                </a:lnTo>
                <a:lnTo>
                  <a:pt x="4414" y="3832"/>
                </a:lnTo>
                <a:lnTo>
                  <a:pt x="4428" y="3852"/>
                </a:lnTo>
                <a:lnTo>
                  <a:pt x="4455" y="3868"/>
                </a:lnTo>
                <a:lnTo>
                  <a:pt x="4487" y="3873"/>
                </a:lnTo>
                <a:lnTo>
                  <a:pt x="4510" y="3880"/>
                </a:lnTo>
                <a:lnTo>
                  <a:pt x="4528" y="3881"/>
                </a:lnTo>
                <a:lnTo>
                  <a:pt x="4553" y="3879"/>
                </a:lnTo>
                <a:lnTo>
                  <a:pt x="4571" y="3887"/>
                </a:lnTo>
                <a:lnTo>
                  <a:pt x="4627" y="3868"/>
                </a:lnTo>
                <a:lnTo>
                  <a:pt x="4661" y="3860"/>
                </a:lnTo>
                <a:lnTo>
                  <a:pt x="4688" y="3855"/>
                </a:lnTo>
                <a:lnTo>
                  <a:pt x="4725" y="3826"/>
                </a:lnTo>
                <a:lnTo>
                  <a:pt x="4749" y="3810"/>
                </a:lnTo>
                <a:lnTo>
                  <a:pt x="4774" y="3801"/>
                </a:lnTo>
                <a:lnTo>
                  <a:pt x="4799" y="3811"/>
                </a:lnTo>
                <a:lnTo>
                  <a:pt x="4817" y="3826"/>
                </a:lnTo>
                <a:lnTo>
                  <a:pt x="4838" y="3830"/>
                </a:lnTo>
                <a:lnTo>
                  <a:pt x="4855" y="3826"/>
                </a:lnTo>
                <a:lnTo>
                  <a:pt x="4869" y="3818"/>
                </a:lnTo>
                <a:lnTo>
                  <a:pt x="4875" y="3821"/>
                </a:lnTo>
                <a:lnTo>
                  <a:pt x="4886" y="3823"/>
                </a:lnTo>
                <a:lnTo>
                  <a:pt x="4899" y="3833"/>
                </a:lnTo>
                <a:lnTo>
                  <a:pt x="4931" y="3843"/>
                </a:lnTo>
                <a:lnTo>
                  <a:pt x="4956" y="3855"/>
                </a:lnTo>
                <a:lnTo>
                  <a:pt x="4967" y="3853"/>
                </a:lnTo>
                <a:lnTo>
                  <a:pt x="4982" y="3842"/>
                </a:lnTo>
                <a:lnTo>
                  <a:pt x="5032" y="3811"/>
                </a:lnTo>
                <a:lnTo>
                  <a:pt x="5033" y="3804"/>
                </a:lnTo>
                <a:lnTo>
                  <a:pt x="5031" y="3791"/>
                </a:lnTo>
                <a:lnTo>
                  <a:pt x="5034" y="3779"/>
                </a:lnTo>
                <a:lnTo>
                  <a:pt x="5045" y="3766"/>
                </a:lnTo>
                <a:lnTo>
                  <a:pt x="5052" y="3755"/>
                </a:lnTo>
                <a:lnTo>
                  <a:pt x="5059" y="3725"/>
                </a:lnTo>
                <a:lnTo>
                  <a:pt x="5064" y="3703"/>
                </a:lnTo>
                <a:lnTo>
                  <a:pt x="5071" y="3686"/>
                </a:lnTo>
                <a:lnTo>
                  <a:pt x="5090" y="3676"/>
                </a:lnTo>
                <a:lnTo>
                  <a:pt x="5114" y="3649"/>
                </a:lnTo>
                <a:lnTo>
                  <a:pt x="5114" y="3644"/>
                </a:lnTo>
                <a:lnTo>
                  <a:pt x="5109" y="3633"/>
                </a:lnTo>
                <a:lnTo>
                  <a:pt x="5111" y="3606"/>
                </a:lnTo>
                <a:lnTo>
                  <a:pt x="5104" y="3602"/>
                </a:lnTo>
                <a:lnTo>
                  <a:pt x="5093" y="3602"/>
                </a:lnTo>
                <a:lnTo>
                  <a:pt x="5075" y="3607"/>
                </a:lnTo>
                <a:lnTo>
                  <a:pt x="5071" y="3602"/>
                </a:lnTo>
                <a:lnTo>
                  <a:pt x="5076" y="3589"/>
                </a:lnTo>
                <a:lnTo>
                  <a:pt x="5100" y="3565"/>
                </a:lnTo>
                <a:lnTo>
                  <a:pt x="5108" y="3553"/>
                </a:lnTo>
                <a:lnTo>
                  <a:pt x="5124" y="3541"/>
                </a:lnTo>
                <a:lnTo>
                  <a:pt x="5158" y="3535"/>
                </a:lnTo>
                <a:lnTo>
                  <a:pt x="5199" y="3520"/>
                </a:lnTo>
                <a:lnTo>
                  <a:pt x="5224" y="3521"/>
                </a:lnTo>
                <a:lnTo>
                  <a:pt x="5259" y="3515"/>
                </a:lnTo>
                <a:lnTo>
                  <a:pt x="5271" y="3515"/>
                </a:lnTo>
                <a:lnTo>
                  <a:pt x="5290" y="3524"/>
                </a:lnTo>
                <a:lnTo>
                  <a:pt x="5307" y="3536"/>
                </a:lnTo>
                <a:lnTo>
                  <a:pt x="5318" y="3548"/>
                </a:lnTo>
                <a:lnTo>
                  <a:pt x="5334" y="3552"/>
                </a:lnTo>
                <a:lnTo>
                  <a:pt x="5353" y="3549"/>
                </a:lnTo>
                <a:lnTo>
                  <a:pt x="5369" y="3553"/>
                </a:lnTo>
                <a:lnTo>
                  <a:pt x="5383" y="3559"/>
                </a:lnTo>
                <a:lnTo>
                  <a:pt x="5391" y="3573"/>
                </a:lnTo>
                <a:lnTo>
                  <a:pt x="5403" y="3591"/>
                </a:lnTo>
                <a:lnTo>
                  <a:pt x="5404" y="3604"/>
                </a:lnTo>
                <a:lnTo>
                  <a:pt x="5412" y="3611"/>
                </a:lnTo>
                <a:lnTo>
                  <a:pt x="5421" y="3617"/>
                </a:lnTo>
                <a:lnTo>
                  <a:pt x="5423" y="3626"/>
                </a:lnTo>
                <a:lnTo>
                  <a:pt x="5424" y="3621"/>
                </a:lnTo>
                <a:lnTo>
                  <a:pt x="5426" y="3634"/>
                </a:lnTo>
                <a:lnTo>
                  <a:pt x="5431" y="3649"/>
                </a:lnTo>
                <a:lnTo>
                  <a:pt x="5434" y="3670"/>
                </a:lnTo>
                <a:lnTo>
                  <a:pt x="5442" y="3687"/>
                </a:lnTo>
                <a:lnTo>
                  <a:pt x="5447" y="3704"/>
                </a:lnTo>
                <a:lnTo>
                  <a:pt x="5468" y="3744"/>
                </a:lnTo>
                <a:lnTo>
                  <a:pt x="5474" y="3785"/>
                </a:lnTo>
                <a:lnTo>
                  <a:pt x="5483" y="3804"/>
                </a:lnTo>
                <a:lnTo>
                  <a:pt x="5482" y="3809"/>
                </a:lnTo>
                <a:lnTo>
                  <a:pt x="5483" y="3810"/>
                </a:lnTo>
                <a:lnTo>
                  <a:pt x="5485" y="3828"/>
                </a:lnTo>
                <a:lnTo>
                  <a:pt x="5485" y="3849"/>
                </a:lnTo>
                <a:lnTo>
                  <a:pt x="5498" y="3860"/>
                </a:lnTo>
                <a:lnTo>
                  <a:pt x="5521" y="3863"/>
                </a:lnTo>
                <a:lnTo>
                  <a:pt x="5542" y="3855"/>
                </a:lnTo>
                <a:lnTo>
                  <a:pt x="5558" y="3863"/>
                </a:lnTo>
                <a:lnTo>
                  <a:pt x="5577" y="3865"/>
                </a:lnTo>
                <a:lnTo>
                  <a:pt x="5595" y="3874"/>
                </a:lnTo>
                <a:lnTo>
                  <a:pt x="5627" y="3902"/>
                </a:lnTo>
                <a:lnTo>
                  <a:pt x="5642" y="3909"/>
                </a:lnTo>
                <a:lnTo>
                  <a:pt x="5654" y="3911"/>
                </a:lnTo>
                <a:lnTo>
                  <a:pt x="5658" y="3918"/>
                </a:lnTo>
                <a:lnTo>
                  <a:pt x="5658" y="3923"/>
                </a:lnTo>
                <a:lnTo>
                  <a:pt x="5660" y="3922"/>
                </a:lnTo>
                <a:lnTo>
                  <a:pt x="5661" y="3938"/>
                </a:lnTo>
                <a:lnTo>
                  <a:pt x="5668" y="3947"/>
                </a:lnTo>
                <a:lnTo>
                  <a:pt x="5667" y="3963"/>
                </a:lnTo>
                <a:lnTo>
                  <a:pt x="5668" y="3981"/>
                </a:lnTo>
                <a:lnTo>
                  <a:pt x="5678" y="3997"/>
                </a:lnTo>
                <a:lnTo>
                  <a:pt x="5684" y="4010"/>
                </a:lnTo>
                <a:lnTo>
                  <a:pt x="5703" y="4009"/>
                </a:lnTo>
                <a:lnTo>
                  <a:pt x="5722" y="4015"/>
                </a:lnTo>
                <a:lnTo>
                  <a:pt x="5740" y="4013"/>
                </a:lnTo>
                <a:lnTo>
                  <a:pt x="5771" y="3998"/>
                </a:lnTo>
                <a:lnTo>
                  <a:pt x="5805" y="3976"/>
                </a:lnTo>
                <a:lnTo>
                  <a:pt x="5823" y="3974"/>
                </a:lnTo>
                <a:lnTo>
                  <a:pt x="5856" y="3956"/>
                </a:lnTo>
                <a:lnTo>
                  <a:pt x="5888" y="3947"/>
                </a:lnTo>
                <a:lnTo>
                  <a:pt x="5889" y="3950"/>
                </a:lnTo>
                <a:lnTo>
                  <a:pt x="5881" y="3963"/>
                </a:lnTo>
                <a:lnTo>
                  <a:pt x="5881" y="3983"/>
                </a:lnTo>
                <a:lnTo>
                  <a:pt x="5886" y="3999"/>
                </a:lnTo>
                <a:lnTo>
                  <a:pt x="5883" y="4019"/>
                </a:lnTo>
                <a:lnTo>
                  <a:pt x="5871" y="4029"/>
                </a:lnTo>
                <a:lnTo>
                  <a:pt x="5857" y="4042"/>
                </a:lnTo>
                <a:lnTo>
                  <a:pt x="5855" y="4063"/>
                </a:lnTo>
                <a:lnTo>
                  <a:pt x="5841" y="4096"/>
                </a:lnTo>
                <a:lnTo>
                  <a:pt x="5833" y="4138"/>
                </a:lnTo>
                <a:lnTo>
                  <a:pt x="5814" y="4176"/>
                </a:lnTo>
                <a:lnTo>
                  <a:pt x="5801" y="4194"/>
                </a:lnTo>
                <a:lnTo>
                  <a:pt x="5796" y="4214"/>
                </a:lnTo>
                <a:lnTo>
                  <a:pt x="5784" y="4224"/>
                </a:lnTo>
                <a:lnTo>
                  <a:pt x="5779" y="4220"/>
                </a:lnTo>
                <a:lnTo>
                  <a:pt x="5728" y="4208"/>
                </a:lnTo>
                <a:lnTo>
                  <a:pt x="5715" y="4215"/>
                </a:lnTo>
                <a:lnTo>
                  <a:pt x="5679" y="4250"/>
                </a:lnTo>
                <a:lnTo>
                  <a:pt x="5687" y="4263"/>
                </a:lnTo>
                <a:lnTo>
                  <a:pt x="5693" y="4290"/>
                </a:lnTo>
                <a:lnTo>
                  <a:pt x="5693" y="4349"/>
                </a:lnTo>
                <a:lnTo>
                  <a:pt x="5677" y="4374"/>
                </a:lnTo>
                <a:lnTo>
                  <a:pt x="5657" y="4391"/>
                </a:lnTo>
                <a:lnTo>
                  <a:pt x="5657" y="4409"/>
                </a:lnTo>
                <a:lnTo>
                  <a:pt x="5657" y="4415"/>
                </a:lnTo>
                <a:lnTo>
                  <a:pt x="5661" y="4423"/>
                </a:lnTo>
                <a:lnTo>
                  <a:pt x="5669" y="4419"/>
                </a:lnTo>
                <a:lnTo>
                  <a:pt x="5667" y="4412"/>
                </a:lnTo>
                <a:lnTo>
                  <a:pt x="5665" y="4407"/>
                </a:lnTo>
                <a:lnTo>
                  <a:pt x="5673" y="4404"/>
                </a:lnTo>
                <a:lnTo>
                  <a:pt x="5693" y="4406"/>
                </a:lnTo>
                <a:lnTo>
                  <a:pt x="5699" y="4396"/>
                </a:lnTo>
                <a:lnTo>
                  <a:pt x="5705" y="4390"/>
                </a:lnTo>
                <a:lnTo>
                  <a:pt x="5709" y="4382"/>
                </a:lnTo>
                <a:lnTo>
                  <a:pt x="5721" y="4369"/>
                </a:lnTo>
                <a:lnTo>
                  <a:pt x="5728" y="4345"/>
                </a:lnTo>
                <a:lnTo>
                  <a:pt x="5730" y="4354"/>
                </a:lnTo>
                <a:lnTo>
                  <a:pt x="5737" y="4355"/>
                </a:lnTo>
                <a:lnTo>
                  <a:pt x="5732" y="4365"/>
                </a:lnTo>
                <a:lnTo>
                  <a:pt x="5736" y="4370"/>
                </a:lnTo>
                <a:lnTo>
                  <a:pt x="5748" y="4361"/>
                </a:lnTo>
                <a:lnTo>
                  <a:pt x="5754" y="4359"/>
                </a:lnTo>
                <a:lnTo>
                  <a:pt x="5754" y="4366"/>
                </a:lnTo>
                <a:lnTo>
                  <a:pt x="5753" y="4374"/>
                </a:lnTo>
                <a:lnTo>
                  <a:pt x="5753" y="4385"/>
                </a:lnTo>
                <a:lnTo>
                  <a:pt x="5755" y="4387"/>
                </a:lnTo>
                <a:lnTo>
                  <a:pt x="5764" y="4387"/>
                </a:lnTo>
                <a:lnTo>
                  <a:pt x="5774" y="4390"/>
                </a:lnTo>
                <a:lnTo>
                  <a:pt x="5784" y="4396"/>
                </a:lnTo>
                <a:lnTo>
                  <a:pt x="5787" y="4395"/>
                </a:lnTo>
                <a:lnTo>
                  <a:pt x="5794" y="4398"/>
                </a:lnTo>
                <a:lnTo>
                  <a:pt x="5806" y="4401"/>
                </a:lnTo>
                <a:lnTo>
                  <a:pt x="5828" y="4393"/>
                </a:lnTo>
                <a:lnTo>
                  <a:pt x="5835" y="4393"/>
                </a:lnTo>
                <a:lnTo>
                  <a:pt x="5846" y="4387"/>
                </a:lnTo>
                <a:lnTo>
                  <a:pt x="5860" y="4376"/>
                </a:lnTo>
                <a:lnTo>
                  <a:pt x="5903" y="4347"/>
                </a:lnTo>
                <a:lnTo>
                  <a:pt x="5916" y="4332"/>
                </a:lnTo>
                <a:lnTo>
                  <a:pt x="5925" y="4318"/>
                </a:lnTo>
                <a:lnTo>
                  <a:pt x="5939" y="4299"/>
                </a:lnTo>
                <a:lnTo>
                  <a:pt x="5940" y="4290"/>
                </a:lnTo>
                <a:lnTo>
                  <a:pt x="5947" y="4279"/>
                </a:lnTo>
                <a:lnTo>
                  <a:pt x="5957" y="4269"/>
                </a:lnTo>
                <a:lnTo>
                  <a:pt x="5968" y="4263"/>
                </a:lnTo>
                <a:lnTo>
                  <a:pt x="5982" y="4240"/>
                </a:lnTo>
                <a:lnTo>
                  <a:pt x="5989" y="4232"/>
                </a:lnTo>
                <a:lnTo>
                  <a:pt x="6000" y="4215"/>
                </a:lnTo>
                <a:lnTo>
                  <a:pt x="6050" y="4161"/>
                </a:lnTo>
                <a:lnTo>
                  <a:pt x="6055" y="4148"/>
                </a:lnTo>
                <a:lnTo>
                  <a:pt x="6066" y="4138"/>
                </a:lnTo>
                <a:lnTo>
                  <a:pt x="6069" y="4134"/>
                </a:lnTo>
                <a:lnTo>
                  <a:pt x="6083" y="4106"/>
                </a:lnTo>
                <a:lnTo>
                  <a:pt x="6095" y="4070"/>
                </a:lnTo>
                <a:lnTo>
                  <a:pt x="6102" y="4056"/>
                </a:lnTo>
                <a:lnTo>
                  <a:pt x="6123" y="4031"/>
                </a:lnTo>
                <a:lnTo>
                  <a:pt x="6140" y="4001"/>
                </a:lnTo>
                <a:lnTo>
                  <a:pt x="6160" y="3979"/>
                </a:lnTo>
                <a:lnTo>
                  <a:pt x="6169" y="3967"/>
                </a:lnTo>
                <a:lnTo>
                  <a:pt x="6172" y="3961"/>
                </a:lnTo>
                <a:lnTo>
                  <a:pt x="6179" y="3957"/>
                </a:lnTo>
                <a:lnTo>
                  <a:pt x="6188" y="3949"/>
                </a:lnTo>
                <a:lnTo>
                  <a:pt x="6192" y="3924"/>
                </a:lnTo>
                <a:lnTo>
                  <a:pt x="6194" y="3912"/>
                </a:lnTo>
                <a:lnTo>
                  <a:pt x="6193" y="3902"/>
                </a:lnTo>
                <a:lnTo>
                  <a:pt x="6195" y="3890"/>
                </a:lnTo>
                <a:lnTo>
                  <a:pt x="6204" y="3871"/>
                </a:lnTo>
                <a:lnTo>
                  <a:pt x="6205" y="3861"/>
                </a:lnTo>
                <a:lnTo>
                  <a:pt x="6201" y="3827"/>
                </a:lnTo>
                <a:lnTo>
                  <a:pt x="6210" y="3816"/>
                </a:lnTo>
                <a:lnTo>
                  <a:pt x="6209" y="3810"/>
                </a:lnTo>
                <a:lnTo>
                  <a:pt x="6205" y="3806"/>
                </a:lnTo>
                <a:lnTo>
                  <a:pt x="6199" y="3778"/>
                </a:lnTo>
                <a:lnTo>
                  <a:pt x="6199" y="3757"/>
                </a:lnTo>
                <a:lnTo>
                  <a:pt x="6205" y="3747"/>
                </a:lnTo>
                <a:lnTo>
                  <a:pt x="6208" y="3734"/>
                </a:lnTo>
                <a:lnTo>
                  <a:pt x="6209" y="3713"/>
                </a:lnTo>
                <a:lnTo>
                  <a:pt x="6214" y="3712"/>
                </a:lnTo>
                <a:lnTo>
                  <a:pt x="6214" y="3705"/>
                </a:lnTo>
                <a:lnTo>
                  <a:pt x="6219" y="3702"/>
                </a:lnTo>
                <a:lnTo>
                  <a:pt x="6216" y="3696"/>
                </a:lnTo>
                <a:lnTo>
                  <a:pt x="6228" y="3676"/>
                </a:lnTo>
                <a:lnTo>
                  <a:pt x="6236" y="3671"/>
                </a:lnTo>
                <a:lnTo>
                  <a:pt x="6241" y="3661"/>
                </a:lnTo>
                <a:lnTo>
                  <a:pt x="6247" y="3653"/>
                </a:lnTo>
                <a:lnTo>
                  <a:pt x="6248" y="3643"/>
                </a:lnTo>
                <a:lnTo>
                  <a:pt x="6253" y="3631"/>
                </a:lnTo>
                <a:lnTo>
                  <a:pt x="6233" y="3610"/>
                </a:lnTo>
                <a:lnTo>
                  <a:pt x="6241" y="3591"/>
                </a:lnTo>
                <a:lnTo>
                  <a:pt x="6238" y="3578"/>
                </a:lnTo>
                <a:lnTo>
                  <a:pt x="6235" y="3565"/>
                </a:lnTo>
                <a:lnTo>
                  <a:pt x="6225" y="3559"/>
                </a:lnTo>
                <a:lnTo>
                  <a:pt x="6214" y="3549"/>
                </a:lnTo>
                <a:lnTo>
                  <a:pt x="6203" y="3551"/>
                </a:lnTo>
                <a:lnTo>
                  <a:pt x="6190" y="3542"/>
                </a:lnTo>
                <a:lnTo>
                  <a:pt x="6176" y="3537"/>
                </a:lnTo>
                <a:lnTo>
                  <a:pt x="6168" y="3538"/>
                </a:lnTo>
                <a:lnTo>
                  <a:pt x="6174" y="3532"/>
                </a:lnTo>
                <a:lnTo>
                  <a:pt x="6188" y="3532"/>
                </a:lnTo>
                <a:lnTo>
                  <a:pt x="6200" y="3542"/>
                </a:lnTo>
                <a:lnTo>
                  <a:pt x="6209" y="3543"/>
                </a:lnTo>
                <a:lnTo>
                  <a:pt x="6219" y="3542"/>
                </a:lnTo>
                <a:lnTo>
                  <a:pt x="6237" y="3554"/>
                </a:lnTo>
                <a:lnTo>
                  <a:pt x="6241" y="3551"/>
                </a:lnTo>
                <a:lnTo>
                  <a:pt x="6249" y="3540"/>
                </a:lnTo>
                <a:lnTo>
                  <a:pt x="6248" y="3529"/>
                </a:lnTo>
                <a:lnTo>
                  <a:pt x="6241" y="3526"/>
                </a:lnTo>
                <a:lnTo>
                  <a:pt x="6215" y="3508"/>
                </a:lnTo>
                <a:lnTo>
                  <a:pt x="6203" y="3495"/>
                </a:lnTo>
                <a:lnTo>
                  <a:pt x="6192" y="3487"/>
                </a:lnTo>
                <a:lnTo>
                  <a:pt x="6189" y="3482"/>
                </a:lnTo>
                <a:lnTo>
                  <a:pt x="6189" y="3468"/>
                </a:lnTo>
                <a:lnTo>
                  <a:pt x="6182" y="3461"/>
                </a:lnTo>
                <a:lnTo>
                  <a:pt x="6173" y="3454"/>
                </a:lnTo>
                <a:lnTo>
                  <a:pt x="6163" y="3450"/>
                </a:lnTo>
                <a:lnTo>
                  <a:pt x="6161" y="3445"/>
                </a:lnTo>
                <a:lnTo>
                  <a:pt x="6161" y="3440"/>
                </a:lnTo>
                <a:lnTo>
                  <a:pt x="6158" y="3440"/>
                </a:lnTo>
                <a:lnTo>
                  <a:pt x="6150" y="3440"/>
                </a:lnTo>
                <a:lnTo>
                  <a:pt x="6135" y="3446"/>
                </a:lnTo>
                <a:lnTo>
                  <a:pt x="6124" y="3446"/>
                </a:lnTo>
                <a:lnTo>
                  <a:pt x="6103" y="3438"/>
                </a:lnTo>
                <a:lnTo>
                  <a:pt x="6103" y="3457"/>
                </a:lnTo>
                <a:lnTo>
                  <a:pt x="6106" y="3459"/>
                </a:lnTo>
                <a:lnTo>
                  <a:pt x="6103" y="3467"/>
                </a:lnTo>
                <a:lnTo>
                  <a:pt x="6101" y="3483"/>
                </a:lnTo>
                <a:lnTo>
                  <a:pt x="6093" y="3504"/>
                </a:lnTo>
                <a:lnTo>
                  <a:pt x="6082" y="3510"/>
                </a:lnTo>
                <a:lnTo>
                  <a:pt x="6086" y="3495"/>
                </a:lnTo>
                <a:lnTo>
                  <a:pt x="6095" y="3481"/>
                </a:lnTo>
                <a:lnTo>
                  <a:pt x="6090" y="3471"/>
                </a:lnTo>
                <a:lnTo>
                  <a:pt x="6071" y="3493"/>
                </a:lnTo>
                <a:lnTo>
                  <a:pt x="6058" y="3500"/>
                </a:lnTo>
                <a:lnTo>
                  <a:pt x="6038" y="3505"/>
                </a:lnTo>
                <a:lnTo>
                  <a:pt x="6023" y="3504"/>
                </a:lnTo>
                <a:lnTo>
                  <a:pt x="6023" y="3499"/>
                </a:lnTo>
                <a:lnTo>
                  <a:pt x="6032" y="3495"/>
                </a:lnTo>
                <a:lnTo>
                  <a:pt x="6038" y="3488"/>
                </a:lnTo>
                <a:lnTo>
                  <a:pt x="6045" y="3477"/>
                </a:lnTo>
                <a:lnTo>
                  <a:pt x="6043" y="3470"/>
                </a:lnTo>
                <a:lnTo>
                  <a:pt x="6033" y="3465"/>
                </a:lnTo>
                <a:lnTo>
                  <a:pt x="6028" y="3455"/>
                </a:lnTo>
                <a:lnTo>
                  <a:pt x="6034" y="3452"/>
                </a:lnTo>
                <a:lnTo>
                  <a:pt x="6043" y="3443"/>
                </a:lnTo>
                <a:lnTo>
                  <a:pt x="6044" y="3438"/>
                </a:lnTo>
                <a:lnTo>
                  <a:pt x="6028" y="3439"/>
                </a:lnTo>
                <a:lnTo>
                  <a:pt x="6018" y="3445"/>
                </a:lnTo>
                <a:lnTo>
                  <a:pt x="6015" y="3454"/>
                </a:lnTo>
                <a:lnTo>
                  <a:pt x="6021" y="3462"/>
                </a:lnTo>
                <a:lnTo>
                  <a:pt x="6018" y="3470"/>
                </a:lnTo>
                <a:lnTo>
                  <a:pt x="6010" y="3479"/>
                </a:lnTo>
                <a:lnTo>
                  <a:pt x="6001" y="3479"/>
                </a:lnTo>
                <a:lnTo>
                  <a:pt x="5996" y="3487"/>
                </a:lnTo>
                <a:lnTo>
                  <a:pt x="5994" y="3484"/>
                </a:lnTo>
                <a:lnTo>
                  <a:pt x="5993" y="3466"/>
                </a:lnTo>
                <a:lnTo>
                  <a:pt x="5995" y="3455"/>
                </a:lnTo>
                <a:lnTo>
                  <a:pt x="5996" y="3444"/>
                </a:lnTo>
                <a:lnTo>
                  <a:pt x="5997" y="3434"/>
                </a:lnTo>
                <a:lnTo>
                  <a:pt x="5996" y="3430"/>
                </a:lnTo>
                <a:lnTo>
                  <a:pt x="5997" y="3417"/>
                </a:lnTo>
                <a:lnTo>
                  <a:pt x="5995" y="3408"/>
                </a:lnTo>
                <a:lnTo>
                  <a:pt x="5985" y="3406"/>
                </a:lnTo>
                <a:lnTo>
                  <a:pt x="5962" y="3412"/>
                </a:lnTo>
                <a:lnTo>
                  <a:pt x="5939" y="3413"/>
                </a:lnTo>
                <a:lnTo>
                  <a:pt x="5929" y="3405"/>
                </a:lnTo>
                <a:lnTo>
                  <a:pt x="5910" y="3396"/>
                </a:lnTo>
                <a:lnTo>
                  <a:pt x="5910" y="3390"/>
                </a:lnTo>
                <a:lnTo>
                  <a:pt x="5915" y="3376"/>
                </a:lnTo>
                <a:lnTo>
                  <a:pt x="5942" y="3354"/>
                </a:lnTo>
                <a:lnTo>
                  <a:pt x="5950" y="3350"/>
                </a:lnTo>
                <a:lnTo>
                  <a:pt x="5968" y="3336"/>
                </a:lnTo>
                <a:lnTo>
                  <a:pt x="5977" y="3320"/>
                </a:lnTo>
                <a:lnTo>
                  <a:pt x="5983" y="3314"/>
                </a:lnTo>
                <a:lnTo>
                  <a:pt x="5989" y="3312"/>
                </a:lnTo>
                <a:lnTo>
                  <a:pt x="5999" y="3305"/>
                </a:lnTo>
                <a:lnTo>
                  <a:pt x="6047" y="3260"/>
                </a:lnTo>
                <a:lnTo>
                  <a:pt x="6056" y="3241"/>
                </a:lnTo>
                <a:lnTo>
                  <a:pt x="6065" y="3235"/>
                </a:lnTo>
                <a:lnTo>
                  <a:pt x="6069" y="3226"/>
                </a:lnTo>
                <a:lnTo>
                  <a:pt x="6070" y="3218"/>
                </a:lnTo>
                <a:lnTo>
                  <a:pt x="6076" y="3212"/>
                </a:lnTo>
                <a:lnTo>
                  <a:pt x="6083" y="3202"/>
                </a:lnTo>
                <a:lnTo>
                  <a:pt x="6087" y="3194"/>
                </a:lnTo>
                <a:lnTo>
                  <a:pt x="6093" y="3196"/>
                </a:lnTo>
                <a:lnTo>
                  <a:pt x="6099" y="3182"/>
                </a:lnTo>
                <a:lnTo>
                  <a:pt x="6114" y="3169"/>
                </a:lnTo>
                <a:lnTo>
                  <a:pt x="6130" y="3145"/>
                </a:lnTo>
                <a:lnTo>
                  <a:pt x="6140" y="3147"/>
                </a:lnTo>
                <a:lnTo>
                  <a:pt x="6158" y="3127"/>
                </a:lnTo>
                <a:lnTo>
                  <a:pt x="6166" y="3111"/>
                </a:lnTo>
                <a:lnTo>
                  <a:pt x="6169" y="3112"/>
                </a:lnTo>
                <a:lnTo>
                  <a:pt x="6182" y="3101"/>
                </a:lnTo>
                <a:lnTo>
                  <a:pt x="6193" y="3095"/>
                </a:lnTo>
                <a:lnTo>
                  <a:pt x="6201" y="3078"/>
                </a:lnTo>
                <a:lnTo>
                  <a:pt x="6204" y="3063"/>
                </a:lnTo>
                <a:lnTo>
                  <a:pt x="6219" y="3043"/>
                </a:lnTo>
                <a:lnTo>
                  <a:pt x="6258" y="3011"/>
                </a:lnTo>
                <a:lnTo>
                  <a:pt x="6270" y="2994"/>
                </a:lnTo>
                <a:lnTo>
                  <a:pt x="6280" y="2976"/>
                </a:lnTo>
                <a:lnTo>
                  <a:pt x="6298" y="2960"/>
                </a:lnTo>
                <a:lnTo>
                  <a:pt x="6316" y="2946"/>
                </a:lnTo>
                <a:lnTo>
                  <a:pt x="6345" y="2932"/>
                </a:lnTo>
                <a:lnTo>
                  <a:pt x="6400" y="2927"/>
                </a:lnTo>
                <a:lnTo>
                  <a:pt x="6436" y="2927"/>
                </a:lnTo>
                <a:lnTo>
                  <a:pt x="6456" y="2924"/>
                </a:lnTo>
                <a:lnTo>
                  <a:pt x="6464" y="2927"/>
                </a:lnTo>
                <a:lnTo>
                  <a:pt x="6475" y="2925"/>
                </a:lnTo>
                <a:lnTo>
                  <a:pt x="6488" y="2929"/>
                </a:lnTo>
                <a:lnTo>
                  <a:pt x="6495" y="2929"/>
                </a:lnTo>
                <a:lnTo>
                  <a:pt x="6495" y="2941"/>
                </a:lnTo>
                <a:lnTo>
                  <a:pt x="6500" y="2950"/>
                </a:lnTo>
                <a:lnTo>
                  <a:pt x="6507" y="2951"/>
                </a:lnTo>
                <a:lnTo>
                  <a:pt x="6518" y="2949"/>
                </a:lnTo>
                <a:lnTo>
                  <a:pt x="6521" y="2944"/>
                </a:lnTo>
                <a:lnTo>
                  <a:pt x="6522" y="2923"/>
                </a:lnTo>
                <a:lnTo>
                  <a:pt x="6527" y="2919"/>
                </a:lnTo>
                <a:lnTo>
                  <a:pt x="6585" y="2943"/>
                </a:lnTo>
                <a:lnTo>
                  <a:pt x="6602" y="2940"/>
                </a:lnTo>
                <a:lnTo>
                  <a:pt x="6602" y="2932"/>
                </a:lnTo>
                <a:lnTo>
                  <a:pt x="6610" y="2927"/>
                </a:lnTo>
                <a:lnTo>
                  <a:pt x="6630" y="2928"/>
                </a:lnTo>
                <a:lnTo>
                  <a:pt x="6638" y="2937"/>
                </a:lnTo>
                <a:lnTo>
                  <a:pt x="6641" y="2944"/>
                </a:lnTo>
                <a:lnTo>
                  <a:pt x="6646" y="2945"/>
                </a:lnTo>
                <a:lnTo>
                  <a:pt x="6660" y="2941"/>
                </a:lnTo>
                <a:lnTo>
                  <a:pt x="6660" y="2932"/>
                </a:lnTo>
                <a:lnTo>
                  <a:pt x="6656" y="2932"/>
                </a:lnTo>
                <a:lnTo>
                  <a:pt x="6651" y="2923"/>
                </a:lnTo>
                <a:lnTo>
                  <a:pt x="6660" y="2918"/>
                </a:lnTo>
                <a:lnTo>
                  <a:pt x="6673" y="2918"/>
                </a:lnTo>
                <a:lnTo>
                  <a:pt x="6672" y="2912"/>
                </a:lnTo>
                <a:lnTo>
                  <a:pt x="6667" y="2905"/>
                </a:lnTo>
                <a:lnTo>
                  <a:pt x="6668" y="2898"/>
                </a:lnTo>
                <a:lnTo>
                  <a:pt x="6679" y="2891"/>
                </a:lnTo>
                <a:lnTo>
                  <a:pt x="6692" y="2890"/>
                </a:lnTo>
                <a:lnTo>
                  <a:pt x="6705" y="2892"/>
                </a:lnTo>
                <a:lnTo>
                  <a:pt x="6737" y="2905"/>
                </a:lnTo>
                <a:lnTo>
                  <a:pt x="6747" y="2905"/>
                </a:lnTo>
                <a:lnTo>
                  <a:pt x="6760" y="2913"/>
                </a:lnTo>
                <a:lnTo>
                  <a:pt x="6762" y="2918"/>
                </a:lnTo>
                <a:lnTo>
                  <a:pt x="6770" y="2921"/>
                </a:lnTo>
                <a:lnTo>
                  <a:pt x="6775" y="2908"/>
                </a:lnTo>
                <a:lnTo>
                  <a:pt x="6785" y="2906"/>
                </a:lnTo>
                <a:lnTo>
                  <a:pt x="6798" y="2910"/>
                </a:lnTo>
                <a:lnTo>
                  <a:pt x="6808" y="2916"/>
                </a:lnTo>
                <a:lnTo>
                  <a:pt x="6817" y="2927"/>
                </a:lnTo>
                <a:lnTo>
                  <a:pt x="6822" y="2937"/>
                </a:lnTo>
                <a:lnTo>
                  <a:pt x="6841" y="2940"/>
                </a:lnTo>
                <a:lnTo>
                  <a:pt x="6845" y="2948"/>
                </a:lnTo>
                <a:lnTo>
                  <a:pt x="6833" y="2953"/>
                </a:lnTo>
                <a:lnTo>
                  <a:pt x="6817" y="2954"/>
                </a:lnTo>
                <a:lnTo>
                  <a:pt x="6795" y="2954"/>
                </a:lnTo>
                <a:lnTo>
                  <a:pt x="6784" y="2959"/>
                </a:lnTo>
                <a:lnTo>
                  <a:pt x="6785" y="2965"/>
                </a:lnTo>
                <a:lnTo>
                  <a:pt x="6800" y="2984"/>
                </a:lnTo>
                <a:lnTo>
                  <a:pt x="6816" y="2986"/>
                </a:lnTo>
                <a:lnTo>
                  <a:pt x="6829" y="2984"/>
                </a:lnTo>
                <a:lnTo>
                  <a:pt x="6843" y="2981"/>
                </a:lnTo>
                <a:lnTo>
                  <a:pt x="6849" y="2971"/>
                </a:lnTo>
                <a:lnTo>
                  <a:pt x="6859" y="2966"/>
                </a:lnTo>
                <a:lnTo>
                  <a:pt x="6866" y="2973"/>
                </a:lnTo>
                <a:lnTo>
                  <a:pt x="6878" y="2978"/>
                </a:lnTo>
                <a:lnTo>
                  <a:pt x="6886" y="2972"/>
                </a:lnTo>
                <a:lnTo>
                  <a:pt x="6892" y="2962"/>
                </a:lnTo>
                <a:lnTo>
                  <a:pt x="6905" y="2960"/>
                </a:lnTo>
                <a:lnTo>
                  <a:pt x="6907" y="2953"/>
                </a:lnTo>
                <a:lnTo>
                  <a:pt x="6919" y="2946"/>
                </a:lnTo>
                <a:lnTo>
                  <a:pt x="6935" y="2951"/>
                </a:lnTo>
                <a:lnTo>
                  <a:pt x="6942" y="2962"/>
                </a:lnTo>
                <a:lnTo>
                  <a:pt x="6951" y="2962"/>
                </a:lnTo>
                <a:lnTo>
                  <a:pt x="6963" y="2959"/>
                </a:lnTo>
                <a:lnTo>
                  <a:pt x="6967" y="2950"/>
                </a:lnTo>
                <a:lnTo>
                  <a:pt x="6981" y="2951"/>
                </a:lnTo>
                <a:lnTo>
                  <a:pt x="6988" y="2956"/>
                </a:lnTo>
                <a:lnTo>
                  <a:pt x="6991" y="2950"/>
                </a:lnTo>
                <a:lnTo>
                  <a:pt x="7001" y="2950"/>
                </a:lnTo>
                <a:lnTo>
                  <a:pt x="7002" y="2943"/>
                </a:lnTo>
                <a:lnTo>
                  <a:pt x="7000" y="2933"/>
                </a:lnTo>
                <a:lnTo>
                  <a:pt x="6993" y="2922"/>
                </a:lnTo>
                <a:lnTo>
                  <a:pt x="6972" y="2913"/>
                </a:lnTo>
                <a:lnTo>
                  <a:pt x="6951" y="2917"/>
                </a:lnTo>
                <a:lnTo>
                  <a:pt x="6952" y="2910"/>
                </a:lnTo>
                <a:lnTo>
                  <a:pt x="6958" y="2902"/>
                </a:lnTo>
                <a:lnTo>
                  <a:pt x="6950" y="2879"/>
                </a:lnTo>
                <a:lnTo>
                  <a:pt x="6953" y="2875"/>
                </a:lnTo>
                <a:lnTo>
                  <a:pt x="6959" y="2879"/>
                </a:lnTo>
                <a:lnTo>
                  <a:pt x="6962" y="2879"/>
                </a:lnTo>
                <a:lnTo>
                  <a:pt x="6975" y="2849"/>
                </a:lnTo>
                <a:lnTo>
                  <a:pt x="6983" y="2837"/>
                </a:lnTo>
                <a:lnTo>
                  <a:pt x="6986" y="2827"/>
                </a:lnTo>
                <a:lnTo>
                  <a:pt x="6999" y="2815"/>
                </a:lnTo>
                <a:lnTo>
                  <a:pt x="7011" y="2809"/>
                </a:lnTo>
                <a:lnTo>
                  <a:pt x="7047" y="2776"/>
                </a:lnTo>
                <a:lnTo>
                  <a:pt x="7047" y="2767"/>
                </a:lnTo>
                <a:lnTo>
                  <a:pt x="7051" y="2757"/>
                </a:lnTo>
                <a:lnTo>
                  <a:pt x="7074" y="2731"/>
                </a:lnTo>
                <a:lnTo>
                  <a:pt x="7083" y="2723"/>
                </a:lnTo>
                <a:lnTo>
                  <a:pt x="7088" y="2697"/>
                </a:lnTo>
                <a:lnTo>
                  <a:pt x="7099" y="2690"/>
                </a:lnTo>
                <a:lnTo>
                  <a:pt x="7118" y="2670"/>
                </a:lnTo>
                <a:lnTo>
                  <a:pt x="7128" y="2666"/>
                </a:lnTo>
                <a:lnTo>
                  <a:pt x="7137" y="2659"/>
                </a:lnTo>
                <a:lnTo>
                  <a:pt x="7165" y="2661"/>
                </a:lnTo>
                <a:lnTo>
                  <a:pt x="7205" y="2653"/>
                </a:lnTo>
                <a:lnTo>
                  <a:pt x="7211" y="2648"/>
                </a:lnTo>
                <a:lnTo>
                  <a:pt x="7215" y="2642"/>
                </a:lnTo>
                <a:lnTo>
                  <a:pt x="7221" y="2643"/>
                </a:lnTo>
                <a:lnTo>
                  <a:pt x="7235" y="2652"/>
                </a:lnTo>
                <a:lnTo>
                  <a:pt x="7241" y="2659"/>
                </a:lnTo>
                <a:lnTo>
                  <a:pt x="7244" y="2670"/>
                </a:lnTo>
                <a:lnTo>
                  <a:pt x="7260" y="2669"/>
                </a:lnTo>
                <a:lnTo>
                  <a:pt x="7270" y="2658"/>
                </a:lnTo>
                <a:lnTo>
                  <a:pt x="7290" y="2638"/>
                </a:lnTo>
                <a:lnTo>
                  <a:pt x="7281" y="2685"/>
                </a:lnTo>
                <a:lnTo>
                  <a:pt x="7273" y="2693"/>
                </a:lnTo>
                <a:lnTo>
                  <a:pt x="7269" y="2703"/>
                </a:lnTo>
                <a:lnTo>
                  <a:pt x="7263" y="2712"/>
                </a:lnTo>
                <a:lnTo>
                  <a:pt x="7263" y="2725"/>
                </a:lnTo>
                <a:lnTo>
                  <a:pt x="7269" y="2733"/>
                </a:lnTo>
                <a:lnTo>
                  <a:pt x="7268" y="2741"/>
                </a:lnTo>
                <a:lnTo>
                  <a:pt x="7263" y="2745"/>
                </a:lnTo>
                <a:lnTo>
                  <a:pt x="7260" y="2752"/>
                </a:lnTo>
                <a:lnTo>
                  <a:pt x="7265" y="2756"/>
                </a:lnTo>
                <a:lnTo>
                  <a:pt x="7280" y="2749"/>
                </a:lnTo>
                <a:lnTo>
                  <a:pt x="7292" y="2746"/>
                </a:lnTo>
                <a:lnTo>
                  <a:pt x="7281" y="2771"/>
                </a:lnTo>
                <a:lnTo>
                  <a:pt x="7278" y="2787"/>
                </a:lnTo>
                <a:lnTo>
                  <a:pt x="7279" y="2797"/>
                </a:lnTo>
                <a:lnTo>
                  <a:pt x="7286" y="2793"/>
                </a:lnTo>
                <a:lnTo>
                  <a:pt x="7300" y="2781"/>
                </a:lnTo>
                <a:lnTo>
                  <a:pt x="7309" y="2781"/>
                </a:lnTo>
                <a:lnTo>
                  <a:pt x="7345" y="2734"/>
                </a:lnTo>
                <a:lnTo>
                  <a:pt x="7355" y="2728"/>
                </a:lnTo>
                <a:lnTo>
                  <a:pt x="7367" y="2713"/>
                </a:lnTo>
                <a:lnTo>
                  <a:pt x="7378" y="2704"/>
                </a:lnTo>
                <a:lnTo>
                  <a:pt x="7399" y="2680"/>
                </a:lnTo>
                <a:lnTo>
                  <a:pt x="7414" y="2679"/>
                </a:lnTo>
                <a:lnTo>
                  <a:pt x="7420" y="2675"/>
                </a:lnTo>
                <a:lnTo>
                  <a:pt x="7422" y="2666"/>
                </a:lnTo>
                <a:lnTo>
                  <a:pt x="7430" y="2671"/>
                </a:lnTo>
                <a:lnTo>
                  <a:pt x="7429" y="2680"/>
                </a:lnTo>
                <a:lnTo>
                  <a:pt x="7431" y="2688"/>
                </a:lnTo>
                <a:lnTo>
                  <a:pt x="7438" y="2687"/>
                </a:lnTo>
                <a:lnTo>
                  <a:pt x="7447" y="2669"/>
                </a:lnTo>
                <a:lnTo>
                  <a:pt x="7437" y="2666"/>
                </a:lnTo>
                <a:lnTo>
                  <a:pt x="7434" y="2656"/>
                </a:lnTo>
                <a:lnTo>
                  <a:pt x="7437" y="2642"/>
                </a:lnTo>
                <a:lnTo>
                  <a:pt x="7438" y="2627"/>
                </a:lnTo>
                <a:lnTo>
                  <a:pt x="7438" y="2618"/>
                </a:lnTo>
                <a:lnTo>
                  <a:pt x="7448" y="2601"/>
                </a:lnTo>
                <a:lnTo>
                  <a:pt x="7448" y="2593"/>
                </a:lnTo>
                <a:lnTo>
                  <a:pt x="7452" y="2583"/>
                </a:lnTo>
                <a:lnTo>
                  <a:pt x="7467" y="2569"/>
                </a:lnTo>
                <a:lnTo>
                  <a:pt x="7511" y="2553"/>
                </a:lnTo>
                <a:lnTo>
                  <a:pt x="7526" y="2557"/>
                </a:lnTo>
                <a:lnTo>
                  <a:pt x="7542" y="2572"/>
                </a:lnTo>
                <a:lnTo>
                  <a:pt x="7535" y="2585"/>
                </a:lnTo>
                <a:lnTo>
                  <a:pt x="7524" y="2582"/>
                </a:lnTo>
                <a:lnTo>
                  <a:pt x="7506" y="2596"/>
                </a:lnTo>
                <a:lnTo>
                  <a:pt x="7496" y="2607"/>
                </a:lnTo>
                <a:lnTo>
                  <a:pt x="7494" y="2623"/>
                </a:lnTo>
                <a:lnTo>
                  <a:pt x="7490" y="2631"/>
                </a:lnTo>
                <a:lnTo>
                  <a:pt x="7489" y="2644"/>
                </a:lnTo>
                <a:lnTo>
                  <a:pt x="7489" y="2670"/>
                </a:lnTo>
                <a:lnTo>
                  <a:pt x="7478" y="2681"/>
                </a:lnTo>
                <a:lnTo>
                  <a:pt x="7477" y="2688"/>
                </a:lnTo>
                <a:lnTo>
                  <a:pt x="7478" y="2699"/>
                </a:lnTo>
                <a:lnTo>
                  <a:pt x="7480" y="2706"/>
                </a:lnTo>
                <a:lnTo>
                  <a:pt x="7479" y="2718"/>
                </a:lnTo>
                <a:lnTo>
                  <a:pt x="7472" y="2728"/>
                </a:lnTo>
                <a:lnTo>
                  <a:pt x="7465" y="2731"/>
                </a:lnTo>
                <a:lnTo>
                  <a:pt x="7464" y="2738"/>
                </a:lnTo>
                <a:lnTo>
                  <a:pt x="7463" y="2749"/>
                </a:lnTo>
                <a:lnTo>
                  <a:pt x="7472" y="2755"/>
                </a:lnTo>
                <a:lnTo>
                  <a:pt x="7472" y="2762"/>
                </a:lnTo>
                <a:lnTo>
                  <a:pt x="7462" y="2771"/>
                </a:lnTo>
                <a:lnTo>
                  <a:pt x="7451" y="2777"/>
                </a:lnTo>
                <a:lnTo>
                  <a:pt x="7440" y="2774"/>
                </a:lnTo>
                <a:lnTo>
                  <a:pt x="7427" y="2779"/>
                </a:lnTo>
                <a:lnTo>
                  <a:pt x="7415" y="2797"/>
                </a:lnTo>
                <a:lnTo>
                  <a:pt x="7402" y="2798"/>
                </a:lnTo>
                <a:lnTo>
                  <a:pt x="7376" y="2809"/>
                </a:lnTo>
                <a:lnTo>
                  <a:pt x="7372" y="2814"/>
                </a:lnTo>
                <a:lnTo>
                  <a:pt x="7372" y="2826"/>
                </a:lnTo>
                <a:lnTo>
                  <a:pt x="7367" y="2838"/>
                </a:lnTo>
                <a:lnTo>
                  <a:pt x="7356" y="2848"/>
                </a:lnTo>
                <a:lnTo>
                  <a:pt x="7343" y="2864"/>
                </a:lnTo>
                <a:lnTo>
                  <a:pt x="7318" y="2897"/>
                </a:lnTo>
                <a:lnTo>
                  <a:pt x="7293" y="2911"/>
                </a:lnTo>
                <a:lnTo>
                  <a:pt x="7286" y="2929"/>
                </a:lnTo>
                <a:lnTo>
                  <a:pt x="7276" y="2934"/>
                </a:lnTo>
                <a:lnTo>
                  <a:pt x="7258" y="2960"/>
                </a:lnTo>
                <a:lnTo>
                  <a:pt x="7255" y="2978"/>
                </a:lnTo>
                <a:lnTo>
                  <a:pt x="7236" y="3002"/>
                </a:lnTo>
                <a:lnTo>
                  <a:pt x="7225" y="3019"/>
                </a:lnTo>
                <a:lnTo>
                  <a:pt x="7210" y="3031"/>
                </a:lnTo>
                <a:lnTo>
                  <a:pt x="7195" y="3047"/>
                </a:lnTo>
                <a:lnTo>
                  <a:pt x="7182" y="3066"/>
                </a:lnTo>
                <a:lnTo>
                  <a:pt x="7162" y="3075"/>
                </a:lnTo>
                <a:lnTo>
                  <a:pt x="7144" y="3075"/>
                </a:lnTo>
                <a:lnTo>
                  <a:pt x="7137" y="3085"/>
                </a:lnTo>
                <a:lnTo>
                  <a:pt x="7128" y="3096"/>
                </a:lnTo>
                <a:lnTo>
                  <a:pt x="7108" y="3091"/>
                </a:lnTo>
                <a:lnTo>
                  <a:pt x="7098" y="3093"/>
                </a:lnTo>
                <a:lnTo>
                  <a:pt x="7103" y="3105"/>
                </a:lnTo>
                <a:lnTo>
                  <a:pt x="7106" y="3124"/>
                </a:lnTo>
                <a:lnTo>
                  <a:pt x="7093" y="3164"/>
                </a:lnTo>
                <a:lnTo>
                  <a:pt x="7077" y="3174"/>
                </a:lnTo>
                <a:lnTo>
                  <a:pt x="7065" y="3186"/>
                </a:lnTo>
                <a:lnTo>
                  <a:pt x="7051" y="3193"/>
                </a:lnTo>
                <a:lnTo>
                  <a:pt x="7045" y="3206"/>
                </a:lnTo>
                <a:lnTo>
                  <a:pt x="7040" y="3229"/>
                </a:lnTo>
                <a:lnTo>
                  <a:pt x="7028" y="3279"/>
                </a:lnTo>
                <a:lnTo>
                  <a:pt x="7027" y="3328"/>
                </a:lnTo>
                <a:lnTo>
                  <a:pt x="7028" y="3352"/>
                </a:lnTo>
                <a:lnTo>
                  <a:pt x="7031" y="3374"/>
                </a:lnTo>
                <a:lnTo>
                  <a:pt x="7032" y="3403"/>
                </a:lnTo>
                <a:lnTo>
                  <a:pt x="7036" y="3418"/>
                </a:lnTo>
                <a:lnTo>
                  <a:pt x="7040" y="3459"/>
                </a:lnTo>
                <a:lnTo>
                  <a:pt x="7042" y="3463"/>
                </a:lnTo>
                <a:lnTo>
                  <a:pt x="7044" y="3467"/>
                </a:lnTo>
                <a:lnTo>
                  <a:pt x="7051" y="3503"/>
                </a:lnTo>
                <a:lnTo>
                  <a:pt x="7056" y="3524"/>
                </a:lnTo>
                <a:lnTo>
                  <a:pt x="7058" y="3551"/>
                </a:lnTo>
                <a:lnTo>
                  <a:pt x="7061" y="3573"/>
                </a:lnTo>
                <a:lnTo>
                  <a:pt x="7066" y="3596"/>
                </a:lnTo>
                <a:lnTo>
                  <a:pt x="7075" y="3617"/>
                </a:lnTo>
                <a:lnTo>
                  <a:pt x="7081" y="3640"/>
                </a:lnTo>
                <a:lnTo>
                  <a:pt x="7081" y="3685"/>
                </a:lnTo>
                <a:lnTo>
                  <a:pt x="7082" y="3705"/>
                </a:lnTo>
                <a:lnTo>
                  <a:pt x="7092" y="3729"/>
                </a:lnTo>
                <a:lnTo>
                  <a:pt x="7094" y="3742"/>
                </a:lnTo>
                <a:lnTo>
                  <a:pt x="7108" y="3728"/>
                </a:lnTo>
                <a:lnTo>
                  <a:pt x="7120" y="3718"/>
                </a:lnTo>
                <a:lnTo>
                  <a:pt x="7131" y="3704"/>
                </a:lnTo>
                <a:lnTo>
                  <a:pt x="7139" y="3691"/>
                </a:lnTo>
                <a:lnTo>
                  <a:pt x="7150" y="3682"/>
                </a:lnTo>
                <a:lnTo>
                  <a:pt x="7172" y="3656"/>
                </a:lnTo>
                <a:lnTo>
                  <a:pt x="7184" y="3626"/>
                </a:lnTo>
                <a:lnTo>
                  <a:pt x="7185" y="3613"/>
                </a:lnTo>
                <a:lnTo>
                  <a:pt x="7184" y="3595"/>
                </a:lnTo>
                <a:lnTo>
                  <a:pt x="7188" y="3589"/>
                </a:lnTo>
                <a:lnTo>
                  <a:pt x="7192" y="3573"/>
                </a:lnTo>
                <a:lnTo>
                  <a:pt x="7187" y="3569"/>
                </a:lnTo>
                <a:lnTo>
                  <a:pt x="7192" y="3561"/>
                </a:lnTo>
                <a:lnTo>
                  <a:pt x="7198" y="3562"/>
                </a:lnTo>
                <a:lnTo>
                  <a:pt x="7203" y="3567"/>
                </a:lnTo>
                <a:lnTo>
                  <a:pt x="7212" y="3556"/>
                </a:lnTo>
                <a:lnTo>
                  <a:pt x="7228" y="3545"/>
                </a:lnTo>
                <a:lnTo>
                  <a:pt x="7252" y="3536"/>
                </a:lnTo>
                <a:lnTo>
                  <a:pt x="7269" y="3542"/>
                </a:lnTo>
                <a:lnTo>
                  <a:pt x="7268" y="3536"/>
                </a:lnTo>
                <a:lnTo>
                  <a:pt x="7264" y="3529"/>
                </a:lnTo>
                <a:lnTo>
                  <a:pt x="7262" y="3516"/>
                </a:lnTo>
                <a:lnTo>
                  <a:pt x="7262" y="3479"/>
                </a:lnTo>
                <a:lnTo>
                  <a:pt x="7263" y="3463"/>
                </a:lnTo>
                <a:lnTo>
                  <a:pt x="7273" y="3450"/>
                </a:lnTo>
                <a:lnTo>
                  <a:pt x="7301" y="3423"/>
                </a:lnTo>
                <a:lnTo>
                  <a:pt x="7319" y="3413"/>
                </a:lnTo>
                <a:lnTo>
                  <a:pt x="7335" y="3409"/>
                </a:lnTo>
                <a:lnTo>
                  <a:pt x="7341" y="3418"/>
                </a:lnTo>
                <a:lnTo>
                  <a:pt x="7354" y="3418"/>
                </a:lnTo>
                <a:lnTo>
                  <a:pt x="7366" y="3414"/>
                </a:lnTo>
                <a:lnTo>
                  <a:pt x="7382" y="3398"/>
                </a:lnTo>
                <a:lnTo>
                  <a:pt x="7384" y="3390"/>
                </a:lnTo>
                <a:lnTo>
                  <a:pt x="7365" y="3362"/>
                </a:lnTo>
                <a:lnTo>
                  <a:pt x="7360" y="3347"/>
                </a:lnTo>
                <a:lnTo>
                  <a:pt x="7357" y="3335"/>
                </a:lnTo>
                <a:lnTo>
                  <a:pt x="7359" y="3322"/>
                </a:lnTo>
                <a:lnTo>
                  <a:pt x="7362" y="3305"/>
                </a:lnTo>
                <a:lnTo>
                  <a:pt x="7368" y="3293"/>
                </a:lnTo>
                <a:lnTo>
                  <a:pt x="7372" y="3279"/>
                </a:lnTo>
                <a:lnTo>
                  <a:pt x="7381" y="3267"/>
                </a:lnTo>
                <a:lnTo>
                  <a:pt x="7397" y="3256"/>
                </a:lnTo>
                <a:lnTo>
                  <a:pt x="7394" y="3247"/>
                </a:lnTo>
                <a:lnTo>
                  <a:pt x="7391" y="3242"/>
                </a:lnTo>
                <a:lnTo>
                  <a:pt x="7389" y="3237"/>
                </a:lnTo>
                <a:lnTo>
                  <a:pt x="7405" y="3231"/>
                </a:lnTo>
                <a:lnTo>
                  <a:pt x="7422" y="3229"/>
                </a:lnTo>
                <a:lnTo>
                  <a:pt x="7429" y="3222"/>
                </a:lnTo>
                <a:lnTo>
                  <a:pt x="7431" y="3226"/>
                </a:lnTo>
                <a:lnTo>
                  <a:pt x="7424" y="3237"/>
                </a:lnTo>
                <a:lnTo>
                  <a:pt x="7416" y="3242"/>
                </a:lnTo>
                <a:lnTo>
                  <a:pt x="7413" y="3251"/>
                </a:lnTo>
                <a:lnTo>
                  <a:pt x="7422" y="3271"/>
                </a:lnTo>
                <a:lnTo>
                  <a:pt x="7431" y="3274"/>
                </a:lnTo>
                <a:lnTo>
                  <a:pt x="7435" y="3274"/>
                </a:lnTo>
                <a:lnTo>
                  <a:pt x="7445" y="3258"/>
                </a:lnTo>
                <a:lnTo>
                  <a:pt x="7447" y="3247"/>
                </a:lnTo>
                <a:lnTo>
                  <a:pt x="7442" y="3212"/>
                </a:lnTo>
                <a:lnTo>
                  <a:pt x="7437" y="3203"/>
                </a:lnTo>
                <a:lnTo>
                  <a:pt x="7421" y="3206"/>
                </a:lnTo>
                <a:lnTo>
                  <a:pt x="7419" y="3202"/>
                </a:lnTo>
                <a:lnTo>
                  <a:pt x="7419" y="3180"/>
                </a:lnTo>
                <a:lnTo>
                  <a:pt x="7416" y="3159"/>
                </a:lnTo>
                <a:lnTo>
                  <a:pt x="7418" y="3147"/>
                </a:lnTo>
                <a:lnTo>
                  <a:pt x="7421" y="3137"/>
                </a:lnTo>
                <a:lnTo>
                  <a:pt x="7434" y="3126"/>
                </a:lnTo>
                <a:lnTo>
                  <a:pt x="7445" y="3106"/>
                </a:lnTo>
                <a:lnTo>
                  <a:pt x="7443" y="3097"/>
                </a:lnTo>
                <a:lnTo>
                  <a:pt x="7413" y="3079"/>
                </a:lnTo>
                <a:lnTo>
                  <a:pt x="7400" y="3083"/>
                </a:lnTo>
                <a:lnTo>
                  <a:pt x="7397" y="3096"/>
                </a:lnTo>
                <a:lnTo>
                  <a:pt x="7394" y="3100"/>
                </a:lnTo>
                <a:lnTo>
                  <a:pt x="7387" y="3097"/>
                </a:lnTo>
                <a:lnTo>
                  <a:pt x="7381" y="3093"/>
                </a:lnTo>
                <a:lnTo>
                  <a:pt x="7377" y="3081"/>
                </a:lnTo>
                <a:lnTo>
                  <a:pt x="7377" y="3063"/>
                </a:lnTo>
                <a:lnTo>
                  <a:pt x="7381" y="3051"/>
                </a:lnTo>
                <a:lnTo>
                  <a:pt x="7386" y="3032"/>
                </a:lnTo>
                <a:lnTo>
                  <a:pt x="7393" y="3019"/>
                </a:lnTo>
                <a:lnTo>
                  <a:pt x="7407" y="2999"/>
                </a:lnTo>
                <a:lnTo>
                  <a:pt x="7420" y="2983"/>
                </a:lnTo>
                <a:lnTo>
                  <a:pt x="7427" y="2970"/>
                </a:lnTo>
                <a:lnTo>
                  <a:pt x="7426" y="2960"/>
                </a:lnTo>
                <a:lnTo>
                  <a:pt x="7430" y="2954"/>
                </a:lnTo>
                <a:lnTo>
                  <a:pt x="7440" y="2957"/>
                </a:lnTo>
                <a:lnTo>
                  <a:pt x="7437" y="2950"/>
                </a:lnTo>
                <a:lnTo>
                  <a:pt x="7437" y="2943"/>
                </a:lnTo>
                <a:lnTo>
                  <a:pt x="7446" y="2938"/>
                </a:lnTo>
                <a:lnTo>
                  <a:pt x="7450" y="2932"/>
                </a:lnTo>
                <a:lnTo>
                  <a:pt x="7446" y="2918"/>
                </a:lnTo>
                <a:lnTo>
                  <a:pt x="7447" y="2905"/>
                </a:lnTo>
                <a:lnTo>
                  <a:pt x="7454" y="2892"/>
                </a:lnTo>
                <a:lnTo>
                  <a:pt x="7456" y="2881"/>
                </a:lnTo>
                <a:lnTo>
                  <a:pt x="7462" y="2875"/>
                </a:lnTo>
                <a:lnTo>
                  <a:pt x="7472" y="2871"/>
                </a:lnTo>
                <a:lnTo>
                  <a:pt x="7485" y="2862"/>
                </a:lnTo>
                <a:lnTo>
                  <a:pt x="7492" y="2867"/>
                </a:lnTo>
                <a:lnTo>
                  <a:pt x="7496" y="2876"/>
                </a:lnTo>
                <a:lnTo>
                  <a:pt x="7505" y="2864"/>
                </a:lnTo>
                <a:lnTo>
                  <a:pt x="7517" y="2855"/>
                </a:lnTo>
                <a:lnTo>
                  <a:pt x="7527" y="2865"/>
                </a:lnTo>
                <a:lnTo>
                  <a:pt x="7532" y="2879"/>
                </a:lnTo>
                <a:lnTo>
                  <a:pt x="7542" y="2881"/>
                </a:lnTo>
                <a:lnTo>
                  <a:pt x="7547" y="2864"/>
                </a:lnTo>
                <a:lnTo>
                  <a:pt x="7547" y="2852"/>
                </a:lnTo>
                <a:lnTo>
                  <a:pt x="7556" y="2840"/>
                </a:lnTo>
                <a:lnTo>
                  <a:pt x="7563" y="2836"/>
                </a:lnTo>
                <a:lnTo>
                  <a:pt x="7581" y="2830"/>
                </a:lnTo>
                <a:lnTo>
                  <a:pt x="7588" y="2824"/>
                </a:lnTo>
                <a:lnTo>
                  <a:pt x="7598" y="2809"/>
                </a:lnTo>
                <a:lnTo>
                  <a:pt x="7604" y="2803"/>
                </a:lnTo>
                <a:lnTo>
                  <a:pt x="7609" y="2806"/>
                </a:lnTo>
                <a:lnTo>
                  <a:pt x="7612" y="2814"/>
                </a:lnTo>
                <a:lnTo>
                  <a:pt x="7607" y="2821"/>
                </a:lnTo>
                <a:lnTo>
                  <a:pt x="7610" y="2841"/>
                </a:lnTo>
                <a:lnTo>
                  <a:pt x="7606" y="2855"/>
                </a:lnTo>
                <a:lnTo>
                  <a:pt x="7606" y="2864"/>
                </a:lnTo>
                <a:lnTo>
                  <a:pt x="7604" y="2870"/>
                </a:lnTo>
                <a:lnTo>
                  <a:pt x="7602" y="2875"/>
                </a:lnTo>
                <a:lnTo>
                  <a:pt x="7602" y="2880"/>
                </a:lnTo>
                <a:lnTo>
                  <a:pt x="7606" y="2880"/>
                </a:lnTo>
                <a:lnTo>
                  <a:pt x="7618" y="2863"/>
                </a:lnTo>
                <a:lnTo>
                  <a:pt x="7647" y="2835"/>
                </a:lnTo>
                <a:lnTo>
                  <a:pt x="7649" y="2828"/>
                </a:lnTo>
                <a:lnTo>
                  <a:pt x="7647" y="2819"/>
                </a:lnTo>
                <a:lnTo>
                  <a:pt x="7650" y="2815"/>
                </a:lnTo>
                <a:lnTo>
                  <a:pt x="7658" y="2822"/>
                </a:lnTo>
                <a:lnTo>
                  <a:pt x="7667" y="2814"/>
                </a:lnTo>
                <a:lnTo>
                  <a:pt x="7678" y="2812"/>
                </a:lnTo>
                <a:lnTo>
                  <a:pt x="7694" y="2800"/>
                </a:lnTo>
                <a:lnTo>
                  <a:pt x="7706" y="2799"/>
                </a:lnTo>
                <a:lnTo>
                  <a:pt x="7714" y="2790"/>
                </a:lnTo>
                <a:lnTo>
                  <a:pt x="7720" y="2795"/>
                </a:lnTo>
                <a:lnTo>
                  <a:pt x="7726" y="2794"/>
                </a:lnTo>
                <a:lnTo>
                  <a:pt x="7755" y="2795"/>
                </a:lnTo>
                <a:lnTo>
                  <a:pt x="7770" y="2799"/>
                </a:lnTo>
                <a:lnTo>
                  <a:pt x="7781" y="2804"/>
                </a:lnTo>
                <a:lnTo>
                  <a:pt x="7795" y="2815"/>
                </a:lnTo>
                <a:lnTo>
                  <a:pt x="7800" y="2827"/>
                </a:lnTo>
                <a:lnTo>
                  <a:pt x="7819" y="2857"/>
                </a:lnTo>
                <a:lnTo>
                  <a:pt x="7820" y="2863"/>
                </a:lnTo>
                <a:lnTo>
                  <a:pt x="7833" y="2865"/>
                </a:lnTo>
                <a:lnTo>
                  <a:pt x="7836" y="2863"/>
                </a:lnTo>
                <a:lnTo>
                  <a:pt x="7836" y="2846"/>
                </a:lnTo>
                <a:lnTo>
                  <a:pt x="7848" y="2820"/>
                </a:lnTo>
                <a:lnTo>
                  <a:pt x="7848" y="2814"/>
                </a:lnTo>
                <a:lnTo>
                  <a:pt x="7845" y="2811"/>
                </a:lnTo>
                <a:lnTo>
                  <a:pt x="7852" y="2809"/>
                </a:lnTo>
                <a:lnTo>
                  <a:pt x="7865" y="2800"/>
                </a:lnTo>
                <a:lnTo>
                  <a:pt x="7871" y="2799"/>
                </a:lnTo>
                <a:lnTo>
                  <a:pt x="7875" y="2792"/>
                </a:lnTo>
                <a:lnTo>
                  <a:pt x="7879" y="2795"/>
                </a:lnTo>
                <a:lnTo>
                  <a:pt x="7886" y="2795"/>
                </a:lnTo>
                <a:lnTo>
                  <a:pt x="7899" y="2778"/>
                </a:lnTo>
                <a:lnTo>
                  <a:pt x="7903" y="2777"/>
                </a:lnTo>
                <a:lnTo>
                  <a:pt x="7903" y="2772"/>
                </a:lnTo>
                <a:lnTo>
                  <a:pt x="7913" y="2765"/>
                </a:lnTo>
                <a:lnTo>
                  <a:pt x="7921" y="2763"/>
                </a:lnTo>
                <a:lnTo>
                  <a:pt x="7925" y="2760"/>
                </a:lnTo>
                <a:lnTo>
                  <a:pt x="7931" y="2758"/>
                </a:lnTo>
                <a:lnTo>
                  <a:pt x="7932" y="2754"/>
                </a:lnTo>
                <a:lnTo>
                  <a:pt x="7931" y="2749"/>
                </a:lnTo>
                <a:lnTo>
                  <a:pt x="7926" y="2744"/>
                </a:lnTo>
                <a:lnTo>
                  <a:pt x="7927" y="2739"/>
                </a:lnTo>
                <a:lnTo>
                  <a:pt x="7936" y="2746"/>
                </a:lnTo>
                <a:lnTo>
                  <a:pt x="7941" y="2749"/>
                </a:lnTo>
                <a:lnTo>
                  <a:pt x="7946" y="2745"/>
                </a:lnTo>
                <a:lnTo>
                  <a:pt x="7948" y="2733"/>
                </a:lnTo>
                <a:lnTo>
                  <a:pt x="7946" y="2727"/>
                </a:lnTo>
                <a:lnTo>
                  <a:pt x="7957" y="2727"/>
                </a:lnTo>
                <a:lnTo>
                  <a:pt x="7968" y="2719"/>
                </a:lnTo>
                <a:lnTo>
                  <a:pt x="7970" y="2719"/>
                </a:lnTo>
                <a:lnTo>
                  <a:pt x="7973" y="2714"/>
                </a:lnTo>
                <a:lnTo>
                  <a:pt x="7968" y="2703"/>
                </a:lnTo>
                <a:lnTo>
                  <a:pt x="7972" y="2701"/>
                </a:lnTo>
                <a:lnTo>
                  <a:pt x="7978" y="2706"/>
                </a:lnTo>
                <a:lnTo>
                  <a:pt x="7981" y="2706"/>
                </a:lnTo>
                <a:lnTo>
                  <a:pt x="7988" y="2702"/>
                </a:lnTo>
                <a:lnTo>
                  <a:pt x="7992" y="2696"/>
                </a:lnTo>
                <a:lnTo>
                  <a:pt x="7996" y="2688"/>
                </a:lnTo>
                <a:lnTo>
                  <a:pt x="8000" y="2688"/>
                </a:lnTo>
                <a:lnTo>
                  <a:pt x="8002" y="2684"/>
                </a:lnTo>
                <a:lnTo>
                  <a:pt x="8004" y="2671"/>
                </a:lnTo>
                <a:lnTo>
                  <a:pt x="8006" y="2664"/>
                </a:lnTo>
                <a:lnTo>
                  <a:pt x="8012" y="2665"/>
                </a:lnTo>
                <a:lnTo>
                  <a:pt x="8017" y="2674"/>
                </a:lnTo>
                <a:lnTo>
                  <a:pt x="8022" y="2675"/>
                </a:lnTo>
                <a:lnTo>
                  <a:pt x="8027" y="2672"/>
                </a:lnTo>
                <a:lnTo>
                  <a:pt x="8040" y="2660"/>
                </a:lnTo>
                <a:lnTo>
                  <a:pt x="8067" y="2652"/>
                </a:lnTo>
                <a:lnTo>
                  <a:pt x="8075" y="2644"/>
                </a:lnTo>
                <a:lnTo>
                  <a:pt x="8090" y="2637"/>
                </a:lnTo>
                <a:lnTo>
                  <a:pt x="8093" y="2629"/>
                </a:lnTo>
                <a:lnTo>
                  <a:pt x="8094" y="2623"/>
                </a:lnTo>
                <a:lnTo>
                  <a:pt x="8094" y="2616"/>
                </a:lnTo>
                <a:lnTo>
                  <a:pt x="8103" y="2614"/>
                </a:lnTo>
                <a:lnTo>
                  <a:pt x="8102" y="2618"/>
                </a:lnTo>
                <a:lnTo>
                  <a:pt x="8099" y="2625"/>
                </a:lnTo>
                <a:lnTo>
                  <a:pt x="8103" y="2625"/>
                </a:lnTo>
                <a:lnTo>
                  <a:pt x="8126" y="2612"/>
                </a:lnTo>
                <a:lnTo>
                  <a:pt x="8133" y="2612"/>
                </a:lnTo>
                <a:lnTo>
                  <a:pt x="8146" y="2605"/>
                </a:lnTo>
                <a:lnTo>
                  <a:pt x="8182" y="2579"/>
                </a:lnTo>
                <a:lnTo>
                  <a:pt x="8209" y="2569"/>
                </a:lnTo>
                <a:lnTo>
                  <a:pt x="8212" y="2566"/>
                </a:lnTo>
                <a:lnTo>
                  <a:pt x="8210" y="2563"/>
                </a:lnTo>
                <a:lnTo>
                  <a:pt x="8205" y="2559"/>
                </a:lnTo>
                <a:lnTo>
                  <a:pt x="8199" y="2543"/>
                </a:lnTo>
                <a:lnTo>
                  <a:pt x="8196" y="2534"/>
                </a:lnTo>
                <a:lnTo>
                  <a:pt x="8200" y="2530"/>
                </a:lnTo>
                <a:lnTo>
                  <a:pt x="8204" y="2536"/>
                </a:lnTo>
                <a:lnTo>
                  <a:pt x="8209" y="2548"/>
                </a:lnTo>
                <a:lnTo>
                  <a:pt x="8215" y="2557"/>
                </a:lnTo>
                <a:lnTo>
                  <a:pt x="8219" y="2557"/>
                </a:lnTo>
                <a:lnTo>
                  <a:pt x="8219" y="2563"/>
                </a:lnTo>
                <a:lnTo>
                  <a:pt x="8221" y="2566"/>
                </a:lnTo>
                <a:lnTo>
                  <a:pt x="8232" y="2567"/>
                </a:lnTo>
                <a:lnTo>
                  <a:pt x="8231" y="2559"/>
                </a:lnTo>
                <a:lnTo>
                  <a:pt x="8227" y="2553"/>
                </a:lnTo>
                <a:lnTo>
                  <a:pt x="8233" y="2553"/>
                </a:lnTo>
                <a:lnTo>
                  <a:pt x="8237" y="2561"/>
                </a:lnTo>
                <a:lnTo>
                  <a:pt x="8243" y="2568"/>
                </a:lnTo>
                <a:lnTo>
                  <a:pt x="8253" y="2568"/>
                </a:lnTo>
                <a:lnTo>
                  <a:pt x="8266" y="2573"/>
                </a:lnTo>
                <a:lnTo>
                  <a:pt x="8275" y="2582"/>
                </a:lnTo>
                <a:lnTo>
                  <a:pt x="8290" y="2591"/>
                </a:lnTo>
                <a:lnTo>
                  <a:pt x="8306" y="2596"/>
                </a:lnTo>
                <a:lnTo>
                  <a:pt x="8309" y="2594"/>
                </a:lnTo>
                <a:lnTo>
                  <a:pt x="8313" y="2582"/>
                </a:lnTo>
                <a:lnTo>
                  <a:pt x="8320" y="2580"/>
                </a:lnTo>
                <a:lnTo>
                  <a:pt x="8334" y="2558"/>
                </a:lnTo>
                <a:lnTo>
                  <a:pt x="8338" y="2545"/>
                </a:lnTo>
                <a:lnTo>
                  <a:pt x="8334" y="2535"/>
                </a:lnTo>
                <a:lnTo>
                  <a:pt x="8324" y="2526"/>
                </a:lnTo>
                <a:lnTo>
                  <a:pt x="8311" y="2521"/>
                </a:lnTo>
                <a:lnTo>
                  <a:pt x="8308" y="2518"/>
                </a:lnTo>
                <a:lnTo>
                  <a:pt x="8307" y="2512"/>
                </a:lnTo>
                <a:lnTo>
                  <a:pt x="8309" y="2512"/>
                </a:lnTo>
                <a:lnTo>
                  <a:pt x="8316" y="2509"/>
                </a:lnTo>
                <a:lnTo>
                  <a:pt x="8327" y="2510"/>
                </a:lnTo>
                <a:lnTo>
                  <a:pt x="8332" y="2507"/>
                </a:lnTo>
                <a:lnTo>
                  <a:pt x="8324" y="2491"/>
                </a:lnTo>
                <a:lnTo>
                  <a:pt x="8317" y="2491"/>
                </a:lnTo>
                <a:lnTo>
                  <a:pt x="8308" y="2478"/>
                </a:lnTo>
                <a:lnTo>
                  <a:pt x="8301" y="2464"/>
                </a:lnTo>
                <a:lnTo>
                  <a:pt x="8297" y="2443"/>
                </a:lnTo>
                <a:lnTo>
                  <a:pt x="8295" y="2435"/>
                </a:lnTo>
                <a:lnTo>
                  <a:pt x="8291" y="2396"/>
                </a:lnTo>
                <a:lnTo>
                  <a:pt x="8280" y="2402"/>
                </a:lnTo>
                <a:lnTo>
                  <a:pt x="8271" y="2390"/>
                </a:lnTo>
                <a:lnTo>
                  <a:pt x="8270" y="2384"/>
                </a:lnTo>
                <a:lnTo>
                  <a:pt x="8280" y="2381"/>
                </a:lnTo>
                <a:lnTo>
                  <a:pt x="8284" y="2384"/>
                </a:lnTo>
                <a:lnTo>
                  <a:pt x="8280" y="2369"/>
                </a:lnTo>
                <a:lnTo>
                  <a:pt x="8273" y="2347"/>
                </a:lnTo>
                <a:lnTo>
                  <a:pt x="8266" y="2359"/>
                </a:lnTo>
                <a:lnTo>
                  <a:pt x="8260" y="2363"/>
                </a:lnTo>
                <a:lnTo>
                  <a:pt x="8249" y="2358"/>
                </a:lnTo>
                <a:lnTo>
                  <a:pt x="8242" y="2349"/>
                </a:lnTo>
                <a:lnTo>
                  <a:pt x="8231" y="2346"/>
                </a:lnTo>
                <a:lnTo>
                  <a:pt x="8222" y="2335"/>
                </a:lnTo>
                <a:lnTo>
                  <a:pt x="8221" y="2321"/>
                </a:lnTo>
                <a:lnTo>
                  <a:pt x="8221" y="2311"/>
                </a:lnTo>
                <a:lnTo>
                  <a:pt x="8222" y="2300"/>
                </a:lnTo>
                <a:lnTo>
                  <a:pt x="8230" y="2292"/>
                </a:lnTo>
                <a:lnTo>
                  <a:pt x="8239" y="2300"/>
                </a:lnTo>
                <a:lnTo>
                  <a:pt x="8258" y="2305"/>
                </a:lnTo>
                <a:lnTo>
                  <a:pt x="8268" y="2298"/>
                </a:lnTo>
                <a:lnTo>
                  <a:pt x="8266" y="2302"/>
                </a:lnTo>
                <a:lnTo>
                  <a:pt x="8271" y="2309"/>
                </a:lnTo>
                <a:lnTo>
                  <a:pt x="8289" y="2305"/>
                </a:lnTo>
                <a:lnTo>
                  <a:pt x="8285" y="2314"/>
                </a:lnTo>
                <a:lnTo>
                  <a:pt x="8286" y="2319"/>
                </a:lnTo>
                <a:lnTo>
                  <a:pt x="8298" y="2310"/>
                </a:lnTo>
                <a:lnTo>
                  <a:pt x="8306" y="2299"/>
                </a:lnTo>
                <a:lnTo>
                  <a:pt x="8320" y="2292"/>
                </a:lnTo>
                <a:lnTo>
                  <a:pt x="8335" y="2288"/>
                </a:lnTo>
                <a:lnTo>
                  <a:pt x="8355" y="2263"/>
                </a:lnTo>
                <a:lnTo>
                  <a:pt x="8363" y="2256"/>
                </a:lnTo>
                <a:lnTo>
                  <a:pt x="8363" y="2254"/>
                </a:lnTo>
                <a:lnTo>
                  <a:pt x="8377" y="2243"/>
                </a:lnTo>
                <a:lnTo>
                  <a:pt x="8393" y="2219"/>
                </a:lnTo>
                <a:lnTo>
                  <a:pt x="8395" y="2204"/>
                </a:lnTo>
                <a:lnTo>
                  <a:pt x="8404" y="2193"/>
                </a:lnTo>
                <a:lnTo>
                  <a:pt x="8403" y="2179"/>
                </a:lnTo>
                <a:lnTo>
                  <a:pt x="8390" y="2170"/>
                </a:lnTo>
                <a:lnTo>
                  <a:pt x="8373" y="2149"/>
                </a:lnTo>
                <a:lnTo>
                  <a:pt x="8372" y="2130"/>
                </a:lnTo>
                <a:lnTo>
                  <a:pt x="8370" y="2115"/>
                </a:lnTo>
                <a:lnTo>
                  <a:pt x="8378" y="2115"/>
                </a:lnTo>
                <a:lnTo>
                  <a:pt x="8384" y="2111"/>
                </a:lnTo>
                <a:lnTo>
                  <a:pt x="8389" y="2119"/>
                </a:lnTo>
                <a:lnTo>
                  <a:pt x="8402" y="2112"/>
                </a:lnTo>
                <a:lnTo>
                  <a:pt x="8400" y="2088"/>
                </a:lnTo>
                <a:lnTo>
                  <a:pt x="8408" y="2095"/>
                </a:lnTo>
                <a:lnTo>
                  <a:pt x="8410" y="2085"/>
                </a:lnTo>
                <a:lnTo>
                  <a:pt x="8413" y="2096"/>
                </a:lnTo>
                <a:lnTo>
                  <a:pt x="8424" y="2110"/>
                </a:lnTo>
                <a:lnTo>
                  <a:pt x="8431" y="2107"/>
                </a:lnTo>
                <a:lnTo>
                  <a:pt x="8437" y="2095"/>
                </a:lnTo>
                <a:lnTo>
                  <a:pt x="8440" y="2085"/>
                </a:lnTo>
                <a:lnTo>
                  <a:pt x="8446" y="2084"/>
                </a:lnTo>
                <a:lnTo>
                  <a:pt x="8447" y="2087"/>
                </a:lnTo>
                <a:lnTo>
                  <a:pt x="8443" y="2106"/>
                </a:lnTo>
                <a:lnTo>
                  <a:pt x="8445" y="2120"/>
                </a:lnTo>
                <a:lnTo>
                  <a:pt x="8436" y="2126"/>
                </a:lnTo>
                <a:lnTo>
                  <a:pt x="8430" y="2126"/>
                </a:lnTo>
                <a:lnTo>
                  <a:pt x="8422" y="2123"/>
                </a:lnTo>
                <a:lnTo>
                  <a:pt x="8427" y="2137"/>
                </a:lnTo>
                <a:lnTo>
                  <a:pt x="8432" y="2147"/>
                </a:lnTo>
                <a:lnTo>
                  <a:pt x="8437" y="2158"/>
                </a:lnTo>
                <a:lnTo>
                  <a:pt x="8443" y="2159"/>
                </a:lnTo>
                <a:lnTo>
                  <a:pt x="8448" y="2173"/>
                </a:lnTo>
                <a:lnTo>
                  <a:pt x="8448" y="2190"/>
                </a:lnTo>
                <a:lnTo>
                  <a:pt x="8459" y="2195"/>
                </a:lnTo>
                <a:lnTo>
                  <a:pt x="8473" y="2195"/>
                </a:lnTo>
                <a:lnTo>
                  <a:pt x="8491" y="2200"/>
                </a:lnTo>
                <a:lnTo>
                  <a:pt x="8511" y="2193"/>
                </a:lnTo>
                <a:lnTo>
                  <a:pt x="8516" y="2185"/>
                </a:lnTo>
                <a:lnTo>
                  <a:pt x="8526" y="2184"/>
                </a:lnTo>
                <a:lnTo>
                  <a:pt x="8546" y="2187"/>
                </a:lnTo>
                <a:lnTo>
                  <a:pt x="8556" y="2185"/>
                </a:lnTo>
                <a:lnTo>
                  <a:pt x="8564" y="2192"/>
                </a:lnTo>
                <a:lnTo>
                  <a:pt x="8569" y="2200"/>
                </a:lnTo>
                <a:lnTo>
                  <a:pt x="8578" y="2200"/>
                </a:lnTo>
                <a:lnTo>
                  <a:pt x="8589" y="2204"/>
                </a:lnTo>
                <a:lnTo>
                  <a:pt x="8588" y="2222"/>
                </a:lnTo>
                <a:lnTo>
                  <a:pt x="8593" y="2233"/>
                </a:lnTo>
                <a:lnTo>
                  <a:pt x="8593" y="2247"/>
                </a:lnTo>
                <a:lnTo>
                  <a:pt x="8591" y="2259"/>
                </a:lnTo>
                <a:lnTo>
                  <a:pt x="8613" y="2278"/>
                </a:lnTo>
                <a:lnTo>
                  <a:pt x="8618" y="2286"/>
                </a:lnTo>
                <a:lnTo>
                  <a:pt x="8619" y="2293"/>
                </a:lnTo>
                <a:lnTo>
                  <a:pt x="8630" y="2294"/>
                </a:lnTo>
                <a:lnTo>
                  <a:pt x="8640" y="2299"/>
                </a:lnTo>
                <a:lnTo>
                  <a:pt x="8645" y="2298"/>
                </a:lnTo>
                <a:lnTo>
                  <a:pt x="8637" y="2292"/>
                </a:lnTo>
                <a:lnTo>
                  <a:pt x="8644" y="2281"/>
                </a:lnTo>
                <a:lnTo>
                  <a:pt x="8646" y="2287"/>
                </a:lnTo>
                <a:lnTo>
                  <a:pt x="8656" y="2288"/>
                </a:lnTo>
                <a:lnTo>
                  <a:pt x="8656" y="2272"/>
                </a:lnTo>
                <a:lnTo>
                  <a:pt x="8660" y="2266"/>
                </a:lnTo>
                <a:lnTo>
                  <a:pt x="8661" y="2270"/>
                </a:lnTo>
                <a:lnTo>
                  <a:pt x="8660" y="2286"/>
                </a:lnTo>
                <a:lnTo>
                  <a:pt x="8652" y="2295"/>
                </a:lnTo>
                <a:lnTo>
                  <a:pt x="8668" y="2309"/>
                </a:lnTo>
                <a:lnTo>
                  <a:pt x="8678" y="2309"/>
                </a:lnTo>
                <a:lnTo>
                  <a:pt x="8684" y="2313"/>
                </a:lnTo>
                <a:lnTo>
                  <a:pt x="8682" y="2319"/>
                </a:lnTo>
                <a:lnTo>
                  <a:pt x="8693" y="2329"/>
                </a:lnTo>
                <a:lnTo>
                  <a:pt x="8693" y="2340"/>
                </a:lnTo>
                <a:lnTo>
                  <a:pt x="8705" y="2340"/>
                </a:lnTo>
                <a:lnTo>
                  <a:pt x="8709" y="2330"/>
                </a:lnTo>
                <a:lnTo>
                  <a:pt x="8707" y="2345"/>
                </a:lnTo>
                <a:lnTo>
                  <a:pt x="8718" y="2348"/>
                </a:lnTo>
                <a:lnTo>
                  <a:pt x="8727" y="2343"/>
                </a:lnTo>
                <a:lnTo>
                  <a:pt x="8731" y="2331"/>
                </a:lnTo>
                <a:lnTo>
                  <a:pt x="8732" y="2317"/>
                </a:lnTo>
                <a:lnTo>
                  <a:pt x="8737" y="2324"/>
                </a:lnTo>
                <a:lnTo>
                  <a:pt x="8736" y="2332"/>
                </a:lnTo>
                <a:lnTo>
                  <a:pt x="8728" y="2351"/>
                </a:lnTo>
                <a:lnTo>
                  <a:pt x="8736" y="2358"/>
                </a:lnTo>
                <a:lnTo>
                  <a:pt x="8744" y="2360"/>
                </a:lnTo>
                <a:lnTo>
                  <a:pt x="8749" y="2359"/>
                </a:lnTo>
                <a:lnTo>
                  <a:pt x="8757" y="2352"/>
                </a:lnTo>
                <a:lnTo>
                  <a:pt x="8757" y="2335"/>
                </a:lnTo>
                <a:lnTo>
                  <a:pt x="8747" y="2333"/>
                </a:lnTo>
                <a:lnTo>
                  <a:pt x="8746" y="2329"/>
                </a:lnTo>
                <a:lnTo>
                  <a:pt x="8755" y="2326"/>
                </a:lnTo>
                <a:lnTo>
                  <a:pt x="8764" y="2331"/>
                </a:lnTo>
                <a:lnTo>
                  <a:pt x="8773" y="2341"/>
                </a:lnTo>
                <a:lnTo>
                  <a:pt x="8785" y="2337"/>
                </a:lnTo>
                <a:lnTo>
                  <a:pt x="8776" y="2319"/>
                </a:lnTo>
                <a:lnTo>
                  <a:pt x="8776" y="2315"/>
                </a:lnTo>
                <a:lnTo>
                  <a:pt x="8770" y="2309"/>
                </a:lnTo>
                <a:lnTo>
                  <a:pt x="8758" y="2311"/>
                </a:lnTo>
                <a:lnTo>
                  <a:pt x="8758" y="2309"/>
                </a:lnTo>
                <a:lnTo>
                  <a:pt x="8752" y="2305"/>
                </a:lnTo>
                <a:lnTo>
                  <a:pt x="8750" y="2300"/>
                </a:lnTo>
                <a:lnTo>
                  <a:pt x="8761" y="2299"/>
                </a:lnTo>
                <a:lnTo>
                  <a:pt x="8764" y="2293"/>
                </a:lnTo>
                <a:lnTo>
                  <a:pt x="8758" y="2287"/>
                </a:lnTo>
                <a:lnTo>
                  <a:pt x="8744" y="2290"/>
                </a:lnTo>
                <a:lnTo>
                  <a:pt x="8753" y="2283"/>
                </a:lnTo>
                <a:lnTo>
                  <a:pt x="8765" y="2283"/>
                </a:lnTo>
                <a:lnTo>
                  <a:pt x="8770" y="2278"/>
                </a:lnTo>
                <a:lnTo>
                  <a:pt x="8769" y="2270"/>
                </a:lnTo>
                <a:lnTo>
                  <a:pt x="8779" y="2276"/>
                </a:lnTo>
                <a:lnTo>
                  <a:pt x="8801" y="2256"/>
                </a:lnTo>
                <a:lnTo>
                  <a:pt x="8796" y="2249"/>
                </a:lnTo>
                <a:lnTo>
                  <a:pt x="8790" y="2236"/>
                </a:lnTo>
                <a:lnTo>
                  <a:pt x="8780" y="2238"/>
                </a:lnTo>
                <a:lnTo>
                  <a:pt x="8769" y="2233"/>
                </a:lnTo>
                <a:lnTo>
                  <a:pt x="8795" y="2232"/>
                </a:lnTo>
                <a:lnTo>
                  <a:pt x="8792" y="2220"/>
                </a:lnTo>
                <a:lnTo>
                  <a:pt x="8796" y="2209"/>
                </a:lnTo>
                <a:lnTo>
                  <a:pt x="8811" y="2197"/>
                </a:lnTo>
                <a:lnTo>
                  <a:pt x="8824" y="2195"/>
                </a:lnTo>
                <a:lnTo>
                  <a:pt x="8841" y="2201"/>
                </a:lnTo>
                <a:lnTo>
                  <a:pt x="8852" y="2201"/>
                </a:lnTo>
                <a:lnTo>
                  <a:pt x="8857" y="2195"/>
                </a:lnTo>
                <a:lnTo>
                  <a:pt x="8854" y="2186"/>
                </a:lnTo>
                <a:lnTo>
                  <a:pt x="8839" y="2176"/>
                </a:lnTo>
                <a:lnTo>
                  <a:pt x="8835" y="2160"/>
                </a:lnTo>
                <a:lnTo>
                  <a:pt x="8840" y="2153"/>
                </a:lnTo>
                <a:lnTo>
                  <a:pt x="8850" y="2166"/>
                </a:lnTo>
                <a:lnTo>
                  <a:pt x="8861" y="2173"/>
                </a:lnTo>
                <a:lnTo>
                  <a:pt x="8867" y="2182"/>
                </a:lnTo>
                <a:lnTo>
                  <a:pt x="8881" y="2184"/>
                </a:lnTo>
                <a:lnTo>
                  <a:pt x="8883" y="2174"/>
                </a:lnTo>
                <a:lnTo>
                  <a:pt x="8882" y="2164"/>
                </a:lnTo>
                <a:lnTo>
                  <a:pt x="8886" y="2142"/>
                </a:lnTo>
                <a:lnTo>
                  <a:pt x="8898" y="2137"/>
                </a:lnTo>
                <a:lnTo>
                  <a:pt x="8906" y="2126"/>
                </a:lnTo>
                <a:lnTo>
                  <a:pt x="8916" y="2125"/>
                </a:lnTo>
                <a:lnTo>
                  <a:pt x="8926" y="2127"/>
                </a:lnTo>
                <a:lnTo>
                  <a:pt x="8931" y="2116"/>
                </a:lnTo>
                <a:lnTo>
                  <a:pt x="8921" y="2114"/>
                </a:lnTo>
                <a:lnTo>
                  <a:pt x="8917" y="2116"/>
                </a:lnTo>
                <a:lnTo>
                  <a:pt x="8909" y="2110"/>
                </a:lnTo>
                <a:lnTo>
                  <a:pt x="8902" y="2109"/>
                </a:lnTo>
                <a:lnTo>
                  <a:pt x="8904" y="2101"/>
                </a:lnTo>
                <a:lnTo>
                  <a:pt x="8895" y="2091"/>
                </a:lnTo>
                <a:lnTo>
                  <a:pt x="8883" y="2104"/>
                </a:lnTo>
                <a:lnTo>
                  <a:pt x="8878" y="2098"/>
                </a:lnTo>
                <a:lnTo>
                  <a:pt x="8886" y="2093"/>
                </a:lnTo>
                <a:lnTo>
                  <a:pt x="8886" y="2089"/>
                </a:lnTo>
                <a:lnTo>
                  <a:pt x="8874" y="2078"/>
                </a:lnTo>
                <a:lnTo>
                  <a:pt x="8862" y="2071"/>
                </a:lnTo>
                <a:lnTo>
                  <a:pt x="8856" y="2058"/>
                </a:lnTo>
                <a:lnTo>
                  <a:pt x="8841" y="2046"/>
                </a:lnTo>
                <a:lnTo>
                  <a:pt x="8834" y="2035"/>
                </a:lnTo>
                <a:lnTo>
                  <a:pt x="8834" y="2026"/>
                </a:lnTo>
                <a:lnTo>
                  <a:pt x="8823" y="2020"/>
                </a:lnTo>
                <a:lnTo>
                  <a:pt x="8819" y="2013"/>
                </a:lnTo>
                <a:lnTo>
                  <a:pt x="8817" y="2002"/>
                </a:lnTo>
                <a:lnTo>
                  <a:pt x="8769" y="1992"/>
                </a:lnTo>
                <a:lnTo>
                  <a:pt x="8759" y="1996"/>
                </a:lnTo>
                <a:lnTo>
                  <a:pt x="8781" y="2002"/>
                </a:lnTo>
                <a:lnTo>
                  <a:pt x="8777" y="2009"/>
                </a:lnTo>
                <a:lnTo>
                  <a:pt x="8766" y="2010"/>
                </a:lnTo>
                <a:lnTo>
                  <a:pt x="8755" y="2008"/>
                </a:lnTo>
                <a:lnTo>
                  <a:pt x="8737" y="1997"/>
                </a:lnTo>
                <a:lnTo>
                  <a:pt x="8741" y="2010"/>
                </a:lnTo>
                <a:lnTo>
                  <a:pt x="8737" y="2019"/>
                </a:lnTo>
                <a:lnTo>
                  <a:pt x="8732" y="2019"/>
                </a:lnTo>
                <a:lnTo>
                  <a:pt x="8728" y="2009"/>
                </a:lnTo>
                <a:lnTo>
                  <a:pt x="8723" y="2002"/>
                </a:lnTo>
                <a:lnTo>
                  <a:pt x="8726" y="1992"/>
                </a:lnTo>
                <a:lnTo>
                  <a:pt x="8734" y="1990"/>
                </a:lnTo>
                <a:lnTo>
                  <a:pt x="8723" y="1983"/>
                </a:lnTo>
                <a:lnTo>
                  <a:pt x="8717" y="1983"/>
                </a:lnTo>
                <a:lnTo>
                  <a:pt x="8715" y="1977"/>
                </a:lnTo>
                <a:lnTo>
                  <a:pt x="8707" y="1975"/>
                </a:lnTo>
                <a:lnTo>
                  <a:pt x="8709" y="1982"/>
                </a:lnTo>
                <a:lnTo>
                  <a:pt x="8704" y="1993"/>
                </a:lnTo>
                <a:lnTo>
                  <a:pt x="8700" y="1991"/>
                </a:lnTo>
                <a:lnTo>
                  <a:pt x="8698" y="1985"/>
                </a:lnTo>
                <a:lnTo>
                  <a:pt x="8685" y="1981"/>
                </a:lnTo>
                <a:lnTo>
                  <a:pt x="8674" y="1982"/>
                </a:lnTo>
                <a:lnTo>
                  <a:pt x="8663" y="1987"/>
                </a:lnTo>
                <a:lnTo>
                  <a:pt x="8668" y="1994"/>
                </a:lnTo>
                <a:lnTo>
                  <a:pt x="8671" y="1987"/>
                </a:lnTo>
                <a:lnTo>
                  <a:pt x="8683" y="1983"/>
                </a:lnTo>
                <a:lnTo>
                  <a:pt x="8684" y="1988"/>
                </a:lnTo>
                <a:lnTo>
                  <a:pt x="8677" y="1992"/>
                </a:lnTo>
                <a:lnTo>
                  <a:pt x="8690" y="1997"/>
                </a:lnTo>
                <a:lnTo>
                  <a:pt x="8690" y="2023"/>
                </a:lnTo>
                <a:lnTo>
                  <a:pt x="8685" y="2046"/>
                </a:lnTo>
                <a:lnTo>
                  <a:pt x="8693" y="2048"/>
                </a:lnTo>
                <a:lnTo>
                  <a:pt x="8696" y="2044"/>
                </a:lnTo>
                <a:lnTo>
                  <a:pt x="8700" y="2047"/>
                </a:lnTo>
                <a:lnTo>
                  <a:pt x="8706" y="2060"/>
                </a:lnTo>
                <a:lnTo>
                  <a:pt x="8706" y="2069"/>
                </a:lnTo>
                <a:lnTo>
                  <a:pt x="8704" y="2079"/>
                </a:lnTo>
                <a:lnTo>
                  <a:pt x="8696" y="2080"/>
                </a:lnTo>
                <a:lnTo>
                  <a:pt x="8693" y="2088"/>
                </a:lnTo>
                <a:lnTo>
                  <a:pt x="8693" y="2080"/>
                </a:lnTo>
                <a:lnTo>
                  <a:pt x="8695" y="2076"/>
                </a:lnTo>
                <a:lnTo>
                  <a:pt x="8695" y="2061"/>
                </a:lnTo>
                <a:lnTo>
                  <a:pt x="8683" y="2056"/>
                </a:lnTo>
                <a:lnTo>
                  <a:pt x="8673" y="2057"/>
                </a:lnTo>
                <a:lnTo>
                  <a:pt x="8671" y="2047"/>
                </a:lnTo>
                <a:lnTo>
                  <a:pt x="8672" y="2041"/>
                </a:lnTo>
                <a:lnTo>
                  <a:pt x="8660" y="2034"/>
                </a:lnTo>
                <a:lnTo>
                  <a:pt x="8655" y="2025"/>
                </a:lnTo>
                <a:lnTo>
                  <a:pt x="8657" y="2013"/>
                </a:lnTo>
                <a:lnTo>
                  <a:pt x="8656" y="2002"/>
                </a:lnTo>
                <a:lnTo>
                  <a:pt x="8650" y="1987"/>
                </a:lnTo>
                <a:lnTo>
                  <a:pt x="8647" y="1971"/>
                </a:lnTo>
                <a:lnTo>
                  <a:pt x="8642" y="1949"/>
                </a:lnTo>
                <a:lnTo>
                  <a:pt x="8637" y="1940"/>
                </a:lnTo>
                <a:lnTo>
                  <a:pt x="8640" y="1932"/>
                </a:lnTo>
                <a:lnTo>
                  <a:pt x="8647" y="1940"/>
                </a:lnTo>
                <a:lnTo>
                  <a:pt x="8648" y="1951"/>
                </a:lnTo>
                <a:lnTo>
                  <a:pt x="8651" y="1947"/>
                </a:lnTo>
                <a:lnTo>
                  <a:pt x="8647" y="1938"/>
                </a:lnTo>
                <a:lnTo>
                  <a:pt x="8623" y="1920"/>
                </a:lnTo>
                <a:lnTo>
                  <a:pt x="8619" y="1906"/>
                </a:lnTo>
                <a:lnTo>
                  <a:pt x="8618" y="1897"/>
                </a:lnTo>
                <a:lnTo>
                  <a:pt x="8592" y="1884"/>
                </a:lnTo>
                <a:lnTo>
                  <a:pt x="8588" y="1886"/>
                </a:lnTo>
                <a:lnTo>
                  <a:pt x="8592" y="1897"/>
                </a:lnTo>
                <a:lnTo>
                  <a:pt x="8599" y="1910"/>
                </a:lnTo>
                <a:lnTo>
                  <a:pt x="8605" y="1916"/>
                </a:lnTo>
                <a:lnTo>
                  <a:pt x="8610" y="1916"/>
                </a:lnTo>
                <a:lnTo>
                  <a:pt x="8615" y="1923"/>
                </a:lnTo>
                <a:lnTo>
                  <a:pt x="8617" y="1932"/>
                </a:lnTo>
                <a:lnTo>
                  <a:pt x="8608" y="1928"/>
                </a:lnTo>
                <a:lnTo>
                  <a:pt x="8578" y="1906"/>
                </a:lnTo>
                <a:lnTo>
                  <a:pt x="8569" y="1904"/>
                </a:lnTo>
                <a:lnTo>
                  <a:pt x="8559" y="1897"/>
                </a:lnTo>
                <a:lnTo>
                  <a:pt x="8564" y="1891"/>
                </a:lnTo>
                <a:lnTo>
                  <a:pt x="8574" y="1889"/>
                </a:lnTo>
                <a:lnTo>
                  <a:pt x="8575" y="1879"/>
                </a:lnTo>
                <a:lnTo>
                  <a:pt x="8577" y="1874"/>
                </a:lnTo>
                <a:lnTo>
                  <a:pt x="8556" y="1869"/>
                </a:lnTo>
                <a:lnTo>
                  <a:pt x="8545" y="1869"/>
                </a:lnTo>
                <a:lnTo>
                  <a:pt x="8538" y="1863"/>
                </a:lnTo>
                <a:lnTo>
                  <a:pt x="8527" y="1859"/>
                </a:lnTo>
                <a:lnTo>
                  <a:pt x="8532" y="1852"/>
                </a:lnTo>
                <a:lnTo>
                  <a:pt x="8537" y="1851"/>
                </a:lnTo>
                <a:lnTo>
                  <a:pt x="8534" y="1845"/>
                </a:lnTo>
                <a:lnTo>
                  <a:pt x="8532" y="1836"/>
                </a:lnTo>
                <a:lnTo>
                  <a:pt x="8515" y="1836"/>
                </a:lnTo>
                <a:lnTo>
                  <a:pt x="8517" y="1829"/>
                </a:lnTo>
                <a:lnTo>
                  <a:pt x="8510" y="1818"/>
                </a:lnTo>
                <a:lnTo>
                  <a:pt x="8501" y="1820"/>
                </a:lnTo>
                <a:lnTo>
                  <a:pt x="8501" y="1816"/>
                </a:lnTo>
                <a:lnTo>
                  <a:pt x="8489" y="1808"/>
                </a:lnTo>
                <a:lnTo>
                  <a:pt x="8470" y="1816"/>
                </a:lnTo>
                <a:lnTo>
                  <a:pt x="8469" y="1810"/>
                </a:lnTo>
                <a:lnTo>
                  <a:pt x="8472" y="1802"/>
                </a:lnTo>
                <a:lnTo>
                  <a:pt x="8470" y="1795"/>
                </a:lnTo>
                <a:lnTo>
                  <a:pt x="8465" y="1787"/>
                </a:lnTo>
                <a:lnTo>
                  <a:pt x="8453" y="1776"/>
                </a:lnTo>
                <a:lnTo>
                  <a:pt x="8463" y="1789"/>
                </a:lnTo>
                <a:lnTo>
                  <a:pt x="8448" y="1782"/>
                </a:lnTo>
                <a:lnTo>
                  <a:pt x="8442" y="1782"/>
                </a:lnTo>
                <a:lnTo>
                  <a:pt x="8433" y="1773"/>
                </a:lnTo>
                <a:lnTo>
                  <a:pt x="8431" y="1752"/>
                </a:lnTo>
                <a:lnTo>
                  <a:pt x="8425" y="1740"/>
                </a:lnTo>
                <a:lnTo>
                  <a:pt x="8419" y="1740"/>
                </a:lnTo>
                <a:lnTo>
                  <a:pt x="8394" y="1729"/>
                </a:lnTo>
                <a:lnTo>
                  <a:pt x="8387" y="1721"/>
                </a:lnTo>
                <a:lnTo>
                  <a:pt x="8375" y="1722"/>
                </a:lnTo>
                <a:lnTo>
                  <a:pt x="8363" y="1716"/>
                </a:lnTo>
                <a:lnTo>
                  <a:pt x="8363" y="1716"/>
                </a:lnTo>
                <a:lnTo>
                  <a:pt x="8317" y="1666"/>
                </a:lnTo>
                <a:lnTo>
                  <a:pt x="8295" y="1652"/>
                </a:lnTo>
                <a:lnTo>
                  <a:pt x="8282" y="1648"/>
                </a:lnTo>
                <a:lnTo>
                  <a:pt x="8276" y="1637"/>
                </a:lnTo>
                <a:lnTo>
                  <a:pt x="8271" y="1641"/>
                </a:lnTo>
                <a:lnTo>
                  <a:pt x="8234" y="1622"/>
                </a:lnTo>
                <a:lnTo>
                  <a:pt x="8220" y="1606"/>
                </a:lnTo>
                <a:lnTo>
                  <a:pt x="8212" y="1609"/>
                </a:lnTo>
                <a:lnTo>
                  <a:pt x="8191" y="1599"/>
                </a:lnTo>
                <a:lnTo>
                  <a:pt x="8179" y="1598"/>
                </a:lnTo>
                <a:lnTo>
                  <a:pt x="8150" y="1569"/>
                </a:lnTo>
                <a:lnTo>
                  <a:pt x="8137" y="1567"/>
                </a:lnTo>
                <a:lnTo>
                  <a:pt x="8086" y="1566"/>
                </a:lnTo>
                <a:lnTo>
                  <a:pt x="8081" y="1571"/>
                </a:lnTo>
                <a:lnTo>
                  <a:pt x="8066" y="1574"/>
                </a:lnTo>
                <a:lnTo>
                  <a:pt x="8056" y="1568"/>
                </a:lnTo>
                <a:lnTo>
                  <a:pt x="8042" y="1563"/>
                </a:lnTo>
                <a:lnTo>
                  <a:pt x="8028" y="1567"/>
                </a:lnTo>
                <a:lnTo>
                  <a:pt x="8005" y="1565"/>
                </a:lnTo>
                <a:lnTo>
                  <a:pt x="7992" y="1571"/>
                </a:lnTo>
                <a:lnTo>
                  <a:pt x="7978" y="1568"/>
                </a:lnTo>
                <a:lnTo>
                  <a:pt x="7952" y="1553"/>
                </a:lnTo>
                <a:lnTo>
                  <a:pt x="7945" y="1556"/>
                </a:lnTo>
                <a:lnTo>
                  <a:pt x="7877" y="1539"/>
                </a:lnTo>
                <a:lnTo>
                  <a:pt x="7850" y="1539"/>
                </a:lnTo>
                <a:lnTo>
                  <a:pt x="7840" y="1545"/>
                </a:lnTo>
                <a:lnTo>
                  <a:pt x="7839" y="1557"/>
                </a:lnTo>
                <a:lnTo>
                  <a:pt x="7843" y="1567"/>
                </a:lnTo>
                <a:lnTo>
                  <a:pt x="7841" y="1589"/>
                </a:lnTo>
                <a:lnTo>
                  <a:pt x="7824" y="1595"/>
                </a:lnTo>
                <a:lnTo>
                  <a:pt x="7819" y="1608"/>
                </a:lnTo>
                <a:lnTo>
                  <a:pt x="7849" y="1615"/>
                </a:lnTo>
                <a:lnTo>
                  <a:pt x="7860" y="1651"/>
                </a:lnTo>
                <a:lnTo>
                  <a:pt x="7866" y="1657"/>
                </a:lnTo>
                <a:lnTo>
                  <a:pt x="7866" y="1666"/>
                </a:lnTo>
                <a:lnTo>
                  <a:pt x="7871" y="1689"/>
                </a:lnTo>
                <a:lnTo>
                  <a:pt x="7840" y="1725"/>
                </a:lnTo>
                <a:lnTo>
                  <a:pt x="7820" y="1739"/>
                </a:lnTo>
                <a:lnTo>
                  <a:pt x="7797" y="1738"/>
                </a:lnTo>
                <a:lnTo>
                  <a:pt x="7790" y="1733"/>
                </a:lnTo>
                <a:lnTo>
                  <a:pt x="7782" y="1711"/>
                </a:lnTo>
                <a:lnTo>
                  <a:pt x="7777" y="1700"/>
                </a:lnTo>
                <a:lnTo>
                  <a:pt x="7762" y="1690"/>
                </a:lnTo>
                <a:lnTo>
                  <a:pt x="7760" y="1684"/>
                </a:lnTo>
                <a:lnTo>
                  <a:pt x="7750" y="1678"/>
                </a:lnTo>
                <a:lnTo>
                  <a:pt x="7727" y="1675"/>
                </a:lnTo>
                <a:lnTo>
                  <a:pt x="7721" y="1670"/>
                </a:lnTo>
                <a:lnTo>
                  <a:pt x="7719" y="1663"/>
                </a:lnTo>
                <a:lnTo>
                  <a:pt x="7717" y="1655"/>
                </a:lnTo>
                <a:lnTo>
                  <a:pt x="7720" y="1625"/>
                </a:lnTo>
                <a:lnTo>
                  <a:pt x="7716" y="1614"/>
                </a:lnTo>
                <a:lnTo>
                  <a:pt x="7698" y="1608"/>
                </a:lnTo>
                <a:lnTo>
                  <a:pt x="7700" y="1598"/>
                </a:lnTo>
                <a:lnTo>
                  <a:pt x="7707" y="1595"/>
                </a:lnTo>
                <a:lnTo>
                  <a:pt x="7706" y="1590"/>
                </a:lnTo>
                <a:lnTo>
                  <a:pt x="7693" y="1582"/>
                </a:lnTo>
                <a:lnTo>
                  <a:pt x="7685" y="1584"/>
                </a:lnTo>
                <a:lnTo>
                  <a:pt x="7679" y="1590"/>
                </a:lnTo>
                <a:lnTo>
                  <a:pt x="7650" y="1627"/>
                </a:lnTo>
                <a:lnTo>
                  <a:pt x="7641" y="1628"/>
                </a:lnTo>
                <a:lnTo>
                  <a:pt x="7635" y="1626"/>
                </a:lnTo>
                <a:lnTo>
                  <a:pt x="7613" y="1626"/>
                </a:lnTo>
                <a:lnTo>
                  <a:pt x="7591" y="1614"/>
                </a:lnTo>
                <a:lnTo>
                  <a:pt x="7559" y="1610"/>
                </a:lnTo>
                <a:lnTo>
                  <a:pt x="7547" y="1614"/>
                </a:lnTo>
                <a:lnTo>
                  <a:pt x="7544" y="1617"/>
                </a:lnTo>
                <a:lnTo>
                  <a:pt x="7542" y="1614"/>
                </a:lnTo>
                <a:lnTo>
                  <a:pt x="7518" y="1616"/>
                </a:lnTo>
                <a:lnTo>
                  <a:pt x="7504" y="1606"/>
                </a:lnTo>
                <a:lnTo>
                  <a:pt x="7489" y="1582"/>
                </a:lnTo>
                <a:lnTo>
                  <a:pt x="7469" y="1594"/>
                </a:lnTo>
                <a:lnTo>
                  <a:pt x="7438" y="1590"/>
                </a:lnTo>
                <a:lnTo>
                  <a:pt x="7420" y="1600"/>
                </a:lnTo>
                <a:lnTo>
                  <a:pt x="7405" y="1594"/>
                </a:lnTo>
                <a:lnTo>
                  <a:pt x="7398" y="1594"/>
                </a:lnTo>
                <a:lnTo>
                  <a:pt x="7393" y="1599"/>
                </a:lnTo>
                <a:lnTo>
                  <a:pt x="7389" y="1606"/>
                </a:lnTo>
                <a:lnTo>
                  <a:pt x="7382" y="1606"/>
                </a:lnTo>
                <a:lnTo>
                  <a:pt x="7378" y="1623"/>
                </a:lnTo>
                <a:lnTo>
                  <a:pt x="7362" y="1622"/>
                </a:lnTo>
                <a:lnTo>
                  <a:pt x="7356" y="1635"/>
                </a:lnTo>
                <a:lnTo>
                  <a:pt x="7346" y="1646"/>
                </a:lnTo>
                <a:lnTo>
                  <a:pt x="7338" y="1643"/>
                </a:lnTo>
                <a:lnTo>
                  <a:pt x="7339" y="1626"/>
                </a:lnTo>
                <a:lnTo>
                  <a:pt x="7336" y="1616"/>
                </a:lnTo>
                <a:lnTo>
                  <a:pt x="7327" y="1620"/>
                </a:lnTo>
                <a:lnTo>
                  <a:pt x="7322" y="1617"/>
                </a:lnTo>
                <a:lnTo>
                  <a:pt x="7314" y="1605"/>
                </a:lnTo>
                <a:lnTo>
                  <a:pt x="7306" y="1596"/>
                </a:lnTo>
                <a:lnTo>
                  <a:pt x="7293" y="1590"/>
                </a:lnTo>
                <a:lnTo>
                  <a:pt x="7284" y="1590"/>
                </a:lnTo>
                <a:lnTo>
                  <a:pt x="7273" y="1590"/>
                </a:lnTo>
                <a:lnTo>
                  <a:pt x="7268" y="1582"/>
                </a:lnTo>
                <a:lnTo>
                  <a:pt x="7250" y="1578"/>
                </a:lnTo>
                <a:lnTo>
                  <a:pt x="7250" y="1569"/>
                </a:lnTo>
                <a:lnTo>
                  <a:pt x="7270" y="1509"/>
                </a:lnTo>
                <a:lnTo>
                  <a:pt x="7270" y="1497"/>
                </a:lnTo>
                <a:lnTo>
                  <a:pt x="7268" y="1486"/>
                </a:lnTo>
                <a:lnTo>
                  <a:pt x="7268" y="1480"/>
                </a:lnTo>
                <a:lnTo>
                  <a:pt x="7258" y="1459"/>
                </a:lnTo>
                <a:lnTo>
                  <a:pt x="7258" y="1455"/>
                </a:lnTo>
                <a:lnTo>
                  <a:pt x="7247" y="1444"/>
                </a:lnTo>
                <a:lnTo>
                  <a:pt x="7238" y="1431"/>
                </a:lnTo>
                <a:lnTo>
                  <a:pt x="7232" y="1426"/>
                </a:lnTo>
                <a:lnTo>
                  <a:pt x="7222" y="1409"/>
                </a:lnTo>
                <a:lnTo>
                  <a:pt x="7212" y="1402"/>
                </a:lnTo>
                <a:lnTo>
                  <a:pt x="7204" y="1393"/>
                </a:lnTo>
                <a:lnTo>
                  <a:pt x="7192" y="1388"/>
                </a:lnTo>
                <a:lnTo>
                  <a:pt x="7152" y="1384"/>
                </a:lnTo>
                <a:lnTo>
                  <a:pt x="7139" y="1379"/>
                </a:lnTo>
                <a:lnTo>
                  <a:pt x="7112" y="1378"/>
                </a:lnTo>
                <a:lnTo>
                  <a:pt x="7090" y="1382"/>
                </a:lnTo>
                <a:lnTo>
                  <a:pt x="7064" y="1380"/>
                </a:lnTo>
                <a:lnTo>
                  <a:pt x="7051" y="1383"/>
                </a:lnTo>
                <a:lnTo>
                  <a:pt x="7047" y="1388"/>
                </a:lnTo>
                <a:lnTo>
                  <a:pt x="7024" y="1385"/>
                </a:lnTo>
                <a:lnTo>
                  <a:pt x="7017" y="1393"/>
                </a:lnTo>
                <a:lnTo>
                  <a:pt x="7006" y="1393"/>
                </a:lnTo>
                <a:lnTo>
                  <a:pt x="6979" y="1386"/>
                </a:lnTo>
                <a:lnTo>
                  <a:pt x="6973" y="1388"/>
                </a:lnTo>
                <a:lnTo>
                  <a:pt x="6964" y="1396"/>
                </a:lnTo>
                <a:lnTo>
                  <a:pt x="6951" y="1400"/>
                </a:lnTo>
                <a:lnTo>
                  <a:pt x="6941" y="1395"/>
                </a:lnTo>
                <a:lnTo>
                  <a:pt x="6920" y="1396"/>
                </a:lnTo>
                <a:lnTo>
                  <a:pt x="6913" y="1400"/>
                </a:lnTo>
                <a:lnTo>
                  <a:pt x="6905" y="1397"/>
                </a:lnTo>
                <a:lnTo>
                  <a:pt x="6881" y="1410"/>
                </a:lnTo>
                <a:lnTo>
                  <a:pt x="6870" y="1410"/>
                </a:lnTo>
                <a:lnTo>
                  <a:pt x="6861" y="1417"/>
                </a:lnTo>
                <a:lnTo>
                  <a:pt x="6855" y="1409"/>
                </a:lnTo>
                <a:lnTo>
                  <a:pt x="6837" y="1393"/>
                </a:lnTo>
                <a:lnTo>
                  <a:pt x="6823" y="1391"/>
                </a:lnTo>
                <a:lnTo>
                  <a:pt x="6817" y="1386"/>
                </a:lnTo>
                <a:lnTo>
                  <a:pt x="6840" y="1379"/>
                </a:lnTo>
                <a:lnTo>
                  <a:pt x="6848" y="1368"/>
                </a:lnTo>
                <a:lnTo>
                  <a:pt x="6850" y="1354"/>
                </a:lnTo>
                <a:lnTo>
                  <a:pt x="6814" y="1323"/>
                </a:lnTo>
                <a:lnTo>
                  <a:pt x="6811" y="1315"/>
                </a:lnTo>
                <a:lnTo>
                  <a:pt x="6808" y="1307"/>
                </a:lnTo>
                <a:lnTo>
                  <a:pt x="6786" y="1310"/>
                </a:lnTo>
                <a:lnTo>
                  <a:pt x="6769" y="1316"/>
                </a:lnTo>
                <a:lnTo>
                  <a:pt x="6759" y="1316"/>
                </a:lnTo>
                <a:lnTo>
                  <a:pt x="6755" y="1307"/>
                </a:lnTo>
                <a:lnTo>
                  <a:pt x="6755" y="1299"/>
                </a:lnTo>
                <a:lnTo>
                  <a:pt x="6737" y="1288"/>
                </a:lnTo>
                <a:lnTo>
                  <a:pt x="6732" y="1276"/>
                </a:lnTo>
                <a:lnTo>
                  <a:pt x="6725" y="1275"/>
                </a:lnTo>
                <a:lnTo>
                  <a:pt x="6706" y="1264"/>
                </a:lnTo>
                <a:lnTo>
                  <a:pt x="6701" y="1271"/>
                </a:lnTo>
                <a:lnTo>
                  <a:pt x="6692" y="1272"/>
                </a:lnTo>
                <a:lnTo>
                  <a:pt x="6685" y="1267"/>
                </a:lnTo>
                <a:lnTo>
                  <a:pt x="6671" y="1264"/>
                </a:lnTo>
                <a:lnTo>
                  <a:pt x="6665" y="1266"/>
                </a:lnTo>
                <a:lnTo>
                  <a:pt x="6665" y="1260"/>
                </a:lnTo>
                <a:lnTo>
                  <a:pt x="6684" y="1232"/>
                </a:lnTo>
                <a:lnTo>
                  <a:pt x="6690" y="1227"/>
                </a:lnTo>
                <a:lnTo>
                  <a:pt x="6703" y="1237"/>
                </a:lnTo>
                <a:lnTo>
                  <a:pt x="6709" y="1245"/>
                </a:lnTo>
                <a:lnTo>
                  <a:pt x="6722" y="1237"/>
                </a:lnTo>
                <a:lnTo>
                  <a:pt x="6722" y="1226"/>
                </a:lnTo>
                <a:lnTo>
                  <a:pt x="6721" y="1217"/>
                </a:lnTo>
                <a:lnTo>
                  <a:pt x="6708" y="1181"/>
                </a:lnTo>
                <a:lnTo>
                  <a:pt x="6689" y="1169"/>
                </a:lnTo>
                <a:lnTo>
                  <a:pt x="6678" y="1162"/>
                </a:lnTo>
                <a:lnTo>
                  <a:pt x="6662" y="1159"/>
                </a:lnTo>
                <a:lnTo>
                  <a:pt x="6656" y="1153"/>
                </a:lnTo>
                <a:lnTo>
                  <a:pt x="6636" y="1143"/>
                </a:lnTo>
                <a:lnTo>
                  <a:pt x="6617" y="1147"/>
                </a:lnTo>
                <a:lnTo>
                  <a:pt x="6615" y="1151"/>
                </a:lnTo>
                <a:lnTo>
                  <a:pt x="6612" y="1144"/>
                </a:lnTo>
                <a:lnTo>
                  <a:pt x="6603" y="1143"/>
                </a:lnTo>
                <a:lnTo>
                  <a:pt x="6575" y="1143"/>
                </a:lnTo>
                <a:lnTo>
                  <a:pt x="6565" y="1148"/>
                </a:lnTo>
                <a:lnTo>
                  <a:pt x="6540" y="1142"/>
                </a:lnTo>
                <a:lnTo>
                  <a:pt x="6528" y="1131"/>
                </a:lnTo>
                <a:lnTo>
                  <a:pt x="6512" y="1131"/>
                </a:lnTo>
                <a:lnTo>
                  <a:pt x="6490" y="1109"/>
                </a:lnTo>
                <a:lnTo>
                  <a:pt x="6484" y="1111"/>
                </a:lnTo>
                <a:lnTo>
                  <a:pt x="6443" y="1106"/>
                </a:lnTo>
                <a:lnTo>
                  <a:pt x="6419" y="1092"/>
                </a:lnTo>
                <a:lnTo>
                  <a:pt x="6378" y="1089"/>
                </a:lnTo>
                <a:lnTo>
                  <a:pt x="6365" y="1084"/>
                </a:lnTo>
                <a:lnTo>
                  <a:pt x="6319" y="1086"/>
                </a:lnTo>
                <a:lnTo>
                  <a:pt x="6264" y="1079"/>
                </a:lnTo>
                <a:lnTo>
                  <a:pt x="6257" y="1073"/>
                </a:lnTo>
                <a:lnTo>
                  <a:pt x="6252" y="1066"/>
                </a:lnTo>
                <a:lnTo>
                  <a:pt x="6242" y="1060"/>
                </a:lnTo>
                <a:lnTo>
                  <a:pt x="6232" y="1058"/>
                </a:lnTo>
                <a:lnTo>
                  <a:pt x="6225" y="1057"/>
                </a:lnTo>
                <a:lnTo>
                  <a:pt x="6217" y="1068"/>
                </a:lnTo>
                <a:lnTo>
                  <a:pt x="6216" y="1074"/>
                </a:lnTo>
                <a:lnTo>
                  <a:pt x="6226" y="1084"/>
                </a:lnTo>
                <a:lnTo>
                  <a:pt x="6227" y="1093"/>
                </a:lnTo>
                <a:lnTo>
                  <a:pt x="6235" y="1105"/>
                </a:lnTo>
                <a:lnTo>
                  <a:pt x="6227" y="1109"/>
                </a:lnTo>
                <a:lnTo>
                  <a:pt x="6216" y="1119"/>
                </a:lnTo>
                <a:lnTo>
                  <a:pt x="6211" y="1127"/>
                </a:lnTo>
                <a:lnTo>
                  <a:pt x="6206" y="1152"/>
                </a:lnTo>
                <a:lnTo>
                  <a:pt x="6199" y="1167"/>
                </a:lnTo>
                <a:lnTo>
                  <a:pt x="6192" y="1176"/>
                </a:lnTo>
                <a:lnTo>
                  <a:pt x="6179" y="1179"/>
                </a:lnTo>
                <a:lnTo>
                  <a:pt x="6166" y="1191"/>
                </a:lnTo>
                <a:lnTo>
                  <a:pt x="6158" y="1205"/>
                </a:lnTo>
                <a:lnTo>
                  <a:pt x="6157" y="1212"/>
                </a:lnTo>
                <a:lnTo>
                  <a:pt x="6163" y="1226"/>
                </a:lnTo>
                <a:lnTo>
                  <a:pt x="6165" y="1234"/>
                </a:lnTo>
                <a:lnTo>
                  <a:pt x="6155" y="1235"/>
                </a:lnTo>
                <a:lnTo>
                  <a:pt x="6156" y="1255"/>
                </a:lnTo>
                <a:lnTo>
                  <a:pt x="6161" y="1269"/>
                </a:lnTo>
                <a:lnTo>
                  <a:pt x="6171" y="1280"/>
                </a:lnTo>
                <a:lnTo>
                  <a:pt x="6173" y="1286"/>
                </a:lnTo>
                <a:lnTo>
                  <a:pt x="6173" y="1298"/>
                </a:lnTo>
                <a:lnTo>
                  <a:pt x="6171" y="1307"/>
                </a:lnTo>
                <a:lnTo>
                  <a:pt x="6161" y="1307"/>
                </a:lnTo>
                <a:lnTo>
                  <a:pt x="6141" y="1294"/>
                </a:lnTo>
                <a:lnTo>
                  <a:pt x="6135" y="1313"/>
                </a:lnTo>
                <a:lnTo>
                  <a:pt x="6120" y="1307"/>
                </a:lnTo>
                <a:lnTo>
                  <a:pt x="6115" y="1314"/>
                </a:lnTo>
                <a:lnTo>
                  <a:pt x="6113" y="1309"/>
                </a:lnTo>
                <a:lnTo>
                  <a:pt x="6093" y="1325"/>
                </a:lnTo>
                <a:lnTo>
                  <a:pt x="6088" y="1334"/>
                </a:lnTo>
                <a:lnTo>
                  <a:pt x="6080" y="1340"/>
                </a:lnTo>
                <a:lnTo>
                  <a:pt x="6076" y="1352"/>
                </a:lnTo>
                <a:lnTo>
                  <a:pt x="6065" y="1351"/>
                </a:lnTo>
                <a:lnTo>
                  <a:pt x="6060" y="1357"/>
                </a:lnTo>
                <a:lnTo>
                  <a:pt x="6054" y="1350"/>
                </a:lnTo>
                <a:lnTo>
                  <a:pt x="6047" y="1348"/>
                </a:lnTo>
                <a:lnTo>
                  <a:pt x="6042" y="1343"/>
                </a:lnTo>
                <a:lnTo>
                  <a:pt x="6042" y="1334"/>
                </a:lnTo>
                <a:lnTo>
                  <a:pt x="6033" y="1331"/>
                </a:lnTo>
                <a:lnTo>
                  <a:pt x="6029" y="1320"/>
                </a:lnTo>
                <a:lnTo>
                  <a:pt x="6021" y="1314"/>
                </a:lnTo>
                <a:lnTo>
                  <a:pt x="6013" y="1314"/>
                </a:lnTo>
                <a:lnTo>
                  <a:pt x="5985" y="1293"/>
                </a:lnTo>
                <a:lnTo>
                  <a:pt x="5972" y="1294"/>
                </a:lnTo>
                <a:lnTo>
                  <a:pt x="5956" y="1288"/>
                </a:lnTo>
                <a:lnTo>
                  <a:pt x="5950" y="1281"/>
                </a:lnTo>
                <a:lnTo>
                  <a:pt x="5941" y="1280"/>
                </a:lnTo>
                <a:lnTo>
                  <a:pt x="5929" y="1272"/>
                </a:lnTo>
                <a:lnTo>
                  <a:pt x="5898" y="1276"/>
                </a:lnTo>
                <a:lnTo>
                  <a:pt x="5887" y="1294"/>
                </a:lnTo>
                <a:lnTo>
                  <a:pt x="5886" y="1304"/>
                </a:lnTo>
                <a:lnTo>
                  <a:pt x="5888" y="1318"/>
                </a:lnTo>
                <a:lnTo>
                  <a:pt x="5887" y="1324"/>
                </a:lnTo>
                <a:lnTo>
                  <a:pt x="5877" y="1309"/>
                </a:lnTo>
                <a:lnTo>
                  <a:pt x="5872" y="1314"/>
                </a:lnTo>
                <a:lnTo>
                  <a:pt x="5845" y="1309"/>
                </a:lnTo>
                <a:lnTo>
                  <a:pt x="5834" y="1314"/>
                </a:lnTo>
                <a:lnTo>
                  <a:pt x="5824" y="1312"/>
                </a:lnTo>
                <a:lnTo>
                  <a:pt x="5811" y="1292"/>
                </a:lnTo>
                <a:lnTo>
                  <a:pt x="5802" y="1287"/>
                </a:lnTo>
                <a:lnTo>
                  <a:pt x="5792" y="1264"/>
                </a:lnTo>
                <a:lnTo>
                  <a:pt x="5783" y="1254"/>
                </a:lnTo>
                <a:lnTo>
                  <a:pt x="5775" y="1232"/>
                </a:lnTo>
                <a:lnTo>
                  <a:pt x="5774" y="1217"/>
                </a:lnTo>
                <a:lnTo>
                  <a:pt x="5773" y="1214"/>
                </a:lnTo>
                <a:lnTo>
                  <a:pt x="5767" y="1218"/>
                </a:lnTo>
                <a:lnTo>
                  <a:pt x="5762" y="1232"/>
                </a:lnTo>
                <a:lnTo>
                  <a:pt x="5744" y="1275"/>
                </a:lnTo>
                <a:lnTo>
                  <a:pt x="5737" y="1289"/>
                </a:lnTo>
                <a:lnTo>
                  <a:pt x="5736" y="1307"/>
                </a:lnTo>
                <a:lnTo>
                  <a:pt x="5733" y="1319"/>
                </a:lnTo>
                <a:lnTo>
                  <a:pt x="5735" y="1353"/>
                </a:lnTo>
                <a:lnTo>
                  <a:pt x="5727" y="1358"/>
                </a:lnTo>
                <a:lnTo>
                  <a:pt x="5719" y="1380"/>
                </a:lnTo>
                <a:lnTo>
                  <a:pt x="5712" y="1388"/>
                </a:lnTo>
                <a:lnTo>
                  <a:pt x="5710" y="1406"/>
                </a:lnTo>
                <a:lnTo>
                  <a:pt x="5700" y="1418"/>
                </a:lnTo>
                <a:lnTo>
                  <a:pt x="5697" y="1433"/>
                </a:lnTo>
                <a:lnTo>
                  <a:pt x="5684" y="1427"/>
                </a:lnTo>
                <a:lnTo>
                  <a:pt x="5674" y="1395"/>
                </a:lnTo>
                <a:lnTo>
                  <a:pt x="5671" y="1393"/>
                </a:lnTo>
                <a:lnTo>
                  <a:pt x="5669" y="1405"/>
                </a:lnTo>
                <a:lnTo>
                  <a:pt x="5662" y="1406"/>
                </a:lnTo>
                <a:lnTo>
                  <a:pt x="5656" y="1397"/>
                </a:lnTo>
                <a:lnTo>
                  <a:pt x="5649" y="1399"/>
                </a:lnTo>
                <a:lnTo>
                  <a:pt x="5641" y="1394"/>
                </a:lnTo>
                <a:lnTo>
                  <a:pt x="5636" y="1386"/>
                </a:lnTo>
                <a:lnTo>
                  <a:pt x="5636" y="1379"/>
                </a:lnTo>
                <a:lnTo>
                  <a:pt x="5627" y="1368"/>
                </a:lnTo>
                <a:lnTo>
                  <a:pt x="5620" y="1375"/>
                </a:lnTo>
                <a:lnTo>
                  <a:pt x="5618" y="1369"/>
                </a:lnTo>
                <a:lnTo>
                  <a:pt x="5613" y="1364"/>
                </a:lnTo>
                <a:lnTo>
                  <a:pt x="5609" y="1354"/>
                </a:lnTo>
                <a:lnTo>
                  <a:pt x="5607" y="1340"/>
                </a:lnTo>
                <a:lnTo>
                  <a:pt x="5599" y="1336"/>
                </a:lnTo>
                <a:lnTo>
                  <a:pt x="5596" y="1340"/>
                </a:lnTo>
                <a:lnTo>
                  <a:pt x="5596" y="1332"/>
                </a:lnTo>
                <a:lnTo>
                  <a:pt x="5588" y="1318"/>
                </a:lnTo>
                <a:lnTo>
                  <a:pt x="5586" y="1303"/>
                </a:lnTo>
                <a:lnTo>
                  <a:pt x="5582" y="1299"/>
                </a:lnTo>
                <a:lnTo>
                  <a:pt x="5582" y="1288"/>
                </a:lnTo>
                <a:lnTo>
                  <a:pt x="5579" y="1282"/>
                </a:lnTo>
                <a:lnTo>
                  <a:pt x="5576" y="1270"/>
                </a:lnTo>
                <a:lnTo>
                  <a:pt x="5575" y="1273"/>
                </a:lnTo>
                <a:lnTo>
                  <a:pt x="5565" y="1280"/>
                </a:lnTo>
                <a:lnTo>
                  <a:pt x="5559" y="1272"/>
                </a:lnTo>
                <a:lnTo>
                  <a:pt x="5561" y="1264"/>
                </a:lnTo>
                <a:lnTo>
                  <a:pt x="5559" y="1255"/>
                </a:lnTo>
                <a:lnTo>
                  <a:pt x="5555" y="1251"/>
                </a:lnTo>
                <a:lnTo>
                  <a:pt x="5554" y="1245"/>
                </a:lnTo>
                <a:lnTo>
                  <a:pt x="5553" y="1229"/>
                </a:lnTo>
                <a:lnTo>
                  <a:pt x="5572" y="1200"/>
                </a:lnTo>
                <a:lnTo>
                  <a:pt x="5577" y="1205"/>
                </a:lnTo>
                <a:lnTo>
                  <a:pt x="5582" y="1203"/>
                </a:lnTo>
                <a:lnTo>
                  <a:pt x="5579" y="1199"/>
                </a:lnTo>
                <a:lnTo>
                  <a:pt x="5580" y="1192"/>
                </a:lnTo>
                <a:lnTo>
                  <a:pt x="5591" y="1187"/>
                </a:lnTo>
                <a:lnTo>
                  <a:pt x="5597" y="1180"/>
                </a:lnTo>
                <a:lnTo>
                  <a:pt x="5591" y="1181"/>
                </a:lnTo>
                <a:lnTo>
                  <a:pt x="5591" y="1178"/>
                </a:lnTo>
                <a:lnTo>
                  <a:pt x="5596" y="1173"/>
                </a:lnTo>
                <a:lnTo>
                  <a:pt x="5593" y="1169"/>
                </a:lnTo>
                <a:lnTo>
                  <a:pt x="5593" y="1159"/>
                </a:lnTo>
                <a:lnTo>
                  <a:pt x="5603" y="1141"/>
                </a:lnTo>
                <a:lnTo>
                  <a:pt x="5581" y="1125"/>
                </a:lnTo>
                <a:lnTo>
                  <a:pt x="5582" y="1120"/>
                </a:lnTo>
                <a:lnTo>
                  <a:pt x="5590" y="1111"/>
                </a:lnTo>
                <a:lnTo>
                  <a:pt x="5580" y="1104"/>
                </a:lnTo>
                <a:lnTo>
                  <a:pt x="5582" y="1094"/>
                </a:lnTo>
                <a:lnTo>
                  <a:pt x="5588" y="1090"/>
                </a:lnTo>
                <a:lnTo>
                  <a:pt x="5588" y="1077"/>
                </a:lnTo>
                <a:lnTo>
                  <a:pt x="5591" y="1074"/>
                </a:lnTo>
                <a:lnTo>
                  <a:pt x="5587" y="1072"/>
                </a:lnTo>
                <a:lnTo>
                  <a:pt x="5586" y="1066"/>
                </a:lnTo>
                <a:lnTo>
                  <a:pt x="5587" y="1058"/>
                </a:lnTo>
                <a:lnTo>
                  <a:pt x="5585" y="1050"/>
                </a:lnTo>
                <a:lnTo>
                  <a:pt x="5592" y="1049"/>
                </a:lnTo>
                <a:lnTo>
                  <a:pt x="5593" y="1045"/>
                </a:lnTo>
                <a:lnTo>
                  <a:pt x="5595" y="1038"/>
                </a:lnTo>
                <a:lnTo>
                  <a:pt x="5597" y="1031"/>
                </a:lnTo>
                <a:lnTo>
                  <a:pt x="5593" y="1028"/>
                </a:lnTo>
                <a:lnTo>
                  <a:pt x="5593" y="1022"/>
                </a:lnTo>
                <a:lnTo>
                  <a:pt x="5577" y="1012"/>
                </a:lnTo>
                <a:lnTo>
                  <a:pt x="5572" y="1001"/>
                </a:lnTo>
                <a:lnTo>
                  <a:pt x="5565" y="992"/>
                </a:lnTo>
                <a:lnTo>
                  <a:pt x="5565" y="985"/>
                </a:lnTo>
                <a:lnTo>
                  <a:pt x="5541" y="971"/>
                </a:lnTo>
                <a:lnTo>
                  <a:pt x="5542" y="964"/>
                </a:lnTo>
                <a:lnTo>
                  <a:pt x="5541" y="957"/>
                </a:lnTo>
                <a:lnTo>
                  <a:pt x="5528" y="955"/>
                </a:lnTo>
                <a:lnTo>
                  <a:pt x="5523" y="952"/>
                </a:lnTo>
                <a:lnTo>
                  <a:pt x="5527" y="948"/>
                </a:lnTo>
                <a:lnTo>
                  <a:pt x="5521" y="939"/>
                </a:lnTo>
                <a:lnTo>
                  <a:pt x="5504" y="932"/>
                </a:lnTo>
                <a:lnTo>
                  <a:pt x="5494" y="936"/>
                </a:lnTo>
                <a:lnTo>
                  <a:pt x="5478" y="933"/>
                </a:lnTo>
                <a:lnTo>
                  <a:pt x="5461" y="925"/>
                </a:lnTo>
                <a:lnTo>
                  <a:pt x="5457" y="930"/>
                </a:lnTo>
                <a:lnTo>
                  <a:pt x="5455" y="938"/>
                </a:lnTo>
                <a:lnTo>
                  <a:pt x="5447" y="938"/>
                </a:lnTo>
                <a:lnTo>
                  <a:pt x="5437" y="950"/>
                </a:lnTo>
                <a:lnTo>
                  <a:pt x="5435" y="947"/>
                </a:lnTo>
                <a:lnTo>
                  <a:pt x="5434" y="941"/>
                </a:lnTo>
                <a:lnTo>
                  <a:pt x="5415" y="918"/>
                </a:lnTo>
                <a:lnTo>
                  <a:pt x="5408" y="925"/>
                </a:lnTo>
                <a:lnTo>
                  <a:pt x="5399" y="920"/>
                </a:lnTo>
                <a:lnTo>
                  <a:pt x="5392" y="922"/>
                </a:lnTo>
                <a:lnTo>
                  <a:pt x="5385" y="912"/>
                </a:lnTo>
                <a:lnTo>
                  <a:pt x="5380" y="916"/>
                </a:lnTo>
                <a:lnTo>
                  <a:pt x="5373" y="910"/>
                </a:lnTo>
                <a:lnTo>
                  <a:pt x="5370" y="918"/>
                </a:lnTo>
                <a:lnTo>
                  <a:pt x="5361" y="910"/>
                </a:lnTo>
                <a:lnTo>
                  <a:pt x="5361" y="904"/>
                </a:lnTo>
                <a:lnTo>
                  <a:pt x="5359" y="895"/>
                </a:lnTo>
                <a:lnTo>
                  <a:pt x="5354" y="891"/>
                </a:lnTo>
                <a:lnTo>
                  <a:pt x="5350" y="896"/>
                </a:lnTo>
                <a:lnTo>
                  <a:pt x="5339" y="883"/>
                </a:lnTo>
                <a:lnTo>
                  <a:pt x="5333" y="885"/>
                </a:lnTo>
                <a:lnTo>
                  <a:pt x="5323" y="879"/>
                </a:lnTo>
                <a:lnTo>
                  <a:pt x="5305" y="875"/>
                </a:lnTo>
                <a:lnTo>
                  <a:pt x="5292" y="866"/>
                </a:lnTo>
                <a:lnTo>
                  <a:pt x="5286" y="866"/>
                </a:lnTo>
                <a:lnTo>
                  <a:pt x="5285" y="873"/>
                </a:lnTo>
                <a:lnTo>
                  <a:pt x="5285" y="880"/>
                </a:lnTo>
                <a:lnTo>
                  <a:pt x="5286" y="890"/>
                </a:lnTo>
                <a:lnTo>
                  <a:pt x="5284" y="895"/>
                </a:lnTo>
                <a:lnTo>
                  <a:pt x="5268" y="893"/>
                </a:lnTo>
                <a:lnTo>
                  <a:pt x="5258" y="877"/>
                </a:lnTo>
                <a:lnTo>
                  <a:pt x="5257" y="883"/>
                </a:lnTo>
                <a:lnTo>
                  <a:pt x="5256" y="900"/>
                </a:lnTo>
                <a:lnTo>
                  <a:pt x="5247" y="942"/>
                </a:lnTo>
                <a:lnTo>
                  <a:pt x="5252" y="944"/>
                </a:lnTo>
                <a:lnTo>
                  <a:pt x="5249" y="950"/>
                </a:lnTo>
                <a:lnTo>
                  <a:pt x="5248" y="955"/>
                </a:lnTo>
                <a:lnTo>
                  <a:pt x="5251" y="970"/>
                </a:lnTo>
                <a:lnTo>
                  <a:pt x="5264" y="1003"/>
                </a:lnTo>
                <a:lnTo>
                  <a:pt x="5260" y="1011"/>
                </a:lnTo>
                <a:lnTo>
                  <a:pt x="5252" y="1019"/>
                </a:lnTo>
                <a:lnTo>
                  <a:pt x="5225" y="1024"/>
                </a:lnTo>
                <a:lnTo>
                  <a:pt x="5210" y="1036"/>
                </a:lnTo>
                <a:lnTo>
                  <a:pt x="5204" y="1031"/>
                </a:lnTo>
                <a:lnTo>
                  <a:pt x="5200" y="1038"/>
                </a:lnTo>
                <a:lnTo>
                  <a:pt x="5195" y="1034"/>
                </a:lnTo>
                <a:lnTo>
                  <a:pt x="5179" y="1038"/>
                </a:lnTo>
                <a:lnTo>
                  <a:pt x="5168" y="1033"/>
                </a:lnTo>
                <a:lnTo>
                  <a:pt x="5161" y="1033"/>
                </a:lnTo>
                <a:lnTo>
                  <a:pt x="5136" y="1038"/>
                </a:lnTo>
                <a:lnTo>
                  <a:pt x="5131" y="1041"/>
                </a:lnTo>
                <a:lnTo>
                  <a:pt x="5112" y="1030"/>
                </a:lnTo>
                <a:lnTo>
                  <a:pt x="5082" y="1023"/>
                </a:lnTo>
                <a:lnTo>
                  <a:pt x="5074" y="1022"/>
                </a:lnTo>
                <a:lnTo>
                  <a:pt x="5074" y="1030"/>
                </a:lnTo>
                <a:lnTo>
                  <a:pt x="5071" y="1035"/>
                </a:lnTo>
                <a:lnTo>
                  <a:pt x="5042" y="1015"/>
                </a:lnTo>
                <a:lnTo>
                  <a:pt x="5023" y="1011"/>
                </a:lnTo>
                <a:lnTo>
                  <a:pt x="4994" y="995"/>
                </a:lnTo>
                <a:lnTo>
                  <a:pt x="4989" y="987"/>
                </a:lnTo>
                <a:lnTo>
                  <a:pt x="4989" y="980"/>
                </a:lnTo>
                <a:lnTo>
                  <a:pt x="4989" y="974"/>
                </a:lnTo>
                <a:lnTo>
                  <a:pt x="4990" y="969"/>
                </a:lnTo>
                <a:lnTo>
                  <a:pt x="4988" y="955"/>
                </a:lnTo>
                <a:lnTo>
                  <a:pt x="4990" y="948"/>
                </a:lnTo>
                <a:lnTo>
                  <a:pt x="4996" y="944"/>
                </a:lnTo>
                <a:lnTo>
                  <a:pt x="5007" y="944"/>
                </a:lnTo>
                <a:lnTo>
                  <a:pt x="5009" y="938"/>
                </a:lnTo>
                <a:lnTo>
                  <a:pt x="5015" y="938"/>
                </a:lnTo>
                <a:lnTo>
                  <a:pt x="5012" y="931"/>
                </a:lnTo>
                <a:lnTo>
                  <a:pt x="5005" y="925"/>
                </a:lnTo>
                <a:lnTo>
                  <a:pt x="4978" y="926"/>
                </a:lnTo>
                <a:lnTo>
                  <a:pt x="4967" y="920"/>
                </a:lnTo>
                <a:lnTo>
                  <a:pt x="4948" y="925"/>
                </a:lnTo>
                <a:lnTo>
                  <a:pt x="4924" y="920"/>
                </a:lnTo>
                <a:lnTo>
                  <a:pt x="4912" y="912"/>
                </a:lnTo>
                <a:lnTo>
                  <a:pt x="4900" y="912"/>
                </a:lnTo>
                <a:lnTo>
                  <a:pt x="4888" y="907"/>
                </a:lnTo>
                <a:lnTo>
                  <a:pt x="4875" y="907"/>
                </a:lnTo>
                <a:lnTo>
                  <a:pt x="4858" y="899"/>
                </a:lnTo>
                <a:lnTo>
                  <a:pt x="4837" y="895"/>
                </a:lnTo>
                <a:lnTo>
                  <a:pt x="4818" y="900"/>
                </a:lnTo>
                <a:lnTo>
                  <a:pt x="4818" y="909"/>
                </a:lnTo>
                <a:lnTo>
                  <a:pt x="4792" y="918"/>
                </a:lnTo>
                <a:lnTo>
                  <a:pt x="4779" y="921"/>
                </a:lnTo>
                <a:lnTo>
                  <a:pt x="4756" y="918"/>
                </a:lnTo>
                <a:lnTo>
                  <a:pt x="4721" y="932"/>
                </a:lnTo>
                <a:lnTo>
                  <a:pt x="4736" y="957"/>
                </a:lnTo>
                <a:lnTo>
                  <a:pt x="4738" y="969"/>
                </a:lnTo>
                <a:lnTo>
                  <a:pt x="4735" y="974"/>
                </a:lnTo>
                <a:lnTo>
                  <a:pt x="4713" y="990"/>
                </a:lnTo>
                <a:lnTo>
                  <a:pt x="4698" y="984"/>
                </a:lnTo>
                <a:lnTo>
                  <a:pt x="4700" y="976"/>
                </a:lnTo>
                <a:lnTo>
                  <a:pt x="4715" y="979"/>
                </a:lnTo>
                <a:lnTo>
                  <a:pt x="4719" y="969"/>
                </a:lnTo>
                <a:lnTo>
                  <a:pt x="4703" y="964"/>
                </a:lnTo>
                <a:lnTo>
                  <a:pt x="4705" y="955"/>
                </a:lnTo>
                <a:lnTo>
                  <a:pt x="4700" y="947"/>
                </a:lnTo>
                <a:lnTo>
                  <a:pt x="4711" y="922"/>
                </a:lnTo>
                <a:lnTo>
                  <a:pt x="4710" y="907"/>
                </a:lnTo>
                <a:lnTo>
                  <a:pt x="4705" y="894"/>
                </a:lnTo>
                <a:lnTo>
                  <a:pt x="4700" y="889"/>
                </a:lnTo>
                <a:lnTo>
                  <a:pt x="4698" y="872"/>
                </a:lnTo>
                <a:lnTo>
                  <a:pt x="4690" y="858"/>
                </a:lnTo>
                <a:lnTo>
                  <a:pt x="4678" y="832"/>
                </a:lnTo>
                <a:lnTo>
                  <a:pt x="4684" y="861"/>
                </a:lnTo>
                <a:lnTo>
                  <a:pt x="4682" y="878"/>
                </a:lnTo>
                <a:lnTo>
                  <a:pt x="4674" y="891"/>
                </a:lnTo>
                <a:lnTo>
                  <a:pt x="4658" y="896"/>
                </a:lnTo>
                <a:lnTo>
                  <a:pt x="4628" y="894"/>
                </a:lnTo>
                <a:lnTo>
                  <a:pt x="4619" y="896"/>
                </a:lnTo>
                <a:lnTo>
                  <a:pt x="4617" y="891"/>
                </a:lnTo>
                <a:lnTo>
                  <a:pt x="4596" y="874"/>
                </a:lnTo>
                <a:lnTo>
                  <a:pt x="4592" y="862"/>
                </a:lnTo>
                <a:lnTo>
                  <a:pt x="4591" y="848"/>
                </a:lnTo>
                <a:lnTo>
                  <a:pt x="4596" y="837"/>
                </a:lnTo>
                <a:lnTo>
                  <a:pt x="4598" y="847"/>
                </a:lnTo>
                <a:lnTo>
                  <a:pt x="4607" y="832"/>
                </a:lnTo>
                <a:lnTo>
                  <a:pt x="4608" y="826"/>
                </a:lnTo>
                <a:lnTo>
                  <a:pt x="4584" y="834"/>
                </a:lnTo>
                <a:lnTo>
                  <a:pt x="4576" y="842"/>
                </a:lnTo>
                <a:lnTo>
                  <a:pt x="4574" y="851"/>
                </a:lnTo>
                <a:lnTo>
                  <a:pt x="4570" y="855"/>
                </a:lnTo>
                <a:lnTo>
                  <a:pt x="4565" y="845"/>
                </a:lnTo>
                <a:lnTo>
                  <a:pt x="4553" y="840"/>
                </a:lnTo>
                <a:lnTo>
                  <a:pt x="4542" y="831"/>
                </a:lnTo>
                <a:lnTo>
                  <a:pt x="4527" y="834"/>
                </a:lnTo>
                <a:lnTo>
                  <a:pt x="4515" y="839"/>
                </a:lnTo>
                <a:lnTo>
                  <a:pt x="4512" y="852"/>
                </a:lnTo>
                <a:lnTo>
                  <a:pt x="4496" y="875"/>
                </a:lnTo>
                <a:lnTo>
                  <a:pt x="4495" y="884"/>
                </a:lnTo>
                <a:lnTo>
                  <a:pt x="4500" y="899"/>
                </a:lnTo>
                <a:lnTo>
                  <a:pt x="4507" y="911"/>
                </a:lnTo>
                <a:lnTo>
                  <a:pt x="4514" y="907"/>
                </a:lnTo>
                <a:lnTo>
                  <a:pt x="4509" y="905"/>
                </a:lnTo>
                <a:lnTo>
                  <a:pt x="4509" y="896"/>
                </a:lnTo>
                <a:lnTo>
                  <a:pt x="4515" y="902"/>
                </a:lnTo>
                <a:lnTo>
                  <a:pt x="4534" y="902"/>
                </a:lnTo>
                <a:lnTo>
                  <a:pt x="4542" y="893"/>
                </a:lnTo>
                <a:lnTo>
                  <a:pt x="4552" y="888"/>
                </a:lnTo>
                <a:lnTo>
                  <a:pt x="4557" y="879"/>
                </a:lnTo>
                <a:lnTo>
                  <a:pt x="4565" y="884"/>
                </a:lnTo>
                <a:lnTo>
                  <a:pt x="4573" y="901"/>
                </a:lnTo>
                <a:lnTo>
                  <a:pt x="4542" y="916"/>
                </a:lnTo>
                <a:lnTo>
                  <a:pt x="4536" y="930"/>
                </a:lnTo>
                <a:lnTo>
                  <a:pt x="4531" y="927"/>
                </a:lnTo>
                <a:lnTo>
                  <a:pt x="4506" y="948"/>
                </a:lnTo>
                <a:lnTo>
                  <a:pt x="4495" y="948"/>
                </a:lnTo>
                <a:lnTo>
                  <a:pt x="4478" y="926"/>
                </a:lnTo>
                <a:lnTo>
                  <a:pt x="4490" y="949"/>
                </a:lnTo>
                <a:lnTo>
                  <a:pt x="4487" y="952"/>
                </a:lnTo>
                <a:lnTo>
                  <a:pt x="4480" y="945"/>
                </a:lnTo>
                <a:lnTo>
                  <a:pt x="4482" y="953"/>
                </a:lnTo>
                <a:lnTo>
                  <a:pt x="4479" y="960"/>
                </a:lnTo>
                <a:lnTo>
                  <a:pt x="4444" y="971"/>
                </a:lnTo>
                <a:lnTo>
                  <a:pt x="4432" y="970"/>
                </a:lnTo>
                <a:lnTo>
                  <a:pt x="4430" y="979"/>
                </a:lnTo>
                <a:lnTo>
                  <a:pt x="4432" y="986"/>
                </a:lnTo>
                <a:lnTo>
                  <a:pt x="4414" y="982"/>
                </a:lnTo>
                <a:lnTo>
                  <a:pt x="4394" y="1001"/>
                </a:lnTo>
                <a:lnTo>
                  <a:pt x="4389" y="998"/>
                </a:lnTo>
                <a:lnTo>
                  <a:pt x="4361" y="996"/>
                </a:lnTo>
                <a:lnTo>
                  <a:pt x="4354" y="1003"/>
                </a:lnTo>
                <a:lnTo>
                  <a:pt x="4326" y="996"/>
                </a:lnTo>
                <a:lnTo>
                  <a:pt x="4315" y="1004"/>
                </a:lnTo>
                <a:lnTo>
                  <a:pt x="4316" y="1018"/>
                </a:lnTo>
                <a:lnTo>
                  <a:pt x="4323" y="1036"/>
                </a:lnTo>
                <a:lnTo>
                  <a:pt x="4358" y="1054"/>
                </a:lnTo>
                <a:lnTo>
                  <a:pt x="4350" y="1056"/>
                </a:lnTo>
                <a:lnTo>
                  <a:pt x="4340" y="1054"/>
                </a:lnTo>
                <a:lnTo>
                  <a:pt x="4317" y="1044"/>
                </a:lnTo>
                <a:lnTo>
                  <a:pt x="4308" y="1038"/>
                </a:lnTo>
                <a:lnTo>
                  <a:pt x="4301" y="1047"/>
                </a:lnTo>
                <a:lnTo>
                  <a:pt x="4294" y="1052"/>
                </a:lnTo>
                <a:lnTo>
                  <a:pt x="4288" y="1065"/>
                </a:lnTo>
                <a:lnTo>
                  <a:pt x="4278" y="1071"/>
                </a:lnTo>
                <a:lnTo>
                  <a:pt x="4267" y="1072"/>
                </a:lnTo>
                <a:lnTo>
                  <a:pt x="4253" y="1082"/>
                </a:lnTo>
                <a:lnTo>
                  <a:pt x="4242" y="1090"/>
                </a:lnTo>
                <a:lnTo>
                  <a:pt x="4229" y="1109"/>
                </a:lnTo>
                <a:lnTo>
                  <a:pt x="4232" y="1104"/>
                </a:lnTo>
                <a:lnTo>
                  <a:pt x="4229" y="1101"/>
                </a:lnTo>
                <a:lnTo>
                  <a:pt x="4215" y="1105"/>
                </a:lnTo>
                <a:lnTo>
                  <a:pt x="4213" y="1111"/>
                </a:lnTo>
                <a:lnTo>
                  <a:pt x="4206" y="1110"/>
                </a:lnTo>
                <a:lnTo>
                  <a:pt x="4205" y="1103"/>
                </a:lnTo>
                <a:lnTo>
                  <a:pt x="4227" y="1083"/>
                </a:lnTo>
                <a:lnTo>
                  <a:pt x="4236" y="1078"/>
                </a:lnTo>
                <a:lnTo>
                  <a:pt x="4240" y="1072"/>
                </a:lnTo>
                <a:lnTo>
                  <a:pt x="4252" y="1063"/>
                </a:lnTo>
                <a:lnTo>
                  <a:pt x="4263" y="1067"/>
                </a:lnTo>
                <a:lnTo>
                  <a:pt x="4276" y="1055"/>
                </a:lnTo>
                <a:lnTo>
                  <a:pt x="4285" y="1044"/>
                </a:lnTo>
                <a:lnTo>
                  <a:pt x="4301" y="1008"/>
                </a:lnTo>
                <a:lnTo>
                  <a:pt x="4306" y="1002"/>
                </a:lnTo>
                <a:lnTo>
                  <a:pt x="4306" y="997"/>
                </a:lnTo>
                <a:lnTo>
                  <a:pt x="4310" y="987"/>
                </a:lnTo>
                <a:lnTo>
                  <a:pt x="4316" y="972"/>
                </a:lnTo>
                <a:lnTo>
                  <a:pt x="4326" y="974"/>
                </a:lnTo>
                <a:lnTo>
                  <a:pt x="4349" y="965"/>
                </a:lnTo>
                <a:lnTo>
                  <a:pt x="4351" y="952"/>
                </a:lnTo>
                <a:lnTo>
                  <a:pt x="4365" y="928"/>
                </a:lnTo>
                <a:lnTo>
                  <a:pt x="4369" y="911"/>
                </a:lnTo>
                <a:lnTo>
                  <a:pt x="4409" y="910"/>
                </a:lnTo>
                <a:lnTo>
                  <a:pt x="4419" y="907"/>
                </a:lnTo>
                <a:lnTo>
                  <a:pt x="4425" y="915"/>
                </a:lnTo>
                <a:lnTo>
                  <a:pt x="4445" y="875"/>
                </a:lnTo>
                <a:lnTo>
                  <a:pt x="4452" y="864"/>
                </a:lnTo>
                <a:lnTo>
                  <a:pt x="4456" y="848"/>
                </a:lnTo>
                <a:lnTo>
                  <a:pt x="4484" y="820"/>
                </a:lnTo>
                <a:lnTo>
                  <a:pt x="4500" y="813"/>
                </a:lnTo>
                <a:lnTo>
                  <a:pt x="4511" y="802"/>
                </a:lnTo>
                <a:lnTo>
                  <a:pt x="4520" y="788"/>
                </a:lnTo>
                <a:lnTo>
                  <a:pt x="4526" y="767"/>
                </a:lnTo>
                <a:lnTo>
                  <a:pt x="4547" y="748"/>
                </a:lnTo>
                <a:lnTo>
                  <a:pt x="4545" y="743"/>
                </a:lnTo>
                <a:lnTo>
                  <a:pt x="4548" y="735"/>
                </a:lnTo>
                <a:lnTo>
                  <a:pt x="4559" y="733"/>
                </a:lnTo>
                <a:lnTo>
                  <a:pt x="4566" y="727"/>
                </a:lnTo>
                <a:lnTo>
                  <a:pt x="4563" y="724"/>
                </a:lnTo>
                <a:lnTo>
                  <a:pt x="4569" y="722"/>
                </a:lnTo>
                <a:lnTo>
                  <a:pt x="4573" y="726"/>
                </a:lnTo>
                <a:lnTo>
                  <a:pt x="4584" y="721"/>
                </a:lnTo>
                <a:lnTo>
                  <a:pt x="4587" y="707"/>
                </a:lnTo>
                <a:lnTo>
                  <a:pt x="4592" y="708"/>
                </a:lnTo>
                <a:lnTo>
                  <a:pt x="4607" y="692"/>
                </a:lnTo>
                <a:lnTo>
                  <a:pt x="4625" y="703"/>
                </a:lnTo>
                <a:lnTo>
                  <a:pt x="4627" y="695"/>
                </a:lnTo>
                <a:lnTo>
                  <a:pt x="4630" y="686"/>
                </a:lnTo>
                <a:lnTo>
                  <a:pt x="4625" y="678"/>
                </a:lnTo>
                <a:lnTo>
                  <a:pt x="4657" y="665"/>
                </a:lnTo>
                <a:lnTo>
                  <a:pt x="4643" y="662"/>
                </a:lnTo>
                <a:lnTo>
                  <a:pt x="4645" y="656"/>
                </a:lnTo>
                <a:lnTo>
                  <a:pt x="4667" y="645"/>
                </a:lnTo>
                <a:lnTo>
                  <a:pt x="4665" y="656"/>
                </a:lnTo>
                <a:lnTo>
                  <a:pt x="4672" y="645"/>
                </a:lnTo>
                <a:lnTo>
                  <a:pt x="4678" y="643"/>
                </a:lnTo>
                <a:lnTo>
                  <a:pt x="4684" y="636"/>
                </a:lnTo>
                <a:lnTo>
                  <a:pt x="4679" y="631"/>
                </a:lnTo>
                <a:lnTo>
                  <a:pt x="4688" y="622"/>
                </a:lnTo>
                <a:lnTo>
                  <a:pt x="4698" y="624"/>
                </a:lnTo>
                <a:lnTo>
                  <a:pt x="4704" y="611"/>
                </a:lnTo>
                <a:lnTo>
                  <a:pt x="4708" y="599"/>
                </a:lnTo>
                <a:lnTo>
                  <a:pt x="4708" y="595"/>
                </a:lnTo>
                <a:lnTo>
                  <a:pt x="4719" y="582"/>
                </a:lnTo>
                <a:lnTo>
                  <a:pt x="4722" y="573"/>
                </a:lnTo>
                <a:lnTo>
                  <a:pt x="4729" y="567"/>
                </a:lnTo>
                <a:lnTo>
                  <a:pt x="4729" y="549"/>
                </a:lnTo>
                <a:lnTo>
                  <a:pt x="4726" y="548"/>
                </a:lnTo>
                <a:lnTo>
                  <a:pt x="4722" y="534"/>
                </a:lnTo>
                <a:lnTo>
                  <a:pt x="4731" y="538"/>
                </a:lnTo>
                <a:lnTo>
                  <a:pt x="4730" y="518"/>
                </a:lnTo>
                <a:lnTo>
                  <a:pt x="4716" y="518"/>
                </a:lnTo>
                <a:lnTo>
                  <a:pt x="4703" y="506"/>
                </a:lnTo>
                <a:lnTo>
                  <a:pt x="4701" y="491"/>
                </a:lnTo>
                <a:lnTo>
                  <a:pt x="4692" y="492"/>
                </a:lnTo>
                <a:lnTo>
                  <a:pt x="4689" y="502"/>
                </a:lnTo>
                <a:lnTo>
                  <a:pt x="4686" y="507"/>
                </a:lnTo>
                <a:lnTo>
                  <a:pt x="4681" y="497"/>
                </a:lnTo>
                <a:lnTo>
                  <a:pt x="4681" y="493"/>
                </a:lnTo>
                <a:lnTo>
                  <a:pt x="4676" y="481"/>
                </a:lnTo>
                <a:lnTo>
                  <a:pt x="4679" y="475"/>
                </a:lnTo>
                <a:lnTo>
                  <a:pt x="4666" y="464"/>
                </a:lnTo>
                <a:lnTo>
                  <a:pt x="4660" y="454"/>
                </a:lnTo>
                <a:lnTo>
                  <a:pt x="4662" y="447"/>
                </a:lnTo>
                <a:lnTo>
                  <a:pt x="4670" y="449"/>
                </a:lnTo>
                <a:lnTo>
                  <a:pt x="4687" y="470"/>
                </a:lnTo>
                <a:lnTo>
                  <a:pt x="4717" y="490"/>
                </a:lnTo>
                <a:lnTo>
                  <a:pt x="4711" y="507"/>
                </a:lnTo>
                <a:lnTo>
                  <a:pt x="4717" y="505"/>
                </a:lnTo>
                <a:lnTo>
                  <a:pt x="4724" y="493"/>
                </a:lnTo>
                <a:lnTo>
                  <a:pt x="4736" y="455"/>
                </a:lnTo>
                <a:lnTo>
                  <a:pt x="4736" y="441"/>
                </a:lnTo>
                <a:lnTo>
                  <a:pt x="4732" y="428"/>
                </a:lnTo>
                <a:lnTo>
                  <a:pt x="4726" y="432"/>
                </a:lnTo>
                <a:lnTo>
                  <a:pt x="4717" y="428"/>
                </a:lnTo>
                <a:lnTo>
                  <a:pt x="4713" y="400"/>
                </a:lnTo>
                <a:lnTo>
                  <a:pt x="4714" y="389"/>
                </a:lnTo>
                <a:lnTo>
                  <a:pt x="4698" y="360"/>
                </a:lnTo>
                <a:lnTo>
                  <a:pt x="4689" y="364"/>
                </a:lnTo>
                <a:lnTo>
                  <a:pt x="4695" y="378"/>
                </a:lnTo>
                <a:lnTo>
                  <a:pt x="4686" y="387"/>
                </a:lnTo>
                <a:lnTo>
                  <a:pt x="4684" y="394"/>
                </a:lnTo>
                <a:lnTo>
                  <a:pt x="4679" y="394"/>
                </a:lnTo>
                <a:lnTo>
                  <a:pt x="4672" y="374"/>
                </a:lnTo>
                <a:lnTo>
                  <a:pt x="4662" y="362"/>
                </a:lnTo>
                <a:lnTo>
                  <a:pt x="4670" y="358"/>
                </a:lnTo>
                <a:lnTo>
                  <a:pt x="4671" y="349"/>
                </a:lnTo>
                <a:lnTo>
                  <a:pt x="4673" y="341"/>
                </a:lnTo>
                <a:lnTo>
                  <a:pt x="4647" y="315"/>
                </a:lnTo>
                <a:lnTo>
                  <a:pt x="4640" y="318"/>
                </a:lnTo>
                <a:lnTo>
                  <a:pt x="4639" y="306"/>
                </a:lnTo>
                <a:lnTo>
                  <a:pt x="4624" y="283"/>
                </a:lnTo>
                <a:lnTo>
                  <a:pt x="4603" y="271"/>
                </a:lnTo>
                <a:lnTo>
                  <a:pt x="4607" y="266"/>
                </a:lnTo>
                <a:lnTo>
                  <a:pt x="4603" y="258"/>
                </a:lnTo>
                <a:lnTo>
                  <a:pt x="4593" y="255"/>
                </a:lnTo>
                <a:lnTo>
                  <a:pt x="4588" y="261"/>
                </a:lnTo>
                <a:lnTo>
                  <a:pt x="4585" y="255"/>
                </a:lnTo>
                <a:lnTo>
                  <a:pt x="4586" y="244"/>
                </a:lnTo>
                <a:lnTo>
                  <a:pt x="4569" y="248"/>
                </a:lnTo>
                <a:lnTo>
                  <a:pt x="4539" y="242"/>
                </a:lnTo>
                <a:lnTo>
                  <a:pt x="4523" y="255"/>
                </a:lnTo>
                <a:lnTo>
                  <a:pt x="4518" y="253"/>
                </a:lnTo>
                <a:lnTo>
                  <a:pt x="4509" y="255"/>
                </a:lnTo>
                <a:lnTo>
                  <a:pt x="4489" y="238"/>
                </a:lnTo>
                <a:lnTo>
                  <a:pt x="4477" y="248"/>
                </a:lnTo>
                <a:lnTo>
                  <a:pt x="4469" y="247"/>
                </a:lnTo>
                <a:lnTo>
                  <a:pt x="4441" y="253"/>
                </a:lnTo>
                <a:lnTo>
                  <a:pt x="4435" y="247"/>
                </a:lnTo>
                <a:lnTo>
                  <a:pt x="4426" y="255"/>
                </a:lnTo>
                <a:lnTo>
                  <a:pt x="4428" y="248"/>
                </a:lnTo>
                <a:lnTo>
                  <a:pt x="4432" y="242"/>
                </a:lnTo>
                <a:lnTo>
                  <a:pt x="4430" y="238"/>
                </a:lnTo>
                <a:lnTo>
                  <a:pt x="4424" y="237"/>
                </a:lnTo>
                <a:lnTo>
                  <a:pt x="4421" y="244"/>
                </a:lnTo>
                <a:lnTo>
                  <a:pt x="4410" y="247"/>
                </a:lnTo>
                <a:lnTo>
                  <a:pt x="4409" y="258"/>
                </a:lnTo>
                <a:lnTo>
                  <a:pt x="4405" y="264"/>
                </a:lnTo>
                <a:lnTo>
                  <a:pt x="4416" y="261"/>
                </a:lnTo>
                <a:lnTo>
                  <a:pt x="4409" y="272"/>
                </a:lnTo>
                <a:lnTo>
                  <a:pt x="4403" y="272"/>
                </a:lnTo>
                <a:lnTo>
                  <a:pt x="4402" y="283"/>
                </a:lnTo>
                <a:lnTo>
                  <a:pt x="4397" y="294"/>
                </a:lnTo>
                <a:lnTo>
                  <a:pt x="4386" y="299"/>
                </a:lnTo>
                <a:lnTo>
                  <a:pt x="4382" y="296"/>
                </a:lnTo>
                <a:lnTo>
                  <a:pt x="4380" y="307"/>
                </a:lnTo>
                <a:lnTo>
                  <a:pt x="4356" y="306"/>
                </a:lnTo>
                <a:lnTo>
                  <a:pt x="4349" y="312"/>
                </a:lnTo>
                <a:lnTo>
                  <a:pt x="4334" y="306"/>
                </a:lnTo>
                <a:lnTo>
                  <a:pt x="4313" y="306"/>
                </a:lnTo>
                <a:lnTo>
                  <a:pt x="4313" y="301"/>
                </a:lnTo>
                <a:lnTo>
                  <a:pt x="4311" y="299"/>
                </a:lnTo>
                <a:lnTo>
                  <a:pt x="4329" y="288"/>
                </a:lnTo>
                <a:lnTo>
                  <a:pt x="4333" y="292"/>
                </a:lnTo>
                <a:lnTo>
                  <a:pt x="4343" y="264"/>
                </a:lnTo>
                <a:lnTo>
                  <a:pt x="4349" y="253"/>
                </a:lnTo>
                <a:lnTo>
                  <a:pt x="4353" y="242"/>
                </a:lnTo>
                <a:lnTo>
                  <a:pt x="4367" y="238"/>
                </a:lnTo>
                <a:lnTo>
                  <a:pt x="4377" y="216"/>
                </a:lnTo>
                <a:lnTo>
                  <a:pt x="4373" y="213"/>
                </a:lnTo>
                <a:lnTo>
                  <a:pt x="4370" y="207"/>
                </a:lnTo>
                <a:lnTo>
                  <a:pt x="4372" y="204"/>
                </a:lnTo>
                <a:lnTo>
                  <a:pt x="4380" y="204"/>
                </a:lnTo>
                <a:lnTo>
                  <a:pt x="4380" y="197"/>
                </a:lnTo>
                <a:lnTo>
                  <a:pt x="4373" y="195"/>
                </a:lnTo>
                <a:lnTo>
                  <a:pt x="4373" y="188"/>
                </a:lnTo>
                <a:lnTo>
                  <a:pt x="4375" y="183"/>
                </a:lnTo>
                <a:lnTo>
                  <a:pt x="4349" y="175"/>
                </a:lnTo>
                <a:lnTo>
                  <a:pt x="4344" y="178"/>
                </a:lnTo>
                <a:lnTo>
                  <a:pt x="4338" y="168"/>
                </a:lnTo>
                <a:lnTo>
                  <a:pt x="4329" y="166"/>
                </a:lnTo>
                <a:lnTo>
                  <a:pt x="4321" y="166"/>
                </a:lnTo>
                <a:lnTo>
                  <a:pt x="4312" y="173"/>
                </a:lnTo>
                <a:lnTo>
                  <a:pt x="4306" y="164"/>
                </a:lnTo>
                <a:lnTo>
                  <a:pt x="4289" y="173"/>
                </a:lnTo>
                <a:lnTo>
                  <a:pt x="4294" y="157"/>
                </a:lnTo>
                <a:lnTo>
                  <a:pt x="4292" y="143"/>
                </a:lnTo>
                <a:lnTo>
                  <a:pt x="4286" y="162"/>
                </a:lnTo>
                <a:lnTo>
                  <a:pt x="4268" y="161"/>
                </a:lnTo>
                <a:lnTo>
                  <a:pt x="4211" y="189"/>
                </a:lnTo>
                <a:lnTo>
                  <a:pt x="4224" y="169"/>
                </a:lnTo>
                <a:lnTo>
                  <a:pt x="4231" y="166"/>
                </a:lnTo>
                <a:lnTo>
                  <a:pt x="4256" y="126"/>
                </a:lnTo>
                <a:lnTo>
                  <a:pt x="4268" y="116"/>
                </a:lnTo>
                <a:lnTo>
                  <a:pt x="4276" y="115"/>
                </a:lnTo>
                <a:lnTo>
                  <a:pt x="4286" y="98"/>
                </a:lnTo>
                <a:lnTo>
                  <a:pt x="4286" y="91"/>
                </a:lnTo>
                <a:lnTo>
                  <a:pt x="4301" y="88"/>
                </a:lnTo>
                <a:lnTo>
                  <a:pt x="4310" y="95"/>
                </a:lnTo>
                <a:lnTo>
                  <a:pt x="4301" y="82"/>
                </a:lnTo>
                <a:lnTo>
                  <a:pt x="4290" y="43"/>
                </a:lnTo>
                <a:lnTo>
                  <a:pt x="4281" y="39"/>
                </a:lnTo>
                <a:lnTo>
                  <a:pt x="4276" y="48"/>
                </a:lnTo>
                <a:lnTo>
                  <a:pt x="4259" y="45"/>
                </a:lnTo>
                <a:lnTo>
                  <a:pt x="4242" y="34"/>
                </a:lnTo>
                <a:lnTo>
                  <a:pt x="4226" y="7"/>
                </a:lnTo>
                <a:lnTo>
                  <a:pt x="4219" y="17"/>
                </a:lnTo>
                <a:lnTo>
                  <a:pt x="4213" y="14"/>
                </a:lnTo>
                <a:lnTo>
                  <a:pt x="4211" y="12"/>
                </a:lnTo>
                <a:lnTo>
                  <a:pt x="4211" y="5"/>
                </a:lnTo>
                <a:lnTo>
                  <a:pt x="4203" y="0"/>
                </a:lnTo>
                <a:lnTo>
                  <a:pt x="4193" y="2"/>
                </a:lnTo>
                <a:lnTo>
                  <a:pt x="4178" y="14"/>
                </a:lnTo>
                <a:lnTo>
                  <a:pt x="4172" y="24"/>
                </a:lnTo>
                <a:lnTo>
                  <a:pt x="4166" y="27"/>
                </a:lnTo>
                <a:lnTo>
                  <a:pt x="4143" y="22"/>
                </a:lnTo>
                <a:lnTo>
                  <a:pt x="4139" y="35"/>
                </a:lnTo>
                <a:lnTo>
                  <a:pt x="4122" y="51"/>
                </a:lnTo>
                <a:lnTo>
                  <a:pt x="4098" y="88"/>
                </a:lnTo>
                <a:lnTo>
                  <a:pt x="4093" y="102"/>
                </a:lnTo>
                <a:lnTo>
                  <a:pt x="4073" y="120"/>
                </a:lnTo>
                <a:lnTo>
                  <a:pt x="4070" y="126"/>
                </a:lnTo>
                <a:lnTo>
                  <a:pt x="4049" y="157"/>
                </a:lnTo>
                <a:lnTo>
                  <a:pt x="4043" y="168"/>
                </a:lnTo>
                <a:lnTo>
                  <a:pt x="4042" y="178"/>
                </a:lnTo>
                <a:lnTo>
                  <a:pt x="4042" y="185"/>
                </a:lnTo>
                <a:lnTo>
                  <a:pt x="4039" y="194"/>
                </a:lnTo>
                <a:lnTo>
                  <a:pt x="4033" y="194"/>
                </a:lnTo>
                <a:lnTo>
                  <a:pt x="4032" y="201"/>
                </a:lnTo>
                <a:lnTo>
                  <a:pt x="4023" y="220"/>
                </a:lnTo>
                <a:lnTo>
                  <a:pt x="4025" y="222"/>
                </a:lnTo>
                <a:lnTo>
                  <a:pt x="4025" y="232"/>
                </a:lnTo>
                <a:lnTo>
                  <a:pt x="4030" y="238"/>
                </a:lnTo>
                <a:lnTo>
                  <a:pt x="4043" y="244"/>
                </a:lnTo>
                <a:lnTo>
                  <a:pt x="4046" y="258"/>
                </a:lnTo>
                <a:lnTo>
                  <a:pt x="4052" y="263"/>
                </a:lnTo>
                <a:lnTo>
                  <a:pt x="4050" y="267"/>
                </a:lnTo>
                <a:lnTo>
                  <a:pt x="4039" y="265"/>
                </a:lnTo>
                <a:lnTo>
                  <a:pt x="4037" y="258"/>
                </a:lnTo>
                <a:lnTo>
                  <a:pt x="4037" y="282"/>
                </a:lnTo>
                <a:lnTo>
                  <a:pt x="4041" y="285"/>
                </a:lnTo>
                <a:lnTo>
                  <a:pt x="4039" y="286"/>
                </a:lnTo>
                <a:lnTo>
                  <a:pt x="4010" y="303"/>
                </a:lnTo>
                <a:lnTo>
                  <a:pt x="3995" y="307"/>
                </a:lnTo>
                <a:lnTo>
                  <a:pt x="3975" y="306"/>
                </a:lnTo>
                <a:lnTo>
                  <a:pt x="3962" y="312"/>
                </a:lnTo>
                <a:lnTo>
                  <a:pt x="3913" y="302"/>
                </a:lnTo>
                <a:lnTo>
                  <a:pt x="3915" y="310"/>
                </a:lnTo>
                <a:lnTo>
                  <a:pt x="3915" y="315"/>
                </a:lnTo>
                <a:lnTo>
                  <a:pt x="3921" y="321"/>
                </a:lnTo>
                <a:lnTo>
                  <a:pt x="3923" y="334"/>
                </a:lnTo>
                <a:lnTo>
                  <a:pt x="3934" y="335"/>
                </a:lnTo>
                <a:lnTo>
                  <a:pt x="3941" y="344"/>
                </a:lnTo>
                <a:lnTo>
                  <a:pt x="3941" y="351"/>
                </a:lnTo>
                <a:lnTo>
                  <a:pt x="3960" y="351"/>
                </a:lnTo>
                <a:lnTo>
                  <a:pt x="3967" y="356"/>
                </a:lnTo>
                <a:lnTo>
                  <a:pt x="3968" y="364"/>
                </a:lnTo>
                <a:lnTo>
                  <a:pt x="3963" y="377"/>
                </a:lnTo>
                <a:lnTo>
                  <a:pt x="3963" y="396"/>
                </a:lnTo>
                <a:lnTo>
                  <a:pt x="3960" y="406"/>
                </a:lnTo>
                <a:lnTo>
                  <a:pt x="3947" y="401"/>
                </a:lnTo>
                <a:lnTo>
                  <a:pt x="3947" y="389"/>
                </a:lnTo>
                <a:lnTo>
                  <a:pt x="3944" y="384"/>
                </a:lnTo>
                <a:lnTo>
                  <a:pt x="3923" y="380"/>
                </a:lnTo>
                <a:lnTo>
                  <a:pt x="3923" y="377"/>
                </a:lnTo>
                <a:lnTo>
                  <a:pt x="3926" y="366"/>
                </a:lnTo>
                <a:lnTo>
                  <a:pt x="3924" y="361"/>
                </a:lnTo>
                <a:lnTo>
                  <a:pt x="3907" y="364"/>
                </a:lnTo>
                <a:lnTo>
                  <a:pt x="3908" y="353"/>
                </a:lnTo>
                <a:lnTo>
                  <a:pt x="3902" y="352"/>
                </a:lnTo>
                <a:lnTo>
                  <a:pt x="3865" y="379"/>
                </a:lnTo>
                <a:lnTo>
                  <a:pt x="3869" y="389"/>
                </a:lnTo>
                <a:lnTo>
                  <a:pt x="3869" y="396"/>
                </a:lnTo>
                <a:lnTo>
                  <a:pt x="3864" y="396"/>
                </a:lnTo>
                <a:lnTo>
                  <a:pt x="3860" y="390"/>
                </a:lnTo>
                <a:lnTo>
                  <a:pt x="3849" y="393"/>
                </a:lnTo>
                <a:lnTo>
                  <a:pt x="3844" y="404"/>
                </a:lnTo>
                <a:lnTo>
                  <a:pt x="3851" y="405"/>
                </a:lnTo>
                <a:lnTo>
                  <a:pt x="3854" y="409"/>
                </a:lnTo>
                <a:lnTo>
                  <a:pt x="3855" y="417"/>
                </a:lnTo>
                <a:lnTo>
                  <a:pt x="3850" y="419"/>
                </a:lnTo>
                <a:lnTo>
                  <a:pt x="3838" y="415"/>
                </a:lnTo>
                <a:lnTo>
                  <a:pt x="3821" y="428"/>
                </a:lnTo>
                <a:lnTo>
                  <a:pt x="3821" y="415"/>
                </a:lnTo>
                <a:lnTo>
                  <a:pt x="3819" y="411"/>
                </a:lnTo>
                <a:lnTo>
                  <a:pt x="3815" y="415"/>
                </a:lnTo>
                <a:lnTo>
                  <a:pt x="3805" y="431"/>
                </a:lnTo>
                <a:lnTo>
                  <a:pt x="3797" y="431"/>
                </a:lnTo>
                <a:lnTo>
                  <a:pt x="3784" y="442"/>
                </a:lnTo>
                <a:lnTo>
                  <a:pt x="3780" y="439"/>
                </a:lnTo>
                <a:lnTo>
                  <a:pt x="3790" y="427"/>
                </a:lnTo>
                <a:lnTo>
                  <a:pt x="3791" y="419"/>
                </a:lnTo>
                <a:lnTo>
                  <a:pt x="3780" y="417"/>
                </a:lnTo>
                <a:lnTo>
                  <a:pt x="3779" y="411"/>
                </a:lnTo>
                <a:lnTo>
                  <a:pt x="3774" y="419"/>
                </a:lnTo>
                <a:lnTo>
                  <a:pt x="3756" y="423"/>
                </a:lnTo>
                <a:lnTo>
                  <a:pt x="3748" y="438"/>
                </a:lnTo>
                <a:lnTo>
                  <a:pt x="3740" y="442"/>
                </a:lnTo>
                <a:lnTo>
                  <a:pt x="3736" y="436"/>
                </a:lnTo>
                <a:lnTo>
                  <a:pt x="3756" y="414"/>
                </a:lnTo>
                <a:lnTo>
                  <a:pt x="3761" y="393"/>
                </a:lnTo>
                <a:lnTo>
                  <a:pt x="3745" y="380"/>
                </a:lnTo>
                <a:lnTo>
                  <a:pt x="3716" y="382"/>
                </a:lnTo>
                <a:lnTo>
                  <a:pt x="3711" y="385"/>
                </a:lnTo>
                <a:lnTo>
                  <a:pt x="3710" y="393"/>
                </a:lnTo>
                <a:lnTo>
                  <a:pt x="3678" y="383"/>
                </a:lnTo>
                <a:lnTo>
                  <a:pt x="3676" y="390"/>
                </a:lnTo>
                <a:lnTo>
                  <a:pt x="3665" y="399"/>
                </a:lnTo>
                <a:lnTo>
                  <a:pt x="3657" y="389"/>
                </a:lnTo>
                <a:lnTo>
                  <a:pt x="3629" y="390"/>
                </a:lnTo>
                <a:lnTo>
                  <a:pt x="3628" y="394"/>
                </a:lnTo>
                <a:lnTo>
                  <a:pt x="3635" y="399"/>
                </a:lnTo>
                <a:lnTo>
                  <a:pt x="3635" y="403"/>
                </a:lnTo>
                <a:lnTo>
                  <a:pt x="3609" y="409"/>
                </a:lnTo>
                <a:lnTo>
                  <a:pt x="3608" y="405"/>
                </a:lnTo>
                <a:lnTo>
                  <a:pt x="3611" y="398"/>
                </a:lnTo>
                <a:lnTo>
                  <a:pt x="3604" y="399"/>
                </a:lnTo>
                <a:lnTo>
                  <a:pt x="3590" y="412"/>
                </a:lnTo>
                <a:lnTo>
                  <a:pt x="3586" y="401"/>
                </a:lnTo>
                <a:lnTo>
                  <a:pt x="3581" y="405"/>
                </a:lnTo>
                <a:lnTo>
                  <a:pt x="3581" y="423"/>
                </a:lnTo>
                <a:lnTo>
                  <a:pt x="3585" y="427"/>
                </a:lnTo>
                <a:lnTo>
                  <a:pt x="3604" y="417"/>
                </a:lnTo>
                <a:lnTo>
                  <a:pt x="3607" y="428"/>
                </a:lnTo>
                <a:lnTo>
                  <a:pt x="3611" y="435"/>
                </a:lnTo>
                <a:lnTo>
                  <a:pt x="3612" y="432"/>
                </a:lnTo>
                <a:lnTo>
                  <a:pt x="3612" y="426"/>
                </a:lnTo>
                <a:lnTo>
                  <a:pt x="3619" y="423"/>
                </a:lnTo>
                <a:lnTo>
                  <a:pt x="3618" y="428"/>
                </a:lnTo>
                <a:lnTo>
                  <a:pt x="3620" y="435"/>
                </a:lnTo>
                <a:lnTo>
                  <a:pt x="3614" y="446"/>
                </a:lnTo>
                <a:lnTo>
                  <a:pt x="3549" y="471"/>
                </a:lnTo>
                <a:lnTo>
                  <a:pt x="3520" y="475"/>
                </a:lnTo>
                <a:lnTo>
                  <a:pt x="3516" y="473"/>
                </a:lnTo>
                <a:lnTo>
                  <a:pt x="3514" y="481"/>
                </a:lnTo>
                <a:lnTo>
                  <a:pt x="3514" y="492"/>
                </a:lnTo>
                <a:lnTo>
                  <a:pt x="3514" y="489"/>
                </a:lnTo>
                <a:lnTo>
                  <a:pt x="3501" y="487"/>
                </a:lnTo>
                <a:lnTo>
                  <a:pt x="3488" y="496"/>
                </a:lnTo>
                <a:lnTo>
                  <a:pt x="3473" y="490"/>
                </a:lnTo>
                <a:lnTo>
                  <a:pt x="3455" y="502"/>
                </a:lnTo>
                <a:lnTo>
                  <a:pt x="3436" y="502"/>
                </a:lnTo>
                <a:lnTo>
                  <a:pt x="3420" y="516"/>
                </a:lnTo>
                <a:lnTo>
                  <a:pt x="3434" y="524"/>
                </a:lnTo>
                <a:lnTo>
                  <a:pt x="3415" y="529"/>
                </a:lnTo>
                <a:lnTo>
                  <a:pt x="3401" y="541"/>
                </a:lnTo>
                <a:lnTo>
                  <a:pt x="3385" y="528"/>
                </a:lnTo>
                <a:lnTo>
                  <a:pt x="3378" y="536"/>
                </a:lnTo>
                <a:lnTo>
                  <a:pt x="3366" y="539"/>
                </a:lnTo>
                <a:lnTo>
                  <a:pt x="3365" y="544"/>
                </a:lnTo>
                <a:lnTo>
                  <a:pt x="3371" y="544"/>
                </a:lnTo>
                <a:lnTo>
                  <a:pt x="3374" y="550"/>
                </a:lnTo>
                <a:lnTo>
                  <a:pt x="3355" y="555"/>
                </a:lnTo>
                <a:lnTo>
                  <a:pt x="3354" y="562"/>
                </a:lnTo>
                <a:lnTo>
                  <a:pt x="3344" y="566"/>
                </a:lnTo>
                <a:lnTo>
                  <a:pt x="3333" y="584"/>
                </a:lnTo>
                <a:lnTo>
                  <a:pt x="3322" y="593"/>
                </a:lnTo>
                <a:lnTo>
                  <a:pt x="3321" y="598"/>
                </a:lnTo>
                <a:lnTo>
                  <a:pt x="3322" y="604"/>
                </a:lnTo>
                <a:lnTo>
                  <a:pt x="3319" y="608"/>
                </a:lnTo>
                <a:lnTo>
                  <a:pt x="3305" y="614"/>
                </a:lnTo>
                <a:lnTo>
                  <a:pt x="3300" y="605"/>
                </a:lnTo>
                <a:lnTo>
                  <a:pt x="3292" y="604"/>
                </a:lnTo>
                <a:lnTo>
                  <a:pt x="3269" y="602"/>
                </a:lnTo>
                <a:lnTo>
                  <a:pt x="3261" y="606"/>
                </a:lnTo>
                <a:lnTo>
                  <a:pt x="3256" y="611"/>
                </a:lnTo>
                <a:lnTo>
                  <a:pt x="3262" y="618"/>
                </a:lnTo>
                <a:lnTo>
                  <a:pt x="3279" y="625"/>
                </a:lnTo>
                <a:lnTo>
                  <a:pt x="3301" y="626"/>
                </a:lnTo>
                <a:lnTo>
                  <a:pt x="3297" y="633"/>
                </a:lnTo>
                <a:lnTo>
                  <a:pt x="3288" y="642"/>
                </a:lnTo>
                <a:lnTo>
                  <a:pt x="3281" y="640"/>
                </a:lnTo>
                <a:lnTo>
                  <a:pt x="3279" y="633"/>
                </a:lnTo>
                <a:lnTo>
                  <a:pt x="3272" y="640"/>
                </a:lnTo>
                <a:lnTo>
                  <a:pt x="3274" y="645"/>
                </a:lnTo>
                <a:lnTo>
                  <a:pt x="3268" y="659"/>
                </a:lnTo>
                <a:lnTo>
                  <a:pt x="3262" y="667"/>
                </a:lnTo>
                <a:lnTo>
                  <a:pt x="3256" y="683"/>
                </a:lnTo>
                <a:lnTo>
                  <a:pt x="3249" y="683"/>
                </a:lnTo>
                <a:lnTo>
                  <a:pt x="3247" y="694"/>
                </a:lnTo>
                <a:lnTo>
                  <a:pt x="3253" y="702"/>
                </a:lnTo>
                <a:lnTo>
                  <a:pt x="3246" y="708"/>
                </a:lnTo>
                <a:lnTo>
                  <a:pt x="3236" y="691"/>
                </a:lnTo>
                <a:lnTo>
                  <a:pt x="3222" y="684"/>
                </a:lnTo>
                <a:lnTo>
                  <a:pt x="3221" y="674"/>
                </a:lnTo>
                <a:lnTo>
                  <a:pt x="3204" y="667"/>
                </a:lnTo>
                <a:lnTo>
                  <a:pt x="3203" y="668"/>
                </a:lnTo>
                <a:lnTo>
                  <a:pt x="3209" y="681"/>
                </a:lnTo>
                <a:lnTo>
                  <a:pt x="3194" y="690"/>
                </a:lnTo>
                <a:lnTo>
                  <a:pt x="3197" y="699"/>
                </a:lnTo>
                <a:lnTo>
                  <a:pt x="3192" y="701"/>
                </a:lnTo>
                <a:lnTo>
                  <a:pt x="3193" y="707"/>
                </a:lnTo>
                <a:lnTo>
                  <a:pt x="3222" y="711"/>
                </a:lnTo>
                <a:lnTo>
                  <a:pt x="3229" y="717"/>
                </a:lnTo>
                <a:lnTo>
                  <a:pt x="3242" y="724"/>
                </a:lnTo>
                <a:lnTo>
                  <a:pt x="3238" y="728"/>
                </a:lnTo>
                <a:lnTo>
                  <a:pt x="3238" y="735"/>
                </a:lnTo>
                <a:lnTo>
                  <a:pt x="3242" y="739"/>
                </a:lnTo>
                <a:lnTo>
                  <a:pt x="3240" y="743"/>
                </a:lnTo>
                <a:lnTo>
                  <a:pt x="3227" y="740"/>
                </a:lnTo>
                <a:lnTo>
                  <a:pt x="3224" y="744"/>
                </a:lnTo>
                <a:lnTo>
                  <a:pt x="3211" y="750"/>
                </a:lnTo>
                <a:lnTo>
                  <a:pt x="3215" y="756"/>
                </a:lnTo>
                <a:lnTo>
                  <a:pt x="3204" y="756"/>
                </a:lnTo>
                <a:lnTo>
                  <a:pt x="3202" y="761"/>
                </a:lnTo>
                <a:lnTo>
                  <a:pt x="3203" y="771"/>
                </a:lnTo>
                <a:lnTo>
                  <a:pt x="3209" y="777"/>
                </a:lnTo>
                <a:lnTo>
                  <a:pt x="3246" y="788"/>
                </a:lnTo>
                <a:lnTo>
                  <a:pt x="3249" y="814"/>
                </a:lnTo>
                <a:lnTo>
                  <a:pt x="3253" y="821"/>
                </a:lnTo>
                <a:lnTo>
                  <a:pt x="3259" y="826"/>
                </a:lnTo>
                <a:lnTo>
                  <a:pt x="3254" y="832"/>
                </a:lnTo>
                <a:lnTo>
                  <a:pt x="3242" y="828"/>
                </a:lnTo>
                <a:lnTo>
                  <a:pt x="3242" y="831"/>
                </a:lnTo>
                <a:lnTo>
                  <a:pt x="3245" y="839"/>
                </a:lnTo>
                <a:lnTo>
                  <a:pt x="3240" y="841"/>
                </a:lnTo>
                <a:lnTo>
                  <a:pt x="3242" y="847"/>
                </a:lnTo>
                <a:lnTo>
                  <a:pt x="3247" y="850"/>
                </a:lnTo>
                <a:lnTo>
                  <a:pt x="3247" y="856"/>
                </a:lnTo>
                <a:lnTo>
                  <a:pt x="3237" y="861"/>
                </a:lnTo>
                <a:lnTo>
                  <a:pt x="3215" y="863"/>
                </a:lnTo>
                <a:lnTo>
                  <a:pt x="3202" y="872"/>
                </a:lnTo>
                <a:lnTo>
                  <a:pt x="3189" y="871"/>
                </a:lnTo>
                <a:lnTo>
                  <a:pt x="3182" y="874"/>
                </a:lnTo>
                <a:lnTo>
                  <a:pt x="3179" y="883"/>
                </a:lnTo>
                <a:lnTo>
                  <a:pt x="3166" y="894"/>
                </a:lnTo>
                <a:lnTo>
                  <a:pt x="3148" y="889"/>
                </a:lnTo>
                <a:lnTo>
                  <a:pt x="3145" y="883"/>
                </a:lnTo>
                <a:lnTo>
                  <a:pt x="3143" y="883"/>
                </a:lnTo>
                <a:lnTo>
                  <a:pt x="3130" y="888"/>
                </a:lnTo>
                <a:lnTo>
                  <a:pt x="3105" y="893"/>
                </a:lnTo>
                <a:lnTo>
                  <a:pt x="3082" y="900"/>
                </a:lnTo>
                <a:lnTo>
                  <a:pt x="3035" y="906"/>
                </a:lnTo>
                <a:lnTo>
                  <a:pt x="3026" y="900"/>
                </a:lnTo>
                <a:lnTo>
                  <a:pt x="3007" y="904"/>
                </a:lnTo>
                <a:lnTo>
                  <a:pt x="2989" y="901"/>
                </a:lnTo>
                <a:lnTo>
                  <a:pt x="2952" y="912"/>
                </a:lnTo>
                <a:lnTo>
                  <a:pt x="2952" y="917"/>
                </a:lnTo>
                <a:lnTo>
                  <a:pt x="2950" y="920"/>
                </a:lnTo>
                <a:lnTo>
                  <a:pt x="2939" y="914"/>
                </a:lnTo>
                <a:lnTo>
                  <a:pt x="2929" y="918"/>
                </a:lnTo>
                <a:lnTo>
                  <a:pt x="2928" y="922"/>
                </a:lnTo>
                <a:lnTo>
                  <a:pt x="2912" y="926"/>
                </a:lnTo>
                <a:lnTo>
                  <a:pt x="2913" y="936"/>
                </a:lnTo>
                <a:lnTo>
                  <a:pt x="2917" y="944"/>
                </a:lnTo>
                <a:lnTo>
                  <a:pt x="2920" y="943"/>
                </a:lnTo>
                <a:lnTo>
                  <a:pt x="2921" y="938"/>
                </a:lnTo>
                <a:lnTo>
                  <a:pt x="2926" y="939"/>
                </a:lnTo>
                <a:lnTo>
                  <a:pt x="2924" y="947"/>
                </a:lnTo>
                <a:lnTo>
                  <a:pt x="2912" y="958"/>
                </a:lnTo>
                <a:lnTo>
                  <a:pt x="2912" y="964"/>
                </a:lnTo>
                <a:lnTo>
                  <a:pt x="2904" y="960"/>
                </a:lnTo>
                <a:lnTo>
                  <a:pt x="2901" y="966"/>
                </a:lnTo>
                <a:lnTo>
                  <a:pt x="2904" y="975"/>
                </a:lnTo>
                <a:lnTo>
                  <a:pt x="2913" y="977"/>
                </a:lnTo>
                <a:lnTo>
                  <a:pt x="2913" y="987"/>
                </a:lnTo>
                <a:lnTo>
                  <a:pt x="2901" y="996"/>
                </a:lnTo>
                <a:lnTo>
                  <a:pt x="2918" y="1009"/>
                </a:lnTo>
                <a:lnTo>
                  <a:pt x="2917" y="1014"/>
                </a:lnTo>
                <a:lnTo>
                  <a:pt x="2923" y="1019"/>
                </a:lnTo>
                <a:lnTo>
                  <a:pt x="2926" y="1018"/>
                </a:lnTo>
                <a:lnTo>
                  <a:pt x="2931" y="1040"/>
                </a:lnTo>
                <a:lnTo>
                  <a:pt x="2937" y="1046"/>
                </a:lnTo>
                <a:lnTo>
                  <a:pt x="2934" y="1052"/>
                </a:lnTo>
                <a:lnTo>
                  <a:pt x="2933" y="1058"/>
                </a:lnTo>
                <a:lnTo>
                  <a:pt x="2929" y="1066"/>
                </a:lnTo>
                <a:lnTo>
                  <a:pt x="2924" y="1082"/>
                </a:lnTo>
                <a:lnTo>
                  <a:pt x="2925" y="1097"/>
                </a:lnTo>
                <a:lnTo>
                  <a:pt x="2930" y="1105"/>
                </a:lnTo>
                <a:lnTo>
                  <a:pt x="2930" y="1122"/>
                </a:lnTo>
                <a:lnTo>
                  <a:pt x="2935" y="1133"/>
                </a:lnTo>
                <a:lnTo>
                  <a:pt x="2949" y="1149"/>
                </a:lnTo>
                <a:lnTo>
                  <a:pt x="2962" y="1153"/>
                </a:lnTo>
                <a:lnTo>
                  <a:pt x="2987" y="1157"/>
                </a:lnTo>
                <a:lnTo>
                  <a:pt x="3001" y="1168"/>
                </a:lnTo>
                <a:lnTo>
                  <a:pt x="3009" y="1168"/>
                </a:lnTo>
                <a:lnTo>
                  <a:pt x="3015" y="1184"/>
                </a:lnTo>
                <a:lnTo>
                  <a:pt x="3010" y="1196"/>
                </a:lnTo>
                <a:lnTo>
                  <a:pt x="3006" y="1200"/>
                </a:lnTo>
                <a:lnTo>
                  <a:pt x="3017" y="1203"/>
                </a:lnTo>
                <a:lnTo>
                  <a:pt x="3023" y="1211"/>
                </a:lnTo>
                <a:lnTo>
                  <a:pt x="3031" y="1227"/>
                </a:lnTo>
                <a:lnTo>
                  <a:pt x="3041" y="1233"/>
                </a:lnTo>
                <a:lnTo>
                  <a:pt x="3060" y="1239"/>
                </a:lnTo>
                <a:lnTo>
                  <a:pt x="3069" y="1246"/>
                </a:lnTo>
                <a:lnTo>
                  <a:pt x="3073" y="1239"/>
                </a:lnTo>
                <a:lnTo>
                  <a:pt x="3076" y="1254"/>
                </a:lnTo>
                <a:lnTo>
                  <a:pt x="3084" y="1272"/>
                </a:lnTo>
                <a:lnTo>
                  <a:pt x="3084" y="1282"/>
                </a:lnTo>
                <a:lnTo>
                  <a:pt x="3080" y="1302"/>
                </a:lnTo>
                <a:lnTo>
                  <a:pt x="3069" y="1312"/>
                </a:lnTo>
                <a:lnTo>
                  <a:pt x="3068" y="1329"/>
                </a:lnTo>
                <a:lnTo>
                  <a:pt x="3060" y="1343"/>
                </a:lnTo>
                <a:lnTo>
                  <a:pt x="3064" y="1358"/>
                </a:lnTo>
                <a:lnTo>
                  <a:pt x="3063" y="1372"/>
                </a:lnTo>
                <a:lnTo>
                  <a:pt x="3079" y="1394"/>
                </a:lnTo>
                <a:lnTo>
                  <a:pt x="3082" y="1426"/>
                </a:lnTo>
                <a:lnTo>
                  <a:pt x="3087" y="1440"/>
                </a:lnTo>
                <a:lnTo>
                  <a:pt x="3090" y="1459"/>
                </a:lnTo>
                <a:lnTo>
                  <a:pt x="3090" y="1474"/>
                </a:lnTo>
                <a:lnTo>
                  <a:pt x="3085" y="1487"/>
                </a:lnTo>
                <a:lnTo>
                  <a:pt x="3075" y="1501"/>
                </a:lnTo>
                <a:lnTo>
                  <a:pt x="3063" y="1504"/>
                </a:lnTo>
                <a:lnTo>
                  <a:pt x="3055" y="1501"/>
                </a:lnTo>
                <a:lnTo>
                  <a:pt x="3054" y="1509"/>
                </a:lnTo>
                <a:lnTo>
                  <a:pt x="3063" y="1530"/>
                </a:lnTo>
                <a:lnTo>
                  <a:pt x="3059" y="1539"/>
                </a:lnTo>
                <a:lnTo>
                  <a:pt x="3035" y="1529"/>
                </a:lnTo>
                <a:lnTo>
                  <a:pt x="3017" y="1528"/>
                </a:lnTo>
                <a:lnTo>
                  <a:pt x="3006" y="1517"/>
                </a:lnTo>
                <a:lnTo>
                  <a:pt x="3004" y="1504"/>
                </a:lnTo>
                <a:lnTo>
                  <a:pt x="3004" y="1458"/>
                </a:lnTo>
                <a:lnTo>
                  <a:pt x="3012" y="1428"/>
                </a:lnTo>
                <a:lnTo>
                  <a:pt x="3009" y="1422"/>
                </a:lnTo>
                <a:lnTo>
                  <a:pt x="3007" y="1393"/>
                </a:lnTo>
                <a:lnTo>
                  <a:pt x="3010" y="1379"/>
                </a:lnTo>
                <a:lnTo>
                  <a:pt x="3009" y="1362"/>
                </a:lnTo>
                <a:lnTo>
                  <a:pt x="3007" y="1352"/>
                </a:lnTo>
                <a:lnTo>
                  <a:pt x="3015" y="1340"/>
                </a:lnTo>
                <a:lnTo>
                  <a:pt x="3047" y="1319"/>
                </a:lnTo>
                <a:lnTo>
                  <a:pt x="3049" y="1313"/>
                </a:lnTo>
                <a:lnTo>
                  <a:pt x="3049" y="1300"/>
                </a:lnTo>
                <a:lnTo>
                  <a:pt x="3052" y="1288"/>
                </a:lnTo>
                <a:lnTo>
                  <a:pt x="3060" y="1287"/>
                </a:lnTo>
                <a:lnTo>
                  <a:pt x="3063" y="1270"/>
                </a:lnTo>
                <a:lnTo>
                  <a:pt x="3039" y="1254"/>
                </a:lnTo>
                <a:lnTo>
                  <a:pt x="3010" y="1264"/>
                </a:lnTo>
                <a:lnTo>
                  <a:pt x="2982" y="1267"/>
                </a:lnTo>
                <a:lnTo>
                  <a:pt x="2966" y="1260"/>
                </a:lnTo>
                <a:lnTo>
                  <a:pt x="2955" y="1248"/>
                </a:lnTo>
                <a:lnTo>
                  <a:pt x="2952" y="1250"/>
                </a:lnTo>
                <a:lnTo>
                  <a:pt x="2945" y="1235"/>
                </a:lnTo>
                <a:lnTo>
                  <a:pt x="2931" y="1219"/>
                </a:lnTo>
                <a:lnTo>
                  <a:pt x="2928" y="1212"/>
                </a:lnTo>
                <a:lnTo>
                  <a:pt x="2928" y="1203"/>
                </a:lnTo>
                <a:lnTo>
                  <a:pt x="2902" y="1191"/>
                </a:lnTo>
                <a:lnTo>
                  <a:pt x="2880" y="1174"/>
                </a:lnTo>
                <a:lnTo>
                  <a:pt x="2871" y="1163"/>
                </a:lnTo>
                <a:lnTo>
                  <a:pt x="2844" y="1149"/>
                </a:lnTo>
                <a:lnTo>
                  <a:pt x="2792" y="1148"/>
                </a:lnTo>
                <a:lnTo>
                  <a:pt x="2777" y="1151"/>
                </a:lnTo>
                <a:lnTo>
                  <a:pt x="2763" y="1171"/>
                </a:lnTo>
                <a:lnTo>
                  <a:pt x="2741" y="1181"/>
                </a:lnTo>
                <a:lnTo>
                  <a:pt x="2737" y="1201"/>
                </a:lnTo>
                <a:lnTo>
                  <a:pt x="2764" y="1202"/>
                </a:lnTo>
                <a:lnTo>
                  <a:pt x="2778" y="1213"/>
                </a:lnTo>
                <a:lnTo>
                  <a:pt x="2773" y="1227"/>
                </a:lnTo>
                <a:lnTo>
                  <a:pt x="2763" y="1240"/>
                </a:lnTo>
                <a:lnTo>
                  <a:pt x="2743" y="1246"/>
                </a:lnTo>
                <a:lnTo>
                  <a:pt x="2729" y="1259"/>
                </a:lnTo>
                <a:lnTo>
                  <a:pt x="2708" y="1265"/>
                </a:lnTo>
                <a:lnTo>
                  <a:pt x="2708" y="1249"/>
                </a:lnTo>
                <a:lnTo>
                  <a:pt x="2692" y="1233"/>
                </a:lnTo>
                <a:lnTo>
                  <a:pt x="2683" y="1217"/>
                </a:lnTo>
                <a:lnTo>
                  <a:pt x="2672" y="1218"/>
                </a:lnTo>
                <a:lnTo>
                  <a:pt x="2662" y="1232"/>
                </a:lnTo>
                <a:lnTo>
                  <a:pt x="2668" y="1239"/>
                </a:lnTo>
                <a:lnTo>
                  <a:pt x="2673" y="1260"/>
                </a:lnTo>
                <a:lnTo>
                  <a:pt x="2678" y="1275"/>
                </a:lnTo>
                <a:lnTo>
                  <a:pt x="2681" y="1287"/>
                </a:lnTo>
                <a:lnTo>
                  <a:pt x="2687" y="1289"/>
                </a:lnTo>
                <a:lnTo>
                  <a:pt x="2709" y="1308"/>
                </a:lnTo>
                <a:lnTo>
                  <a:pt x="2724" y="1314"/>
                </a:lnTo>
                <a:lnTo>
                  <a:pt x="2732" y="1326"/>
                </a:lnTo>
                <a:lnTo>
                  <a:pt x="2741" y="1327"/>
                </a:lnTo>
                <a:lnTo>
                  <a:pt x="2747" y="1335"/>
                </a:lnTo>
                <a:lnTo>
                  <a:pt x="2757" y="1329"/>
                </a:lnTo>
                <a:lnTo>
                  <a:pt x="2767" y="1319"/>
                </a:lnTo>
                <a:lnTo>
                  <a:pt x="2764" y="1334"/>
                </a:lnTo>
                <a:lnTo>
                  <a:pt x="2769" y="1341"/>
                </a:lnTo>
                <a:lnTo>
                  <a:pt x="2780" y="1337"/>
                </a:lnTo>
                <a:lnTo>
                  <a:pt x="2781" y="1367"/>
                </a:lnTo>
                <a:lnTo>
                  <a:pt x="2795" y="1383"/>
                </a:lnTo>
                <a:lnTo>
                  <a:pt x="2795" y="1393"/>
                </a:lnTo>
                <a:lnTo>
                  <a:pt x="2779" y="1390"/>
                </a:lnTo>
                <a:lnTo>
                  <a:pt x="2769" y="1384"/>
                </a:lnTo>
                <a:lnTo>
                  <a:pt x="2762" y="1377"/>
                </a:lnTo>
                <a:lnTo>
                  <a:pt x="2758" y="1367"/>
                </a:lnTo>
                <a:lnTo>
                  <a:pt x="2748" y="1358"/>
                </a:lnTo>
                <a:lnTo>
                  <a:pt x="2713" y="1354"/>
                </a:lnTo>
                <a:lnTo>
                  <a:pt x="2702" y="1348"/>
                </a:lnTo>
                <a:lnTo>
                  <a:pt x="2668" y="1345"/>
                </a:lnTo>
                <a:lnTo>
                  <a:pt x="2636" y="1332"/>
                </a:lnTo>
                <a:lnTo>
                  <a:pt x="2627" y="1325"/>
                </a:lnTo>
                <a:lnTo>
                  <a:pt x="2617" y="1310"/>
                </a:lnTo>
                <a:lnTo>
                  <a:pt x="2619" y="1307"/>
                </a:lnTo>
                <a:lnTo>
                  <a:pt x="2633" y="1304"/>
                </a:lnTo>
                <a:lnTo>
                  <a:pt x="2634" y="1299"/>
                </a:lnTo>
                <a:lnTo>
                  <a:pt x="2633" y="1278"/>
                </a:lnTo>
                <a:lnTo>
                  <a:pt x="2622" y="1256"/>
                </a:lnTo>
                <a:lnTo>
                  <a:pt x="2621" y="1246"/>
                </a:lnTo>
                <a:lnTo>
                  <a:pt x="2627" y="1222"/>
                </a:lnTo>
                <a:lnTo>
                  <a:pt x="2618" y="1211"/>
                </a:lnTo>
                <a:lnTo>
                  <a:pt x="2627" y="1202"/>
                </a:lnTo>
                <a:lnTo>
                  <a:pt x="2641" y="1163"/>
                </a:lnTo>
                <a:lnTo>
                  <a:pt x="2634" y="1137"/>
                </a:lnTo>
                <a:lnTo>
                  <a:pt x="2632" y="1120"/>
                </a:lnTo>
                <a:lnTo>
                  <a:pt x="2640" y="1115"/>
                </a:lnTo>
                <a:lnTo>
                  <a:pt x="2630" y="1100"/>
                </a:lnTo>
                <a:lnTo>
                  <a:pt x="2628" y="1090"/>
                </a:lnTo>
                <a:lnTo>
                  <a:pt x="2629" y="1082"/>
                </a:lnTo>
                <a:lnTo>
                  <a:pt x="2613" y="1066"/>
                </a:lnTo>
                <a:lnTo>
                  <a:pt x="2608" y="1055"/>
                </a:lnTo>
                <a:lnTo>
                  <a:pt x="2593" y="1063"/>
                </a:lnTo>
                <a:lnTo>
                  <a:pt x="2595" y="1074"/>
                </a:lnTo>
                <a:lnTo>
                  <a:pt x="2602" y="1094"/>
                </a:lnTo>
                <a:lnTo>
                  <a:pt x="2607" y="1115"/>
                </a:lnTo>
                <a:lnTo>
                  <a:pt x="2607" y="1160"/>
                </a:lnTo>
                <a:lnTo>
                  <a:pt x="2598" y="1176"/>
                </a:lnTo>
                <a:lnTo>
                  <a:pt x="2566" y="1207"/>
                </a:lnTo>
                <a:lnTo>
                  <a:pt x="2546" y="1217"/>
                </a:lnTo>
                <a:lnTo>
                  <a:pt x="2516" y="1239"/>
                </a:lnTo>
                <a:lnTo>
                  <a:pt x="2517" y="1253"/>
                </a:lnTo>
                <a:lnTo>
                  <a:pt x="2517" y="1261"/>
                </a:lnTo>
                <a:lnTo>
                  <a:pt x="2514" y="1272"/>
                </a:lnTo>
                <a:lnTo>
                  <a:pt x="2498" y="1289"/>
                </a:lnTo>
                <a:lnTo>
                  <a:pt x="2498" y="1298"/>
                </a:lnTo>
                <a:lnTo>
                  <a:pt x="2519" y="1321"/>
                </a:lnTo>
                <a:lnTo>
                  <a:pt x="2532" y="1343"/>
                </a:lnTo>
                <a:lnTo>
                  <a:pt x="2541" y="1362"/>
                </a:lnTo>
                <a:lnTo>
                  <a:pt x="2547" y="1395"/>
                </a:lnTo>
                <a:lnTo>
                  <a:pt x="2560" y="1417"/>
                </a:lnTo>
                <a:lnTo>
                  <a:pt x="2569" y="1438"/>
                </a:lnTo>
                <a:lnTo>
                  <a:pt x="2569" y="1448"/>
                </a:lnTo>
                <a:lnTo>
                  <a:pt x="2565" y="1468"/>
                </a:lnTo>
                <a:lnTo>
                  <a:pt x="2557" y="1488"/>
                </a:lnTo>
                <a:lnTo>
                  <a:pt x="2555" y="1496"/>
                </a:lnTo>
                <a:lnTo>
                  <a:pt x="2541" y="1514"/>
                </a:lnTo>
                <a:lnTo>
                  <a:pt x="2538" y="1528"/>
                </a:lnTo>
                <a:lnTo>
                  <a:pt x="2539" y="1545"/>
                </a:lnTo>
                <a:lnTo>
                  <a:pt x="2532" y="1555"/>
                </a:lnTo>
                <a:lnTo>
                  <a:pt x="2530" y="1568"/>
                </a:lnTo>
                <a:lnTo>
                  <a:pt x="2527" y="1588"/>
                </a:lnTo>
                <a:lnTo>
                  <a:pt x="2541" y="1611"/>
                </a:lnTo>
                <a:lnTo>
                  <a:pt x="2548" y="1632"/>
                </a:lnTo>
                <a:lnTo>
                  <a:pt x="2546" y="1647"/>
                </a:lnTo>
                <a:lnTo>
                  <a:pt x="2539" y="1664"/>
                </a:lnTo>
                <a:lnTo>
                  <a:pt x="2538" y="1673"/>
                </a:lnTo>
                <a:lnTo>
                  <a:pt x="2547" y="1689"/>
                </a:lnTo>
                <a:lnTo>
                  <a:pt x="2559" y="1691"/>
                </a:lnTo>
                <a:lnTo>
                  <a:pt x="2575" y="1686"/>
                </a:lnTo>
                <a:lnTo>
                  <a:pt x="2586" y="1686"/>
                </a:lnTo>
                <a:lnTo>
                  <a:pt x="2600" y="1691"/>
                </a:lnTo>
                <a:lnTo>
                  <a:pt x="2616" y="1694"/>
                </a:lnTo>
                <a:lnTo>
                  <a:pt x="2618" y="1685"/>
                </a:lnTo>
                <a:lnTo>
                  <a:pt x="2641" y="1670"/>
                </a:lnTo>
                <a:lnTo>
                  <a:pt x="2665" y="1670"/>
                </a:lnTo>
                <a:lnTo>
                  <a:pt x="2698" y="1690"/>
                </a:lnTo>
                <a:lnTo>
                  <a:pt x="2708" y="1700"/>
                </a:lnTo>
                <a:lnTo>
                  <a:pt x="2734" y="1716"/>
                </a:lnTo>
                <a:lnTo>
                  <a:pt x="2753" y="1724"/>
                </a:lnTo>
                <a:lnTo>
                  <a:pt x="2758" y="1734"/>
                </a:lnTo>
                <a:lnTo>
                  <a:pt x="2758" y="1750"/>
                </a:lnTo>
                <a:lnTo>
                  <a:pt x="2757" y="1761"/>
                </a:lnTo>
                <a:lnTo>
                  <a:pt x="2775" y="1802"/>
                </a:lnTo>
                <a:lnTo>
                  <a:pt x="2779" y="1802"/>
                </a:lnTo>
                <a:lnTo>
                  <a:pt x="2780" y="1814"/>
                </a:lnTo>
                <a:lnTo>
                  <a:pt x="2774" y="1822"/>
                </a:lnTo>
                <a:lnTo>
                  <a:pt x="2761" y="1824"/>
                </a:lnTo>
                <a:lnTo>
                  <a:pt x="2750" y="1832"/>
                </a:lnTo>
                <a:lnTo>
                  <a:pt x="2746" y="1845"/>
                </a:lnTo>
                <a:lnTo>
                  <a:pt x="2745" y="1868"/>
                </a:lnTo>
                <a:lnTo>
                  <a:pt x="2747" y="1886"/>
                </a:lnTo>
                <a:lnTo>
                  <a:pt x="2751" y="1896"/>
                </a:lnTo>
                <a:lnTo>
                  <a:pt x="2763" y="1894"/>
                </a:lnTo>
                <a:lnTo>
                  <a:pt x="2781" y="1904"/>
                </a:lnTo>
                <a:lnTo>
                  <a:pt x="2800" y="1902"/>
                </a:lnTo>
                <a:lnTo>
                  <a:pt x="2820" y="1915"/>
                </a:lnTo>
                <a:lnTo>
                  <a:pt x="2817" y="1918"/>
                </a:lnTo>
                <a:lnTo>
                  <a:pt x="2792" y="1923"/>
                </a:lnTo>
                <a:lnTo>
                  <a:pt x="2779" y="1920"/>
                </a:lnTo>
                <a:lnTo>
                  <a:pt x="2754" y="1921"/>
                </a:lnTo>
                <a:lnTo>
                  <a:pt x="2752" y="1912"/>
                </a:lnTo>
                <a:lnTo>
                  <a:pt x="2748" y="1905"/>
                </a:lnTo>
                <a:lnTo>
                  <a:pt x="2727" y="1894"/>
                </a:lnTo>
                <a:lnTo>
                  <a:pt x="2726" y="1883"/>
                </a:lnTo>
                <a:lnTo>
                  <a:pt x="2730" y="1878"/>
                </a:lnTo>
                <a:lnTo>
                  <a:pt x="2732" y="1868"/>
                </a:lnTo>
                <a:lnTo>
                  <a:pt x="2731" y="1857"/>
                </a:lnTo>
                <a:lnTo>
                  <a:pt x="2732" y="1842"/>
                </a:lnTo>
                <a:lnTo>
                  <a:pt x="2740" y="1825"/>
                </a:lnTo>
                <a:lnTo>
                  <a:pt x="2736" y="1821"/>
                </a:lnTo>
                <a:lnTo>
                  <a:pt x="2730" y="1824"/>
                </a:lnTo>
                <a:lnTo>
                  <a:pt x="2729" y="1814"/>
                </a:lnTo>
                <a:lnTo>
                  <a:pt x="2732" y="1800"/>
                </a:lnTo>
                <a:lnTo>
                  <a:pt x="2734" y="1798"/>
                </a:lnTo>
                <a:lnTo>
                  <a:pt x="2732" y="1791"/>
                </a:lnTo>
                <a:lnTo>
                  <a:pt x="2735" y="1783"/>
                </a:lnTo>
                <a:lnTo>
                  <a:pt x="2732" y="1776"/>
                </a:lnTo>
                <a:lnTo>
                  <a:pt x="2726" y="1767"/>
                </a:lnTo>
                <a:lnTo>
                  <a:pt x="2718" y="1762"/>
                </a:lnTo>
                <a:lnTo>
                  <a:pt x="2713" y="1754"/>
                </a:lnTo>
                <a:lnTo>
                  <a:pt x="2703" y="1749"/>
                </a:lnTo>
                <a:lnTo>
                  <a:pt x="2699" y="1739"/>
                </a:lnTo>
                <a:lnTo>
                  <a:pt x="2700" y="1727"/>
                </a:lnTo>
                <a:lnTo>
                  <a:pt x="2694" y="1708"/>
                </a:lnTo>
                <a:lnTo>
                  <a:pt x="2667" y="1712"/>
                </a:lnTo>
                <a:lnTo>
                  <a:pt x="2652" y="1718"/>
                </a:lnTo>
                <a:lnTo>
                  <a:pt x="2621" y="1724"/>
                </a:lnTo>
                <a:lnTo>
                  <a:pt x="2602" y="1737"/>
                </a:lnTo>
                <a:lnTo>
                  <a:pt x="2582" y="1744"/>
                </a:lnTo>
                <a:lnTo>
                  <a:pt x="2574" y="1750"/>
                </a:lnTo>
                <a:lnTo>
                  <a:pt x="2574" y="1760"/>
                </a:lnTo>
                <a:lnTo>
                  <a:pt x="2576" y="1772"/>
                </a:lnTo>
                <a:lnTo>
                  <a:pt x="2573" y="1786"/>
                </a:lnTo>
                <a:lnTo>
                  <a:pt x="2566" y="1794"/>
                </a:lnTo>
                <a:lnTo>
                  <a:pt x="2570" y="1805"/>
                </a:lnTo>
                <a:lnTo>
                  <a:pt x="2575" y="1808"/>
                </a:lnTo>
                <a:lnTo>
                  <a:pt x="2579" y="1818"/>
                </a:lnTo>
                <a:lnTo>
                  <a:pt x="2585" y="1825"/>
                </a:lnTo>
                <a:lnTo>
                  <a:pt x="2584" y="1835"/>
                </a:lnTo>
                <a:lnTo>
                  <a:pt x="2590" y="1842"/>
                </a:lnTo>
                <a:lnTo>
                  <a:pt x="2593" y="1854"/>
                </a:lnTo>
                <a:lnTo>
                  <a:pt x="2595" y="1873"/>
                </a:lnTo>
                <a:lnTo>
                  <a:pt x="2590" y="1900"/>
                </a:lnTo>
                <a:lnTo>
                  <a:pt x="2576" y="1911"/>
                </a:lnTo>
                <a:lnTo>
                  <a:pt x="2547" y="1948"/>
                </a:lnTo>
                <a:lnTo>
                  <a:pt x="2544" y="1954"/>
                </a:lnTo>
                <a:lnTo>
                  <a:pt x="2544" y="1969"/>
                </a:lnTo>
                <a:lnTo>
                  <a:pt x="2541" y="1988"/>
                </a:lnTo>
                <a:lnTo>
                  <a:pt x="2525" y="2013"/>
                </a:lnTo>
                <a:lnTo>
                  <a:pt x="2515" y="2023"/>
                </a:lnTo>
                <a:lnTo>
                  <a:pt x="2499" y="2031"/>
                </a:lnTo>
                <a:lnTo>
                  <a:pt x="2490" y="2042"/>
                </a:lnTo>
                <a:lnTo>
                  <a:pt x="2462" y="2053"/>
                </a:lnTo>
                <a:lnTo>
                  <a:pt x="2457" y="2061"/>
                </a:lnTo>
                <a:lnTo>
                  <a:pt x="2465" y="2078"/>
                </a:lnTo>
                <a:lnTo>
                  <a:pt x="2458" y="2098"/>
                </a:lnTo>
                <a:lnTo>
                  <a:pt x="2445" y="2103"/>
                </a:lnTo>
                <a:lnTo>
                  <a:pt x="2407" y="2085"/>
                </a:lnTo>
                <a:lnTo>
                  <a:pt x="2387" y="2083"/>
                </a:lnTo>
                <a:lnTo>
                  <a:pt x="2374" y="2087"/>
                </a:lnTo>
                <a:lnTo>
                  <a:pt x="2363" y="2088"/>
                </a:lnTo>
                <a:lnTo>
                  <a:pt x="2338" y="2083"/>
                </a:lnTo>
                <a:lnTo>
                  <a:pt x="2334" y="2080"/>
                </a:lnTo>
                <a:lnTo>
                  <a:pt x="2334" y="2071"/>
                </a:lnTo>
                <a:lnTo>
                  <a:pt x="2337" y="2064"/>
                </a:lnTo>
                <a:lnTo>
                  <a:pt x="2334" y="2040"/>
                </a:lnTo>
                <a:lnTo>
                  <a:pt x="2321" y="2037"/>
                </a:lnTo>
                <a:lnTo>
                  <a:pt x="2318" y="2030"/>
                </a:lnTo>
                <a:lnTo>
                  <a:pt x="2321" y="2026"/>
                </a:lnTo>
                <a:lnTo>
                  <a:pt x="2332" y="2021"/>
                </a:lnTo>
                <a:lnTo>
                  <a:pt x="2343" y="2030"/>
                </a:lnTo>
                <a:lnTo>
                  <a:pt x="2347" y="2037"/>
                </a:lnTo>
                <a:lnTo>
                  <a:pt x="2360" y="2037"/>
                </a:lnTo>
                <a:lnTo>
                  <a:pt x="2366" y="2028"/>
                </a:lnTo>
                <a:lnTo>
                  <a:pt x="2375" y="2028"/>
                </a:lnTo>
                <a:lnTo>
                  <a:pt x="2385" y="2012"/>
                </a:lnTo>
                <a:lnTo>
                  <a:pt x="2393" y="2018"/>
                </a:lnTo>
                <a:lnTo>
                  <a:pt x="2407" y="2012"/>
                </a:lnTo>
                <a:lnTo>
                  <a:pt x="2409" y="2005"/>
                </a:lnTo>
                <a:lnTo>
                  <a:pt x="2415" y="2003"/>
                </a:lnTo>
                <a:lnTo>
                  <a:pt x="2424" y="2004"/>
                </a:lnTo>
                <a:lnTo>
                  <a:pt x="2439" y="2001"/>
                </a:lnTo>
                <a:lnTo>
                  <a:pt x="2445" y="1992"/>
                </a:lnTo>
                <a:lnTo>
                  <a:pt x="2439" y="1983"/>
                </a:lnTo>
                <a:lnTo>
                  <a:pt x="2422" y="1983"/>
                </a:lnTo>
                <a:lnTo>
                  <a:pt x="2415" y="1988"/>
                </a:lnTo>
                <a:lnTo>
                  <a:pt x="2407" y="1982"/>
                </a:lnTo>
                <a:lnTo>
                  <a:pt x="2408" y="1969"/>
                </a:lnTo>
                <a:lnTo>
                  <a:pt x="2428" y="1981"/>
                </a:lnTo>
                <a:lnTo>
                  <a:pt x="2449" y="1977"/>
                </a:lnTo>
                <a:lnTo>
                  <a:pt x="2451" y="1974"/>
                </a:lnTo>
                <a:lnTo>
                  <a:pt x="2452" y="1956"/>
                </a:lnTo>
                <a:lnTo>
                  <a:pt x="2461" y="1956"/>
                </a:lnTo>
                <a:lnTo>
                  <a:pt x="2468" y="1947"/>
                </a:lnTo>
                <a:lnTo>
                  <a:pt x="2469" y="1937"/>
                </a:lnTo>
                <a:lnTo>
                  <a:pt x="2474" y="1924"/>
                </a:lnTo>
                <a:lnTo>
                  <a:pt x="2477" y="1915"/>
                </a:lnTo>
                <a:lnTo>
                  <a:pt x="2494" y="1906"/>
                </a:lnTo>
                <a:lnTo>
                  <a:pt x="2503" y="1895"/>
                </a:lnTo>
                <a:lnTo>
                  <a:pt x="2499" y="1888"/>
                </a:lnTo>
                <a:lnTo>
                  <a:pt x="2504" y="1878"/>
                </a:lnTo>
                <a:lnTo>
                  <a:pt x="2501" y="1843"/>
                </a:lnTo>
                <a:lnTo>
                  <a:pt x="2501" y="1832"/>
                </a:lnTo>
                <a:lnTo>
                  <a:pt x="2506" y="1815"/>
                </a:lnTo>
                <a:lnTo>
                  <a:pt x="2521" y="1792"/>
                </a:lnTo>
                <a:lnTo>
                  <a:pt x="2520" y="1762"/>
                </a:lnTo>
                <a:lnTo>
                  <a:pt x="2490" y="1735"/>
                </a:lnTo>
                <a:lnTo>
                  <a:pt x="2468" y="1701"/>
                </a:lnTo>
                <a:lnTo>
                  <a:pt x="2468" y="1684"/>
                </a:lnTo>
                <a:lnTo>
                  <a:pt x="2472" y="1670"/>
                </a:lnTo>
                <a:lnTo>
                  <a:pt x="2473" y="1657"/>
                </a:lnTo>
                <a:lnTo>
                  <a:pt x="2471" y="1643"/>
                </a:lnTo>
                <a:lnTo>
                  <a:pt x="2478" y="1630"/>
                </a:lnTo>
                <a:lnTo>
                  <a:pt x="2473" y="1606"/>
                </a:lnTo>
                <a:lnTo>
                  <a:pt x="2479" y="1592"/>
                </a:lnTo>
                <a:lnTo>
                  <a:pt x="2479" y="1571"/>
                </a:lnTo>
                <a:lnTo>
                  <a:pt x="2476" y="1565"/>
                </a:lnTo>
                <a:lnTo>
                  <a:pt x="2476" y="1558"/>
                </a:lnTo>
                <a:lnTo>
                  <a:pt x="2473" y="1555"/>
                </a:lnTo>
                <a:lnTo>
                  <a:pt x="2472" y="1545"/>
                </a:lnTo>
                <a:lnTo>
                  <a:pt x="2474" y="1530"/>
                </a:lnTo>
                <a:lnTo>
                  <a:pt x="2473" y="1524"/>
                </a:lnTo>
                <a:lnTo>
                  <a:pt x="2467" y="1518"/>
                </a:lnTo>
                <a:lnTo>
                  <a:pt x="2465" y="1504"/>
                </a:lnTo>
                <a:lnTo>
                  <a:pt x="2469" y="1492"/>
                </a:lnTo>
                <a:lnTo>
                  <a:pt x="2482" y="1482"/>
                </a:lnTo>
                <a:lnTo>
                  <a:pt x="2483" y="1475"/>
                </a:lnTo>
                <a:lnTo>
                  <a:pt x="2480" y="1442"/>
                </a:lnTo>
                <a:lnTo>
                  <a:pt x="2485" y="1427"/>
                </a:lnTo>
                <a:lnTo>
                  <a:pt x="2485" y="1406"/>
                </a:lnTo>
                <a:lnTo>
                  <a:pt x="2471" y="1373"/>
                </a:lnTo>
                <a:lnTo>
                  <a:pt x="2473" y="1350"/>
                </a:lnTo>
                <a:lnTo>
                  <a:pt x="2453" y="1334"/>
                </a:lnTo>
                <a:lnTo>
                  <a:pt x="2442" y="1321"/>
                </a:lnTo>
                <a:lnTo>
                  <a:pt x="2429" y="1297"/>
                </a:lnTo>
                <a:lnTo>
                  <a:pt x="2430" y="1283"/>
                </a:lnTo>
                <a:lnTo>
                  <a:pt x="2431" y="1281"/>
                </a:lnTo>
                <a:lnTo>
                  <a:pt x="2447" y="1271"/>
                </a:lnTo>
                <a:lnTo>
                  <a:pt x="2450" y="1260"/>
                </a:lnTo>
                <a:lnTo>
                  <a:pt x="2457" y="1250"/>
                </a:lnTo>
                <a:lnTo>
                  <a:pt x="2457" y="1243"/>
                </a:lnTo>
                <a:lnTo>
                  <a:pt x="2456" y="1233"/>
                </a:lnTo>
                <a:lnTo>
                  <a:pt x="2465" y="1217"/>
                </a:lnTo>
                <a:lnTo>
                  <a:pt x="2472" y="1187"/>
                </a:lnTo>
                <a:lnTo>
                  <a:pt x="2478" y="1173"/>
                </a:lnTo>
                <a:lnTo>
                  <a:pt x="2480" y="1147"/>
                </a:lnTo>
                <a:lnTo>
                  <a:pt x="2477" y="1132"/>
                </a:lnTo>
                <a:lnTo>
                  <a:pt x="2476" y="1114"/>
                </a:lnTo>
                <a:lnTo>
                  <a:pt x="2477" y="1092"/>
                </a:lnTo>
                <a:lnTo>
                  <a:pt x="2473" y="1084"/>
                </a:lnTo>
                <a:lnTo>
                  <a:pt x="2477" y="1079"/>
                </a:lnTo>
                <a:lnTo>
                  <a:pt x="2476" y="1078"/>
                </a:lnTo>
                <a:lnTo>
                  <a:pt x="2434" y="1058"/>
                </a:lnTo>
                <a:lnTo>
                  <a:pt x="2419" y="1046"/>
                </a:lnTo>
                <a:lnTo>
                  <a:pt x="2376" y="1052"/>
                </a:lnTo>
                <a:lnTo>
                  <a:pt x="2359" y="1050"/>
                </a:lnTo>
                <a:lnTo>
                  <a:pt x="2331" y="1051"/>
                </a:lnTo>
                <a:lnTo>
                  <a:pt x="2318" y="1045"/>
                </a:lnTo>
                <a:lnTo>
                  <a:pt x="2326" y="1038"/>
                </a:lnTo>
                <a:lnTo>
                  <a:pt x="2297" y="1040"/>
                </a:lnTo>
                <a:lnTo>
                  <a:pt x="2293" y="1050"/>
                </a:lnTo>
                <a:lnTo>
                  <a:pt x="2293" y="1056"/>
                </a:lnTo>
                <a:lnTo>
                  <a:pt x="2288" y="1071"/>
                </a:lnTo>
                <a:lnTo>
                  <a:pt x="2279" y="1084"/>
                </a:lnTo>
                <a:lnTo>
                  <a:pt x="2273" y="1103"/>
                </a:lnTo>
                <a:lnTo>
                  <a:pt x="2265" y="1143"/>
                </a:lnTo>
                <a:lnTo>
                  <a:pt x="2261" y="1164"/>
                </a:lnTo>
                <a:lnTo>
                  <a:pt x="2254" y="1176"/>
                </a:lnTo>
                <a:lnTo>
                  <a:pt x="2248" y="1228"/>
                </a:lnTo>
                <a:lnTo>
                  <a:pt x="2243" y="1246"/>
                </a:lnTo>
                <a:lnTo>
                  <a:pt x="2225" y="1282"/>
                </a:lnTo>
                <a:lnTo>
                  <a:pt x="2204" y="1305"/>
                </a:lnTo>
                <a:lnTo>
                  <a:pt x="2186" y="1323"/>
                </a:lnTo>
                <a:lnTo>
                  <a:pt x="2159" y="1336"/>
                </a:lnTo>
                <a:lnTo>
                  <a:pt x="2152" y="1369"/>
                </a:lnTo>
                <a:lnTo>
                  <a:pt x="2152" y="1374"/>
                </a:lnTo>
                <a:lnTo>
                  <a:pt x="2156" y="1375"/>
                </a:lnTo>
                <a:lnTo>
                  <a:pt x="2167" y="1358"/>
                </a:lnTo>
                <a:lnTo>
                  <a:pt x="2171" y="1361"/>
                </a:lnTo>
                <a:lnTo>
                  <a:pt x="2171" y="1375"/>
                </a:lnTo>
                <a:lnTo>
                  <a:pt x="2166" y="1385"/>
                </a:lnTo>
                <a:lnTo>
                  <a:pt x="2148" y="1397"/>
                </a:lnTo>
                <a:lnTo>
                  <a:pt x="2143" y="1415"/>
                </a:lnTo>
                <a:lnTo>
                  <a:pt x="2149" y="1428"/>
                </a:lnTo>
                <a:lnTo>
                  <a:pt x="2162" y="1422"/>
                </a:lnTo>
                <a:lnTo>
                  <a:pt x="2171" y="1415"/>
                </a:lnTo>
                <a:lnTo>
                  <a:pt x="2186" y="1416"/>
                </a:lnTo>
                <a:lnTo>
                  <a:pt x="2192" y="1432"/>
                </a:lnTo>
                <a:lnTo>
                  <a:pt x="2187" y="1445"/>
                </a:lnTo>
                <a:lnTo>
                  <a:pt x="2187" y="1487"/>
                </a:lnTo>
                <a:lnTo>
                  <a:pt x="2178" y="1499"/>
                </a:lnTo>
                <a:lnTo>
                  <a:pt x="2181" y="1522"/>
                </a:lnTo>
                <a:lnTo>
                  <a:pt x="2187" y="1534"/>
                </a:lnTo>
                <a:lnTo>
                  <a:pt x="2181" y="1550"/>
                </a:lnTo>
                <a:lnTo>
                  <a:pt x="2170" y="1550"/>
                </a:lnTo>
                <a:lnTo>
                  <a:pt x="2164" y="1540"/>
                </a:lnTo>
                <a:lnTo>
                  <a:pt x="2161" y="1563"/>
                </a:lnTo>
                <a:lnTo>
                  <a:pt x="2161" y="1606"/>
                </a:lnTo>
                <a:lnTo>
                  <a:pt x="2168" y="1621"/>
                </a:lnTo>
                <a:lnTo>
                  <a:pt x="2168" y="1606"/>
                </a:lnTo>
                <a:lnTo>
                  <a:pt x="2182" y="1601"/>
                </a:lnTo>
                <a:lnTo>
                  <a:pt x="2205" y="1616"/>
                </a:lnTo>
                <a:lnTo>
                  <a:pt x="2218" y="1628"/>
                </a:lnTo>
                <a:lnTo>
                  <a:pt x="2225" y="1625"/>
                </a:lnTo>
                <a:lnTo>
                  <a:pt x="2230" y="1625"/>
                </a:lnTo>
                <a:lnTo>
                  <a:pt x="2227" y="1647"/>
                </a:lnTo>
                <a:lnTo>
                  <a:pt x="2236" y="1671"/>
                </a:lnTo>
                <a:lnTo>
                  <a:pt x="2243" y="1686"/>
                </a:lnTo>
                <a:lnTo>
                  <a:pt x="2251" y="1706"/>
                </a:lnTo>
                <a:lnTo>
                  <a:pt x="2267" y="1717"/>
                </a:lnTo>
                <a:lnTo>
                  <a:pt x="2279" y="1713"/>
                </a:lnTo>
                <a:lnTo>
                  <a:pt x="2279" y="1719"/>
                </a:lnTo>
                <a:lnTo>
                  <a:pt x="2285" y="1727"/>
                </a:lnTo>
                <a:lnTo>
                  <a:pt x="2274" y="1743"/>
                </a:lnTo>
                <a:lnTo>
                  <a:pt x="2264" y="1776"/>
                </a:lnTo>
                <a:lnTo>
                  <a:pt x="2256" y="1799"/>
                </a:lnTo>
                <a:lnTo>
                  <a:pt x="2253" y="1811"/>
                </a:lnTo>
                <a:lnTo>
                  <a:pt x="2238" y="1822"/>
                </a:lnTo>
                <a:lnTo>
                  <a:pt x="2234" y="1814"/>
                </a:lnTo>
                <a:lnTo>
                  <a:pt x="2235" y="1800"/>
                </a:lnTo>
                <a:lnTo>
                  <a:pt x="2225" y="1787"/>
                </a:lnTo>
                <a:lnTo>
                  <a:pt x="2207" y="1776"/>
                </a:lnTo>
                <a:lnTo>
                  <a:pt x="2172" y="1733"/>
                </a:lnTo>
                <a:lnTo>
                  <a:pt x="2161" y="1724"/>
                </a:lnTo>
                <a:lnTo>
                  <a:pt x="2144" y="1721"/>
                </a:lnTo>
                <a:lnTo>
                  <a:pt x="2119" y="1701"/>
                </a:lnTo>
                <a:lnTo>
                  <a:pt x="2092" y="1691"/>
                </a:lnTo>
                <a:lnTo>
                  <a:pt x="2094" y="1682"/>
                </a:lnTo>
                <a:lnTo>
                  <a:pt x="2101" y="1682"/>
                </a:lnTo>
                <a:lnTo>
                  <a:pt x="2097" y="1679"/>
                </a:lnTo>
                <a:lnTo>
                  <a:pt x="2079" y="1675"/>
                </a:lnTo>
                <a:lnTo>
                  <a:pt x="2057" y="1658"/>
                </a:lnTo>
                <a:lnTo>
                  <a:pt x="2043" y="1652"/>
                </a:lnTo>
                <a:lnTo>
                  <a:pt x="2011" y="1622"/>
                </a:lnTo>
                <a:lnTo>
                  <a:pt x="1993" y="1617"/>
                </a:lnTo>
                <a:lnTo>
                  <a:pt x="1965" y="1603"/>
                </a:lnTo>
                <a:lnTo>
                  <a:pt x="1956" y="1603"/>
                </a:lnTo>
                <a:lnTo>
                  <a:pt x="1936" y="1589"/>
                </a:lnTo>
                <a:lnTo>
                  <a:pt x="1922" y="1590"/>
                </a:lnTo>
                <a:lnTo>
                  <a:pt x="1869" y="1587"/>
                </a:lnTo>
                <a:lnTo>
                  <a:pt x="1865" y="1581"/>
                </a:lnTo>
                <a:lnTo>
                  <a:pt x="1848" y="1573"/>
                </a:lnTo>
                <a:lnTo>
                  <a:pt x="1834" y="1573"/>
                </a:lnTo>
                <a:lnTo>
                  <a:pt x="1829" y="1577"/>
                </a:lnTo>
                <a:lnTo>
                  <a:pt x="1828" y="1587"/>
                </a:lnTo>
                <a:lnTo>
                  <a:pt x="1823" y="1595"/>
                </a:lnTo>
                <a:lnTo>
                  <a:pt x="1802" y="1609"/>
                </a:lnTo>
                <a:lnTo>
                  <a:pt x="1804" y="1617"/>
                </a:lnTo>
                <a:lnTo>
                  <a:pt x="1810" y="1635"/>
                </a:lnTo>
                <a:lnTo>
                  <a:pt x="1823" y="1655"/>
                </a:lnTo>
                <a:lnTo>
                  <a:pt x="1833" y="1690"/>
                </a:lnTo>
                <a:lnTo>
                  <a:pt x="1832" y="1682"/>
                </a:lnTo>
                <a:lnTo>
                  <a:pt x="1837" y="1684"/>
                </a:lnTo>
                <a:lnTo>
                  <a:pt x="1832" y="1718"/>
                </a:lnTo>
                <a:lnTo>
                  <a:pt x="1829" y="1724"/>
                </a:lnTo>
                <a:lnTo>
                  <a:pt x="1810" y="1746"/>
                </a:lnTo>
                <a:lnTo>
                  <a:pt x="1779" y="1750"/>
                </a:lnTo>
                <a:lnTo>
                  <a:pt x="1778" y="1765"/>
                </a:lnTo>
                <a:lnTo>
                  <a:pt x="1783" y="1773"/>
                </a:lnTo>
                <a:lnTo>
                  <a:pt x="1784" y="1783"/>
                </a:lnTo>
                <a:lnTo>
                  <a:pt x="1773" y="1799"/>
                </a:lnTo>
                <a:lnTo>
                  <a:pt x="1761" y="1805"/>
                </a:lnTo>
                <a:lnTo>
                  <a:pt x="1747" y="1798"/>
                </a:lnTo>
                <a:lnTo>
                  <a:pt x="1736" y="1787"/>
                </a:lnTo>
                <a:lnTo>
                  <a:pt x="1736" y="1770"/>
                </a:lnTo>
                <a:lnTo>
                  <a:pt x="1741" y="1759"/>
                </a:lnTo>
                <a:lnTo>
                  <a:pt x="1747" y="1750"/>
                </a:lnTo>
                <a:lnTo>
                  <a:pt x="1754" y="1745"/>
                </a:lnTo>
                <a:lnTo>
                  <a:pt x="1732" y="1713"/>
                </a:lnTo>
                <a:lnTo>
                  <a:pt x="1735" y="1705"/>
                </a:lnTo>
                <a:lnTo>
                  <a:pt x="1724" y="1703"/>
                </a:lnTo>
                <a:lnTo>
                  <a:pt x="1684" y="1721"/>
                </a:lnTo>
                <a:lnTo>
                  <a:pt x="1675" y="1737"/>
                </a:lnTo>
                <a:lnTo>
                  <a:pt x="1660" y="1743"/>
                </a:lnTo>
                <a:lnTo>
                  <a:pt x="1640" y="1773"/>
                </a:lnTo>
                <a:lnTo>
                  <a:pt x="1628" y="1775"/>
                </a:lnTo>
                <a:lnTo>
                  <a:pt x="1622" y="1766"/>
                </a:lnTo>
                <a:lnTo>
                  <a:pt x="1606" y="1762"/>
                </a:lnTo>
                <a:lnTo>
                  <a:pt x="1587" y="1767"/>
                </a:lnTo>
                <a:lnTo>
                  <a:pt x="1570" y="1757"/>
                </a:lnTo>
                <a:lnTo>
                  <a:pt x="1547" y="1772"/>
                </a:lnTo>
                <a:lnTo>
                  <a:pt x="1536" y="1771"/>
                </a:lnTo>
                <a:lnTo>
                  <a:pt x="1512" y="1792"/>
                </a:lnTo>
                <a:lnTo>
                  <a:pt x="1508" y="1802"/>
                </a:lnTo>
                <a:lnTo>
                  <a:pt x="1506" y="1822"/>
                </a:lnTo>
                <a:lnTo>
                  <a:pt x="1504" y="1831"/>
                </a:lnTo>
                <a:lnTo>
                  <a:pt x="1495" y="1831"/>
                </a:lnTo>
                <a:lnTo>
                  <a:pt x="1487" y="1824"/>
                </a:lnTo>
                <a:lnTo>
                  <a:pt x="1478" y="1813"/>
                </a:lnTo>
                <a:lnTo>
                  <a:pt x="1474" y="1816"/>
                </a:lnTo>
                <a:lnTo>
                  <a:pt x="1467" y="1821"/>
                </a:lnTo>
                <a:lnTo>
                  <a:pt x="1456" y="1807"/>
                </a:lnTo>
                <a:lnTo>
                  <a:pt x="1456" y="1779"/>
                </a:lnTo>
                <a:lnTo>
                  <a:pt x="1450" y="1773"/>
                </a:lnTo>
                <a:lnTo>
                  <a:pt x="1450" y="1766"/>
                </a:lnTo>
                <a:lnTo>
                  <a:pt x="1457" y="1751"/>
                </a:lnTo>
                <a:lnTo>
                  <a:pt x="1458" y="1737"/>
                </a:lnTo>
                <a:lnTo>
                  <a:pt x="1452" y="1724"/>
                </a:lnTo>
                <a:lnTo>
                  <a:pt x="1447" y="1722"/>
                </a:lnTo>
                <a:lnTo>
                  <a:pt x="1446" y="1730"/>
                </a:lnTo>
                <a:lnTo>
                  <a:pt x="1442" y="1730"/>
                </a:lnTo>
                <a:lnTo>
                  <a:pt x="1444" y="1721"/>
                </a:lnTo>
                <a:lnTo>
                  <a:pt x="1451" y="1716"/>
                </a:lnTo>
                <a:lnTo>
                  <a:pt x="1477" y="1713"/>
                </a:lnTo>
                <a:lnTo>
                  <a:pt x="1488" y="1707"/>
                </a:lnTo>
                <a:lnTo>
                  <a:pt x="1490" y="1705"/>
                </a:lnTo>
                <a:lnTo>
                  <a:pt x="1484" y="1707"/>
                </a:lnTo>
                <a:lnTo>
                  <a:pt x="1467" y="1712"/>
                </a:lnTo>
                <a:lnTo>
                  <a:pt x="1460" y="1711"/>
                </a:lnTo>
                <a:lnTo>
                  <a:pt x="1445" y="1712"/>
                </a:lnTo>
                <a:lnTo>
                  <a:pt x="1423" y="1723"/>
                </a:lnTo>
                <a:lnTo>
                  <a:pt x="1424" y="1730"/>
                </a:lnTo>
                <a:lnTo>
                  <a:pt x="1415" y="1734"/>
                </a:lnTo>
                <a:lnTo>
                  <a:pt x="1413" y="1738"/>
                </a:lnTo>
                <a:lnTo>
                  <a:pt x="1417" y="1751"/>
                </a:lnTo>
                <a:lnTo>
                  <a:pt x="1417" y="1759"/>
                </a:lnTo>
                <a:lnTo>
                  <a:pt x="1406" y="1765"/>
                </a:lnTo>
                <a:lnTo>
                  <a:pt x="1397" y="1760"/>
                </a:lnTo>
                <a:lnTo>
                  <a:pt x="1393" y="1751"/>
                </a:lnTo>
                <a:lnTo>
                  <a:pt x="1398" y="1743"/>
                </a:lnTo>
                <a:lnTo>
                  <a:pt x="1391" y="1743"/>
                </a:lnTo>
                <a:lnTo>
                  <a:pt x="1369" y="1767"/>
                </a:lnTo>
                <a:lnTo>
                  <a:pt x="1377" y="1766"/>
                </a:lnTo>
                <a:lnTo>
                  <a:pt x="1381" y="1775"/>
                </a:lnTo>
                <a:lnTo>
                  <a:pt x="1381" y="1783"/>
                </a:lnTo>
                <a:lnTo>
                  <a:pt x="1380" y="1793"/>
                </a:lnTo>
                <a:lnTo>
                  <a:pt x="1371" y="1800"/>
                </a:lnTo>
                <a:lnTo>
                  <a:pt x="1366" y="1803"/>
                </a:lnTo>
                <a:lnTo>
                  <a:pt x="1361" y="1789"/>
                </a:lnTo>
                <a:lnTo>
                  <a:pt x="1354" y="1777"/>
                </a:lnTo>
                <a:lnTo>
                  <a:pt x="1326" y="1786"/>
                </a:lnTo>
                <a:lnTo>
                  <a:pt x="1328" y="1789"/>
                </a:lnTo>
                <a:lnTo>
                  <a:pt x="1291" y="1807"/>
                </a:lnTo>
                <a:lnTo>
                  <a:pt x="1288" y="1804"/>
                </a:lnTo>
                <a:lnTo>
                  <a:pt x="1282" y="1807"/>
                </a:lnTo>
                <a:lnTo>
                  <a:pt x="1254" y="1832"/>
                </a:lnTo>
                <a:lnTo>
                  <a:pt x="1181" y="1880"/>
                </a:lnTo>
                <a:lnTo>
                  <a:pt x="1172" y="1880"/>
                </a:lnTo>
                <a:lnTo>
                  <a:pt x="1171" y="1895"/>
                </a:lnTo>
                <a:lnTo>
                  <a:pt x="1175" y="1897"/>
                </a:lnTo>
                <a:lnTo>
                  <a:pt x="1166" y="1905"/>
                </a:lnTo>
                <a:lnTo>
                  <a:pt x="1144" y="1908"/>
                </a:lnTo>
                <a:lnTo>
                  <a:pt x="1135" y="1916"/>
                </a:lnTo>
                <a:lnTo>
                  <a:pt x="1129" y="1913"/>
                </a:lnTo>
                <a:lnTo>
                  <a:pt x="1123" y="1927"/>
                </a:lnTo>
                <a:lnTo>
                  <a:pt x="1114" y="1958"/>
                </a:lnTo>
                <a:lnTo>
                  <a:pt x="1111" y="1970"/>
                </a:lnTo>
                <a:lnTo>
                  <a:pt x="1113" y="1996"/>
                </a:lnTo>
                <a:lnTo>
                  <a:pt x="1106" y="2008"/>
                </a:lnTo>
                <a:lnTo>
                  <a:pt x="1090" y="2017"/>
                </a:lnTo>
                <a:lnTo>
                  <a:pt x="1079" y="2015"/>
                </a:lnTo>
                <a:lnTo>
                  <a:pt x="1058" y="2024"/>
                </a:lnTo>
                <a:lnTo>
                  <a:pt x="1053" y="2044"/>
                </a:lnTo>
                <a:lnTo>
                  <a:pt x="1048" y="2030"/>
                </a:lnTo>
                <a:lnTo>
                  <a:pt x="1047" y="2015"/>
                </a:lnTo>
                <a:lnTo>
                  <a:pt x="1033" y="2023"/>
                </a:lnTo>
                <a:lnTo>
                  <a:pt x="1024" y="2023"/>
                </a:lnTo>
                <a:lnTo>
                  <a:pt x="1015" y="2017"/>
                </a:lnTo>
                <a:lnTo>
                  <a:pt x="1004" y="1997"/>
                </a:lnTo>
                <a:lnTo>
                  <a:pt x="1000" y="1985"/>
                </a:lnTo>
                <a:lnTo>
                  <a:pt x="978" y="1960"/>
                </a:lnTo>
                <a:lnTo>
                  <a:pt x="968" y="1950"/>
                </a:lnTo>
                <a:lnTo>
                  <a:pt x="963" y="1935"/>
                </a:lnTo>
                <a:lnTo>
                  <a:pt x="962" y="1921"/>
                </a:lnTo>
                <a:lnTo>
                  <a:pt x="973" y="1920"/>
                </a:lnTo>
                <a:lnTo>
                  <a:pt x="981" y="1910"/>
                </a:lnTo>
                <a:lnTo>
                  <a:pt x="984" y="1896"/>
                </a:lnTo>
                <a:lnTo>
                  <a:pt x="999" y="1891"/>
                </a:lnTo>
                <a:lnTo>
                  <a:pt x="1054" y="1880"/>
                </a:lnTo>
                <a:lnTo>
                  <a:pt x="1046" y="1863"/>
                </a:lnTo>
                <a:lnTo>
                  <a:pt x="1044" y="1845"/>
                </a:lnTo>
                <a:lnTo>
                  <a:pt x="1041" y="1826"/>
                </a:lnTo>
                <a:lnTo>
                  <a:pt x="1031" y="1832"/>
                </a:lnTo>
                <a:lnTo>
                  <a:pt x="1021" y="1814"/>
                </a:lnTo>
                <a:lnTo>
                  <a:pt x="1015" y="1809"/>
                </a:lnTo>
                <a:lnTo>
                  <a:pt x="1015" y="1792"/>
                </a:lnTo>
                <a:lnTo>
                  <a:pt x="1004" y="1783"/>
                </a:lnTo>
                <a:lnTo>
                  <a:pt x="978" y="1776"/>
                </a:lnTo>
                <a:lnTo>
                  <a:pt x="955" y="1776"/>
                </a:lnTo>
                <a:lnTo>
                  <a:pt x="930" y="1773"/>
                </a:lnTo>
                <a:lnTo>
                  <a:pt x="919" y="1777"/>
                </a:lnTo>
                <a:lnTo>
                  <a:pt x="909" y="1775"/>
                </a:lnTo>
                <a:lnTo>
                  <a:pt x="868" y="1754"/>
                </a:lnTo>
                <a:lnTo>
                  <a:pt x="870" y="1764"/>
                </a:lnTo>
                <a:lnTo>
                  <a:pt x="917" y="1805"/>
                </a:lnTo>
                <a:lnTo>
                  <a:pt x="917" y="1838"/>
                </a:lnTo>
                <a:lnTo>
                  <a:pt x="919" y="1853"/>
                </a:lnTo>
                <a:lnTo>
                  <a:pt x="914" y="1873"/>
                </a:lnTo>
                <a:lnTo>
                  <a:pt x="915" y="1890"/>
                </a:lnTo>
                <a:lnTo>
                  <a:pt x="901" y="1939"/>
                </a:lnTo>
                <a:lnTo>
                  <a:pt x="901" y="1953"/>
                </a:lnTo>
                <a:lnTo>
                  <a:pt x="902" y="1970"/>
                </a:lnTo>
                <a:lnTo>
                  <a:pt x="907" y="1975"/>
                </a:lnTo>
                <a:lnTo>
                  <a:pt x="919" y="1975"/>
                </a:lnTo>
                <a:lnTo>
                  <a:pt x="929" y="1982"/>
                </a:lnTo>
                <a:lnTo>
                  <a:pt x="938" y="2002"/>
                </a:lnTo>
                <a:lnTo>
                  <a:pt x="938" y="2013"/>
                </a:lnTo>
                <a:lnTo>
                  <a:pt x="933" y="2026"/>
                </a:lnTo>
                <a:lnTo>
                  <a:pt x="936" y="2037"/>
                </a:lnTo>
                <a:lnTo>
                  <a:pt x="933" y="2056"/>
                </a:lnTo>
                <a:lnTo>
                  <a:pt x="922" y="2072"/>
                </a:lnTo>
                <a:lnTo>
                  <a:pt x="915" y="2096"/>
                </a:lnTo>
                <a:lnTo>
                  <a:pt x="922" y="2114"/>
                </a:lnTo>
                <a:lnTo>
                  <a:pt x="918" y="2149"/>
                </a:lnTo>
                <a:lnTo>
                  <a:pt x="908" y="2134"/>
                </a:lnTo>
                <a:lnTo>
                  <a:pt x="906" y="2123"/>
                </a:lnTo>
                <a:lnTo>
                  <a:pt x="898" y="2114"/>
                </a:lnTo>
                <a:lnTo>
                  <a:pt x="890" y="2115"/>
                </a:lnTo>
                <a:lnTo>
                  <a:pt x="877" y="2126"/>
                </a:lnTo>
                <a:lnTo>
                  <a:pt x="885" y="2111"/>
                </a:lnTo>
                <a:lnTo>
                  <a:pt x="886" y="2099"/>
                </a:lnTo>
                <a:lnTo>
                  <a:pt x="869" y="2085"/>
                </a:lnTo>
                <a:lnTo>
                  <a:pt x="860" y="2080"/>
                </a:lnTo>
                <a:lnTo>
                  <a:pt x="837" y="2080"/>
                </a:lnTo>
                <a:lnTo>
                  <a:pt x="816" y="2062"/>
                </a:lnTo>
                <a:lnTo>
                  <a:pt x="807" y="2072"/>
                </a:lnTo>
                <a:lnTo>
                  <a:pt x="804" y="2083"/>
                </a:lnTo>
                <a:lnTo>
                  <a:pt x="788" y="2099"/>
                </a:lnTo>
                <a:lnTo>
                  <a:pt x="779" y="2114"/>
                </a:lnTo>
                <a:lnTo>
                  <a:pt x="768" y="2126"/>
                </a:lnTo>
                <a:lnTo>
                  <a:pt x="743" y="2136"/>
                </a:lnTo>
                <a:lnTo>
                  <a:pt x="735" y="2136"/>
                </a:lnTo>
                <a:lnTo>
                  <a:pt x="723" y="2144"/>
                </a:lnTo>
                <a:lnTo>
                  <a:pt x="716" y="2159"/>
                </a:lnTo>
                <a:lnTo>
                  <a:pt x="704" y="2170"/>
                </a:lnTo>
                <a:lnTo>
                  <a:pt x="693" y="2180"/>
                </a:lnTo>
                <a:lnTo>
                  <a:pt x="681" y="2184"/>
                </a:lnTo>
                <a:lnTo>
                  <a:pt x="681" y="2197"/>
                </a:lnTo>
                <a:lnTo>
                  <a:pt x="683" y="2223"/>
                </a:lnTo>
                <a:lnTo>
                  <a:pt x="696" y="2246"/>
                </a:lnTo>
                <a:lnTo>
                  <a:pt x="707" y="2261"/>
                </a:lnTo>
                <a:lnTo>
                  <a:pt x="714" y="2276"/>
                </a:lnTo>
                <a:lnTo>
                  <a:pt x="727" y="2308"/>
                </a:lnTo>
                <a:lnTo>
                  <a:pt x="730" y="2316"/>
                </a:lnTo>
                <a:lnTo>
                  <a:pt x="739" y="2330"/>
                </a:lnTo>
                <a:lnTo>
                  <a:pt x="739" y="2336"/>
                </a:lnTo>
                <a:lnTo>
                  <a:pt x="720" y="2324"/>
                </a:lnTo>
                <a:lnTo>
                  <a:pt x="714" y="2326"/>
                </a:lnTo>
                <a:lnTo>
                  <a:pt x="686" y="2315"/>
                </a:lnTo>
                <a:lnTo>
                  <a:pt x="687" y="2321"/>
                </a:lnTo>
                <a:lnTo>
                  <a:pt x="684" y="2325"/>
                </a:lnTo>
                <a:lnTo>
                  <a:pt x="671" y="2322"/>
                </a:lnTo>
                <a:lnTo>
                  <a:pt x="653" y="2314"/>
                </a:lnTo>
                <a:lnTo>
                  <a:pt x="634" y="2300"/>
                </a:lnTo>
                <a:lnTo>
                  <a:pt x="619" y="2298"/>
                </a:lnTo>
                <a:lnTo>
                  <a:pt x="610" y="2290"/>
                </a:lnTo>
                <a:lnTo>
                  <a:pt x="595" y="2304"/>
                </a:lnTo>
                <a:lnTo>
                  <a:pt x="587" y="2317"/>
                </a:lnTo>
                <a:lnTo>
                  <a:pt x="584" y="2297"/>
                </a:lnTo>
                <a:lnTo>
                  <a:pt x="599" y="2288"/>
                </a:lnTo>
                <a:lnTo>
                  <a:pt x="586" y="2283"/>
                </a:lnTo>
                <a:lnTo>
                  <a:pt x="570" y="2279"/>
                </a:lnTo>
                <a:lnTo>
                  <a:pt x="567" y="2266"/>
                </a:lnTo>
                <a:lnTo>
                  <a:pt x="549" y="2255"/>
                </a:lnTo>
                <a:lnTo>
                  <a:pt x="531" y="2246"/>
                </a:lnTo>
                <a:lnTo>
                  <a:pt x="520" y="2244"/>
                </a:lnTo>
                <a:lnTo>
                  <a:pt x="517" y="2265"/>
                </a:lnTo>
                <a:lnTo>
                  <a:pt x="509" y="2276"/>
                </a:lnTo>
                <a:lnTo>
                  <a:pt x="499" y="2279"/>
                </a:lnTo>
                <a:lnTo>
                  <a:pt x="501" y="2289"/>
                </a:lnTo>
                <a:lnTo>
                  <a:pt x="508" y="2304"/>
                </a:lnTo>
                <a:lnTo>
                  <a:pt x="516" y="2309"/>
                </a:lnTo>
                <a:lnTo>
                  <a:pt x="527" y="2332"/>
                </a:lnTo>
                <a:lnTo>
                  <a:pt x="543" y="2349"/>
                </a:lnTo>
                <a:lnTo>
                  <a:pt x="574" y="2336"/>
                </a:lnTo>
                <a:lnTo>
                  <a:pt x="580" y="2352"/>
                </a:lnTo>
                <a:lnTo>
                  <a:pt x="587" y="2399"/>
                </a:lnTo>
                <a:lnTo>
                  <a:pt x="592" y="2407"/>
                </a:lnTo>
                <a:lnTo>
                  <a:pt x="575" y="2400"/>
                </a:lnTo>
                <a:lnTo>
                  <a:pt x="560" y="2410"/>
                </a:lnTo>
                <a:lnTo>
                  <a:pt x="557" y="2417"/>
                </a:lnTo>
                <a:lnTo>
                  <a:pt x="557" y="2421"/>
                </a:lnTo>
                <a:lnTo>
                  <a:pt x="543" y="2413"/>
                </a:lnTo>
                <a:lnTo>
                  <a:pt x="533" y="2411"/>
                </a:lnTo>
                <a:lnTo>
                  <a:pt x="501" y="2395"/>
                </a:lnTo>
                <a:lnTo>
                  <a:pt x="484" y="2390"/>
                </a:lnTo>
                <a:lnTo>
                  <a:pt x="482" y="2383"/>
                </a:lnTo>
                <a:lnTo>
                  <a:pt x="474" y="2372"/>
                </a:lnTo>
                <a:lnTo>
                  <a:pt x="466" y="2364"/>
                </a:lnTo>
                <a:lnTo>
                  <a:pt x="460" y="2354"/>
                </a:lnTo>
                <a:lnTo>
                  <a:pt x="450" y="2348"/>
                </a:lnTo>
                <a:lnTo>
                  <a:pt x="444" y="2354"/>
                </a:lnTo>
                <a:lnTo>
                  <a:pt x="433" y="2356"/>
                </a:lnTo>
                <a:lnTo>
                  <a:pt x="415" y="2342"/>
                </a:lnTo>
                <a:lnTo>
                  <a:pt x="409" y="2330"/>
                </a:lnTo>
                <a:lnTo>
                  <a:pt x="396" y="2337"/>
                </a:lnTo>
                <a:lnTo>
                  <a:pt x="398" y="2329"/>
                </a:lnTo>
                <a:lnTo>
                  <a:pt x="408" y="2319"/>
                </a:lnTo>
                <a:lnTo>
                  <a:pt x="406" y="2299"/>
                </a:lnTo>
                <a:lnTo>
                  <a:pt x="408" y="2282"/>
                </a:lnTo>
                <a:lnTo>
                  <a:pt x="397" y="2272"/>
                </a:lnTo>
                <a:lnTo>
                  <a:pt x="398" y="2257"/>
                </a:lnTo>
                <a:lnTo>
                  <a:pt x="380" y="2222"/>
                </a:lnTo>
                <a:lnTo>
                  <a:pt x="385" y="2213"/>
                </a:lnTo>
                <a:lnTo>
                  <a:pt x="398" y="2209"/>
                </a:lnTo>
                <a:lnTo>
                  <a:pt x="402" y="2187"/>
                </a:lnTo>
                <a:lnTo>
                  <a:pt x="404" y="2161"/>
                </a:lnTo>
                <a:lnTo>
                  <a:pt x="402" y="2150"/>
                </a:lnTo>
                <a:lnTo>
                  <a:pt x="395" y="2142"/>
                </a:lnTo>
                <a:lnTo>
                  <a:pt x="388" y="2122"/>
                </a:lnTo>
                <a:lnTo>
                  <a:pt x="384" y="2116"/>
                </a:lnTo>
                <a:lnTo>
                  <a:pt x="368" y="2114"/>
                </a:lnTo>
                <a:lnTo>
                  <a:pt x="363" y="2101"/>
                </a:lnTo>
                <a:lnTo>
                  <a:pt x="353" y="2100"/>
                </a:lnTo>
                <a:lnTo>
                  <a:pt x="336" y="2094"/>
                </a:lnTo>
                <a:lnTo>
                  <a:pt x="336" y="2087"/>
                </a:lnTo>
                <a:lnTo>
                  <a:pt x="338" y="2078"/>
                </a:lnTo>
                <a:lnTo>
                  <a:pt x="336" y="2073"/>
                </a:lnTo>
                <a:lnTo>
                  <a:pt x="318" y="2071"/>
                </a:lnTo>
                <a:lnTo>
                  <a:pt x="285" y="2041"/>
                </a:lnTo>
                <a:lnTo>
                  <a:pt x="291" y="2035"/>
                </a:lnTo>
                <a:lnTo>
                  <a:pt x="275" y="2020"/>
                </a:lnTo>
                <a:lnTo>
                  <a:pt x="272" y="2004"/>
                </a:lnTo>
                <a:lnTo>
                  <a:pt x="264" y="1992"/>
                </a:lnTo>
                <a:lnTo>
                  <a:pt x="248" y="1987"/>
                </a:lnTo>
                <a:lnTo>
                  <a:pt x="256" y="1980"/>
                </a:lnTo>
                <a:lnTo>
                  <a:pt x="275" y="1976"/>
                </a:lnTo>
                <a:lnTo>
                  <a:pt x="295" y="1987"/>
                </a:lnTo>
                <a:lnTo>
                  <a:pt x="296" y="1999"/>
                </a:lnTo>
                <a:lnTo>
                  <a:pt x="306" y="2013"/>
                </a:lnTo>
                <a:lnTo>
                  <a:pt x="334" y="2033"/>
                </a:lnTo>
                <a:lnTo>
                  <a:pt x="338" y="2030"/>
                </a:lnTo>
                <a:lnTo>
                  <a:pt x="342" y="2020"/>
                </a:lnTo>
                <a:lnTo>
                  <a:pt x="350" y="2035"/>
                </a:lnTo>
                <a:lnTo>
                  <a:pt x="359" y="2042"/>
                </a:lnTo>
                <a:lnTo>
                  <a:pt x="365" y="2036"/>
                </a:lnTo>
                <a:lnTo>
                  <a:pt x="370" y="2039"/>
                </a:lnTo>
                <a:lnTo>
                  <a:pt x="375" y="2033"/>
                </a:lnTo>
                <a:lnTo>
                  <a:pt x="381" y="2034"/>
                </a:lnTo>
                <a:lnTo>
                  <a:pt x="384" y="2047"/>
                </a:lnTo>
                <a:lnTo>
                  <a:pt x="387" y="2060"/>
                </a:lnTo>
                <a:lnTo>
                  <a:pt x="402" y="2053"/>
                </a:lnTo>
                <a:lnTo>
                  <a:pt x="420" y="2058"/>
                </a:lnTo>
                <a:lnTo>
                  <a:pt x="427" y="2068"/>
                </a:lnTo>
                <a:lnTo>
                  <a:pt x="439" y="2068"/>
                </a:lnTo>
                <a:lnTo>
                  <a:pt x="447" y="2078"/>
                </a:lnTo>
                <a:lnTo>
                  <a:pt x="479" y="2087"/>
                </a:lnTo>
                <a:lnTo>
                  <a:pt x="494" y="2094"/>
                </a:lnTo>
                <a:lnTo>
                  <a:pt x="522" y="2096"/>
                </a:lnTo>
                <a:lnTo>
                  <a:pt x="548" y="2106"/>
                </a:lnTo>
                <a:lnTo>
                  <a:pt x="557" y="2116"/>
                </a:lnTo>
                <a:lnTo>
                  <a:pt x="576" y="2120"/>
                </a:lnTo>
                <a:lnTo>
                  <a:pt x="624" y="2123"/>
                </a:lnTo>
                <a:lnTo>
                  <a:pt x="637" y="2117"/>
                </a:lnTo>
                <a:lnTo>
                  <a:pt x="649" y="2115"/>
                </a:lnTo>
                <a:lnTo>
                  <a:pt x="693" y="2095"/>
                </a:lnTo>
                <a:lnTo>
                  <a:pt x="703" y="2085"/>
                </a:lnTo>
                <a:lnTo>
                  <a:pt x="712" y="2079"/>
                </a:lnTo>
                <a:lnTo>
                  <a:pt x="731" y="2057"/>
                </a:lnTo>
                <a:lnTo>
                  <a:pt x="752" y="2023"/>
                </a:lnTo>
                <a:lnTo>
                  <a:pt x="761" y="1998"/>
                </a:lnTo>
                <a:lnTo>
                  <a:pt x="764" y="1975"/>
                </a:lnTo>
                <a:lnTo>
                  <a:pt x="755" y="1970"/>
                </a:lnTo>
                <a:lnTo>
                  <a:pt x="752" y="1966"/>
                </a:lnTo>
                <a:lnTo>
                  <a:pt x="751" y="1944"/>
                </a:lnTo>
                <a:lnTo>
                  <a:pt x="746" y="1929"/>
                </a:lnTo>
                <a:lnTo>
                  <a:pt x="746" y="1907"/>
                </a:lnTo>
                <a:lnTo>
                  <a:pt x="735" y="1892"/>
                </a:lnTo>
                <a:lnTo>
                  <a:pt x="724" y="1886"/>
                </a:lnTo>
                <a:lnTo>
                  <a:pt x="718" y="1890"/>
                </a:lnTo>
                <a:lnTo>
                  <a:pt x="709" y="1883"/>
                </a:lnTo>
                <a:lnTo>
                  <a:pt x="710" y="1873"/>
                </a:lnTo>
                <a:lnTo>
                  <a:pt x="704" y="1869"/>
                </a:lnTo>
                <a:lnTo>
                  <a:pt x="693" y="1854"/>
                </a:lnTo>
                <a:lnTo>
                  <a:pt x="689" y="1845"/>
                </a:lnTo>
                <a:lnTo>
                  <a:pt x="683" y="1841"/>
                </a:lnTo>
                <a:lnTo>
                  <a:pt x="676" y="1835"/>
                </a:lnTo>
                <a:lnTo>
                  <a:pt x="681" y="1848"/>
                </a:lnTo>
                <a:lnTo>
                  <a:pt x="672" y="1851"/>
                </a:lnTo>
                <a:lnTo>
                  <a:pt x="650" y="1835"/>
                </a:lnTo>
                <a:lnTo>
                  <a:pt x="642" y="1825"/>
                </a:lnTo>
                <a:lnTo>
                  <a:pt x="639" y="1834"/>
                </a:lnTo>
                <a:lnTo>
                  <a:pt x="635" y="1827"/>
                </a:lnTo>
                <a:lnTo>
                  <a:pt x="632" y="1815"/>
                </a:lnTo>
                <a:lnTo>
                  <a:pt x="619" y="1800"/>
                </a:lnTo>
                <a:lnTo>
                  <a:pt x="627" y="1818"/>
                </a:lnTo>
                <a:lnTo>
                  <a:pt x="606" y="1811"/>
                </a:lnTo>
                <a:lnTo>
                  <a:pt x="599" y="1800"/>
                </a:lnTo>
                <a:lnTo>
                  <a:pt x="596" y="1793"/>
                </a:lnTo>
                <a:lnTo>
                  <a:pt x="589" y="1783"/>
                </a:lnTo>
                <a:lnTo>
                  <a:pt x="558" y="1751"/>
                </a:lnTo>
                <a:lnTo>
                  <a:pt x="542" y="1739"/>
                </a:lnTo>
                <a:lnTo>
                  <a:pt x="535" y="1730"/>
                </a:lnTo>
                <a:lnTo>
                  <a:pt x="509" y="1712"/>
                </a:lnTo>
                <a:lnTo>
                  <a:pt x="500" y="1701"/>
                </a:lnTo>
                <a:lnTo>
                  <a:pt x="466" y="1682"/>
                </a:lnTo>
                <a:lnTo>
                  <a:pt x="461" y="1678"/>
                </a:lnTo>
                <a:lnTo>
                  <a:pt x="427" y="1669"/>
                </a:lnTo>
                <a:lnTo>
                  <a:pt x="429" y="1675"/>
                </a:lnTo>
                <a:lnTo>
                  <a:pt x="427" y="1679"/>
                </a:lnTo>
                <a:lnTo>
                  <a:pt x="420" y="1679"/>
                </a:lnTo>
                <a:lnTo>
                  <a:pt x="403" y="1670"/>
                </a:lnTo>
                <a:lnTo>
                  <a:pt x="369" y="1662"/>
                </a:lnTo>
                <a:lnTo>
                  <a:pt x="354" y="1655"/>
                </a:lnTo>
                <a:lnTo>
                  <a:pt x="350" y="1662"/>
                </a:lnTo>
                <a:lnTo>
                  <a:pt x="333" y="1664"/>
                </a:lnTo>
                <a:lnTo>
                  <a:pt x="326" y="1670"/>
                </a:lnTo>
                <a:lnTo>
                  <a:pt x="322" y="1660"/>
                </a:lnTo>
                <a:lnTo>
                  <a:pt x="317" y="1657"/>
                </a:lnTo>
                <a:lnTo>
                  <a:pt x="320" y="1644"/>
                </a:lnTo>
                <a:lnTo>
                  <a:pt x="317" y="1641"/>
                </a:lnTo>
                <a:lnTo>
                  <a:pt x="299" y="1657"/>
                </a:lnTo>
                <a:lnTo>
                  <a:pt x="302" y="1637"/>
                </a:lnTo>
                <a:lnTo>
                  <a:pt x="293" y="1644"/>
                </a:lnTo>
                <a:lnTo>
                  <a:pt x="294" y="1633"/>
                </a:lnTo>
                <a:lnTo>
                  <a:pt x="291" y="1632"/>
                </a:lnTo>
                <a:lnTo>
                  <a:pt x="283" y="1632"/>
                </a:lnTo>
                <a:lnTo>
                  <a:pt x="268" y="1638"/>
                </a:lnTo>
                <a:lnTo>
                  <a:pt x="271" y="1631"/>
                </a:lnTo>
                <a:lnTo>
                  <a:pt x="269" y="1625"/>
                </a:lnTo>
                <a:lnTo>
                  <a:pt x="267" y="1617"/>
                </a:lnTo>
                <a:lnTo>
                  <a:pt x="251" y="1619"/>
                </a:lnTo>
                <a:lnTo>
                  <a:pt x="257" y="1589"/>
                </a:lnTo>
                <a:lnTo>
                  <a:pt x="261" y="1603"/>
                </a:lnTo>
                <a:lnTo>
                  <a:pt x="267" y="1606"/>
                </a:lnTo>
                <a:lnTo>
                  <a:pt x="273" y="1606"/>
                </a:lnTo>
                <a:lnTo>
                  <a:pt x="279" y="1614"/>
                </a:lnTo>
                <a:lnTo>
                  <a:pt x="290" y="1612"/>
                </a:lnTo>
                <a:lnTo>
                  <a:pt x="299" y="1616"/>
                </a:lnTo>
                <a:lnTo>
                  <a:pt x="307" y="1600"/>
                </a:lnTo>
                <a:lnTo>
                  <a:pt x="309" y="1589"/>
                </a:lnTo>
                <a:lnTo>
                  <a:pt x="290" y="1583"/>
                </a:lnTo>
                <a:lnTo>
                  <a:pt x="283" y="1585"/>
                </a:lnTo>
                <a:lnTo>
                  <a:pt x="275" y="1579"/>
                </a:lnTo>
                <a:lnTo>
                  <a:pt x="274" y="1573"/>
                </a:lnTo>
                <a:lnTo>
                  <a:pt x="259" y="1565"/>
                </a:lnTo>
                <a:lnTo>
                  <a:pt x="242" y="1558"/>
                </a:lnTo>
                <a:lnTo>
                  <a:pt x="248" y="1567"/>
                </a:lnTo>
                <a:lnTo>
                  <a:pt x="247" y="1582"/>
                </a:lnTo>
                <a:lnTo>
                  <a:pt x="239" y="1583"/>
                </a:lnTo>
                <a:lnTo>
                  <a:pt x="235" y="1579"/>
                </a:lnTo>
                <a:lnTo>
                  <a:pt x="232" y="1587"/>
                </a:lnTo>
                <a:lnTo>
                  <a:pt x="235" y="1598"/>
                </a:lnTo>
                <a:lnTo>
                  <a:pt x="231" y="1604"/>
                </a:lnTo>
                <a:lnTo>
                  <a:pt x="221" y="1604"/>
                </a:lnTo>
                <a:lnTo>
                  <a:pt x="210" y="1593"/>
                </a:lnTo>
                <a:lnTo>
                  <a:pt x="191" y="1583"/>
                </a:lnTo>
                <a:lnTo>
                  <a:pt x="189" y="1584"/>
                </a:lnTo>
                <a:lnTo>
                  <a:pt x="192" y="1589"/>
                </a:lnTo>
                <a:lnTo>
                  <a:pt x="191" y="1600"/>
                </a:lnTo>
                <a:lnTo>
                  <a:pt x="187" y="1612"/>
                </a:lnTo>
                <a:lnTo>
                  <a:pt x="185" y="1617"/>
                </a:lnTo>
                <a:lnTo>
                  <a:pt x="172" y="1621"/>
                </a:lnTo>
                <a:lnTo>
                  <a:pt x="150" y="1606"/>
                </a:lnTo>
                <a:lnTo>
                  <a:pt x="144" y="1637"/>
                </a:lnTo>
                <a:lnTo>
                  <a:pt x="138" y="1644"/>
                </a:lnTo>
                <a:lnTo>
                  <a:pt x="106" y="1664"/>
                </a:lnTo>
                <a:lnTo>
                  <a:pt x="103" y="1669"/>
                </a:lnTo>
                <a:lnTo>
                  <a:pt x="102" y="1680"/>
                </a:lnTo>
                <a:lnTo>
                  <a:pt x="101" y="1684"/>
                </a:lnTo>
                <a:lnTo>
                  <a:pt x="92" y="1692"/>
                </a:lnTo>
                <a:lnTo>
                  <a:pt x="90" y="1694"/>
                </a:lnTo>
                <a:lnTo>
                  <a:pt x="59" y="1721"/>
                </a:lnTo>
                <a:lnTo>
                  <a:pt x="69" y="1725"/>
                </a:lnTo>
                <a:lnTo>
                  <a:pt x="69" y="1730"/>
                </a:lnTo>
                <a:lnTo>
                  <a:pt x="58" y="1759"/>
                </a:lnTo>
                <a:lnTo>
                  <a:pt x="57" y="1768"/>
                </a:lnTo>
                <a:lnTo>
                  <a:pt x="59" y="1794"/>
                </a:lnTo>
                <a:lnTo>
                  <a:pt x="64" y="1814"/>
                </a:lnTo>
                <a:lnTo>
                  <a:pt x="69" y="1821"/>
                </a:lnTo>
                <a:lnTo>
                  <a:pt x="79" y="1827"/>
                </a:lnTo>
                <a:lnTo>
                  <a:pt x="92" y="1830"/>
                </a:lnTo>
                <a:lnTo>
                  <a:pt x="107" y="1837"/>
                </a:lnTo>
                <a:lnTo>
                  <a:pt x="127" y="1875"/>
                </a:lnTo>
                <a:lnTo>
                  <a:pt x="137" y="1890"/>
                </a:lnTo>
                <a:lnTo>
                  <a:pt x="140" y="1912"/>
                </a:lnTo>
                <a:lnTo>
                  <a:pt x="122" y="1949"/>
                </a:lnTo>
                <a:lnTo>
                  <a:pt x="103" y="1992"/>
                </a:lnTo>
                <a:lnTo>
                  <a:pt x="97" y="2005"/>
                </a:lnTo>
                <a:lnTo>
                  <a:pt x="99" y="2026"/>
                </a:lnTo>
                <a:lnTo>
                  <a:pt x="108" y="2046"/>
                </a:lnTo>
                <a:lnTo>
                  <a:pt x="116" y="2063"/>
                </a:lnTo>
                <a:lnTo>
                  <a:pt x="118" y="2082"/>
                </a:lnTo>
                <a:lnTo>
                  <a:pt x="133" y="2109"/>
                </a:lnTo>
                <a:lnTo>
                  <a:pt x="144" y="2143"/>
                </a:lnTo>
                <a:lnTo>
                  <a:pt x="146" y="2160"/>
                </a:lnTo>
                <a:lnTo>
                  <a:pt x="148" y="2175"/>
                </a:lnTo>
                <a:lnTo>
                  <a:pt x="134" y="2187"/>
                </a:lnTo>
                <a:lnTo>
                  <a:pt x="132" y="2209"/>
                </a:lnTo>
                <a:lnTo>
                  <a:pt x="127" y="2225"/>
                </a:lnTo>
                <a:lnTo>
                  <a:pt x="130" y="2235"/>
                </a:lnTo>
                <a:lnTo>
                  <a:pt x="132" y="2254"/>
                </a:lnTo>
                <a:lnTo>
                  <a:pt x="126" y="2265"/>
                </a:lnTo>
                <a:lnTo>
                  <a:pt x="127" y="2286"/>
                </a:lnTo>
                <a:lnTo>
                  <a:pt x="143" y="2289"/>
                </a:lnTo>
                <a:lnTo>
                  <a:pt x="151" y="2306"/>
                </a:lnTo>
                <a:lnTo>
                  <a:pt x="149" y="2327"/>
                </a:lnTo>
                <a:lnTo>
                  <a:pt x="156" y="2343"/>
                </a:lnTo>
                <a:lnTo>
                  <a:pt x="172" y="2358"/>
                </a:lnTo>
                <a:lnTo>
                  <a:pt x="173" y="2378"/>
                </a:lnTo>
                <a:lnTo>
                  <a:pt x="167" y="2396"/>
                </a:lnTo>
                <a:lnTo>
                  <a:pt x="157" y="2411"/>
                </a:lnTo>
                <a:lnTo>
                  <a:pt x="153" y="2427"/>
                </a:lnTo>
                <a:lnTo>
                  <a:pt x="159" y="2445"/>
                </a:lnTo>
                <a:lnTo>
                  <a:pt x="167" y="2458"/>
                </a:lnTo>
                <a:lnTo>
                  <a:pt x="197" y="2481"/>
                </a:lnTo>
                <a:lnTo>
                  <a:pt x="202" y="2498"/>
                </a:lnTo>
                <a:lnTo>
                  <a:pt x="212" y="2515"/>
                </a:lnTo>
                <a:lnTo>
                  <a:pt x="216" y="2509"/>
                </a:lnTo>
                <a:lnTo>
                  <a:pt x="215" y="2548"/>
                </a:lnTo>
                <a:lnTo>
                  <a:pt x="199" y="2586"/>
                </a:lnTo>
                <a:lnTo>
                  <a:pt x="186" y="2606"/>
                </a:lnTo>
                <a:lnTo>
                  <a:pt x="134" y="2675"/>
                </a:lnTo>
                <a:lnTo>
                  <a:pt x="96" y="2718"/>
                </a:lnTo>
                <a:lnTo>
                  <a:pt x="46" y="2767"/>
                </a:lnTo>
                <a:lnTo>
                  <a:pt x="10" y="2794"/>
                </a:lnTo>
                <a:lnTo>
                  <a:pt x="33" y="2798"/>
                </a:lnTo>
                <a:lnTo>
                  <a:pt x="44" y="2785"/>
                </a:lnTo>
                <a:lnTo>
                  <a:pt x="63" y="2776"/>
                </a:lnTo>
                <a:lnTo>
                  <a:pt x="64" y="2783"/>
                </a:lnTo>
                <a:lnTo>
                  <a:pt x="63" y="2788"/>
                </a:lnTo>
                <a:lnTo>
                  <a:pt x="63" y="2805"/>
                </a:lnTo>
                <a:lnTo>
                  <a:pt x="58" y="2798"/>
                </a:lnTo>
                <a:lnTo>
                  <a:pt x="54" y="2797"/>
                </a:lnTo>
                <a:lnTo>
                  <a:pt x="54" y="2811"/>
                </a:lnTo>
                <a:lnTo>
                  <a:pt x="59" y="2820"/>
                </a:lnTo>
                <a:lnTo>
                  <a:pt x="64" y="2821"/>
                </a:lnTo>
                <a:lnTo>
                  <a:pt x="70" y="2824"/>
                </a:lnTo>
                <a:lnTo>
                  <a:pt x="87" y="2838"/>
                </a:lnTo>
                <a:lnTo>
                  <a:pt x="99" y="2838"/>
                </a:lnTo>
                <a:lnTo>
                  <a:pt x="117" y="2833"/>
                </a:lnTo>
                <a:lnTo>
                  <a:pt x="128" y="2837"/>
                </a:lnTo>
                <a:lnTo>
                  <a:pt x="137" y="2844"/>
                </a:lnTo>
                <a:lnTo>
                  <a:pt x="137" y="2854"/>
                </a:lnTo>
                <a:lnTo>
                  <a:pt x="143" y="2858"/>
                </a:lnTo>
                <a:lnTo>
                  <a:pt x="150" y="2859"/>
                </a:lnTo>
                <a:lnTo>
                  <a:pt x="151" y="2863"/>
                </a:lnTo>
                <a:lnTo>
                  <a:pt x="145" y="2868"/>
                </a:lnTo>
                <a:lnTo>
                  <a:pt x="137" y="2868"/>
                </a:lnTo>
                <a:lnTo>
                  <a:pt x="110" y="2860"/>
                </a:lnTo>
                <a:lnTo>
                  <a:pt x="91" y="2859"/>
                </a:lnTo>
                <a:lnTo>
                  <a:pt x="85" y="2865"/>
                </a:lnTo>
                <a:lnTo>
                  <a:pt x="83" y="2873"/>
                </a:lnTo>
                <a:lnTo>
                  <a:pt x="68" y="2881"/>
                </a:lnTo>
                <a:lnTo>
                  <a:pt x="60" y="2876"/>
                </a:lnTo>
                <a:lnTo>
                  <a:pt x="54" y="2879"/>
                </a:lnTo>
                <a:lnTo>
                  <a:pt x="51" y="2889"/>
                </a:lnTo>
                <a:lnTo>
                  <a:pt x="44" y="2892"/>
                </a:lnTo>
                <a:lnTo>
                  <a:pt x="38" y="2886"/>
                </a:lnTo>
                <a:lnTo>
                  <a:pt x="31" y="2883"/>
                </a:lnTo>
                <a:lnTo>
                  <a:pt x="27" y="2891"/>
                </a:lnTo>
                <a:lnTo>
                  <a:pt x="30" y="2907"/>
                </a:lnTo>
                <a:lnTo>
                  <a:pt x="37" y="2908"/>
                </a:lnTo>
                <a:lnTo>
                  <a:pt x="42" y="2914"/>
                </a:lnTo>
                <a:lnTo>
                  <a:pt x="44" y="2922"/>
                </a:lnTo>
                <a:lnTo>
                  <a:pt x="41" y="2930"/>
                </a:lnTo>
                <a:lnTo>
                  <a:pt x="30" y="2941"/>
                </a:lnTo>
                <a:lnTo>
                  <a:pt x="21" y="2956"/>
                </a:lnTo>
                <a:lnTo>
                  <a:pt x="15" y="2970"/>
                </a:lnTo>
                <a:lnTo>
                  <a:pt x="19" y="2983"/>
                </a:lnTo>
                <a:lnTo>
                  <a:pt x="16" y="3002"/>
                </a:lnTo>
                <a:lnTo>
                  <a:pt x="17" y="3008"/>
                </a:lnTo>
                <a:lnTo>
                  <a:pt x="20" y="3013"/>
                </a:lnTo>
                <a:lnTo>
                  <a:pt x="20" y="3019"/>
                </a:lnTo>
                <a:lnTo>
                  <a:pt x="17" y="3026"/>
                </a:lnTo>
                <a:lnTo>
                  <a:pt x="9" y="3035"/>
                </a:lnTo>
                <a:lnTo>
                  <a:pt x="4" y="3038"/>
                </a:lnTo>
                <a:lnTo>
                  <a:pt x="1" y="3046"/>
                </a:lnTo>
                <a:lnTo>
                  <a:pt x="5" y="3053"/>
                </a:lnTo>
                <a:lnTo>
                  <a:pt x="14" y="3054"/>
                </a:lnTo>
                <a:lnTo>
                  <a:pt x="27" y="3053"/>
                </a:lnTo>
                <a:lnTo>
                  <a:pt x="38" y="3070"/>
                </a:lnTo>
                <a:lnTo>
                  <a:pt x="37" y="3086"/>
                </a:lnTo>
                <a:lnTo>
                  <a:pt x="27" y="3086"/>
                </a:lnTo>
                <a:lnTo>
                  <a:pt x="19" y="3075"/>
                </a:lnTo>
                <a:lnTo>
                  <a:pt x="10" y="3068"/>
                </a:lnTo>
                <a:lnTo>
                  <a:pt x="10" y="3083"/>
                </a:lnTo>
                <a:lnTo>
                  <a:pt x="6" y="3090"/>
                </a:lnTo>
                <a:lnTo>
                  <a:pt x="0" y="3105"/>
                </a:lnTo>
                <a:lnTo>
                  <a:pt x="1" y="3112"/>
                </a:lnTo>
                <a:lnTo>
                  <a:pt x="6" y="3118"/>
                </a:lnTo>
                <a:lnTo>
                  <a:pt x="10" y="3126"/>
                </a:lnTo>
                <a:lnTo>
                  <a:pt x="17" y="3129"/>
                </a:lnTo>
                <a:lnTo>
                  <a:pt x="21" y="3137"/>
                </a:lnTo>
                <a:lnTo>
                  <a:pt x="22" y="3145"/>
                </a:lnTo>
                <a:lnTo>
                  <a:pt x="17" y="3169"/>
                </a:lnTo>
                <a:lnTo>
                  <a:pt x="14" y="3176"/>
                </a:lnTo>
                <a:lnTo>
                  <a:pt x="22" y="3179"/>
                </a:lnTo>
                <a:lnTo>
                  <a:pt x="29" y="3183"/>
                </a:lnTo>
                <a:lnTo>
                  <a:pt x="29" y="3191"/>
                </a:lnTo>
                <a:lnTo>
                  <a:pt x="42" y="3213"/>
                </a:lnTo>
                <a:lnTo>
                  <a:pt x="44" y="3222"/>
                </a:lnTo>
                <a:lnTo>
                  <a:pt x="48" y="3229"/>
                </a:lnTo>
                <a:lnTo>
                  <a:pt x="48" y="3245"/>
                </a:lnTo>
                <a:lnTo>
                  <a:pt x="47" y="3252"/>
                </a:lnTo>
                <a:lnTo>
                  <a:pt x="49" y="3260"/>
                </a:lnTo>
                <a:lnTo>
                  <a:pt x="65" y="3257"/>
                </a:lnTo>
                <a:lnTo>
                  <a:pt x="73" y="3261"/>
                </a:lnTo>
                <a:lnTo>
                  <a:pt x="76" y="3268"/>
                </a:lnTo>
                <a:lnTo>
                  <a:pt x="92" y="3266"/>
                </a:lnTo>
                <a:lnTo>
                  <a:pt x="101" y="3267"/>
                </a:lnTo>
                <a:lnTo>
                  <a:pt x="113" y="3276"/>
                </a:lnTo>
                <a:lnTo>
                  <a:pt x="111" y="3296"/>
                </a:lnTo>
                <a:lnTo>
                  <a:pt x="126" y="3288"/>
                </a:lnTo>
                <a:lnTo>
                  <a:pt x="133" y="3287"/>
                </a:lnTo>
                <a:lnTo>
                  <a:pt x="139" y="3282"/>
                </a:lnTo>
                <a:lnTo>
                  <a:pt x="155" y="3280"/>
                </a:lnTo>
                <a:lnTo>
                  <a:pt x="162" y="3282"/>
                </a:lnTo>
                <a:lnTo>
                  <a:pt x="170" y="3287"/>
                </a:lnTo>
                <a:lnTo>
                  <a:pt x="176" y="3292"/>
                </a:lnTo>
                <a:lnTo>
                  <a:pt x="185" y="3305"/>
                </a:lnTo>
                <a:lnTo>
                  <a:pt x="193" y="3306"/>
                </a:lnTo>
                <a:lnTo>
                  <a:pt x="194" y="3317"/>
                </a:lnTo>
                <a:lnTo>
                  <a:pt x="192" y="3325"/>
                </a:lnTo>
                <a:lnTo>
                  <a:pt x="192" y="3333"/>
                </a:lnTo>
                <a:lnTo>
                  <a:pt x="197" y="3341"/>
                </a:lnTo>
                <a:lnTo>
                  <a:pt x="199" y="3348"/>
                </a:lnTo>
                <a:lnTo>
                  <a:pt x="198" y="3355"/>
                </a:lnTo>
                <a:lnTo>
                  <a:pt x="196" y="3363"/>
                </a:lnTo>
                <a:lnTo>
                  <a:pt x="189" y="3368"/>
                </a:lnTo>
                <a:lnTo>
                  <a:pt x="187" y="3376"/>
                </a:lnTo>
                <a:lnTo>
                  <a:pt x="189" y="3384"/>
                </a:lnTo>
                <a:lnTo>
                  <a:pt x="202" y="3395"/>
                </a:lnTo>
                <a:lnTo>
                  <a:pt x="205" y="3411"/>
                </a:lnTo>
                <a:lnTo>
                  <a:pt x="216" y="3433"/>
                </a:lnTo>
                <a:lnTo>
                  <a:pt x="221" y="3439"/>
                </a:lnTo>
                <a:lnTo>
                  <a:pt x="236" y="3448"/>
                </a:lnTo>
                <a:lnTo>
                  <a:pt x="241" y="3454"/>
                </a:lnTo>
                <a:lnTo>
                  <a:pt x="242" y="3462"/>
                </a:lnTo>
                <a:lnTo>
                  <a:pt x="241" y="3470"/>
                </a:lnTo>
                <a:lnTo>
                  <a:pt x="245" y="3477"/>
                </a:lnTo>
                <a:lnTo>
                  <a:pt x="268" y="3475"/>
                </a:lnTo>
                <a:lnTo>
                  <a:pt x="274" y="3479"/>
                </a:lnTo>
                <a:lnTo>
                  <a:pt x="282" y="3482"/>
                </a:lnTo>
                <a:lnTo>
                  <a:pt x="279" y="3489"/>
                </a:lnTo>
                <a:lnTo>
                  <a:pt x="284" y="3495"/>
                </a:lnTo>
                <a:lnTo>
                  <a:pt x="294" y="3497"/>
                </a:lnTo>
                <a:lnTo>
                  <a:pt x="295" y="3510"/>
                </a:lnTo>
                <a:lnTo>
                  <a:pt x="288" y="3515"/>
                </a:lnTo>
                <a:lnTo>
                  <a:pt x="284" y="3522"/>
                </a:lnTo>
                <a:lnTo>
                  <a:pt x="272" y="3532"/>
                </a:lnTo>
                <a:lnTo>
                  <a:pt x="264" y="3537"/>
                </a:lnTo>
                <a:lnTo>
                  <a:pt x="247" y="3535"/>
                </a:lnTo>
                <a:lnTo>
                  <a:pt x="235" y="3524"/>
                </a:lnTo>
                <a:lnTo>
                  <a:pt x="228" y="3524"/>
                </a:lnTo>
                <a:lnTo>
                  <a:pt x="220" y="3527"/>
                </a:lnTo>
                <a:lnTo>
                  <a:pt x="219" y="3535"/>
                </a:lnTo>
                <a:lnTo>
                  <a:pt x="212" y="3538"/>
                </a:lnTo>
                <a:lnTo>
                  <a:pt x="213" y="3546"/>
                </a:lnTo>
                <a:lnTo>
                  <a:pt x="224" y="3557"/>
                </a:lnTo>
                <a:lnTo>
                  <a:pt x="226" y="3564"/>
                </a:lnTo>
                <a:lnTo>
                  <a:pt x="224" y="3573"/>
                </a:lnTo>
                <a:lnTo>
                  <a:pt x="229" y="3578"/>
                </a:lnTo>
                <a:lnTo>
                  <a:pt x="228" y="3586"/>
                </a:lnTo>
                <a:lnTo>
                  <a:pt x="235" y="3590"/>
                </a:lnTo>
                <a:lnTo>
                  <a:pt x="237" y="3597"/>
                </a:lnTo>
                <a:lnTo>
                  <a:pt x="236" y="3606"/>
                </a:lnTo>
                <a:lnTo>
                  <a:pt x="241" y="3627"/>
                </a:lnTo>
                <a:lnTo>
                  <a:pt x="241" y="3627"/>
                </a:lnTo>
                <a:lnTo>
                  <a:pt x="247" y="3633"/>
                </a:lnTo>
                <a:lnTo>
                  <a:pt x="255" y="3635"/>
                </a:lnTo>
                <a:lnTo>
                  <a:pt x="262" y="3632"/>
                </a:lnTo>
                <a:lnTo>
                  <a:pt x="267" y="3626"/>
                </a:lnTo>
                <a:lnTo>
                  <a:pt x="269" y="3617"/>
                </a:lnTo>
                <a:lnTo>
                  <a:pt x="277" y="3612"/>
                </a:lnTo>
                <a:lnTo>
                  <a:pt x="293" y="3616"/>
                </a:lnTo>
                <a:lnTo>
                  <a:pt x="301" y="3616"/>
                </a:lnTo>
                <a:lnTo>
                  <a:pt x="317" y="3611"/>
                </a:lnTo>
                <a:lnTo>
                  <a:pt x="333" y="3613"/>
                </a:lnTo>
                <a:lnTo>
                  <a:pt x="349" y="3610"/>
                </a:lnTo>
                <a:lnTo>
                  <a:pt x="361" y="3619"/>
                </a:lnTo>
                <a:lnTo>
                  <a:pt x="366" y="3627"/>
                </a:lnTo>
                <a:lnTo>
                  <a:pt x="366" y="3635"/>
                </a:lnTo>
                <a:lnTo>
                  <a:pt x="379" y="3647"/>
                </a:lnTo>
                <a:lnTo>
                  <a:pt x="384" y="3653"/>
                </a:lnTo>
                <a:lnTo>
                  <a:pt x="384" y="3662"/>
                </a:lnTo>
                <a:lnTo>
                  <a:pt x="375" y="3666"/>
                </a:lnTo>
                <a:lnTo>
                  <a:pt x="368" y="3667"/>
                </a:lnTo>
                <a:lnTo>
                  <a:pt x="371" y="3675"/>
                </a:lnTo>
                <a:lnTo>
                  <a:pt x="371" y="3682"/>
                </a:lnTo>
                <a:lnTo>
                  <a:pt x="375" y="3698"/>
                </a:lnTo>
                <a:lnTo>
                  <a:pt x="382" y="3703"/>
                </a:lnTo>
                <a:lnTo>
                  <a:pt x="390" y="3705"/>
                </a:lnTo>
                <a:lnTo>
                  <a:pt x="406" y="3710"/>
                </a:lnTo>
                <a:lnTo>
                  <a:pt x="413" y="3707"/>
                </a:lnTo>
                <a:lnTo>
                  <a:pt x="422" y="3707"/>
                </a:lnTo>
                <a:lnTo>
                  <a:pt x="424" y="3715"/>
                </a:lnTo>
                <a:lnTo>
                  <a:pt x="435" y="3726"/>
                </a:lnTo>
                <a:lnTo>
                  <a:pt x="442" y="3753"/>
                </a:lnTo>
                <a:lnTo>
                  <a:pt x="440" y="3762"/>
                </a:lnTo>
                <a:lnTo>
                  <a:pt x="442" y="3769"/>
                </a:lnTo>
                <a:lnTo>
                  <a:pt x="449" y="3774"/>
                </a:lnTo>
                <a:lnTo>
                  <a:pt x="456" y="3779"/>
                </a:lnTo>
                <a:lnTo>
                  <a:pt x="463" y="3775"/>
                </a:lnTo>
                <a:lnTo>
                  <a:pt x="471" y="3774"/>
                </a:lnTo>
                <a:lnTo>
                  <a:pt x="479" y="3775"/>
                </a:lnTo>
                <a:lnTo>
                  <a:pt x="490" y="3787"/>
                </a:lnTo>
                <a:lnTo>
                  <a:pt x="499" y="3784"/>
                </a:lnTo>
                <a:lnTo>
                  <a:pt x="506" y="3788"/>
                </a:lnTo>
                <a:lnTo>
                  <a:pt x="531" y="3780"/>
                </a:lnTo>
                <a:lnTo>
                  <a:pt x="546" y="3773"/>
                </a:lnTo>
                <a:lnTo>
                  <a:pt x="553" y="3775"/>
                </a:lnTo>
                <a:lnTo>
                  <a:pt x="558" y="3782"/>
                </a:lnTo>
                <a:lnTo>
                  <a:pt x="569" y="3804"/>
                </a:lnTo>
                <a:lnTo>
                  <a:pt x="580" y="3816"/>
                </a:lnTo>
                <a:lnTo>
                  <a:pt x="587" y="3816"/>
                </a:lnTo>
                <a:lnTo>
                  <a:pt x="591" y="3809"/>
                </a:lnTo>
                <a:lnTo>
                  <a:pt x="600" y="3809"/>
                </a:lnTo>
                <a:lnTo>
                  <a:pt x="605" y="3815"/>
                </a:lnTo>
                <a:lnTo>
                  <a:pt x="612" y="3816"/>
                </a:lnTo>
                <a:lnTo>
                  <a:pt x="619" y="3820"/>
                </a:lnTo>
                <a:lnTo>
                  <a:pt x="626" y="3826"/>
                </a:lnTo>
                <a:lnTo>
                  <a:pt x="642" y="3825"/>
                </a:lnTo>
                <a:lnTo>
                  <a:pt x="655" y="3834"/>
                </a:lnTo>
                <a:lnTo>
                  <a:pt x="662" y="3833"/>
                </a:lnTo>
                <a:lnTo>
                  <a:pt x="675" y="3844"/>
                </a:lnTo>
                <a:lnTo>
                  <a:pt x="683" y="3845"/>
                </a:lnTo>
                <a:lnTo>
                  <a:pt x="692" y="3845"/>
                </a:lnTo>
                <a:lnTo>
                  <a:pt x="698" y="3850"/>
                </a:lnTo>
                <a:lnTo>
                  <a:pt x="691" y="3854"/>
                </a:lnTo>
                <a:lnTo>
                  <a:pt x="699" y="3877"/>
                </a:lnTo>
                <a:lnTo>
                  <a:pt x="691" y="3892"/>
                </a:lnTo>
                <a:lnTo>
                  <a:pt x="675" y="3896"/>
                </a:lnTo>
                <a:lnTo>
                  <a:pt x="680" y="3902"/>
                </a:lnTo>
                <a:lnTo>
                  <a:pt x="688" y="3904"/>
                </a:lnTo>
                <a:lnTo>
                  <a:pt x="693" y="3911"/>
                </a:lnTo>
                <a:lnTo>
                  <a:pt x="676" y="3916"/>
                </a:lnTo>
                <a:lnTo>
                  <a:pt x="673" y="3922"/>
                </a:lnTo>
                <a:lnTo>
                  <a:pt x="672" y="3930"/>
                </a:lnTo>
                <a:lnTo>
                  <a:pt x="677" y="3936"/>
                </a:lnTo>
                <a:lnTo>
                  <a:pt x="680" y="3944"/>
                </a:lnTo>
                <a:lnTo>
                  <a:pt x="678" y="3952"/>
                </a:lnTo>
                <a:lnTo>
                  <a:pt x="686" y="3956"/>
                </a:lnTo>
                <a:lnTo>
                  <a:pt x="682" y="3972"/>
                </a:lnTo>
                <a:lnTo>
                  <a:pt x="675" y="3995"/>
                </a:lnTo>
                <a:lnTo>
                  <a:pt x="667" y="3999"/>
                </a:lnTo>
                <a:lnTo>
                  <a:pt x="653" y="3995"/>
                </a:lnTo>
                <a:lnTo>
                  <a:pt x="644" y="3997"/>
                </a:lnTo>
                <a:lnTo>
                  <a:pt x="629" y="3989"/>
                </a:lnTo>
                <a:lnTo>
                  <a:pt x="623" y="3994"/>
                </a:lnTo>
                <a:lnTo>
                  <a:pt x="614" y="4008"/>
                </a:lnTo>
                <a:lnTo>
                  <a:pt x="600" y="4014"/>
                </a:lnTo>
                <a:lnTo>
                  <a:pt x="592" y="4029"/>
                </a:lnTo>
                <a:lnTo>
                  <a:pt x="594" y="4037"/>
                </a:lnTo>
                <a:lnTo>
                  <a:pt x="594" y="4052"/>
                </a:lnTo>
                <a:lnTo>
                  <a:pt x="607" y="4047"/>
                </a:lnTo>
                <a:lnTo>
                  <a:pt x="617" y="4048"/>
                </a:lnTo>
                <a:lnTo>
                  <a:pt x="623" y="4043"/>
                </a:lnTo>
                <a:lnTo>
                  <a:pt x="638" y="4041"/>
                </a:lnTo>
                <a:lnTo>
                  <a:pt x="644" y="4043"/>
                </a:lnTo>
                <a:lnTo>
                  <a:pt x="645" y="4049"/>
                </a:lnTo>
                <a:lnTo>
                  <a:pt x="653" y="4051"/>
                </a:lnTo>
                <a:lnTo>
                  <a:pt x="655" y="4053"/>
                </a:lnTo>
                <a:lnTo>
                  <a:pt x="654" y="4058"/>
                </a:lnTo>
                <a:lnTo>
                  <a:pt x="644" y="4058"/>
                </a:lnTo>
                <a:lnTo>
                  <a:pt x="632" y="4063"/>
                </a:lnTo>
                <a:lnTo>
                  <a:pt x="616" y="4073"/>
                </a:lnTo>
                <a:lnTo>
                  <a:pt x="605" y="4076"/>
                </a:lnTo>
                <a:lnTo>
                  <a:pt x="605" y="4081"/>
                </a:lnTo>
                <a:lnTo>
                  <a:pt x="610" y="4086"/>
                </a:lnTo>
                <a:lnTo>
                  <a:pt x="605" y="4089"/>
                </a:lnTo>
                <a:lnTo>
                  <a:pt x="594" y="4086"/>
                </a:lnTo>
                <a:lnTo>
                  <a:pt x="569" y="4090"/>
                </a:lnTo>
                <a:lnTo>
                  <a:pt x="567" y="4100"/>
                </a:lnTo>
                <a:lnTo>
                  <a:pt x="575" y="4107"/>
                </a:lnTo>
                <a:lnTo>
                  <a:pt x="587" y="4112"/>
                </a:lnTo>
                <a:lnTo>
                  <a:pt x="597" y="4126"/>
                </a:lnTo>
                <a:lnTo>
                  <a:pt x="607" y="4135"/>
                </a:lnTo>
                <a:lnTo>
                  <a:pt x="605" y="4137"/>
                </a:lnTo>
                <a:lnTo>
                  <a:pt x="591" y="4133"/>
                </a:lnTo>
                <a:lnTo>
                  <a:pt x="585" y="4143"/>
                </a:lnTo>
                <a:lnTo>
                  <a:pt x="579" y="4143"/>
                </a:lnTo>
                <a:lnTo>
                  <a:pt x="567" y="4160"/>
                </a:lnTo>
                <a:lnTo>
                  <a:pt x="557" y="4172"/>
                </a:lnTo>
                <a:lnTo>
                  <a:pt x="548" y="4191"/>
                </a:lnTo>
                <a:lnTo>
                  <a:pt x="535" y="4192"/>
                </a:lnTo>
                <a:lnTo>
                  <a:pt x="519" y="4189"/>
                </a:lnTo>
                <a:lnTo>
                  <a:pt x="516" y="4194"/>
                </a:lnTo>
                <a:lnTo>
                  <a:pt x="516" y="4200"/>
                </a:lnTo>
                <a:lnTo>
                  <a:pt x="506" y="4205"/>
                </a:lnTo>
                <a:lnTo>
                  <a:pt x="519" y="4210"/>
                </a:lnTo>
                <a:lnTo>
                  <a:pt x="531" y="4220"/>
                </a:lnTo>
                <a:lnTo>
                  <a:pt x="536" y="4235"/>
                </a:lnTo>
                <a:lnTo>
                  <a:pt x="546" y="4246"/>
                </a:lnTo>
                <a:lnTo>
                  <a:pt x="556" y="4247"/>
                </a:lnTo>
                <a:lnTo>
                  <a:pt x="560" y="4242"/>
                </a:lnTo>
                <a:lnTo>
                  <a:pt x="565" y="4250"/>
                </a:lnTo>
                <a:lnTo>
                  <a:pt x="580" y="4262"/>
                </a:lnTo>
                <a:lnTo>
                  <a:pt x="623" y="4280"/>
                </a:lnTo>
                <a:lnTo>
                  <a:pt x="649" y="4301"/>
                </a:lnTo>
                <a:lnTo>
                  <a:pt x="656" y="4313"/>
                </a:lnTo>
                <a:lnTo>
                  <a:pt x="662" y="4321"/>
                </a:lnTo>
                <a:lnTo>
                  <a:pt x="671" y="4323"/>
                </a:lnTo>
                <a:lnTo>
                  <a:pt x="683" y="4336"/>
                </a:lnTo>
                <a:lnTo>
                  <a:pt x="698" y="4331"/>
                </a:lnTo>
                <a:lnTo>
                  <a:pt x="707" y="4329"/>
                </a:lnTo>
                <a:lnTo>
                  <a:pt x="714" y="4332"/>
                </a:lnTo>
                <a:lnTo>
                  <a:pt x="723" y="4331"/>
                </a:lnTo>
                <a:lnTo>
                  <a:pt x="737" y="4336"/>
                </a:lnTo>
                <a:lnTo>
                  <a:pt x="743" y="4342"/>
                </a:lnTo>
                <a:lnTo>
                  <a:pt x="759" y="4344"/>
                </a:lnTo>
                <a:lnTo>
                  <a:pt x="782" y="4354"/>
                </a:lnTo>
                <a:lnTo>
                  <a:pt x="791" y="4355"/>
                </a:lnTo>
                <a:lnTo>
                  <a:pt x="815" y="4353"/>
                </a:lnTo>
                <a:lnTo>
                  <a:pt x="831" y="4358"/>
                </a:lnTo>
                <a:lnTo>
                  <a:pt x="847" y="4358"/>
                </a:lnTo>
                <a:lnTo>
                  <a:pt x="854" y="4363"/>
                </a:lnTo>
                <a:lnTo>
                  <a:pt x="858" y="4368"/>
                </a:lnTo>
                <a:lnTo>
                  <a:pt x="896" y="4390"/>
                </a:lnTo>
                <a:lnTo>
                  <a:pt x="898" y="4398"/>
                </a:lnTo>
                <a:lnTo>
                  <a:pt x="906" y="4402"/>
                </a:lnTo>
                <a:lnTo>
                  <a:pt x="914" y="4399"/>
                </a:lnTo>
                <a:lnTo>
                  <a:pt x="920" y="4395"/>
                </a:lnTo>
                <a:lnTo>
                  <a:pt x="935" y="4388"/>
                </a:lnTo>
                <a:lnTo>
                  <a:pt x="944" y="4388"/>
                </a:lnTo>
                <a:lnTo>
                  <a:pt x="950" y="4393"/>
                </a:lnTo>
                <a:lnTo>
                  <a:pt x="957" y="4392"/>
                </a:lnTo>
                <a:lnTo>
                  <a:pt x="973" y="4395"/>
                </a:lnTo>
                <a:lnTo>
                  <a:pt x="978" y="4401"/>
                </a:lnTo>
                <a:lnTo>
                  <a:pt x="985" y="4404"/>
                </a:lnTo>
                <a:lnTo>
                  <a:pt x="993" y="4404"/>
                </a:lnTo>
                <a:lnTo>
                  <a:pt x="1000" y="4408"/>
                </a:lnTo>
                <a:lnTo>
                  <a:pt x="1004" y="4415"/>
                </a:lnTo>
                <a:lnTo>
                  <a:pt x="1000" y="4430"/>
                </a:lnTo>
                <a:lnTo>
                  <a:pt x="1012" y="4440"/>
                </a:lnTo>
                <a:lnTo>
                  <a:pt x="1028" y="4445"/>
                </a:lnTo>
                <a:lnTo>
                  <a:pt x="1035" y="4450"/>
                </a:lnTo>
                <a:lnTo>
                  <a:pt x="1040" y="4453"/>
                </a:lnTo>
                <a:lnTo>
                  <a:pt x="1048" y="4458"/>
                </a:lnTo>
                <a:lnTo>
                  <a:pt x="1055" y="4458"/>
                </a:lnTo>
                <a:lnTo>
                  <a:pt x="1067" y="4469"/>
                </a:lnTo>
                <a:lnTo>
                  <a:pt x="1071" y="4477"/>
                </a:lnTo>
                <a:lnTo>
                  <a:pt x="1079" y="4477"/>
                </a:lnTo>
                <a:lnTo>
                  <a:pt x="1084" y="4493"/>
                </a:lnTo>
                <a:lnTo>
                  <a:pt x="1087" y="4500"/>
                </a:lnTo>
                <a:lnTo>
                  <a:pt x="1095" y="4500"/>
                </a:lnTo>
                <a:lnTo>
                  <a:pt x="1111" y="4504"/>
                </a:lnTo>
                <a:lnTo>
                  <a:pt x="1119" y="4501"/>
                </a:lnTo>
                <a:lnTo>
                  <a:pt x="1124" y="4496"/>
                </a:lnTo>
                <a:lnTo>
                  <a:pt x="1130" y="4481"/>
                </a:lnTo>
                <a:lnTo>
                  <a:pt x="1138" y="4477"/>
                </a:lnTo>
                <a:lnTo>
                  <a:pt x="1145" y="4473"/>
                </a:lnTo>
                <a:lnTo>
                  <a:pt x="1148" y="4466"/>
                </a:lnTo>
                <a:lnTo>
                  <a:pt x="1154" y="4456"/>
                </a:lnTo>
                <a:lnTo>
                  <a:pt x="1144" y="4451"/>
                </a:lnTo>
                <a:lnTo>
                  <a:pt x="1132" y="4423"/>
                </a:lnTo>
                <a:lnTo>
                  <a:pt x="1113" y="4391"/>
                </a:lnTo>
                <a:lnTo>
                  <a:pt x="1105" y="4380"/>
                </a:lnTo>
                <a:lnTo>
                  <a:pt x="1101" y="4366"/>
                </a:lnTo>
                <a:lnTo>
                  <a:pt x="1101" y="4344"/>
                </a:lnTo>
                <a:lnTo>
                  <a:pt x="1108" y="4317"/>
                </a:lnTo>
                <a:lnTo>
                  <a:pt x="1106" y="4305"/>
                </a:lnTo>
                <a:lnTo>
                  <a:pt x="1097" y="4326"/>
                </a:lnTo>
                <a:lnTo>
                  <a:pt x="1094" y="4320"/>
                </a:lnTo>
                <a:lnTo>
                  <a:pt x="1091" y="4302"/>
                </a:lnTo>
                <a:lnTo>
                  <a:pt x="1081" y="4285"/>
                </a:lnTo>
                <a:lnTo>
                  <a:pt x="1069" y="4268"/>
                </a:lnTo>
                <a:lnTo>
                  <a:pt x="1059" y="4268"/>
                </a:lnTo>
                <a:lnTo>
                  <a:pt x="1054" y="4253"/>
                </a:lnTo>
                <a:lnTo>
                  <a:pt x="1063" y="4240"/>
                </a:lnTo>
                <a:lnTo>
                  <a:pt x="1064" y="4229"/>
                </a:lnTo>
                <a:lnTo>
                  <a:pt x="1071" y="4218"/>
                </a:lnTo>
                <a:lnTo>
                  <a:pt x="1075" y="4218"/>
                </a:lnTo>
                <a:lnTo>
                  <a:pt x="1076" y="4215"/>
                </a:lnTo>
                <a:lnTo>
                  <a:pt x="1079" y="4207"/>
                </a:lnTo>
                <a:lnTo>
                  <a:pt x="1089" y="4198"/>
                </a:lnTo>
                <a:lnTo>
                  <a:pt x="1095" y="4162"/>
                </a:lnTo>
                <a:lnTo>
                  <a:pt x="1102" y="4165"/>
                </a:lnTo>
                <a:lnTo>
                  <a:pt x="1106" y="4144"/>
                </a:lnTo>
                <a:lnTo>
                  <a:pt x="1107" y="4133"/>
                </a:lnTo>
                <a:lnTo>
                  <a:pt x="1098" y="4117"/>
                </a:lnTo>
                <a:lnTo>
                  <a:pt x="1110" y="4121"/>
                </a:lnTo>
                <a:lnTo>
                  <a:pt x="1121" y="4121"/>
                </a:lnTo>
                <a:lnTo>
                  <a:pt x="1119" y="4128"/>
                </a:lnTo>
                <a:lnTo>
                  <a:pt x="1126" y="4139"/>
                </a:lnTo>
                <a:lnTo>
                  <a:pt x="1130" y="4154"/>
                </a:lnTo>
                <a:lnTo>
                  <a:pt x="1138" y="4154"/>
                </a:lnTo>
                <a:lnTo>
                  <a:pt x="1143" y="4151"/>
                </a:lnTo>
                <a:lnTo>
                  <a:pt x="1148" y="4151"/>
                </a:lnTo>
                <a:lnTo>
                  <a:pt x="1160" y="4123"/>
                </a:lnTo>
                <a:lnTo>
                  <a:pt x="1166" y="4119"/>
                </a:lnTo>
                <a:lnTo>
                  <a:pt x="1159" y="4117"/>
                </a:lnTo>
                <a:lnTo>
                  <a:pt x="1155" y="4111"/>
                </a:lnTo>
                <a:lnTo>
                  <a:pt x="1149" y="4107"/>
                </a:lnTo>
                <a:lnTo>
                  <a:pt x="1140" y="4107"/>
                </a:lnTo>
                <a:lnTo>
                  <a:pt x="1133" y="4105"/>
                </a:lnTo>
                <a:lnTo>
                  <a:pt x="1130" y="4099"/>
                </a:lnTo>
                <a:lnTo>
                  <a:pt x="1137" y="4091"/>
                </a:lnTo>
                <a:lnTo>
                  <a:pt x="1138" y="4084"/>
                </a:lnTo>
                <a:lnTo>
                  <a:pt x="1145" y="4081"/>
                </a:lnTo>
                <a:lnTo>
                  <a:pt x="1154" y="4087"/>
                </a:lnTo>
                <a:lnTo>
                  <a:pt x="1166" y="4084"/>
                </a:lnTo>
                <a:lnTo>
                  <a:pt x="1157" y="4027"/>
                </a:lnTo>
                <a:lnTo>
                  <a:pt x="1150" y="4025"/>
                </a:lnTo>
                <a:lnTo>
                  <a:pt x="1145" y="4019"/>
                </a:lnTo>
                <a:lnTo>
                  <a:pt x="1143" y="4010"/>
                </a:lnTo>
                <a:lnTo>
                  <a:pt x="1139" y="4004"/>
                </a:lnTo>
                <a:lnTo>
                  <a:pt x="1133" y="3998"/>
                </a:lnTo>
                <a:lnTo>
                  <a:pt x="1126" y="3998"/>
                </a:lnTo>
                <a:lnTo>
                  <a:pt x="1108" y="4000"/>
                </a:lnTo>
                <a:lnTo>
                  <a:pt x="1095" y="3997"/>
                </a:lnTo>
                <a:lnTo>
                  <a:pt x="1094" y="4005"/>
                </a:lnTo>
                <a:lnTo>
                  <a:pt x="1081" y="3993"/>
                </a:lnTo>
                <a:lnTo>
                  <a:pt x="1081" y="3986"/>
                </a:lnTo>
                <a:lnTo>
                  <a:pt x="1076" y="3978"/>
                </a:lnTo>
                <a:lnTo>
                  <a:pt x="1081" y="3971"/>
                </a:lnTo>
                <a:lnTo>
                  <a:pt x="1076" y="3965"/>
                </a:lnTo>
                <a:lnTo>
                  <a:pt x="1076" y="3957"/>
                </a:lnTo>
                <a:lnTo>
                  <a:pt x="1047" y="3947"/>
                </a:lnTo>
                <a:lnTo>
                  <a:pt x="1058" y="3903"/>
                </a:lnTo>
                <a:lnTo>
                  <a:pt x="1071" y="3896"/>
                </a:lnTo>
                <a:lnTo>
                  <a:pt x="1076" y="3888"/>
                </a:lnTo>
                <a:lnTo>
                  <a:pt x="1074" y="3881"/>
                </a:lnTo>
                <a:lnTo>
                  <a:pt x="1063" y="3870"/>
                </a:lnTo>
                <a:lnTo>
                  <a:pt x="1073" y="3825"/>
                </a:lnTo>
                <a:lnTo>
                  <a:pt x="1086" y="3816"/>
                </a:lnTo>
                <a:lnTo>
                  <a:pt x="1091" y="3810"/>
                </a:lnTo>
                <a:lnTo>
                  <a:pt x="1090" y="3801"/>
                </a:lnTo>
                <a:lnTo>
                  <a:pt x="1092" y="3794"/>
                </a:lnTo>
                <a:lnTo>
                  <a:pt x="1092" y="3787"/>
                </a:lnTo>
                <a:lnTo>
                  <a:pt x="1096" y="3778"/>
                </a:lnTo>
                <a:lnTo>
                  <a:pt x="1101" y="3772"/>
                </a:lnTo>
                <a:lnTo>
                  <a:pt x="1107" y="3777"/>
                </a:lnTo>
                <a:lnTo>
                  <a:pt x="1111" y="3784"/>
                </a:lnTo>
                <a:lnTo>
                  <a:pt x="1123" y="3794"/>
                </a:lnTo>
                <a:lnTo>
                  <a:pt x="1140" y="3831"/>
                </a:lnTo>
                <a:lnTo>
                  <a:pt x="1149" y="3833"/>
                </a:lnTo>
                <a:lnTo>
                  <a:pt x="1175" y="3816"/>
                </a:lnTo>
                <a:lnTo>
                  <a:pt x="1172" y="3807"/>
                </a:lnTo>
                <a:lnTo>
                  <a:pt x="1169" y="3800"/>
                </a:lnTo>
                <a:lnTo>
                  <a:pt x="1165" y="3775"/>
                </a:lnTo>
                <a:lnTo>
                  <a:pt x="1157" y="3762"/>
                </a:lnTo>
                <a:lnTo>
                  <a:pt x="1166" y="3763"/>
                </a:lnTo>
                <a:lnTo>
                  <a:pt x="1173" y="3760"/>
                </a:lnTo>
                <a:lnTo>
                  <a:pt x="1193" y="3746"/>
                </a:lnTo>
                <a:lnTo>
                  <a:pt x="1200" y="3742"/>
                </a:lnTo>
                <a:lnTo>
                  <a:pt x="1205" y="3736"/>
                </a:lnTo>
                <a:lnTo>
                  <a:pt x="1205" y="3728"/>
                </a:lnTo>
                <a:lnTo>
                  <a:pt x="1205" y="3719"/>
                </a:lnTo>
                <a:lnTo>
                  <a:pt x="1213" y="3718"/>
                </a:lnTo>
                <a:lnTo>
                  <a:pt x="1221" y="3719"/>
                </a:lnTo>
                <a:lnTo>
                  <a:pt x="1229" y="3715"/>
                </a:lnTo>
                <a:lnTo>
                  <a:pt x="1234" y="3709"/>
                </a:lnTo>
                <a:lnTo>
                  <a:pt x="1241" y="3705"/>
                </a:lnTo>
                <a:lnTo>
                  <a:pt x="1248" y="3703"/>
                </a:lnTo>
                <a:lnTo>
                  <a:pt x="1253" y="3697"/>
                </a:lnTo>
                <a:lnTo>
                  <a:pt x="1261" y="3692"/>
                </a:lnTo>
                <a:lnTo>
                  <a:pt x="1266" y="3686"/>
                </a:lnTo>
                <a:lnTo>
                  <a:pt x="1267" y="3678"/>
                </a:lnTo>
                <a:lnTo>
                  <a:pt x="1274" y="3672"/>
                </a:lnTo>
                <a:lnTo>
                  <a:pt x="1289" y="3669"/>
                </a:lnTo>
                <a:lnTo>
                  <a:pt x="1305" y="3669"/>
                </a:lnTo>
                <a:lnTo>
                  <a:pt x="1306" y="3677"/>
                </a:lnTo>
                <a:lnTo>
                  <a:pt x="1310" y="3685"/>
                </a:lnTo>
                <a:lnTo>
                  <a:pt x="1326" y="3681"/>
                </a:lnTo>
                <a:lnTo>
                  <a:pt x="1331" y="3687"/>
                </a:lnTo>
                <a:lnTo>
                  <a:pt x="1336" y="3680"/>
                </a:lnTo>
                <a:lnTo>
                  <a:pt x="1338" y="3671"/>
                </a:lnTo>
                <a:lnTo>
                  <a:pt x="1343" y="3665"/>
                </a:lnTo>
                <a:lnTo>
                  <a:pt x="1350" y="3665"/>
                </a:lnTo>
                <a:lnTo>
                  <a:pt x="1358" y="3662"/>
                </a:lnTo>
                <a:lnTo>
                  <a:pt x="1366" y="3662"/>
                </a:lnTo>
                <a:lnTo>
                  <a:pt x="1371" y="3678"/>
                </a:lnTo>
                <a:lnTo>
                  <a:pt x="1376" y="3685"/>
                </a:lnTo>
                <a:lnTo>
                  <a:pt x="1385" y="3681"/>
                </a:lnTo>
                <a:lnTo>
                  <a:pt x="1392" y="3681"/>
                </a:lnTo>
                <a:lnTo>
                  <a:pt x="1399" y="3683"/>
                </a:lnTo>
                <a:lnTo>
                  <a:pt x="1415" y="3680"/>
                </a:lnTo>
                <a:lnTo>
                  <a:pt x="1423" y="3681"/>
                </a:lnTo>
                <a:lnTo>
                  <a:pt x="1430" y="3685"/>
                </a:lnTo>
                <a:lnTo>
                  <a:pt x="1436" y="3691"/>
                </a:lnTo>
                <a:lnTo>
                  <a:pt x="1442" y="3705"/>
                </a:lnTo>
                <a:lnTo>
                  <a:pt x="1463" y="3718"/>
                </a:lnTo>
                <a:lnTo>
                  <a:pt x="1468" y="3724"/>
                </a:lnTo>
                <a:lnTo>
                  <a:pt x="1471" y="3732"/>
                </a:lnTo>
                <a:lnTo>
                  <a:pt x="1482" y="3745"/>
                </a:lnTo>
                <a:lnTo>
                  <a:pt x="1481" y="3752"/>
                </a:lnTo>
                <a:lnTo>
                  <a:pt x="1482" y="3761"/>
                </a:lnTo>
                <a:lnTo>
                  <a:pt x="1487" y="3767"/>
                </a:lnTo>
                <a:lnTo>
                  <a:pt x="1494" y="3764"/>
                </a:lnTo>
                <a:lnTo>
                  <a:pt x="1494" y="3757"/>
                </a:lnTo>
                <a:lnTo>
                  <a:pt x="1493" y="3748"/>
                </a:lnTo>
                <a:lnTo>
                  <a:pt x="1494" y="3741"/>
                </a:lnTo>
                <a:lnTo>
                  <a:pt x="1489" y="3734"/>
                </a:lnTo>
                <a:lnTo>
                  <a:pt x="1494" y="3728"/>
                </a:lnTo>
                <a:lnTo>
                  <a:pt x="1503" y="3726"/>
                </a:lnTo>
                <a:lnTo>
                  <a:pt x="1505" y="3734"/>
                </a:lnTo>
                <a:lnTo>
                  <a:pt x="1511" y="3739"/>
                </a:lnTo>
                <a:lnTo>
                  <a:pt x="1514" y="3747"/>
                </a:lnTo>
                <a:lnTo>
                  <a:pt x="1520" y="3752"/>
                </a:lnTo>
                <a:lnTo>
                  <a:pt x="1536" y="3757"/>
                </a:lnTo>
                <a:lnTo>
                  <a:pt x="1549" y="3766"/>
                </a:lnTo>
                <a:lnTo>
                  <a:pt x="1558" y="3763"/>
                </a:lnTo>
                <a:lnTo>
                  <a:pt x="1578" y="3750"/>
                </a:lnTo>
                <a:lnTo>
                  <a:pt x="1578" y="3741"/>
                </a:lnTo>
                <a:lnTo>
                  <a:pt x="1584" y="3737"/>
                </a:lnTo>
                <a:lnTo>
                  <a:pt x="1590" y="3732"/>
                </a:lnTo>
                <a:lnTo>
                  <a:pt x="1598" y="3731"/>
                </a:lnTo>
                <a:lnTo>
                  <a:pt x="1606" y="3734"/>
                </a:lnTo>
                <a:lnTo>
                  <a:pt x="1606" y="3725"/>
                </a:lnTo>
                <a:lnTo>
                  <a:pt x="1614" y="3725"/>
                </a:lnTo>
                <a:lnTo>
                  <a:pt x="1622" y="3728"/>
                </a:lnTo>
                <a:lnTo>
                  <a:pt x="1629" y="3723"/>
                </a:lnTo>
                <a:lnTo>
                  <a:pt x="1637" y="3728"/>
                </a:lnTo>
                <a:lnTo>
                  <a:pt x="1648" y="3739"/>
                </a:lnTo>
                <a:lnTo>
                  <a:pt x="1662" y="3730"/>
                </a:lnTo>
                <a:lnTo>
                  <a:pt x="1666" y="3723"/>
                </a:lnTo>
                <a:lnTo>
                  <a:pt x="1682" y="3723"/>
                </a:lnTo>
                <a:lnTo>
                  <a:pt x="1689" y="3719"/>
                </a:lnTo>
                <a:lnTo>
                  <a:pt x="1704" y="3725"/>
                </a:lnTo>
                <a:lnTo>
                  <a:pt x="1709" y="3731"/>
                </a:lnTo>
                <a:lnTo>
                  <a:pt x="1710" y="3747"/>
                </a:lnTo>
                <a:lnTo>
                  <a:pt x="1716" y="3753"/>
                </a:lnTo>
                <a:lnTo>
                  <a:pt x="1721" y="3760"/>
                </a:lnTo>
                <a:lnTo>
                  <a:pt x="1737" y="3757"/>
                </a:lnTo>
                <a:lnTo>
                  <a:pt x="1752" y="3761"/>
                </a:lnTo>
                <a:lnTo>
                  <a:pt x="1752" y="3761"/>
                </a:lnTo>
                <a:lnTo>
                  <a:pt x="1754" y="3772"/>
                </a:lnTo>
                <a:lnTo>
                  <a:pt x="1772" y="3771"/>
                </a:lnTo>
                <a:lnTo>
                  <a:pt x="1778" y="3766"/>
                </a:lnTo>
                <a:lnTo>
                  <a:pt x="1785" y="3751"/>
                </a:lnTo>
                <a:lnTo>
                  <a:pt x="1790" y="3745"/>
                </a:lnTo>
                <a:lnTo>
                  <a:pt x="1796" y="3747"/>
                </a:lnTo>
                <a:lnTo>
                  <a:pt x="1807" y="3760"/>
                </a:lnTo>
                <a:lnTo>
                  <a:pt x="1824" y="3761"/>
                </a:lnTo>
                <a:lnTo>
                  <a:pt x="1839" y="3757"/>
                </a:lnTo>
                <a:lnTo>
                  <a:pt x="1847" y="3752"/>
                </a:lnTo>
                <a:lnTo>
                  <a:pt x="1863" y="3747"/>
                </a:lnTo>
                <a:lnTo>
                  <a:pt x="1874" y="3709"/>
                </a:lnTo>
                <a:lnTo>
                  <a:pt x="1877" y="3702"/>
                </a:lnTo>
                <a:lnTo>
                  <a:pt x="1872" y="3696"/>
                </a:lnTo>
                <a:lnTo>
                  <a:pt x="1870" y="3692"/>
                </a:lnTo>
                <a:lnTo>
                  <a:pt x="1856" y="3691"/>
                </a:lnTo>
                <a:lnTo>
                  <a:pt x="1840" y="3689"/>
                </a:lnTo>
                <a:lnTo>
                  <a:pt x="1834" y="3682"/>
                </a:lnTo>
                <a:lnTo>
                  <a:pt x="1831" y="3677"/>
                </a:lnTo>
                <a:lnTo>
                  <a:pt x="1813" y="3674"/>
                </a:lnTo>
                <a:lnTo>
                  <a:pt x="1806" y="3671"/>
                </a:lnTo>
                <a:lnTo>
                  <a:pt x="1807" y="3662"/>
                </a:lnTo>
                <a:lnTo>
                  <a:pt x="1802" y="3655"/>
                </a:lnTo>
                <a:lnTo>
                  <a:pt x="1786" y="3653"/>
                </a:lnTo>
                <a:lnTo>
                  <a:pt x="1788" y="3644"/>
                </a:lnTo>
                <a:lnTo>
                  <a:pt x="1795" y="3642"/>
                </a:lnTo>
                <a:lnTo>
                  <a:pt x="1807" y="3632"/>
                </a:lnTo>
                <a:lnTo>
                  <a:pt x="1823" y="3626"/>
                </a:lnTo>
                <a:lnTo>
                  <a:pt x="1837" y="3617"/>
                </a:lnTo>
                <a:lnTo>
                  <a:pt x="1840" y="3611"/>
                </a:lnTo>
                <a:lnTo>
                  <a:pt x="1842" y="3602"/>
                </a:lnTo>
                <a:lnTo>
                  <a:pt x="1823" y="3575"/>
                </a:lnTo>
                <a:lnTo>
                  <a:pt x="1831" y="3572"/>
                </a:lnTo>
                <a:lnTo>
                  <a:pt x="1838" y="3565"/>
                </a:lnTo>
                <a:lnTo>
                  <a:pt x="1839" y="3558"/>
                </a:lnTo>
                <a:lnTo>
                  <a:pt x="1845" y="3553"/>
                </a:lnTo>
                <a:lnTo>
                  <a:pt x="1854" y="3552"/>
                </a:lnTo>
                <a:lnTo>
                  <a:pt x="1863" y="3553"/>
                </a:lnTo>
                <a:lnTo>
                  <a:pt x="1870" y="3552"/>
                </a:lnTo>
                <a:lnTo>
                  <a:pt x="1877" y="3554"/>
                </a:lnTo>
                <a:lnTo>
                  <a:pt x="1893" y="3554"/>
                </a:lnTo>
                <a:lnTo>
                  <a:pt x="1902" y="3551"/>
                </a:lnTo>
                <a:lnTo>
                  <a:pt x="1904" y="3543"/>
                </a:lnTo>
                <a:lnTo>
                  <a:pt x="1901" y="3537"/>
                </a:lnTo>
                <a:lnTo>
                  <a:pt x="1886" y="3529"/>
                </a:lnTo>
                <a:lnTo>
                  <a:pt x="1854" y="3524"/>
                </a:lnTo>
                <a:lnTo>
                  <a:pt x="1850" y="3518"/>
                </a:lnTo>
                <a:lnTo>
                  <a:pt x="1852" y="3509"/>
                </a:lnTo>
                <a:lnTo>
                  <a:pt x="1859" y="3509"/>
                </a:lnTo>
                <a:lnTo>
                  <a:pt x="1866" y="3506"/>
                </a:lnTo>
                <a:lnTo>
                  <a:pt x="1871" y="3499"/>
                </a:lnTo>
                <a:lnTo>
                  <a:pt x="1865" y="3494"/>
                </a:lnTo>
                <a:lnTo>
                  <a:pt x="1858" y="3498"/>
                </a:lnTo>
                <a:lnTo>
                  <a:pt x="1842" y="3498"/>
                </a:lnTo>
                <a:lnTo>
                  <a:pt x="1842" y="3489"/>
                </a:lnTo>
                <a:lnTo>
                  <a:pt x="1844" y="3482"/>
                </a:lnTo>
                <a:lnTo>
                  <a:pt x="1849" y="3476"/>
                </a:lnTo>
                <a:lnTo>
                  <a:pt x="1838" y="3463"/>
                </a:lnTo>
                <a:lnTo>
                  <a:pt x="1854" y="3463"/>
                </a:lnTo>
                <a:lnTo>
                  <a:pt x="1859" y="3457"/>
                </a:lnTo>
                <a:lnTo>
                  <a:pt x="1867" y="3457"/>
                </a:lnTo>
                <a:lnTo>
                  <a:pt x="1872" y="3463"/>
                </a:lnTo>
                <a:lnTo>
                  <a:pt x="1880" y="3462"/>
                </a:lnTo>
                <a:lnTo>
                  <a:pt x="1888" y="3463"/>
                </a:lnTo>
                <a:lnTo>
                  <a:pt x="1896" y="3461"/>
                </a:lnTo>
                <a:lnTo>
                  <a:pt x="1920" y="3461"/>
                </a:lnTo>
                <a:lnTo>
                  <a:pt x="1925" y="3468"/>
                </a:lnTo>
                <a:lnTo>
                  <a:pt x="1935" y="3456"/>
                </a:lnTo>
                <a:lnTo>
                  <a:pt x="1942" y="3452"/>
                </a:lnTo>
                <a:lnTo>
                  <a:pt x="1958" y="3454"/>
                </a:lnTo>
                <a:lnTo>
                  <a:pt x="1966" y="3449"/>
                </a:lnTo>
                <a:lnTo>
                  <a:pt x="1973" y="3446"/>
                </a:lnTo>
                <a:lnTo>
                  <a:pt x="1987" y="3436"/>
                </a:lnTo>
                <a:lnTo>
                  <a:pt x="1994" y="3439"/>
                </a:lnTo>
                <a:lnTo>
                  <a:pt x="2000" y="3444"/>
                </a:lnTo>
                <a:lnTo>
                  <a:pt x="2008" y="3444"/>
                </a:lnTo>
                <a:lnTo>
                  <a:pt x="2010" y="3436"/>
                </a:lnTo>
                <a:lnTo>
                  <a:pt x="2027" y="3432"/>
                </a:lnTo>
                <a:lnTo>
                  <a:pt x="2033" y="3428"/>
                </a:lnTo>
                <a:lnTo>
                  <a:pt x="2042" y="3427"/>
                </a:lnTo>
                <a:lnTo>
                  <a:pt x="2049" y="3424"/>
                </a:lnTo>
                <a:lnTo>
                  <a:pt x="2057" y="3424"/>
                </a:lnTo>
                <a:lnTo>
                  <a:pt x="2064" y="3427"/>
                </a:lnTo>
                <a:lnTo>
                  <a:pt x="2069" y="3419"/>
                </a:lnTo>
                <a:lnTo>
                  <a:pt x="2070" y="3412"/>
                </a:lnTo>
                <a:lnTo>
                  <a:pt x="2074" y="3403"/>
                </a:lnTo>
                <a:lnTo>
                  <a:pt x="2081" y="3400"/>
                </a:lnTo>
                <a:lnTo>
                  <a:pt x="2089" y="3398"/>
                </a:lnTo>
                <a:lnTo>
                  <a:pt x="2096" y="3402"/>
                </a:lnTo>
                <a:lnTo>
                  <a:pt x="2114" y="3396"/>
                </a:lnTo>
                <a:lnTo>
                  <a:pt x="2114" y="3397"/>
                </a:lnTo>
                <a:lnTo>
                  <a:pt x="2151" y="3387"/>
                </a:lnTo>
                <a:lnTo>
                  <a:pt x="2183" y="3384"/>
                </a:lnTo>
                <a:lnTo>
                  <a:pt x="2211" y="3375"/>
                </a:lnTo>
                <a:lnTo>
                  <a:pt x="2218" y="3369"/>
                </a:lnTo>
                <a:lnTo>
                  <a:pt x="2226" y="3370"/>
                </a:lnTo>
                <a:lnTo>
                  <a:pt x="2234" y="3368"/>
                </a:lnTo>
                <a:lnTo>
                  <a:pt x="2238" y="3362"/>
                </a:lnTo>
                <a:lnTo>
                  <a:pt x="2238" y="3353"/>
                </a:lnTo>
                <a:lnTo>
                  <a:pt x="2238" y="3346"/>
                </a:lnTo>
                <a:lnTo>
                  <a:pt x="2247" y="3347"/>
                </a:lnTo>
                <a:lnTo>
                  <a:pt x="2254" y="3344"/>
                </a:lnTo>
                <a:lnTo>
                  <a:pt x="2259" y="3338"/>
                </a:lnTo>
                <a:lnTo>
                  <a:pt x="2265" y="3333"/>
                </a:lnTo>
                <a:lnTo>
                  <a:pt x="2274" y="3333"/>
                </a:lnTo>
                <a:lnTo>
                  <a:pt x="2279" y="3326"/>
                </a:lnTo>
                <a:lnTo>
                  <a:pt x="2286" y="3326"/>
                </a:lnTo>
                <a:lnTo>
                  <a:pt x="2293" y="3332"/>
                </a:lnTo>
                <a:lnTo>
                  <a:pt x="2300" y="3330"/>
                </a:lnTo>
                <a:lnTo>
                  <a:pt x="2307" y="3333"/>
                </a:lnTo>
                <a:lnTo>
                  <a:pt x="2316" y="3331"/>
                </a:lnTo>
                <a:lnTo>
                  <a:pt x="2323" y="3335"/>
                </a:lnTo>
                <a:lnTo>
                  <a:pt x="2328" y="3341"/>
                </a:lnTo>
                <a:lnTo>
                  <a:pt x="2342" y="3349"/>
                </a:lnTo>
                <a:lnTo>
                  <a:pt x="2349" y="3346"/>
                </a:lnTo>
                <a:lnTo>
                  <a:pt x="2355" y="3341"/>
                </a:lnTo>
                <a:lnTo>
                  <a:pt x="2371" y="3338"/>
                </a:lnTo>
                <a:lnTo>
                  <a:pt x="2379" y="3341"/>
                </a:lnTo>
                <a:lnTo>
                  <a:pt x="2385" y="3347"/>
                </a:lnTo>
                <a:lnTo>
                  <a:pt x="2388" y="3354"/>
                </a:lnTo>
                <a:lnTo>
                  <a:pt x="2390" y="3370"/>
                </a:lnTo>
                <a:lnTo>
                  <a:pt x="2388" y="3379"/>
                </a:lnTo>
                <a:lnTo>
                  <a:pt x="2391" y="3386"/>
                </a:lnTo>
                <a:lnTo>
                  <a:pt x="2403" y="3397"/>
                </a:lnTo>
                <a:lnTo>
                  <a:pt x="2399" y="3403"/>
                </a:lnTo>
                <a:lnTo>
                  <a:pt x="2401" y="3420"/>
                </a:lnTo>
                <a:lnTo>
                  <a:pt x="2396" y="3427"/>
                </a:lnTo>
                <a:lnTo>
                  <a:pt x="2391" y="3433"/>
                </a:lnTo>
                <a:lnTo>
                  <a:pt x="2394" y="3440"/>
                </a:lnTo>
                <a:lnTo>
                  <a:pt x="2397" y="3448"/>
                </a:lnTo>
                <a:lnTo>
                  <a:pt x="2413" y="3444"/>
                </a:lnTo>
                <a:lnTo>
                  <a:pt x="2420" y="3449"/>
                </a:lnTo>
                <a:lnTo>
                  <a:pt x="2428" y="3448"/>
                </a:lnTo>
                <a:lnTo>
                  <a:pt x="2431" y="3439"/>
                </a:lnTo>
                <a:lnTo>
                  <a:pt x="2439" y="3439"/>
                </a:lnTo>
                <a:lnTo>
                  <a:pt x="2446" y="3441"/>
                </a:lnTo>
                <a:lnTo>
                  <a:pt x="2449" y="3433"/>
                </a:lnTo>
                <a:lnTo>
                  <a:pt x="2449" y="3425"/>
                </a:lnTo>
                <a:lnTo>
                  <a:pt x="2456" y="3427"/>
                </a:lnTo>
                <a:lnTo>
                  <a:pt x="2460" y="3434"/>
                </a:lnTo>
                <a:lnTo>
                  <a:pt x="2462" y="3443"/>
                </a:lnTo>
                <a:lnTo>
                  <a:pt x="2467" y="3448"/>
                </a:lnTo>
                <a:lnTo>
                  <a:pt x="2465" y="3455"/>
                </a:lnTo>
                <a:lnTo>
                  <a:pt x="2463" y="3463"/>
                </a:lnTo>
                <a:lnTo>
                  <a:pt x="2479" y="3465"/>
                </a:lnTo>
                <a:lnTo>
                  <a:pt x="2477" y="3457"/>
                </a:lnTo>
                <a:lnTo>
                  <a:pt x="2472" y="3451"/>
                </a:lnTo>
                <a:lnTo>
                  <a:pt x="2479" y="3448"/>
                </a:lnTo>
                <a:lnTo>
                  <a:pt x="2495" y="3451"/>
                </a:lnTo>
                <a:lnTo>
                  <a:pt x="2503" y="3456"/>
                </a:lnTo>
                <a:lnTo>
                  <a:pt x="2508" y="3462"/>
                </a:lnTo>
                <a:lnTo>
                  <a:pt x="2516" y="3466"/>
                </a:lnTo>
                <a:lnTo>
                  <a:pt x="2523" y="3466"/>
                </a:lnTo>
                <a:lnTo>
                  <a:pt x="2527" y="3459"/>
                </a:lnTo>
                <a:lnTo>
                  <a:pt x="2535" y="3455"/>
                </a:lnTo>
                <a:lnTo>
                  <a:pt x="2537" y="3463"/>
                </a:lnTo>
                <a:lnTo>
                  <a:pt x="2537" y="3471"/>
                </a:lnTo>
                <a:lnTo>
                  <a:pt x="2528" y="3473"/>
                </a:lnTo>
                <a:lnTo>
                  <a:pt x="2522" y="3478"/>
                </a:lnTo>
                <a:lnTo>
                  <a:pt x="2517" y="3486"/>
                </a:lnTo>
                <a:lnTo>
                  <a:pt x="2515" y="3493"/>
                </a:lnTo>
                <a:lnTo>
                  <a:pt x="2516" y="3502"/>
                </a:lnTo>
                <a:lnTo>
                  <a:pt x="2521" y="3508"/>
                </a:lnTo>
                <a:lnTo>
                  <a:pt x="2528" y="3508"/>
                </a:lnTo>
                <a:lnTo>
                  <a:pt x="2533" y="3502"/>
                </a:lnTo>
                <a:lnTo>
                  <a:pt x="2548" y="3495"/>
                </a:lnTo>
                <a:lnTo>
                  <a:pt x="2555" y="3498"/>
                </a:lnTo>
                <a:lnTo>
                  <a:pt x="2564" y="3498"/>
                </a:lnTo>
                <a:lnTo>
                  <a:pt x="2570" y="3503"/>
                </a:lnTo>
                <a:lnTo>
                  <a:pt x="2578" y="3503"/>
                </a:lnTo>
                <a:lnTo>
                  <a:pt x="2575" y="3495"/>
                </a:lnTo>
                <a:lnTo>
                  <a:pt x="2580" y="3489"/>
                </a:lnTo>
                <a:lnTo>
                  <a:pt x="2589" y="3488"/>
                </a:lnTo>
                <a:lnTo>
                  <a:pt x="2598" y="3477"/>
                </a:lnTo>
                <a:lnTo>
                  <a:pt x="2614" y="3475"/>
                </a:lnTo>
                <a:lnTo>
                  <a:pt x="2627" y="3463"/>
                </a:lnTo>
                <a:lnTo>
                  <a:pt x="2633" y="3449"/>
                </a:lnTo>
                <a:lnTo>
                  <a:pt x="2639" y="3444"/>
                </a:lnTo>
                <a:lnTo>
                  <a:pt x="2648" y="3445"/>
                </a:lnTo>
                <a:lnTo>
                  <a:pt x="2664" y="3441"/>
                </a:lnTo>
                <a:lnTo>
                  <a:pt x="2671" y="3439"/>
                </a:lnTo>
                <a:lnTo>
                  <a:pt x="2675" y="3432"/>
                </a:lnTo>
                <a:lnTo>
                  <a:pt x="2691" y="3430"/>
                </a:lnTo>
                <a:lnTo>
                  <a:pt x="2704" y="3422"/>
                </a:lnTo>
                <a:lnTo>
                  <a:pt x="2708" y="3429"/>
                </a:lnTo>
                <a:lnTo>
                  <a:pt x="2709" y="3436"/>
                </a:lnTo>
                <a:lnTo>
                  <a:pt x="2704" y="3444"/>
                </a:lnTo>
                <a:lnTo>
                  <a:pt x="2697" y="3446"/>
                </a:lnTo>
                <a:lnTo>
                  <a:pt x="2689" y="3446"/>
                </a:lnTo>
                <a:lnTo>
                  <a:pt x="2688" y="3454"/>
                </a:lnTo>
                <a:close/>
              </a:path>
            </a:pathLst>
          </a:custGeom>
          <a:solidFill>
            <a:schemeClr val="accent1"/>
          </a:solidFill>
          <a:ln w="6350" cap="flat" cmpd="sng">
            <a:noFill/>
            <a:prstDash val="solid"/>
            <a:round/>
            <a:headEnd type="none" w="med" len="med"/>
            <a:tailEnd type="none" w="med" len="med"/>
          </a:ln>
          <a:effectLst/>
        </p:spPr>
        <p:txBody>
          <a:bodyPr/>
          <a:lstStyle/>
          <a:p>
            <a:endParaRPr lang="en-US" dirty="0"/>
          </a:p>
        </p:txBody>
      </p:sp>
      <p:sp>
        <p:nvSpPr>
          <p:cNvPr id="13" name="Rectangle 24">
            <a:extLst>
              <a:ext uri="{FF2B5EF4-FFF2-40B4-BE49-F238E27FC236}">
                <a16:creationId xmlns:a16="http://schemas.microsoft.com/office/drawing/2014/main" id="{6D87EA12-BB1E-4912-80A3-AD378848739E}"/>
              </a:ext>
            </a:extLst>
          </p:cNvPr>
          <p:cNvSpPr/>
          <p:nvPr/>
        </p:nvSpPr>
        <p:spPr>
          <a:xfrm>
            <a:off x="6316143" y="3702801"/>
            <a:ext cx="2155490" cy="1998304"/>
          </a:xfrm>
          <a:prstGeom prst="rect">
            <a:avLst/>
          </a:prstGeom>
        </p:spPr>
        <p:txBody>
          <a:bodyPr wrap="square">
            <a:spAutoFit/>
          </a:bodyPr>
          <a:lstStyle/>
          <a:p>
            <a:pPr algn="ctr">
              <a:lnSpc>
                <a:spcPct val="120000"/>
              </a:lnSpc>
            </a:pPr>
            <a:r>
              <a:rPr lang="en-US" sz="2400" b="1">
                <a:solidFill>
                  <a:schemeClr val="accent1"/>
                </a:solidFill>
                <a:ea typeface="Open Sans" panose="020B0606030504020204" pitchFamily="34" charset="0"/>
                <a:cs typeface="Open Sans" panose="020B0606030504020204" pitchFamily="34" charset="0"/>
              </a:rPr>
              <a:t>630.158</a:t>
            </a:r>
          </a:p>
          <a:p>
            <a:pPr algn="ctr">
              <a:lnSpc>
                <a:spcPct val="120000"/>
              </a:lnSpc>
            </a:pPr>
            <a:endParaRPr lang="en-US" sz="1050" b="1">
              <a:solidFill>
                <a:schemeClr val="tx1">
                  <a:lumMod val="85000"/>
                  <a:lumOff val="15000"/>
                </a:schemeClr>
              </a:solidFill>
              <a:ea typeface="Open Sans" panose="020B0606030504020204" pitchFamily="34" charset="0"/>
              <a:cs typeface="Open Sans" panose="020B0606030504020204" pitchFamily="34" charset="0"/>
            </a:endParaRPr>
          </a:p>
          <a:p>
            <a:pPr algn="ctr">
              <a:lnSpc>
                <a:spcPct val="120000"/>
              </a:lnSpc>
            </a:pPr>
            <a:r>
              <a:rPr lang="en-US" sz="1400" b="1">
                <a:solidFill>
                  <a:schemeClr val="tx1">
                    <a:lumMod val="85000"/>
                    <a:lumOff val="15000"/>
                  </a:schemeClr>
                </a:solidFill>
                <a:ea typeface="Open Sans" panose="020B0606030504020204" pitchFamily="34" charset="0"/>
                <a:cs typeface="Open Sans" panose="020B0606030504020204" pitchFamily="34" charset="0"/>
              </a:rPr>
              <a:t>COUNTRY NAME</a:t>
            </a:r>
          </a:p>
          <a:p>
            <a:pPr algn="ctr">
              <a:lnSpc>
                <a:spcPct val="120000"/>
              </a:lnSpc>
            </a:pPr>
            <a:endParaRPr lang="en-US" sz="1400">
              <a:solidFill>
                <a:schemeClr val="tx1">
                  <a:lumMod val="85000"/>
                  <a:lumOff val="15000"/>
                </a:schemeClr>
              </a:solidFill>
            </a:endParaRPr>
          </a:p>
          <a:p>
            <a:pPr algn="ctr">
              <a:lnSpc>
                <a:spcPct val="120000"/>
              </a:lnSpc>
            </a:pPr>
            <a:r>
              <a:rPr lang="en-US" sz="1400">
                <a:solidFill>
                  <a:schemeClr val="tx1">
                    <a:lumMod val="85000"/>
                    <a:lumOff val="15000"/>
                  </a:schemeClr>
                </a:solidFill>
                <a:ea typeface="Open Sans" panose="020B0606030504020204" pitchFamily="34" charset="0"/>
                <a:cs typeface="Open Sans" panose="020B0606030504020204" pitchFamily="34" charset="0"/>
              </a:rPr>
              <a:t>Energistically evolve granular data without team building solutions. </a:t>
            </a:r>
          </a:p>
        </p:txBody>
      </p:sp>
      <p:sp>
        <p:nvSpPr>
          <p:cNvPr id="5" name="Freeform 54">
            <a:extLst>
              <a:ext uri="{FF2B5EF4-FFF2-40B4-BE49-F238E27FC236}">
                <a16:creationId xmlns:a16="http://schemas.microsoft.com/office/drawing/2014/main" id="{7C80CC82-25EA-4FEC-91CB-EC81068F5CB0}"/>
              </a:ext>
            </a:extLst>
          </p:cNvPr>
          <p:cNvSpPr>
            <a:spLocks noChangeAspect="1"/>
          </p:cNvSpPr>
          <p:nvPr/>
        </p:nvSpPr>
        <p:spPr bwMode="gray">
          <a:xfrm>
            <a:off x="4024285" y="2162605"/>
            <a:ext cx="1318449" cy="1131495"/>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solidFill>
            <a:schemeClr val="accent1"/>
          </a:solidFill>
          <a:ln w="6350" cap="flat" cmpd="sng">
            <a:noFill/>
            <a:prstDash val="solid"/>
            <a:round/>
            <a:headEnd type="none" w="med" len="med"/>
            <a:tailEnd type="none" w="med" len="med"/>
          </a:ln>
          <a:effectLst/>
        </p:spPr>
        <p:txBody>
          <a:bodyPr/>
          <a:lstStyle/>
          <a:p>
            <a:endParaRPr lang="en-US" dirty="0"/>
          </a:p>
        </p:txBody>
      </p:sp>
      <p:sp>
        <p:nvSpPr>
          <p:cNvPr id="12" name="Rectangle 23">
            <a:extLst>
              <a:ext uri="{FF2B5EF4-FFF2-40B4-BE49-F238E27FC236}">
                <a16:creationId xmlns:a16="http://schemas.microsoft.com/office/drawing/2014/main" id="{48F27934-09FB-4158-A5B3-6596049DD418}"/>
              </a:ext>
            </a:extLst>
          </p:cNvPr>
          <p:cNvSpPr/>
          <p:nvPr/>
        </p:nvSpPr>
        <p:spPr>
          <a:xfrm>
            <a:off x="3605764" y="3702801"/>
            <a:ext cx="2155490" cy="1933671"/>
          </a:xfrm>
          <a:prstGeom prst="rect">
            <a:avLst/>
          </a:prstGeom>
        </p:spPr>
        <p:txBody>
          <a:bodyPr wrap="square">
            <a:spAutoFit/>
          </a:bodyPr>
          <a:lstStyle/>
          <a:p>
            <a:pPr algn="ctr">
              <a:lnSpc>
                <a:spcPct val="120000"/>
              </a:lnSpc>
            </a:pPr>
            <a:r>
              <a:rPr lang="en-US" sz="2400" b="1">
                <a:solidFill>
                  <a:schemeClr val="accent1"/>
                </a:solidFill>
                <a:ea typeface="Open Sans" panose="020B0606030504020204" pitchFamily="34" charset="0"/>
                <a:cs typeface="Open Sans" panose="020B0606030504020204" pitchFamily="34" charset="0"/>
              </a:rPr>
              <a:t>850.060</a:t>
            </a:r>
          </a:p>
          <a:p>
            <a:pPr algn="ctr">
              <a:lnSpc>
                <a:spcPct val="120000"/>
              </a:lnSpc>
            </a:pPr>
            <a:endParaRPr lang="en-US" sz="1050" b="1">
              <a:solidFill>
                <a:schemeClr val="tx1">
                  <a:lumMod val="85000"/>
                  <a:lumOff val="15000"/>
                </a:schemeClr>
              </a:solidFill>
              <a:ea typeface="Open Sans" panose="020B0606030504020204" pitchFamily="34" charset="0"/>
              <a:cs typeface="Open Sans" panose="020B0606030504020204" pitchFamily="34" charset="0"/>
            </a:endParaRPr>
          </a:p>
          <a:p>
            <a:pPr algn="ctr">
              <a:lnSpc>
                <a:spcPct val="120000"/>
              </a:lnSpc>
            </a:pPr>
            <a:r>
              <a:rPr lang="en-US" sz="1400" b="1">
                <a:solidFill>
                  <a:schemeClr val="tx1">
                    <a:lumMod val="85000"/>
                    <a:lumOff val="15000"/>
                  </a:schemeClr>
                </a:solidFill>
                <a:ea typeface="Open Sans" panose="020B0606030504020204" pitchFamily="34" charset="0"/>
                <a:cs typeface="Open Sans" panose="020B0606030504020204" pitchFamily="34" charset="0"/>
              </a:rPr>
              <a:t>COUNTRY NAME</a:t>
            </a:r>
          </a:p>
          <a:p>
            <a:pPr algn="ctr">
              <a:lnSpc>
                <a:spcPct val="120000"/>
              </a:lnSpc>
            </a:pPr>
            <a:endParaRPr lang="en-US" sz="1050">
              <a:solidFill>
                <a:schemeClr val="tx1">
                  <a:lumMod val="85000"/>
                  <a:lumOff val="15000"/>
                </a:schemeClr>
              </a:solidFill>
              <a:ea typeface="Open Sans" panose="020B0606030504020204" pitchFamily="34" charset="0"/>
              <a:cs typeface="Open Sans" panose="020B0606030504020204" pitchFamily="34" charset="0"/>
            </a:endParaRPr>
          </a:p>
          <a:p>
            <a:pPr algn="ctr">
              <a:lnSpc>
                <a:spcPct val="120000"/>
              </a:lnSpc>
            </a:pPr>
            <a:r>
              <a:rPr lang="en-US" sz="1400">
                <a:solidFill>
                  <a:schemeClr val="tx1">
                    <a:lumMod val="85000"/>
                    <a:lumOff val="15000"/>
                  </a:schemeClr>
                </a:solidFill>
                <a:ea typeface="Open Sans" panose="020B0606030504020204" pitchFamily="34" charset="0"/>
                <a:cs typeface="Open Sans" panose="020B0606030504020204" pitchFamily="34" charset="0"/>
              </a:rPr>
              <a:t>Energistically evolve </a:t>
            </a:r>
            <a:r>
              <a:rPr lang="en-US" sz="1400">
                <a:solidFill>
                  <a:schemeClr val="tx1">
                    <a:lumMod val="85000"/>
                    <a:lumOff val="15000"/>
                  </a:schemeClr>
                </a:solidFill>
              </a:rPr>
              <a:t>granular</a:t>
            </a:r>
            <a:r>
              <a:rPr lang="en-US" sz="1400">
                <a:solidFill>
                  <a:schemeClr val="tx1">
                    <a:lumMod val="85000"/>
                    <a:lumOff val="15000"/>
                  </a:schemeClr>
                </a:solidFill>
                <a:ea typeface="Open Sans" panose="020B0606030504020204" pitchFamily="34" charset="0"/>
                <a:cs typeface="Open Sans" panose="020B0606030504020204" pitchFamily="34" charset="0"/>
              </a:rPr>
              <a:t> data without team building solutions. </a:t>
            </a:r>
          </a:p>
        </p:txBody>
      </p:sp>
      <p:sp>
        <p:nvSpPr>
          <p:cNvPr id="16" name="Freeform 53">
            <a:extLst>
              <a:ext uri="{FF2B5EF4-FFF2-40B4-BE49-F238E27FC236}">
                <a16:creationId xmlns:a16="http://schemas.microsoft.com/office/drawing/2014/main" id="{30434790-8249-48BF-A014-3D41CAE5E394}"/>
              </a:ext>
            </a:extLst>
          </p:cNvPr>
          <p:cNvSpPr>
            <a:spLocks noChangeAspect="1"/>
          </p:cNvSpPr>
          <p:nvPr/>
        </p:nvSpPr>
        <p:spPr bwMode="gray">
          <a:xfrm>
            <a:off x="5061295" y="3322168"/>
            <a:ext cx="90501" cy="106832"/>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solidFill>
            <a:schemeClr val="accent1"/>
          </a:solidFill>
          <a:ln w="6350" cap="flat" cmpd="sng">
            <a:noFill/>
            <a:prstDash val="solid"/>
            <a:round/>
            <a:headEnd type="none" w="med" len="med"/>
            <a:tailEnd type="none" w="med" len="med"/>
          </a:ln>
          <a:effectLst/>
        </p:spPr>
        <p:txBody>
          <a:bodyPr/>
          <a:lstStyle/>
          <a:p>
            <a:endParaRPr lang="en-US" dirty="0"/>
          </a:p>
        </p:txBody>
      </p:sp>
      <p:sp>
        <p:nvSpPr>
          <p:cNvPr id="497" name="Freeform 760">
            <a:extLst>
              <a:ext uri="{FF2B5EF4-FFF2-40B4-BE49-F238E27FC236}">
                <a16:creationId xmlns:a16="http://schemas.microsoft.com/office/drawing/2014/main" id="{A14FB1BD-2A7A-4B95-BB9F-5C6A3C02A79B}"/>
              </a:ext>
            </a:extLst>
          </p:cNvPr>
          <p:cNvSpPr>
            <a:spLocks/>
          </p:cNvSpPr>
          <p:nvPr/>
        </p:nvSpPr>
        <p:spPr bwMode="auto">
          <a:xfrm>
            <a:off x="9287426" y="2028384"/>
            <a:ext cx="1633683" cy="1554314"/>
          </a:xfrm>
          <a:custGeom>
            <a:avLst/>
            <a:gdLst>
              <a:gd name="T0" fmla="*/ 227 w 247"/>
              <a:gd name="T1" fmla="*/ 169 h 235"/>
              <a:gd name="T2" fmla="*/ 230 w 247"/>
              <a:gd name="T3" fmla="*/ 152 h 235"/>
              <a:gd name="T4" fmla="*/ 227 w 247"/>
              <a:gd name="T5" fmla="*/ 142 h 235"/>
              <a:gd name="T6" fmla="*/ 220 w 247"/>
              <a:gd name="T7" fmla="*/ 128 h 235"/>
              <a:gd name="T8" fmla="*/ 208 w 247"/>
              <a:gd name="T9" fmla="*/ 137 h 235"/>
              <a:gd name="T10" fmla="*/ 208 w 247"/>
              <a:gd name="T11" fmla="*/ 132 h 235"/>
              <a:gd name="T12" fmla="*/ 217 w 247"/>
              <a:gd name="T13" fmla="*/ 110 h 235"/>
              <a:gd name="T14" fmla="*/ 220 w 247"/>
              <a:gd name="T15" fmla="*/ 98 h 235"/>
              <a:gd name="T16" fmla="*/ 235 w 247"/>
              <a:gd name="T17" fmla="*/ 98 h 235"/>
              <a:gd name="T18" fmla="*/ 235 w 247"/>
              <a:gd name="T19" fmla="*/ 81 h 235"/>
              <a:gd name="T20" fmla="*/ 242 w 247"/>
              <a:gd name="T21" fmla="*/ 62 h 235"/>
              <a:gd name="T22" fmla="*/ 235 w 247"/>
              <a:gd name="T23" fmla="*/ 52 h 235"/>
              <a:gd name="T24" fmla="*/ 220 w 247"/>
              <a:gd name="T25" fmla="*/ 54 h 235"/>
              <a:gd name="T26" fmla="*/ 208 w 247"/>
              <a:gd name="T27" fmla="*/ 44 h 235"/>
              <a:gd name="T28" fmla="*/ 198 w 247"/>
              <a:gd name="T29" fmla="*/ 40 h 235"/>
              <a:gd name="T30" fmla="*/ 183 w 247"/>
              <a:gd name="T31" fmla="*/ 32 h 235"/>
              <a:gd name="T32" fmla="*/ 173 w 247"/>
              <a:gd name="T33" fmla="*/ 30 h 235"/>
              <a:gd name="T34" fmla="*/ 161 w 247"/>
              <a:gd name="T35" fmla="*/ 20 h 235"/>
              <a:gd name="T36" fmla="*/ 149 w 247"/>
              <a:gd name="T37" fmla="*/ 8 h 235"/>
              <a:gd name="T38" fmla="*/ 137 w 247"/>
              <a:gd name="T39" fmla="*/ 3 h 235"/>
              <a:gd name="T40" fmla="*/ 127 w 247"/>
              <a:gd name="T41" fmla="*/ 15 h 235"/>
              <a:gd name="T42" fmla="*/ 112 w 247"/>
              <a:gd name="T43" fmla="*/ 32 h 235"/>
              <a:gd name="T44" fmla="*/ 95 w 247"/>
              <a:gd name="T45" fmla="*/ 40 h 235"/>
              <a:gd name="T46" fmla="*/ 90 w 247"/>
              <a:gd name="T47" fmla="*/ 49 h 235"/>
              <a:gd name="T48" fmla="*/ 73 w 247"/>
              <a:gd name="T49" fmla="*/ 44 h 235"/>
              <a:gd name="T50" fmla="*/ 64 w 247"/>
              <a:gd name="T51" fmla="*/ 40 h 235"/>
              <a:gd name="T52" fmla="*/ 59 w 247"/>
              <a:gd name="T53" fmla="*/ 44 h 235"/>
              <a:gd name="T54" fmla="*/ 64 w 247"/>
              <a:gd name="T55" fmla="*/ 59 h 235"/>
              <a:gd name="T56" fmla="*/ 56 w 247"/>
              <a:gd name="T57" fmla="*/ 66 h 235"/>
              <a:gd name="T58" fmla="*/ 44 w 247"/>
              <a:gd name="T59" fmla="*/ 69 h 235"/>
              <a:gd name="T60" fmla="*/ 24 w 247"/>
              <a:gd name="T61" fmla="*/ 66 h 235"/>
              <a:gd name="T62" fmla="*/ 12 w 247"/>
              <a:gd name="T63" fmla="*/ 66 h 235"/>
              <a:gd name="T64" fmla="*/ 2 w 247"/>
              <a:gd name="T65" fmla="*/ 76 h 235"/>
              <a:gd name="T66" fmla="*/ 7 w 247"/>
              <a:gd name="T67" fmla="*/ 76 h 235"/>
              <a:gd name="T68" fmla="*/ 10 w 247"/>
              <a:gd name="T69" fmla="*/ 79 h 235"/>
              <a:gd name="T70" fmla="*/ 5 w 247"/>
              <a:gd name="T71" fmla="*/ 84 h 235"/>
              <a:gd name="T72" fmla="*/ 15 w 247"/>
              <a:gd name="T73" fmla="*/ 88 h 235"/>
              <a:gd name="T74" fmla="*/ 27 w 247"/>
              <a:gd name="T75" fmla="*/ 93 h 235"/>
              <a:gd name="T76" fmla="*/ 42 w 247"/>
              <a:gd name="T77" fmla="*/ 93 h 235"/>
              <a:gd name="T78" fmla="*/ 46 w 247"/>
              <a:gd name="T79" fmla="*/ 98 h 235"/>
              <a:gd name="T80" fmla="*/ 54 w 247"/>
              <a:gd name="T81" fmla="*/ 103 h 235"/>
              <a:gd name="T82" fmla="*/ 54 w 247"/>
              <a:gd name="T83" fmla="*/ 106 h 235"/>
              <a:gd name="T84" fmla="*/ 51 w 247"/>
              <a:gd name="T85" fmla="*/ 118 h 235"/>
              <a:gd name="T86" fmla="*/ 68 w 247"/>
              <a:gd name="T87" fmla="*/ 128 h 235"/>
              <a:gd name="T88" fmla="*/ 73 w 247"/>
              <a:gd name="T89" fmla="*/ 142 h 235"/>
              <a:gd name="T90" fmla="*/ 81 w 247"/>
              <a:gd name="T91" fmla="*/ 152 h 235"/>
              <a:gd name="T92" fmla="*/ 73 w 247"/>
              <a:gd name="T93" fmla="*/ 152 h 235"/>
              <a:gd name="T94" fmla="*/ 73 w 247"/>
              <a:gd name="T95" fmla="*/ 174 h 235"/>
              <a:gd name="T96" fmla="*/ 61 w 247"/>
              <a:gd name="T97" fmla="*/ 208 h 235"/>
              <a:gd name="T98" fmla="*/ 68 w 247"/>
              <a:gd name="T99" fmla="*/ 216 h 235"/>
              <a:gd name="T100" fmla="*/ 88 w 247"/>
              <a:gd name="T101" fmla="*/ 225 h 235"/>
              <a:gd name="T102" fmla="*/ 105 w 247"/>
              <a:gd name="T103" fmla="*/ 230 h 235"/>
              <a:gd name="T104" fmla="*/ 127 w 247"/>
              <a:gd name="T105" fmla="*/ 228 h 235"/>
              <a:gd name="T106" fmla="*/ 154 w 247"/>
              <a:gd name="T107" fmla="*/ 235 h 235"/>
              <a:gd name="T108" fmla="*/ 154 w 247"/>
              <a:gd name="T109" fmla="*/ 216 h 235"/>
              <a:gd name="T110" fmla="*/ 171 w 247"/>
              <a:gd name="T111" fmla="*/ 206 h 235"/>
              <a:gd name="T112" fmla="*/ 188 w 247"/>
              <a:gd name="T113" fmla="*/ 206 h 235"/>
              <a:gd name="T114" fmla="*/ 217 w 247"/>
              <a:gd name="T115" fmla="*/ 218 h 235"/>
              <a:gd name="T116" fmla="*/ 239 w 247"/>
              <a:gd name="T117" fmla="*/ 1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7" h="235">
                <a:moveTo>
                  <a:pt x="239" y="186"/>
                </a:moveTo>
                <a:lnTo>
                  <a:pt x="235" y="186"/>
                </a:lnTo>
                <a:lnTo>
                  <a:pt x="227" y="181"/>
                </a:lnTo>
                <a:lnTo>
                  <a:pt x="227" y="169"/>
                </a:lnTo>
                <a:lnTo>
                  <a:pt x="220" y="164"/>
                </a:lnTo>
                <a:lnTo>
                  <a:pt x="225" y="162"/>
                </a:lnTo>
                <a:lnTo>
                  <a:pt x="230" y="159"/>
                </a:lnTo>
                <a:lnTo>
                  <a:pt x="230" y="152"/>
                </a:lnTo>
                <a:lnTo>
                  <a:pt x="227" y="150"/>
                </a:lnTo>
                <a:lnTo>
                  <a:pt x="225" y="145"/>
                </a:lnTo>
                <a:lnTo>
                  <a:pt x="227" y="142"/>
                </a:lnTo>
                <a:lnTo>
                  <a:pt x="227" y="142"/>
                </a:lnTo>
                <a:lnTo>
                  <a:pt x="227" y="137"/>
                </a:lnTo>
                <a:lnTo>
                  <a:pt x="225" y="137"/>
                </a:lnTo>
                <a:lnTo>
                  <a:pt x="222" y="130"/>
                </a:lnTo>
                <a:lnTo>
                  <a:pt x="220" y="128"/>
                </a:lnTo>
                <a:lnTo>
                  <a:pt x="215" y="128"/>
                </a:lnTo>
                <a:lnTo>
                  <a:pt x="213" y="130"/>
                </a:lnTo>
                <a:lnTo>
                  <a:pt x="213" y="135"/>
                </a:lnTo>
                <a:lnTo>
                  <a:pt x="208" y="137"/>
                </a:lnTo>
                <a:lnTo>
                  <a:pt x="203" y="137"/>
                </a:lnTo>
                <a:lnTo>
                  <a:pt x="203" y="132"/>
                </a:lnTo>
                <a:lnTo>
                  <a:pt x="205" y="132"/>
                </a:lnTo>
                <a:lnTo>
                  <a:pt x="208" y="132"/>
                </a:lnTo>
                <a:lnTo>
                  <a:pt x="208" y="128"/>
                </a:lnTo>
                <a:lnTo>
                  <a:pt x="210" y="120"/>
                </a:lnTo>
                <a:lnTo>
                  <a:pt x="215" y="113"/>
                </a:lnTo>
                <a:lnTo>
                  <a:pt x="217" y="110"/>
                </a:lnTo>
                <a:lnTo>
                  <a:pt x="222" y="106"/>
                </a:lnTo>
                <a:lnTo>
                  <a:pt x="227" y="103"/>
                </a:lnTo>
                <a:lnTo>
                  <a:pt x="225" y="101"/>
                </a:lnTo>
                <a:lnTo>
                  <a:pt x="220" y="98"/>
                </a:lnTo>
                <a:lnTo>
                  <a:pt x="225" y="93"/>
                </a:lnTo>
                <a:lnTo>
                  <a:pt x="230" y="93"/>
                </a:lnTo>
                <a:lnTo>
                  <a:pt x="230" y="96"/>
                </a:lnTo>
                <a:lnTo>
                  <a:pt x="235" y="98"/>
                </a:lnTo>
                <a:lnTo>
                  <a:pt x="242" y="96"/>
                </a:lnTo>
                <a:lnTo>
                  <a:pt x="239" y="91"/>
                </a:lnTo>
                <a:lnTo>
                  <a:pt x="235" y="88"/>
                </a:lnTo>
                <a:lnTo>
                  <a:pt x="235" y="81"/>
                </a:lnTo>
                <a:lnTo>
                  <a:pt x="237" y="74"/>
                </a:lnTo>
                <a:lnTo>
                  <a:pt x="239" y="71"/>
                </a:lnTo>
                <a:lnTo>
                  <a:pt x="239" y="69"/>
                </a:lnTo>
                <a:lnTo>
                  <a:pt x="242" y="62"/>
                </a:lnTo>
                <a:lnTo>
                  <a:pt x="247" y="57"/>
                </a:lnTo>
                <a:lnTo>
                  <a:pt x="242" y="54"/>
                </a:lnTo>
                <a:lnTo>
                  <a:pt x="239" y="54"/>
                </a:lnTo>
                <a:lnTo>
                  <a:pt x="235" y="52"/>
                </a:lnTo>
                <a:lnTo>
                  <a:pt x="230" y="54"/>
                </a:lnTo>
                <a:lnTo>
                  <a:pt x="227" y="52"/>
                </a:lnTo>
                <a:lnTo>
                  <a:pt x="222" y="52"/>
                </a:lnTo>
                <a:lnTo>
                  <a:pt x="220" y="54"/>
                </a:lnTo>
                <a:lnTo>
                  <a:pt x="215" y="49"/>
                </a:lnTo>
                <a:lnTo>
                  <a:pt x="215" y="47"/>
                </a:lnTo>
                <a:lnTo>
                  <a:pt x="213" y="44"/>
                </a:lnTo>
                <a:lnTo>
                  <a:pt x="208" y="44"/>
                </a:lnTo>
                <a:lnTo>
                  <a:pt x="203" y="44"/>
                </a:lnTo>
                <a:lnTo>
                  <a:pt x="200" y="40"/>
                </a:lnTo>
                <a:lnTo>
                  <a:pt x="200" y="40"/>
                </a:lnTo>
                <a:lnTo>
                  <a:pt x="198" y="40"/>
                </a:lnTo>
                <a:lnTo>
                  <a:pt x="195" y="42"/>
                </a:lnTo>
                <a:lnTo>
                  <a:pt x="191" y="40"/>
                </a:lnTo>
                <a:lnTo>
                  <a:pt x="188" y="40"/>
                </a:lnTo>
                <a:lnTo>
                  <a:pt x="183" y="32"/>
                </a:lnTo>
                <a:lnTo>
                  <a:pt x="181" y="32"/>
                </a:lnTo>
                <a:lnTo>
                  <a:pt x="178" y="30"/>
                </a:lnTo>
                <a:lnTo>
                  <a:pt x="176" y="30"/>
                </a:lnTo>
                <a:lnTo>
                  <a:pt x="173" y="30"/>
                </a:lnTo>
                <a:lnTo>
                  <a:pt x="169" y="30"/>
                </a:lnTo>
                <a:lnTo>
                  <a:pt x="169" y="22"/>
                </a:lnTo>
                <a:lnTo>
                  <a:pt x="166" y="22"/>
                </a:lnTo>
                <a:lnTo>
                  <a:pt x="161" y="20"/>
                </a:lnTo>
                <a:lnTo>
                  <a:pt x="159" y="20"/>
                </a:lnTo>
                <a:lnTo>
                  <a:pt x="154" y="15"/>
                </a:lnTo>
                <a:lnTo>
                  <a:pt x="154" y="10"/>
                </a:lnTo>
                <a:lnTo>
                  <a:pt x="149" y="8"/>
                </a:lnTo>
                <a:lnTo>
                  <a:pt x="147" y="0"/>
                </a:lnTo>
                <a:lnTo>
                  <a:pt x="144" y="0"/>
                </a:lnTo>
                <a:lnTo>
                  <a:pt x="144" y="0"/>
                </a:lnTo>
                <a:lnTo>
                  <a:pt x="137" y="3"/>
                </a:lnTo>
                <a:lnTo>
                  <a:pt x="134" y="3"/>
                </a:lnTo>
                <a:lnTo>
                  <a:pt x="127" y="5"/>
                </a:lnTo>
                <a:lnTo>
                  <a:pt x="127" y="10"/>
                </a:lnTo>
                <a:lnTo>
                  <a:pt x="127" y="15"/>
                </a:lnTo>
                <a:lnTo>
                  <a:pt x="127" y="22"/>
                </a:lnTo>
                <a:lnTo>
                  <a:pt x="120" y="30"/>
                </a:lnTo>
                <a:lnTo>
                  <a:pt x="120" y="32"/>
                </a:lnTo>
                <a:lnTo>
                  <a:pt x="112" y="32"/>
                </a:lnTo>
                <a:lnTo>
                  <a:pt x="110" y="35"/>
                </a:lnTo>
                <a:lnTo>
                  <a:pt x="105" y="32"/>
                </a:lnTo>
                <a:lnTo>
                  <a:pt x="98" y="37"/>
                </a:lnTo>
                <a:lnTo>
                  <a:pt x="95" y="40"/>
                </a:lnTo>
                <a:lnTo>
                  <a:pt x="98" y="42"/>
                </a:lnTo>
                <a:lnTo>
                  <a:pt x="100" y="44"/>
                </a:lnTo>
                <a:lnTo>
                  <a:pt x="95" y="47"/>
                </a:lnTo>
                <a:lnTo>
                  <a:pt x="90" y="49"/>
                </a:lnTo>
                <a:lnTo>
                  <a:pt x="81" y="47"/>
                </a:lnTo>
                <a:lnTo>
                  <a:pt x="78" y="47"/>
                </a:lnTo>
                <a:lnTo>
                  <a:pt x="73" y="47"/>
                </a:lnTo>
                <a:lnTo>
                  <a:pt x="73" y="44"/>
                </a:lnTo>
                <a:lnTo>
                  <a:pt x="71" y="42"/>
                </a:lnTo>
                <a:lnTo>
                  <a:pt x="71" y="40"/>
                </a:lnTo>
                <a:lnTo>
                  <a:pt x="68" y="37"/>
                </a:lnTo>
                <a:lnTo>
                  <a:pt x="64" y="40"/>
                </a:lnTo>
                <a:lnTo>
                  <a:pt x="59" y="40"/>
                </a:lnTo>
                <a:lnTo>
                  <a:pt x="56" y="37"/>
                </a:lnTo>
                <a:lnTo>
                  <a:pt x="59" y="42"/>
                </a:lnTo>
                <a:lnTo>
                  <a:pt x="59" y="44"/>
                </a:lnTo>
                <a:lnTo>
                  <a:pt x="66" y="52"/>
                </a:lnTo>
                <a:lnTo>
                  <a:pt x="64" y="54"/>
                </a:lnTo>
                <a:lnTo>
                  <a:pt x="66" y="57"/>
                </a:lnTo>
                <a:lnTo>
                  <a:pt x="64" y="59"/>
                </a:lnTo>
                <a:lnTo>
                  <a:pt x="66" y="64"/>
                </a:lnTo>
                <a:lnTo>
                  <a:pt x="66" y="66"/>
                </a:lnTo>
                <a:lnTo>
                  <a:pt x="59" y="66"/>
                </a:lnTo>
                <a:lnTo>
                  <a:pt x="56" y="66"/>
                </a:lnTo>
                <a:lnTo>
                  <a:pt x="54" y="66"/>
                </a:lnTo>
                <a:lnTo>
                  <a:pt x="49" y="66"/>
                </a:lnTo>
                <a:lnTo>
                  <a:pt x="49" y="66"/>
                </a:lnTo>
                <a:lnTo>
                  <a:pt x="44" y="69"/>
                </a:lnTo>
                <a:lnTo>
                  <a:pt x="37" y="62"/>
                </a:lnTo>
                <a:lnTo>
                  <a:pt x="34" y="62"/>
                </a:lnTo>
                <a:lnTo>
                  <a:pt x="29" y="62"/>
                </a:lnTo>
                <a:lnTo>
                  <a:pt x="24" y="66"/>
                </a:lnTo>
                <a:lnTo>
                  <a:pt x="22" y="64"/>
                </a:lnTo>
                <a:lnTo>
                  <a:pt x="20" y="66"/>
                </a:lnTo>
                <a:lnTo>
                  <a:pt x="17" y="64"/>
                </a:lnTo>
                <a:lnTo>
                  <a:pt x="12" y="66"/>
                </a:lnTo>
                <a:lnTo>
                  <a:pt x="10" y="69"/>
                </a:lnTo>
                <a:lnTo>
                  <a:pt x="5" y="69"/>
                </a:lnTo>
                <a:lnTo>
                  <a:pt x="0" y="71"/>
                </a:lnTo>
                <a:lnTo>
                  <a:pt x="2" y="76"/>
                </a:lnTo>
                <a:lnTo>
                  <a:pt x="7" y="74"/>
                </a:lnTo>
                <a:lnTo>
                  <a:pt x="10" y="74"/>
                </a:lnTo>
                <a:lnTo>
                  <a:pt x="12" y="76"/>
                </a:lnTo>
                <a:lnTo>
                  <a:pt x="7" y="76"/>
                </a:lnTo>
                <a:lnTo>
                  <a:pt x="5" y="76"/>
                </a:lnTo>
                <a:lnTo>
                  <a:pt x="7" y="81"/>
                </a:lnTo>
                <a:lnTo>
                  <a:pt x="7" y="76"/>
                </a:lnTo>
                <a:lnTo>
                  <a:pt x="10" y="79"/>
                </a:lnTo>
                <a:lnTo>
                  <a:pt x="10" y="81"/>
                </a:lnTo>
                <a:lnTo>
                  <a:pt x="7" y="81"/>
                </a:lnTo>
                <a:lnTo>
                  <a:pt x="5" y="84"/>
                </a:lnTo>
                <a:lnTo>
                  <a:pt x="5" y="84"/>
                </a:lnTo>
                <a:lnTo>
                  <a:pt x="7" y="84"/>
                </a:lnTo>
                <a:lnTo>
                  <a:pt x="10" y="88"/>
                </a:lnTo>
                <a:lnTo>
                  <a:pt x="10" y="91"/>
                </a:lnTo>
                <a:lnTo>
                  <a:pt x="15" y="88"/>
                </a:lnTo>
                <a:lnTo>
                  <a:pt x="17" y="88"/>
                </a:lnTo>
                <a:lnTo>
                  <a:pt x="20" y="88"/>
                </a:lnTo>
                <a:lnTo>
                  <a:pt x="27" y="91"/>
                </a:lnTo>
                <a:lnTo>
                  <a:pt x="27" y="93"/>
                </a:lnTo>
                <a:lnTo>
                  <a:pt x="32" y="93"/>
                </a:lnTo>
                <a:lnTo>
                  <a:pt x="34" y="98"/>
                </a:lnTo>
                <a:lnTo>
                  <a:pt x="39" y="93"/>
                </a:lnTo>
                <a:lnTo>
                  <a:pt x="42" y="93"/>
                </a:lnTo>
                <a:lnTo>
                  <a:pt x="39" y="96"/>
                </a:lnTo>
                <a:lnTo>
                  <a:pt x="42" y="98"/>
                </a:lnTo>
                <a:lnTo>
                  <a:pt x="44" y="96"/>
                </a:lnTo>
                <a:lnTo>
                  <a:pt x="46" y="98"/>
                </a:lnTo>
                <a:lnTo>
                  <a:pt x="46" y="103"/>
                </a:lnTo>
                <a:lnTo>
                  <a:pt x="46" y="106"/>
                </a:lnTo>
                <a:lnTo>
                  <a:pt x="49" y="106"/>
                </a:lnTo>
                <a:lnTo>
                  <a:pt x="54" y="103"/>
                </a:lnTo>
                <a:lnTo>
                  <a:pt x="59" y="103"/>
                </a:lnTo>
                <a:lnTo>
                  <a:pt x="61" y="108"/>
                </a:lnTo>
                <a:lnTo>
                  <a:pt x="59" y="106"/>
                </a:lnTo>
                <a:lnTo>
                  <a:pt x="54" y="106"/>
                </a:lnTo>
                <a:lnTo>
                  <a:pt x="51" y="108"/>
                </a:lnTo>
                <a:lnTo>
                  <a:pt x="54" y="110"/>
                </a:lnTo>
                <a:lnTo>
                  <a:pt x="54" y="115"/>
                </a:lnTo>
                <a:lnTo>
                  <a:pt x="51" y="118"/>
                </a:lnTo>
                <a:lnTo>
                  <a:pt x="54" y="120"/>
                </a:lnTo>
                <a:lnTo>
                  <a:pt x="56" y="120"/>
                </a:lnTo>
                <a:lnTo>
                  <a:pt x="61" y="128"/>
                </a:lnTo>
                <a:lnTo>
                  <a:pt x="68" y="128"/>
                </a:lnTo>
                <a:lnTo>
                  <a:pt x="73" y="132"/>
                </a:lnTo>
                <a:lnTo>
                  <a:pt x="73" y="135"/>
                </a:lnTo>
                <a:lnTo>
                  <a:pt x="73" y="137"/>
                </a:lnTo>
                <a:lnTo>
                  <a:pt x="73" y="142"/>
                </a:lnTo>
                <a:lnTo>
                  <a:pt x="71" y="142"/>
                </a:lnTo>
                <a:lnTo>
                  <a:pt x="71" y="147"/>
                </a:lnTo>
                <a:lnTo>
                  <a:pt x="73" y="147"/>
                </a:lnTo>
                <a:lnTo>
                  <a:pt x="81" y="152"/>
                </a:lnTo>
                <a:lnTo>
                  <a:pt x="86" y="164"/>
                </a:lnTo>
                <a:lnTo>
                  <a:pt x="81" y="159"/>
                </a:lnTo>
                <a:lnTo>
                  <a:pt x="78" y="154"/>
                </a:lnTo>
                <a:lnTo>
                  <a:pt x="73" y="152"/>
                </a:lnTo>
                <a:lnTo>
                  <a:pt x="73" y="154"/>
                </a:lnTo>
                <a:lnTo>
                  <a:pt x="71" y="164"/>
                </a:lnTo>
                <a:lnTo>
                  <a:pt x="71" y="172"/>
                </a:lnTo>
                <a:lnTo>
                  <a:pt x="73" y="174"/>
                </a:lnTo>
                <a:lnTo>
                  <a:pt x="71" y="177"/>
                </a:lnTo>
                <a:lnTo>
                  <a:pt x="71" y="191"/>
                </a:lnTo>
                <a:lnTo>
                  <a:pt x="66" y="203"/>
                </a:lnTo>
                <a:lnTo>
                  <a:pt x="61" y="208"/>
                </a:lnTo>
                <a:lnTo>
                  <a:pt x="66" y="208"/>
                </a:lnTo>
                <a:lnTo>
                  <a:pt x="66" y="211"/>
                </a:lnTo>
                <a:lnTo>
                  <a:pt x="68" y="211"/>
                </a:lnTo>
                <a:lnTo>
                  <a:pt x="68" y="216"/>
                </a:lnTo>
                <a:lnTo>
                  <a:pt x="68" y="218"/>
                </a:lnTo>
                <a:lnTo>
                  <a:pt x="73" y="218"/>
                </a:lnTo>
                <a:lnTo>
                  <a:pt x="83" y="221"/>
                </a:lnTo>
                <a:lnTo>
                  <a:pt x="88" y="225"/>
                </a:lnTo>
                <a:lnTo>
                  <a:pt x="90" y="223"/>
                </a:lnTo>
                <a:lnTo>
                  <a:pt x="95" y="228"/>
                </a:lnTo>
                <a:lnTo>
                  <a:pt x="103" y="228"/>
                </a:lnTo>
                <a:lnTo>
                  <a:pt x="105" y="230"/>
                </a:lnTo>
                <a:lnTo>
                  <a:pt x="108" y="225"/>
                </a:lnTo>
                <a:lnTo>
                  <a:pt x="117" y="225"/>
                </a:lnTo>
                <a:lnTo>
                  <a:pt x="122" y="228"/>
                </a:lnTo>
                <a:lnTo>
                  <a:pt x="127" y="228"/>
                </a:lnTo>
                <a:lnTo>
                  <a:pt x="134" y="230"/>
                </a:lnTo>
                <a:lnTo>
                  <a:pt x="144" y="230"/>
                </a:lnTo>
                <a:lnTo>
                  <a:pt x="151" y="235"/>
                </a:lnTo>
                <a:lnTo>
                  <a:pt x="154" y="235"/>
                </a:lnTo>
                <a:lnTo>
                  <a:pt x="154" y="233"/>
                </a:lnTo>
                <a:lnTo>
                  <a:pt x="151" y="225"/>
                </a:lnTo>
                <a:lnTo>
                  <a:pt x="154" y="218"/>
                </a:lnTo>
                <a:lnTo>
                  <a:pt x="154" y="216"/>
                </a:lnTo>
                <a:lnTo>
                  <a:pt x="159" y="211"/>
                </a:lnTo>
                <a:lnTo>
                  <a:pt x="166" y="203"/>
                </a:lnTo>
                <a:lnTo>
                  <a:pt x="169" y="203"/>
                </a:lnTo>
                <a:lnTo>
                  <a:pt x="171" y="206"/>
                </a:lnTo>
                <a:lnTo>
                  <a:pt x="176" y="206"/>
                </a:lnTo>
                <a:lnTo>
                  <a:pt x="181" y="208"/>
                </a:lnTo>
                <a:lnTo>
                  <a:pt x="186" y="208"/>
                </a:lnTo>
                <a:lnTo>
                  <a:pt x="188" y="206"/>
                </a:lnTo>
                <a:lnTo>
                  <a:pt x="191" y="206"/>
                </a:lnTo>
                <a:lnTo>
                  <a:pt x="205" y="213"/>
                </a:lnTo>
                <a:lnTo>
                  <a:pt x="208" y="218"/>
                </a:lnTo>
                <a:lnTo>
                  <a:pt x="217" y="218"/>
                </a:lnTo>
                <a:lnTo>
                  <a:pt x="222" y="213"/>
                </a:lnTo>
                <a:lnTo>
                  <a:pt x="222" y="211"/>
                </a:lnTo>
                <a:lnTo>
                  <a:pt x="225" y="208"/>
                </a:lnTo>
                <a:lnTo>
                  <a:pt x="239" y="196"/>
                </a:lnTo>
                <a:lnTo>
                  <a:pt x="239" y="196"/>
                </a:lnTo>
                <a:lnTo>
                  <a:pt x="237" y="191"/>
                </a:lnTo>
                <a:lnTo>
                  <a:pt x="239" y="186"/>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Rectangle 25">
            <a:extLst>
              <a:ext uri="{FF2B5EF4-FFF2-40B4-BE49-F238E27FC236}">
                <a16:creationId xmlns:a16="http://schemas.microsoft.com/office/drawing/2014/main" id="{9FC3AB83-28E0-4405-8541-01AFBC89A88D}"/>
              </a:ext>
            </a:extLst>
          </p:cNvPr>
          <p:cNvSpPr/>
          <p:nvPr/>
        </p:nvSpPr>
        <p:spPr>
          <a:xfrm>
            <a:off x="9026523" y="3702801"/>
            <a:ext cx="2155490" cy="1998304"/>
          </a:xfrm>
          <a:prstGeom prst="rect">
            <a:avLst/>
          </a:prstGeom>
        </p:spPr>
        <p:txBody>
          <a:bodyPr wrap="square">
            <a:spAutoFit/>
          </a:bodyPr>
          <a:lstStyle/>
          <a:p>
            <a:pPr algn="ctr">
              <a:lnSpc>
                <a:spcPct val="120000"/>
              </a:lnSpc>
            </a:pPr>
            <a:r>
              <a:rPr lang="en-US" sz="2400" b="1">
                <a:solidFill>
                  <a:schemeClr val="accent1"/>
                </a:solidFill>
                <a:ea typeface="Open Sans" panose="020B0606030504020204" pitchFamily="34" charset="0"/>
                <a:cs typeface="Open Sans" panose="020B0606030504020204" pitchFamily="34" charset="0"/>
              </a:rPr>
              <a:t>220.088</a:t>
            </a:r>
          </a:p>
          <a:p>
            <a:pPr algn="ctr">
              <a:lnSpc>
                <a:spcPct val="120000"/>
              </a:lnSpc>
            </a:pPr>
            <a:endParaRPr lang="en-US" sz="1050" b="1">
              <a:solidFill>
                <a:schemeClr val="tx1">
                  <a:lumMod val="85000"/>
                  <a:lumOff val="15000"/>
                </a:schemeClr>
              </a:solidFill>
              <a:ea typeface="Open Sans" panose="020B0606030504020204" pitchFamily="34" charset="0"/>
              <a:cs typeface="Open Sans" panose="020B0606030504020204" pitchFamily="34" charset="0"/>
            </a:endParaRPr>
          </a:p>
          <a:p>
            <a:pPr algn="ctr">
              <a:lnSpc>
                <a:spcPct val="120000"/>
              </a:lnSpc>
            </a:pPr>
            <a:r>
              <a:rPr lang="en-US" sz="1400" b="1">
                <a:solidFill>
                  <a:schemeClr val="tx1">
                    <a:lumMod val="85000"/>
                    <a:lumOff val="15000"/>
                  </a:schemeClr>
                </a:solidFill>
                <a:ea typeface="Open Sans" panose="020B0606030504020204" pitchFamily="34" charset="0"/>
                <a:cs typeface="Open Sans" panose="020B0606030504020204" pitchFamily="34" charset="0"/>
              </a:rPr>
              <a:t>COUNTRY NAME</a:t>
            </a:r>
          </a:p>
          <a:p>
            <a:pPr algn="ctr">
              <a:lnSpc>
                <a:spcPct val="120000"/>
              </a:lnSpc>
            </a:pPr>
            <a:endParaRPr lang="en-US" sz="1400">
              <a:solidFill>
                <a:schemeClr val="tx1">
                  <a:lumMod val="85000"/>
                  <a:lumOff val="15000"/>
                </a:schemeClr>
              </a:solidFill>
            </a:endParaRPr>
          </a:p>
          <a:p>
            <a:pPr algn="ctr">
              <a:lnSpc>
                <a:spcPct val="120000"/>
              </a:lnSpc>
            </a:pPr>
            <a:r>
              <a:rPr lang="en-US" sz="1400">
                <a:solidFill>
                  <a:schemeClr val="tx1">
                    <a:lumMod val="85000"/>
                    <a:lumOff val="15000"/>
                  </a:schemeClr>
                </a:solidFill>
                <a:ea typeface="Open Sans" panose="020B0606030504020204" pitchFamily="34" charset="0"/>
                <a:cs typeface="Open Sans" panose="020B0606030504020204" pitchFamily="34" charset="0"/>
              </a:rPr>
              <a:t>Energistically evolve granular data without team building solutions. </a:t>
            </a:r>
          </a:p>
        </p:txBody>
      </p:sp>
    </p:spTree>
    <p:extLst>
      <p:ext uri="{BB962C8B-B14F-4D97-AF65-F5344CB8AC3E}">
        <p14:creationId xmlns:p14="http://schemas.microsoft.com/office/powerpoint/2010/main" val="2633228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1628D5-41BD-4B10-885C-D999DCB5E323}"/>
              </a:ext>
            </a:extLst>
          </p:cNvPr>
          <p:cNvSpPr>
            <a:spLocks noGrp="1"/>
          </p:cNvSpPr>
          <p:nvPr>
            <p:ph type="title"/>
          </p:nvPr>
        </p:nvSpPr>
        <p:spPr/>
        <p:txBody>
          <a:bodyPr/>
          <a:lstStyle/>
          <a:p>
            <a:r>
              <a:rPr lang="en-US" altLang="zh-CN"/>
              <a:t>Australia analysis</a:t>
            </a:r>
            <a:endParaRPr lang="zh-CN" altLang="en-US"/>
          </a:p>
        </p:txBody>
      </p:sp>
      <p:cxnSp>
        <p:nvCxnSpPr>
          <p:cNvPr id="3" name="Straight Connector 135">
            <a:extLst>
              <a:ext uri="{FF2B5EF4-FFF2-40B4-BE49-F238E27FC236}">
                <a16:creationId xmlns:a16="http://schemas.microsoft.com/office/drawing/2014/main" id="{83B2E2D5-ACF2-4026-92EC-E36FCF2B65CD}"/>
              </a:ext>
            </a:extLst>
          </p:cNvPr>
          <p:cNvCxnSpPr>
            <a:cxnSpLocks/>
          </p:cNvCxnSpPr>
          <p:nvPr/>
        </p:nvCxnSpPr>
        <p:spPr>
          <a:xfrm>
            <a:off x="4662383" y="1873250"/>
            <a:ext cx="0" cy="3581400"/>
          </a:xfrm>
          <a:prstGeom prst="line">
            <a:avLst/>
          </a:prstGeom>
          <a:ln w="12700">
            <a:solidFill>
              <a:schemeClr val="accent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8BC3EE93-DB80-412D-ADF9-D5CBF6E7FEF3}"/>
              </a:ext>
            </a:extLst>
          </p:cNvPr>
          <p:cNvGrpSpPr/>
          <p:nvPr/>
        </p:nvGrpSpPr>
        <p:grpSpPr>
          <a:xfrm>
            <a:off x="711987" y="1873250"/>
            <a:ext cx="3728611" cy="3581400"/>
            <a:chOff x="1354611" y="2384855"/>
            <a:chExt cx="1318449" cy="1266395"/>
          </a:xfrm>
          <a:solidFill>
            <a:schemeClr val="accent1"/>
          </a:solidFill>
        </p:grpSpPr>
        <p:sp>
          <p:nvSpPr>
            <p:cNvPr id="5" name="Freeform 54">
              <a:extLst>
                <a:ext uri="{FF2B5EF4-FFF2-40B4-BE49-F238E27FC236}">
                  <a16:creationId xmlns:a16="http://schemas.microsoft.com/office/drawing/2014/main" id="{78E1068E-11AC-41AA-8754-4DB307C2C53A}"/>
                </a:ext>
              </a:extLst>
            </p:cNvPr>
            <p:cNvSpPr>
              <a:spLocks noChangeAspect="1"/>
            </p:cNvSpPr>
            <p:nvPr/>
          </p:nvSpPr>
          <p:spPr bwMode="gray">
            <a:xfrm>
              <a:off x="1354611" y="2384855"/>
              <a:ext cx="1318449" cy="1131495"/>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grpFill/>
            <a:ln w="6350" cap="flat" cmpd="sng">
              <a:noFill/>
              <a:prstDash val="solid"/>
              <a:round/>
              <a:headEnd type="none" w="med" len="med"/>
              <a:tailEnd type="none" w="med" len="med"/>
            </a:ln>
            <a:effectLst/>
          </p:spPr>
          <p:txBody>
            <a:bodyPr/>
            <a:lstStyle/>
            <a:p>
              <a:endParaRPr lang="en-US" dirty="0"/>
            </a:p>
          </p:txBody>
        </p:sp>
        <p:sp>
          <p:nvSpPr>
            <p:cNvPr id="6" name="Freeform 53">
              <a:extLst>
                <a:ext uri="{FF2B5EF4-FFF2-40B4-BE49-F238E27FC236}">
                  <a16:creationId xmlns:a16="http://schemas.microsoft.com/office/drawing/2014/main" id="{80AE53DA-20C0-468D-A06E-3A1AE85123EC}"/>
                </a:ext>
              </a:extLst>
            </p:cNvPr>
            <p:cNvSpPr>
              <a:spLocks noChangeAspect="1"/>
            </p:cNvSpPr>
            <p:nvPr/>
          </p:nvSpPr>
          <p:spPr bwMode="gray">
            <a:xfrm>
              <a:off x="2391621" y="3544418"/>
              <a:ext cx="90501" cy="106832"/>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grpFill/>
            <a:ln w="6350" cap="flat" cmpd="sng">
              <a:noFill/>
              <a:prstDash val="solid"/>
              <a:round/>
              <a:headEnd type="none" w="med" len="med"/>
              <a:tailEnd type="none" w="med" len="med"/>
            </a:ln>
            <a:effectLst/>
          </p:spPr>
          <p:txBody>
            <a:bodyPr/>
            <a:lstStyle/>
            <a:p>
              <a:endParaRPr lang="en-US" dirty="0"/>
            </a:p>
          </p:txBody>
        </p:sp>
      </p:grpSp>
      <p:sp>
        <p:nvSpPr>
          <p:cNvPr id="16" name="矩形 15">
            <a:extLst>
              <a:ext uri="{FF2B5EF4-FFF2-40B4-BE49-F238E27FC236}">
                <a16:creationId xmlns:a16="http://schemas.microsoft.com/office/drawing/2014/main" id="{63CD3F82-025C-4F2C-9456-DDDF1649A534}"/>
              </a:ext>
            </a:extLst>
          </p:cNvPr>
          <p:cNvSpPr/>
          <p:nvPr/>
        </p:nvSpPr>
        <p:spPr>
          <a:xfrm>
            <a:off x="5105954" y="1763638"/>
            <a:ext cx="6503873" cy="1176219"/>
          </a:xfrm>
          <a:prstGeom prst="rect">
            <a:avLst/>
          </a:prstGeom>
        </p:spPr>
        <p:txBody>
          <a:bodyPr wrap="square" lIns="0">
            <a:spAutoFit/>
          </a:bodyPr>
          <a:lstStyle/>
          <a:p>
            <a:pPr>
              <a:lnSpc>
                <a:spcPct val="120000"/>
              </a:lnSpc>
              <a:spcAft>
                <a:spcPts val="600"/>
              </a:spcAft>
            </a:pPr>
            <a:r>
              <a:rPr lang="en-US" altLang="zh-CN" sz="2400" b="1">
                <a:solidFill>
                  <a:schemeClr val="accent1"/>
                </a:solidFill>
                <a:ea typeface="微软雅黑" panose="020B0503020204020204" pitchFamily="34" charset="-122"/>
              </a:rPr>
              <a:t>Subtitle 1</a:t>
            </a:r>
          </a:p>
          <a:p>
            <a:pPr>
              <a:lnSpc>
                <a:spcPct val="120000"/>
              </a:lnSpc>
              <a:spcAft>
                <a:spcPts val="600"/>
              </a:spcAft>
            </a:pPr>
            <a:r>
              <a:rPr lang="en-US" altLang="zh-CN" sz="1600">
                <a:solidFill>
                  <a:schemeClr val="tx1">
                    <a:lumMod val="75000"/>
                    <a:lumOff val="25000"/>
                  </a:schemeClr>
                </a:solidFill>
                <a:ea typeface="微软雅黑" panose="020B0503020204020204" pitchFamily="34" charset="-122"/>
              </a:rPr>
              <a:t>Excepteur sint occaecat cupidatat non proident, sunt in culpa qui officia deserunt mollit anim id est laborum.</a:t>
            </a:r>
          </a:p>
        </p:txBody>
      </p:sp>
      <p:sp>
        <p:nvSpPr>
          <p:cNvPr id="17" name="矩形 16">
            <a:extLst>
              <a:ext uri="{FF2B5EF4-FFF2-40B4-BE49-F238E27FC236}">
                <a16:creationId xmlns:a16="http://schemas.microsoft.com/office/drawing/2014/main" id="{DC22AAA0-89D5-47A4-A101-EF86A79702C5}"/>
              </a:ext>
            </a:extLst>
          </p:cNvPr>
          <p:cNvSpPr/>
          <p:nvPr/>
        </p:nvSpPr>
        <p:spPr>
          <a:xfrm>
            <a:off x="5105954" y="3077298"/>
            <a:ext cx="6503873" cy="1176219"/>
          </a:xfrm>
          <a:prstGeom prst="rect">
            <a:avLst/>
          </a:prstGeom>
        </p:spPr>
        <p:txBody>
          <a:bodyPr wrap="square" lIns="0">
            <a:spAutoFit/>
          </a:bodyPr>
          <a:lstStyle/>
          <a:p>
            <a:pPr>
              <a:lnSpc>
                <a:spcPct val="120000"/>
              </a:lnSpc>
              <a:spcAft>
                <a:spcPts val="600"/>
              </a:spcAft>
            </a:pPr>
            <a:r>
              <a:rPr lang="en-US" altLang="zh-CN" sz="2400" b="1">
                <a:solidFill>
                  <a:schemeClr val="accent1"/>
                </a:solidFill>
                <a:ea typeface="微软雅黑" panose="020B0503020204020204" pitchFamily="34" charset="-122"/>
              </a:rPr>
              <a:t>Subtitle 2</a:t>
            </a:r>
          </a:p>
          <a:p>
            <a:pPr>
              <a:lnSpc>
                <a:spcPct val="120000"/>
              </a:lnSpc>
              <a:spcAft>
                <a:spcPts val="600"/>
              </a:spcAft>
            </a:pPr>
            <a:r>
              <a:rPr lang="en-US" altLang="zh-CN" sz="1600">
                <a:solidFill>
                  <a:schemeClr val="tx1">
                    <a:lumMod val="75000"/>
                    <a:lumOff val="25000"/>
                  </a:schemeClr>
                </a:solidFill>
                <a:ea typeface="微软雅黑" panose="020B0503020204020204" pitchFamily="34" charset="-122"/>
              </a:rPr>
              <a:t>Excepteur sint occaecat cupidatat non proident, sunt in culpa qui officia deserunt mollit anim id est laborum.</a:t>
            </a:r>
          </a:p>
        </p:txBody>
      </p:sp>
      <p:sp>
        <p:nvSpPr>
          <p:cNvPr id="18" name="矩形 17">
            <a:extLst>
              <a:ext uri="{FF2B5EF4-FFF2-40B4-BE49-F238E27FC236}">
                <a16:creationId xmlns:a16="http://schemas.microsoft.com/office/drawing/2014/main" id="{22DCBF92-6811-42E3-9A03-665E5BE1CB1B}"/>
              </a:ext>
            </a:extLst>
          </p:cNvPr>
          <p:cNvSpPr/>
          <p:nvPr/>
        </p:nvSpPr>
        <p:spPr>
          <a:xfrm>
            <a:off x="5105954" y="4390957"/>
            <a:ext cx="6503873" cy="1176219"/>
          </a:xfrm>
          <a:prstGeom prst="rect">
            <a:avLst/>
          </a:prstGeom>
        </p:spPr>
        <p:txBody>
          <a:bodyPr wrap="square" lIns="0">
            <a:spAutoFit/>
          </a:bodyPr>
          <a:lstStyle/>
          <a:p>
            <a:pPr>
              <a:lnSpc>
                <a:spcPct val="120000"/>
              </a:lnSpc>
              <a:spcAft>
                <a:spcPts val="600"/>
              </a:spcAft>
            </a:pPr>
            <a:r>
              <a:rPr lang="en-US" altLang="zh-CN" sz="2400" b="1">
                <a:solidFill>
                  <a:schemeClr val="accent1"/>
                </a:solidFill>
                <a:ea typeface="微软雅黑" panose="020B0503020204020204" pitchFamily="34" charset="-122"/>
              </a:rPr>
              <a:t>Subtitle 3</a:t>
            </a:r>
          </a:p>
          <a:p>
            <a:pPr>
              <a:lnSpc>
                <a:spcPct val="120000"/>
              </a:lnSpc>
              <a:spcAft>
                <a:spcPts val="600"/>
              </a:spcAft>
            </a:pPr>
            <a:r>
              <a:rPr lang="en-US" altLang="zh-CN" sz="1600">
                <a:solidFill>
                  <a:schemeClr val="tx1">
                    <a:lumMod val="75000"/>
                    <a:lumOff val="25000"/>
                  </a:schemeClr>
                </a:solidFill>
                <a:ea typeface="微软雅黑" panose="020B0503020204020204" pitchFamily="34" charset="-122"/>
              </a:rPr>
              <a:t>Excepteur sint occaecat cupidatat non proident, sunt in culpa qui officia deserunt mollit anim id est laborum.</a:t>
            </a:r>
          </a:p>
        </p:txBody>
      </p:sp>
    </p:spTree>
    <p:extLst>
      <p:ext uri="{BB962C8B-B14F-4D97-AF65-F5344CB8AC3E}">
        <p14:creationId xmlns:p14="http://schemas.microsoft.com/office/powerpoint/2010/main" val="3298267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平行四边形 8">
            <a:extLst>
              <a:ext uri="{FF2B5EF4-FFF2-40B4-BE49-F238E27FC236}">
                <a16:creationId xmlns:a16="http://schemas.microsoft.com/office/drawing/2014/main" id="{C9B52106-5D88-41CC-8869-DDBAB3E747AD}"/>
              </a:ext>
            </a:extLst>
          </p:cNvPr>
          <p:cNvSpPr/>
          <p:nvPr/>
        </p:nvSpPr>
        <p:spPr>
          <a:xfrm>
            <a:off x="-2425983" y="0"/>
            <a:ext cx="9206702" cy="6858000"/>
          </a:xfrm>
          <a:prstGeom prst="parallelogram">
            <a:avLst>
              <a:gd name="adj" fmla="val 2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图片 6">
            <a:extLst>
              <a:ext uri="{FF2B5EF4-FFF2-40B4-BE49-F238E27FC236}">
                <a16:creationId xmlns:a16="http://schemas.microsoft.com/office/drawing/2014/main" id="{4315ABA4-ECAC-43E8-83AA-6AC37B103027}"/>
              </a:ext>
            </a:extLst>
          </p:cNvPr>
          <p:cNvPicPr>
            <a:picLocks noChangeAspect="1"/>
          </p:cNvPicPr>
          <p:nvPr/>
        </p:nvPicPr>
        <p:blipFill rotWithShape="1">
          <a:blip r:embed="rId2"/>
          <a:srcRect l="-86"/>
          <a:stretch/>
        </p:blipFill>
        <p:spPr>
          <a:xfrm>
            <a:off x="-2557388" y="0"/>
            <a:ext cx="9151928" cy="6858000"/>
          </a:xfrm>
          <a:prstGeom prst="parallelogram">
            <a:avLst/>
          </a:prstGeom>
        </p:spPr>
      </p:pic>
      <p:sp>
        <p:nvSpPr>
          <p:cNvPr id="5" name="平行四边形 4">
            <a:extLst>
              <a:ext uri="{FF2B5EF4-FFF2-40B4-BE49-F238E27FC236}">
                <a16:creationId xmlns:a16="http://schemas.microsoft.com/office/drawing/2014/main" id="{859E41FC-370A-43C8-9DA6-B5DE41EAE676}"/>
              </a:ext>
            </a:extLst>
          </p:cNvPr>
          <p:cNvSpPr/>
          <p:nvPr/>
        </p:nvSpPr>
        <p:spPr>
          <a:xfrm>
            <a:off x="-2612163" y="2379132"/>
            <a:ext cx="9709381" cy="2099735"/>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a:extLst>
              <a:ext uri="{FF2B5EF4-FFF2-40B4-BE49-F238E27FC236}">
                <a16:creationId xmlns:a16="http://schemas.microsoft.com/office/drawing/2014/main" id="{BB8CF2C9-27F0-42A1-804E-05C3085B27A6}"/>
              </a:ext>
            </a:extLst>
          </p:cNvPr>
          <p:cNvSpPr txBox="1"/>
          <p:nvPr/>
        </p:nvSpPr>
        <p:spPr>
          <a:xfrm>
            <a:off x="3912395" y="2105561"/>
            <a:ext cx="2682145" cy="2646878"/>
          </a:xfrm>
          <a:prstGeom prst="rect">
            <a:avLst/>
          </a:prstGeom>
          <a:noFill/>
        </p:spPr>
        <p:txBody>
          <a:bodyPr wrap="none" rtlCol="0">
            <a:spAutoFit/>
          </a:bodyPr>
          <a:lstStyle/>
          <a:p>
            <a:pPr algn="ctr"/>
            <a:r>
              <a:rPr lang="en-US" altLang="zh-CN" sz="16600" i="1">
                <a:solidFill>
                  <a:schemeClr val="bg1">
                    <a:lumMod val="95000"/>
                  </a:schemeClr>
                </a:solidFill>
                <a:latin typeface="+mj-ea"/>
                <a:ea typeface="+mj-ea"/>
                <a:cs typeface="+mn-ea"/>
                <a:sym typeface="+mn-lt"/>
              </a:rPr>
              <a:t>05</a:t>
            </a:r>
            <a:endParaRPr lang="zh-CN" altLang="en-US" sz="16600" i="1">
              <a:solidFill>
                <a:schemeClr val="bg1">
                  <a:lumMod val="95000"/>
                </a:schemeClr>
              </a:solidFill>
              <a:latin typeface="+mj-ea"/>
              <a:ea typeface="+mj-ea"/>
              <a:cs typeface="+mn-ea"/>
              <a:sym typeface="+mn-lt"/>
            </a:endParaRPr>
          </a:p>
        </p:txBody>
      </p:sp>
      <p:sp>
        <p:nvSpPr>
          <p:cNvPr id="2" name="矩形 1">
            <a:extLst>
              <a:ext uri="{FF2B5EF4-FFF2-40B4-BE49-F238E27FC236}">
                <a16:creationId xmlns:a16="http://schemas.microsoft.com/office/drawing/2014/main" id="{93C31F72-A14F-4243-A9F6-A8DA8F6B1F3A}"/>
              </a:ext>
            </a:extLst>
          </p:cNvPr>
          <p:cNvSpPr/>
          <p:nvPr/>
        </p:nvSpPr>
        <p:spPr>
          <a:xfrm>
            <a:off x="7097218" y="2306581"/>
            <a:ext cx="6242098" cy="1015663"/>
          </a:xfrm>
          <a:prstGeom prst="rect">
            <a:avLst/>
          </a:prstGeom>
        </p:spPr>
        <p:txBody>
          <a:bodyPr wrap="square" tIns="0" bIns="0">
            <a:spAutoFit/>
          </a:bodyPr>
          <a:lstStyle/>
          <a:p>
            <a:r>
              <a:rPr lang="en-US" altLang="zh-CN" sz="6600" b="1" i="1">
                <a:solidFill>
                  <a:schemeClr val="accent1"/>
                </a:solidFill>
                <a:cs typeface="+mn-ea"/>
                <a:sym typeface="+mn-lt"/>
              </a:rPr>
              <a:t>Paper</a:t>
            </a:r>
            <a:endParaRPr lang="zh-CN" altLang="en-US" sz="6600" b="1" i="1">
              <a:solidFill>
                <a:schemeClr val="accent1"/>
              </a:solidFill>
              <a:cs typeface="+mn-ea"/>
              <a:sym typeface="+mn-lt"/>
            </a:endParaRPr>
          </a:p>
        </p:txBody>
      </p:sp>
      <p:sp>
        <p:nvSpPr>
          <p:cNvPr id="8" name="矩形 7">
            <a:extLst>
              <a:ext uri="{FF2B5EF4-FFF2-40B4-BE49-F238E27FC236}">
                <a16:creationId xmlns:a16="http://schemas.microsoft.com/office/drawing/2014/main" id="{5BE5BBEA-2217-4B38-B3A3-98F111C6339E}"/>
              </a:ext>
            </a:extLst>
          </p:cNvPr>
          <p:cNvSpPr/>
          <p:nvPr/>
        </p:nvSpPr>
        <p:spPr>
          <a:xfrm>
            <a:off x="6780719" y="3612756"/>
            <a:ext cx="4798108" cy="1061829"/>
          </a:xfrm>
          <a:prstGeom prst="rect">
            <a:avLst/>
          </a:prstGeom>
        </p:spPr>
        <p:txBody>
          <a:bodyPr wrap="none" bIns="0">
            <a:spAutoFit/>
          </a:bodyPr>
          <a:lstStyle/>
          <a:p>
            <a:r>
              <a:rPr lang="en-US" altLang="zh-CN" sz="6600" b="1" i="1">
                <a:solidFill>
                  <a:schemeClr val="accent1"/>
                </a:solidFill>
                <a:cs typeface="+mn-ea"/>
                <a:sym typeface="+mn-lt"/>
              </a:rPr>
              <a:t>Conclusion</a:t>
            </a:r>
            <a:endParaRPr lang="zh-CN" altLang="en-US" sz="6600" b="1" i="1">
              <a:solidFill>
                <a:schemeClr val="accent1"/>
              </a:solidFill>
              <a:cs typeface="+mn-ea"/>
              <a:sym typeface="+mn-lt"/>
            </a:endParaRPr>
          </a:p>
        </p:txBody>
      </p:sp>
    </p:spTree>
    <p:extLst>
      <p:ext uri="{BB962C8B-B14F-4D97-AF65-F5344CB8AC3E}">
        <p14:creationId xmlns:p14="http://schemas.microsoft.com/office/powerpoint/2010/main" val="42518149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ED0E3B-B348-403D-B0C6-D194E19DC277}"/>
              </a:ext>
            </a:extLst>
          </p:cNvPr>
          <p:cNvSpPr>
            <a:spLocks noGrp="1"/>
          </p:cNvSpPr>
          <p:nvPr>
            <p:ph type="title"/>
          </p:nvPr>
        </p:nvSpPr>
        <p:spPr/>
        <p:txBody>
          <a:bodyPr/>
          <a:lstStyle/>
          <a:p>
            <a:r>
              <a:rPr lang="en-US" altLang="zh-CN"/>
              <a:t>SWOT analysis template</a:t>
            </a:r>
            <a:endParaRPr lang="zh-CN" altLang="en-US"/>
          </a:p>
        </p:txBody>
      </p:sp>
      <p:grpSp>
        <p:nvGrpSpPr>
          <p:cNvPr id="3" name="144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25F2167-152E-47E6-9249-5F51AF1881E1}"/>
              </a:ext>
            </a:extLst>
          </p:cNvPr>
          <p:cNvGrpSpPr>
            <a:grpSpLocks noChangeAspect="1"/>
          </p:cNvGrpSpPr>
          <p:nvPr>
            <p:custDataLst>
              <p:tags r:id="rId1"/>
            </p:custDataLst>
          </p:nvPr>
        </p:nvGrpSpPr>
        <p:grpSpPr>
          <a:xfrm>
            <a:off x="2055791" y="1338203"/>
            <a:ext cx="8080417" cy="4377950"/>
            <a:chOff x="2055792" y="1719203"/>
            <a:chExt cx="8080417" cy="4377950"/>
          </a:xfrm>
        </p:grpSpPr>
        <p:sp>
          <p:nvSpPr>
            <p:cNvPr id="4" name="íśļïdê">
              <a:extLst>
                <a:ext uri="{FF2B5EF4-FFF2-40B4-BE49-F238E27FC236}">
                  <a16:creationId xmlns:a16="http://schemas.microsoft.com/office/drawing/2014/main" id="{E7900515-B2E4-4F91-960B-4C9882492D12}"/>
                </a:ext>
              </a:extLst>
            </p:cNvPr>
            <p:cNvSpPr/>
            <p:nvPr/>
          </p:nvSpPr>
          <p:spPr>
            <a:xfrm>
              <a:off x="5879561" y="3933816"/>
              <a:ext cx="4256648" cy="2163337"/>
            </a:xfrm>
            <a:prstGeom prst="parallelogram">
              <a:avLst>
                <a:gd name="adj" fmla="val 36770"/>
              </a:avLst>
            </a:prstGeom>
            <a:solidFill>
              <a:schemeClr val="accent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5" name="íṡľïḑe">
              <a:extLst>
                <a:ext uri="{FF2B5EF4-FFF2-40B4-BE49-F238E27FC236}">
                  <a16:creationId xmlns:a16="http://schemas.microsoft.com/office/drawing/2014/main" id="{CFFE29B1-B61E-4485-87E9-4793A82DA7F9}"/>
                </a:ext>
              </a:extLst>
            </p:cNvPr>
            <p:cNvSpPr/>
            <p:nvPr/>
          </p:nvSpPr>
          <p:spPr>
            <a:xfrm flipH="1">
              <a:off x="5879561" y="1719203"/>
              <a:ext cx="4256648" cy="2163337"/>
            </a:xfrm>
            <a:prstGeom prst="parallelogram">
              <a:avLst>
                <a:gd name="adj" fmla="val 36770"/>
              </a:avLst>
            </a:prstGeom>
            <a:solidFill>
              <a:schemeClr val="bg1">
                <a:lumMod val="9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 name="ïšlîḑé">
              <a:extLst>
                <a:ext uri="{FF2B5EF4-FFF2-40B4-BE49-F238E27FC236}">
                  <a16:creationId xmlns:a16="http://schemas.microsoft.com/office/drawing/2014/main" id="{C73D8A1C-FFDC-4017-841B-338659F63DCD}"/>
                </a:ext>
              </a:extLst>
            </p:cNvPr>
            <p:cNvSpPr/>
            <p:nvPr/>
          </p:nvSpPr>
          <p:spPr>
            <a:xfrm>
              <a:off x="2055792" y="1719203"/>
              <a:ext cx="4256648" cy="2163337"/>
            </a:xfrm>
            <a:prstGeom prst="parallelogram">
              <a:avLst>
                <a:gd name="adj" fmla="val 36770"/>
              </a:avLst>
            </a:prstGeom>
            <a:solidFill>
              <a:schemeClr val="accent1">
                <a:lumMod val="10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7" name="îs1iḓè">
              <a:extLst>
                <a:ext uri="{FF2B5EF4-FFF2-40B4-BE49-F238E27FC236}">
                  <a16:creationId xmlns:a16="http://schemas.microsoft.com/office/drawing/2014/main" id="{A4C99E48-97D1-4029-A1D0-458E68489024}"/>
                </a:ext>
              </a:extLst>
            </p:cNvPr>
            <p:cNvSpPr/>
            <p:nvPr/>
          </p:nvSpPr>
          <p:spPr>
            <a:xfrm flipH="1">
              <a:off x="2055792" y="3933816"/>
              <a:ext cx="4256648" cy="2163337"/>
            </a:xfrm>
            <a:prstGeom prst="parallelogram">
              <a:avLst>
                <a:gd name="adj" fmla="val 36770"/>
              </a:avLst>
            </a:prstGeom>
            <a:solidFill>
              <a:schemeClr val="bg1">
                <a:lumMod val="9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8" name="îŝ1íḋé">
              <a:extLst>
                <a:ext uri="{FF2B5EF4-FFF2-40B4-BE49-F238E27FC236}">
                  <a16:creationId xmlns:a16="http://schemas.microsoft.com/office/drawing/2014/main" id="{9DB93DE4-786C-4E07-80C6-2772743BA3E0}"/>
                </a:ext>
              </a:extLst>
            </p:cNvPr>
            <p:cNvSpPr txBox="1"/>
            <p:nvPr/>
          </p:nvSpPr>
          <p:spPr>
            <a:xfrm>
              <a:off x="2954647" y="1907112"/>
              <a:ext cx="2474604" cy="699828"/>
            </a:xfrm>
            <a:prstGeom prst="rect">
              <a:avLst/>
            </a:prstGeom>
          </p:spPr>
          <p:txBody>
            <a:bodyPr wrap="square" lIns="91440" tIns="45720" rIns="91440" bIns="45720">
              <a:normAutofit/>
            </a:bodyPr>
            <a:lstStyle/>
            <a:p>
              <a:r>
                <a:rPr lang="id-ID" sz="2800" b="1">
                  <a:solidFill>
                    <a:schemeClr val="bg1"/>
                  </a:solidFill>
                </a:rPr>
                <a:t>S</a:t>
              </a:r>
              <a:r>
                <a:rPr lang="en-US" sz="2800" b="1">
                  <a:solidFill>
                    <a:schemeClr val="bg1"/>
                  </a:solidFill>
                </a:rPr>
                <a:t>trength</a:t>
              </a:r>
              <a:endParaRPr lang="id-ID" sz="2800" b="1">
                <a:solidFill>
                  <a:schemeClr val="bg1"/>
                </a:solidFill>
              </a:endParaRPr>
            </a:p>
          </p:txBody>
        </p:sp>
        <p:sp>
          <p:nvSpPr>
            <p:cNvPr id="10" name="îşľîdé">
              <a:extLst>
                <a:ext uri="{FF2B5EF4-FFF2-40B4-BE49-F238E27FC236}">
                  <a16:creationId xmlns:a16="http://schemas.microsoft.com/office/drawing/2014/main" id="{CB6125D5-06BD-4B46-B91D-CE7A30AD009E}"/>
                </a:ext>
              </a:extLst>
            </p:cNvPr>
            <p:cNvSpPr/>
            <p:nvPr/>
          </p:nvSpPr>
          <p:spPr>
            <a:xfrm>
              <a:off x="2986176" y="2573698"/>
              <a:ext cx="2526080" cy="1153752"/>
            </a:xfrm>
            <a:prstGeom prst="rect">
              <a:avLst/>
            </a:prstGeom>
          </p:spPr>
          <p:txBody>
            <a:bodyPr wrap="square" lIns="91440" tIns="45720" rIns="91440" bIns="45720">
              <a:normAutofit/>
            </a:bodyPr>
            <a:lstStyle/>
            <a:p>
              <a:pPr>
                <a:lnSpc>
                  <a:spcPct val="120000"/>
                </a:lnSpc>
              </a:pPr>
              <a:r>
                <a:rPr lang="en-US" altLang="zh-CN" sz="1600" dirty="0">
                  <a:solidFill>
                    <a:schemeClr val="bg1"/>
                  </a:solidFill>
                </a:rPr>
                <a:t>Copy paste fonts. Choose the only option to retain text.</a:t>
              </a:r>
              <a:endParaRPr lang="zh-CN" altLang="en-US" sz="1600" dirty="0">
                <a:solidFill>
                  <a:schemeClr val="bg1"/>
                </a:solidFill>
              </a:endParaRPr>
            </a:p>
          </p:txBody>
        </p:sp>
        <p:sp>
          <p:nvSpPr>
            <p:cNvPr id="11" name="iṣḻîḋè">
              <a:extLst>
                <a:ext uri="{FF2B5EF4-FFF2-40B4-BE49-F238E27FC236}">
                  <a16:creationId xmlns:a16="http://schemas.microsoft.com/office/drawing/2014/main" id="{1607E527-AF9E-4AE7-9B44-35046EA84E52}"/>
                </a:ext>
              </a:extLst>
            </p:cNvPr>
            <p:cNvSpPr txBox="1"/>
            <p:nvPr/>
          </p:nvSpPr>
          <p:spPr>
            <a:xfrm>
              <a:off x="2954647" y="4168340"/>
              <a:ext cx="2916800" cy="699828"/>
            </a:xfrm>
            <a:prstGeom prst="rect">
              <a:avLst/>
            </a:prstGeom>
          </p:spPr>
          <p:txBody>
            <a:bodyPr wrap="square" lIns="91440" tIns="45720" rIns="91440" bIns="45720">
              <a:noAutofit/>
            </a:bodyPr>
            <a:lstStyle/>
            <a:p>
              <a:r>
                <a:rPr lang="en-US" altLang="zh-CN" sz="2800" b="1">
                  <a:solidFill>
                    <a:schemeClr val="accent1"/>
                  </a:solidFill>
                </a:rPr>
                <a:t>Opportunities</a:t>
              </a:r>
              <a:endParaRPr lang="en-US" altLang="zh-CN" sz="2800" b="1" dirty="0">
                <a:solidFill>
                  <a:schemeClr val="accent1"/>
                </a:solidFill>
              </a:endParaRPr>
            </a:p>
          </p:txBody>
        </p:sp>
        <p:sp>
          <p:nvSpPr>
            <p:cNvPr id="12" name="ïŝ1idê">
              <a:extLst>
                <a:ext uri="{FF2B5EF4-FFF2-40B4-BE49-F238E27FC236}">
                  <a16:creationId xmlns:a16="http://schemas.microsoft.com/office/drawing/2014/main" id="{470D86F7-3523-44F7-B0E6-FE0B81E1815C}"/>
                </a:ext>
              </a:extLst>
            </p:cNvPr>
            <p:cNvSpPr txBox="1"/>
            <p:nvPr/>
          </p:nvSpPr>
          <p:spPr>
            <a:xfrm>
              <a:off x="2988101" y="4916020"/>
              <a:ext cx="2524155" cy="336757"/>
            </a:xfrm>
            <a:prstGeom prst="rect">
              <a:avLst/>
            </a:prstGeom>
          </p:spPr>
          <p:txBody>
            <a:bodyPr wrap="square" lIns="91440" tIns="45720" rIns="91440" bIns="45720">
              <a:normAutofit fontScale="92500" lnSpcReduction="10000"/>
            </a:bodyPr>
            <a:lstStyle/>
            <a:p>
              <a:endParaRPr lang="en-US" dirty="0">
                <a:solidFill>
                  <a:schemeClr val="accent1"/>
                </a:solidFill>
              </a:endParaRPr>
            </a:p>
          </p:txBody>
        </p:sp>
        <p:sp>
          <p:nvSpPr>
            <p:cNvPr id="13" name="îṩļiḍè">
              <a:extLst>
                <a:ext uri="{FF2B5EF4-FFF2-40B4-BE49-F238E27FC236}">
                  <a16:creationId xmlns:a16="http://schemas.microsoft.com/office/drawing/2014/main" id="{7C6779E3-BC0F-4DFA-9360-FE4F859824EF}"/>
                </a:ext>
              </a:extLst>
            </p:cNvPr>
            <p:cNvSpPr/>
            <p:nvPr/>
          </p:nvSpPr>
          <p:spPr>
            <a:xfrm>
              <a:off x="2986176" y="4868169"/>
              <a:ext cx="2526080" cy="920140"/>
            </a:xfrm>
            <a:prstGeom prst="rect">
              <a:avLst/>
            </a:prstGeom>
          </p:spPr>
          <p:txBody>
            <a:bodyPr wrap="square" lIns="91440" tIns="45720" rIns="91440" bIns="45720">
              <a:normAutofit lnSpcReduction="10000"/>
            </a:bodyPr>
            <a:lstStyle/>
            <a:p>
              <a:pPr>
                <a:lnSpc>
                  <a:spcPct val="120000"/>
                </a:lnSpc>
              </a:pPr>
              <a:r>
                <a:rPr lang="en-US" altLang="zh-CN" sz="1600" dirty="0">
                  <a:solidFill>
                    <a:schemeClr val="accent1"/>
                  </a:solidFill>
                </a:rPr>
                <a:t>Copy paste fonts. Choose the only option to retain text.</a:t>
              </a:r>
              <a:endParaRPr lang="zh-CN" altLang="en-US" sz="1600" dirty="0">
                <a:solidFill>
                  <a:schemeClr val="accent1"/>
                </a:solidFill>
              </a:endParaRPr>
            </a:p>
          </p:txBody>
        </p:sp>
        <p:sp>
          <p:nvSpPr>
            <p:cNvPr id="14" name="ïSlïdê">
              <a:extLst>
                <a:ext uri="{FF2B5EF4-FFF2-40B4-BE49-F238E27FC236}">
                  <a16:creationId xmlns:a16="http://schemas.microsoft.com/office/drawing/2014/main" id="{1552B4FD-1AA1-4C0F-880C-D600521F7B8B}"/>
                </a:ext>
              </a:extLst>
            </p:cNvPr>
            <p:cNvSpPr txBox="1"/>
            <p:nvPr/>
          </p:nvSpPr>
          <p:spPr>
            <a:xfrm>
              <a:off x="7105651" y="4168340"/>
              <a:ext cx="2100174" cy="699828"/>
            </a:xfrm>
            <a:prstGeom prst="rect">
              <a:avLst/>
            </a:prstGeom>
          </p:spPr>
          <p:txBody>
            <a:bodyPr wrap="square" lIns="91440" tIns="45720" rIns="91440" bIns="45720">
              <a:normAutofit/>
            </a:bodyPr>
            <a:lstStyle/>
            <a:p>
              <a:pPr algn="r"/>
              <a:r>
                <a:rPr lang="en-US" sz="3200" b="1">
                  <a:solidFill>
                    <a:schemeClr val="bg1"/>
                  </a:solidFill>
                </a:rPr>
                <a:t>Threats</a:t>
              </a:r>
            </a:p>
          </p:txBody>
        </p:sp>
        <p:sp>
          <p:nvSpPr>
            <p:cNvPr id="16" name="is1íďe">
              <a:extLst>
                <a:ext uri="{FF2B5EF4-FFF2-40B4-BE49-F238E27FC236}">
                  <a16:creationId xmlns:a16="http://schemas.microsoft.com/office/drawing/2014/main" id="{7B8DDBB8-CE26-48C6-86B5-1B8B0A59BD65}"/>
                </a:ext>
              </a:extLst>
            </p:cNvPr>
            <p:cNvSpPr/>
            <p:nvPr/>
          </p:nvSpPr>
          <p:spPr>
            <a:xfrm>
              <a:off x="6679745" y="4868169"/>
              <a:ext cx="2526080" cy="920140"/>
            </a:xfrm>
            <a:prstGeom prst="rect">
              <a:avLst/>
            </a:prstGeom>
          </p:spPr>
          <p:txBody>
            <a:bodyPr wrap="square" lIns="91440" tIns="45720" rIns="91440" bIns="45720">
              <a:normAutofit lnSpcReduction="10000"/>
            </a:bodyPr>
            <a:lstStyle/>
            <a:p>
              <a:pPr algn="r">
                <a:lnSpc>
                  <a:spcPct val="120000"/>
                </a:lnSpc>
              </a:pPr>
              <a:r>
                <a:rPr lang="en-US" altLang="zh-CN" sz="1600" dirty="0">
                  <a:solidFill>
                    <a:schemeClr val="bg1"/>
                  </a:solidFill>
                </a:rPr>
                <a:t>Copy paste fonts. Choose the only option to retain text.</a:t>
              </a:r>
              <a:endParaRPr lang="zh-CN" altLang="en-US" sz="1600" dirty="0">
                <a:solidFill>
                  <a:schemeClr val="bg1"/>
                </a:solidFill>
              </a:endParaRPr>
            </a:p>
          </p:txBody>
        </p:sp>
        <p:sp>
          <p:nvSpPr>
            <p:cNvPr id="17" name="ísļîḑé">
              <a:extLst>
                <a:ext uri="{FF2B5EF4-FFF2-40B4-BE49-F238E27FC236}">
                  <a16:creationId xmlns:a16="http://schemas.microsoft.com/office/drawing/2014/main" id="{EB801543-DC03-431F-8427-3EB689AE4EE5}"/>
                </a:ext>
              </a:extLst>
            </p:cNvPr>
            <p:cNvSpPr txBox="1"/>
            <p:nvPr/>
          </p:nvSpPr>
          <p:spPr>
            <a:xfrm>
              <a:off x="6501916" y="1938181"/>
              <a:ext cx="2703909" cy="699828"/>
            </a:xfrm>
            <a:prstGeom prst="rect">
              <a:avLst/>
            </a:prstGeom>
          </p:spPr>
          <p:txBody>
            <a:bodyPr wrap="square" lIns="91440" tIns="45720" rIns="91440" bIns="45720">
              <a:normAutofit/>
            </a:bodyPr>
            <a:lstStyle/>
            <a:p>
              <a:pPr algn="r"/>
              <a:r>
                <a:rPr lang="en-US" sz="2800" b="1">
                  <a:solidFill>
                    <a:schemeClr val="accent1"/>
                  </a:solidFill>
                </a:rPr>
                <a:t>W</a:t>
              </a:r>
              <a:r>
                <a:rPr lang="en-US" altLang="zh-CN" sz="2800" b="1">
                  <a:solidFill>
                    <a:schemeClr val="accent1"/>
                  </a:solidFill>
                </a:rPr>
                <a:t>eakness</a:t>
              </a:r>
              <a:endParaRPr lang="en-US" sz="2800" b="1" dirty="0">
                <a:solidFill>
                  <a:schemeClr val="accent1"/>
                </a:solidFill>
              </a:endParaRPr>
            </a:p>
          </p:txBody>
        </p:sp>
        <p:sp>
          <p:nvSpPr>
            <p:cNvPr id="18" name="íšḷïďé">
              <a:extLst>
                <a:ext uri="{FF2B5EF4-FFF2-40B4-BE49-F238E27FC236}">
                  <a16:creationId xmlns:a16="http://schemas.microsoft.com/office/drawing/2014/main" id="{0EF1AA4C-12FC-4307-A215-47258C05B7F2}"/>
                </a:ext>
              </a:extLst>
            </p:cNvPr>
            <p:cNvSpPr txBox="1"/>
            <p:nvPr/>
          </p:nvSpPr>
          <p:spPr>
            <a:xfrm>
              <a:off x="6679745" y="2685861"/>
              <a:ext cx="2526080" cy="336757"/>
            </a:xfrm>
            <a:prstGeom prst="rect">
              <a:avLst/>
            </a:prstGeom>
          </p:spPr>
          <p:txBody>
            <a:bodyPr wrap="square" lIns="91440" tIns="45720" rIns="91440" bIns="45720">
              <a:normAutofit fontScale="92500" lnSpcReduction="10000"/>
            </a:bodyPr>
            <a:lstStyle/>
            <a:p>
              <a:pPr algn="r"/>
              <a:endParaRPr lang="en-US" dirty="0">
                <a:solidFill>
                  <a:schemeClr val="accent1"/>
                </a:solidFill>
              </a:endParaRPr>
            </a:p>
          </p:txBody>
        </p:sp>
        <p:sp>
          <p:nvSpPr>
            <p:cNvPr id="19" name="iṩļiḓe">
              <a:extLst>
                <a:ext uri="{FF2B5EF4-FFF2-40B4-BE49-F238E27FC236}">
                  <a16:creationId xmlns:a16="http://schemas.microsoft.com/office/drawing/2014/main" id="{4790A1CB-8573-4922-B827-B5DF82544F82}"/>
                </a:ext>
              </a:extLst>
            </p:cNvPr>
            <p:cNvSpPr/>
            <p:nvPr/>
          </p:nvSpPr>
          <p:spPr>
            <a:xfrm>
              <a:off x="6679745" y="2603852"/>
              <a:ext cx="2526080" cy="920398"/>
            </a:xfrm>
            <a:prstGeom prst="rect">
              <a:avLst/>
            </a:prstGeom>
          </p:spPr>
          <p:txBody>
            <a:bodyPr wrap="square" lIns="91440" tIns="45720" rIns="91440" bIns="45720">
              <a:normAutofit lnSpcReduction="10000"/>
            </a:bodyPr>
            <a:lstStyle/>
            <a:p>
              <a:pPr algn="r">
                <a:lnSpc>
                  <a:spcPct val="120000"/>
                </a:lnSpc>
              </a:pPr>
              <a:r>
                <a:rPr lang="en-US" altLang="zh-CN" sz="1600">
                  <a:solidFill>
                    <a:schemeClr val="accent1"/>
                  </a:solidFill>
                </a:rPr>
                <a:t>Copy paste fonts. Choose the only option to retain text.</a:t>
              </a:r>
              <a:endParaRPr lang="zh-CN" altLang="en-US" sz="1600" dirty="0">
                <a:solidFill>
                  <a:schemeClr val="accent1"/>
                </a:solidFill>
              </a:endParaRPr>
            </a:p>
          </p:txBody>
        </p:sp>
        <p:sp>
          <p:nvSpPr>
            <p:cNvPr id="20" name="îśļïďê">
              <a:extLst>
                <a:ext uri="{FF2B5EF4-FFF2-40B4-BE49-F238E27FC236}">
                  <a16:creationId xmlns:a16="http://schemas.microsoft.com/office/drawing/2014/main" id="{FA252CE9-B33A-4A12-BB07-36E300A67B0D}"/>
                </a:ext>
              </a:extLst>
            </p:cNvPr>
            <p:cNvSpPr/>
            <p:nvPr/>
          </p:nvSpPr>
          <p:spPr>
            <a:xfrm>
              <a:off x="2132084" y="2537697"/>
              <a:ext cx="633087" cy="633087"/>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1" name="îṩļíḓê">
              <a:extLst>
                <a:ext uri="{FF2B5EF4-FFF2-40B4-BE49-F238E27FC236}">
                  <a16:creationId xmlns:a16="http://schemas.microsoft.com/office/drawing/2014/main" id="{9D80C5BF-7882-44BC-AE33-F74B5B3051F4}"/>
                </a:ext>
              </a:extLst>
            </p:cNvPr>
            <p:cNvSpPr/>
            <p:nvPr/>
          </p:nvSpPr>
          <p:spPr>
            <a:xfrm>
              <a:off x="2132084" y="4698940"/>
              <a:ext cx="633087" cy="633087"/>
            </a:xfrm>
            <a:prstGeom prst="ellipse">
              <a:avLst/>
            </a:prstGeom>
            <a:solidFill>
              <a:schemeClr val="bg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 name="îśļîḓe">
              <a:extLst>
                <a:ext uri="{FF2B5EF4-FFF2-40B4-BE49-F238E27FC236}">
                  <a16:creationId xmlns:a16="http://schemas.microsoft.com/office/drawing/2014/main" id="{50129304-F69B-486D-9479-B39FEF34808B}"/>
                </a:ext>
              </a:extLst>
            </p:cNvPr>
            <p:cNvSpPr/>
            <p:nvPr/>
          </p:nvSpPr>
          <p:spPr>
            <a:xfrm>
              <a:off x="9418716" y="2537697"/>
              <a:ext cx="633087" cy="633087"/>
            </a:xfrm>
            <a:prstGeom prst="ellipse">
              <a:avLst/>
            </a:prstGeom>
            <a:solidFill>
              <a:schemeClr val="bg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3" name="ï$ľîḍè">
              <a:extLst>
                <a:ext uri="{FF2B5EF4-FFF2-40B4-BE49-F238E27FC236}">
                  <a16:creationId xmlns:a16="http://schemas.microsoft.com/office/drawing/2014/main" id="{2BDE4E05-87F7-4090-BA57-98E2E381994D}"/>
                </a:ext>
              </a:extLst>
            </p:cNvPr>
            <p:cNvSpPr/>
            <p:nvPr/>
          </p:nvSpPr>
          <p:spPr>
            <a:xfrm>
              <a:off x="9418716" y="4698940"/>
              <a:ext cx="633087" cy="633087"/>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4" name="iŝľiḋé">
              <a:extLst>
                <a:ext uri="{FF2B5EF4-FFF2-40B4-BE49-F238E27FC236}">
                  <a16:creationId xmlns:a16="http://schemas.microsoft.com/office/drawing/2014/main" id="{D7DF3DEB-F609-41B3-9D28-423F26F0FA39}"/>
                </a:ext>
              </a:extLst>
            </p:cNvPr>
            <p:cNvSpPr/>
            <p:nvPr/>
          </p:nvSpPr>
          <p:spPr bwMode="auto">
            <a:xfrm>
              <a:off x="2271071" y="2751550"/>
              <a:ext cx="343945" cy="211248"/>
            </a:xfrm>
            <a:custGeom>
              <a:avLst/>
              <a:gdLst>
                <a:gd name="T0" fmla="*/ 0 w 451"/>
                <a:gd name="T1" fmla="*/ 45 h 277"/>
                <a:gd name="T2" fmla="*/ 57 w 451"/>
                <a:gd name="T3" fmla="*/ 45 h 277"/>
                <a:gd name="T4" fmla="*/ 57 w 451"/>
                <a:gd name="T5" fmla="*/ 230 h 277"/>
                <a:gd name="T6" fmla="*/ 0 w 451"/>
                <a:gd name="T7" fmla="*/ 230 h 277"/>
                <a:gd name="T8" fmla="*/ 0 w 451"/>
                <a:gd name="T9" fmla="*/ 45 h 277"/>
                <a:gd name="T10" fmla="*/ 71 w 451"/>
                <a:gd name="T11" fmla="*/ 277 h 277"/>
                <a:gd name="T12" fmla="*/ 139 w 451"/>
                <a:gd name="T13" fmla="*/ 277 h 277"/>
                <a:gd name="T14" fmla="*/ 139 w 451"/>
                <a:gd name="T15" fmla="*/ 0 h 277"/>
                <a:gd name="T16" fmla="*/ 71 w 451"/>
                <a:gd name="T17" fmla="*/ 0 h 277"/>
                <a:gd name="T18" fmla="*/ 71 w 451"/>
                <a:gd name="T19" fmla="*/ 277 h 277"/>
                <a:gd name="T20" fmla="*/ 312 w 451"/>
                <a:gd name="T21" fmla="*/ 277 h 277"/>
                <a:gd name="T22" fmla="*/ 380 w 451"/>
                <a:gd name="T23" fmla="*/ 277 h 277"/>
                <a:gd name="T24" fmla="*/ 380 w 451"/>
                <a:gd name="T25" fmla="*/ 0 h 277"/>
                <a:gd name="T26" fmla="*/ 312 w 451"/>
                <a:gd name="T27" fmla="*/ 0 h 277"/>
                <a:gd name="T28" fmla="*/ 312 w 451"/>
                <a:gd name="T29" fmla="*/ 277 h 277"/>
                <a:gd name="T30" fmla="*/ 392 w 451"/>
                <a:gd name="T31" fmla="*/ 45 h 277"/>
                <a:gd name="T32" fmla="*/ 392 w 451"/>
                <a:gd name="T33" fmla="*/ 230 h 277"/>
                <a:gd name="T34" fmla="*/ 451 w 451"/>
                <a:gd name="T35" fmla="*/ 230 h 277"/>
                <a:gd name="T36" fmla="*/ 451 w 451"/>
                <a:gd name="T37" fmla="*/ 45 h 277"/>
                <a:gd name="T38" fmla="*/ 392 w 451"/>
                <a:gd name="T39" fmla="*/ 45 h 277"/>
                <a:gd name="T40" fmla="*/ 149 w 451"/>
                <a:gd name="T41" fmla="*/ 161 h 277"/>
                <a:gd name="T42" fmla="*/ 300 w 451"/>
                <a:gd name="T43" fmla="*/ 161 h 277"/>
                <a:gd name="T44" fmla="*/ 300 w 451"/>
                <a:gd name="T45" fmla="*/ 114 h 277"/>
                <a:gd name="T46" fmla="*/ 149 w 451"/>
                <a:gd name="T47" fmla="*/ 114 h 277"/>
                <a:gd name="T48" fmla="*/ 149 w 451"/>
                <a:gd name="T49" fmla="*/ 161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1" h="277">
                  <a:moveTo>
                    <a:pt x="0" y="45"/>
                  </a:moveTo>
                  <a:lnTo>
                    <a:pt x="57" y="45"/>
                  </a:lnTo>
                  <a:lnTo>
                    <a:pt x="57" y="230"/>
                  </a:lnTo>
                  <a:lnTo>
                    <a:pt x="0" y="230"/>
                  </a:lnTo>
                  <a:lnTo>
                    <a:pt x="0" y="45"/>
                  </a:lnTo>
                  <a:close/>
                  <a:moveTo>
                    <a:pt x="71" y="277"/>
                  </a:moveTo>
                  <a:lnTo>
                    <a:pt x="139" y="277"/>
                  </a:lnTo>
                  <a:lnTo>
                    <a:pt x="139" y="0"/>
                  </a:lnTo>
                  <a:lnTo>
                    <a:pt x="71" y="0"/>
                  </a:lnTo>
                  <a:lnTo>
                    <a:pt x="71" y="277"/>
                  </a:lnTo>
                  <a:close/>
                  <a:moveTo>
                    <a:pt x="312" y="277"/>
                  </a:moveTo>
                  <a:lnTo>
                    <a:pt x="380" y="277"/>
                  </a:lnTo>
                  <a:lnTo>
                    <a:pt x="380" y="0"/>
                  </a:lnTo>
                  <a:lnTo>
                    <a:pt x="312" y="0"/>
                  </a:lnTo>
                  <a:lnTo>
                    <a:pt x="312" y="277"/>
                  </a:lnTo>
                  <a:close/>
                  <a:moveTo>
                    <a:pt x="392" y="45"/>
                  </a:moveTo>
                  <a:lnTo>
                    <a:pt x="392" y="230"/>
                  </a:lnTo>
                  <a:lnTo>
                    <a:pt x="451" y="230"/>
                  </a:lnTo>
                  <a:lnTo>
                    <a:pt x="451" y="45"/>
                  </a:lnTo>
                  <a:lnTo>
                    <a:pt x="392" y="45"/>
                  </a:lnTo>
                  <a:close/>
                  <a:moveTo>
                    <a:pt x="149" y="161"/>
                  </a:moveTo>
                  <a:lnTo>
                    <a:pt x="300" y="161"/>
                  </a:lnTo>
                  <a:lnTo>
                    <a:pt x="300" y="114"/>
                  </a:lnTo>
                  <a:lnTo>
                    <a:pt x="149" y="114"/>
                  </a:lnTo>
                  <a:lnTo>
                    <a:pt x="149" y="16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47500" lnSpcReduction="20000"/>
            </a:bodyPr>
            <a:lstStyle/>
            <a:p>
              <a:pPr algn="ctr"/>
              <a:endParaRPr/>
            </a:p>
          </p:txBody>
        </p:sp>
        <p:sp>
          <p:nvSpPr>
            <p:cNvPr id="25" name="ïsľiḓé">
              <a:extLst>
                <a:ext uri="{FF2B5EF4-FFF2-40B4-BE49-F238E27FC236}">
                  <a16:creationId xmlns:a16="http://schemas.microsoft.com/office/drawing/2014/main" id="{49B14237-9B21-4C6E-9DCE-179BFF51DC8A}"/>
                </a:ext>
              </a:extLst>
            </p:cNvPr>
            <p:cNvSpPr/>
            <p:nvPr/>
          </p:nvSpPr>
          <p:spPr bwMode="auto">
            <a:xfrm>
              <a:off x="9581865" y="2676396"/>
              <a:ext cx="330794" cy="358159"/>
            </a:xfrm>
            <a:custGeom>
              <a:avLst/>
              <a:gdLst>
                <a:gd name="T0" fmla="*/ 62 w 174"/>
                <a:gd name="T1" fmla="*/ 84 h 188"/>
                <a:gd name="T2" fmla="*/ 44 w 174"/>
                <a:gd name="T3" fmla="*/ 80 h 188"/>
                <a:gd name="T4" fmla="*/ 26 w 174"/>
                <a:gd name="T5" fmla="*/ 84 h 188"/>
                <a:gd name="T6" fmla="*/ 0 w 174"/>
                <a:gd name="T7" fmla="*/ 90 h 188"/>
                <a:gd name="T8" fmla="*/ 5 w 174"/>
                <a:gd name="T9" fmla="*/ 127 h 188"/>
                <a:gd name="T10" fmla="*/ 16 w 174"/>
                <a:gd name="T11" fmla="*/ 146 h 188"/>
                <a:gd name="T12" fmla="*/ 16 w 174"/>
                <a:gd name="T13" fmla="*/ 185 h 188"/>
                <a:gd name="T14" fmla="*/ 44 w 174"/>
                <a:gd name="T15" fmla="*/ 188 h 188"/>
                <a:gd name="T16" fmla="*/ 72 w 174"/>
                <a:gd name="T17" fmla="*/ 185 h 188"/>
                <a:gd name="T18" fmla="*/ 72 w 174"/>
                <a:gd name="T19" fmla="*/ 146 h 188"/>
                <a:gd name="T20" fmla="*/ 83 w 174"/>
                <a:gd name="T21" fmla="*/ 127 h 188"/>
                <a:gd name="T22" fmla="*/ 88 w 174"/>
                <a:gd name="T23" fmla="*/ 90 h 188"/>
                <a:gd name="T24" fmla="*/ 62 w 174"/>
                <a:gd name="T25" fmla="*/ 84 h 188"/>
                <a:gd name="T26" fmla="*/ 20 w 174"/>
                <a:gd name="T27" fmla="*/ 52 h 188"/>
                <a:gd name="T28" fmla="*/ 44 w 174"/>
                <a:gd name="T29" fmla="*/ 28 h 188"/>
                <a:gd name="T30" fmla="*/ 68 w 174"/>
                <a:gd name="T31" fmla="*/ 52 h 188"/>
                <a:gd name="T32" fmla="*/ 44 w 174"/>
                <a:gd name="T33" fmla="*/ 77 h 188"/>
                <a:gd name="T34" fmla="*/ 20 w 174"/>
                <a:gd name="T35" fmla="*/ 52 h 188"/>
                <a:gd name="T36" fmla="*/ 112 w 174"/>
                <a:gd name="T37" fmla="*/ 28 h 188"/>
                <a:gd name="T38" fmla="*/ 112 w 174"/>
                <a:gd name="T39" fmla="*/ 77 h 188"/>
                <a:gd name="T40" fmla="*/ 124 w 174"/>
                <a:gd name="T41" fmla="*/ 77 h 188"/>
                <a:gd name="T42" fmla="*/ 106 w 174"/>
                <a:gd name="T43" fmla="*/ 108 h 188"/>
                <a:gd name="T44" fmla="*/ 88 w 174"/>
                <a:gd name="T45" fmla="*/ 77 h 188"/>
                <a:gd name="T46" fmla="*/ 100 w 174"/>
                <a:gd name="T47" fmla="*/ 77 h 188"/>
                <a:gd name="T48" fmla="*/ 100 w 174"/>
                <a:gd name="T49" fmla="*/ 28 h 188"/>
                <a:gd name="T50" fmla="*/ 112 w 174"/>
                <a:gd name="T51" fmla="*/ 28 h 188"/>
                <a:gd name="T52" fmla="*/ 174 w 174"/>
                <a:gd name="T53" fmla="*/ 68 h 188"/>
                <a:gd name="T54" fmla="*/ 106 w 174"/>
                <a:gd name="T55" fmla="*/ 136 h 188"/>
                <a:gd name="T56" fmla="*/ 87 w 174"/>
                <a:gd name="T57" fmla="*/ 133 h 188"/>
                <a:gd name="T58" fmla="*/ 89 w 174"/>
                <a:gd name="T59" fmla="*/ 129 h 188"/>
                <a:gd name="T60" fmla="*/ 91 w 174"/>
                <a:gd name="T61" fmla="*/ 122 h 188"/>
                <a:gd name="T62" fmla="*/ 106 w 174"/>
                <a:gd name="T63" fmla="*/ 124 h 188"/>
                <a:gd name="T64" fmla="*/ 162 w 174"/>
                <a:gd name="T65" fmla="*/ 68 h 188"/>
                <a:gd name="T66" fmla="*/ 106 w 174"/>
                <a:gd name="T67" fmla="*/ 12 h 188"/>
                <a:gd name="T68" fmla="*/ 65 w 174"/>
                <a:gd name="T69" fmla="*/ 30 h 188"/>
                <a:gd name="T70" fmla="*/ 55 w 174"/>
                <a:gd name="T71" fmla="*/ 24 h 188"/>
                <a:gd name="T72" fmla="*/ 106 w 174"/>
                <a:gd name="T73" fmla="*/ 0 h 188"/>
                <a:gd name="T74" fmla="*/ 174 w 174"/>
                <a:gd name="T75"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88">
                  <a:moveTo>
                    <a:pt x="62" y="84"/>
                  </a:moveTo>
                  <a:cubicBezTo>
                    <a:pt x="60" y="83"/>
                    <a:pt x="53" y="80"/>
                    <a:pt x="44" y="80"/>
                  </a:cubicBezTo>
                  <a:cubicBezTo>
                    <a:pt x="35" y="80"/>
                    <a:pt x="28" y="83"/>
                    <a:pt x="26" y="84"/>
                  </a:cubicBezTo>
                  <a:cubicBezTo>
                    <a:pt x="8" y="86"/>
                    <a:pt x="0" y="90"/>
                    <a:pt x="0" y="90"/>
                  </a:cubicBezTo>
                  <a:cubicBezTo>
                    <a:pt x="0" y="90"/>
                    <a:pt x="2" y="120"/>
                    <a:pt x="5" y="127"/>
                  </a:cubicBezTo>
                  <a:cubicBezTo>
                    <a:pt x="7" y="135"/>
                    <a:pt x="16" y="138"/>
                    <a:pt x="16" y="146"/>
                  </a:cubicBezTo>
                  <a:cubicBezTo>
                    <a:pt x="16" y="185"/>
                    <a:pt x="16" y="185"/>
                    <a:pt x="16" y="185"/>
                  </a:cubicBezTo>
                  <a:cubicBezTo>
                    <a:pt x="16" y="185"/>
                    <a:pt x="30" y="188"/>
                    <a:pt x="44" y="188"/>
                  </a:cubicBezTo>
                  <a:cubicBezTo>
                    <a:pt x="58" y="188"/>
                    <a:pt x="72" y="185"/>
                    <a:pt x="72" y="185"/>
                  </a:cubicBezTo>
                  <a:cubicBezTo>
                    <a:pt x="72" y="146"/>
                    <a:pt x="72" y="146"/>
                    <a:pt x="72" y="146"/>
                  </a:cubicBezTo>
                  <a:cubicBezTo>
                    <a:pt x="72" y="138"/>
                    <a:pt x="81" y="135"/>
                    <a:pt x="83" y="127"/>
                  </a:cubicBezTo>
                  <a:cubicBezTo>
                    <a:pt x="86" y="120"/>
                    <a:pt x="88" y="90"/>
                    <a:pt x="88" y="90"/>
                  </a:cubicBezTo>
                  <a:cubicBezTo>
                    <a:pt x="88" y="90"/>
                    <a:pt x="80" y="86"/>
                    <a:pt x="62" y="84"/>
                  </a:cubicBezTo>
                  <a:moveTo>
                    <a:pt x="20" y="52"/>
                  </a:moveTo>
                  <a:cubicBezTo>
                    <a:pt x="20" y="39"/>
                    <a:pt x="31" y="28"/>
                    <a:pt x="44" y="28"/>
                  </a:cubicBezTo>
                  <a:cubicBezTo>
                    <a:pt x="57" y="28"/>
                    <a:pt x="68" y="39"/>
                    <a:pt x="68" y="52"/>
                  </a:cubicBezTo>
                  <a:cubicBezTo>
                    <a:pt x="68" y="66"/>
                    <a:pt x="57" y="77"/>
                    <a:pt x="44" y="77"/>
                  </a:cubicBezTo>
                  <a:cubicBezTo>
                    <a:pt x="31" y="77"/>
                    <a:pt x="20" y="66"/>
                    <a:pt x="20" y="52"/>
                  </a:cubicBezTo>
                  <a:moveTo>
                    <a:pt x="112" y="28"/>
                  </a:moveTo>
                  <a:cubicBezTo>
                    <a:pt x="112" y="77"/>
                    <a:pt x="112" y="77"/>
                    <a:pt x="112" y="77"/>
                  </a:cubicBezTo>
                  <a:cubicBezTo>
                    <a:pt x="124" y="77"/>
                    <a:pt x="124" y="77"/>
                    <a:pt x="124" y="77"/>
                  </a:cubicBezTo>
                  <a:cubicBezTo>
                    <a:pt x="106" y="108"/>
                    <a:pt x="106" y="108"/>
                    <a:pt x="106" y="108"/>
                  </a:cubicBezTo>
                  <a:cubicBezTo>
                    <a:pt x="88" y="77"/>
                    <a:pt x="88" y="77"/>
                    <a:pt x="88" y="77"/>
                  </a:cubicBezTo>
                  <a:cubicBezTo>
                    <a:pt x="100" y="77"/>
                    <a:pt x="100" y="77"/>
                    <a:pt x="100" y="77"/>
                  </a:cubicBezTo>
                  <a:cubicBezTo>
                    <a:pt x="100" y="28"/>
                    <a:pt x="100" y="28"/>
                    <a:pt x="100" y="28"/>
                  </a:cubicBezTo>
                  <a:lnTo>
                    <a:pt x="112" y="28"/>
                  </a:lnTo>
                  <a:close/>
                  <a:moveTo>
                    <a:pt x="174" y="68"/>
                  </a:moveTo>
                  <a:cubicBezTo>
                    <a:pt x="174" y="106"/>
                    <a:pt x="143" y="136"/>
                    <a:pt x="106" y="136"/>
                  </a:cubicBezTo>
                  <a:cubicBezTo>
                    <a:pt x="99" y="136"/>
                    <a:pt x="93" y="135"/>
                    <a:pt x="87" y="133"/>
                  </a:cubicBezTo>
                  <a:cubicBezTo>
                    <a:pt x="88" y="132"/>
                    <a:pt x="89" y="131"/>
                    <a:pt x="89" y="129"/>
                  </a:cubicBezTo>
                  <a:cubicBezTo>
                    <a:pt x="90" y="128"/>
                    <a:pt x="90" y="125"/>
                    <a:pt x="91" y="122"/>
                  </a:cubicBezTo>
                  <a:cubicBezTo>
                    <a:pt x="95" y="123"/>
                    <a:pt x="101" y="124"/>
                    <a:pt x="106" y="124"/>
                  </a:cubicBezTo>
                  <a:cubicBezTo>
                    <a:pt x="137" y="124"/>
                    <a:pt x="162" y="99"/>
                    <a:pt x="162" y="68"/>
                  </a:cubicBezTo>
                  <a:cubicBezTo>
                    <a:pt x="162" y="37"/>
                    <a:pt x="137" y="12"/>
                    <a:pt x="106" y="12"/>
                  </a:cubicBezTo>
                  <a:cubicBezTo>
                    <a:pt x="90" y="12"/>
                    <a:pt x="75" y="19"/>
                    <a:pt x="65" y="30"/>
                  </a:cubicBezTo>
                  <a:cubicBezTo>
                    <a:pt x="62" y="28"/>
                    <a:pt x="58" y="25"/>
                    <a:pt x="55" y="24"/>
                  </a:cubicBezTo>
                  <a:cubicBezTo>
                    <a:pt x="67" y="9"/>
                    <a:pt x="85" y="0"/>
                    <a:pt x="106" y="0"/>
                  </a:cubicBezTo>
                  <a:cubicBezTo>
                    <a:pt x="143" y="0"/>
                    <a:pt x="174" y="31"/>
                    <a:pt x="174" y="68"/>
                  </a:cubicBezTo>
                </a:path>
              </a:pathLst>
            </a:custGeom>
            <a:solidFill>
              <a:schemeClr val="tx1">
                <a:lumMod val="50000"/>
                <a:lumOff val="50000"/>
              </a:schemeClr>
            </a:solidFill>
            <a:ln>
              <a:noFill/>
            </a:ln>
          </p:spPr>
          <p:txBody>
            <a:bodyPr wrap="square" lIns="91440" tIns="45720" rIns="91440" bIns="45720" anchor="ctr">
              <a:normAutofit lnSpcReduction="10000"/>
            </a:bodyPr>
            <a:lstStyle/>
            <a:p>
              <a:pPr algn="ctr"/>
              <a:endParaRPr/>
            </a:p>
          </p:txBody>
        </p:sp>
        <p:sp>
          <p:nvSpPr>
            <p:cNvPr id="26" name="íṩ1îďe">
              <a:extLst>
                <a:ext uri="{FF2B5EF4-FFF2-40B4-BE49-F238E27FC236}">
                  <a16:creationId xmlns:a16="http://schemas.microsoft.com/office/drawing/2014/main" id="{49E6E40B-F6A8-4E43-A000-51931AE45717}"/>
                </a:ext>
              </a:extLst>
            </p:cNvPr>
            <p:cNvSpPr/>
            <p:nvPr/>
          </p:nvSpPr>
          <p:spPr bwMode="auto">
            <a:xfrm>
              <a:off x="9578115" y="4828933"/>
              <a:ext cx="372122" cy="348688"/>
            </a:xfrm>
            <a:custGeom>
              <a:avLst/>
              <a:gdLst>
                <a:gd name="T0" fmla="*/ 151 w 168"/>
                <a:gd name="T1" fmla="*/ 43 h 157"/>
                <a:gd name="T2" fmla="*/ 156 w 168"/>
                <a:gd name="T3" fmla="*/ 46 h 157"/>
                <a:gd name="T4" fmla="*/ 148 w 168"/>
                <a:gd name="T5" fmla="*/ 56 h 157"/>
                <a:gd name="T6" fmla="*/ 146 w 168"/>
                <a:gd name="T7" fmla="*/ 52 h 157"/>
                <a:gd name="T8" fmla="*/ 131 w 168"/>
                <a:gd name="T9" fmla="*/ 78 h 157"/>
                <a:gd name="T10" fmla="*/ 127 w 168"/>
                <a:gd name="T11" fmla="*/ 90 h 157"/>
                <a:gd name="T12" fmla="*/ 130 w 168"/>
                <a:gd name="T13" fmla="*/ 89 h 157"/>
                <a:gd name="T14" fmla="*/ 135 w 168"/>
                <a:gd name="T15" fmla="*/ 78 h 157"/>
                <a:gd name="T16" fmla="*/ 154 w 168"/>
                <a:gd name="T17" fmla="*/ 62 h 157"/>
                <a:gd name="T18" fmla="*/ 164 w 168"/>
                <a:gd name="T19" fmla="*/ 56 h 157"/>
                <a:gd name="T20" fmla="*/ 161 w 168"/>
                <a:gd name="T21" fmla="*/ 51 h 157"/>
                <a:gd name="T22" fmla="*/ 151 w 168"/>
                <a:gd name="T23" fmla="*/ 61 h 157"/>
                <a:gd name="T24" fmla="*/ 127 w 168"/>
                <a:gd name="T25" fmla="*/ 72 h 157"/>
                <a:gd name="T26" fmla="*/ 117 w 168"/>
                <a:gd name="T27" fmla="*/ 80 h 157"/>
                <a:gd name="T28" fmla="*/ 120 w 168"/>
                <a:gd name="T29" fmla="*/ 81 h 157"/>
                <a:gd name="T30" fmla="*/ 130 w 168"/>
                <a:gd name="T31" fmla="*/ 72 h 157"/>
                <a:gd name="T32" fmla="*/ 156 w 168"/>
                <a:gd name="T33" fmla="*/ 64 h 157"/>
                <a:gd name="T34" fmla="*/ 156 w 168"/>
                <a:gd name="T35" fmla="*/ 69 h 157"/>
                <a:gd name="T36" fmla="*/ 168 w 168"/>
                <a:gd name="T37" fmla="*/ 67 h 157"/>
                <a:gd name="T38" fmla="*/ 164 w 168"/>
                <a:gd name="T39" fmla="*/ 77 h 157"/>
                <a:gd name="T40" fmla="*/ 151 w 168"/>
                <a:gd name="T41" fmla="*/ 72 h 157"/>
                <a:gd name="T42" fmla="*/ 161 w 168"/>
                <a:gd name="T43" fmla="*/ 81 h 157"/>
                <a:gd name="T44" fmla="*/ 165 w 168"/>
                <a:gd name="T45" fmla="*/ 80 h 157"/>
                <a:gd name="T46" fmla="*/ 151 w 168"/>
                <a:gd name="T47" fmla="*/ 78 h 157"/>
                <a:gd name="T48" fmla="*/ 146 w 168"/>
                <a:gd name="T49" fmla="*/ 81 h 157"/>
                <a:gd name="T50" fmla="*/ 153 w 168"/>
                <a:gd name="T51" fmla="*/ 91 h 157"/>
                <a:gd name="T52" fmla="*/ 156 w 168"/>
                <a:gd name="T53" fmla="*/ 87 h 157"/>
                <a:gd name="T54" fmla="*/ 151 w 168"/>
                <a:gd name="T55" fmla="*/ 78 h 157"/>
                <a:gd name="T56" fmla="*/ 143 w 168"/>
                <a:gd name="T57" fmla="*/ 51 h 157"/>
                <a:gd name="T58" fmla="*/ 140 w 168"/>
                <a:gd name="T59" fmla="*/ 39 h 157"/>
                <a:gd name="T60" fmla="*/ 138 w 168"/>
                <a:gd name="T61" fmla="*/ 51 h 157"/>
                <a:gd name="T62" fmla="*/ 140 w 168"/>
                <a:gd name="T63" fmla="*/ 78 h 157"/>
                <a:gd name="T64" fmla="*/ 138 w 168"/>
                <a:gd name="T65" fmla="*/ 92 h 157"/>
                <a:gd name="T66" fmla="*/ 143 w 168"/>
                <a:gd name="T67" fmla="*/ 92 h 157"/>
                <a:gd name="T68" fmla="*/ 140 w 168"/>
                <a:gd name="T69" fmla="*/ 78 h 157"/>
                <a:gd name="T70" fmla="*/ 143 w 168"/>
                <a:gd name="T71" fmla="*/ 65 h 157"/>
                <a:gd name="T72" fmla="*/ 73 w 168"/>
                <a:gd name="T73" fmla="*/ 6 h 157"/>
                <a:gd name="T74" fmla="*/ 35 w 168"/>
                <a:gd name="T75" fmla="*/ 27 h 157"/>
                <a:gd name="T76" fmla="*/ 0 w 168"/>
                <a:gd name="T77" fmla="*/ 101 h 157"/>
                <a:gd name="T78" fmla="*/ 111 w 168"/>
                <a:gd name="T79" fmla="*/ 101 h 157"/>
                <a:gd name="T80" fmla="*/ 76 w 168"/>
                <a:gd name="T81" fmla="*/ 27 h 157"/>
                <a:gd name="T82" fmla="*/ 74 w 168"/>
                <a:gd name="T83" fmla="*/ 13 h 157"/>
                <a:gd name="T84" fmla="*/ 136 w 168"/>
                <a:gd name="T85" fmla="*/ 71 h 157"/>
                <a:gd name="T86" fmla="*/ 145 w 168"/>
                <a:gd name="T87" fmla="*/ 7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 h="157">
                  <a:moveTo>
                    <a:pt x="146" y="52"/>
                  </a:moveTo>
                  <a:cubicBezTo>
                    <a:pt x="151" y="43"/>
                    <a:pt x="151" y="43"/>
                    <a:pt x="151" y="43"/>
                  </a:cubicBezTo>
                  <a:cubicBezTo>
                    <a:pt x="152" y="42"/>
                    <a:pt x="153" y="42"/>
                    <a:pt x="155" y="42"/>
                  </a:cubicBezTo>
                  <a:cubicBezTo>
                    <a:pt x="156" y="43"/>
                    <a:pt x="156" y="45"/>
                    <a:pt x="156" y="46"/>
                  </a:cubicBezTo>
                  <a:cubicBezTo>
                    <a:pt x="151" y="55"/>
                    <a:pt x="151" y="55"/>
                    <a:pt x="151" y="55"/>
                  </a:cubicBezTo>
                  <a:cubicBezTo>
                    <a:pt x="150" y="56"/>
                    <a:pt x="149" y="56"/>
                    <a:pt x="148" y="56"/>
                  </a:cubicBezTo>
                  <a:cubicBezTo>
                    <a:pt x="147" y="56"/>
                    <a:pt x="147" y="56"/>
                    <a:pt x="147" y="56"/>
                  </a:cubicBezTo>
                  <a:cubicBezTo>
                    <a:pt x="146" y="55"/>
                    <a:pt x="146" y="54"/>
                    <a:pt x="146" y="52"/>
                  </a:cubicBezTo>
                  <a:close/>
                  <a:moveTo>
                    <a:pt x="135" y="78"/>
                  </a:moveTo>
                  <a:cubicBezTo>
                    <a:pt x="134" y="77"/>
                    <a:pt x="132" y="77"/>
                    <a:pt x="131" y="78"/>
                  </a:cubicBezTo>
                  <a:cubicBezTo>
                    <a:pt x="126" y="87"/>
                    <a:pt x="126" y="87"/>
                    <a:pt x="126" y="87"/>
                  </a:cubicBezTo>
                  <a:cubicBezTo>
                    <a:pt x="125" y="88"/>
                    <a:pt x="126" y="90"/>
                    <a:pt x="127" y="90"/>
                  </a:cubicBezTo>
                  <a:cubicBezTo>
                    <a:pt x="127" y="91"/>
                    <a:pt x="128" y="91"/>
                    <a:pt x="128" y="91"/>
                  </a:cubicBezTo>
                  <a:cubicBezTo>
                    <a:pt x="130" y="91"/>
                    <a:pt x="130" y="90"/>
                    <a:pt x="130" y="89"/>
                  </a:cubicBezTo>
                  <a:cubicBezTo>
                    <a:pt x="135" y="81"/>
                    <a:pt x="135" y="81"/>
                    <a:pt x="135" y="81"/>
                  </a:cubicBezTo>
                  <a:cubicBezTo>
                    <a:pt x="136" y="79"/>
                    <a:pt x="136" y="78"/>
                    <a:pt x="135" y="78"/>
                  </a:cubicBezTo>
                  <a:close/>
                  <a:moveTo>
                    <a:pt x="151" y="61"/>
                  </a:moveTo>
                  <a:cubicBezTo>
                    <a:pt x="152" y="61"/>
                    <a:pt x="153" y="62"/>
                    <a:pt x="154" y="62"/>
                  </a:cubicBezTo>
                  <a:cubicBezTo>
                    <a:pt x="155" y="62"/>
                    <a:pt x="155" y="62"/>
                    <a:pt x="155" y="62"/>
                  </a:cubicBezTo>
                  <a:cubicBezTo>
                    <a:pt x="164" y="56"/>
                    <a:pt x="164" y="56"/>
                    <a:pt x="164" y="56"/>
                  </a:cubicBezTo>
                  <a:cubicBezTo>
                    <a:pt x="165" y="56"/>
                    <a:pt x="166" y="54"/>
                    <a:pt x="165" y="52"/>
                  </a:cubicBezTo>
                  <a:cubicBezTo>
                    <a:pt x="164" y="51"/>
                    <a:pt x="162" y="51"/>
                    <a:pt x="161" y="51"/>
                  </a:cubicBezTo>
                  <a:cubicBezTo>
                    <a:pt x="152" y="56"/>
                    <a:pt x="152" y="56"/>
                    <a:pt x="152" y="56"/>
                  </a:cubicBezTo>
                  <a:cubicBezTo>
                    <a:pt x="151" y="57"/>
                    <a:pt x="151" y="59"/>
                    <a:pt x="151" y="61"/>
                  </a:cubicBezTo>
                  <a:close/>
                  <a:moveTo>
                    <a:pt x="130" y="72"/>
                  </a:moveTo>
                  <a:cubicBezTo>
                    <a:pt x="130" y="72"/>
                    <a:pt x="128" y="71"/>
                    <a:pt x="127" y="72"/>
                  </a:cubicBezTo>
                  <a:cubicBezTo>
                    <a:pt x="118" y="77"/>
                    <a:pt x="118" y="77"/>
                    <a:pt x="118" y="77"/>
                  </a:cubicBezTo>
                  <a:cubicBezTo>
                    <a:pt x="117" y="78"/>
                    <a:pt x="116" y="79"/>
                    <a:pt x="117" y="80"/>
                  </a:cubicBezTo>
                  <a:cubicBezTo>
                    <a:pt x="117" y="81"/>
                    <a:pt x="119" y="82"/>
                    <a:pt x="120" y="82"/>
                  </a:cubicBezTo>
                  <a:cubicBezTo>
                    <a:pt x="120" y="82"/>
                    <a:pt x="120" y="82"/>
                    <a:pt x="120" y="81"/>
                  </a:cubicBezTo>
                  <a:cubicBezTo>
                    <a:pt x="130" y="76"/>
                    <a:pt x="130" y="76"/>
                    <a:pt x="130" y="76"/>
                  </a:cubicBezTo>
                  <a:cubicBezTo>
                    <a:pt x="130" y="75"/>
                    <a:pt x="131" y="74"/>
                    <a:pt x="130" y="72"/>
                  </a:cubicBezTo>
                  <a:close/>
                  <a:moveTo>
                    <a:pt x="166" y="64"/>
                  </a:moveTo>
                  <a:cubicBezTo>
                    <a:pt x="156" y="64"/>
                    <a:pt x="156" y="64"/>
                    <a:pt x="156" y="64"/>
                  </a:cubicBezTo>
                  <a:cubicBezTo>
                    <a:pt x="154" y="64"/>
                    <a:pt x="153" y="65"/>
                    <a:pt x="153" y="67"/>
                  </a:cubicBezTo>
                  <a:cubicBezTo>
                    <a:pt x="153" y="68"/>
                    <a:pt x="154" y="69"/>
                    <a:pt x="156" y="69"/>
                  </a:cubicBezTo>
                  <a:cubicBezTo>
                    <a:pt x="166" y="69"/>
                    <a:pt x="166" y="69"/>
                    <a:pt x="166" y="69"/>
                  </a:cubicBezTo>
                  <a:cubicBezTo>
                    <a:pt x="167" y="69"/>
                    <a:pt x="168" y="68"/>
                    <a:pt x="168" y="67"/>
                  </a:cubicBezTo>
                  <a:cubicBezTo>
                    <a:pt x="168" y="65"/>
                    <a:pt x="167" y="64"/>
                    <a:pt x="166" y="64"/>
                  </a:cubicBezTo>
                  <a:close/>
                  <a:moveTo>
                    <a:pt x="164" y="77"/>
                  </a:moveTo>
                  <a:cubicBezTo>
                    <a:pt x="155" y="72"/>
                    <a:pt x="155" y="72"/>
                    <a:pt x="155" y="72"/>
                  </a:cubicBezTo>
                  <a:cubicBezTo>
                    <a:pt x="154" y="71"/>
                    <a:pt x="152" y="72"/>
                    <a:pt x="151" y="72"/>
                  </a:cubicBezTo>
                  <a:cubicBezTo>
                    <a:pt x="151" y="74"/>
                    <a:pt x="151" y="75"/>
                    <a:pt x="152" y="76"/>
                  </a:cubicBezTo>
                  <a:cubicBezTo>
                    <a:pt x="161" y="81"/>
                    <a:pt x="161" y="81"/>
                    <a:pt x="161" y="81"/>
                  </a:cubicBezTo>
                  <a:cubicBezTo>
                    <a:pt x="161" y="82"/>
                    <a:pt x="162" y="82"/>
                    <a:pt x="162" y="82"/>
                  </a:cubicBezTo>
                  <a:cubicBezTo>
                    <a:pt x="163" y="82"/>
                    <a:pt x="164" y="81"/>
                    <a:pt x="165" y="80"/>
                  </a:cubicBezTo>
                  <a:cubicBezTo>
                    <a:pt x="166" y="79"/>
                    <a:pt x="165" y="78"/>
                    <a:pt x="164" y="77"/>
                  </a:cubicBezTo>
                  <a:close/>
                  <a:moveTo>
                    <a:pt x="151" y="78"/>
                  </a:moveTo>
                  <a:cubicBezTo>
                    <a:pt x="150" y="77"/>
                    <a:pt x="148" y="77"/>
                    <a:pt x="147" y="78"/>
                  </a:cubicBezTo>
                  <a:cubicBezTo>
                    <a:pt x="146" y="78"/>
                    <a:pt x="146" y="79"/>
                    <a:pt x="146" y="81"/>
                  </a:cubicBezTo>
                  <a:cubicBezTo>
                    <a:pt x="151" y="89"/>
                    <a:pt x="151" y="89"/>
                    <a:pt x="151" y="89"/>
                  </a:cubicBezTo>
                  <a:cubicBezTo>
                    <a:pt x="151" y="90"/>
                    <a:pt x="152" y="91"/>
                    <a:pt x="153" y="91"/>
                  </a:cubicBezTo>
                  <a:cubicBezTo>
                    <a:pt x="154" y="91"/>
                    <a:pt x="154" y="91"/>
                    <a:pt x="155" y="90"/>
                  </a:cubicBezTo>
                  <a:cubicBezTo>
                    <a:pt x="156" y="90"/>
                    <a:pt x="156" y="88"/>
                    <a:pt x="156" y="87"/>
                  </a:cubicBezTo>
                  <a:cubicBezTo>
                    <a:pt x="151" y="78"/>
                    <a:pt x="151" y="78"/>
                    <a:pt x="151" y="78"/>
                  </a:cubicBezTo>
                  <a:cubicBezTo>
                    <a:pt x="151" y="78"/>
                    <a:pt x="151" y="78"/>
                    <a:pt x="151" y="78"/>
                  </a:cubicBezTo>
                  <a:close/>
                  <a:moveTo>
                    <a:pt x="140" y="54"/>
                  </a:moveTo>
                  <a:cubicBezTo>
                    <a:pt x="142" y="54"/>
                    <a:pt x="143" y="53"/>
                    <a:pt x="143" y="51"/>
                  </a:cubicBezTo>
                  <a:cubicBezTo>
                    <a:pt x="143" y="41"/>
                    <a:pt x="143" y="41"/>
                    <a:pt x="143" y="41"/>
                  </a:cubicBezTo>
                  <a:cubicBezTo>
                    <a:pt x="143" y="40"/>
                    <a:pt x="142" y="39"/>
                    <a:pt x="140" y="39"/>
                  </a:cubicBezTo>
                  <a:cubicBezTo>
                    <a:pt x="140" y="39"/>
                    <a:pt x="138" y="40"/>
                    <a:pt x="138" y="41"/>
                  </a:cubicBezTo>
                  <a:cubicBezTo>
                    <a:pt x="138" y="51"/>
                    <a:pt x="138" y="51"/>
                    <a:pt x="138" y="51"/>
                  </a:cubicBezTo>
                  <a:cubicBezTo>
                    <a:pt x="138" y="53"/>
                    <a:pt x="140" y="54"/>
                    <a:pt x="140" y="54"/>
                  </a:cubicBezTo>
                  <a:close/>
                  <a:moveTo>
                    <a:pt x="140" y="78"/>
                  </a:moveTo>
                  <a:cubicBezTo>
                    <a:pt x="140" y="78"/>
                    <a:pt x="138" y="80"/>
                    <a:pt x="138" y="81"/>
                  </a:cubicBezTo>
                  <a:cubicBezTo>
                    <a:pt x="138" y="92"/>
                    <a:pt x="138" y="92"/>
                    <a:pt x="138" y="92"/>
                  </a:cubicBezTo>
                  <a:cubicBezTo>
                    <a:pt x="138" y="93"/>
                    <a:pt x="140" y="94"/>
                    <a:pt x="140" y="94"/>
                  </a:cubicBezTo>
                  <a:cubicBezTo>
                    <a:pt x="142" y="94"/>
                    <a:pt x="143" y="93"/>
                    <a:pt x="143" y="92"/>
                  </a:cubicBezTo>
                  <a:cubicBezTo>
                    <a:pt x="143" y="81"/>
                    <a:pt x="143" y="81"/>
                    <a:pt x="143" y="81"/>
                  </a:cubicBezTo>
                  <a:cubicBezTo>
                    <a:pt x="143" y="80"/>
                    <a:pt x="142" y="78"/>
                    <a:pt x="140" y="78"/>
                  </a:cubicBezTo>
                  <a:close/>
                  <a:moveTo>
                    <a:pt x="147" y="67"/>
                  </a:moveTo>
                  <a:cubicBezTo>
                    <a:pt x="146" y="66"/>
                    <a:pt x="145" y="65"/>
                    <a:pt x="143" y="65"/>
                  </a:cubicBezTo>
                  <a:cubicBezTo>
                    <a:pt x="143" y="65"/>
                    <a:pt x="135" y="67"/>
                    <a:pt x="128" y="46"/>
                  </a:cubicBezTo>
                  <a:cubicBezTo>
                    <a:pt x="118" y="14"/>
                    <a:pt x="91" y="0"/>
                    <a:pt x="73" y="6"/>
                  </a:cubicBezTo>
                  <a:cubicBezTo>
                    <a:pt x="59" y="10"/>
                    <a:pt x="54" y="21"/>
                    <a:pt x="52" y="27"/>
                  </a:cubicBezTo>
                  <a:cubicBezTo>
                    <a:pt x="35" y="27"/>
                    <a:pt x="35" y="27"/>
                    <a:pt x="35" y="27"/>
                  </a:cubicBezTo>
                  <a:cubicBezTo>
                    <a:pt x="35" y="50"/>
                    <a:pt x="35" y="50"/>
                    <a:pt x="35" y="50"/>
                  </a:cubicBezTo>
                  <a:cubicBezTo>
                    <a:pt x="14" y="58"/>
                    <a:pt x="0" y="78"/>
                    <a:pt x="0" y="101"/>
                  </a:cubicBezTo>
                  <a:cubicBezTo>
                    <a:pt x="0" y="132"/>
                    <a:pt x="25" y="157"/>
                    <a:pt x="56" y="157"/>
                  </a:cubicBezTo>
                  <a:cubicBezTo>
                    <a:pt x="86" y="157"/>
                    <a:pt x="111" y="132"/>
                    <a:pt x="111" y="101"/>
                  </a:cubicBezTo>
                  <a:cubicBezTo>
                    <a:pt x="111" y="78"/>
                    <a:pt x="97" y="58"/>
                    <a:pt x="76" y="50"/>
                  </a:cubicBezTo>
                  <a:cubicBezTo>
                    <a:pt x="76" y="27"/>
                    <a:pt x="76" y="27"/>
                    <a:pt x="76" y="27"/>
                  </a:cubicBezTo>
                  <a:cubicBezTo>
                    <a:pt x="59" y="27"/>
                    <a:pt x="59" y="27"/>
                    <a:pt x="59" y="27"/>
                  </a:cubicBezTo>
                  <a:cubicBezTo>
                    <a:pt x="61" y="22"/>
                    <a:pt x="65" y="15"/>
                    <a:pt x="74" y="13"/>
                  </a:cubicBezTo>
                  <a:cubicBezTo>
                    <a:pt x="90" y="8"/>
                    <a:pt x="113" y="19"/>
                    <a:pt x="121" y="47"/>
                  </a:cubicBezTo>
                  <a:cubicBezTo>
                    <a:pt x="125" y="60"/>
                    <a:pt x="130" y="67"/>
                    <a:pt x="136" y="71"/>
                  </a:cubicBezTo>
                  <a:cubicBezTo>
                    <a:pt x="139" y="72"/>
                    <a:pt x="140" y="72"/>
                    <a:pt x="142" y="72"/>
                  </a:cubicBezTo>
                  <a:cubicBezTo>
                    <a:pt x="144" y="72"/>
                    <a:pt x="145" y="72"/>
                    <a:pt x="145" y="72"/>
                  </a:cubicBezTo>
                  <a:cubicBezTo>
                    <a:pt x="146" y="71"/>
                    <a:pt x="147" y="69"/>
                    <a:pt x="147" y="67"/>
                  </a:cubicBezTo>
                  <a:close/>
                </a:path>
              </a:pathLst>
            </a:custGeom>
            <a:solidFill>
              <a:schemeClr val="accent1"/>
            </a:solidFill>
            <a:ln>
              <a:noFill/>
            </a:ln>
          </p:spPr>
          <p:txBody>
            <a:bodyPr wrap="square" lIns="91440" tIns="45720" rIns="91440" bIns="45720" anchor="ctr">
              <a:normAutofit lnSpcReduction="10000"/>
            </a:bodyPr>
            <a:lstStyle/>
            <a:p>
              <a:pPr algn="ctr"/>
              <a:endParaRPr/>
            </a:p>
          </p:txBody>
        </p:sp>
        <p:sp>
          <p:nvSpPr>
            <p:cNvPr id="27" name="ïS1ïḋé">
              <a:extLst>
                <a:ext uri="{FF2B5EF4-FFF2-40B4-BE49-F238E27FC236}">
                  <a16:creationId xmlns:a16="http://schemas.microsoft.com/office/drawing/2014/main" id="{C61AB5FD-0DAF-4664-9945-D394F089886F}"/>
                </a:ext>
              </a:extLst>
            </p:cNvPr>
            <p:cNvSpPr/>
            <p:nvPr/>
          </p:nvSpPr>
          <p:spPr bwMode="auto">
            <a:xfrm>
              <a:off x="2250740" y="4815812"/>
              <a:ext cx="389326" cy="372508"/>
            </a:xfrm>
            <a:custGeom>
              <a:avLst/>
              <a:gdLst>
                <a:gd name="T0" fmla="*/ 90 w 196"/>
                <a:gd name="T1" fmla="*/ 9 h 187"/>
                <a:gd name="T2" fmla="*/ 105 w 196"/>
                <a:gd name="T3" fmla="*/ 9 h 187"/>
                <a:gd name="T4" fmla="*/ 122 w 196"/>
                <a:gd name="T5" fmla="*/ 43 h 187"/>
                <a:gd name="T6" fmla="*/ 147 w 196"/>
                <a:gd name="T7" fmla="*/ 61 h 187"/>
                <a:gd name="T8" fmla="*/ 184 w 196"/>
                <a:gd name="T9" fmla="*/ 66 h 187"/>
                <a:gd name="T10" fmla="*/ 189 w 196"/>
                <a:gd name="T11" fmla="*/ 81 h 187"/>
                <a:gd name="T12" fmla="*/ 162 w 196"/>
                <a:gd name="T13" fmla="*/ 107 h 187"/>
                <a:gd name="T14" fmla="*/ 152 w 196"/>
                <a:gd name="T15" fmla="*/ 136 h 187"/>
                <a:gd name="T16" fmla="*/ 159 w 196"/>
                <a:gd name="T17" fmla="*/ 173 h 187"/>
                <a:gd name="T18" fmla="*/ 146 w 196"/>
                <a:gd name="T19" fmla="*/ 182 h 187"/>
                <a:gd name="T20" fmla="*/ 113 w 196"/>
                <a:gd name="T21" fmla="*/ 165 h 187"/>
                <a:gd name="T22" fmla="*/ 82 w 196"/>
                <a:gd name="T23" fmla="*/ 165 h 187"/>
                <a:gd name="T24" fmla="*/ 49 w 196"/>
                <a:gd name="T25" fmla="*/ 182 h 187"/>
                <a:gd name="T26" fmla="*/ 36 w 196"/>
                <a:gd name="T27" fmla="*/ 173 h 187"/>
                <a:gd name="T28" fmla="*/ 43 w 196"/>
                <a:gd name="T29" fmla="*/ 136 h 187"/>
                <a:gd name="T30" fmla="*/ 33 w 196"/>
                <a:gd name="T31" fmla="*/ 107 h 187"/>
                <a:gd name="T32" fmla="*/ 6 w 196"/>
                <a:gd name="T33" fmla="*/ 81 h 187"/>
                <a:gd name="T34" fmla="*/ 11 w 196"/>
                <a:gd name="T35" fmla="*/ 66 h 187"/>
                <a:gd name="T36" fmla="*/ 48 w 196"/>
                <a:gd name="T37" fmla="*/ 61 h 187"/>
                <a:gd name="T38" fmla="*/ 73 w 196"/>
                <a:gd name="T39" fmla="*/ 43 h 187"/>
                <a:gd name="T40" fmla="*/ 90 w 196"/>
                <a:gd name="T41" fmla="*/ 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87">
                  <a:moveTo>
                    <a:pt x="90" y="9"/>
                  </a:moveTo>
                  <a:cubicBezTo>
                    <a:pt x="94" y="0"/>
                    <a:pt x="101" y="0"/>
                    <a:pt x="105" y="9"/>
                  </a:cubicBezTo>
                  <a:cubicBezTo>
                    <a:pt x="122" y="43"/>
                    <a:pt x="122" y="43"/>
                    <a:pt x="122" y="43"/>
                  </a:cubicBezTo>
                  <a:cubicBezTo>
                    <a:pt x="126" y="51"/>
                    <a:pt x="137" y="59"/>
                    <a:pt x="147" y="61"/>
                  </a:cubicBezTo>
                  <a:cubicBezTo>
                    <a:pt x="184" y="66"/>
                    <a:pt x="184" y="66"/>
                    <a:pt x="184" y="66"/>
                  </a:cubicBezTo>
                  <a:cubicBezTo>
                    <a:pt x="193" y="67"/>
                    <a:pt x="196" y="74"/>
                    <a:pt x="189" y="81"/>
                  </a:cubicBezTo>
                  <a:cubicBezTo>
                    <a:pt x="162" y="107"/>
                    <a:pt x="162" y="107"/>
                    <a:pt x="162" y="107"/>
                  </a:cubicBezTo>
                  <a:cubicBezTo>
                    <a:pt x="155" y="114"/>
                    <a:pt x="151" y="127"/>
                    <a:pt x="152" y="136"/>
                  </a:cubicBezTo>
                  <a:cubicBezTo>
                    <a:pt x="159" y="173"/>
                    <a:pt x="159" y="173"/>
                    <a:pt x="159" y="173"/>
                  </a:cubicBezTo>
                  <a:cubicBezTo>
                    <a:pt x="160" y="183"/>
                    <a:pt x="155" y="187"/>
                    <a:pt x="146" y="182"/>
                  </a:cubicBezTo>
                  <a:cubicBezTo>
                    <a:pt x="113" y="165"/>
                    <a:pt x="113" y="165"/>
                    <a:pt x="113" y="165"/>
                  </a:cubicBezTo>
                  <a:cubicBezTo>
                    <a:pt x="105" y="160"/>
                    <a:pt x="91" y="160"/>
                    <a:pt x="82" y="165"/>
                  </a:cubicBezTo>
                  <a:cubicBezTo>
                    <a:pt x="49" y="182"/>
                    <a:pt x="49" y="182"/>
                    <a:pt x="49" y="182"/>
                  </a:cubicBezTo>
                  <a:cubicBezTo>
                    <a:pt x="40" y="187"/>
                    <a:pt x="35" y="183"/>
                    <a:pt x="36" y="173"/>
                  </a:cubicBezTo>
                  <a:cubicBezTo>
                    <a:pt x="43" y="136"/>
                    <a:pt x="43" y="136"/>
                    <a:pt x="43" y="136"/>
                  </a:cubicBezTo>
                  <a:cubicBezTo>
                    <a:pt x="44" y="127"/>
                    <a:pt x="40" y="114"/>
                    <a:pt x="33" y="107"/>
                  </a:cubicBezTo>
                  <a:cubicBezTo>
                    <a:pt x="6" y="81"/>
                    <a:pt x="6" y="81"/>
                    <a:pt x="6" y="81"/>
                  </a:cubicBezTo>
                  <a:cubicBezTo>
                    <a:pt x="0" y="74"/>
                    <a:pt x="2" y="67"/>
                    <a:pt x="11" y="66"/>
                  </a:cubicBezTo>
                  <a:cubicBezTo>
                    <a:pt x="48" y="61"/>
                    <a:pt x="48" y="61"/>
                    <a:pt x="48" y="61"/>
                  </a:cubicBezTo>
                  <a:cubicBezTo>
                    <a:pt x="58" y="59"/>
                    <a:pt x="69" y="51"/>
                    <a:pt x="73" y="43"/>
                  </a:cubicBezTo>
                  <a:lnTo>
                    <a:pt x="90" y="9"/>
                  </a:lnTo>
                  <a:close/>
                </a:path>
              </a:pathLst>
            </a:custGeom>
            <a:solidFill>
              <a:schemeClr val="tx1">
                <a:lumMod val="50000"/>
                <a:lumOff val="50000"/>
              </a:schemeClr>
            </a:solidFill>
            <a:ln>
              <a:noFill/>
            </a:ln>
          </p:spPr>
          <p:txBody>
            <a:bodyPr wrap="square" lIns="91440" tIns="45720" rIns="91440" bIns="45720" anchor="ctr">
              <a:normAutofit/>
            </a:bodyPr>
            <a:lstStyle/>
            <a:p>
              <a:pPr algn="ctr"/>
              <a:endParaRPr/>
            </a:p>
          </p:txBody>
        </p:sp>
      </p:grpSp>
    </p:spTree>
    <p:extLst>
      <p:ext uri="{BB962C8B-B14F-4D97-AF65-F5344CB8AC3E}">
        <p14:creationId xmlns:p14="http://schemas.microsoft.com/office/powerpoint/2010/main" val="961909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0CEC7F-A9D2-4528-9CF1-0744CACDDA43}"/>
              </a:ext>
            </a:extLst>
          </p:cNvPr>
          <p:cNvSpPr>
            <a:spLocks noGrp="1"/>
          </p:cNvSpPr>
          <p:nvPr>
            <p:ph type="title"/>
          </p:nvPr>
        </p:nvSpPr>
        <p:spPr/>
        <p:txBody>
          <a:bodyPr/>
          <a:lstStyle/>
          <a:p>
            <a:r>
              <a:rPr lang="en-US" altLang="zh-CN"/>
              <a:t>At least three points </a:t>
            </a:r>
            <a:endParaRPr lang="zh-CN" altLang="en-US"/>
          </a:p>
        </p:txBody>
      </p:sp>
      <p:sp>
        <p:nvSpPr>
          <p:cNvPr id="48" name="任意多边形: 形状 47">
            <a:extLst>
              <a:ext uri="{FF2B5EF4-FFF2-40B4-BE49-F238E27FC236}">
                <a16:creationId xmlns:a16="http://schemas.microsoft.com/office/drawing/2014/main" id="{D85669B5-5AA9-456C-ABBF-0F8150F9EF22}"/>
              </a:ext>
            </a:extLst>
          </p:cNvPr>
          <p:cNvSpPr/>
          <p:nvPr/>
        </p:nvSpPr>
        <p:spPr>
          <a:xfrm flipV="1">
            <a:off x="7861441" y="4364856"/>
            <a:ext cx="1616851" cy="1312043"/>
          </a:xfrm>
          <a:custGeom>
            <a:avLst/>
            <a:gdLst>
              <a:gd name="connsiteX0" fmla="*/ 0 w 1937173"/>
              <a:gd name="connsiteY0" fmla="*/ 1571977 h 1571977"/>
              <a:gd name="connsiteX1" fmla="*/ 968587 w 1937173"/>
              <a:gd name="connsiteY1" fmla="*/ 0 h 1571977"/>
              <a:gd name="connsiteX2" fmla="*/ 968586 w 1937173"/>
              <a:gd name="connsiteY2" fmla="*/ 0 h 1571977"/>
              <a:gd name="connsiteX3" fmla="*/ 1937173 w 1937173"/>
              <a:gd name="connsiteY3" fmla="*/ 1571977 h 1571977"/>
              <a:gd name="connsiteX4" fmla="*/ 0 w 1937173"/>
              <a:gd name="connsiteY4" fmla="*/ 1571977 h 1571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173" h="1571977">
                <a:moveTo>
                  <a:pt x="0" y="1571977"/>
                </a:moveTo>
                <a:lnTo>
                  <a:pt x="968587" y="0"/>
                </a:lnTo>
                <a:lnTo>
                  <a:pt x="968586" y="0"/>
                </a:lnTo>
                <a:lnTo>
                  <a:pt x="1937173" y="1571977"/>
                </a:lnTo>
                <a:lnTo>
                  <a:pt x="0" y="1571977"/>
                </a:lnTo>
                <a:close/>
              </a:path>
            </a:pathLst>
          </a:custGeom>
          <a:solidFill>
            <a:schemeClr val="accent1">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7470" tIns="77470" rIns="77470" bIns="77470" numCol="1" spcCol="1270" anchor="ctr" anchorCtr="0">
            <a:noAutofit/>
          </a:bodyPr>
          <a:lstStyle/>
          <a:p>
            <a:pPr marL="0" lvl="0" indent="0" algn="ctr" defTabSz="2711450">
              <a:lnSpc>
                <a:spcPct val="90000"/>
              </a:lnSpc>
              <a:spcBef>
                <a:spcPct val="0"/>
              </a:spcBef>
              <a:spcAft>
                <a:spcPct val="35000"/>
              </a:spcAft>
              <a:buNone/>
            </a:pPr>
            <a:endParaRPr lang="zh-CN" altLang="en-US" sz="6100" kern="1200"/>
          </a:p>
        </p:txBody>
      </p:sp>
      <p:sp>
        <p:nvSpPr>
          <p:cNvPr id="49" name="任意多边形: 形状 48">
            <a:extLst>
              <a:ext uri="{FF2B5EF4-FFF2-40B4-BE49-F238E27FC236}">
                <a16:creationId xmlns:a16="http://schemas.microsoft.com/office/drawing/2014/main" id="{DCB692B8-419A-4252-97D2-B8493576B9C1}"/>
              </a:ext>
            </a:extLst>
          </p:cNvPr>
          <p:cNvSpPr/>
          <p:nvPr/>
        </p:nvSpPr>
        <p:spPr>
          <a:xfrm flipV="1">
            <a:off x="7053015" y="3052813"/>
            <a:ext cx="3233703" cy="1312043"/>
          </a:xfrm>
          <a:custGeom>
            <a:avLst/>
            <a:gdLst>
              <a:gd name="connsiteX0" fmla="*/ 0 w 3874346"/>
              <a:gd name="connsiteY0" fmla="*/ 1571977 h 1571977"/>
              <a:gd name="connsiteX1" fmla="*/ 968589 w 3874346"/>
              <a:gd name="connsiteY1" fmla="*/ 0 h 1571977"/>
              <a:gd name="connsiteX2" fmla="*/ 2905757 w 3874346"/>
              <a:gd name="connsiteY2" fmla="*/ 0 h 1571977"/>
              <a:gd name="connsiteX3" fmla="*/ 3874346 w 3874346"/>
              <a:gd name="connsiteY3" fmla="*/ 1571977 h 1571977"/>
              <a:gd name="connsiteX4" fmla="*/ 0 w 3874346"/>
              <a:gd name="connsiteY4" fmla="*/ 1571977 h 1571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4346" h="1571977">
                <a:moveTo>
                  <a:pt x="0" y="1571977"/>
                </a:moveTo>
                <a:lnTo>
                  <a:pt x="968589" y="0"/>
                </a:lnTo>
                <a:lnTo>
                  <a:pt x="2905757" y="0"/>
                </a:lnTo>
                <a:lnTo>
                  <a:pt x="3874346" y="1571977"/>
                </a:lnTo>
                <a:lnTo>
                  <a:pt x="0" y="1571977"/>
                </a:lnTo>
                <a:close/>
              </a:path>
            </a:pathLst>
          </a:cu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0561" tIns="82550" rIns="760560" bIns="82550" numCol="1" spcCol="1270" anchor="ctr" anchorCtr="0">
            <a:noAutofit/>
          </a:bodyPr>
          <a:lstStyle/>
          <a:p>
            <a:pPr marL="0" lvl="0" indent="0" algn="ctr" defTabSz="2889250">
              <a:lnSpc>
                <a:spcPct val="90000"/>
              </a:lnSpc>
              <a:spcBef>
                <a:spcPct val="0"/>
              </a:spcBef>
              <a:spcAft>
                <a:spcPct val="35000"/>
              </a:spcAft>
              <a:buNone/>
            </a:pPr>
            <a:endParaRPr lang="zh-CN" altLang="en-US" sz="6500" kern="1200"/>
          </a:p>
        </p:txBody>
      </p:sp>
      <p:sp>
        <p:nvSpPr>
          <p:cNvPr id="50" name="任意多边形: 形状 49">
            <a:extLst>
              <a:ext uri="{FF2B5EF4-FFF2-40B4-BE49-F238E27FC236}">
                <a16:creationId xmlns:a16="http://schemas.microsoft.com/office/drawing/2014/main" id="{6A870A70-6CB4-4DE8-B826-FFBFFB522564}"/>
              </a:ext>
            </a:extLst>
          </p:cNvPr>
          <p:cNvSpPr/>
          <p:nvPr/>
        </p:nvSpPr>
        <p:spPr>
          <a:xfrm flipV="1">
            <a:off x="6244590" y="1740769"/>
            <a:ext cx="4850554" cy="1312043"/>
          </a:xfrm>
          <a:custGeom>
            <a:avLst/>
            <a:gdLst>
              <a:gd name="connsiteX0" fmla="*/ 0 w 5811520"/>
              <a:gd name="connsiteY0" fmla="*/ 1571977 h 1571977"/>
              <a:gd name="connsiteX1" fmla="*/ 968589 w 5811520"/>
              <a:gd name="connsiteY1" fmla="*/ 0 h 1571977"/>
              <a:gd name="connsiteX2" fmla="*/ 4842931 w 5811520"/>
              <a:gd name="connsiteY2" fmla="*/ 0 h 1571977"/>
              <a:gd name="connsiteX3" fmla="*/ 5811520 w 5811520"/>
              <a:gd name="connsiteY3" fmla="*/ 1571977 h 1571977"/>
              <a:gd name="connsiteX4" fmla="*/ 0 w 5811520"/>
              <a:gd name="connsiteY4" fmla="*/ 1571977 h 1571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1520" h="1571977">
                <a:moveTo>
                  <a:pt x="0" y="1571977"/>
                </a:moveTo>
                <a:lnTo>
                  <a:pt x="968589" y="0"/>
                </a:lnTo>
                <a:lnTo>
                  <a:pt x="4842931" y="0"/>
                </a:lnTo>
                <a:lnTo>
                  <a:pt x="5811520" y="1571977"/>
                </a:lnTo>
                <a:lnTo>
                  <a:pt x="0" y="1571977"/>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99565" tIns="82550" rIns="1099567" bIns="82550" numCol="1" spcCol="1270" anchor="ctr" anchorCtr="0">
            <a:noAutofit/>
          </a:bodyPr>
          <a:lstStyle/>
          <a:p>
            <a:pPr marL="0" lvl="0" indent="0" algn="ctr" defTabSz="2889250">
              <a:lnSpc>
                <a:spcPct val="90000"/>
              </a:lnSpc>
              <a:spcBef>
                <a:spcPct val="0"/>
              </a:spcBef>
              <a:spcAft>
                <a:spcPct val="35000"/>
              </a:spcAft>
              <a:buNone/>
            </a:pPr>
            <a:endParaRPr lang="zh-CN" altLang="en-US" sz="4000" kern="1200"/>
          </a:p>
        </p:txBody>
      </p:sp>
      <p:cxnSp>
        <p:nvCxnSpPr>
          <p:cNvPr id="52" name="Straight Connector 13">
            <a:extLst>
              <a:ext uri="{FF2B5EF4-FFF2-40B4-BE49-F238E27FC236}">
                <a16:creationId xmlns:a16="http://schemas.microsoft.com/office/drawing/2014/main" id="{B297FA83-1856-4DCC-BB1C-602E779BF37F}"/>
              </a:ext>
            </a:extLst>
          </p:cNvPr>
          <p:cNvCxnSpPr>
            <a:cxnSpLocks/>
          </p:cNvCxnSpPr>
          <p:nvPr/>
        </p:nvCxnSpPr>
        <p:spPr>
          <a:xfrm flipH="1">
            <a:off x="5351396" y="2538764"/>
            <a:ext cx="1217101"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13">
            <a:extLst>
              <a:ext uri="{FF2B5EF4-FFF2-40B4-BE49-F238E27FC236}">
                <a16:creationId xmlns:a16="http://schemas.microsoft.com/office/drawing/2014/main" id="{C3C1C564-4A55-4F8A-B345-859E5466925F}"/>
              </a:ext>
            </a:extLst>
          </p:cNvPr>
          <p:cNvCxnSpPr>
            <a:cxnSpLocks/>
          </p:cNvCxnSpPr>
          <p:nvPr/>
        </p:nvCxnSpPr>
        <p:spPr>
          <a:xfrm flipH="1">
            <a:off x="6105211" y="3783364"/>
            <a:ext cx="1217101"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54" name="Straight Connector 13">
            <a:extLst>
              <a:ext uri="{FF2B5EF4-FFF2-40B4-BE49-F238E27FC236}">
                <a16:creationId xmlns:a16="http://schemas.microsoft.com/office/drawing/2014/main" id="{91923732-4CCC-47EA-ABDA-A494F9F20CD9}"/>
              </a:ext>
            </a:extLst>
          </p:cNvPr>
          <p:cNvCxnSpPr>
            <a:cxnSpLocks/>
          </p:cNvCxnSpPr>
          <p:nvPr/>
        </p:nvCxnSpPr>
        <p:spPr>
          <a:xfrm flipH="1">
            <a:off x="6883862" y="5020877"/>
            <a:ext cx="1217101"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043A31CF-7F30-4CCC-AA3D-B421B83DBD6A}"/>
              </a:ext>
            </a:extLst>
          </p:cNvPr>
          <p:cNvSpPr/>
          <p:nvPr/>
        </p:nvSpPr>
        <p:spPr>
          <a:xfrm>
            <a:off x="1011482" y="2101269"/>
            <a:ext cx="4127503" cy="951543"/>
          </a:xfrm>
          <a:prstGeom prst="rect">
            <a:avLst/>
          </a:prstGeom>
        </p:spPr>
        <p:txBody>
          <a:bodyPr wrap="square">
            <a:spAutoFit/>
          </a:bodyPr>
          <a:lstStyle/>
          <a:p>
            <a:pPr algn="ctr">
              <a:lnSpc>
                <a:spcPct val="120000"/>
              </a:lnSpc>
              <a:spcAft>
                <a:spcPts val="600"/>
              </a:spcAft>
            </a:pPr>
            <a:r>
              <a:rPr lang="en-US" altLang="zh-CN" sz="1600">
                <a:solidFill>
                  <a:schemeClr val="accent1"/>
                </a:solidFill>
                <a:ea typeface="微软雅黑" panose="020B0503020204020204" pitchFamily="34" charset="-122"/>
              </a:rPr>
              <a:t>Excepteur sint occaecat cupidatat non proident, suntExcepteur sint occaecat cupidatat non proident, sunt</a:t>
            </a:r>
          </a:p>
        </p:txBody>
      </p:sp>
      <p:sp>
        <p:nvSpPr>
          <p:cNvPr id="56" name="矩形 55">
            <a:extLst>
              <a:ext uri="{FF2B5EF4-FFF2-40B4-BE49-F238E27FC236}">
                <a16:creationId xmlns:a16="http://schemas.microsoft.com/office/drawing/2014/main" id="{648F022B-5307-41C9-B7E5-33EDEDF2EDBA}"/>
              </a:ext>
            </a:extLst>
          </p:cNvPr>
          <p:cNvSpPr/>
          <p:nvPr/>
        </p:nvSpPr>
        <p:spPr>
          <a:xfrm>
            <a:off x="1573495" y="3307592"/>
            <a:ext cx="4127503" cy="951543"/>
          </a:xfrm>
          <a:prstGeom prst="rect">
            <a:avLst/>
          </a:prstGeom>
        </p:spPr>
        <p:txBody>
          <a:bodyPr wrap="square">
            <a:spAutoFit/>
          </a:bodyPr>
          <a:lstStyle/>
          <a:p>
            <a:pPr algn="ctr">
              <a:lnSpc>
                <a:spcPct val="120000"/>
              </a:lnSpc>
              <a:spcAft>
                <a:spcPts val="600"/>
              </a:spcAft>
            </a:pPr>
            <a:r>
              <a:rPr lang="en-US" altLang="zh-CN" sz="1600">
                <a:solidFill>
                  <a:schemeClr val="accent1"/>
                </a:solidFill>
                <a:ea typeface="微软雅黑" panose="020B0503020204020204" pitchFamily="34" charset="-122"/>
              </a:rPr>
              <a:t>Excepteur sint occaecat cupidatat non proident, suntExcepteur sint occaecat cupidatat non proident, sunt</a:t>
            </a:r>
          </a:p>
        </p:txBody>
      </p:sp>
      <p:sp>
        <p:nvSpPr>
          <p:cNvPr id="57" name="矩形 56">
            <a:extLst>
              <a:ext uri="{FF2B5EF4-FFF2-40B4-BE49-F238E27FC236}">
                <a16:creationId xmlns:a16="http://schemas.microsoft.com/office/drawing/2014/main" id="{D82C799E-37D9-4102-B6D8-3639B2933A77}"/>
              </a:ext>
            </a:extLst>
          </p:cNvPr>
          <p:cNvSpPr/>
          <p:nvPr/>
        </p:nvSpPr>
        <p:spPr>
          <a:xfrm>
            <a:off x="2440994" y="4513914"/>
            <a:ext cx="4127503" cy="951543"/>
          </a:xfrm>
          <a:prstGeom prst="rect">
            <a:avLst/>
          </a:prstGeom>
        </p:spPr>
        <p:txBody>
          <a:bodyPr wrap="square">
            <a:spAutoFit/>
          </a:bodyPr>
          <a:lstStyle/>
          <a:p>
            <a:pPr algn="ctr">
              <a:lnSpc>
                <a:spcPct val="120000"/>
              </a:lnSpc>
              <a:spcAft>
                <a:spcPts val="600"/>
              </a:spcAft>
            </a:pPr>
            <a:r>
              <a:rPr lang="en-US" altLang="zh-CN" sz="1600">
                <a:solidFill>
                  <a:schemeClr val="accent1"/>
                </a:solidFill>
                <a:ea typeface="微软雅黑" panose="020B0503020204020204" pitchFamily="34" charset="-122"/>
              </a:rPr>
              <a:t>Excepteur sint occaecat cupidatat non proident, suntExcepteur sint occaecat cupidatat non proident, sunt</a:t>
            </a:r>
          </a:p>
        </p:txBody>
      </p:sp>
    </p:spTree>
    <p:extLst>
      <p:ext uri="{BB962C8B-B14F-4D97-AF65-F5344CB8AC3E}">
        <p14:creationId xmlns:p14="http://schemas.microsoft.com/office/powerpoint/2010/main" val="382536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平行四边形 9">
            <a:extLst>
              <a:ext uri="{FF2B5EF4-FFF2-40B4-BE49-F238E27FC236}">
                <a16:creationId xmlns:a16="http://schemas.microsoft.com/office/drawing/2014/main" id="{D21C97C8-97FB-41E7-BE25-8F54CE8B9978}"/>
              </a:ext>
            </a:extLst>
          </p:cNvPr>
          <p:cNvSpPr/>
          <p:nvPr/>
        </p:nvSpPr>
        <p:spPr>
          <a:xfrm>
            <a:off x="-2612162" y="1989667"/>
            <a:ext cx="8708162" cy="2877185"/>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3" name="直接连接符 12">
            <a:extLst>
              <a:ext uri="{FF2B5EF4-FFF2-40B4-BE49-F238E27FC236}">
                <a16:creationId xmlns:a16="http://schemas.microsoft.com/office/drawing/2014/main" id="{E8820A6F-FCE9-4A2D-A2DB-AF5D43375D19}"/>
              </a:ext>
            </a:extLst>
          </p:cNvPr>
          <p:cNvCxnSpPr>
            <a:cxnSpLocks/>
          </p:cNvCxnSpPr>
          <p:nvPr/>
        </p:nvCxnSpPr>
        <p:spPr>
          <a:xfrm>
            <a:off x="2305050" y="2710208"/>
            <a:ext cx="3617188"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D1849728-1E95-46F4-8597-7525C98AA261}"/>
              </a:ext>
            </a:extLst>
          </p:cNvPr>
          <p:cNvGrpSpPr/>
          <p:nvPr/>
        </p:nvGrpSpPr>
        <p:grpSpPr>
          <a:xfrm>
            <a:off x="6616669" y="861992"/>
            <a:ext cx="5889021" cy="671731"/>
            <a:chOff x="6407119" y="804242"/>
            <a:chExt cx="5889021" cy="671731"/>
          </a:xfrm>
        </p:grpSpPr>
        <p:sp>
          <p:nvSpPr>
            <p:cNvPr id="6" name="文本框 5">
              <a:extLst>
                <a:ext uri="{FF2B5EF4-FFF2-40B4-BE49-F238E27FC236}">
                  <a16:creationId xmlns:a16="http://schemas.microsoft.com/office/drawing/2014/main" id="{AF035694-B483-44B7-8BD5-45ACD9A22878}"/>
                </a:ext>
              </a:extLst>
            </p:cNvPr>
            <p:cNvSpPr txBox="1"/>
            <p:nvPr/>
          </p:nvSpPr>
          <p:spPr>
            <a:xfrm>
              <a:off x="6407119" y="804242"/>
              <a:ext cx="5784881" cy="646331"/>
            </a:xfrm>
            <a:prstGeom prst="rect">
              <a:avLst/>
            </a:prstGeom>
            <a:noFill/>
          </p:spPr>
          <p:txBody>
            <a:bodyPr wrap="square" rtlCol="0">
              <a:spAutoFit/>
            </a:bodyPr>
            <a:lstStyle/>
            <a:p>
              <a:r>
                <a:rPr lang="en-US" altLang="zh-CN" sz="3600" b="1" i="1">
                  <a:solidFill>
                    <a:schemeClr val="accent1"/>
                  </a:solidFill>
                  <a:latin typeface="+mj-ea"/>
                  <a:ea typeface="+mj-ea"/>
                  <a:cs typeface="+mn-ea"/>
                  <a:sym typeface="+mn-lt"/>
                </a:rPr>
                <a:t>01</a:t>
              </a:r>
              <a:r>
                <a:rPr lang="zh-CN" altLang="en-US" sz="3600" b="1" i="1">
                  <a:solidFill>
                    <a:schemeClr val="accent1"/>
                  </a:solidFill>
                  <a:cs typeface="+mn-ea"/>
                  <a:sym typeface="+mn-lt"/>
                </a:rPr>
                <a:t>、</a:t>
              </a:r>
              <a:r>
                <a:rPr lang="en-US" altLang="zh-CN" sz="3600" b="1" i="1">
                  <a:solidFill>
                    <a:schemeClr val="accent1"/>
                  </a:solidFill>
                  <a:latin typeface="+mj-ea"/>
                  <a:ea typeface="+mj-ea"/>
                  <a:cs typeface="+mn-ea"/>
                  <a:sym typeface="+mn-lt"/>
                </a:rPr>
                <a:t>Paper Background </a:t>
              </a:r>
              <a:endParaRPr lang="zh-CN" altLang="en-US" sz="3600" b="1" i="1">
                <a:solidFill>
                  <a:schemeClr val="accent1"/>
                </a:solidFill>
                <a:latin typeface="+mj-ea"/>
                <a:ea typeface="+mj-ea"/>
                <a:cs typeface="+mn-ea"/>
                <a:sym typeface="+mn-lt"/>
              </a:endParaRPr>
            </a:p>
          </p:txBody>
        </p:sp>
        <p:cxnSp>
          <p:nvCxnSpPr>
            <p:cNvPr id="78" name="直接连接符 77">
              <a:extLst>
                <a:ext uri="{FF2B5EF4-FFF2-40B4-BE49-F238E27FC236}">
                  <a16:creationId xmlns:a16="http://schemas.microsoft.com/office/drawing/2014/main" id="{3E62AD46-5E89-4970-8204-A4DCB249A4F7}"/>
                </a:ext>
              </a:extLst>
            </p:cNvPr>
            <p:cNvCxnSpPr>
              <a:cxnSpLocks/>
            </p:cNvCxnSpPr>
            <p:nvPr/>
          </p:nvCxnSpPr>
          <p:spPr>
            <a:xfrm>
              <a:off x="6513408" y="1475973"/>
              <a:ext cx="5782732" cy="0"/>
            </a:xfrm>
            <a:prstGeom prst="line">
              <a:avLst/>
            </a:prstGeom>
            <a:ln w="12700">
              <a:solidFill>
                <a:srgbClr val="51247A"/>
              </a:soli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F468CC7E-3952-4A19-A392-B1E80DA26F4E}"/>
              </a:ext>
            </a:extLst>
          </p:cNvPr>
          <p:cNvGrpSpPr/>
          <p:nvPr/>
        </p:nvGrpSpPr>
        <p:grpSpPr>
          <a:xfrm>
            <a:off x="6324220" y="2034812"/>
            <a:ext cx="5867779" cy="646331"/>
            <a:chOff x="6428361" y="2044146"/>
            <a:chExt cx="5867779" cy="646331"/>
          </a:xfrm>
        </p:grpSpPr>
        <p:sp>
          <p:nvSpPr>
            <p:cNvPr id="7" name="文本框 6">
              <a:extLst>
                <a:ext uri="{FF2B5EF4-FFF2-40B4-BE49-F238E27FC236}">
                  <a16:creationId xmlns:a16="http://schemas.microsoft.com/office/drawing/2014/main" id="{08DDC33A-7740-4FAA-97CF-2C292FE00746}"/>
                </a:ext>
              </a:extLst>
            </p:cNvPr>
            <p:cNvSpPr txBox="1"/>
            <p:nvPr/>
          </p:nvSpPr>
          <p:spPr>
            <a:xfrm>
              <a:off x="6428361" y="2044146"/>
              <a:ext cx="5784881" cy="646331"/>
            </a:xfrm>
            <a:prstGeom prst="rect">
              <a:avLst/>
            </a:prstGeom>
            <a:noFill/>
          </p:spPr>
          <p:txBody>
            <a:bodyPr wrap="square" rtlCol="0">
              <a:spAutoFit/>
            </a:bodyPr>
            <a:lstStyle/>
            <a:p>
              <a:r>
                <a:rPr lang="en-US" altLang="zh-CN" sz="3600" b="1" i="1">
                  <a:solidFill>
                    <a:schemeClr val="accent1"/>
                  </a:solidFill>
                  <a:latin typeface="+mj-ea"/>
                  <a:ea typeface="+mj-ea"/>
                  <a:cs typeface="+mn-ea"/>
                  <a:sym typeface="+mn-lt"/>
                </a:rPr>
                <a:t>02</a:t>
              </a:r>
              <a:r>
                <a:rPr lang="zh-CN" altLang="en-US" sz="3600" b="1" i="1">
                  <a:solidFill>
                    <a:schemeClr val="accent1"/>
                  </a:solidFill>
                  <a:latin typeface="+mj-ea"/>
                  <a:ea typeface="+mj-ea"/>
                  <a:cs typeface="+mn-ea"/>
                  <a:sym typeface="+mn-lt"/>
                </a:rPr>
                <a:t>、</a:t>
              </a:r>
              <a:r>
                <a:rPr lang="en-US" altLang="zh-CN" sz="3600" b="1" i="1">
                  <a:solidFill>
                    <a:schemeClr val="accent1"/>
                  </a:solidFill>
                  <a:latin typeface="+mj-ea"/>
                  <a:ea typeface="+mj-ea"/>
                  <a:cs typeface="+mn-ea"/>
                  <a:sym typeface="+mn-lt"/>
                </a:rPr>
                <a:t>Paper Framework</a:t>
              </a:r>
              <a:endParaRPr lang="zh-CN" altLang="en-US" sz="3600" b="1" i="1">
                <a:solidFill>
                  <a:schemeClr val="accent1"/>
                </a:solidFill>
                <a:latin typeface="+mj-ea"/>
                <a:ea typeface="+mj-ea"/>
                <a:cs typeface="+mn-ea"/>
                <a:sym typeface="+mn-lt"/>
              </a:endParaRPr>
            </a:p>
          </p:txBody>
        </p:sp>
        <p:cxnSp>
          <p:nvCxnSpPr>
            <p:cNvPr id="80" name="直接连接符 79">
              <a:extLst>
                <a:ext uri="{FF2B5EF4-FFF2-40B4-BE49-F238E27FC236}">
                  <a16:creationId xmlns:a16="http://schemas.microsoft.com/office/drawing/2014/main" id="{94FCADE4-C443-4738-A7C7-AD78790DDA82}"/>
                </a:ext>
              </a:extLst>
            </p:cNvPr>
            <p:cNvCxnSpPr>
              <a:cxnSpLocks/>
            </p:cNvCxnSpPr>
            <p:nvPr/>
          </p:nvCxnSpPr>
          <p:spPr>
            <a:xfrm>
              <a:off x="6513408" y="2690477"/>
              <a:ext cx="5782732" cy="0"/>
            </a:xfrm>
            <a:prstGeom prst="line">
              <a:avLst/>
            </a:prstGeom>
            <a:ln w="12700">
              <a:solidFill>
                <a:srgbClr val="51247A"/>
              </a:solidFill>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7A3FCF46-D68D-49B1-A3A2-8597950A2055}"/>
              </a:ext>
            </a:extLst>
          </p:cNvPr>
          <p:cNvGrpSpPr/>
          <p:nvPr/>
        </p:nvGrpSpPr>
        <p:grpSpPr>
          <a:xfrm>
            <a:off x="6051550" y="3182232"/>
            <a:ext cx="6288160" cy="646331"/>
            <a:chOff x="6407118" y="3284050"/>
            <a:chExt cx="6288160" cy="646331"/>
          </a:xfrm>
        </p:grpSpPr>
        <p:sp>
          <p:nvSpPr>
            <p:cNvPr id="8" name="文本框 7">
              <a:extLst>
                <a:ext uri="{FF2B5EF4-FFF2-40B4-BE49-F238E27FC236}">
                  <a16:creationId xmlns:a16="http://schemas.microsoft.com/office/drawing/2014/main" id="{362890EC-D960-4FB8-B366-13F3FEF6E7CF}"/>
                </a:ext>
              </a:extLst>
            </p:cNvPr>
            <p:cNvSpPr txBox="1"/>
            <p:nvPr/>
          </p:nvSpPr>
          <p:spPr>
            <a:xfrm>
              <a:off x="6407118" y="3284050"/>
              <a:ext cx="5784881" cy="646331"/>
            </a:xfrm>
            <a:prstGeom prst="rect">
              <a:avLst/>
            </a:prstGeom>
            <a:noFill/>
          </p:spPr>
          <p:txBody>
            <a:bodyPr wrap="square" rtlCol="0">
              <a:spAutoFit/>
            </a:bodyPr>
            <a:lstStyle/>
            <a:p>
              <a:r>
                <a:rPr lang="en-US" altLang="zh-CN" sz="3600" b="1" i="1">
                  <a:solidFill>
                    <a:schemeClr val="accent1"/>
                  </a:solidFill>
                  <a:latin typeface="+mj-ea"/>
                  <a:ea typeface="+mj-ea"/>
                  <a:cs typeface="+mn-ea"/>
                  <a:sym typeface="+mn-lt"/>
                </a:rPr>
                <a:t>03</a:t>
              </a:r>
              <a:r>
                <a:rPr lang="zh-CN" altLang="en-US" sz="3600" b="1" i="1">
                  <a:solidFill>
                    <a:schemeClr val="accent1"/>
                  </a:solidFill>
                  <a:latin typeface="+mj-ea"/>
                  <a:ea typeface="+mj-ea"/>
                  <a:cs typeface="+mn-ea"/>
                  <a:sym typeface="+mn-lt"/>
                </a:rPr>
                <a:t>、</a:t>
              </a:r>
              <a:r>
                <a:rPr lang="en-US" altLang="zh-CN" sz="3600" b="1" i="1">
                  <a:solidFill>
                    <a:schemeClr val="accent1"/>
                  </a:solidFill>
                  <a:latin typeface="+mj-ea"/>
                  <a:ea typeface="+mj-ea"/>
                  <a:cs typeface="+mn-ea"/>
                  <a:sym typeface="+mn-lt"/>
                </a:rPr>
                <a:t>Research Process</a:t>
              </a:r>
              <a:endParaRPr lang="zh-CN" altLang="en-US" sz="3600" b="1" i="1">
                <a:solidFill>
                  <a:schemeClr val="accent1"/>
                </a:solidFill>
                <a:latin typeface="+mj-ea"/>
                <a:ea typeface="+mj-ea"/>
                <a:cs typeface="+mn-ea"/>
                <a:sym typeface="+mn-lt"/>
              </a:endParaRPr>
            </a:p>
          </p:txBody>
        </p:sp>
        <p:cxnSp>
          <p:nvCxnSpPr>
            <p:cNvPr id="81" name="直接连接符 80">
              <a:extLst>
                <a:ext uri="{FF2B5EF4-FFF2-40B4-BE49-F238E27FC236}">
                  <a16:creationId xmlns:a16="http://schemas.microsoft.com/office/drawing/2014/main" id="{4A2CF806-6C58-4C12-9680-D8010B4CF9D7}"/>
                </a:ext>
              </a:extLst>
            </p:cNvPr>
            <p:cNvCxnSpPr>
              <a:cxnSpLocks/>
            </p:cNvCxnSpPr>
            <p:nvPr/>
          </p:nvCxnSpPr>
          <p:spPr>
            <a:xfrm>
              <a:off x="6451568" y="3930381"/>
              <a:ext cx="6243710" cy="0"/>
            </a:xfrm>
            <a:prstGeom prst="line">
              <a:avLst/>
            </a:prstGeom>
            <a:ln w="12700">
              <a:solidFill>
                <a:srgbClr val="51247A"/>
              </a:solidFill>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3E03CC72-CCFA-435C-978B-5FF3EBB70207}"/>
              </a:ext>
            </a:extLst>
          </p:cNvPr>
          <p:cNvGrpSpPr/>
          <p:nvPr/>
        </p:nvGrpSpPr>
        <p:grpSpPr>
          <a:xfrm>
            <a:off x="5754703" y="4329652"/>
            <a:ext cx="6646847" cy="646331"/>
            <a:chOff x="5754703" y="4523955"/>
            <a:chExt cx="6646847" cy="646331"/>
          </a:xfrm>
        </p:grpSpPr>
        <p:sp>
          <p:nvSpPr>
            <p:cNvPr id="9" name="文本框 8">
              <a:extLst>
                <a:ext uri="{FF2B5EF4-FFF2-40B4-BE49-F238E27FC236}">
                  <a16:creationId xmlns:a16="http://schemas.microsoft.com/office/drawing/2014/main" id="{BAE8B78D-50B0-4289-8DFE-27A1D87329EA}"/>
                </a:ext>
              </a:extLst>
            </p:cNvPr>
            <p:cNvSpPr txBox="1"/>
            <p:nvPr/>
          </p:nvSpPr>
          <p:spPr>
            <a:xfrm>
              <a:off x="5754703" y="4523955"/>
              <a:ext cx="5784881" cy="646331"/>
            </a:xfrm>
            <a:prstGeom prst="rect">
              <a:avLst/>
            </a:prstGeom>
            <a:noFill/>
          </p:spPr>
          <p:txBody>
            <a:bodyPr wrap="square" rtlCol="0">
              <a:spAutoFit/>
            </a:bodyPr>
            <a:lstStyle/>
            <a:p>
              <a:r>
                <a:rPr lang="en-US" altLang="zh-CN" sz="3600" b="1" i="1">
                  <a:solidFill>
                    <a:schemeClr val="accent1"/>
                  </a:solidFill>
                  <a:latin typeface="+mj-ea"/>
                  <a:ea typeface="+mj-ea"/>
                  <a:cs typeface="+mn-ea"/>
                  <a:sym typeface="+mn-lt"/>
                </a:rPr>
                <a:t>04</a:t>
              </a:r>
              <a:r>
                <a:rPr lang="zh-CN" altLang="en-US" sz="3600" b="1" i="1">
                  <a:solidFill>
                    <a:schemeClr val="accent1"/>
                  </a:solidFill>
                  <a:latin typeface="+mj-ea"/>
                  <a:ea typeface="+mj-ea"/>
                  <a:cs typeface="+mn-ea"/>
                  <a:sym typeface="+mn-lt"/>
                </a:rPr>
                <a:t>、</a:t>
              </a:r>
              <a:r>
                <a:rPr lang="en-US" altLang="zh-CN" sz="3600" b="1" i="1">
                  <a:solidFill>
                    <a:schemeClr val="accent1"/>
                  </a:solidFill>
                  <a:latin typeface="+mj-ea"/>
                  <a:ea typeface="+mj-ea"/>
                  <a:cs typeface="+mn-ea"/>
                  <a:sym typeface="+mn-lt"/>
                </a:rPr>
                <a:t>Data Analysis</a:t>
              </a:r>
              <a:endParaRPr lang="zh-CN" altLang="en-US" sz="3600" b="1" i="1">
                <a:solidFill>
                  <a:schemeClr val="accent1"/>
                </a:solidFill>
                <a:latin typeface="+mj-ea"/>
                <a:ea typeface="+mj-ea"/>
                <a:cs typeface="+mn-ea"/>
                <a:sym typeface="+mn-lt"/>
              </a:endParaRPr>
            </a:p>
          </p:txBody>
        </p:sp>
        <p:cxnSp>
          <p:nvCxnSpPr>
            <p:cNvPr id="82" name="直接连接符 81">
              <a:extLst>
                <a:ext uri="{FF2B5EF4-FFF2-40B4-BE49-F238E27FC236}">
                  <a16:creationId xmlns:a16="http://schemas.microsoft.com/office/drawing/2014/main" id="{4C467B1C-D35C-4AE9-8DBE-59A9B4CFCBB4}"/>
                </a:ext>
              </a:extLst>
            </p:cNvPr>
            <p:cNvCxnSpPr>
              <a:cxnSpLocks/>
            </p:cNvCxnSpPr>
            <p:nvPr/>
          </p:nvCxnSpPr>
          <p:spPr>
            <a:xfrm>
              <a:off x="5839640" y="5170286"/>
              <a:ext cx="6561910" cy="0"/>
            </a:xfrm>
            <a:prstGeom prst="line">
              <a:avLst/>
            </a:prstGeom>
            <a:ln w="12700">
              <a:solidFill>
                <a:srgbClr val="51247A"/>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42293FA9-5D87-4E13-852F-387CA66EDAC5}"/>
              </a:ext>
            </a:extLst>
          </p:cNvPr>
          <p:cNvGrpSpPr/>
          <p:nvPr/>
        </p:nvGrpSpPr>
        <p:grpSpPr>
          <a:xfrm>
            <a:off x="5465234" y="5477073"/>
            <a:ext cx="6677449" cy="646331"/>
            <a:chOff x="5465234" y="5419323"/>
            <a:chExt cx="6677449" cy="646331"/>
          </a:xfrm>
        </p:grpSpPr>
        <p:sp>
          <p:nvSpPr>
            <p:cNvPr id="100" name="文本框 99">
              <a:extLst>
                <a:ext uri="{FF2B5EF4-FFF2-40B4-BE49-F238E27FC236}">
                  <a16:creationId xmlns:a16="http://schemas.microsoft.com/office/drawing/2014/main" id="{3602B88E-AC59-454C-9611-76ECC4E878EE}"/>
                </a:ext>
              </a:extLst>
            </p:cNvPr>
            <p:cNvSpPr txBox="1"/>
            <p:nvPr/>
          </p:nvSpPr>
          <p:spPr>
            <a:xfrm>
              <a:off x="5465234" y="5419323"/>
              <a:ext cx="5784881" cy="646331"/>
            </a:xfrm>
            <a:prstGeom prst="rect">
              <a:avLst/>
            </a:prstGeom>
            <a:noFill/>
          </p:spPr>
          <p:txBody>
            <a:bodyPr wrap="square" rtlCol="0">
              <a:spAutoFit/>
            </a:bodyPr>
            <a:lstStyle/>
            <a:p>
              <a:r>
                <a:rPr lang="en-US" altLang="zh-CN" sz="3600" b="1" i="1">
                  <a:solidFill>
                    <a:schemeClr val="accent1"/>
                  </a:solidFill>
                  <a:latin typeface="+mj-ea"/>
                  <a:ea typeface="+mj-ea"/>
                  <a:cs typeface="+mn-ea"/>
                  <a:sym typeface="+mn-lt"/>
                </a:rPr>
                <a:t>05</a:t>
              </a:r>
              <a:r>
                <a:rPr lang="zh-CN" altLang="en-US" sz="3600" b="1" i="1">
                  <a:solidFill>
                    <a:schemeClr val="accent1"/>
                  </a:solidFill>
                  <a:latin typeface="+mj-ea"/>
                  <a:ea typeface="+mj-ea"/>
                  <a:cs typeface="+mn-ea"/>
                  <a:sym typeface="+mn-lt"/>
                </a:rPr>
                <a:t>、</a:t>
              </a:r>
              <a:r>
                <a:rPr lang="en-US" altLang="zh-CN" sz="3600" b="1" i="1">
                  <a:solidFill>
                    <a:schemeClr val="accent1"/>
                  </a:solidFill>
                  <a:latin typeface="+mj-ea"/>
                  <a:ea typeface="+mj-ea"/>
                  <a:cs typeface="+mn-ea"/>
                  <a:sym typeface="+mn-lt"/>
                </a:rPr>
                <a:t>Paper Conclusion</a:t>
              </a:r>
              <a:endParaRPr lang="zh-CN" altLang="en-US" sz="3600" b="1" i="1">
                <a:solidFill>
                  <a:schemeClr val="accent1"/>
                </a:solidFill>
                <a:latin typeface="+mj-ea"/>
                <a:ea typeface="+mj-ea"/>
                <a:cs typeface="+mn-ea"/>
                <a:sym typeface="+mn-lt"/>
              </a:endParaRPr>
            </a:p>
          </p:txBody>
        </p:sp>
        <p:cxnSp>
          <p:nvCxnSpPr>
            <p:cNvPr id="101" name="直接连接符 100">
              <a:extLst>
                <a:ext uri="{FF2B5EF4-FFF2-40B4-BE49-F238E27FC236}">
                  <a16:creationId xmlns:a16="http://schemas.microsoft.com/office/drawing/2014/main" id="{33FA0667-D048-4B87-B90E-572B460A8B9A}"/>
                </a:ext>
              </a:extLst>
            </p:cNvPr>
            <p:cNvCxnSpPr>
              <a:cxnSpLocks/>
            </p:cNvCxnSpPr>
            <p:nvPr/>
          </p:nvCxnSpPr>
          <p:spPr>
            <a:xfrm>
              <a:off x="5530217" y="6065654"/>
              <a:ext cx="6612466" cy="0"/>
            </a:xfrm>
            <a:prstGeom prst="line">
              <a:avLst/>
            </a:prstGeom>
            <a:ln w="12700">
              <a:solidFill>
                <a:srgbClr val="51247A"/>
              </a:solidFill>
            </a:ln>
          </p:spPr>
          <p:style>
            <a:lnRef idx="1">
              <a:schemeClr val="accent1"/>
            </a:lnRef>
            <a:fillRef idx="0">
              <a:schemeClr val="accent1"/>
            </a:fillRef>
            <a:effectRef idx="0">
              <a:schemeClr val="accent1"/>
            </a:effectRef>
            <a:fontRef idx="minor">
              <a:schemeClr val="tx1"/>
            </a:fontRef>
          </p:style>
        </p:cxnSp>
      </p:grpSp>
      <p:sp>
        <p:nvSpPr>
          <p:cNvPr id="4" name="文本框 3">
            <a:extLst>
              <a:ext uri="{FF2B5EF4-FFF2-40B4-BE49-F238E27FC236}">
                <a16:creationId xmlns:a16="http://schemas.microsoft.com/office/drawing/2014/main" id="{BB8CF2C9-27F0-42A1-804E-05C3085B27A6}"/>
              </a:ext>
            </a:extLst>
          </p:cNvPr>
          <p:cNvSpPr txBox="1"/>
          <p:nvPr/>
        </p:nvSpPr>
        <p:spPr>
          <a:xfrm>
            <a:off x="444048" y="2971945"/>
            <a:ext cx="5135486" cy="923330"/>
          </a:xfrm>
          <a:prstGeom prst="rect">
            <a:avLst/>
          </a:prstGeom>
          <a:noFill/>
        </p:spPr>
        <p:txBody>
          <a:bodyPr wrap="square" rtlCol="0">
            <a:spAutoFit/>
          </a:bodyPr>
          <a:lstStyle/>
          <a:p>
            <a:pPr algn="r"/>
            <a:r>
              <a:rPr lang="en-US" altLang="zh-CN" sz="5400" b="1" i="1">
                <a:solidFill>
                  <a:schemeClr val="bg1">
                    <a:lumMod val="95000"/>
                  </a:schemeClr>
                </a:solidFill>
                <a:latin typeface="+mj-ea"/>
                <a:ea typeface="+mj-ea"/>
                <a:cs typeface="+mn-ea"/>
                <a:sym typeface="+mn-lt"/>
              </a:rPr>
              <a:t>CONTENT</a:t>
            </a:r>
            <a:endParaRPr lang="zh-CN" altLang="en-US" sz="5400" b="1" i="1">
              <a:solidFill>
                <a:schemeClr val="bg1">
                  <a:lumMod val="95000"/>
                </a:schemeClr>
              </a:solidFill>
              <a:latin typeface="+mj-ea"/>
              <a:ea typeface="+mj-ea"/>
              <a:cs typeface="+mn-ea"/>
              <a:sym typeface="+mn-lt"/>
            </a:endParaRPr>
          </a:p>
        </p:txBody>
      </p:sp>
      <p:cxnSp>
        <p:nvCxnSpPr>
          <p:cNvPr id="14" name="直接连接符 13">
            <a:extLst>
              <a:ext uri="{FF2B5EF4-FFF2-40B4-BE49-F238E27FC236}">
                <a16:creationId xmlns:a16="http://schemas.microsoft.com/office/drawing/2014/main" id="{92B2B665-894A-46B7-95F6-B36D0B6A582F}"/>
              </a:ext>
            </a:extLst>
          </p:cNvPr>
          <p:cNvCxnSpPr>
            <a:cxnSpLocks/>
          </p:cNvCxnSpPr>
          <p:nvPr/>
        </p:nvCxnSpPr>
        <p:spPr>
          <a:xfrm>
            <a:off x="-406400" y="4273278"/>
            <a:ext cx="5579533"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2862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C2ED91-833A-4453-8B5B-D505F5AAFC38}"/>
              </a:ext>
            </a:extLst>
          </p:cNvPr>
          <p:cNvSpPr>
            <a:spLocks noGrp="1"/>
          </p:cNvSpPr>
          <p:nvPr>
            <p:ph type="title"/>
          </p:nvPr>
        </p:nvSpPr>
        <p:spPr/>
        <p:txBody>
          <a:bodyPr/>
          <a:lstStyle/>
          <a:p>
            <a:r>
              <a:rPr lang="en-US" altLang="zh-CN"/>
              <a:t>At least three points </a:t>
            </a:r>
            <a:endParaRPr lang="zh-CN" altLang="en-US"/>
          </a:p>
        </p:txBody>
      </p:sp>
      <p:grpSp>
        <p:nvGrpSpPr>
          <p:cNvPr id="6" name="组合 5">
            <a:extLst>
              <a:ext uri="{FF2B5EF4-FFF2-40B4-BE49-F238E27FC236}">
                <a16:creationId xmlns:a16="http://schemas.microsoft.com/office/drawing/2014/main" id="{2F3F9519-E740-4F1A-B486-278B28A372E2}"/>
              </a:ext>
            </a:extLst>
          </p:cNvPr>
          <p:cNvGrpSpPr/>
          <p:nvPr/>
        </p:nvGrpSpPr>
        <p:grpSpPr>
          <a:xfrm>
            <a:off x="692867" y="1532467"/>
            <a:ext cx="10806649" cy="3824471"/>
            <a:chOff x="1075266" y="1803264"/>
            <a:chExt cx="10041467" cy="3553673"/>
          </a:xfrm>
        </p:grpSpPr>
        <p:sp>
          <p:nvSpPr>
            <p:cNvPr id="24" name="椭圆 23">
              <a:extLst>
                <a:ext uri="{FF2B5EF4-FFF2-40B4-BE49-F238E27FC236}">
                  <a16:creationId xmlns:a16="http://schemas.microsoft.com/office/drawing/2014/main" id="{DB01D37D-DB92-4CC7-B590-4CD12E005940}"/>
                </a:ext>
              </a:extLst>
            </p:cNvPr>
            <p:cNvSpPr/>
            <p:nvPr/>
          </p:nvSpPr>
          <p:spPr>
            <a:xfrm>
              <a:off x="7563062" y="1803265"/>
              <a:ext cx="3553671" cy="3553671"/>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07BD525-B470-4CD2-801C-37F5FB2AC328}"/>
                </a:ext>
              </a:extLst>
            </p:cNvPr>
            <p:cNvSpPr/>
            <p:nvPr/>
          </p:nvSpPr>
          <p:spPr>
            <a:xfrm>
              <a:off x="1075266" y="1803264"/>
              <a:ext cx="3553671" cy="3553671"/>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A379C0D-988F-415D-9995-F5B349E814FE}"/>
                </a:ext>
              </a:extLst>
            </p:cNvPr>
            <p:cNvSpPr/>
            <p:nvPr/>
          </p:nvSpPr>
          <p:spPr>
            <a:xfrm>
              <a:off x="4319164" y="1803266"/>
              <a:ext cx="3553671" cy="3553671"/>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8FF05496-AC9A-44AA-B02A-CDF1FC72A06F}"/>
                </a:ext>
              </a:extLst>
            </p:cNvPr>
            <p:cNvSpPr txBox="1"/>
            <p:nvPr/>
          </p:nvSpPr>
          <p:spPr>
            <a:xfrm>
              <a:off x="8410441" y="3449051"/>
              <a:ext cx="1935000" cy="461665"/>
            </a:xfrm>
            <a:prstGeom prst="rect">
              <a:avLst/>
            </a:prstGeom>
            <a:noFill/>
          </p:spPr>
          <p:txBody>
            <a:bodyPr wrap="square" rtlCol="0">
              <a:spAutoFit/>
            </a:bodyPr>
            <a:lstStyle/>
            <a:p>
              <a:pPr algn="ctr"/>
              <a:r>
                <a:rPr lang="en-US" altLang="zh-CN" sz="2400" b="1">
                  <a:solidFill>
                    <a:schemeClr val="accent1"/>
                  </a:solidFill>
                </a:rPr>
                <a:t>TEXT HERE</a:t>
              </a:r>
              <a:endParaRPr lang="zh-CN" altLang="en-US" sz="2400" b="1">
                <a:solidFill>
                  <a:schemeClr val="accent1"/>
                </a:solidFill>
              </a:endParaRPr>
            </a:p>
          </p:txBody>
        </p:sp>
        <p:sp>
          <p:nvSpPr>
            <p:cNvPr id="28" name="文本框 27">
              <a:extLst>
                <a:ext uri="{FF2B5EF4-FFF2-40B4-BE49-F238E27FC236}">
                  <a16:creationId xmlns:a16="http://schemas.microsoft.com/office/drawing/2014/main" id="{9EE24C01-0EA0-4C49-AB9A-395643D2DD09}"/>
                </a:ext>
              </a:extLst>
            </p:cNvPr>
            <p:cNvSpPr txBox="1"/>
            <p:nvPr/>
          </p:nvSpPr>
          <p:spPr>
            <a:xfrm>
              <a:off x="5124324" y="3449051"/>
              <a:ext cx="1935000" cy="461665"/>
            </a:xfrm>
            <a:prstGeom prst="rect">
              <a:avLst/>
            </a:prstGeom>
            <a:noFill/>
          </p:spPr>
          <p:txBody>
            <a:bodyPr wrap="square" rtlCol="0">
              <a:spAutoFit/>
            </a:bodyPr>
            <a:lstStyle/>
            <a:p>
              <a:pPr algn="ctr"/>
              <a:r>
                <a:rPr lang="en-US" altLang="zh-CN" sz="2400" b="1">
                  <a:solidFill>
                    <a:schemeClr val="bg1">
                      <a:lumMod val="95000"/>
                    </a:schemeClr>
                  </a:solidFill>
                </a:rPr>
                <a:t>TEXT HERE</a:t>
              </a:r>
              <a:endParaRPr lang="zh-CN" altLang="en-US" sz="2400" b="1">
                <a:solidFill>
                  <a:schemeClr val="bg1">
                    <a:lumMod val="95000"/>
                  </a:schemeClr>
                </a:solidFill>
              </a:endParaRPr>
            </a:p>
          </p:txBody>
        </p:sp>
        <p:sp>
          <p:nvSpPr>
            <p:cNvPr id="29" name="文本框 28">
              <a:extLst>
                <a:ext uri="{FF2B5EF4-FFF2-40B4-BE49-F238E27FC236}">
                  <a16:creationId xmlns:a16="http://schemas.microsoft.com/office/drawing/2014/main" id="{51764B56-7B33-4E2F-850C-21347094828B}"/>
                </a:ext>
              </a:extLst>
            </p:cNvPr>
            <p:cNvSpPr txBox="1"/>
            <p:nvPr/>
          </p:nvSpPr>
          <p:spPr>
            <a:xfrm>
              <a:off x="1884601" y="3449049"/>
              <a:ext cx="1935000" cy="461665"/>
            </a:xfrm>
            <a:prstGeom prst="rect">
              <a:avLst/>
            </a:prstGeom>
            <a:noFill/>
          </p:spPr>
          <p:txBody>
            <a:bodyPr wrap="square" rtlCol="0">
              <a:spAutoFit/>
            </a:bodyPr>
            <a:lstStyle/>
            <a:p>
              <a:pPr algn="ctr"/>
              <a:r>
                <a:rPr lang="en-US" altLang="zh-CN" sz="2400" b="1">
                  <a:solidFill>
                    <a:schemeClr val="accent1"/>
                  </a:solidFill>
                </a:rPr>
                <a:t>TEXT HERE</a:t>
              </a:r>
              <a:endParaRPr lang="zh-CN" altLang="en-US" sz="2400" b="1">
                <a:solidFill>
                  <a:schemeClr val="accent1"/>
                </a:solidFill>
              </a:endParaRPr>
            </a:p>
          </p:txBody>
        </p:sp>
        <p:sp>
          <p:nvSpPr>
            <p:cNvPr id="30" name="矩形 29">
              <a:extLst>
                <a:ext uri="{FF2B5EF4-FFF2-40B4-BE49-F238E27FC236}">
                  <a16:creationId xmlns:a16="http://schemas.microsoft.com/office/drawing/2014/main" id="{795B0FDD-CDA4-4B67-8DE5-2AA0A379733D}"/>
                </a:ext>
              </a:extLst>
            </p:cNvPr>
            <p:cNvSpPr/>
            <p:nvPr/>
          </p:nvSpPr>
          <p:spPr>
            <a:xfrm>
              <a:off x="1482987" y="4042639"/>
              <a:ext cx="2738228" cy="951543"/>
            </a:xfrm>
            <a:prstGeom prst="rect">
              <a:avLst/>
            </a:prstGeom>
          </p:spPr>
          <p:txBody>
            <a:bodyPr wrap="square">
              <a:spAutoFit/>
            </a:bodyPr>
            <a:lstStyle/>
            <a:p>
              <a:pPr algn="ctr">
                <a:lnSpc>
                  <a:spcPct val="120000"/>
                </a:lnSpc>
                <a:spcAft>
                  <a:spcPts val="600"/>
                </a:spcAft>
              </a:pPr>
              <a:r>
                <a:rPr lang="en-US" altLang="zh-CN" sz="1600">
                  <a:solidFill>
                    <a:schemeClr val="accent1"/>
                  </a:solidFill>
                  <a:ea typeface="微软雅黑" panose="020B0503020204020204" pitchFamily="34" charset="-122"/>
                </a:rPr>
                <a:t>Excepteur sint occaecat cupidatat non proident, sunt in</a:t>
              </a:r>
            </a:p>
          </p:txBody>
        </p:sp>
        <p:sp>
          <p:nvSpPr>
            <p:cNvPr id="31" name="矩形 30">
              <a:extLst>
                <a:ext uri="{FF2B5EF4-FFF2-40B4-BE49-F238E27FC236}">
                  <a16:creationId xmlns:a16="http://schemas.microsoft.com/office/drawing/2014/main" id="{54B27E1D-EF4D-4CDB-B041-46C68D4EB4F9}"/>
                </a:ext>
              </a:extLst>
            </p:cNvPr>
            <p:cNvSpPr/>
            <p:nvPr/>
          </p:nvSpPr>
          <p:spPr>
            <a:xfrm>
              <a:off x="4726885" y="4043293"/>
              <a:ext cx="2738228" cy="951543"/>
            </a:xfrm>
            <a:prstGeom prst="rect">
              <a:avLst/>
            </a:prstGeom>
          </p:spPr>
          <p:txBody>
            <a:bodyPr wrap="square">
              <a:spAutoFit/>
            </a:bodyPr>
            <a:lstStyle/>
            <a:p>
              <a:pPr algn="ctr">
                <a:lnSpc>
                  <a:spcPct val="120000"/>
                </a:lnSpc>
                <a:spcAft>
                  <a:spcPts val="600"/>
                </a:spcAft>
              </a:pPr>
              <a:r>
                <a:rPr lang="en-US" altLang="zh-CN" sz="1600">
                  <a:solidFill>
                    <a:schemeClr val="bg1">
                      <a:lumMod val="95000"/>
                    </a:schemeClr>
                  </a:solidFill>
                  <a:ea typeface="微软雅黑" panose="020B0503020204020204" pitchFamily="34" charset="-122"/>
                </a:rPr>
                <a:t>Excepteur sint occaecat cupidatat non proident, sunt in</a:t>
              </a:r>
            </a:p>
          </p:txBody>
        </p:sp>
        <p:sp>
          <p:nvSpPr>
            <p:cNvPr id="32" name="矩形 31">
              <a:extLst>
                <a:ext uri="{FF2B5EF4-FFF2-40B4-BE49-F238E27FC236}">
                  <a16:creationId xmlns:a16="http://schemas.microsoft.com/office/drawing/2014/main" id="{02331B54-F846-4AE4-9BCE-4423EF0C6AB6}"/>
                </a:ext>
              </a:extLst>
            </p:cNvPr>
            <p:cNvSpPr/>
            <p:nvPr/>
          </p:nvSpPr>
          <p:spPr>
            <a:xfrm>
              <a:off x="7970783" y="4042639"/>
              <a:ext cx="2738228" cy="951543"/>
            </a:xfrm>
            <a:prstGeom prst="rect">
              <a:avLst/>
            </a:prstGeom>
          </p:spPr>
          <p:txBody>
            <a:bodyPr wrap="square">
              <a:spAutoFit/>
            </a:bodyPr>
            <a:lstStyle/>
            <a:p>
              <a:pPr algn="ctr">
                <a:lnSpc>
                  <a:spcPct val="120000"/>
                </a:lnSpc>
                <a:spcAft>
                  <a:spcPts val="600"/>
                </a:spcAft>
              </a:pPr>
              <a:r>
                <a:rPr lang="en-US" altLang="zh-CN" sz="1600">
                  <a:solidFill>
                    <a:schemeClr val="accent1"/>
                  </a:solidFill>
                  <a:ea typeface="微软雅黑" panose="020B0503020204020204" pitchFamily="34" charset="-122"/>
                </a:rPr>
                <a:t>Excepteur sint occaecat cupidatat non proident, sunt in</a:t>
              </a:r>
            </a:p>
          </p:txBody>
        </p:sp>
      </p:grpSp>
      <p:sp>
        <p:nvSpPr>
          <p:cNvPr id="33" name="矩形 32">
            <a:extLst>
              <a:ext uri="{FF2B5EF4-FFF2-40B4-BE49-F238E27FC236}">
                <a16:creationId xmlns:a16="http://schemas.microsoft.com/office/drawing/2014/main" id="{C83FDEF4-F8C4-4CC3-BD14-F34FB7046AC0}"/>
              </a:ext>
            </a:extLst>
          </p:cNvPr>
          <p:cNvSpPr/>
          <p:nvPr/>
        </p:nvSpPr>
        <p:spPr>
          <a:xfrm>
            <a:off x="2391315" y="5661551"/>
            <a:ext cx="7409370" cy="394210"/>
          </a:xfrm>
          <a:prstGeom prst="rect">
            <a:avLst/>
          </a:prstGeom>
        </p:spPr>
        <p:txBody>
          <a:bodyPr wrap="square">
            <a:spAutoFit/>
          </a:bodyPr>
          <a:lstStyle/>
          <a:p>
            <a:pPr algn="ctr">
              <a:lnSpc>
                <a:spcPct val="120000"/>
              </a:lnSpc>
              <a:spcAft>
                <a:spcPts val="600"/>
              </a:spcAft>
            </a:pPr>
            <a:r>
              <a:rPr lang="en-US" altLang="zh-CN">
                <a:solidFill>
                  <a:schemeClr val="accent1"/>
                </a:solidFill>
                <a:ea typeface="微软雅黑" panose="020B0503020204020204" pitchFamily="34" charset="-122"/>
              </a:rPr>
              <a:t>Excepteur sint occaecat cupidatat non proident, sunt</a:t>
            </a:r>
          </a:p>
        </p:txBody>
      </p:sp>
      <p:sp>
        <p:nvSpPr>
          <p:cNvPr id="17" name="notepad-with-spring_21539">
            <a:extLst>
              <a:ext uri="{FF2B5EF4-FFF2-40B4-BE49-F238E27FC236}">
                <a16:creationId xmlns:a16="http://schemas.microsoft.com/office/drawing/2014/main" id="{6B7E1531-D599-4CF8-A06A-27B3AC005165}"/>
              </a:ext>
            </a:extLst>
          </p:cNvPr>
          <p:cNvSpPr>
            <a:spLocks noChangeAspect="1"/>
          </p:cNvSpPr>
          <p:nvPr/>
        </p:nvSpPr>
        <p:spPr bwMode="auto">
          <a:xfrm>
            <a:off x="9113631" y="2080267"/>
            <a:ext cx="1029186" cy="1081425"/>
          </a:xfrm>
          <a:custGeom>
            <a:avLst/>
            <a:gdLst>
              <a:gd name="T0" fmla="*/ 386 w 803"/>
              <a:gd name="T1" fmla="*/ 0 h 845"/>
              <a:gd name="T2" fmla="*/ 184 w 803"/>
              <a:gd name="T3" fmla="*/ 0 h 845"/>
              <a:gd name="T4" fmla="*/ 0 w 803"/>
              <a:gd name="T5" fmla="*/ 179 h 845"/>
              <a:gd name="T6" fmla="*/ 137 w 803"/>
              <a:gd name="T7" fmla="*/ 845 h 845"/>
              <a:gd name="T8" fmla="*/ 803 w 803"/>
              <a:gd name="T9" fmla="*/ 708 h 845"/>
              <a:gd name="T10" fmla="*/ 803 w 803"/>
              <a:gd name="T11" fmla="*/ 179 h 845"/>
              <a:gd name="T12" fmla="*/ 666 w 803"/>
              <a:gd name="T13" fmla="*/ 0 h 845"/>
              <a:gd name="T14" fmla="*/ 137 w 803"/>
              <a:gd name="T15" fmla="*/ 820 h 845"/>
              <a:gd name="T16" fmla="*/ 56 w 803"/>
              <a:gd name="T17" fmla="*/ 714 h 845"/>
              <a:gd name="T18" fmla="*/ 265 w 803"/>
              <a:gd name="T19" fmla="*/ 804 h 845"/>
              <a:gd name="T20" fmla="*/ 666 w 803"/>
              <a:gd name="T21" fmla="*/ 804 h 845"/>
              <a:gd name="T22" fmla="*/ 666 w 803"/>
              <a:gd name="T23" fmla="*/ 820 h 845"/>
              <a:gd name="T24" fmla="*/ 49 w 803"/>
              <a:gd name="T25" fmla="*/ 110 h 845"/>
              <a:gd name="T26" fmla="*/ 47 w 803"/>
              <a:gd name="T27" fmla="*/ 181 h 845"/>
              <a:gd name="T28" fmla="*/ 25 w 803"/>
              <a:gd name="T29" fmla="*/ 179 h 845"/>
              <a:gd name="T30" fmla="*/ 184 w 803"/>
              <a:gd name="T31" fmla="*/ 25 h 845"/>
              <a:gd name="T32" fmla="*/ 265 w 803"/>
              <a:gd name="T33" fmla="*/ 42 h 845"/>
              <a:gd name="T34" fmla="*/ 265 w 803"/>
              <a:gd name="T35" fmla="*/ 67 h 845"/>
              <a:gd name="T36" fmla="*/ 184 w 803"/>
              <a:gd name="T37" fmla="*/ 779 h 845"/>
              <a:gd name="T38" fmla="*/ 122 w 803"/>
              <a:gd name="T39" fmla="*/ 695 h 845"/>
              <a:gd name="T40" fmla="*/ 235 w 803"/>
              <a:gd name="T41" fmla="*/ 666 h 845"/>
              <a:gd name="T42" fmla="*/ 115 w 803"/>
              <a:gd name="T43" fmla="*/ 666 h 845"/>
              <a:gd name="T44" fmla="*/ 73 w 803"/>
              <a:gd name="T45" fmla="*/ 683 h 845"/>
              <a:gd name="T46" fmla="*/ 72 w 803"/>
              <a:gd name="T47" fmla="*/ 535 h 845"/>
              <a:gd name="T48" fmla="*/ 175 w 803"/>
              <a:gd name="T49" fmla="*/ 551 h 845"/>
              <a:gd name="T50" fmla="*/ 175 w 803"/>
              <a:gd name="T51" fmla="*/ 431 h 845"/>
              <a:gd name="T52" fmla="*/ 115 w 803"/>
              <a:gd name="T53" fmla="*/ 496 h 845"/>
              <a:gd name="T54" fmla="*/ 72 w 803"/>
              <a:gd name="T55" fmla="*/ 363 h 845"/>
              <a:gd name="T56" fmla="*/ 175 w 803"/>
              <a:gd name="T57" fmla="*/ 380 h 845"/>
              <a:gd name="T58" fmla="*/ 175 w 803"/>
              <a:gd name="T59" fmla="*/ 260 h 845"/>
              <a:gd name="T60" fmla="*/ 115 w 803"/>
              <a:gd name="T61" fmla="*/ 325 h 845"/>
              <a:gd name="T62" fmla="*/ 72 w 803"/>
              <a:gd name="T63" fmla="*/ 200 h 845"/>
              <a:gd name="T64" fmla="*/ 175 w 803"/>
              <a:gd name="T65" fmla="*/ 217 h 845"/>
              <a:gd name="T66" fmla="*/ 175 w 803"/>
              <a:gd name="T67" fmla="*/ 96 h 845"/>
              <a:gd name="T68" fmla="*/ 115 w 803"/>
              <a:gd name="T69" fmla="*/ 161 h 845"/>
              <a:gd name="T70" fmla="*/ 72 w 803"/>
              <a:gd name="T71" fmla="*/ 137 h 845"/>
              <a:gd name="T72" fmla="*/ 103 w 803"/>
              <a:gd name="T73" fmla="*/ 60 h 845"/>
              <a:gd name="T74" fmla="*/ 25 w 803"/>
              <a:gd name="T75" fmla="*/ 214 h 845"/>
              <a:gd name="T76" fmla="*/ 47 w 803"/>
              <a:gd name="T77" fmla="*/ 345 h 845"/>
              <a:gd name="T78" fmla="*/ 25 w 803"/>
              <a:gd name="T79" fmla="*/ 214 h 845"/>
              <a:gd name="T80" fmla="*/ 47 w 803"/>
              <a:gd name="T81" fmla="*/ 371 h 845"/>
              <a:gd name="T82" fmla="*/ 25 w 803"/>
              <a:gd name="T83" fmla="*/ 522 h 845"/>
              <a:gd name="T84" fmla="*/ 171 w 803"/>
              <a:gd name="T85" fmla="*/ 655 h 845"/>
              <a:gd name="T86" fmla="*/ 175 w 803"/>
              <a:gd name="T87" fmla="*/ 631 h 845"/>
              <a:gd name="T88" fmla="*/ 175 w 803"/>
              <a:gd name="T89" fmla="*/ 702 h 845"/>
              <a:gd name="T90" fmla="*/ 178 w 803"/>
              <a:gd name="T91" fmla="*/ 678 h 845"/>
              <a:gd name="T92" fmla="*/ 171 w 803"/>
              <a:gd name="T93" fmla="*/ 479 h 845"/>
              <a:gd name="T94" fmla="*/ 175 w 803"/>
              <a:gd name="T95" fmla="*/ 456 h 845"/>
              <a:gd name="T96" fmla="*/ 175 w 803"/>
              <a:gd name="T97" fmla="*/ 527 h 845"/>
              <a:gd name="T98" fmla="*/ 178 w 803"/>
              <a:gd name="T99" fmla="*/ 503 h 845"/>
              <a:gd name="T100" fmla="*/ 171 w 803"/>
              <a:gd name="T101" fmla="*/ 308 h 845"/>
              <a:gd name="T102" fmla="*/ 175 w 803"/>
              <a:gd name="T103" fmla="*/ 285 h 845"/>
              <a:gd name="T104" fmla="*/ 175 w 803"/>
              <a:gd name="T105" fmla="*/ 355 h 845"/>
              <a:gd name="T106" fmla="*/ 178 w 803"/>
              <a:gd name="T107" fmla="*/ 332 h 845"/>
              <a:gd name="T108" fmla="*/ 171 w 803"/>
              <a:gd name="T109" fmla="*/ 145 h 845"/>
              <a:gd name="T110" fmla="*/ 175 w 803"/>
              <a:gd name="T111" fmla="*/ 121 h 845"/>
              <a:gd name="T112" fmla="*/ 175 w 803"/>
              <a:gd name="T113" fmla="*/ 192 h 845"/>
              <a:gd name="T114" fmla="*/ 178 w 803"/>
              <a:gd name="T115" fmla="*/ 168 h 845"/>
              <a:gd name="T116" fmla="*/ 25 w 803"/>
              <a:gd name="T117" fmla="*/ 548 h 845"/>
              <a:gd name="T118" fmla="*/ 47 w 803"/>
              <a:gd name="T119" fmla="*/ 667 h 845"/>
              <a:gd name="T120" fmla="*/ 25 w 803"/>
              <a:gd name="T121" fmla="*/ 698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3" h="845">
                <a:moveTo>
                  <a:pt x="666" y="0"/>
                </a:moveTo>
                <a:lnTo>
                  <a:pt x="386" y="0"/>
                </a:lnTo>
                <a:lnTo>
                  <a:pt x="265" y="0"/>
                </a:lnTo>
                <a:lnTo>
                  <a:pt x="184" y="0"/>
                </a:lnTo>
                <a:cubicBezTo>
                  <a:pt x="137" y="0"/>
                  <a:pt x="96" y="24"/>
                  <a:pt x="71" y="60"/>
                </a:cubicBezTo>
                <a:cubicBezTo>
                  <a:pt x="29" y="83"/>
                  <a:pt x="0" y="127"/>
                  <a:pt x="0" y="179"/>
                </a:cubicBezTo>
                <a:lnTo>
                  <a:pt x="0" y="708"/>
                </a:lnTo>
                <a:cubicBezTo>
                  <a:pt x="0" y="784"/>
                  <a:pt x="61" y="845"/>
                  <a:pt x="137" y="845"/>
                </a:cubicBezTo>
                <a:lnTo>
                  <a:pt x="666" y="845"/>
                </a:lnTo>
                <a:cubicBezTo>
                  <a:pt x="742" y="845"/>
                  <a:pt x="803" y="784"/>
                  <a:pt x="803" y="708"/>
                </a:cubicBezTo>
                <a:lnTo>
                  <a:pt x="803" y="666"/>
                </a:lnTo>
                <a:lnTo>
                  <a:pt x="803" y="179"/>
                </a:lnTo>
                <a:lnTo>
                  <a:pt x="803" y="137"/>
                </a:lnTo>
                <a:cubicBezTo>
                  <a:pt x="803" y="61"/>
                  <a:pt x="742" y="0"/>
                  <a:pt x="666" y="0"/>
                </a:cubicBezTo>
                <a:close/>
                <a:moveTo>
                  <a:pt x="666" y="820"/>
                </a:moveTo>
                <a:lnTo>
                  <a:pt x="137" y="820"/>
                </a:lnTo>
                <a:cubicBezTo>
                  <a:pt x="80" y="820"/>
                  <a:pt x="34" y="778"/>
                  <a:pt x="26" y="723"/>
                </a:cubicBezTo>
                <a:lnTo>
                  <a:pt x="56" y="714"/>
                </a:lnTo>
                <a:cubicBezTo>
                  <a:pt x="75" y="766"/>
                  <a:pt x="125" y="804"/>
                  <a:pt x="184" y="804"/>
                </a:cubicBezTo>
                <a:lnTo>
                  <a:pt x="265" y="804"/>
                </a:lnTo>
                <a:lnTo>
                  <a:pt x="386" y="804"/>
                </a:lnTo>
                <a:lnTo>
                  <a:pt x="666" y="804"/>
                </a:lnTo>
                <a:cubicBezTo>
                  <a:pt x="705" y="804"/>
                  <a:pt x="739" y="788"/>
                  <a:pt x="764" y="762"/>
                </a:cubicBezTo>
                <a:cubicBezTo>
                  <a:pt x="745" y="797"/>
                  <a:pt x="709" y="820"/>
                  <a:pt x="666" y="820"/>
                </a:cubicBezTo>
                <a:close/>
                <a:moveTo>
                  <a:pt x="25" y="179"/>
                </a:moveTo>
                <a:cubicBezTo>
                  <a:pt x="25" y="153"/>
                  <a:pt x="34" y="129"/>
                  <a:pt x="49" y="110"/>
                </a:cubicBezTo>
                <a:cubicBezTo>
                  <a:pt x="48" y="119"/>
                  <a:pt x="47" y="128"/>
                  <a:pt x="47" y="137"/>
                </a:cubicBezTo>
                <a:lnTo>
                  <a:pt x="47" y="181"/>
                </a:lnTo>
                <a:lnTo>
                  <a:pt x="25" y="188"/>
                </a:lnTo>
                <a:lnTo>
                  <a:pt x="25" y="179"/>
                </a:lnTo>
                <a:close/>
                <a:moveTo>
                  <a:pt x="122" y="43"/>
                </a:moveTo>
                <a:cubicBezTo>
                  <a:pt x="140" y="32"/>
                  <a:pt x="161" y="25"/>
                  <a:pt x="184" y="25"/>
                </a:cubicBezTo>
                <a:lnTo>
                  <a:pt x="265" y="25"/>
                </a:lnTo>
                <a:lnTo>
                  <a:pt x="265" y="42"/>
                </a:lnTo>
                <a:lnTo>
                  <a:pt x="265" y="54"/>
                </a:lnTo>
                <a:lnTo>
                  <a:pt x="265" y="67"/>
                </a:lnTo>
                <a:lnTo>
                  <a:pt x="265" y="779"/>
                </a:lnTo>
                <a:lnTo>
                  <a:pt x="184" y="779"/>
                </a:lnTo>
                <a:cubicBezTo>
                  <a:pt x="136" y="779"/>
                  <a:pt x="96" y="749"/>
                  <a:pt x="80" y="707"/>
                </a:cubicBezTo>
                <a:lnTo>
                  <a:pt x="122" y="695"/>
                </a:lnTo>
                <a:cubicBezTo>
                  <a:pt x="132" y="714"/>
                  <a:pt x="152" y="727"/>
                  <a:pt x="175" y="727"/>
                </a:cubicBezTo>
                <a:cubicBezTo>
                  <a:pt x="208" y="727"/>
                  <a:pt x="235" y="700"/>
                  <a:pt x="235" y="666"/>
                </a:cubicBezTo>
                <a:cubicBezTo>
                  <a:pt x="235" y="633"/>
                  <a:pt x="208" y="606"/>
                  <a:pt x="175" y="606"/>
                </a:cubicBezTo>
                <a:cubicBezTo>
                  <a:pt x="142" y="606"/>
                  <a:pt x="115" y="633"/>
                  <a:pt x="115" y="666"/>
                </a:cubicBezTo>
                <a:cubicBezTo>
                  <a:pt x="115" y="668"/>
                  <a:pt x="115" y="670"/>
                  <a:pt x="115" y="671"/>
                </a:cubicBezTo>
                <a:lnTo>
                  <a:pt x="73" y="683"/>
                </a:lnTo>
                <a:cubicBezTo>
                  <a:pt x="72" y="678"/>
                  <a:pt x="72" y="672"/>
                  <a:pt x="72" y="667"/>
                </a:cubicBezTo>
                <a:lnTo>
                  <a:pt x="72" y="535"/>
                </a:lnTo>
                <a:lnTo>
                  <a:pt x="122" y="520"/>
                </a:lnTo>
                <a:cubicBezTo>
                  <a:pt x="132" y="539"/>
                  <a:pt x="152" y="551"/>
                  <a:pt x="175" y="551"/>
                </a:cubicBezTo>
                <a:cubicBezTo>
                  <a:pt x="208" y="551"/>
                  <a:pt x="235" y="525"/>
                  <a:pt x="235" y="491"/>
                </a:cubicBezTo>
                <a:cubicBezTo>
                  <a:pt x="235" y="458"/>
                  <a:pt x="208" y="431"/>
                  <a:pt x="175" y="431"/>
                </a:cubicBezTo>
                <a:cubicBezTo>
                  <a:pt x="142" y="431"/>
                  <a:pt x="115" y="458"/>
                  <a:pt x="115" y="491"/>
                </a:cubicBezTo>
                <a:cubicBezTo>
                  <a:pt x="115" y="493"/>
                  <a:pt x="115" y="494"/>
                  <a:pt x="115" y="496"/>
                </a:cubicBezTo>
                <a:lnTo>
                  <a:pt x="72" y="509"/>
                </a:lnTo>
                <a:lnTo>
                  <a:pt x="72" y="363"/>
                </a:lnTo>
                <a:lnTo>
                  <a:pt x="122" y="348"/>
                </a:lnTo>
                <a:cubicBezTo>
                  <a:pt x="132" y="367"/>
                  <a:pt x="152" y="380"/>
                  <a:pt x="175" y="380"/>
                </a:cubicBezTo>
                <a:cubicBezTo>
                  <a:pt x="208" y="380"/>
                  <a:pt x="235" y="353"/>
                  <a:pt x="235" y="320"/>
                </a:cubicBezTo>
                <a:cubicBezTo>
                  <a:pt x="235" y="287"/>
                  <a:pt x="208" y="260"/>
                  <a:pt x="175" y="260"/>
                </a:cubicBezTo>
                <a:cubicBezTo>
                  <a:pt x="142" y="260"/>
                  <a:pt x="115" y="287"/>
                  <a:pt x="115" y="320"/>
                </a:cubicBezTo>
                <a:cubicBezTo>
                  <a:pt x="115" y="322"/>
                  <a:pt x="115" y="323"/>
                  <a:pt x="115" y="325"/>
                </a:cubicBezTo>
                <a:lnTo>
                  <a:pt x="72" y="337"/>
                </a:lnTo>
                <a:lnTo>
                  <a:pt x="72" y="200"/>
                </a:lnTo>
                <a:lnTo>
                  <a:pt x="122" y="185"/>
                </a:lnTo>
                <a:cubicBezTo>
                  <a:pt x="133" y="204"/>
                  <a:pt x="152" y="217"/>
                  <a:pt x="175" y="217"/>
                </a:cubicBezTo>
                <a:cubicBezTo>
                  <a:pt x="208" y="217"/>
                  <a:pt x="235" y="190"/>
                  <a:pt x="235" y="157"/>
                </a:cubicBezTo>
                <a:cubicBezTo>
                  <a:pt x="235" y="123"/>
                  <a:pt x="208" y="96"/>
                  <a:pt x="175" y="96"/>
                </a:cubicBezTo>
                <a:cubicBezTo>
                  <a:pt x="142" y="96"/>
                  <a:pt x="115" y="123"/>
                  <a:pt x="115" y="157"/>
                </a:cubicBezTo>
                <a:cubicBezTo>
                  <a:pt x="115" y="158"/>
                  <a:pt x="115" y="160"/>
                  <a:pt x="115" y="161"/>
                </a:cubicBezTo>
                <a:lnTo>
                  <a:pt x="72" y="174"/>
                </a:lnTo>
                <a:lnTo>
                  <a:pt x="72" y="137"/>
                </a:lnTo>
                <a:cubicBezTo>
                  <a:pt x="72" y="115"/>
                  <a:pt x="78" y="95"/>
                  <a:pt x="89" y="78"/>
                </a:cubicBezTo>
                <a:cubicBezTo>
                  <a:pt x="93" y="71"/>
                  <a:pt x="98" y="65"/>
                  <a:pt x="103" y="60"/>
                </a:cubicBezTo>
                <a:cubicBezTo>
                  <a:pt x="109" y="53"/>
                  <a:pt x="115" y="48"/>
                  <a:pt x="122" y="43"/>
                </a:cubicBezTo>
                <a:close/>
                <a:moveTo>
                  <a:pt x="25" y="214"/>
                </a:moveTo>
                <a:lnTo>
                  <a:pt x="47" y="207"/>
                </a:lnTo>
                <a:lnTo>
                  <a:pt x="47" y="345"/>
                </a:lnTo>
                <a:lnTo>
                  <a:pt x="25" y="351"/>
                </a:lnTo>
                <a:lnTo>
                  <a:pt x="25" y="214"/>
                </a:lnTo>
                <a:close/>
                <a:moveTo>
                  <a:pt x="25" y="377"/>
                </a:moveTo>
                <a:lnTo>
                  <a:pt x="47" y="371"/>
                </a:lnTo>
                <a:lnTo>
                  <a:pt x="47" y="516"/>
                </a:lnTo>
                <a:lnTo>
                  <a:pt x="25" y="522"/>
                </a:lnTo>
                <a:lnTo>
                  <a:pt x="25" y="377"/>
                </a:lnTo>
                <a:close/>
                <a:moveTo>
                  <a:pt x="171" y="655"/>
                </a:moveTo>
                <a:lnTo>
                  <a:pt x="140" y="664"/>
                </a:lnTo>
                <a:cubicBezTo>
                  <a:pt x="142" y="646"/>
                  <a:pt x="157" y="631"/>
                  <a:pt x="175" y="631"/>
                </a:cubicBezTo>
                <a:cubicBezTo>
                  <a:pt x="194" y="631"/>
                  <a:pt x="210" y="647"/>
                  <a:pt x="210" y="666"/>
                </a:cubicBezTo>
                <a:cubicBezTo>
                  <a:pt x="210" y="686"/>
                  <a:pt x="194" y="702"/>
                  <a:pt x="175" y="702"/>
                </a:cubicBezTo>
                <a:cubicBezTo>
                  <a:pt x="164" y="702"/>
                  <a:pt x="154" y="696"/>
                  <a:pt x="147" y="688"/>
                </a:cubicBezTo>
                <a:lnTo>
                  <a:pt x="178" y="678"/>
                </a:lnTo>
                <a:lnTo>
                  <a:pt x="171" y="655"/>
                </a:lnTo>
                <a:close/>
                <a:moveTo>
                  <a:pt x="171" y="479"/>
                </a:moveTo>
                <a:lnTo>
                  <a:pt x="140" y="488"/>
                </a:lnTo>
                <a:cubicBezTo>
                  <a:pt x="142" y="470"/>
                  <a:pt x="157" y="456"/>
                  <a:pt x="175" y="456"/>
                </a:cubicBezTo>
                <a:cubicBezTo>
                  <a:pt x="194" y="456"/>
                  <a:pt x="210" y="472"/>
                  <a:pt x="210" y="491"/>
                </a:cubicBezTo>
                <a:cubicBezTo>
                  <a:pt x="210" y="511"/>
                  <a:pt x="194" y="527"/>
                  <a:pt x="175" y="527"/>
                </a:cubicBezTo>
                <a:cubicBezTo>
                  <a:pt x="164" y="527"/>
                  <a:pt x="154" y="521"/>
                  <a:pt x="147" y="512"/>
                </a:cubicBezTo>
                <a:lnTo>
                  <a:pt x="178" y="503"/>
                </a:lnTo>
                <a:lnTo>
                  <a:pt x="171" y="479"/>
                </a:lnTo>
                <a:close/>
                <a:moveTo>
                  <a:pt x="171" y="308"/>
                </a:moveTo>
                <a:lnTo>
                  <a:pt x="140" y="317"/>
                </a:lnTo>
                <a:cubicBezTo>
                  <a:pt x="142" y="299"/>
                  <a:pt x="157" y="285"/>
                  <a:pt x="175" y="285"/>
                </a:cubicBezTo>
                <a:cubicBezTo>
                  <a:pt x="194" y="285"/>
                  <a:pt x="210" y="301"/>
                  <a:pt x="210" y="320"/>
                </a:cubicBezTo>
                <a:cubicBezTo>
                  <a:pt x="210" y="339"/>
                  <a:pt x="194" y="355"/>
                  <a:pt x="175" y="355"/>
                </a:cubicBezTo>
                <a:cubicBezTo>
                  <a:pt x="164" y="355"/>
                  <a:pt x="154" y="349"/>
                  <a:pt x="147" y="341"/>
                </a:cubicBezTo>
                <a:lnTo>
                  <a:pt x="178" y="332"/>
                </a:lnTo>
                <a:lnTo>
                  <a:pt x="171" y="308"/>
                </a:lnTo>
                <a:close/>
                <a:moveTo>
                  <a:pt x="171" y="145"/>
                </a:moveTo>
                <a:lnTo>
                  <a:pt x="140" y="154"/>
                </a:lnTo>
                <a:cubicBezTo>
                  <a:pt x="142" y="136"/>
                  <a:pt x="157" y="121"/>
                  <a:pt x="175" y="121"/>
                </a:cubicBezTo>
                <a:cubicBezTo>
                  <a:pt x="194" y="121"/>
                  <a:pt x="210" y="137"/>
                  <a:pt x="210" y="156"/>
                </a:cubicBezTo>
                <a:cubicBezTo>
                  <a:pt x="210" y="176"/>
                  <a:pt x="194" y="192"/>
                  <a:pt x="175" y="192"/>
                </a:cubicBezTo>
                <a:cubicBezTo>
                  <a:pt x="164" y="192"/>
                  <a:pt x="154" y="186"/>
                  <a:pt x="147" y="177"/>
                </a:cubicBezTo>
                <a:lnTo>
                  <a:pt x="178" y="168"/>
                </a:lnTo>
                <a:lnTo>
                  <a:pt x="171" y="145"/>
                </a:lnTo>
                <a:close/>
                <a:moveTo>
                  <a:pt x="25" y="548"/>
                </a:moveTo>
                <a:lnTo>
                  <a:pt x="47" y="542"/>
                </a:lnTo>
                <a:lnTo>
                  <a:pt x="47" y="667"/>
                </a:lnTo>
                <a:cubicBezTo>
                  <a:pt x="47" y="675"/>
                  <a:pt x="48" y="683"/>
                  <a:pt x="49" y="690"/>
                </a:cubicBezTo>
                <a:lnTo>
                  <a:pt x="25" y="698"/>
                </a:lnTo>
                <a:lnTo>
                  <a:pt x="25" y="548"/>
                </a:lnTo>
                <a:close/>
              </a:path>
            </a:pathLst>
          </a:custGeom>
          <a:solidFill>
            <a:schemeClr val="accent1"/>
          </a:solidFill>
          <a:ln>
            <a:noFill/>
          </a:ln>
        </p:spPr>
      </p:sp>
      <p:sp>
        <p:nvSpPr>
          <p:cNvPr id="18" name="pencil-and-ruler_68732">
            <a:extLst>
              <a:ext uri="{FF2B5EF4-FFF2-40B4-BE49-F238E27FC236}">
                <a16:creationId xmlns:a16="http://schemas.microsoft.com/office/drawing/2014/main" id="{7AC7E32E-4E1B-4704-A1E4-C42F36061BFE}"/>
              </a:ext>
            </a:extLst>
          </p:cNvPr>
          <p:cNvSpPr>
            <a:spLocks noChangeAspect="1"/>
          </p:cNvSpPr>
          <p:nvPr/>
        </p:nvSpPr>
        <p:spPr bwMode="auto">
          <a:xfrm>
            <a:off x="2208350" y="2080267"/>
            <a:ext cx="793499" cy="1080000"/>
          </a:xfrm>
          <a:custGeom>
            <a:avLst/>
            <a:gdLst>
              <a:gd name="connsiteX0" fmla="*/ 5596 w 446679"/>
              <a:gd name="connsiteY0" fmla="*/ 553198 h 607957"/>
              <a:gd name="connsiteX1" fmla="*/ 212424 w 446679"/>
              <a:gd name="connsiteY1" fmla="*/ 553198 h 607957"/>
              <a:gd name="connsiteX2" fmla="*/ 217906 w 446679"/>
              <a:gd name="connsiteY2" fmla="*/ 558674 h 607957"/>
              <a:gd name="connsiteX3" fmla="*/ 217906 w 446679"/>
              <a:gd name="connsiteY3" fmla="*/ 602481 h 607957"/>
              <a:gd name="connsiteX4" fmla="*/ 212424 w 446679"/>
              <a:gd name="connsiteY4" fmla="*/ 607957 h 607957"/>
              <a:gd name="connsiteX5" fmla="*/ 5596 w 446679"/>
              <a:gd name="connsiteY5" fmla="*/ 607957 h 607957"/>
              <a:gd name="connsiteX6" fmla="*/ 0 w 446679"/>
              <a:gd name="connsiteY6" fmla="*/ 602481 h 607957"/>
              <a:gd name="connsiteX7" fmla="*/ 0 w 446679"/>
              <a:gd name="connsiteY7" fmla="*/ 558674 h 607957"/>
              <a:gd name="connsiteX8" fmla="*/ 5596 w 446679"/>
              <a:gd name="connsiteY8" fmla="*/ 553198 h 607957"/>
              <a:gd name="connsiteX9" fmla="*/ 108596 w 446679"/>
              <a:gd name="connsiteY9" fmla="*/ 59131 h 607957"/>
              <a:gd name="connsiteX10" fmla="*/ 94106 w 446679"/>
              <a:gd name="connsiteY10" fmla="*/ 64976 h 607957"/>
              <a:gd name="connsiteX11" fmla="*/ 52878 w 446679"/>
              <a:gd name="connsiteY11" fmla="*/ 118006 h 607957"/>
              <a:gd name="connsiteX12" fmla="*/ 46139 w 446679"/>
              <a:gd name="connsiteY12" fmla="*/ 126787 h 607957"/>
              <a:gd name="connsiteX13" fmla="*/ 41457 w 446679"/>
              <a:gd name="connsiteY13" fmla="*/ 133630 h 607957"/>
              <a:gd name="connsiteX14" fmla="*/ 46139 w 446679"/>
              <a:gd name="connsiteY14" fmla="*/ 137849 h 607957"/>
              <a:gd name="connsiteX15" fmla="*/ 169825 w 446679"/>
              <a:gd name="connsiteY15" fmla="*/ 137849 h 607957"/>
              <a:gd name="connsiteX16" fmla="*/ 176106 w 446679"/>
              <a:gd name="connsiteY16" fmla="*/ 133630 h 607957"/>
              <a:gd name="connsiteX17" fmla="*/ 171767 w 446679"/>
              <a:gd name="connsiteY17" fmla="*/ 126787 h 607957"/>
              <a:gd name="connsiteX18" fmla="*/ 165143 w 446679"/>
              <a:gd name="connsiteY18" fmla="*/ 118006 h 607957"/>
              <a:gd name="connsiteX19" fmla="*/ 123000 w 446679"/>
              <a:gd name="connsiteY19" fmla="*/ 64063 h 607957"/>
              <a:gd name="connsiteX20" fmla="*/ 108596 w 446679"/>
              <a:gd name="connsiteY20" fmla="*/ 59131 h 607957"/>
              <a:gd name="connsiteX21" fmla="*/ 262954 w 446679"/>
              <a:gd name="connsiteY21" fmla="*/ 8998 h 607957"/>
              <a:gd name="connsiteX22" fmla="*/ 440513 w 446679"/>
              <a:gd name="connsiteY22" fmla="*/ 8998 h 607957"/>
              <a:gd name="connsiteX23" fmla="*/ 446679 w 446679"/>
              <a:gd name="connsiteY23" fmla="*/ 15042 h 607957"/>
              <a:gd name="connsiteX24" fmla="*/ 446679 w 446679"/>
              <a:gd name="connsiteY24" fmla="*/ 601913 h 607957"/>
              <a:gd name="connsiteX25" fmla="*/ 440513 w 446679"/>
              <a:gd name="connsiteY25" fmla="*/ 607957 h 607957"/>
              <a:gd name="connsiteX26" fmla="*/ 262954 w 446679"/>
              <a:gd name="connsiteY26" fmla="*/ 607957 h 607957"/>
              <a:gd name="connsiteX27" fmla="*/ 256788 w 446679"/>
              <a:gd name="connsiteY27" fmla="*/ 601913 h 607957"/>
              <a:gd name="connsiteX28" fmla="*/ 256788 w 446679"/>
              <a:gd name="connsiteY28" fmla="*/ 572946 h 607957"/>
              <a:gd name="connsiteX29" fmla="*/ 262954 w 446679"/>
              <a:gd name="connsiteY29" fmla="*/ 566787 h 607957"/>
              <a:gd name="connsiteX30" fmla="*/ 345625 w 446679"/>
              <a:gd name="connsiteY30" fmla="*/ 566787 h 607957"/>
              <a:gd name="connsiteX31" fmla="*/ 351676 w 446679"/>
              <a:gd name="connsiteY31" fmla="*/ 560743 h 607957"/>
              <a:gd name="connsiteX32" fmla="*/ 351676 w 446679"/>
              <a:gd name="connsiteY32" fmla="*/ 546830 h 607957"/>
              <a:gd name="connsiteX33" fmla="*/ 345625 w 446679"/>
              <a:gd name="connsiteY33" fmla="*/ 540785 h 607957"/>
              <a:gd name="connsiteX34" fmla="*/ 262954 w 446679"/>
              <a:gd name="connsiteY34" fmla="*/ 540785 h 607957"/>
              <a:gd name="connsiteX35" fmla="*/ 256788 w 446679"/>
              <a:gd name="connsiteY35" fmla="*/ 534627 h 607957"/>
              <a:gd name="connsiteX36" fmla="*/ 256788 w 446679"/>
              <a:gd name="connsiteY36" fmla="*/ 474754 h 607957"/>
              <a:gd name="connsiteX37" fmla="*/ 262954 w 446679"/>
              <a:gd name="connsiteY37" fmla="*/ 468709 h 607957"/>
              <a:gd name="connsiteX38" fmla="*/ 309542 w 446679"/>
              <a:gd name="connsiteY38" fmla="*/ 468709 h 607957"/>
              <a:gd name="connsiteX39" fmla="*/ 315708 w 446679"/>
              <a:gd name="connsiteY39" fmla="*/ 462665 h 607957"/>
              <a:gd name="connsiteX40" fmla="*/ 315708 w 446679"/>
              <a:gd name="connsiteY40" fmla="*/ 448752 h 607957"/>
              <a:gd name="connsiteX41" fmla="*/ 309542 w 446679"/>
              <a:gd name="connsiteY41" fmla="*/ 442593 h 607957"/>
              <a:gd name="connsiteX42" fmla="*/ 262954 w 446679"/>
              <a:gd name="connsiteY42" fmla="*/ 442593 h 607957"/>
              <a:gd name="connsiteX43" fmla="*/ 256788 w 446679"/>
              <a:gd name="connsiteY43" fmla="*/ 436549 h 607957"/>
              <a:gd name="connsiteX44" fmla="*/ 256788 w 446679"/>
              <a:gd name="connsiteY44" fmla="*/ 376676 h 607957"/>
              <a:gd name="connsiteX45" fmla="*/ 262954 w 446679"/>
              <a:gd name="connsiteY45" fmla="*/ 370518 h 607957"/>
              <a:gd name="connsiteX46" fmla="*/ 345625 w 446679"/>
              <a:gd name="connsiteY46" fmla="*/ 370518 h 607957"/>
              <a:gd name="connsiteX47" fmla="*/ 351676 w 446679"/>
              <a:gd name="connsiteY47" fmla="*/ 364473 h 607957"/>
              <a:gd name="connsiteX48" fmla="*/ 351676 w 446679"/>
              <a:gd name="connsiteY48" fmla="*/ 350560 h 607957"/>
              <a:gd name="connsiteX49" fmla="*/ 345625 w 446679"/>
              <a:gd name="connsiteY49" fmla="*/ 344516 h 607957"/>
              <a:gd name="connsiteX50" fmla="*/ 262954 w 446679"/>
              <a:gd name="connsiteY50" fmla="*/ 344516 h 607957"/>
              <a:gd name="connsiteX51" fmla="*/ 256788 w 446679"/>
              <a:gd name="connsiteY51" fmla="*/ 338357 h 607957"/>
              <a:gd name="connsiteX52" fmla="*/ 256788 w 446679"/>
              <a:gd name="connsiteY52" fmla="*/ 278484 h 607957"/>
              <a:gd name="connsiteX53" fmla="*/ 262954 w 446679"/>
              <a:gd name="connsiteY53" fmla="*/ 272440 h 607957"/>
              <a:gd name="connsiteX54" fmla="*/ 309542 w 446679"/>
              <a:gd name="connsiteY54" fmla="*/ 272440 h 607957"/>
              <a:gd name="connsiteX55" fmla="*/ 315708 w 446679"/>
              <a:gd name="connsiteY55" fmla="*/ 266395 h 607957"/>
              <a:gd name="connsiteX56" fmla="*/ 315708 w 446679"/>
              <a:gd name="connsiteY56" fmla="*/ 252482 h 607957"/>
              <a:gd name="connsiteX57" fmla="*/ 309542 w 446679"/>
              <a:gd name="connsiteY57" fmla="*/ 246324 h 607957"/>
              <a:gd name="connsiteX58" fmla="*/ 262954 w 446679"/>
              <a:gd name="connsiteY58" fmla="*/ 246324 h 607957"/>
              <a:gd name="connsiteX59" fmla="*/ 256788 w 446679"/>
              <a:gd name="connsiteY59" fmla="*/ 240279 h 607957"/>
              <a:gd name="connsiteX60" fmla="*/ 256788 w 446679"/>
              <a:gd name="connsiteY60" fmla="*/ 180406 h 607957"/>
              <a:gd name="connsiteX61" fmla="*/ 262954 w 446679"/>
              <a:gd name="connsiteY61" fmla="*/ 174362 h 607957"/>
              <a:gd name="connsiteX62" fmla="*/ 345625 w 446679"/>
              <a:gd name="connsiteY62" fmla="*/ 174362 h 607957"/>
              <a:gd name="connsiteX63" fmla="*/ 351676 w 446679"/>
              <a:gd name="connsiteY63" fmla="*/ 168204 h 607957"/>
              <a:gd name="connsiteX64" fmla="*/ 351676 w 446679"/>
              <a:gd name="connsiteY64" fmla="*/ 154290 h 607957"/>
              <a:gd name="connsiteX65" fmla="*/ 345625 w 446679"/>
              <a:gd name="connsiteY65" fmla="*/ 148246 h 607957"/>
              <a:gd name="connsiteX66" fmla="*/ 262954 w 446679"/>
              <a:gd name="connsiteY66" fmla="*/ 148246 h 607957"/>
              <a:gd name="connsiteX67" fmla="*/ 256788 w 446679"/>
              <a:gd name="connsiteY67" fmla="*/ 142202 h 607957"/>
              <a:gd name="connsiteX68" fmla="*/ 256788 w 446679"/>
              <a:gd name="connsiteY68" fmla="*/ 82214 h 607957"/>
              <a:gd name="connsiteX69" fmla="*/ 262954 w 446679"/>
              <a:gd name="connsiteY69" fmla="*/ 76170 h 607957"/>
              <a:gd name="connsiteX70" fmla="*/ 309542 w 446679"/>
              <a:gd name="connsiteY70" fmla="*/ 76170 h 607957"/>
              <a:gd name="connsiteX71" fmla="*/ 315708 w 446679"/>
              <a:gd name="connsiteY71" fmla="*/ 70126 h 607957"/>
              <a:gd name="connsiteX72" fmla="*/ 315708 w 446679"/>
              <a:gd name="connsiteY72" fmla="*/ 56212 h 607957"/>
              <a:gd name="connsiteX73" fmla="*/ 309542 w 446679"/>
              <a:gd name="connsiteY73" fmla="*/ 50054 h 607957"/>
              <a:gd name="connsiteX74" fmla="*/ 262954 w 446679"/>
              <a:gd name="connsiteY74" fmla="*/ 50054 h 607957"/>
              <a:gd name="connsiteX75" fmla="*/ 256788 w 446679"/>
              <a:gd name="connsiteY75" fmla="*/ 44010 h 607957"/>
              <a:gd name="connsiteX76" fmla="*/ 256788 w 446679"/>
              <a:gd name="connsiteY76" fmla="*/ 15042 h 607957"/>
              <a:gd name="connsiteX77" fmla="*/ 262954 w 446679"/>
              <a:gd name="connsiteY77" fmla="*/ 8998 h 607957"/>
              <a:gd name="connsiteX78" fmla="*/ 104156 w 446679"/>
              <a:gd name="connsiteY78" fmla="*/ 1796 h 607957"/>
              <a:gd name="connsiteX79" fmla="*/ 113750 w 446679"/>
              <a:gd name="connsiteY79" fmla="*/ 1796 h 607957"/>
              <a:gd name="connsiteX80" fmla="*/ 214708 w 446679"/>
              <a:gd name="connsiteY80" fmla="*/ 141385 h 607957"/>
              <a:gd name="connsiteX81" fmla="*/ 217906 w 446679"/>
              <a:gd name="connsiteY81" fmla="*/ 151306 h 607957"/>
              <a:gd name="connsiteX82" fmla="*/ 217906 w 446679"/>
              <a:gd name="connsiteY82" fmla="*/ 522744 h 607957"/>
              <a:gd name="connsiteX83" fmla="*/ 212424 w 446679"/>
              <a:gd name="connsiteY83" fmla="*/ 528218 h 607957"/>
              <a:gd name="connsiteX84" fmla="*/ 5596 w 446679"/>
              <a:gd name="connsiteY84" fmla="*/ 528218 h 607957"/>
              <a:gd name="connsiteX85" fmla="*/ 0 w 446679"/>
              <a:gd name="connsiteY85" fmla="*/ 522744 h 607957"/>
              <a:gd name="connsiteX86" fmla="*/ 0 w 446679"/>
              <a:gd name="connsiteY86" fmla="*/ 151306 h 607957"/>
              <a:gd name="connsiteX87" fmla="*/ 3312 w 446679"/>
              <a:gd name="connsiteY87" fmla="*/ 141385 h 60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46679" h="607957">
                <a:moveTo>
                  <a:pt x="5596" y="553198"/>
                </a:moveTo>
                <a:lnTo>
                  <a:pt x="212424" y="553198"/>
                </a:lnTo>
                <a:cubicBezTo>
                  <a:pt x="215393" y="553198"/>
                  <a:pt x="217906" y="555708"/>
                  <a:pt x="217906" y="558674"/>
                </a:cubicBezTo>
                <a:lnTo>
                  <a:pt x="217906" y="602481"/>
                </a:lnTo>
                <a:cubicBezTo>
                  <a:pt x="217906" y="605447"/>
                  <a:pt x="215393" y="607957"/>
                  <a:pt x="212424" y="607957"/>
                </a:cubicBezTo>
                <a:lnTo>
                  <a:pt x="5596" y="607957"/>
                </a:lnTo>
                <a:cubicBezTo>
                  <a:pt x="2513" y="607957"/>
                  <a:pt x="0" y="605447"/>
                  <a:pt x="0" y="602481"/>
                </a:cubicBezTo>
                <a:lnTo>
                  <a:pt x="0" y="558674"/>
                </a:lnTo>
                <a:cubicBezTo>
                  <a:pt x="0" y="555708"/>
                  <a:pt x="2513" y="553198"/>
                  <a:pt x="5596" y="553198"/>
                </a:cubicBezTo>
                <a:close/>
                <a:moveTo>
                  <a:pt x="108596" y="59131"/>
                </a:moveTo>
                <a:cubicBezTo>
                  <a:pt x="102786" y="59359"/>
                  <a:pt x="96961" y="61384"/>
                  <a:pt x="94106" y="64976"/>
                </a:cubicBezTo>
                <a:cubicBezTo>
                  <a:pt x="83028" y="79345"/>
                  <a:pt x="52878" y="118006"/>
                  <a:pt x="52878" y="118006"/>
                </a:cubicBezTo>
                <a:cubicBezTo>
                  <a:pt x="50936" y="120401"/>
                  <a:pt x="47967" y="124392"/>
                  <a:pt x="46139" y="126787"/>
                </a:cubicBezTo>
                <a:cubicBezTo>
                  <a:pt x="46139" y="126787"/>
                  <a:pt x="42485" y="132033"/>
                  <a:pt x="41457" y="133630"/>
                </a:cubicBezTo>
                <a:cubicBezTo>
                  <a:pt x="40658" y="134884"/>
                  <a:pt x="41800" y="137735"/>
                  <a:pt x="46139" y="137849"/>
                </a:cubicBezTo>
                <a:cubicBezTo>
                  <a:pt x="69323" y="138305"/>
                  <a:pt x="143900" y="138305"/>
                  <a:pt x="169825" y="137849"/>
                </a:cubicBezTo>
                <a:cubicBezTo>
                  <a:pt x="175421" y="137735"/>
                  <a:pt x="176792" y="134998"/>
                  <a:pt x="176106" y="133630"/>
                </a:cubicBezTo>
                <a:cubicBezTo>
                  <a:pt x="174051" y="130322"/>
                  <a:pt x="171767" y="126787"/>
                  <a:pt x="171767" y="126787"/>
                </a:cubicBezTo>
                <a:cubicBezTo>
                  <a:pt x="169939" y="124392"/>
                  <a:pt x="166970" y="120401"/>
                  <a:pt x="165143" y="118006"/>
                </a:cubicBezTo>
                <a:cubicBezTo>
                  <a:pt x="165143" y="118006"/>
                  <a:pt x="134421" y="78661"/>
                  <a:pt x="123000" y="64063"/>
                </a:cubicBezTo>
                <a:cubicBezTo>
                  <a:pt x="120202" y="60471"/>
                  <a:pt x="114406" y="58903"/>
                  <a:pt x="108596" y="59131"/>
                </a:cubicBezTo>
                <a:close/>
                <a:moveTo>
                  <a:pt x="262954" y="8998"/>
                </a:moveTo>
                <a:lnTo>
                  <a:pt x="440513" y="8998"/>
                </a:lnTo>
                <a:cubicBezTo>
                  <a:pt x="443939" y="8998"/>
                  <a:pt x="446679" y="11735"/>
                  <a:pt x="446679" y="15042"/>
                </a:cubicBezTo>
                <a:lnTo>
                  <a:pt x="446679" y="601913"/>
                </a:lnTo>
                <a:cubicBezTo>
                  <a:pt x="446679" y="605220"/>
                  <a:pt x="443939" y="607957"/>
                  <a:pt x="440513" y="607957"/>
                </a:cubicBezTo>
                <a:lnTo>
                  <a:pt x="262954" y="607957"/>
                </a:lnTo>
                <a:cubicBezTo>
                  <a:pt x="259528" y="607957"/>
                  <a:pt x="256788" y="605220"/>
                  <a:pt x="256788" y="601913"/>
                </a:cubicBezTo>
                <a:lnTo>
                  <a:pt x="256788" y="572946"/>
                </a:lnTo>
                <a:cubicBezTo>
                  <a:pt x="256788" y="569524"/>
                  <a:pt x="259528" y="566787"/>
                  <a:pt x="262954" y="566787"/>
                </a:cubicBezTo>
                <a:lnTo>
                  <a:pt x="345625" y="566787"/>
                </a:lnTo>
                <a:cubicBezTo>
                  <a:pt x="348936" y="566787"/>
                  <a:pt x="351676" y="564050"/>
                  <a:pt x="351676" y="560743"/>
                </a:cubicBezTo>
                <a:lnTo>
                  <a:pt x="351676" y="546830"/>
                </a:lnTo>
                <a:cubicBezTo>
                  <a:pt x="351676" y="543522"/>
                  <a:pt x="348936" y="540785"/>
                  <a:pt x="345625" y="540785"/>
                </a:cubicBezTo>
                <a:lnTo>
                  <a:pt x="262954" y="540785"/>
                </a:lnTo>
                <a:cubicBezTo>
                  <a:pt x="259528" y="540785"/>
                  <a:pt x="256788" y="538048"/>
                  <a:pt x="256788" y="534627"/>
                </a:cubicBezTo>
                <a:lnTo>
                  <a:pt x="256788" y="474754"/>
                </a:lnTo>
                <a:cubicBezTo>
                  <a:pt x="256788" y="471446"/>
                  <a:pt x="259528" y="468709"/>
                  <a:pt x="262954" y="468709"/>
                </a:cubicBezTo>
                <a:lnTo>
                  <a:pt x="309542" y="468709"/>
                </a:lnTo>
                <a:cubicBezTo>
                  <a:pt x="312967" y="468709"/>
                  <a:pt x="315708" y="465972"/>
                  <a:pt x="315708" y="462665"/>
                </a:cubicBezTo>
                <a:lnTo>
                  <a:pt x="315708" y="448752"/>
                </a:lnTo>
                <a:cubicBezTo>
                  <a:pt x="315708" y="445330"/>
                  <a:pt x="312967" y="442593"/>
                  <a:pt x="309542" y="442593"/>
                </a:cubicBezTo>
                <a:lnTo>
                  <a:pt x="262954" y="442593"/>
                </a:lnTo>
                <a:cubicBezTo>
                  <a:pt x="259528" y="442593"/>
                  <a:pt x="256788" y="439856"/>
                  <a:pt x="256788" y="436549"/>
                </a:cubicBezTo>
                <a:lnTo>
                  <a:pt x="256788" y="376676"/>
                </a:lnTo>
                <a:cubicBezTo>
                  <a:pt x="256788" y="373255"/>
                  <a:pt x="259528" y="370518"/>
                  <a:pt x="262954" y="370518"/>
                </a:cubicBezTo>
                <a:lnTo>
                  <a:pt x="345625" y="370518"/>
                </a:lnTo>
                <a:cubicBezTo>
                  <a:pt x="348936" y="370518"/>
                  <a:pt x="351676" y="367781"/>
                  <a:pt x="351676" y="364473"/>
                </a:cubicBezTo>
                <a:lnTo>
                  <a:pt x="351676" y="350560"/>
                </a:lnTo>
                <a:cubicBezTo>
                  <a:pt x="351676" y="347253"/>
                  <a:pt x="348936" y="344516"/>
                  <a:pt x="345625" y="344516"/>
                </a:cubicBezTo>
                <a:lnTo>
                  <a:pt x="262954" y="344516"/>
                </a:lnTo>
                <a:cubicBezTo>
                  <a:pt x="259528" y="344516"/>
                  <a:pt x="256788" y="341778"/>
                  <a:pt x="256788" y="338357"/>
                </a:cubicBezTo>
                <a:lnTo>
                  <a:pt x="256788" y="278484"/>
                </a:lnTo>
                <a:cubicBezTo>
                  <a:pt x="256788" y="275177"/>
                  <a:pt x="259528" y="272440"/>
                  <a:pt x="262954" y="272440"/>
                </a:cubicBezTo>
                <a:lnTo>
                  <a:pt x="309542" y="272440"/>
                </a:lnTo>
                <a:cubicBezTo>
                  <a:pt x="312967" y="272440"/>
                  <a:pt x="315708" y="269703"/>
                  <a:pt x="315708" y="266395"/>
                </a:cubicBezTo>
                <a:lnTo>
                  <a:pt x="315708" y="252482"/>
                </a:lnTo>
                <a:cubicBezTo>
                  <a:pt x="315708" y="249061"/>
                  <a:pt x="312967" y="246324"/>
                  <a:pt x="309542" y="246324"/>
                </a:cubicBezTo>
                <a:lnTo>
                  <a:pt x="262954" y="246324"/>
                </a:lnTo>
                <a:cubicBezTo>
                  <a:pt x="259528" y="246324"/>
                  <a:pt x="256788" y="243587"/>
                  <a:pt x="256788" y="240279"/>
                </a:cubicBezTo>
                <a:lnTo>
                  <a:pt x="256788" y="180406"/>
                </a:lnTo>
                <a:cubicBezTo>
                  <a:pt x="256788" y="177099"/>
                  <a:pt x="259528" y="174362"/>
                  <a:pt x="262954" y="174362"/>
                </a:cubicBezTo>
                <a:lnTo>
                  <a:pt x="345625" y="174362"/>
                </a:lnTo>
                <a:cubicBezTo>
                  <a:pt x="348936" y="174362"/>
                  <a:pt x="351676" y="171625"/>
                  <a:pt x="351676" y="168204"/>
                </a:cubicBezTo>
                <a:lnTo>
                  <a:pt x="351676" y="154290"/>
                </a:lnTo>
                <a:cubicBezTo>
                  <a:pt x="351676" y="150983"/>
                  <a:pt x="348936" y="148246"/>
                  <a:pt x="345625" y="148246"/>
                </a:cubicBezTo>
                <a:lnTo>
                  <a:pt x="262954" y="148246"/>
                </a:lnTo>
                <a:cubicBezTo>
                  <a:pt x="259528" y="148246"/>
                  <a:pt x="256788" y="145509"/>
                  <a:pt x="256788" y="142202"/>
                </a:cubicBezTo>
                <a:lnTo>
                  <a:pt x="256788" y="82214"/>
                </a:lnTo>
                <a:cubicBezTo>
                  <a:pt x="256788" y="78907"/>
                  <a:pt x="259528" y="76170"/>
                  <a:pt x="262954" y="76170"/>
                </a:cubicBezTo>
                <a:lnTo>
                  <a:pt x="309542" y="76170"/>
                </a:lnTo>
                <a:cubicBezTo>
                  <a:pt x="312967" y="76170"/>
                  <a:pt x="315708" y="73433"/>
                  <a:pt x="315708" y="70126"/>
                </a:cubicBezTo>
                <a:lnTo>
                  <a:pt x="315708" y="56212"/>
                </a:lnTo>
                <a:cubicBezTo>
                  <a:pt x="315708" y="52791"/>
                  <a:pt x="312967" y="50054"/>
                  <a:pt x="309542" y="50054"/>
                </a:cubicBezTo>
                <a:lnTo>
                  <a:pt x="262954" y="50054"/>
                </a:lnTo>
                <a:cubicBezTo>
                  <a:pt x="259528" y="50054"/>
                  <a:pt x="256788" y="47317"/>
                  <a:pt x="256788" y="44010"/>
                </a:cubicBezTo>
                <a:lnTo>
                  <a:pt x="256788" y="15042"/>
                </a:lnTo>
                <a:cubicBezTo>
                  <a:pt x="256788" y="11735"/>
                  <a:pt x="259528" y="8998"/>
                  <a:pt x="262954" y="8998"/>
                </a:cubicBezTo>
                <a:close/>
                <a:moveTo>
                  <a:pt x="104156" y="1796"/>
                </a:moveTo>
                <a:cubicBezTo>
                  <a:pt x="105984" y="-599"/>
                  <a:pt x="111922" y="-599"/>
                  <a:pt x="113750" y="1796"/>
                </a:cubicBezTo>
                <a:lnTo>
                  <a:pt x="214708" y="141385"/>
                </a:lnTo>
                <a:cubicBezTo>
                  <a:pt x="216421" y="143779"/>
                  <a:pt x="217906" y="148227"/>
                  <a:pt x="217906" y="151306"/>
                </a:cubicBezTo>
                <a:lnTo>
                  <a:pt x="217906" y="522744"/>
                </a:lnTo>
                <a:cubicBezTo>
                  <a:pt x="217906" y="525823"/>
                  <a:pt x="215393" y="528218"/>
                  <a:pt x="212424" y="528218"/>
                </a:cubicBezTo>
                <a:lnTo>
                  <a:pt x="5596" y="528218"/>
                </a:lnTo>
                <a:cubicBezTo>
                  <a:pt x="2513" y="528218"/>
                  <a:pt x="0" y="525709"/>
                  <a:pt x="0" y="522744"/>
                </a:cubicBezTo>
                <a:lnTo>
                  <a:pt x="0" y="151306"/>
                </a:lnTo>
                <a:cubicBezTo>
                  <a:pt x="0" y="148227"/>
                  <a:pt x="1485" y="143779"/>
                  <a:pt x="3312" y="141385"/>
                </a:cubicBezTo>
                <a:close/>
              </a:path>
            </a:pathLst>
          </a:custGeom>
          <a:solidFill>
            <a:schemeClr val="accent1"/>
          </a:solidFill>
          <a:ln>
            <a:noFill/>
          </a:ln>
        </p:spPr>
      </p:sp>
      <p:sp>
        <p:nvSpPr>
          <p:cNvPr id="19" name="screen_297614">
            <a:extLst>
              <a:ext uri="{FF2B5EF4-FFF2-40B4-BE49-F238E27FC236}">
                <a16:creationId xmlns:a16="http://schemas.microsoft.com/office/drawing/2014/main" id="{8E3B6058-B651-44D9-BEBA-DBC57468F62E}"/>
              </a:ext>
            </a:extLst>
          </p:cNvPr>
          <p:cNvSpPr>
            <a:spLocks noChangeAspect="1"/>
          </p:cNvSpPr>
          <p:nvPr/>
        </p:nvSpPr>
        <p:spPr bwMode="auto">
          <a:xfrm>
            <a:off x="5622541" y="2080267"/>
            <a:ext cx="983278" cy="1080000"/>
          </a:xfrm>
          <a:custGeom>
            <a:avLst/>
            <a:gdLst>
              <a:gd name="connsiteX0" fmla="*/ 157112 w 552386"/>
              <a:gd name="connsiteY0" fmla="*/ 260457 h 606722"/>
              <a:gd name="connsiteX1" fmla="*/ 163437 w 552386"/>
              <a:gd name="connsiteY1" fmla="*/ 261169 h 606722"/>
              <a:gd name="connsiteX2" fmla="*/ 169851 w 552386"/>
              <a:gd name="connsiteY2" fmla="*/ 262858 h 606722"/>
              <a:gd name="connsiteX3" fmla="*/ 169851 w 552386"/>
              <a:gd name="connsiteY3" fmla="*/ 269707 h 606722"/>
              <a:gd name="connsiteX4" fmla="*/ 168604 w 552386"/>
              <a:gd name="connsiteY4" fmla="*/ 273087 h 606722"/>
              <a:gd name="connsiteX5" fmla="*/ 165486 w 552386"/>
              <a:gd name="connsiteY5" fmla="*/ 276111 h 606722"/>
              <a:gd name="connsiteX6" fmla="*/ 159962 w 552386"/>
              <a:gd name="connsiteY6" fmla="*/ 278602 h 606722"/>
              <a:gd name="connsiteX7" fmla="*/ 153816 w 552386"/>
              <a:gd name="connsiteY7" fmla="*/ 279580 h 606722"/>
              <a:gd name="connsiteX8" fmla="*/ 146065 w 552386"/>
              <a:gd name="connsiteY8" fmla="*/ 277090 h 606722"/>
              <a:gd name="connsiteX9" fmla="*/ 143036 w 552386"/>
              <a:gd name="connsiteY9" fmla="*/ 270863 h 606722"/>
              <a:gd name="connsiteX10" fmla="*/ 147045 w 552386"/>
              <a:gd name="connsiteY10" fmla="*/ 263392 h 606722"/>
              <a:gd name="connsiteX11" fmla="*/ 157112 w 552386"/>
              <a:gd name="connsiteY11" fmla="*/ 260457 h 606722"/>
              <a:gd name="connsiteX12" fmla="*/ 279643 w 552386"/>
              <a:gd name="connsiteY12" fmla="*/ 236253 h 606722"/>
              <a:gd name="connsiteX13" fmla="*/ 286317 w 552386"/>
              <a:gd name="connsiteY13" fmla="*/ 237852 h 606722"/>
              <a:gd name="connsiteX14" fmla="*/ 291568 w 552386"/>
              <a:gd name="connsiteY14" fmla="*/ 242114 h 606722"/>
              <a:gd name="connsiteX15" fmla="*/ 295039 w 552386"/>
              <a:gd name="connsiteY15" fmla="*/ 248597 h 606722"/>
              <a:gd name="connsiteX16" fmla="*/ 296374 w 552386"/>
              <a:gd name="connsiteY16" fmla="*/ 256323 h 606722"/>
              <a:gd name="connsiteX17" fmla="*/ 291390 w 552386"/>
              <a:gd name="connsiteY17" fmla="*/ 270177 h 606722"/>
              <a:gd name="connsiteX18" fmla="*/ 278308 w 552386"/>
              <a:gd name="connsiteY18" fmla="*/ 275417 h 606722"/>
              <a:gd name="connsiteX19" fmla="*/ 262644 w 552386"/>
              <a:gd name="connsiteY19" fmla="*/ 266092 h 606722"/>
              <a:gd name="connsiteX20" fmla="*/ 262644 w 552386"/>
              <a:gd name="connsiteY20" fmla="*/ 249752 h 606722"/>
              <a:gd name="connsiteX21" fmla="*/ 269764 w 552386"/>
              <a:gd name="connsiteY21" fmla="*/ 239983 h 606722"/>
              <a:gd name="connsiteX22" fmla="*/ 279643 w 552386"/>
              <a:gd name="connsiteY22" fmla="*/ 236253 h 606722"/>
              <a:gd name="connsiteX23" fmla="*/ 395820 w 552386"/>
              <a:gd name="connsiteY23" fmla="*/ 208491 h 606722"/>
              <a:gd name="connsiteX24" fmla="*/ 374280 w 552386"/>
              <a:gd name="connsiteY24" fmla="*/ 212402 h 606722"/>
              <a:gd name="connsiteX25" fmla="*/ 358615 w 552386"/>
              <a:gd name="connsiteY25" fmla="*/ 222799 h 606722"/>
              <a:gd name="connsiteX26" fmla="*/ 349002 w 552386"/>
              <a:gd name="connsiteY26" fmla="*/ 237908 h 606722"/>
              <a:gd name="connsiteX27" fmla="*/ 345620 w 552386"/>
              <a:gd name="connsiteY27" fmla="*/ 255859 h 606722"/>
              <a:gd name="connsiteX28" fmla="*/ 349002 w 552386"/>
              <a:gd name="connsiteY28" fmla="*/ 273723 h 606722"/>
              <a:gd name="connsiteX29" fmla="*/ 358615 w 552386"/>
              <a:gd name="connsiteY29" fmla="*/ 288831 h 606722"/>
              <a:gd name="connsiteX30" fmla="*/ 374280 w 552386"/>
              <a:gd name="connsiteY30" fmla="*/ 299229 h 606722"/>
              <a:gd name="connsiteX31" fmla="*/ 395820 w 552386"/>
              <a:gd name="connsiteY31" fmla="*/ 303139 h 606722"/>
              <a:gd name="connsiteX32" fmla="*/ 423680 w 552386"/>
              <a:gd name="connsiteY32" fmla="*/ 296207 h 606722"/>
              <a:gd name="connsiteX33" fmla="*/ 440414 w 552386"/>
              <a:gd name="connsiteY33" fmla="*/ 278344 h 606722"/>
              <a:gd name="connsiteX34" fmla="*/ 408371 w 552386"/>
              <a:gd name="connsiteY34" fmla="*/ 268657 h 606722"/>
              <a:gd name="connsiteX35" fmla="*/ 395642 w 552386"/>
              <a:gd name="connsiteY35" fmla="*/ 275411 h 606722"/>
              <a:gd name="connsiteX36" fmla="*/ 384160 w 552386"/>
              <a:gd name="connsiteY36" fmla="*/ 270257 h 606722"/>
              <a:gd name="connsiteX37" fmla="*/ 379532 w 552386"/>
              <a:gd name="connsiteY37" fmla="*/ 255771 h 606722"/>
              <a:gd name="connsiteX38" fmla="*/ 384160 w 552386"/>
              <a:gd name="connsiteY38" fmla="*/ 241374 h 606722"/>
              <a:gd name="connsiteX39" fmla="*/ 395642 w 552386"/>
              <a:gd name="connsiteY39" fmla="*/ 236219 h 606722"/>
              <a:gd name="connsiteX40" fmla="*/ 408371 w 552386"/>
              <a:gd name="connsiteY40" fmla="*/ 242973 h 606722"/>
              <a:gd name="connsiteX41" fmla="*/ 440414 w 552386"/>
              <a:gd name="connsiteY41" fmla="*/ 233286 h 606722"/>
              <a:gd name="connsiteX42" fmla="*/ 423680 w 552386"/>
              <a:gd name="connsiteY42" fmla="*/ 215423 h 606722"/>
              <a:gd name="connsiteX43" fmla="*/ 395820 w 552386"/>
              <a:gd name="connsiteY43" fmla="*/ 208491 h 606722"/>
              <a:gd name="connsiteX44" fmla="*/ 157278 w 552386"/>
              <a:gd name="connsiteY44" fmla="*/ 208491 h 606722"/>
              <a:gd name="connsiteX45" fmla="*/ 116156 w 552386"/>
              <a:gd name="connsiteY45" fmla="*/ 220133 h 606722"/>
              <a:gd name="connsiteX46" fmla="*/ 125680 w 552386"/>
              <a:gd name="connsiteY46" fmla="*/ 240574 h 606722"/>
              <a:gd name="connsiteX47" fmla="*/ 139565 w 552386"/>
              <a:gd name="connsiteY47" fmla="*/ 233197 h 606722"/>
              <a:gd name="connsiteX48" fmla="*/ 153985 w 552386"/>
              <a:gd name="connsiteY48" fmla="*/ 230709 h 606722"/>
              <a:gd name="connsiteX49" fmla="*/ 166090 w 552386"/>
              <a:gd name="connsiteY49" fmla="*/ 233819 h 606722"/>
              <a:gd name="connsiteX50" fmla="*/ 169828 w 552386"/>
              <a:gd name="connsiteY50" fmla="*/ 243329 h 606722"/>
              <a:gd name="connsiteX51" fmla="*/ 169828 w 552386"/>
              <a:gd name="connsiteY51" fmla="*/ 246084 h 606722"/>
              <a:gd name="connsiteX52" fmla="*/ 151403 w 552386"/>
              <a:gd name="connsiteY52" fmla="*/ 242618 h 606722"/>
              <a:gd name="connsiteX53" fmla="*/ 135560 w 552386"/>
              <a:gd name="connsiteY53" fmla="*/ 244928 h 606722"/>
              <a:gd name="connsiteX54" fmla="*/ 123099 w 552386"/>
              <a:gd name="connsiteY54" fmla="*/ 251327 h 606722"/>
              <a:gd name="connsiteX55" fmla="*/ 114910 w 552386"/>
              <a:gd name="connsiteY55" fmla="*/ 261192 h 606722"/>
              <a:gd name="connsiteX56" fmla="*/ 111973 w 552386"/>
              <a:gd name="connsiteY56" fmla="*/ 273811 h 606722"/>
              <a:gd name="connsiteX57" fmla="*/ 114465 w 552386"/>
              <a:gd name="connsiteY57" fmla="*/ 285453 h 606722"/>
              <a:gd name="connsiteX58" fmla="*/ 121140 w 552386"/>
              <a:gd name="connsiteY58" fmla="*/ 294696 h 606722"/>
              <a:gd name="connsiteX59" fmla="*/ 131287 w 552386"/>
              <a:gd name="connsiteY59" fmla="*/ 300917 h 606722"/>
              <a:gd name="connsiteX60" fmla="*/ 143927 w 552386"/>
              <a:gd name="connsiteY60" fmla="*/ 303139 h 606722"/>
              <a:gd name="connsiteX61" fmla="*/ 160927 w 552386"/>
              <a:gd name="connsiteY61" fmla="*/ 299051 h 606722"/>
              <a:gd name="connsiteX62" fmla="*/ 174991 w 552386"/>
              <a:gd name="connsiteY62" fmla="*/ 287231 h 606722"/>
              <a:gd name="connsiteX63" fmla="*/ 175703 w 552386"/>
              <a:gd name="connsiteY63" fmla="*/ 290519 h 606722"/>
              <a:gd name="connsiteX64" fmla="*/ 181666 w 552386"/>
              <a:gd name="connsiteY64" fmla="*/ 299939 h 606722"/>
              <a:gd name="connsiteX65" fmla="*/ 195195 w 552386"/>
              <a:gd name="connsiteY65" fmla="*/ 303139 h 606722"/>
              <a:gd name="connsiteX66" fmla="*/ 201515 w 552386"/>
              <a:gd name="connsiteY66" fmla="*/ 302694 h 606722"/>
              <a:gd name="connsiteX67" fmla="*/ 209081 w 552386"/>
              <a:gd name="connsiteY67" fmla="*/ 301361 h 606722"/>
              <a:gd name="connsiteX68" fmla="*/ 209081 w 552386"/>
              <a:gd name="connsiteY68" fmla="*/ 273634 h 606722"/>
              <a:gd name="connsiteX69" fmla="*/ 204185 w 552386"/>
              <a:gd name="connsiteY69" fmla="*/ 271501 h 606722"/>
              <a:gd name="connsiteX70" fmla="*/ 202761 w 552386"/>
              <a:gd name="connsiteY70" fmla="*/ 265013 h 606722"/>
              <a:gd name="connsiteX71" fmla="*/ 202761 w 552386"/>
              <a:gd name="connsiteY71" fmla="*/ 247328 h 606722"/>
              <a:gd name="connsiteX72" fmla="*/ 191012 w 552386"/>
              <a:gd name="connsiteY72" fmla="*/ 218178 h 606722"/>
              <a:gd name="connsiteX73" fmla="*/ 157278 w 552386"/>
              <a:gd name="connsiteY73" fmla="*/ 208491 h 606722"/>
              <a:gd name="connsiteX74" fmla="*/ 229731 w 552386"/>
              <a:gd name="connsiteY74" fmla="*/ 174898 h 606722"/>
              <a:gd name="connsiteX75" fmla="*/ 229731 w 552386"/>
              <a:gd name="connsiteY75" fmla="*/ 301361 h 606722"/>
              <a:gd name="connsiteX76" fmla="*/ 258302 w 552386"/>
              <a:gd name="connsiteY76" fmla="*/ 301361 h 606722"/>
              <a:gd name="connsiteX77" fmla="*/ 258302 w 552386"/>
              <a:gd name="connsiteY77" fmla="*/ 287231 h 606722"/>
              <a:gd name="connsiteX78" fmla="*/ 287853 w 552386"/>
              <a:gd name="connsiteY78" fmla="*/ 303139 h 606722"/>
              <a:gd name="connsiteX79" fmla="*/ 304676 w 552386"/>
              <a:gd name="connsiteY79" fmla="*/ 299584 h 606722"/>
              <a:gd name="connsiteX80" fmla="*/ 318116 w 552386"/>
              <a:gd name="connsiteY80" fmla="*/ 289808 h 606722"/>
              <a:gd name="connsiteX81" fmla="*/ 327017 w 552386"/>
              <a:gd name="connsiteY81" fmla="*/ 274967 h 606722"/>
              <a:gd name="connsiteX82" fmla="*/ 330221 w 552386"/>
              <a:gd name="connsiteY82" fmla="*/ 256126 h 606722"/>
              <a:gd name="connsiteX83" fmla="*/ 327284 w 552386"/>
              <a:gd name="connsiteY83" fmla="*/ 237197 h 606722"/>
              <a:gd name="connsiteX84" fmla="*/ 319095 w 552386"/>
              <a:gd name="connsiteY84" fmla="*/ 222089 h 606722"/>
              <a:gd name="connsiteX85" fmla="*/ 306723 w 552386"/>
              <a:gd name="connsiteY85" fmla="*/ 212135 h 606722"/>
              <a:gd name="connsiteX86" fmla="*/ 291146 w 552386"/>
              <a:gd name="connsiteY86" fmla="*/ 208491 h 606722"/>
              <a:gd name="connsiteX87" fmla="*/ 273968 w 552386"/>
              <a:gd name="connsiteY87" fmla="*/ 212402 h 606722"/>
              <a:gd name="connsiteX88" fmla="*/ 262664 w 552386"/>
              <a:gd name="connsiteY88" fmla="*/ 223777 h 606722"/>
              <a:gd name="connsiteX89" fmla="*/ 262664 w 552386"/>
              <a:gd name="connsiteY89" fmla="*/ 174898 h 606722"/>
              <a:gd name="connsiteX90" fmla="*/ 239433 w 552386"/>
              <a:gd name="connsiteY90" fmla="*/ 0 h 606722"/>
              <a:gd name="connsiteX91" fmla="*/ 313043 w 552386"/>
              <a:gd name="connsiteY91" fmla="*/ 0 h 606722"/>
              <a:gd name="connsiteX92" fmla="*/ 313043 w 552386"/>
              <a:gd name="connsiteY92" fmla="*/ 36793 h 606722"/>
              <a:gd name="connsiteX93" fmla="*/ 552386 w 552386"/>
              <a:gd name="connsiteY93" fmla="*/ 36793 h 606722"/>
              <a:gd name="connsiteX94" fmla="*/ 552386 w 552386"/>
              <a:gd name="connsiteY94" fmla="*/ 441244 h 606722"/>
              <a:gd name="connsiteX95" fmla="*/ 394752 w 552386"/>
              <a:gd name="connsiteY95" fmla="*/ 441244 h 606722"/>
              <a:gd name="connsiteX96" fmla="*/ 424570 w 552386"/>
              <a:gd name="connsiteY96" fmla="*/ 606722 h 606722"/>
              <a:gd name="connsiteX97" fmla="*/ 368317 w 552386"/>
              <a:gd name="connsiteY97" fmla="*/ 606722 h 606722"/>
              <a:gd name="connsiteX98" fmla="*/ 338588 w 552386"/>
              <a:gd name="connsiteY98" fmla="*/ 441244 h 606722"/>
              <a:gd name="connsiteX99" fmla="*/ 213887 w 552386"/>
              <a:gd name="connsiteY99" fmla="*/ 441244 h 606722"/>
              <a:gd name="connsiteX100" fmla="*/ 184158 w 552386"/>
              <a:gd name="connsiteY100" fmla="*/ 606722 h 606722"/>
              <a:gd name="connsiteX101" fmla="*/ 127905 w 552386"/>
              <a:gd name="connsiteY101" fmla="*/ 606722 h 606722"/>
              <a:gd name="connsiteX102" fmla="*/ 157723 w 552386"/>
              <a:gd name="connsiteY102" fmla="*/ 441244 h 606722"/>
              <a:gd name="connsiteX103" fmla="*/ 0 w 552386"/>
              <a:gd name="connsiteY103" fmla="*/ 441244 h 606722"/>
              <a:gd name="connsiteX104" fmla="*/ 0 w 552386"/>
              <a:gd name="connsiteY104" fmla="*/ 36793 h 606722"/>
              <a:gd name="connsiteX105" fmla="*/ 239433 w 552386"/>
              <a:gd name="connsiteY105" fmla="*/ 36793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552386" h="606722">
                <a:moveTo>
                  <a:pt x="157112" y="260457"/>
                </a:moveTo>
                <a:cubicBezTo>
                  <a:pt x="158983" y="260457"/>
                  <a:pt x="161121" y="260724"/>
                  <a:pt x="163437" y="261169"/>
                </a:cubicBezTo>
                <a:cubicBezTo>
                  <a:pt x="165753" y="261613"/>
                  <a:pt x="167891" y="262236"/>
                  <a:pt x="169851" y="262858"/>
                </a:cubicBezTo>
                <a:lnTo>
                  <a:pt x="169851" y="269707"/>
                </a:lnTo>
                <a:cubicBezTo>
                  <a:pt x="169851" y="270863"/>
                  <a:pt x="169406" y="271931"/>
                  <a:pt x="168604" y="273087"/>
                </a:cubicBezTo>
                <a:cubicBezTo>
                  <a:pt x="167802" y="274154"/>
                  <a:pt x="166733" y="275133"/>
                  <a:pt x="165486" y="276111"/>
                </a:cubicBezTo>
                <a:cubicBezTo>
                  <a:pt x="163882" y="277090"/>
                  <a:pt x="162011" y="277979"/>
                  <a:pt x="159962" y="278602"/>
                </a:cubicBezTo>
                <a:cubicBezTo>
                  <a:pt x="157824" y="279224"/>
                  <a:pt x="155775" y="279580"/>
                  <a:pt x="153816" y="279580"/>
                </a:cubicBezTo>
                <a:cubicBezTo>
                  <a:pt x="150697" y="279580"/>
                  <a:pt x="148114" y="278780"/>
                  <a:pt x="146065" y="277090"/>
                </a:cubicBezTo>
                <a:cubicBezTo>
                  <a:pt x="144105" y="275489"/>
                  <a:pt x="143036" y="273443"/>
                  <a:pt x="143036" y="270863"/>
                </a:cubicBezTo>
                <a:cubicBezTo>
                  <a:pt x="143036" y="267839"/>
                  <a:pt x="144372" y="265349"/>
                  <a:pt x="147045" y="263392"/>
                </a:cubicBezTo>
                <a:cubicBezTo>
                  <a:pt x="149718" y="261435"/>
                  <a:pt x="153103" y="260457"/>
                  <a:pt x="157112" y="260457"/>
                </a:cubicBezTo>
                <a:close/>
                <a:moveTo>
                  <a:pt x="279643" y="236253"/>
                </a:moveTo>
                <a:cubicBezTo>
                  <a:pt x="282134" y="236253"/>
                  <a:pt x="284359" y="236786"/>
                  <a:pt x="286317" y="237852"/>
                </a:cubicBezTo>
                <a:cubicBezTo>
                  <a:pt x="288364" y="238828"/>
                  <a:pt x="290144" y="240338"/>
                  <a:pt x="291568" y="242114"/>
                </a:cubicBezTo>
                <a:cubicBezTo>
                  <a:pt x="292992" y="243979"/>
                  <a:pt x="294149" y="246111"/>
                  <a:pt x="295039" y="248597"/>
                </a:cubicBezTo>
                <a:cubicBezTo>
                  <a:pt x="295929" y="250995"/>
                  <a:pt x="296374" y="253570"/>
                  <a:pt x="296374" y="256323"/>
                </a:cubicBezTo>
                <a:cubicBezTo>
                  <a:pt x="296374" y="262096"/>
                  <a:pt x="294683" y="266714"/>
                  <a:pt x="291390" y="270177"/>
                </a:cubicBezTo>
                <a:cubicBezTo>
                  <a:pt x="288097" y="273641"/>
                  <a:pt x="283736" y="275417"/>
                  <a:pt x="278308" y="275417"/>
                </a:cubicBezTo>
                <a:cubicBezTo>
                  <a:pt x="272167" y="275417"/>
                  <a:pt x="266916" y="272309"/>
                  <a:pt x="262644" y="266092"/>
                </a:cubicBezTo>
                <a:lnTo>
                  <a:pt x="262644" y="249752"/>
                </a:lnTo>
                <a:cubicBezTo>
                  <a:pt x="264246" y="245755"/>
                  <a:pt x="266649" y="242470"/>
                  <a:pt x="269764" y="239983"/>
                </a:cubicBezTo>
                <a:cubicBezTo>
                  <a:pt x="272879" y="237496"/>
                  <a:pt x="276172" y="236253"/>
                  <a:pt x="279643" y="236253"/>
                </a:cubicBezTo>
                <a:close/>
                <a:moveTo>
                  <a:pt x="395820" y="208491"/>
                </a:moveTo>
                <a:cubicBezTo>
                  <a:pt x="387721" y="208491"/>
                  <a:pt x="380600" y="209824"/>
                  <a:pt x="374280" y="212402"/>
                </a:cubicBezTo>
                <a:cubicBezTo>
                  <a:pt x="368050" y="214979"/>
                  <a:pt x="362798" y="218445"/>
                  <a:pt x="358615" y="222799"/>
                </a:cubicBezTo>
                <a:cubicBezTo>
                  <a:pt x="354342" y="227154"/>
                  <a:pt x="351138" y="232131"/>
                  <a:pt x="349002" y="237908"/>
                </a:cubicBezTo>
                <a:cubicBezTo>
                  <a:pt x="346777" y="243595"/>
                  <a:pt x="345620" y="249550"/>
                  <a:pt x="345620" y="255859"/>
                </a:cubicBezTo>
                <a:cubicBezTo>
                  <a:pt x="345620" y="262080"/>
                  <a:pt x="346777" y="268035"/>
                  <a:pt x="349002" y="273723"/>
                </a:cubicBezTo>
                <a:cubicBezTo>
                  <a:pt x="351138" y="279499"/>
                  <a:pt x="354342" y="284476"/>
                  <a:pt x="358615" y="288831"/>
                </a:cubicBezTo>
                <a:cubicBezTo>
                  <a:pt x="362798" y="293185"/>
                  <a:pt x="368050" y="296651"/>
                  <a:pt x="374280" y="299229"/>
                </a:cubicBezTo>
                <a:cubicBezTo>
                  <a:pt x="380600" y="301806"/>
                  <a:pt x="387721" y="303139"/>
                  <a:pt x="395820" y="303139"/>
                </a:cubicBezTo>
                <a:cubicBezTo>
                  <a:pt x="406946" y="303139"/>
                  <a:pt x="416203" y="300828"/>
                  <a:pt x="423680" y="296207"/>
                </a:cubicBezTo>
                <a:cubicBezTo>
                  <a:pt x="431157" y="291586"/>
                  <a:pt x="436764" y="285631"/>
                  <a:pt x="440414" y="278344"/>
                </a:cubicBezTo>
                <a:lnTo>
                  <a:pt x="408371" y="268657"/>
                </a:lnTo>
                <a:cubicBezTo>
                  <a:pt x="405166" y="273189"/>
                  <a:pt x="400983" y="275411"/>
                  <a:pt x="395642" y="275411"/>
                </a:cubicBezTo>
                <a:cubicBezTo>
                  <a:pt x="391103" y="275411"/>
                  <a:pt x="387365" y="273723"/>
                  <a:pt x="384160" y="270257"/>
                </a:cubicBezTo>
                <a:cubicBezTo>
                  <a:pt x="381045" y="266879"/>
                  <a:pt x="379532" y="262080"/>
                  <a:pt x="379532" y="255771"/>
                </a:cubicBezTo>
                <a:cubicBezTo>
                  <a:pt x="379532" y="249550"/>
                  <a:pt x="381045" y="244751"/>
                  <a:pt x="384160" y="241374"/>
                </a:cubicBezTo>
                <a:cubicBezTo>
                  <a:pt x="387365" y="237908"/>
                  <a:pt x="391103" y="236219"/>
                  <a:pt x="395642" y="236219"/>
                </a:cubicBezTo>
                <a:cubicBezTo>
                  <a:pt x="400983" y="236219"/>
                  <a:pt x="405166" y="238441"/>
                  <a:pt x="408371" y="242973"/>
                </a:cubicBezTo>
                <a:lnTo>
                  <a:pt x="440414" y="233286"/>
                </a:lnTo>
                <a:cubicBezTo>
                  <a:pt x="436764" y="225999"/>
                  <a:pt x="431157" y="220044"/>
                  <a:pt x="423680" y="215423"/>
                </a:cubicBezTo>
                <a:cubicBezTo>
                  <a:pt x="416203" y="210802"/>
                  <a:pt x="406946" y="208491"/>
                  <a:pt x="395820" y="208491"/>
                </a:cubicBezTo>
                <a:close/>
                <a:moveTo>
                  <a:pt x="157278" y="208491"/>
                </a:moveTo>
                <a:cubicBezTo>
                  <a:pt x="141879" y="208491"/>
                  <a:pt x="128172" y="212402"/>
                  <a:pt x="116156" y="220133"/>
                </a:cubicBezTo>
                <a:lnTo>
                  <a:pt x="125680" y="240574"/>
                </a:lnTo>
                <a:cubicBezTo>
                  <a:pt x="130575" y="237285"/>
                  <a:pt x="135204" y="234886"/>
                  <a:pt x="139565" y="233197"/>
                </a:cubicBezTo>
                <a:cubicBezTo>
                  <a:pt x="144016" y="231509"/>
                  <a:pt x="148822" y="230709"/>
                  <a:pt x="153985" y="230709"/>
                </a:cubicBezTo>
                <a:cubicBezTo>
                  <a:pt x="159592" y="230709"/>
                  <a:pt x="163597" y="231687"/>
                  <a:pt x="166090" y="233819"/>
                </a:cubicBezTo>
                <a:cubicBezTo>
                  <a:pt x="168582" y="235864"/>
                  <a:pt x="169828" y="239063"/>
                  <a:pt x="169828" y="243329"/>
                </a:cubicBezTo>
                <a:lnTo>
                  <a:pt x="169828" y="246084"/>
                </a:lnTo>
                <a:cubicBezTo>
                  <a:pt x="164933" y="243773"/>
                  <a:pt x="158791" y="242618"/>
                  <a:pt x="151403" y="242618"/>
                </a:cubicBezTo>
                <a:cubicBezTo>
                  <a:pt x="145618" y="242618"/>
                  <a:pt x="140277" y="243418"/>
                  <a:pt x="135560" y="244928"/>
                </a:cubicBezTo>
                <a:cubicBezTo>
                  <a:pt x="130753" y="246439"/>
                  <a:pt x="126570" y="248572"/>
                  <a:pt x="123099" y="251327"/>
                </a:cubicBezTo>
                <a:cubicBezTo>
                  <a:pt x="119627" y="254082"/>
                  <a:pt x="116957" y="257370"/>
                  <a:pt x="114910" y="261192"/>
                </a:cubicBezTo>
                <a:cubicBezTo>
                  <a:pt x="112952" y="265013"/>
                  <a:pt x="111973" y="269190"/>
                  <a:pt x="111973" y="273811"/>
                </a:cubicBezTo>
                <a:cubicBezTo>
                  <a:pt x="111973" y="277988"/>
                  <a:pt x="112774" y="281899"/>
                  <a:pt x="114465" y="285453"/>
                </a:cubicBezTo>
                <a:cubicBezTo>
                  <a:pt x="116067" y="289008"/>
                  <a:pt x="118292" y="292119"/>
                  <a:pt x="121140" y="294696"/>
                </a:cubicBezTo>
                <a:cubicBezTo>
                  <a:pt x="123900" y="297362"/>
                  <a:pt x="127371" y="299406"/>
                  <a:pt x="131287" y="300917"/>
                </a:cubicBezTo>
                <a:cubicBezTo>
                  <a:pt x="135204" y="302339"/>
                  <a:pt x="139387" y="303139"/>
                  <a:pt x="143927" y="303139"/>
                </a:cubicBezTo>
                <a:cubicBezTo>
                  <a:pt x="149979" y="303139"/>
                  <a:pt x="155587" y="301806"/>
                  <a:pt x="160927" y="299051"/>
                </a:cubicBezTo>
                <a:cubicBezTo>
                  <a:pt x="166268" y="296385"/>
                  <a:pt x="170985" y="292385"/>
                  <a:pt x="174991" y="287231"/>
                </a:cubicBezTo>
                <a:lnTo>
                  <a:pt x="175703" y="290519"/>
                </a:lnTo>
                <a:cubicBezTo>
                  <a:pt x="176593" y="294607"/>
                  <a:pt x="178640" y="297807"/>
                  <a:pt x="181666" y="299939"/>
                </a:cubicBezTo>
                <a:cubicBezTo>
                  <a:pt x="184781" y="302072"/>
                  <a:pt x="189232" y="303139"/>
                  <a:pt x="195195" y="303139"/>
                </a:cubicBezTo>
                <a:cubicBezTo>
                  <a:pt x="196976" y="303139"/>
                  <a:pt x="199112" y="302961"/>
                  <a:pt x="201515" y="302694"/>
                </a:cubicBezTo>
                <a:cubicBezTo>
                  <a:pt x="203829" y="302428"/>
                  <a:pt x="206411" y="301983"/>
                  <a:pt x="209081" y="301361"/>
                </a:cubicBezTo>
                <a:lnTo>
                  <a:pt x="209081" y="273634"/>
                </a:lnTo>
                <a:cubicBezTo>
                  <a:pt x="206767" y="273456"/>
                  <a:pt x="205075" y="272745"/>
                  <a:pt x="204185" y="271501"/>
                </a:cubicBezTo>
                <a:cubicBezTo>
                  <a:pt x="203295" y="270257"/>
                  <a:pt x="202761" y="268124"/>
                  <a:pt x="202761" y="265013"/>
                </a:cubicBezTo>
                <a:lnTo>
                  <a:pt x="202761" y="247328"/>
                </a:lnTo>
                <a:cubicBezTo>
                  <a:pt x="202761" y="234353"/>
                  <a:pt x="198845" y="224666"/>
                  <a:pt x="191012" y="218178"/>
                </a:cubicBezTo>
                <a:cubicBezTo>
                  <a:pt x="183090" y="211691"/>
                  <a:pt x="171875" y="208491"/>
                  <a:pt x="157278" y="208491"/>
                </a:cubicBezTo>
                <a:close/>
                <a:moveTo>
                  <a:pt x="229731" y="174898"/>
                </a:moveTo>
                <a:lnTo>
                  <a:pt x="229731" y="301361"/>
                </a:lnTo>
                <a:lnTo>
                  <a:pt x="258302" y="301361"/>
                </a:lnTo>
                <a:lnTo>
                  <a:pt x="258302" y="287231"/>
                </a:lnTo>
                <a:cubicBezTo>
                  <a:pt x="264266" y="297807"/>
                  <a:pt x="274057" y="303139"/>
                  <a:pt x="287853" y="303139"/>
                </a:cubicBezTo>
                <a:cubicBezTo>
                  <a:pt x="293906" y="303139"/>
                  <a:pt x="299513" y="301983"/>
                  <a:pt x="304676" y="299584"/>
                </a:cubicBezTo>
                <a:cubicBezTo>
                  <a:pt x="309927" y="297184"/>
                  <a:pt x="314378" y="293985"/>
                  <a:pt x="318116" y="289808"/>
                </a:cubicBezTo>
                <a:cubicBezTo>
                  <a:pt x="321943" y="285631"/>
                  <a:pt x="324881" y="280654"/>
                  <a:pt x="327017" y="274967"/>
                </a:cubicBezTo>
                <a:cubicBezTo>
                  <a:pt x="329153" y="269279"/>
                  <a:pt x="330221" y="262969"/>
                  <a:pt x="330221" y="256126"/>
                </a:cubicBezTo>
                <a:cubicBezTo>
                  <a:pt x="330221" y="249372"/>
                  <a:pt x="329242" y="242973"/>
                  <a:pt x="327284" y="237197"/>
                </a:cubicBezTo>
                <a:cubicBezTo>
                  <a:pt x="325326" y="231331"/>
                  <a:pt x="322566" y="226354"/>
                  <a:pt x="319095" y="222089"/>
                </a:cubicBezTo>
                <a:cubicBezTo>
                  <a:pt x="315624" y="217912"/>
                  <a:pt x="311529" y="214534"/>
                  <a:pt x="306723" y="212135"/>
                </a:cubicBezTo>
                <a:cubicBezTo>
                  <a:pt x="301916" y="209735"/>
                  <a:pt x="296665" y="208491"/>
                  <a:pt x="291146" y="208491"/>
                </a:cubicBezTo>
                <a:cubicBezTo>
                  <a:pt x="284560" y="208491"/>
                  <a:pt x="278863" y="209824"/>
                  <a:pt x="273968" y="212402"/>
                </a:cubicBezTo>
                <a:cubicBezTo>
                  <a:pt x="269072" y="214979"/>
                  <a:pt x="265334" y="218800"/>
                  <a:pt x="262664" y="223777"/>
                </a:cubicBezTo>
                <a:lnTo>
                  <a:pt x="262664" y="174898"/>
                </a:lnTo>
                <a:close/>
                <a:moveTo>
                  <a:pt x="239433" y="0"/>
                </a:moveTo>
                <a:lnTo>
                  <a:pt x="313043" y="0"/>
                </a:lnTo>
                <a:lnTo>
                  <a:pt x="313043" y="36793"/>
                </a:lnTo>
                <a:lnTo>
                  <a:pt x="552386" y="36793"/>
                </a:lnTo>
                <a:lnTo>
                  <a:pt x="552386" y="441244"/>
                </a:lnTo>
                <a:lnTo>
                  <a:pt x="394752" y="441244"/>
                </a:lnTo>
                <a:lnTo>
                  <a:pt x="424570" y="606722"/>
                </a:lnTo>
                <a:lnTo>
                  <a:pt x="368317" y="606722"/>
                </a:lnTo>
                <a:lnTo>
                  <a:pt x="338588" y="441244"/>
                </a:lnTo>
                <a:lnTo>
                  <a:pt x="213887" y="441244"/>
                </a:lnTo>
                <a:lnTo>
                  <a:pt x="184158" y="606722"/>
                </a:lnTo>
                <a:lnTo>
                  <a:pt x="127905" y="606722"/>
                </a:lnTo>
                <a:lnTo>
                  <a:pt x="157723" y="441244"/>
                </a:lnTo>
                <a:lnTo>
                  <a:pt x="0" y="441244"/>
                </a:lnTo>
                <a:lnTo>
                  <a:pt x="0" y="36793"/>
                </a:lnTo>
                <a:lnTo>
                  <a:pt x="239433" y="36793"/>
                </a:lnTo>
                <a:close/>
              </a:path>
            </a:pathLst>
          </a:custGeom>
          <a:solidFill>
            <a:schemeClr val="bg1">
              <a:lumMod val="95000"/>
            </a:schemeClr>
          </a:solidFill>
          <a:ln>
            <a:noFill/>
          </a:ln>
        </p:spPr>
      </p:sp>
    </p:spTree>
    <p:extLst>
      <p:ext uri="{BB962C8B-B14F-4D97-AF65-F5344CB8AC3E}">
        <p14:creationId xmlns:p14="http://schemas.microsoft.com/office/powerpoint/2010/main" val="6564748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403B33-D14E-4D75-BF7D-A25D5FCBA7D8}"/>
              </a:ext>
            </a:extLst>
          </p:cNvPr>
          <p:cNvSpPr>
            <a:spLocks noGrp="1"/>
          </p:cNvSpPr>
          <p:nvPr>
            <p:ph type="title"/>
          </p:nvPr>
        </p:nvSpPr>
        <p:spPr/>
        <p:txBody>
          <a:bodyPr/>
          <a:lstStyle/>
          <a:p>
            <a:r>
              <a:rPr lang="en-US" altLang="zh-CN"/>
              <a:t>At least three points </a:t>
            </a:r>
            <a:endParaRPr lang="zh-CN" altLang="en-US"/>
          </a:p>
        </p:txBody>
      </p:sp>
      <p:cxnSp>
        <p:nvCxnSpPr>
          <p:cNvPr id="45" name="直接连接符 44">
            <a:extLst>
              <a:ext uri="{FF2B5EF4-FFF2-40B4-BE49-F238E27FC236}">
                <a16:creationId xmlns:a16="http://schemas.microsoft.com/office/drawing/2014/main" id="{3D3C15F5-3352-4247-B833-132E1BD69CEF}"/>
              </a:ext>
            </a:extLst>
          </p:cNvPr>
          <p:cNvCxnSpPr>
            <a:cxnSpLocks/>
            <a:stCxn id="46" idx="4"/>
            <a:endCxn id="62" idx="0"/>
          </p:cNvCxnSpPr>
          <p:nvPr/>
        </p:nvCxnSpPr>
        <p:spPr>
          <a:xfrm>
            <a:off x="6096000" y="2412511"/>
            <a:ext cx="0" cy="2452078"/>
          </a:xfrm>
          <a:prstGeom prst="line">
            <a:avLst/>
          </a:prstGeom>
          <a:ln w="19050" cap="rnd">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sp>
        <p:nvSpPr>
          <p:cNvPr id="46" name="í$ļiḓê">
            <a:extLst>
              <a:ext uri="{FF2B5EF4-FFF2-40B4-BE49-F238E27FC236}">
                <a16:creationId xmlns:a16="http://schemas.microsoft.com/office/drawing/2014/main" id="{1C1961E4-1E8B-4F7E-AF80-AEB5DD5387CA}"/>
              </a:ext>
            </a:extLst>
          </p:cNvPr>
          <p:cNvSpPr/>
          <p:nvPr/>
        </p:nvSpPr>
        <p:spPr>
          <a:xfrm>
            <a:off x="6000750" y="2222011"/>
            <a:ext cx="190500" cy="190500"/>
          </a:xfrm>
          <a:prstGeom prst="ellipse">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a:solidFill>
                <a:schemeClr val="tx1"/>
              </a:solidFill>
            </a:endParaRPr>
          </a:p>
        </p:txBody>
      </p:sp>
      <p:sp>
        <p:nvSpPr>
          <p:cNvPr id="49" name="išlïdè">
            <a:extLst>
              <a:ext uri="{FF2B5EF4-FFF2-40B4-BE49-F238E27FC236}">
                <a16:creationId xmlns:a16="http://schemas.microsoft.com/office/drawing/2014/main" id="{50109138-492F-4E09-9B10-3C21EA449BEF}"/>
              </a:ext>
            </a:extLst>
          </p:cNvPr>
          <p:cNvSpPr/>
          <p:nvPr/>
        </p:nvSpPr>
        <p:spPr>
          <a:xfrm flipH="1">
            <a:off x="8055344" y="2159301"/>
            <a:ext cx="3294907" cy="345502"/>
          </a:xfrm>
          <a:prstGeom prst="rect">
            <a:avLst/>
          </a:prstGeom>
        </p:spPr>
        <p:txBody>
          <a:bodyPr wrap="square" lIns="91440" tIns="45720" rIns="91440" bIns="45720" anchor="b" anchorCtr="0">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2000" b="1" dirty="0">
                <a:solidFill>
                  <a:schemeClr val="accent1"/>
                </a:solidFill>
              </a:rPr>
              <a:t>Text here</a:t>
            </a:r>
            <a:endParaRPr lang="zh-CN" altLang="en-US" sz="2000" b="1" dirty="0">
              <a:solidFill>
                <a:schemeClr val="accent1"/>
              </a:solidFill>
            </a:endParaRPr>
          </a:p>
        </p:txBody>
      </p:sp>
      <p:grpSp>
        <p:nvGrpSpPr>
          <p:cNvPr id="50" name="íSḻiḋè">
            <a:extLst>
              <a:ext uri="{FF2B5EF4-FFF2-40B4-BE49-F238E27FC236}">
                <a16:creationId xmlns:a16="http://schemas.microsoft.com/office/drawing/2014/main" id="{0526A711-97B4-4ED8-83E9-6D8C86755903}"/>
              </a:ext>
            </a:extLst>
          </p:cNvPr>
          <p:cNvGrpSpPr/>
          <p:nvPr/>
        </p:nvGrpSpPr>
        <p:grpSpPr>
          <a:xfrm>
            <a:off x="7150470" y="2058180"/>
            <a:ext cx="556576" cy="518162"/>
            <a:chOff x="7638841" y="1962930"/>
            <a:chExt cx="556576" cy="518162"/>
          </a:xfrm>
        </p:grpSpPr>
        <p:sp>
          <p:nvSpPr>
            <p:cNvPr id="51" name="iSlïḋè">
              <a:extLst>
                <a:ext uri="{FF2B5EF4-FFF2-40B4-BE49-F238E27FC236}">
                  <a16:creationId xmlns:a16="http://schemas.microsoft.com/office/drawing/2014/main" id="{CC22F46C-9BC2-4FE7-8B89-EC8710F53D5B}"/>
                </a:ext>
              </a:extLst>
            </p:cNvPr>
            <p:cNvSpPr/>
            <p:nvPr/>
          </p:nvSpPr>
          <p:spPr>
            <a:xfrm>
              <a:off x="7638841" y="1962930"/>
              <a:ext cx="556576" cy="518162"/>
            </a:xfrm>
            <a:prstGeom prst="wedgeEllipseCallout">
              <a:avLst>
                <a:gd name="adj1" fmla="val 43243"/>
                <a:gd name="adj2" fmla="val 52538"/>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algn="ctr" defTabSz="914354"/>
              <a:endParaRPr lang="zh-CN" altLang="en-US" sz="2000" b="1" i="1">
                <a:solidFill>
                  <a:schemeClr val="tx1"/>
                </a:solidFill>
              </a:endParaRPr>
            </a:p>
          </p:txBody>
        </p:sp>
        <p:sp>
          <p:nvSpPr>
            <p:cNvPr id="52" name="ïslíḑê">
              <a:extLst>
                <a:ext uri="{FF2B5EF4-FFF2-40B4-BE49-F238E27FC236}">
                  <a16:creationId xmlns:a16="http://schemas.microsoft.com/office/drawing/2014/main" id="{09271390-930E-443B-B820-4FDE6510B50C}"/>
                </a:ext>
              </a:extLst>
            </p:cNvPr>
            <p:cNvSpPr/>
            <p:nvPr/>
          </p:nvSpPr>
          <p:spPr>
            <a:xfrm>
              <a:off x="7694523" y="2015140"/>
              <a:ext cx="476190" cy="443325"/>
            </a:xfrm>
            <a:prstGeom prst="wedgeEllipseCallout">
              <a:avLst>
                <a:gd name="adj1" fmla="val 43243"/>
                <a:gd name="adj2" fmla="val 52538"/>
              </a:avLst>
            </a:pr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p>
              <a:pPr algn="ctr" defTabSz="914354"/>
              <a:endParaRPr lang="zh-CN" altLang="en-US" sz="2000" b="1" i="1">
                <a:solidFill>
                  <a:schemeClr val="tx1"/>
                </a:solidFill>
              </a:endParaRPr>
            </a:p>
          </p:txBody>
        </p:sp>
        <p:sp>
          <p:nvSpPr>
            <p:cNvPr id="53" name="îṣľîḑê">
              <a:extLst>
                <a:ext uri="{FF2B5EF4-FFF2-40B4-BE49-F238E27FC236}">
                  <a16:creationId xmlns:a16="http://schemas.microsoft.com/office/drawing/2014/main" id="{45EA8B57-5F50-4502-A295-DCCD627C635C}"/>
                </a:ext>
              </a:extLst>
            </p:cNvPr>
            <p:cNvSpPr/>
            <p:nvPr/>
          </p:nvSpPr>
          <p:spPr>
            <a:xfrm>
              <a:off x="7789446" y="2090380"/>
              <a:ext cx="255365" cy="263262"/>
            </a:xfrm>
            <a:custGeom>
              <a:avLst/>
              <a:gdLst>
                <a:gd name="T0" fmla="*/ 5363 w 5499"/>
                <a:gd name="T1" fmla="*/ 3729 h 5677"/>
                <a:gd name="T2" fmla="*/ 4520 w 5499"/>
                <a:gd name="T3" fmla="*/ 2649 h 5677"/>
                <a:gd name="T4" fmla="*/ 3673 w 5499"/>
                <a:gd name="T5" fmla="*/ 3040 h 5677"/>
                <a:gd name="T6" fmla="*/ 3023 w 5499"/>
                <a:gd name="T7" fmla="*/ 2741 h 5677"/>
                <a:gd name="T8" fmla="*/ 3454 w 5499"/>
                <a:gd name="T9" fmla="*/ 1972 h 5677"/>
                <a:gd name="T10" fmla="*/ 3507 w 5499"/>
                <a:gd name="T11" fmla="*/ 1328 h 5677"/>
                <a:gd name="T12" fmla="*/ 2170 w 5499"/>
                <a:gd name="T13" fmla="*/ 0 h 5677"/>
                <a:gd name="T14" fmla="*/ 1102 w 5499"/>
                <a:gd name="T15" fmla="*/ 1508 h 5677"/>
                <a:gd name="T16" fmla="*/ 1279 w 5499"/>
                <a:gd name="T17" fmla="*/ 2144 h 5677"/>
                <a:gd name="T18" fmla="*/ 1534 w 5499"/>
                <a:gd name="T19" fmla="*/ 2877 h 5677"/>
                <a:gd name="T20" fmla="*/ 3 w 5499"/>
                <a:gd name="T21" fmla="*/ 5432 h 5677"/>
                <a:gd name="T22" fmla="*/ 4372 w 5499"/>
                <a:gd name="T23" fmla="*/ 5653 h 5677"/>
                <a:gd name="T24" fmla="*/ 4996 w 5499"/>
                <a:gd name="T25" fmla="*/ 5161 h 5677"/>
                <a:gd name="T26" fmla="*/ 5363 w 5499"/>
                <a:gd name="T27" fmla="*/ 3960 h 5677"/>
                <a:gd name="T28" fmla="*/ 2075 w 5499"/>
                <a:gd name="T29" fmla="*/ 3721 h 5677"/>
                <a:gd name="T30" fmla="*/ 1829 w 5499"/>
                <a:gd name="T31" fmla="*/ 3415 h 5677"/>
                <a:gd name="T32" fmla="*/ 1924 w 5499"/>
                <a:gd name="T33" fmla="*/ 2970 h 5677"/>
                <a:gd name="T34" fmla="*/ 2135 w 5499"/>
                <a:gd name="T35" fmla="*/ 3252 h 5677"/>
                <a:gd name="T36" fmla="*/ 2140 w 5499"/>
                <a:gd name="T37" fmla="*/ 3663 h 5677"/>
                <a:gd name="T38" fmla="*/ 2592 w 5499"/>
                <a:gd name="T39" fmla="*/ 3721 h 5677"/>
                <a:gd name="T40" fmla="*/ 2492 w 5499"/>
                <a:gd name="T41" fmla="*/ 3318 h 5677"/>
                <a:gd name="T42" fmla="*/ 2533 w 5499"/>
                <a:gd name="T43" fmla="*/ 3090 h 5677"/>
                <a:gd name="T44" fmla="*/ 2807 w 5499"/>
                <a:gd name="T45" fmla="*/ 2972 h 5677"/>
                <a:gd name="T46" fmla="*/ 2825 w 5499"/>
                <a:gd name="T47" fmla="*/ 3454 h 5677"/>
                <a:gd name="T48" fmla="*/ 1776 w 5499"/>
                <a:gd name="T49" fmla="*/ 2351 h 5677"/>
                <a:gd name="T50" fmla="*/ 1477 w 5499"/>
                <a:gd name="T51" fmla="*/ 1747 h 5677"/>
                <a:gd name="T52" fmla="*/ 1513 w 5499"/>
                <a:gd name="T53" fmla="*/ 1522 h 5677"/>
                <a:gd name="T54" fmla="*/ 1575 w 5499"/>
                <a:gd name="T55" fmla="*/ 1348 h 5677"/>
                <a:gd name="T56" fmla="*/ 2781 w 5499"/>
                <a:gd name="T57" fmla="*/ 1554 h 5677"/>
                <a:gd name="T58" fmla="*/ 3119 w 5499"/>
                <a:gd name="T59" fmla="*/ 1522 h 5677"/>
                <a:gd name="T60" fmla="*/ 3219 w 5499"/>
                <a:gd name="T61" fmla="*/ 1693 h 5677"/>
                <a:gd name="T62" fmla="*/ 3123 w 5499"/>
                <a:gd name="T63" fmla="*/ 1815 h 5677"/>
                <a:gd name="T64" fmla="*/ 5035 w 5499"/>
                <a:gd name="T65" fmla="*/ 4769 h 5677"/>
                <a:gd name="T66" fmla="*/ 4520 w 5499"/>
                <a:gd name="T67" fmla="*/ 5367 h 5677"/>
                <a:gd name="T68" fmla="*/ 3887 w 5499"/>
                <a:gd name="T69" fmla="*/ 4672 h 5677"/>
                <a:gd name="T70" fmla="*/ 4121 w 5499"/>
                <a:gd name="T71" fmla="*/ 4395 h 5677"/>
                <a:gd name="T72" fmla="*/ 4693 w 5499"/>
                <a:gd name="T73" fmla="*/ 4475 h 5677"/>
                <a:gd name="T74" fmla="*/ 3985 w 5499"/>
                <a:gd name="T75" fmla="*/ 4136 h 5677"/>
                <a:gd name="T76" fmla="*/ 4355 w 5499"/>
                <a:gd name="T77" fmla="*/ 3316 h 5677"/>
                <a:gd name="T78" fmla="*/ 4686 w 5499"/>
                <a:gd name="T79" fmla="*/ 3124 h 5677"/>
                <a:gd name="T80" fmla="*/ 5064 w 5499"/>
                <a:gd name="T81" fmla="*/ 3650 h 5677"/>
                <a:gd name="T82" fmla="*/ 4693 w 5499"/>
                <a:gd name="T83" fmla="*/ 3744 h 5677"/>
                <a:gd name="T84" fmla="*/ 4379 w 5499"/>
                <a:gd name="T85" fmla="*/ 3819 h 5677"/>
                <a:gd name="T86" fmla="*/ 5110 w 5499"/>
                <a:gd name="T87" fmla="*/ 4137 h 5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99" h="5677">
                  <a:moveTo>
                    <a:pt x="5363" y="3960"/>
                  </a:moveTo>
                  <a:cubicBezTo>
                    <a:pt x="5342" y="3930"/>
                    <a:pt x="5320" y="3902"/>
                    <a:pt x="5296" y="3876"/>
                  </a:cubicBezTo>
                  <a:cubicBezTo>
                    <a:pt x="5326" y="3832"/>
                    <a:pt x="5349" y="3782"/>
                    <a:pt x="5363" y="3729"/>
                  </a:cubicBezTo>
                  <a:cubicBezTo>
                    <a:pt x="5405" y="3570"/>
                    <a:pt x="5363" y="3403"/>
                    <a:pt x="5251" y="3283"/>
                  </a:cubicBezTo>
                  <a:cubicBezTo>
                    <a:pt x="5178" y="3205"/>
                    <a:pt x="5093" y="3143"/>
                    <a:pt x="4995" y="3096"/>
                  </a:cubicBezTo>
                  <a:cubicBezTo>
                    <a:pt x="4980" y="2847"/>
                    <a:pt x="4773" y="2649"/>
                    <a:pt x="4520" y="2649"/>
                  </a:cubicBezTo>
                  <a:cubicBezTo>
                    <a:pt x="4272" y="2649"/>
                    <a:pt x="4067" y="2841"/>
                    <a:pt x="4047" y="3085"/>
                  </a:cubicBezTo>
                  <a:cubicBezTo>
                    <a:pt x="4017" y="3098"/>
                    <a:pt x="3989" y="3112"/>
                    <a:pt x="3962" y="3128"/>
                  </a:cubicBezTo>
                  <a:lnTo>
                    <a:pt x="3673" y="3040"/>
                  </a:lnTo>
                  <a:cubicBezTo>
                    <a:pt x="3673" y="3040"/>
                    <a:pt x="3673" y="3041"/>
                    <a:pt x="3673" y="3041"/>
                  </a:cubicBezTo>
                  <a:lnTo>
                    <a:pt x="3133" y="2877"/>
                  </a:lnTo>
                  <a:cubicBezTo>
                    <a:pt x="3116" y="2825"/>
                    <a:pt x="3077" y="2779"/>
                    <a:pt x="3023" y="2741"/>
                  </a:cubicBezTo>
                  <a:cubicBezTo>
                    <a:pt x="3083" y="2675"/>
                    <a:pt x="3133" y="2608"/>
                    <a:pt x="3171" y="2553"/>
                  </a:cubicBezTo>
                  <a:cubicBezTo>
                    <a:pt x="3261" y="2421"/>
                    <a:pt x="3337" y="2280"/>
                    <a:pt x="3389" y="2144"/>
                  </a:cubicBezTo>
                  <a:cubicBezTo>
                    <a:pt x="3414" y="2087"/>
                    <a:pt x="3436" y="2029"/>
                    <a:pt x="3454" y="1972"/>
                  </a:cubicBezTo>
                  <a:cubicBezTo>
                    <a:pt x="3524" y="1914"/>
                    <a:pt x="3565" y="1826"/>
                    <a:pt x="3565" y="1734"/>
                  </a:cubicBezTo>
                  <a:lnTo>
                    <a:pt x="3565" y="1508"/>
                  </a:lnTo>
                  <a:cubicBezTo>
                    <a:pt x="3565" y="1443"/>
                    <a:pt x="3545" y="1380"/>
                    <a:pt x="3507" y="1328"/>
                  </a:cubicBezTo>
                  <a:lnTo>
                    <a:pt x="3507" y="1010"/>
                  </a:lnTo>
                  <a:cubicBezTo>
                    <a:pt x="3507" y="453"/>
                    <a:pt x="3054" y="0"/>
                    <a:pt x="2497" y="0"/>
                  </a:cubicBezTo>
                  <a:lnTo>
                    <a:pt x="2170" y="0"/>
                  </a:lnTo>
                  <a:cubicBezTo>
                    <a:pt x="1613" y="0"/>
                    <a:pt x="1160" y="453"/>
                    <a:pt x="1160" y="1010"/>
                  </a:cubicBezTo>
                  <a:lnTo>
                    <a:pt x="1160" y="1328"/>
                  </a:lnTo>
                  <a:cubicBezTo>
                    <a:pt x="1122" y="1380"/>
                    <a:pt x="1102" y="1444"/>
                    <a:pt x="1102" y="1508"/>
                  </a:cubicBezTo>
                  <a:lnTo>
                    <a:pt x="1102" y="1734"/>
                  </a:lnTo>
                  <a:cubicBezTo>
                    <a:pt x="1102" y="1826"/>
                    <a:pt x="1143" y="1914"/>
                    <a:pt x="1213" y="1972"/>
                  </a:cubicBezTo>
                  <a:cubicBezTo>
                    <a:pt x="1231" y="2029"/>
                    <a:pt x="1253" y="2087"/>
                    <a:pt x="1279" y="2144"/>
                  </a:cubicBezTo>
                  <a:cubicBezTo>
                    <a:pt x="1331" y="2280"/>
                    <a:pt x="1406" y="2421"/>
                    <a:pt x="1496" y="2552"/>
                  </a:cubicBezTo>
                  <a:cubicBezTo>
                    <a:pt x="1534" y="2608"/>
                    <a:pt x="1584" y="2674"/>
                    <a:pt x="1644" y="2740"/>
                  </a:cubicBezTo>
                  <a:cubicBezTo>
                    <a:pt x="1590" y="2779"/>
                    <a:pt x="1551" y="2825"/>
                    <a:pt x="1534" y="2877"/>
                  </a:cubicBezTo>
                  <a:lnTo>
                    <a:pt x="814" y="3095"/>
                  </a:lnTo>
                  <a:cubicBezTo>
                    <a:pt x="307" y="3241"/>
                    <a:pt x="3" y="5432"/>
                    <a:pt x="3" y="5432"/>
                  </a:cubicBezTo>
                  <a:lnTo>
                    <a:pt x="3" y="5432"/>
                  </a:lnTo>
                  <a:cubicBezTo>
                    <a:pt x="1" y="5442"/>
                    <a:pt x="0" y="5452"/>
                    <a:pt x="0" y="5462"/>
                  </a:cubicBezTo>
                  <a:cubicBezTo>
                    <a:pt x="0" y="5567"/>
                    <a:pt x="86" y="5653"/>
                    <a:pt x="191" y="5653"/>
                  </a:cubicBezTo>
                  <a:lnTo>
                    <a:pt x="4372" y="5653"/>
                  </a:lnTo>
                  <a:cubicBezTo>
                    <a:pt x="4418" y="5668"/>
                    <a:pt x="4468" y="5677"/>
                    <a:pt x="4520" y="5677"/>
                  </a:cubicBezTo>
                  <a:cubicBezTo>
                    <a:pt x="4783" y="5677"/>
                    <a:pt x="4996" y="5464"/>
                    <a:pt x="4996" y="5202"/>
                  </a:cubicBezTo>
                  <a:lnTo>
                    <a:pt x="4996" y="5161"/>
                  </a:lnTo>
                  <a:cubicBezTo>
                    <a:pt x="5091" y="5119"/>
                    <a:pt x="5175" y="5063"/>
                    <a:pt x="5248" y="4994"/>
                  </a:cubicBezTo>
                  <a:cubicBezTo>
                    <a:pt x="5412" y="4838"/>
                    <a:pt x="5499" y="4635"/>
                    <a:pt x="5499" y="4406"/>
                  </a:cubicBezTo>
                  <a:cubicBezTo>
                    <a:pt x="5499" y="4239"/>
                    <a:pt x="5453" y="4089"/>
                    <a:pt x="5363" y="3960"/>
                  </a:cubicBezTo>
                  <a:close/>
                  <a:moveTo>
                    <a:pt x="2140" y="3663"/>
                  </a:moveTo>
                  <a:cubicBezTo>
                    <a:pt x="2137" y="3689"/>
                    <a:pt x="2118" y="3711"/>
                    <a:pt x="2093" y="3718"/>
                  </a:cubicBezTo>
                  <a:cubicBezTo>
                    <a:pt x="2087" y="3720"/>
                    <a:pt x="2081" y="3721"/>
                    <a:pt x="2075" y="3721"/>
                  </a:cubicBezTo>
                  <a:cubicBezTo>
                    <a:pt x="2055" y="3721"/>
                    <a:pt x="2036" y="3711"/>
                    <a:pt x="2024" y="3695"/>
                  </a:cubicBezTo>
                  <a:lnTo>
                    <a:pt x="1842" y="3454"/>
                  </a:lnTo>
                  <a:cubicBezTo>
                    <a:pt x="1833" y="3442"/>
                    <a:pt x="1829" y="3429"/>
                    <a:pt x="1829" y="3415"/>
                  </a:cubicBezTo>
                  <a:lnTo>
                    <a:pt x="1829" y="3028"/>
                  </a:lnTo>
                  <a:cubicBezTo>
                    <a:pt x="1829" y="3005"/>
                    <a:pt x="1841" y="2984"/>
                    <a:pt x="1860" y="2972"/>
                  </a:cubicBezTo>
                  <a:cubicBezTo>
                    <a:pt x="1880" y="2961"/>
                    <a:pt x="1904" y="2960"/>
                    <a:pt x="1924" y="2970"/>
                  </a:cubicBezTo>
                  <a:cubicBezTo>
                    <a:pt x="1977" y="2998"/>
                    <a:pt x="2030" y="3017"/>
                    <a:pt x="2081" y="3026"/>
                  </a:cubicBezTo>
                  <a:cubicBezTo>
                    <a:pt x="2112" y="3032"/>
                    <a:pt x="2135" y="3059"/>
                    <a:pt x="2135" y="3090"/>
                  </a:cubicBezTo>
                  <a:lnTo>
                    <a:pt x="2135" y="3252"/>
                  </a:lnTo>
                  <a:cubicBezTo>
                    <a:pt x="2144" y="3255"/>
                    <a:pt x="2152" y="3261"/>
                    <a:pt x="2159" y="3268"/>
                  </a:cubicBezTo>
                  <a:cubicBezTo>
                    <a:pt x="2171" y="3282"/>
                    <a:pt x="2177" y="3300"/>
                    <a:pt x="2175" y="3318"/>
                  </a:cubicBezTo>
                  <a:lnTo>
                    <a:pt x="2140" y="3663"/>
                  </a:lnTo>
                  <a:close/>
                  <a:moveTo>
                    <a:pt x="2825" y="3454"/>
                  </a:moveTo>
                  <a:lnTo>
                    <a:pt x="2644" y="3695"/>
                  </a:lnTo>
                  <a:cubicBezTo>
                    <a:pt x="2631" y="3711"/>
                    <a:pt x="2612" y="3721"/>
                    <a:pt x="2592" y="3721"/>
                  </a:cubicBezTo>
                  <a:cubicBezTo>
                    <a:pt x="2586" y="3721"/>
                    <a:pt x="2580" y="3720"/>
                    <a:pt x="2574" y="3718"/>
                  </a:cubicBezTo>
                  <a:cubicBezTo>
                    <a:pt x="2549" y="3711"/>
                    <a:pt x="2530" y="3689"/>
                    <a:pt x="2527" y="3662"/>
                  </a:cubicBezTo>
                  <a:lnTo>
                    <a:pt x="2492" y="3318"/>
                  </a:lnTo>
                  <a:cubicBezTo>
                    <a:pt x="2490" y="3300"/>
                    <a:pt x="2496" y="3282"/>
                    <a:pt x="2508" y="3268"/>
                  </a:cubicBezTo>
                  <a:cubicBezTo>
                    <a:pt x="2515" y="3261"/>
                    <a:pt x="2523" y="3255"/>
                    <a:pt x="2533" y="3252"/>
                  </a:cubicBezTo>
                  <a:lnTo>
                    <a:pt x="2533" y="3090"/>
                  </a:lnTo>
                  <a:cubicBezTo>
                    <a:pt x="2533" y="3059"/>
                    <a:pt x="2555" y="3032"/>
                    <a:pt x="2586" y="3026"/>
                  </a:cubicBezTo>
                  <a:cubicBezTo>
                    <a:pt x="2637" y="3017"/>
                    <a:pt x="2690" y="2998"/>
                    <a:pt x="2743" y="2971"/>
                  </a:cubicBezTo>
                  <a:cubicBezTo>
                    <a:pt x="2763" y="2960"/>
                    <a:pt x="2787" y="2961"/>
                    <a:pt x="2807" y="2972"/>
                  </a:cubicBezTo>
                  <a:cubicBezTo>
                    <a:pt x="2826" y="2984"/>
                    <a:pt x="2838" y="3005"/>
                    <a:pt x="2838" y="3028"/>
                  </a:cubicBezTo>
                  <a:lnTo>
                    <a:pt x="2838" y="3415"/>
                  </a:lnTo>
                  <a:cubicBezTo>
                    <a:pt x="2838" y="3429"/>
                    <a:pt x="2834" y="3442"/>
                    <a:pt x="2825" y="3454"/>
                  </a:cubicBezTo>
                  <a:close/>
                  <a:moveTo>
                    <a:pt x="2508" y="2684"/>
                  </a:moveTo>
                  <a:lnTo>
                    <a:pt x="2160" y="2684"/>
                  </a:lnTo>
                  <a:cubicBezTo>
                    <a:pt x="2083" y="2684"/>
                    <a:pt x="1934" y="2581"/>
                    <a:pt x="1776" y="2351"/>
                  </a:cubicBezTo>
                  <a:cubicBezTo>
                    <a:pt x="1651" y="2170"/>
                    <a:pt x="1564" y="1970"/>
                    <a:pt x="1544" y="1815"/>
                  </a:cubicBezTo>
                  <a:lnTo>
                    <a:pt x="1540" y="1788"/>
                  </a:lnTo>
                  <a:lnTo>
                    <a:pt x="1477" y="1747"/>
                  </a:lnTo>
                  <a:cubicBezTo>
                    <a:pt x="1459" y="1735"/>
                    <a:pt x="1448" y="1715"/>
                    <a:pt x="1448" y="1693"/>
                  </a:cubicBezTo>
                  <a:lnTo>
                    <a:pt x="1448" y="1586"/>
                  </a:lnTo>
                  <a:cubicBezTo>
                    <a:pt x="1448" y="1551"/>
                    <a:pt x="1477" y="1522"/>
                    <a:pt x="1513" y="1522"/>
                  </a:cubicBezTo>
                  <a:lnTo>
                    <a:pt x="1539" y="1522"/>
                  </a:lnTo>
                  <a:lnTo>
                    <a:pt x="1539" y="1406"/>
                  </a:lnTo>
                  <a:cubicBezTo>
                    <a:pt x="1539" y="1382"/>
                    <a:pt x="1553" y="1359"/>
                    <a:pt x="1575" y="1348"/>
                  </a:cubicBezTo>
                  <a:cubicBezTo>
                    <a:pt x="1664" y="1304"/>
                    <a:pt x="1841" y="1229"/>
                    <a:pt x="2024" y="1229"/>
                  </a:cubicBezTo>
                  <a:cubicBezTo>
                    <a:pt x="2170" y="1229"/>
                    <a:pt x="2292" y="1278"/>
                    <a:pt x="2384" y="1374"/>
                  </a:cubicBezTo>
                  <a:cubicBezTo>
                    <a:pt x="2500" y="1493"/>
                    <a:pt x="2633" y="1554"/>
                    <a:pt x="2781" y="1554"/>
                  </a:cubicBezTo>
                  <a:cubicBezTo>
                    <a:pt x="2864" y="1554"/>
                    <a:pt x="2950" y="1534"/>
                    <a:pt x="3037" y="1495"/>
                  </a:cubicBezTo>
                  <a:cubicBezTo>
                    <a:pt x="3057" y="1486"/>
                    <a:pt x="3080" y="1488"/>
                    <a:pt x="3098" y="1500"/>
                  </a:cubicBezTo>
                  <a:cubicBezTo>
                    <a:pt x="3107" y="1506"/>
                    <a:pt x="3114" y="1513"/>
                    <a:pt x="3119" y="1522"/>
                  </a:cubicBezTo>
                  <a:lnTo>
                    <a:pt x="3154" y="1522"/>
                  </a:lnTo>
                  <a:cubicBezTo>
                    <a:pt x="3190" y="1522"/>
                    <a:pt x="3219" y="1551"/>
                    <a:pt x="3219" y="1586"/>
                  </a:cubicBezTo>
                  <a:lnTo>
                    <a:pt x="3219" y="1693"/>
                  </a:lnTo>
                  <a:cubicBezTo>
                    <a:pt x="3219" y="1715"/>
                    <a:pt x="3208" y="1735"/>
                    <a:pt x="3190" y="1747"/>
                  </a:cubicBezTo>
                  <a:lnTo>
                    <a:pt x="3127" y="1788"/>
                  </a:lnTo>
                  <a:lnTo>
                    <a:pt x="3123" y="1815"/>
                  </a:lnTo>
                  <a:cubicBezTo>
                    <a:pt x="3103" y="1970"/>
                    <a:pt x="3016" y="2170"/>
                    <a:pt x="2891" y="2351"/>
                  </a:cubicBezTo>
                  <a:cubicBezTo>
                    <a:pt x="2733" y="2581"/>
                    <a:pt x="2584" y="2684"/>
                    <a:pt x="2508" y="2684"/>
                  </a:cubicBezTo>
                  <a:close/>
                  <a:moveTo>
                    <a:pt x="5035" y="4769"/>
                  </a:moveTo>
                  <a:cubicBezTo>
                    <a:pt x="4947" y="4852"/>
                    <a:pt x="4830" y="4908"/>
                    <a:pt x="4686" y="4935"/>
                  </a:cubicBezTo>
                  <a:lnTo>
                    <a:pt x="4686" y="5202"/>
                  </a:lnTo>
                  <a:cubicBezTo>
                    <a:pt x="4686" y="5293"/>
                    <a:pt x="4612" y="5367"/>
                    <a:pt x="4520" y="5367"/>
                  </a:cubicBezTo>
                  <a:cubicBezTo>
                    <a:pt x="4429" y="5367"/>
                    <a:pt x="4355" y="5293"/>
                    <a:pt x="4355" y="5202"/>
                  </a:cubicBezTo>
                  <a:lnTo>
                    <a:pt x="4355" y="4944"/>
                  </a:lnTo>
                  <a:cubicBezTo>
                    <a:pt x="4144" y="4915"/>
                    <a:pt x="3987" y="4824"/>
                    <a:pt x="3887" y="4672"/>
                  </a:cubicBezTo>
                  <a:cubicBezTo>
                    <a:pt x="3857" y="4626"/>
                    <a:pt x="3851" y="4567"/>
                    <a:pt x="3873" y="4516"/>
                  </a:cubicBezTo>
                  <a:cubicBezTo>
                    <a:pt x="3895" y="4465"/>
                    <a:pt x="3941" y="4428"/>
                    <a:pt x="3995" y="4418"/>
                  </a:cubicBezTo>
                  <a:lnTo>
                    <a:pt x="4121" y="4395"/>
                  </a:lnTo>
                  <a:cubicBezTo>
                    <a:pt x="4185" y="4383"/>
                    <a:pt x="4250" y="4410"/>
                    <a:pt x="4287" y="4463"/>
                  </a:cubicBezTo>
                  <a:cubicBezTo>
                    <a:pt x="4334" y="4531"/>
                    <a:pt x="4414" y="4565"/>
                    <a:pt x="4524" y="4565"/>
                  </a:cubicBezTo>
                  <a:cubicBezTo>
                    <a:pt x="4693" y="4565"/>
                    <a:pt x="4693" y="4498"/>
                    <a:pt x="4693" y="4475"/>
                  </a:cubicBezTo>
                  <a:cubicBezTo>
                    <a:pt x="4693" y="4443"/>
                    <a:pt x="4681" y="4420"/>
                    <a:pt x="4656" y="4402"/>
                  </a:cubicBezTo>
                  <a:cubicBezTo>
                    <a:pt x="4629" y="4384"/>
                    <a:pt x="4581" y="4367"/>
                    <a:pt x="4512" y="4353"/>
                  </a:cubicBezTo>
                  <a:cubicBezTo>
                    <a:pt x="4237" y="4297"/>
                    <a:pt x="4059" y="4224"/>
                    <a:pt x="3985" y="4136"/>
                  </a:cubicBezTo>
                  <a:cubicBezTo>
                    <a:pt x="3909" y="4048"/>
                    <a:pt x="3872" y="3948"/>
                    <a:pt x="3872" y="3833"/>
                  </a:cubicBezTo>
                  <a:cubicBezTo>
                    <a:pt x="3872" y="3707"/>
                    <a:pt x="3914" y="3595"/>
                    <a:pt x="3995" y="3497"/>
                  </a:cubicBezTo>
                  <a:cubicBezTo>
                    <a:pt x="4074" y="3403"/>
                    <a:pt x="4195" y="3342"/>
                    <a:pt x="4355" y="3316"/>
                  </a:cubicBezTo>
                  <a:lnTo>
                    <a:pt x="4355" y="3124"/>
                  </a:lnTo>
                  <a:cubicBezTo>
                    <a:pt x="4355" y="3033"/>
                    <a:pt x="4429" y="2959"/>
                    <a:pt x="4520" y="2959"/>
                  </a:cubicBezTo>
                  <a:cubicBezTo>
                    <a:pt x="4612" y="2959"/>
                    <a:pt x="4686" y="3033"/>
                    <a:pt x="4686" y="3124"/>
                  </a:cubicBezTo>
                  <a:lnTo>
                    <a:pt x="4686" y="3319"/>
                  </a:lnTo>
                  <a:cubicBezTo>
                    <a:pt x="4829" y="3346"/>
                    <a:pt x="4940" y="3404"/>
                    <a:pt x="5024" y="3494"/>
                  </a:cubicBezTo>
                  <a:cubicBezTo>
                    <a:pt x="5063" y="3536"/>
                    <a:pt x="5078" y="3595"/>
                    <a:pt x="5064" y="3650"/>
                  </a:cubicBezTo>
                  <a:cubicBezTo>
                    <a:pt x="5049" y="3705"/>
                    <a:pt x="5007" y="3749"/>
                    <a:pt x="4953" y="3766"/>
                  </a:cubicBezTo>
                  <a:lnTo>
                    <a:pt x="4867" y="3793"/>
                  </a:lnTo>
                  <a:cubicBezTo>
                    <a:pt x="4805" y="3812"/>
                    <a:pt x="4737" y="3793"/>
                    <a:pt x="4693" y="3744"/>
                  </a:cubicBezTo>
                  <a:cubicBezTo>
                    <a:pt x="4650" y="3696"/>
                    <a:pt x="4586" y="3671"/>
                    <a:pt x="4503" y="3671"/>
                  </a:cubicBezTo>
                  <a:cubicBezTo>
                    <a:pt x="4436" y="3671"/>
                    <a:pt x="4356" y="3687"/>
                    <a:pt x="4356" y="3763"/>
                  </a:cubicBezTo>
                  <a:cubicBezTo>
                    <a:pt x="4356" y="3785"/>
                    <a:pt x="4364" y="3804"/>
                    <a:pt x="4379" y="3819"/>
                  </a:cubicBezTo>
                  <a:cubicBezTo>
                    <a:pt x="4396" y="3835"/>
                    <a:pt x="4444" y="3852"/>
                    <a:pt x="4521" y="3870"/>
                  </a:cubicBezTo>
                  <a:cubicBezTo>
                    <a:pt x="4701" y="3909"/>
                    <a:pt x="4832" y="3945"/>
                    <a:pt x="4910" y="3976"/>
                  </a:cubicBezTo>
                  <a:cubicBezTo>
                    <a:pt x="4990" y="4008"/>
                    <a:pt x="5057" y="4062"/>
                    <a:pt x="5110" y="4137"/>
                  </a:cubicBezTo>
                  <a:cubicBezTo>
                    <a:pt x="5162" y="4213"/>
                    <a:pt x="5189" y="4303"/>
                    <a:pt x="5189" y="4406"/>
                  </a:cubicBezTo>
                  <a:cubicBezTo>
                    <a:pt x="5189" y="4550"/>
                    <a:pt x="5137" y="4672"/>
                    <a:pt x="5035" y="4769"/>
                  </a:cubicBezTo>
                  <a:close/>
                </a:path>
              </a:pathLst>
            </a:cu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grpSp>
      <p:sp>
        <p:nvSpPr>
          <p:cNvPr id="54" name="ïṡ1íďe">
            <a:extLst>
              <a:ext uri="{FF2B5EF4-FFF2-40B4-BE49-F238E27FC236}">
                <a16:creationId xmlns:a16="http://schemas.microsoft.com/office/drawing/2014/main" id="{85DF80F5-1468-409A-BC87-3AF27B0BFF66}"/>
              </a:ext>
            </a:extLst>
          </p:cNvPr>
          <p:cNvSpPr/>
          <p:nvPr/>
        </p:nvSpPr>
        <p:spPr>
          <a:xfrm>
            <a:off x="6000750" y="3543300"/>
            <a:ext cx="190500" cy="190500"/>
          </a:xfrm>
          <a:prstGeom prst="ellipse">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a:solidFill>
                <a:schemeClr val="tx1"/>
              </a:solidFill>
            </a:endParaRPr>
          </a:p>
        </p:txBody>
      </p:sp>
      <p:sp>
        <p:nvSpPr>
          <p:cNvPr id="57" name="íşḻiḓe">
            <a:extLst>
              <a:ext uri="{FF2B5EF4-FFF2-40B4-BE49-F238E27FC236}">
                <a16:creationId xmlns:a16="http://schemas.microsoft.com/office/drawing/2014/main" id="{9378F1D1-2E34-4FE1-B38F-E78F8C647AFB}"/>
              </a:ext>
            </a:extLst>
          </p:cNvPr>
          <p:cNvSpPr/>
          <p:nvPr/>
        </p:nvSpPr>
        <p:spPr>
          <a:xfrm flipH="1">
            <a:off x="8055344" y="3480590"/>
            <a:ext cx="3294907" cy="345502"/>
          </a:xfrm>
          <a:prstGeom prst="rect">
            <a:avLst/>
          </a:prstGeom>
        </p:spPr>
        <p:txBody>
          <a:bodyPr wrap="square" lIns="91440" tIns="45720" rIns="91440" bIns="45720" anchor="b" anchorCtr="0">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2000" b="1" dirty="0">
                <a:solidFill>
                  <a:schemeClr val="accent1"/>
                </a:solidFill>
              </a:rPr>
              <a:t>Text here</a:t>
            </a:r>
            <a:endParaRPr lang="zh-CN" altLang="en-US" sz="2000" b="1" dirty="0">
              <a:solidFill>
                <a:schemeClr val="accent1"/>
              </a:solidFill>
            </a:endParaRPr>
          </a:p>
        </p:txBody>
      </p:sp>
      <p:grpSp>
        <p:nvGrpSpPr>
          <p:cNvPr id="58" name="îṧlîde">
            <a:extLst>
              <a:ext uri="{FF2B5EF4-FFF2-40B4-BE49-F238E27FC236}">
                <a16:creationId xmlns:a16="http://schemas.microsoft.com/office/drawing/2014/main" id="{CABF3668-AD87-4185-A2DC-CE2739907671}"/>
              </a:ext>
            </a:extLst>
          </p:cNvPr>
          <p:cNvGrpSpPr/>
          <p:nvPr/>
        </p:nvGrpSpPr>
        <p:grpSpPr>
          <a:xfrm>
            <a:off x="7150470" y="3379469"/>
            <a:ext cx="556576" cy="518162"/>
            <a:chOff x="7638841" y="3284219"/>
            <a:chExt cx="556576" cy="518162"/>
          </a:xfrm>
          <a:solidFill>
            <a:schemeClr val="accent1"/>
          </a:solidFill>
        </p:grpSpPr>
        <p:sp>
          <p:nvSpPr>
            <p:cNvPr id="59" name="iṡḻiḍé">
              <a:extLst>
                <a:ext uri="{FF2B5EF4-FFF2-40B4-BE49-F238E27FC236}">
                  <a16:creationId xmlns:a16="http://schemas.microsoft.com/office/drawing/2014/main" id="{3948B9AA-3077-43B6-90ED-C9BD4FFD96DD}"/>
                </a:ext>
              </a:extLst>
            </p:cNvPr>
            <p:cNvSpPr/>
            <p:nvPr/>
          </p:nvSpPr>
          <p:spPr>
            <a:xfrm>
              <a:off x="7638841" y="3284219"/>
              <a:ext cx="556576" cy="518162"/>
            </a:xfrm>
            <a:prstGeom prst="wedgeEllipseCallout">
              <a:avLst>
                <a:gd name="adj1" fmla="val 43243"/>
                <a:gd name="adj2" fmla="val 52538"/>
              </a:avLst>
            </a:prstGeom>
            <a:grp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algn="ctr" defTabSz="914354"/>
              <a:endParaRPr lang="zh-CN" altLang="en-US" sz="2000" b="1" i="1">
                <a:solidFill>
                  <a:schemeClr val="tx1"/>
                </a:solidFill>
              </a:endParaRPr>
            </a:p>
          </p:txBody>
        </p:sp>
        <p:sp>
          <p:nvSpPr>
            <p:cNvPr id="60" name="îśḷïḓè">
              <a:extLst>
                <a:ext uri="{FF2B5EF4-FFF2-40B4-BE49-F238E27FC236}">
                  <a16:creationId xmlns:a16="http://schemas.microsoft.com/office/drawing/2014/main" id="{EC7FF480-C94D-42A6-A0CE-751A91AB11B6}"/>
                </a:ext>
              </a:extLst>
            </p:cNvPr>
            <p:cNvSpPr/>
            <p:nvPr/>
          </p:nvSpPr>
          <p:spPr>
            <a:xfrm>
              <a:off x="7694523" y="3336429"/>
              <a:ext cx="476190" cy="443325"/>
            </a:xfrm>
            <a:prstGeom prst="wedgeEllipseCallout">
              <a:avLst>
                <a:gd name="adj1" fmla="val 43243"/>
                <a:gd name="adj2" fmla="val 52538"/>
              </a:avLst>
            </a:pr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p>
              <a:pPr algn="ctr" defTabSz="914354"/>
              <a:endParaRPr lang="zh-CN" altLang="en-US" sz="2000" b="1" i="1">
                <a:solidFill>
                  <a:schemeClr val="tx1"/>
                </a:solidFill>
              </a:endParaRPr>
            </a:p>
          </p:txBody>
        </p:sp>
        <p:sp>
          <p:nvSpPr>
            <p:cNvPr id="61" name="íṩlídê">
              <a:extLst>
                <a:ext uri="{FF2B5EF4-FFF2-40B4-BE49-F238E27FC236}">
                  <a16:creationId xmlns:a16="http://schemas.microsoft.com/office/drawing/2014/main" id="{4BA71992-B1B6-4865-B11F-AE339F1F29BB}"/>
                </a:ext>
              </a:extLst>
            </p:cNvPr>
            <p:cNvSpPr/>
            <p:nvPr/>
          </p:nvSpPr>
          <p:spPr>
            <a:xfrm>
              <a:off x="7785498" y="3413165"/>
              <a:ext cx="263262" cy="260270"/>
            </a:xfrm>
            <a:custGeom>
              <a:avLst/>
              <a:gdLst>
                <a:gd name="connsiteX0" fmla="*/ 323222 w 606580"/>
                <a:gd name="connsiteY0" fmla="*/ 317731 h 599687"/>
                <a:gd name="connsiteX1" fmla="*/ 323222 w 606580"/>
                <a:gd name="connsiteY1" fmla="*/ 392639 h 599687"/>
                <a:gd name="connsiteX2" fmla="*/ 346631 w 606580"/>
                <a:gd name="connsiteY2" fmla="*/ 356955 h 599687"/>
                <a:gd name="connsiteX3" fmla="*/ 323222 w 606580"/>
                <a:gd name="connsiteY3" fmla="*/ 317731 h 599687"/>
                <a:gd name="connsiteX4" fmla="*/ 293571 w 606580"/>
                <a:gd name="connsiteY4" fmla="*/ 202609 h 599687"/>
                <a:gd name="connsiteX5" fmla="*/ 265906 w 606580"/>
                <a:gd name="connsiteY5" fmla="*/ 231354 h 599687"/>
                <a:gd name="connsiteX6" fmla="*/ 293571 w 606580"/>
                <a:gd name="connsiteY6" fmla="*/ 264914 h 599687"/>
                <a:gd name="connsiteX7" fmla="*/ 308610 w 606580"/>
                <a:gd name="connsiteY7" fmla="*/ 140870 h 599687"/>
                <a:gd name="connsiteX8" fmla="*/ 324357 w 606580"/>
                <a:gd name="connsiteY8" fmla="*/ 155172 h 599687"/>
                <a:gd name="connsiteX9" fmla="*/ 324357 w 606580"/>
                <a:gd name="connsiteY9" fmla="*/ 165084 h 599687"/>
                <a:gd name="connsiteX10" fmla="*/ 377985 w 606580"/>
                <a:gd name="connsiteY10" fmla="*/ 193546 h 599687"/>
                <a:gd name="connsiteX11" fmla="*/ 360251 w 606580"/>
                <a:gd name="connsiteY11" fmla="*/ 214220 h 599687"/>
                <a:gd name="connsiteX12" fmla="*/ 348334 w 606580"/>
                <a:gd name="connsiteY12" fmla="*/ 210255 h 599687"/>
                <a:gd name="connsiteX13" fmla="*/ 324357 w 606580"/>
                <a:gd name="connsiteY13" fmla="*/ 201901 h 599687"/>
                <a:gd name="connsiteX14" fmla="*/ 324357 w 606580"/>
                <a:gd name="connsiteY14" fmla="*/ 275817 h 599687"/>
                <a:gd name="connsiteX15" fmla="*/ 384369 w 606580"/>
                <a:gd name="connsiteY15" fmla="*/ 354831 h 599687"/>
                <a:gd name="connsiteX16" fmla="*/ 324357 w 606580"/>
                <a:gd name="connsiteY16" fmla="*/ 430447 h 599687"/>
                <a:gd name="connsiteX17" fmla="*/ 324357 w 606580"/>
                <a:gd name="connsiteY17" fmla="*/ 444465 h 599687"/>
                <a:gd name="connsiteX18" fmla="*/ 308610 w 606580"/>
                <a:gd name="connsiteY18" fmla="*/ 458767 h 599687"/>
                <a:gd name="connsiteX19" fmla="*/ 292862 w 606580"/>
                <a:gd name="connsiteY19" fmla="*/ 444465 h 599687"/>
                <a:gd name="connsiteX20" fmla="*/ 292862 w 606580"/>
                <a:gd name="connsiteY20" fmla="*/ 432429 h 599687"/>
                <a:gd name="connsiteX21" fmla="*/ 222210 w 606580"/>
                <a:gd name="connsiteY21" fmla="*/ 386975 h 599687"/>
                <a:gd name="connsiteX22" fmla="*/ 240369 w 606580"/>
                <a:gd name="connsiteY22" fmla="*/ 366442 h 599687"/>
                <a:gd name="connsiteX23" fmla="*/ 254557 w 606580"/>
                <a:gd name="connsiteY23" fmla="*/ 375080 h 599687"/>
                <a:gd name="connsiteX24" fmla="*/ 292862 w 606580"/>
                <a:gd name="connsiteY24" fmla="*/ 394763 h 599687"/>
                <a:gd name="connsiteX25" fmla="*/ 292862 w 606580"/>
                <a:gd name="connsiteY25" fmla="*/ 305553 h 599687"/>
                <a:gd name="connsiteX26" fmla="*/ 228594 w 606580"/>
                <a:gd name="connsiteY26" fmla="*/ 233478 h 599687"/>
                <a:gd name="connsiteX27" fmla="*/ 292862 w 606580"/>
                <a:gd name="connsiteY27" fmla="*/ 165934 h 599687"/>
                <a:gd name="connsiteX28" fmla="*/ 292862 w 606580"/>
                <a:gd name="connsiteY28" fmla="*/ 155172 h 599687"/>
                <a:gd name="connsiteX29" fmla="*/ 308610 w 606580"/>
                <a:gd name="connsiteY29" fmla="*/ 140870 h 599687"/>
                <a:gd name="connsiteX30" fmla="*/ 402915 w 606580"/>
                <a:gd name="connsiteY30" fmla="*/ 21794 h 599687"/>
                <a:gd name="connsiteX31" fmla="*/ 424599 w 606580"/>
                <a:gd name="connsiteY31" fmla="*/ 22201 h 599687"/>
                <a:gd name="connsiteX32" fmla="*/ 606580 w 606580"/>
                <a:gd name="connsiteY32" fmla="*/ 299898 h 599687"/>
                <a:gd name="connsiteX33" fmla="*/ 490413 w 606580"/>
                <a:gd name="connsiteY33" fmla="*/ 538228 h 599687"/>
                <a:gd name="connsiteX34" fmla="*/ 517221 w 606580"/>
                <a:gd name="connsiteY34" fmla="*/ 543609 h 599687"/>
                <a:gd name="connsiteX35" fmla="*/ 539348 w 606580"/>
                <a:gd name="connsiteY35" fmla="*/ 576888 h 599687"/>
                <a:gd name="connsiteX36" fmla="*/ 511547 w 606580"/>
                <a:gd name="connsiteY36" fmla="*/ 599687 h 599687"/>
                <a:gd name="connsiteX37" fmla="*/ 506015 w 606580"/>
                <a:gd name="connsiteY37" fmla="*/ 599121 h 599687"/>
                <a:gd name="connsiteX38" fmla="*/ 407578 w 606580"/>
                <a:gd name="connsiteY38" fmla="*/ 579295 h 599687"/>
                <a:gd name="connsiteX39" fmla="*/ 407436 w 606580"/>
                <a:gd name="connsiteY39" fmla="*/ 579295 h 599687"/>
                <a:gd name="connsiteX40" fmla="*/ 405025 w 606580"/>
                <a:gd name="connsiteY40" fmla="*/ 578587 h 599687"/>
                <a:gd name="connsiteX41" fmla="*/ 404599 w 606580"/>
                <a:gd name="connsiteY41" fmla="*/ 578445 h 599687"/>
                <a:gd name="connsiteX42" fmla="*/ 402614 w 606580"/>
                <a:gd name="connsiteY42" fmla="*/ 577737 h 599687"/>
                <a:gd name="connsiteX43" fmla="*/ 402046 w 606580"/>
                <a:gd name="connsiteY43" fmla="*/ 577454 h 599687"/>
                <a:gd name="connsiteX44" fmla="*/ 400061 w 606580"/>
                <a:gd name="connsiteY44" fmla="*/ 576463 h 599687"/>
                <a:gd name="connsiteX45" fmla="*/ 399777 w 606580"/>
                <a:gd name="connsiteY45" fmla="*/ 576463 h 599687"/>
                <a:gd name="connsiteX46" fmla="*/ 397649 w 606580"/>
                <a:gd name="connsiteY46" fmla="*/ 575047 h 599687"/>
                <a:gd name="connsiteX47" fmla="*/ 397224 w 606580"/>
                <a:gd name="connsiteY47" fmla="*/ 574764 h 599687"/>
                <a:gd name="connsiteX48" fmla="*/ 395380 w 606580"/>
                <a:gd name="connsiteY48" fmla="*/ 573489 h 599687"/>
                <a:gd name="connsiteX49" fmla="*/ 395096 w 606580"/>
                <a:gd name="connsiteY49" fmla="*/ 573206 h 599687"/>
                <a:gd name="connsiteX50" fmla="*/ 391408 w 606580"/>
                <a:gd name="connsiteY50" fmla="*/ 569524 h 599687"/>
                <a:gd name="connsiteX51" fmla="*/ 391125 w 606580"/>
                <a:gd name="connsiteY51" fmla="*/ 569241 h 599687"/>
                <a:gd name="connsiteX52" fmla="*/ 389848 w 606580"/>
                <a:gd name="connsiteY52" fmla="*/ 567400 h 599687"/>
                <a:gd name="connsiteX53" fmla="*/ 389564 w 606580"/>
                <a:gd name="connsiteY53" fmla="*/ 567117 h 599687"/>
                <a:gd name="connsiteX54" fmla="*/ 389564 w 606580"/>
                <a:gd name="connsiteY54" fmla="*/ 566975 h 599687"/>
                <a:gd name="connsiteX55" fmla="*/ 388146 w 606580"/>
                <a:gd name="connsiteY55" fmla="*/ 564709 h 599687"/>
                <a:gd name="connsiteX56" fmla="*/ 387295 w 606580"/>
                <a:gd name="connsiteY56" fmla="*/ 562868 h 599687"/>
                <a:gd name="connsiteX57" fmla="*/ 387153 w 606580"/>
                <a:gd name="connsiteY57" fmla="*/ 562585 h 599687"/>
                <a:gd name="connsiteX58" fmla="*/ 386586 w 606580"/>
                <a:gd name="connsiteY58" fmla="*/ 561169 h 599687"/>
                <a:gd name="connsiteX59" fmla="*/ 386160 w 606580"/>
                <a:gd name="connsiteY59" fmla="*/ 559895 h 599687"/>
                <a:gd name="connsiteX60" fmla="*/ 385877 w 606580"/>
                <a:gd name="connsiteY60" fmla="*/ 558620 h 599687"/>
                <a:gd name="connsiteX61" fmla="*/ 385451 w 606580"/>
                <a:gd name="connsiteY61" fmla="*/ 557062 h 599687"/>
                <a:gd name="connsiteX62" fmla="*/ 385309 w 606580"/>
                <a:gd name="connsiteY62" fmla="*/ 556213 h 599687"/>
                <a:gd name="connsiteX63" fmla="*/ 385025 w 606580"/>
                <a:gd name="connsiteY63" fmla="*/ 554372 h 599687"/>
                <a:gd name="connsiteX64" fmla="*/ 385025 w 606580"/>
                <a:gd name="connsiteY64" fmla="*/ 553664 h 599687"/>
                <a:gd name="connsiteX65" fmla="*/ 384884 w 606580"/>
                <a:gd name="connsiteY65" fmla="*/ 551540 h 599687"/>
                <a:gd name="connsiteX66" fmla="*/ 384884 w 606580"/>
                <a:gd name="connsiteY66" fmla="*/ 550831 h 599687"/>
                <a:gd name="connsiteX67" fmla="*/ 385025 w 606580"/>
                <a:gd name="connsiteY67" fmla="*/ 548849 h 599687"/>
                <a:gd name="connsiteX68" fmla="*/ 385167 w 606580"/>
                <a:gd name="connsiteY68" fmla="*/ 547999 h 599687"/>
                <a:gd name="connsiteX69" fmla="*/ 385451 w 606580"/>
                <a:gd name="connsiteY69" fmla="*/ 546158 h 599687"/>
                <a:gd name="connsiteX70" fmla="*/ 385451 w 606580"/>
                <a:gd name="connsiteY70" fmla="*/ 545875 h 599687"/>
                <a:gd name="connsiteX71" fmla="*/ 405309 w 606580"/>
                <a:gd name="connsiteY71" fmla="*/ 447739 h 599687"/>
                <a:gd name="connsiteX72" fmla="*/ 438783 w 606580"/>
                <a:gd name="connsiteY72" fmla="*/ 425648 h 599687"/>
                <a:gd name="connsiteX73" fmla="*/ 460910 w 606580"/>
                <a:gd name="connsiteY73" fmla="*/ 458927 h 599687"/>
                <a:gd name="connsiteX74" fmla="*/ 453676 w 606580"/>
                <a:gd name="connsiteY74" fmla="*/ 495037 h 599687"/>
                <a:gd name="connsiteX75" fmla="*/ 549844 w 606580"/>
                <a:gd name="connsiteY75" fmla="*/ 299898 h 599687"/>
                <a:gd name="connsiteX76" fmla="*/ 401904 w 606580"/>
                <a:gd name="connsiteY76" fmla="*/ 74172 h 599687"/>
                <a:gd name="connsiteX77" fmla="*/ 387295 w 606580"/>
                <a:gd name="connsiteY77" fmla="*/ 36787 h 599687"/>
                <a:gd name="connsiteX78" fmla="*/ 402915 w 606580"/>
                <a:gd name="connsiteY78" fmla="*/ 21794 h 599687"/>
                <a:gd name="connsiteX79" fmla="*/ 100707 w 606580"/>
                <a:gd name="connsiteY79" fmla="*/ 526 h 599687"/>
                <a:gd name="connsiteX80" fmla="*/ 199002 w 606580"/>
                <a:gd name="connsiteY80" fmla="*/ 20351 h 599687"/>
                <a:gd name="connsiteX81" fmla="*/ 199711 w 606580"/>
                <a:gd name="connsiteY81" fmla="*/ 20635 h 599687"/>
                <a:gd name="connsiteX82" fmla="*/ 201413 w 606580"/>
                <a:gd name="connsiteY82" fmla="*/ 21059 h 599687"/>
                <a:gd name="connsiteX83" fmla="*/ 202690 w 606580"/>
                <a:gd name="connsiteY83" fmla="*/ 21484 h 599687"/>
                <a:gd name="connsiteX84" fmla="*/ 203966 w 606580"/>
                <a:gd name="connsiteY84" fmla="*/ 21909 h 599687"/>
                <a:gd name="connsiteX85" fmla="*/ 205385 w 606580"/>
                <a:gd name="connsiteY85" fmla="*/ 22617 h 599687"/>
                <a:gd name="connsiteX86" fmla="*/ 206519 w 606580"/>
                <a:gd name="connsiteY86" fmla="*/ 23042 h 599687"/>
                <a:gd name="connsiteX87" fmla="*/ 207938 w 606580"/>
                <a:gd name="connsiteY87" fmla="*/ 23892 h 599687"/>
                <a:gd name="connsiteX88" fmla="*/ 208931 w 606580"/>
                <a:gd name="connsiteY88" fmla="*/ 24458 h 599687"/>
                <a:gd name="connsiteX89" fmla="*/ 210065 w 606580"/>
                <a:gd name="connsiteY89" fmla="*/ 25308 h 599687"/>
                <a:gd name="connsiteX90" fmla="*/ 211200 w 606580"/>
                <a:gd name="connsiteY90" fmla="*/ 26157 h 599687"/>
                <a:gd name="connsiteX91" fmla="*/ 212193 w 606580"/>
                <a:gd name="connsiteY91" fmla="*/ 27007 h 599687"/>
                <a:gd name="connsiteX92" fmla="*/ 213186 w 606580"/>
                <a:gd name="connsiteY92" fmla="*/ 27998 h 599687"/>
                <a:gd name="connsiteX93" fmla="*/ 214037 w 606580"/>
                <a:gd name="connsiteY93" fmla="*/ 28848 h 599687"/>
                <a:gd name="connsiteX94" fmla="*/ 215172 w 606580"/>
                <a:gd name="connsiteY94" fmla="*/ 29981 h 599687"/>
                <a:gd name="connsiteX95" fmla="*/ 215881 w 606580"/>
                <a:gd name="connsiteY95" fmla="*/ 30972 h 599687"/>
                <a:gd name="connsiteX96" fmla="*/ 216732 w 606580"/>
                <a:gd name="connsiteY96" fmla="*/ 32247 h 599687"/>
                <a:gd name="connsiteX97" fmla="*/ 217441 w 606580"/>
                <a:gd name="connsiteY97" fmla="*/ 33380 h 599687"/>
                <a:gd name="connsiteX98" fmla="*/ 218150 w 606580"/>
                <a:gd name="connsiteY98" fmla="*/ 34513 h 599687"/>
                <a:gd name="connsiteX99" fmla="*/ 219001 w 606580"/>
                <a:gd name="connsiteY99" fmla="*/ 36070 h 599687"/>
                <a:gd name="connsiteX100" fmla="*/ 219285 w 606580"/>
                <a:gd name="connsiteY100" fmla="*/ 36778 h 599687"/>
                <a:gd name="connsiteX101" fmla="*/ 219427 w 606580"/>
                <a:gd name="connsiteY101" fmla="*/ 37062 h 599687"/>
                <a:gd name="connsiteX102" fmla="*/ 220136 w 606580"/>
                <a:gd name="connsiteY102" fmla="*/ 38903 h 599687"/>
                <a:gd name="connsiteX103" fmla="*/ 220420 w 606580"/>
                <a:gd name="connsiteY103" fmla="*/ 39611 h 599687"/>
                <a:gd name="connsiteX104" fmla="*/ 220845 w 606580"/>
                <a:gd name="connsiteY104" fmla="*/ 41452 h 599687"/>
                <a:gd name="connsiteX105" fmla="*/ 221129 w 606580"/>
                <a:gd name="connsiteY105" fmla="*/ 42443 h 599687"/>
                <a:gd name="connsiteX106" fmla="*/ 221413 w 606580"/>
                <a:gd name="connsiteY106" fmla="*/ 44001 h 599687"/>
                <a:gd name="connsiteX107" fmla="*/ 221554 w 606580"/>
                <a:gd name="connsiteY107" fmla="*/ 45133 h 599687"/>
                <a:gd name="connsiteX108" fmla="*/ 221696 w 606580"/>
                <a:gd name="connsiteY108" fmla="*/ 46408 h 599687"/>
                <a:gd name="connsiteX109" fmla="*/ 221696 w 606580"/>
                <a:gd name="connsiteY109" fmla="*/ 47966 h 599687"/>
                <a:gd name="connsiteX110" fmla="*/ 221696 w 606580"/>
                <a:gd name="connsiteY110" fmla="*/ 48957 h 599687"/>
                <a:gd name="connsiteX111" fmla="*/ 221554 w 606580"/>
                <a:gd name="connsiteY111" fmla="*/ 50798 h 599687"/>
                <a:gd name="connsiteX112" fmla="*/ 221413 w 606580"/>
                <a:gd name="connsiteY112" fmla="*/ 51648 h 599687"/>
                <a:gd name="connsiteX113" fmla="*/ 221129 w 606580"/>
                <a:gd name="connsiteY113" fmla="*/ 53488 h 599687"/>
                <a:gd name="connsiteX114" fmla="*/ 221129 w 606580"/>
                <a:gd name="connsiteY114" fmla="*/ 53772 h 599687"/>
                <a:gd name="connsiteX115" fmla="*/ 201271 w 606580"/>
                <a:gd name="connsiteY115" fmla="*/ 151908 h 599687"/>
                <a:gd name="connsiteX116" fmla="*/ 173471 w 606580"/>
                <a:gd name="connsiteY116" fmla="*/ 174708 h 599687"/>
                <a:gd name="connsiteX117" fmla="*/ 167939 w 606580"/>
                <a:gd name="connsiteY117" fmla="*/ 174141 h 599687"/>
                <a:gd name="connsiteX118" fmla="*/ 145670 w 606580"/>
                <a:gd name="connsiteY118" fmla="*/ 140721 h 599687"/>
                <a:gd name="connsiteX119" fmla="*/ 153046 w 606580"/>
                <a:gd name="connsiteY119" fmla="*/ 104610 h 599687"/>
                <a:gd name="connsiteX120" fmla="*/ 56736 w 606580"/>
                <a:gd name="connsiteY120" fmla="*/ 299892 h 599687"/>
                <a:gd name="connsiteX121" fmla="*/ 204675 w 606580"/>
                <a:gd name="connsiteY121" fmla="*/ 525621 h 599687"/>
                <a:gd name="connsiteX122" fmla="*/ 219285 w 606580"/>
                <a:gd name="connsiteY122" fmla="*/ 562865 h 599687"/>
                <a:gd name="connsiteX123" fmla="*/ 193328 w 606580"/>
                <a:gd name="connsiteY123" fmla="*/ 579858 h 599687"/>
                <a:gd name="connsiteX124" fmla="*/ 181981 w 606580"/>
                <a:gd name="connsiteY124" fmla="*/ 577451 h 599687"/>
                <a:gd name="connsiteX125" fmla="*/ 0 w 606580"/>
                <a:gd name="connsiteY125" fmla="*/ 299892 h 599687"/>
                <a:gd name="connsiteX126" fmla="*/ 116167 w 606580"/>
                <a:gd name="connsiteY126" fmla="*/ 61419 h 599687"/>
                <a:gd name="connsiteX127" fmla="*/ 89359 w 606580"/>
                <a:gd name="connsiteY127" fmla="*/ 56037 h 599687"/>
                <a:gd name="connsiteX128" fmla="*/ 67232 w 606580"/>
                <a:gd name="connsiteY128" fmla="*/ 22759 h 599687"/>
                <a:gd name="connsiteX129" fmla="*/ 100707 w 606580"/>
                <a:gd name="connsiteY129" fmla="*/ 526 h 59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606580" h="599687">
                  <a:moveTo>
                    <a:pt x="323222" y="317731"/>
                  </a:moveTo>
                  <a:lnTo>
                    <a:pt x="323222" y="392639"/>
                  </a:lnTo>
                  <a:cubicBezTo>
                    <a:pt x="338970" y="387541"/>
                    <a:pt x="346631" y="375788"/>
                    <a:pt x="346631" y="356955"/>
                  </a:cubicBezTo>
                  <a:cubicBezTo>
                    <a:pt x="346631" y="336281"/>
                    <a:pt x="338261" y="325803"/>
                    <a:pt x="323222" y="317731"/>
                  </a:cubicBezTo>
                  <a:close/>
                  <a:moveTo>
                    <a:pt x="293571" y="202609"/>
                  </a:moveTo>
                  <a:cubicBezTo>
                    <a:pt x="275270" y="206007"/>
                    <a:pt x="265906" y="215636"/>
                    <a:pt x="265906" y="231354"/>
                  </a:cubicBezTo>
                  <a:cubicBezTo>
                    <a:pt x="265906" y="250045"/>
                    <a:pt x="276972" y="258258"/>
                    <a:pt x="293571" y="264914"/>
                  </a:cubicBezTo>
                  <a:close/>
                  <a:moveTo>
                    <a:pt x="308610" y="140870"/>
                  </a:moveTo>
                  <a:cubicBezTo>
                    <a:pt x="315987" y="140870"/>
                    <a:pt x="324357" y="146817"/>
                    <a:pt x="324357" y="155172"/>
                  </a:cubicBezTo>
                  <a:lnTo>
                    <a:pt x="324357" y="165084"/>
                  </a:lnTo>
                  <a:cubicBezTo>
                    <a:pt x="348192" y="167208"/>
                    <a:pt x="377985" y="175987"/>
                    <a:pt x="377985" y="193546"/>
                  </a:cubicBezTo>
                  <a:cubicBezTo>
                    <a:pt x="377985" y="202184"/>
                    <a:pt x="371317" y="214220"/>
                    <a:pt x="360251" y="214220"/>
                  </a:cubicBezTo>
                  <a:cubicBezTo>
                    <a:pt x="356278" y="214220"/>
                    <a:pt x="352732" y="212379"/>
                    <a:pt x="348334" y="210255"/>
                  </a:cubicBezTo>
                  <a:cubicBezTo>
                    <a:pt x="342801" y="207281"/>
                    <a:pt x="335423" y="203600"/>
                    <a:pt x="324357" y="201901"/>
                  </a:cubicBezTo>
                  <a:lnTo>
                    <a:pt x="324357" y="275817"/>
                  </a:lnTo>
                  <a:cubicBezTo>
                    <a:pt x="347766" y="284596"/>
                    <a:pt x="384369" y="301447"/>
                    <a:pt x="384369" y="354831"/>
                  </a:cubicBezTo>
                  <a:cubicBezTo>
                    <a:pt x="384369" y="395754"/>
                    <a:pt x="362663" y="423083"/>
                    <a:pt x="324357" y="430447"/>
                  </a:cubicBezTo>
                  <a:lnTo>
                    <a:pt x="324357" y="444465"/>
                  </a:lnTo>
                  <a:cubicBezTo>
                    <a:pt x="324357" y="452820"/>
                    <a:pt x="315987" y="458767"/>
                    <a:pt x="308610" y="458767"/>
                  </a:cubicBezTo>
                  <a:cubicBezTo>
                    <a:pt x="299955" y="458767"/>
                    <a:pt x="292862" y="452395"/>
                    <a:pt x="292862" y="444465"/>
                  </a:cubicBezTo>
                  <a:lnTo>
                    <a:pt x="292862" y="432429"/>
                  </a:lnTo>
                  <a:cubicBezTo>
                    <a:pt x="249449" y="429455"/>
                    <a:pt x="222210" y="404392"/>
                    <a:pt x="222210" y="386975"/>
                  </a:cubicBezTo>
                  <a:cubicBezTo>
                    <a:pt x="222210" y="377629"/>
                    <a:pt x="230297" y="366442"/>
                    <a:pt x="240369" y="366442"/>
                  </a:cubicBezTo>
                  <a:cubicBezTo>
                    <a:pt x="246186" y="366442"/>
                    <a:pt x="250017" y="370407"/>
                    <a:pt x="254557" y="375080"/>
                  </a:cubicBezTo>
                  <a:cubicBezTo>
                    <a:pt x="261366" y="382019"/>
                    <a:pt x="271156" y="392356"/>
                    <a:pt x="292862" y="394763"/>
                  </a:cubicBezTo>
                  <a:lnTo>
                    <a:pt x="292862" y="305553"/>
                  </a:lnTo>
                  <a:cubicBezTo>
                    <a:pt x="263494" y="295216"/>
                    <a:pt x="228594" y="281339"/>
                    <a:pt x="228594" y="233478"/>
                  </a:cubicBezTo>
                  <a:cubicBezTo>
                    <a:pt x="228594" y="195387"/>
                    <a:pt x="251861" y="171031"/>
                    <a:pt x="292862" y="165934"/>
                  </a:cubicBezTo>
                  <a:lnTo>
                    <a:pt x="292862" y="155172"/>
                  </a:lnTo>
                  <a:cubicBezTo>
                    <a:pt x="292862" y="147384"/>
                    <a:pt x="299955" y="140870"/>
                    <a:pt x="308610" y="140870"/>
                  </a:cubicBezTo>
                  <a:close/>
                  <a:moveTo>
                    <a:pt x="402915" y="21794"/>
                  </a:moveTo>
                  <a:cubicBezTo>
                    <a:pt x="409670" y="19156"/>
                    <a:pt x="417436" y="19086"/>
                    <a:pt x="424599" y="22201"/>
                  </a:cubicBezTo>
                  <a:cubicBezTo>
                    <a:pt x="535093" y="70490"/>
                    <a:pt x="606580" y="179388"/>
                    <a:pt x="606580" y="299898"/>
                  </a:cubicBezTo>
                  <a:cubicBezTo>
                    <a:pt x="606580" y="394211"/>
                    <a:pt x="562751" y="481584"/>
                    <a:pt x="490413" y="538228"/>
                  </a:cubicBezTo>
                  <a:lnTo>
                    <a:pt x="517221" y="543609"/>
                  </a:lnTo>
                  <a:cubicBezTo>
                    <a:pt x="532539" y="546725"/>
                    <a:pt x="542468" y="561594"/>
                    <a:pt x="539348" y="576888"/>
                  </a:cubicBezTo>
                  <a:cubicBezTo>
                    <a:pt x="536653" y="590341"/>
                    <a:pt x="524880" y="599687"/>
                    <a:pt x="511547" y="599687"/>
                  </a:cubicBezTo>
                  <a:cubicBezTo>
                    <a:pt x="509703" y="599687"/>
                    <a:pt x="507859" y="599404"/>
                    <a:pt x="506015" y="599121"/>
                  </a:cubicBezTo>
                  <a:lnTo>
                    <a:pt x="407578" y="579295"/>
                  </a:lnTo>
                  <a:cubicBezTo>
                    <a:pt x="407578" y="579295"/>
                    <a:pt x="407578" y="579295"/>
                    <a:pt x="407436" y="579295"/>
                  </a:cubicBezTo>
                  <a:cubicBezTo>
                    <a:pt x="406727" y="579012"/>
                    <a:pt x="405876" y="578870"/>
                    <a:pt x="405025" y="578587"/>
                  </a:cubicBezTo>
                  <a:cubicBezTo>
                    <a:pt x="404883" y="578587"/>
                    <a:pt x="404741" y="578445"/>
                    <a:pt x="404599" y="578445"/>
                  </a:cubicBezTo>
                  <a:cubicBezTo>
                    <a:pt x="403890" y="578304"/>
                    <a:pt x="403323" y="578021"/>
                    <a:pt x="402614" y="577737"/>
                  </a:cubicBezTo>
                  <a:cubicBezTo>
                    <a:pt x="402472" y="577737"/>
                    <a:pt x="402188" y="577596"/>
                    <a:pt x="402046" y="577454"/>
                  </a:cubicBezTo>
                  <a:cubicBezTo>
                    <a:pt x="401337" y="577171"/>
                    <a:pt x="400628" y="576888"/>
                    <a:pt x="400061" y="576463"/>
                  </a:cubicBezTo>
                  <a:cubicBezTo>
                    <a:pt x="399919" y="576463"/>
                    <a:pt x="399777" y="576463"/>
                    <a:pt x="399777" y="576463"/>
                  </a:cubicBezTo>
                  <a:cubicBezTo>
                    <a:pt x="399068" y="576038"/>
                    <a:pt x="398358" y="575613"/>
                    <a:pt x="397649" y="575047"/>
                  </a:cubicBezTo>
                  <a:cubicBezTo>
                    <a:pt x="397507" y="575047"/>
                    <a:pt x="397366" y="574905"/>
                    <a:pt x="397224" y="574764"/>
                  </a:cubicBezTo>
                  <a:cubicBezTo>
                    <a:pt x="396515" y="574480"/>
                    <a:pt x="395947" y="573914"/>
                    <a:pt x="395380" y="573489"/>
                  </a:cubicBezTo>
                  <a:cubicBezTo>
                    <a:pt x="395380" y="573489"/>
                    <a:pt x="395238" y="573347"/>
                    <a:pt x="395096" y="573206"/>
                  </a:cubicBezTo>
                  <a:cubicBezTo>
                    <a:pt x="393820" y="572073"/>
                    <a:pt x="392543" y="570940"/>
                    <a:pt x="391408" y="569524"/>
                  </a:cubicBezTo>
                  <a:cubicBezTo>
                    <a:pt x="391266" y="569382"/>
                    <a:pt x="391266" y="569382"/>
                    <a:pt x="391125" y="569241"/>
                  </a:cubicBezTo>
                  <a:cubicBezTo>
                    <a:pt x="390699" y="568674"/>
                    <a:pt x="390274" y="568108"/>
                    <a:pt x="389848" y="567400"/>
                  </a:cubicBezTo>
                  <a:cubicBezTo>
                    <a:pt x="389706" y="567400"/>
                    <a:pt x="389706" y="567258"/>
                    <a:pt x="389564" y="567117"/>
                  </a:cubicBezTo>
                  <a:cubicBezTo>
                    <a:pt x="389564" y="567117"/>
                    <a:pt x="389564" y="567117"/>
                    <a:pt x="389564" y="566975"/>
                  </a:cubicBezTo>
                  <a:cubicBezTo>
                    <a:pt x="388997" y="566267"/>
                    <a:pt x="388572" y="565559"/>
                    <a:pt x="388146" y="564709"/>
                  </a:cubicBezTo>
                  <a:cubicBezTo>
                    <a:pt x="387862" y="564143"/>
                    <a:pt x="387579" y="563435"/>
                    <a:pt x="387295" y="562868"/>
                  </a:cubicBezTo>
                  <a:cubicBezTo>
                    <a:pt x="387295" y="562727"/>
                    <a:pt x="387153" y="562585"/>
                    <a:pt x="387153" y="562585"/>
                  </a:cubicBezTo>
                  <a:cubicBezTo>
                    <a:pt x="387011" y="562019"/>
                    <a:pt x="386728" y="561594"/>
                    <a:pt x="386586" y="561169"/>
                  </a:cubicBezTo>
                  <a:cubicBezTo>
                    <a:pt x="386444" y="560744"/>
                    <a:pt x="386302" y="560319"/>
                    <a:pt x="386160" y="559895"/>
                  </a:cubicBezTo>
                  <a:cubicBezTo>
                    <a:pt x="386018" y="559470"/>
                    <a:pt x="386018" y="559045"/>
                    <a:pt x="385877" y="558620"/>
                  </a:cubicBezTo>
                  <a:cubicBezTo>
                    <a:pt x="385735" y="558195"/>
                    <a:pt x="385593" y="557629"/>
                    <a:pt x="385451" y="557062"/>
                  </a:cubicBezTo>
                  <a:cubicBezTo>
                    <a:pt x="385451" y="556779"/>
                    <a:pt x="385309" y="556496"/>
                    <a:pt x="385309" y="556213"/>
                  </a:cubicBezTo>
                  <a:cubicBezTo>
                    <a:pt x="385167" y="555646"/>
                    <a:pt x="385167" y="554938"/>
                    <a:pt x="385025" y="554372"/>
                  </a:cubicBezTo>
                  <a:cubicBezTo>
                    <a:pt x="385025" y="554089"/>
                    <a:pt x="385025" y="553805"/>
                    <a:pt x="385025" y="553664"/>
                  </a:cubicBezTo>
                  <a:cubicBezTo>
                    <a:pt x="384884" y="552956"/>
                    <a:pt x="384884" y="552248"/>
                    <a:pt x="384884" y="551540"/>
                  </a:cubicBezTo>
                  <a:cubicBezTo>
                    <a:pt x="384884" y="551256"/>
                    <a:pt x="384884" y="551115"/>
                    <a:pt x="384884" y="550831"/>
                  </a:cubicBezTo>
                  <a:cubicBezTo>
                    <a:pt x="384884" y="550123"/>
                    <a:pt x="385025" y="549415"/>
                    <a:pt x="385025" y="548849"/>
                  </a:cubicBezTo>
                  <a:cubicBezTo>
                    <a:pt x="385025" y="548566"/>
                    <a:pt x="385167" y="548283"/>
                    <a:pt x="385167" y="547999"/>
                  </a:cubicBezTo>
                  <a:cubicBezTo>
                    <a:pt x="385167" y="547291"/>
                    <a:pt x="385309" y="546725"/>
                    <a:pt x="385451" y="546158"/>
                  </a:cubicBezTo>
                  <a:cubicBezTo>
                    <a:pt x="385451" y="546017"/>
                    <a:pt x="385451" y="546017"/>
                    <a:pt x="385451" y="545875"/>
                  </a:cubicBezTo>
                  <a:lnTo>
                    <a:pt x="405309" y="447739"/>
                  </a:lnTo>
                  <a:cubicBezTo>
                    <a:pt x="408429" y="432445"/>
                    <a:pt x="423322" y="422533"/>
                    <a:pt x="438783" y="425648"/>
                  </a:cubicBezTo>
                  <a:cubicBezTo>
                    <a:pt x="454102" y="428622"/>
                    <a:pt x="464031" y="443633"/>
                    <a:pt x="460910" y="458927"/>
                  </a:cubicBezTo>
                  <a:lnTo>
                    <a:pt x="453676" y="495037"/>
                  </a:lnTo>
                  <a:cubicBezTo>
                    <a:pt x="513391" y="449014"/>
                    <a:pt x="549844" y="377359"/>
                    <a:pt x="549844" y="299898"/>
                  </a:cubicBezTo>
                  <a:cubicBezTo>
                    <a:pt x="549844" y="201904"/>
                    <a:pt x="491831" y="113398"/>
                    <a:pt x="401904" y="74172"/>
                  </a:cubicBezTo>
                  <a:cubicBezTo>
                    <a:pt x="387579" y="67799"/>
                    <a:pt x="380912" y="51231"/>
                    <a:pt x="387295" y="36787"/>
                  </a:cubicBezTo>
                  <a:cubicBezTo>
                    <a:pt x="390415" y="29636"/>
                    <a:pt x="396160" y="24431"/>
                    <a:pt x="402915" y="21794"/>
                  </a:cubicBezTo>
                  <a:close/>
                  <a:moveTo>
                    <a:pt x="100707" y="526"/>
                  </a:moveTo>
                  <a:lnTo>
                    <a:pt x="199002" y="20351"/>
                  </a:lnTo>
                  <a:cubicBezTo>
                    <a:pt x="199286" y="20493"/>
                    <a:pt x="199427" y="20493"/>
                    <a:pt x="199711" y="20635"/>
                  </a:cubicBezTo>
                  <a:cubicBezTo>
                    <a:pt x="200278" y="20776"/>
                    <a:pt x="200846" y="20918"/>
                    <a:pt x="201413" y="21059"/>
                  </a:cubicBezTo>
                  <a:cubicBezTo>
                    <a:pt x="201839" y="21201"/>
                    <a:pt x="202264" y="21343"/>
                    <a:pt x="202690" y="21484"/>
                  </a:cubicBezTo>
                  <a:cubicBezTo>
                    <a:pt x="203115" y="21626"/>
                    <a:pt x="203541" y="21768"/>
                    <a:pt x="203966" y="21909"/>
                  </a:cubicBezTo>
                  <a:cubicBezTo>
                    <a:pt x="204534" y="22192"/>
                    <a:pt x="204959" y="22334"/>
                    <a:pt x="205385" y="22617"/>
                  </a:cubicBezTo>
                  <a:cubicBezTo>
                    <a:pt x="205810" y="22759"/>
                    <a:pt x="206094" y="22900"/>
                    <a:pt x="206519" y="23042"/>
                  </a:cubicBezTo>
                  <a:cubicBezTo>
                    <a:pt x="206945" y="23325"/>
                    <a:pt x="207370" y="23608"/>
                    <a:pt x="207938" y="23892"/>
                  </a:cubicBezTo>
                  <a:cubicBezTo>
                    <a:pt x="208222" y="24033"/>
                    <a:pt x="208505" y="24317"/>
                    <a:pt x="208931" y="24458"/>
                  </a:cubicBezTo>
                  <a:cubicBezTo>
                    <a:pt x="209356" y="24741"/>
                    <a:pt x="209640" y="25025"/>
                    <a:pt x="210065" y="25308"/>
                  </a:cubicBezTo>
                  <a:cubicBezTo>
                    <a:pt x="210491" y="25591"/>
                    <a:pt x="210775" y="25874"/>
                    <a:pt x="211200" y="26157"/>
                  </a:cubicBezTo>
                  <a:cubicBezTo>
                    <a:pt x="211484" y="26441"/>
                    <a:pt x="211768" y="26724"/>
                    <a:pt x="212193" y="27007"/>
                  </a:cubicBezTo>
                  <a:cubicBezTo>
                    <a:pt x="212477" y="27290"/>
                    <a:pt x="212902" y="27574"/>
                    <a:pt x="213186" y="27998"/>
                  </a:cubicBezTo>
                  <a:cubicBezTo>
                    <a:pt x="213470" y="28282"/>
                    <a:pt x="213753" y="28565"/>
                    <a:pt x="214037" y="28848"/>
                  </a:cubicBezTo>
                  <a:cubicBezTo>
                    <a:pt x="214462" y="29273"/>
                    <a:pt x="214746" y="29556"/>
                    <a:pt x="215172" y="29981"/>
                  </a:cubicBezTo>
                  <a:cubicBezTo>
                    <a:pt x="215314" y="30264"/>
                    <a:pt x="215597" y="30689"/>
                    <a:pt x="215881" y="30972"/>
                  </a:cubicBezTo>
                  <a:cubicBezTo>
                    <a:pt x="216165" y="31397"/>
                    <a:pt x="216448" y="31822"/>
                    <a:pt x="216732" y="32247"/>
                  </a:cubicBezTo>
                  <a:cubicBezTo>
                    <a:pt x="217016" y="32530"/>
                    <a:pt x="217299" y="32955"/>
                    <a:pt x="217441" y="33380"/>
                  </a:cubicBezTo>
                  <a:cubicBezTo>
                    <a:pt x="217725" y="33805"/>
                    <a:pt x="218008" y="34088"/>
                    <a:pt x="218150" y="34513"/>
                  </a:cubicBezTo>
                  <a:cubicBezTo>
                    <a:pt x="218434" y="35079"/>
                    <a:pt x="218718" y="35504"/>
                    <a:pt x="219001" y="36070"/>
                  </a:cubicBezTo>
                  <a:cubicBezTo>
                    <a:pt x="219143" y="36354"/>
                    <a:pt x="219285" y="36495"/>
                    <a:pt x="219285" y="36778"/>
                  </a:cubicBezTo>
                  <a:cubicBezTo>
                    <a:pt x="219427" y="36920"/>
                    <a:pt x="219427" y="36920"/>
                    <a:pt x="219427" y="37062"/>
                  </a:cubicBezTo>
                  <a:cubicBezTo>
                    <a:pt x="219711" y="37628"/>
                    <a:pt x="219852" y="38194"/>
                    <a:pt x="220136" y="38903"/>
                  </a:cubicBezTo>
                  <a:cubicBezTo>
                    <a:pt x="220136" y="39044"/>
                    <a:pt x="220278" y="39327"/>
                    <a:pt x="220420" y="39611"/>
                  </a:cubicBezTo>
                  <a:cubicBezTo>
                    <a:pt x="220562" y="40319"/>
                    <a:pt x="220703" y="40885"/>
                    <a:pt x="220845" y="41452"/>
                  </a:cubicBezTo>
                  <a:cubicBezTo>
                    <a:pt x="220987" y="41735"/>
                    <a:pt x="220987" y="42018"/>
                    <a:pt x="221129" y="42443"/>
                  </a:cubicBezTo>
                  <a:cubicBezTo>
                    <a:pt x="221271" y="42868"/>
                    <a:pt x="221271" y="43434"/>
                    <a:pt x="221413" y="44001"/>
                  </a:cubicBezTo>
                  <a:cubicBezTo>
                    <a:pt x="221413" y="44425"/>
                    <a:pt x="221554" y="44709"/>
                    <a:pt x="221554" y="45133"/>
                  </a:cubicBezTo>
                  <a:cubicBezTo>
                    <a:pt x="221554" y="45558"/>
                    <a:pt x="221554" y="45983"/>
                    <a:pt x="221696" y="46408"/>
                  </a:cubicBezTo>
                  <a:cubicBezTo>
                    <a:pt x="221696" y="46974"/>
                    <a:pt x="221696" y="47399"/>
                    <a:pt x="221696" y="47966"/>
                  </a:cubicBezTo>
                  <a:cubicBezTo>
                    <a:pt x="221696" y="48249"/>
                    <a:pt x="221696" y="48532"/>
                    <a:pt x="221696" y="48957"/>
                  </a:cubicBezTo>
                  <a:cubicBezTo>
                    <a:pt x="221696" y="49523"/>
                    <a:pt x="221696" y="50090"/>
                    <a:pt x="221554" y="50798"/>
                  </a:cubicBezTo>
                  <a:cubicBezTo>
                    <a:pt x="221554" y="51081"/>
                    <a:pt x="221554" y="51364"/>
                    <a:pt x="221413" y="51648"/>
                  </a:cubicBezTo>
                  <a:cubicBezTo>
                    <a:pt x="221413" y="52356"/>
                    <a:pt x="221271" y="52922"/>
                    <a:pt x="221129" y="53488"/>
                  </a:cubicBezTo>
                  <a:cubicBezTo>
                    <a:pt x="221129" y="53630"/>
                    <a:pt x="221129" y="53630"/>
                    <a:pt x="221129" y="53772"/>
                  </a:cubicBezTo>
                  <a:lnTo>
                    <a:pt x="201271" y="151908"/>
                  </a:lnTo>
                  <a:cubicBezTo>
                    <a:pt x="198576" y="165361"/>
                    <a:pt x="186804" y="174708"/>
                    <a:pt x="173471" y="174708"/>
                  </a:cubicBezTo>
                  <a:cubicBezTo>
                    <a:pt x="171627" y="174708"/>
                    <a:pt x="169783" y="174425"/>
                    <a:pt x="167939" y="174141"/>
                  </a:cubicBezTo>
                  <a:cubicBezTo>
                    <a:pt x="152478" y="171026"/>
                    <a:pt x="142549" y="156015"/>
                    <a:pt x="145670" y="140721"/>
                  </a:cubicBezTo>
                  <a:lnTo>
                    <a:pt x="153046" y="104610"/>
                  </a:lnTo>
                  <a:cubicBezTo>
                    <a:pt x="93189" y="150634"/>
                    <a:pt x="56736" y="222289"/>
                    <a:pt x="56736" y="299892"/>
                  </a:cubicBezTo>
                  <a:cubicBezTo>
                    <a:pt x="56736" y="397746"/>
                    <a:pt x="114749" y="486395"/>
                    <a:pt x="204675" y="525621"/>
                  </a:cubicBezTo>
                  <a:cubicBezTo>
                    <a:pt x="219001" y="531852"/>
                    <a:pt x="225668" y="548562"/>
                    <a:pt x="219285" y="562865"/>
                  </a:cubicBezTo>
                  <a:cubicBezTo>
                    <a:pt x="214746" y="573485"/>
                    <a:pt x="204250" y="579858"/>
                    <a:pt x="193328" y="579858"/>
                  </a:cubicBezTo>
                  <a:cubicBezTo>
                    <a:pt x="189499" y="579858"/>
                    <a:pt x="185669" y="579008"/>
                    <a:pt x="181981" y="577451"/>
                  </a:cubicBezTo>
                  <a:cubicBezTo>
                    <a:pt x="71487" y="529303"/>
                    <a:pt x="0" y="420262"/>
                    <a:pt x="0" y="299892"/>
                  </a:cubicBezTo>
                  <a:cubicBezTo>
                    <a:pt x="0" y="205437"/>
                    <a:pt x="43970" y="118063"/>
                    <a:pt x="116167" y="61419"/>
                  </a:cubicBezTo>
                  <a:lnTo>
                    <a:pt x="89359" y="56037"/>
                  </a:lnTo>
                  <a:cubicBezTo>
                    <a:pt x="74041" y="53064"/>
                    <a:pt x="64112" y="38053"/>
                    <a:pt x="67232" y="22759"/>
                  </a:cubicBezTo>
                  <a:cubicBezTo>
                    <a:pt x="70353" y="7465"/>
                    <a:pt x="85246" y="-2448"/>
                    <a:pt x="100707" y="526"/>
                  </a:cubicBezTo>
                  <a:close/>
                </a:path>
              </a:pathLst>
            </a:custGeom>
            <a:grp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6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grpSp>
      <p:sp>
        <p:nvSpPr>
          <p:cNvPr id="62" name="iṣ1iḍe">
            <a:extLst>
              <a:ext uri="{FF2B5EF4-FFF2-40B4-BE49-F238E27FC236}">
                <a16:creationId xmlns:a16="http://schemas.microsoft.com/office/drawing/2014/main" id="{5B304A4E-339C-4AB9-9EE7-4F596AF6864F}"/>
              </a:ext>
            </a:extLst>
          </p:cNvPr>
          <p:cNvSpPr/>
          <p:nvPr/>
        </p:nvSpPr>
        <p:spPr>
          <a:xfrm>
            <a:off x="6000750" y="4864589"/>
            <a:ext cx="190500" cy="190500"/>
          </a:xfrm>
          <a:prstGeom prst="ellipse">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a:solidFill>
                <a:schemeClr val="tx1"/>
              </a:solidFill>
            </a:endParaRPr>
          </a:p>
        </p:txBody>
      </p:sp>
      <p:sp>
        <p:nvSpPr>
          <p:cNvPr id="65" name="ïṩḻíḑe">
            <a:extLst>
              <a:ext uri="{FF2B5EF4-FFF2-40B4-BE49-F238E27FC236}">
                <a16:creationId xmlns:a16="http://schemas.microsoft.com/office/drawing/2014/main" id="{AD9ABDBF-2501-49E5-AC01-DB68ECE26B95}"/>
              </a:ext>
            </a:extLst>
          </p:cNvPr>
          <p:cNvSpPr/>
          <p:nvPr/>
        </p:nvSpPr>
        <p:spPr>
          <a:xfrm flipH="1">
            <a:off x="8055344" y="4787088"/>
            <a:ext cx="3294907" cy="345502"/>
          </a:xfrm>
          <a:prstGeom prst="rect">
            <a:avLst/>
          </a:prstGeom>
        </p:spPr>
        <p:txBody>
          <a:bodyPr wrap="square" lIns="91440" tIns="45720" rIns="91440" bIns="45720" anchor="b" anchorCtr="0">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2000" b="1" dirty="0">
                <a:solidFill>
                  <a:schemeClr val="accent1"/>
                </a:solidFill>
              </a:rPr>
              <a:t>Text here</a:t>
            </a:r>
            <a:endParaRPr lang="zh-CN" altLang="en-US" sz="2000" b="1" dirty="0">
              <a:solidFill>
                <a:schemeClr val="accent1"/>
              </a:solidFill>
            </a:endParaRPr>
          </a:p>
        </p:txBody>
      </p:sp>
      <p:grpSp>
        <p:nvGrpSpPr>
          <p:cNvPr id="66" name="i$ľíḍé">
            <a:extLst>
              <a:ext uri="{FF2B5EF4-FFF2-40B4-BE49-F238E27FC236}">
                <a16:creationId xmlns:a16="http://schemas.microsoft.com/office/drawing/2014/main" id="{80F05638-04BA-451C-8C01-86A92C4D64C3}"/>
              </a:ext>
            </a:extLst>
          </p:cNvPr>
          <p:cNvGrpSpPr/>
          <p:nvPr/>
        </p:nvGrpSpPr>
        <p:grpSpPr>
          <a:xfrm>
            <a:off x="7150469" y="4700758"/>
            <a:ext cx="556576" cy="518162"/>
            <a:chOff x="7638841" y="4605508"/>
            <a:chExt cx="556576" cy="518162"/>
          </a:xfrm>
          <a:solidFill>
            <a:schemeClr val="accent1"/>
          </a:solidFill>
        </p:grpSpPr>
        <p:sp>
          <p:nvSpPr>
            <p:cNvPr id="67" name="iṣḻíďé">
              <a:extLst>
                <a:ext uri="{FF2B5EF4-FFF2-40B4-BE49-F238E27FC236}">
                  <a16:creationId xmlns:a16="http://schemas.microsoft.com/office/drawing/2014/main" id="{7E5B4156-FFA2-47A2-8AB3-1EF2D6F72357}"/>
                </a:ext>
              </a:extLst>
            </p:cNvPr>
            <p:cNvSpPr/>
            <p:nvPr/>
          </p:nvSpPr>
          <p:spPr>
            <a:xfrm>
              <a:off x="7638841" y="4605508"/>
              <a:ext cx="556576" cy="518162"/>
            </a:xfrm>
            <a:prstGeom prst="wedgeEllipseCallout">
              <a:avLst>
                <a:gd name="adj1" fmla="val 43243"/>
                <a:gd name="adj2" fmla="val 52538"/>
              </a:avLst>
            </a:prstGeom>
            <a:grp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algn="ctr" defTabSz="914354"/>
              <a:endParaRPr lang="zh-CN" altLang="en-US" sz="2000" b="1" i="1">
                <a:solidFill>
                  <a:schemeClr val="tx1"/>
                </a:solidFill>
              </a:endParaRPr>
            </a:p>
          </p:txBody>
        </p:sp>
        <p:sp>
          <p:nvSpPr>
            <p:cNvPr id="68" name="íṣļiḑe">
              <a:extLst>
                <a:ext uri="{FF2B5EF4-FFF2-40B4-BE49-F238E27FC236}">
                  <a16:creationId xmlns:a16="http://schemas.microsoft.com/office/drawing/2014/main" id="{7083DC87-1057-443B-8E80-1694FD71E82B}"/>
                </a:ext>
              </a:extLst>
            </p:cNvPr>
            <p:cNvSpPr/>
            <p:nvPr/>
          </p:nvSpPr>
          <p:spPr>
            <a:xfrm>
              <a:off x="7694523" y="4657718"/>
              <a:ext cx="476190" cy="443325"/>
            </a:xfrm>
            <a:prstGeom prst="wedgeEllipseCallout">
              <a:avLst>
                <a:gd name="adj1" fmla="val 43243"/>
                <a:gd name="adj2" fmla="val 52538"/>
              </a:avLst>
            </a:pr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p>
              <a:pPr algn="ctr" defTabSz="914354"/>
              <a:endParaRPr lang="zh-CN" altLang="en-US" sz="2000" b="1" i="1">
                <a:solidFill>
                  <a:schemeClr val="tx1"/>
                </a:solidFill>
              </a:endParaRPr>
            </a:p>
          </p:txBody>
        </p:sp>
        <p:sp>
          <p:nvSpPr>
            <p:cNvPr id="69" name="íşḻiďe">
              <a:extLst>
                <a:ext uri="{FF2B5EF4-FFF2-40B4-BE49-F238E27FC236}">
                  <a16:creationId xmlns:a16="http://schemas.microsoft.com/office/drawing/2014/main" id="{10EBDA69-EEED-409F-8DF9-5E501FBA9B14}"/>
                </a:ext>
              </a:extLst>
            </p:cNvPr>
            <p:cNvSpPr/>
            <p:nvPr/>
          </p:nvSpPr>
          <p:spPr>
            <a:xfrm>
              <a:off x="7785498" y="4734135"/>
              <a:ext cx="263262" cy="260908"/>
            </a:xfrm>
            <a:custGeom>
              <a:avLst/>
              <a:gdLst>
                <a:gd name="connsiteX0" fmla="*/ 11609 w 602948"/>
                <a:gd name="connsiteY0" fmla="*/ 551743 h 597558"/>
                <a:gd name="connsiteX1" fmla="*/ 591339 w 602948"/>
                <a:gd name="connsiteY1" fmla="*/ 551743 h 597558"/>
                <a:gd name="connsiteX2" fmla="*/ 591339 w 602948"/>
                <a:gd name="connsiteY2" fmla="*/ 597558 h 597558"/>
                <a:gd name="connsiteX3" fmla="*/ 11609 w 602948"/>
                <a:gd name="connsiteY3" fmla="*/ 597558 h 597558"/>
                <a:gd name="connsiteX4" fmla="*/ 76185 w 602948"/>
                <a:gd name="connsiteY4" fmla="*/ 479601 h 597558"/>
                <a:gd name="connsiteX5" fmla="*/ 526763 w 602948"/>
                <a:gd name="connsiteY5" fmla="*/ 479601 h 597558"/>
                <a:gd name="connsiteX6" fmla="*/ 526763 w 602948"/>
                <a:gd name="connsiteY6" fmla="*/ 525312 h 597558"/>
                <a:gd name="connsiteX7" fmla="*/ 76185 w 602948"/>
                <a:gd name="connsiteY7" fmla="*/ 525312 h 597558"/>
                <a:gd name="connsiteX8" fmla="*/ 307952 w 602948"/>
                <a:gd name="connsiteY8" fmla="*/ 313239 h 597558"/>
                <a:gd name="connsiteX9" fmla="*/ 332468 w 602948"/>
                <a:gd name="connsiteY9" fmla="*/ 323560 h 597558"/>
                <a:gd name="connsiteX10" fmla="*/ 345371 w 602948"/>
                <a:gd name="connsiteY10" fmla="*/ 349362 h 597558"/>
                <a:gd name="connsiteX11" fmla="*/ 340855 w 602948"/>
                <a:gd name="connsiteY11" fmla="*/ 368069 h 597558"/>
                <a:gd name="connsiteX12" fmla="*/ 307952 w 602948"/>
                <a:gd name="connsiteY12" fmla="*/ 385485 h 597558"/>
                <a:gd name="connsiteX13" fmla="*/ 294995 w 602948"/>
                <a:gd name="connsiteY13" fmla="*/ 221091 h 597558"/>
                <a:gd name="connsiteX14" fmla="*/ 294995 w 602948"/>
                <a:gd name="connsiteY14" fmla="*/ 285563 h 597558"/>
                <a:gd name="connsiteX15" fmla="*/ 270454 w 602948"/>
                <a:gd name="connsiteY15" fmla="*/ 274603 h 597558"/>
                <a:gd name="connsiteX16" fmla="*/ 261412 w 602948"/>
                <a:gd name="connsiteY16" fmla="*/ 253327 h 597558"/>
                <a:gd name="connsiteX17" fmla="*/ 269162 w 602948"/>
                <a:gd name="connsiteY17" fmla="*/ 232051 h 597558"/>
                <a:gd name="connsiteX18" fmla="*/ 294995 w 602948"/>
                <a:gd name="connsiteY18" fmla="*/ 221091 h 597558"/>
                <a:gd name="connsiteX19" fmla="*/ 295020 w 602948"/>
                <a:gd name="connsiteY19" fmla="*/ 182425 h 597558"/>
                <a:gd name="connsiteX20" fmla="*/ 295020 w 602948"/>
                <a:gd name="connsiteY20" fmla="*/ 200475 h 597558"/>
                <a:gd name="connsiteX21" fmla="*/ 252417 w 602948"/>
                <a:gd name="connsiteY21" fmla="*/ 217881 h 597558"/>
                <a:gd name="connsiteX22" fmla="*/ 236925 w 602948"/>
                <a:gd name="connsiteY22" fmla="*/ 255270 h 597558"/>
                <a:gd name="connsiteX23" fmla="*/ 251126 w 602948"/>
                <a:gd name="connsiteY23" fmla="*/ 291370 h 597558"/>
                <a:gd name="connsiteX24" fmla="*/ 295020 w 602948"/>
                <a:gd name="connsiteY24" fmla="*/ 310065 h 597558"/>
                <a:gd name="connsiteX25" fmla="*/ 295020 w 602948"/>
                <a:gd name="connsiteY25" fmla="*/ 384843 h 597558"/>
                <a:gd name="connsiteX26" fmla="*/ 263390 w 602948"/>
                <a:gd name="connsiteY26" fmla="*/ 367438 h 597558"/>
                <a:gd name="connsiteX27" fmla="*/ 257581 w 602948"/>
                <a:gd name="connsiteY27" fmla="*/ 340363 h 597558"/>
                <a:gd name="connsiteX28" fmla="*/ 233052 w 602948"/>
                <a:gd name="connsiteY28" fmla="*/ 340363 h 597558"/>
                <a:gd name="connsiteX29" fmla="*/ 240798 w 602948"/>
                <a:gd name="connsiteY29" fmla="*/ 377752 h 597558"/>
                <a:gd name="connsiteX30" fmla="*/ 295020 w 602948"/>
                <a:gd name="connsiteY30" fmla="*/ 405472 h 597558"/>
                <a:gd name="connsiteX31" fmla="*/ 295020 w 602948"/>
                <a:gd name="connsiteY31" fmla="*/ 431902 h 597558"/>
                <a:gd name="connsiteX32" fmla="*/ 307929 w 602948"/>
                <a:gd name="connsiteY32" fmla="*/ 431902 h 597558"/>
                <a:gd name="connsiteX33" fmla="*/ 307929 w 602948"/>
                <a:gd name="connsiteY33" fmla="*/ 405472 h 597558"/>
                <a:gd name="connsiteX34" fmla="*/ 346014 w 602948"/>
                <a:gd name="connsiteY34" fmla="*/ 394513 h 597558"/>
                <a:gd name="connsiteX35" fmla="*/ 369897 w 602948"/>
                <a:gd name="connsiteY35" fmla="*/ 342941 h 597558"/>
                <a:gd name="connsiteX36" fmla="*/ 351178 w 602948"/>
                <a:gd name="connsiteY36" fmla="*/ 304907 h 597558"/>
                <a:gd name="connsiteX37" fmla="*/ 307929 w 602948"/>
                <a:gd name="connsiteY37" fmla="*/ 288147 h 597558"/>
                <a:gd name="connsiteX38" fmla="*/ 307929 w 602948"/>
                <a:gd name="connsiteY38" fmla="*/ 221104 h 597558"/>
                <a:gd name="connsiteX39" fmla="*/ 335686 w 602948"/>
                <a:gd name="connsiteY39" fmla="*/ 235931 h 597558"/>
                <a:gd name="connsiteX40" fmla="*/ 341495 w 602948"/>
                <a:gd name="connsiteY40" fmla="*/ 253981 h 597558"/>
                <a:gd name="connsiteX41" fmla="*/ 365378 w 602948"/>
                <a:gd name="connsiteY41" fmla="*/ 253981 h 597558"/>
                <a:gd name="connsiteX42" fmla="*/ 349887 w 602948"/>
                <a:gd name="connsiteY42" fmla="*/ 216591 h 597558"/>
                <a:gd name="connsiteX43" fmla="*/ 307929 w 602948"/>
                <a:gd name="connsiteY43" fmla="*/ 200475 h 597558"/>
                <a:gd name="connsiteX44" fmla="*/ 307929 w 602948"/>
                <a:gd name="connsiteY44" fmla="*/ 182425 h 597558"/>
                <a:gd name="connsiteX45" fmla="*/ 301475 w 602948"/>
                <a:gd name="connsiteY45" fmla="*/ 150193 h 597558"/>
                <a:gd name="connsiteX46" fmla="*/ 458975 w 602948"/>
                <a:gd name="connsiteY46" fmla="*/ 307486 h 597558"/>
                <a:gd name="connsiteX47" fmla="*/ 301475 w 602948"/>
                <a:gd name="connsiteY47" fmla="*/ 464779 h 597558"/>
                <a:gd name="connsiteX48" fmla="*/ 143974 w 602948"/>
                <a:gd name="connsiteY48" fmla="*/ 307486 h 597558"/>
                <a:gd name="connsiteX49" fmla="*/ 301475 w 602948"/>
                <a:gd name="connsiteY49" fmla="*/ 150193 h 597558"/>
                <a:gd name="connsiteX50" fmla="*/ 301474 w 602948"/>
                <a:gd name="connsiteY50" fmla="*/ 0 h 597558"/>
                <a:gd name="connsiteX51" fmla="*/ 602948 w 602948"/>
                <a:gd name="connsiteY51" fmla="*/ 218500 h 597558"/>
                <a:gd name="connsiteX52" fmla="*/ 531291 w 602948"/>
                <a:gd name="connsiteY52" fmla="*/ 218500 h 597558"/>
                <a:gd name="connsiteX53" fmla="*/ 301474 w 602948"/>
                <a:gd name="connsiteY53" fmla="*/ 52208 h 597558"/>
                <a:gd name="connsiteX54" fmla="*/ 71657 w 602948"/>
                <a:gd name="connsiteY54" fmla="*/ 218500 h 597558"/>
                <a:gd name="connsiteX55" fmla="*/ 0 w 602948"/>
                <a:gd name="connsiteY55" fmla="*/ 218500 h 59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2948" h="597558">
                  <a:moveTo>
                    <a:pt x="11609" y="551743"/>
                  </a:moveTo>
                  <a:lnTo>
                    <a:pt x="591339" y="551743"/>
                  </a:lnTo>
                  <a:lnTo>
                    <a:pt x="591339" y="597558"/>
                  </a:lnTo>
                  <a:lnTo>
                    <a:pt x="11609" y="597558"/>
                  </a:lnTo>
                  <a:close/>
                  <a:moveTo>
                    <a:pt x="76185" y="479601"/>
                  </a:moveTo>
                  <a:lnTo>
                    <a:pt x="526763" y="479601"/>
                  </a:lnTo>
                  <a:lnTo>
                    <a:pt x="526763" y="525312"/>
                  </a:lnTo>
                  <a:lnTo>
                    <a:pt x="76185" y="525312"/>
                  </a:lnTo>
                  <a:close/>
                  <a:moveTo>
                    <a:pt x="307952" y="313239"/>
                  </a:moveTo>
                  <a:cubicBezTo>
                    <a:pt x="319565" y="316464"/>
                    <a:pt x="327952" y="319690"/>
                    <a:pt x="332468" y="323560"/>
                  </a:cubicBezTo>
                  <a:cubicBezTo>
                    <a:pt x="340855" y="329365"/>
                    <a:pt x="345371" y="337751"/>
                    <a:pt x="345371" y="349362"/>
                  </a:cubicBezTo>
                  <a:cubicBezTo>
                    <a:pt x="345371" y="356458"/>
                    <a:pt x="343436" y="362908"/>
                    <a:pt x="340855" y="368069"/>
                  </a:cubicBezTo>
                  <a:cubicBezTo>
                    <a:pt x="334403" y="379034"/>
                    <a:pt x="324081" y="384840"/>
                    <a:pt x="307952" y="385485"/>
                  </a:cubicBezTo>
                  <a:close/>
                  <a:moveTo>
                    <a:pt x="294995" y="221091"/>
                  </a:moveTo>
                  <a:lnTo>
                    <a:pt x="294995" y="285563"/>
                  </a:lnTo>
                  <a:cubicBezTo>
                    <a:pt x="284662" y="283629"/>
                    <a:pt x="276912" y="279761"/>
                    <a:pt x="270454" y="274603"/>
                  </a:cubicBezTo>
                  <a:cubicBezTo>
                    <a:pt x="264641" y="269445"/>
                    <a:pt x="261412" y="262353"/>
                    <a:pt x="261412" y="253327"/>
                  </a:cubicBezTo>
                  <a:cubicBezTo>
                    <a:pt x="261412" y="246235"/>
                    <a:pt x="263995" y="239143"/>
                    <a:pt x="269162" y="232051"/>
                  </a:cubicBezTo>
                  <a:cubicBezTo>
                    <a:pt x="274329" y="224959"/>
                    <a:pt x="283370" y="221736"/>
                    <a:pt x="294995" y="221091"/>
                  </a:cubicBezTo>
                  <a:close/>
                  <a:moveTo>
                    <a:pt x="295020" y="182425"/>
                  </a:moveTo>
                  <a:lnTo>
                    <a:pt x="295020" y="200475"/>
                  </a:lnTo>
                  <a:cubicBezTo>
                    <a:pt x="276946" y="201120"/>
                    <a:pt x="262745" y="206277"/>
                    <a:pt x="252417" y="217881"/>
                  </a:cubicBezTo>
                  <a:cubicBezTo>
                    <a:pt x="242089" y="228840"/>
                    <a:pt x="236925" y="241088"/>
                    <a:pt x="236925" y="255270"/>
                  </a:cubicBezTo>
                  <a:cubicBezTo>
                    <a:pt x="236925" y="270741"/>
                    <a:pt x="242089" y="282990"/>
                    <a:pt x="251126" y="291370"/>
                  </a:cubicBezTo>
                  <a:cubicBezTo>
                    <a:pt x="260808" y="300395"/>
                    <a:pt x="275655" y="306197"/>
                    <a:pt x="295020" y="310065"/>
                  </a:cubicBezTo>
                  <a:lnTo>
                    <a:pt x="295020" y="384843"/>
                  </a:lnTo>
                  <a:cubicBezTo>
                    <a:pt x="279528" y="383554"/>
                    <a:pt x="269200" y="377752"/>
                    <a:pt x="263390" y="367438"/>
                  </a:cubicBezTo>
                  <a:cubicBezTo>
                    <a:pt x="260163" y="361636"/>
                    <a:pt x="258226" y="352611"/>
                    <a:pt x="257581" y="340363"/>
                  </a:cubicBezTo>
                  <a:lnTo>
                    <a:pt x="233052" y="340363"/>
                  </a:lnTo>
                  <a:cubicBezTo>
                    <a:pt x="233052" y="355834"/>
                    <a:pt x="235634" y="368082"/>
                    <a:pt x="240798" y="377752"/>
                  </a:cubicBezTo>
                  <a:cubicBezTo>
                    <a:pt x="250481" y="394513"/>
                    <a:pt x="268554" y="404183"/>
                    <a:pt x="295020" y="405472"/>
                  </a:cubicBezTo>
                  <a:lnTo>
                    <a:pt x="295020" y="431902"/>
                  </a:lnTo>
                  <a:lnTo>
                    <a:pt x="307929" y="431902"/>
                  </a:lnTo>
                  <a:lnTo>
                    <a:pt x="307929" y="405472"/>
                  </a:lnTo>
                  <a:cubicBezTo>
                    <a:pt x="324712" y="403538"/>
                    <a:pt x="337622" y="399670"/>
                    <a:pt x="346014" y="394513"/>
                  </a:cubicBezTo>
                  <a:cubicBezTo>
                    <a:pt x="362151" y="384199"/>
                    <a:pt x="369897" y="366793"/>
                    <a:pt x="369897" y="342941"/>
                  </a:cubicBezTo>
                  <a:cubicBezTo>
                    <a:pt x="369897" y="326181"/>
                    <a:pt x="363442" y="313288"/>
                    <a:pt x="351178" y="304907"/>
                  </a:cubicBezTo>
                  <a:cubicBezTo>
                    <a:pt x="344077" y="299750"/>
                    <a:pt x="329231" y="293948"/>
                    <a:pt x="307929" y="288147"/>
                  </a:cubicBezTo>
                  <a:lnTo>
                    <a:pt x="307929" y="221104"/>
                  </a:lnTo>
                  <a:cubicBezTo>
                    <a:pt x="320839" y="221748"/>
                    <a:pt x="329876" y="226906"/>
                    <a:pt x="335686" y="235931"/>
                  </a:cubicBezTo>
                  <a:cubicBezTo>
                    <a:pt x="338913" y="241088"/>
                    <a:pt x="340850" y="246890"/>
                    <a:pt x="341495" y="253981"/>
                  </a:cubicBezTo>
                  <a:lnTo>
                    <a:pt x="365378" y="253981"/>
                  </a:lnTo>
                  <a:cubicBezTo>
                    <a:pt x="364733" y="238509"/>
                    <a:pt x="359569" y="225616"/>
                    <a:pt x="349887" y="216591"/>
                  </a:cubicBezTo>
                  <a:cubicBezTo>
                    <a:pt x="340204" y="206922"/>
                    <a:pt x="326649" y="201764"/>
                    <a:pt x="307929" y="200475"/>
                  </a:cubicBezTo>
                  <a:lnTo>
                    <a:pt x="307929" y="182425"/>
                  </a:lnTo>
                  <a:close/>
                  <a:moveTo>
                    <a:pt x="301475" y="150193"/>
                  </a:moveTo>
                  <a:cubicBezTo>
                    <a:pt x="388616" y="150193"/>
                    <a:pt x="458975" y="220459"/>
                    <a:pt x="458975" y="307486"/>
                  </a:cubicBezTo>
                  <a:cubicBezTo>
                    <a:pt x="458975" y="393868"/>
                    <a:pt x="388616" y="464779"/>
                    <a:pt x="301475" y="464779"/>
                  </a:cubicBezTo>
                  <a:cubicBezTo>
                    <a:pt x="214333" y="464779"/>
                    <a:pt x="143974" y="393868"/>
                    <a:pt x="143974" y="307486"/>
                  </a:cubicBezTo>
                  <a:cubicBezTo>
                    <a:pt x="143974" y="220459"/>
                    <a:pt x="214333" y="150193"/>
                    <a:pt x="301475" y="150193"/>
                  </a:cubicBezTo>
                  <a:close/>
                  <a:moveTo>
                    <a:pt x="301474" y="0"/>
                  </a:moveTo>
                  <a:lnTo>
                    <a:pt x="602948" y="218500"/>
                  </a:lnTo>
                  <a:lnTo>
                    <a:pt x="531291" y="218500"/>
                  </a:lnTo>
                  <a:lnTo>
                    <a:pt x="301474" y="52208"/>
                  </a:lnTo>
                  <a:lnTo>
                    <a:pt x="71657" y="218500"/>
                  </a:lnTo>
                  <a:lnTo>
                    <a:pt x="0" y="218500"/>
                  </a:lnTo>
                  <a:close/>
                </a:path>
              </a:pathLst>
            </a:custGeom>
            <a:grp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6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grpSp>
      <p:cxnSp>
        <p:nvCxnSpPr>
          <p:cNvPr id="70" name="直接连接符 69">
            <a:extLst>
              <a:ext uri="{FF2B5EF4-FFF2-40B4-BE49-F238E27FC236}">
                <a16:creationId xmlns:a16="http://schemas.microsoft.com/office/drawing/2014/main" id="{BC1684AE-0504-45C1-B5B6-F9629DCEE7D7}"/>
              </a:ext>
            </a:extLst>
          </p:cNvPr>
          <p:cNvCxnSpPr>
            <a:stCxn id="46" idx="6"/>
          </p:cNvCxnSpPr>
          <p:nvPr/>
        </p:nvCxnSpPr>
        <p:spPr>
          <a:xfrm flipV="1">
            <a:off x="6191250" y="2310606"/>
            <a:ext cx="396000" cy="0"/>
          </a:xfrm>
          <a:prstGeom prst="line">
            <a:avLst/>
          </a:prstGeom>
          <a:ln w="12700" cap="rnd">
            <a:solidFill>
              <a:schemeClr val="tx1">
                <a:lumMod val="75000"/>
                <a:lumOff val="2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CF428B14-2284-4B3C-B2DA-430B02002762}"/>
              </a:ext>
            </a:extLst>
          </p:cNvPr>
          <p:cNvCxnSpPr>
            <a:stCxn id="54" idx="6"/>
          </p:cNvCxnSpPr>
          <p:nvPr/>
        </p:nvCxnSpPr>
        <p:spPr>
          <a:xfrm>
            <a:off x="6191250" y="3638550"/>
            <a:ext cx="396000" cy="0"/>
          </a:xfrm>
          <a:prstGeom prst="line">
            <a:avLst/>
          </a:prstGeom>
          <a:ln w="12700" cap="rnd">
            <a:solidFill>
              <a:schemeClr val="tx1">
                <a:lumMod val="75000"/>
                <a:lumOff val="2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2A4FB8E3-9C17-4ED4-9498-28FEF25E66CA}"/>
              </a:ext>
            </a:extLst>
          </p:cNvPr>
          <p:cNvCxnSpPr>
            <a:stCxn id="62" idx="6"/>
          </p:cNvCxnSpPr>
          <p:nvPr/>
        </p:nvCxnSpPr>
        <p:spPr>
          <a:xfrm>
            <a:off x="6191250" y="4959839"/>
            <a:ext cx="396000" cy="0"/>
          </a:xfrm>
          <a:prstGeom prst="line">
            <a:avLst/>
          </a:prstGeom>
          <a:ln w="12700" cap="rnd">
            <a:solidFill>
              <a:schemeClr val="tx1">
                <a:lumMod val="75000"/>
                <a:lumOff val="25000"/>
              </a:schemeClr>
            </a:solidFill>
            <a:prstDash val="dash"/>
            <a:round/>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CA98FEE9-B920-4C70-9886-073BC74E6FB2}"/>
              </a:ext>
            </a:extLst>
          </p:cNvPr>
          <p:cNvGrpSpPr/>
          <p:nvPr/>
        </p:nvGrpSpPr>
        <p:grpSpPr>
          <a:xfrm>
            <a:off x="1042826" y="1980914"/>
            <a:ext cx="4317342" cy="3238006"/>
            <a:chOff x="757075" y="1790414"/>
            <a:chExt cx="4674363" cy="3505772"/>
          </a:xfrm>
        </p:grpSpPr>
        <p:sp>
          <p:nvSpPr>
            <p:cNvPr id="12" name="Rectangle 35">
              <a:extLst>
                <a:ext uri="{FF2B5EF4-FFF2-40B4-BE49-F238E27FC236}">
                  <a16:creationId xmlns:a16="http://schemas.microsoft.com/office/drawing/2014/main" id="{EBA6B91B-FB07-45C0-A612-D431EAC8366D}"/>
                </a:ext>
              </a:extLst>
            </p:cNvPr>
            <p:cNvSpPr>
              <a:spLocks noChangeArrowheads="1"/>
            </p:cNvSpPr>
            <p:nvPr/>
          </p:nvSpPr>
          <p:spPr bwMode="auto">
            <a:xfrm>
              <a:off x="1349691" y="2186105"/>
              <a:ext cx="3517585" cy="2198496"/>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30">
              <a:extLst>
                <a:ext uri="{FF2B5EF4-FFF2-40B4-BE49-F238E27FC236}">
                  <a16:creationId xmlns:a16="http://schemas.microsoft.com/office/drawing/2014/main" id="{AF1D9B1B-91DF-4939-A837-DC55EF2373A1}"/>
                </a:ext>
              </a:extLst>
            </p:cNvPr>
            <p:cNvSpPr>
              <a:spLocks/>
            </p:cNvSpPr>
            <p:nvPr/>
          </p:nvSpPr>
          <p:spPr bwMode="auto">
            <a:xfrm>
              <a:off x="2396336" y="4447807"/>
              <a:ext cx="950124" cy="588174"/>
            </a:xfrm>
            <a:custGeom>
              <a:avLst/>
              <a:gdLst>
                <a:gd name="T0" fmla="*/ 63 w 63"/>
                <a:gd name="T1" fmla="*/ 39 h 39"/>
                <a:gd name="T2" fmla="*/ 0 w 63"/>
                <a:gd name="T3" fmla="*/ 39 h 39"/>
                <a:gd name="T4" fmla="*/ 9 w 63"/>
                <a:gd name="T5" fmla="*/ 0 h 39"/>
                <a:gd name="T6" fmla="*/ 55 w 63"/>
                <a:gd name="T7" fmla="*/ 0 h 39"/>
                <a:gd name="T8" fmla="*/ 63 w 63"/>
                <a:gd name="T9" fmla="*/ 39 h 39"/>
              </a:gdLst>
              <a:ahLst/>
              <a:cxnLst>
                <a:cxn ang="0">
                  <a:pos x="T0" y="T1"/>
                </a:cxn>
                <a:cxn ang="0">
                  <a:pos x="T2" y="T3"/>
                </a:cxn>
                <a:cxn ang="0">
                  <a:pos x="T4" y="T5"/>
                </a:cxn>
                <a:cxn ang="0">
                  <a:pos x="T6" y="T7"/>
                </a:cxn>
                <a:cxn ang="0">
                  <a:pos x="T8" y="T9"/>
                </a:cxn>
              </a:cxnLst>
              <a:rect l="0" t="0" r="r" b="b"/>
              <a:pathLst>
                <a:path w="63" h="39">
                  <a:moveTo>
                    <a:pt x="63" y="39"/>
                  </a:moveTo>
                  <a:lnTo>
                    <a:pt x="0" y="39"/>
                  </a:lnTo>
                  <a:lnTo>
                    <a:pt x="9" y="0"/>
                  </a:lnTo>
                  <a:lnTo>
                    <a:pt x="55" y="0"/>
                  </a:lnTo>
                  <a:lnTo>
                    <a:pt x="63" y="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32">
              <a:extLst>
                <a:ext uri="{FF2B5EF4-FFF2-40B4-BE49-F238E27FC236}">
                  <a16:creationId xmlns:a16="http://schemas.microsoft.com/office/drawing/2014/main" id="{825A04F5-04A3-4609-ADDF-5173825AB7CC}"/>
                </a:ext>
              </a:extLst>
            </p:cNvPr>
            <p:cNvSpPr>
              <a:spLocks/>
            </p:cNvSpPr>
            <p:nvPr/>
          </p:nvSpPr>
          <p:spPr bwMode="auto">
            <a:xfrm>
              <a:off x="2532062" y="4447807"/>
              <a:ext cx="814387" cy="588174"/>
            </a:xfrm>
            <a:custGeom>
              <a:avLst/>
              <a:gdLst>
                <a:gd name="T0" fmla="*/ 46 w 54"/>
                <a:gd name="T1" fmla="*/ 0 h 39"/>
                <a:gd name="T2" fmla="*/ 0 w 54"/>
                <a:gd name="T3" fmla="*/ 0 h 39"/>
                <a:gd name="T4" fmla="*/ 39 w 54"/>
                <a:gd name="T5" fmla="*/ 39 h 39"/>
                <a:gd name="T6" fmla="*/ 54 w 54"/>
                <a:gd name="T7" fmla="*/ 39 h 39"/>
                <a:gd name="T8" fmla="*/ 46 w 54"/>
                <a:gd name="T9" fmla="*/ 0 h 39"/>
              </a:gdLst>
              <a:ahLst/>
              <a:cxnLst>
                <a:cxn ang="0">
                  <a:pos x="T0" y="T1"/>
                </a:cxn>
                <a:cxn ang="0">
                  <a:pos x="T2" y="T3"/>
                </a:cxn>
                <a:cxn ang="0">
                  <a:pos x="T4" y="T5"/>
                </a:cxn>
                <a:cxn ang="0">
                  <a:pos x="T6" y="T7"/>
                </a:cxn>
                <a:cxn ang="0">
                  <a:pos x="T8" y="T9"/>
                </a:cxn>
              </a:cxnLst>
              <a:rect l="0" t="0" r="r" b="b"/>
              <a:pathLst>
                <a:path w="54" h="39">
                  <a:moveTo>
                    <a:pt x="46" y="0"/>
                  </a:moveTo>
                  <a:lnTo>
                    <a:pt x="0" y="0"/>
                  </a:lnTo>
                  <a:lnTo>
                    <a:pt x="39" y="39"/>
                  </a:lnTo>
                  <a:lnTo>
                    <a:pt x="54" y="39"/>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35" name="图片 34" descr="http://reflexwp.wpengine.com/wp-content/themes/reflex/ad/01.png">
              <a:extLst>
                <a:ext uri="{FF2B5EF4-FFF2-40B4-BE49-F238E27FC236}">
                  <a16:creationId xmlns:a16="http://schemas.microsoft.com/office/drawing/2014/main" id="{3DD11A38-1140-46F6-B69B-710289CCEFE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7075" y="1790414"/>
              <a:ext cx="4674363" cy="3505772"/>
            </a:xfrm>
            <a:custGeom>
              <a:avLst/>
              <a:gdLst>
                <a:gd name="connsiteX0" fmla="*/ 484372 w 3810000"/>
                <a:gd name="connsiteY0" fmla="*/ 416493 h 2857500"/>
                <a:gd name="connsiteX1" fmla="*/ 484372 w 3810000"/>
                <a:gd name="connsiteY1" fmla="*/ 2010343 h 2857500"/>
                <a:gd name="connsiteX2" fmla="*/ 3316472 w 3810000"/>
                <a:gd name="connsiteY2" fmla="*/ 2010343 h 2857500"/>
                <a:gd name="connsiteX3" fmla="*/ 3316472 w 3810000"/>
                <a:gd name="connsiteY3" fmla="*/ 416493 h 2857500"/>
                <a:gd name="connsiteX4" fmla="*/ 0 w 3810000"/>
                <a:gd name="connsiteY4" fmla="*/ 0 h 2857500"/>
                <a:gd name="connsiteX5" fmla="*/ 3810000 w 3810000"/>
                <a:gd name="connsiteY5" fmla="*/ 0 h 2857500"/>
                <a:gd name="connsiteX6" fmla="*/ 3810000 w 3810000"/>
                <a:gd name="connsiteY6" fmla="*/ 2857500 h 2857500"/>
                <a:gd name="connsiteX7" fmla="*/ 0 w 3810000"/>
                <a:gd name="connsiteY7" fmla="*/ 285750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000" h="2857500">
                  <a:moveTo>
                    <a:pt x="484372" y="416493"/>
                  </a:moveTo>
                  <a:lnTo>
                    <a:pt x="484372" y="2010343"/>
                  </a:lnTo>
                  <a:lnTo>
                    <a:pt x="3316472" y="2010343"/>
                  </a:lnTo>
                  <a:lnTo>
                    <a:pt x="3316472" y="416493"/>
                  </a:lnTo>
                  <a:close/>
                  <a:moveTo>
                    <a:pt x="0" y="0"/>
                  </a:moveTo>
                  <a:lnTo>
                    <a:pt x="3810000" y="0"/>
                  </a:lnTo>
                  <a:lnTo>
                    <a:pt x="3810000" y="2857500"/>
                  </a:lnTo>
                  <a:lnTo>
                    <a:pt x="0" y="2857500"/>
                  </a:lnTo>
                  <a:close/>
                </a:path>
              </a:pathLst>
            </a:cu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47092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954C41-829A-44C9-8113-E4C580125414}"/>
              </a:ext>
            </a:extLst>
          </p:cNvPr>
          <p:cNvSpPr>
            <a:spLocks noGrp="1"/>
          </p:cNvSpPr>
          <p:nvPr>
            <p:ph type="title"/>
          </p:nvPr>
        </p:nvSpPr>
        <p:spPr/>
        <p:txBody>
          <a:bodyPr/>
          <a:lstStyle/>
          <a:p>
            <a:r>
              <a:rPr lang="en-US" altLang="zh-CN"/>
              <a:t>Draw your conclusion</a:t>
            </a:r>
            <a:endParaRPr lang="zh-CN" altLang="en-US"/>
          </a:p>
        </p:txBody>
      </p:sp>
      <p:sp>
        <p:nvSpPr>
          <p:cNvPr id="7" name="空心弧 6">
            <a:extLst>
              <a:ext uri="{FF2B5EF4-FFF2-40B4-BE49-F238E27FC236}">
                <a16:creationId xmlns:a16="http://schemas.microsoft.com/office/drawing/2014/main" id="{E42E9C06-B3A6-4C58-8EFE-5590F92AF5F7}"/>
              </a:ext>
            </a:extLst>
          </p:cNvPr>
          <p:cNvSpPr/>
          <p:nvPr/>
        </p:nvSpPr>
        <p:spPr>
          <a:xfrm>
            <a:off x="-337110" y="640081"/>
            <a:ext cx="6180841" cy="6180841"/>
          </a:xfrm>
          <a:prstGeom prst="blockArc">
            <a:avLst>
              <a:gd name="adj1" fmla="val 18900000"/>
              <a:gd name="adj2" fmla="val 2700000"/>
              <a:gd name="adj3" fmla="val 34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8" name="任意多边形: 形状 7">
            <a:extLst>
              <a:ext uri="{FF2B5EF4-FFF2-40B4-BE49-F238E27FC236}">
                <a16:creationId xmlns:a16="http://schemas.microsoft.com/office/drawing/2014/main" id="{730A7A4E-D97E-48AA-947B-03495C1EF5E5}"/>
              </a:ext>
            </a:extLst>
          </p:cNvPr>
          <p:cNvSpPr/>
          <p:nvPr/>
        </p:nvSpPr>
        <p:spPr>
          <a:xfrm>
            <a:off x="5371850" y="1788040"/>
            <a:ext cx="6151540" cy="706249"/>
          </a:xfrm>
          <a:custGeom>
            <a:avLst/>
            <a:gdLst>
              <a:gd name="connsiteX0" fmla="*/ 0 w 6304092"/>
              <a:gd name="connsiteY0" fmla="*/ 0 h 706249"/>
              <a:gd name="connsiteX1" fmla="*/ 6304092 w 6304092"/>
              <a:gd name="connsiteY1" fmla="*/ 0 h 706249"/>
              <a:gd name="connsiteX2" fmla="*/ 6304092 w 6304092"/>
              <a:gd name="connsiteY2" fmla="*/ 706249 h 706249"/>
              <a:gd name="connsiteX3" fmla="*/ 0 w 6304092"/>
              <a:gd name="connsiteY3" fmla="*/ 706249 h 706249"/>
              <a:gd name="connsiteX4" fmla="*/ 0 w 6304092"/>
              <a:gd name="connsiteY4" fmla="*/ 0 h 70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4092" h="706249">
                <a:moveTo>
                  <a:pt x="0" y="0"/>
                </a:moveTo>
                <a:lnTo>
                  <a:pt x="6304092" y="0"/>
                </a:lnTo>
                <a:lnTo>
                  <a:pt x="6304092" y="706249"/>
                </a:lnTo>
                <a:lnTo>
                  <a:pt x="0" y="706249"/>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585" tIns="68580" rIns="68580" bIns="68580" numCol="1" spcCol="1270" anchor="ctr" anchorCtr="0">
            <a:noAutofit/>
          </a:bodyPr>
          <a:lstStyle/>
          <a:p>
            <a:pPr marL="0" lvl="0" indent="0" algn="l" defTabSz="1200150">
              <a:lnSpc>
                <a:spcPct val="90000"/>
              </a:lnSpc>
              <a:spcBef>
                <a:spcPct val="0"/>
              </a:spcBef>
              <a:spcAft>
                <a:spcPct val="35000"/>
              </a:spcAft>
              <a:buNone/>
            </a:pPr>
            <a:endParaRPr lang="zh-CN" altLang="en-US" sz="2700" kern="1200"/>
          </a:p>
        </p:txBody>
      </p:sp>
      <p:sp>
        <p:nvSpPr>
          <p:cNvPr id="9" name="椭圆 8">
            <a:extLst>
              <a:ext uri="{FF2B5EF4-FFF2-40B4-BE49-F238E27FC236}">
                <a16:creationId xmlns:a16="http://schemas.microsoft.com/office/drawing/2014/main" id="{8D942B73-7DED-402D-8C0A-A32AFF17DDC9}"/>
              </a:ext>
            </a:extLst>
          </p:cNvPr>
          <p:cNvSpPr/>
          <p:nvPr/>
        </p:nvSpPr>
        <p:spPr>
          <a:xfrm>
            <a:off x="4930444" y="1699758"/>
            <a:ext cx="882811" cy="882811"/>
          </a:xfrm>
          <a:prstGeom prst="ellipse">
            <a:avLst/>
          </a:prstGeom>
          <a:ln w="19050"/>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任意多边形: 形状 9">
            <a:extLst>
              <a:ext uri="{FF2B5EF4-FFF2-40B4-BE49-F238E27FC236}">
                <a16:creationId xmlns:a16="http://schemas.microsoft.com/office/drawing/2014/main" id="{707A8833-A451-46C6-A557-9831CDDCCFE7}"/>
              </a:ext>
            </a:extLst>
          </p:cNvPr>
          <p:cNvSpPr/>
          <p:nvPr/>
        </p:nvSpPr>
        <p:spPr>
          <a:xfrm>
            <a:off x="5776759" y="2847597"/>
            <a:ext cx="5756429" cy="706249"/>
          </a:xfrm>
          <a:custGeom>
            <a:avLst/>
            <a:gdLst>
              <a:gd name="connsiteX0" fmla="*/ 0 w 5899183"/>
              <a:gd name="connsiteY0" fmla="*/ 0 h 706249"/>
              <a:gd name="connsiteX1" fmla="*/ 5899183 w 5899183"/>
              <a:gd name="connsiteY1" fmla="*/ 0 h 706249"/>
              <a:gd name="connsiteX2" fmla="*/ 5899183 w 5899183"/>
              <a:gd name="connsiteY2" fmla="*/ 706249 h 706249"/>
              <a:gd name="connsiteX3" fmla="*/ 0 w 5899183"/>
              <a:gd name="connsiteY3" fmla="*/ 706249 h 706249"/>
              <a:gd name="connsiteX4" fmla="*/ 0 w 5899183"/>
              <a:gd name="connsiteY4" fmla="*/ 0 h 70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9183" h="706249">
                <a:moveTo>
                  <a:pt x="0" y="0"/>
                </a:moveTo>
                <a:lnTo>
                  <a:pt x="5899183" y="0"/>
                </a:lnTo>
                <a:lnTo>
                  <a:pt x="5899183" y="706249"/>
                </a:lnTo>
                <a:lnTo>
                  <a:pt x="0" y="706249"/>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585" tIns="96520" rIns="96520" bIns="96520" numCol="1" spcCol="1270" anchor="ctr" anchorCtr="0">
            <a:noAutofit/>
          </a:bodyPr>
          <a:lstStyle/>
          <a:p>
            <a:pPr marL="0" lvl="0" indent="0" algn="l" defTabSz="1689100">
              <a:lnSpc>
                <a:spcPct val="90000"/>
              </a:lnSpc>
              <a:spcBef>
                <a:spcPct val="0"/>
              </a:spcBef>
              <a:spcAft>
                <a:spcPct val="35000"/>
              </a:spcAft>
              <a:buNone/>
            </a:pPr>
            <a:endParaRPr lang="zh-CN" altLang="en-US" sz="3800" kern="1200"/>
          </a:p>
        </p:txBody>
      </p:sp>
      <p:sp>
        <p:nvSpPr>
          <p:cNvPr id="11" name="椭圆 10">
            <a:extLst>
              <a:ext uri="{FF2B5EF4-FFF2-40B4-BE49-F238E27FC236}">
                <a16:creationId xmlns:a16="http://schemas.microsoft.com/office/drawing/2014/main" id="{F232CE47-36A0-4F0D-9B5C-14DEEBD2A142}"/>
              </a:ext>
            </a:extLst>
          </p:cNvPr>
          <p:cNvSpPr/>
          <p:nvPr/>
        </p:nvSpPr>
        <p:spPr>
          <a:xfrm>
            <a:off x="5335353" y="2759316"/>
            <a:ext cx="882811" cy="882811"/>
          </a:xfrm>
          <a:prstGeom prst="ellipse">
            <a:avLst/>
          </a:prstGeom>
          <a:ln w="19050"/>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任意多边形: 形状 11">
            <a:extLst>
              <a:ext uri="{FF2B5EF4-FFF2-40B4-BE49-F238E27FC236}">
                <a16:creationId xmlns:a16="http://schemas.microsoft.com/office/drawing/2014/main" id="{C36D313B-F57E-484A-8B9A-151B5351D2D8}"/>
              </a:ext>
            </a:extLst>
          </p:cNvPr>
          <p:cNvSpPr/>
          <p:nvPr/>
        </p:nvSpPr>
        <p:spPr>
          <a:xfrm>
            <a:off x="5776759" y="3907155"/>
            <a:ext cx="5756429" cy="706249"/>
          </a:xfrm>
          <a:custGeom>
            <a:avLst/>
            <a:gdLst>
              <a:gd name="connsiteX0" fmla="*/ 0 w 5899183"/>
              <a:gd name="connsiteY0" fmla="*/ 0 h 706249"/>
              <a:gd name="connsiteX1" fmla="*/ 5899183 w 5899183"/>
              <a:gd name="connsiteY1" fmla="*/ 0 h 706249"/>
              <a:gd name="connsiteX2" fmla="*/ 5899183 w 5899183"/>
              <a:gd name="connsiteY2" fmla="*/ 706249 h 706249"/>
              <a:gd name="connsiteX3" fmla="*/ 0 w 5899183"/>
              <a:gd name="connsiteY3" fmla="*/ 706249 h 706249"/>
              <a:gd name="connsiteX4" fmla="*/ 0 w 5899183"/>
              <a:gd name="connsiteY4" fmla="*/ 0 h 70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9183" h="706249">
                <a:moveTo>
                  <a:pt x="0" y="0"/>
                </a:moveTo>
                <a:lnTo>
                  <a:pt x="5899183" y="0"/>
                </a:lnTo>
                <a:lnTo>
                  <a:pt x="5899183" y="706249"/>
                </a:lnTo>
                <a:lnTo>
                  <a:pt x="0" y="706249"/>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585" tIns="68580" rIns="68580" bIns="68580" numCol="1" spcCol="1270" anchor="ctr" anchorCtr="0">
            <a:noAutofit/>
          </a:bodyPr>
          <a:lstStyle/>
          <a:p>
            <a:pPr marL="0" lvl="0" indent="0" algn="l" defTabSz="1200150">
              <a:lnSpc>
                <a:spcPct val="90000"/>
              </a:lnSpc>
              <a:spcBef>
                <a:spcPct val="0"/>
              </a:spcBef>
              <a:spcAft>
                <a:spcPct val="35000"/>
              </a:spcAft>
              <a:buNone/>
            </a:pPr>
            <a:endParaRPr lang="zh-CN" altLang="en-US" sz="2700" kern="1200"/>
          </a:p>
        </p:txBody>
      </p:sp>
      <p:sp>
        <p:nvSpPr>
          <p:cNvPr id="13" name="椭圆 12">
            <a:extLst>
              <a:ext uri="{FF2B5EF4-FFF2-40B4-BE49-F238E27FC236}">
                <a16:creationId xmlns:a16="http://schemas.microsoft.com/office/drawing/2014/main" id="{55C11CEA-EF82-4805-98F5-FAB22B101CDD}"/>
              </a:ext>
            </a:extLst>
          </p:cNvPr>
          <p:cNvSpPr/>
          <p:nvPr/>
        </p:nvSpPr>
        <p:spPr>
          <a:xfrm>
            <a:off x="5335353" y="3818874"/>
            <a:ext cx="882811" cy="882811"/>
          </a:xfrm>
          <a:prstGeom prst="ellipse">
            <a:avLst/>
          </a:prstGeom>
          <a:ln w="19050"/>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任意多边形: 形状 13">
            <a:extLst>
              <a:ext uri="{FF2B5EF4-FFF2-40B4-BE49-F238E27FC236}">
                <a16:creationId xmlns:a16="http://schemas.microsoft.com/office/drawing/2014/main" id="{E8A38699-5843-401F-B641-389E2A96948F}"/>
              </a:ext>
            </a:extLst>
          </p:cNvPr>
          <p:cNvSpPr/>
          <p:nvPr/>
        </p:nvSpPr>
        <p:spPr>
          <a:xfrm>
            <a:off x="5371850" y="4966713"/>
            <a:ext cx="6151540" cy="706249"/>
          </a:xfrm>
          <a:custGeom>
            <a:avLst/>
            <a:gdLst>
              <a:gd name="connsiteX0" fmla="*/ 0 w 6304092"/>
              <a:gd name="connsiteY0" fmla="*/ 0 h 706249"/>
              <a:gd name="connsiteX1" fmla="*/ 6304092 w 6304092"/>
              <a:gd name="connsiteY1" fmla="*/ 0 h 706249"/>
              <a:gd name="connsiteX2" fmla="*/ 6304092 w 6304092"/>
              <a:gd name="connsiteY2" fmla="*/ 706249 h 706249"/>
              <a:gd name="connsiteX3" fmla="*/ 0 w 6304092"/>
              <a:gd name="connsiteY3" fmla="*/ 706249 h 706249"/>
              <a:gd name="connsiteX4" fmla="*/ 0 w 6304092"/>
              <a:gd name="connsiteY4" fmla="*/ 0 h 706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4092" h="706249">
                <a:moveTo>
                  <a:pt x="0" y="0"/>
                </a:moveTo>
                <a:lnTo>
                  <a:pt x="6304092" y="0"/>
                </a:lnTo>
                <a:lnTo>
                  <a:pt x="6304092" y="706249"/>
                </a:lnTo>
                <a:lnTo>
                  <a:pt x="0" y="706249"/>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585" tIns="68580" rIns="68580" bIns="68580" numCol="1" spcCol="1270" anchor="ctr" anchorCtr="0">
            <a:noAutofit/>
          </a:bodyPr>
          <a:lstStyle/>
          <a:p>
            <a:pPr marL="0" lvl="0" indent="0" algn="l" defTabSz="1200150">
              <a:lnSpc>
                <a:spcPct val="90000"/>
              </a:lnSpc>
              <a:spcBef>
                <a:spcPct val="0"/>
              </a:spcBef>
              <a:spcAft>
                <a:spcPct val="35000"/>
              </a:spcAft>
              <a:buNone/>
            </a:pPr>
            <a:endParaRPr lang="zh-CN" altLang="en-US" sz="2700" kern="1200"/>
          </a:p>
        </p:txBody>
      </p:sp>
      <p:sp>
        <p:nvSpPr>
          <p:cNvPr id="15" name="椭圆 14">
            <a:extLst>
              <a:ext uri="{FF2B5EF4-FFF2-40B4-BE49-F238E27FC236}">
                <a16:creationId xmlns:a16="http://schemas.microsoft.com/office/drawing/2014/main" id="{6E4E8CCB-C2AB-4984-BC66-882EF89933A5}"/>
              </a:ext>
            </a:extLst>
          </p:cNvPr>
          <p:cNvSpPr/>
          <p:nvPr/>
        </p:nvSpPr>
        <p:spPr>
          <a:xfrm>
            <a:off x="4930444" y="4878432"/>
            <a:ext cx="882811" cy="882811"/>
          </a:xfrm>
          <a:prstGeom prst="ellipse">
            <a:avLst/>
          </a:prstGeom>
          <a:ln w="19050"/>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 name="椭圆 3">
            <a:extLst>
              <a:ext uri="{FF2B5EF4-FFF2-40B4-BE49-F238E27FC236}">
                <a16:creationId xmlns:a16="http://schemas.microsoft.com/office/drawing/2014/main" id="{D5D89BDD-30A4-40FF-9520-9F26B694476C}"/>
              </a:ext>
            </a:extLst>
          </p:cNvPr>
          <p:cNvSpPr/>
          <p:nvPr/>
        </p:nvSpPr>
        <p:spPr>
          <a:xfrm>
            <a:off x="660400" y="1539818"/>
            <a:ext cx="4379496" cy="4379496"/>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saturn_192606">
            <a:extLst>
              <a:ext uri="{FF2B5EF4-FFF2-40B4-BE49-F238E27FC236}">
                <a16:creationId xmlns:a16="http://schemas.microsoft.com/office/drawing/2014/main" id="{D2B204FA-2088-4CC8-B6B2-DBB9F6DDFC29}"/>
              </a:ext>
            </a:extLst>
          </p:cNvPr>
          <p:cNvSpPr>
            <a:spLocks noChangeAspect="1"/>
          </p:cNvSpPr>
          <p:nvPr/>
        </p:nvSpPr>
        <p:spPr bwMode="auto">
          <a:xfrm>
            <a:off x="5067006" y="1932761"/>
            <a:ext cx="609685" cy="416803"/>
          </a:xfrm>
          <a:custGeom>
            <a:avLst/>
            <a:gdLst>
              <a:gd name="T0" fmla="*/ 6830 w 6929"/>
              <a:gd name="T1" fmla="*/ 1304 h 4744"/>
              <a:gd name="T2" fmla="*/ 6100 w 6929"/>
              <a:gd name="T3" fmla="*/ 784 h 4744"/>
              <a:gd name="T4" fmla="*/ 5186 w 6929"/>
              <a:gd name="T5" fmla="*/ 802 h 4744"/>
              <a:gd name="T6" fmla="*/ 3408 w 6929"/>
              <a:gd name="T7" fmla="*/ 0 h 4744"/>
              <a:gd name="T8" fmla="*/ 1758 w 6929"/>
              <a:gd name="T9" fmla="*/ 669 h 4744"/>
              <a:gd name="T10" fmla="*/ 1039 w 6929"/>
              <a:gd name="T11" fmla="*/ 2255 h 4744"/>
              <a:gd name="T12" fmla="*/ 363 w 6929"/>
              <a:gd name="T13" fmla="*/ 2764 h 4744"/>
              <a:gd name="T14" fmla="*/ 81 w 6929"/>
              <a:gd name="T15" fmla="*/ 3663 h 4744"/>
              <a:gd name="T16" fmla="*/ 817 w 6929"/>
              <a:gd name="T17" fmla="*/ 4185 h 4744"/>
              <a:gd name="T18" fmla="*/ 1152 w 6929"/>
              <a:gd name="T19" fmla="*/ 4207 h 4744"/>
              <a:gd name="T20" fmla="*/ 1645 w 6929"/>
              <a:gd name="T21" fmla="*/ 4175 h 4744"/>
              <a:gd name="T22" fmla="*/ 1837 w 6929"/>
              <a:gd name="T23" fmla="*/ 4149 h 4744"/>
              <a:gd name="T24" fmla="*/ 2063 w 6929"/>
              <a:gd name="T25" fmla="*/ 4326 h 4744"/>
              <a:gd name="T26" fmla="*/ 3408 w 6929"/>
              <a:gd name="T27" fmla="*/ 4744 h 4744"/>
              <a:gd name="T28" fmla="*/ 5744 w 6929"/>
              <a:gd name="T29" fmla="*/ 2787 h 4744"/>
              <a:gd name="T30" fmla="*/ 5925 w 6929"/>
              <a:gd name="T31" fmla="*/ 2679 h 4744"/>
              <a:gd name="T32" fmla="*/ 6578 w 6929"/>
              <a:gd name="T33" fmla="*/ 2171 h 4744"/>
              <a:gd name="T34" fmla="*/ 6830 w 6929"/>
              <a:gd name="T35" fmla="*/ 1304 h 4744"/>
              <a:gd name="T36" fmla="*/ 6298 w 6929"/>
              <a:gd name="T37" fmla="*/ 1910 h 4744"/>
              <a:gd name="T38" fmla="*/ 5723 w 6929"/>
              <a:gd name="T39" fmla="*/ 2354 h 4744"/>
              <a:gd name="T40" fmla="*/ 3728 w 6929"/>
              <a:gd name="T41" fmla="*/ 3265 h 4744"/>
              <a:gd name="T42" fmla="*/ 1600 w 6929"/>
              <a:gd name="T43" fmla="*/ 3794 h 4744"/>
              <a:gd name="T44" fmla="*/ 874 w 6929"/>
              <a:gd name="T45" fmla="*/ 3806 h 4744"/>
              <a:gd name="T46" fmla="*/ 442 w 6929"/>
              <a:gd name="T47" fmla="*/ 3537 h 4744"/>
              <a:gd name="T48" fmla="*/ 637 w 6929"/>
              <a:gd name="T49" fmla="*/ 3032 h 4744"/>
              <a:gd name="T50" fmla="*/ 1100 w 6929"/>
              <a:gd name="T51" fmla="*/ 2669 h 4744"/>
              <a:gd name="T52" fmla="*/ 1153 w 6929"/>
              <a:gd name="T53" fmla="*/ 2994 h 4744"/>
              <a:gd name="T54" fmla="*/ 907 w 6929"/>
              <a:gd name="T55" fmla="*/ 3188 h 4744"/>
              <a:gd name="T56" fmla="*/ 855 w 6929"/>
              <a:gd name="T57" fmla="*/ 3393 h 4744"/>
              <a:gd name="T58" fmla="*/ 1023 w 6929"/>
              <a:gd name="T59" fmla="*/ 3521 h 4744"/>
              <a:gd name="T60" fmla="*/ 1772 w 6929"/>
              <a:gd name="T61" fmla="*/ 3469 h 4744"/>
              <a:gd name="T62" fmla="*/ 3629 w 6929"/>
              <a:gd name="T63" fmla="*/ 2982 h 4744"/>
              <a:gd name="T64" fmla="*/ 5385 w 6929"/>
              <a:gd name="T65" fmla="*/ 2206 h 4744"/>
              <a:gd name="T66" fmla="*/ 6004 w 6929"/>
              <a:gd name="T67" fmla="*/ 1780 h 4744"/>
              <a:gd name="T68" fmla="*/ 6055 w 6929"/>
              <a:gd name="T69" fmla="*/ 1575 h 4744"/>
              <a:gd name="T70" fmla="*/ 5887 w 6929"/>
              <a:gd name="T71" fmla="*/ 1447 h 4744"/>
              <a:gd name="T72" fmla="*/ 5543 w 6929"/>
              <a:gd name="T73" fmla="*/ 1451 h 4744"/>
              <a:gd name="T74" fmla="*/ 5394 w 6929"/>
              <a:gd name="T75" fmla="*/ 1164 h 4744"/>
              <a:gd name="T76" fmla="*/ 6468 w 6929"/>
              <a:gd name="T77" fmla="*/ 1431 h 4744"/>
              <a:gd name="T78" fmla="*/ 6298 w 6929"/>
              <a:gd name="T79" fmla="*/ 1910 h 4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29" h="4744">
                <a:moveTo>
                  <a:pt x="6830" y="1304"/>
                </a:moveTo>
                <a:cubicBezTo>
                  <a:pt x="6730" y="1019"/>
                  <a:pt x="6484" y="844"/>
                  <a:pt x="6100" y="784"/>
                </a:cubicBezTo>
                <a:cubicBezTo>
                  <a:pt x="5858" y="746"/>
                  <a:pt x="5568" y="752"/>
                  <a:pt x="5186" y="802"/>
                </a:cubicBezTo>
                <a:cubicBezTo>
                  <a:pt x="4735" y="291"/>
                  <a:pt x="4094" y="0"/>
                  <a:pt x="3408" y="0"/>
                </a:cubicBezTo>
                <a:cubicBezTo>
                  <a:pt x="2789" y="0"/>
                  <a:pt x="2203" y="238"/>
                  <a:pt x="1758" y="669"/>
                </a:cubicBezTo>
                <a:cubicBezTo>
                  <a:pt x="1323" y="1091"/>
                  <a:pt x="1069" y="1653"/>
                  <a:pt x="1039" y="2255"/>
                </a:cubicBezTo>
                <a:cubicBezTo>
                  <a:pt x="749" y="2431"/>
                  <a:pt x="522" y="2602"/>
                  <a:pt x="363" y="2764"/>
                </a:cubicBezTo>
                <a:cubicBezTo>
                  <a:pt x="0" y="3135"/>
                  <a:pt x="9" y="3458"/>
                  <a:pt x="81" y="3663"/>
                </a:cubicBezTo>
                <a:cubicBezTo>
                  <a:pt x="137" y="3825"/>
                  <a:pt x="308" y="4108"/>
                  <a:pt x="817" y="4185"/>
                </a:cubicBezTo>
                <a:cubicBezTo>
                  <a:pt x="917" y="4199"/>
                  <a:pt x="1029" y="4207"/>
                  <a:pt x="1152" y="4207"/>
                </a:cubicBezTo>
                <a:cubicBezTo>
                  <a:pt x="1299" y="4207"/>
                  <a:pt x="1465" y="4196"/>
                  <a:pt x="1645" y="4175"/>
                </a:cubicBezTo>
                <a:cubicBezTo>
                  <a:pt x="1707" y="4168"/>
                  <a:pt x="1772" y="4159"/>
                  <a:pt x="1837" y="4149"/>
                </a:cubicBezTo>
                <a:cubicBezTo>
                  <a:pt x="1909" y="4212"/>
                  <a:pt x="1984" y="4271"/>
                  <a:pt x="2063" y="4326"/>
                </a:cubicBezTo>
                <a:cubicBezTo>
                  <a:pt x="2459" y="4600"/>
                  <a:pt x="2925" y="4744"/>
                  <a:pt x="3408" y="4744"/>
                </a:cubicBezTo>
                <a:cubicBezTo>
                  <a:pt x="4575" y="4744"/>
                  <a:pt x="5548" y="3898"/>
                  <a:pt x="5744" y="2787"/>
                </a:cubicBezTo>
                <a:cubicBezTo>
                  <a:pt x="5807" y="2751"/>
                  <a:pt x="5867" y="2715"/>
                  <a:pt x="5925" y="2679"/>
                </a:cubicBezTo>
                <a:cubicBezTo>
                  <a:pt x="6208" y="2503"/>
                  <a:pt x="6428" y="2332"/>
                  <a:pt x="6578" y="2171"/>
                </a:cubicBezTo>
                <a:cubicBezTo>
                  <a:pt x="6929" y="1794"/>
                  <a:pt x="6886" y="1466"/>
                  <a:pt x="6830" y="1304"/>
                </a:cubicBezTo>
                <a:close/>
                <a:moveTo>
                  <a:pt x="6298" y="1910"/>
                </a:moveTo>
                <a:cubicBezTo>
                  <a:pt x="6170" y="2046"/>
                  <a:pt x="5977" y="2196"/>
                  <a:pt x="5723" y="2354"/>
                </a:cubicBezTo>
                <a:cubicBezTo>
                  <a:pt x="5213" y="2670"/>
                  <a:pt x="4505" y="2993"/>
                  <a:pt x="3728" y="3265"/>
                </a:cubicBezTo>
                <a:cubicBezTo>
                  <a:pt x="2951" y="3536"/>
                  <a:pt x="2195" y="3725"/>
                  <a:pt x="1600" y="3794"/>
                </a:cubicBezTo>
                <a:cubicBezTo>
                  <a:pt x="1305" y="3829"/>
                  <a:pt x="1057" y="3833"/>
                  <a:pt x="874" y="3806"/>
                </a:cubicBezTo>
                <a:cubicBezTo>
                  <a:pt x="711" y="3781"/>
                  <a:pt x="504" y="3715"/>
                  <a:pt x="442" y="3537"/>
                </a:cubicBezTo>
                <a:cubicBezTo>
                  <a:pt x="423" y="3481"/>
                  <a:pt x="363" y="3311"/>
                  <a:pt x="637" y="3032"/>
                </a:cubicBezTo>
                <a:cubicBezTo>
                  <a:pt x="748" y="2919"/>
                  <a:pt x="904" y="2797"/>
                  <a:pt x="1100" y="2669"/>
                </a:cubicBezTo>
                <a:cubicBezTo>
                  <a:pt x="1112" y="2781"/>
                  <a:pt x="1130" y="2892"/>
                  <a:pt x="1153" y="2994"/>
                </a:cubicBezTo>
                <a:cubicBezTo>
                  <a:pt x="1056" y="3062"/>
                  <a:pt x="974" y="3127"/>
                  <a:pt x="907" y="3188"/>
                </a:cubicBezTo>
                <a:cubicBezTo>
                  <a:pt x="850" y="3240"/>
                  <a:pt x="830" y="3320"/>
                  <a:pt x="855" y="3393"/>
                </a:cubicBezTo>
                <a:cubicBezTo>
                  <a:pt x="880" y="3465"/>
                  <a:pt x="946" y="3515"/>
                  <a:pt x="1023" y="3521"/>
                </a:cubicBezTo>
                <a:cubicBezTo>
                  <a:pt x="1214" y="3534"/>
                  <a:pt x="1466" y="3516"/>
                  <a:pt x="1772" y="3469"/>
                </a:cubicBezTo>
                <a:cubicBezTo>
                  <a:pt x="2310" y="3386"/>
                  <a:pt x="2969" y="3213"/>
                  <a:pt x="3629" y="2982"/>
                </a:cubicBezTo>
                <a:cubicBezTo>
                  <a:pt x="4289" y="2751"/>
                  <a:pt x="4913" y="2476"/>
                  <a:pt x="5385" y="2206"/>
                </a:cubicBezTo>
                <a:cubicBezTo>
                  <a:pt x="5654" y="2052"/>
                  <a:pt x="5862" y="1909"/>
                  <a:pt x="6004" y="1780"/>
                </a:cubicBezTo>
                <a:cubicBezTo>
                  <a:pt x="6060" y="1728"/>
                  <a:pt x="6081" y="1647"/>
                  <a:pt x="6055" y="1575"/>
                </a:cubicBezTo>
                <a:cubicBezTo>
                  <a:pt x="6030" y="1503"/>
                  <a:pt x="5964" y="1452"/>
                  <a:pt x="5887" y="1447"/>
                </a:cubicBezTo>
                <a:cubicBezTo>
                  <a:pt x="5789" y="1440"/>
                  <a:pt x="5674" y="1442"/>
                  <a:pt x="5543" y="1451"/>
                </a:cubicBezTo>
                <a:cubicBezTo>
                  <a:pt x="5500" y="1352"/>
                  <a:pt x="5450" y="1256"/>
                  <a:pt x="5394" y="1164"/>
                </a:cubicBezTo>
                <a:cubicBezTo>
                  <a:pt x="6022" y="1099"/>
                  <a:pt x="6383" y="1189"/>
                  <a:pt x="6468" y="1431"/>
                </a:cubicBezTo>
                <a:cubicBezTo>
                  <a:pt x="6530" y="1609"/>
                  <a:pt x="6410" y="1790"/>
                  <a:pt x="6298" y="1910"/>
                </a:cubicBezTo>
                <a:close/>
              </a:path>
            </a:pathLst>
          </a:custGeom>
          <a:solidFill>
            <a:schemeClr val="accent1"/>
          </a:solidFill>
          <a:ln>
            <a:noFill/>
          </a:ln>
        </p:spPr>
      </p:sp>
      <p:sp>
        <p:nvSpPr>
          <p:cNvPr id="16" name="molecule_67942">
            <a:extLst>
              <a:ext uri="{FF2B5EF4-FFF2-40B4-BE49-F238E27FC236}">
                <a16:creationId xmlns:a16="http://schemas.microsoft.com/office/drawing/2014/main" id="{C5162FD9-CADE-4B18-B980-6E64CDD459E9}"/>
              </a:ext>
            </a:extLst>
          </p:cNvPr>
          <p:cNvSpPr>
            <a:spLocks noChangeAspect="1"/>
          </p:cNvSpPr>
          <p:nvPr/>
        </p:nvSpPr>
        <p:spPr bwMode="auto">
          <a:xfrm>
            <a:off x="5534881" y="2920458"/>
            <a:ext cx="483754" cy="609685"/>
          </a:xfrm>
          <a:custGeom>
            <a:avLst/>
            <a:gdLst>
              <a:gd name="T0" fmla="*/ 2824 w 4327"/>
              <a:gd name="T1" fmla="*/ 2848 h 5461"/>
              <a:gd name="T2" fmla="*/ 3243 w 4327"/>
              <a:gd name="T3" fmla="*/ 1789 h 5461"/>
              <a:gd name="T4" fmla="*/ 4066 w 4327"/>
              <a:gd name="T5" fmla="*/ 752 h 5461"/>
              <a:gd name="T6" fmla="*/ 2993 w 4327"/>
              <a:gd name="T7" fmla="*/ 1510 h 5461"/>
              <a:gd name="T8" fmla="*/ 1769 w 4327"/>
              <a:gd name="T9" fmla="*/ 1847 h 5461"/>
              <a:gd name="T10" fmla="*/ 1171 w 4327"/>
              <a:gd name="T11" fmla="*/ 253 h 5461"/>
              <a:gd name="T12" fmla="*/ 254 w 4327"/>
              <a:gd name="T13" fmla="*/ 1171 h 5461"/>
              <a:gd name="T14" fmla="*/ 1467 w 4327"/>
              <a:gd name="T15" fmla="*/ 2068 h 5461"/>
              <a:gd name="T16" fmla="*/ 1527 w 4327"/>
              <a:gd name="T17" fmla="*/ 3163 h 5461"/>
              <a:gd name="T18" fmla="*/ 379 w 4327"/>
              <a:gd name="T19" fmla="*/ 4258 h 5461"/>
              <a:gd name="T20" fmla="*/ 1321 w 4327"/>
              <a:gd name="T21" fmla="*/ 5201 h 5461"/>
              <a:gd name="T22" fmla="*/ 1852 w 4327"/>
              <a:gd name="T23" fmla="*/ 3349 h 5461"/>
              <a:gd name="T24" fmla="*/ 3191 w 4327"/>
              <a:gd name="T25" fmla="*/ 3532 h 5461"/>
              <a:gd name="T26" fmla="*/ 4081 w 4327"/>
              <a:gd name="T27" fmla="*/ 4017 h 5461"/>
              <a:gd name="T28" fmla="*/ 3395 w 4327"/>
              <a:gd name="T29" fmla="*/ 3218 h 5461"/>
              <a:gd name="T30" fmla="*/ 568 w 4327"/>
              <a:gd name="T31" fmla="*/ 4621 h 5461"/>
              <a:gd name="T32" fmla="*/ 422 w 4327"/>
              <a:gd name="T33" fmla="*/ 4638 h 5461"/>
              <a:gd name="T34" fmla="*/ 758 w 4327"/>
              <a:gd name="T35" fmla="*/ 4302 h 5461"/>
              <a:gd name="T36" fmla="*/ 741 w 4327"/>
              <a:gd name="T37" fmla="*/ 4448 h 5461"/>
              <a:gd name="T38" fmla="*/ 651 w 4327"/>
              <a:gd name="T39" fmla="*/ 4531 h 5461"/>
              <a:gd name="T40" fmla="*/ 3223 w 4327"/>
              <a:gd name="T41" fmla="*/ 852 h 5461"/>
              <a:gd name="T42" fmla="*/ 3527 w 4327"/>
              <a:gd name="T43" fmla="*/ 882 h 5461"/>
              <a:gd name="T44" fmla="*/ 3447 w 4327"/>
              <a:gd name="T45" fmla="*/ 978 h 5461"/>
              <a:gd name="T46" fmla="*/ 3349 w 4327"/>
              <a:gd name="T47" fmla="*/ 1075 h 5461"/>
              <a:gd name="T48" fmla="*/ 3254 w 4327"/>
              <a:gd name="T49" fmla="*/ 1155 h 5461"/>
              <a:gd name="T50" fmla="*/ 3223 w 4327"/>
              <a:gd name="T51" fmla="*/ 852 h 5461"/>
              <a:gd name="T52" fmla="*/ 438 w 4327"/>
              <a:gd name="T53" fmla="*/ 606 h 5461"/>
              <a:gd name="T54" fmla="*/ 296 w 4327"/>
              <a:gd name="T55" fmla="*/ 623 h 5461"/>
              <a:gd name="T56" fmla="*/ 623 w 4327"/>
              <a:gd name="T57" fmla="*/ 295 h 5461"/>
              <a:gd name="T58" fmla="*/ 607 w 4327"/>
              <a:gd name="T59" fmla="*/ 438 h 5461"/>
              <a:gd name="T60" fmla="*/ 519 w 4327"/>
              <a:gd name="T61" fmla="*/ 518 h 5461"/>
              <a:gd name="T62" fmla="*/ 1629 w 4327"/>
              <a:gd name="T63" fmla="*/ 2140 h 5461"/>
              <a:gd name="T64" fmla="*/ 1991 w 4327"/>
              <a:gd name="T65" fmla="*/ 2176 h 5461"/>
              <a:gd name="T66" fmla="*/ 1896 w 4327"/>
              <a:gd name="T67" fmla="*/ 2290 h 5461"/>
              <a:gd name="T68" fmla="*/ 1779 w 4327"/>
              <a:gd name="T69" fmla="*/ 2407 h 5461"/>
              <a:gd name="T70" fmla="*/ 1665 w 4327"/>
              <a:gd name="T71" fmla="*/ 2502 h 5461"/>
              <a:gd name="T72" fmla="*/ 1629 w 4327"/>
              <a:gd name="T73" fmla="*/ 2140 h 5461"/>
              <a:gd name="T74" fmla="*/ 3437 w 4327"/>
              <a:gd name="T75" fmla="*/ 3589 h 5461"/>
              <a:gd name="T76" fmla="*/ 3413 w 4327"/>
              <a:gd name="T77" fmla="*/ 3349 h 5461"/>
              <a:gd name="T78" fmla="*/ 3653 w 4327"/>
              <a:gd name="T79" fmla="*/ 3373 h 5461"/>
              <a:gd name="T80" fmla="*/ 3590 w 4327"/>
              <a:gd name="T81" fmla="*/ 3449 h 5461"/>
              <a:gd name="T82" fmla="*/ 3513 w 4327"/>
              <a:gd name="T83" fmla="*/ 3526 h 5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7" h="5461">
                <a:moveTo>
                  <a:pt x="3395" y="3218"/>
                </a:moveTo>
                <a:lnTo>
                  <a:pt x="2824" y="2848"/>
                </a:lnTo>
                <a:cubicBezTo>
                  <a:pt x="2897" y="2639"/>
                  <a:pt x="2881" y="2405"/>
                  <a:pt x="2775" y="2207"/>
                </a:cubicBezTo>
                <a:lnTo>
                  <a:pt x="3243" y="1789"/>
                </a:lnTo>
                <a:cubicBezTo>
                  <a:pt x="3500" y="1950"/>
                  <a:pt x="3843" y="1918"/>
                  <a:pt x="4066" y="1695"/>
                </a:cubicBezTo>
                <a:cubicBezTo>
                  <a:pt x="4327" y="1434"/>
                  <a:pt x="4327" y="1012"/>
                  <a:pt x="4066" y="752"/>
                </a:cubicBezTo>
                <a:cubicBezTo>
                  <a:pt x="3806" y="492"/>
                  <a:pt x="3384" y="492"/>
                  <a:pt x="3124" y="752"/>
                </a:cubicBezTo>
                <a:cubicBezTo>
                  <a:pt x="2919" y="957"/>
                  <a:pt x="2875" y="1262"/>
                  <a:pt x="2993" y="1510"/>
                </a:cubicBezTo>
                <a:lnTo>
                  <a:pt x="2525" y="1929"/>
                </a:lnTo>
                <a:cubicBezTo>
                  <a:pt x="2301" y="1773"/>
                  <a:pt x="2015" y="1746"/>
                  <a:pt x="1769" y="1847"/>
                </a:cubicBezTo>
                <a:lnTo>
                  <a:pt x="1229" y="1104"/>
                </a:lnTo>
                <a:cubicBezTo>
                  <a:pt x="1423" y="850"/>
                  <a:pt x="1404" y="485"/>
                  <a:pt x="1171" y="253"/>
                </a:cubicBezTo>
                <a:cubicBezTo>
                  <a:pt x="918" y="0"/>
                  <a:pt x="507" y="0"/>
                  <a:pt x="254" y="253"/>
                </a:cubicBezTo>
                <a:cubicBezTo>
                  <a:pt x="0" y="506"/>
                  <a:pt x="0" y="917"/>
                  <a:pt x="254" y="1171"/>
                </a:cubicBezTo>
                <a:cubicBezTo>
                  <a:pt x="436" y="1353"/>
                  <a:pt x="699" y="1404"/>
                  <a:pt x="926" y="1325"/>
                </a:cubicBezTo>
                <a:lnTo>
                  <a:pt x="1467" y="2068"/>
                </a:lnTo>
                <a:cubicBezTo>
                  <a:pt x="1200" y="2381"/>
                  <a:pt x="1214" y="2851"/>
                  <a:pt x="1510" y="3147"/>
                </a:cubicBezTo>
                <a:cubicBezTo>
                  <a:pt x="1515" y="3152"/>
                  <a:pt x="1521" y="3158"/>
                  <a:pt x="1527" y="3163"/>
                </a:cubicBezTo>
                <a:lnTo>
                  <a:pt x="1004" y="4081"/>
                </a:lnTo>
                <a:cubicBezTo>
                  <a:pt x="786" y="4030"/>
                  <a:pt x="548" y="4089"/>
                  <a:pt x="379" y="4258"/>
                </a:cubicBezTo>
                <a:cubicBezTo>
                  <a:pt x="118" y="4519"/>
                  <a:pt x="118" y="4941"/>
                  <a:pt x="379" y="5201"/>
                </a:cubicBezTo>
                <a:cubicBezTo>
                  <a:pt x="639" y="5461"/>
                  <a:pt x="1061" y="5461"/>
                  <a:pt x="1321" y="5201"/>
                </a:cubicBezTo>
                <a:cubicBezTo>
                  <a:pt x="1579" y="4944"/>
                  <a:pt x="1581" y="4528"/>
                  <a:pt x="1329" y="4267"/>
                </a:cubicBezTo>
                <a:lnTo>
                  <a:pt x="1852" y="3349"/>
                </a:lnTo>
                <a:cubicBezTo>
                  <a:pt x="2115" y="3424"/>
                  <a:pt x="2409" y="3362"/>
                  <a:pt x="2620" y="3161"/>
                </a:cubicBezTo>
                <a:lnTo>
                  <a:pt x="3191" y="3532"/>
                </a:lnTo>
                <a:cubicBezTo>
                  <a:pt x="3155" y="3701"/>
                  <a:pt x="3202" y="3885"/>
                  <a:pt x="3334" y="4017"/>
                </a:cubicBezTo>
                <a:cubicBezTo>
                  <a:pt x="3540" y="4223"/>
                  <a:pt x="3874" y="4223"/>
                  <a:pt x="4081" y="4017"/>
                </a:cubicBezTo>
                <a:cubicBezTo>
                  <a:pt x="4287" y="3811"/>
                  <a:pt x="4287" y="3476"/>
                  <a:pt x="4081" y="3270"/>
                </a:cubicBezTo>
                <a:cubicBezTo>
                  <a:pt x="3894" y="3083"/>
                  <a:pt x="3601" y="3066"/>
                  <a:pt x="3395" y="3218"/>
                </a:cubicBezTo>
                <a:close/>
                <a:moveTo>
                  <a:pt x="604" y="4582"/>
                </a:moveTo>
                <a:cubicBezTo>
                  <a:pt x="592" y="4596"/>
                  <a:pt x="580" y="4610"/>
                  <a:pt x="568" y="4621"/>
                </a:cubicBezTo>
                <a:cubicBezTo>
                  <a:pt x="553" y="4636"/>
                  <a:pt x="534" y="4654"/>
                  <a:pt x="509" y="4661"/>
                </a:cubicBezTo>
                <a:cubicBezTo>
                  <a:pt x="478" y="4671"/>
                  <a:pt x="446" y="4663"/>
                  <a:pt x="422" y="4638"/>
                </a:cubicBezTo>
                <a:cubicBezTo>
                  <a:pt x="358" y="4575"/>
                  <a:pt x="382" y="4454"/>
                  <a:pt x="478" y="4358"/>
                </a:cubicBezTo>
                <a:cubicBezTo>
                  <a:pt x="574" y="4262"/>
                  <a:pt x="695" y="4238"/>
                  <a:pt x="758" y="4302"/>
                </a:cubicBezTo>
                <a:cubicBezTo>
                  <a:pt x="783" y="4326"/>
                  <a:pt x="791" y="4358"/>
                  <a:pt x="781" y="4389"/>
                </a:cubicBezTo>
                <a:cubicBezTo>
                  <a:pt x="774" y="4414"/>
                  <a:pt x="756" y="4434"/>
                  <a:pt x="741" y="4448"/>
                </a:cubicBezTo>
                <a:cubicBezTo>
                  <a:pt x="730" y="4460"/>
                  <a:pt x="716" y="4472"/>
                  <a:pt x="702" y="4484"/>
                </a:cubicBezTo>
                <a:cubicBezTo>
                  <a:pt x="685" y="4499"/>
                  <a:pt x="668" y="4514"/>
                  <a:pt x="651" y="4531"/>
                </a:cubicBezTo>
                <a:cubicBezTo>
                  <a:pt x="634" y="4548"/>
                  <a:pt x="619" y="4565"/>
                  <a:pt x="604" y="4582"/>
                </a:cubicBezTo>
                <a:close/>
                <a:moveTo>
                  <a:pt x="3223" y="852"/>
                </a:moveTo>
                <a:cubicBezTo>
                  <a:pt x="3319" y="756"/>
                  <a:pt x="3440" y="732"/>
                  <a:pt x="3503" y="795"/>
                </a:cubicBezTo>
                <a:cubicBezTo>
                  <a:pt x="3528" y="820"/>
                  <a:pt x="3536" y="851"/>
                  <a:pt x="3527" y="882"/>
                </a:cubicBezTo>
                <a:cubicBezTo>
                  <a:pt x="3519" y="907"/>
                  <a:pt x="3501" y="927"/>
                  <a:pt x="3487" y="942"/>
                </a:cubicBezTo>
                <a:cubicBezTo>
                  <a:pt x="3475" y="953"/>
                  <a:pt x="3461" y="965"/>
                  <a:pt x="3447" y="978"/>
                </a:cubicBezTo>
                <a:cubicBezTo>
                  <a:pt x="3430" y="993"/>
                  <a:pt x="3413" y="1008"/>
                  <a:pt x="3396" y="1025"/>
                </a:cubicBezTo>
                <a:cubicBezTo>
                  <a:pt x="3379" y="1042"/>
                  <a:pt x="3364" y="1059"/>
                  <a:pt x="3349" y="1075"/>
                </a:cubicBezTo>
                <a:cubicBezTo>
                  <a:pt x="3337" y="1090"/>
                  <a:pt x="3325" y="1103"/>
                  <a:pt x="3313" y="1115"/>
                </a:cubicBezTo>
                <a:cubicBezTo>
                  <a:pt x="3299" y="1130"/>
                  <a:pt x="3279" y="1147"/>
                  <a:pt x="3254" y="1155"/>
                </a:cubicBezTo>
                <a:cubicBezTo>
                  <a:pt x="3223" y="1165"/>
                  <a:pt x="3191" y="1156"/>
                  <a:pt x="3167" y="1132"/>
                </a:cubicBezTo>
                <a:cubicBezTo>
                  <a:pt x="3103" y="1068"/>
                  <a:pt x="3128" y="948"/>
                  <a:pt x="3223" y="852"/>
                </a:cubicBezTo>
                <a:close/>
                <a:moveTo>
                  <a:pt x="474" y="568"/>
                </a:moveTo>
                <a:cubicBezTo>
                  <a:pt x="461" y="582"/>
                  <a:pt x="450" y="595"/>
                  <a:pt x="438" y="606"/>
                </a:cubicBezTo>
                <a:cubicBezTo>
                  <a:pt x="424" y="620"/>
                  <a:pt x="405" y="638"/>
                  <a:pt x="381" y="645"/>
                </a:cubicBezTo>
                <a:cubicBezTo>
                  <a:pt x="350" y="655"/>
                  <a:pt x="319" y="646"/>
                  <a:pt x="296" y="623"/>
                </a:cubicBezTo>
                <a:cubicBezTo>
                  <a:pt x="234" y="561"/>
                  <a:pt x="258" y="444"/>
                  <a:pt x="351" y="350"/>
                </a:cubicBezTo>
                <a:cubicBezTo>
                  <a:pt x="444" y="257"/>
                  <a:pt x="561" y="233"/>
                  <a:pt x="623" y="295"/>
                </a:cubicBezTo>
                <a:cubicBezTo>
                  <a:pt x="647" y="319"/>
                  <a:pt x="655" y="350"/>
                  <a:pt x="646" y="380"/>
                </a:cubicBezTo>
                <a:cubicBezTo>
                  <a:pt x="638" y="404"/>
                  <a:pt x="621" y="423"/>
                  <a:pt x="607" y="438"/>
                </a:cubicBezTo>
                <a:cubicBezTo>
                  <a:pt x="596" y="449"/>
                  <a:pt x="582" y="461"/>
                  <a:pt x="568" y="473"/>
                </a:cubicBezTo>
                <a:cubicBezTo>
                  <a:pt x="552" y="487"/>
                  <a:pt x="536" y="502"/>
                  <a:pt x="519" y="518"/>
                </a:cubicBezTo>
                <a:cubicBezTo>
                  <a:pt x="503" y="535"/>
                  <a:pt x="488" y="552"/>
                  <a:pt x="474" y="568"/>
                </a:cubicBezTo>
                <a:close/>
                <a:moveTo>
                  <a:pt x="1629" y="2140"/>
                </a:moveTo>
                <a:cubicBezTo>
                  <a:pt x="1743" y="2025"/>
                  <a:pt x="1887" y="1996"/>
                  <a:pt x="1963" y="2072"/>
                </a:cubicBezTo>
                <a:cubicBezTo>
                  <a:pt x="1992" y="2101"/>
                  <a:pt x="2002" y="2139"/>
                  <a:pt x="1991" y="2176"/>
                </a:cubicBezTo>
                <a:cubicBezTo>
                  <a:pt x="1982" y="2206"/>
                  <a:pt x="1961" y="2230"/>
                  <a:pt x="1943" y="2247"/>
                </a:cubicBezTo>
                <a:cubicBezTo>
                  <a:pt x="1929" y="2261"/>
                  <a:pt x="1913" y="2275"/>
                  <a:pt x="1896" y="2290"/>
                </a:cubicBezTo>
                <a:cubicBezTo>
                  <a:pt x="1876" y="2308"/>
                  <a:pt x="1855" y="2326"/>
                  <a:pt x="1835" y="2346"/>
                </a:cubicBezTo>
                <a:cubicBezTo>
                  <a:pt x="1815" y="2366"/>
                  <a:pt x="1797" y="2387"/>
                  <a:pt x="1779" y="2407"/>
                </a:cubicBezTo>
                <a:cubicBezTo>
                  <a:pt x="1764" y="2424"/>
                  <a:pt x="1750" y="2440"/>
                  <a:pt x="1736" y="2454"/>
                </a:cubicBezTo>
                <a:cubicBezTo>
                  <a:pt x="1719" y="2472"/>
                  <a:pt x="1695" y="2493"/>
                  <a:pt x="1665" y="2502"/>
                </a:cubicBezTo>
                <a:cubicBezTo>
                  <a:pt x="1628" y="2513"/>
                  <a:pt x="1590" y="2503"/>
                  <a:pt x="1561" y="2474"/>
                </a:cubicBezTo>
                <a:cubicBezTo>
                  <a:pt x="1485" y="2398"/>
                  <a:pt x="1514" y="2254"/>
                  <a:pt x="1629" y="2140"/>
                </a:cubicBezTo>
                <a:close/>
                <a:moveTo>
                  <a:pt x="3484" y="3558"/>
                </a:moveTo>
                <a:cubicBezTo>
                  <a:pt x="3473" y="3569"/>
                  <a:pt x="3457" y="3583"/>
                  <a:pt x="3437" y="3589"/>
                </a:cubicBezTo>
                <a:cubicBezTo>
                  <a:pt x="3413" y="3597"/>
                  <a:pt x="3387" y="3590"/>
                  <a:pt x="3368" y="3571"/>
                </a:cubicBezTo>
                <a:cubicBezTo>
                  <a:pt x="3318" y="3521"/>
                  <a:pt x="3337" y="3425"/>
                  <a:pt x="3413" y="3349"/>
                </a:cubicBezTo>
                <a:cubicBezTo>
                  <a:pt x="3489" y="3273"/>
                  <a:pt x="3584" y="3254"/>
                  <a:pt x="3635" y="3304"/>
                </a:cubicBezTo>
                <a:cubicBezTo>
                  <a:pt x="3654" y="3324"/>
                  <a:pt x="3661" y="3349"/>
                  <a:pt x="3653" y="3373"/>
                </a:cubicBezTo>
                <a:cubicBezTo>
                  <a:pt x="3647" y="3393"/>
                  <a:pt x="3633" y="3409"/>
                  <a:pt x="3621" y="3420"/>
                </a:cubicBezTo>
                <a:cubicBezTo>
                  <a:pt x="3612" y="3430"/>
                  <a:pt x="3601" y="3439"/>
                  <a:pt x="3590" y="3449"/>
                </a:cubicBezTo>
                <a:cubicBezTo>
                  <a:pt x="3577" y="3461"/>
                  <a:pt x="3563" y="3473"/>
                  <a:pt x="3550" y="3486"/>
                </a:cubicBezTo>
                <a:cubicBezTo>
                  <a:pt x="3536" y="3500"/>
                  <a:pt x="3524" y="3513"/>
                  <a:pt x="3513" y="3526"/>
                </a:cubicBezTo>
                <a:cubicBezTo>
                  <a:pt x="3503" y="3538"/>
                  <a:pt x="3493" y="3548"/>
                  <a:pt x="3484" y="3558"/>
                </a:cubicBezTo>
                <a:close/>
              </a:path>
            </a:pathLst>
          </a:custGeom>
          <a:solidFill>
            <a:schemeClr val="accent1"/>
          </a:solidFill>
          <a:ln>
            <a:noFill/>
          </a:ln>
        </p:spPr>
      </p:sp>
      <p:sp>
        <p:nvSpPr>
          <p:cNvPr id="17" name="screen_193466">
            <a:extLst>
              <a:ext uri="{FF2B5EF4-FFF2-40B4-BE49-F238E27FC236}">
                <a16:creationId xmlns:a16="http://schemas.microsoft.com/office/drawing/2014/main" id="{4EF0A771-ACA1-48C1-BBBD-D0B3D3667531}"/>
              </a:ext>
            </a:extLst>
          </p:cNvPr>
          <p:cNvSpPr>
            <a:spLocks noChangeAspect="1"/>
          </p:cNvSpPr>
          <p:nvPr/>
        </p:nvSpPr>
        <p:spPr bwMode="auto">
          <a:xfrm>
            <a:off x="5519858" y="4025364"/>
            <a:ext cx="508000" cy="469830"/>
          </a:xfrm>
          <a:custGeom>
            <a:avLst/>
            <a:gdLst>
              <a:gd name="connsiteX0" fmla="*/ 247340 w 607639"/>
              <a:gd name="connsiteY0" fmla="*/ 391709 h 561983"/>
              <a:gd name="connsiteX1" fmla="*/ 360298 w 607639"/>
              <a:gd name="connsiteY1" fmla="*/ 391709 h 561983"/>
              <a:gd name="connsiteX2" fmla="*/ 360298 w 607639"/>
              <a:gd name="connsiteY2" fmla="*/ 498175 h 561983"/>
              <a:gd name="connsiteX3" fmla="*/ 393322 w 607639"/>
              <a:gd name="connsiteY3" fmla="*/ 498175 h 561983"/>
              <a:gd name="connsiteX4" fmla="*/ 451982 w 607639"/>
              <a:gd name="connsiteY4" fmla="*/ 498175 h 561983"/>
              <a:gd name="connsiteX5" fmla="*/ 483938 w 607639"/>
              <a:gd name="connsiteY5" fmla="*/ 530079 h 561983"/>
              <a:gd name="connsiteX6" fmla="*/ 451982 w 607639"/>
              <a:gd name="connsiteY6" fmla="*/ 561983 h 561983"/>
              <a:gd name="connsiteX7" fmla="*/ 157793 w 607639"/>
              <a:gd name="connsiteY7" fmla="*/ 561983 h 561983"/>
              <a:gd name="connsiteX8" fmla="*/ 125748 w 607639"/>
              <a:gd name="connsiteY8" fmla="*/ 530079 h 561983"/>
              <a:gd name="connsiteX9" fmla="*/ 157793 w 607639"/>
              <a:gd name="connsiteY9" fmla="*/ 498175 h 561983"/>
              <a:gd name="connsiteX10" fmla="*/ 216364 w 607639"/>
              <a:gd name="connsiteY10" fmla="*/ 498175 h 561983"/>
              <a:gd name="connsiteX11" fmla="*/ 247340 w 607639"/>
              <a:gd name="connsiteY11" fmla="*/ 498175 h 561983"/>
              <a:gd name="connsiteX12" fmla="*/ 221717 w 607639"/>
              <a:gd name="connsiteY12" fmla="*/ 134074 h 561983"/>
              <a:gd name="connsiteX13" fmla="*/ 380913 w 607639"/>
              <a:gd name="connsiteY13" fmla="*/ 196101 h 561983"/>
              <a:gd name="connsiteX14" fmla="*/ 221717 w 607639"/>
              <a:gd name="connsiteY14" fmla="*/ 258128 h 561983"/>
              <a:gd name="connsiteX15" fmla="*/ 213279 w 607639"/>
              <a:gd name="connsiteY15" fmla="*/ 99964 h 561983"/>
              <a:gd name="connsiteX16" fmla="*/ 201152 w 607639"/>
              <a:gd name="connsiteY16" fmla="*/ 104797 h 561983"/>
              <a:gd name="connsiteX17" fmla="*/ 189759 w 607639"/>
              <a:gd name="connsiteY17" fmla="*/ 126841 h 561983"/>
              <a:gd name="connsiteX18" fmla="*/ 189759 w 607639"/>
              <a:gd name="connsiteY18" fmla="*/ 265327 h 561983"/>
              <a:gd name="connsiteX19" fmla="*/ 201152 w 607639"/>
              <a:gd name="connsiteY19" fmla="*/ 287637 h 561983"/>
              <a:gd name="connsiteX20" fmla="*/ 216105 w 607639"/>
              <a:gd name="connsiteY20" fmla="*/ 292348 h 561983"/>
              <a:gd name="connsiteX21" fmla="*/ 225895 w 607639"/>
              <a:gd name="connsiteY21" fmla="*/ 290481 h 561983"/>
              <a:gd name="connsiteX22" fmla="*/ 403550 w 607639"/>
              <a:gd name="connsiteY22" fmla="*/ 221239 h 561983"/>
              <a:gd name="connsiteX23" fmla="*/ 420728 w 607639"/>
              <a:gd name="connsiteY23" fmla="*/ 196173 h 561983"/>
              <a:gd name="connsiteX24" fmla="*/ 403550 w 607639"/>
              <a:gd name="connsiteY24" fmla="*/ 171107 h 561983"/>
              <a:gd name="connsiteX25" fmla="*/ 225984 w 607639"/>
              <a:gd name="connsiteY25" fmla="*/ 102131 h 561983"/>
              <a:gd name="connsiteX26" fmla="*/ 226073 w 607639"/>
              <a:gd name="connsiteY26" fmla="*/ 102131 h 561983"/>
              <a:gd name="connsiteX27" fmla="*/ 213279 w 607639"/>
              <a:gd name="connsiteY27" fmla="*/ 99964 h 561983"/>
              <a:gd name="connsiteX28" fmla="*/ 37293 w 607639"/>
              <a:gd name="connsiteY28" fmla="*/ 0 h 561983"/>
              <a:gd name="connsiteX29" fmla="*/ 570257 w 607639"/>
              <a:gd name="connsiteY29" fmla="*/ 0 h 561983"/>
              <a:gd name="connsiteX30" fmla="*/ 607639 w 607639"/>
              <a:gd name="connsiteY30" fmla="*/ 37243 h 561983"/>
              <a:gd name="connsiteX31" fmla="*/ 607639 w 607639"/>
              <a:gd name="connsiteY31" fmla="*/ 322481 h 561983"/>
              <a:gd name="connsiteX32" fmla="*/ 570257 w 607639"/>
              <a:gd name="connsiteY32" fmla="*/ 359813 h 561983"/>
              <a:gd name="connsiteX33" fmla="*/ 37293 w 607639"/>
              <a:gd name="connsiteY33" fmla="*/ 359813 h 561983"/>
              <a:gd name="connsiteX34" fmla="*/ 0 w 607639"/>
              <a:gd name="connsiteY34" fmla="*/ 322481 h 561983"/>
              <a:gd name="connsiteX35" fmla="*/ 0 w 607639"/>
              <a:gd name="connsiteY35" fmla="*/ 37243 h 561983"/>
              <a:gd name="connsiteX36" fmla="*/ 37293 w 607639"/>
              <a:gd name="connsiteY36" fmla="*/ 0 h 56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7639" h="561983">
                <a:moveTo>
                  <a:pt x="247340" y="391709"/>
                </a:moveTo>
                <a:lnTo>
                  <a:pt x="360298" y="391709"/>
                </a:lnTo>
                <a:lnTo>
                  <a:pt x="360298" y="498175"/>
                </a:lnTo>
                <a:lnTo>
                  <a:pt x="393322" y="498175"/>
                </a:lnTo>
                <a:lnTo>
                  <a:pt x="451982" y="498175"/>
                </a:lnTo>
                <a:cubicBezTo>
                  <a:pt x="469696" y="498175"/>
                  <a:pt x="483938" y="512394"/>
                  <a:pt x="483938" y="530079"/>
                </a:cubicBezTo>
                <a:cubicBezTo>
                  <a:pt x="483938" y="547675"/>
                  <a:pt x="469696" y="561983"/>
                  <a:pt x="451982" y="561983"/>
                </a:cubicBezTo>
                <a:lnTo>
                  <a:pt x="157793" y="561983"/>
                </a:lnTo>
                <a:cubicBezTo>
                  <a:pt x="140079" y="561983"/>
                  <a:pt x="125748" y="547675"/>
                  <a:pt x="125748" y="530079"/>
                </a:cubicBezTo>
                <a:cubicBezTo>
                  <a:pt x="125748" y="512394"/>
                  <a:pt x="140079" y="498175"/>
                  <a:pt x="157793" y="498175"/>
                </a:cubicBezTo>
                <a:lnTo>
                  <a:pt x="216364" y="498175"/>
                </a:lnTo>
                <a:lnTo>
                  <a:pt x="247340" y="498175"/>
                </a:lnTo>
                <a:close/>
                <a:moveTo>
                  <a:pt x="221717" y="134074"/>
                </a:moveTo>
                <a:lnTo>
                  <a:pt x="380913" y="196101"/>
                </a:lnTo>
                <a:lnTo>
                  <a:pt x="221717" y="258128"/>
                </a:lnTo>
                <a:close/>
                <a:moveTo>
                  <a:pt x="213279" y="99964"/>
                </a:moveTo>
                <a:cubicBezTo>
                  <a:pt x="209007" y="100531"/>
                  <a:pt x="204846" y="102264"/>
                  <a:pt x="201152" y="104797"/>
                </a:cubicBezTo>
                <a:cubicBezTo>
                  <a:pt x="193764" y="109775"/>
                  <a:pt x="189759" y="117864"/>
                  <a:pt x="189759" y="126841"/>
                </a:cubicBezTo>
                <a:lnTo>
                  <a:pt x="189759" y="265327"/>
                </a:lnTo>
                <a:cubicBezTo>
                  <a:pt x="189759" y="274215"/>
                  <a:pt x="193764" y="282571"/>
                  <a:pt x="201152" y="287637"/>
                </a:cubicBezTo>
                <a:cubicBezTo>
                  <a:pt x="205780" y="290748"/>
                  <a:pt x="210675" y="292348"/>
                  <a:pt x="216105" y="292348"/>
                </a:cubicBezTo>
                <a:cubicBezTo>
                  <a:pt x="219398" y="292348"/>
                  <a:pt x="222780" y="291726"/>
                  <a:pt x="225895" y="290481"/>
                </a:cubicBezTo>
                <a:lnTo>
                  <a:pt x="403550" y="221239"/>
                </a:lnTo>
                <a:cubicBezTo>
                  <a:pt x="413964" y="217150"/>
                  <a:pt x="420728" y="207461"/>
                  <a:pt x="420728" y="196173"/>
                </a:cubicBezTo>
                <a:cubicBezTo>
                  <a:pt x="420728" y="184973"/>
                  <a:pt x="414053" y="175196"/>
                  <a:pt x="403550" y="171107"/>
                </a:cubicBezTo>
                <a:lnTo>
                  <a:pt x="225984" y="102131"/>
                </a:lnTo>
                <a:lnTo>
                  <a:pt x="226073" y="102131"/>
                </a:lnTo>
                <a:cubicBezTo>
                  <a:pt x="221935" y="99998"/>
                  <a:pt x="217551" y="99398"/>
                  <a:pt x="213279" y="99964"/>
                </a:cubicBezTo>
                <a:close/>
                <a:moveTo>
                  <a:pt x="37293" y="0"/>
                </a:moveTo>
                <a:lnTo>
                  <a:pt x="570257" y="0"/>
                </a:lnTo>
                <a:cubicBezTo>
                  <a:pt x="590906" y="0"/>
                  <a:pt x="607639" y="16622"/>
                  <a:pt x="607639" y="37243"/>
                </a:cubicBezTo>
                <a:lnTo>
                  <a:pt x="607639" y="322481"/>
                </a:lnTo>
                <a:cubicBezTo>
                  <a:pt x="607639" y="343102"/>
                  <a:pt x="590906" y="359813"/>
                  <a:pt x="570257" y="359813"/>
                </a:cubicBezTo>
                <a:lnTo>
                  <a:pt x="37293" y="359813"/>
                </a:lnTo>
                <a:cubicBezTo>
                  <a:pt x="16733" y="359813"/>
                  <a:pt x="0" y="343102"/>
                  <a:pt x="0" y="322481"/>
                </a:cubicBezTo>
                <a:lnTo>
                  <a:pt x="0" y="37243"/>
                </a:lnTo>
                <a:cubicBezTo>
                  <a:pt x="0" y="16622"/>
                  <a:pt x="16733" y="0"/>
                  <a:pt x="37293" y="0"/>
                </a:cubicBezTo>
                <a:close/>
              </a:path>
            </a:pathLst>
          </a:custGeom>
          <a:solidFill>
            <a:schemeClr val="accent1"/>
          </a:solidFill>
          <a:ln>
            <a:noFill/>
          </a:ln>
        </p:spPr>
      </p:sp>
      <p:sp>
        <p:nvSpPr>
          <p:cNvPr id="18" name="statistics_87578">
            <a:extLst>
              <a:ext uri="{FF2B5EF4-FFF2-40B4-BE49-F238E27FC236}">
                <a16:creationId xmlns:a16="http://schemas.microsoft.com/office/drawing/2014/main" id="{09A1E7FE-F82C-4526-871C-5AA192364393}"/>
              </a:ext>
            </a:extLst>
          </p:cNvPr>
          <p:cNvSpPr>
            <a:spLocks noChangeAspect="1"/>
          </p:cNvSpPr>
          <p:nvPr/>
        </p:nvSpPr>
        <p:spPr bwMode="auto">
          <a:xfrm>
            <a:off x="5109137" y="5054994"/>
            <a:ext cx="516507" cy="516989"/>
          </a:xfrm>
          <a:custGeom>
            <a:avLst/>
            <a:gdLst>
              <a:gd name="connsiteX0" fmla="*/ 30698 w 606862"/>
              <a:gd name="connsiteY0" fmla="*/ 546106 h 607427"/>
              <a:gd name="connsiteX1" fmla="*/ 576164 w 606862"/>
              <a:gd name="connsiteY1" fmla="*/ 546106 h 607427"/>
              <a:gd name="connsiteX2" fmla="*/ 606862 w 606862"/>
              <a:gd name="connsiteY2" fmla="*/ 576767 h 607427"/>
              <a:gd name="connsiteX3" fmla="*/ 576164 w 606862"/>
              <a:gd name="connsiteY3" fmla="*/ 607427 h 607427"/>
              <a:gd name="connsiteX4" fmla="*/ 30698 w 606862"/>
              <a:gd name="connsiteY4" fmla="*/ 607427 h 607427"/>
              <a:gd name="connsiteX5" fmla="*/ 0 w 606862"/>
              <a:gd name="connsiteY5" fmla="*/ 576767 h 607427"/>
              <a:gd name="connsiteX6" fmla="*/ 30698 w 606862"/>
              <a:gd name="connsiteY6" fmla="*/ 546106 h 607427"/>
              <a:gd name="connsiteX7" fmla="*/ 198504 w 606862"/>
              <a:gd name="connsiteY7" fmla="*/ 351416 h 607427"/>
              <a:gd name="connsiteX8" fmla="*/ 270873 w 606862"/>
              <a:gd name="connsiteY8" fmla="*/ 351416 h 607427"/>
              <a:gd name="connsiteX9" fmla="*/ 283319 w 606862"/>
              <a:gd name="connsiteY9" fmla="*/ 363842 h 607427"/>
              <a:gd name="connsiteX10" fmla="*/ 283319 w 606862"/>
              <a:gd name="connsiteY10" fmla="*/ 492893 h 607427"/>
              <a:gd name="connsiteX11" fmla="*/ 270873 w 606862"/>
              <a:gd name="connsiteY11" fmla="*/ 505319 h 607427"/>
              <a:gd name="connsiteX12" fmla="*/ 198504 w 606862"/>
              <a:gd name="connsiteY12" fmla="*/ 505319 h 607427"/>
              <a:gd name="connsiteX13" fmla="*/ 186151 w 606862"/>
              <a:gd name="connsiteY13" fmla="*/ 492893 h 607427"/>
              <a:gd name="connsiteX14" fmla="*/ 186151 w 606862"/>
              <a:gd name="connsiteY14" fmla="*/ 363842 h 607427"/>
              <a:gd name="connsiteX15" fmla="*/ 198504 w 606862"/>
              <a:gd name="connsiteY15" fmla="*/ 351416 h 607427"/>
              <a:gd name="connsiteX16" fmla="*/ 61066 w 606862"/>
              <a:gd name="connsiteY16" fmla="*/ 296728 h 607427"/>
              <a:gd name="connsiteX17" fmla="*/ 133435 w 606862"/>
              <a:gd name="connsiteY17" fmla="*/ 296728 h 607427"/>
              <a:gd name="connsiteX18" fmla="*/ 145788 w 606862"/>
              <a:gd name="connsiteY18" fmla="*/ 309155 h 607427"/>
              <a:gd name="connsiteX19" fmla="*/ 145788 w 606862"/>
              <a:gd name="connsiteY19" fmla="*/ 492892 h 607427"/>
              <a:gd name="connsiteX20" fmla="*/ 133435 w 606862"/>
              <a:gd name="connsiteY20" fmla="*/ 505319 h 607427"/>
              <a:gd name="connsiteX21" fmla="*/ 61066 w 606862"/>
              <a:gd name="connsiteY21" fmla="*/ 505319 h 607427"/>
              <a:gd name="connsiteX22" fmla="*/ 48620 w 606862"/>
              <a:gd name="connsiteY22" fmla="*/ 492892 h 607427"/>
              <a:gd name="connsiteX23" fmla="*/ 48620 w 606862"/>
              <a:gd name="connsiteY23" fmla="*/ 309155 h 607427"/>
              <a:gd name="connsiteX24" fmla="*/ 61066 w 606862"/>
              <a:gd name="connsiteY24" fmla="*/ 296728 h 607427"/>
              <a:gd name="connsiteX25" fmla="*/ 336059 w 606862"/>
              <a:gd name="connsiteY25" fmla="*/ 197654 h 607427"/>
              <a:gd name="connsiteX26" fmla="*/ 408428 w 606862"/>
              <a:gd name="connsiteY26" fmla="*/ 197654 h 607427"/>
              <a:gd name="connsiteX27" fmla="*/ 420781 w 606862"/>
              <a:gd name="connsiteY27" fmla="*/ 210078 h 607427"/>
              <a:gd name="connsiteX28" fmla="*/ 420781 w 606862"/>
              <a:gd name="connsiteY28" fmla="*/ 492895 h 607427"/>
              <a:gd name="connsiteX29" fmla="*/ 408428 w 606862"/>
              <a:gd name="connsiteY29" fmla="*/ 505319 h 607427"/>
              <a:gd name="connsiteX30" fmla="*/ 336059 w 606862"/>
              <a:gd name="connsiteY30" fmla="*/ 505319 h 607427"/>
              <a:gd name="connsiteX31" fmla="*/ 323613 w 606862"/>
              <a:gd name="connsiteY31" fmla="*/ 492895 h 607427"/>
              <a:gd name="connsiteX32" fmla="*/ 323613 w 606862"/>
              <a:gd name="connsiteY32" fmla="*/ 210078 h 607427"/>
              <a:gd name="connsiteX33" fmla="*/ 336059 w 606862"/>
              <a:gd name="connsiteY33" fmla="*/ 197654 h 607427"/>
              <a:gd name="connsiteX34" fmla="*/ 473498 w 606862"/>
              <a:gd name="connsiteY34" fmla="*/ 88277 h 607427"/>
              <a:gd name="connsiteX35" fmla="*/ 545960 w 606862"/>
              <a:gd name="connsiteY35" fmla="*/ 88277 h 607427"/>
              <a:gd name="connsiteX36" fmla="*/ 558313 w 606862"/>
              <a:gd name="connsiteY36" fmla="*/ 100703 h 607427"/>
              <a:gd name="connsiteX37" fmla="*/ 558313 w 606862"/>
              <a:gd name="connsiteY37" fmla="*/ 492893 h 607427"/>
              <a:gd name="connsiteX38" fmla="*/ 545960 w 606862"/>
              <a:gd name="connsiteY38" fmla="*/ 505319 h 607427"/>
              <a:gd name="connsiteX39" fmla="*/ 473498 w 606862"/>
              <a:gd name="connsiteY39" fmla="*/ 505319 h 607427"/>
              <a:gd name="connsiteX40" fmla="*/ 461145 w 606862"/>
              <a:gd name="connsiteY40" fmla="*/ 492893 h 607427"/>
              <a:gd name="connsiteX41" fmla="*/ 461145 w 606862"/>
              <a:gd name="connsiteY41" fmla="*/ 100703 h 607427"/>
              <a:gd name="connsiteX42" fmla="*/ 473498 w 606862"/>
              <a:gd name="connsiteY42" fmla="*/ 88277 h 607427"/>
              <a:gd name="connsiteX43" fmla="*/ 308658 w 606862"/>
              <a:gd name="connsiteY43" fmla="*/ 0 h 607427"/>
              <a:gd name="connsiteX44" fmla="*/ 465470 w 606862"/>
              <a:gd name="connsiteY44" fmla="*/ 276 h 607427"/>
              <a:gd name="connsiteX45" fmla="*/ 469158 w 606862"/>
              <a:gd name="connsiteY45" fmla="*/ 2577 h 607427"/>
              <a:gd name="connsiteX46" fmla="*/ 468697 w 606862"/>
              <a:gd name="connsiteY46" fmla="*/ 6903 h 607427"/>
              <a:gd name="connsiteX47" fmla="*/ 373282 w 606862"/>
              <a:gd name="connsiteY47" fmla="*/ 131166 h 607427"/>
              <a:gd name="connsiteX48" fmla="*/ 369318 w 606862"/>
              <a:gd name="connsiteY48" fmla="*/ 132455 h 607427"/>
              <a:gd name="connsiteX49" fmla="*/ 366644 w 606862"/>
              <a:gd name="connsiteY49" fmla="*/ 129141 h 607427"/>
              <a:gd name="connsiteX50" fmla="*/ 363141 w 606862"/>
              <a:gd name="connsiteY50" fmla="*/ 77411 h 607427"/>
              <a:gd name="connsiteX51" fmla="*/ 249197 w 606862"/>
              <a:gd name="connsiteY51" fmla="*/ 133467 h 607427"/>
              <a:gd name="connsiteX52" fmla="*/ 186786 w 606862"/>
              <a:gd name="connsiteY52" fmla="*/ 238308 h 607427"/>
              <a:gd name="connsiteX53" fmla="*/ 169178 w 606862"/>
              <a:gd name="connsiteY53" fmla="*/ 248249 h 607427"/>
              <a:gd name="connsiteX54" fmla="*/ 161434 w 606862"/>
              <a:gd name="connsiteY54" fmla="*/ 246776 h 607427"/>
              <a:gd name="connsiteX55" fmla="*/ 22875 w 606862"/>
              <a:gd name="connsiteY55" fmla="*/ 189708 h 607427"/>
              <a:gd name="connsiteX56" fmla="*/ 11813 w 606862"/>
              <a:gd name="connsiteY56" fmla="*/ 163014 h 607427"/>
              <a:gd name="connsiteX57" fmla="*/ 38547 w 606862"/>
              <a:gd name="connsiteY57" fmla="*/ 151969 h 607427"/>
              <a:gd name="connsiteX58" fmla="*/ 160696 w 606862"/>
              <a:gd name="connsiteY58" fmla="*/ 202226 h 607427"/>
              <a:gd name="connsiteX59" fmla="*/ 217116 w 606862"/>
              <a:gd name="connsiteY59" fmla="*/ 107326 h 607427"/>
              <a:gd name="connsiteX60" fmla="*/ 225689 w 606862"/>
              <a:gd name="connsiteY60" fmla="*/ 99410 h 607427"/>
              <a:gd name="connsiteX61" fmla="*/ 345072 w 606862"/>
              <a:gd name="connsiteY61" fmla="*/ 40777 h 607427"/>
              <a:gd name="connsiteX62" fmla="*/ 306169 w 606862"/>
              <a:gd name="connsiteY62" fmla="*/ 6443 h 607427"/>
              <a:gd name="connsiteX63" fmla="*/ 305155 w 606862"/>
              <a:gd name="connsiteY63" fmla="*/ 2393 h 607427"/>
              <a:gd name="connsiteX64" fmla="*/ 308658 w 606862"/>
              <a:gd name="connsiteY64" fmla="*/ 0 h 60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6862" h="607427">
                <a:moveTo>
                  <a:pt x="30698" y="546106"/>
                </a:moveTo>
                <a:lnTo>
                  <a:pt x="576164" y="546106"/>
                </a:lnTo>
                <a:cubicBezTo>
                  <a:pt x="593126" y="546106"/>
                  <a:pt x="606862" y="559825"/>
                  <a:pt x="606862" y="576767"/>
                </a:cubicBezTo>
                <a:cubicBezTo>
                  <a:pt x="606862" y="593708"/>
                  <a:pt x="593126" y="607427"/>
                  <a:pt x="576164" y="607427"/>
                </a:cubicBezTo>
                <a:lnTo>
                  <a:pt x="30698" y="607427"/>
                </a:lnTo>
                <a:cubicBezTo>
                  <a:pt x="13736" y="607427"/>
                  <a:pt x="0" y="593708"/>
                  <a:pt x="0" y="576767"/>
                </a:cubicBezTo>
                <a:cubicBezTo>
                  <a:pt x="0" y="559825"/>
                  <a:pt x="13736" y="546106"/>
                  <a:pt x="30698" y="546106"/>
                </a:cubicBezTo>
                <a:close/>
                <a:moveTo>
                  <a:pt x="198504" y="351416"/>
                </a:moveTo>
                <a:lnTo>
                  <a:pt x="270873" y="351416"/>
                </a:lnTo>
                <a:cubicBezTo>
                  <a:pt x="277788" y="351416"/>
                  <a:pt x="283319" y="357031"/>
                  <a:pt x="283319" y="363842"/>
                </a:cubicBezTo>
                <a:lnTo>
                  <a:pt x="283319" y="492893"/>
                </a:lnTo>
                <a:cubicBezTo>
                  <a:pt x="283319" y="499704"/>
                  <a:pt x="277788" y="505319"/>
                  <a:pt x="270873" y="505319"/>
                </a:cubicBezTo>
                <a:lnTo>
                  <a:pt x="198504" y="505319"/>
                </a:lnTo>
                <a:cubicBezTo>
                  <a:pt x="191682" y="505319"/>
                  <a:pt x="186151" y="499704"/>
                  <a:pt x="186151" y="492893"/>
                </a:cubicBezTo>
                <a:lnTo>
                  <a:pt x="186151" y="363842"/>
                </a:lnTo>
                <a:cubicBezTo>
                  <a:pt x="186151" y="357031"/>
                  <a:pt x="191682" y="351416"/>
                  <a:pt x="198504" y="351416"/>
                </a:cubicBezTo>
                <a:close/>
                <a:moveTo>
                  <a:pt x="61066" y="296728"/>
                </a:moveTo>
                <a:lnTo>
                  <a:pt x="133435" y="296728"/>
                </a:lnTo>
                <a:cubicBezTo>
                  <a:pt x="140257" y="296728"/>
                  <a:pt x="145788" y="302343"/>
                  <a:pt x="145788" y="309155"/>
                </a:cubicBezTo>
                <a:lnTo>
                  <a:pt x="145788" y="492892"/>
                </a:lnTo>
                <a:cubicBezTo>
                  <a:pt x="145788" y="499704"/>
                  <a:pt x="140257" y="505319"/>
                  <a:pt x="133435" y="505319"/>
                </a:cubicBezTo>
                <a:lnTo>
                  <a:pt x="61066" y="505319"/>
                </a:lnTo>
                <a:cubicBezTo>
                  <a:pt x="54244" y="505319"/>
                  <a:pt x="48620" y="499704"/>
                  <a:pt x="48620" y="492892"/>
                </a:cubicBezTo>
                <a:lnTo>
                  <a:pt x="48620" y="309155"/>
                </a:lnTo>
                <a:cubicBezTo>
                  <a:pt x="48620" y="302343"/>
                  <a:pt x="54244" y="296728"/>
                  <a:pt x="61066" y="296728"/>
                </a:cubicBezTo>
                <a:close/>
                <a:moveTo>
                  <a:pt x="336059" y="197654"/>
                </a:moveTo>
                <a:lnTo>
                  <a:pt x="408428" y="197654"/>
                </a:lnTo>
                <a:cubicBezTo>
                  <a:pt x="415250" y="197654"/>
                  <a:pt x="420781" y="203268"/>
                  <a:pt x="420781" y="210078"/>
                </a:cubicBezTo>
                <a:lnTo>
                  <a:pt x="420781" y="492895"/>
                </a:lnTo>
                <a:cubicBezTo>
                  <a:pt x="420781" y="499705"/>
                  <a:pt x="415250" y="505319"/>
                  <a:pt x="408428" y="505319"/>
                </a:cubicBezTo>
                <a:lnTo>
                  <a:pt x="336059" y="505319"/>
                </a:lnTo>
                <a:cubicBezTo>
                  <a:pt x="329237" y="505319"/>
                  <a:pt x="323613" y="499705"/>
                  <a:pt x="323613" y="492895"/>
                </a:cubicBezTo>
                <a:lnTo>
                  <a:pt x="323613" y="210078"/>
                </a:lnTo>
                <a:cubicBezTo>
                  <a:pt x="323613" y="203268"/>
                  <a:pt x="329237" y="197654"/>
                  <a:pt x="336059" y="197654"/>
                </a:cubicBezTo>
                <a:close/>
                <a:moveTo>
                  <a:pt x="473498" y="88277"/>
                </a:moveTo>
                <a:lnTo>
                  <a:pt x="545960" y="88277"/>
                </a:lnTo>
                <a:cubicBezTo>
                  <a:pt x="552782" y="88277"/>
                  <a:pt x="558313" y="93800"/>
                  <a:pt x="558313" y="100703"/>
                </a:cubicBezTo>
                <a:lnTo>
                  <a:pt x="558313" y="492893"/>
                </a:lnTo>
                <a:cubicBezTo>
                  <a:pt x="558313" y="499704"/>
                  <a:pt x="552782" y="505319"/>
                  <a:pt x="545960" y="505319"/>
                </a:cubicBezTo>
                <a:lnTo>
                  <a:pt x="473498" y="505319"/>
                </a:lnTo>
                <a:cubicBezTo>
                  <a:pt x="466676" y="505319"/>
                  <a:pt x="461145" y="499704"/>
                  <a:pt x="461145" y="492893"/>
                </a:cubicBezTo>
                <a:lnTo>
                  <a:pt x="461145" y="100703"/>
                </a:lnTo>
                <a:cubicBezTo>
                  <a:pt x="461145" y="93800"/>
                  <a:pt x="466676" y="88277"/>
                  <a:pt x="473498" y="88277"/>
                </a:cubicBezTo>
                <a:close/>
                <a:moveTo>
                  <a:pt x="308658" y="0"/>
                </a:moveTo>
                <a:lnTo>
                  <a:pt x="465470" y="276"/>
                </a:lnTo>
                <a:cubicBezTo>
                  <a:pt x="467037" y="276"/>
                  <a:pt x="468420" y="1197"/>
                  <a:pt x="469158" y="2577"/>
                </a:cubicBezTo>
                <a:cubicBezTo>
                  <a:pt x="469895" y="3958"/>
                  <a:pt x="469711" y="5615"/>
                  <a:pt x="468697" y="6903"/>
                </a:cubicBezTo>
                <a:lnTo>
                  <a:pt x="373282" y="131166"/>
                </a:lnTo>
                <a:cubicBezTo>
                  <a:pt x="372360" y="132363"/>
                  <a:pt x="370701" y="132915"/>
                  <a:pt x="369318" y="132455"/>
                </a:cubicBezTo>
                <a:cubicBezTo>
                  <a:pt x="367843" y="131994"/>
                  <a:pt x="366737" y="130706"/>
                  <a:pt x="366644" y="129141"/>
                </a:cubicBezTo>
                <a:lnTo>
                  <a:pt x="363141" y="77411"/>
                </a:lnTo>
                <a:lnTo>
                  <a:pt x="249197" y="133467"/>
                </a:lnTo>
                <a:lnTo>
                  <a:pt x="186786" y="238308"/>
                </a:lnTo>
                <a:cubicBezTo>
                  <a:pt x="183006" y="244659"/>
                  <a:pt x="176276" y="248249"/>
                  <a:pt x="169178" y="248249"/>
                </a:cubicBezTo>
                <a:cubicBezTo>
                  <a:pt x="166596" y="248249"/>
                  <a:pt x="164015" y="247789"/>
                  <a:pt x="161434" y="246776"/>
                </a:cubicBezTo>
                <a:lnTo>
                  <a:pt x="22875" y="189708"/>
                </a:lnTo>
                <a:cubicBezTo>
                  <a:pt x="12458" y="185381"/>
                  <a:pt x="7480" y="173507"/>
                  <a:pt x="11813" y="163014"/>
                </a:cubicBezTo>
                <a:cubicBezTo>
                  <a:pt x="16053" y="152613"/>
                  <a:pt x="28038" y="147642"/>
                  <a:pt x="38547" y="151969"/>
                </a:cubicBezTo>
                <a:lnTo>
                  <a:pt x="160696" y="202226"/>
                </a:lnTo>
                <a:lnTo>
                  <a:pt x="217116" y="107326"/>
                </a:lnTo>
                <a:cubicBezTo>
                  <a:pt x="219144" y="103920"/>
                  <a:pt x="222094" y="101251"/>
                  <a:pt x="225689" y="99410"/>
                </a:cubicBezTo>
                <a:lnTo>
                  <a:pt x="345072" y="40777"/>
                </a:lnTo>
                <a:lnTo>
                  <a:pt x="306169" y="6443"/>
                </a:lnTo>
                <a:cubicBezTo>
                  <a:pt x="305063" y="5431"/>
                  <a:pt x="304602" y="3774"/>
                  <a:pt x="305155" y="2393"/>
                </a:cubicBezTo>
                <a:cubicBezTo>
                  <a:pt x="305708" y="920"/>
                  <a:pt x="307091" y="0"/>
                  <a:pt x="308658" y="0"/>
                </a:cubicBezTo>
                <a:close/>
              </a:path>
            </a:pathLst>
          </a:custGeom>
          <a:solidFill>
            <a:schemeClr val="accent1"/>
          </a:solidFill>
          <a:ln>
            <a:noFill/>
          </a:ln>
        </p:spPr>
      </p:sp>
      <p:sp>
        <p:nvSpPr>
          <p:cNvPr id="19" name="文本框 18">
            <a:extLst>
              <a:ext uri="{FF2B5EF4-FFF2-40B4-BE49-F238E27FC236}">
                <a16:creationId xmlns:a16="http://schemas.microsoft.com/office/drawing/2014/main" id="{551B1834-6ED6-4A2B-AF62-0ACA7083E158}"/>
              </a:ext>
            </a:extLst>
          </p:cNvPr>
          <p:cNvSpPr txBox="1"/>
          <p:nvPr/>
        </p:nvSpPr>
        <p:spPr>
          <a:xfrm>
            <a:off x="5843731" y="1910329"/>
            <a:ext cx="5448300" cy="461665"/>
          </a:xfrm>
          <a:prstGeom prst="rect">
            <a:avLst/>
          </a:prstGeom>
          <a:noFill/>
        </p:spPr>
        <p:txBody>
          <a:bodyPr wrap="square" rtlCol="0">
            <a:spAutoFit/>
          </a:bodyPr>
          <a:lstStyle/>
          <a:p>
            <a:r>
              <a:rPr lang="en-US" altLang="zh-CN" sz="2400">
                <a:solidFill>
                  <a:schemeClr val="bg1">
                    <a:lumMod val="95000"/>
                  </a:schemeClr>
                </a:solidFill>
              </a:rPr>
              <a:t>Text your conclusion</a:t>
            </a:r>
            <a:endParaRPr lang="zh-CN" altLang="en-US" sz="2400">
              <a:solidFill>
                <a:schemeClr val="bg1">
                  <a:lumMod val="95000"/>
                </a:schemeClr>
              </a:solidFill>
            </a:endParaRPr>
          </a:p>
        </p:txBody>
      </p:sp>
      <p:sp>
        <p:nvSpPr>
          <p:cNvPr id="20" name="文本框 19">
            <a:extLst>
              <a:ext uri="{FF2B5EF4-FFF2-40B4-BE49-F238E27FC236}">
                <a16:creationId xmlns:a16="http://schemas.microsoft.com/office/drawing/2014/main" id="{0468648B-5505-430F-B0C8-A11031936378}"/>
              </a:ext>
            </a:extLst>
          </p:cNvPr>
          <p:cNvSpPr txBox="1"/>
          <p:nvPr/>
        </p:nvSpPr>
        <p:spPr>
          <a:xfrm>
            <a:off x="6285137" y="2994467"/>
            <a:ext cx="5448300" cy="461665"/>
          </a:xfrm>
          <a:prstGeom prst="rect">
            <a:avLst/>
          </a:prstGeom>
          <a:noFill/>
        </p:spPr>
        <p:txBody>
          <a:bodyPr wrap="square" rtlCol="0">
            <a:spAutoFit/>
          </a:bodyPr>
          <a:lstStyle/>
          <a:p>
            <a:r>
              <a:rPr lang="en-US" altLang="zh-CN" sz="2400">
                <a:solidFill>
                  <a:schemeClr val="bg1">
                    <a:lumMod val="95000"/>
                  </a:schemeClr>
                </a:solidFill>
              </a:rPr>
              <a:t>Text your conclusion</a:t>
            </a:r>
            <a:endParaRPr lang="zh-CN" altLang="en-US" sz="2400">
              <a:solidFill>
                <a:schemeClr val="bg1">
                  <a:lumMod val="95000"/>
                </a:schemeClr>
              </a:solidFill>
            </a:endParaRPr>
          </a:p>
        </p:txBody>
      </p:sp>
      <p:sp>
        <p:nvSpPr>
          <p:cNvPr id="21" name="文本框 20">
            <a:extLst>
              <a:ext uri="{FF2B5EF4-FFF2-40B4-BE49-F238E27FC236}">
                <a16:creationId xmlns:a16="http://schemas.microsoft.com/office/drawing/2014/main" id="{044BE2BC-ABD3-4CAA-898C-8EF97BC4F726}"/>
              </a:ext>
            </a:extLst>
          </p:cNvPr>
          <p:cNvSpPr txBox="1"/>
          <p:nvPr/>
        </p:nvSpPr>
        <p:spPr>
          <a:xfrm>
            <a:off x="6291157" y="4029447"/>
            <a:ext cx="5448300" cy="461665"/>
          </a:xfrm>
          <a:prstGeom prst="rect">
            <a:avLst/>
          </a:prstGeom>
          <a:noFill/>
        </p:spPr>
        <p:txBody>
          <a:bodyPr wrap="square" rtlCol="0">
            <a:spAutoFit/>
          </a:bodyPr>
          <a:lstStyle/>
          <a:p>
            <a:r>
              <a:rPr lang="en-US" altLang="zh-CN" sz="2400">
                <a:solidFill>
                  <a:schemeClr val="bg1">
                    <a:lumMod val="95000"/>
                  </a:schemeClr>
                </a:solidFill>
              </a:rPr>
              <a:t>Text your conclusion</a:t>
            </a:r>
            <a:endParaRPr lang="zh-CN" altLang="en-US" sz="2400">
              <a:solidFill>
                <a:schemeClr val="bg1">
                  <a:lumMod val="95000"/>
                </a:schemeClr>
              </a:solidFill>
            </a:endParaRPr>
          </a:p>
        </p:txBody>
      </p:sp>
      <p:sp>
        <p:nvSpPr>
          <p:cNvPr id="22" name="文本框 21">
            <a:extLst>
              <a:ext uri="{FF2B5EF4-FFF2-40B4-BE49-F238E27FC236}">
                <a16:creationId xmlns:a16="http://schemas.microsoft.com/office/drawing/2014/main" id="{B3C1DD93-6A78-44E2-91F0-980B2D942381}"/>
              </a:ext>
            </a:extLst>
          </p:cNvPr>
          <p:cNvSpPr txBox="1"/>
          <p:nvPr/>
        </p:nvSpPr>
        <p:spPr>
          <a:xfrm>
            <a:off x="5843731" y="5089005"/>
            <a:ext cx="5448300" cy="461665"/>
          </a:xfrm>
          <a:prstGeom prst="rect">
            <a:avLst/>
          </a:prstGeom>
          <a:noFill/>
        </p:spPr>
        <p:txBody>
          <a:bodyPr wrap="square" rtlCol="0">
            <a:spAutoFit/>
          </a:bodyPr>
          <a:lstStyle/>
          <a:p>
            <a:r>
              <a:rPr lang="en-US" altLang="zh-CN" sz="2400">
                <a:solidFill>
                  <a:schemeClr val="bg1">
                    <a:lumMod val="95000"/>
                  </a:schemeClr>
                </a:solidFill>
              </a:rPr>
              <a:t>Text your conclusion</a:t>
            </a:r>
            <a:endParaRPr lang="zh-CN" altLang="en-US" sz="2400">
              <a:solidFill>
                <a:schemeClr val="bg1">
                  <a:lumMod val="95000"/>
                </a:schemeClr>
              </a:solidFill>
            </a:endParaRPr>
          </a:p>
        </p:txBody>
      </p:sp>
    </p:spTree>
    <p:extLst>
      <p:ext uri="{BB962C8B-B14F-4D97-AF65-F5344CB8AC3E}">
        <p14:creationId xmlns:p14="http://schemas.microsoft.com/office/powerpoint/2010/main" val="18881432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平行四边形 19">
            <a:extLst>
              <a:ext uri="{FF2B5EF4-FFF2-40B4-BE49-F238E27FC236}">
                <a16:creationId xmlns:a16="http://schemas.microsoft.com/office/drawing/2014/main" id="{782DA1EA-E9C2-4A8F-920A-5643583CA30A}"/>
              </a:ext>
            </a:extLst>
          </p:cNvPr>
          <p:cNvSpPr/>
          <p:nvPr/>
        </p:nvSpPr>
        <p:spPr>
          <a:xfrm>
            <a:off x="-1109132" y="1255456"/>
            <a:ext cx="8708162" cy="4357918"/>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a:extLst>
              <a:ext uri="{FF2B5EF4-FFF2-40B4-BE49-F238E27FC236}">
                <a16:creationId xmlns:a16="http://schemas.microsoft.com/office/drawing/2014/main" id="{B23EE7AC-B7ED-4C87-B65F-7E766A272336}"/>
              </a:ext>
            </a:extLst>
          </p:cNvPr>
          <p:cNvGrpSpPr/>
          <p:nvPr/>
        </p:nvGrpSpPr>
        <p:grpSpPr>
          <a:xfrm>
            <a:off x="386838" y="2308718"/>
            <a:ext cx="6607400" cy="2240564"/>
            <a:chOff x="943454" y="2403622"/>
            <a:chExt cx="6607400" cy="2240564"/>
          </a:xfrm>
        </p:grpSpPr>
        <p:sp>
          <p:nvSpPr>
            <p:cNvPr id="4" name="文本框 3">
              <a:extLst>
                <a:ext uri="{FF2B5EF4-FFF2-40B4-BE49-F238E27FC236}">
                  <a16:creationId xmlns:a16="http://schemas.microsoft.com/office/drawing/2014/main" id="{BB8CF2C9-27F0-42A1-804E-05C3085B27A6}"/>
                </a:ext>
              </a:extLst>
            </p:cNvPr>
            <p:cNvSpPr txBox="1"/>
            <p:nvPr/>
          </p:nvSpPr>
          <p:spPr>
            <a:xfrm>
              <a:off x="1145380" y="2403622"/>
              <a:ext cx="5883512" cy="1200329"/>
            </a:xfrm>
            <a:prstGeom prst="rect">
              <a:avLst/>
            </a:prstGeom>
            <a:noFill/>
          </p:spPr>
          <p:txBody>
            <a:bodyPr wrap="square" lIns="0" rtlCol="0">
              <a:spAutoFit/>
            </a:bodyPr>
            <a:lstStyle/>
            <a:p>
              <a:r>
                <a:rPr lang="en-US" altLang="zh-CN" sz="7200" b="1" i="1">
                  <a:solidFill>
                    <a:schemeClr val="bg1">
                      <a:lumMod val="95000"/>
                    </a:schemeClr>
                  </a:solidFill>
                  <a:latin typeface="+mn-ea"/>
                  <a:cs typeface="+mn-ea"/>
                  <a:sym typeface="+mn-lt"/>
                </a:rPr>
                <a:t>THANK YOU</a:t>
              </a:r>
              <a:endParaRPr lang="zh-CN" altLang="en-US" sz="7200" b="1" i="1">
                <a:solidFill>
                  <a:schemeClr val="bg1">
                    <a:lumMod val="95000"/>
                  </a:schemeClr>
                </a:solidFill>
                <a:latin typeface="+mn-ea"/>
                <a:cs typeface="+mn-ea"/>
                <a:sym typeface="+mn-lt"/>
              </a:endParaRPr>
            </a:p>
          </p:txBody>
        </p:sp>
        <p:cxnSp>
          <p:nvCxnSpPr>
            <p:cNvPr id="107" name="直接连接符 106">
              <a:extLst>
                <a:ext uri="{FF2B5EF4-FFF2-40B4-BE49-F238E27FC236}">
                  <a16:creationId xmlns:a16="http://schemas.microsoft.com/office/drawing/2014/main" id="{E564499C-8104-4506-BC58-79B3F9B3811C}"/>
                </a:ext>
              </a:extLst>
            </p:cNvPr>
            <p:cNvCxnSpPr>
              <a:cxnSpLocks/>
            </p:cNvCxnSpPr>
            <p:nvPr/>
          </p:nvCxnSpPr>
          <p:spPr>
            <a:xfrm>
              <a:off x="1223366" y="3746401"/>
              <a:ext cx="6327488"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B1B593D-38AB-4EDD-A15E-FAA76432E3D8}"/>
                </a:ext>
              </a:extLst>
            </p:cNvPr>
            <p:cNvSpPr txBox="1"/>
            <p:nvPr/>
          </p:nvSpPr>
          <p:spPr>
            <a:xfrm>
              <a:off x="3314700" y="4182521"/>
              <a:ext cx="2781300" cy="461665"/>
            </a:xfrm>
            <a:prstGeom prst="rect">
              <a:avLst/>
            </a:prstGeom>
            <a:noFill/>
          </p:spPr>
          <p:txBody>
            <a:bodyPr wrap="square" rtlCol="0">
              <a:spAutoFit/>
            </a:bodyPr>
            <a:lstStyle/>
            <a:p>
              <a:pPr algn="ctr"/>
              <a:r>
                <a:rPr lang="en-US" altLang="zh-CN" sz="2400" b="1" i="1">
                  <a:solidFill>
                    <a:schemeClr val="bg1">
                      <a:lumMod val="95000"/>
                    </a:schemeClr>
                  </a:solidFill>
                  <a:latin typeface="+mn-ea"/>
                </a:rPr>
                <a:t>Presenter: Ben</a:t>
              </a:r>
              <a:endParaRPr lang="zh-CN" altLang="en-US" sz="2400" b="1" i="1">
                <a:solidFill>
                  <a:schemeClr val="bg1">
                    <a:lumMod val="95000"/>
                  </a:schemeClr>
                </a:solidFill>
                <a:latin typeface="+mn-ea"/>
              </a:endParaRPr>
            </a:p>
          </p:txBody>
        </p:sp>
        <p:sp>
          <p:nvSpPr>
            <p:cNvPr id="15" name="文本框 14">
              <a:extLst>
                <a:ext uri="{FF2B5EF4-FFF2-40B4-BE49-F238E27FC236}">
                  <a16:creationId xmlns:a16="http://schemas.microsoft.com/office/drawing/2014/main" id="{56CFAA81-C9FC-496D-B670-A048FD3909BE}"/>
                </a:ext>
              </a:extLst>
            </p:cNvPr>
            <p:cNvSpPr txBox="1"/>
            <p:nvPr/>
          </p:nvSpPr>
          <p:spPr>
            <a:xfrm>
              <a:off x="943454" y="4182519"/>
              <a:ext cx="2781300" cy="461665"/>
            </a:xfrm>
            <a:prstGeom prst="rect">
              <a:avLst/>
            </a:prstGeom>
            <a:noFill/>
          </p:spPr>
          <p:txBody>
            <a:bodyPr wrap="square" rtlCol="0">
              <a:spAutoFit/>
            </a:bodyPr>
            <a:lstStyle/>
            <a:p>
              <a:pPr algn="ctr"/>
              <a:r>
                <a:rPr lang="en-US" altLang="zh-CN" sz="2400" b="1" i="1">
                  <a:solidFill>
                    <a:schemeClr val="bg1">
                      <a:lumMod val="95000"/>
                    </a:schemeClr>
                  </a:solidFill>
                  <a:latin typeface="+mn-ea"/>
                </a:rPr>
                <a:t>Tutor: XXX</a:t>
              </a:r>
              <a:endParaRPr lang="zh-CN" altLang="en-US" sz="2400" b="1" i="1">
                <a:solidFill>
                  <a:schemeClr val="bg1">
                    <a:lumMod val="95000"/>
                  </a:schemeClr>
                </a:solidFill>
                <a:latin typeface="+mn-ea"/>
              </a:endParaRPr>
            </a:p>
          </p:txBody>
        </p:sp>
      </p:grpSp>
      <p:grpSp>
        <p:nvGrpSpPr>
          <p:cNvPr id="9" name="组合 8">
            <a:extLst>
              <a:ext uri="{FF2B5EF4-FFF2-40B4-BE49-F238E27FC236}">
                <a16:creationId xmlns:a16="http://schemas.microsoft.com/office/drawing/2014/main" id="{0D4683A9-867C-4577-8BC1-1AAC27A18710}"/>
              </a:ext>
            </a:extLst>
          </p:cNvPr>
          <p:cNvGrpSpPr/>
          <p:nvPr/>
        </p:nvGrpSpPr>
        <p:grpSpPr>
          <a:xfrm>
            <a:off x="6512256" y="1251606"/>
            <a:ext cx="7331165" cy="4357917"/>
            <a:chOff x="-1588540" y="1378649"/>
            <a:chExt cx="7331165" cy="4006924"/>
          </a:xfrm>
          <a:blipFill>
            <a:blip r:embed="rId2"/>
            <a:stretch>
              <a:fillRect/>
            </a:stretch>
          </a:blipFill>
        </p:grpSpPr>
        <p:sp>
          <p:nvSpPr>
            <p:cNvPr id="7" name="矩形: 圆角 6">
              <a:extLst>
                <a:ext uri="{FF2B5EF4-FFF2-40B4-BE49-F238E27FC236}">
                  <a16:creationId xmlns:a16="http://schemas.microsoft.com/office/drawing/2014/main" id="{FF390372-9BB3-4144-BC27-443F9BC4D087}"/>
                </a:ext>
              </a:extLst>
            </p:cNvPr>
            <p:cNvSpPr/>
            <p:nvPr/>
          </p:nvSpPr>
          <p:spPr>
            <a:xfrm>
              <a:off x="-625913" y="1378649"/>
              <a:ext cx="6368538" cy="461665"/>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573D2EBD-38BB-4FDC-B0D2-525B34C0A8EC}"/>
                </a:ext>
              </a:extLst>
            </p:cNvPr>
            <p:cNvSpPr/>
            <p:nvPr/>
          </p:nvSpPr>
          <p:spPr>
            <a:xfrm>
              <a:off x="-783263" y="1969526"/>
              <a:ext cx="6368538" cy="461665"/>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A7F3EB60-D3C5-496E-B58E-FCF67E9C4A82}"/>
                </a:ext>
              </a:extLst>
            </p:cNvPr>
            <p:cNvSpPr/>
            <p:nvPr/>
          </p:nvSpPr>
          <p:spPr>
            <a:xfrm>
              <a:off x="-935393" y="2560403"/>
              <a:ext cx="6368538" cy="461665"/>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C3AF331E-F351-4843-888A-A24AAB4B4639}"/>
                </a:ext>
              </a:extLst>
            </p:cNvPr>
            <p:cNvSpPr/>
            <p:nvPr/>
          </p:nvSpPr>
          <p:spPr>
            <a:xfrm>
              <a:off x="-1109867" y="3151280"/>
              <a:ext cx="6368538" cy="461665"/>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C823FBD8-5AF7-4995-A4BD-2CF6563BC9CD}"/>
                </a:ext>
              </a:extLst>
            </p:cNvPr>
            <p:cNvSpPr/>
            <p:nvPr/>
          </p:nvSpPr>
          <p:spPr>
            <a:xfrm>
              <a:off x="-1269120" y="3742156"/>
              <a:ext cx="6368538" cy="461665"/>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B5002D40-904F-48CB-86D6-C8FE84530A0B}"/>
                </a:ext>
              </a:extLst>
            </p:cNvPr>
            <p:cNvSpPr/>
            <p:nvPr/>
          </p:nvSpPr>
          <p:spPr>
            <a:xfrm>
              <a:off x="-1428287" y="4333032"/>
              <a:ext cx="6368538" cy="461665"/>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744DF228-DB0B-41A0-BCFB-9471FA2F01D7}"/>
                </a:ext>
              </a:extLst>
            </p:cNvPr>
            <p:cNvSpPr/>
            <p:nvPr/>
          </p:nvSpPr>
          <p:spPr>
            <a:xfrm>
              <a:off x="-1588540" y="4923908"/>
              <a:ext cx="6368538" cy="461665"/>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95737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2044A66-8140-47BF-99E3-0B3B8D3DB3E4}"/>
              </a:ext>
            </a:extLst>
          </p:cNvPr>
          <p:cNvSpPr/>
          <p:nvPr/>
        </p:nvSpPr>
        <p:spPr>
          <a:xfrm>
            <a:off x="2147710" y="3013501"/>
            <a:ext cx="7896585" cy="830997"/>
          </a:xfrm>
          <a:prstGeom prst="rect">
            <a:avLst/>
          </a:prstGeom>
        </p:spPr>
        <p:txBody>
          <a:bodyPr wrap="none">
            <a:spAutoFit/>
          </a:bodyPr>
          <a:lstStyle/>
          <a:p>
            <a:pPr algn="ctr"/>
            <a:r>
              <a:rPr lang="zh-CN" altLang="en-US" sz="4800" b="1" dirty="0">
                <a:solidFill>
                  <a:schemeClr val="accent1"/>
                </a:solidFill>
                <a:latin typeface="+mj-ea"/>
                <a:ea typeface="+mj-ea"/>
              </a:rPr>
              <a:t>DESIGN SPECIFICATIONS</a:t>
            </a:r>
          </a:p>
        </p:txBody>
      </p:sp>
    </p:spTree>
    <p:extLst>
      <p:ext uri="{BB962C8B-B14F-4D97-AF65-F5344CB8AC3E}">
        <p14:creationId xmlns:p14="http://schemas.microsoft.com/office/powerpoint/2010/main" val="367865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3AD9B-22E4-4C6A-8670-9A7E33FF754F}"/>
              </a:ext>
            </a:extLst>
          </p:cNvPr>
          <p:cNvSpPr>
            <a:spLocks noGrp="1"/>
          </p:cNvSpPr>
          <p:nvPr>
            <p:ph type="title"/>
          </p:nvPr>
        </p:nvSpPr>
        <p:spPr/>
        <p:txBody>
          <a:bodyPr/>
          <a:lstStyle/>
          <a:p>
            <a:r>
              <a:rPr lang="en-US" altLang="zh-CN"/>
              <a:t>Colour </a:t>
            </a:r>
            <a:endParaRPr lang="zh-CN" altLang="en-US"/>
          </a:p>
        </p:txBody>
      </p:sp>
      <p:sp>
        <p:nvSpPr>
          <p:cNvPr id="3" name="平行四边形 2">
            <a:extLst>
              <a:ext uri="{FF2B5EF4-FFF2-40B4-BE49-F238E27FC236}">
                <a16:creationId xmlns:a16="http://schemas.microsoft.com/office/drawing/2014/main" id="{5FEAF713-3820-408C-AE1E-1ACA1FDE6C30}"/>
              </a:ext>
            </a:extLst>
          </p:cNvPr>
          <p:cNvSpPr/>
          <p:nvPr/>
        </p:nvSpPr>
        <p:spPr>
          <a:xfrm>
            <a:off x="1034826" y="2554421"/>
            <a:ext cx="1163191" cy="874579"/>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a:extLst>
              <a:ext uri="{FF2B5EF4-FFF2-40B4-BE49-F238E27FC236}">
                <a16:creationId xmlns:a16="http://schemas.microsoft.com/office/drawing/2014/main" id="{7CCE5C94-FBA8-47B8-BF88-1A675F235372}"/>
              </a:ext>
            </a:extLst>
          </p:cNvPr>
          <p:cNvSpPr/>
          <p:nvPr/>
        </p:nvSpPr>
        <p:spPr>
          <a:xfrm>
            <a:off x="2826657" y="2554421"/>
            <a:ext cx="1163191" cy="874579"/>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a:extLst>
              <a:ext uri="{FF2B5EF4-FFF2-40B4-BE49-F238E27FC236}">
                <a16:creationId xmlns:a16="http://schemas.microsoft.com/office/drawing/2014/main" id="{10A33107-DA37-46E2-A257-077223415509}"/>
              </a:ext>
            </a:extLst>
          </p:cNvPr>
          <p:cNvSpPr/>
          <p:nvPr/>
        </p:nvSpPr>
        <p:spPr>
          <a:xfrm>
            <a:off x="4618488" y="2554420"/>
            <a:ext cx="1163191" cy="874579"/>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a:extLst>
              <a:ext uri="{FF2B5EF4-FFF2-40B4-BE49-F238E27FC236}">
                <a16:creationId xmlns:a16="http://schemas.microsoft.com/office/drawing/2014/main" id="{EFC9F0F3-6EC6-49FB-A7BC-BA28E9D5D1FF}"/>
              </a:ext>
            </a:extLst>
          </p:cNvPr>
          <p:cNvSpPr/>
          <p:nvPr/>
        </p:nvSpPr>
        <p:spPr>
          <a:xfrm>
            <a:off x="6410319" y="2554419"/>
            <a:ext cx="1163191" cy="874579"/>
          </a:xfrm>
          <a:prstGeom prst="parallelogram">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a:extLst>
              <a:ext uri="{FF2B5EF4-FFF2-40B4-BE49-F238E27FC236}">
                <a16:creationId xmlns:a16="http://schemas.microsoft.com/office/drawing/2014/main" id="{A09A822E-D2DA-45F6-A8C6-15252408BAA9}"/>
              </a:ext>
            </a:extLst>
          </p:cNvPr>
          <p:cNvSpPr/>
          <p:nvPr/>
        </p:nvSpPr>
        <p:spPr>
          <a:xfrm>
            <a:off x="8202150" y="2554421"/>
            <a:ext cx="1163191" cy="874579"/>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a:extLst>
              <a:ext uri="{FF2B5EF4-FFF2-40B4-BE49-F238E27FC236}">
                <a16:creationId xmlns:a16="http://schemas.microsoft.com/office/drawing/2014/main" id="{4E65633B-60D5-41C8-9B15-D6EA6225FA28}"/>
              </a:ext>
            </a:extLst>
          </p:cNvPr>
          <p:cNvSpPr/>
          <p:nvPr/>
        </p:nvSpPr>
        <p:spPr>
          <a:xfrm>
            <a:off x="9993983" y="2554421"/>
            <a:ext cx="1163191" cy="874579"/>
          </a:xfrm>
          <a:prstGeom prst="parallelogram">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203196C-EEF8-4517-9A44-B7CFE894EFF5}"/>
              </a:ext>
            </a:extLst>
          </p:cNvPr>
          <p:cNvSpPr txBox="1"/>
          <p:nvPr/>
        </p:nvSpPr>
        <p:spPr>
          <a:xfrm>
            <a:off x="1119900" y="3687308"/>
            <a:ext cx="702436" cy="1021883"/>
          </a:xfrm>
          <a:prstGeom prst="rect">
            <a:avLst/>
          </a:prstGeom>
          <a:noFill/>
        </p:spPr>
        <p:txBody>
          <a:bodyPr wrap="none" rtlCol="0">
            <a:spAutoFit/>
          </a:bodyPr>
          <a:lstStyle/>
          <a:p>
            <a:pPr>
              <a:lnSpc>
                <a:spcPct val="150000"/>
              </a:lnSpc>
            </a:pPr>
            <a:r>
              <a:rPr lang="en-US" altLang="zh-CN" sz="1400">
                <a:solidFill>
                  <a:prstClr val="black"/>
                </a:solidFill>
              </a:rPr>
              <a:t>R: 81</a:t>
            </a:r>
          </a:p>
          <a:p>
            <a:pPr>
              <a:lnSpc>
                <a:spcPct val="150000"/>
              </a:lnSpc>
            </a:pPr>
            <a:r>
              <a:rPr lang="en-US" altLang="zh-CN" sz="1400">
                <a:solidFill>
                  <a:prstClr val="black"/>
                </a:solidFill>
              </a:rPr>
              <a:t>G: 36</a:t>
            </a:r>
          </a:p>
          <a:p>
            <a:pPr>
              <a:lnSpc>
                <a:spcPct val="150000"/>
              </a:lnSpc>
            </a:pPr>
            <a:r>
              <a:rPr lang="en-US" altLang="zh-CN" sz="1400">
                <a:solidFill>
                  <a:prstClr val="black"/>
                </a:solidFill>
              </a:rPr>
              <a:t>B: 122</a:t>
            </a:r>
            <a:endParaRPr lang="zh-CN" altLang="en-US" sz="1400">
              <a:solidFill>
                <a:prstClr val="black"/>
              </a:solidFill>
            </a:endParaRPr>
          </a:p>
        </p:txBody>
      </p:sp>
      <p:sp>
        <p:nvSpPr>
          <p:cNvPr id="12" name="文本框 11">
            <a:extLst>
              <a:ext uri="{FF2B5EF4-FFF2-40B4-BE49-F238E27FC236}">
                <a16:creationId xmlns:a16="http://schemas.microsoft.com/office/drawing/2014/main" id="{5DBF0776-9B52-4BF3-BB88-90E7275D2969}"/>
              </a:ext>
            </a:extLst>
          </p:cNvPr>
          <p:cNvSpPr txBox="1"/>
          <p:nvPr/>
        </p:nvSpPr>
        <p:spPr>
          <a:xfrm>
            <a:off x="6495393" y="3687308"/>
            <a:ext cx="721672" cy="1061829"/>
          </a:xfrm>
          <a:prstGeom prst="rect">
            <a:avLst/>
          </a:prstGeom>
          <a:noFill/>
        </p:spPr>
        <p:txBody>
          <a:bodyPr wrap="none" rtlCol="0">
            <a:spAutoFit/>
          </a:bodyPr>
          <a:lstStyle/>
          <a:p>
            <a:pPr>
              <a:lnSpc>
                <a:spcPct val="150000"/>
              </a:lnSpc>
            </a:pPr>
            <a:r>
              <a:rPr lang="en-US" altLang="zh-CN" sz="1400">
                <a:solidFill>
                  <a:prstClr val="black"/>
                </a:solidFill>
              </a:rPr>
              <a:t>R: 251</a:t>
            </a:r>
          </a:p>
          <a:p>
            <a:pPr>
              <a:lnSpc>
                <a:spcPct val="150000"/>
              </a:lnSpc>
            </a:pPr>
            <a:r>
              <a:rPr lang="en-US" altLang="zh-CN" sz="1400">
                <a:solidFill>
                  <a:prstClr val="black"/>
                </a:solidFill>
              </a:rPr>
              <a:t>G: 123</a:t>
            </a:r>
          </a:p>
          <a:p>
            <a:pPr algn="ctr">
              <a:lnSpc>
                <a:spcPct val="150000"/>
              </a:lnSpc>
            </a:pPr>
            <a:r>
              <a:rPr lang="en-US" altLang="zh-CN" sz="1400">
                <a:solidFill>
                  <a:prstClr val="black"/>
                </a:solidFill>
              </a:rPr>
              <a:t>B: 123</a:t>
            </a:r>
            <a:endParaRPr lang="zh-CN" altLang="en-US" sz="1400">
              <a:solidFill>
                <a:prstClr val="black"/>
              </a:solidFill>
            </a:endParaRPr>
          </a:p>
        </p:txBody>
      </p:sp>
      <p:sp>
        <p:nvSpPr>
          <p:cNvPr id="13" name="文本框 12">
            <a:extLst>
              <a:ext uri="{FF2B5EF4-FFF2-40B4-BE49-F238E27FC236}">
                <a16:creationId xmlns:a16="http://schemas.microsoft.com/office/drawing/2014/main" id="{F9803727-3435-48F5-AAC8-8EF3A463EAF2}"/>
              </a:ext>
            </a:extLst>
          </p:cNvPr>
          <p:cNvSpPr txBox="1"/>
          <p:nvPr/>
        </p:nvSpPr>
        <p:spPr>
          <a:xfrm>
            <a:off x="4703562" y="3687308"/>
            <a:ext cx="721672" cy="1061829"/>
          </a:xfrm>
          <a:prstGeom prst="rect">
            <a:avLst/>
          </a:prstGeom>
          <a:noFill/>
        </p:spPr>
        <p:txBody>
          <a:bodyPr wrap="none" rtlCol="0">
            <a:spAutoFit/>
          </a:bodyPr>
          <a:lstStyle/>
          <a:p>
            <a:pPr>
              <a:lnSpc>
                <a:spcPct val="150000"/>
              </a:lnSpc>
            </a:pPr>
            <a:r>
              <a:rPr lang="en-US" altLang="zh-CN" sz="1400">
                <a:solidFill>
                  <a:prstClr val="black"/>
                </a:solidFill>
              </a:rPr>
              <a:t>R: 255</a:t>
            </a:r>
          </a:p>
          <a:p>
            <a:pPr>
              <a:lnSpc>
                <a:spcPct val="150000"/>
              </a:lnSpc>
            </a:pPr>
            <a:r>
              <a:rPr lang="en-US" altLang="zh-CN" sz="1400">
                <a:solidFill>
                  <a:prstClr val="black"/>
                </a:solidFill>
              </a:rPr>
              <a:t>G: 192</a:t>
            </a:r>
          </a:p>
          <a:p>
            <a:pPr>
              <a:lnSpc>
                <a:spcPct val="150000"/>
              </a:lnSpc>
            </a:pPr>
            <a:r>
              <a:rPr lang="en-US" altLang="zh-CN" sz="1400">
                <a:solidFill>
                  <a:prstClr val="black"/>
                </a:solidFill>
              </a:rPr>
              <a:t>B: 0</a:t>
            </a:r>
            <a:endParaRPr lang="zh-CN" altLang="en-US" sz="1400">
              <a:solidFill>
                <a:prstClr val="black"/>
              </a:solidFill>
            </a:endParaRPr>
          </a:p>
        </p:txBody>
      </p:sp>
      <p:sp>
        <p:nvSpPr>
          <p:cNvPr id="14" name="文本框 13">
            <a:extLst>
              <a:ext uri="{FF2B5EF4-FFF2-40B4-BE49-F238E27FC236}">
                <a16:creationId xmlns:a16="http://schemas.microsoft.com/office/drawing/2014/main" id="{00AB16CD-C9D4-4864-B5B7-5263C1B12D3C}"/>
              </a:ext>
            </a:extLst>
          </p:cNvPr>
          <p:cNvSpPr txBox="1"/>
          <p:nvPr/>
        </p:nvSpPr>
        <p:spPr>
          <a:xfrm>
            <a:off x="2911731" y="3687308"/>
            <a:ext cx="721672" cy="1061829"/>
          </a:xfrm>
          <a:prstGeom prst="rect">
            <a:avLst/>
          </a:prstGeom>
          <a:noFill/>
        </p:spPr>
        <p:txBody>
          <a:bodyPr wrap="none" rtlCol="0">
            <a:spAutoFit/>
          </a:bodyPr>
          <a:lstStyle/>
          <a:p>
            <a:pPr>
              <a:lnSpc>
                <a:spcPct val="150000"/>
              </a:lnSpc>
            </a:pPr>
            <a:r>
              <a:rPr lang="en-US" altLang="zh-CN" sz="1400">
                <a:solidFill>
                  <a:prstClr val="black"/>
                </a:solidFill>
              </a:rPr>
              <a:t>R: 152</a:t>
            </a:r>
          </a:p>
          <a:p>
            <a:pPr>
              <a:lnSpc>
                <a:spcPct val="150000"/>
              </a:lnSpc>
            </a:pPr>
            <a:r>
              <a:rPr lang="en-US" altLang="zh-CN" sz="1400">
                <a:solidFill>
                  <a:prstClr val="black"/>
                </a:solidFill>
              </a:rPr>
              <a:t>G: 92</a:t>
            </a:r>
          </a:p>
          <a:p>
            <a:pPr>
              <a:lnSpc>
                <a:spcPct val="150000"/>
              </a:lnSpc>
            </a:pPr>
            <a:r>
              <a:rPr lang="en-US" altLang="zh-CN" sz="1400">
                <a:solidFill>
                  <a:prstClr val="black"/>
                </a:solidFill>
              </a:rPr>
              <a:t>B: 207</a:t>
            </a:r>
            <a:endParaRPr lang="zh-CN" altLang="en-US" sz="1400">
              <a:solidFill>
                <a:prstClr val="black"/>
              </a:solidFill>
            </a:endParaRPr>
          </a:p>
        </p:txBody>
      </p:sp>
      <p:sp>
        <p:nvSpPr>
          <p:cNvPr id="15" name="文本框 14">
            <a:extLst>
              <a:ext uri="{FF2B5EF4-FFF2-40B4-BE49-F238E27FC236}">
                <a16:creationId xmlns:a16="http://schemas.microsoft.com/office/drawing/2014/main" id="{F82834E5-291C-4BBE-8747-D6F29824AB3F}"/>
              </a:ext>
            </a:extLst>
          </p:cNvPr>
          <p:cNvSpPr txBox="1"/>
          <p:nvPr/>
        </p:nvSpPr>
        <p:spPr>
          <a:xfrm>
            <a:off x="8287224" y="3687308"/>
            <a:ext cx="721672" cy="1021883"/>
          </a:xfrm>
          <a:prstGeom prst="rect">
            <a:avLst/>
          </a:prstGeom>
          <a:noFill/>
        </p:spPr>
        <p:txBody>
          <a:bodyPr wrap="none" rtlCol="0">
            <a:spAutoFit/>
          </a:bodyPr>
          <a:lstStyle/>
          <a:p>
            <a:pPr>
              <a:lnSpc>
                <a:spcPct val="150000"/>
              </a:lnSpc>
            </a:pPr>
            <a:r>
              <a:rPr lang="en-US" altLang="zh-CN" sz="1400">
                <a:solidFill>
                  <a:prstClr val="black"/>
                </a:solidFill>
              </a:rPr>
              <a:t>R: 253</a:t>
            </a:r>
          </a:p>
          <a:p>
            <a:pPr>
              <a:lnSpc>
                <a:spcPct val="150000"/>
              </a:lnSpc>
            </a:pPr>
            <a:r>
              <a:rPr lang="en-US" altLang="zh-CN" sz="1400">
                <a:solidFill>
                  <a:prstClr val="black"/>
                </a:solidFill>
              </a:rPr>
              <a:t>G: 102</a:t>
            </a:r>
          </a:p>
          <a:p>
            <a:pPr algn="ctr">
              <a:lnSpc>
                <a:spcPct val="150000"/>
              </a:lnSpc>
            </a:pPr>
            <a:r>
              <a:rPr lang="en-US" altLang="zh-CN" sz="1400">
                <a:solidFill>
                  <a:prstClr val="black"/>
                </a:solidFill>
              </a:rPr>
              <a:t>B: 102</a:t>
            </a:r>
            <a:endParaRPr lang="zh-CN" altLang="en-US" sz="1400">
              <a:solidFill>
                <a:prstClr val="black"/>
              </a:solidFill>
            </a:endParaRPr>
          </a:p>
        </p:txBody>
      </p:sp>
      <p:sp>
        <p:nvSpPr>
          <p:cNvPr id="16" name="文本框 15">
            <a:extLst>
              <a:ext uri="{FF2B5EF4-FFF2-40B4-BE49-F238E27FC236}">
                <a16:creationId xmlns:a16="http://schemas.microsoft.com/office/drawing/2014/main" id="{7F6FAD42-88D5-4EB1-A68B-3036CF85C16A}"/>
              </a:ext>
            </a:extLst>
          </p:cNvPr>
          <p:cNvSpPr txBox="1"/>
          <p:nvPr/>
        </p:nvSpPr>
        <p:spPr>
          <a:xfrm>
            <a:off x="10079056" y="3687308"/>
            <a:ext cx="993043" cy="1021883"/>
          </a:xfrm>
          <a:prstGeom prst="rect">
            <a:avLst/>
          </a:prstGeom>
          <a:noFill/>
        </p:spPr>
        <p:txBody>
          <a:bodyPr wrap="square" rtlCol="0">
            <a:spAutoFit/>
          </a:bodyPr>
          <a:lstStyle/>
          <a:p>
            <a:pPr>
              <a:lnSpc>
                <a:spcPct val="150000"/>
              </a:lnSpc>
            </a:pPr>
            <a:r>
              <a:rPr lang="en-US" altLang="zh-CN" sz="1400">
                <a:solidFill>
                  <a:prstClr val="black"/>
                </a:solidFill>
              </a:rPr>
              <a:t>R: 191</a:t>
            </a:r>
          </a:p>
          <a:p>
            <a:pPr>
              <a:lnSpc>
                <a:spcPct val="150000"/>
              </a:lnSpc>
            </a:pPr>
            <a:r>
              <a:rPr lang="en-US" altLang="zh-CN" sz="1400">
                <a:solidFill>
                  <a:prstClr val="black"/>
                </a:solidFill>
              </a:rPr>
              <a:t>G: 191</a:t>
            </a:r>
          </a:p>
          <a:p>
            <a:pPr>
              <a:lnSpc>
                <a:spcPct val="150000"/>
              </a:lnSpc>
            </a:pPr>
            <a:r>
              <a:rPr lang="en-US" altLang="zh-CN" sz="1400">
                <a:solidFill>
                  <a:prstClr val="black"/>
                </a:solidFill>
              </a:rPr>
              <a:t>B: 191</a:t>
            </a:r>
            <a:endParaRPr lang="zh-CN" altLang="en-US" sz="1400">
              <a:solidFill>
                <a:prstClr val="black"/>
              </a:solidFill>
            </a:endParaRPr>
          </a:p>
        </p:txBody>
      </p:sp>
    </p:spTree>
    <p:extLst>
      <p:ext uri="{BB962C8B-B14F-4D97-AF65-F5344CB8AC3E}">
        <p14:creationId xmlns:p14="http://schemas.microsoft.com/office/powerpoint/2010/main" val="653814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22B99D-56A4-484D-AAC5-8C6B9A126354}"/>
              </a:ext>
            </a:extLst>
          </p:cNvPr>
          <p:cNvSpPr>
            <a:spLocks noGrp="1"/>
          </p:cNvSpPr>
          <p:nvPr>
            <p:ph type="title"/>
          </p:nvPr>
        </p:nvSpPr>
        <p:spPr/>
        <p:txBody>
          <a:bodyPr/>
          <a:lstStyle/>
          <a:p>
            <a:r>
              <a:rPr lang="en-US" altLang="zh-CN"/>
              <a:t>Fonts</a:t>
            </a:r>
            <a:endParaRPr lang="zh-CN" altLang="en-US"/>
          </a:p>
        </p:txBody>
      </p:sp>
      <p:sp>
        <p:nvSpPr>
          <p:cNvPr id="3" name="平行四边形 2">
            <a:extLst>
              <a:ext uri="{FF2B5EF4-FFF2-40B4-BE49-F238E27FC236}">
                <a16:creationId xmlns:a16="http://schemas.microsoft.com/office/drawing/2014/main" id="{5A1E4979-4CEA-467E-A055-471D2E5A27EE}"/>
              </a:ext>
            </a:extLst>
          </p:cNvPr>
          <p:cNvSpPr/>
          <p:nvPr/>
        </p:nvSpPr>
        <p:spPr>
          <a:xfrm>
            <a:off x="2089122" y="2291016"/>
            <a:ext cx="2089792" cy="451412"/>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prstClr val="white"/>
                </a:solidFill>
              </a:rPr>
              <a:t>Headline Font</a:t>
            </a:r>
            <a:endParaRPr lang="zh-CN" altLang="en-US" dirty="0">
              <a:solidFill>
                <a:prstClr val="white"/>
              </a:solidFill>
            </a:endParaRPr>
          </a:p>
        </p:txBody>
      </p:sp>
      <p:sp>
        <p:nvSpPr>
          <p:cNvPr id="4" name="文本框 3">
            <a:extLst>
              <a:ext uri="{FF2B5EF4-FFF2-40B4-BE49-F238E27FC236}">
                <a16:creationId xmlns:a16="http://schemas.microsoft.com/office/drawing/2014/main" id="{02072135-7E8C-4717-82A9-C2E6B9968B0B}"/>
              </a:ext>
            </a:extLst>
          </p:cNvPr>
          <p:cNvSpPr txBox="1"/>
          <p:nvPr/>
        </p:nvSpPr>
        <p:spPr>
          <a:xfrm>
            <a:off x="4285193" y="2218613"/>
            <a:ext cx="3251596" cy="584775"/>
          </a:xfrm>
          <a:prstGeom prst="rect">
            <a:avLst/>
          </a:prstGeom>
          <a:noFill/>
        </p:spPr>
        <p:txBody>
          <a:bodyPr wrap="none" rtlCol="0">
            <a:spAutoFit/>
          </a:bodyPr>
          <a:lstStyle/>
          <a:p>
            <a:r>
              <a:rPr lang="en-US" altLang="zh-CN" sz="3200" b="1">
                <a:solidFill>
                  <a:srgbClr val="404040"/>
                </a:solidFill>
              </a:rPr>
              <a:t>Microsoft YaHei</a:t>
            </a:r>
            <a:endParaRPr lang="zh-CN" altLang="en-US" sz="3200" b="1" dirty="0">
              <a:solidFill>
                <a:srgbClr val="404040"/>
              </a:solidFill>
            </a:endParaRPr>
          </a:p>
        </p:txBody>
      </p:sp>
      <p:sp>
        <p:nvSpPr>
          <p:cNvPr id="5" name="平行四边形 4">
            <a:extLst>
              <a:ext uri="{FF2B5EF4-FFF2-40B4-BE49-F238E27FC236}">
                <a16:creationId xmlns:a16="http://schemas.microsoft.com/office/drawing/2014/main" id="{FDF85127-D9BB-49F5-9E24-006A143DB5CF}"/>
              </a:ext>
            </a:extLst>
          </p:cNvPr>
          <p:cNvSpPr/>
          <p:nvPr/>
        </p:nvSpPr>
        <p:spPr>
          <a:xfrm>
            <a:off x="2089122" y="4283790"/>
            <a:ext cx="2089792" cy="451412"/>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prstClr val="white"/>
                </a:solidFill>
              </a:rPr>
              <a:t>Normal Font</a:t>
            </a:r>
            <a:endParaRPr lang="zh-CN" altLang="en-US" dirty="0">
              <a:solidFill>
                <a:prstClr val="white"/>
              </a:solidFill>
            </a:endParaRPr>
          </a:p>
        </p:txBody>
      </p:sp>
      <p:sp>
        <p:nvSpPr>
          <p:cNvPr id="6" name="文本框 5">
            <a:extLst>
              <a:ext uri="{FF2B5EF4-FFF2-40B4-BE49-F238E27FC236}">
                <a16:creationId xmlns:a16="http://schemas.microsoft.com/office/drawing/2014/main" id="{59AC924E-0931-4DBA-A726-81ED50AC238B}"/>
              </a:ext>
            </a:extLst>
          </p:cNvPr>
          <p:cNvSpPr txBox="1"/>
          <p:nvPr/>
        </p:nvSpPr>
        <p:spPr>
          <a:xfrm>
            <a:off x="4285193" y="4234630"/>
            <a:ext cx="1096775" cy="584775"/>
          </a:xfrm>
          <a:prstGeom prst="rect">
            <a:avLst/>
          </a:prstGeom>
          <a:noFill/>
        </p:spPr>
        <p:txBody>
          <a:bodyPr wrap="none" rtlCol="0">
            <a:spAutoFit/>
          </a:bodyPr>
          <a:lstStyle/>
          <a:p>
            <a:r>
              <a:rPr lang="en-US" altLang="zh-CN" sz="3200" b="1" dirty="0">
                <a:solidFill>
                  <a:srgbClr val="404040"/>
                </a:solidFill>
              </a:rPr>
              <a:t>Arial</a:t>
            </a:r>
            <a:endParaRPr lang="zh-CN" altLang="en-US" sz="3200" b="1" dirty="0">
              <a:solidFill>
                <a:srgbClr val="404040"/>
              </a:solidFill>
            </a:endParaRPr>
          </a:p>
        </p:txBody>
      </p:sp>
      <p:sp>
        <p:nvSpPr>
          <p:cNvPr id="7" name="文本框 6">
            <a:extLst>
              <a:ext uri="{FF2B5EF4-FFF2-40B4-BE49-F238E27FC236}">
                <a16:creationId xmlns:a16="http://schemas.microsoft.com/office/drawing/2014/main" id="{380F6790-7A9C-4E3A-A877-6220922C2550}"/>
              </a:ext>
            </a:extLst>
          </p:cNvPr>
          <p:cNvSpPr txBox="1"/>
          <p:nvPr/>
        </p:nvSpPr>
        <p:spPr>
          <a:xfrm>
            <a:off x="7643068" y="2218613"/>
            <a:ext cx="3388590" cy="584775"/>
          </a:xfrm>
          <a:prstGeom prst="rect">
            <a:avLst/>
          </a:prstGeom>
          <a:noFill/>
        </p:spPr>
        <p:txBody>
          <a:bodyPr wrap="square" rtlCol="0">
            <a:spAutoFit/>
          </a:bodyPr>
          <a:lstStyle/>
          <a:p>
            <a:r>
              <a:rPr lang="en-US" altLang="zh-CN" sz="3200">
                <a:solidFill>
                  <a:srgbClr val="404040"/>
                </a:solidFill>
              </a:rPr>
              <a:t>Microsoft YaHei</a:t>
            </a:r>
            <a:endParaRPr lang="zh-CN" altLang="en-US" sz="3200" dirty="0">
              <a:solidFill>
                <a:srgbClr val="404040"/>
              </a:solidFill>
            </a:endParaRPr>
          </a:p>
        </p:txBody>
      </p:sp>
      <p:sp>
        <p:nvSpPr>
          <p:cNvPr id="8" name="文本框 7">
            <a:extLst>
              <a:ext uri="{FF2B5EF4-FFF2-40B4-BE49-F238E27FC236}">
                <a16:creationId xmlns:a16="http://schemas.microsoft.com/office/drawing/2014/main" id="{F6BD97B5-2FF7-46A4-9F48-A47CAE2EB22E}"/>
              </a:ext>
            </a:extLst>
          </p:cNvPr>
          <p:cNvSpPr txBox="1"/>
          <p:nvPr/>
        </p:nvSpPr>
        <p:spPr>
          <a:xfrm>
            <a:off x="5488247" y="4234630"/>
            <a:ext cx="1005403" cy="584775"/>
          </a:xfrm>
          <a:prstGeom prst="rect">
            <a:avLst/>
          </a:prstGeom>
          <a:noFill/>
        </p:spPr>
        <p:txBody>
          <a:bodyPr wrap="none" rtlCol="0">
            <a:spAutoFit/>
          </a:bodyPr>
          <a:lstStyle/>
          <a:p>
            <a:r>
              <a:rPr lang="en-US" altLang="zh-CN" sz="3200" dirty="0">
                <a:solidFill>
                  <a:srgbClr val="404040"/>
                </a:solidFill>
              </a:rPr>
              <a:t>Arial</a:t>
            </a:r>
            <a:endParaRPr lang="zh-CN" altLang="en-US" sz="3200" dirty="0">
              <a:solidFill>
                <a:srgbClr val="404040"/>
              </a:solidFill>
            </a:endParaRPr>
          </a:p>
        </p:txBody>
      </p:sp>
    </p:spTree>
    <p:extLst>
      <p:ext uri="{BB962C8B-B14F-4D97-AF65-F5344CB8AC3E}">
        <p14:creationId xmlns:p14="http://schemas.microsoft.com/office/powerpoint/2010/main" val="29902085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椭圆 47">
            <a:extLst>
              <a:ext uri="{FF2B5EF4-FFF2-40B4-BE49-F238E27FC236}">
                <a16:creationId xmlns:a16="http://schemas.microsoft.com/office/drawing/2014/main" id="{4523D6F8-C7BA-4F80-B553-B92555BD780F}"/>
              </a:ext>
            </a:extLst>
          </p:cNvPr>
          <p:cNvSpPr/>
          <p:nvPr/>
        </p:nvSpPr>
        <p:spPr>
          <a:xfrm>
            <a:off x="2853212" y="4880902"/>
            <a:ext cx="1105699" cy="1105699"/>
          </a:xfrm>
          <a:prstGeom prst="ellipse">
            <a:avLst/>
          </a:prstGeom>
          <a:ln w="19050"/>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9" name="椭圆 48">
            <a:extLst>
              <a:ext uri="{FF2B5EF4-FFF2-40B4-BE49-F238E27FC236}">
                <a16:creationId xmlns:a16="http://schemas.microsoft.com/office/drawing/2014/main" id="{BD2CBDAA-E1E5-44C4-956A-C73874A55600}"/>
              </a:ext>
            </a:extLst>
          </p:cNvPr>
          <p:cNvSpPr/>
          <p:nvPr/>
        </p:nvSpPr>
        <p:spPr>
          <a:xfrm>
            <a:off x="4646504" y="4880902"/>
            <a:ext cx="1105699" cy="1105699"/>
          </a:xfrm>
          <a:prstGeom prst="ellipse">
            <a:avLst/>
          </a:prstGeom>
          <a:ln w="19050"/>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0" name="椭圆 49">
            <a:extLst>
              <a:ext uri="{FF2B5EF4-FFF2-40B4-BE49-F238E27FC236}">
                <a16:creationId xmlns:a16="http://schemas.microsoft.com/office/drawing/2014/main" id="{12DC6886-E6B4-4490-BB47-9672ABE76796}"/>
              </a:ext>
            </a:extLst>
          </p:cNvPr>
          <p:cNvSpPr/>
          <p:nvPr/>
        </p:nvSpPr>
        <p:spPr>
          <a:xfrm>
            <a:off x="6439796" y="4880902"/>
            <a:ext cx="1105699" cy="1105699"/>
          </a:xfrm>
          <a:prstGeom prst="ellipse">
            <a:avLst/>
          </a:prstGeom>
          <a:ln w="19050"/>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1" name="椭圆 50">
            <a:extLst>
              <a:ext uri="{FF2B5EF4-FFF2-40B4-BE49-F238E27FC236}">
                <a16:creationId xmlns:a16="http://schemas.microsoft.com/office/drawing/2014/main" id="{9BEFC9C7-6FA8-4416-86B8-639DA83D5AFD}"/>
              </a:ext>
            </a:extLst>
          </p:cNvPr>
          <p:cNvSpPr/>
          <p:nvPr/>
        </p:nvSpPr>
        <p:spPr>
          <a:xfrm>
            <a:off x="8233088" y="4880902"/>
            <a:ext cx="1105699" cy="1105699"/>
          </a:xfrm>
          <a:prstGeom prst="ellipse">
            <a:avLst/>
          </a:prstGeom>
          <a:ln w="19050"/>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2" name="椭圆 51">
            <a:extLst>
              <a:ext uri="{FF2B5EF4-FFF2-40B4-BE49-F238E27FC236}">
                <a16:creationId xmlns:a16="http://schemas.microsoft.com/office/drawing/2014/main" id="{D72C58B6-B460-4FD5-9A77-2EF979F9AD18}"/>
              </a:ext>
            </a:extLst>
          </p:cNvPr>
          <p:cNvSpPr/>
          <p:nvPr/>
        </p:nvSpPr>
        <p:spPr>
          <a:xfrm>
            <a:off x="10026380" y="4880902"/>
            <a:ext cx="1105699" cy="1105699"/>
          </a:xfrm>
          <a:prstGeom prst="ellipse">
            <a:avLst/>
          </a:prstGeom>
          <a:ln w="19050"/>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7" name="椭圆 46">
            <a:extLst>
              <a:ext uri="{FF2B5EF4-FFF2-40B4-BE49-F238E27FC236}">
                <a16:creationId xmlns:a16="http://schemas.microsoft.com/office/drawing/2014/main" id="{4FA9593E-9FD6-4B55-87E2-6448A4D8E4E9}"/>
              </a:ext>
            </a:extLst>
          </p:cNvPr>
          <p:cNvSpPr/>
          <p:nvPr/>
        </p:nvSpPr>
        <p:spPr>
          <a:xfrm>
            <a:off x="1059920" y="4880902"/>
            <a:ext cx="1105699" cy="1105699"/>
          </a:xfrm>
          <a:prstGeom prst="ellipse">
            <a:avLst/>
          </a:prstGeom>
          <a:ln w="19050"/>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1" name="椭圆 40">
            <a:extLst>
              <a:ext uri="{FF2B5EF4-FFF2-40B4-BE49-F238E27FC236}">
                <a16:creationId xmlns:a16="http://schemas.microsoft.com/office/drawing/2014/main" id="{7EADC87A-31FB-46BE-9B74-55D3BD8353E4}"/>
              </a:ext>
            </a:extLst>
          </p:cNvPr>
          <p:cNvSpPr/>
          <p:nvPr/>
        </p:nvSpPr>
        <p:spPr>
          <a:xfrm>
            <a:off x="1059921" y="3210111"/>
            <a:ext cx="1105699" cy="1105699"/>
          </a:xfrm>
          <a:prstGeom prst="ellipse">
            <a:avLst/>
          </a:prstGeom>
          <a:ln w="19050"/>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2" name="椭圆 41">
            <a:extLst>
              <a:ext uri="{FF2B5EF4-FFF2-40B4-BE49-F238E27FC236}">
                <a16:creationId xmlns:a16="http://schemas.microsoft.com/office/drawing/2014/main" id="{1D7DD4D8-E203-4F35-A92A-41598DE59AF1}"/>
              </a:ext>
            </a:extLst>
          </p:cNvPr>
          <p:cNvSpPr/>
          <p:nvPr/>
        </p:nvSpPr>
        <p:spPr>
          <a:xfrm>
            <a:off x="2853213" y="3210111"/>
            <a:ext cx="1105699" cy="1105699"/>
          </a:xfrm>
          <a:prstGeom prst="ellipse">
            <a:avLst/>
          </a:prstGeom>
          <a:ln w="19050"/>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3" name="椭圆 42">
            <a:extLst>
              <a:ext uri="{FF2B5EF4-FFF2-40B4-BE49-F238E27FC236}">
                <a16:creationId xmlns:a16="http://schemas.microsoft.com/office/drawing/2014/main" id="{A67EE28F-6DF2-42F7-8583-7227D50CF489}"/>
              </a:ext>
            </a:extLst>
          </p:cNvPr>
          <p:cNvSpPr/>
          <p:nvPr/>
        </p:nvSpPr>
        <p:spPr>
          <a:xfrm>
            <a:off x="4646505" y="3210111"/>
            <a:ext cx="1105699" cy="1105699"/>
          </a:xfrm>
          <a:prstGeom prst="ellipse">
            <a:avLst/>
          </a:prstGeom>
          <a:ln w="19050"/>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4" name="椭圆 43">
            <a:extLst>
              <a:ext uri="{FF2B5EF4-FFF2-40B4-BE49-F238E27FC236}">
                <a16:creationId xmlns:a16="http://schemas.microsoft.com/office/drawing/2014/main" id="{9A89871C-5E58-4C10-97EF-2E6D48D816BF}"/>
              </a:ext>
            </a:extLst>
          </p:cNvPr>
          <p:cNvSpPr/>
          <p:nvPr/>
        </p:nvSpPr>
        <p:spPr>
          <a:xfrm>
            <a:off x="6439797" y="3210111"/>
            <a:ext cx="1105699" cy="1105699"/>
          </a:xfrm>
          <a:prstGeom prst="ellipse">
            <a:avLst/>
          </a:prstGeom>
          <a:ln w="19050"/>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5" name="椭圆 44">
            <a:extLst>
              <a:ext uri="{FF2B5EF4-FFF2-40B4-BE49-F238E27FC236}">
                <a16:creationId xmlns:a16="http://schemas.microsoft.com/office/drawing/2014/main" id="{70C79C10-2CF5-4389-A5BF-DF431154BCDA}"/>
              </a:ext>
            </a:extLst>
          </p:cNvPr>
          <p:cNvSpPr/>
          <p:nvPr/>
        </p:nvSpPr>
        <p:spPr>
          <a:xfrm>
            <a:off x="8233089" y="3210111"/>
            <a:ext cx="1105699" cy="1105699"/>
          </a:xfrm>
          <a:prstGeom prst="ellipse">
            <a:avLst/>
          </a:prstGeom>
          <a:ln w="19050"/>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6" name="椭圆 45">
            <a:extLst>
              <a:ext uri="{FF2B5EF4-FFF2-40B4-BE49-F238E27FC236}">
                <a16:creationId xmlns:a16="http://schemas.microsoft.com/office/drawing/2014/main" id="{537BA8DC-3541-4124-9F91-404CDDC2A112}"/>
              </a:ext>
            </a:extLst>
          </p:cNvPr>
          <p:cNvSpPr/>
          <p:nvPr/>
        </p:nvSpPr>
        <p:spPr>
          <a:xfrm>
            <a:off x="10026380" y="3210111"/>
            <a:ext cx="1105699" cy="1105699"/>
          </a:xfrm>
          <a:prstGeom prst="ellipse">
            <a:avLst/>
          </a:prstGeom>
          <a:ln w="19050"/>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7" name="椭圆 36">
            <a:extLst>
              <a:ext uri="{FF2B5EF4-FFF2-40B4-BE49-F238E27FC236}">
                <a16:creationId xmlns:a16="http://schemas.microsoft.com/office/drawing/2014/main" id="{91FA0759-8C62-41FB-AF99-55293395E1EE}"/>
              </a:ext>
            </a:extLst>
          </p:cNvPr>
          <p:cNvSpPr/>
          <p:nvPr/>
        </p:nvSpPr>
        <p:spPr>
          <a:xfrm>
            <a:off x="10026381" y="1645028"/>
            <a:ext cx="1105699" cy="1105699"/>
          </a:xfrm>
          <a:prstGeom prst="ellipse">
            <a:avLst/>
          </a:prstGeom>
          <a:ln w="19050"/>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6" name="椭圆 35">
            <a:extLst>
              <a:ext uri="{FF2B5EF4-FFF2-40B4-BE49-F238E27FC236}">
                <a16:creationId xmlns:a16="http://schemas.microsoft.com/office/drawing/2014/main" id="{61F76AE0-D307-4ADF-BA7E-94EE03781008}"/>
              </a:ext>
            </a:extLst>
          </p:cNvPr>
          <p:cNvSpPr/>
          <p:nvPr/>
        </p:nvSpPr>
        <p:spPr>
          <a:xfrm>
            <a:off x="8231789" y="1653581"/>
            <a:ext cx="1105699" cy="1105699"/>
          </a:xfrm>
          <a:prstGeom prst="ellipse">
            <a:avLst/>
          </a:prstGeom>
          <a:ln w="19050"/>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5" name="椭圆 34">
            <a:extLst>
              <a:ext uri="{FF2B5EF4-FFF2-40B4-BE49-F238E27FC236}">
                <a16:creationId xmlns:a16="http://schemas.microsoft.com/office/drawing/2014/main" id="{DB2237BE-4E27-4207-A388-B91C49658042}"/>
              </a:ext>
            </a:extLst>
          </p:cNvPr>
          <p:cNvSpPr/>
          <p:nvPr/>
        </p:nvSpPr>
        <p:spPr>
          <a:xfrm>
            <a:off x="6437197" y="1669346"/>
            <a:ext cx="1105699" cy="1105699"/>
          </a:xfrm>
          <a:prstGeom prst="ellipse">
            <a:avLst/>
          </a:prstGeom>
          <a:ln w="19050"/>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4" name="椭圆 33">
            <a:extLst>
              <a:ext uri="{FF2B5EF4-FFF2-40B4-BE49-F238E27FC236}">
                <a16:creationId xmlns:a16="http://schemas.microsoft.com/office/drawing/2014/main" id="{F86602EC-7FB7-486D-831B-382AF79C5EAE}"/>
              </a:ext>
            </a:extLst>
          </p:cNvPr>
          <p:cNvSpPr/>
          <p:nvPr/>
        </p:nvSpPr>
        <p:spPr>
          <a:xfrm>
            <a:off x="4642605" y="1653582"/>
            <a:ext cx="1105699" cy="1105699"/>
          </a:xfrm>
          <a:prstGeom prst="ellipse">
            <a:avLst/>
          </a:prstGeom>
          <a:ln w="19050"/>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3" name="椭圆 32">
            <a:extLst>
              <a:ext uri="{FF2B5EF4-FFF2-40B4-BE49-F238E27FC236}">
                <a16:creationId xmlns:a16="http://schemas.microsoft.com/office/drawing/2014/main" id="{9C646969-BD7C-4974-B84F-58A20735F654}"/>
              </a:ext>
            </a:extLst>
          </p:cNvPr>
          <p:cNvSpPr/>
          <p:nvPr/>
        </p:nvSpPr>
        <p:spPr>
          <a:xfrm>
            <a:off x="2848013" y="1635896"/>
            <a:ext cx="1105699" cy="1105699"/>
          </a:xfrm>
          <a:prstGeom prst="ellipse">
            <a:avLst/>
          </a:prstGeom>
          <a:ln w="19050"/>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1" name="椭圆 30">
            <a:extLst>
              <a:ext uri="{FF2B5EF4-FFF2-40B4-BE49-F238E27FC236}">
                <a16:creationId xmlns:a16="http://schemas.microsoft.com/office/drawing/2014/main" id="{7F04B87F-0D50-44CA-812C-BCF296C6CBCF}"/>
              </a:ext>
            </a:extLst>
          </p:cNvPr>
          <p:cNvSpPr/>
          <p:nvPr/>
        </p:nvSpPr>
        <p:spPr>
          <a:xfrm>
            <a:off x="1053421" y="1639774"/>
            <a:ext cx="1105699" cy="1105699"/>
          </a:xfrm>
          <a:prstGeom prst="ellipse">
            <a:avLst/>
          </a:prstGeom>
          <a:ln w="19050"/>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 name="molecule_67942">
            <a:extLst>
              <a:ext uri="{FF2B5EF4-FFF2-40B4-BE49-F238E27FC236}">
                <a16:creationId xmlns:a16="http://schemas.microsoft.com/office/drawing/2014/main" id="{1F270E2B-613C-46A2-B379-97F418A20ADC}"/>
              </a:ext>
            </a:extLst>
          </p:cNvPr>
          <p:cNvSpPr>
            <a:spLocks noChangeAspect="1"/>
          </p:cNvSpPr>
          <p:nvPr/>
        </p:nvSpPr>
        <p:spPr bwMode="auto">
          <a:xfrm>
            <a:off x="10337707" y="3458564"/>
            <a:ext cx="483045" cy="608792"/>
          </a:xfrm>
          <a:custGeom>
            <a:avLst/>
            <a:gdLst>
              <a:gd name="T0" fmla="*/ 2824 w 4327"/>
              <a:gd name="T1" fmla="*/ 2848 h 5461"/>
              <a:gd name="T2" fmla="*/ 3243 w 4327"/>
              <a:gd name="T3" fmla="*/ 1789 h 5461"/>
              <a:gd name="T4" fmla="*/ 4066 w 4327"/>
              <a:gd name="T5" fmla="*/ 752 h 5461"/>
              <a:gd name="T6" fmla="*/ 2993 w 4327"/>
              <a:gd name="T7" fmla="*/ 1510 h 5461"/>
              <a:gd name="T8" fmla="*/ 1769 w 4327"/>
              <a:gd name="T9" fmla="*/ 1847 h 5461"/>
              <a:gd name="T10" fmla="*/ 1171 w 4327"/>
              <a:gd name="T11" fmla="*/ 253 h 5461"/>
              <a:gd name="T12" fmla="*/ 254 w 4327"/>
              <a:gd name="T13" fmla="*/ 1171 h 5461"/>
              <a:gd name="T14" fmla="*/ 1467 w 4327"/>
              <a:gd name="T15" fmla="*/ 2068 h 5461"/>
              <a:gd name="T16" fmla="*/ 1527 w 4327"/>
              <a:gd name="T17" fmla="*/ 3163 h 5461"/>
              <a:gd name="T18" fmla="*/ 379 w 4327"/>
              <a:gd name="T19" fmla="*/ 4258 h 5461"/>
              <a:gd name="T20" fmla="*/ 1321 w 4327"/>
              <a:gd name="T21" fmla="*/ 5201 h 5461"/>
              <a:gd name="T22" fmla="*/ 1852 w 4327"/>
              <a:gd name="T23" fmla="*/ 3349 h 5461"/>
              <a:gd name="T24" fmla="*/ 3191 w 4327"/>
              <a:gd name="T25" fmla="*/ 3532 h 5461"/>
              <a:gd name="T26" fmla="*/ 4081 w 4327"/>
              <a:gd name="T27" fmla="*/ 4017 h 5461"/>
              <a:gd name="T28" fmla="*/ 3395 w 4327"/>
              <a:gd name="T29" fmla="*/ 3218 h 5461"/>
              <a:gd name="T30" fmla="*/ 568 w 4327"/>
              <a:gd name="T31" fmla="*/ 4621 h 5461"/>
              <a:gd name="T32" fmla="*/ 422 w 4327"/>
              <a:gd name="T33" fmla="*/ 4638 h 5461"/>
              <a:gd name="T34" fmla="*/ 758 w 4327"/>
              <a:gd name="T35" fmla="*/ 4302 h 5461"/>
              <a:gd name="T36" fmla="*/ 741 w 4327"/>
              <a:gd name="T37" fmla="*/ 4448 h 5461"/>
              <a:gd name="T38" fmla="*/ 651 w 4327"/>
              <a:gd name="T39" fmla="*/ 4531 h 5461"/>
              <a:gd name="T40" fmla="*/ 3223 w 4327"/>
              <a:gd name="T41" fmla="*/ 852 h 5461"/>
              <a:gd name="T42" fmla="*/ 3527 w 4327"/>
              <a:gd name="T43" fmla="*/ 882 h 5461"/>
              <a:gd name="T44" fmla="*/ 3447 w 4327"/>
              <a:gd name="T45" fmla="*/ 978 h 5461"/>
              <a:gd name="T46" fmla="*/ 3349 w 4327"/>
              <a:gd name="T47" fmla="*/ 1075 h 5461"/>
              <a:gd name="T48" fmla="*/ 3254 w 4327"/>
              <a:gd name="T49" fmla="*/ 1155 h 5461"/>
              <a:gd name="T50" fmla="*/ 3223 w 4327"/>
              <a:gd name="T51" fmla="*/ 852 h 5461"/>
              <a:gd name="T52" fmla="*/ 438 w 4327"/>
              <a:gd name="T53" fmla="*/ 606 h 5461"/>
              <a:gd name="T54" fmla="*/ 296 w 4327"/>
              <a:gd name="T55" fmla="*/ 623 h 5461"/>
              <a:gd name="T56" fmla="*/ 623 w 4327"/>
              <a:gd name="T57" fmla="*/ 295 h 5461"/>
              <a:gd name="T58" fmla="*/ 607 w 4327"/>
              <a:gd name="T59" fmla="*/ 438 h 5461"/>
              <a:gd name="T60" fmla="*/ 519 w 4327"/>
              <a:gd name="T61" fmla="*/ 518 h 5461"/>
              <a:gd name="T62" fmla="*/ 1629 w 4327"/>
              <a:gd name="T63" fmla="*/ 2140 h 5461"/>
              <a:gd name="T64" fmla="*/ 1991 w 4327"/>
              <a:gd name="T65" fmla="*/ 2176 h 5461"/>
              <a:gd name="T66" fmla="*/ 1896 w 4327"/>
              <a:gd name="T67" fmla="*/ 2290 h 5461"/>
              <a:gd name="T68" fmla="*/ 1779 w 4327"/>
              <a:gd name="T69" fmla="*/ 2407 h 5461"/>
              <a:gd name="T70" fmla="*/ 1665 w 4327"/>
              <a:gd name="T71" fmla="*/ 2502 h 5461"/>
              <a:gd name="T72" fmla="*/ 1629 w 4327"/>
              <a:gd name="T73" fmla="*/ 2140 h 5461"/>
              <a:gd name="T74" fmla="*/ 3437 w 4327"/>
              <a:gd name="T75" fmla="*/ 3589 h 5461"/>
              <a:gd name="T76" fmla="*/ 3413 w 4327"/>
              <a:gd name="T77" fmla="*/ 3349 h 5461"/>
              <a:gd name="T78" fmla="*/ 3653 w 4327"/>
              <a:gd name="T79" fmla="*/ 3373 h 5461"/>
              <a:gd name="T80" fmla="*/ 3590 w 4327"/>
              <a:gd name="T81" fmla="*/ 3449 h 5461"/>
              <a:gd name="T82" fmla="*/ 3513 w 4327"/>
              <a:gd name="T83" fmla="*/ 3526 h 5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7" h="5461">
                <a:moveTo>
                  <a:pt x="3395" y="3218"/>
                </a:moveTo>
                <a:lnTo>
                  <a:pt x="2824" y="2848"/>
                </a:lnTo>
                <a:cubicBezTo>
                  <a:pt x="2897" y="2639"/>
                  <a:pt x="2881" y="2405"/>
                  <a:pt x="2775" y="2207"/>
                </a:cubicBezTo>
                <a:lnTo>
                  <a:pt x="3243" y="1789"/>
                </a:lnTo>
                <a:cubicBezTo>
                  <a:pt x="3500" y="1950"/>
                  <a:pt x="3843" y="1918"/>
                  <a:pt x="4066" y="1695"/>
                </a:cubicBezTo>
                <a:cubicBezTo>
                  <a:pt x="4327" y="1434"/>
                  <a:pt x="4327" y="1012"/>
                  <a:pt x="4066" y="752"/>
                </a:cubicBezTo>
                <a:cubicBezTo>
                  <a:pt x="3806" y="492"/>
                  <a:pt x="3384" y="492"/>
                  <a:pt x="3124" y="752"/>
                </a:cubicBezTo>
                <a:cubicBezTo>
                  <a:pt x="2919" y="957"/>
                  <a:pt x="2875" y="1262"/>
                  <a:pt x="2993" y="1510"/>
                </a:cubicBezTo>
                <a:lnTo>
                  <a:pt x="2525" y="1929"/>
                </a:lnTo>
                <a:cubicBezTo>
                  <a:pt x="2301" y="1773"/>
                  <a:pt x="2015" y="1746"/>
                  <a:pt x="1769" y="1847"/>
                </a:cubicBezTo>
                <a:lnTo>
                  <a:pt x="1229" y="1104"/>
                </a:lnTo>
                <a:cubicBezTo>
                  <a:pt x="1423" y="850"/>
                  <a:pt x="1404" y="485"/>
                  <a:pt x="1171" y="253"/>
                </a:cubicBezTo>
                <a:cubicBezTo>
                  <a:pt x="918" y="0"/>
                  <a:pt x="507" y="0"/>
                  <a:pt x="254" y="253"/>
                </a:cubicBezTo>
                <a:cubicBezTo>
                  <a:pt x="0" y="506"/>
                  <a:pt x="0" y="917"/>
                  <a:pt x="254" y="1171"/>
                </a:cubicBezTo>
                <a:cubicBezTo>
                  <a:pt x="436" y="1353"/>
                  <a:pt x="699" y="1404"/>
                  <a:pt x="926" y="1325"/>
                </a:cubicBezTo>
                <a:lnTo>
                  <a:pt x="1467" y="2068"/>
                </a:lnTo>
                <a:cubicBezTo>
                  <a:pt x="1200" y="2381"/>
                  <a:pt x="1214" y="2851"/>
                  <a:pt x="1510" y="3147"/>
                </a:cubicBezTo>
                <a:cubicBezTo>
                  <a:pt x="1515" y="3152"/>
                  <a:pt x="1521" y="3158"/>
                  <a:pt x="1527" y="3163"/>
                </a:cubicBezTo>
                <a:lnTo>
                  <a:pt x="1004" y="4081"/>
                </a:lnTo>
                <a:cubicBezTo>
                  <a:pt x="786" y="4030"/>
                  <a:pt x="548" y="4089"/>
                  <a:pt x="379" y="4258"/>
                </a:cubicBezTo>
                <a:cubicBezTo>
                  <a:pt x="118" y="4519"/>
                  <a:pt x="118" y="4941"/>
                  <a:pt x="379" y="5201"/>
                </a:cubicBezTo>
                <a:cubicBezTo>
                  <a:pt x="639" y="5461"/>
                  <a:pt x="1061" y="5461"/>
                  <a:pt x="1321" y="5201"/>
                </a:cubicBezTo>
                <a:cubicBezTo>
                  <a:pt x="1579" y="4944"/>
                  <a:pt x="1581" y="4528"/>
                  <a:pt x="1329" y="4267"/>
                </a:cubicBezTo>
                <a:lnTo>
                  <a:pt x="1852" y="3349"/>
                </a:lnTo>
                <a:cubicBezTo>
                  <a:pt x="2115" y="3424"/>
                  <a:pt x="2409" y="3362"/>
                  <a:pt x="2620" y="3161"/>
                </a:cubicBezTo>
                <a:lnTo>
                  <a:pt x="3191" y="3532"/>
                </a:lnTo>
                <a:cubicBezTo>
                  <a:pt x="3155" y="3701"/>
                  <a:pt x="3202" y="3885"/>
                  <a:pt x="3334" y="4017"/>
                </a:cubicBezTo>
                <a:cubicBezTo>
                  <a:pt x="3540" y="4223"/>
                  <a:pt x="3874" y="4223"/>
                  <a:pt x="4081" y="4017"/>
                </a:cubicBezTo>
                <a:cubicBezTo>
                  <a:pt x="4287" y="3811"/>
                  <a:pt x="4287" y="3476"/>
                  <a:pt x="4081" y="3270"/>
                </a:cubicBezTo>
                <a:cubicBezTo>
                  <a:pt x="3894" y="3083"/>
                  <a:pt x="3601" y="3066"/>
                  <a:pt x="3395" y="3218"/>
                </a:cubicBezTo>
                <a:close/>
                <a:moveTo>
                  <a:pt x="604" y="4582"/>
                </a:moveTo>
                <a:cubicBezTo>
                  <a:pt x="592" y="4596"/>
                  <a:pt x="580" y="4610"/>
                  <a:pt x="568" y="4621"/>
                </a:cubicBezTo>
                <a:cubicBezTo>
                  <a:pt x="553" y="4636"/>
                  <a:pt x="534" y="4654"/>
                  <a:pt x="509" y="4661"/>
                </a:cubicBezTo>
                <a:cubicBezTo>
                  <a:pt x="478" y="4671"/>
                  <a:pt x="446" y="4663"/>
                  <a:pt x="422" y="4638"/>
                </a:cubicBezTo>
                <a:cubicBezTo>
                  <a:pt x="358" y="4575"/>
                  <a:pt x="382" y="4454"/>
                  <a:pt x="478" y="4358"/>
                </a:cubicBezTo>
                <a:cubicBezTo>
                  <a:pt x="574" y="4262"/>
                  <a:pt x="695" y="4238"/>
                  <a:pt x="758" y="4302"/>
                </a:cubicBezTo>
                <a:cubicBezTo>
                  <a:pt x="783" y="4326"/>
                  <a:pt x="791" y="4358"/>
                  <a:pt x="781" y="4389"/>
                </a:cubicBezTo>
                <a:cubicBezTo>
                  <a:pt x="774" y="4414"/>
                  <a:pt x="756" y="4434"/>
                  <a:pt x="741" y="4448"/>
                </a:cubicBezTo>
                <a:cubicBezTo>
                  <a:pt x="730" y="4460"/>
                  <a:pt x="716" y="4472"/>
                  <a:pt x="702" y="4484"/>
                </a:cubicBezTo>
                <a:cubicBezTo>
                  <a:pt x="685" y="4499"/>
                  <a:pt x="668" y="4514"/>
                  <a:pt x="651" y="4531"/>
                </a:cubicBezTo>
                <a:cubicBezTo>
                  <a:pt x="634" y="4548"/>
                  <a:pt x="619" y="4565"/>
                  <a:pt x="604" y="4582"/>
                </a:cubicBezTo>
                <a:close/>
                <a:moveTo>
                  <a:pt x="3223" y="852"/>
                </a:moveTo>
                <a:cubicBezTo>
                  <a:pt x="3319" y="756"/>
                  <a:pt x="3440" y="732"/>
                  <a:pt x="3503" y="795"/>
                </a:cubicBezTo>
                <a:cubicBezTo>
                  <a:pt x="3528" y="820"/>
                  <a:pt x="3536" y="851"/>
                  <a:pt x="3527" y="882"/>
                </a:cubicBezTo>
                <a:cubicBezTo>
                  <a:pt x="3519" y="907"/>
                  <a:pt x="3501" y="927"/>
                  <a:pt x="3487" y="942"/>
                </a:cubicBezTo>
                <a:cubicBezTo>
                  <a:pt x="3475" y="953"/>
                  <a:pt x="3461" y="965"/>
                  <a:pt x="3447" y="978"/>
                </a:cubicBezTo>
                <a:cubicBezTo>
                  <a:pt x="3430" y="993"/>
                  <a:pt x="3413" y="1008"/>
                  <a:pt x="3396" y="1025"/>
                </a:cubicBezTo>
                <a:cubicBezTo>
                  <a:pt x="3379" y="1042"/>
                  <a:pt x="3364" y="1059"/>
                  <a:pt x="3349" y="1075"/>
                </a:cubicBezTo>
                <a:cubicBezTo>
                  <a:pt x="3337" y="1090"/>
                  <a:pt x="3325" y="1103"/>
                  <a:pt x="3313" y="1115"/>
                </a:cubicBezTo>
                <a:cubicBezTo>
                  <a:pt x="3299" y="1130"/>
                  <a:pt x="3279" y="1147"/>
                  <a:pt x="3254" y="1155"/>
                </a:cubicBezTo>
                <a:cubicBezTo>
                  <a:pt x="3223" y="1165"/>
                  <a:pt x="3191" y="1156"/>
                  <a:pt x="3167" y="1132"/>
                </a:cubicBezTo>
                <a:cubicBezTo>
                  <a:pt x="3103" y="1068"/>
                  <a:pt x="3128" y="948"/>
                  <a:pt x="3223" y="852"/>
                </a:cubicBezTo>
                <a:close/>
                <a:moveTo>
                  <a:pt x="474" y="568"/>
                </a:moveTo>
                <a:cubicBezTo>
                  <a:pt x="461" y="582"/>
                  <a:pt x="450" y="595"/>
                  <a:pt x="438" y="606"/>
                </a:cubicBezTo>
                <a:cubicBezTo>
                  <a:pt x="424" y="620"/>
                  <a:pt x="405" y="638"/>
                  <a:pt x="381" y="645"/>
                </a:cubicBezTo>
                <a:cubicBezTo>
                  <a:pt x="350" y="655"/>
                  <a:pt x="319" y="646"/>
                  <a:pt x="296" y="623"/>
                </a:cubicBezTo>
                <a:cubicBezTo>
                  <a:pt x="234" y="561"/>
                  <a:pt x="258" y="444"/>
                  <a:pt x="351" y="350"/>
                </a:cubicBezTo>
                <a:cubicBezTo>
                  <a:pt x="444" y="257"/>
                  <a:pt x="561" y="233"/>
                  <a:pt x="623" y="295"/>
                </a:cubicBezTo>
                <a:cubicBezTo>
                  <a:pt x="647" y="319"/>
                  <a:pt x="655" y="350"/>
                  <a:pt x="646" y="380"/>
                </a:cubicBezTo>
                <a:cubicBezTo>
                  <a:pt x="638" y="404"/>
                  <a:pt x="621" y="423"/>
                  <a:pt x="607" y="438"/>
                </a:cubicBezTo>
                <a:cubicBezTo>
                  <a:pt x="596" y="449"/>
                  <a:pt x="582" y="461"/>
                  <a:pt x="568" y="473"/>
                </a:cubicBezTo>
                <a:cubicBezTo>
                  <a:pt x="552" y="487"/>
                  <a:pt x="536" y="502"/>
                  <a:pt x="519" y="518"/>
                </a:cubicBezTo>
                <a:cubicBezTo>
                  <a:pt x="503" y="535"/>
                  <a:pt x="488" y="552"/>
                  <a:pt x="474" y="568"/>
                </a:cubicBezTo>
                <a:close/>
                <a:moveTo>
                  <a:pt x="1629" y="2140"/>
                </a:moveTo>
                <a:cubicBezTo>
                  <a:pt x="1743" y="2025"/>
                  <a:pt x="1887" y="1996"/>
                  <a:pt x="1963" y="2072"/>
                </a:cubicBezTo>
                <a:cubicBezTo>
                  <a:pt x="1992" y="2101"/>
                  <a:pt x="2002" y="2139"/>
                  <a:pt x="1991" y="2176"/>
                </a:cubicBezTo>
                <a:cubicBezTo>
                  <a:pt x="1982" y="2206"/>
                  <a:pt x="1961" y="2230"/>
                  <a:pt x="1943" y="2247"/>
                </a:cubicBezTo>
                <a:cubicBezTo>
                  <a:pt x="1929" y="2261"/>
                  <a:pt x="1913" y="2275"/>
                  <a:pt x="1896" y="2290"/>
                </a:cubicBezTo>
                <a:cubicBezTo>
                  <a:pt x="1876" y="2308"/>
                  <a:pt x="1855" y="2326"/>
                  <a:pt x="1835" y="2346"/>
                </a:cubicBezTo>
                <a:cubicBezTo>
                  <a:pt x="1815" y="2366"/>
                  <a:pt x="1797" y="2387"/>
                  <a:pt x="1779" y="2407"/>
                </a:cubicBezTo>
                <a:cubicBezTo>
                  <a:pt x="1764" y="2424"/>
                  <a:pt x="1750" y="2440"/>
                  <a:pt x="1736" y="2454"/>
                </a:cubicBezTo>
                <a:cubicBezTo>
                  <a:pt x="1719" y="2472"/>
                  <a:pt x="1695" y="2493"/>
                  <a:pt x="1665" y="2502"/>
                </a:cubicBezTo>
                <a:cubicBezTo>
                  <a:pt x="1628" y="2513"/>
                  <a:pt x="1590" y="2503"/>
                  <a:pt x="1561" y="2474"/>
                </a:cubicBezTo>
                <a:cubicBezTo>
                  <a:pt x="1485" y="2398"/>
                  <a:pt x="1514" y="2254"/>
                  <a:pt x="1629" y="2140"/>
                </a:cubicBezTo>
                <a:close/>
                <a:moveTo>
                  <a:pt x="3484" y="3558"/>
                </a:moveTo>
                <a:cubicBezTo>
                  <a:pt x="3473" y="3569"/>
                  <a:pt x="3457" y="3583"/>
                  <a:pt x="3437" y="3589"/>
                </a:cubicBezTo>
                <a:cubicBezTo>
                  <a:pt x="3413" y="3597"/>
                  <a:pt x="3387" y="3590"/>
                  <a:pt x="3368" y="3571"/>
                </a:cubicBezTo>
                <a:cubicBezTo>
                  <a:pt x="3318" y="3521"/>
                  <a:pt x="3337" y="3425"/>
                  <a:pt x="3413" y="3349"/>
                </a:cubicBezTo>
                <a:cubicBezTo>
                  <a:pt x="3489" y="3273"/>
                  <a:pt x="3584" y="3254"/>
                  <a:pt x="3635" y="3304"/>
                </a:cubicBezTo>
                <a:cubicBezTo>
                  <a:pt x="3654" y="3324"/>
                  <a:pt x="3661" y="3349"/>
                  <a:pt x="3653" y="3373"/>
                </a:cubicBezTo>
                <a:cubicBezTo>
                  <a:pt x="3647" y="3393"/>
                  <a:pt x="3633" y="3409"/>
                  <a:pt x="3621" y="3420"/>
                </a:cubicBezTo>
                <a:cubicBezTo>
                  <a:pt x="3612" y="3430"/>
                  <a:pt x="3601" y="3439"/>
                  <a:pt x="3590" y="3449"/>
                </a:cubicBezTo>
                <a:cubicBezTo>
                  <a:pt x="3577" y="3461"/>
                  <a:pt x="3563" y="3473"/>
                  <a:pt x="3550" y="3486"/>
                </a:cubicBezTo>
                <a:cubicBezTo>
                  <a:pt x="3536" y="3500"/>
                  <a:pt x="3524" y="3513"/>
                  <a:pt x="3513" y="3526"/>
                </a:cubicBezTo>
                <a:cubicBezTo>
                  <a:pt x="3503" y="3538"/>
                  <a:pt x="3493" y="3548"/>
                  <a:pt x="3484" y="3558"/>
                </a:cubicBezTo>
                <a:close/>
              </a:path>
            </a:pathLst>
          </a:custGeom>
          <a:solidFill>
            <a:schemeClr val="accent1"/>
          </a:solidFill>
          <a:ln>
            <a:noFill/>
          </a:ln>
        </p:spPr>
      </p:sp>
      <p:sp>
        <p:nvSpPr>
          <p:cNvPr id="3" name="saturn_192606">
            <a:extLst>
              <a:ext uri="{FF2B5EF4-FFF2-40B4-BE49-F238E27FC236}">
                <a16:creationId xmlns:a16="http://schemas.microsoft.com/office/drawing/2014/main" id="{901BE8F5-616D-44F2-9156-A73B8451BAF4}"/>
              </a:ext>
            </a:extLst>
          </p:cNvPr>
          <p:cNvSpPr>
            <a:spLocks noChangeAspect="1"/>
          </p:cNvSpPr>
          <p:nvPr/>
        </p:nvSpPr>
        <p:spPr bwMode="auto">
          <a:xfrm>
            <a:off x="8429589" y="3520236"/>
            <a:ext cx="710097" cy="485449"/>
          </a:xfrm>
          <a:custGeom>
            <a:avLst/>
            <a:gdLst>
              <a:gd name="T0" fmla="*/ 6830 w 6929"/>
              <a:gd name="T1" fmla="*/ 1304 h 4744"/>
              <a:gd name="T2" fmla="*/ 6100 w 6929"/>
              <a:gd name="T3" fmla="*/ 784 h 4744"/>
              <a:gd name="T4" fmla="*/ 5186 w 6929"/>
              <a:gd name="T5" fmla="*/ 802 h 4744"/>
              <a:gd name="T6" fmla="*/ 3408 w 6929"/>
              <a:gd name="T7" fmla="*/ 0 h 4744"/>
              <a:gd name="T8" fmla="*/ 1758 w 6929"/>
              <a:gd name="T9" fmla="*/ 669 h 4744"/>
              <a:gd name="T10" fmla="*/ 1039 w 6929"/>
              <a:gd name="T11" fmla="*/ 2255 h 4744"/>
              <a:gd name="T12" fmla="*/ 363 w 6929"/>
              <a:gd name="T13" fmla="*/ 2764 h 4744"/>
              <a:gd name="T14" fmla="*/ 81 w 6929"/>
              <a:gd name="T15" fmla="*/ 3663 h 4744"/>
              <a:gd name="T16" fmla="*/ 817 w 6929"/>
              <a:gd name="T17" fmla="*/ 4185 h 4744"/>
              <a:gd name="T18" fmla="*/ 1152 w 6929"/>
              <a:gd name="T19" fmla="*/ 4207 h 4744"/>
              <a:gd name="T20" fmla="*/ 1645 w 6929"/>
              <a:gd name="T21" fmla="*/ 4175 h 4744"/>
              <a:gd name="T22" fmla="*/ 1837 w 6929"/>
              <a:gd name="T23" fmla="*/ 4149 h 4744"/>
              <a:gd name="T24" fmla="*/ 2063 w 6929"/>
              <a:gd name="T25" fmla="*/ 4326 h 4744"/>
              <a:gd name="T26" fmla="*/ 3408 w 6929"/>
              <a:gd name="T27" fmla="*/ 4744 h 4744"/>
              <a:gd name="T28" fmla="*/ 5744 w 6929"/>
              <a:gd name="T29" fmla="*/ 2787 h 4744"/>
              <a:gd name="T30" fmla="*/ 5925 w 6929"/>
              <a:gd name="T31" fmla="*/ 2679 h 4744"/>
              <a:gd name="T32" fmla="*/ 6578 w 6929"/>
              <a:gd name="T33" fmla="*/ 2171 h 4744"/>
              <a:gd name="T34" fmla="*/ 6830 w 6929"/>
              <a:gd name="T35" fmla="*/ 1304 h 4744"/>
              <a:gd name="T36" fmla="*/ 6298 w 6929"/>
              <a:gd name="T37" fmla="*/ 1910 h 4744"/>
              <a:gd name="T38" fmla="*/ 5723 w 6929"/>
              <a:gd name="T39" fmla="*/ 2354 h 4744"/>
              <a:gd name="T40" fmla="*/ 3728 w 6929"/>
              <a:gd name="T41" fmla="*/ 3265 h 4744"/>
              <a:gd name="T42" fmla="*/ 1600 w 6929"/>
              <a:gd name="T43" fmla="*/ 3794 h 4744"/>
              <a:gd name="T44" fmla="*/ 874 w 6929"/>
              <a:gd name="T45" fmla="*/ 3806 h 4744"/>
              <a:gd name="T46" fmla="*/ 442 w 6929"/>
              <a:gd name="T47" fmla="*/ 3537 h 4744"/>
              <a:gd name="T48" fmla="*/ 637 w 6929"/>
              <a:gd name="T49" fmla="*/ 3032 h 4744"/>
              <a:gd name="T50" fmla="*/ 1100 w 6929"/>
              <a:gd name="T51" fmla="*/ 2669 h 4744"/>
              <a:gd name="T52" fmla="*/ 1153 w 6929"/>
              <a:gd name="T53" fmla="*/ 2994 h 4744"/>
              <a:gd name="T54" fmla="*/ 907 w 6929"/>
              <a:gd name="T55" fmla="*/ 3188 h 4744"/>
              <a:gd name="T56" fmla="*/ 855 w 6929"/>
              <a:gd name="T57" fmla="*/ 3393 h 4744"/>
              <a:gd name="T58" fmla="*/ 1023 w 6929"/>
              <a:gd name="T59" fmla="*/ 3521 h 4744"/>
              <a:gd name="T60" fmla="*/ 1772 w 6929"/>
              <a:gd name="T61" fmla="*/ 3469 h 4744"/>
              <a:gd name="T62" fmla="*/ 3629 w 6929"/>
              <a:gd name="T63" fmla="*/ 2982 h 4744"/>
              <a:gd name="T64" fmla="*/ 5385 w 6929"/>
              <a:gd name="T65" fmla="*/ 2206 h 4744"/>
              <a:gd name="T66" fmla="*/ 6004 w 6929"/>
              <a:gd name="T67" fmla="*/ 1780 h 4744"/>
              <a:gd name="T68" fmla="*/ 6055 w 6929"/>
              <a:gd name="T69" fmla="*/ 1575 h 4744"/>
              <a:gd name="T70" fmla="*/ 5887 w 6929"/>
              <a:gd name="T71" fmla="*/ 1447 h 4744"/>
              <a:gd name="T72" fmla="*/ 5543 w 6929"/>
              <a:gd name="T73" fmla="*/ 1451 h 4744"/>
              <a:gd name="T74" fmla="*/ 5394 w 6929"/>
              <a:gd name="T75" fmla="*/ 1164 h 4744"/>
              <a:gd name="T76" fmla="*/ 6468 w 6929"/>
              <a:gd name="T77" fmla="*/ 1431 h 4744"/>
              <a:gd name="T78" fmla="*/ 6298 w 6929"/>
              <a:gd name="T79" fmla="*/ 1910 h 4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29" h="4744">
                <a:moveTo>
                  <a:pt x="6830" y="1304"/>
                </a:moveTo>
                <a:cubicBezTo>
                  <a:pt x="6730" y="1019"/>
                  <a:pt x="6484" y="844"/>
                  <a:pt x="6100" y="784"/>
                </a:cubicBezTo>
                <a:cubicBezTo>
                  <a:pt x="5858" y="746"/>
                  <a:pt x="5568" y="752"/>
                  <a:pt x="5186" y="802"/>
                </a:cubicBezTo>
                <a:cubicBezTo>
                  <a:pt x="4735" y="291"/>
                  <a:pt x="4094" y="0"/>
                  <a:pt x="3408" y="0"/>
                </a:cubicBezTo>
                <a:cubicBezTo>
                  <a:pt x="2789" y="0"/>
                  <a:pt x="2203" y="238"/>
                  <a:pt x="1758" y="669"/>
                </a:cubicBezTo>
                <a:cubicBezTo>
                  <a:pt x="1323" y="1091"/>
                  <a:pt x="1069" y="1653"/>
                  <a:pt x="1039" y="2255"/>
                </a:cubicBezTo>
                <a:cubicBezTo>
                  <a:pt x="749" y="2431"/>
                  <a:pt x="522" y="2602"/>
                  <a:pt x="363" y="2764"/>
                </a:cubicBezTo>
                <a:cubicBezTo>
                  <a:pt x="0" y="3135"/>
                  <a:pt x="9" y="3458"/>
                  <a:pt x="81" y="3663"/>
                </a:cubicBezTo>
                <a:cubicBezTo>
                  <a:pt x="137" y="3825"/>
                  <a:pt x="308" y="4108"/>
                  <a:pt x="817" y="4185"/>
                </a:cubicBezTo>
                <a:cubicBezTo>
                  <a:pt x="917" y="4199"/>
                  <a:pt x="1029" y="4207"/>
                  <a:pt x="1152" y="4207"/>
                </a:cubicBezTo>
                <a:cubicBezTo>
                  <a:pt x="1299" y="4207"/>
                  <a:pt x="1465" y="4196"/>
                  <a:pt x="1645" y="4175"/>
                </a:cubicBezTo>
                <a:cubicBezTo>
                  <a:pt x="1707" y="4168"/>
                  <a:pt x="1772" y="4159"/>
                  <a:pt x="1837" y="4149"/>
                </a:cubicBezTo>
                <a:cubicBezTo>
                  <a:pt x="1909" y="4212"/>
                  <a:pt x="1984" y="4271"/>
                  <a:pt x="2063" y="4326"/>
                </a:cubicBezTo>
                <a:cubicBezTo>
                  <a:pt x="2459" y="4600"/>
                  <a:pt x="2925" y="4744"/>
                  <a:pt x="3408" y="4744"/>
                </a:cubicBezTo>
                <a:cubicBezTo>
                  <a:pt x="4575" y="4744"/>
                  <a:pt x="5548" y="3898"/>
                  <a:pt x="5744" y="2787"/>
                </a:cubicBezTo>
                <a:cubicBezTo>
                  <a:pt x="5807" y="2751"/>
                  <a:pt x="5867" y="2715"/>
                  <a:pt x="5925" y="2679"/>
                </a:cubicBezTo>
                <a:cubicBezTo>
                  <a:pt x="6208" y="2503"/>
                  <a:pt x="6428" y="2332"/>
                  <a:pt x="6578" y="2171"/>
                </a:cubicBezTo>
                <a:cubicBezTo>
                  <a:pt x="6929" y="1794"/>
                  <a:pt x="6886" y="1466"/>
                  <a:pt x="6830" y="1304"/>
                </a:cubicBezTo>
                <a:close/>
                <a:moveTo>
                  <a:pt x="6298" y="1910"/>
                </a:moveTo>
                <a:cubicBezTo>
                  <a:pt x="6170" y="2046"/>
                  <a:pt x="5977" y="2196"/>
                  <a:pt x="5723" y="2354"/>
                </a:cubicBezTo>
                <a:cubicBezTo>
                  <a:pt x="5213" y="2670"/>
                  <a:pt x="4505" y="2993"/>
                  <a:pt x="3728" y="3265"/>
                </a:cubicBezTo>
                <a:cubicBezTo>
                  <a:pt x="2951" y="3536"/>
                  <a:pt x="2195" y="3725"/>
                  <a:pt x="1600" y="3794"/>
                </a:cubicBezTo>
                <a:cubicBezTo>
                  <a:pt x="1305" y="3829"/>
                  <a:pt x="1057" y="3833"/>
                  <a:pt x="874" y="3806"/>
                </a:cubicBezTo>
                <a:cubicBezTo>
                  <a:pt x="711" y="3781"/>
                  <a:pt x="504" y="3715"/>
                  <a:pt x="442" y="3537"/>
                </a:cubicBezTo>
                <a:cubicBezTo>
                  <a:pt x="423" y="3481"/>
                  <a:pt x="363" y="3311"/>
                  <a:pt x="637" y="3032"/>
                </a:cubicBezTo>
                <a:cubicBezTo>
                  <a:pt x="748" y="2919"/>
                  <a:pt x="904" y="2797"/>
                  <a:pt x="1100" y="2669"/>
                </a:cubicBezTo>
                <a:cubicBezTo>
                  <a:pt x="1112" y="2781"/>
                  <a:pt x="1130" y="2892"/>
                  <a:pt x="1153" y="2994"/>
                </a:cubicBezTo>
                <a:cubicBezTo>
                  <a:pt x="1056" y="3062"/>
                  <a:pt x="974" y="3127"/>
                  <a:pt x="907" y="3188"/>
                </a:cubicBezTo>
                <a:cubicBezTo>
                  <a:pt x="850" y="3240"/>
                  <a:pt x="830" y="3320"/>
                  <a:pt x="855" y="3393"/>
                </a:cubicBezTo>
                <a:cubicBezTo>
                  <a:pt x="880" y="3465"/>
                  <a:pt x="946" y="3515"/>
                  <a:pt x="1023" y="3521"/>
                </a:cubicBezTo>
                <a:cubicBezTo>
                  <a:pt x="1214" y="3534"/>
                  <a:pt x="1466" y="3516"/>
                  <a:pt x="1772" y="3469"/>
                </a:cubicBezTo>
                <a:cubicBezTo>
                  <a:pt x="2310" y="3386"/>
                  <a:pt x="2969" y="3213"/>
                  <a:pt x="3629" y="2982"/>
                </a:cubicBezTo>
                <a:cubicBezTo>
                  <a:pt x="4289" y="2751"/>
                  <a:pt x="4913" y="2476"/>
                  <a:pt x="5385" y="2206"/>
                </a:cubicBezTo>
                <a:cubicBezTo>
                  <a:pt x="5654" y="2052"/>
                  <a:pt x="5862" y="1909"/>
                  <a:pt x="6004" y="1780"/>
                </a:cubicBezTo>
                <a:cubicBezTo>
                  <a:pt x="6060" y="1728"/>
                  <a:pt x="6081" y="1647"/>
                  <a:pt x="6055" y="1575"/>
                </a:cubicBezTo>
                <a:cubicBezTo>
                  <a:pt x="6030" y="1503"/>
                  <a:pt x="5964" y="1452"/>
                  <a:pt x="5887" y="1447"/>
                </a:cubicBezTo>
                <a:cubicBezTo>
                  <a:pt x="5789" y="1440"/>
                  <a:pt x="5674" y="1442"/>
                  <a:pt x="5543" y="1451"/>
                </a:cubicBezTo>
                <a:cubicBezTo>
                  <a:pt x="5500" y="1352"/>
                  <a:pt x="5450" y="1256"/>
                  <a:pt x="5394" y="1164"/>
                </a:cubicBezTo>
                <a:cubicBezTo>
                  <a:pt x="6022" y="1099"/>
                  <a:pt x="6383" y="1189"/>
                  <a:pt x="6468" y="1431"/>
                </a:cubicBezTo>
                <a:cubicBezTo>
                  <a:pt x="6530" y="1609"/>
                  <a:pt x="6410" y="1790"/>
                  <a:pt x="6298" y="1910"/>
                </a:cubicBezTo>
                <a:close/>
              </a:path>
            </a:pathLst>
          </a:custGeom>
          <a:solidFill>
            <a:schemeClr val="accent1"/>
          </a:solidFill>
          <a:ln>
            <a:noFill/>
          </a:ln>
        </p:spPr>
      </p:sp>
      <p:sp>
        <p:nvSpPr>
          <p:cNvPr id="4" name="标题 3">
            <a:extLst>
              <a:ext uri="{FF2B5EF4-FFF2-40B4-BE49-F238E27FC236}">
                <a16:creationId xmlns:a16="http://schemas.microsoft.com/office/drawing/2014/main" id="{8EFA438E-B81C-49C7-A972-E4906527D95B}"/>
              </a:ext>
            </a:extLst>
          </p:cNvPr>
          <p:cNvSpPr>
            <a:spLocks noGrp="1"/>
          </p:cNvSpPr>
          <p:nvPr>
            <p:ph type="title"/>
          </p:nvPr>
        </p:nvSpPr>
        <p:spPr/>
        <p:txBody>
          <a:bodyPr/>
          <a:lstStyle/>
          <a:p>
            <a:r>
              <a:rPr lang="en-US" altLang="zh-CN"/>
              <a:t>Some icons for you</a:t>
            </a:r>
            <a:endParaRPr lang="zh-CN" altLang="en-US"/>
          </a:p>
        </p:txBody>
      </p:sp>
      <p:sp>
        <p:nvSpPr>
          <p:cNvPr id="6" name="notepad-with-spring_21539">
            <a:extLst>
              <a:ext uri="{FF2B5EF4-FFF2-40B4-BE49-F238E27FC236}">
                <a16:creationId xmlns:a16="http://schemas.microsoft.com/office/drawing/2014/main" id="{30747627-5EDD-4D17-922E-E0A99554FEAA}"/>
              </a:ext>
            </a:extLst>
          </p:cNvPr>
          <p:cNvSpPr>
            <a:spLocks noChangeAspect="1"/>
          </p:cNvSpPr>
          <p:nvPr/>
        </p:nvSpPr>
        <p:spPr bwMode="auto">
          <a:xfrm>
            <a:off x="4903877" y="1883014"/>
            <a:ext cx="581925" cy="611462"/>
          </a:xfrm>
          <a:custGeom>
            <a:avLst/>
            <a:gdLst>
              <a:gd name="T0" fmla="*/ 386 w 803"/>
              <a:gd name="T1" fmla="*/ 0 h 845"/>
              <a:gd name="T2" fmla="*/ 184 w 803"/>
              <a:gd name="T3" fmla="*/ 0 h 845"/>
              <a:gd name="T4" fmla="*/ 0 w 803"/>
              <a:gd name="T5" fmla="*/ 179 h 845"/>
              <a:gd name="T6" fmla="*/ 137 w 803"/>
              <a:gd name="T7" fmla="*/ 845 h 845"/>
              <a:gd name="T8" fmla="*/ 803 w 803"/>
              <a:gd name="T9" fmla="*/ 708 h 845"/>
              <a:gd name="T10" fmla="*/ 803 w 803"/>
              <a:gd name="T11" fmla="*/ 179 h 845"/>
              <a:gd name="T12" fmla="*/ 666 w 803"/>
              <a:gd name="T13" fmla="*/ 0 h 845"/>
              <a:gd name="T14" fmla="*/ 137 w 803"/>
              <a:gd name="T15" fmla="*/ 820 h 845"/>
              <a:gd name="T16" fmla="*/ 56 w 803"/>
              <a:gd name="T17" fmla="*/ 714 h 845"/>
              <a:gd name="T18" fmla="*/ 265 w 803"/>
              <a:gd name="T19" fmla="*/ 804 h 845"/>
              <a:gd name="T20" fmla="*/ 666 w 803"/>
              <a:gd name="T21" fmla="*/ 804 h 845"/>
              <a:gd name="T22" fmla="*/ 666 w 803"/>
              <a:gd name="T23" fmla="*/ 820 h 845"/>
              <a:gd name="T24" fmla="*/ 49 w 803"/>
              <a:gd name="T25" fmla="*/ 110 h 845"/>
              <a:gd name="T26" fmla="*/ 47 w 803"/>
              <a:gd name="T27" fmla="*/ 181 h 845"/>
              <a:gd name="T28" fmla="*/ 25 w 803"/>
              <a:gd name="T29" fmla="*/ 179 h 845"/>
              <a:gd name="T30" fmla="*/ 184 w 803"/>
              <a:gd name="T31" fmla="*/ 25 h 845"/>
              <a:gd name="T32" fmla="*/ 265 w 803"/>
              <a:gd name="T33" fmla="*/ 42 h 845"/>
              <a:gd name="T34" fmla="*/ 265 w 803"/>
              <a:gd name="T35" fmla="*/ 67 h 845"/>
              <a:gd name="T36" fmla="*/ 184 w 803"/>
              <a:gd name="T37" fmla="*/ 779 h 845"/>
              <a:gd name="T38" fmla="*/ 122 w 803"/>
              <a:gd name="T39" fmla="*/ 695 h 845"/>
              <a:gd name="T40" fmla="*/ 235 w 803"/>
              <a:gd name="T41" fmla="*/ 666 h 845"/>
              <a:gd name="T42" fmla="*/ 115 w 803"/>
              <a:gd name="T43" fmla="*/ 666 h 845"/>
              <a:gd name="T44" fmla="*/ 73 w 803"/>
              <a:gd name="T45" fmla="*/ 683 h 845"/>
              <a:gd name="T46" fmla="*/ 72 w 803"/>
              <a:gd name="T47" fmla="*/ 535 h 845"/>
              <a:gd name="T48" fmla="*/ 175 w 803"/>
              <a:gd name="T49" fmla="*/ 551 h 845"/>
              <a:gd name="T50" fmla="*/ 175 w 803"/>
              <a:gd name="T51" fmla="*/ 431 h 845"/>
              <a:gd name="T52" fmla="*/ 115 w 803"/>
              <a:gd name="T53" fmla="*/ 496 h 845"/>
              <a:gd name="T54" fmla="*/ 72 w 803"/>
              <a:gd name="T55" fmla="*/ 363 h 845"/>
              <a:gd name="T56" fmla="*/ 175 w 803"/>
              <a:gd name="T57" fmla="*/ 380 h 845"/>
              <a:gd name="T58" fmla="*/ 175 w 803"/>
              <a:gd name="T59" fmla="*/ 260 h 845"/>
              <a:gd name="T60" fmla="*/ 115 w 803"/>
              <a:gd name="T61" fmla="*/ 325 h 845"/>
              <a:gd name="T62" fmla="*/ 72 w 803"/>
              <a:gd name="T63" fmla="*/ 200 h 845"/>
              <a:gd name="T64" fmla="*/ 175 w 803"/>
              <a:gd name="T65" fmla="*/ 217 h 845"/>
              <a:gd name="T66" fmla="*/ 175 w 803"/>
              <a:gd name="T67" fmla="*/ 96 h 845"/>
              <a:gd name="T68" fmla="*/ 115 w 803"/>
              <a:gd name="T69" fmla="*/ 161 h 845"/>
              <a:gd name="T70" fmla="*/ 72 w 803"/>
              <a:gd name="T71" fmla="*/ 137 h 845"/>
              <a:gd name="T72" fmla="*/ 103 w 803"/>
              <a:gd name="T73" fmla="*/ 60 h 845"/>
              <a:gd name="T74" fmla="*/ 25 w 803"/>
              <a:gd name="T75" fmla="*/ 214 h 845"/>
              <a:gd name="T76" fmla="*/ 47 w 803"/>
              <a:gd name="T77" fmla="*/ 345 h 845"/>
              <a:gd name="T78" fmla="*/ 25 w 803"/>
              <a:gd name="T79" fmla="*/ 214 h 845"/>
              <a:gd name="T80" fmla="*/ 47 w 803"/>
              <a:gd name="T81" fmla="*/ 371 h 845"/>
              <a:gd name="T82" fmla="*/ 25 w 803"/>
              <a:gd name="T83" fmla="*/ 522 h 845"/>
              <a:gd name="T84" fmla="*/ 171 w 803"/>
              <a:gd name="T85" fmla="*/ 655 h 845"/>
              <a:gd name="T86" fmla="*/ 175 w 803"/>
              <a:gd name="T87" fmla="*/ 631 h 845"/>
              <a:gd name="T88" fmla="*/ 175 w 803"/>
              <a:gd name="T89" fmla="*/ 702 h 845"/>
              <a:gd name="T90" fmla="*/ 178 w 803"/>
              <a:gd name="T91" fmla="*/ 678 h 845"/>
              <a:gd name="T92" fmla="*/ 171 w 803"/>
              <a:gd name="T93" fmla="*/ 479 h 845"/>
              <a:gd name="T94" fmla="*/ 175 w 803"/>
              <a:gd name="T95" fmla="*/ 456 h 845"/>
              <a:gd name="T96" fmla="*/ 175 w 803"/>
              <a:gd name="T97" fmla="*/ 527 h 845"/>
              <a:gd name="T98" fmla="*/ 178 w 803"/>
              <a:gd name="T99" fmla="*/ 503 h 845"/>
              <a:gd name="T100" fmla="*/ 171 w 803"/>
              <a:gd name="T101" fmla="*/ 308 h 845"/>
              <a:gd name="T102" fmla="*/ 175 w 803"/>
              <a:gd name="T103" fmla="*/ 285 h 845"/>
              <a:gd name="T104" fmla="*/ 175 w 803"/>
              <a:gd name="T105" fmla="*/ 355 h 845"/>
              <a:gd name="T106" fmla="*/ 178 w 803"/>
              <a:gd name="T107" fmla="*/ 332 h 845"/>
              <a:gd name="T108" fmla="*/ 171 w 803"/>
              <a:gd name="T109" fmla="*/ 145 h 845"/>
              <a:gd name="T110" fmla="*/ 175 w 803"/>
              <a:gd name="T111" fmla="*/ 121 h 845"/>
              <a:gd name="T112" fmla="*/ 175 w 803"/>
              <a:gd name="T113" fmla="*/ 192 h 845"/>
              <a:gd name="T114" fmla="*/ 178 w 803"/>
              <a:gd name="T115" fmla="*/ 168 h 845"/>
              <a:gd name="T116" fmla="*/ 25 w 803"/>
              <a:gd name="T117" fmla="*/ 548 h 845"/>
              <a:gd name="T118" fmla="*/ 47 w 803"/>
              <a:gd name="T119" fmla="*/ 667 h 845"/>
              <a:gd name="T120" fmla="*/ 25 w 803"/>
              <a:gd name="T121" fmla="*/ 698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3" h="845">
                <a:moveTo>
                  <a:pt x="666" y="0"/>
                </a:moveTo>
                <a:lnTo>
                  <a:pt x="386" y="0"/>
                </a:lnTo>
                <a:lnTo>
                  <a:pt x="265" y="0"/>
                </a:lnTo>
                <a:lnTo>
                  <a:pt x="184" y="0"/>
                </a:lnTo>
                <a:cubicBezTo>
                  <a:pt x="137" y="0"/>
                  <a:pt x="96" y="24"/>
                  <a:pt x="71" y="60"/>
                </a:cubicBezTo>
                <a:cubicBezTo>
                  <a:pt x="29" y="83"/>
                  <a:pt x="0" y="127"/>
                  <a:pt x="0" y="179"/>
                </a:cubicBezTo>
                <a:lnTo>
                  <a:pt x="0" y="708"/>
                </a:lnTo>
                <a:cubicBezTo>
                  <a:pt x="0" y="784"/>
                  <a:pt x="61" y="845"/>
                  <a:pt x="137" y="845"/>
                </a:cubicBezTo>
                <a:lnTo>
                  <a:pt x="666" y="845"/>
                </a:lnTo>
                <a:cubicBezTo>
                  <a:pt x="742" y="845"/>
                  <a:pt x="803" y="784"/>
                  <a:pt x="803" y="708"/>
                </a:cubicBezTo>
                <a:lnTo>
                  <a:pt x="803" y="666"/>
                </a:lnTo>
                <a:lnTo>
                  <a:pt x="803" y="179"/>
                </a:lnTo>
                <a:lnTo>
                  <a:pt x="803" y="137"/>
                </a:lnTo>
                <a:cubicBezTo>
                  <a:pt x="803" y="61"/>
                  <a:pt x="742" y="0"/>
                  <a:pt x="666" y="0"/>
                </a:cubicBezTo>
                <a:close/>
                <a:moveTo>
                  <a:pt x="666" y="820"/>
                </a:moveTo>
                <a:lnTo>
                  <a:pt x="137" y="820"/>
                </a:lnTo>
                <a:cubicBezTo>
                  <a:pt x="80" y="820"/>
                  <a:pt x="34" y="778"/>
                  <a:pt x="26" y="723"/>
                </a:cubicBezTo>
                <a:lnTo>
                  <a:pt x="56" y="714"/>
                </a:lnTo>
                <a:cubicBezTo>
                  <a:pt x="75" y="766"/>
                  <a:pt x="125" y="804"/>
                  <a:pt x="184" y="804"/>
                </a:cubicBezTo>
                <a:lnTo>
                  <a:pt x="265" y="804"/>
                </a:lnTo>
                <a:lnTo>
                  <a:pt x="386" y="804"/>
                </a:lnTo>
                <a:lnTo>
                  <a:pt x="666" y="804"/>
                </a:lnTo>
                <a:cubicBezTo>
                  <a:pt x="705" y="804"/>
                  <a:pt x="739" y="788"/>
                  <a:pt x="764" y="762"/>
                </a:cubicBezTo>
                <a:cubicBezTo>
                  <a:pt x="745" y="797"/>
                  <a:pt x="709" y="820"/>
                  <a:pt x="666" y="820"/>
                </a:cubicBezTo>
                <a:close/>
                <a:moveTo>
                  <a:pt x="25" y="179"/>
                </a:moveTo>
                <a:cubicBezTo>
                  <a:pt x="25" y="153"/>
                  <a:pt x="34" y="129"/>
                  <a:pt x="49" y="110"/>
                </a:cubicBezTo>
                <a:cubicBezTo>
                  <a:pt x="48" y="119"/>
                  <a:pt x="47" y="128"/>
                  <a:pt x="47" y="137"/>
                </a:cubicBezTo>
                <a:lnTo>
                  <a:pt x="47" y="181"/>
                </a:lnTo>
                <a:lnTo>
                  <a:pt x="25" y="188"/>
                </a:lnTo>
                <a:lnTo>
                  <a:pt x="25" y="179"/>
                </a:lnTo>
                <a:close/>
                <a:moveTo>
                  <a:pt x="122" y="43"/>
                </a:moveTo>
                <a:cubicBezTo>
                  <a:pt x="140" y="32"/>
                  <a:pt x="161" y="25"/>
                  <a:pt x="184" y="25"/>
                </a:cubicBezTo>
                <a:lnTo>
                  <a:pt x="265" y="25"/>
                </a:lnTo>
                <a:lnTo>
                  <a:pt x="265" y="42"/>
                </a:lnTo>
                <a:lnTo>
                  <a:pt x="265" y="54"/>
                </a:lnTo>
                <a:lnTo>
                  <a:pt x="265" y="67"/>
                </a:lnTo>
                <a:lnTo>
                  <a:pt x="265" y="779"/>
                </a:lnTo>
                <a:lnTo>
                  <a:pt x="184" y="779"/>
                </a:lnTo>
                <a:cubicBezTo>
                  <a:pt x="136" y="779"/>
                  <a:pt x="96" y="749"/>
                  <a:pt x="80" y="707"/>
                </a:cubicBezTo>
                <a:lnTo>
                  <a:pt x="122" y="695"/>
                </a:lnTo>
                <a:cubicBezTo>
                  <a:pt x="132" y="714"/>
                  <a:pt x="152" y="727"/>
                  <a:pt x="175" y="727"/>
                </a:cubicBezTo>
                <a:cubicBezTo>
                  <a:pt x="208" y="727"/>
                  <a:pt x="235" y="700"/>
                  <a:pt x="235" y="666"/>
                </a:cubicBezTo>
                <a:cubicBezTo>
                  <a:pt x="235" y="633"/>
                  <a:pt x="208" y="606"/>
                  <a:pt x="175" y="606"/>
                </a:cubicBezTo>
                <a:cubicBezTo>
                  <a:pt x="142" y="606"/>
                  <a:pt x="115" y="633"/>
                  <a:pt x="115" y="666"/>
                </a:cubicBezTo>
                <a:cubicBezTo>
                  <a:pt x="115" y="668"/>
                  <a:pt x="115" y="670"/>
                  <a:pt x="115" y="671"/>
                </a:cubicBezTo>
                <a:lnTo>
                  <a:pt x="73" y="683"/>
                </a:lnTo>
                <a:cubicBezTo>
                  <a:pt x="72" y="678"/>
                  <a:pt x="72" y="672"/>
                  <a:pt x="72" y="667"/>
                </a:cubicBezTo>
                <a:lnTo>
                  <a:pt x="72" y="535"/>
                </a:lnTo>
                <a:lnTo>
                  <a:pt x="122" y="520"/>
                </a:lnTo>
                <a:cubicBezTo>
                  <a:pt x="132" y="539"/>
                  <a:pt x="152" y="551"/>
                  <a:pt x="175" y="551"/>
                </a:cubicBezTo>
                <a:cubicBezTo>
                  <a:pt x="208" y="551"/>
                  <a:pt x="235" y="525"/>
                  <a:pt x="235" y="491"/>
                </a:cubicBezTo>
                <a:cubicBezTo>
                  <a:pt x="235" y="458"/>
                  <a:pt x="208" y="431"/>
                  <a:pt x="175" y="431"/>
                </a:cubicBezTo>
                <a:cubicBezTo>
                  <a:pt x="142" y="431"/>
                  <a:pt x="115" y="458"/>
                  <a:pt x="115" y="491"/>
                </a:cubicBezTo>
                <a:cubicBezTo>
                  <a:pt x="115" y="493"/>
                  <a:pt x="115" y="494"/>
                  <a:pt x="115" y="496"/>
                </a:cubicBezTo>
                <a:lnTo>
                  <a:pt x="72" y="509"/>
                </a:lnTo>
                <a:lnTo>
                  <a:pt x="72" y="363"/>
                </a:lnTo>
                <a:lnTo>
                  <a:pt x="122" y="348"/>
                </a:lnTo>
                <a:cubicBezTo>
                  <a:pt x="132" y="367"/>
                  <a:pt x="152" y="380"/>
                  <a:pt x="175" y="380"/>
                </a:cubicBezTo>
                <a:cubicBezTo>
                  <a:pt x="208" y="380"/>
                  <a:pt x="235" y="353"/>
                  <a:pt x="235" y="320"/>
                </a:cubicBezTo>
                <a:cubicBezTo>
                  <a:pt x="235" y="287"/>
                  <a:pt x="208" y="260"/>
                  <a:pt x="175" y="260"/>
                </a:cubicBezTo>
                <a:cubicBezTo>
                  <a:pt x="142" y="260"/>
                  <a:pt x="115" y="287"/>
                  <a:pt x="115" y="320"/>
                </a:cubicBezTo>
                <a:cubicBezTo>
                  <a:pt x="115" y="322"/>
                  <a:pt x="115" y="323"/>
                  <a:pt x="115" y="325"/>
                </a:cubicBezTo>
                <a:lnTo>
                  <a:pt x="72" y="337"/>
                </a:lnTo>
                <a:lnTo>
                  <a:pt x="72" y="200"/>
                </a:lnTo>
                <a:lnTo>
                  <a:pt x="122" y="185"/>
                </a:lnTo>
                <a:cubicBezTo>
                  <a:pt x="133" y="204"/>
                  <a:pt x="152" y="217"/>
                  <a:pt x="175" y="217"/>
                </a:cubicBezTo>
                <a:cubicBezTo>
                  <a:pt x="208" y="217"/>
                  <a:pt x="235" y="190"/>
                  <a:pt x="235" y="157"/>
                </a:cubicBezTo>
                <a:cubicBezTo>
                  <a:pt x="235" y="123"/>
                  <a:pt x="208" y="96"/>
                  <a:pt x="175" y="96"/>
                </a:cubicBezTo>
                <a:cubicBezTo>
                  <a:pt x="142" y="96"/>
                  <a:pt x="115" y="123"/>
                  <a:pt x="115" y="157"/>
                </a:cubicBezTo>
                <a:cubicBezTo>
                  <a:pt x="115" y="158"/>
                  <a:pt x="115" y="160"/>
                  <a:pt x="115" y="161"/>
                </a:cubicBezTo>
                <a:lnTo>
                  <a:pt x="72" y="174"/>
                </a:lnTo>
                <a:lnTo>
                  <a:pt x="72" y="137"/>
                </a:lnTo>
                <a:cubicBezTo>
                  <a:pt x="72" y="115"/>
                  <a:pt x="78" y="95"/>
                  <a:pt x="89" y="78"/>
                </a:cubicBezTo>
                <a:cubicBezTo>
                  <a:pt x="93" y="71"/>
                  <a:pt x="98" y="65"/>
                  <a:pt x="103" y="60"/>
                </a:cubicBezTo>
                <a:cubicBezTo>
                  <a:pt x="109" y="53"/>
                  <a:pt x="115" y="48"/>
                  <a:pt x="122" y="43"/>
                </a:cubicBezTo>
                <a:close/>
                <a:moveTo>
                  <a:pt x="25" y="214"/>
                </a:moveTo>
                <a:lnTo>
                  <a:pt x="47" y="207"/>
                </a:lnTo>
                <a:lnTo>
                  <a:pt x="47" y="345"/>
                </a:lnTo>
                <a:lnTo>
                  <a:pt x="25" y="351"/>
                </a:lnTo>
                <a:lnTo>
                  <a:pt x="25" y="214"/>
                </a:lnTo>
                <a:close/>
                <a:moveTo>
                  <a:pt x="25" y="377"/>
                </a:moveTo>
                <a:lnTo>
                  <a:pt x="47" y="371"/>
                </a:lnTo>
                <a:lnTo>
                  <a:pt x="47" y="516"/>
                </a:lnTo>
                <a:lnTo>
                  <a:pt x="25" y="522"/>
                </a:lnTo>
                <a:lnTo>
                  <a:pt x="25" y="377"/>
                </a:lnTo>
                <a:close/>
                <a:moveTo>
                  <a:pt x="171" y="655"/>
                </a:moveTo>
                <a:lnTo>
                  <a:pt x="140" y="664"/>
                </a:lnTo>
                <a:cubicBezTo>
                  <a:pt x="142" y="646"/>
                  <a:pt x="157" y="631"/>
                  <a:pt x="175" y="631"/>
                </a:cubicBezTo>
                <a:cubicBezTo>
                  <a:pt x="194" y="631"/>
                  <a:pt x="210" y="647"/>
                  <a:pt x="210" y="666"/>
                </a:cubicBezTo>
                <a:cubicBezTo>
                  <a:pt x="210" y="686"/>
                  <a:pt x="194" y="702"/>
                  <a:pt x="175" y="702"/>
                </a:cubicBezTo>
                <a:cubicBezTo>
                  <a:pt x="164" y="702"/>
                  <a:pt x="154" y="696"/>
                  <a:pt x="147" y="688"/>
                </a:cubicBezTo>
                <a:lnTo>
                  <a:pt x="178" y="678"/>
                </a:lnTo>
                <a:lnTo>
                  <a:pt x="171" y="655"/>
                </a:lnTo>
                <a:close/>
                <a:moveTo>
                  <a:pt x="171" y="479"/>
                </a:moveTo>
                <a:lnTo>
                  <a:pt x="140" y="488"/>
                </a:lnTo>
                <a:cubicBezTo>
                  <a:pt x="142" y="470"/>
                  <a:pt x="157" y="456"/>
                  <a:pt x="175" y="456"/>
                </a:cubicBezTo>
                <a:cubicBezTo>
                  <a:pt x="194" y="456"/>
                  <a:pt x="210" y="472"/>
                  <a:pt x="210" y="491"/>
                </a:cubicBezTo>
                <a:cubicBezTo>
                  <a:pt x="210" y="511"/>
                  <a:pt x="194" y="527"/>
                  <a:pt x="175" y="527"/>
                </a:cubicBezTo>
                <a:cubicBezTo>
                  <a:pt x="164" y="527"/>
                  <a:pt x="154" y="521"/>
                  <a:pt x="147" y="512"/>
                </a:cubicBezTo>
                <a:lnTo>
                  <a:pt x="178" y="503"/>
                </a:lnTo>
                <a:lnTo>
                  <a:pt x="171" y="479"/>
                </a:lnTo>
                <a:close/>
                <a:moveTo>
                  <a:pt x="171" y="308"/>
                </a:moveTo>
                <a:lnTo>
                  <a:pt x="140" y="317"/>
                </a:lnTo>
                <a:cubicBezTo>
                  <a:pt x="142" y="299"/>
                  <a:pt x="157" y="285"/>
                  <a:pt x="175" y="285"/>
                </a:cubicBezTo>
                <a:cubicBezTo>
                  <a:pt x="194" y="285"/>
                  <a:pt x="210" y="301"/>
                  <a:pt x="210" y="320"/>
                </a:cubicBezTo>
                <a:cubicBezTo>
                  <a:pt x="210" y="339"/>
                  <a:pt x="194" y="355"/>
                  <a:pt x="175" y="355"/>
                </a:cubicBezTo>
                <a:cubicBezTo>
                  <a:pt x="164" y="355"/>
                  <a:pt x="154" y="349"/>
                  <a:pt x="147" y="341"/>
                </a:cubicBezTo>
                <a:lnTo>
                  <a:pt x="178" y="332"/>
                </a:lnTo>
                <a:lnTo>
                  <a:pt x="171" y="308"/>
                </a:lnTo>
                <a:close/>
                <a:moveTo>
                  <a:pt x="171" y="145"/>
                </a:moveTo>
                <a:lnTo>
                  <a:pt x="140" y="154"/>
                </a:lnTo>
                <a:cubicBezTo>
                  <a:pt x="142" y="136"/>
                  <a:pt x="157" y="121"/>
                  <a:pt x="175" y="121"/>
                </a:cubicBezTo>
                <a:cubicBezTo>
                  <a:pt x="194" y="121"/>
                  <a:pt x="210" y="137"/>
                  <a:pt x="210" y="156"/>
                </a:cubicBezTo>
                <a:cubicBezTo>
                  <a:pt x="210" y="176"/>
                  <a:pt x="194" y="192"/>
                  <a:pt x="175" y="192"/>
                </a:cubicBezTo>
                <a:cubicBezTo>
                  <a:pt x="164" y="192"/>
                  <a:pt x="154" y="186"/>
                  <a:pt x="147" y="177"/>
                </a:cubicBezTo>
                <a:lnTo>
                  <a:pt x="178" y="168"/>
                </a:lnTo>
                <a:lnTo>
                  <a:pt x="171" y="145"/>
                </a:lnTo>
                <a:close/>
                <a:moveTo>
                  <a:pt x="25" y="548"/>
                </a:moveTo>
                <a:lnTo>
                  <a:pt x="47" y="542"/>
                </a:lnTo>
                <a:lnTo>
                  <a:pt x="47" y="667"/>
                </a:lnTo>
                <a:cubicBezTo>
                  <a:pt x="47" y="675"/>
                  <a:pt x="48" y="683"/>
                  <a:pt x="49" y="690"/>
                </a:cubicBezTo>
                <a:lnTo>
                  <a:pt x="25" y="698"/>
                </a:lnTo>
                <a:lnTo>
                  <a:pt x="25" y="548"/>
                </a:lnTo>
                <a:close/>
              </a:path>
            </a:pathLst>
          </a:custGeom>
          <a:solidFill>
            <a:schemeClr val="accent1"/>
          </a:solidFill>
          <a:ln>
            <a:noFill/>
          </a:ln>
        </p:spPr>
      </p:sp>
      <p:sp>
        <p:nvSpPr>
          <p:cNvPr id="8" name="pencil_68367">
            <a:extLst>
              <a:ext uri="{FF2B5EF4-FFF2-40B4-BE49-F238E27FC236}">
                <a16:creationId xmlns:a16="http://schemas.microsoft.com/office/drawing/2014/main" id="{9A6A6523-A2C6-4689-902F-3B2701032087}"/>
              </a:ext>
            </a:extLst>
          </p:cNvPr>
          <p:cNvSpPr>
            <a:spLocks noChangeAspect="1"/>
          </p:cNvSpPr>
          <p:nvPr/>
        </p:nvSpPr>
        <p:spPr bwMode="auto">
          <a:xfrm>
            <a:off x="10274388" y="1893480"/>
            <a:ext cx="609685" cy="608793"/>
          </a:xfrm>
          <a:custGeom>
            <a:avLst/>
            <a:gdLst>
              <a:gd name="connsiteX0" fmla="*/ 75618 w 607663"/>
              <a:gd name="connsiteY0" fmla="*/ 440932 h 606773"/>
              <a:gd name="connsiteX1" fmla="*/ 64535 w 607663"/>
              <a:gd name="connsiteY1" fmla="*/ 528896 h 606773"/>
              <a:gd name="connsiteX2" fmla="*/ 68042 w 607663"/>
              <a:gd name="connsiteY2" fmla="*/ 538841 h 606773"/>
              <a:gd name="connsiteX3" fmla="*/ 78003 w 607663"/>
              <a:gd name="connsiteY3" fmla="*/ 542343 h 606773"/>
              <a:gd name="connsiteX4" fmla="*/ 166108 w 607663"/>
              <a:gd name="connsiteY4" fmla="*/ 531137 h 606773"/>
              <a:gd name="connsiteX5" fmla="*/ 190378 w 607663"/>
              <a:gd name="connsiteY5" fmla="*/ 123534 h 606773"/>
              <a:gd name="connsiteX6" fmla="*/ 315661 w 607663"/>
              <a:gd name="connsiteY6" fmla="*/ 248616 h 606773"/>
              <a:gd name="connsiteX7" fmla="*/ 201602 w 607663"/>
              <a:gd name="connsiteY7" fmla="*/ 362493 h 606773"/>
              <a:gd name="connsiteX8" fmla="*/ 201602 w 607663"/>
              <a:gd name="connsiteY8" fmla="*/ 405495 h 606773"/>
              <a:gd name="connsiteX9" fmla="*/ 244532 w 607663"/>
              <a:gd name="connsiteY9" fmla="*/ 405495 h 606773"/>
              <a:gd name="connsiteX10" fmla="*/ 358731 w 607663"/>
              <a:gd name="connsiteY10" fmla="*/ 291618 h 606773"/>
              <a:gd name="connsiteX11" fmla="*/ 484014 w 607663"/>
              <a:gd name="connsiteY11" fmla="*/ 416700 h 606773"/>
              <a:gd name="connsiteX12" fmla="*/ 339371 w 607663"/>
              <a:gd name="connsiteY12" fmla="*/ 561112 h 606773"/>
              <a:gd name="connsiteX13" fmla="*/ 317625 w 607663"/>
              <a:gd name="connsiteY13" fmla="*/ 571757 h 606773"/>
              <a:gd name="connsiteX14" fmla="*/ 42088 w 607663"/>
              <a:gd name="connsiteY14" fmla="*/ 606495 h 606773"/>
              <a:gd name="connsiteX15" fmla="*/ 10942 w 607663"/>
              <a:gd name="connsiteY15" fmla="*/ 595849 h 606773"/>
              <a:gd name="connsiteX16" fmla="*/ 280 w 607663"/>
              <a:gd name="connsiteY16" fmla="*/ 564754 h 606773"/>
              <a:gd name="connsiteX17" fmla="*/ 35073 w 607663"/>
              <a:gd name="connsiteY17" fmla="*/ 289657 h 606773"/>
              <a:gd name="connsiteX18" fmla="*/ 45735 w 607663"/>
              <a:gd name="connsiteY18" fmla="*/ 267946 h 606773"/>
              <a:gd name="connsiteX19" fmla="*/ 400173 w 607663"/>
              <a:gd name="connsiteY19" fmla="*/ 0 h 606773"/>
              <a:gd name="connsiteX20" fmla="*/ 546963 w 607663"/>
              <a:gd name="connsiteY20" fmla="*/ 60624 h 606773"/>
              <a:gd name="connsiteX21" fmla="*/ 546963 w 607663"/>
              <a:gd name="connsiteY21" fmla="*/ 353833 h 606773"/>
              <a:gd name="connsiteX22" fmla="*/ 531533 w 607663"/>
              <a:gd name="connsiteY22" fmla="*/ 369243 h 606773"/>
              <a:gd name="connsiteX23" fmla="*/ 237953 w 607663"/>
              <a:gd name="connsiteY23" fmla="*/ 75894 h 606773"/>
              <a:gd name="connsiteX24" fmla="*/ 253382 w 607663"/>
              <a:gd name="connsiteY24" fmla="*/ 60624 h 606773"/>
              <a:gd name="connsiteX25" fmla="*/ 400173 w 607663"/>
              <a:gd name="connsiteY25" fmla="*/ 0 h 606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7663" h="606773">
                <a:moveTo>
                  <a:pt x="75618" y="440932"/>
                </a:moveTo>
                <a:lnTo>
                  <a:pt x="64535" y="528896"/>
                </a:lnTo>
                <a:cubicBezTo>
                  <a:pt x="64114" y="532538"/>
                  <a:pt x="65376" y="536320"/>
                  <a:pt x="68042" y="538841"/>
                </a:cubicBezTo>
                <a:cubicBezTo>
                  <a:pt x="70567" y="541502"/>
                  <a:pt x="74215" y="542763"/>
                  <a:pt x="78003" y="542343"/>
                </a:cubicBezTo>
                <a:lnTo>
                  <a:pt x="166108" y="531137"/>
                </a:lnTo>
                <a:close/>
                <a:moveTo>
                  <a:pt x="190378" y="123534"/>
                </a:moveTo>
                <a:lnTo>
                  <a:pt x="315661" y="248616"/>
                </a:lnTo>
                <a:lnTo>
                  <a:pt x="201602" y="362493"/>
                </a:lnTo>
                <a:cubicBezTo>
                  <a:pt x="189677" y="374399"/>
                  <a:pt x="189677" y="393589"/>
                  <a:pt x="201602" y="405495"/>
                </a:cubicBezTo>
                <a:cubicBezTo>
                  <a:pt x="213527" y="417260"/>
                  <a:pt x="232747" y="417260"/>
                  <a:pt x="244532" y="405495"/>
                </a:cubicBezTo>
                <a:lnTo>
                  <a:pt x="358731" y="291618"/>
                </a:lnTo>
                <a:lnTo>
                  <a:pt x="484014" y="416700"/>
                </a:lnTo>
                <a:lnTo>
                  <a:pt x="339371" y="561112"/>
                </a:lnTo>
                <a:cubicBezTo>
                  <a:pt x="333478" y="566995"/>
                  <a:pt x="325762" y="570777"/>
                  <a:pt x="317625" y="571757"/>
                </a:cubicBezTo>
                <a:lnTo>
                  <a:pt x="42088" y="606495"/>
                </a:lnTo>
                <a:cubicBezTo>
                  <a:pt x="30583" y="607895"/>
                  <a:pt x="19079" y="603973"/>
                  <a:pt x="10942" y="595849"/>
                </a:cubicBezTo>
                <a:cubicBezTo>
                  <a:pt x="2805" y="587585"/>
                  <a:pt x="-1123" y="576239"/>
                  <a:pt x="280" y="564754"/>
                </a:cubicBezTo>
                <a:lnTo>
                  <a:pt x="35073" y="289657"/>
                </a:lnTo>
                <a:cubicBezTo>
                  <a:pt x="36055" y="281393"/>
                  <a:pt x="39843" y="273829"/>
                  <a:pt x="45735" y="267946"/>
                </a:cubicBezTo>
                <a:close/>
                <a:moveTo>
                  <a:pt x="400173" y="0"/>
                </a:moveTo>
                <a:cubicBezTo>
                  <a:pt x="453334" y="0"/>
                  <a:pt x="506496" y="20208"/>
                  <a:pt x="546963" y="60624"/>
                </a:cubicBezTo>
                <a:cubicBezTo>
                  <a:pt x="627897" y="141456"/>
                  <a:pt x="627897" y="273001"/>
                  <a:pt x="546963" y="353833"/>
                </a:cubicBezTo>
                <a:lnTo>
                  <a:pt x="531533" y="369243"/>
                </a:lnTo>
                <a:lnTo>
                  <a:pt x="237953" y="75894"/>
                </a:lnTo>
                <a:lnTo>
                  <a:pt x="253382" y="60624"/>
                </a:lnTo>
                <a:cubicBezTo>
                  <a:pt x="293850" y="20208"/>
                  <a:pt x="347011" y="0"/>
                  <a:pt x="400173" y="0"/>
                </a:cubicBezTo>
                <a:close/>
              </a:path>
            </a:pathLst>
          </a:custGeom>
          <a:solidFill>
            <a:schemeClr val="accent1"/>
          </a:solidFill>
          <a:ln>
            <a:noFill/>
          </a:ln>
        </p:spPr>
        <p:txBody>
          <a:bodyPr/>
          <a:lstStyle/>
          <a:p>
            <a:endParaRPr lang="zh-CN" altLang="en-US"/>
          </a:p>
        </p:txBody>
      </p:sp>
      <p:sp>
        <p:nvSpPr>
          <p:cNvPr id="9" name="pencil-and-ruler_68732">
            <a:extLst>
              <a:ext uri="{FF2B5EF4-FFF2-40B4-BE49-F238E27FC236}">
                <a16:creationId xmlns:a16="http://schemas.microsoft.com/office/drawing/2014/main" id="{5D4F3B63-604A-4E84-A59A-3ADDA91892E6}"/>
              </a:ext>
            </a:extLst>
          </p:cNvPr>
          <p:cNvSpPr>
            <a:spLocks noChangeAspect="1"/>
          </p:cNvSpPr>
          <p:nvPr/>
        </p:nvSpPr>
        <p:spPr bwMode="auto">
          <a:xfrm>
            <a:off x="3163060" y="1883014"/>
            <a:ext cx="449254" cy="611462"/>
          </a:xfrm>
          <a:custGeom>
            <a:avLst/>
            <a:gdLst>
              <a:gd name="connsiteX0" fmla="*/ 5596 w 446679"/>
              <a:gd name="connsiteY0" fmla="*/ 553198 h 607957"/>
              <a:gd name="connsiteX1" fmla="*/ 212424 w 446679"/>
              <a:gd name="connsiteY1" fmla="*/ 553198 h 607957"/>
              <a:gd name="connsiteX2" fmla="*/ 217906 w 446679"/>
              <a:gd name="connsiteY2" fmla="*/ 558674 h 607957"/>
              <a:gd name="connsiteX3" fmla="*/ 217906 w 446679"/>
              <a:gd name="connsiteY3" fmla="*/ 602481 h 607957"/>
              <a:gd name="connsiteX4" fmla="*/ 212424 w 446679"/>
              <a:gd name="connsiteY4" fmla="*/ 607957 h 607957"/>
              <a:gd name="connsiteX5" fmla="*/ 5596 w 446679"/>
              <a:gd name="connsiteY5" fmla="*/ 607957 h 607957"/>
              <a:gd name="connsiteX6" fmla="*/ 0 w 446679"/>
              <a:gd name="connsiteY6" fmla="*/ 602481 h 607957"/>
              <a:gd name="connsiteX7" fmla="*/ 0 w 446679"/>
              <a:gd name="connsiteY7" fmla="*/ 558674 h 607957"/>
              <a:gd name="connsiteX8" fmla="*/ 5596 w 446679"/>
              <a:gd name="connsiteY8" fmla="*/ 553198 h 607957"/>
              <a:gd name="connsiteX9" fmla="*/ 108596 w 446679"/>
              <a:gd name="connsiteY9" fmla="*/ 59131 h 607957"/>
              <a:gd name="connsiteX10" fmla="*/ 94106 w 446679"/>
              <a:gd name="connsiteY10" fmla="*/ 64976 h 607957"/>
              <a:gd name="connsiteX11" fmla="*/ 52878 w 446679"/>
              <a:gd name="connsiteY11" fmla="*/ 118006 h 607957"/>
              <a:gd name="connsiteX12" fmla="*/ 46139 w 446679"/>
              <a:gd name="connsiteY12" fmla="*/ 126787 h 607957"/>
              <a:gd name="connsiteX13" fmla="*/ 41457 w 446679"/>
              <a:gd name="connsiteY13" fmla="*/ 133630 h 607957"/>
              <a:gd name="connsiteX14" fmla="*/ 46139 w 446679"/>
              <a:gd name="connsiteY14" fmla="*/ 137849 h 607957"/>
              <a:gd name="connsiteX15" fmla="*/ 169825 w 446679"/>
              <a:gd name="connsiteY15" fmla="*/ 137849 h 607957"/>
              <a:gd name="connsiteX16" fmla="*/ 176106 w 446679"/>
              <a:gd name="connsiteY16" fmla="*/ 133630 h 607957"/>
              <a:gd name="connsiteX17" fmla="*/ 171767 w 446679"/>
              <a:gd name="connsiteY17" fmla="*/ 126787 h 607957"/>
              <a:gd name="connsiteX18" fmla="*/ 165143 w 446679"/>
              <a:gd name="connsiteY18" fmla="*/ 118006 h 607957"/>
              <a:gd name="connsiteX19" fmla="*/ 123000 w 446679"/>
              <a:gd name="connsiteY19" fmla="*/ 64063 h 607957"/>
              <a:gd name="connsiteX20" fmla="*/ 108596 w 446679"/>
              <a:gd name="connsiteY20" fmla="*/ 59131 h 607957"/>
              <a:gd name="connsiteX21" fmla="*/ 262954 w 446679"/>
              <a:gd name="connsiteY21" fmla="*/ 8998 h 607957"/>
              <a:gd name="connsiteX22" fmla="*/ 440513 w 446679"/>
              <a:gd name="connsiteY22" fmla="*/ 8998 h 607957"/>
              <a:gd name="connsiteX23" fmla="*/ 446679 w 446679"/>
              <a:gd name="connsiteY23" fmla="*/ 15042 h 607957"/>
              <a:gd name="connsiteX24" fmla="*/ 446679 w 446679"/>
              <a:gd name="connsiteY24" fmla="*/ 601913 h 607957"/>
              <a:gd name="connsiteX25" fmla="*/ 440513 w 446679"/>
              <a:gd name="connsiteY25" fmla="*/ 607957 h 607957"/>
              <a:gd name="connsiteX26" fmla="*/ 262954 w 446679"/>
              <a:gd name="connsiteY26" fmla="*/ 607957 h 607957"/>
              <a:gd name="connsiteX27" fmla="*/ 256788 w 446679"/>
              <a:gd name="connsiteY27" fmla="*/ 601913 h 607957"/>
              <a:gd name="connsiteX28" fmla="*/ 256788 w 446679"/>
              <a:gd name="connsiteY28" fmla="*/ 572946 h 607957"/>
              <a:gd name="connsiteX29" fmla="*/ 262954 w 446679"/>
              <a:gd name="connsiteY29" fmla="*/ 566787 h 607957"/>
              <a:gd name="connsiteX30" fmla="*/ 345625 w 446679"/>
              <a:gd name="connsiteY30" fmla="*/ 566787 h 607957"/>
              <a:gd name="connsiteX31" fmla="*/ 351676 w 446679"/>
              <a:gd name="connsiteY31" fmla="*/ 560743 h 607957"/>
              <a:gd name="connsiteX32" fmla="*/ 351676 w 446679"/>
              <a:gd name="connsiteY32" fmla="*/ 546830 h 607957"/>
              <a:gd name="connsiteX33" fmla="*/ 345625 w 446679"/>
              <a:gd name="connsiteY33" fmla="*/ 540785 h 607957"/>
              <a:gd name="connsiteX34" fmla="*/ 262954 w 446679"/>
              <a:gd name="connsiteY34" fmla="*/ 540785 h 607957"/>
              <a:gd name="connsiteX35" fmla="*/ 256788 w 446679"/>
              <a:gd name="connsiteY35" fmla="*/ 534627 h 607957"/>
              <a:gd name="connsiteX36" fmla="*/ 256788 w 446679"/>
              <a:gd name="connsiteY36" fmla="*/ 474754 h 607957"/>
              <a:gd name="connsiteX37" fmla="*/ 262954 w 446679"/>
              <a:gd name="connsiteY37" fmla="*/ 468709 h 607957"/>
              <a:gd name="connsiteX38" fmla="*/ 309542 w 446679"/>
              <a:gd name="connsiteY38" fmla="*/ 468709 h 607957"/>
              <a:gd name="connsiteX39" fmla="*/ 315708 w 446679"/>
              <a:gd name="connsiteY39" fmla="*/ 462665 h 607957"/>
              <a:gd name="connsiteX40" fmla="*/ 315708 w 446679"/>
              <a:gd name="connsiteY40" fmla="*/ 448752 h 607957"/>
              <a:gd name="connsiteX41" fmla="*/ 309542 w 446679"/>
              <a:gd name="connsiteY41" fmla="*/ 442593 h 607957"/>
              <a:gd name="connsiteX42" fmla="*/ 262954 w 446679"/>
              <a:gd name="connsiteY42" fmla="*/ 442593 h 607957"/>
              <a:gd name="connsiteX43" fmla="*/ 256788 w 446679"/>
              <a:gd name="connsiteY43" fmla="*/ 436549 h 607957"/>
              <a:gd name="connsiteX44" fmla="*/ 256788 w 446679"/>
              <a:gd name="connsiteY44" fmla="*/ 376676 h 607957"/>
              <a:gd name="connsiteX45" fmla="*/ 262954 w 446679"/>
              <a:gd name="connsiteY45" fmla="*/ 370518 h 607957"/>
              <a:gd name="connsiteX46" fmla="*/ 345625 w 446679"/>
              <a:gd name="connsiteY46" fmla="*/ 370518 h 607957"/>
              <a:gd name="connsiteX47" fmla="*/ 351676 w 446679"/>
              <a:gd name="connsiteY47" fmla="*/ 364473 h 607957"/>
              <a:gd name="connsiteX48" fmla="*/ 351676 w 446679"/>
              <a:gd name="connsiteY48" fmla="*/ 350560 h 607957"/>
              <a:gd name="connsiteX49" fmla="*/ 345625 w 446679"/>
              <a:gd name="connsiteY49" fmla="*/ 344516 h 607957"/>
              <a:gd name="connsiteX50" fmla="*/ 262954 w 446679"/>
              <a:gd name="connsiteY50" fmla="*/ 344516 h 607957"/>
              <a:gd name="connsiteX51" fmla="*/ 256788 w 446679"/>
              <a:gd name="connsiteY51" fmla="*/ 338357 h 607957"/>
              <a:gd name="connsiteX52" fmla="*/ 256788 w 446679"/>
              <a:gd name="connsiteY52" fmla="*/ 278484 h 607957"/>
              <a:gd name="connsiteX53" fmla="*/ 262954 w 446679"/>
              <a:gd name="connsiteY53" fmla="*/ 272440 h 607957"/>
              <a:gd name="connsiteX54" fmla="*/ 309542 w 446679"/>
              <a:gd name="connsiteY54" fmla="*/ 272440 h 607957"/>
              <a:gd name="connsiteX55" fmla="*/ 315708 w 446679"/>
              <a:gd name="connsiteY55" fmla="*/ 266395 h 607957"/>
              <a:gd name="connsiteX56" fmla="*/ 315708 w 446679"/>
              <a:gd name="connsiteY56" fmla="*/ 252482 h 607957"/>
              <a:gd name="connsiteX57" fmla="*/ 309542 w 446679"/>
              <a:gd name="connsiteY57" fmla="*/ 246324 h 607957"/>
              <a:gd name="connsiteX58" fmla="*/ 262954 w 446679"/>
              <a:gd name="connsiteY58" fmla="*/ 246324 h 607957"/>
              <a:gd name="connsiteX59" fmla="*/ 256788 w 446679"/>
              <a:gd name="connsiteY59" fmla="*/ 240279 h 607957"/>
              <a:gd name="connsiteX60" fmla="*/ 256788 w 446679"/>
              <a:gd name="connsiteY60" fmla="*/ 180406 h 607957"/>
              <a:gd name="connsiteX61" fmla="*/ 262954 w 446679"/>
              <a:gd name="connsiteY61" fmla="*/ 174362 h 607957"/>
              <a:gd name="connsiteX62" fmla="*/ 345625 w 446679"/>
              <a:gd name="connsiteY62" fmla="*/ 174362 h 607957"/>
              <a:gd name="connsiteX63" fmla="*/ 351676 w 446679"/>
              <a:gd name="connsiteY63" fmla="*/ 168204 h 607957"/>
              <a:gd name="connsiteX64" fmla="*/ 351676 w 446679"/>
              <a:gd name="connsiteY64" fmla="*/ 154290 h 607957"/>
              <a:gd name="connsiteX65" fmla="*/ 345625 w 446679"/>
              <a:gd name="connsiteY65" fmla="*/ 148246 h 607957"/>
              <a:gd name="connsiteX66" fmla="*/ 262954 w 446679"/>
              <a:gd name="connsiteY66" fmla="*/ 148246 h 607957"/>
              <a:gd name="connsiteX67" fmla="*/ 256788 w 446679"/>
              <a:gd name="connsiteY67" fmla="*/ 142202 h 607957"/>
              <a:gd name="connsiteX68" fmla="*/ 256788 w 446679"/>
              <a:gd name="connsiteY68" fmla="*/ 82214 h 607957"/>
              <a:gd name="connsiteX69" fmla="*/ 262954 w 446679"/>
              <a:gd name="connsiteY69" fmla="*/ 76170 h 607957"/>
              <a:gd name="connsiteX70" fmla="*/ 309542 w 446679"/>
              <a:gd name="connsiteY70" fmla="*/ 76170 h 607957"/>
              <a:gd name="connsiteX71" fmla="*/ 315708 w 446679"/>
              <a:gd name="connsiteY71" fmla="*/ 70126 h 607957"/>
              <a:gd name="connsiteX72" fmla="*/ 315708 w 446679"/>
              <a:gd name="connsiteY72" fmla="*/ 56212 h 607957"/>
              <a:gd name="connsiteX73" fmla="*/ 309542 w 446679"/>
              <a:gd name="connsiteY73" fmla="*/ 50054 h 607957"/>
              <a:gd name="connsiteX74" fmla="*/ 262954 w 446679"/>
              <a:gd name="connsiteY74" fmla="*/ 50054 h 607957"/>
              <a:gd name="connsiteX75" fmla="*/ 256788 w 446679"/>
              <a:gd name="connsiteY75" fmla="*/ 44010 h 607957"/>
              <a:gd name="connsiteX76" fmla="*/ 256788 w 446679"/>
              <a:gd name="connsiteY76" fmla="*/ 15042 h 607957"/>
              <a:gd name="connsiteX77" fmla="*/ 262954 w 446679"/>
              <a:gd name="connsiteY77" fmla="*/ 8998 h 607957"/>
              <a:gd name="connsiteX78" fmla="*/ 104156 w 446679"/>
              <a:gd name="connsiteY78" fmla="*/ 1796 h 607957"/>
              <a:gd name="connsiteX79" fmla="*/ 113750 w 446679"/>
              <a:gd name="connsiteY79" fmla="*/ 1796 h 607957"/>
              <a:gd name="connsiteX80" fmla="*/ 214708 w 446679"/>
              <a:gd name="connsiteY80" fmla="*/ 141385 h 607957"/>
              <a:gd name="connsiteX81" fmla="*/ 217906 w 446679"/>
              <a:gd name="connsiteY81" fmla="*/ 151306 h 607957"/>
              <a:gd name="connsiteX82" fmla="*/ 217906 w 446679"/>
              <a:gd name="connsiteY82" fmla="*/ 522744 h 607957"/>
              <a:gd name="connsiteX83" fmla="*/ 212424 w 446679"/>
              <a:gd name="connsiteY83" fmla="*/ 528218 h 607957"/>
              <a:gd name="connsiteX84" fmla="*/ 5596 w 446679"/>
              <a:gd name="connsiteY84" fmla="*/ 528218 h 607957"/>
              <a:gd name="connsiteX85" fmla="*/ 0 w 446679"/>
              <a:gd name="connsiteY85" fmla="*/ 522744 h 607957"/>
              <a:gd name="connsiteX86" fmla="*/ 0 w 446679"/>
              <a:gd name="connsiteY86" fmla="*/ 151306 h 607957"/>
              <a:gd name="connsiteX87" fmla="*/ 3312 w 446679"/>
              <a:gd name="connsiteY87" fmla="*/ 141385 h 60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46679" h="607957">
                <a:moveTo>
                  <a:pt x="5596" y="553198"/>
                </a:moveTo>
                <a:lnTo>
                  <a:pt x="212424" y="553198"/>
                </a:lnTo>
                <a:cubicBezTo>
                  <a:pt x="215393" y="553198"/>
                  <a:pt x="217906" y="555708"/>
                  <a:pt x="217906" y="558674"/>
                </a:cubicBezTo>
                <a:lnTo>
                  <a:pt x="217906" y="602481"/>
                </a:lnTo>
                <a:cubicBezTo>
                  <a:pt x="217906" y="605447"/>
                  <a:pt x="215393" y="607957"/>
                  <a:pt x="212424" y="607957"/>
                </a:cubicBezTo>
                <a:lnTo>
                  <a:pt x="5596" y="607957"/>
                </a:lnTo>
                <a:cubicBezTo>
                  <a:pt x="2513" y="607957"/>
                  <a:pt x="0" y="605447"/>
                  <a:pt x="0" y="602481"/>
                </a:cubicBezTo>
                <a:lnTo>
                  <a:pt x="0" y="558674"/>
                </a:lnTo>
                <a:cubicBezTo>
                  <a:pt x="0" y="555708"/>
                  <a:pt x="2513" y="553198"/>
                  <a:pt x="5596" y="553198"/>
                </a:cubicBezTo>
                <a:close/>
                <a:moveTo>
                  <a:pt x="108596" y="59131"/>
                </a:moveTo>
                <a:cubicBezTo>
                  <a:pt x="102786" y="59359"/>
                  <a:pt x="96961" y="61384"/>
                  <a:pt x="94106" y="64976"/>
                </a:cubicBezTo>
                <a:cubicBezTo>
                  <a:pt x="83028" y="79345"/>
                  <a:pt x="52878" y="118006"/>
                  <a:pt x="52878" y="118006"/>
                </a:cubicBezTo>
                <a:cubicBezTo>
                  <a:pt x="50936" y="120401"/>
                  <a:pt x="47967" y="124392"/>
                  <a:pt x="46139" y="126787"/>
                </a:cubicBezTo>
                <a:cubicBezTo>
                  <a:pt x="46139" y="126787"/>
                  <a:pt x="42485" y="132033"/>
                  <a:pt x="41457" y="133630"/>
                </a:cubicBezTo>
                <a:cubicBezTo>
                  <a:pt x="40658" y="134884"/>
                  <a:pt x="41800" y="137735"/>
                  <a:pt x="46139" y="137849"/>
                </a:cubicBezTo>
                <a:cubicBezTo>
                  <a:pt x="69323" y="138305"/>
                  <a:pt x="143900" y="138305"/>
                  <a:pt x="169825" y="137849"/>
                </a:cubicBezTo>
                <a:cubicBezTo>
                  <a:pt x="175421" y="137735"/>
                  <a:pt x="176792" y="134998"/>
                  <a:pt x="176106" y="133630"/>
                </a:cubicBezTo>
                <a:cubicBezTo>
                  <a:pt x="174051" y="130322"/>
                  <a:pt x="171767" y="126787"/>
                  <a:pt x="171767" y="126787"/>
                </a:cubicBezTo>
                <a:cubicBezTo>
                  <a:pt x="169939" y="124392"/>
                  <a:pt x="166970" y="120401"/>
                  <a:pt x="165143" y="118006"/>
                </a:cubicBezTo>
                <a:cubicBezTo>
                  <a:pt x="165143" y="118006"/>
                  <a:pt x="134421" y="78661"/>
                  <a:pt x="123000" y="64063"/>
                </a:cubicBezTo>
                <a:cubicBezTo>
                  <a:pt x="120202" y="60471"/>
                  <a:pt x="114406" y="58903"/>
                  <a:pt x="108596" y="59131"/>
                </a:cubicBezTo>
                <a:close/>
                <a:moveTo>
                  <a:pt x="262954" y="8998"/>
                </a:moveTo>
                <a:lnTo>
                  <a:pt x="440513" y="8998"/>
                </a:lnTo>
                <a:cubicBezTo>
                  <a:pt x="443939" y="8998"/>
                  <a:pt x="446679" y="11735"/>
                  <a:pt x="446679" y="15042"/>
                </a:cubicBezTo>
                <a:lnTo>
                  <a:pt x="446679" y="601913"/>
                </a:lnTo>
                <a:cubicBezTo>
                  <a:pt x="446679" y="605220"/>
                  <a:pt x="443939" y="607957"/>
                  <a:pt x="440513" y="607957"/>
                </a:cubicBezTo>
                <a:lnTo>
                  <a:pt x="262954" y="607957"/>
                </a:lnTo>
                <a:cubicBezTo>
                  <a:pt x="259528" y="607957"/>
                  <a:pt x="256788" y="605220"/>
                  <a:pt x="256788" y="601913"/>
                </a:cubicBezTo>
                <a:lnTo>
                  <a:pt x="256788" y="572946"/>
                </a:lnTo>
                <a:cubicBezTo>
                  <a:pt x="256788" y="569524"/>
                  <a:pt x="259528" y="566787"/>
                  <a:pt x="262954" y="566787"/>
                </a:cubicBezTo>
                <a:lnTo>
                  <a:pt x="345625" y="566787"/>
                </a:lnTo>
                <a:cubicBezTo>
                  <a:pt x="348936" y="566787"/>
                  <a:pt x="351676" y="564050"/>
                  <a:pt x="351676" y="560743"/>
                </a:cubicBezTo>
                <a:lnTo>
                  <a:pt x="351676" y="546830"/>
                </a:lnTo>
                <a:cubicBezTo>
                  <a:pt x="351676" y="543522"/>
                  <a:pt x="348936" y="540785"/>
                  <a:pt x="345625" y="540785"/>
                </a:cubicBezTo>
                <a:lnTo>
                  <a:pt x="262954" y="540785"/>
                </a:lnTo>
                <a:cubicBezTo>
                  <a:pt x="259528" y="540785"/>
                  <a:pt x="256788" y="538048"/>
                  <a:pt x="256788" y="534627"/>
                </a:cubicBezTo>
                <a:lnTo>
                  <a:pt x="256788" y="474754"/>
                </a:lnTo>
                <a:cubicBezTo>
                  <a:pt x="256788" y="471446"/>
                  <a:pt x="259528" y="468709"/>
                  <a:pt x="262954" y="468709"/>
                </a:cubicBezTo>
                <a:lnTo>
                  <a:pt x="309542" y="468709"/>
                </a:lnTo>
                <a:cubicBezTo>
                  <a:pt x="312967" y="468709"/>
                  <a:pt x="315708" y="465972"/>
                  <a:pt x="315708" y="462665"/>
                </a:cubicBezTo>
                <a:lnTo>
                  <a:pt x="315708" y="448752"/>
                </a:lnTo>
                <a:cubicBezTo>
                  <a:pt x="315708" y="445330"/>
                  <a:pt x="312967" y="442593"/>
                  <a:pt x="309542" y="442593"/>
                </a:cubicBezTo>
                <a:lnTo>
                  <a:pt x="262954" y="442593"/>
                </a:lnTo>
                <a:cubicBezTo>
                  <a:pt x="259528" y="442593"/>
                  <a:pt x="256788" y="439856"/>
                  <a:pt x="256788" y="436549"/>
                </a:cubicBezTo>
                <a:lnTo>
                  <a:pt x="256788" y="376676"/>
                </a:lnTo>
                <a:cubicBezTo>
                  <a:pt x="256788" y="373255"/>
                  <a:pt x="259528" y="370518"/>
                  <a:pt x="262954" y="370518"/>
                </a:cubicBezTo>
                <a:lnTo>
                  <a:pt x="345625" y="370518"/>
                </a:lnTo>
                <a:cubicBezTo>
                  <a:pt x="348936" y="370518"/>
                  <a:pt x="351676" y="367781"/>
                  <a:pt x="351676" y="364473"/>
                </a:cubicBezTo>
                <a:lnTo>
                  <a:pt x="351676" y="350560"/>
                </a:lnTo>
                <a:cubicBezTo>
                  <a:pt x="351676" y="347253"/>
                  <a:pt x="348936" y="344516"/>
                  <a:pt x="345625" y="344516"/>
                </a:cubicBezTo>
                <a:lnTo>
                  <a:pt x="262954" y="344516"/>
                </a:lnTo>
                <a:cubicBezTo>
                  <a:pt x="259528" y="344516"/>
                  <a:pt x="256788" y="341778"/>
                  <a:pt x="256788" y="338357"/>
                </a:cubicBezTo>
                <a:lnTo>
                  <a:pt x="256788" y="278484"/>
                </a:lnTo>
                <a:cubicBezTo>
                  <a:pt x="256788" y="275177"/>
                  <a:pt x="259528" y="272440"/>
                  <a:pt x="262954" y="272440"/>
                </a:cubicBezTo>
                <a:lnTo>
                  <a:pt x="309542" y="272440"/>
                </a:lnTo>
                <a:cubicBezTo>
                  <a:pt x="312967" y="272440"/>
                  <a:pt x="315708" y="269703"/>
                  <a:pt x="315708" y="266395"/>
                </a:cubicBezTo>
                <a:lnTo>
                  <a:pt x="315708" y="252482"/>
                </a:lnTo>
                <a:cubicBezTo>
                  <a:pt x="315708" y="249061"/>
                  <a:pt x="312967" y="246324"/>
                  <a:pt x="309542" y="246324"/>
                </a:cubicBezTo>
                <a:lnTo>
                  <a:pt x="262954" y="246324"/>
                </a:lnTo>
                <a:cubicBezTo>
                  <a:pt x="259528" y="246324"/>
                  <a:pt x="256788" y="243587"/>
                  <a:pt x="256788" y="240279"/>
                </a:cubicBezTo>
                <a:lnTo>
                  <a:pt x="256788" y="180406"/>
                </a:lnTo>
                <a:cubicBezTo>
                  <a:pt x="256788" y="177099"/>
                  <a:pt x="259528" y="174362"/>
                  <a:pt x="262954" y="174362"/>
                </a:cubicBezTo>
                <a:lnTo>
                  <a:pt x="345625" y="174362"/>
                </a:lnTo>
                <a:cubicBezTo>
                  <a:pt x="348936" y="174362"/>
                  <a:pt x="351676" y="171625"/>
                  <a:pt x="351676" y="168204"/>
                </a:cubicBezTo>
                <a:lnTo>
                  <a:pt x="351676" y="154290"/>
                </a:lnTo>
                <a:cubicBezTo>
                  <a:pt x="351676" y="150983"/>
                  <a:pt x="348936" y="148246"/>
                  <a:pt x="345625" y="148246"/>
                </a:cubicBezTo>
                <a:lnTo>
                  <a:pt x="262954" y="148246"/>
                </a:lnTo>
                <a:cubicBezTo>
                  <a:pt x="259528" y="148246"/>
                  <a:pt x="256788" y="145509"/>
                  <a:pt x="256788" y="142202"/>
                </a:cubicBezTo>
                <a:lnTo>
                  <a:pt x="256788" y="82214"/>
                </a:lnTo>
                <a:cubicBezTo>
                  <a:pt x="256788" y="78907"/>
                  <a:pt x="259528" y="76170"/>
                  <a:pt x="262954" y="76170"/>
                </a:cubicBezTo>
                <a:lnTo>
                  <a:pt x="309542" y="76170"/>
                </a:lnTo>
                <a:cubicBezTo>
                  <a:pt x="312967" y="76170"/>
                  <a:pt x="315708" y="73433"/>
                  <a:pt x="315708" y="70126"/>
                </a:cubicBezTo>
                <a:lnTo>
                  <a:pt x="315708" y="56212"/>
                </a:lnTo>
                <a:cubicBezTo>
                  <a:pt x="315708" y="52791"/>
                  <a:pt x="312967" y="50054"/>
                  <a:pt x="309542" y="50054"/>
                </a:cubicBezTo>
                <a:lnTo>
                  <a:pt x="262954" y="50054"/>
                </a:lnTo>
                <a:cubicBezTo>
                  <a:pt x="259528" y="50054"/>
                  <a:pt x="256788" y="47317"/>
                  <a:pt x="256788" y="44010"/>
                </a:cubicBezTo>
                <a:lnTo>
                  <a:pt x="256788" y="15042"/>
                </a:lnTo>
                <a:cubicBezTo>
                  <a:pt x="256788" y="11735"/>
                  <a:pt x="259528" y="8998"/>
                  <a:pt x="262954" y="8998"/>
                </a:cubicBezTo>
                <a:close/>
                <a:moveTo>
                  <a:pt x="104156" y="1796"/>
                </a:moveTo>
                <a:cubicBezTo>
                  <a:pt x="105984" y="-599"/>
                  <a:pt x="111922" y="-599"/>
                  <a:pt x="113750" y="1796"/>
                </a:cubicBezTo>
                <a:lnTo>
                  <a:pt x="214708" y="141385"/>
                </a:lnTo>
                <a:cubicBezTo>
                  <a:pt x="216421" y="143779"/>
                  <a:pt x="217906" y="148227"/>
                  <a:pt x="217906" y="151306"/>
                </a:cubicBezTo>
                <a:lnTo>
                  <a:pt x="217906" y="522744"/>
                </a:lnTo>
                <a:cubicBezTo>
                  <a:pt x="217906" y="525823"/>
                  <a:pt x="215393" y="528218"/>
                  <a:pt x="212424" y="528218"/>
                </a:cubicBezTo>
                <a:lnTo>
                  <a:pt x="5596" y="528218"/>
                </a:lnTo>
                <a:cubicBezTo>
                  <a:pt x="2513" y="528218"/>
                  <a:pt x="0" y="525709"/>
                  <a:pt x="0" y="522744"/>
                </a:cubicBezTo>
                <a:lnTo>
                  <a:pt x="0" y="151306"/>
                </a:lnTo>
                <a:cubicBezTo>
                  <a:pt x="0" y="148227"/>
                  <a:pt x="1485" y="143779"/>
                  <a:pt x="3312" y="141385"/>
                </a:cubicBezTo>
                <a:close/>
              </a:path>
            </a:pathLst>
          </a:custGeom>
          <a:solidFill>
            <a:schemeClr val="accent1"/>
          </a:solidFill>
          <a:ln>
            <a:noFill/>
          </a:ln>
        </p:spPr>
      </p:sp>
      <p:sp>
        <p:nvSpPr>
          <p:cNvPr id="14" name="male-university-graduate-silhouette-with-the-cap_46143">
            <a:extLst>
              <a:ext uri="{FF2B5EF4-FFF2-40B4-BE49-F238E27FC236}">
                <a16:creationId xmlns:a16="http://schemas.microsoft.com/office/drawing/2014/main" id="{1668CC87-26BA-438B-AE6A-381588877D40}"/>
              </a:ext>
            </a:extLst>
          </p:cNvPr>
          <p:cNvSpPr>
            <a:spLocks noChangeAspect="1"/>
          </p:cNvSpPr>
          <p:nvPr/>
        </p:nvSpPr>
        <p:spPr bwMode="auto">
          <a:xfrm>
            <a:off x="6702871" y="1880160"/>
            <a:ext cx="574349" cy="617169"/>
          </a:xfrm>
          <a:custGeom>
            <a:avLst/>
            <a:gdLst>
              <a:gd name="T0" fmla="*/ 608 w 620"/>
              <a:gd name="T1" fmla="*/ 615 h 667"/>
              <a:gd name="T2" fmla="*/ 451 w 620"/>
              <a:gd name="T3" fmla="*/ 546 h 667"/>
              <a:gd name="T4" fmla="*/ 439 w 620"/>
              <a:gd name="T5" fmla="*/ 538 h 667"/>
              <a:gd name="T6" fmla="*/ 426 w 620"/>
              <a:gd name="T7" fmla="*/ 508 h 667"/>
              <a:gd name="T8" fmla="*/ 414 w 620"/>
              <a:gd name="T9" fmla="*/ 492 h 667"/>
              <a:gd name="T10" fmla="*/ 409 w 620"/>
              <a:gd name="T11" fmla="*/ 485 h 667"/>
              <a:gd name="T12" fmla="*/ 412 w 620"/>
              <a:gd name="T13" fmla="*/ 435 h 667"/>
              <a:gd name="T14" fmla="*/ 436 w 620"/>
              <a:gd name="T15" fmla="*/ 387 h 667"/>
              <a:gd name="T16" fmla="*/ 464 w 620"/>
              <a:gd name="T17" fmla="*/ 294 h 667"/>
              <a:gd name="T18" fmla="*/ 448 w 620"/>
              <a:gd name="T19" fmla="*/ 285 h 667"/>
              <a:gd name="T20" fmla="*/ 466 w 620"/>
              <a:gd name="T21" fmla="*/ 201 h 667"/>
              <a:gd name="T22" fmla="*/ 470 w 620"/>
              <a:gd name="T23" fmla="*/ 218 h 667"/>
              <a:gd name="T24" fmla="*/ 470 w 620"/>
              <a:gd name="T25" fmla="*/ 225 h 667"/>
              <a:gd name="T26" fmla="*/ 562 w 620"/>
              <a:gd name="T27" fmla="*/ 165 h 667"/>
              <a:gd name="T28" fmla="*/ 309 w 620"/>
              <a:gd name="T29" fmla="*/ 0 h 667"/>
              <a:gd name="T30" fmla="*/ 56 w 620"/>
              <a:gd name="T31" fmla="*/ 164 h 667"/>
              <a:gd name="T32" fmla="*/ 79 w 620"/>
              <a:gd name="T33" fmla="*/ 179 h 667"/>
              <a:gd name="T34" fmla="*/ 79 w 620"/>
              <a:gd name="T35" fmla="*/ 213 h 667"/>
              <a:gd name="T36" fmla="*/ 71 w 620"/>
              <a:gd name="T37" fmla="*/ 222 h 667"/>
              <a:gd name="T38" fmla="*/ 76 w 620"/>
              <a:gd name="T39" fmla="*/ 231 h 667"/>
              <a:gd name="T40" fmla="*/ 56 w 620"/>
              <a:gd name="T41" fmla="*/ 346 h 667"/>
              <a:gd name="T42" fmla="*/ 107 w 620"/>
              <a:gd name="T43" fmla="*/ 346 h 667"/>
              <a:gd name="T44" fmla="*/ 87 w 620"/>
              <a:gd name="T45" fmla="*/ 231 h 667"/>
              <a:gd name="T46" fmla="*/ 92 w 620"/>
              <a:gd name="T47" fmla="*/ 222 h 667"/>
              <a:gd name="T48" fmla="*/ 84 w 620"/>
              <a:gd name="T49" fmla="*/ 213 h 667"/>
              <a:gd name="T50" fmla="*/ 84 w 620"/>
              <a:gd name="T51" fmla="*/ 183 h 667"/>
              <a:gd name="T52" fmla="*/ 149 w 620"/>
              <a:gd name="T53" fmla="*/ 225 h 667"/>
              <a:gd name="T54" fmla="*/ 149 w 620"/>
              <a:gd name="T55" fmla="*/ 221 h 667"/>
              <a:gd name="T56" fmla="*/ 152 w 620"/>
              <a:gd name="T57" fmla="*/ 239 h 667"/>
              <a:gd name="T58" fmla="*/ 174 w 620"/>
              <a:gd name="T59" fmla="*/ 285 h 667"/>
              <a:gd name="T60" fmla="*/ 174 w 620"/>
              <a:gd name="T61" fmla="*/ 286 h 667"/>
              <a:gd name="T62" fmla="*/ 174 w 620"/>
              <a:gd name="T63" fmla="*/ 287 h 667"/>
              <a:gd name="T64" fmla="*/ 169 w 620"/>
              <a:gd name="T65" fmla="*/ 294 h 667"/>
              <a:gd name="T66" fmla="*/ 161 w 620"/>
              <a:gd name="T67" fmla="*/ 308 h 667"/>
              <a:gd name="T68" fmla="*/ 173 w 620"/>
              <a:gd name="T69" fmla="*/ 359 h 667"/>
              <a:gd name="T70" fmla="*/ 184 w 620"/>
              <a:gd name="T71" fmla="*/ 385 h 667"/>
              <a:gd name="T72" fmla="*/ 209 w 620"/>
              <a:gd name="T73" fmla="*/ 434 h 667"/>
              <a:gd name="T74" fmla="*/ 213 w 620"/>
              <a:gd name="T75" fmla="*/ 443 h 667"/>
              <a:gd name="T76" fmla="*/ 208 w 620"/>
              <a:gd name="T77" fmla="*/ 485 h 667"/>
              <a:gd name="T78" fmla="*/ 202 w 620"/>
              <a:gd name="T79" fmla="*/ 492 h 667"/>
              <a:gd name="T80" fmla="*/ 187 w 620"/>
              <a:gd name="T81" fmla="*/ 509 h 667"/>
              <a:gd name="T82" fmla="*/ 175 w 620"/>
              <a:gd name="T83" fmla="*/ 537 h 667"/>
              <a:gd name="T84" fmla="*/ 167 w 620"/>
              <a:gd name="T85" fmla="*/ 545 h 667"/>
              <a:gd name="T86" fmla="*/ 108 w 620"/>
              <a:gd name="T87" fmla="*/ 566 h 667"/>
              <a:gd name="T88" fmla="*/ 12 w 620"/>
              <a:gd name="T89" fmla="*/ 616 h 667"/>
              <a:gd name="T90" fmla="*/ 6 w 620"/>
              <a:gd name="T91" fmla="*/ 667 h 667"/>
              <a:gd name="T92" fmla="*/ 611 w 620"/>
              <a:gd name="T93" fmla="*/ 667 h 667"/>
              <a:gd name="T94" fmla="*/ 608 w 620"/>
              <a:gd name="T95" fmla="*/ 615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0" h="667">
                <a:moveTo>
                  <a:pt x="608" y="615"/>
                </a:moveTo>
                <a:cubicBezTo>
                  <a:pt x="548" y="589"/>
                  <a:pt x="513" y="567"/>
                  <a:pt x="451" y="546"/>
                </a:cubicBezTo>
                <a:cubicBezTo>
                  <a:pt x="446" y="545"/>
                  <a:pt x="440" y="542"/>
                  <a:pt x="439" y="538"/>
                </a:cubicBezTo>
                <a:cubicBezTo>
                  <a:pt x="434" y="528"/>
                  <a:pt x="430" y="518"/>
                  <a:pt x="426" y="508"/>
                </a:cubicBezTo>
                <a:cubicBezTo>
                  <a:pt x="424" y="501"/>
                  <a:pt x="422" y="495"/>
                  <a:pt x="414" y="492"/>
                </a:cubicBezTo>
                <a:cubicBezTo>
                  <a:pt x="411" y="491"/>
                  <a:pt x="409" y="488"/>
                  <a:pt x="409" y="485"/>
                </a:cubicBezTo>
                <a:cubicBezTo>
                  <a:pt x="410" y="462"/>
                  <a:pt x="401" y="444"/>
                  <a:pt x="412" y="435"/>
                </a:cubicBezTo>
                <a:cubicBezTo>
                  <a:pt x="431" y="418"/>
                  <a:pt x="426" y="397"/>
                  <a:pt x="436" y="387"/>
                </a:cubicBezTo>
                <a:cubicBezTo>
                  <a:pt x="445" y="377"/>
                  <a:pt x="469" y="304"/>
                  <a:pt x="464" y="294"/>
                </a:cubicBezTo>
                <a:cubicBezTo>
                  <a:pt x="460" y="285"/>
                  <a:pt x="444" y="289"/>
                  <a:pt x="448" y="285"/>
                </a:cubicBezTo>
                <a:cubicBezTo>
                  <a:pt x="462" y="267"/>
                  <a:pt x="467" y="231"/>
                  <a:pt x="466" y="201"/>
                </a:cubicBezTo>
                <a:cubicBezTo>
                  <a:pt x="469" y="206"/>
                  <a:pt x="470" y="212"/>
                  <a:pt x="470" y="218"/>
                </a:cubicBezTo>
                <a:lnTo>
                  <a:pt x="470" y="225"/>
                </a:lnTo>
                <a:lnTo>
                  <a:pt x="562" y="165"/>
                </a:lnTo>
                <a:lnTo>
                  <a:pt x="309" y="0"/>
                </a:lnTo>
                <a:lnTo>
                  <a:pt x="56" y="164"/>
                </a:lnTo>
                <a:lnTo>
                  <a:pt x="79" y="179"/>
                </a:lnTo>
                <a:lnTo>
                  <a:pt x="79" y="213"/>
                </a:lnTo>
                <a:cubicBezTo>
                  <a:pt x="75" y="214"/>
                  <a:pt x="71" y="218"/>
                  <a:pt x="71" y="222"/>
                </a:cubicBezTo>
                <a:cubicBezTo>
                  <a:pt x="71" y="226"/>
                  <a:pt x="74" y="229"/>
                  <a:pt x="76" y="231"/>
                </a:cubicBezTo>
                <a:lnTo>
                  <a:pt x="56" y="346"/>
                </a:lnTo>
                <a:lnTo>
                  <a:pt x="107" y="346"/>
                </a:lnTo>
                <a:lnTo>
                  <a:pt x="87" y="231"/>
                </a:lnTo>
                <a:cubicBezTo>
                  <a:pt x="90" y="229"/>
                  <a:pt x="92" y="226"/>
                  <a:pt x="92" y="222"/>
                </a:cubicBezTo>
                <a:cubicBezTo>
                  <a:pt x="92" y="218"/>
                  <a:pt x="88" y="214"/>
                  <a:pt x="84" y="213"/>
                </a:cubicBezTo>
                <a:lnTo>
                  <a:pt x="84" y="183"/>
                </a:lnTo>
                <a:lnTo>
                  <a:pt x="149" y="225"/>
                </a:lnTo>
                <a:lnTo>
                  <a:pt x="149" y="221"/>
                </a:lnTo>
                <a:cubicBezTo>
                  <a:pt x="149" y="227"/>
                  <a:pt x="150" y="233"/>
                  <a:pt x="152" y="239"/>
                </a:cubicBezTo>
                <a:cubicBezTo>
                  <a:pt x="157" y="261"/>
                  <a:pt x="166" y="260"/>
                  <a:pt x="174" y="285"/>
                </a:cubicBezTo>
                <a:cubicBezTo>
                  <a:pt x="174" y="285"/>
                  <a:pt x="174" y="285"/>
                  <a:pt x="174" y="286"/>
                </a:cubicBezTo>
                <a:lnTo>
                  <a:pt x="174" y="287"/>
                </a:lnTo>
                <a:cubicBezTo>
                  <a:pt x="173" y="290"/>
                  <a:pt x="171" y="293"/>
                  <a:pt x="169" y="294"/>
                </a:cubicBezTo>
                <a:cubicBezTo>
                  <a:pt x="160" y="296"/>
                  <a:pt x="160" y="301"/>
                  <a:pt x="161" y="308"/>
                </a:cubicBezTo>
                <a:cubicBezTo>
                  <a:pt x="162" y="313"/>
                  <a:pt x="169" y="347"/>
                  <a:pt x="173" y="359"/>
                </a:cubicBezTo>
                <a:cubicBezTo>
                  <a:pt x="176" y="368"/>
                  <a:pt x="182" y="376"/>
                  <a:pt x="184" y="385"/>
                </a:cubicBezTo>
                <a:cubicBezTo>
                  <a:pt x="187" y="404"/>
                  <a:pt x="195" y="420"/>
                  <a:pt x="209" y="434"/>
                </a:cubicBezTo>
                <a:cubicBezTo>
                  <a:pt x="212" y="436"/>
                  <a:pt x="214" y="440"/>
                  <a:pt x="213" y="443"/>
                </a:cubicBezTo>
                <a:cubicBezTo>
                  <a:pt x="212" y="457"/>
                  <a:pt x="211" y="471"/>
                  <a:pt x="208" y="485"/>
                </a:cubicBezTo>
                <a:cubicBezTo>
                  <a:pt x="208" y="488"/>
                  <a:pt x="205" y="492"/>
                  <a:pt x="202" y="492"/>
                </a:cubicBezTo>
                <a:cubicBezTo>
                  <a:pt x="191" y="494"/>
                  <a:pt x="189" y="501"/>
                  <a:pt x="187" y="509"/>
                </a:cubicBezTo>
                <a:cubicBezTo>
                  <a:pt x="183" y="518"/>
                  <a:pt x="179" y="528"/>
                  <a:pt x="175" y="537"/>
                </a:cubicBezTo>
                <a:cubicBezTo>
                  <a:pt x="174" y="540"/>
                  <a:pt x="170" y="543"/>
                  <a:pt x="167" y="545"/>
                </a:cubicBezTo>
                <a:cubicBezTo>
                  <a:pt x="148" y="552"/>
                  <a:pt x="128" y="559"/>
                  <a:pt x="108" y="566"/>
                </a:cubicBezTo>
                <a:cubicBezTo>
                  <a:pt x="87" y="573"/>
                  <a:pt x="32" y="607"/>
                  <a:pt x="12" y="616"/>
                </a:cubicBezTo>
                <a:cubicBezTo>
                  <a:pt x="0" y="622"/>
                  <a:pt x="6" y="667"/>
                  <a:pt x="6" y="667"/>
                </a:cubicBezTo>
                <a:lnTo>
                  <a:pt x="611" y="667"/>
                </a:lnTo>
                <a:cubicBezTo>
                  <a:pt x="611" y="667"/>
                  <a:pt x="620" y="620"/>
                  <a:pt x="608" y="615"/>
                </a:cubicBezTo>
                <a:close/>
              </a:path>
            </a:pathLst>
          </a:custGeom>
          <a:solidFill>
            <a:schemeClr val="accent1"/>
          </a:solidFill>
          <a:ln>
            <a:noFill/>
          </a:ln>
        </p:spPr>
      </p:sp>
      <p:sp>
        <p:nvSpPr>
          <p:cNvPr id="15" name="female-university-graduate-silhouette-with-cap_46562">
            <a:extLst>
              <a:ext uri="{FF2B5EF4-FFF2-40B4-BE49-F238E27FC236}">
                <a16:creationId xmlns:a16="http://schemas.microsoft.com/office/drawing/2014/main" id="{4A84B9D5-AB1A-495F-9E8B-8E7352934D78}"/>
              </a:ext>
            </a:extLst>
          </p:cNvPr>
          <p:cNvSpPr>
            <a:spLocks noChangeAspect="1"/>
          </p:cNvSpPr>
          <p:nvPr/>
        </p:nvSpPr>
        <p:spPr bwMode="auto">
          <a:xfrm>
            <a:off x="8511494" y="1906159"/>
            <a:ext cx="546289" cy="600543"/>
          </a:xfrm>
          <a:custGeom>
            <a:avLst/>
            <a:gdLst>
              <a:gd name="T0" fmla="*/ 554 w 606"/>
              <a:gd name="T1" fmla="*/ 571 h 667"/>
              <a:gd name="T2" fmla="*/ 452 w 606"/>
              <a:gd name="T3" fmla="*/ 535 h 667"/>
              <a:gd name="T4" fmla="*/ 427 w 606"/>
              <a:gd name="T5" fmla="*/ 517 h 667"/>
              <a:gd name="T6" fmla="*/ 414 w 606"/>
              <a:gd name="T7" fmla="*/ 512 h 667"/>
              <a:gd name="T8" fmla="*/ 388 w 606"/>
              <a:gd name="T9" fmla="*/ 492 h 667"/>
              <a:gd name="T10" fmla="*/ 384 w 606"/>
              <a:gd name="T11" fmla="*/ 439 h 667"/>
              <a:gd name="T12" fmla="*/ 398 w 606"/>
              <a:gd name="T13" fmla="*/ 424 h 667"/>
              <a:gd name="T14" fmla="*/ 480 w 606"/>
              <a:gd name="T15" fmla="*/ 404 h 667"/>
              <a:gd name="T16" fmla="*/ 489 w 606"/>
              <a:gd name="T17" fmla="*/ 383 h 667"/>
              <a:gd name="T18" fmla="*/ 458 w 606"/>
              <a:gd name="T19" fmla="*/ 265 h 667"/>
              <a:gd name="T20" fmla="*/ 448 w 606"/>
              <a:gd name="T21" fmla="*/ 185 h 667"/>
              <a:gd name="T22" fmla="*/ 463 w 606"/>
              <a:gd name="T23" fmla="*/ 218 h 667"/>
              <a:gd name="T24" fmla="*/ 463 w 606"/>
              <a:gd name="T25" fmla="*/ 224 h 667"/>
              <a:gd name="T26" fmla="*/ 555 w 606"/>
              <a:gd name="T27" fmla="*/ 164 h 667"/>
              <a:gd name="T28" fmla="*/ 303 w 606"/>
              <a:gd name="T29" fmla="*/ 0 h 667"/>
              <a:gd name="T30" fmla="*/ 51 w 606"/>
              <a:gd name="T31" fmla="*/ 164 h 667"/>
              <a:gd name="T32" fmla="*/ 74 w 606"/>
              <a:gd name="T33" fmla="*/ 179 h 667"/>
              <a:gd name="T34" fmla="*/ 74 w 606"/>
              <a:gd name="T35" fmla="*/ 212 h 667"/>
              <a:gd name="T36" fmla="*/ 66 w 606"/>
              <a:gd name="T37" fmla="*/ 221 h 667"/>
              <a:gd name="T38" fmla="*/ 71 w 606"/>
              <a:gd name="T39" fmla="*/ 230 h 667"/>
              <a:gd name="T40" fmla="*/ 51 w 606"/>
              <a:gd name="T41" fmla="*/ 345 h 667"/>
              <a:gd name="T42" fmla="*/ 102 w 606"/>
              <a:gd name="T43" fmla="*/ 345 h 667"/>
              <a:gd name="T44" fmla="*/ 82 w 606"/>
              <a:gd name="T45" fmla="*/ 230 h 667"/>
              <a:gd name="T46" fmla="*/ 87 w 606"/>
              <a:gd name="T47" fmla="*/ 221 h 667"/>
              <a:gd name="T48" fmla="*/ 79 w 606"/>
              <a:gd name="T49" fmla="*/ 212 h 667"/>
              <a:gd name="T50" fmla="*/ 79 w 606"/>
              <a:gd name="T51" fmla="*/ 182 h 667"/>
              <a:gd name="T52" fmla="*/ 143 w 606"/>
              <a:gd name="T53" fmla="*/ 224 h 667"/>
              <a:gd name="T54" fmla="*/ 143 w 606"/>
              <a:gd name="T55" fmla="*/ 218 h 667"/>
              <a:gd name="T56" fmla="*/ 157 w 606"/>
              <a:gd name="T57" fmla="*/ 187 h 667"/>
              <a:gd name="T58" fmla="*/ 148 w 606"/>
              <a:gd name="T59" fmla="*/ 265 h 667"/>
              <a:gd name="T60" fmla="*/ 117 w 606"/>
              <a:gd name="T61" fmla="*/ 383 h 667"/>
              <a:gd name="T62" fmla="*/ 127 w 606"/>
              <a:gd name="T63" fmla="*/ 404 h 667"/>
              <a:gd name="T64" fmla="*/ 209 w 606"/>
              <a:gd name="T65" fmla="*/ 424 h 667"/>
              <a:gd name="T66" fmla="*/ 223 w 606"/>
              <a:gd name="T67" fmla="*/ 439 h 667"/>
              <a:gd name="T68" fmla="*/ 219 w 606"/>
              <a:gd name="T69" fmla="*/ 492 h 667"/>
              <a:gd name="T70" fmla="*/ 193 w 606"/>
              <a:gd name="T71" fmla="*/ 512 h 667"/>
              <a:gd name="T72" fmla="*/ 180 w 606"/>
              <a:gd name="T73" fmla="*/ 517 h 667"/>
              <a:gd name="T74" fmla="*/ 155 w 606"/>
              <a:gd name="T75" fmla="*/ 535 h 667"/>
              <a:gd name="T76" fmla="*/ 53 w 606"/>
              <a:gd name="T77" fmla="*/ 571 h 667"/>
              <a:gd name="T78" fmla="*/ 12 w 606"/>
              <a:gd name="T79" fmla="*/ 667 h 667"/>
              <a:gd name="T80" fmla="*/ 303 w 606"/>
              <a:gd name="T81" fmla="*/ 667 h 667"/>
              <a:gd name="T82" fmla="*/ 304 w 606"/>
              <a:gd name="T83" fmla="*/ 667 h 667"/>
              <a:gd name="T84" fmla="*/ 595 w 606"/>
              <a:gd name="T85" fmla="*/ 667 h 667"/>
              <a:gd name="T86" fmla="*/ 554 w 606"/>
              <a:gd name="T87" fmla="*/ 571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6" h="667">
                <a:moveTo>
                  <a:pt x="554" y="571"/>
                </a:moveTo>
                <a:cubicBezTo>
                  <a:pt x="519" y="560"/>
                  <a:pt x="485" y="548"/>
                  <a:pt x="452" y="535"/>
                </a:cubicBezTo>
                <a:cubicBezTo>
                  <a:pt x="443" y="531"/>
                  <a:pt x="435" y="523"/>
                  <a:pt x="427" y="517"/>
                </a:cubicBezTo>
                <a:cubicBezTo>
                  <a:pt x="423" y="515"/>
                  <a:pt x="418" y="512"/>
                  <a:pt x="414" y="512"/>
                </a:cubicBezTo>
                <a:cubicBezTo>
                  <a:pt x="398" y="510"/>
                  <a:pt x="392" y="505"/>
                  <a:pt x="388" y="492"/>
                </a:cubicBezTo>
                <a:cubicBezTo>
                  <a:pt x="383" y="475"/>
                  <a:pt x="380" y="457"/>
                  <a:pt x="384" y="439"/>
                </a:cubicBezTo>
                <a:cubicBezTo>
                  <a:pt x="386" y="432"/>
                  <a:pt x="389" y="427"/>
                  <a:pt x="398" y="424"/>
                </a:cubicBezTo>
                <a:cubicBezTo>
                  <a:pt x="416" y="417"/>
                  <a:pt x="462" y="411"/>
                  <a:pt x="480" y="404"/>
                </a:cubicBezTo>
                <a:cubicBezTo>
                  <a:pt x="493" y="399"/>
                  <a:pt x="494" y="395"/>
                  <a:pt x="489" y="383"/>
                </a:cubicBezTo>
                <a:cubicBezTo>
                  <a:pt x="474" y="345"/>
                  <a:pt x="462" y="306"/>
                  <a:pt x="458" y="265"/>
                </a:cubicBezTo>
                <a:cubicBezTo>
                  <a:pt x="456" y="240"/>
                  <a:pt x="455" y="196"/>
                  <a:pt x="448" y="185"/>
                </a:cubicBezTo>
                <a:cubicBezTo>
                  <a:pt x="457" y="194"/>
                  <a:pt x="463" y="205"/>
                  <a:pt x="463" y="218"/>
                </a:cubicBezTo>
                <a:lnTo>
                  <a:pt x="463" y="224"/>
                </a:lnTo>
                <a:lnTo>
                  <a:pt x="555" y="164"/>
                </a:lnTo>
                <a:lnTo>
                  <a:pt x="303" y="0"/>
                </a:lnTo>
                <a:lnTo>
                  <a:pt x="51" y="164"/>
                </a:lnTo>
                <a:lnTo>
                  <a:pt x="74" y="179"/>
                </a:lnTo>
                <a:lnTo>
                  <a:pt x="74" y="212"/>
                </a:lnTo>
                <a:cubicBezTo>
                  <a:pt x="70" y="213"/>
                  <a:pt x="66" y="217"/>
                  <a:pt x="66" y="221"/>
                </a:cubicBezTo>
                <a:cubicBezTo>
                  <a:pt x="66" y="225"/>
                  <a:pt x="68" y="228"/>
                  <a:pt x="71" y="230"/>
                </a:cubicBezTo>
                <a:lnTo>
                  <a:pt x="51" y="345"/>
                </a:lnTo>
                <a:lnTo>
                  <a:pt x="102" y="345"/>
                </a:lnTo>
                <a:lnTo>
                  <a:pt x="82" y="230"/>
                </a:lnTo>
                <a:cubicBezTo>
                  <a:pt x="84" y="228"/>
                  <a:pt x="87" y="225"/>
                  <a:pt x="87" y="221"/>
                </a:cubicBezTo>
                <a:cubicBezTo>
                  <a:pt x="87" y="217"/>
                  <a:pt x="83" y="213"/>
                  <a:pt x="79" y="212"/>
                </a:cubicBezTo>
                <a:lnTo>
                  <a:pt x="79" y="182"/>
                </a:lnTo>
                <a:lnTo>
                  <a:pt x="143" y="224"/>
                </a:lnTo>
                <a:lnTo>
                  <a:pt x="143" y="218"/>
                </a:lnTo>
                <a:cubicBezTo>
                  <a:pt x="143" y="206"/>
                  <a:pt x="148" y="195"/>
                  <a:pt x="157" y="187"/>
                </a:cubicBezTo>
                <a:cubicBezTo>
                  <a:pt x="150" y="212"/>
                  <a:pt x="151" y="239"/>
                  <a:pt x="148" y="265"/>
                </a:cubicBezTo>
                <a:cubicBezTo>
                  <a:pt x="145" y="306"/>
                  <a:pt x="133" y="345"/>
                  <a:pt x="117" y="383"/>
                </a:cubicBezTo>
                <a:cubicBezTo>
                  <a:pt x="112" y="395"/>
                  <a:pt x="113" y="399"/>
                  <a:pt x="127" y="404"/>
                </a:cubicBezTo>
                <a:cubicBezTo>
                  <a:pt x="145" y="411"/>
                  <a:pt x="190" y="417"/>
                  <a:pt x="209" y="424"/>
                </a:cubicBezTo>
                <a:cubicBezTo>
                  <a:pt x="218" y="427"/>
                  <a:pt x="221" y="432"/>
                  <a:pt x="223" y="439"/>
                </a:cubicBezTo>
                <a:cubicBezTo>
                  <a:pt x="227" y="457"/>
                  <a:pt x="224" y="475"/>
                  <a:pt x="219" y="492"/>
                </a:cubicBezTo>
                <a:cubicBezTo>
                  <a:pt x="215" y="505"/>
                  <a:pt x="208" y="510"/>
                  <a:pt x="193" y="512"/>
                </a:cubicBezTo>
                <a:cubicBezTo>
                  <a:pt x="188" y="512"/>
                  <a:pt x="184" y="515"/>
                  <a:pt x="180" y="517"/>
                </a:cubicBezTo>
                <a:cubicBezTo>
                  <a:pt x="171" y="523"/>
                  <a:pt x="164" y="531"/>
                  <a:pt x="155" y="535"/>
                </a:cubicBezTo>
                <a:cubicBezTo>
                  <a:pt x="121" y="548"/>
                  <a:pt x="87" y="560"/>
                  <a:pt x="53" y="571"/>
                </a:cubicBezTo>
                <a:cubicBezTo>
                  <a:pt x="0" y="588"/>
                  <a:pt x="20" y="617"/>
                  <a:pt x="12" y="667"/>
                </a:cubicBezTo>
                <a:lnTo>
                  <a:pt x="303" y="667"/>
                </a:lnTo>
                <a:lnTo>
                  <a:pt x="304" y="667"/>
                </a:lnTo>
                <a:lnTo>
                  <a:pt x="595" y="667"/>
                </a:lnTo>
                <a:cubicBezTo>
                  <a:pt x="587" y="617"/>
                  <a:pt x="606" y="588"/>
                  <a:pt x="554" y="571"/>
                </a:cubicBezTo>
                <a:close/>
              </a:path>
            </a:pathLst>
          </a:custGeom>
          <a:solidFill>
            <a:schemeClr val="accent1"/>
          </a:solidFill>
          <a:ln>
            <a:noFill/>
          </a:ln>
        </p:spPr>
      </p:sp>
      <p:sp>
        <p:nvSpPr>
          <p:cNvPr id="16" name="library-books_18476">
            <a:extLst>
              <a:ext uri="{FF2B5EF4-FFF2-40B4-BE49-F238E27FC236}">
                <a16:creationId xmlns:a16="http://schemas.microsoft.com/office/drawing/2014/main" id="{92822B80-04B5-40E5-8E22-02C11851D707}"/>
              </a:ext>
            </a:extLst>
          </p:cNvPr>
          <p:cNvSpPr>
            <a:spLocks noChangeAspect="1"/>
          </p:cNvSpPr>
          <p:nvPr/>
        </p:nvSpPr>
        <p:spPr bwMode="auto">
          <a:xfrm>
            <a:off x="1338529" y="3531154"/>
            <a:ext cx="548483" cy="463612"/>
          </a:xfrm>
          <a:custGeom>
            <a:avLst/>
            <a:gdLst>
              <a:gd name="connsiteX0" fmla="*/ 217420 w 608094"/>
              <a:gd name="connsiteY0" fmla="*/ 438401 h 513999"/>
              <a:gd name="connsiteX1" fmla="*/ 205206 w 608094"/>
              <a:gd name="connsiteY1" fmla="*/ 450598 h 513999"/>
              <a:gd name="connsiteX2" fmla="*/ 217420 w 608094"/>
              <a:gd name="connsiteY2" fmla="*/ 462795 h 513999"/>
              <a:gd name="connsiteX3" fmla="*/ 276185 w 608094"/>
              <a:gd name="connsiteY3" fmla="*/ 462680 h 513999"/>
              <a:gd name="connsiteX4" fmla="*/ 288399 w 608094"/>
              <a:gd name="connsiteY4" fmla="*/ 450598 h 513999"/>
              <a:gd name="connsiteX5" fmla="*/ 276185 w 608094"/>
              <a:gd name="connsiteY5" fmla="*/ 438516 h 513999"/>
              <a:gd name="connsiteX6" fmla="*/ 41718 w 608094"/>
              <a:gd name="connsiteY6" fmla="*/ 438401 h 513999"/>
              <a:gd name="connsiteX7" fmla="*/ 29502 w 608094"/>
              <a:gd name="connsiteY7" fmla="*/ 450598 h 513999"/>
              <a:gd name="connsiteX8" fmla="*/ 41718 w 608094"/>
              <a:gd name="connsiteY8" fmla="*/ 462795 h 513999"/>
              <a:gd name="connsiteX9" fmla="*/ 100491 w 608094"/>
              <a:gd name="connsiteY9" fmla="*/ 462680 h 513999"/>
              <a:gd name="connsiteX10" fmla="*/ 112591 w 608094"/>
              <a:gd name="connsiteY10" fmla="*/ 450598 h 513999"/>
              <a:gd name="connsiteX11" fmla="*/ 100491 w 608094"/>
              <a:gd name="connsiteY11" fmla="*/ 438516 h 513999"/>
              <a:gd name="connsiteX12" fmla="*/ 217535 w 608094"/>
              <a:gd name="connsiteY12" fmla="*/ 90327 h 513999"/>
              <a:gd name="connsiteX13" fmla="*/ 205321 w 608094"/>
              <a:gd name="connsiteY13" fmla="*/ 102524 h 513999"/>
              <a:gd name="connsiteX14" fmla="*/ 217535 w 608094"/>
              <a:gd name="connsiteY14" fmla="*/ 114721 h 513999"/>
              <a:gd name="connsiteX15" fmla="*/ 276300 w 608094"/>
              <a:gd name="connsiteY15" fmla="*/ 114721 h 513999"/>
              <a:gd name="connsiteX16" fmla="*/ 288399 w 608094"/>
              <a:gd name="connsiteY16" fmla="*/ 102524 h 513999"/>
              <a:gd name="connsiteX17" fmla="*/ 276300 w 608094"/>
              <a:gd name="connsiteY17" fmla="*/ 90327 h 513999"/>
              <a:gd name="connsiteX18" fmla="*/ 41718 w 608094"/>
              <a:gd name="connsiteY18" fmla="*/ 90327 h 513999"/>
              <a:gd name="connsiteX19" fmla="*/ 29617 w 608094"/>
              <a:gd name="connsiteY19" fmla="*/ 102524 h 513999"/>
              <a:gd name="connsiteX20" fmla="*/ 41718 w 608094"/>
              <a:gd name="connsiteY20" fmla="*/ 114721 h 513999"/>
              <a:gd name="connsiteX21" fmla="*/ 100491 w 608094"/>
              <a:gd name="connsiteY21" fmla="*/ 114721 h 513999"/>
              <a:gd name="connsiteX22" fmla="*/ 112591 w 608094"/>
              <a:gd name="connsiteY22" fmla="*/ 102524 h 513999"/>
              <a:gd name="connsiteX23" fmla="*/ 100491 w 608094"/>
              <a:gd name="connsiteY23" fmla="*/ 90327 h 513999"/>
              <a:gd name="connsiteX24" fmla="*/ 357302 w 608094"/>
              <a:gd name="connsiteY24" fmla="*/ 33254 h 513999"/>
              <a:gd name="connsiteX25" fmla="*/ 381620 w 608094"/>
              <a:gd name="connsiteY25" fmla="*/ 48903 h 513999"/>
              <a:gd name="connsiteX26" fmla="*/ 476931 w 608094"/>
              <a:gd name="connsiteY26" fmla="*/ 484904 h 513999"/>
              <a:gd name="connsiteX27" fmla="*/ 461257 w 608094"/>
              <a:gd name="connsiteY27" fmla="*/ 509299 h 513999"/>
              <a:gd name="connsiteX28" fmla="*/ 436939 w 608094"/>
              <a:gd name="connsiteY28" fmla="*/ 493649 h 513999"/>
              <a:gd name="connsiteX29" fmla="*/ 341628 w 608094"/>
              <a:gd name="connsiteY29" fmla="*/ 57534 h 513999"/>
              <a:gd name="connsiteX30" fmla="*/ 357302 w 608094"/>
              <a:gd name="connsiteY30" fmla="*/ 33254 h 513999"/>
              <a:gd name="connsiteX31" fmla="*/ 405056 w 608094"/>
              <a:gd name="connsiteY31" fmla="*/ 22956 h 513999"/>
              <a:gd name="connsiteX32" fmla="*/ 416229 w 608094"/>
              <a:gd name="connsiteY32" fmla="*/ 30089 h 513999"/>
              <a:gd name="connsiteX33" fmla="*/ 516092 w 608094"/>
              <a:gd name="connsiteY33" fmla="*/ 487647 h 513999"/>
              <a:gd name="connsiteX34" fmla="*/ 508951 w 608094"/>
              <a:gd name="connsiteY34" fmla="*/ 498807 h 513999"/>
              <a:gd name="connsiteX35" fmla="*/ 497663 w 608094"/>
              <a:gd name="connsiteY35" fmla="*/ 491674 h 513999"/>
              <a:gd name="connsiteX36" fmla="*/ 397800 w 608094"/>
              <a:gd name="connsiteY36" fmla="*/ 34116 h 513999"/>
              <a:gd name="connsiteX37" fmla="*/ 405056 w 608094"/>
              <a:gd name="connsiteY37" fmla="*/ 22956 h 513999"/>
              <a:gd name="connsiteX38" fmla="*/ 437759 w 608094"/>
              <a:gd name="connsiteY38" fmla="*/ 15758 h 513999"/>
              <a:gd name="connsiteX39" fmla="*/ 449054 w 608094"/>
              <a:gd name="connsiteY39" fmla="*/ 22892 h 513999"/>
              <a:gd name="connsiteX40" fmla="*/ 548976 w 608094"/>
              <a:gd name="connsiteY40" fmla="*/ 480517 h 513999"/>
              <a:gd name="connsiteX41" fmla="*/ 541715 w 608094"/>
              <a:gd name="connsiteY41" fmla="*/ 491679 h 513999"/>
              <a:gd name="connsiteX42" fmla="*/ 530535 w 608094"/>
              <a:gd name="connsiteY42" fmla="*/ 484544 h 513999"/>
              <a:gd name="connsiteX43" fmla="*/ 430614 w 608094"/>
              <a:gd name="connsiteY43" fmla="*/ 26920 h 513999"/>
              <a:gd name="connsiteX44" fmla="*/ 437759 w 608094"/>
              <a:gd name="connsiteY44" fmla="*/ 15758 h 513999"/>
              <a:gd name="connsiteX45" fmla="*/ 488012 w 608094"/>
              <a:gd name="connsiteY45" fmla="*/ 4886 h 513999"/>
              <a:gd name="connsiteX46" fmla="*/ 512325 w 608094"/>
              <a:gd name="connsiteY46" fmla="*/ 20419 h 513999"/>
              <a:gd name="connsiteX47" fmla="*/ 607618 w 608094"/>
              <a:gd name="connsiteY47" fmla="*/ 456470 h 513999"/>
              <a:gd name="connsiteX48" fmla="*/ 591947 w 608094"/>
              <a:gd name="connsiteY48" fmla="*/ 480746 h 513999"/>
              <a:gd name="connsiteX49" fmla="*/ 567634 w 608094"/>
              <a:gd name="connsiteY49" fmla="*/ 465099 h 513999"/>
              <a:gd name="connsiteX50" fmla="*/ 472456 w 608094"/>
              <a:gd name="connsiteY50" fmla="*/ 29163 h 513999"/>
              <a:gd name="connsiteX51" fmla="*/ 488012 w 608094"/>
              <a:gd name="connsiteY51" fmla="*/ 4886 h 513999"/>
              <a:gd name="connsiteX52" fmla="*/ 210622 w 608094"/>
              <a:gd name="connsiteY52" fmla="*/ 0 h 513999"/>
              <a:gd name="connsiteX53" fmla="*/ 283099 w 608094"/>
              <a:gd name="connsiteY53" fmla="*/ 115 h 513999"/>
              <a:gd name="connsiteX54" fmla="*/ 317782 w 608094"/>
              <a:gd name="connsiteY54" fmla="*/ 34750 h 513999"/>
              <a:gd name="connsiteX55" fmla="*/ 317551 w 608094"/>
              <a:gd name="connsiteY55" fmla="*/ 479364 h 513999"/>
              <a:gd name="connsiteX56" fmla="*/ 282868 w 608094"/>
              <a:gd name="connsiteY56" fmla="*/ 513999 h 513999"/>
              <a:gd name="connsiteX57" fmla="*/ 210391 w 608094"/>
              <a:gd name="connsiteY57" fmla="*/ 513999 h 513999"/>
              <a:gd name="connsiteX58" fmla="*/ 175708 w 608094"/>
              <a:gd name="connsiteY58" fmla="*/ 479249 h 513999"/>
              <a:gd name="connsiteX59" fmla="*/ 176054 w 608094"/>
              <a:gd name="connsiteY59" fmla="*/ 34635 h 513999"/>
              <a:gd name="connsiteX60" fmla="*/ 210622 w 608094"/>
              <a:gd name="connsiteY60" fmla="*/ 0 h 513999"/>
              <a:gd name="connsiteX61" fmla="*/ 34918 w 608094"/>
              <a:gd name="connsiteY61" fmla="*/ 0 h 513999"/>
              <a:gd name="connsiteX62" fmla="*/ 107290 w 608094"/>
              <a:gd name="connsiteY62" fmla="*/ 115 h 513999"/>
              <a:gd name="connsiteX63" fmla="*/ 141978 w 608094"/>
              <a:gd name="connsiteY63" fmla="*/ 34750 h 513999"/>
              <a:gd name="connsiteX64" fmla="*/ 141748 w 608094"/>
              <a:gd name="connsiteY64" fmla="*/ 479364 h 513999"/>
              <a:gd name="connsiteX65" fmla="*/ 106944 w 608094"/>
              <a:gd name="connsiteY65" fmla="*/ 513999 h 513999"/>
              <a:gd name="connsiteX66" fmla="*/ 34573 w 608094"/>
              <a:gd name="connsiteY66" fmla="*/ 513999 h 513999"/>
              <a:gd name="connsiteX67" fmla="*/ 0 w 608094"/>
              <a:gd name="connsiteY67" fmla="*/ 479249 h 513999"/>
              <a:gd name="connsiteX68" fmla="*/ 230 w 608094"/>
              <a:gd name="connsiteY68" fmla="*/ 34635 h 513999"/>
              <a:gd name="connsiteX69" fmla="*/ 34918 w 608094"/>
              <a:gd name="connsiteY69" fmla="*/ 0 h 5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8094" h="513999">
                <a:moveTo>
                  <a:pt x="217420" y="438401"/>
                </a:moveTo>
                <a:cubicBezTo>
                  <a:pt x="210737" y="438401"/>
                  <a:pt x="205206" y="443924"/>
                  <a:pt x="205206" y="450598"/>
                </a:cubicBezTo>
                <a:cubicBezTo>
                  <a:pt x="205206" y="457272"/>
                  <a:pt x="210737" y="462795"/>
                  <a:pt x="217420" y="462795"/>
                </a:cubicBezTo>
                <a:lnTo>
                  <a:pt x="276185" y="462680"/>
                </a:lnTo>
                <a:cubicBezTo>
                  <a:pt x="282983" y="462680"/>
                  <a:pt x="288399" y="457387"/>
                  <a:pt x="288399" y="450598"/>
                </a:cubicBezTo>
                <a:cubicBezTo>
                  <a:pt x="288399" y="443924"/>
                  <a:pt x="282868" y="438516"/>
                  <a:pt x="276185" y="438516"/>
                </a:cubicBezTo>
                <a:close/>
                <a:moveTo>
                  <a:pt x="41718" y="438401"/>
                </a:moveTo>
                <a:cubicBezTo>
                  <a:pt x="34918" y="438401"/>
                  <a:pt x="29502" y="443924"/>
                  <a:pt x="29502" y="450598"/>
                </a:cubicBezTo>
                <a:cubicBezTo>
                  <a:pt x="29502" y="457272"/>
                  <a:pt x="35034" y="462795"/>
                  <a:pt x="41718" y="462795"/>
                </a:cubicBezTo>
                <a:lnTo>
                  <a:pt x="100491" y="462680"/>
                </a:lnTo>
                <a:cubicBezTo>
                  <a:pt x="107175" y="462680"/>
                  <a:pt x="112591" y="457387"/>
                  <a:pt x="112591" y="450598"/>
                </a:cubicBezTo>
                <a:cubicBezTo>
                  <a:pt x="112591" y="443924"/>
                  <a:pt x="107175" y="438516"/>
                  <a:pt x="100491" y="438516"/>
                </a:cubicBezTo>
                <a:close/>
                <a:moveTo>
                  <a:pt x="217535" y="90327"/>
                </a:moveTo>
                <a:cubicBezTo>
                  <a:pt x="210737" y="90327"/>
                  <a:pt x="205321" y="95850"/>
                  <a:pt x="205321" y="102524"/>
                </a:cubicBezTo>
                <a:cubicBezTo>
                  <a:pt x="205321" y="109198"/>
                  <a:pt x="210737" y="114721"/>
                  <a:pt x="217535" y="114721"/>
                </a:cubicBezTo>
                <a:lnTo>
                  <a:pt x="276300" y="114721"/>
                </a:lnTo>
                <a:cubicBezTo>
                  <a:pt x="282983" y="114721"/>
                  <a:pt x="288399" y="109198"/>
                  <a:pt x="288399" y="102524"/>
                </a:cubicBezTo>
                <a:cubicBezTo>
                  <a:pt x="288399" y="95850"/>
                  <a:pt x="282983" y="90327"/>
                  <a:pt x="276300" y="90327"/>
                </a:cubicBezTo>
                <a:close/>
                <a:moveTo>
                  <a:pt x="41718" y="90327"/>
                </a:moveTo>
                <a:cubicBezTo>
                  <a:pt x="35034" y="90327"/>
                  <a:pt x="29617" y="95850"/>
                  <a:pt x="29617" y="102524"/>
                </a:cubicBezTo>
                <a:cubicBezTo>
                  <a:pt x="29617" y="109198"/>
                  <a:pt x="35034" y="114721"/>
                  <a:pt x="41718" y="114721"/>
                </a:cubicBezTo>
                <a:lnTo>
                  <a:pt x="100491" y="114721"/>
                </a:lnTo>
                <a:cubicBezTo>
                  <a:pt x="107175" y="114721"/>
                  <a:pt x="112591" y="109198"/>
                  <a:pt x="112591" y="102524"/>
                </a:cubicBezTo>
                <a:cubicBezTo>
                  <a:pt x="112591" y="95850"/>
                  <a:pt x="107175" y="90327"/>
                  <a:pt x="100491" y="90327"/>
                </a:cubicBezTo>
                <a:close/>
                <a:moveTo>
                  <a:pt x="357302" y="33254"/>
                </a:moveTo>
                <a:cubicBezTo>
                  <a:pt x="368366" y="30837"/>
                  <a:pt x="379199" y="37857"/>
                  <a:pt x="381620" y="48903"/>
                </a:cubicBezTo>
                <a:lnTo>
                  <a:pt x="476931" y="484904"/>
                </a:lnTo>
                <a:cubicBezTo>
                  <a:pt x="479351" y="495951"/>
                  <a:pt x="472321" y="506882"/>
                  <a:pt x="461257" y="509299"/>
                </a:cubicBezTo>
                <a:cubicBezTo>
                  <a:pt x="450193" y="511600"/>
                  <a:pt x="439360" y="504696"/>
                  <a:pt x="436939" y="493649"/>
                </a:cubicBezTo>
                <a:lnTo>
                  <a:pt x="341628" y="57534"/>
                </a:lnTo>
                <a:cubicBezTo>
                  <a:pt x="339208" y="46602"/>
                  <a:pt x="346238" y="35670"/>
                  <a:pt x="357302" y="33254"/>
                </a:cubicBezTo>
                <a:close/>
                <a:moveTo>
                  <a:pt x="405056" y="22956"/>
                </a:moveTo>
                <a:cubicBezTo>
                  <a:pt x="410124" y="21805"/>
                  <a:pt x="415077" y="25027"/>
                  <a:pt x="416229" y="30089"/>
                </a:cubicBezTo>
                <a:lnTo>
                  <a:pt x="516092" y="487647"/>
                </a:lnTo>
                <a:cubicBezTo>
                  <a:pt x="517244" y="492709"/>
                  <a:pt x="514019" y="497771"/>
                  <a:pt x="508951" y="498807"/>
                </a:cubicBezTo>
                <a:cubicBezTo>
                  <a:pt x="503883" y="499957"/>
                  <a:pt x="498815" y="496736"/>
                  <a:pt x="497663" y="491674"/>
                </a:cubicBezTo>
                <a:lnTo>
                  <a:pt x="397800" y="34116"/>
                </a:lnTo>
                <a:cubicBezTo>
                  <a:pt x="396648" y="29053"/>
                  <a:pt x="399873" y="24106"/>
                  <a:pt x="405056" y="22956"/>
                </a:cubicBezTo>
                <a:close/>
                <a:moveTo>
                  <a:pt x="437759" y="15758"/>
                </a:moveTo>
                <a:cubicBezTo>
                  <a:pt x="442830" y="14607"/>
                  <a:pt x="447901" y="17829"/>
                  <a:pt x="449054" y="22892"/>
                </a:cubicBezTo>
                <a:lnTo>
                  <a:pt x="548976" y="480517"/>
                </a:lnTo>
                <a:cubicBezTo>
                  <a:pt x="550128" y="485580"/>
                  <a:pt x="546786" y="490528"/>
                  <a:pt x="541715" y="491679"/>
                </a:cubicBezTo>
                <a:cubicBezTo>
                  <a:pt x="536644" y="492829"/>
                  <a:pt x="531573" y="489607"/>
                  <a:pt x="530535" y="484544"/>
                </a:cubicBezTo>
                <a:lnTo>
                  <a:pt x="430614" y="26920"/>
                </a:lnTo>
                <a:cubicBezTo>
                  <a:pt x="429461" y="21857"/>
                  <a:pt x="432688" y="16794"/>
                  <a:pt x="437759" y="15758"/>
                </a:cubicBezTo>
                <a:close/>
                <a:moveTo>
                  <a:pt x="488012" y="4886"/>
                </a:moveTo>
                <a:cubicBezTo>
                  <a:pt x="499073" y="2470"/>
                  <a:pt x="510020" y="9373"/>
                  <a:pt x="512325" y="20419"/>
                </a:cubicBezTo>
                <a:lnTo>
                  <a:pt x="607618" y="456470"/>
                </a:lnTo>
                <a:cubicBezTo>
                  <a:pt x="610038" y="467515"/>
                  <a:pt x="603009" y="478330"/>
                  <a:pt x="591947" y="480746"/>
                </a:cubicBezTo>
                <a:cubicBezTo>
                  <a:pt x="580885" y="483162"/>
                  <a:pt x="570054" y="476144"/>
                  <a:pt x="567634" y="465099"/>
                </a:cubicBezTo>
                <a:lnTo>
                  <a:pt x="472456" y="29163"/>
                </a:lnTo>
                <a:cubicBezTo>
                  <a:pt x="470036" y="18117"/>
                  <a:pt x="476950" y="7302"/>
                  <a:pt x="488012" y="4886"/>
                </a:cubicBezTo>
                <a:close/>
                <a:moveTo>
                  <a:pt x="210622" y="0"/>
                </a:moveTo>
                <a:lnTo>
                  <a:pt x="283099" y="115"/>
                </a:lnTo>
                <a:cubicBezTo>
                  <a:pt x="302341" y="115"/>
                  <a:pt x="317897" y="15649"/>
                  <a:pt x="317782" y="34750"/>
                </a:cubicBezTo>
                <a:lnTo>
                  <a:pt x="317551" y="479364"/>
                </a:lnTo>
                <a:cubicBezTo>
                  <a:pt x="317551" y="498465"/>
                  <a:pt x="301996" y="513999"/>
                  <a:pt x="282868" y="513999"/>
                </a:cubicBezTo>
                <a:lnTo>
                  <a:pt x="210391" y="513999"/>
                </a:lnTo>
                <a:cubicBezTo>
                  <a:pt x="191264" y="513999"/>
                  <a:pt x="175708" y="498350"/>
                  <a:pt x="175708" y="479249"/>
                </a:cubicBezTo>
                <a:lnTo>
                  <a:pt x="176054" y="34635"/>
                </a:lnTo>
                <a:cubicBezTo>
                  <a:pt x="176054" y="15419"/>
                  <a:pt x="191494" y="0"/>
                  <a:pt x="210622" y="0"/>
                </a:cubicBezTo>
                <a:close/>
                <a:moveTo>
                  <a:pt x="34918" y="0"/>
                </a:moveTo>
                <a:lnTo>
                  <a:pt x="107290" y="115"/>
                </a:lnTo>
                <a:cubicBezTo>
                  <a:pt x="126536" y="115"/>
                  <a:pt x="141978" y="15649"/>
                  <a:pt x="141978" y="34750"/>
                </a:cubicBezTo>
                <a:lnTo>
                  <a:pt x="141748" y="479364"/>
                </a:lnTo>
                <a:cubicBezTo>
                  <a:pt x="141748" y="498465"/>
                  <a:pt x="126190" y="513999"/>
                  <a:pt x="106944" y="513999"/>
                </a:cubicBezTo>
                <a:lnTo>
                  <a:pt x="34573" y="513999"/>
                </a:lnTo>
                <a:cubicBezTo>
                  <a:pt x="15442" y="513999"/>
                  <a:pt x="0" y="498350"/>
                  <a:pt x="0" y="479249"/>
                </a:cubicBezTo>
                <a:lnTo>
                  <a:pt x="230" y="34635"/>
                </a:lnTo>
                <a:cubicBezTo>
                  <a:pt x="230" y="15419"/>
                  <a:pt x="15788" y="0"/>
                  <a:pt x="34918" y="0"/>
                </a:cubicBezTo>
                <a:close/>
              </a:path>
            </a:pathLst>
          </a:custGeom>
          <a:solidFill>
            <a:schemeClr val="accent1"/>
          </a:solidFill>
          <a:ln>
            <a:noFill/>
          </a:ln>
        </p:spPr>
      </p:sp>
      <p:sp>
        <p:nvSpPr>
          <p:cNvPr id="17" name="scissors-opened-tool_50012">
            <a:extLst>
              <a:ext uri="{FF2B5EF4-FFF2-40B4-BE49-F238E27FC236}">
                <a16:creationId xmlns:a16="http://schemas.microsoft.com/office/drawing/2014/main" id="{2E6C79E1-8740-4B5B-9AC8-1117A5F01944}"/>
              </a:ext>
            </a:extLst>
          </p:cNvPr>
          <p:cNvSpPr>
            <a:spLocks noChangeAspect="1"/>
          </p:cNvSpPr>
          <p:nvPr/>
        </p:nvSpPr>
        <p:spPr bwMode="auto">
          <a:xfrm>
            <a:off x="6751044" y="3528561"/>
            <a:ext cx="478002" cy="468799"/>
          </a:xfrm>
          <a:custGeom>
            <a:avLst/>
            <a:gdLst>
              <a:gd name="T0" fmla="*/ 418 w 441"/>
              <a:gd name="T1" fmla="*/ 290 h 433"/>
              <a:gd name="T2" fmla="*/ 297 w 441"/>
              <a:gd name="T3" fmla="*/ 255 h 433"/>
              <a:gd name="T4" fmla="*/ 281 w 441"/>
              <a:gd name="T5" fmla="*/ 267 h 433"/>
              <a:gd name="T6" fmla="*/ 259 w 441"/>
              <a:gd name="T7" fmla="*/ 227 h 433"/>
              <a:gd name="T8" fmla="*/ 366 w 441"/>
              <a:gd name="T9" fmla="*/ 33 h 433"/>
              <a:gd name="T10" fmla="*/ 306 w 441"/>
              <a:gd name="T11" fmla="*/ 0 h 433"/>
              <a:gd name="T12" fmla="*/ 220 w 441"/>
              <a:gd name="T13" fmla="*/ 157 h 433"/>
              <a:gd name="T14" fmla="*/ 134 w 441"/>
              <a:gd name="T15" fmla="*/ 0 h 433"/>
              <a:gd name="T16" fmla="*/ 74 w 441"/>
              <a:gd name="T17" fmla="*/ 33 h 433"/>
              <a:gd name="T18" fmla="*/ 181 w 441"/>
              <a:gd name="T19" fmla="*/ 227 h 433"/>
              <a:gd name="T20" fmla="*/ 160 w 441"/>
              <a:gd name="T21" fmla="*/ 267 h 433"/>
              <a:gd name="T22" fmla="*/ 143 w 441"/>
              <a:gd name="T23" fmla="*/ 255 h 433"/>
              <a:gd name="T24" fmla="*/ 23 w 441"/>
              <a:gd name="T25" fmla="*/ 290 h 433"/>
              <a:gd name="T26" fmla="*/ 58 w 441"/>
              <a:gd name="T27" fmla="*/ 410 h 433"/>
              <a:gd name="T28" fmla="*/ 177 w 441"/>
              <a:gd name="T29" fmla="*/ 377 h 433"/>
              <a:gd name="T30" fmla="*/ 220 w 441"/>
              <a:gd name="T31" fmla="*/ 298 h 433"/>
              <a:gd name="T32" fmla="*/ 264 w 441"/>
              <a:gd name="T33" fmla="*/ 377 h 433"/>
              <a:gd name="T34" fmla="*/ 383 w 441"/>
              <a:gd name="T35" fmla="*/ 410 h 433"/>
              <a:gd name="T36" fmla="*/ 418 w 441"/>
              <a:gd name="T37" fmla="*/ 290 h 433"/>
              <a:gd name="T38" fmla="*/ 143 w 441"/>
              <a:gd name="T39" fmla="*/ 356 h 433"/>
              <a:gd name="T40" fmla="*/ 77 w 441"/>
              <a:gd name="T41" fmla="*/ 375 h 433"/>
              <a:gd name="T42" fmla="*/ 58 w 441"/>
              <a:gd name="T43" fmla="*/ 309 h 433"/>
              <a:gd name="T44" fmla="*/ 124 w 441"/>
              <a:gd name="T45" fmla="*/ 290 h 433"/>
              <a:gd name="T46" fmla="*/ 143 w 441"/>
              <a:gd name="T47" fmla="*/ 356 h 433"/>
              <a:gd name="T48" fmla="*/ 222 w 441"/>
              <a:gd name="T49" fmla="*/ 239 h 433"/>
              <a:gd name="T50" fmla="*/ 208 w 441"/>
              <a:gd name="T51" fmla="*/ 225 h 433"/>
              <a:gd name="T52" fmla="*/ 222 w 441"/>
              <a:gd name="T53" fmla="*/ 212 h 433"/>
              <a:gd name="T54" fmla="*/ 236 w 441"/>
              <a:gd name="T55" fmla="*/ 225 h 433"/>
              <a:gd name="T56" fmla="*/ 222 w 441"/>
              <a:gd name="T57" fmla="*/ 239 h 433"/>
              <a:gd name="T58" fmla="*/ 363 w 441"/>
              <a:gd name="T59" fmla="*/ 375 h 433"/>
              <a:gd name="T60" fmla="*/ 298 w 441"/>
              <a:gd name="T61" fmla="*/ 356 h 433"/>
              <a:gd name="T62" fmla="*/ 317 w 441"/>
              <a:gd name="T63" fmla="*/ 290 h 433"/>
              <a:gd name="T64" fmla="*/ 383 w 441"/>
              <a:gd name="T65" fmla="*/ 309 h 433"/>
              <a:gd name="T66" fmla="*/ 363 w 441"/>
              <a:gd name="T67" fmla="*/ 375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1" h="433">
                <a:moveTo>
                  <a:pt x="418" y="290"/>
                </a:moveTo>
                <a:cubicBezTo>
                  <a:pt x="394" y="247"/>
                  <a:pt x="340" y="231"/>
                  <a:pt x="297" y="255"/>
                </a:cubicBezTo>
                <a:cubicBezTo>
                  <a:pt x="291" y="258"/>
                  <a:pt x="286" y="262"/>
                  <a:pt x="281" y="267"/>
                </a:cubicBezTo>
                <a:lnTo>
                  <a:pt x="259" y="227"/>
                </a:lnTo>
                <a:lnTo>
                  <a:pt x="366" y="33"/>
                </a:lnTo>
                <a:lnTo>
                  <a:pt x="306" y="0"/>
                </a:lnTo>
                <a:lnTo>
                  <a:pt x="220" y="157"/>
                </a:lnTo>
                <a:lnTo>
                  <a:pt x="134" y="0"/>
                </a:lnTo>
                <a:lnTo>
                  <a:pt x="74" y="33"/>
                </a:lnTo>
                <a:lnTo>
                  <a:pt x="181" y="227"/>
                </a:lnTo>
                <a:lnTo>
                  <a:pt x="160" y="267"/>
                </a:lnTo>
                <a:cubicBezTo>
                  <a:pt x="155" y="262"/>
                  <a:pt x="149" y="258"/>
                  <a:pt x="143" y="255"/>
                </a:cubicBezTo>
                <a:cubicBezTo>
                  <a:pt x="101" y="231"/>
                  <a:pt x="47" y="247"/>
                  <a:pt x="23" y="290"/>
                </a:cubicBezTo>
                <a:cubicBezTo>
                  <a:pt x="0" y="332"/>
                  <a:pt x="15" y="386"/>
                  <a:pt x="58" y="410"/>
                </a:cubicBezTo>
                <a:cubicBezTo>
                  <a:pt x="100" y="433"/>
                  <a:pt x="153" y="418"/>
                  <a:pt x="177" y="377"/>
                </a:cubicBezTo>
                <a:lnTo>
                  <a:pt x="220" y="298"/>
                </a:lnTo>
                <a:lnTo>
                  <a:pt x="264" y="377"/>
                </a:lnTo>
                <a:cubicBezTo>
                  <a:pt x="288" y="418"/>
                  <a:pt x="341" y="433"/>
                  <a:pt x="383" y="410"/>
                </a:cubicBezTo>
                <a:cubicBezTo>
                  <a:pt x="426" y="386"/>
                  <a:pt x="441" y="332"/>
                  <a:pt x="418" y="290"/>
                </a:cubicBezTo>
                <a:close/>
                <a:moveTo>
                  <a:pt x="143" y="356"/>
                </a:moveTo>
                <a:cubicBezTo>
                  <a:pt x="130" y="379"/>
                  <a:pt x="101" y="388"/>
                  <a:pt x="77" y="375"/>
                </a:cubicBezTo>
                <a:cubicBezTo>
                  <a:pt x="54" y="362"/>
                  <a:pt x="45" y="332"/>
                  <a:pt x="58" y="309"/>
                </a:cubicBezTo>
                <a:cubicBezTo>
                  <a:pt x="71" y="286"/>
                  <a:pt x="101" y="277"/>
                  <a:pt x="124" y="290"/>
                </a:cubicBezTo>
                <a:cubicBezTo>
                  <a:pt x="148" y="303"/>
                  <a:pt x="156" y="332"/>
                  <a:pt x="143" y="356"/>
                </a:cubicBezTo>
                <a:close/>
                <a:moveTo>
                  <a:pt x="222" y="239"/>
                </a:moveTo>
                <a:cubicBezTo>
                  <a:pt x="215" y="239"/>
                  <a:pt x="208" y="233"/>
                  <a:pt x="208" y="225"/>
                </a:cubicBezTo>
                <a:cubicBezTo>
                  <a:pt x="208" y="218"/>
                  <a:pt x="215" y="212"/>
                  <a:pt x="222" y="212"/>
                </a:cubicBezTo>
                <a:cubicBezTo>
                  <a:pt x="230" y="212"/>
                  <a:pt x="236" y="218"/>
                  <a:pt x="236" y="225"/>
                </a:cubicBezTo>
                <a:cubicBezTo>
                  <a:pt x="236" y="233"/>
                  <a:pt x="230" y="239"/>
                  <a:pt x="222" y="239"/>
                </a:cubicBezTo>
                <a:close/>
                <a:moveTo>
                  <a:pt x="363" y="375"/>
                </a:moveTo>
                <a:cubicBezTo>
                  <a:pt x="340" y="388"/>
                  <a:pt x="311" y="379"/>
                  <a:pt x="298" y="356"/>
                </a:cubicBezTo>
                <a:cubicBezTo>
                  <a:pt x="285" y="332"/>
                  <a:pt x="293" y="303"/>
                  <a:pt x="317" y="290"/>
                </a:cubicBezTo>
                <a:cubicBezTo>
                  <a:pt x="340" y="277"/>
                  <a:pt x="370" y="286"/>
                  <a:pt x="383" y="309"/>
                </a:cubicBezTo>
                <a:cubicBezTo>
                  <a:pt x="395" y="332"/>
                  <a:pt x="387" y="362"/>
                  <a:pt x="363" y="375"/>
                </a:cubicBezTo>
                <a:close/>
              </a:path>
            </a:pathLst>
          </a:custGeom>
          <a:solidFill>
            <a:schemeClr val="accent1"/>
          </a:solidFill>
          <a:ln>
            <a:noFill/>
          </a:ln>
        </p:spPr>
      </p:sp>
      <p:sp>
        <p:nvSpPr>
          <p:cNvPr id="19" name="graduation-diploma_68198">
            <a:extLst>
              <a:ext uri="{FF2B5EF4-FFF2-40B4-BE49-F238E27FC236}">
                <a16:creationId xmlns:a16="http://schemas.microsoft.com/office/drawing/2014/main" id="{2BAEEC11-8E14-43BE-9E1D-C1D4FA4FD7CD}"/>
              </a:ext>
            </a:extLst>
          </p:cNvPr>
          <p:cNvSpPr>
            <a:spLocks noChangeAspect="1"/>
          </p:cNvSpPr>
          <p:nvPr/>
        </p:nvSpPr>
        <p:spPr bwMode="auto">
          <a:xfrm>
            <a:off x="4982280" y="3550746"/>
            <a:ext cx="425118" cy="424428"/>
          </a:xfrm>
          <a:custGeom>
            <a:avLst/>
            <a:gdLst>
              <a:gd name="T0" fmla="*/ 5241 w 5385"/>
              <a:gd name="T1" fmla="*/ 3205 h 5385"/>
              <a:gd name="T2" fmla="*/ 2844 w 5385"/>
              <a:gd name="T3" fmla="*/ 1786 h 5385"/>
              <a:gd name="T4" fmla="*/ 2035 w 5385"/>
              <a:gd name="T5" fmla="*/ 11 h 5385"/>
              <a:gd name="T6" fmla="*/ 1629 w 5385"/>
              <a:gd name="T7" fmla="*/ 460 h 5385"/>
              <a:gd name="T8" fmla="*/ 1134 w 5385"/>
              <a:gd name="T9" fmla="*/ 334 h 5385"/>
              <a:gd name="T10" fmla="*/ 39 w 5385"/>
              <a:gd name="T11" fmla="*/ 1438 h 5385"/>
              <a:gd name="T12" fmla="*/ 217 w 5385"/>
              <a:gd name="T13" fmla="*/ 1968 h 5385"/>
              <a:gd name="T14" fmla="*/ 1465 w 5385"/>
              <a:gd name="T15" fmla="*/ 3050 h 5385"/>
              <a:gd name="T16" fmla="*/ 469 w 5385"/>
              <a:gd name="T17" fmla="*/ 3396 h 5385"/>
              <a:gd name="T18" fmla="*/ 768 w 5385"/>
              <a:gd name="T19" fmla="*/ 3702 h 5385"/>
              <a:gd name="T20" fmla="*/ 441 w 5385"/>
              <a:gd name="T21" fmla="*/ 4092 h 5385"/>
              <a:gd name="T22" fmla="*/ 522 w 5385"/>
              <a:gd name="T23" fmla="*/ 4150 h 5385"/>
              <a:gd name="T24" fmla="*/ 1235 w 5385"/>
              <a:gd name="T25" fmla="*/ 4863 h 5385"/>
              <a:gd name="T26" fmla="*/ 1293 w 5385"/>
              <a:gd name="T27" fmla="*/ 4944 h 5385"/>
              <a:gd name="T28" fmla="*/ 1683 w 5385"/>
              <a:gd name="T29" fmla="*/ 4617 h 5385"/>
              <a:gd name="T30" fmla="*/ 1989 w 5385"/>
              <a:gd name="T31" fmla="*/ 4916 h 5385"/>
              <a:gd name="T32" fmla="*/ 2335 w 5385"/>
              <a:gd name="T33" fmla="*/ 3920 h 5385"/>
              <a:gd name="T34" fmla="*/ 3417 w 5385"/>
              <a:gd name="T35" fmla="*/ 5168 h 5385"/>
              <a:gd name="T36" fmla="*/ 3946 w 5385"/>
              <a:gd name="T37" fmla="*/ 5346 h 5385"/>
              <a:gd name="T38" fmla="*/ 5051 w 5385"/>
              <a:gd name="T39" fmla="*/ 4251 h 5385"/>
              <a:gd name="T40" fmla="*/ 5292 w 5385"/>
              <a:gd name="T41" fmla="*/ 3528 h 5385"/>
              <a:gd name="T42" fmla="*/ 1948 w 5385"/>
              <a:gd name="T43" fmla="*/ 620 h 5385"/>
              <a:gd name="T44" fmla="*/ 1870 w 5385"/>
              <a:gd name="T45" fmla="*/ 747 h 5385"/>
              <a:gd name="T46" fmla="*/ 1776 w 5385"/>
              <a:gd name="T47" fmla="*/ 2855 h 5385"/>
              <a:gd name="T48" fmla="*/ 438 w 5385"/>
              <a:gd name="T49" fmla="*/ 1689 h 5385"/>
              <a:gd name="T50" fmla="*/ 1231 w 5385"/>
              <a:gd name="T51" fmla="*/ 676 h 5385"/>
              <a:gd name="T52" fmla="*/ 1488 w 5385"/>
              <a:gd name="T53" fmla="*/ 841 h 5385"/>
              <a:gd name="T54" fmla="*/ 2564 w 5385"/>
              <a:gd name="T55" fmla="*/ 2067 h 5385"/>
              <a:gd name="T56" fmla="*/ 4709 w 5385"/>
              <a:gd name="T57" fmla="*/ 4154 h 5385"/>
              <a:gd name="T58" fmla="*/ 3696 w 5385"/>
              <a:gd name="T59" fmla="*/ 4947 h 5385"/>
              <a:gd name="T60" fmla="*/ 2530 w 5385"/>
              <a:gd name="T61" fmla="*/ 3609 h 5385"/>
              <a:gd name="T62" fmla="*/ 4477 w 5385"/>
              <a:gd name="T63" fmla="*/ 3843 h 5385"/>
              <a:gd name="T64" fmla="*/ 4648 w 5385"/>
              <a:gd name="T65" fmla="*/ 3981 h 5385"/>
              <a:gd name="T66" fmla="*/ 4709 w 5385"/>
              <a:gd name="T67" fmla="*/ 4154 h 5385"/>
              <a:gd name="T68" fmla="*/ 4389 w 5385"/>
              <a:gd name="T69" fmla="*/ 3306 h 5385"/>
              <a:gd name="T70" fmla="*/ 4638 w 5385"/>
              <a:gd name="T71" fmla="*/ 3515 h 5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85" h="5385">
                <a:moveTo>
                  <a:pt x="5374" y="3350"/>
                </a:moveTo>
                <a:cubicBezTo>
                  <a:pt x="5363" y="3279"/>
                  <a:pt x="5310" y="3222"/>
                  <a:pt x="5241" y="3205"/>
                </a:cubicBezTo>
                <a:cubicBezTo>
                  <a:pt x="5229" y="3202"/>
                  <a:pt x="4289" y="2966"/>
                  <a:pt x="3598" y="2541"/>
                </a:cubicBezTo>
                <a:lnTo>
                  <a:pt x="2844" y="1786"/>
                </a:lnTo>
                <a:cubicBezTo>
                  <a:pt x="2420" y="1096"/>
                  <a:pt x="2183" y="156"/>
                  <a:pt x="2180" y="144"/>
                </a:cubicBezTo>
                <a:cubicBezTo>
                  <a:pt x="2163" y="75"/>
                  <a:pt x="2106" y="22"/>
                  <a:pt x="2035" y="11"/>
                </a:cubicBezTo>
                <a:cubicBezTo>
                  <a:pt x="1965" y="0"/>
                  <a:pt x="1894" y="32"/>
                  <a:pt x="1857" y="93"/>
                </a:cubicBezTo>
                <a:lnTo>
                  <a:pt x="1629" y="460"/>
                </a:lnTo>
                <a:cubicBezTo>
                  <a:pt x="1500" y="344"/>
                  <a:pt x="1306" y="289"/>
                  <a:pt x="1147" y="331"/>
                </a:cubicBezTo>
                <a:lnTo>
                  <a:pt x="1134" y="334"/>
                </a:lnTo>
                <a:cubicBezTo>
                  <a:pt x="572" y="506"/>
                  <a:pt x="215" y="863"/>
                  <a:pt x="43" y="1425"/>
                </a:cubicBezTo>
                <a:lnTo>
                  <a:pt x="39" y="1438"/>
                </a:lnTo>
                <a:cubicBezTo>
                  <a:pt x="0" y="1614"/>
                  <a:pt x="58" y="1810"/>
                  <a:pt x="187" y="1940"/>
                </a:cubicBezTo>
                <a:cubicBezTo>
                  <a:pt x="197" y="1950"/>
                  <a:pt x="207" y="1959"/>
                  <a:pt x="217" y="1968"/>
                </a:cubicBezTo>
                <a:lnTo>
                  <a:pt x="221" y="1971"/>
                </a:lnTo>
                <a:cubicBezTo>
                  <a:pt x="649" y="2313"/>
                  <a:pt x="1065" y="2674"/>
                  <a:pt x="1465" y="3050"/>
                </a:cubicBezTo>
                <a:cubicBezTo>
                  <a:pt x="1107" y="3248"/>
                  <a:pt x="796" y="3347"/>
                  <a:pt x="558" y="3336"/>
                </a:cubicBezTo>
                <a:cubicBezTo>
                  <a:pt x="519" y="3334"/>
                  <a:pt x="482" y="3359"/>
                  <a:pt x="469" y="3396"/>
                </a:cubicBezTo>
                <a:cubicBezTo>
                  <a:pt x="456" y="3433"/>
                  <a:pt x="468" y="3475"/>
                  <a:pt x="499" y="3499"/>
                </a:cubicBezTo>
                <a:lnTo>
                  <a:pt x="768" y="3702"/>
                </a:lnTo>
                <a:lnTo>
                  <a:pt x="463" y="3994"/>
                </a:lnTo>
                <a:cubicBezTo>
                  <a:pt x="437" y="4020"/>
                  <a:pt x="428" y="4058"/>
                  <a:pt x="441" y="4092"/>
                </a:cubicBezTo>
                <a:cubicBezTo>
                  <a:pt x="446" y="4104"/>
                  <a:pt x="453" y="4115"/>
                  <a:pt x="462" y="4124"/>
                </a:cubicBezTo>
                <a:cubicBezTo>
                  <a:pt x="478" y="4139"/>
                  <a:pt x="499" y="4149"/>
                  <a:pt x="522" y="4150"/>
                </a:cubicBezTo>
                <a:cubicBezTo>
                  <a:pt x="791" y="4162"/>
                  <a:pt x="1087" y="4104"/>
                  <a:pt x="1407" y="3978"/>
                </a:cubicBezTo>
                <a:cubicBezTo>
                  <a:pt x="1280" y="4298"/>
                  <a:pt x="1223" y="4594"/>
                  <a:pt x="1235" y="4863"/>
                </a:cubicBezTo>
                <a:cubicBezTo>
                  <a:pt x="1236" y="4886"/>
                  <a:pt x="1245" y="4907"/>
                  <a:pt x="1261" y="4923"/>
                </a:cubicBezTo>
                <a:cubicBezTo>
                  <a:pt x="1270" y="4932"/>
                  <a:pt x="1281" y="4939"/>
                  <a:pt x="1293" y="4944"/>
                </a:cubicBezTo>
                <a:cubicBezTo>
                  <a:pt x="1327" y="4956"/>
                  <a:pt x="1365" y="4948"/>
                  <a:pt x="1390" y="4922"/>
                </a:cubicBezTo>
                <a:lnTo>
                  <a:pt x="1683" y="4617"/>
                </a:lnTo>
                <a:lnTo>
                  <a:pt x="1886" y="4885"/>
                </a:lnTo>
                <a:cubicBezTo>
                  <a:pt x="1910" y="4917"/>
                  <a:pt x="1952" y="4929"/>
                  <a:pt x="1989" y="4916"/>
                </a:cubicBezTo>
                <a:cubicBezTo>
                  <a:pt x="2026" y="4902"/>
                  <a:pt x="2050" y="4866"/>
                  <a:pt x="2049" y="4827"/>
                </a:cubicBezTo>
                <a:cubicBezTo>
                  <a:pt x="2038" y="4589"/>
                  <a:pt x="2137" y="4278"/>
                  <a:pt x="2335" y="3920"/>
                </a:cubicBezTo>
                <a:cubicBezTo>
                  <a:pt x="2711" y="4320"/>
                  <a:pt x="3072" y="4736"/>
                  <a:pt x="3414" y="5164"/>
                </a:cubicBezTo>
                <a:lnTo>
                  <a:pt x="3417" y="5168"/>
                </a:lnTo>
                <a:cubicBezTo>
                  <a:pt x="3426" y="5178"/>
                  <a:pt x="3435" y="5188"/>
                  <a:pt x="3445" y="5198"/>
                </a:cubicBezTo>
                <a:cubicBezTo>
                  <a:pt x="3574" y="5327"/>
                  <a:pt x="3771" y="5385"/>
                  <a:pt x="3946" y="5346"/>
                </a:cubicBezTo>
                <a:lnTo>
                  <a:pt x="3959" y="5342"/>
                </a:lnTo>
                <a:cubicBezTo>
                  <a:pt x="4522" y="5170"/>
                  <a:pt x="4879" y="4813"/>
                  <a:pt x="5051" y="4251"/>
                </a:cubicBezTo>
                <a:cubicBezTo>
                  <a:pt x="5051" y="4251"/>
                  <a:pt x="5145" y="3968"/>
                  <a:pt x="4925" y="3756"/>
                </a:cubicBezTo>
                <a:lnTo>
                  <a:pt x="5292" y="3528"/>
                </a:lnTo>
                <a:cubicBezTo>
                  <a:pt x="5353" y="3490"/>
                  <a:pt x="5385" y="3420"/>
                  <a:pt x="5374" y="3350"/>
                </a:cubicBezTo>
                <a:close/>
                <a:moveTo>
                  <a:pt x="1948" y="620"/>
                </a:moveTo>
                <a:cubicBezTo>
                  <a:pt x="1984" y="730"/>
                  <a:pt x="2027" y="858"/>
                  <a:pt x="2079" y="996"/>
                </a:cubicBezTo>
                <a:cubicBezTo>
                  <a:pt x="2008" y="914"/>
                  <a:pt x="1938" y="830"/>
                  <a:pt x="1870" y="747"/>
                </a:cubicBezTo>
                <a:lnTo>
                  <a:pt x="1948" y="620"/>
                </a:lnTo>
                <a:close/>
                <a:moveTo>
                  <a:pt x="1776" y="2855"/>
                </a:moveTo>
                <a:cubicBezTo>
                  <a:pt x="1350" y="2450"/>
                  <a:pt x="904" y="2062"/>
                  <a:pt x="445" y="1695"/>
                </a:cubicBezTo>
                <a:cubicBezTo>
                  <a:pt x="443" y="1693"/>
                  <a:pt x="441" y="1691"/>
                  <a:pt x="438" y="1689"/>
                </a:cubicBezTo>
                <a:cubicBezTo>
                  <a:pt x="397" y="1647"/>
                  <a:pt x="368" y="1577"/>
                  <a:pt x="385" y="1522"/>
                </a:cubicBezTo>
                <a:cubicBezTo>
                  <a:pt x="523" y="1076"/>
                  <a:pt x="785" y="815"/>
                  <a:pt x="1231" y="676"/>
                </a:cubicBezTo>
                <a:cubicBezTo>
                  <a:pt x="1281" y="659"/>
                  <a:pt x="1354" y="673"/>
                  <a:pt x="1404" y="737"/>
                </a:cubicBezTo>
                <a:cubicBezTo>
                  <a:pt x="1432" y="772"/>
                  <a:pt x="1460" y="807"/>
                  <a:pt x="1488" y="841"/>
                </a:cubicBezTo>
                <a:lnTo>
                  <a:pt x="1542" y="908"/>
                </a:lnTo>
                <a:cubicBezTo>
                  <a:pt x="1868" y="1306"/>
                  <a:pt x="2209" y="1694"/>
                  <a:pt x="2564" y="2067"/>
                </a:cubicBezTo>
                <a:lnTo>
                  <a:pt x="1776" y="2855"/>
                </a:lnTo>
                <a:close/>
                <a:moveTo>
                  <a:pt x="4709" y="4154"/>
                </a:moveTo>
                <a:cubicBezTo>
                  <a:pt x="4570" y="4600"/>
                  <a:pt x="4309" y="4862"/>
                  <a:pt x="3863" y="5000"/>
                </a:cubicBezTo>
                <a:cubicBezTo>
                  <a:pt x="3808" y="5012"/>
                  <a:pt x="3738" y="4988"/>
                  <a:pt x="3696" y="4947"/>
                </a:cubicBezTo>
                <a:cubicBezTo>
                  <a:pt x="3694" y="4944"/>
                  <a:pt x="3692" y="4942"/>
                  <a:pt x="3690" y="4939"/>
                </a:cubicBezTo>
                <a:cubicBezTo>
                  <a:pt x="3323" y="4481"/>
                  <a:pt x="2935" y="4035"/>
                  <a:pt x="2530" y="3609"/>
                </a:cubicBezTo>
                <a:lnTo>
                  <a:pt x="3318" y="2821"/>
                </a:lnTo>
                <a:cubicBezTo>
                  <a:pt x="3691" y="3176"/>
                  <a:pt x="4079" y="3517"/>
                  <a:pt x="4477" y="3843"/>
                </a:cubicBezTo>
                <a:lnTo>
                  <a:pt x="4543" y="3897"/>
                </a:lnTo>
                <a:cubicBezTo>
                  <a:pt x="4578" y="3925"/>
                  <a:pt x="4613" y="3953"/>
                  <a:pt x="4648" y="3981"/>
                </a:cubicBezTo>
                <a:cubicBezTo>
                  <a:pt x="4651" y="3983"/>
                  <a:pt x="4653" y="3985"/>
                  <a:pt x="4655" y="3988"/>
                </a:cubicBezTo>
                <a:cubicBezTo>
                  <a:pt x="4697" y="4029"/>
                  <a:pt x="4724" y="4101"/>
                  <a:pt x="4709" y="4154"/>
                </a:cubicBezTo>
                <a:close/>
                <a:moveTo>
                  <a:pt x="4638" y="3515"/>
                </a:moveTo>
                <a:cubicBezTo>
                  <a:pt x="4555" y="3446"/>
                  <a:pt x="4471" y="3377"/>
                  <a:pt x="4389" y="3306"/>
                </a:cubicBezTo>
                <a:cubicBezTo>
                  <a:pt x="4526" y="3358"/>
                  <a:pt x="4655" y="3401"/>
                  <a:pt x="4765" y="3437"/>
                </a:cubicBezTo>
                <a:lnTo>
                  <a:pt x="4638" y="3515"/>
                </a:lnTo>
                <a:close/>
              </a:path>
            </a:pathLst>
          </a:custGeom>
          <a:solidFill>
            <a:schemeClr val="accent1"/>
          </a:solidFill>
          <a:ln>
            <a:noFill/>
          </a:ln>
        </p:spPr>
      </p:sp>
      <p:sp>
        <p:nvSpPr>
          <p:cNvPr id="20" name="education-chart_43687">
            <a:extLst>
              <a:ext uri="{FF2B5EF4-FFF2-40B4-BE49-F238E27FC236}">
                <a16:creationId xmlns:a16="http://schemas.microsoft.com/office/drawing/2014/main" id="{52BB5BC3-2D9D-4460-96F0-F540F7B78682}"/>
              </a:ext>
            </a:extLst>
          </p:cNvPr>
          <p:cNvSpPr>
            <a:spLocks noChangeAspect="1"/>
          </p:cNvSpPr>
          <p:nvPr/>
        </p:nvSpPr>
        <p:spPr bwMode="auto">
          <a:xfrm>
            <a:off x="3224107" y="5167234"/>
            <a:ext cx="546396" cy="535137"/>
          </a:xfrm>
          <a:custGeom>
            <a:avLst/>
            <a:gdLst>
              <a:gd name="connsiteX0" fmla="*/ 581442 w 591029"/>
              <a:gd name="connsiteY0" fmla="*/ 444891 h 578851"/>
              <a:gd name="connsiteX1" fmla="*/ 587920 w 591029"/>
              <a:gd name="connsiteY1" fmla="*/ 444891 h 578851"/>
              <a:gd name="connsiteX2" fmla="*/ 587920 w 591029"/>
              <a:gd name="connsiteY2" fmla="*/ 448259 h 578851"/>
              <a:gd name="connsiteX3" fmla="*/ 581442 w 591029"/>
              <a:gd name="connsiteY3" fmla="*/ 448259 h 578851"/>
              <a:gd name="connsiteX4" fmla="*/ 151838 w 591029"/>
              <a:gd name="connsiteY4" fmla="*/ 327256 h 578851"/>
              <a:gd name="connsiteX5" fmla="*/ 154947 w 591029"/>
              <a:gd name="connsiteY5" fmla="*/ 327256 h 578851"/>
              <a:gd name="connsiteX6" fmla="*/ 154947 w 591029"/>
              <a:gd name="connsiteY6" fmla="*/ 341766 h 578851"/>
              <a:gd name="connsiteX7" fmla="*/ 151838 w 591029"/>
              <a:gd name="connsiteY7" fmla="*/ 341766 h 578851"/>
              <a:gd name="connsiteX8" fmla="*/ 581442 w 591029"/>
              <a:gd name="connsiteY8" fmla="*/ 309636 h 578851"/>
              <a:gd name="connsiteX9" fmla="*/ 587920 w 591029"/>
              <a:gd name="connsiteY9" fmla="*/ 309636 h 578851"/>
              <a:gd name="connsiteX10" fmla="*/ 587920 w 591029"/>
              <a:gd name="connsiteY10" fmla="*/ 312745 h 578851"/>
              <a:gd name="connsiteX11" fmla="*/ 581442 w 591029"/>
              <a:gd name="connsiteY11" fmla="*/ 312745 h 578851"/>
              <a:gd name="connsiteX12" fmla="*/ 305231 w 591029"/>
              <a:gd name="connsiteY12" fmla="*/ 309636 h 578851"/>
              <a:gd name="connsiteX13" fmla="*/ 319741 w 591029"/>
              <a:gd name="connsiteY13" fmla="*/ 309636 h 578851"/>
              <a:gd name="connsiteX14" fmla="*/ 319741 w 591029"/>
              <a:gd name="connsiteY14" fmla="*/ 312745 h 578851"/>
              <a:gd name="connsiteX15" fmla="*/ 305231 w 591029"/>
              <a:gd name="connsiteY15" fmla="*/ 312745 h 578851"/>
              <a:gd name="connsiteX16" fmla="*/ 222834 w 591029"/>
              <a:gd name="connsiteY16" fmla="*/ 309636 h 578851"/>
              <a:gd name="connsiteX17" fmla="*/ 235789 w 591029"/>
              <a:gd name="connsiteY17" fmla="*/ 309636 h 578851"/>
              <a:gd name="connsiteX18" fmla="*/ 235789 w 591029"/>
              <a:gd name="connsiteY18" fmla="*/ 312745 h 578851"/>
              <a:gd name="connsiteX19" fmla="*/ 222834 w 591029"/>
              <a:gd name="connsiteY19" fmla="*/ 312745 h 578851"/>
              <a:gd name="connsiteX20" fmla="*/ 195369 w 591029"/>
              <a:gd name="connsiteY20" fmla="*/ 309636 h 578851"/>
              <a:gd name="connsiteX21" fmla="*/ 208324 w 591029"/>
              <a:gd name="connsiteY21" fmla="*/ 309636 h 578851"/>
              <a:gd name="connsiteX22" fmla="*/ 208324 w 591029"/>
              <a:gd name="connsiteY22" fmla="*/ 312745 h 578851"/>
              <a:gd name="connsiteX23" fmla="*/ 195369 w 591029"/>
              <a:gd name="connsiteY23" fmla="*/ 312745 h 578851"/>
              <a:gd name="connsiteX24" fmla="*/ 166348 w 591029"/>
              <a:gd name="connsiteY24" fmla="*/ 309636 h 578851"/>
              <a:gd name="connsiteX25" fmla="*/ 180858 w 591029"/>
              <a:gd name="connsiteY25" fmla="*/ 309636 h 578851"/>
              <a:gd name="connsiteX26" fmla="*/ 180858 w 591029"/>
              <a:gd name="connsiteY26" fmla="*/ 312745 h 578851"/>
              <a:gd name="connsiteX27" fmla="*/ 166348 w 591029"/>
              <a:gd name="connsiteY27" fmla="*/ 312745 h 578851"/>
              <a:gd name="connsiteX28" fmla="*/ 111417 w 591029"/>
              <a:gd name="connsiteY28" fmla="*/ 309636 h 578851"/>
              <a:gd name="connsiteX29" fmla="*/ 125927 w 591029"/>
              <a:gd name="connsiteY29" fmla="*/ 309636 h 578851"/>
              <a:gd name="connsiteX30" fmla="*/ 125927 w 591029"/>
              <a:gd name="connsiteY30" fmla="*/ 312745 h 578851"/>
              <a:gd name="connsiteX31" fmla="*/ 111417 w 591029"/>
              <a:gd name="connsiteY31" fmla="*/ 312745 h 578851"/>
              <a:gd name="connsiteX32" fmla="*/ 83952 w 591029"/>
              <a:gd name="connsiteY32" fmla="*/ 309636 h 578851"/>
              <a:gd name="connsiteX33" fmla="*/ 98462 w 591029"/>
              <a:gd name="connsiteY33" fmla="*/ 309636 h 578851"/>
              <a:gd name="connsiteX34" fmla="*/ 98462 w 591029"/>
              <a:gd name="connsiteY34" fmla="*/ 312745 h 578851"/>
              <a:gd name="connsiteX35" fmla="*/ 83952 w 591029"/>
              <a:gd name="connsiteY35" fmla="*/ 312745 h 578851"/>
              <a:gd name="connsiteX36" fmla="*/ 56486 w 591029"/>
              <a:gd name="connsiteY36" fmla="*/ 309636 h 578851"/>
              <a:gd name="connsiteX37" fmla="*/ 70996 w 591029"/>
              <a:gd name="connsiteY37" fmla="*/ 309636 h 578851"/>
              <a:gd name="connsiteX38" fmla="*/ 70996 w 591029"/>
              <a:gd name="connsiteY38" fmla="*/ 312745 h 578851"/>
              <a:gd name="connsiteX39" fmla="*/ 56486 w 591029"/>
              <a:gd name="connsiteY39" fmla="*/ 312745 h 578851"/>
              <a:gd name="connsiteX40" fmla="*/ 35498 w 591029"/>
              <a:gd name="connsiteY40" fmla="*/ 309636 h 578851"/>
              <a:gd name="connsiteX41" fmla="*/ 41976 w 591029"/>
              <a:gd name="connsiteY41" fmla="*/ 309636 h 578851"/>
              <a:gd name="connsiteX42" fmla="*/ 41976 w 591029"/>
              <a:gd name="connsiteY42" fmla="*/ 312745 h 578851"/>
              <a:gd name="connsiteX43" fmla="*/ 35498 w 591029"/>
              <a:gd name="connsiteY43" fmla="*/ 312745 h 578851"/>
              <a:gd name="connsiteX44" fmla="*/ 151735 w 591029"/>
              <a:gd name="connsiteY44" fmla="*/ 299790 h 578851"/>
              <a:gd name="connsiteX45" fmla="*/ 154948 w 591029"/>
              <a:gd name="connsiteY45" fmla="*/ 299790 h 578851"/>
              <a:gd name="connsiteX46" fmla="*/ 154948 w 591029"/>
              <a:gd name="connsiteY46" fmla="*/ 312745 h 578851"/>
              <a:gd name="connsiteX47" fmla="*/ 151735 w 591029"/>
              <a:gd name="connsiteY47" fmla="*/ 312745 h 578851"/>
              <a:gd name="connsiteX48" fmla="*/ 138883 w 591029"/>
              <a:gd name="connsiteY48" fmla="*/ 312745 h 578851"/>
              <a:gd name="connsiteX49" fmla="*/ 138883 w 591029"/>
              <a:gd name="connsiteY49" fmla="*/ 309506 h 578851"/>
              <a:gd name="connsiteX50" fmla="*/ 151735 w 591029"/>
              <a:gd name="connsiteY50" fmla="*/ 309506 h 578851"/>
              <a:gd name="connsiteX51" fmla="*/ 287612 w 591029"/>
              <a:gd name="connsiteY51" fmla="*/ 272583 h 578851"/>
              <a:gd name="connsiteX52" fmla="*/ 290721 w 591029"/>
              <a:gd name="connsiteY52" fmla="*/ 272583 h 578851"/>
              <a:gd name="connsiteX53" fmla="*/ 290721 w 591029"/>
              <a:gd name="connsiteY53" fmla="*/ 287093 h 578851"/>
              <a:gd name="connsiteX54" fmla="*/ 287612 w 591029"/>
              <a:gd name="connsiteY54" fmla="*/ 287093 h 578851"/>
              <a:gd name="connsiteX55" fmla="*/ 151838 w 591029"/>
              <a:gd name="connsiteY55" fmla="*/ 270770 h 578851"/>
              <a:gd name="connsiteX56" fmla="*/ 154947 w 591029"/>
              <a:gd name="connsiteY56" fmla="*/ 270770 h 578851"/>
              <a:gd name="connsiteX57" fmla="*/ 154947 w 591029"/>
              <a:gd name="connsiteY57" fmla="*/ 285280 h 578851"/>
              <a:gd name="connsiteX58" fmla="*/ 151838 w 591029"/>
              <a:gd name="connsiteY58" fmla="*/ 285280 h 578851"/>
              <a:gd name="connsiteX59" fmla="*/ 287612 w 591029"/>
              <a:gd name="connsiteY59" fmla="*/ 245118 h 578851"/>
              <a:gd name="connsiteX60" fmla="*/ 290721 w 591029"/>
              <a:gd name="connsiteY60" fmla="*/ 245118 h 578851"/>
              <a:gd name="connsiteX61" fmla="*/ 290721 w 591029"/>
              <a:gd name="connsiteY61" fmla="*/ 258073 h 578851"/>
              <a:gd name="connsiteX62" fmla="*/ 287612 w 591029"/>
              <a:gd name="connsiteY62" fmla="*/ 258073 h 578851"/>
              <a:gd name="connsiteX63" fmla="*/ 151838 w 591029"/>
              <a:gd name="connsiteY63" fmla="*/ 243563 h 578851"/>
              <a:gd name="connsiteX64" fmla="*/ 154947 w 591029"/>
              <a:gd name="connsiteY64" fmla="*/ 243563 h 578851"/>
              <a:gd name="connsiteX65" fmla="*/ 154947 w 591029"/>
              <a:gd name="connsiteY65" fmla="*/ 258073 h 578851"/>
              <a:gd name="connsiteX66" fmla="*/ 151838 w 591029"/>
              <a:gd name="connsiteY66" fmla="*/ 258073 h 578851"/>
              <a:gd name="connsiteX67" fmla="*/ 287612 w 591029"/>
              <a:gd name="connsiteY67" fmla="*/ 217652 h 578851"/>
              <a:gd name="connsiteX68" fmla="*/ 290721 w 591029"/>
              <a:gd name="connsiteY68" fmla="*/ 217652 h 578851"/>
              <a:gd name="connsiteX69" fmla="*/ 290721 w 591029"/>
              <a:gd name="connsiteY69" fmla="*/ 230607 h 578851"/>
              <a:gd name="connsiteX70" fmla="*/ 287612 w 591029"/>
              <a:gd name="connsiteY70" fmla="*/ 230607 h 578851"/>
              <a:gd name="connsiteX71" fmla="*/ 151838 w 591029"/>
              <a:gd name="connsiteY71" fmla="*/ 216097 h 578851"/>
              <a:gd name="connsiteX72" fmla="*/ 154947 w 591029"/>
              <a:gd name="connsiteY72" fmla="*/ 216097 h 578851"/>
              <a:gd name="connsiteX73" fmla="*/ 154947 w 591029"/>
              <a:gd name="connsiteY73" fmla="*/ 230607 h 578851"/>
              <a:gd name="connsiteX74" fmla="*/ 151838 w 591029"/>
              <a:gd name="connsiteY74" fmla="*/ 230607 h 578851"/>
              <a:gd name="connsiteX75" fmla="*/ 423126 w 591029"/>
              <a:gd name="connsiteY75" fmla="*/ 193555 h 578851"/>
              <a:gd name="connsiteX76" fmla="*/ 426494 w 591029"/>
              <a:gd name="connsiteY76" fmla="*/ 193555 h 578851"/>
              <a:gd name="connsiteX77" fmla="*/ 426494 w 591029"/>
              <a:gd name="connsiteY77" fmla="*/ 206251 h 578851"/>
              <a:gd name="connsiteX78" fmla="*/ 423126 w 591029"/>
              <a:gd name="connsiteY78" fmla="*/ 206251 h 578851"/>
              <a:gd name="connsiteX79" fmla="*/ 287612 w 591029"/>
              <a:gd name="connsiteY79" fmla="*/ 190186 h 578851"/>
              <a:gd name="connsiteX80" fmla="*/ 290721 w 591029"/>
              <a:gd name="connsiteY80" fmla="*/ 190186 h 578851"/>
              <a:gd name="connsiteX81" fmla="*/ 290721 w 591029"/>
              <a:gd name="connsiteY81" fmla="*/ 203141 h 578851"/>
              <a:gd name="connsiteX82" fmla="*/ 287612 w 591029"/>
              <a:gd name="connsiteY82" fmla="*/ 203141 h 578851"/>
              <a:gd name="connsiteX83" fmla="*/ 151838 w 591029"/>
              <a:gd name="connsiteY83" fmla="*/ 188632 h 578851"/>
              <a:gd name="connsiteX84" fmla="*/ 154947 w 591029"/>
              <a:gd name="connsiteY84" fmla="*/ 188632 h 578851"/>
              <a:gd name="connsiteX85" fmla="*/ 154947 w 591029"/>
              <a:gd name="connsiteY85" fmla="*/ 201587 h 578851"/>
              <a:gd name="connsiteX86" fmla="*/ 151838 w 591029"/>
              <a:gd name="connsiteY86" fmla="*/ 201587 h 578851"/>
              <a:gd name="connsiteX87" fmla="*/ 581442 w 591029"/>
              <a:gd name="connsiteY87" fmla="*/ 182154 h 578851"/>
              <a:gd name="connsiteX88" fmla="*/ 587920 w 591029"/>
              <a:gd name="connsiteY88" fmla="*/ 182154 h 578851"/>
              <a:gd name="connsiteX89" fmla="*/ 587920 w 591029"/>
              <a:gd name="connsiteY89" fmla="*/ 185522 h 578851"/>
              <a:gd name="connsiteX90" fmla="*/ 581442 w 591029"/>
              <a:gd name="connsiteY90" fmla="*/ 185522 h 578851"/>
              <a:gd name="connsiteX91" fmla="*/ 384519 w 591029"/>
              <a:gd name="connsiteY91" fmla="*/ 182154 h 578851"/>
              <a:gd name="connsiteX92" fmla="*/ 399029 w 591029"/>
              <a:gd name="connsiteY92" fmla="*/ 182154 h 578851"/>
              <a:gd name="connsiteX93" fmla="*/ 399029 w 591029"/>
              <a:gd name="connsiteY93" fmla="*/ 185522 h 578851"/>
              <a:gd name="connsiteX94" fmla="*/ 384519 w 591029"/>
              <a:gd name="connsiteY94" fmla="*/ 185522 h 578851"/>
              <a:gd name="connsiteX95" fmla="*/ 357053 w 591029"/>
              <a:gd name="connsiteY95" fmla="*/ 182154 h 578851"/>
              <a:gd name="connsiteX96" fmla="*/ 369749 w 591029"/>
              <a:gd name="connsiteY96" fmla="*/ 182154 h 578851"/>
              <a:gd name="connsiteX97" fmla="*/ 369749 w 591029"/>
              <a:gd name="connsiteY97" fmla="*/ 185522 h 578851"/>
              <a:gd name="connsiteX98" fmla="*/ 357053 w 591029"/>
              <a:gd name="connsiteY98" fmla="*/ 185522 h 578851"/>
              <a:gd name="connsiteX99" fmla="*/ 327774 w 591029"/>
              <a:gd name="connsiteY99" fmla="*/ 182154 h 578851"/>
              <a:gd name="connsiteX100" fmla="*/ 342284 w 591029"/>
              <a:gd name="connsiteY100" fmla="*/ 182154 h 578851"/>
              <a:gd name="connsiteX101" fmla="*/ 342284 w 591029"/>
              <a:gd name="connsiteY101" fmla="*/ 185522 h 578851"/>
              <a:gd name="connsiteX102" fmla="*/ 327774 w 591029"/>
              <a:gd name="connsiteY102" fmla="*/ 185522 h 578851"/>
              <a:gd name="connsiteX103" fmla="*/ 300308 w 591029"/>
              <a:gd name="connsiteY103" fmla="*/ 182154 h 578851"/>
              <a:gd name="connsiteX104" fmla="*/ 313263 w 591029"/>
              <a:gd name="connsiteY104" fmla="*/ 182154 h 578851"/>
              <a:gd name="connsiteX105" fmla="*/ 313263 w 591029"/>
              <a:gd name="connsiteY105" fmla="*/ 185522 h 578851"/>
              <a:gd name="connsiteX106" fmla="*/ 300308 w 591029"/>
              <a:gd name="connsiteY106" fmla="*/ 185522 h 578851"/>
              <a:gd name="connsiteX107" fmla="*/ 271288 w 591029"/>
              <a:gd name="connsiteY107" fmla="*/ 182154 h 578851"/>
              <a:gd name="connsiteX108" fmla="*/ 285798 w 591029"/>
              <a:gd name="connsiteY108" fmla="*/ 182154 h 578851"/>
              <a:gd name="connsiteX109" fmla="*/ 285798 w 591029"/>
              <a:gd name="connsiteY109" fmla="*/ 185522 h 578851"/>
              <a:gd name="connsiteX110" fmla="*/ 271288 w 591029"/>
              <a:gd name="connsiteY110" fmla="*/ 185522 h 578851"/>
              <a:gd name="connsiteX111" fmla="*/ 243822 w 591029"/>
              <a:gd name="connsiteY111" fmla="*/ 182154 h 578851"/>
              <a:gd name="connsiteX112" fmla="*/ 258332 w 591029"/>
              <a:gd name="connsiteY112" fmla="*/ 182154 h 578851"/>
              <a:gd name="connsiteX113" fmla="*/ 258332 w 591029"/>
              <a:gd name="connsiteY113" fmla="*/ 185522 h 578851"/>
              <a:gd name="connsiteX114" fmla="*/ 243822 w 591029"/>
              <a:gd name="connsiteY114" fmla="*/ 185522 h 578851"/>
              <a:gd name="connsiteX115" fmla="*/ 214802 w 591029"/>
              <a:gd name="connsiteY115" fmla="*/ 182154 h 578851"/>
              <a:gd name="connsiteX116" fmla="*/ 229312 w 591029"/>
              <a:gd name="connsiteY116" fmla="*/ 182154 h 578851"/>
              <a:gd name="connsiteX117" fmla="*/ 229312 w 591029"/>
              <a:gd name="connsiteY117" fmla="*/ 185522 h 578851"/>
              <a:gd name="connsiteX118" fmla="*/ 214802 w 591029"/>
              <a:gd name="connsiteY118" fmla="*/ 185522 h 578851"/>
              <a:gd name="connsiteX119" fmla="*/ 187336 w 591029"/>
              <a:gd name="connsiteY119" fmla="*/ 182154 h 578851"/>
              <a:gd name="connsiteX120" fmla="*/ 201846 w 591029"/>
              <a:gd name="connsiteY120" fmla="*/ 182154 h 578851"/>
              <a:gd name="connsiteX121" fmla="*/ 201846 w 591029"/>
              <a:gd name="connsiteY121" fmla="*/ 185522 h 578851"/>
              <a:gd name="connsiteX122" fmla="*/ 187336 w 591029"/>
              <a:gd name="connsiteY122" fmla="*/ 185522 h 578851"/>
              <a:gd name="connsiteX123" fmla="*/ 158316 w 591029"/>
              <a:gd name="connsiteY123" fmla="*/ 182154 h 578851"/>
              <a:gd name="connsiteX124" fmla="*/ 172826 w 591029"/>
              <a:gd name="connsiteY124" fmla="*/ 182154 h 578851"/>
              <a:gd name="connsiteX125" fmla="*/ 172826 w 591029"/>
              <a:gd name="connsiteY125" fmla="*/ 185522 h 578851"/>
              <a:gd name="connsiteX126" fmla="*/ 158316 w 591029"/>
              <a:gd name="connsiteY126" fmla="*/ 185522 h 578851"/>
              <a:gd name="connsiteX127" fmla="*/ 130850 w 591029"/>
              <a:gd name="connsiteY127" fmla="*/ 182154 h 578851"/>
              <a:gd name="connsiteX128" fmla="*/ 145360 w 591029"/>
              <a:gd name="connsiteY128" fmla="*/ 182154 h 578851"/>
              <a:gd name="connsiteX129" fmla="*/ 145360 w 591029"/>
              <a:gd name="connsiteY129" fmla="*/ 185522 h 578851"/>
              <a:gd name="connsiteX130" fmla="*/ 130850 w 591029"/>
              <a:gd name="connsiteY130" fmla="*/ 185522 h 578851"/>
              <a:gd name="connsiteX131" fmla="*/ 101830 w 591029"/>
              <a:gd name="connsiteY131" fmla="*/ 182154 h 578851"/>
              <a:gd name="connsiteX132" fmla="*/ 116340 w 591029"/>
              <a:gd name="connsiteY132" fmla="*/ 182154 h 578851"/>
              <a:gd name="connsiteX133" fmla="*/ 116340 w 591029"/>
              <a:gd name="connsiteY133" fmla="*/ 185522 h 578851"/>
              <a:gd name="connsiteX134" fmla="*/ 101830 w 591029"/>
              <a:gd name="connsiteY134" fmla="*/ 185522 h 578851"/>
              <a:gd name="connsiteX135" fmla="*/ 74364 w 591029"/>
              <a:gd name="connsiteY135" fmla="*/ 182154 h 578851"/>
              <a:gd name="connsiteX136" fmla="*/ 88874 w 591029"/>
              <a:gd name="connsiteY136" fmla="*/ 182154 h 578851"/>
              <a:gd name="connsiteX137" fmla="*/ 88874 w 591029"/>
              <a:gd name="connsiteY137" fmla="*/ 185522 h 578851"/>
              <a:gd name="connsiteX138" fmla="*/ 74364 w 591029"/>
              <a:gd name="connsiteY138" fmla="*/ 185522 h 578851"/>
              <a:gd name="connsiteX139" fmla="*/ 45344 w 591029"/>
              <a:gd name="connsiteY139" fmla="*/ 182154 h 578851"/>
              <a:gd name="connsiteX140" fmla="*/ 59854 w 591029"/>
              <a:gd name="connsiteY140" fmla="*/ 182154 h 578851"/>
              <a:gd name="connsiteX141" fmla="*/ 59854 w 591029"/>
              <a:gd name="connsiteY141" fmla="*/ 185522 h 578851"/>
              <a:gd name="connsiteX142" fmla="*/ 45344 w 591029"/>
              <a:gd name="connsiteY142" fmla="*/ 185522 h 578851"/>
              <a:gd name="connsiteX143" fmla="*/ 287612 w 591029"/>
              <a:gd name="connsiteY143" fmla="*/ 162721 h 578851"/>
              <a:gd name="connsiteX144" fmla="*/ 290721 w 591029"/>
              <a:gd name="connsiteY144" fmla="*/ 162721 h 578851"/>
              <a:gd name="connsiteX145" fmla="*/ 290721 w 591029"/>
              <a:gd name="connsiteY145" fmla="*/ 175676 h 578851"/>
              <a:gd name="connsiteX146" fmla="*/ 287612 w 591029"/>
              <a:gd name="connsiteY146" fmla="*/ 175676 h 578851"/>
              <a:gd name="connsiteX147" fmla="*/ 151838 w 591029"/>
              <a:gd name="connsiteY147" fmla="*/ 159612 h 578851"/>
              <a:gd name="connsiteX148" fmla="*/ 154947 w 591029"/>
              <a:gd name="connsiteY148" fmla="*/ 159612 h 578851"/>
              <a:gd name="connsiteX149" fmla="*/ 154947 w 591029"/>
              <a:gd name="connsiteY149" fmla="*/ 174122 h 578851"/>
              <a:gd name="connsiteX150" fmla="*/ 151838 w 591029"/>
              <a:gd name="connsiteY150" fmla="*/ 174122 h 578851"/>
              <a:gd name="connsiteX151" fmla="*/ 423126 w 591029"/>
              <a:gd name="connsiteY151" fmla="*/ 137069 h 578851"/>
              <a:gd name="connsiteX152" fmla="*/ 426494 w 591029"/>
              <a:gd name="connsiteY152" fmla="*/ 137069 h 578851"/>
              <a:gd name="connsiteX153" fmla="*/ 426494 w 591029"/>
              <a:gd name="connsiteY153" fmla="*/ 150024 h 578851"/>
              <a:gd name="connsiteX154" fmla="*/ 423126 w 591029"/>
              <a:gd name="connsiteY154" fmla="*/ 150024 h 578851"/>
              <a:gd name="connsiteX155" fmla="*/ 287612 w 591029"/>
              <a:gd name="connsiteY155" fmla="*/ 133701 h 578851"/>
              <a:gd name="connsiteX156" fmla="*/ 290721 w 591029"/>
              <a:gd name="connsiteY156" fmla="*/ 133701 h 578851"/>
              <a:gd name="connsiteX157" fmla="*/ 290721 w 591029"/>
              <a:gd name="connsiteY157" fmla="*/ 148211 h 578851"/>
              <a:gd name="connsiteX158" fmla="*/ 287612 w 591029"/>
              <a:gd name="connsiteY158" fmla="*/ 148211 h 578851"/>
              <a:gd name="connsiteX159" fmla="*/ 151838 w 591029"/>
              <a:gd name="connsiteY159" fmla="*/ 132146 h 578851"/>
              <a:gd name="connsiteX160" fmla="*/ 154947 w 591029"/>
              <a:gd name="connsiteY160" fmla="*/ 132146 h 578851"/>
              <a:gd name="connsiteX161" fmla="*/ 154947 w 591029"/>
              <a:gd name="connsiteY161" fmla="*/ 146656 h 578851"/>
              <a:gd name="connsiteX162" fmla="*/ 151838 w 591029"/>
              <a:gd name="connsiteY162" fmla="*/ 146656 h 578851"/>
              <a:gd name="connsiteX163" fmla="*/ 423126 w 591029"/>
              <a:gd name="connsiteY163" fmla="*/ 108049 h 578851"/>
              <a:gd name="connsiteX164" fmla="*/ 426494 w 591029"/>
              <a:gd name="connsiteY164" fmla="*/ 108049 h 578851"/>
              <a:gd name="connsiteX165" fmla="*/ 426494 w 591029"/>
              <a:gd name="connsiteY165" fmla="*/ 122559 h 578851"/>
              <a:gd name="connsiteX166" fmla="*/ 423126 w 591029"/>
              <a:gd name="connsiteY166" fmla="*/ 122559 h 578851"/>
              <a:gd name="connsiteX167" fmla="*/ 287612 w 591029"/>
              <a:gd name="connsiteY167" fmla="*/ 106494 h 578851"/>
              <a:gd name="connsiteX168" fmla="*/ 290721 w 591029"/>
              <a:gd name="connsiteY168" fmla="*/ 106494 h 578851"/>
              <a:gd name="connsiteX169" fmla="*/ 290721 w 591029"/>
              <a:gd name="connsiteY169" fmla="*/ 121004 h 578851"/>
              <a:gd name="connsiteX170" fmla="*/ 287612 w 591029"/>
              <a:gd name="connsiteY170" fmla="*/ 121004 h 578851"/>
              <a:gd name="connsiteX171" fmla="*/ 151838 w 591029"/>
              <a:gd name="connsiteY171" fmla="*/ 104680 h 578851"/>
              <a:gd name="connsiteX172" fmla="*/ 154947 w 591029"/>
              <a:gd name="connsiteY172" fmla="*/ 104680 h 578851"/>
              <a:gd name="connsiteX173" fmla="*/ 154947 w 591029"/>
              <a:gd name="connsiteY173" fmla="*/ 117635 h 578851"/>
              <a:gd name="connsiteX174" fmla="*/ 151838 w 591029"/>
              <a:gd name="connsiteY174" fmla="*/ 117635 h 578851"/>
              <a:gd name="connsiteX175" fmla="*/ 423126 w 591029"/>
              <a:gd name="connsiteY175" fmla="*/ 80583 h 578851"/>
              <a:gd name="connsiteX176" fmla="*/ 426494 w 591029"/>
              <a:gd name="connsiteY176" fmla="*/ 80583 h 578851"/>
              <a:gd name="connsiteX177" fmla="*/ 426494 w 591029"/>
              <a:gd name="connsiteY177" fmla="*/ 93538 h 578851"/>
              <a:gd name="connsiteX178" fmla="*/ 423126 w 591029"/>
              <a:gd name="connsiteY178" fmla="*/ 93538 h 578851"/>
              <a:gd name="connsiteX179" fmla="*/ 287612 w 591029"/>
              <a:gd name="connsiteY179" fmla="*/ 79028 h 578851"/>
              <a:gd name="connsiteX180" fmla="*/ 290721 w 591029"/>
              <a:gd name="connsiteY180" fmla="*/ 79028 h 578851"/>
              <a:gd name="connsiteX181" fmla="*/ 290721 w 591029"/>
              <a:gd name="connsiteY181" fmla="*/ 93538 h 578851"/>
              <a:gd name="connsiteX182" fmla="*/ 287612 w 591029"/>
              <a:gd name="connsiteY182" fmla="*/ 93538 h 578851"/>
              <a:gd name="connsiteX183" fmla="*/ 151838 w 591029"/>
              <a:gd name="connsiteY183" fmla="*/ 75660 h 578851"/>
              <a:gd name="connsiteX184" fmla="*/ 154947 w 591029"/>
              <a:gd name="connsiteY184" fmla="*/ 75660 h 578851"/>
              <a:gd name="connsiteX185" fmla="*/ 154947 w 591029"/>
              <a:gd name="connsiteY185" fmla="*/ 90170 h 578851"/>
              <a:gd name="connsiteX186" fmla="*/ 151838 w 591029"/>
              <a:gd name="connsiteY186" fmla="*/ 90170 h 578851"/>
              <a:gd name="connsiteX187" fmla="*/ 423126 w 591029"/>
              <a:gd name="connsiteY187" fmla="*/ 51563 h 578851"/>
              <a:gd name="connsiteX188" fmla="*/ 426494 w 591029"/>
              <a:gd name="connsiteY188" fmla="*/ 51563 h 578851"/>
              <a:gd name="connsiteX189" fmla="*/ 426494 w 591029"/>
              <a:gd name="connsiteY189" fmla="*/ 66073 h 578851"/>
              <a:gd name="connsiteX190" fmla="*/ 423126 w 591029"/>
              <a:gd name="connsiteY190" fmla="*/ 66073 h 578851"/>
              <a:gd name="connsiteX191" fmla="*/ 287612 w 591029"/>
              <a:gd name="connsiteY191" fmla="*/ 51563 h 578851"/>
              <a:gd name="connsiteX192" fmla="*/ 290721 w 591029"/>
              <a:gd name="connsiteY192" fmla="*/ 51563 h 578851"/>
              <a:gd name="connsiteX193" fmla="*/ 290721 w 591029"/>
              <a:gd name="connsiteY193" fmla="*/ 66073 h 578851"/>
              <a:gd name="connsiteX194" fmla="*/ 287612 w 591029"/>
              <a:gd name="connsiteY194" fmla="*/ 66073 h 578851"/>
              <a:gd name="connsiteX195" fmla="*/ 151838 w 591029"/>
              <a:gd name="connsiteY195" fmla="*/ 48454 h 578851"/>
              <a:gd name="connsiteX196" fmla="*/ 154947 w 591029"/>
              <a:gd name="connsiteY196" fmla="*/ 48454 h 578851"/>
              <a:gd name="connsiteX197" fmla="*/ 154947 w 591029"/>
              <a:gd name="connsiteY197" fmla="*/ 62964 h 578851"/>
              <a:gd name="connsiteX198" fmla="*/ 151838 w 591029"/>
              <a:gd name="connsiteY198" fmla="*/ 62964 h 578851"/>
              <a:gd name="connsiteX199" fmla="*/ 584551 w 591029"/>
              <a:gd name="connsiteY199" fmla="*/ 46640 h 578851"/>
              <a:gd name="connsiteX200" fmla="*/ 591029 w 591029"/>
              <a:gd name="connsiteY200" fmla="*/ 46640 h 578851"/>
              <a:gd name="connsiteX201" fmla="*/ 591029 w 591029"/>
              <a:gd name="connsiteY201" fmla="*/ 50008 h 578851"/>
              <a:gd name="connsiteX202" fmla="*/ 584551 w 591029"/>
              <a:gd name="connsiteY202" fmla="*/ 50008 h 578851"/>
              <a:gd name="connsiteX203" fmla="*/ 500600 w 591029"/>
              <a:gd name="connsiteY203" fmla="*/ 46640 h 578851"/>
              <a:gd name="connsiteX204" fmla="*/ 515110 w 591029"/>
              <a:gd name="connsiteY204" fmla="*/ 46640 h 578851"/>
              <a:gd name="connsiteX205" fmla="*/ 515110 w 591029"/>
              <a:gd name="connsiteY205" fmla="*/ 50008 h 578851"/>
              <a:gd name="connsiteX206" fmla="*/ 500600 w 591029"/>
              <a:gd name="connsiteY206" fmla="*/ 50008 h 578851"/>
              <a:gd name="connsiteX207" fmla="*/ 473134 w 591029"/>
              <a:gd name="connsiteY207" fmla="*/ 46640 h 578851"/>
              <a:gd name="connsiteX208" fmla="*/ 487644 w 591029"/>
              <a:gd name="connsiteY208" fmla="*/ 46640 h 578851"/>
              <a:gd name="connsiteX209" fmla="*/ 487644 w 591029"/>
              <a:gd name="connsiteY209" fmla="*/ 50008 h 578851"/>
              <a:gd name="connsiteX210" fmla="*/ 473134 w 591029"/>
              <a:gd name="connsiteY210" fmla="*/ 50008 h 578851"/>
              <a:gd name="connsiteX211" fmla="*/ 444114 w 591029"/>
              <a:gd name="connsiteY211" fmla="*/ 46640 h 578851"/>
              <a:gd name="connsiteX212" fmla="*/ 458624 w 591029"/>
              <a:gd name="connsiteY212" fmla="*/ 46640 h 578851"/>
              <a:gd name="connsiteX213" fmla="*/ 458624 w 591029"/>
              <a:gd name="connsiteY213" fmla="*/ 50008 h 578851"/>
              <a:gd name="connsiteX214" fmla="*/ 444114 w 591029"/>
              <a:gd name="connsiteY214" fmla="*/ 50008 h 578851"/>
              <a:gd name="connsiteX215" fmla="*/ 416648 w 591029"/>
              <a:gd name="connsiteY215" fmla="*/ 46640 h 578851"/>
              <a:gd name="connsiteX216" fmla="*/ 431158 w 591029"/>
              <a:gd name="connsiteY216" fmla="*/ 46640 h 578851"/>
              <a:gd name="connsiteX217" fmla="*/ 431158 w 591029"/>
              <a:gd name="connsiteY217" fmla="*/ 50008 h 578851"/>
              <a:gd name="connsiteX218" fmla="*/ 416648 w 591029"/>
              <a:gd name="connsiteY218" fmla="*/ 50008 h 578851"/>
              <a:gd name="connsiteX219" fmla="*/ 389183 w 591029"/>
              <a:gd name="connsiteY219" fmla="*/ 46640 h 578851"/>
              <a:gd name="connsiteX220" fmla="*/ 402138 w 591029"/>
              <a:gd name="connsiteY220" fmla="*/ 46640 h 578851"/>
              <a:gd name="connsiteX221" fmla="*/ 402138 w 591029"/>
              <a:gd name="connsiteY221" fmla="*/ 50008 h 578851"/>
              <a:gd name="connsiteX222" fmla="*/ 389183 w 591029"/>
              <a:gd name="connsiteY222" fmla="*/ 50008 h 578851"/>
              <a:gd name="connsiteX223" fmla="*/ 360162 w 591029"/>
              <a:gd name="connsiteY223" fmla="*/ 46640 h 578851"/>
              <a:gd name="connsiteX224" fmla="*/ 374672 w 591029"/>
              <a:gd name="connsiteY224" fmla="*/ 46640 h 578851"/>
              <a:gd name="connsiteX225" fmla="*/ 374672 w 591029"/>
              <a:gd name="connsiteY225" fmla="*/ 50008 h 578851"/>
              <a:gd name="connsiteX226" fmla="*/ 360162 w 591029"/>
              <a:gd name="connsiteY226" fmla="*/ 50008 h 578851"/>
              <a:gd name="connsiteX227" fmla="*/ 332697 w 591029"/>
              <a:gd name="connsiteY227" fmla="*/ 46640 h 578851"/>
              <a:gd name="connsiteX228" fmla="*/ 347207 w 591029"/>
              <a:gd name="connsiteY228" fmla="*/ 46640 h 578851"/>
              <a:gd name="connsiteX229" fmla="*/ 347207 w 591029"/>
              <a:gd name="connsiteY229" fmla="*/ 50008 h 578851"/>
              <a:gd name="connsiteX230" fmla="*/ 332697 w 591029"/>
              <a:gd name="connsiteY230" fmla="*/ 50008 h 578851"/>
              <a:gd name="connsiteX231" fmla="*/ 303676 w 591029"/>
              <a:gd name="connsiteY231" fmla="*/ 46640 h 578851"/>
              <a:gd name="connsiteX232" fmla="*/ 318186 w 591029"/>
              <a:gd name="connsiteY232" fmla="*/ 46640 h 578851"/>
              <a:gd name="connsiteX233" fmla="*/ 318186 w 591029"/>
              <a:gd name="connsiteY233" fmla="*/ 50008 h 578851"/>
              <a:gd name="connsiteX234" fmla="*/ 303676 w 591029"/>
              <a:gd name="connsiteY234" fmla="*/ 50008 h 578851"/>
              <a:gd name="connsiteX235" fmla="*/ 276211 w 591029"/>
              <a:gd name="connsiteY235" fmla="*/ 46640 h 578851"/>
              <a:gd name="connsiteX236" fmla="*/ 290721 w 591029"/>
              <a:gd name="connsiteY236" fmla="*/ 46640 h 578851"/>
              <a:gd name="connsiteX237" fmla="*/ 290721 w 591029"/>
              <a:gd name="connsiteY237" fmla="*/ 50008 h 578851"/>
              <a:gd name="connsiteX238" fmla="*/ 276211 w 591029"/>
              <a:gd name="connsiteY238" fmla="*/ 50008 h 578851"/>
              <a:gd name="connsiteX239" fmla="*/ 248745 w 591029"/>
              <a:gd name="connsiteY239" fmla="*/ 46640 h 578851"/>
              <a:gd name="connsiteX240" fmla="*/ 261700 w 591029"/>
              <a:gd name="connsiteY240" fmla="*/ 46640 h 578851"/>
              <a:gd name="connsiteX241" fmla="*/ 261700 w 591029"/>
              <a:gd name="connsiteY241" fmla="*/ 50008 h 578851"/>
              <a:gd name="connsiteX242" fmla="*/ 248745 w 591029"/>
              <a:gd name="connsiteY242" fmla="*/ 50008 h 578851"/>
              <a:gd name="connsiteX243" fmla="*/ 219725 w 591029"/>
              <a:gd name="connsiteY243" fmla="*/ 46640 h 578851"/>
              <a:gd name="connsiteX244" fmla="*/ 234235 w 591029"/>
              <a:gd name="connsiteY244" fmla="*/ 46640 h 578851"/>
              <a:gd name="connsiteX245" fmla="*/ 234235 w 591029"/>
              <a:gd name="connsiteY245" fmla="*/ 50008 h 578851"/>
              <a:gd name="connsiteX246" fmla="*/ 219725 w 591029"/>
              <a:gd name="connsiteY246" fmla="*/ 50008 h 578851"/>
              <a:gd name="connsiteX247" fmla="*/ 192259 w 591029"/>
              <a:gd name="connsiteY247" fmla="*/ 46640 h 578851"/>
              <a:gd name="connsiteX248" fmla="*/ 206769 w 591029"/>
              <a:gd name="connsiteY248" fmla="*/ 46640 h 578851"/>
              <a:gd name="connsiteX249" fmla="*/ 206769 w 591029"/>
              <a:gd name="connsiteY249" fmla="*/ 50008 h 578851"/>
              <a:gd name="connsiteX250" fmla="*/ 192259 w 591029"/>
              <a:gd name="connsiteY250" fmla="*/ 50008 h 578851"/>
              <a:gd name="connsiteX251" fmla="*/ 163239 w 591029"/>
              <a:gd name="connsiteY251" fmla="*/ 46640 h 578851"/>
              <a:gd name="connsiteX252" fmla="*/ 177749 w 591029"/>
              <a:gd name="connsiteY252" fmla="*/ 46640 h 578851"/>
              <a:gd name="connsiteX253" fmla="*/ 177749 w 591029"/>
              <a:gd name="connsiteY253" fmla="*/ 50008 h 578851"/>
              <a:gd name="connsiteX254" fmla="*/ 163239 w 591029"/>
              <a:gd name="connsiteY254" fmla="*/ 50008 h 578851"/>
              <a:gd name="connsiteX255" fmla="*/ 135773 w 591029"/>
              <a:gd name="connsiteY255" fmla="*/ 46640 h 578851"/>
              <a:gd name="connsiteX256" fmla="*/ 150283 w 591029"/>
              <a:gd name="connsiteY256" fmla="*/ 46640 h 578851"/>
              <a:gd name="connsiteX257" fmla="*/ 150283 w 591029"/>
              <a:gd name="connsiteY257" fmla="*/ 50008 h 578851"/>
              <a:gd name="connsiteX258" fmla="*/ 135773 w 591029"/>
              <a:gd name="connsiteY258" fmla="*/ 50008 h 578851"/>
              <a:gd name="connsiteX259" fmla="*/ 108308 w 591029"/>
              <a:gd name="connsiteY259" fmla="*/ 46640 h 578851"/>
              <a:gd name="connsiteX260" fmla="*/ 121004 w 591029"/>
              <a:gd name="connsiteY260" fmla="*/ 46640 h 578851"/>
              <a:gd name="connsiteX261" fmla="*/ 121004 w 591029"/>
              <a:gd name="connsiteY261" fmla="*/ 50008 h 578851"/>
              <a:gd name="connsiteX262" fmla="*/ 108308 w 591029"/>
              <a:gd name="connsiteY262" fmla="*/ 50008 h 578851"/>
              <a:gd name="connsiteX263" fmla="*/ 79028 w 591029"/>
              <a:gd name="connsiteY263" fmla="*/ 46640 h 578851"/>
              <a:gd name="connsiteX264" fmla="*/ 93797 w 591029"/>
              <a:gd name="connsiteY264" fmla="*/ 46640 h 578851"/>
              <a:gd name="connsiteX265" fmla="*/ 93797 w 591029"/>
              <a:gd name="connsiteY265" fmla="*/ 50008 h 578851"/>
              <a:gd name="connsiteX266" fmla="*/ 79028 w 591029"/>
              <a:gd name="connsiteY266" fmla="*/ 50008 h 578851"/>
              <a:gd name="connsiteX267" fmla="*/ 51563 w 591029"/>
              <a:gd name="connsiteY267" fmla="*/ 46640 h 578851"/>
              <a:gd name="connsiteX268" fmla="*/ 66332 w 591029"/>
              <a:gd name="connsiteY268" fmla="*/ 46640 h 578851"/>
              <a:gd name="connsiteX269" fmla="*/ 66332 w 591029"/>
              <a:gd name="connsiteY269" fmla="*/ 50008 h 578851"/>
              <a:gd name="connsiteX270" fmla="*/ 51563 w 591029"/>
              <a:gd name="connsiteY270" fmla="*/ 50008 h 578851"/>
              <a:gd name="connsiteX271" fmla="*/ 30575 w 591029"/>
              <a:gd name="connsiteY271" fmla="*/ 46640 h 578851"/>
              <a:gd name="connsiteX272" fmla="*/ 37053 w 591029"/>
              <a:gd name="connsiteY272" fmla="*/ 46640 h 578851"/>
              <a:gd name="connsiteX273" fmla="*/ 37053 w 591029"/>
              <a:gd name="connsiteY273" fmla="*/ 50008 h 578851"/>
              <a:gd name="connsiteX274" fmla="*/ 30575 w 591029"/>
              <a:gd name="connsiteY274" fmla="*/ 50008 h 578851"/>
              <a:gd name="connsiteX275" fmla="*/ 423126 w 591029"/>
              <a:gd name="connsiteY275" fmla="*/ 24097 h 578851"/>
              <a:gd name="connsiteX276" fmla="*/ 426494 w 591029"/>
              <a:gd name="connsiteY276" fmla="*/ 24097 h 578851"/>
              <a:gd name="connsiteX277" fmla="*/ 426494 w 591029"/>
              <a:gd name="connsiteY277" fmla="*/ 37052 h 578851"/>
              <a:gd name="connsiteX278" fmla="*/ 423126 w 591029"/>
              <a:gd name="connsiteY278" fmla="*/ 37052 h 578851"/>
              <a:gd name="connsiteX279" fmla="*/ 287612 w 591029"/>
              <a:gd name="connsiteY279" fmla="*/ 24097 h 578851"/>
              <a:gd name="connsiteX280" fmla="*/ 290721 w 591029"/>
              <a:gd name="connsiteY280" fmla="*/ 24097 h 578851"/>
              <a:gd name="connsiteX281" fmla="*/ 290721 w 591029"/>
              <a:gd name="connsiteY281" fmla="*/ 37052 h 578851"/>
              <a:gd name="connsiteX282" fmla="*/ 287612 w 591029"/>
              <a:gd name="connsiteY282" fmla="*/ 37052 h 578851"/>
              <a:gd name="connsiteX283" fmla="*/ 151838 w 591029"/>
              <a:gd name="connsiteY283" fmla="*/ 20988 h 578851"/>
              <a:gd name="connsiteX284" fmla="*/ 154947 w 591029"/>
              <a:gd name="connsiteY284" fmla="*/ 20988 h 578851"/>
              <a:gd name="connsiteX285" fmla="*/ 154947 w 591029"/>
              <a:gd name="connsiteY285" fmla="*/ 35498 h 578851"/>
              <a:gd name="connsiteX286" fmla="*/ 151838 w 591029"/>
              <a:gd name="connsiteY286" fmla="*/ 35498 h 578851"/>
              <a:gd name="connsiteX287" fmla="*/ 423126 w 591029"/>
              <a:gd name="connsiteY287" fmla="*/ 3109 h 578851"/>
              <a:gd name="connsiteX288" fmla="*/ 426494 w 591029"/>
              <a:gd name="connsiteY288" fmla="*/ 3109 h 578851"/>
              <a:gd name="connsiteX289" fmla="*/ 426494 w 591029"/>
              <a:gd name="connsiteY289" fmla="*/ 9587 h 578851"/>
              <a:gd name="connsiteX290" fmla="*/ 423126 w 591029"/>
              <a:gd name="connsiteY290" fmla="*/ 9587 h 578851"/>
              <a:gd name="connsiteX291" fmla="*/ 287612 w 591029"/>
              <a:gd name="connsiteY291" fmla="*/ 3109 h 578851"/>
              <a:gd name="connsiteX292" fmla="*/ 290721 w 591029"/>
              <a:gd name="connsiteY292" fmla="*/ 3109 h 578851"/>
              <a:gd name="connsiteX293" fmla="*/ 290721 w 591029"/>
              <a:gd name="connsiteY293" fmla="*/ 9587 h 578851"/>
              <a:gd name="connsiteX294" fmla="*/ 287612 w 591029"/>
              <a:gd name="connsiteY294" fmla="*/ 9587 h 578851"/>
              <a:gd name="connsiteX295" fmla="*/ 0 w 591029"/>
              <a:gd name="connsiteY295" fmla="*/ 1555 h 578851"/>
              <a:gd name="connsiteX296" fmla="*/ 27458 w 591029"/>
              <a:gd name="connsiteY296" fmla="*/ 1555 h 578851"/>
              <a:gd name="connsiteX297" fmla="*/ 27458 w 591029"/>
              <a:gd name="connsiteY297" fmla="*/ 182162 h 578851"/>
              <a:gd name="connsiteX298" fmla="*/ 32303 w 591029"/>
              <a:gd name="connsiteY298" fmla="*/ 182162 h 578851"/>
              <a:gd name="connsiteX299" fmla="*/ 32303 w 591029"/>
              <a:gd name="connsiteY299" fmla="*/ 185387 h 578851"/>
              <a:gd name="connsiteX300" fmla="*/ 27458 w 591029"/>
              <a:gd name="connsiteY300" fmla="*/ 185387 h 578851"/>
              <a:gd name="connsiteX301" fmla="*/ 27458 w 591029"/>
              <a:gd name="connsiteY301" fmla="*/ 419208 h 578851"/>
              <a:gd name="connsiteX302" fmla="*/ 151825 w 591029"/>
              <a:gd name="connsiteY302" fmla="*/ 361156 h 578851"/>
              <a:gd name="connsiteX303" fmla="*/ 151825 w 591029"/>
              <a:gd name="connsiteY303" fmla="*/ 354705 h 578851"/>
              <a:gd name="connsiteX304" fmla="*/ 155056 w 591029"/>
              <a:gd name="connsiteY304" fmla="*/ 354705 h 578851"/>
              <a:gd name="connsiteX305" fmla="*/ 155056 w 591029"/>
              <a:gd name="connsiteY305" fmla="*/ 359543 h 578851"/>
              <a:gd name="connsiteX306" fmla="*/ 256811 w 591029"/>
              <a:gd name="connsiteY306" fmla="*/ 312779 h 578851"/>
              <a:gd name="connsiteX307" fmla="*/ 250351 w 591029"/>
              <a:gd name="connsiteY307" fmla="*/ 312779 h 578851"/>
              <a:gd name="connsiteX308" fmla="*/ 250351 w 591029"/>
              <a:gd name="connsiteY308" fmla="*/ 309554 h 578851"/>
              <a:gd name="connsiteX309" fmla="*/ 263272 w 591029"/>
              <a:gd name="connsiteY309" fmla="*/ 309554 h 578851"/>
              <a:gd name="connsiteX310" fmla="*/ 319803 w 591029"/>
              <a:gd name="connsiteY310" fmla="*/ 283753 h 578851"/>
              <a:gd name="connsiteX311" fmla="*/ 423173 w 591029"/>
              <a:gd name="connsiteY311" fmla="*/ 169261 h 578851"/>
              <a:gd name="connsiteX312" fmla="*/ 423173 w 591029"/>
              <a:gd name="connsiteY312" fmla="*/ 164423 h 578851"/>
              <a:gd name="connsiteX313" fmla="*/ 426404 w 591029"/>
              <a:gd name="connsiteY313" fmla="*/ 164423 h 578851"/>
              <a:gd name="connsiteX314" fmla="*/ 531389 w 591029"/>
              <a:gd name="connsiteY314" fmla="*/ 49932 h 578851"/>
              <a:gd name="connsiteX315" fmla="*/ 529774 w 591029"/>
              <a:gd name="connsiteY315" fmla="*/ 49932 h 578851"/>
              <a:gd name="connsiteX316" fmla="*/ 529774 w 591029"/>
              <a:gd name="connsiteY316" fmla="*/ 46707 h 578851"/>
              <a:gd name="connsiteX317" fmla="*/ 534620 w 591029"/>
              <a:gd name="connsiteY317" fmla="*/ 46707 h 578851"/>
              <a:gd name="connsiteX318" fmla="*/ 537850 w 591029"/>
              <a:gd name="connsiteY318" fmla="*/ 41869 h 578851"/>
              <a:gd name="connsiteX319" fmla="*/ 520083 w 591029"/>
              <a:gd name="connsiteY319" fmla="*/ 25743 h 578851"/>
              <a:gd name="connsiteX320" fmla="*/ 574999 w 591029"/>
              <a:gd name="connsiteY320" fmla="*/ 12843 h 578851"/>
              <a:gd name="connsiteX321" fmla="*/ 566923 w 591029"/>
              <a:gd name="connsiteY321" fmla="*/ 46707 h 578851"/>
              <a:gd name="connsiteX322" fmla="*/ 571768 w 591029"/>
              <a:gd name="connsiteY322" fmla="*/ 46707 h 578851"/>
              <a:gd name="connsiteX323" fmla="*/ 571768 w 591029"/>
              <a:gd name="connsiteY323" fmla="*/ 49932 h 578851"/>
              <a:gd name="connsiteX324" fmla="*/ 566923 w 591029"/>
              <a:gd name="connsiteY324" fmla="*/ 49932 h 578851"/>
              <a:gd name="connsiteX325" fmla="*/ 562077 w 591029"/>
              <a:gd name="connsiteY325" fmla="*/ 67670 h 578851"/>
              <a:gd name="connsiteX326" fmla="*/ 557232 w 591029"/>
              <a:gd name="connsiteY326" fmla="*/ 62832 h 578851"/>
              <a:gd name="connsiteX327" fmla="*/ 555617 w 591029"/>
              <a:gd name="connsiteY327" fmla="*/ 62832 h 578851"/>
              <a:gd name="connsiteX328" fmla="*/ 555617 w 591029"/>
              <a:gd name="connsiteY328" fmla="*/ 59607 h 578851"/>
              <a:gd name="connsiteX329" fmla="*/ 547541 w 591029"/>
              <a:gd name="connsiteY329" fmla="*/ 51544 h 578851"/>
              <a:gd name="connsiteX330" fmla="*/ 326263 w 591029"/>
              <a:gd name="connsiteY330" fmla="*/ 296653 h 578851"/>
              <a:gd name="connsiteX331" fmla="*/ 292345 w 591029"/>
              <a:gd name="connsiteY331" fmla="*/ 312779 h 578851"/>
              <a:gd name="connsiteX332" fmla="*/ 290730 w 591029"/>
              <a:gd name="connsiteY332" fmla="*/ 312779 h 578851"/>
              <a:gd name="connsiteX333" fmla="*/ 290730 w 591029"/>
              <a:gd name="connsiteY333" fmla="*/ 314391 h 578851"/>
              <a:gd name="connsiteX334" fmla="*/ 289114 w 591029"/>
              <a:gd name="connsiteY334" fmla="*/ 314391 h 578851"/>
              <a:gd name="connsiteX335" fmla="*/ 27458 w 591029"/>
              <a:gd name="connsiteY335" fmla="*/ 433721 h 578851"/>
              <a:gd name="connsiteX336" fmla="*/ 27458 w 591029"/>
              <a:gd name="connsiteY336" fmla="*/ 446621 h 578851"/>
              <a:gd name="connsiteX337" fmla="*/ 30688 w 591029"/>
              <a:gd name="connsiteY337" fmla="*/ 445009 h 578851"/>
              <a:gd name="connsiteX338" fmla="*/ 151825 w 591029"/>
              <a:gd name="connsiteY338" fmla="*/ 390182 h 578851"/>
              <a:gd name="connsiteX339" fmla="*/ 151825 w 591029"/>
              <a:gd name="connsiteY339" fmla="*/ 383731 h 578851"/>
              <a:gd name="connsiteX340" fmla="*/ 155056 w 591029"/>
              <a:gd name="connsiteY340" fmla="*/ 383731 h 578851"/>
              <a:gd name="connsiteX341" fmla="*/ 155056 w 591029"/>
              <a:gd name="connsiteY341" fmla="*/ 388569 h 578851"/>
              <a:gd name="connsiteX342" fmla="*/ 287499 w 591029"/>
              <a:gd name="connsiteY342" fmla="*/ 330517 h 578851"/>
              <a:gd name="connsiteX343" fmla="*/ 287499 w 591029"/>
              <a:gd name="connsiteY343" fmla="*/ 327292 h 578851"/>
              <a:gd name="connsiteX344" fmla="*/ 290730 w 591029"/>
              <a:gd name="connsiteY344" fmla="*/ 327292 h 578851"/>
              <a:gd name="connsiteX345" fmla="*/ 290730 w 591029"/>
              <a:gd name="connsiteY345" fmla="*/ 328904 h 578851"/>
              <a:gd name="connsiteX346" fmla="*/ 332724 w 591029"/>
              <a:gd name="connsiteY346" fmla="*/ 309554 h 578851"/>
              <a:gd name="connsiteX347" fmla="*/ 447401 w 591029"/>
              <a:gd name="connsiteY347" fmla="*/ 185387 h 578851"/>
              <a:gd name="connsiteX348" fmla="*/ 440940 w 591029"/>
              <a:gd name="connsiteY348" fmla="*/ 185387 h 578851"/>
              <a:gd name="connsiteX349" fmla="*/ 440940 w 591029"/>
              <a:gd name="connsiteY349" fmla="*/ 182162 h 578851"/>
              <a:gd name="connsiteX350" fmla="*/ 450631 w 591029"/>
              <a:gd name="connsiteY350" fmla="*/ 182162 h 578851"/>
              <a:gd name="connsiteX351" fmla="*/ 557232 w 591029"/>
              <a:gd name="connsiteY351" fmla="*/ 66057 h 578851"/>
              <a:gd name="connsiteX352" fmla="*/ 557232 w 591029"/>
              <a:gd name="connsiteY352" fmla="*/ 75733 h 578851"/>
              <a:gd name="connsiteX353" fmla="*/ 558847 w 591029"/>
              <a:gd name="connsiteY353" fmla="*/ 75733 h 578851"/>
              <a:gd name="connsiteX354" fmla="*/ 558847 w 591029"/>
              <a:gd name="connsiteY354" fmla="*/ 90246 h 578851"/>
              <a:gd name="connsiteX355" fmla="*/ 557232 w 591029"/>
              <a:gd name="connsiteY355" fmla="*/ 90246 h 578851"/>
              <a:gd name="connsiteX356" fmla="*/ 557232 w 591029"/>
              <a:gd name="connsiteY356" fmla="*/ 104759 h 578851"/>
              <a:gd name="connsiteX357" fmla="*/ 558847 w 591029"/>
              <a:gd name="connsiteY357" fmla="*/ 104759 h 578851"/>
              <a:gd name="connsiteX358" fmla="*/ 558847 w 591029"/>
              <a:gd name="connsiteY358" fmla="*/ 117659 h 578851"/>
              <a:gd name="connsiteX359" fmla="*/ 557232 w 591029"/>
              <a:gd name="connsiteY359" fmla="*/ 117659 h 578851"/>
              <a:gd name="connsiteX360" fmla="*/ 557232 w 591029"/>
              <a:gd name="connsiteY360" fmla="*/ 132172 h 578851"/>
              <a:gd name="connsiteX361" fmla="*/ 558847 w 591029"/>
              <a:gd name="connsiteY361" fmla="*/ 132172 h 578851"/>
              <a:gd name="connsiteX362" fmla="*/ 558847 w 591029"/>
              <a:gd name="connsiteY362" fmla="*/ 146685 h 578851"/>
              <a:gd name="connsiteX363" fmla="*/ 557232 w 591029"/>
              <a:gd name="connsiteY363" fmla="*/ 146685 h 578851"/>
              <a:gd name="connsiteX364" fmla="*/ 557232 w 591029"/>
              <a:gd name="connsiteY364" fmla="*/ 161198 h 578851"/>
              <a:gd name="connsiteX365" fmla="*/ 558847 w 591029"/>
              <a:gd name="connsiteY365" fmla="*/ 161198 h 578851"/>
              <a:gd name="connsiteX366" fmla="*/ 558847 w 591029"/>
              <a:gd name="connsiteY366" fmla="*/ 174099 h 578851"/>
              <a:gd name="connsiteX367" fmla="*/ 557232 w 591029"/>
              <a:gd name="connsiteY367" fmla="*/ 174099 h 578851"/>
              <a:gd name="connsiteX368" fmla="*/ 557232 w 591029"/>
              <a:gd name="connsiteY368" fmla="*/ 182162 h 578851"/>
              <a:gd name="connsiteX369" fmla="*/ 568538 w 591029"/>
              <a:gd name="connsiteY369" fmla="*/ 182162 h 578851"/>
              <a:gd name="connsiteX370" fmla="*/ 568538 w 591029"/>
              <a:gd name="connsiteY370" fmla="*/ 185387 h 578851"/>
              <a:gd name="connsiteX371" fmla="*/ 557232 w 591029"/>
              <a:gd name="connsiteY371" fmla="*/ 185387 h 578851"/>
              <a:gd name="connsiteX372" fmla="*/ 557232 w 591029"/>
              <a:gd name="connsiteY372" fmla="*/ 188612 h 578851"/>
              <a:gd name="connsiteX373" fmla="*/ 558847 w 591029"/>
              <a:gd name="connsiteY373" fmla="*/ 188612 h 578851"/>
              <a:gd name="connsiteX374" fmla="*/ 558847 w 591029"/>
              <a:gd name="connsiteY374" fmla="*/ 203125 h 578851"/>
              <a:gd name="connsiteX375" fmla="*/ 557232 w 591029"/>
              <a:gd name="connsiteY375" fmla="*/ 203125 h 578851"/>
              <a:gd name="connsiteX376" fmla="*/ 557232 w 591029"/>
              <a:gd name="connsiteY376" fmla="*/ 216025 h 578851"/>
              <a:gd name="connsiteX377" fmla="*/ 558847 w 591029"/>
              <a:gd name="connsiteY377" fmla="*/ 216025 h 578851"/>
              <a:gd name="connsiteX378" fmla="*/ 558847 w 591029"/>
              <a:gd name="connsiteY378" fmla="*/ 230538 h 578851"/>
              <a:gd name="connsiteX379" fmla="*/ 557232 w 591029"/>
              <a:gd name="connsiteY379" fmla="*/ 230538 h 578851"/>
              <a:gd name="connsiteX380" fmla="*/ 557232 w 591029"/>
              <a:gd name="connsiteY380" fmla="*/ 245051 h 578851"/>
              <a:gd name="connsiteX381" fmla="*/ 558847 w 591029"/>
              <a:gd name="connsiteY381" fmla="*/ 245051 h 578851"/>
              <a:gd name="connsiteX382" fmla="*/ 558847 w 591029"/>
              <a:gd name="connsiteY382" fmla="*/ 257952 h 578851"/>
              <a:gd name="connsiteX383" fmla="*/ 557232 w 591029"/>
              <a:gd name="connsiteY383" fmla="*/ 257952 h 578851"/>
              <a:gd name="connsiteX384" fmla="*/ 557232 w 591029"/>
              <a:gd name="connsiteY384" fmla="*/ 272465 h 578851"/>
              <a:gd name="connsiteX385" fmla="*/ 558847 w 591029"/>
              <a:gd name="connsiteY385" fmla="*/ 272465 h 578851"/>
              <a:gd name="connsiteX386" fmla="*/ 558847 w 591029"/>
              <a:gd name="connsiteY386" fmla="*/ 286978 h 578851"/>
              <a:gd name="connsiteX387" fmla="*/ 557232 w 591029"/>
              <a:gd name="connsiteY387" fmla="*/ 286978 h 578851"/>
              <a:gd name="connsiteX388" fmla="*/ 557232 w 591029"/>
              <a:gd name="connsiteY388" fmla="*/ 301491 h 578851"/>
              <a:gd name="connsiteX389" fmla="*/ 558847 w 591029"/>
              <a:gd name="connsiteY389" fmla="*/ 301491 h 578851"/>
              <a:gd name="connsiteX390" fmla="*/ 558847 w 591029"/>
              <a:gd name="connsiteY390" fmla="*/ 309554 h 578851"/>
              <a:gd name="connsiteX391" fmla="*/ 568538 w 591029"/>
              <a:gd name="connsiteY391" fmla="*/ 309554 h 578851"/>
              <a:gd name="connsiteX392" fmla="*/ 568538 w 591029"/>
              <a:gd name="connsiteY392" fmla="*/ 312779 h 578851"/>
              <a:gd name="connsiteX393" fmla="*/ 558847 w 591029"/>
              <a:gd name="connsiteY393" fmla="*/ 312779 h 578851"/>
              <a:gd name="connsiteX394" fmla="*/ 558847 w 591029"/>
              <a:gd name="connsiteY394" fmla="*/ 314391 h 578851"/>
              <a:gd name="connsiteX395" fmla="*/ 557232 w 591029"/>
              <a:gd name="connsiteY395" fmla="*/ 314391 h 578851"/>
              <a:gd name="connsiteX396" fmla="*/ 557232 w 591029"/>
              <a:gd name="connsiteY396" fmla="*/ 328904 h 578851"/>
              <a:gd name="connsiteX397" fmla="*/ 558847 w 591029"/>
              <a:gd name="connsiteY397" fmla="*/ 328904 h 578851"/>
              <a:gd name="connsiteX398" fmla="*/ 558847 w 591029"/>
              <a:gd name="connsiteY398" fmla="*/ 343417 h 578851"/>
              <a:gd name="connsiteX399" fmla="*/ 557232 w 591029"/>
              <a:gd name="connsiteY399" fmla="*/ 343417 h 578851"/>
              <a:gd name="connsiteX400" fmla="*/ 557232 w 591029"/>
              <a:gd name="connsiteY400" fmla="*/ 356318 h 578851"/>
              <a:gd name="connsiteX401" fmla="*/ 558847 w 591029"/>
              <a:gd name="connsiteY401" fmla="*/ 356318 h 578851"/>
              <a:gd name="connsiteX402" fmla="*/ 558847 w 591029"/>
              <a:gd name="connsiteY402" fmla="*/ 370831 h 578851"/>
              <a:gd name="connsiteX403" fmla="*/ 557232 w 591029"/>
              <a:gd name="connsiteY403" fmla="*/ 370831 h 578851"/>
              <a:gd name="connsiteX404" fmla="*/ 557232 w 591029"/>
              <a:gd name="connsiteY404" fmla="*/ 385344 h 578851"/>
              <a:gd name="connsiteX405" fmla="*/ 558847 w 591029"/>
              <a:gd name="connsiteY405" fmla="*/ 385344 h 578851"/>
              <a:gd name="connsiteX406" fmla="*/ 558847 w 591029"/>
              <a:gd name="connsiteY406" fmla="*/ 398244 h 578851"/>
              <a:gd name="connsiteX407" fmla="*/ 557232 w 591029"/>
              <a:gd name="connsiteY407" fmla="*/ 398244 h 578851"/>
              <a:gd name="connsiteX408" fmla="*/ 557232 w 591029"/>
              <a:gd name="connsiteY408" fmla="*/ 412757 h 578851"/>
              <a:gd name="connsiteX409" fmla="*/ 558847 w 591029"/>
              <a:gd name="connsiteY409" fmla="*/ 412757 h 578851"/>
              <a:gd name="connsiteX410" fmla="*/ 558847 w 591029"/>
              <a:gd name="connsiteY410" fmla="*/ 427270 h 578851"/>
              <a:gd name="connsiteX411" fmla="*/ 557232 w 591029"/>
              <a:gd name="connsiteY411" fmla="*/ 427270 h 578851"/>
              <a:gd name="connsiteX412" fmla="*/ 557232 w 591029"/>
              <a:gd name="connsiteY412" fmla="*/ 441784 h 578851"/>
              <a:gd name="connsiteX413" fmla="*/ 558847 w 591029"/>
              <a:gd name="connsiteY413" fmla="*/ 441784 h 578851"/>
              <a:gd name="connsiteX414" fmla="*/ 558847 w 591029"/>
              <a:gd name="connsiteY414" fmla="*/ 445009 h 578851"/>
              <a:gd name="connsiteX415" fmla="*/ 568538 w 591029"/>
              <a:gd name="connsiteY415" fmla="*/ 445009 h 578851"/>
              <a:gd name="connsiteX416" fmla="*/ 568538 w 591029"/>
              <a:gd name="connsiteY416" fmla="*/ 448234 h 578851"/>
              <a:gd name="connsiteX417" fmla="*/ 558847 w 591029"/>
              <a:gd name="connsiteY417" fmla="*/ 448234 h 578851"/>
              <a:gd name="connsiteX418" fmla="*/ 558847 w 591029"/>
              <a:gd name="connsiteY418" fmla="*/ 454684 h 578851"/>
              <a:gd name="connsiteX419" fmla="*/ 557232 w 591029"/>
              <a:gd name="connsiteY419" fmla="*/ 454684 h 578851"/>
              <a:gd name="connsiteX420" fmla="*/ 557232 w 591029"/>
              <a:gd name="connsiteY420" fmla="*/ 469197 h 578851"/>
              <a:gd name="connsiteX421" fmla="*/ 558847 w 591029"/>
              <a:gd name="connsiteY421" fmla="*/ 469197 h 578851"/>
              <a:gd name="connsiteX422" fmla="*/ 558847 w 591029"/>
              <a:gd name="connsiteY422" fmla="*/ 483710 h 578851"/>
              <a:gd name="connsiteX423" fmla="*/ 557232 w 591029"/>
              <a:gd name="connsiteY423" fmla="*/ 483710 h 578851"/>
              <a:gd name="connsiteX424" fmla="*/ 557232 w 591029"/>
              <a:gd name="connsiteY424" fmla="*/ 496610 h 578851"/>
              <a:gd name="connsiteX425" fmla="*/ 558847 w 591029"/>
              <a:gd name="connsiteY425" fmla="*/ 496610 h 578851"/>
              <a:gd name="connsiteX426" fmla="*/ 558847 w 591029"/>
              <a:gd name="connsiteY426" fmla="*/ 511124 h 578851"/>
              <a:gd name="connsiteX427" fmla="*/ 557232 w 591029"/>
              <a:gd name="connsiteY427" fmla="*/ 511124 h 578851"/>
              <a:gd name="connsiteX428" fmla="*/ 557232 w 591029"/>
              <a:gd name="connsiteY428" fmla="*/ 525637 h 578851"/>
              <a:gd name="connsiteX429" fmla="*/ 558847 w 591029"/>
              <a:gd name="connsiteY429" fmla="*/ 525637 h 578851"/>
              <a:gd name="connsiteX430" fmla="*/ 558847 w 591029"/>
              <a:gd name="connsiteY430" fmla="*/ 540150 h 578851"/>
              <a:gd name="connsiteX431" fmla="*/ 557232 w 591029"/>
              <a:gd name="connsiteY431" fmla="*/ 540150 h 578851"/>
              <a:gd name="connsiteX432" fmla="*/ 557232 w 591029"/>
              <a:gd name="connsiteY432" fmla="*/ 551438 h 578851"/>
              <a:gd name="connsiteX433" fmla="*/ 587920 w 591029"/>
              <a:gd name="connsiteY433" fmla="*/ 551438 h 578851"/>
              <a:gd name="connsiteX434" fmla="*/ 587920 w 591029"/>
              <a:gd name="connsiteY434" fmla="*/ 578851 h 578851"/>
              <a:gd name="connsiteX435" fmla="*/ 0 w 591029"/>
              <a:gd name="connsiteY435" fmla="*/ 578851 h 578851"/>
              <a:gd name="connsiteX436" fmla="*/ 555531 w 591029"/>
              <a:gd name="connsiteY436" fmla="*/ 0 h 578851"/>
              <a:gd name="connsiteX437" fmla="*/ 558899 w 591029"/>
              <a:gd name="connsiteY437" fmla="*/ 0 h 578851"/>
              <a:gd name="connsiteX438" fmla="*/ 558899 w 591029"/>
              <a:gd name="connsiteY438" fmla="*/ 6478 h 578851"/>
              <a:gd name="connsiteX439" fmla="*/ 555531 w 591029"/>
              <a:gd name="connsiteY439" fmla="*/ 6478 h 578851"/>
              <a:gd name="connsiteX440" fmla="*/ 151838 w 591029"/>
              <a:gd name="connsiteY440" fmla="*/ 0 h 578851"/>
              <a:gd name="connsiteX441" fmla="*/ 154947 w 591029"/>
              <a:gd name="connsiteY441" fmla="*/ 0 h 578851"/>
              <a:gd name="connsiteX442" fmla="*/ 154947 w 591029"/>
              <a:gd name="connsiteY442" fmla="*/ 6478 h 578851"/>
              <a:gd name="connsiteX443" fmla="*/ 151838 w 591029"/>
              <a:gd name="connsiteY443" fmla="*/ 6478 h 5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Lst>
            <a:rect l="l" t="t" r="r" b="b"/>
            <a:pathLst>
              <a:path w="591029" h="578851">
                <a:moveTo>
                  <a:pt x="581442" y="444891"/>
                </a:moveTo>
                <a:lnTo>
                  <a:pt x="587920" y="444891"/>
                </a:lnTo>
                <a:lnTo>
                  <a:pt x="587920" y="448259"/>
                </a:lnTo>
                <a:lnTo>
                  <a:pt x="581442" y="448259"/>
                </a:lnTo>
                <a:close/>
                <a:moveTo>
                  <a:pt x="151838" y="327256"/>
                </a:moveTo>
                <a:lnTo>
                  <a:pt x="154947" y="327256"/>
                </a:lnTo>
                <a:lnTo>
                  <a:pt x="154947" y="341766"/>
                </a:lnTo>
                <a:lnTo>
                  <a:pt x="151838" y="341766"/>
                </a:lnTo>
                <a:close/>
                <a:moveTo>
                  <a:pt x="581442" y="309636"/>
                </a:moveTo>
                <a:lnTo>
                  <a:pt x="587920" y="309636"/>
                </a:lnTo>
                <a:lnTo>
                  <a:pt x="587920" y="312745"/>
                </a:lnTo>
                <a:lnTo>
                  <a:pt x="581442" y="312745"/>
                </a:lnTo>
                <a:close/>
                <a:moveTo>
                  <a:pt x="305231" y="309636"/>
                </a:moveTo>
                <a:lnTo>
                  <a:pt x="319741" y="309636"/>
                </a:lnTo>
                <a:lnTo>
                  <a:pt x="319741" y="312745"/>
                </a:lnTo>
                <a:lnTo>
                  <a:pt x="305231" y="312745"/>
                </a:lnTo>
                <a:close/>
                <a:moveTo>
                  <a:pt x="222834" y="309636"/>
                </a:moveTo>
                <a:lnTo>
                  <a:pt x="235789" y="309636"/>
                </a:lnTo>
                <a:lnTo>
                  <a:pt x="235789" y="312745"/>
                </a:lnTo>
                <a:lnTo>
                  <a:pt x="222834" y="312745"/>
                </a:lnTo>
                <a:close/>
                <a:moveTo>
                  <a:pt x="195369" y="309636"/>
                </a:moveTo>
                <a:lnTo>
                  <a:pt x="208324" y="309636"/>
                </a:lnTo>
                <a:lnTo>
                  <a:pt x="208324" y="312745"/>
                </a:lnTo>
                <a:lnTo>
                  <a:pt x="195369" y="312745"/>
                </a:lnTo>
                <a:close/>
                <a:moveTo>
                  <a:pt x="166348" y="309636"/>
                </a:moveTo>
                <a:lnTo>
                  <a:pt x="180858" y="309636"/>
                </a:lnTo>
                <a:lnTo>
                  <a:pt x="180858" y="312745"/>
                </a:lnTo>
                <a:lnTo>
                  <a:pt x="166348" y="312745"/>
                </a:lnTo>
                <a:close/>
                <a:moveTo>
                  <a:pt x="111417" y="309636"/>
                </a:moveTo>
                <a:lnTo>
                  <a:pt x="125927" y="309636"/>
                </a:lnTo>
                <a:lnTo>
                  <a:pt x="125927" y="312745"/>
                </a:lnTo>
                <a:lnTo>
                  <a:pt x="111417" y="312745"/>
                </a:lnTo>
                <a:close/>
                <a:moveTo>
                  <a:pt x="83952" y="309636"/>
                </a:moveTo>
                <a:lnTo>
                  <a:pt x="98462" y="309636"/>
                </a:lnTo>
                <a:lnTo>
                  <a:pt x="98462" y="312745"/>
                </a:lnTo>
                <a:lnTo>
                  <a:pt x="83952" y="312745"/>
                </a:lnTo>
                <a:close/>
                <a:moveTo>
                  <a:pt x="56486" y="309636"/>
                </a:moveTo>
                <a:lnTo>
                  <a:pt x="70996" y="309636"/>
                </a:lnTo>
                <a:lnTo>
                  <a:pt x="70996" y="312745"/>
                </a:lnTo>
                <a:lnTo>
                  <a:pt x="56486" y="312745"/>
                </a:lnTo>
                <a:close/>
                <a:moveTo>
                  <a:pt x="35498" y="309636"/>
                </a:moveTo>
                <a:lnTo>
                  <a:pt x="41976" y="309636"/>
                </a:lnTo>
                <a:lnTo>
                  <a:pt x="41976" y="312745"/>
                </a:lnTo>
                <a:lnTo>
                  <a:pt x="35498" y="312745"/>
                </a:lnTo>
                <a:close/>
                <a:moveTo>
                  <a:pt x="151735" y="299790"/>
                </a:moveTo>
                <a:lnTo>
                  <a:pt x="154948" y="299790"/>
                </a:lnTo>
                <a:lnTo>
                  <a:pt x="154948" y="312745"/>
                </a:lnTo>
                <a:lnTo>
                  <a:pt x="151735" y="312745"/>
                </a:lnTo>
                <a:lnTo>
                  <a:pt x="138883" y="312745"/>
                </a:lnTo>
                <a:lnTo>
                  <a:pt x="138883" y="309506"/>
                </a:lnTo>
                <a:lnTo>
                  <a:pt x="151735" y="309506"/>
                </a:lnTo>
                <a:close/>
                <a:moveTo>
                  <a:pt x="287612" y="272583"/>
                </a:moveTo>
                <a:lnTo>
                  <a:pt x="290721" y="272583"/>
                </a:lnTo>
                <a:lnTo>
                  <a:pt x="290721" y="287093"/>
                </a:lnTo>
                <a:lnTo>
                  <a:pt x="287612" y="287093"/>
                </a:lnTo>
                <a:close/>
                <a:moveTo>
                  <a:pt x="151838" y="270770"/>
                </a:moveTo>
                <a:lnTo>
                  <a:pt x="154947" y="270770"/>
                </a:lnTo>
                <a:lnTo>
                  <a:pt x="154947" y="285280"/>
                </a:lnTo>
                <a:lnTo>
                  <a:pt x="151838" y="285280"/>
                </a:lnTo>
                <a:close/>
                <a:moveTo>
                  <a:pt x="287612" y="245118"/>
                </a:moveTo>
                <a:lnTo>
                  <a:pt x="290721" y="245118"/>
                </a:lnTo>
                <a:lnTo>
                  <a:pt x="290721" y="258073"/>
                </a:lnTo>
                <a:lnTo>
                  <a:pt x="287612" y="258073"/>
                </a:lnTo>
                <a:close/>
                <a:moveTo>
                  <a:pt x="151838" y="243563"/>
                </a:moveTo>
                <a:lnTo>
                  <a:pt x="154947" y="243563"/>
                </a:lnTo>
                <a:lnTo>
                  <a:pt x="154947" y="258073"/>
                </a:lnTo>
                <a:lnTo>
                  <a:pt x="151838" y="258073"/>
                </a:lnTo>
                <a:close/>
                <a:moveTo>
                  <a:pt x="287612" y="217652"/>
                </a:moveTo>
                <a:lnTo>
                  <a:pt x="290721" y="217652"/>
                </a:lnTo>
                <a:lnTo>
                  <a:pt x="290721" y="230607"/>
                </a:lnTo>
                <a:lnTo>
                  <a:pt x="287612" y="230607"/>
                </a:lnTo>
                <a:close/>
                <a:moveTo>
                  <a:pt x="151838" y="216097"/>
                </a:moveTo>
                <a:lnTo>
                  <a:pt x="154947" y="216097"/>
                </a:lnTo>
                <a:lnTo>
                  <a:pt x="154947" y="230607"/>
                </a:lnTo>
                <a:lnTo>
                  <a:pt x="151838" y="230607"/>
                </a:lnTo>
                <a:close/>
                <a:moveTo>
                  <a:pt x="423126" y="193555"/>
                </a:moveTo>
                <a:lnTo>
                  <a:pt x="426494" y="193555"/>
                </a:lnTo>
                <a:lnTo>
                  <a:pt x="426494" y="206251"/>
                </a:lnTo>
                <a:lnTo>
                  <a:pt x="423126" y="206251"/>
                </a:lnTo>
                <a:close/>
                <a:moveTo>
                  <a:pt x="287612" y="190186"/>
                </a:moveTo>
                <a:lnTo>
                  <a:pt x="290721" y="190186"/>
                </a:lnTo>
                <a:lnTo>
                  <a:pt x="290721" y="203141"/>
                </a:lnTo>
                <a:lnTo>
                  <a:pt x="287612" y="203141"/>
                </a:lnTo>
                <a:close/>
                <a:moveTo>
                  <a:pt x="151838" y="188632"/>
                </a:moveTo>
                <a:lnTo>
                  <a:pt x="154947" y="188632"/>
                </a:lnTo>
                <a:lnTo>
                  <a:pt x="154947" y="201587"/>
                </a:lnTo>
                <a:lnTo>
                  <a:pt x="151838" y="201587"/>
                </a:lnTo>
                <a:close/>
                <a:moveTo>
                  <a:pt x="581442" y="182154"/>
                </a:moveTo>
                <a:lnTo>
                  <a:pt x="587920" y="182154"/>
                </a:lnTo>
                <a:lnTo>
                  <a:pt x="587920" y="185522"/>
                </a:lnTo>
                <a:lnTo>
                  <a:pt x="581442" y="185522"/>
                </a:lnTo>
                <a:close/>
                <a:moveTo>
                  <a:pt x="384519" y="182154"/>
                </a:moveTo>
                <a:lnTo>
                  <a:pt x="399029" y="182154"/>
                </a:lnTo>
                <a:lnTo>
                  <a:pt x="399029" y="185522"/>
                </a:lnTo>
                <a:lnTo>
                  <a:pt x="384519" y="185522"/>
                </a:lnTo>
                <a:close/>
                <a:moveTo>
                  <a:pt x="357053" y="182154"/>
                </a:moveTo>
                <a:lnTo>
                  <a:pt x="369749" y="182154"/>
                </a:lnTo>
                <a:lnTo>
                  <a:pt x="369749" y="185522"/>
                </a:lnTo>
                <a:lnTo>
                  <a:pt x="357053" y="185522"/>
                </a:lnTo>
                <a:close/>
                <a:moveTo>
                  <a:pt x="327774" y="182154"/>
                </a:moveTo>
                <a:lnTo>
                  <a:pt x="342284" y="182154"/>
                </a:lnTo>
                <a:lnTo>
                  <a:pt x="342284" y="185522"/>
                </a:lnTo>
                <a:lnTo>
                  <a:pt x="327774" y="185522"/>
                </a:lnTo>
                <a:close/>
                <a:moveTo>
                  <a:pt x="300308" y="182154"/>
                </a:moveTo>
                <a:lnTo>
                  <a:pt x="313263" y="182154"/>
                </a:lnTo>
                <a:lnTo>
                  <a:pt x="313263" y="185522"/>
                </a:lnTo>
                <a:lnTo>
                  <a:pt x="300308" y="185522"/>
                </a:lnTo>
                <a:close/>
                <a:moveTo>
                  <a:pt x="271288" y="182154"/>
                </a:moveTo>
                <a:lnTo>
                  <a:pt x="285798" y="182154"/>
                </a:lnTo>
                <a:lnTo>
                  <a:pt x="285798" y="185522"/>
                </a:lnTo>
                <a:lnTo>
                  <a:pt x="271288" y="185522"/>
                </a:lnTo>
                <a:close/>
                <a:moveTo>
                  <a:pt x="243822" y="182154"/>
                </a:moveTo>
                <a:lnTo>
                  <a:pt x="258332" y="182154"/>
                </a:lnTo>
                <a:lnTo>
                  <a:pt x="258332" y="185522"/>
                </a:lnTo>
                <a:lnTo>
                  <a:pt x="243822" y="185522"/>
                </a:lnTo>
                <a:close/>
                <a:moveTo>
                  <a:pt x="214802" y="182154"/>
                </a:moveTo>
                <a:lnTo>
                  <a:pt x="229312" y="182154"/>
                </a:lnTo>
                <a:lnTo>
                  <a:pt x="229312" y="185522"/>
                </a:lnTo>
                <a:lnTo>
                  <a:pt x="214802" y="185522"/>
                </a:lnTo>
                <a:close/>
                <a:moveTo>
                  <a:pt x="187336" y="182154"/>
                </a:moveTo>
                <a:lnTo>
                  <a:pt x="201846" y="182154"/>
                </a:lnTo>
                <a:lnTo>
                  <a:pt x="201846" y="185522"/>
                </a:lnTo>
                <a:lnTo>
                  <a:pt x="187336" y="185522"/>
                </a:lnTo>
                <a:close/>
                <a:moveTo>
                  <a:pt x="158316" y="182154"/>
                </a:moveTo>
                <a:lnTo>
                  <a:pt x="172826" y="182154"/>
                </a:lnTo>
                <a:lnTo>
                  <a:pt x="172826" y="185522"/>
                </a:lnTo>
                <a:lnTo>
                  <a:pt x="158316" y="185522"/>
                </a:lnTo>
                <a:close/>
                <a:moveTo>
                  <a:pt x="130850" y="182154"/>
                </a:moveTo>
                <a:lnTo>
                  <a:pt x="145360" y="182154"/>
                </a:lnTo>
                <a:lnTo>
                  <a:pt x="145360" y="185522"/>
                </a:lnTo>
                <a:lnTo>
                  <a:pt x="130850" y="185522"/>
                </a:lnTo>
                <a:close/>
                <a:moveTo>
                  <a:pt x="101830" y="182154"/>
                </a:moveTo>
                <a:lnTo>
                  <a:pt x="116340" y="182154"/>
                </a:lnTo>
                <a:lnTo>
                  <a:pt x="116340" y="185522"/>
                </a:lnTo>
                <a:lnTo>
                  <a:pt x="101830" y="185522"/>
                </a:lnTo>
                <a:close/>
                <a:moveTo>
                  <a:pt x="74364" y="182154"/>
                </a:moveTo>
                <a:lnTo>
                  <a:pt x="88874" y="182154"/>
                </a:lnTo>
                <a:lnTo>
                  <a:pt x="88874" y="185522"/>
                </a:lnTo>
                <a:lnTo>
                  <a:pt x="74364" y="185522"/>
                </a:lnTo>
                <a:close/>
                <a:moveTo>
                  <a:pt x="45344" y="182154"/>
                </a:moveTo>
                <a:lnTo>
                  <a:pt x="59854" y="182154"/>
                </a:lnTo>
                <a:lnTo>
                  <a:pt x="59854" y="185522"/>
                </a:lnTo>
                <a:lnTo>
                  <a:pt x="45344" y="185522"/>
                </a:lnTo>
                <a:close/>
                <a:moveTo>
                  <a:pt x="287612" y="162721"/>
                </a:moveTo>
                <a:lnTo>
                  <a:pt x="290721" y="162721"/>
                </a:lnTo>
                <a:lnTo>
                  <a:pt x="290721" y="175676"/>
                </a:lnTo>
                <a:lnTo>
                  <a:pt x="287612" y="175676"/>
                </a:lnTo>
                <a:close/>
                <a:moveTo>
                  <a:pt x="151838" y="159612"/>
                </a:moveTo>
                <a:lnTo>
                  <a:pt x="154947" y="159612"/>
                </a:lnTo>
                <a:lnTo>
                  <a:pt x="154947" y="174122"/>
                </a:lnTo>
                <a:lnTo>
                  <a:pt x="151838" y="174122"/>
                </a:lnTo>
                <a:close/>
                <a:moveTo>
                  <a:pt x="423126" y="137069"/>
                </a:moveTo>
                <a:lnTo>
                  <a:pt x="426494" y="137069"/>
                </a:lnTo>
                <a:lnTo>
                  <a:pt x="426494" y="150024"/>
                </a:lnTo>
                <a:lnTo>
                  <a:pt x="423126" y="150024"/>
                </a:lnTo>
                <a:close/>
                <a:moveTo>
                  <a:pt x="287612" y="133701"/>
                </a:moveTo>
                <a:lnTo>
                  <a:pt x="290721" y="133701"/>
                </a:lnTo>
                <a:lnTo>
                  <a:pt x="290721" y="148211"/>
                </a:lnTo>
                <a:lnTo>
                  <a:pt x="287612" y="148211"/>
                </a:lnTo>
                <a:close/>
                <a:moveTo>
                  <a:pt x="151838" y="132146"/>
                </a:moveTo>
                <a:lnTo>
                  <a:pt x="154947" y="132146"/>
                </a:lnTo>
                <a:lnTo>
                  <a:pt x="154947" y="146656"/>
                </a:lnTo>
                <a:lnTo>
                  <a:pt x="151838" y="146656"/>
                </a:lnTo>
                <a:close/>
                <a:moveTo>
                  <a:pt x="423126" y="108049"/>
                </a:moveTo>
                <a:lnTo>
                  <a:pt x="426494" y="108049"/>
                </a:lnTo>
                <a:lnTo>
                  <a:pt x="426494" y="122559"/>
                </a:lnTo>
                <a:lnTo>
                  <a:pt x="423126" y="122559"/>
                </a:lnTo>
                <a:close/>
                <a:moveTo>
                  <a:pt x="287612" y="106494"/>
                </a:moveTo>
                <a:lnTo>
                  <a:pt x="290721" y="106494"/>
                </a:lnTo>
                <a:lnTo>
                  <a:pt x="290721" y="121004"/>
                </a:lnTo>
                <a:lnTo>
                  <a:pt x="287612" y="121004"/>
                </a:lnTo>
                <a:close/>
                <a:moveTo>
                  <a:pt x="151838" y="104680"/>
                </a:moveTo>
                <a:lnTo>
                  <a:pt x="154947" y="104680"/>
                </a:lnTo>
                <a:lnTo>
                  <a:pt x="154947" y="117635"/>
                </a:lnTo>
                <a:lnTo>
                  <a:pt x="151838" y="117635"/>
                </a:lnTo>
                <a:close/>
                <a:moveTo>
                  <a:pt x="423126" y="80583"/>
                </a:moveTo>
                <a:lnTo>
                  <a:pt x="426494" y="80583"/>
                </a:lnTo>
                <a:lnTo>
                  <a:pt x="426494" y="93538"/>
                </a:lnTo>
                <a:lnTo>
                  <a:pt x="423126" y="93538"/>
                </a:lnTo>
                <a:close/>
                <a:moveTo>
                  <a:pt x="287612" y="79028"/>
                </a:moveTo>
                <a:lnTo>
                  <a:pt x="290721" y="79028"/>
                </a:lnTo>
                <a:lnTo>
                  <a:pt x="290721" y="93538"/>
                </a:lnTo>
                <a:lnTo>
                  <a:pt x="287612" y="93538"/>
                </a:lnTo>
                <a:close/>
                <a:moveTo>
                  <a:pt x="151838" y="75660"/>
                </a:moveTo>
                <a:lnTo>
                  <a:pt x="154947" y="75660"/>
                </a:lnTo>
                <a:lnTo>
                  <a:pt x="154947" y="90170"/>
                </a:lnTo>
                <a:lnTo>
                  <a:pt x="151838" y="90170"/>
                </a:lnTo>
                <a:close/>
                <a:moveTo>
                  <a:pt x="423126" y="51563"/>
                </a:moveTo>
                <a:lnTo>
                  <a:pt x="426494" y="51563"/>
                </a:lnTo>
                <a:lnTo>
                  <a:pt x="426494" y="66073"/>
                </a:lnTo>
                <a:lnTo>
                  <a:pt x="423126" y="66073"/>
                </a:lnTo>
                <a:close/>
                <a:moveTo>
                  <a:pt x="287612" y="51563"/>
                </a:moveTo>
                <a:lnTo>
                  <a:pt x="290721" y="51563"/>
                </a:lnTo>
                <a:lnTo>
                  <a:pt x="290721" y="66073"/>
                </a:lnTo>
                <a:lnTo>
                  <a:pt x="287612" y="66073"/>
                </a:lnTo>
                <a:close/>
                <a:moveTo>
                  <a:pt x="151838" y="48454"/>
                </a:moveTo>
                <a:lnTo>
                  <a:pt x="154947" y="48454"/>
                </a:lnTo>
                <a:lnTo>
                  <a:pt x="154947" y="62964"/>
                </a:lnTo>
                <a:lnTo>
                  <a:pt x="151838" y="62964"/>
                </a:lnTo>
                <a:close/>
                <a:moveTo>
                  <a:pt x="584551" y="46640"/>
                </a:moveTo>
                <a:lnTo>
                  <a:pt x="591029" y="46640"/>
                </a:lnTo>
                <a:lnTo>
                  <a:pt x="591029" y="50008"/>
                </a:lnTo>
                <a:lnTo>
                  <a:pt x="584551" y="50008"/>
                </a:lnTo>
                <a:close/>
                <a:moveTo>
                  <a:pt x="500600" y="46640"/>
                </a:moveTo>
                <a:lnTo>
                  <a:pt x="515110" y="46640"/>
                </a:lnTo>
                <a:lnTo>
                  <a:pt x="515110" y="50008"/>
                </a:lnTo>
                <a:lnTo>
                  <a:pt x="500600" y="50008"/>
                </a:lnTo>
                <a:close/>
                <a:moveTo>
                  <a:pt x="473134" y="46640"/>
                </a:moveTo>
                <a:lnTo>
                  <a:pt x="487644" y="46640"/>
                </a:lnTo>
                <a:lnTo>
                  <a:pt x="487644" y="50008"/>
                </a:lnTo>
                <a:lnTo>
                  <a:pt x="473134" y="50008"/>
                </a:lnTo>
                <a:close/>
                <a:moveTo>
                  <a:pt x="444114" y="46640"/>
                </a:moveTo>
                <a:lnTo>
                  <a:pt x="458624" y="46640"/>
                </a:lnTo>
                <a:lnTo>
                  <a:pt x="458624" y="50008"/>
                </a:lnTo>
                <a:lnTo>
                  <a:pt x="444114" y="50008"/>
                </a:lnTo>
                <a:close/>
                <a:moveTo>
                  <a:pt x="416648" y="46640"/>
                </a:moveTo>
                <a:lnTo>
                  <a:pt x="431158" y="46640"/>
                </a:lnTo>
                <a:lnTo>
                  <a:pt x="431158" y="50008"/>
                </a:lnTo>
                <a:lnTo>
                  <a:pt x="416648" y="50008"/>
                </a:lnTo>
                <a:close/>
                <a:moveTo>
                  <a:pt x="389183" y="46640"/>
                </a:moveTo>
                <a:lnTo>
                  <a:pt x="402138" y="46640"/>
                </a:lnTo>
                <a:lnTo>
                  <a:pt x="402138" y="50008"/>
                </a:lnTo>
                <a:lnTo>
                  <a:pt x="389183" y="50008"/>
                </a:lnTo>
                <a:close/>
                <a:moveTo>
                  <a:pt x="360162" y="46640"/>
                </a:moveTo>
                <a:lnTo>
                  <a:pt x="374672" y="46640"/>
                </a:lnTo>
                <a:lnTo>
                  <a:pt x="374672" y="50008"/>
                </a:lnTo>
                <a:lnTo>
                  <a:pt x="360162" y="50008"/>
                </a:lnTo>
                <a:close/>
                <a:moveTo>
                  <a:pt x="332697" y="46640"/>
                </a:moveTo>
                <a:lnTo>
                  <a:pt x="347207" y="46640"/>
                </a:lnTo>
                <a:lnTo>
                  <a:pt x="347207" y="50008"/>
                </a:lnTo>
                <a:lnTo>
                  <a:pt x="332697" y="50008"/>
                </a:lnTo>
                <a:close/>
                <a:moveTo>
                  <a:pt x="303676" y="46640"/>
                </a:moveTo>
                <a:lnTo>
                  <a:pt x="318186" y="46640"/>
                </a:lnTo>
                <a:lnTo>
                  <a:pt x="318186" y="50008"/>
                </a:lnTo>
                <a:lnTo>
                  <a:pt x="303676" y="50008"/>
                </a:lnTo>
                <a:close/>
                <a:moveTo>
                  <a:pt x="276211" y="46640"/>
                </a:moveTo>
                <a:lnTo>
                  <a:pt x="290721" y="46640"/>
                </a:lnTo>
                <a:lnTo>
                  <a:pt x="290721" y="50008"/>
                </a:lnTo>
                <a:lnTo>
                  <a:pt x="276211" y="50008"/>
                </a:lnTo>
                <a:close/>
                <a:moveTo>
                  <a:pt x="248745" y="46640"/>
                </a:moveTo>
                <a:lnTo>
                  <a:pt x="261700" y="46640"/>
                </a:lnTo>
                <a:lnTo>
                  <a:pt x="261700" y="50008"/>
                </a:lnTo>
                <a:lnTo>
                  <a:pt x="248745" y="50008"/>
                </a:lnTo>
                <a:close/>
                <a:moveTo>
                  <a:pt x="219725" y="46640"/>
                </a:moveTo>
                <a:lnTo>
                  <a:pt x="234235" y="46640"/>
                </a:lnTo>
                <a:lnTo>
                  <a:pt x="234235" y="50008"/>
                </a:lnTo>
                <a:lnTo>
                  <a:pt x="219725" y="50008"/>
                </a:lnTo>
                <a:close/>
                <a:moveTo>
                  <a:pt x="192259" y="46640"/>
                </a:moveTo>
                <a:lnTo>
                  <a:pt x="206769" y="46640"/>
                </a:lnTo>
                <a:lnTo>
                  <a:pt x="206769" y="50008"/>
                </a:lnTo>
                <a:lnTo>
                  <a:pt x="192259" y="50008"/>
                </a:lnTo>
                <a:close/>
                <a:moveTo>
                  <a:pt x="163239" y="46640"/>
                </a:moveTo>
                <a:lnTo>
                  <a:pt x="177749" y="46640"/>
                </a:lnTo>
                <a:lnTo>
                  <a:pt x="177749" y="50008"/>
                </a:lnTo>
                <a:lnTo>
                  <a:pt x="163239" y="50008"/>
                </a:lnTo>
                <a:close/>
                <a:moveTo>
                  <a:pt x="135773" y="46640"/>
                </a:moveTo>
                <a:lnTo>
                  <a:pt x="150283" y="46640"/>
                </a:lnTo>
                <a:lnTo>
                  <a:pt x="150283" y="50008"/>
                </a:lnTo>
                <a:lnTo>
                  <a:pt x="135773" y="50008"/>
                </a:lnTo>
                <a:close/>
                <a:moveTo>
                  <a:pt x="108308" y="46640"/>
                </a:moveTo>
                <a:lnTo>
                  <a:pt x="121004" y="46640"/>
                </a:lnTo>
                <a:lnTo>
                  <a:pt x="121004" y="50008"/>
                </a:lnTo>
                <a:lnTo>
                  <a:pt x="108308" y="50008"/>
                </a:lnTo>
                <a:close/>
                <a:moveTo>
                  <a:pt x="79028" y="46640"/>
                </a:moveTo>
                <a:lnTo>
                  <a:pt x="93797" y="46640"/>
                </a:lnTo>
                <a:lnTo>
                  <a:pt x="93797" y="50008"/>
                </a:lnTo>
                <a:lnTo>
                  <a:pt x="79028" y="50008"/>
                </a:lnTo>
                <a:close/>
                <a:moveTo>
                  <a:pt x="51563" y="46640"/>
                </a:moveTo>
                <a:lnTo>
                  <a:pt x="66332" y="46640"/>
                </a:lnTo>
                <a:lnTo>
                  <a:pt x="66332" y="50008"/>
                </a:lnTo>
                <a:lnTo>
                  <a:pt x="51563" y="50008"/>
                </a:lnTo>
                <a:close/>
                <a:moveTo>
                  <a:pt x="30575" y="46640"/>
                </a:moveTo>
                <a:lnTo>
                  <a:pt x="37053" y="46640"/>
                </a:lnTo>
                <a:lnTo>
                  <a:pt x="37053" y="50008"/>
                </a:lnTo>
                <a:lnTo>
                  <a:pt x="30575" y="50008"/>
                </a:lnTo>
                <a:close/>
                <a:moveTo>
                  <a:pt x="423126" y="24097"/>
                </a:moveTo>
                <a:lnTo>
                  <a:pt x="426494" y="24097"/>
                </a:lnTo>
                <a:lnTo>
                  <a:pt x="426494" y="37052"/>
                </a:lnTo>
                <a:lnTo>
                  <a:pt x="423126" y="37052"/>
                </a:lnTo>
                <a:close/>
                <a:moveTo>
                  <a:pt x="287612" y="24097"/>
                </a:moveTo>
                <a:lnTo>
                  <a:pt x="290721" y="24097"/>
                </a:lnTo>
                <a:lnTo>
                  <a:pt x="290721" y="37052"/>
                </a:lnTo>
                <a:lnTo>
                  <a:pt x="287612" y="37052"/>
                </a:lnTo>
                <a:close/>
                <a:moveTo>
                  <a:pt x="151838" y="20988"/>
                </a:moveTo>
                <a:lnTo>
                  <a:pt x="154947" y="20988"/>
                </a:lnTo>
                <a:lnTo>
                  <a:pt x="154947" y="35498"/>
                </a:lnTo>
                <a:lnTo>
                  <a:pt x="151838" y="35498"/>
                </a:lnTo>
                <a:close/>
                <a:moveTo>
                  <a:pt x="423126" y="3109"/>
                </a:moveTo>
                <a:lnTo>
                  <a:pt x="426494" y="3109"/>
                </a:lnTo>
                <a:lnTo>
                  <a:pt x="426494" y="9587"/>
                </a:lnTo>
                <a:lnTo>
                  <a:pt x="423126" y="9587"/>
                </a:lnTo>
                <a:close/>
                <a:moveTo>
                  <a:pt x="287612" y="3109"/>
                </a:moveTo>
                <a:lnTo>
                  <a:pt x="290721" y="3109"/>
                </a:lnTo>
                <a:lnTo>
                  <a:pt x="290721" y="9587"/>
                </a:lnTo>
                <a:lnTo>
                  <a:pt x="287612" y="9587"/>
                </a:lnTo>
                <a:close/>
                <a:moveTo>
                  <a:pt x="0" y="1555"/>
                </a:moveTo>
                <a:lnTo>
                  <a:pt x="27458" y="1555"/>
                </a:lnTo>
                <a:lnTo>
                  <a:pt x="27458" y="182162"/>
                </a:lnTo>
                <a:lnTo>
                  <a:pt x="32303" y="182162"/>
                </a:lnTo>
                <a:lnTo>
                  <a:pt x="32303" y="185387"/>
                </a:lnTo>
                <a:lnTo>
                  <a:pt x="27458" y="185387"/>
                </a:lnTo>
                <a:lnTo>
                  <a:pt x="27458" y="419208"/>
                </a:lnTo>
                <a:lnTo>
                  <a:pt x="151825" y="361156"/>
                </a:lnTo>
                <a:lnTo>
                  <a:pt x="151825" y="354705"/>
                </a:lnTo>
                <a:lnTo>
                  <a:pt x="155056" y="354705"/>
                </a:lnTo>
                <a:lnTo>
                  <a:pt x="155056" y="359543"/>
                </a:lnTo>
                <a:lnTo>
                  <a:pt x="256811" y="312779"/>
                </a:lnTo>
                <a:lnTo>
                  <a:pt x="250351" y="312779"/>
                </a:lnTo>
                <a:lnTo>
                  <a:pt x="250351" y="309554"/>
                </a:lnTo>
                <a:lnTo>
                  <a:pt x="263272" y="309554"/>
                </a:lnTo>
                <a:lnTo>
                  <a:pt x="319803" y="283753"/>
                </a:lnTo>
                <a:lnTo>
                  <a:pt x="423173" y="169261"/>
                </a:lnTo>
                <a:lnTo>
                  <a:pt x="423173" y="164423"/>
                </a:lnTo>
                <a:lnTo>
                  <a:pt x="426404" y="164423"/>
                </a:lnTo>
                <a:lnTo>
                  <a:pt x="531389" y="49932"/>
                </a:lnTo>
                <a:lnTo>
                  <a:pt x="529774" y="49932"/>
                </a:lnTo>
                <a:lnTo>
                  <a:pt x="529774" y="46707"/>
                </a:lnTo>
                <a:lnTo>
                  <a:pt x="534620" y="46707"/>
                </a:lnTo>
                <a:lnTo>
                  <a:pt x="537850" y="41869"/>
                </a:lnTo>
                <a:lnTo>
                  <a:pt x="520083" y="25743"/>
                </a:lnTo>
                <a:lnTo>
                  <a:pt x="574999" y="12843"/>
                </a:lnTo>
                <a:lnTo>
                  <a:pt x="566923" y="46707"/>
                </a:lnTo>
                <a:lnTo>
                  <a:pt x="571768" y="46707"/>
                </a:lnTo>
                <a:lnTo>
                  <a:pt x="571768" y="49932"/>
                </a:lnTo>
                <a:lnTo>
                  <a:pt x="566923" y="49932"/>
                </a:lnTo>
                <a:lnTo>
                  <a:pt x="562077" y="67670"/>
                </a:lnTo>
                <a:lnTo>
                  <a:pt x="557232" y="62832"/>
                </a:lnTo>
                <a:lnTo>
                  <a:pt x="555617" y="62832"/>
                </a:lnTo>
                <a:lnTo>
                  <a:pt x="555617" y="59607"/>
                </a:lnTo>
                <a:lnTo>
                  <a:pt x="547541" y="51544"/>
                </a:lnTo>
                <a:lnTo>
                  <a:pt x="326263" y="296653"/>
                </a:lnTo>
                <a:lnTo>
                  <a:pt x="292345" y="312779"/>
                </a:lnTo>
                <a:lnTo>
                  <a:pt x="290730" y="312779"/>
                </a:lnTo>
                <a:lnTo>
                  <a:pt x="290730" y="314391"/>
                </a:lnTo>
                <a:lnTo>
                  <a:pt x="289114" y="314391"/>
                </a:lnTo>
                <a:lnTo>
                  <a:pt x="27458" y="433721"/>
                </a:lnTo>
                <a:lnTo>
                  <a:pt x="27458" y="446621"/>
                </a:lnTo>
                <a:lnTo>
                  <a:pt x="30688" y="445009"/>
                </a:lnTo>
                <a:lnTo>
                  <a:pt x="151825" y="390182"/>
                </a:lnTo>
                <a:lnTo>
                  <a:pt x="151825" y="383731"/>
                </a:lnTo>
                <a:lnTo>
                  <a:pt x="155056" y="383731"/>
                </a:lnTo>
                <a:lnTo>
                  <a:pt x="155056" y="388569"/>
                </a:lnTo>
                <a:lnTo>
                  <a:pt x="287499" y="330517"/>
                </a:lnTo>
                <a:lnTo>
                  <a:pt x="287499" y="327292"/>
                </a:lnTo>
                <a:lnTo>
                  <a:pt x="290730" y="327292"/>
                </a:lnTo>
                <a:lnTo>
                  <a:pt x="290730" y="328904"/>
                </a:lnTo>
                <a:lnTo>
                  <a:pt x="332724" y="309554"/>
                </a:lnTo>
                <a:lnTo>
                  <a:pt x="447401" y="185387"/>
                </a:lnTo>
                <a:lnTo>
                  <a:pt x="440940" y="185387"/>
                </a:lnTo>
                <a:lnTo>
                  <a:pt x="440940" y="182162"/>
                </a:lnTo>
                <a:lnTo>
                  <a:pt x="450631" y="182162"/>
                </a:lnTo>
                <a:lnTo>
                  <a:pt x="557232" y="66057"/>
                </a:lnTo>
                <a:lnTo>
                  <a:pt x="557232" y="75733"/>
                </a:lnTo>
                <a:lnTo>
                  <a:pt x="558847" y="75733"/>
                </a:lnTo>
                <a:lnTo>
                  <a:pt x="558847" y="90246"/>
                </a:lnTo>
                <a:lnTo>
                  <a:pt x="557232" y="90246"/>
                </a:lnTo>
                <a:lnTo>
                  <a:pt x="557232" y="104759"/>
                </a:lnTo>
                <a:lnTo>
                  <a:pt x="558847" y="104759"/>
                </a:lnTo>
                <a:lnTo>
                  <a:pt x="558847" y="117659"/>
                </a:lnTo>
                <a:lnTo>
                  <a:pt x="557232" y="117659"/>
                </a:lnTo>
                <a:lnTo>
                  <a:pt x="557232" y="132172"/>
                </a:lnTo>
                <a:lnTo>
                  <a:pt x="558847" y="132172"/>
                </a:lnTo>
                <a:lnTo>
                  <a:pt x="558847" y="146685"/>
                </a:lnTo>
                <a:lnTo>
                  <a:pt x="557232" y="146685"/>
                </a:lnTo>
                <a:lnTo>
                  <a:pt x="557232" y="161198"/>
                </a:lnTo>
                <a:lnTo>
                  <a:pt x="558847" y="161198"/>
                </a:lnTo>
                <a:lnTo>
                  <a:pt x="558847" y="174099"/>
                </a:lnTo>
                <a:lnTo>
                  <a:pt x="557232" y="174099"/>
                </a:lnTo>
                <a:lnTo>
                  <a:pt x="557232" y="182162"/>
                </a:lnTo>
                <a:lnTo>
                  <a:pt x="568538" y="182162"/>
                </a:lnTo>
                <a:lnTo>
                  <a:pt x="568538" y="185387"/>
                </a:lnTo>
                <a:lnTo>
                  <a:pt x="557232" y="185387"/>
                </a:lnTo>
                <a:lnTo>
                  <a:pt x="557232" y="188612"/>
                </a:lnTo>
                <a:lnTo>
                  <a:pt x="558847" y="188612"/>
                </a:lnTo>
                <a:lnTo>
                  <a:pt x="558847" y="203125"/>
                </a:lnTo>
                <a:lnTo>
                  <a:pt x="557232" y="203125"/>
                </a:lnTo>
                <a:lnTo>
                  <a:pt x="557232" y="216025"/>
                </a:lnTo>
                <a:lnTo>
                  <a:pt x="558847" y="216025"/>
                </a:lnTo>
                <a:lnTo>
                  <a:pt x="558847" y="230538"/>
                </a:lnTo>
                <a:lnTo>
                  <a:pt x="557232" y="230538"/>
                </a:lnTo>
                <a:lnTo>
                  <a:pt x="557232" y="245051"/>
                </a:lnTo>
                <a:lnTo>
                  <a:pt x="558847" y="245051"/>
                </a:lnTo>
                <a:lnTo>
                  <a:pt x="558847" y="257952"/>
                </a:lnTo>
                <a:lnTo>
                  <a:pt x="557232" y="257952"/>
                </a:lnTo>
                <a:lnTo>
                  <a:pt x="557232" y="272465"/>
                </a:lnTo>
                <a:lnTo>
                  <a:pt x="558847" y="272465"/>
                </a:lnTo>
                <a:lnTo>
                  <a:pt x="558847" y="286978"/>
                </a:lnTo>
                <a:lnTo>
                  <a:pt x="557232" y="286978"/>
                </a:lnTo>
                <a:lnTo>
                  <a:pt x="557232" y="301491"/>
                </a:lnTo>
                <a:lnTo>
                  <a:pt x="558847" y="301491"/>
                </a:lnTo>
                <a:lnTo>
                  <a:pt x="558847" y="309554"/>
                </a:lnTo>
                <a:lnTo>
                  <a:pt x="568538" y="309554"/>
                </a:lnTo>
                <a:lnTo>
                  <a:pt x="568538" y="312779"/>
                </a:lnTo>
                <a:lnTo>
                  <a:pt x="558847" y="312779"/>
                </a:lnTo>
                <a:lnTo>
                  <a:pt x="558847" y="314391"/>
                </a:lnTo>
                <a:lnTo>
                  <a:pt x="557232" y="314391"/>
                </a:lnTo>
                <a:lnTo>
                  <a:pt x="557232" y="328904"/>
                </a:lnTo>
                <a:lnTo>
                  <a:pt x="558847" y="328904"/>
                </a:lnTo>
                <a:lnTo>
                  <a:pt x="558847" y="343417"/>
                </a:lnTo>
                <a:lnTo>
                  <a:pt x="557232" y="343417"/>
                </a:lnTo>
                <a:lnTo>
                  <a:pt x="557232" y="356318"/>
                </a:lnTo>
                <a:lnTo>
                  <a:pt x="558847" y="356318"/>
                </a:lnTo>
                <a:lnTo>
                  <a:pt x="558847" y="370831"/>
                </a:lnTo>
                <a:lnTo>
                  <a:pt x="557232" y="370831"/>
                </a:lnTo>
                <a:lnTo>
                  <a:pt x="557232" y="385344"/>
                </a:lnTo>
                <a:lnTo>
                  <a:pt x="558847" y="385344"/>
                </a:lnTo>
                <a:lnTo>
                  <a:pt x="558847" y="398244"/>
                </a:lnTo>
                <a:lnTo>
                  <a:pt x="557232" y="398244"/>
                </a:lnTo>
                <a:lnTo>
                  <a:pt x="557232" y="412757"/>
                </a:lnTo>
                <a:lnTo>
                  <a:pt x="558847" y="412757"/>
                </a:lnTo>
                <a:lnTo>
                  <a:pt x="558847" y="427270"/>
                </a:lnTo>
                <a:lnTo>
                  <a:pt x="557232" y="427270"/>
                </a:lnTo>
                <a:lnTo>
                  <a:pt x="557232" y="441784"/>
                </a:lnTo>
                <a:lnTo>
                  <a:pt x="558847" y="441784"/>
                </a:lnTo>
                <a:lnTo>
                  <a:pt x="558847" y="445009"/>
                </a:lnTo>
                <a:lnTo>
                  <a:pt x="568538" y="445009"/>
                </a:lnTo>
                <a:lnTo>
                  <a:pt x="568538" y="448234"/>
                </a:lnTo>
                <a:lnTo>
                  <a:pt x="558847" y="448234"/>
                </a:lnTo>
                <a:lnTo>
                  <a:pt x="558847" y="454684"/>
                </a:lnTo>
                <a:lnTo>
                  <a:pt x="557232" y="454684"/>
                </a:lnTo>
                <a:lnTo>
                  <a:pt x="557232" y="469197"/>
                </a:lnTo>
                <a:lnTo>
                  <a:pt x="558847" y="469197"/>
                </a:lnTo>
                <a:lnTo>
                  <a:pt x="558847" y="483710"/>
                </a:lnTo>
                <a:lnTo>
                  <a:pt x="557232" y="483710"/>
                </a:lnTo>
                <a:lnTo>
                  <a:pt x="557232" y="496610"/>
                </a:lnTo>
                <a:lnTo>
                  <a:pt x="558847" y="496610"/>
                </a:lnTo>
                <a:lnTo>
                  <a:pt x="558847" y="511124"/>
                </a:lnTo>
                <a:lnTo>
                  <a:pt x="557232" y="511124"/>
                </a:lnTo>
                <a:lnTo>
                  <a:pt x="557232" y="525637"/>
                </a:lnTo>
                <a:lnTo>
                  <a:pt x="558847" y="525637"/>
                </a:lnTo>
                <a:lnTo>
                  <a:pt x="558847" y="540150"/>
                </a:lnTo>
                <a:lnTo>
                  <a:pt x="557232" y="540150"/>
                </a:lnTo>
                <a:lnTo>
                  <a:pt x="557232" y="551438"/>
                </a:lnTo>
                <a:lnTo>
                  <a:pt x="587920" y="551438"/>
                </a:lnTo>
                <a:lnTo>
                  <a:pt x="587920" y="578851"/>
                </a:lnTo>
                <a:lnTo>
                  <a:pt x="0" y="578851"/>
                </a:lnTo>
                <a:close/>
                <a:moveTo>
                  <a:pt x="555531" y="0"/>
                </a:moveTo>
                <a:lnTo>
                  <a:pt x="558899" y="0"/>
                </a:lnTo>
                <a:lnTo>
                  <a:pt x="558899" y="6478"/>
                </a:lnTo>
                <a:lnTo>
                  <a:pt x="555531" y="6478"/>
                </a:lnTo>
                <a:close/>
                <a:moveTo>
                  <a:pt x="151838" y="0"/>
                </a:moveTo>
                <a:lnTo>
                  <a:pt x="154947" y="0"/>
                </a:lnTo>
                <a:lnTo>
                  <a:pt x="154947" y="6478"/>
                </a:lnTo>
                <a:lnTo>
                  <a:pt x="151838" y="6478"/>
                </a:lnTo>
                <a:close/>
              </a:path>
            </a:pathLst>
          </a:custGeom>
          <a:solidFill>
            <a:schemeClr val="accent1"/>
          </a:solidFill>
          <a:ln>
            <a:noFill/>
          </a:ln>
        </p:spPr>
      </p:sp>
      <p:sp>
        <p:nvSpPr>
          <p:cNvPr id="21" name="chart-pie_31717">
            <a:extLst>
              <a:ext uri="{FF2B5EF4-FFF2-40B4-BE49-F238E27FC236}">
                <a16:creationId xmlns:a16="http://schemas.microsoft.com/office/drawing/2014/main" id="{22308121-21DA-4FCA-88D8-08F7100B5E18}"/>
              </a:ext>
            </a:extLst>
          </p:cNvPr>
          <p:cNvSpPr>
            <a:spLocks noChangeAspect="1"/>
          </p:cNvSpPr>
          <p:nvPr/>
        </p:nvSpPr>
        <p:spPr bwMode="auto">
          <a:xfrm>
            <a:off x="6722715" y="5163326"/>
            <a:ext cx="539861" cy="539045"/>
          </a:xfrm>
          <a:custGeom>
            <a:avLst/>
            <a:gdLst>
              <a:gd name="T0" fmla="*/ 2645 w 5130"/>
              <a:gd name="T1" fmla="*/ 2731 h 5130"/>
              <a:gd name="T2" fmla="*/ 5060 w 5130"/>
              <a:gd name="T3" fmla="*/ 3162 h 5130"/>
              <a:gd name="T4" fmla="*/ 2565 w 5130"/>
              <a:gd name="T5" fmla="*/ 5130 h 5130"/>
              <a:gd name="T6" fmla="*/ 1478 w 5130"/>
              <a:gd name="T7" fmla="*/ 4888 h 5130"/>
              <a:gd name="T8" fmla="*/ 2645 w 5130"/>
              <a:gd name="T9" fmla="*/ 2731 h 5130"/>
              <a:gd name="T10" fmla="*/ 5112 w 5130"/>
              <a:gd name="T11" fmla="*/ 2867 h 5130"/>
              <a:gd name="T12" fmla="*/ 5130 w 5130"/>
              <a:gd name="T13" fmla="*/ 2565 h 5130"/>
              <a:gd name="T14" fmla="*/ 2565 w 5130"/>
              <a:gd name="T15" fmla="*/ 0 h 5130"/>
              <a:gd name="T16" fmla="*/ 1381 w 5130"/>
              <a:gd name="T17" fmla="*/ 290 h 5130"/>
              <a:gd name="T18" fmla="*/ 2658 w 5130"/>
              <a:gd name="T19" fmla="*/ 2430 h 5130"/>
              <a:gd name="T20" fmla="*/ 5112 w 5130"/>
              <a:gd name="T21" fmla="*/ 2867 h 5130"/>
              <a:gd name="T22" fmla="*/ 1124 w 5130"/>
              <a:gd name="T23" fmla="*/ 443 h 5130"/>
              <a:gd name="T24" fmla="*/ 0 w 5130"/>
              <a:gd name="T25" fmla="*/ 2565 h 5130"/>
              <a:gd name="T26" fmla="*/ 1215 w 5130"/>
              <a:gd name="T27" fmla="*/ 4746 h 5130"/>
              <a:gd name="T28" fmla="*/ 2393 w 5130"/>
              <a:gd name="T29" fmla="*/ 2569 h 5130"/>
              <a:gd name="T30" fmla="*/ 1124 w 5130"/>
              <a:gd name="T31" fmla="*/ 443 h 5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30" h="5130">
                <a:moveTo>
                  <a:pt x="2645" y="2731"/>
                </a:moveTo>
                <a:lnTo>
                  <a:pt x="5060" y="3162"/>
                </a:lnTo>
                <a:cubicBezTo>
                  <a:pt x="4791" y="4290"/>
                  <a:pt x="3776" y="5130"/>
                  <a:pt x="2565" y="5130"/>
                </a:cubicBezTo>
                <a:cubicBezTo>
                  <a:pt x="2176" y="5130"/>
                  <a:pt x="1808" y="5043"/>
                  <a:pt x="1478" y="4888"/>
                </a:cubicBezTo>
                <a:lnTo>
                  <a:pt x="2645" y="2731"/>
                </a:lnTo>
                <a:close/>
                <a:moveTo>
                  <a:pt x="5112" y="2867"/>
                </a:moveTo>
                <a:cubicBezTo>
                  <a:pt x="5124" y="2768"/>
                  <a:pt x="5130" y="2667"/>
                  <a:pt x="5130" y="2565"/>
                </a:cubicBezTo>
                <a:cubicBezTo>
                  <a:pt x="5130" y="1148"/>
                  <a:pt x="3982" y="0"/>
                  <a:pt x="2565" y="0"/>
                </a:cubicBezTo>
                <a:cubicBezTo>
                  <a:pt x="2138" y="0"/>
                  <a:pt x="1735" y="105"/>
                  <a:pt x="1381" y="290"/>
                </a:cubicBezTo>
                <a:lnTo>
                  <a:pt x="2658" y="2430"/>
                </a:lnTo>
                <a:lnTo>
                  <a:pt x="5112" y="2867"/>
                </a:lnTo>
                <a:close/>
                <a:moveTo>
                  <a:pt x="1124" y="443"/>
                </a:moveTo>
                <a:cubicBezTo>
                  <a:pt x="446" y="905"/>
                  <a:pt x="0" y="1683"/>
                  <a:pt x="0" y="2565"/>
                </a:cubicBezTo>
                <a:cubicBezTo>
                  <a:pt x="0" y="3486"/>
                  <a:pt x="486" y="4294"/>
                  <a:pt x="1215" y="4746"/>
                </a:cubicBezTo>
                <a:lnTo>
                  <a:pt x="2393" y="2569"/>
                </a:lnTo>
                <a:lnTo>
                  <a:pt x="1124" y="443"/>
                </a:lnTo>
                <a:close/>
              </a:path>
            </a:pathLst>
          </a:custGeom>
          <a:solidFill>
            <a:schemeClr val="accent1"/>
          </a:solidFill>
          <a:ln>
            <a:noFill/>
          </a:ln>
        </p:spPr>
      </p:sp>
      <p:sp>
        <p:nvSpPr>
          <p:cNvPr id="22" name="bars-graphic_43154">
            <a:extLst>
              <a:ext uri="{FF2B5EF4-FFF2-40B4-BE49-F238E27FC236}">
                <a16:creationId xmlns:a16="http://schemas.microsoft.com/office/drawing/2014/main" id="{C57500AF-9E87-4601-8EC9-097FB57ED0DD}"/>
              </a:ext>
            </a:extLst>
          </p:cNvPr>
          <p:cNvSpPr>
            <a:spLocks noChangeAspect="1"/>
          </p:cNvSpPr>
          <p:nvPr/>
        </p:nvSpPr>
        <p:spPr bwMode="auto">
          <a:xfrm>
            <a:off x="1338528" y="5165130"/>
            <a:ext cx="548483" cy="537241"/>
          </a:xfrm>
          <a:custGeom>
            <a:avLst/>
            <a:gdLst>
              <a:gd name="connsiteX0" fmla="*/ 266910 w 605777"/>
              <a:gd name="connsiteY0" fmla="*/ 414273 h 593362"/>
              <a:gd name="connsiteX1" fmla="*/ 341626 w 605777"/>
              <a:gd name="connsiteY1" fmla="*/ 414273 h 593362"/>
              <a:gd name="connsiteX2" fmla="*/ 341626 w 605777"/>
              <a:gd name="connsiteY2" fmla="*/ 520255 h 593362"/>
              <a:gd name="connsiteX3" fmla="*/ 266910 w 605777"/>
              <a:gd name="connsiteY3" fmla="*/ 520255 h 593362"/>
              <a:gd name="connsiteX4" fmla="*/ 459333 w 605777"/>
              <a:gd name="connsiteY4" fmla="*/ 371282 h 593362"/>
              <a:gd name="connsiteX5" fmla="*/ 534049 w 605777"/>
              <a:gd name="connsiteY5" fmla="*/ 371282 h 593362"/>
              <a:gd name="connsiteX6" fmla="*/ 534049 w 605777"/>
              <a:gd name="connsiteY6" fmla="*/ 521634 h 593362"/>
              <a:gd name="connsiteX7" fmla="*/ 459333 w 605777"/>
              <a:gd name="connsiteY7" fmla="*/ 521634 h 593362"/>
              <a:gd name="connsiteX8" fmla="*/ 71728 w 605777"/>
              <a:gd name="connsiteY8" fmla="*/ 371282 h 593362"/>
              <a:gd name="connsiteX9" fmla="*/ 146444 w 605777"/>
              <a:gd name="connsiteY9" fmla="*/ 371282 h 593362"/>
              <a:gd name="connsiteX10" fmla="*/ 146444 w 605777"/>
              <a:gd name="connsiteY10" fmla="*/ 521634 h 593362"/>
              <a:gd name="connsiteX11" fmla="*/ 71728 w 605777"/>
              <a:gd name="connsiteY11" fmla="*/ 521634 h 593362"/>
              <a:gd name="connsiteX12" fmla="*/ 266910 w 605777"/>
              <a:gd name="connsiteY12" fmla="*/ 356799 h 593362"/>
              <a:gd name="connsiteX13" fmla="*/ 341626 w 605777"/>
              <a:gd name="connsiteY13" fmla="*/ 356799 h 593362"/>
              <a:gd name="connsiteX14" fmla="*/ 341626 w 605777"/>
              <a:gd name="connsiteY14" fmla="*/ 399790 h 593362"/>
              <a:gd name="connsiteX15" fmla="*/ 266910 w 605777"/>
              <a:gd name="connsiteY15" fmla="*/ 399790 h 593362"/>
              <a:gd name="connsiteX16" fmla="*/ 170813 w 605777"/>
              <a:gd name="connsiteY16" fmla="*/ 277944 h 593362"/>
              <a:gd name="connsiteX17" fmla="*/ 245529 w 605777"/>
              <a:gd name="connsiteY17" fmla="*/ 277944 h 593362"/>
              <a:gd name="connsiteX18" fmla="*/ 245529 w 605777"/>
              <a:gd name="connsiteY18" fmla="*/ 521634 h 593362"/>
              <a:gd name="connsiteX19" fmla="*/ 170813 w 605777"/>
              <a:gd name="connsiteY19" fmla="*/ 521634 h 593362"/>
              <a:gd name="connsiteX20" fmla="*/ 459333 w 605777"/>
              <a:gd name="connsiteY20" fmla="*/ 273806 h 593362"/>
              <a:gd name="connsiteX21" fmla="*/ 534049 w 605777"/>
              <a:gd name="connsiteY21" fmla="*/ 273806 h 593362"/>
              <a:gd name="connsiteX22" fmla="*/ 534049 w 605777"/>
              <a:gd name="connsiteY22" fmla="*/ 349672 h 593362"/>
              <a:gd name="connsiteX23" fmla="*/ 459333 w 605777"/>
              <a:gd name="connsiteY23" fmla="*/ 349672 h 593362"/>
              <a:gd name="connsiteX24" fmla="*/ 71728 w 605777"/>
              <a:gd name="connsiteY24" fmla="*/ 273806 h 593362"/>
              <a:gd name="connsiteX25" fmla="*/ 146444 w 605777"/>
              <a:gd name="connsiteY25" fmla="*/ 273806 h 593362"/>
              <a:gd name="connsiteX26" fmla="*/ 146444 w 605777"/>
              <a:gd name="connsiteY26" fmla="*/ 349672 h 593362"/>
              <a:gd name="connsiteX27" fmla="*/ 71728 w 605777"/>
              <a:gd name="connsiteY27" fmla="*/ 349672 h 593362"/>
              <a:gd name="connsiteX28" fmla="*/ 364616 w 605777"/>
              <a:gd name="connsiteY28" fmla="*/ 159088 h 593362"/>
              <a:gd name="connsiteX29" fmla="*/ 439332 w 605777"/>
              <a:gd name="connsiteY29" fmla="*/ 159088 h 593362"/>
              <a:gd name="connsiteX30" fmla="*/ 439332 w 605777"/>
              <a:gd name="connsiteY30" fmla="*/ 520255 h 593362"/>
              <a:gd name="connsiteX31" fmla="*/ 364616 w 605777"/>
              <a:gd name="connsiteY31" fmla="*/ 520255 h 593362"/>
              <a:gd name="connsiteX32" fmla="*/ 170813 w 605777"/>
              <a:gd name="connsiteY32" fmla="*/ 150582 h 593362"/>
              <a:gd name="connsiteX33" fmla="*/ 245529 w 605777"/>
              <a:gd name="connsiteY33" fmla="*/ 150582 h 593362"/>
              <a:gd name="connsiteX34" fmla="*/ 245529 w 605777"/>
              <a:gd name="connsiteY34" fmla="*/ 260932 h 593362"/>
              <a:gd name="connsiteX35" fmla="*/ 170813 w 605777"/>
              <a:gd name="connsiteY35" fmla="*/ 260932 h 593362"/>
              <a:gd name="connsiteX36" fmla="*/ 364616 w 605777"/>
              <a:gd name="connsiteY36" fmla="*/ 58853 h 593362"/>
              <a:gd name="connsiteX37" fmla="*/ 439332 w 605777"/>
              <a:gd name="connsiteY37" fmla="*/ 58853 h 593362"/>
              <a:gd name="connsiteX38" fmla="*/ 439332 w 605777"/>
              <a:gd name="connsiteY38" fmla="*/ 140466 h 593362"/>
              <a:gd name="connsiteX39" fmla="*/ 364616 w 605777"/>
              <a:gd name="connsiteY39" fmla="*/ 140466 h 593362"/>
              <a:gd name="connsiteX40" fmla="*/ 37323 w 605777"/>
              <a:gd name="connsiteY40" fmla="*/ 0 h 593362"/>
              <a:gd name="connsiteX41" fmla="*/ 74645 w 605777"/>
              <a:gd name="connsiteY41" fmla="*/ 60196 h 593362"/>
              <a:gd name="connsiteX42" fmla="*/ 50242 w 605777"/>
              <a:gd name="connsiteY42" fmla="*/ 60196 h 593362"/>
              <a:gd name="connsiteX43" fmla="*/ 50242 w 605777"/>
              <a:gd name="connsiteY43" fmla="*/ 543199 h 593362"/>
              <a:gd name="connsiteX44" fmla="*/ 545487 w 605777"/>
              <a:gd name="connsiteY44" fmla="*/ 543199 h 593362"/>
              <a:gd name="connsiteX45" fmla="*/ 545487 w 605777"/>
              <a:gd name="connsiteY45" fmla="*/ 517400 h 593362"/>
              <a:gd name="connsiteX46" fmla="*/ 605777 w 605777"/>
              <a:gd name="connsiteY46" fmla="*/ 556098 h 593362"/>
              <a:gd name="connsiteX47" fmla="*/ 545487 w 605777"/>
              <a:gd name="connsiteY47" fmla="*/ 593362 h 593362"/>
              <a:gd name="connsiteX48" fmla="*/ 545487 w 605777"/>
              <a:gd name="connsiteY48" fmla="*/ 567564 h 593362"/>
              <a:gd name="connsiteX49" fmla="*/ 25839 w 605777"/>
              <a:gd name="connsiteY49" fmla="*/ 567564 h 593362"/>
              <a:gd name="connsiteX50" fmla="*/ 25839 w 605777"/>
              <a:gd name="connsiteY50" fmla="*/ 60196 h 593362"/>
              <a:gd name="connsiteX51" fmla="*/ 0 w 605777"/>
              <a:gd name="connsiteY51" fmla="*/ 60196 h 59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777" h="593362">
                <a:moveTo>
                  <a:pt x="266910" y="414273"/>
                </a:moveTo>
                <a:lnTo>
                  <a:pt x="341626" y="414273"/>
                </a:lnTo>
                <a:lnTo>
                  <a:pt x="341626" y="520255"/>
                </a:lnTo>
                <a:lnTo>
                  <a:pt x="266910" y="520255"/>
                </a:lnTo>
                <a:close/>
                <a:moveTo>
                  <a:pt x="459333" y="371282"/>
                </a:moveTo>
                <a:lnTo>
                  <a:pt x="534049" y="371282"/>
                </a:lnTo>
                <a:lnTo>
                  <a:pt x="534049" y="521634"/>
                </a:lnTo>
                <a:lnTo>
                  <a:pt x="459333" y="521634"/>
                </a:lnTo>
                <a:close/>
                <a:moveTo>
                  <a:pt x="71728" y="371282"/>
                </a:moveTo>
                <a:lnTo>
                  <a:pt x="146444" y="371282"/>
                </a:lnTo>
                <a:lnTo>
                  <a:pt x="146444" y="521634"/>
                </a:lnTo>
                <a:lnTo>
                  <a:pt x="71728" y="521634"/>
                </a:lnTo>
                <a:close/>
                <a:moveTo>
                  <a:pt x="266910" y="356799"/>
                </a:moveTo>
                <a:lnTo>
                  <a:pt x="341626" y="356799"/>
                </a:lnTo>
                <a:lnTo>
                  <a:pt x="341626" y="399790"/>
                </a:lnTo>
                <a:lnTo>
                  <a:pt x="266910" y="399790"/>
                </a:lnTo>
                <a:close/>
                <a:moveTo>
                  <a:pt x="170813" y="277944"/>
                </a:moveTo>
                <a:lnTo>
                  <a:pt x="245529" y="277944"/>
                </a:lnTo>
                <a:lnTo>
                  <a:pt x="245529" y="521634"/>
                </a:lnTo>
                <a:lnTo>
                  <a:pt x="170813" y="521634"/>
                </a:lnTo>
                <a:close/>
                <a:moveTo>
                  <a:pt x="459333" y="273806"/>
                </a:moveTo>
                <a:lnTo>
                  <a:pt x="534049" y="273806"/>
                </a:lnTo>
                <a:lnTo>
                  <a:pt x="534049" y="349672"/>
                </a:lnTo>
                <a:lnTo>
                  <a:pt x="459333" y="349672"/>
                </a:lnTo>
                <a:close/>
                <a:moveTo>
                  <a:pt x="71728" y="273806"/>
                </a:moveTo>
                <a:lnTo>
                  <a:pt x="146444" y="273806"/>
                </a:lnTo>
                <a:lnTo>
                  <a:pt x="146444" y="349672"/>
                </a:lnTo>
                <a:lnTo>
                  <a:pt x="71728" y="349672"/>
                </a:lnTo>
                <a:close/>
                <a:moveTo>
                  <a:pt x="364616" y="159088"/>
                </a:moveTo>
                <a:lnTo>
                  <a:pt x="439332" y="159088"/>
                </a:lnTo>
                <a:lnTo>
                  <a:pt x="439332" y="520255"/>
                </a:lnTo>
                <a:lnTo>
                  <a:pt x="364616" y="520255"/>
                </a:lnTo>
                <a:close/>
                <a:moveTo>
                  <a:pt x="170813" y="150582"/>
                </a:moveTo>
                <a:lnTo>
                  <a:pt x="245529" y="150582"/>
                </a:lnTo>
                <a:lnTo>
                  <a:pt x="245529" y="260932"/>
                </a:lnTo>
                <a:lnTo>
                  <a:pt x="170813" y="260932"/>
                </a:lnTo>
                <a:close/>
                <a:moveTo>
                  <a:pt x="364616" y="58853"/>
                </a:moveTo>
                <a:lnTo>
                  <a:pt x="439332" y="58853"/>
                </a:lnTo>
                <a:lnTo>
                  <a:pt x="439332" y="140466"/>
                </a:lnTo>
                <a:lnTo>
                  <a:pt x="364616" y="140466"/>
                </a:lnTo>
                <a:close/>
                <a:moveTo>
                  <a:pt x="37323" y="0"/>
                </a:moveTo>
                <a:lnTo>
                  <a:pt x="74645" y="60196"/>
                </a:lnTo>
                <a:lnTo>
                  <a:pt x="50242" y="60196"/>
                </a:lnTo>
                <a:lnTo>
                  <a:pt x="50242" y="543199"/>
                </a:lnTo>
                <a:lnTo>
                  <a:pt x="545487" y="543199"/>
                </a:lnTo>
                <a:lnTo>
                  <a:pt x="545487" y="517400"/>
                </a:lnTo>
                <a:lnTo>
                  <a:pt x="605777" y="556098"/>
                </a:lnTo>
                <a:lnTo>
                  <a:pt x="545487" y="593362"/>
                </a:lnTo>
                <a:lnTo>
                  <a:pt x="545487" y="567564"/>
                </a:lnTo>
                <a:lnTo>
                  <a:pt x="25839" y="567564"/>
                </a:lnTo>
                <a:lnTo>
                  <a:pt x="25839" y="60196"/>
                </a:lnTo>
                <a:lnTo>
                  <a:pt x="0" y="60196"/>
                </a:lnTo>
                <a:close/>
              </a:path>
            </a:pathLst>
          </a:custGeom>
          <a:solidFill>
            <a:schemeClr val="accent1"/>
          </a:solidFill>
          <a:ln>
            <a:noFill/>
          </a:ln>
        </p:spPr>
      </p:sp>
      <p:sp>
        <p:nvSpPr>
          <p:cNvPr id="23" name="education-graphic_43518">
            <a:extLst>
              <a:ext uri="{FF2B5EF4-FFF2-40B4-BE49-F238E27FC236}">
                <a16:creationId xmlns:a16="http://schemas.microsoft.com/office/drawing/2014/main" id="{EB11A072-F2A4-4301-A0DE-EEBBEFCC7DC7}"/>
              </a:ext>
            </a:extLst>
          </p:cNvPr>
          <p:cNvSpPr>
            <a:spLocks noChangeAspect="1"/>
          </p:cNvSpPr>
          <p:nvPr/>
        </p:nvSpPr>
        <p:spPr bwMode="auto">
          <a:xfrm>
            <a:off x="4924270" y="5164229"/>
            <a:ext cx="550166" cy="539045"/>
          </a:xfrm>
          <a:custGeom>
            <a:avLst/>
            <a:gdLst>
              <a:gd name="connsiteX0" fmla="*/ 288520 w 602788"/>
              <a:gd name="connsiteY0" fmla="*/ 391283 h 590603"/>
              <a:gd name="connsiteX1" fmla="*/ 370363 w 602788"/>
              <a:gd name="connsiteY1" fmla="*/ 391283 h 590603"/>
              <a:gd name="connsiteX2" fmla="*/ 370363 w 602788"/>
              <a:gd name="connsiteY2" fmla="*/ 514507 h 590603"/>
              <a:gd name="connsiteX3" fmla="*/ 288520 w 602788"/>
              <a:gd name="connsiteY3" fmla="*/ 514507 h 590603"/>
              <a:gd name="connsiteX4" fmla="*/ 188055 w 602788"/>
              <a:gd name="connsiteY4" fmla="*/ 361167 h 590603"/>
              <a:gd name="connsiteX5" fmla="*/ 269898 w 602788"/>
              <a:gd name="connsiteY5" fmla="*/ 361167 h 590603"/>
              <a:gd name="connsiteX6" fmla="*/ 269898 w 602788"/>
              <a:gd name="connsiteY6" fmla="*/ 514508 h 590603"/>
              <a:gd name="connsiteX7" fmla="*/ 188055 w 602788"/>
              <a:gd name="connsiteY7" fmla="*/ 514508 h 590603"/>
              <a:gd name="connsiteX8" fmla="*/ 390364 w 602788"/>
              <a:gd name="connsiteY8" fmla="*/ 285301 h 590603"/>
              <a:gd name="connsiteX9" fmla="*/ 472207 w 602788"/>
              <a:gd name="connsiteY9" fmla="*/ 285301 h 590603"/>
              <a:gd name="connsiteX10" fmla="*/ 472207 w 602788"/>
              <a:gd name="connsiteY10" fmla="*/ 514507 h 590603"/>
              <a:gd name="connsiteX11" fmla="*/ 390364 w 602788"/>
              <a:gd name="connsiteY11" fmla="*/ 514507 h 590603"/>
              <a:gd name="connsiteX12" fmla="*/ 84602 w 602788"/>
              <a:gd name="connsiteY12" fmla="*/ 202079 h 590603"/>
              <a:gd name="connsiteX13" fmla="*/ 165066 w 602788"/>
              <a:gd name="connsiteY13" fmla="*/ 202079 h 590603"/>
              <a:gd name="connsiteX14" fmla="*/ 165066 w 602788"/>
              <a:gd name="connsiteY14" fmla="*/ 514508 h 590603"/>
              <a:gd name="connsiteX15" fmla="*/ 84602 w 602788"/>
              <a:gd name="connsiteY15" fmla="*/ 514508 h 590603"/>
              <a:gd name="connsiteX16" fmla="*/ 150746 w 602788"/>
              <a:gd name="connsiteY16" fmla="*/ 111729 h 590603"/>
              <a:gd name="connsiteX17" fmla="*/ 245498 w 602788"/>
              <a:gd name="connsiteY17" fmla="*/ 302332 h 590603"/>
              <a:gd name="connsiteX18" fmla="*/ 328764 w 602788"/>
              <a:gd name="connsiteY18" fmla="*/ 358223 h 590603"/>
              <a:gd name="connsiteX19" fmla="*/ 383318 w 602788"/>
              <a:gd name="connsiteY19" fmla="*/ 242141 h 590603"/>
              <a:gd name="connsiteX20" fmla="*/ 364655 w 602788"/>
              <a:gd name="connsiteY20" fmla="*/ 232110 h 590603"/>
              <a:gd name="connsiteX21" fmla="*/ 406288 w 602788"/>
              <a:gd name="connsiteY21" fmla="*/ 206314 h 590603"/>
              <a:gd name="connsiteX22" fmla="*/ 410595 w 602788"/>
              <a:gd name="connsiteY22" fmla="*/ 255039 h 590603"/>
              <a:gd name="connsiteX23" fmla="*/ 394803 w 602788"/>
              <a:gd name="connsiteY23" fmla="*/ 246441 h 590603"/>
              <a:gd name="connsiteX24" fmla="*/ 333071 w 602788"/>
              <a:gd name="connsiteY24" fmla="*/ 375420 h 590603"/>
              <a:gd name="connsiteX25" fmla="*/ 235448 w 602788"/>
              <a:gd name="connsiteY25" fmla="*/ 310930 h 590603"/>
              <a:gd name="connsiteX26" fmla="*/ 140697 w 602788"/>
              <a:gd name="connsiteY26" fmla="*/ 117461 h 590603"/>
              <a:gd name="connsiteX27" fmla="*/ 37315 w 602788"/>
              <a:gd name="connsiteY27" fmla="*/ 0 h 590603"/>
              <a:gd name="connsiteX28" fmla="*/ 74631 w 602788"/>
              <a:gd name="connsiteY28" fmla="*/ 60207 h 590603"/>
              <a:gd name="connsiteX29" fmla="*/ 48797 w 602788"/>
              <a:gd name="connsiteY29" fmla="*/ 60207 h 590603"/>
              <a:gd name="connsiteX30" fmla="*/ 48797 w 602788"/>
              <a:gd name="connsiteY30" fmla="*/ 540430 h 590603"/>
              <a:gd name="connsiteX31" fmla="*/ 542509 w 602788"/>
              <a:gd name="connsiteY31" fmla="*/ 540430 h 590603"/>
              <a:gd name="connsiteX32" fmla="*/ 542509 w 602788"/>
              <a:gd name="connsiteY32" fmla="*/ 514627 h 590603"/>
              <a:gd name="connsiteX33" fmla="*/ 602788 w 602788"/>
              <a:gd name="connsiteY33" fmla="*/ 551898 h 590603"/>
              <a:gd name="connsiteX34" fmla="*/ 542509 w 602788"/>
              <a:gd name="connsiteY34" fmla="*/ 590603 h 590603"/>
              <a:gd name="connsiteX35" fmla="*/ 542509 w 602788"/>
              <a:gd name="connsiteY35" fmla="*/ 564800 h 590603"/>
              <a:gd name="connsiteX36" fmla="*/ 25834 w 602788"/>
              <a:gd name="connsiteY36" fmla="*/ 564800 h 590603"/>
              <a:gd name="connsiteX37" fmla="*/ 25834 w 602788"/>
              <a:gd name="connsiteY37" fmla="*/ 60207 h 590603"/>
              <a:gd name="connsiteX38" fmla="*/ 0 w 602788"/>
              <a:gd name="connsiteY38" fmla="*/ 60207 h 59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2788" h="590603">
                <a:moveTo>
                  <a:pt x="288520" y="391283"/>
                </a:moveTo>
                <a:lnTo>
                  <a:pt x="370363" y="391283"/>
                </a:lnTo>
                <a:lnTo>
                  <a:pt x="370363" y="514507"/>
                </a:lnTo>
                <a:lnTo>
                  <a:pt x="288520" y="514507"/>
                </a:lnTo>
                <a:close/>
                <a:moveTo>
                  <a:pt x="188055" y="361167"/>
                </a:moveTo>
                <a:lnTo>
                  <a:pt x="269898" y="361167"/>
                </a:lnTo>
                <a:lnTo>
                  <a:pt x="269898" y="514508"/>
                </a:lnTo>
                <a:lnTo>
                  <a:pt x="188055" y="514508"/>
                </a:lnTo>
                <a:close/>
                <a:moveTo>
                  <a:pt x="390364" y="285301"/>
                </a:moveTo>
                <a:lnTo>
                  <a:pt x="472207" y="285301"/>
                </a:lnTo>
                <a:lnTo>
                  <a:pt x="472207" y="514507"/>
                </a:lnTo>
                <a:lnTo>
                  <a:pt x="390364" y="514507"/>
                </a:lnTo>
                <a:close/>
                <a:moveTo>
                  <a:pt x="84602" y="202079"/>
                </a:moveTo>
                <a:lnTo>
                  <a:pt x="165066" y="202079"/>
                </a:lnTo>
                <a:lnTo>
                  <a:pt x="165066" y="514508"/>
                </a:lnTo>
                <a:lnTo>
                  <a:pt x="84602" y="514508"/>
                </a:lnTo>
                <a:close/>
                <a:moveTo>
                  <a:pt x="150746" y="111729"/>
                </a:moveTo>
                <a:lnTo>
                  <a:pt x="245498" y="302332"/>
                </a:lnTo>
                <a:lnTo>
                  <a:pt x="328764" y="358223"/>
                </a:lnTo>
                <a:lnTo>
                  <a:pt x="383318" y="242141"/>
                </a:lnTo>
                <a:lnTo>
                  <a:pt x="364655" y="232110"/>
                </a:lnTo>
                <a:lnTo>
                  <a:pt x="406288" y="206314"/>
                </a:lnTo>
                <a:lnTo>
                  <a:pt x="410595" y="255039"/>
                </a:lnTo>
                <a:lnTo>
                  <a:pt x="394803" y="246441"/>
                </a:lnTo>
                <a:lnTo>
                  <a:pt x="333071" y="375420"/>
                </a:lnTo>
                <a:lnTo>
                  <a:pt x="235448" y="310930"/>
                </a:lnTo>
                <a:lnTo>
                  <a:pt x="140697" y="117461"/>
                </a:lnTo>
                <a:close/>
                <a:moveTo>
                  <a:pt x="37315" y="0"/>
                </a:moveTo>
                <a:lnTo>
                  <a:pt x="74631" y="60207"/>
                </a:lnTo>
                <a:lnTo>
                  <a:pt x="48797" y="60207"/>
                </a:lnTo>
                <a:lnTo>
                  <a:pt x="48797" y="540430"/>
                </a:lnTo>
                <a:lnTo>
                  <a:pt x="542509" y="540430"/>
                </a:lnTo>
                <a:lnTo>
                  <a:pt x="542509" y="514627"/>
                </a:lnTo>
                <a:lnTo>
                  <a:pt x="602788" y="551898"/>
                </a:lnTo>
                <a:lnTo>
                  <a:pt x="542509" y="590603"/>
                </a:lnTo>
                <a:lnTo>
                  <a:pt x="542509" y="564800"/>
                </a:lnTo>
                <a:lnTo>
                  <a:pt x="25834" y="564800"/>
                </a:lnTo>
                <a:lnTo>
                  <a:pt x="25834" y="60207"/>
                </a:lnTo>
                <a:lnTo>
                  <a:pt x="0" y="60207"/>
                </a:lnTo>
                <a:close/>
              </a:path>
            </a:pathLst>
          </a:custGeom>
          <a:solidFill>
            <a:schemeClr val="accent1"/>
          </a:solidFill>
          <a:ln>
            <a:noFill/>
          </a:ln>
        </p:spPr>
      </p:sp>
      <p:sp>
        <p:nvSpPr>
          <p:cNvPr id="25" name="horizontal-bars-graphic_43015">
            <a:extLst>
              <a:ext uri="{FF2B5EF4-FFF2-40B4-BE49-F238E27FC236}">
                <a16:creationId xmlns:a16="http://schemas.microsoft.com/office/drawing/2014/main" id="{842DBCCE-22EF-43AD-92BC-47717DDE58B7}"/>
              </a:ext>
            </a:extLst>
          </p:cNvPr>
          <p:cNvSpPr>
            <a:spLocks noChangeAspect="1"/>
          </p:cNvSpPr>
          <p:nvPr/>
        </p:nvSpPr>
        <p:spPr bwMode="auto">
          <a:xfrm>
            <a:off x="8566753" y="5163326"/>
            <a:ext cx="438369" cy="539045"/>
          </a:xfrm>
          <a:custGeom>
            <a:avLst/>
            <a:gdLst>
              <a:gd name="connsiteX0" fmla="*/ 54931 w 468211"/>
              <a:gd name="connsiteY0" fmla="*/ 436859 h 575742"/>
              <a:gd name="connsiteX1" fmla="*/ 415093 w 468211"/>
              <a:gd name="connsiteY1" fmla="*/ 436859 h 575742"/>
              <a:gd name="connsiteX2" fmla="*/ 415093 w 468211"/>
              <a:gd name="connsiteY2" fmla="*/ 551386 h 575742"/>
              <a:gd name="connsiteX3" fmla="*/ 54931 w 468211"/>
              <a:gd name="connsiteY3" fmla="*/ 551386 h 575742"/>
              <a:gd name="connsiteX4" fmla="*/ 54931 w 468211"/>
              <a:gd name="connsiteY4" fmla="*/ 301604 h 575742"/>
              <a:gd name="connsiteX5" fmla="*/ 352130 w 468211"/>
              <a:gd name="connsiteY5" fmla="*/ 301604 h 575742"/>
              <a:gd name="connsiteX6" fmla="*/ 352130 w 468211"/>
              <a:gd name="connsiteY6" fmla="*/ 416131 h 575742"/>
              <a:gd name="connsiteX7" fmla="*/ 54931 w 468211"/>
              <a:gd name="connsiteY7" fmla="*/ 416131 h 575742"/>
              <a:gd name="connsiteX8" fmla="*/ 54931 w 468211"/>
              <a:gd name="connsiteY8" fmla="*/ 167644 h 575742"/>
              <a:gd name="connsiteX9" fmla="*/ 406802 w 468211"/>
              <a:gd name="connsiteY9" fmla="*/ 167644 h 575742"/>
              <a:gd name="connsiteX10" fmla="*/ 406802 w 468211"/>
              <a:gd name="connsiteY10" fmla="*/ 282171 h 575742"/>
              <a:gd name="connsiteX11" fmla="*/ 54931 w 468211"/>
              <a:gd name="connsiteY11" fmla="*/ 282171 h 575742"/>
              <a:gd name="connsiteX12" fmla="*/ 54931 w 468211"/>
              <a:gd name="connsiteY12" fmla="*/ 29020 h 575742"/>
              <a:gd name="connsiteX13" fmla="*/ 468211 w 468211"/>
              <a:gd name="connsiteY13" fmla="*/ 29020 h 575742"/>
              <a:gd name="connsiteX14" fmla="*/ 468211 w 468211"/>
              <a:gd name="connsiteY14" fmla="*/ 143547 h 575742"/>
              <a:gd name="connsiteX15" fmla="*/ 54931 w 468211"/>
              <a:gd name="connsiteY15" fmla="*/ 143547 h 575742"/>
              <a:gd name="connsiteX16" fmla="*/ 0 w 468211"/>
              <a:gd name="connsiteY16" fmla="*/ 0 h 575742"/>
              <a:gd name="connsiteX17" fmla="*/ 38607 w 468211"/>
              <a:gd name="connsiteY17" fmla="*/ 0 h 575742"/>
              <a:gd name="connsiteX18" fmla="*/ 38607 w 468211"/>
              <a:gd name="connsiteY18" fmla="*/ 575742 h 575742"/>
              <a:gd name="connsiteX19" fmla="*/ 0 w 468211"/>
              <a:gd name="connsiteY19" fmla="*/ 575742 h 575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8211" h="575742">
                <a:moveTo>
                  <a:pt x="54931" y="436859"/>
                </a:moveTo>
                <a:lnTo>
                  <a:pt x="415093" y="436859"/>
                </a:lnTo>
                <a:lnTo>
                  <a:pt x="415093" y="551386"/>
                </a:lnTo>
                <a:lnTo>
                  <a:pt x="54931" y="551386"/>
                </a:lnTo>
                <a:close/>
                <a:moveTo>
                  <a:pt x="54931" y="301604"/>
                </a:moveTo>
                <a:lnTo>
                  <a:pt x="352130" y="301604"/>
                </a:lnTo>
                <a:lnTo>
                  <a:pt x="352130" y="416131"/>
                </a:lnTo>
                <a:lnTo>
                  <a:pt x="54931" y="416131"/>
                </a:lnTo>
                <a:close/>
                <a:moveTo>
                  <a:pt x="54931" y="167644"/>
                </a:moveTo>
                <a:lnTo>
                  <a:pt x="406802" y="167644"/>
                </a:lnTo>
                <a:lnTo>
                  <a:pt x="406802" y="282171"/>
                </a:lnTo>
                <a:lnTo>
                  <a:pt x="54931" y="282171"/>
                </a:lnTo>
                <a:close/>
                <a:moveTo>
                  <a:pt x="54931" y="29020"/>
                </a:moveTo>
                <a:lnTo>
                  <a:pt x="468211" y="29020"/>
                </a:lnTo>
                <a:lnTo>
                  <a:pt x="468211" y="143547"/>
                </a:lnTo>
                <a:lnTo>
                  <a:pt x="54931" y="143547"/>
                </a:lnTo>
                <a:close/>
                <a:moveTo>
                  <a:pt x="0" y="0"/>
                </a:moveTo>
                <a:lnTo>
                  <a:pt x="38607" y="0"/>
                </a:lnTo>
                <a:lnTo>
                  <a:pt x="38607" y="575742"/>
                </a:lnTo>
                <a:lnTo>
                  <a:pt x="0" y="575742"/>
                </a:lnTo>
                <a:close/>
              </a:path>
            </a:pathLst>
          </a:custGeom>
          <a:solidFill>
            <a:schemeClr val="accent1"/>
          </a:solidFill>
          <a:ln>
            <a:noFill/>
          </a:ln>
        </p:spPr>
      </p:sp>
      <p:sp>
        <p:nvSpPr>
          <p:cNvPr id="26" name="statistics_87578">
            <a:extLst>
              <a:ext uri="{FF2B5EF4-FFF2-40B4-BE49-F238E27FC236}">
                <a16:creationId xmlns:a16="http://schemas.microsoft.com/office/drawing/2014/main" id="{BF8AEB21-44CB-403E-BAE1-571D87519F26}"/>
              </a:ext>
            </a:extLst>
          </p:cNvPr>
          <p:cNvSpPr>
            <a:spLocks noChangeAspect="1"/>
          </p:cNvSpPr>
          <p:nvPr/>
        </p:nvSpPr>
        <p:spPr bwMode="auto">
          <a:xfrm>
            <a:off x="10309958" y="5164229"/>
            <a:ext cx="538542" cy="539045"/>
          </a:xfrm>
          <a:custGeom>
            <a:avLst/>
            <a:gdLst>
              <a:gd name="connsiteX0" fmla="*/ 30698 w 606862"/>
              <a:gd name="connsiteY0" fmla="*/ 546106 h 607427"/>
              <a:gd name="connsiteX1" fmla="*/ 576164 w 606862"/>
              <a:gd name="connsiteY1" fmla="*/ 546106 h 607427"/>
              <a:gd name="connsiteX2" fmla="*/ 606862 w 606862"/>
              <a:gd name="connsiteY2" fmla="*/ 576767 h 607427"/>
              <a:gd name="connsiteX3" fmla="*/ 576164 w 606862"/>
              <a:gd name="connsiteY3" fmla="*/ 607427 h 607427"/>
              <a:gd name="connsiteX4" fmla="*/ 30698 w 606862"/>
              <a:gd name="connsiteY4" fmla="*/ 607427 h 607427"/>
              <a:gd name="connsiteX5" fmla="*/ 0 w 606862"/>
              <a:gd name="connsiteY5" fmla="*/ 576767 h 607427"/>
              <a:gd name="connsiteX6" fmla="*/ 30698 w 606862"/>
              <a:gd name="connsiteY6" fmla="*/ 546106 h 607427"/>
              <a:gd name="connsiteX7" fmla="*/ 198504 w 606862"/>
              <a:gd name="connsiteY7" fmla="*/ 351416 h 607427"/>
              <a:gd name="connsiteX8" fmla="*/ 270873 w 606862"/>
              <a:gd name="connsiteY8" fmla="*/ 351416 h 607427"/>
              <a:gd name="connsiteX9" fmla="*/ 283319 w 606862"/>
              <a:gd name="connsiteY9" fmla="*/ 363842 h 607427"/>
              <a:gd name="connsiteX10" fmla="*/ 283319 w 606862"/>
              <a:gd name="connsiteY10" fmla="*/ 492893 h 607427"/>
              <a:gd name="connsiteX11" fmla="*/ 270873 w 606862"/>
              <a:gd name="connsiteY11" fmla="*/ 505319 h 607427"/>
              <a:gd name="connsiteX12" fmla="*/ 198504 w 606862"/>
              <a:gd name="connsiteY12" fmla="*/ 505319 h 607427"/>
              <a:gd name="connsiteX13" fmla="*/ 186151 w 606862"/>
              <a:gd name="connsiteY13" fmla="*/ 492893 h 607427"/>
              <a:gd name="connsiteX14" fmla="*/ 186151 w 606862"/>
              <a:gd name="connsiteY14" fmla="*/ 363842 h 607427"/>
              <a:gd name="connsiteX15" fmla="*/ 198504 w 606862"/>
              <a:gd name="connsiteY15" fmla="*/ 351416 h 607427"/>
              <a:gd name="connsiteX16" fmla="*/ 61066 w 606862"/>
              <a:gd name="connsiteY16" fmla="*/ 296728 h 607427"/>
              <a:gd name="connsiteX17" fmla="*/ 133435 w 606862"/>
              <a:gd name="connsiteY17" fmla="*/ 296728 h 607427"/>
              <a:gd name="connsiteX18" fmla="*/ 145788 w 606862"/>
              <a:gd name="connsiteY18" fmla="*/ 309155 h 607427"/>
              <a:gd name="connsiteX19" fmla="*/ 145788 w 606862"/>
              <a:gd name="connsiteY19" fmla="*/ 492892 h 607427"/>
              <a:gd name="connsiteX20" fmla="*/ 133435 w 606862"/>
              <a:gd name="connsiteY20" fmla="*/ 505319 h 607427"/>
              <a:gd name="connsiteX21" fmla="*/ 61066 w 606862"/>
              <a:gd name="connsiteY21" fmla="*/ 505319 h 607427"/>
              <a:gd name="connsiteX22" fmla="*/ 48620 w 606862"/>
              <a:gd name="connsiteY22" fmla="*/ 492892 h 607427"/>
              <a:gd name="connsiteX23" fmla="*/ 48620 w 606862"/>
              <a:gd name="connsiteY23" fmla="*/ 309155 h 607427"/>
              <a:gd name="connsiteX24" fmla="*/ 61066 w 606862"/>
              <a:gd name="connsiteY24" fmla="*/ 296728 h 607427"/>
              <a:gd name="connsiteX25" fmla="*/ 336059 w 606862"/>
              <a:gd name="connsiteY25" fmla="*/ 197654 h 607427"/>
              <a:gd name="connsiteX26" fmla="*/ 408428 w 606862"/>
              <a:gd name="connsiteY26" fmla="*/ 197654 h 607427"/>
              <a:gd name="connsiteX27" fmla="*/ 420781 w 606862"/>
              <a:gd name="connsiteY27" fmla="*/ 210078 h 607427"/>
              <a:gd name="connsiteX28" fmla="*/ 420781 w 606862"/>
              <a:gd name="connsiteY28" fmla="*/ 492895 h 607427"/>
              <a:gd name="connsiteX29" fmla="*/ 408428 w 606862"/>
              <a:gd name="connsiteY29" fmla="*/ 505319 h 607427"/>
              <a:gd name="connsiteX30" fmla="*/ 336059 w 606862"/>
              <a:gd name="connsiteY30" fmla="*/ 505319 h 607427"/>
              <a:gd name="connsiteX31" fmla="*/ 323613 w 606862"/>
              <a:gd name="connsiteY31" fmla="*/ 492895 h 607427"/>
              <a:gd name="connsiteX32" fmla="*/ 323613 w 606862"/>
              <a:gd name="connsiteY32" fmla="*/ 210078 h 607427"/>
              <a:gd name="connsiteX33" fmla="*/ 336059 w 606862"/>
              <a:gd name="connsiteY33" fmla="*/ 197654 h 607427"/>
              <a:gd name="connsiteX34" fmla="*/ 473498 w 606862"/>
              <a:gd name="connsiteY34" fmla="*/ 88277 h 607427"/>
              <a:gd name="connsiteX35" fmla="*/ 545960 w 606862"/>
              <a:gd name="connsiteY35" fmla="*/ 88277 h 607427"/>
              <a:gd name="connsiteX36" fmla="*/ 558313 w 606862"/>
              <a:gd name="connsiteY36" fmla="*/ 100703 h 607427"/>
              <a:gd name="connsiteX37" fmla="*/ 558313 w 606862"/>
              <a:gd name="connsiteY37" fmla="*/ 492893 h 607427"/>
              <a:gd name="connsiteX38" fmla="*/ 545960 w 606862"/>
              <a:gd name="connsiteY38" fmla="*/ 505319 h 607427"/>
              <a:gd name="connsiteX39" fmla="*/ 473498 w 606862"/>
              <a:gd name="connsiteY39" fmla="*/ 505319 h 607427"/>
              <a:gd name="connsiteX40" fmla="*/ 461145 w 606862"/>
              <a:gd name="connsiteY40" fmla="*/ 492893 h 607427"/>
              <a:gd name="connsiteX41" fmla="*/ 461145 w 606862"/>
              <a:gd name="connsiteY41" fmla="*/ 100703 h 607427"/>
              <a:gd name="connsiteX42" fmla="*/ 473498 w 606862"/>
              <a:gd name="connsiteY42" fmla="*/ 88277 h 607427"/>
              <a:gd name="connsiteX43" fmla="*/ 308658 w 606862"/>
              <a:gd name="connsiteY43" fmla="*/ 0 h 607427"/>
              <a:gd name="connsiteX44" fmla="*/ 465470 w 606862"/>
              <a:gd name="connsiteY44" fmla="*/ 276 h 607427"/>
              <a:gd name="connsiteX45" fmla="*/ 469158 w 606862"/>
              <a:gd name="connsiteY45" fmla="*/ 2577 h 607427"/>
              <a:gd name="connsiteX46" fmla="*/ 468697 w 606862"/>
              <a:gd name="connsiteY46" fmla="*/ 6903 h 607427"/>
              <a:gd name="connsiteX47" fmla="*/ 373282 w 606862"/>
              <a:gd name="connsiteY47" fmla="*/ 131166 h 607427"/>
              <a:gd name="connsiteX48" fmla="*/ 369318 w 606862"/>
              <a:gd name="connsiteY48" fmla="*/ 132455 h 607427"/>
              <a:gd name="connsiteX49" fmla="*/ 366644 w 606862"/>
              <a:gd name="connsiteY49" fmla="*/ 129141 h 607427"/>
              <a:gd name="connsiteX50" fmla="*/ 363141 w 606862"/>
              <a:gd name="connsiteY50" fmla="*/ 77411 h 607427"/>
              <a:gd name="connsiteX51" fmla="*/ 249197 w 606862"/>
              <a:gd name="connsiteY51" fmla="*/ 133467 h 607427"/>
              <a:gd name="connsiteX52" fmla="*/ 186786 w 606862"/>
              <a:gd name="connsiteY52" fmla="*/ 238308 h 607427"/>
              <a:gd name="connsiteX53" fmla="*/ 169178 w 606862"/>
              <a:gd name="connsiteY53" fmla="*/ 248249 h 607427"/>
              <a:gd name="connsiteX54" fmla="*/ 161434 w 606862"/>
              <a:gd name="connsiteY54" fmla="*/ 246776 h 607427"/>
              <a:gd name="connsiteX55" fmla="*/ 22875 w 606862"/>
              <a:gd name="connsiteY55" fmla="*/ 189708 h 607427"/>
              <a:gd name="connsiteX56" fmla="*/ 11813 w 606862"/>
              <a:gd name="connsiteY56" fmla="*/ 163014 h 607427"/>
              <a:gd name="connsiteX57" fmla="*/ 38547 w 606862"/>
              <a:gd name="connsiteY57" fmla="*/ 151969 h 607427"/>
              <a:gd name="connsiteX58" fmla="*/ 160696 w 606862"/>
              <a:gd name="connsiteY58" fmla="*/ 202226 h 607427"/>
              <a:gd name="connsiteX59" fmla="*/ 217116 w 606862"/>
              <a:gd name="connsiteY59" fmla="*/ 107326 h 607427"/>
              <a:gd name="connsiteX60" fmla="*/ 225689 w 606862"/>
              <a:gd name="connsiteY60" fmla="*/ 99410 h 607427"/>
              <a:gd name="connsiteX61" fmla="*/ 345072 w 606862"/>
              <a:gd name="connsiteY61" fmla="*/ 40777 h 607427"/>
              <a:gd name="connsiteX62" fmla="*/ 306169 w 606862"/>
              <a:gd name="connsiteY62" fmla="*/ 6443 h 607427"/>
              <a:gd name="connsiteX63" fmla="*/ 305155 w 606862"/>
              <a:gd name="connsiteY63" fmla="*/ 2393 h 607427"/>
              <a:gd name="connsiteX64" fmla="*/ 308658 w 606862"/>
              <a:gd name="connsiteY64" fmla="*/ 0 h 60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6862" h="607427">
                <a:moveTo>
                  <a:pt x="30698" y="546106"/>
                </a:moveTo>
                <a:lnTo>
                  <a:pt x="576164" y="546106"/>
                </a:lnTo>
                <a:cubicBezTo>
                  <a:pt x="593126" y="546106"/>
                  <a:pt x="606862" y="559825"/>
                  <a:pt x="606862" y="576767"/>
                </a:cubicBezTo>
                <a:cubicBezTo>
                  <a:pt x="606862" y="593708"/>
                  <a:pt x="593126" y="607427"/>
                  <a:pt x="576164" y="607427"/>
                </a:cubicBezTo>
                <a:lnTo>
                  <a:pt x="30698" y="607427"/>
                </a:lnTo>
                <a:cubicBezTo>
                  <a:pt x="13736" y="607427"/>
                  <a:pt x="0" y="593708"/>
                  <a:pt x="0" y="576767"/>
                </a:cubicBezTo>
                <a:cubicBezTo>
                  <a:pt x="0" y="559825"/>
                  <a:pt x="13736" y="546106"/>
                  <a:pt x="30698" y="546106"/>
                </a:cubicBezTo>
                <a:close/>
                <a:moveTo>
                  <a:pt x="198504" y="351416"/>
                </a:moveTo>
                <a:lnTo>
                  <a:pt x="270873" y="351416"/>
                </a:lnTo>
                <a:cubicBezTo>
                  <a:pt x="277788" y="351416"/>
                  <a:pt x="283319" y="357031"/>
                  <a:pt x="283319" y="363842"/>
                </a:cubicBezTo>
                <a:lnTo>
                  <a:pt x="283319" y="492893"/>
                </a:lnTo>
                <a:cubicBezTo>
                  <a:pt x="283319" y="499704"/>
                  <a:pt x="277788" y="505319"/>
                  <a:pt x="270873" y="505319"/>
                </a:cubicBezTo>
                <a:lnTo>
                  <a:pt x="198504" y="505319"/>
                </a:lnTo>
                <a:cubicBezTo>
                  <a:pt x="191682" y="505319"/>
                  <a:pt x="186151" y="499704"/>
                  <a:pt x="186151" y="492893"/>
                </a:cubicBezTo>
                <a:lnTo>
                  <a:pt x="186151" y="363842"/>
                </a:lnTo>
                <a:cubicBezTo>
                  <a:pt x="186151" y="357031"/>
                  <a:pt x="191682" y="351416"/>
                  <a:pt x="198504" y="351416"/>
                </a:cubicBezTo>
                <a:close/>
                <a:moveTo>
                  <a:pt x="61066" y="296728"/>
                </a:moveTo>
                <a:lnTo>
                  <a:pt x="133435" y="296728"/>
                </a:lnTo>
                <a:cubicBezTo>
                  <a:pt x="140257" y="296728"/>
                  <a:pt x="145788" y="302343"/>
                  <a:pt x="145788" y="309155"/>
                </a:cubicBezTo>
                <a:lnTo>
                  <a:pt x="145788" y="492892"/>
                </a:lnTo>
                <a:cubicBezTo>
                  <a:pt x="145788" y="499704"/>
                  <a:pt x="140257" y="505319"/>
                  <a:pt x="133435" y="505319"/>
                </a:cubicBezTo>
                <a:lnTo>
                  <a:pt x="61066" y="505319"/>
                </a:lnTo>
                <a:cubicBezTo>
                  <a:pt x="54244" y="505319"/>
                  <a:pt x="48620" y="499704"/>
                  <a:pt x="48620" y="492892"/>
                </a:cubicBezTo>
                <a:lnTo>
                  <a:pt x="48620" y="309155"/>
                </a:lnTo>
                <a:cubicBezTo>
                  <a:pt x="48620" y="302343"/>
                  <a:pt x="54244" y="296728"/>
                  <a:pt x="61066" y="296728"/>
                </a:cubicBezTo>
                <a:close/>
                <a:moveTo>
                  <a:pt x="336059" y="197654"/>
                </a:moveTo>
                <a:lnTo>
                  <a:pt x="408428" y="197654"/>
                </a:lnTo>
                <a:cubicBezTo>
                  <a:pt x="415250" y="197654"/>
                  <a:pt x="420781" y="203268"/>
                  <a:pt x="420781" y="210078"/>
                </a:cubicBezTo>
                <a:lnTo>
                  <a:pt x="420781" y="492895"/>
                </a:lnTo>
                <a:cubicBezTo>
                  <a:pt x="420781" y="499705"/>
                  <a:pt x="415250" y="505319"/>
                  <a:pt x="408428" y="505319"/>
                </a:cubicBezTo>
                <a:lnTo>
                  <a:pt x="336059" y="505319"/>
                </a:lnTo>
                <a:cubicBezTo>
                  <a:pt x="329237" y="505319"/>
                  <a:pt x="323613" y="499705"/>
                  <a:pt x="323613" y="492895"/>
                </a:cubicBezTo>
                <a:lnTo>
                  <a:pt x="323613" y="210078"/>
                </a:lnTo>
                <a:cubicBezTo>
                  <a:pt x="323613" y="203268"/>
                  <a:pt x="329237" y="197654"/>
                  <a:pt x="336059" y="197654"/>
                </a:cubicBezTo>
                <a:close/>
                <a:moveTo>
                  <a:pt x="473498" y="88277"/>
                </a:moveTo>
                <a:lnTo>
                  <a:pt x="545960" y="88277"/>
                </a:lnTo>
                <a:cubicBezTo>
                  <a:pt x="552782" y="88277"/>
                  <a:pt x="558313" y="93800"/>
                  <a:pt x="558313" y="100703"/>
                </a:cubicBezTo>
                <a:lnTo>
                  <a:pt x="558313" y="492893"/>
                </a:lnTo>
                <a:cubicBezTo>
                  <a:pt x="558313" y="499704"/>
                  <a:pt x="552782" y="505319"/>
                  <a:pt x="545960" y="505319"/>
                </a:cubicBezTo>
                <a:lnTo>
                  <a:pt x="473498" y="505319"/>
                </a:lnTo>
                <a:cubicBezTo>
                  <a:pt x="466676" y="505319"/>
                  <a:pt x="461145" y="499704"/>
                  <a:pt x="461145" y="492893"/>
                </a:cubicBezTo>
                <a:lnTo>
                  <a:pt x="461145" y="100703"/>
                </a:lnTo>
                <a:cubicBezTo>
                  <a:pt x="461145" y="93800"/>
                  <a:pt x="466676" y="88277"/>
                  <a:pt x="473498" y="88277"/>
                </a:cubicBezTo>
                <a:close/>
                <a:moveTo>
                  <a:pt x="308658" y="0"/>
                </a:moveTo>
                <a:lnTo>
                  <a:pt x="465470" y="276"/>
                </a:lnTo>
                <a:cubicBezTo>
                  <a:pt x="467037" y="276"/>
                  <a:pt x="468420" y="1197"/>
                  <a:pt x="469158" y="2577"/>
                </a:cubicBezTo>
                <a:cubicBezTo>
                  <a:pt x="469895" y="3958"/>
                  <a:pt x="469711" y="5615"/>
                  <a:pt x="468697" y="6903"/>
                </a:cubicBezTo>
                <a:lnTo>
                  <a:pt x="373282" y="131166"/>
                </a:lnTo>
                <a:cubicBezTo>
                  <a:pt x="372360" y="132363"/>
                  <a:pt x="370701" y="132915"/>
                  <a:pt x="369318" y="132455"/>
                </a:cubicBezTo>
                <a:cubicBezTo>
                  <a:pt x="367843" y="131994"/>
                  <a:pt x="366737" y="130706"/>
                  <a:pt x="366644" y="129141"/>
                </a:cubicBezTo>
                <a:lnTo>
                  <a:pt x="363141" y="77411"/>
                </a:lnTo>
                <a:lnTo>
                  <a:pt x="249197" y="133467"/>
                </a:lnTo>
                <a:lnTo>
                  <a:pt x="186786" y="238308"/>
                </a:lnTo>
                <a:cubicBezTo>
                  <a:pt x="183006" y="244659"/>
                  <a:pt x="176276" y="248249"/>
                  <a:pt x="169178" y="248249"/>
                </a:cubicBezTo>
                <a:cubicBezTo>
                  <a:pt x="166596" y="248249"/>
                  <a:pt x="164015" y="247789"/>
                  <a:pt x="161434" y="246776"/>
                </a:cubicBezTo>
                <a:lnTo>
                  <a:pt x="22875" y="189708"/>
                </a:lnTo>
                <a:cubicBezTo>
                  <a:pt x="12458" y="185381"/>
                  <a:pt x="7480" y="173507"/>
                  <a:pt x="11813" y="163014"/>
                </a:cubicBezTo>
                <a:cubicBezTo>
                  <a:pt x="16053" y="152613"/>
                  <a:pt x="28038" y="147642"/>
                  <a:pt x="38547" y="151969"/>
                </a:cubicBezTo>
                <a:lnTo>
                  <a:pt x="160696" y="202226"/>
                </a:lnTo>
                <a:lnTo>
                  <a:pt x="217116" y="107326"/>
                </a:lnTo>
                <a:cubicBezTo>
                  <a:pt x="219144" y="103920"/>
                  <a:pt x="222094" y="101251"/>
                  <a:pt x="225689" y="99410"/>
                </a:cubicBezTo>
                <a:lnTo>
                  <a:pt x="345072" y="40777"/>
                </a:lnTo>
                <a:lnTo>
                  <a:pt x="306169" y="6443"/>
                </a:lnTo>
                <a:cubicBezTo>
                  <a:pt x="305063" y="5431"/>
                  <a:pt x="304602" y="3774"/>
                  <a:pt x="305155" y="2393"/>
                </a:cubicBezTo>
                <a:cubicBezTo>
                  <a:pt x="305708" y="920"/>
                  <a:pt x="307091" y="0"/>
                  <a:pt x="308658" y="0"/>
                </a:cubicBezTo>
                <a:close/>
              </a:path>
            </a:pathLst>
          </a:custGeom>
          <a:solidFill>
            <a:schemeClr val="accent1"/>
          </a:solidFill>
          <a:ln>
            <a:noFill/>
          </a:ln>
        </p:spPr>
      </p:sp>
      <p:sp>
        <p:nvSpPr>
          <p:cNvPr id="28" name="microscope_67951">
            <a:extLst>
              <a:ext uri="{FF2B5EF4-FFF2-40B4-BE49-F238E27FC236}">
                <a16:creationId xmlns:a16="http://schemas.microsoft.com/office/drawing/2014/main" id="{BC5C1E19-B760-426C-BBBA-F41DEDC87CF4}"/>
              </a:ext>
            </a:extLst>
          </p:cNvPr>
          <p:cNvSpPr>
            <a:spLocks noChangeAspect="1"/>
          </p:cNvSpPr>
          <p:nvPr/>
        </p:nvSpPr>
        <p:spPr bwMode="auto">
          <a:xfrm>
            <a:off x="3173419" y="3528560"/>
            <a:ext cx="425118" cy="468800"/>
          </a:xfrm>
          <a:custGeom>
            <a:avLst/>
            <a:gdLst>
              <a:gd name="T0" fmla="*/ 4729 w 4950"/>
              <a:gd name="T1" fmla="*/ 4345 h 5467"/>
              <a:gd name="T2" fmla="*/ 4092 w 4950"/>
              <a:gd name="T3" fmla="*/ 1833 h 5467"/>
              <a:gd name="T4" fmla="*/ 4377 w 4950"/>
              <a:gd name="T5" fmla="*/ 1164 h 5467"/>
              <a:gd name="T6" fmla="*/ 4712 w 4950"/>
              <a:gd name="T7" fmla="*/ 540 h 5467"/>
              <a:gd name="T8" fmla="*/ 4087 w 4950"/>
              <a:gd name="T9" fmla="*/ 0 h 5467"/>
              <a:gd name="T10" fmla="*/ 3608 w 4950"/>
              <a:gd name="T11" fmla="*/ 394 h 5467"/>
              <a:gd name="T12" fmla="*/ 3448 w 4950"/>
              <a:gd name="T13" fmla="*/ 367 h 5467"/>
              <a:gd name="T14" fmla="*/ 1554 w 4950"/>
              <a:gd name="T15" fmla="*/ 2064 h 5467"/>
              <a:gd name="T16" fmla="*/ 1300 w 4950"/>
              <a:gd name="T17" fmla="*/ 2702 h 5467"/>
              <a:gd name="T18" fmla="*/ 1300 w 4950"/>
              <a:gd name="T19" fmla="*/ 3375 h 5467"/>
              <a:gd name="T20" fmla="*/ 1733 w 4950"/>
              <a:gd name="T21" fmla="*/ 3611 h 5467"/>
              <a:gd name="T22" fmla="*/ 2211 w 4950"/>
              <a:gd name="T23" fmla="*/ 3329 h 5467"/>
              <a:gd name="T24" fmla="*/ 2708 w 4950"/>
              <a:gd name="T25" fmla="*/ 3218 h 5467"/>
              <a:gd name="T26" fmla="*/ 3134 w 4950"/>
              <a:gd name="T27" fmla="*/ 2918 h 5467"/>
              <a:gd name="T28" fmla="*/ 2626 w 4950"/>
              <a:gd name="T29" fmla="*/ 4345 h 5467"/>
              <a:gd name="T30" fmla="*/ 719 w 4950"/>
              <a:gd name="T31" fmla="*/ 4156 h 5467"/>
              <a:gd name="T32" fmla="*/ 2578 w 4950"/>
              <a:gd name="T33" fmla="*/ 3952 h 5467"/>
              <a:gd name="T34" fmla="*/ 220 w 4950"/>
              <a:gd name="T35" fmla="*/ 3748 h 5467"/>
              <a:gd name="T36" fmla="*/ 77 w 4950"/>
              <a:gd name="T37" fmla="*/ 4097 h 5467"/>
              <a:gd name="T38" fmla="*/ 647 w 4950"/>
              <a:gd name="T39" fmla="*/ 5263 h 5467"/>
              <a:gd name="T40" fmla="*/ 4746 w 4950"/>
              <a:gd name="T41" fmla="*/ 5467 h 5467"/>
              <a:gd name="T42" fmla="*/ 4950 w 4950"/>
              <a:gd name="T43" fmla="*/ 4549 h 5467"/>
              <a:gd name="T44" fmla="*/ 1639 w 4950"/>
              <a:gd name="T45" fmla="*/ 5059 h 5467"/>
              <a:gd name="T46" fmla="*/ 2956 w 4950"/>
              <a:gd name="T47" fmla="*/ 4753 h 5467"/>
              <a:gd name="T48" fmla="*/ 1639 w 4950"/>
              <a:gd name="T49" fmla="*/ 5059 h 5467"/>
              <a:gd name="T50" fmla="*/ 1781 w 4950"/>
              <a:gd name="T51" fmla="*/ 3183 h 5467"/>
              <a:gd name="T52" fmla="*/ 1685 w 4950"/>
              <a:gd name="T53" fmla="*/ 3183 h 5467"/>
              <a:gd name="T54" fmla="*/ 1568 w 4950"/>
              <a:gd name="T55" fmla="*/ 3039 h 5467"/>
              <a:gd name="T56" fmla="*/ 1698 w 4950"/>
              <a:gd name="T57" fmla="*/ 2881 h 5467"/>
              <a:gd name="T58" fmla="*/ 1781 w 4950"/>
              <a:gd name="T59" fmla="*/ 3183 h 5467"/>
              <a:gd name="T60" fmla="*/ 2801 w 4950"/>
              <a:gd name="T61" fmla="*/ 2547 h 5467"/>
              <a:gd name="T62" fmla="*/ 2371 w 4950"/>
              <a:gd name="T63" fmla="*/ 2949 h 5467"/>
              <a:gd name="T64" fmla="*/ 1842 w 4950"/>
              <a:gd name="T65" fmla="*/ 2448 h 5467"/>
              <a:gd name="T66" fmla="*/ 3400 w 4950"/>
              <a:gd name="T67" fmla="*/ 794 h 5467"/>
              <a:gd name="T68" fmla="*/ 3496 w 4950"/>
              <a:gd name="T69" fmla="*/ 794 h 5467"/>
              <a:gd name="T70" fmla="*/ 3664 w 4950"/>
              <a:gd name="T71" fmla="*/ 963 h 5467"/>
              <a:gd name="T72" fmla="*/ 3785 w 4950"/>
              <a:gd name="T73" fmla="*/ 1083 h 5467"/>
              <a:gd name="T74" fmla="*/ 3855 w 4950"/>
              <a:gd name="T75" fmla="*/ 1153 h 5467"/>
              <a:gd name="T76" fmla="*/ 3977 w 4950"/>
              <a:gd name="T77" fmla="*/ 1371 h 5467"/>
              <a:gd name="T78" fmla="*/ 3487 w 4950"/>
              <a:gd name="T79" fmla="*/ 1522 h 5467"/>
              <a:gd name="T80" fmla="*/ 3722 w 4950"/>
              <a:gd name="T81" fmla="*/ 4929 h 5467"/>
              <a:gd name="T82" fmla="*/ 3722 w 4950"/>
              <a:gd name="T83" fmla="*/ 4155 h 5467"/>
              <a:gd name="T84" fmla="*/ 3722 w 4950"/>
              <a:gd name="T85" fmla="*/ 4929 h 5467"/>
              <a:gd name="T86" fmla="*/ 4325 w 4950"/>
              <a:gd name="T87" fmla="*/ 5059 h 5467"/>
              <a:gd name="T88" fmla="*/ 4542 w 4950"/>
              <a:gd name="T89" fmla="*/ 4753 h 5467"/>
              <a:gd name="T90" fmla="*/ 4542 w 4950"/>
              <a:gd name="T91" fmla="*/ 5059 h 5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50" h="5467">
                <a:moveTo>
                  <a:pt x="4746" y="4345"/>
                </a:moveTo>
                <a:lnTo>
                  <a:pt x="4729" y="4345"/>
                </a:lnTo>
                <a:cubicBezTo>
                  <a:pt x="4871" y="3179"/>
                  <a:pt x="4492" y="2471"/>
                  <a:pt x="4216" y="2124"/>
                </a:cubicBezTo>
                <a:cubicBezTo>
                  <a:pt x="4196" y="2016"/>
                  <a:pt x="4153" y="1918"/>
                  <a:pt x="4092" y="1833"/>
                </a:cubicBezTo>
                <a:lnTo>
                  <a:pt x="4265" y="1660"/>
                </a:lnTo>
                <a:cubicBezTo>
                  <a:pt x="4399" y="1526"/>
                  <a:pt x="4437" y="1331"/>
                  <a:pt x="4377" y="1164"/>
                </a:cubicBezTo>
                <a:lnTo>
                  <a:pt x="4712" y="829"/>
                </a:lnTo>
                <a:cubicBezTo>
                  <a:pt x="4791" y="749"/>
                  <a:pt x="4791" y="620"/>
                  <a:pt x="4712" y="540"/>
                </a:cubicBezTo>
                <a:lnTo>
                  <a:pt x="4231" y="60"/>
                </a:lnTo>
                <a:cubicBezTo>
                  <a:pt x="4193" y="21"/>
                  <a:pt x="4141" y="0"/>
                  <a:pt x="4087" y="0"/>
                </a:cubicBezTo>
                <a:cubicBezTo>
                  <a:pt x="4033" y="0"/>
                  <a:pt x="3981" y="21"/>
                  <a:pt x="3942" y="60"/>
                </a:cubicBezTo>
                <a:lnTo>
                  <a:pt x="3608" y="394"/>
                </a:lnTo>
                <a:cubicBezTo>
                  <a:pt x="3557" y="376"/>
                  <a:pt x="3503" y="367"/>
                  <a:pt x="3448" y="367"/>
                </a:cubicBezTo>
                <a:lnTo>
                  <a:pt x="3448" y="367"/>
                </a:lnTo>
                <a:cubicBezTo>
                  <a:pt x="3321" y="367"/>
                  <a:pt x="3201" y="416"/>
                  <a:pt x="3112" y="506"/>
                </a:cubicBezTo>
                <a:lnTo>
                  <a:pt x="1554" y="2064"/>
                </a:lnTo>
                <a:cubicBezTo>
                  <a:pt x="1420" y="2198"/>
                  <a:pt x="1383" y="2392"/>
                  <a:pt x="1442" y="2560"/>
                </a:cubicBezTo>
                <a:lnTo>
                  <a:pt x="1300" y="2702"/>
                </a:lnTo>
                <a:cubicBezTo>
                  <a:pt x="1210" y="2792"/>
                  <a:pt x="1161" y="2912"/>
                  <a:pt x="1161" y="3039"/>
                </a:cubicBezTo>
                <a:cubicBezTo>
                  <a:pt x="1161" y="3166"/>
                  <a:pt x="1210" y="3285"/>
                  <a:pt x="1300" y="3375"/>
                </a:cubicBezTo>
                <a:lnTo>
                  <a:pt x="1396" y="3471"/>
                </a:lnTo>
                <a:cubicBezTo>
                  <a:pt x="1486" y="3561"/>
                  <a:pt x="1605" y="3611"/>
                  <a:pt x="1733" y="3611"/>
                </a:cubicBezTo>
                <a:cubicBezTo>
                  <a:pt x="1860" y="3611"/>
                  <a:pt x="1979" y="3561"/>
                  <a:pt x="2069" y="3471"/>
                </a:cubicBezTo>
                <a:lnTo>
                  <a:pt x="2211" y="3329"/>
                </a:lnTo>
                <a:cubicBezTo>
                  <a:pt x="2262" y="3348"/>
                  <a:pt x="2316" y="3357"/>
                  <a:pt x="2371" y="3357"/>
                </a:cubicBezTo>
                <a:cubicBezTo>
                  <a:pt x="2498" y="3357"/>
                  <a:pt x="2618" y="3307"/>
                  <a:pt x="2708" y="3218"/>
                </a:cubicBezTo>
                <a:lnTo>
                  <a:pt x="3056" y="2869"/>
                </a:lnTo>
                <a:cubicBezTo>
                  <a:pt x="3081" y="2887"/>
                  <a:pt x="3107" y="2903"/>
                  <a:pt x="3134" y="2918"/>
                </a:cubicBezTo>
                <a:cubicBezTo>
                  <a:pt x="3219" y="3256"/>
                  <a:pt x="3161" y="3596"/>
                  <a:pt x="2961" y="3930"/>
                </a:cubicBezTo>
                <a:cubicBezTo>
                  <a:pt x="2841" y="4131"/>
                  <a:pt x="2700" y="4276"/>
                  <a:pt x="2626" y="4345"/>
                </a:cubicBezTo>
                <a:lnTo>
                  <a:pt x="912" y="4345"/>
                </a:lnTo>
                <a:lnTo>
                  <a:pt x="719" y="4156"/>
                </a:lnTo>
                <a:lnTo>
                  <a:pt x="2374" y="4156"/>
                </a:lnTo>
                <a:cubicBezTo>
                  <a:pt x="2487" y="4156"/>
                  <a:pt x="2578" y="4064"/>
                  <a:pt x="2578" y="3952"/>
                </a:cubicBezTo>
                <a:cubicBezTo>
                  <a:pt x="2578" y="3839"/>
                  <a:pt x="2487" y="3748"/>
                  <a:pt x="2374" y="3748"/>
                </a:cubicBezTo>
                <a:lnTo>
                  <a:pt x="220" y="3748"/>
                </a:lnTo>
                <a:cubicBezTo>
                  <a:pt x="137" y="3748"/>
                  <a:pt x="63" y="3798"/>
                  <a:pt x="32" y="3874"/>
                </a:cubicBezTo>
                <a:cubicBezTo>
                  <a:pt x="0" y="3951"/>
                  <a:pt x="18" y="4039"/>
                  <a:pt x="77" y="4097"/>
                </a:cubicBezTo>
                <a:lnTo>
                  <a:pt x="647" y="4656"/>
                </a:lnTo>
                <a:lnTo>
                  <a:pt x="647" y="5263"/>
                </a:lnTo>
                <a:cubicBezTo>
                  <a:pt x="647" y="5375"/>
                  <a:pt x="738" y="5467"/>
                  <a:pt x="851" y="5467"/>
                </a:cubicBezTo>
                <a:lnTo>
                  <a:pt x="4746" y="5467"/>
                </a:lnTo>
                <a:cubicBezTo>
                  <a:pt x="4859" y="5467"/>
                  <a:pt x="4950" y="5375"/>
                  <a:pt x="4950" y="5263"/>
                </a:cubicBezTo>
                <a:lnTo>
                  <a:pt x="4950" y="4549"/>
                </a:lnTo>
                <a:cubicBezTo>
                  <a:pt x="4950" y="4436"/>
                  <a:pt x="4859" y="4345"/>
                  <a:pt x="4746" y="4345"/>
                </a:cubicBezTo>
                <a:close/>
                <a:moveTo>
                  <a:pt x="1639" y="5059"/>
                </a:moveTo>
                <a:lnTo>
                  <a:pt x="1327" y="4753"/>
                </a:lnTo>
                <a:lnTo>
                  <a:pt x="2956" y="4753"/>
                </a:lnTo>
                <a:cubicBezTo>
                  <a:pt x="2987" y="4867"/>
                  <a:pt x="3043" y="4971"/>
                  <a:pt x="3118" y="5059"/>
                </a:cubicBezTo>
                <a:lnTo>
                  <a:pt x="1639" y="5059"/>
                </a:lnTo>
                <a:lnTo>
                  <a:pt x="1639" y="5059"/>
                </a:lnTo>
                <a:close/>
                <a:moveTo>
                  <a:pt x="1781" y="3183"/>
                </a:moveTo>
                <a:cubicBezTo>
                  <a:pt x="1763" y="3200"/>
                  <a:pt x="1743" y="3203"/>
                  <a:pt x="1733" y="3203"/>
                </a:cubicBezTo>
                <a:cubicBezTo>
                  <a:pt x="1722" y="3203"/>
                  <a:pt x="1702" y="3200"/>
                  <a:pt x="1685" y="3183"/>
                </a:cubicBezTo>
                <a:lnTo>
                  <a:pt x="1588" y="3087"/>
                </a:lnTo>
                <a:cubicBezTo>
                  <a:pt x="1571" y="3070"/>
                  <a:pt x="1568" y="3049"/>
                  <a:pt x="1568" y="3039"/>
                </a:cubicBezTo>
                <a:cubicBezTo>
                  <a:pt x="1568" y="3028"/>
                  <a:pt x="1571" y="3008"/>
                  <a:pt x="1588" y="2991"/>
                </a:cubicBezTo>
                <a:lnTo>
                  <a:pt x="1698" y="2881"/>
                </a:lnTo>
                <a:lnTo>
                  <a:pt x="1890" y="3073"/>
                </a:lnTo>
                <a:lnTo>
                  <a:pt x="1781" y="3183"/>
                </a:lnTo>
                <a:close/>
                <a:moveTo>
                  <a:pt x="2745" y="2264"/>
                </a:moveTo>
                <a:cubicBezTo>
                  <a:pt x="2745" y="2363"/>
                  <a:pt x="2765" y="2459"/>
                  <a:pt x="2801" y="2547"/>
                </a:cubicBezTo>
                <a:lnTo>
                  <a:pt x="2419" y="2929"/>
                </a:lnTo>
                <a:cubicBezTo>
                  <a:pt x="2402" y="2946"/>
                  <a:pt x="2382" y="2949"/>
                  <a:pt x="2371" y="2949"/>
                </a:cubicBezTo>
                <a:cubicBezTo>
                  <a:pt x="2361" y="2949"/>
                  <a:pt x="2340" y="2946"/>
                  <a:pt x="2323" y="2929"/>
                </a:cubicBezTo>
                <a:lnTo>
                  <a:pt x="1842" y="2448"/>
                </a:lnTo>
                <a:cubicBezTo>
                  <a:pt x="1816" y="2422"/>
                  <a:pt x="1816" y="2379"/>
                  <a:pt x="1842" y="2352"/>
                </a:cubicBezTo>
                <a:lnTo>
                  <a:pt x="3400" y="794"/>
                </a:lnTo>
                <a:cubicBezTo>
                  <a:pt x="3417" y="777"/>
                  <a:pt x="3438" y="775"/>
                  <a:pt x="3448" y="775"/>
                </a:cubicBezTo>
                <a:cubicBezTo>
                  <a:pt x="3459" y="775"/>
                  <a:pt x="3479" y="777"/>
                  <a:pt x="3496" y="794"/>
                </a:cubicBezTo>
                <a:lnTo>
                  <a:pt x="3618" y="917"/>
                </a:lnTo>
                <a:cubicBezTo>
                  <a:pt x="3634" y="933"/>
                  <a:pt x="3649" y="948"/>
                  <a:pt x="3664" y="963"/>
                </a:cubicBezTo>
                <a:cubicBezTo>
                  <a:pt x="3671" y="970"/>
                  <a:pt x="3679" y="977"/>
                  <a:pt x="3687" y="985"/>
                </a:cubicBezTo>
                <a:lnTo>
                  <a:pt x="3785" y="1083"/>
                </a:lnTo>
                <a:cubicBezTo>
                  <a:pt x="3793" y="1091"/>
                  <a:pt x="3801" y="1099"/>
                  <a:pt x="3809" y="1107"/>
                </a:cubicBezTo>
                <a:cubicBezTo>
                  <a:pt x="3823" y="1122"/>
                  <a:pt x="3839" y="1138"/>
                  <a:pt x="3855" y="1153"/>
                </a:cubicBezTo>
                <a:lnTo>
                  <a:pt x="3977" y="1275"/>
                </a:lnTo>
                <a:cubicBezTo>
                  <a:pt x="4003" y="1302"/>
                  <a:pt x="4003" y="1345"/>
                  <a:pt x="3977" y="1371"/>
                </a:cubicBezTo>
                <a:lnTo>
                  <a:pt x="3771" y="1578"/>
                </a:lnTo>
                <a:cubicBezTo>
                  <a:pt x="3683" y="1542"/>
                  <a:pt x="3587" y="1522"/>
                  <a:pt x="3487" y="1522"/>
                </a:cubicBezTo>
                <a:cubicBezTo>
                  <a:pt x="3078" y="1522"/>
                  <a:pt x="2745" y="1855"/>
                  <a:pt x="2745" y="2264"/>
                </a:cubicBezTo>
                <a:close/>
                <a:moveTo>
                  <a:pt x="3722" y="4929"/>
                </a:moveTo>
                <a:cubicBezTo>
                  <a:pt x="3508" y="4929"/>
                  <a:pt x="3335" y="4756"/>
                  <a:pt x="3335" y="4542"/>
                </a:cubicBezTo>
                <a:cubicBezTo>
                  <a:pt x="3335" y="4329"/>
                  <a:pt x="3508" y="4155"/>
                  <a:pt x="3722" y="4155"/>
                </a:cubicBezTo>
                <a:cubicBezTo>
                  <a:pt x="3935" y="4155"/>
                  <a:pt x="4109" y="4329"/>
                  <a:pt x="4109" y="4542"/>
                </a:cubicBezTo>
                <a:cubicBezTo>
                  <a:pt x="4109" y="4756"/>
                  <a:pt x="3935" y="4929"/>
                  <a:pt x="3722" y="4929"/>
                </a:cubicBezTo>
                <a:close/>
                <a:moveTo>
                  <a:pt x="4542" y="5059"/>
                </a:moveTo>
                <a:lnTo>
                  <a:pt x="4325" y="5059"/>
                </a:lnTo>
                <a:cubicBezTo>
                  <a:pt x="4400" y="4971"/>
                  <a:pt x="4457" y="4867"/>
                  <a:pt x="4488" y="4753"/>
                </a:cubicBezTo>
                <a:lnTo>
                  <a:pt x="4542" y="4753"/>
                </a:lnTo>
                <a:lnTo>
                  <a:pt x="4542" y="5059"/>
                </a:lnTo>
                <a:lnTo>
                  <a:pt x="4542" y="5059"/>
                </a:lnTo>
                <a:close/>
              </a:path>
            </a:pathLst>
          </a:custGeom>
          <a:solidFill>
            <a:schemeClr val="accent1"/>
          </a:solidFill>
          <a:ln>
            <a:noFill/>
          </a:ln>
        </p:spPr>
      </p:sp>
      <p:sp>
        <p:nvSpPr>
          <p:cNvPr id="30" name="screen_297614">
            <a:extLst>
              <a:ext uri="{FF2B5EF4-FFF2-40B4-BE49-F238E27FC236}">
                <a16:creationId xmlns:a16="http://schemas.microsoft.com/office/drawing/2014/main" id="{ABD250BA-82FC-4EB3-9C8C-F8EDE6A8C257}"/>
              </a:ext>
            </a:extLst>
          </p:cNvPr>
          <p:cNvSpPr>
            <a:spLocks noChangeAspect="1"/>
          </p:cNvSpPr>
          <p:nvPr/>
        </p:nvSpPr>
        <p:spPr bwMode="auto">
          <a:xfrm>
            <a:off x="1330042" y="1889223"/>
            <a:ext cx="552457" cy="606801"/>
          </a:xfrm>
          <a:custGeom>
            <a:avLst/>
            <a:gdLst>
              <a:gd name="connsiteX0" fmla="*/ 157112 w 552386"/>
              <a:gd name="connsiteY0" fmla="*/ 260457 h 606722"/>
              <a:gd name="connsiteX1" fmla="*/ 163437 w 552386"/>
              <a:gd name="connsiteY1" fmla="*/ 261169 h 606722"/>
              <a:gd name="connsiteX2" fmla="*/ 169851 w 552386"/>
              <a:gd name="connsiteY2" fmla="*/ 262858 h 606722"/>
              <a:gd name="connsiteX3" fmla="*/ 169851 w 552386"/>
              <a:gd name="connsiteY3" fmla="*/ 269707 h 606722"/>
              <a:gd name="connsiteX4" fmla="*/ 168604 w 552386"/>
              <a:gd name="connsiteY4" fmla="*/ 273087 h 606722"/>
              <a:gd name="connsiteX5" fmla="*/ 165486 w 552386"/>
              <a:gd name="connsiteY5" fmla="*/ 276111 h 606722"/>
              <a:gd name="connsiteX6" fmla="*/ 159962 w 552386"/>
              <a:gd name="connsiteY6" fmla="*/ 278602 h 606722"/>
              <a:gd name="connsiteX7" fmla="*/ 153816 w 552386"/>
              <a:gd name="connsiteY7" fmla="*/ 279580 h 606722"/>
              <a:gd name="connsiteX8" fmla="*/ 146065 w 552386"/>
              <a:gd name="connsiteY8" fmla="*/ 277090 h 606722"/>
              <a:gd name="connsiteX9" fmla="*/ 143036 w 552386"/>
              <a:gd name="connsiteY9" fmla="*/ 270863 h 606722"/>
              <a:gd name="connsiteX10" fmla="*/ 147045 w 552386"/>
              <a:gd name="connsiteY10" fmla="*/ 263392 h 606722"/>
              <a:gd name="connsiteX11" fmla="*/ 157112 w 552386"/>
              <a:gd name="connsiteY11" fmla="*/ 260457 h 606722"/>
              <a:gd name="connsiteX12" fmla="*/ 279643 w 552386"/>
              <a:gd name="connsiteY12" fmla="*/ 236253 h 606722"/>
              <a:gd name="connsiteX13" fmla="*/ 286317 w 552386"/>
              <a:gd name="connsiteY13" fmla="*/ 237852 h 606722"/>
              <a:gd name="connsiteX14" fmla="*/ 291568 w 552386"/>
              <a:gd name="connsiteY14" fmla="*/ 242114 h 606722"/>
              <a:gd name="connsiteX15" fmla="*/ 295039 w 552386"/>
              <a:gd name="connsiteY15" fmla="*/ 248597 h 606722"/>
              <a:gd name="connsiteX16" fmla="*/ 296374 w 552386"/>
              <a:gd name="connsiteY16" fmla="*/ 256323 h 606722"/>
              <a:gd name="connsiteX17" fmla="*/ 291390 w 552386"/>
              <a:gd name="connsiteY17" fmla="*/ 270177 h 606722"/>
              <a:gd name="connsiteX18" fmla="*/ 278308 w 552386"/>
              <a:gd name="connsiteY18" fmla="*/ 275417 h 606722"/>
              <a:gd name="connsiteX19" fmla="*/ 262644 w 552386"/>
              <a:gd name="connsiteY19" fmla="*/ 266092 h 606722"/>
              <a:gd name="connsiteX20" fmla="*/ 262644 w 552386"/>
              <a:gd name="connsiteY20" fmla="*/ 249752 h 606722"/>
              <a:gd name="connsiteX21" fmla="*/ 269764 w 552386"/>
              <a:gd name="connsiteY21" fmla="*/ 239983 h 606722"/>
              <a:gd name="connsiteX22" fmla="*/ 279643 w 552386"/>
              <a:gd name="connsiteY22" fmla="*/ 236253 h 606722"/>
              <a:gd name="connsiteX23" fmla="*/ 395820 w 552386"/>
              <a:gd name="connsiteY23" fmla="*/ 208491 h 606722"/>
              <a:gd name="connsiteX24" fmla="*/ 374280 w 552386"/>
              <a:gd name="connsiteY24" fmla="*/ 212402 h 606722"/>
              <a:gd name="connsiteX25" fmla="*/ 358615 w 552386"/>
              <a:gd name="connsiteY25" fmla="*/ 222799 h 606722"/>
              <a:gd name="connsiteX26" fmla="*/ 349002 w 552386"/>
              <a:gd name="connsiteY26" fmla="*/ 237908 h 606722"/>
              <a:gd name="connsiteX27" fmla="*/ 345620 w 552386"/>
              <a:gd name="connsiteY27" fmla="*/ 255859 h 606722"/>
              <a:gd name="connsiteX28" fmla="*/ 349002 w 552386"/>
              <a:gd name="connsiteY28" fmla="*/ 273723 h 606722"/>
              <a:gd name="connsiteX29" fmla="*/ 358615 w 552386"/>
              <a:gd name="connsiteY29" fmla="*/ 288831 h 606722"/>
              <a:gd name="connsiteX30" fmla="*/ 374280 w 552386"/>
              <a:gd name="connsiteY30" fmla="*/ 299229 h 606722"/>
              <a:gd name="connsiteX31" fmla="*/ 395820 w 552386"/>
              <a:gd name="connsiteY31" fmla="*/ 303139 h 606722"/>
              <a:gd name="connsiteX32" fmla="*/ 423680 w 552386"/>
              <a:gd name="connsiteY32" fmla="*/ 296207 h 606722"/>
              <a:gd name="connsiteX33" fmla="*/ 440414 w 552386"/>
              <a:gd name="connsiteY33" fmla="*/ 278344 h 606722"/>
              <a:gd name="connsiteX34" fmla="*/ 408371 w 552386"/>
              <a:gd name="connsiteY34" fmla="*/ 268657 h 606722"/>
              <a:gd name="connsiteX35" fmla="*/ 395642 w 552386"/>
              <a:gd name="connsiteY35" fmla="*/ 275411 h 606722"/>
              <a:gd name="connsiteX36" fmla="*/ 384160 w 552386"/>
              <a:gd name="connsiteY36" fmla="*/ 270257 h 606722"/>
              <a:gd name="connsiteX37" fmla="*/ 379532 w 552386"/>
              <a:gd name="connsiteY37" fmla="*/ 255771 h 606722"/>
              <a:gd name="connsiteX38" fmla="*/ 384160 w 552386"/>
              <a:gd name="connsiteY38" fmla="*/ 241374 h 606722"/>
              <a:gd name="connsiteX39" fmla="*/ 395642 w 552386"/>
              <a:gd name="connsiteY39" fmla="*/ 236219 h 606722"/>
              <a:gd name="connsiteX40" fmla="*/ 408371 w 552386"/>
              <a:gd name="connsiteY40" fmla="*/ 242973 h 606722"/>
              <a:gd name="connsiteX41" fmla="*/ 440414 w 552386"/>
              <a:gd name="connsiteY41" fmla="*/ 233286 h 606722"/>
              <a:gd name="connsiteX42" fmla="*/ 423680 w 552386"/>
              <a:gd name="connsiteY42" fmla="*/ 215423 h 606722"/>
              <a:gd name="connsiteX43" fmla="*/ 395820 w 552386"/>
              <a:gd name="connsiteY43" fmla="*/ 208491 h 606722"/>
              <a:gd name="connsiteX44" fmla="*/ 157278 w 552386"/>
              <a:gd name="connsiteY44" fmla="*/ 208491 h 606722"/>
              <a:gd name="connsiteX45" fmla="*/ 116156 w 552386"/>
              <a:gd name="connsiteY45" fmla="*/ 220133 h 606722"/>
              <a:gd name="connsiteX46" fmla="*/ 125680 w 552386"/>
              <a:gd name="connsiteY46" fmla="*/ 240574 h 606722"/>
              <a:gd name="connsiteX47" fmla="*/ 139565 w 552386"/>
              <a:gd name="connsiteY47" fmla="*/ 233197 h 606722"/>
              <a:gd name="connsiteX48" fmla="*/ 153985 w 552386"/>
              <a:gd name="connsiteY48" fmla="*/ 230709 h 606722"/>
              <a:gd name="connsiteX49" fmla="*/ 166090 w 552386"/>
              <a:gd name="connsiteY49" fmla="*/ 233819 h 606722"/>
              <a:gd name="connsiteX50" fmla="*/ 169828 w 552386"/>
              <a:gd name="connsiteY50" fmla="*/ 243329 h 606722"/>
              <a:gd name="connsiteX51" fmla="*/ 169828 w 552386"/>
              <a:gd name="connsiteY51" fmla="*/ 246084 h 606722"/>
              <a:gd name="connsiteX52" fmla="*/ 151403 w 552386"/>
              <a:gd name="connsiteY52" fmla="*/ 242618 h 606722"/>
              <a:gd name="connsiteX53" fmla="*/ 135560 w 552386"/>
              <a:gd name="connsiteY53" fmla="*/ 244928 h 606722"/>
              <a:gd name="connsiteX54" fmla="*/ 123099 w 552386"/>
              <a:gd name="connsiteY54" fmla="*/ 251327 h 606722"/>
              <a:gd name="connsiteX55" fmla="*/ 114910 w 552386"/>
              <a:gd name="connsiteY55" fmla="*/ 261192 h 606722"/>
              <a:gd name="connsiteX56" fmla="*/ 111973 w 552386"/>
              <a:gd name="connsiteY56" fmla="*/ 273811 h 606722"/>
              <a:gd name="connsiteX57" fmla="*/ 114465 w 552386"/>
              <a:gd name="connsiteY57" fmla="*/ 285453 h 606722"/>
              <a:gd name="connsiteX58" fmla="*/ 121140 w 552386"/>
              <a:gd name="connsiteY58" fmla="*/ 294696 h 606722"/>
              <a:gd name="connsiteX59" fmla="*/ 131287 w 552386"/>
              <a:gd name="connsiteY59" fmla="*/ 300917 h 606722"/>
              <a:gd name="connsiteX60" fmla="*/ 143927 w 552386"/>
              <a:gd name="connsiteY60" fmla="*/ 303139 h 606722"/>
              <a:gd name="connsiteX61" fmla="*/ 160927 w 552386"/>
              <a:gd name="connsiteY61" fmla="*/ 299051 h 606722"/>
              <a:gd name="connsiteX62" fmla="*/ 174991 w 552386"/>
              <a:gd name="connsiteY62" fmla="*/ 287231 h 606722"/>
              <a:gd name="connsiteX63" fmla="*/ 175703 w 552386"/>
              <a:gd name="connsiteY63" fmla="*/ 290519 h 606722"/>
              <a:gd name="connsiteX64" fmla="*/ 181666 w 552386"/>
              <a:gd name="connsiteY64" fmla="*/ 299939 h 606722"/>
              <a:gd name="connsiteX65" fmla="*/ 195195 w 552386"/>
              <a:gd name="connsiteY65" fmla="*/ 303139 h 606722"/>
              <a:gd name="connsiteX66" fmla="*/ 201515 w 552386"/>
              <a:gd name="connsiteY66" fmla="*/ 302694 h 606722"/>
              <a:gd name="connsiteX67" fmla="*/ 209081 w 552386"/>
              <a:gd name="connsiteY67" fmla="*/ 301361 h 606722"/>
              <a:gd name="connsiteX68" fmla="*/ 209081 w 552386"/>
              <a:gd name="connsiteY68" fmla="*/ 273634 h 606722"/>
              <a:gd name="connsiteX69" fmla="*/ 204185 w 552386"/>
              <a:gd name="connsiteY69" fmla="*/ 271501 h 606722"/>
              <a:gd name="connsiteX70" fmla="*/ 202761 w 552386"/>
              <a:gd name="connsiteY70" fmla="*/ 265013 h 606722"/>
              <a:gd name="connsiteX71" fmla="*/ 202761 w 552386"/>
              <a:gd name="connsiteY71" fmla="*/ 247328 h 606722"/>
              <a:gd name="connsiteX72" fmla="*/ 191012 w 552386"/>
              <a:gd name="connsiteY72" fmla="*/ 218178 h 606722"/>
              <a:gd name="connsiteX73" fmla="*/ 157278 w 552386"/>
              <a:gd name="connsiteY73" fmla="*/ 208491 h 606722"/>
              <a:gd name="connsiteX74" fmla="*/ 229731 w 552386"/>
              <a:gd name="connsiteY74" fmla="*/ 174898 h 606722"/>
              <a:gd name="connsiteX75" fmla="*/ 229731 w 552386"/>
              <a:gd name="connsiteY75" fmla="*/ 301361 h 606722"/>
              <a:gd name="connsiteX76" fmla="*/ 258302 w 552386"/>
              <a:gd name="connsiteY76" fmla="*/ 301361 h 606722"/>
              <a:gd name="connsiteX77" fmla="*/ 258302 w 552386"/>
              <a:gd name="connsiteY77" fmla="*/ 287231 h 606722"/>
              <a:gd name="connsiteX78" fmla="*/ 287853 w 552386"/>
              <a:gd name="connsiteY78" fmla="*/ 303139 h 606722"/>
              <a:gd name="connsiteX79" fmla="*/ 304676 w 552386"/>
              <a:gd name="connsiteY79" fmla="*/ 299584 h 606722"/>
              <a:gd name="connsiteX80" fmla="*/ 318116 w 552386"/>
              <a:gd name="connsiteY80" fmla="*/ 289808 h 606722"/>
              <a:gd name="connsiteX81" fmla="*/ 327017 w 552386"/>
              <a:gd name="connsiteY81" fmla="*/ 274967 h 606722"/>
              <a:gd name="connsiteX82" fmla="*/ 330221 w 552386"/>
              <a:gd name="connsiteY82" fmla="*/ 256126 h 606722"/>
              <a:gd name="connsiteX83" fmla="*/ 327284 w 552386"/>
              <a:gd name="connsiteY83" fmla="*/ 237197 h 606722"/>
              <a:gd name="connsiteX84" fmla="*/ 319095 w 552386"/>
              <a:gd name="connsiteY84" fmla="*/ 222089 h 606722"/>
              <a:gd name="connsiteX85" fmla="*/ 306723 w 552386"/>
              <a:gd name="connsiteY85" fmla="*/ 212135 h 606722"/>
              <a:gd name="connsiteX86" fmla="*/ 291146 w 552386"/>
              <a:gd name="connsiteY86" fmla="*/ 208491 h 606722"/>
              <a:gd name="connsiteX87" fmla="*/ 273968 w 552386"/>
              <a:gd name="connsiteY87" fmla="*/ 212402 h 606722"/>
              <a:gd name="connsiteX88" fmla="*/ 262664 w 552386"/>
              <a:gd name="connsiteY88" fmla="*/ 223777 h 606722"/>
              <a:gd name="connsiteX89" fmla="*/ 262664 w 552386"/>
              <a:gd name="connsiteY89" fmla="*/ 174898 h 606722"/>
              <a:gd name="connsiteX90" fmla="*/ 239433 w 552386"/>
              <a:gd name="connsiteY90" fmla="*/ 0 h 606722"/>
              <a:gd name="connsiteX91" fmla="*/ 313043 w 552386"/>
              <a:gd name="connsiteY91" fmla="*/ 0 h 606722"/>
              <a:gd name="connsiteX92" fmla="*/ 313043 w 552386"/>
              <a:gd name="connsiteY92" fmla="*/ 36793 h 606722"/>
              <a:gd name="connsiteX93" fmla="*/ 552386 w 552386"/>
              <a:gd name="connsiteY93" fmla="*/ 36793 h 606722"/>
              <a:gd name="connsiteX94" fmla="*/ 552386 w 552386"/>
              <a:gd name="connsiteY94" fmla="*/ 441244 h 606722"/>
              <a:gd name="connsiteX95" fmla="*/ 394752 w 552386"/>
              <a:gd name="connsiteY95" fmla="*/ 441244 h 606722"/>
              <a:gd name="connsiteX96" fmla="*/ 424570 w 552386"/>
              <a:gd name="connsiteY96" fmla="*/ 606722 h 606722"/>
              <a:gd name="connsiteX97" fmla="*/ 368317 w 552386"/>
              <a:gd name="connsiteY97" fmla="*/ 606722 h 606722"/>
              <a:gd name="connsiteX98" fmla="*/ 338588 w 552386"/>
              <a:gd name="connsiteY98" fmla="*/ 441244 h 606722"/>
              <a:gd name="connsiteX99" fmla="*/ 213887 w 552386"/>
              <a:gd name="connsiteY99" fmla="*/ 441244 h 606722"/>
              <a:gd name="connsiteX100" fmla="*/ 184158 w 552386"/>
              <a:gd name="connsiteY100" fmla="*/ 606722 h 606722"/>
              <a:gd name="connsiteX101" fmla="*/ 127905 w 552386"/>
              <a:gd name="connsiteY101" fmla="*/ 606722 h 606722"/>
              <a:gd name="connsiteX102" fmla="*/ 157723 w 552386"/>
              <a:gd name="connsiteY102" fmla="*/ 441244 h 606722"/>
              <a:gd name="connsiteX103" fmla="*/ 0 w 552386"/>
              <a:gd name="connsiteY103" fmla="*/ 441244 h 606722"/>
              <a:gd name="connsiteX104" fmla="*/ 0 w 552386"/>
              <a:gd name="connsiteY104" fmla="*/ 36793 h 606722"/>
              <a:gd name="connsiteX105" fmla="*/ 239433 w 552386"/>
              <a:gd name="connsiteY105" fmla="*/ 36793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552386" h="606722">
                <a:moveTo>
                  <a:pt x="157112" y="260457"/>
                </a:moveTo>
                <a:cubicBezTo>
                  <a:pt x="158983" y="260457"/>
                  <a:pt x="161121" y="260724"/>
                  <a:pt x="163437" y="261169"/>
                </a:cubicBezTo>
                <a:cubicBezTo>
                  <a:pt x="165753" y="261613"/>
                  <a:pt x="167891" y="262236"/>
                  <a:pt x="169851" y="262858"/>
                </a:cubicBezTo>
                <a:lnTo>
                  <a:pt x="169851" y="269707"/>
                </a:lnTo>
                <a:cubicBezTo>
                  <a:pt x="169851" y="270863"/>
                  <a:pt x="169406" y="271931"/>
                  <a:pt x="168604" y="273087"/>
                </a:cubicBezTo>
                <a:cubicBezTo>
                  <a:pt x="167802" y="274154"/>
                  <a:pt x="166733" y="275133"/>
                  <a:pt x="165486" y="276111"/>
                </a:cubicBezTo>
                <a:cubicBezTo>
                  <a:pt x="163882" y="277090"/>
                  <a:pt x="162011" y="277979"/>
                  <a:pt x="159962" y="278602"/>
                </a:cubicBezTo>
                <a:cubicBezTo>
                  <a:pt x="157824" y="279224"/>
                  <a:pt x="155775" y="279580"/>
                  <a:pt x="153816" y="279580"/>
                </a:cubicBezTo>
                <a:cubicBezTo>
                  <a:pt x="150697" y="279580"/>
                  <a:pt x="148114" y="278780"/>
                  <a:pt x="146065" y="277090"/>
                </a:cubicBezTo>
                <a:cubicBezTo>
                  <a:pt x="144105" y="275489"/>
                  <a:pt x="143036" y="273443"/>
                  <a:pt x="143036" y="270863"/>
                </a:cubicBezTo>
                <a:cubicBezTo>
                  <a:pt x="143036" y="267839"/>
                  <a:pt x="144372" y="265349"/>
                  <a:pt x="147045" y="263392"/>
                </a:cubicBezTo>
                <a:cubicBezTo>
                  <a:pt x="149718" y="261435"/>
                  <a:pt x="153103" y="260457"/>
                  <a:pt x="157112" y="260457"/>
                </a:cubicBezTo>
                <a:close/>
                <a:moveTo>
                  <a:pt x="279643" y="236253"/>
                </a:moveTo>
                <a:cubicBezTo>
                  <a:pt x="282134" y="236253"/>
                  <a:pt x="284359" y="236786"/>
                  <a:pt x="286317" y="237852"/>
                </a:cubicBezTo>
                <a:cubicBezTo>
                  <a:pt x="288364" y="238828"/>
                  <a:pt x="290144" y="240338"/>
                  <a:pt x="291568" y="242114"/>
                </a:cubicBezTo>
                <a:cubicBezTo>
                  <a:pt x="292992" y="243979"/>
                  <a:pt x="294149" y="246111"/>
                  <a:pt x="295039" y="248597"/>
                </a:cubicBezTo>
                <a:cubicBezTo>
                  <a:pt x="295929" y="250995"/>
                  <a:pt x="296374" y="253570"/>
                  <a:pt x="296374" y="256323"/>
                </a:cubicBezTo>
                <a:cubicBezTo>
                  <a:pt x="296374" y="262096"/>
                  <a:pt x="294683" y="266714"/>
                  <a:pt x="291390" y="270177"/>
                </a:cubicBezTo>
                <a:cubicBezTo>
                  <a:pt x="288097" y="273641"/>
                  <a:pt x="283736" y="275417"/>
                  <a:pt x="278308" y="275417"/>
                </a:cubicBezTo>
                <a:cubicBezTo>
                  <a:pt x="272167" y="275417"/>
                  <a:pt x="266916" y="272309"/>
                  <a:pt x="262644" y="266092"/>
                </a:cubicBezTo>
                <a:lnTo>
                  <a:pt x="262644" y="249752"/>
                </a:lnTo>
                <a:cubicBezTo>
                  <a:pt x="264246" y="245755"/>
                  <a:pt x="266649" y="242470"/>
                  <a:pt x="269764" y="239983"/>
                </a:cubicBezTo>
                <a:cubicBezTo>
                  <a:pt x="272879" y="237496"/>
                  <a:pt x="276172" y="236253"/>
                  <a:pt x="279643" y="236253"/>
                </a:cubicBezTo>
                <a:close/>
                <a:moveTo>
                  <a:pt x="395820" y="208491"/>
                </a:moveTo>
                <a:cubicBezTo>
                  <a:pt x="387721" y="208491"/>
                  <a:pt x="380600" y="209824"/>
                  <a:pt x="374280" y="212402"/>
                </a:cubicBezTo>
                <a:cubicBezTo>
                  <a:pt x="368050" y="214979"/>
                  <a:pt x="362798" y="218445"/>
                  <a:pt x="358615" y="222799"/>
                </a:cubicBezTo>
                <a:cubicBezTo>
                  <a:pt x="354342" y="227154"/>
                  <a:pt x="351138" y="232131"/>
                  <a:pt x="349002" y="237908"/>
                </a:cubicBezTo>
                <a:cubicBezTo>
                  <a:pt x="346777" y="243595"/>
                  <a:pt x="345620" y="249550"/>
                  <a:pt x="345620" y="255859"/>
                </a:cubicBezTo>
                <a:cubicBezTo>
                  <a:pt x="345620" y="262080"/>
                  <a:pt x="346777" y="268035"/>
                  <a:pt x="349002" y="273723"/>
                </a:cubicBezTo>
                <a:cubicBezTo>
                  <a:pt x="351138" y="279499"/>
                  <a:pt x="354342" y="284476"/>
                  <a:pt x="358615" y="288831"/>
                </a:cubicBezTo>
                <a:cubicBezTo>
                  <a:pt x="362798" y="293185"/>
                  <a:pt x="368050" y="296651"/>
                  <a:pt x="374280" y="299229"/>
                </a:cubicBezTo>
                <a:cubicBezTo>
                  <a:pt x="380600" y="301806"/>
                  <a:pt x="387721" y="303139"/>
                  <a:pt x="395820" y="303139"/>
                </a:cubicBezTo>
                <a:cubicBezTo>
                  <a:pt x="406946" y="303139"/>
                  <a:pt x="416203" y="300828"/>
                  <a:pt x="423680" y="296207"/>
                </a:cubicBezTo>
                <a:cubicBezTo>
                  <a:pt x="431157" y="291586"/>
                  <a:pt x="436764" y="285631"/>
                  <a:pt x="440414" y="278344"/>
                </a:cubicBezTo>
                <a:lnTo>
                  <a:pt x="408371" y="268657"/>
                </a:lnTo>
                <a:cubicBezTo>
                  <a:pt x="405166" y="273189"/>
                  <a:pt x="400983" y="275411"/>
                  <a:pt x="395642" y="275411"/>
                </a:cubicBezTo>
                <a:cubicBezTo>
                  <a:pt x="391103" y="275411"/>
                  <a:pt x="387365" y="273723"/>
                  <a:pt x="384160" y="270257"/>
                </a:cubicBezTo>
                <a:cubicBezTo>
                  <a:pt x="381045" y="266879"/>
                  <a:pt x="379532" y="262080"/>
                  <a:pt x="379532" y="255771"/>
                </a:cubicBezTo>
                <a:cubicBezTo>
                  <a:pt x="379532" y="249550"/>
                  <a:pt x="381045" y="244751"/>
                  <a:pt x="384160" y="241374"/>
                </a:cubicBezTo>
                <a:cubicBezTo>
                  <a:pt x="387365" y="237908"/>
                  <a:pt x="391103" y="236219"/>
                  <a:pt x="395642" y="236219"/>
                </a:cubicBezTo>
                <a:cubicBezTo>
                  <a:pt x="400983" y="236219"/>
                  <a:pt x="405166" y="238441"/>
                  <a:pt x="408371" y="242973"/>
                </a:cubicBezTo>
                <a:lnTo>
                  <a:pt x="440414" y="233286"/>
                </a:lnTo>
                <a:cubicBezTo>
                  <a:pt x="436764" y="225999"/>
                  <a:pt x="431157" y="220044"/>
                  <a:pt x="423680" y="215423"/>
                </a:cubicBezTo>
                <a:cubicBezTo>
                  <a:pt x="416203" y="210802"/>
                  <a:pt x="406946" y="208491"/>
                  <a:pt x="395820" y="208491"/>
                </a:cubicBezTo>
                <a:close/>
                <a:moveTo>
                  <a:pt x="157278" y="208491"/>
                </a:moveTo>
                <a:cubicBezTo>
                  <a:pt x="141879" y="208491"/>
                  <a:pt x="128172" y="212402"/>
                  <a:pt x="116156" y="220133"/>
                </a:cubicBezTo>
                <a:lnTo>
                  <a:pt x="125680" y="240574"/>
                </a:lnTo>
                <a:cubicBezTo>
                  <a:pt x="130575" y="237285"/>
                  <a:pt x="135204" y="234886"/>
                  <a:pt x="139565" y="233197"/>
                </a:cubicBezTo>
                <a:cubicBezTo>
                  <a:pt x="144016" y="231509"/>
                  <a:pt x="148822" y="230709"/>
                  <a:pt x="153985" y="230709"/>
                </a:cubicBezTo>
                <a:cubicBezTo>
                  <a:pt x="159592" y="230709"/>
                  <a:pt x="163597" y="231687"/>
                  <a:pt x="166090" y="233819"/>
                </a:cubicBezTo>
                <a:cubicBezTo>
                  <a:pt x="168582" y="235864"/>
                  <a:pt x="169828" y="239063"/>
                  <a:pt x="169828" y="243329"/>
                </a:cubicBezTo>
                <a:lnTo>
                  <a:pt x="169828" y="246084"/>
                </a:lnTo>
                <a:cubicBezTo>
                  <a:pt x="164933" y="243773"/>
                  <a:pt x="158791" y="242618"/>
                  <a:pt x="151403" y="242618"/>
                </a:cubicBezTo>
                <a:cubicBezTo>
                  <a:pt x="145618" y="242618"/>
                  <a:pt x="140277" y="243418"/>
                  <a:pt x="135560" y="244928"/>
                </a:cubicBezTo>
                <a:cubicBezTo>
                  <a:pt x="130753" y="246439"/>
                  <a:pt x="126570" y="248572"/>
                  <a:pt x="123099" y="251327"/>
                </a:cubicBezTo>
                <a:cubicBezTo>
                  <a:pt x="119627" y="254082"/>
                  <a:pt x="116957" y="257370"/>
                  <a:pt x="114910" y="261192"/>
                </a:cubicBezTo>
                <a:cubicBezTo>
                  <a:pt x="112952" y="265013"/>
                  <a:pt x="111973" y="269190"/>
                  <a:pt x="111973" y="273811"/>
                </a:cubicBezTo>
                <a:cubicBezTo>
                  <a:pt x="111973" y="277988"/>
                  <a:pt x="112774" y="281899"/>
                  <a:pt x="114465" y="285453"/>
                </a:cubicBezTo>
                <a:cubicBezTo>
                  <a:pt x="116067" y="289008"/>
                  <a:pt x="118292" y="292119"/>
                  <a:pt x="121140" y="294696"/>
                </a:cubicBezTo>
                <a:cubicBezTo>
                  <a:pt x="123900" y="297362"/>
                  <a:pt x="127371" y="299406"/>
                  <a:pt x="131287" y="300917"/>
                </a:cubicBezTo>
                <a:cubicBezTo>
                  <a:pt x="135204" y="302339"/>
                  <a:pt x="139387" y="303139"/>
                  <a:pt x="143927" y="303139"/>
                </a:cubicBezTo>
                <a:cubicBezTo>
                  <a:pt x="149979" y="303139"/>
                  <a:pt x="155587" y="301806"/>
                  <a:pt x="160927" y="299051"/>
                </a:cubicBezTo>
                <a:cubicBezTo>
                  <a:pt x="166268" y="296385"/>
                  <a:pt x="170985" y="292385"/>
                  <a:pt x="174991" y="287231"/>
                </a:cubicBezTo>
                <a:lnTo>
                  <a:pt x="175703" y="290519"/>
                </a:lnTo>
                <a:cubicBezTo>
                  <a:pt x="176593" y="294607"/>
                  <a:pt x="178640" y="297807"/>
                  <a:pt x="181666" y="299939"/>
                </a:cubicBezTo>
                <a:cubicBezTo>
                  <a:pt x="184781" y="302072"/>
                  <a:pt x="189232" y="303139"/>
                  <a:pt x="195195" y="303139"/>
                </a:cubicBezTo>
                <a:cubicBezTo>
                  <a:pt x="196976" y="303139"/>
                  <a:pt x="199112" y="302961"/>
                  <a:pt x="201515" y="302694"/>
                </a:cubicBezTo>
                <a:cubicBezTo>
                  <a:pt x="203829" y="302428"/>
                  <a:pt x="206411" y="301983"/>
                  <a:pt x="209081" y="301361"/>
                </a:cubicBezTo>
                <a:lnTo>
                  <a:pt x="209081" y="273634"/>
                </a:lnTo>
                <a:cubicBezTo>
                  <a:pt x="206767" y="273456"/>
                  <a:pt x="205075" y="272745"/>
                  <a:pt x="204185" y="271501"/>
                </a:cubicBezTo>
                <a:cubicBezTo>
                  <a:pt x="203295" y="270257"/>
                  <a:pt x="202761" y="268124"/>
                  <a:pt x="202761" y="265013"/>
                </a:cubicBezTo>
                <a:lnTo>
                  <a:pt x="202761" y="247328"/>
                </a:lnTo>
                <a:cubicBezTo>
                  <a:pt x="202761" y="234353"/>
                  <a:pt x="198845" y="224666"/>
                  <a:pt x="191012" y="218178"/>
                </a:cubicBezTo>
                <a:cubicBezTo>
                  <a:pt x="183090" y="211691"/>
                  <a:pt x="171875" y="208491"/>
                  <a:pt x="157278" y="208491"/>
                </a:cubicBezTo>
                <a:close/>
                <a:moveTo>
                  <a:pt x="229731" y="174898"/>
                </a:moveTo>
                <a:lnTo>
                  <a:pt x="229731" y="301361"/>
                </a:lnTo>
                <a:lnTo>
                  <a:pt x="258302" y="301361"/>
                </a:lnTo>
                <a:lnTo>
                  <a:pt x="258302" y="287231"/>
                </a:lnTo>
                <a:cubicBezTo>
                  <a:pt x="264266" y="297807"/>
                  <a:pt x="274057" y="303139"/>
                  <a:pt x="287853" y="303139"/>
                </a:cubicBezTo>
                <a:cubicBezTo>
                  <a:pt x="293906" y="303139"/>
                  <a:pt x="299513" y="301983"/>
                  <a:pt x="304676" y="299584"/>
                </a:cubicBezTo>
                <a:cubicBezTo>
                  <a:pt x="309927" y="297184"/>
                  <a:pt x="314378" y="293985"/>
                  <a:pt x="318116" y="289808"/>
                </a:cubicBezTo>
                <a:cubicBezTo>
                  <a:pt x="321943" y="285631"/>
                  <a:pt x="324881" y="280654"/>
                  <a:pt x="327017" y="274967"/>
                </a:cubicBezTo>
                <a:cubicBezTo>
                  <a:pt x="329153" y="269279"/>
                  <a:pt x="330221" y="262969"/>
                  <a:pt x="330221" y="256126"/>
                </a:cubicBezTo>
                <a:cubicBezTo>
                  <a:pt x="330221" y="249372"/>
                  <a:pt x="329242" y="242973"/>
                  <a:pt x="327284" y="237197"/>
                </a:cubicBezTo>
                <a:cubicBezTo>
                  <a:pt x="325326" y="231331"/>
                  <a:pt x="322566" y="226354"/>
                  <a:pt x="319095" y="222089"/>
                </a:cubicBezTo>
                <a:cubicBezTo>
                  <a:pt x="315624" y="217912"/>
                  <a:pt x="311529" y="214534"/>
                  <a:pt x="306723" y="212135"/>
                </a:cubicBezTo>
                <a:cubicBezTo>
                  <a:pt x="301916" y="209735"/>
                  <a:pt x="296665" y="208491"/>
                  <a:pt x="291146" y="208491"/>
                </a:cubicBezTo>
                <a:cubicBezTo>
                  <a:pt x="284560" y="208491"/>
                  <a:pt x="278863" y="209824"/>
                  <a:pt x="273968" y="212402"/>
                </a:cubicBezTo>
                <a:cubicBezTo>
                  <a:pt x="269072" y="214979"/>
                  <a:pt x="265334" y="218800"/>
                  <a:pt x="262664" y="223777"/>
                </a:cubicBezTo>
                <a:lnTo>
                  <a:pt x="262664" y="174898"/>
                </a:lnTo>
                <a:close/>
                <a:moveTo>
                  <a:pt x="239433" y="0"/>
                </a:moveTo>
                <a:lnTo>
                  <a:pt x="313043" y="0"/>
                </a:lnTo>
                <a:lnTo>
                  <a:pt x="313043" y="36793"/>
                </a:lnTo>
                <a:lnTo>
                  <a:pt x="552386" y="36793"/>
                </a:lnTo>
                <a:lnTo>
                  <a:pt x="552386" y="441244"/>
                </a:lnTo>
                <a:lnTo>
                  <a:pt x="394752" y="441244"/>
                </a:lnTo>
                <a:lnTo>
                  <a:pt x="424570" y="606722"/>
                </a:lnTo>
                <a:lnTo>
                  <a:pt x="368317" y="606722"/>
                </a:lnTo>
                <a:lnTo>
                  <a:pt x="338588" y="441244"/>
                </a:lnTo>
                <a:lnTo>
                  <a:pt x="213887" y="441244"/>
                </a:lnTo>
                <a:lnTo>
                  <a:pt x="184158" y="606722"/>
                </a:lnTo>
                <a:lnTo>
                  <a:pt x="127905" y="606722"/>
                </a:lnTo>
                <a:lnTo>
                  <a:pt x="157723" y="441244"/>
                </a:lnTo>
                <a:lnTo>
                  <a:pt x="0" y="441244"/>
                </a:lnTo>
                <a:lnTo>
                  <a:pt x="0" y="36793"/>
                </a:lnTo>
                <a:lnTo>
                  <a:pt x="239433" y="36793"/>
                </a:lnTo>
                <a:close/>
              </a:path>
            </a:pathLst>
          </a:custGeom>
          <a:solidFill>
            <a:schemeClr val="accent1"/>
          </a:solidFill>
          <a:ln>
            <a:noFill/>
          </a:ln>
        </p:spPr>
      </p:sp>
    </p:spTree>
    <p:extLst>
      <p:ext uri="{BB962C8B-B14F-4D97-AF65-F5344CB8AC3E}">
        <p14:creationId xmlns:p14="http://schemas.microsoft.com/office/powerpoint/2010/main" val="3716546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AB10CE-4CC8-450F-8C97-40A51F5BDB39}"/>
              </a:ext>
            </a:extLst>
          </p:cNvPr>
          <p:cNvSpPr>
            <a:spLocks noGrp="1"/>
          </p:cNvSpPr>
          <p:nvPr>
            <p:ph type="title"/>
          </p:nvPr>
        </p:nvSpPr>
        <p:spPr/>
        <p:txBody>
          <a:bodyPr/>
          <a:lstStyle/>
          <a:p>
            <a:r>
              <a:rPr lang="en-US" altLang="zh-CN"/>
              <a:t>Some maps for you</a:t>
            </a:r>
            <a:endParaRPr lang="zh-CN" altLang="en-US"/>
          </a:p>
        </p:txBody>
      </p:sp>
      <p:grpSp>
        <p:nvGrpSpPr>
          <p:cNvPr id="3" name="组合 2">
            <a:extLst>
              <a:ext uri="{FF2B5EF4-FFF2-40B4-BE49-F238E27FC236}">
                <a16:creationId xmlns:a16="http://schemas.microsoft.com/office/drawing/2014/main" id="{055E2F63-1826-47CD-ACD4-4319BA17A359}"/>
              </a:ext>
            </a:extLst>
          </p:cNvPr>
          <p:cNvGrpSpPr/>
          <p:nvPr/>
        </p:nvGrpSpPr>
        <p:grpSpPr>
          <a:xfrm>
            <a:off x="749892" y="1925310"/>
            <a:ext cx="1879712" cy="2820797"/>
            <a:chOff x="749892" y="1988810"/>
            <a:chExt cx="1879712" cy="2820797"/>
          </a:xfrm>
        </p:grpSpPr>
        <p:grpSp>
          <p:nvGrpSpPr>
            <p:cNvPr id="23" name="Group 1">
              <a:extLst>
                <a:ext uri="{FF2B5EF4-FFF2-40B4-BE49-F238E27FC236}">
                  <a16:creationId xmlns:a16="http://schemas.microsoft.com/office/drawing/2014/main" id="{86C6FE40-8103-465D-9F54-61FB121E1695}"/>
                </a:ext>
              </a:extLst>
            </p:cNvPr>
            <p:cNvGrpSpPr/>
            <p:nvPr/>
          </p:nvGrpSpPr>
          <p:grpSpPr>
            <a:xfrm>
              <a:off x="749892" y="1988810"/>
              <a:ext cx="1879712" cy="2066266"/>
              <a:chOff x="8029079" y="2927480"/>
              <a:chExt cx="8466170" cy="9306404"/>
            </a:xfrm>
            <a:solidFill>
              <a:schemeClr val="accent1"/>
            </a:solidFill>
          </p:grpSpPr>
          <p:sp>
            <p:nvSpPr>
              <p:cNvPr id="24" name="Freeform 1">
                <a:extLst>
                  <a:ext uri="{FF2B5EF4-FFF2-40B4-BE49-F238E27FC236}">
                    <a16:creationId xmlns:a16="http://schemas.microsoft.com/office/drawing/2014/main" id="{202F1E51-4342-46CD-BA3A-55B884ED5698}"/>
                  </a:ext>
                </a:extLst>
              </p:cNvPr>
              <p:cNvSpPr>
                <a:spLocks noChangeArrowheads="1"/>
              </p:cNvSpPr>
              <p:nvPr/>
            </p:nvSpPr>
            <p:spPr bwMode="auto">
              <a:xfrm>
                <a:off x="9704776" y="6257592"/>
                <a:ext cx="2657473" cy="1804129"/>
              </a:xfrm>
              <a:custGeom>
                <a:avLst/>
                <a:gdLst>
                  <a:gd name="T0" fmla="*/ 4767 w 6149"/>
                  <a:gd name="T1" fmla="*/ 3541 h 4174"/>
                  <a:gd name="T2" fmla="*/ 5057 w 6149"/>
                  <a:gd name="T3" fmla="*/ 3274 h 4174"/>
                  <a:gd name="T4" fmla="*/ 5391 w 6149"/>
                  <a:gd name="T5" fmla="*/ 3037 h 4174"/>
                  <a:gd name="T6" fmla="*/ 5473 w 6149"/>
                  <a:gd name="T7" fmla="*/ 2532 h 4174"/>
                  <a:gd name="T8" fmla="*/ 5688 w 6149"/>
                  <a:gd name="T9" fmla="*/ 2339 h 4174"/>
                  <a:gd name="T10" fmla="*/ 5992 w 6149"/>
                  <a:gd name="T11" fmla="*/ 2272 h 4174"/>
                  <a:gd name="T12" fmla="*/ 6029 w 6149"/>
                  <a:gd name="T13" fmla="*/ 2072 h 4174"/>
                  <a:gd name="T14" fmla="*/ 6051 w 6149"/>
                  <a:gd name="T15" fmla="*/ 1775 h 4174"/>
                  <a:gd name="T16" fmla="*/ 5829 w 6149"/>
                  <a:gd name="T17" fmla="*/ 1738 h 4174"/>
                  <a:gd name="T18" fmla="*/ 5651 w 6149"/>
                  <a:gd name="T19" fmla="*/ 1552 h 4174"/>
                  <a:gd name="T20" fmla="*/ 5243 w 6149"/>
                  <a:gd name="T21" fmla="*/ 1270 h 4174"/>
                  <a:gd name="T22" fmla="*/ 5064 w 6149"/>
                  <a:gd name="T23" fmla="*/ 1307 h 4174"/>
                  <a:gd name="T24" fmla="*/ 4842 w 6149"/>
                  <a:gd name="T25" fmla="*/ 1292 h 4174"/>
                  <a:gd name="T26" fmla="*/ 4738 w 6149"/>
                  <a:gd name="T27" fmla="*/ 1344 h 4174"/>
                  <a:gd name="T28" fmla="*/ 4522 w 6149"/>
                  <a:gd name="T29" fmla="*/ 1344 h 4174"/>
                  <a:gd name="T30" fmla="*/ 4463 w 6149"/>
                  <a:gd name="T31" fmla="*/ 1322 h 4174"/>
                  <a:gd name="T32" fmla="*/ 4181 w 6149"/>
                  <a:gd name="T33" fmla="*/ 1188 h 4174"/>
                  <a:gd name="T34" fmla="*/ 3891 w 6149"/>
                  <a:gd name="T35" fmla="*/ 1173 h 4174"/>
                  <a:gd name="T36" fmla="*/ 3616 w 6149"/>
                  <a:gd name="T37" fmla="*/ 1255 h 4174"/>
                  <a:gd name="T38" fmla="*/ 3535 w 6149"/>
                  <a:gd name="T39" fmla="*/ 1121 h 4174"/>
                  <a:gd name="T40" fmla="*/ 3535 w 6149"/>
                  <a:gd name="T41" fmla="*/ 943 h 4174"/>
                  <a:gd name="T42" fmla="*/ 3200 w 6149"/>
                  <a:gd name="T43" fmla="*/ 1106 h 4174"/>
                  <a:gd name="T44" fmla="*/ 3490 w 6149"/>
                  <a:gd name="T45" fmla="*/ 1619 h 4174"/>
                  <a:gd name="T46" fmla="*/ 3416 w 6149"/>
                  <a:gd name="T47" fmla="*/ 1938 h 4174"/>
                  <a:gd name="T48" fmla="*/ 3104 w 6149"/>
                  <a:gd name="T49" fmla="*/ 1864 h 4174"/>
                  <a:gd name="T50" fmla="*/ 3178 w 6149"/>
                  <a:gd name="T51" fmla="*/ 1233 h 4174"/>
                  <a:gd name="T52" fmla="*/ 3349 w 6149"/>
                  <a:gd name="T53" fmla="*/ 914 h 4174"/>
                  <a:gd name="T54" fmla="*/ 3512 w 6149"/>
                  <a:gd name="T55" fmla="*/ 654 h 4174"/>
                  <a:gd name="T56" fmla="*/ 3572 w 6149"/>
                  <a:gd name="T57" fmla="*/ 104 h 4174"/>
                  <a:gd name="T58" fmla="*/ 3119 w 6149"/>
                  <a:gd name="T59" fmla="*/ 7 h 4174"/>
                  <a:gd name="T60" fmla="*/ 2673 w 6149"/>
                  <a:gd name="T61" fmla="*/ 260 h 4174"/>
                  <a:gd name="T62" fmla="*/ 1953 w 6149"/>
                  <a:gd name="T63" fmla="*/ 676 h 4174"/>
                  <a:gd name="T64" fmla="*/ 2376 w 6149"/>
                  <a:gd name="T65" fmla="*/ 1084 h 4174"/>
                  <a:gd name="T66" fmla="*/ 2302 w 6149"/>
                  <a:gd name="T67" fmla="*/ 1263 h 4174"/>
                  <a:gd name="T68" fmla="*/ 2257 w 6149"/>
                  <a:gd name="T69" fmla="*/ 1597 h 4174"/>
                  <a:gd name="T70" fmla="*/ 1945 w 6149"/>
                  <a:gd name="T71" fmla="*/ 1894 h 4174"/>
                  <a:gd name="T72" fmla="*/ 1589 w 6149"/>
                  <a:gd name="T73" fmla="*/ 1834 h 4174"/>
                  <a:gd name="T74" fmla="*/ 1277 w 6149"/>
                  <a:gd name="T75" fmla="*/ 2161 h 4174"/>
                  <a:gd name="T76" fmla="*/ 1374 w 6149"/>
                  <a:gd name="T77" fmla="*/ 1797 h 4174"/>
                  <a:gd name="T78" fmla="*/ 1285 w 6149"/>
                  <a:gd name="T79" fmla="*/ 1471 h 4174"/>
                  <a:gd name="T80" fmla="*/ 935 w 6149"/>
                  <a:gd name="T81" fmla="*/ 1218 h 4174"/>
                  <a:gd name="T82" fmla="*/ 735 w 6149"/>
                  <a:gd name="T83" fmla="*/ 1381 h 4174"/>
                  <a:gd name="T84" fmla="*/ 653 w 6149"/>
                  <a:gd name="T85" fmla="*/ 1775 h 4174"/>
                  <a:gd name="T86" fmla="*/ 690 w 6149"/>
                  <a:gd name="T87" fmla="*/ 2287 h 4174"/>
                  <a:gd name="T88" fmla="*/ 319 w 6149"/>
                  <a:gd name="T89" fmla="*/ 2621 h 4174"/>
                  <a:gd name="T90" fmla="*/ 230 w 6149"/>
                  <a:gd name="T91" fmla="*/ 2948 h 4174"/>
                  <a:gd name="T92" fmla="*/ 89 w 6149"/>
                  <a:gd name="T93" fmla="*/ 3422 h 4174"/>
                  <a:gd name="T94" fmla="*/ 623 w 6149"/>
                  <a:gd name="T95" fmla="*/ 3705 h 4174"/>
                  <a:gd name="T96" fmla="*/ 1366 w 6149"/>
                  <a:gd name="T97" fmla="*/ 3942 h 4174"/>
                  <a:gd name="T98" fmla="*/ 1663 w 6149"/>
                  <a:gd name="T99" fmla="*/ 4098 h 4174"/>
                  <a:gd name="T100" fmla="*/ 1886 w 6149"/>
                  <a:gd name="T101" fmla="*/ 3853 h 4174"/>
                  <a:gd name="T102" fmla="*/ 2473 w 6149"/>
                  <a:gd name="T103" fmla="*/ 3883 h 4174"/>
                  <a:gd name="T104" fmla="*/ 2510 w 6149"/>
                  <a:gd name="T105" fmla="*/ 3987 h 4174"/>
                  <a:gd name="T106" fmla="*/ 3074 w 6149"/>
                  <a:gd name="T107" fmla="*/ 3913 h 4174"/>
                  <a:gd name="T108" fmla="*/ 3549 w 6149"/>
                  <a:gd name="T109" fmla="*/ 3876 h 4174"/>
                  <a:gd name="T110" fmla="*/ 4121 w 6149"/>
                  <a:gd name="T111" fmla="*/ 3972 h 4174"/>
                  <a:gd name="T112" fmla="*/ 4567 w 6149"/>
                  <a:gd name="T113" fmla="*/ 4135 h 4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49" h="4174">
                    <a:moveTo>
                      <a:pt x="4648" y="3838"/>
                    </a:moveTo>
                    <a:lnTo>
                      <a:pt x="4648" y="3838"/>
                    </a:lnTo>
                    <a:cubicBezTo>
                      <a:pt x="4708" y="3846"/>
                      <a:pt x="4738" y="3801"/>
                      <a:pt x="4730" y="3742"/>
                    </a:cubicBezTo>
                    <a:cubicBezTo>
                      <a:pt x="4723" y="3719"/>
                      <a:pt x="4708" y="3690"/>
                      <a:pt x="4708" y="3660"/>
                    </a:cubicBezTo>
                    <a:cubicBezTo>
                      <a:pt x="4708" y="3623"/>
                      <a:pt x="4738" y="3638"/>
                      <a:pt x="4767" y="3623"/>
                    </a:cubicBezTo>
                    <a:cubicBezTo>
                      <a:pt x="4767" y="3593"/>
                      <a:pt x="4767" y="3564"/>
                      <a:pt x="4767" y="3541"/>
                    </a:cubicBezTo>
                    <a:cubicBezTo>
                      <a:pt x="4804" y="3534"/>
                      <a:pt x="4827" y="3564"/>
                      <a:pt x="4856" y="3556"/>
                    </a:cubicBezTo>
                    <a:cubicBezTo>
                      <a:pt x="4856" y="3541"/>
                      <a:pt x="4856" y="3519"/>
                      <a:pt x="4856" y="3504"/>
                    </a:cubicBezTo>
                    <a:cubicBezTo>
                      <a:pt x="4819" y="3489"/>
                      <a:pt x="4871" y="3430"/>
                      <a:pt x="4879" y="3415"/>
                    </a:cubicBezTo>
                    <a:cubicBezTo>
                      <a:pt x="4893" y="3415"/>
                      <a:pt x="4908" y="3415"/>
                      <a:pt x="4931" y="3415"/>
                    </a:cubicBezTo>
                    <a:cubicBezTo>
                      <a:pt x="4931" y="3370"/>
                      <a:pt x="4931" y="3326"/>
                      <a:pt x="4931" y="3281"/>
                    </a:cubicBezTo>
                    <a:cubicBezTo>
                      <a:pt x="4975" y="3281"/>
                      <a:pt x="5012" y="3281"/>
                      <a:pt x="5057" y="3274"/>
                    </a:cubicBezTo>
                    <a:cubicBezTo>
                      <a:pt x="5072" y="3267"/>
                      <a:pt x="5079" y="3252"/>
                      <a:pt x="5101" y="3259"/>
                    </a:cubicBezTo>
                    <a:cubicBezTo>
                      <a:pt x="5124" y="3259"/>
                      <a:pt x="5139" y="3281"/>
                      <a:pt x="5161" y="3274"/>
                    </a:cubicBezTo>
                    <a:cubicBezTo>
                      <a:pt x="5161" y="3222"/>
                      <a:pt x="5243" y="3237"/>
                      <a:pt x="5265" y="3207"/>
                    </a:cubicBezTo>
                    <a:cubicBezTo>
                      <a:pt x="5287" y="3177"/>
                      <a:pt x="5280" y="3170"/>
                      <a:pt x="5309" y="3155"/>
                    </a:cubicBezTo>
                    <a:cubicBezTo>
                      <a:pt x="5332" y="3140"/>
                      <a:pt x="5369" y="3140"/>
                      <a:pt x="5369" y="3103"/>
                    </a:cubicBezTo>
                    <a:cubicBezTo>
                      <a:pt x="5376" y="3081"/>
                      <a:pt x="5369" y="3060"/>
                      <a:pt x="5391" y="3037"/>
                    </a:cubicBezTo>
                    <a:cubicBezTo>
                      <a:pt x="5413" y="3023"/>
                      <a:pt x="5436" y="3008"/>
                      <a:pt x="5443" y="2985"/>
                    </a:cubicBezTo>
                    <a:cubicBezTo>
                      <a:pt x="5443" y="2955"/>
                      <a:pt x="5443" y="2933"/>
                      <a:pt x="5465" y="2911"/>
                    </a:cubicBezTo>
                    <a:cubicBezTo>
                      <a:pt x="5480" y="2896"/>
                      <a:pt x="5503" y="2896"/>
                      <a:pt x="5495" y="2866"/>
                    </a:cubicBezTo>
                    <a:cubicBezTo>
                      <a:pt x="5584" y="2859"/>
                      <a:pt x="5651" y="2859"/>
                      <a:pt x="5644" y="2748"/>
                    </a:cubicBezTo>
                    <a:cubicBezTo>
                      <a:pt x="5636" y="2703"/>
                      <a:pt x="5577" y="2592"/>
                      <a:pt x="5517" y="2592"/>
                    </a:cubicBezTo>
                    <a:cubicBezTo>
                      <a:pt x="5517" y="2570"/>
                      <a:pt x="5495" y="2540"/>
                      <a:pt x="5473" y="2532"/>
                    </a:cubicBezTo>
                    <a:cubicBezTo>
                      <a:pt x="5450" y="2584"/>
                      <a:pt x="5428" y="2532"/>
                      <a:pt x="5398" y="2518"/>
                    </a:cubicBezTo>
                    <a:cubicBezTo>
                      <a:pt x="5361" y="2503"/>
                      <a:pt x="5324" y="2555"/>
                      <a:pt x="5295" y="2532"/>
                    </a:cubicBezTo>
                    <a:cubicBezTo>
                      <a:pt x="5228" y="2473"/>
                      <a:pt x="5272" y="2443"/>
                      <a:pt x="5324" y="2399"/>
                    </a:cubicBezTo>
                    <a:cubicBezTo>
                      <a:pt x="5384" y="2347"/>
                      <a:pt x="5332" y="2332"/>
                      <a:pt x="5287" y="2302"/>
                    </a:cubicBezTo>
                    <a:cubicBezTo>
                      <a:pt x="5235" y="2265"/>
                      <a:pt x="5391" y="2198"/>
                      <a:pt x="5384" y="2295"/>
                    </a:cubicBezTo>
                    <a:cubicBezTo>
                      <a:pt x="5421" y="2302"/>
                      <a:pt x="5695" y="2265"/>
                      <a:pt x="5688" y="2339"/>
                    </a:cubicBezTo>
                    <a:cubicBezTo>
                      <a:pt x="5718" y="2339"/>
                      <a:pt x="5785" y="2310"/>
                      <a:pt x="5792" y="2347"/>
                    </a:cubicBezTo>
                    <a:cubicBezTo>
                      <a:pt x="5814" y="2354"/>
                      <a:pt x="5837" y="2339"/>
                      <a:pt x="5859" y="2347"/>
                    </a:cubicBezTo>
                    <a:cubicBezTo>
                      <a:pt x="5881" y="2354"/>
                      <a:pt x="5874" y="2399"/>
                      <a:pt x="5896" y="2391"/>
                    </a:cubicBezTo>
                    <a:cubicBezTo>
                      <a:pt x="5917" y="2376"/>
                      <a:pt x="5903" y="2339"/>
                      <a:pt x="5925" y="2324"/>
                    </a:cubicBezTo>
                    <a:cubicBezTo>
                      <a:pt x="5940" y="2317"/>
                      <a:pt x="5962" y="2332"/>
                      <a:pt x="5977" y="2324"/>
                    </a:cubicBezTo>
                    <a:cubicBezTo>
                      <a:pt x="5999" y="2317"/>
                      <a:pt x="5992" y="2287"/>
                      <a:pt x="5992" y="2272"/>
                    </a:cubicBezTo>
                    <a:cubicBezTo>
                      <a:pt x="5999" y="2243"/>
                      <a:pt x="6036" y="2250"/>
                      <a:pt x="6059" y="2250"/>
                    </a:cubicBezTo>
                    <a:cubicBezTo>
                      <a:pt x="6073" y="2243"/>
                      <a:pt x="6088" y="2228"/>
                      <a:pt x="6103" y="2206"/>
                    </a:cubicBezTo>
                    <a:cubicBezTo>
                      <a:pt x="6096" y="2206"/>
                      <a:pt x="6096" y="2198"/>
                      <a:pt x="6096" y="2191"/>
                    </a:cubicBezTo>
                    <a:cubicBezTo>
                      <a:pt x="6066" y="2191"/>
                      <a:pt x="6081" y="2161"/>
                      <a:pt x="6073" y="2139"/>
                    </a:cubicBezTo>
                    <a:cubicBezTo>
                      <a:pt x="6066" y="2124"/>
                      <a:pt x="6051" y="2109"/>
                      <a:pt x="6029" y="2102"/>
                    </a:cubicBezTo>
                    <a:cubicBezTo>
                      <a:pt x="6021" y="2094"/>
                      <a:pt x="6021" y="2079"/>
                      <a:pt x="6029" y="2072"/>
                    </a:cubicBezTo>
                    <a:cubicBezTo>
                      <a:pt x="6036" y="2079"/>
                      <a:pt x="6051" y="2072"/>
                      <a:pt x="6059" y="2072"/>
                    </a:cubicBezTo>
                    <a:cubicBezTo>
                      <a:pt x="6059" y="2027"/>
                      <a:pt x="6081" y="2005"/>
                      <a:pt x="6096" y="1961"/>
                    </a:cubicBezTo>
                    <a:cubicBezTo>
                      <a:pt x="6110" y="1931"/>
                      <a:pt x="6110" y="1894"/>
                      <a:pt x="6066" y="1894"/>
                    </a:cubicBezTo>
                    <a:cubicBezTo>
                      <a:pt x="6066" y="1879"/>
                      <a:pt x="6066" y="1857"/>
                      <a:pt x="6066" y="1834"/>
                    </a:cubicBezTo>
                    <a:cubicBezTo>
                      <a:pt x="6059" y="1834"/>
                      <a:pt x="6051" y="1834"/>
                      <a:pt x="6044" y="1834"/>
                    </a:cubicBezTo>
                    <a:cubicBezTo>
                      <a:pt x="6044" y="1812"/>
                      <a:pt x="6044" y="1797"/>
                      <a:pt x="6051" y="1775"/>
                    </a:cubicBezTo>
                    <a:cubicBezTo>
                      <a:pt x="6088" y="1797"/>
                      <a:pt x="6148" y="1767"/>
                      <a:pt x="6110" y="1716"/>
                    </a:cubicBezTo>
                    <a:cubicBezTo>
                      <a:pt x="6096" y="1708"/>
                      <a:pt x="6081" y="1716"/>
                      <a:pt x="6073" y="1708"/>
                    </a:cubicBezTo>
                    <a:cubicBezTo>
                      <a:pt x="6073" y="1693"/>
                      <a:pt x="6073" y="1686"/>
                      <a:pt x="6066" y="1678"/>
                    </a:cubicBezTo>
                    <a:cubicBezTo>
                      <a:pt x="6051" y="1656"/>
                      <a:pt x="6029" y="1656"/>
                      <a:pt x="6006" y="1656"/>
                    </a:cubicBezTo>
                    <a:cubicBezTo>
                      <a:pt x="5977" y="1693"/>
                      <a:pt x="5874" y="1671"/>
                      <a:pt x="5829" y="1678"/>
                    </a:cubicBezTo>
                    <a:cubicBezTo>
                      <a:pt x="5822" y="1693"/>
                      <a:pt x="5837" y="1716"/>
                      <a:pt x="5829" y="1738"/>
                    </a:cubicBezTo>
                    <a:cubicBezTo>
                      <a:pt x="5800" y="1745"/>
                      <a:pt x="5807" y="1708"/>
                      <a:pt x="5777" y="1716"/>
                    </a:cubicBezTo>
                    <a:cubicBezTo>
                      <a:pt x="5777" y="1701"/>
                      <a:pt x="5777" y="1686"/>
                      <a:pt x="5777" y="1671"/>
                    </a:cubicBezTo>
                    <a:cubicBezTo>
                      <a:pt x="5762" y="1671"/>
                      <a:pt x="5748" y="1671"/>
                      <a:pt x="5733" y="1663"/>
                    </a:cubicBezTo>
                    <a:cubicBezTo>
                      <a:pt x="5733" y="1641"/>
                      <a:pt x="5733" y="1619"/>
                      <a:pt x="5733" y="1589"/>
                    </a:cubicBezTo>
                    <a:cubicBezTo>
                      <a:pt x="5703" y="1589"/>
                      <a:pt x="5681" y="1589"/>
                      <a:pt x="5651" y="1589"/>
                    </a:cubicBezTo>
                    <a:cubicBezTo>
                      <a:pt x="5651" y="1574"/>
                      <a:pt x="5651" y="1560"/>
                      <a:pt x="5651" y="1552"/>
                    </a:cubicBezTo>
                    <a:cubicBezTo>
                      <a:pt x="5621" y="1545"/>
                      <a:pt x="5555" y="1567"/>
                      <a:pt x="5525" y="1537"/>
                    </a:cubicBezTo>
                    <a:cubicBezTo>
                      <a:pt x="5510" y="1508"/>
                      <a:pt x="5525" y="1463"/>
                      <a:pt x="5525" y="1433"/>
                    </a:cubicBezTo>
                    <a:cubicBezTo>
                      <a:pt x="5488" y="1426"/>
                      <a:pt x="5413" y="1448"/>
                      <a:pt x="5398" y="1396"/>
                    </a:cubicBezTo>
                    <a:cubicBezTo>
                      <a:pt x="5391" y="1359"/>
                      <a:pt x="5347" y="1381"/>
                      <a:pt x="5317" y="1374"/>
                    </a:cubicBezTo>
                    <a:cubicBezTo>
                      <a:pt x="5309" y="1344"/>
                      <a:pt x="5347" y="1300"/>
                      <a:pt x="5317" y="1277"/>
                    </a:cubicBezTo>
                    <a:cubicBezTo>
                      <a:pt x="5302" y="1263"/>
                      <a:pt x="5265" y="1270"/>
                      <a:pt x="5243" y="1270"/>
                    </a:cubicBezTo>
                    <a:cubicBezTo>
                      <a:pt x="5250" y="1300"/>
                      <a:pt x="5228" y="1314"/>
                      <a:pt x="5228" y="1344"/>
                    </a:cubicBezTo>
                    <a:cubicBezTo>
                      <a:pt x="5205" y="1352"/>
                      <a:pt x="5190" y="1337"/>
                      <a:pt x="5176" y="1322"/>
                    </a:cubicBezTo>
                    <a:cubicBezTo>
                      <a:pt x="5183" y="1307"/>
                      <a:pt x="5176" y="1300"/>
                      <a:pt x="5176" y="1292"/>
                    </a:cubicBezTo>
                    <a:cubicBezTo>
                      <a:pt x="5139" y="1285"/>
                      <a:pt x="5124" y="1314"/>
                      <a:pt x="5109" y="1329"/>
                    </a:cubicBezTo>
                    <a:cubicBezTo>
                      <a:pt x="5109" y="1322"/>
                      <a:pt x="5101" y="1314"/>
                      <a:pt x="5109" y="1300"/>
                    </a:cubicBezTo>
                    <a:cubicBezTo>
                      <a:pt x="5094" y="1300"/>
                      <a:pt x="5079" y="1300"/>
                      <a:pt x="5064" y="1307"/>
                    </a:cubicBezTo>
                    <a:cubicBezTo>
                      <a:pt x="5109" y="1366"/>
                      <a:pt x="5020" y="1389"/>
                      <a:pt x="5042" y="1448"/>
                    </a:cubicBezTo>
                    <a:cubicBezTo>
                      <a:pt x="5012" y="1448"/>
                      <a:pt x="4871" y="1463"/>
                      <a:pt x="4871" y="1433"/>
                    </a:cubicBezTo>
                    <a:cubicBezTo>
                      <a:pt x="4834" y="1426"/>
                      <a:pt x="4819" y="1478"/>
                      <a:pt x="4782" y="1463"/>
                    </a:cubicBezTo>
                    <a:cubicBezTo>
                      <a:pt x="4797" y="1433"/>
                      <a:pt x="4804" y="1404"/>
                      <a:pt x="4804" y="1366"/>
                    </a:cubicBezTo>
                    <a:cubicBezTo>
                      <a:pt x="4812" y="1352"/>
                      <a:pt x="4804" y="1329"/>
                      <a:pt x="4819" y="1314"/>
                    </a:cubicBezTo>
                    <a:cubicBezTo>
                      <a:pt x="4834" y="1307"/>
                      <a:pt x="4834" y="1307"/>
                      <a:pt x="4842" y="1292"/>
                    </a:cubicBezTo>
                    <a:cubicBezTo>
                      <a:pt x="4827" y="1292"/>
                      <a:pt x="4804" y="1292"/>
                      <a:pt x="4790" y="1292"/>
                    </a:cubicBezTo>
                    <a:cubicBezTo>
                      <a:pt x="4790" y="1307"/>
                      <a:pt x="4790" y="1322"/>
                      <a:pt x="4790" y="1329"/>
                    </a:cubicBezTo>
                    <a:cubicBezTo>
                      <a:pt x="4782" y="1322"/>
                      <a:pt x="4782" y="1307"/>
                      <a:pt x="4782" y="1300"/>
                    </a:cubicBezTo>
                    <a:cubicBezTo>
                      <a:pt x="4760" y="1300"/>
                      <a:pt x="4738" y="1300"/>
                      <a:pt x="4715" y="1307"/>
                    </a:cubicBezTo>
                    <a:cubicBezTo>
                      <a:pt x="4715" y="1314"/>
                      <a:pt x="4723" y="1329"/>
                      <a:pt x="4738" y="1329"/>
                    </a:cubicBezTo>
                    <a:cubicBezTo>
                      <a:pt x="4738" y="1337"/>
                      <a:pt x="4738" y="1344"/>
                      <a:pt x="4738" y="1344"/>
                    </a:cubicBezTo>
                    <a:cubicBezTo>
                      <a:pt x="4715" y="1344"/>
                      <a:pt x="4678" y="1352"/>
                      <a:pt x="4663" y="1329"/>
                    </a:cubicBezTo>
                    <a:cubicBezTo>
                      <a:pt x="4656" y="1314"/>
                      <a:pt x="4656" y="1292"/>
                      <a:pt x="4626" y="1300"/>
                    </a:cubicBezTo>
                    <a:cubicBezTo>
                      <a:pt x="4626" y="1314"/>
                      <a:pt x="4619" y="1322"/>
                      <a:pt x="4619" y="1329"/>
                    </a:cubicBezTo>
                    <a:cubicBezTo>
                      <a:pt x="4611" y="1307"/>
                      <a:pt x="4582" y="1314"/>
                      <a:pt x="4567" y="1322"/>
                    </a:cubicBezTo>
                    <a:cubicBezTo>
                      <a:pt x="4582" y="1352"/>
                      <a:pt x="4589" y="1426"/>
                      <a:pt x="4537" y="1411"/>
                    </a:cubicBezTo>
                    <a:cubicBezTo>
                      <a:pt x="4537" y="1389"/>
                      <a:pt x="4552" y="1352"/>
                      <a:pt x="4522" y="1344"/>
                    </a:cubicBezTo>
                    <a:cubicBezTo>
                      <a:pt x="4500" y="1337"/>
                      <a:pt x="4470" y="1352"/>
                      <a:pt x="4478" y="1381"/>
                    </a:cubicBezTo>
                    <a:cubicBezTo>
                      <a:pt x="4455" y="1389"/>
                      <a:pt x="4441" y="1389"/>
                      <a:pt x="4418" y="1381"/>
                    </a:cubicBezTo>
                    <a:cubicBezTo>
                      <a:pt x="4426" y="1366"/>
                      <a:pt x="4433" y="1359"/>
                      <a:pt x="4448" y="1359"/>
                    </a:cubicBezTo>
                    <a:cubicBezTo>
                      <a:pt x="4463" y="1352"/>
                      <a:pt x="4455" y="1352"/>
                      <a:pt x="4470" y="1344"/>
                    </a:cubicBezTo>
                    <a:cubicBezTo>
                      <a:pt x="4470" y="1344"/>
                      <a:pt x="4478" y="1329"/>
                      <a:pt x="4478" y="1322"/>
                    </a:cubicBezTo>
                    <a:cubicBezTo>
                      <a:pt x="4478" y="1322"/>
                      <a:pt x="4470" y="1322"/>
                      <a:pt x="4463" y="1322"/>
                    </a:cubicBezTo>
                    <a:cubicBezTo>
                      <a:pt x="4455" y="1270"/>
                      <a:pt x="4537" y="1277"/>
                      <a:pt x="4522" y="1218"/>
                    </a:cubicBezTo>
                    <a:cubicBezTo>
                      <a:pt x="4500" y="1211"/>
                      <a:pt x="4478" y="1173"/>
                      <a:pt x="4455" y="1159"/>
                    </a:cubicBezTo>
                    <a:cubicBezTo>
                      <a:pt x="4433" y="1144"/>
                      <a:pt x="4433" y="1114"/>
                      <a:pt x="4433" y="1092"/>
                    </a:cubicBezTo>
                    <a:cubicBezTo>
                      <a:pt x="4411" y="1084"/>
                      <a:pt x="4344" y="1106"/>
                      <a:pt x="4344" y="1129"/>
                    </a:cubicBezTo>
                    <a:cubicBezTo>
                      <a:pt x="4322" y="1121"/>
                      <a:pt x="4292" y="1114"/>
                      <a:pt x="4270" y="1121"/>
                    </a:cubicBezTo>
                    <a:cubicBezTo>
                      <a:pt x="4292" y="1159"/>
                      <a:pt x="4210" y="1211"/>
                      <a:pt x="4181" y="1188"/>
                    </a:cubicBezTo>
                    <a:cubicBezTo>
                      <a:pt x="4136" y="1159"/>
                      <a:pt x="4143" y="1270"/>
                      <a:pt x="4143" y="1285"/>
                    </a:cubicBezTo>
                    <a:cubicBezTo>
                      <a:pt x="4091" y="1285"/>
                      <a:pt x="4025" y="1292"/>
                      <a:pt x="3980" y="1285"/>
                    </a:cubicBezTo>
                    <a:cubicBezTo>
                      <a:pt x="3965" y="1240"/>
                      <a:pt x="3921" y="1225"/>
                      <a:pt x="3928" y="1285"/>
                    </a:cubicBezTo>
                    <a:cubicBezTo>
                      <a:pt x="3906" y="1285"/>
                      <a:pt x="3876" y="1270"/>
                      <a:pt x="3854" y="1277"/>
                    </a:cubicBezTo>
                    <a:cubicBezTo>
                      <a:pt x="3824" y="1292"/>
                      <a:pt x="3846" y="1314"/>
                      <a:pt x="3846" y="1337"/>
                    </a:cubicBezTo>
                    <a:cubicBezTo>
                      <a:pt x="3743" y="1322"/>
                      <a:pt x="3898" y="1203"/>
                      <a:pt x="3891" y="1173"/>
                    </a:cubicBezTo>
                    <a:cubicBezTo>
                      <a:pt x="3846" y="1173"/>
                      <a:pt x="3817" y="1188"/>
                      <a:pt x="3817" y="1136"/>
                    </a:cubicBezTo>
                    <a:cubicBezTo>
                      <a:pt x="3787" y="1136"/>
                      <a:pt x="3780" y="1114"/>
                      <a:pt x="3750" y="1106"/>
                    </a:cubicBezTo>
                    <a:cubicBezTo>
                      <a:pt x="3757" y="1129"/>
                      <a:pt x="3802" y="1218"/>
                      <a:pt x="3765" y="1225"/>
                    </a:cubicBezTo>
                    <a:cubicBezTo>
                      <a:pt x="3765" y="1233"/>
                      <a:pt x="3765" y="1248"/>
                      <a:pt x="3765" y="1255"/>
                    </a:cubicBezTo>
                    <a:cubicBezTo>
                      <a:pt x="3728" y="1263"/>
                      <a:pt x="3713" y="1255"/>
                      <a:pt x="3683" y="1248"/>
                    </a:cubicBezTo>
                    <a:cubicBezTo>
                      <a:pt x="3653" y="1240"/>
                      <a:pt x="3639" y="1255"/>
                      <a:pt x="3616" y="1255"/>
                    </a:cubicBezTo>
                    <a:cubicBezTo>
                      <a:pt x="3616" y="1248"/>
                      <a:pt x="3609" y="1240"/>
                      <a:pt x="3609" y="1233"/>
                    </a:cubicBezTo>
                    <a:cubicBezTo>
                      <a:pt x="3579" y="1225"/>
                      <a:pt x="3609" y="1196"/>
                      <a:pt x="3594" y="1181"/>
                    </a:cubicBezTo>
                    <a:cubicBezTo>
                      <a:pt x="3579" y="1173"/>
                      <a:pt x="3549" y="1188"/>
                      <a:pt x="3535" y="1196"/>
                    </a:cubicBezTo>
                    <a:cubicBezTo>
                      <a:pt x="3535" y="1211"/>
                      <a:pt x="3520" y="1218"/>
                      <a:pt x="3505" y="1218"/>
                    </a:cubicBezTo>
                    <a:cubicBezTo>
                      <a:pt x="3497" y="1211"/>
                      <a:pt x="3497" y="1196"/>
                      <a:pt x="3505" y="1188"/>
                    </a:cubicBezTo>
                    <a:cubicBezTo>
                      <a:pt x="3535" y="1173"/>
                      <a:pt x="3535" y="1151"/>
                      <a:pt x="3535" y="1121"/>
                    </a:cubicBezTo>
                    <a:cubicBezTo>
                      <a:pt x="3520" y="1114"/>
                      <a:pt x="3505" y="1114"/>
                      <a:pt x="3497" y="1121"/>
                    </a:cubicBezTo>
                    <a:cubicBezTo>
                      <a:pt x="3497" y="1136"/>
                      <a:pt x="3490" y="1151"/>
                      <a:pt x="3490" y="1166"/>
                    </a:cubicBezTo>
                    <a:cubicBezTo>
                      <a:pt x="3483" y="1159"/>
                      <a:pt x="3468" y="1151"/>
                      <a:pt x="3460" y="1144"/>
                    </a:cubicBezTo>
                    <a:cubicBezTo>
                      <a:pt x="3453" y="1084"/>
                      <a:pt x="3497" y="1084"/>
                      <a:pt x="3542" y="1084"/>
                    </a:cubicBezTo>
                    <a:cubicBezTo>
                      <a:pt x="3542" y="1055"/>
                      <a:pt x="3505" y="1025"/>
                      <a:pt x="3520" y="995"/>
                    </a:cubicBezTo>
                    <a:cubicBezTo>
                      <a:pt x="3527" y="973"/>
                      <a:pt x="3549" y="966"/>
                      <a:pt x="3535" y="943"/>
                    </a:cubicBezTo>
                    <a:cubicBezTo>
                      <a:pt x="3497" y="951"/>
                      <a:pt x="3483" y="988"/>
                      <a:pt x="3453" y="988"/>
                    </a:cubicBezTo>
                    <a:cubicBezTo>
                      <a:pt x="3446" y="1003"/>
                      <a:pt x="3453" y="1017"/>
                      <a:pt x="3446" y="1032"/>
                    </a:cubicBezTo>
                    <a:cubicBezTo>
                      <a:pt x="3438" y="1032"/>
                      <a:pt x="3423" y="1040"/>
                      <a:pt x="3416" y="1032"/>
                    </a:cubicBezTo>
                    <a:cubicBezTo>
                      <a:pt x="3408" y="1084"/>
                      <a:pt x="3401" y="1084"/>
                      <a:pt x="3349" y="1084"/>
                    </a:cubicBezTo>
                    <a:cubicBezTo>
                      <a:pt x="3349" y="1025"/>
                      <a:pt x="3327" y="1017"/>
                      <a:pt x="3275" y="1040"/>
                    </a:cubicBezTo>
                    <a:cubicBezTo>
                      <a:pt x="3260" y="1069"/>
                      <a:pt x="3245" y="1106"/>
                      <a:pt x="3200" y="1106"/>
                    </a:cubicBezTo>
                    <a:cubicBezTo>
                      <a:pt x="3193" y="1136"/>
                      <a:pt x="3252" y="1121"/>
                      <a:pt x="3267" y="1136"/>
                    </a:cubicBezTo>
                    <a:cubicBezTo>
                      <a:pt x="3312" y="1159"/>
                      <a:pt x="3282" y="1218"/>
                      <a:pt x="3304" y="1255"/>
                    </a:cubicBezTo>
                    <a:cubicBezTo>
                      <a:pt x="3364" y="1248"/>
                      <a:pt x="3327" y="1381"/>
                      <a:pt x="3341" y="1411"/>
                    </a:cubicBezTo>
                    <a:cubicBezTo>
                      <a:pt x="3356" y="1448"/>
                      <a:pt x="3394" y="1418"/>
                      <a:pt x="3408" y="1463"/>
                    </a:cubicBezTo>
                    <a:cubicBezTo>
                      <a:pt x="3423" y="1515"/>
                      <a:pt x="3386" y="1582"/>
                      <a:pt x="3386" y="1634"/>
                    </a:cubicBezTo>
                    <a:cubicBezTo>
                      <a:pt x="3423" y="1641"/>
                      <a:pt x="3460" y="1611"/>
                      <a:pt x="3490" y="1619"/>
                    </a:cubicBezTo>
                    <a:cubicBezTo>
                      <a:pt x="3490" y="1641"/>
                      <a:pt x="3512" y="1649"/>
                      <a:pt x="3520" y="1663"/>
                    </a:cubicBezTo>
                    <a:cubicBezTo>
                      <a:pt x="3520" y="1678"/>
                      <a:pt x="3520" y="1701"/>
                      <a:pt x="3512" y="1716"/>
                    </a:cubicBezTo>
                    <a:cubicBezTo>
                      <a:pt x="3497" y="1716"/>
                      <a:pt x="3483" y="1723"/>
                      <a:pt x="3490" y="1745"/>
                    </a:cubicBezTo>
                    <a:cubicBezTo>
                      <a:pt x="3520" y="1753"/>
                      <a:pt x="3535" y="1775"/>
                      <a:pt x="3549" y="1805"/>
                    </a:cubicBezTo>
                    <a:cubicBezTo>
                      <a:pt x="3527" y="1812"/>
                      <a:pt x="3520" y="1849"/>
                      <a:pt x="3520" y="1879"/>
                    </a:cubicBezTo>
                    <a:cubicBezTo>
                      <a:pt x="3475" y="1886"/>
                      <a:pt x="3453" y="1923"/>
                      <a:pt x="3416" y="1938"/>
                    </a:cubicBezTo>
                    <a:cubicBezTo>
                      <a:pt x="3416" y="1901"/>
                      <a:pt x="3371" y="1894"/>
                      <a:pt x="3349" y="1901"/>
                    </a:cubicBezTo>
                    <a:cubicBezTo>
                      <a:pt x="3349" y="1908"/>
                      <a:pt x="3341" y="1923"/>
                      <a:pt x="3341" y="1931"/>
                    </a:cubicBezTo>
                    <a:cubicBezTo>
                      <a:pt x="3289" y="1923"/>
                      <a:pt x="3312" y="1849"/>
                      <a:pt x="3275" y="1827"/>
                    </a:cubicBezTo>
                    <a:cubicBezTo>
                      <a:pt x="3252" y="1805"/>
                      <a:pt x="3208" y="1827"/>
                      <a:pt x="3200" y="1782"/>
                    </a:cubicBezTo>
                    <a:cubicBezTo>
                      <a:pt x="3171" y="1805"/>
                      <a:pt x="3163" y="1834"/>
                      <a:pt x="3156" y="1871"/>
                    </a:cubicBezTo>
                    <a:cubicBezTo>
                      <a:pt x="3141" y="1871"/>
                      <a:pt x="3126" y="1864"/>
                      <a:pt x="3104" y="1864"/>
                    </a:cubicBezTo>
                    <a:cubicBezTo>
                      <a:pt x="3104" y="1819"/>
                      <a:pt x="3141" y="1738"/>
                      <a:pt x="3082" y="1723"/>
                    </a:cubicBezTo>
                    <a:cubicBezTo>
                      <a:pt x="3044" y="1716"/>
                      <a:pt x="3022" y="1716"/>
                      <a:pt x="3030" y="1671"/>
                    </a:cubicBezTo>
                    <a:cubicBezTo>
                      <a:pt x="3119" y="1649"/>
                      <a:pt x="2992" y="1463"/>
                      <a:pt x="2992" y="1418"/>
                    </a:cubicBezTo>
                    <a:cubicBezTo>
                      <a:pt x="3022" y="1426"/>
                      <a:pt x="3052" y="1396"/>
                      <a:pt x="3074" y="1381"/>
                    </a:cubicBezTo>
                    <a:cubicBezTo>
                      <a:pt x="3111" y="1352"/>
                      <a:pt x="3104" y="1314"/>
                      <a:pt x="3111" y="1270"/>
                    </a:cubicBezTo>
                    <a:cubicBezTo>
                      <a:pt x="3149" y="1277"/>
                      <a:pt x="3134" y="1225"/>
                      <a:pt x="3178" y="1233"/>
                    </a:cubicBezTo>
                    <a:cubicBezTo>
                      <a:pt x="3178" y="1211"/>
                      <a:pt x="3163" y="1196"/>
                      <a:pt x="3156" y="1173"/>
                    </a:cubicBezTo>
                    <a:cubicBezTo>
                      <a:pt x="3111" y="1173"/>
                      <a:pt x="3119" y="1106"/>
                      <a:pt x="3119" y="1077"/>
                    </a:cubicBezTo>
                    <a:cubicBezTo>
                      <a:pt x="3119" y="1055"/>
                      <a:pt x="3111" y="1032"/>
                      <a:pt x="3119" y="1017"/>
                    </a:cubicBezTo>
                    <a:cubicBezTo>
                      <a:pt x="3134" y="988"/>
                      <a:pt x="3163" y="1010"/>
                      <a:pt x="3186" y="1003"/>
                    </a:cubicBezTo>
                    <a:cubicBezTo>
                      <a:pt x="3186" y="973"/>
                      <a:pt x="3171" y="921"/>
                      <a:pt x="3223" y="921"/>
                    </a:cubicBezTo>
                    <a:cubicBezTo>
                      <a:pt x="3260" y="914"/>
                      <a:pt x="3312" y="936"/>
                      <a:pt x="3349" y="914"/>
                    </a:cubicBezTo>
                    <a:cubicBezTo>
                      <a:pt x="3371" y="906"/>
                      <a:pt x="3379" y="884"/>
                      <a:pt x="3401" y="891"/>
                    </a:cubicBezTo>
                    <a:cubicBezTo>
                      <a:pt x="3423" y="891"/>
                      <a:pt x="3438" y="891"/>
                      <a:pt x="3453" y="876"/>
                    </a:cubicBezTo>
                    <a:cubicBezTo>
                      <a:pt x="3475" y="847"/>
                      <a:pt x="3431" y="824"/>
                      <a:pt x="3431" y="795"/>
                    </a:cubicBezTo>
                    <a:lnTo>
                      <a:pt x="3438" y="795"/>
                    </a:lnTo>
                    <a:cubicBezTo>
                      <a:pt x="3438" y="772"/>
                      <a:pt x="3438" y="713"/>
                      <a:pt x="3475" y="750"/>
                    </a:cubicBezTo>
                    <a:cubicBezTo>
                      <a:pt x="3475" y="713"/>
                      <a:pt x="3505" y="683"/>
                      <a:pt x="3512" y="654"/>
                    </a:cubicBezTo>
                    <a:cubicBezTo>
                      <a:pt x="3549" y="631"/>
                      <a:pt x="3542" y="564"/>
                      <a:pt x="3579" y="542"/>
                    </a:cubicBezTo>
                    <a:cubicBezTo>
                      <a:pt x="3579" y="527"/>
                      <a:pt x="3579" y="498"/>
                      <a:pt x="3586" y="483"/>
                    </a:cubicBezTo>
                    <a:cubicBezTo>
                      <a:pt x="3624" y="475"/>
                      <a:pt x="3594" y="423"/>
                      <a:pt x="3653" y="423"/>
                    </a:cubicBezTo>
                    <a:cubicBezTo>
                      <a:pt x="3646" y="379"/>
                      <a:pt x="3668" y="327"/>
                      <a:pt x="3653" y="282"/>
                    </a:cubicBezTo>
                    <a:cubicBezTo>
                      <a:pt x="3639" y="238"/>
                      <a:pt x="3601" y="215"/>
                      <a:pt x="3609" y="171"/>
                    </a:cubicBezTo>
                    <a:cubicBezTo>
                      <a:pt x="3609" y="134"/>
                      <a:pt x="3609" y="119"/>
                      <a:pt x="3572" y="104"/>
                    </a:cubicBezTo>
                    <a:cubicBezTo>
                      <a:pt x="3549" y="104"/>
                      <a:pt x="3520" y="97"/>
                      <a:pt x="3520" y="67"/>
                    </a:cubicBezTo>
                    <a:cubicBezTo>
                      <a:pt x="3483" y="37"/>
                      <a:pt x="3468" y="15"/>
                      <a:pt x="3416" y="15"/>
                    </a:cubicBezTo>
                    <a:cubicBezTo>
                      <a:pt x="3416" y="22"/>
                      <a:pt x="3408" y="30"/>
                      <a:pt x="3408" y="37"/>
                    </a:cubicBezTo>
                    <a:cubicBezTo>
                      <a:pt x="3379" y="37"/>
                      <a:pt x="3341" y="37"/>
                      <a:pt x="3304" y="37"/>
                    </a:cubicBezTo>
                    <a:cubicBezTo>
                      <a:pt x="3275" y="30"/>
                      <a:pt x="3245" y="7"/>
                      <a:pt x="3208" y="7"/>
                    </a:cubicBezTo>
                    <a:cubicBezTo>
                      <a:pt x="3178" y="0"/>
                      <a:pt x="3149" y="15"/>
                      <a:pt x="3119" y="7"/>
                    </a:cubicBezTo>
                    <a:cubicBezTo>
                      <a:pt x="3111" y="7"/>
                      <a:pt x="3104" y="7"/>
                      <a:pt x="3096" y="0"/>
                    </a:cubicBezTo>
                    <a:cubicBezTo>
                      <a:pt x="3082" y="22"/>
                      <a:pt x="3059" y="45"/>
                      <a:pt x="3052" y="59"/>
                    </a:cubicBezTo>
                    <a:lnTo>
                      <a:pt x="3030" y="119"/>
                    </a:lnTo>
                    <a:cubicBezTo>
                      <a:pt x="2955" y="126"/>
                      <a:pt x="2814" y="82"/>
                      <a:pt x="2799" y="193"/>
                    </a:cubicBezTo>
                    <a:cubicBezTo>
                      <a:pt x="2770" y="208"/>
                      <a:pt x="2733" y="201"/>
                      <a:pt x="2710" y="223"/>
                    </a:cubicBezTo>
                    <a:cubicBezTo>
                      <a:pt x="2695" y="238"/>
                      <a:pt x="2688" y="253"/>
                      <a:pt x="2673" y="260"/>
                    </a:cubicBezTo>
                    <a:cubicBezTo>
                      <a:pt x="2636" y="290"/>
                      <a:pt x="2584" y="304"/>
                      <a:pt x="2539" y="304"/>
                    </a:cubicBezTo>
                    <a:cubicBezTo>
                      <a:pt x="2517" y="349"/>
                      <a:pt x="2443" y="349"/>
                      <a:pt x="2398" y="371"/>
                    </a:cubicBezTo>
                    <a:cubicBezTo>
                      <a:pt x="2376" y="386"/>
                      <a:pt x="2361" y="401"/>
                      <a:pt x="2347" y="423"/>
                    </a:cubicBezTo>
                    <a:cubicBezTo>
                      <a:pt x="2324" y="461"/>
                      <a:pt x="2287" y="453"/>
                      <a:pt x="2250" y="461"/>
                    </a:cubicBezTo>
                    <a:cubicBezTo>
                      <a:pt x="2183" y="475"/>
                      <a:pt x="2131" y="550"/>
                      <a:pt x="2101" y="602"/>
                    </a:cubicBezTo>
                    <a:cubicBezTo>
                      <a:pt x="2072" y="654"/>
                      <a:pt x="2012" y="676"/>
                      <a:pt x="1953" y="676"/>
                    </a:cubicBezTo>
                    <a:cubicBezTo>
                      <a:pt x="1916" y="698"/>
                      <a:pt x="1945" y="772"/>
                      <a:pt x="1886" y="765"/>
                    </a:cubicBezTo>
                    <a:cubicBezTo>
                      <a:pt x="1908" y="832"/>
                      <a:pt x="1931" y="899"/>
                      <a:pt x="1945" y="966"/>
                    </a:cubicBezTo>
                    <a:cubicBezTo>
                      <a:pt x="1953" y="1010"/>
                      <a:pt x="1982" y="1032"/>
                      <a:pt x="2020" y="1047"/>
                    </a:cubicBezTo>
                    <a:cubicBezTo>
                      <a:pt x="2087" y="1069"/>
                      <a:pt x="2183" y="1084"/>
                      <a:pt x="2257" y="1077"/>
                    </a:cubicBezTo>
                    <a:cubicBezTo>
                      <a:pt x="2279" y="1069"/>
                      <a:pt x="2294" y="1055"/>
                      <a:pt x="2317" y="1062"/>
                    </a:cubicBezTo>
                    <a:cubicBezTo>
                      <a:pt x="2339" y="1062"/>
                      <a:pt x="2354" y="1077"/>
                      <a:pt x="2376" y="1084"/>
                    </a:cubicBezTo>
                    <a:cubicBezTo>
                      <a:pt x="2391" y="1032"/>
                      <a:pt x="2398" y="1003"/>
                      <a:pt x="2458" y="1010"/>
                    </a:cubicBezTo>
                    <a:cubicBezTo>
                      <a:pt x="2465" y="1040"/>
                      <a:pt x="2443" y="1092"/>
                      <a:pt x="2495" y="1092"/>
                    </a:cubicBezTo>
                    <a:cubicBezTo>
                      <a:pt x="2495" y="1144"/>
                      <a:pt x="2495" y="1196"/>
                      <a:pt x="2487" y="1248"/>
                    </a:cubicBezTo>
                    <a:cubicBezTo>
                      <a:pt x="2465" y="1248"/>
                      <a:pt x="2443" y="1255"/>
                      <a:pt x="2421" y="1255"/>
                    </a:cubicBezTo>
                    <a:cubicBezTo>
                      <a:pt x="2421" y="1248"/>
                      <a:pt x="2413" y="1225"/>
                      <a:pt x="2421" y="1218"/>
                    </a:cubicBezTo>
                    <a:cubicBezTo>
                      <a:pt x="2376" y="1233"/>
                      <a:pt x="2347" y="1263"/>
                      <a:pt x="2302" y="1263"/>
                    </a:cubicBezTo>
                    <a:cubicBezTo>
                      <a:pt x="2242" y="1270"/>
                      <a:pt x="2190" y="1255"/>
                      <a:pt x="2139" y="1263"/>
                    </a:cubicBezTo>
                    <a:cubicBezTo>
                      <a:pt x="2131" y="1285"/>
                      <a:pt x="2124" y="1307"/>
                      <a:pt x="2131" y="1329"/>
                    </a:cubicBezTo>
                    <a:cubicBezTo>
                      <a:pt x="2139" y="1359"/>
                      <a:pt x="2168" y="1366"/>
                      <a:pt x="2168" y="1396"/>
                    </a:cubicBezTo>
                    <a:cubicBezTo>
                      <a:pt x="2176" y="1441"/>
                      <a:pt x="2116" y="1433"/>
                      <a:pt x="2087" y="1433"/>
                    </a:cubicBezTo>
                    <a:cubicBezTo>
                      <a:pt x="2101" y="1485"/>
                      <a:pt x="2131" y="1500"/>
                      <a:pt x="2190" y="1508"/>
                    </a:cubicBezTo>
                    <a:cubicBezTo>
                      <a:pt x="2235" y="1522"/>
                      <a:pt x="2257" y="1545"/>
                      <a:pt x="2257" y="1597"/>
                    </a:cubicBezTo>
                    <a:cubicBezTo>
                      <a:pt x="2250" y="1634"/>
                      <a:pt x="2235" y="1701"/>
                      <a:pt x="2183" y="1686"/>
                    </a:cubicBezTo>
                    <a:cubicBezTo>
                      <a:pt x="2146" y="1678"/>
                      <a:pt x="2139" y="1634"/>
                      <a:pt x="2094" y="1649"/>
                    </a:cubicBezTo>
                    <a:cubicBezTo>
                      <a:pt x="2109" y="1693"/>
                      <a:pt x="2079" y="1871"/>
                      <a:pt x="2139" y="1886"/>
                    </a:cubicBezTo>
                    <a:cubicBezTo>
                      <a:pt x="2139" y="1931"/>
                      <a:pt x="2064" y="1923"/>
                      <a:pt x="2064" y="1961"/>
                    </a:cubicBezTo>
                    <a:cubicBezTo>
                      <a:pt x="2034" y="1968"/>
                      <a:pt x="2020" y="1938"/>
                      <a:pt x="2027" y="1908"/>
                    </a:cubicBezTo>
                    <a:cubicBezTo>
                      <a:pt x="1990" y="1916"/>
                      <a:pt x="1975" y="1894"/>
                      <a:pt x="1945" y="1894"/>
                    </a:cubicBezTo>
                    <a:cubicBezTo>
                      <a:pt x="1945" y="1871"/>
                      <a:pt x="1945" y="1849"/>
                      <a:pt x="1945" y="1834"/>
                    </a:cubicBezTo>
                    <a:lnTo>
                      <a:pt x="1938" y="1842"/>
                    </a:lnTo>
                    <a:cubicBezTo>
                      <a:pt x="1923" y="1849"/>
                      <a:pt x="1901" y="1849"/>
                      <a:pt x="1879" y="1849"/>
                    </a:cubicBezTo>
                    <a:cubicBezTo>
                      <a:pt x="1886" y="1857"/>
                      <a:pt x="1879" y="1871"/>
                      <a:pt x="1879" y="1886"/>
                    </a:cubicBezTo>
                    <a:cubicBezTo>
                      <a:pt x="1834" y="1864"/>
                      <a:pt x="1782" y="1864"/>
                      <a:pt x="1730" y="1857"/>
                    </a:cubicBezTo>
                    <a:cubicBezTo>
                      <a:pt x="1685" y="1842"/>
                      <a:pt x="1641" y="1819"/>
                      <a:pt x="1589" y="1834"/>
                    </a:cubicBezTo>
                    <a:cubicBezTo>
                      <a:pt x="1589" y="1871"/>
                      <a:pt x="1567" y="1923"/>
                      <a:pt x="1537" y="1961"/>
                    </a:cubicBezTo>
                    <a:cubicBezTo>
                      <a:pt x="1515" y="1983"/>
                      <a:pt x="1485" y="1976"/>
                      <a:pt x="1455" y="1990"/>
                    </a:cubicBezTo>
                    <a:cubicBezTo>
                      <a:pt x="1455" y="2013"/>
                      <a:pt x="1477" y="2035"/>
                      <a:pt x="1470" y="2065"/>
                    </a:cubicBezTo>
                    <a:cubicBezTo>
                      <a:pt x="1448" y="2065"/>
                      <a:pt x="1433" y="2072"/>
                      <a:pt x="1426" y="2094"/>
                    </a:cubicBezTo>
                    <a:cubicBezTo>
                      <a:pt x="1381" y="2094"/>
                      <a:pt x="1337" y="2072"/>
                      <a:pt x="1292" y="2087"/>
                    </a:cubicBezTo>
                    <a:cubicBezTo>
                      <a:pt x="1277" y="2109"/>
                      <a:pt x="1292" y="2139"/>
                      <a:pt x="1277" y="2161"/>
                    </a:cubicBezTo>
                    <a:cubicBezTo>
                      <a:pt x="1225" y="2131"/>
                      <a:pt x="1232" y="2094"/>
                      <a:pt x="1158" y="2094"/>
                    </a:cubicBezTo>
                    <a:cubicBezTo>
                      <a:pt x="1151" y="2065"/>
                      <a:pt x="1151" y="1931"/>
                      <a:pt x="1210" y="1968"/>
                    </a:cubicBezTo>
                    <a:cubicBezTo>
                      <a:pt x="1247" y="1983"/>
                      <a:pt x="1262" y="1990"/>
                      <a:pt x="1307" y="1983"/>
                    </a:cubicBezTo>
                    <a:cubicBezTo>
                      <a:pt x="1351" y="1976"/>
                      <a:pt x="1374" y="1953"/>
                      <a:pt x="1418" y="1938"/>
                    </a:cubicBezTo>
                    <a:cubicBezTo>
                      <a:pt x="1411" y="1908"/>
                      <a:pt x="1366" y="1916"/>
                      <a:pt x="1359" y="1879"/>
                    </a:cubicBezTo>
                    <a:cubicBezTo>
                      <a:pt x="1351" y="1857"/>
                      <a:pt x="1374" y="1827"/>
                      <a:pt x="1374" y="1797"/>
                    </a:cubicBezTo>
                    <a:cubicBezTo>
                      <a:pt x="1381" y="1745"/>
                      <a:pt x="1344" y="1767"/>
                      <a:pt x="1344" y="1745"/>
                    </a:cubicBezTo>
                    <a:cubicBezTo>
                      <a:pt x="1337" y="1716"/>
                      <a:pt x="1351" y="1671"/>
                      <a:pt x="1381" y="1663"/>
                    </a:cubicBezTo>
                    <a:cubicBezTo>
                      <a:pt x="1455" y="1738"/>
                      <a:pt x="1463" y="1619"/>
                      <a:pt x="1455" y="1574"/>
                    </a:cubicBezTo>
                    <a:cubicBezTo>
                      <a:pt x="1433" y="1574"/>
                      <a:pt x="1411" y="1574"/>
                      <a:pt x="1396" y="1567"/>
                    </a:cubicBezTo>
                    <a:cubicBezTo>
                      <a:pt x="1388" y="1522"/>
                      <a:pt x="1396" y="1485"/>
                      <a:pt x="1396" y="1448"/>
                    </a:cubicBezTo>
                    <a:cubicBezTo>
                      <a:pt x="1337" y="1441"/>
                      <a:pt x="1322" y="1448"/>
                      <a:pt x="1285" y="1471"/>
                    </a:cubicBezTo>
                    <a:cubicBezTo>
                      <a:pt x="1262" y="1485"/>
                      <a:pt x="1195" y="1537"/>
                      <a:pt x="1210" y="1471"/>
                    </a:cubicBezTo>
                    <a:cubicBezTo>
                      <a:pt x="1151" y="1463"/>
                      <a:pt x="1077" y="1456"/>
                      <a:pt x="1017" y="1448"/>
                    </a:cubicBezTo>
                    <a:cubicBezTo>
                      <a:pt x="965" y="1433"/>
                      <a:pt x="980" y="1374"/>
                      <a:pt x="1032" y="1374"/>
                    </a:cubicBezTo>
                    <a:cubicBezTo>
                      <a:pt x="1032" y="1344"/>
                      <a:pt x="1017" y="1292"/>
                      <a:pt x="1069" y="1300"/>
                    </a:cubicBezTo>
                    <a:cubicBezTo>
                      <a:pt x="1077" y="1263"/>
                      <a:pt x="1077" y="1233"/>
                      <a:pt x="1077" y="1196"/>
                    </a:cubicBezTo>
                    <a:cubicBezTo>
                      <a:pt x="1032" y="1196"/>
                      <a:pt x="965" y="1181"/>
                      <a:pt x="935" y="1218"/>
                    </a:cubicBezTo>
                    <a:cubicBezTo>
                      <a:pt x="921" y="1255"/>
                      <a:pt x="935" y="1292"/>
                      <a:pt x="898" y="1314"/>
                    </a:cubicBezTo>
                    <a:cubicBezTo>
                      <a:pt x="869" y="1329"/>
                      <a:pt x="817" y="1329"/>
                      <a:pt x="794" y="1300"/>
                    </a:cubicBezTo>
                    <a:cubicBezTo>
                      <a:pt x="780" y="1277"/>
                      <a:pt x="780" y="1240"/>
                      <a:pt x="750" y="1233"/>
                    </a:cubicBezTo>
                    <a:cubicBezTo>
                      <a:pt x="690" y="1314"/>
                      <a:pt x="824" y="1374"/>
                      <a:pt x="824" y="1456"/>
                    </a:cubicBezTo>
                    <a:cubicBezTo>
                      <a:pt x="794" y="1463"/>
                      <a:pt x="787" y="1433"/>
                      <a:pt x="765" y="1418"/>
                    </a:cubicBezTo>
                    <a:cubicBezTo>
                      <a:pt x="750" y="1396"/>
                      <a:pt x="728" y="1418"/>
                      <a:pt x="735" y="1381"/>
                    </a:cubicBezTo>
                    <a:cubicBezTo>
                      <a:pt x="661" y="1366"/>
                      <a:pt x="713" y="1441"/>
                      <a:pt x="713" y="1471"/>
                    </a:cubicBezTo>
                    <a:cubicBezTo>
                      <a:pt x="713" y="1500"/>
                      <a:pt x="668" y="1500"/>
                      <a:pt x="653" y="1522"/>
                    </a:cubicBezTo>
                    <a:cubicBezTo>
                      <a:pt x="638" y="1545"/>
                      <a:pt x="653" y="1574"/>
                      <a:pt x="653" y="1597"/>
                    </a:cubicBezTo>
                    <a:cubicBezTo>
                      <a:pt x="675" y="1604"/>
                      <a:pt x="713" y="1611"/>
                      <a:pt x="720" y="1634"/>
                    </a:cubicBezTo>
                    <a:cubicBezTo>
                      <a:pt x="690" y="1649"/>
                      <a:pt x="713" y="1686"/>
                      <a:pt x="698" y="1716"/>
                    </a:cubicBezTo>
                    <a:cubicBezTo>
                      <a:pt x="690" y="1738"/>
                      <a:pt x="668" y="1753"/>
                      <a:pt x="653" y="1775"/>
                    </a:cubicBezTo>
                    <a:cubicBezTo>
                      <a:pt x="690" y="1775"/>
                      <a:pt x="735" y="1775"/>
                      <a:pt x="772" y="1775"/>
                    </a:cubicBezTo>
                    <a:cubicBezTo>
                      <a:pt x="772" y="1812"/>
                      <a:pt x="772" y="1857"/>
                      <a:pt x="787" y="1886"/>
                    </a:cubicBezTo>
                    <a:cubicBezTo>
                      <a:pt x="802" y="1916"/>
                      <a:pt x="817" y="1946"/>
                      <a:pt x="794" y="1976"/>
                    </a:cubicBezTo>
                    <a:cubicBezTo>
                      <a:pt x="772" y="1998"/>
                      <a:pt x="750" y="2013"/>
                      <a:pt x="750" y="2050"/>
                    </a:cubicBezTo>
                    <a:cubicBezTo>
                      <a:pt x="742" y="2079"/>
                      <a:pt x="750" y="2116"/>
                      <a:pt x="750" y="2146"/>
                    </a:cubicBezTo>
                    <a:cubicBezTo>
                      <a:pt x="750" y="2198"/>
                      <a:pt x="742" y="2258"/>
                      <a:pt x="690" y="2287"/>
                    </a:cubicBezTo>
                    <a:cubicBezTo>
                      <a:pt x="631" y="2324"/>
                      <a:pt x="549" y="2332"/>
                      <a:pt x="483" y="2354"/>
                    </a:cubicBezTo>
                    <a:cubicBezTo>
                      <a:pt x="483" y="2399"/>
                      <a:pt x="505" y="2413"/>
                      <a:pt x="468" y="2443"/>
                    </a:cubicBezTo>
                    <a:cubicBezTo>
                      <a:pt x="490" y="2458"/>
                      <a:pt x="616" y="2495"/>
                      <a:pt x="579" y="2532"/>
                    </a:cubicBezTo>
                    <a:cubicBezTo>
                      <a:pt x="527" y="2584"/>
                      <a:pt x="438" y="2555"/>
                      <a:pt x="393" y="2621"/>
                    </a:cubicBezTo>
                    <a:cubicBezTo>
                      <a:pt x="386" y="2614"/>
                      <a:pt x="334" y="2592"/>
                      <a:pt x="327" y="2614"/>
                    </a:cubicBezTo>
                    <a:cubicBezTo>
                      <a:pt x="327" y="2621"/>
                      <a:pt x="327" y="2621"/>
                      <a:pt x="319" y="2621"/>
                    </a:cubicBezTo>
                    <a:cubicBezTo>
                      <a:pt x="312" y="2614"/>
                      <a:pt x="312" y="2614"/>
                      <a:pt x="304" y="2614"/>
                    </a:cubicBezTo>
                    <a:cubicBezTo>
                      <a:pt x="304" y="2636"/>
                      <a:pt x="297" y="2651"/>
                      <a:pt x="297" y="2666"/>
                    </a:cubicBezTo>
                    <a:cubicBezTo>
                      <a:pt x="297" y="2703"/>
                      <a:pt x="297" y="2748"/>
                      <a:pt x="341" y="2763"/>
                    </a:cubicBezTo>
                    <a:cubicBezTo>
                      <a:pt x="378" y="2770"/>
                      <a:pt x="408" y="2755"/>
                      <a:pt x="401" y="2807"/>
                    </a:cubicBezTo>
                    <a:cubicBezTo>
                      <a:pt x="401" y="2852"/>
                      <a:pt x="371" y="2889"/>
                      <a:pt x="341" y="2918"/>
                    </a:cubicBezTo>
                    <a:cubicBezTo>
                      <a:pt x="304" y="2955"/>
                      <a:pt x="289" y="2948"/>
                      <a:pt x="230" y="2948"/>
                    </a:cubicBezTo>
                    <a:cubicBezTo>
                      <a:pt x="223" y="2970"/>
                      <a:pt x="208" y="3000"/>
                      <a:pt x="185" y="3015"/>
                    </a:cubicBezTo>
                    <a:cubicBezTo>
                      <a:pt x="156" y="3045"/>
                      <a:pt x="119" y="3015"/>
                      <a:pt x="81" y="3023"/>
                    </a:cubicBezTo>
                    <a:cubicBezTo>
                      <a:pt x="59" y="3133"/>
                      <a:pt x="245" y="3045"/>
                      <a:pt x="230" y="3163"/>
                    </a:cubicBezTo>
                    <a:cubicBezTo>
                      <a:pt x="223" y="3163"/>
                      <a:pt x="0" y="3163"/>
                      <a:pt x="52" y="3222"/>
                    </a:cubicBezTo>
                    <a:cubicBezTo>
                      <a:pt x="74" y="3259"/>
                      <a:pt x="89" y="3289"/>
                      <a:pt x="111" y="3326"/>
                    </a:cubicBezTo>
                    <a:cubicBezTo>
                      <a:pt x="119" y="3348"/>
                      <a:pt x="81" y="3385"/>
                      <a:pt x="89" y="3422"/>
                    </a:cubicBezTo>
                    <a:cubicBezTo>
                      <a:pt x="89" y="3445"/>
                      <a:pt x="96" y="3459"/>
                      <a:pt x="111" y="3474"/>
                    </a:cubicBezTo>
                    <a:cubicBezTo>
                      <a:pt x="133" y="3482"/>
                      <a:pt x="156" y="3497"/>
                      <a:pt x="178" y="3504"/>
                    </a:cubicBezTo>
                    <a:cubicBezTo>
                      <a:pt x="252" y="3526"/>
                      <a:pt x="238" y="3445"/>
                      <a:pt x="289" y="3445"/>
                    </a:cubicBezTo>
                    <a:cubicBezTo>
                      <a:pt x="297" y="3445"/>
                      <a:pt x="371" y="3519"/>
                      <a:pt x="371" y="3512"/>
                    </a:cubicBezTo>
                    <a:cubicBezTo>
                      <a:pt x="378" y="3579"/>
                      <a:pt x="371" y="3645"/>
                      <a:pt x="423" y="3697"/>
                    </a:cubicBezTo>
                    <a:cubicBezTo>
                      <a:pt x="475" y="3749"/>
                      <a:pt x="564" y="3697"/>
                      <a:pt x="623" y="3705"/>
                    </a:cubicBezTo>
                    <a:cubicBezTo>
                      <a:pt x="698" y="3712"/>
                      <a:pt x="728" y="3734"/>
                      <a:pt x="757" y="3801"/>
                    </a:cubicBezTo>
                    <a:cubicBezTo>
                      <a:pt x="787" y="3861"/>
                      <a:pt x="802" y="3898"/>
                      <a:pt x="869" y="3890"/>
                    </a:cubicBezTo>
                    <a:cubicBezTo>
                      <a:pt x="906" y="3890"/>
                      <a:pt x="928" y="3913"/>
                      <a:pt x="958" y="3905"/>
                    </a:cubicBezTo>
                    <a:cubicBezTo>
                      <a:pt x="995" y="3898"/>
                      <a:pt x="1017" y="3890"/>
                      <a:pt x="1054" y="3913"/>
                    </a:cubicBezTo>
                    <a:cubicBezTo>
                      <a:pt x="1121" y="3942"/>
                      <a:pt x="1210" y="3905"/>
                      <a:pt x="1285" y="3913"/>
                    </a:cubicBezTo>
                    <a:cubicBezTo>
                      <a:pt x="1322" y="3913"/>
                      <a:pt x="1344" y="3905"/>
                      <a:pt x="1366" y="3942"/>
                    </a:cubicBezTo>
                    <a:cubicBezTo>
                      <a:pt x="1374" y="3957"/>
                      <a:pt x="1411" y="3957"/>
                      <a:pt x="1433" y="3965"/>
                    </a:cubicBezTo>
                    <a:cubicBezTo>
                      <a:pt x="1470" y="3979"/>
                      <a:pt x="1477" y="4091"/>
                      <a:pt x="1463" y="4128"/>
                    </a:cubicBezTo>
                    <a:cubicBezTo>
                      <a:pt x="1455" y="4128"/>
                      <a:pt x="1455" y="4128"/>
                      <a:pt x="1455" y="4128"/>
                    </a:cubicBezTo>
                    <a:cubicBezTo>
                      <a:pt x="1455" y="4173"/>
                      <a:pt x="1544" y="4158"/>
                      <a:pt x="1574" y="4158"/>
                    </a:cubicBezTo>
                    <a:cubicBezTo>
                      <a:pt x="1596" y="4158"/>
                      <a:pt x="1619" y="4165"/>
                      <a:pt x="1641" y="4158"/>
                    </a:cubicBezTo>
                    <a:cubicBezTo>
                      <a:pt x="1671" y="4158"/>
                      <a:pt x="1656" y="4121"/>
                      <a:pt x="1663" y="4098"/>
                    </a:cubicBezTo>
                    <a:cubicBezTo>
                      <a:pt x="1685" y="4098"/>
                      <a:pt x="1715" y="4113"/>
                      <a:pt x="1737" y="4106"/>
                    </a:cubicBezTo>
                    <a:cubicBezTo>
                      <a:pt x="1760" y="4098"/>
                      <a:pt x="1775" y="4069"/>
                      <a:pt x="1797" y="4076"/>
                    </a:cubicBezTo>
                    <a:cubicBezTo>
                      <a:pt x="1804" y="4039"/>
                      <a:pt x="1789" y="4031"/>
                      <a:pt x="1760" y="4016"/>
                    </a:cubicBezTo>
                    <a:cubicBezTo>
                      <a:pt x="1775" y="3994"/>
                      <a:pt x="1797" y="3957"/>
                      <a:pt x="1834" y="3957"/>
                    </a:cubicBezTo>
                    <a:cubicBezTo>
                      <a:pt x="1834" y="3935"/>
                      <a:pt x="1849" y="3935"/>
                      <a:pt x="1864" y="3927"/>
                    </a:cubicBezTo>
                    <a:cubicBezTo>
                      <a:pt x="1893" y="3913"/>
                      <a:pt x="1893" y="3876"/>
                      <a:pt x="1886" y="3853"/>
                    </a:cubicBezTo>
                    <a:cubicBezTo>
                      <a:pt x="1923" y="3846"/>
                      <a:pt x="1931" y="3831"/>
                      <a:pt x="1931" y="3801"/>
                    </a:cubicBezTo>
                    <a:cubicBezTo>
                      <a:pt x="1982" y="3801"/>
                      <a:pt x="2012" y="3771"/>
                      <a:pt x="2057" y="3764"/>
                    </a:cubicBezTo>
                    <a:cubicBezTo>
                      <a:pt x="2079" y="3757"/>
                      <a:pt x="2146" y="3749"/>
                      <a:pt x="2146" y="3786"/>
                    </a:cubicBezTo>
                    <a:cubicBezTo>
                      <a:pt x="2161" y="3771"/>
                      <a:pt x="2190" y="3779"/>
                      <a:pt x="2213" y="3779"/>
                    </a:cubicBezTo>
                    <a:cubicBezTo>
                      <a:pt x="2250" y="3727"/>
                      <a:pt x="2279" y="3697"/>
                      <a:pt x="2354" y="3712"/>
                    </a:cubicBezTo>
                    <a:cubicBezTo>
                      <a:pt x="2421" y="3727"/>
                      <a:pt x="2428" y="3831"/>
                      <a:pt x="2473" y="3883"/>
                    </a:cubicBezTo>
                    <a:cubicBezTo>
                      <a:pt x="2458" y="3883"/>
                      <a:pt x="2443" y="3890"/>
                      <a:pt x="2435" y="3905"/>
                    </a:cubicBezTo>
                    <a:cubicBezTo>
                      <a:pt x="2435" y="3898"/>
                      <a:pt x="2428" y="3883"/>
                      <a:pt x="2428" y="3876"/>
                    </a:cubicBezTo>
                    <a:cubicBezTo>
                      <a:pt x="2406" y="3890"/>
                      <a:pt x="2361" y="3876"/>
                      <a:pt x="2332" y="3876"/>
                    </a:cubicBezTo>
                    <a:cubicBezTo>
                      <a:pt x="2347" y="3905"/>
                      <a:pt x="2354" y="3987"/>
                      <a:pt x="2391" y="3994"/>
                    </a:cubicBezTo>
                    <a:cubicBezTo>
                      <a:pt x="2391" y="3979"/>
                      <a:pt x="2421" y="3920"/>
                      <a:pt x="2435" y="3957"/>
                    </a:cubicBezTo>
                    <a:cubicBezTo>
                      <a:pt x="2465" y="3994"/>
                      <a:pt x="2473" y="3979"/>
                      <a:pt x="2510" y="3987"/>
                    </a:cubicBezTo>
                    <a:cubicBezTo>
                      <a:pt x="2621" y="4009"/>
                      <a:pt x="2703" y="3950"/>
                      <a:pt x="2799" y="3950"/>
                    </a:cubicBezTo>
                    <a:cubicBezTo>
                      <a:pt x="2807" y="3905"/>
                      <a:pt x="2851" y="3853"/>
                      <a:pt x="2903" y="3883"/>
                    </a:cubicBezTo>
                    <a:cubicBezTo>
                      <a:pt x="2926" y="3890"/>
                      <a:pt x="2948" y="3905"/>
                      <a:pt x="2970" y="3898"/>
                    </a:cubicBezTo>
                    <a:cubicBezTo>
                      <a:pt x="2992" y="3883"/>
                      <a:pt x="2985" y="3846"/>
                      <a:pt x="3015" y="3853"/>
                    </a:cubicBezTo>
                    <a:cubicBezTo>
                      <a:pt x="3015" y="3883"/>
                      <a:pt x="3007" y="3905"/>
                      <a:pt x="3015" y="3927"/>
                    </a:cubicBezTo>
                    <a:cubicBezTo>
                      <a:pt x="3030" y="3965"/>
                      <a:pt x="3067" y="3935"/>
                      <a:pt x="3074" y="3913"/>
                    </a:cubicBezTo>
                    <a:cubicBezTo>
                      <a:pt x="3119" y="3905"/>
                      <a:pt x="3149" y="3957"/>
                      <a:pt x="3186" y="3972"/>
                    </a:cubicBezTo>
                    <a:cubicBezTo>
                      <a:pt x="3245" y="4002"/>
                      <a:pt x="3312" y="3965"/>
                      <a:pt x="3371" y="3965"/>
                    </a:cubicBezTo>
                    <a:cubicBezTo>
                      <a:pt x="3371" y="3935"/>
                      <a:pt x="3371" y="3913"/>
                      <a:pt x="3371" y="3883"/>
                    </a:cubicBezTo>
                    <a:cubicBezTo>
                      <a:pt x="3416" y="3876"/>
                      <a:pt x="3460" y="3905"/>
                      <a:pt x="3505" y="3905"/>
                    </a:cubicBezTo>
                    <a:cubicBezTo>
                      <a:pt x="3505" y="3898"/>
                      <a:pt x="3505" y="3890"/>
                      <a:pt x="3505" y="3876"/>
                    </a:cubicBezTo>
                    <a:cubicBezTo>
                      <a:pt x="3520" y="3876"/>
                      <a:pt x="3535" y="3876"/>
                      <a:pt x="3549" y="3876"/>
                    </a:cubicBezTo>
                    <a:cubicBezTo>
                      <a:pt x="3557" y="3853"/>
                      <a:pt x="3564" y="3786"/>
                      <a:pt x="3601" y="3816"/>
                    </a:cubicBezTo>
                    <a:cubicBezTo>
                      <a:pt x="3631" y="3838"/>
                      <a:pt x="3624" y="3876"/>
                      <a:pt x="3676" y="3876"/>
                    </a:cubicBezTo>
                    <a:cubicBezTo>
                      <a:pt x="3713" y="3876"/>
                      <a:pt x="3750" y="3883"/>
                      <a:pt x="3750" y="3927"/>
                    </a:cubicBezTo>
                    <a:cubicBezTo>
                      <a:pt x="3750" y="3965"/>
                      <a:pt x="3839" y="3935"/>
                      <a:pt x="3854" y="3935"/>
                    </a:cubicBezTo>
                    <a:cubicBezTo>
                      <a:pt x="3913" y="3927"/>
                      <a:pt x="3943" y="3935"/>
                      <a:pt x="3995" y="3965"/>
                    </a:cubicBezTo>
                    <a:cubicBezTo>
                      <a:pt x="4032" y="3979"/>
                      <a:pt x="4077" y="3979"/>
                      <a:pt x="4121" y="3972"/>
                    </a:cubicBezTo>
                    <a:cubicBezTo>
                      <a:pt x="4166" y="3972"/>
                      <a:pt x="4181" y="3965"/>
                      <a:pt x="4210" y="3935"/>
                    </a:cubicBezTo>
                    <a:cubicBezTo>
                      <a:pt x="4218" y="3927"/>
                      <a:pt x="4240" y="3913"/>
                      <a:pt x="4247" y="3920"/>
                    </a:cubicBezTo>
                    <a:cubicBezTo>
                      <a:pt x="4270" y="3942"/>
                      <a:pt x="4277" y="3942"/>
                      <a:pt x="4307" y="3942"/>
                    </a:cubicBezTo>
                    <a:cubicBezTo>
                      <a:pt x="4314" y="3965"/>
                      <a:pt x="4351" y="3965"/>
                      <a:pt x="4366" y="3994"/>
                    </a:cubicBezTo>
                    <a:cubicBezTo>
                      <a:pt x="4388" y="4054"/>
                      <a:pt x="4433" y="4106"/>
                      <a:pt x="4500" y="4113"/>
                    </a:cubicBezTo>
                    <a:cubicBezTo>
                      <a:pt x="4522" y="4121"/>
                      <a:pt x="4552" y="4121"/>
                      <a:pt x="4567" y="4135"/>
                    </a:cubicBezTo>
                    <a:cubicBezTo>
                      <a:pt x="4641" y="4069"/>
                      <a:pt x="4641" y="3898"/>
                      <a:pt x="4648" y="3838"/>
                    </a:cubicBezTo>
                  </a:path>
                </a:pathLst>
              </a:custGeom>
              <a:grpFill/>
              <a:ln w="9525" cap="flat">
                <a:noFill/>
                <a:bevel/>
              </a:ln>
              <a:effectLst/>
            </p:spPr>
            <p:txBody>
              <a:bodyPr wrap="none" lIns="121853" tIns="60926" rIns="121853" bIns="60926" anchor="ctr"/>
              <a:lstStyle/>
              <a:p>
                <a:endParaRPr lang="en-US"/>
              </a:p>
            </p:txBody>
          </p:sp>
          <p:sp>
            <p:nvSpPr>
              <p:cNvPr id="25" name="Freeform 2">
                <a:extLst>
                  <a:ext uri="{FF2B5EF4-FFF2-40B4-BE49-F238E27FC236}">
                    <a16:creationId xmlns:a16="http://schemas.microsoft.com/office/drawing/2014/main" id="{F02FF31C-F4E0-436D-9229-FAD7AF3F3EBD}"/>
                  </a:ext>
                </a:extLst>
              </p:cNvPr>
              <p:cNvSpPr>
                <a:spLocks noChangeArrowheads="1"/>
              </p:cNvSpPr>
              <p:nvPr/>
            </p:nvSpPr>
            <p:spPr bwMode="auto">
              <a:xfrm>
                <a:off x="8029079" y="6779588"/>
                <a:ext cx="1852987" cy="1514553"/>
              </a:xfrm>
              <a:custGeom>
                <a:avLst/>
                <a:gdLst>
                  <a:gd name="T0" fmla="*/ 3112 w 4286"/>
                  <a:gd name="T1" fmla="*/ 3452 h 3505"/>
                  <a:gd name="T2" fmla="*/ 3283 w 4286"/>
                  <a:gd name="T3" fmla="*/ 3496 h 3505"/>
                  <a:gd name="T4" fmla="*/ 3409 w 4286"/>
                  <a:gd name="T5" fmla="*/ 3088 h 3505"/>
                  <a:gd name="T6" fmla="*/ 3684 w 4286"/>
                  <a:gd name="T7" fmla="*/ 3117 h 3505"/>
                  <a:gd name="T8" fmla="*/ 3654 w 4286"/>
                  <a:gd name="T9" fmla="*/ 2805 h 3505"/>
                  <a:gd name="T10" fmla="*/ 3951 w 4286"/>
                  <a:gd name="T11" fmla="*/ 2605 h 3505"/>
                  <a:gd name="T12" fmla="*/ 3795 w 4286"/>
                  <a:gd name="T13" fmla="*/ 2382 h 3505"/>
                  <a:gd name="T14" fmla="*/ 3988 w 4286"/>
                  <a:gd name="T15" fmla="*/ 2263 h 3505"/>
                  <a:gd name="T16" fmla="*/ 4062 w 4286"/>
                  <a:gd name="T17" fmla="*/ 1804 h 3505"/>
                  <a:gd name="T18" fmla="*/ 4181 w 4286"/>
                  <a:gd name="T19" fmla="*/ 1403 h 3505"/>
                  <a:gd name="T20" fmla="*/ 3958 w 4286"/>
                  <a:gd name="T21" fmla="*/ 1210 h 3505"/>
                  <a:gd name="T22" fmla="*/ 3602 w 4286"/>
                  <a:gd name="T23" fmla="*/ 861 h 3505"/>
                  <a:gd name="T24" fmla="*/ 3513 w 4286"/>
                  <a:gd name="T25" fmla="*/ 415 h 3505"/>
                  <a:gd name="T26" fmla="*/ 3119 w 4286"/>
                  <a:gd name="T27" fmla="*/ 252 h 3505"/>
                  <a:gd name="T28" fmla="*/ 2763 w 4286"/>
                  <a:gd name="T29" fmla="*/ 133 h 3505"/>
                  <a:gd name="T30" fmla="*/ 2347 w 4286"/>
                  <a:gd name="T31" fmla="*/ 59 h 3505"/>
                  <a:gd name="T32" fmla="*/ 2102 w 4286"/>
                  <a:gd name="T33" fmla="*/ 44 h 3505"/>
                  <a:gd name="T34" fmla="*/ 2117 w 4286"/>
                  <a:gd name="T35" fmla="*/ 237 h 3505"/>
                  <a:gd name="T36" fmla="*/ 1701 w 4286"/>
                  <a:gd name="T37" fmla="*/ 141 h 3505"/>
                  <a:gd name="T38" fmla="*/ 1270 w 4286"/>
                  <a:gd name="T39" fmla="*/ 282 h 3505"/>
                  <a:gd name="T40" fmla="*/ 891 w 4286"/>
                  <a:gd name="T41" fmla="*/ 155 h 3505"/>
                  <a:gd name="T42" fmla="*/ 572 w 4286"/>
                  <a:gd name="T43" fmla="*/ 170 h 3505"/>
                  <a:gd name="T44" fmla="*/ 194 w 4286"/>
                  <a:gd name="T45" fmla="*/ 334 h 3505"/>
                  <a:gd name="T46" fmla="*/ 15 w 4286"/>
                  <a:gd name="T47" fmla="*/ 512 h 3505"/>
                  <a:gd name="T48" fmla="*/ 401 w 4286"/>
                  <a:gd name="T49" fmla="*/ 438 h 3505"/>
                  <a:gd name="T50" fmla="*/ 194 w 4286"/>
                  <a:gd name="T51" fmla="*/ 586 h 3505"/>
                  <a:gd name="T52" fmla="*/ 320 w 4286"/>
                  <a:gd name="T53" fmla="*/ 816 h 3505"/>
                  <a:gd name="T54" fmla="*/ 349 w 4286"/>
                  <a:gd name="T55" fmla="*/ 987 h 3505"/>
                  <a:gd name="T56" fmla="*/ 869 w 4286"/>
                  <a:gd name="T57" fmla="*/ 1307 h 3505"/>
                  <a:gd name="T58" fmla="*/ 1330 w 4286"/>
                  <a:gd name="T59" fmla="*/ 1225 h 3505"/>
                  <a:gd name="T60" fmla="*/ 1567 w 4286"/>
                  <a:gd name="T61" fmla="*/ 1113 h 3505"/>
                  <a:gd name="T62" fmla="*/ 1389 w 4286"/>
                  <a:gd name="T63" fmla="*/ 1477 h 3505"/>
                  <a:gd name="T64" fmla="*/ 1159 w 4286"/>
                  <a:gd name="T65" fmla="*/ 1537 h 3505"/>
                  <a:gd name="T66" fmla="*/ 1010 w 4286"/>
                  <a:gd name="T67" fmla="*/ 1618 h 3505"/>
                  <a:gd name="T68" fmla="*/ 825 w 4286"/>
                  <a:gd name="T69" fmla="*/ 1648 h 3505"/>
                  <a:gd name="T70" fmla="*/ 624 w 4286"/>
                  <a:gd name="T71" fmla="*/ 1707 h 3505"/>
                  <a:gd name="T72" fmla="*/ 580 w 4286"/>
                  <a:gd name="T73" fmla="*/ 1514 h 3505"/>
                  <a:gd name="T74" fmla="*/ 728 w 4286"/>
                  <a:gd name="T75" fmla="*/ 2026 h 3505"/>
                  <a:gd name="T76" fmla="*/ 1166 w 4286"/>
                  <a:gd name="T77" fmla="*/ 2546 h 3505"/>
                  <a:gd name="T78" fmla="*/ 1545 w 4286"/>
                  <a:gd name="T79" fmla="*/ 2850 h 3505"/>
                  <a:gd name="T80" fmla="*/ 1998 w 4286"/>
                  <a:gd name="T81" fmla="*/ 2880 h 3505"/>
                  <a:gd name="T82" fmla="*/ 2280 w 4286"/>
                  <a:gd name="T83" fmla="*/ 2754 h 3505"/>
                  <a:gd name="T84" fmla="*/ 2629 w 4286"/>
                  <a:gd name="T85" fmla="*/ 2598 h 3505"/>
                  <a:gd name="T86" fmla="*/ 2785 w 4286"/>
                  <a:gd name="T87" fmla="*/ 2070 h 3505"/>
                  <a:gd name="T88" fmla="*/ 2956 w 4286"/>
                  <a:gd name="T89" fmla="*/ 1922 h 3505"/>
                  <a:gd name="T90" fmla="*/ 3260 w 4286"/>
                  <a:gd name="T91" fmla="*/ 1907 h 3505"/>
                  <a:gd name="T92" fmla="*/ 2963 w 4286"/>
                  <a:gd name="T93" fmla="*/ 2011 h 3505"/>
                  <a:gd name="T94" fmla="*/ 2971 w 4286"/>
                  <a:gd name="T95" fmla="*/ 2182 h 3505"/>
                  <a:gd name="T96" fmla="*/ 2978 w 4286"/>
                  <a:gd name="T97" fmla="*/ 2390 h 3505"/>
                  <a:gd name="T98" fmla="*/ 3030 w 4286"/>
                  <a:gd name="T99" fmla="*/ 2479 h 3505"/>
                  <a:gd name="T100" fmla="*/ 2978 w 4286"/>
                  <a:gd name="T101" fmla="*/ 2709 h 3505"/>
                  <a:gd name="T102" fmla="*/ 3053 w 4286"/>
                  <a:gd name="T103" fmla="*/ 2850 h 3505"/>
                  <a:gd name="T104" fmla="*/ 3082 w 4286"/>
                  <a:gd name="T105" fmla="*/ 3013 h 3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86" h="3505">
                    <a:moveTo>
                      <a:pt x="3053" y="3259"/>
                    </a:moveTo>
                    <a:lnTo>
                      <a:pt x="3053" y="3259"/>
                    </a:lnTo>
                    <a:lnTo>
                      <a:pt x="3053" y="3266"/>
                    </a:lnTo>
                    <a:cubicBezTo>
                      <a:pt x="3105" y="3281"/>
                      <a:pt x="3201" y="3362"/>
                      <a:pt x="3208" y="3400"/>
                    </a:cubicBezTo>
                    <a:cubicBezTo>
                      <a:pt x="3216" y="3437"/>
                      <a:pt x="3171" y="3422"/>
                      <a:pt x="3149" y="3422"/>
                    </a:cubicBezTo>
                    <a:cubicBezTo>
                      <a:pt x="3142" y="3444"/>
                      <a:pt x="3119" y="3437"/>
                      <a:pt x="3112" y="3452"/>
                    </a:cubicBezTo>
                    <a:cubicBezTo>
                      <a:pt x="3112" y="3489"/>
                      <a:pt x="3164" y="3481"/>
                      <a:pt x="3179" y="3481"/>
                    </a:cubicBezTo>
                    <a:cubicBezTo>
                      <a:pt x="3179" y="3474"/>
                      <a:pt x="3186" y="3467"/>
                      <a:pt x="3186" y="3459"/>
                    </a:cubicBezTo>
                    <a:cubicBezTo>
                      <a:pt x="3194" y="3459"/>
                      <a:pt x="3201" y="3459"/>
                      <a:pt x="3208" y="3459"/>
                    </a:cubicBezTo>
                    <a:cubicBezTo>
                      <a:pt x="3216" y="3459"/>
                      <a:pt x="3216" y="3459"/>
                      <a:pt x="3216" y="3459"/>
                    </a:cubicBezTo>
                    <a:cubicBezTo>
                      <a:pt x="3216" y="3474"/>
                      <a:pt x="3216" y="3481"/>
                      <a:pt x="3216" y="3496"/>
                    </a:cubicBezTo>
                    <a:cubicBezTo>
                      <a:pt x="3238" y="3489"/>
                      <a:pt x="3260" y="3504"/>
                      <a:pt x="3283" y="3496"/>
                    </a:cubicBezTo>
                    <a:cubicBezTo>
                      <a:pt x="3290" y="3496"/>
                      <a:pt x="3298" y="3474"/>
                      <a:pt x="3305" y="3474"/>
                    </a:cubicBezTo>
                    <a:cubicBezTo>
                      <a:pt x="3320" y="3474"/>
                      <a:pt x="3335" y="3474"/>
                      <a:pt x="3357" y="3474"/>
                    </a:cubicBezTo>
                    <a:cubicBezTo>
                      <a:pt x="3357" y="3444"/>
                      <a:pt x="3350" y="3385"/>
                      <a:pt x="3379" y="3370"/>
                    </a:cubicBezTo>
                    <a:cubicBezTo>
                      <a:pt x="3409" y="3355"/>
                      <a:pt x="3387" y="3310"/>
                      <a:pt x="3394" y="3281"/>
                    </a:cubicBezTo>
                    <a:cubicBezTo>
                      <a:pt x="3409" y="3251"/>
                      <a:pt x="3453" y="3147"/>
                      <a:pt x="3387" y="3140"/>
                    </a:cubicBezTo>
                    <a:cubicBezTo>
                      <a:pt x="3394" y="3117"/>
                      <a:pt x="3409" y="3103"/>
                      <a:pt x="3409" y="3088"/>
                    </a:cubicBezTo>
                    <a:cubicBezTo>
                      <a:pt x="3446" y="3080"/>
                      <a:pt x="3439" y="3103"/>
                      <a:pt x="3461" y="3125"/>
                    </a:cubicBezTo>
                    <a:cubicBezTo>
                      <a:pt x="3483" y="3147"/>
                      <a:pt x="3513" y="3140"/>
                      <a:pt x="3543" y="3147"/>
                    </a:cubicBezTo>
                    <a:cubicBezTo>
                      <a:pt x="3543" y="3162"/>
                      <a:pt x="3543" y="3177"/>
                      <a:pt x="3543" y="3199"/>
                    </a:cubicBezTo>
                    <a:cubicBezTo>
                      <a:pt x="3572" y="3192"/>
                      <a:pt x="3580" y="3207"/>
                      <a:pt x="3595" y="3229"/>
                    </a:cubicBezTo>
                    <a:cubicBezTo>
                      <a:pt x="3610" y="3177"/>
                      <a:pt x="3699" y="3221"/>
                      <a:pt x="3699" y="3162"/>
                    </a:cubicBezTo>
                    <a:cubicBezTo>
                      <a:pt x="3699" y="3147"/>
                      <a:pt x="3676" y="3132"/>
                      <a:pt x="3684" y="3117"/>
                    </a:cubicBezTo>
                    <a:cubicBezTo>
                      <a:pt x="3684" y="3103"/>
                      <a:pt x="3758" y="3103"/>
                      <a:pt x="3773" y="3103"/>
                    </a:cubicBezTo>
                    <a:cubicBezTo>
                      <a:pt x="3780" y="3013"/>
                      <a:pt x="3765" y="2954"/>
                      <a:pt x="3699" y="2895"/>
                    </a:cubicBezTo>
                    <a:cubicBezTo>
                      <a:pt x="3661" y="2865"/>
                      <a:pt x="3661" y="2843"/>
                      <a:pt x="3610" y="2843"/>
                    </a:cubicBezTo>
                    <a:cubicBezTo>
                      <a:pt x="3602" y="2843"/>
                      <a:pt x="3572" y="2843"/>
                      <a:pt x="3565" y="2835"/>
                    </a:cubicBezTo>
                    <a:cubicBezTo>
                      <a:pt x="3565" y="2828"/>
                      <a:pt x="3557" y="2805"/>
                      <a:pt x="3557" y="2805"/>
                    </a:cubicBezTo>
                    <a:cubicBezTo>
                      <a:pt x="3595" y="2805"/>
                      <a:pt x="3624" y="2820"/>
                      <a:pt x="3654" y="2805"/>
                    </a:cubicBezTo>
                    <a:cubicBezTo>
                      <a:pt x="3676" y="2805"/>
                      <a:pt x="3691" y="2791"/>
                      <a:pt x="3713" y="2783"/>
                    </a:cubicBezTo>
                    <a:cubicBezTo>
                      <a:pt x="3743" y="2776"/>
                      <a:pt x="3728" y="2739"/>
                      <a:pt x="3743" y="2716"/>
                    </a:cubicBezTo>
                    <a:cubicBezTo>
                      <a:pt x="3765" y="2679"/>
                      <a:pt x="3825" y="2694"/>
                      <a:pt x="3855" y="2687"/>
                    </a:cubicBezTo>
                    <a:cubicBezTo>
                      <a:pt x="3855" y="2672"/>
                      <a:pt x="3862" y="2657"/>
                      <a:pt x="3862" y="2650"/>
                    </a:cubicBezTo>
                    <a:cubicBezTo>
                      <a:pt x="3884" y="2650"/>
                      <a:pt x="3907" y="2650"/>
                      <a:pt x="3929" y="2635"/>
                    </a:cubicBezTo>
                    <a:cubicBezTo>
                      <a:pt x="3936" y="2627"/>
                      <a:pt x="3944" y="2613"/>
                      <a:pt x="3951" y="2605"/>
                    </a:cubicBezTo>
                    <a:cubicBezTo>
                      <a:pt x="3981" y="2598"/>
                      <a:pt x="4003" y="2613"/>
                      <a:pt x="4033" y="2613"/>
                    </a:cubicBezTo>
                    <a:cubicBezTo>
                      <a:pt x="4055" y="2613"/>
                      <a:pt x="4077" y="2590"/>
                      <a:pt x="4100" y="2598"/>
                    </a:cubicBezTo>
                    <a:cubicBezTo>
                      <a:pt x="4055" y="2553"/>
                      <a:pt x="3936" y="2494"/>
                      <a:pt x="3877" y="2553"/>
                    </a:cubicBezTo>
                    <a:cubicBezTo>
                      <a:pt x="3780" y="2635"/>
                      <a:pt x="3817" y="2494"/>
                      <a:pt x="3758" y="2494"/>
                    </a:cubicBezTo>
                    <a:cubicBezTo>
                      <a:pt x="3758" y="2479"/>
                      <a:pt x="3780" y="2442"/>
                      <a:pt x="3795" y="2442"/>
                    </a:cubicBezTo>
                    <a:cubicBezTo>
                      <a:pt x="3795" y="2419"/>
                      <a:pt x="3795" y="2405"/>
                      <a:pt x="3795" y="2382"/>
                    </a:cubicBezTo>
                    <a:cubicBezTo>
                      <a:pt x="3773" y="2375"/>
                      <a:pt x="3743" y="2375"/>
                      <a:pt x="3758" y="2345"/>
                    </a:cubicBezTo>
                    <a:cubicBezTo>
                      <a:pt x="3780" y="2345"/>
                      <a:pt x="3802" y="2353"/>
                      <a:pt x="3825" y="2345"/>
                    </a:cubicBezTo>
                    <a:cubicBezTo>
                      <a:pt x="3847" y="2338"/>
                      <a:pt x="3847" y="2301"/>
                      <a:pt x="3884" y="2293"/>
                    </a:cubicBezTo>
                    <a:cubicBezTo>
                      <a:pt x="3899" y="2293"/>
                      <a:pt x="3914" y="2286"/>
                      <a:pt x="3929" y="2286"/>
                    </a:cubicBezTo>
                    <a:cubicBezTo>
                      <a:pt x="3944" y="2286"/>
                      <a:pt x="3958" y="2271"/>
                      <a:pt x="3981" y="2263"/>
                    </a:cubicBezTo>
                    <a:lnTo>
                      <a:pt x="3988" y="2263"/>
                    </a:lnTo>
                    <a:cubicBezTo>
                      <a:pt x="3973" y="2248"/>
                      <a:pt x="3966" y="2234"/>
                      <a:pt x="3966" y="2211"/>
                    </a:cubicBezTo>
                    <a:cubicBezTo>
                      <a:pt x="3958" y="2174"/>
                      <a:pt x="3996" y="2137"/>
                      <a:pt x="3988" y="2115"/>
                    </a:cubicBezTo>
                    <a:cubicBezTo>
                      <a:pt x="3966" y="2078"/>
                      <a:pt x="3951" y="2048"/>
                      <a:pt x="3929" y="2011"/>
                    </a:cubicBezTo>
                    <a:cubicBezTo>
                      <a:pt x="3877" y="1952"/>
                      <a:pt x="4100" y="1952"/>
                      <a:pt x="4107" y="1952"/>
                    </a:cubicBezTo>
                    <a:cubicBezTo>
                      <a:pt x="4122" y="1834"/>
                      <a:pt x="3936" y="1922"/>
                      <a:pt x="3958" y="1812"/>
                    </a:cubicBezTo>
                    <a:cubicBezTo>
                      <a:pt x="3996" y="1804"/>
                      <a:pt x="4033" y="1834"/>
                      <a:pt x="4062" y="1804"/>
                    </a:cubicBezTo>
                    <a:cubicBezTo>
                      <a:pt x="4085" y="1789"/>
                      <a:pt x="4100" y="1759"/>
                      <a:pt x="4107" y="1737"/>
                    </a:cubicBezTo>
                    <a:cubicBezTo>
                      <a:pt x="4166" y="1737"/>
                      <a:pt x="4181" y="1744"/>
                      <a:pt x="4218" y="1707"/>
                    </a:cubicBezTo>
                    <a:cubicBezTo>
                      <a:pt x="4248" y="1678"/>
                      <a:pt x="4278" y="1641"/>
                      <a:pt x="4278" y="1596"/>
                    </a:cubicBezTo>
                    <a:cubicBezTo>
                      <a:pt x="4285" y="1544"/>
                      <a:pt x="4255" y="1559"/>
                      <a:pt x="4218" y="1552"/>
                    </a:cubicBezTo>
                    <a:cubicBezTo>
                      <a:pt x="4174" y="1537"/>
                      <a:pt x="4174" y="1492"/>
                      <a:pt x="4174" y="1455"/>
                    </a:cubicBezTo>
                    <a:cubicBezTo>
                      <a:pt x="4174" y="1440"/>
                      <a:pt x="4181" y="1425"/>
                      <a:pt x="4181" y="1403"/>
                    </a:cubicBezTo>
                    <a:cubicBezTo>
                      <a:pt x="4174" y="1403"/>
                      <a:pt x="4159" y="1403"/>
                      <a:pt x="4159" y="1403"/>
                    </a:cubicBezTo>
                    <a:cubicBezTo>
                      <a:pt x="4159" y="1403"/>
                      <a:pt x="4174" y="1403"/>
                      <a:pt x="4181" y="1403"/>
                    </a:cubicBezTo>
                    <a:cubicBezTo>
                      <a:pt x="4181" y="1373"/>
                      <a:pt x="4181" y="1344"/>
                      <a:pt x="4152" y="1336"/>
                    </a:cubicBezTo>
                    <a:cubicBezTo>
                      <a:pt x="4129" y="1329"/>
                      <a:pt x="4055" y="1366"/>
                      <a:pt x="4070" y="1314"/>
                    </a:cubicBezTo>
                    <a:cubicBezTo>
                      <a:pt x="4070" y="1277"/>
                      <a:pt x="4092" y="1262"/>
                      <a:pt x="4055" y="1225"/>
                    </a:cubicBezTo>
                    <a:cubicBezTo>
                      <a:pt x="4033" y="1202"/>
                      <a:pt x="3988" y="1210"/>
                      <a:pt x="3958" y="1210"/>
                    </a:cubicBezTo>
                    <a:lnTo>
                      <a:pt x="3958" y="1202"/>
                    </a:lnTo>
                    <a:cubicBezTo>
                      <a:pt x="3914" y="1210"/>
                      <a:pt x="3921" y="1158"/>
                      <a:pt x="3884" y="1143"/>
                    </a:cubicBezTo>
                    <a:cubicBezTo>
                      <a:pt x="3855" y="1128"/>
                      <a:pt x="3802" y="1150"/>
                      <a:pt x="3773" y="1128"/>
                    </a:cubicBezTo>
                    <a:cubicBezTo>
                      <a:pt x="3728" y="1084"/>
                      <a:pt x="3825" y="928"/>
                      <a:pt x="3699" y="995"/>
                    </a:cubicBezTo>
                    <a:cubicBezTo>
                      <a:pt x="3669" y="965"/>
                      <a:pt x="3691" y="928"/>
                      <a:pt x="3669" y="898"/>
                    </a:cubicBezTo>
                    <a:cubicBezTo>
                      <a:pt x="3654" y="876"/>
                      <a:pt x="3617" y="891"/>
                      <a:pt x="3602" y="861"/>
                    </a:cubicBezTo>
                    <a:cubicBezTo>
                      <a:pt x="3580" y="809"/>
                      <a:pt x="3676" y="765"/>
                      <a:pt x="3691" y="720"/>
                    </a:cubicBezTo>
                    <a:cubicBezTo>
                      <a:pt x="3706" y="660"/>
                      <a:pt x="3654" y="594"/>
                      <a:pt x="3610" y="653"/>
                    </a:cubicBezTo>
                    <a:cubicBezTo>
                      <a:pt x="3565" y="705"/>
                      <a:pt x="3535" y="668"/>
                      <a:pt x="3550" y="608"/>
                    </a:cubicBezTo>
                    <a:cubicBezTo>
                      <a:pt x="3498" y="616"/>
                      <a:pt x="3468" y="564"/>
                      <a:pt x="3476" y="512"/>
                    </a:cubicBezTo>
                    <a:cubicBezTo>
                      <a:pt x="3483" y="460"/>
                      <a:pt x="3528" y="452"/>
                      <a:pt x="3572" y="423"/>
                    </a:cubicBezTo>
                    <a:cubicBezTo>
                      <a:pt x="3557" y="408"/>
                      <a:pt x="3535" y="415"/>
                      <a:pt x="3513" y="415"/>
                    </a:cubicBezTo>
                    <a:cubicBezTo>
                      <a:pt x="3505" y="386"/>
                      <a:pt x="3520" y="356"/>
                      <a:pt x="3520" y="326"/>
                    </a:cubicBezTo>
                    <a:cubicBezTo>
                      <a:pt x="3483" y="319"/>
                      <a:pt x="3446" y="304"/>
                      <a:pt x="3424" y="334"/>
                    </a:cubicBezTo>
                    <a:cubicBezTo>
                      <a:pt x="3409" y="356"/>
                      <a:pt x="3416" y="438"/>
                      <a:pt x="3372" y="415"/>
                    </a:cubicBezTo>
                    <a:cubicBezTo>
                      <a:pt x="3357" y="363"/>
                      <a:pt x="3268" y="386"/>
                      <a:pt x="3223" y="386"/>
                    </a:cubicBezTo>
                    <a:cubicBezTo>
                      <a:pt x="3216" y="363"/>
                      <a:pt x="3216" y="341"/>
                      <a:pt x="3216" y="319"/>
                    </a:cubicBezTo>
                    <a:cubicBezTo>
                      <a:pt x="3186" y="311"/>
                      <a:pt x="3149" y="245"/>
                      <a:pt x="3119" y="252"/>
                    </a:cubicBezTo>
                    <a:cubicBezTo>
                      <a:pt x="3097" y="274"/>
                      <a:pt x="3097" y="304"/>
                      <a:pt x="3067" y="311"/>
                    </a:cubicBezTo>
                    <a:cubicBezTo>
                      <a:pt x="3060" y="274"/>
                      <a:pt x="3053" y="260"/>
                      <a:pt x="3023" y="237"/>
                    </a:cubicBezTo>
                    <a:cubicBezTo>
                      <a:pt x="3000" y="215"/>
                      <a:pt x="3008" y="193"/>
                      <a:pt x="2993" y="170"/>
                    </a:cubicBezTo>
                    <a:cubicBezTo>
                      <a:pt x="2971" y="133"/>
                      <a:pt x="2911" y="170"/>
                      <a:pt x="2882" y="148"/>
                    </a:cubicBezTo>
                    <a:cubicBezTo>
                      <a:pt x="2852" y="133"/>
                      <a:pt x="2859" y="103"/>
                      <a:pt x="2852" y="74"/>
                    </a:cubicBezTo>
                    <a:cubicBezTo>
                      <a:pt x="2822" y="66"/>
                      <a:pt x="2770" y="96"/>
                      <a:pt x="2763" y="133"/>
                    </a:cubicBezTo>
                    <a:cubicBezTo>
                      <a:pt x="2741" y="133"/>
                      <a:pt x="2733" y="126"/>
                      <a:pt x="2733" y="103"/>
                    </a:cubicBezTo>
                    <a:cubicBezTo>
                      <a:pt x="2703" y="96"/>
                      <a:pt x="2689" y="141"/>
                      <a:pt x="2689" y="163"/>
                    </a:cubicBezTo>
                    <a:cubicBezTo>
                      <a:pt x="2659" y="170"/>
                      <a:pt x="2651" y="133"/>
                      <a:pt x="2644" y="111"/>
                    </a:cubicBezTo>
                    <a:cubicBezTo>
                      <a:pt x="2629" y="81"/>
                      <a:pt x="2600" y="74"/>
                      <a:pt x="2562" y="81"/>
                    </a:cubicBezTo>
                    <a:cubicBezTo>
                      <a:pt x="2525" y="81"/>
                      <a:pt x="2503" y="74"/>
                      <a:pt x="2473" y="59"/>
                    </a:cubicBezTo>
                    <a:cubicBezTo>
                      <a:pt x="2436" y="44"/>
                      <a:pt x="2384" y="59"/>
                      <a:pt x="2347" y="59"/>
                    </a:cubicBezTo>
                    <a:cubicBezTo>
                      <a:pt x="2347" y="74"/>
                      <a:pt x="2340" y="89"/>
                      <a:pt x="2340" y="96"/>
                    </a:cubicBezTo>
                    <a:cubicBezTo>
                      <a:pt x="2317" y="103"/>
                      <a:pt x="2288" y="103"/>
                      <a:pt x="2280" y="81"/>
                    </a:cubicBezTo>
                    <a:cubicBezTo>
                      <a:pt x="2273" y="59"/>
                      <a:pt x="2280" y="29"/>
                      <a:pt x="2265" y="22"/>
                    </a:cubicBezTo>
                    <a:cubicBezTo>
                      <a:pt x="2243" y="0"/>
                      <a:pt x="2154" y="22"/>
                      <a:pt x="2132" y="37"/>
                    </a:cubicBezTo>
                    <a:cubicBezTo>
                      <a:pt x="2124" y="37"/>
                      <a:pt x="2109" y="44"/>
                      <a:pt x="2102" y="44"/>
                    </a:cubicBezTo>
                    <a:lnTo>
                      <a:pt x="2102" y="44"/>
                    </a:lnTo>
                    <a:cubicBezTo>
                      <a:pt x="2109" y="52"/>
                      <a:pt x="2109" y="52"/>
                      <a:pt x="2117" y="52"/>
                    </a:cubicBezTo>
                    <a:cubicBezTo>
                      <a:pt x="2124" y="96"/>
                      <a:pt x="2095" y="133"/>
                      <a:pt x="2102" y="170"/>
                    </a:cubicBezTo>
                    <a:cubicBezTo>
                      <a:pt x="2139" y="170"/>
                      <a:pt x="2169" y="170"/>
                      <a:pt x="2198" y="170"/>
                    </a:cubicBezTo>
                    <a:cubicBezTo>
                      <a:pt x="2198" y="178"/>
                      <a:pt x="2198" y="178"/>
                      <a:pt x="2198" y="185"/>
                    </a:cubicBezTo>
                    <a:cubicBezTo>
                      <a:pt x="2191" y="185"/>
                      <a:pt x="2191" y="193"/>
                      <a:pt x="2184" y="193"/>
                    </a:cubicBezTo>
                    <a:cubicBezTo>
                      <a:pt x="2161" y="193"/>
                      <a:pt x="2132" y="222"/>
                      <a:pt x="2117" y="237"/>
                    </a:cubicBezTo>
                    <a:cubicBezTo>
                      <a:pt x="2102" y="222"/>
                      <a:pt x="2080" y="230"/>
                      <a:pt x="2057" y="230"/>
                    </a:cubicBezTo>
                    <a:lnTo>
                      <a:pt x="2057" y="237"/>
                    </a:lnTo>
                    <a:cubicBezTo>
                      <a:pt x="2020" y="237"/>
                      <a:pt x="2006" y="267"/>
                      <a:pt x="1998" y="304"/>
                    </a:cubicBezTo>
                    <a:cubicBezTo>
                      <a:pt x="1953" y="304"/>
                      <a:pt x="1886" y="311"/>
                      <a:pt x="1842" y="289"/>
                    </a:cubicBezTo>
                    <a:cubicBezTo>
                      <a:pt x="1783" y="267"/>
                      <a:pt x="1820" y="200"/>
                      <a:pt x="1820" y="148"/>
                    </a:cubicBezTo>
                    <a:cubicBezTo>
                      <a:pt x="1783" y="148"/>
                      <a:pt x="1738" y="141"/>
                      <a:pt x="1701" y="141"/>
                    </a:cubicBezTo>
                    <a:cubicBezTo>
                      <a:pt x="1679" y="148"/>
                      <a:pt x="1656" y="148"/>
                      <a:pt x="1641" y="155"/>
                    </a:cubicBezTo>
                    <a:cubicBezTo>
                      <a:pt x="1619" y="163"/>
                      <a:pt x="1612" y="178"/>
                      <a:pt x="1590" y="185"/>
                    </a:cubicBezTo>
                    <a:cubicBezTo>
                      <a:pt x="1567" y="193"/>
                      <a:pt x="1552" y="193"/>
                      <a:pt x="1530" y="193"/>
                    </a:cubicBezTo>
                    <a:cubicBezTo>
                      <a:pt x="1493" y="193"/>
                      <a:pt x="1501" y="193"/>
                      <a:pt x="1478" y="215"/>
                    </a:cubicBezTo>
                    <a:cubicBezTo>
                      <a:pt x="1449" y="237"/>
                      <a:pt x="1426" y="252"/>
                      <a:pt x="1396" y="267"/>
                    </a:cubicBezTo>
                    <a:cubicBezTo>
                      <a:pt x="1396" y="304"/>
                      <a:pt x="1300" y="282"/>
                      <a:pt x="1270" y="282"/>
                    </a:cubicBezTo>
                    <a:cubicBezTo>
                      <a:pt x="1211" y="282"/>
                      <a:pt x="1189" y="267"/>
                      <a:pt x="1151" y="222"/>
                    </a:cubicBezTo>
                    <a:cubicBezTo>
                      <a:pt x="1144" y="207"/>
                      <a:pt x="1122" y="170"/>
                      <a:pt x="1107" y="163"/>
                    </a:cubicBezTo>
                    <a:cubicBezTo>
                      <a:pt x="1092" y="155"/>
                      <a:pt x="1055" y="163"/>
                      <a:pt x="1040" y="163"/>
                    </a:cubicBezTo>
                    <a:cubicBezTo>
                      <a:pt x="1018" y="163"/>
                      <a:pt x="996" y="155"/>
                      <a:pt x="981" y="148"/>
                    </a:cubicBezTo>
                    <a:cubicBezTo>
                      <a:pt x="958" y="148"/>
                      <a:pt x="944" y="141"/>
                      <a:pt x="936" y="170"/>
                    </a:cubicBezTo>
                    <a:cubicBezTo>
                      <a:pt x="914" y="178"/>
                      <a:pt x="906" y="163"/>
                      <a:pt x="891" y="155"/>
                    </a:cubicBezTo>
                    <a:cubicBezTo>
                      <a:pt x="869" y="148"/>
                      <a:pt x="877" y="148"/>
                      <a:pt x="854" y="155"/>
                    </a:cubicBezTo>
                    <a:cubicBezTo>
                      <a:pt x="825" y="163"/>
                      <a:pt x="795" y="178"/>
                      <a:pt x="758" y="155"/>
                    </a:cubicBezTo>
                    <a:cubicBezTo>
                      <a:pt x="750" y="155"/>
                      <a:pt x="736" y="133"/>
                      <a:pt x="721" y="126"/>
                    </a:cubicBezTo>
                    <a:cubicBezTo>
                      <a:pt x="706" y="126"/>
                      <a:pt x="699" y="148"/>
                      <a:pt x="691" y="148"/>
                    </a:cubicBezTo>
                    <a:cubicBezTo>
                      <a:pt x="639" y="170"/>
                      <a:pt x="639" y="133"/>
                      <a:pt x="632" y="96"/>
                    </a:cubicBezTo>
                    <a:cubicBezTo>
                      <a:pt x="602" y="96"/>
                      <a:pt x="580" y="148"/>
                      <a:pt x="572" y="170"/>
                    </a:cubicBezTo>
                    <a:cubicBezTo>
                      <a:pt x="542" y="170"/>
                      <a:pt x="550" y="103"/>
                      <a:pt x="542" y="81"/>
                    </a:cubicBezTo>
                    <a:cubicBezTo>
                      <a:pt x="513" y="29"/>
                      <a:pt x="513" y="111"/>
                      <a:pt x="513" y="133"/>
                    </a:cubicBezTo>
                    <a:cubicBezTo>
                      <a:pt x="505" y="178"/>
                      <a:pt x="498" y="200"/>
                      <a:pt x="491" y="237"/>
                    </a:cubicBezTo>
                    <a:cubicBezTo>
                      <a:pt x="476" y="267"/>
                      <a:pt x="483" y="311"/>
                      <a:pt x="461" y="341"/>
                    </a:cubicBezTo>
                    <a:cubicBezTo>
                      <a:pt x="394" y="341"/>
                      <a:pt x="320" y="334"/>
                      <a:pt x="245" y="334"/>
                    </a:cubicBezTo>
                    <a:cubicBezTo>
                      <a:pt x="231" y="334"/>
                      <a:pt x="208" y="334"/>
                      <a:pt x="194" y="334"/>
                    </a:cubicBezTo>
                    <a:cubicBezTo>
                      <a:pt x="186" y="326"/>
                      <a:pt x="171" y="311"/>
                      <a:pt x="164" y="311"/>
                    </a:cubicBezTo>
                    <a:cubicBezTo>
                      <a:pt x="134" y="319"/>
                      <a:pt x="149" y="334"/>
                      <a:pt x="127" y="341"/>
                    </a:cubicBezTo>
                    <a:cubicBezTo>
                      <a:pt x="119" y="349"/>
                      <a:pt x="97" y="349"/>
                      <a:pt x="82" y="349"/>
                    </a:cubicBezTo>
                    <a:cubicBezTo>
                      <a:pt x="75" y="363"/>
                      <a:pt x="60" y="363"/>
                      <a:pt x="52" y="378"/>
                    </a:cubicBezTo>
                    <a:cubicBezTo>
                      <a:pt x="45" y="400"/>
                      <a:pt x="60" y="423"/>
                      <a:pt x="37" y="438"/>
                    </a:cubicBezTo>
                    <a:cubicBezTo>
                      <a:pt x="30" y="460"/>
                      <a:pt x="23" y="482"/>
                      <a:pt x="15" y="512"/>
                    </a:cubicBezTo>
                    <a:cubicBezTo>
                      <a:pt x="0" y="586"/>
                      <a:pt x="0" y="586"/>
                      <a:pt x="0" y="586"/>
                    </a:cubicBezTo>
                    <a:cubicBezTo>
                      <a:pt x="23" y="601"/>
                      <a:pt x="75" y="601"/>
                      <a:pt x="104" y="608"/>
                    </a:cubicBezTo>
                    <a:cubicBezTo>
                      <a:pt x="164" y="608"/>
                      <a:pt x="149" y="556"/>
                      <a:pt x="171" y="519"/>
                    </a:cubicBezTo>
                    <a:cubicBezTo>
                      <a:pt x="201" y="482"/>
                      <a:pt x="253" y="512"/>
                      <a:pt x="297" y="497"/>
                    </a:cubicBezTo>
                    <a:cubicBezTo>
                      <a:pt x="305" y="497"/>
                      <a:pt x="334" y="475"/>
                      <a:pt x="349" y="467"/>
                    </a:cubicBezTo>
                    <a:cubicBezTo>
                      <a:pt x="364" y="460"/>
                      <a:pt x="372" y="430"/>
                      <a:pt x="401" y="438"/>
                    </a:cubicBezTo>
                    <a:cubicBezTo>
                      <a:pt x="387" y="452"/>
                      <a:pt x="387" y="490"/>
                      <a:pt x="379" y="497"/>
                    </a:cubicBezTo>
                    <a:cubicBezTo>
                      <a:pt x="364" y="512"/>
                      <a:pt x="342" y="505"/>
                      <a:pt x="320" y="512"/>
                    </a:cubicBezTo>
                    <a:cubicBezTo>
                      <a:pt x="312" y="519"/>
                      <a:pt x="297" y="542"/>
                      <a:pt x="283" y="549"/>
                    </a:cubicBezTo>
                    <a:cubicBezTo>
                      <a:pt x="260" y="564"/>
                      <a:pt x="260" y="564"/>
                      <a:pt x="231" y="564"/>
                    </a:cubicBezTo>
                    <a:cubicBezTo>
                      <a:pt x="208" y="564"/>
                      <a:pt x="201" y="564"/>
                      <a:pt x="201" y="571"/>
                    </a:cubicBezTo>
                    <a:cubicBezTo>
                      <a:pt x="194" y="571"/>
                      <a:pt x="194" y="579"/>
                      <a:pt x="194" y="586"/>
                    </a:cubicBezTo>
                    <a:cubicBezTo>
                      <a:pt x="179" y="608"/>
                      <a:pt x="186" y="668"/>
                      <a:pt x="186" y="690"/>
                    </a:cubicBezTo>
                    <a:cubicBezTo>
                      <a:pt x="208" y="683"/>
                      <a:pt x="231" y="690"/>
                      <a:pt x="238" y="720"/>
                    </a:cubicBezTo>
                    <a:cubicBezTo>
                      <a:pt x="245" y="750"/>
                      <a:pt x="223" y="727"/>
                      <a:pt x="208" y="757"/>
                    </a:cubicBezTo>
                    <a:cubicBezTo>
                      <a:pt x="231" y="757"/>
                      <a:pt x="260" y="765"/>
                      <a:pt x="283" y="779"/>
                    </a:cubicBezTo>
                    <a:cubicBezTo>
                      <a:pt x="320" y="794"/>
                      <a:pt x="260" y="816"/>
                      <a:pt x="268" y="854"/>
                    </a:cubicBezTo>
                    <a:cubicBezTo>
                      <a:pt x="290" y="854"/>
                      <a:pt x="290" y="816"/>
                      <a:pt x="320" y="816"/>
                    </a:cubicBezTo>
                    <a:cubicBezTo>
                      <a:pt x="320" y="839"/>
                      <a:pt x="320" y="846"/>
                      <a:pt x="305" y="861"/>
                    </a:cubicBezTo>
                    <a:cubicBezTo>
                      <a:pt x="297" y="876"/>
                      <a:pt x="275" y="868"/>
                      <a:pt x="290" y="891"/>
                    </a:cubicBezTo>
                    <a:cubicBezTo>
                      <a:pt x="312" y="883"/>
                      <a:pt x="334" y="839"/>
                      <a:pt x="364" y="854"/>
                    </a:cubicBezTo>
                    <a:lnTo>
                      <a:pt x="364" y="861"/>
                    </a:lnTo>
                    <a:cubicBezTo>
                      <a:pt x="327" y="868"/>
                      <a:pt x="342" y="920"/>
                      <a:pt x="305" y="920"/>
                    </a:cubicBezTo>
                    <a:cubicBezTo>
                      <a:pt x="327" y="943"/>
                      <a:pt x="342" y="957"/>
                      <a:pt x="349" y="987"/>
                    </a:cubicBezTo>
                    <a:cubicBezTo>
                      <a:pt x="394" y="987"/>
                      <a:pt x="439" y="1054"/>
                      <a:pt x="476" y="1076"/>
                    </a:cubicBezTo>
                    <a:cubicBezTo>
                      <a:pt x="520" y="1099"/>
                      <a:pt x="557" y="1121"/>
                      <a:pt x="602" y="1158"/>
                    </a:cubicBezTo>
                    <a:cubicBezTo>
                      <a:pt x="617" y="1173"/>
                      <a:pt x="639" y="1188"/>
                      <a:pt x="654" y="1202"/>
                    </a:cubicBezTo>
                    <a:cubicBezTo>
                      <a:pt x="676" y="1225"/>
                      <a:pt x="691" y="1247"/>
                      <a:pt x="721" y="1262"/>
                    </a:cubicBezTo>
                    <a:cubicBezTo>
                      <a:pt x="758" y="1269"/>
                      <a:pt x="825" y="1247"/>
                      <a:pt x="825" y="1314"/>
                    </a:cubicBezTo>
                    <a:cubicBezTo>
                      <a:pt x="839" y="1314"/>
                      <a:pt x="862" y="1314"/>
                      <a:pt x="869" y="1307"/>
                    </a:cubicBezTo>
                    <a:cubicBezTo>
                      <a:pt x="869" y="1277"/>
                      <a:pt x="951" y="1307"/>
                      <a:pt x="981" y="1307"/>
                    </a:cubicBezTo>
                    <a:cubicBezTo>
                      <a:pt x="1003" y="1307"/>
                      <a:pt x="1033" y="1321"/>
                      <a:pt x="1062" y="1321"/>
                    </a:cubicBezTo>
                    <a:cubicBezTo>
                      <a:pt x="1085" y="1314"/>
                      <a:pt x="1092" y="1307"/>
                      <a:pt x="1122" y="1307"/>
                    </a:cubicBezTo>
                    <a:cubicBezTo>
                      <a:pt x="1122" y="1299"/>
                      <a:pt x="1122" y="1299"/>
                      <a:pt x="1122" y="1292"/>
                    </a:cubicBezTo>
                    <a:cubicBezTo>
                      <a:pt x="1166" y="1262"/>
                      <a:pt x="1218" y="1292"/>
                      <a:pt x="1270" y="1277"/>
                    </a:cubicBezTo>
                    <a:cubicBezTo>
                      <a:pt x="1293" y="1262"/>
                      <a:pt x="1300" y="1232"/>
                      <a:pt x="1330" y="1225"/>
                    </a:cubicBezTo>
                    <a:cubicBezTo>
                      <a:pt x="1344" y="1225"/>
                      <a:pt x="1374" y="1240"/>
                      <a:pt x="1396" y="1232"/>
                    </a:cubicBezTo>
                    <a:cubicBezTo>
                      <a:pt x="1404" y="1225"/>
                      <a:pt x="1426" y="1188"/>
                      <a:pt x="1411" y="1188"/>
                    </a:cubicBezTo>
                    <a:cubicBezTo>
                      <a:pt x="1396" y="1188"/>
                      <a:pt x="1389" y="1188"/>
                      <a:pt x="1374" y="1188"/>
                    </a:cubicBezTo>
                    <a:cubicBezTo>
                      <a:pt x="1374" y="1165"/>
                      <a:pt x="1396" y="1150"/>
                      <a:pt x="1419" y="1158"/>
                    </a:cubicBezTo>
                    <a:cubicBezTo>
                      <a:pt x="1449" y="1173"/>
                      <a:pt x="1426" y="1202"/>
                      <a:pt x="1471" y="1180"/>
                    </a:cubicBezTo>
                    <a:cubicBezTo>
                      <a:pt x="1471" y="1128"/>
                      <a:pt x="1530" y="1106"/>
                      <a:pt x="1567" y="1113"/>
                    </a:cubicBezTo>
                    <a:cubicBezTo>
                      <a:pt x="1567" y="1158"/>
                      <a:pt x="1612" y="1165"/>
                      <a:pt x="1649" y="1143"/>
                    </a:cubicBezTo>
                    <a:cubicBezTo>
                      <a:pt x="1634" y="1158"/>
                      <a:pt x="1627" y="1173"/>
                      <a:pt x="1612" y="1188"/>
                    </a:cubicBezTo>
                    <a:cubicBezTo>
                      <a:pt x="1597" y="1202"/>
                      <a:pt x="1582" y="1202"/>
                      <a:pt x="1575" y="1232"/>
                    </a:cubicBezTo>
                    <a:cubicBezTo>
                      <a:pt x="1552" y="1269"/>
                      <a:pt x="1538" y="1307"/>
                      <a:pt x="1530" y="1359"/>
                    </a:cubicBezTo>
                    <a:cubicBezTo>
                      <a:pt x="1501" y="1366"/>
                      <a:pt x="1471" y="1410"/>
                      <a:pt x="1441" y="1440"/>
                    </a:cubicBezTo>
                    <a:cubicBezTo>
                      <a:pt x="1426" y="1448"/>
                      <a:pt x="1404" y="1462"/>
                      <a:pt x="1389" y="1477"/>
                    </a:cubicBezTo>
                    <a:cubicBezTo>
                      <a:pt x="1382" y="1492"/>
                      <a:pt x="1389" y="1514"/>
                      <a:pt x="1382" y="1529"/>
                    </a:cubicBezTo>
                    <a:cubicBezTo>
                      <a:pt x="1352" y="1529"/>
                      <a:pt x="1330" y="1522"/>
                      <a:pt x="1300" y="1522"/>
                    </a:cubicBezTo>
                    <a:cubicBezTo>
                      <a:pt x="1285" y="1529"/>
                      <a:pt x="1300" y="1544"/>
                      <a:pt x="1278" y="1537"/>
                    </a:cubicBezTo>
                    <a:cubicBezTo>
                      <a:pt x="1263" y="1529"/>
                      <a:pt x="1270" y="1514"/>
                      <a:pt x="1248" y="1507"/>
                    </a:cubicBezTo>
                    <a:cubicBezTo>
                      <a:pt x="1241" y="1499"/>
                      <a:pt x="1218" y="1507"/>
                      <a:pt x="1211" y="1507"/>
                    </a:cubicBezTo>
                    <a:cubicBezTo>
                      <a:pt x="1196" y="1514"/>
                      <a:pt x="1181" y="1522"/>
                      <a:pt x="1159" y="1537"/>
                    </a:cubicBezTo>
                    <a:cubicBezTo>
                      <a:pt x="1174" y="1537"/>
                      <a:pt x="1189" y="1537"/>
                      <a:pt x="1204" y="1537"/>
                    </a:cubicBezTo>
                    <a:cubicBezTo>
                      <a:pt x="1196" y="1566"/>
                      <a:pt x="1144" y="1589"/>
                      <a:pt x="1144" y="1618"/>
                    </a:cubicBezTo>
                    <a:cubicBezTo>
                      <a:pt x="1136" y="1618"/>
                      <a:pt x="1122" y="1626"/>
                      <a:pt x="1114" y="1626"/>
                    </a:cubicBezTo>
                    <a:cubicBezTo>
                      <a:pt x="1114" y="1626"/>
                      <a:pt x="1114" y="1626"/>
                      <a:pt x="1114" y="1633"/>
                    </a:cubicBezTo>
                    <a:cubicBezTo>
                      <a:pt x="1107" y="1633"/>
                      <a:pt x="1099" y="1633"/>
                      <a:pt x="1092" y="1626"/>
                    </a:cubicBezTo>
                    <a:cubicBezTo>
                      <a:pt x="1099" y="1574"/>
                      <a:pt x="1033" y="1604"/>
                      <a:pt x="1010" y="1618"/>
                    </a:cubicBezTo>
                    <a:cubicBezTo>
                      <a:pt x="1010" y="1626"/>
                      <a:pt x="1010" y="1633"/>
                      <a:pt x="1010" y="1641"/>
                    </a:cubicBezTo>
                    <a:cubicBezTo>
                      <a:pt x="1003" y="1641"/>
                      <a:pt x="996" y="1641"/>
                      <a:pt x="988" y="1641"/>
                    </a:cubicBezTo>
                    <a:cubicBezTo>
                      <a:pt x="973" y="1648"/>
                      <a:pt x="951" y="1633"/>
                      <a:pt x="958" y="1663"/>
                    </a:cubicBezTo>
                    <a:cubicBezTo>
                      <a:pt x="958" y="1670"/>
                      <a:pt x="951" y="1670"/>
                      <a:pt x="944" y="1670"/>
                    </a:cubicBezTo>
                    <a:cubicBezTo>
                      <a:pt x="944" y="1663"/>
                      <a:pt x="936" y="1648"/>
                      <a:pt x="936" y="1641"/>
                    </a:cubicBezTo>
                    <a:cubicBezTo>
                      <a:pt x="899" y="1633"/>
                      <a:pt x="862" y="1648"/>
                      <a:pt x="825" y="1648"/>
                    </a:cubicBezTo>
                    <a:lnTo>
                      <a:pt x="832" y="1648"/>
                    </a:lnTo>
                    <a:cubicBezTo>
                      <a:pt x="839" y="1655"/>
                      <a:pt x="839" y="1670"/>
                      <a:pt x="832" y="1678"/>
                    </a:cubicBezTo>
                    <a:cubicBezTo>
                      <a:pt x="802" y="1693"/>
                      <a:pt x="802" y="1655"/>
                      <a:pt x="780" y="1648"/>
                    </a:cubicBezTo>
                    <a:cubicBezTo>
                      <a:pt x="765" y="1648"/>
                      <a:pt x="743" y="1663"/>
                      <a:pt x="728" y="1663"/>
                    </a:cubicBezTo>
                    <a:cubicBezTo>
                      <a:pt x="706" y="1670"/>
                      <a:pt x="684" y="1670"/>
                      <a:pt x="661" y="1678"/>
                    </a:cubicBezTo>
                    <a:cubicBezTo>
                      <a:pt x="646" y="1685"/>
                      <a:pt x="639" y="1700"/>
                      <a:pt x="624" y="1707"/>
                    </a:cubicBezTo>
                    <a:cubicBezTo>
                      <a:pt x="624" y="1685"/>
                      <a:pt x="654" y="1693"/>
                      <a:pt x="654" y="1663"/>
                    </a:cubicBezTo>
                    <a:cubicBezTo>
                      <a:pt x="580" y="1670"/>
                      <a:pt x="646" y="1604"/>
                      <a:pt x="661" y="1566"/>
                    </a:cubicBezTo>
                    <a:cubicBezTo>
                      <a:pt x="639" y="1581"/>
                      <a:pt x="624" y="1566"/>
                      <a:pt x="602" y="1566"/>
                    </a:cubicBezTo>
                    <a:cubicBezTo>
                      <a:pt x="587" y="1574"/>
                      <a:pt x="572" y="1589"/>
                      <a:pt x="557" y="1589"/>
                    </a:cubicBezTo>
                    <a:cubicBezTo>
                      <a:pt x="528" y="1581"/>
                      <a:pt x="513" y="1559"/>
                      <a:pt x="542" y="1537"/>
                    </a:cubicBezTo>
                    <a:cubicBezTo>
                      <a:pt x="557" y="1529"/>
                      <a:pt x="580" y="1544"/>
                      <a:pt x="580" y="1514"/>
                    </a:cubicBezTo>
                    <a:cubicBezTo>
                      <a:pt x="557" y="1514"/>
                      <a:pt x="535" y="1507"/>
                      <a:pt x="520" y="1522"/>
                    </a:cubicBezTo>
                    <a:cubicBezTo>
                      <a:pt x="505" y="1529"/>
                      <a:pt x="520" y="1544"/>
                      <a:pt x="513" y="1552"/>
                    </a:cubicBezTo>
                    <a:cubicBezTo>
                      <a:pt x="505" y="1566"/>
                      <a:pt x="498" y="1566"/>
                      <a:pt x="491" y="1581"/>
                    </a:cubicBezTo>
                    <a:cubicBezTo>
                      <a:pt x="424" y="1604"/>
                      <a:pt x="513" y="1700"/>
                      <a:pt x="528" y="1737"/>
                    </a:cubicBezTo>
                    <a:cubicBezTo>
                      <a:pt x="550" y="1767"/>
                      <a:pt x="557" y="1797"/>
                      <a:pt x="580" y="1826"/>
                    </a:cubicBezTo>
                    <a:cubicBezTo>
                      <a:pt x="624" y="1900"/>
                      <a:pt x="684" y="1959"/>
                      <a:pt x="728" y="2026"/>
                    </a:cubicBezTo>
                    <a:cubicBezTo>
                      <a:pt x="758" y="2063"/>
                      <a:pt x="765" y="2085"/>
                      <a:pt x="802" y="2108"/>
                    </a:cubicBezTo>
                    <a:cubicBezTo>
                      <a:pt x="839" y="2137"/>
                      <a:pt x="854" y="2167"/>
                      <a:pt x="891" y="2197"/>
                    </a:cubicBezTo>
                    <a:cubicBezTo>
                      <a:pt x="921" y="2226"/>
                      <a:pt x="944" y="2248"/>
                      <a:pt x="966" y="2286"/>
                    </a:cubicBezTo>
                    <a:cubicBezTo>
                      <a:pt x="981" y="2315"/>
                      <a:pt x="996" y="2345"/>
                      <a:pt x="1033" y="2338"/>
                    </a:cubicBezTo>
                    <a:cubicBezTo>
                      <a:pt x="1025" y="2345"/>
                      <a:pt x="1025" y="2345"/>
                      <a:pt x="1018" y="2353"/>
                    </a:cubicBezTo>
                    <a:cubicBezTo>
                      <a:pt x="1025" y="2427"/>
                      <a:pt x="1114" y="2501"/>
                      <a:pt x="1166" y="2546"/>
                    </a:cubicBezTo>
                    <a:cubicBezTo>
                      <a:pt x="1196" y="2575"/>
                      <a:pt x="1218" y="2605"/>
                      <a:pt x="1248" y="2627"/>
                    </a:cubicBezTo>
                    <a:cubicBezTo>
                      <a:pt x="1278" y="2650"/>
                      <a:pt x="1293" y="2650"/>
                      <a:pt x="1307" y="2672"/>
                    </a:cubicBezTo>
                    <a:cubicBezTo>
                      <a:pt x="1322" y="2694"/>
                      <a:pt x="1337" y="2709"/>
                      <a:pt x="1352" y="2724"/>
                    </a:cubicBezTo>
                    <a:cubicBezTo>
                      <a:pt x="1382" y="2754"/>
                      <a:pt x="1419" y="2761"/>
                      <a:pt x="1449" y="2791"/>
                    </a:cubicBezTo>
                    <a:cubicBezTo>
                      <a:pt x="1471" y="2805"/>
                      <a:pt x="1478" y="2828"/>
                      <a:pt x="1493" y="2835"/>
                    </a:cubicBezTo>
                    <a:cubicBezTo>
                      <a:pt x="1515" y="2850"/>
                      <a:pt x="1523" y="2850"/>
                      <a:pt x="1545" y="2850"/>
                    </a:cubicBezTo>
                    <a:cubicBezTo>
                      <a:pt x="1590" y="2858"/>
                      <a:pt x="1604" y="2910"/>
                      <a:pt x="1649" y="2902"/>
                    </a:cubicBezTo>
                    <a:cubicBezTo>
                      <a:pt x="1664" y="2902"/>
                      <a:pt x="1671" y="2887"/>
                      <a:pt x="1694" y="2887"/>
                    </a:cubicBezTo>
                    <a:cubicBezTo>
                      <a:pt x="1716" y="2887"/>
                      <a:pt x="1723" y="2902"/>
                      <a:pt x="1746" y="2910"/>
                    </a:cubicBezTo>
                    <a:cubicBezTo>
                      <a:pt x="1768" y="2902"/>
                      <a:pt x="1805" y="2917"/>
                      <a:pt x="1827" y="2939"/>
                    </a:cubicBezTo>
                    <a:cubicBezTo>
                      <a:pt x="1849" y="2917"/>
                      <a:pt x="1886" y="2910"/>
                      <a:pt x="1894" y="2895"/>
                    </a:cubicBezTo>
                    <a:cubicBezTo>
                      <a:pt x="1931" y="2895"/>
                      <a:pt x="1968" y="2902"/>
                      <a:pt x="1998" y="2880"/>
                    </a:cubicBezTo>
                    <a:cubicBezTo>
                      <a:pt x="2028" y="2872"/>
                      <a:pt x="2028" y="2858"/>
                      <a:pt x="2057" y="2850"/>
                    </a:cubicBezTo>
                    <a:cubicBezTo>
                      <a:pt x="2080" y="2850"/>
                      <a:pt x="2095" y="2858"/>
                      <a:pt x="2117" y="2858"/>
                    </a:cubicBezTo>
                    <a:cubicBezTo>
                      <a:pt x="2132" y="2828"/>
                      <a:pt x="2146" y="2813"/>
                      <a:pt x="2184" y="2805"/>
                    </a:cubicBezTo>
                    <a:cubicBezTo>
                      <a:pt x="2206" y="2805"/>
                      <a:pt x="2258" y="2813"/>
                      <a:pt x="2258" y="2776"/>
                    </a:cubicBezTo>
                    <a:cubicBezTo>
                      <a:pt x="2236" y="2783"/>
                      <a:pt x="2206" y="2776"/>
                      <a:pt x="2198" y="2805"/>
                    </a:cubicBezTo>
                    <a:cubicBezTo>
                      <a:pt x="2176" y="2768"/>
                      <a:pt x="2258" y="2754"/>
                      <a:pt x="2280" y="2754"/>
                    </a:cubicBezTo>
                    <a:cubicBezTo>
                      <a:pt x="2317" y="2761"/>
                      <a:pt x="2354" y="2768"/>
                      <a:pt x="2392" y="2746"/>
                    </a:cubicBezTo>
                    <a:cubicBezTo>
                      <a:pt x="2406" y="2716"/>
                      <a:pt x="2436" y="2724"/>
                      <a:pt x="2466" y="2716"/>
                    </a:cubicBezTo>
                    <a:cubicBezTo>
                      <a:pt x="2496" y="2716"/>
                      <a:pt x="2518" y="2702"/>
                      <a:pt x="2540" y="2687"/>
                    </a:cubicBezTo>
                    <a:cubicBezTo>
                      <a:pt x="2570" y="2672"/>
                      <a:pt x="2585" y="2642"/>
                      <a:pt x="2614" y="2642"/>
                    </a:cubicBezTo>
                    <a:cubicBezTo>
                      <a:pt x="2622" y="2627"/>
                      <a:pt x="2622" y="2613"/>
                      <a:pt x="2622" y="2605"/>
                    </a:cubicBezTo>
                    <a:lnTo>
                      <a:pt x="2629" y="2598"/>
                    </a:lnTo>
                    <a:cubicBezTo>
                      <a:pt x="2659" y="2546"/>
                      <a:pt x="2689" y="2516"/>
                      <a:pt x="2733" y="2471"/>
                    </a:cubicBezTo>
                    <a:cubicBezTo>
                      <a:pt x="2778" y="2434"/>
                      <a:pt x="2763" y="2382"/>
                      <a:pt x="2770" y="2323"/>
                    </a:cubicBezTo>
                    <a:cubicBezTo>
                      <a:pt x="2800" y="2323"/>
                      <a:pt x="2785" y="2263"/>
                      <a:pt x="2785" y="2241"/>
                    </a:cubicBezTo>
                    <a:cubicBezTo>
                      <a:pt x="2785" y="2226"/>
                      <a:pt x="2793" y="2204"/>
                      <a:pt x="2785" y="2189"/>
                    </a:cubicBezTo>
                    <a:cubicBezTo>
                      <a:pt x="2785" y="2174"/>
                      <a:pt x="2770" y="2167"/>
                      <a:pt x="2770" y="2152"/>
                    </a:cubicBezTo>
                    <a:cubicBezTo>
                      <a:pt x="2763" y="2122"/>
                      <a:pt x="2770" y="2093"/>
                      <a:pt x="2785" y="2070"/>
                    </a:cubicBezTo>
                    <a:cubicBezTo>
                      <a:pt x="2800" y="2048"/>
                      <a:pt x="2822" y="2033"/>
                      <a:pt x="2830" y="2011"/>
                    </a:cubicBezTo>
                    <a:cubicBezTo>
                      <a:pt x="2837" y="2003"/>
                      <a:pt x="2837" y="2003"/>
                      <a:pt x="2845" y="1996"/>
                    </a:cubicBezTo>
                    <a:cubicBezTo>
                      <a:pt x="2822" y="1996"/>
                      <a:pt x="2800" y="1989"/>
                      <a:pt x="2785" y="1981"/>
                    </a:cubicBezTo>
                    <a:cubicBezTo>
                      <a:pt x="2815" y="1966"/>
                      <a:pt x="2815" y="1944"/>
                      <a:pt x="2822" y="1914"/>
                    </a:cubicBezTo>
                    <a:cubicBezTo>
                      <a:pt x="2859" y="1907"/>
                      <a:pt x="2867" y="1944"/>
                      <a:pt x="2897" y="1944"/>
                    </a:cubicBezTo>
                    <a:cubicBezTo>
                      <a:pt x="2926" y="1944"/>
                      <a:pt x="2919" y="1914"/>
                      <a:pt x="2956" y="1922"/>
                    </a:cubicBezTo>
                    <a:cubicBezTo>
                      <a:pt x="2956" y="1914"/>
                      <a:pt x="2956" y="1907"/>
                      <a:pt x="2956" y="1907"/>
                    </a:cubicBezTo>
                    <a:cubicBezTo>
                      <a:pt x="2934" y="1900"/>
                      <a:pt x="2911" y="1907"/>
                      <a:pt x="2889" y="1900"/>
                    </a:cubicBezTo>
                    <a:cubicBezTo>
                      <a:pt x="2897" y="1885"/>
                      <a:pt x="2911" y="1885"/>
                      <a:pt x="2934" y="1885"/>
                    </a:cubicBezTo>
                    <a:cubicBezTo>
                      <a:pt x="2948" y="1804"/>
                      <a:pt x="3053" y="1892"/>
                      <a:pt x="3082" y="1907"/>
                    </a:cubicBezTo>
                    <a:cubicBezTo>
                      <a:pt x="3119" y="1937"/>
                      <a:pt x="3208" y="1929"/>
                      <a:pt x="3253" y="1907"/>
                    </a:cubicBezTo>
                    <a:cubicBezTo>
                      <a:pt x="3260" y="1907"/>
                      <a:pt x="3260" y="1907"/>
                      <a:pt x="3260" y="1907"/>
                    </a:cubicBezTo>
                    <a:cubicBezTo>
                      <a:pt x="3260" y="1907"/>
                      <a:pt x="3260" y="1907"/>
                      <a:pt x="3253" y="1907"/>
                    </a:cubicBezTo>
                    <a:cubicBezTo>
                      <a:pt x="3238" y="1914"/>
                      <a:pt x="3208" y="1959"/>
                      <a:pt x="3186" y="1966"/>
                    </a:cubicBezTo>
                    <a:cubicBezTo>
                      <a:pt x="3164" y="1981"/>
                      <a:pt x="3164" y="1966"/>
                      <a:pt x="3134" y="1959"/>
                    </a:cubicBezTo>
                    <a:cubicBezTo>
                      <a:pt x="3119" y="1959"/>
                      <a:pt x="3097" y="1959"/>
                      <a:pt x="3082" y="1944"/>
                    </a:cubicBezTo>
                    <a:cubicBezTo>
                      <a:pt x="3045" y="1922"/>
                      <a:pt x="3038" y="1870"/>
                      <a:pt x="3000" y="1922"/>
                    </a:cubicBezTo>
                    <a:cubicBezTo>
                      <a:pt x="2978" y="1944"/>
                      <a:pt x="2986" y="1996"/>
                      <a:pt x="2963" y="2011"/>
                    </a:cubicBezTo>
                    <a:cubicBezTo>
                      <a:pt x="2978" y="2018"/>
                      <a:pt x="2993" y="2026"/>
                      <a:pt x="2993" y="2048"/>
                    </a:cubicBezTo>
                    <a:cubicBezTo>
                      <a:pt x="2963" y="2048"/>
                      <a:pt x="2963" y="2122"/>
                      <a:pt x="2963" y="2145"/>
                    </a:cubicBezTo>
                    <a:cubicBezTo>
                      <a:pt x="2978" y="2152"/>
                      <a:pt x="2993" y="2152"/>
                      <a:pt x="3008" y="2152"/>
                    </a:cubicBezTo>
                    <a:cubicBezTo>
                      <a:pt x="3023" y="2122"/>
                      <a:pt x="3134" y="2115"/>
                      <a:pt x="3156" y="2130"/>
                    </a:cubicBezTo>
                    <a:cubicBezTo>
                      <a:pt x="3119" y="2145"/>
                      <a:pt x="3097" y="2167"/>
                      <a:pt x="3053" y="2167"/>
                    </a:cubicBezTo>
                    <a:cubicBezTo>
                      <a:pt x="3030" y="2167"/>
                      <a:pt x="2986" y="2152"/>
                      <a:pt x="2971" y="2182"/>
                    </a:cubicBezTo>
                    <a:cubicBezTo>
                      <a:pt x="2956" y="2204"/>
                      <a:pt x="2971" y="2234"/>
                      <a:pt x="2971" y="2256"/>
                    </a:cubicBezTo>
                    <a:cubicBezTo>
                      <a:pt x="2971" y="2286"/>
                      <a:pt x="2948" y="2308"/>
                      <a:pt x="2956" y="2330"/>
                    </a:cubicBezTo>
                    <a:cubicBezTo>
                      <a:pt x="2963" y="2338"/>
                      <a:pt x="3090" y="2345"/>
                      <a:pt x="3090" y="2360"/>
                    </a:cubicBezTo>
                    <a:cubicBezTo>
                      <a:pt x="3090" y="2368"/>
                      <a:pt x="3090" y="2368"/>
                      <a:pt x="3090" y="2375"/>
                    </a:cubicBezTo>
                    <a:cubicBezTo>
                      <a:pt x="3045" y="2375"/>
                      <a:pt x="3000" y="2368"/>
                      <a:pt x="2963" y="2375"/>
                    </a:cubicBezTo>
                    <a:cubicBezTo>
                      <a:pt x="2971" y="2382"/>
                      <a:pt x="2971" y="2382"/>
                      <a:pt x="2978" y="2390"/>
                    </a:cubicBezTo>
                    <a:cubicBezTo>
                      <a:pt x="2978" y="2397"/>
                      <a:pt x="2986" y="2405"/>
                      <a:pt x="2986" y="2419"/>
                    </a:cubicBezTo>
                    <a:cubicBezTo>
                      <a:pt x="3015" y="2419"/>
                      <a:pt x="3045" y="2419"/>
                      <a:pt x="3067" y="2397"/>
                    </a:cubicBezTo>
                    <a:cubicBezTo>
                      <a:pt x="3090" y="2382"/>
                      <a:pt x="3105" y="2368"/>
                      <a:pt x="3134" y="2375"/>
                    </a:cubicBezTo>
                    <a:cubicBezTo>
                      <a:pt x="3127" y="2375"/>
                      <a:pt x="3119" y="2382"/>
                      <a:pt x="3119" y="2382"/>
                    </a:cubicBezTo>
                    <a:cubicBezTo>
                      <a:pt x="3112" y="2412"/>
                      <a:pt x="3075" y="2427"/>
                      <a:pt x="3060" y="2449"/>
                    </a:cubicBezTo>
                    <a:cubicBezTo>
                      <a:pt x="3045" y="2464"/>
                      <a:pt x="3045" y="2471"/>
                      <a:pt x="3030" y="2479"/>
                    </a:cubicBezTo>
                    <a:cubicBezTo>
                      <a:pt x="3015" y="2494"/>
                      <a:pt x="2993" y="2486"/>
                      <a:pt x="3000" y="2516"/>
                    </a:cubicBezTo>
                    <a:lnTo>
                      <a:pt x="3008" y="2516"/>
                    </a:lnTo>
                    <a:cubicBezTo>
                      <a:pt x="3008" y="2546"/>
                      <a:pt x="3008" y="2568"/>
                      <a:pt x="2993" y="2590"/>
                    </a:cubicBezTo>
                    <a:cubicBezTo>
                      <a:pt x="2986" y="2605"/>
                      <a:pt x="2978" y="2605"/>
                      <a:pt x="2978" y="2627"/>
                    </a:cubicBezTo>
                    <a:cubicBezTo>
                      <a:pt x="2978" y="2642"/>
                      <a:pt x="2986" y="2650"/>
                      <a:pt x="2993" y="2657"/>
                    </a:cubicBezTo>
                    <a:cubicBezTo>
                      <a:pt x="2986" y="2672"/>
                      <a:pt x="2971" y="2687"/>
                      <a:pt x="2978" y="2709"/>
                    </a:cubicBezTo>
                    <a:cubicBezTo>
                      <a:pt x="3000" y="2709"/>
                      <a:pt x="3045" y="2702"/>
                      <a:pt x="3045" y="2724"/>
                    </a:cubicBezTo>
                    <a:cubicBezTo>
                      <a:pt x="3030" y="2724"/>
                      <a:pt x="3008" y="2739"/>
                      <a:pt x="3000" y="2754"/>
                    </a:cubicBezTo>
                    <a:cubicBezTo>
                      <a:pt x="3030" y="2761"/>
                      <a:pt x="3060" y="2754"/>
                      <a:pt x="3090" y="2754"/>
                    </a:cubicBezTo>
                    <a:cubicBezTo>
                      <a:pt x="3090" y="2761"/>
                      <a:pt x="3090" y="2768"/>
                      <a:pt x="3090" y="2776"/>
                    </a:cubicBezTo>
                    <a:cubicBezTo>
                      <a:pt x="3067" y="2768"/>
                      <a:pt x="3053" y="2776"/>
                      <a:pt x="3038" y="2783"/>
                    </a:cubicBezTo>
                    <a:cubicBezTo>
                      <a:pt x="3060" y="2798"/>
                      <a:pt x="3053" y="2828"/>
                      <a:pt x="3053" y="2850"/>
                    </a:cubicBezTo>
                    <a:cubicBezTo>
                      <a:pt x="3075" y="2850"/>
                      <a:pt x="3105" y="2843"/>
                      <a:pt x="3134" y="2850"/>
                    </a:cubicBezTo>
                    <a:cubicBezTo>
                      <a:pt x="3127" y="2865"/>
                      <a:pt x="3127" y="2880"/>
                      <a:pt x="3127" y="2887"/>
                    </a:cubicBezTo>
                    <a:cubicBezTo>
                      <a:pt x="3097" y="2895"/>
                      <a:pt x="3075" y="2902"/>
                      <a:pt x="3053" y="2910"/>
                    </a:cubicBezTo>
                    <a:cubicBezTo>
                      <a:pt x="3060" y="2924"/>
                      <a:pt x="3067" y="2954"/>
                      <a:pt x="3082" y="2962"/>
                    </a:cubicBezTo>
                    <a:cubicBezTo>
                      <a:pt x="3097" y="2976"/>
                      <a:pt x="3112" y="2976"/>
                      <a:pt x="3134" y="2976"/>
                    </a:cubicBezTo>
                    <a:cubicBezTo>
                      <a:pt x="3142" y="3013"/>
                      <a:pt x="3105" y="2999"/>
                      <a:pt x="3082" y="3013"/>
                    </a:cubicBezTo>
                    <a:cubicBezTo>
                      <a:pt x="3075" y="3073"/>
                      <a:pt x="3075" y="3125"/>
                      <a:pt x="3060" y="3177"/>
                    </a:cubicBezTo>
                    <a:cubicBezTo>
                      <a:pt x="3053" y="3184"/>
                      <a:pt x="3053" y="3199"/>
                      <a:pt x="3045" y="3207"/>
                    </a:cubicBezTo>
                    <a:cubicBezTo>
                      <a:pt x="3038" y="3221"/>
                      <a:pt x="3038" y="3236"/>
                      <a:pt x="3038" y="3244"/>
                    </a:cubicBezTo>
                    <a:cubicBezTo>
                      <a:pt x="3045" y="3251"/>
                      <a:pt x="3053" y="3251"/>
                      <a:pt x="3053" y="3259"/>
                    </a:cubicBezTo>
                  </a:path>
                </a:pathLst>
              </a:custGeom>
              <a:grpFill/>
              <a:ln w="9525" cap="flat">
                <a:noFill/>
                <a:bevel/>
              </a:ln>
              <a:effectLst/>
            </p:spPr>
            <p:txBody>
              <a:bodyPr wrap="none" lIns="121853" tIns="60926" rIns="121853" bIns="60926" anchor="ctr"/>
              <a:lstStyle/>
              <a:p>
                <a:endParaRPr lang="en-US"/>
              </a:p>
            </p:txBody>
          </p:sp>
          <p:sp>
            <p:nvSpPr>
              <p:cNvPr id="26" name="Freeform 3">
                <a:extLst>
                  <a:ext uri="{FF2B5EF4-FFF2-40B4-BE49-F238E27FC236}">
                    <a16:creationId xmlns:a16="http://schemas.microsoft.com/office/drawing/2014/main" id="{E0A509FD-B09F-489D-9B74-46A2162BC454}"/>
                  </a:ext>
                </a:extLst>
              </p:cNvPr>
              <p:cNvSpPr>
                <a:spLocks noChangeArrowheads="1"/>
              </p:cNvSpPr>
              <p:nvPr/>
            </p:nvSpPr>
            <p:spPr bwMode="auto">
              <a:xfrm>
                <a:off x="9434072" y="7604497"/>
                <a:ext cx="3813" cy="1904"/>
              </a:xfrm>
              <a:custGeom>
                <a:avLst/>
                <a:gdLst>
                  <a:gd name="T0" fmla="*/ 0 w 8"/>
                  <a:gd name="T1" fmla="*/ 0 h 1"/>
                  <a:gd name="T2" fmla="*/ 0 w 8"/>
                  <a:gd name="T3" fmla="*/ 0 h 1"/>
                  <a:gd name="T4" fmla="*/ 7 w 8"/>
                  <a:gd name="T5" fmla="*/ 0 h 1"/>
                  <a:gd name="T6" fmla="*/ 0 w 8"/>
                  <a:gd name="T7" fmla="*/ 0 h 1"/>
                </a:gdLst>
                <a:ahLst/>
                <a:cxnLst>
                  <a:cxn ang="0">
                    <a:pos x="T0" y="T1"/>
                  </a:cxn>
                  <a:cxn ang="0">
                    <a:pos x="T2" y="T3"/>
                  </a:cxn>
                  <a:cxn ang="0">
                    <a:pos x="T4" y="T5"/>
                  </a:cxn>
                  <a:cxn ang="0">
                    <a:pos x="T6" y="T7"/>
                  </a:cxn>
                </a:cxnLst>
                <a:rect l="0" t="0" r="r" b="b"/>
                <a:pathLst>
                  <a:path w="8" h="1">
                    <a:moveTo>
                      <a:pt x="0" y="0"/>
                    </a:moveTo>
                    <a:lnTo>
                      <a:pt x="0" y="0"/>
                    </a:lnTo>
                    <a:cubicBezTo>
                      <a:pt x="7" y="0"/>
                      <a:pt x="7" y="0"/>
                      <a:pt x="7" y="0"/>
                    </a:cubicBezTo>
                    <a:cubicBezTo>
                      <a:pt x="7" y="0"/>
                      <a:pt x="7" y="0"/>
                      <a:pt x="0" y="0"/>
                    </a:cubicBezTo>
                  </a:path>
                </a:pathLst>
              </a:custGeom>
              <a:grpFill/>
              <a:ln w="9525" cap="flat">
                <a:noFill/>
                <a:bevel/>
              </a:ln>
              <a:effectLst/>
            </p:spPr>
            <p:txBody>
              <a:bodyPr wrap="none" lIns="121853" tIns="60926" rIns="121853" bIns="60926" anchor="ctr"/>
              <a:lstStyle/>
              <a:p>
                <a:endParaRPr lang="en-US"/>
              </a:p>
            </p:txBody>
          </p:sp>
          <p:sp>
            <p:nvSpPr>
              <p:cNvPr id="27" name="Freeform 4">
                <a:extLst>
                  <a:ext uri="{FF2B5EF4-FFF2-40B4-BE49-F238E27FC236}">
                    <a16:creationId xmlns:a16="http://schemas.microsoft.com/office/drawing/2014/main" id="{DCD4EB95-EF1A-466D-9281-E0C6F911E411}"/>
                  </a:ext>
                </a:extLst>
              </p:cNvPr>
              <p:cNvSpPr>
                <a:spLocks noChangeArrowheads="1"/>
              </p:cNvSpPr>
              <p:nvPr/>
            </p:nvSpPr>
            <p:spPr bwMode="auto">
              <a:xfrm>
                <a:off x="9430260" y="9663906"/>
                <a:ext cx="200167" cy="299101"/>
              </a:xfrm>
              <a:custGeom>
                <a:avLst/>
                <a:gdLst>
                  <a:gd name="T0" fmla="*/ 312 w 462"/>
                  <a:gd name="T1" fmla="*/ 660 h 691"/>
                  <a:gd name="T2" fmla="*/ 312 w 462"/>
                  <a:gd name="T3" fmla="*/ 660 h 691"/>
                  <a:gd name="T4" fmla="*/ 372 w 462"/>
                  <a:gd name="T5" fmla="*/ 683 h 691"/>
                  <a:gd name="T6" fmla="*/ 394 w 462"/>
                  <a:gd name="T7" fmla="*/ 631 h 691"/>
                  <a:gd name="T8" fmla="*/ 409 w 462"/>
                  <a:gd name="T9" fmla="*/ 534 h 691"/>
                  <a:gd name="T10" fmla="*/ 416 w 462"/>
                  <a:gd name="T11" fmla="*/ 534 h 691"/>
                  <a:gd name="T12" fmla="*/ 379 w 462"/>
                  <a:gd name="T13" fmla="*/ 475 h 691"/>
                  <a:gd name="T14" fmla="*/ 431 w 462"/>
                  <a:gd name="T15" fmla="*/ 460 h 691"/>
                  <a:gd name="T16" fmla="*/ 454 w 462"/>
                  <a:gd name="T17" fmla="*/ 445 h 691"/>
                  <a:gd name="T18" fmla="*/ 402 w 462"/>
                  <a:gd name="T19" fmla="*/ 371 h 691"/>
                  <a:gd name="T20" fmla="*/ 416 w 462"/>
                  <a:gd name="T21" fmla="*/ 274 h 691"/>
                  <a:gd name="T22" fmla="*/ 402 w 462"/>
                  <a:gd name="T23" fmla="*/ 200 h 691"/>
                  <a:gd name="T24" fmla="*/ 342 w 462"/>
                  <a:gd name="T25" fmla="*/ 170 h 691"/>
                  <a:gd name="T26" fmla="*/ 327 w 462"/>
                  <a:gd name="T27" fmla="*/ 170 h 691"/>
                  <a:gd name="T28" fmla="*/ 186 w 462"/>
                  <a:gd name="T29" fmla="*/ 141 h 691"/>
                  <a:gd name="T30" fmla="*/ 127 w 462"/>
                  <a:gd name="T31" fmla="*/ 0 h 691"/>
                  <a:gd name="T32" fmla="*/ 60 w 462"/>
                  <a:gd name="T33" fmla="*/ 29 h 691"/>
                  <a:gd name="T34" fmla="*/ 0 w 462"/>
                  <a:gd name="T35" fmla="*/ 29 h 691"/>
                  <a:gd name="T36" fmla="*/ 30 w 462"/>
                  <a:gd name="T37" fmla="*/ 111 h 691"/>
                  <a:gd name="T38" fmla="*/ 67 w 462"/>
                  <a:gd name="T39" fmla="*/ 193 h 691"/>
                  <a:gd name="T40" fmla="*/ 157 w 462"/>
                  <a:gd name="T41" fmla="*/ 222 h 691"/>
                  <a:gd name="T42" fmla="*/ 105 w 462"/>
                  <a:gd name="T43" fmla="*/ 259 h 691"/>
                  <a:gd name="T44" fmla="*/ 186 w 462"/>
                  <a:gd name="T45" fmla="*/ 282 h 691"/>
                  <a:gd name="T46" fmla="*/ 119 w 462"/>
                  <a:gd name="T47" fmla="*/ 282 h 691"/>
                  <a:gd name="T48" fmla="*/ 186 w 462"/>
                  <a:gd name="T49" fmla="*/ 475 h 691"/>
                  <a:gd name="T50" fmla="*/ 179 w 462"/>
                  <a:gd name="T51" fmla="*/ 475 h 691"/>
                  <a:gd name="T52" fmla="*/ 208 w 462"/>
                  <a:gd name="T53" fmla="*/ 527 h 691"/>
                  <a:gd name="T54" fmla="*/ 246 w 462"/>
                  <a:gd name="T55" fmla="*/ 586 h 691"/>
                  <a:gd name="T56" fmla="*/ 260 w 462"/>
                  <a:gd name="T57" fmla="*/ 653 h 691"/>
                  <a:gd name="T58" fmla="*/ 305 w 462"/>
                  <a:gd name="T59" fmla="*/ 690 h 691"/>
                  <a:gd name="T60" fmla="*/ 312 w 462"/>
                  <a:gd name="T61" fmla="*/ 690 h 691"/>
                  <a:gd name="T62" fmla="*/ 312 w 462"/>
                  <a:gd name="T63" fmla="*/ 66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2" h="691">
                    <a:moveTo>
                      <a:pt x="312" y="660"/>
                    </a:moveTo>
                    <a:lnTo>
                      <a:pt x="312" y="660"/>
                    </a:lnTo>
                    <a:cubicBezTo>
                      <a:pt x="335" y="660"/>
                      <a:pt x="350" y="690"/>
                      <a:pt x="372" y="683"/>
                    </a:cubicBezTo>
                    <a:cubicBezTo>
                      <a:pt x="379" y="660"/>
                      <a:pt x="372" y="645"/>
                      <a:pt x="394" y="631"/>
                    </a:cubicBezTo>
                    <a:cubicBezTo>
                      <a:pt x="424" y="608"/>
                      <a:pt x="409" y="564"/>
                      <a:pt x="409" y="534"/>
                    </a:cubicBezTo>
                    <a:cubicBezTo>
                      <a:pt x="416" y="534"/>
                      <a:pt x="416" y="534"/>
                      <a:pt x="416" y="534"/>
                    </a:cubicBezTo>
                    <a:cubicBezTo>
                      <a:pt x="431" y="490"/>
                      <a:pt x="379" y="512"/>
                      <a:pt x="379" y="475"/>
                    </a:cubicBezTo>
                    <a:cubicBezTo>
                      <a:pt x="394" y="475"/>
                      <a:pt x="431" y="475"/>
                      <a:pt x="431" y="460"/>
                    </a:cubicBezTo>
                    <a:cubicBezTo>
                      <a:pt x="439" y="445"/>
                      <a:pt x="439" y="445"/>
                      <a:pt x="454" y="445"/>
                    </a:cubicBezTo>
                    <a:cubicBezTo>
                      <a:pt x="461" y="408"/>
                      <a:pt x="439" y="386"/>
                      <a:pt x="402" y="371"/>
                    </a:cubicBezTo>
                    <a:cubicBezTo>
                      <a:pt x="402" y="348"/>
                      <a:pt x="431" y="304"/>
                      <a:pt x="416" y="274"/>
                    </a:cubicBezTo>
                    <a:cubicBezTo>
                      <a:pt x="454" y="259"/>
                      <a:pt x="416" y="215"/>
                      <a:pt x="402" y="200"/>
                    </a:cubicBezTo>
                    <a:cubicBezTo>
                      <a:pt x="379" y="178"/>
                      <a:pt x="365" y="170"/>
                      <a:pt x="342" y="170"/>
                    </a:cubicBezTo>
                    <a:cubicBezTo>
                      <a:pt x="335" y="170"/>
                      <a:pt x="327" y="170"/>
                      <a:pt x="327" y="170"/>
                    </a:cubicBezTo>
                    <a:cubicBezTo>
                      <a:pt x="283" y="170"/>
                      <a:pt x="231" y="148"/>
                      <a:pt x="186" y="141"/>
                    </a:cubicBezTo>
                    <a:cubicBezTo>
                      <a:pt x="186" y="81"/>
                      <a:pt x="142" y="59"/>
                      <a:pt x="127" y="0"/>
                    </a:cubicBezTo>
                    <a:cubicBezTo>
                      <a:pt x="90" y="0"/>
                      <a:pt x="67" y="0"/>
                      <a:pt x="60" y="29"/>
                    </a:cubicBezTo>
                    <a:cubicBezTo>
                      <a:pt x="38" y="37"/>
                      <a:pt x="23" y="29"/>
                      <a:pt x="0" y="29"/>
                    </a:cubicBezTo>
                    <a:cubicBezTo>
                      <a:pt x="15" y="59"/>
                      <a:pt x="23" y="81"/>
                      <a:pt x="30" y="111"/>
                    </a:cubicBezTo>
                    <a:cubicBezTo>
                      <a:pt x="45" y="141"/>
                      <a:pt x="45" y="170"/>
                      <a:pt x="67" y="193"/>
                    </a:cubicBezTo>
                    <a:cubicBezTo>
                      <a:pt x="82" y="200"/>
                      <a:pt x="142" y="222"/>
                      <a:pt x="157" y="222"/>
                    </a:cubicBezTo>
                    <a:cubicBezTo>
                      <a:pt x="134" y="222"/>
                      <a:pt x="67" y="222"/>
                      <a:pt x="105" y="259"/>
                    </a:cubicBezTo>
                    <a:cubicBezTo>
                      <a:pt x="127" y="282"/>
                      <a:pt x="171" y="252"/>
                      <a:pt x="186" y="282"/>
                    </a:cubicBezTo>
                    <a:cubicBezTo>
                      <a:pt x="164" y="282"/>
                      <a:pt x="134" y="274"/>
                      <a:pt x="119" y="282"/>
                    </a:cubicBezTo>
                    <a:cubicBezTo>
                      <a:pt x="149" y="341"/>
                      <a:pt x="194" y="400"/>
                      <a:pt x="186" y="475"/>
                    </a:cubicBezTo>
                    <a:cubicBezTo>
                      <a:pt x="179" y="475"/>
                      <a:pt x="179" y="475"/>
                      <a:pt x="179" y="475"/>
                    </a:cubicBezTo>
                    <a:cubicBezTo>
                      <a:pt x="171" y="497"/>
                      <a:pt x="201" y="505"/>
                      <a:pt x="208" y="527"/>
                    </a:cubicBezTo>
                    <a:cubicBezTo>
                      <a:pt x="223" y="549"/>
                      <a:pt x="231" y="564"/>
                      <a:pt x="246" y="586"/>
                    </a:cubicBezTo>
                    <a:cubicBezTo>
                      <a:pt x="260" y="616"/>
                      <a:pt x="253" y="631"/>
                      <a:pt x="260" y="653"/>
                    </a:cubicBezTo>
                    <a:cubicBezTo>
                      <a:pt x="268" y="675"/>
                      <a:pt x="290" y="675"/>
                      <a:pt x="305" y="690"/>
                    </a:cubicBezTo>
                    <a:lnTo>
                      <a:pt x="312" y="690"/>
                    </a:lnTo>
                    <a:cubicBezTo>
                      <a:pt x="312" y="683"/>
                      <a:pt x="312" y="668"/>
                      <a:pt x="312" y="660"/>
                    </a:cubicBezTo>
                  </a:path>
                </a:pathLst>
              </a:custGeom>
              <a:grpFill/>
              <a:ln w="9525" cap="flat">
                <a:noFill/>
                <a:bevel/>
              </a:ln>
              <a:effectLst/>
            </p:spPr>
            <p:txBody>
              <a:bodyPr wrap="none" lIns="121853" tIns="60926" rIns="121853" bIns="60926" anchor="ctr"/>
              <a:lstStyle/>
              <a:p>
                <a:endParaRPr lang="en-US"/>
              </a:p>
            </p:txBody>
          </p:sp>
          <p:sp>
            <p:nvSpPr>
              <p:cNvPr id="28" name="Freeform 5">
                <a:extLst>
                  <a:ext uri="{FF2B5EF4-FFF2-40B4-BE49-F238E27FC236}">
                    <a16:creationId xmlns:a16="http://schemas.microsoft.com/office/drawing/2014/main" id="{D98FEFB3-9D56-4B8E-9054-F84DE363D785}"/>
                  </a:ext>
                </a:extLst>
              </p:cNvPr>
              <p:cNvSpPr>
                <a:spLocks noChangeArrowheads="1"/>
              </p:cNvSpPr>
              <p:nvPr/>
            </p:nvSpPr>
            <p:spPr bwMode="auto">
              <a:xfrm>
                <a:off x="9523671" y="8919014"/>
                <a:ext cx="1416430" cy="2179432"/>
              </a:xfrm>
              <a:custGeom>
                <a:avLst/>
                <a:gdLst>
                  <a:gd name="T0" fmla="*/ 720 w 3276"/>
                  <a:gd name="T1" fmla="*/ 4158 h 5043"/>
                  <a:gd name="T2" fmla="*/ 809 w 3276"/>
                  <a:gd name="T3" fmla="*/ 4262 h 5043"/>
                  <a:gd name="T4" fmla="*/ 891 w 3276"/>
                  <a:gd name="T5" fmla="*/ 4411 h 5043"/>
                  <a:gd name="T6" fmla="*/ 1262 w 3276"/>
                  <a:gd name="T7" fmla="*/ 4745 h 5043"/>
                  <a:gd name="T8" fmla="*/ 1500 w 3276"/>
                  <a:gd name="T9" fmla="*/ 4864 h 5043"/>
                  <a:gd name="T10" fmla="*/ 1730 w 3276"/>
                  <a:gd name="T11" fmla="*/ 4968 h 5043"/>
                  <a:gd name="T12" fmla="*/ 2050 w 3276"/>
                  <a:gd name="T13" fmla="*/ 4886 h 5043"/>
                  <a:gd name="T14" fmla="*/ 2398 w 3276"/>
                  <a:gd name="T15" fmla="*/ 4938 h 5043"/>
                  <a:gd name="T16" fmla="*/ 2629 w 3276"/>
                  <a:gd name="T17" fmla="*/ 4634 h 5043"/>
                  <a:gd name="T18" fmla="*/ 2525 w 3276"/>
                  <a:gd name="T19" fmla="*/ 4262 h 5043"/>
                  <a:gd name="T20" fmla="*/ 2941 w 3276"/>
                  <a:gd name="T21" fmla="*/ 4180 h 5043"/>
                  <a:gd name="T22" fmla="*/ 3067 w 3276"/>
                  <a:gd name="T23" fmla="*/ 4040 h 5043"/>
                  <a:gd name="T24" fmla="*/ 3253 w 3276"/>
                  <a:gd name="T25" fmla="*/ 3787 h 5043"/>
                  <a:gd name="T26" fmla="*/ 2993 w 3276"/>
                  <a:gd name="T27" fmla="*/ 3601 h 5043"/>
                  <a:gd name="T28" fmla="*/ 2933 w 3276"/>
                  <a:gd name="T29" fmla="*/ 3497 h 5043"/>
                  <a:gd name="T30" fmla="*/ 2822 w 3276"/>
                  <a:gd name="T31" fmla="*/ 3297 h 5043"/>
                  <a:gd name="T32" fmla="*/ 2673 w 3276"/>
                  <a:gd name="T33" fmla="*/ 3393 h 5043"/>
                  <a:gd name="T34" fmla="*/ 2473 w 3276"/>
                  <a:gd name="T35" fmla="*/ 3430 h 5043"/>
                  <a:gd name="T36" fmla="*/ 2131 w 3276"/>
                  <a:gd name="T37" fmla="*/ 3386 h 5043"/>
                  <a:gd name="T38" fmla="*/ 2064 w 3276"/>
                  <a:gd name="T39" fmla="*/ 3119 h 5043"/>
                  <a:gd name="T40" fmla="*/ 2406 w 3276"/>
                  <a:gd name="T41" fmla="*/ 3289 h 5043"/>
                  <a:gd name="T42" fmla="*/ 2465 w 3276"/>
                  <a:gd name="T43" fmla="*/ 3030 h 5043"/>
                  <a:gd name="T44" fmla="*/ 2361 w 3276"/>
                  <a:gd name="T45" fmla="*/ 2992 h 5043"/>
                  <a:gd name="T46" fmla="*/ 2109 w 3276"/>
                  <a:gd name="T47" fmla="*/ 2985 h 5043"/>
                  <a:gd name="T48" fmla="*/ 2101 w 3276"/>
                  <a:gd name="T49" fmla="*/ 2888 h 5043"/>
                  <a:gd name="T50" fmla="*/ 2042 w 3276"/>
                  <a:gd name="T51" fmla="*/ 2658 h 5043"/>
                  <a:gd name="T52" fmla="*/ 2191 w 3276"/>
                  <a:gd name="T53" fmla="*/ 2480 h 5043"/>
                  <a:gd name="T54" fmla="*/ 2198 w 3276"/>
                  <a:gd name="T55" fmla="*/ 2198 h 5043"/>
                  <a:gd name="T56" fmla="*/ 2599 w 3276"/>
                  <a:gd name="T57" fmla="*/ 1864 h 5043"/>
                  <a:gd name="T58" fmla="*/ 2421 w 3276"/>
                  <a:gd name="T59" fmla="*/ 1470 h 5043"/>
                  <a:gd name="T60" fmla="*/ 2569 w 3276"/>
                  <a:gd name="T61" fmla="*/ 1225 h 5043"/>
                  <a:gd name="T62" fmla="*/ 2614 w 3276"/>
                  <a:gd name="T63" fmla="*/ 883 h 5043"/>
                  <a:gd name="T64" fmla="*/ 2658 w 3276"/>
                  <a:gd name="T65" fmla="*/ 601 h 5043"/>
                  <a:gd name="T66" fmla="*/ 2822 w 3276"/>
                  <a:gd name="T67" fmla="*/ 230 h 5043"/>
                  <a:gd name="T68" fmla="*/ 2718 w 3276"/>
                  <a:gd name="T69" fmla="*/ 156 h 5043"/>
                  <a:gd name="T70" fmla="*/ 2495 w 3276"/>
                  <a:gd name="T71" fmla="*/ 141 h 5043"/>
                  <a:gd name="T72" fmla="*/ 2302 w 3276"/>
                  <a:gd name="T73" fmla="*/ 334 h 5043"/>
                  <a:gd name="T74" fmla="*/ 2176 w 3276"/>
                  <a:gd name="T75" fmla="*/ 430 h 5043"/>
                  <a:gd name="T76" fmla="*/ 1856 w 3276"/>
                  <a:gd name="T77" fmla="*/ 534 h 5043"/>
                  <a:gd name="T78" fmla="*/ 1760 w 3276"/>
                  <a:gd name="T79" fmla="*/ 720 h 5043"/>
                  <a:gd name="T80" fmla="*/ 1396 w 3276"/>
                  <a:gd name="T81" fmla="*/ 616 h 5043"/>
                  <a:gd name="T82" fmla="*/ 1322 w 3276"/>
                  <a:gd name="T83" fmla="*/ 928 h 5043"/>
                  <a:gd name="T84" fmla="*/ 1002 w 3276"/>
                  <a:gd name="T85" fmla="*/ 1024 h 5043"/>
                  <a:gd name="T86" fmla="*/ 676 w 3276"/>
                  <a:gd name="T87" fmla="*/ 1106 h 5043"/>
                  <a:gd name="T88" fmla="*/ 356 w 3276"/>
                  <a:gd name="T89" fmla="*/ 1173 h 5043"/>
                  <a:gd name="T90" fmla="*/ 260 w 3276"/>
                  <a:gd name="T91" fmla="*/ 1411 h 5043"/>
                  <a:gd name="T92" fmla="*/ 289 w 3276"/>
                  <a:gd name="T93" fmla="*/ 1730 h 5043"/>
                  <a:gd name="T94" fmla="*/ 89 w 3276"/>
                  <a:gd name="T95" fmla="*/ 1886 h 5043"/>
                  <a:gd name="T96" fmla="*/ 200 w 3276"/>
                  <a:gd name="T97" fmla="*/ 1997 h 5043"/>
                  <a:gd name="T98" fmla="*/ 200 w 3276"/>
                  <a:gd name="T99" fmla="*/ 2257 h 5043"/>
                  <a:gd name="T100" fmla="*/ 96 w 3276"/>
                  <a:gd name="T101" fmla="*/ 2413 h 5043"/>
                  <a:gd name="T102" fmla="*/ 104 w 3276"/>
                  <a:gd name="T103" fmla="*/ 2487 h 5043"/>
                  <a:gd name="T104" fmla="*/ 260 w 3276"/>
                  <a:gd name="T105" fmla="*/ 2688 h 5043"/>
                  <a:gd name="T106" fmla="*/ 275 w 3276"/>
                  <a:gd name="T107" fmla="*/ 2851 h 5043"/>
                  <a:gd name="T108" fmla="*/ 394 w 3276"/>
                  <a:gd name="T109" fmla="*/ 3170 h 5043"/>
                  <a:gd name="T110" fmla="*/ 379 w 3276"/>
                  <a:gd name="T111" fmla="*/ 3505 h 5043"/>
                  <a:gd name="T112" fmla="*/ 468 w 3276"/>
                  <a:gd name="T113" fmla="*/ 3750 h 5043"/>
                  <a:gd name="T114" fmla="*/ 616 w 3276"/>
                  <a:gd name="T115" fmla="*/ 4114 h 5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76" h="5043">
                    <a:moveTo>
                      <a:pt x="616" y="4114"/>
                    </a:moveTo>
                    <a:lnTo>
                      <a:pt x="616" y="4114"/>
                    </a:lnTo>
                    <a:cubicBezTo>
                      <a:pt x="639" y="4106"/>
                      <a:pt x="668" y="4143"/>
                      <a:pt x="639" y="4151"/>
                    </a:cubicBezTo>
                    <a:cubicBezTo>
                      <a:pt x="646" y="4166"/>
                      <a:pt x="654" y="4180"/>
                      <a:pt x="668" y="4173"/>
                    </a:cubicBezTo>
                    <a:cubicBezTo>
                      <a:pt x="676" y="4143"/>
                      <a:pt x="691" y="4136"/>
                      <a:pt x="720" y="4158"/>
                    </a:cubicBezTo>
                    <a:cubicBezTo>
                      <a:pt x="757" y="4180"/>
                      <a:pt x="720" y="4188"/>
                      <a:pt x="728" y="4210"/>
                    </a:cubicBezTo>
                    <a:cubicBezTo>
                      <a:pt x="743" y="4210"/>
                      <a:pt x="757" y="4210"/>
                      <a:pt x="772" y="4218"/>
                    </a:cubicBezTo>
                    <a:cubicBezTo>
                      <a:pt x="772" y="4225"/>
                      <a:pt x="765" y="4240"/>
                      <a:pt x="772" y="4247"/>
                    </a:cubicBezTo>
                    <a:cubicBezTo>
                      <a:pt x="772" y="4240"/>
                      <a:pt x="809" y="4210"/>
                      <a:pt x="817" y="4210"/>
                    </a:cubicBezTo>
                    <a:cubicBezTo>
                      <a:pt x="817" y="4225"/>
                      <a:pt x="817" y="4247"/>
                      <a:pt x="809" y="4262"/>
                    </a:cubicBezTo>
                    <a:cubicBezTo>
                      <a:pt x="839" y="4270"/>
                      <a:pt x="839" y="4292"/>
                      <a:pt x="854" y="4314"/>
                    </a:cubicBezTo>
                    <a:cubicBezTo>
                      <a:pt x="861" y="4314"/>
                      <a:pt x="869" y="4314"/>
                      <a:pt x="876" y="4314"/>
                    </a:cubicBezTo>
                    <a:cubicBezTo>
                      <a:pt x="876" y="4292"/>
                      <a:pt x="921" y="4292"/>
                      <a:pt x="913" y="4322"/>
                    </a:cubicBezTo>
                    <a:cubicBezTo>
                      <a:pt x="899" y="4337"/>
                      <a:pt x="876" y="4344"/>
                      <a:pt x="876" y="4366"/>
                    </a:cubicBezTo>
                    <a:cubicBezTo>
                      <a:pt x="876" y="4381"/>
                      <a:pt x="891" y="4388"/>
                      <a:pt x="891" y="4411"/>
                    </a:cubicBezTo>
                    <a:cubicBezTo>
                      <a:pt x="891" y="4455"/>
                      <a:pt x="906" y="4448"/>
                      <a:pt x="951" y="4463"/>
                    </a:cubicBezTo>
                    <a:cubicBezTo>
                      <a:pt x="980" y="4470"/>
                      <a:pt x="1017" y="4537"/>
                      <a:pt x="1010" y="4567"/>
                    </a:cubicBezTo>
                    <a:cubicBezTo>
                      <a:pt x="1047" y="4567"/>
                      <a:pt x="1069" y="4604"/>
                      <a:pt x="1091" y="4619"/>
                    </a:cubicBezTo>
                    <a:cubicBezTo>
                      <a:pt x="1121" y="4641"/>
                      <a:pt x="1188" y="4626"/>
                      <a:pt x="1196" y="4663"/>
                    </a:cubicBezTo>
                    <a:cubicBezTo>
                      <a:pt x="1203" y="4708"/>
                      <a:pt x="1210" y="4730"/>
                      <a:pt x="1262" y="4745"/>
                    </a:cubicBezTo>
                    <a:cubicBezTo>
                      <a:pt x="1277" y="4752"/>
                      <a:pt x="1299" y="4752"/>
                      <a:pt x="1322" y="4752"/>
                    </a:cubicBezTo>
                    <a:cubicBezTo>
                      <a:pt x="1344" y="4752"/>
                      <a:pt x="1381" y="4730"/>
                      <a:pt x="1403" y="4737"/>
                    </a:cubicBezTo>
                    <a:cubicBezTo>
                      <a:pt x="1403" y="4760"/>
                      <a:pt x="1403" y="4782"/>
                      <a:pt x="1403" y="4804"/>
                    </a:cubicBezTo>
                    <a:cubicBezTo>
                      <a:pt x="1426" y="4804"/>
                      <a:pt x="1463" y="4797"/>
                      <a:pt x="1478" y="4819"/>
                    </a:cubicBezTo>
                    <a:cubicBezTo>
                      <a:pt x="1485" y="4827"/>
                      <a:pt x="1485" y="4864"/>
                      <a:pt x="1500" y="4864"/>
                    </a:cubicBezTo>
                    <a:cubicBezTo>
                      <a:pt x="1500" y="4856"/>
                      <a:pt x="1500" y="4856"/>
                      <a:pt x="1500" y="4856"/>
                    </a:cubicBezTo>
                    <a:cubicBezTo>
                      <a:pt x="1530" y="4849"/>
                      <a:pt x="1545" y="4893"/>
                      <a:pt x="1567" y="4908"/>
                    </a:cubicBezTo>
                    <a:cubicBezTo>
                      <a:pt x="1596" y="4916"/>
                      <a:pt x="1634" y="4901"/>
                      <a:pt x="1648" y="4931"/>
                    </a:cubicBezTo>
                    <a:cubicBezTo>
                      <a:pt x="1648" y="4938"/>
                      <a:pt x="1648" y="4945"/>
                      <a:pt x="1648" y="4968"/>
                    </a:cubicBezTo>
                    <a:cubicBezTo>
                      <a:pt x="1671" y="4960"/>
                      <a:pt x="1708" y="4953"/>
                      <a:pt x="1730" y="4968"/>
                    </a:cubicBezTo>
                    <a:cubicBezTo>
                      <a:pt x="1738" y="4975"/>
                      <a:pt x="1745" y="5034"/>
                      <a:pt x="1738" y="5034"/>
                    </a:cubicBezTo>
                    <a:cubicBezTo>
                      <a:pt x="1760" y="5042"/>
                      <a:pt x="1782" y="5027"/>
                      <a:pt x="1797" y="5020"/>
                    </a:cubicBezTo>
                    <a:cubicBezTo>
                      <a:pt x="1827" y="5020"/>
                      <a:pt x="1856" y="5020"/>
                      <a:pt x="1879" y="5027"/>
                    </a:cubicBezTo>
                    <a:cubicBezTo>
                      <a:pt x="1946" y="5034"/>
                      <a:pt x="1946" y="5020"/>
                      <a:pt x="1960" y="4968"/>
                    </a:cubicBezTo>
                    <a:cubicBezTo>
                      <a:pt x="1968" y="4923"/>
                      <a:pt x="2005" y="4893"/>
                      <a:pt x="2050" y="4886"/>
                    </a:cubicBezTo>
                    <a:cubicBezTo>
                      <a:pt x="2072" y="4886"/>
                      <a:pt x="2094" y="4879"/>
                      <a:pt x="2116" y="4893"/>
                    </a:cubicBezTo>
                    <a:cubicBezTo>
                      <a:pt x="2124" y="4908"/>
                      <a:pt x="2131" y="4938"/>
                      <a:pt x="2153" y="4931"/>
                    </a:cubicBezTo>
                    <a:cubicBezTo>
                      <a:pt x="2161" y="4923"/>
                      <a:pt x="2161" y="4908"/>
                      <a:pt x="2161" y="4901"/>
                    </a:cubicBezTo>
                    <a:cubicBezTo>
                      <a:pt x="2205" y="4886"/>
                      <a:pt x="2243" y="4893"/>
                      <a:pt x="2287" y="4908"/>
                    </a:cubicBezTo>
                    <a:cubicBezTo>
                      <a:pt x="2317" y="4908"/>
                      <a:pt x="2369" y="4938"/>
                      <a:pt x="2398" y="4938"/>
                    </a:cubicBezTo>
                    <a:cubicBezTo>
                      <a:pt x="2406" y="4901"/>
                      <a:pt x="2406" y="4856"/>
                      <a:pt x="2436" y="4827"/>
                    </a:cubicBezTo>
                    <a:cubicBezTo>
                      <a:pt x="2473" y="4789"/>
                      <a:pt x="2532" y="4804"/>
                      <a:pt x="2577" y="4804"/>
                    </a:cubicBezTo>
                    <a:cubicBezTo>
                      <a:pt x="2577" y="4782"/>
                      <a:pt x="2577" y="4760"/>
                      <a:pt x="2599" y="4745"/>
                    </a:cubicBezTo>
                    <a:cubicBezTo>
                      <a:pt x="2606" y="4737"/>
                      <a:pt x="2621" y="4737"/>
                      <a:pt x="2621" y="4722"/>
                    </a:cubicBezTo>
                    <a:cubicBezTo>
                      <a:pt x="2629" y="4693"/>
                      <a:pt x="2636" y="4663"/>
                      <a:pt x="2629" y="4634"/>
                    </a:cubicBezTo>
                    <a:cubicBezTo>
                      <a:pt x="2606" y="4574"/>
                      <a:pt x="2465" y="4619"/>
                      <a:pt x="2428" y="4574"/>
                    </a:cubicBezTo>
                    <a:cubicBezTo>
                      <a:pt x="2450" y="4552"/>
                      <a:pt x="2503" y="4522"/>
                      <a:pt x="2525" y="4500"/>
                    </a:cubicBezTo>
                    <a:cubicBezTo>
                      <a:pt x="2547" y="4470"/>
                      <a:pt x="2540" y="4426"/>
                      <a:pt x="2540" y="4381"/>
                    </a:cubicBezTo>
                    <a:cubicBezTo>
                      <a:pt x="2532" y="4388"/>
                      <a:pt x="2525" y="4381"/>
                      <a:pt x="2517" y="4381"/>
                    </a:cubicBezTo>
                    <a:cubicBezTo>
                      <a:pt x="2532" y="4351"/>
                      <a:pt x="2525" y="4299"/>
                      <a:pt x="2525" y="4262"/>
                    </a:cubicBezTo>
                    <a:cubicBezTo>
                      <a:pt x="2562" y="4262"/>
                      <a:pt x="2644" y="4277"/>
                      <a:pt x="2666" y="4232"/>
                    </a:cubicBezTo>
                    <a:cubicBezTo>
                      <a:pt x="2681" y="4203"/>
                      <a:pt x="2681" y="4166"/>
                      <a:pt x="2688" y="4129"/>
                    </a:cubicBezTo>
                    <a:cubicBezTo>
                      <a:pt x="2695" y="4099"/>
                      <a:pt x="2785" y="4121"/>
                      <a:pt x="2800" y="4143"/>
                    </a:cubicBezTo>
                    <a:cubicBezTo>
                      <a:pt x="2844" y="4203"/>
                      <a:pt x="2844" y="4114"/>
                      <a:pt x="2889" y="4129"/>
                    </a:cubicBezTo>
                    <a:cubicBezTo>
                      <a:pt x="2911" y="4143"/>
                      <a:pt x="2918" y="4166"/>
                      <a:pt x="2941" y="4180"/>
                    </a:cubicBezTo>
                    <a:cubicBezTo>
                      <a:pt x="2955" y="4188"/>
                      <a:pt x="2978" y="4188"/>
                      <a:pt x="3000" y="4195"/>
                    </a:cubicBezTo>
                    <a:cubicBezTo>
                      <a:pt x="3000" y="4195"/>
                      <a:pt x="3000" y="4203"/>
                      <a:pt x="3008" y="4203"/>
                    </a:cubicBezTo>
                    <a:cubicBezTo>
                      <a:pt x="3015" y="4173"/>
                      <a:pt x="3022" y="4136"/>
                      <a:pt x="3037" y="4129"/>
                    </a:cubicBezTo>
                    <a:cubicBezTo>
                      <a:pt x="3052" y="4121"/>
                      <a:pt x="3104" y="4121"/>
                      <a:pt x="3097" y="4091"/>
                    </a:cubicBezTo>
                    <a:cubicBezTo>
                      <a:pt x="3060" y="4091"/>
                      <a:pt x="3015" y="4047"/>
                      <a:pt x="3067" y="4040"/>
                    </a:cubicBezTo>
                    <a:cubicBezTo>
                      <a:pt x="3111" y="4040"/>
                      <a:pt x="3119" y="4114"/>
                      <a:pt x="3156" y="4114"/>
                    </a:cubicBezTo>
                    <a:cubicBezTo>
                      <a:pt x="3200" y="4114"/>
                      <a:pt x="3163" y="4025"/>
                      <a:pt x="3163" y="4002"/>
                    </a:cubicBezTo>
                    <a:cubicBezTo>
                      <a:pt x="3171" y="3965"/>
                      <a:pt x="3193" y="3965"/>
                      <a:pt x="3230" y="3965"/>
                    </a:cubicBezTo>
                    <a:cubicBezTo>
                      <a:pt x="3230" y="3950"/>
                      <a:pt x="3223" y="3913"/>
                      <a:pt x="3245" y="3913"/>
                    </a:cubicBezTo>
                    <a:cubicBezTo>
                      <a:pt x="3253" y="3891"/>
                      <a:pt x="3275" y="3802"/>
                      <a:pt x="3253" y="3787"/>
                    </a:cubicBezTo>
                    <a:cubicBezTo>
                      <a:pt x="3215" y="3765"/>
                      <a:pt x="3163" y="3780"/>
                      <a:pt x="3126" y="3780"/>
                    </a:cubicBezTo>
                    <a:cubicBezTo>
                      <a:pt x="3126" y="3765"/>
                      <a:pt x="3119" y="3750"/>
                      <a:pt x="3111" y="3735"/>
                    </a:cubicBezTo>
                    <a:cubicBezTo>
                      <a:pt x="3111" y="3713"/>
                      <a:pt x="3111" y="3690"/>
                      <a:pt x="3119" y="3668"/>
                    </a:cubicBezTo>
                    <a:cubicBezTo>
                      <a:pt x="3119" y="3646"/>
                      <a:pt x="3134" y="3594"/>
                      <a:pt x="3111" y="3579"/>
                    </a:cubicBezTo>
                    <a:cubicBezTo>
                      <a:pt x="3089" y="3564"/>
                      <a:pt x="2993" y="3564"/>
                      <a:pt x="2993" y="3601"/>
                    </a:cubicBezTo>
                    <a:cubicBezTo>
                      <a:pt x="2985" y="3601"/>
                      <a:pt x="2985" y="3601"/>
                      <a:pt x="2978" y="3601"/>
                    </a:cubicBezTo>
                    <a:cubicBezTo>
                      <a:pt x="2978" y="3572"/>
                      <a:pt x="2985" y="3557"/>
                      <a:pt x="2985" y="3535"/>
                    </a:cubicBezTo>
                    <a:cubicBezTo>
                      <a:pt x="2978" y="3527"/>
                      <a:pt x="2970" y="3527"/>
                      <a:pt x="2963" y="3520"/>
                    </a:cubicBezTo>
                    <a:cubicBezTo>
                      <a:pt x="2941" y="3512"/>
                      <a:pt x="2933" y="3527"/>
                      <a:pt x="2911" y="3520"/>
                    </a:cubicBezTo>
                    <a:cubicBezTo>
                      <a:pt x="2889" y="3497"/>
                      <a:pt x="2911" y="3497"/>
                      <a:pt x="2933" y="3497"/>
                    </a:cubicBezTo>
                    <a:cubicBezTo>
                      <a:pt x="2941" y="3468"/>
                      <a:pt x="2963" y="3378"/>
                      <a:pt x="2926" y="3364"/>
                    </a:cubicBezTo>
                    <a:cubicBezTo>
                      <a:pt x="2903" y="3356"/>
                      <a:pt x="2844" y="3356"/>
                      <a:pt x="2851" y="3386"/>
                    </a:cubicBezTo>
                    <a:cubicBezTo>
                      <a:pt x="2844" y="3386"/>
                      <a:pt x="2829" y="3386"/>
                      <a:pt x="2829" y="3386"/>
                    </a:cubicBezTo>
                    <a:cubicBezTo>
                      <a:pt x="2822" y="3349"/>
                      <a:pt x="2851" y="3334"/>
                      <a:pt x="2851" y="3297"/>
                    </a:cubicBezTo>
                    <a:cubicBezTo>
                      <a:pt x="2844" y="3297"/>
                      <a:pt x="2829" y="3297"/>
                      <a:pt x="2822" y="3297"/>
                    </a:cubicBezTo>
                    <a:cubicBezTo>
                      <a:pt x="2822" y="3304"/>
                      <a:pt x="2822" y="3319"/>
                      <a:pt x="2822" y="3327"/>
                    </a:cubicBezTo>
                    <a:cubicBezTo>
                      <a:pt x="2814" y="3327"/>
                      <a:pt x="2807" y="3327"/>
                      <a:pt x="2800" y="3327"/>
                    </a:cubicBezTo>
                    <a:cubicBezTo>
                      <a:pt x="2800" y="3297"/>
                      <a:pt x="2740" y="3304"/>
                      <a:pt x="2718" y="3304"/>
                    </a:cubicBezTo>
                    <a:cubicBezTo>
                      <a:pt x="2733" y="3319"/>
                      <a:pt x="2725" y="3334"/>
                      <a:pt x="2725" y="3349"/>
                    </a:cubicBezTo>
                    <a:cubicBezTo>
                      <a:pt x="2703" y="3356"/>
                      <a:pt x="2688" y="3371"/>
                      <a:pt x="2673" y="3393"/>
                    </a:cubicBezTo>
                    <a:cubicBezTo>
                      <a:pt x="2658" y="3408"/>
                      <a:pt x="2629" y="3408"/>
                      <a:pt x="2606" y="3408"/>
                    </a:cubicBezTo>
                    <a:cubicBezTo>
                      <a:pt x="2606" y="3416"/>
                      <a:pt x="2606" y="3416"/>
                      <a:pt x="2606" y="3423"/>
                    </a:cubicBezTo>
                    <a:cubicBezTo>
                      <a:pt x="2569" y="3423"/>
                      <a:pt x="2525" y="3423"/>
                      <a:pt x="2488" y="3423"/>
                    </a:cubicBezTo>
                    <a:cubicBezTo>
                      <a:pt x="2488" y="3430"/>
                      <a:pt x="2488" y="3453"/>
                      <a:pt x="2473" y="3453"/>
                    </a:cubicBezTo>
                    <a:cubicBezTo>
                      <a:pt x="2473" y="3453"/>
                      <a:pt x="2465" y="3438"/>
                      <a:pt x="2473" y="3430"/>
                    </a:cubicBezTo>
                    <a:cubicBezTo>
                      <a:pt x="2428" y="3430"/>
                      <a:pt x="2436" y="3386"/>
                      <a:pt x="2436" y="3349"/>
                    </a:cubicBezTo>
                    <a:cubicBezTo>
                      <a:pt x="2398" y="3349"/>
                      <a:pt x="2332" y="3349"/>
                      <a:pt x="2302" y="3327"/>
                    </a:cubicBezTo>
                    <a:cubicBezTo>
                      <a:pt x="2280" y="3312"/>
                      <a:pt x="2272" y="3282"/>
                      <a:pt x="2235" y="3289"/>
                    </a:cubicBezTo>
                    <a:cubicBezTo>
                      <a:pt x="2235" y="3304"/>
                      <a:pt x="2250" y="3393"/>
                      <a:pt x="2228" y="3393"/>
                    </a:cubicBezTo>
                    <a:cubicBezTo>
                      <a:pt x="2198" y="3401"/>
                      <a:pt x="2161" y="3393"/>
                      <a:pt x="2131" y="3386"/>
                    </a:cubicBezTo>
                    <a:cubicBezTo>
                      <a:pt x="2124" y="3364"/>
                      <a:pt x="2139" y="3334"/>
                      <a:pt x="2146" y="3312"/>
                    </a:cubicBezTo>
                    <a:cubicBezTo>
                      <a:pt x="2198" y="3312"/>
                      <a:pt x="2198" y="3260"/>
                      <a:pt x="2168" y="3230"/>
                    </a:cubicBezTo>
                    <a:cubicBezTo>
                      <a:pt x="2153" y="3215"/>
                      <a:pt x="2139" y="3215"/>
                      <a:pt x="2131" y="3208"/>
                    </a:cubicBezTo>
                    <a:cubicBezTo>
                      <a:pt x="2109" y="3193"/>
                      <a:pt x="2131" y="3163"/>
                      <a:pt x="2131" y="3141"/>
                    </a:cubicBezTo>
                    <a:cubicBezTo>
                      <a:pt x="2109" y="3141"/>
                      <a:pt x="2087" y="3119"/>
                      <a:pt x="2064" y="3119"/>
                    </a:cubicBezTo>
                    <a:cubicBezTo>
                      <a:pt x="2064" y="3104"/>
                      <a:pt x="2064" y="3096"/>
                      <a:pt x="2072" y="3089"/>
                    </a:cubicBezTo>
                    <a:cubicBezTo>
                      <a:pt x="2124" y="3089"/>
                      <a:pt x="2161" y="3119"/>
                      <a:pt x="2176" y="3170"/>
                    </a:cubicBezTo>
                    <a:cubicBezTo>
                      <a:pt x="2191" y="3215"/>
                      <a:pt x="2250" y="3185"/>
                      <a:pt x="2250" y="3252"/>
                    </a:cubicBezTo>
                    <a:cubicBezTo>
                      <a:pt x="2265" y="3252"/>
                      <a:pt x="2280" y="3245"/>
                      <a:pt x="2280" y="3230"/>
                    </a:cubicBezTo>
                    <a:cubicBezTo>
                      <a:pt x="2339" y="3223"/>
                      <a:pt x="2376" y="3238"/>
                      <a:pt x="2406" y="3289"/>
                    </a:cubicBezTo>
                    <a:cubicBezTo>
                      <a:pt x="2428" y="3356"/>
                      <a:pt x="2503" y="3267"/>
                      <a:pt x="2443" y="3252"/>
                    </a:cubicBezTo>
                    <a:cubicBezTo>
                      <a:pt x="2398" y="3238"/>
                      <a:pt x="2391" y="3170"/>
                      <a:pt x="2421" y="3141"/>
                    </a:cubicBezTo>
                    <a:cubicBezTo>
                      <a:pt x="2443" y="3119"/>
                      <a:pt x="2532" y="3156"/>
                      <a:pt x="2517" y="3104"/>
                    </a:cubicBezTo>
                    <a:cubicBezTo>
                      <a:pt x="2495" y="3104"/>
                      <a:pt x="2480" y="3081"/>
                      <a:pt x="2473" y="3059"/>
                    </a:cubicBezTo>
                    <a:cubicBezTo>
                      <a:pt x="2473" y="3052"/>
                      <a:pt x="2465" y="3044"/>
                      <a:pt x="2465" y="3030"/>
                    </a:cubicBezTo>
                    <a:cubicBezTo>
                      <a:pt x="2458" y="3000"/>
                      <a:pt x="2443" y="3015"/>
                      <a:pt x="2428" y="3000"/>
                    </a:cubicBezTo>
                    <a:cubicBezTo>
                      <a:pt x="2428" y="3015"/>
                      <a:pt x="2443" y="3074"/>
                      <a:pt x="2443" y="3081"/>
                    </a:cubicBezTo>
                    <a:cubicBezTo>
                      <a:pt x="2436" y="3096"/>
                      <a:pt x="2398" y="3052"/>
                      <a:pt x="2376" y="3052"/>
                    </a:cubicBezTo>
                    <a:cubicBezTo>
                      <a:pt x="2376" y="3030"/>
                      <a:pt x="2369" y="3007"/>
                      <a:pt x="2369" y="2992"/>
                    </a:cubicBezTo>
                    <a:cubicBezTo>
                      <a:pt x="2369" y="2992"/>
                      <a:pt x="2369" y="2992"/>
                      <a:pt x="2361" y="2992"/>
                    </a:cubicBezTo>
                    <a:cubicBezTo>
                      <a:pt x="2354" y="3022"/>
                      <a:pt x="2317" y="3007"/>
                      <a:pt x="2295" y="3007"/>
                    </a:cubicBezTo>
                    <a:cubicBezTo>
                      <a:pt x="2243" y="2992"/>
                      <a:pt x="2243" y="3030"/>
                      <a:pt x="2235" y="3067"/>
                    </a:cubicBezTo>
                    <a:cubicBezTo>
                      <a:pt x="2220" y="3067"/>
                      <a:pt x="2213" y="3067"/>
                      <a:pt x="2198" y="3067"/>
                    </a:cubicBezTo>
                    <a:cubicBezTo>
                      <a:pt x="2191" y="3044"/>
                      <a:pt x="2153" y="3059"/>
                      <a:pt x="2131" y="3052"/>
                    </a:cubicBezTo>
                    <a:cubicBezTo>
                      <a:pt x="2094" y="3052"/>
                      <a:pt x="2109" y="3007"/>
                      <a:pt x="2109" y="2985"/>
                    </a:cubicBezTo>
                    <a:cubicBezTo>
                      <a:pt x="2079" y="2985"/>
                      <a:pt x="2079" y="2963"/>
                      <a:pt x="2079" y="2948"/>
                    </a:cubicBezTo>
                    <a:lnTo>
                      <a:pt x="2087" y="2948"/>
                    </a:lnTo>
                    <a:cubicBezTo>
                      <a:pt x="2094" y="2933"/>
                      <a:pt x="2094" y="2940"/>
                      <a:pt x="2101" y="2933"/>
                    </a:cubicBezTo>
                    <a:cubicBezTo>
                      <a:pt x="2101" y="2911"/>
                      <a:pt x="2116" y="2903"/>
                      <a:pt x="2139" y="2903"/>
                    </a:cubicBezTo>
                    <a:cubicBezTo>
                      <a:pt x="2146" y="2873"/>
                      <a:pt x="2116" y="2881"/>
                      <a:pt x="2101" y="2888"/>
                    </a:cubicBezTo>
                    <a:cubicBezTo>
                      <a:pt x="2072" y="2888"/>
                      <a:pt x="2064" y="2859"/>
                      <a:pt x="2035" y="2851"/>
                    </a:cubicBezTo>
                    <a:cubicBezTo>
                      <a:pt x="2042" y="2829"/>
                      <a:pt x="2027" y="2829"/>
                      <a:pt x="2012" y="2814"/>
                    </a:cubicBezTo>
                    <a:cubicBezTo>
                      <a:pt x="1998" y="2799"/>
                      <a:pt x="1998" y="2770"/>
                      <a:pt x="1998" y="2747"/>
                    </a:cubicBezTo>
                    <a:cubicBezTo>
                      <a:pt x="2005" y="2740"/>
                      <a:pt x="2020" y="2666"/>
                      <a:pt x="2020" y="2666"/>
                    </a:cubicBezTo>
                    <a:cubicBezTo>
                      <a:pt x="2027" y="2666"/>
                      <a:pt x="2035" y="2658"/>
                      <a:pt x="2042" y="2658"/>
                    </a:cubicBezTo>
                    <a:cubicBezTo>
                      <a:pt x="2050" y="2614"/>
                      <a:pt x="2057" y="2569"/>
                      <a:pt x="2064" y="2517"/>
                    </a:cubicBezTo>
                    <a:cubicBezTo>
                      <a:pt x="2012" y="2517"/>
                      <a:pt x="2005" y="2502"/>
                      <a:pt x="2012" y="2458"/>
                    </a:cubicBezTo>
                    <a:cubicBezTo>
                      <a:pt x="2027" y="2458"/>
                      <a:pt x="2027" y="2435"/>
                      <a:pt x="2035" y="2421"/>
                    </a:cubicBezTo>
                    <a:cubicBezTo>
                      <a:pt x="2057" y="2443"/>
                      <a:pt x="2072" y="2495"/>
                      <a:pt x="2109" y="2487"/>
                    </a:cubicBezTo>
                    <a:cubicBezTo>
                      <a:pt x="2139" y="2487"/>
                      <a:pt x="2168" y="2473"/>
                      <a:pt x="2191" y="2480"/>
                    </a:cubicBezTo>
                    <a:cubicBezTo>
                      <a:pt x="2228" y="2487"/>
                      <a:pt x="2243" y="2510"/>
                      <a:pt x="2265" y="2473"/>
                    </a:cubicBezTo>
                    <a:cubicBezTo>
                      <a:pt x="2287" y="2443"/>
                      <a:pt x="2324" y="2435"/>
                      <a:pt x="2309" y="2391"/>
                    </a:cubicBezTo>
                    <a:cubicBezTo>
                      <a:pt x="2309" y="2383"/>
                      <a:pt x="2287" y="2383"/>
                      <a:pt x="2287" y="2376"/>
                    </a:cubicBezTo>
                    <a:cubicBezTo>
                      <a:pt x="2272" y="2361"/>
                      <a:pt x="2280" y="2324"/>
                      <a:pt x="2280" y="2302"/>
                    </a:cubicBezTo>
                    <a:cubicBezTo>
                      <a:pt x="2280" y="2257"/>
                      <a:pt x="2220" y="2228"/>
                      <a:pt x="2198" y="2198"/>
                    </a:cubicBezTo>
                    <a:cubicBezTo>
                      <a:pt x="2168" y="2176"/>
                      <a:pt x="2228" y="2153"/>
                      <a:pt x="2228" y="2116"/>
                    </a:cubicBezTo>
                    <a:cubicBezTo>
                      <a:pt x="2235" y="2071"/>
                      <a:pt x="2235" y="2049"/>
                      <a:pt x="2287" y="2049"/>
                    </a:cubicBezTo>
                    <a:cubicBezTo>
                      <a:pt x="2287" y="2034"/>
                      <a:pt x="2287" y="2020"/>
                      <a:pt x="2280" y="2005"/>
                    </a:cubicBezTo>
                    <a:cubicBezTo>
                      <a:pt x="2243" y="1990"/>
                      <a:pt x="2243" y="1945"/>
                      <a:pt x="2250" y="1908"/>
                    </a:cubicBezTo>
                    <a:cubicBezTo>
                      <a:pt x="2295" y="1767"/>
                      <a:pt x="2495" y="1864"/>
                      <a:pt x="2599" y="1864"/>
                    </a:cubicBezTo>
                    <a:cubicBezTo>
                      <a:pt x="2606" y="1789"/>
                      <a:pt x="2569" y="1648"/>
                      <a:pt x="2621" y="1581"/>
                    </a:cubicBezTo>
                    <a:cubicBezTo>
                      <a:pt x="2658" y="1581"/>
                      <a:pt x="2688" y="1589"/>
                      <a:pt x="2688" y="1537"/>
                    </a:cubicBezTo>
                    <a:cubicBezTo>
                      <a:pt x="2673" y="1537"/>
                      <a:pt x="2666" y="1537"/>
                      <a:pt x="2651" y="1537"/>
                    </a:cubicBezTo>
                    <a:cubicBezTo>
                      <a:pt x="2644" y="1507"/>
                      <a:pt x="2584" y="1515"/>
                      <a:pt x="2562" y="1507"/>
                    </a:cubicBezTo>
                    <a:cubicBezTo>
                      <a:pt x="2510" y="1507"/>
                      <a:pt x="2473" y="1470"/>
                      <a:pt x="2421" y="1470"/>
                    </a:cubicBezTo>
                    <a:cubicBezTo>
                      <a:pt x="2406" y="1403"/>
                      <a:pt x="2495" y="1440"/>
                      <a:pt x="2532" y="1426"/>
                    </a:cubicBezTo>
                    <a:cubicBezTo>
                      <a:pt x="2540" y="1403"/>
                      <a:pt x="2562" y="1374"/>
                      <a:pt x="2584" y="1374"/>
                    </a:cubicBezTo>
                    <a:cubicBezTo>
                      <a:pt x="2584" y="1359"/>
                      <a:pt x="2584" y="1344"/>
                      <a:pt x="2599" y="1336"/>
                    </a:cubicBezTo>
                    <a:cubicBezTo>
                      <a:pt x="2599" y="1321"/>
                      <a:pt x="2592" y="1307"/>
                      <a:pt x="2569" y="1307"/>
                    </a:cubicBezTo>
                    <a:cubicBezTo>
                      <a:pt x="2584" y="1277"/>
                      <a:pt x="2562" y="1247"/>
                      <a:pt x="2569" y="1225"/>
                    </a:cubicBezTo>
                    <a:cubicBezTo>
                      <a:pt x="2584" y="1225"/>
                      <a:pt x="2592" y="1225"/>
                      <a:pt x="2606" y="1225"/>
                    </a:cubicBezTo>
                    <a:cubicBezTo>
                      <a:pt x="2614" y="1188"/>
                      <a:pt x="2569" y="1166"/>
                      <a:pt x="2592" y="1129"/>
                    </a:cubicBezTo>
                    <a:cubicBezTo>
                      <a:pt x="2621" y="1084"/>
                      <a:pt x="2621" y="1047"/>
                      <a:pt x="2629" y="1002"/>
                    </a:cubicBezTo>
                    <a:cubicBezTo>
                      <a:pt x="2644" y="950"/>
                      <a:pt x="2614" y="965"/>
                      <a:pt x="2584" y="950"/>
                    </a:cubicBezTo>
                    <a:cubicBezTo>
                      <a:pt x="2540" y="921"/>
                      <a:pt x="2584" y="876"/>
                      <a:pt x="2614" y="883"/>
                    </a:cubicBezTo>
                    <a:cubicBezTo>
                      <a:pt x="2629" y="802"/>
                      <a:pt x="2740" y="720"/>
                      <a:pt x="2814" y="713"/>
                    </a:cubicBezTo>
                    <a:cubicBezTo>
                      <a:pt x="2829" y="675"/>
                      <a:pt x="2763" y="675"/>
                      <a:pt x="2740" y="668"/>
                    </a:cubicBezTo>
                    <a:cubicBezTo>
                      <a:pt x="2718" y="668"/>
                      <a:pt x="2695" y="675"/>
                      <a:pt x="2673" y="668"/>
                    </a:cubicBezTo>
                    <a:cubicBezTo>
                      <a:pt x="2644" y="668"/>
                      <a:pt x="2636" y="646"/>
                      <a:pt x="2606" y="638"/>
                    </a:cubicBezTo>
                    <a:cubicBezTo>
                      <a:pt x="2599" y="601"/>
                      <a:pt x="2629" y="601"/>
                      <a:pt x="2658" y="601"/>
                    </a:cubicBezTo>
                    <a:cubicBezTo>
                      <a:pt x="2666" y="557"/>
                      <a:pt x="2666" y="542"/>
                      <a:pt x="2710" y="542"/>
                    </a:cubicBezTo>
                    <a:cubicBezTo>
                      <a:pt x="2710" y="527"/>
                      <a:pt x="2710" y="505"/>
                      <a:pt x="2710" y="482"/>
                    </a:cubicBezTo>
                    <a:cubicBezTo>
                      <a:pt x="2740" y="490"/>
                      <a:pt x="2800" y="438"/>
                      <a:pt x="2807" y="408"/>
                    </a:cubicBezTo>
                    <a:cubicBezTo>
                      <a:pt x="2814" y="371"/>
                      <a:pt x="2755" y="282"/>
                      <a:pt x="2814" y="282"/>
                    </a:cubicBezTo>
                    <a:cubicBezTo>
                      <a:pt x="2822" y="267"/>
                      <a:pt x="2822" y="245"/>
                      <a:pt x="2822" y="230"/>
                    </a:cubicBezTo>
                    <a:cubicBezTo>
                      <a:pt x="2800" y="230"/>
                      <a:pt x="2807" y="178"/>
                      <a:pt x="2807" y="163"/>
                    </a:cubicBezTo>
                    <a:cubicBezTo>
                      <a:pt x="2814" y="163"/>
                      <a:pt x="2822" y="163"/>
                      <a:pt x="2829" y="163"/>
                    </a:cubicBezTo>
                    <a:cubicBezTo>
                      <a:pt x="2829" y="163"/>
                      <a:pt x="2822" y="119"/>
                      <a:pt x="2822" y="111"/>
                    </a:cubicBezTo>
                    <a:cubicBezTo>
                      <a:pt x="2822" y="111"/>
                      <a:pt x="2755" y="96"/>
                      <a:pt x="2725" y="104"/>
                    </a:cubicBezTo>
                    <a:cubicBezTo>
                      <a:pt x="2725" y="119"/>
                      <a:pt x="2718" y="148"/>
                      <a:pt x="2718" y="156"/>
                    </a:cubicBezTo>
                    <a:cubicBezTo>
                      <a:pt x="2718" y="148"/>
                      <a:pt x="2725" y="119"/>
                      <a:pt x="2725" y="104"/>
                    </a:cubicBezTo>
                    <a:cubicBezTo>
                      <a:pt x="2718" y="104"/>
                      <a:pt x="2718" y="104"/>
                      <a:pt x="2710" y="104"/>
                    </a:cubicBezTo>
                    <a:cubicBezTo>
                      <a:pt x="2651" y="200"/>
                      <a:pt x="2666" y="37"/>
                      <a:pt x="2658" y="7"/>
                    </a:cubicBezTo>
                    <a:cubicBezTo>
                      <a:pt x="2599" y="0"/>
                      <a:pt x="2614" y="14"/>
                      <a:pt x="2584" y="59"/>
                    </a:cubicBezTo>
                    <a:cubicBezTo>
                      <a:pt x="2562" y="96"/>
                      <a:pt x="2517" y="104"/>
                      <a:pt x="2495" y="141"/>
                    </a:cubicBezTo>
                    <a:cubicBezTo>
                      <a:pt x="2458" y="200"/>
                      <a:pt x="2354" y="104"/>
                      <a:pt x="2324" y="200"/>
                    </a:cubicBezTo>
                    <a:cubicBezTo>
                      <a:pt x="2339" y="200"/>
                      <a:pt x="2354" y="215"/>
                      <a:pt x="2354" y="230"/>
                    </a:cubicBezTo>
                    <a:cubicBezTo>
                      <a:pt x="2354" y="267"/>
                      <a:pt x="2354" y="267"/>
                      <a:pt x="2317" y="267"/>
                    </a:cubicBezTo>
                    <a:cubicBezTo>
                      <a:pt x="2317" y="282"/>
                      <a:pt x="2324" y="304"/>
                      <a:pt x="2317" y="312"/>
                    </a:cubicBezTo>
                    <a:cubicBezTo>
                      <a:pt x="2317" y="312"/>
                      <a:pt x="2295" y="334"/>
                      <a:pt x="2302" y="334"/>
                    </a:cubicBezTo>
                    <a:cubicBezTo>
                      <a:pt x="2265" y="349"/>
                      <a:pt x="2228" y="356"/>
                      <a:pt x="2191" y="334"/>
                    </a:cubicBezTo>
                    <a:cubicBezTo>
                      <a:pt x="2191" y="327"/>
                      <a:pt x="2191" y="319"/>
                      <a:pt x="2191" y="312"/>
                    </a:cubicBezTo>
                    <a:cubicBezTo>
                      <a:pt x="2183" y="312"/>
                      <a:pt x="2183" y="312"/>
                      <a:pt x="2183" y="312"/>
                    </a:cubicBezTo>
                    <a:cubicBezTo>
                      <a:pt x="2176" y="334"/>
                      <a:pt x="2161" y="364"/>
                      <a:pt x="2183" y="378"/>
                    </a:cubicBezTo>
                    <a:cubicBezTo>
                      <a:pt x="2213" y="401"/>
                      <a:pt x="2205" y="423"/>
                      <a:pt x="2176" y="430"/>
                    </a:cubicBezTo>
                    <a:cubicBezTo>
                      <a:pt x="2131" y="445"/>
                      <a:pt x="2124" y="534"/>
                      <a:pt x="2094" y="453"/>
                    </a:cubicBezTo>
                    <a:cubicBezTo>
                      <a:pt x="2064" y="453"/>
                      <a:pt x="2042" y="438"/>
                      <a:pt x="2012" y="438"/>
                    </a:cubicBezTo>
                    <a:cubicBezTo>
                      <a:pt x="1975" y="445"/>
                      <a:pt x="1975" y="467"/>
                      <a:pt x="1953" y="490"/>
                    </a:cubicBezTo>
                    <a:cubicBezTo>
                      <a:pt x="1938" y="505"/>
                      <a:pt x="1953" y="549"/>
                      <a:pt x="1931" y="549"/>
                    </a:cubicBezTo>
                    <a:cubicBezTo>
                      <a:pt x="1901" y="549"/>
                      <a:pt x="1879" y="534"/>
                      <a:pt x="1856" y="534"/>
                    </a:cubicBezTo>
                    <a:cubicBezTo>
                      <a:pt x="1849" y="549"/>
                      <a:pt x="1856" y="564"/>
                      <a:pt x="1864" y="579"/>
                    </a:cubicBezTo>
                    <a:cubicBezTo>
                      <a:pt x="1871" y="601"/>
                      <a:pt x="1856" y="609"/>
                      <a:pt x="1849" y="631"/>
                    </a:cubicBezTo>
                    <a:cubicBezTo>
                      <a:pt x="1849" y="661"/>
                      <a:pt x="1856" y="705"/>
                      <a:pt x="1886" y="720"/>
                    </a:cubicBezTo>
                    <a:cubicBezTo>
                      <a:pt x="1886" y="735"/>
                      <a:pt x="1871" y="742"/>
                      <a:pt x="1864" y="764"/>
                    </a:cubicBezTo>
                    <a:cubicBezTo>
                      <a:pt x="1827" y="735"/>
                      <a:pt x="1812" y="720"/>
                      <a:pt x="1760" y="720"/>
                    </a:cubicBezTo>
                    <a:cubicBezTo>
                      <a:pt x="1753" y="720"/>
                      <a:pt x="1656" y="683"/>
                      <a:pt x="1656" y="683"/>
                    </a:cubicBezTo>
                    <a:lnTo>
                      <a:pt x="1656" y="698"/>
                    </a:lnTo>
                    <a:cubicBezTo>
                      <a:pt x="1626" y="713"/>
                      <a:pt x="1582" y="698"/>
                      <a:pt x="1552" y="698"/>
                    </a:cubicBezTo>
                    <a:cubicBezTo>
                      <a:pt x="1537" y="668"/>
                      <a:pt x="1500" y="616"/>
                      <a:pt x="1470" y="616"/>
                    </a:cubicBezTo>
                    <a:cubicBezTo>
                      <a:pt x="1463" y="638"/>
                      <a:pt x="1411" y="624"/>
                      <a:pt x="1396" y="616"/>
                    </a:cubicBezTo>
                    <a:cubicBezTo>
                      <a:pt x="1374" y="586"/>
                      <a:pt x="1366" y="557"/>
                      <a:pt x="1322" y="564"/>
                    </a:cubicBezTo>
                    <a:cubicBezTo>
                      <a:pt x="1322" y="601"/>
                      <a:pt x="1307" y="638"/>
                      <a:pt x="1307" y="668"/>
                    </a:cubicBezTo>
                    <a:cubicBezTo>
                      <a:pt x="1299" y="705"/>
                      <a:pt x="1337" y="735"/>
                      <a:pt x="1329" y="772"/>
                    </a:cubicBezTo>
                    <a:cubicBezTo>
                      <a:pt x="1307" y="787"/>
                      <a:pt x="1292" y="809"/>
                      <a:pt x="1307" y="839"/>
                    </a:cubicBezTo>
                    <a:cubicBezTo>
                      <a:pt x="1322" y="869"/>
                      <a:pt x="1314" y="891"/>
                      <a:pt x="1322" y="928"/>
                    </a:cubicBezTo>
                    <a:cubicBezTo>
                      <a:pt x="1322" y="943"/>
                      <a:pt x="1322" y="995"/>
                      <a:pt x="1285" y="972"/>
                    </a:cubicBezTo>
                    <a:cubicBezTo>
                      <a:pt x="1255" y="950"/>
                      <a:pt x="1285" y="928"/>
                      <a:pt x="1233" y="935"/>
                    </a:cubicBezTo>
                    <a:cubicBezTo>
                      <a:pt x="1233" y="943"/>
                      <a:pt x="1233" y="958"/>
                      <a:pt x="1233" y="972"/>
                    </a:cubicBezTo>
                    <a:cubicBezTo>
                      <a:pt x="1166" y="980"/>
                      <a:pt x="1069" y="950"/>
                      <a:pt x="1010" y="972"/>
                    </a:cubicBezTo>
                    <a:cubicBezTo>
                      <a:pt x="1010" y="987"/>
                      <a:pt x="1025" y="1017"/>
                      <a:pt x="1002" y="1024"/>
                    </a:cubicBezTo>
                    <a:cubicBezTo>
                      <a:pt x="980" y="1032"/>
                      <a:pt x="943" y="1039"/>
                      <a:pt x="928" y="1017"/>
                    </a:cubicBezTo>
                    <a:cubicBezTo>
                      <a:pt x="891" y="965"/>
                      <a:pt x="817" y="958"/>
                      <a:pt x="757" y="958"/>
                    </a:cubicBezTo>
                    <a:cubicBezTo>
                      <a:pt x="772" y="965"/>
                      <a:pt x="765" y="1010"/>
                      <a:pt x="765" y="1024"/>
                    </a:cubicBezTo>
                    <a:cubicBezTo>
                      <a:pt x="757" y="1024"/>
                      <a:pt x="750" y="1024"/>
                      <a:pt x="735" y="1024"/>
                    </a:cubicBezTo>
                    <a:cubicBezTo>
                      <a:pt x="735" y="1069"/>
                      <a:pt x="720" y="1099"/>
                      <a:pt x="676" y="1106"/>
                    </a:cubicBezTo>
                    <a:cubicBezTo>
                      <a:pt x="654" y="1106"/>
                      <a:pt x="601" y="1114"/>
                      <a:pt x="594" y="1136"/>
                    </a:cubicBezTo>
                    <a:cubicBezTo>
                      <a:pt x="542" y="1136"/>
                      <a:pt x="512" y="1173"/>
                      <a:pt x="549" y="1210"/>
                    </a:cubicBezTo>
                    <a:cubicBezTo>
                      <a:pt x="520" y="1203"/>
                      <a:pt x="497" y="1218"/>
                      <a:pt x="460" y="1218"/>
                    </a:cubicBezTo>
                    <a:cubicBezTo>
                      <a:pt x="460" y="1195"/>
                      <a:pt x="460" y="1173"/>
                      <a:pt x="438" y="1158"/>
                    </a:cubicBezTo>
                    <a:cubicBezTo>
                      <a:pt x="416" y="1158"/>
                      <a:pt x="371" y="1151"/>
                      <a:pt x="356" y="1173"/>
                    </a:cubicBezTo>
                    <a:cubicBezTo>
                      <a:pt x="341" y="1210"/>
                      <a:pt x="371" y="1203"/>
                      <a:pt x="319" y="1210"/>
                    </a:cubicBezTo>
                    <a:cubicBezTo>
                      <a:pt x="289" y="1218"/>
                      <a:pt x="289" y="1232"/>
                      <a:pt x="289" y="1255"/>
                    </a:cubicBezTo>
                    <a:cubicBezTo>
                      <a:pt x="260" y="1262"/>
                      <a:pt x="252" y="1225"/>
                      <a:pt x="223" y="1232"/>
                    </a:cubicBezTo>
                    <a:cubicBezTo>
                      <a:pt x="223" y="1269"/>
                      <a:pt x="312" y="1329"/>
                      <a:pt x="282" y="1359"/>
                    </a:cubicBezTo>
                    <a:cubicBezTo>
                      <a:pt x="260" y="1381"/>
                      <a:pt x="245" y="1374"/>
                      <a:pt x="260" y="1411"/>
                    </a:cubicBezTo>
                    <a:cubicBezTo>
                      <a:pt x="260" y="1433"/>
                      <a:pt x="282" y="1463"/>
                      <a:pt x="297" y="1426"/>
                    </a:cubicBezTo>
                    <a:cubicBezTo>
                      <a:pt x="364" y="1418"/>
                      <a:pt x="386" y="1529"/>
                      <a:pt x="379" y="1574"/>
                    </a:cubicBezTo>
                    <a:cubicBezTo>
                      <a:pt x="341" y="1574"/>
                      <a:pt x="312" y="1566"/>
                      <a:pt x="282" y="1581"/>
                    </a:cubicBezTo>
                    <a:cubicBezTo>
                      <a:pt x="267" y="1633"/>
                      <a:pt x="319" y="1619"/>
                      <a:pt x="349" y="1633"/>
                    </a:cubicBezTo>
                    <a:cubicBezTo>
                      <a:pt x="386" y="1663"/>
                      <a:pt x="319" y="1723"/>
                      <a:pt x="289" y="1730"/>
                    </a:cubicBezTo>
                    <a:cubicBezTo>
                      <a:pt x="289" y="1745"/>
                      <a:pt x="289" y="1767"/>
                      <a:pt x="289" y="1782"/>
                    </a:cubicBezTo>
                    <a:cubicBezTo>
                      <a:pt x="260" y="1782"/>
                      <a:pt x="245" y="1767"/>
                      <a:pt x="215" y="1767"/>
                    </a:cubicBezTo>
                    <a:lnTo>
                      <a:pt x="215" y="1774"/>
                    </a:lnTo>
                    <a:cubicBezTo>
                      <a:pt x="230" y="1782"/>
                      <a:pt x="238" y="1789"/>
                      <a:pt x="238" y="1804"/>
                    </a:cubicBezTo>
                    <a:cubicBezTo>
                      <a:pt x="193" y="1797"/>
                      <a:pt x="74" y="1819"/>
                      <a:pt x="89" y="1886"/>
                    </a:cubicBezTo>
                    <a:cubicBezTo>
                      <a:pt x="104" y="1886"/>
                      <a:pt x="119" y="1886"/>
                      <a:pt x="126" y="1893"/>
                    </a:cubicBezTo>
                    <a:cubicBezTo>
                      <a:pt x="149" y="1893"/>
                      <a:pt x="178" y="1886"/>
                      <a:pt x="186" y="1886"/>
                    </a:cubicBezTo>
                    <a:cubicBezTo>
                      <a:pt x="178" y="1886"/>
                      <a:pt x="149" y="1893"/>
                      <a:pt x="126" y="1893"/>
                    </a:cubicBezTo>
                    <a:cubicBezTo>
                      <a:pt x="149" y="1893"/>
                      <a:pt x="163" y="1901"/>
                      <a:pt x="186" y="1923"/>
                    </a:cubicBezTo>
                    <a:cubicBezTo>
                      <a:pt x="200" y="1938"/>
                      <a:pt x="238" y="1982"/>
                      <a:pt x="200" y="1997"/>
                    </a:cubicBezTo>
                    <a:cubicBezTo>
                      <a:pt x="215" y="2027"/>
                      <a:pt x="186" y="2071"/>
                      <a:pt x="186" y="2094"/>
                    </a:cubicBezTo>
                    <a:cubicBezTo>
                      <a:pt x="223" y="2109"/>
                      <a:pt x="245" y="2131"/>
                      <a:pt x="238" y="2168"/>
                    </a:cubicBezTo>
                    <a:cubicBezTo>
                      <a:pt x="223" y="2168"/>
                      <a:pt x="223" y="2168"/>
                      <a:pt x="215" y="2183"/>
                    </a:cubicBezTo>
                    <a:cubicBezTo>
                      <a:pt x="215" y="2198"/>
                      <a:pt x="178" y="2198"/>
                      <a:pt x="163" y="2198"/>
                    </a:cubicBezTo>
                    <a:cubicBezTo>
                      <a:pt x="163" y="2235"/>
                      <a:pt x="215" y="2213"/>
                      <a:pt x="200" y="2257"/>
                    </a:cubicBezTo>
                    <a:cubicBezTo>
                      <a:pt x="200" y="2257"/>
                      <a:pt x="200" y="2257"/>
                      <a:pt x="193" y="2257"/>
                    </a:cubicBezTo>
                    <a:cubicBezTo>
                      <a:pt x="193" y="2287"/>
                      <a:pt x="208" y="2331"/>
                      <a:pt x="178" y="2354"/>
                    </a:cubicBezTo>
                    <a:cubicBezTo>
                      <a:pt x="156" y="2368"/>
                      <a:pt x="163" y="2383"/>
                      <a:pt x="156" y="2406"/>
                    </a:cubicBezTo>
                    <a:cubicBezTo>
                      <a:pt x="134" y="2413"/>
                      <a:pt x="119" y="2383"/>
                      <a:pt x="96" y="2383"/>
                    </a:cubicBezTo>
                    <a:cubicBezTo>
                      <a:pt x="96" y="2391"/>
                      <a:pt x="96" y="2406"/>
                      <a:pt x="96" y="2413"/>
                    </a:cubicBezTo>
                    <a:lnTo>
                      <a:pt x="89" y="2413"/>
                    </a:lnTo>
                    <a:lnTo>
                      <a:pt x="96" y="2421"/>
                    </a:lnTo>
                    <a:cubicBezTo>
                      <a:pt x="67" y="2428"/>
                      <a:pt x="0" y="2406"/>
                      <a:pt x="15" y="2450"/>
                    </a:cubicBezTo>
                    <a:cubicBezTo>
                      <a:pt x="44" y="2458"/>
                      <a:pt x="37" y="2480"/>
                      <a:pt x="52" y="2487"/>
                    </a:cubicBezTo>
                    <a:cubicBezTo>
                      <a:pt x="67" y="2495"/>
                      <a:pt x="89" y="2480"/>
                      <a:pt x="104" y="2487"/>
                    </a:cubicBezTo>
                    <a:cubicBezTo>
                      <a:pt x="119" y="2495"/>
                      <a:pt x="119" y="2517"/>
                      <a:pt x="134" y="2525"/>
                    </a:cubicBezTo>
                    <a:cubicBezTo>
                      <a:pt x="149" y="2532"/>
                      <a:pt x="171" y="2517"/>
                      <a:pt x="178" y="2532"/>
                    </a:cubicBezTo>
                    <a:cubicBezTo>
                      <a:pt x="186" y="2547"/>
                      <a:pt x="178" y="2576"/>
                      <a:pt x="186" y="2591"/>
                    </a:cubicBezTo>
                    <a:cubicBezTo>
                      <a:pt x="193" y="2606"/>
                      <a:pt x="200" y="2606"/>
                      <a:pt x="208" y="2628"/>
                    </a:cubicBezTo>
                    <a:cubicBezTo>
                      <a:pt x="215" y="2666"/>
                      <a:pt x="208" y="2695"/>
                      <a:pt x="260" y="2688"/>
                    </a:cubicBezTo>
                    <a:cubicBezTo>
                      <a:pt x="267" y="2710"/>
                      <a:pt x="245" y="2710"/>
                      <a:pt x="238" y="2725"/>
                    </a:cubicBezTo>
                    <a:cubicBezTo>
                      <a:pt x="238" y="2740"/>
                      <a:pt x="245" y="2762"/>
                      <a:pt x="252" y="2777"/>
                    </a:cubicBezTo>
                    <a:cubicBezTo>
                      <a:pt x="260" y="2792"/>
                      <a:pt x="260" y="2799"/>
                      <a:pt x="267" y="2814"/>
                    </a:cubicBezTo>
                    <a:cubicBezTo>
                      <a:pt x="275" y="2829"/>
                      <a:pt x="297" y="2822"/>
                      <a:pt x="282" y="2851"/>
                    </a:cubicBezTo>
                    <a:cubicBezTo>
                      <a:pt x="282" y="2851"/>
                      <a:pt x="282" y="2851"/>
                      <a:pt x="275" y="2851"/>
                    </a:cubicBezTo>
                    <a:cubicBezTo>
                      <a:pt x="275" y="2859"/>
                      <a:pt x="275" y="2866"/>
                      <a:pt x="275" y="2866"/>
                    </a:cubicBezTo>
                    <a:cubicBezTo>
                      <a:pt x="327" y="2873"/>
                      <a:pt x="289" y="2963"/>
                      <a:pt x="275" y="2978"/>
                    </a:cubicBezTo>
                    <a:cubicBezTo>
                      <a:pt x="304" y="3000"/>
                      <a:pt x="356" y="3059"/>
                      <a:pt x="371" y="3096"/>
                    </a:cubicBezTo>
                    <a:cubicBezTo>
                      <a:pt x="379" y="3111"/>
                      <a:pt x="379" y="3126"/>
                      <a:pt x="386" y="3141"/>
                    </a:cubicBezTo>
                    <a:cubicBezTo>
                      <a:pt x="386" y="3156"/>
                      <a:pt x="394" y="3156"/>
                      <a:pt x="394" y="3170"/>
                    </a:cubicBezTo>
                    <a:cubicBezTo>
                      <a:pt x="401" y="3200"/>
                      <a:pt x="394" y="3230"/>
                      <a:pt x="394" y="3252"/>
                    </a:cubicBezTo>
                    <a:cubicBezTo>
                      <a:pt x="416" y="3252"/>
                      <a:pt x="453" y="3252"/>
                      <a:pt x="446" y="3282"/>
                    </a:cubicBezTo>
                    <a:cubicBezTo>
                      <a:pt x="379" y="3304"/>
                      <a:pt x="423" y="3327"/>
                      <a:pt x="431" y="3371"/>
                    </a:cubicBezTo>
                    <a:cubicBezTo>
                      <a:pt x="438" y="3416"/>
                      <a:pt x="438" y="3445"/>
                      <a:pt x="431" y="3482"/>
                    </a:cubicBezTo>
                    <a:cubicBezTo>
                      <a:pt x="423" y="3490"/>
                      <a:pt x="379" y="3497"/>
                      <a:pt x="379" y="3505"/>
                    </a:cubicBezTo>
                    <a:cubicBezTo>
                      <a:pt x="379" y="3520"/>
                      <a:pt x="401" y="3527"/>
                      <a:pt x="416" y="3535"/>
                    </a:cubicBezTo>
                    <a:cubicBezTo>
                      <a:pt x="438" y="3549"/>
                      <a:pt x="431" y="3542"/>
                      <a:pt x="438" y="3572"/>
                    </a:cubicBezTo>
                    <a:cubicBezTo>
                      <a:pt x="446" y="3594"/>
                      <a:pt x="453" y="3609"/>
                      <a:pt x="460" y="3631"/>
                    </a:cubicBezTo>
                    <a:cubicBezTo>
                      <a:pt x="468" y="3646"/>
                      <a:pt x="475" y="3661"/>
                      <a:pt x="475" y="3683"/>
                    </a:cubicBezTo>
                    <a:cubicBezTo>
                      <a:pt x="475" y="3705"/>
                      <a:pt x="475" y="3727"/>
                      <a:pt x="468" y="3750"/>
                    </a:cubicBezTo>
                    <a:cubicBezTo>
                      <a:pt x="468" y="3765"/>
                      <a:pt x="468" y="3787"/>
                      <a:pt x="475" y="3809"/>
                    </a:cubicBezTo>
                    <a:cubicBezTo>
                      <a:pt x="483" y="3824"/>
                      <a:pt x="497" y="3824"/>
                      <a:pt x="520" y="3839"/>
                    </a:cubicBezTo>
                    <a:cubicBezTo>
                      <a:pt x="475" y="3861"/>
                      <a:pt x="520" y="3913"/>
                      <a:pt x="535" y="3950"/>
                    </a:cubicBezTo>
                    <a:cubicBezTo>
                      <a:pt x="549" y="3995"/>
                      <a:pt x="549" y="4047"/>
                      <a:pt x="572" y="4091"/>
                    </a:cubicBezTo>
                    <a:cubicBezTo>
                      <a:pt x="601" y="4106"/>
                      <a:pt x="616" y="4114"/>
                      <a:pt x="616" y="4114"/>
                    </a:cubicBezTo>
                  </a:path>
                </a:pathLst>
              </a:custGeom>
              <a:grpFill/>
              <a:ln w="9525" cap="flat">
                <a:noFill/>
                <a:bevel/>
              </a:ln>
              <a:effectLst/>
            </p:spPr>
            <p:txBody>
              <a:bodyPr wrap="none" lIns="121853" tIns="60926" rIns="121853" bIns="60926" anchor="ctr"/>
              <a:lstStyle/>
              <a:p>
                <a:endParaRPr lang="en-US"/>
              </a:p>
            </p:txBody>
          </p:sp>
          <p:sp>
            <p:nvSpPr>
              <p:cNvPr id="29" name="Freeform 6">
                <a:extLst>
                  <a:ext uri="{FF2B5EF4-FFF2-40B4-BE49-F238E27FC236}">
                    <a16:creationId xmlns:a16="http://schemas.microsoft.com/office/drawing/2014/main" id="{EBA2BB1C-614A-4C8A-8B6F-6616A558007E}"/>
                  </a:ext>
                </a:extLst>
              </p:cNvPr>
              <p:cNvSpPr>
                <a:spLocks noChangeArrowheads="1"/>
              </p:cNvSpPr>
              <p:nvPr/>
            </p:nvSpPr>
            <p:spPr bwMode="auto">
              <a:xfrm>
                <a:off x="10021232" y="4925927"/>
                <a:ext cx="890272" cy="1074476"/>
              </a:xfrm>
              <a:custGeom>
                <a:avLst/>
                <a:gdLst>
                  <a:gd name="T0" fmla="*/ 1931 w 2058"/>
                  <a:gd name="T1" fmla="*/ 2250 h 2489"/>
                  <a:gd name="T2" fmla="*/ 1916 w 2058"/>
                  <a:gd name="T3" fmla="*/ 2191 h 2489"/>
                  <a:gd name="T4" fmla="*/ 1886 w 2058"/>
                  <a:gd name="T5" fmla="*/ 2050 h 2489"/>
                  <a:gd name="T6" fmla="*/ 1767 w 2058"/>
                  <a:gd name="T7" fmla="*/ 1812 h 2489"/>
                  <a:gd name="T8" fmla="*/ 1730 w 2058"/>
                  <a:gd name="T9" fmla="*/ 1812 h 2489"/>
                  <a:gd name="T10" fmla="*/ 1686 w 2058"/>
                  <a:gd name="T11" fmla="*/ 1849 h 2489"/>
                  <a:gd name="T12" fmla="*/ 1663 w 2058"/>
                  <a:gd name="T13" fmla="*/ 1812 h 2489"/>
                  <a:gd name="T14" fmla="*/ 1649 w 2058"/>
                  <a:gd name="T15" fmla="*/ 1790 h 2489"/>
                  <a:gd name="T16" fmla="*/ 1612 w 2058"/>
                  <a:gd name="T17" fmla="*/ 1782 h 2489"/>
                  <a:gd name="T18" fmla="*/ 1567 w 2058"/>
                  <a:gd name="T19" fmla="*/ 1790 h 2489"/>
                  <a:gd name="T20" fmla="*/ 1530 w 2058"/>
                  <a:gd name="T21" fmla="*/ 1768 h 2489"/>
                  <a:gd name="T22" fmla="*/ 1544 w 2058"/>
                  <a:gd name="T23" fmla="*/ 1716 h 2489"/>
                  <a:gd name="T24" fmla="*/ 1582 w 2058"/>
                  <a:gd name="T25" fmla="*/ 1693 h 2489"/>
                  <a:gd name="T26" fmla="*/ 1582 w 2058"/>
                  <a:gd name="T27" fmla="*/ 1649 h 2489"/>
                  <a:gd name="T28" fmla="*/ 1619 w 2058"/>
                  <a:gd name="T29" fmla="*/ 1597 h 2489"/>
                  <a:gd name="T30" fmla="*/ 1671 w 2058"/>
                  <a:gd name="T31" fmla="*/ 1582 h 2489"/>
                  <a:gd name="T32" fmla="*/ 1686 w 2058"/>
                  <a:gd name="T33" fmla="*/ 1003 h 2489"/>
                  <a:gd name="T34" fmla="*/ 1760 w 2058"/>
                  <a:gd name="T35" fmla="*/ 869 h 2489"/>
                  <a:gd name="T36" fmla="*/ 1894 w 2058"/>
                  <a:gd name="T37" fmla="*/ 706 h 2489"/>
                  <a:gd name="T38" fmla="*/ 2027 w 2058"/>
                  <a:gd name="T39" fmla="*/ 438 h 2489"/>
                  <a:gd name="T40" fmla="*/ 2027 w 2058"/>
                  <a:gd name="T41" fmla="*/ 431 h 2489"/>
                  <a:gd name="T42" fmla="*/ 1782 w 2058"/>
                  <a:gd name="T43" fmla="*/ 327 h 2489"/>
                  <a:gd name="T44" fmla="*/ 1641 w 2058"/>
                  <a:gd name="T45" fmla="*/ 60 h 2489"/>
                  <a:gd name="T46" fmla="*/ 1604 w 2058"/>
                  <a:gd name="T47" fmla="*/ 208 h 2489"/>
                  <a:gd name="T48" fmla="*/ 1559 w 2058"/>
                  <a:gd name="T49" fmla="*/ 349 h 2489"/>
                  <a:gd name="T50" fmla="*/ 1493 w 2058"/>
                  <a:gd name="T51" fmla="*/ 372 h 2489"/>
                  <a:gd name="T52" fmla="*/ 1389 w 2058"/>
                  <a:gd name="T53" fmla="*/ 475 h 2489"/>
                  <a:gd name="T54" fmla="*/ 1389 w 2058"/>
                  <a:gd name="T55" fmla="*/ 580 h 2489"/>
                  <a:gd name="T56" fmla="*/ 1285 w 2058"/>
                  <a:gd name="T57" fmla="*/ 550 h 2489"/>
                  <a:gd name="T58" fmla="*/ 1144 w 2058"/>
                  <a:gd name="T59" fmla="*/ 676 h 2489"/>
                  <a:gd name="T60" fmla="*/ 1114 w 2058"/>
                  <a:gd name="T61" fmla="*/ 795 h 2489"/>
                  <a:gd name="T62" fmla="*/ 1069 w 2058"/>
                  <a:gd name="T63" fmla="*/ 832 h 2489"/>
                  <a:gd name="T64" fmla="*/ 817 w 2058"/>
                  <a:gd name="T65" fmla="*/ 825 h 2489"/>
                  <a:gd name="T66" fmla="*/ 550 w 2058"/>
                  <a:gd name="T67" fmla="*/ 936 h 2489"/>
                  <a:gd name="T68" fmla="*/ 445 w 2058"/>
                  <a:gd name="T69" fmla="*/ 891 h 2489"/>
                  <a:gd name="T70" fmla="*/ 468 w 2058"/>
                  <a:gd name="T71" fmla="*/ 780 h 2489"/>
                  <a:gd name="T72" fmla="*/ 171 w 2058"/>
                  <a:gd name="T73" fmla="*/ 617 h 2489"/>
                  <a:gd name="T74" fmla="*/ 0 w 2058"/>
                  <a:gd name="T75" fmla="*/ 617 h 2489"/>
                  <a:gd name="T76" fmla="*/ 67 w 2058"/>
                  <a:gd name="T77" fmla="*/ 706 h 2489"/>
                  <a:gd name="T78" fmla="*/ 89 w 2058"/>
                  <a:gd name="T79" fmla="*/ 847 h 2489"/>
                  <a:gd name="T80" fmla="*/ 0 w 2058"/>
                  <a:gd name="T81" fmla="*/ 1047 h 2489"/>
                  <a:gd name="T82" fmla="*/ 186 w 2058"/>
                  <a:gd name="T83" fmla="*/ 1129 h 2489"/>
                  <a:gd name="T84" fmla="*/ 342 w 2058"/>
                  <a:gd name="T85" fmla="*/ 1188 h 2489"/>
                  <a:gd name="T86" fmla="*/ 587 w 2058"/>
                  <a:gd name="T87" fmla="*/ 1322 h 2489"/>
                  <a:gd name="T88" fmla="*/ 653 w 2058"/>
                  <a:gd name="T89" fmla="*/ 1679 h 2489"/>
                  <a:gd name="T90" fmla="*/ 847 w 2058"/>
                  <a:gd name="T91" fmla="*/ 1901 h 2489"/>
                  <a:gd name="T92" fmla="*/ 995 w 2058"/>
                  <a:gd name="T93" fmla="*/ 2302 h 2489"/>
                  <a:gd name="T94" fmla="*/ 1151 w 2058"/>
                  <a:gd name="T95" fmla="*/ 2184 h 2489"/>
                  <a:gd name="T96" fmla="*/ 1114 w 2058"/>
                  <a:gd name="T97" fmla="*/ 2065 h 2489"/>
                  <a:gd name="T98" fmla="*/ 1448 w 2058"/>
                  <a:gd name="T99" fmla="*/ 2124 h 2489"/>
                  <a:gd name="T100" fmla="*/ 1559 w 2058"/>
                  <a:gd name="T101" fmla="*/ 2139 h 2489"/>
                  <a:gd name="T102" fmla="*/ 1619 w 2058"/>
                  <a:gd name="T103" fmla="*/ 2421 h 2489"/>
                  <a:gd name="T104" fmla="*/ 1842 w 2058"/>
                  <a:gd name="T105" fmla="*/ 2287 h 2489"/>
                  <a:gd name="T106" fmla="*/ 1842 w 2058"/>
                  <a:gd name="T107" fmla="*/ 2287 h 2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58" h="2489">
                    <a:moveTo>
                      <a:pt x="1923" y="2280"/>
                    </a:moveTo>
                    <a:lnTo>
                      <a:pt x="1923" y="2280"/>
                    </a:lnTo>
                    <a:cubicBezTo>
                      <a:pt x="1923" y="2273"/>
                      <a:pt x="1931" y="2258"/>
                      <a:pt x="1931" y="2250"/>
                    </a:cubicBezTo>
                    <a:cubicBezTo>
                      <a:pt x="1923" y="2243"/>
                      <a:pt x="1923" y="2243"/>
                      <a:pt x="1923" y="2236"/>
                    </a:cubicBezTo>
                    <a:cubicBezTo>
                      <a:pt x="1916" y="2228"/>
                      <a:pt x="1916" y="2213"/>
                      <a:pt x="1916" y="2198"/>
                    </a:cubicBezTo>
                    <a:lnTo>
                      <a:pt x="1916" y="2191"/>
                    </a:lnTo>
                    <a:cubicBezTo>
                      <a:pt x="1916" y="2147"/>
                      <a:pt x="1916" y="2109"/>
                      <a:pt x="1894" y="2065"/>
                    </a:cubicBezTo>
                    <a:lnTo>
                      <a:pt x="1894" y="2057"/>
                    </a:lnTo>
                    <a:cubicBezTo>
                      <a:pt x="1886" y="2057"/>
                      <a:pt x="1886" y="2050"/>
                      <a:pt x="1886" y="2050"/>
                    </a:cubicBezTo>
                    <a:cubicBezTo>
                      <a:pt x="1871" y="2005"/>
                      <a:pt x="1849" y="1968"/>
                      <a:pt x="1819" y="1939"/>
                    </a:cubicBezTo>
                    <a:cubicBezTo>
                      <a:pt x="1790" y="1901"/>
                      <a:pt x="1790" y="1879"/>
                      <a:pt x="1782" y="1834"/>
                    </a:cubicBezTo>
                    <a:cubicBezTo>
                      <a:pt x="1782" y="1834"/>
                      <a:pt x="1775" y="1820"/>
                      <a:pt x="1767" y="1812"/>
                    </a:cubicBezTo>
                    <a:lnTo>
                      <a:pt x="1767" y="1812"/>
                    </a:lnTo>
                    <a:cubicBezTo>
                      <a:pt x="1760" y="1820"/>
                      <a:pt x="1760" y="1812"/>
                      <a:pt x="1752" y="1805"/>
                    </a:cubicBezTo>
                    <a:cubicBezTo>
                      <a:pt x="1745" y="1805"/>
                      <a:pt x="1738" y="1812"/>
                      <a:pt x="1730" y="1812"/>
                    </a:cubicBezTo>
                    <a:cubicBezTo>
                      <a:pt x="1715" y="1827"/>
                      <a:pt x="1730" y="1827"/>
                      <a:pt x="1730" y="1842"/>
                    </a:cubicBezTo>
                    <a:cubicBezTo>
                      <a:pt x="1723" y="1849"/>
                      <a:pt x="1700" y="1864"/>
                      <a:pt x="1686" y="1857"/>
                    </a:cubicBezTo>
                    <a:cubicBezTo>
                      <a:pt x="1686" y="1857"/>
                      <a:pt x="1686" y="1857"/>
                      <a:pt x="1686" y="1849"/>
                    </a:cubicBezTo>
                    <a:cubicBezTo>
                      <a:pt x="1678" y="1849"/>
                      <a:pt x="1678" y="1849"/>
                      <a:pt x="1678" y="1842"/>
                    </a:cubicBezTo>
                    <a:cubicBezTo>
                      <a:pt x="1678" y="1834"/>
                      <a:pt x="1663" y="1834"/>
                      <a:pt x="1663" y="1827"/>
                    </a:cubicBezTo>
                    <a:cubicBezTo>
                      <a:pt x="1656" y="1827"/>
                      <a:pt x="1656" y="1820"/>
                      <a:pt x="1663" y="1812"/>
                    </a:cubicBezTo>
                    <a:cubicBezTo>
                      <a:pt x="1663" y="1805"/>
                      <a:pt x="1663" y="1805"/>
                      <a:pt x="1663" y="1797"/>
                    </a:cubicBezTo>
                    <a:cubicBezTo>
                      <a:pt x="1663" y="1797"/>
                      <a:pt x="1656" y="1797"/>
                      <a:pt x="1649" y="1797"/>
                    </a:cubicBezTo>
                    <a:lnTo>
                      <a:pt x="1649" y="1790"/>
                    </a:lnTo>
                    <a:cubicBezTo>
                      <a:pt x="1641" y="1790"/>
                      <a:pt x="1641" y="1790"/>
                      <a:pt x="1634" y="1790"/>
                    </a:cubicBezTo>
                    <a:cubicBezTo>
                      <a:pt x="1626" y="1790"/>
                      <a:pt x="1619" y="1782"/>
                      <a:pt x="1619" y="1775"/>
                    </a:cubicBezTo>
                    <a:cubicBezTo>
                      <a:pt x="1612" y="1768"/>
                      <a:pt x="1597" y="1775"/>
                      <a:pt x="1612" y="1782"/>
                    </a:cubicBezTo>
                    <a:cubicBezTo>
                      <a:pt x="1612" y="1782"/>
                      <a:pt x="1612" y="1782"/>
                      <a:pt x="1604" y="1782"/>
                    </a:cubicBezTo>
                    <a:cubicBezTo>
                      <a:pt x="1597" y="1790"/>
                      <a:pt x="1597" y="1782"/>
                      <a:pt x="1589" y="1782"/>
                    </a:cubicBezTo>
                    <a:cubicBezTo>
                      <a:pt x="1582" y="1790"/>
                      <a:pt x="1582" y="1790"/>
                      <a:pt x="1567" y="1790"/>
                    </a:cubicBezTo>
                    <a:cubicBezTo>
                      <a:pt x="1559" y="1790"/>
                      <a:pt x="1552" y="1790"/>
                      <a:pt x="1544" y="1790"/>
                    </a:cubicBezTo>
                    <a:cubicBezTo>
                      <a:pt x="1537" y="1797"/>
                      <a:pt x="1537" y="1790"/>
                      <a:pt x="1544" y="1782"/>
                    </a:cubicBezTo>
                    <a:cubicBezTo>
                      <a:pt x="1544" y="1782"/>
                      <a:pt x="1537" y="1768"/>
                      <a:pt x="1530" y="1768"/>
                    </a:cubicBezTo>
                    <a:cubicBezTo>
                      <a:pt x="1522" y="1768"/>
                      <a:pt x="1522" y="1760"/>
                      <a:pt x="1522" y="1753"/>
                    </a:cubicBezTo>
                    <a:cubicBezTo>
                      <a:pt x="1522" y="1738"/>
                      <a:pt x="1530" y="1745"/>
                      <a:pt x="1537" y="1738"/>
                    </a:cubicBezTo>
                    <a:cubicBezTo>
                      <a:pt x="1537" y="1731"/>
                      <a:pt x="1537" y="1723"/>
                      <a:pt x="1544" y="1716"/>
                    </a:cubicBezTo>
                    <a:cubicBezTo>
                      <a:pt x="1544" y="1716"/>
                      <a:pt x="1552" y="1716"/>
                      <a:pt x="1559" y="1716"/>
                    </a:cubicBezTo>
                    <a:cubicBezTo>
                      <a:pt x="1567" y="1708"/>
                      <a:pt x="1559" y="1708"/>
                      <a:pt x="1567" y="1701"/>
                    </a:cubicBezTo>
                    <a:cubicBezTo>
                      <a:pt x="1567" y="1693"/>
                      <a:pt x="1574" y="1693"/>
                      <a:pt x="1582" y="1693"/>
                    </a:cubicBezTo>
                    <a:lnTo>
                      <a:pt x="1582" y="1679"/>
                    </a:lnTo>
                    <a:cubicBezTo>
                      <a:pt x="1589" y="1671"/>
                      <a:pt x="1582" y="1671"/>
                      <a:pt x="1582" y="1671"/>
                    </a:cubicBezTo>
                    <a:cubicBezTo>
                      <a:pt x="1574" y="1664"/>
                      <a:pt x="1589" y="1656"/>
                      <a:pt x="1582" y="1649"/>
                    </a:cubicBezTo>
                    <a:cubicBezTo>
                      <a:pt x="1574" y="1642"/>
                      <a:pt x="1574" y="1619"/>
                      <a:pt x="1574" y="1612"/>
                    </a:cubicBezTo>
                    <a:cubicBezTo>
                      <a:pt x="1582" y="1604"/>
                      <a:pt x="1589" y="1597"/>
                      <a:pt x="1597" y="1590"/>
                    </a:cubicBezTo>
                    <a:cubicBezTo>
                      <a:pt x="1604" y="1590"/>
                      <a:pt x="1612" y="1597"/>
                      <a:pt x="1619" y="1597"/>
                    </a:cubicBezTo>
                    <a:cubicBezTo>
                      <a:pt x="1626" y="1590"/>
                      <a:pt x="1626" y="1582"/>
                      <a:pt x="1634" y="1575"/>
                    </a:cubicBezTo>
                    <a:cubicBezTo>
                      <a:pt x="1641" y="1567"/>
                      <a:pt x="1656" y="1575"/>
                      <a:pt x="1671" y="1575"/>
                    </a:cubicBezTo>
                    <a:cubicBezTo>
                      <a:pt x="1671" y="1582"/>
                      <a:pt x="1671" y="1582"/>
                      <a:pt x="1671" y="1582"/>
                    </a:cubicBezTo>
                    <a:lnTo>
                      <a:pt x="1678" y="1582"/>
                    </a:lnTo>
                    <a:cubicBezTo>
                      <a:pt x="1678" y="1485"/>
                      <a:pt x="1678" y="1330"/>
                      <a:pt x="1656" y="1255"/>
                    </a:cubicBezTo>
                    <a:cubicBezTo>
                      <a:pt x="1634" y="1181"/>
                      <a:pt x="1656" y="1077"/>
                      <a:pt x="1686" y="1003"/>
                    </a:cubicBezTo>
                    <a:lnTo>
                      <a:pt x="1693" y="1003"/>
                    </a:lnTo>
                    <a:cubicBezTo>
                      <a:pt x="1708" y="980"/>
                      <a:pt x="1708" y="951"/>
                      <a:pt x="1730" y="929"/>
                    </a:cubicBezTo>
                    <a:cubicBezTo>
                      <a:pt x="1745" y="914"/>
                      <a:pt x="1760" y="899"/>
                      <a:pt x="1760" y="869"/>
                    </a:cubicBezTo>
                    <a:cubicBezTo>
                      <a:pt x="1760" y="832"/>
                      <a:pt x="1752" y="773"/>
                      <a:pt x="1812" y="773"/>
                    </a:cubicBezTo>
                    <a:cubicBezTo>
                      <a:pt x="1819" y="750"/>
                      <a:pt x="1834" y="750"/>
                      <a:pt x="1834" y="728"/>
                    </a:cubicBezTo>
                    <a:cubicBezTo>
                      <a:pt x="1842" y="698"/>
                      <a:pt x="1871" y="706"/>
                      <a:pt x="1894" y="706"/>
                    </a:cubicBezTo>
                    <a:cubicBezTo>
                      <a:pt x="1901" y="624"/>
                      <a:pt x="1990" y="580"/>
                      <a:pt x="2020" y="505"/>
                    </a:cubicBezTo>
                    <a:cubicBezTo>
                      <a:pt x="2027" y="505"/>
                      <a:pt x="2042" y="490"/>
                      <a:pt x="2057" y="475"/>
                    </a:cubicBezTo>
                    <a:cubicBezTo>
                      <a:pt x="2042" y="468"/>
                      <a:pt x="2035" y="453"/>
                      <a:pt x="2027" y="438"/>
                    </a:cubicBezTo>
                    <a:cubicBezTo>
                      <a:pt x="2020" y="446"/>
                      <a:pt x="2012" y="446"/>
                      <a:pt x="2005" y="446"/>
                    </a:cubicBezTo>
                    <a:cubicBezTo>
                      <a:pt x="2012" y="446"/>
                      <a:pt x="2020" y="446"/>
                      <a:pt x="2027" y="438"/>
                    </a:cubicBezTo>
                    <a:lnTo>
                      <a:pt x="2027" y="431"/>
                    </a:lnTo>
                    <a:cubicBezTo>
                      <a:pt x="2005" y="446"/>
                      <a:pt x="1990" y="453"/>
                      <a:pt x="1990" y="401"/>
                    </a:cubicBezTo>
                    <a:cubicBezTo>
                      <a:pt x="1953" y="401"/>
                      <a:pt x="1916" y="409"/>
                      <a:pt x="1894" y="372"/>
                    </a:cubicBezTo>
                    <a:cubicBezTo>
                      <a:pt x="1864" y="335"/>
                      <a:pt x="1827" y="327"/>
                      <a:pt x="1782" y="327"/>
                    </a:cubicBezTo>
                    <a:cubicBezTo>
                      <a:pt x="1782" y="283"/>
                      <a:pt x="1790" y="245"/>
                      <a:pt x="1782" y="208"/>
                    </a:cubicBezTo>
                    <a:cubicBezTo>
                      <a:pt x="1782" y="178"/>
                      <a:pt x="1738" y="156"/>
                      <a:pt x="1715" y="141"/>
                    </a:cubicBezTo>
                    <a:cubicBezTo>
                      <a:pt x="1686" y="112"/>
                      <a:pt x="1663" y="82"/>
                      <a:pt x="1641" y="60"/>
                    </a:cubicBezTo>
                    <a:cubicBezTo>
                      <a:pt x="1626" y="45"/>
                      <a:pt x="1612" y="23"/>
                      <a:pt x="1604" y="0"/>
                    </a:cubicBezTo>
                    <a:cubicBezTo>
                      <a:pt x="1597" y="38"/>
                      <a:pt x="1574" y="104"/>
                      <a:pt x="1544" y="127"/>
                    </a:cubicBezTo>
                    <a:cubicBezTo>
                      <a:pt x="1559" y="164"/>
                      <a:pt x="1574" y="193"/>
                      <a:pt x="1604" y="208"/>
                    </a:cubicBezTo>
                    <a:cubicBezTo>
                      <a:pt x="1626" y="230"/>
                      <a:pt x="1612" y="260"/>
                      <a:pt x="1612" y="290"/>
                    </a:cubicBezTo>
                    <a:cubicBezTo>
                      <a:pt x="1612" y="305"/>
                      <a:pt x="1619" y="409"/>
                      <a:pt x="1597" y="409"/>
                    </a:cubicBezTo>
                    <a:cubicBezTo>
                      <a:pt x="1582" y="386"/>
                      <a:pt x="1582" y="357"/>
                      <a:pt x="1559" y="349"/>
                    </a:cubicBezTo>
                    <a:cubicBezTo>
                      <a:pt x="1544" y="349"/>
                      <a:pt x="1522" y="342"/>
                      <a:pt x="1522" y="327"/>
                    </a:cubicBezTo>
                    <a:cubicBezTo>
                      <a:pt x="1507" y="320"/>
                      <a:pt x="1485" y="320"/>
                      <a:pt x="1478" y="335"/>
                    </a:cubicBezTo>
                    <a:cubicBezTo>
                      <a:pt x="1470" y="357"/>
                      <a:pt x="1470" y="372"/>
                      <a:pt x="1493" y="372"/>
                    </a:cubicBezTo>
                    <a:cubicBezTo>
                      <a:pt x="1500" y="394"/>
                      <a:pt x="1493" y="409"/>
                      <a:pt x="1493" y="431"/>
                    </a:cubicBezTo>
                    <a:cubicBezTo>
                      <a:pt x="1470" y="431"/>
                      <a:pt x="1448" y="431"/>
                      <a:pt x="1433" y="446"/>
                    </a:cubicBezTo>
                    <a:cubicBezTo>
                      <a:pt x="1418" y="453"/>
                      <a:pt x="1411" y="475"/>
                      <a:pt x="1389" y="475"/>
                    </a:cubicBezTo>
                    <a:cubicBezTo>
                      <a:pt x="1389" y="475"/>
                      <a:pt x="1389" y="483"/>
                      <a:pt x="1389" y="490"/>
                    </a:cubicBezTo>
                    <a:cubicBezTo>
                      <a:pt x="1418" y="490"/>
                      <a:pt x="1433" y="498"/>
                      <a:pt x="1433" y="528"/>
                    </a:cubicBezTo>
                    <a:cubicBezTo>
                      <a:pt x="1433" y="565"/>
                      <a:pt x="1418" y="557"/>
                      <a:pt x="1389" y="580"/>
                    </a:cubicBezTo>
                    <a:cubicBezTo>
                      <a:pt x="1381" y="587"/>
                      <a:pt x="1366" y="624"/>
                      <a:pt x="1344" y="594"/>
                    </a:cubicBezTo>
                    <a:cubicBezTo>
                      <a:pt x="1337" y="580"/>
                      <a:pt x="1337" y="557"/>
                      <a:pt x="1329" y="542"/>
                    </a:cubicBezTo>
                    <a:cubicBezTo>
                      <a:pt x="1322" y="498"/>
                      <a:pt x="1285" y="505"/>
                      <a:pt x="1285" y="550"/>
                    </a:cubicBezTo>
                    <a:cubicBezTo>
                      <a:pt x="1277" y="587"/>
                      <a:pt x="1196" y="542"/>
                      <a:pt x="1173" y="535"/>
                    </a:cubicBezTo>
                    <a:cubicBezTo>
                      <a:pt x="1166" y="565"/>
                      <a:pt x="1173" y="602"/>
                      <a:pt x="1158" y="632"/>
                    </a:cubicBezTo>
                    <a:cubicBezTo>
                      <a:pt x="1158" y="646"/>
                      <a:pt x="1151" y="661"/>
                      <a:pt x="1144" y="676"/>
                    </a:cubicBezTo>
                    <a:cubicBezTo>
                      <a:pt x="1144" y="698"/>
                      <a:pt x="1136" y="758"/>
                      <a:pt x="1173" y="750"/>
                    </a:cubicBezTo>
                    <a:cubicBezTo>
                      <a:pt x="1173" y="765"/>
                      <a:pt x="1158" y="773"/>
                      <a:pt x="1151" y="787"/>
                    </a:cubicBezTo>
                    <a:cubicBezTo>
                      <a:pt x="1144" y="795"/>
                      <a:pt x="1121" y="787"/>
                      <a:pt x="1114" y="795"/>
                    </a:cubicBezTo>
                    <a:cubicBezTo>
                      <a:pt x="1099" y="802"/>
                      <a:pt x="1107" y="817"/>
                      <a:pt x="1092" y="825"/>
                    </a:cubicBezTo>
                    <a:cubicBezTo>
                      <a:pt x="1092" y="817"/>
                      <a:pt x="1084" y="817"/>
                      <a:pt x="1077" y="810"/>
                    </a:cubicBezTo>
                    <a:cubicBezTo>
                      <a:pt x="1077" y="817"/>
                      <a:pt x="1069" y="825"/>
                      <a:pt x="1069" y="832"/>
                    </a:cubicBezTo>
                    <a:cubicBezTo>
                      <a:pt x="1040" y="847"/>
                      <a:pt x="1062" y="862"/>
                      <a:pt x="1025" y="854"/>
                    </a:cubicBezTo>
                    <a:cubicBezTo>
                      <a:pt x="1002" y="847"/>
                      <a:pt x="980" y="847"/>
                      <a:pt x="950" y="847"/>
                    </a:cubicBezTo>
                    <a:cubicBezTo>
                      <a:pt x="950" y="773"/>
                      <a:pt x="809" y="765"/>
                      <a:pt x="817" y="825"/>
                    </a:cubicBezTo>
                    <a:cubicBezTo>
                      <a:pt x="772" y="825"/>
                      <a:pt x="735" y="817"/>
                      <a:pt x="698" y="795"/>
                    </a:cubicBezTo>
                    <a:cubicBezTo>
                      <a:pt x="653" y="780"/>
                      <a:pt x="639" y="817"/>
                      <a:pt x="616" y="854"/>
                    </a:cubicBezTo>
                    <a:cubicBezTo>
                      <a:pt x="602" y="877"/>
                      <a:pt x="550" y="899"/>
                      <a:pt x="550" y="936"/>
                    </a:cubicBezTo>
                    <a:cubicBezTo>
                      <a:pt x="550" y="973"/>
                      <a:pt x="542" y="988"/>
                      <a:pt x="505" y="980"/>
                    </a:cubicBezTo>
                    <a:cubicBezTo>
                      <a:pt x="497" y="958"/>
                      <a:pt x="497" y="936"/>
                      <a:pt x="483" y="921"/>
                    </a:cubicBezTo>
                    <a:cubicBezTo>
                      <a:pt x="475" y="914"/>
                      <a:pt x="445" y="899"/>
                      <a:pt x="445" y="891"/>
                    </a:cubicBezTo>
                    <a:cubicBezTo>
                      <a:pt x="453" y="854"/>
                      <a:pt x="497" y="832"/>
                      <a:pt x="497" y="795"/>
                    </a:cubicBezTo>
                    <a:cubicBezTo>
                      <a:pt x="497" y="787"/>
                      <a:pt x="505" y="758"/>
                      <a:pt x="483" y="758"/>
                    </a:cubicBezTo>
                    <a:cubicBezTo>
                      <a:pt x="468" y="758"/>
                      <a:pt x="475" y="773"/>
                      <a:pt x="468" y="780"/>
                    </a:cubicBezTo>
                    <a:cubicBezTo>
                      <a:pt x="423" y="825"/>
                      <a:pt x="438" y="698"/>
                      <a:pt x="438" y="691"/>
                    </a:cubicBezTo>
                    <a:cubicBezTo>
                      <a:pt x="401" y="654"/>
                      <a:pt x="401" y="758"/>
                      <a:pt x="349" y="669"/>
                    </a:cubicBezTo>
                    <a:cubicBezTo>
                      <a:pt x="312" y="617"/>
                      <a:pt x="223" y="617"/>
                      <a:pt x="171" y="617"/>
                    </a:cubicBezTo>
                    <a:cubicBezTo>
                      <a:pt x="163" y="632"/>
                      <a:pt x="148" y="632"/>
                      <a:pt x="148" y="646"/>
                    </a:cubicBezTo>
                    <a:cubicBezTo>
                      <a:pt x="97" y="676"/>
                      <a:pt x="59" y="624"/>
                      <a:pt x="15" y="617"/>
                    </a:cubicBezTo>
                    <a:cubicBezTo>
                      <a:pt x="7" y="617"/>
                      <a:pt x="0" y="617"/>
                      <a:pt x="0" y="617"/>
                    </a:cubicBezTo>
                    <a:cubicBezTo>
                      <a:pt x="0" y="624"/>
                      <a:pt x="0" y="632"/>
                      <a:pt x="0" y="632"/>
                    </a:cubicBezTo>
                    <a:cubicBezTo>
                      <a:pt x="0" y="654"/>
                      <a:pt x="7" y="676"/>
                      <a:pt x="22" y="691"/>
                    </a:cubicBezTo>
                    <a:cubicBezTo>
                      <a:pt x="30" y="698"/>
                      <a:pt x="67" y="698"/>
                      <a:pt x="67" y="706"/>
                    </a:cubicBezTo>
                    <a:cubicBezTo>
                      <a:pt x="74" y="713"/>
                      <a:pt x="74" y="735"/>
                      <a:pt x="67" y="750"/>
                    </a:cubicBezTo>
                    <a:cubicBezTo>
                      <a:pt x="15" y="750"/>
                      <a:pt x="30" y="802"/>
                      <a:pt x="30" y="840"/>
                    </a:cubicBezTo>
                    <a:cubicBezTo>
                      <a:pt x="45" y="840"/>
                      <a:pt x="67" y="840"/>
                      <a:pt x="89" y="847"/>
                    </a:cubicBezTo>
                    <a:cubicBezTo>
                      <a:pt x="89" y="884"/>
                      <a:pt x="89" y="906"/>
                      <a:pt x="67" y="936"/>
                    </a:cubicBezTo>
                    <a:cubicBezTo>
                      <a:pt x="52" y="973"/>
                      <a:pt x="74" y="1010"/>
                      <a:pt x="67" y="1047"/>
                    </a:cubicBezTo>
                    <a:cubicBezTo>
                      <a:pt x="45" y="1047"/>
                      <a:pt x="22" y="1047"/>
                      <a:pt x="0" y="1047"/>
                    </a:cubicBezTo>
                    <a:cubicBezTo>
                      <a:pt x="0" y="1077"/>
                      <a:pt x="30" y="1085"/>
                      <a:pt x="52" y="1092"/>
                    </a:cubicBezTo>
                    <a:cubicBezTo>
                      <a:pt x="52" y="1107"/>
                      <a:pt x="59" y="1114"/>
                      <a:pt x="59" y="1129"/>
                    </a:cubicBezTo>
                    <a:cubicBezTo>
                      <a:pt x="104" y="1114"/>
                      <a:pt x="148" y="1122"/>
                      <a:pt x="186" y="1129"/>
                    </a:cubicBezTo>
                    <a:cubicBezTo>
                      <a:pt x="193" y="1062"/>
                      <a:pt x="275" y="1122"/>
                      <a:pt x="312" y="1137"/>
                    </a:cubicBezTo>
                    <a:cubicBezTo>
                      <a:pt x="312" y="1151"/>
                      <a:pt x="312" y="1174"/>
                      <a:pt x="312" y="1188"/>
                    </a:cubicBezTo>
                    <a:cubicBezTo>
                      <a:pt x="319" y="1188"/>
                      <a:pt x="334" y="1196"/>
                      <a:pt x="342" y="1188"/>
                    </a:cubicBezTo>
                    <a:cubicBezTo>
                      <a:pt x="364" y="1277"/>
                      <a:pt x="497" y="1196"/>
                      <a:pt x="535" y="1203"/>
                    </a:cubicBezTo>
                    <a:cubicBezTo>
                      <a:pt x="535" y="1211"/>
                      <a:pt x="542" y="1218"/>
                      <a:pt x="542" y="1226"/>
                    </a:cubicBezTo>
                    <a:cubicBezTo>
                      <a:pt x="602" y="1226"/>
                      <a:pt x="594" y="1277"/>
                      <a:pt x="587" y="1322"/>
                    </a:cubicBezTo>
                    <a:cubicBezTo>
                      <a:pt x="587" y="1337"/>
                      <a:pt x="587" y="1367"/>
                      <a:pt x="594" y="1382"/>
                    </a:cubicBezTo>
                    <a:cubicBezTo>
                      <a:pt x="602" y="1389"/>
                      <a:pt x="639" y="1411"/>
                      <a:pt x="639" y="1396"/>
                    </a:cubicBezTo>
                    <a:cubicBezTo>
                      <a:pt x="624" y="1485"/>
                      <a:pt x="602" y="1604"/>
                      <a:pt x="653" y="1679"/>
                    </a:cubicBezTo>
                    <a:cubicBezTo>
                      <a:pt x="676" y="1716"/>
                      <a:pt x="676" y="1745"/>
                      <a:pt x="691" y="1782"/>
                    </a:cubicBezTo>
                    <a:cubicBezTo>
                      <a:pt x="705" y="1820"/>
                      <a:pt x="757" y="1805"/>
                      <a:pt x="787" y="1805"/>
                    </a:cubicBezTo>
                    <a:cubicBezTo>
                      <a:pt x="787" y="1857"/>
                      <a:pt x="802" y="1879"/>
                      <a:pt x="847" y="1901"/>
                    </a:cubicBezTo>
                    <a:cubicBezTo>
                      <a:pt x="891" y="1924"/>
                      <a:pt x="936" y="1983"/>
                      <a:pt x="950" y="2035"/>
                    </a:cubicBezTo>
                    <a:cubicBezTo>
                      <a:pt x="973" y="2102"/>
                      <a:pt x="817" y="2280"/>
                      <a:pt x="958" y="2302"/>
                    </a:cubicBezTo>
                    <a:cubicBezTo>
                      <a:pt x="973" y="2302"/>
                      <a:pt x="988" y="2302"/>
                      <a:pt x="995" y="2302"/>
                    </a:cubicBezTo>
                    <a:cubicBezTo>
                      <a:pt x="1017" y="2295"/>
                      <a:pt x="1032" y="2317"/>
                      <a:pt x="1054" y="2310"/>
                    </a:cubicBezTo>
                    <a:cubicBezTo>
                      <a:pt x="1054" y="2273"/>
                      <a:pt x="1032" y="2243"/>
                      <a:pt x="1040" y="2206"/>
                    </a:cubicBezTo>
                    <a:cubicBezTo>
                      <a:pt x="1047" y="2161"/>
                      <a:pt x="1121" y="2184"/>
                      <a:pt x="1151" y="2184"/>
                    </a:cubicBezTo>
                    <a:cubicBezTo>
                      <a:pt x="1136" y="2154"/>
                      <a:pt x="1129" y="2132"/>
                      <a:pt x="1129" y="2102"/>
                    </a:cubicBezTo>
                    <a:cubicBezTo>
                      <a:pt x="1144" y="2102"/>
                      <a:pt x="1144" y="2094"/>
                      <a:pt x="1151" y="2094"/>
                    </a:cubicBezTo>
                    <a:cubicBezTo>
                      <a:pt x="1129" y="2094"/>
                      <a:pt x="1107" y="2087"/>
                      <a:pt x="1114" y="2065"/>
                    </a:cubicBezTo>
                    <a:cubicBezTo>
                      <a:pt x="1233" y="2042"/>
                      <a:pt x="1247" y="2198"/>
                      <a:pt x="1352" y="2191"/>
                    </a:cubicBezTo>
                    <a:cubicBezTo>
                      <a:pt x="1366" y="2176"/>
                      <a:pt x="1352" y="2139"/>
                      <a:pt x="1374" y="2124"/>
                    </a:cubicBezTo>
                    <a:cubicBezTo>
                      <a:pt x="1389" y="2109"/>
                      <a:pt x="1426" y="2124"/>
                      <a:pt x="1448" y="2124"/>
                    </a:cubicBezTo>
                    <a:cubicBezTo>
                      <a:pt x="1448" y="2102"/>
                      <a:pt x="1455" y="2087"/>
                      <a:pt x="1455" y="2065"/>
                    </a:cubicBezTo>
                    <a:cubicBezTo>
                      <a:pt x="1493" y="2042"/>
                      <a:pt x="1522" y="2117"/>
                      <a:pt x="1567" y="2124"/>
                    </a:cubicBezTo>
                    <a:cubicBezTo>
                      <a:pt x="1559" y="2124"/>
                      <a:pt x="1567" y="2132"/>
                      <a:pt x="1559" y="2139"/>
                    </a:cubicBezTo>
                    <a:cubicBezTo>
                      <a:pt x="1507" y="2161"/>
                      <a:pt x="1522" y="2280"/>
                      <a:pt x="1515" y="2325"/>
                    </a:cubicBezTo>
                    <a:cubicBezTo>
                      <a:pt x="1507" y="2362"/>
                      <a:pt x="1470" y="2488"/>
                      <a:pt x="1544" y="2466"/>
                    </a:cubicBezTo>
                    <a:cubicBezTo>
                      <a:pt x="1552" y="2421"/>
                      <a:pt x="1582" y="2414"/>
                      <a:pt x="1619" y="2421"/>
                    </a:cubicBezTo>
                    <a:cubicBezTo>
                      <a:pt x="1619" y="2399"/>
                      <a:pt x="1619" y="2384"/>
                      <a:pt x="1612" y="2369"/>
                    </a:cubicBezTo>
                    <a:cubicBezTo>
                      <a:pt x="1649" y="2392"/>
                      <a:pt x="1730" y="2384"/>
                      <a:pt x="1760" y="2362"/>
                    </a:cubicBezTo>
                    <a:cubicBezTo>
                      <a:pt x="1790" y="2339"/>
                      <a:pt x="1804" y="2302"/>
                      <a:pt x="1842" y="2287"/>
                    </a:cubicBezTo>
                    <a:cubicBezTo>
                      <a:pt x="1834" y="2280"/>
                      <a:pt x="1827" y="2265"/>
                      <a:pt x="1819" y="2258"/>
                    </a:cubicBezTo>
                    <a:cubicBezTo>
                      <a:pt x="1827" y="2265"/>
                      <a:pt x="1834" y="2280"/>
                      <a:pt x="1842" y="2287"/>
                    </a:cubicBezTo>
                    <a:lnTo>
                      <a:pt x="1842" y="2287"/>
                    </a:lnTo>
                    <a:cubicBezTo>
                      <a:pt x="1864" y="2280"/>
                      <a:pt x="1901" y="2295"/>
                      <a:pt x="1923" y="2280"/>
                    </a:cubicBezTo>
                  </a:path>
                </a:pathLst>
              </a:custGeom>
              <a:grpFill/>
              <a:ln w="9525" cap="flat">
                <a:noFill/>
                <a:bevel/>
              </a:ln>
              <a:effectLst/>
            </p:spPr>
            <p:txBody>
              <a:bodyPr wrap="none" lIns="121853" tIns="60926" rIns="121853" bIns="60926" anchor="ctr"/>
              <a:lstStyle/>
              <a:p>
                <a:endParaRPr lang="en-US"/>
              </a:p>
            </p:txBody>
          </p:sp>
          <p:sp>
            <p:nvSpPr>
              <p:cNvPr id="30" name="Freeform 7">
                <a:extLst>
                  <a:ext uri="{FF2B5EF4-FFF2-40B4-BE49-F238E27FC236}">
                    <a16:creationId xmlns:a16="http://schemas.microsoft.com/office/drawing/2014/main" id="{14B28A5A-B345-4BBB-AF6A-EACDDB0B3B2F}"/>
                  </a:ext>
                </a:extLst>
              </p:cNvPr>
              <p:cNvSpPr>
                <a:spLocks noChangeArrowheads="1"/>
              </p:cNvSpPr>
              <p:nvPr/>
            </p:nvSpPr>
            <p:spPr bwMode="auto">
              <a:xfrm>
                <a:off x="9251061" y="7745474"/>
                <a:ext cx="2497338" cy="1992732"/>
              </a:xfrm>
              <a:custGeom>
                <a:avLst/>
                <a:gdLst>
                  <a:gd name="T0" fmla="*/ 757 w 5778"/>
                  <a:gd name="T1" fmla="*/ 4611 h 4612"/>
                  <a:gd name="T2" fmla="*/ 920 w 5778"/>
                  <a:gd name="T3" fmla="*/ 4448 h 4612"/>
                  <a:gd name="T4" fmla="*/ 913 w 5778"/>
                  <a:gd name="T5" fmla="*/ 4077 h 4612"/>
                  <a:gd name="T6" fmla="*/ 1091 w 5778"/>
                  <a:gd name="T7" fmla="*/ 3936 h 4612"/>
                  <a:gd name="T8" fmla="*/ 1388 w 5778"/>
                  <a:gd name="T9" fmla="*/ 3676 h 4612"/>
                  <a:gd name="T10" fmla="*/ 1916 w 5778"/>
                  <a:gd name="T11" fmla="*/ 3690 h 4612"/>
                  <a:gd name="T12" fmla="*/ 2027 w 5778"/>
                  <a:gd name="T13" fmla="*/ 3334 h 4612"/>
                  <a:gd name="T14" fmla="*/ 2495 w 5778"/>
                  <a:gd name="T15" fmla="*/ 3482 h 4612"/>
                  <a:gd name="T16" fmla="*/ 2584 w 5778"/>
                  <a:gd name="T17" fmla="*/ 3208 h 4612"/>
                  <a:gd name="T18" fmla="*/ 2822 w 5778"/>
                  <a:gd name="T19" fmla="*/ 3030 h 4612"/>
                  <a:gd name="T20" fmla="*/ 2955 w 5778"/>
                  <a:gd name="T21" fmla="*/ 2918 h 4612"/>
                  <a:gd name="T22" fmla="*/ 3364 w 5778"/>
                  <a:gd name="T23" fmla="*/ 2792 h 4612"/>
                  <a:gd name="T24" fmla="*/ 3512 w 5778"/>
                  <a:gd name="T25" fmla="*/ 2495 h 4612"/>
                  <a:gd name="T26" fmla="*/ 3653 w 5778"/>
                  <a:gd name="T27" fmla="*/ 2027 h 4612"/>
                  <a:gd name="T28" fmla="*/ 3780 w 5778"/>
                  <a:gd name="T29" fmla="*/ 1997 h 4612"/>
                  <a:gd name="T30" fmla="*/ 3965 w 5778"/>
                  <a:gd name="T31" fmla="*/ 1626 h 4612"/>
                  <a:gd name="T32" fmla="*/ 4396 w 5778"/>
                  <a:gd name="T33" fmla="*/ 1864 h 4612"/>
                  <a:gd name="T34" fmla="*/ 4589 w 5778"/>
                  <a:gd name="T35" fmla="*/ 1849 h 4612"/>
                  <a:gd name="T36" fmla="*/ 4782 w 5778"/>
                  <a:gd name="T37" fmla="*/ 1960 h 4612"/>
                  <a:gd name="T38" fmla="*/ 5094 w 5778"/>
                  <a:gd name="T39" fmla="*/ 2005 h 4612"/>
                  <a:gd name="T40" fmla="*/ 5116 w 5778"/>
                  <a:gd name="T41" fmla="*/ 2540 h 4612"/>
                  <a:gd name="T42" fmla="*/ 5287 w 5778"/>
                  <a:gd name="T43" fmla="*/ 2554 h 4612"/>
                  <a:gd name="T44" fmla="*/ 5532 w 5778"/>
                  <a:gd name="T45" fmla="*/ 2101 h 4612"/>
                  <a:gd name="T46" fmla="*/ 5740 w 5778"/>
                  <a:gd name="T47" fmla="*/ 2079 h 4612"/>
                  <a:gd name="T48" fmla="*/ 5450 w 5778"/>
                  <a:gd name="T49" fmla="*/ 1804 h 4612"/>
                  <a:gd name="T50" fmla="*/ 5435 w 5778"/>
                  <a:gd name="T51" fmla="*/ 1485 h 4612"/>
                  <a:gd name="T52" fmla="*/ 5554 w 5778"/>
                  <a:gd name="T53" fmla="*/ 987 h 4612"/>
                  <a:gd name="T54" fmla="*/ 5629 w 5778"/>
                  <a:gd name="T55" fmla="*/ 750 h 4612"/>
                  <a:gd name="T56" fmla="*/ 5354 w 5778"/>
                  <a:gd name="T57" fmla="*/ 497 h 4612"/>
                  <a:gd name="T58" fmla="*/ 4797 w 5778"/>
                  <a:gd name="T59" fmla="*/ 482 h 4612"/>
                  <a:gd name="T60" fmla="*/ 4418 w 5778"/>
                  <a:gd name="T61" fmla="*/ 438 h 4612"/>
                  <a:gd name="T62" fmla="*/ 4017 w 5778"/>
                  <a:gd name="T63" fmla="*/ 453 h 4612"/>
                  <a:gd name="T64" fmla="*/ 3379 w 5778"/>
                  <a:gd name="T65" fmla="*/ 431 h 4612"/>
                  <a:gd name="T66" fmla="*/ 3193 w 5778"/>
                  <a:gd name="T67" fmla="*/ 341 h 4612"/>
                  <a:gd name="T68" fmla="*/ 2807 w 5778"/>
                  <a:gd name="T69" fmla="*/ 571 h 4612"/>
                  <a:gd name="T70" fmla="*/ 2502 w 5778"/>
                  <a:gd name="T71" fmla="*/ 683 h 4612"/>
                  <a:gd name="T72" fmla="*/ 2005 w 5778"/>
                  <a:gd name="T73" fmla="*/ 460 h 4612"/>
                  <a:gd name="T74" fmla="*/ 1336 w 5778"/>
                  <a:gd name="T75" fmla="*/ 0 h 4612"/>
                  <a:gd name="T76" fmla="*/ 1099 w 5778"/>
                  <a:gd name="T77" fmla="*/ 52 h 4612"/>
                  <a:gd name="T78" fmla="*/ 928 w 5778"/>
                  <a:gd name="T79" fmla="*/ 260 h 4612"/>
                  <a:gd name="T80" fmla="*/ 1032 w 5778"/>
                  <a:gd name="T81" fmla="*/ 416 h 4612"/>
                  <a:gd name="T82" fmla="*/ 735 w 5778"/>
                  <a:gd name="T83" fmla="*/ 601 h 4612"/>
                  <a:gd name="T84" fmla="*/ 765 w 5778"/>
                  <a:gd name="T85" fmla="*/ 995 h 4612"/>
                  <a:gd name="T86" fmla="*/ 564 w 5778"/>
                  <a:gd name="T87" fmla="*/ 1047 h 4612"/>
                  <a:gd name="T88" fmla="*/ 386 w 5778"/>
                  <a:gd name="T89" fmla="*/ 1322 h 4612"/>
                  <a:gd name="T90" fmla="*/ 104 w 5778"/>
                  <a:gd name="T91" fmla="*/ 1181 h 4612"/>
                  <a:gd name="T92" fmla="*/ 67 w 5778"/>
                  <a:gd name="T93" fmla="*/ 1396 h 4612"/>
                  <a:gd name="T94" fmla="*/ 126 w 5778"/>
                  <a:gd name="T95" fmla="*/ 1633 h 4612"/>
                  <a:gd name="T96" fmla="*/ 67 w 5778"/>
                  <a:gd name="T97" fmla="*/ 1916 h 4612"/>
                  <a:gd name="T98" fmla="*/ 185 w 5778"/>
                  <a:gd name="T99" fmla="*/ 1916 h 4612"/>
                  <a:gd name="T100" fmla="*/ 111 w 5778"/>
                  <a:gd name="T101" fmla="*/ 2131 h 4612"/>
                  <a:gd name="T102" fmla="*/ 81 w 5778"/>
                  <a:gd name="T103" fmla="*/ 2287 h 4612"/>
                  <a:gd name="T104" fmla="*/ 81 w 5778"/>
                  <a:gd name="T105" fmla="*/ 2480 h 4612"/>
                  <a:gd name="T106" fmla="*/ 81 w 5778"/>
                  <a:gd name="T107" fmla="*/ 2562 h 4612"/>
                  <a:gd name="T108" fmla="*/ 185 w 5778"/>
                  <a:gd name="T109" fmla="*/ 3059 h 4612"/>
                  <a:gd name="T110" fmla="*/ 215 w 5778"/>
                  <a:gd name="T111" fmla="*/ 3356 h 4612"/>
                  <a:gd name="T112" fmla="*/ 245 w 5778"/>
                  <a:gd name="T113" fmla="*/ 3728 h 4612"/>
                  <a:gd name="T114" fmla="*/ 312 w 5778"/>
                  <a:gd name="T115" fmla="*/ 4166 h 4612"/>
                  <a:gd name="T116" fmla="*/ 475 w 5778"/>
                  <a:gd name="T117" fmla="*/ 4470 h 4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78" h="4612">
                    <a:moveTo>
                      <a:pt x="475" y="4470"/>
                    </a:moveTo>
                    <a:lnTo>
                      <a:pt x="475" y="4470"/>
                    </a:lnTo>
                    <a:cubicBezTo>
                      <a:pt x="482" y="4441"/>
                      <a:pt x="505" y="4441"/>
                      <a:pt x="542" y="4441"/>
                    </a:cubicBezTo>
                    <a:cubicBezTo>
                      <a:pt x="557" y="4500"/>
                      <a:pt x="601" y="4522"/>
                      <a:pt x="601" y="4582"/>
                    </a:cubicBezTo>
                    <a:cubicBezTo>
                      <a:pt x="646" y="4589"/>
                      <a:pt x="698" y="4611"/>
                      <a:pt x="742" y="4611"/>
                    </a:cubicBezTo>
                    <a:cubicBezTo>
                      <a:pt x="742" y="4611"/>
                      <a:pt x="750" y="4611"/>
                      <a:pt x="757" y="4611"/>
                    </a:cubicBezTo>
                    <a:cubicBezTo>
                      <a:pt x="750" y="4604"/>
                      <a:pt x="735" y="4604"/>
                      <a:pt x="720" y="4604"/>
                    </a:cubicBezTo>
                    <a:cubicBezTo>
                      <a:pt x="705" y="4537"/>
                      <a:pt x="824" y="4515"/>
                      <a:pt x="869" y="4522"/>
                    </a:cubicBezTo>
                    <a:cubicBezTo>
                      <a:pt x="869" y="4507"/>
                      <a:pt x="861" y="4500"/>
                      <a:pt x="846" y="4492"/>
                    </a:cubicBezTo>
                    <a:lnTo>
                      <a:pt x="846" y="4485"/>
                    </a:lnTo>
                    <a:cubicBezTo>
                      <a:pt x="876" y="4485"/>
                      <a:pt x="891" y="4500"/>
                      <a:pt x="920" y="4500"/>
                    </a:cubicBezTo>
                    <a:cubicBezTo>
                      <a:pt x="920" y="4485"/>
                      <a:pt x="920" y="4463"/>
                      <a:pt x="920" y="4448"/>
                    </a:cubicBezTo>
                    <a:cubicBezTo>
                      <a:pt x="950" y="4441"/>
                      <a:pt x="1017" y="4381"/>
                      <a:pt x="980" y="4351"/>
                    </a:cubicBezTo>
                    <a:cubicBezTo>
                      <a:pt x="950" y="4337"/>
                      <a:pt x="898" y="4351"/>
                      <a:pt x="913" y="4299"/>
                    </a:cubicBezTo>
                    <a:cubicBezTo>
                      <a:pt x="943" y="4284"/>
                      <a:pt x="972" y="4292"/>
                      <a:pt x="1010" y="4292"/>
                    </a:cubicBezTo>
                    <a:cubicBezTo>
                      <a:pt x="1017" y="4247"/>
                      <a:pt x="995" y="4136"/>
                      <a:pt x="928" y="4144"/>
                    </a:cubicBezTo>
                    <a:cubicBezTo>
                      <a:pt x="913" y="4181"/>
                      <a:pt x="891" y="4151"/>
                      <a:pt x="891" y="4129"/>
                    </a:cubicBezTo>
                    <a:cubicBezTo>
                      <a:pt x="876" y="4092"/>
                      <a:pt x="891" y="4099"/>
                      <a:pt x="913" y="4077"/>
                    </a:cubicBezTo>
                    <a:cubicBezTo>
                      <a:pt x="943" y="4047"/>
                      <a:pt x="854" y="3987"/>
                      <a:pt x="854" y="3950"/>
                    </a:cubicBezTo>
                    <a:cubicBezTo>
                      <a:pt x="883" y="3943"/>
                      <a:pt x="891" y="3980"/>
                      <a:pt x="920" y="3973"/>
                    </a:cubicBezTo>
                    <a:cubicBezTo>
                      <a:pt x="920" y="3950"/>
                      <a:pt x="920" y="3936"/>
                      <a:pt x="950" y="3928"/>
                    </a:cubicBezTo>
                    <a:cubicBezTo>
                      <a:pt x="1002" y="3921"/>
                      <a:pt x="972" y="3928"/>
                      <a:pt x="987" y="3891"/>
                    </a:cubicBezTo>
                    <a:cubicBezTo>
                      <a:pt x="1002" y="3869"/>
                      <a:pt x="1047" y="3876"/>
                      <a:pt x="1069" y="3876"/>
                    </a:cubicBezTo>
                    <a:cubicBezTo>
                      <a:pt x="1091" y="3891"/>
                      <a:pt x="1091" y="3913"/>
                      <a:pt x="1091" y="3936"/>
                    </a:cubicBezTo>
                    <a:cubicBezTo>
                      <a:pt x="1128" y="3936"/>
                      <a:pt x="1151" y="3921"/>
                      <a:pt x="1180" y="3928"/>
                    </a:cubicBezTo>
                    <a:cubicBezTo>
                      <a:pt x="1143" y="3891"/>
                      <a:pt x="1173" y="3854"/>
                      <a:pt x="1225" y="3854"/>
                    </a:cubicBezTo>
                    <a:cubicBezTo>
                      <a:pt x="1232" y="3832"/>
                      <a:pt x="1285" y="3824"/>
                      <a:pt x="1307" y="3824"/>
                    </a:cubicBezTo>
                    <a:cubicBezTo>
                      <a:pt x="1351" y="3817"/>
                      <a:pt x="1366" y="3787"/>
                      <a:pt x="1366" y="3742"/>
                    </a:cubicBezTo>
                    <a:cubicBezTo>
                      <a:pt x="1381" y="3742"/>
                      <a:pt x="1388" y="3742"/>
                      <a:pt x="1396" y="3742"/>
                    </a:cubicBezTo>
                    <a:cubicBezTo>
                      <a:pt x="1396" y="3728"/>
                      <a:pt x="1403" y="3683"/>
                      <a:pt x="1388" y="3676"/>
                    </a:cubicBezTo>
                    <a:cubicBezTo>
                      <a:pt x="1448" y="3676"/>
                      <a:pt x="1522" y="3683"/>
                      <a:pt x="1559" y="3735"/>
                    </a:cubicBezTo>
                    <a:cubicBezTo>
                      <a:pt x="1574" y="3757"/>
                      <a:pt x="1611" y="3750"/>
                      <a:pt x="1633" y="3742"/>
                    </a:cubicBezTo>
                    <a:cubicBezTo>
                      <a:pt x="1656" y="3735"/>
                      <a:pt x="1641" y="3705"/>
                      <a:pt x="1641" y="3690"/>
                    </a:cubicBezTo>
                    <a:cubicBezTo>
                      <a:pt x="1700" y="3668"/>
                      <a:pt x="1797" y="3698"/>
                      <a:pt x="1864" y="3690"/>
                    </a:cubicBezTo>
                    <a:cubicBezTo>
                      <a:pt x="1864" y="3676"/>
                      <a:pt x="1864" y="3661"/>
                      <a:pt x="1864" y="3653"/>
                    </a:cubicBezTo>
                    <a:cubicBezTo>
                      <a:pt x="1916" y="3646"/>
                      <a:pt x="1886" y="3668"/>
                      <a:pt x="1916" y="3690"/>
                    </a:cubicBezTo>
                    <a:cubicBezTo>
                      <a:pt x="1953" y="3713"/>
                      <a:pt x="1953" y="3661"/>
                      <a:pt x="1953" y="3646"/>
                    </a:cubicBezTo>
                    <a:cubicBezTo>
                      <a:pt x="1945" y="3609"/>
                      <a:pt x="1953" y="3587"/>
                      <a:pt x="1938" y="3557"/>
                    </a:cubicBezTo>
                    <a:cubicBezTo>
                      <a:pt x="1923" y="3527"/>
                      <a:pt x="1938" y="3505"/>
                      <a:pt x="1960" y="3490"/>
                    </a:cubicBezTo>
                    <a:cubicBezTo>
                      <a:pt x="1968" y="3453"/>
                      <a:pt x="1930" y="3423"/>
                      <a:pt x="1938" y="3386"/>
                    </a:cubicBezTo>
                    <a:cubicBezTo>
                      <a:pt x="1938" y="3356"/>
                      <a:pt x="1953" y="3319"/>
                      <a:pt x="1953" y="3282"/>
                    </a:cubicBezTo>
                    <a:cubicBezTo>
                      <a:pt x="1997" y="3275"/>
                      <a:pt x="2005" y="3304"/>
                      <a:pt x="2027" y="3334"/>
                    </a:cubicBezTo>
                    <a:cubicBezTo>
                      <a:pt x="2042" y="3342"/>
                      <a:pt x="2094" y="3356"/>
                      <a:pt x="2101" y="3334"/>
                    </a:cubicBezTo>
                    <a:cubicBezTo>
                      <a:pt x="2131" y="3334"/>
                      <a:pt x="2168" y="3386"/>
                      <a:pt x="2183" y="3416"/>
                    </a:cubicBezTo>
                    <a:cubicBezTo>
                      <a:pt x="2213" y="3416"/>
                      <a:pt x="2257" y="3431"/>
                      <a:pt x="2287" y="3416"/>
                    </a:cubicBezTo>
                    <a:lnTo>
                      <a:pt x="2287" y="3401"/>
                    </a:lnTo>
                    <a:cubicBezTo>
                      <a:pt x="2287" y="3401"/>
                      <a:pt x="2384" y="3438"/>
                      <a:pt x="2391" y="3438"/>
                    </a:cubicBezTo>
                    <a:cubicBezTo>
                      <a:pt x="2443" y="3438"/>
                      <a:pt x="2458" y="3453"/>
                      <a:pt x="2495" y="3482"/>
                    </a:cubicBezTo>
                    <a:cubicBezTo>
                      <a:pt x="2502" y="3460"/>
                      <a:pt x="2517" y="3453"/>
                      <a:pt x="2517" y="3438"/>
                    </a:cubicBezTo>
                    <a:cubicBezTo>
                      <a:pt x="2487" y="3423"/>
                      <a:pt x="2480" y="3379"/>
                      <a:pt x="2480" y="3349"/>
                    </a:cubicBezTo>
                    <a:cubicBezTo>
                      <a:pt x="2487" y="3327"/>
                      <a:pt x="2502" y="3319"/>
                      <a:pt x="2495" y="3297"/>
                    </a:cubicBezTo>
                    <a:cubicBezTo>
                      <a:pt x="2487" y="3282"/>
                      <a:pt x="2480" y="3267"/>
                      <a:pt x="2487" y="3252"/>
                    </a:cubicBezTo>
                    <a:cubicBezTo>
                      <a:pt x="2510" y="3252"/>
                      <a:pt x="2532" y="3267"/>
                      <a:pt x="2562" y="3267"/>
                    </a:cubicBezTo>
                    <a:cubicBezTo>
                      <a:pt x="2584" y="3267"/>
                      <a:pt x="2569" y="3223"/>
                      <a:pt x="2584" y="3208"/>
                    </a:cubicBezTo>
                    <a:cubicBezTo>
                      <a:pt x="2606" y="3185"/>
                      <a:pt x="2606" y="3163"/>
                      <a:pt x="2643" y="3156"/>
                    </a:cubicBezTo>
                    <a:cubicBezTo>
                      <a:pt x="2673" y="3156"/>
                      <a:pt x="2695" y="3171"/>
                      <a:pt x="2725" y="3171"/>
                    </a:cubicBezTo>
                    <a:cubicBezTo>
                      <a:pt x="2755" y="3252"/>
                      <a:pt x="2762" y="3163"/>
                      <a:pt x="2807" y="3148"/>
                    </a:cubicBezTo>
                    <a:cubicBezTo>
                      <a:pt x="2836" y="3141"/>
                      <a:pt x="2844" y="3119"/>
                      <a:pt x="2814" y="3096"/>
                    </a:cubicBezTo>
                    <a:cubicBezTo>
                      <a:pt x="2792" y="3082"/>
                      <a:pt x="2807" y="3052"/>
                      <a:pt x="2814" y="3030"/>
                    </a:cubicBezTo>
                    <a:cubicBezTo>
                      <a:pt x="2814" y="3030"/>
                      <a:pt x="2814" y="3030"/>
                      <a:pt x="2822" y="3030"/>
                    </a:cubicBezTo>
                    <a:cubicBezTo>
                      <a:pt x="2822" y="3037"/>
                      <a:pt x="2822" y="3045"/>
                      <a:pt x="2822" y="3052"/>
                    </a:cubicBezTo>
                    <a:cubicBezTo>
                      <a:pt x="2859" y="3074"/>
                      <a:pt x="2896" y="3067"/>
                      <a:pt x="2933" y="3052"/>
                    </a:cubicBezTo>
                    <a:cubicBezTo>
                      <a:pt x="2926" y="3052"/>
                      <a:pt x="2948" y="3030"/>
                      <a:pt x="2948" y="3030"/>
                    </a:cubicBezTo>
                    <a:cubicBezTo>
                      <a:pt x="2955" y="3022"/>
                      <a:pt x="2948" y="3000"/>
                      <a:pt x="2948" y="2985"/>
                    </a:cubicBezTo>
                    <a:cubicBezTo>
                      <a:pt x="2985" y="2985"/>
                      <a:pt x="2985" y="2985"/>
                      <a:pt x="2985" y="2948"/>
                    </a:cubicBezTo>
                    <a:cubicBezTo>
                      <a:pt x="2985" y="2933"/>
                      <a:pt x="2970" y="2918"/>
                      <a:pt x="2955" y="2918"/>
                    </a:cubicBezTo>
                    <a:cubicBezTo>
                      <a:pt x="2985" y="2822"/>
                      <a:pt x="3089" y="2918"/>
                      <a:pt x="3126" y="2859"/>
                    </a:cubicBezTo>
                    <a:cubicBezTo>
                      <a:pt x="3148" y="2822"/>
                      <a:pt x="3193" y="2814"/>
                      <a:pt x="3215" y="2777"/>
                    </a:cubicBezTo>
                    <a:cubicBezTo>
                      <a:pt x="3245" y="2732"/>
                      <a:pt x="3230" y="2718"/>
                      <a:pt x="3289" y="2725"/>
                    </a:cubicBezTo>
                    <a:cubicBezTo>
                      <a:pt x="3297" y="2755"/>
                      <a:pt x="3282" y="2918"/>
                      <a:pt x="3341" y="2822"/>
                    </a:cubicBezTo>
                    <a:cubicBezTo>
                      <a:pt x="3349" y="2822"/>
                      <a:pt x="3349" y="2822"/>
                      <a:pt x="3356" y="2822"/>
                    </a:cubicBezTo>
                    <a:cubicBezTo>
                      <a:pt x="3356" y="2807"/>
                      <a:pt x="3356" y="2799"/>
                      <a:pt x="3364" y="2792"/>
                    </a:cubicBezTo>
                    <a:cubicBezTo>
                      <a:pt x="3371" y="2762"/>
                      <a:pt x="3394" y="2732"/>
                      <a:pt x="3379" y="2695"/>
                    </a:cubicBezTo>
                    <a:cubicBezTo>
                      <a:pt x="3371" y="2673"/>
                      <a:pt x="3356" y="2673"/>
                      <a:pt x="3356" y="2643"/>
                    </a:cubicBezTo>
                    <a:cubicBezTo>
                      <a:pt x="3379" y="2636"/>
                      <a:pt x="3379" y="2621"/>
                      <a:pt x="3371" y="2606"/>
                    </a:cubicBezTo>
                    <a:cubicBezTo>
                      <a:pt x="3394" y="2606"/>
                      <a:pt x="3408" y="2599"/>
                      <a:pt x="3401" y="2577"/>
                    </a:cubicBezTo>
                    <a:cubicBezTo>
                      <a:pt x="3423" y="2562"/>
                      <a:pt x="3460" y="2584"/>
                      <a:pt x="3482" y="2577"/>
                    </a:cubicBezTo>
                    <a:cubicBezTo>
                      <a:pt x="3497" y="2577"/>
                      <a:pt x="3505" y="2502"/>
                      <a:pt x="3512" y="2495"/>
                    </a:cubicBezTo>
                    <a:cubicBezTo>
                      <a:pt x="3534" y="2450"/>
                      <a:pt x="3564" y="2413"/>
                      <a:pt x="3601" y="2398"/>
                    </a:cubicBezTo>
                    <a:cubicBezTo>
                      <a:pt x="3631" y="2383"/>
                      <a:pt x="3646" y="2376"/>
                      <a:pt x="3639" y="2339"/>
                    </a:cubicBezTo>
                    <a:lnTo>
                      <a:pt x="3609" y="2339"/>
                    </a:lnTo>
                    <a:cubicBezTo>
                      <a:pt x="3616" y="2287"/>
                      <a:pt x="3482" y="2220"/>
                      <a:pt x="3579" y="2190"/>
                    </a:cubicBezTo>
                    <a:cubicBezTo>
                      <a:pt x="3624" y="2175"/>
                      <a:pt x="3594" y="2131"/>
                      <a:pt x="3616" y="2094"/>
                    </a:cubicBezTo>
                    <a:cubicBezTo>
                      <a:pt x="3631" y="2072"/>
                      <a:pt x="3661" y="2064"/>
                      <a:pt x="3653" y="2027"/>
                    </a:cubicBezTo>
                    <a:cubicBezTo>
                      <a:pt x="3668" y="2020"/>
                      <a:pt x="3683" y="2020"/>
                      <a:pt x="3698" y="2027"/>
                    </a:cubicBezTo>
                    <a:cubicBezTo>
                      <a:pt x="3691" y="2064"/>
                      <a:pt x="3750" y="2072"/>
                      <a:pt x="3728" y="2116"/>
                    </a:cubicBezTo>
                    <a:cubicBezTo>
                      <a:pt x="3750" y="2086"/>
                      <a:pt x="3794" y="2094"/>
                      <a:pt x="3824" y="2094"/>
                    </a:cubicBezTo>
                    <a:cubicBezTo>
                      <a:pt x="3831" y="2086"/>
                      <a:pt x="3839" y="2079"/>
                      <a:pt x="3839" y="2079"/>
                    </a:cubicBezTo>
                    <a:cubicBezTo>
                      <a:pt x="3824" y="2064"/>
                      <a:pt x="3824" y="2035"/>
                      <a:pt x="3802" y="2020"/>
                    </a:cubicBezTo>
                    <a:cubicBezTo>
                      <a:pt x="3787" y="2012"/>
                      <a:pt x="3780" y="2012"/>
                      <a:pt x="3780" y="1997"/>
                    </a:cubicBezTo>
                    <a:cubicBezTo>
                      <a:pt x="3839" y="1990"/>
                      <a:pt x="3876" y="1997"/>
                      <a:pt x="3921" y="1945"/>
                    </a:cubicBezTo>
                    <a:cubicBezTo>
                      <a:pt x="3943" y="1923"/>
                      <a:pt x="3943" y="1841"/>
                      <a:pt x="3943" y="1812"/>
                    </a:cubicBezTo>
                    <a:cubicBezTo>
                      <a:pt x="3943" y="1789"/>
                      <a:pt x="3913" y="1797"/>
                      <a:pt x="3928" y="1775"/>
                    </a:cubicBezTo>
                    <a:cubicBezTo>
                      <a:pt x="3936" y="1760"/>
                      <a:pt x="3958" y="1767"/>
                      <a:pt x="3965" y="1752"/>
                    </a:cubicBezTo>
                    <a:cubicBezTo>
                      <a:pt x="4002" y="1708"/>
                      <a:pt x="3936" y="1685"/>
                      <a:pt x="3936" y="1648"/>
                    </a:cubicBezTo>
                    <a:cubicBezTo>
                      <a:pt x="3943" y="1648"/>
                      <a:pt x="3958" y="1633"/>
                      <a:pt x="3965" y="1626"/>
                    </a:cubicBezTo>
                    <a:cubicBezTo>
                      <a:pt x="3980" y="1648"/>
                      <a:pt x="4077" y="1678"/>
                      <a:pt x="4077" y="1715"/>
                    </a:cubicBezTo>
                    <a:cubicBezTo>
                      <a:pt x="4121" y="1723"/>
                      <a:pt x="4166" y="1693"/>
                      <a:pt x="4210" y="1708"/>
                    </a:cubicBezTo>
                    <a:cubicBezTo>
                      <a:pt x="4247" y="1723"/>
                      <a:pt x="4285" y="1723"/>
                      <a:pt x="4322" y="1723"/>
                    </a:cubicBezTo>
                    <a:cubicBezTo>
                      <a:pt x="4322" y="1760"/>
                      <a:pt x="4322" y="1797"/>
                      <a:pt x="4322" y="1827"/>
                    </a:cubicBezTo>
                    <a:cubicBezTo>
                      <a:pt x="4351" y="1834"/>
                      <a:pt x="4388" y="1819"/>
                      <a:pt x="4418" y="1827"/>
                    </a:cubicBezTo>
                    <a:cubicBezTo>
                      <a:pt x="4426" y="1849"/>
                      <a:pt x="4411" y="1856"/>
                      <a:pt x="4396" y="1864"/>
                    </a:cubicBezTo>
                    <a:cubicBezTo>
                      <a:pt x="4374" y="1878"/>
                      <a:pt x="4374" y="1908"/>
                      <a:pt x="4374" y="1930"/>
                    </a:cubicBezTo>
                    <a:cubicBezTo>
                      <a:pt x="4411" y="1938"/>
                      <a:pt x="4455" y="1930"/>
                      <a:pt x="4493" y="1938"/>
                    </a:cubicBezTo>
                    <a:cubicBezTo>
                      <a:pt x="4493" y="1930"/>
                      <a:pt x="4493" y="1930"/>
                      <a:pt x="4500" y="1923"/>
                    </a:cubicBezTo>
                    <a:cubicBezTo>
                      <a:pt x="4537" y="1923"/>
                      <a:pt x="4544" y="1975"/>
                      <a:pt x="4589" y="1968"/>
                    </a:cubicBezTo>
                    <a:cubicBezTo>
                      <a:pt x="4574" y="1953"/>
                      <a:pt x="4559" y="1923"/>
                      <a:pt x="4589" y="1908"/>
                    </a:cubicBezTo>
                    <a:cubicBezTo>
                      <a:pt x="4589" y="1893"/>
                      <a:pt x="4589" y="1871"/>
                      <a:pt x="4589" y="1849"/>
                    </a:cubicBezTo>
                    <a:cubicBezTo>
                      <a:pt x="4596" y="1849"/>
                      <a:pt x="4604" y="1849"/>
                      <a:pt x="4611" y="1849"/>
                    </a:cubicBezTo>
                    <a:cubicBezTo>
                      <a:pt x="4619" y="1856"/>
                      <a:pt x="4619" y="1878"/>
                      <a:pt x="4626" y="1878"/>
                    </a:cubicBezTo>
                    <a:cubicBezTo>
                      <a:pt x="4641" y="1893"/>
                      <a:pt x="4671" y="1886"/>
                      <a:pt x="4693" y="1886"/>
                    </a:cubicBezTo>
                    <a:cubicBezTo>
                      <a:pt x="4693" y="1893"/>
                      <a:pt x="4693" y="1908"/>
                      <a:pt x="4693" y="1916"/>
                    </a:cubicBezTo>
                    <a:cubicBezTo>
                      <a:pt x="4700" y="1916"/>
                      <a:pt x="4715" y="1916"/>
                      <a:pt x="4723" y="1916"/>
                    </a:cubicBezTo>
                    <a:cubicBezTo>
                      <a:pt x="4715" y="1945"/>
                      <a:pt x="4760" y="1997"/>
                      <a:pt x="4782" y="1960"/>
                    </a:cubicBezTo>
                    <a:cubicBezTo>
                      <a:pt x="4790" y="1945"/>
                      <a:pt x="4775" y="1930"/>
                      <a:pt x="4790" y="1916"/>
                    </a:cubicBezTo>
                    <a:cubicBezTo>
                      <a:pt x="4804" y="1908"/>
                      <a:pt x="4819" y="1930"/>
                      <a:pt x="4819" y="1945"/>
                    </a:cubicBezTo>
                    <a:cubicBezTo>
                      <a:pt x="4841" y="1945"/>
                      <a:pt x="4849" y="1923"/>
                      <a:pt x="4849" y="1901"/>
                    </a:cubicBezTo>
                    <a:cubicBezTo>
                      <a:pt x="4886" y="1901"/>
                      <a:pt x="4908" y="1916"/>
                      <a:pt x="4945" y="1908"/>
                    </a:cubicBezTo>
                    <a:cubicBezTo>
                      <a:pt x="4960" y="1901"/>
                      <a:pt x="4968" y="1908"/>
                      <a:pt x="4983" y="1923"/>
                    </a:cubicBezTo>
                    <a:cubicBezTo>
                      <a:pt x="5005" y="1953"/>
                      <a:pt x="5049" y="1997"/>
                      <a:pt x="5094" y="2005"/>
                    </a:cubicBezTo>
                    <a:cubicBezTo>
                      <a:pt x="5094" y="2027"/>
                      <a:pt x="5116" y="2035"/>
                      <a:pt x="5116" y="2057"/>
                    </a:cubicBezTo>
                    <a:cubicBezTo>
                      <a:pt x="5116" y="2086"/>
                      <a:pt x="5109" y="2101"/>
                      <a:pt x="5101" y="2124"/>
                    </a:cubicBezTo>
                    <a:cubicBezTo>
                      <a:pt x="5087" y="2168"/>
                      <a:pt x="5101" y="2220"/>
                      <a:pt x="5072" y="2257"/>
                    </a:cubicBezTo>
                    <a:cubicBezTo>
                      <a:pt x="5035" y="2287"/>
                      <a:pt x="5012" y="2324"/>
                      <a:pt x="5064" y="2346"/>
                    </a:cubicBezTo>
                    <a:cubicBezTo>
                      <a:pt x="5094" y="2361"/>
                      <a:pt x="5109" y="2458"/>
                      <a:pt x="5101" y="2487"/>
                    </a:cubicBezTo>
                    <a:cubicBezTo>
                      <a:pt x="5057" y="2487"/>
                      <a:pt x="5101" y="2532"/>
                      <a:pt x="5116" y="2540"/>
                    </a:cubicBezTo>
                    <a:cubicBezTo>
                      <a:pt x="5153" y="2577"/>
                      <a:pt x="5205" y="2584"/>
                      <a:pt x="5250" y="2599"/>
                    </a:cubicBezTo>
                    <a:cubicBezTo>
                      <a:pt x="5265" y="2599"/>
                      <a:pt x="5272" y="2599"/>
                      <a:pt x="5280" y="2599"/>
                    </a:cubicBezTo>
                    <a:cubicBezTo>
                      <a:pt x="5280" y="2591"/>
                      <a:pt x="5280" y="2591"/>
                      <a:pt x="5280" y="2591"/>
                    </a:cubicBezTo>
                    <a:cubicBezTo>
                      <a:pt x="5280" y="2591"/>
                      <a:pt x="5280" y="2591"/>
                      <a:pt x="5280" y="2599"/>
                    </a:cubicBezTo>
                    <a:lnTo>
                      <a:pt x="5287" y="2599"/>
                    </a:lnTo>
                    <a:cubicBezTo>
                      <a:pt x="5287" y="2577"/>
                      <a:pt x="5287" y="2554"/>
                      <a:pt x="5287" y="2554"/>
                    </a:cubicBezTo>
                    <a:cubicBezTo>
                      <a:pt x="5272" y="2502"/>
                      <a:pt x="5324" y="2517"/>
                      <a:pt x="5361" y="2495"/>
                    </a:cubicBezTo>
                    <a:cubicBezTo>
                      <a:pt x="5421" y="2458"/>
                      <a:pt x="5346" y="2428"/>
                      <a:pt x="5332" y="2406"/>
                    </a:cubicBezTo>
                    <a:cubicBezTo>
                      <a:pt x="5317" y="2383"/>
                      <a:pt x="5302" y="2294"/>
                      <a:pt x="5339" y="2287"/>
                    </a:cubicBezTo>
                    <a:cubicBezTo>
                      <a:pt x="5384" y="2280"/>
                      <a:pt x="5339" y="2213"/>
                      <a:pt x="5384" y="2205"/>
                    </a:cubicBezTo>
                    <a:cubicBezTo>
                      <a:pt x="5384" y="2198"/>
                      <a:pt x="5384" y="2198"/>
                      <a:pt x="5384" y="2190"/>
                    </a:cubicBezTo>
                    <a:cubicBezTo>
                      <a:pt x="5428" y="2198"/>
                      <a:pt x="5502" y="2079"/>
                      <a:pt x="5532" y="2101"/>
                    </a:cubicBezTo>
                    <a:cubicBezTo>
                      <a:pt x="5554" y="2116"/>
                      <a:pt x="5562" y="2153"/>
                      <a:pt x="5591" y="2161"/>
                    </a:cubicBezTo>
                    <a:cubicBezTo>
                      <a:pt x="5614" y="2168"/>
                      <a:pt x="5651" y="2175"/>
                      <a:pt x="5681" y="2168"/>
                    </a:cubicBezTo>
                    <a:cubicBezTo>
                      <a:pt x="5688" y="2153"/>
                      <a:pt x="5703" y="2153"/>
                      <a:pt x="5718" y="2146"/>
                    </a:cubicBezTo>
                    <a:cubicBezTo>
                      <a:pt x="5725" y="2131"/>
                      <a:pt x="5725" y="2138"/>
                      <a:pt x="5733" y="2131"/>
                    </a:cubicBezTo>
                    <a:cubicBezTo>
                      <a:pt x="5733" y="2109"/>
                      <a:pt x="5747" y="2101"/>
                      <a:pt x="5762" y="2086"/>
                    </a:cubicBezTo>
                    <a:cubicBezTo>
                      <a:pt x="5755" y="2086"/>
                      <a:pt x="5747" y="2079"/>
                      <a:pt x="5740" y="2079"/>
                    </a:cubicBezTo>
                    <a:cubicBezTo>
                      <a:pt x="5733" y="2049"/>
                      <a:pt x="5777" y="2035"/>
                      <a:pt x="5770" y="2005"/>
                    </a:cubicBezTo>
                    <a:cubicBezTo>
                      <a:pt x="5755" y="1968"/>
                      <a:pt x="5695" y="1968"/>
                      <a:pt x="5658" y="1968"/>
                    </a:cubicBezTo>
                    <a:cubicBezTo>
                      <a:pt x="5658" y="1953"/>
                      <a:pt x="5651" y="1945"/>
                      <a:pt x="5651" y="1930"/>
                    </a:cubicBezTo>
                    <a:cubicBezTo>
                      <a:pt x="5599" y="1930"/>
                      <a:pt x="5599" y="1908"/>
                      <a:pt x="5599" y="1849"/>
                    </a:cubicBezTo>
                    <a:cubicBezTo>
                      <a:pt x="5562" y="1841"/>
                      <a:pt x="5569" y="1797"/>
                      <a:pt x="5540" y="1775"/>
                    </a:cubicBezTo>
                    <a:cubicBezTo>
                      <a:pt x="5502" y="1752"/>
                      <a:pt x="5480" y="1789"/>
                      <a:pt x="5450" y="1804"/>
                    </a:cubicBezTo>
                    <a:cubicBezTo>
                      <a:pt x="5428" y="1775"/>
                      <a:pt x="5458" y="1775"/>
                      <a:pt x="5473" y="1745"/>
                    </a:cubicBezTo>
                    <a:cubicBezTo>
                      <a:pt x="5480" y="1723"/>
                      <a:pt x="5450" y="1708"/>
                      <a:pt x="5458" y="1685"/>
                    </a:cubicBezTo>
                    <a:cubicBezTo>
                      <a:pt x="5517" y="1678"/>
                      <a:pt x="5525" y="1678"/>
                      <a:pt x="5525" y="1611"/>
                    </a:cubicBezTo>
                    <a:cubicBezTo>
                      <a:pt x="5532" y="1559"/>
                      <a:pt x="5510" y="1552"/>
                      <a:pt x="5465" y="1530"/>
                    </a:cubicBezTo>
                    <a:cubicBezTo>
                      <a:pt x="5458" y="1537"/>
                      <a:pt x="5443" y="1544"/>
                      <a:pt x="5435" y="1544"/>
                    </a:cubicBezTo>
                    <a:cubicBezTo>
                      <a:pt x="5428" y="1522"/>
                      <a:pt x="5428" y="1500"/>
                      <a:pt x="5435" y="1485"/>
                    </a:cubicBezTo>
                    <a:cubicBezTo>
                      <a:pt x="5443" y="1463"/>
                      <a:pt x="5465" y="1455"/>
                      <a:pt x="5458" y="1433"/>
                    </a:cubicBezTo>
                    <a:cubicBezTo>
                      <a:pt x="5465" y="1463"/>
                      <a:pt x="5554" y="1411"/>
                      <a:pt x="5562" y="1396"/>
                    </a:cubicBezTo>
                    <a:cubicBezTo>
                      <a:pt x="5584" y="1359"/>
                      <a:pt x="5577" y="1329"/>
                      <a:pt x="5577" y="1299"/>
                    </a:cubicBezTo>
                    <a:cubicBezTo>
                      <a:pt x="5577" y="1270"/>
                      <a:pt x="5584" y="1240"/>
                      <a:pt x="5584" y="1203"/>
                    </a:cubicBezTo>
                    <a:cubicBezTo>
                      <a:pt x="5554" y="1203"/>
                      <a:pt x="5532" y="1225"/>
                      <a:pt x="5510" y="1218"/>
                    </a:cubicBezTo>
                    <a:cubicBezTo>
                      <a:pt x="5510" y="1143"/>
                      <a:pt x="5606" y="1069"/>
                      <a:pt x="5554" y="987"/>
                    </a:cubicBezTo>
                    <a:cubicBezTo>
                      <a:pt x="5532" y="958"/>
                      <a:pt x="5495" y="973"/>
                      <a:pt x="5480" y="936"/>
                    </a:cubicBezTo>
                    <a:cubicBezTo>
                      <a:pt x="5465" y="913"/>
                      <a:pt x="5480" y="883"/>
                      <a:pt x="5473" y="854"/>
                    </a:cubicBezTo>
                    <a:cubicBezTo>
                      <a:pt x="5473" y="831"/>
                      <a:pt x="5465" y="817"/>
                      <a:pt x="5465" y="794"/>
                    </a:cubicBezTo>
                    <a:cubicBezTo>
                      <a:pt x="5488" y="787"/>
                      <a:pt x="5510" y="794"/>
                      <a:pt x="5502" y="824"/>
                    </a:cubicBezTo>
                    <a:cubicBezTo>
                      <a:pt x="5532" y="824"/>
                      <a:pt x="5547" y="787"/>
                      <a:pt x="5569" y="787"/>
                    </a:cubicBezTo>
                    <a:cubicBezTo>
                      <a:pt x="5599" y="779"/>
                      <a:pt x="5621" y="772"/>
                      <a:pt x="5629" y="750"/>
                    </a:cubicBezTo>
                    <a:cubicBezTo>
                      <a:pt x="5643" y="713"/>
                      <a:pt x="5629" y="698"/>
                      <a:pt x="5614" y="690"/>
                    </a:cubicBezTo>
                    <a:cubicBezTo>
                      <a:pt x="5599" y="705"/>
                      <a:pt x="5584" y="713"/>
                      <a:pt x="5554" y="713"/>
                    </a:cubicBezTo>
                    <a:cubicBezTo>
                      <a:pt x="5584" y="713"/>
                      <a:pt x="5599" y="705"/>
                      <a:pt x="5614" y="690"/>
                    </a:cubicBezTo>
                    <a:cubicBezTo>
                      <a:pt x="5599" y="676"/>
                      <a:pt x="5569" y="676"/>
                      <a:pt x="5547" y="668"/>
                    </a:cubicBezTo>
                    <a:cubicBezTo>
                      <a:pt x="5480" y="661"/>
                      <a:pt x="5435" y="609"/>
                      <a:pt x="5413" y="549"/>
                    </a:cubicBezTo>
                    <a:cubicBezTo>
                      <a:pt x="5398" y="520"/>
                      <a:pt x="5361" y="520"/>
                      <a:pt x="5354" y="497"/>
                    </a:cubicBezTo>
                    <a:cubicBezTo>
                      <a:pt x="5324" y="497"/>
                      <a:pt x="5317" y="497"/>
                      <a:pt x="5294" y="475"/>
                    </a:cubicBezTo>
                    <a:cubicBezTo>
                      <a:pt x="5287" y="468"/>
                      <a:pt x="5265" y="482"/>
                      <a:pt x="5257" y="490"/>
                    </a:cubicBezTo>
                    <a:cubicBezTo>
                      <a:pt x="5228" y="520"/>
                      <a:pt x="5213" y="527"/>
                      <a:pt x="5168" y="527"/>
                    </a:cubicBezTo>
                    <a:cubicBezTo>
                      <a:pt x="5124" y="534"/>
                      <a:pt x="5079" y="534"/>
                      <a:pt x="5042" y="520"/>
                    </a:cubicBezTo>
                    <a:cubicBezTo>
                      <a:pt x="4990" y="490"/>
                      <a:pt x="4960" y="482"/>
                      <a:pt x="4901" y="490"/>
                    </a:cubicBezTo>
                    <a:cubicBezTo>
                      <a:pt x="4886" y="490"/>
                      <a:pt x="4797" y="520"/>
                      <a:pt x="4797" y="482"/>
                    </a:cubicBezTo>
                    <a:cubicBezTo>
                      <a:pt x="4797" y="438"/>
                      <a:pt x="4760" y="431"/>
                      <a:pt x="4723" y="431"/>
                    </a:cubicBezTo>
                    <a:cubicBezTo>
                      <a:pt x="4671" y="431"/>
                      <a:pt x="4678" y="393"/>
                      <a:pt x="4648" y="371"/>
                    </a:cubicBezTo>
                    <a:cubicBezTo>
                      <a:pt x="4611" y="341"/>
                      <a:pt x="4604" y="408"/>
                      <a:pt x="4596" y="431"/>
                    </a:cubicBezTo>
                    <a:cubicBezTo>
                      <a:pt x="4582" y="431"/>
                      <a:pt x="4567" y="431"/>
                      <a:pt x="4552" y="431"/>
                    </a:cubicBezTo>
                    <a:cubicBezTo>
                      <a:pt x="4552" y="445"/>
                      <a:pt x="4552" y="453"/>
                      <a:pt x="4552" y="460"/>
                    </a:cubicBezTo>
                    <a:cubicBezTo>
                      <a:pt x="4507" y="460"/>
                      <a:pt x="4463" y="431"/>
                      <a:pt x="4418" y="438"/>
                    </a:cubicBezTo>
                    <a:cubicBezTo>
                      <a:pt x="4418" y="468"/>
                      <a:pt x="4418" y="490"/>
                      <a:pt x="4418" y="520"/>
                    </a:cubicBezTo>
                    <a:cubicBezTo>
                      <a:pt x="4359" y="520"/>
                      <a:pt x="4292" y="557"/>
                      <a:pt x="4233" y="527"/>
                    </a:cubicBezTo>
                    <a:cubicBezTo>
                      <a:pt x="4196" y="512"/>
                      <a:pt x="4166" y="460"/>
                      <a:pt x="4121" y="468"/>
                    </a:cubicBezTo>
                    <a:cubicBezTo>
                      <a:pt x="4114" y="490"/>
                      <a:pt x="4077" y="520"/>
                      <a:pt x="4062" y="482"/>
                    </a:cubicBezTo>
                    <a:cubicBezTo>
                      <a:pt x="4054" y="460"/>
                      <a:pt x="4062" y="438"/>
                      <a:pt x="4062" y="408"/>
                    </a:cubicBezTo>
                    <a:cubicBezTo>
                      <a:pt x="4032" y="401"/>
                      <a:pt x="4039" y="438"/>
                      <a:pt x="4017" y="453"/>
                    </a:cubicBezTo>
                    <a:cubicBezTo>
                      <a:pt x="3995" y="460"/>
                      <a:pt x="3973" y="445"/>
                      <a:pt x="3950" y="438"/>
                    </a:cubicBezTo>
                    <a:cubicBezTo>
                      <a:pt x="3898" y="408"/>
                      <a:pt x="3854" y="460"/>
                      <a:pt x="3846" y="505"/>
                    </a:cubicBezTo>
                    <a:cubicBezTo>
                      <a:pt x="3750" y="505"/>
                      <a:pt x="3668" y="564"/>
                      <a:pt x="3557" y="542"/>
                    </a:cubicBezTo>
                    <a:cubicBezTo>
                      <a:pt x="3520" y="534"/>
                      <a:pt x="3512" y="549"/>
                      <a:pt x="3482" y="512"/>
                    </a:cubicBezTo>
                    <a:cubicBezTo>
                      <a:pt x="3468" y="475"/>
                      <a:pt x="3438" y="534"/>
                      <a:pt x="3438" y="549"/>
                    </a:cubicBezTo>
                    <a:cubicBezTo>
                      <a:pt x="3401" y="542"/>
                      <a:pt x="3394" y="460"/>
                      <a:pt x="3379" y="431"/>
                    </a:cubicBezTo>
                    <a:cubicBezTo>
                      <a:pt x="3408" y="431"/>
                      <a:pt x="3453" y="445"/>
                      <a:pt x="3475" y="431"/>
                    </a:cubicBezTo>
                    <a:cubicBezTo>
                      <a:pt x="3475" y="438"/>
                      <a:pt x="3482" y="453"/>
                      <a:pt x="3482" y="460"/>
                    </a:cubicBezTo>
                    <a:cubicBezTo>
                      <a:pt x="3490" y="445"/>
                      <a:pt x="3505" y="438"/>
                      <a:pt x="3520" y="438"/>
                    </a:cubicBezTo>
                    <a:cubicBezTo>
                      <a:pt x="3475" y="386"/>
                      <a:pt x="3468" y="282"/>
                      <a:pt x="3401" y="267"/>
                    </a:cubicBezTo>
                    <a:cubicBezTo>
                      <a:pt x="3326" y="252"/>
                      <a:pt x="3297" y="282"/>
                      <a:pt x="3260" y="334"/>
                    </a:cubicBezTo>
                    <a:cubicBezTo>
                      <a:pt x="3237" y="334"/>
                      <a:pt x="3208" y="326"/>
                      <a:pt x="3193" y="341"/>
                    </a:cubicBezTo>
                    <a:cubicBezTo>
                      <a:pt x="3193" y="304"/>
                      <a:pt x="3126" y="312"/>
                      <a:pt x="3104" y="319"/>
                    </a:cubicBezTo>
                    <a:cubicBezTo>
                      <a:pt x="3059" y="326"/>
                      <a:pt x="3029" y="356"/>
                      <a:pt x="2978" y="356"/>
                    </a:cubicBezTo>
                    <a:cubicBezTo>
                      <a:pt x="2978" y="386"/>
                      <a:pt x="2970" y="401"/>
                      <a:pt x="2933" y="408"/>
                    </a:cubicBezTo>
                    <a:cubicBezTo>
                      <a:pt x="2940" y="431"/>
                      <a:pt x="2940" y="468"/>
                      <a:pt x="2911" y="482"/>
                    </a:cubicBezTo>
                    <a:cubicBezTo>
                      <a:pt x="2896" y="490"/>
                      <a:pt x="2881" y="490"/>
                      <a:pt x="2881" y="512"/>
                    </a:cubicBezTo>
                    <a:cubicBezTo>
                      <a:pt x="2844" y="512"/>
                      <a:pt x="2822" y="549"/>
                      <a:pt x="2807" y="571"/>
                    </a:cubicBezTo>
                    <a:cubicBezTo>
                      <a:pt x="2836" y="586"/>
                      <a:pt x="2851" y="594"/>
                      <a:pt x="2844" y="631"/>
                    </a:cubicBezTo>
                    <a:cubicBezTo>
                      <a:pt x="2822" y="624"/>
                      <a:pt x="2807" y="653"/>
                      <a:pt x="2784" y="661"/>
                    </a:cubicBezTo>
                    <a:cubicBezTo>
                      <a:pt x="2762" y="668"/>
                      <a:pt x="2732" y="653"/>
                      <a:pt x="2710" y="653"/>
                    </a:cubicBezTo>
                    <a:cubicBezTo>
                      <a:pt x="2703" y="676"/>
                      <a:pt x="2718" y="713"/>
                      <a:pt x="2688" y="713"/>
                    </a:cubicBezTo>
                    <a:cubicBezTo>
                      <a:pt x="2666" y="720"/>
                      <a:pt x="2643" y="713"/>
                      <a:pt x="2621" y="713"/>
                    </a:cubicBezTo>
                    <a:cubicBezTo>
                      <a:pt x="2591" y="713"/>
                      <a:pt x="2502" y="728"/>
                      <a:pt x="2502" y="683"/>
                    </a:cubicBezTo>
                    <a:cubicBezTo>
                      <a:pt x="2502" y="683"/>
                      <a:pt x="2502" y="683"/>
                      <a:pt x="2510" y="683"/>
                    </a:cubicBezTo>
                    <a:cubicBezTo>
                      <a:pt x="2524" y="646"/>
                      <a:pt x="2517" y="534"/>
                      <a:pt x="2480" y="520"/>
                    </a:cubicBezTo>
                    <a:cubicBezTo>
                      <a:pt x="2458" y="512"/>
                      <a:pt x="2421" y="512"/>
                      <a:pt x="2413" y="497"/>
                    </a:cubicBezTo>
                    <a:cubicBezTo>
                      <a:pt x="2391" y="460"/>
                      <a:pt x="2369" y="468"/>
                      <a:pt x="2332" y="468"/>
                    </a:cubicBezTo>
                    <a:cubicBezTo>
                      <a:pt x="2257" y="460"/>
                      <a:pt x="2168" y="497"/>
                      <a:pt x="2101" y="468"/>
                    </a:cubicBezTo>
                    <a:cubicBezTo>
                      <a:pt x="2064" y="445"/>
                      <a:pt x="2042" y="453"/>
                      <a:pt x="2005" y="460"/>
                    </a:cubicBezTo>
                    <a:cubicBezTo>
                      <a:pt x="1975" y="468"/>
                      <a:pt x="1953" y="445"/>
                      <a:pt x="1916" y="445"/>
                    </a:cubicBezTo>
                    <a:cubicBezTo>
                      <a:pt x="1849" y="453"/>
                      <a:pt x="1834" y="416"/>
                      <a:pt x="1804" y="356"/>
                    </a:cubicBezTo>
                    <a:cubicBezTo>
                      <a:pt x="1775" y="289"/>
                      <a:pt x="1745" y="267"/>
                      <a:pt x="1670" y="260"/>
                    </a:cubicBezTo>
                    <a:cubicBezTo>
                      <a:pt x="1611" y="252"/>
                      <a:pt x="1522" y="304"/>
                      <a:pt x="1470" y="252"/>
                    </a:cubicBezTo>
                    <a:cubicBezTo>
                      <a:pt x="1418" y="200"/>
                      <a:pt x="1425" y="134"/>
                      <a:pt x="1418" y="67"/>
                    </a:cubicBezTo>
                    <a:cubicBezTo>
                      <a:pt x="1418" y="74"/>
                      <a:pt x="1344" y="0"/>
                      <a:pt x="1336" y="0"/>
                    </a:cubicBezTo>
                    <a:cubicBezTo>
                      <a:pt x="1285" y="0"/>
                      <a:pt x="1299" y="81"/>
                      <a:pt x="1225" y="59"/>
                    </a:cubicBezTo>
                    <a:cubicBezTo>
                      <a:pt x="1203" y="52"/>
                      <a:pt x="1180" y="37"/>
                      <a:pt x="1158" y="29"/>
                    </a:cubicBezTo>
                    <a:cubicBezTo>
                      <a:pt x="1158" y="37"/>
                      <a:pt x="1166" y="37"/>
                      <a:pt x="1166" y="37"/>
                    </a:cubicBezTo>
                    <a:cubicBezTo>
                      <a:pt x="1166" y="37"/>
                      <a:pt x="1158" y="37"/>
                      <a:pt x="1158" y="29"/>
                    </a:cubicBezTo>
                    <a:lnTo>
                      <a:pt x="1151" y="29"/>
                    </a:lnTo>
                    <a:cubicBezTo>
                      <a:pt x="1128" y="37"/>
                      <a:pt x="1114" y="52"/>
                      <a:pt x="1099" y="52"/>
                    </a:cubicBezTo>
                    <a:cubicBezTo>
                      <a:pt x="1084" y="52"/>
                      <a:pt x="1069" y="59"/>
                      <a:pt x="1054" y="59"/>
                    </a:cubicBezTo>
                    <a:cubicBezTo>
                      <a:pt x="1017" y="67"/>
                      <a:pt x="1017" y="104"/>
                      <a:pt x="995" y="111"/>
                    </a:cubicBezTo>
                    <a:cubicBezTo>
                      <a:pt x="972" y="119"/>
                      <a:pt x="950" y="111"/>
                      <a:pt x="928" y="111"/>
                    </a:cubicBezTo>
                    <a:cubicBezTo>
                      <a:pt x="913" y="141"/>
                      <a:pt x="943" y="141"/>
                      <a:pt x="965" y="148"/>
                    </a:cubicBezTo>
                    <a:cubicBezTo>
                      <a:pt x="965" y="171"/>
                      <a:pt x="965" y="185"/>
                      <a:pt x="965" y="208"/>
                    </a:cubicBezTo>
                    <a:cubicBezTo>
                      <a:pt x="950" y="208"/>
                      <a:pt x="928" y="245"/>
                      <a:pt x="928" y="260"/>
                    </a:cubicBezTo>
                    <a:cubicBezTo>
                      <a:pt x="987" y="260"/>
                      <a:pt x="950" y="401"/>
                      <a:pt x="1047" y="319"/>
                    </a:cubicBezTo>
                    <a:cubicBezTo>
                      <a:pt x="1106" y="260"/>
                      <a:pt x="1225" y="319"/>
                      <a:pt x="1270" y="364"/>
                    </a:cubicBezTo>
                    <a:cubicBezTo>
                      <a:pt x="1247" y="356"/>
                      <a:pt x="1225" y="379"/>
                      <a:pt x="1203" y="379"/>
                    </a:cubicBezTo>
                    <a:cubicBezTo>
                      <a:pt x="1173" y="379"/>
                      <a:pt x="1151" y="364"/>
                      <a:pt x="1121" y="371"/>
                    </a:cubicBezTo>
                    <a:cubicBezTo>
                      <a:pt x="1114" y="379"/>
                      <a:pt x="1106" y="393"/>
                      <a:pt x="1099" y="401"/>
                    </a:cubicBezTo>
                    <a:cubicBezTo>
                      <a:pt x="1077" y="416"/>
                      <a:pt x="1054" y="416"/>
                      <a:pt x="1032" y="416"/>
                    </a:cubicBezTo>
                    <a:cubicBezTo>
                      <a:pt x="1032" y="423"/>
                      <a:pt x="1025" y="438"/>
                      <a:pt x="1025" y="453"/>
                    </a:cubicBezTo>
                    <a:cubicBezTo>
                      <a:pt x="995" y="460"/>
                      <a:pt x="935" y="445"/>
                      <a:pt x="913" y="482"/>
                    </a:cubicBezTo>
                    <a:cubicBezTo>
                      <a:pt x="898" y="505"/>
                      <a:pt x="913" y="542"/>
                      <a:pt x="883" y="549"/>
                    </a:cubicBezTo>
                    <a:cubicBezTo>
                      <a:pt x="861" y="557"/>
                      <a:pt x="846" y="571"/>
                      <a:pt x="824" y="571"/>
                    </a:cubicBezTo>
                    <a:cubicBezTo>
                      <a:pt x="794" y="586"/>
                      <a:pt x="765" y="571"/>
                      <a:pt x="727" y="571"/>
                    </a:cubicBezTo>
                    <a:cubicBezTo>
                      <a:pt x="727" y="571"/>
                      <a:pt x="735" y="594"/>
                      <a:pt x="735" y="601"/>
                    </a:cubicBezTo>
                    <a:cubicBezTo>
                      <a:pt x="742" y="609"/>
                      <a:pt x="772" y="609"/>
                      <a:pt x="780" y="609"/>
                    </a:cubicBezTo>
                    <a:cubicBezTo>
                      <a:pt x="831" y="609"/>
                      <a:pt x="831" y="631"/>
                      <a:pt x="869" y="661"/>
                    </a:cubicBezTo>
                    <a:cubicBezTo>
                      <a:pt x="935" y="720"/>
                      <a:pt x="950" y="779"/>
                      <a:pt x="943" y="869"/>
                    </a:cubicBezTo>
                    <a:cubicBezTo>
                      <a:pt x="928" y="869"/>
                      <a:pt x="854" y="869"/>
                      <a:pt x="854" y="883"/>
                    </a:cubicBezTo>
                    <a:cubicBezTo>
                      <a:pt x="846" y="898"/>
                      <a:pt x="869" y="913"/>
                      <a:pt x="869" y="928"/>
                    </a:cubicBezTo>
                    <a:cubicBezTo>
                      <a:pt x="869" y="987"/>
                      <a:pt x="780" y="943"/>
                      <a:pt x="765" y="995"/>
                    </a:cubicBezTo>
                    <a:cubicBezTo>
                      <a:pt x="750" y="973"/>
                      <a:pt x="742" y="958"/>
                      <a:pt x="713" y="965"/>
                    </a:cubicBezTo>
                    <a:cubicBezTo>
                      <a:pt x="713" y="943"/>
                      <a:pt x="713" y="928"/>
                      <a:pt x="713" y="913"/>
                    </a:cubicBezTo>
                    <a:cubicBezTo>
                      <a:pt x="683" y="906"/>
                      <a:pt x="653" y="913"/>
                      <a:pt x="631" y="891"/>
                    </a:cubicBezTo>
                    <a:cubicBezTo>
                      <a:pt x="609" y="869"/>
                      <a:pt x="616" y="846"/>
                      <a:pt x="579" y="854"/>
                    </a:cubicBezTo>
                    <a:cubicBezTo>
                      <a:pt x="579" y="869"/>
                      <a:pt x="564" y="883"/>
                      <a:pt x="557" y="906"/>
                    </a:cubicBezTo>
                    <a:cubicBezTo>
                      <a:pt x="623" y="913"/>
                      <a:pt x="579" y="1017"/>
                      <a:pt x="564" y="1047"/>
                    </a:cubicBezTo>
                    <a:cubicBezTo>
                      <a:pt x="557" y="1076"/>
                      <a:pt x="579" y="1121"/>
                      <a:pt x="549" y="1136"/>
                    </a:cubicBezTo>
                    <a:cubicBezTo>
                      <a:pt x="520" y="1151"/>
                      <a:pt x="527" y="1210"/>
                      <a:pt x="527" y="1240"/>
                    </a:cubicBezTo>
                    <a:cubicBezTo>
                      <a:pt x="505" y="1240"/>
                      <a:pt x="490" y="1240"/>
                      <a:pt x="475" y="1240"/>
                    </a:cubicBezTo>
                    <a:cubicBezTo>
                      <a:pt x="468" y="1240"/>
                      <a:pt x="460" y="1262"/>
                      <a:pt x="453" y="1262"/>
                    </a:cubicBezTo>
                    <a:cubicBezTo>
                      <a:pt x="430" y="1270"/>
                      <a:pt x="408" y="1255"/>
                      <a:pt x="386" y="1262"/>
                    </a:cubicBezTo>
                    <a:cubicBezTo>
                      <a:pt x="386" y="1284"/>
                      <a:pt x="386" y="1307"/>
                      <a:pt x="386" y="1322"/>
                    </a:cubicBezTo>
                    <a:cubicBezTo>
                      <a:pt x="230" y="1329"/>
                      <a:pt x="215" y="1463"/>
                      <a:pt x="170" y="1247"/>
                    </a:cubicBezTo>
                    <a:cubicBezTo>
                      <a:pt x="163" y="1218"/>
                      <a:pt x="163" y="1121"/>
                      <a:pt x="178" y="1069"/>
                    </a:cubicBezTo>
                    <a:cubicBezTo>
                      <a:pt x="178" y="1069"/>
                      <a:pt x="170" y="1069"/>
                      <a:pt x="163" y="1069"/>
                    </a:cubicBezTo>
                    <a:cubicBezTo>
                      <a:pt x="163" y="1076"/>
                      <a:pt x="163" y="1084"/>
                      <a:pt x="156" y="1091"/>
                    </a:cubicBezTo>
                    <a:cubicBezTo>
                      <a:pt x="141" y="1114"/>
                      <a:pt x="96" y="1099"/>
                      <a:pt x="89" y="1121"/>
                    </a:cubicBezTo>
                    <a:cubicBezTo>
                      <a:pt x="81" y="1136"/>
                      <a:pt x="111" y="1158"/>
                      <a:pt x="104" y="1181"/>
                    </a:cubicBezTo>
                    <a:cubicBezTo>
                      <a:pt x="96" y="1218"/>
                      <a:pt x="74" y="1195"/>
                      <a:pt x="59" y="1225"/>
                    </a:cubicBezTo>
                    <a:cubicBezTo>
                      <a:pt x="37" y="1270"/>
                      <a:pt x="104" y="1299"/>
                      <a:pt x="96" y="1344"/>
                    </a:cubicBezTo>
                    <a:cubicBezTo>
                      <a:pt x="89" y="1329"/>
                      <a:pt x="74" y="1329"/>
                      <a:pt x="74" y="1307"/>
                    </a:cubicBezTo>
                    <a:cubicBezTo>
                      <a:pt x="59" y="1307"/>
                      <a:pt x="44" y="1307"/>
                      <a:pt x="37" y="1307"/>
                    </a:cubicBezTo>
                    <a:cubicBezTo>
                      <a:pt x="22" y="1329"/>
                      <a:pt x="29" y="1336"/>
                      <a:pt x="37" y="1359"/>
                    </a:cubicBezTo>
                    <a:cubicBezTo>
                      <a:pt x="44" y="1359"/>
                      <a:pt x="74" y="1396"/>
                      <a:pt x="67" y="1396"/>
                    </a:cubicBezTo>
                    <a:cubicBezTo>
                      <a:pt x="59" y="1403"/>
                      <a:pt x="44" y="1403"/>
                      <a:pt x="37" y="1403"/>
                    </a:cubicBezTo>
                    <a:cubicBezTo>
                      <a:pt x="37" y="1440"/>
                      <a:pt x="15" y="1470"/>
                      <a:pt x="22" y="1507"/>
                    </a:cubicBezTo>
                    <a:cubicBezTo>
                      <a:pt x="74" y="1500"/>
                      <a:pt x="0" y="1641"/>
                      <a:pt x="22" y="1641"/>
                    </a:cubicBezTo>
                    <a:cubicBezTo>
                      <a:pt x="37" y="1641"/>
                      <a:pt x="52" y="1641"/>
                      <a:pt x="67" y="1641"/>
                    </a:cubicBezTo>
                    <a:cubicBezTo>
                      <a:pt x="67" y="1626"/>
                      <a:pt x="59" y="1589"/>
                      <a:pt x="81" y="1589"/>
                    </a:cubicBezTo>
                    <a:cubicBezTo>
                      <a:pt x="89" y="1589"/>
                      <a:pt x="111" y="1626"/>
                      <a:pt x="126" y="1633"/>
                    </a:cubicBezTo>
                    <a:cubicBezTo>
                      <a:pt x="104" y="1656"/>
                      <a:pt x="52" y="1648"/>
                      <a:pt x="44" y="1685"/>
                    </a:cubicBezTo>
                    <a:cubicBezTo>
                      <a:pt x="37" y="1708"/>
                      <a:pt x="52" y="1708"/>
                      <a:pt x="59" y="1723"/>
                    </a:cubicBezTo>
                    <a:cubicBezTo>
                      <a:pt x="59" y="1745"/>
                      <a:pt x="59" y="1767"/>
                      <a:pt x="59" y="1782"/>
                    </a:cubicBezTo>
                    <a:cubicBezTo>
                      <a:pt x="89" y="1789"/>
                      <a:pt x="118" y="1782"/>
                      <a:pt x="148" y="1789"/>
                    </a:cubicBezTo>
                    <a:cubicBezTo>
                      <a:pt x="118" y="1804"/>
                      <a:pt x="59" y="1782"/>
                      <a:pt x="44" y="1819"/>
                    </a:cubicBezTo>
                    <a:cubicBezTo>
                      <a:pt x="44" y="1834"/>
                      <a:pt x="52" y="1908"/>
                      <a:pt x="67" y="1916"/>
                    </a:cubicBezTo>
                    <a:cubicBezTo>
                      <a:pt x="67" y="1930"/>
                      <a:pt x="67" y="1945"/>
                      <a:pt x="67" y="1960"/>
                    </a:cubicBezTo>
                    <a:cubicBezTo>
                      <a:pt x="37" y="1968"/>
                      <a:pt x="67" y="1990"/>
                      <a:pt x="59" y="2005"/>
                    </a:cubicBezTo>
                    <a:cubicBezTo>
                      <a:pt x="37" y="2012"/>
                      <a:pt x="37" y="2079"/>
                      <a:pt x="67" y="2072"/>
                    </a:cubicBezTo>
                    <a:cubicBezTo>
                      <a:pt x="81" y="2049"/>
                      <a:pt x="96" y="2027"/>
                      <a:pt x="104" y="1997"/>
                    </a:cubicBezTo>
                    <a:cubicBezTo>
                      <a:pt x="118" y="1997"/>
                      <a:pt x="141" y="1997"/>
                      <a:pt x="163" y="1997"/>
                    </a:cubicBezTo>
                    <a:cubicBezTo>
                      <a:pt x="170" y="1975"/>
                      <a:pt x="156" y="1908"/>
                      <a:pt x="185" y="1916"/>
                    </a:cubicBezTo>
                    <a:cubicBezTo>
                      <a:pt x="185" y="1938"/>
                      <a:pt x="193" y="1945"/>
                      <a:pt x="200" y="1968"/>
                    </a:cubicBezTo>
                    <a:cubicBezTo>
                      <a:pt x="200" y="1983"/>
                      <a:pt x="200" y="2005"/>
                      <a:pt x="193" y="2020"/>
                    </a:cubicBezTo>
                    <a:cubicBezTo>
                      <a:pt x="178" y="2020"/>
                      <a:pt x="156" y="2012"/>
                      <a:pt x="148" y="2020"/>
                    </a:cubicBezTo>
                    <a:cubicBezTo>
                      <a:pt x="126" y="2027"/>
                      <a:pt x="141" y="2035"/>
                      <a:pt x="126" y="2042"/>
                    </a:cubicBezTo>
                    <a:cubicBezTo>
                      <a:pt x="118" y="2057"/>
                      <a:pt x="74" y="2094"/>
                      <a:pt x="111" y="2109"/>
                    </a:cubicBezTo>
                    <a:cubicBezTo>
                      <a:pt x="111" y="2116"/>
                      <a:pt x="118" y="2124"/>
                      <a:pt x="111" y="2131"/>
                    </a:cubicBezTo>
                    <a:cubicBezTo>
                      <a:pt x="133" y="2138"/>
                      <a:pt x="148" y="2131"/>
                      <a:pt x="163" y="2131"/>
                    </a:cubicBezTo>
                    <a:cubicBezTo>
                      <a:pt x="170" y="2138"/>
                      <a:pt x="178" y="2153"/>
                      <a:pt x="185" y="2161"/>
                    </a:cubicBezTo>
                    <a:cubicBezTo>
                      <a:pt x="170" y="2175"/>
                      <a:pt x="133" y="2168"/>
                      <a:pt x="111" y="2161"/>
                    </a:cubicBezTo>
                    <a:lnTo>
                      <a:pt x="111" y="2153"/>
                    </a:lnTo>
                    <a:cubicBezTo>
                      <a:pt x="44" y="2138"/>
                      <a:pt x="44" y="2228"/>
                      <a:pt x="59" y="2265"/>
                    </a:cubicBezTo>
                    <a:cubicBezTo>
                      <a:pt x="67" y="2272"/>
                      <a:pt x="81" y="2280"/>
                      <a:pt x="81" y="2287"/>
                    </a:cubicBezTo>
                    <a:cubicBezTo>
                      <a:pt x="89" y="2302"/>
                      <a:pt x="89" y="2309"/>
                      <a:pt x="89" y="2324"/>
                    </a:cubicBezTo>
                    <a:cubicBezTo>
                      <a:pt x="96" y="2346"/>
                      <a:pt x="111" y="2369"/>
                      <a:pt x="126" y="2383"/>
                    </a:cubicBezTo>
                    <a:cubicBezTo>
                      <a:pt x="118" y="2383"/>
                      <a:pt x="111" y="2383"/>
                      <a:pt x="104" y="2383"/>
                    </a:cubicBezTo>
                    <a:cubicBezTo>
                      <a:pt x="104" y="2376"/>
                      <a:pt x="104" y="2376"/>
                      <a:pt x="104" y="2369"/>
                    </a:cubicBezTo>
                    <a:cubicBezTo>
                      <a:pt x="96" y="2369"/>
                      <a:pt x="89" y="2369"/>
                      <a:pt x="89" y="2369"/>
                    </a:cubicBezTo>
                    <a:cubicBezTo>
                      <a:pt x="74" y="2406"/>
                      <a:pt x="74" y="2450"/>
                      <a:pt x="81" y="2480"/>
                    </a:cubicBezTo>
                    <a:cubicBezTo>
                      <a:pt x="89" y="2487"/>
                      <a:pt x="96" y="2495"/>
                      <a:pt x="111" y="2495"/>
                    </a:cubicBezTo>
                    <a:cubicBezTo>
                      <a:pt x="111" y="2517"/>
                      <a:pt x="111" y="2540"/>
                      <a:pt x="96" y="2547"/>
                    </a:cubicBezTo>
                    <a:cubicBezTo>
                      <a:pt x="111" y="2554"/>
                      <a:pt x="126" y="2554"/>
                      <a:pt x="141" y="2554"/>
                    </a:cubicBezTo>
                    <a:cubicBezTo>
                      <a:pt x="141" y="2540"/>
                      <a:pt x="156" y="2525"/>
                      <a:pt x="170" y="2532"/>
                    </a:cubicBezTo>
                    <a:cubicBezTo>
                      <a:pt x="163" y="2554"/>
                      <a:pt x="170" y="2577"/>
                      <a:pt x="163" y="2591"/>
                    </a:cubicBezTo>
                    <a:cubicBezTo>
                      <a:pt x="163" y="2554"/>
                      <a:pt x="111" y="2562"/>
                      <a:pt x="81" y="2562"/>
                    </a:cubicBezTo>
                    <a:cubicBezTo>
                      <a:pt x="74" y="2606"/>
                      <a:pt x="104" y="2606"/>
                      <a:pt x="126" y="2621"/>
                    </a:cubicBezTo>
                    <a:cubicBezTo>
                      <a:pt x="133" y="2651"/>
                      <a:pt x="111" y="2673"/>
                      <a:pt x="96" y="2695"/>
                    </a:cubicBezTo>
                    <a:cubicBezTo>
                      <a:pt x="111" y="2695"/>
                      <a:pt x="111" y="2695"/>
                      <a:pt x="118" y="2695"/>
                    </a:cubicBezTo>
                    <a:cubicBezTo>
                      <a:pt x="118" y="2725"/>
                      <a:pt x="126" y="2785"/>
                      <a:pt x="170" y="2777"/>
                    </a:cubicBezTo>
                    <a:cubicBezTo>
                      <a:pt x="104" y="2792"/>
                      <a:pt x="148" y="2859"/>
                      <a:pt x="170" y="2896"/>
                    </a:cubicBezTo>
                    <a:cubicBezTo>
                      <a:pt x="208" y="2948"/>
                      <a:pt x="178" y="3000"/>
                      <a:pt x="185" y="3059"/>
                    </a:cubicBezTo>
                    <a:cubicBezTo>
                      <a:pt x="200" y="3059"/>
                      <a:pt x="215" y="3059"/>
                      <a:pt x="230" y="3067"/>
                    </a:cubicBezTo>
                    <a:cubicBezTo>
                      <a:pt x="215" y="3082"/>
                      <a:pt x="200" y="3082"/>
                      <a:pt x="185" y="3089"/>
                    </a:cubicBezTo>
                    <a:cubicBezTo>
                      <a:pt x="200" y="3141"/>
                      <a:pt x="237" y="3230"/>
                      <a:pt x="193" y="3275"/>
                    </a:cubicBezTo>
                    <a:cubicBezTo>
                      <a:pt x="208" y="3275"/>
                      <a:pt x="223" y="3275"/>
                      <a:pt x="237" y="3282"/>
                    </a:cubicBezTo>
                    <a:cubicBezTo>
                      <a:pt x="237" y="3304"/>
                      <a:pt x="215" y="3297"/>
                      <a:pt x="215" y="3312"/>
                    </a:cubicBezTo>
                    <a:cubicBezTo>
                      <a:pt x="208" y="3319"/>
                      <a:pt x="215" y="3342"/>
                      <a:pt x="215" y="3356"/>
                    </a:cubicBezTo>
                    <a:cubicBezTo>
                      <a:pt x="230" y="3364"/>
                      <a:pt x="252" y="3371"/>
                      <a:pt x="245" y="3401"/>
                    </a:cubicBezTo>
                    <a:cubicBezTo>
                      <a:pt x="223" y="3393"/>
                      <a:pt x="215" y="3416"/>
                      <a:pt x="223" y="3431"/>
                    </a:cubicBezTo>
                    <a:cubicBezTo>
                      <a:pt x="260" y="3431"/>
                      <a:pt x="230" y="3497"/>
                      <a:pt x="230" y="3527"/>
                    </a:cubicBezTo>
                    <a:cubicBezTo>
                      <a:pt x="245" y="3527"/>
                      <a:pt x="252" y="3535"/>
                      <a:pt x="260" y="3535"/>
                    </a:cubicBezTo>
                    <a:cubicBezTo>
                      <a:pt x="267" y="3557"/>
                      <a:pt x="245" y="3557"/>
                      <a:pt x="223" y="3557"/>
                    </a:cubicBezTo>
                    <a:cubicBezTo>
                      <a:pt x="252" y="3594"/>
                      <a:pt x="245" y="3683"/>
                      <a:pt x="245" y="3728"/>
                    </a:cubicBezTo>
                    <a:cubicBezTo>
                      <a:pt x="245" y="3750"/>
                      <a:pt x="237" y="3780"/>
                      <a:pt x="237" y="3809"/>
                    </a:cubicBezTo>
                    <a:cubicBezTo>
                      <a:pt x="237" y="3839"/>
                      <a:pt x="252" y="3869"/>
                      <a:pt x="260" y="3898"/>
                    </a:cubicBezTo>
                    <a:cubicBezTo>
                      <a:pt x="260" y="3928"/>
                      <a:pt x="252" y="3958"/>
                      <a:pt x="267" y="3987"/>
                    </a:cubicBezTo>
                    <a:cubicBezTo>
                      <a:pt x="282" y="4017"/>
                      <a:pt x="282" y="4039"/>
                      <a:pt x="289" y="4077"/>
                    </a:cubicBezTo>
                    <a:cubicBezTo>
                      <a:pt x="289" y="4092"/>
                      <a:pt x="282" y="4114"/>
                      <a:pt x="289" y="4129"/>
                    </a:cubicBezTo>
                    <a:cubicBezTo>
                      <a:pt x="289" y="4144"/>
                      <a:pt x="312" y="4151"/>
                      <a:pt x="312" y="4166"/>
                    </a:cubicBezTo>
                    <a:cubicBezTo>
                      <a:pt x="312" y="4188"/>
                      <a:pt x="289" y="4203"/>
                      <a:pt x="275" y="4218"/>
                    </a:cubicBezTo>
                    <a:cubicBezTo>
                      <a:pt x="275" y="4240"/>
                      <a:pt x="297" y="4247"/>
                      <a:pt x="312" y="4262"/>
                    </a:cubicBezTo>
                    <a:cubicBezTo>
                      <a:pt x="326" y="4270"/>
                      <a:pt x="341" y="4292"/>
                      <a:pt x="356" y="4307"/>
                    </a:cubicBezTo>
                    <a:cubicBezTo>
                      <a:pt x="378" y="4344"/>
                      <a:pt x="378" y="4389"/>
                      <a:pt x="401" y="4433"/>
                    </a:cubicBezTo>
                    <a:cubicBezTo>
                      <a:pt x="408" y="4448"/>
                      <a:pt x="408" y="4463"/>
                      <a:pt x="415" y="4470"/>
                    </a:cubicBezTo>
                    <a:cubicBezTo>
                      <a:pt x="438" y="4470"/>
                      <a:pt x="453" y="4478"/>
                      <a:pt x="475" y="4470"/>
                    </a:cubicBezTo>
                  </a:path>
                </a:pathLst>
              </a:custGeom>
              <a:grpFill/>
              <a:ln w="9525" cap="flat">
                <a:noFill/>
                <a:bevel/>
              </a:ln>
              <a:effectLst/>
            </p:spPr>
            <p:txBody>
              <a:bodyPr wrap="none" lIns="121853" tIns="60926" rIns="121853" bIns="60926" anchor="ctr"/>
              <a:lstStyle/>
              <a:p>
                <a:endParaRPr lang="en-US"/>
              </a:p>
            </p:txBody>
          </p:sp>
          <p:sp>
            <p:nvSpPr>
              <p:cNvPr id="31" name="Freeform 8">
                <a:extLst>
                  <a:ext uri="{FF2B5EF4-FFF2-40B4-BE49-F238E27FC236}">
                    <a16:creationId xmlns:a16="http://schemas.microsoft.com/office/drawing/2014/main" id="{CF74CE14-0690-4DAC-A2C0-284A432AFEB3}"/>
                  </a:ext>
                </a:extLst>
              </p:cNvPr>
              <p:cNvSpPr>
                <a:spLocks noChangeArrowheads="1"/>
              </p:cNvSpPr>
              <p:nvPr/>
            </p:nvSpPr>
            <p:spPr bwMode="auto">
              <a:xfrm>
                <a:off x="8528547" y="5133583"/>
                <a:ext cx="2520215" cy="2255636"/>
              </a:xfrm>
              <a:custGeom>
                <a:avLst/>
                <a:gdLst>
                  <a:gd name="T0" fmla="*/ 1181 w 5830"/>
                  <a:gd name="T1" fmla="*/ 3906 h 5221"/>
                  <a:gd name="T2" fmla="*/ 1485 w 5830"/>
                  <a:gd name="T3" fmla="*/ 3921 h 5221"/>
                  <a:gd name="T4" fmla="*/ 1693 w 5830"/>
                  <a:gd name="T5" fmla="*/ 3884 h 5221"/>
                  <a:gd name="T6" fmla="*/ 1908 w 5830"/>
                  <a:gd name="T7" fmla="*/ 4121 h 5221"/>
                  <a:gd name="T8" fmla="*/ 2213 w 5830"/>
                  <a:gd name="T9" fmla="*/ 4225 h 5221"/>
                  <a:gd name="T10" fmla="*/ 2413 w 5830"/>
                  <a:gd name="T11" fmla="*/ 4233 h 5221"/>
                  <a:gd name="T12" fmla="*/ 2532 w 5830"/>
                  <a:gd name="T13" fmla="*/ 4530 h 5221"/>
                  <a:gd name="T14" fmla="*/ 2614 w 5830"/>
                  <a:gd name="T15" fmla="*/ 4938 h 5221"/>
                  <a:gd name="T16" fmla="*/ 2896 w 5830"/>
                  <a:gd name="T17" fmla="*/ 5035 h 5221"/>
                  <a:gd name="T18" fmla="*/ 3037 w 5830"/>
                  <a:gd name="T19" fmla="*/ 5220 h 5221"/>
                  <a:gd name="T20" fmla="*/ 3186 w 5830"/>
                  <a:gd name="T21" fmla="*/ 5042 h 5221"/>
                  <a:gd name="T22" fmla="*/ 3468 w 5830"/>
                  <a:gd name="T23" fmla="*/ 4649 h 5221"/>
                  <a:gd name="T24" fmla="*/ 3371 w 5830"/>
                  <a:gd name="T25" fmla="*/ 4374 h 5221"/>
                  <a:gd name="T26" fmla="*/ 3371 w 5830"/>
                  <a:gd name="T27" fmla="*/ 4121 h 5221"/>
                  <a:gd name="T28" fmla="*/ 3542 w 5830"/>
                  <a:gd name="T29" fmla="*/ 4055 h 5221"/>
                  <a:gd name="T30" fmla="*/ 3653 w 5830"/>
                  <a:gd name="T31" fmla="*/ 3817 h 5221"/>
                  <a:gd name="T32" fmla="*/ 3735 w 5830"/>
                  <a:gd name="T33" fmla="*/ 4047 h 5221"/>
                  <a:gd name="T34" fmla="*/ 4114 w 5830"/>
                  <a:gd name="T35" fmla="*/ 4166 h 5221"/>
                  <a:gd name="T36" fmla="*/ 4092 w 5830"/>
                  <a:gd name="T37" fmla="*/ 4396 h 5221"/>
                  <a:gd name="T38" fmla="*/ 3928 w 5830"/>
                  <a:gd name="T39" fmla="*/ 4567 h 5221"/>
                  <a:gd name="T40" fmla="*/ 4144 w 5830"/>
                  <a:gd name="T41" fmla="*/ 4693 h 5221"/>
                  <a:gd name="T42" fmla="*/ 4307 w 5830"/>
                  <a:gd name="T43" fmla="*/ 4433 h 5221"/>
                  <a:gd name="T44" fmla="*/ 4656 w 5830"/>
                  <a:gd name="T45" fmla="*/ 4441 h 5221"/>
                  <a:gd name="T46" fmla="*/ 4782 w 5830"/>
                  <a:gd name="T47" fmla="*/ 4560 h 5221"/>
                  <a:gd name="T48" fmla="*/ 4975 w 5830"/>
                  <a:gd name="T49" fmla="*/ 4196 h 5221"/>
                  <a:gd name="T50" fmla="*/ 4849 w 5830"/>
                  <a:gd name="T51" fmla="*/ 3928 h 5221"/>
                  <a:gd name="T52" fmla="*/ 5139 w 5830"/>
                  <a:gd name="T53" fmla="*/ 3854 h 5221"/>
                  <a:gd name="T54" fmla="*/ 5094 w 5830"/>
                  <a:gd name="T55" fmla="*/ 3683 h 5221"/>
                  <a:gd name="T56" fmla="*/ 4663 w 5830"/>
                  <a:gd name="T57" fmla="*/ 3565 h 5221"/>
                  <a:gd name="T58" fmla="*/ 4968 w 5830"/>
                  <a:gd name="T59" fmla="*/ 3060 h 5221"/>
                  <a:gd name="T60" fmla="*/ 5391 w 5830"/>
                  <a:gd name="T61" fmla="*/ 2859 h 5221"/>
                  <a:gd name="T62" fmla="*/ 5770 w 5830"/>
                  <a:gd name="T63" fmla="*/ 2658 h 5221"/>
                  <a:gd name="T64" fmla="*/ 5748 w 5830"/>
                  <a:gd name="T65" fmla="*/ 2525 h 5221"/>
                  <a:gd name="T66" fmla="*/ 5569 w 5830"/>
                  <a:gd name="T67" fmla="*/ 2555 h 5221"/>
                  <a:gd name="T68" fmla="*/ 5339 w 5830"/>
                  <a:gd name="T69" fmla="*/ 2525 h 5221"/>
                  <a:gd name="T70" fmla="*/ 5384 w 5830"/>
                  <a:gd name="T71" fmla="*/ 2428 h 5221"/>
                  <a:gd name="T72" fmla="*/ 5428 w 5830"/>
                  <a:gd name="T73" fmla="*/ 2228 h 5221"/>
                  <a:gd name="T74" fmla="*/ 5295 w 5830"/>
                  <a:gd name="T75" fmla="*/ 1804 h 5221"/>
                  <a:gd name="T76" fmla="*/ 4997 w 5830"/>
                  <a:gd name="T77" fmla="*/ 1983 h 5221"/>
                  <a:gd name="T78" fmla="*/ 4908 w 5830"/>
                  <a:gd name="T79" fmla="*/ 1582 h 5221"/>
                  <a:gd name="T80" fmla="*/ 4567 w 5830"/>
                  <a:gd name="T81" fmla="*/ 1582 h 5221"/>
                  <a:gd name="T82" fmla="*/ 4493 w 5830"/>
                  <a:gd name="T83" fmla="*/ 1723 h 5221"/>
                  <a:gd name="T84" fmla="*/ 4403 w 5830"/>
                  <a:gd name="T85" fmla="*/ 1552 h 5221"/>
                  <a:gd name="T86" fmla="*/ 4106 w 5830"/>
                  <a:gd name="T87" fmla="*/ 1196 h 5221"/>
                  <a:gd name="T88" fmla="*/ 3995 w 5830"/>
                  <a:gd name="T89" fmla="*/ 743 h 5221"/>
                  <a:gd name="T90" fmla="*/ 3765 w 5830"/>
                  <a:gd name="T91" fmla="*/ 654 h 5221"/>
                  <a:gd name="T92" fmla="*/ 3453 w 5830"/>
                  <a:gd name="T93" fmla="*/ 564 h 5221"/>
                  <a:gd name="T94" fmla="*/ 3483 w 5830"/>
                  <a:gd name="T95" fmla="*/ 357 h 5221"/>
                  <a:gd name="T96" fmla="*/ 3453 w 5830"/>
                  <a:gd name="T97" fmla="*/ 149 h 5221"/>
                  <a:gd name="T98" fmla="*/ 3126 w 5830"/>
                  <a:gd name="T99" fmla="*/ 74 h 5221"/>
                  <a:gd name="T100" fmla="*/ 2785 w 5830"/>
                  <a:gd name="T101" fmla="*/ 67 h 5221"/>
                  <a:gd name="T102" fmla="*/ 2436 w 5830"/>
                  <a:gd name="T103" fmla="*/ 735 h 5221"/>
                  <a:gd name="T104" fmla="*/ 1938 w 5830"/>
                  <a:gd name="T105" fmla="*/ 1151 h 5221"/>
                  <a:gd name="T106" fmla="*/ 1374 w 5830"/>
                  <a:gd name="T107" fmla="*/ 1485 h 5221"/>
                  <a:gd name="T108" fmla="*/ 847 w 5830"/>
                  <a:gd name="T109" fmla="*/ 1337 h 5221"/>
                  <a:gd name="T110" fmla="*/ 319 w 5830"/>
                  <a:gd name="T111" fmla="*/ 1701 h 5221"/>
                  <a:gd name="T112" fmla="*/ 178 w 5830"/>
                  <a:gd name="T113" fmla="*/ 2258 h 5221"/>
                  <a:gd name="T114" fmla="*/ 423 w 5830"/>
                  <a:gd name="T115" fmla="*/ 2347 h 5221"/>
                  <a:gd name="T116" fmla="*/ 371 w 5830"/>
                  <a:gd name="T117" fmla="*/ 2785 h 5221"/>
                  <a:gd name="T118" fmla="*/ 512 w 5830"/>
                  <a:gd name="T119" fmla="*/ 2978 h 5221"/>
                  <a:gd name="T120" fmla="*/ 809 w 5830"/>
                  <a:gd name="T121" fmla="*/ 3386 h 5221"/>
                  <a:gd name="T122" fmla="*/ 943 w 5830"/>
                  <a:gd name="T123" fmla="*/ 3854 h 5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30" h="5221">
                    <a:moveTo>
                      <a:pt x="1106" y="3832"/>
                    </a:moveTo>
                    <a:lnTo>
                      <a:pt x="1106" y="3832"/>
                    </a:lnTo>
                    <a:cubicBezTo>
                      <a:pt x="1121" y="3839"/>
                      <a:pt x="1114" y="3869"/>
                      <a:pt x="1121" y="3891"/>
                    </a:cubicBezTo>
                    <a:cubicBezTo>
                      <a:pt x="1129" y="3913"/>
                      <a:pt x="1158" y="3913"/>
                      <a:pt x="1181" y="3906"/>
                    </a:cubicBezTo>
                    <a:cubicBezTo>
                      <a:pt x="1181" y="3899"/>
                      <a:pt x="1188" y="3884"/>
                      <a:pt x="1188" y="3869"/>
                    </a:cubicBezTo>
                    <a:cubicBezTo>
                      <a:pt x="1225" y="3869"/>
                      <a:pt x="1277" y="3854"/>
                      <a:pt x="1314" y="3869"/>
                    </a:cubicBezTo>
                    <a:cubicBezTo>
                      <a:pt x="1344" y="3884"/>
                      <a:pt x="1366" y="3891"/>
                      <a:pt x="1403" y="3891"/>
                    </a:cubicBezTo>
                    <a:cubicBezTo>
                      <a:pt x="1441" y="3884"/>
                      <a:pt x="1470" y="3891"/>
                      <a:pt x="1485" y="3921"/>
                    </a:cubicBezTo>
                    <a:cubicBezTo>
                      <a:pt x="1492" y="3943"/>
                      <a:pt x="1500" y="3980"/>
                      <a:pt x="1530" y="3973"/>
                    </a:cubicBezTo>
                    <a:cubicBezTo>
                      <a:pt x="1530" y="3951"/>
                      <a:pt x="1544" y="3906"/>
                      <a:pt x="1574" y="3913"/>
                    </a:cubicBezTo>
                    <a:cubicBezTo>
                      <a:pt x="1574" y="3936"/>
                      <a:pt x="1582" y="3943"/>
                      <a:pt x="1604" y="3943"/>
                    </a:cubicBezTo>
                    <a:cubicBezTo>
                      <a:pt x="1611" y="3906"/>
                      <a:pt x="1663" y="3876"/>
                      <a:pt x="1693" y="3884"/>
                    </a:cubicBezTo>
                    <a:cubicBezTo>
                      <a:pt x="1700" y="3913"/>
                      <a:pt x="1693" y="3943"/>
                      <a:pt x="1723" y="3958"/>
                    </a:cubicBezTo>
                    <a:cubicBezTo>
                      <a:pt x="1752" y="3980"/>
                      <a:pt x="1812" y="3943"/>
                      <a:pt x="1834" y="3980"/>
                    </a:cubicBezTo>
                    <a:cubicBezTo>
                      <a:pt x="1849" y="4003"/>
                      <a:pt x="1841" y="4025"/>
                      <a:pt x="1864" y="4047"/>
                    </a:cubicBezTo>
                    <a:cubicBezTo>
                      <a:pt x="1894" y="4070"/>
                      <a:pt x="1901" y="4084"/>
                      <a:pt x="1908" y="4121"/>
                    </a:cubicBezTo>
                    <a:cubicBezTo>
                      <a:pt x="1938" y="4114"/>
                      <a:pt x="1938" y="4084"/>
                      <a:pt x="1960" y="4062"/>
                    </a:cubicBezTo>
                    <a:cubicBezTo>
                      <a:pt x="1990" y="4055"/>
                      <a:pt x="2027" y="4121"/>
                      <a:pt x="2057" y="4129"/>
                    </a:cubicBezTo>
                    <a:cubicBezTo>
                      <a:pt x="2057" y="4151"/>
                      <a:pt x="2057" y="4173"/>
                      <a:pt x="2064" y="4196"/>
                    </a:cubicBezTo>
                    <a:cubicBezTo>
                      <a:pt x="2109" y="4196"/>
                      <a:pt x="2198" y="4173"/>
                      <a:pt x="2213" y="4225"/>
                    </a:cubicBezTo>
                    <a:cubicBezTo>
                      <a:pt x="2257" y="4248"/>
                      <a:pt x="2250" y="4166"/>
                      <a:pt x="2265" y="4144"/>
                    </a:cubicBezTo>
                    <a:cubicBezTo>
                      <a:pt x="2287" y="4114"/>
                      <a:pt x="2324" y="4129"/>
                      <a:pt x="2361" y="4136"/>
                    </a:cubicBezTo>
                    <a:cubicBezTo>
                      <a:pt x="2361" y="4166"/>
                      <a:pt x="2346" y="4196"/>
                      <a:pt x="2354" y="4225"/>
                    </a:cubicBezTo>
                    <a:cubicBezTo>
                      <a:pt x="2376" y="4225"/>
                      <a:pt x="2398" y="4218"/>
                      <a:pt x="2413" y="4233"/>
                    </a:cubicBezTo>
                    <a:cubicBezTo>
                      <a:pt x="2369" y="4262"/>
                      <a:pt x="2324" y="4270"/>
                      <a:pt x="2317" y="4322"/>
                    </a:cubicBezTo>
                    <a:cubicBezTo>
                      <a:pt x="2309" y="4374"/>
                      <a:pt x="2339" y="4426"/>
                      <a:pt x="2391" y="4418"/>
                    </a:cubicBezTo>
                    <a:cubicBezTo>
                      <a:pt x="2376" y="4478"/>
                      <a:pt x="2406" y="4515"/>
                      <a:pt x="2451" y="4463"/>
                    </a:cubicBezTo>
                    <a:cubicBezTo>
                      <a:pt x="2495" y="4404"/>
                      <a:pt x="2547" y="4470"/>
                      <a:pt x="2532" y="4530"/>
                    </a:cubicBezTo>
                    <a:cubicBezTo>
                      <a:pt x="2517" y="4575"/>
                      <a:pt x="2421" y="4619"/>
                      <a:pt x="2443" y="4671"/>
                    </a:cubicBezTo>
                    <a:cubicBezTo>
                      <a:pt x="2458" y="4701"/>
                      <a:pt x="2495" y="4686"/>
                      <a:pt x="2510" y="4708"/>
                    </a:cubicBezTo>
                    <a:cubicBezTo>
                      <a:pt x="2532" y="4738"/>
                      <a:pt x="2510" y="4775"/>
                      <a:pt x="2540" y="4805"/>
                    </a:cubicBezTo>
                    <a:cubicBezTo>
                      <a:pt x="2666" y="4738"/>
                      <a:pt x="2569" y="4894"/>
                      <a:pt x="2614" y="4938"/>
                    </a:cubicBezTo>
                    <a:cubicBezTo>
                      <a:pt x="2643" y="4960"/>
                      <a:pt x="2696" y="4938"/>
                      <a:pt x="2725" y="4953"/>
                    </a:cubicBezTo>
                    <a:cubicBezTo>
                      <a:pt x="2762" y="4968"/>
                      <a:pt x="2755" y="5020"/>
                      <a:pt x="2799" y="5012"/>
                    </a:cubicBezTo>
                    <a:lnTo>
                      <a:pt x="2799" y="5020"/>
                    </a:lnTo>
                    <a:cubicBezTo>
                      <a:pt x="2829" y="5020"/>
                      <a:pt x="2874" y="5012"/>
                      <a:pt x="2896" y="5035"/>
                    </a:cubicBezTo>
                    <a:cubicBezTo>
                      <a:pt x="2933" y="5072"/>
                      <a:pt x="2911" y="5087"/>
                      <a:pt x="2911" y="5124"/>
                    </a:cubicBezTo>
                    <a:cubicBezTo>
                      <a:pt x="2896" y="5176"/>
                      <a:pt x="2970" y="5139"/>
                      <a:pt x="2993" y="5146"/>
                    </a:cubicBezTo>
                    <a:cubicBezTo>
                      <a:pt x="3022" y="5154"/>
                      <a:pt x="3022" y="5183"/>
                      <a:pt x="3022" y="5213"/>
                    </a:cubicBezTo>
                    <a:cubicBezTo>
                      <a:pt x="3030" y="5213"/>
                      <a:pt x="3030" y="5213"/>
                      <a:pt x="3037" y="5220"/>
                    </a:cubicBezTo>
                    <a:cubicBezTo>
                      <a:pt x="3045" y="5220"/>
                      <a:pt x="3045" y="5220"/>
                      <a:pt x="3045" y="5213"/>
                    </a:cubicBezTo>
                    <a:cubicBezTo>
                      <a:pt x="3052" y="5191"/>
                      <a:pt x="3104" y="5213"/>
                      <a:pt x="3111" y="5220"/>
                    </a:cubicBezTo>
                    <a:cubicBezTo>
                      <a:pt x="3156" y="5154"/>
                      <a:pt x="3245" y="5183"/>
                      <a:pt x="3297" y="5131"/>
                    </a:cubicBezTo>
                    <a:cubicBezTo>
                      <a:pt x="3334" y="5094"/>
                      <a:pt x="3208" y="5057"/>
                      <a:pt x="3186" y="5042"/>
                    </a:cubicBezTo>
                    <a:cubicBezTo>
                      <a:pt x="3223" y="5012"/>
                      <a:pt x="3201" y="4998"/>
                      <a:pt x="3201" y="4953"/>
                    </a:cubicBezTo>
                    <a:cubicBezTo>
                      <a:pt x="3267" y="4931"/>
                      <a:pt x="3349" y="4923"/>
                      <a:pt x="3408" y="4886"/>
                    </a:cubicBezTo>
                    <a:cubicBezTo>
                      <a:pt x="3460" y="4857"/>
                      <a:pt x="3468" y="4797"/>
                      <a:pt x="3468" y="4745"/>
                    </a:cubicBezTo>
                    <a:cubicBezTo>
                      <a:pt x="3468" y="4715"/>
                      <a:pt x="3460" y="4678"/>
                      <a:pt x="3468" y="4649"/>
                    </a:cubicBezTo>
                    <a:cubicBezTo>
                      <a:pt x="3468" y="4612"/>
                      <a:pt x="3490" y="4597"/>
                      <a:pt x="3512" y="4575"/>
                    </a:cubicBezTo>
                    <a:cubicBezTo>
                      <a:pt x="3535" y="4545"/>
                      <a:pt x="3520" y="4515"/>
                      <a:pt x="3505" y="4485"/>
                    </a:cubicBezTo>
                    <a:cubicBezTo>
                      <a:pt x="3490" y="4456"/>
                      <a:pt x="3490" y="4411"/>
                      <a:pt x="3490" y="4374"/>
                    </a:cubicBezTo>
                    <a:cubicBezTo>
                      <a:pt x="3453" y="4374"/>
                      <a:pt x="3408" y="4374"/>
                      <a:pt x="3371" y="4374"/>
                    </a:cubicBezTo>
                    <a:cubicBezTo>
                      <a:pt x="3386" y="4352"/>
                      <a:pt x="3408" y="4337"/>
                      <a:pt x="3416" y="4315"/>
                    </a:cubicBezTo>
                    <a:cubicBezTo>
                      <a:pt x="3431" y="4285"/>
                      <a:pt x="3408" y="4248"/>
                      <a:pt x="3438" y="4233"/>
                    </a:cubicBezTo>
                    <a:cubicBezTo>
                      <a:pt x="3431" y="4210"/>
                      <a:pt x="3393" y="4203"/>
                      <a:pt x="3371" y="4196"/>
                    </a:cubicBezTo>
                    <a:cubicBezTo>
                      <a:pt x="3371" y="4173"/>
                      <a:pt x="3356" y="4144"/>
                      <a:pt x="3371" y="4121"/>
                    </a:cubicBezTo>
                    <a:cubicBezTo>
                      <a:pt x="3386" y="4099"/>
                      <a:pt x="3431" y="4099"/>
                      <a:pt x="3431" y="4070"/>
                    </a:cubicBezTo>
                    <a:cubicBezTo>
                      <a:pt x="3431" y="4040"/>
                      <a:pt x="3379" y="3965"/>
                      <a:pt x="3453" y="3980"/>
                    </a:cubicBezTo>
                    <a:cubicBezTo>
                      <a:pt x="3446" y="4017"/>
                      <a:pt x="3468" y="3995"/>
                      <a:pt x="3483" y="4017"/>
                    </a:cubicBezTo>
                    <a:cubicBezTo>
                      <a:pt x="3505" y="4032"/>
                      <a:pt x="3512" y="4062"/>
                      <a:pt x="3542" y="4055"/>
                    </a:cubicBezTo>
                    <a:cubicBezTo>
                      <a:pt x="3542" y="3973"/>
                      <a:pt x="3408" y="3913"/>
                      <a:pt x="3468" y="3832"/>
                    </a:cubicBezTo>
                    <a:cubicBezTo>
                      <a:pt x="3498" y="3839"/>
                      <a:pt x="3498" y="3876"/>
                      <a:pt x="3512" y="3899"/>
                    </a:cubicBezTo>
                    <a:cubicBezTo>
                      <a:pt x="3535" y="3928"/>
                      <a:pt x="3587" y="3928"/>
                      <a:pt x="3616" y="3913"/>
                    </a:cubicBezTo>
                    <a:cubicBezTo>
                      <a:pt x="3653" y="3891"/>
                      <a:pt x="3639" y="3854"/>
                      <a:pt x="3653" y="3817"/>
                    </a:cubicBezTo>
                    <a:cubicBezTo>
                      <a:pt x="3683" y="3780"/>
                      <a:pt x="3750" y="3795"/>
                      <a:pt x="3795" y="3795"/>
                    </a:cubicBezTo>
                    <a:cubicBezTo>
                      <a:pt x="3795" y="3832"/>
                      <a:pt x="3795" y="3862"/>
                      <a:pt x="3787" y="3899"/>
                    </a:cubicBezTo>
                    <a:cubicBezTo>
                      <a:pt x="3735" y="3891"/>
                      <a:pt x="3750" y="3943"/>
                      <a:pt x="3750" y="3973"/>
                    </a:cubicBezTo>
                    <a:cubicBezTo>
                      <a:pt x="3698" y="3973"/>
                      <a:pt x="3683" y="4032"/>
                      <a:pt x="3735" y="4047"/>
                    </a:cubicBezTo>
                    <a:cubicBezTo>
                      <a:pt x="3795" y="4055"/>
                      <a:pt x="3869" y="4062"/>
                      <a:pt x="3928" y="4070"/>
                    </a:cubicBezTo>
                    <a:cubicBezTo>
                      <a:pt x="3913" y="4136"/>
                      <a:pt x="3980" y="4084"/>
                      <a:pt x="4003" y="4070"/>
                    </a:cubicBezTo>
                    <a:cubicBezTo>
                      <a:pt x="4040" y="4047"/>
                      <a:pt x="4055" y="4040"/>
                      <a:pt x="4114" y="4047"/>
                    </a:cubicBezTo>
                    <a:cubicBezTo>
                      <a:pt x="4114" y="4084"/>
                      <a:pt x="4106" y="4121"/>
                      <a:pt x="4114" y="4166"/>
                    </a:cubicBezTo>
                    <a:cubicBezTo>
                      <a:pt x="4129" y="4173"/>
                      <a:pt x="4151" y="4173"/>
                      <a:pt x="4173" y="4173"/>
                    </a:cubicBezTo>
                    <a:cubicBezTo>
                      <a:pt x="4181" y="4218"/>
                      <a:pt x="4173" y="4337"/>
                      <a:pt x="4099" y="4262"/>
                    </a:cubicBezTo>
                    <a:cubicBezTo>
                      <a:pt x="4069" y="4270"/>
                      <a:pt x="4055" y="4315"/>
                      <a:pt x="4062" y="4344"/>
                    </a:cubicBezTo>
                    <a:cubicBezTo>
                      <a:pt x="4062" y="4366"/>
                      <a:pt x="4099" y="4344"/>
                      <a:pt x="4092" y="4396"/>
                    </a:cubicBezTo>
                    <a:cubicBezTo>
                      <a:pt x="4092" y="4426"/>
                      <a:pt x="4069" y="4456"/>
                      <a:pt x="4077" y="4478"/>
                    </a:cubicBezTo>
                    <a:cubicBezTo>
                      <a:pt x="4084" y="4515"/>
                      <a:pt x="4129" y="4507"/>
                      <a:pt x="4136" y="4537"/>
                    </a:cubicBezTo>
                    <a:cubicBezTo>
                      <a:pt x="4092" y="4552"/>
                      <a:pt x="4069" y="4575"/>
                      <a:pt x="4025" y="4582"/>
                    </a:cubicBezTo>
                    <a:cubicBezTo>
                      <a:pt x="3980" y="4589"/>
                      <a:pt x="3965" y="4582"/>
                      <a:pt x="3928" y="4567"/>
                    </a:cubicBezTo>
                    <a:cubicBezTo>
                      <a:pt x="3869" y="4530"/>
                      <a:pt x="3869" y="4664"/>
                      <a:pt x="3876" y="4693"/>
                    </a:cubicBezTo>
                    <a:cubicBezTo>
                      <a:pt x="3950" y="4693"/>
                      <a:pt x="3943" y="4730"/>
                      <a:pt x="3995" y="4760"/>
                    </a:cubicBezTo>
                    <a:cubicBezTo>
                      <a:pt x="4010" y="4738"/>
                      <a:pt x="3995" y="4708"/>
                      <a:pt x="4010" y="4686"/>
                    </a:cubicBezTo>
                    <a:cubicBezTo>
                      <a:pt x="4055" y="4671"/>
                      <a:pt x="4099" y="4693"/>
                      <a:pt x="4144" y="4693"/>
                    </a:cubicBezTo>
                    <a:cubicBezTo>
                      <a:pt x="4151" y="4671"/>
                      <a:pt x="4166" y="4664"/>
                      <a:pt x="4188" y="4664"/>
                    </a:cubicBezTo>
                    <a:cubicBezTo>
                      <a:pt x="4195" y="4634"/>
                      <a:pt x="4173" y="4612"/>
                      <a:pt x="4173" y="4589"/>
                    </a:cubicBezTo>
                    <a:cubicBezTo>
                      <a:pt x="4203" y="4575"/>
                      <a:pt x="4233" y="4582"/>
                      <a:pt x="4255" y="4560"/>
                    </a:cubicBezTo>
                    <a:cubicBezTo>
                      <a:pt x="4285" y="4522"/>
                      <a:pt x="4307" y="4470"/>
                      <a:pt x="4307" y="4433"/>
                    </a:cubicBezTo>
                    <a:cubicBezTo>
                      <a:pt x="4359" y="4418"/>
                      <a:pt x="4403" y="4441"/>
                      <a:pt x="4448" y="4456"/>
                    </a:cubicBezTo>
                    <a:cubicBezTo>
                      <a:pt x="4500" y="4463"/>
                      <a:pt x="4552" y="4463"/>
                      <a:pt x="4597" y="4485"/>
                    </a:cubicBezTo>
                    <a:cubicBezTo>
                      <a:pt x="4597" y="4470"/>
                      <a:pt x="4604" y="4456"/>
                      <a:pt x="4597" y="4448"/>
                    </a:cubicBezTo>
                    <a:cubicBezTo>
                      <a:pt x="4619" y="4448"/>
                      <a:pt x="4641" y="4448"/>
                      <a:pt x="4656" y="4441"/>
                    </a:cubicBezTo>
                    <a:lnTo>
                      <a:pt x="4663" y="4433"/>
                    </a:lnTo>
                    <a:cubicBezTo>
                      <a:pt x="4663" y="4448"/>
                      <a:pt x="4663" y="4470"/>
                      <a:pt x="4663" y="4493"/>
                    </a:cubicBezTo>
                    <a:cubicBezTo>
                      <a:pt x="4693" y="4493"/>
                      <a:pt x="4708" y="4515"/>
                      <a:pt x="4745" y="4507"/>
                    </a:cubicBezTo>
                    <a:cubicBezTo>
                      <a:pt x="4738" y="4537"/>
                      <a:pt x="4752" y="4567"/>
                      <a:pt x="4782" y="4560"/>
                    </a:cubicBezTo>
                    <a:cubicBezTo>
                      <a:pt x="4782" y="4522"/>
                      <a:pt x="4857" y="4530"/>
                      <a:pt x="4857" y="4485"/>
                    </a:cubicBezTo>
                    <a:cubicBezTo>
                      <a:pt x="4797" y="4470"/>
                      <a:pt x="4827" y="4292"/>
                      <a:pt x="4812" y="4248"/>
                    </a:cubicBezTo>
                    <a:cubicBezTo>
                      <a:pt x="4857" y="4233"/>
                      <a:pt x="4864" y="4277"/>
                      <a:pt x="4901" y="4285"/>
                    </a:cubicBezTo>
                    <a:cubicBezTo>
                      <a:pt x="4953" y="4300"/>
                      <a:pt x="4968" y="4233"/>
                      <a:pt x="4975" y="4196"/>
                    </a:cubicBezTo>
                    <a:cubicBezTo>
                      <a:pt x="4975" y="4144"/>
                      <a:pt x="4953" y="4121"/>
                      <a:pt x="4908" y="4107"/>
                    </a:cubicBezTo>
                    <a:cubicBezTo>
                      <a:pt x="4849" y="4099"/>
                      <a:pt x="4819" y="4084"/>
                      <a:pt x="4805" y="4032"/>
                    </a:cubicBezTo>
                    <a:cubicBezTo>
                      <a:pt x="4834" y="4032"/>
                      <a:pt x="4894" y="4040"/>
                      <a:pt x="4886" y="3995"/>
                    </a:cubicBezTo>
                    <a:cubicBezTo>
                      <a:pt x="4886" y="3965"/>
                      <a:pt x="4857" y="3958"/>
                      <a:pt x="4849" y="3928"/>
                    </a:cubicBezTo>
                    <a:cubicBezTo>
                      <a:pt x="4842" y="3906"/>
                      <a:pt x="4849" y="3884"/>
                      <a:pt x="4857" y="3862"/>
                    </a:cubicBezTo>
                    <a:cubicBezTo>
                      <a:pt x="4908" y="3854"/>
                      <a:pt x="4960" y="3869"/>
                      <a:pt x="5020" y="3862"/>
                    </a:cubicBezTo>
                    <a:cubicBezTo>
                      <a:pt x="5065" y="3862"/>
                      <a:pt x="5094" y="3832"/>
                      <a:pt x="5139" y="3817"/>
                    </a:cubicBezTo>
                    <a:cubicBezTo>
                      <a:pt x="5131" y="3824"/>
                      <a:pt x="5139" y="3847"/>
                      <a:pt x="5139" y="3854"/>
                    </a:cubicBezTo>
                    <a:cubicBezTo>
                      <a:pt x="5161" y="3854"/>
                      <a:pt x="5183" y="3847"/>
                      <a:pt x="5205" y="3847"/>
                    </a:cubicBezTo>
                    <a:cubicBezTo>
                      <a:pt x="5213" y="3795"/>
                      <a:pt x="5213" y="3743"/>
                      <a:pt x="5213" y="3691"/>
                    </a:cubicBezTo>
                    <a:cubicBezTo>
                      <a:pt x="5161" y="3691"/>
                      <a:pt x="5183" y="3639"/>
                      <a:pt x="5176" y="3609"/>
                    </a:cubicBezTo>
                    <a:cubicBezTo>
                      <a:pt x="5116" y="3602"/>
                      <a:pt x="5109" y="3631"/>
                      <a:pt x="5094" y="3683"/>
                    </a:cubicBezTo>
                    <a:cubicBezTo>
                      <a:pt x="5072" y="3676"/>
                      <a:pt x="5057" y="3661"/>
                      <a:pt x="5035" y="3661"/>
                    </a:cubicBezTo>
                    <a:cubicBezTo>
                      <a:pt x="5012" y="3654"/>
                      <a:pt x="4997" y="3668"/>
                      <a:pt x="4975" y="3676"/>
                    </a:cubicBezTo>
                    <a:cubicBezTo>
                      <a:pt x="4901" y="3683"/>
                      <a:pt x="4805" y="3668"/>
                      <a:pt x="4738" y="3646"/>
                    </a:cubicBezTo>
                    <a:cubicBezTo>
                      <a:pt x="4700" y="3631"/>
                      <a:pt x="4671" y="3609"/>
                      <a:pt x="4663" y="3565"/>
                    </a:cubicBezTo>
                    <a:cubicBezTo>
                      <a:pt x="4649" y="3498"/>
                      <a:pt x="4626" y="3431"/>
                      <a:pt x="4604" y="3364"/>
                    </a:cubicBezTo>
                    <a:cubicBezTo>
                      <a:pt x="4663" y="3371"/>
                      <a:pt x="4634" y="3297"/>
                      <a:pt x="4671" y="3275"/>
                    </a:cubicBezTo>
                    <a:cubicBezTo>
                      <a:pt x="4730" y="3275"/>
                      <a:pt x="4790" y="3253"/>
                      <a:pt x="4819" y="3201"/>
                    </a:cubicBezTo>
                    <a:cubicBezTo>
                      <a:pt x="4849" y="3149"/>
                      <a:pt x="4901" y="3074"/>
                      <a:pt x="4968" y="3060"/>
                    </a:cubicBezTo>
                    <a:cubicBezTo>
                      <a:pt x="5005" y="3052"/>
                      <a:pt x="5042" y="3060"/>
                      <a:pt x="5065" y="3022"/>
                    </a:cubicBezTo>
                    <a:cubicBezTo>
                      <a:pt x="5079" y="3000"/>
                      <a:pt x="5094" y="2985"/>
                      <a:pt x="5116" y="2970"/>
                    </a:cubicBezTo>
                    <a:cubicBezTo>
                      <a:pt x="5161" y="2948"/>
                      <a:pt x="5235" y="2948"/>
                      <a:pt x="5257" y="2903"/>
                    </a:cubicBezTo>
                    <a:cubicBezTo>
                      <a:pt x="5302" y="2903"/>
                      <a:pt x="5354" y="2889"/>
                      <a:pt x="5391" y="2859"/>
                    </a:cubicBezTo>
                    <a:cubicBezTo>
                      <a:pt x="5406" y="2852"/>
                      <a:pt x="5413" y="2837"/>
                      <a:pt x="5428" y="2822"/>
                    </a:cubicBezTo>
                    <a:cubicBezTo>
                      <a:pt x="5451" y="2800"/>
                      <a:pt x="5488" y="2807"/>
                      <a:pt x="5517" y="2792"/>
                    </a:cubicBezTo>
                    <a:cubicBezTo>
                      <a:pt x="5532" y="2681"/>
                      <a:pt x="5673" y="2725"/>
                      <a:pt x="5748" y="2718"/>
                    </a:cubicBezTo>
                    <a:lnTo>
                      <a:pt x="5770" y="2658"/>
                    </a:lnTo>
                    <a:cubicBezTo>
                      <a:pt x="5777" y="2644"/>
                      <a:pt x="5800" y="2621"/>
                      <a:pt x="5814" y="2599"/>
                    </a:cubicBezTo>
                    <a:cubicBezTo>
                      <a:pt x="5807" y="2584"/>
                      <a:pt x="5814" y="2562"/>
                      <a:pt x="5829" y="2555"/>
                    </a:cubicBezTo>
                    <a:cubicBezTo>
                      <a:pt x="5800" y="2555"/>
                      <a:pt x="5785" y="2525"/>
                      <a:pt x="5777" y="2495"/>
                    </a:cubicBezTo>
                    <a:cubicBezTo>
                      <a:pt x="5755" y="2503"/>
                      <a:pt x="5748" y="2510"/>
                      <a:pt x="5748" y="2525"/>
                    </a:cubicBezTo>
                    <a:cubicBezTo>
                      <a:pt x="5740" y="2525"/>
                      <a:pt x="5733" y="2532"/>
                      <a:pt x="5725" y="2532"/>
                    </a:cubicBezTo>
                    <a:cubicBezTo>
                      <a:pt x="5718" y="2547"/>
                      <a:pt x="5710" y="2569"/>
                      <a:pt x="5710" y="2584"/>
                    </a:cubicBezTo>
                    <a:cubicBezTo>
                      <a:pt x="5673" y="2592"/>
                      <a:pt x="5673" y="2562"/>
                      <a:pt x="5666" y="2532"/>
                    </a:cubicBezTo>
                    <a:cubicBezTo>
                      <a:pt x="5636" y="2525"/>
                      <a:pt x="5592" y="2584"/>
                      <a:pt x="5569" y="2555"/>
                    </a:cubicBezTo>
                    <a:cubicBezTo>
                      <a:pt x="5540" y="2525"/>
                      <a:pt x="5517" y="2525"/>
                      <a:pt x="5480" y="2532"/>
                    </a:cubicBezTo>
                    <a:cubicBezTo>
                      <a:pt x="5480" y="2547"/>
                      <a:pt x="5473" y="2562"/>
                      <a:pt x="5473" y="2584"/>
                    </a:cubicBezTo>
                    <a:cubicBezTo>
                      <a:pt x="5406" y="2584"/>
                      <a:pt x="5295" y="2547"/>
                      <a:pt x="5302" y="2644"/>
                    </a:cubicBezTo>
                    <a:cubicBezTo>
                      <a:pt x="5243" y="2644"/>
                      <a:pt x="5272" y="2525"/>
                      <a:pt x="5339" y="2525"/>
                    </a:cubicBezTo>
                    <a:cubicBezTo>
                      <a:pt x="5339" y="2517"/>
                      <a:pt x="5339" y="2517"/>
                      <a:pt x="5347" y="2510"/>
                    </a:cubicBezTo>
                    <a:cubicBezTo>
                      <a:pt x="5369" y="2510"/>
                      <a:pt x="5399" y="2517"/>
                      <a:pt x="5428" y="2510"/>
                    </a:cubicBezTo>
                    <a:cubicBezTo>
                      <a:pt x="5428" y="2473"/>
                      <a:pt x="5480" y="2480"/>
                      <a:pt x="5510" y="2480"/>
                    </a:cubicBezTo>
                    <a:cubicBezTo>
                      <a:pt x="5502" y="2428"/>
                      <a:pt x="5428" y="2436"/>
                      <a:pt x="5384" y="2428"/>
                    </a:cubicBezTo>
                    <a:cubicBezTo>
                      <a:pt x="5384" y="2391"/>
                      <a:pt x="5384" y="2354"/>
                      <a:pt x="5436" y="2369"/>
                    </a:cubicBezTo>
                    <a:cubicBezTo>
                      <a:pt x="5428" y="2347"/>
                      <a:pt x="5436" y="2332"/>
                      <a:pt x="5451" y="2324"/>
                    </a:cubicBezTo>
                    <a:cubicBezTo>
                      <a:pt x="5473" y="2258"/>
                      <a:pt x="5391" y="2302"/>
                      <a:pt x="5399" y="2258"/>
                    </a:cubicBezTo>
                    <a:cubicBezTo>
                      <a:pt x="5399" y="2250"/>
                      <a:pt x="5451" y="2250"/>
                      <a:pt x="5428" y="2228"/>
                    </a:cubicBezTo>
                    <a:cubicBezTo>
                      <a:pt x="5421" y="2213"/>
                      <a:pt x="5399" y="2213"/>
                      <a:pt x="5384" y="2206"/>
                    </a:cubicBezTo>
                    <a:cubicBezTo>
                      <a:pt x="5347" y="2191"/>
                      <a:pt x="5295" y="2198"/>
                      <a:pt x="5295" y="2146"/>
                    </a:cubicBezTo>
                    <a:cubicBezTo>
                      <a:pt x="5295" y="2072"/>
                      <a:pt x="5198" y="1938"/>
                      <a:pt x="5265" y="1871"/>
                    </a:cubicBezTo>
                    <a:cubicBezTo>
                      <a:pt x="5287" y="1849"/>
                      <a:pt x="5295" y="1827"/>
                      <a:pt x="5295" y="1804"/>
                    </a:cubicBezTo>
                    <a:cubicBezTo>
                      <a:pt x="5257" y="1819"/>
                      <a:pt x="5243" y="1856"/>
                      <a:pt x="5213" y="1879"/>
                    </a:cubicBezTo>
                    <a:cubicBezTo>
                      <a:pt x="5183" y="1901"/>
                      <a:pt x="5102" y="1909"/>
                      <a:pt x="5065" y="1886"/>
                    </a:cubicBezTo>
                    <a:cubicBezTo>
                      <a:pt x="5072" y="1901"/>
                      <a:pt x="5072" y="1916"/>
                      <a:pt x="5072" y="1938"/>
                    </a:cubicBezTo>
                    <a:cubicBezTo>
                      <a:pt x="5035" y="1931"/>
                      <a:pt x="5005" y="1938"/>
                      <a:pt x="4997" y="1983"/>
                    </a:cubicBezTo>
                    <a:cubicBezTo>
                      <a:pt x="4923" y="2005"/>
                      <a:pt x="4960" y="1879"/>
                      <a:pt x="4968" y="1842"/>
                    </a:cubicBezTo>
                    <a:cubicBezTo>
                      <a:pt x="4975" y="1797"/>
                      <a:pt x="4960" y="1678"/>
                      <a:pt x="5012" y="1656"/>
                    </a:cubicBezTo>
                    <a:cubicBezTo>
                      <a:pt x="5020" y="1649"/>
                      <a:pt x="5012" y="1641"/>
                      <a:pt x="5020" y="1641"/>
                    </a:cubicBezTo>
                    <a:cubicBezTo>
                      <a:pt x="4975" y="1634"/>
                      <a:pt x="4946" y="1559"/>
                      <a:pt x="4908" y="1582"/>
                    </a:cubicBezTo>
                    <a:cubicBezTo>
                      <a:pt x="4908" y="1604"/>
                      <a:pt x="4901" y="1619"/>
                      <a:pt x="4901" y="1641"/>
                    </a:cubicBezTo>
                    <a:cubicBezTo>
                      <a:pt x="4879" y="1641"/>
                      <a:pt x="4842" y="1626"/>
                      <a:pt x="4827" y="1641"/>
                    </a:cubicBezTo>
                    <a:cubicBezTo>
                      <a:pt x="4805" y="1656"/>
                      <a:pt x="4819" y="1693"/>
                      <a:pt x="4805" y="1708"/>
                    </a:cubicBezTo>
                    <a:cubicBezTo>
                      <a:pt x="4700" y="1715"/>
                      <a:pt x="4686" y="1559"/>
                      <a:pt x="4567" y="1582"/>
                    </a:cubicBezTo>
                    <a:cubicBezTo>
                      <a:pt x="4560" y="1604"/>
                      <a:pt x="4582" y="1611"/>
                      <a:pt x="4604" y="1611"/>
                    </a:cubicBezTo>
                    <a:cubicBezTo>
                      <a:pt x="4597" y="1611"/>
                      <a:pt x="4597" y="1619"/>
                      <a:pt x="4582" y="1619"/>
                    </a:cubicBezTo>
                    <a:cubicBezTo>
                      <a:pt x="4582" y="1649"/>
                      <a:pt x="4589" y="1671"/>
                      <a:pt x="4604" y="1701"/>
                    </a:cubicBezTo>
                    <a:cubicBezTo>
                      <a:pt x="4574" y="1701"/>
                      <a:pt x="4500" y="1678"/>
                      <a:pt x="4493" y="1723"/>
                    </a:cubicBezTo>
                    <a:cubicBezTo>
                      <a:pt x="4485" y="1760"/>
                      <a:pt x="4507" y="1790"/>
                      <a:pt x="4507" y="1827"/>
                    </a:cubicBezTo>
                    <a:cubicBezTo>
                      <a:pt x="4485" y="1834"/>
                      <a:pt x="4470" y="1812"/>
                      <a:pt x="4448" y="1819"/>
                    </a:cubicBezTo>
                    <a:cubicBezTo>
                      <a:pt x="4441" y="1819"/>
                      <a:pt x="4426" y="1819"/>
                      <a:pt x="4411" y="1819"/>
                    </a:cubicBezTo>
                    <a:cubicBezTo>
                      <a:pt x="4270" y="1797"/>
                      <a:pt x="4426" y="1619"/>
                      <a:pt x="4403" y="1552"/>
                    </a:cubicBezTo>
                    <a:cubicBezTo>
                      <a:pt x="4389" y="1500"/>
                      <a:pt x="4344" y="1441"/>
                      <a:pt x="4300" y="1418"/>
                    </a:cubicBezTo>
                    <a:cubicBezTo>
                      <a:pt x="4255" y="1396"/>
                      <a:pt x="4240" y="1374"/>
                      <a:pt x="4240" y="1322"/>
                    </a:cubicBezTo>
                    <a:cubicBezTo>
                      <a:pt x="4210" y="1322"/>
                      <a:pt x="4158" y="1337"/>
                      <a:pt x="4144" y="1299"/>
                    </a:cubicBezTo>
                    <a:cubicBezTo>
                      <a:pt x="4129" y="1262"/>
                      <a:pt x="4129" y="1233"/>
                      <a:pt x="4106" y="1196"/>
                    </a:cubicBezTo>
                    <a:cubicBezTo>
                      <a:pt x="4055" y="1121"/>
                      <a:pt x="4077" y="1002"/>
                      <a:pt x="4092" y="913"/>
                    </a:cubicBezTo>
                    <a:cubicBezTo>
                      <a:pt x="4092" y="928"/>
                      <a:pt x="4055" y="906"/>
                      <a:pt x="4047" y="899"/>
                    </a:cubicBezTo>
                    <a:cubicBezTo>
                      <a:pt x="4040" y="884"/>
                      <a:pt x="4040" y="854"/>
                      <a:pt x="4040" y="839"/>
                    </a:cubicBezTo>
                    <a:cubicBezTo>
                      <a:pt x="4047" y="794"/>
                      <a:pt x="4055" y="743"/>
                      <a:pt x="3995" y="743"/>
                    </a:cubicBezTo>
                    <a:cubicBezTo>
                      <a:pt x="3995" y="735"/>
                      <a:pt x="3988" y="728"/>
                      <a:pt x="3988" y="720"/>
                    </a:cubicBezTo>
                    <a:cubicBezTo>
                      <a:pt x="3950" y="713"/>
                      <a:pt x="3817" y="794"/>
                      <a:pt x="3795" y="705"/>
                    </a:cubicBezTo>
                    <a:cubicBezTo>
                      <a:pt x="3787" y="713"/>
                      <a:pt x="3772" y="705"/>
                      <a:pt x="3765" y="705"/>
                    </a:cubicBezTo>
                    <a:cubicBezTo>
                      <a:pt x="3765" y="691"/>
                      <a:pt x="3765" y="668"/>
                      <a:pt x="3765" y="654"/>
                    </a:cubicBezTo>
                    <a:cubicBezTo>
                      <a:pt x="3728" y="639"/>
                      <a:pt x="3646" y="579"/>
                      <a:pt x="3639" y="646"/>
                    </a:cubicBezTo>
                    <a:cubicBezTo>
                      <a:pt x="3601" y="639"/>
                      <a:pt x="3557" y="631"/>
                      <a:pt x="3512" y="646"/>
                    </a:cubicBezTo>
                    <a:cubicBezTo>
                      <a:pt x="3512" y="631"/>
                      <a:pt x="3505" y="624"/>
                      <a:pt x="3505" y="609"/>
                    </a:cubicBezTo>
                    <a:cubicBezTo>
                      <a:pt x="3483" y="602"/>
                      <a:pt x="3453" y="594"/>
                      <a:pt x="3453" y="564"/>
                    </a:cubicBezTo>
                    <a:cubicBezTo>
                      <a:pt x="3475" y="564"/>
                      <a:pt x="3498" y="564"/>
                      <a:pt x="3520" y="564"/>
                    </a:cubicBezTo>
                    <a:cubicBezTo>
                      <a:pt x="3527" y="527"/>
                      <a:pt x="3505" y="490"/>
                      <a:pt x="3520" y="453"/>
                    </a:cubicBezTo>
                    <a:cubicBezTo>
                      <a:pt x="3542" y="423"/>
                      <a:pt x="3542" y="401"/>
                      <a:pt x="3542" y="364"/>
                    </a:cubicBezTo>
                    <a:cubicBezTo>
                      <a:pt x="3520" y="357"/>
                      <a:pt x="3498" y="357"/>
                      <a:pt x="3483" y="357"/>
                    </a:cubicBezTo>
                    <a:cubicBezTo>
                      <a:pt x="3483" y="319"/>
                      <a:pt x="3468" y="267"/>
                      <a:pt x="3520" y="267"/>
                    </a:cubicBezTo>
                    <a:cubicBezTo>
                      <a:pt x="3527" y="252"/>
                      <a:pt x="3527" y="230"/>
                      <a:pt x="3520" y="223"/>
                    </a:cubicBezTo>
                    <a:cubicBezTo>
                      <a:pt x="3520" y="215"/>
                      <a:pt x="3483" y="215"/>
                      <a:pt x="3475" y="208"/>
                    </a:cubicBezTo>
                    <a:cubicBezTo>
                      <a:pt x="3460" y="193"/>
                      <a:pt x="3453" y="171"/>
                      <a:pt x="3453" y="149"/>
                    </a:cubicBezTo>
                    <a:cubicBezTo>
                      <a:pt x="3453" y="149"/>
                      <a:pt x="3453" y="141"/>
                      <a:pt x="3453" y="134"/>
                    </a:cubicBezTo>
                    <a:cubicBezTo>
                      <a:pt x="3408" y="126"/>
                      <a:pt x="3364" y="134"/>
                      <a:pt x="3327" y="119"/>
                    </a:cubicBezTo>
                    <a:cubicBezTo>
                      <a:pt x="3282" y="104"/>
                      <a:pt x="3253" y="97"/>
                      <a:pt x="3208" y="97"/>
                    </a:cubicBezTo>
                    <a:cubicBezTo>
                      <a:pt x="3186" y="97"/>
                      <a:pt x="3126" y="104"/>
                      <a:pt x="3126" y="74"/>
                    </a:cubicBezTo>
                    <a:cubicBezTo>
                      <a:pt x="3134" y="37"/>
                      <a:pt x="3104" y="15"/>
                      <a:pt x="3074" y="0"/>
                    </a:cubicBezTo>
                    <a:cubicBezTo>
                      <a:pt x="3059" y="22"/>
                      <a:pt x="3052" y="45"/>
                      <a:pt x="3015" y="45"/>
                    </a:cubicBezTo>
                    <a:cubicBezTo>
                      <a:pt x="2985" y="45"/>
                      <a:pt x="2948" y="37"/>
                      <a:pt x="2911" y="30"/>
                    </a:cubicBezTo>
                    <a:cubicBezTo>
                      <a:pt x="2859" y="30"/>
                      <a:pt x="2829" y="45"/>
                      <a:pt x="2785" y="67"/>
                    </a:cubicBezTo>
                    <a:cubicBezTo>
                      <a:pt x="2777" y="149"/>
                      <a:pt x="2755" y="215"/>
                      <a:pt x="2725" y="290"/>
                    </a:cubicBezTo>
                    <a:cubicBezTo>
                      <a:pt x="2710" y="327"/>
                      <a:pt x="2696" y="371"/>
                      <a:pt x="2681" y="408"/>
                    </a:cubicBezTo>
                    <a:cubicBezTo>
                      <a:pt x="2666" y="446"/>
                      <a:pt x="2643" y="483"/>
                      <a:pt x="2614" y="505"/>
                    </a:cubicBezTo>
                    <a:cubicBezTo>
                      <a:pt x="2540" y="572"/>
                      <a:pt x="2525" y="676"/>
                      <a:pt x="2436" y="735"/>
                    </a:cubicBezTo>
                    <a:cubicBezTo>
                      <a:pt x="2361" y="787"/>
                      <a:pt x="2280" y="802"/>
                      <a:pt x="2213" y="854"/>
                    </a:cubicBezTo>
                    <a:cubicBezTo>
                      <a:pt x="2176" y="876"/>
                      <a:pt x="2146" y="869"/>
                      <a:pt x="2109" y="884"/>
                    </a:cubicBezTo>
                    <a:cubicBezTo>
                      <a:pt x="2035" y="906"/>
                      <a:pt x="1997" y="980"/>
                      <a:pt x="1968" y="1040"/>
                    </a:cubicBezTo>
                    <a:cubicBezTo>
                      <a:pt x="1916" y="1047"/>
                      <a:pt x="1953" y="1121"/>
                      <a:pt x="1938" y="1151"/>
                    </a:cubicBezTo>
                    <a:cubicBezTo>
                      <a:pt x="1923" y="1188"/>
                      <a:pt x="1901" y="1188"/>
                      <a:pt x="1871" y="1210"/>
                    </a:cubicBezTo>
                    <a:cubicBezTo>
                      <a:pt x="1834" y="1225"/>
                      <a:pt x="1804" y="1240"/>
                      <a:pt x="1782" y="1270"/>
                    </a:cubicBezTo>
                    <a:cubicBezTo>
                      <a:pt x="1738" y="1322"/>
                      <a:pt x="1745" y="1396"/>
                      <a:pt x="1686" y="1448"/>
                    </a:cubicBezTo>
                    <a:cubicBezTo>
                      <a:pt x="1596" y="1522"/>
                      <a:pt x="1485" y="1485"/>
                      <a:pt x="1374" y="1485"/>
                    </a:cubicBezTo>
                    <a:cubicBezTo>
                      <a:pt x="1307" y="1485"/>
                      <a:pt x="1247" y="1485"/>
                      <a:pt x="1188" y="1507"/>
                    </a:cubicBezTo>
                    <a:cubicBezTo>
                      <a:pt x="1129" y="1530"/>
                      <a:pt x="1062" y="1596"/>
                      <a:pt x="987" y="1574"/>
                    </a:cubicBezTo>
                    <a:cubicBezTo>
                      <a:pt x="950" y="1567"/>
                      <a:pt x="884" y="1493"/>
                      <a:pt x="869" y="1448"/>
                    </a:cubicBezTo>
                    <a:cubicBezTo>
                      <a:pt x="861" y="1396"/>
                      <a:pt x="884" y="1374"/>
                      <a:pt x="847" y="1337"/>
                    </a:cubicBezTo>
                    <a:cubicBezTo>
                      <a:pt x="757" y="1255"/>
                      <a:pt x="631" y="1329"/>
                      <a:pt x="572" y="1396"/>
                    </a:cubicBezTo>
                    <a:cubicBezTo>
                      <a:pt x="557" y="1411"/>
                      <a:pt x="549" y="1441"/>
                      <a:pt x="535" y="1456"/>
                    </a:cubicBezTo>
                    <a:cubicBezTo>
                      <a:pt x="505" y="1493"/>
                      <a:pt x="475" y="1530"/>
                      <a:pt x="445" y="1574"/>
                    </a:cubicBezTo>
                    <a:cubicBezTo>
                      <a:pt x="408" y="1611"/>
                      <a:pt x="364" y="1671"/>
                      <a:pt x="319" y="1701"/>
                    </a:cubicBezTo>
                    <a:cubicBezTo>
                      <a:pt x="275" y="1738"/>
                      <a:pt x="215" y="1760"/>
                      <a:pt x="163" y="1797"/>
                    </a:cubicBezTo>
                    <a:cubicBezTo>
                      <a:pt x="82" y="1842"/>
                      <a:pt x="89" y="1879"/>
                      <a:pt x="74" y="1961"/>
                    </a:cubicBezTo>
                    <a:cubicBezTo>
                      <a:pt x="67" y="2005"/>
                      <a:pt x="45" y="2020"/>
                      <a:pt x="30" y="2057"/>
                    </a:cubicBezTo>
                    <a:cubicBezTo>
                      <a:pt x="0" y="2183"/>
                      <a:pt x="96" y="2191"/>
                      <a:pt x="178" y="2258"/>
                    </a:cubicBezTo>
                    <a:cubicBezTo>
                      <a:pt x="193" y="2272"/>
                      <a:pt x="208" y="2287"/>
                      <a:pt x="223" y="2302"/>
                    </a:cubicBezTo>
                    <a:cubicBezTo>
                      <a:pt x="237" y="2309"/>
                      <a:pt x="230" y="2324"/>
                      <a:pt x="252" y="2332"/>
                    </a:cubicBezTo>
                    <a:cubicBezTo>
                      <a:pt x="267" y="2332"/>
                      <a:pt x="267" y="2309"/>
                      <a:pt x="282" y="2309"/>
                    </a:cubicBezTo>
                    <a:cubicBezTo>
                      <a:pt x="327" y="2309"/>
                      <a:pt x="386" y="2324"/>
                      <a:pt x="423" y="2347"/>
                    </a:cubicBezTo>
                    <a:cubicBezTo>
                      <a:pt x="475" y="2384"/>
                      <a:pt x="453" y="2443"/>
                      <a:pt x="453" y="2503"/>
                    </a:cubicBezTo>
                    <a:cubicBezTo>
                      <a:pt x="453" y="2532"/>
                      <a:pt x="453" y="2555"/>
                      <a:pt x="438" y="2577"/>
                    </a:cubicBezTo>
                    <a:cubicBezTo>
                      <a:pt x="423" y="2606"/>
                      <a:pt x="401" y="2614"/>
                      <a:pt x="386" y="2629"/>
                    </a:cubicBezTo>
                    <a:cubicBezTo>
                      <a:pt x="364" y="2658"/>
                      <a:pt x="356" y="2748"/>
                      <a:pt x="371" y="2785"/>
                    </a:cubicBezTo>
                    <a:cubicBezTo>
                      <a:pt x="379" y="2807"/>
                      <a:pt x="408" y="2807"/>
                      <a:pt x="408" y="2829"/>
                    </a:cubicBezTo>
                    <a:cubicBezTo>
                      <a:pt x="423" y="2844"/>
                      <a:pt x="408" y="2881"/>
                      <a:pt x="416" y="2903"/>
                    </a:cubicBezTo>
                    <a:cubicBezTo>
                      <a:pt x="460" y="2911"/>
                      <a:pt x="438" y="2933"/>
                      <a:pt x="453" y="2956"/>
                    </a:cubicBezTo>
                    <a:cubicBezTo>
                      <a:pt x="468" y="2963"/>
                      <a:pt x="490" y="2978"/>
                      <a:pt x="512" y="2978"/>
                    </a:cubicBezTo>
                    <a:cubicBezTo>
                      <a:pt x="557" y="3000"/>
                      <a:pt x="601" y="3000"/>
                      <a:pt x="653" y="3008"/>
                    </a:cubicBezTo>
                    <a:cubicBezTo>
                      <a:pt x="742" y="3008"/>
                      <a:pt x="735" y="3022"/>
                      <a:pt x="735" y="3097"/>
                    </a:cubicBezTo>
                    <a:cubicBezTo>
                      <a:pt x="735" y="3156"/>
                      <a:pt x="735" y="3201"/>
                      <a:pt x="750" y="3245"/>
                    </a:cubicBezTo>
                    <a:cubicBezTo>
                      <a:pt x="765" y="3297"/>
                      <a:pt x="787" y="3342"/>
                      <a:pt x="809" y="3386"/>
                    </a:cubicBezTo>
                    <a:cubicBezTo>
                      <a:pt x="824" y="3431"/>
                      <a:pt x="861" y="3460"/>
                      <a:pt x="869" y="3513"/>
                    </a:cubicBezTo>
                    <a:cubicBezTo>
                      <a:pt x="884" y="3572"/>
                      <a:pt x="906" y="3587"/>
                      <a:pt x="936" y="3639"/>
                    </a:cubicBezTo>
                    <a:cubicBezTo>
                      <a:pt x="965" y="3683"/>
                      <a:pt x="1039" y="3765"/>
                      <a:pt x="1025" y="3817"/>
                    </a:cubicBezTo>
                    <a:cubicBezTo>
                      <a:pt x="995" y="3810"/>
                      <a:pt x="950" y="3817"/>
                      <a:pt x="943" y="3854"/>
                    </a:cubicBezTo>
                    <a:cubicBezTo>
                      <a:pt x="950" y="3854"/>
                      <a:pt x="965" y="3847"/>
                      <a:pt x="973" y="3847"/>
                    </a:cubicBezTo>
                    <a:cubicBezTo>
                      <a:pt x="995" y="3832"/>
                      <a:pt x="1084" y="3810"/>
                      <a:pt x="1106" y="3832"/>
                    </a:cubicBezTo>
                  </a:path>
                </a:pathLst>
              </a:custGeom>
              <a:grpFill/>
              <a:ln w="9525" cap="flat">
                <a:noFill/>
                <a:bevel/>
              </a:ln>
              <a:effectLst/>
            </p:spPr>
            <p:txBody>
              <a:bodyPr wrap="none" lIns="121853" tIns="60926" rIns="121853" bIns="60926" anchor="ctr"/>
              <a:lstStyle/>
              <a:p>
                <a:endParaRPr lang="en-US"/>
              </a:p>
            </p:txBody>
          </p:sp>
          <p:sp>
            <p:nvSpPr>
              <p:cNvPr id="32" name="Freeform 9">
                <a:extLst>
                  <a:ext uri="{FF2B5EF4-FFF2-40B4-BE49-F238E27FC236}">
                    <a16:creationId xmlns:a16="http://schemas.microsoft.com/office/drawing/2014/main" id="{528F0246-F5D0-4148-9BE5-50159C19316C}"/>
                  </a:ext>
                </a:extLst>
              </p:cNvPr>
              <p:cNvSpPr>
                <a:spLocks noChangeArrowheads="1"/>
              </p:cNvSpPr>
              <p:nvPr/>
            </p:nvSpPr>
            <p:spPr bwMode="auto">
              <a:xfrm>
                <a:off x="10898161" y="4758280"/>
                <a:ext cx="993215" cy="931592"/>
              </a:xfrm>
              <a:custGeom>
                <a:avLst/>
                <a:gdLst>
                  <a:gd name="T0" fmla="*/ 995 w 2296"/>
                  <a:gd name="T1" fmla="*/ 312 h 2155"/>
                  <a:gd name="T2" fmla="*/ 743 w 2296"/>
                  <a:gd name="T3" fmla="*/ 238 h 2155"/>
                  <a:gd name="T4" fmla="*/ 498 w 2296"/>
                  <a:gd name="T5" fmla="*/ 193 h 2155"/>
                  <a:gd name="T6" fmla="*/ 342 w 2296"/>
                  <a:gd name="T7" fmla="*/ 297 h 2155"/>
                  <a:gd name="T8" fmla="*/ 179 w 2296"/>
                  <a:gd name="T9" fmla="*/ 371 h 2155"/>
                  <a:gd name="T10" fmla="*/ 141 w 2296"/>
                  <a:gd name="T11" fmla="*/ 394 h 2155"/>
                  <a:gd name="T12" fmla="*/ 156 w 2296"/>
                  <a:gd name="T13" fmla="*/ 461 h 2155"/>
                  <a:gd name="T14" fmla="*/ 97 w 2296"/>
                  <a:gd name="T15" fmla="*/ 594 h 2155"/>
                  <a:gd name="T16" fmla="*/ 119 w 2296"/>
                  <a:gd name="T17" fmla="*/ 758 h 2155"/>
                  <a:gd name="T18" fmla="*/ 30 w 2296"/>
                  <a:gd name="T19" fmla="*/ 861 h 2155"/>
                  <a:gd name="T20" fmla="*/ 30 w 2296"/>
                  <a:gd name="T21" fmla="*/ 861 h 2155"/>
                  <a:gd name="T22" fmla="*/ 238 w 2296"/>
                  <a:gd name="T23" fmla="*/ 980 h 2155"/>
                  <a:gd name="T24" fmla="*/ 127 w 2296"/>
                  <a:gd name="T25" fmla="*/ 1129 h 2155"/>
                  <a:gd name="T26" fmla="*/ 97 w 2296"/>
                  <a:gd name="T27" fmla="*/ 1352 h 2155"/>
                  <a:gd name="T28" fmla="*/ 216 w 2296"/>
                  <a:gd name="T29" fmla="*/ 1411 h 2155"/>
                  <a:gd name="T30" fmla="*/ 357 w 2296"/>
                  <a:gd name="T31" fmla="*/ 1389 h 2155"/>
                  <a:gd name="T32" fmla="*/ 527 w 2296"/>
                  <a:gd name="T33" fmla="*/ 1322 h 2155"/>
                  <a:gd name="T34" fmla="*/ 758 w 2296"/>
                  <a:gd name="T35" fmla="*/ 1560 h 2155"/>
                  <a:gd name="T36" fmla="*/ 758 w 2296"/>
                  <a:gd name="T37" fmla="*/ 1656 h 2155"/>
                  <a:gd name="T38" fmla="*/ 832 w 2296"/>
                  <a:gd name="T39" fmla="*/ 1782 h 2155"/>
                  <a:gd name="T40" fmla="*/ 995 w 2296"/>
                  <a:gd name="T41" fmla="*/ 1909 h 2155"/>
                  <a:gd name="T42" fmla="*/ 1189 w 2296"/>
                  <a:gd name="T43" fmla="*/ 2028 h 2155"/>
                  <a:gd name="T44" fmla="*/ 1463 w 2296"/>
                  <a:gd name="T45" fmla="*/ 2035 h 2155"/>
                  <a:gd name="T46" fmla="*/ 1500 w 2296"/>
                  <a:gd name="T47" fmla="*/ 2094 h 2155"/>
                  <a:gd name="T48" fmla="*/ 1604 w 2296"/>
                  <a:gd name="T49" fmla="*/ 2154 h 2155"/>
                  <a:gd name="T50" fmla="*/ 1649 w 2296"/>
                  <a:gd name="T51" fmla="*/ 2020 h 2155"/>
                  <a:gd name="T52" fmla="*/ 1768 w 2296"/>
                  <a:gd name="T53" fmla="*/ 1820 h 2155"/>
                  <a:gd name="T54" fmla="*/ 1820 w 2296"/>
                  <a:gd name="T55" fmla="*/ 1701 h 2155"/>
                  <a:gd name="T56" fmla="*/ 1849 w 2296"/>
                  <a:gd name="T57" fmla="*/ 1663 h 2155"/>
                  <a:gd name="T58" fmla="*/ 1857 w 2296"/>
                  <a:gd name="T59" fmla="*/ 1485 h 2155"/>
                  <a:gd name="T60" fmla="*/ 1916 w 2296"/>
                  <a:gd name="T61" fmla="*/ 1307 h 2155"/>
                  <a:gd name="T62" fmla="*/ 2028 w 2296"/>
                  <a:gd name="T63" fmla="*/ 1218 h 2155"/>
                  <a:gd name="T64" fmla="*/ 2124 w 2296"/>
                  <a:gd name="T65" fmla="*/ 1144 h 2155"/>
                  <a:gd name="T66" fmla="*/ 2258 w 2296"/>
                  <a:gd name="T67" fmla="*/ 1025 h 2155"/>
                  <a:gd name="T68" fmla="*/ 2198 w 2296"/>
                  <a:gd name="T69" fmla="*/ 921 h 2155"/>
                  <a:gd name="T70" fmla="*/ 2072 w 2296"/>
                  <a:gd name="T71" fmla="*/ 802 h 2155"/>
                  <a:gd name="T72" fmla="*/ 1968 w 2296"/>
                  <a:gd name="T73" fmla="*/ 750 h 2155"/>
                  <a:gd name="T74" fmla="*/ 1782 w 2296"/>
                  <a:gd name="T75" fmla="*/ 713 h 2155"/>
                  <a:gd name="T76" fmla="*/ 1723 w 2296"/>
                  <a:gd name="T77" fmla="*/ 550 h 2155"/>
                  <a:gd name="T78" fmla="*/ 1671 w 2296"/>
                  <a:gd name="T79" fmla="*/ 505 h 2155"/>
                  <a:gd name="T80" fmla="*/ 1545 w 2296"/>
                  <a:gd name="T81" fmla="*/ 401 h 2155"/>
                  <a:gd name="T82" fmla="*/ 1396 w 2296"/>
                  <a:gd name="T83" fmla="*/ 409 h 2155"/>
                  <a:gd name="T84" fmla="*/ 1285 w 2296"/>
                  <a:gd name="T85" fmla="*/ 319 h 2155"/>
                  <a:gd name="T86" fmla="*/ 1196 w 2296"/>
                  <a:gd name="T87" fmla="*/ 223 h 2155"/>
                  <a:gd name="T88" fmla="*/ 1107 w 2296"/>
                  <a:gd name="T89" fmla="*/ 104 h 2155"/>
                  <a:gd name="T90" fmla="*/ 1040 w 2296"/>
                  <a:gd name="T91" fmla="*/ 52 h 2155"/>
                  <a:gd name="T92" fmla="*/ 981 w 2296"/>
                  <a:gd name="T93" fmla="*/ 119 h 2155"/>
                  <a:gd name="T94" fmla="*/ 958 w 2296"/>
                  <a:gd name="T95" fmla="*/ 245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6" h="2155">
                    <a:moveTo>
                      <a:pt x="995" y="312"/>
                    </a:moveTo>
                    <a:lnTo>
                      <a:pt x="995" y="312"/>
                    </a:lnTo>
                    <a:cubicBezTo>
                      <a:pt x="995" y="327"/>
                      <a:pt x="899" y="319"/>
                      <a:pt x="884" y="319"/>
                    </a:cubicBezTo>
                    <a:cubicBezTo>
                      <a:pt x="891" y="253"/>
                      <a:pt x="787" y="238"/>
                      <a:pt x="743" y="238"/>
                    </a:cubicBezTo>
                    <a:cubicBezTo>
                      <a:pt x="698" y="238"/>
                      <a:pt x="676" y="238"/>
                      <a:pt x="639" y="223"/>
                    </a:cubicBezTo>
                    <a:cubicBezTo>
                      <a:pt x="602" y="208"/>
                      <a:pt x="535" y="193"/>
                      <a:pt x="498" y="193"/>
                    </a:cubicBezTo>
                    <a:cubicBezTo>
                      <a:pt x="468" y="245"/>
                      <a:pt x="409" y="208"/>
                      <a:pt x="372" y="238"/>
                    </a:cubicBezTo>
                    <a:cubicBezTo>
                      <a:pt x="364" y="253"/>
                      <a:pt x="357" y="297"/>
                      <a:pt x="342" y="297"/>
                    </a:cubicBezTo>
                    <a:cubicBezTo>
                      <a:pt x="320" y="305"/>
                      <a:pt x="305" y="275"/>
                      <a:pt x="290" y="267"/>
                    </a:cubicBezTo>
                    <a:cubicBezTo>
                      <a:pt x="245" y="253"/>
                      <a:pt x="179" y="334"/>
                      <a:pt x="179" y="371"/>
                    </a:cubicBezTo>
                    <a:cubicBezTo>
                      <a:pt x="186" y="371"/>
                      <a:pt x="193" y="379"/>
                      <a:pt x="201" y="371"/>
                    </a:cubicBezTo>
                    <a:cubicBezTo>
                      <a:pt x="208" y="409"/>
                      <a:pt x="156" y="394"/>
                      <a:pt x="141" y="394"/>
                    </a:cubicBezTo>
                    <a:cubicBezTo>
                      <a:pt x="134" y="424"/>
                      <a:pt x="141" y="438"/>
                      <a:pt x="149" y="461"/>
                    </a:cubicBezTo>
                    <a:cubicBezTo>
                      <a:pt x="156" y="461"/>
                      <a:pt x="156" y="461"/>
                      <a:pt x="156" y="461"/>
                    </a:cubicBezTo>
                    <a:cubicBezTo>
                      <a:pt x="156" y="468"/>
                      <a:pt x="156" y="475"/>
                      <a:pt x="156" y="475"/>
                    </a:cubicBezTo>
                    <a:cubicBezTo>
                      <a:pt x="127" y="468"/>
                      <a:pt x="89" y="572"/>
                      <a:pt x="97" y="594"/>
                    </a:cubicBezTo>
                    <a:cubicBezTo>
                      <a:pt x="141" y="594"/>
                      <a:pt x="104" y="676"/>
                      <a:pt x="97" y="706"/>
                    </a:cubicBezTo>
                    <a:cubicBezTo>
                      <a:pt x="134" y="706"/>
                      <a:pt x="141" y="743"/>
                      <a:pt x="119" y="758"/>
                    </a:cubicBezTo>
                    <a:cubicBezTo>
                      <a:pt x="97" y="772"/>
                      <a:pt x="37" y="802"/>
                      <a:pt x="0" y="824"/>
                    </a:cubicBezTo>
                    <a:cubicBezTo>
                      <a:pt x="8" y="839"/>
                      <a:pt x="15" y="854"/>
                      <a:pt x="30" y="861"/>
                    </a:cubicBezTo>
                    <a:cubicBezTo>
                      <a:pt x="45" y="854"/>
                      <a:pt x="52" y="847"/>
                      <a:pt x="60" y="839"/>
                    </a:cubicBezTo>
                    <a:cubicBezTo>
                      <a:pt x="52" y="847"/>
                      <a:pt x="45" y="854"/>
                      <a:pt x="30" y="861"/>
                    </a:cubicBezTo>
                    <a:cubicBezTo>
                      <a:pt x="45" y="884"/>
                      <a:pt x="67" y="891"/>
                      <a:pt x="82" y="906"/>
                    </a:cubicBezTo>
                    <a:cubicBezTo>
                      <a:pt x="127" y="943"/>
                      <a:pt x="186" y="951"/>
                      <a:pt x="238" y="980"/>
                    </a:cubicBezTo>
                    <a:cubicBezTo>
                      <a:pt x="216" y="973"/>
                      <a:pt x="193" y="988"/>
                      <a:pt x="179" y="995"/>
                    </a:cubicBezTo>
                    <a:cubicBezTo>
                      <a:pt x="164" y="1040"/>
                      <a:pt x="156" y="1092"/>
                      <a:pt x="127" y="1129"/>
                    </a:cubicBezTo>
                    <a:cubicBezTo>
                      <a:pt x="97" y="1166"/>
                      <a:pt x="37" y="1203"/>
                      <a:pt x="67" y="1248"/>
                    </a:cubicBezTo>
                    <a:cubicBezTo>
                      <a:pt x="89" y="1277"/>
                      <a:pt x="75" y="1337"/>
                      <a:pt x="97" y="1352"/>
                    </a:cubicBezTo>
                    <a:cubicBezTo>
                      <a:pt x="134" y="1374"/>
                      <a:pt x="193" y="1352"/>
                      <a:pt x="230" y="1344"/>
                    </a:cubicBezTo>
                    <a:cubicBezTo>
                      <a:pt x="223" y="1366"/>
                      <a:pt x="238" y="1389"/>
                      <a:pt x="216" y="1411"/>
                    </a:cubicBezTo>
                    <a:cubicBezTo>
                      <a:pt x="238" y="1418"/>
                      <a:pt x="275" y="1478"/>
                      <a:pt x="290" y="1456"/>
                    </a:cubicBezTo>
                    <a:cubicBezTo>
                      <a:pt x="327" y="1426"/>
                      <a:pt x="305" y="1404"/>
                      <a:pt x="357" y="1389"/>
                    </a:cubicBezTo>
                    <a:cubicBezTo>
                      <a:pt x="394" y="1374"/>
                      <a:pt x="387" y="1329"/>
                      <a:pt x="424" y="1329"/>
                    </a:cubicBezTo>
                    <a:cubicBezTo>
                      <a:pt x="468" y="1337"/>
                      <a:pt x="490" y="1292"/>
                      <a:pt x="527" y="1322"/>
                    </a:cubicBezTo>
                    <a:cubicBezTo>
                      <a:pt x="572" y="1352"/>
                      <a:pt x="579" y="1396"/>
                      <a:pt x="609" y="1441"/>
                    </a:cubicBezTo>
                    <a:cubicBezTo>
                      <a:pt x="646" y="1485"/>
                      <a:pt x="706" y="1515"/>
                      <a:pt x="758" y="1560"/>
                    </a:cubicBezTo>
                    <a:cubicBezTo>
                      <a:pt x="773" y="1574"/>
                      <a:pt x="847" y="1604"/>
                      <a:pt x="854" y="1626"/>
                    </a:cubicBezTo>
                    <a:cubicBezTo>
                      <a:pt x="854" y="1656"/>
                      <a:pt x="780" y="1656"/>
                      <a:pt x="758" y="1656"/>
                    </a:cubicBezTo>
                    <a:cubicBezTo>
                      <a:pt x="750" y="1671"/>
                      <a:pt x="743" y="1693"/>
                      <a:pt x="743" y="1708"/>
                    </a:cubicBezTo>
                    <a:cubicBezTo>
                      <a:pt x="787" y="1723"/>
                      <a:pt x="787" y="1775"/>
                      <a:pt x="832" y="1782"/>
                    </a:cubicBezTo>
                    <a:cubicBezTo>
                      <a:pt x="832" y="1849"/>
                      <a:pt x="891" y="1820"/>
                      <a:pt x="936" y="1820"/>
                    </a:cubicBezTo>
                    <a:cubicBezTo>
                      <a:pt x="1003" y="1820"/>
                      <a:pt x="995" y="1857"/>
                      <a:pt x="995" y="1909"/>
                    </a:cubicBezTo>
                    <a:cubicBezTo>
                      <a:pt x="1047" y="1909"/>
                      <a:pt x="1084" y="1953"/>
                      <a:pt x="1129" y="1968"/>
                    </a:cubicBezTo>
                    <a:cubicBezTo>
                      <a:pt x="1174" y="1976"/>
                      <a:pt x="1189" y="1983"/>
                      <a:pt x="1189" y="2028"/>
                    </a:cubicBezTo>
                    <a:cubicBezTo>
                      <a:pt x="1233" y="2035"/>
                      <a:pt x="1270" y="2028"/>
                      <a:pt x="1315" y="2035"/>
                    </a:cubicBezTo>
                    <a:cubicBezTo>
                      <a:pt x="1367" y="2050"/>
                      <a:pt x="1411" y="2020"/>
                      <a:pt x="1463" y="2035"/>
                    </a:cubicBezTo>
                    <a:cubicBezTo>
                      <a:pt x="1463" y="2057"/>
                      <a:pt x="1463" y="2079"/>
                      <a:pt x="1463" y="2094"/>
                    </a:cubicBezTo>
                    <a:cubicBezTo>
                      <a:pt x="1478" y="2094"/>
                      <a:pt x="1485" y="2094"/>
                      <a:pt x="1500" y="2094"/>
                    </a:cubicBezTo>
                    <a:cubicBezTo>
                      <a:pt x="1500" y="2131"/>
                      <a:pt x="1552" y="2094"/>
                      <a:pt x="1552" y="2154"/>
                    </a:cubicBezTo>
                    <a:cubicBezTo>
                      <a:pt x="1567" y="2154"/>
                      <a:pt x="1589" y="2154"/>
                      <a:pt x="1604" y="2154"/>
                    </a:cubicBezTo>
                    <a:cubicBezTo>
                      <a:pt x="1619" y="2139"/>
                      <a:pt x="1656" y="2087"/>
                      <a:pt x="1693" y="2050"/>
                    </a:cubicBezTo>
                    <a:cubicBezTo>
                      <a:pt x="1671" y="2042"/>
                      <a:pt x="1656" y="2035"/>
                      <a:pt x="1649" y="2020"/>
                    </a:cubicBezTo>
                    <a:cubicBezTo>
                      <a:pt x="1634" y="1990"/>
                      <a:pt x="1664" y="1961"/>
                      <a:pt x="1679" y="1938"/>
                    </a:cubicBezTo>
                    <a:cubicBezTo>
                      <a:pt x="1716" y="1901"/>
                      <a:pt x="1738" y="1864"/>
                      <a:pt x="1768" y="1820"/>
                    </a:cubicBezTo>
                    <a:cubicBezTo>
                      <a:pt x="1782" y="1790"/>
                      <a:pt x="1790" y="1738"/>
                      <a:pt x="1812" y="1723"/>
                    </a:cubicBezTo>
                    <a:cubicBezTo>
                      <a:pt x="1820" y="1716"/>
                      <a:pt x="1820" y="1708"/>
                      <a:pt x="1820" y="1701"/>
                    </a:cubicBezTo>
                    <a:cubicBezTo>
                      <a:pt x="1834" y="1701"/>
                      <a:pt x="1849" y="1701"/>
                      <a:pt x="1864" y="1701"/>
                    </a:cubicBezTo>
                    <a:cubicBezTo>
                      <a:pt x="1872" y="1686"/>
                      <a:pt x="1872" y="1663"/>
                      <a:pt x="1849" y="1663"/>
                    </a:cubicBezTo>
                    <a:cubicBezTo>
                      <a:pt x="1834" y="1626"/>
                      <a:pt x="1820" y="1582"/>
                      <a:pt x="1834" y="1545"/>
                    </a:cubicBezTo>
                    <a:cubicBezTo>
                      <a:pt x="1849" y="1537"/>
                      <a:pt x="1842" y="1508"/>
                      <a:pt x="1857" y="1485"/>
                    </a:cubicBezTo>
                    <a:cubicBezTo>
                      <a:pt x="1872" y="1463"/>
                      <a:pt x="1894" y="1478"/>
                      <a:pt x="1909" y="1456"/>
                    </a:cubicBezTo>
                    <a:cubicBezTo>
                      <a:pt x="1946" y="1426"/>
                      <a:pt x="1901" y="1352"/>
                      <a:pt x="1916" y="1307"/>
                    </a:cubicBezTo>
                    <a:cubicBezTo>
                      <a:pt x="1924" y="1285"/>
                      <a:pt x="1953" y="1285"/>
                      <a:pt x="1976" y="1277"/>
                    </a:cubicBezTo>
                    <a:cubicBezTo>
                      <a:pt x="2005" y="1263"/>
                      <a:pt x="2013" y="1248"/>
                      <a:pt x="2028" y="1218"/>
                    </a:cubicBezTo>
                    <a:cubicBezTo>
                      <a:pt x="2035" y="1203"/>
                      <a:pt x="2035" y="1173"/>
                      <a:pt x="2050" y="1159"/>
                    </a:cubicBezTo>
                    <a:cubicBezTo>
                      <a:pt x="2072" y="1144"/>
                      <a:pt x="2102" y="1151"/>
                      <a:pt x="2124" y="1144"/>
                    </a:cubicBezTo>
                    <a:cubicBezTo>
                      <a:pt x="2131" y="1114"/>
                      <a:pt x="2176" y="1084"/>
                      <a:pt x="2191" y="1047"/>
                    </a:cubicBezTo>
                    <a:cubicBezTo>
                      <a:pt x="2213" y="1018"/>
                      <a:pt x="2221" y="1018"/>
                      <a:pt x="2258" y="1025"/>
                    </a:cubicBezTo>
                    <a:cubicBezTo>
                      <a:pt x="2295" y="1032"/>
                      <a:pt x="2250" y="966"/>
                      <a:pt x="2250" y="966"/>
                    </a:cubicBezTo>
                    <a:cubicBezTo>
                      <a:pt x="2236" y="943"/>
                      <a:pt x="2228" y="928"/>
                      <a:pt x="2198" y="921"/>
                    </a:cubicBezTo>
                    <a:cubicBezTo>
                      <a:pt x="2154" y="914"/>
                      <a:pt x="2146" y="921"/>
                      <a:pt x="2117" y="876"/>
                    </a:cubicBezTo>
                    <a:cubicBezTo>
                      <a:pt x="2102" y="847"/>
                      <a:pt x="2102" y="817"/>
                      <a:pt x="2072" y="802"/>
                    </a:cubicBezTo>
                    <a:cubicBezTo>
                      <a:pt x="2057" y="802"/>
                      <a:pt x="2042" y="802"/>
                      <a:pt x="2028" y="795"/>
                    </a:cubicBezTo>
                    <a:cubicBezTo>
                      <a:pt x="1998" y="780"/>
                      <a:pt x="1991" y="765"/>
                      <a:pt x="1968" y="750"/>
                    </a:cubicBezTo>
                    <a:cubicBezTo>
                      <a:pt x="1938" y="743"/>
                      <a:pt x="1901" y="735"/>
                      <a:pt x="1872" y="735"/>
                    </a:cubicBezTo>
                    <a:cubicBezTo>
                      <a:pt x="1849" y="735"/>
                      <a:pt x="1797" y="735"/>
                      <a:pt x="1782" y="713"/>
                    </a:cubicBezTo>
                    <a:cubicBezTo>
                      <a:pt x="1760" y="683"/>
                      <a:pt x="1760" y="624"/>
                      <a:pt x="1768" y="587"/>
                    </a:cubicBezTo>
                    <a:cubicBezTo>
                      <a:pt x="1745" y="587"/>
                      <a:pt x="1731" y="564"/>
                      <a:pt x="1723" y="550"/>
                    </a:cubicBezTo>
                    <a:cubicBezTo>
                      <a:pt x="1716" y="542"/>
                      <a:pt x="1716" y="535"/>
                      <a:pt x="1708" y="520"/>
                    </a:cubicBezTo>
                    <a:cubicBezTo>
                      <a:pt x="1701" y="513"/>
                      <a:pt x="1686" y="505"/>
                      <a:pt x="1671" y="505"/>
                    </a:cubicBezTo>
                    <a:cubicBezTo>
                      <a:pt x="1656" y="498"/>
                      <a:pt x="1634" y="505"/>
                      <a:pt x="1612" y="498"/>
                    </a:cubicBezTo>
                    <a:cubicBezTo>
                      <a:pt x="1597" y="490"/>
                      <a:pt x="1537" y="431"/>
                      <a:pt x="1545" y="401"/>
                    </a:cubicBezTo>
                    <a:cubicBezTo>
                      <a:pt x="1515" y="394"/>
                      <a:pt x="1500" y="371"/>
                      <a:pt x="1463" y="379"/>
                    </a:cubicBezTo>
                    <a:cubicBezTo>
                      <a:pt x="1441" y="379"/>
                      <a:pt x="1419" y="401"/>
                      <a:pt x="1396" y="409"/>
                    </a:cubicBezTo>
                    <a:cubicBezTo>
                      <a:pt x="1396" y="409"/>
                      <a:pt x="1396" y="409"/>
                      <a:pt x="1396" y="416"/>
                    </a:cubicBezTo>
                    <a:cubicBezTo>
                      <a:pt x="1329" y="431"/>
                      <a:pt x="1315" y="357"/>
                      <a:pt x="1285" y="319"/>
                    </a:cubicBezTo>
                    <a:cubicBezTo>
                      <a:pt x="1263" y="305"/>
                      <a:pt x="1233" y="305"/>
                      <a:pt x="1218" y="282"/>
                    </a:cubicBezTo>
                    <a:cubicBezTo>
                      <a:pt x="1203" y="260"/>
                      <a:pt x="1218" y="238"/>
                      <a:pt x="1196" y="223"/>
                    </a:cubicBezTo>
                    <a:cubicBezTo>
                      <a:pt x="1144" y="208"/>
                      <a:pt x="1174" y="156"/>
                      <a:pt x="1159" y="104"/>
                    </a:cubicBezTo>
                    <a:cubicBezTo>
                      <a:pt x="1144" y="112"/>
                      <a:pt x="1122" y="97"/>
                      <a:pt x="1107" y="104"/>
                    </a:cubicBezTo>
                    <a:cubicBezTo>
                      <a:pt x="1136" y="97"/>
                      <a:pt x="1062" y="8"/>
                      <a:pt x="1040" y="0"/>
                    </a:cubicBezTo>
                    <a:cubicBezTo>
                      <a:pt x="1040" y="15"/>
                      <a:pt x="1047" y="37"/>
                      <a:pt x="1040" y="52"/>
                    </a:cubicBezTo>
                    <a:cubicBezTo>
                      <a:pt x="1025" y="59"/>
                      <a:pt x="1010" y="52"/>
                      <a:pt x="1003" y="59"/>
                    </a:cubicBezTo>
                    <a:cubicBezTo>
                      <a:pt x="973" y="74"/>
                      <a:pt x="995" y="97"/>
                      <a:pt x="981" y="119"/>
                    </a:cubicBezTo>
                    <a:cubicBezTo>
                      <a:pt x="973" y="141"/>
                      <a:pt x="951" y="141"/>
                      <a:pt x="936" y="141"/>
                    </a:cubicBezTo>
                    <a:cubicBezTo>
                      <a:pt x="943" y="186"/>
                      <a:pt x="951" y="230"/>
                      <a:pt x="958" y="245"/>
                    </a:cubicBezTo>
                    <a:cubicBezTo>
                      <a:pt x="973" y="267"/>
                      <a:pt x="988" y="290"/>
                      <a:pt x="995" y="312"/>
                    </a:cubicBezTo>
                  </a:path>
                </a:pathLst>
              </a:custGeom>
              <a:grpFill/>
              <a:ln w="9525" cap="flat">
                <a:noFill/>
                <a:bevel/>
              </a:ln>
              <a:effectLst/>
            </p:spPr>
            <p:txBody>
              <a:bodyPr wrap="none" lIns="121853" tIns="60926" rIns="121853" bIns="60926" anchor="ctr"/>
              <a:lstStyle/>
              <a:p>
                <a:endParaRPr lang="en-US"/>
              </a:p>
            </p:txBody>
          </p:sp>
          <p:sp>
            <p:nvSpPr>
              <p:cNvPr id="33" name="Freeform 10">
                <a:extLst>
                  <a:ext uri="{FF2B5EF4-FFF2-40B4-BE49-F238E27FC236}">
                    <a16:creationId xmlns:a16="http://schemas.microsoft.com/office/drawing/2014/main" id="{595C5D87-A17B-4344-9F18-0D0308E97210}"/>
                  </a:ext>
                </a:extLst>
              </p:cNvPr>
              <p:cNvSpPr>
                <a:spLocks noChangeArrowheads="1"/>
              </p:cNvSpPr>
              <p:nvPr/>
            </p:nvSpPr>
            <p:spPr bwMode="auto">
              <a:xfrm>
                <a:off x="10728493" y="5131678"/>
                <a:ext cx="2148475" cy="2118469"/>
              </a:xfrm>
              <a:custGeom>
                <a:avLst/>
                <a:gdLst>
                  <a:gd name="T0" fmla="*/ 1708 w 4968"/>
                  <a:gd name="T1" fmla="*/ 1174 h 4903"/>
                  <a:gd name="T2" fmla="*/ 1136 w 4968"/>
                  <a:gd name="T3" fmla="*/ 847 h 4903"/>
                  <a:gd name="T4" fmla="*/ 817 w 4968"/>
                  <a:gd name="T5" fmla="*/ 468 h 4903"/>
                  <a:gd name="T6" fmla="*/ 460 w 4968"/>
                  <a:gd name="T7" fmla="*/ 387 h 4903"/>
                  <a:gd name="T8" fmla="*/ 386 w 4968"/>
                  <a:gd name="T9" fmla="*/ 30 h 4903"/>
                  <a:gd name="T10" fmla="*/ 59 w 4968"/>
                  <a:gd name="T11" fmla="*/ 528 h 4903"/>
                  <a:gd name="T12" fmla="*/ 81 w 4968"/>
                  <a:gd name="T13" fmla="*/ 1129 h 4903"/>
                  <a:gd name="T14" fmla="*/ 104 w 4968"/>
                  <a:gd name="T15" fmla="*/ 1174 h 4903"/>
                  <a:gd name="T16" fmla="*/ 133 w 4968"/>
                  <a:gd name="T17" fmla="*/ 1270 h 4903"/>
                  <a:gd name="T18" fmla="*/ 260 w 4968"/>
                  <a:gd name="T19" fmla="*/ 1582 h 4903"/>
                  <a:gd name="T20" fmla="*/ 289 w 4968"/>
                  <a:gd name="T21" fmla="*/ 1805 h 4903"/>
                  <a:gd name="T22" fmla="*/ 341 w 4968"/>
                  <a:gd name="T23" fmla="*/ 2236 h 4903"/>
                  <a:gd name="T24" fmla="*/ 341 w 4968"/>
                  <a:gd name="T25" fmla="*/ 2518 h 4903"/>
                  <a:gd name="T26" fmla="*/ 482 w 4968"/>
                  <a:gd name="T27" fmla="*/ 2563 h 4903"/>
                  <a:gd name="T28" fmla="*/ 742 w 4968"/>
                  <a:gd name="T29" fmla="*/ 2563 h 4903"/>
                  <a:gd name="T30" fmla="*/ 935 w 4968"/>
                  <a:gd name="T31" fmla="*/ 2644 h 4903"/>
                  <a:gd name="T32" fmla="*/ 1284 w 4968"/>
                  <a:gd name="T33" fmla="*/ 2889 h 4903"/>
                  <a:gd name="T34" fmla="*/ 1069 w 4968"/>
                  <a:gd name="T35" fmla="*/ 3402 h 4903"/>
                  <a:gd name="T36" fmla="*/ 817 w 4968"/>
                  <a:gd name="T37" fmla="*/ 3610 h 4903"/>
                  <a:gd name="T38" fmla="*/ 705 w 4968"/>
                  <a:gd name="T39" fmla="*/ 3988 h 4903"/>
                  <a:gd name="T40" fmla="*/ 831 w 4968"/>
                  <a:gd name="T41" fmla="*/ 4389 h 4903"/>
                  <a:gd name="T42" fmla="*/ 1180 w 4968"/>
                  <a:gd name="T43" fmla="*/ 4412 h 4903"/>
                  <a:gd name="T44" fmla="*/ 1039 w 4968"/>
                  <a:gd name="T45" fmla="*/ 4070 h 4903"/>
                  <a:gd name="T46" fmla="*/ 980 w 4968"/>
                  <a:gd name="T47" fmla="*/ 3691 h 4903"/>
                  <a:gd name="T48" fmla="*/ 1173 w 4968"/>
                  <a:gd name="T49" fmla="*/ 3691 h 4903"/>
                  <a:gd name="T50" fmla="*/ 1136 w 4968"/>
                  <a:gd name="T51" fmla="*/ 3825 h 4903"/>
                  <a:gd name="T52" fmla="*/ 1396 w 4968"/>
                  <a:gd name="T53" fmla="*/ 3862 h 4903"/>
                  <a:gd name="T54" fmla="*/ 1485 w 4968"/>
                  <a:gd name="T55" fmla="*/ 3884 h 4903"/>
                  <a:gd name="T56" fmla="*/ 1975 w 4968"/>
                  <a:gd name="T57" fmla="*/ 3736 h 4903"/>
                  <a:gd name="T58" fmla="*/ 2101 w 4968"/>
                  <a:gd name="T59" fmla="*/ 3951 h 4903"/>
                  <a:gd name="T60" fmla="*/ 2198 w 4968"/>
                  <a:gd name="T61" fmla="*/ 3929 h 4903"/>
                  <a:gd name="T62" fmla="*/ 2346 w 4968"/>
                  <a:gd name="T63" fmla="*/ 3914 h 4903"/>
                  <a:gd name="T64" fmla="*/ 2435 w 4968"/>
                  <a:gd name="T65" fmla="*/ 3973 h 4903"/>
                  <a:gd name="T66" fmla="*/ 2740 w 4968"/>
                  <a:gd name="T67" fmla="*/ 3936 h 4903"/>
                  <a:gd name="T68" fmla="*/ 2948 w 4968"/>
                  <a:gd name="T69" fmla="*/ 3981 h 4903"/>
                  <a:gd name="T70" fmla="*/ 3364 w 4968"/>
                  <a:gd name="T71" fmla="*/ 4196 h 4903"/>
                  <a:gd name="T72" fmla="*/ 3637 w 4968"/>
                  <a:gd name="T73" fmla="*/ 4263 h 4903"/>
                  <a:gd name="T74" fmla="*/ 3697 w 4968"/>
                  <a:gd name="T75" fmla="*/ 4441 h 4903"/>
                  <a:gd name="T76" fmla="*/ 3704 w 4968"/>
                  <a:gd name="T77" fmla="*/ 4746 h 4903"/>
                  <a:gd name="T78" fmla="*/ 4001 w 4968"/>
                  <a:gd name="T79" fmla="*/ 4887 h 4903"/>
                  <a:gd name="T80" fmla="*/ 4113 w 4968"/>
                  <a:gd name="T81" fmla="*/ 4701 h 4903"/>
                  <a:gd name="T82" fmla="*/ 4105 w 4968"/>
                  <a:gd name="T83" fmla="*/ 4412 h 4903"/>
                  <a:gd name="T84" fmla="*/ 4105 w 4968"/>
                  <a:gd name="T85" fmla="*/ 3936 h 4903"/>
                  <a:gd name="T86" fmla="*/ 4595 w 4968"/>
                  <a:gd name="T87" fmla="*/ 3543 h 4903"/>
                  <a:gd name="T88" fmla="*/ 4662 w 4968"/>
                  <a:gd name="T89" fmla="*/ 3313 h 4903"/>
                  <a:gd name="T90" fmla="*/ 4506 w 4968"/>
                  <a:gd name="T91" fmla="*/ 2986 h 4903"/>
                  <a:gd name="T92" fmla="*/ 4714 w 4968"/>
                  <a:gd name="T93" fmla="*/ 2785 h 4903"/>
                  <a:gd name="T94" fmla="*/ 4417 w 4968"/>
                  <a:gd name="T95" fmla="*/ 2258 h 4903"/>
                  <a:gd name="T96" fmla="*/ 3994 w 4968"/>
                  <a:gd name="T97" fmla="*/ 2184 h 4903"/>
                  <a:gd name="T98" fmla="*/ 3475 w 4968"/>
                  <a:gd name="T99" fmla="*/ 1961 h 4903"/>
                  <a:gd name="T100" fmla="*/ 2985 w 4968"/>
                  <a:gd name="T101" fmla="*/ 1783 h 4903"/>
                  <a:gd name="T102" fmla="*/ 2718 w 4968"/>
                  <a:gd name="T103" fmla="*/ 1501 h 4903"/>
                  <a:gd name="T104" fmla="*/ 2369 w 4968"/>
                  <a:gd name="T105" fmla="*/ 1307 h 4903"/>
                  <a:gd name="T106" fmla="*/ 2094 w 4968"/>
                  <a:gd name="T107" fmla="*/ 1189 h 4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68" h="4903">
                    <a:moveTo>
                      <a:pt x="1945" y="1293"/>
                    </a:moveTo>
                    <a:lnTo>
                      <a:pt x="1945" y="1293"/>
                    </a:lnTo>
                    <a:cubicBezTo>
                      <a:pt x="1945" y="1233"/>
                      <a:pt x="1893" y="1270"/>
                      <a:pt x="1893" y="1233"/>
                    </a:cubicBezTo>
                    <a:cubicBezTo>
                      <a:pt x="1878" y="1233"/>
                      <a:pt x="1871" y="1233"/>
                      <a:pt x="1856" y="1233"/>
                    </a:cubicBezTo>
                    <a:cubicBezTo>
                      <a:pt x="1856" y="1218"/>
                      <a:pt x="1856" y="1196"/>
                      <a:pt x="1856" y="1174"/>
                    </a:cubicBezTo>
                    <a:cubicBezTo>
                      <a:pt x="1804" y="1159"/>
                      <a:pt x="1760" y="1189"/>
                      <a:pt x="1708" y="1174"/>
                    </a:cubicBezTo>
                    <a:cubicBezTo>
                      <a:pt x="1663" y="1167"/>
                      <a:pt x="1626" y="1174"/>
                      <a:pt x="1582" y="1167"/>
                    </a:cubicBezTo>
                    <a:cubicBezTo>
                      <a:pt x="1582" y="1122"/>
                      <a:pt x="1567" y="1115"/>
                      <a:pt x="1522" y="1107"/>
                    </a:cubicBezTo>
                    <a:cubicBezTo>
                      <a:pt x="1477" y="1092"/>
                      <a:pt x="1440" y="1048"/>
                      <a:pt x="1388" y="1048"/>
                    </a:cubicBezTo>
                    <a:cubicBezTo>
                      <a:pt x="1388" y="996"/>
                      <a:pt x="1396" y="959"/>
                      <a:pt x="1329" y="959"/>
                    </a:cubicBezTo>
                    <a:cubicBezTo>
                      <a:pt x="1284" y="959"/>
                      <a:pt x="1225" y="988"/>
                      <a:pt x="1225" y="921"/>
                    </a:cubicBezTo>
                    <a:cubicBezTo>
                      <a:pt x="1180" y="914"/>
                      <a:pt x="1180" y="862"/>
                      <a:pt x="1136" y="847"/>
                    </a:cubicBezTo>
                    <a:cubicBezTo>
                      <a:pt x="1136" y="832"/>
                      <a:pt x="1143" y="810"/>
                      <a:pt x="1151" y="795"/>
                    </a:cubicBezTo>
                    <a:cubicBezTo>
                      <a:pt x="1173" y="795"/>
                      <a:pt x="1247" y="795"/>
                      <a:pt x="1247" y="765"/>
                    </a:cubicBezTo>
                    <a:cubicBezTo>
                      <a:pt x="1240" y="743"/>
                      <a:pt x="1166" y="713"/>
                      <a:pt x="1151" y="699"/>
                    </a:cubicBezTo>
                    <a:cubicBezTo>
                      <a:pt x="1099" y="654"/>
                      <a:pt x="1039" y="624"/>
                      <a:pt x="1002" y="580"/>
                    </a:cubicBezTo>
                    <a:cubicBezTo>
                      <a:pt x="972" y="535"/>
                      <a:pt x="965" y="491"/>
                      <a:pt x="920" y="461"/>
                    </a:cubicBezTo>
                    <a:cubicBezTo>
                      <a:pt x="883" y="431"/>
                      <a:pt x="861" y="476"/>
                      <a:pt x="817" y="468"/>
                    </a:cubicBezTo>
                    <a:cubicBezTo>
                      <a:pt x="780" y="468"/>
                      <a:pt x="787" y="513"/>
                      <a:pt x="750" y="528"/>
                    </a:cubicBezTo>
                    <a:cubicBezTo>
                      <a:pt x="698" y="543"/>
                      <a:pt x="720" y="565"/>
                      <a:pt x="683" y="595"/>
                    </a:cubicBezTo>
                    <a:cubicBezTo>
                      <a:pt x="668" y="617"/>
                      <a:pt x="631" y="557"/>
                      <a:pt x="609" y="550"/>
                    </a:cubicBezTo>
                    <a:cubicBezTo>
                      <a:pt x="631" y="528"/>
                      <a:pt x="616" y="505"/>
                      <a:pt x="623" y="483"/>
                    </a:cubicBezTo>
                    <a:cubicBezTo>
                      <a:pt x="586" y="491"/>
                      <a:pt x="527" y="513"/>
                      <a:pt x="490" y="491"/>
                    </a:cubicBezTo>
                    <a:cubicBezTo>
                      <a:pt x="468" y="476"/>
                      <a:pt x="482" y="416"/>
                      <a:pt x="460" y="387"/>
                    </a:cubicBezTo>
                    <a:cubicBezTo>
                      <a:pt x="430" y="342"/>
                      <a:pt x="490" y="305"/>
                      <a:pt x="520" y="268"/>
                    </a:cubicBezTo>
                    <a:cubicBezTo>
                      <a:pt x="549" y="231"/>
                      <a:pt x="557" y="179"/>
                      <a:pt x="572" y="134"/>
                    </a:cubicBezTo>
                    <a:cubicBezTo>
                      <a:pt x="586" y="127"/>
                      <a:pt x="609" y="112"/>
                      <a:pt x="631" y="119"/>
                    </a:cubicBezTo>
                    <a:cubicBezTo>
                      <a:pt x="579" y="90"/>
                      <a:pt x="520" y="82"/>
                      <a:pt x="475" y="45"/>
                    </a:cubicBezTo>
                    <a:cubicBezTo>
                      <a:pt x="460" y="30"/>
                      <a:pt x="438" y="23"/>
                      <a:pt x="423" y="0"/>
                    </a:cubicBezTo>
                    <a:cubicBezTo>
                      <a:pt x="408" y="15"/>
                      <a:pt x="393" y="30"/>
                      <a:pt x="386" y="30"/>
                    </a:cubicBezTo>
                    <a:cubicBezTo>
                      <a:pt x="356" y="105"/>
                      <a:pt x="267" y="149"/>
                      <a:pt x="260" y="231"/>
                    </a:cubicBezTo>
                    <a:cubicBezTo>
                      <a:pt x="237" y="231"/>
                      <a:pt x="208" y="223"/>
                      <a:pt x="200" y="253"/>
                    </a:cubicBezTo>
                    <a:cubicBezTo>
                      <a:pt x="200" y="275"/>
                      <a:pt x="185" y="275"/>
                      <a:pt x="178" y="298"/>
                    </a:cubicBezTo>
                    <a:cubicBezTo>
                      <a:pt x="118" y="298"/>
                      <a:pt x="126" y="357"/>
                      <a:pt x="126" y="394"/>
                    </a:cubicBezTo>
                    <a:cubicBezTo>
                      <a:pt x="126" y="424"/>
                      <a:pt x="111" y="439"/>
                      <a:pt x="96" y="454"/>
                    </a:cubicBezTo>
                    <a:cubicBezTo>
                      <a:pt x="74" y="476"/>
                      <a:pt x="74" y="505"/>
                      <a:pt x="59" y="528"/>
                    </a:cubicBezTo>
                    <a:lnTo>
                      <a:pt x="52" y="528"/>
                    </a:lnTo>
                    <a:cubicBezTo>
                      <a:pt x="22" y="602"/>
                      <a:pt x="0" y="706"/>
                      <a:pt x="22" y="780"/>
                    </a:cubicBezTo>
                    <a:cubicBezTo>
                      <a:pt x="44" y="855"/>
                      <a:pt x="44" y="1010"/>
                      <a:pt x="44" y="1107"/>
                    </a:cubicBezTo>
                    <a:cubicBezTo>
                      <a:pt x="44" y="1115"/>
                      <a:pt x="52" y="1115"/>
                      <a:pt x="52" y="1115"/>
                    </a:cubicBezTo>
                    <a:cubicBezTo>
                      <a:pt x="59" y="1115"/>
                      <a:pt x="59" y="1107"/>
                      <a:pt x="66" y="1107"/>
                    </a:cubicBezTo>
                    <a:cubicBezTo>
                      <a:pt x="74" y="1107"/>
                      <a:pt x="81" y="1129"/>
                      <a:pt x="81" y="1129"/>
                    </a:cubicBezTo>
                    <a:cubicBezTo>
                      <a:pt x="89" y="1144"/>
                      <a:pt x="74" y="1129"/>
                      <a:pt x="74" y="1137"/>
                    </a:cubicBezTo>
                    <a:cubicBezTo>
                      <a:pt x="66" y="1144"/>
                      <a:pt x="81" y="1152"/>
                      <a:pt x="81" y="1152"/>
                    </a:cubicBezTo>
                    <a:lnTo>
                      <a:pt x="89" y="1152"/>
                    </a:lnTo>
                    <a:cubicBezTo>
                      <a:pt x="89" y="1159"/>
                      <a:pt x="89" y="1159"/>
                      <a:pt x="89" y="1159"/>
                    </a:cubicBezTo>
                    <a:cubicBezTo>
                      <a:pt x="89" y="1159"/>
                      <a:pt x="89" y="1167"/>
                      <a:pt x="96" y="1174"/>
                    </a:cubicBezTo>
                    <a:cubicBezTo>
                      <a:pt x="96" y="1174"/>
                      <a:pt x="96" y="1174"/>
                      <a:pt x="104" y="1174"/>
                    </a:cubicBezTo>
                    <a:cubicBezTo>
                      <a:pt x="104" y="1181"/>
                      <a:pt x="104" y="1181"/>
                      <a:pt x="104" y="1181"/>
                    </a:cubicBezTo>
                    <a:cubicBezTo>
                      <a:pt x="111" y="1189"/>
                      <a:pt x="111" y="1189"/>
                      <a:pt x="118" y="1196"/>
                    </a:cubicBezTo>
                    <a:cubicBezTo>
                      <a:pt x="118" y="1211"/>
                      <a:pt x="126" y="1196"/>
                      <a:pt x="133" y="1196"/>
                    </a:cubicBezTo>
                    <a:cubicBezTo>
                      <a:pt x="141" y="1204"/>
                      <a:pt x="141" y="1218"/>
                      <a:pt x="133" y="1218"/>
                    </a:cubicBezTo>
                    <a:cubicBezTo>
                      <a:pt x="133" y="1226"/>
                      <a:pt x="133" y="1233"/>
                      <a:pt x="133" y="1241"/>
                    </a:cubicBezTo>
                    <a:cubicBezTo>
                      <a:pt x="141" y="1256"/>
                      <a:pt x="156" y="1263"/>
                      <a:pt x="133" y="1270"/>
                    </a:cubicBezTo>
                    <a:cubicBezTo>
                      <a:pt x="118" y="1278"/>
                      <a:pt x="118" y="1293"/>
                      <a:pt x="133" y="1300"/>
                    </a:cubicBezTo>
                    <a:cubicBezTo>
                      <a:pt x="141" y="1307"/>
                      <a:pt x="148" y="1322"/>
                      <a:pt x="133" y="1337"/>
                    </a:cubicBezTo>
                    <a:cubicBezTo>
                      <a:pt x="141" y="1345"/>
                      <a:pt x="148" y="1359"/>
                      <a:pt x="148" y="1359"/>
                    </a:cubicBezTo>
                    <a:cubicBezTo>
                      <a:pt x="156" y="1404"/>
                      <a:pt x="156" y="1426"/>
                      <a:pt x="185" y="1464"/>
                    </a:cubicBezTo>
                    <a:cubicBezTo>
                      <a:pt x="215" y="1493"/>
                      <a:pt x="237" y="1530"/>
                      <a:pt x="252" y="1575"/>
                    </a:cubicBezTo>
                    <a:cubicBezTo>
                      <a:pt x="252" y="1575"/>
                      <a:pt x="252" y="1582"/>
                      <a:pt x="260" y="1582"/>
                    </a:cubicBezTo>
                    <a:lnTo>
                      <a:pt x="260" y="1590"/>
                    </a:lnTo>
                    <a:cubicBezTo>
                      <a:pt x="282" y="1634"/>
                      <a:pt x="282" y="1672"/>
                      <a:pt x="282" y="1716"/>
                    </a:cubicBezTo>
                    <a:lnTo>
                      <a:pt x="282" y="1723"/>
                    </a:lnTo>
                    <a:cubicBezTo>
                      <a:pt x="282" y="1738"/>
                      <a:pt x="282" y="1753"/>
                      <a:pt x="289" y="1761"/>
                    </a:cubicBezTo>
                    <a:cubicBezTo>
                      <a:pt x="289" y="1768"/>
                      <a:pt x="289" y="1768"/>
                      <a:pt x="297" y="1775"/>
                    </a:cubicBezTo>
                    <a:cubicBezTo>
                      <a:pt x="297" y="1783"/>
                      <a:pt x="289" y="1798"/>
                      <a:pt x="289" y="1805"/>
                    </a:cubicBezTo>
                    <a:cubicBezTo>
                      <a:pt x="267" y="1820"/>
                      <a:pt x="230" y="1805"/>
                      <a:pt x="208" y="1812"/>
                    </a:cubicBezTo>
                    <a:lnTo>
                      <a:pt x="208" y="1812"/>
                    </a:lnTo>
                    <a:cubicBezTo>
                      <a:pt x="208" y="1835"/>
                      <a:pt x="200" y="1857"/>
                      <a:pt x="178" y="1879"/>
                    </a:cubicBezTo>
                    <a:cubicBezTo>
                      <a:pt x="111" y="1946"/>
                      <a:pt x="208" y="2080"/>
                      <a:pt x="208" y="2154"/>
                    </a:cubicBezTo>
                    <a:cubicBezTo>
                      <a:pt x="208" y="2206"/>
                      <a:pt x="260" y="2199"/>
                      <a:pt x="297" y="2214"/>
                    </a:cubicBezTo>
                    <a:cubicBezTo>
                      <a:pt x="312" y="2221"/>
                      <a:pt x="334" y="2221"/>
                      <a:pt x="341" y="2236"/>
                    </a:cubicBezTo>
                    <a:cubicBezTo>
                      <a:pt x="364" y="2258"/>
                      <a:pt x="312" y="2258"/>
                      <a:pt x="312" y="2266"/>
                    </a:cubicBezTo>
                    <a:cubicBezTo>
                      <a:pt x="304" y="2310"/>
                      <a:pt x="386" y="2266"/>
                      <a:pt x="364" y="2332"/>
                    </a:cubicBezTo>
                    <a:cubicBezTo>
                      <a:pt x="349" y="2340"/>
                      <a:pt x="341" y="2355"/>
                      <a:pt x="349" y="2377"/>
                    </a:cubicBezTo>
                    <a:cubicBezTo>
                      <a:pt x="297" y="2362"/>
                      <a:pt x="297" y="2399"/>
                      <a:pt x="297" y="2436"/>
                    </a:cubicBezTo>
                    <a:cubicBezTo>
                      <a:pt x="341" y="2444"/>
                      <a:pt x="415" y="2436"/>
                      <a:pt x="423" y="2488"/>
                    </a:cubicBezTo>
                    <a:cubicBezTo>
                      <a:pt x="393" y="2488"/>
                      <a:pt x="341" y="2481"/>
                      <a:pt x="341" y="2518"/>
                    </a:cubicBezTo>
                    <a:cubicBezTo>
                      <a:pt x="312" y="2525"/>
                      <a:pt x="282" y="2518"/>
                      <a:pt x="260" y="2518"/>
                    </a:cubicBezTo>
                    <a:cubicBezTo>
                      <a:pt x="252" y="2525"/>
                      <a:pt x="252" y="2525"/>
                      <a:pt x="252" y="2533"/>
                    </a:cubicBezTo>
                    <a:cubicBezTo>
                      <a:pt x="185" y="2533"/>
                      <a:pt x="156" y="2652"/>
                      <a:pt x="215" y="2652"/>
                    </a:cubicBezTo>
                    <a:cubicBezTo>
                      <a:pt x="208" y="2555"/>
                      <a:pt x="319" y="2592"/>
                      <a:pt x="386" y="2592"/>
                    </a:cubicBezTo>
                    <a:cubicBezTo>
                      <a:pt x="386" y="2570"/>
                      <a:pt x="393" y="2555"/>
                      <a:pt x="393" y="2540"/>
                    </a:cubicBezTo>
                    <a:cubicBezTo>
                      <a:pt x="430" y="2533"/>
                      <a:pt x="453" y="2533"/>
                      <a:pt x="482" y="2563"/>
                    </a:cubicBezTo>
                    <a:cubicBezTo>
                      <a:pt x="505" y="2592"/>
                      <a:pt x="549" y="2533"/>
                      <a:pt x="579" y="2540"/>
                    </a:cubicBezTo>
                    <a:cubicBezTo>
                      <a:pt x="586" y="2570"/>
                      <a:pt x="586" y="2600"/>
                      <a:pt x="623" y="2592"/>
                    </a:cubicBezTo>
                    <a:cubicBezTo>
                      <a:pt x="623" y="2577"/>
                      <a:pt x="631" y="2555"/>
                      <a:pt x="638" y="2540"/>
                    </a:cubicBezTo>
                    <a:cubicBezTo>
                      <a:pt x="646" y="2540"/>
                      <a:pt x="653" y="2533"/>
                      <a:pt x="661" y="2533"/>
                    </a:cubicBezTo>
                    <a:cubicBezTo>
                      <a:pt x="661" y="2518"/>
                      <a:pt x="668" y="2511"/>
                      <a:pt x="690" y="2503"/>
                    </a:cubicBezTo>
                    <a:cubicBezTo>
                      <a:pt x="698" y="2533"/>
                      <a:pt x="713" y="2563"/>
                      <a:pt x="742" y="2563"/>
                    </a:cubicBezTo>
                    <a:cubicBezTo>
                      <a:pt x="727" y="2570"/>
                      <a:pt x="720" y="2592"/>
                      <a:pt x="727" y="2607"/>
                    </a:cubicBezTo>
                    <a:cubicBezTo>
                      <a:pt x="750" y="2592"/>
                      <a:pt x="765" y="2577"/>
                      <a:pt x="780" y="2577"/>
                    </a:cubicBezTo>
                    <a:cubicBezTo>
                      <a:pt x="765" y="2577"/>
                      <a:pt x="750" y="2592"/>
                      <a:pt x="727" y="2607"/>
                    </a:cubicBezTo>
                    <a:cubicBezTo>
                      <a:pt x="735" y="2614"/>
                      <a:pt x="742" y="2614"/>
                      <a:pt x="750" y="2614"/>
                    </a:cubicBezTo>
                    <a:cubicBezTo>
                      <a:pt x="780" y="2622"/>
                      <a:pt x="809" y="2607"/>
                      <a:pt x="839" y="2614"/>
                    </a:cubicBezTo>
                    <a:cubicBezTo>
                      <a:pt x="876" y="2614"/>
                      <a:pt x="906" y="2637"/>
                      <a:pt x="935" y="2644"/>
                    </a:cubicBezTo>
                    <a:cubicBezTo>
                      <a:pt x="972" y="2644"/>
                      <a:pt x="1010" y="2644"/>
                      <a:pt x="1039" y="2644"/>
                    </a:cubicBezTo>
                    <a:cubicBezTo>
                      <a:pt x="1039" y="2637"/>
                      <a:pt x="1047" y="2629"/>
                      <a:pt x="1047" y="2622"/>
                    </a:cubicBezTo>
                    <a:cubicBezTo>
                      <a:pt x="1099" y="2622"/>
                      <a:pt x="1114" y="2644"/>
                      <a:pt x="1151" y="2674"/>
                    </a:cubicBezTo>
                    <a:cubicBezTo>
                      <a:pt x="1151" y="2704"/>
                      <a:pt x="1180" y="2711"/>
                      <a:pt x="1203" y="2711"/>
                    </a:cubicBezTo>
                    <a:cubicBezTo>
                      <a:pt x="1240" y="2726"/>
                      <a:pt x="1240" y="2741"/>
                      <a:pt x="1240" y="2778"/>
                    </a:cubicBezTo>
                    <a:cubicBezTo>
                      <a:pt x="1232" y="2822"/>
                      <a:pt x="1270" y="2845"/>
                      <a:pt x="1284" y="2889"/>
                    </a:cubicBezTo>
                    <a:cubicBezTo>
                      <a:pt x="1299" y="2934"/>
                      <a:pt x="1277" y="2986"/>
                      <a:pt x="1284" y="3030"/>
                    </a:cubicBezTo>
                    <a:cubicBezTo>
                      <a:pt x="1225" y="3030"/>
                      <a:pt x="1255" y="3082"/>
                      <a:pt x="1217" y="3090"/>
                    </a:cubicBezTo>
                    <a:cubicBezTo>
                      <a:pt x="1210" y="3105"/>
                      <a:pt x="1210" y="3134"/>
                      <a:pt x="1210" y="3149"/>
                    </a:cubicBezTo>
                    <a:cubicBezTo>
                      <a:pt x="1173" y="3171"/>
                      <a:pt x="1180" y="3238"/>
                      <a:pt x="1143" y="3261"/>
                    </a:cubicBezTo>
                    <a:cubicBezTo>
                      <a:pt x="1136" y="3290"/>
                      <a:pt x="1106" y="3320"/>
                      <a:pt x="1106" y="3357"/>
                    </a:cubicBezTo>
                    <a:cubicBezTo>
                      <a:pt x="1069" y="3320"/>
                      <a:pt x="1069" y="3379"/>
                      <a:pt x="1069" y="3402"/>
                    </a:cubicBezTo>
                    <a:lnTo>
                      <a:pt x="1062" y="3402"/>
                    </a:lnTo>
                    <a:cubicBezTo>
                      <a:pt x="1062" y="3431"/>
                      <a:pt x="1106" y="3454"/>
                      <a:pt x="1084" y="3483"/>
                    </a:cubicBezTo>
                    <a:cubicBezTo>
                      <a:pt x="1069" y="3498"/>
                      <a:pt x="1054" y="3498"/>
                      <a:pt x="1032" y="3498"/>
                    </a:cubicBezTo>
                    <a:cubicBezTo>
                      <a:pt x="1010" y="3491"/>
                      <a:pt x="1002" y="3513"/>
                      <a:pt x="980" y="3521"/>
                    </a:cubicBezTo>
                    <a:cubicBezTo>
                      <a:pt x="943" y="3543"/>
                      <a:pt x="891" y="3521"/>
                      <a:pt x="854" y="3528"/>
                    </a:cubicBezTo>
                    <a:cubicBezTo>
                      <a:pt x="802" y="3528"/>
                      <a:pt x="817" y="3580"/>
                      <a:pt x="817" y="3610"/>
                    </a:cubicBezTo>
                    <a:cubicBezTo>
                      <a:pt x="794" y="3617"/>
                      <a:pt x="765" y="3595"/>
                      <a:pt x="750" y="3624"/>
                    </a:cubicBezTo>
                    <a:cubicBezTo>
                      <a:pt x="742" y="3639"/>
                      <a:pt x="750" y="3662"/>
                      <a:pt x="750" y="3684"/>
                    </a:cubicBezTo>
                    <a:cubicBezTo>
                      <a:pt x="750" y="3713"/>
                      <a:pt x="742" y="3780"/>
                      <a:pt x="787" y="3780"/>
                    </a:cubicBezTo>
                    <a:cubicBezTo>
                      <a:pt x="794" y="3803"/>
                      <a:pt x="809" y="3818"/>
                      <a:pt x="809" y="3840"/>
                    </a:cubicBezTo>
                    <a:cubicBezTo>
                      <a:pt x="765" y="3832"/>
                      <a:pt x="780" y="3884"/>
                      <a:pt x="742" y="3877"/>
                    </a:cubicBezTo>
                    <a:cubicBezTo>
                      <a:pt x="735" y="3921"/>
                      <a:pt x="742" y="3959"/>
                      <a:pt x="705" y="3988"/>
                    </a:cubicBezTo>
                    <a:cubicBezTo>
                      <a:pt x="683" y="4003"/>
                      <a:pt x="653" y="4033"/>
                      <a:pt x="623" y="4025"/>
                    </a:cubicBezTo>
                    <a:cubicBezTo>
                      <a:pt x="623" y="4070"/>
                      <a:pt x="750" y="4256"/>
                      <a:pt x="661" y="4278"/>
                    </a:cubicBezTo>
                    <a:cubicBezTo>
                      <a:pt x="653" y="4323"/>
                      <a:pt x="675" y="4323"/>
                      <a:pt x="713" y="4330"/>
                    </a:cubicBezTo>
                    <a:cubicBezTo>
                      <a:pt x="772" y="4345"/>
                      <a:pt x="735" y="4426"/>
                      <a:pt x="735" y="4471"/>
                    </a:cubicBezTo>
                    <a:cubicBezTo>
                      <a:pt x="757" y="4471"/>
                      <a:pt x="772" y="4478"/>
                      <a:pt x="787" y="4478"/>
                    </a:cubicBezTo>
                    <a:cubicBezTo>
                      <a:pt x="794" y="4441"/>
                      <a:pt x="802" y="4412"/>
                      <a:pt x="831" y="4389"/>
                    </a:cubicBezTo>
                    <a:cubicBezTo>
                      <a:pt x="839" y="4434"/>
                      <a:pt x="883" y="4412"/>
                      <a:pt x="906" y="4434"/>
                    </a:cubicBezTo>
                    <a:cubicBezTo>
                      <a:pt x="943" y="4456"/>
                      <a:pt x="920" y="4530"/>
                      <a:pt x="972" y="4538"/>
                    </a:cubicBezTo>
                    <a:cubicBezTo>
                      <a:pt x="972" y="4530"/>
                      <a:pt x="980" y="4515"/>
                      <a:pt x="980" y="4508"/>
                    </a:cubicBezTo>
                    <a:cubicBezTo>
                      <a:pt x="1002" y="4501"/>
                      <a:pt x="1047" y="4508"/>
                      <a:pt x="1047" y="4545"/>
                    </a:cubicBezTo>
                    <a:cubicBezTo>
                      <a:pt x="1084" y="4530"/>
                      <a:pt x="1106" y="4493"/>
                      <a:pt x="1151" y="4486"/>
                    </a:cubicBezTo>
                    <a:cubicBezTo>
                      <a:pt x="1151" y="4456"/>
                      <a:pt x="1158" y="4419"/>
                      <a:pt x="1180" y="4412"/>
                    </a:cubicBezTo>
                    <a:cubicBezTo>
                      <a:pt x="1166" y="4382"/>
                      <a:pt x="1151" y="4360"/>
                      <a:pt x="1121" y="4352"/>
                    </a:cubicBezTo>
                    <a:cubicBezTo>
                      <a:pt x="1114" y="4330"/>
                      <a:pt x="1128" y="4323"/>
                      <a:pt x="1143" y="4323"/>
                    </a:cubicBezTo>
                    <a:cubicBezTo>
                      <a:pt x="1151" y="4308"/>
                      <a:pt x="1151" y="4285"/>
                      <a:pt x="1151" y="4270"/>
                    </a:cubicBezTo>
                    <a:cubicBezTo>
                      <a:pt x="1143" y="4256"/>
                      <a:pt x="1121" y="4248"/>
                      <a:pt x="1121" y="4226"/>
                    </a:cubicBezTo>
                    <a:cubicBezTo>
                      <a:pt x="1091" y="4218"/>
                      <a:pt x="1054" y="4248"/>
                      <a:pt x="1017" y="4241"/>
                    </a:cubicBezTo>
                    <a:cubicBezTo>
                      <a:pt x="1017" y="4189"/>
                      <a:pt x="1054" y="4122"/>
                      <a:pt x="1039" y="4070"/>
                    </a:cubicBezTo>
                    <a:cubicBezTo>
                      <a:pt x="1025" y="4025"/>
                      <a:pt x="987" y="4055"/>
                      <a:pt x="972" y="4018"/>
                    </a:cubicBezTo>
                    <a:cubicBezTo>
                      <a:pt x="958" y="3988"/>
                      <a:pt x="995" y="3855"/>
                      <a:pt x="935" y="3862"/>
                    </a:cubicBezTo>
                    <a:cubicBezTo>
                      <a:pt x="913" y="3825"/>
                      <a:pt x="943" y="3766"/>
                      <a:pt x="898" y="3743"/>
                    </a:cubicBezTo>
                    <a:cubicBezTo>
                      <a:pt x="883" y="3728"/>
                      <a:pt x="824" y="3743"/>
                      <a:pt x="831" y="3713"/>
                    </a:cubicBezTo>
                    <a:cubicBezTo>
                      <a:pt x="876" y="3713"/>
                      <a:pt x="891" y="3676"/>
                      <a:pt x="906" y="3647"/>
                    </a:cubicBezTo>
                    <a:cubicBezTo>
                      <a:pt x="958" y="3624"/>
                      <a:pt x="980" y="3632"/>
                      <a:pt x="980" y="3691"/>
                    </a:cubicBezTo>
                    <a:cubicBezTo>
                      <a:pt x="1032" y="3691"/>
                      <a:pt x="1039" y="3691"/>
                      <a:pt x="1047" y="3639"/>
                    </a:cubicBezTo>
                    <a:cubicBezTo>
                      <a:pt x="1054" y="3647"/>
                      <a:pt x="1069" y="3639"/>
                      <a:pt x="1077" y="3639"/>
                    </a:cubicBezTo>
                    <a:cubicBezTo>
                      <a:pt x="1084" y="3624"/>
                      <a:pt x="1077" y="3610"/>
                      <a:pt x="1084" y="3595"/>
                    </a:cubicBezTo>
                    <a:cubicBezTo>
                      <a:pt x="1114" y="3595"/>
                      <a:pt x="1128" y="3558"/>
                      <a:pt x="1166" y="3550"/>
                    </a:cubicBezTo>
                    <a:cubicBezTo>
                      <a:pt x="1180" y="3573"/>
                      <a:pt x="1158" y="3580"/>
                      <a:pt x="1151" y="3602"/>
                    </a:cubicBezTo>
                    <a:cubicBezTo>
                      <a:pt x="1136" y="3632"/>
                      <a:pt x="1173" y="3662"/>
                      <a:pt x="1173" y="3691"/>
                    </a:cubicBezTo>
                    <a:cubicBezTo>
                      <a:pt x="1128" y="3691"/>
                      <a:pt x="1084" y="3691"/>
                      <a:pt x="1091" y="3751"/>
                    </a:cubicBezTo>
                    <a:cubicBezTo>
                      <a:pt x="1099" y="3758"/>
                      <a:pt x="1114" y="3766"/>
                      <a:pt x="1121" y="3773"/>
                    </a:cubicBezTo>
                    <a:cubicBezTo>
                      <a:pt x="1121" y="3758"/>
                      <a:pt x="1128" y="3743"/>
                      <a:pt x="1128" y="3728"/>
                    </a:cubicBezTo>
                    <a:cubicBezTo>
                      <a:pt x="1136" y="3721"/>
                      <a:pt x="1151" y="3721"/>
                      <a:pt x="1166" y="3728"/>
                    </a:cubicBezTo>
                    <a:cubicBezTo>
                      <a:pt x="1166" y="3758"/>
                      <a:pt x="1166" y="3780"/>
                      <a:pt x="1136" y="3795"/>
                    </a:cubicBezTo>
                    <a:cubicBezTo>
                      <a:pt x="1128" y="3803"/>
                      <a:pt x="1128" y="3818"/>
                      <a:pt x="1136" y="3825"/>
                    </a:cubicBezTo>
                    <a:cubicBezTo>
                      <a:pt x="1151" y="3825"/>
                      <a:pt x="1166" y="3818"/>
                      <a:pt x="1166" y="3803"/>
                    </a:cubicBezTo>
                    <a:cubicBezTo>
                      <a:pt x="1180" y="3795"/>
                      <a:pt x="1210" y="3780"/>
                      <a:pt x="1225" y="3788"/>
                    </a:cubicBezTo>
                    <a:cubicBezTo>
                      <a:pt x="1240" y="3803"/>
                      <a:pt x="1210" y="3832"/>
                      <a:pt x="1240" y="3840"/>
                    </a:cubicBezTo>
                    <a:cubicBezTo>
                      <a:pt x="1240" y="3847"/>
                      <a:pt x="1247" y="3855"/>
                      <a:pt x="1247" y="3862"/>
                    </a:cubicBezTo>
                    <a:cubicBezTo>
                      <a:pt x="1270" y="3862"/>
                      <a:pt x="1284" y="3847"/>
                      <a:pt x="1314" y="3855"/>
                    </a:cubicBezTo>
                    <a:cubicBezTo>
                      <a:pt x="1344" y="3862"/>
                      <a:pt x="1359" y="3870"/>
                      <a:pt x="1396" y="3862"/>
                    </a:cubicBezTo>
                    <a:cubicBezTo>
                      <a:pt x="1396" y="3855"/>
                      <a:pt x="1396" y="3840"/>
                      <a:pt x="1396" y="3832"/>
                    </a:cubicBezTo>
                    <a:cubicBezTo>
                      <a:pt x="1433" y="3825"/>
                      <a:pt x="1388" y="3736"/>
                      <a:pt x="1381" y="3713"/>
                    </a:cubicBezTo>
                    <a:cubicBezTo>
                      <a:pt x="1411" y="3721"/>
                      <a:pt x="1418" y="3743"/>
                      <a:pt x="1448" y="3743"/>
                    </a:cubicBezTo>
                    <a:cubicBezTo>
                      <a:pt x="1448" y="3795"/>
                      <a:pt x="1477" y="3780"/>
                      <a:pt x="1522" y="3780"/>
                    </a:cubicBezTo>
                    <a:cubicBezTo>
                      <a:pt x="1529" y="3810"/>
                      <a:pt x="1374" y="3929"/>
                      <a:pt x="1477" y="3944"/>
                    </a:cubicBezTo>
                    <a:cubicBezTo>
                      <a:pt x="1477" y="3921"/>
                      <a:pt x="1455" y="3899"/>
                      <a:pt x="1485" y="3884"/>
                    </a:cubicBezTo>
                    <a:cubicBezTo>
                      <a:pt x="1507" y="3877"/>
                      <a:pt x="1537" y="3892"/>
                      <a:pt x="1559" y="3892"/>
                    </a:cubicBezTo>
                    <a:cubicBezTo>
                      <a:pt x="1552" y="3832"/>
                      <a:pt x="1596" y="3847"/>
                      <a:pt x="1611" y="3892"/>
                    </a:cubicBezTo>
                    <a:cubicBezTo>
                      <a:pt x="1656" y="3899"/>
                      <a:pt x="1722" y="3892"/>
                      <a:pt x="1774" y="3892"/>
                    </a:cubicBezTo>
                    <a:cubicBezTo>
                      <a:pt x="1774" y="3877"/>
                      <a:pt x="1767" y="3766"/>
                      <a:pt x="1812" y="3795"/>
                    </a:cubicBezTo>
                    <a:cubicBezTo>
                      <a:pt x="1841" y="3818"/>
                      <a:pt x="1923" y="3766"/>
                      <a:pt x="1901" y="3728"/>
                    </a:cubicBezTo>
                    <a:cubicBezTo>
                      <a:pt x="1923" y="3721"/>
                      <a:pt x="1953" y="3728"/>
                      <a:pt x="1975" y="3736"/>
                    </a:cubicBezTo>
                    <a:cubicBezTo>
                      <a:pt x="1975" y="3713"/>
                      <a:pt x="2042" y="3691"/>
                      <a:pt x="2064" y="3699"/>
                    </a:cubicBezTo>
                    <a:cubicBezTo>
                      <a:pt x="2064" y="3721"/>
                      <a:pt x="2064" y="3751"/>
                      <a:pt x="2086" y="3766"/>
                    </a:cubicBezTo>
                    <a:cubicBezTo>
                      <a:pt x="2109" y="3780"/>
                      <a:pt x="2131" y="3818"/>
                      <a:pt x="2153" y="3825"/>
                    </a:cubicBezTo>
                    <a:cubicBezTo>
                      <a:pt x="2168" y="3884"/>
                      <a:pt x="2086" y="3877"/>
                      <a:pt x="2094" y="3929"/>
                    </a:cubicBezTo>
                    <a:cubicBezTo>
                      <a:pt x="2101" y="3929"/>
                      <a:pt x="2109" y="3929"/>
                      <a:pt x="2109" y="3929"/>
                    </a:cubicBezTo>
                    <a:cubicBezTo>
                      <a:pt x="2109" y="3936"/>
                      <a:pt x="2101" y="3951"/>
                      <a:pt x="2101" y="3951"/>
                    </a:cubicBezTo>
                    <a:cubicBezTo>
                      <a:pt x="2086" y="3959"/>
                      <a:pt x="2094" y="3959"/>
                      <a:pt x="2079" y="3966"/>
                    </a:cubicBezTo>
                    <a:cubicBezTo>
                      <a:pt x="2064" y="3966"/>
                      <a:pt x="2057" y="3973"/>
                      <a:pt x="2049" y="3988"/>
                    </a:cubicBezTo>
                    <a:cubicBezTo>
                      <a:pt x="2072" y="3996"/>
                      <a:pt x="2086" y="3996"/>
                      <a:pt x="2109" y="3988"/>
                    </a:cubicBezTo>
                    <a:cubicBezTo>
                      <a:pt x="2101" y="3959"/>
                      <a:pt x="2131" y="3944"/>
                      <a:pt x="2153" y="3951"/>
                    </a:cubicBezTo>
                    <a:cubicBezTo>
                      <a:pt x="2183" y="3959"/>
                      <a:pt x="2168" y="3996"/>
                      <a:pt x="2168" y="4018"/>
                    </a:cubicBezTo>
                    <a:cubicBezTo>
                      <a:pt x="2220" y="4033"/>
                      <a:pt x="2213" y="3959"/>
                      <a:pt x="2198" y="3929"/>
                    </a:cubicBezTo>
                    <a:cubicBezTo>
                      <a:pt x="2213" y="3921"/>
                      <a:pt x="2242" y="3914"/>
                      <a:pt x="2250" y="3936"/>
                    </a:cubicBezTo>
                    <a:cubicBezTo>
                      <a:pt x="2250" y="3929"/>
                      <a:pt x="2257" y="3921"/>
                      <a:pt x="2257" y="3907"/>
                    </a:cubicBezTo>
                    <a:cubicBezTo>
                      <a:pt x="2287" y="3899"/>
                      <a:pt x="2287" y="3921"/>
                      <a:pt x="2294" y="3936"/>
                    </a:cubicBezTo>
                    <a:cubicBezTo>
                      <a:pt x="2309" y="3959"/>
                      <a:pt x="2346" y="3951"/>
                      <a:pt x="2369" y="3951"/>
                    </a:cubicBezTo>
                    <a:cubicBezTo>
                      <a:pt x="2369" y="3951"/>
                      <a:pt x="2369" y="3944"/>
                      <a:pt x="2369" y="3936"/>
                    </a:cubicBezTo>
                    <a:cubicBezTo>
                      <a:pt x="2354" y="3936"/>
                      <a:pt x="2346" y="3921"/>
                      <a:pt x="2346" y="3914"/>
                    </a:cubicBezTo>
                    <a:cubicBezTo>
                      <a:pt x="2369" y="3907"/>
                      <a:pt x="2391" y="3907"/>
                      <a:pt x="2413" y="3907"/>
                    </a:cubicBezTo>
                    <a:cubicBezTo>
                      <a:pt x="2413" y="3914"/>
                      <a:pt x="2413" y="3929"/>
                      <a:pt x="2421" y="3936"/>
                    </a:cubicBezTo>
                    <a:cubicBezTo>
                      <a:pt x="2421" y="3929"/>
                      <a:pt x="2421" y="3914"/>
                      <a:pt x="2421" y="3899"/>
                    </a:cubicBezTo>
                    <a:cubicBezTo>
                      <a:pt x="2435" y="3899"/>
                      <a:pt x="2458" y="3899"/>
                      <a:pt x="2473" y="3899"/>
                    </a:cubicBezTo>
                    <a:cubicBezTo>
                      <a:pt x="2465" y="3914"/>
                      <a:pt x="2465" y="3914"/>
                      <a:pt x="2450" y="3921"/>
                    </a:cubicBezTo>
                    <a:cubicBezTo>
                      <a:pt x="2435" y="3936"/>
                      <a:pt x="2443" y="3959"/>
                      <a:pt x="2435" y="3973"/>
                    </a:cubicBezTo>
                    <a:cubicBezTo>
                      <a:pt x="2435" y="4011"/>
                      <a:pt x="2428" y="4040"/>
                      <a:pt x="2413" y="4070"/>
                    </a:cubicBezTo>
                    <a:cubicBezTo>
                      <a:pt x="2450" y="4085"/>
                      <a:pt x="2465" y="4033"/>
                      <a:pt x="2502" y="4040"/>
                    </a:cubicBezTo>
                    <a:cubicBezTo>
                      <a:pt x="2502" y="4070"/>
                      <a:pt x="2643" y="4055"/>
                      <a:pt x="2673" y="4055"/>
                    </a:cubicBezTo>
                    <a:cubicBezTo>
                      <a:pt x="2651" y="3996"/>
                      <a:pt x="2740" y="3973"/>
                      <a:pt x="2695" y="3914"/>
                    </a:cubicBezTo>
                    <a:cubicBezTo>
                      <a:pt x="2710" y="3907"/>
                      <a:pt x="2725" y="3907"/>
                      <a:pt x="2740" y="3907"/>
                    </a:cubicBezTo>
                    <a:cubicBezTo>
                      <a:pt x="2732" y="3921"/>
                      <a:pt x="2740" y="3929"/>
                      <a:pt x="2740" y="3936"/>
                    </a:cubicBezTo>
                    <a:cubicBezTo>
                      <a:pt x="2755" y="3921"/>
                      <a:pt x="2770" y="3892"/>
                      <a:pt x="2807" y="3899"/>
                    </a:cubicBezTo>
                    <a:cubicBezTo>
                      <a:pt x="2807" y="3907"/>
                      <a:pt x="2814" y="3914"/>
                      <a:pt x="2807" y="3929"/>
                    </a:cubicBezTo>
                    <a:cubicBezTo>
                      <a:pt x="2821" y="3944"/>
                      <a:pt x="2836" y="3959"/>
                      <a:pt x="2859" y="3951"/>
                    </a:cubicBezTo>
                    <a:cubicBezTo>
                      <a:pt x="2859" y="3921"/>
                      <a:pt x="2881" y="3907"/>
                      <a:pt x="2874" y="3877"/>
                    </a:cubicBezTo>
                    <a:cubicBezTo>
                      <a:pt x="2896" y="3877"/>
                      <a:pt x="2933" y="3870"/>
                      <a:pt x="2948" y="3884"/>
                    </a:cubicBezTo>
                    <a:cubicBezTo>
                      <a:pt x="2978" y="3907"/>
                      <a:pt x="2940" y="3951"/>
                      <a:pt x="2948" y="3981"/>
                    </a:cubicBezTo>
                    <a:cubicBezTo>
                      <a:pt x="2978" y="3988"/>
                      <a:pt x="3022" y="3966"/>
                      <a:pt x="3029" y="4003"/>
                    </a:cubicBezTo>
                    <a:cubicBezTo>
                      <a:pt x="3044" y="4055"/>
                      <a:pt x="3119" y="4033"/>
                      <a:pt x="3156" y="4040"/>
                    </a:cubicBezTo>
                    <a:cubicBezTo>
                      <a:pt x="3156" y="4070"/>
                      <a:pt x="3141" y="4115"/>
                      <a:pt x="3156" y="4144"/>
                    </a:cubicBezTo>
                    <a:cubicBezTo>
                      <a:pt x="3186" y="4174"/>
                      <a:pt x="3252" y="4152"/>
                      <a:pt x="3282" y="4159"/>
                    </a:cubicBezTo>
                    <a:cubicBezTo>
                      <a:pt x="3282" y="4167"/>
                      <a:pt x="3282" y="4181"/>
                      <a:pt x="3282" y="4196"/>
                    </a:cubicBezTo>
                    <a:cubicBezTo>
                      <a:pt x="3312" y="4196"/>
                      <a:pt x="3334" y="4196"/>
                      <a:pt x="3364" y="4196"/>
                    </a:cubicBezTo>
                    <a:cubicBezTo>
                      <a:pt x="3364" y="4226"/>
                      <a:pt x="3364" y="4248"/>
                      <a:pt x="3364" y="4270"/>
                    </a:cubicBezTo>
                    <a:cubicBezTo>
                      <a:pt x="3379" y="4278"/>
                      <a:pt x="3393" y="4278"/>
                      <a:pt x="3408" y="4278"/>
                    </a:cubicBezTo>
                    <a:cubicBezTo>
                      <a:pt x="3408" y="4293"/>
                      <a:pt x="3408" y="4308"/>
                      <a:pt x="3408" y="4323"/>
                    </a:cubicBezTo>
                    <a:cubicBezTo>
                      <a:pt x="3438" y="4315"/>
                      <a:pt x="3431" y="4352"/>
                      <a:pt x="3460" y="4345"/>
                    </a:cubicBezTo>
                    <a:cubicBezTo>
                      <a:pt x="3468" y="4323"/>
                      <a:pt x="3453" y="4300"/>
                      <a:pt x="3460" y="4285"/>
                    </a:cubicBezTo>
                    <a:cubicBezTo>
                      <a:pt x="3505" y="4278"/>
                      <a:pt x="3608" y="4300"/>
                      <a:pt x="3637" y="4263"/>
                    </a:cubicBezTo>
                    <a:cubicBezTo>
                      <a:pt x="3660" y="4263"/>
                      <a:pt x="3682" y="4263"/>
                      <a:pt x="3697" y="4285"/>
                    </a:cubicBezTo>
                    <a:cubicBezTo>
                      <a:pt x="3704" y="4293"/>
                      <a:pt x="3704" y="4300"/>
                      <a:pt x="3704" y="4315"/>
                    </a:cubicBezTo>
                    <a:cubicBezTo>
                      <a:pt x="3712" y="4323"/>
                      <a:pt x="3727" y="4315"/>
                      <a:pt x="3741" y="4323"/>
                    </a:cubicBezTo>
                    <a:cubicBezTo>
                      <a:pt x="3779" y="4374"/>
                      <a:pt x="3719" y="4404"/>
                      <a:pt x="3682" y="4382"/>
                    </a:cubicBezTo>
                    <a:cubicBezTo>
                      <a:pt x="3675" y="4404"/>
                      <a:pt x="3675" y="4419"/>
                      <a:pt x="3675" y="4441"/>
                    </a:cubicBezTo>
                    <a:cubicBezTo>
                      <a:pt x="3682" y="4441"/>
                      <a:pt x="3690" y="4441"/>
                      <a:pt x="3697" y="4441"/>
                    </a:cubicBezTo>
                    <a:cubicBezTo>
                      <a:pt x="3697" y="4464"/>
                      <a:pt x="3697" y="4486"/>
                      <a:pt x="3697" y="4501"/>
                    </a:cubicBezTo>
                    <a:cubicBezTo>
                      <a:pt x="3741" y="4501"/>
                      <a:pt x="3741" y="4538"/>
                      <a:pt x="3727" y="4568"/>
                    </a:cubicBezTo>
                    <a:cubicBezTo>
                      <a:pt x="3712" y="4612"/>
                      <a:pt x="3690" y="4634"/>
                      <a:pt x="3690" y="4679"/>
                    </a:cubicBezTo>
                    <a:cubicBezTo>
                      <a:pt x="3682" y="4679"/>
                      <a:pt x="3667" y="4686"/>
                      <a:pt x="3660" y="4679"/>
                    </a:cubicBezTo>
                    <a:cubicBezTo>
                      <a:pt x="3652" y="4686"/>
                      <a:pt x="3652" y="4701"/>
                      <a:pt x="3660" y="4709"/>
                    </a:cubicBezTo>
                    <a:cubicBezTo>
                      <a:pt x="3682" y="4716"/>
                      <a:pt x="3697" y="4731"/>
                      <a:pt x="3704" y="4746"/>
                    </a:cubicBezTo>
                    <a:cubicBezTo>
                      <a:pt x="3712" y="4768"/>
                      <a:pt x="3697" y="4798"/>
                      <a:pt x="3727" y="4798"/>
                    </a:cubicBezTo>
                    <a:cubicBezTo>
                      <a:pt x="3727" y="4805"/>
                      <a:pt x="3727" y="4813"/>
                      <a:pt x="3734" y="4813"/>
                    </a:cubicBezTo>
                    <a:cubicBezTo>
                      <a:pt x="3741" y="4805"/>
                      <a:pt x="3749" y="4790"/>
                      <a:pt x="3756" y="4783"/>
                    </a:cubicBezTo>
                    <a:cubicBezTo>
                      <a:pt x="3749" y="4790"/>
                      <a:pt x="3741" y="4805"/>
                      <a:pt x="3734" y="4813"/>
                    </a:cubicBezTo>
                    <a:cubicBezTo>
                      <a:pt x="3749" y="4835"/>
                      <a:pt x="3786" y="4835"/>
                      <a:pt x="3816" y="4842"/>
                    </a:cubicBezTo>
                    <a:cubicBezTo>
                      <a:pt x="3816" y="4902"/>
                      <a:pt x="3957" y="4902"/>
                      <a:pt x="4001" y="4887"/>
                    </a:cubicBezTo>
                    <a:cubicBezTo>
                      <a:pt x="4046" y="4857"/>
                      <a:pt x="4009" y="4798"/>
                      <a:pt x="4038" y="4768"/>
                    </a:cubicBezTo>
                    <a:cubicBezTo>
                      <a:pt x="4053" y="4753"/>
                      <a:pt x="4068" y="4775"/>
                      <a:pt x="4068" y="4746"/>
                    </a:cubicBezTo>
                    <a:cubicBezTo>
                      <a:pt x="4068" y="4723"/>
                      <a:pt x="4098" y="4731"/>
                      <a:pt x="4120" y="4731"/>
                    </a:cubicBezTo>
                    <a:cubicBezTo>
                      <a:pt x="4120" y="4716"/>
                      <a:pt x="4113" y="4709"/>
                      <a:pt x="4113" y="4701"/>
                    </a:cubicBezTo>
                    <a:lnTo>
                      <a:pt x="4105" y="4701"/>
                    </a:lnTo>
                    <a:lnTo>
                      <a:pt x="4113" y="4701"/>
                    </a:lnTo>
                    <a:cubicBezTo>
                      <a:pt x="4098" y="4686"/>
                      <a:pt x="4083" y="4672"/>
                      <a:pt x="4105" y="4649"/>
                    </a:cubicBezTo>
                    <a:cubicBezTo>
                      <a:pt x="4127" y="4627"/>
                      <a:pt x="4165" y="4627"/>
                      <a:pt x="4142" y="4590"/>
                    </a:cubicBezTo>
                    <a:cubicBezTo>
                      <a:pt x="4120" y="4560"/>
                      <a:pt x="4135" y="4538"/>
                      <a:pt x="4157" y="4508"/>
                    </a:cubicBezTo>
                    <a:cubicBezTo>
                      <a:pt x="4172" y="4486"/>
                      <a:pt x="4150" y="4478"/>
                      <a:pt x="4142" y="4464"/>
                    </a:cubicBezTo>
                    <a:cubicBezTo>
                      <a:pt x="4142" y="4449"/>
                      <a:pt x="4142" y="4434"/>
                      <a:pt x="4142" y="4419"/>
                    </a:cubicBezTo>
                    <a:cubicBezTo>
                      <a:pt x="4127" y="4412"/>
                      <a:pt x="4120" y="4412"/>
                      <a:pt x="4105" y="4412"/>
                    </a:cubicBezTo>
                    <a:cubicBezTo>
                      <a:pt x="4120" y="4412"/>
                      <a:pt x="4127" y="4412"/>
                      <a:pt x="4142" y="4419"/>
                    </a:cubicBezTo>
                    <a:lnTo>
                      <a:pt x="4142" y="4412"/>
                    </a:lnTo>
                    <a:cubicBezTo>
                      <a:pt x="4187" y="4404"/>
                      <a:pt x="4224" y="4389"/>
                      <a:pt x="4232" y="4337"/>
                    </a:cubicBezTo>
                    <a:cubicBezTo>
                      <a:pt x="4232" y="4278"/>
                      <a:pt x="4202" y="4256"/>
                      <a:pt x="4165" y="4226"/>
                    </a:cubicBezTo>
                    <a:cubicBezTo>
                      <a:pt x="4113" y="4189"/>
                      <a:pt x="4127" y="4137"/>
                      <a:pt x="4113" y="4092"/>
                    </a:cubicBezTo>
                    <a:cubicBezTo>
                      <a:pt x="4090" y="4040"/>
                      <a:pt x="4090" y="3996"/>
                      <a:pt x="4105" y="3936"/>
                    </a:cubicBezTo>
                    <a:cubicBezTo>
                      <a:pt x="4120" y="3899"/>
                      <a:pt x="4142" y="3862"/>
                      <a:pt x="4187" y="3855"/>
                    </a:cubicBezTo>
                    <a:cubicBezTo>
                      <a:pt x="4239" y="3840"/>
                      <a:pt x="4269" y="3810"/>
                      <a:pt x="4313" y="3780"/>
                    </a:cubicBezTo>
                    <a:cubicBezTo>
                      <a:pt x="4350" y="3766"/>
                      <a:pt x="4402" y="3766"/>
                      <a:pt x="4425" y="3728"/>
                    </a:cubicBezTo>
                    <a:cubicBezTo>
                      <a:pt x="4447" y="3691"/>
                      <a:pt x="4462" y="3639"/>
                      <a:pt x="4514" y="3632"/>
                    </a:cubicBezTo>
                    <a:cubicBezTo>
                      <a:pt x="4521" y="3610"/>
                      <a:pt x="4551" y="3610"/>
                      <a:pt x="4573" y="3602"/>
                    </a:cubicBezTo>
                    <a:cubicBezTo>
                      <a:pt x="4595" y="3587"/>
                      <a:pt x="4595" y="3565"/>
                      <a:pt x="4595" y="3543"/>
                    </a:cubicBezTo>
                    <a:cubicBezTo>
                      <a:pt x="4610" y="3498"/>
                      <a:pt x="4692" y="3513"/>
                      <a:pt x="4684" y="3565"/>
                    </a:cubicBezTo>
                    <a:cubicBezTo>
                      <a:pt x="4722" y="3565"/>
                      <a:pt x="4722" y="3543"/>
                      <a:pt x="4751" y="3528"/>
                    </a:cubicBezTo>
                    <a:cubicBezTo>
                      <a:pt x="4789" y="3498"/>
                      <a:pt x="4840" y="3535"/>
                      <a:pt x="4878" y="3543"/>
                    </a:cubicBezTo>
                    <a:cubicBezTo>
                      <a:pt x="4967" y="3550"/>
                      <a:pt x="4967" y="3461"/>
                      <a:pt x="4892" y="3439"/>
                    </a:cubicBezTo>
                    <a:cubicBezTo>
                      <a:pt x="4818" y="3424"/>
                      <a:pt x="4774" y="3372"/>
                      <a:pt x="4707" y="3342"/>
                    </a:cubicBezTo>
                    <a:cubicBezTo>
                      <a:pt x="4692" y="3335"/>
                      <a:pt x="4677" y="3327"/>
                      <a:pt x="4662" y="3313"/>
                    </a:cubicBezTo>
                    <a:cubicBezTo>
                      <a:pt x="4640" y="3298"/>
                      <a:pt x="4647" y="3276"/>
                      <a:pt x="4632" y="3253"/>
                    </a:cubicBezTo>
                    <a:cubicBezTo>
                      <a:pt x="4610" y="3209"/>
                      <a:pt x="4566" y="3201"/>
                      <a:pt x="4543" y="3149"/>
                    </a:cubicBezTo>
                    <a:cubicBezTo>
                      <a:pt x="4581" y="3149"/>
                      <a:pt x="4625" y="3134"/>
                      <a:pt x="4655" y="3112"/>
                    </a:cubicBezTo>
                    <a:cubicBezTo>
                      <a:pt x="4677" y="3097"/>
                      <a:pt x="4655" y="3060"/>
                      <a:pt x="4655" y="3045"/>
                    </a:cubicBezTo>
                    <a:cubicBezTo>
                      <a:pt x="4647" y="3016"/>
                      <a:pt x="4625" y="3023"/>
                      <a:pt x="4603" y="3016"/>
                    </a:cubicBezTo>
                    <a:cubicBezTo>
                      <a:pt x="4566" y="3016"/>
                      <a:pt x="4536" y="2993"/>
                      <a:pt x="4506" y="2986"/>
                    </a:cubicBezTo>
                    <a:cubicBezTo>
                      <a:pt x="4484" y="2949"/>
                      <a:pt x="4492" y="2911"/>
                      <a:pt x="4543" y="2911"/>
                    </a:cubicBezTo>
                    <a:cubicBezTo>
                      <a:pt x="4588" y="2911"/>
                      <a:pt x="4566" y="2882"/>
                      <a:pt x="4610" y="2867"/>
                    </a:cubicBezTo>
                    <a:cubicBezTo>
                      <a:pt x="4662" y="2852"/>
                      <a:pt x="4722" y="2874"/>
                      <a:pt x="4781" y="2867"/>
                    </a:cubicBezTo>
                    <a:cubicBezTo>
                      <a:pt x="4803" y="2867"/>
                      <a:pt x="4826" y="2852"/>
                      <a:pt x="4803" y="2822"/>
                    </a:cubicBezTo>
                    <a:cubicBezTo>
                      <a:pt x="4789" y="2808"/>
                      <a:pt x="4759" y="2815"/>
                      <a:pt x="4737" y="2815"/>
                    </a:cubicBezTo>
                    <a:cubicBezTo>
                      <a:pt x="4737" y="2793"/>
                      <a:pt x="4729" y="2785"/>
                      <a:pt x="4714" y="2785"/>
                    </a:cubicBezTo>
                    <a:cubicBezTo>
                      <a:pt x="4707" y="2756"/>
                      <a:pt x="4707" y="2726"/>
                      <a:pt x="4707" y="2689"/>
                    </a:cubicBezTo>
                    <a:cubicBezTo>
                      <a:pt x="4670" y="2681"/>
                      <a:pt x="4618" y="2696"/>
                      <a:pt x="4588" y="2674"/>
                    </a:cubicBezTo>
                    <a:cubicBezTo>
                      <a:pt x="4551" y="2644"/>
                      <a:pt x="4573" y="2592"/>
                      <a:pt x="4566" y="2548"/>
                    </a:cubicBezTo>
                    <a:cubicBezTo>
                      <a:pt x="4558" y="2503"/>
                      <a:pt x="4499" y="2525"/>
                      <a:pt x="4506" y="2474"/>
                    </a:cubicBezTo>
                    <a:cubicBezTo>
                      <a:pt x="4521" y="2429"/>
                      <a:pt x="4469" y="2399"/>
                      <a:pt x="4477" y="2355"/>
                    </a:cubicBezTo>
                    <a:cubicBezTo>
                      <a:pt x="4439" y="2355"/>
                      <a:pt x="4425" y="2303"/>
                      <a:pt x="4417" y="2258"/>
                    </a:cubicBezTo>
                    <a:cubicBezTo>
                      <a:pt x="4395" y="2251"/>
                      <a:pt x="4373" y="2228"/>
                      <a:pt x="4343" y="2214"/>
                    </a:cubicBezTo>
                    <a:cubicBezTo>
                      <a:pt x="4298" y="2191"/>
                      <a:pt x="4239" y="2191"/>
                      <a:pt x="4180" y="2199"/>
                    </a:cubicBezTo>
                    <a:cubicBezTo>
                      <a:pt x="4172" y="2214"/>
                      <a:pt x="4165" y="2236"/>
                      <a:pt x="4150" y="2251"/>
                    </a:cubicBezTo>
                    <a:cubicBezTo>
                      <a:pt x="4135" y="2258"/>
                      <a:pt x="4105" y="2266"/>
                      <a:pt x="4098" y="2288"/>
                    </a:cubicBezTo>
                    <a:cubicBezTo>
                      <a:pt x="4061" y="2295"/>
                      <a:pt x="4053" y="2251"/>
                      <a:pt x="4046" y="2228"/>
                    </a:cubicBezTo>
                    <a:cubicBezTo>
                      <a:pt x="4031" y="2214"/>
                      <a:pt x="4024" y="2191"/>
                      <a:pt x="3994" y="2184"/>
                    </a:cubicBezTo>
                    <a:cubicBezTo>
                      <a:pt x="3957" y="2169"/>
                      <a:pt x="3905" y="2184"/>
                      <a:pt x="3860" y="2184"/>
                    </a:cubicBezTo>
                    <a:cubicBezTo>
                      <a:pt x="3853" y="2139"/>
                      <a:pt x="3756" y="2154"/>
                      <a:pt x="3727" y="2154"/>
                    </a:cubicBezTo>
                    <a:cubicBezTo>
                      <a:pt x="3727" y="2124"/>
                      <a:pt x="3727" y="2095"/>
                      <a:pt x="3727" y="2072"/>
                    </a:cubicBezTo>
                    <a:cubicBezTo>
                      <a:pt x="3727" y="2043"/>
                      <a:pt x="3704" y="2020"/>
                      <a:pt x="3697" y="1998"/>
                    </a:cubicBezTo>
                    <a:cubicBezTo>
                      <a:pt x="3645" y="1983"/>
                      <a:pt x="3585" y="2020"/>
                      <a:pt x="3534" y="2013"/>
                    </a:cubicBezTo>
                    <a:cubicBezTo>
                      <a:pt x="3497" y="2006"/>
                      <a:pt x="3497" y="1983"/>
                      <a:pt x="3475" y="1961"/>
                    </a:cubicBezTo>
                    <a:cubicBezTo>
                      <a:pt x="3453" y="1939"/>
                      <a:pt x="3438" y="1939"/>
                      <a:pt x="3408" y="1924"/>
                    </a:cubicBezTo>
                    <a:cubicBezTo>
                      <a:pt x="3371" y="1909"/>
                      <a:pt x="3326" y="1879"/>
                      <a:pt x="3282" y="1857"/>
                    </a:cubicBezTo>
                    <a:cubicBezTo>
                      <a:pt x="3252" y="1842"/>
                      <a:pt x="3245" y="1835"/>
                      <a:pt x="3215" y="1850"/>
                    </a:cubicBezTo>
                    <a:cubicBezTo>
                      <a:pt x="3200" y="1864"/>
                      <a:pt x="3186" y="1894"/>
                      <a:pt x="3163" y="1887"/>
                    </a:cubicBezTo>
                    <a:cubicBezTo>
                      <a:pt x="3148" y="1850"/>
                      <a:pt x="3104" y="1835"/>
                      <a:pt x="3074" y="1820"/>
                    </a:cubicBezTo>
                    <a:cubicBezTo>
                      <a:pt x="3044" y="1812"/>
                      <a:pt x="3022" y="1798"/>
                      <a:pt x="2985" y="1783"/>
                    </a:cubicBezTo>
                    <a:cubicBezTo>
                      <a:pt x="2992" y="1775"/>
                      <a:pt x="2985" y="1768"/>
                      <a:pt x="2985" y="1761"/>
                    </a:cubicBezTo>
                    <a:cubicBezTo>
                      <a:pt x="2955" y="1746"/>
                      <a:pt x="2926" y="1731"/>
                      <a:pt x="2896" y="1701"/>
                    </a:cubicBezTo>
                    <a:cubicBezTo>
                      <a:pt x="2859" y="1679"/>
                      <a:pt x="2844" y="1642"/>
                      <a:pt x="2807" y="1657"/>
                    </a:cubicBezTo>
                    <a:cubicBezTo>
                      <a:pt x="2807" y="1664"/>
                      <a:pt x="2807" y="1664"/>
                      <a:pt x="2799" y="1664"/>
                    </a:cubicBezTo>
                    <a:cubicBezTo>
                      <a:pt x="2770" y="1672"/>
                      <a:pt x="2784" y="1597"/>
                      <a:pt x="2777" y="1575"/>
                    </a:cubicBezTo>
                    <a:cubicBezTo>
                      <a:pt x="2770" y="1545"/>
                      <a:pt x="2747" y="1508"/>
                      <a:pt x="2718" y="1501"/>
                    </a:cubicBezTo>
                    <a:cubicBezTo>
                      <a:pt x="2695" y="1493"/>
                      <a:pt x="2688" y="1493"/>
                      <a:pt x="2666" y="1486"/>
                    </a:cubicBezTo>
                    <a:cubicBezTo>
                      <a:pt x="2651" y="1478"/>
                      <a:pt x="2636" y="1464"/>
                      <a:pt x="2621" y="1456"/>
                    </a:cubicBezTo>
                    <a:cubicBezTo>
                      <a:pt x="2606" y="1449"/>
                      <a:pt x="2584" y="1426"/>
                      <a:pt x="2569" y="1426"/>
                    </a:cubicBezTo>
                    <a:cubicBezTo>
                      <a:pt x="2554" y="1419"/>
                      <a:pt x="2532" y="1426"/>
                      <a:pt x="2517" y="1419"/>
                    </a:cubicBezTo>
                    <a:cubicBezTo>
                      <a:pt x="2517" y="1412"/>
                      <a:pt x="2517" y="1404"/>
                      <a:pt x="2517" y="1389"/>
                    </a:cubicBezTo>
                    <a:cubicBezTo>
                      <a:pt x="2450" y="1389"/>
                      <a:pt x="2413" y="1352"/>
                      <a:pt x="2369" y="1307"/>
                    </a:cubicBezTo>
                    <a:cubicBezTo>
                      <a:pt x="2346" y="1285"/>
                      <a:pt x="2339" y="1256"/>
                      <a:pt x="2309" y="1256"/>
                    </a:cubicBezTo>
                    <a:cubicBezTo>
                      <a:pt x="2265" y="1248"/>
                      <a:pt x="2272" y="1300"/>
                      <a:pt x="2272" y="1330"/>
                    </a:cubicBezTo>
                    <a:cubicBezTo>
                      <a:pt x="2242" y="1337"/>
                      <a:pt x="2235" y="1293"/>
                      <a:pt x="2213" y="1278"/>
                    </a:cubicBezTo>
                    <a:cubicBezTo>
                      <a:pt x="2183" y="1263"/>
                      <a:pt x="2161" y="1285"/>
                      <a:pt x="2131" y="1256"/>
                    </a:cubicBezTo>
                    <a:cubicBezTo>
                      <a:pt x="2124" y="1241"/>
                      <a:pt x="2116" y="1218"/>
                      <a:pt x="2109" y="1204"/>
                    </a:cubicBezTo>
                    <a:cubicBezTo>
                      <a:pt x="2109" y="1204"/>
                      <a:pt x="2101" y="1196"/>
                      <a:pt x="2094" y="1189"/>
                    </a:cubicBezTo>
                    <a:cubicBezTo>
                      <a:pt x="2079" y="1204"/>
                      <a:pt x="2064" y="1218"/>
                      <a:pt x="2072" y="1218"/>
                    </a:cubicBezTo>
                    <a:cubicBezTo>
                      <a:pt x="2064" y="1218"/>
                      <a:pt x="2079" y="1204"/>
                      <a:pt x="2094" y="1189"/>
                    </a:cubicBezTo>
                    <a:cubicBezTo>
                      <a:pt x="2086" y="1189"/>
                      <a:pt x="2086" y="1189"/>
                      <a:pt x="2086" y="1189"/>
                    </a:cubicBezTo>
                    <a:cubicBezTo>
                      <a:pt x="2049" y="1226"/>
                      <a:pt x="2012" y="1278"/>
                      <a:pt x="1997" y="1293"/>
                    </a:cubicBezTo>
                    <a:cubicBezTo>
                      <a:pt x="1982" y="1293"/>
                      <a:pt x="1960" y="1293"/>
                      <a:pt x="1945" y="1293"/>
                    </a:cubicBezTo>
                  </a:path>
                </a:pathLst>
              </a:custGeom>
              <a:grpFill/>
              <a:ln w="9525" cap="flat">
                <a:noFill/>
                <a:bevel/>
              </a:ln>
              <a:effectLst/>
            </p:spPr>
            <p:txBody>
              <a:bodyPr wrap="none" lIns="121853" tIns="60926" rIns="121853" bIns="60926" anchor="ctr"/>
              <a:lstStyle/>
              <a:p>
                <a:endParaRPr lang="en-US"/>
              </a:p>
            </p:txBody>
          </p:sp>
          <p:sp>
            <p:nvSpPr>
              <p:cNvPr id="34" name="Freeform 11">
                <a:extLst>
                  <a:ext uri="{FF2B5EF4-FFF2-40B4-BE49-F238E27FC236}">
                    <a16:creationId xmlns:a16="http://schemas.microsoft.com/office/drawing/2014/main" id="{F5695A2C-BCFA-429E-83AF-51477F803C34}"/>
                  </a:ext>
                </a:extLst>
              </p:cNvPr>
              <p:cNvSpPr>
                <a:spLocks noChangeArrowheads="1"/>
              </p:cNvSpPr>
              <p:nvPr/>
            </p:nvSpPr>
            <p:spPr bwMode="auto">
              <a:xfrm>
                <a:off x="9771497" y="10686945"/>
                <a:ext cx="754921" cy="1482166"/>
              </a:xfrm>
              <a:custGeom>
                <a:avLst/>
                <a:gdLst>
                  <a:gd name="T0" fmla="*/ 1522 w 1746"/>
                  <a:gd name="T1" fmla="*/ 3342 h 3432"/>
                  <a:gd name="T2" fmla="*/ 1567 w 1746"/>
                  <a:gd name="T3" fmla="*/ 3223 h 3432"/>
                  <a:gd name="T4" fmla="*/ 1537 w 1746"/>
                  <a:gd name="T5" fmla="*/ 2904 h 3432"/>
                  <a:gd name="T6" fmla="*/ 1693 w 1746"/>
                  <a:gd name="T7" fmla="*/ 2473 h 3432"/>
                  <a:gd name="T8" fmla="*/ 1611 w 1746"/>
                  <a:gd name="T9" fmla="*/ 2288 h 3432"/>
                  <a:gd name="T10" fmla="*/ 1619 w 1746"/>
                  <a:gd name="T11" fmla="*/ 1916 h 3432"/>
                  <a:gd name="T12" fmla="*/ 1359 w 1746"/>
                  <a:gd name="T13" fmla="*/ 1961 h 3432"/>
                  <a:gd name="T14" fmla="*/ 1351 w 1746"/>
                  <a:gd name="T15" fmla="*/ 1530 h 3432"/>
                  <a:gd name="T16" fmla="*/ 1240 w 1746"/>
                  <a:gd name="T17" fmla="*/ 1255 h 3432"/>
                  <a:gd name="T18" fmla="*/ 1099 w 1746"/>
                  <a:gd name="T19" fmla="*/ 1114 h 3432"/>
                  <a:gd name="T20" fmla="*/ 928 w 1746"/>
                  <a:gd name="T21" fmla="*/ 921 h 3432"/>
                  <a:gd name="T22" fmla="*/ 1076 w 1746"/>
                  <a:gd name="T23" fmla="*/ 840 h 3432"/>
                  <a:gd name="T24" fmla="*/ 906 w 1746"/>
                  <a:gd name="T25" fmla="*/ 728 h 3432"/>
                  <a:gd name="T26" fmla="*/ 690 w 1746"/>
                  <a:gd name="T27" fmla="*/ 654 h 3432"/>
                  <a:gd name="T28" fmla="*/ 379 w 1746"/>
                  <a:gd name="T29" fmla="*/ 372 h 3432"/>
                  <a:gd name="T30" fmla="*/ 304 w 1746"/>
                  <a:gd name="T31" fmla="*/ 223 h 3432"/>
                  <a:gd name="T32" fmla="*/ 200 w 1746"/>
                  <a:gd name="T33" fmla="*/ 156 h 3432"/>
                  <a:gd name="T34" fmla="*/ 96 w 1746"/>
                  <a:gd name="T35" fmla="*/ 82 h 3432"/>
                  <a:gd name="T36" fmla="*/ 7 w 1746"/>
                  <a:gd name="T37" fmla="*/ 8 h 3432"/>
                  <a:gd name="T38" fmla="*/ 163 w 1746"/>
                  <a:gd name="T39" fmla="*/ 461 h 3432"/>
                  <a:gd name="T40" fmla="*/ 237 w 1746"/>
                  <a:gd name="T41" fmla="*/ 528 h 3432"/>
                  <a:gd name="T42" fmla="*/ 282 w 1746"/>
                  <a:gd name="T43" fmla="*/ 631 h 3432"/>
                  <a:gd name="T44" fmla="*/ 416 w 1746"/>
                  <a:gd name="T45" fmla="*/ 758 h 3432"/>
                  <a:gd name="T46" fmla="*/ 482 w 1746"/>
                  <a:gd name="T47" fmla="*/ 884 h 3432"/>
                  <a:gd name="T48" fmla="*/ 497 w 1746"/>
                  <a:gd name="T49" fmla="*/ 973 h 3432"/>
                  <a:gd name="T50" fmla="*/ 601 w 1746"/>
                  <a:gd name="T51" fmla="*/ 1055 h 3432"/>
                  <a:gd name="T52" fmla="*/ 594 w 1746"/>
                  <a:gd name="T53" fmla="*/ 1166 h 3432"/>
                  <a:gd name="T54" fmla="*/ 624 w 1746"/>
                  <a:gd name="T55" fmla="*/ 1241 h 3432"/>
                  <a:gd name="T56" fmla="*/ 661 w 1746"/>
                  <a:gd name="T57" fmla="*/ 1441 h 3432"/>
                  <a:gd name="T58" fmla="*/ 698 w 1746"/>
                  <a:gd name="T59" fmla="*/ 1508 h 3432"/>
                  <a:gd name="T60" fmla="*/ 713 w 1746"/>
                  <a:gd name="T61" fmla="*/ 1523 h 3432"/>
                  <a:gd name="T62" fmla="*/ 727 w 1746"/>
                  <a:gd name="T63" fmla="*/ 1619 h 3432"/>
                  <a:gd name="T64" fmla="*/ 809 w 1746"/>
                  <a:gd name="T65" fmla="*/ 1723 h 3432"/>
                  <a:gd name="T66" fmla="*/ 794 w 1746"/>
                  <a:gd name="T67" fmla="*/ 1783 h 3432"/>
                  <a:gd name="T68" fmla="*/ 824 w 1746"/>
                  <a:gd name="T69" fmla="*/ 1872 h 3432"/>
                  <a:gd name="T70" fmla="*/ 906 w 1746"/>
                  <a:gd name="T71" fmla="*/ 1968 h 3432"/>
                  <a:gd name="T72" fmla="*/ 846 w 1746"/>
                  <a:gd name="T73" fmla="*/ 1983 h 3432"/>
                  <a:gd name="T74" fmla="*/ 943 w 1746"/>
                  <a:gd name="T75" fmla="*/ 2154 h 3432"/>
                  <a:gd name="T76" fmla="*/ 987 w 1746"/>
                  <a:gd name="T77" fmla="*/ 2421 h 3432"/>
                  <a:gd name="T78" fmla="*/ 995 w 1746"/>
                  <a:gd name="T79" fmla="*/ 2444 h 3432"/>
                  <a:gd name="T80" fmla="*/ 935 w 1746"/>
                  <a:gd name="T81" fmla="*/ 2288 h 3432"/>
                  <a:gd name="T82" fmla="*/ 884 w 1746"/>
                  <a:gd name="T83" fmla="*/ 2109 h 3432"/>
                  <a:gd name="T84" fmla="*/ 921 w 1746"/>
                  <a:gd name="T85" fmla="*/ 2451 h 3432"/>
                  <a:gd name="T86" fmla="*/ 1010 w 1746"/>
                  <a:gd name="T87" fmla="*/ 2741 h 3432"/>
                  <a:gd name="T88" fmla="*/ 1032 w 1746"/>
                  <a:gd name="T89" fmla="*/ 2748 h 3432"/>
                  <a:gd name="T90" fmla="*/ 1032 w 1746"/>
                  <a:gd name="T91" fmla="*/ 2741 h 3432"/>
                  <a:gd name="T92" fmla="*/ 1039 w 1746"/>
                  <a:gd name="T93" fmla="*/ 2837 h 3432"/>
                  <a:gd name="T94" fmla="*/ 1143 w 1746"/>
                  <a:gd name="T95" fmla="*/ 2882 h 3432"/>
                  <a:gd name="T96" fmla="*/ 1114 w 1746"/>
                  <a:gd name="T97" fmla="*/ 2963 h 3432"/>
                  <a:gd name="T98" fmla="*/ 1218 w 1746"/>
                  <a:gd name="T99" fmla="*/ 3112 h 3432"/>
                  <a:gd name="T100" fmla="*/ 1470 w 1746"/>
                  <a:gd name="T101" fmla="*/ 3409 h 3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6" h="3432">
                    <a:moveTo>
                      <a:pt x="1500" y="3424"/>
                    </a:moveTo>
                    <a:lnTo>
                      <a:pt x="1500" y="3424"/>
                    </a:lnTo>
                    <a:cubicBezTo>
                      <a:pt x="1507" y="3424"/>
                      <a:pt x="1515" y="3424"/>
                      <a:pt x="1515" y="3416"/>
                    </a:cubicBezTo>
                    <a:cubicBezTo>
                      <a:pt x="1522" y="3394"/>
                      <a:pt x="1522" y="3372"/>
                      <a:pt x="1522" y="3342"/>
                    </a:cubicBezTo>
                    <a:cubicBezTo>
                      <a:pt x="1529" y="3349"/>
                      <a:pt x="1529" y="3342"/>
                      <a:pt x="1537" y="3342"/>
                    </a:cubicBezTo>
                    <a:cubicBezTo>
                      <a:pt x="1537" y="3327"/>
                      <a:pt x="1537" y="3312"/>
                      <a:pt x="1537" y="3297"/>
                    </a:cubicBezTo>
                    <a:cubicBezTo>
                      <a:pt x="1604" y="3327"/>
                      <a:pt x="1589" y="3268"/>
                      <a:pt x="1574" y="3223"/>
                    </a:cubicBezTo>
                    <a:cubicBezTo>
                      <a:pt x="1574" y="3223"/>
                      <a:pt x="1574" y="3223"/>
                      <a:pt x="1567" y="3223"/>
                    </a:cubicBezTo>
                    <a:cubicBezTo>
                      <a:pt x="1567" y="3186"/>
                      <a:pt x="1529" y="3164"/>
                      <a:pt x="1537" y="3127"/>
                    </a:cubicBezTo>
                    <a:cubicBezTo>
                      <a:pt x="1537" y="3104"/>
                      <a:pt x="1567" y="3067"/>
                      <a:pt x="1596" y="3067"/>
                    </a:cubicBezTo>
                    <a:cubicBezTo>
                      <a:pt x="1604" y="3045"/>
                      <a:pt x="1604" y="3015"/>
                      <a:pt x="1596" y="2986"/>
                    </a:cubicBezTo>
                    <a:cubicBezTo>
                      <a:pt x="1574" y="2986"/>
                      <a:pt x="1544" y="2934"/>
                      <a:pt x="1537" y="2904"/>
                    </a:cubicBezTo>
                    <a:cubicBezTo>
                      <a:pt x="1529" y="2874"/>
                      <a:pt x="1574" y="2874"/>
                      <a:pt x="1589" y="2845"/>
                    </a:cubicBezTo>
                    <a:cubicBezTo>
                      <a:pt x="1611" y="2807"/>
                      <a:pt x="1604" y="2674"/>
                      <a:pt x="1663" y="2689"/>
                    </a:cubicBezTo>
                    <a:cubicBezTo>
                      <a:pt x="1663" y="2659"/>
                      <a:pt x="1678" y="2585"/>
                      <a:pt x="1700" y="2570"/>
                    </a:cubicBezTo>
                    <a:cubicBezTo>
                      <a:pt x="1745" y="2540"/>
                      <a:pt x="1686" y="2518"/>
                      <a:pt x="1693" y="2473"/>
                    </a:cubicBezTo>
                    <a:cubicBezTo>
                      <a:pt x="1663" y="2466"/>
                      <a:pt x="1656" y="2488"/>
                      <a:pt x="1641" y="2503"/>
                    </a:cubicBezTo>
                    <a:cubicBezTo>
                      <a:pt x="1604" y="2510"/>
                      <a:pt x="1589" y="2466"/>
                      <a:pt x="1552" y="2458"/>
                    </a:cubicBezTo>
                    <a:cubicBezTo>
                      <a:pt x="1596" y="2458"/>
                      <a:pt x="1559" y="2347"/>
                      <a:pt x="1611" y="2332"/>
                    </a:cubicBezTo>
                    <a:cubicBezTo>
                      <a:pt x="1611" y="2317"/>
                      <a:pt x="1611" y="2302"/>
                      <a:pt x="1611" y="2288"/>
                    </a:cubicBezTo>
                    <a:cubicBezTo>
                      <a:pt x="1604" y="2288"/>
                      <a:pt x="1604" y="2288"/>
                      <a:pt x="1604" y="2288"/>
                    </a:cubicBezTo>
                    <a:cubicBezTo>
                      <a:pt x="1589" y="2236"/>
                      <a:pt x="1715" y="2147"/>
                      <a:pt x="1604" y="2132"/>
                    </a:cubicBezTo>
                    <a:cubicBezTo>
                      <a:pt x="1611" y="2109"/>
                      <a:pt x="1596" y="2102"/>
                      <a:pt x="1596" y="2080"/>
                    </a:cubicBezTo>
                    <a:cubicBezTo>
                      <a:pt x="1663" y="2087"/>
                      <a:pt x="1656" y="1939"/>
                      <a:pt x="1619" y="1916"/>
                    </a:cubicBezTo>
                    <a:cubicBezTo>
                      <a:pt x="1589" y="1901"/>
                      <a:pt x="1537" y="1909"/>
                      <a:pt x="1515" y="1931"/>
                    </a:cubicBezTo>
                    <a:cubicBezTo>
                      <a:pt x="1492" y="1968"/>
                      <a:pt x="1440" y="1953"/>
                      <a:pt x="1440" y="2005"/>
                    </a:cubicBezTo>
                    <a:cubicBezTo>
                      <a:pt x="1433" y="2013"/>
                      <a:pt x="1426" y="2013"/>
                      <a:pt x="1418" y="2013"/>
                    </a:cubicBezTo>
                    <a:cubicBezTo>
                      <a:pt x="1418" y="1976"/>
                      <a:pt x="1381" y="1976"/>
                      <a:pt x="1359" y="1961"/>
                    </a:cubicBezTo>
                    <a:cubicBezTo>
                      <a:pt x="1336" y="1946"/>
                      <a:pt x="1336" y="1909"/>
                      <a:pt x="1329" y="1879"/>
                    </a:cubicBezTo>
                    <a:cubicBezTo>
                      <a:pt x="1321" y="1842"/>
                      <a:pt x="1329" y="1805"/>
                      <a:pt x="1336" y="1768"/>
                    </a:cubicBezTo>
                    <a:cubicBezTo>
                      <a:pt x="1344" y="1731"/>
                      <a:pt x="1336" y="1679"/>
                      <a:pt x="1366" y="1656"/>
                    </a:cubicBezTo>
                    <a:cubicBezTo>
                      <a:pt x="1374" y="1619"/>
                      <a:pt x="1381" y="1567"/>
                      <a:pt x="1351" y="1530"/>
                    </a:cubicBezTo>
                    <a:cubicBezTo>
                      <a:pt x="1336" y="1508"/>
                      <a:pt x="1247" y="1463"/>
                      <a:pt x="1225" y="1463"/>
                    </a:cubicBezTo>
                    <a:cubicBezTo>
                      <a:pt x="1232" y="1441"/>
                      <a:pt x="1218" y="1404"/>
                      <a:pt x="1232" y="1382"/>
                    </a:cubicBezTo>
                    <a:cubicBezTo>
                      <a:pt x="1247" y="1382"/>
                      <a:pt x="1255" y="1382"/>
                      <a:pt x="1270" y="1382"/>
                    </a:cubicBezTo>
                    <a:cubicBezTo>
                      <a:pt x="1270" y="1337"/>
                      <a:pt x="1284" y="1278"/>
                      <a:pt x="1240" y="1255"/>
                    </a:cubicBezTo>
                    <a:cubicBezTo>
                      <a:pt x="1188" y="1226"/>
                      <a:pt x="1114" y="1248"/>
                      <a:pt x="1054" y="1248"/>
                    </a:cubicBezTo>
                    <a:cubicBezTo>
                      <a:pt x="1062" y="1248"/>
                      <a:pt x="1062" y="1248"/>
                      <a:pt x="1069" y="1248"/>
                    </a:cubicBezTo>
                    <a:cubicBezTo>
                      <a:pt x="1069" y="1226"/>
                      <a:pt x="1121" y="1151"/>
                      <a:pt x="1143" y="1144"/>
                    </a:cubicBezTo>
                    <a:cubicBezTo>
                      <a:pt x="1143" y="1122"/>
                      <a:pt x="1114" y="1122"/>
                      <a:pt x="1099" y="1114"/>
                    </a:cubicBezTo>
                    <a:cubicBezTo>
                      <a:pt x="1076" y="1107"/>
                      <a:pt x="1076" y="1085"/>
                      <a:pt x="1054" y="1077"/>
                    </a:cubicBezTo>
                    <a:cubicBezTo>
                      <a:pt x="1039" y="1062"/>
                      <a:pt x="1017" y="1070"/>
                      <a:pt x="995" y="1055"/>
                    </a:cubicBezTo>
                    <a:cubicBezTo>
                      <a:pt x="973" y="1033"/>
                      <a:pt x="950" y="1040"/>
                      <a:pt x="921" y="1040"/>
                    </a:cubicBezTo>
                    <a:cubicBezTo>
                      <a:pt x="921" y="1003"/>
                      <a:pt x="921" y="958"/>
                      <a:pt x="928" y="921"/>
                    </a:cubicBezTo>
                    <a:cubicBezTo>
                      <a:pt x="958" y="929"/>
                      <a:pt x="973" y="958"/>
                      <a:pt x="1010" y="951"/>
                    </a:cubicBezTo>
                    <a:cubicBezTo>
                      <a:pt x="1010" y="899"/>
                      <a:pt x="1069" y="929"/>
                      <a:pt x="1069" y="877"/>
                    </a:cubicBezTo>
                    <a:cubicBezTo>
                      <a:pt x="1076" y="877"/>
                      <a:pt x="1076" y="877"/>
                      <a:pt x="1076" y="877"/>
                    </a:cubicBezTo>
                    <a:cubicBezTo>
                      <a:pt x="1076" y="854"/>
                      <a:pt x="1076" y="847"/>
                      <a:pt x="1076" y="840"/>
                    </a:cubicBezTo>
                    <a:cubicBezTo>
                      <a:pt x="1062" y="810"/>
                      <a:pt x="1024" y="825"/>
                      <a:pt x="995" y="817"/>
                    </a:cubicBezTo>
                    <a:cubicBezTo>
                      <a:pt x="973" y="802"/>
                      <a:pt x="958" y="758"/>
                      <a:pt x="928" y="765"/>
                    </a:cubicBezTo>
                    <a:cubicBezTo>
                      <a:pt x="928" y="765"/>
                      <a:pt x="928" y="765"/>
                      <a:pt x="928" y="773"/>
                    </a:cubicBezTo>
                    <a:cubicBezTo>
                      <a:pt x="913" y="773"/>
                      <a:pt x="913" y="736"/>
                      <a:pt x="906" y="728"/>
                    </a:cubicBezTo>
                    <a:cubicBezTo>
                      <a:pt x="891" y="706"/>
                      <a:pt x="854" y="713"/>
                      <a:pt x="831" y="713"/>
                    </a:cubicBezTo>
                    <a:cubicBezTo>
                      <a:pt x="831" y="691"/>
                      <a:pt x="831" y="669"/>
                      <a:pt x="831" y="646"/>
                    </a:cubicBezTo>
                    <a:cubicBezTo>
                      <a:pt x="809" y="639"/>
                      <a:pt x="772" y="661"/>
                      <a:pt x="750" y="661"/>
                    </a:cubicBezTo>
                    <a:cubicBezTo>
                      <a:pt x="727" y="661"/>
                      <a:pt x="705" y="661"/>
                      <a:pt x="690" y="654"/>
                    </a:cubicBezTo>
                    <a:cubicBezTo>
                      <a:pt x="638" y="639"/>
                      <a:pt x="631" y="617"/>
                      <a:pt x="624" y="572"/>
                    </a:cubicBezTo>
                    <a:cubicBezTo>
                      <a:pt x="616" y="535"/>
                      <a:pt x="549" y="550"/>
                      <a:pt x="519" y="528"/>
                    </a:cubicBezTo>
                    <a:cubicBezTo>
                      <a:pt x="497" y="513"/>
                      <a:pt x="475" y="476"/>
                      <a:pt x="438" y="476"/>
                    </a:cubicBezTo>
                    <a:cubicBezTo>
                      <a:pt x="445" y="446"/>
                      <a:pt x="408" y="379"/>
                      <a:pt x="379" y="372"/>
                    </a:cubicBezTo>
                    <a:cubicBezTo>
                      <a:pt x="334" y="357"/>
                      <a:pt x="319" y="364"/>
                      <a:pt x="319" y="320"/>
                    </a:cubicBezTo>
                    <a:cubicBezTo>
                      <a:pt x="319" y="297"/>
                      <a:pt x="304" y="290"/>
                      <a:pt x="304" y="275"/>
                    </a:cubicBezTo>
                    <a:cubicBezTo>
                      <a:pt x="304" y="253"/>
                      <a:pt x="327" y="246"/>
                      <a:pt x="341" y="231"/>
                    </a:cubicBezTo>
                    <a:cubicBezTo>
                      <a:pt x="349" y="201"/>
                      <a:pt x="304" y="201"/>
                      <a:pt x="304" y="223"/>
                    </a:cubicBezTo>
                    <a:cubicBezTo>
                      <a:pt x="297" y="223"/>
                      <a:pt x="289" y="223"/>
                      <a:pt x="282" y="223"/>
                    </a:cubicBezTo>
                    <a:cubicBezTo>
                      <a:pt x="267" y="201"/>
                      <a:pt x="267" y="179"/>
                      <a:pt x="237" y="171"/>
                    </a:cubicBezTo>
                    <a:cubicBezTo>
                      <a:pt x="245" y="156"/>
                      <a:pt x="245" y="134"/>
                      <a:pt x="245" y="119"/>
                    </a:cubicBezTo>
                    <a:cubicBezTo>
                      <a:pt x="237" y="119"/>
                      <a:pt x="200" y="149"/>
                      <a:pt x="200" y="156"/>
                    </a:cubicBezTo>
                    <a:cubicBezTo>
                      <a:pt x="193" y="149"/>
                      <a:pt x="200" y="134"/>
                      <a:pt x="200" y="127"/>
                    </a:cubicBezTo>
                    <a:cubicBezTo>
                      <a:pt x="185" y="119"/>
                      <a:pt x="171" y="119"/>
                      <a:pt x="156" y="119"/>
                    </a:cubicBezTo>
                    <a:cubicBezTo>
                      <a:pt x="148" y="97"/>
                      <a:pt x="185" y="89"/>
                      <a:pt x="148" y="67"/>
                    </a:cubicBezTo>
                    <a:cubicBezTo>
                      <a:pt x="119" y="45"/>
                      <a:pt x="104" y="52"/>
                      <a:pt x="96" y="82"/>
                    </a:cubicBezTo>
                    <a:cubicBezTo>
                      <a:pt x="82" y="89"/>
                      <a:pt x="74" y="75"/>
                      <a:pt x="67" y="60"/>
                    </a:cubicBezTo>
                    <a:cubicBezTo>
                      <a:pt x="96" y="52"/>
                      <a:pt x="67" y="15"/>
                      <a:pt x="44" y="23"/>
                    </a:cubicBezTo>
                    <a:cubicBezTo>
                      <a:pt x="44" y="23"/>
                      <a:pt x="29" y="15"/>
                      <a:pt x="0" y="0"/>
                    </a:cubicBezTo>
                    <a:cubicBezTo>
                      <a:pt x="0" y="8"/>
                      <a:pt x="7" y="8"/>
                      <a:pt x="7" y="8"/>
                    </a:cubicBezTo>
                    <a:cubicBezTo>
                      <a:pt x="29" y="52"/>
                      <a:pt x="59" y="97"/>
                      <a:pt x="67" y="149"/>
                    </a:cubicBezTo>
                    <a:cubicBezTo>
                      <a:pt x="74" y="194"/>
                      <a:pt x="89" y="238"/>
                      <a:pt x="104" y="283"/>
                    </a:cubicBezTo>
                    <a:cubicBezTo>
                      <a:pt x="119" y="327"/>
                      <a:pt x="126" y="372"/>
                      <a:pt x="148" y="409"/>
                    </a:cubicBezTo>
                    <a:cubicBezTo>
                      <a:pt x="156" y="424"/>
                      <a:pt x="163" y="446"/>
                      <a:pt x="163" y="461"/>
                    </a:cubicBezTo>
                    <a:cubicBezTo>
                      <a:pt x="163" y="476"/>
                      <a:pt x="163" y="498"/>
                      <a:pt x="163" y="513"/>
                    </a:cubicBezTo>
                    <a:cubicBezTo>
                      <a:pt x="178" y="535"/>
                      <a:pt x="171" y="520"/>
                      <a:pt x="185" y="520"/>
                    </a:cubicBezTo>
                    <a:cubicBezTo>
                      <a:pt x="193" y="520"/>
                      <a:pt x="200" y="528"/>
                      <a:pt x="208" y="528"/>
                    </a:cubicBezTo>
                    <a:cubicBezTo>
                      <a:pt x="215" y="528"/>
                      <a:pt x="230" y="520"/>
                      <a:pt x="237" y="528"/>
                    </a:cubicBezTo>
                    <a:cubicBezTo>
                      <a:pt x="245" y="535"/>
                      <a:pt x="237" y="543"/>
                      <a:pt x="230" y="543"/>
                    </a:cubicBezTo>
                    <a:cubicBezTo>
                      <a:pt x="230" y="550"/>
                      <a:pt x="289" y="587"/>
                      <a:pt x="297" y="594"/>
                    </a:cubicBezTo>
                    <a:cubicBezTo>
                      <a:pt x="289" y="594"/>
                      <a:pt x="274" y="594"/>
                      <a:pt x="260" y="594"/>
                    </a:cubicBezTo>
                    <a:cubicBezTo>
                      <a:pt x="260" y="609"/>
                      <a:pt x="274" y="617"/>
                      <a:pt x="282" y="631"/>
                    </a:cubicBezTo>
                    <a:cubicBezTo>
                      <a:pt x="297" y="646"/>
                      <a:pt x="282" y="654"/>
                      <a:pt x="304" y="669"/>
                    </a:cubicBezTo>
                    <a:cubicBezTo>
                      <a:pt x="319" y="676"/>
                      <a:pt x="334" y="684"/>
                      <a:pt x="349" y="691"/>
                    </a:cubicBezTo>
                    <a:cubicBezTo>
                      <a:pt x="364" y="706"/>
                      <a:pt x="371" y="713"/>
                      <a:pt x="386" y="713"/>
                    </a:cubicBezTo>
                    <a:cubicBezTo>
                      <a:pt x="386" y="728"/>
                      <a:pt x="401" y="743"/>
                      <a:pt x="416" y="758"/>
                    </a:cubicBezTo>
                    <a:cubicBezTo>
                      <a:pt x="423" y="765"/>
                      <a:pt x="445" y="780"/>
                      <a:pt x="445" y="795"/>
                    </a:cubicBezTo>
                    <a:cubicBezTo>
                      <a:pt x="453" y="817"/>
                      <a:pt x="445" y="825"/>
                      <a:pt x="453" y="847"/>
                    </a:cubicBezTo>
                    <a:cubicBezTo>
                      <a:pt x="460" y="854"/>
                      <a:pt x="467" y="877"/>
                      <a:pt x="482" y="877"/>
                    </a:cubicBezTo>
                    <a:lnTo>
                      <a:pt x="482" y="884"/>
                    </a:lnTo>
                    <a:cubicBezTo>
                      <a:pt x="475" y="884"/>
                      <a:pt x="467" y="884"/>
                      <a:pt x="460" y="884"/>
                    </a:cubicBezTo>
                    <a:cubicBezTo>
                      <a:pt x="460" y="899"/>
                      <a:pt x="475" y="906"/>
                      <a:pt x="475" y="921"/>
                    </a:cubicBezTo>
                    <a:cubicBezTo>
                      <a:pt x="475" y="929"/>
                      <a:pt x="475" y="943"/>
                      <a:pt x="475" y="951"/>
                    </a:cubicBezTo>
                    <a:cubicBezTo>
                      <a:pt x="482" y="966"/>
                      <a:pt x="482" y="966"/>
                      <a:pt x="497" y="973"/>
                    </a:cubicBezTo>
                    <a:cubicBezTo>
                      <a:pt x="512" y="973"/>
                      <a:pt x="505" y="966"/>
                      <a:pt x="519" y="981"/>
                    </a:cubicBezTo>
                    <a:cubicBezTo>
                      <a:pt x="527" y="988"/>
                      <a:pt x="534" y="1003"/>
                      <a:pt x="534" y="1010"/>
                    </a:cubicBezTo>
                    <a:cubicBezTo>
                      <a:pt x="542" y="1018"/>
                      <a:pt x="542" y="1033"/>
                      <a:pt x="549" y="1040"/>
                    </a:cubicBezTo>
                    <a:cubicBezTo>
                      <a:pt x="557" y="1048"/>
                      <a:pt x="601" y="1033"/>
                      <a:pt x="601" y="1055"/>
                    </a:cubicBezTo>
                    <a:cubicBezTo>
                      <a:pt x="586" y="1055"/>
                      <a:pt x="572" y="1055"/>
                      <a:pt x="564" y="1055"/>
                    </a:cubicBezTo>
                    <a:cubicBezTo>
                      <a:pt x="557" y="1062"/>
                      <a:pt x="572" y="1062"/>
                      <a:pt x="579" y="1077"/>
                    </a:cubicBezTo>
                    <a:cubicBezTo>
                      <a:pt x="586" y="1085"/>
                      <a:pt x="579" y="1092"/>
                      <a:pt x="579" y="1099"/>
                    </a:cubicBezTo>
                    <a:cubicBezTo>
                      <a:pt x="579" y="1129"/>
                      <a:pt x="594" y="1144"/>
                      <a:pt x="594" y="1166"/>
                    </a:cubicBezTo>
                    <a:cubicBezTo>
                      <a:pt x="594" y="1166"/>
                      <a:pt x="594" y="1166"/>
                      <a:pt x="601" y="1166"/>
                    </a:cubicBezTo>
                    <a:cubicBezTo>
                      <a:pt x="609" y="1166"/>
                      <a:pt x="624" y="1159"/>
                      <a:pt x="638" y="1159"/>
                    </a:cubicBezTo>
                    <a:cubicBezTo>
                      <a:pt x="638" y="1181"/>
                      <a:pt x="609" y="1181"/>
                      <a:pt x="609" y="1196"/>
                    </a:cubicBezTo>
                    <a:cubicBezTo>
                      <a:pt x="609" y="1211"/>
                      <a:pt x="624" y="1226"/>
                      <a:pt x="624" y="1241"/>
                    </a:cubicBezTo>
                    <a:cubicBezTo>
                      <a:pt x="631" y="1255"/>
                      <a:pt x="631" y="1278"/>
                      <a:pt x="631" y="1293"/>
                    </a:cubicBezTo>
                    <a:cubicBezTo>
                      <a:pt x="638" y="1307"/>
                      <a:pt x="638" y="1322"/>
                      <a:pt x="646" y="1337"/>
                    </a:cubicBezTo>
                    <a:cubicBezTo>
                      <a:pt x="646" y="1359"/>
                      <a:pt x="653" y="1374"/>
                      <a:pt x="661" y="1389"/>
                    </a:cubicBezTo>
                    <a:cubicBezTo>
                      <a:pt x="661" y="1404"/>
                      <a:pt x="661" y="1426"/>
                      <a:pt x="661" y="1441"/>
                    </a:cubicBezTo>
                    <a:cubicBezTo>
                      <a:pt x="668" y="1456"/>
                      <a:pt x="676" y="1478"/>
                      <a:pt x="683" y="1493"/>
                    </a:cubicBezTo>
                    <a:cubicBezTo>
                      <a:pt x="683" y="1508"/>
                      <a:pt x="676" y="1530"/>
                      <a:pt x="683" y="1545"/>
                    </a:cubicBezTo>
                    <a:cubicBezTo>
                      <a:pt x="683" y="1530"/>
                      <a:pt x="683" y="1515"/>
                      <a:pt x="690" y="1508"/>
                    </a:cubicBezTo>
                    <a:cubicBezTo>
                      <a:pt x="690" y="1508"/>
                      <a:pt x="690" y="1508"/>
                      <a:pt x="698" y="1508"/>
                    </a:cubicBezTo>
                    <a:cubicBezTo>
                      <a:pt x="698" y="1500"/>
                      <a:pt x="698" y="1493"/>
                      <a:pt x="698" y="1486"/>
                    </a:cubicBezTo>
                    <a:cubicBezTo>
                      <a:pt x="705" y="1486"/>
                      <a:pt x="705" y="1486"/>
                      <a:pt x="705" y="1493"/>
                    </a:cubicBezTo>
                    <a:cubicBezTo>
                      <a:pt x="713" y="1493"/>
                      <a:pt x="720" y="1493"/>
                      <a:pt x="727" y="1508"/>
                    </a:cubicBezTo>
                    <a:cubicBezTo>
                      <a:pt x="727" y="1515"/>
                      <a:pt x="727" y="1523"/>
                      <a:pt x="713" y="1523"/>
                    </a:cubicBezTo>
                    <a:cubicBezTo>
                      <a:pt x="713" y="1538"/>
                      <a:pt x="720" y="1545"/>
                      <a:pt x="720" y="1553"/>
                    </a:cubicBezTo>
                    <a:cubicBezTo>
                      <a:pt x="713" y="1545"/>
                      <a:pt x="698" y="1545"/>
                      <a:pt x="690" y="1545"/>
                    </a:cubicBezTo>
                    <a:cubicBezTo>
                      <a:pt x="690" y="1560"/>
                      <a:pt x="698" y="1567"/>
                      <a:pt x="698" y="1582"/>
                    </a:cubicBezTo>
                    <a:cubicBezTo>
                      <a:pt x="705" y="1582"/>
                      <a:pt x="727" y="1612"/>
                      <a:pt x="727" y="1619"/>
                    </a:cubicBezTo>
                    <a:cubicBezTo>
                      <a:pt x="735" y="1634"/>
                      <a:pt x="735" y="1642"/>
                      <a:pt x="735" y="1649"/>
                    </a:cubicBezTo>
                    <a:cubicBezTo>
                      <a:pt x="742" y="1664"/>
                      <a:pt x="742" y="1686"/>
                      <a:pt x="765" y="1686"/>
                    </a:cubicBezTo>
                    <a:cubicBezTo>
                      <a:pt x="757" y="1664"/>
                      <a:pt x="779" y="1679"/>
                      <a:pt x="787" y="1686"/>
                    </a:cubicBezTo>
                    <a:cubicBezTo>
                      <a:pt x="794" y="1693"/>
                      <a:pt x="802" y="1708"/>
                      <a:pt x="809" y="1723"/>
                    </a:cubicBezTo>
                    <a:cubicBezTo>
                      <a:pt x="779" y="1723"/>
                      <a:pt x="779" y="1723"/>
                      <a:pt x="772" y="1693"/>
                    </a:cubicBezTo>
                    <a:lnTo>
                      <a:pt x="765" y="1693"/>
                    </a:lnTo>
                    <a:cubicBezTo>
                      <a:pt x="765" y="1716"/>
                      <a:pt x="779" y="1731"/>
                      <a:pt x="787" y="1753"/>
                    </a:cubicBezTo>
                    <a:cubicBezTo>
                      <a:pt x="787" y="1760"/>
                      <a:pt x="787" y="1768"/>
                      <a:pt x="794" y="1783"/>
                    </a:cubicBezTo>
                    <a:cubicBezTo>
                      <a:pt x="802" y="1790"/>
                      <a:pt x="802" y="1798"/>
                      <a:pt x="809" y="1805"/>
                    </a:cubicBezTo>
                    <a:cubicBezTo>
                      <a:pt x="809" y="1820"/>
                      <a:pt x="809" y="1827"/>
                      <a:pt x="809" y="1842"/>
                    </a:cubicBezTo>
                    <a:cubicBezTo>
                      <a:pt x="809" y="1842"/>
                      <a:pt x="809" y="1850"/>
                      <a:pt x="809" y="1857"/>
                    </a:cubicBezTo>
                    <a:cubicBezTo>
                      <a:pt x="809" y="1864"/>
                      <a:pt x="817" y="1864"/>
                      <a:pt x="824" y="1872"/>
                    </a:cubicBezTo>
                    <a:cubicBezTo>
                      <a:pt x="831" y="1887"/>
                      <a:pt x="831" y="1909"/>
                      <a:pt x="831" y="1931"/>
                    </a:cubicBezTo>
                    <a:cubicBezTo>
                      <a:pt x="839" y="1924"/>
                      <a:pt x="854" y="1924"/>
                      <a:pt x="861" y="1924"/>
                    </a:cubicBezTo>
                    <a:cubicBezTo>
                      <a:pt x="869" y="1916"/>
                      <a:pt x="861" y="1901"/>
                      <a:pt x="861" y="1887"/>
                    </a:cubicBezTo>
                    <a:cubicBezTo>
                      <a:pt x="876" y="1901"/>
                      <a:pt x="891" y="1968"/>
                      <a:pt x="906" y="1968"/>
                    </a:cubicBezTo>
                    <a:cubicBezTo>
                      <a:pt x="891" y="1968"/>
                      <a:pt x="884" y="1953"/>
                      <a:pt x="869" y="1953"/>
                    </a:cubicBezTo>
                    <a:lnTo>
                      <a:pt x="869" y="1946"/>
                    </a:lnTo>
                    <a:cubicBezTo>
                      <a:pt x="846" y="1939"/>
                      <a:pt x="861" y="1968"/>
                      <a:pt x="861" y="1976"/>
                    </a:cubicBezTo>
                    <a:cubicBezTo>
                      <a:pt x="854" y="1976"/>
                      <a:pt x="854" y="1983"/>
                      <a:pt x="846" y="1983"/>
                    </a:cubicBezTo>
                    <a:cubicBezTo>
                      <a:pt x="854" y="1990"/>
                      <a:pt x="854" y="2005"/>
                      <a:pt x="854" y="2013"/>
                    </a:cubicBezTo>
                    <a:cubicBezTo>
                      <a:pt x="861" y="2035"/>
                      <a:pt x="861" y="2050"/>
                      <a:pt x="876" y="2065"/>
                    </a:cubicBezTo>
                    <a:cubicBezTo>
                      <a:pt x="891" y="2080"/>
                      <a:pt x="898" y="2102"/>
                      <a:pt x="913" y="2117"/>
                    </a:cubicBezTo>
                    <a:cubicBezTo>
                      <a:pt x="921" y="2132"/>
                      <a:pt x="935" y="2139"/>
                      <a:pt x="943" y="2154"/>
                    </a:cubicBezTo>
                    <a:cubicBezTo>
                      <a:pt x="958" y="2169"/>
                      <a:pt x="973" y="2176"/>
                      <a:pt x="973" y="2198"/>
                    </a:cubicBezTo>
                    <a:cubicBezTo>
                      <a:pt x="980" y="2221"/>
                      <a:pt x="973" y="2236"/>
                      <a:pt x="973" y="2250"/>
                    </a:cubicBezTo>
                    <a:cubicBezTo>
                      <a:pt x="973" y="2273"/>
                      <a:pt x="987" y="2280"/>
                      <a:pt x="987" y="2302"/>
                    </a:cubicBezTo>
                    <a:cubicBezTo>
                      <a:pt x="987" y="2347"/>
                      <a:pt x="987" y="2384"/>
                      <a:pt x="987" y="2421"/>
                    </a:cubicBezTo>
                    <a:cubicBezTo>
                      <a:pt x="1002" y="2421"/>
                      <a:pt x="1010" y="2421"/>
                      <a:pt x="1024" y="2421"/>
                    </a:cubicBezTo>
                    <a:cubicBezTo>
                      <a:pt x="1017" y="2414"/>
                      <a:pt x="1024" y="2414"/>
                      <a:pt x="1024" y="2406"/>
                    </a:cubicBezTo>
                    <a:cubicBezTo>
                      <a:pt x="1047" y="2421"/>
                      <a:pt x="1062" y="2429"/>
                      <a:pt x="1054" y="2458"/>
                    </a:cubicBezTo>
                    <a:cubicBezTo>
                      <a:pt x="1032" y="2458"/>
                      <a:pt x="1017" y="2451"/>
                      <a:pt x="995" y="2444"/>
                    </a:cubicBezTo>
                    <a:cubicBezTo>
                      <a:pt x="965" y="2444"/>
                      <a:pt x="950" y="2451"/>
                      <a:pt x="950" y="2421"/>
                    </a:cubicBezTo>
                    <a:cubicBezTo>
                      <a:pt x="950" y="2399"/>
                      <a:pt x="950" y="2384"/>
                      <a:pt x="958" y="2362"/>
                    </a:cubicBezTo>
                    <a:cubicBezTo>
                      <a:pt x="958" y="2355"/>
                      <a:pt x="973" y="2332"/>
                      <a:pt x="973" y="2317"/>
                    </a:cubicBezTo>
                    <a:cubicBezTo>
                      <a:pt x="965" y="2302"/>
                      <a:pt x="943" y="2317"/>
                      <a:pt x="935" y="2288"/>
                    </a:cubicBezTo>
                    <a:cubicBezTo>
                      <a:pt x="935" y="2273"/>
                      <a:pt x="935" y="2250"/>
                      <a:pt x="928" y="2236"/>
                    </a:cubicBezTo>
                    <a:cubicBezTo>
                      <a:pt x="921" y="2213"/>
                      <a:pt x="921" y="2198"/>
                      <a:pt x="921" y="2176"/>
                    </a:cubicBezTo>
                    <a:cubicBezTo>
                      <a:pt x="913" y="2161"/>
                      <a:pt x="906" y="2154"/>
                      <a:pt x="898" y="2139"/>
                    </a:cubicBezTo>
                    <a:cubicBezTo>
                      <a:pt x="891" y="2124"/>
                      <a:pt x="891" y="2117"/>
                      <a:pt x="884" y="2109"/>
                    </a:cubicBezTo>
                    <a:cubicBezTo>
                      <a:pt x="876" y="2102"/>
                      <a:pt x="869" y="2102"/>
                      <a:pt x="869" y="2087"/>
                    </a:cubicBezTo>
                    <a:cubicBezTo>
                      <a:pt x="869" y="2154"/>
                      <a:pt x="906" y="2198"/>
                      <a:pt x="906" y="2258"/>
                    </a:cubicBezTo>
                    <a:cubicBezTo>
                      <a:pt x="913" y="2295"/>
                      <a:pt x="921" y="2325"/>
                      <a:pt x="913" y="2362"/>
                    </a:cubicBezTo>
                    <a:cubicBezTo>
                      <a:pt x="913" y="2392"/>
                      <a:pt x="913" y="2421"/>
                      <a:pt x="921" y="2451"/>
                    </a:cubicBezTo>
                    <a:cubicBezTo>
                      <a:pt x="921" y="2473"/>
                      <a:pt x="935" y="2495"/>
                      <a:pt x="943" y="2518"/>
                    </a:cubicBezTo>
                    <a:cubicBezTo>
                      <a:pt x="958" y="2547"/>
                      <a:pt x="950" y="2570"/>
                      <a:pt x="950" y="2600"/>
                    </a:cubicBezTo>
                    <a:cubicBezTo>
                      <a:pt x="958" y="2622"/>
                      <a:pt x="973" y="2644"/>
                      <a:pt x="980" y="2666"/>
                    </a:cubicBezTo>
                    <a:cubicBezTo>
                      <a:pt x="995" y="2689"/>
                      <a:pt x="1002" y="2718"/>
                      <a:pt x="1010" y="2741"/>
                    </a:cubicBezTo>
                    <a:cubicBezTo>
                      <a:pt x="1017" y="2755"/>
                      <a:pt x="1017" y="2770"/>
                      <a:pt x="1024" y="2785"/>
                    </a:cubicBezTo>
                    <a:cubicBezTo>
                      <a:pt x="1024" y="2792"/>
                      <a:pt x="1024" y="2807"/>
                      <a:pt x="1032" y="2815"/>
                    </a:cubicBezTo>
                    <a:cubicBezTo>
                      <a:pt x="1039" y="2800"/>
                      <a:pt x="1032" y="2792"/>
                      <a:pt x="1032" y="2778"/>
                    </a:cubicBezTo>
                    <a:cubicBezTo>
                      <a:pt x="1032" y="2770"/>
                      <a:pt x="1032" y="2763"/>
                      <a:pt x="1032" y="2748"/>
                    </a:cubicBezTo>
                    <a:cubicBezTo>
                      <a:pt x="1032" y="2741"/>
                      <a:pt x="1032" y="2733"/>
                      <a:pt x="1024" y="2726"/>
                    </a:cubicBezTo>
                    <a:cubicBezTo>
                      <a:pt x="1017" y="2711"/>
                      <a:pt x="1010" y="2703"/>
                      <a:pt x="1010" y="2696"/>
                    </a:cubicBezTo>
                    <a:cubicBezTo>
                      <a:pt x="1010" y="2703"/>
                      <a:pt x="1024" y="2711"/>
                      <a:pt x="1024" y="2718"/>
                    </a:cubicBezTo>
                    <a:cubicBezTo>
                      <a:pt x="1024" y="2726"/>
                      <a:pt x="1032" y="2733"/>
                      <a:pt x="1032" y="2741"/>
                    </a:cubicBezTo>
                    <a:cubicBezTo>
                      <a:pt x="1039" y="2748"/>
                      <a:pt x="1039" y="2755"/>
                      <a:pt x="1039" y="2770"/>
                    </a:cubicBezTo>
                    <a:cubicBezTo>
                      <a:pt x="1047" y="2778"/>
                      <a:pt x="1047" y="2785"/>
                      <a:pt x="1047" y="2800"/>
                    </a:cubicBezTo>
                    <a:cubicBezTo>
                      <a:pt x="1047" y="2807"/>
                      <a:pt x="1054" y="2807"/>
                      <a:pt x="1054" y="2815"/>
                    </a:cubicBezTo>
                    <a:cubicBezTo>
                      <a:pt x="1054" y="2822"/>
                      <a:pt x="1039" y="2822"/>
                      <a:pt x="1039" y="2837"/>
                    </a:cubicBezTo>
                    <a:cubicBezTo>
                      <a:pt x="1054" y="2845"/>
                      <a:pt x="1047" y="2867"/>
                      <a:pt x="1062" y="2882"/>
                    </a:cubicBezTo>
                    <a:cubicBezTo>
                      <a:pt x="1069" y="2867"/>
                      <a:pt x="1076" y="2882"/>
                      <a:pt x="1084" y="2874"/>
                    </a:cubicBezTo>
                    <a:cubicBezTo>
                      <a:pt x="1091" y="2867"/>
                      <a:pt x="1084" y="2852"/>
                      <a:pt x="1099" y="2845"/>
                    </a:cubicBezTo>
                    <a:cubicBezTo>
                      <a:pt x="1114" y="2837"/>
                      <a:pt x="1136" y="2867"/>
                      <a:pt x="1143" y="2882"/>
                    </a:cubicBezTo>
                    <a:cubicBezTo>
                      <a:pt x="1129" y="2889"/>
                      <a:pt x="1106" y="2889"/>
                      <a:pt x="1091" y="2904"/>
                    </a:cubicBezTo>
                    <a:cubicBezTo>
                      <a:pt x="1099" y="2911"/>
                      <a:pt x="1106" y="2919"/>
                      <a:pt x="1114" y="2919"/>
                    </a:cubicBezTo>
                    <a:cubicBezTo>
                      <a:pt x="1106" y="2919"/>
                      <a:pt x="1091" y="2926"/>
                      <a:pt x="1084" y="2919"/>
                    </a:cubicBezTo>
                    <a:cubicBezTo>
                      <a:pt x="1084" y="2934"/>
                      <a:pt x="1099" y="2956"/>
                      <a:pt x="1114" y="2963"/>
                    </a:cubicBezTo>
                    <a:cubicBezTo>
                      <a:pt x="1121" y="2963"/>
                      <a:pt x="1158" y="2963"/>
                      <a:pt x="1166" y="2963"/>
                    </a:cubicBezTo>
                    <a:cubicBezTo>
                      <a:pt x="1166" y="2971"/>
                      <a:pt x="1166" y="2986"/>
                      <a:pt x="1166" y="2993"/>
                    </a:cubicBezTo>
                    <a:cubicBezTo>
                      <a:pt x="1158" y="2986"/>
                      <a:pt x="1151" y="2986"/>
                      <a:pt x="1136" y="2986"/>
                    </a:cubicBezTo>
                    <a:cubicBezTo>
                      <a:pt x="1136" y="3023"/>
                      <a:pt x="1203" y="3082"/>
                      <a:pt x="1218" y="3112"/>
                    </a:cubicBezTo>
                    <a:cubicBezTo>
                      <a:pt x="1255" y="3157"/>
                      <a:pt x="1292" y="3201"/>
                      <a:pt x="1329" y="3246"/>
                    </a:cubicBezTo>
                    <a:cubicBezTo>
                      <a:pt x="1351" y="3268"/>
                      <a:pt x="1359" y="3290"/>
                      <a:pt x="1366" y="3312"/>
                    </a:cubicBezTo>
                    <a:cubicBezTo>
                      <a:pt x="1381" y="3349"/>
                      <a:pt x="1396" y="3349"/>
                      <a:pt x="1426" y="3364"/>
                    </a:cubicBezTo>
                    <a:cubicBezTo>
                      <a:pt x="1440" y="3372"/>
                      <a:pt x="1463" y="3387"/>
                      <a:pt x="1470" y="3409"/>
                    </a:cubicBezTo>
                    <a:cubicBezTo>
                      <a:pt x="1478" y="3416"/>
                      <a:pt x="1485" y="3424"/>
                      <a:pt x="1485" y="3431"/>
                    </a:cubicBezTo>
                    <a:cubicBezTo>
                      <a:pt x="1492" y="3431"/>
                      <a:pt x="1500" y="3424"/>
                      <a:pt x="1500" y="3424"/>
                    </a:cubicBezTo>
                  </a:path>
                </a:pathLst>
              </a:custGeom>
              <a:grpFill/>
              <a:ln w="9525" cap="flat">
                <a:noFill/>
                <a:bevel/>
              </a:ln>
              <a:effectLst/>
            </p:spPr>
            <p:txBody>
              <a:bodyPr wrap="none" lIns="121853" tIns="60926" rIns="121853" bIns="60926" anchor="ctr"/>
              <a:lstStyle/>
              <a:p>
                <a:endParaRPr lang="en-US"/>
              </a:p>
            </p:txBody>
          </p:sp>
          <p:sp>
            <p:nvSpPr>
              <p:cNvPr id="35" name="Freeform 12">
                <a:extLst>
                  <a:ext uri="{FF2B5EF4-FFF2-40B4-BE49-F238E27FC236}">
                    <a16:creationId xmlns:a16="http://schemas.microsoft.com/office/drawing/2014/main" id="{55CCD367-59A9-4E90-862F-7BFB4CEDD67F}"/>
                  </a:ext>
                </a:extLst>
              </p:cNvPr>
              <p:cNvSpPr>
                <a:spLocks noChangeArrowheads="1"/>
              </p:cNvSpPr>
              <p:nvPr/>
            </p:nvSpPr>
            <p:spPr bwMode="auto">
              <a:xfrm>
                <a:off x="12497600" y="6065177"/>
                <a:ext cx="1420243" cy="1072569"/>
              </a:xfrm>
              <a:custGeom>
                <a:avLst/>
                <a:gdLst>
                  <a:gd name="T0" fmla="*/ 416 w 3284"/>
                  <a:gd name="T1" fmla="*/ 312 h 2481"/>
                  <a:gd name="T2" fmla="*/ 617 w 3284"/>
                  <a:gd name="T3" fmla="*/ 527 h 2481"/>
                  <a:gd name="T4" fmla="*/ 713 w 3284"/>
                  <a:gd name="T5" fmla="*/ 660 h 2481"/>
                  <a:gd name="T6" fmla="*/ 453 w 3284"/>
                  <a:gd name="T7" fmla="*/ 749 h 2481"/>
                  <a:gd name="T8" fmla="*/ 565 w 3284"/>
                  <a:gd name="T9" fmla="*/ 883 h 2481"/>
                  <a:gd name="T10" fmla="*/ 542 w 3284"/>
                  <a:gd name="T11" fmla="*/ 1091 h 2481"/>
                  <a:gd name="T12" fmla="*/ 802 w 3284"/>
                  <a:gd name="T13" fmla="*/ 1277 h 2481"/>
                  <a:gd name="T14" fmla="*/ 594 w 3284"/>
                  <a:gd name="T15" fmla="*/ 1403 h 2481"/>
                  <a:gd name="T16" fmla="*/ 424 w 3284"/>
                  <a:gd name="T17" fmla="*/ 1470 h 2481"/>
                  <a:gd name="T18" fmla="*/ 97 w 3284"/>
                  <a:gd name="T19" fmla="*/ 1693 h 2481"/>
                  <a:gd name="T20" fmla="*/ 75 w 3284"/>
                  <a:gd name="T21" fmla="*/ 2064 h 2481"/>
                  <a:gd name="T22" fmla="*/ 52 w 3284"/>
                  <a:gd name="T23" fmla="*/ 2257 h 2481"/>
                  <a:gd name="T24" fmla="*/ 468 w 3284"/>
                  <a:gd name="T25" fmla="*/ 2250 h 2481"/>
                  <a:gd name="T26" fmla="*/ 721 w 3284"/>
                  <a:gd name="T27" fmla="*/ 2406 h 2481"/>
                  <a:gd name="T28" fmla="*/ 966 w 3284"/>
                  <a:gd name="T29" fmla="*/ 2391 h 2481"/>
                  <a:gd name="T30" fmla="*/ 1166 w 3284"/>
                  <a:gd name="T31" fmla="*/ 2443 h 2481"/>
                  <a:gd name="T32" fmla="*/ 1471 w 3284"/>
                  <a:gd name="T33" fmla="*/ 2331 h 2481"/>
                  <a:gd name="T34" fmla="*/ 1560 w 3284"/>
                  <a:gd name="T35" fmla="*/ 2242 h 2481"/>
                  <a:gd name="T36" fmla="*/ 1612 w 3284"/>
                  <a:gd name="T37" fmla="*/ 2108 h 2481"/>
                  <a:gd name="T38" fmla="*/ 1827 w 3284"/>
                  <a:gd name="T39" fmla="*/ 2138 h 2481"/>
                  <a:gd name="T40" fmla="*/ 1983 w 3284"/>
                  <a:gd name="T41" fmla="*/ 2316 h 2481"/>
                  <a:gd name="T42" fmla="*/ 2117 w 3284"/>
                  <a:gd name="T43" fmla="*/ 2316 h 2481"/>
                  <a:gd name="T44" fmla="*/ 2213 w 3284"/>
                  <a:gd name="T45" fmla="*/ 2302 h 2481"/>
                  <a:gd name="T46" fmla="*/ 2406 w 3284"/>
                  <a:gd name="T47" fmla="*/ 2227 h 2481"/>
                  <a:gd name="T48" fmla="*/ 2518 w 3284"/>
                  <a:gd name="T49" fmla="*/ 2049 h 2481"/>
                  <a:gd name="T50" fmla="*/ 2748 w 3284"/>
                  <a:gd name="T51" fmla="*/ 1782 h 2481"/>
                  <a:gd name="T52" fmla="*/ 2904 w 3284"/>
                  <a:gd name="T53" fmla="*/ 1730 h 2481"/>
                  <a:gd name="T54" fmla="*/ 2963 w 3284"/>
                  <a:gd name="T55" fmla="*/ 1544 h 2481"/>
                  <a:gd name="T56" fmla="*/ 3149 w 3284"/>
                  <a:gd name="T57" fmla="*/ 1500 h 2481"/>
                  <a:gd name="T58" fmla="*/ 3001 w 3284"/>
                  <a:gd name="T59" fmla="*/ 1099 h 2481"/>
                  <a:gd name="T60" fmla="*/ 3142 w 3284"/>
                  <a:gd name="T61" fmla="*/ 1017 h 2481"/>
                  <a:gd name="T62" fmla="*/ 3231 w 3284"/>
                  <a:gd name="T63" fmla="*/ 757 h 2481"/>
                  <a:gd name="T64" fmla="*/ 3142 w 3284"/>
                  <a:gd name="T65" fmla="*/ 705 h 2481"/>
                  <a:gd name="T66" fmla="*/ 3097 w 3284"/>
                  <a:gd name="T67" fmla="*/ 824 h 2481"/>
                  <a:gd name="T68" fmla="*/ 2867 w 3284"/>
                  <a:gd name="T69" fmla="*/ 787 h 2481"/>
                  <a:gd name="T70" fmla="*/ 2659 w 3284"/>
                  <a:gd name="T71" fmla="*/ 854 h 2481"/>
                  <a:gd name="T72" fmla="*/ 2511 w 3284"/>
                  <a:gd name="T73" fmla="*/ 794 h 2481"/>
                  <a:gd name="T74" fmla="*/ 2421 w 3284"/>
                  <a:gd name="T75" fmla="*/ 712 h 2481"/>
                  <a:gd name="T76" fmla="*/ 2265 w 3284"/>
                  <a:gd name="T77" fmla="*/ 802 h 2481"/>
                  <a:gd name="T78" fmla="*/ 2102 w 3284"/>
                  <a:gd name="T79" fmla="*/ 698 h 2481"/>
                  <a:gd name="T80" fmla="*/ 1879 w 3284"/>
                  <a:gd name="T81" fmla="*/ 660 h 2481"/>
                  <a:gd name="T82" fmla="*/ 1738 w 3284"/>
                  <a:gd name="T83" fmla="*/ 675 h 2481"/>
                  <a:gd name="T84" fmla="*/ 1604 w 3284"/>
                  <a:gd name="T85" fmla="*/ 653 h 2481"/>
                  <a:gd name="T86" fmla="*/ 1426 w 3284"/>
                  <a:gd name="T87" fmla="*/ 549 h 2481"/>
                  <a:gd name="T88" fmla="*/ 1255 w 3284"/>
                  <a:gd name="T89" fmla="*/ 490 h 2481"/>
                  <a:gd name="T90" fmla="*/ 944 w 3284"/>
                  <a:gd name="T91" fmla="*/ 386 h 2481"/>
                  <a:gd name="T92" fmla="*/ 907 w 3284"/>
                  <a:gd name="T93" fmla="*/ 133 h 2481"/>
                  <a:gd name="T94" fmla="*/ 602 w 3284"/>
                  <a:gd name="T95" fmla="*/ 29 h 2481"/>
                  <a:gd name="T96" fmla="*/ 402 w 3284"/>
                  <a:gd name="T97" fmla="*/ 74 h 2481"/>
                  <a:gd name="T98" fmla="*/ 387 w 3284"/>
                  <a:gd name="T99" fmla="*/ 193 h 2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84" h="2481">
                    <a:moveTo>
                      <a:pt x="387" y="193"/>
                    </a:moveTo>
                    <a:lnTo>
                      <a:pt x="387" y="193"/>
                    </a:lnTo>
                    <a:cubicBezTo>
                      <a:pt x="379" y="237"/>
                      <a:pt x="431" y="267"/>
                      <a:pt x="416" y="312"/>
                    </a:cubicBezTo>
                    <a:cubicBezTo>
                      <a:pt x="409" y="363"/>
                      <a:pt x="468" y="341"/>
                      <a:pt x="476" y="386"/>
                    </a:cubicBezTo>
                    <a:cubicBezTo>
                      <a:pt x="483" y="430"/>
                      <a:pt x="461" y="482"/>
                      <a:pt x="498" y="512"/>
                    </a:cubicBezTo>
                    <a:cubicBezTo>
                      <a:pt x="528" y="534"/>
                      <a:pt x="580" y="519"/>
                      <a:pt x="617" y="527"/>
                    </a:cubicBezTo>
                    <a:cubicBezTo>
                      <a:pt x="617" y="564"/>
                      <a:pt x="617" y="594"/>
                      <a:pt x="624" y="623"/>
                    </a:cubicBezTo>
                    <a:cubicBezTo>
                      <a:pt x="639" y="623"/>
                      <a:pt x="647" y="631"/>
                      <a:pt x="647" y="653"/>
                    </a:cubicBezTo>
                    <a:cubicBezTo>
                      <a:pt x="669" y="653"/>
                      <a:pt x="699" y="646"/>
                      <a:pt x="713" y="660"/>
                    </a:cubicBezTo>
                    <a:cubicBezTo>
                      <a:pt x="736" y="690"/>
                      <a:pt x="713" y="705"/>
                      <a:pt x="691" y="705"/>
                    </a:cubicBezTo>
                    <a:cubicBezTo>
                      <a:pt x="632" y="712"/>
                      <a:pt x="572" y="690"/>
                      <a:pt x="520" y="705"/>
                    </a:cubicBezTo>
                    <a:cubicBezTo>
                      <a:pt x="476" y="720"/>
                      <a:pt x="498" y="749"/>
                      <a:pt x="453" y="749"/>
                    </a:cubicBezTo>
                    <a:cubicBezTo>
                      <a:pt x="402" y="749"/>
                      <a:pt x="394" y="787"/>
                      <a:pt x="416" y="824"/>
                    </a:cubicBezTo>
                    <a:cubicBezTo>
                      <a:pt x="446" y="831"/>
                      <a:pt x="476" y="854"/>
                      <a:pt x="513" y="854"/>
                    </a:cubicBezTo>
                    <a:cubicBezTo>
                      <a:pt x="535" y="861"/>
                      <a:pt x="557" y="854"/>
                      <a:pt x="565" y="883"/>
                    </a:cubicBezTo>
                    <a:cubicBezTo>
                      <a:pt x="565" y="898"/>
                      <a:pt x="587" y="935"/>
                      <a:pt x="565" y="950"/>
                    </a:cubicBezTo>
                    <a:cubicBezTo>
                      <a:pt x="535" y="972"/>
                      <a:pt x="491" y="987"/>
                      <a:pt x="453" y="987"/>
                    </a:cubicBezTo>
                    <a:cubicBezTo>
                      <a:pt x="476" y="1039"/>
                      <a:pt x="520" y="1047"/>
                      <a:pt x="542" y="1091"/>
                    </a:cubicBezTo>
                    <a:cubicBezTo>
                      <a:pt x="557" y="1114"/>
                      <a:pt x="550" y="1136"/>
                      <a:pt x="572" y="1151"/>
                    </a:cubicBezTo>
                    <a:cubicBezTo>
                      <a:pt x="587" y="1165"/>
                      <a:pt x="602" y="1173"/>
                      <a:pt x="617" y="1180"/>
                    </a:cubicBezTo>
                    <a:cubicBezTo>
                      <a:pt x="684" y="1210"/>
                      <a:pt x="728" y="1262"/>
                      <a:pt x="802" y="1277"/>
                    </a:cubicBezTo>
                    <a:cubicBezTo>
                      <a:pt x="877" y="1299"/>
                      <a:pt x="877" y="1388"/>
                      <a:pt x="788" y="1381"/>
                    </a:cubicBezTo>
                    <a:cubicBezTo>
                      <a:pt x="750" y="1373"/>
                      <a:pt x="699" y="1336"/>
                      <a:pt x="661" y="1366"/>
                    </a:cubicBezTo>
                    <a:cubicBezTo>
                      <a:pt x="632" y="1381"/>
                      <a:pt x="632" y="1403"/>
                      <a:pt x="594" y="1403"/>
                    </a:cubicBezTo>
                    <a:cubicBezTo>
                      <a:pt x="602" y="1351"/>
                      <a:pt x="520" y="1336"/>
                      <a:pt x="505" y="1381"/>
                    </a:cubicBezTo>
                    <a:cubicBezTo>
                      <a:pt x="505" y="1403"/>
                      <a:pt x="505" y="1425"/>
                      <a:pt x="483" y="1440"/>
                    </a:cubicBezTo>
                    <a:cubicBezTo>
                      <a:pt x="461" y="1448"/>
                      <a:pt x="431" y="1448"/>
                      <a:pt x="424" y="1470"/>
                    </a:cubicBezTo>
                    <a:cubicBezTo>
                      <a:pt x="372" y="1477"/>
                      <a:pt x="357" y="1529"/>
                      <a:pt x="335" y="1566"/>
                    </a:cubicBezTo>
                    <a:cubicBezTo>
                      <a:pt x="312" y="1604"/>
                      <a:pt x="260" y="1604"/>
                      <a:pt x="223" y="1618"/>
                    </a:cubicBezTo>
                    <a:cubicBezTo>
                      <a:pt x="179" y="1648"/>
                      <a:pt x="149" y="1678"/>
                      <a:pt x="97" y="1693"/>
                    </a:cubicBezTo>
                    <a:cubicBezTo>
                      <a:pt x="52" y="1700"/>
                      <a:pt x="30" y="1737"/>
                      <a:pt x="15" y="1774"/>
                    </a:cubicBezTo>
                    <a:cubicBezTo>
                      <a:pt x="0" y="1834"/>
                      <a:pt x="0" y="1878"/>
                      <a:pt x="23" y="1930"/>
                    </a:cubicBezTo>
                    <a:cubicBezTo>
                      <a:pt x="37" y="1975"/>
                      <a:pt x="23" y="2027"/>
                      <a:pt x="75" y="2064"/>
                    </a:cubicBezTo>
                    <a:cubicBezTo>
                      <a:pt x="112" y="2094"/>
                      <a:pt x="142" y="2116"/>
                      <a:pt x="142" y="2175"/>
                    </a:cubicBezTo>
                    <a:cubicBezTo>
                      <a:pt x="134" y="2227"/>
                      <a:pt x="97" y="2242"/>
                      <a:pt x="52" y="2250"/>
                    </a:cubicBezTo>
                    <a:lnTo>
                      <a:pt x="52" y="2257"/>
                    </a:lnTo>
                    <a:cubicBezTo>
                      <a:pt x="82" y="2264"/>
                      <a:pt x="104" y="2272"/>
                      <a:pt x="119" y="2272"/>
                    </a:cubicBezTo>
                    <a:cubicBezTo>
                      <a:pt x="179" y="2316"/>
                      <a:pt x="283" y="2302"/>
                      <a:pt x="349" y="2309"/>
                    </a:cubicBezTo>
                    <a:cubicBezTo>
                      <a:pt x="416" y="2309"/>
                      <a:pt x="461" y="2324"/>
                      <a:pt x="468" y="2250"/>
                    </a:cubicBezTo>
                    <a:cubicBezTo>
                      <a:pt x="520" y="2242"/>
                      <a:pt x="535" y="2287"/>
                      <a:pt x="557" y="2331"/>
                    </a:cubicBezTo>
                    <a:cubicBezTo>
                      <a:pt x="580" y="2376"/>
                      <a:pt x="639" y="2316"/>
                      <a:pt x="669" y="2309"/>
                    </a:cubicBezTo>
                    <a:cubicBezTo>
                      <a:pt x="728" y="2294"/>
                      <a:pt x="721" y="2368"/>
                      <a:pt x="721" y="2406"/>
                    </a:cubicBezTo>
                    <a:cubicBezTo>
                      <a:pt x="728" y="2472"/>
                      <a:pt x="825" y="2480"/>
                      <a:pt x="877" y="2480"/>
                    </a:cubicBezTo>
                    <a:cubicBezTo>
                      <a:pt x="884" y="2458"/>
                      <a:pt x="884" y="2435"/>
                      <a:pt x="884" y="2413"/>
                    </a:cubicBezTo>
                    <a:cubicBezTo>
                      <a:pt x="914" y="2413"/>
                      <a:pt x="951" y="2421"/>
                      <a:pt x="966" y="2391"/>
                    </a:cubicBezTo>
                    <a:cubicBezTo>
                      <a:pt x="981" y="2368"/>
                      <a:pt x="973" y="2339"/>
                      <a:pt x="1018" y="2331"/>
                    </a:cubicBezTo>
                    <a:cubicBezTo>
                      <a:pt x="1070" y="2324"/>
                      <a:pt x="1070" y="2406"/>
                      <a:pt x="1114" y="2428"/>
                    </a:cubicBezTo>
                    <a:cubicBezTo>
                      <a:pt x="1129" y="2435"/>
                      <a:pt x="1152" y="2443"/>
                      <a:pt x="1166" y="2443"/>
                    </a:cubicBezTo>
                    <a:cubicBezTo>
                      <a:pt x="1189" y="2435"/>
                      <a:pt x="1189" y="2406"/>
                      <a:pt x="1211" y="2398"/>
                    </a:cubicBezTo>
                    <a:cubicBezTo>
                      <a:pt x="1241" y="2391"/>
                      <a:pt x="1307" y="2406"/>
                      <a:pt x="1307" y="2353"/>
                    </a:cubicBezTo>
                    <a:cubicBezTo>
                      <a:pt x="1359" y="2324"/>
                      <a:pt x="1411" y="2339"/>
                      <a:pt x="1471" y="2331"/>
                    </a:cubicBezTo>
                    <a:cubicBezTo>
                      <a:pt x="1486" y="2324"/>
                      <a:pt x="1493" y="2302"/>
                      <a:pt x="1493" y="2287"/>
                    </a:cubicBezTo>
                    <a:cubicBezTo>
                      <a:pt x="1501" y="2272"/>
                      <a:pt x="1508" y="2272"/>
                      <a:pt x="1530" y="2272"/>
                    </a:cubicBezTo>
                    <a:cubicBezTo>
                      <a:pt x="1545" y="2264"/>
                      <a:pt x="1560" y="2264"/>
                      <a:pt x="1560" y="2242"/>
                    </a:cubicBezTo>
                    <a:cubicBezTo>
                      <a:pt x="1567" y="2235"/>
                      <a:pt x="1567" y="2227"/>
                      <a:pt x="1567" y="2212"/>
                    </a:cubicBezTo>
                    <a:cubicBezTo>
                      <a:pt x="1567" y="2190"/>
                      <a:pt x="1590" y="2190"/>
                      <a:pt x="1597" y="2175"/>
                    </a:cubicBezTo>
                    <a:cubicBezTo>
                      <a:pt x="1604" y="2153"/>
                      <a:pt x="1582" y="2123"/>
                      <a:pt x="1612" y="2108"/>
                    </a:cubicBezTo>
                    <a:cubicBezTo>
                      <a:pt x="1627" y="2101"/>
                      <a:pt x="1664" y="2108"/>
                      <a:pt x="1686" y="2116"/>
                    </a:cubicBezTo>
                    <a:cubicBezTo>
                      <a:pt x="1686" y="2175"/>
                      <a:pt x="1790" y="2131"/>
                      <a:pt x="1820" y="2123"/>
                    </a:cubicBezTo>
                    <a:cubicBezTo>
                      <a:pt x="1827" y="2131"/>
                      <a:pt x="1827" y="2131"/>
                      <a:pt x="1827" y="2138"/>
                    </a:cubicBezTo>
                    <a:cubicBezTo>
                      <a:pt x="1835" y="2161"/>
                      <a:pt x="1857" y="2168"/>
                      <a:pt x="1872" y="2183"/>
                    </a:cubicBezTo>
                    <a:cubicBezTo>
                      <a:pt x="1901" y="2212"/>
                      <a:pt x="1879" y="2257"/>
                      <a:pt x="1879" y="2287"/>
                    </a:cubicBezTo>
                    <a:cubicBezTo>
                      <a:pt x="1931" y="2302"/>
                      <a:pt x="1983" y="2235"/>
                      <a:pt x="1983" y="2316"/>
                    </a:cubicBezTo>
                    <a:cubicBezTo>
                      <a:pt x="1991" y="2339"/>
                      <a:pt x="1976" y="2376"/>
                      <a:pt x="1991" y="2398"/>
                    </a:cubicBezTo>
                    <a:cubicBezTo>
                      <a:pt x="2006" y="2413"/>
                      <a:pt x="2050" y="2383"/>
                      <a:pt x="2050" y="2421"/>
                    </a:cubicBezTo>
                    <a:cubicBezTo>
                      <a:pt x="2117" y="2435"/>
                      <a:pt x="2102" y="2353"/>
                      <a:pt x="2117" y="2316"/>
                    </a:cubicBezTo>
                    <a:cubicBezTo>
                      <a:pt x="2124" y="2302"/>
                      <a:pt x="2139" y="2302"/>
                      <a:pt x="2154" y="2294"/>
                    </a:cubicBezTo>
                    <a:cubicBezTo>
                      <a:pt x="2161" y="2279"/>
                      <a:pt x="2154" y="2264"/>
                      <a:pt x="2169" y="2257"/>
                    </a:cubicBezTo>
                    <a:cubicBezTo>
                      <a:pt x="2199" y="2235"/>
                      <a:pt x="2213" y="2279"/>
                      <a:pt x="2213" y="2302"/>
                    </a:cubicBezTo>
                    <a:cubicBezTo>
                      <a:pt x="2243" y="2309"/>
                      <a:pt x="2295" y="2279"/>
                      <a:pt x="2295" y="2242"/>
                    </a:cubicBezTo>
                    <a:cubicBezTo>
                      <a:pt x="2332" y="2242"/>
                      <a:pt x="2347" y="2309"/>
                      <a:pt x="2392" y="2287"/>
                    </a:cubicBezTo>
                    <a:cubicBezTo>
                      <a:pt x="2399" y="2264"/>
                      <a:pt x="2377" y="2242"/>
                      <a:pt x="2406" y="2227"/>
                    </a:cubicBezTo>
                    <a:cubicBezTo>
                      <a:pt x="2421" y="2220"/>
                      <a:pt x="2451" y="2235"/>
                      <a:pt x="2458" y="2220"/>
                    </a:cubicBezTo>
                    <a:cubicBezTo>
                      <a:pt x="2473" y="2190"/>
                      <a:pt x="2473" y="2138"/>
                      <a:pt x="2473" y="2108"/>
                    </a:cubicBezTo>
                    <a:cubicBezTo>
                      <a:pt x="2473" y="2071"/>
                      <a:pt x="2511" y="2079"/>
                      <a:pt x="2518" y="2049"/>
                    </a:cubicBezTo>
                    <a:cubicBezTo>
                      <a:pt x="2540" y="1997"/>
                      <a:pt x="2481" y="1908"/>
                      <a:pt x="2570" y="1901"/>
                    </a:cubicBezTo>
                    <a:cubicBezTo>
                      <a:pt x="2614" y="1893"/>
                      <a:pt x="2622" y="1819"/>
                      <a:pt x="2637" y="1782"/>
                    </a:cubicBezTo>
                    <a:cubicBezTo>
                      <a:pt x="2674" y="1782"/>
                      <a:pt x="2711" y="1782"/>
                      <a:pt x="2748" y="1782"/>
                    </a:cubicBezTo>
                    <a:cubicBezTo>
                      <a:pt x="2756" y="1767"/>
                      <a:pt x="2741" y="1737"/>
                      <a:pt x="2770" y="1737"/>
                    </a:cubicBezTo>
                    <a:cubicBezTo>
                      <a:pt x="2770" y="1737"/>
                      <a:pt x="2770" y="1693"/>
                      <a:pt x="2778" y="1693"/>
                    </a:cubicBezTo>
                    <a:cubicBezTo>
                      <a:pt x="2822" y="1685"/>
                      <a:pt x="2867" y="1700"/>
                      <a:pt x="2904" y="1730"/>
                    </a:cubicBezTo>
                    <a:cubicBezTo>
                      <a:pt x="2911" y="1737"/>
                      <a:pt x="2948" y="1745"/>
                      <a:pt x="2978" y="1752"/>
                    </a:cubicBezTo>
                    <a:cubicBezTo>
                      <a:pt x="2986" y="1730"/>
                      <a:pt x="3023" y="1715"/>
                      <a:pt x="3038" y="1693"/>
                    </a:cubicBezTo>
                    <a:cubicBezTo>
                      <a:pt x="3008" y="1678"/>
                      <a:pt x="2956" y="1574"/>
                      <a:pt x="2963" y="1544"/>
                    </a:cubicBezTo>
                    <a:cubicBezTo>
                      <a:pt x="2986" y="1544"/>
                      <a:pt x="3008" y="1544"/>
                      <a:pt x="3030" y="1544"/>
                    </a:cubicBezTo>
                    <a:cubicBezTo>
                      <a:pt x="3030" y="1514"/>
                      <a:pt x="3038" y="1477"/>
                      <a:pt x="3075" y="1470"/>
                    </a:cubicBezTo>
                    <a:cubicBezTo>
                      <a:pt x="3105" y="1470"/>
                      <a:pt x="3119" y="1507"/>
                      <a:pt x="3149" y="1500"/>
                    </a:cubicBezTo>
                    <a:cubicBezTo>
                      <a:pt x="3142" y="1418"/>
                      <a:pt x="3142" y="1314"/>
                      <a:pt x="3038" y="1306"/>
                    </a:cubicBezTo>
                    <a:cubicBezTo>
                      <a:pt x="3030" y="1269"/>
                      <a:pt x="2986" y="1269"/>
                      <a:pt x="2971" y="1240"/>
                    </a:cubicBezTo>
                    <a:cubicBezTo>
                      <a:pt x="2956" y="1195"/>
                      <a:pt x="3001" y="1143"/>
                      <a:pt x="3001" y="1099"/>
                    </a:cubicBezTo>
                    <a:cubicBezTo>
                      <a:pt x="3023" y="1106"/>
                      <a:pt x="3045" y="1106"/>
                      <a:pt x="3067" y="1106"/>
                    </a:cubicBezTo>
                    <a:cubicBezTo>
                      <a:pt x="3067" y="1084"/>
                      <a:pt x="3075" y="1061"/>
                      <a:pt x="3090" y="1047"/>
                    </a:cubicBezTo>
                    <a:cubicBezTo>
                      <a:pt x="3097" y="1032"/>
                      <a:pt x="3134" y="1032"/>
                      <a:pt x="3142" y="1017"/>
                    </a:cubicBezTo>
                    <a:cubicBezTo>
                      <a:pt x="3156" y="995"/>
                      <a:pt x="3156" y="972"/>
                      <a:pt x="3186" y="957"/>
                    </a:cubicBezTo>
                    <a:cubicBezTo>
                      <a:pt x="3201" y="950"/>
                      <a:pt x="3223" y="943"/>
                      <a:pt x="3238" y="928"/>
                    </a:cubicBezTo>
                    <a:cubicBezTo>
                      <a:pt x="3283" y="876"/>
                      <a:pt x="3223" y="816"/>
                      <a:pt x="3231" y="757"/>
                    </a:cubicBezTo>
                    <a:cubicBezTo>
                      <a:pt x="3231" y="727"/>
                      <a:pt x="3246" y="683"/>
                      <a:pt x="3208" y="668"/>
                    </a:cubicBezTo>
                    <a:lnTo>
                      <a:pt x="3208" y="668"/>
                    </a:lnTo>
                    <a:cubicBezTo>
                      <a:pt x="3201" y="698"/>
                      <a:pt x="3194" y="705"/>
                      <a:pt x="3142" y="705"/>
                    </a:cubicBezTo>
                    <a:cubicBezTo>
                      <a:pt x="3149" y="698"/>
                      <a:pt x="3142" y="683"/>
                      <a:pt x="3142" y="683"/>
                    </a:cubicBezTo>
                    <a:cubicBezTo>
                      <a:pt x="3127" y="698"/>
                      <a:pt x="3127" y="727"/>
                      <a:pt x="3119" y="749"/>
                    </a:cubicBezTo>
                    <a:cubicBezTo>
                      <a:pt x="3119" y="772"/>
                      <a:pt x="3105" y="802"/>
                      <a:pt x="3097" y="824"/>
                    </a:cubicBezTo>
                    <a:cubicBezTo>
                      <a:pt x="3075" y="831"/>
                      <a:pt x="3030" y="749"/>
                      <a:pt x="3001" y="742"/>
                    </a:cubicBezTo>
                    <a:cubicBezTo>
                      <a:pt x="3001" y="749"/>
                      <a:pt x="2993" y="757"/>
                      <a:pt x="2993" y="764"/>
                    </a:cubicBezTo>
                    <a:cubicBezTo>
                      <a:pt x="2993" y="764"/>
                      <a:pt x="2874" y="787"/>
                      <a:pt x="2867" y="787"/>
                    </a:cubicBezTo>
                    <a:cubicBezTo>
                      <a:pt x="2852" y="794"/>
                      <a:pt x="2845" y="802"/>
                      <a:pt x="2830" y="802"/>
                    </a:cubicBezTo>
                    <a:cubicBezTo>
                      <a:pt x="2785" y="816"/>
                      <a:pt x="2748" y="779"/>
                      <a:pt x="2703" y="787"/>
                    </a:cubicBezTo>
                    <a:cubicBezTo>
                      <a:pt x="2666" y="794"/>
                      <a:pt x="2689" y="839"/>
                      <a:pt x="2659" y="854"/>
                    </a:cubicBezTo>
                    <a:cubicBezTo>
                      <a:pt x="2637" y="861"/>
                      <a:pt x="2614" y="816"/>
                      <a:pt x="2585" y="824"/>
                    </a:cubicBezTo>
                    <a:cubicBezTo>
                      <a:pt x="2585" y="816"/>
                      <a:pt x="2577" y="809"/>
                      <a:pt x="2577" y="802"/>
                    </a:cubicBezTo>
                    <a:cubicBezTo>
                      <a:pt x="2562" y="794"/>
                      <a:pt x="2533" y="802"/>
                      <a:pt x="2511" y="794"/>
                    </a:cubicBezTo>
                    <a:cubicBezTo>
                      <a:pt x="2511" y="757"/>
                      <a:pt x="2503" y="705"/>
                      <a:pt x="2488" y="668"/>
                    </a:cubicBezTo>
                    <a:cubicBezTo>
                      <a:pt x="2466" y="675"/>
                      <a:pt x="2466" y="698"/>
                      <a:pt x="2451" y="712"/>
                    </a:cubicBezTo>
                    <a:cubicBezTo>
                      <a:pt x="2436" y="720"/>
                      <a:pt x="2429" y="712"/>
                      <a:pt x="2421" y="712"/>
                    </a:cubicBezTo>
                    <a:cubicBezTo>
                      <a:pt x="2406" y="720"/>
                      <a:pt x="2406" y="727"/>
                      <a:pt x="2399" y="735"/>
                    </a:cubicBezTo>
                    <a:cubicBezTo>
                      <a:pt x="2362" y="772"/>
                      <a:pt x="2340" y="794"/>
                      <a:pt x="2280" y="779"/>
                    </a:cubicBezTo>
                    <a:cubicBezTo>
                      <a:pt x="2280" y="794"/>
                      <a:pt x="2273" y="794"/>
                      <a:pt x="2265" y="802"/>
                    </a:cubicBezTo>
                    <a:cubicBezTo>
                      <a:pt x="2251" y="802"/>
                      <a:pt x="2228" y="764"/>
                      <a:pt x="2213" y="757"/>
                    </a:cubicBezTo>
                    <a:cubicBezTo>
                      <a:pt x="2191" y="735"/>
                      <a:pt x="2161" y="727"/>
                      <a:pt x="2139" y="712"/>
                    </a:cubicBezTo>
                    <a:cubicBezTo>
                      <a:pt x="2124" y="712"/>
                      <a:pt x="2124" y="705"/>
                      <a:pt x="2102" y="698"/>
                    </a:cubicBezTo>
                    <a:cubicBezTo>
                      <a:pt x="2087" y="690"/>
                      <a:pt x="2072" y="690"/>
                      <a:pt x="2057" y="690"/>
                    </a:cubicBezTo>
                    <a:cubicBezTo>
                      <a:pt x="2035" y="683"/>
                      <a:pt x="1983" y="646"/>
                      <a:pt x="1976" y="668"/>
                    </a:cubicBezTo>
                    <a:cubicBezTo>
                      <a:pt x="1939" y="683"/>
                      <a:pt x="1909" y="675"/>
                      <a:pt x="1879" y="660"/>
                    </a:cubicBezTo>
                    <a:cubicBezTo>
                      <a:pt x="1857" y="646"/>
                      <a:pt x="1842" y="631"/>
                      <a:pt x="1812" y="631"/>
                    </a:cubicBezTo>
                    <a:cubicBezTo>
                      <a:pt x="1790" y="631"/>
                      <a:pt x="1790" y="638"/>
                      <a:pt x="1775" y="653"/>
                    </a:cubicBezTo>
                    <a:cubicBezTo>
                      <a:pt x="1760" y="660"/>
                      <a:pt x="1753" y="668"/>
                      <a:pt x="1738" y="675"/>
                    </a:cubicBezTo>
                    <a:cubicBezTo>
                      <a:pt x="1731" y="683"/>
                      <a:pt x="1701" y="705"/>
                      <a:pt x="1694" y="705"/>
                    </a:cubicBezTo>
                    <a:cubicBezTo>
                      <a:pt x="1679" y="705"/>
                      <a:pt x="1671" y="675"/>
                      <a:pt x="1656" y="668"/>
                    </a:cubicBezTo>
                    <a:cubicBezTo>
                      <a:pt x="1642" y="660"/>
                      <a:pt x="1619" y="653"/>
                      <a:pt x="1604" y="653"/>
                    </a:cubicBezTo>
                    <a:cubicBezTo>
                      <a:pt x="1597" y="594"/>
                      <a:pt x="1604" y="542"/>
                      <a:pt x="1604" y="482"/>
                    </a:cubicBezTo>
                    <a:cubicBezTo>
                      <a:pt x="1575" y="482"/>
                      <a:pt x="1538" y="475"/>
                      <a:pt x="1508" y="490"/>
                    </a:cubicBezTo>
                    <a:cubicBezTo>
                      <a:pt x="1493" y="497"/>
                      <a:pt x="1434" y="534"/>
                      <a:pt x="1426" y="549"/>
                    </a:cubicBezTo>
                    <a:cubicBezTo>
                      <a:pt x="1397" y="564"/>
                      <a:pt x="1404" y="579"/>
                      <a:pt x="1359" y="579"/>
                    </a:cubicBezTo>
                    <a:cubicBezTo>
                      <a:pt x="1337" y="579"/>
                      <a:pt x="1307" y="579"/>
                      <a:pt x="1285" y="557"/>
                    </a:cubicBezTo>
                    <a:cubicBezTo>
                      <a:pt x="1270" y="534"/>
                      <a:pt x="1285" y="504"/>
                      <a:pt x="1255" y="490"/>
                    </a:cubicBezTo>
                    <a:cubicBezTo>
                      <a:pt x="1241" y="482"/>
                      <a:pt x="1196" y="490"/>
                      <a:pt x="1181" y="490"/>
                    </a:cubicBezTo>
                    <a:cubicBezTo>
                      <a:pt x="1166" y="438"/>
                      <a:pt x="1129" y="423"/>
                      <a:pt x="1092" y="401"/>
                    </a:cubicBezTo>
                    <a:cubicBezTo>
                      <a:pt x="1047" y="378"/>
                      <a:pt x="996" y="401"/>
                      <a:pt x="944" y="386"/>
                    </a:cubicBezTo>
                    <a:cubicBezTo>
                      <a:pt x="877" y="371"/>
                      <a:pt x="899" y="326"/>
                      <a:pt x="921" y="282"/>
                    </a:cubicBezTo>
                    <a:cubicBezTo>
                      <a:pt x="929" y="259"/>
                      <a:pt x="929" y="237"/>
                      <a:pt x="929" y="215"/>
                    </a:cubicBezTo>
                    <a:cubicBezTo>
                      <a:pt x="921" y="185"/>
                      <a:pt x="914" y="163"/>
                      <a:pt x="907" y="133"/>
                    </a:cubicBezTo>
                    <a:cubicBezTo>
                      <a:pt x="839" y="118"/>
                      <a:pt x="728" y="148"/>
                      <a:pt x="676" y="81"/>
                    </a:cubicBezTo>
                    <a:cubicBezTo>
                      <a:pt x="669" y="74"/>
                      <a:pt x="669" y="52"/>
                      <a:pt x="654" y="37"/>
                    </a:cubicBezTo>
                    <a:cubicBezTo>
                      <a:pt x="647" y="29"/>
                      <a:pt x="624" y="37"/>
                      <a:pt x="602" y="29"/>
                    </a:cubicBezTo>
                    <a:cubicBezTo>
                      <a:pt x="580" y="22"/>
                      <a:pt x="580" y="0"/>
                      <a:pt x="550" y="7"/>
                    </a:cubicBezTo>
                    <a:cubicBezTo>
                      <a:pt x="535" y="37"/>
                      <a:pt x="550" y="44"/>
                      <a:pt x="513" y="52"/>
                    </a:cubicBezTo>
                    <a:cubicBezTo>
                      <a:pt x="468" y="52"/>
                      <a:pt x="439" y="52"/>
                      <a:pt x="402" y="74"/>
                    </a:cubicBezTo>
                    <a:cubicBezTo>
                      <a:pt x="387" y="74"/>
                      <a:pt x="372" y="89"/>
                      <a:pt x="357" y="96"/>
                    </a:cubicBezTo>
                    <a:cubicBezTo>
                      <a:pt x="349" y="96"/>
                      <a:pt x="342" y="96"/>
                      <a:pt x="327" y="96"/>
                    </a:cubicBezTo>
                    <a:cubicBezTo>
                      <a:pt x="335" y="141"/>
                      <a:pt x="349" y="193"/>
                      <a:pt x="387" y="193"/>
                    </a:cubicBezTo>
                  </a:path>
                </a:pathLst>
              </a:custGeom>
              <a:grpFill/>
              <a:ln w="9525" cap="flat">
                <a:noFill/>
                <a:bevel/>
              </a:ln>
              <a:effectLst/>
            </p:spPr>
            <p:txBody>
              <a:bodyPr wrap="none" lIns="121853" tIns="60926" rIns="121853" bIns="60926" anchor="ctr"/>
              <a:lstStyle/>
              <a:p>
                <a:endParaRPr lang="en-US"/>
              </a:p>
            </p:txBody>
          </p:sp>
          <p:sp>
            <p:nvSpPr>
              <p:cNvPr id="36" name="Freeform 13">
                <a:extLst>
                  <a:ext uri="{FF2B5EF4-FFF2-40B4-BE49-F238E27FC236}">
                    <a16:creationId xmlns:a16="http://schemas.microsoft.com/office/drawing/2014/main" id="{4F487AE8-8DDF-47B4-8E53-94E3004B1EF5}"/>
                  </a:ext>
                </a:extLst>
              </p:cNvPr>
              <p:cNvSpPr>
                <a:spLocks noChangeArrowheads="1"/>
              </p:cNvSpPr>
              <p:nvPr/>
            </p:nvSpPr>
            <p:spPr bwMode="auto">
              <a:xfrm>
                <a:off x="9859191" y="4396311"/>
                <a:ext cx="867397" cy="956359"/>
              </a:xfrm>
              <a:custGeom>
                <a:avLst/>
                <a:gdLst>
                  <a:gd name="T0" fmla="*/ 134 w 2006"/>
                  <a:gd name="T1" fmla="*/ 1805 h 2214"/>
                  <a:gd name="T2" fmla="*/ 379 w 2006"/>
                  <a:gd name="T3" fmla="*/ 1790 h 2214"/>
                  <a:gd name="T4" fmla="*/ 527 w 2006"/>
                  <a:gd name="T5" fmla="*/ 1871 h 2214"/>
                  <a:gd name="T6" fmla="*/ 817 w 2006"/>
                  <a:gd name="T7" fmla="*/ 1916 h 2214"/>
                  <a:gd name="T8" fmla="*/ 876 w 2006"/>
                  <a:gd name="T9" fmla="*/ 2020 h 2214"/>
                  <a:gd name="T10" fmla="*/ 884 w 2006"/>
                  <a:gd name="T11" fmla="*/ 2205 h 2214"/>
                  <a:gd name="T12" fmla="*/ 1077 w 2006"/>
                  <a:gd name="T13" fmla="*/ 2020 h 2214"/>
                  <a:gd name="T14" fmla="*/ 1404 w 2006"/>
                  <a:gd name="T15" fmla="*/ 2079 h 2214"/>
                  <a:gd name="T16" fmla="*/ 1471 w 2006"/>
                  <a:gd name="T17" fmla="*/ 2050 h 2214"/>
                  <a:gd name="T18" fmla="*/ 1552 w 2006"/>
                  <a:gd name="T19" fmla="*/ 1975 h 2214"/>
                  <a:gd name="T20" fmla="*/ 1552 w 2006"/>
                  <a:gd name="T21" fmla="*/ 1760 h 2214"/>
                  <a:gd name="T22" fmla="*/ 1723 w 2006"/>
                  <a:gd name="T23" fmla="*/ 1819 h 2214"/>
                  <a:gd name="T24" fmla="*/ 1768 w 2006"/>
                  <a:gd name="T25" fmla="*/ 1715 h 2214"/>
                  <a:gd name="T26" fmla="*/ 1872 w 2006"/>
                  <a:gd name="T27" fmla="*/ 1656 h 2214"/>
                  <a:gd name="T28" fmla="*/ 1901 w 2006"/>
                  <a:gd name="T29" fmla="*/ 1552 h 2214"/>
                  <a:gd name="T30" fmla="*/ 1991 w 2006"/>
                  <a:gd name="T31" fmla="*/ 1515 h 2214"/>
                  <a:gd name="T32" fmla="*/ 1916 w 2006"/>
                  <a:gd name="T33" fmla="*/ 1359 h 2214"/>
                  <a:gd name="T34" fmla="*/ 1901 w 2006"/>
                  <a:gd name="T35" fmla="*/ 1359 h 2214"/>
                  <a:gd name="T36" fmla="*/ 1864 w 2006"/>
                  <a:gd name="T37" fmla="*/ 1277 h 2214"/>
                  <a:gd name="T38" fmla="*/ 1946 w 2006"/>
                  <a:gd name="T39" fmla="*/ 1173 h 2214"/>
                  <a:gd name="T40" fmla="*/ 1805 w 2006"/>
                  <a:gd name="T41" fmla="*/ 943 h 2214"/>
                  <a:gd name="T42" fmla="*/ 1671 w 2006"/>
                  <a:gd name="T43" fmla="*/ 817 h 2214"/>
                  <a:gd name="T44" fmla="*/ 1515 w 2006"/>
                  <a:gd name="T45" fmla="*/ 743 h 2214"/>
                  <a:gd name="T46" fmla="*/ 1359 w 2006"/>
                  <a:gd name="T47" fmla="*/ 394 h 2214"/>
                  <a:gd name="T48" fmla="*/ 1226 w 2006"/>
                  <a:gd name="T49" fmla="*/ 304 h 2214"/>
                  <a:gd name="T50" fmla="*/ 1337 w 2006"/>
                  <a:gd name="T51" fmla="*/ 141 h 2214"/>
                  <a:gd name="T52" fmla="*/ 1352 w 2006"/>
                  <a:gd name="T53" fmla="*/ 7 h 2214"/>
                  <a:gd name="T54" fmla="*/ 1226 w 2006"/>
                  <a:gd name="T55" fmla="*/ 67 h 2214"/>
                  <a:gd name="T56" fmla="*/ 1107 w 2006"/>
                  <a:gd name="T57" fmla="*/ 96 h 2214"/>
                  <a:gd name="T58" fmla="*/ 1032 w 2006"/>
                  <a:gd name="T59" fmla="*/ 260 h 2214"/>
                  <a:gd name="T60" fmla="*/ 773 w 2006"/>
                  <a:gd name="T61" fmla="*/ 304 h 2214"/>
                  <a:gd name="T62" fmla="*/ 609 w 2006"/>
                  <a:gd name="T63" fmla="*/ 446 h 2214"/>
                  <a:gd name="T64" fmla="*/ 609 w 2006"/>
                  <a:gd name="T65" fmla="*/ 639 h 2214"/>
                  <a:gd name="T66" fmla="*/ 602 w 2006"/>
                  <a:gd name="T67" fmla="*/ 720 h 2214"/>
                  <a:gd name="T68" fmla="*/ 557 w 2006"/>
                  <a:gd name="T69" fmla="*/ 928 h 2214"/>
                  <a:gd name="T70" fmla="*/ 639 w 2006"/>
                  <a:gd name="T71" fmla="*/ 906 h 2214"/>
                  <a:gd name="T72" fmla="*/ 579 w 2006"/>
                  <a:gd name="T73" fmla="*/ 973 h 2214"/>
                  <a:gd name="T74" fmla="*/ 505 w 2006"/>
                  <a:gd name="T75" fmla="*/ 1032 h 2214"/>
                  <a:gd name="T76" fmla="*/ 349 w 2006"/>
                  <a:gd name="T77" fmla="*/ 1188 h 2214"/>
                  <a:gd name="T78" fmla="*/ 238 w 2006"/>
                  <a:gd name="T79" fmla="*/ 1300 h 2214"/>
                  <a:gd name="T80" fmla="*/ 112 w 2006"/>
                  <a:gd name="T81" fmla="*/ 1381 h 2214"/>
                  <a:gd name="T82" fmla="*/ 119 w 2006"/>
                  <a:gd name="T83" fmla="*/ 1485 h 2214"/>
                  <a:gd name="T84" fmla="*/ 8 w 2006"/>
                  <a:gd name="T85" fmla="*/ 1686 h 2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06" h="2214">
                    <a:moveTo>
                      <a:pt x="52" y="1782"/>
                    </a:moveTo>
                    <a:lnTo>
                      <a:pt x="52" y="1782"/>
                    </a:lnTo>
                    <a:cubicBezTo>
                      <a:pt x="52" y="1812"/>
                      <a:pt x="112" y="1805"/>
                      <a:pt x="134" y="1805"/>
                    </a:cubicBezTo>
                    <a:cubicBezTo>
                      <a:pt x="179" y="1805"/>
                      <a:pt x="208" y="1812"/>
                      <a:pt x="253" y="1827"/>
                    </a:cubicBezTo>
                    <a:cubicBezTo>
                      <a:pt x="290" y="1842"/>
                      <a:pt x="334" y="1834"/>
                      <a:pt x="379" y="1842"/>
                    </a:cubicBezTo>
                    <a:cubicBezTo>
                      <a:pt x="379" y="1819"/>
                      <a:pt x="379" y="1797"/>
                      <a:pt x="379" y="1790"/>
                    </a:cubicBezTo>
                    <a:cubicBezTo>
                      <a:pt x="379" y="1797"/>
                      <a:pt x="379" y="1819"/>
                      <a:pt x="379" y="1842"/>
                    </a:cubicBezTo>
                    <a:cubicBezTo>
                      <a:pt x="379" y="1842"/>
                      <a:pt x="386" y="1842"/>
                      <a:pt x="394" y="1842"/>
                    </a:cubicBezTo>
                    <a:cubicBezTo>
                      <a:pt x="438" y="1849"/>
                      <a:pt x="476" y="1901"/>
                      <a:pt x="527" y="1871"/>
                    </a:cubicBezTo>
                    <a:cubicBezTo>
                      <a:pt x="527" y="1857"/>
                      <a:pt x="542" y="1857"/>
                      <a:pt x="550" y="1842"/>
                    </a:cubicBezTo>
                    <a:cubicBezTo>
                      <a:pt x="602" y="1842"/>
                      <a:pt x="691" y="1842"/>
                      <a:pt x="728" y="1894"/>
                    </a:cubicBezTo>
                    <a:cubicBezTo>
                      <a:pt x="780" y="1983"/>
                      <a:pt x="780" y="1879"/>
                      <a:pt x="817" y="1916"/>
                    </a:cubicBezTo>
                    <a:cubicBezTo>
                      <a:pt x="817" y="1923"/>
                      <a:pt x="802" y="2050"/>
                      <a:pt x="847" y="2005"/>
                    </a:cubicBezTo>
                    <a:cubicBezTo>
                      <a:pt x="854" y="1998"/>
                      <a:pt x="847" y="1983"/>
                      <a:pt x="862" y="1983"/>
                    </a:cubicBezTo>
                    <a:cubicBezTo>
                      <a:pt x="884" y="1983"/>
                      <a:pt x="876" y="2012"/>
                      <a:pt x="876" y="2020"/>
                    </a:cubicBezTo>
                    <a:cubicBezTo>
                      <a:pt x="876" y="2057"/>
                      <a:pt x="832" y="2079"/>
                      <a:pt x="824" y="2116"/>
                    </a:cubicBezTo>
                    <a:cubicBezTo>
                      <a:pt x="824" y="2124"/>
                      <a:pt x="854" y="2139"/>
                      <a:pt x="862" y="2146"/>
                    </a:cubicBezTo>
                    <a:cubicBezTo>
                      <a:pt x="876" y="2161"/>
                      <a:pt x="876" y="2183"/>
                      <a:pt x="884" y="2205"/>
                    </a:cubicBezTo>
                    <a:cubicBezTo>
                      <a:pt x="921" y="2213"/>
                      <a:pt x="929" y="2198"/>
                      <a:pt x="929" y="2161"/>
                    </a:cubicBezTo>
                    <a:cubicBezTo>
                      <a:pt x="929" y="2124"/>
                      <a:pt x="981" y="2102"/>
                      <a:pt x="995" y="2079"/>
                    </a:cubicBezTo>
                    <a:cubicBezTo>
                      <a:pt x="1018" y="2042"/>
                      <a:pt x="1032" y="2005"/>
                      <a:pt x="1077" y="2020"/>
                    </a:cubicBezTo>
                    <a:cubicBezTo>
                      <a:pt x="1114" y="2042"/>
                      <a:pt x="1151" y="2050"/>
                      <a:pt x="1196" y="2050"/>
                    </a:cubicBezTo>
                    <a:cubicBezTo>
                      <a:pt x="1188" y="1990"/>
                      <a:pt x="1329" y="1998"/>
                      <a:pt x="1329" y="2072"/>
                    </a:cubicBezTo>
                    <a:cubicBezTo>
                      <a:pt x="1359" y="2072"/>
                      <a:pt x="1381" y="2072"/>
                      <a:pt x="1404" y="2079"/>
                    </a:cubicBezTo>
                    <a:cubicBezTo>
                      <a:pt x="1441" y="2087"/>
                      <a:pt x="1419" y="2072"/>
                      <a:pt x="1448" y="2057"/>
                    </a:cubicBezTo>
                    <a:cubicBezTo>
                      <a:pt x="1448" y="2050"/>
                      <a:pt x="1456" y="2042"/>
                      <a:pt x="1456" y="2035"/>
                    </a:cubicBezTo>
                    <a:cubicBezTo>
                      <a:pt x="1463" y="2042"/>
                      <a:pt x="1471" y="2042"/>
                      <a:pt x="1471" y="2050"/>
                    </a:cubicBezTo>
                    <a:cubicBezTo>
                      <a:pt x="1486" y="2042"/>
                      <a:pt x="1478" y="2027"/>
                      <a:pt x="1493" y="2020"/>
                    </a:cubicBezTo>
                    <a:cubicBezTo>
                      <a:pt x="1500" y="2012"/>
                      <a:pt x="1523" y="2020"/>
                      <a:pt x="1530" y="2012"/>
                    </a:cubicBezTo>
                    <a:cubicBezTo>
                      <a:pt x="1537" y="1998"/>
                      <a:pt x="1552" y="1990"/>
                      <a:pt x="1552" y="1975"/>
                    </a:cubicBezTo>
                    <a:cubicBezTo>
                      <a:pt x="1515" y="1983"/>
                      <a:pt x="1523" y="1923"/>
                      <a:pt x="1523" y="1901"/>
                    </a:cubicBezTo>
                    <a:cubicBezTo>
                      <a:pt x="1530" y="1886"/>
                      <a:pt x="1537" y="1871"/>
                      <a:pt x="1537" y="1857"/>
                    </a:cubicBezTo>
                    <a:cubicBezTo>
                      <a:pt x="1552" y="1827"/>
                      <a:pt x="1545" y="1790"/>
                      <a:pt x="1552" y="1760"/>
                    </a:cubicBezTo>
                    <a:cubicBezTo>
                      <a:pt x="1575" y="1767"/>
                      <a:pt x="1656" y="1812"/>
                      <a:pt x="1664" y="1775"/>
                    </a:cubicBezTo>
                    <a:cubicBezTo>
                      <a:pt x="1664" y="1730"/>
                      <a:pt x="1701" y="1723"/>
                      <a:pt x="1708" y="1767"/>
                    </a:cubicBezTo>
                    <a:cubicBezTo>
                      <a:pt x="1716" y="1782"/>
                      <a:pt x="1716" y="1805"/>
                      <a:pt x="1723" y="1819"/>
                    </a:cubicBezTo>
                    <a:cubicBezTo>
                      <a:pt x="1745" y="1849"/>
                      <a:pt x="1760" y="1812"/>
                      <a:pt x="1768" y="1805"/>
                    </a:cubicBezTo>
                    <a:cubicBezTo>
                      <a:pt x="1797" y="1782"/>
                      <a:pt x="1812" y="1790"/>
                      <a:pt x="1812" y="1753"/>
                    </a:cubicBezTo>
                    <a:cubicBezTo>
                      <a:pt x="1812" y="1723"/>
                      <a:pt x="1797" y="1715"/>
                      <a:pt x="1768" y="1715"/>
                    </a:cubicBezTo>
                    <a:cubicBezTo>
                      <a:pt x="1768" y="1708"/>
                      <a:pt x="1768" y="1700"/>
                      <a:pt x="1768" y="1700"/>
                    </a:cubicBezTo>
                    <a:cubicBezTo>
                      <a:pt x="1790" y="1700"/>
                      <a:pt x="1797" y="1678"/>
                      <a:pt x="1812" y="1671"/>
                    </a:cubicBezTo>
                    <a:cubicBezTo>
                      <a:pt x="1827" y="1656"/>
                      <a:pt x="1849" y="1656"/>
                      <a:pt x="1872" y="1656"/>
                    </a:cubicBezTo>
                    <a:cubicBezTo>
                      <a:pt x="1872" y="1634"/>
                      <a:pt x="1879" y="1619"/>
                      <a:pt x="1872" y="1597"/>
                    </a:cubicBezTo>
                    <a:cubicBezTo>
                      <a:pt x="1849" y="1597"/>
                      <a:pt x="1849" y="1582"/>
                      <a:pt x="1857" y="1560"/>
                    </a:cubicBezTo>
                    <a:cubicBezTo>
                      <a:pt x="1864" y="1545"/>
                      <a:pt x="1886" y="1545"/>
                      <a:pt x="1901" y="1552"/>
                    </a:cubicBezTo>
                    <a:cubicBezTo>
                      <a:pt x="1901" y="1567"/>
                      <a:pt x="1923" y="1574"/>
                      <a:pt x="1938" y="1574"/>
                    </a:cubicBezTo>
                    <a:cubicBezTo>
                      <a:pt x="1961" y="1582"/>
                      <a:pt x="1961" y="1611"/>
                      <a:pt x="1976" y="1634"/>
                    </a:cubicBezTo>
                    <a:cubicBezTo>
                      <a:pt x="1998" y="1634"/>
                      <a:pt x="1991" y="1530"/>
                      <a:pt x="1991" y="1515"/>
                    </a:cubicBezTo>
                    <a:cubicBezTo>
                      <a:pt x="1991" y="1485"/>
                      <a:pt x="2005" y="1455"/>
                      <a:pt x="1983" y="1433"/>
                    </a:cubicBezTo>
                    <a:cubicBezTo>
                      <a:pt x="1953" y="1418"/>
                      <a:pt x="1938" y="1389"/>
                      <a:pt x="1923" y="1352"/>
                    </a:cubicBezTo>
                    <a:cubicBezTo>
                      <a:pt x="1923" y="1359"/>
                      <a:pt x="1923" y="1359"/>
                      <a:pt x="1916" y="1359"/>
                    </a:cubicBezTo>
                    <a:cubicBezTo>
                      <a:pt x="1916" y="1359"/>
                      <a:pt x="1916" y="1366"/>
                      <a:pt x="1916" y="1359"/>
                    </a:cubicBezTo>
                    <a:cubicBezTo>
                      <a:pt x="1916" y="1366"/>
                      <a:pt x="1916" y="1359"/>
                      <a:pt x="1916" y="1359"/>
                    </a:cubicBezTo>
                    <a:cubicBezTo>
                      <a:pt x="1909" y="1366"/>
                      <a:pt x="1901" y="1366"/>
                      <a:pt x="1901" y="1359"/>
                    </a:cubicBezTo>
                    <a:lnTo>
                      <a:pt x="1879" y="1329"/>
                    </a:lnTo>
                    <a:cubicBezTo>
                      <a:pt x="1872" y="1322"/>
                      <a:pt x="1879" y="1314"/>
                      <a:pt x="1879" y="1300"/>
                    </a:cubicBezTo>
                    <a:cubicBezTo>
                      <a:pt x="1872" y="1292"/>
                      <a:pt x="1857" y="1292"/>
                      <a:pt x="1864" y="1277"/>
                    </a:cubicBezTo>
                    <a:cubicBezTo>
                      <a:pt x="1872" y="1263"/>
                      <a:pt x="1909" y="1173"/>
                      <a:pt x="1931" y="1173"/>
                    </a:cubicBezTo>
                    <a:cubicBezTo>
                      <a:pt x="1931" y="1173"/>
                      <a:pt x="1946" y="1181"/>
                      <a:pt x="1953" y="1188"/>
                    </a:cubicBezTo>
                    <a:cubicBezTo>
                      <a:pt x="1953" y="1188"/>
                      <a:pt x="1946" y="1181"/>
                      <a:pt x="1946" y="1173"/>
                    </a:cubicBezTo>
                    <a:cubicBezTo>
                      <a:pt x="1894" y="1136"/>
                      <a:pt x="1834" y="1151"/>
                      <a:pt x="1797" y="1092"/>
                    </a:cubicBezTo>
                    <a:cubicBezTo>
                      <a:pt x="1783" y="1069"/>
                      <a:pt x="1790" y="1055"/>
                      <a:pt x="1805" y="1025"/>
                    </a:cubicBezTo>
                    <a:cubicBezTo>
                      <a:pt x="1812" y="1010"/>
                      <a:pt x="1797" y="965"/>
                      <a:pt x="1805" y="943"/>
                    </a:cubicBezTo>
                    <a:cubicBezTo>
                      <a:pt x="1797" y="943"/>
                      <a:pt x="1790" y="943"/>
                      <a:pt x="1790" y="943"/>
                    </a:cubicBezTo>
                    <a:cubicBezTo>
                      <a:pt x="1790" y="891"/>
                      <a:pt x="1768" y="913"/>
                      <a:pt x="1731" y="906"/>
                    </a:cubicBezTo>
                    <a:cubicBezTo>
                      <a:pt x="1701" y="898"/>
                      <a:pt x="1686" y="847"/>
                      <a:pt x="1671" y="817"/>
                    </a:cubicBezTo>
                    <a:cubicBezTo>
                      <a:pt x="1649" y="780"/>
                      <a:pt x="1634" y="787"/>
                      <a:pt x="1626" y="824"/>
                    </a:cubicBezTo>
                    <a:cubicBezTo>
                      <a:pt x="1612" y="876"/>
                      <a:pt x="1560" y="861"/>
                      <a:pt x="1523" y="854"/>
                    </a:cubicBezTo>
                    <a:cubicBezTo>
                      <a:pt x="1523" y="817"/>
                      <a:pt x="1530" y="780"/>
                      <a:pt x="1515" y="743"/>
                    </a:cubicBezTo>
                    <a:cubicBezTo>
                      <a:pt x="1508" y="713"/>
                      <a:pt x="1486" y="683"/>
                      <a:pt x="1463" y="661"/>
                    </a:cubicBezTo>
                    <a:cubicBezTo>
                      <a:pt x="1448" y="639"/>
                      <a:pt x="1329" y="490"/>
                      <a:pt x="1426" y="512"/>
                    </a:cubicBezTo>
                    <a:cubicBezTo>
                      <a:pt x="1433" y="490"/>
                      <a:pt x="1374" y="408"/>
                      <a:pt x="1359" y="394"/>
                    </a:cubicBezTo>
                    <a:cubicBezTo>
                      <a:pt x="1337" y="364"/>
                      <a:pt x="1292" y="356"/>
                      <a:pt x="1263" y="342"/>
                    </a:cubicBezTo>
                    <a:cubicBezTo>
                      <a:pt x="1240" y="327"/>
                      <a:pt x="1203" y="342"/>
                      <a:pt x="1181" y="319"/>
                    </a:cubicBezTo>
                    <a:cubicBezTo>
                      <a:pt x="1188" y="304"/>
                      <a:pt x="1211" y="312"/>
                      <a:pt x="1226" y="304"/>
                    </a:cubicBezTo>
                    <a:cubicBezTo>
                      <a:pt x="1248" y="290"/>
                      <a:pt x="1233" y="260"/>
                      <a:pt x="1233" y="238"/>
                    </a:cubicBezTo>
                    <a:cubicBezTo>
                      <a:pt x="1226" y="186"/>
                      <a:pt x="1278" y="201"/>
                      <a:pt x="1315" y="201"/>
                    </a:cubicBezTo>
                    <a:cubicBezTo>
                      <a:pt x="1307" y="201"/>
                      <a:pt x="1337" y="141"/>
                      <a:pt x="1337" y="141"/>
                    </a:cubicBezTo>
                    <a:cubicBezTo>
                      <a:pt x="1352" y="119"/>
                      <a:pt x="1381" y="111"/>
                      <a:pt x="1411" y="111"/>
                    </a:cubicBezTo>
                    <a:cubicBezTo>
                      <a:pt x="1411" y="82"/>
                      <a:pt x="1381" y="59"/>
                      <a:pt x="1367" y="37"/>
                    </a:cubicBezTo>
                    <a:cubicBezTo>
                      <a:pt x="1367" y="37"/>
                      <a:pt x="1359" y="22"/>
                      <a:pt x="1352" y="7"/>
                    </a:cubicBezTo>
                    <a:cubicBezTo>
                      <a:pt x="1344" y="7"/>
                      <a:pt x="1337" y="0"/>
                      <a:pt x="1329" y="30"/>
                    </a:cubicBezTo>
                    <a:cubicBezTo>
                      <a:pt x="1322" y="52"/>
                      <a:pt x="1322" y="59"/>
                      <a:pt x="1292" y="67"/>
                    </a:cubicBezTo>
                    <a:cubicBezTo>
                      <a:pt x="1270" y="67"/>
                      <a:pt x="1248" y="59"/>
                      <a:pt x="1226" y="67"/>
                    </a:cubicBezTo>
                    <a:cubicBezTo>
                      <a:pt x="1226" y="89"/>
                      <a:pt x="1188" y="82"/>
                      <a:pt x="1188" y="119"/>
                    </a:cubicBezTo>
                    <a:cubicBezTo>
                      <a:pt x="1159" y="119"/>
                      <a:pt x="1144" y="111"/>
                      <a:pt x="1114" y="96"/>
                    </a:cubicBezTo>
                    <a:lnTo>
                      <a:pt x="1107" y="96"/>
                    </a:lnTo>
                    <a:cubicBezTo>
                      <a:pt x="1107" y="126"/>
                      <a:pt x="1092" y="156"/>
                      <a:pt x="1092" y="178"/>
                    </a:cubicBezTo>
                    <a:cubicBezTo>
                      <a:pt x="1092" y="201"/>
                      <a:pt x="1084" y="208"/>
                      <a:pt x="1070" y="223"/>
                    </a:cubicBezTo>
                    <a:cubicBezTo>
                      <a:pt x="1055" y="238"/>
                      <a:pt x="1040" y="238"/>
                      <a:pt x="1032" y="260"/>
                    </a:cubicBezTo>
                    <a:cubicBezTo>
                      <a:pt x="981" y="260"/>
                      <a:pt x="936" y="260"/>
                      <a:pt x="884" y="260"/>
                    </a:cubicBezTo>
                    <a:cubicBezTo>
                      <a:pt x="862" y="260"/>
                      <a:pt x="824" y="253"/>
                      <a:pt x="810" y="260"/>
                    </a:cubicBezTo>
                    <a:cubicBezTo>
                      <a:pt x="787" y="275"/>
                      <a:pt x="795" y="304"/>
                      <a:pt x="773" y="304"/>
                    </a:cubicBezTo>
                    <a:cubicBezTo>
                      <a:pt x="765" y="364"/>
                      <a:pt x="721" y="342"/>
                      <a:pt x="684" y="356"/>
                    </a:cubicBezTo>
                    <a:cubicBezTo>
                      <a:pt x="661" y="364"/>
                      <a:pt x="646" y="379"/>
                      <a:pt x="631" y="394"/>
                    </a:cubicBezTo>
                    <a:cubicBezTo>
                      <a:pt x="609" y="416"/>
                      <a:pt x="617" y="416"/>
                      <a:pt x="609" y="446"/>
                    </a:cubicBezTo>
                    <a:cubicBezTo>
                      <a:pt x="594" y="475"/>
                      <a:pt x="587" y="446"/>
                      <a:pt x="565" y="461"/>
                    </a:cubicBezTo>
                    <a:cubicBezTo>
                      <a:pt x="550" y="475"/>
                      <a:pt x="579" y="527"/>
                      <a:pt x="587" y="542"/>
                    </a:cubicBezTo>
                    <a:cubicBezTo>
                      <a:pt x="609" y="572"/>
                      <a:pt x="617" y="601"/>
                      <a:pt x="609" y="639"/>
                    </a:cubicBezTo>
                    <a:cubicBezTo>
                      <a:pt x="602" y="639"/>
                      <a:pt x="594" y="646"/>
                      <a:pt x="587" y="653"/>
                    </a:cubicBezTo>
                    <a:cubicBezTo>
                      <a:pt x="624" y="653"/>
                      <a:pt x="631" y="661"/>
                      <a:pt x="631" y="698"/>
                    </a:cubicBezTo>
                    <a:cubicBezTo>
                      <a:pt x="631" y="706"/>
                      <a:pt x="602" y="713"/>
                      <a:pt x="602" y="720"/>
                    </a:cubicBezTo>
                    <a:cubicBezTo>
                      <a:pt x="587" y="728"/>
                      <a:pt x="572" y="743"/>
                      <a:pt x="565" y="758"/>
                    </a:cubicBezTo>
                    <a:cubicBezTo>
                      <a:pt x="557" y="780"/>
                      <a:pt x="520" y="913"/>
                      <a:pt x="557" y="913"/>
                    </a:cubicBezTo>
                    <a:cubicBezTo>
                      <a:pt x="557" y="921"/>
                      <a:pt x="557" y="921"/>
                      <a:pt x="557" y="928"/>
                    </a:cubicBezTo>
                    <a:cubicBezTo>
                      <a:pt x="565" y="928"/>
                      <a:pt x="579" y="928"/>
                      <a:pt x="587" y="928"/>
                    </a:cubicBezTo>
                    <a:cubicBezTo>
                      <a:pt x="587" y="921"/>
                      <a:pt x="594" y="913"/>
                      <a:pt x="587" y="906"/>
                    </a:cubicBezTo>
                    <a:cubicBezTo>
                      <a:pt x="609" y="906"/>
                      <a:pt x="624" y="906"/>
                      <a:pt x="639" y="906"/>
                    </a:cubicBezTo>
                    <a:cubicBezTo>
                      <a:pt x="646" y="921"/>
                      <a:pt x="646" y="936"/>
                      <a:pt x="639" y="943"/>
                    </a:cubicBezTo>
                    <a:cubicBezTo>
                      <a:pt x="631" y="958"/>
                      <a:pt x="609" y="943"/>
                      <a:pt x="602" y="951"/>
                    </a:cubicBezTo>
                    <a:cubicBezTo>
                      <a:pt x="587" y="951"/>
                      <a:pt x="594" y="958"/>
                      <a:pt x="579" y="973"/>
                    </a:cubicBezTo>
                    <a:cubicBezTo>
                      <a:pt x="565" y="988"/>
                      <a:pt x="565" y="980"/>
                      <a:pt x="550" y="988"/>
                    </a:cubicBezTo>
                    <a:cubicBezTo>
                      <a:pt x="535" y="995"/>
                      <a:pt x="535" y="988"/>
                      <a:pt x="527" y="1003"/>
                    </a:cubicBezTo>
                    <a:cubicBezTo>
                      <a:pt x="520" y="1017"/>
                      <a:pt x="513" y="1025"/>
                      <a:pt x="505" y="1032"/>
                    </a:cubicBezTo>
                    <a:cubicBezTo>
                      <a:pt x="483" y="1055"/>
                      <a:pt x="468" y="1069"/>
                      <a:pt x="446" y="1092"/>
                    </a:cubicBezTo>
                    <a:cubicBezTo>
                      <a:pt x="431" y="1114"/>
                      <a:pt x="409" y="1114"/>
                      <a:pt x="386" y="1129"/>
                    </a:cubicBezTo>
                    <a:cubicBezTo>
                      <a:pt x="349" y="1136"/>
                      <a:pt x="364" y="1158"/>
                      <a:pt x="349" y="1188"/>
                    </a:cubicBezTo>
                    <a:cubicBezTo>
                      <a:pt x="342" y="1203"/>
                      <a:pt x="312" y="1210"/>
                      <a:pt x="297" y="1225"/>
                    </a:cubicBezTo>
                    <a:cubicBezTo>
                      <a:pt x="282" y="1255"/>
                      <a:pt x="275" y="1263"/>
                      <a:pt x="245" y="1263"/>
                    </a:cubicBezTo>
                    <a:cubicBezTo>
                      <a:pt x="245" y="1270"/>
                      <a:pt x="245" y="1285"/>
                      <a:pt x="238" y="1300"/>
                    </a:cubicBezTo>
                    <a:cubicBezTo>
                      <a:pt x="216" y="1307"/>
                      <a:pt x="208" y="1337"/>
                      <a:pt x="186" y="1344"/>
                    </a:cubicBezTo>
                    <a:cubicBezTo>
                      <a:pt x="186" y="1344"/>
                      <a:pt x="186" y="1344"/>
                      <a:pt x="186" y="1352"/>
                    </a:cubicBezTo>
                    <a:cubicBezTo>
                      <a:pt x="164" y="1352"/>
                      <a:pt x="112" y="1344"/>
                      <a:pt x="112" y="1381"/>
                    </a:cubicBezTo>
                    <a:cubicBezTo>
                      <a:pt x="134" y="1381"/>
                      <a:pt x="141" y="1389"/>
                      <a:pt x="141" y="1411"/>
                    </a:cubicBezTo>
                    <a:cubicBezTo>
                      <a:pt x="141" y="1411"/>
                      <a:pt x="97" y="1418"/>
                      <a:pt x="89" y="1418"/>
                    </a:cubicBezTo>
                    <a:cubicBezTo>
                      <a:pt x="67" y="1448"/>
                      <a:pt x="89" y="1470"/>
                      <a:pt x="119" y="1485"/>
                    </a:cubicBezTo>
                    <a:cubicBezTo>
                      <a:pt x="119" y="1522"/>
                      <a:pt x="112" y="1560"/>
                      <a:pt x="104" y="1597"/>
                    </a:cubicBezTo>
                    <a:cubicBezTo>
                      <a:pt x="97" y="1626"/>
                      <a:pt x="104" y="1626"/>
                      <a:pt x="74" y="1641"/>
                    </a:cubicBezTo>
                    <a:cubicBezTo>
                      <a:pt x="45" y="1656"/>
                      <a:pt x="30" y="1663"/>
                      <a:pt x="8" y="1686"/>
                    </a:cubicBezTo>
                    <a:cubicBezTo>
                      <a:pt x="8" y="1693"/>
                      <a:pt x="0" y="1700"/>
                      <a:pt x="0" y="1708"/>
                    </a:cubicBezTo>
                    <a:cubicBezTo>
                      <a:pt x="30" y="1723"/>
                      <a:pt x="60" y="1745"/>
                      <a:pt x="52" y="1782"/>
                    </a:cubicBezTo>
                  </a:path>
                </a:pathLst>
              </a:custGeom>
              <a:grpFill/>
              <a:ln w="9525" cap="flat">
                <a:noFill/>
                <a:bevel/>
              </a:ln>
              <a:effectLst/>
            </p:spPr>
            <p:txBody>
              <a:bodyPr wrap="none" lIns="121853" tIns="60926" rIns="121853" bIns="60926" anchor="ctr"/>
              <a:lstStyle/>
              <a:p>
                <a:endParaRPr lang="en-US"/>
              </a:p>
            </p:txBody>
          </p:sp>
          <p:sp>
            <p:nvSpPr>
              <p:cNvPr id="37" name="Freeform 14">
                <a:extLst>
                  <a:ext uri="{FF2B5EF4-FFF2-40B4-BE49-F238E27FC236}">
                    <a16:creationId xmlns:a16="http://schemas.microsoft.com/office/drawing/2014/main" id="{76CFB5F7-63DA-4F01-9BEF-D65E874F6187}"/>
                  </a:ext>
                </a:extLst>
              </p:cNvPr>
              <p:cNvSpPr>
                <a:spLocks noChangeArrowheads="1"/>
              </p:cNvSpPr>
              <p:nvPr/>
            </p:nvSpPr>
            <p:spPr bwMode="auto">
              <a:xfrm>
                <a:off x="11531073" y="7162513"/>
                <a:ext cx="1256294" cy="2027024"/>
              </a:xfrm>
              <a:custGeom>
                <a:avLst/>
                <a:gdLst>
                  <a:gd name="T0" fmla="*/ 2903 w 2904"/>
                  <a:gd name="T1" fmla="*/ 839 h 4694"/>
                  <a:gd name="T2" fmla="*/ 2673 w 2904"/>
                  <a:gd name="T3" fmla="*/ 609 h 4694"/>
                  <a:gd name="T4" fmla="*/ 2546 w 2904"/>
                  <a:gd name="T5" fmla="*/ 305 h 4694"/>
                  <a:gd name="T6" fmla="*/ 2361 w 2904"/>
                  <a:gd name="T7" fmla="*/ 60 h 4694"/>
                  <a:gd name="T8" fmla="*/ 2212 w 2904"/>
                  <a:gd name="T9" fmla="*/ 45 h 4694"/>
                  <a:gd name="T10" fmla="*/ 1960 w 2904"/>
                  <a:gd name="T11" fmla="*/ 141 h 4694"/>
                  <a:gd name="T12" fmla="*/ 1767 w 2904"/>
                  <a:gd name="T13" fmla="*/ 178 h 4694"/>
                  <a:gd name="T14" fmla="*/ 1671 w 2904"/>
                  <a:gd name="T15" fmla="*/ 297 h 4694"/>
                  <a:gd name="T16" fmla="*/ 1463 w 2904"/>
                  <a:gd name="T17" fmla="*/ 245 h 4694"/>
                  <a:gd name="T18" fmla="*/ 1099 w 2904"/>
                  <a:gd name="T19" fmla="*/ 305 h 4694"/>
                  <a:gd name="T20" fmla="*/ 1248 w 2904"/>
                  <a:gd name="T21" fmla="*/ 438 h 4694"/>
                  <a:gd name="T22" fmla="*/ 1270 w 2904"/>
                  <a:gd name="T23" fmla="*/ 772 h 4694"/>
                  <a:gd name="T24" fmla="*/ 1166 w 2904"/>
                  <a:gd name="T25" fmla="*/ 943 h 4694"/>
                  <a:gd name="T26" fmla="*/ 1040 w 2904"/>
                  <a:gd name="T27" fmla="*/ 1113 h 4694"/>
                  <a:gd name="T28" fmla="*/ 832 w 2904"/>
                  <a:gd name="T29" fmla="*/ 1180 h 4694"/>
                  <a:gd name="T30" fmla="*/ 654 w 2904"/>
                  <a:gd name="T31" fmla="*/ 1321 h 4694"/>
                  <a:gd name="T32" fmla="*/ 542 w 2904"/>
                  <a:gd name="T33" fmla="*/ 1447 h 4694"/>
                  <a:gd name="T34" fmla="*/ 505 w 2904"/>
                  <a:gd name="T35" fmla="*/ 1648 h 4694"/>
                  <a:gd name="T36" fmla="*/ 357 w 2904"/>
                  <a:gd name="T37" fmla="*/ 2101 h 4694"/>
                  <a:gd name="T38" fmla="*/ 193 w 2904"/>
                  <a:gd name="T39" fmla="*/ 2145 h 4694"/>
                  <a:gd name="T40" fmla="*/ 282 w 2904"/>
                  <a:gd name="T41" fmla="*/ 2338 h 4694"/>
                  <a:gd name="T42" fmla="*/ 305 w 2904"/>
                  <a:gd name="T43" fmla="*/ 2650 h 4694"/>
                  <a:gd name="T44" fmla="*/ 163 w 2904"/>
                  <a:gd name="T45" fmla="*/ 2836 h 4694"/>
                  <a:gd name="T46" fmla="*/ 253 w 2904"/>
                  <a:gd name="T47" fmla="*/ 2962 h 4694"/>
                  <a:gd name="T48" fmla="*/ 178 w 2904"/>
                  <a:gd name="T49" fmla="*/ 3155 h 4694"/>
                  <a:gd name="T50" fmla="*/ 379 w 2904"/>
                  <a:gd name="T51" fmla="*/ 3281 h 4694"/>
                  <a:gd name="T52" fmla="*/ 468 w 2904"/>
                  <a:gd name="T53" fmla="*/ 3430 h 4694"/>
                  <a:gd name="T54" fmla="*/ 446 w 2904"/>
                  <a:gd name="T55" fmla="*/ 3497 h 4694"/>
                  <a:gd name="T56" fmla="*/ 260 w 2904"/>
                  <a:gd name="T57" fmla="*/ 3452 h 4694"/>
                  <a:gd name="T58" fmla="*/ 67 w 2904"/>
                  <a:gd name="T59" fmla="*/ 3638 h 4694"/>
                  <a:gd name="T60" fmla="*/ 15 w 2904"/>
                  <a:gd name="T61" fmla="*/ 3905 h 4694"/>
                  <a:gd name="T62" fmla="*/ 74 w 2904"/>
                  <a:gd name="T63" fmla="*/ 3994 h 4694"/>
                  <a:gd name="T64" fmla="*/ 364 w 2904"/>
                  <a:gd name="T65" fmla="*/ 4269 h 4694"/>
                  <a:gd name="T66" fmla="*/ 453 w 2904"/>
                  <a:gd name="T67" fmla="*/ 4381 h 4694"/>
                  <a:gd name="T68" fmla="*/ 513 w 2904"/>
                  <a:gd name="T69" fmla="*/ 4462 h 4694"/>
                  <a:gd name="T70" fmla="*/ 743 w 2904"/>
                  <a:gd name="T71" fmla="*/ 4626 h 4694"/>
                  <a:gd name="T72" fmla="*/ 817 w 2904"/>
                  <a:gd name="T73" fmla="*/ 4470 h 4694"/>
                  <a:gd name="T74" fmla="*/ 965 w 2904"/>
                  <a:gd name="T75" fmla="*/ 4239 h 4694"/>
                  <a:gd name="T76" fmla="*/ 1181 w 2904"/>
                  <a:gd name="T77" fmla="*/ 4083 h 4694"/>
                  <a:gd name="T78" fmla="*/ 1300 w 2904"/>
                  <a:gd name="T79" fmla="*/ 3928 h 4694"/>
                  <a:gd name="T80" fmla="*/ 1352 w 2904"/>
                  <a:gd name="T81" fmla="*/ 3549 h 4694"/>
                  <a:gd name="T82" fmla="*/ 1248 w 2904"/>
                  <a:gd name="T83" fmla="*/ 3363 h 4694"/>
                  <a:gd name="T84" fmla="*/ 1159 w 2904"/>
                  <a:gd name="T85" fmla="*/ 3103 h 4694"/>
                  <a:gd name="T86" fmla="*/ 1456 w 2904"/>
                  <a:gd name="T87" fmla="*/ 3029 h 4694"/>
                  <a:gd name="T88" fmla="*/ 1664 w 2904"/>
                  <a:gd name="T89" fmla="*/ 3163 h 4694"/>
                  <a:gd name="T90" fmla="*/ 1627 w 2904"/>
                  <a:gd name="T91" fmla="*/ 3014 h 4694"/>
                  <a:gd name="T92" fmla="*/ 1545 w 2904"/>
                  <a:gd name="T93" fmla="*/ 2658 h 4694"/>
                  <a:gd name="T94" fmla="*/ 1515 w 2904"/>
                  <a:gd name="T95" fmla="*/ 2316 h 4694"/>
                  <a:gd name="T96" fmla="*/ 1649 w 2904"/>
                  <a:gd name="T97" fmla="*/ 2316 h 4694"/>
                  <a:gd name="T98" fmla="*/ 2019 w 2904"/>
                  <a:gd name="T99" fmla="*/ 2153 h 4694"/>
                  <a:gd name="T100" fmla="*/ 2131 w 2904"/>
                  <a:gd name="T101" fmla="*/ 2027 h 4694"/>
                  <a:gd name="T102" fmla="*/ 2249 w 2904"/>
                  <a:gd name="T103" fmla="*/ 1811 h 4694"/>
                  <a:gd name="T104" fmla="*/ 2413 w 2904"/>
                  <a:gd name="T105" fmla="*/ 1611 h 4694"/>
                  <a:gd name="T106" fmla="*/ 2472 w 2904"/>
                  <a:gd name="T107" fmla="*/ 1373 h 4694"/>
                  <a:gd name="T108" fmla="*/ 2687 w 2904"/>
                  <a:gd name="T109" fmla="*/ 1143 h 4694"/>
                  <a:gd name="T110" fmla="*/ 2881 w 2904"/>
                  <a:gd name="T111" fmla="*/ 958 h 4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04" h="4694">
                    <a:moveTo>
                      <a:pt x="2881" y="958"/>
                    </a:moveTo>
                    <a:lnTo>
                      <a:pt x="2881" y="958"/>
                    </a:lnTo>
                    <a:cubicBezTo>
                      <a:pt x="2881" y="921"/>
                      <a:pt x="2895" y="884"/>
                      <a:pt x="2903" y="839"/>
                    </a:cubicBezTo>
                    <a:cubicBezTo>
                      <a:pt x="2858" y="839"/>
                      <a:pt x="2806" y="854"/>
                      <a:pt x="2776" y="802"/>
                    </a:cubicBezTo>
                    <a:cubicBezTo>
                      <a:pt x="2762" y="780"/>
                      <a:pt x="2747" y="743"/>
                      <a:pt x="2717" y="743"/>
                    </a:cubicBezTo>
                    <a:cubicBezTo>
                      <a:pt x="2710" y="706"/>
                      <a:pt x="2725" y="594"/>
                      <a:pt x="2673" y="609"/>
                    </a:cubicBezTo>
                    <a:cubicBezTo>
                      <a:pt x="2658" y="535"/>
                      <a:pt x="2725" y="431"/>
                      <a:pt x="2658" y="379"/>
                    </a:cubicBezTo>
                    <a:cubicBezTo>
                      <a:pt x="2643" y="364"/>
                      <a:pt x="2598" y="386"/>
                      <a:pt x="2569" y="371"/>
                    </a:cubicBezTo>
                    <a:cubicBezTo>
                      <a:pt x="2546" y="364"/>
                      <a:pt x="2546" y="327"/>
                      <a:pt x="2546" y="305"/>
                    </a:cubicBezTo>
                    <a:cubicBezTo>
                      <a:pt x="2509" y="312"/>
                      <a:pt x="2502" y="275"/>
                      <a:pt x="2494" y="245"/>
                    </a:cubicBezTo>
                    <a:cubicBezTo>
                      <a:pt x="2487" y="216"/>
                      <a:pt x="2472" y="201"/>
                      <a:pt x="2442" y="186"/>
                    </a:cubicBezTo>
                    <a:cubicBezTo>
                      <a:pt x="2390" y="149"/>
                      <a:pt x="2368" y="134"/>
                      <a:pt x="2361" y="60"/>
                    </a:cubicBezTo>
                    <a:cubicBezTo>
                      <a:pt x="2361" y="15"/>
                      <a:pt x="2309" y="0"/>
                      <a:pt x="2257" y="0"/>
                    </a:cubicBezTo>
                    <a:cubicBezTo>
                      <a:pt x="2257" y="8"/>
                      <a:pt x="2264" y="15"/>
                      <a:pt x="2264" y="30"/>
                    </a:cubicBezTo>
                    <a:cubicBezTo>
                      <a:pt x="2242" y="30"/>
                      <a:pt x="2212" y="22"/>
                      <a:pt x="2212" y="45"/>
                    </a:cubicBezTo>
                    <a:cubicBezTo>
                      <a:pt x="2212" y="74"/>
                      <a:pt x="2197" y="52"/>
                      <a:pt x="2182" y="67"/>
                    </a:cubicBezTo>
                    <a:cubicBezTo>
                      <a:pt x="2153" y="97"/>
                      <a:pt x="2190" y="156"/>
                      <a:pt x="2145" y="186"/>
                    </a:cubicBezTo>
                    <a:cubicBezTo>
                      <a:pt x="2101" y="201"/>
                      <a:pt x="1960" y="201"/>
                      <a:pt x="1960" y="141"/>
                    </a:cubicBezTo>
                    <a:cubicBezTo>
                      <a:pt x="1930" y="134"/>
                      <a:pt x="1893" y="134"/>
                      <a:pt x="1878" y="112"/>
                    </a:cubicBezTo>
                    <a:cubicBezTo>
                      <a:pt x="1863" y="134"/>
                      <a:pt x="1848" y="149"/>
                      <a:pt x="1834" y="156"/>
                    </a:cubicBezTo>
                    <a:cubicBezTo>
                      <a:pt x="1811" y="156"/>
                      <a:pt x="1774" y="149"/>
                      <a:pt x="1767" y="178"/>
                    </a:cubicBezTo>
                    <a:cubicBezTo>
                      <a:pt x="1767" y="193"/>
                      <a:pt x="1774" y="223"/>
                      <a:pt x="1752" y="230"/>
                    </a:cubicBezTo>
                    <a:cubicBezTo>
                      <a:pt x="1737" y="238"/>
                      <a:pt x="1715" y="223"/>
                      <a:pt x="1700" y="230"/>
                    </a:cubicBezTo>
                    <a:cubicBezTo>
                      <a:pt x="1678" y="245"/>
                      <a:pt x="1692" y="282"/>
                      <a:pt x="1671" y="297"/>
                    </a:cubicBezTo>
                    <a:cubicBezTo>
                      <a:pt x="1649" y="305"/>
                      <a:pt x="1656" y="260"/>
                      <a:pt x="1634" y="253"/>
                    </a:cubicBezTo>
                    <a:cubicBezTo>
                      <a:pt x="1612" y="245"/>
                      <a:pt x="1589" y="260"/>
                      <a:pt x="1567" y="253"/>
                    </a:cubicBezTo>
                    <a:cubicBezTo>
                      <a:pt x="1560" y="216"/>
                      <a:pt x="1493" y="245"/>
                      <a:pt x="1463" y="245"/>
                    </a:cubicBezTo>
                    <a:cubicBezTo>
                      <a:pt x="1470" y="171"/>
                      <a:pt x="1196" y="208"/>
                      <a:pt x="1159" y="201"/>
                    </a:cubicBezTo>
                    <a:cubicBezTo>
                      <a:pt x="1166" y="104"/>
                      <a:pt x="1010" y="171"/>
                      <a:pt x="1062" y="208"/>
                    </a:cubicBezTo>
                    <a:cubicBezTo>
                      <a:pt x="1107" y="238"/>
                      <a:pt x="1159" y="253"/>
                      <a:pt x="1099" y="305"/>
                    </a:cubicBezTo>
                    <a:cubicBezTo>
                      <a:pt x="1047" y="349"/>
                      <a:pt x="1003" y="379"/>
                      <a:pt x="1070" y="438"/>
                    </a:cubicBezTo>
                    <a:cubicBezTo>
                      <a:pt x="1099" y="461"/>
                      <a:pt x="1136" y="409"/>
                      <a:pt x="1173" y="424"/>
                    </a:cubicBezTo>
                    <a:cubicBezTo>
                      <a:pt x="1203" y="438"/>
                      <a:pt x="1225" y="490"/>
                      <a:pt x="1248" y="438"/>
                    </a:cubicBezTo>
                    <a:cubicBezTo>
                      <a:pt x="1270" y="446"/>
                      <a:pt x="1292" y="476"/>
                      <a:pt x="1292" y="498"/>
                    </a:cubicBezTo>
                    <a:cubicBezTo>
                      <a:pt x="1352" y="498"/>
                      <a:pt x="1411" y="609"/>
                      <a:pt x="1419" y="654"/>
                    </a:cubicBezTo>
                    <a:cubicBezTo>
                      <a:pt x="1426" y="765"/>
                      <a:pt x="1359" y="765"/>
                      <a:pt x="1270" y="772"/>
                    </a:cubicBezTo>
                    <a:cubicBezTo>
                      <a:pt x="1278" y="802"/>
                      <a:pt x="1255" y="802"/>
                      <a:pt x="1240" y="817"/>
                    </a:cubicBezTo>
                    <a:cubicBezTo>
                      <a:pt x="1218" y="839"/>
                      <a:pt x="1218" y="861"/>
                      <a:pt x="1218" y="891"/>
                    </a:cubicBezTo>
                    <a:cubicBezTo>
                      <a:pt x="1211" y="914"/>
                      <a:pt x="1188" y="929"/>
                      <a:pt x="1166" y="943"/>
                    </a:cubicBezTo>
                    <a:cubicBezTo>
                      <a:pt x="1144" y="966"/>
                      <a:pt x="1151" y="987"/>
                      <a:pt x="1144" y="1009"/>
                    </a:cubicBezTo>
                    <a:cubicBezTo>
                      <a:pt x="1144" y="1046"/>
                      <a:pt x="1107" y="1046"/>
                      <a:pt x="1084" y="1061"/>
                    </a:cubicBezTo>
                    <a:cubicBezTo>
                      <a:pt x="1055" y="1076"/>
                      <a:pt x="1062" y="1083"/>
                      <a:pt x="1040" y="1113"/>
                    </a:cubicBezTo>
                    <a:cubicBezTo>
                      <a:pt x="1018" y="1143"/>
                      <a:pt x="936" y="1128"/>
                      <a:pt x="936" y="1180"/>
                    </a:cubicBezTo>
                    <a:cubicBezTo>
                      <a:pt x="914" y="1187"/>
                      <a:pt x="899" y="1165"/>
                      <a:pt x="876" y="1165"/>
                    </a:cubicBezTo>
                    <a:cubicBezTo>
                      <a:pt x="854" y="1158"/>
                      <a:pt x="847" y="1173"/>
                      <a:pt x="832" y="1180"/>
                    </a:cubicBezTo>
                    <a:cubicBezTo>
                      <a:pt x="787" y="1187"/>
                      <a:pt x="750" y="1187"/>
                      <a:pt x="706" y="1187"/>
                    </a:cubicBezTo>
                    <a:cubicBezTo>
                      <a:pt x="706" y="1232"/>
                      <a:pt x="706" y="1276"/>
                      <a:pt x="706" y="1321"/>
                    </a:cubicBezTo>
                    <a:cubicBezTo>
                      <a:pt x="683" y="1321"/>
                      <a:pt x="668" y="1321"/>
                      <a:pt x="654" y="1321"/>
                    </a:cubicBezTo>
                    <a:cubicBezTo>
                      <a:pt x="646" y="1336"/>
                      <a:pt x="594" y="1395"/>
                      <a:pt x="631" y="1410"/>
                    </a:cubicBezTo>
                    <a:cubicBezTo>
                      <a:pt x="631" y="1425"/>
                      <a:pt x="631" y="1447"/>
                      <a:pt x="631" y="1462"/>
                    </a:cubicBezTo>
                    <a:cubicBezTo>
                      <a:pt x="602" y="1470"/>
                      <a:pt x="579" y="1440"/>
                      <a:pt x="542" y="1447"/>
                    </a:cubicBezTo>
                    <a:cubicBezTo>
                      <a:pt x="542" y="1470"/>
                      <a:pt x="542" y="1499"/>
                      <a:pt x="542" y="1529"/>
                    </a:cubicBezTo>
                    <a:cubicBezTo>
                      <a:pt x="513" y="1544"/>
                      <a:pt x="483" y="1529"/>
                      <a:pt x="483" y="1566"/>
                    </a:cubicBezTo>
                    <a:cubicBezTo>
                      <a:pt x="483" y="1596"/>
                      <a:pt x="498" y="1625"/>
                      <a:pt x="505" y="1648"/>
                    </a:cubicBezTo>
                    <a:cubicBezTo>
                      <a:pt x="513" y="1707"/>
                      <a:pt x="483" y="1752"/>
                      <a:pt x="423" y="1744"/>
                    </a:cubicBezTo>
                    <a:cubicBezTo>
                      <a:pt x="416" y="1804"/>
                      <a:pt x="416" y="1975"/>
                      <a:pt x="342" y="2041"/>
                    </a:cubicBezTo>
                    <a:cubicBezTo>
                      <a:pt x="357" y="2049"/>
                      <a:pt x="371" y="2064"/>
                      <a:pt x="357" y="2101"/>
                    </a:cubicBezTo>
                    <a:cubicBezTo>
                      <a:pt x="349" y="2123"/>
                      <a:pt x="327" y="2130"/>
                      <a:pt x="297" y="2138"/>
                    </a:cubicBezTo>
                    <a:cubicBezTo>
                      <a:pt x="275" y="2138"/>
                      <a:pt x="260" y="2175"/>
                      <a:pt x="230" y="2175"/>
                    </a:cubicBezTo>
                    <a:cubicBezTo>
                      <a:pt x="238" y="2145"/>
                      <a:pt x="216" y="2138"/>
                      <a:pt x="193" y="2145"/>
                    </a:cubicBezTo>
                    <a:cubicBezTo>
                      <a:pt x="193" y="2168"/>
                      <a:pt x="201" y="2182"/>
                      <a:pt x="201" y="2205"/>
                    </a:cubicBezTo>
                    <a:cubicBezTo>
                      <a:pt x="208" y="2234"/>
                      <a:pt x="193" y="2264"/>
                      <a:pt x="208" y="2287"/>
                    </a:cubicBezTo>
                    <a:cubicBezTo>
                      <a:pt x="223" y="2324"/>
                      <a:pt x="260" y="2309"/>
                      <a:pt x="282" y="2338"/>
                    </a:cubicBezTo>
                    <a:cubicBezTo>
                      <a:pt x="334" y="2420"/>
                      <a:pt x="238" y="2494"/>
                      <a:pt x="238" y="2569"/>
                    </a:cubicBezTo>
                    <a:cubicBezTo>
                      <a:pt x="260" y="2576"/>
                      <a:pt x="282" y="2554"/>
                      <a:pt x="312" y="2554"/>
                    </a:cubicBezTo>
                    <a:cubicBezTo>
                      <a:pt x="312" y="2591"/>
                      <a:pt x="305" y="2621"/>
                      <a:pt x="305" y="2650"/>
                    </a:cubicBezTo>
                    <a:cubicBezTo>
                      <a:pt x="305" y="2680"/>
                      <a:pt x="312" y="2710"/>
                      <a:pt x="290" y="2747"/>
                    </a:cubicBezTo>
                    <a:cubicBezTo>
                      <a:pt x="282" y="2762"/>
                      <a:pt x="193" y="2814"/>
                      <a:pt x="186" y="2784"/>
                    </a:cubicBezTo>
                    <a:cubicBezTo>
                      <a:pt x="193" y="2806"/>
                      <a:pt x="171" y="2814"/>
                      <a:pt x="163" y="2836"/>
                    </a:cubicBezTo>
                    <a:cubicBezTo>
                      <a:pt x="156" y="2851"/>
                      <a:pt x="156" y="2873"/>
                      <a:pt x="163" y="2895"/>
                    </a:cubicBezTo>
                    <a:cubicBezTo>
                      <a:pt x="171" y="2895"/>
                      <a:pt x="186" y="2888"/>
                      <a:pt x="193" y="2881"/>
                    </a:cubicBezTo>
                    <a:cubicBezTo>
                      <a:pt x="238" y="2903"/>
                      <a:pt x="260" y="2910"/>
                      <a:pt x="253" y="2962"/>
                    </a:cubicBezTo>
                    <a:cubicBezTo>
                      <a:pt x="253" y="3029"/>
                      <a:pt x="245" y="3029"/>
                      <a:pt x="186" y="3036"/>
                    </a:cubicBezTo>
                    <a:cubicBezTo>
                      <a:pt x="178" y="3059"/>
                      <a:pt x="208" y="3074"/>
                      <a:pt x="201" y="3096"/>
                    </a:cubicBezTo>
                    <a:cubicBezTo>
                      <a:pt x="186" y="3126"/>
                      <a:pt x="156" y="3126"/>
                      <a:pt x="178" y="3155"/>
                    </a:cubicBezTo>
                    <a:cubicBezTo>
                      <a:pt x="208" y="3140"/>
                      <a:pt x="230" y="3103"/>
                      <a:pt x="268" y="3126"/>
                    </a:cubicBezTo>
                    <a:cubicBezTo>
                      <a:pt x="297" y="3148"/>
                      <a:pt x="290" y="3192"/>
                      <a:pt x="327" y="3200"/>
                    </a:cubicBezTo>
                    <a:cubicBezTo>
                      <a:pt x="327" y="3259"/>
                      <a:pt x="327" y="3281"/>
                      <a:pt x="379" y="3281"/>
                    </a:cubicBezTo>
                    <a:cubicBezTo>
                      <a:pt x="379" y="3296"/>
                      <a:pt x="386" y="3304"/>
                      <a:pt x="386" y="3319"/>
                    </a:cubicBezTo>
                    <a:cubicBezTo>
                      <a:pt x="423" y="3319"/>
                      <a:pt x="483" y="3319"/>
                      <a:pt x="498" y="3356"/>
                    </a:cubicBezTo>
                    <a:cubicBezTo>
                      <a:pt x="505" y="3386"/>
                      <a:pt x="461" y="3400"/>
                      <a:pt x="468" y="3430"/>
                    </a:cubicBezTo>
                    <a:cubicBezTo>
                      <a:pt x="475" y="3430"/>
                      <a:pt x="483" y="3437"/>
                      <a:pt x="490" y="3437"/>
                    </a:cubicBezTo>
                    <a:cubicBezTo>
                      <a:pt x="475" y="3452"/>
                      <a:pt x="461" y="3460"/>
                      <a:pt x="461" y="3482"/>
                    </a:cubicBezTo>
                    <a:cubicBezTo>
                      <a:pt x="453" y="3489"/>
                      <a:pt x="453" y="3482"/>
                      <a:pt x="446" y="3497"/>
                    </a:cubicBezTo>
                    <a:cubicBezTo>
                      <a:pt x="431" y="3504"/>
                      <a:pt x="416" y="3504"/>
                      <a:pt x="409" y="3519"/>
                    </a:cubicBezTo>
                    <a:cubicBezTo>
                      <a:pt x="379" y="3526"/>
                      <a:pt x="342" y="3519"/>
                      <a:pt x="319" y="3512"/>
                    </a:cubicBezTo>
                    <a:cubicBezTo>
                      <a:pt x="290" y="3504"/>
                      <a:pt x="282" y="3467"/>
                      <a:pt x="260" y="3452"/>
                    </a:cubicBezTo>
                    <a:cubicBezTo>
                      <a:pt x="230" y="3430"/>
                      <a:pt x="156" y="3549"/>
                      <a:pt x="112" y="3541"/>
                    </a:cubicBezTo>
                    <a:cubicBezTo>
                      <a:pt x="112" y="3549"/>
                      <a:pt x="112" y="3549"/>
                      <a:pt x="112" y="3556"/>
                    </a:cubicBezTo>
                    <a:cubicBezTo>
                      <a:pt x="67" y="3564"/>
                      <a:pt x="112" y="3631"/>
                      <a:pt x="67" y="3638"/>
                    </a:cubicBezTo>
                    <a:cubicBezTo>
                      <a:pt x="30" y="3645"/>
                      <a:pt x="45" y="3734"/>
                      <a:pt x="60" y="3757"/>
                    </a:cubicBezTo>
                    <a:cubicBezTo>
                      <a:pt x="74" y="3779"/>
                      <a:pt x="149" y="3809"/>
                      <a:pt x="89" y="3846"/>
                    </a:cubicBezTo>
                    <a:cubicBezTo>
                      <a:pt x="52" y="3868"/>
                      <a:pt x="0" y="3853"/>
                      <a:pt x="15" y="3905"/>
                    </a:cubicBezTo>
                    <a:cubicBezTo>
                      <a:pt x="15" y="3905"/>
                      <a:pt x="15" y="3928"/>
                      <a:pt x="15" y="3950"/>
                    </a:cubicBezTo>
                    <a:cubicBezTo>
                      <a:pt x="22" y="3950"/>
                      <a:pt x="30" y="3950"/>
                      <a:pt x="37" y="3957"/>
                    </a:cubicBezTo>
                    <a:cubicBezTo>
                      <a:pt x="52" y="3965"/>
                      <a:pt x="60" y="3987"/>
                      <a:pt x="74" y="3994"/>
                    </a:cubicBezTo>
                    <a:cubicBezTo>
                      <a:pt x="89" y="4017"/>
                      <a:pt x="134" y="4031"/>
                      <a:pt x="156" y="4009"/>
                    </a:cubicBezTo>
                    <a:cubicBezTo>
                      <a:pt x="208" y="3957"/>
                      <a:pt x="297" y="4121"/>
                      <a:pt x="319" y="4150"/>
                    </a:cubicBezTo>
                    <a:cubicBezTo>
                      <a:pt x="342" y="4188"/>
                      <a:pt x="349" y="4232"/>
                      <a:pt x="364" y="4269"/>
                    </a:cubicBezTo>
                    <a:cubicBezTo>
                      <a:pt x="379" y="4306"/>
                      <a:pt x="342" y="4321"/>
                      <a:pt x="349" y="4358"/>
                    </a:cubicBezTo>
                    <a:cubicBezTo>
                      <a:pt x="386" y="4373"/>
                      <a:pt x="416" y="4328"/>
                      <a:pt x="453" y="4336"/>
                    </a:cubicBezTo>
                    <a:cubicBezTo>
                      <a:pt x="453" y="4351"/>
                      <a:pt x="453" y="4366"/>
                      <a:pt x="453" y="4381"/>
                    </a:cubicBezTo>
                    <a:cubicBezTo>
                      <a:pt x="483" y="4388"/>
                      <a:pt x="483" y="4366"/>
                      <a:pt x="505" y="4366"/>
                    </a:cubicBezTo>
                    <a:cubicBezTo>
                      <a:pt x="505" y="4373"/>
                      <a:pt x="505" y="4373"/>
                      <a:pt x="505" y="4373"/>
                    </a:cubicBezTo>
                    <a:cubicBezTo>
                      <a:pt x="528" y="4396"/>
                      <a:pt x="483" y="4425"/>
                      <a:pt x="513" y="4462"/>
                    </a:cubicBezTo>
                    <a:cubicBezTo>
                      <a:pt x="542" y="4492"/>
                      <a:pt x="535" y="4536"/>
                      <a:pt x="535" y="4574"/>
                    </a:cubicBezTo>
                    <a:cubicBezTo>
                      <a:pt x="535" y="4693"/>
                      <a:pt x="587" y="4611"/>
                      <a:pt x="661" y="4603"/>
                    </a:cubicBezTo>
                    <a:cubicBezTo>
                      <a:pt x="691" y="4596"/>
                      <a:pt x="713" y="4633"/>
                      <a:pt x="743" y="4626"/>
                    </a:cubicBezTo>
                    <a:lnTo>
                      <a:pt x="750" y="4626"/>
                    </a:lnTo>
                    <a:cubicBezTo>
                      <a:pt x="750" y="4611"/>
                      <a:pt x="750" y="4596"/>
                      <a:pt x="750" y="4596"/>
                    </a:cubicBezTo>
                    <a:cubicBezTo>
                      <a:pt x="750" y="4536"/>
                      <a:pt x="787" y="4514"/>
                      <a:pt x="817" y="4470"/>
                    </a:cubicBezTo>
                    <a:cubicBezTo>
                      <a:pt x="854" y="4425"/>
                      <a:pt x="854" y="4366"/>
                      <a:pt x="862" y="4314"/>
                    </a:cubicBezTo>
                    <a:cubicBezTo>
                      <a:pt x="891" y="4306"/>
                      <a:pt x="906" y="4284"/>
                      <a:pt x="928" y="4262"/>
                    </a:cubicBezTo>
                    <a:cubicBezTo>
                      <a:pt x="943" y="4254"/>
                      <a:pt x="951" y="4247"/>
                      <a:pt x="965" y="4239"/>
                    </a:cubicBezTo>
                    <a:cubicBezTo>
                      <a:pt x="980" y="4232"/>
                      <a:pt x="1003" y="4247"/>
                      <a:pt x="1018" y="4239"/>
                    </a:cubicBezTo>
                    <a:cubicBezTo>
                      <a:pt x="1077" y="4210"/>
                      <a:pt x="1077" y="4128"/>
                      <a:pt x="1122" y="4091"/>
                    </a:cubicBezTo>
                    <a:cubicBezTo>
                      <a:pt x="1144" y="4091"/>
                      <a:pt x="1159" y="4083"/>
                      <a:pt x="1181" y="4083"/>
                    </a:cubicBezTo>
                    <a:cubicBezTo>
                      <a:pt x="1188" y="4031"/>
                      <a:pt x="1181" y="4017"/>
                      <a:pt x="1136" y="3987"/>
                    </a:cubicBezTo>
                    <a:cubicBezTo>
                      <a:pt x="1166" y="3980"/>
                      <a:pt x="1196" y="3980"/>
                      <a:pt x="1225" y="3980"/>
                    </a:cubicBezTo>
                    <a:cubicBezTo>
                      <a:pt x="1233" y="3928"/>
                      <a:pt x="1278" y="3950"/>
                      <a:pt x="1300" y="3928"/>
                    </a:cubicBezTo>
                    <a:cubicBezTo>
                      <a:pt x="1330" y="3905"/>
                      <a:pt x="1330" y="3846"/>
                      <a:pt x="1322" y="3816"/>
                    </a:cubicBezTo>
                    <a:cubicBezTo>
                      <a:pt x="1344" y="3816"/>
                      <a:pt x="1359" y="3816"/>
                      <a:pt x="1374" y="3816"/>
                    </a:cubicBezTo>
                    <a:cubicBezTo>
                      <a:pt x="1389" y="3720"/>
                      <a:pt x="1352" y="3638"/>
                      <a:pt x="1352" y="3549"/>
                    </a:cubicBezTo>
                    <a:cubicBezTo>
                      <a:pt x="1352" y="3512"/>
                      <a:pt x="1367" y="3467"/>
                      <a:pt x="1344" y="3437"/>
                    </a:cubicBezTo>
                    <a:cubicBezTo>
                      <a:pt x="1337" y="3408"/>
                      <a:pt x="1300" y="3400"/>
                      <a:pt x="1292" y="3371"/>
                    </a:cubicBezTo>
                    <a:cubicBezTo>
                      <a:pt x="1285" y="3371"/>
                      <a:pt x="1263" y="3363"/>
                      <a:pt x="1248" y="3363"/>
                    </a:cubicBezTo>
                    <a:cubicBezTo>
                      <a:pt x="1248" y="3296"/>
                      <a:pt x="1315" y="3237"/>
                      <a:pt x="1292" y="3170"/>
                    </a:cubicBezTo>
                    <a:cubicBezTo>
                      <a:pt x="1278" y="3126"/>
                      <a:pt x="1218" y="3155"/>
                      <a:pt x="1218" y="3103"/>
                    </a:cubicBezTo>
                    <a:cubicBezTo>
                      <a:pt x="1196" y="3103"/>
                      <a:pt x="1173" y="3103"/>
                      <a:pt x="1159" y="3103"/>
                    </a:cubicBezTo>
                    <a:cubicBezTo>
                      <a:pt x="1122" y="3044"/>
                      <a:pt x="1173" y="2992"/>
                      <a:pt x="1173" y="2932"/>
                    </a:cubicBezTo>
                    <a:cubicBezTo>
                      <a:pt x="1203" y="2932"/>
                      <a:pt x="1263" y="2918"/>
                      <a:pt x="1255" y="2970"/>
                    </a:cubicBezTo>
                    <a:cubicBezTo>
                      <a:pt x="1337" y="2970"/>
                      <a:pt x="1389" y="2984"/>
                      <a:pt x="1456" y="3029"/>
                    </a:cubicBezTo>
                    <a:cubicBezTo>
                      <a:pt x="1456" y="3066"/>
                      <a:pt x="1456" y="3133"/>
                      <a:pt x="1515" y="3118"/>
                    </a:cubicBezTo>
                    <a:cubicBezTo>
                      <a:pt x="1508" y="3051"/>
                      <a:pt x="1627" y="3074"/>
                      <a:pt x="1664" y="3089"/>
                    </a:cubicBezTo>
                    <a:cubicBezTo>
                      <a:pt x="1664" y="3111"/>
                      <a:pt x="1664" y="3140"/>
                      <a:pt x="1664" y="3163"/>
                    </a:cubicBezTo>
                    <a:cubicBezTo>
                      <a:pt x="1700" y="3170"/>
                      <a:pt x="1715" y="3140"/>
                      <a:pt x="1737" y="3126"/>
                    </a:cubicBezTo>
                    <a:cubicBezTo>
                      <a:pt x="1737" y="3089"/>
                      <a:pt x="1752" y="3044"/>
                      <a:pt x="1729" y="3014"/>
                    </a:cubicBezTo>
                    <a:cubicBezTo>
                      <a:pt x="1729" y="3007"/>
                      <a:pt x="1634" y="3014"/>
                      <a:pt x="1627" y="3014"/>
                    </a:cubicBezTo>
                    <a:cubicBezTo>
                      <a:pt x="1597" y="3007"/>
                      <a:pt x="1537" y="2999"/>
                      <a:pt x="1530" y="2962"/>
                    </a:cubicBezTo>
                    <a:cubicBezTo>
                      <a:pt x="1530" y="2925"/>
                      <a:pt x="1537" y="2888"/>
                      <a:pt x="1545" y="2858"/>
                    </a:cubicBezTo>
                    <a:cubicBezTo>
                      <a:pt x="1552" y="2791"/>
                      <a:pt x="1589" y="2717"/>
                      <a:pt x="1545" y="2658"/>
                    </a:cubicBezTo>
                    <a:cubicBezTo>
                      <a:pt x="1537" y="2643"/>
                      <a:pt x="1508" y="2650"/>
                      <a:pt x="1508" y="2628"/>
                    </a:cubicBezTo>
                    <a:cubicBezTo>
                      <a:pt x="1500" y="2598"/>
                      <a:pt x="1508" y="2576"/>
                      <a:pt x="1508" y="2546"/>
                    </a:cubicBezTo>
                    <a:cubicBezTo>
                      <a:pt x="1500" y="2472"/>
                      <a:pt x="1508" y="2390"/>
                      <a:pt x="1515" y="2316"/>
                    </a:cubicBezTo>
                    <a:cubicBezTo>
                      <a:pt x="1523" y="2316"/>
                      <a:pt x="1537" y="2316"/>
                      <a:pt x="1552" y="2324"/>
                    </a:cubicBezTo>
                    <a:cubicBezTo>
                      <a:pt x="1552" y="2353"/>
                      <a:pt x="1567" y="2383"/>
                      <a:pt x="1604" y="2376"/>
                    </a:cubicBezTo>
                    <a:cubicBezTo>
                      <a:pt x="1619" y="2368"/>
                      <a:pt x="1634" y="2331"/>
                      <a:pt x="1649" y="2316"/>
                    </a:cubicBezTo>
                    <a:cubicBezTo>
                      <a:pt x="1678" y="2257"/>
                      <a:pt x="1700" y="2197"/>
                      <a:pt x="1700" y="2130"/>
                    </a:cubicBezTo>
                    <a:cubicBezTo>
                      <a:pt x="1774" y="2123"/>
                      <a:pt x="1856" y="2138"/>
                      <a:pt x="1930" y="2138"/>
                    </a:cubicBezTo>
                    <a:cubicBezTo>
                      <a:pt x="1952" y="2138"/>
                      <a:pt x="1997" y="2130"/>
                      <a:pt x="2019" y="2153"/>
                    </a:cubicBezTo>
                    <a:cubicBezTo>
                      <a:pt x="2041" y="2175"/>
                      <a:pt x="2064" y="2168"/>
                      <a:pt x="2093" y="2168"/>
                    </a:cubicBezTo>
                    <a:cubicBezTo>
                      <a:pt x="2101" y="2145"/>
                      <a:pt x="2116" y="2123"/>
                      <a:pt x="2123" y="2093"/>
                    </a:cubicBezTo>
                    <a:cubicBezTo>
                      <a:pt x="2131" y="2071"/>
                      <a:pt x="2116" y="2041"/>
                      <a:pt x="2131" y="2027"/>
                    </a:cubicBezTo>
                    <a:cubicBezTo>
                      <a:pt x="2153" y="1989"/>
                      <a:pt x="2220" y="2004"/>
                      <a:pt x="2257" y="2004"/>
                    </a:cubicBezTo>
                    <a:cubicBezTo>
                      <a:pt x="2264" y="1975"/>
                      <a:pt x="2227" y="1960"/>
                      <a:pt x="2227" y="1930"/>
                    </a:cubicBezTo>
                    <a:cubicBezTo>
                      <a:pt x="2220" y="1893"/>
                      <a:pt x="2227" y="1841"/>
                      <a:pt x="2249" y="1811"/>
                    </a:cubicBezTo>
                    <a:cubicBezTo>
                      <a:pt x="2264" y="1789"/>
                      <a:pt x="2301" y="1782"/>
                      <a:pt x="2301" y="1767"/>
                    </a:cubicBezTo>
                    <a:cubicBezTo>
                      <a:pt x="2309" y="1744"/>
                      <a:pt x="2294" y="1722"/>
                      <a:pt x="2316" y="1715"/>
                    </a:cubicBezTo>
                    <a:cubicBezTo>
                      <a:pt x="2331" y="1655"/>
                      <a:pt x="2361" y="1640"/>
                      <a:pt x="2413" y="1611"/>
                    </a:cubicBezTo>
                    <a:cubicBezTo>
                      <a:pt x="2390" y="1566"/>
                      <a:pt x="2338" y="1544"/>
                      <a:pt x="2368" y="1485"/>
                    </a:cubicBezTo>
                    <a:cubicBezTo>
                      <a:pt x="2383" y="1455"/>
                      <a:pt x="2405" y="1477"/>
                      <a:pt x="2405" y="1440"/>
                    </a:cubicBezTo>
                    <a:cubicBezTo>
                      <a:pt x="2405" y="1410"/>
                      <a:pt x="2450" y="1380"/>
                      <a:pt x="2472" y="1373"/>
                    </a:cubicBezTo>
                    <a:cubicBezTo>
                      <a:pt x="2509" y="1343"/>
                      <a:pt x="2576" y="1284"/>
                      <a:pt x="2621" y="1276"/>
                    </a:cubicBezTo>
                    <a:cubicBezTo>
                      <a:pt x="2710" y="1254"/>
                      <a:pt x="2702" y="1225"/>
                      <a:pt x="2702" y="1150"/>
                    </a:cubicBezTo>
                    <a:cubicBezTo>
                      <a:pt x="2695" y="1143"/>
                      <a:pt x="2687" y="1143"/>
                      <a:pt x="2687" y="1143"/>
                    </a:cubicBezTo>
                    <a:cubicBezTo>
                      <a:pt x="2702" y="1143"/>
                      <a:pt x="2710" y="1143"/>
                      <a:pt x="2725" y="1143"/>
                    </a:cubicBezTo>
                    <a:cubicBezTo>
                      <a:pt x="2739" y="1098"/>
                      <a:pt x="2762" y="1061"/>
                      <a:pt x="2799" y="1031"/>
                    </a:cubicBezTo>
                    <a:cubicBezTo>
                      <a:pt x="2821" y="1002"/>
                      <a:pt x="2881" y="1009"/>
                      <a:pt x="2881" y="958"/>
                    </a:cubicBezTo>
                  </a:path>
                </a:pathLst>
              </a:custGeom>
              <a:grpFill/>
              <a:ln w="9525" cap="flat">
                <a:noFill/>
                <a:bevel/>
              </a:ln>
              <a:effectLst/>
            </p:spPr>
            <p:txBody>
              <a:bodyPr wrap="none" lIns="121853" tIns="60926" rIns="121853" bIns="60926" anchor="ctr"/>
              <a:lstStyle/>
              <a:p>
                <a:endParaRPr lang="en-US"/>
              </a:p>
            </p:txBody>
          </p:sp>
          <p:sp>
            <p:nvSpPr>
              <p:cNvPr id="38" name="Freeform 15">
                <a:extLst>
                  <a:ext uri="{FF2B5EF4-FFF2-40B4-BE49-F238E27FC236}">
                    <a16:creationId xmlns:a16="http://schemas.microsoft.com/office/drawing/2014/main" id="{1149A0BB-3D90-4C73-9BAC-916BA544144B}"/>
                  </a:ext>
                </a:extLst>
              </p:cNvPr>
              <p:cNvSpPr>
                <a:spLocks noChangeArrowheads="1"/>
              </p:cNvSpPr>
              <p:nvPr/>
            </p:nvSpPr>
            <p:spPr bwMode="auto">
              <a:xfrm>
                <a:off x="10368191" y="4179130"/>
                <a:ext cx="960808" cy="943023"/>
              </a:xfrm>
              <a:custGeom>
                <a:avLst/>
                <a:gdLst>
                  <a:gd name="T0" fmla="*/ 1938 w 2221"/>
                  <a:gd name="T1" fmla="*/ 668 h 2184"/>
                  <a:gd name="T2" fmla="*/ 1864 w 2221"/>
                  <a:gd name="T3" fmla="*/ 616 h 2184"/>
                  <a:gd name="T4" fmla="*/ 1842 w 2221"/>
                  <a:gd name="T5" fmla="*/ 594 h 2184"/>
                  <a:gd name="T6" fmla="*/ 1782 w 2221"/>
                  <a:gd name="T7" fmla="*/ 453 h 2184"/>
                  <a:gd name="T8" fmla="*/ 1715 w 2221"/>
                  <a:gd name="T9" fmla="*/ 483 h 2184"/>
                  <a:gd name="T10" fmla="*/ 1604 w 2221"/>
                  <a:gd name="T11" fmla="*/ 468 h 2184"/>
                  <a:gd name="T12" fmla="*/ 1559 w 2221"/>
                  <a:gd name="T13" fmla="*/ 334 h 2184"/>
                  <a:gd name="T14" fmla="*/ 1493 w 2221"/>
                  <a:gd name="T15" fmla="*/ 215 h 2184"/>
                  <a:gd name="T16" fmla="*/ 1262 w 2221"/>
                  <a:gd name="T17" fmla="*/ 282 h 2184"/>
                  <a:gd name="T18" fmla="*/ 1107 w 2221"/>
                  <a:gd name="T19" fmla="*/ 208 h 2184"/>
                  <a:gd name="T20" fmla="*/ 988 w 2221"/>
                  <a:gd name="T21" fmla="*/ 149 h 2184"/>
                  <a:gd name="T22" fmla="*/ 876 w 2221"/>
                  <a:gd name="T23" fmla="*/ 96 h 2184"/>
                  <a:gd name="T24" fmla="*/ 691 w 2221"/>
                  <a:gd name="T25" fmla="*/ 22 h 2184"/>
                  <a:gd name="T26" fmla="*/ 505 w 2221"/>
                  <a:gd name="T27" fmla="*/ 141 h 2184"/>
                  <a:gd name="T28" fmla="*/ 386 w 2221"/>
                  <a:gd name="T29" fmla="*/ 186 h 2184"/>
                  <a:gd name="T30" fmla="*/ 349 w 2221"/>
                  <a:gd name="T31" fmla="*/ 215 h 2184"/>
                  <a:gd name="T32" fmla="*/ 282 w 2221"/>
                  <a:gd name="T33" fmla="*/ 186 h 2184"/>
                  <a:gd name="T34" fmla="*/ 230 w 2221"/>
                  <a:gd name="T35" fmla="*/ 253 h 2184"/>
                  <a:gd name="T36" fmla="*/ 275 w 2221"/>
                  <a:gd name="T37" fmla="*/ 356 h 2184"/>
                  <a:gd name="T38" fmla="*/ 208 w 2221"/>
                  <a:gd name="T39" fmla="*/ 490 h 2184"/>
                  <a:gd name="T40" fmla="*/ 193 w 2221"/>
                  <a:gd name="T41" fmla="*/ 512 h 2184"/>
                  <a:gd name="T42" fmla="*/ 186 w 2221"/>
                  <a:gd name="T43" fmla="*/ 542 h 2184"/>
                  <a:gd name="T44" fmla="*/ 156 w 2221"/>
                  <a:gd name="T45" fmla="*/ 646 h 2184"/>
                  <a:gd name="T46" fmla="*/ 52 w 2221"/>
                  <a:gd name="T47" fmla="*/ 743 h 2184"/>
                  <a:gd name="T48" fmla="*/ 0 w 2221"/>
                  <a:gd name="T49" fmla="*/ 824 h 2184"/>
                  <a:gd name="T50" fmla="*/ 178 w 2221"/>
                  <a:gd name="T51" fmla="*/ 899 h 2184"/>
                  <a:gd name="T52" fmla="*/ 282 w 2221"/>
                  <a:gd name="T53" fmla="*/ 1166 h 2184"/>
                  <a:gd name="T54" fmla="*/ 342 w 2221"/>
                  <a:gd name="T55" fmla="*/ 1359 h 2184"/>
                  <a:gd name="T56" fmla="*/ 490 w 2221"/>
                  <a:gd name="T57" fmla="*/ 1322 h 2184"/>
                  <a:gd name="T58" fmla="*/ 609 w 2221"/>
                  <a:gd name="T59" fmla="*/ 1448 h 2184"/>
                  <a:gd name="T60" fmla="*/ 624 w 2221"/>
                  <a:gd name="T61" fmla="*/ 1530 h 2184"/>
                  <a:gd name="T62" fmla="*/ 765 w 2221"/>
                  <a:gd name="T63" fmla="*/ 1678 h 2184"/>
                  <a:gd name="T64" fmla="*/ 802 w 2221"/>
                  <a:gd name="T65" fmla="*/ 1715 h 2184"/>
                  <a:gd name="T66" fmla="*/ 839 w 2221"/>
                  <a:gd name="T67" fmla="*/ 1790 h 2184"/>
                  <a:gd name="T68" fmla="*/ 980 w 2221"/>
                  <a:gd name="T69" fmla="*/ 1938 h 2184"/>
                  <a:gd name="T70" fmla="*/ 1092 w 2221"/>
                  <a:gd name="T71" fmla="*/ 2102 h 2184"/>
                  <a:gd name="T72" fmla="*/ 1225 w 2221"/>
                  <a:gd name="T73" fmla="*/ 2161 h 2184"/>
                  <a:gd name="T74" fmla="*/ 1225 w 2221"/>
                  <a:gd name="T75" fmla="*/ 2161 h 2184"/>
                  <a:gd name="T76" fmla="*/ 1225 w 2221"/>
                  <a:gd name="T77" fmla="*/ 2161 h 2184"/>
                  <a:gd name="T78" fmla="*/ 1344 w 2221"/>
                  <a:gd name="T79" fmla="*/ 2102 h 2184"/>
                  <a:gd name="T80" fmla="*/ 1322 w 2221"/>
                  <a:gd name="T81" fmla="*/ 1938 h 2184"/>
                  <a:gd name="T82" fmla="*/ 1381 w 2221"/>
                  <a:gd name="T83" fmla="*/ 1805 h 2184"/>
                  <a:gd name="T84" fmla="*/ 1366 w 2221"/>
                  <a:gd name="T85" fmla="*/ 1738 h 2184"/>
                  <a:gd name="T86" fmla="*/ 1404 w 2221"/>
                  <a:gd name="T87" fmla="*/ 1715 h 2184"/>
                  <a:gd name="T88" fmla="*/ 1567 w 2221"/>
                  <a:gd name="T89" fmla="*/ 1641 h 2184"/>
                  <a:gd name="T90" fmla="*/ 1723 w 2221"/>
                  <a:gd name="T91" fmla="*/ 1537 h 2184"/>
                  <a:gd name="T92" fmla="*/ 1968 w 2221"/>
                  <a:gd name="T93" fmla="*/ 1582 h 2184"/>
                  <a:gd name="T94" fmla="*/ 2220 w 2221"/>
                  <a:gd name="T95" fmla="*/ 1656 h 2184"/>
                  <a:gd name="T96" fmla="*/ 2161 w 2221"/>
                  <a:gd name="T97" fmla="*/ 1485 h 2184"/>
                  <a:gd name="T98" fmla="*/ 2131 w 2221"/>
                  <a:gd name="T99" fmla="*/ 1381 h 2184"/>
                  <a:gd name="T100" fmla="*/ 2087 w 2221"/>
                  <a:gd name="T101" fmla="*/ 1307 h 2184"/>
                  <a:gd name="T102" fmla="*/ 2131 w 2221"/>
                  <a:gd name="T103" fmla="*/ 1158 h 2184"/>
                  <a:gd name="T104" fmla="*/ 2049 w 2221"/>
                  <a:gd name="T105" fmla="*/ 921 h 2184"/>
                  <a:gd name="T106" fmla="*/ 2005 w 2221"/>
                  <a:gd name="T107" fmla="*/ 832 h 2184"/>
                  <a:gd name="T108" fmla="*/ 1953 w 2221"/>
                  <a:gd name="T109" fmla="*/ 743 h 2184"/>
                  <a:gd name="T110" fmla="*/ 1983 w 2221"/>
                  <a:gd name="T111" fmla="*/ 668 h 2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21" h="2184">
                    <a:moveTo>
                      <a:pt x="1938" y="668"/>
                    </a:moveTo>
                    <a:lnTo>
                      <a:pt x="1938" y="668"/>
                    </a:lnTo>
                    <a:cubicBezTo>
                      <a:pt x="1916" y="668"/>
                      <a:pt x="1916" y="668"/>
                      <a:pt x="1901" y="646"/>
                    </a:cubicBezTo>
                    <a:cubicBezTo>
                      <a:pt x="1886" y="631"/>
                      <a:pt x="1886" y="624"/>
                      <a:pt x="1864" y="616"/>
                    </a:cubicBezTo>
                    <a:cubicBezTo>
                      <a:pt x="1849" y="616"/>
                      <a:pt x="1819" y="624"/>
                      <a:pt x="1812" y="631"/>
                    </a:cubicBezTo>
                    <a:cubicBezTo>
                      <a:pt x="1812" y="616"/>
                      <a:pt x="1819" y="587"/>
                      <a:pt x="1842" y="594"/>
                    </a:cubicBezTo>
                    <a:cubicBezTo>
                      <a:pt x="1857" y="550"/>
                      <a:pt x="1909" y="379"/>
                      <a:pt x="1804" y="431"/>
                    </a:cubicBezTo>
                    <a:cubicBezTo>
                      <a:pt x="1797" y="438"/>
                      <a:pt x="1790" y="446"/>
                      <a:pt x="1782" y="453"/>
                    </a:cubicBezTo>
                    <a:cubicBezTo>
                      <a:pt x="1775" y="453"/>
                      <a:pt x="1760" y="446"/>
                      <a:pt x="1752" y="453"/>
                    </a:cubicBezTo>
                    <a:cubicBezTo>
                      <a:pt x="1738" y="461"/>
                      <a:pt x="1738" y="483"/>
                      <a:pt x="1715" y="483"/>
                    </a:cubicBezTo>
                    <a:cubicBezTo>
                      <a:pt x="1701" y="490"/>
                      <a:pt x="1678" y="475"/>
                      <a:pt x="1663" y="475"/>
                    </a:cubicBezTo>
                    <a:cubicBezTo>
                      <a:pt x="1641" y="468"/>
                      <a:pt x="1619" y="475"/>
                      <a:pt x="1604" y="468"/>
                    </a:cubicBezTo>
                    <a:cubicBezTo>
                      <a:pt x="1604" y="446"/>
                      <a:pt x="1604" y="423"/>
                      <a:pt x="1604" y="401"/>
                    </a:cubicBezTo>
                    <a:cubicBezTo>
                      <a:pt x="1597" y="379"/>
                      <a:pt x="1574" y="349"/>
                      <a:pt x="1559" y="334"/>
                    </a:cubicBezTo>
                    <a:cubicBezTo>
                      <a:pt x="1545" y="312"/>
                      <a:pt x="1507" y="304"/>
                      <a:pt x="1493" y="290"/>
                    </a:cubicBezTo>
                    <a:cubicBezTo>
                      <a:pt x="1485" y="267"/>
                      <a:pt x="1493" y="238"/>
                      <a:pt x="1493" y="215"/>
                    </a:cubicBezTo>
                    <a:cubicBezTo>
                      <a:pt x="1455" y="208"/>
                      <a:pt x="1418" y="245"/>
                      <a:pt x="1389" y="253"/>
                    </a:cubicBezTo>
                    <a:cubicBezTo>
                      <a:pt x="1352" y="267"/>
                      <a:pt x="1307" y="282"/>
                      <a:pt x="1262" y="282"/>
                    </a:cubicBezTo>
                    <a:cubicBezTo>
                      <a:pt x="1218" y="290"/>
                      <a:pt x="1173" y="282"/>
                      <a:pt x="1144" y="245"/>
                    </a:cubicBezTo>
                    <a:cubicBezTo>
                      <a:pt x="1129" y="223"/>
                      <a:pt x="1129" y="215"/>
                      <a:pt x="1107" y="208"/>
                    </a:cubicBezTo>
                    <a:cubicBezTo>
                      <a:pt x="1084" y="208"/>
                      <a:pt x="1055" y="215"/>
                      <a:pt x="1032" y="208"/>
                    </a:cubicBezTo>
                    <a:cubicBezTo>
                      <a:pt x="1025" y="186"/>
                      <a:pt x="995" y="171"/>
                      <a:pt x="988" y="149"/>
                    </a:cubicBezTo>
                    <a:cubicBezTo>
                      <a:pt x="973" y="119"/>
                      <a:pt x="980" y="119"/>
                      <a:pt x="943" y="111"/>
                    </a:cubicBezTo>
                    <a:cubicBezTo>
                      <a:pt x="921" y="111"/>
                      <a:pt x="891" y="111"/>
                      <a:pt x="876" y="96"/>
                    </a:cubicBezTo>
                    <a:cubicBezTo>
                      <a:pt x="854" y="74"/>
                      <a:pt x="869" y="52"/>
                      <a:pt x="854" y="30"/>
                    </a:cubicBezTo>
                    <a:cubicBezTo>
                      <a:pt x="802" y="22"/>
                      <a:pt x="742" y="22"/>
                      <a:pt x="691" y="22"/>
                    </a:cubicBezTo>
                    <a:cubicBezTo>
                      <a:pt x="631" y="15"/>
                      <a:pt x="572" y="0"/>
                      <a:pt x="550" y="59"/>
                    </a:cubicBezTo>
                    <a:cubicBezTo>
                      <a:pt x="527" y="82"/>
                      <a:pt x="535" y="126"/>
                      <a:pt x="505" y="141"/>
                    </a:cubicBezTo>
                    <a:cubicBezTo>
                      <a:pt x="475" y="156"/>
                      <a:pt x="431" y="141"/>
                      <a:pt x="401" y="149"/>
                    </a:cubicBezTo>
                    <a:cubicBezTo>
                      <a:pt x="401" y="164"/>
                      <a:pt x="394" y="178"/>
                      <a:pt x="386" y="186"/>
                    </a:cubicBezTo>
                    <a:cubicBezTo>
                      <a:pt x="379" y="193"/>
                      <a:pt x="371" y="193"/>
                      <a:pt x="371" y="193"/>
                    </a:cubicBezTo>
                    <a:cubicBezTo>
                      <a:pt x="364" y="201"/>
                      <a:pt x="356" y="208"/>
                      <a:pt x="349" y="215"/>
                    </a:cubicBezTo>
                    <a:cubicBezTo>
                      <a:pt x="334" y="230"/>
                      <a:pt x="334" y="230"/>
                      <a:pt x="312" y="223"/>
                    </a:cubicBezTo>
                    <a:cubicBezTo>
                      <a:pt x="290" y="215"/>
                      <a:pt x="290" y="208"/>
                      <a:pt x="282" y="186"/>
                    </a:cubicBezTo>
                    <a:cubicBezTo>
                      <a:pt x="267" y="186"/>
                      <a:pt x="260" y="193"/>
                      <a:pt x="245" y="193"/>
                    </a:cubicBezTo>
                    <a:cubicBezTo>
                      <a:pt x="238" y="215"/>
                      <a:pt x="230" y="230"/>
                      <a:pt x="230" y="253"/>
                    </a:cubicBezTo>
                    <a:cubicBezTo>
                      <a:pt x="260" y="253"/>
                      <a:pt x="275" y="253"/>
                      <a:pt x="282" y="282"/>
                    </a:cubicBezTo>
                    <a:cubicBezTo>
                      <a:pt x="282" y="312"/>
                      <a:pt x="275" y="334"/>
                      <a:pt x="275" y="356"/>
                    </a:cubicBezTo>
                    <a:cubicBezTo>
                      <a:pt x="267" y="401"/>
                      <a:pt x="267" y="446"/>
                      <a:pt x="238" y="475"/>
                    </a:cubicBezTo>
                    <a:cubicBezTo>
                      <a:pt x="230" y="483"/>
                      <a:pt x="223" y="483"/>
                      <a:pt x="208" y="490"/>
                    </a:cubicBezTo>
                    <a:cubicBezTo>
                      <a:pt x="208" y="498"/>
                      <a:pt x="200" y="498"/>
                      <a:pt x="200" y="498"/>
                    </a:cubicBezTo>
                    <a:cubicBezTo>
                      <a:pt x="193" y="498"/>
                      <a:pt x="200" y="505"/>
                      <a:pt x="193" y="512"/>
                    </a:cubicBezTo>
                    <a:cubicBezTo>
                      <a:pt x="186" y="512"/>
                      <a:pt x="178" y="512"/>
                      <a:pt x="171" y="512"/>
                    </a:cubicBezTo>
                    <a:cubicBezTo>
                      <a:pt x="178" y="527"/>
                      <a:pt x="186" y="542"/>
                      <a:pt x="186" y="542"/>
                    </a:cubicBezTo>
                    <a:cubicBezTo>
                      <a:pt x="200" y="564"/>
                      <a:pt x="230" y="587"/>
                      <a:pt x="230" y="616"/>
                    </a:cubicBezTo>
                    <a:cubicBezTo>
                      <a:pt x="200" y="616"/>
                      <a:pt x="171" y="624"/>
                      <a:pt x="156" y="646"/>
                    </a:cubicBezTo>
                    <a:cubicBezTo>
                      <a:pt x="156" y="646"/>
                      <a:pt x="126" y="706"/>
                      <a:pt x="134" y="706"/>
                    </a:cubicBezTo>
                    <a:cubicBezTo>
                      <a:pt x="97" y="706"/>
                      <a:pt x="45" y="691"/>
                      <a:pt x="52" y="743"/>
                    </a:cubicBezTo>
                    <a:cubicBezTo>
                      <a:pt x="52" y="765"/>
                      <a:pt x="67" y="795"/>
                      <a:pt x="45" y="809"/>
                    </a:cubicBezTo>
                    <a:cubicBezTo>
                      <a:pt x="30" y="817"/>
                      <a:pt x="7" y="809"/>
                      <a:pt x="0" y="824"/>
                    </a:cubicBezTo>
                    <a:cubicBezTo>
                      <a:pt x="22" y="847"/>
                      <a:pt x="59" y="832"/>
                      <a:pt x="82" y="847"/>
                    </a:cubicBezTo>
                    <a:cubicBezTo>
                      <a:pt x="111" y="861"/>
                      <a:pt x="156" y="869"/>
                      <a:pt x="178" y="899"/>
                    </a:cubicBezTo>
                    <a:cubicBezTo>
                      <a:pt x="193" y="913"/>
                      <a:pt x="252" y="995"/>
                      <a:pt x="245" y="1017"/>
                    </a:cubicBezTo>
                    <a:cubicBezTo>
                      <a:pt x="148" y="995"/>
                      <a:pt x="267" y="1144"/>
                      <a:pt x="282" y="1166"/>
                    </a:cubicBezTo>
                    <a:cubicBezTo>
                      <a:pt x="305" y="1188"/>
                      <a:pt x="327" y="1218"/>
                      <a:pt x="334" y="1248"/>
                    </a:cubicBezTo>
                    <a:cubicBezTo>
                      <a:pt x="349" y="1285"/>
                      <a:pt x="342" y="1322"/>
                      <a:pt x="342" y="1359"/>
                    </a:cubicBezTo>
                    <a:cubicBezTo>
                      <a:pt x="379" y="1366"/>
                      <a:pt x="431" y="1381"/>
                      <a:pt x="445" y="1329"/>
                    </a:cubicBezTo>
                    <a:cubicBezTo>
                      <a:pt x="453" y="1292"/>
                      <a:pt x="468" y="1285"/>
                      <a:pt x="490" y="1322"/>
                    </a:cubicBezTo>
                    <a:cubicBezTo>
                      <a:pt x="505" y="1352"/>
                      <a:pt x="520" y="1403"/>
                      <a:pt x="550" y="1411"/>
                    </a:cubicBezTo>
                    <a:cubicBezTo>
                      <a:pt x="587" y="1418"/>
                      <a:pt x="609" y="1396"/>
                      <a:pt x="609" y="1448"/>
                    </a:cubicBezTo>
                    <a:cubicBezTo>
                      <a:pt x="609" y="1448"/>
                      <a:pt x="616" y="1448"/>
                      <a:pt x="624" y="1448"/>
                    </a:cubicBezTo>
                    <a:cubicBezTo>
                      <a:pt x="616" y="1470"/>
                      <a:pt x="631" y="1515"/>
                      <a:pt x="624" y="1530"/>
                    </a:cubicBezTo>
                    <a:cubicBezTo>
                      <a:pt x="609" y="1560"/>
                      <a:pt x="602" y="1574"/>
                      <a:pt x="616" y="1597"/>
                    </a:cubicBezTo>
                    <a:cubicBezTo>
                      <a:pt x="653" y="1656"/>
                      <a:pt x="713" y="1641"/>
                      <a:pt x="765" y="1678"/>
                    </a:cubicBezTo>
                    <a:cubicBezTo>
                      <a:pt x="765" y="1686"/>
                      <a:pt x="772" y="1693"/>
                      <a:pt x="772" y="1693"/>
                    </a:cubicBezTo>
                    <a:cubicBezTo>
                      <a:pt x="787" y="1701"/>
                      <a:pt x="802" y="1715"/>
                      <a:pt x="802" y="1715"/>
                    </a:cubicBezTo>
                    <a:cubicBezTo>
                      <a:pt x="802" y="1715"/>
                      <a:pt x="802" y="1723"/>
                      <a:pt x="802" y="1730"/>
                    </a:cubicBezTo>
                    <a:cubicBezTo>
                      <a:pt x="810" y="1753"/>
                      <a:pt x="824" y="1775"/>
                      <a:pt x="839" y="1790"/>
                    </a:cubicBezTo>
                    <a:cubicBezTo>
                      <a:pt x="861" y="1812"/>
                      <a:pt x="884" y="1842"/>
                      <a:pt x="913" y="1871"/>
                    </a:cubicBezTo>
                    <a:cubicBezTo>
                      <a:pt x="936" y="1886"/>
                      <a:pt x="980" y="1908"/>
                      <a:pt x="980" y="1938"/>
                    </a:cubicBezTo>
                    <a:cubicBezTo>
                      <a:pt x="988" y="1975"/>
                      <a:pt x="980" y="2013"/>
                      <a:pt x="980" y="2057"/>
                    </a:cubicBezTo>
                    <a:cubicBezTo>
                      <a:pt x="1025" y="2057"/>
                      <a:pt x="1062" y="2065"/>
                      <a:pt x="1092" y="2102"/>
                    </a:cubicBezTo>
                    <a:cubicBezTo>
                      <a:pt x="1114" y="2139"/>
                      <a:pt x="1151" y="2131"/>
                      <a:pt x="1188" y="2131"/>
                    </a:cubicBezTo>
                    <a:cubicBezTo>
                      <a:pt x="1188" y="2183"/>
                      <a:pt x="1203" y="2176"/>
                      <a:pt x="1225" y="2161"/>
                    </a:cubicBezTo>
                    <a:lnTo>
                      <a:pt x="1225" y="2154"/>
                    </a:lnTo>
                    <a:lnTo>
                      <a:pt x="1225" y="2161"/>
                    </a:lnTo>
                    <a:cubicBezTo>
                      <a:pt x="1240" y="2154"/>
                      <a:pt x="1255" y="2139"/>
                      <a:pt x="1262" y="2131"/>
                    </a:cubicBezTo>
                    <a:cubicBezTo>
                      <a:pt x="1255" y="2139"/>
                      <a:pt x="1240" y="2154"/>
                      <a:pt x="1225" y="2161"/>
                    </a:cubicBezTo>
                    <a:lnTo>
                      <a:pt x="1225" y="2168"/>
                    </a:lnTo>
                    <a:cubicBezTo>
                      <a:pt x="1262" y="2146"/>
                      <a:pt x="1322" y="2116"/>
                      <a:pt x="1344" y="2102"/>
                    </a:cubicBezTo>
                    <a:cubicBezTo>
                      <a:pt x="1366" y="2087"/>
                      <a:pt x="1359" y="2050"/>
                      <a:pt x="1322" y="2050"/>
                    </a:cubicBezTo>
                    <a:cubicBezTo>
                      <a:pt x="1329" y="2020"/>
                      <a:pt x="1366" y="1938"/>
                      <a:pt x="1322" y="1938"/>
                    </a:cubicBezTo>
                    <a:cubicBezTo>
                      <a:pt x="1314" y="1916"/>
                      <a:pt x="1352" y="1812"/>
                      <a:pt x="1381" y="1819"/>
                    </a:cubicBezTo>
                    <a:cubicBezTo>
                      <a:pt x="1381" y="1819"/>
                      <a:pt x="1381" y="1812"/>
                      <a:pt x="1381" y="1805"/>
                    </a:cubicBezTo>
                    <a:cubicBezTo>
                      <a:pt x="1381" y="1805"/>
                      <a:pt x="1381" y="1805"/>
                      <a:pt x="1374" y="1805"/>
                    </a:cubicBezTo>
                    <a:cubicBezTo>
                      <a:pt x="1366" y="1782"/>
                      <a:pt x="1359" y="1768"/>
                      <a:pt x="1366" y="1738"/>
                    </a:cubicBezTo>
                    <a:cubicBezTo>
                      <a:pt x="1381" y="1738"/>
                      <a:pt x="1433" y="1753"/>
                      <a:pt x="1426" y="1715"/>
                    </a:cubicBezTo>
                    <a:cubicBezTo>
                      <a:pt x="1418" y="1723"/>
                      <a:pt x="1411" y="1715"/>
                      <a:pt x="1404" y="1715"/>
                    </a:cubicBezTo>
                    <a:cubicBezTo>
                      <a:pt x="1404" y="1678"/>
                      <a:pt x="1470" y="1597"/>
                      <a:pt x="1515" y="1611"/>
                    </a:cubicBezTo>
                    <a:cubicBezTo>
                      <a:pt x="1530" y="1619"/>
                      <a:pt x="1545" y="1649"/>
                      <a:pt x="1567" y="1641"/>
                    </a:cubicBezTo>
                    <a:cubicBezTo>
                      <a:pt x="1582" y="1641"/>
                      <a:pt x="1589" y="1597"/>
                      <a:pt x="1597" y="1582"/>
                    </a:cubicBezTo>
                    <a:cubicBezTo>
                      <a:pt x="1634" y="1552"/>
                      <a:pt x="1693" y="1589"/>
                      <a:pt x="1723" y="1537"/>
                    </a:cubicBezTo>
                    <a:cubicBezTo>
                      <a:pt x="1760" y="1537"/>
                      <a:pt x="1827" y="1552"/>
                      <a:pt x="1864" y="1567"/>
                    </a:cubicBezTo>
                    <a:cubicBezTo>
                      <a:pt x="1901" y="1582"/>
                      <a:pt x="1923" y="1582"/>
                      <a:pt x="1968" y="1582"/>
                    </a:cubicBezTo>
                    <a:cubicBezTo>
                      <a:pt x="2012" y="1582"/>
                      <a:pt x="2116" y="1597"/>
                      <a:pt x="2109" y="1663"/>
                    </a:cubicBezTo>
                    <a:cubicBezTo>
                      <a:pt x="2124" y="1663"/>
                      <a:pt x="2220" y="1671"/>
                      <a:pt x="2220" y="1656"/>
                    </a:cubicBezTo>
                    <a:cubicBezTo>
                      <a:pt x="2213" y="1634"/>
                      <a:pt x="2198" y="1611"/>
                      <a:pt x="2183" y="1589"/>
                    </a:cubicBezTo>
                    <a:cubicBezTo>
                      <a:pt x="2176" y="1574"/>
                      <a:pt x="2168" y="1530"/>
                      <a:pt x="2161" y="1485"/>
                    </a:cubicBezTo>
                    <a:cubicBezTo>
                      <a:pt x="2154" y="1485"/>
                      <a:pt x="2146" y="1478"/>
                      <a:pt x="2146" y="1470"/>
                    </a:cubicBezTo>
                    <a:cubicBezTo>
                      <a:pt x="2131" y="1448"/>
                      <a:pt x="2139" y="1411"/>
                      <a:pt x="2131" y="1381"/>
                    </a:cubicBezTo>
                    <a:cubicBezTo>
                      <a:pt x="2124" y="1389"/>
                      <a:pt x="2116" y="1389"/>
                      <a:pt x="2109" y="1396"/>
                    </a:cubicBezTo>
                    <a:cubicBezTo>
                      <a:pt x="2102" y="1403"/>
                      <a:pt x="2087" y="1314"/>
                      <a:pt x="2087" y="1307"/>
                    </a:cubicBezTo>
                    <a:cubicBezTo>
                      <a:pt x="2094" y="1285"/>
                      <a:pt x="2109" y="1277"/>
                      <a:pt x="2124" y="1255"/>
                    </a:cubicBezTo>
                    <a:cubicBezTo>
                      <a:pt x="2131" y="1233"/>
                      <a:pt x="2131" y="1188"/>
                      <a:pt x="2131" y="1158"/>
                    </a:cubicBezTo>
                    <a:cubicBezTo>
                      <a:pt x="2124" y="1084"/>
                      <a:pt x="2064" y="1032"/>
                      <a:pt x="2057" y="958"/>
                    </a:cubicBezTo>
                    <a:cubicBezTo>
                      <a:pt x="2057" y="951"/>
                      <a:pt x="2057" y="928"/>
                      <a:pt x="2049" y="921"/>
                    </a:cubicBezTo>
                    <a:cubicBezTo>
                      <a:pt x="2042" y="899"/>
                      <a:pt x="2035" y="913"/>
                      <a:pt x="2020" y="899"/>
                    </a:cubicBezTo>
                    <a:cubicBezTo>
                      <a:pt x="1998" y="884"/>
                      <a:pt x="2005" y="854"/>
                      <a:pt x="2005" y="832"/>
                    </a:cubicBezTo>
                    <a:cubicBezTo>
                      <a:pt x="2005" y="817"/>
                      <a:pt x="2012" y="802"/>
                      <a:pt x="2005" y="787"/>
                    </a:cubicBezTo>
                    <a:cubicBezTo>
                      <a:pt x="1990" y="765"/>
                      <a:pt x="1960" y="765"/>
                      <a:pt x="1953" y="743"/>
                    </a:cubicBezTo>
                    <a:cubicBezTo>
                      <a:pt x="1946" y="720"/>
                      <a:pt x="1968" y="713"/>
                      <a:pt x="1983" y="698"/>
                    </a:cubicBezTo>
                    <a:cubicBezTo>
                      <a:pt x="1983" y="691"/>
                      <a:pt x="1983" y="676"/>
                      <a:pt x="1983" y="668"/>
                    </a:cubicBezTo>
                    <a:cubicBezTo>
                      <a:pt x="1968" y="668"/>
                      <a:pt x="1953" y="668"/>
                      <a:pt x="1938" y="668"/>
                    </a:cubicBezTo>
                  </a:path>
                </a:pathLst>
              </a:custGeom>
              <a:grpFill/>
              <a:ln w="9525" cap="flat">
                <a:noFill/>
                <a:bevel/>
              </a:ln>
              <a:effectLst/>
            </p:spPr>
            <p:txBody>
              <a:bodyPr wrap="none" lIns="121853" tIns="60926" rIns="121853" bIns="60926" anchor="ctr"/>
              <a:lstStyle/>
              <a:p>
                <a:endParaRPr lang="en-US"/>
              </a:p>
            </p:txBody>
          </p:sp>
          <p:sp>
            <p:nvSpPr>
              <p:cNvPr id="39" name="Freeform 16">
                <a:extLst>
                  <a:ext uri="{FF2B5EF4-FFF2-40B4-BE49-F238E27FC236}">
                    <a16:creationId xmlns:a16="http://schemas.microsoft.com/office/drawing/2014/main" id="{DA2B69EF-207A-4C2E-B45B-7DA9CE302A67}"/>
                  </a:ext>
                </a:extLst>
              </p:cNvPr>
              <p:cNvSpPr>
                <a:spLocks noChangeArrowheads="1"/>
              </p:cNvSpPr>
              <p:nvPr/>
            </p:nvSpPr>
            <p:spPr bwMode="auto">
              <a:xfrm>
                <a:off x="11855156" y="7648312"/>
                <a:ext cx="1894927" cy="1510744"/>
              </a:xfrm>
              <a:custGeom>
                <a:avLst/>
                <a:gdLst>
                  <a:gd name="T0" fmla="*/ 4143 w 4382"/>
                  <a:gd name="T1" fmla="*/ 446 h 3499"/>
                  <a:gd name="T2" fmla="*/ 3853 w 4382"/>
                  <a:gd name="T3" fmla="*/ 267 h 3499"/>
                  <a:gd name="T4" fmla="*/ 3801 w 4382"/>
                  <a:gd name="T5" fmla="*/ 260 h 3499"/>
                  <a:gd name="T6" fmla="*/ 3408 w 4382"/>
                  <a:gd name="T7" fmla="*/ 59 h 3499"/>
                  <a:gd name="T8" fmla="*/ 3282 w 4382"/>
                  <a:gd name="T9" fmla="*/ 416 h 3499"/>
                  <a:gd name="T10" fmla="*/ 2903 w 4382"/>
                  <a:gd name="T11" fmla="*/ 297 h 3499"/>
                  <a:gd name="T12" fmla="*/ 2702 w 4382"/>
                  <a:gd name="T13" fmla="*/ 267 h 3499"/>
                  <a:gd name="T14" fmla="*/ 2346 w 4382"/>
                  <a:gd name="T15" fmla="*/ 97 h 3499"/>
                  <a:gd name="T16" fmla="*/ 1975 w 4382"/>
                  <a:gd name="T17" fmla="*/ 15 h 3499"/>
                  <a:gd name="T18" fmla="*/ 1952 w 4382"/>
                  <a:gd name="T19" fmla="*/ 22 h 3499"/>
                  <a:gd name="T20" fmla="*/ 1618 w 4382"/>
                  <a:gd name="T21" fmla="*/ 357 h 3499"/>
                  <a:gd name="T22" fmla="*/ 1499 w 4382"/>
                  <a:gd name="T23" fmla="*/ 683 h 3499"/>
                  <a:gd name="T24" fmla="*/ 1373 w 4382"/>
                  <a:gd name="T25" fmla="*/ 965 h 3499"/>
                  <a:gd name="T26" fmla="*/ 950 w 4382"/>
                  <a:gd name="T27" fmla="*/ 1002 h 3499"/>
                  <a:gd name="T28" fmla="*/ 765 w 4382"/>
                  <a:gd name="T29" fmla="*/ 1188 h 3499"/>
                  <a:gd name="T30" fmla="*/ 795 w 4382"/>
                  <a:gd name="T31" fmla="*/ 1730 h 3499"/>
                  <a:gd name="T32" fmla="*/ 987 w 4382"/>
                  <a:gd name="T33" fmla="*/ 1998 h 3499"/>
                  <a:gd name="T34" fmla="*/ 706 w 4382"/>
                  <a:gd name="T35" fmla="*/ 1901 h 3499"/>
                  <a:gd name="T36" fmla="*/ 468 w 4382"/>
                  <a:gd name="T37" fmla="*/ 1975 h 3499"/>
                  <a:gd name="T38" fmla="*/ 594 w 4382"/>
                  <a:gd name="T39" fmla="*/ 2309 h 3499"/>
                  <a:gd name="T40" fmla="*/ 550 w 4382"/>
                  <a:gd name="T41" fmla="*/ 2800 h 3499"/>
                  <a:gd name="T42" fmla="*/ 372 w 4382"/>
                  <a:gd name="T43" fmla="*/ 2963 h 3499"/>
                  <a:gd name="T44" fmla="*/ 112 w 4382"/>
                  <a:gd name="T45" fmla="*/ 3186 h 3499"/>
                  <a:gd name="T46" fmla="*/ 134 w 4382"/>
                  <a:gd name="T47" fmla="*/ 3483 h 3499"/>
                  <a:gd name="T48" fmla="*/ 431 w 4382"/>
                  <a:gd name="T49" fmla="*/ 3394 h 3499"/>
                  <a:gd name="T50" fmla="*/ 676 w 4382"/>
                  <a:gd name="T51" fmla="*/ 3349 h 3499"/>
                  <a:gd name="T52" fmla="*/ 713 w 4382"/>
                  <a:gd name="T53" fmla="*/ 3253 h 3499"/>
                  <a:gd name="T54" fmla="*/ 728 w 4382"/>
                  <a:gd name="T55" fmla="*/ 3067 h 3499"/>
                  <a:gd name="T56" fmla="*/ 1031 w 4382"/>
                  <a:gd name="T57" fmla="*/ 3126 h 3499"/>
                  <a:gd name="T58" fmla="*/ 1224 w 4382"/>
                  <a:gd name="T59" fmla="*/ 3104 h 3499"/>
                  <a:gd name="T60" fmla="*/ 1195 w 4382"/>
                  <a:gd name="T61" fmla="*/ 2941 h 3499"/>
                  <a:gd name="T62" fmla="*/ 1410 w 4382"/>
                  <a:gd name="T63" fmla="*/ 2807 h 3499"/>
                  <a:gd name="T64" fmla="*/ 1514 w 4382"/>
                  <a:gd name="T65" fmla="*/ 2703 h 3499"/>
                  <a:gd name="T66" fmla="*/ 1626 w 4382"/>
                  <a:gd name="T67" fmla="*/ 2547 h 3499"/>
                  <a:gd name="T68" fmla="*/ 1796 w 4382"/>
                  <a:gd name="T69" fmla="*/ 2770 h 3499"/>
                  <a:gd name="T70" fmla="*/ 2116 w 4382"/>
                  <a:gd name="T71" fmla="*/ 2807 h 3499"/>
                  <a:gd name="T72" fmla="*/ 2234 w 4382"/>
                  <a:gd name="T73" fmla="*/ 2658 h 3499"/>
                  <a:gd name="T74" fmla="*/ 2450 w 4382"/>
                  <a:gd name="T75" fmla="*/ 2614 h 3499"/>
                  <a:gd name="T76" fmla="*/ 2628 w 4382"/>
                  <a:gd name="T77" fmla="*/ 2354 h 3499"/>
                  <a:gd name="T78" fmla="*/ 2858 w 4382"/>
                  <a:gd name="T79" fmla="*/ 2183 h 3499"/>
                  <a:gd name="T80" fmla="*/ 2784 w 4382"/>
                  <a:gd name="T81" fmla="*/ 2131 h 3499"/>
                  <a:gd name="T82" fmla="*/ 2702 w 4382"/>
                  <a:gd name="T83" fmla="*/ 2220 h 3499"/>
                  <a:gd name="T84" fmla="*/ 2999 w 4382"/>
                  <a:gd name="T85" fmla="*/ 1998 h 3499"/>
                  <a:gd name="T86" fmla="*/ 2895 w 4382"/>
                  <a:gd name="T87" fmla="*/ 2153 h 3499"/>
                  <a:gd name="T88" fmla="*/ 3445 w 4382"/>
                  <a:gd name="T89" fmla="*/ 1975 h 3499"/>
                  <a:gd name="T90" fmla="*/ 3846 w 4382"/>
                  <a:gd name="T91" fmla="*/ 1671 h 3499"/>
                  <a:gd name="T92" fmla="*/ 4069 w 4382"/>
                  <a:gd name="T93" fmla="*/ 1314 h 3499"/>
                  <a:gd name="T94" fmla="*/ 3980 w 4382"/>
                  <a:gd name="T95" fmla="*/ 1351 h 3499"/>
                  <a:gd name="T96" fmla="*/ 3980 w 4382"/>
                  <a:gd name="T97" fmla="*/ 1196 h 3499"/>
                  <a:gd name="T98" fmla="*/ 4098 w 4382"/>
                  <a:gd name="T99" fmla="*/ 772 h 3499"/>
                  <a:gd name="T100" fmla="*/ 4381 w 4382"/>
                  <a:gd name="T101" fmla="*/ 698 h 3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82" h="3499">
                    <a:moveTo>
                      <a:pt x="4299" y="594"/>
                    </a:moveTo>
                    <a:lnTo>
                      <a:pt x="4299" y="594"/>
                    </a:lnTo>
                    <a:cubicBezTo>
                      <a:pt x="4262" y="564"/>
                      <a:pt x="4210" y="572"/>
                      <a:pt x="4195" y="520"/>
                    </a:cubicBezTo>
                    <a:cubicBezTo>
                      <a:pt x="4187" y="490"/>
                      <a:pt x="4187" y="438"/>
                      <a:pt x="4143" y="446"/>
                    </a:cubicBezTo>
                    <a:cubicBezTo>
                      <a:pt x="4121" y="490"/>
                      <a:pt x="4121" y="483"/>
                      <a:pt x="4084" y="497"/>
                    </a:cubicBezTo>
                    <a:cubicBezTo>
                      <a:pt x="4076" y="542"/>
                      <a:pt x="4032" y="512"/>
                      <a:pt x="4024" y="490"/>
                    </a:cubicBezTo>
                    <a:cubicBezTo>
                      <a:pt x="3995" y="446"/>
                      <a:pt x="4039" y="401"/>
                      <a:pt x="4002" y="357"/>
                    </a:cubicBezTo>
                    <a:cubicBezTo>
                      <a:pt x="3950" y="312"/>
                      <a:pt x="3876" y="357"/>
                      <a:pt x="3853" y="267"/>
                    </a:cubicBezTo>
                    <a:cubicBezTo>
                      <a:pt x="3846" y="267"/>
                      <a:pt x="3838" y="267"/>
                      <a:pt x="3831" y="260"/>
                    </a:cubicBezTo>
                    <a:lnTo>
                      <a:pt x="3831" y="260"/>
                    </a:lnTo>
                    <a:lnTo>
                      <a:pt x="3831" y="260"/>
                    </a:lnTo>
                    <a:cubicBezTo>
                      <a:pt x="3824" y="260"/>
                      <a:pt x="3816" y="260"/>
                      <a:pt x="3801" y="260"/>
                    </a:cubicBezTo>
                    <a:cubicBezTo>
                      <a:pt x="3816" y="186"/>
                      <a:pt x="3683" y="104"/>
                      <a:pt x="3660" y="193"/>
                    </a:cubicBezTo>
                    <a:cubicBezTo>
                      <a:pt x="3653" y="200"/>
                      <a:pt x="3638" y="200"/>
                      <a:pt x="3630" y="200"/>
                    </a:cubicBezTo>
                    <a:cubicBezTo>
                      <a:pt x="3638" y="171"/>
                      <a:pt x="3586" y="111"/>
                      <a:pt x="3564" y="89"/>
                    </a:cubicBezTo>
                    <a:cubicBezTo>
                      <a:pt x="3527" y="45"/>
                      <a:pt x="3460" y="67"/>
                      <a:pt x="3408" y="59"/>
                    </a:cubicBezTo>
                    <a:cubicBezTo>
                      <a:pt x="3415" y="0"/>
                      <a:pt x="3333" y="30"/>
                      <a:pt x="3296" y="37"/>
                    </a:cubicBezTo>
                    <a:cubicBezTo>
                      <a:pt x="3311" y="67"/>
                      <a:pt x="3393" y="193"/>
                      <a:pt x="3326" y="215"/>
                    </a:cubicBezTo>
                    <a:cubicBezTo>
                      <a:pt x="3319" y="252"/>
                      <a:pt x="3356" y="282"/>
                      <a:pt x="3348" y="327"/>
                    </a:cubicBezTo>
                    <a:cubicBezTo>
                      <a:pt x="3282" y="319"/>
                      <a:pt x="3304" y="386"/>
                      <a:pt x="3282" y="416"/>
                    </a:cubicBezTo>
                    <a:cubicBezTo>
                      <a:pt x="3244" y="423"/>
                      <a:pt x="3222" y="408"/>
                      <a:pt x="3193" y="401"/>
                    </a:cubicBezTo>
                    <a:cubicBezTo>
                      <a:pt x="3215" y="379"/>
                      <a:pt x="3237" y="349"/>
                      <a:pt x="3193" y="334"/>
                    </a:cubicBezTo>
                    <a:cubicBezTo>
                      <a:pt x="3148" y="379"/>
                      <a:pt x="3096" y="334"/>
                      <a:pt x="3051" y="312"/>
                    </a:cubicBezTo>
                    <a:cubicBezTo>
                      <a:pt x="3007" y="297"/>
                      <a:pt x="2947" y="275"/>
                      <a:pt x="2903" y="297"/>
                    </a:cubicBezTo>
                    <a:cubicBezTo>
                      <a:pt x="2866" y="312"/>
                      <a:pt x="2851" y="364"/>
                      <a:pt x="2806" y="371"/>
                    </a:cubicBezTo>
                    <a:cubicBezTo>
                      <a:pt x="2747" y="379"/>
                      <a:pt x="2695" y="334"/>
                      <a:pt x="2643" y="327"/>
                    </a:cubicBezTo>
                    <a:cubicBezTo>
                      <a:pt x="2650" y="304"/>
                      <a:pt x="2688" y="304"/>
                      <a:pt x="2688" y="275"/>
                    </a:cubicBezTo>
                    <a:cubicBezTo>
                      <a:pt x="2695" y="267"/>
                      <a:pt x="2695" y="267"/>
                      <a:pt x="2702" y="267"/>
                    </a:cubicBezTo>
                    <a:cubicBezTo>
                      <a:pt x="2710" y="193"/>
                      <a:pt x="2710" y="111"/>
                      <a:pt x="2702" y="37"/>
                    </a:cubicBezTo>
                    <a:cubicBezTo>
                      <a:pt x="2665" y="30"/>
                      <a:pt x="2636" y="59"/>
                      <a:pt x="2606" y="74"/>
                    </a:cubicBezTo>
                    <a:cubicBezTo>
                      <a:pt x="2569" y="89"/>
                      <a:pt x="2531" y="97"/>
                      <a:pt x="2494" y="104"/>
                    </a:cubicBezTo>
                    <a:cubicBezTo>
                      <a:pt x="2442" y="111"/>
                      <a:pt x="2398" y="89"/>
                      <a:pt x="2346" y="97"/>
                    </a:cubicBezTo>
                    <a:cubicBezTo>
                      <a:pt x="2316" y="104"/>
                      <a:pt x="2294" y="119"/>
                      <a:pt x="2272" y="134"/>
                    </a:cubicBezTo>
                    <a:cubicBezTo>
                      <a:pt x="2212" y="163"/>
                      <a:pt x="2093" y="148"/>
                      <a:pt x="2056" y="104"/>
                    </a:cubicBezTo>
                    <a:cubicBezTo>
                      <a:pt x="2034" y="82"/>
                      <a:pt x="2034" y="45"/>
                      <a:pt x="2012" y="30"/>
                    </a:cubicBezTo>
                    <a:cubicBezTo>
                      <a:pt x="2004" y="15"/>
                      <a:pt x="1989" y="15"/>
                      <a:pt x="1975" y="15"/>
                    </a:cubicBezTo>
                    <a:lnTo>
                      <a:pt x="1975" y="15"/>
                    </a:lnTo>
                    <a:lnTo>
                      <a:pt x="1975" y="15"/>
                    </a:lnTo>
                    <a:cubicBezTo>
                      <a:pt x="1960" y="15"/>
                      <a:pt x="1952" y="15"/>
                      <a:pt x="1937" y="15"/>
                    </a:cubicBezTo>
                    <a:cubicBezTo>
                      <a:pt x="1937" y="15"/>
                      <a:pt x="1945" y="15"/>
                      <a:pt x="1952" y="22"/>
                    </a:cubicBezTo>
                    <a:cubicBezTo>
                      <a:pt x="1952" y="97"/>
                      <a:pt x="1960" y="126"/>
                      <a:pt x="1871" y="148"/>
                    </a:cubicBezTo>
                    <a:cubicBezTo>
                      <a:pt x="1826" y="156"/>
                      <a:pt x="1759" y="215"/>
                      <a:pt x="1722" y="245"/>
                    </a:cubicBezTo>
                    <a:cubicBezTo>
                      <a:pt x="1700" y="252"/>
                      <a:pt x="1655" y="282"/>
                      <a:pt x="1655" y="312"/>
                    </a:cubicBezTo>
                    <a:cubicBezTo>
                      <a:pt x="1655" y="349"/>
                      <a:pt x="1633" y="327"/>
                      <a:pt x="1618" y="357"/>
                    </a:cubicBezTo>
                    <a:cubicBezTo>
                      <a:pt x="1588" y="416"/>
                      <a:pt x="1640" y="438"/>
                      <a:pt x="1663" y="483"/>
                    </a:cubicBezTo>
                    <a:cubicBezTo>
                      <a:pt x="1611" y="512"/>
                      <a:pt x="1581" y="527"/>
                      <a:pt x="1566" y="587"/>
                    </a:cubicBezTo>
                    <a:cubicBezTo>
                      <a:pt x="1544" y="594"/>
                      <a:pt x="1559" y="616"/>
                      <a:pt x="1551" y="639"/>
                    </a:cubicBezTo>
                    <a:cubicBezTo>
                      <a:pt x="1551" y="654"/>
                      <a:pt x="1514" y="661"/>
                      <a:pt x="1499" y="683"/>
                    </a:cubicBezTo>
                    <a:cubicBezTo>
                      <a:pt x="1477" y="713"/>
                      <a:pt x="1470" y="765"/>
                      <a:pt x="1477" y="802"/>
                    </a:cubicBezTo>
                    <a:cubicBezTo>
                      <a:pt x="1477" y="832"/>
                      <a:pt x="1514" y="847"/>
                      <a:pt x="1507" y="876"/>
                    </a:cubicBezTo>
                    <a:cubicBezTo>
                      <a:pt x="1470" y="876"/>
                      <a:pt x="1403" y="861"/>
                      <a:pt x="1381" y="899"/>
                    </a:cubicBezTo>
                    <a:cubicBezTo>
                      <a:pt x="1366" y="913"/>
                      <a:pt x="1381" y="943"/>
                      <a:pt x="1373" y="965"/>
                    </a:cubicBezTo>
                    <a:cubicBezTo>
                      <a:pt x="1366" y="995"/>
                      <a:pt x="1351" y="1017"/>
                      <a:pt x="1343" y="1040"/>
                    </a:cubicBezTo>
                    <a:cubicBezTo>
                      <a:pt x="1314" y="1040"/>
                      <a:pt x="1291" y="1047"/>
                      <a:pt x="1269" y="1025"/>
                    </a:cubicBezTo>
                    <a:cubicBezTo>
                      <a:pt x="1247" y="1002"/>
                      <a:pt x="1202" y="1010"/>
                      <a:pt x="1180" y="1010"/>
                    </a:cubicBezTo>
                    <a:cubicBezTo>
                      <a:pt x="1106" y="1010"/>
                      <a:pt x="1024" y="995"/>
                      <a:pt x="950" y="1002"/>
                    </a:cubicBezTo>
                    <a:cubicBezTo>
                      <a:pt x="950" y="1069"/>
                      <a:pt x="928" y="1129"/>
                      <a:pt x="899" y="1188"/>
                    </a:cubicBezTo>
                    <a:cubicBezTo>
                      <a:pt x="884" y="1203"/>
                      <a:pt x="869" y="1240"/>
                      <a:pt x="854" y="1248"/>
                    </a:cubicBezTo>
                    <a:cubicBezTo>
                      <a:pt x="817" y="1255"/>
                      <a:pt x="802" y="1225"/>
                      <a:pt x="802" y="1196"/>
                    </a:cubicBezTo>
                    <a:cubicBezTo>
                      <a:pt x="787" y="1188"/>
                      <a:pt x="773" y="1188"/>
                      <a:pt x="765" y="1188"/>
                    </a:cubicBezTo>
                    <a:cubicBezTo>
                      <a:pt x="758" y="1262"/>
                      <a:pt x="750" y="1344"/>
                      <a:pt x="758" y="1418"/>
                    </a:cubicBezTo>
                    <a:cubicBezTo>
                      <a:pt x="758" y="1448"/>
                      <a:pt x="750" y="1470"/>
                      <a:pt x="758" y="1500"/>
                    </a:cubicBezTo>
                    <a:cubicBezTo>
                      <a:pt x="758" y="1522"/>
                      <a:pt x="787" y="1515"/>
                      <a:pt x="795" y="1530"/>
                    </a:cubicBezTo>
                    <a:cubicBezTo>
                      <a:pt x="839" y="1589"/>
                      <a:pt x="802" y="1663"/>
                      <a:pt x="795" y="1730"/>
                    </a:cubicBezTo>
                    <a:cubicBezTo>
                      <a:pt x="787" y="1760"/>
                      <a:pt x="780" y="1797"/>
                      <a:pt x="780" y="1834"/>
                    </a:cubicBezTo>
                    <a:cubicBezTo>
                      <a:pt x="787" y="1871"/>
                      <a:pt x="847" y="1879"/>
                      <a:pt x="877" y="1886"/>
                    </a:cubicBezTo>
                    <a:cubicBezTo>
                      <a:pt x="884" y="1886"/>
                      <a:pt x="979" y="1879"/>
                      <a:pt x="979" y="1886"/>
                    </a:cubicBezTo>
                    <a:cubicBezTo>
                      <a:pt x="1002" y="1916"/>
                      <a:pt x="987" y="1961"/>
                      <a:pt x="987" y="1998"/>
                    </a:cubicBezTo>
                    <a:cubicBezTo>
                      <a:pt x="965" y="2012"/>
                      <a:pt x="950" y="2042"/>
                      <a:pt x="914" y="2035"/>
                    </a:cubicBezTo>
                    <a:cubicBezTo>
                      <a:pt x="914" y="2012"/>
                      <a:pt x="914" y="1983"/>
                      <a:pt x="914" y="1961"/>
                    </a:cubicBezTo>
                    <a:cubicBezTo>
                      <a:pt x="877" y="1946"/>
                      <a:pt x="758" y="1923"/>
                      <a:pt x="765" y="1990"/>
                    </a:cubicBezTo>
                    <a:cubicBezTo>
                      <a:pt x="706" y="2005"/>
                      <a:pt x="706" y="1938"/>
                      <a:pt x="706" y="1901"/>
                    </a:cubicBezTo>
                    <a:cubicBezTo>
                      <a:pt x="639" y="1856"/>
                      <a:pt x="587" y="1842"/>
                      <a:pt x="505" y="1842"/>
                    </a:cubicBezTo>
                    <a:cubicBezTo>
                      <a:pt x="513" y="1790"/>
                      <a:pt x="453" y="1804"/>
                      <a:pt x="423" y="1804"/>
                    </a:cubicBezTo>
                    <a:cubicBezTo>
                      <a:pt x="423" y="1864"/>
                      <a:pt x="372" y="1916"/>
                      <a:pt x="409" y="1975"/>
                    </a:cubicBezTo>
                    <a:cubicBezTo>
                      <a:pt x="423" y="1975"/>
                      <a:pt x="446" y="1975"/>
                      <a:pt x="468" y="1975"/>
                    </a:cubicBezTo>
                    <a:cubicBezTo>
                      <a:pt x="468" y="2027"/>
                      <a:pt x="528" y="1998"/>
                      <a:pt x="542" y="2042"/>
                    </a:cubicBezTo>
                    <a:cubicBezTo>
                      <a:pt x="565" y="2109"/>
                      <a:pt x="498" y="2168"/>
                      <a:pt x="498" y="2235"/>
                    </a:cubicBezTo>
                    <a:cubicBezTo>
                      <a:pt x="513" y="2235"/>
                      <a:pt x="535" y="2243"/>
                      <a:pt x="542" y="2243"/>
                    </a:cubicBezTo>
                    <a:cubicBezTo>
                      <a:pt x="550" y="2272"/>
                      <a:pt x="587" y="2280"/>
                      <a:pt x="594" y="2309"/>
                    </a:cubicBezTo>
                    <a:cubicBezTo>
                      <a:pt x="617" y="2339"/>
                      <a:pt x="602" y="2384"/>
                      <a:pt x="602" y="2421"/>
                    </a:cubicBezTo>
                    <a:cubicBezTo>
                      <a:pt x="602" y="2510"/>
                      <a:pt x="639" y="2592"/>
                      <a:pt x="624" y="2688"/>
                    </a:cubicBezTo>
                    <a:cubicBezTo>
                      <a:pt x="609" y="2688"/>
                      <a:pt x="594" y="2688"/>
                      <a:pt x="572" y="2688"/>
                    </a:cubicBezTo>
                    <a:cubicBezTo>
                      <a:pt x="580" y="2718"/>
                      <a:pt x="580" y="2777"/>
                      <a:pt x="550" y="2800"/>
                    </a:cubicBezTo>
                    <a:cubicBezTo>
                      <a:pt x="528" y="2822"/>
                      <a:pt x="483" y="2800"/>
                      <a:pt x="475" y="2852"/>
                    </a:cubicBezTo>
                    <a:cubicBezTo>
                      <a:pt x="446" y="2852"/>
                      <a:pt x="416" y="2852"/>
                      <a:pt x="386" y="2859"/>
                    </a:cubicBezTo>
                    <a:cubicBezTo>
                      <a:pt x="431" y="2889"/>
                      <a:pt x="438" y="2903"/>
                      <a:pt x="431" y="2955"/>
                    </a:cubicBezTo>
                    <a:cubicBezTo>
                      <a:pt x="409" y="2955"/>
                      <a:pt x="394" y="2963"/>
                      <a:pt x="372" y="2963"/>
                    </a:cubicBezTo>
                    <a:cubicBezTo>
                      <a:pt x="327" y="3000"/>
                      <a:pt x="327" y="3082"/>
                      <a:pt x="268" y="3111"/>
                    </a:cubicBezTo>
                    <a:cubicBezTo>
                      <a:pt x="253" y="3119"/>
                      <a:pt x="230" y="3104"/>
                      <a:pt x="215" y="3111"/>
                    </a:cubicBezTo>
                    <a:cubicBezTo>
                      <a:pt x="201" y="3119"/>
                      <a:pt x="193" y="3126"/>
                      <a:pt x="178" y="3134"/>
                    </a:cubicBezTo>
                    <a:cubicBezTo>
                      <a:pt x="156" y="3156"/>
                      <a:pt x="141" y="3178"/>
                      <a:pt x="112" y="3186"/>
                    </a:cubicBezTo>
                    <a:cubicBezTo>
                      <a:pt x="104" y="3238"/>
                      <a:pt x="104" y="3297"/>
                      <a:pt x="67" y="3342"/>
                    </a:cubicBezTo>
                    <a:cubicBezTo>
                      <a:pt x="37" y="3386"/>
                      <a:pt x="0" y="3408"/>
                      <a:pt x="0" y="3468"/>
                    </a:cubicBezTo>
                    <a:cubicBezTo>
                      <a:pt x="0" y="3468"/>
                      <a:pt x="0" y="3483"/>
                      <a:pt x="0" y="3498"/>
                    </a:cubicBezTo>
                    <a:cubicBezTo>
                      <a:pt x="45" y="3490"/>
                      <a:pt x="89" y="3483"/>
                      <a:pt x="134" y="3483"/>
                    </a:cubicBezTo>
                    <a:cubicBezTo>
                      <a:pt x="178" y="3490"/>
                      <a:pt x="193" y="3475"/>
                      <a:pt x="230" y="3468"/>
                    </a:cubicBezTo>
                    <a:cubicBezTo>
                      <a:pt x="245" y="3460"/>
                      <a:pt x="268" y="3468"/>
                      <a:pt x="290" y="3468"/>
                    </a:cubicBezTo>
                    <a:cubicBezTo>
                      <a:pt x="305" y="3468"/>
                      <a:pt x="320" y="3453"/>
                      <a:pt x="342" y="3453"/>
                    </a:cubicBezTo>
                    <a:cubicBezTo>
                      <a:pt x="349" y="3386"/>
                      <a:pt x="379" y="3401"/>
                      <a:pt x="431" y="3394"/>
                    </a:cubicBezTo>
                    <a:cubicBezTo>
                      <a:pt x="475" y="3386"/>
                      <a:pt x="490" y="3327"/>
                      <a:pt x="542" y="3334"/>
                    </a:cubicBezTo>
                    <a:cubicBezTo>
                      <a:pt x="565" y="3334"/>
                      <a:pt x="594" y="3334"/>
                      <a:pt x="609" y="3357"/>
                    </a:cubicBezTo>
                    <a:cubicBezTo>
                      <a:pt x="617" y="3371"/>
                      <a:pt x="617" y="3394"/>
                      <a:pt x="639" y="3394"/>
                    </a:cubicBezTo>
                    <a:cubicBezTo>
                      <a:pt x="676" y="3401"/>
                      <a:pt x="669" y="3371"/>
                      <a:pt x="676" y="3349"/>
                    </a:cubicBezTo>
                    <a:cubicBezTo>
                      <a:pt x="691" y="3327"/>
                      <a:pt x="698" y="3342"/>
                      <a:pt x="720" y="3334"/>
                    </a:cubicBezTo>
                    <a:cubicBezTo>
                      <a:pt x="720" y="3319"/>
                      <a:pt x="713" y="3290"/>
                      <a:pt x="743" y="3290"/>
                    </a:cubicBezTo>
                    <a:cubicBezTo>
                      <a:pt x="743" y="3282"/>
                      <a:pt x="743" y="3268"/>
                      <a:pt x="743" y="3260"/>
                    </a:cubicBezTo>
                    <a:cubicBezTo>
                      <a:pt x="728" y="3260"/>
                      <a:pt x="720" y="3253"/>
                      <a:pt x="713" y="3253"/>
                    </a:cubicBezTo>
                    <a:cubicBezTo>
                      <a:pt x="713" y="3230"/>
                      <a:pt x="706" y="3193"/>
                      <a:pt x="728" y="3186"/>
                    </a:cubicBezTo>
                    <a:cubicBezTo>
                      <a:pt x="743" y="3178"/>
                      <a:pt x="750" y="3171"/>
                      <a:pt x="750" y="3156"/>
                    </a:cubicBezTo>
                    <a:cubicBezTo>
                      <a:pt x="743" y="3156"/>
                      <a:pt x="743" y="3156"/>
                      <a:pt x="735" y="3156"/>
                    </a:cubicBezTo>
                    <a:cubicBezTo>
                      <a:pt x="743" y="3126"/>
                      <a:pt x="720" y="3097"/>
                      <a:pt x="728" y="3067"/>
                    </a:cubicBezTo>
                    <a:cubicBezTo>
                      <a:pt x="773" y="3060"/>
                      <a:pt x="787" y="3037"/>
                      <a:pt x="817" y="3000"/>
                    </a:cubicBezTo>
                    <a:cubicBezTo>
                      <a:pt x="869" y="3015"/>
                      <a:pt x="891" y="3082"/>
                      <a:pt x="906" y="3126"/>
                    </a:cubicBezTo>
                    <a:cubicBezTo>
                      <a:pt x="942" y="3134"/>
                      <a:pt x="899" y="3163"/>
                      <a:pt x="884" y="3171"/>
                    </a:cubicBezTo>
                    <a:cubicBezTo>
                      <a:pt x="899" y="3260"/>
                      <a:pt x="987" y="3119"/>
                      <a:pt x="1031" y="3126"/>
                    </a:cubicBezTo>
                    <a:cubicBezTo>
                      <a:pt x="1031" y="3111"/>
                      <a:pt x="1031" y="3089"/>
                      <a:pt x="1031" y="3074"/>
                    </a:cubicBezTo>
                    <a:cubicBezTo>
                      <a:pt x="1061" y="3074"/>
                      <a:pt x="1084" y="3074"/>
                      <a:pt x="1098" y="3097"/>
                    </a:cubicBezTo>
                    <a:cubicBezTo>
                      <a:pt x="1106" y="3119"/>
                      <a:pt x="1121" y="3141"/>
                      <a:pt x="1143" y="3141"/>
                    </a:cubicBezTo>
                    <a:cubicBezTo>
                      <a:pt x="1173" y="3141"/>
                      <a:pt x="1187" y="3097"/>
                      <a:pt x="1224" y="3104"/>
                    </a:cubicBezTo>
                    <a:cubicBezTo>
                      <a:pt x="1224" y="3089"/>
                      <a:pt x="1224" y="3089"/>
                      <a:pt x="1210" y="3082"/>
                    </a:cubicBezTo>
                    <a:cubicBezTo>
                      <a:pt x="1210" y="3052"/>
                      <a:pt x="1217" y="3030"/>
                      <a:pt x="1247" y="3037"/>
                    </a:cubicBezTo>
                    <a:cubicBezTo>
                      <a:pt x="1254" y="3022"/>
                      <a:pt x="1254" y="3000"/>
                      <a:pt x="1232" y="3000"/>
                    </a:cubicBezTo>
                    <a:cubicBezTo>
                      <a:pt x="1232" y="2970"/>
                      <a:pt x="1187" y="2978"/>
                      <a:pt x="1195" y="2941"/>
                    </a:cubicBezTo>
                    <a:cubicBezTo>
                      <a:pt x="1195" y="2911"/>
                      <a:pt x="1210" y="2903"/>
                      <a:pt x="1232" y="2896"/>
                    </a:cubicBezTo>
                    <a:cubicBezTo>
                      <a:pt x="1276" y="2889"/>
                      <a:pt x="1247" y="2829"/>
                      <a:pt x="1262" y="2822"/>
                    </a:cubicBezTo>
                    <a:cubicBezTo>
                      <a:pt x="1284" y="2814"/>
                      <a:pt x="1306" y="2829"/>
                      <a:pt x="1329" y="2829"/>
                    </a:cubicBezTo>
                    <a:cubicBezTo>
                      <a:pt x="1358" y="2822"/>
                      <a:pt x="1381" y="2814"/>
                      <a:pt x="1410" y="2807"/>
                    </a:cubicBezTo>
                    <a:cubicBezTo>
                      <a:pt x="1432" y="2792"/>
                      <a:pt x="1455" y="2740"/>
                      <a:pt x="1477" y="2733"/>
                    </a:cubicBezTo>
                    <a:cubicBezTo>
                      <a:pt x="1470" y="2733"/>
                      <a:pt x="1462" y="2733"/>
                      <a:pt x="1462" y="2733"/>
                    </a:cubicBezTo>
                    <a:cubicBezTo>
                      <a:pt x="1455" y="2710"/>
                      <a:pt x="1388" y="2696"/>
                      <a:pt x="1418" y="2673"/>
                    </a:cubicBezTo>
                    <a:cubicBezTo>
                      <a:pt x="1470" y="2629"/>
                      <a:pt x="1477" y="2681"/>
                      <a:pt x="1514" y="2703"/>
                    </a:cubicBezTo>
                    <a:cubicBezTo>
                      <a:pt x="1514" y="2673"/>
                      <a:pt x="1521" y="2629"/>
                      <a:pt x="1536" y="2606"/>
                    </a:cubicBezTo>
                    <a:cubicBezTo>
                      <a:pt x="1551" y="2614"/>
                      <a:pt x="1551" y="2636"/>
                      <a:pt x="1559" y="2658"/>
                    </a:cubicBezTo>
                    <a:cubicBezTo>
                      <a:pt x="1566" y="2651"/>
                      <a:pt x="1574" y="2636"/>
                      <a:pt x="1581" y="2629"/>
                    </a:cubicBezTo>
                    <a:cubicBezTo>
                      <a:pt x="1626" y="2666"/>
                      <a:pt x="1626" y="2577"/>
                      <a:pt x="1626" y="2547"/>
                    </a:cubicBezTo>
                    <a:cubicBezTo>
                      <a:pt x="1633" y="2547"/>
                      <a:pt x="1640" y="2555"/>
                      <a:pt x="1648" y="2555"/>
                    </a:cubicBezTo>
                    <a:cubicBezTo>
                      <a:pt x="1640" y="2592"/>
                      <a:pt x="1678" y="2666"/>
                      <a:pt x="1715" y="2658"/>
                    </a:cubicBezTo>
                    <a:cubicBezTo>
                      <a:pt x="1715" y="2644"/>
                      <a:pt x="1729" y="2644"/>
                      <a:pt x="1744" y="2644"/>
                    </a:cubicBezTo>
                    <a:cubicBezTo>
                      <a:pt x="1759" y="2688"/>
                      <a:pt x="1789" y="2718"/>
                      <a:pt x="1796" y="2770"/>
                    </a:cubicBezTo>
                    <a:cubicBezTo>
                      <a:pt x="1804" y="2807"/>
                      <a:pt x="1848" y="2792"/>
                      <a:pt x="1871" y="2792"/>
                    </a:cubicBezTo>
                    <a:cubicBezTo>
                      <a:pt x="1923" y="2792"/>
                      <a:pt x="1945" y="2814"/>
                      <a:pt x="1989" y="2829"/>
                    </a:cubicBezTo>
                    <a:cubicBezTo>
                      <a:pt x="2026" y="2844"/>
                      <a:pt x="2071" y="2837"/>
                      <a:pt x="2108" y="2837"/>
                    </a:cubicBezTo>
                    <a:cubicBezTo>
                      <a:pt x="2108" y="2829"/>
                      <a:pt x="2116" y="2814"/>
                      <a:pt x="2116" y="2807"/>
                    </a:cubicBezTo>
                    <a:cubicBezTo>
                      <a:pt x="2160" y="2807"/>
                      <a:pt x="2153" y="2748"/>
                      <a:pt x="2205" y="2748"/>
                    </a:cubicBezTo>
                    <a:cubicBezTo>
                      <a:pt x="2205" y="2740"/>
                      <a:pt x="2168" y="2696"/>
                      <a:pt x="2175" y="2688"/>
                    </a:cubicBezTo>
                    <a:cubicBezTo>
                      <a:pt x="2183" y="2681"/>
                      <a:pt x="2197" y="2688"/>
                      <a:pt x="2205" y="2688"/>
                    </a:cubicBezTo>
                    <a:cubicBezTo>
                      <a:pt x="2220" y="2681"/>
                      <a:pt x="2227" y="2673"/>
                      <a:pt x="2234" y="2658"/>
                    </a:cubicBezTo>
                    <a:cubicBezTo>
                      <a:pt x="2264" y="2636"/>
                      <a:pt x="2353" y="2651"/>
                      <a:pt x="2346" y="2614"/>
                    </a:cubicBezTo>
                    <a:cubicBezTo>
                      <a:pt x="2331" y="2614"/>
                      <a:pt x="2316" y="2599"/>
                      <a:pt x="2323" y="2584"/>
                    </a:cubicBezTo>
                    <a:cubicBezTo>
                      <a:pt x="2353" y="2569"/>
                      <a:pt x="2361" y="2562"/>
                      <a:pt x="2398" y="2562"/>
                    </a:cubicBezTo>
                    <a:cubicBezTo>
                      <a:pt x="2398" y="2584"/>
                      <a:pt x="2420" y="2599"/>
                      <a:pt x="2450" y="2614"/>
                    </a:cubicBezTo>
                    <a:cubicBezTo>
                      <a:pt x="2450" y="2606"/>
                      <a:pt x="2450" y="2592"/>
                      <a:pt x="2457" y="2584"/>
                    </a:cubicBezTo>
                    <a:cubicBezTo>
                      <a:pt x="2472" y="2547"/>
                      <a:pt x="2517" y="2532"/>
                      <a:pt x="2539" y="2503"/>
                    </a:cubicBezTo>
                    <a:cubicBezTo>
                      <a:pt x="2546" y="2480"/>
                      <a:pt x="2554" y="2458"/>
                      <a:pt x="2569" y="2436"/>
                    </a:cubicBezTo>
                    <a:cubicBezTo>
                      <a:pt x="2591" y="2413"/>
                      <a:pt x="2606" y="2376"/>
                      <a:pt x="2628" y="2354"/>
                    </a:cubicBezTo>
                    <a:cubicBezTo>
                      <a:pt x="2650" y="2332"/>
                      <a:pt x="2688" y="2324"/>
                      <a:pt x="2717" y="2302"/>
                    </a:cubicBezTo>
                    <a:cubicBezTo>
                      <a:pt x="2739" y="2280"/>
                      <a:pt x="2739" y="2258"/>
                      <a:pt x="2777" y="2243"/>
                    </a:cubicBezTo>
                    <a:cubicBezTo>
                      <a:pt x="2806" y="2228"/>
                      <a:pt x="2821" y="2206"/>
                      <a:pt x="2858" y="2198"/>
                    </a:cubicBezTo>
                    <a:cubicBezTo>
                      <a:pt x="2858" y="2191"/>
                      <a:pt x="2858" y="2183"/>
                      <a:pt x="2858" y="2183"/>
                    </a:cubicBezTo>
                    <a:cubicBezTo>
                      <a:pt x="2843" y="2183"/>
                      <a:pt x="2828" y="2176"/>
                      <a:pt x="2821" y="2176"/>
                    </a:cubicBezTo>
                    <a:cubicBezTo>
                      <a:pt x="2806" y="2198"/>
                      <a:pt x="2784" y="2183"/>
                      <a:pt x="2769" y="2191"/>
                    </a:cubicBezTo>
                    <a:cubicBezTo>
                      <a:pt x="2777" y="2168"/>
                      <a:pt x="2806" y="2161"/>
                      <a:pt x="2814" y="2146"/>
                    </a:cubicBezTo>
                    <a:cubicBezTo>
                      <a:pt x="2806" y="2139"/>
                      <a:pt x="2791" y="2139"/>
                      <a:pt x="2784" y="2131"/>
                    </a:cubicBezTo>
                    <a:cubicBezTo>
                      <a:pt x="2777" y="2153"/>
                      <a:pt x="2754" y="2191"/>
                      <a:pt x="2732" y="2206"/>
                    </a:cubicBezTo>
                    <a:cubicBezTo>
                      <a:pt x="2725" y="2213"/>
                      <a:pt x="2717" y="2220"/>
                      <a:pt x="2702" y="2220"/>
                    </a:cubicBezTo>
                    <a:cubicBezTo>
                      <a:pt x="2702" y="2228"/>
                      <a:pt x="2688" y="2235"/>
                      <a:pt x="2680" y="2235"/>
                    </a:cubicBezTo>
                    <a:cubicBezTo>
                      <a:pt x="2688" y="2228"/>
                      <a:pt x="2695" y="2228"/>
                      <a:pt x="2702" y="2220"/>
                    </a:cubicBezTo>
                    <a:cubicBezTo>
                      <a:pt x="2725" y="2198"/>
                      <a:pt x="2717" y="2146"/>
                      <a:pt x="2725" y="2124"/>
                    </a:cubicBezTo>
                    <a:cubicBezTo>
                      <a:pt x="2732" y="2109"/>
                      <a:pt x="2754" y="2087"/>
                      <a:pt x="2762" y="2072"/>
                    </a:cubicBezTo>
                    <a:cubicBezTo>
                      <a:pt x="2791" y="2042"/>
                      <a:pt x="2836" y="2035"/>
                      <a:pt x="2866" y="2012"/>
                    </a:cubicBezTo>
                    <a:cubicBezTo>
                      <a:pt x="2903" y="1990"/>
                      <a:pt x="2962" y="1938"/>
                      <a:pt x="2999" y="1998"/>
                    </a:cubicBezTo>
                    <a:cubicBezTo>
                      <a:pt x="3029" y="2035"/>
                      <a:pt x="2985" y="2064"/>
                      <a:pt x="2962" y="2087"/>
                    </a:cubicBezTo>
                    <a:cubicBezTo>
                      <a:pt x="2955" y="2094"/>
                      <a:pt x="2866" y="2139"/>
                      <a:pt x="2866" y="2131"/>
                    </a:cubicBezTo>
                    <a:cubicBezTo>
                      <a:pt x="2858" y="2146"/>
                      <a:pt x="2858" y="2161"/>
                      <a:pt x="2858" y="2176"/>
                    </a:cubicBezTo>
                    <a:cubicBezTo>
                      <a:pt x="2888" y="2183"/>
                      <a:pt x="2881" y="2161"/>
                      <a:pt x="2895" y="2153"/>
                    </a:cubicBezTo>
                    <a:cubicBezTo>
                      <a:pt x="2910" y="2146"/>
                      <a:pt x="2933" y="2139"/>
                      <a:pt x="2955" y="2131"/>
                    </a:cubicBezTo>
                    <a:cubicBezTo>
                      <a:pt x="2985" y="2124"/>
                      <a:pt x="3022" y="2124"/>
                      <a:pt x="3051" y="2109"/>
                    </a:cubicBezTo>
                    <a:cubicBezTo>
                      <a:pt x="3111" y="2079"/>
                      <a:pt x="3178" y="2050"/>
                      <a:pt x="3237" y="2027"/>
                    </a:cubicBezTo>
                    <a:cubicBezTo>
                      <a:pt x="3304" y="1998"/>
                      <a:pt x="3378" y="2005"/>
                      <a:pt x="3445" y="1975"/>
                    </a:cubicBezTo>
                    <a:cubicBezTo>
                      <a:pt x="3497" y="1946"/>
                      <a:pt x="3564" y="1931"/>
                      <a:pt x="3586" y="1864"/>
                    </a:cubicBezTo>
                    <a:cubicBezTo>
                      <a:pt x="3593" y="1834"/>
                      <a:pt x="3601" y="1790"/>
                      <a:pt x="3638" y="1790"/>
                    </a:cubicBezTo>
                    <a:cubicBezTo>
                      <a:pt x="3645" y="1745"/>
                      <a:pt x="3742" y="1723"/>
                      <a:pt x="3779" y="1701"/>
                    </a:cubicBezTo>
                    <a:cubicBezTo>
                      <a:pt x="3794" y="1693"/>
                      <a:pt x="3831" y="1678"/>
                      <a:pt x="3846" y="1671"/>
                    </a:cubicBezTo>
                    <a:cubicBezTo>
                      <a:pt x="3868" y="1649"/>
                      <a:pt x="3868" y="1604"/>
                      <a:pt x="3868" y="1582"/>
                    </a:cubicBezTo>
                    <a:cubicBezTo>
                      <a:pt x="3853" y="1582"/>
                      <a:pt x="3838" y="1582"/>
                      <a:pt x="3824" y="1582"/>
                    </a:cubicBezTo>
                    <a:cubicBezTo>
                      <a:pt x="3816" y="1515"/>
                      <a:pt x="3898" y="1485"/>
                      <a:pt x="3942" y="1456"/>
                    </a:cubicBezTo>
                    <a:cubicBezTo>
                      <a:pt x="3995" y="1426"/>
                      <a:pt x="4046" y="1366"/>
                      <a:pt x="4069" y="1314"/>
                    </a:cubicBezTo>
                    <a:cubicBezTo>
                      <a:pt x="4061" y="1314"/>
                      <a:pt x="4046" y="1314"/>
                      <a:pt x="4039" y="1314"/>
                    </a:cubicBezTo>
                    <a:cubicBezTo>
                      <a:pt x="4024" y="1314"/>
                      <a:pt x="4032" y="1329"/>
                      <a:pt x="4024" y="1329"/>
                    </a:cubicBezTo>
                    <a:cubicBezTo>
                      <a:pt x="4017" y="1337"/>
                      <a:pt x="4002" y="1329"/>
                      <a:pt x="4002" y="1337"/>
                    </a:cubicBezTo>
                    <a:cubicBezTo>
                      <a:pt x="3995" y="1337"/>
                      <a:pt x="3987" y="1351"/>
                      <a:pt x="3980" y="1351"/>
                    </a:cubicBezTo>
                    <a:cubicBezTo>
                      <a:pt x="3957" y="1359"/>
                      <a:pt x="3950" y="1359"/>
                      <a:pt x="3928" y="1366"/>
                    </a:cubicBezTo>
                    <a:cubicBezTo>
                      <a:pt x="3913" y="1366"/>
                      <a:pt x="3905" y="1381"/>
                      <a:pt x="3890" y="1389"/>
                    </a:cubicBezTo>
                    <a:cubicBezTo>
                      <a:pt x="3890" y="1314"/>
                      <a:pt x="3905" y="1314"/>
                      <a:pt x="3972" y="1307"/>
                    </a:cubicBezTo>
                    <a:cubicBezTo>
                      <a:pt x="4054" y="1307"/>
                      <a:pt x="4002" y="1240"/>
                      <a:pt x="3980" y="1196"/>
                    </a:cubicBezTo>
                    <a:cubicBezTo>
                      <a:pt x="3957" y="1159"/>
                      <a:pt x="3935" y="1114"/>
                      <a:pt x="3928" y="1069"/>
                    </a:cubicBezTo>
                    <a:cubicBezTo>
                      <a:pt x="3920" y="1040"/>
                      <a:pt x="3920" y="943"/>
                      <a:pt x="3950" y="936"/>
                    </a:cubicBezTo>
                    <a:cubicBezTo>
                      <a:pt x="3957" y="899"/>
                      <a:pt x="3987" y="869"/>
                      <a:pt x="4017" y="847"/>
                    </a:cubicBezTo>
                    <a:cubicBezTo>
                      <a:pt x="4046" y="824"/>
                      <a:pt x="4069" y="794"/>
                      <a:pt x="4098" y="772"/>
                    </a:cubicBezTo>
                    <a:cubicBezTo>
                      <a:pt x="4128" y="757"/>
                      <a:pt x="4180" y="735"/>
                      <a:pt x="4210" y="728"/>
                    </a:cubicBezTo>
                    <a:cubicBezTo>
                      <a:pt x="4232" y="720"/>
                      <a:pt x="4254" y="720"/>
                      <a:pt x="4269" y="728"/>
                    </a:cubicBezTo>
                    <a:cubicBezTo>
                      <a:pt x="4299" y="728"/>
                      <a:pt x="4321" y="750"/>
                      <a:pt x="4351" y="743"/>
                    </a:cubicBezTo>
                    <a:cubicBezTo>
                      <a:pt x="4351" y="743"/>
                      <a:pt x="4366" y="720"/>
                      <a:pt x="4381" y="698"/>
                    </a:cubicBezTo>
                    <a:cubicBezTo>
                      <a:pt x="4381" y="631"/>
                      <a:pt x="4343" y="631"/>
                      <a:pt x="4299" y="594"/>
                    </a:cubicBezTo>
                  </a:path>
                </a:pathLst>
              </a:custGeom>
              <a:grpFill/>
              <a:ln w="9525" cap="flat">
                <a:noFill/>
                <a:bevel/>
              </a:ln>
              <a:effectLst/>
            </p:spPr>
            <p:txBody>
              <a:bodyPr wrap="none" lIns="121853" tIns="60926" rIns="121853" bIns="60926" anchor="ctr"/>
              <a:lstStyle/>
              <a:p>
                <a:endParaRPr lang="en-US"/>
              </a:p>
            </p:txBody>
          </p:sp>
          <p:sp>
            <p:nvSpPr>
              <p:cNvPr id="40" name="Freeform 17">
                <a:extLst>
                  <a:ext uri="{FF2B5EF4-FFF2-40B4-BE49-F238E27FC236}">
                    <a16:creationId xmlns:a16="http://schemas.microsoft.com/office/drawing/2014/main" id="{930F6600-DEC8-4838-811C-8B96D34513E9}"/>
                  </a:ext>
                </a:extLst>
              </p:cNvPr>
              <p:cNvSpPr>
                <a:spLocks noChangeArrowheads="1"/>
              </p:cNvSpPr>
              <p:nvPr/>
            </p:nvSpPr>
            <p:spPr bwMode="auto">
              <a:xfrm>
                <a:off x="14798584" y="6998675"/>
                <a:ext cx="324082" cy="468654"/>
              </a:xfrm>
              <a:custGeom>
                <a:avLst/>
                <a:gdLst>
                  <a:gd name="T0" fmla="*/ 742 w 751"/>
                  <a:gd name="T1" fmla="*/ 356 h 1085"/>
                  <a:gd name="T2" fmla="*/ 742 w 751"/>
                  <a:gd name="T3" fmla="*/ 356 h 1085"/>
                  <a:gd name="T4" fmla="*/ 720 w 751"/>
                  <a:gd name="T5" fmla="*/ 297 h 1085"/>
                  <a:gd name="T6" fmla="*/ 728 w 751"/>
                  <a:gd name="T7" fmla="*/ 237 h 1085"/>
                  <a:gd name="T8" fmla="*/ 698 w 751"/>
                  <a:gd name="T9" fmla="*/ 192 h 1085"/>
                  <a:gd name="T10" fmla="*/ 698 w 751"/>
                  <a:gd name="T11" fmla="*/ 111 h 1085"/>
                  <a:gd name="T12" fmla="*/ 639 w 751"/>
                  <a:gd name="T13" fmla="*/ 118 h 1085"/>
                  <a:gd name="T14" fmla="*/ 616 w 751"/>
                  <a:gd name="T15" fmla="*/ 0 h 1085"/>
                  <a:gd name="T16" fmla="*/ 609 w 751"/>
                  <a:gd name="T17" fmla="*/ 14 h 1085"/>
                  <a:gd name="T18" fmla="*/ 602 w 751"/>
                  <a:gd name="T19" fmla="*/ 14 h 1085"/>
                  <a:gd name="T20" fmla="*/ 579 w 751"/>
                  <a:gd name="T21" fmla="*/ 59 h 1085"/>
                  <a:gd name="T22" fmla="*/ 534 w 751"/>
                  <a:gd name="T23" fmla="*/ 29 h 1085"/>
                  <a:gd name="T24" fmla="*/ 505 w 751"/>
                  <a:gd name="T25" fmla="*/ 66 h 1085"/>
                  <a:gd name="T26" fmla="*/ 505 w 751"/>
                  <a:gd name="T27" fmla="*/ 96 h 1085"/>
                  <a:gd name="T28" fmla="*/ 490 w 751"/>
                  <a:gd name="T29" fmla="*/ 111 h 1085"/>
                  <a:gd name="T30" fmla="*/ 475 w 751"/>
                  <a:gd name="T31" fmla="*/ 215 h 1085"/>
                  <a:gd name="T32" fmla="*/ 416 w 751"/>
                  <a:gd name="T33" fmla="*/ 163 h 1085"/>
                  <a:gd name="T34" fmla="*/ 371 w 751"/>
                  <a:gd name="T35" fmla="*/ 207 h 1085"/>
                  <a:gd name="T36" fmla="*/ 327 w 751"/>
                  <a:gd name="T37" fmla="*/ 178 h 1085"/>
                  <a:gd name="T38" fmla="*/ 304 w 751"/>
                  <a:gd name="T39" fmla="*/ 222 h 1085"/>
                  <a:gd name="T40" fmla="*/ 267 w 751"/>
                  <a:gd name="T41" fmla="*/ 260 h 1085"/>
                  <a:gd name="T42" fmla="*/ 208 w 751"/>
                  <a:gd name="T43" fmla="*/ 260 h 1085"/>
                  <a:gd name="T44" fmla="*/ 156 w 751"/>
                  <a:gd name="T45" fmla="*/ 260 h 1085"/>
                  <a:gd name="T46" fmla="*/ 148 w 751"/>
                  <a:gd name="T47" fmla="*/ 304 h 1085"/>
                  <a:gd name="T48" fmla="*/ 74 w 751"/>
                  <a:gd name="T49" fmla="*/ 334 h 1085"/>
                  <a:gd name="T50" fmla="*/ 67 w 751"/>
                  <a:gd name="T51" fmla="*/ 423 h 1085"/>
                  <a:gd name="T52" fmla="*/ 22 w 751"/>
                  <a:gd name="T53" fmla="*/ 505 h 1085"/>
                  <a:gd name="T54" fmla="*/ 59 w 751"/>
                  <a:gd name="T55" fmla="*/ 586 h 1085"/>
                  <a:gd name="T56" fmla="*/ 52 w 751"/>
                  <a:gd name="T57" fmla="*/ 623 h 1085"/>
                  <a:gd name="T58" fmla="*/ 74 w 751"/>
                  <a:gd name="T59" fmla="*/ 675 h 1085"/>
                  <a:gd name="T60" fmla="*/ 96 w 751"/>
                  <a:gd name="T61" fmla="*/ 727 h 1085"/>
                  <a:gd name="T62" fmla="*/ 104 w 751"/>
                  <a:gd name="T63" fmla="*/ 779 h 1085"/>
                  <a:gd name="T64" fmla="*/ 134 w 751"/>
                  <a:gd name="T65" fmla="*/ 846 h 1085"/>
                  <a:gd name="T66" fmla="*/ 119 w 751"/>
                  <a:gd name="T67" fmla="*/ 913 h 1085"/>
                  <a:gd name="T68" fmla="*/ 134 w 751"/>
                  <a:gd name="T69" fmla="*/ 965 h 1085"/>
                  <a:gd name="T70" fmla="*/ 171 w 751"/>
                  <a:gd name="T71" fmla="*/ 987 h 1085"/>
                  <a:gd name="T72" fmla="*/ 223 w 751"/>
                  <a:gd name="T73" fmla="*/ 839 h 1085"/>
                  <a:gd name="T74" fmla="*/ 282 w 751"/>
                  <a:gd name="T75" fmla="*/ 1032 h 1085"/>
                  <a:gd name="T76" fmla="*/ 438 w 751"/>
                  <a:gd name="T77" fmla="*/ 950 h 1085"/>
                  <a:gd name="T78" fmla="*/ 416 w 751"/>
                  <a:gd name="T79" fmla="*/ 898 h 1085"/>
                  <a:gd name="T80" fmla="*/ 408 w 751"/>
                  <a:gd name="T81" fmla="*/ 809 h 1085"/>
                  <a:gd name="T82" fmla="*/ 460 w 751"/>
                  <a:gd name="T83" fmla="*/ 735 h 1085"/>
                  <a:gd name="T84" fmla="*/ 520 w 751"/>
                  <a:gd name="T85" fmla="*/ 697 h 1085"/>
                  <a:gd name="T86" fmla="*/ 497 w 751"/>
                  <a:gd name="T87" fmla="*/ 601 h 1085"/>
                  <a:gd name="T88" fmla="*/ 497 w 751"/>
                  <a:gd name="T89" fmla="*/ 497 h 1085"/>
                  <a:gd name="T90" fmla="*/ 542 w 751"/>
                  <a:gd name="T91" fmla="*/ 556 h 1085"/>
                  <a:gd name="T92" fmla="*/ 646 w 751"/>
                  <a:gd name="T93" fmla="*/ 505 h 1085"/>
                  <a:gd name="T94" fmla="*/ 676 w 751"/>
                  <a:gd name="T95" fmla="*/ 542 h 1085"/>
                  <a:gd name="T96" fmla="*/ 705 w 751"/>
                  <a:gd name="T97" fmla="*/ 505 h 1085"/>
                  <a:gd name="T98" fmla="*/ 735 w 751"/>
                  <a:gd name="T99" fmla="*/ 460 h 1085"/>
                  <a:gd name="T100" fmla="*/ 742 w 751"/>
                  <a:gd name="T101" fmla="*/ 356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1" h="1085">
                    <a:moveTo>
                      <a:pt x="742" y="356"/>
                    </a:moveTo>
                    <a:lnTo>
                      <a:pt x="742" y="356"/>
                    </a:lnTo>
                    <a:cubicBezTo>
                      <a:pt x="742" y="334"/>
                      <a:pt x="728" y="319"/>
                      <a:pt x="720" y="297"/>
                    </a:cubicBezTo>
                    <a:cubicBezTo>
                      <a:pt x="720" y="274"/>
                      <a:pt x="728" y="252"/>
                      <a:pt x="728" y="237"/>
                    </a:cubicBezTo>
                    <a:cubicBezTo>
                      <a:pt x="728" y="215"/>
                      <a:pt x="698" y="200"/>
                      <a:pt x="698" y="192"/>
                    </a:cubicBezTo>
                    <a:cubicBezTo>
                      <a:pt x="691" y="170"/>
                      <a:pt x="691" y="141"/>
                      <a:pt x="698" y="111"/>
                    </a:cubicBezTo>
                    <a:cubicBezTo>
                      <a:pt x="668" y="118"/>
                      <a:pt x="639" y="118"/>
                      <a:pt x="639" y="118"/>
                    </a:cubicBezTo>
                    <a:cubicBezTo>
                      <a:pt x="646" y="74"/>
                      <a:pt x="631" y="29"/>
                      <a:pt x="616" y="0"/>
                    </a:cubicBezTo>
                    <a:cubicBezTo>
                      <a:pt x="609" y="0"/>
                      <a:pt x="609" y="7"/>
                      <a:pt x="609" y="14"/>
                    </a:cubicBezTo>
                    <a:cubicBezTo>
                      <a:pt x="602" y="14"/>
                      <a:pt x="602" y="14"/>
                      <a:pt x="602" y="14"/>
                    </a:cubicBezTo>
                    <a:cubicBezTo>
                      <a:pt x="594" y="29"/>
                      <a:pt x="602" y="51"/>
                      <a:pt x="579" y="59"/>
                    </a:cubicBezTo>
                    <a:cubicBezTo>
                      <a:pt x="564" y="66"/>
                      <a:pt x="549" y="37"/>
                      <a:pt x="534" y="29"/>
                    </a:cubicBezTo>
                    <a:cubicBezTo>
                      <a:pt x="527" y="44"/>
                      <a:pt x="512" y="44"/>
                      <a:pt x="505" y="66"/>
                    </a:cubicBezTo>
                    <a:cubicBezTo>
                      <a:pt x="505" y="74"/>
                      <a:pt x="512" y="89"/>
                      <a:pt x="505" y="96"/>
                    </a:cubicBezTo>
                    <a:cubicBezTo>
                      <a:pt x="505" y="103"/>
                      <a:pt x="497" y="103"/>
                      <a:pt x="490" y="111"/>
                    </a:cubicBezTo>
                    <a:cubicBezTo>
                      <a:pt x="475" y="148"/>
                      <a:pt x="505" y="185"/>
                      <a:pt x="475" y="215"/>
                    </a:cubicBezTo>
                    <a:cubicBezTo>
                      <a:pt x="453" y="192"/>
                      <a:pt x="445" y="163"/>
                      <a:pt x="416" y="163"/>
                    </a:cubicBezTo>
                    <a:cubicBezTo>
                      <a:pt x="379" y="163"/>
                      <a:pt x="371" y="178"/>
                      <a:pt x="371" y="207"/>
                    </a:cubicBezTo>
                    <a:cubicBezTo>
                      <a:pt x="349" y="215"/>
                      <a:pt x="334" y="192"/>
                      <a:pt x="327" y="178"/>
                    </a:cubicBezTo>
                    <a:cubicBezTo>
                      <a:pt x="312" y="192"/>
                      <a:pt x="319" y="207"/>
                      <a:pt x="304" y="222"/>
                    </a:cubicBezTo>
                    <a:cubicBezTo>
                      <a:pt x="297" y="237"/>
                      <a:pt x="282" y="252"/>
                      <a:pt x="267" y="260"/>
                    </a:cubicBezTo>
                    <a:cubicBezTo>
                      <a:pt x="245" y="282"/>
                      <a:pt x="237" y="267"/>
                      <a:pt x="208" y="260"/>
                    </a:cubicBezTo>
                    <a:cubicBezTo>
                      <a:pt x="193" y="260"/>
                      <a:pt x="171" y="260"/>
                      <a:pt x="156" y="260"/>
                    </a:cubicBezTo>
                    <a:cubicBezTo>
                      <a:pt x="148" y="274"/>
                      <a:pt x="148" y="289"/>
                      <a:pt x="148" y="304"/>
                    </a:cubicBezTo>
                    <a:cubicBezTo>
                      <a:pt x="119" y="304"/>
                      <a:pt x="104" y="334"/>
                      <a:pt x="74" y="334"/>
                    </a:cubicBezTo>
                    <a:cubicBezTo>
                      <a:pt x="59" y="363"/>
                      <a:pt x="67" y="386"/>
                      <a:pt x="67" y="423"/>
                    </a:cubicBezTo>
                    <a:cubicBezTo>
                      <a:pt x="59" y="460"/>
                      <a:pt x="30" y="467"/>
                      <a:pt x="22" y="505"/>
                    </a:cubicBezTo>
                    <a:cubicBezTo>
                      <a:pt x="0" y="549"/>
                      <a:pt x="52" y="549"/>
                      <a:pt x="59" y="586"/>
                    </a:cubicBezTo>
                    <a:cubicBezTo>
                      <a:pt x="59" y="594"/>
                      <a:pt x="52" y="608"/>
                      <a:pt x="52" y="623"/>
                    </a:cubicBezTo>
                    <a:cubicBezTo>
                      <a:pt x="52" y="638"/>
                      <a:pt x="67" y="660"/>
                      <a:pt x="74" y="675"/>
                    </a:cubicBezTo>
                    <a:cubicBezTo>
                      <a:pt x="82" y="690"/>
                      <a:pt x="89" y="705"/>
                      <a:pt x="96" y="727"/>
                    </a:cubicBezTo>
                    <a:cubicBezTo>
                      <a:pt x="104" y="742"/>
                      <a:pt x="96" y="757"/>
                      <a:pt x="104" y="779"/>
                    </a:cubicBezTo>
                    <a:cubicBezTo>
                      <a:pt x="104" y="802"/>
                      <a:pt x="126" y="824"/>
                      <a:pt x="134" y="846"/>
                    </a:cubicBezTo>
                    <a:cubicBezTo>
                      <a:pt x="134" y="868"/>
                      <a:pt x="119" y="891"/>
                      <a:pt x="119" y="913"/>
                    </a:cubicBezTo>
                    <a:cubicBezTo>
                      <a:pt x="119" y="928"/>
                      <a:pt x="119" y="950"/>
                      <a:pt x="134" y="965"/>
                    </a:cubicBezTo>
                    <a:cubicBezTo>
                      <a:pt x="134" y="972"/>
                      <a:pt x="171" y="994"/>
                      <a:pt x="171" y="987"/>
                    </a:cubicBezTo>
                    <a:cubicBezTo>
                      <a:pt x="171" y="957"/>
                      <a:pt x="156" y="787"/>
                      <a:pt x="223" y="839"/>
                    </a:cubicBezTo>
                    <a:cubicBezTo>
                      <a:pt x="282" y="876"/>
                      <a:pt x="230" y="980"/>
                      <a:pt x="282" y="1032"/>
                    </a:cubicBezTo>
                    <a:cubicBezTo>
                      <a:pt x="327" y="1084"/>
                      <a:pt x="438" y="1009"/>
                      <a:pt x="438" y="950"/>
                    </a:cubicBezTo>
                    <a:cubicBezTo>
                      <a:pt x="438" y="935"/>
                      <a:pt x="423" y="913"/>
                      <a:pt x="416" y="898"/>
                    </a:cubicBezTo>
                    <a:cubicBezTo>
                      <a:pt x="408" y="876"/>
                      <a:pt x="394" y="839"/>
                      <a:pt x="408" y="809"/>
                    </a:cubicBezTo>
                    <a:cubicBezTo>
                      <a:pt x="423" y="779"/>
                      <a:pt x="453" y="772"/>
                      <a:pt x="460" y="735"/>
                    </a:cubicBezTo>
                    <a:cubicBezTo>
                      <a:pt x="468" y="705"/>
                      <a:pt x="490" y="690"/>
                      <a:pt x="520" y="697"/>
                    </a:cubicBezTo>
                    <a:cubicBezTo>
                      <a:pt x="527" y="653"/>
                      <a:pt x="497" y="631"/>
                      <a:pt x="497" y="601"/>
                    </a:cubicBezTo>
                    <a:cubicBezTo>
                      <a:pt x="497" y="571"/>
                      <a:pt x="490" y="519"/>
                      <a:pt x="497" y="497"/>
                    </a:cubicBezTo>
                    <a:cubicBezTo>
                      <a:pt x="549" y="490"/>
                      <a:pt x="520" y="534"/>
                      <a:pt x="542" y="556"/>
                    </a:cubicBezTo>
                    <a:cubicBezTo>
                      <a:pt x="587" y="586"/>
                      <a:pt x="609" y="505"/>
                      <a:pt x="646" y="505"/>
                    </a:cubicBezTo>
                    <a:cubicBezTo>
                      <a:pt x="676" y="497"/>
                      <a:pt x="668" y="519"/>
                      <a:pt x="676" y="542"/>
                    </a:cubicBezTo>
                    <a:cubicBezTo>
                      <a:pt x="676" y="527"/>
                      <a:pt x="705" y="512"/>
                      <a:pt x="705" y="505"/>
                    </a:cubicBezTo>
                    <a:cubicBezTo>
                      <a:pt x="720" y="497"/>
                      <a:pt x="720" y="475"/>
                      <a:pt x="735" y="460"/>
                    </a:cubicBezTo>
                    <a:cubicBezTo>
                      <a:pt x="742" y="430"/>
                      <a:pt x="750" y="393"/>
                      <a:pt x="742" y="356"/>
                    </a:cubicBezTo>
                  </a:path>
                </a:pathLst>
              </a:custGeom>
              <a:grpFill/>
              <a:ln w="9525" cap="flat">
                <a:noFill/>
                <a:bevel/>
              </a:ln>
              <a:effectLst/>
            </p:spPr>
            <p:txBody>
              <a:bodyPr wrap="none" lIns="121853" tIns="60926" rIns="121853" bIns="60926" anchor="ctr"/>
              <a:lstStyle/>
              <a:p>
                <a:endParaRPr lang="en-US"/>
              </a:p>
            </p:txBody>
          </p:sp>
          <p:sp>
            <p:nvSpPr>
              <p:cNvPr id="41" name="Freeform 18">
                <a:extLst>
                  <a:ext uri="{FF2B5EF4-FFF2-40B4-BE49-F238E27FC236}">
                    <a16:creationId xmlns:a16="http://schemas.microsoft.com/office/drawing/2014/main" id="{893309CF-B5A6-40E3-96BC-6100F6211966}"/>
                  </a:ext>
                </a:extLst>
              </p:cNvPr>
              <p:cNvSpPr>
                <a:spLocks noChangeArrowheads="1"/>
              </p:cNvSpPr>
              <p:nvPr/>
            </p:nvSpPr>
            <p:spPr bwMode="auto">
              <a:xfrm>
                <a:off x="11109766" y="11841434"/>
                <a:ext cx="83880" cy="55247"/>
              </a:xfrm>
              <a:custGeom>
                <a:avLst/>
                <a:gdLst>
                  <a:gd name="T0" fmla="*/ 23 w 195"/>
                  <a:gd name="T1" fmla="*/ 59 h 127"/>
                  <a:gd name="T2" fmla="*/ 23 w 195"/>
                  <a:gd name="T3" fmla="*/ 59 h 127"/>
                  <a:gd name="T4" fmla="*/ 112 w 195"/>
                  <a:gd name="T5" fmla="*/ 74 h 127"/>
                  <a:gd name="T6" fmla="*/ 149 w 195"/>
                  <a:gd name="T7" fmla="*/ 104 h 127"/>
                  <a:gd name="T8" fmla="*/ 194 w 195"/>
                  <a:gd name="T9" fmla="*/ 126 h 127"/>
                  <a:gd name="T10" fmla="*/ 179 w 195"/>
                  <a:gd name="T11" fmla="*/ 96 h 127"/>
                  <a:gd name="T12" fmla="*/ 142 w 195"/>
                  <a:gd name="T13" fmla="*/ 74 h 127"/>
                  <a:gd name="T14" fmla="*/ 127 w 195"/>
                  <a:gd name="T15" fmla="*/ 7 h 127"/>
                  <a:gd name="T16" fmla="*/ 97 w 195"/>
                  <a:gd name="T17" fmla="*/ 29 h 127"/>
                  <a:gd name="T18" fmla="*/ 52 w 195"/>
                  <a:gd name="T19" fmla="*/ 37 h 127"/>
                  <a:gd name="T20" fmla="*/ 0 w 195"/>
                  <a:gd name="T21" fmla="*/ 37 h 127"/>
                  <a:gd name="T22" fmla="*/ 23 w 195"/>
                  <a:gd name="T23" fmla="*/ 5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5" h="127">
                    <a:moveTo>
                      <a:pt x="23" y="59"/>
                    </a:moveTo>
                    <a:lnTo>
                      <a:pt x="23" y="59"/>
                    </a:lnTo>
                    <a:cubicBezTo>
                      <a:pt x="45" y="44"/>
                      <a:pt x="89" y="59"/>
                      <a:pt x="112" y="74"/>
                    </a:cubicBezTo>
                    <a:cubicBezTo>
                      <a:pt x="127" y="81"/>
                      <a:pt x="142" y="89"/>
                      <a:pt x="149" y="104"/>
                    </a:cubicBezTo>
                    <a:cubicBezTo>
                      <a:pt x="164" y="111"/>
                      <a:pt x="171" y="126"/>
                      <a:pt x="194" y="126"/>
                    </a:cubicBezTo>
                    <a:cubicBezTo>
                      <a:pt x="186" y="118"/>
                      <a:pt x="186" y="104"/>
                      <a:pt x="179" y="96"/>
                    </a:cubicBezTo>
                    <a:cubicBezTo>
                      <a:pt x="171" y="81"/>
                      <a:pt x="156" y="81"/>
                      <a:pt x="142" y="74"/>
                    </a:cubicBezTo>
                    <a:cubicBezTo>
                      <a:pt x="119" y="59"/>
                      <a:pt x="127" y="37"/>
                      <a:pt x="127" y="7"/>
                    </a:cubicBezTo>
                    <a:cubicBezTo>
                      <a:pt x="104" y="0"/>
                      <a:pt x="104" y="15"/>
                      <a:pt x="97" y="29"/>
                    </a:cubicBezTo>
                    <a:cubicBezTo>
                      <a:pt x="82" y="37"/>
                      <a:pt x="67" y="37"/>
                      <a:pt x="52" y="37"/>
                    </a:cubicBezTo>
                    <a:cubicBezTo>
                      <a:pt x="37" y="37"/>
                      <a:pt x="15" y="37"/>
                      <a:pt x="0" y="37"/>
                    </a:cubicBezTo>
                    <a:cubicBezTo>
                      <a:pt x="15" y="44"/>
                      <a:pt x="23" y="52"/>
                      <a:pt x="23" y="59"/>
                    </a:cubicBezTo>
                  </a:path>
                </a:pathLst>
              </a:custGeom>
              <a:grpFill/>
              <a:ln w="9525" cap="flat">
                <a:noFill/>
                <a:bevel/>
              </a:ln>
              <a:effectLst/>
            </p:spPr>
            <p:txBody>
              <a:bodyPr wrap="none" lIns="121853" tIns="60926" rIns="121853" bIns="60926" anchor="ctr"/>
              <a:lstStyle/>
              <a:p>
                <a:endParaRPr lang="en-US"/>
              </a:p>
            </p:txBody>
          </p:sp>
          <p:sp>
            <p:nvSpPr>
              <p:cNvPr id="42" name="Freeform 19">
                <a:extLst>
                  <a:ext uri="{FF2B5EF4-FFF2-40B4-BE49-F238E27FC236}">
                    <a16:creationId xmlns:a16="http://schemas.microsoft.com/office/drawing/2014/main" id="{9AD330CA-9497-4B7A-BD9A-B4196B3C6CC4}"/>
                  </a:ext>
                </a:extLst>
              </p:cNvPr>
              <p:cNvSpPr>
                <a:spLocks noChangeArrowheads="1"/>
              </p:cNvSpPr>
              <p:nvPr/>
            </p:nvSpPr>
            <p:spPr bwMode="auto">
              <a:xfrm>
                <a:off x="15065475" y="6981529"/>
                <a:ext cx="9531" cy="17146"/>
              </a:xfrm>
              <a:custGeom>
                <a:avLst/>
                <a:gdLst>
                  <a:gd name="T0" fmla="*/ 23 w 24"/>
                  <a:gd name="T1" fmla="*/ 30 h 39"/>
                  <a:gd name="T2" fmla="*/ 23 w 24"/>
                  <a:gd name="T3" fmla="*/ 30 h 39"/>
                  <a:gd name="T4" fmla="*/ 23 w 24"/>
                  <a:gd name="T5" fmla="*/ 0 h 39"/>
                  <a:gd name="T6" fmla="*/ 0 w 24"/>
                  <a:gd name="T7" fmla="*/ 38 h 39"/>
                  <a:gd name="T8" fmla="*/ 23 w 24"/>
                  <a:gd name="T9" fmla="*/ 30 h 39"/>
                </a:gdLst>
                <a:ahLst/>
                <a:cxnLst>
                  <a:cxn ang="0">
                    <a:pos x="T0" y="T1"/>
                  </a:cxn>
                  <a:cxn ang="0">
                    <a:pos x="T2" y="T3"/>
                  </a:cxn>
                  <a:cxn ang="0">
                    <a:pos x="T4" y="T5"/>
                  </a:cxn>
                  <a:cxn ang="0">
                    <a:pos x="T6" y="T7"/>
                  </a:cxn>
                  <a:cxn ang="0">
                    <a:pos x="T8" y="T9"/>
                  </a:cxn>
                </a:cxnLst>
                <a:rect l="0" t="0" r="r" b="b"/>
                <a:pathLst>
                  <a:path w="24" h="39">
                    <a:moveTo>
                      <a:pt x="23" y="30"/>
                    </a:moveTo>
                    <a:lnTo>
                      <a:pt x="23" y="30"/>
                    </a:lnTo>
                    <a:cubicBezTo>
                      <a:pt x="23" y="23"/>
                      <a:pt x="23" y="15"/>
                      <a:pt x="23" y="0"/>
                    </a:cubicBezTo>
                    <a:cubicBezTo>
                      <a:pt x="15" y="8"/>
                      <a:pt x="0" y="23"/>
                      <a:pt x="0" y="38"/>
                    </a:cubicBezTo>
                    <a:cubicBezTo>
                      <a:pt x="8" y="30"/>
                      <a:pt x="15" y="38"/>
                      <a:pt x="23" y="30"/>
                    </a:cubicBezTo>
                  </a:path>
                </a:pathLst>
              </a:custGeom>
              <a:grpFill/>
              <a:ln w="9525" cap="flat">
                <a:noFill/>
                <a:bevel/>
              </a:ln>
              <a:effectLst/>
            </p:spPr>
            <p:txBody>
              <a:bodyPr wrap="none" lIns="121853" tIns="60926" rIns="121853" bIns="60926" anchor="ctr"/>
              <a:lstStyle/>
              <a:p>
                <a:endParaRPr lang="en-US"/>
              </a:p>
            </p:txBody>
          </p:sp>
          <p:sp>
            <p:nvSpPr>
              <p:cNvPr id="43" name="Freeform 20">
                <a:extLst>
                  <a:ext uri="{FF2B5EF4-FFF2-40B4-BE49-F238E27FC236}">
                    <a16:creationId xmlns:a16="http://schemas.microsoft.com/office/drawing/2014/main" id="{EBDEA5BA-D27D-488A-8350-7B5AE64868EA}"/>
                  </a:ext>
                </a:extLst>
              </p:cNvPr>
              <p:cNvSpPr>
                <a:spLocks noChangeArrowheads="1"/>
              </p:cNvSpPr>
              <p:nvPr/>
            </p:nvSpPr>
            <p:spPr bwMode="auto">
              <a:xfrm>
                <a:off x="11098328" y="11854770"/>
                <a:ext cx="13345" cy="3810"/>
              </a:xfrm>
              <a:custGeom>
                <a:avLst/>
                <a:gdLst>
                  <a:gd name="T0" fmla="*/ 29 w 30"/>
                  <a:gd name="T1" fmla="*/ 8 h 9"/>
                  <a:gd name="T2" fmla="*/ 29 w 30"/>
                  <a:gd name="T3" fmla="*/ 8 h 9"/>
                  <a:gd name="T4" fmla="*/ 7 w 30"/>
                  <a:gd name="T5" fmla="*/ 0 h 9"/>
                  <a:gd name="T6" fmla="*/ 0 w 30"/>
                  <a:gd name="T7" fmla="*/ 0 h 9"/>
                  <a:gd name="T8" fmla="*/ 15 w 30"/>
                  <a:gd name="T9" fmla="*/ 8 h 9"/>
                  <a:gd name="T10" fmla="*/ 29 w 30"/>
                  <a:gd name="T11" fmla="*/ 8 h 9"/>
                </a:gdLst>
                <a:ahLst/>
                <a:cxnLst>
                  <a:cxn ang="0">
                    <a:pos x="T0" y="T1"/>
                  </a:cxn>
                  <a:cxn ang="0">
                    <a:pos x="T2" y="T3"/>
                  </a:cxn>
                  <a:cxn ang="0">
                    <a:pos x="T4" y="T5"/>
                  </a:cxn>
                  <a:cxn ang="0">
                    <a:pos x="T6" y="T7"/>
                  </a:cxn>
                  <a:cxn ang="0">
                    <a:pos x="T8" y="T9"/>
                  </a:cxn>
                  <a:cxn ang="0">
                    <a:pos x="T10" y="T11"/>
                  </a:cxn>
                </a:cxnLst>
                <a:rect l="0" t="0" r="r" b="b"/>
                <a:pathLst>
                  <a:path w="30" h="9">
                    <a:moveTo>
                      <a:pt x="29" y="8"/>
                    </a:moveTo>
                    <a:lnTo>
                      <a:pt x="29" y="8"/>
                    </a:lnTo>
                    <a:cubicBezTo>
                      <a:pt x="22" y="8"/>
                      <a:pt x="15" y="0"/>
                      <a:pt x="7" y="0"/>
                    </a:cubicBezTo>
                    <a:lnTo>
                      <a:pt x="0" y="0"/>
                    </a:lnTo>
                    <a:cubicBezTo>
                      <a:pt x="7" y="8"/>
                      <a:pt x="15" y="8"/>
                      <a:pt x="15" y="8"/>
                    </a:cubicBezTo>
                    <a:cubicBezTo>
                      <a:pt x="22" y="8"/>
                      <a:pt x="29" y="8"/>
                      <a:pt x="29" y="8"/>
                    </a:cubicBezTo>
                  </a:path>
                </a:pathLst>
              </a:custGeom>
              <a:grpFill/>
              <a:ln w="9525" cap="flat">
                <a:noFill/>
                <a:bevel/>
              </a:ln>
              <a:effectLst/>
            </p:spPr>
            <p:txBody>
              <a:bodyPr wrap="none" lIns="121853" tIns="60926" rIns="121853" bIns="60926" anchor="ctr"/>
              <a:lstStyle/>
              <a:p>
                <a:endParaRPr lang="en-US"/>
              </a:p>
            </p:txBody>
          </p:sp>
          <p:sp>
            <p:nvSpPr>
              <p:cNvPr id="44" name="Freeform 21">
                <a:extLst>
                  <a:ext uri="{FF2B5EF4-FFF2-40B4-BE49-F238E27FC236}">
                    <a16:creationId xmlns:a16="http://schemas.microsoft.com/office/drawing/2014/main" id="{DD8B353B-1077-44F7-8F2F-EAB81C4F2CC3}"/>
                  </a:ext>
                </a:extLst>
              </p:cNvPr>
              <p:cNvSpPr>
                <a:spLocks noChangeArrowheads="1"/>
              </p:cNvSpPr>
              <p:nvPr/>
            </p:nvSpPr>
            <p:spPr bwMode="auto">
              <a:xfrm>
                <a:off x="15299957" y="6562408"/>
                <a:ext cx="516626" cy="552478"/>
              </a:xfrm>
              <a:custGeom>
                <a:avLst/>
                <a:gdLst>
                  <a:gd name="T0" fmla="*/ 1018 w 1197"/>
                  <a:gd name="T1" fmla="*/ 14 h 1278"/>
                  <a:gd name="T2" fmla="*/ 943 w 1197"/>
                  <a:gd name="T3" fmla="*/ 59 h 1278"/>
                  <a:gd name="T4" fmla="*/ 921 w 1197"/>
                  <a:gd name="T5" fmla="*/ 118 h 1278"/>
                  <a:gd name="T6" fmla="*/ 795 w 1197"/>
                  <a:gd name="T7" fmla="*/ 141 h 1278"/>
                  <a:gd name="T8" fmla="*/ 743 w 1197"/>
                  <a:gd name="T9" fmla="*/ 133 h 1278"/>
                  <a:gd name="T10" fmla="*/ 683 w 1197"/>
                  <a:gd name="T11" fmla="*/ 141 h 1278"/>
                  <a:gd name="T12" fmla="*/ 543 w 1197"/>
                  <a:gd name="T13" fmla="*/ 148 h 1278"/>
                  <a:gd name="T14" fmla="*/ 498 w 1197"/>
                  <a:gd name="T15" fmla="*/ 237 h 1278"/>
                  <a:gd name="T16" fmla="*/ 409 w 1197"/>
                  <a:gd name="T17" fmla="*/ 371 h 1278"/>
                  <a:gd name="T18" fmla="*/ 290 w 1197"/>
                  <a:gd name="T19" fmla="*/ 319 h 1278"/>
                  <a:gd name="T20" fmla="*/ 246 w 1197"/>
                  <a:gd name="T21" fmla="*/ 356 h 1278"/>
                  <a:gd name="T22" fmla="*/ 201 w 1197"/>
                  <a:gd name="T23" fmla="*/ 453 h 1278"/>
                  <a:gd name="T24" fmla="*/ 149 w 1197"/>
                  <a:gd name="T25" fmla="*/ 512 h 1278"/>
                  <a:gd name="T26" fmla="*/ 134 w 1197"/>
                  <a:gd name="T27" fmla="*/ 675 h 1278"/>
                  <a:gd name="T28" fmla="*/ 52 w 1197"/>
                  <a:gd name="T29" fmla="*/ 831 h 1278"/>
                  <a:gd name="T30" fmla="*/ 23 w 1197"/>
                  <a:gd name="T31" fmla="*/ 980 h 1278"/>
                  <a:gd name="T32" fmla="*/ 38 w 1197"/>
                  <a:gd name="T33" fmla="*/ 1054 h 1278"/>
                  <a:gd name="T34" fmla="*/ 8 w 1197"/>
                  <a:gd name="T35" fmla="*/ 1143 h 1278"/>
                  <a:gd name="T36" fmla="*/ 134 w 1197"/>
                  <a:gd name="T37" fmla="*/ 1180 h 1278"/>
                  <a:gd name="T38" fmla="*/ 275 w 1197"/>
                  <a:gd name="T39" fmla="*/ 1173 h 1278"/>
                  <a:gd name="T40" fmla="*/ 283 w 1197"/>
                  <a:gd name="T41" fmla="*/ 1165 h 1278"/>
                  <a:gd name="T42" fmla="*/ 357 w 1197"/>
                  <a:gd name="T43" fmla="*/ 1158 h 1278"/>
                  <a:gd name="T44" fmla="*/ 446 w 1197"/>
                  <a:gd name="T45" fmla="*/ 1143 h 1278"/>
                  <a:gd name="T46" fmla="*/ 602 w 1197"/>
                  <a:gd name="T47" fmla="*/ 1217 h 1278"/>
                  <a:gd name="T48" fmla="*/ 795 w 1197"/>
                  <a:gd name="T49" fmla="*/ 1270 h 1278"/>
                  <a:gd name="T50" fmla="*/ 906 w 1197"/>
                  <a:gd name="T51" fmla="*/ 995 h 1278"/>
                  <a:gd name="T52" fmla="*/ 958 w 1197"/>
                  <a:gd name="T53" fmla="*/ 891 h 1278"/>
                  <a:gd name="T54" fmla="*/ 973 w 1197"/>
                  <a:gd name="T55" fmla="*/ 839 h 1278"/>
                  <a:gd name="T56" fmla="*/ 1018 w 1197"/>
                  <a:gd name="T57" fmla="*/ 742 h 1278"/>
                  <a:gd name="T58" fmla="*/ 1062 w 1197"/>
                  <a:gd name="T59" fmla="*/ 660 h 1278"/>
                  <a:gd name="T60" fmla="*/ 1107 w 1197"/>
                  <a:gd name="T61" fmla="*/ 579 h 1278"/>
                  <a:gd name="T62" fmla="*/ 1174 w 1197"/>
                  <a:gd name="T63" fmla="*/ 438 h 1278"/>
                  <a:gd name="T64" fmla="*/ 1196 w 1197"/>
                  <a:gd name="T65" fmla="*/ 356 h 1278"/>
                  <a:gd name="T66" fmla="*/ 1085 w 1197"/>
                  <a:gd name="T67" fmla="*/ 304 h 1278"/>
                  <a:gd name="T68" fmla="*/ 1122 w 1197"/>
                  <a:gd name="T69" fmla="*/ 185 h 1278"/>
                  <a:gd name="T70" fmla="*/ 1010 w 1197"/>
                  <a:gd name="T71" fmla="*/ 141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97" h="1278">
                    <a:moveTo>
                      <a:pt x="1018" y="14"/>
                    </a:moveTo>
                    <a:lnTo>
                      <a:pt x="1018" y="14"/>
                    </a:lnTo>
                    <a:cubicBezTo>
                      <a:pt x="1003" y="14"/>
                      <a:pt x="1003" y="7"/>
                      <a:pt x="995" y="0"/>
                    </a:cubicBezTo>
                    <a:cubicBezTo>
                      <a:pt x="988" y="0"/>
                      <a:pt x="951" y="52"/>
                      <a:pt x="943" y="59"/>
                    </a:cubicBezTo>
                    <a:cubicBezTo>
                      <a:pt x="943" y="66"/>
                      <a:pt x="936" y="74"/>
                      <a:pt x="928" y="81"/>
                    </a:cubicBezTo>
                    <a:cubicBezTo>
                      <a:pt x="928" y="96"/>
                      <a:pt x="936" y="103"/>
                      <a:pt x="921" y="118"/>
                    </a:cubicBezTo>
                    <a:cubicBezTo>
                      <a:pt x="906" y="126"/>
                      <a:pt x="877" y="126"/>
                      <a:pt x="862" y="126"/>
                    </a:cubicBezTo>
                    <a:cubicBezTo>
                      <a:pt x="832" y="126"/>
                      <a:pt x="817" y="133"/>
                      <a:pt x="795" y="141"/>
                    </a:cubicBezTo>
                    <a:cubicBezTo>
                      <a:pt x="788" y="148"/>
                      <a:pt x="780" y="148"/>
                      <a:pt x="765" y="148"/>
                    </a:cubicBezTo>
                    <a:cubicBezTo>
                      <a:pt x="750" y="148"/>
                      <a:pt x="758" y="133"/>
                      <a:pt x="743" y="133"/>
                    </a:cubicBezTo>
                    <a:cubicBezTo>
                      <a:pt x="736" y="133"/>
                      <a:pt x="721" y="148"/>
                      <a:pt x="713" y="148"/>
                    </a:cubicBezTo>
                    <a:cubicBezTo>
                      <a:pt x="698" y="148"/>
                      <a:pt x="698" y="141"/>
                      <a:pt x="683" y="141"/>
                    </a:cubicBezTo>
                    <a:cubicBezTo>
                      <a:pt x="661" y="133"/>
                      <a:pt x="639" y="133"/>
                      <a:pt x="617" y="133"/>
                    </a:cubicBezTo>
                    <a:cubicBezTo>
                      <a:pt x="587" y="133"/>
                      <a:pt x="565" y="133"/>
                      <a:pt x="543" y="148"/>
                    </a:cubicBezTo>
                    <a:cubicBezTo>
                      <a:pt x="520" y="155"/>
                      <a:pt x="483" y="155"/>
                      <a:pt x="476" y="178"/>
                    </a:cubicBezTo>
                    <a:cubicBezTo>
                      <a:pt x="505" y="185"/>
                      <a:pt x="513" y="208"/>
                      <a:pt x="498" y="237"/>
                    </a:cubicBezTo>
                    <a:cubicBezTo>
                      <a:pt x="483" y="252"/>
                      <a:pt x="476" y="267"/>
                      <a:pt x="461" y="282"/>
                    </a:cubicBezTo>
                    <a:cubicBezTo>
                      <a:pt x="431" y="304"/>
                      <a:pt x="424" y="334"/>
                      <a:pt x="409" y="371"/>
                    </a:cubicBezTo>
                    <a:cubicBezTo>
                      <a:pt x="386" y="356"/>
                      <a:pt x="364" y="341"/>
                      <a:pt x="334" y="334"/>
                    </a:cubicBezTo>
                    <a:cubicBezTo>
                      <a:pt x="334" y="326"/>
                      <a:pt x="312" y="319"/>
                      <a:pt x="290" y="319"/>
                    </a:cubicBezTo>
                    <a:cubicBezTo>
                      <a:pt x="290" y="319"/>
                      <a:pt x="290" y="326"/>
                      <a:pt x="297" y="326"/>
                    </a:cubicBezTo>
                    <a:cubicBezTo>
                      <a:pt x="268" y="326"/>
                      <a:pt x="260" y="341"/>
                      <a:pt x="246" y="356"/>
                    </a:cubicBezTo>
                    <a:cubicBezTo>
                      <a:pt x="238" y="363"/>
                      <a:pt x="216" y="386"/>
                      <a:pt x="208" y="393"/>
                    </a:cubicBezTo>
                    <a:cubicBezTo>
                      <a:pt x="201" y="408"/>
                      <a:pt x="208" y="438"/>
                      <a:pt x="201" y="453"/>
                    </a:cubicBezTo>
                    <a:cubicBezTo>
                      <a:pt x="201" y="475"/>
                      <a:pt x="193" y="490"/>
                      <a:pt x="186" y="505"/>
                    </a:cubicBezTo>
                    <a:cubicBezTo>
                      <a:pt x="171" y="505"/>
                      <a:pt x="164" y="505"/>
                      <a:pt x="149" y="512"/>
                    </a:cubicBezTo>
                    <a:cubicBezTo>
                      <a:pt x="171" y="542"/>
                      <a:pt x="156" y="564"/>
                      <a:pt x="149" y="594"/>
                    </a:cubicBezTo>
                    <a:cubicBezTo>
                      <a:pt x="141" y="623"/>
                      <a:pt x="149" y="653"/>
                      <a:pt x="134" y="675"/>
                    </a:cubicBezTo>
                    <a:cubicBezTo>
                      <a:pt x="112" y="675"/>
                      <a:pt x="89" y="675"/>
                      <a:pt x="67" y="675"/>
                    </a:cubicBezTo>
                    <a:cubicBezTo>
                      <a:pt x="60" y="727"/>
                      <a:pt x="60" y="779"/>
                      <a:pt x="52" y="831"/>
                    </a:cubicBezTo>
                    <a:cubicBezTo>
                      <a:pt x="52" y="861"/>
                      <a:pt x="52" y="883"/>
                      <a:pt x="38" y="905"/>
                    </a:cubicBezTo>
                    <a:cubicBezTo>
                      <a:pt x="23" y="935"/>
                      <a:pt x="23" y="950"/>
                      <a:pt x="23" y="980"/>
                    </a:cubicBezTo>
                    <a:cubicBezTo>
                      <a:pt x="15" y="987"/>
                      <a:pt x="15" y="987"/>
                      <a:pt x="15" y="987"/>
                    </a:cubicBezTo>
                    <a:cubicBezTo>
                      <a:pt x="23" y="1010"/>
                      <a:pt x="38" y="1039"/>
                      <a:pt x="38" y="1054"/>
                    </a:cubicBezTo>
                    <a:cubicBezTo>
                      <a:pt x="38" y="1069"/>
                      <a:pt x="38" y="1084"/>
                      <a:pt x="30" y="1099"/>
                    </a:cubicBezTo>
                    <a:cubicBezTo>
                      <a:pt x="23" y="1121"/>
                      <a:pt x="0" y="1121"/>
                      <a:pt x="8" y="1143"/>
                    </a:cubicBezTo>
                    <a:cubicBezTo>
                      <a:pt x="38" y="1158"/>
                      <a:pt x="67" y="1151"/>
                      <a:pt x="97" y="1158"/>
                    </a:cubicBezTo>
                    <a:cubicBezTo>
                      <a:pt x="127" y="1165"/>
                      <a:pt x="119" y="1165"/>
                      <a:pt x="134" y="1180"/>
                    </a:cubicBezTo>
                    <a:cubicBezTo>
                      <a:pt x="149" y="1188"/>
                      <a:pt x="171" y="1180"/>
                      <a:pt x="186" y="1180"/>
                    </a:cubicBezTo>
                    <a:cubicBezTo>
                      <a:pt x="208" y="1180"/>
                      <a:pt x="260" y="1165"/>
                      <a:pt x="275" y="1173"/>
                    </a:cubicBezTo>
                    <a:lnTo>
                      <a:pt x="283" y="1180"/>
                    </a:lnTo>
                    <a:cubicBezTo>
                      <a:pt x="283" y="1173"/>
                      <a:pt x="283" y="1173"/>
                      <a:pt x="283" y="1165"/>
                    </a:cubicBezTo>
                    <a:cubicBezTo>
                      <a:pt x="290" y="1151"/>
                      <a:pt x="290" y="1121"/>
                      <a:pt x="312" y="1113"/>
                    </a:cubicBezTo>
                    <a:cubicBezTo>
                      <a:pt x="327" y="1113"/>
                      <a:pt x="349" y="1151"/>
                      <a:pt x="357" y="1158"/>
                    </a:cubicBezTo>
                    <a:cubicBezTo>
                      <a:pt x="372" y="1173"/>
                      <a:pt x="394" y="1195"/>
                      <a:pt x="416" y="1202"/>
                    </a:cubicBezTo>
                    <a:cubicBezTo>
                      <a:pt x="453" y="1202"/>
                      <a:pt x="446" y="1173"/>
                      <a:pt x="446" y="1143"/>
                    </a:cubicBezTo>
                    <a:cubicBezTo>
                      <a:pt x="476" y="1143"/>
                      <a:pt x="528" y="1136"/>
                      <a:pt x="550" y="1143"/>
                    </a:cubicBezTo>
                    <a:cubicBezTo>
                      <a:pt x="580" y="1158"/>
                      <a:pt x="580" y="1217"/>
                      <a:pt x="602" y="1217"/>
                    </a:cubicBezTo>
                    <a:cubicBezTo>
                      <a:pt x="602" y="1165"/>
                      <a:pt x="676" y="1165"/>
                      <a:pt x="713" y="1180"/>
                    </a:cubicBezTo>
                    <a:cubicBezTo>
                      <a:pt x="750" y="1202"/>
                      <a:pt x="780" y="1232"/>
                      <a:pt x="795" y="1270"/>
                    </a:cubicBezTo>
                    <a:cubicBezTo>
                      <a:pt x="854" y="1277"/>
                      <a:pt x="884" y="1084"/>
                      <a:pt x="891" y="1054"/>
                    </a:cubicBezTo>
                    <a:cubicBezTo>
                      <a:pt x="899" y="1032"/>
                      <a:pt x="899" y="1010"/>
                      <a:pt x="906" y="995"/>
                    </a:cubicBezTo>
                    <a:cubicBezTo>
                      <a:pt x="914" y="972"/>
                      <a:pt x="928" y="965"/>
                      <a:pt x="936" y="943"/>
                    </a:cubicBezTo>
                    <a:cubicBezTo>
                      <a:pt x="943" y="928"/>
                      <a:pt x="943" y="905"/>
                      <a:pt x="958" y="891"/>
                    </a:cubicBezTo>
                    <a:cubicBezTo>
                      <a:pt x="966" y="876"/>
                      <a:pt x="966" y="883"/>
                      <a:pt x="973" y="868"/>
                    </a:cubicBezTo>
                    <a:cubicBezTo>
                      <a:pt x="973" y="861"/>
                      <a:pt x="973" y="846"/>
                      <a:pt x="973" y="839"/>
                    </a:cubicBezTo>
                    <a:cubicBezTo>
                      <a:pt x="973" y="816"/>
                      <a:pt x="981" y="809"/>
                      <a:pt x="988" y="787"/>
                    </a:cubicBezTo>
                    <a:cubicBezTo>
                      <a:pt x="995" y="765"/>
                      <a:pt x="988" y="757"/>
                      <a:pt x="1018" y="742"/>
                    </a:cubicBezTo>
                    <a:cubicBezTo>
                      <a:pt x="1040" y="742"/>
                      <a:pt x="1055" y="742"/>
                      <a:pt x="1062" y="712"/>
                    </a:cubicBezTo>
                    <a:cubicBezTo>
                      <a:pt x="1070" y="698"/>
                      <a:pt x="1062" y="675"/>
                      <a:pt x="1062" y="660"/>
                    </a:cubicBezTo>
                    <a:cubicBezTo>
                      <a:pt x="1085" y="646"/>
                      <a:pt x="1099" y="646"/>
                      <a:pt x="1107" y="623"/>
                    </a:cubicBezTo>
                    <a:cubicBezTo>
                      <a:pt x="1107" y="608"/>
                      <a:pt x="1107" y="594"/>
                      <a:pt x="1107" y="579"/>
                    </a:cubicBezTo>
                    <a:cubicBezTo>
                      <a:pt x="1114" y="542"/>
                      <a:pt x="1137" y="549"/>
                      <a:pt x="1159" y="527"/>
                    </a:cubicBezTo>
                    <a:cubicBezTo>
                      <a:pt x="1174" y="497"/>
                      <a:pt x="1159" y="467"/>
                      <a:pt x="1174" y="438"/>
                    </a:cubicBezTo>
                    <a:cubicBezTo>
                      <a:pt x="1188" y="408"/>
                      <a:pt x="1188" y="408"/>
                      <a:pt x="1188" y="408"/>
                    </a:cubicBezTo>
                    <a:cubicBezTo>
                      <a:pt x="1196" y="393"/>
                      <a:pt x="1196" y="371"/>
                      <a:pt x="1196" y="356"/>
                    </a:cubicBezTo>
                    <a:cubicBezTo>
                      <a:pt x="1166" y="349"/>
                      <a:pt x="1159" y="349"/>
                      <a:pt x="1137" y="334"/>
                    </a:cubicBezTo>
                    <a:cubicBezTo>
                      <a:pt x="1122" y="326"/>
                      <a:pt x="1099" y="311"/>
                      <a:pt x="1085" y="304"/>
                    </a:cubicBezTo>
                    <a:cubicBezTo>
                      <a:pt x="1085" y="282"/>
                      <a:pt x="1085" y="237"/>
                      <a:pt x="1092" y="215"/>
                    </a:cubicBezTo>
                    <a:cubicBezTo>
                      <a:pt x="1099" y="200"/>
                      <a:pt x="1114" y="200"/>
                      <a:pt x="1122" y="185"/>
                    </a:cubicBezTo>
                    <a:cubicBezTo>
                      <a:pt x="1122" y="185"/>
                      <a:pt x="1122" y="178"/>
                      <a:pt x="1122" y="163"/>
                    </a:cubicBezTo>
                    <a:cubicBezTo>
                      <a:pt x="1085" y="163"/>
                      <a:pt x="1048" y="141"/>
                      <a:pt x="1010" y="141"/>
                    </a:cubicBezTo>
                    <a:cubicBezTo>
                      <a:pt x="1010" y="96"/>
                      <a:pt x="1018" y="59"/>
                      <a:pt x="1018" y="14"/>
                    </a:cubicBezTo>
                  </a:path>
                </a:pathLst>
              </a:custGeom>
              <a:grpFill/>
              <a:ln w="9525" cap="flat">
                <a:noFill/>
                <a:bevel/>
              </a:ln>
              <a:effectLst/>
            </p:spPr>
            <p:txBody>
              <a:bodyPr wrap="none" lIns="121853" tIns="60926" rIns="121853" bIns="60926" anchor="ctr"/>
              <a:lstStyle/>
              <a:p>
                <a:endParaRPr lang="en-US"/>
              </a:p>
            </p:txBody>
          </p:sp>
          <p:sp>
            <p:nvSpPr>
              <p:cNvPr id="45" name="Freeform 22">
                <a:extLst>
                  <a:ext uri="{FF2B5EF4-FFF2-40B4-BE49-F238E27FC236}">
                    <a16:creationId xmlns:a16="http://schemas.microsoft.com/office/drawing/2014/main" id="{8AE28D09-CCB7-4CC5-8AEF-0D466FC36DA7}"/>
                  </a:ext>
                </a:extLst>
              </p:cNvPr>
              <p:cNvSpPr>
                <a:spLocks noChangeArrowheads="1"/>
              </p:cNvSpPr>
              <p:nvPr/>
            </p:nvSpPr>
            <p:spPr bwMode="auto">
              <a:xfrm>
                <a:off x="14863400" y="5305042"/>
                <a:ext cx="1631849" cy="1417393"/>
              </a:xfrm>
              <a:custGeom>
                <a:avLst/>
                <a:gdLst>
                  <a:gd name="T0" fmla="*/ 3706 w 3774"/>
                  <a:gd name="T1" fmla="*/ 839 h 3283"/>
                  <a:gd name="T2" fmla="*/ 3476 w 3774"/>
                  <a:gd name="T3" fmla="*/ 779 h 3283"/>
                  <a:gd name="T4" fmla="*/ 3171 w 3774"/>
                  <a:gd name="T5" fmla="*/ 727 h 3283"/>
                  <a:gd name="T6" fmla="*/ 3052 w 3774"/>
                  <a:gd name="T7" fmla="*/ 720 h 3283"/>
                  <a:gd name="T8" fmla="*/ 3171 w 3774"/>
                  <a:gd name="T9" fmla="*/ 490 h 3283"/>
                  <a:gd name="T10" fmla="*/ 2941 w 3774"/>
                  <a:gd name="T11" fmla="*/ 378 h 3283"/>
                  <a:gd name="T12" fmla="*/ 2867 w 3774"/>
                  <a:gd name="T13" fmla="*/ 282 h 3283"/>
                  <a:gd name="T14" fmla="*/ 2926 w 3774"/>
                  <a:gd name="T15" fmla="*/ 148 h 3283"/>
                  <a:gd name="T16" fmla="*/ 2755 w 3774"/>
                  <a:gd name="T17" fmla="*/ 29 h 3283"/>
                  <a:gd name="T18" fmla="*/ 2458 w 3774"/>
                  <a:gd name="T19" fmla="*/ 237 h 3283"/>
                  <a:gd name="T20" fmla="*/ 2362 w 3774"/>
                  <a:gd name="T21" fmla="*/ 371 h 3283"/>
                  <a:gd name="T22" fmla="*/ 1857 w 3774"/>
                  <a:gd name="T23" fmla="*/ 208 h 3283"/>
                  <a:gd name="T24" fmla="*/ 1567 w 3774"/>
                  <a:gd name="T25" fmla="*/ 505 h 3283"/>
                  <a:gd name="T26" fmla="*/ 1344 w 3774"/>
                  <a:gd name="T27" fmla="*/ 690 h 3283"/>
                  <a:gd name="T28" fmla="*/ 1018 w 3774"/>
                  <a:gd name="T29" fmla="*/ 787 h 3283"/>
                  <a:gd name="T30" fmla="*/ 906 w 3774"/>
                  <a:gd name="T31" fmla="*/ 1032 h 3283"/>
                  <a:gd name="T32" fmla="*/ 706 w 3774"/>
                  <a:gd name="T33" fmla="*/ 1188 h 3283"/>
                  <a:gd name="T34" fmla="*/ 454 w 3774"/>
                  <a:gd name="T35" fmla="*/ 1403 h 3283"/>
                  <a:gd name="T36" fmla="*/ 305 w 3774"/>
                  <a:gd name="T37" fmla="*/ 1470 h 3283"/>
                  <a:gd name="T38" fmla="*/ 0 w 3774"/>
                  <a:gd name="T39" fmla="*/ 1574 h 3283"/>
                  <a:gd name="T40" fmla="*/ 201 w 3774"/>
                  <a:gd name="T41" fmla="*/ 1730 h 3283"/>
                  <a:gd name="T42" fmla="*/ 349 w 3774"/>
                  <a:gd name="T43" fmla="*/ 1841 h 3283"/>
                  <a:gd name="T44" fmla="*/ 386 w 3774"/>
                  <a:gd name="T45" fmla="*/ 2116 h 3283"/>
                  <a:gd name="T46" fmla="*/ 386 w 3774"/>
                  <a:gd name="T47" fmla="*/ 2153 h 3283"/>
                  <a:gd name="T48" fmla="*/ 661 w 3774"/>
                  <a:gd name="T49" fmla="*/ 2072 h 3283"/>
                  <a:gd name="T50" fmla="*/ 944 w 3774"/>
                  <a:gd name="T51" fmla="*/ 2079 h 3283"/>
                  <a:gd name="T52" fmla="*/ 1285 w 3774"/>
                  <a:gd name="T53" fmla="*/ 2027 h 3283"/>
                  <a:gd name="T54" fmla="*/ 1486 w 3774"/>
                  <a:gd name="T55" fmla="*/ 1938 h 3283"/>
                  <a:gd name="T56" fmla="*/ 1597 w 3774"/>
                  <a:gd name="T57" fmla="*/ 1745 h 3283"/>
                  <a:gd name="T58" fmla="*/ 1693 w 3774"/>
                  <a:gd name="T59" fmla="*/ 1552 h 3283"/>
                  <a:gd name="T60" fmla="*/ 1842 w 3774"/>
                  <a:gd name="T61" fmla="*/ 1537 h 3283"/>
                  <a:gd name="T62" fmla="*/ 2080 w 3774"/>
                  <a:gd name="T63" fmla="*/ 1425 h 3283"/>
                  <a:gd name="T64" fmla="*/ 2161 w 3774"/>
                  <a:gd name="T65" fmla="*/ 1396 h 3283"/>
                  <a:gd name="T66" fmla="*/ 2310 w 3774"/>
                  <a:gd name="T67" fmla="*/ 1329 h 3283"/>
                  <a:gd name="T68" fmla="*/ 2444 w 3774"/>
                  <a:gd name="T69" fmla="*/ 1270 h 3283"/>
                  <a:gd name="T70" fmla="*/ 2703 w 3774"/>
                  <a:gd name="T71" fmla="*/ 1180 h 3283"/>
                  <a:gd name="T72" fmla="*/ 2718 w 3774"/>
                  <a:gd name="T73" fmla="*/ 1351 h 3283"/>
                  <a:gd name="T74" fmla="*/ 2860 w 3774"/>
                  <a:gd name="T75" fmla="*/ 1552 h 3283"/>
                  <a:gd name="T76" fmla="*/ 2592 w 3774"/>
                  <a:gd name="T77" fmla="*/ 1700 h 3283"/>
                  <a:gd name="T78" fmla="*/ 2458 w 3774"/>
                  <a:gd name="T79" fmla="*/ 1864 h 3283"/>
                  <a:gd name="T80" fmla="*/ 2280 w 3774"/>
                  <a:gd name="T81" fmla="*/ 1975 h 3283"/>
                  <a:gd name="T82" fmla="*/ 2087 w 3774"/>
                  <a:gd name="T83" fmla="*/ 2123 h 3283"/>
                  <a:gd name="T84" fmla="*/ 1812 w 3774"/>
                  <a:gd name="T85" fmla="*/ 2354 h 3283"/>
                  <a:gd name="T86" fmla="*/ 1612 w 3774"/>
                  <a:gd name="T87" fmla="*/ 2584 h 3283"/>
                  <a:gd name="T88" fmla="*/ 1486 w 3774"/>
                  <a:gd name="T89" fmla="*/ 2747 h 3283"/>
                  <a:gd name="T90" fmla="*/ 1285 w 3774"/>
                  <a:gd name="T91" fmla="*/ 2992 h 3283"/>
                  <a:gd name="T92" fmla="*/ 1300 w 3774"/>
                  <a:gd name="T93" fmla="*/ 3230 h 3283"/>
                  <a:gd name="T94" fmla="*/ 1486 w 3774"/>
                  <a:gd name="T95" fmla="*/ 3089 h 3283"/>
                  <a:gd name="T96" fmla="*/ 1753 w 3774"/>
                  <a:gd name="T97" fmla="*/ 3044 h 3283"/>
                  <a:gd name="T98" fmla="*/ 1938 w 3774"/>
                  <a:gd name="T99" fmla="*/ 2992 h 3283"/>
                  <a:gd name="T100" fmla="*/ 2132 w 3774"/>
                  <a:gd name="T101" fmla="*/ 3074 h 3283"/>
                  <a:gd name="T102" fmla="*/ 2273 w 3774"/>
                  <a:gd name="T103" fmla="*/ 2903 h 3283"/>
                  <a:gd name="T104" fmla="*/ 2347 w 3774"/>
                  <a:gd name="T105" fmla="*/ 2651 h 3283"/>
                  <a:gd name="T106" fmla="*/ 2369 w 3774"/>
                  <a:gd name="T107" fmla="*/ 2406 h 3283"/>
                  <a:gd name="T108" fmla="*/ 2495 w 3774"/>
                  <a:gd name="T109" fmla="*/ 2109 h 3283"/>
                  <a:gd name="T110" fmla="*/ 2726 w 3774"/>
                  <a:gd name="T111" fmla="*/ 1938 h 3283"/>
                  <a:gd name="T112" fmla="*/ 3112 w 3774"/>
                  <a:gd name="T113" fmla="*/ 1604 h 3283"/>
                  <a:gd name="T114" fmla="*/ 3327 w 3774"/>
                  <a:gd name="T115" fmla="*/ 1544 h 3283"/>
                  <a:gd name="T116" fmla="*/ 3483 w 3774"/>
                  <a:gd name="T117" fmla="*/ 1626 h 3283"/>
                  <a:gd name="T118" fmla="*/ 3587 w 3774"/>
                  <a:gd name="T119" fmla="*/ 1537 h 3283"/>
                  <a:gd name="T120" fmla="*/ 3491 w 3774"/>
                  <a:gd name="T121" fmla="*/ 1284 h 3283"/>
                  <a:gd name="T122" fmla="*/ 3765 w 3774"/>
                  <a:gd name="T123" fmla="*/ 995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74" h="3283">
                    <a:moveTo>
                      <a:pt x="3773" y="995"/>
                    </a:moveTo>
                    <a:lnTo>
                      <a:pt x="3773" y="995"/>
                    </a:lnTo>
                    <a:cubicBezTo>
                      <a:pt x="3773" y="965"/>
                      <a:pt x="3743" y="965"/>
                      <a:pt x="3728" y="943"/>
                    </a:cubicBezTo>
                    <a:cubicBezTo>
                      <a:pt x="3728" y="928"/>
                      <a:pt x="3728" y="905"/>
                      <a:pt x="3728" y="891"/>
                    </a:cubicBezTo>
                    <a:cubicBezTo>
                      <a:pt x="3736" y="861"/>
                      <a:pt x="3728" y="854"/>
                      <a:pt x="3706" y="839"/>
                    </a:cubicBezTo>
                    <a:cubicBezTo>
                      <a:pt x="3684" y="831"/>
                      <a:pt x="3669" y="824"/>
                      <a:pt x="3669" y="802"/>
                    </a:cubicBezTo>
                    <a:cubicBezTo>
                      <a:pt x="3654" y="794"/>
                      <a:pt x="3647" y="794"/>
                      <a:pt x="3639" y="779"/>
                    </a:cubicBezTo>
                    <a:cubicBezTo>
                      <a:pt x="3632" y="772"/>
                      <a:pt x="3624" y="757"/>
                      <a:pt x="3610" y="750"/>
                    </a:cubicBezTo>
                    <a:cubicBezTo>
                      <a:pt x="3595" y="742"/>
                      <a:pt x="3550" y="750"/>
                      <a:pt x="3535" y="750"/>
                    </a:cubicBezTo>
                    <a:cubicBezTo>
                      <a:pt x="3513" y="757"/>
                      <a:pt x="3498" y="779"/>
                      <a:pt x="3476" y="779"/>
                    </a:cubicBezTo>
                    <a:cubicBezTo>
                      <a:pt x="3461" y="779"/>
                      <a:pt x="3453" y="757"/>
                      <a:pt x="3439" y="750"/>
                    </a:cubicBezTo>
                    <a:cubicBezTo>
                      <a:pt x="3424" y="750"/>
                      <a:pt x="3416" y="750"/>
                      <a:pt x="3409" y="757"/>
                    </a:cubicBezTo>
                    <a:cubicBezTo>
                      <a:pt x="3372" y="765"/>
                      <a:pt x="3357" y="772"/>
                      <a:pt x="3327" y="750"/>
                    </a:cubicBezTo>
                    <a:cubicBezTo>
                      <a:pt x="3305" y="735"/>
                      <a:pt x="3275" y="705"/>
                      <a:pt x="3246" y="705"/>
                    </a:cubicBezTo>
                    <a:cubicBezTo>
                      <a:pt x="3223" y="698"/>
                      <a:pt x="3194" y="720"/>
                      <a:pt x="3171" y="727"/>
                    </a:cubicBezTo>
                    <a:cubicBezTo>
                      <a:pt x="3149" y="735"/>
                      <a:pt x="3119" y="750"/>
                      <a:pt x="3112" y="765"/>
                    </a:cubicBezTo>
                    <a:cubicBezTo>
                      <a:pt x="3090" y="779"/>
                      <a:pt x="3105" y="794"/>
                      <a:pt x="3097" y="816"/>
                    </a:cubicBezTo>
                    <a:cubicBezTo>
                      <a:pt x="3082" y="809"/>
                      <a:pt x="3067" y="809"/>
                      <a:pt x="3052" y="802"/>
                    </a:cubicBezTo>
                    <a:cubicBezTo>
                      <a:pt x="3038" y="802"/>
                      <a:pt x="3023" y="802"/>
                      <a:pt x="3008" y="802"/>
                    </a:cubicBezTo>
                    <a:cubicBezTo>
                      <a:pt x="3000" y="757"/>
                      <a:pt x="3060" y="757"/>
                      <a:pt x="3052" y="720"/>
                    </a:cubicBezTo>
                    <a:cubicBezTo>
                      <a:pt x="3030" y="720"/>
                      <a:pt x="3038" y="668"/>
                      <a:pt x="3045" y="653"/>
                    </a:cubicBezTo>
                    <a:cubicBezTo>
                      <a:pt x="3067" y="653"/>
                      <a:pt x="3075" y="631"/>
                      <a:pt x="3090" y="623"/>
                    </a:cubicBezTo>
                    <a:cubicBezTo>
                      <a:pt x="3112" y="594"/>
                      <a:pt x="3097" y="608"/>
                      <a:pt x="3097" y="579"/>
                    </a:cubicBezTo>
                    <a:cubicBezTo>
                      <a:pt x="3097" y="534"/>
                      <a:pt x="3149" y="534"/>
                      <a:pt x="3164" y="512"/>
                    </a:cubicBezTo>
                    <a:cubicBezTo>
                      <a:pt x="3171" y="505"/>
                      <a:pt x="3171" y="490"/>
                      <a:pt x="3171" y="490"/>
                    </a:cubicBezTo>
                    <a:cubicBezTo>
                      <a:pt x="3179" y="482"/>
                      <a:pt x="3194" y="490"/>
                      <a:pt x="3194" y="475"/>
                    </a:cubicBezTo>
                    <a:cubicBezTo>
                      <a:pt x="3201" y="460"/>
                      <a:pt x="3142" y="430"/>
                      <a:pt x="3134" y="415"/>
                    </a:cubicBezTo>
                    <a:cubicBezTo>
                      <a:pt x="3119" y="400"/>
                      <a:pt x="3097" y="371"/>
                      <a:pt x="3090" y="349"/>
                    </a:cubicBezTo>
                    <a:cubicBezTo>
                      <a:pt x="3082" y="326"/>
                      <a:pt x="3090" y="311"/>
                      <a:pt x="3082" y="289"/>
                    </a:cubicBezTo>
                    <a:cubicBezTo>
                      <a:pt x="3015" y="282"/>
                      <a:pt x="2949" y="311"/>
                      <a:pt x="2941" y="378"/>
                    </a:cubicBezTo>
                    <a:cubicBezTo>
                      <a:pt x="2941" y="393"/>
                      <a:pt x="2949" y="415"/>
                      <a:pt x="2926" y="423"/>
                    </a:cubicBezTo>
                    <a:cubicBezTo>
                      <a:pt x="2911" y="430"/>
                      <a:pt x="2904" y="423"/>
                      <a:pt x="2897" y="408"/>
                    </a:cubicBezTo>
                    <a:cubicBezTo>
                      <a:pt x="2889" y="378"/>
                      <a:pt x="2919" y="356"/>
                      <a:pt x="2904" y="326"/>
                    </a:cubicBezTo>
                    <a:cubicBezTo>
                      <a:pt x="2889" y="326"/>
                      <a:pt x="2867" y="319"/>
                      <a:pt x="2852" y="319"/>
                    </a:cubicBezTo>
                    <a:cubicBezTo>
                      <a:pt x="2852" y="304"/>
                      <a:pt x="2867" y="297"/>
                      <a:pt x="2867" y="282"/>
                    </a:cubicBezTo>
                    <a:cubicBezTo>
                      <a:pt x="2874" y="282"/>
                      <a:pt x="2889" y="274"/>
                      <a:pt x="2889" y="282"/>
                    </a:cubicBezTo>
                    <a:cubicBezTo>
                      <a:pt x="2897" y="267"/>
                      <a:pt x="2934" y="200"/>
                      <a:pt x="2949" y="200"/>
                    </a:cubicBezTo>
                    <a:cubicBezTo>
                      <a:pt x="2963" y="193"/>
                      <a:pt x="2978" y="208"/>
                      <a:pt x="2986" y="185"/>
                    </a:cubicBezTo>
                    <a:cubicBezTo>
                      <a:pt x="2993" y="178"/>
                      <a:pt x="2978" y="155"/>
                      <a:pt x="2986" y="148"/>
                    </a:cubicBezTo>
                    <a:cubicBezTo>
                      <a:pt x="2963" y="133"/>
                      <a:pt x="2949" y="148"/>
                      <a:pt x="2926" y="148"/>
                    </a:cubicBezTo>
                    <a:cubicBezTo>
                      <a:pt x="2897" y="155"/>
                      <a:pt x="2882" y="133"/>
                      <a:pt x="2867" y="103"/>
                    </a:cubicBezTo>
                    <a:cubicBezTo>
                      <a:pt x="2860" y="89"/>
                      <a:pt x="2867" y="96"/>
                      <a:pt x="2852" y="81"/>
                    </a:cubicBezTo>
                    <a:cubicBezTo>
                      <a:pt x="2845" y="66"/>
                      <a:pt x="2822" y="66"/>
                      <a:pt x="2815" y="52"/>
                    </a:cubicBezTo>
                    <a:cubicBezTo>
                      <a:pt x="2800" y="37"/>
                      <a:pt x="2807" y="7"/>
                      <a:pt x="2778" y="0"/>
                    </a:cubicBezTo>
                    <a:cubicBezTo>
                      <a:pt x="2778" y="29"/>
                      <a:pt x="2770" y="14"/>
                      <a:pt x="2755" y="29"/>
                    </a:cubicBezTo>
                    <a:cubicBezTo>
                      <a:pt x="2741" y="37"/>
                      <a:pt x="2748" y="44"/>
                      <a:pt x="2741" y="52"/>
                    </a:cubicBezTo>
                    <a:cubicBezTo>
                      <a:pt x="2733" y="66"/>
                      <a:pt x="2718" y="66"/>
                      <a:pt x="2711" y="66"/>
                    </a:cubicBezTo>
                    <a:cubicBezTo>
                      <a:pt x="2674" y="89"/>
                      <a:pt x="2644" y="111"/>
                      <a:pt x="2607" y="126"/>
                    </a:cubicBezTo>
                    <a:cubicBezTo>
                      <a:pt x="2570" y="148"/>
                      <a:pt x="2533" y="163"/>
                      <a:pt x="2503" y="193"/>
                    </a:cubicBezTo>
                    <a:cubicBezTo>
                      <a:pt x="2488" y="200"/>
                      <a:pt x="2458" y="215"/>
                      <a:pt x="2458" y="237"/>
                    </a:cubicBezTo>
                    <a:cubicBezTo>
                      <a:pt x="2458" y="245"/>
                      <a:pt x="2473" y="245"/>
                      <a:pt x="2473" y="260"/>
                    </a:cubicBezTo>
                    <a:cubicBezTo>
                      <a:pt x="2473" y="267"/>
                      <a:pt x="2473" y="274"/>
                      <a:pt x="2473" y="282"/>
                    </a:cubicBezTo>
                    <a:cubicBezTo>
                      <a:pt x="2466" y="282"/>
                      <a:pt x="2451" y="282"/>
                      <a:pt x="2436" y="282"/>
                    </a:cubicBezTo>
                    <a:cubicBezTo>
                      <a:pt x="2451" y="304"/>
                      <a:pt x="2444" y="334"/>
                      <a:pt x="2429" y="349"/>
                    </a:cubicBezTo>
                    <a:cubicBezTo>
                      <a:pt x="2414" y="363"/>
                      <a:pt x="2384" y="363"/>
                      <a:pt x="2362" y="371"/>
                    </a:cubicBezTo>
                    <a:cubicBezTo>
                      <a:pt x="2332" y="371"/>
                      <a:pt x="2303" y="349"/>
                      <a:pt x="2273" y="326"/>
                    </a:cubicBezTo>
                    <a:cubicBezTo>
                      <a:pt x="2243" y="311"/>
                      <a:pt x="2221" y="304"/>
                      <a:pt x="2184" y="304"/>
                    </a:cubicBezTo>
                    <a:cubicBezTo>
                      <a:pt x="2154" y="304"/>
                      <a:pt x="2132" y="311"/>
                      <a:pt x="2102" y="311"/>
                    </a:cubicBezTo>
                    <a:cubicBezTo>
                      <a:pt x="2058" y="319"/>
                      <a:pt x="2043" y="311"/>
                      <a:pt x="2005" y="282"/>
                    </a:cubicBezTo>
                    <a:cubicBezTo>
                      <a:pt x="1961" y="252"/>
                      <a:pt x="1916" y="208"/>
                      <a:pt x="1857" y="208"/>
                    </a:cubicBezTo>
                    <a:cubicBezTo>
                      <a:pt x="1857" y="245"/>
                      <a:pt x="1857" y="267"/>
                      <a:pt x="1820" y="282"/>
                    </a:cubicBezTo>
                    <a:cubicBezTo>
                      <a:pt x="1790" y="297"/>
                      <a:pt x="1760" y="289"/>
                      <a:pt x="1731" y="304"/>
                    </a:cubicBezTo>
                    <a:cubicBezTo>
                      <a:pt x="1693" y="319"/>
                      <a:pt x="1686" y="349"/>
                      <a:pt x="1656" y="371"/>
                    </a:cubicBezTo>
                    <a:cubicBezTo>
                      <a:pt x="1634" y="386"/>
                      <a:pt x="1612" y="408"/>
                      <a:pt x="1604" y="430"/>
                    </a:cubicBezTo>
                    <a:cubicBezTo>
                      <a:pt x="1597" y="445"/>
                      <a:pt x="1582" y="497"/>
                      <a:pt x="1567" y="505"/>
                    </a:cubicBezTo>
                    <a:cubicBezTo>
                      <a:pt x="1560" y="505"/>
                      <a:pt x="1515" y="497"/>
                      <a:pt x="1508" y="505"/>
                    </a:cubicBezTo>
                    <a:cubicBezTo>
                      <a:pt x="1501" y="519"/>
                      <a:pt x="1530" y="534"/>
                      <a:pt x="1523" y="557"/>
                    </a:cubicBezTo>
                    <a:cubicBezTo>
                      <a:pt x="1523" y="571"/>
                      <a:pt x="1456" y="594"/>
                      <a:pt x="1441" y="601"/>
                    </a:cubicBezTo>
                    <a:cubicBezTo>
                      <a:pt x="1448" y="631"/>
                      <a:pt x="1404" y="646"/>
                      <a:pt x="1382" y="660"/>
                    </a:cubicBezTo>
                    <a:cubicBezTo>
                      <a:pt x="1367" y="668"/>
                      <a:pt x="1359" y="675"/>
                      <a:pt x="1344" y="690"/>
                    </a:cubicBezTo>
                    <a:cubicBezTo>
                      <a:pt x="1337" y="698"/>
                      <a:pt x="1322" y="720"/>
                      <a:pt x="1307" y="727"/>
                    </a:cubicBezTo>
                    <a:cubicBezTo>
                      <a:pt x="1285" y="735"/>
                      <a:pt x="1263" y="720"/>
                      <a:pt x="1241" y="727"/>
                    </a:cubicBezTo>
                    <a:cubicBezTo>
                      <a:pt x="1218" y="727"/>
                      <a:pt x="1211" y="735"/>
                      <a:pt x="1196" y="742"/>
                    </a:cubicBezTo>
                    <a:cubicBezTo>
                      <a:pt x="1166" y="757"/>
                      <a:pt x="1137" y="765"/>
                      <a:pt x="1107" y="779"/>
                    </a:cubicBezTo>
                    <a:cubicBezTo>
                      <a:pt x="1077" y="794"/>
                      <a:pt x="1048" y="779"/>
                      <a:pt x="1018" y="787"/>
                    </a:cubicBezTo>
                    <a:cubicBezTo>
                      <a:pt x="988" y="794"/>
                      <a:pt x="996" y="831"/>
                      <a:pt x="996" y="861"/>
                    </a:cubicBezTo>
                    <a:cubicBezTo>
                      <a:pt x="996" y="891"/>
                      <a:pt x="996" y="913"/>
                      <a:pt x="981" y="943"/>
                    </a:cubicBezTo>
                    <a:cubicBezTo>
                      <a:pt x="973" y="957"/>
                      <a:pt x="966" y="972"/>
                      <a:pt x="958" y="980"/>
                    </a:cubicBezTo>
                    <a:cubicBezTo>
                      <a:pt x="951" y="987"/>
                      <a:pt x="936" y="995"/>
                      <a:pt x="929" y="1002"/>
                    </a:cubicBezTo>
                    <a:cubicBezTo>
                      <a:pt x="921" y="1017"/>
                      <a:pt x="921" y="1024"/>
                      <a:pt x="906" y="1032"/>
                    </a:cubicBezTo>
                    <a:cubicBezTo>
                      <a:pt x="891" y="1047"/>
                      <a:pt x="877" y="1047"/>
                      <a:pt x="862" y="1054"/>
                    </a:cubicBezTo>
                    <a:cubicBezTo>
                      <a:pt x="854" y="1069"/>
                      <a:pt x="854" y="1084"/>
                      <a:pt x="840" y="1091"/>
                    </a:cubicBezTo>
                    <a:cubicBezTo>
                      <a:pt x="825" y="1099"/>
                      <a:pt x="817" y="1106"/>
                      <a:pt x="802" y="1113"/>
                    </a:cubicBezTo>
                    <a:cubicBezTo>
                      <a:pt x="780" y="1121"/>
                      <a:pt x="736" y="1128"/>
                      <a:pt x="721" y="1151"/>
                    </a:cubicBezTo>
                    <a:cubicBezTo>
                      <a:pt x="713" y="1165"/>
                      <a:pt x="721" y="1173"/>
                      <a:pt x="706" y="1188"/>
                    </a:cubicBezTo>
                    <a:cubicBezTo>
                      <a:pt x="699" y="1202"/>
                      <a:pt x="669" y="1210"/>
                      <a:pt x="676" y="1232"/>
                    </a:cubicBezTo>
                    <a:cubicBezTo>
                      <a:pt x="691" y="1240"/>
                      <a:pt x="713" y="1247"/>
                      <a:pt x="721" y="1262"/>
                    </a:cubicBezTo>
                    <a:cubicBezTo>
                      <a:pt x="765" y="1329"/>
                      <a:pt x="587" y="1344"/>
                      <a:pt x="594" y="1403"/>
                    </a:cubicBezTo>
                    <a:cubicBezTo>
                      <a:pt x="572" y="1418"/>
                      <a:pt x="535" y="1396"/>
                      <a:pt x="505" y="1410"/>
                    </a:cubicBezTo>
                    <a:cubicBezTo>
                      <a:pt x="476" y="1433"/>
                      <a:pt x="468" y="1455"/>
                      <a:pt x="454" y="1403"/>
                    </a:cubicBezTo>
                    <a:cubicBezTo>
                      <a:pt x="439" y="1403"/>
                      <a:pt x="431" y="1403"/>
                      <a:pt x="416" y="1403"/>
                    </a:cubicBezTo>
                    <a:cubicBezTo>
                      <a:pt x="416" y="1403"/>
                      <a:pt x="416" y="1403"/>
                      <a:pt x="424" y="1403"/>
                    </a:cubicBezTo>
                    <a:cubicBezTo>
                      <a:pt x="424" y="1418"/>
                      <a:pt x="424" y="1425"/>
                      <a:pt x="424" y="1440"/>
                    </a:cubicBezTo>
                    <a:cubicBezTo>
                      <a:pt x="386" y="1440"/>
                      <a:pt x="372" y="1433"/>
                      <a:pt x="342" y="1448"/>
                    </a:cubicBezTo>
                    <a:cubicBezTo>
                      <a:pt x="327" y="1455"/>
                      <a:pt x="312" y="1455"/>
                      <a:pt x="305" y="1470"/>
                    </a:cubicBezTo>
                    <a:cubicBezTo>
                      <a:pt x="290" y="1485"/>
                      <a:pt x="290" y="1500"/>
                      <a:pt x="275" y="1507"/>
                    </a:cubicBezTo>
                    <a:cubicBezTo>
                      <a:pt x="268" y="1515"/>
                      <a:pt x="253" y="1515"/>
                      <a:pt x="238" y="1507"/>
                    </a:cubicBezTo>
                    <a:cubicBezTo>
                      <a:pt x="208" y="1500"/>
                      <a:pt x="171" y="1492"/>
                      <a:pt x="141" y="1492"/>
                    </a:cubicBezTo>
                    <a:cubicBezTo>
                      <a:pt x="104" y="1492"/>
                      <a:pt x="67" y="1485"/>
                      <a:pt x="38" y="1485"/>
                    </a:cubicBezTo>
                    <a:cubicBezTo>
                      <a:pt x="30" y="1515"/>
                      <a:pt x="38" y="1567"/>
                      <a:pt x="0" y="1574"/>
                    </a:cubicBezTo>
                    <a:cubicBezTo>
                      <a:pt x="8" y="1589"/>
                      <a:pt x="23" y="1604"/>
                      <a:pt x="30" y="1618"/>
                    </a:cubicBezTo>
                    <a:cubicBezTo>
                      <a:pt x="38" y="1633"/>
                      <a:pt x="30" y="1656"/>
                      <a:pt x="38" y="1670"/>
                    </a:cubicBezTo>
                    <a:cubicBezTo>
                      <a:pt x="52" y="1685"/>
                      <a:pt x="75" y="1693"/>
                      <a:pt x="97" y="1700"/>
                    </a:cubicBezTo>
                    <a:cubicBezTo>
                      <a:pt x="127" y="1715"/>
                      <a:pt x="119" y="1722"/>
                      <a:pt x="134" y="1752"/>
                    </a:cubicBezTo>
                    <a:cubicBezTo>
                      <a:pt x="149" y="1722"/>
                      <a:pt x="164" y="1730"/>
                      <a:pt x="201" y="1730"/>
                    </a:cubicBezTo>
                    <a:cubicBezTo>
                      <a:pt x="231" y="1730"/>
                      <a:pt x="246" y="1715"/>
                      <a:pt x="268" y="1700"/>
                    </a:cubicBezTo>
                    <a:cubicBezTo>
                      <a:pt x="297" y="1685"/>
                      <a:pt x="297" y="1707"/>
                      <a:pt x="312" y="1730"/>
                    </a:cubicBezTo>
                    <a:cubicBezTo>
                      <a:pt x="327" y="1745"/>
                      <a:pt x="342" y="1767"/>
                      <a:pt x="357" y="1782"/>
                    </a:cubicBezTo>
                    <a:cubicBezTo>
                      <a:pt x="364" y="1789"/>
                      <a:pt x="379" y="1812"/>
                      <a:pt x="372" y="1819"/>
                    </a:cubicBezTo>
                    <a:cubicBezTo>
                      <a:pt x="372" y="1826"/>
                      <a:pt x="349" y="1826"/>
                      <a:pt x="349" y="1841"/>
                    </a:cubicBezTo>
                    <a:cubicBezTo>
                      <a:pt x="342" y="1849"/>
                      <a:pt x="349" y="1864"/>
                      <a:pt x="342" y="1871"/>
                    </a:cubicBezTo>
                    <a:cubicBezTo>
                      <a:pt x="335" y="1886"/>
                      <a:pt x="320" y="1878"/>
                      <a:pt x="312" y="1893"/>
                    </a:cubicBezTo>
                    <a:cubicBezTo>
                      <a:pt x="305" y="1901"/>
                      <a:pt x="297" y="1945"/>
                      <a:pt x="305" y="1953"/>
                    </a:cubicBezTo>
                    <a:cubicBezTo>
                      <a:pt x="312" y="1975"/>
                      <a:pt x="357" y="1997"/>
                      <a:pt x="372" y="2005"/>
                    </a:cubicBezTo>
                    <a:cubicBezTo>
                      <a:pt x="379" y="2049"/>
                      <a:pt x="409" y="2072"/>
                      <a:pt x="386" y="2116"/>
                    </a:cubicBezTo>
                    <a:cubicBezTo>
                      <a:pt x="379" y="2153"/>
                      <a:pt x="335" y="2153"/>
                      <a:pt x="305" y="2153"/>
                    </a:cubicBezTo>
                    <a:cubicBezTo>
                      <a:pt x="305" y="2146"/>
                      <a:pt x="305" y="2138"/>
                      <a:pt x="305" y="2138"/>
                    </a:cubicBezTo>
                    <a:cubicBezTo>
                      <a:pt x="297" y="2138"/>
                      <a:pt x="283" y="2131"/>
                      <a:pt x="268" y="2131"/>
                    </a:cubicBezTo>
                    <a:cubicBezTo>
                      <a:pt x="283" y="2146"/>
                      <a:pt x="297" y="2153"/>
                      <a:pt x="312" y="2153"/>
                    </a:cubicBezTo>
                    <a:cubicBezTo>
                      <a:pt x="342" y="2161"/>
                      <a:pt x="364" y="2161"/>
                      <a:pt x="386" y="2153"/>
                    </a:cubicBezTo>
                    <a:cubicBezTo>
                      <a:pt x="409" y="2146"/>
                      <a:pt x="424" y="2146"/>
                      <a:pt x="446" y="2138"/>
                    </a:cubicBezTo>
                    <a:cubicBezTo>
                      <a:pt x="461" y="2138"/>
                      <a:pt x="476" y="2131"/>
                      <a:pt x="491" y="2131"/>
                    </a:cubicBezTo>
                    <a:cubicBezTo>
                      <a:pt x="505" y="2131"/>
                      <a:pt x="513" y="2116"/>
                      <a:pt x="528" y="2116"/>
                    </a:cubicBezTo>
                    <a:cubicBezTo>
                      <a:pt x="543" y="2109"/>
                      <a:pt x="565" y="2109"/>
                      <a:pt x="580" y="2109"/>
                    </a:cubicBezTo>
                    <a:cubicBezTo>
                      <a:pt x="609" y="2101"/>
                      <a:pt x="632" y="2086"/>
                      <a:pt x="661" y="2072"/>
                    </a:cubicBezTo>
                    <a:cubicBezTo>
                      <a:pt x="669" y="2072"/>
                      <a:pt x="676" y="2057"/>
                      <a:pt x="684" y="2057"/>
                    </a:cubicBezTo>
                    <a:cubicBezTo>
                      <a:pt x="699" y="2057"/>
                      <a:pt x="706" y="2057"/>
                      <a:pt x="713" y="2057"/>
                    </a:cubicBezTo>
                    <a:cubicBezTo>
                      <a:pt x="736" y="2049"/>
                      <a:pt x="736" y="2027"/>
                      <a:pt x="758" y="2027"/>
                    </a:cubicBezTo>
                    <a:cubicBezTo>
                      <a:pt x="802" y="2027"/>
                      <a:pt x="840" y="2042"/>
                      <a:pt x="877" y="2049"/>
                    </a:cubicBezTo>
                    <a:cubicBezTo>
                      <a:pt x="899" y="2057"/>
                      <a:pt x="921" y="2064"/>
                      <a:pt x="944" y="2079"/>
                    </a:cubicBezTo>
                    <a:cubicBezTo>
                      <a:pt x="973" y="2094"/>
                      <a:pt x="996" y="2086"/>
                      <a:pt x="1025" y="2086"/>
                    </a:cubicBezTo>
                    <a:cubicBezTo>
                      <a:pt x="1048" y="2079"/>
                      <a:pt x="1077" y="2079"/>
                      <a:pt x="1092" y="2072"/>
                    </a:cubicBezTo>
                    <a:cubicBezTo>
                      <a:pt x="1122" y="2042"/>
                      <a:pt x="1159" y="2042"/>
                      <a:pt x="1203" y="2049"/>
                    </a:cubicBezTo>
                    <a:cubicBezTo>
                      <a:pt x="1218" y="2049"/>
                      <a:pt x="1241" y="2049"/>
                      <a:pt x="1256" y="2042"/>
                    </a:cubicBezTo>
                    <a:cubicBezTo>
                      <a:pt x="1270" y="2034"/>
                      <a:pt x="1270" y="2027"/>
                      <a:pt x="1285" y="2027"/>
                    </a:cubicBezTo>
                    <a:cubicBezTo>
                      <a:pt x="1293" y="2027"/>
                      <a:pt x="1300" y="2027"/>
                      <a:pt x="1307" y="2027"/>
                    </a:cubicBezTo>
                    <a:cubicBezTo>
                      <a:pt x="1330" y="2027"/>
                      <a:pt x="1352" y="2027"/>
                      <a:pt x="1367" y="2027"/>
                    </a:cubicBezTo>
                    <a:cubicBezTo>
                      <a:pt x="1389" y="2019"/>
                      <a:pt x="1404" y="2012"/>
                      <a:pt x="1419" y="1997"/>
                    </a:cubicBezTo>
                    <a:cubicBezTo>
                      <a:pt x="1426" y="1982"/>
                      <a:pt x="1434" y="1967"/>
                      <a:pt x="1441" y="1953"/>
                    </a:cubicBezTo>
                    <a:cubicBezTo>
                      <a:pt x="1456" y="1938"/>
                      <a:pt x="1463" y="1938"/>
                      <a:pt x="1486" y="1938"/>
                    </a:cubicBezTo>
                    <a:cubicBezTo>
                      <a:pt x="1486" y="1923"/>
                      <a:pt x="1478" y="1908"/>
                      <a:pt x="1486" y="1893"/>
                    </a:cubicBezTo>
                    <a:cubicBezTo>
                      <a:pt x="1486" y="1871"/>
                      <a:pt x="1493" y="1856"/>
                      <a:pt x="1501" y="1849"/>
                    </a:cubicBezTo>
                    <a:cubicBezTo>
                      <a:pt x="1523" y="1819"/>
                      <a:pt x="1538" y="1797"/>
                      <a:pt x="1560" y="1774"/>
                    </a:cubicBezTo>
                    <a:cubicBezTo>
                      <a:pt x="1567" y="1767"/>
                      <a:pt x="1575" y="1760"/>
                      <a:pt x="1582" y="1760"/>
                    </a:cubicBezTo>
                    <a:cubicBezTo>
                      <a:pt x="1582" y="1752"/>
                      <a:pt x="1590" y="1745"/>
                      <a:pt x="1597" y="1745"/>
                    </a:cubicBezTo>
                    <a:cubicBezTo>
                      <a:pt x="1604" y="1730"/>
                      <a:pt x="1619" y="1722"/>
                      <a:pt x="1634" y="1707"/>
                    </a:cubicBezTo>
                    <a:cubicBezTo>
                      <a:pt x="1642" y="1700"/>
                      <a:pt x="1656" y="1685"/>
                      <a:pt x="1664" y="1678"/>
                    </a:cubicBezTo>
                    <a:cubicBezTo>
                      <a:pt x="1679" y="1663"/>
                      <a:pt x="1686" y="1641"/>
                      <a:pt x="1701" y="1641"/>
                    </a:cubicBezTo>
                    <a:cubicBezTo>
                      <a:pt x="1701" y="1641"/>
                      <a:pt x="1701" y="1641"/>
                      <a:pt x="1708" y="1633"/>
                    </a:cubicBezTo>
                    <a:cubicBezTo>
                      <a:pt x="1708" y="1618"/>
                      <a:pt x="1708" y="1567"/>
                      <a:pt x="1693" y="1552"/>
                    </a:cubicBezTo>
                    <a:cubicBezTo>
                      <a:pt x="1686" y="1544"/>
                      <a:pt x="1679" y="1552"/>
                      <a:pt x="1679" y="1537"/>
                    </a:cubicBezTo>
                    <a:cubicBezTo>
                      <a:pt x="1679" y="1529"/>
                      <a:pt x="1679" y="1522"/>
                      <a:pt x="1686" y="1515"/>
                    </a:cubicBezTo>
                    <a:cubicBezTo>
                      <a:pt x="1701" y="1515"/>
                      <a:pt x="1731" y="1529"/>
                      <a:pt x="1738" y="1529"/>
                    </a:cubicBezTo>
                    <a:cubicBezTo>
                      <a:pt x="1753" y="1537"/>
                      <a:pt x="1775" y="1559"/>
                      <a:pt x="1790" y="1559"/>
                    </a:cubicBezTo>
                    <a:cubicBezTo>
                      <a:pt x="1812" y="1559"/>
                      <a:pt x="1827" y="1544"/>
                      <a:pt x="1842" y="1537"/>
                    </a:cubicBezTo>
                    <a:cubicBezTo>
                      <a:pt x="1857" y="1529"/>
                      <a:pt x="1887" y="1544"/>
                      <a:pt x="1887" y="1522"/>
                    </a:cubicBezTo>
                    <a:cubicBezTo>
                      <a:pt x="1909" y="1515"/>
                      <a:pt x="1924" y="1529"/>
                      <a:pt x="1946" y="1507"/>
                    </a:cubicBezTo>
                    <a:cubicBezTo>
                      <a:pt x="1961" y="1500"/>
                      <a:pt x="1983" y="1485"/>
                      <a:pt x="2005" y="1477"/>
                    </a:cubicBezTo>
                    <a:cubicBezTo>
                      <a:pt x="2020" y="1470"/>
                      <a:pt x="2035" y="1462"/>
                      <a:pt x="2050" y="1448"/>
                    </a:cubicBezTo>
                    <a:cubicBezTo>
                      <a:pt x="2058" y="1440"/>
                      <a:pt x="2065" y="1433"/>
                      <a:pt x="2080" y="1425"/>
                    </a:cubicBezTo>
                    <a:cubicBezTo>
                      <a:pt x="2080" y="1425"/>
                      <a:pt x="2095" y="1425"/>
                      <a:pt x="2095" y="1418"/>
                    </a:cubicBezTo>
                    <a:cubicBezTo>
                      <a:pt x="2102" y="1418"/>
                      <a:pt x="2102" y="1418"/>
                      <a:pt x="2109" y="1418"/>
                    </a:cubicBezTo>
                    <a:lnTo>
                      <a:pt x="2109" y="1410"/>
                    </a:lnTo>
                    <a:cubicBezTo>
                      <a:pt x="2124" y="1403"/>
                      <a:pt x="2117" y="1403"/>
                      <a:pt x="2132" y="1396"/>
                    </a:cubicBezTo>
                    <a:cubicBezTo>
                      <a:pt x="2139" y="1396"/>
                      <a:pt x="2154" y="1396"/>
                      <a:pt x="2161" y="1396"/>
                    </a:cubicBezTo>
                    <a:cubicBezTo>
                      <a:pt x="2169" y="1388"/>
                      <a:pt x="2169" y="1381"/>
                      <a:pt x="2184" y="1373"/>
                    </a:cubicBezTo>
                    <a:cubicBezTo>
                      <a:pt x="2191" y="1373"/>
                      <a:pt x="2191" y="1373"/>
                      <a:pt x="2206" y="1366"/>
                    </a:cubicBezTo>
                    <a:cubicBezTo>
                      <a:pt x="2221" y="1351"/>
                      <a:pt x="2236" y="1359"/>
                      <a:pt x="2258" y="1351"/>
                    </a:cubicBezTo>
                    <a:cubicBezTo>
                      <a:pt x="2265" y="1344"/>
                      <a:pt x="2273" y="1336"/>
                      <a:pt x="2280" y="1336"/>
                    </a:cubicBezTo>
                    <a:cubicBezTo>
                      <a:pt x="2288" y="1329"/>
                      <a:pt x="2303" y="1329"/>
                      <a:pt x="2310" y="1329"/>
                    </a:cubicBezTo>
                    <a:cubicBezTo>
                      <a:pt x="2317" y="1321"/>
                      <a:pt x="2325" y="1321"/>
                      <a:pt x="2332" y="1314"/>
                    </a:cubicBezTo>
                    <a:cubicBezTo>
                      <a:pt x="2340" y="1307"/>
                      <a:pt x="2340" y="1299"/>
                      <a:pt x="2355" y="1292"/>
                    </a:cubicBezTo>
                    <a:cubicBezTo>
                      <a:pt x="2362" y="1292"/>
                      <a:pt x="2369" y="1299"/>
                      <a:pt x="2377" y="1292"/>
                    </a:cubicBezTo>
                    <a:cubicBezTo>
                      <a:pt x="2384" y="1292"/>
                      <a:pt x="2384" y="1277"/>
                      <a:pt x="2392" y="1277"/>
                    </a:cubicBezTo>
                    <a:cubicBezTo>
                      <a:pt x="2406" y="1270"/>
                      <a:pt x="2429" y="1270"/>
                      <a:pt x="2444" y="1270"/>
                    </a:cubicBezTo>
                    <a:cubicBezTo>
                      <a:pt x="2458" y="1262"/>
                      <a:pt x="2488" y="1262"/>
                      <a:pt x="2503" y="1255"/>
                    </a:cubicBezTo>
                    <a:cubicBezTo>
                      <a:pt x="2518" y="1240"/>
                      <a:pt x="2525" y="1232"/>
                      <a:pt x="2548" y="1225"/>
                    </a:cubicBezTo>
                    <a:cubicBezTo>
                      <a:pt x="2570" y="1225"/>
                      <a:pt x="2570" y="1225"/>
                      <a:pt x="2592" y="1202"/>
                    </a:cubicBezTo>
                    <a:cubicBezTo>
                      <a:pt x="2607" y="1188"/>
                      <a:pt x="2622" y="1188"/>
                      <a:pt x="2644" y="1188"/>
                    </a:cubicBezTo>
                    <a:cubicBezTo>
                      <a:pt x="2666" y="1188"/>
                      <a:pt x="2681" y="1180"/>
                      <a:pt x="2703" y="1180"/>
                    </a:cubicBezTo>
                    <a:cubicBezTo>
                      <a:pt x="2726" y="1173"/>
                      <a:pt x="2793" y="1158"/>
                      <a:pt x="2807" y="1188"/>
                    </a:cubicBezTo>
                    <a:cubicBezTo>
                      <a:pt x="2815" y="1202"/>
                      <a:pt x="2793" y="1217"/>
                      <a:pt x="2785" y="1232"/>
                    </a:cubicBezTo>
                    <a:cubicBezTo>
                      <a:pt x="2778" y="1247"/>
                      <a:pt x="2770" y="1255"/>
                      <a:pt x="2755" y="1262"/>
                    </a:cubicBezTo>
                    <a:cubicBezTo>
                      <a:pt x="2748" y="1270"/>
                      <a:pt x="2733" y="1270"/>
                      <a:pt x="2726" y="1277"/>
                    </a:cubicBezTo>
                    <a:cubicBezTo>
                      <a:pt x="2718" y="1292"/>
                      <a:pt x="2718" y="1329"/>
                      <a:pt x="2718" y="1351"/>
                    </a:cubicBezTo>
                    <a:cubicBezTo>
                      <a:pt x="2718" y="1403"/>
                      <a:pt x="2718" y="1448"/>
                      <a:pt x="2770" y="1470"/>
                    </a:cubicBezTo>
                    <a:cubicBezTo>
                      <a:pt x="2770" y="1492"/>
                      <a:pt x="2770" y="1507"/>
                      <a:pt x="2778" y="1529"/>
                    </a:cubicBezTo>
                    <a:cubicBezTo>
                      <a:pt x="2785" y="1544"/>
                      <a:pt x="2793" y="1559"/>
                      <a:pt x="2793" y="1581"/>
                    </a:cubicBezTo>
                    <a:cubicBezTo>
                      <a:pt x="2807" y="1581"/>
                      <a:pt x="2822" y="1581"/>
                      <a:pt x="2837" y="1574"/>
                    </a:cubicBezTo>
                    <a:cubicBezTo>
                      <a:pt x="2845" y="1567"/>
                      <a:pt x="2845" y="1552"/>
                      <a:pt x="2860" y="1552"/>
                    </a:cubicBezTo>
                    <a:cubicBezTo>
                      <a:pt x="2882" y="1544"/>
                      <a:pt x="2874" y="1596"/>
                      <a:pt x="2874" y="1611"/>
                    </a:cubicBezTo>
                    <a:cubicBezTo>
                      <a:pt x="2867" y="1656"/>
                      <a:pt x="2822" y="1685"/>
                      <a:pt x="2778" y="1685"/>
                    </a:cubicBezTo>
                    <a:cubicBezTo>
                      <a:pt x="2770" y="1693"/>
                      <a:pt x="2741" y="1693"/>
                      <a:pt x="2726" y="1700"/>
                    </a:cubicBezTo>
                    <a:cubicBezTo>
                      <a:pt x="2711" y="1707"/>
                      <a:pt x="2696" y="1715"/>
                      <a:pt x="2689" y="1715"/>
                    </a:cubicBezTo>
                    <a:cubicBezTo>
                      <a:pt x="2666" y="1722"/>
                      <a:pt x="2600" y="1722"/>
                      <a:pt x="2592" y="1700"/>
                    </a:cubicBezTo>
                    <a:cubicBezTo>
                      <a:pt x="2562" y="1707"/>
                      <a:pt x="2548" y="1707"/>
                      <a:pt x="2540" y="1737"/>
                    </a:cubicBezTo>
                    <a:cubicBezTo>
                      <a:pt x="2540" y="1752"/>
                      <a:pt x="2540" y="1782"/>
                      <a:pt x="2540" y="1789"/>
                    </a:cubicBezTo>
                    <a:cubicBezTo>
                      <a:pt x="2533" y="1804"/>
                      <a:pt x="2503" y="1812"/>
                      <a:pt x="2488" y="1819"/>
                    </a:cubicBezTo>
                    <a:cubicBezTo>
                      <a:pt x="2481" y="1826"/>
                      <a:pt x="2458" y="1856"/>
                      <a:pt x="2444" y="1856"/>
                    </a:cubicBezTo>
                    <a:cubicBezTo>
                      <a:pt x="2444" y="1864"/>
                      <a:pt x="2451" y="1864"/>
                      <a:pt x="2458" y="1864"/>
                    </a:cubicBezTo>
                    <a:cubicBezTo>
                      <a:pt x="2444" y="1871"/>
                      <a:pt x="2429" y="1878"/>
                      <a:pt x="2429" y="1886"/>
                    </a:cubicBezTo>
                    <a:cubicBezTo>
                      <a:pt x="2414" y="1886"/>
                      <a:pt x="2392" y="1878"/>
                      <a:pt x="2377" y="1886"/>
                    </a:cubicBezTo>
                    <a:cubicBezTo>
                      <a:pt x="2362" y="1893"/>
                      <a:pt x="2362" y="1901"/>
                      <a:pt x="2355" y="1908"/>
                    </a:cubicBezTo>
                    <a:cubicBezTo>
                      <a:pt x="2340" y="1923"/>
                      <a:pt x="2325" y="1930"/>
                      <a:pt x="2310" y="1945"/>
                    </a:cubicBezTo>
                    <a:cubicBezTo>
                      <a:pt x="2303" y="1953"/>
                      <a:pt x="2295" y="1967"/>
                      <a:pt x="2280" y="1975"/>
                    </a:cubicBezTo>
                    <a:cubicBezTo>
                      <a:pt x="2273" y="1975"/>
                      <a:pt x="2258" y="1975"/>
                      <a:pt x="2243" y="1975"/>
                    </a:cubicBezTo>
                    <a:cubicBezTo>
                      <a:pt x="2228" y="1982"/>
                      <a:pt x="2198" y="1982"/>
                      <a:pt x="2184" y="1990"/>
                    </a:cubicBezTo>
                    <a:cubicBezTo>
                      <a:pt x="2176" y="2005"/>
                      <a:pt x="2176" y="2019"/>
                      <a:pt x="2176" y="2042"/>
                    </a:cubicBezTo>
                    <a:cubicBezTo>
                      <a:pt x="2154" y="2042"/>
                      <a:pt x="2139" y="2072"/>
                      <a:pt x="2132" y="2086"/>
                    </a:cubicBezTo>
                    <a:cubicBezTo>
                      <a:pt x="2124" y="2101"/>
                      <a:pt x="2102" y="2116"/>
                      <a:pt x="2087" y="2123"/>
                    </a:cubicBezTo>
                    <a:cubicBezTo>
                      <a:pt x="2020" y="2161"/>
                      <a:pt x="1931" y="2175"/>
                      <a:pt x="1901" y="2250"/>
                    </a:cubicBezTo>
                    <a:cubicBezTo>
                      <a:pt x="1894" y="2272"/>
                      <a:pt x="1894" y="2287"/>
                      <a:pt x="1894" y="2309"/>
                    </a:cubicBezTo>
                    <a:cubicBezTo>
                      <a:pt x="1887" y="2324"/>
                      <a:pt x="1864" y="2339"/>
                      <a:pt x="1850" y="2354"/>
                    </a:cubicBezTo>
                    <a:cubicBezTo>
                      <a:pt x="1842" y="2361"/>
                      <a:pt x="1842" y="2361"/>
                      <a:pt x="1835" y="2369"/>
                    </a:cubicBezTo>
                    <a:cubicBezTo>
                      <a:pt x="1820" y="2369"/>
                      <a:pt x="1812" y="2369"/>
                      <a:pt x="1812" y="2354"/>
                    </a:cubicBezTo>
                    <a:cubicBezTo>
                      <a:pt x="1805" y="2339"/>
                      <a:pt x="1812" y="2317"/>
                      <a:pt x="1812" y="2302"/>
                    </a:cubicBezTo>
                    <a:cubicBezTo>
                      <a:pt x="1798" y="2302"/>
                      <a:pt x="1775" y="2302"/>
                      <a:pt x="1768" y="2309"/>
                    </a:cubicBezTo>
                    <a:cubicBezTo>
                      <a:pt x="1738" y="2346"/>
                      <a:pt x="1753" y="2398"/>
                      <a:pt x="1731" y="2435"/>
                    </a:cubicBezTo>
                    <a:cubicBezTo>
                      <a:pt x="1716" y="2458"/>
                      <a:pt x="1693" y="2458"/>
                      <a:pt x="1679" y="2472"/>
                    </a:cubicBezTo>
                    <a:cubicBezTo>
                      <a:pt x="1679" y="2480"/>
                      <a:pt x="1612" y="2591"/>
                      <a:pt x="1612" y="2584"/>
                    </a:cubicBezTo>
                    <a:cubicBezTo>
                      <a:pt x="1627" y="2621"/>
                      <a:pt x="1656" y="2614"/>
                      <a:pt x="1619" y="2658"/>
                    </a:cubicBezTo>
                    <a:cubicBezTo>
                      <a:pt x="1597" y="2680"/>
                      <a:pt x="1590" y="2680"/>
                      <a:pt x="1604" y="2717"/>
                    </a:cubicBezTo>
                    <a:cubicBezTo>
                      <a:pt x="1619" y="2769"/>
                      <a:pt x="1597" y="2821"/>
                      <a:pt x="1538" y="2829"/>
                    </a:cubicBezTo>
                    <a:cubicBezTo>
                      <a:pt x="1515" y="2829"/>
                      <a:pt x="1501" y="2829"/>
                      <a:pt x="1486" y="2799"/>
                    </a:cubicBezTo>
                    <a:cubicBezTo>
                      <a:pt x="1478" y="2784"/>
                      <a:pt x="1463" y="2755"/>
                      <a:pt x="1486" y="2747"/>
                    </a:cubicBezTo>
                    <a:cubicBezTo>
                      <a:pt x="1456" y="2762"/>
                      <a:pt x="1434" y="2762"/>
                      <a:pt x="1404" y="2769"/>
                    </a:cubicBezTo>
                    <a:cubicBezTo>
                      <a:pt x="1404" y="2792"/>
                      <a:pt x="1404" y="2807"/>
                      <a:pt x="1426" y="2821"/>
                    </a:cubicBezTo>
                    <a:cubicBezTo>
                      <a:pt x="1411" y="2859"/>
                      <a:pt x="1352" y="2859"/>
                      <a:pt x="1322" y="2896"/>
                    </a:cubicBezTo>
                    <a:cubicBezTo>
                      <a:pt x="1307" y="2918"/>
                      <a:pt x="1322" y="2933"/>
                      <a:pt x="1315" y="2955"/>
                    </a:cubicBezTo>
                    <a:cubicBezTo>
                      <a:pt x="1307" y="2970"/>
                      <a:pt x="1285" y="2963"/>
                      <a:pt x="1285" y="2992"/>
                    </a:cubicBezTo>
                    <a:cubicBezTo>
                      <a:pt x="1263" y="3000"/>
                      <a:pt x="1218" y="3014"/>
                      <a:pt x="1211" y="3037"/>
                    </a:cubicBezTo>
                    <a:cubicBezTo>
                      <a:pt x="1196" y="3059"/>
                      <a:pt x="1211" y="3044"/>
                      <a:pt x="1218" y="3059"/>
                    </a:cubicBezTo>
                    <a:cubicBezTo>
                      <a:pt x="1218" y="3066"/>
                      <a:pt x="1233" y="3089"/>
                      <a:pt x="1241" y="3096"/>
                    </a:cubicBezTo>
                    <a:cubicBezTo>
                      <a:pt x="1278" y="3119"/>
                      <a:pt x="1300" y="3081"/>
                      <a:pt x="1293" y="3148"/>
                    </a:cubicBezTo>
                    <a:cubicBezTo>
                      <a:pt x="1293" y="3178"/>
                      <a:pt x="1293" y="3208"/>
                      <a:pt x="1300" y="3230"/>
                    </a:cubicBezTo>
                    <a:cubicBezTo>
                      <a:pt x="1322" y="3230"/>
                      <a:pt x="1344" y="3237"/>
                      <a:pt x="1344" y="3245"/>
                    </a:cubicBezTo>
                    <a:cubicBezTo>
                      <a:pt x="1374" y="3252"/>
                      <a:pt x="1396" y="3267"/>
                      <a:pt x="1419" y="3282"/>
                    </a:cubicBezTo>
                    <a:cubicBezTo>
                      <a:pt x="1434" y="3245"/>
                      <a:pt x="1441" y="3215"/>
                      <a:pt x="1471" y="3193"/>
                    </a:cubicBezTo>
                    <a:cubicBezTo>
                      <a:pt x="1486" y="3178"/>
                      <a:pt x="1493" y="3163"/>
                      <a:pt x="1508" y="3148"/>
                    </a:cubicBezTo>
                    <a:cubicBezTo>
                      <a:pt x="1523" y="3119"/>
                      <a:pt x="1515" y="3096"/>
                      <a:pt x="1486" y="3089"/>
                    </a:cubicBezTo>
                    <a:cubicBezTo>
                      <a:pt x="1493" y="3066"/>
                      <a:pt x="1530" y="3066"/>
                      <a:pt x="1553" y="3059"/>
                    </a:cubicBezTo>
                    <a:cubicBezTo>
                      <a:pt x="1575" y="3044"/>
                      <a:pt x="1597" y="3044"/>
                      <a:pt x="1627" y="3044"/>
                    </a:cubicBezTo>
                    <a:cubicBezTo>
                      <a:pt x="1649" y="3044"/>
                      <a:pt x="1671" y="3044"/>
                      <a:pt x="1693" y="3052"/>
                    </a:cubicBezTo>
                    <a:cubicBezTo>
                      <a:pt x="1708" y="3052"/>
                      <a:pt x="1708" y="3059"/>
                      <a:pt x="1723" y="3059"/>
                    </a:cubicBezTo>
                    <a:cubicBezTo>
                      <a:pt x="1731" y="3059"/>
                      <a:pt x="1746" y="3044"/>
                      <a:pt x="1753" y="3044"/>
                    </a:cubicBezTo>
                    <a:cubicBezTo>
                      <a:pt x="1768" y="3044"/>
                      <a:pt x="1760" y="3059"/>
                      <a:pt x="1775" y="3059"/>
                    </a:cubicBezTo>
                    <a:cubicBezTo>
                      <a:pt x="1790" y="3059"/>
                      <a:pt x="1798" y="3059"/>
                      <a:pt x="1805" y="3052"/>
                    </a:cubicBezTo>
                    <a:cubicBezTo>
                      <a:pt x="1827" y="3044"/>
                      <a:pt x="1842" y="3037"/>
                      <a:pt x="1872" y="3037"/>
                    </a:cubicBezTo>
                    <a:cubicBezTo>
                      <a:pt x="1887" y="3037"/>
                      <a:pt x="1916" y="3037"/>
                      <a:pt x="1931" y="3029"/>
                    </a:cubicBezTo>
                    <a:cubicBezTo>
                      <a:pt x="1946" y="3014"/>
                      <a:pt x="1938" y="3007"/>
                      <a:pt x="1938" y="2992"/>
                    </a:cubicBezTo>
                    <a:cubicBezTo>
                      <a:pt x="1946" y="2985"/>
                      <a:pt x="1953" y="2977"/>
                      <a:pt x="1953" y="2970"/>
                    </a:cubicBezTo>
                    <a:cubicBezTo>
                      <a:pt x="1961" y="2963"/>
                      <a:pt x="1998" y="2911"/>
                      <a:pt x="2005" y="2911"/>
                    </a:cubicBezTo>
                    <a:cubicBezTo>
                      <a:pt x="2013" y="2918"/>
                      <a:pt x="2013" y="2925"/>
                      <a:pt x="2028" y="2925"/>
                    </a:cubicBezTo>
                    <a:cubicBezTo>
                      <a:pt x="2028" y="2970"/>
                      <a:pt x="2020" y="3007"/>
                      <a:pt x="2020" y="3052"/>
                    </a:cubicBezTo>
                    <a:cubicBezTo>
                      <a:pt x="2058" y="3052"/>
                      <a:pt x="2095" y="3074"/>
                      <a:pt x="2132" y="3074"/>
                    </a:cubicBezTo>
                    <a:cubicBezTo>
                      <a:pt x="2132" y="3044"/>
                      <a:pt x="2132" y="2992"/>
                      <a:pt x="2139" y="3000"/>
                    </a:cubicBezTo>
                    <a:cubicBezTo>
                      <a:pt x="2161" y="2985"/>
                      <a:pt x="2176" y="2992"/>
                      <a:pt x="2191" y="2985"/>
                    </a:cubicBezTo>
                    <a:cubicBezTo>
                      <a:pt x="2213" y="2977"/>
                      <a:pt x="2206" y="2970"/>
                      <a:pt x="2213" y="2955"/>
                    </a:cubicBezTo>
                    <a:cubicBezTo>
                      <a:pt x="2221" y="2933"/>
                      <a:pt x="2243" y="2925"/>
                      <a:pt x="2258" y="2918"/>
                    </a:cubicBezTo>
                    <a:cubicBezTo>
                      <a:pt x="2265" y="2911"/>
                      <a:pt x="2265" y="2911"/>
                      <a:pt x="2273" y="2903"/>
                    </a:cubicBezTo>
                    <a:cubicBezTo>
                      <a:pt x="2273" y="2896"/>
                      <a:pt x="2273" y="2881"/>
                      <a:pt x="2273" y="2874"/>
                    </a:cubicBezTo>
                    <a:cubicBezTo>
                      <a:pt x="2288" y="2866"/>
                      <a:pt x="2288" y="2859"/>
                      <a:pt x="2288" y="2844"/>
                    </a:cubicBezTo>
                    <a:cubicBezTo>
                      <a:pt x="2295" y="2821"/>
                      <a:pt x="2303" y="2814"/>
                      <a:pt x="2317" y="2799"/>
                    </a:cubicBezTo>
                    <a:cubicBezTo>
                      <a:pt x="2340" y="2777"/>
                      <a:pt x="2369" y="2777"/>
                      <a:pt x="2362" y="2740"/>
                    </a:cubicBezTo>
                    <a:cubicBezTo>
                      <a:pt x="2362" y="2703"/>
                      <a:pt x="2332" y="2688"/>
                      <a:pt x="2347" y="2651"/>
                    </a:cubicBezTo>
                    <a:cubicBezTo>
                      <a:pt x="2355" y="2628"/>
                      <a:pt x="2377" y="2614"/>
                      <a:pt x="2392" y="2599"/>
                    </a:cubicBezTo>
                    <a:cubicBezTo>
                      <a:pt x="2414" y="2576"/>
                      <a:pt x="2414" y="2547"/>
                      <a:pt x="2414" y="2517"/>
                    </a:cubicBezTo>
                    <a:cubicBezTo>
                      <a:pt x="2384" y="2524"/>
                      <a:pt x="2392" y="2487"/>
                      <a:pt x="2392" y="2472"/>
                    </a:cubicBezTo>
                    <a:cubicBezTo>
                      <a:pt x="2392" y="2458"/>
                      <a:pt x="2392" y="2450"/>
                      <a:pt x="2384" y="2435"/>
                    </a:cubicBezTo>
                    <a:cubicBezTo>
                      <a:pt x="2377" y="2420"/>
                      <a:pt x="2377" y="2420"/>
                      <a:pt x="2369" y="2406"/>
                    </a:cubicBezTo>
                    <a:cubicBezTo>
                      <a:pt x="2369" y="2376"/>
                      <a:pt x="2355" y="2369"/>
                      <a:pt x="2347" y="2346"/>
                    </a:cubicBezTo>
                    <a:cubicBezTo>
                      <a:pt x="2347" y="2294"/>
                      <a:pt x="2347" y="2279"/>
                      <a:pt x="2377" y="2235"/>
                    </a:cubicBezTo>
                    <a:cubicBezTo>
                      <a:pt x="2384" y="2227"/>
                      <a:pt x="2384" y="2212"/>
                      <a:pt x="2392" y="2205"/>
                    </a:cubicBezTo>
                    <a:cubicBezTo>
                      <a:pt x="2406" y="2183"/>
                      <a:pt x="2421" y="2168"/>
                      <a:pt x="2436" y="2146"/>
                    </a:cubicBezTo>
                    <a:cubicBezTo>
                      <a:pt x="2458" y="2131"/>
                      <a:pt x="2473" y="2116"/>
                      <a:pt x="2495" y="2109"/>
                    </a:cubicBezTo>
                    <a:cubicBezTo>
                      <a:pt x="2510" y="2109"/>
                      <a:pt x="2533" y="2116"/>
                      <a:pt x="2548" y="2109"/>
                    </a:cubicBezTo>
                    <a:cubicBezTo>
                      <a:pt x="2548" y="2064"/>
                      <a:pt x="2592" y="2042"/>
                      <a:pt x="2607" y="2005"/>
                    </a:cubicBezTo>
                    <a:cubicBezTo>
                      <a:pt x="2622" y="1982"/>
                      <a:pt x="2644" y="1967"/>
                      <a:pt x="2666" y="1960"/>
                    </a:cubicBezTo>
                    <a:cubicBezTo>
                      <a:pt x="2681" y="1960"/>
                      <a:pt x="2681" y="1960"/>
                      <a:pt x="2703" y="1953"/>
                    </a:cubicBezTo>
                    <a:cubicBezTo>
                      <a:pt x="2711" y="1945"/>
                      <a:pt x="2718" y="1945"/>
                      <a:pt x="2726" y="1938"/>
                    </a:cubicBezTo>
                    <a:cubicBezTo>
                      <a:pt x="2770" y="1901"/>
                      <a:pt x="2778" y="1834"/>
                      <a:pt x="2837" y="1834"/>
                    </a:cubicBezTo>
                    <a:cubicBezTo>
                      <a:pt x="2874" y="1834"/>
                      <a:pt x="2882" y="1812"/>
                      <a:pt x="2897" y="1782"/>
                    </a:cubicBezTo>
                    <a:cubicBezTo>
                      <a:pt x="2911" y="1737"/>
                      <a:pt x="2956" y="1670"/>
                      <a:pt x="3000" y="1641"/>
                    </a:cubicBezTo>
                    <a:cubicBezTo>
                      <a:pt x="3015" y="1633"/>
                      <a:pt x="3038" y="1633"/>
                      <a:pt x="3052" y="1626"/>
                    </a:cubicBezTo>
                    <a:cubicBezTo>
                      <a:pt x="3067" y="1618"/>
                      <a:pt x="3090" y="1611"/>
                      <a:pt x="3112" y="1604"/>
                    </a:cubicBezTo>
                    <a:cubicBezTo>
                      <a:pt x="3119" y="1604"/>
                      <a:pt x="3142" y="1611"/>
                      <a:pt x="3149" y="1604"/>
                    </a:cubicBezTo>
                    <a:cubicBezTo>
                      <a:pt x="3164" y="1604"/>
                      <a:pt x="3171" y="1589"/>
                      <a:pt x="3186" y="1581"/>
                    </a:cubicBezTo>
                    <a:cubicBezTo>
                      <a:pt x="3208" y="1574"/>
                      <a:pt x="3238" y="1574"/>
                      <a:pt x="3260" y="1567"/>
                    </a:cubicBezTo>
                    <a:cubicBezTo>
                      <a:pt x="3283" y="1559"/>
                      <a:pt x="3275" y="1529"/>
                      <a:pt x="3297" y="1515"/>
                    </a:cubicBezTo>
                    <a:cubicBezTo>
                      <a:pt x="3297" y="1522"/>
                      <a:pt x="3312" y="1537"/>
                      <a:pt x="3327" y="1544"/>
                    </a:cubicBezTo>
                    <a:cubicBezTo>
                      <a:pt x="3350" y="1544"/>
                      <a:pt x="3335" y="1537"/>
                      <a:pt x="3357" y="1522"/>
                    </a:cubicBezTo>
                    <a:cubicBezTo>
                      <a:pt x="3372" y="1515"/>
                      <a:pt x="3402" y="1515"/>
                      <a:pt x="3416" y="1522"/>
                    </a:cubicBezTo>
                    <a:cubicBezTo>
                      <a:pt x="3431" y="1529"/>
                      <a:pt x="3431" y="1544"/>
                      <a:pt x="3439" y="1544"/>
                    </a:cubicBezTo>
                    <a:cubicBezTo>
                      <a:pt x="3446" y="1552"/>
                      <a:pt x="3461" y="1552"/>
                      <a:pt x="3468" y="1567"/>
                    </a:cubicBezTo>
                    <a:cubicBezTo>
                      <a:pt x="3483" y="1581"/>
                      <a:pt x="3476" y="1611"/>
                      <a:pt x="3483" y="1626"/>
                    </a:cubicBezTo>
                    <a:cubicBezTo>
                      <a:pt x="3520" y="1633"/>
                      <a:pt x="3550" y="1648"/>
                      <a:pt x="3580" y="1670"/>
                    </a:cubicBezTo>
                    <a:cubicBezTo>
                      <a:pt x="3595" y="1670"/>
                      <a:pt x="3617" y="1693"/>
                      <a:pt x="3632" y="1693"/>
                    </a:cubicBezTo>
                    <a:cubicBezTo>
                      <a:pt x="3647" y="1685"/>
                      <a:pt x="3654" y="1663"/>
                      <a:pt x="3669" y="1656"/>
                    </a:cubicBezTo>
                    <a:cubicBezTo>
                      <a:pt x="3669" y="1633"/>
                      <a:pt x="3632" y="1596"/>
                      <a:pt x="3617" y="1574"/>
                    </a:cubicBezTo>
                    <a:cubicBezTo>
                      <a:pt x="3602" y="1559"/>
                      <a:pt x="3595" y="1552"/>
                      <a:pt x="3587" y="1537"/>
                    </a:cubicBezTo>
                    <a:cubicBezTo>
                      <a:pt x="3580" y="1537"/>
                      <a:pt x="3557" y="1515"/>
                      <a:pt x="3557" y="1515"/>
                    </a:cubicBezTo>
                    <a:cubicBezTo>
                      <a:pt x="3550" y="1500"/>
                      <a:pt x="3535" y="1500"/>
                      <a:pt x="3535" y="1485"/>
                    </a:cubicBezTo>
                    <a:cubicBezTo>
                      <a:pt x="3528" y="1477"/>
                      <a:pt x="3528" y="1462"/>
                      <a:pt x="3520" y="1455"/>
                    </a:cubicBezTo>
                    <a:cubicBezTo>
                      <a:pt x="3513" y="1455"/>
                      <a:pt x="3491" y="1455"/>
                      <a:pt x="3491" y="1448"/>
                    </a:cubicBezTo>
                    <a:cubicBezTo>
                      <a:pt x="3483" y="1425"/>
                      <a:pt x="3439" y="1284"/>
                      <a:pt x="3491" y="1284"/>
                    </a:cubicBezTo>
                    <a:cubicBezTo>
                      <a:pt x="3505" y="1270"/>
                      <a:pt x="3520" y="1240"/>
                      <a:pt x="3535" y="1240"/>
                    </a:cubicBezTo>
                    <a:cubicBezTo>
                      <a:pt x="3557" y="1202"/>
                      <a:pt x="3639" y="1165"/>
                      <a:pt x="3632" y="1113"/>
                    </a:cubicBezTo>
                    <a:cubicBezTo>
                      <a:pt x="3647" y="1099"/>
                      <a:pt x="3662" y="1084"/>
                      <a:pt x="3691" y="1084"/>
                    </a:cubicBezTo>
                    <a:cubicBezTo>
                      <a:pt x="3713" y="1084"/>
                      <a:pt x="3736" y="1091"/>
                      <a:pt x="3758" y="1091"/>
                    </a:cubicBezTo>
                    <a:cubicBezTo>
                      <a:pt x="3758" y="1062"/>
                      <a:pt x="3751" y="1017"/>
                      <a:pt x="3765" y="995"/>
                    </a:cubicBezTo>
                    <a:cubicBezTo>
                      <a:pt x="3765" y="995"/>
                      <a:pt x="3765" y="995"/>
                      <a:pt x="3773" y="995"/>
                    </a:cubicBezTo>
                  </a:path>
                </a:pathLst>
              </a:custGeom>
              <a:grpFill/>
              <a:ln w="9525" cap="flat">
                <a:noFill/>
                <a:bevel/>
              </a:ln>
              <a:effectLst/>
            </p:spPr>
            <p:txBody>
              <a:bodyPr wrap="none" lIns="121853" tIns="60926" rIns="121853" bIns="60926" anchor="ctr"/>
              <a:lstStyle/>
              <a:p>
                <a:endParaRPr lang="en-US"/>
              </a:p>
            </p:txBody>
          </p:sp>
          <p:sp>
            <p:nvSpPr>
              <p:cNvPr id="46" name="Freeform 23">
                <a:extLst>
                  <a:ext uri="{FF2B5EF4-FFF2-40B4-BE49-F238E27FC236}">
                    <a16:creationId xmlns:a16="http://schemas.microsoft.com/office/drawing/2014/main" id="{BC7AB34D-83FA-41AB-9BE8-C03029ED3B34}"/>
                  </a:ext>
                </a:extLst>
              </p:cNvPr>
              <p:cNvSpPr>
                <a:spLocks noChangeArrowheads="1"/>
              </p:cNvSpPr>
              <p:nvPr/>
            </p:nvSpPr>
            <p:spPr bwMode="auto">
              <a:xfrm>
                <a:off x="14375370" y="6491918"/>
                <a:ext cx="867396" cy="304815"/>
              </a:xfrm>
              <a:custGeom>
                <a:avLst/>
                <a:gdLst>
                  <a:gd name="T0" fmla="*/ 1953 w 2006"/>
                  <a:gd name="T1" fmla="*/ 602 h 707"/>
                  <a:gd name="T2" fmla="*/ 1997 w 2006"/>
                  <a:gd name="T3" fmla="*/ 505 h 707"/>
                  <a:gd name="T4" fmla="*/ 1916 w 2006"/>
                  <a:gd name="T5" fmla="*/ 312 h 707"/>
                  <a:gd name="T6" fmla="*/ 1767 w 2006"/>
                  <a:gd name="T7" fmla="*/ 230 h 707"/>
                  <a:gd name="T8" fmla="*/ 1589 w 2006"/>
                  <a:gd name="T9" fmla="*/ 275 h 707"/>
                  <a:gd name="T10" fmla="*/ 1567 w 2006"/>
                  <a:gd name="T11" fmla="*/ 104 h 707"/>
                  <a:gd name="T12" fmla="*/ 1641 w 2006"/>
                  <a:gd name="T13" fmla="*/ 22 h 707"/>
                  <a:gd name="T14" fmla="*/ 1477 w 2006"/>
                  <a:gd name="T15" fmla="*/ 30 h 707"/>
                  <a:gd name="T16" fmla="*/ 1307 w 2006"/>
                  <a:gd name="T17" fmla="*/ 89 h 707"/>
                  <a:gd name="T18" fmla="*/ 1247 w 2006"/>
                  <a:gd name="T19" fmla="*/ 89 h 707"/>
                  <a:gd name="T20" fmla="*/ 1136 w 2006"/>
                  <a:gd name="T21" fmla="*/ 134 h 707"/>
                  <a:gd name="T22" fmla="*/ 1047 w 2006"/>
                  <a:gd name="T23" fmla="*/ 230 h 707"/>
                  <a:gd name="T24" fmla="*/ 987 w 2006"/>
                  <a:gd name="T25" fmla="*/ 290 h 707"/>
                  <a:gd name="T26" fmla="*/ 935 w 2006"/>
                  <a:gd name="T27" fmla="*/ 193 h 707"/>
                  <a:gd name="T28" fmla="*/ 854 w 2006"/>
                  <a:gd name="T29" fmla="*/ 230 h 707"/>
                  <a:gd name="T30" fmla="*/ 742 w 2006"/>
                  <a:gd name="T31" fmla="*/ 156 h 707"/>
                  <a:gd name="T32" fmla="*/ 594 w 2006"/>
                  <a:gd name="T33" fmla="*/ 149 h 707"/>
                  <a:gd name="T34" fmla="*/ 445 w 2006"/>
                  <a:gd name="T35" fmla="*/ 119 h 707"/>
                  <a:gd name="T36" fmla="*/ 297 w 2006"/>
                  <a:gd name="T37" fmla="*/ 127 h 707"/>
                  <a:gd name="T38" fmla="*/ 96 w 2006"/>
                  <a:gd name="T39" fmla="*/ 193 h 707"/>
                  <a:gd name="T40" fmla="*/ 37 w 2006"/>
                  <a:gd name="T41" fmla="*/ 297 h 707"/>
                  <a:gd name="T42" fmla="*/ 74 w 2006"/>
                  <a:gd name="T43" fmla="*/ 409 h 707"/>
                  <a:gd name="T44" fmla="*/ 22 w 2006"/>
                  <a:gd name="T45" fmla="*/ 542 h 707"/>
                  <a:gd name="T46" fmla="*/ 230 w 2006"/>
                  <a:gd name="T47" fmla="*/ 602 h 707"/>
                  <a:gd name="T48" fmla="*/ 408 w 2006"/>
                  <a:gd name="T49" fmla="*/ 646 h 707"/>
                  <a:gd name="T50" fmla="*/ 787 w 2006"/>
                  <a:gd name="T51" fmla="*/ 639 h 707"/>
                  <a:gd name="T52" fmla="*/ 950 w 2006"/>
                  <a:gd name="T53" fmla="*/ 654 h 707"/>
                  <a:gd name="T54" fmla="*/ 1128 w 2006"/>
                  <a:gd name="T55" fmla="*/ 661 h 707"/>
                  <a:gd name="T56" fmla="*/ 1203 w 2006"/>
                  <a:gd name="T57" fmla="*/ 661 h 707"/>
                  <a:gd name="T58" fmla="*/ 1307 w 2006"/>
                  <a:gd name="T59" fmla="*/ 661 h 707"/>
                  <a:gd name="T60" fmla="*/ 1381 w 2006"/>
                  <a:gd name="T61" fmla="*/ 631 h 707"/>
                  <a:gd name="T62" fmla="*/ 1685 w 2006"/>
                  <a:gd name="T63" fmla="*/ 698 h 707"/>
                  <a:gd name="T64" fmla="*/ 1782 w 2006"/>
                  <a:gd name="T65" fmla="*/ 706 h 707"/>
                  <a:gd name="T66" fmla="*/ 1953 w 2006"/>
                  <a:gd name="T67" fmla="*/ 602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06" h="707">
                    <a:moveTo>
                      <a:pt x="1953" y="602"/>
                    </a:moveTo>
                    <a:lnTo>
                      <a:pt x="1953" y="602"/>
                    </a:lnTo>
                    <a:cubicBezTo>
                      <a:pt x="1968" y="594"/>
                      <a:pt x="1982" y="587"/>
                      <a:pt x="1997" y="579"/>
                    </a:cubicBezTo>
                    <a:cubicBezTo>
                      <a:pt x="2005" y="557"/>
                      <a:pt x="2005" y="527"/>
                      <a:pt x="1997" y="505"/>
                    </a:cubicBezTo>
                    <a:cubicBezTo>
                      <a:pt x="1968" y="468"/>
                      <a:pt x="1901" y="468"/>
                      <a:pt x="1886" y="416"/>
                    </a:cubicBezTo>
                    <a:cubicBezTo>
                      <a:pt x="1886" y="401"/>
                      <a:pt x="1886" y="319"/>
                      <a:pt x="1916" y="312"/>
                    </a:cubicBezTo>
                    <a:cubicBezTo>
                      <a:pt x="1893" y="312"/>
                      <a:pt x="1849" y="305"/>
                      <a:pt x="1834" y="297"/>
                    </a:cubicBezTo>
                    <a:cubicBezTo>
                      <a:pt x="1797" y="282"/>
                      <a:pt x="1804" y="245"/>
                      <a:pt x="1767" y="230"/>
                    </a:cubicBezTo>
                    <a:cubicBezTo>
                      <a:pt x="1737" y="223"/>
                      <a:pt x="1700" y="238"/>
                      <a:pt x="1671" y="245"/>
                    </a:cubicBezTo>
                    <a:cubicBezTo>
                      <a:pt x="1641" y="253"/>
                      <a:pt x="1626" y="282"/>
                      <a:pt x="1589" y="275"/>
                    </a:cubicBezTo>
                    <a:cubicBezTo>
                      <a:pt x="1589" y="238"/>
                      <a:pt x="1589" y="208"/>
                      <a:pt x="1596" y="178"/>
                    </a:cubicBezTo>
                    <a:cubicBezTo>
                      <a:pt x="1604" y="141"/>
                      <a:pt x="1611" y="112"/>
                      <a:pt x="1567" y="104"/>
                    </a:cubicBezTo>
                    <a:cubicBezTo>
                      <a:pt x="1567" y="89"/>
                      <a:pt x="1589" y="60"/>
                      <a:pt x="1596" y="52"/>
                    </a:cubicBezTo>
                    <a:cubicBezTo>
                      <a:pt x="1619" y="45"/>
                      <a:pt x="1648" y="45"/>
                      <a:pt x="1641" y="22"/>
                    </a:cubicBezTo>
                    <a:cubicBezTo>
                      <a:pt x="1611" y="22"/>
                      <a:pt x="1582" y="30"/>
                      <a:pt x="1552" y="30"/>
                    </a:cubicBezTo>
                    <a:cubicBezTo>
                      <a:pt x="1522" y="30"/>
                      <a:pt x="1500" y="30"/>
                      <a:pt x="1477" y="30"/>
                    </a:cubicBezTo>
                    <a:cubicBezTo>
                      <a:pt x="1440" y="82"/>
                      <a:pt x="1374" y="0"/>
                      <a:pt x="1329" y="22"/>
                    </a:cubicBezTo>
                    <a:cubicBezTo>
                      <a:pt x="1292" y="45"/>
                      <a:pt x="1314" y="67"/>
                      <a:pt x="1307" y="89"/>
                    </a:cubicBezTo>
                    <a:cubicBezTo>
                      <a:pt x="1299" y="119"/>
                      <a:pt x="1284" y="119"/>
                      <a:pt x="1284" y="156"/>
                    </a:cubicBezTo>
                    <a:cubicBezTo>
                      <a:pt x="1255" y="141"/>
                      <a:pt x="1262" y="104"/>
                      <a:pt x="1247" y="89"/>
                    </a:cubicBezTo>
                    <a:cubicBezTo>
                      <a:pt x="1225" y="74"/>
                      <a:pt x="1203" y="74"/>
                      <a:pt x="1180" y="74"/>
                    </a:cubicBezTo>
                    <a:cubicBezTo>
                      <a:pt x="1180" y="104"/>
                      <a:pt x="1136" y="97"/>
                      <a:pt x="1136" y="134"/>
                    </a:cubicBezTo>
                    <a:cubicBezTo>
                      <a:pt x="1128" y="164"/>
                      <a:pt x="1188" y="178"/>
                      <a:pt x="1128" y="193"/>
                    </a:cubicBezTo>
                    <a:cubicBezTo>
                      <a:pt x="1091" y="193"/>
                      <a:pt x="1054" y="178"/>
                      <a:pt x="1047" y="230"/>
                    </a:cubicBezTo>
                    <a:cubicBezTo>
                      <a:pt x="1032" y="245"/>
                      <a:pt x="1017" y="238"/>
                      <a:pt x="1010" y="245"/>
                    </a:cubicBezTo>
                    <a:cubicBezTo>
                      <a:pt x="995" y="253"/>
                      <a:pt x="995" y="267"/>
                      <a:pt x="987" y="290"/>
                    </a:cubicBezTo>
                    <a:cubicBezTo>
                      <a:pt x="957" y="290"/>
                      <a:pt x="943" y="290"/>
                      <a:pt x="935" y="267"/>
                    </a:cubicBezTo>
                    <a:cubicBezTo>
                      <a:pt x="928" y="245"/>
                      <a:pt x="935" y="208"/>
                      <a:pt x="935" y="193"/>
                    </a:cubicBezTo>
                    <a:cubicBezTo>
                      <a:pt x="913" y="186"/>
                      <a:pt x="906" y="186"/>
                      <a:pt x="883" y="201"/>
                    </a:cubicBezTo>
                    <a:cubicBezTo>
                      <a:pt x="876" y="201"/>
                      <a:pt x="876" y="238"/>
                      <a:pt x="854" y="230"/>
                    </a:cubicBezTo>
                    <a:cubicBezTo>
                      <a:pt x="824" y="230"/>
                      <a:pt x="831" y="193"/>
                      <a:pt x="817" y="178"/>
                    </a:cubicBezTo>
                    <a:cubicBezTo>
                      <a:pt x="794" y="149"/>
                      <a:pt x="772" y="171"/>
                      <a:pt x="742" y="156"/>
                    </a:cubicBezTo>
                    <a:cubicBezTo>
                      <a:pt x="720" y="149"/>
                      <a:pt x="698" y="134"/>
                      <a:pt x="675" y="134"/>
                    </a:cubicBezTo>
                    <a:cubicBezTo>
                      <a:pt x="646" y="134"/>
                      <a:pt x="623" y="149"/>
                      <a:pt x="594" y="149"/>
                    </a:cubicBezTo>
                    <a:cubicBezTo>
                      <a:pt x="564" y="156"/>
                      <a:pt x="527" y="149"/>
                      <a:pt x="497" y="141"/>
                    </a:cubicBezTo>
                    <a:cubicBezTo>
                      <a:pt x="475" y="141"/>
                      <a:pt x="467" y="127"/>
                      <a:pt x="445" y="119"/>
                    </a:cubicBezTo>
                    <a:cubicBezTo>
                      <a:pt x="423" y="112"/>
                      <a:pt x="408" y="119"/>
                      <a:pt x="378" y="127"/>
                    </a:cubicBezTo>
                    <a:cubicBezTo>
                      <a:pt x="349" y="134"/>
                      <a:pt x="326" y="127"/>
                      <a:pt x="297" y="127"/>
                    </a:cubicBezTo>
                    <a:cubicBezTo>
                      <a:pt x="297" y="193"/>
                      <a:pt x="170" y="171"/>
                      <a:pt x="133" y="171"/>
                    </a:cubicBezTo>
                    <a:cubicBezTo>
                      <a:pt x="104" y="171"/>
                      <a:pt x="111" y="171"/>
                      <a:pt x="96" y="193"/>
                    </a:cubicBezTo>
                    <a:cubicBezTo>
                      <a:pt x="74" y="208"/>
                      <a:pt x="74" y="238"/>
                      <a:pt x="37" y="245"/>
                    </a:cubicBezTo>
                    <a:cubicBezTo>
                      <a:pt x="37" y="260"/>
                      <a:pt x="37" y="275"/>
                      <a:pt x="37" y="297"/>
                    </a:cubicBezTo>
                    <a:cubicBezTo>
                      <a:pt x="44" y="290"/>
                      <a:pt x="52" y="297"/>
                      <a:pt x="59" y="297"/>
                    </a:cubicBezTo>
                    <a:cubicBezTo>
                      <a:pt x="67" y="319"/>
                      <a:pt x="96" y="394"/>
                      <a:pt x="74" y="409"/>
                    </a:cubicBezTo>
                    <a:cubicBezTo>
                      <a:pt x="59" y="416"/>
                      <a:pt x="29" y="416"/>
                      <a:pt x="0" y="416"/>
                    </a:cubicBezTo>
                    <a:cubicBezTo>
                      <a:pt x="0" y="461"/>
                      <a:pt x="0" y="505"/>
                      <a:pt x="22" y="542"/>
                    </a:cubicBezTo>
                    <a:cubicBezTo>
                      <a:pt x="44" y="579"/>
                      <a:pt x="89" y="557"/>
                      <a:pt x="126" y="557"/>
                    </a:cubicBezTo>
                    <a:cubicBezTo>
                      <a:pt x="170" y="550"/>
                      <a:pt x="185" y="587"/>
                      <a:pt x="230" y="602"/>
                    </a:cubicBezTo>
                    <a:cubicBezTo>
                      <a:pt x="252" y="609"/>
                      <a:pt x="297" y="617"/>
                      <a:pt x="319" y="624"/>
                    </a:cubicBezTo>
                    <a:cubicBezTo>
                      <a:pt x="356" y="631"/>
                      <a:pt x="371" y="646"/>
                      <a:pt x="408" y="646"/>
                    </a:cubicBezTo>
                    <a:cubicBezTo>
                      <a:pt x="467" y="646"/>
                      <a:pt x="534" y="646"/>
                      <a:pt x="594" y="639"/>
                    </a:cubicBezTo>
                    <a:cubicBezTo>
                      <a:pt x="661" y="631"/>
                      <a:pt x="727" y="639"/>
                      <a:pt x="787" y="639"/>
                    </a:cubicBezTo>
                    <a:cubicBezTo>
                      <a:pt x="817" y="639"/>
                      <a:pt x="846" y="631"/>
                      <a:pt x="869" y="631"/>
                    </a:cubicBezTo>
                    <a:cubicBezTo>
                      <a:pt x="898" y="631"/>
                      <a:pt x="920" y="654"/>
                      <a:pt x="950" y="654"/>
                    </a:cubicBezTo>
                    <a:cubicBezTo>
                      <a:pt x="980" y="654"/>
                      <a:pt x="1002" y="631"/>
                      <a:pt x="1032" y="624"/>
                    </a:cubicBezTo>
                    <a:cubicBezTo>
                      <a:pt x="1069" y="624"/>
                      <a:pt x="1091" y="669"/>
                      <a:pt x="1128" y="661"/>
                    </a:cubicBezTo>
                    <a:cubicBezTo>
                      <a:pt x="1151" y="661"/>
                      <a:pt x="1166" y="639"/>
                      <a:pt x="1188" y="646"/>
                    </a:cubicBezTo>
                    <a:cubicBezTo>
                      <a:pt x="1188" y="646"/>
                      <a:pt x="1195" y="661"/>
                      <a:pt x="1203" y="661"/>
                    </a:cubicBezTo>
                    <a:lnTo>
                      <a:pt x="1217" y="661"/>
                    </a:lnTo>
                    <a:cubicBezTo>
                      <a:pt x="1240" y="661"/>
                      <a:pt x="1292" y="676"/>
                      <a:pt x="1307" y="661"/>
                    </a:cubicBezTo>
                    <a:cubicBezTo>
                      <a:pt x="1322" y="654"/>
                      <a:pt x="1307" y="639"/>
                      <a:pt x="1329" y="631"/>
                    </a:cubicBezTo>
                    <a:cubicBezTo>
                      <a:pt x="1344" y="624"/>
                      <a:pt x="1366" y="631"/>
                      <a:pt x="1381" y="631"/>
                    </a:cubicBezTo>
                    <a:cubicBezTo>
                      <a:pt x="1440" y="624"/>
                      <a:pt x="1500" y="631"/>
                      <a:pt x="1552" y="631"/>
                    </a:cubicBezTo>
                    <a:cubicBezTo>
                      <a:pt x="1604" y="639"/>
                      <a:pt x="1663" y="654"/>
                      <a:pt x="1685" y="698"/>
                    </a:cubicBezTo>
                    <a:cubicBezTo>
                      <a:pt x="1708" y="706"/>
                      <a:pt x="1760" y="691"/>
                      <a:pt x="1782" y="706"/>
                    </a:cubicBezTo>
                    <a:lnTo>
                      <a:pt x="1782" y="706"/>
                    </a:lnTo>
                    <a:cubicBezTo>
                      <a:pt x="1812" y="691"/>
                      <a:pt x="1841" y="691"/>
                      <a:pt x="1864" y="676"/>
                    </a:cubicBezTo>
                    <a:cubicBezTo>
                      <a:pt x="1901" y="661"/>
                      <a:pt x="1923" y="617"/>
                      <a:pt x="1953" y="602"/>
                    </a:cubicBezTo>
                  </a:path>
                </a:pathLst>
              </a:custGeom>
              <a:grpFill/>
              <a:ln w="9525" cap="flat">
                <a:noFill/>
                <a:bevel/>
              </a:ln>
              <a:effectLst/>
            </p:spPr>
            <p:txBody>
              <a:bodyPr wrap="none" lIns="121853" tIns="60926" rIns="121853" bIns="60926" anchor="ctr"/>
              <a:lstStyle/>
              <a:p>
                <a:endParaRPr lang="en-US"/>
              </a:p>
            </p:txBody>
          </p:sp>
          <p:sp>
            <p:nvSpPr>
              <p:cNvPr id="47" name="Freeform 24">
                <a:extLst>
                  <a:ext uri="{FF2B5EF4-FFF2-40B4-BE49-F238E27FC236}">
                    <a16:creationId xmlns:a16="http://schemas.microsoft.com/office/drawing/2014/main" id="{A5ED3017-89F9-4BF7-80F0-D5E15B35E226}"/>
                  </a:ext>
                </a:extLst>
              </p:cNvPr>
              <p:cNvSpPr>
                <a:spLocks noChangeArrowheads="1"/>
              </p:cNvSpPr>
              <p:nvPr/>
            </p:nvSpPr>
            <p:spPr bwMode="auto">
              <a:xfrm>
                <a:off x="15097883" y="6962477"/>
                <a:ext cx="379368" cy="784900"/>
              </a:xfrm>
              <a:custGeom>
                <a:avLst/>
                <a:gdLst>
                  <a:gd name="T0" fmla="*/ 653 w 877"/>
                  <a:gd name="T1" fmla="*/ 252 h 1819"/>
                  <a:gd name="T2" fmla="*/ 564 w 877"/>
                  <a:gd name="T3" fmla="*/ 230 h 1819"/>
                  <a:gd name="T4" fmla="*/ 497 w 877"/>
                  <a:gd name="T5" fmla="*/ 171 h 1819"/>
                  <a:gd name="T6" fmla="*/ 482 w 877"/>
                  <a:gd name="T7" fmla="*/ 59 h 1819"/>
                  <a:gd name="T8" fmla="*/ 348 w 877"/>
                  <a:gd name="T9" fmla="*/ 82 h 1819"/>
                  <a:gd name="T10" fmla="*/ 259 w 877"/>
                  <a:gd name="T11" fmla="*/ 104 h 1819"/>
                  <a:gd name="T12" fmla="*/ 215 w 877"/>
                  <a:gd name="T13" fmla="*/ 178 h 1819"/>
                  <a:gd name="T14" fmla="*/ 156 w 877"/>
                  <a:gd name="T15" fmla="*/ 245 h 1819"/>
                  <a:gd name="T16" fmla="*/ 89 w 877"/>
                  <a:gd name="T17" fmla="*/ 185 h 1819"/>
                  <a:gd name="T18" fmla="*/ 7 w 877"/>
                  <a:gd name="T19" fmla="*/ 274 h 1819"/>
                  <a:gd name="T20" fmla="*/ 29 w 877"/>
                  <a:gd name="T21" fmla="*/ 379 h 1819"/>
                  <a:gd name="T22" fmla="*/ 44 w 877"/>
                  <a:gd name="T23" fmla="*/ 542 h 1819"/>
                  <a:gd name="T24" fmla="*/ 96 w 877"/>
                  <a:gd name="T25" fmla="*/ 638 h 1819"/>
                  <a:gd name="T26" fmla="*/ 103 w 877"/>
                  <a:gd name="T27" fmla="*/ 750 h 1819"/>
                  <a:gd name="T28" fmla="*/ 141 w 877"/>
                  <a:gd name="T29" fmla="*/ 936 h 1819"/>
                  <a:gd name="T30" fmla="*/ 156 w 877"/>
                  <a:gd name="T31" fmla="*/ 1084 h 1819"/>
                  <a:gd name="T32" fmla="*/ 200 w 877"/>
                  <a:gd name="T33" fmla="*/ 1188 h 1819"/>
                  <a:gd name="T34" fmla="*/ 252 w 877"/>
                  <a:gd name="T35" fmla="*/ 1329 h 1819"/>
                  <a:gd name="T36" fmla="*/ 289 w 877"/>
                  <a:gd name="T37" fmla="*/ 1418 h 1819"/>
                  <a:gd name="T38" fmla="*/ 326 w 877"/>
                  <a:gd name="T39" fmla="*/ 1685 h 1819"/>
                  <a:gd name="T40" fmla="*/ 378 w 877"/>
                  <a:gd name="T41" fmla="*/ 1781 h 1819"/>
                  <a:gd name="T42" fmla="*/ 415 w 877"/>
                  <a:gd name="T43" fmla="*/ 1670 h 1819"/>
                  <a:gd name="T44" fmla="*/ 467 w 877"/>
                  <a:gd name="T45" fmla="*/ 1714 h 1819"/>
                  <a:gd name="T46" fmla="*/ 534 w 877"/>
                  <a:gd name="T47" fmla="*/ 1818 h 1819"/>
                  <a:gd name="T48" fmla="*/ 616 w 877"/>
                  <a:gd name="T49" fmla="*/ 1744 h 1819"/>
                  <a:gd name="T50" fmla="*/ 668 w 877"/>
                  <a:gd name="T51" fmla="*/ 1647 h 1819"/>
                  <a:gd name="T52" fmla="*/ 750 w 877"/>
                  <a:gd name="T53" fmla="*/ 1633 h 1819"/>
                  <a:gd name="T54" fmla="*/ 772 w 877"/>
                  <a:gd name="T55" fmla="*/ 1514 h 1819"/>
                  <a:gd name="T56" fmla="*/ 727 w 877"/>
                  <a:gd name="T57" fmla="*/ 1440 h 1819"/>
                  <a:gd name="T58" fmla="*/ 705 w 877"/>
                  <a:gd name="T59" fmla="*/ 1270 h 1819"/>
                  <a:gd name="T60" fmla="*/ 660 w 877"/>
                  <a:gd name="T61" fmla="*/ 1143 h 1819"/>
                  <a:gd name="T62" fmla="*/ 698 w 877"/>
                  <a:gd name="T63" fmla="*/ 1084 h 1819"/>
                  <a:gd name="T64" fmla="*/ 809 w 877"/>
                  <a:gd name="T65" fmla="*/ 1054 h 1819"/>
                  <a:gd name="T66" fmla="*/ 846 w 877"/>
                  <a:gd name="T67" fmla="*/ 958 h 1819"/>
                  <a:gd name="T68" fmla="*/ 876 w 877"/>
                  <a:gd name="T69" fmla="*/ 698 h 1819"/>
                  <a:gd name="T70" fmla="*/ 816 w 877"/>
                  <a:gd name="T71" fmla="*/ 453 h 1819"/>
                  <a:gd name="T72" fmla="*/ 764 w 877"/>
                  <a:gd name="T73" fmla="*/ 334 h 1819"/>
                  <a:gd name="T74" fmla="*/ 750 w 877"/>
                  <a:gd name="T75" fmla="*/ 252 h 1819"/>
                  <a:gd name="T76" fmla="*/ 653 w 877"/>
                  <a:gd name="T77" fmla="*/ 252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7" h="1819">
                    <a:moveTo>
                      <a:pt x="653" y="252"/>
                    </a:moveTo>
                    <a:lnTo>
                      <a:pt x="653" y="252"/>
                    </a:lnTo>
                    <a:cubicBezTo>
                      <a:pt x="638" y="252"/>
                      <a:pt x="616" y="260"/>
                      <a:pt x="601" y="252"/>
                    </a:cubicBezTo>
                    <a:cubicBezTo>
                      <a:pt x="586" y="237"/>
                      <a:pt x="594" y="237"/>
                      <a:pt x="564" y="230"/>
                    </a:cubicBezTo>
                    <a:cubicBezTo>
                      <a:pt x="534" y="223"/>
                      <a:pt x="505" y="230"/>
                      <a:pt x="475" y="215"/>
                    </a:cubicBezTo>
                    <a:cubicBezTo>
                      <a:pt x="467" y="193"/>
                      <a:pt x="490" y="193"/>
                      <a:pt x="497" y="171"/>
                    </a:cubicBezTo>
                    <a:cubicBezTo>
                      <a:pt x="505" y="156"/>
                      <a:pt x="505" y="141"/>
                      <a:pt x="505" y="126"/>
                    </a:cubicBezTo>
                    <a:cubicBezTo>
                      <a:pt x="505" y="111"/>
                      <a:pt x="490" y="82"/>
                      <a:pt x="482" y="59"/>
                    </a:cubicBezTo>
                    <a:cubicBezTo>
                      <a:pt x="460" y="67"/>
                      <a:pt x="438" y="52"/>
                      <a:pt x="415" y="52"/>
                    </a:cubicBezTo>
                    <a:cubicBezTo>
                      <a:pt x="393" y="59"/>
                      <a:pt x="378" y="89"/>
                      <a:pt x="348" y="82"/>
                    </a:cubicBezTo>
                    <a:cubicBezTo>
                      <a:pt x="341" y="52"/>
                      <a:pt x="297" y="29"/>
                      <a:pt x="282" y="0"/>
                    </a:cubicBezTo>
                    <a:cubicBezTo>
                      <a:pt x="282" y="29"/>
                      <a:pt x="282" y="82"/>
                      <a:pt x="259" y="104"/>
                    </a:cubicBezTo>
                    <a:cubicBezTo>
                      <a:pt x="245" y="111"/>
                      <a:pt x="230" y="111"/>
                      <a:pt x="222" y="133"/>
                    </a:cubicBezTo>
                    <a:cubicBezTo>
                      <a:pt x="215" y="141"/>
                      <a:pt x="215" y="163"/>
                      <a:pt x="215" y="178"/>
                    </a:cubicBezTo>
                    <a:cubicBezTo>
                      <a:pt x="208" y="178"/>
                      <a:pt x="193" y="178"/>
                      <a:pt x="178" y="178"/>
                    </a:cubicBezTo>
                    <a:cubicBezTo>
                      <a:pt x="178" y="208"/>
                      <a:pt x="178" y="223"/>
                      <a:pt x="156" y="245"/>
                    </a:cubicBezTo>
                    <a:cubicBezTo>
                      <a:pt x="141" y="260"/>
                      <a:pt x="111" y="274"/>
                      <a:pt x="89" y="267"/>
                    </a:cubicBezTo>
                    <a:cubicBezTo>
                      <a:pt x="89" y="237"/>
                      <a:pt x="89" y="215"/>
                      <a:pt x="89" y="185"/>
                    </a:cubicBezTo>
                    <a:cubicBezTo>
                      <a:pt x="81" y="185"/>
                      <a:pt x="44" y="193"/>
                      <a:pt x="7" y="193"/>
                    </a:cubicBezTo>
                    <a:cubicBezTo>
                      <a:pt x="0" y="223"/>
                      <a:pt x="0" y="252"/>
                      <a:pt x="7" y="274"/>
                    </a:cubicBezTo>
                    <a:cubicBezTo>
                      <a:pt x="7" y="282"/>
                      <a:pt x="37" y="297"/>
                      <a:pt x="37" y="319"/>
                    </a:cubicBezTo>
                    <a:cubicBezTo>
                      <a:pt x="37" y="334"/>
                      <a:pt x="29" y="356"/>
                      <a:pt x="29" y="379"/>
                    </a:cubicBezTo>
                    <a:cubicBezTo>
                      <a:pt x="37" y="401"/>
                      <a:pt x="51" y="416"/>
                      <a:pt x="51" y="438"/>
                    </a:cubicBezTo>
                    <a:cubicBezTo>
                      <a:pt x="59" y="475"/>
                      <a:pt x="51" y="512"/>
                      <a:pt x="44" y="542"/>
                    </a:cubicBezTo>
                    <a:lnTo>
                      <a:pt x="44" y="542"/>
                    </a:lnTo>
                    <a:cubicBezTo>
                      <a:pt x="81" y="527"/>
                      <a:pt x="89" y="616"/>
                      <a:pt x="96" y="638"/>
                    </a:cubicBezTo>
                    <a:cubicBezTo>
                      <a:pt x="103" y="653"/>
                      <a:pt x="103" y="676"/>
                      <a:pt x="103" y="698"/>
                    </a:cubicBezTo>
                    <a:cubicBezTo>
                      <a:pt x="96" y="713"/>
                      <a:pt x="96" y="735"/>
                      <a:pt x="103" y="750"/>
                    </a:cubicBezTo>
                    <a:cubicBezTo>
                      <a:pt x="118" y="772"/>
                      <a:pt x="141" y="779"/>
                      <a:pt x="148" y="809"/>
                    </a:cubicBezTo>
                    <a:cubicBezTo>
                      <a:pt x="148" y="846"/>
                      <a:pt x="141" y="898"/>
                      <a:pt x="141" y="936"/>
                    </a:cubicBezTo>
                    <a:cubicBezTo>
                      <a:pt x="141" y="965"/>
                      <a:pt x="133" y="987"/>
                      <a:pt x="133" y="1010"/>
                    </a:cubicBezTo>
                    <a:cubicBezTo>
                      <a:pt x="133" y="1039"/>
                      <a:pt x="148" y="1054"/>
                      <a:pt x="156" y="1084"/>
                    </a:cubicBezTo>
                    <a:cubicBezTo>
                      <a:pt x="163" y="1106"/>
                      <a:pt x="163" y="1136"/>
                      <a:pt x="178" y="1151"/>
                    </a:cubicBezTo>
                    <a:cubicBezTo>
                      <a:pt x="185" y="1166"/>
                      <a:pt x="193" y="1181"/>
                      <a:pt x="200" y="1188"/>
                    </a:cubicBezTo>
                    <a:cubicBezTo>
                      <a:pt x="222" y="1225"/>
                      <a:pt x="230" y="1255"/>
                      <a:pt x="245" y="1292"/>
                    </a:cubicBezTo>
                    <a:cubicBezTo>
                      <a:pt x="252" y="1307"/>
                      <a:pt x="252" y="1314"/>
                      <a:pt x="252" y="1329"/>
                    </a:cubicBezTo>
                    <a:cubicBezTo>
                      <a:pt x="259" y="1351"/>
                      <a:pt x="267" y="1366"/>
                      <a:pt x="274" y="1381"/>
                    </a:cubicBezTo>
                    <a:cubicBezTo>
                      <a:pt x="282" y="1389"/>
                      <a:pt x="289" y="1403"/>
                      <a:pt x="289" y="1418"/>
                    </a:cubicBezTo>
                    <a:cubicBezTo>
                      <a:pt x="297" y="1447"/>
                      <a:pt x="311" y="1469"/>
                      <a:pt x="311" y="1491"/>
                    </a:cubicBezTo>
                    <a:cubicBezTo>
                      <a:pt x="311" y="1558"/>
                      <a:pt x="319" y="1625"/>
                      <a:pt x="326" y="1685"/>
                    </a:cubicBezTo>
                    <a:cubicBezTo>
                      <a:pt x="326" y="1714"/>
                      <a:pt x="348" y="1722"/>
                      <a:pt x="348" y="1751"/>
                    </a:cubicBezTo>
                    <a:cubicBezTo>
                      <a:pt x="348" y="1774"/>
                      <a:pt x="348" y="1781"/>
                      <a:pt x="378" y="1781"/>
                    </a:cubicBezTo>
                    <a:cubicBezTo>
                      <a:pt x="408" y="1774"/>
                      <a:pt x="393" y="1751"/>
                      <a:pt x="393" y="1729"/>
                    </a:cubicBezTo>
                    <a:cubicBezTo>
                      <a:pt x="393" y="1707"/>
                      <a:pt x="393" y="1670"/>
                      <a:pt x="415" y="1670"/>
                    </a:cubicBezTo>
                    <a:cubicBezTo>
                      <a:pt x="430" y="1670"/>
                      <a:pt x="430" y="1685"/>
                      <a:pt x="438" y="1692"/>
                    </a:cubicBezTo>
                    <a:cubicBezTo>
                      <a:pt x="445" y="1699"/>
                      <a:pt x="453" y="1707"/>
                      <a:pt x="467" y="1714"/>
                    </a:cubicBezTo>
                    <a:cubicBezTo>
                      <a:pt x="482" y="1729"/>
                      <a:pt x="497" y="1744"/>
                      <a:pt x="505" y="1774"/>
                    </a:cubicBezTo>
                    <a:cubicBezTo>
                      <a:pt x="512" y="1788"/>
                      <a:pt x="512" y="1811"/>
                      <a:pt x="534" y="1818"/>
                    </a:cubicBezTo>
                    <a:cubicBezTo>
                      <a:pt x="549" y="1818"/>
                      <a:pt x="571" y="1811"/>
                      <a:pt x="594" y="1811"/>
                    </a:cubicBezTo>
                    <a:cubicBezTo>
                      <a:pt x="601" y="1788"/>
                      <a:pt x="601" y="1759"/>
                      <a:pt x="616" y="1744"/>
                    </a:cubicBezTo>
                    <a:cubicBezTo>
                      <a:pt x="631" y="1722"/>
                      <a:pt x="653" y="1736"/>
                      <a:pt x="653" y="1707"/>
                    </a:cubicBezTo>
                    <a:cubicBezTo>
                      <a:pt x="660" y="1685"/>
                      <a:pt x="653" y="1662"/>
                      <a:pt x="668" y="1647"/>
                    </a:cubicBezTo>
                    <a:cubicBezTo>
                      <a:pt x="698" y="1625"/>
                      <a:pt x="713" y="1670"/>
                      <a:pt x="735" y="1655"/>
                    </a:cubicBezTo>
                    <a:cubicBezTo>
                      <a:pt x="742" y="1655"/>
                      <a:pt x="742" y="1640"/>
                      <a:pt x="750" y="1633"/>
                    </a:cubicBezTo>
                    <a:cubicBezTo>
                      <a:pt x="750" y="1625"/>
                      <a:pt x="757" y="1625"/>
                      <a:pt x="757" y="1618"/>
                    </a:cubicBezTo>
                    <a:cubicBezTo>
                      <a:pt x="764" y="1595"/>
                      <a:pt x="750" y="1521"/>
                      <a:pt x="772" y="1514"/>
                    </a:cubicBezTo>
                    <a:cubicBezTo>
                      <a:pt x="779" y="1491"/>
                      <a:pt x="764" y="1484"/>
                      <a:pt x="757" y="1469"/>
                    </a:cubicBezTo>
                    <a:cubicBezTo>
                      <a:pt x="750" y="1462"/>
                      <a:pt x="742" y="1447"/>
                      <a:pt x="727" y="1440"/>
                    </a:cubicBezTo>
                    <a:cubicBezTo>
                      <a:pt x="705" y="1418"/>
                      <a:pt x="713" y="1389"/>
                      <a:pt x="713" y="1359"/>
                    </a:cubicBezTo>
                    <a:cubicBezTo>
                      <a:pt x="705" y="1329"/>
                      <a:pt x="690" y="1299"/>
                      <a:pt x="705" y="1270"/>
                    </a:cubicBezTo>
                    <a:cubicBezTo>
                      <a:pt x="713" y="1232"/>
                      <a:pt x="705" y="1195"/>
                      <a:pt x="705" y="1158"/>
                    </a:cubicBezTo>
                    <a:cubicBezTo>
                      <a:pt x="683" y="1166"/>
                      <a:pt x="675" y="1166"/>
                      <a:pt x="660" y="1143"/>
                    </a:cubicBezTo>
                    <a:cubicBezTo>
                      <a:pt x="660" y="1129"/>
                      <a:pt x="653" y="1091"/>
                      <a:pt x="653" y="1076"/>
                    </a:cubicBezTo>
                    <a:cubicBezTo>
                      <a:pt x="675" y="1062"/>
                      <a:pt x="683" y="1076"/>
                      <a:pt x="698" y="1084"/>
                    </a:cubicBezTo>
                    <a:cubicBezTo>
                      <a:pt x="720" y="1084"/>
                      <a:pt x="735" y="1076"/>
                      <a:pt x="757" y="1076"/>
                    </a:cubicBezTo>
                    <a:cubicBezTo>
                      <a:pt x="787" y="1076"/>
                      <a:pt x="801" y="1084"/>
                      <a:pt x="809" y="1054"/>
                    </a:cubicBezTo>
                    <a:cubicBezTo>
                      <a:pt x="816" y="1032"/>
                      <a:pt x="816" y="1010"/>
                      <a:pt x="831" y="987"/>
                    </a:cubicBezTo>
                    <a:cubicBezTo>
                      <a:pt x="839" y="980"/>
                      <a:pt x="846" y="973"/>
                      <a:pt x="846" y="958"/>
                    </a:cubicBezTo>
                    <a:cubicBezTo>
                      <a:pt x="861" y="928"/>
                      <a:pt x="861" y="891"/>
                      <a:pt x="868" y="861"/>
                    </a:cubicBezTo>
                    <a:cubicBezTo>
                      <a:pt x="868" y="809"/>
                      <a:pt x="876" y="750"/>
                      <a:pt x="876" y="698"/>
                    </a:cubicBezTo>
                    <a:cubicBezTo>
                      <a:pt x="876" y="646"/>
                      <a:pt x="861" y="601"/>
                      <a:pt x="846" y="557"/>
                    </a:cubicBezTo>
                    <a:cubicBezTo>
                      <a:pt x="831" y="527"/>
                      <a:pt x="839" y="490"/>
                      <a:pt x="816" y="453"/>
                    </a:cubicBezTo>
                    <a:cubicBezTo>
                      <a:pt x="801" y="423"/>
                      <a:pt x="779" y="401"/>
                      <a:pt x="772" y="371"/>
                    </a:cubicBezTo>
                    <a:cubicBezTo>
                      <a:pt x="772" y="364"/>
                      <a:pt x="772" y="349"/>
                      <a:pt x="764" y="334"/>
                    </a:cubicBezTo>
                    <a:cubicBezTo>
                      <a:pt x="764" y="312"/>
                      <a:pt x="764" y="312"/>
                      <a:pt x="750" y="297"/>
                    </a:cubicBezTo>
                    <a:cubicBezTo>
                      <a:pt x="727" y="274"/>
                      <a:pt x="735" y="267"/>
                      <a:pt x="750" y="252"/>
                    </a:cubicBezTo>
                    <a:lnTo>
                      <a:pt x="742" y="245"/>
                    </a:lnTo>
                    <a:cubicBezTo>
                      <a:pt x="727" y="237"/>
                      <a:pt x="675" y="252"/>
                      <a:pt x="653" y="252"/>
                    </a:cubicBezTo>
                  </a:path>
                </a:pathLst>
              </a:custGeom>
              <a:grpFill/>
              <a:ln w="9525" cap="flat">
                <a:noFill/>
                <a:bevel/>
              </a:ln>
              <a:effectLst/>
            </p:spPr>
            <p:txBody>
              <a:bodyPr wrap="none" lIns="121853" tIns="60926" rIns="121853" bIns="60926" anchor="ctr"/>
              <a:lstStyle/>
              <a:p>
                <a:endParaRPr lang="en-US"/>
              </a:p>
            </p:txBody>
          </p:sp>
          <p:sp>
            <p:nvSpPr>
              <p:cNvPr id="48" name="Freeform 25">
                <a:extLst>
                  <a:ext uri="{FF2B5EF4-FFF2-40B4-BE49-F238E27FC236}">
                    <a16:creationId xmlns:a16="http://schemas.microsoft.com/office/drawing/2014/main" id="{5CDECE17-0144-463A-9B5E-18B7A436528D}"/>
                  </a:ext>
                </a:extLst>
              </p:cNvPr>
              <p:cNvSpPr>
                <a:spLocks noChangeArrowheads="1"/>
              </p:cNvSpPr>
              <p:nvPr/>
            </p:nvSpPr>
            <p:spPr bwMode="auto">
              <a:xfrm>
                <a:off x="10389159" y="8448453"/>
                <a:ext cx="2525935" cy="2339460"/>
              </a:xfrm>
              <a:custGeom>
                <a:avLst/>
                <a:gdLst>
                  <a:gd name="T0" fmla="*/ 5598 w 5844"/>
                  <a:gd name="T1" fmla="*/ 839 h 5415"/>
                  <a:gd name="T2" fmla="*/ 5264 w 5844"/>
                  <a:gd name="T3" fmla="*/ 943 h 5415"/>
                  <a:gd name="T4" fmla="*/ 4974 w 5844"/>
                  <a:gd name="T5" fmla="*/ 780 h 5415"/>
                  <a:gd name="T6" fmla="*/ 4870 w 5844"/>
                  <a:gd name="T7" fmla="*/ 884 h 5415"/>
                  <a:gd name="T8" fmla="*/ 4625 w 5844"/>
                  <a:gd name="T9" fmla="*/ 1151 h 5415"/>
                  <a:gd name="T10" fmla="*/ 4424 w 5844"/>
                  <a:gd name="T11" fmla="*/ 1225 h 5415"/>
                  <a:gd name="T12" fmla="*/ 4128 w 5844"/>
                  <a:gd name="T13" fmla="*/ 1307 h 5415"/>
                  <a:gd name="T14" fmla="*/ 4113 w 5844"/>
                  <a:gd name="T15" fmla="*/ 1485 h 5415"/>
                  <a:gd name="T16" fmla="*/ 3735 w 5844"/>
                  <a:gd name="T17" fmla="*/ 1604 h 5415"/>
                  <a:gd name="T18" fmla="*/ 3393 w 5844"/>
                  <a:gd name="T19" fmla="*/ 1649 h 5415"/>
                  <a:gd name="T20" fmla="*/ 3148 w 5844"/>
                  <a:gd name="T21" fmla="*/ 1389 h 5415"/>
                  <a:gd name="T22" fmla="*/ 2799 w 5844"/>
                  <a:gd name="T23" fmla="*/ 1032 h 5415"/>
                  <a:gd name="T24" fmla="*/ 2621 w 5844"/>
                  <a:gd name="T25" fmla="*/ 973 h 5415"/>
                  <a:gd name="T26" fmla="*/ 2487 w 5844"/>
                  <a:gd name="T27" fmla="*/ 431 h 5415"/>
                  <a:gd name="T28" fmla="*/ 2161 w 5844"/>
                  <a:gd name="T29" fmla="*/ 290 h 5415"/>
                  <a:gd name="T30" fmla="*/ 1982 w 5844"/>
                  <a:gd name="T31" fmla="*/ 223 h 5415"/>
                  <a:gd name="T32" fmla="*/ 1745 w 5844"/>
                  <a:gd name="T33" fmla="*/ 304 h 5415"/>
                  <a:gd name="T34" fmla="*/ 1448 w 5844"/>
                  <a:gd name="T35" fmla="*/ 89 h 5415"/>
                  <a:gd name="T36" fmla="*/ 1292 w 5844"/>
                  <a:gd name="T37" fmla="*/ 319 h 5415"/>
                  <a:gd name="T38" fmla="*/ 1069 w 5844"/>
                  <a:gd name="T39" fmla="*/ 401 h 5415"/>
                  <a:gd name="T40" fmla="*/ 972 w 5844"/>
                  <a:gd name="T41" fmla="*/ 772 h 5415"/>
                  <a:gd name="T42" fmla="*/ 750 w 5844"/>
                  <a:gd name="T43" fmla="*/ 1069 h 5415"/>
                  <a:gd name="T44" fmla="*/ 824 w 5844"/>
                  <a:gd name="T45" fmla="*/ 1322 h 5415"/>
                  <a:gd name="T46" fmla="*/ 608 w 5844"/>
                  <a:gd name="T47" fmla="*/ 1730 h 5415"/>
                  <a:gd name="T48" fmla="*/ 631 w 5844"/>
                  <a:gd name="T49" fmla="*/ 2094 h 5415"/>
                  <a:gd name="T50" fmla="*/ 586 w 5844"/>
                  <a:gd name="T51" fmla="*/ 2466 h 5415"/>
                  <a:gd name="T52" fmla="*/ 623 w 5844"/>
                  <a:gd name="T53" fmla="*/ 2673 h 5415"/>
                  <a:gd name="T54" fmla="*/ 200 w 5844"/>
                  <a:gd name="T55" fmla="*/ 3290 h 5415"/>
                  <a:gd name="T56" fmla="*/ 111 w 5844"/>
                  <a:gd name="T57" fmla="*/ 3579 h 5415"/>
                  <a:gd name="T58" fmla="*/ 0 w 5844"/>
                  <a:gd name="T59" fmla="*/ 3839 h 5415"/>
                  <a:gd name="T60" fmla="*/ 89 w 5844"/>
                  <a:gd name="T61" fmla="*/ 4040 h 5415"/>
                  <a:gd name="T62" fmla="*/ 297 w 5844"/>
                  <a:gd name="T63" fmla="*/ 4099 h 5415"/>
                  <a:gd name="T64" fmla="*/ 467 w 5844"/>
                  <a:gd name="T65" fmla="*/ 4122 h 5415"/>
                  <a:gd name="T66" fmla="*/ 282 w 5844"/>
                  <a:gd name="T67" fmla="*/ 4322 h 5415"/>
                  <a:gd name="T68" fmla="*/ 133 w 5844"/>
                  <a:gd name="T69" fmla="*/ 4300 h 5415"/>
                  <a:gd name="T70" fmla="*/ 304 w 5844"/>
                  <a:gd name="T71" fmla="*/ 4419 h 5415"/>
                  <a:gd name="T72" fmla="*/ 608 w 5844"/>
                  <a:gd name="T73" fmla="*/ 4500 h 5415"/>
                  <a:gd name="T74" fmla="*/ 824 w 5844"/>
                  <a:gd name="T75" fmla="*/ 4389 h 5415"/>
                  <a:gd name="T76" fmla="*/ 913 w 5844"/>
                  <a:gd name="T77" fmla="*/ 4612 h 5415"/>
                  <a:gd name="T78" fmla="*/ 1121 w 5844"/>
                  <a:gd name="T79" fmla="*/ 4760 h 5415"/>
                  <a:gd name="T80" fmla="*/ 1165 w 5844"/>
                  <a:gd name="T81" fmla="*/ 5094 h 5415"/>
                  <a:gd name="T82" fmla="*/ 1017 w 5844"/>
                  <a:gd name="T83" fmla="*/ 5332 h 5415"/>
                  <a:gd name="T84" fmla="*/ 1299 w 5844"/>
                  <a:gd name="T85" fmla="*/ 5094 h 5415"/>
                  <a:gd name="T86" fmla="*/ 1864 w 5844"/>
                  <a:gd name="T87" fmla="*/ 5005 h 5415"/>
                  <a:gd name="T88" fmla="*/ 2153 w 5844"/>
                  <a:gd name="T89" fmla="*/ 4990 h 5415"/>
                  <a:gd name="T90" fmla="*/ 2383 w 5844"/>
                  <a:gd name="T91" fmla="*/ 4745 h 5415"/>
                  <a:gd name="T92" fmla="*/ 2465 w 5844"/>
                  <a:gd name="T93" fmla="*/ 4664 h 5415"/>
                  <a:gd name="T94" fmla="*/ 2554 w 5844"/>
                  <a:gd name="T95" fmla="*/ 4723 h 5415"/>
                  <a:gd name="T96" fmla="*/ 2524 w 5844"/>
                  <a:gd name="T97" fmla="*/ 4262 h 5415"/>
                  <a:gd name="T98" fmla="*/ 2569 w 5844"/>
                  <a:gd name="T99" fmla="*/ 3936 h 5415"/>
                  <a:gd name="T100" fmla="*/ 2614 w 5844"/>
                  <a:gd name="T101" fmla="*/ 3223 h 5415"/>
                  <a:gd name="T102" fmla="*/ 3007 w 5844"/>
                  <a:gd name="T103" fmla="*/ 2970 h 5415"/>
                  <a:gd name="T104" fmla="*/ 3133 w 5844"/>
                  <a:gd name="T105" fmla="*/ 3067 h 5415"/>
                  <a:gd name="T106" fmla="*/ 3282 w 5844"/>
                  <a:gd name="T107" fmla="*/ 2911 h 5415"/>
                  <a:gd name="T108" fmla="*/ 3460 w 5844"/>
                  <a:gd name="T109" fmla="*/ 2644 h 5415"/>
                  <a:gd name="T110" fmla="*/ 3676 w 5844"/>
                  <a:gd name="T111" fmla="*/ 2644 h 5415"/>
                  <a:gd name="T112" fmla="*/ 4091 w 5844"/>
                  <a:gd name="T113" fmla="*/ 2480 h 5415"/>
                  <a:gd name="T114" fmla="*/ 4106 w 5844"/>
                  <a:gd name="T115" fmla="*/ 2243 h 5415"/>
                  <a:gd name="T116" fmla="*/ 4307 w 5844"/>
                  <a:gd name="T117" fmla="*/ 2064 h 5415"/>
                  <a:gd name="T118" fmla="*/ 4811 w 5844"/>
                  <a:gd name="T119" fmla="*/ 1753 h 5415"/>
                  <a:gd name="T120" fmla="*/ 5323 w 5844"/>
                  <a:gd name="T121" fmla="*/ 1351 h 5415"/>
                  <a:gd name="T122" fmla="*/ 5627 w 5844"/>
                  <a:gd name="T123" fmla="*/ 1010 h 5415"/>
                  <a:gd name="T124" fmla="*/ 5791 w 5844"/>
                  <a:gd name="T125" fmla="*/ 713 h 5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44" h="5415">
                    <a:moveTo>
                      <a:pt x="5791" y="713"/>
                    </a:moveTo>
                    <a:lnTo>
                      <a:pt x="5791" y="713"/>
                    </a:lnTo>
                    <a:cubicBezTo>
                      <a:pt x="5754" y="713"/>
                      <a:pt x="5746" y="720"/>
                      <a:pt x="5716" y="735"/>
                    </a:cubicBezTo>
                    <a:cubicBezTo>
                      <a:pt x="5709" y="750"/>
                      <a:pt x="5724" y="765"/>
                      <a:pt x="5739" y="765"/>
                    </a:cubicBezTo>
                    <a:cubicBezTo>
                      <a:pt x="5746" y="802"/>
                      <a:pt x="5657" y="787"/>
                      <a:pt x="5627" y="809"/>
                    </a:cubicBezTo>
                    <a:cubicBezTo>
                      <a:pt x="5620" y="824"/>
                      <a:pt x="5613" y="832"/>
                      <a:pt x="5598" y="839"/>
                    </a:cubicBezTo>
                    <a:cubicBezTo>
                      <a:pt x="5590" y="839"/>
                      <a:pt x="5576" y="832"/>
                      <a:pt x="5568" y="839"/>
                    </a:cubicBezTo>
                    <a:cubicBezTo>
                      <a:pt x="5561" y="847"/>
                      <a:pt x="5598" y="891"/>
                      <a:pt x="5598" y="899"/>
                    </a:cubicBezTo>
                    <a:cubicBezTo>
                      <a:pt x="5546" y="899"/>
                      <a:pt x="5553" y="958"/>
                      <a:pt x="5509" y="958"/>
                    </a:cubicBezTo>
                    <a:cubicBezTo>
                      <a:pt x="5509" y="965"/>
                      <a:pt x="5501" y="980"/>
                      <a:pt x="5501" y="988"/>
                    </a:cubicBezTo>
                    <a:cubicBezTo>
                      <a:pt x="5464" y="988"/>
                      <a:pt x="5419" y="995"/>
                      <a:pt x="5382" y="980"/>
                    </a:cubicBezTo>
                    <a:cubicBezTo>
                      <a:pt x="5338" y="965"/>
                      <a:pt x="5316" y="943"/>
                      <a:pt x="5264" y="943"/>
                    </a:cubicBezTo>
                    <a:cubicBezTo>
                      <a:pt x="5241" y="943"/>
                      <a:pt x="5197" y="958"/>
                      <a:pt x="5189" y="921"/>
                    </a:cubicBezTo>
                    <a:cubicBezTo>
                      <a:pt x="5182" y="869"/>
                      <a:pt x="5152" y="839"/>
                      <a:pt x="5137" y="795"/>
                    </a:cubicBezTo>
                    <a:cubicBezTo>
                      <a:pt x="5122" y="795"/>
                      <a:pt x="5108" y="795"/>
                      <a:pt x="5108" y="809"/>
                    </a:cubicBezTo>
                    <a:cubicBezTo>
                      <a:pt x="5071" y="817"/>
                      <a:pt x="5033" y="743"/>
                      <a:pt x="5041" y="706"/>
                    </a:cubicBezTo>
                    <a:cubicBezTo>
                      <a:pt x="5033" y="706"/>
                      <a:pt x="5026" y="698"/>
                      <a:pt x="5019" y="698"/>
                    </a:cubicBezTo>
                    <a:cubicBezTo>
                      <a:pt x="5019" y="728"/>
                      <a:pt x="5019" y="817"/>
                      <a:pt x="4974" y="780"/>
                    </a:cubicBezTo>
                    <a:cubicBezTo>
                      <a:pt x="4967" y="787"/>
                      <a:pt x="4959" y="802"/>
                      <a:pt x="4952" y="809"/>
                    </a:cubicBezTo>
                    <a:cubicBezTo>
                      <a:pt x="4944" y="787"/>
                      <a:pt x="4944" y="765"/>
                      <a:pt x="4929" y="757"/>
                    </a:cubicBezTo>
                    <a:cubicBezTo>
                      <a:pt x="4914" y="780"/>
                      <a:pt x="4907" y="824"/>
                      <a:pt x="4907" y="854"/>
                    </a:cubicBezTo>
                    <a:cubicBezTo>
                      <a:pt x="4870" y="832"/>
                      <a:pt x="4863" y="780"/>
                      <a:pt x="4811" y="824"/>
                    </a:cubicBezTo>
                    <a:cubicBezTo>
                      <a:pt x="4781" y="847"/>
                      <a:pt x="4848" y="861"/>
                      <a:pt x="4855" y="884"/>
                    </a:cubicBezTo>
                    <a:cubicBezTo>
                      <a:pt x="4855" y="884"/>
                      <a:pt x="4863" y="884"/>
                      <a:pt x="4870" y="884"/>
                    </a:cubicBezTo>
                    <a:cubicBezTo>
                      <a:pt x="4848" y="891"/>
                      <a:pt x="4825" y="943"/>
                      <a:pt x="4803" y="958"/>
                    </a:cubicBezTo>
                    <a:cubicBezTo>
                      <a:pt x="4774" y="965"/>
                      <a:pt x="4751" y="973"/>
                      <a:pt x="4722" y="980"/>
                    </a:cubicBezTo>
                    <a:cubicBezTo>
                      <a:pt x="4699" y="980"/>
                      <a:pt x="4677" y="965"/>
                      <a:pt x="4655" y="973"/>
                    </a:cubicBezTo>
                    <a:cubicBezTo>
                      <a:pt x="4640" y="980"/>
                      <a:pt x="4669" y="1040"/>
                      <a:pt x="4625" y="1047"/>
                    </a:cubicBezTo>
                    <a:cubicBezTo>
                      <a:pt x="4603" y="1054"/>
                      <a:pt x="4588" y="1062"/>
                      <a:pt x="4588" y="1092"/>
                    </a:cubicBezTo>
                    <a:cubicBezTo>
                      <a:pt x="4580" y="1129"/>
                      <a:pt x="4625" y="1121"/>
                      <a:pt x="4625" y="1151"/>
                    </a:cubicBezTo>
                    <a:cubicBezTo>
                      <a:pt x="4647" y="1151"/>
                      <a:pt x="4647" y="1173"/>
                      <a:pt x="4640" y="1188"/>
                    </a:cubicBezTo>
                    <a:cubicBezTo>
                      <a:pt x="4610" y="1181"/>
                      <a:pt x="4603" y="1203"/>
                      <a:pt x="4603" y="1233"/>
                    </a:cubicBezTo>
                    <a:cubicBezTo>
                      <a:pt x="4617" y="1240"/>
                      <a:pt x="4617" y="1240"/>
                      <a:pt x="4617" y="1255"/>
                    </a:cubicBezTo>
                    <a:cubicBezTo>
                      <a:pt x="4580" y="1248"/>
                      <a:pt x="4566" y="1292"/>
                      <a:pt x="4536" y="1292"/>
                    </a:cubicBezTo>
                    <a:cubicBezTo>
                      <a:pt x="4514" y="1292"/>
                      <a:pt x="4499" y="1270"/>
                      <a:pt x="4491" y="1248"/>
                    </a:cubicBezTo>
                    <a:cubicBezTo>
                      <a:pt x="4477" y="1225"/>
                      <a:pt x="4454" y="1225"/>
                      <a:pt x="4424" y="1225"/>
                    </a:cubicBezTo>
                    <a:cubicBezTo>
                      <a:pt x="4424" y="1240"/>
                      <a:pt x="4424" y="1262"/>
                      <a:pt x="4424" y="1277"/>
                    </a:cubicBezTo>
                    <a:cubicBezTo>
                      <a:pt x="4380" y="1270"/>
                      <a:pt x="4292" y="1411"/>
                      <a:pt x="4277" y="1322"/>
                    </a:cubicBezTo>
                    <a:cubicBezTo>
                      <a:pt x="4292" y="1314"/>
                      <a:pt x="4335" y="1285"/>
                      <a:pt x="4299" y="1277"/>
                    </a:cubicBezTo>
                    <a:cubicBezTo>
                      <a:pt x="4284" y="1233"/>
                      <a:pt x="4262" y="1166"/>
                      <a:pt x="4210" y="1151"/>
                    </a:cubicBezTo>
                    <a:cubicBezTo>
                      <a:pt x="4180" y="1188"/>
                      <a:pt x="4166" y="1211"/>
                      <a:pt x="4121" y="1218"/>
                    </a:cubicBezTo>
                    <a:cubicBezTo>
                      <a:pt x="4113" y="1248"/>
                      <a:pt x="4136" y="1277"/>
                      <a:pt x="4128" y="1307"/>
                    </a:cubicBezTo>
                    <a:cubicBezTo>
                      <a:pt x="4136" y="1307"/>
                      <a:pt x="4136" y="1307"/>
                      <a:pt x="4143" y="1307"/>
                    </a:cubicBezTo>
                    <a:cubicBezTo>
                      <a:pt x="4143" y="1322"/>
                      <a:pt x="4136" y="1329"/>
                      <a:pt x="4121" y="1337"/>
                    </a:cubicBezTo>
                    <a:cubicBezTo>
                      <a:pt x="4099" y="1344"/>
                      <a:pt x="4106" y="1381"/>
                      <a:pt x="4106" y="1404"/>
                    </a:cubicBezTo>
                    <a:cubicBezTo>
                      <a:pt x="4113" y="1404"/>
                      <a:pt x="4121" y="1411"/>
                      <a:pt x="4136" y="1411"/>
                    </a:cubicBezTo>
                    <a:cubicBezTo>
                      <a:pt x="4136" y="1419"/>
                      <a:pt x="4136" y="1433"/>
                      <a:pt x="4136" y="1441"/>
                    </a:cubicBezTo>
                    <a:cubicBezTo>
                      <a:pt x="4106" y="1441"/>
                      <a:pt x="4113" y="1470"/>
                      <a:pt x="4113" y="1485"/>
                    </a:cubicBezTo>
                    <a:cubicBezTo>
                      <a:pt x="4091" y="1493"/>
                      <a:pt x="4084" y="1478"/>
                      <a:pt x="4069" y="1500"/>
                    </a:cubicBezTo>
                    <a:cubicBezTo>
                      <a:pt x="4062" y="1522"/>
                      <a:pt x="4069" y="1552"/>
                      <a:pt x="4032" y="1545"/>
                    </a:cubicBezTo>
                    <a:cubicBezTo>
                      <a:pt x="4010" y="1545"/>
                      <a:pt x="4010" y="1522"/>
                      <a:pt x="4002" y="1508"/>
                    </a:cubicBezTo>
                    <a:cubicBezTo>
                      <a:pt x="3987" y="1485"/>
                      <a:pt x="3958" y="1485"/>
                      <a:pt x="3935" y="1485"/>
                    </a:cubicBezTo>
                    <a:cubicBezTo>
                      <a:pt x="3883" y="1478"/>
                      <a:pt x="3868" y="1537"/>
                      <a:pt x="3824" y="1545"/>
                    </a:cubicBezTo>
                    <a:cubicBezTo>
                      <a:pt x="3772" y="1552"/>
                      <a:pt x="3742" y="1537"/>
                      <a:pt x="3735" y="1604"/>
                    </a:cubicBezTo>
                    <a:cubicBezTo>
                      <a:pt x="3713" y="1604"/>
                      <a:pt x="3698" y="1619"/>
                      <a:pt x="3683" y="1619"/>
                    </a:cubicBezTo>
                    <a:cubicBezTo>
                      <a:pt x="3661" y="1619"/>
                      <a:pt x="3638" y="1611"/>
                      <a:pt x="3623" y="1619"/>
                    </a:cubicBezTo>
                    <a:cubicBezTo>
                      <a:pt x="3586" y="1626"/>
                      <a:pt x="3571" y="1641"/>
                      <a:pt x="3527" y="1634"/>
                    </a:cubicBezTo>
                    <a:cubicBezTo>
                      <a:pt x="3482" y="1634"/>
                      <a:pt x="3438" y="1641"/>
                      <a:pt x="3393" y="1649"/>
                    </a:cubicBezTo>
                    <a:cubicBezTo>
                      <a:pt x="3393" y="1664"/>
                      <a:pt x="3393" y="1678"/>
                      <a:pt x="3393" y="1686"/>
                    </a:cubicBezTo>
                    <a:cubicBezTo>
                      <a:pt x="3393" y="1678"/>
                      <a:pt x="3393" y="1664"/>
                      <a:pt x="3393" y="1649"/>
                    </a:cubicBezTo>
                    <a:lnTo>
                      <a:pt x="3386" y="1649"/>
                    </a:lnTo>
                    <a:cubicBezTo>
                      <a:pt x="3356" y="1656"/>
                      <a:pt x="3334" y="1619"/>
                      <a:pt x="3304" y="1626"/>
                    </a:cubicBezTo>
                    <a:cubicBezTo>
                      <a:pt x="3230" y="1634"/>
                      <a:pt x="3178" y="1716"/>
                      <a:pt x="3178" y="1597"/>
                    </a:cubicBezTo>
                    <a:cubicBezTo>
                      <a:pt x="3178" y="1559"/>
                      <a:pt x="3185" y="1515"/>
                      <a:pt x="3156" y="1485"/>
                    </a:cubicBezTo>
                    <a:cubicBezTo>
                      <a:pt x="3126" y="1448"/>
                      <a:pt x="3171" y="1419"/>
                      <a:pt x="3148" y="1396"/>
                    </a:cubicBezTo>
                    <a:cubicBezTo>
                      <a:pt x="3148" y="1396"/>
                      <a:pt x="3148" y="1396"/>
                      <a:pt x="3148" y="1389"/>
                    </a:cubicBezTo>
                    <a:cubicBezTo>
                      <a:pt x="3126" y="1389"/>
                      <a:pt x="3126" y="1411"/>
                      <a:pt x="3096" y="1404"/>
                    </a:cubicBezTo>
                    <a:cubicBezTo>
                      <a:pt x="3096" y="1389"/>
                      <a:pt x="3096" y="1374"/>
                      <a:pt x="3096" y="1359"/>
                    </a:cubicBezTo>
                    <a:cubicBezTo>
                      <a:pt x="3059" y="1351"/>
                      <a:pt x="3029" y="1396"/>
                      <a:pt x="2992" y="1381"/>
                    </a:cubicBezTo>
                    <a:cubicBezTo>
                      <a:pt x="2985" y="1344"/>
                      <a:pt x="3022" y="1329"/>
                      <a:pt x="3007" y="1292"/>
                    </a:cubicBezTo>
                    <a:cubicBezTo>
                      <a:pt x="2992" y="1255"/>
                      <a:pt x="2985" y="1211"/>
                      <a:pt x="2962" y="1173"/>
                    </a:cubicBezTo>
                    <a:cubicBezTo>
                      <a:pt x="2940" y="1144"/>
                      <a:pt x="2851" y="980"/>
                      <a:pt x="2799" y="1032"/>
                    </a:cubicBezTo>
                    <a:cubicBezTo>
                      <a:pt x="2777" y="1054"/>
                      <a:pt x="2732" y="1040"/>
                      <a:pt x="2717" y="1017"/>
                    </a:cubicBezTo>
                    <a:cubicBezTo>
                      <a:pt x="2703" y="1010"/>
                      <a:pt x="2695" y="988"/>
                      <a:pt x="2680" y="980"/>
                    </a:cubicBezTo>
                    <a:cubicBezTo>
                      <a:pt x="2673" y="973"/>
                      <a:pt x="2665" y="973"/>
                      <a:pt x="2658" y="973"/>
                    </a:cubicBezTo>
                    <a:cubicBezTo>
                      <a:pt x="2658" y="988"/>
                      <a:pt x="2651" y="1010"/>
                      <a:pt x="2658" y="1017"/>
                    </a:cubicBezTo>
                    <a:cubicBezTo>
                      <a:pt x="2599" y="1047"/>
                      <a:pt x="2643" y="988"/>
                      <a:pt x="2651" y="973"/>
                    </a:cubicBezTo>
                    <a:cubicBezTo>
                      <a:pt x="2643" y="973"/>
                      <a:pt x="2636" y="973"/>
                      <a:pt x="2621" y="973"/>
                    </a:cubicBezTo>
                    <a:cubicBezTo>
                      <a:pt x="2576" y="958"/>
                      <a:pt x="2524" y="951"/>
                      <a:pt x="2487" y="914"/>
                    </a:cubicBezTo>
                    <a:cubicBezTo>
                      <a:pt x="2472" y="906"/>
                      <a:pt x="2428" y="861"/>
                      <a:pt x="2472" y="861"/>
                    </a:cubicBezTo>
                    <a:cubicBezTo>
                      <a:pt x="2480" y="832"/>
                      <a:pt x="2465" y="735"/>
                      <a:pt x="2435" y="720"/>
                    </a:cubicBezTo>
                    <a:cubicBezTo>
                      <a:pt x="2383" y="698"/>
                      <a:pt x="2406" y="661"/>
                      <a:pt x="2443" y="631"/>
                    </a:cubicBezTo>
                    <a:cubicBezTo>
                      <a:pt x="2472" y="594"/>
                      <a:pt x="2458" y="542"/>
                      <a:pt x="2472" y="498"/>
                    </a:cubicBezTo>
                    <a:cubicBezTo>
                      <a:pt x="2480" y="475"/>
                      <a:pt x="2487" y="460"/>
                      <a:pt x="2487" y="431"/>
                    </a:cubicBezTo>
                    <a:cubicBezTo>
                      <a:pt x="2487" y="409"/>
                      <a:pt x="2465" y="401"/>
                      <a:pt x="2465" y="379"/>
                    </a:cubicBezTo>
                    <a:cubicBezTo>
                      <a:pt x="2420" y="371"/>
                      <a:pt x="2376" y="327"/>
                      <a:pt x="2354" y="297"/>
                    </a:cubicBezTo>
                    <a:cubicBezTo>
                      <a:pt x="2339" y="282"/>
                      <a:pt x="2331" y="275"/>
                      <a:pt x="2316" y="282"/>
                    </a:cubicBezTo>
                    <a:cubicBezTo>
                      <a:pt x="2279" y="290"/>
                      <a:pt x="2257" y="275"/>
                      <a:pt x="2220" y="275"/>
                    </a:cubicBezTo>
                    <a:cubicBezTo>
                      <a:pt x="2220" y="297"/>
                      <a:pt x="2212" y="319"/>
                      <a:pt x="2190" y="319"/>
                    </a:cubicBezTo>
                    <a:cubicBezTo>
                      <a:pt x="2190" y="304"/>
                      <a:pt x="2175" y="282"/>
                      <a:pt x="2161" y="290"/>
                    </a:cubicBezTo>
                    <a:cubicBezTo>
                      <a:pt x="2146" y="304"/>
                      <a:pt x="2161" y="319"/>
                      <a:pt x="2153" y="334"/>
                    </a:cubicBezTo>
                    <a:cubicBezTo>
                      <a:pt x="2131" y="371"/>
                      <a:pt x="2086" y="319"/>
                      <a:pt x="2094" y="290"/>
                    </a:cubicBezTo>
                    <a:cubicBezTo>
                      <a:pt x="2086" y="290"/>
                      <a:pt x="2071" y="290"/>
                      <a:pt x="2064" y="290"/>
                    </a:cubicBezTo>
                    <a:cubicBezTo>
                      <a:pt x="2064" y="282"/>
                      <a:pt x="2064" y="267"/>
                      <a:pt x="2064" y="260"/>
                    </a:cubicBezTo>
                    <a:cubicBezTo>
                      <a:pt x="2042" y="260"/>
                      <a:pt x="2012" y="267"/>
                      <a:pt x="1997" y="252"/>
                    </a:cubicBezTo>
                    <a:cubicBezTo>
                      <a:pt x="1990" y="252"/>
                      <a:pt x="1990" y="230"/>
                      <a:pt x="1982" y="223"/>
                    </a:cubicBezTo>
                    <a:cubicBezTo>
                      <a:pt x="1975" y="223"/>
                      <a:pt x="1967" y="223"/>
                      <a:pt x="1960" y="223"/>
                    </a:cubicBezTo>
                    <a:cubicBezTo>
                      <a:pt x="1960" y="245"/>
                      <a:pt x="1960" y="267"/>
                      <a:pt x="1960" y="282"/>
                    </a:cubicBezTo>
                    <a:cubicBezTo>
                      <a:pt x="1930" y="297"/>
                      <a:pt x="1945" y="327"/>
                      <a:pt x="1960" y="342"/>
                    </a:cubicBezTo>
                    <a:cubicBezTo>
                      <a:pt x="1915" y="349"/>
                      <a:pt x="1908" y="297"/>
                      <a:pt x="1871" y="297"/>
                    </a:cubicBezTo>
                    <a:cubicBezTo>
                      <a:pt x="1864" y="304"/>
                      <a:pt x="1864" y="304"/>
                      <a:pt x="1864" y="312"/>
                    </a:cubicBezTo>
                    <a:cubicBezTo>
                      <a:pt x="1826" y="304"/>
                      <a:pt x="1782" y="312"/>
                      <a:pt x="1745" y="304"/>
                    </a:cubicBezTo>
                    <a:cubicBezTo>
                      <a:pt x="1745" y="282"/>
                      <a:pt x="1745" y="252"/>
                      <a:pt x="1767" y="238"/>
                    </a:cubicBezTo>
                    <a:cubicBezTo>
                      <a:pt x="1782" y="230"/>
                      <a:pt x="1797" y="223"/>
                      <a:pt x="1789" y="201"/>
                    </a:cubicBezTo>
                    <a:cubicBezTo>
                      <a:pt x="1759" y="193"/>
                      <a:pt x="1722" y="208"/>
                      <a:pt x="1693" y="201"/>
                    </a:cubicBezTo>
                    <a:cubicBezTo>
                      <a:pt x="1693" y="171"/>
                      <a:pt x="1693" y="134"/>
                      <a:pt x="1693" y="97"/>
                    </a:cubicBezTo>
                    <a:cubicBezTo>
                      <a:pt x="1656" y="97"/>
                      <a:pt x="1618" y="97"/>
                      <a:pt x="1581" y="82"/>
                    </a:cubicBezTo>
                    <a:cubicBezTo>
                      <a:pt x="1537" y="67"/>
                      <a:pt x="1492" y="97"/>
                      <a:pt x="1448" y="89"/>
                    </a:cubicBezTo>
                    <a:cubicBezTo>
                      <a:pt x="1448" y="52"/>
                      <a:pt x="1351" y="22"/>
                      <a:pt x="1336" y="0"/>
                    </a:cubicBezTo>
                    <a:cubicBezTo>
                      <a:pt x="1329" y="7"/>
                      <a:pt x="1314" y="22"/>
                      <a:pt x="1307" y="22"/>
                    </a:cubicBezTo>
                    <a:cubicBezTo>
                      <a:pt x="1307" y="59"/>
                      <a:pt x="1373" y="82"/>
                      <a:pt x="1336" y="126"/>
                    </a:cubicBezTo>
                    <a:cubicBezTo>
                      <a:pt x="1329" y="141"/>
                      <a:pt x="1307" y="134"/>
                      <a:pt x="1299" y="149"/>
                    </a:cubicBezTo>
                    <a:cubicBezTo>
                      <a:pt x="1284" y="171"/>
                      <a:pt x="1314" y="163"/>
                      <a:pt x="1314" y="186"/>
                    </a:cubicBezTo>
                    <a:cubicBezTo>
                      <a:pt x="1314" y="215"/>
                      <a:pt x="1314" y="297"/>
                      <a:pt x="1292" y="319"/>
                    </a:cubicBezTo>
                    <a:cubicBezTo>
                      <a:pt x="1247" y="371"/>
                      <a:pt x="1210" y="364"/>
                      <a:pt x="1151" y="371"/>
                    </a:cubicBezTo>
                    <a:cubicBezTo>
                      <a:pt x="1151" y="386"/>
                      <a:pt x="1158" y="386"/>
                      <a:pt x="1173" y="394"/>
                    </a:cubicBezTo>
                    <a:cubicBezTo>
                      <a:pt x="1195" y="409"/>
                      <a:pt x="1195" y="438"/>
                      <a:pt x="1210" y="453"/>
                    </a:cubicBezTo>
                    <a:cubicBezTo>
                      <a:pt x="1210" y="453"/>
                      <a:pt x="1202" y="460"/>
                      <a:pt x="1195" y="468"/>
                    </a:cubicBezTo>
                    <a:cubicBezTo>
                      <a:pt x="1165" y="468"/>
                      <a:pt x="1121" y="460"/>
                      <a:pt x="1099" y="490"/>
                    </a:cubicBezTo>
                    <a:cubicBezTo>
                      <a:pt x="1121" y="446"/>
                      <a:pt x="1062" y="438"/>
                      <a:pt x="1069" y="401"/>
                    </a:cubicBezTo>
                    <a:cubicBezTo>
                      <a:pt x="1054" y="394"/>
                      <a:pt x="1039" y="394"/>
                      <a:pt x="1024" y="401"/>
                    </a:cubicBezTo>
                    <a:cubicBezTo>
                      <a:pt x="1032" y="438"/>
                      <a:pt x="1002" y="446"/>
                      <a:pt x="987" y="468"/>
                    </a:cubicBezTo>
                    <a:cubicBezTo>
                      <a:pt x="965" y="505"/>
                      <a:pt x="995" y="549"/>
                      <a:pt x="950" y="564"/>
                    </a:cubicBezTo>
                    <a:cubicBezTo>
                      <a:pt x="853" y="594"/>
                      <a:pt x="987" y="661"/>
                      <a:pt x="980" y="713"/>
                    </a:cubicBezTo>
                    <a:lnTo>
                      <a:pt x="1010" y="713"/>
                    </a:lnTo>
                    <a:cubicBezTo>
                      <a:pt x="1017" y="750"/>
                      <a:pt x="1002" y="757"/>
                      <a:pt x="972" y="772"/>
                    </a:cubicBezTo>
                    <a:cubicBezTo>
                      <a:pt x="935" y="787"/>
                      <a:pt x="905" y="824"/>
                      <a:pt x="883" y="869"/>
                    </a:cubicBezTo>
                    <a:cubicBezTo>
                      <a:pt x="876" y="876"/>
                      <a:pt x="868" y="951"/>
                      <a:pt x="853" y="951"/>
                    </a:cubicBezTo>
                    <a:cubicBezTo>
                      <a:pt x="831" y="958"/>
                      <a:pt x="794" y="936"/>
                      <a:pt x="772" y="951"/>
                    </a:cubicBezTo>
                    <a:cubicBezTo>
                      <a:pt x="779" y="973"/>
                      <a:pt x="765" y="980"/>
                      <a:pt x="742" y="980"/>
                    </a:cubicBezTo>
                    <a:cubicBezTo>
                      <a:pt x="750" y="995"/>
                      <a:pt x="750" y="1010"/>
                      <a:pt x="727" y="1017"/>
                    </a:cubicBezTo>
                    <a:cubicBezTo>
                      <a:pt x="727" y="1047"/>
                      <a:pt x="742" y="1047"/>
                      <a:pt x="750" y="1069"/>
                    </a:cubicBezTo>
                    <a:cubicBezTo>
                      <a:pt x="765" y="1106"/>
                      <a:pt x="742" y="1136"/>
                      <a:pt x="735" y="1166"/>
                    </a:cubicBezTo>
                    <a:cubicBezTo>
                      <a:pt x="727" y="1173"/>
                      <a:pt x="727" y="1181"/>
                      <a:pt x="727" y="1196"/>
                    </a:cubicBezTo>
                    <a:cubicBezTo>
                      <a:pt x="757" y="1188"/>
                      <a:pt x="824" y="1203"/>
                      <a:pt x="824" y="1203"/>
                    </a:cubicBezTo>
                    <a:cubicBezTo>
                      <a:pt x="824" y="1211"/>
                      <a:pt x="831" y="1255"/>
                      <a:pt x="831" y="1255"/>
                    </a:cubicBezTo>
                    <a:cubicBezTo>
                      <a:pt x="824" y="1255"/>
                      <a:pt x="816" y="1255"/>
                      <a:pt x="809" y="1255"/>
                    </a:cubicBezTo>
                    <a:cubicBezTo>
                      <a:pt x="809" y="1270"/>
                      <a:pt x="802" y="1322"/>
                      <a:pt x="824" y="1322"/>
                    </a:cubicBezTo>
                    <a:cubicBezTo>
                      <a:pt x="824" y="1337"/>
                      <a:pt x="824" y="1359"/>
                      <a:pt x="816" y="1374"/>
                    </a:cubicBezTo>
                    <a:cubicBezTo>
                      <a:pt x="757" y="1374"/>
                      <a:pt x="816" y="1463"/>
                      <a:pt x="809" y="1500"/>
                    </a:cubicBezTo>
                    <a:cubicBezTo>
                      <a:pt x="802" y="1530"/>
                      <a:pt x="742" y="1582"/>
                      <a:pt x="712" y="1574"/>
                    </a:cubicBezTo>
                    <a:cubicBezTo>
                      <a:pt x="712" y="1597"/>
                      <a:pt x="712" y="1619"/>
                      <a:pt x="712" y="1634"/>
                    </a:cubicBezTo>
                    <a:cubicBezTo>
                      <a:pt x="668" y="1634"/>
                      <a:pt x="668" y="1649"/>
                      <a:pt x="660" y="1693"/>
                    </a:cubicBezTo>
                    <a:cubicBezTo>
                      <a:pt x="631" y="1693"/>
                      <a:pt x="601" y="1693"/>
                      <a:pt x="608" y="1730"/>
                    </a:cubicBezTo>
                    <a:cubicBezTo>
                      <a:pt x="638" y="1738"/>
                      <a:pt x="646" y="1760"/>
                      <a:pt x="675" y="1760"/>
                    </a:cubicBezTo>
                    <a:cubicBezTo>
                      <a:pt x="697" y="1767"/>
                      <a:pt x="720" y="1760"/>
                      <a:pt x="742" y="1760"/>
                    </a:cubicBezTo>
                    <a:cubicBezTo>
                      <a:pt x="765" y="1767"/>
                      <a:pt x="831" y="1767"/>
                      <a:pt x="816" y="1805"/>
                    </a:cubicBezTo>
                    <a:cubicBezTo>
                      <a:pt x="742" y="1812"/>
                      <a:pt x="631" y="1894"/>
                      <a:pt x="616" y="1975"/>
                    </a:cubicBezTo>
                    <a:cubicBezTo>
                      <a:pt x="586" y="1968"/>
                      <a:pt x="542" y="2013"/>
                      <a:pt x="586" y="2042"/>
                    </a:cubicBezTo>
                    <a:cubicBezTo>
                      <a:pt x="616" y="2057"/>
                      <a:pt x="646" y="2042"/>
                      <a:pt x="631" y="2094"/>
                    </a:cubicBezTo>
                    <a:cubicBezTo>
                      <a:pt x="623" y="2139"/>
                      <a:pt x="623" y="2176"/>
                      <a:pt x="594" y="2221"/>
                    </a:cubicBezTo>
                    <a:cubicBezTo>
                      <a:pt x="571" y="2258"/>
                      <a:pt x="616" y="2280"/>
                      <a:pt x="608" y="2317"/>
                    </a:cubicBezTo>
                    <a:cubicBezTo>
                      <a:pt x="594" y="2317"/>
                      <a:pt x="586" y="2317"/>
                      <a:pt x="571" y="2317"/>
                    </a:cubicBezTo>
                    <a:cubicBezTo>
                      <a:pt x="564" y="2339"/>
                      <a:pt x="586" y="2369"/>
                      <a:pt x="571" y="2399"/>
                    </a:cubicBezTo>
                    <a:cubicBezTo>
                      <a:pt x="594" y="2399"/>
                      <a:pt x="601" y="2413"/>
                      <a:pt x="601" y="2428"/>
                    </a:cubicBezTo>
                    <a:cubicBezTo>
                      <a:pt x="586" y="2436"/>
                      <a:pt x="586" y="2451"/>
                      <a:pt x="586" y="2466"/>
                    </a:cubicBezTo>
                    <a:cubicBezTo>
                      <a:pt x="564" y="2466"/>
                      <a:pt x="542" y="2495"/>
                      <a:pt x="534" y="2518"/>
                    </a:cubicBezTo>
                    <a:cubicBezTo>
                      <a:pt x="497" y="2532"/>
                      <a:pt x="408" y="2495"/>
                      <a:pt x="423" y="2562"/>
                    </a:cubicBezTo>
                    <a:cubicBezTo>
                      <a:pt x="475" y="2562"/>
                      <a:pt x="512" y="2599"/>
                      <a:pt x="564" y="2599"/>
                    </a:cubicBezTo>
                    <a:cubicBezTo>
                      <a:pt x="586" y="2607"/>
                      <a:pt x="646" y="2599"/>
                      <a:pt x="653" y="2629"/>
                    </a:cubicBezTo>
                    <a:cubicBezTo>
                      <a:pt x="668" y="2629"/>
                      <a:pt x="675" y="2629"/>
                      <a:pt x="690" y="2629"/>
                    </a:cubicBezTo>
                    <a:cubicBezTo>
                      <a:pt x="690" y="2681"/>
                      <a:pt x="660" y="2673"/>
                      <a:pt x="623" y="2673"/>
                    </a:cubicBezTo>
                    <a:cubicBezTo>
                      <a:pt x="571" y="2740"/>
                      <a:pt x="608" y="2881"/>
                      <a:pt x="601" y="2956"/>
                    </a:cubicBezTo>
                    <a:cubicBezTo>
                      <a:pt x="497" y="2956"/>
                      <a:pt x="297" y="2859"/>
                      <a:pt x="252" y="3000"/>
                    </a:cubicBezTo>
                    <a:cubicBezTo>
                      <a:pt x="245" y="3037"/>
                      <a:pt x="245" y="3082"/>
                      <a:pt x="282" y="3097"/>
                    </a:cubicBezTo>
                    <a:cubicBezTo>
                      <a:pt x="289" y="3112"/>
                      <a:pt x="289" y="3126"/>
                      <a:pt x="289" y="3141"/>
                    </a:cubicBezTo>
                    <a:cubicBezTo>
                      <a:pt x="237" y="3141"/>
                      <a:pt x="237" y="3163"/>
                      <a:pt x="230" y="3208"/>
                    </a:cubicBezTo>
                    <a:cubicBezTo>
                      <a:pt x="230" y="3245"/>
                      <a:pt x="170" y="3268"/>
                      <a:pt x="200" y="3290"/>
                    </a:cubicBezTo>
                    <a:cubicBezTo>
                      <a:pt x="222" y="3320"/>
                      <a:pt x="282" y="3349"/>
                      <a:pt x="282" y="3394"/>
                    </a:cubicBezTo>
                    <a:cubicBezTo>
                      <a:pt x="282" y="3416"/>
                      <a:pt x="274" y="3453"/>
                      <a:pt x="289" y="3468"/>
                    </a:cubicBezTo>
                    <a:cubicBezTo>
                      <a:pt x="289" y="3475"/>
                      <a:pt x="311" y="3475"/>
                      <a:pt x="311" y="3483"/>
                    </a:cubicBezTo>
                    <a:cubicBezTo>
                      <a:pt x="326" y="3527"/>
                      <a:pt x="289" y="3535"/>
                      <a:pt x="267" y="3565"/>
                    </a:cubicBezTo>
                    <a:cubicBezTo>
                      <a:pt x="245" y="3602"/>
                      <a:pt x="230" y="3579"/>
                      <a:pt x="193" y="3572"/>
                    </a:cubicBezTo>
                    <a:cubicBezTo>
                      <a:pt x="170" y="3565"/>
                      <a:pt x="141" y="3579"/>
                      <a:pt x="111" y="3579"/>
                    </a:cubicBezTo>
                    <a:cubicBezTo>
                      <a:pt x="74" y="3587"/>
                      <a:pt x="59" y="3535"/>
                      <a:pt x="37" y="3513"/>
                    </a:cubicBezTo>
                    <a:cubicBezTo>
                      <a:pt x="29" y="3527"/>
                      <a:pt x="29" y="3550"/>
                      <a:pt x="14" y="3550"/>
                    </a:cubicBezTo>
                    <a:cubicBezTo>
                      <a:pt x="7" y="3594"/>
                      <a:pt x="14" y="3609"/>
                      <a:pt x="66" y="3609"/>
                    </a:cubicBezTo>
                    <a:cubicBezTo>
                      <a:pt x="59" y="3661"/>
                      <a:pt x="52" y="3706"/>
                      <a:pt x="44" y="3750"/>
                    </a:cubicBezTo>
                    <a:cubicBezTo>
                      <a:pt x="37" y="3750"/>
                      <a:pt x="29" y="3758"/>
                      <a:pt x="22" y="3758"/>
                    </a:cubicBezTo>
                    <a:cubicBezTo>
                      <a:pt x="22" y="3758"/>
                      <a:pt x="7" y="3832"/>
                      <a:pt x="0" y="3839"/>
                    </a:cubicBezTo>
                    <a:cubicBezTo>
                      <a:pt x="0" y="3862"/>
                      <a:pt x="0" y="3891"/>
                      <a:pt x="14" y="3906"/>
                    </a:cubicBezTo>
                    <a:cubicBezTo>
                      <a:pt x="29" y="3921"/>
                      <a:pt x="44" y="3921"/>
                      <a:pt x="37" y="3943"/>
                    </a:cubicBezTo>
                    <a:cubicBezTo>
                      <a:pt x="66" y="3951"/>
                      <a:pt x="74" y="3980"/>
                      <a:pt x="103" y="3980"/>
                    </a:cubicBezTo>
                    <a:cubicBezTo>
                      <a:pt x="118" y="3973"/>
                      <a:pt x="148" y="3965"/>
                      <a:pt x="141" y="3995"/>
                    </a:cubicBezTo>
                    <a:cubicBezTo>
                      <a:pt x="118" y="3995"/>
                      <a:pt x="103" y="4003"/>
                      <a:pt x="103" y="4025"/>
                    </a:cubicBezTo>
                    <a:cubicBezTo>
                      <a:pt x="96" y="4032"/>
                      <a:pt x="96" y="4025"/>
                      <a:pt x="89" y="4040"/>
                    </a:cubicBezTo>
                    <a:lnTo>
                      <a:pt x="81" y="4040"/>
                    </a:lnTo>
                    <a:cubicBezTo>
                      <a:pt x="81" y="4055"/>
                      <a:pt x="81" y="4077"/>
                      <a:pt x="111" y="4077"/>
                    </a:cubicBezTo>
                    <a:cubicBezTo>
                      <a:pt x="111" y="4099"/>
                      <a:pt x="96" y="4144"/>
                      <a:pt x="133" y="4144"/>
                    </a:cubicBezTo>
                    <a:cubicBezTo>
                      <a:pt x="155" y="4151"/>
                      <a:pt x="193" y="4136"/>
                      <a:pt x="200" y="4159"/>
                    </a:cubicBezTo>
                    <a:cubicBezTo>
                      <a:pt x="215" y="4159"/>
                      <a:pt x="222" y="4159"/>
                      <a:pt x="237" y="4159"/>
                    </a:cubicBezTo>
                    <a:cubicBezTo>
                      <a:pt x="245" y="4122"/>
                      <a:pt x="245" y="4084"/>
                      <a:pt x="297" y="4099"/>
                    </a:cubicBezTo>
                    <a:cubicBezTo>
                      <a:pt x="319" y="4099"/>
                      <a:pt x="356" y="4114"/>
                      <a:pt x="363" y="4084"/>
                    </a:cubicBezTo>
                    <a:cubicBezTo>
                      <a:pt x="371" y="4084"/>
                      <a:pt x="371" y="4084"/>
                      <a:pt x="371" y="4084"/>
                    </a:cubicBezTo>
                    <a:cubicBezTo>
                      <a:pt x="371" y="4099"/>
                      <a:pt x="378" y="4122"/>
                      <a:pt x="378" y="4144"/>
                    </a:cubicBezTo>
                    <a:cubicBezTo>
                      <a:pt x="400" y="4144"/>
                      <a:pt x="438" y="4188"/>
                      <a:pt x="445" y="4173"/>
                    </a:cubicBezTo>
                    <a:cubicBezTo>
                      <a:pt x="445" y="4166"/>
                      <a:pt x="430" y="4107"/>
                      <a:pt x="430" y="4092"/>
                    </a:cubicBezTo>
                    <a:cubicBezTo>
                      <a:pt x="445" y="4107"/>
                      <a:pt x="460" y="4092"/>
                      <a:pt x="467" y="4122"/>
                    </a:cubicBezTo>
                    <a:cubicBezTo>
                      <a:pt x="467" y="4136"/>
                      <a:pt x="475" y="4144"/>
                      <a:pt x="475" y="4151"/>
                    </a:cubicBezTo>
                    <a:cubicBezTo>
                      <a:pt x="482" y="4173"/>
                      <a:pt x="497" y="4196"/>
                      <a:pt x="519" y="4196"/>
                    </a:cubicBezTo>
                    <a:cubicBezTo>
                      <a:pt x="534" y="4248"/>
                      <a:pt x="445" y="4211"/>
                      <a:pt x="423" y="4233"/>
                    </a:cubicBezTo>
                    <a:cubicBezTo>
                      <a:pt x="393" y="4262"/>
                      <a:pt x="400" y="4330"/>
                      <a:pt x="445" y="4344"/>
                    </a:cubicBezTo>
                    <a:cubicBezTo>
                      <a:pt x="505" y="4359"/>
                      <a:pt x="430" y="4448"/>
                      <a:pt x="408" y="4381"/>
                    </a:cubicBezTo>
                    <a:cubicBezTo>
                      <a:pt x="378" y="4330"/>
                      <a:pt x="341" y="4315"/>
                      <a:pt x="282" y="4322"/>
                    </a:cubicBezTo>
                    <a:cubicBezTo>
                      <a:pt x="282" y="4337"/>
                      <a:pt x="267" y="4344"/>
                      <a:pt x="252" y="4344"/>
                    </a:cubicBezTo>
                    <a:cubicBezTo>
                      <a:pt x="252" y="4277"/>
                      <a:pt x="193" y="4307"/>
                      <a:pt x="178" y="4262"/>
                    </a:cubicBezTo>
                    <a:cubicBezTo>
                      <a:pt x="163" y="4211"/>
                      <a:pt x="126" y="4181"/>
                      <a:pt x="74" y="4181"/>
                    </a:cubicBezTo>
                    <a:cubicBezTo>
                      <a:pt x="66" y="4188"/>
                      <a:pt x="66" y="4196"/>
                      <a:pt x="66" y="4211"/>
                    </a:cubicBezTo>
                    <a:cubicBezTo>
                      <a:pt x="89" y="4211"/>
                      <a:pt x="111" y="4233"/>
                      <a:pt x="133" y="4233"/>
                    </a:cubicBezTo>
                    <a:cubicBezTo>
                      <a:pt x="133" y="4255"/>
                      <a:pt x="111" y="4285"/>
                      <a:pt x="133" y="4300"/>
                    </a:cubicBezTo>
                    <a:cubicBezTo>
                      <a:pt x="141" y="4307"/>
                      <a:pt x="155" y="4307"/>
                      <a:pt x="170" y="4322"/>
                    </a:cubicBezTo>
                    <a:cubicBezTo>
                      <a:pt x="200" y="4352"/>
                      <a:pt x="200" y="4404"/>
                      <a:pt x="148" y="4404"/>
                    </a:cubicBezTo>
                    <a:cubicBezTo>
                      <a:pt x="141" y="4426"/>
                      <a:pt x="126" y="4456"/>
                      <a:pt x="133" y="4478"/>
                    </a:cubicBezTo>
                    <a:cubicBezTo>
                      <a:pt x="163" y="4485"/>
                      <a:pt x="200" y="4493"/>
                      <a:pt x="230" y="4485"/>
                    </a:cubicBezTo>
                    <a:cubicBezTo>
                      <a:pt x="252" y="4485"/>
                      <a:pt x="237" y="4396"/>
                      <a:pt x="237" y="4381"/>
                    </a:cubicBezTo>
                    <a:cubicBezTo>
                      <a:pt x="274" y="4374"/>
                      <a:pt x="282" y="4404"/>
                      <a:pt x="304" y="4419"/>
                    </a:cubicBezTo>
                    <a:cubicBezTo>
                      <a:pt x="334" y="4441"/>
                      <a:pt x="400" y="4441"/>
                      <a:pt x="438" y="4441"/>
                    </a:cubicBezTo>
                    <a:cubicBezTo>
                      <a:pt x="438" y="4478"/>
                      <a:pt x="430" y="4522"/>
                      <a:pt x="475" y="4522"/>
                    </a:cubicBezTo>
                    <a:cubicBezTo>
                      <a:pt x="467" y="4530"/>
                      <a:pt x="475" y="4545"/>
                      <a:pt x="475" y="4545"/>
                    </a:cubicBezTo>
                    <a:cubicBezTo>
                      <a:pt x="490" y="4545"/>
                      <a:pt x="490" y="4522"/>
                      <a:pt x="490" y="4515"/>
                    </a:cubicBezTo>
                    <a:cubicBezTo>
                      <a:pt x="527" y="4515"/>
                      <a:pt x="571" y="4515"/>
                      <a:pt x="608" y="4515"/>
                    </a:cubicBezTo>
                    <a:cubicBezTo>
                      <a:pt x="608" y="4508"/>
                      <a:pt x="608" y="4508"/>
                      <a:pt x="608" y="4500"/>
                    </a:cubicBezTo>
                    <a:cubicBezTo>
                      <a:pt x="631" y="4500"/>
                      <a:pt x="660" y="4500"/>
                      <a:pt x="675" y="4485"/>
                    </a:cubicBezTo>
                    <a:cubicBezTo>
                      <a:pt x="690" y="4463"/>
                      <a:pt x="705" y="4448"/>
                      <a:pt x="727" y="4441"/>
                    </a:cubicBezTo>
                    <a:cubicBezTo>
                      <a:pt x="727" y="4426"/>
                      <a:pt x="735" y="4411"/>
                      <a:pt x="720" y="4396"/>
                    </a:cubicBezTo>
                    <a:cubicBezTo>
                      <a:pt x="742" y="4396"/>
                      <a:pt x="802" y="4389"/>
                      <a:pt x="802" y="4419"/>
                    </a:cubicBezTo>
                    <a:cubicBezTo>
                      <a:pt x="809" y="4419"/>
                      <a:pt x="816" y="4419"/>
                      <a:pt x="824" y="4419"/>
                    </a:cubicBezTo>
                    <a:cubicBezTo>
                      <a:pt x="824" y="4411"/>
                      <a:pt x="824" y="4396"/>
                      <a:pt x="824" y="4389"/>
                    </a:cubicBezTo>
                    <a:cubicBezTo>
                      <a:pt x="831" y="4389"/>
                      <a:pt x="846" y="4389"/>
                      <a:pt x="853" y="4389"/>
                    </a:cubicBezTo>
                    <a:cubicBezTo>
                      <a:pt x="853" y="4426"/>
                      <a:pt x="824" y="4441"/>
                      <a:pt x="831" y="4478"/>
                    </a:cubicBezTo>
                    <a:cubicBezTo>
                      <a:pt x="831" y="4478"/>
                      <a:pt x="846" y="4478"/>
                      <a:pt x="853" y="4478"/>
                    </a:cubicBezTo>
                    <a:cubicBezTo>
                      <a:pt x="846" y="4448"/>
                      <a:pt x="905" y="4448"/>
                      <a:pt x="928" y="4456"/>
                    </a:cubicBezTo>
                    <a:cubicBezTo>
                      <a:pt x="965" y="4470"/>
                      <a:pt x="943" y="4560"/>
                      <a:pt x="935" y="4589"/>
                    </a:cubicBezTo>
                    <a:cubicBezTo>
                      <a:pt x="913" y="4589"/>
                      <a:pt x="891" y="4589"/>
                      <a:pt x="913" y="4612"/>
                    </a:cubicBezTo>
                    <a:cubicBezTo>
                      <a:pt x="935" y="4619"/>
                      <a:pt x="943" y="4604"/>
                      <a:pt x="965" y="4612"/>
                    </a:cubicBezTo>
                    <a:cubicBezTo>
                      <a:pt x="972" y="4619"/>
                      <a:pt x="980" y="4619"/>
                      <a:pt x="987" y="4627"/>
                    </a:cubicBezTo>
                    <a:cubicBezTo>
                      <a:pt x="987" y="4649"/>
                      <a:pt x="980" y="4664"/>
                      <a:pt x="980" y="4693"/>
                    </a:cubicBezTo>
                    <a:cubicBezTo>
                      <a:pt x="987" y="4693"/>
                      <a:pt x="987" y="4693"/>
                      <a:pt x="995" y="4693"/>
                    </a:cubicBezTo>
                    <a:cubicBezTo>
                      <a:pt x="995" y="4656"/>
                      <a:pt x="1091" y="4656"/>
                      <a:pt x="1113" y="4671"/>
                    </a:cubicBezTo>
                    <a:cubicBezTo>
                      <a:pt x="1136" y="4686"/>
                      <a:pt x="1121" y="4738"/>
                      <a:pt x="1121" y="4760"/>
                    </a:cubicBezTo>
                    <a:cubicBezTo>
                      <a:pt x="1113" y="4782"/>
                      <a:pt x="1113" y="4805"/>
                      <a:pt x="1113" y="4827"/>
                    </a:cubicBezTo>
                    <a:cubicBezTo>
                      <a:pt x="1121" y="4842"/>
                      <a:pt x="1128" y="4857"/>
                      <a:pt x="1128" y="4872"/>
                    </a:cubicBezTo>
                    <a:cubicBezTo>
                      <a:pt x="1165" y="4872"/>
                      <a:pt x="1217" y="4857"/>
                      <a:pt x="1255" y="4879"/>
                    </a:cubicBezTo>
                    <a:cubicBezTo>
                      <a:pt x="1277" y="4894"/>
                      <a:pt x="1255" y="4983"/>
                      <a:pt x="1247" y="5005"/>
                    </a:cubicBezTo>
                    <a:cubicBezTo>
                      <a:pt x="1225" y="5005"/>
                      <a:pt x="1232" y="5042"/>
                      <a:pt x="1232" y="5057"/>
                    </a:cubicBezTo>
                    <a:cubicBezTo>
                      <a:pt x="1195" y="5057"/>
                      <a:pt x="1173" y="5057"/>
                      <a:pt x="1165" y="5094"/>
                    </a:cubicBezTo>
                    <a:cubicBezTo>
                      <a:pt x="1165" y="5117"/>
                      <a:pt x="1202" y="5206"/>
                      <a:pt x="1158" y="5206"/>
                    </a:cubicBezTo>
                    <a:cubicBezTo>
                      <a:pt x="1121" y="5206"/>
                      <a:pt x="1113" y="5132"/>
                      <a:pt x="1069" y="5132"/>
                    </a:cubicBezTo>
                    <a:cubicBezTo>
                      <a:pt x="1017" y="5139"/>
                      <a:pt x="1062" y="5183"/>
                      <a:pt x="1099" y="5183"/>
                    </a:cubicBezTo>
                    <a:cubicBezTo>
                      <a:pt x="1106" y="5213"/>
                      <a:pt x="1054" y="5213"/>
                      <a:pt x="1039" y="5221"/>
                    </a:cubicBezTo>
                    <a:cubicBezTo>
                      <a:pt x="1024" y="5228"/>
                      <a:pt x="1017" y="5265"/>
                      <a:pt x="1010" y="5295"/>
                    </a:cubicBezTo>
                    <a:cubicBezTo>
                      <a:pt x="1017" y="5302"/>
                      <a:pt x="1010" y="5324"/>
                      <a:pt x="1017" y="5332"/>
                    </a:cubicBezTo>
                    <a:cubicBezTo>
                      <a:pt x="1024" y="5354"/>
                      <a:pt x="1069" y="5377"/>
                      <a:pt x="1091" y="5384"/>
                    </a:cubicBezTo>
                    <a:cubicBezTo>
                      <a:pt x="1143" y="5414"/>
                      <a:pt x="1180" y="5362"/>
                      <a:pt x="1217" y="5332"/>
                    </a:cubicBezTo>
                    <a:cubicBezTo>
                      <a:pt x="1240" y="5310"/>
                      <a:pt x="1262" y="5235"/>
                      <a:pt x="1299" y="5243"/>
                    </a:cubicBezTo>
                    <a:cubicBezTo>
                      <a:pt x="1307" y="5213"/>
                      <a:pt x="1307" y="5176"/>
                      <a:pt x="1307" y="5146"/>
                    </a:cubicBezTo>
                    <a:cubicBezTo>
                      <a:pt x="1299" y="5146"/>
                      <a:pt x="1299" y="5146"/>
                      <a:pt x="1299" y="5146"/>
                    </a:cubicBezTo>
                    <a:cubicBezTo>
                      <a:pt x="1292" y="5132"/>
                      <a:pt x="1299" y="5109"/>
                      <a:pt x="1299" y="5094"/>
                    </a:cubicBezTo>
                    <a:cubicBezTo>
                      <a:pt x="1373" y="5064"/>
                      <a:pt x="1477" y="5042"/>
                      <a:pt x="1559" y="5057"/>
                    </a:cubicBezTo>
                    <a:cubicBezTo>
                      <a:pt x="1596" y="5072"/>
                      <a:pt x="1604" y="5117"/>
                      <a:pt x="1641" y="5124"/>
                    </a:cubicBezTo>
                    <a:cubicBezTo>
                      <a:pt x="1670" y="5124"/>
                      <a:pt x="1715" y="5124"/>
                      <a:pt x="1715" y="5087"/>
                    </a:cubicBezTo>
                    <a:cubicBezTo>
                      <a:pt x="1722" y="5087"/>
                      <a:pt x="1730" y="5079"/>
                      <a:pt x="1745" y="5087"/>
                    </a:cubicBezTo>
                    <a:cubicBezTo>
                      <a:pt x="1752" y="4990"/>
                      <a:pt x="1789" y="5102"/>
                      <a:pt x="1812" y="5057"/>
                    </a:cubicBezTo>
                    <a:cubicBezTo>
                      <a:pt x="1826" y="5020"/>
                      <a:pt x="1834" y="5013"/>
                      <a:pt x="1864" y="5005"/>
                    </a:cubicBezTo>
                    <a:cubicBezTo>
                      <a:pt x="1901" y="4990"/>
                      <a:pt x="1864" y="4946"/>
                      <a:pt x="1901" y="4924"/>
                    </a:cubicBezTo>
                    <a:cubicBezTo>
                      <a:pt x="1834" y="4901"/>
                      <a:pt x="1893" y="4886"/>
                      <a:pt x="1938" y="4886"/>
                    </a:cubicBezTo>
                    <a:cubicBezTo>
                      <a:pt x="1990" y="4894"/>
                      <a:pt x="1997" y="4909"/>
                      <a:pt x="1997" y="4961"/>
                    </a:cubicBezTo>
                    <a:cubicBezTo>
                      <a:pt x="2012" y="4961"/>
                      <a:pt x="2019" y="4953"/>
                      <a:pt x="2027" y="4953"/>
                    </a:cubicBezTo>
                    <a:cubicBezTo>
                      <a:pt x="2034" y="4879"/>
                      <a:pt x="2101" y="4946"/>
                      <a:pt x="2094" y="4990"/>
                    </a:cubicBezTo>
                    <a:cubicBezTo>
                      <a:pt x="2109" y="4998"/>
                      <a:pt x="2131" y="4990"/>
                      <a:pt x="2153" y="4990"/>
                    </a:cubicBezTo>
                    <a:cubicBezTo>
                      <a:pt x="2153" y="4916"/>
                      <a:pt x="2198" y="4938"/>
                      <a:pt x="2257" y="4931"/>
                    </a:cubicBezTo>
                    <a:cubicBezTo>
                      <a:pt x="2264" y="4909"/>
                      <a:pt x="2235" y="4901"/>
                      <a:pt x="2242" y="4879"/>
                    </a:cubicBezTo>
                    <a:cubicBezTo>
                      <a:pt x="2287" y="4857"/>
                      <a:pt x="2272" y="4790"/>
                      <a:pt x="2331" y="4797"/>
                    </a:cubicBezTo>
                    <a:cubicBezTo>
                      <a:pt x="2331" y="4775"/>
                      <a:pt x="2331" y="4753"/>
                      <a:pt x="2339" y="4730"/>
                    </a:cubicBezTo>
                    <a:cubicBezTo>
                      <a:pt x="2354" y="4723"/>
                      <a:pt x="2369" y="4730"/>
                      <a:pt x="2369" y="4738"/>
                    </a:cubicBezTo>
                    <a:cubicBezTo>
                      <a:pt x="2376" y="4738"/>
                      <a:pt x="2383" y="4738"/>
                      <a:pt x="2383" y="4745"/>
                    </a:cubicBezTo>
                    <a:cubicBezTo>
                      <a:pt x="2383" y="4753"/>
                      <a:pt x="2391" y="4767"/>
                      <a:pt x="2391" y="4775"/>
                    </a:cubicBezTo>
                    <a:cubicBezTo>
                      <a:pt x="2413" y="4782"/>
                      <a:pt x="2428" y="4767"/>
                      <a:pt x="2435" y="4745"/>
                    </a:cubicBezTo>
                    <a:cubicBezTo>
                      <a:pt x="2465" y="4753"/>
                      <a:pt x="2502" y="4767"/>
                      <a:pt x="2547" y="4782"/>
                    </a:cubicBezTo>
                    <a:cubicBezTo>
                      <a:pt x="2547" y="4775"/>
                      <a:pt x="2539" y="4767"/>
                      <a:pt x="2539" y="4760"/>
                    </a:cubicBezTo>
                    <a:cubicBezTo>
                      <a:pt x="2539" y="4738"/>
                      <a:pt x="2532" y="4730"/>
                      <a:pt x="2502" y="4730"/>
                    </a:cubicBezTo>
                    <a:cubicBezTo>
                      <a:pt x="2495" y="4701"/>
                      <a:pt x="2472" y="4686"/>
                      <a:pt x="2465" y="4664"/>
                    </a:cubicBezTo>
                    <a:cubicBezTo>
                      <a:pt x="2517" y="4664"/>
                      <a:pt x="2458" y="4582"/>
                      <a:pt x="2458" y="4574"/>
                    </a:cubicBezTo>
                    <a:cubicBezTo>
                      <a:pt x="2450" y="4537"/>
                      <a:pt x="2458" y="4493"/>
                      <a:pt x="2458" y="4456"/>
                    </a:cubicBezTo>
                    <a:cubicBezTo>
                      <a:pt x="2465" y="4456"/>
                      <a:pt x="2472" y="4456"/>
                      <a:pt x="2480" y="4456"/>
                    </a:cubicBezTo>
                    <a:cubicBezTo>
                      <a:pt x="2480" y="4522"/>
                      <a:pt x="2524" y="4574"/>
                      <a:pt x="2532" y="4634"/>
                    </a:cubicBezTo>
                    <a:cubicBezTo>
                      <a:pt x="2532" y="4656"/>
                      <a:pt x="2547" y="4664"/>
                      <a:pt x="2547" y="4686"/>
                    </a:cubicBezTo>
                    <a:cubicBezTo>
                      <a:pt x="2554" y="4693"/>
                      <a:pt x="2547" y="4716"/>
                      <a:pt x="2554" y="4723"/>
                    </a:cubicBezTo>
                    <a:cubicBezTo>
                      <a:pt x="2554" y="4738"/>
                      <a:pt x="2569" y="4760"/>
                      <a:pt x="2591" y="4753"/>
                    </a:cubicBezTo>
                    <a:cubicBezTo>
                      <a:pt x="2606" y="4738"/>
                      <a:pt x="2576" y="4723"/>
                      <a:pt x="2576" y="4723"/>
                    </a:cubicBezTo>
                    <a:cubicBezTo>
                      <a:pt x="2569" y="4693"/>
                      <a:pt x="2584" y="4664"/>
                      <a:pt x="2576" y="4634"/>
                    </a:cubicBezTo>
                    <a:cubicBezTo>
                      <a:pt x="2569" y="4589"/>
                      <a:pt x="2561" y="4537"/>
                      <a:pt x="2554" y="4485"/>
                    </a:cubicBezTo>
                    <a:cubicBezTo>
                      <a:pt x="2547" y="4448"/>
                      <a:pt x="2554" y="4411"/>
                      <a:pt x="2547" y="4374"/>
                    </a:cubicBezTo>
                    <a:cubicBezTo>
                      <a:pt x="2539" y="4337"/>
                      <a:pt x="2532" y="4300"/>
                      <a:pt x="2524" y="4262"/>
                    </a:cubicBezTo>
                    <a:cubicBezTo>
                      <a:pt x="2524" y="4225"/>
                      <a:pt x="2509" y="4196"/>
                      <a:pt x="2509" y="4166"/>
                    </a:cubicBezTo>
                    <a:cubicBezTo>
                      <a:pt x="2487" y="4159"/>
                      <a:pt x="2472" y="4166"/>
                      <a:pt x="2472" y="4181"/>
                    </a:cubicBezTo>
                    <a:cubicBezTo>
                      <a:pt x="2458" y="4144"/>
                      <a:pt x="2487" y="4151"/>
                      <a:pt x="2509" y="4151"/>
                    </a:cubicBezTo>
                    <a:cubicBezTo>
                      <a:pt x="2517" y="4122"/>
                      <a:pt x="2517" y="4122"/>
                      <a:pt x="2524" y="4099"/>
                    </a:cubicBezTo>
                    <a:cubicBezTo>
                      <a:pt x="2539" y="4084"/>
                      <a:pt x="2554" y="4077"/>
                      <a:pt x="2561" y="4055"/>
                    </a:cubicBezTo>
                    <a:cubicBezTo>
                      <a:pt x="2569" y="4017"/>
                      <a:pt x="2569" y="3973"/>
                      <a:pt x="2569" y="3936"/>
                    </a:cubicBezTo>
                    <a:cubicBezTo>
                      <a:pt x="2569" y="3921"/>
                      <a:pt x="2569" y="3899"/>
                      <a:pt x="2569" y="3884"/>
                    </a:cubicBezTo>
                    <a:cubicBezTo>
                      <a:pt x="2561" y="3839"/>
                      <a:pt x="2539" y="3795"/>
                      <a:pt x="2524" y="3758"/>
                    </a:cubicBezTo>
                    <a:cubicBezTo>
                      <a:pt x="2517" y="3706"/>
                      <a:pt x="2502" y="3646"/>
                      <a:pt x="2495" y="3594"/>
                    </a:cubicBezTo>
                    <a:cubicBezTo>
                      <a:pt x="2487" y="3542"/>
                      <a:pt x="2495" y="3483"/>
                      <a:pt x="2517" y="3438"/>
                    </a:cubicBezTo>
                    <a:cubicBezTo>
                      <a:pt x="2524" y="3423"/>
                      <a:pt x="2532" y="3409"/>
                      <a:pt x="2539" y="3394"/>
                    </a:cubicBezTo>
                    <a:cubicBezTo>
                      <a:pt x="2554" y="3342"/>
                      <a:pt x="2569" y="3260"/>
                      <a:pt x="2614" y="3223"/>
                    </a:cubicBezTo>
                    <a:cubicBezTo>
                      <a:pt x="2658" y="3193"/>
                      <a:pt x="2658" y="3141"/>
                      <a:pt x="2688" y="3097"/>
                    </a:cubicBezTo>
                    <a:cubicBezTo>
                      <a:pt x="2703" y="3074"/>
                      <a:pt x="2725" y="3037"/>
                      <a:pt x="2755" y="3030"/>
                    </a:cubicBezTo>
                    <a:cubicBezTo>
                      <a:pt x="2777" y="3023"/>
                      <a:pt x="2792" y="3030"/>
                      <a:pt x="2814" y="3030"/>
                    </a:cubicBezTo>
                    <a:cubicBezTo>
                      <a:pt x="2836" y="3023"/>
                      <a:pt x="2844" y="3008"/>
                      <a:pt x="2866" y="3000"/>
                    </a:cubicBezTo>
                    <a:cubicBezTo>
                      <a:pt x="2866" y="2993"/>
                      <a:pt x="2866" y="2993"/>
                      <a:pt x="2866" y="2985"/>
                    </a:cubicBezTo>
                    <a:cubicBezTo>
                      <a:pt x="2903" y="2963"/>
                      <a:pt x="2962" y="2970"/>
                      <a:pt x="3007" y="2970"/>
                    </a:cubicBezTo>
                    <a:cubicBezTo>
                      <a:pt x="3007" y="3000"/>
                      <a:pt x="3022" y="3023"/>
                      <a:pt x="3022" y="3045"/>
                    </a:cubicBezTo>
                    <a:cubicBezTo>
                      <a:pt x="3022" y="3067"/>
                      <a:pt x="3007" y="3112"/>
                      <a:pt x="3044" y="3104"/>
                    </a:cubicBezTo>
                    <a:cubicBezTo>
                      <a:pt x="3044" y="3082"/>
                      <a:pt x="3044" y="3060"/>
                      <a:pt x="3066" y="3052"/>
                    </a:cubicBezTo>
                    <a:cubicBezTo>
                      <a:pt x="3066" y="3074"/>
                      <a:pt x="3059" y="3089"/>
                      <a:pt x="3059" y="3104"/>
                    </a:cubicBezTo>
                    <a:cubicBezTo>
                      <a:pt x="3096" y="3112"/>
                      <a:pt x="3096" y="3045"/>
                      <a:pt x="3096" y="3023"/>
                    </a:cubicBezTo>
                    <a:cubicBezTo>
                      <a:pt x="3111" y="3037"/>
                      <a:pt x="3096" y="3074"/>
                      <a:pt x="3133" y="3067"/>
                    </a:cubicBezTo>
                    <a:cubicBezTo>
                      <a:pt x="3133" y="3074"/>
                      <a:pt x="3133" y="3082"/>
                      <a:pt x="3133" y="3082"/>
                    </a:cubicBezTo>
                    <a:cubicBezTo>
                      <a:pt x="3141" y="3082"/>
                      <a:pt x="3148" y="3082"/>
                      <a:pt x="3148" y="3082"/>
                    </a:cubicBezTo>
                    <a:cubicBezTo>
                      <a:pt x="3148" y="3074"/>
                      <a:pt x="3156" y="3060"/>
                      <a:pt x="3148" y="3052"/>
                    </a:cubicBezTo>
                    <a:cubicBezTo>
                      <a:pt x="3156" y="3067"/>
                      <a:pt x="3171" y="3067"/>
                      <a:pt x="3185" y="3067"/>
                    </a:cubicBezTo>
                    <a:cubicBezTo>
                      <a:pt x="3156" y="3060"/>
                      <a:pt x="3163" y="3015"/>
                      <a:pt x="3185" y="3000"/>
                    </a:cubicBezTo>
                    <a:cubicBezTo>
                      <a:pt x="3222" y="2963"/>
                      <a:pt x="3260" y="2956"/>
                      <a:pt x="3282" y="2911"/>
                    </a:cubicBezTo>
                    <a:cubicBezTo>
                      <a:pt x="3289" y="2889"/>
                      <a:pt x="3282" y="2866"/>
                      <a:pt x="3297" y="2852"/>
                    </a:cubicBezTo>
                    <a:cubicBezTo>
                      <a:pt x="3304" y="2837"/>
                      <a:pt x="3326" y="2822"/>
                      <a:pt x="3341" y="2807"/>
                    </a:cubicBezTo>
                    <a:cubicBezTo>
                      <a:pt x="3356" y="2785"/>
                      <a:pt x="3356" y="2785"/>
                      <a:pt x="3363" y="2755"/>
                    </a:cubicBezTo>
                    <a:cubicBezTo>
                      <a:pt x="3363" y="2703"/>
                      <a:pt x="3386" y="2696"/>
                      <a:pt x="3430" y="2688"/>
                    </a:cubicBezTo>
                    <a:cubicBezTo>
                      <a:pt x="3460" y="2688"/>
                      <a:pt x="3497" y="2681"/>
                      <a:pt x="3527" y="2673"/>
                    </a:cubicBezTo>
                    <a:cubicBezTo>
                      <a:pt x="3527" y="2644"/>
                      <a:pt x="3482" y="2644"/>
                      <a:pt x="3460" y="2644"/>
                    </a:cubicBezTo>
                    <a:cubicBezTo>
                      <a:pt x="3430" y="2658"/>
                      <a:pt x="3430" y="2673"/>
                      <a:pt x="3386" y="2673"/>
                    </a:cubicBezTo>
                    <a:cubicBezTo>
                      <a:pt x="3401" y="2636"/>
                      <a:pt x="3490" y="2644"/>
                      <a:pt x="3519" y="2644"/>
                    </a:cubicBezTo>
                    <a:cubicBezTo>
                      <a:pt x="3542" y="2644"/>
                      <a:pt x="3571" y="2644"/>
                      <a:pt x="3594" y="2651"/>
                    </a:cubicBezTo>
                    <a:cubicBezTo>
                      <a:pt x="3623" y="2658"/>
                      <a:pt x="3638" y="2681"/>
                      <a:pt x="3668" y="2688"/>
                    </a:cubicBezTo>
                    <a:cubicBezTo>
                      <a:pt x="3668" y="2688"/>
                      <a:pt x="3668" y="2696"/>
                      <a:pt x="3676" y="2703"/>
                    </a:cubicBezTo>
                    <a:cubicBezTo>
                      <a:pt x="3676" y="2681"/>
                      <a:pt x="3676" y="2666"/>
                      <a:pt x="3676" y="2644"/>
                    </a:cubicBezTo>
                    <a:cubicBezTo>
                      <a:pt x="3698" y="2651"/>
                      <a:pt x="3690" y="2688"/>
                      <a:pt x="3690" y="2703"/>
                    </a:cubicBezTo>
                    <a:cubicBezTo>
                      <a:pt x="3735" y="2718"/>
                      <a:pt x="3779" y="2696"/>
                      <a:pt x="3816" y="2681"/>
                    </a:cubicBezTo>
                    <a:cubicBezTo>
                      <a:pt x="3861" y="2658"/>
                      <a:pt x="3883" y="2636"/>
                      <a:pt x="3921" y="2614"/>
                    </a:cubicBezTo>
                    <a:cubicBezTo>
                      <a:pt x="3958" y="2599"/>
                      <a:pt x="4002" y="2592"/>
                      <a:pt x="4039" y="2569"/>
                    </a:cubicBezTo>
                    <a:cubicBezTo>
                      <a:pt x="4054" y="2562"/>
                      <a:pt x="4062" y="2555"/>
                      <a:pt x="4069" y="2540"/>
                    </a:cubicBezTo>
                    <a:cubicBezTo>
                      <a:pt x="4076" y="2518"/>
                      <a:pt x="4069" y="2495"/>
                      <a:pt x="4091" y="2480"/>
                    </a:cubicBezTo>
                    <a:cubicBezTo>
                      <a:pt x="4091" y="2495"/>
                      <a:pt x="4084" y="2518"/>
                      <a:pt x="4091" y="2532"/>
                    </a:cubicBezTo>
                    <a:cubicBezTo>
                      <a:pt x="4091" y="2532"/>
                      <a:pt x="4099" y="2532"/>
                      <a:pt x="4106" y="2532"/>
                    </a:cubicBezTo>
                    <a:cubicBezTo>
                      <a:pt x="4113" y="2532"/>
                      <a:pt x="4106" y="2451"/>
                      <a:pt x="4106" y="2443"/>
                    </a:cubicBezTo>
                    <a:cubicBezTo>
                      <a:pt x="4113" y="2421"/>
                      <a:pt x="4121" y="2384"/>
                      <a:pt x="4128" y="2361"/>
                    </a:cubicBezTo>
                    <a:cubicBezTo>
                      <a:pt x="4143" y="2339"/>
                      <a:pt x="4158" y="2324"/>
                      <a:pt x="4158" y="2295"/>
                    </a:cubicBezTo>
                    <a:cubicBezTo>
                      <a:pt x="4151" y="2272"/>
                      <a:pt x="4128" y="2243"/>
                      <a:pt x="4106" y="2243"/>
                    </a:cubicBezTo>
                    <a:cubicBezTo>
                      <a:pt x="4106" y="2250"/>
                      <a:pt x="4106" y="2258"/>
                      <a:pt x="4106" y="2265"/>
                    </a:cubicBezTo>
                    <a:cubicBezTo>
                      <a:pt x="4113" y="2272"/>
                      <a:pt x="4113" y="2272"/>
                      <a:pt x="4121" y="2272"/>
                    </a:cubicBezTo>
                    <a:cubicBezTo>
                      <a:pt x="4121" y="2302"/>
                      <a:pt x="4121" y="2339"/>
                      <a:pt x="4106" y="2369"/>
                    </a:cubicBezTo>
                    <a:cubicBezTo>
                      <a:pt x="4039" y="2384"/>
                      <a:pt x="4106" y="2206"/>
                      <a:pt x="4121" y="2191"/>
                    </a:cubicBezTo>
                    <a:cubicBezTo>
                      <a:pt x="4136" y="2161"/>
                      <a:pt x="4173" y="2154"/>
                      <a:pt x="4203" y="2139"/>
                    </a:cubicBezTo>
                    <a:cubicBezTo>
                      <a:pt x="4240" y="2116"/>
                      <a:pt x="4270" y="2087"/>
                      <a:pt x="4307" y="2064"/>
                    </a:cubicBezTo>
                    <a:cubicBezTo>
                      <a:pt x="4335" y="2042"/>
                      <a:pt x="4358" y="2035"/>
                      <a:pt x="4380" y="2005"/>
                    </a:cubicBezTo>
                    <a:cubicBezTo>
                      <a:pt x="4410" y="1961"/>
                      <a:pt x="4439" y="1953"/>
                      <a:pt x="4491" y="1931"/>
                    </a:cubicBezTo>
                    <a:cubicBezTo>
                      <a:pt x="4528" y="1909"/>
                      <a:pt x="4573" y="1886"/>
                      <a:pt x="4617" y="1879"/>
                    </a:cubicBezTo>
                    <a:cubicBezTo>
                      <a:pt x="4647" y="1871"/>
                      <a:pt x="4677" y="1864"/>
                      <a:pt x="4707" y="1849"/>
                    </a:cubicBezTo>
                    <a:cubicBezTo>
                      <a:pt x="4729" y="1834"/>
                      <a:pt x="4736" y="1812"/>
                      <a:pt x="4751" y="1797"/>
                    </a:cubicBezTo>
                    <a:cubicBezTo>
                      <a:pt x="4774" y="1775"/>
                      <a:pt x="4796" y="1775"/>
                      <a:pt x="4811" y="1753"/>
                    </a:cubicBezTo>
                    <a:cubicBezTo>
                      <a:pt x="4818" y="1738"/>
                      <a:pt x="4818" y="1708"/>
                      <a:pt x="4833" y="1686"/>
                    </a:cubicBezTo>
                    <a:cubicBezTo>
                      <a:pt x="4863" y="1649"/>
                      <a:pt x="4900" y="1611"/>
                      <a:pt x="4937" y="1582"/>
                    </a:cubicBezTo>
                    <a:cubicBezTo>
                      <a:pt x="4989" y="1530"/>
                      <a:pt x="5056" y="1508"/>
                      <a:pt x="5122" y="1463"/>
                    </a:cubicBezTo>
                    <a:cubicBezTo>
                      <a:pt x="5145" y="1448"/>
                      <a:pt x="5152" y="1433"/>
                      <a:pt x="5167" y="1426"/>
                    </a:cubicBezTo>
                    <a:cubicBezTo>
                      <a:pt x="5182" y="1411"/>
                      <a:pt x="5204" y="1411"/>
                      <a:pt x="5219" y="1404"/>
                    </a:cubicBezTo>
                    <a:cubicBezTo>
                      <a:pt x="5256" y="1381"/>
                      <a:pt x="5293" y="1374"/>
                      <a:pt x="5323" y="1351"/>
                    </a:cubicBezTo>
                    <a:cubicBezTo>
                      <a:pt x="5338" y="1337"/>
                      <a:pt x="5353" y="1300"/>
                      <a:pt x="5382" y="1292"/>
                    </a:cubicBezTo>
                    <a:cubicBezTo>
                      <a:pt x="5412" y="1285"/>
                      <a:pt x="5397" y="1233"/>
                      <a:pt x="5405" y="1211"/>
                    </a:cubicBezTo>
                    <a:cubicBezTo>
                      <a:pt x="5419" y="1196"/>
                      <a:pt x="5442" y="1188"/>
                      <a:pt x="5457" y="1181"/>
                    </a:cubicBezTo>
                    <a:cubicBezTo>
                      <a:pt x="5486" y="1166"/>
                      <a:pt x="5524" y="1121"/>
                      <a:pt x="5553" y="1121"/>
                    </a:cubicBezTo>
                    <a:cubicBezTo>
                      <a:pt x="5553" y="1106"/>
                      <a:pt x="5568" y="1099"/>
                      <a:pt x="5576" y="1092"/>
                    </a:cubicBezTo>
                    <a:cubicBezTo>
                      <a:pt x="5598" y="1069"/>
                      <a:pt x="5605" y="1040"/>
                      <a:pt x="5627" y="1010"/>
                    </a:cubicBezTo>
                    <a:cubicBezTo>
                      <a:pt x="5642" y="995"/>
                      <a:pt x="5665" y="988"/>
                      <a:pt x="5672" y="973"/>
                    </a:cubicBezTo>
                    <a:cubicBezTo>
                      <a:pt x="5679" y="958"/>
                      <a:pt x="5687" y="943"/>
                      <a:pt x="5694" y="928"/>
                    </a:cubicBezTo>
                    <a:cubicBezTo>
                      <a:pt x="5709" y="899"/>
                      <a:pt x="5739" y="876"/>
                      <a:pt x="5761" y="861"/>
                    </a:cubicBezTo>
                    <a:cubicBezTo>
                      <a:pt x="5784" y="839"/>
                      <a:pt x="5813" y="817"/>
                      <a:pt x="5828" y="795"/>
                    </a:cubicBezTo>
                    <a:cubicBezTo>
                      <a:pt x="5835" y="787"/>
                      <a:pt x="5843" y="772"/>
                      <a:pt x="5843" y="765"/>
                    </a:cubicBezTo>
                    <a:cubicBezTo>
                      <a:pt x="5813" y="750"/>
                      <a:pt x="5791" y="735"/>
                      <a:pt x="5791" y="713"/>
                    </a:cubicBezTo>
                  </a:path>
                </a:pathLst>
              </a:custGeom>
              <a:grpFill/>
              <a:ln w="9525" cap="flat">
                <a:noFill/>
                <a:bevel/>
              </a:ln>
              <a:effectLst/>
            </p:spPr>
            <p:txBody>
              <a:bodyPr wrap="none" lIns="121853" tIns="60926" rIns="121853" bIns="60926" anchor="ctr"/>
              <a:lstStyle/>
              <a:p>
                <a:endParaRPr lang="en-US"/>
              </a:p>
            </p:txBody>
          </p:sp>
          <p:sp>
            <p:nvSpPr>
              <p:cNvPr id="49" name="Freeform 26">
                <a:extLst>
                  <a:ext uri="{FF2B5EF4-FFF2-40B4-BE49-F238E27FC236}">
                    <a16:creationId xmlns:a16="http://schemas.microsoft.com/office/drawing/2014/main" id="{17BFCBB7-6DFC-4351-AC93-10B23C5DDA90}"/>
                  </a:ext>
                </a:extLst>
              </p:cNvPr>
              <p:cNvSpPr>
                <a:spLocks noChangeArrowheads="1"/>
              </p:cNvSpPr>
              <p:nvPr/>
            </p:nvSpPr>
            <p:spPr bwMode="auto">
              <a:xfrm>
                <a:off x="13244896" y="6154717"/>
                <a:ext cx="1140006" cy="1796508"/>
              </a:xfrm>
              <a:custGeom>
                <a:avLst/>
                <a:gdLst>
                  <a:gd name="T0" fmla="*/ 2606 w 2637"/>
                  <a:gd name="T1" fmla="*/ 595 h 4159"/>
                  <a:gd name="T2" fmla="*/ 2636 w 2637"/>
                  <a:gd name="T3" fmla="*/ 320 h 4159"/>
                  <a:gd name="T4" fmla="*/ 2406 w 2637"/>
                  <a:gd name="T5" fmla="*/ 297 h 4159"/>
                  <a:gd name="T6" fmla="*/ 2087 w 2637"/>
                  <a:gd name="T7" fmla="*/ 238 h 4159"/>
                  <a:gd name="T8" fmla="*/ 1923 w 2637"/>
                  <a:gd name="T9" fmla="*/ 75 h 4159"/>
                  <a:gd name="T10" fmla="*/ 1760 w 2637"/>
                  <a:gd name="T11" fmla="*/ 45 h 4159"/>
                  <a:gd name="T12" fmla="*/ 1485 w 2637"/>
                  <a:gd name="T13" fmla="*/ 82 h 4159"/>
                  <a:gd name="T14" fmla="*/ 1381 w 2637"/>
                  <a:gd name="T15" fmla="*/ 90 h 4159"/>
                  <a:gd name="T16" fmla="*/ 1492 w 2637"/>
                  <a:gd name="T17" fmla="*/ 275 h 4159"/>
                  <a:gd name="T18" fmla="*/ 1477 w 2637"/>
                  <a:gd name="T19" fmla="*/ 461 h 4159"/>
                  <a:gd name="T20" fmla="*/ 1455 w 2637"/>
                  <a:gd name="T21" fmla="*/ 750 h 4159"/>
                  <a:gd name="T22" fmla="*/ 1270 w 2637"/>
                  <a:gd name="T23" fmla="*/ 892 h 4159"/>
                  <a:gd name="T24" fmla="*/ 1344 w 2637"/>
                  <a:gd name="T25" fmla="*/ 1263 h 4159"/>
                  <a:gd name="T26" fmla="*/ 1247 w 2637"/>
                  <a:gd name="T27" fmla="*/ 1545 h 4159"/>
                  <a:gd name="T28" fmla="*/ 1307 w 2637"/>
                  <a:gd name="T29" fmla="*/ 1619 h 4159"/>
                  <a:gd name="T30" fmla="*/ 1336 w 2637"/>
                  <a:gd name="T31" fmla="*/ 1983 h 4159"/>
                  <a:gd name="T32" fmla="*/ 1173 w 2637"/>
                  <a:gd name="T33" fmla="*/ 2251 h 4159"/>
                  <a:gd name="T34" fmla="*/ 1077 w 2637"/>
                  <a:gd name="T35" fmla="*/ 2377 h 4159"/>
                  <a:gd name="T36" fmla="*/ 958 w 2637"/>
                  <a:gd name="T37" fmla="*/ 2429 h 4159"/>
                  <a:gd name="T38" fmla="*/ 883 w 2637"/>
                  <a:gd name="T39" fmla="*/ 2548 h 4159"/>
                  <a:gd name="T40" fmla="*/ 512 w 2637"/>
                  <a:gd name="T41" fmla="*/ 2659 h 4159"/>
                  <a:gd name="T42" fmla="*/ 223 w 2637"/>
                  <a:gd name="T43" fmla="*/ 2741 h 4159"/>
                  <a:gd name="T44" fmla="*/ 22 w 2637"/>
                  <a:gd name="T45" fmla="*/ 2919 h 4159"/>
                  <a:gd name="T46" fmla="*/ 170 w 2637"/>
                  <a:gd name="T47" fmla="*/ 3082 h 4159"/>
                  <a:gd name="T48" fmla="*/ 378 w 2637"/>
                  <a:gd name="T49" fmla="*/ 3164 h 4159"/>
                  <a:gd name="T50" fmla="*/ 549 w 2637"/>
                  <a:gd name="T51" fmla="*/ 3393 h 4159"/>
                  <a:gd name="T52" fmla="*/ 623 w 2637"/>
                  <a:gd name="T53" fmla="*/ 3557 h 4159"/>
                  <a:gd name="T54" fmla="*/ 616 w 2637"/>
                  <a:gd name="T55" fmla="*/ 3720 h 4159"/>
                  <a:gd name="T56" fmla="*/ 869 w 2637"/>
                  <a:gd name="T57" fmla="*/ 3957 h 4159"/>
                  <a:gd name="T58" fmla="*/ 1166 w 2637"/>
                  <a:gd name="T59" fmla="*/ 4158 h 4159"/>
                  <a:gd name="T60" fmla="*/ 1374 w 2637"/>
                  <a:gd name="T61" fmla="*/ 3980 h 4159"/>
                  <a:gd name="T62" fmla="*/ 1507 w 2637"/>
                  <a:gd name="T63" fmla="*/ 3854 h 4159"/>
                  <a:gd name="T64" fmla="*/ 1611 w 2637"/>
                  <a:gd name="T65" fmla="*/ 3712 h 4159"/>
                  <a:gd name="T66" fmla="*/ 1633 w 2637"/>
                  <a:gd name="T67" fmla="*/ 3891 h 4159"/>
                  <a:gd name="T68" fmla="*/ 1737 w 2637"/>
                  <a:gd name="T69" fmla="*/ 3883 h 4159"/>
                  <a:gd name="T70" fmla="*/ 1864 w 2637"/>
                  <a:gd name="T71" fmla="*/ 3794 h 4159"/>
                  <a:gd name="T72" fmla="*/ 2072 w 2637"/>
                  <a:gd name="T73" fmla="*/ 3616 h 4159"/>
                  <a:gd name="T74" fmla="*/ 2138 w 2637"/>
                  <a:gd name="T75" fmla="*/ 3482 h 4159"/>
                  <a:gd name="T76" fmla="*/ 2094 w 2637"/>
                  <a:gd name="T77" fmla="*/ 3142 h 4159"/>
                  <a:gd name="T78" fmla="*/ 2124 w 2637"/>
                  <a:gd name="T79" fmla="*/ 2911 h 4159"/>
                  <a:gd name="T80" fmla="*/ 1945 w 2637"/>
                  <a:gd name="T81" fmla="*/ 2748 h 4159"/>
                  <a:gd name="T82" fmla="*/ 1856 w 2637"/>
                  <a:gd name="T83" fmla="*/ 2622 h 4159"/>
                  <a:gd name="T84" fmla="*/ 1886 w 2637"/>
                  <a:gd name="T85" fmla="*/ 2429 h 4159"/>
                  <a:gd name="T86" fmla="*/ 1804 w 2637"/>
                  <a:gd name="T87" fmla="*/ 2102 h 4159"/>
                  <a:gd name="T88" fmla="*/ 1515 w 2637"/>
                  <a:gd name="T89" fmla="*/ 1954 h 4159"/>
                  <a:gd name="T90" fmla="*/ 1477 w 2637"/>
                  <a:gd name="T91" fmla="*/ 1790 h 4159"/>
                  <a:gd name="T92" fmla="*/ 1619 w 2637"/>
                  <a:gd name="T93" fmla="*/ 1694 h 4159"/>
                  <a:gd name="T94" fmla="*/ 1737 w 2637"/>
                  <a:gd name="T95" fmla="*/ 1590 h 4159"/>
                  <a:gd name="T96" fmla="*/ 2034 w 2637"/>
                  <a:gd name="T97" fmla="*/ 1456 h 4159"/>
                  <a:gd name="T98" fmla="*/ 1945 w 2637"/>
                  <a:gd name="T99" fmla="*/ 1270 h 4159"/>
                  <a:gd name="T100" fmla="*/ 1693 w 2637"/>
                  <a:gd name="T101" fmla="*/ 1166 h 4159"/>
                  <a:gd name="T102" fmla="*/ 1552 w 2637"/>
                  <a:gd name="T103" fmla="*/ 1040 h 4159"/>
                  <a:gd name="T104" fmla="*/ 1529 w 2637"/>
                  <a:gd name="T105" fmla="*/ 773 h 4159"/>
                  <a:gd name="T106" fmla="*/ 1708 w 2637"/>
                  <a:gd name="T107" fmla="*/ 572 h 4159"/>
                  <a:gd name="T108" fmla="*/ 1641 w 2637"/>
                  <a:gd name="T109" fmla="*/ 453 h 4159"/>
                  <a:gd name="T110" fmla="*/ 1812 w 2637"/>
                  <a:gd name="T111" fmla="*/ 557 h 4159"/>
                  <a:gd name="T112" fmla="*/ 1834 w 2637"/>
                  <a:gd name="T113" fmla="*/ 721 h 4159"/>
                  <a:gd name="T114" fmla="*/ 1930 w 2637"/>
                  <a:gd name="T115" fmla="*/ 676 h 4159"/>
                  <a:gd name="T116" fmla="*/ 2027 w 2637"/>
                  <a:gd name="T117" fmla="*/ 699 h 4159"/>
                  <a:gd name="T118" fmla="*/ 2064 w 2637"/>
                  <a:gd name="T119" fmla="*/ 550 h 4159"/>
                  <a:gd name="T120" fmla="*/ 2190 w 2637"/>
                  <a:gd name="T121" fmla="*/ 788 h 4159"/>
                  <a:gd name="T122" fmla="*/ 2450 w 2637"/>
                  <a:gd name="T123" fmla="*/ 788 h 4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37" h="4159">
                    <a:moveTo>
                      <a:pt x="2524" y="684"/>
                    </a:moveTo>
                    <a:lnTo>
                      <a:pt x="2524" y="684"/>
                    </a:lnTo>
                    <a:cubicBezTo>
                      <a:pt x="2539" y="669"/>
                      <a:pt x="2547" y="661"/>
                      <a:pt x="2562" y="647"/>
                    </a:cubicBezTo>
                    <a:cubicBezTo>
                      <a:pt x="2577" y="624"/>
                      <a:pt x="2591" y="617"/>
                      <a:pt x="2606" y="595"/>
                    </a:cubicBezTo>
                    <a:cubicBezTo>
                      <a:pt x="2621" y="580"/>
                      <a:pt x="2629" y="565"/>
                      <a:pt x="2636" y="550"/>
                    </a:cubicBezTo>
                    <a:cubicBezTo>
                      <a:pt x="2614" y="550"/>
                      <a:pt x="2599" y="535"/>
                      <a:pt x="2599" y="520"/>
                    </a:cubicBezTo>
                    <a:cubicBezTo>
                      <a:pt x="2584" y="483"/>
                      <a:pt x="2599" y="424"/>
                      <a:pt x="2614" y="394"/>
                    </a:cubicBezTo>
                    <a:cubicBezTo>
                      <a:pt x="2621" y="364"/>
                      <a:pt x="2636" y="350"/>
                      <a:pt x="2636" y="320"/>
                    </a:cubicBezTo>
                    <a:cubicBezTo>
                      <a:pt x="2621" y="320"/>
                      <a:pt x="2614" y="327"/>
                      <a:pt x="2599" y="327"/>
                    </a:cubicBezTo>
                    <a:cubicBezTo>
                      <a:pt x="2562" y="335"/>
                      <a:pt x="2524" y="327"/>
                      <a:pt x="2480" y="327"/>
                    </a:cubicBezTo>
                    <a:cubicBezTo>
                      <a:pt x="2443" y="327"/>
                      <a:pt x="2413" y="335"/>
                      <a:pt x="2384" y="350"/>
                    </a:cubicBezTo>
                    <a:cubicBezTo>
                      <a:pt x="2376" y="327"/>
                      <a:pt x="2398" y="312"/>
                      <a:pt x="2406" y="297"/>
                    </a:cubicBezTo>
                    <a:cubicBezTo>
                      <a:pt x="2391" y="290"/>
                      <a:pt x="2361" y="290"/>
                      <a:pt x="2339" y="283"/>
                    </a:cubicBezTo>
                    <a:cubicBezTo>
                      <a:pt x="2324" y="275"/>
                      <a:pt x="2309" y="245"/>
                      <a:pt x="2287" y="238"/>
                    </a:cubicBezTo>
                    <a:cubicBezTo>
                      <a:pt x="2227" y="216"/>
                      <a:pt x="2205" y="275"/>
                      <a:pt x="2153" y="268"/>
                    </a:cubicBezTo>
                    <a:cubicBezTo>
                      <a:pt x="2124" y="268"/>
                      <a:pt x="2101" y="268"/>
                      <a:pt x="2087" y="238"/>
                    </a:cubicBezTo>
                    <a:cubicBezTo>
                      <a:pt x="2072" y="208"/>
                      <a:pt x="2087" y="201"/>
                      <a:pt x="2042" y="194"/>
                    </a:cubicBezTo>
                    <a:cubicBezTo>
                      <a:pt x="2012" y="194"/>
                      <a:pt x="2005" y="201"/>
                      <a:pt x="1982" y="179"/>
                    </a:cubicBezTo>
                    <a:cubicBezTo>
                      <a:pt x="1968" y="164"/>
                      <a:pt x="1953" y="149"/>
                      <a:pt x="1945" y="134"/>
                    </a:cubicBezTo>
                    <a:cubicBezTo>
                      <a:pt x="1930" y="119"/>
                      <a:pt x="1938" y="97"/>
                      <a:pt x="1923" y="75"/>
                    </a:cubicBezTo>
                    <a:cubicBezTo>
                      <a:pt x="1901" y="52"/>
                      <a:pt x="1901" y="52"/>
                      <a:pt x="1901" y="45"/>
                    </a:cubicBezTo>
                    <a:cubicBezTo>
                      <a:pt x="1871" y="45"/>
                      <a:pt x="1856" y="38"/>
                      <a:pt x="1849" y="38"/>
                    </a:cubicBezTo>
                    <a:cubicBezTo>
                      <a:pt x="1834" y="45"/>
                      <a:pt x="1827" y="52"/>
                      <a:pt x="1819" y="67"/>
                    </a:cubicBezTo>
                    <a:cubicBezTo>
                      <a:pt x="1797" y="15"/>
                      <a:pt x="1797" y="60"/>
                      <a:pt x="1760" y="45"/>
                    </a:cubicBezTo>
                    <a:cubicBezTo>
                      <a:pt x="1730" y="38"/>
                      <a:pt x="1715" y="0"/>
                      <a:pt x="1678" y="23"/>
                    </a:cubicBezTo>
                    <a:cubicBezTo>
                      <a:pt x="1678" y="38"/>
                      <a:pt x="1678" y="52"/>
                      <a:pt x="1678" y="67"/>
                    </a:cubicBezTo>
                    <a:cubicBezTo>
                      <a:pt x="1633" y="90"/>
                      <a:pt x="1611" y="127"/>
                      <a:pt x="1552" y="97"/>
                    </a:cubicBezTo>
                    <a:cubicBezTo>
                      <a:pt x="1529" y="82"/>
                      <a:pt x="1522" y="82"/>
                      <a:pt x="1485" y="82"/>
                    </a:cubicBezTo>
                    <a:cubicBezTo>
                      <a:pt x="1470" y="82"/>
                      <a:pt x="1425" y="82"/>
                      <a:pt x="1411" y="75"/>
                    </a:cubicBezTo>
                    <a:cubicBezTo>
                      <a:pt x="1411" y="75"/>
                      <a:pt x="1381" y="52"/>
                      <a:pt x="1388" y="60"/>
                    </a:cubicBezTo>
                    <a:cubicBezTo>
                      <a:pt x="1381" y="45"/>
                      <a:pt x="1374" y="38"/>
                      <a:pt x="1374" y="38"/>
                    </a:cubicBezTo>
                    <a:cubicBezTo>
                      <a:pt x="1374" y="60"/>
                      <a:pt x="1374" y="82"/>
                      <a:pt x="1381" y="90"/>
                    </a:cubicBezTo>
                    <a:cubicBezTo>
                      <a:pt x="1396" y="105"/>
                      <a:pt x="1418" y="82"/>
                      <a:pt x="1433" y="105"/>
                    </a:cubicBezTo>
                    <a:cubicBezTo>
                      <a:pt x="1448" y="119"/>
                      <a:pt x="1425" y="149"/>
                      <a:pt x="1455" y="142"/>
                    </a:cubicBezTo>
                    <a:cubicBezTo>
                      <a:pt x="1455" y="164"/>
                      <a:pt x="1455" y="194"/>
                      <a:pt x="1455" y="216"/>
                    </a:cubicBezTo>
                    <a:cubicBezTo>
                      <a:pt x="1463" y="245"/>
                      <a:pt x="1477" y="253"/>
                      <a:pt x="1492" y="275"/>
                    </a:cubicBezTo>
                    <a:cubicBezTo>
                      <a:pt x="1500" y="290"/>
                      <a:pt x="1529" y="335"/>
                      <a:pt x="1522" y="350"/>
                    </a:cubicBezTo>
                    <a:cubicBezTo>
                      <a:pt x="1522" y="357"/>
                      <a:pt x="1492" y="372"/>
                      <a:pt x="1485" y="379"/>
                    </a:cubicBezTo>
                    <a:cubicBezTo>
                      <a:pt x="1477" y="394"/>
                      <a:pt x="1477" y="416"/>
                      <a:pt x="1477" y="431"/>
                    </a:cubicBezTo>
                    <a:cubicBezTo>
                      <a:pt x="1477" y="446"/>
                      <a:pt x="1477" y="453"/>
                      <a:pt x="1477" y="461"/>
                    </a:cubicBezTo>
                    <a:lnTo>
                      <a:pt x="1477" y="461"/>
                    </a:lnTo>
                    <a:cubicBezTo>
                      <a:pt x="1515" y="476"/>
                      <a:pt x="1500" y="520"/>
                      <a:pt x="1500" y="550"/>
                    </a:cubicBezTo>
                    <a:cubicBezTo>
                      <a:pt x="1492" y="609"/>
                      <a:pt x="1552" y="669"/>
                      <a:pt x="1507" y="721"/>
                    </a:cubicBezTo>
                    <a:cubicBezTo>
                      <a:pt x="1492" y="736"/>
                      <a:pt x="1470" y="743"/>
                      <a:pt x="1455" y="750"/>
                    </a:cubicBezTo>
                    <a:cubicBezTo>
                      <a:pt x="1425" y="765"/>
                      <a:pt x="1425" y="788"/>
                      <a:pt x="1411" y="810"/>
                    </a:cubicBezTo>
                    <a:cubicBezTo>
                      <a:pt x="1403" y="825"/>
                      <a:pt x="1366" y="825"/>
                      <a:pt x="1359" y="840"/>
                    </a:cubicBezTo>
                    <a:cubicBezTo>
                      <a:pt x="1344" y="854"/>
                      <a:pt x="1336" y="877"/>
                      <a:pt x="1336" y="899"/>
                    </a:cubicBezTo>
                    <a:cubicBezTo>
                      <a:pt x="1314" y="899"/>
                      <a:pt x="1292" y="899"/>
                      <a:pt x="1270" y="892"/>
                    </a:cubicBezTo>
                    <a:cubicBezTo>
                      <a:pt x="1270" y="936"/>
                      <a:pt x="1225" y="988"/>
                      <a:pt x="1240" y="1033"/>
                    </a:cubicBezTo>
                    <a:cubicBezTo>
                      <a:pt x="1255" y="1062"/>
                      <a:pt x="1299" y="1062"/>
                      <a:pt x="1307" y="1099"/>
                    </a:cubicBezTo>
                    <a:cubicBezTo>
                      <a:pt x="1411" y="1107"/>
                      <a:pt x="1411" y="1211"/>
                      <a:pt x="1418" y="1293"/>
                    </a:cubicBezTo>
                    <a:cubicBezTo>
                      <a:pt x="1388" y="1300"/>
                      <a:pt x="1374" y="1263"/>
                      <a:pt x="1344" y="1263"/>
                    </a:cubicBezTo>
                    <a:cubicBezTo>
                      <a:pt x="1307" y="1270"/>
                      <a:pt x="1299" y="1307"/>
                      <a:pt x="1299" y="1337"/>
                    </a:cubicBezTo>
                    <a:cubicBezTo>
                      <a:pt x="1277" y="1337"/>
                      <a:pt x="1255" y="1337"/>
                      <a:pt x="1232" y="1337"/>
                    </a:cubicBezTo>
                    <a:cubicBezTo>
                      <a:pt x="1225" y="1367"/>
                      <a:pt x="1277" y="1471"/>
                      <a:pt x="1307" y="1486"/>
                    </a:cubicBezTo>
                    <a:cubicBezTo>
                      <a:pt x="1292" y="1508"/>
                      <a:pt x="1255" y="1523"/>
                      <a:pt x="1247" y="1545"/>
                    </a:cubicBezTo>
                    <a:cubicBezTo>
                      <a:pt x="1292" y="1560"/>
                      <a:pt x="1329" y="1567"/>
                      <a:pt x="1344" y="1575"/>
                    </a:cubicBezTo>
                    <a:cubicBezTo>
                      <a:pt x="1329" y="1567"/>
                      <a:pt x="1292" y="1560"/>
                      <a:pt x="1247" y="1545"/>
                    </a:cubicBezTo>
                    <a:cubicBezTo>
                      <a:pt x="1247" y="1552"/>
                      <a:pt x="1247" y="1552"/>
                      <a:pt x="1247" y="1552"/>
                    </a:cubicBezTo>
                    <a:cubicBezTo>
                      <a:pt x="1247" y="1575"/>
                      <a:pt x="1292" y="1604"/>
                      <a:pt x="1307" y="1619"/>
                    </a:cubicBezTo>
                    <a:cubicBezTo>
                      <a:pt x="1344" y="1679"/>
                      <a:pt x="1322" y="1753"/>
                      <a:pt x="1314" y="1812"/>
                    </a:cubicBezTo>
                    <a:cubicBezTo>
                      <a:pt x="1307" y="1820"/>
                      <a:pt x="1299" y="1827"/>
                      <a:pt x="1292" y="1827"/>
                    </a:cubicBezTo>
                    <a:cubicBezTo>
                      <a:pt x="1277" y="1864"/>
                      <a:pt x="1322" y="1864"/>
                      <a:pt x="1336" y="1887"/>
                    </a:cubicBezTo>
                    <a:cubicBezTo>
                      <a:pt x="1351" y="1916"/>
                      <a:pt x="1336" y="1954"/>
                      <a:pt x="1336" y="1983"/>
                    </a:cubicBezTo>
                    <a:cubicBezTo>
                      <a:pt x="1314" y="1983"/>
                      <a:pt x="1284" y="1976"/>
                      <a:pt x="1262" y="1983"/>
                    </a:cubicBezTo>
                    <a:cubicBezTo>
                      <a:pt x="1277" y="2005"/>
                      <a:pt x="1217" y="2043"/>
                      <a:pt x="1284" y="2057"/>
                    </a:cubicBezTo>
                    <a:cubicBezTo>
                      <a:pt x="1284" y="2117"/>
                      <a:pt x="1270" y="2139"/>
                      <a:pt x="1232" y="2184"/>
                    </a:cubicBezTo>
                    <a:cubicBezTo>
                      <a:pt x="1225" y="2206"/>
                      <a:pt x="1173" y="2228"/>
                      <a:pt x="1173" y="2251"/>
                    </a:cubicBezTo>
                    <a:cubicBezTo>
                      <a:pt x="1195" y="2251"/>
                      <a:pt x="1203" y="2265"/>
                      <a:pt x="1210" y="2280"/>
                    </a:cubicBezTo>
                    <a:cubicBezTo>
                      <a:pt x="1180" y="2280"/>
                      <a:pt x="1136" y="2280"/>
                      <a:pt x="1143" y="2317"/>
                    </a:cubicBezTo>
                    <a:cubicBezTo>
                      <a:pt x="1084" y="2280"/>
                      <a:pt x="1091" y="2340"/>
                      <a:pt x="1084" y="2377"/>
                    </a:cubicBezTo>
                    <a:cubicBezTo>
                      <a:pt x="1084" y="2377"/>
                      <a:pt x="1084" y="2377"/>
                      <a:pt x="1077" y="2377"/>
                    </a:cubicBezTo>
                    <a:cubicBezTo>
                      <a:pt x="1077" y="2392"/>
                      <a:pt x="1077" y="2406"/>
                      <a:pt x="1077" y="2421"/>
                    </a:cubicBezTo>
                    <a:cubicBezTo>
                      <a:pt x="1032" y="2421"/>
                      <a:pt x="1039" y="2392"/>
                      <a:pt x="1010" y="2377"/>
                    </a:cubicBezTo>
                    <a:cubicBezTo>
                      <a:pt x="995" y="2369"/>
                      <a:pt x="958" y="2362"/>
                      <a:pt x="935" y="2369"/>
                    </a:cubicBezTo>
                    <a:cubicBezTo>
                      <a:pt x="913" y="2369"/>
                      <a:pt x="958" y="2414"/>
                      <a:pt x="958" y="2429"/>
                    </a:cubicBezTo>
                    <a:cubicBezTo>
                      <a:pt x="958" y="2451"/>
                      <a:pt x="950" y="2451"/>
                      <a:pt x="943" y="2466"/>
                    </a:cubicBezTo>
                    <a:cubicBezTo>
                      <a:pt x="943" y="2481"/>
                      <a:pt x="935" y="2496"/>
                      <a:pt x="935" y="2510"/>
                    </a:cubicBezTo>
                    <a:cubicBezTo>
                      <a:pt x="913" y="2510"/>
                      <a:pt x="891" y="2496"/>
                      <a:pt x="861" y="2496"/>
                    </a:cubicBezTo>
                    <a:cubicBezTo>
                      <a:pt x="883" y="2503"/>
                      <a:pt x="883" y="2525"/>
                      <a:pt x="883" y="2548"/>
                    </a:cubicBezTo>
                    <a:cubicBezTo>
                      <a:pt x="824" y="2548"/>
                      <a:pt x="780" y="2510"/>
                      <a:pt x="727" y="2503"/>
                    </a:cubicBezTo>
                    <a:cubicBezTo>
                      <a:pt x="698" y="2503"/>
                      <a:pt x="705" y="2540"/>
                      <a:pt x="705" y="2562"/>
                    </a:cubicBezTo>
                    <a:cubicBezTo>
                      <a:pt x="638" y="2503"/>
                      <a:pt x="661" y="2629"/>
                      <a:pt x="616" y="2637"/>
                    </a:cubicBezTo>
                    <a:cubicBezTo>
                      <a:pt x="579" y="2644"/>
                      <a:pt x="542" y="2644"/>
                      <a:pt x="512" y="2659"/>
                    </a:cubicBezTo>
                    <a:cubicBezTo>
                      <a:pt x="475" y="2674"/>
                      <a:pt x="445" y="2703"/>
                      <a:pt x="408" y="2726"/>
                    </a:cubicBezTo>
                    <a:cubicBezTo>
                      <a:pt x="378" y="2748"/>
                      <a:pt x="364" y="2756"/>
                      <a:pt x="356" y="2793"/>
                    </a:cubicBezTo>
                    <a:cubicBezTo>
                      <a:pt x="349" y="2822"/>
                      <a:pt x="334" y="2822"/>
                      <a:pt x="312" y="2822"/>
                    </a:cubicBezTo>
                    <a:cubicBezTo>
                      <a:pt x="245" y="2822"/>
                      <a:pt x="223" y="2800"/>
                      <a:pt x="223" y="2741"/>
                    </a:cubicBezTo>
                    <a:cubicBezTo>
                      <a:pt x="193" y="2733"/>
                      <a:pt x="163" y="2733"/>
                      <a:pt x="133" y="2741"/>
                    </a:cubicBezTo>
                    <a:cubicBezTo>
                      <a:pt x="126" y="2763"/>
                      <a:pt x="148" y="2778"/>
                      <a:pt x="141" y="2800"/>
                    </a:cubicBezTo>
                    <a:cubicBezTo>
                      <a:pt x="104" y="2800"/>
                      <a:pt x="67" y="2800"/>
                      <a:pt x="29" y="2800"/>
                    </a:cubicBezTo>
                    <a:cubicBezTo>
                      <a:pt x="59" y="2822"/>
                      <a:pt x="67" y="2919"/>
                      <a:pt x="22" y="2919"/>
                    </a:cubicBezTo>
                    <a:cubicBezTo>
                      <a:pt x="7" y="2934"/>
                      <a:pt x="0" y="2978"/>
                      <a:pt x="0" y="3001"/>
                    </a:cubicBezTo>
                    <a:cubicBezTo>
                      <a:pt x="15" y="3001"/>
                      <a:pt x="52" y="2993"/>
                      <a:pt x="52" y="3015"/>
                    </a:cubicBezTo>
                    <a:cubicBezTo>
                      <a:pt x="52" y="3030"/>
                      <a:pt x="59" y="3038"/>
                      <a:pt x="81" y="3038"/>
                    </a:cubicBezTo>
                    <a:cubicBezTo>
                      <a:pt x="126" y="3038"/>
                      <a:pt x="156" y="3038"/>
                      <a:pt x="170" y="3082"/>
                    </a:cubicBezTo>
                    <a:cubicBezTo>
                      <a:pt x="215" y="3075"/>
                      <a:pt x="230" y="3097"/>
                      <a:pt x="245" y="3127"/>
                    </a:cubicBezTo>
                    <a:cubicBezTo>
                      <a:pt x="275" y="3171"/>
                      <a:pt x="312" y="3149"/>
                      <a:pt x="356" y="3149"/>
                    </a:cubicBezTo>
                    <a:cubicBezTo>
                      <a:pt x="349" y="3164"/>
                      <a:pt x="356" y="3179"/>
                      <a:pt x="371" y="3171"/>
                    </a:cubicBezTo>
                    <a:cubicBezTo>
                      <a:pt x="378" y="3171"/>
                      <a:pt x="378" y="3164"/>
                      <a:pt x="378" y="3164"/>
                    </a:cubicBezTo>
                    <a:cubicBezTo>
                      <a:pt x="401" y="3164"/>
                      <a:pt x="490" y="3156"/>
                      <a:pt x="482" y="3193"/>
                    </a:cubicBezTo>
                    <a:cubicBezTo>
                      <a:pt x="438" y="3208"/>
                      <a:pt x="393" y="3253"/>
                      <a:pt x="430" y="3304"/>
                    </a:cubicBezTo>
                    <a:cubicBezTo>
                      <a:pt x="438" y="3319"/>
                      <a:pt x="460" y="3341"/>
                      <a:pt x="475" y="3349"/>
                    </a:cubicBezTo>
                    <a:cubicBezTo>
                      <a:pt x="490" y="3371"/>
                      <a:pt x="520" y="3386"/>
                      <a:pt x="549" y="3393"/>
                    </a:cubicBezTo>
                    <a:cubicBezTo>
                      <a:pt x="549" y="3408"/>
                      <a:pt x="549" y="3423"/>
                      <a:pt x="542" y="3438"/>
                    </a:cubicBezTo>
                    <a:cubicBezTo>
                      <a:pt x="564" y="3438"/>
                      <a:pt x="579" y="3430"/>
                      <a:pt x="594" y="3438"/>
                    </a:cubicBezTo>
                    <a:cubicBezTo>
                      <a:pt x="586" y="3467"/>
                      <a:pt x="638" y="3482"/>
                      <a:pt x="653" y="3505"/>
                    </a:cubicBezTo>
                    <a:cubicBezTo>
                      <a:pt x="668" y="3542"/>
                      <a:pt x="638" y="3534"/>
                      <a:pt x="623" y="3557"/>
                    </a:cubicBezTo>
                    <a:cubicBezTo>
                      <a:pt x="653" y="3579"/>
                      <a:pt x="683" y="3579"/>
                      <a:pt x="683" y="3616"/>
                    </a:cubicBezTo>
                    <a:cubicBezTo>
                      <a:pt x="690" y="3660"/>
                      <a:pt x="698" y="3638"/>
                      <a:pt x="727" y="3668"/>
                    </a:cubicBezTo>
                    <a:cubicBezTo>
                      <a:pt x="698" y="3675"/>
                      <a:pt x="683" y="3705"/>
                      <a:pt x="646" y="3712"/>
                    </a:cubicBezTo>
                    <a:cubicBezTo>
                      <a:pt x="631" y="3712"/>
                      <a:pt x="623" y="3720"/>
                      <a:pt x="616" y="3720"/>
                    </a:cubicBezTo>
                    <a:cubicBezTo>
                      <a:pt x="623" y="3727"/>
                      <a:pt x="631" y="3727"/>
                      <a:pt x="638" y="3727"/>
                    </a:cubicBezTo>
                    <a:cubicBezTo>
                      <a:pt x="661" y="3817"/>
                      <a:pt x="735" y="3772"/>
                      <a:pt x="787" y="3817"/>
                    </a:cubicBezTo>
                    <a:cubicBezTo>
                      <a:pt x="824" y="3861"/>
                      <a:pt x="780" y="3906"/>
                      <a:pt x="809" y="3950"/>
                    </a:cubicBezTo>
                    <a:cubicBezTo>
                      <a:pt x="817" y="3972"/>
                      <a:pt x="861" y="4002"/>
                      <a:pt x="869" y="3957"/>
                    </a:cubicBezTo>
                    <a:cubicBezTo>
                      <a:pt x="906" y="3943"/>
                      <a:pt x="906" y="3950"/>
                      <a:pt x="928" y="3906"/>
                    </a:cubicBezTo>
                    <a:cubicBezTo>
                      <a:pt x="972" y="3898"/>
                      <a:pt x="972" y="3950"/>
                      <a:pt x="980" y="3980"/>
                    </a:cubicBezTo>
                    <a:cubicBezTo>
                      <a:pt x="995" y="4032"/>
                      <a:pt x="1047" y="4024"/>
                      <a:pt x="1084" y="4054"/>
                    </a:cubicBezTo>
                    <a:cubicBezTo>
                      <a:pt x="1128" y="4091"/>
                      <a:pt x="1166" y="4091"/>
                      <a:pt x="1166" y="4158"/>
                    </a:cubicBezTo>
                    <a:cubicBezTo>
                      <a:pt x="1173" y="4151"/>
                      <a:pt x="1173" y="4143"/>
                      <a:pt x="1180" y="4136"/>
                    </a:cubicBezTo>
                    <a:cubicBezTo>
                      <a:pt x="1210" y="4121"/>
                      <a:pt x="1232" y="4091"/>
                      <a:pt x="1270" y="4084"/>
                    </a:cubicBezTo>
                    <a:cubicBezTo>
                      <a:pt x="1314" y="4069"/>
                      <a:pt x="1351" y="4076"/>
                      <a:pt x="1366" y="4024"/>
                    </a:cubicBezTo>
                    <a:cubicBezTo>
                      <a:pt x="1374" y="4009"/>
                      <a:pt x="1359" y="4002"/>
                      <a:pt x="1374" y="3980"/>
                    </a:cubicBezTo>
                    <a:cubicBezTo>
                      <a:pt x="1388" y="3965"/>
                      <a:pt x="1411" y="3965"/>
                      <a:pt x="1425" y="3943"/>
                    </a:cubicBezTo>
                    <a:cubicBezTo>
                      <a:pt x="1433" y="3935"/>
                      <a:pt x="1440" y="3913"/>
                      <a:pt x="1448" y="3906"/>
                    </a:cubicBezTo>
                    <a:cubicBezTo>
                      <a:pt x="1455" y="3898"/>
                      <a:pt x="1470" y="3891"/>
                      <a:pt x="1477" y="3883"/>
                    </a:cubicBezTo>
                    <a:cubicBezTo>
                      <a:pt x="1485" y="3876"/>
                      <a:pt x="1492" y="3861"/>
                      <a:pt x="1507" y="3854"/>
                    </a:cubicBezTo>
                    <a:cubicBezTo>
                      <a:pt x="1529" y="3839"/>
                      <a:pt x="1529" y="3854"/>
                      <a:pt x="1544" y="3831"/>
                    </a:cubicBezTo>
                    <a:cubicBezTo>
                      <a:pt x="1559" y="3809"/>
                      <a:pt x="1544" y="3809"/>
                      <a:pt x="1567" y="3802"/>
                    </a:cubicBezTo>
                    <a:cubicBezTo>
                      <a:pt x="1582" y="3794"/>
                      <a:pt x="1596" y="3794"/>
                      <a:pt x="1611" y="3787"/>
                    </a:cubicBezTo>
                    <a:cubicBezTo>
                      <a:pt x="1611" y="3764"/>
                      <a:pt x="1619" y="3735"/>
                      <a:pt x="1611" y="3712"/>
                    </a:cubicBezTo>
                    <a:cubicBezTo>
                      <a:pt x="1604" y="3683"/>
                      <a:pt x="1582" y="3675"/>
                      <a:pt x="1574" y="3653"/>
                    </a:cubicBezTo>
                    <a:cubicBezTo>
                      <a:pt x="1648" y="3638"/>
                      <a:pt x="1648" y="3720"/>
                      <a:pt x="1641" y="3764"/>
                    </a:cubicBezTo>
                    <a:cubicBezTo>
                      <a:pt x="1633" y="3794"/>
                      <a:pt x="1619" y="3802"/>
                      <a:pt x="1611" y="3824"/>
                    </a:cubicBezTo>
                    <a:cubicBezTo>
                      <a:pt x="1604" y="3854"/>
                      <a:pt x="1619" y="3868"/>
                      <a:pt x="1633" y="3891"/>
                    </a:cubicBezTo>
                    <a:cubicBezTo>
                      <a:pt x="1641" y="3906"/>
                      <a:pt x="1648" y="3906"/>
                      <a:pt x="1648" y="3928"/>
                    </a:cubicBezTo>
                    <a:cubicBezTo>
                      <a:pt x="1648" y="3935"/>
                      <a:pt x="1641" y="3957"/>
                      <a:pt x="1648" y="3965"/>
                    </a:cubicBezTo>
                    <a:cubicBezTo>
                      <a:pt x="1671" y="3980"/>
                      <a:pt x="1693" y="3950"/>
                      <a:pt x="1700" y="3935"/>
                    </a:cubicBezTo>
                    <a:cubicBezTo>
                      <a:pt x="1715" y="3913"/>
                      <a:pt x="1715" y="3898"/>
                      <a:pt x="1737" y="3883"/>
                    </a:cubicBezTo>
                    <a:cubicBezTo>
                      <a:pt x="1774" y="3876"/>
                      <a:pt x="1789" y="3891"/>
                      <a:pt x="1782" y="3920"/>
                    </a:cubicBezTo>
                    <a:cubicBezTo>
                      <a:pt x="1797" y="3928"/>
                      <a:pt x="1812" y="3928"/>
                      <a:pt x="1819" y="3920"/>
                    </a:cubicBezTo>
                    <a:cubicBezTo>
                      <a:pt x="1827" y="3868"/>
                      <a:pt x="1819" y="3876"/>
                      <a:pt x="1871" y="3868"/>
                    </a:cubicBezTo>
                    <a:cubicBezTo>
                      <a:pt x="1871" y="3854"/>
                      <a:pt x="1864" y="3817"/>
                      <a:pt x="1864" y="3794"/>
                    </a:cubicBezTo>
                    <a:cubicBezTo>
                      <a:pt x="1871" y="3772"/>
                      <a:pt x="1886" y="3764"/>
                      <a:pt x="1886" y="3735"/>
                    </a:cubicBezTo>
                    <a:cubicBezTo>
                      <a:pt x="1923" y="3727"/>
                      <a:pt x="1990" y="3742"/>
                      <a:pt x="1990" y="3697"/>
                    </a:cubicBezTo>
                    <a:cubicBezTo>
                      <a:pt x="2019" y="3683"/>
                      <a:pt x="2034" y="3675"/>
                      <a:pt x="2049" y="3638"/>
                    </a:cubicBezTo>
                    <a:cubicBezTo>
                      <a:pt x="2057" y="3623"/>
                      <a:pt x="2049" y="3623"/>
                      <a:pt x="2072" y="3616"/>
                    </a:cubicBezTo>
                    <a:cubicBezTo>
                      <a:pt x="2079" y="3608"/>
                      <a:pt x="2109" y="3616"/>
                      <a:pt x="2116" y="3616"/>
                    </a:cubicBezTo>
                    <a:cubicBezTo>
                      <a:pt x="2138" y="3623"/>
                      <a:pt x="2168" y="3660"/>
                      <a:pt x="2183" y="3675"/>
                    </a:cubicBezTo>
                    <a:cubicBezTo>
                      <a:pt x="2183" y="3623"/>
                      <a:pt x="2183" y="3623"/>
                      <a:pt x="2183" y="3623"/>
                    </a:cubicBezTo>
                    <a:cubicBezTo>
                      <a:pt x="2153" y="3571"/>
                      <a:pt x="2138" y="3542"/>
                      <a:pt x="2138" y="3482"/>
                    </a:cubicBezTo>
                    <a:cubicBezTo>
                      <a:pt x="2138" y="3423"/>
                      <a:pt x="2124" y="3393"/>
                      <a:pt x="2101" y="3341"/>
                    </a:cubicBezTo>
                    <a:cubicBezTo>
                      <a:pt x="2094" y="3312"/>
                      <a:pt x="2094" y="3290"/>
                      <a:pt x="2094" y="3268"/>
                    </a:cubicBezTo>
                    <a:cubicBezTo>
                      <a:pt x="2087" y="3246"/>
                      <a:pt x="2064" y="3216"/>
                      <a:pt x="2094" y="3208"/>
                    </a:cubicBezTo>
                    <a:cubicBezTo>
                      <a:pt x="2094" y="3186"/>
                      <a:pt x="2101" y="3164"/>
                      <a:pt x="2094" y="3142"/>
                    </a:cubicBezTo>
                    <a:cubicBezTo>
                      <a:pt x="2087" y="3119"/>
                      <a:pt x="2072" y="3119"/>
                      <a:pt x="2064" y="3112"/>
                    </a:cubicBezTo>
                    <a:cubicBezTo>
                      <a:pt x="2057" y="3097"/>
                      <a:pt x="2049" y="3082"/>
                      <a:pt x="2034" y="3082"/>
                    </a:cubicBezTo>
                    <a:cubicBezTo>
                      <a:pt x="2049" y="3045"/>
                      <a:pt x="2034" y="2971"/>
                      <a:pt x="2079" y="2948"/>
                    </a:cubicBezTo>
                    <a:cubicBezTo>
                      <a:pt x="2079" y="2926"/>
                      <a:pt x="2094" y="2904"/>
                      <a:pt x="2124" y="2911"/>
                    </a:cubicBezTo>
                    <a:cubicBezTo>
                      <a:pt x="2109" y="2904"/>
                      <a:pt x="2042" y="2882"/>
                      <a:pt x="2027" y="2882"/>
                    </a:cubicBezTo>
                    <a:cubicBezTo>
                      <a:pt x="1982" y="2882"/>
                      <a:pt x="1953" y="2948"/>
                      <a:pt x="1930" y="2897"/>
                    </a:cubicBezTo>
                    <a:cubicBezTo>
                      <a:pt x="1916" y="2867"/>
                      <a:pt x="1938" y="2815"/>
                      <a:pt x="1945" y="2785"/>
                    </a:cubicBezTo>
                    <a:cubicBezTo>
                      <a:pt x="1945" y="2770"/>
                      <a:pt x="1945" y="2763"/>
                      <a:pt x="1945" y="2748"/>
                    </a:cubicBezTo>
                    <a:cubicBezTo>
                      <a:pt x="1953" y="2741"/>
                      <a:pt x="1968" y="2741"/>
                      <a:pt x="1968" y="2726"/>
                    </a:cubicBezTo>
                    <a:cubicBezTo>
                      <a:pt x="1975" y="2689"/>
                      <a:pt x="1945" y="2696"/>
                      <a:pt x="1923" y="2681"/>
                    </a:cubicBezTo>
                    <a:cubicBezTo>
                      <a:pt x="1901" y="2674"/>
                      <a:pt x="1886" y="2659"/>
                      <a:pt x="1864" y="2644"/>
                    </a:cubicBezTo>
                    <a:cubicBezTo>
                      <a:pt x="1864" y="2637"/>
                      <a:pt x="1864" y="2629"/>
                      <a:pt x="1856" y="2622"/>
                    </a:cubicBezTo>
                    <a:cubicBezTo>
                      <a:pt x="1849" y="2614"/>
                      <a:pt x="1827" y="2622"/>
                      <a:pt x="1812" y="2622"/>
                    </a:cubicBezTo>
                    <a:cubicBezTo>
                      <a:pt x="1812" y="2577"/>
                      <a:pt x="1804" y="2533"/>
                      <a:pt x="1812" y="2488"/>
                    </a:cubicBezTo>
                    <a:cubicBezTo>
                      <a:pt x="1812" y="2473"/>
                      <a:pt x="1819" y="2436"/>
                      <a:pt x="1827" y="2429"/>
                    </a:cubicBezTo>
                    <a:cubicBezTo>
                      <a:pt x="1841" y="2421"/>
                      <a:pt x="1864" y="2436"/>
                      <a:pt x="1886" y="2429"/>
                    </a:cubicBezTo>
                    <a:cubicBezTo>
                      <a:pt x="1901" y="2414"/>
                      <a:pt x="1893" y="2406"/>
                      <a:pt x="1901" y="2384"/>
                    </a:cubicBezTo>
                    <a:cubicBezTo>
                      <a:pt x="1916" y="2347"/>
                      <a:pt x="1938" y="2325"/>
                      <a:pt x="1945" y="2280"/>
                    </a:cubicBezTo>
                    <a:cubicBezTo>
                      <a:pt x="1953" y="2236"/>
                      <a:pt x="1930" y="2139"/>
                      <a:pt x="1886" y="2117"/>
                    </a:cubicBezTo>
                    <a:cubicBezTo>
                      <a:pt x="1864" y="2102"/>
                      <a:pt x="1834" y="2109"/>
                      <a:pt x="1804" y="2102"/>
                    </a:cubicBezTo>
                    <a:cubicBezTo>
                      <a:pt x="1774" y="2102"/>
                      <a:pt x="1760" y="2087"/>
                      <a:pt x="1737" y="2080"/>
                    </a:cubicBezTo>
                    <a:cubicBezTo>
                      <a:pt x="1708" y="2065"/>
                      <a:pt x="1678" y="2065"/>
                      <a:pt x="1648" y="2065"/>
                    </a:cubicBezTo>
                    <a:cubicBezTo>
                      <a:pt x="1648" y="2035"/>
                      <a:pt x="1619" y="2020"/>
                      <a:pt x="1596" y="2013"/>
                    </a:cubicBezTo>
                    <a:cubicBezTo>
                      <a:pt x="1582" y="1991"/>
                      <a:pt x="1529" y="1983"/>
                      <a:pt x="1515" y="1954"/>
                    </a:cubicBezTo>
                    <a:cubicBezTo>
                      <a:pt x="1507" y="1939"/>
                      <a:pt x="1507" y="1924"/>
                      <a:pt x="1500" y="1909"/>
                    </a:cubicBezTo>
                    <a:cubicBezTo>
                      <a:pt x="1485" y="1894"/>
                      <a:pt x="1455" y="1879"/>
                      <a:pt x="1448" y="1864"/>
                    </a:cubicBezTo>
                    <a:cubicBezTo>
                      <a:pt x="1440" y="1835"/>
                      <a:pt x="1463" y="1842"/>
                      <a:pt x="1470" y="1820"/>
                    </a:cubicBezTo>
                    <a:cubicBezTo>
                      <a:pt x="1477" y="1812"/>
                      <a:pt x="1470" y="1805"/>
                      <a:pt x="1477" y="1790"/>
                    </a:cubicBezTo>
                    <a:cubicBezTo>
                      <a:pt x="1485" y="1783"/>
                      <a:pt x="1492" y="1775"/>
                      <a:pt x="1500" y="1768"/>
                    </a:cubicBezTo>
                    <a:cubicBezTo>
                      <a:pt x="1522" y="1731"/>
                      <a:pt x="1515" y="1694"/>
                      <a:pt x="1515" y="1649"/>
                    </a:cubicBezTo>
                    <a:cubicBezTo>
                      <a:pt x="1537" y="1649"/>
                      <a:pt x="1596" y="1642"/>
                      <a:pt x="1604" y="1656"/>
                    </a:cubicBezTo>
                    <a:cubicBezTo>
                      <a:pt x="1619" y="1664"/>
                      <a:pt x="1604" y="1686"/>
                      <a:pt x="1619" y="1694"/>
                    </a:cubicBezTo>
                    <a:cubicBezTo>
                      <a:pt x="1626" y="1701"/>
                      <a:pt x="1648" y="1701"/>
                      <a:pt x="1656" y="1701"/>
                    </a:cubicBezTo>
                    <a:cubicBezTo>
                      <a:pt x="1641" y="1686"/>
                      <a:pt x="1626" y="1679"/>
                      <a:pt x="1633" y="1649"/>
                    </a:cubicBezTo>
                    <a:cubicBezTo>
                      <a:pt x="1656" y="1649"/>
                      <a:pt x="1671" y="1649"/>
                      <a:pt x="1693" y="1649"/>
                    </a:cubicBezTo>
                    <a:cubicBezTo>
                      <a:pt x="1693" y="1604"/>
                      <a:pt x="1685" y="1590"/>
                      <a:pt x="1737" y="1590"/>
                    </a:cubicBezTo>
                    <a:cubicBezTo>
                      <a:pt x="1745" y="1545"/>
                      <a:pt x="1722" y="1523"/>
                      <a:pt x="1730" y="1478"/>
                    </a:cubicBezTo>
                    <a:cubicBezTo>
                      <a:pt x="1752" y="1463"/>
                      <a:pt x="1804" y="1471"/>
                      <a:pt x="1827" y="1463"/>
                    </a:cubicBezTo>
                    <a:cubicBezTo>
                      <a:pt x="1871" y="1456"/>
                      <a:pt x="1908" y="1471"/>
                      <a:pt x="1945" y="1471"/>
                    </a:cubicBezTo>
                    <a:cubicBezTo>
                      <a:pt x="1953" y="1426"/>
                      <a:pt x="2012" y="1471"/>
                      <a:pt x="2034" y="1456"/>
                    </a:cubicBezTo>
                    <a:cubicBezTo>
                      <a:pt x="2049" y="1449"/>
                      <a:pt x="2072" y="1352"/>
                      <a:pt x="2072" y="1330"/>
                    </a:cubicBezTo>
                    <a:cubicBezTo>
                      <a:pt x="2034" y="1322"/>
                      <a:pt x="2049" y="1359"/>
                      <a:pt x="2027" y="1367"/>
                    </a:cubicBezTo>
                    <a:cubicBezTo>
                      <a:pt x="2012" y="1374"/>
                      <a:pt x="1982" y="1344"/>
                      <a:pt x="1968" y="1330"/>
                    </a:cubicBezTo>
                    <a:cubicBezTo>
                      <a:pt x="1960" y="1315"/>
                      <a:pt x="1953" y="1293"/>
                      <a:pt x="1945" y="1270"/>
                    </a:cubicBezTo>
                    <a:cubicBezTo>
                      <a:pt x="1938" y="1255"/>
                      <a:pt x="1923" y="1233"/>
                      <a:pt x="1923" y="1218"/>
                    </a:cubicBezTo>
                    <a:cubicBezTo>
                      <a:pt x="1901" y="1233"/>
                      <a:pt x="1893" y="1248"/>
                      <a:pt x="1864" y="1255"/>
                    </a:cubicBezTo>
                    <a:cubicBezTo>
                      <a:pt x="1827" y="1270"/>
                      <a:pt x="1819" y="1263"/>
                      <a:pt x="1789" y="1248"/>
                    </a:cubicBezTo>
                    <a:cubicBezTo>
                      <a:pt x="1760" y="1233"/>
                      <a:pt x="1708" y="1211"/>
                      <a:pt x="1693" y="1166"/>
                    </a:cubicBezTo>
                    <a:cubicBezTo>
                      <a:pt x="1693" y="1159"/>
                      <a:pt x="1700" y="1144"/>
                      <a:pt x="1693" y="1137"/>
                    </a:cubicBezTo>
                    <a:cubicBezTo>
                      <a:pt x="1693" y="1122"/>
                      <a:pt x="1671" y="1107"/>
                      <a:pt x="1663" y="1099"/>
                    </a:cubicBezTo>
                    <a:cubicBezTo>
                      <a:pt x="1648" y="1085"/>
                      <a:pt x="1633" y="1070"/>
                      <a:pt x="1611" y="1062"/>
                    </a:cubicBezTo>
                    <a:cubicBezTo>
                      <a:pt x="1589" y="1055"/>
                      <a:pt x="1574" y="1047"/>
                      <a:pt x="1552" y="1040"/>
                    </a:cubicBezTo>
                    <a:cubicBezTo>
                      <a:pt x="1529" y="1033"/>
                      <a:pt x="1507" y="1040"/>
                      <a:pt x="1485" y="1040"/>
                    </a:cubicBezTo>
                    <a:cubicBezTo>
                      <a:pt x="1485" y="988"/>
                      <a:pt x="1470" y="892"/>
                      <a:pt x="1529" y="877"/>
                    </a:cubicBezTo>
                    <a:cubicBezTo>
                      <a:pt x="1529" y="854"/>
                      <a:pt x="1515" y="847"/>
                      <a:pt x="1507" y="825"/>
                    </a:cubicBezTo>
                    <a:cubicBezTo>
                      <a:pt x="1507" y="802"/>
                      <a:pt x="1515" y="788"/>
                      <a:pt x="1529" y="773"/>
                    </a:cubicBezTo>
                    <a:cubicBezTo>
                      <a:pt x="1559" y="743"/>
                      <a:pt x="1589" y="743"/>
                      <a:pt x="1619" y="721"/>
                    </a:cubicBezTo>
                    <a:cubicBezTo>
                      <a:pt x="1648" y="706"/>
                      <a:pt x="1633" y="676"/>
                      <a:pt x="1656" y="647"/>
                    </a:cubicBezTo>
                    <a:cubicBezTo>
                      <a:pt x="1678" y="632"/>
                      <a:pt x="1693" y="624"/>
                      <a:pt x="1722" y="624"/>
                    </a:cubicBezTo>
                    <a:cubicBezTo>
                      <a:pt x="1722" y="609"/>
                      <a:pt x="1715" y="587"/>
                      <a:pt x="1708" y="572"/>
                    </a:cubicBezTo>
                    <a:cubicBezTo>
                      <a:pt x="1663" y="565"/>
                      <a:pt x="1656" y="565"/>
                      <a:pt x="1641" y="528"/>
                    </a:cubicBezTo>
                    <a:cubicBezTo>
                      <a:pt x="1626" y="505"/>
                      <a:pt x="1619" y="498"/>
                      <a:pt x="1626" y="468"/>
                    </a:cubicBezTo>
                    <a:cubicBezTo>
                      <a:pt x="1626" y="453"/>
                      <a:pt x="1641" y="446"/>
                      <a:pt x="1641" y="424"/>
                    </a:cubicBezTo>
                    <a:cubicBezTo>
                      <a:pt x="1641" y="431"/>
                      <a:pt x="1641" y="446"/>
                      <a:pt x="1641" y="453"/>
                    </a:cubicBezTo>
                    <a:cubicBezTo>
                      <a:pt x="1656" y="453"/>
                      <a:pt x="1663" y="461"/>
                      <a:pt x="1671" y="461"/>
                    </a:cubicBezTo>
                    <a:cubicBezTo>
                      <a:pt x="1671" y="491"/>
                      <a:pt x="1722" y="520"/>
                      <a:pt x="1745" y="520"/>
                    </a:cubicBezTo>
                    <a:cubicBezTo>
                      <a:pt x="1745" y="528"/>
                      <a:pt x="1745" y="542"/>
                      <a:pt x="1745" y="550"/>
                    </a:cubicBezTo>
                    <a:cubicBezTo>
                      <a:pt x="1767" y="557"/>
                      <a:pt x="1789" y="550"/>
                      <a:pt x="1812" y="557"/>
                    </a:cubicBezTo>
                    <a:cubicBezTo>
                      <a:pt x="1804" y="565"/>
                      <a:pt x="1797" y="580"/>
                      <a:pt x="1797" y="587"/>
                    </a:cubicBezTo>
                    <a:cubicBezTo>
                      <a:pt x="1819" y="595"/>
                      <a:pt x="1841" y="595"/>
                      <a:pt x="1864" y="595"/>
                    </a:cubicBezTo>
                    <a:cubicBezTo>
                      <a:pt x="1864" y="617"/>
                      <a:pt x="1871" y="647"/>
                      <a:pt x="1864" y="661"/>
                    </a:cubicBezTo>
                    <a:cubicBezTo>
                      <a:pt x="1856" y="684"/>
                      <a:pt x="1834" y="699"/>
                      <a:pt x="1834" y="721"/>
                    </a:cubicBezTo>
                    <a:cubicBezTo>
                      <a:pt x="1856" y="728"/>
                      <a:pt x="1871" y="721"/>
                      <a:pt x="1886" y="721"/>
                    </a:cubicBezTo>
                    <a:cubicBezTo>
                      <a:pt x="1886" y="743"/>
                      <a:pt x="1886" y="780"/>
                      <a:pt x="1893" y="795"/>
                    </a:cubicBezTo>
                    <a:cubicBezTo>
                      <a:pt x="1893" y="780"/>
                      <a:pt x="1901" y="758"/>
                      <a:pt x="1901" y="743"/>
                    </a:cubicBezTo>
                    <a:cubicBezTo>
                      <a:pt x="1923" y="728"/>
                      <a:pt x="1893" y="669"/>
                      <a:pt x="1930" y="676"/>
                    </a:cubicBezTo>
                    <a:cubicBezTo>
                      <a:pt x="1938" y="684"/>
                      <a:pt x="1938" y="706"/>
                      <a:pt x="1945" y="713"/>
                    </a:cubicBezTo>
                    <a:cubicBezTo>
                      <a:pt x="1953" y="706"/>
                      <a:pt x="1945" y="684"/>
                      <a:pt x="1953" y="676"/>
                    </a:cubicBezTo>
                    <a:cubicBezTo>
                      <a:pt x="1975" y="654"/>
                      <a:pt x="1975" y="669"/>
                      <a:pt x="1990" y="676"/>
                    </a:cubicBezTo>
                    <a:cubicBezTo>
                      <a:pt x="2005" y="684"/>
                      <a:pt x="2005" y="691"/>
                      <a:pt x="2027" y="699"/>
                    </a:cubicBezTo>
                    <a:cubicBezTo>
                      <a:pt x="2042" y="699"/>
                      <a:pt x="2057" y="699"/>
                      <a:pt x="2072" y="699"/>
                    </a:cubicBezTo>
                    <a:cubicBezTo>
                      <a:pt x="2057" y="676"/>
                      <a:pt x="2042" y="654"/>
                      <a:pt x="2027" y="632"/>
                    </a:cubicBezTo>
                    <a:cubicBezTo>
                      <a:pt x="2012" y="609"/>
                      <a:pt x="1982" y="595"/>
                      <a:pt x="1990" y="557"/>
                    </a:cubicBezTo>
                    <a:cubicBezTo>
                      <a:pt x="2012" y="550"/>
                      <a:pt x="2042" y="550"/>
                      <a:pt x="2064" y="550"/>
                    </a:cubicBezTo>
                    <a:cubicBezTo>
                      <a:pt x="2064" y="595"/>
                      <a:pt x="2101" y="580"/>
                      <a:pt x="2116" y="602"/>
                    </a:cubicBezTo>
                    <a:cubicBezTo>
                      <a:pt x="2124" y="617"/>
                      <a:pt x="2124" y="654"/>
                      <a:pt x="2124" y="669"/>
                    </a:cubicBezTo>
                    <a:cubicBezTo>
                      <a:pt x="2131" y="699"/>
                      <a:pt x="2131" y="706"/>
                      <a:pt x="2138" y="728"/>
                    </a:cubicBezTo>
                    <a:cubicBezTo>
                      <a:pt x="2153" y="758"/>
                      <a:pt x="2161" y="773"/>
                      <a:pt x="2190" y="788"/>
                    </a:cubicBezTo>
                    <a:cubicBezTo>
                      <a:pt x="2227" y="810"/>
                      <a:pt x="2272" y="847"/>
                      <a:pt x="2317" y="854"/>
                    </a:cubicBezTo>
                    <a:cubicBezTo>
                      <a:pt x="2339" y="854"/>
                      <a:pt x="2406" y="869"/>
                      <a:pt x="2421" y="854"/>
                    </a:cubicBezTo>
                    <a:cubicBezTo>
                      <a:pt x="2421" y="847"/>
                      <a:pt x="2428" y="825"/>
                      <a:pt x="2428" y="817"/>
                    </a:cubicBezTo>
                    <a:cubicBezTo>
                      <a:pt x="2435" y="810"/>
                      <a:pt x="2450" y="795"/>
                      <a:pt x="2450" y="788"/>
                    </a:cubicBezTo>
                    <a:cubicBezTo>
                      <a:pt x="2450" y="780"/>
                      <a:pt x="2450" y="765"/>
                      <a:pt x="2450" y="758"/>
                    </a:cubicBezTo>
                    <a:cubicBezTo>
                      <a:pt x="2458" y="743"/>
                      <a:pt x="2465" y="743"/>
                      <a:pt x="2480" y="736"/>
                    </a:cubicBezTo>
                    <a:cubicBezTo>
                      <a:pt x="2487" y="713"/>
                      <a:pt x="2502" y="699"/>
                      <a:pt x="2524" y="684"/>
                    </a:cubicBezTo>
                  </a:path>
                </a:pathLst>
              </a:custGeom>
              <a:grpFill/>
              <a:ln w="9525" cap="flat">
                <a:noFill/>
                <a:bevel/>
              </a:ln>
              <a:effectLst/>
            </p:spPr>
            <p:txBody>
              <a:bodyPr wrap="none" lIns="121853" tIns="60926" rIns="121853" bIns="60926" anchor="ctr"/>
              <a:lstStyle/>
              <a:p>
                <a:endParaRPr lang="en-US"/>
              </a:p>
            </p:txBody>
          </p:sp>
          <p:sp>
            <p:nvSpPr>
              <p:cNvPr id="50" name="Freeform 27">
                <a:extLst>
                  <a:ext uri="{FF2B5EF4-FFF2-40B4-BE49-F238E27FC236}">
                    <a16:creationId xmlns:a16="http://schemas.microsoft.com/office/drawing/2014/main" id="{365F1B15-2C6C-45B8-986E-D58418B49159}"/>
                  </a:ext>
                </a:extLst>
              </p:cNvPr>
              <p:cNvSpPr>
                <a:spLocks noChangeArrowheads="1"/>
              </p:cNvSpPr>
              <p:nvPr/>
            </p:nvSpPr>
            <p:spPr bwMode="auto">
              <a:xfrm>
                <a:off x="13832056" y="5849899"/>
                <a:ext cx="261172" cy="360064"/>
              </a:xfrm>
              <a:custGeom>
                <a:avLst/>
                <a:gdLst>
                  <a:gd name="T0" fmla="*/ 52 w 602"/>
                  <a:gd name="T1" fmla="*/ 780 h 833"/>
                  <a:gd name="T2" fmla="*/ 52 w 602"/>
                  <a:gd name="T3" fmla="*/ 780 h 833"/>
                  <a:gd name="T4" fmla="*/ 126 w 602"/>
                  <a:gd name="T5" fmla="*/ 787 h 833"/>
                  <a:gd name="T6" fmla="*/ 193 w 602"/>
                  <a:gd name="T7" fmla="*/ 802 h 833"/>
                  <a:gd name="T8" fmla="*/ 319 w 602"/>
                  <a:gd name="T9" fmla="*/ 772 h 833"/>
                  <a:gd name="T10" fmla="*/ 319 w 602"/>
                  <a:gd name="T11" fmla="*/ 728 h 833"/>
                  <a:gd name="T12" fmla="*/ 401 w 602"/>
                  <a:gd name="T13" fmla="*/ 750 h 833"/>
                  <a:gd name="T14" fmla="*/ 460 w 602"/>
                  <a:gd name="T15" fmla="*/ 772 h 833"/>
                  <a:gd name="T16" fmla="*/ 490 w 602"/>
                  <a:gd name="T17" fmla="*/ 743 h 833"/>
                  <a:gd name="T18" fmla="*/ 542 w 602"/>
                  <a:gd name="T19" fmla="*/ 750 h 833"/>
                  <a:gd name="T20" fmla="*/ 542 w 602"/>
                  <a:gd name="T21" fmla="*/ 720 h 833"/>
                  <a:gd name="T22" fmla="*/ 579 w 602"/>
                  <a:gd name="T23" fmla="*/ 653 h 833"/>
                  <a:gd name="T24" fmla="*/ 601 w 602"/>
                  <a:gd name="T25" fmla="*/ 594 h 833"/>
                  <a:gd name="T26" fmla="*/ 564 w 602"/>
                  <a:gd name="T27" fmla="*/ 550 h 833"/>
                  <a:gd name="T28" fmla="*/ 527 w 602"/>
                  <a:gd name="T29" fmla="*/ 438 h 833"/>
                  <a:gd name="T30" fmla="*/ 520 w 602"/>
                  <a:gd name="T31" fmla="*/ 438 h 833"/>
                  <a:gd name="T32" fmla="*/ 512 w 602"/>
                  <a:gd name="T33" fmla="*/ 416 h 833"/>
                  <a:gd name="T34" fmla="*/ 534 w 602"/>
                  <a:gd name="T35" fmla="*/ 416 h 833"/>
                  <a:gd name="T36" fmla="*/ 564 w 602"/>
                  <a:gd name="T37" fmla="*/ 349 h 833"/>
                  <a:gd name="T38" fmla="*/ 586 w 602"/>
                  <a:gd name="T39" fmla="*/ 275 h 833"/>
                  <a:gd name="T40" fmla="*/ 579 w 602"/>
                  <a:gd name="T41" fmla="*/ 230 h 833"/>
                  <a:gd name="T42" fmla="*/ 594 w 602"/>
                  <a:gd name="T43" fmla="*/ 171 h 833"/>
                  <a:gd name="T44" fmla="*/ 564 w 602"/>
                  <a:gd name="T45" fmla="*/ 119 h 833"/>
                  <a:gd name="T46" fmla="*/ 534 w 602"/>
                  <a:gd name="T47" fmla="*/ 45 h 833"/>
                  <a:gd name="T48" fmla="*/ 490 w 602"/>
                  <a:gd name="T49" fmla="*/ 37 h 833"/>
                  <a:gd name="T50" fmla="*/ 453 w 602"/>
                  <a:gd name="T51" fmla="*/ 37 h 833"/>
                  <a:gd name="T52" fmla="*/ 438 w 602"/>
                  <a:gd name="T53" fmla="*/ 8 h 833"/>
                  <a:gd name="T54" fmla="*/ 401 w 602"/>
                  <a:gd name="T55" fmla="*/ 0 h 833"/>
                  <a:gd name="T56" fmla="*/ 401 w 602"/>
                  <a:gd name="T57" fmla="*/ 30 h 833"/>
                  <a:gd name="T58" fmla="*/ 371 w 602"/>
                  <a:gd name="T59" fmla="*/ 30 h 833"/>
                  <a:gd name="T60" fmla="*/ 371 w 602"/>
                  <a:gd name="T61" fmla="*/ 67 h 833"/>
                  <a:gd name="T62" fmla="*/ 326 w 602"/>
                  <a:gd name="T63" fmla="*/ 45 h 833"/>
                  <a:gd name="T64" fmla="*/ 304 w 602"/>
                  <a:gd name="T65" fmla="*/ 82 h 833"/>
                  <a:gd name="T66" fmla="*/ 289 w 602"/>
                  <a:gd name="T67" fmla="*/ 111 h 833"/>
                  <a:gd name="T68" fmla="*/ 267 w 602"/>
                  <a:gd name="T69" fmla="*/ 82 h 833"/>
                  <a:gd name="T70" fmla="*/ 208 w 602"/>
                  <a:gd name="T71" fmla="*/ 119 h 833"/>
                  <a:gd name="T72" fmla="*/ 148 w 602"/>
                  <a:gd name="T73" fmla="*/ 126 h 833"/>
                  <a:gd name="T74" fmla="*/ 96 w 602"/>
                  <a:gd name="T75" fmla="*/ 126 h 833"/>
                  <a:gd name="T76" fmla="*/ 133 w 602"/>
                  <a:gd name="T77" fmla="*/ 193 h 833"/>
                  <a:gd name="T78" fmla="*/ 118 w 602"/>
                  <a:gd name="T79" fmla="*/ 275 h 833"/>
                  <a:gd name="T80" fmla="*/ 96 w 602"/>
                  <a:gd name="T81" fmla="*/ 312 h 833"/>
                  <a:gd name="T82" fmla="*/ 81 w 602"/>
                  <a:gd name="T83" fmla="*/ 342 h 833"/>
                  <a:gd name="T84" fmla="*/ 66 w 602"/>
                  <a:gd name="T85" fmla="*/ 379 h 833"/>
                  <a:gd name="T86" fmla="*/ 22 w 602"/>
                  <a:gd name="T87" fmla="*/ 438 h 833"/>
                  <a:gd name="T88" fmla="*/ 37 w 602"/>
                  <a:gd name="T89" fmla="*/ 520 h 833"/>
                  <a:gd name="T90" fmla="*/ 22 w 602"/>
                  <a:gd name="T91" fmla="*/ 572 h 833"/>
                  <a:gd name="T92" fmla="*/ 0 w 602"/>
                  <a:gd name="T93" fmla="*/ 661 h 833"/>
                  <a:gd name="T94" fmla="*/ 15 w 602"/>
                  <a:gd name="T95" fmla="*/ 668 h 833"/>
                  <a:gd name="T96" fmla="*/ 15 w 602"/>
                  <a:gd name="T97" fmla="*/ 743 h 833"/>
                  <a:gd name="T98" fmla="*/ 29 w 602"/>
                  <a:gd name="T99" fmla="*/ 765 h 833"/>
                  <a:gd name="T100" fmla="*/ 52 w 602"/>
                  <a:gd name="T101" fmla="*/ 780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2" h="833">
                    <a:moveTo>
                      <a:pt x="52" y="780"/>
                    </a:moveTo>
                    <a:lnTo>
                      <a:pt x="52" y="780"/>
                    </a:lnTo>
                    <a:cubicBezTo>
                      <a:pt x="66" y="787"/>
                      <a:pt x="111" y="787"/>
                      <a:pt x="126" y="787"/>
                    </a:cubicBezTo>
                    <a:cubicBezTo>
                      <a:pt x="163" y="787"/>
                      <a:pt x="170" y="787"/>
                      <a:pt x="193" y="802"/>
                    </a:cubicBezTo>
                    <a:cubicBezTo>
                      <a:pt x="252" y="832"/>
                      <a:pt x="274" y="795"/>
                      <a:pt x="319" y="772"/>
                    </a:cubicBezTo>
                    <a:cubicBezTo>
                      <a:pt x="319" y="757"/>
                      <a:pt x="319" y="743"/>
                      <a:pt x="319" y="728"/>
                    </a:cubicBezTo>
                    <a:cubicBezTo>
                      <a:pt x="356" y="705"/>
                      <a:pt x="371" y="743"/>
                      <a:pt x="401" y="750"/>
                    </a:cubicBezTo>
                    <a:cubicBezTo>
                      <a:pt x="438" y="765"/>
                      <a:pt x="438" y="720"/>
                      <a:pt x="460" y="772"/>
                    </a:cubicBezTo>
                    <a:cubicBezTo>
                      <a:pt x="468" y="757"/>
                      <a:pt x="475" y="750"/>
                      <a:pt x="490" y="743"/>
                    </a:cubicBezTo>
                    <a:cubicBezTo>
                      <a:pt x="497" y="743"/>
                      <a:pt x="512" y="750"/>
                      <a:pt x="542" y="750"/>
                    </a:cubicBezTo>
                    <a:cubicBezTo>
                      <a:pt x="542" y="743"/>
                      <a:pt x="542" y="735"/>
                      <a:pt x="542" y="720"/>
                    </a:cubicBezTo>
                    <a:cubicBezTo>
                      <a:pt x="549" y="691"/>
                      <a:pt x="534" y="653"/>
                      <a:pt x="579" y="653"/>
                    </a:cubicBezTo>
                    <a:cubicBezTo>
                      <a:pt x="586" y="631"/>
                      <a:pt x="601" y="609"/>
                      <a:pt x="601" y="594"/>
                    </a:cubicBezTo>
                    <a:cubicBezTo>
                      <a:pt x="594" y="564"/>
                      <a:pt x="579" y="564"/>
                      <a:pt x="564" y="550"/>
                    </a:cubicBezTo>
                    <a:cubicBezTo>
                      <a:pt x="534" y="527"/>
                      <a:pt x="527" y="475"/>
                      <a:pt x="527" y="438"/>
                    </a:cubicBezTo>
                    <a:cubicBezTo>
                      <a:pt x="520" y="438"/>
                      <a:pt x="520" y="438"/>
                      <a:pt x="520" y="438"/>
                    </a:cubicBezTo>
                    <a:cubicBezTo>
                      <a:pt x="520" y="431"/>
                      <a:pt x="512" y="423"/>
                      <a:pt x="512" y="416"/>
                    </a:cubicBezTo>
                    <a:cubicBezTo>
                      <a:pt x="520" y="416"/>
                      <a:pt x="527" y="416"/>
                      <a:pt x="534" y="416"/>
                    </a:cubicBezTo>
                    <a:cubicBezTo>
                      <a:pt x="534" y="386"/>
                      <a:pt x="557" y="364"/>
                      <a:pt x="564" y="349"/>
                    </a:cubicBezTo>
                    <a:cubicBezTo>
                      <a:pt x="579" y="327"/>
                      <a:pt x="586" y="297"/>
                      <a:pt x="586" y="275"/>
                    </a:cubicBezTo>
                    <a:cubicBezTo>
                      <a:pt x="549" y="275"/>
                      <a:pt x="571" y="238"/>
                      <a:pt x="579" y="230"/>
                    </a:cubicBezTo>
                    <a:cubicBezTo>
                      <a:pt x="594" y="208"/>
                      <a:pt x="594" y="193"/>
                      <a:pt x="594" y="171"/>
                    </a:cubicBezTo>
                    <a:cubicBezTo>
                      <a:pt x="542" y="171"/>
                      <a:pt x="564" y="148"/>
                      <a:pt x="564" y="119"/>
                    </a:cubicBezTo>
                    <a:cubicBezTo>
                      <a:pt x="564" y="89"/>
                      <a:pt x="557" y="59"/>
                      <a:pt x="534" y="45"/>
                    </a:cubicBezTo>
                    <a:cubicBezTo>
                      <a:pt x="520" y="45"/>
                      <a:pt x="497" y="37"/>
                      <a:pt x="490" y="37"/>
                    </a:cubicBezTo>
                    <a:cubicBezTo>
                      <a:pt x="475" y="30"/>
                      <a:pt x="468" y="45"/>
                      <a:pt x="453" y="37"/>
                    </a:cubicBezTo>
                    <a:cubicBezTo>
                      <a:pt x="430" y="30"/>
                      <a:pt x="453" y="22"/>
                      <a:pt x="438" y="8"/>
                    </a:cubicBezTo>
                    <a:cubicBezTo>
                      <a:pt x="430" y="0"/>
                      <a:pt x="408" y="0"/>
                      <a:pt x="401" y="0"/>
                    </a:cubicBezTo>
                    <a:cubicBezTo>
                      <a:pt x="401" y="8"/>
                      <a:pt x="401" y="22"/>
                      <a:pt x="401" y="30"/>
                    </a:cubicBezTo>
                    <a:cubicBezTo>
                      <a:pt x="393" y="30"/>
                      <a:pt x="378" y="30"/>
                      <a:pt x="371" y="30"/>
                    </a:cubicBezTo>
                    <a:cubicBezTo>
                      <a:pt x="371" y="45"/>
                      <a:pt x="371" y="59"/>
                      <a:pt x="371" y="67"/>
                    </a:cubicBezTo>
                    <a:cubicBezTo>
                      <a:pt x="349" y="74"/>
                      <a:pt x="341" y="52"/>
                      <a:pt x="326" y="45"/>
                    </a:cubicBezTo>
                    <a:cubicBezTo>
                      <a:pt x="319" y="59"/>
                      <a:pt x="312" y="74"/>
                      <a:pt x="304" y="82"/>
                    </a:cubicBezTo>
                    <a:cubicBezTo>
                      <a:pt x="297" y="89"/>
                      <a:pt x="289" y="111"/>
                      <a:pt x="289" y="111"/>
                    </a:cubicBezTo>
                    <a:cubicBezTo>
                      <a:pt x="267" y="126"/>
                      <a:pt x="282" y="89"/>
                      <a:pt x="267" y="82"/>
                    </a:cubicBezTo>
                    <a:cubicBezTo>
                      <a:pt x="215" y="74"/>
                      <a:pt x="245" y="111"/>
                      <a:pt x="208" y="119"/>
                    </a:cubicBezTo>
                    <a:cubicBezTo>
                      <a:pt x="193" y="126"/>
                      <a:pt x="141" y="97"/>
                      <a:pt x="148" y="126"/>
                    </a:cubicBezTo>
                    <a:cubicBezTo>
                      <a:pt x="133" y="126"/>
                      <a:pt x="111" y="126"/>
                      <a:pt x="96" y="126"/>
                    </a:cubicBezTo>
                    <a:cubicBezTo>
                      <a:pt x="96" y="156"/>
                      <a:pt x="126" y="171"/>
                      <a:pt x="133" y="193"/>
                    </a:cubicBezTo>
                    <a:cubicBezTo>
                      <a:pt x="133" y="208"/>
                      <a:pt x="126" y="253"/>
                      <a:pt x="118" y="275"/>
                    </a:cubicBezTo>
                    <a:cubicBezTo>
                      <a:pt x="111" y="282"/>
                      <a:pt x="104" y="297"/>
                      <a:pt x="96" y="312"/>
                    </a:cubicBezTo>
                    <a:cubicBezTo>
                      <a:pt x="89" y="327"/>
                      <a:pt x="89" y="327"/>
                      <a:pt x="81" y="342"/>
                    </a:cubicBezTo>
                    <a:cubicBezTo>
                      <a:pt x="74" y="356"/>
                      <a:pt x="74" y="364"/>
                      <a:pt x="66" y="379"/>
                    </a:cubicBezTo>
                    <a:cubicBezTo>
                      <a:pt x="59" y="408"/>
                      <a:pt x="22" y="408"/>
                      <a:pt x="22" y="438"/>
                    </a:cubicBezTo>
                    <a:cubicBezTo>
                      <a:pt x="22" y="468"/>
                      <a:pt x="37" y="490"/>
                      <a:pt x="37" y="520"/>
                    </a:cubicBezTo>
                    <a:cubicBezTo>
                      <a:pt x="29" y="535"/>
                      <a:pt x="15" y="550"/>
                      <a:pt x="22" y="572"/>
                    </a:cubicBezTo>
                    <a:cubicBezTo>
                      <a:pt x="29" y="616"/>
                      <a:pt x="44" y="639"/>
                      <a:pt x="0" y="661"/>
                    </a:cubicBezTo>
                    <a:lnTo>
                      <a:pt x="15" y="668"/>
                    </a:lnTo>
                    <a:cubicBezTo>
                      <a:pt x="22" y="683"/>
                      <a:pt x="15" y="713"/>
                      <a:pt x="15" y="743"/>
                    </a:cubicBezTo>
                    <a:cubicBezTo>
                      <a:pt x="15" y="743"/>
                      <a:pt x="22" y="750"/>
                      <a:pt x="29" y="765"/>
                    </a:cubicBezTo>
                    <a:cubicBezTo>
                      <a:pt x="22" y="757"/>
                      <a:pt x="52" y="780"/>
                      <a:pt x="52" y="780"/>
                    </a:cubicBezTo>
                  </a:path>
                </a:pathLst>
              </a:custGeom>
              <a:grpFill/>
              <a:ln w="9525" cap="flat">
                <a:noFill/>
                <a:bevel/>
              </a:ln>
              <a:effectLst/>
            </p:spPr>
            <p:txBody>
              <a:bodyPr wrap="none" lIns="121853" tIns="60926" rIns="121853" bIns="60926" anchor="ctr"/>
              <a:lstStyle/>
              <a:p>
                <a:endParaRPr lang="en-US"/>
              </a:p>
            </p:txBody>
          </p:sp>
          <p:sp>
            <p:nvSpPr>
              <p:cNvPr id="51" name="Freeform 28">
                <a:extLst>
                  <a:ext uri="{FF2B5EF4-FFF2-40B4-BE49-F238E27FC236}">
                    <a16:creationId xmlns:a16="http://schemas.microsoft.com/office/drawing/2014/main" id="{E9C724E1-79E5-4335-A1AC-307B2277527D}"/>
                  </a:ext>
                </a:extLst>
              </p:cNvPr>
              <p:cNvSpPr>
                <a:spLocks noChangeArrowheads="1"/>
              </p:cNvSpPr>
              <p:nvPr/>
            </p:nvSpPr>
            <p:spPr bwMode="auto">
              <a:xfrm>
                <a:off x="11512010" y="8867575"/>
                <a:ext cx="26689" cy="32388"/>
              </a:xfrm>
              <a:custGeom>
                <a:avLst/>
                <a:gdLst>
                  <a:gd name="T0" fmla="*/ 52 w 60"/>
                  <a:gd name="T1" fmla="*/ 0 h 75"/>
                  <a:gd name="T2" fmla="*/ 52 w 60"/>
                  <a:gd name="T3" fmla="*/ 0 h 75"/>
                  <a:gd name="T4" fmla="*/ 59 w 60"/>
                  <a:gd name="T5" fmla="*/ 44 h 75"/>
                  <a:gd name="T6" fmla="*/ 59 w 60"/>
                  <a:gd name="T7" fmla="*/ 0 h 75"/>
                  <a:gd name="T8" fmla="*/ 52 w 60"/>
                  <a:gd name="T9" fmla="*/ 0 h 75"/>
                </a:gdLst>
                <a:ahLst/>
                <a:cxnLst>
                  <a:cxn ang="0">
                    <a:pos x="T0" y="T1"/>
                  </a:cxn>
                  <a:cxn ang="0">
                    <a:pos x="T2" y="T3"/>
                  </a:cxn>
                  <a:cxn ang="0">
                    <a:pos x="T4" y="T5"/>
                  </a:cxn>
                  <a:cxn ang="0">
                    <a:pos x="T6" y="T7"/>
                  </a:cxn>
                  <a:cxn ang="0">
                    <a:pos x="T8" y="T9"/>
                  </a:cxn>
                </a:cxnLst>
                <a:rect l="0" t="0" r="r" b="b"/>
                <a:pathLst>
                  <a:path w="60" h="75">
                    <a:moveTo>
                      <a:pt x="52" y="0"/>
                    </a:moveTo>
                    <a:lnTo>
                      <a:pt x="52" y="0"/>
                    </a:lnTo>
                    <a:cubicBezTo>
                      <a:pt x="44" y="15"/>
                      <a:pt x="0" y="74"/>
                      <a:pt x="59" y="44"/>
                    </a:cubicBezTo>
                    <a:cubicBezTo>
                      <a:pt x="52" y="37"/>
                      <a:pt x="59" y="15"/>
                      <a:pt x="59" y="0"/>
                    </a:cubicBezTo>
                    <a:lnTo>
                      <a:pt x="52" y="0"/>
                    </a:lnTo>
                  </a:path>
                </a:pathLst>
              </a:custGeom>
              <a:grpFill/>
              <a:ln w="9525" cap="flat">
                <a:noFill/>
                <a:bevel/>
              </a:ln>
              <a:effectLst/>
            </p:spPr>
            <p:txBody>
              <a:bodyPr wrap="none" lIns="121853" tIns="60926" rIns="121853" bIns="60926" anchor="ctr"/>
              <a:lstStyle/>
              <a:p>
                <a:endParaRPr lang="en-US"/>
              </a:p>
            </p:txBody>
          </p:sp>
          <p:sp>
            <p:nvSpPr>
              <p:cNvPr id="52" name="Freeform 29">
                <a:extLst>
                  <a:ext uri="{FF2B5EF4-FFF2-40B4-BE49-F238E27FC236}">
                    <a16:creationId xmlns:a16="http://schemas.microsoft.com/office/drawing/2014/main" id="{87995365-1AEB-431B-939B-D3DB08C532DA}"/>
                  </a:ext>
                </a:extLst>
              </p:cNvPr>
              <p:cNvSpPr>
                <a:spLocks noChangeArrowheads="1"/>
              </p:cNvSpPr>
              <p:nvPr/>
            </p:nvSpPr>
            <p:spPr bwMode="auto">
              <a:xfrm>
                <a:off x="10169929" y="10488814"/>
                <a:ext cx="1345894" cy="1745070"/>
              </a:xfrm>
              <a:custGeom>
                <a:avLst/>
                <a:gdLst>
                  <a:gd name="T0" fmla="*/ 2874 w 3112"/>
                  <a:gd name="T1" fmla="*/ 15 h 4041"/>
                  <a:gd name="T2" fmla="*/ 2762 w 3112"/>
                  <a:gd name="T3" fmla="*/ 208 h 4041"/>
                  <a:gd name="T4" fmla="*/ 2502 w 3112"/>
                  <a:gd name="T5" fmla="*/ 238 h 4041"/>
                  <a:gd name="T6" fmla="*/ 2317 w 3112"/>
                  <a:gd name="T7" fmla="*/ 334 h 4041"/>
                  <a:gd name="T8" fmla="*/ 2064 w 3112"/>
                  <a:gd name="T9" fmla="*/ 334 h 4041"/>
                  <a:gd name="T10" fmla="*/ 1804 w 3112"/>
                  <a:gd name="T11" fmla="*/ 520 h 4041"/>
                  <a:gd name="T12" fmla="*/ 1515 w 3112"/>
                  <a:gd name="T13" fmla="*/ 572 h 4041"/>
                  <a:gd name="T14" fmla="*/ 1448 w 3112"/>
                  <a:gd name="T15" fmla="*/ 549 h 4041"/>
                  <a:gd name="T16" fmla="*/ 1173 w 3112"/>
                  <a:gd name="T17" fmla="*/ 601 h 4041"/>
                  <a:gd name="T18" fmla="*/ 1032 w 3112"/>
                  <a:gd name="T19" fmla="*/ 869 h 4041"/>
                  <a:gd name="T20" fmla="*/ 1106 w 3112"/>
                  <a:gd name="T21" fmla="*/ 1114 h 4041"/>
                  <a:gd name="T22" fmla="*/ 794 w 3112"/>
                  <a:gd name="T23" fmla="*/ 1277 h 4041"/>
                  <a:gd name="T24" fmla="*/ 557 w 3112"/>
                  <a:gd name="T25" fmla="*/ 1255 h 4041"/>
                  <a:gd name="T26" fmla="*/ 245 w 3112"/>
                  <a:gd name="T27" fmla="*/ 1403 h 4041"/>
                  <a:gd name="T28" fmla="*/ 155 w 3112"/>
                  <a:gd name="T29" fmla="*/ 1337 h 4041"/>
                  <a:gd name="T30" fmla="*/ 0 w 3112"/>
                  <a:gd name="T31" fmla="*/ 1500 h 4041"/>
                  <a:gd name="T32" fmla="*/ 222 w 3112"/>
                  <a:gd name="T33" fmla="*/ 1604 h 4041"/>
                  <a:gd name="T34" fmla="*/ 349 w 3112"/>
                  <a:gd name="T35" fmla="*/ 1842 h 4041"/>
                  <a:gd name="T36" fmla="*/ 445 w 3112"/>
                  <a:gd name="T37" fmla="*/ 2116 h 4041"/>
                  <a:gd name="T38" fmla="*/ 497 w 3112"/>
                  <a:gd name="T39" fmla="*/ 2473 h 4041"/>
                  <a:gd name="T40" fmla="*/ 675 w 3112"/>
                  <a:gd name="T41" fmla="*/ 2540 h 4041"/>
                  <a:gd name="T42" fmla="*/ 690 w 3112"/>
                  <a:gd name="T43" fmla="*/ 2792 h 4041"/>
                  <a:gd name="T44" fmla="*/ 779 w 3112"/>
                  <a:gd name="T45" fmla="*/ 3030 h 4041"/>
                  <a:gd name="T46" fmla="*/ 675 w 3112"/>
                  <a:gd name="T47" fmla="*/ 3446 h 4041"/>
                  <a:gd name="T48" fmla="*/ 653 w 3112"/>
                  <a:gd name="T49" fmla="*/ 3683 h 4041"/>
                  <a:gd name="T50" fmla="*/ 594 w 3112"/>
                  <a:gd name="T51" fmla="*/ 3876 h 4041"/>
                  <a:gd name="T52" fmla="*/ 690 w 3112"/>
                  <a:gd name="T53" fmla="*/ 3980 h 4041"/>
                  <a:gd name="T54" fmla="*/ 928 w 3112"/>
                  <a:gd name="T55" fmla="*/ 4017 h 4041"/>
                  <a:gd name="T56" fmla="*/ 1069 w 3112"/>
                  <a:gd name="T57" fmla="*/ 3965 h 4041"/>
                  <a:gd name="T58" fmla="*/ 1202 w 3112"/>
                  <a:gd name="T59" fmla="*/ 3876 h 4041"/>
                  <a:gd name="T60" fmla="*/ 1344 w 3112"/>
                  <a:gd name="T61" fmla="*/ 3728 h 4041"/>
                  <a:gd name="T62" fmla="*/ 1277 w 3112"/>
                  <a:gd name="T63" fmla="*/ 3654 h 4041"/>
                  <a:gd name="T64" fmla="*/ 1403 w 3112"/>
                  <a:gd name="T65" fmla="*/ 3438 h 4041"/>
                  <a:gd name="T66" fmla="*/ 1529 w 3112"/>
                  <a:gd name="T67" fmla="*/ 3327 h 4041"/>
                  <a:gd name="T68" fmla="*/ 1812 w 3112"/>
                  <a:gd name="T69" fmla="*/ 3230 h 4041"/>
                  <a:gd name="T70" fmla="*/ 1915 w 3112"/>
                  <a:gd name="T71" fmla="*/ 3186 h 4041"/>
                  <a:gd name="T72" fmla="*/ 2116 w 3112"/>
                  <a:gd name="T73" fmla="*/ 3156 h 4041"/>
                  <a:gd name="T74" fmla="*/ 2019 w 3112"/>
                  <a:gd name="T75" fmla="*/ 2896 h 4041"/>
                  <a:gd name="T76" fmla="*/ 2235 w 3112"/>
                  <a:gd name="T77" fmla="*/ 2621 h 4041"/>
                  <a:gd name="T78" fmla="*/ 2272 w 3112"/>
                  <a:gd name="T79" fmla="*/ 2458 h 4041"/>
                  <a:gd name="T80" fmla="*/ 2435 w 3112"/>
                  <a:gd name="T81" fmla="*/ 2406 h 4041"/>
                  <a:gd name="T82" fmla="*/ 2599 w 3112"/>
                  <a:gd name="T83" fmla="*/ 2376 h 4041"/>
                  <a:gd name="T84" fmla="*/ 2666 w 3112"/>
                  <a:gd name="T85" fmla="*/ 2428 h 4041"/>
                  <a:gd name="T86" fmla="*/ 2703 w 3112"/>
                  <a:gd name="T87" fmla="*/ 1960 h 4041"/>
                  <a:gd name="T88" fmla="*/ 2688 w 3112"/>
                  <a:gd name="T89" fmla="*/ 1559 h 4041"/>
                  <a:gd name="T90" fmla="*/ 2658 w 3112"/>
                  <a:gd name="T91" fmla="*/ 1359 h 4041"/>
                  <a:gd name="T92" fmla="*/ 2606 w 3112"/>
                  <a:gd name="T93" fmla="*/ 1329 h 4041"/>
                  <a:gd name="T94" fmla="*/ 2532 w 3112"/>
                  <a:gd name="T95" fmla="*/ 1248 h 4041"/>
                  <a:gd name="T96" fmla="*/ 2569 w 3112"/>
                  <a:gd name="T97" fmla="*/ 1158 h 4041"/>
                  <a:gd name="T98" fmla="*/ 2628 w 3112"/>
                  <a:gd name="T99" fmla="*/ 1203 h 4041"/>
                  <a:gd name="T100" fmla="*/ 2725 w 3112"/>
                  <a:gd name="T101" fmla="*/ 1158 h 4041"/>
                  <a:gd name="T102" fmla="*/ 2740 w 3112"/>
                  <a:gd name="T103" fmla="*/ 1025 h 4041"/>
                  <a:gd name="T104" fmla="*/ 2784 w 3112"/>
                  <a:gd name="T105" fmla="*/ 1010 h 4041"/>
                  <a:gd name="T106" fmla="*/ 2903 w 3112"/>
                  <a:gd name="T107" fmla="*/ 861 h 4041"/>
                  <a:gd name="T108" fmla="*/ 2881 w 3112"/>
                  <a:gd name="T109" fmla="*/ 750 h 4041"/>
                  <a:gd name="T110" fmla="*/ 3044 w 3112"/>
                  <a:gd name="T111" fmla="*/ 542 h 4041"/>
                  <a:gd name="T112" fmla="*/ 3052 w 3112"/>
                  <a:gd name="T113" fmla="*/ 59 h 4041"/>
                  <a:gd name="T114" fmla="*/ 2606 w 3112"/>
                  <a:gd name="T115" fmla="*/ 1931 h 4041"/>
                  <a:gd name="T116" fmla="*/ 2651 w 3112"/>
                  <a:gd name="T117" fmla="*/ 2050 h 4041"/>
                  <a:gd name="T118" fmla="*/ 2569 w 3112"/>
                  <a:gd name="T119" fmla="*/ 1968 h 4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12" h="4041">
                    <a:moveTo>
                      <a:pt x="2896" y="52"/>
                    </a:moveTo>
                    <a:lnTo>
                      <a:pt x="2896" y="52"/>
                    </a:lnTo>
                    <a:cubicBezTo>
                      <a:pt x="2896" y="44"/>
                      <a:pt x="2888" y="30"/>
                      <a:pt x="2888" y="22"/>
                    </a:cubicBezTo>
                    <a:cubicBezTo>
                      <a:pt x="2888" y="15"/>
                      <a:pt x="2881" y="15"/>
                      <a:pt x="2874" y="15"/>
                    </a:cubicBezTo>
                    <a:cubicBezTo>
                      <a:pt x="2874" y="7"/>
                      <a:pt x="2859" y="0"/>
                      <a:pt x="2844" y="7"/>
                    </a:cubicBezTo>
                    <a:cubicBezTo>
                      <a:pt x="2836" y="30"/>
                      <a:pt x="2836" y="52"/>
                      <a:pt x="2836" y="74"/>
                    </a:cubicBezTo>
                    <a:cubicBezTo>
                      <a:pt x="2777" y="67"/>
                      <a:pt x="2792" y="134"/>
                      <a:pt x="2747" y="156"/>
                    </a:cubicBezTo>
                    <a:cubicBezTo>
                      <a:pt x="2740" y="178"/>
                      <a:pt x="2769" y="186"/>
                      <a:pt x="2762" y="208"/>
                    </a:cubicBezTo>
                    <a:cubicBezTo>
                      <a:pt x="2703" y="215"/>
                      <a:pt x="2658" y="193"/>
                      <a:pt x="2658" y="267"/>
                    </a:cubicBezTo>
                    <a:cubicBezTo>
                      <a:pt x="2636" y="267"/>
                      <a:pt x="2614" y="275"/>
                      <a:pt x="2599" y="267"/>
                    </a:cubicBezTo>
                    <a:cubicBezTo>
                      <a:pt x="2606" y="223"/>
                      <a:pt x="2539" y="156"/>
                      <a:pt x="2532" y="230"/>
                    </a:cubicBezTo>
                    <a:cubicBezTo>
                      <a:pt x="2524" y="230"/>
                      <a:pt x="2517" y="238"/>
                      <a:pt x="2502" y="238"/>
                    </a:cubicBezTo>
                    <a:cubicBezTo>
                      <a:pt x="2502" y="186"/>
                      <a:pt x="2495" y="171"/>
                      <a:pt x="2443" y="163"/>
                    </a:cubicBezTo>
                    <a:cubicBezTo>
                      <a:pt x="2398" y="163"/>
                      <a:pt x="2339" y="178"/>
                      <a:pt x="2406" y="201"/>
                    </a:cubicBezTo>
                    <a:cubicBezTo>
                      <a:pt x="2369" y="223"/>
                      <a:pt x="2406" y="267"/>
                      <a:pt x="2369" y="282"/>
                    </a:cubicBezTo>
                    <a:cubicBezTo>
                      <a:pt x="2339" y="290"/>
                      <a:pt x="2331" y="297"/>
                      <a:pt x="2317" y="334"/>
                    </a:cubicBezTo>
                    <a:cubicBezTo>
                      <a:pt x="2294" y="379"/>
                      <a:pt x="2257" y="267"/>
                      <a:pt x="2250" y="364"/>
                    </a:cubicBezTo>
                    <a:cubicBezTo>
                      <a:pt x="2235" y="356"/>
                      <a:pt x="2227" y="364"/>
                      <a:pt x="2220" y="364"/>
                    </a:cubicBezTo>
                    <a:cubicBezTo>
                      <a:pt x="2220" y="401"/>
                      <a:pt x="2175" y="401"/>
                      <a:pt x="2146" y="401"/>
                    </a:cubicBezTo>
                    <a:cubicBezTo>
                      <a:pt x="2109" y="394"/>
                      <a:pt x="2101" y="349"/>
                      <a:pt x="2064" y="334"/>
                    </a:cubicBezTo>
                    <a:cubicBezTo>
                      <a:pt x="1982" y="319"/>
                      <a:pt x="1878" y="341"/>
                      <a:pt x="1804" y="371"/>
                    </a:cubicBezTo>
                    <a:cubicBezTo>
                      <a:pt x="1804" y="386"/>
                      <a:pt x="1797" y="409"/>
                      <a:pt x="1804" y="423"/>
                    </a:cubicBezTo>
                    <a:cubicBezTo>
                      <a:pt x="1804" y="423"/>
                      <a:pt x="1804" y="423"/>
                      <a:pt x="1812" y="423"/>
                    </a:cubicBezTo>
                    <a:cubicBezTo>
                      <a:pt x="1812" y="453"/>
                      <a:pt x="1812" y="490"/>
                      <a:pt x="1804" y="520"/>
                    </a:cubicBezTo>
                    <a:cubicBezTo>
                      <a:pt x="1767" y="512"/>
                      <a:pt x="1745" y="587"/>
                      <a:pt x="1722" y="609"/>
                    </a:cubicBezTo>
                    <a:cubicBezTo>
                      <a:pt x="1685" y="639"/>
                      <a:pt x="1648" y="691"/>
                      <a:pt x="1596" y="661"/>
                    </a:cubicBezTo>
                    <a:cubicBezTo>
                      <a:pt x="1574" y="654"/>
                      <a:pt x="1529" y="631"/>
                      <a:pt x="1522" y="609"/>
                    </a:cubicBezTo>
                    <a:cubicBezTo>
                      <a:pt x="1515" y="601"/>
                      <a:pt x="1522" y="579"/>
                      <a:pt x="1515" y="572"/>
                    </a:cubicBezTo>
                    <a:cubicBezTo>
                      <a:pt x="1507" y="601"/>
                      <a:pt x="1500" y="631"/>
                      <a:pt x="1500" y="639"/>
                    </a:cubicBezTo>
                    <a:cubicBezTo>
                      <a:pt x="1500" y="631"/>
                      <a:pt x="1507" y="601"/>
                      <a:pt x="1515" y="572"/>
                    </a:cubicBezTo>
                    <a:cubicBezTo>
                      <a:pt x="1507" y="572"/>
                      <a:pt x="1507" y="564"/>
                      <a:pt x="1507" y="564"/>
                    </a:cubicBezTo>
                    <a:cubicBezTo>
                      <a:pt x="1485" y="557"/>
                      <a:pt x="1462" y="557"/>
                      <a:pt x="1448" y="549"/>
                    </a:cubicBezTo>
                    <a:cubicBezTo>
                      <a:pt x="1425" y="535"/>
                      <a:pt x="1418" y="512"/>
                      <a:pt x="1396" y="498"/>
                    </a:cubicBezTo>
                    <a:cubicBezTo>
                      <a:pt x="1351" y="483"/>
                      <a:pt x="1351" y="572"/>
                      <a:pt x="1307" y="512"/>
                    </a:cubicBezTo>
                    <a:cubicBezTo>
                      <a:pt x="1292" y="490"/>
                      <a:pt x="1202" y="468"/>
                      <a:pt x="1195" y="498"/>
                    </a:cubicBezTo>
                    <a:cubicBezTo>
                      <a:pt x="1188" y="535"/>
                      <a:pt x="1188" y="572"/>
                      <a:pt x="1173" y="601"/>
                    </a:cubicBezTo>
                    <a:cubicBezTo>
                      <a:pt x="1151" y="646"/>
                      <a:pt x="1069" y="631"/>
                      <a:pt x="1032" y="631"/>
                    </a:cubicBezTo>
                    <a:cubicBezTo>
                      <a:pt x="1032" y="668"/>
                      <a:pt x="1039" y="720"/>
                      <a:pt x="1024" y="750"/>
                    </a:cubicBezTo>
                    <a:cubicBezTo>
                      <a:pt x="1032" y="750"/>
                      <a:pt x="1039" y="757"/>
                      <a:pt x="1047" y="750"/>
                    </a:cubicBezTo>
                    <a:cubicBezTo>
                      <a:pt x="1047" y="795"/>
                      <a:pt x="1054" y="839"/>
                      <a:pt x="1032" y="869"/>
                    </a:cubicBezTo>
                    <a:cubicBezTo>
                      <a:pt x="1010" y="891"/>
                      <a:pt x="957" y="921"/>
                      <a:pt x="935" y="943"/>
                    </a:cubicBezTo>
                    <a:cubicBezTo>
                      <a:pt x="972" y="988"/>
                      <a:pt x="1113" y="943"/>
                      <a:pt x="1136" y="1003"/>
                    </a:cubicBezTo>
                    <a:cubicBezTo>
                      <a:pt x="1143" y="1032"/>
                      <a:pt x="1136" y="1062"/>
                      <a:pt x="1128" y="1091"/>
                    </a:cubicBezTo>
                    <a:cubicBezTo>
                      <a:pt x="1128" y="1106"/>
                      <a:pt x="1113" y="1106"/>
                      <a:pt x="1106" y="1114"/>
                    </a:cubicBezTo>
                    <a:cubicBezTo>
                      <a:pt x="1084" y="1129"/>
                      <a:pt x="1084" y="1151"/>
                      <a:pt x="1084" y="1173"/>
                    </a:cubicBezTo>
                    <a:cubicBezTo>
                      <a:pt x="1039" y="1173"/>
                      <a:pt x="980" y="1158"/>
                      <a:pt x="943" y="1196"/>
                    </a:cubicBezTo>
                    <a:cubicBezTo>
                      <a:pt x="913" y="1225"/>
                      <a:pt x="913" y="1270"/>
                      <a:pt x="905" y="1307"/>
                    </a:cubicBezTo>
                    <a:cubicBezTo>
                      <a:pt x="876" y="1307"/>
                      <a:pt x="824" y="1277"/>
                      <a:pt x="794" y="1277"/>
                    </a:cubicBezTo>
                    <a:cubicBezTo>
                      <a:pt x="750" y="1262"/>
                      <a:pt x="712" y="1255"/>
                      <a:pt x="668" y="1270"/>
                    </a:cubicBezTo>
                    <a:cubicBezTo>
                      <a:pt x="668" y="1277"/>
                      <a:pt x="668" y="1292"/>
                      <a:pt x="660" y="1300"/>
                    </a:cubicBezTo>
                    <a:cubicBezTo>
                      <a:pt x="638" y="1307"/>
                      <a:pt x="631" y="1277"/>
                      <a:pt x="623" y="1262"/>
                    </a:cubicBezTo>
                    <a:cubicBezTo>
                      <a:pt x="601" y="1248"/>
                      <a:pt x="579" y="1255"/>
                      <a:pt x="557" y="1255"/>
                    </a:cubicBezTo>
                    <a:cubicBezTo>
                      <a:pt x="512" y="1262"/>
                      <a:pt x="475" y="1292"/>
                      <a:pt x="467" y="1337"/>
                    </a:cubicBezTo>
                    <a:cubicBezTo>
                      <a:pt x="453" y="1389"/>
                      <a:pt x="453" y="1403"/>
                      <a:pt x="386" y="1396"/>
                    </a:cubicBezTo>
                    <a:cubicBezTo>
                      <a:pt x="363" y="1389"/>
                      <a:pt x="334" y="1389"/>
                      <a:pt x="304" y="1389"/>
                    </a:cubicBezTo>
                    <a:cubicBezTo>
                      <a:pt x="289" y="1396"/>
                      <a:pt x="267" y="1411"/>
                      <a:pt x="245" y="1403"/>
                    </a:cubicBezTo>
                    <a:cubicBezTo>
                      <a:pt x="252" y="1403"/>
                      <a:pt x="245" y="1344"/>
                      <a:pt x="237" y="1337"/>
                    </a:cubicBezTo>
                    <a:cubicBezTo>
                      <a:pt x="215" y="1322"/>
                      <a:pt x="178" y="1329"/>
                      <a:pt x="155" y="1337"/>
                    </a:cubicBezTo>
                    <a:cubicBezTo>
                      <a:pt x="155" y="1366"/>
                      <a:pt x="163" y="1411"/>
                      <a:pt x="163" y="1411"/>
                    </a:cubicBezTo>
                    <a:cubicBezTo>
                      <a:pt x="163" y="1411"/>
                      <a:pt x="155" y="1366"/>
                      <a:pt x="155" y="1337"/>
                    </a:cubicBezTo>
                    <a:cubicBezTo>
                      <a:pt x="155" y="1337"/>
                      <a:pt x="155" y="1337"/>
                      <a:pt x="148" y="1337"/>
                    </a:cubicBezTo>
                    <a:cubicBezTo>
                      <a:pt x="148" y="1389"/>
                      <a:pt x="89" y="1359"/>
                      <a:pt x="89" y="1411"/>
                    </a:cubicBezTo>
                    <a:cubicBezTo>
                      <a:pt x="52" y="1418"/>
                      <a:pt x="37" y="1389"/>
                      <a:pt x="7" y="1381"/>
                    </a:cubicBezTo>
                    <a:cubicBezTo>
                      <a:pt x="0" y="1418"/>
                      <a:pt x="0" y="1463"/>
                      <a:pt x="0" y="1500"/>
                    </a:cubicBezTo>
                    <a:cubicBezTo>
                      <a:pt x="29" y="1500"/>
                      <a:pt x="52" y="1493"/>
                      <a:pt x="74" y="1515"/>
                    </a:cubicBezTo>
                    <a:cubicBezTo>
                      <a:pt x="96" y="1530"/>
                      <a:pt x="118" y="1522"/>
                      <a:pt x="133" y="1537"/>
                    </a:cubicBezTo>
                    <a:cubicBezTo>
                      <a:pt x="155" y="1545"/>
                      <a:pt x="155" y="1567"/>
                      <a:pt x="178" y="1574"/>
                    </a:cubicBezTo>
                    <a:cubicBezTo>
                      <a:pt x="193" y="1582"/>
                      <a:pt x="222" y="1582"/>
                      <a:pt x="222" y="1604"/>
                    </a:cubicBezTo>
                    <a:cubicBezTo>
                      <a:pt x="200" y="1611"/>
                      <a:pt x="148" y="1686"/>
                      <a:pt x="148" y="1708"/>
                    </a:cubicBezTo>
                    <a:cubicBezTo>
                      <a:pt x="141" y="1708"/>
                      <a:pt x="141" y="1708"/>
                      <a:pt x="133" y="1708"/>
                    </a:cubicBezTo>
                    <a:cubicBezTo>
                      <a:pt x="193" y="1708"/>
                      <a:pt x="267" y="1686"/>
                      <a:pt x="319" y="1715"/>
                    </a:cubicBezTo>
                    <a:cubicBezTo>
                      <a:pt x="363" y="1738"/>
                      <a:pt x="349" y="1797"/>
                      <a:pt x="349" y="1842"/>
                    </a:cubicBezTo>
                    <a:cubicBezTo>
                      <a:pt x="334" y="1842"/>
                      <a:pt x="326" y="1842"/>
                      <a:pt x="311" y="1842"/>
                    </a:cubicBezTo>
                    <a:cubicBezTo>
                      <a:pt x="297" y="1864"/>
                      <a:pt x="311" y="1901"/>
                      <a:pt x="304" y="1923"/>
                    </a:cubicBezTo>
                    <a:cubicBezTo>
                      <a:pt x="326" y="1923"/>
                      <a:pt x="415" y="1968"/>
                      <a:pt x="430" y="1990"/>
                    </a:cubicBezTo>
                    <a:cubicBezTo>
                      <a:pt x="460" y="2027"/>
                      <a:pt x="453" y="2079"/>
                      <a:pt x="445" y="2116"/>
                    </a:cubicBezTo>
                    <a:cubicBezTo>
                      <a:pt x="415" y="2139"/>
                      <a:pt x="423" y="2191"/>
                      <a:pt x="415" y="2228"/>
                    </a:cubicBezTo>
                    <a:cubicBezTo>
                      <a:pt x="408" y="2265"/>
                      <a:pt x="400" y="2302"/>
                      <a:pt x="408" y="2339"/>
                    </a:cubicBezTo>
                    <a:cubicBezTo>
                      <a:pt x="415" y="2369"/>
                      <a:pt x="415" y="2406"/>
                      <a:pt x="438" y="2421"/>
                    </a:cubicBezTo>
                    <a:cubicBezTo>
                      <a:pt x="460" y="2436"/>
                      <a:pt x="497" y="2436"/>
                      <a:pt x="497" y="2473"/>
                    </a:cubicBezTo>
                    <a:cubicBezTo>
                      <a:pt x="505" y="2473"/>
                      <a:pt x="512" y="2473"/>
                      <a:pt x="519" y="2465"/>
                    </a:cubicBezTo>
                    <a:cubicBezTo>
                      <a:pt x="519" y="2413"/>
                      <a:pt x="571" y="2428"/>
                      <a:pt x="594" y="2391"/>
                    </a:cubicBezTo>
                    <a:cubicBezTo>
                      <a:pt x="616" y="2369"/>
                      <a:pt x="668" y="2361"/>
                      <a:pt x="698" y="2376"/>
                    </a:cubicBezTo>
                    <a:cubicBezTo>
                      <a:pt x="735" y="2399"/>
                      <a:pt x="742" y="2547"/>
                      <a:pt x="675" y="2540"/>
                    </a:cubicBezTo>
                    <a:cubicBezTo>
                      <a:pt x="675" y="2562"/>
                      <a:pt x="690" y="2569"/>
                      <a:pt x="683" y="2592"/>
                    </a:cubicBezTo>
                    <a:cubicBezTo>
                      <a:pt x="794" y="2607"/>
                      <a:pt x="668" y="2696"/>
                      <a:pt x="683" y="2748"/>
                    </a:cubicBezTo>
                    <a:cubicBezTo>
                      <a:pt x="683" y="2748"/>
                      <a:pt x="683" y="2748"/>
                      <a:pt x="690" y="2748"/>
                    </a:cubicBezTo>
                    <a:cubicBezTo>
                      <a:pt x="690" y="2762"/>
                      <a:pt x="690" y="2777"/>
                      <a:pt x="690" y="2792"/>
                    </a:cubicBezTo>
                    <a:cubicBezTo>
                      <a:pt x="638" y="2807"/>
                      <a:pt x="675" y="2918"/>
                      <a:pt x="631" y="2918"/>
                    </a:cubicBezTo>
                    <a:cubicBezTo>
                      <a:pt x="668" y="2926"/>
                      <a:pt x="683" y="2970"/>
                      <a:pt x="720" y="2963"/>
                    </a:cubicBezTo>
                    <a:cubicBezTo>
                      <a:pt x="735" y="2948"/>
                      <a:pt x="742" y="2926"/>
                      <a:pt x="772" y="2933"/>
                    </a:cubicBezTo>
                    <a:cubicBezTo>
                      <a:pt x="765" y="2978"/>
                      <a:pt x="824" y="3000"/>
                      <a:pt x="779" y="3030"/>
                    </a:cubicBezTo>
                    <a:cubicBezTo>
                      <a:pt x="757" y="3045"/>
                      <a:pt x="742" y="3119"/>
                      <a:pt x="742" y="3149"/>
                    </a:cubicBezTo>
                    <a:cubicBezTo>
                      <a:pt x="683" y="3134"/>
                      <a:pt x="690" y="3267"/>
                      <a:pt x="668" y="3305"/>
                    </a:cubicBezTo>
                    <a:cubicBezTo>
                      <a:pt x="653" y="3334"/>
                      <a:pt x="608" y="3334"/>
                      <a:pt x="616" y="3364"/>
                    </a:cubicBezTo>
                    <a:cubicBezTo>
                      <a:pt x="623" y="3394"/>
                      <a:pt x="653" y="3446"/>
                      <a:pt x="675" y="3446"/>
                    </a:cubicBezTo>
                    <a:cubicBezTo>
                      <a:pt x="683" y="3475"/>
                      <a:pt x="683" y="3505"/>
                      <a:pt x="675" y="3527"/>
                    </a:cubicBezTo>
                    <a:cubicBezTo>
                      <a:pt x="646" y="3527"/>
                      <a:pt x="616" y="3564"/>
                      <a:pt x="616" y="3587"/>
                    </a:cubicBezTo>
                    <a:cubicBezTo>
                      <a:pt x="608" y="3624"/>
                      <a:pt x="646" y="3646"/>
                      <a:pt x="646" y="3683"/>
                    </a:cubicBezTo>
                    <a:cubicBezTo>
                      <a:pt x="653" y="3683"/>
                      <a:pt x="653" y="3683"/>
                      <a:pt x="653" y="3683"/>
                    </a:cubicBezTo>
                    <a:cubicBezTo>
                      <a:pt x="668" y="3728"/>
                      <a:pt x="683" y="3787"/>
                      <a:pt x="616" y="3757"/>
                    </a:cubicBezTo>
                    <a:cubicBezTo>
                      <a:pt x="616" y="3772"/>
                      <a:pt x="616" y="3787"/>
                      <a:pt x="616" y="3802"/>
                    </a:cubicBezTo>
                    <a:cubicBezTo>
                      <a:pt x="608" y="3802"/>
                      <a:pt x="608" y="3809"/>
                      <a:pt x="601" y="3802"/>
                    </a:cubicBezTo>
                    <a:cubicBezTo>
                      <a:pt x="601" y="3832"/>
                      <a:pt x="601" y="3854"/>
                      <a:pt x="594" y="3876"/>
                    </a:cubicBezTo>
                    <a:cubicBezTo>
                      <a:pt x="594" y="3884"/>
                      <a:pt x="586" y="3884"/>
                      <a:pt x="579" y="3884"/>
                    </a:cubicBezTo>
                    <a:cubicBezTo>
                      <a:pt x="579" y="3884"/>
                      <a:pt x="571" y="3891"/>
                      <a:pt x="564" y="3891"/>
                    </a:cubicBezTo>
                    <a:cubicBezTo>
                      <a:pt x="571" y="3906"/>
                      <a:pt x="579" y="3921"/>
                      <a:pt x="594" y="3936"/>
                    </a:cubicBezTo>
                    <a:cubicBezTo>
                      <a:pt x="616" y="3951"/>
                      <a:pt x="660" y="3965"/>
                      <a:pt x="690" y="3980"/>
                    </a:cubicBezTo>
                    <a:cubicBezTo>
                      <a:pt x="735" y="3995"/>
                      <a:pt x="779" y="4017"/>
                      <a:pt x="824" y="4032"/>
                    </a:cubicBezTo>
                    <a:cubicBezTo>
                      <a:pt x="846" y="4032"/>
                      <a:pt x="868" y="4032"/>
                      <a:pt x="891" y="4032"/>
                    </a:cubicBezTo>
                    <a:cubicBezTo>
                      <a:pt x="898" y="4032"/>
                      <a:pt x="905" y="4040"/>
                      <a:pt x="913" y="4032"/>
                    </a:cubicBezTo>
                    <a:cubicBezTo>
                      <a:pt x="913" y="4032"/>
                      <a:pt x="920" y="4017"/>
                      <a:pt x="928" y="4017"/>
                    </a:cubicBezTo>
                    <a:lnTo>
                      <a:pt x="928" y="4017"/>
                    </a:lnTo>
                    <a:cubicBezTo>
                      <a:pt x="935" y="4010"/>
                      <a:pt x="935" y="3988"/>
                      <a:pt x="957" y="3980"/>
                    </a:cubicBezTo>
                    <a:cubicBezTo>
                      <a:pt x="965" y="3973"/>
                      <a:pt x="987" y="3980"/>
                      <a:pt x="1002" y="3980"/>
                    </a:cubicBezTo>
                    <a:cubicBezTo>
                      <a:pt x="1024" y="3980"/>
                      <a:pt x="1047" y="3973"/>
                      <a:pt x="1069" y="3965"/>
                    </a:cubicBezTo>
                    <a:cubicBezTo>
                      <a:pt x="1076" y="3958"/>
                      <a:pt x="1091" y="3951"/>
                      <a:pt x="1099" y="3943"/>
                    </a:cubicBezTo>
                    <a:cubicBezTo>
                      <a:pt x="1106" y="3921"/>
                      <a:pt x="1113" y="3906"/>
                      <a:pt x="1128" y="3891"/>
                    </a:cubicBezTo>
                    <a:cubicBezTo>
                      <a:pt x="1143" y="3884"/>
                      <a:pt x="1165" y="3884"/>
                      <a:pt x="1173" y="3876"/>
                    </a:cubicBezTo>
                    <a:cubicBezTo>
                      <a:pt x="1180" y="3876"/>
                      <a:pt x="1195" y="3876"/>
                      <a:pt x="1202" y="3876"/>
                    </a:cubicBezTo>
                    <a:cubicBezTo>
                      <a:pt x="1210" y="3876"/>
                      <a:pt x="1217" y="3862"/>
                      <a:pt x="1232" y="3862"/>
                    </a:cubicBezTo>
                    <a:cubicBezTo>
                      <a:pt x="1255" y="3847"/>
                      <a:pt x="1270" y="3847"/>
                      <a:pt x="1292" y="3824"/>
                    </a:cubicBezTo>
                    <a:cubicBezTo>
                      <a:pt x="1307" y="3809"/>
                      <a:pt x="1321" y="3787"/>
                      <a:pt x="1329" y="3765"/>
                    </a:cubicBezTo>
                    <a:cubicBezTo>
                      <a:pt x="1336" y="3750"/>
                      <a:pt x="1336" y="3735"/>
                      <a:pt x="1344" y="3728"/>
                    </a:cubicBezTo>
                    <a:cubicBezTo>
                      <a:pt x="1358" y="3713"/>
                      <a:pt x="1358" y="3713"/>
                      <a:pt x="1366" y="3698"/>
                    </a:cubicBezTo>
                    <a:cubicBezTo>
                      <a:pt x="1366" y="3691"/>
                      <a:pt x="1366" y="3661"/>
                      <a:pt x="1366" y="3654"/>
                    </a:cubicBezTo>
                    <a:cubicBezTo>
                      <a:pt x="1358" y="3646"/>
                      <a:pt x="1329" y="3646"/>
                      <a:pt x="1329" y="3654"/>
                    </a:cubicBezTo>
                    <a:cubicBezTo>
                      <a:pt x="1314" y="3654"/>
                      <a:pt x="1292" y="3654"/>
                      <a:pt x="1277" y="3654"/>
                    </a:cubicBezTo>
                    <a:cubicBezTo>
                      <a:pt x="1284" y="3624"/>
                      <a:pt x="1344" y="3639"/>
                      <a:pt x="1358" y="3639"/>
                    </a:cubicBezTo>
                    <a:cubicBezTo>
                      <a:pt x="1366" y="3617"/>
                      <a:pt x="1366" y="3602"/>
                      <a:pt x="1381" y="3587"/>
                    </a:cubicBezTo>
                    <a:cubicBezTo>
                      <a:pt x="1388" y="3579"/>
                      <a:pt x="1403" y="3564"/>
                      <a:pt x="1403" y="3550"/>
                    </a:cubicBezTo>
                    <a:cubicBezTo>
                      <a:pt x="1410" y="3512"/>
                      <a:pt x="1403" y="3475"/>
                      <a:pt x="1403" y="3438"/>
                    </a:cubicBezTo>
                    <a:cubicBezTo>
                      <a:pt x="1410" y="3423"/>
                      <a:pt x="1410" y="3386"/>
                      <a:pt x="1425" y="3371"/>
                    </a:cubicBezTo>
                    <a:cubicBezTo>
                      <a:pt x="1433" y="3364"/>
                      <a:pt x="1440" y="3371"/>
                      <a:pt x="1448" y="3364"/>
                    </a:cubicBezTo>
                    <a:cubicBezTo>
                      <a:pt x="1462" y="3364"/>
                      <a:pt x="1462" y="3357"/>
                      <a:pt x="1477" y="3349"/>
                    </a:cubicBezTo>
                    <a:cubicBezTo>
                      <a:pt x="1492" y="3334"/>
                      <a:pt x="1515" y="3342"/>
                      <a:pt x="1529" y="3327"/>
                    </a:cubicBezTo>
                    <a:cubicBezTo>
                      <a:pt x="1544" y="3312"/>
                      <a:pt x="1552" y="3290"/>
                      <a:pt x="1567" y="3282"/>
                    </a:cubicBezTo>
                    <a:cubicBezTo>
                      <a:pt x="1581" y="3267"/>
                      <a:pt x="1611" y="3267"/>
                      <a:pt x="1633" y="3267"/>
                    </a:cubicBezTo>
                    <a:cubicBezTo>
                      <a:pt x="1678" y="3260"/>
                      <a:pt x="1730" y="3252"/>
                      <a:pt x="1774" y="3238"/>
                    </a:cubicBezTo>
                    <a:cubicBezTo>
                      <a:pt x="1789" y="3230"/>
                      <a:pt x="1797" y="3230"/>
                      <a:pt x="1812" y="3230"/>
                    </a:cubicBezTo>
                    <a:cubicBezTo>
                      <a:pt x="1812" y="3230"/>
                      <a:pt x="1819" y="3223"/>
                      <a:pt x="1819" y="3215"/>
                    </a:cubicBezTo>
                    <a:cubicBezTo>
                      <a:pt x="1826" y="3208"/>
                      <a:pt x="1849" y="3208"/>
                      <a:pt x="1864" y="3208"/>
                    </a:cubicBezTo>
                    <a:cubicBezTo>
                      <a:pt x="1871" y="3193"/>
                      <a:pt x="1871" y="3193"/>
                      <a:pt x="1886" y="3186"/>
                    </a:cubicBezTo>
                    <a:cubicBezTo>
                      <a:pt x="1893" y="3186"/>
                      <a:pt x="1908" y="3186"/>
                      <a:pt x="1915" y="3186"/>
                    </a:cubicBezTo>
                    <a:cubicBezTo>
                      <a:pt x="1953" y="3171"/>
                      <a:pt x="1990" y="3163"/>
                      <a:pt x="2034" y="3171"/>
                    </a:cubicBezTo>
                    <a:cubicBezTo>
                      <a:pt x="2057" y="3171"/>
                      <a:pt x="2079" y="3178"/>
                      <a:pt x="2109" y="3178"/>
                    </a:cubicBezTo>
                    <a:cubicBezTo>
                      <a:pt x="2123" y="3178"/>
                      <a:pt x="2131" y="3171"/>
                      <a:pt x="2146" y="3163"/>
                    </a:cubicBezTo>
                    <a:cubicBezTo>
                      <a:pt x="2138" y="3163"/>
                      <a:pt x="2123" y="3156"/>
                      <a:pt x="2116" y="3156"/>
                    </a:cubicBezTo>
                    <a:cubicBezTo>
                      <a:pt x="2116" y="3149"/>
                      <a:pt x="2109" y="3141"/>
                      <a:pt x="2101" y="3134"/>
                    </a:cubicBezTo>
                    <a:cubicBezTo>
                      <a:pt x="2094" y="3134"/>
                      <a:pt x="2086" y="3134"/>
                      <a:pt x="2079" y="3126"/>
                    </a:cubicBezTo>
                    <a:cubicBezTo>
                      <a:pt x="2057" y="3112"/>
                      <a:pt x="2042" y="3104"/>
                      <a:pt x="2019" y="3097"/>
                    </a:cubicBezTo>
                    <a:cubicBezTo>
                      <a:pt x="1945" y="3060"/>
                      <a:pt x="1990" y="2948"/>
                      <a:pt x="2019" y="2896"/>
                    </a:cubicBezTo>
                    <a:cubicBezTo>
                      <a:pt x="2034" y="2859"/>
                      <a:pt x="2072" y="2844"/>
                      <a:pt x="2086" y="2815"/>
                    </a:cubicBezTo>
                    <a:cubicBezTo>
                      <a:pt x="2094" y="2785"/>
                      <a:pt x="2109" y="2762"/>
                      <a:pt x="2138" y="2748"/>
                    </a:cubicBezTo>
                    <a:cubicBezTo>
                      <a:pt x="2138" y="2703"/>
                      <a:pt x="2183" y="2681"/>
                      <a:pt x="2212" y="2651"/>
                    </a:cubicBezTo>
                    <a:cubicBezTo>
                      <a:pt x="2220" y="2636"/>
                      <a:pt x="2227" y="2629"/>
                      <a:pt x="2235" y="2621"/>
                    </a:cubicBezTo>
                    <a:cubicBezTo>
                      <a:pt x="2242" y="2614"/>
                      <a:pt x="2250" y="2614"/>
                      <a:pt x="2257" y="2607"/>
                    </a:cubicBezTo>
                    <a:cubicBezTo>
                      <a:pt x="2287" y="2584"/>
                      <a:pt x="2257" y="2584"/>
                      <a:pt x="2242" y="2577"/>
                    </a:cubicBezTo>
                    <a:cubicBezTo>
                      <a:pt x="2242" y="2562"/>
                      <a:pt x="2242" y="2488"/>
                      <a:pt x="2264" y="2495"/>
                    </a:cubicBezTo>
                    <a:cubicBezTo>
                      <a:pt x="2264" y="2480"/>
                      <a:pt x="2264" y="2465"/>
                      <a:pt x="2272" y="2458"/>
                    </a:cubicBezTo>
                    <a:cubicBezTo>
                      <a:pt x="2279" y="2443"/>
                      <a:pt x="2309" y="2413"/>
                      <a:pt x="2324" y="2406"/>
                    </a:cubicBezTo>
                    <a:cubicBezTo>
                      <a:pt x="2339" y="2399"/>
                      <a:pt x="2361" y="2399"/>
                      <a:pt x="2376" y="2399"/>
                    </a:cubicBezTo>
                    <a:cubicBezTo>
                      <a:pt x="2391" y="2399"/>
                      <a:pt x="2406" y="2399"/>
                      <a:pt x="2413" y="2399"/>
                    </a:cubicBezTo>
                    <a:cubicBezTo>
                      <a:pt x="2420" y="2406"/>
                      <a:pt x="2428" y="2406"/>
                      <a:pt x="2435" y="2406"/>
                    </a:cubicBezTo>
                    <a:cubicBezTo>
                      <a:pt x="2458" y="2399"/>
                      <a:pt x="2472" y="2421"/>
                      <a:pt x="2495" y="2413"/>
                    </a:cubicBezTo>
                    <a:cubicBezTo>
                      <a:pt x="2487" y="2399"/>
                      <a:pt x="2487" y="2384"/>
                      <a:pt x="2480" y="2376"/>
                    </a:cubicBezTo>
                    <a:cubicBezTo>
                      <a:pt x="2487" y="2369"/>
                      <a:pt x="2495" y="2369"/>
                      <a:pt x="2509" y="2369"/>
                    </a:cubicBezTo>
                    <a:cubicBezTo>
                      <a:pt x="2539" y="2369"/>
                      <a:pt x="2569" y="2376"/>
                      <a:pt x="2599" y="2376"/>
                    </a:cubicBezTo>
                    <a:cubicBezTo>
                      <a:pt x="2606" y="2376"/>
                      <a:pt x="2621" y="2376"/>
                      <a:pt x="2628" y="2376"/>
                    </a:cubicBezTo>
                    <a:cubicBezTo>
                      <a:pt x="2636" y="2384"/>
                      <a:pt x="2643" y="2391"/>
                      <a:pt x="2658" y="2391"/>
                    </a:cubicBezTo>
                    <a:cubicBezTo>
                      <a:pt x="2666" y="2391"/>
                      <a:pt x="2680" y="2384"/>
                      <a:pt x="2688" y="2391"/>
                    </a:cubicBezTo>
                    <a:cubicBezTo>
                      <a:pt x="2703" y="2399"/>
                      <a:pt x="2673" y="2421"/>
                      <a:pt x="2666" y="2428"/>
                    </a:cubicBezTo>
                    <a:cubicBezTo>
                      <a:pt x="2673" y="2428"/>
                      <a:pt x="2680" y="2428"/>
                      <a:pt x="2688" y="2428"/>
                    </a:cubicBezTo>
                    <a:cubicBezTo>
                      <a:pt x="2717" y="2361"/>
                      <a:pt x="2717" y="2361"/>
                      <a:pt x="2717" y="2361"/>
                    </a:cubicBezTo>
                    <a:cubicBezTo>
                      <a:pt x="2717" y="2317"/>
                      <a:pt x="2717" y="2272"/>
                      <a:pt x="2717" y="2228"/>
                    </a:cubicBezTo>
                    <a:cubicBezTo>
                      <a:pt x="2710" y="2139"/>
                      <a:pt x="2703" y="2050"/>
                      <a:pt x="2703" y="1960"/>
                    </a:cubicBezTo>
                    <a:cubicBezTo>
                      <a:pt x="2703" y="1886"/>
                      <a:pt x="2703" y="1812"/>
                      <a:pt x="2703" y="1730"/>
                    </a:cubicBezTo>
                    <a:cubicBezTo>
                      <a:pt x="2703" y="1693"/>
                      <a:pt x="2703" y="1648"/>
                      <a:pt x="2695" y="1611"/>
                    </a:cubicBezTo>
                    <a:cubicBezTo>
                      <a:pt x="2695" y="1604"/>
                      <a:pt x="2688" y="1604"/>
                      <a:pt x="2688" y="1597"/>
                    </a:cubicBezTo>
                    <a:cubicBezTo>
                      <a:pt x="2688" y="1582"/>
                      <a:pt x="2688" y="1567"/>
                      <a:pt x="2688" y="1559"/>
                    </a:cubicBezTo>
                    <a:cubicBezTo>
                      <a:pt x="2688" y="1545"/>
                      <a:pt x="2680" y="1545"/>
                      <a:pt x="2673" y="1537"/>
                    </a:cubicBezTo>
                    <a:cubicBezTo>
                      <a:pt x="2651" y="1500"/>
                      <a:pt x="2666" y="1426"/>
                      <a:pt x="2673" y="1389"/>
                    </a:cubicBezTo>
                    <a:cubicBezTo>
                      <a:pt x="2680" y="1381"/>
                      <a:pt x="2680" y="1366"/>
                      <a:pt x="2680" y="1359"/>
                    </a:cubicBezTo>
                    <a:cubicBezTo>
                      <a:pt x="2673" y="1359"/>
                      <a:pt x="2666" y="1351"/>
                      <a:pt x="2658" y="1359"/>
                    </a:cubicBezTo>
                    <a:cubicBezTo>
                      <a:pt x="2651" y="1359"/>
                      <a:pt x="2643" y="1359"/>
                      <a:pt x="2643" y="1359"/>
                    </a:cubicBezTo>
                    <a:cubicBezTo>
                      <a:pt x="2636" y="1359"/>
                      <a:pt x="2628" y="1359"/>
                      <a:pt x="2628" y="1359"/>
                    </a:cubicBezTo>
                    <a:lnTo>
                      <a:pt x="2621" y="1344"/>
                    </a:lnTo>
                    <a:cubicBezTo>
                      <a:pt x="2621" y="1337"/>
                      <a:pt x="2614" y="1329"/>
                      <a:pt x="2606" y="1329"/>
                    </a:cubicBezTo>
                    <a:cubicBezTo>
                      <a:pt x="2606" y="1344"/>
                      <a:pt x="2576" y="1344"/>
                      <a:pt x="2576" y="1329"/>
                    </a:cubicBezTo>
                    <a:cubicBezTo>
                      <a:pt x="2562" y="1329"/>
                      <a:pt x="2554" y="1322"/>
                      <a:pt x="2539" y="1314"/>
                    </a:cubicBezTo>
                    <a:cubicBezTo>
                      <a:pt x="2562" y="1285"/>
                      <a:pt x="2502" y="1262"/>
                      <a:pt x="2480" y="1262"/>
                    </a:cubicBezTo>
                    <a:cubicBezTo>
                      <a:pt x="2487" y="1240"/>
                      <a:pt x="2532" y="1248"/>
                      <a:pt x="2532" y="1248"/>
                    </a:cubicBezTo>
                    <a:cubicBezTo>
                      <a:pt x="2539" y="1225"/>
                      <a:pt x="2524" y="1211"/>
                      <a:pt x="2547" y="1203"/>
                    </a:cubicBezTo>
                    <a:cubicBezTo>
                      <a:pt x="2547" y="1196"/>
                      <a:pt x="2547" y="1196"/>
                      <a:pt x="2547" y="1188"/>
                    </a:cubicBezTo>
                    <a:cubicBezTo>
                      <a:pt x="2524" y="1188"/>
                      <a:pt x="2517" y="1173"/>
                      <a:pt x="2524" y="1158"/>
                    </a:cubicBezTo>
                    <a:cubicBezTo>
                      <a:pt x="2539" y="1158"/>
                      <a:pt x="2562" y="1144"/>
                      <a:pt x="2569" y="1158"/>
                    </a:cubicBezTo>
                    <a:cubicBezTo>
                      <a:pt x="2576" y="1166"/>
                      <a:pt x="2569" y="1196"/>
                      <a:pt x="2591" y="1181"/>
                    </a:cubicBezTo>
                    <a:cubicBezTo>
                      <a:pt x="2606" y="1173"/>
                      <a:pt x="2599" y="1144"/>
                      <a:pt x="2614" y="1151"/>
                    </a:cubicBezTo>
                    <a:cubicBezTo>
                      <a:pt x="2636" y="1158"/>
                      <a:pt x="2628" y="1181"/>
                      <a:pt x="2614" y="1188"/>
                    </a:cubicBezTo>
                    <a:cubicBezTo>
                      <a:pt x="2614" y="1188"/>
                      <a:pt x="2621" y="1203"/>
                      <a:pt x="2628" y="1203"/>
                    </a:cubicBezTo>
                    <a:cubicBezTo>
                      <a:pt x="2621" y="1203"/>
                      <a:pt x="2614" y="1211"/>
                      <a:pt x="2614" y="1218"/>
                    </a:cubicBezTo>
                    <a:cubicBezTo>
                      <a:pt x="2621" y="1225"/>
                      <a:pt x="2636" y="1218"/>
                      <a:pt x="2643" y="1218"/>
                    </a:cubicBezTo>
                    <a:cubicBezTo>
                      <a:pt x="2658" y="1211"/>
                      <a:pt x="2680" y="1203"/>
                      <a:pt x="2703" y="1211"/>
                    </a:cubicBezTo>
                    <a:cubicBezTo>
                      <a:pt x="2710" y="1196"/>
                      <a:pt x="2717" y="1173"/>
                      <a:pt x="2725" y="1158"/>
                    </a:cubicBezTo>
                    <a:cubicBezTo>
                      <a:pt x="2732" y="1144"/>
                      <a:pt x="2732" y="1121"/>
                      <a:pt x="2732" y="1106"/>
                    </a:cubicBezTo>
                    <a:cubicBezTo>
                      <a:pt x="2740" y="1099"/>
                      <a:pt x="2747" y="1077"/>
                      <a:pt x="2740" y="1069"/>
                    </a:cubicBezTo>
                    <a:cubicBezTo>
                      <a:pt x="2740" y="1054"/>
                      <a:pt x="2703" y="1077"/>
                      <a:pt x="2703" y="1054"/>
                    </a:cubicBezTo>
                    <a:cubicBezTo>
                      <a:pt x="2703" y="1040"/>
                      <a:pt x="2725" y="1025"/>
                      <a:pt x="2740" y="1025"/>
                    </a:cubicBezTo>
                    <a:cubicBezTo>
                      <a:pt x="2747" y="1032"/>
                      <a:pt x="2762" y="1054"/>
                      <a:pt x="2755" y="1054"/>
                    </a:cubicBezTo>
                    <a:cubicBezTo>
                      <a:pt x="2769" y="1054"/>
                      <a:pt x="2769" y="1047"/>
                      <a:pt x="2777" y="1040"/>
                    </a:cubicBezTo>
                    <a:cubicBezTo>
                      <a:pt x="2777" y="1032"/>
                      <a:pt x="2777" y="1032"/>
                      <a:pt x="2777" y="1025"/>
                    </a:cubicBezTo>
                    <a:cubicBezTo>
                      <a:pt x="2777" y="1017"/>
                      <a:pt x="2784" y="1017"/>
                      <a:pt x="2784" y="1010"/>
                    </a:cubicBezTo>
                    <a:cubicBezTo>
                      <a:pt x="2784" y="995"/>
                      <a:pt x="2784" y="988"/>
                      <a:pt x="2792" y="980"/>
                    </a:cubicBezTo>
                    <a:cubicBezTo>
                      <a:pt x="2799" y="973"/>
                      <a:pt x="2807" y="965"/>
                      <a:pt x="2814" y="958"/>
                    </a:cubicBezTo>
                    <a:cubicBezTo>
                      <a:pt x="2836" y="936"/>
                      <a:pt x="2866" y="921"/>
                      <a:pt x="2888" y="899"/>
                    </a:cubicBezTo>
                    <a:cubicBezTo>
                      <a:pt x="2903" y="884"/>
                      <a:pt x="2903" y="876"/>
                      <a:pt x="2903" y="861"/>
                    </a:cubicBezTo>
                    <a:cubicBezTo>
                      <a:pt x="2911" y="846"/>
                      <a:pt x="2925" y="839"/>
                      <a:pt x="2933" y="832"/>
                    </a:cubicBezTo>
                    <a:cubicBezTo>
                      <a:pt x="2940" y="817"/>
                      <a:pt x="2940" y="802"/>
                      <a:pt x="2940" y="787"/>
                    </a:cubicBezTo>
                    <a:cubicBezTo>
                      <a:pt x="2933" y="772"/>
                      <a:pt x="2925" y="772"/>
                      <a:pt x="2911" y="765"/>
                    </a:cubicBezTo>
                    <a:cubicBezTo>
                      <a:pt x="2903" y="765"/>
                      <a:pt x="2896" y="750"/>
                      <a:pt x="2881" y="750"/>
                    </a:cubicBezTo>
                    <a:cubicBezTo>
                      <a:pt x="2896" y="750"/>
                      <a:pt x="2903" y="750"/>
                      <a:pt x="2911" y="750"/>
                    </a:cubicBezTo>
                    <a:cubicBezTo>
                      <a:pt x="2918" y="757"/>
                      <a:pt x="2925" y="765"/>
                      <a:pt x="2933" y="765"/>
                    </a:cubicBezTo>
                    <a:cubicBezTo>
                      <a:pt x="2970" y="772"/>
                      <a:pt x="3007" y="661"/>
                      <a:pt x="3014" y="631"/>
                    </a:cubicBezTo>
                    <a:cubicBezTo>
                      <a:pt x="3029" y="594"/>
                      <a:pt x="3044" y="579"/>
                      <a:pt x="3044" y="542"/>
                    </a:cubicBezTo>
                    <a:cubicBezTo>
                      <a:pt x="3052" y="512"/>
                      <a:pt x="3044" y="483"/>
                      <a:pt x="3052" y="453"/>
                    </a:cubicBezTo>
                    <a:cubicBezTo>
                      <a:pt x="3052" y="386"/>
                      <a:pt x="3104" y="349"/>
                      <a:pt x="3104" y="290"/>
                    </a:cubicBezTo>
                    <a:cubicBezTo>
                      <a:pt x="3111" y="238"/>
                      <a:pt x="3111" y="186"/>
                      <a:pt x="3096" y="134"/>
                    </a:cubicBezTo>
                    <a:cubicBezTo>
                      <a:pt x="3089" y="104"/>
                      <a:pt x="3066" y="82"/>
                      <a:pt x="3052" y="59"/>
                    </a:cubicBezTo>
                    <a:cubicBezTo>
                      <a:pt x="3007" y="44"/>
                      <a:pt x="2970" y="30"/>
                      <a:pt x="2940" y="22"/>
                    </a:cubicBezTo>
                    <a:cubicBezTo>
                      <a:pt x="2933" y="44"/>
                      <a:pt x="2918" y="59"/>
                      <a:pt x="2896" y="52"/>
                    </a:cubicBezTo>
                    <a:close/>
                    <a:moveTo>
                      <a:pt x="2606" y="1931"/>
                    </a:moveTo>
                    <a:lnTo>
                      <a:pt x="2606" y="1931"/>
                    </a:lnTo>
                    <a:cubicBezTo>
                      <a:pt x="2628" y="1923"/>
                      <a:pt x="2651" y="1923"/>
                      <a:pt x="2666" y="1931"/>
                    </a:cubicBezTo>
                    <a:cubicBezTo>
                      <a:pt x="2673" y="1938"/>
                      <a:pt x="2680" y="1953"/>
                      <a:pt x="2688" y="1968"/>
                    </a:cubicBezTo>
                    <a:cubicBezTo>
                      <a:pt x="2695" y="1990"/>
                      <a:pt x="2695" y="2027"/>
                      <a:pt x="2688" y="2057"/>
                    </a:cubicBezTo>
                    <a:cubicBezTo>
                      <a:pt x="2666" y="2072"/>
                      <a:pt x="2673" y="2064"/>
                      <a:pt x="2651" y="2050"/>
                    </a:cubicBezTo>
                    <a:cubicBezTo>
                      <a:pt x="2643" y="2042"/>
                      <a:pt x="2636" y="2042"/>
                      <a:pt x="2628" y="2035"/>
                    </a:cubicBezTo>
                    <a:cubicBezTo>
                      <a:pt x="2621" y="2027"/>
                      <a:pt x="2628" y="2020"/>
                      <a:pt x="2614" y="2020"/>
                    </a:cubicBezTo>
                    <a:lnTo>
                      <a:pt x="2614" y="2020"/>
                    </a:lnTo>
                    <a:cubicBezTo>
                      <a:pt x="2591" y="2013"/>
                      <a:pt x="2569" y="1983"/>
                      <a:pt x="2569" y="1968"/>
                    </a:cubicBezTo>
                    <a:cubicBezTo>
                      <a:pt x="2599" y="1968"/>
                      <a:pt x="2584" y="1938"/>
                      <a:pt x="2606" y="1931"/>
                    </a:cubicBezTo>
                    <a:close/>
                  </a:path>
                </a:pathLst>
              </a:custGeom>
              <a:grpFill/>
              <a:ln w="9525" cap="flat">
                <a:noFill/>
                <a:bevel/>
              </a:ln>
              <a:effectLst/>
            </p:spPr>
            <p:txBody>
              <a:bodyPr wrap="none" lIns="121853" tIns="60926" rIns="121853" bIns="60926" anchor="ctr"/>
              <a:lstStyle/>
              <a:p>
                <a:endParaRPr lang="en-US"/>
              </a:p>
            </p:txBody>
          </p:sp>
          <p:sp>
            <p:nvSpPr>
              <p:cNvPr id="53" name="Freeform 30">
                <a:extLst>
                  <a:ext uri="{FF2B5EF4-FFF2-40B4-BE49-F238E27FC236}">
                    <a16:creationId xmlns:a16="http://schemas.microsoft.com/office/drawing/2014/main" id="{5D3008F3-5F53-44BA-98A3-7E34811D8F97}"/>
                  </a:ext>
                </a:extLst>
              </p:cNvPr>
              <p:cNvSpPr>
                <a:spLocks noChangeArrowheads="1"/>
              </p:cNvSpPr>
              <p:nvPr/>
            </p:nvSpPr>
            <p:spPr bwMode="auto">
              <a:xfrm>
                <a:off x="12493786" y="6792925"/>
                <a:ext cx="1336363" cy="1040184"/>
              </a:xfrm>
              <a:custGeom>
                <a:avLst/>
                <a:gdLst>
                  <a:gd name="T0" fmla="*/ 2777 w 3090"/>
                  <a:gd name="T1" fmla="*/ 52 h 2406"/>
                  <a:gd name="T2" fmla="*/ 2577 w 3090"/>
                  <a:gd name="T3" fmla="*/ 216 h 2406"/>
                  <a:gd name="T4" fmla="*/ 2465 w 3090"/>
                  <a:gd name="T5" fmla="*/ 535 h 2406"/>
                  <a:gd name="T6" fmla="*/ 2302 w 3090"/>
                  <a:gd name="T7" fmla="*/ 557 h 2406"/>
                  <a:gd name="T8" fmla="*/ 2161 w 3090"/>
                  <a:gd name="T9" fmla="*/ 609 h 2406"/>
                  <a:gd name="T10" fmla="*/ 1998 w 3090"/>
                  <a:gd name="T11" fmla="*/ 713 h 2406"/>
                  <a:gd name="T12" fmla="*/ 1879 w 3090"/>
                  <a:gd name="T13" fmla="*/ 498 h 2406"/>
                  <a:gd name="T14" fmla="*/ 1693 w 3090"/>
                  <a:gd name="T15" fmla="*/ 431 h 2406"/>
                  <a:gd name="T16" fmla="*/ 1574 w 3090"/>
                  <a:gd name="T17" fmla="*/ 527 h 2406"/>
                  <a:gd name="T18" fmla="*/ 1500 w 3090"/>
                  <a:gd name="T19" fmla="*/ 602 h 2406"/>
                  <a:gd name="T20" fmla="*/ 1218 w 3090"/>
                  <a:gd name="T21" fmla="*/ 713 h 2406"/>
                  <a:gd name="T22" fmla="*/ 1025 w 3090"/>
                  <a:gd name="T23" fmla="*/ 646 h 2406"/>
                  <a:gd name="T24" fmla="*/ 884 w 3090"/>
                  <a:gd name="T25" fmla="*/ 795 h 2406"/>
                  <a:gd name="T26" fmla="*/ 564 w 3090"/>
                  <a:gd name="T27" fmla="*/ 646 h 2406"/>
                  <a:gd name="T28" fmla="*/ 126 w 3090"/>
                  <a:gd name="T29" fmla="*/ 587 h 2406"/>
                  <a:gd name="T30" fmla="*/ 74 w 3090"/>
                  <a:gd name="T31" fmla="*/ 661 h 2406"/>
                  <a:gd name="T32" fmla="*/ 30 w 3090"/>
                  <a:gd name="T33" fmla="*/ 854 h 2406"/>
                  <a:gd name="T34" fmla="*/ 267 w 3090"/>
                  <a:gd name="T35" fmla="*/ 1099 h 2406"/>
                  <a:gd name="T36" fmla="*/ 431 w 3090"/>
                  <a:gd name="T37" fmla="*/ 1233 h 2406"/>
                  <a:gd name="T38" fmla="*/ 549 w 3090"/>
                  <a:gd name="T39" fmla="*/ 1656 h 2406"/>
                  <a:gd name="T40" fmla="*/ 572 w 3090"/>
                  <a:gd name="T41" fmla="*/ 1885 h 2406"/>
                  <a:gd name="T42" fmla="*/ 579 w 3090"/>
                  <a:gd name="T43" fmla="*/ 2086 h 2406"/>
                  <a:gd name="T44" fmla="*/ 1017 w 3090"/>
                  <a:gd name="T45" fmla="*/ 2086 h 2406"/>
                  <a:gd name="T46" fmla="*/ 1225 w 3090"/>
                  <a:gd name="T47" fmla="*/ 2249 h 2406"/>
                  <a:gd name="T48" fmla="*/ 1329 w 3090"/>
                  <a:gd name="T49" fmla="*/ 2353 h 2406"/>
                  <a:gd name="T50" fmla="*/ 1716 w 3090"/>
                  <a:gd name="T51" fmla="*/ 2316 h 2406"/>
                  <a:gd name="T52" fmla="*/ 1871 w 3090"/>
                  <a:gd name="T53" fmla="*/ 2309 h 2406"/>
                  <a:gd name="T54" fmla="*/ 1931 w 3090"/>
                  <a:gd name="T55" fmla="*/ 2041 h 2406"/>
                  <a:gd name="T56" fmla="*/ 2183 w 3090"/>
                  <a:gd name="T57" fmla="*/ 2175 h 2406"/>
                  <a:gd name="T58" fmla="*/ 2384 w 3090"/>
                  <a:gd name="T59" fmla="*/ 2234 h 2406"/>
                  <a:gd name="T60" fmla="*/ 2361 w 3090"/>
                  <a:gd name="T61" fmla="*/ 2079 h 2406"/>
                  <a:gd name="T62" fmla="*/ 2280 w 3090"/>
                  <a:gd name="T63" fmla="*/ 1960 h 2406"/>
                  <a:gd name="T64" fmla="*/ 2168 w 3090"/>
                  <a:gd name="T65" fmla="*/ 1826 h 2406"/>
                  <a:gd name="T66" fmla="*/ 2109 w 3090"/>
                  <a:gd name="T67" fmla="*/ 1693 h 2406"/>
                  <a:gd name="T68" fmla="*/ 1908 w 3090"/>
                  <a:gd name="T69" fmla="*/ 1604 h 2406"/>
                  <a:gd name="T70" fmla="*/ 1738 w 3090"/>
                  <a:gd name="T71" fmla="*/ 1523 h 2406"/>
                  <a:gd name="T72" fmla="*/ 1879 w 3090"/>
                  <a:gd name="T73" fmla="*/ 1322 h 2406"/>
                  <a:gd name="T74" fmla="*/ 2050 w 3090"/>
                  <a:gd name="T75" fmla="*/ 1344 h 2406"/>
                  <a:gd name="T76" fmla="*/ 2250 w 3090"/>
                  <a:gd name="T77" fmla="*/ 1181 h 2406"/>
                  <a:gd name="T78" fmla="*/ 2465 w 3090"/>
                  <a:gd name="T79" fmla="*/ 1025 h 2406"/>
                  <a:gd name="T80" fmla="*/ 2673 w 3090"/>
                  <a:gd name="T81" fmla="*/ 1032 h 2406"/>
                  <a:gd name="T82" fmla="*/ 2673 w 3090"/>
                  <a:gd name="T83" fmla="*/ 891 h 2406"/>
                  <a:gd name="T84" fmla="*/ 2815 w 3090"/>
                  <a:gd name="T85" fmla="*/ 899 h 2406"/>
                  <a:gd name="T86" fmla="*/ 2948 w 3090"/>
                  <a:gd name="T87" fmla="*/ 802 h 2406"/>
                  <a:gd name="T88" fmla="*/ 3022 w 3090"/>
                  <a:gd name="T89" fmla="*/ 579 h 2406"/>
                  <a:gd name="T90" fmla="*/ 3074 w 3090"/>
                  <a:gd name="T91" fmla="*/ 409 h 2406"/>
                  <a:gd name="T92" fmla="*/ 3045 w 3090"/>
                  <a:gd name="T93" fmla="*/ 141 h 2406"/>
                  <a:gd name="T94" fmla="*/ 2911 w 3090"/>
                  <a:gd name="T95" fmla="*/ 45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90" h="2406">
                    <a:moveTo>
                      <a:pt x="2785" y="8"/>
                    </a:moveTo>
                    <a:lnTo>
                      <a:pt x="2785" y="8"/>
                    </a:lnTo>
                    <a:cubicBezTo>
                      <a:pt x="2777" y="8"/>
                      <a:pt x="2777" y="52"/>
                      <a:pt x="2777" y="52"/>
                    </a:cubicBezTo>
                    <a:cubicBezTo>
                      <a:pt x="2748" y="52"/>
                      <a:pt x="2763" y="82"/>
                      <a:pt x="2755" y="97"/>
                    </a:cubicBezTo>
                    <a:cubicBezTo>
                      <a:pt x="2718" y="97"/>
                      <a:pt x="2681" y="97"/>
                      <a:pt x="2644" y="97"/>
                    </a:cubicBezTo>
                    <a:cubicBezTo>
                      <a:pt x="2629" y="134"/>
                      <a:pt x="2621" y="208"/>
                      <a:pt x="2577" y="216"/>
                    </a:cubicBezTo>
                    <a:cubicBezTo>
                      <a:pt x="2488" y="223"/>
                      <a:pt x="2547" y="312"/>
                      <a:pt x="2525" y="364"/>
                    </a:cubicBezTo>
                    <a:cubicBezTo>
                      <a:pt x="2518" y="394"/>
                      <a:pt x="2480" y="386"/>
                      <a:pt x="2480" y="423"/>
                    </a:cubicBezTo>
                    <a:cubicBezTo>
                      <a:pt x="2480" y="453"/>
                      <a:pt x="2480" y="505"/>
                      <a:pt x="2465" y="535"/>
                    </a:cubicBezTo>
                    <a:cubicBezTo>
                      <a:pt x="2458" y="550"/>
                      <a:pt x="2428" y="535"/>
                      <a:pt x="2413" y="542"/>
                    </a:cubicBezTo>
                    <a:cubicBezTo>
                      <a:pt x="2384" y="557"/>
                      <a:pt x="2406" y="579"/>
                      <a:pt x="2399" y="602"/>
                    </a:cubicBezTo>
                    <a:cubicBezTo>
                      <a:pt x="2354" y="624"/>
                      <a:pt x="2339" y="557"/>
                      <a:pt x="2302" y="557"/>
                    </a:cubicBezTo>
                    <a:cubicBezTo>
                      <a:pt x="2302" y="594"/>
                      <a:pt x="2250" y="624"/>
                      <a:pt x="2220" y="617"/>
                    </a:cubicBezTo>
                    <a:cubicBezTo>
                      <a:pt x="2220" y="594"/>
                      <a:pt x="2206" y="550"/>
                      <a:pt x="2176" y="572"/>
                    </a:cubicBezTo>
                    <a:cubicBezTo>
                      <a:pt x="2161" y="579"/>
                      <a:pt x="2168" y="594"/>
                      <a:pt x="2161" y="609"/>
                    </a:cubicBezTo>
                    <a:cubicBezTo>
                      <a:pt x="2146" y="617"/>
                      <a:pt x="2131" y="617"/>
                      <a:pt x="2124" y="631"/>
                    </a:cubicBezTo>
                    <a:cubicBezTo>
                      <a:pt x="2109" y="668"/>
                      <a:pt x="2124" y="750"/>
                      <a:pt x="2057" y="736"/>
                    </a:cubicBezTo>
                    <a:cubicBezTo>
                      <a:pt x="2057" y="698"/>
                      <a:pt x="2013" y="728"/>
                      <a:pt x="1998" y="713"/>
                    </a:cubicBezTo>
                    <a:cubicBezTo>
                      <a:pt x="1983" y="691"/>
                      <a:pt x="1998" y="654"/>
                      <a:pt x="1990" y="631"/>
                    </a:cubicBezTo>
                    <a:cubicBezTo>
                      <a:pt x="1990" y="550"/>
                      <a:pt x="1938" y="617"/>
                      <a:pt x="1886" y="602"/>
                    </a:cubicBezTo>
                    <a:cubicBezTo>
                      <a:pt x="1886" y="572"/>
                      <a:pt x="1908" y="527"/>
                      <a:pt x="1879" y="498"/>
                    </a:cubicBezTo>
                    <a:cubicBezTo>
                      <a:pt x="1864" y="483"/>
                      <a:pt x="1842" y="476"/>
                      <a:pt x="1834" y="453"/>
                    </a:cubicBezTo>
                    <a:cubicBezTo>
                      <a:pt x="1834" y="446"/>
                      <a:pt x="1834" y="446"/>
                      <a:pt x="1827" y="438"/>
                    </a:cubicBezTo>
                    <a:cubicBezTo>
                      <a:pt x="1797" y="446"/>
                      <a:pt x="1693" y="490"/>
                      <a:pt x="1693" y="431"/>
                    </a:cubicBezTo>
                    <a:cubicBezTo>
                      <a:pt x="1671" y="423"/>
                      <a:pt x="1634" y="416"/>
                      <a:pt x="1619" y="423"/>
                    </a:cubicBezTo>
                    <a:cubicBezTo>
                      <a:pt x="1589" y="438"/>
                      <a:pt x="1611" y="468"/>
                      <a:pt x="1604" y="490"/>
                    </a:cubicBezTo>
                    <a:cubicBezTo>
                      <a:pt x="1597" y="505"/>
                      <a:pt x="1574" y="505"/>
                      <a:pt x="1574" y="527"/>
                    </a:cubicBezTo>
                    <a:cubicBezTo>
                      <a:pt x="1574" y="542"/>
                      <a:pt x="1574" y="550"/>
                      <a:pt x="1567" y="557"/>
                    </a:cubicBezTo>
                    <a:cubicBezTo>
                      <a:pt x="1567" y="579"/>
                      <a:pt x="1552" y="579"/>
                      <a:pt x="1537" y="587"/>
                    </a:cubicBezTo>
                    <a:cubicBezTo>
                      <a:pt x="1515" y="587"/>
                      <a:pt x="1508" y="587"/>
                      <a:pt x="1500" y="602"/>
                    </a:cubicBezTo>
                    <a:cubicBezTo>
                      <a:pt x="1500" y="617"/>
                      <a:pt x="1493" y="639"/>
                      <a:pt x="1478" y="646"/>
                    </a:cubicBezTo>
                    <a:cubicBezTo>
                      <a:pt x="1418" y="654"/>
                      <a:pt x="1366" y="639"/>
                      <a:pt x="1314" y="668"/>
                    </a:cubicBezTo>
                    <a:cubicBezTo>
                      <a:pt x="1314" y="721"/>
                      <a:pt x="1248" y="706"/>
                      <a:pt x="1218" y="713"/>
                    </a:cubicBezTo>
                    <a:cubicBezTo>
                      <a:pt x="1196" y="721"/>
                      <a:pt x="1196" y="750"/>
                      <a:pt x="1173" y="758"/>
                    </a:cubicBezTo>
                    <a:cubicBezTo>
                      <a:pt x="1159" y="758"/>
                      <a:pt x="1136" y="750"/>
                      <a:pt x="1121" y="743"/>
                    </a:cubicBezTo>
                    <a:cubicBezTo>
                      <a:pt x="1077" y="721"/>
                      <a:pt x="1077" y="639"/>
                      <a:pt x="1025" y="646"/>
                    </a:cubicBezTo>
                    <a:cubicBezTo>
                      <a:pt x="980" y="654"/>
                      <a:pt x="988" y="683"/>
                      <a:pt x="973" y="706"/>
                    </a:cubicBezTo>
                    <a:cubicBezTo>
                      <a:pt x="958" y="736"/>
                      <a:pt x="921" y="728"/>
                      <a:pt x="891" y="728"/>
                    </a:cubicBezTo>
                    <a:cubicBezTo>
                      <a:pt x="891" y="750"/>
                      <a:pt x="891" y="773"/>
                      <a:pt x="884" y="795"/>
                    </a:cubicBezTo>
                    <a:cubicBezTo>
                      <a:pt x="832" y="795"/>
                      <a:pt x="735" y="787"/>
                      <a:pt x="728" y="721"/>
                    </a:cubicBezTo>
                    <a:cubicBezTo>
                      <a:pt x="728" y="683"/>
                      <a:pt x="735" y="609"/>
                      <a:pt x="676" y="624"/>
                    </a:cubicBezTo>
                    <a:cubicBezTo>
                      <a:pt x="646" y="631"/>
                      <a:pt x="587" y="691"/>
                      <a:pt x="564" y="646"/>
                    </a:cubicBezTo>
                    <a:cubicBezTo>
                      <a:pt x="542" y="602"/>
                      <a:pt x="527" y="557"/>
                      <a:pt x="475" y="565"/>
                    </a:cubicBezTo>
                    <a:cubicBezTo>
                      <a:pt x="468" y="639"/>
                      <a:pt x="423" y="624"/>
                      <a:pt x="356" y="624"/>
                    </a:cubicBezTo>
                    <a:cubicBezTo>
                      <a:pt x="290" y="617"/>
                      <a:pt x="186" y="631"/>
                      <a:pt x="126" y="587"/>
                    </a:cubicBezTo>
                    <a:cubicBezTo>
                      <a:pt x="111" y="587"/>
                      <a:pt x="89" y="579"/>
                      <a:pt x="59" y="572"/>
                    </a:cubicBezTo>
                    <a:cubicBezTo>
                      <a:pt x="59" y="587"/>
                      <a:pt x="59" y="602"/>
                      <a:pt x="59" y="617"/>
                    </a:cubicBezTo>
                    <a:cubicBezTo>
                      <a:pt x="67" y="631"/>
                      <a:pt x="89" y="639"/>
                      <a:pt x="74" y="661"/>
                    </a:cubicBezTo>
                    <a:cubicBezTo>
                      <a:pt x="52" y="691"/>
                      <a:pt x="37" y="713"/>
                      <a:pt x="59" y="743"/>
                    </a:cubicBezTo>
                    <a:cubicBezTo>
                      <a:pt x="82" y="780"/>
                      <a:pt x="44" y="780"/>
                      <a:pt x="22" y="802"/>
                    </a:cubicBezTo>
                    <a:cubicBezTo>
                      <a:pt x="0" y="825"/>
                      <a:pt x="15" y="839"/>
                      <a:pt x="30" y="854"/>
                    </a:cubicBezTo>
                    <a:cubicBezTo>
                      <a:pt x="82" y="854"/>
                      <a:pt x="134" y="869"/>
                      <a:pt x="134" y="914"/>
                    </a:cubicBezTo>
                    <a:cubicBezTo>
                      <a:pt x="141" y="988"/>
                      <a:pt x="163" y="1003"/>
                      <a:pt x="215" y="1040"/>
                    </a:cubicBezTo>
                    <a:cubicBezTo>
                      <a:pt x="245" y="1055"/>
                      <a:pt x="260" y="1070"/>
                      <a:pt x="267" y="1099"/>
                    </a:cubicBezTo>
                    <a:cubicBezTo>
                      <a:pt x="275" y="1129"/>
                      <a:pt x="282" y="1166"/>
                      <a:pt x="319" y="1159"/>
                    </a:cubicBezTo>
                    <a:cubicBezTo>
                      <a:pt x="319" y="1181"/>
                      <a:pt x="319" y="1218"/>
                      <a:pt x="342" y="1225"/>
                    </a:cubicBezTo>
                    <a:cubicBezTo>
                      <a:pt x="371" y="1240"/>
                      <a:pt x="416" y="1218"/>
                      <a:pt x="431" y="1233"/>
                    </a:cubicBezTo>
                    <a:cubicBezTo>
                      <a:pt x="498" y="1285"/>
                      <a:pt x="431" y="1389"/>
                      <a:pt x="446" y="1463"/>
                    </a:cubicBezTo>
                    <a:cubicBezTo>
                      <a:pt x="498" y="1448"/>
                      <a:pt x="483" y="1560"/>
                      <a:pt x="490" y="1597"/>
                    </a:cubicBezTo>
                    <a:cubicBezTo>
                      <a:pt x="520" y="1597"/>
                      <a:pt x="535" y="1634"/>
                      <a:pt x="549" y="1656"/>
                    </a:cubicBezTo>
                    <a:cubicBezTo>
                      <a:pt x="579" y="1708"/>
                      <a:pt x="631" y="1693"/>
                      <a:pt x="676" y="1693"/>
                    </a:cubicBezTo>
                    <a:cubicBezTo>
                      <a:pt x="668" y="1738"/>
                      <a:pt x="654" y="1775"/>
                      <a:pt x="654" y="1812"/>
                    </a:cubicBezTo>
                    <a:cubicBezTo>
                      <a:pt x="654" y="1863"/>
                      <a:pt x="594" y="1856"/>
                      <a:pt x="572" y="1885"/>
                    </a:cubicBezTo>
                    <a:cubicBezTo>
                      <a:pt x="535" y="1915"/>
                      <a:pt x="512" y="1952"/>
                      <a:pt x="498" y="1997"/>
                    </a:cubicBezTo>
                    <a:cubicBezTo>
                      <a:pt x="512" y="1997"/>
                      <a:pt x="527" y="1997"/>
                      <a:pt x="535" y="2012"/>
                    </a:cubicBezTo>
                    <a:cubicBezTo>
                      <a:pt x="557" y="2027"/>
                      <a:pt x="557" y="2064"/>
                      <a:pt x="579" y="2086"/>
                    </a:cubicBezTo>
                    <a:cubicBezTo>
                      <a:pt x="616" y="2130"/>
                      <a:pt x="735" y="2145"/>
                      <a:pt x="795" y="2116"/>
                    </a:cubicBezTo>
                    <a:cubicBezTo>
                      <a:pt x="817" y="2101"/>
                      <a:pt x="839" y="2086"/>
                      <a:pt x="869" y="2079"/>
                    </a:cubicBezTo>
                    <a:cubicBezTo>
                      <a:pt x="921" y="2071"/>
                      <a:pt x="965" y="2093"/>
                      <a:pt x="1017" y="2086"/>
                    </a:cubicBezTo>
                    <a:cubicBezTo>
                      <a:pt x="1054" y="2079"/>
                      <a:pt x="1092" y="2071"/>
                      <a:pt x="1129" y="2056"/>
                    </a:cubicBezTo>
                    <a:cubicBezTo>
                      <a:pt x="1159" y="2041"/>
                      <a:pt x="1188" y="2012"/>
                      <a:pt x="1225" y="2019"/>
                    </a:cubicBezTo>
                    <a:cubicBezTo>
                      <a:pt x="1233" y="2093"/>
                      <a:pt x="1233" y="2175"/>
                      <a:pt x="1225" y="2249"/>
                    </a:cubicBezTo>
                    <a:cubicBezTo>
                      <a:pt x="1218" y="2249"/>
                      <a:pt x="1218" y="2249"/>
                      <a:pt x="1211" y="2257"/>
                    </a:cubicBezTo>
                    <a:cubicBezTo>
                      <a:pt x="1211" y="2286"/>
                      <a:pt x="1173" y="2286"/>
                      <a:pt x="1166" y="2309"/>
                    </a:cubicBezTo>
                    <a:cubicBezTo>
                      <a:pt x="1218" y="2316"/>
                      <a:pt x="1270" y="2361"/>
                      <a:pt x="1329" y="2353"/>
                    </a:cubicBezTo>
                    <a:cubicBezTo>
                      <a:pt x="1374" y="2346"/>
                      <a:pt x="1389" y="2294"/>
                      <a:pt x="1426" y="2279"/>
                    </a:cubicBezTo>
                    <a:cubicBezTo>
                      <a:pt x="1470" y="2257"/>
                      <a:pt x="1530" y="2279"/>
                      <a:pt x="1574" y="2294"/>
                    </a:cubicBezTo>
                    <a:cubicBezTo>
                      <a:pt x="1619" y="2316"/>
                      <a:pt x="1671" y="2361"/>
                      <a:pt x="1716" y="2316"/>
                    </a:cubicBezTo>
                    <a:cubicBezTo>
                      <a:pt x="1760" y="2331"/>
                      <a:pt x="1738" y="2361"/>
                      <a:pt x="1716" y="2383"/>
                    </a:cubicBezTo>
                    <a:cubicBezTo>
                      <a:pt x="1745" y="2390"/>
                      <a:pt x="1767" y="2405"/>
                      <a:pt x="1805" y="2398"/>
                    </a:cubicBezTo>
                    <a:cubicBezTo>
                      <a:pt x="1827" y="2368"/>
                      <a:pt x="1805" y="2301"/>
                      <a:pt x="1871" y="2309"/>
                    </a:cubicBezTo>
                    <a:cubicBezTo>
                      <a:pt x="1879" y="2264"/>
                      <a:pt x="1842" y="2234"/>
                      <a:pt x="1849" y="2197"/>
                    </a:cubicBezTo>
                    <a:cubicBezTo>
                      <a:pt x="1916" y="2175"/>
                      <a:pt x="1834" y="2049"/>
                      <a:pt x="1819" y="2019"/>
                    </a:cubicBezTo>
                    <a:cubicBezTo>
                      <a:pt x="1856" y="2012"/>
                      <a:pt x="1938" y="1982"/>
                      <a:pt x="1931" y="2041"/>
                    </a:cubicBezTo>
                    <a:cubicBezTo>
                      <a:pt x="1983" y="2049"/>
                      <a:pt x="2050" y="2027"/>
                      <a:pt x="2087" y="2071"/>
                    </a:cubicBezTo>
                    <a:cubicBezTo>
                      <a:pt x="2109" y="2093"/>
                      <a:pt x="2161" y="2153"/>
                      <a:pt x="2153" y="2182"/>
                    </a:cubicBezTo>
                    <a:cubicBezTo>
                      <a:pt x="2161" y="2182"/>
                      <a:pt x="2176" y="2182"/>
                      <a:pt x="2183" y="2175"/>
                    </a:cubicBezTo>
                    <a:cubicBezTo>
                      <a:pt x="2206" y="2086"/>
                      <a:pt x="2339" y="2168"/>
                      <a:pt x="2324" y="2242"/>
                    </a:cubicBezTo>
                    <a:cubicBezTo>
                      <a:pt x="2339" y="2242"/>
                      <a:pt x="2347" y="2242"/>
                      <a:pt x="2354" y="2242"/>
                    </a:cubicBezTo>
                    <a:cubicBezTo>
                      <a:pt x="2361" y="2242"/>
                      <a:pt x="2369" y="2234"/>
                      <a:pt x="2384" y="2234"/>
                    </a:cubicBezTo>
                    <a:cubicBezTo>
                      <a:pt x="2421" y="2227"/>
                      <a:pt x="2436" y="2197"/>
                      <a:pt x="2465" y="2190"/>
                    </a:cubicBezTo>
                    <a:cubicBezTo>
                      <a:pt x="2436" y="2160"/>
                      <a:pt x="2428" y="2182"/>
                      <a:pt x="2421" y="2138"/>
                    </a:cubicBezTo>
                    <a:cubicBezTo>
                      <a:pt x="2421" y="2101"/>
                      <a:pt x="2391" y="2101"/>
                      <a:pt x="2361" y="2079"/>
                    </a:cubicBezTo>
                    <a:cubicBezTo>
                      <a:pt x="2376" y="2056"/>
                      <a:pt x="2406" y="2064"/>
                      <a:pt x="2391" y="2027"/>
                    </a:cubicBezTo>
                    <a:cubicBezTo>
                      <a:pt x="2376" y="2004"/>
                      <a:pt x="2324" y="1989"/>
                      <a:pt x="2332" y="1960"/>
                    </a:cubicBezTo>
                    <a:cubicBezTo>
                      <a:pt x="2317" y="1952"/>
                      <a:pt x="2302" y="1960"/>
                      <a:pt x="2280" y="1960"/>
                    </a:cubicBezTo>
                    <a:cubicBezTo>
                      <a:pt x="2287" y="1945"/>
                      <a:pt x="2287" y="1930"/>
                      <a:pt x="2287" y="1915"/>
                    </a:cubicBezTo>
                    <a:cubicBezTo>
                      <a:pt x="2258" y="1908"/>
                      <a:pt x="2228" y="1893"/>
                      <a:pt x="2213" y="1871"/>
                    </a:cubicBezTo>
                    <a:cubicBezTo>
                      <a:pt x="2198" y="1863"/>
                      <a:pt x="2176" y="1841"/>
                      <a:pt x="2168" y="1826"/>
                    </a:cubicBezTo>
                    <a:cubicBezTo>
                      <a:pt x="2131" y="1775"/>
                      <a:pt x="2176" y="1730"/>
                      <a:pt x="2220" y="1715"/>
                    </a:cubicBezTo>
                    <a:cubicBezTo>
                      <a:pt x="2228" y="1678"/>
                      <a:pt x="2139" y="1686"/>
                      <a:pt x="2116" y="1686"/>
                    </a:cubicBezTo>
                    <a:cubicBezTo>
                      <a:pt x="2116" y="1686"/>
                      <a:pt x="2116" y="1693"/>
                      <a:pt x="2109" y="1693"/>
                    </a:cubicBezTo>
                    <a:cubicBezTo>
                      <a:pt x="2094" y="1701"/>
                      <a:pt x="2087" y="1686"/>
                      <a:pt x="2094" y="1671"/>
                    </a:cubicBezTo>
                    <a:cubicBezTo>
                      <a:pt x="2050" y="1671"/>
                      <a:pt x="2013" y="1693"/>
                      <a:pt x="1983" y="1649"/>
                    </a:cubicBezTo>
                    <a:cubicBezTo>
                      <a:pt x="1968" y="1619"/>
                      <a:pt x="1953" y="1597"/>
                      <a:pt x="1908" y="1604"/>
                    </a:cubicBezTo>
                    <a:cubicBezTo>
                      <a:pt x="1894" y="1560"/>
                      <a:pt x="1864" y="1560"/>
                      <a:pt x="1819" y="1560"/>
                    </a:cubicBezTo>
                    <a:cubicBezTo>
                      <a:pt x="1797" y="1560"/>
                      <a:pt x="1790" y="1552"/>
                      <a:pt x="1790" y="1537"/>
                    </a:cubicBezTo>
                    <a:cubicBezTo>
                      <a:pt x="1790" y="1515"/>
                      <a:pt x="1753" y="1523"/>
                      <a:pt x="1738" y="1523"/>
                    </a:cubicBezTo>
                    <a:cubicBezTo>
                      <a:pt x="1738" y="1500"/>
                      <a:pt x="1745" y="1456"/>
                      <a:pt x="1760" y="1441"/>
                    </a:cubicBezTo>
                    <a:cubicBezTo>
                      <a:pt x="1805" y="1441"/>
                      <a:pt x="1797" y="1344"/>
                      <a:pt x="1767" y="1322"/>
                    </a:cubicBezTo>
                    <a:cubicBezTo>
                      <a:pt x="1805" y="1322"/>
                      <a:pt x="1842" y="1322"/>
                      <a:pt x="1879" y="1322"/>
                    </a:cubicBezTo>
                    <a:cubicBezTo>
                      <a:pt x="1886" y="1300"/>
                      <a:pt x="1864" y="1285"/>
                      <a:pt x="1871" y="1263"/>
                    </a:cubicBezTo>
                    <a:cubicBezTo>
                      <a:pt x="1901" y="1255"/>
                      <a:pt x="1931" y="1255"/>
                      <a:pt x="1961" y="1263"/>
                    </a:cubicBezTo>
                    <a:cubicBezTo>
                      <a:pt x="1961" y="1322"/>
                      <a:pt x="1983" y="1344"/>
                      <a:pt x="2050" y="1344"/>
                    </a:cubicBezTo>
                    <a:cubicBezTo>
                      <a:pt x="2072" y="1344"/>
                      <a:pt x="2087" y="1344"/>
                      <a:pt x="2094" y="1315"/>
                    </a:cubicBezTo>
                    <a:cubicBezTo>
                      <a:pt x="2102" y="1278"/>
                      <a:pt x="2116" y="1270"/>
                      <a:pt x="2146" y="1248"/>
                    </a:cubicBezTo>
                    <a:cubicBezTo>
                      <a:pt x="2183" y="1225"/>
                      <a:pt x="2213" y="1196"/>
                      <a:pt x="2250" y="1181"/>
                    </a:cubicBezTo>
                    <a:cubicBezTo>
                      <a:pt x="2280" y="1166"/>
                      <a:pt x="2317" y="1166"/>
                      <a:pt x="2354" y="1159"/>
                    </a:cubicBezTo>
                    <a:cubicBezTo>
                      <a:pt x="2399" y="1151"/>
                      <a:pt x="2376" y="1025"/>
                      <a:pt x="2443" y="1084"/>
                    </a:cubicBezTo>
                    <a:cubicBezTo>
                      <a:pt x="2443" y="1062"/>
                      <a:pt x="2436" y="1025"/>
                      <a:pt x="2465" y="1025"/>
                    </a:cubicBezTo>
                    <a:cubicBezTo>
                      <a:pt x="2518" y="1032"/>
                      <a:pt x="2562" y="1070"/>
                      <a:pt x="2621" y="1070"/>
                    </a:cubicBezTo>
                    <a:cubicBezTo>
                      <a:pt x="2621" y="1047"/>
                      <a:pt x="2621" y="1025"/>
                      <a:pt x="2599" y="1018"/>
                    </a:cubicBezTo>
                    <a:cubicBezTo>
                      <a:pt x="2629" y="1018"/>
                      <a:pt x="2651" y="1032"/>
                      <a:pt x="2673" y="1032"/>
                    </a:cubicBezTo>
                    <a:cubicBezTo>
                      <a:pt x="2673" y="1018"/>
                      <a:pt x="2681" y="1003"/>
                      <a:pt x="2681" y="988"/>
                    </a:cubicBezTo>
                    <a:cubicBezTo>
                      <a:pt x="2688" y="973"/>
                      <a:pt x="2696" y="973"/>
                      <a:pt x="2696" y="951"/>
                    </a:cubicBezTo>
                    <a:cubicBezTo>
                      <a:pt x="2696" y="936"/>
                      <a:pt x="2651" y="891"/>
                      <a:pt x="2673" y="891"/>
                    </a:cubicBezTo>
                    <a:cubicBezTo>
                      <a:pt x="2696" y="884"/>
                      <a:pt x="2733" y="891"/>
                      <a:pt x="2748" y="899"/>
                    </a:cubicBezTo>
                    <a:cubicBezTo>
                      <a:pt x="2777" y="914"/>
                      <a:pt x="2770" y="943"/>
                      <a:pt x="2815" y="943"/>
                    </a:cubicBezTo>
                    <a:cubicBezTo>
                      <a:pt x="2815" y="928"/>
                      <a:pt x="2815" y="914"/>
                      <a:pt x="2815" y="899"/>
                    </a:cubicBezTo>
                    <a:cubicBezTo>
                      <a:pt x="2822" y="899"/>
                      <a:pt x="2822" y="899"/>
                      <a:pt x="2822" y="899"/>
                    </a:cubicBezTo>
                    <a:cubicBezTo>
                      <a:pt x="2829" y="862"/>
                      <a:pt x="2822" y="802"/>
                      <a:pt x="2881" y="839"/>
                    </a:cubicBezTo>
                    <a:cubicBezTo>
                      <a:pt x="2874" y="802"/>
                      <a:pt x="2918" y="802"/>
                      <a:pt x="2948" y="802"/>
                    </a:cubicBezTo>
                    <a:cubicBezTo>
                      <a:pt x="2941" y="787"/>
                      <a:pt x="2933" y="773"/>
                      <a:pt x="2911" y="773"/>
                    </a:cubicBezTo>
                    <a:cubicBezTo>
                      <a:pt x="2911" y="750"/>
                      <a:pt x="2963" y="728"/>
                      <a:pt x="2970" y="706"/>
                    </a:cubicBezTo>
                    <a:cubicBezTo>
                      <a:pt x="3008" y="661"/>
                      <a:pt x="3022" y="639"/>
                      <a:pt x="3022" y="579"/>
                    </a:cubicBezTo>
                    <a:cubicBezTo>
                      <a:pt x="2955" y="565"/>
                      <a:pt x="3015" y="527"/>
                      <a:pt x="3000" y="505"/>
                    </a:cubicBezTo>
                    <a:cubicBezTo>
                      <a:pt x="3022" y="498"/>
                      <a:pt x="3052" y="505"/>
                      <a:pt x="3074" y="505"/>
                    </a:cubicBezTo>
                    <a:cubicBezTo>
                      <a:pt x="3074" y="476"/>
                      <a:pt x="3089" y="438"/>
                      <a:pt x="3074" y="409"/>
                    </a:cubicBezTo>
                    <a:cubicBezTo>
                      <a:pt x="3060" y="386"/>
                      <a:pt x="3015" y="386"/>
                      <a:pt x="3030" y="349"/>
                    </a:cubicBezTo>
                    <a:cubicBezTo>
                      <a:pt x="3037" y="349"/>
                      <a:pt x="3045" y="342"/>
                      <a:pt x="3052" y="334"/>
                    </a:cubicBezTo>
                    <a:cubicBezTo>
                      <a:pt x="3060" y="275"/>
                      <a:pt x="3082" y="201"/>
                      <a:pt x="3045" y="141"/>
                    </a:cubicBezTo>
                    <a:cubicBezTo>
                      <a:pt x="3030" y="126"/>
                      <a:pt x="2985" y="97"/>
                      <a:pt x="2985" y="74"/>
                    </a:cubicBezTo>
                    <a:cubicBezTo>
                      <a:pt x="2985" y="74"/>
                      <a:pt x="2985" y="74"/>
                      <a:pt x="2985" y="67"/>
                    </a:cubicBezTo>
                    <a:cubicBezTo>
                      <a:pt x="2955" y="60"/>
                      <a:pt x="2918" y="52"/>
                      <a:pt x="2911" y="45"/>
                    </a:cubicBezTo>
                    <a:cubicBezTo>
                      <a:pt x="2874" y="15"/>
                      <a:pt x="2829" y="0"/>
                      <a:pt x="2785" y="8"/>
                    </a:cubicBezTo>
                  </a:path>
                </a:pathLst>
              </a:custGeom>
              <a:grpFill/>
              <a:ln w="9525" cap="flat">
                <a:noFill/>
                <a:bevel/>
              </a:ln>
              <a:effectLst/>
            </p:spPr>
            <p:txBody>
              <a:bodyPr wrap="none" lIns="121853" tIns="60926" rIns="121853" bIns="60926" anchor="ctr"/>
              <a:lstStyle/>
              <a:p>
                <a:endParaRPr lang="en-US"/>
              </a:p>
            </p:txBody>
          </p:sp>
          <p:sp>
            <p:nvSpPr>
              <p:cNvPr id="54" name="Freeform 31">
                <a:extLst>
                  <a:ext uri="{FF2B5EF4-FFF2-40B4-BE49-F238E27FC236}">
                    <a16:creationId xmlns:a16="http://schemas.microsoft.com/office/drawing/2014/main" id="{E52D1319-C384-499E-A2C1-F0BEA7EA386B}"/>
                  </a:ext>
                </a:extLst>
              </p:cNvPr>
              <p:cNvSpPr>
                <a:spLocks noChangeArrowheads="1"/>
              </p:cNvSpPr>
              <p:nvPr/>
            </p:nvSpPr>
            <p:spPr bwMode="auto">
              <a:xfrm>
                <a:off x="13014226" y="8608482"/>
                <a:ext cx="9531" cy="7621"/>
              </a:xfrm>
              <a:custGeom>
                <a:avLst/>
                <a:gdLst>
                  <a:gd name="T0" fmla="*/ 22 w 23"/>
                  <a:gd name="T1" fmla="*/ 0 h 16"/>
                  <a:gd name="T2" fmla="*/ 22 w 23"/>
                  <a:gd name="T3" fmla="*/ 0 h 16"/>
                  <a:gd name="T4" fmla="*/ 0 w 23"/>
                  <a:gd name="T5" fmla="*/ 15 h 16"/>
                  <a:gd name="T6" fmla="*/ 22 w 23"/>
                  <a:gd name="T7" fmla="*/ 0 h 16"/>
                </a:gdLst>
                <a:ahLst/>
                <a:cxnLst>
                  <a:cxn ang="0">
                    <a:pos x="T0" y="T1"/>
                  </a:cxn>
                  <a:cxn ang="0">
                    <a:pos x="T2" y="T3"/>
                  </a:cxn>
                  <a:cxn ang="0">
                    <a:pos x="T4" y="T5"/>
                  </a:cxn>
                  <a:cxn ang="0">
                    <a:pos x="T6" y="T7"/>
                  </a:cxn>
                </a:cxnLst>
                <a:rect l="0" t="0" r="r" b="b"/>
                <a:pathLst>
                  <a:path w="23" h="16">
                    <a:moveTo>
                      <a:pt x="22" y="0"/>
                    </a:moveTo>
                    <a:lnTo>
                      <a:pt x="22" y="0"/>
                    </a:lnTo>
                    <a:cubicBezTo>
                      <a:pt x="15" y="8"/>
                      <a:pt x="8" y="8"/>
                      <a:pt x="0" y="15"/>
                    </a:cubicBezTo>
                    <a:cubicBezTo>
                      <a:pt x="8" y="15"/>
                      <a:pt x="22" y="8"/>
                      <a:pt x="22" y="0"/>
                    </a:cubicBezTo>
                  </a:path>
                </a:pathLst>
              </a:custGeom>
              <a:grpFill/>
              <a:ln w="9525" cap="flat">
                <a:noFill/>
                <a:bevel/>
              </a:ln>
              <a:effectLst/>
            </p:spPr>
            <p:txBody>
              <a:bodyPr wrap="none" lIns="121853" tIns="60926" rIns="121853" bIns="60926" anchor="ctr"/>
              <a:lstStyle/>
              <a:p>
                <a:endParaRPr lang="en-US"/>
              </a:p>
            </p:txBody>
          </p:sp>
          <p:sp>
            <p:nvSpPr>
              <p:cNvPr id="55" name="Freeform 32">
                <a:extLst>
                  <a:ext uri="{FF2B5EF4-FFF2-40B4-BE49-F238E27FC236}">
                    <a16:creationId xmlns:a16="http://schemas.microsoft.com/office/drawing/2014/main" id="{3EE4E8E6-6B7F-45EE-B78E-C9928591681B}"/>
                  </a:ext>
                </a:extLst>
              </p:cNvPr>
              <p:cNvSpPr>
                <a:spLocks noChangeArrowheads="1"/>
              </p:cNvSpPr>
              <p:nvPr/>
            </p:nvSpPr>
            <p:spPr bwMode="auto">
              <a:xfrm>
                <a:off x="10680835" y="5602238"/>
                <a:ext cx="116287" cy="129546"/>
              </a:xfrm>
              <a:custGeom>
                <a:avLst/>
                <a:gdLst>
                  <a:gd name="T0" fmla="*/ 149 w 269"/>
                  <a:gd name="T1" fmla="*/ 8 h 298"/>
                  <a:gd name="T2" fmla="*/ 149 w 269"/>
                  <a:gd name="T3" fmla="*/ 8 h 298"/>
                  <a:gd name="T4" fmla="*/ 112 w 269"/>
                  <a:gd name="T5" fmla="*/ 8 h 298"/>
                  <a:gd name="T6" fmla="*/ 97 w 269"/>
                  <a:gd name="T7" fmla="*/ 30 h 298"/>
                  <a:gd name="T8" fmla="*/ 75 w 269"/>
                  <a:gd name="T9" fmla="*/ 23 h 298"/>
                  <a:gd name="T10" fmla="*/ 52 w 269"/>
                  <a:gd name="T11" fmla="*/ 45 h 298"/>
                  <a:gd name="T12" fmla="*/ 60 w 269"/>
                  <a:gd name="T13" fmla="*/ 82 h 298"/>
                  <a:gd name="T14" fmla="*/ 60 w 269"/>
                  <a:gd name="T15" fmla="*/ 104 h 298"/>
                  <a:gd name="T16" fmla="*/ 60 w 269"/>
                  <a:gd name="T17" fmla="*/ 112 h 298"/>
                  <a:gd name="T18" fmla="*/ 60 w 269"/>
                  <a:gd name="T19" fmla="*/ 126 h 298"/>
                  <a:gd name="T20" fmla="*/ 45 w 269"/>
                  <a:gd name="T21" fmla="*/ 134 h 298"/>
                  <a:gd name="T22" fmla="*/ 37 w 269"/>
                  <a:gd name="T23" fmla="*/ 149 h 298"/>
                  <a:gd name="T24" fmla="*/ 22 w 269"/>
                  <a:gd name="T25" fmla="*/ 149 h 298"/>
                  <a:gd name="T26" fmla="*/ 15 w 269"/>
                  <a:gd name="T27" fmla="*/ 171 h 298"/>
                  <a:gd name="T28" fmla="*/ 0 w 269"/>
                  <a:gd name="T29" fmla="*/ 186 h 298"/>
                  <a:gd name="T30" fmla="*/ 8 w 269"/>
                  <a:gd name="T31" fmla="*/ 201 h 298"/>
                  <a:gd name="T32" fmla="*/ 22 w 269"/>
                  <a:gd name="T33" fmla="*/ 215 h 298"/>
                  <a:gd name="T34" fmla="*/ 22 w 269"/>
                  <a:gd name="T35" fmla="*/ 223 h 298"/>
                  <a:gd name="T36" fmla="*/ 45 w 269"/>
                  <a:gd name="T37" fmla="*/ 223 h 298"/>
                  <a:gd name="T38" fmla="*/ 67 w 269"/>
                  <a:gd name="T39" fmla="*/ 215 h 298"/>
                  <a:gd name="T40" fmla="*/ 82 w 269"/>
                  <a:gd name="T41" fmla="*/ 215 h 298"/>
                  <a:gd name="T42" fmla="*/ 90 w 269"/>
                  <a:gd name="T43" fmla="*/ 215 h 298"/>
                  <a:gd name="T44" fmla="*/ 97 w 269"/>
                  <a:gd name="T45" fmla="*/ 208 h 298"/>
                  <a:gd name="T46" fmla="*/ 112 w 269"/>
                  <a:gd name="T47" fmla="*/ 223 h 298"/>
                  <a:gd name="T48" fmla="*/ 127 w 269"/>
                  <a:gd name="T49" fmla="*/ 223 h 298"/>
                  <a:gd name="T50" fmla="*/ 127 w 269"/>
                  <a:gd name="T51" fmla="*/ 230 h 298"/>
                  <a:gd name="T52" fmla="*/ 141 w 269"/>
                  <a:gd name="T53" fmla="*/ 230 h 298"/>
                  <a:gd name="T54" fmla="*/ 141 w 269"/>
                  <a:gd name="T55" fmla="*/ 245 h 298"/>
                  <a:gd name="T56" fmla="*/ 141 w 269"/>
                  <a:gd name="T57" fmla="*/ 260 h 298"/>
                  <a:gd name="T58" fmla="*/ 156 w 269"/>
                  <a:gd name="T59" fmla="*/ 275 h 298"/>
                  <a:gd name="T60" fmla="*/ 164 w 269"/>
                  <a:gd name="T61" fmla="*/ 282 h 298"/>
                  <a:gd name="T62" fmla="*/ 164 w 269"/>
                  <a:gd name="T63" fmla="*/ 290 h 298"/>
                  <a:gd name="T64" fmla="*/ 208 w 269"/>
                  <a:gd name="T65" fmla="*/ 275 h 298"/>
                  <a:gd name="T66" fmla="*/ 208 w 269"/>
                  <a:gd name="T67" fmla="*/ 245 h 298"/>
                  <a:gd name="T68" fmla="*/ 230 w 269"/>
                  <a:gd name="T69" fmla="*/ 238 h 298"/>
                  <a:gd name="T70" fmla="*/ 245 w 269"/>
                  <a:gd name="T71" fmla="*/ 245 h 298"/>
                  <a:gd name="T72" fmla="*/ 245 w 269"/>
                  <a:gd name="T73" fmla="*/ 245 h 298"/>
                  <a:gd name="T74" fmla="*/ 208 w 269"/>
                  <a:gd name="T75" fmla="*/ 208 h 298"/>
                  <a:gd name="T76" fmla="*/ 245 w 269"/>
                  <a:gd name="T77" fmla="*/ 245 h 298"/>
                  <a:gd name="T78" fmla="*/ 245 w 269"/>
                  <a:gd name="T79" fmla="*/ 208 h 298"/>
                  <a:gd name="T80" fmla="*/ 245 w 269"/>
                  <a:gd name="T81" fmla="*/ 178 h 298"/>
                  <a:gd name="T82" fmla="*/ 245 w 269"/>
                  <a:gd name="T83" fmla="*/ 149 h 298"/>
                  <a:gd name="T84" fmla="*/ 245 w 269"/>
                  <a:gd name="T85" fmla="*/ 126 h 298"/>
                  <a:gd name="T86" fmla="*/ 245 w 269"/>
                  <a:gd name="T87" fmla="*/ 104 h 298"/>
                  <a:gd name="T88" fmla="*/ 230 w 269"/>
                  <a:gd name="T89" fmla="*/ 104 h 298"/>
                  <a:gd name="T90" fmla="*/ 216 w 269"/>
                  <a:gd name="T91" fmla="*/ 89 h 298"/>
                  <a:gd name="T92" fmla="*/ 216 w 269"/>
                  <a:gd name="T93" fmla="*/ 82 h 298"/>
                  <a:gd name="T94" fmla="*/ 208 w 269"/>
                  <a:gd name="T95" fmla="*/ 82 h 298"/>
                  <a:gd name="T96" fmla="*/ 201 w 269"/>
                  <a:gd name="T97" fmla="*/ 67 h 298"/>
                  <a:gd name="T98" fmla="*/ 201 w 269"/>
                  <a:gd name="T99" fmla="*/ 60 h 298"/>
                  <a:gd name="T100" fmla="*/ 193 w 269"/>
                  <a:gd name="T101" fmla="*/ 60 h 298"/>
                  <a:gd name="T102" fmla="*/ 186 w 269"/>
                  <a:gd name="T103" fmla="*/ 45 h 298"/>
                  <a:gd name="T104" fmla="*/ 193 w 269"/>
                  <a:gd name="T105" fmla="*/ 37 h 298"/>
                  <a:gd name="T106" fmla="*/ 178 w 269"/>
                  <a:gd name="T107" fmla="*/ 15 h 298"/>
                  <a:gd name="T108" fmla="*/ 164 w 269"/>
                  <a:gd name="T109" fmla="*/ 23 h 298"/>
                  <a:gd name="T110" fmla="*/ 156 w 269"/>
                  <a:gd name="T111" fmla="*/ 15 h 298"/>
                  <a:gd name="T112" fmla="*/ 156 w 269"/>
                  <a:gd name="T113" fmla="*/ 60 h 298"/>
                  <a:gd name="T114" fmla="*/ 156 w 269"/>
                  <a:gd name="T115" fmla="*/ 15 h 298"/>
                  <a:gd name="T116" fmla="*/ 149 w 269"/>
                  <a:gd name="T117" fmla="*/ 15 h 298"/>
                  <a:gd name="T118" fmla="*/ 149 w 269"/>
                  <a:gd name="T119" fmla="*/ 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9" h="298">
                    <a:moveTo>
                      <a:pt x="149" y="8"/>
                    </a:moveTo>
                    <a:lnTo>
                      <a:pt x="149" y="8"/>
                    </a:lnTo>
                    <a:cubicBezTo>
                      <a:pt x="134" y="8"/>
                      <a:pt x="119" y="0"/>
                      <a:pt x="112" y="8"/>
                    </a:cubicBezTo>
                    <a:cubicBezTo>
                      <a:pt x="104" y="15"/>
                      <a:pt x="104" y="23"/>
                      <a:pt x="97" y="30"/>
                    </a:cubicBezTo>
                    <a:cubicBezTo>
                      <a:pt x="90" y="30"/>
                      <a:pt x="82" y="23"/>
                      <a:pt x="75" y="23"/>
                    </a:cubicBezTo>
                    <a:cubicBezTo>
                      <a:pt x="67" y="30"/>
                      <a:pt x="60" y="37"/>
                      <a:pt x="52" y="45"/>
                    </a:cubicBezTo>
                    <a:cubicBezTo>
                      <a:pt x="52" y="52"/>
                      <a:pt x="52" y="75"/>
                      <a:pt x="60" y="82"/>
                    </a:cubicBezTo>
                    <a:cubicBezTo>
                      <a:pt x="67" y="89"/>
                      <a:pt x="52" y="97"/>
                      <a:pt x="60" y="104"/>
                    </a:cubicBezTo>
                    <a:cubicBezTo>
                      <a:pt x="60" y="104"/>
                      <a:pt x="67" y="104"/>
                      <a:pt x="60" y="112"/>
                    </a:cubicBezTo>
                    <a:lnTo>
                      <a:pt x="60" y="126"/>
                    </a:lnTo>
                    <a:cubicBezTo>
                      <a:pt x="52" y="126"/>
                      <a:pt x="45" y="126"/>
                      <a:pt x="45" y="134"/>
                    </a:cubicBezTo>
                    <a:cubicBezTo>
                      <a:pt x="37" y="141"/>
                      <a:pt x="45" y="141"/>
                      <a:pt x="37" y="149"/>
                    </a:cubicBezTo>
                    <a:cubicBezTo>
                      <a:pt x="30" y="149"/>
                      <a:pt x="22" y="149"/>
                      <a:pt x="22" y="149"/>
                    </a:cubicBezTo>
                    <a:cubicBezTo>
                      <a:pt x="15" y="156"/>
                      <a:pt x="15" y="164"/>
                      <a:pt x="15" y="171"/>
                    </a:cubicBezTo>
                    <a:cubicBezTo>
                      <a:pt x="8" y="178"/>
                      <a:pt x="0" y="171"/>
                      <a:pt x="0" y="186"/>
                    </a:cubicBezTo>
                    <a:cubicBezTo>
                      <a:pt x="0" y="193"/>
                      <a:pt x="0" y="201"/>
                      <a:pt x="8" y="201"/>
                    </a:cubicBezTo>
                    <a:cubicBezTo>
                      <a:pt x="15" y="201"/>
                      <a:pt x="22" y="215"/>
                      <a:pt x="22" y="215"/>
                    </a:cubicBezTo>
                    <a:cubicBezTo>
                      <a:pt x="15" y="223"/>
                      <a:pt x="15" y="230"/>
                      <a:pt x="22" y="223"/>
                    </a:cubicBezTo>
                    <a:cubicBezTo>
                      <a:pt x="30" y="223"/>
                      <a:pt x="37" y="223"/>
                      <a:pt x="45" y="223"/>
                    </a:cubicBezTo>
                    <a:cubicBezTo>
                      <a:pt x="60" y="223"/>
                      <a:pt x="60" y="223"/>
                      <a:pt x="67" y="215"/>
                    </a:cubicBezTo>
                    <a:cubicBezTo>
                      <a:pt x="75" y="215"/>
                      <a:pt x="75" y="223"/>
                      <a:pt x="82" y="215"/>
                    </a:cubicBezTo>
                    <a:cubicBezTo>
                      <a:pt x="90" y="215"/>
                      <a:pt x="90" y="215"/>
                      <a:pt x="90" y="215"/>
                    </a:cubicBezTo>
                    <a:cubicBezTo>
                      <a:pt x="75" y="208"/>
                      <a:pt x="90" y="201"/>
                      <a:pt x="97" y="208"/>
                    </a:cubicBezTo>
                    <a:cubicBezTo>
                      <a:pt x="97" y="215"/>
                      <a:pt x="104" y="223"/>
                      <a:pt x="112" y="223"/>
                    </a:cubicBezTo>
                    <a:cubicBezTo>
                      <a:pt x="119" y="223"/>
                      <a:pt x="119" y="223"/>
                      <a:pt x="127" y="223"/>
                    </a:cubicBezTo>
                    <a:lnTo>
                      <a:pt x="127" y="230"/>
                    </a:lnTo>
                    <a:cubicBezTo>
                      <a:pt x="134" y="230"/>
                      <a:pt x="141" y="230"/>
                      <a:pt x="141" y="230"/>
                    </a:cubicBezTo>
                    <a:cubicBezTo>
                      <a:pt x="141" y="238"/>
                      <a:pt x="141" y="238"/>
                      <a:pt x="141" y="245"/>
                    </a:cubicBezTo>
                    <a:cubicBezTo>
                      <a:pt x="134" y="253"/>
                      <a:pt x="134" y="260"/>
                      <a:pt x="141" y="260"/>
                    </a:cubicBezTo>
                    <a:cubicBezTo>
                      <a:pt x="141" y="267"/>
                      <a:pt x="156" y="267"/>
                      <a:pt x="156" y="275"/>
                    </a:cubicBezTo>
                    <a:cubicBezTo>
                      <a:pt x="156" y="282"/>
                      <a:pt x="156" y="282"/>
                      <a:pt x="164" y="282"/>
                    </a:cubicBezTo>
                    <a:cubicBezTo>
                      <a:pt x="164" y="290"/>
                      <a:pt x="164" y="290"/>
                      <a:pt x="164" y="290"/>
                    </a:cubicBezTo>
                    <a:cubicBezTo>
                      <a:pt x="178" y="297"/>
                      <a:pt x="201" y="282"/>
                      <a:pt x="208" y="275"/>
                    </a:cubicBezTo>
                    <a:cubicBezTo>
                      <a:pt x="208" y="260"/>
                      <a:pt x="193" y="260"/>
                      <a:pt x="208" y="245"/>
                    </a:cubicBezTo>
                    <a:cubicBezTo>
                      <a:pt x="216" y="245"/>
                      <a:pt x="223" y="238"/>
                      <a:pt x="230" y="238"/>
                    </a:cubicBezTo>
                    <a:cubicBezTo>
                      <a:pt x="238" y="245"/>
                      <a:pt x="238" y="253"/>
                      <a:pt x="245" y="245"/>
                    </a:cubicBezTo>
                    <a:lnTo>
                      <a:pt x="245" y="245"/>
                    </a:lnTo>
                    <a:cubicBezTo>
                      <a:pt x="230" y="230"/>
                      <a:pt x="216" y="208"/>
                      <a:pt x="208" y="208"/>
                    </a:cubicBezTo>
                    <a:cubicBezTo>
                      <a:pt x="216" y="208"/>
                      <a:pt x="230" y="230"/>
                      <a:pt x="245" y="245"/>
                    </a:cubicBezTo>
                    <a:cubicBezTo>
                      <a:pt x="260" y="230"/>
                      <a:pt x="253" y="215"/>
                      <a:pt x="245" y="208"/>
                    </a:cubicBezTo>
                    <a:cubicBezTo>
                      <a:pt x="230" y="201"/>
                      <a:pt x="230" y="186"/>
                      <a:pt x="245" y="178"/>
                    </a:cubicBezTo>
                    <a:cubicBezTo>
                      <a:pt x="268" y="171"/>
                      <a:pt x="253" y="164"/>
                      <a:pt x="245" y="149"/>
                    </a:cubicBezTo>
                    <a:cubicBezTo>
                      <a:pt x="245" y="141"/>
                      <a:pt x="245" y="134"/>
                      <a:pt x="245" y="126"/>
                    </a:cubicBezTo>
                    <a:cubicBezTo>
                      <a:pt x="253" y="126"/>
                      <a:pt x="253" y="112"/>
                      <a:pt x="245" y="104"/>
                    </a:cubicBezTo>
                    <a:cubicBezTo>
                      <a:pt x="238" y="104"/>
                      <a:pt x="230" y="119"/>
                      <a:pt x="230" y="104"/>
                    </a:cubicBezTo>
                    <a:cubicBezTo>
                      <a:pt x="223" y="97"/>
                      <a:pt x="223" y="97"/>
                      <a:pt x="216" y="89"/>
                    </a:cubicBezTo>
                    <a:cubicBezTo>
                      <a:pt x="216" y="89"/>
                      <a:pt x="216" y="89"/>
                      <a:pt x="216" y="82"/>
                    </a:cubicBezTo>
                    <a:cubicBezTo>
                      <a:pt x="208" y="82"/>
                      <a:pt x="208" y="82"/>
                      <a:pt x="208" y="82"/>
                    </a:cubicBezTo>
                    <a:cubicBezTo>
                      <a:pt x="201" y="75"/>
                      <a:pt x="201" y="67"/>
                      <a:pt x="201" y="67"/>
                    </a:cubicBezTo>
                    <a:cubicBezTo>
                      <a:pt x="201" y="67"/>
                      <a:pt x="201" y="67"/>
                      <a:pt x="201" y="60"/>
                    </a:cubicBezTo>
                    <a:lnTo>
                      <a:pt x="193" y="60"/>
                    </a:lnTo>
                    <a:cubicBezTo>
                      <a:pt x="193" y="60"/>
                      <a:pt x="178" y="52"/>
                      <a:pt x="186" y="45"/>
                    </a:cubicBezTo>
                    <a:cubicBezTo>
                      <a:pt x="186" y="37"/>
                      <a:pt x="201" y="52"/>
                      <a:pt x="193" y="37"/>
                    </a:cubicBezTo>
                    <a:cubicBezTo>
                      <a:pt x="193" y="37"/>
                      <a:pt x="186" y="15"/>
                      <a:pt x="178" y="15"/>
                    </a:cubicBezTo>
                    <a:cubicBezTo>
                      <a:pt x="171" y="15"/>
                      <a:pt x="171" y="23"/>
                      <a:pt x="164" y="23"/>
                    </a:cubicBezTo>
                    <a:cubicBezTo>
                      <a:pt x="164" y="23"/>
                      <a:pt x="156" y="23"/>
                      <a:pt x="156" y="15"/>
                    </a:cubicBezTo>
                    <a:cubicBezTo>
                      <a:pt x="156" y="30"/>
                      <a:pt x="156" y="45"/>
                      <a:pt x="156" y="60"/>
                    </a:cubicBezTo>
                    <a:cubicBezTo>
                      <a:pt x="156" y="45"/>
                      <a:pt x="156" y="30"/>
                      <a:pt x="156" y="15"/>
                    </a:cubicBezTo>
                    <a:lnTo>
                      <a:pt x="149" y="15"/>
                    </a:lnTo>
                    <a:cubicBezTo>
                      <a:pt x="149" y="15"/>
                      <a:pt x="149" y="15"/>
                      <a:pt x="149" y="8"/>
                    </a:cubicBezTo>
                  </a:path>
                </a:pathLst>
              </a:custGeom>
              <a:grpFill/>
              <a:ln w="9525" cap="flat">
                <a:noFill/>
                <a:bevel/>
              </a:ln>
              <a:effectLst/>
            </p:spPr>
            <p:txBody>
              <a:bodyPr wrap="none" lIns="121853" tIns="60926" rIns="121853" bIns="60926" anchor="ctr"/>
              <a:lstStyle/>
              <a:p>
                <a:endParaRPr lang="en-US"/>
              </a:p>
            </p:txBody>
          </p:sp>
          <p:sp>
            <p:nvSpPr>
              <p:cNvPr id="56" name="Freeform 33">
                <a:extLst>
                  <a:ext uri="{FF2B5EF4-FFF2-40B4-BE49-F238E27FC236}">
                    <a16:creationId xmlns:a16="http://schemas.microsoft.com/office/drawing/2014/main" id="{C6161531-68D9-4A92-B8FC-2C9EBD1EF718}"/>
                  </a:ext>
                </a:extLst>
              </p:cNvPr>
              <p:cNvSpPr>
                <a:spLocks noChangeArrowheads="1"/>
              </p:cNvSpPr>
              <p:nvPr/>
            </p:nvSpPr>
            <p:spPr bwMode="auto">
              <a:xfrm>
                <a:off x="9672366" y="2927480"/>
                <a:ext cx="2077938" cy="1560276"/>
              </a:xfrm>
              <a:custGeom>
                <a:avLst/>
                <a:gdLst>
                  <a:gd name="T0" fmla="*/ 1760 w 4806"/>
                  <a:gd name="T1" fmla="*/ 3431 h 3610"/>
                  <a:gd name="T2" fmla="*/ 1812 w 4806"/>
                  <a:gd name="T3" fmla="*/ 3394 h 3610"/>
                  <a:gd name="T4" fmla="*/ 1842 w 4806"/>
                  <a:gd name="T5" fmla="*/ 3149 h 3610"/>
                  <a:gd name="T6" fmla="*/ 1983 w 4806"/>
                  <a:gd name="T7" fmla="*/ 3089 h 3610"/>
                  <a:gd name="T8" fmla="*/ 2303 w 4806"/>
                  <a:gd name="T9" fmla="*/ 2918 h 3610"/>
                  <a:gd name="T10" fmla="*/ 2644 w 4806"/>
                  <a:gd name="T11" fmla="*/ 3104 h 3610"/>
                  <a:gd name="T12" fmla="*/ 3105 w 4806"/>
                  <a:gd name="T13" fmla="*/ 3111 h 3610"/>
                  <a:gd name="T14" fmla="*/ 3275 w 4806"/>
                  <a:gd name="T15" fmla="*/ 3371 h 3610"/>
                  <a:gd name="T16" fmla="*/ 3454 w 4806"/>
                  <a:gd name="T17" fmla="*/ 3490 h 3610"/>
                  <a:gd name="T18" fmla="*/ 3595 w 4806"/>
                  <a:gd name="T19" fmla="*/ 3564 h 3610"/>
                  <a:gd name="T20" fmla="*/ 3706 w 4806"/>
                  <a:gd name="T21" fmla="*/ 3357 h 3610"/>
                  <a:gd name="T22" fmla="*/ 3773 w 4806"/>
                  <a:gd name="T23" fmla="*/ 3512 h 3610"/>
                  <a:gd name="T24" fmla="*/ 3951 w 4806"/>
                  <a:gd name="T25" fmla="*/ 3520 h 3610"/>
                  <a:gd name="T26" fmla="*/ 4159 w 4806"/>
                  <a:gd name="T27" fmla="*/ 3394 h 3610"/>
                  <a:gd name="T28" fmla="*/ 4181 w 4806"/>
                  <a:gd name="T29" fmla="*/ 3163 h 3610"/>
                  <a:gd name="T30" fmla="*/ 3884 w 4806"/>
                  <a:gd name="T31" fmla="*/ 2629 h 3610"/>
                  <a:gd name="T32" fmla="*/ 3959 w 4806"/>
                  <a:gd name="T33" fmla="*/ 2309 h 3610"/>
                  <a:gd name="T34" fmla="*/ 4204 w 4806"/>
                  <a:gd name="T35" fmla="*/ 2302 h 3610"/>
                  <a:gd name="T36" fmla="*/ 4263 w 4806"/>
                  <a:gd name="T37" fmla="*/ 2035 h 3610"/>
                  <a:gd name="T38" fmla="*/ 4619 w 4806"/>
                  <a:gd name="T39" fmla="*/ 1879 h 3610"/>
                  <a:gd name="T40" fmla="*/ 4761 w 4806"/>
                  <a:gd name="T41" fmla="*/ 1359 h 3610"/>
                  <a:gd name="T42" fmla="*/ 4642 w 4806"/>
                  <a:gd name="T43" fmla="*/ 1151 h 3610"/>
                  <a:gd name="T44" fmla="*/ 4115 w 4806"/>
                  <a:gd name="T45" fmla="*/ 973 h 3610"/>
                  <a:gd name="T46" fmla="*/ 3632 w 4806"/>
                  <a:gd name="T47" fmla="*/ 1091 h 3610"/>
                  <a:gd name="T48" fmla="*/ 3461 w 4806"/>
                  <a:gd name="T49" fmla="*/ 1181 h 3610"/>
                  <a:gd name="T50" fmla="*/ 3090 w 4806"/>
                  <a:gd name="T51" fmla="*/ 1240 h 3610"/>
                  <a:gd name="T52" fmla="*/ 3001 w 4806"/>
                  <a:gd name="T53" fmla="*/ 1114 h 3610"/>
                  <a:gd name="T54" fmla="*/ 2726 w 4806"/>
                  <a:gd name="T55" fmla="*/ 995 h 3610"/>
                  <a:gd name="T56" fmla="*/ 2384 w 4806"/>
                  <a:gd name="T57" fmla="*/ 616 h 3610"/>
                  <a:gd name="T58" fmla="*/ 2072 w 4806"/>
                  <a:gd name="T59" fmla="*/ 319 h 3610"/>
                  <a:gd name="T60" fmla="*/ 1760 w 4806"/>
                  <a:gd name="T61" fmla="*/ 82 h 3610"/>
                  <a:gd name="T62" fmla="*/ 1456 w 4806"/>
                  <a:gd name="T63" fmla="*/ 37 h 3610"/>
                  <a:gd name="T64" fmla="*/ 1166 w 4806"/>
                  <a:gd name="T65" fmla="*/ 67 h 3610"/>
                  <a:gd name="T66" fmla="*/ 847 w 4806"/>
                  <a:gd name="T67" fmla="*/ 141 h 3610"/>
                  <a:gd name="T68" fmla="*/ 632 w 4806"/>
                  <a:gd name="T69" fmla="*/ 186 h 3610"/>
                  <a:gd name="T70" fmla="*/ 320 w 4806"/>
                  <a:gd name="T71" fmla="*/ 349 h 3610"/>
                  <a:gd name="T72" fmla="*/ 38 w 4806"/>
                  <a:gd name="T73" fmla="*/ 549 h 3610"/>
                  <a:gd name="T74" fmla="*/ 60 w 4806"/>
                  <a:gd name="T75" fmla="*/ 728 h 3610"/>
                  <a:gd name="T76" fmla="*/ 275 w 4806"/>
                  <a:gd name="T77" fmla="*/ 780 h 3610"/>
                  <a:gd name="T78" fmla="*/ 424 w 4806"/>
                  <a:gd name="T79" fmla="*/ 928 h 3610"/>
                  <a:gd name="T80" fmla="*/ 750 w 4806"/>
                  <a:gd name="T81" fmla="*/ 1062 h 3610"/>
                  <a:gd name="T82" fmla="*/ 780 w 4806"/>
                  <a:gd name="T83" fmla="*/ 1292 h 3610"/>
                  <a:gd name="T84" fmla="*/ 877 w 4806"/>
                  <a:gd name="T85" fmla="*/ 1522 h 3610"/>
                  <a:gd name="T86" fmla="*/ 713 w 4806"/>
                  <a:gd name="T87" fmla="*/ 1589 h 3610"/>
                  <a:gd name="T88" fmla="*/ 476 w 4806"/>
                  <a:gd name="T89" fmla="*/ 1753 h 3610"/>
                  <a:gd name="T90" fmla="*/ 498 w 4806"/>
                  <a:gd name="T91" fmla="*/ 2205 h 3610"/>
                  <a:gd name="T92" fmla="*/ 498 w 4806"/>
                  <a:gd name="T93" fmla="*/ 2473 h 3610"/>
                  <a:gd name="T94" fmla="*/ 505 w 4806"/>
                  <a:gd name="T95" fmla="*/ 2703 h 3610"/>
                  <a:gd name="T96" fmla="*/ 780 w 4806"/>
                  <a:gd name="T97" fmla="*/ 2963 h 3610"/>
                  <a:gd name="T98" fmla="*/ 1100 w 4806"/>
                  <a:gd name="T99" fmla="*/ 3119 h 3610"/>
                  <a:gd name="T100" fmla="*/ 1129 w 4806"/>
                  <a:gd name="T101" fmla="*/ 3230 h 3610"/>
                  <a:gd name="T102" fmla="*/ 1293 w 4806"/>
                  <a:gd name="T103" fmla="*/ 3349 h 3610"/>
                  <a:gd name="T104" fmla="*/ 1389 w 4806"/>
                  <a:gd name="T105" fmla="*/ 3327 h 3610"/>
                  <a:gd name="T106" fmla="*/ 1545 w 4806"/>
                  <a:gd name="T107" fmla="*/ 3497 h 3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06" h="3610">
                    <a:moveTo>
                      <a:pt x="1619" y="3520"/>
                    </a:moveTo>
                    <a:lnTo>
                      <a:pt x="1619" y="3520"/>
                    </a:lnTo>
                    <a:cubicBezTo>
                      <a:pt x="1619" y="3483"/>
                      <a:pt x="1657" y="3490"/>
                      <a:pt x="1657" y="3468"/>
                    </a:cubicBezTo>
                    <a:cubicBezTo>
                      <a:pt x="1679" y="3460"/>
                      <a:pt x="1701" y="3468"/>
                      <a:pt x="1723" y="3468"/>
                    </a:cubicBezTo>
                    <a:cubicBezTo>
                      <a:pt x="1753" y="3460"/>
                      <a:pt x="1753" y="3453"/>
                      <a:pt x="1760" y="3431"/>
                    </a:cubicBezTo>
                    <a:cubicBezTo>
                      <a:pt x="1768" y="3401"/>
                      <a:pt x="1775" y="3408"/>
                      <a:pt x="1783" y="3408"/>
                    </a:cubicBezTo>
                    <a:cubicBezTo>
                      <a:pt x="1775" y="3394"/>
                      <a:pt x="1768" y="3371"/>
                      <a:pt x="1768" y="3364"/>
                    </a:cubicBezTo>
                    <a:cubicBezTo>
                      <a:pt x="1768" y="3371"/>
                      <a:pt x="1775" y="3394"/>
                      <a:pt x="1783" y="3408"/>
                    </a:cubicBezTo>
                    <a:cubicBezTo>
                      <a:pt x="1790" y="3408"/>
                      <a:pt x="1798" y="3408"/>
                      <a:pt x="1805" y="3408"/>
                    </a:cubicBezTo>
                    <a:cubicBezTo>
                      <a:pt x="1812" y="3401"/>
                      <a:pt x="1805" y="3394"/>
                      <a:pt x="1812" y="3394"/>
                    </a:cubicBezTo>
                    <a:cubicBezTo>
                      <a:pt x="1812" y="3394"/>
                      <a:pt x="1820" y="3394"/>
                      <a:pt x="1820" y="3386"/>
                    </a:cubicBezTo>
                    <a:cubicBezTo>
                      <a:pt x="1835" y="3379"/>
                      <a:pt x="1842" y="3379"/>
                      <a:pt x="1850" y="3371"/>
                    </a:cubicBezTo>
                    <a:cubicBezTo>
                      <a:pt x="1879" y="3342"/>
                      <a:pt x="1879" y="3297"/>
                      <a:pt x="1887" y="3252"/>
                    </a:cubicBezTo>
                    <a:cubicBezTo>
                      <a:pt x="1887" y="3230"/>
                      <a:pt x="1894" y="3208"/>
                      <a:pt x="1894" y="3178"/>
                    </a:cubicBezTo>
                    <a:cubicBezTo>
                      <a:pt x="1887" y="3149"/>
                      <a:pt x="1872" y="3149"/>
                      <a:pt x="1842" y="3149"/>
                    </a:cubicBezTo>
                    <a:cubicBezTo>
                      <a:pt x="1842" y="3126"/>
                      <a:pt x="1850" y="3111"/>
                      <a:pt x="1857" y="3089"/>
                    </a:cubicBezTo>
                    <a:cubicBezTo>
                      <a:pt x="1872" y="3089"/>
                      <a:pt x="1879" y="3082"/>
                      <a:pt x="1894" y="3082"/>
                    </a:cubicBezTo>
                    <a:cubicBezTo>
                      <a:pt x="1902" y="3104"/>
                      <a:pt x="1902" y="3111"/>
                      <a:pt x="1924" y="3119"/>
                    </a:cubicBezTo>
                    <a:cubicBezTo>
                      <a:pt x="1946" y="3126"/>
                      <a:pt x="1946" y="3126"/>
                      <a:pt x="1961" y="3111"/>
                    </a:cubicBezTo>
                    <a:cubicBezTo>
                      <a:pt x="1968" y="3104"/>
                      <a:pt x="1976" y="3097"/>
                      <a:pt x="1983" y="3089"/>
                    </a:cubicBezTo>
                    <a:cubicBezTo>
                      <a:pt x="1983" y="3089"/>
                      <a:pt x="1991" y="3089"/>
                      <a:pt x="1998" y="3082"/>
                    </a:cubicBezTo>
                    <a:cubicBezTo>
                      <a:pt x="2006" y="3074"/>
                      <a:pt x="2013" y="3060"/>
                      <a:pt x="2013" y="3045"/>
                    </a:cubicBezTo>
                    <a:cubicBezTo>
                      <a:pt x="2043" y="3037"/>
                      <a:pt x="2087" y="3052"/>
                      <a:pt x="2117" y="3037"/>
                    </a:cubicBezTo>
                    <a:cubicBezTo>
                      <a:pt x="2147" y="3022"/>
                      <a:pt x="2139" y="2978"/>
                      <a:pt x="2162" y="2955"/>
                    </a:cubicBezTo>
                    <a:cubicBezTo>
                      <a:pt x="2184" y="2896"/>
                      <a:pt x="2243" y="2911"/>
                      <a:pt x="2303" y="2918"/>
                    </a:cubicBezTo>
                    <a:cubicBezTo>
                      <a:pt x="2354" y="2918"/>
                      <a:pt x="2414" y="2918"/>
                      <a:pt x="2466" y="2926"/>
                    </a:cubicBezTo>
                    <a:cubicBezTo>
                      <a:pt x="2481" y="2948"/>
                      <a:pt x="2466" y="2970"/>
                      <a:pt x="2488" y="2992"/>
                    </a:cubicBezTo>
                    <a:cubicBezTo>
                      <a:pt x="2503" y="3007"/>
                      <a:pt x="2533" y="3007"/>
                      <a:pt x="2555" y="3007"/>
                    </a:cubicBezTo>
                    <a:cubicBezTo>
                      <a:pt x="2592" y="3015"/>
                      <a:pt x="2585" y="3015"/>
                      <a:pt x="2600" y="3045"/>
                    </a:cubicBezTo>
                    <a:cubicBezTo>
                      <a:pt x="2607" y="3067"/>
                      <a:pt x="2637" y="3082"/>
                      <a:pt x="2644" y="3104"/>
                    </a:cubicBezTo>
                    <a:cubicBezTo>
                      <a:pt x="2667" y="3111"/>
                      <a:pt x="2696" y="3104"/>
                      <a:pt x="2719" y="3104"/>
                    </a:cubicBezTo>
                    <a:cubicBezTo>
                      <a:pt x="2741" y="3111"/>
                      <a:pt x="2741" y="3119"/>
                      <a:pt x="2756" y="3141"/>
                    </a:cubicBezTo>
                    <a:cubicBezTo>
                      <a:pt x="2785" y="3178"/>
                      <a:pt x="2830" y="3186"/>
                      <a:pt x="2874" y="3178"/>
                    </a:cubicBezTo>
                    <a:cubicBezTo>
                      <a:pt x="2919" y="3178"/>
                      <a:pt x="2964" y="3163"/>
                      <a:pt x="3001" y="3149"/>
                    </a:cubicBezTo>
                    <a:cubicBezTo>
                      <a:pt x="3030" y="3141"/>
                      <a:pt x="3067" y="3104"/>
                      <a:pt x="3105" y="3111"/>
                    </a:cubicBezTo>
                    <a:cubicBezTo>
                      <a:pt x="3105" y="3134"/>
                      <a:pt x="3097" y="3163"/>
                      <a:pt x="3105" y="3186"/>
                    </a:cubicBezTo>
                    <a:cubicBezTo>
                      <a:pt x="3119" y="3200"/>
                      <a:pt x="3157" y="3208"/>
                      <a:pt x="3171" y="3230"/>
                    </a:cubicBezTo>
                    <a:cubicBezTo>
                      <a:pt x="3186" y="3245"/>
                      <a:pt x="3209" y="3275"/>
                      <a:pt x="3216" y="3297"/>
                    </a:cubicBezTo>
                    <a:cubicBezTo>
                      <a:pt x="3216" y="3319"/>
                      <a:pt x="3216" y="3342"/>
                      <a:pt x="3216" y="3364"/>
                    </a:cubicBezTo>
                    <a:cubicBezTo>
                      <a:pt x="3231" y="3371"/>
                      <a:pt x="3253" y="3364"/>
                      <a:pt x="3275" y="3371"/>
                    </a:cubicBezTo>
                    <a:cubicBezTo>
                      <a:pt x="3290" y="3371"/>
                      <a:pt x="3313" y="3386"/>
                      <a:pt x="3327" y="3379"/>
                    </a:cubicBezTo>
                    <a:cubicBezTo>
                      <a:pt x="3350" y="3379"/>
                      <a:pt x="3350" y="3357"/>
                      <a:pt x="3364" y="3349"/>
                    </a:cubicBezTo>
                    <a:cubicBezTo>
                      <a:pt x="3372" y="3342"/>
                      <a:pt x="3387" y="3349"/>
                      <a:pt x="3394" y="3349"/>
                    </a:cubicBezTo>
                    <a:cubicBezTo>
                      <a:pt x="3402" y="3342"/>
                      <a:pt x="3409" y="3334"/>
                      <a:pt x="3416" y="3327"/>
                    </a:cubicBezTo>
                    <a:cubicBezTo>
                      <a:pt x="3521" y="3275"/>
                      <a:pt x="3469" y="3446"/>
                      <a:pt x="3454" y="3490"/>
                    </a:cubicBezTo>
                    <a:cubicBezTo>
                      <a:pt x="3431" y="3483"/>
                      <a:pt x="3424" y="3512"/>
                      <a:pt x="3424" y="3527"/>
                    </a:cubicBezTo>
                    <a:cubicBezTo>
                      <a:pt x="3431" y="3520"/>
                      <a:pt x="3461" y="3512"/>
                      <a:pt x="3476" y="3512"/>
                    </a:cubicBezTo>
                    <a:cubicBezTo>
                      <a:pt x="3498" y="3520"/>
                      <a:pt x="3498" y="3527"/>
                      <a:pt x="3513" y="3542"/>
                    </a:cubicBezTo>
                    <a:cubicBezTo>
                      <a:pt x="3528" y="3564"/>
                      <a:pt x="3528" y="3564"/>
                      <a:pt x="3550" y="3564"/>
                    </a:cubicBezTo>
                    <a:cubicBezTo>
                      <a:pt x="3565" y="3564"/>
                      <a:pt x="3580" y="3564"/>
                      <a:pt x="3595" y="3564"/>
                    </a:cubicBezTo>
                    <a:cubicBezTo>
                      <a:pt x="3595" y="3557"/>
                      <a:pt x="3595" y="3550"/>
                      <a:pt x="3595" y="3542"/>
                    </a:cubicBezTo>
                    <a:cubicBezTo>
                      <a:pt x="3595" y="3512"/>
                      <a:pt x="3587" y="3490"/>
                      <a:pt x="3565" y="3468"/>
                    </a:cubicBezTo>
                    <a:cubicBezTo>
                      <a:pt x="3558" y="3460"/>
                      <a:pt x="3528" y="3460"/>
                      <a:pt x="3528" y="3446"/>
                    </a:cubicBezTo>
                    <a:cubicBezTo>
                      <a:pt x="3521" y="3431"/>
                      <a:pt x="3550" y="3423"/>
                      <a:pt x="3565" y="3423"/>
                    </a:cubicBezTo>
                    <a:cubicBezTo>
                      <a:pt x="3580" y="3364"/>
                      <a:pt x="3661" y="3371"/>
                      <a:pt x="3706" y="3357"/>
                    </a:cubicBezTo>
                    <a:cubicBezTo>
                      <a:pt x="3706" y="3342"/>
                      <a:pt x="3721" y="3334"/>
                      <a:pt x="3736" y="3312"/>
                    </a:cubicBezTo>
                    <a:cubicBezTo>
                      <a:pt x="3736" y="3312"/>
                      <a:pt x="3743" y="3312"/>
                      <a:pt x="3751" y="3312"/>
                    </a:cubicBezTo>
                    <a:cubicBezTo>
                      <a:pt x="3751" y="3364"/>
                      <a:pt x="3728" y="3408"/>
                      <a:pt x="3736" y="3453"/>
                    </a:cubicBezTo>
                    <a:cubicBezTo>
                      <a:pt x="3751" y="3460"/>
                      <a:pt x="3758" y="3460"/>
                      <a:pt x="3773" y="3468"/>
                    </a:cubicBezTo>
                    <a:cubicBezTo>
                      <a:pt x="3773" y="3483"/>
                      <a:pt x="3773" y="3497"/>
                      <a:pt x="3773" y="3512"/>
                    </a:cubicBezTo>
                    <a:cubicBezTo>
                      <a:pt x="3803" y="3512"/>
                      <a:pt x="3818" y="3535"/>
                      <a:pt x="3840" y="3557"/>
                    </a:cubicBezTo>
                    <a:cubicBezTo>
                      <a:pt x="3840" y="3557"/>
                      <a:pt x="3892" y="3609"/>
                      <a:pt x="3892" y="3594"/>
                    </a:cubicBezTo>
                    <a:cubicBezTo>
                      <a:pt x="3884" y="3557"/>
                      <a:pt x="3907" y="3557"/>
                      <a:pt x="3929" y="3542"/>
                    </a:cubicBezTo>
                    <a:cubicBezTo>
                      <a:pt x="3936" y="3535"/>
                      <a:pt x="3944" y="3542"/>
                      <a:pt x="3944" y="3542"/>
                    </a:cubicBezTo>
                    <a:cubicBezTo>
                      <a:pt x="3951" y="3535"/>
                      <a:pt x="3944" y="3527"/>
                      <a:pt x="3951" y="3520"/>
                    </a:cubicBezTo>
                    <a:cubicBezTo>
                      <a:pt x="3959" y="3512"/>
                      <a:pt x="3959" y="3505"/>
                      <a:pt x="3973" y="3497"/>
                    </a:cubicBezTo>
                    <a:cubicBezTo>
                      <a:pt x="3973" y="3490"/>
                      <a:pt x="4026" y="3490"/>
                      <a:pt x="4026" y="3490"/>
                    </a:cubicBezTo>
                    <a:cubicBezTo>
                      <a:pt x="4026" y="3453"/>
                      <a:pt x="4055" y="3423"/>
                      <a:pt x="4085" y="3401"/>
                    </a:cubicBezTo>
                    <a:cubicBezTo>
                      <a:pt x="4085" y="3423"/>
                      <a:pt x="4107" y="3446"/>
                      <a:pt x="4129" y="3438"/>
                    </a:cubicBezTo>
                    <a:cubicBezTo>
                      <a:pt x="4152" y="3438"/>
                      <a:pt x="4152" y="3416"/>
                      <a:pt x="4159" y="3394"/>
                    </a:cubicBezTo>
                    <a:cubicBezTo>
                      <a:pt x="4174" y="3371"/>
                      <a:pt x="4174" y="3371"/>
                      <a:pt x="4204" y="3357"/>
                    </a:cubicBezTo>
                    <a:cubicBezTo>
                      <a:pt x="4226" y="3349"/>
                      <a:pt x="4241" y="3334"/>
                      <a:pt x="4263" y="3334"/>
                    </a:cubicBezTo>
                    <a:cubicBezTo>
                      <a:pt x="4241" y="3305"/>
                      <a:pt x="4256" y="3275"/>
                      <a:pt x="4233" y="3245"/>
                    </a:cubicBezTo>
                    <a:cubicBezTo>
                      <a:pt x="4226" y="3230"/>
                      <a:pt x="4211" y="3223"/>
                      <a:pt x="4204" y="3208"/>
                    </a:cubicBezTo>
                    <a:cubicBezTo>
                      <a:pt x="4189" y="3200"/>
                      <a:pt x="4189" y="3178"/>
                      <a:pt x="4181" y="3163"/>
                    </a:cubicBezTo>
                    <a:cubicBezTo>
                      <a:pt x="4159" y="3134"/>
                      <a:pt x="4129" y="3111"/>
                      <a:pt x="4122" y="3074"/>
                    </a:cubicBezTo>
                    <a:cubicBezTo>
                      <a:pt x="4115" y="3030"/>
                      <a:pt x="4137" y="3007"/>
                      <a:pt x="4152" y="2978"/>
                    </a:cubicBezTo>
                    <a:cubicBezTo>
                      <a:pt x="4218" y="2881"/>
                      <a:pt x="4077" y="2896"/>
                      <a:pt x="4026" y="2889"/>
                    </a:cubicBezTo>
                    <a:cubicBezTo>
                      <a:pt x="3966" y="2874"/>
                      <a:pt x="3899" y="2814"/>
                      <a:pt x="3892" y="2755"/>
                    </a:cubicBezTo>
                    <a:cubicBezTo>
                      <a:pt x="3884" y="2710"/>
                      <a:pt x="3899" y="2666"/>
                      <a:pt x="3884" y="2629"/>
                    </a:cubicBezTo>
                    <a:lnTo>
                      <a:pt x="3981" y="2621"/>
                    </a:lnTo>
                    <a:cubicBezTo>
                      <a:pt x="3996" y="2592"/>
                      <a:pt x="3981" y="2592"/>
                      <a:pt x="3973" y="2577"/>
                    </a:cubicBezTo>
                    <a:cubicBezTo>
                      <a:pt x="3944" y="2510"/>
                      <a:pt x="3936" y="2428"/>
                      <a:pt x="3907" y="2361"/>
                    </a:cubicBezTo>
                    <a:cubicBezTo>
                      <a:pt x="3899" y="2354"/>
                      <a:pt x="3899" y="2354"/>
                      <a:pt x="3899" y="2354"/>
                    </a:cubicBezTo>
                    <a:cubicBezTo>
                      <a:pt x="3914" y="2339"/>
                      <a:pt x="3944" y="2317"/>
                      <a:pt x="3959" y="2309"/>
                    </a:cubicBezTo>
                    <a:cubicBezTo>
                      <a:pt x="3981" y="2309"/>
                      <a:pt x="3988" y="2324"/>
                      <a:pt x="4003" y="2324"/>
                    </a:cubicBezTo>
                    <a:cubicBezTo>
                      <a:pt x="4018" y="2332"/>
                      <a:pt x="4033" y="2324"/>
                      <a:pt x="4048" y="2324"/>
                    </a:cubicBezTo>
                    <a:cubicBezTo>
                      <a:pt x="4077" y="2332"/>
                      <a:pt x="4092" y="2354"/>
                      <a:pt x="4129" y="2347"/>
                    </a:cubicBezTo>
                    <a:cubicBezTo>
                      <a:pt x="4159" y="2347"/>
                      <a:pt x="4181" y="2339"/>
                      <a:pt x="4218" y="2347"/>
                    </a:cubicBezTo>
                    <a:cubicBezTo>
                      <a:pt x="4211" y="2339"/>
                      <a:pt x="4204" y="2309"/>
                      <a:pt x="4204" y="2302"/>
                    </a:cubicBezTo>
                    <a:cubicBezTo>
                      <a:pt x="4211" y="2280"/>
                      <a:pt x="4226" y="2287"/>
                      <a:pt x="4241" y="2280"/>
                    </a:cubicBezTo>
                    <a:cubicBezTo>
                      <a:pt x="4271" y="2258"/>
                      <a:pt x="4293" y="2235"/>
                      <a:pt x="4293" y="2198"/>
                    </a:cubicBezTo>
                    <a:cubicBezTo>
                      <a:pt x="4293" y="2183"/>
                      <a:pt x="4278" y="2176"/>
                      <a:pt x="4285" y="2153"/>
                    </a:cubicBezTo>
                    <a:cubicBezTo>
                      <a:pt x="4285" y="2139"/>
                      <a:pt x="4300" y="2124"/>
                      <a:pt x="4300" y="2101"/>
                    </a:cubicBezTo>
                    <a:cubicBezTo>
                      <a:pt x="4293" y="2087"/>
                      <a:pt x="4278" y="2050"/>
                      <a:pt x="4263" y="2035"/>
                    </a:cubicBezTo>
                    <a:cubicBezTo>
                      <a:pt x="4300" y="2035"/>
                      <a:pt x="4322" y="2027"/>
                      <a:pt x="4360" y="2027"/>
                    </a:cubicBezTo>
                    <a:cubicBezTo>
                      <a:pt x="4374" y="2027"/>
                      <a:pt x="4412" y="2035"/>
                      <a:pt x="4426" y="2020"/>
                    </a:cubicBezTo>
                    <a:cubicBezTo>
                      <a:pt x="4434" y="2012"/>
                      <a:pt x="4426" y="1983"/>
                      <a:pt x="4434" y="1968"/>
                    </a:cubicBezTo>
                    <a:cubicBezTo>
                      <a:pt x="4441" y="1931"/>
                      <a:pt x="4478" y="1908"/>
                      <a:pt x="4508" y="1893"/>
                    </a:cubicBezTo>
                    <a:cubicBezTo>
                      <a:pt x="4545" y="1871"/>
                      <a:pt x="4582" y="1879"/>
                      <a:pt x="4619" y="1879"/>
                    </a:cubicBezTo>
                    <a:cubicBezTo>
                      <a:pt x="4619" y="1834"/>
                      <a:pt x="4619" y="1804"/>
                      <a:pt x="4642" y="1767"/>
                    </a:cubicBezTo>
                    <a:cubicBezTo>
                      <a:pt x="4657" y="1753"/>
                      <a:pt x="4664" y="1738"/>
                      <a:pt x="4671" y="1723"/>
                    </a:cubicBezTo>
                    <a:cubicBezTo>
                      <a:pt x="4679" y="1700"/>
                      <a:pt x="4679" y="1678"/>
                      <a:pt x="4701" y="1671"/>
                    </a:cubicBezTo>
                    <a:cubicBezTo>
                      <a:pt x="4701" y="1619"/>
                      <a:pt x="4686" y="1530"/>
                      <a:pt x="4746" y="1522"/>
                    </a:cubicBezTo>
                    <a:cubicBezTo>
                      <a:pt x="4775" y="1470"/>
                      <a:pt x="4738" y="1411"/>
                      <a:pt x="4761" y="1359"/>
                    </a:cubicBezTo>
                    <a:cubicBezTo>
                      <a:pt x="4775" y="1329"/>
                      <a:pt x="4805" y="1337"/>
                      <a:pt x="4790" y="1292"/>
                    </a:cubicBezTo>
                    <a:cubicBezTo>
                      <a:pt x="4775" y="1270"/>
                      <a:pt x="4761" y="1262"/>
                      <a:pt x="4753" y="1240"/>
                    </a:cubicBezTo>
                    <a:cubicBezTo>
                      <a:pt x="4746" y="1233"/>
                      <a:pt x="4738" y="1225"/>
                      <a:pt x="4731" y="1225"/>
                    </a:cubicBezTo>
                    <a:cubicBezTo>
                      <a:pt x="4716" y="1218"/>
                      <a:pt x="4701" y="1225"/>
                      <a:pt x="4694" y="1218"/>
                    </a:cubicBezTo>
                    <a:cubicBezTo>
                      <a:pt x="4664" y="1203"/>
                      <a:pt x="4657" y="1166"/>
                      <a:pt x="4642" y="1151"/>
                    </a:cubicBezTo>
                    <a:cubicBezTo>
                      <a:pt x="4605" y="1099"/>
                      <a:pt x="4582" y="1084"/>
                      <a:pt x="4523" y="1099"/>
                    </a:cubicBezTo>
                    <a:cubicBezTo>
                      <a:pt x="4463" y="1106"/>
                      <a:pt x="4426" y="1084"/>
                      <a:pt x="4374" y="1069"/>
                    </a:cubicBezTo>
                    <a:cubicBezTo>
                      <a:pt x="4330" y="1054"/>
                      <a:pt x="4263" y="1010"/>
                      <a:pt x="4226" y="1010"/>
                    </a:cubicBezTo>
                    <a:cubicBezTo>
                      <a:pt x="4226" y="988"/>
                      <a:pt x="4218" y="965"/>
                      <a:pt x="4189" y="958"/>
                    </a:cubicBezTo>
                    <a:cubicBezTo>
                      <a:pt x="4159" y="951"/>
                      <a:pt x="4144" y="980"/>
                      <a:pt x="4115" y="973"/>
                    </a:cubicBezTo>
                    <a:cubicBezTo>
                      <a:pt x="4100" y="995"/>
                      <a:pt x="4107" y="1032"/>
                      <a:pt x="4077" y="1040"/>
                    </a:cubicBezTo>
                    <a:cubicBezTo>
                      <a:pt x="4055" y="1047"/>
                      <a:pt x="4011" y="1040"/>
                      <a:pt x="3988" y="1032"/>
                    </a:cubicBezTo>
                    <a:cubicBezTo>
                      <a:pt x="3936" y="1025"/>
                      <a:pt x="3862" y="1010"/>
                      <a:pt x="3810" y="1017"/>
                    </a:cubicBezTo>
                    <a:cubicBezTo>
                      <a:pt x="3780" y="1025"/>
                      <a:pt x="3758" y="1054"/>
                      <a:pt x="3721" y="1062"/>
                    </a:cubicBezTo>
                    <a:cubicBezTo>
                      <a:pt x="3691" y="1069"/>
                      <a:pt x="3661" y="1077"/>
                      <a:pt x="3632" y="1091"/>
                    </a:cubicBezTo>
                    <a:cubicBezTo>
                      <a:pt x="3617" y="1106"/>
                      <a:pt x="3610" y="1114"/>
                      <a:pt x="3587" y="1114"/>
                    </a:cubicBezTo>
                    <a:cubicBezTo>
                      <a:pt x="3572" y="1121"/>
                      <a:pt x="3558" y="1114"/>
                      <a:pt x="3543" y="1114"/>
                    </a:cubicBezTo>
                    <a:cubicBezTo>
                      <a:pt x="3528" y="1121"/>
                      <a:pt x="3521" y="1136"/>
                      <a:pt x="3513" y="1143"/>
                    </a:cubicBezTo>
                    <a:cubicBezTo>
                      <a:pt x="3498" y="1151"/>
                      <a:pt x="3483" y="1151"/>
                      <a:pt x="3469" y="1151"/>
                    </a:cubicBezTo>
                    <a:cubicBezTo>
                      <a:pt x="3469" y="1166"/>
                      <a:pt x="3461" y="1173"/>
                      <a:pt x="3461" y="1181"/>
                    </a:cubicBezTo>
                    <a:cubicBezTo>
                      <a:pt x="3424" y="1188"/>
                      <a:pt x="3379" y="1173"/>
                      <a:pt x="3342" y="1181"/>
                    </a:cubicBezTo>
                    <a:cubicBezTo>
                      <a:pt x="3298" y="1188"/>
                      <a:pt x="3313" y="1203"/>
                      <a:pt x="3290" y="1233"/>
                    </a:cubicBezTo>
                    <a:cubicBezTo>
                      <a:pt x="3268" y="1255"/>
                      <a:pt x="3253" y="1240"/>
                      <a:pt x="3231" y="1233"/>
                    </a:cubicBezTo>
                    <a:cubicBezTo>
                      <a:pt x="3201" y="1218"/>
                      <a:pt x="3201" y="1225"/>
                      <a:pt x="3164" y="1233"/>
                    </a:cubicBezTo>
                    <a:cubicBezTo>
                      <a:pt x="3142" y="1240"/>
                      <a:pt x="3112" y="1240"/>
                      <a:pt x="3090" y="1240"/>
                    </a:cubicBezTo>
                    <a:cubicBezTo>
                      <a:pt x="3067" y="1240"/>
                      <a:pt x="3045" y="1233"/>
                      <a:pt x="3023" y="1233"/>
                    </a:cubicBezTo>
                    <a:cubicBezTo>
                      <a:pt x="3001" y="1233"/>
                      <a:pt x="2956" y="1255"/>
                      <a:pt x="2941" y="1248"/>
                    </a:cubicBezTo>
                    <a:cubicBezTo>
                      <a:pt x="2882" y="1225"/>
                      <a:pt x="3008" y="1166"/>
                      <a:pt x="3038" y="1166"/>
                    </a:cubicBezTo>
                    <a:cubicBezTo>
                      <a:pt x="3038" y="1143"/>
                      <a:pt x="3038" y="1136"/>
                      <a:pt x="3023" y="1121"/>
                    </a:cubicBezTo>
                    <a:cubicBezTo>
                      <a:pt x="3016" y="1114"/>
                      <a:pt x="3008" y="1114"/>
                      <a:pt x="3001" y="1114"/>
                    </a:cubicBezTo>
                    <a:cubicBezTo>
                      <a:pt x="2993" y="1106"/>
                      <a:pt x="2993" y="1091"/>
                      <a:pt x="2986" y="1084"/>
                    </a:cubicBezTo>
                    <a:cubicBezTo>
                      <a:pt x="2956" y="1054"/>
                      <a:pt x="2934" y="1069"/>
                      <a:pt x="2897" y="1062"/>
                    </a:cubicBezTo>
                    <a:cubicBezTo>
                      <a:pt x="2882" y="1054"/>
                      <a:pt x="2859" y="1054"/>
                      <a:pt x="2852" y="1047"/>
                    </a:cubicBezTo>
                    <a:cubicBezTo>
                      <a:pt x="2837" y="1032"/>
                      <a:pt x="2837" y="1010"/>
                      <a:pt x="2830" y="1002"/>
                    </a:cubicBezTo>
                    <a:cubicBezTo>
                      <a:pt x="2808" y="988"/>
                      <a:pt x="2756" y="995"/>
                      <a:pt x="2726" y="995"/>
                    </a:cubicBezTo>
                    <a:cubicBezTo>
                      <a:pt x="2674" y="988"/>
                      <a:pt x="2659" y="995"/>
                      <a:pt x="2622" y="951"/>
                    </a:cubicBezTo>
                    <a:cubicBezTo>
                      <a:pt x="2577" y="913"/>
                      <a:pt x="2600" y="869"/>
                      <a:pt x="2585" y="817"/>
                    </a:cubicBezTo>
                    <a:cubicBezTo>
                      <a:pt x="2585" y="794"/>
                      <a:pt x="2570" y="765"/>
                      <a:pt x="2548" y="743"/>
                    </a:cubicBezTo>
                    <a:cubicBezTo>
                      <a:pt x="2525" y="713"/>
                      <a:pt x="2503" y="720"/>
                      <a:pt x="2466" y="713"/>
                    </a:cubicBezTo>
                    <a:cubicBezTo>
                      <a:pt x="2407" y="705"/>
                      <a:pt x="2407" y="661"/>
                      <a:pt x="2384" y="616"/>
                    </a:cubicBezTo>
                    <a:cubicBezTo>
                      <a:pt x="2354" y="572"/>
                      <a:pt x="2295" y="609"/>
                      <a:pt x="2251" y="586"/>
                    </a:cubicBezTo>
                    <a:cubicBezTo>
                      <a:pt x="2228" y="572"/>
                      <a:pt x="2221" y="549"/>
                      <a:pt x="2206" y="535"/>
                    </a:cubicBezTo>
                    <a:cubicBezTo>
                      <a:pt x="2191" y="512"/>
                      <a:pt x="2169" y="512"/>
                      <a:pt x="2154" y="497"/>
                    </a:cubicBezTo>
                    <a:cubicBezTo>
                      <a:pt x="2139" y="475"/>
                      <a:pt x="2117" y="438"/>
                      <a:pt x="2109" y="416"/>
                    </a:cubicBezTo>
                    <a:cubicBezTo>
                      <a:pt x="2095" y="379"/>
                      <a:pt x="2095" y="349"/>
                      <a:pt x="2072" y="319"/>
                    </a:cubicBezTo>
                    <a:cubicBezTo>
                      <a:pt x="2035" y="267"/>
                      <a:pt x="1976" y="208"/>
                      <a:pt x="1902" y="238"/>
                    </a:cubicBezTo>
                    <a:cubicBezTo>
                      <a:pt x="1887" y="245"/>
                      <a:pt x="1894" y="260"/>
                      <a:pt x="1872" y="267"/>
                    </a:cubicBezTo>
                    <a:cubicBezTo>
                      <a:pt x="1850" y="275"/>
                      <a:pt x="1835" y="260"/>
                      <a:pt x="1827" y="245"/>
                    </a:cubicBezTo>
                    <a:cubicBezTo>
                      <a:pt x="1820" y="215"/>
                      <a:pt x="1835" y="163"/>
                      <a:pt x="1835" y="134"/>
                    </a:cubicBezTo>
                    <a:cubicBezTo>
                      <a:pt x="1835" y="82"/>
                      <a:pt x="1812" y="89"/>
                      <a:pt x="1760" y="82"/>
                    </a:cubicBezTo>
                    <a:cubicBezTo>
                      <a:pt x="1723" y="82"/>
                      <a:pt x="1686" y="82"/>
                      <a:pt x="1657" y="67"/>
                    </a:cubicBezTo>
                    <a:cubicBezTo>
                      <a:pt x="1649" y="67"/>
                      <a:pt x="1649" y="59"/>
                      <a:pt x="1642" y="52"/>
                    </a:cubicBezTo>
                    <a:cubicBezTo>
                      <a:pt x="1634" y="52"/>
                      <a:pt x="1619" y="52"/>
                      <a:pt x="1612" y="52"/>
                    </a:cubicBezTo>
                    <a:cubicBezTo>
                      <a:pt x="1590" y="52"/>
                      <a:pt x="1575" y="52"/>
                      <a:pt x="1552" y="59"/>
                    </a:cubicBezTo>
                    <a:cubicBezTo>
                      <a:pt x="1508" y="67"/>
                      <a:pt x="1478" y="96"/>
                      <a:pt x="1456" y="37"/>
                    </a:cubicBezTo>
                    <a:cubicBezTo>
                      <a:pt x="1441" y="37"/>
                      <a:pt x="1441" y="15"/>
                      <a:pt x="1426" y="7"/>
                    </a:cubicBezTo>
                    <a:cubicBezTo>
                      <a:pt x="1412" y="0"/>
                      <a:pt x="1374" y="7"/>
                      <a:pt x="1360" y="15"/>
                    </a:cubicBezTo>
                    <a:cubicBezTo>
                      <a:pt x="1337" y="22"/>
                      <a:pt x="1345" y="44"/>
                      <a:pt x="1322" y="52"/>
                    </a:cubicBezTo>
                    <a:cubicBezTo>
                      <a:pt x="1300" y="67"/>
                      <a:pt x="1293" y="44"/>
                      <a:pt x="1270" y="37"/>
                    </a:cubicBezTo>
                    <a:cubicBezTo>
                      <a:pt x="1226" y="30"/>
                      <a:pt x="1204" y="52"/>
                      <a:pt x="1166" y="67"/>
                    </a:cubicBezTo>
                    <a:cubicBezTo>
                      <a:pt x="1122" y="74"/>
                      <a:pt x="1100" y="89"/>
                      <a:pt x="1055" y="89"/>
                    </a:cubicBezTo>
                    <a:cubicBezTo>
                      <a:pt x="1048" y="104"/>
                      <a:pt x="1048" y="111"/>
                      <a:pt x="1048" y="126"/>
                    </a:cubicBezTo>
                    <a:cubicBezTo>
                      <a:pt x="988" y="126"/>
                      <a:pt x="958" y="111"/>
                      <a:pt x="907" y="96"/>
                    </a:cubicBezTo>
                    <a:cubicBezTo>
                      <a:pt x="869" y="89"/>
                      <a:pt x="780" y="59"/>
                      <a:pt x="743" y="82"/>
                    </a:cubicBezTo>
                    <a:cubicBezTo>
                      <a:pt x="788" y="104"/>
                      <a:pt x="832" y="74"/>
                      <a:pt x="847" y="141"/>
                    </a:cubicBezTo>
                    <a:cubicBezTo>
                      <a:pt x="855" y="141"/>
                      <a:pt x="862" y="149"/>
                      <a:pt x="877" y="156"/>
                    </a:cubicBezTo>
                    <a:cubicBezTo>
                      <a:pt x="877" y="171"/>
                      <a:pt x="877" y="178"/>
                      <a:pt x="877" y="193"/>
                    </a:cubicBezTo>
                    <a:cubicBezTo>
                      <a:pt x="855" y="200"/>
                      <a:pt x="840" y="200"/>
                      <a:pt x="817" y="200"/>
                    </a:cubicBezTo>
                    <a:cubicBezTo>
                      <a:pt x="795" y="200"/>
                      <a:pt x="773" y="208"/>
                      <a:pt x="750" y="215"/>
                    </a:cubicBezTo>
                    <a:cubicBezTo>
                      <a:pt x="698" y="223"/>
                      <a:pt x="676" y="193"/>
                      <a:pt x="632" y="186"/>
                    </a:cubicBezTo>
                    <a:cubicBezTo>
                      <a:pt x="587" y="171"/>
                      <a:pt x="543" y="186"/>
                      <a:pt x="498" y="186"/>
                    </a:cubicBezTo>
                    <a:cubicBezTo>
                      <a:pt x="483" y="186"/>
                      <a:pt x="446" y="178"/>
                      <a:pt x="431" y="186"/>
                    </a:cubicBezTo>
                    <a:cubicBezTo>
                      <a:pt x="416" y="193"/>
                      <a:pt x="402" y="215"/>
                      <a:pt x="387" y="230"/>
                    </a:cubicBezTo>
                    <a:cubicBezTo>
                      <a:pt x="387" y="260"/>
                      <a:pt x="372" y="275"/>
                      <a:pt x="342" y="275"/>
                    </a:cubicBezTo>
                    <a:cubicBezTo>
                      <a:pt x="335" y="297"/>
                      <a:pt x="327" y="327"/>
                      <a:pt x="320" y="349"/>
                    </a:cubicBezTo>
                    <a:cubicBezTo>
                      <a:pt x="298" y="356"/>
                      <a:pt x="275" y="349"/>
                      <a:pt x="253" y="349"/>
                    </a:cubicBezTo>
                    <a:cubicBezTo>
                      <a:pt x="253" y="431"/>
                      <a:pt x="142" y="416"/>
                      <a:pt x="134" y="490"/>
                    </a:cubicBezTo>
                    <a:cubicBezTo>
                      <a:pt x="127" y="490"/>
                      <a:pt x="127" y="490"/>
                      <a:pt x="127" y="497"/>
                    </a:cubicBezTo>
                    <a:cubicBezTo>
                      <a:pt x="90" y="505"/>
                      <a:pt x="75" y="460"/>
                      <a:pt x="45" y="505"/>
                    </a:cubicBezTo>
                    <a:cubicBezTo>
                      <a:pt x="38" y="520"/>
                      <a:pt x="45" y="535"/>
                      <a:pt x="38" y="549"/>
                    </a:cubicBezTo>
                    <a:cubicBezTo>
                      <a:pt x="38" y="564"/>
                      <a:pt x="8" y="586"/>
                      <a:pt x="8" y="594"/>
                    </a:cubicBezTo>
                    <a:cubicBezTo>
                      <a:pt x="8" y="609"/>
                      <a:pt x="15" y="609"/>
                      <a:pt x="23" y="624"/>
                    </a:cubicBezTo>
                    <a:cubicBezTo>
                      <a:pt x="30" y="646"/>
                      <a:pt x="30" y="668"/>
                      <a:pt x="23" y="698"/>
                    </a:cubicBezTo>
                    <a:cubicBezTo>
                      <a:pt x="15" y="705"/>
                      <a:pt x="0" y="713"/>
                      <a:pt x="15" y="728"/>
                    </a:cubicBezTo>
                    <a:cubicBezTo>
                      <a:pt x="15" y="728"/>
                      <a:pt x="53" y="728"/>
                      <a:pt x="60" y="728"/>
                    </a:cubicBezTo>
                    <a:cubicBezTo>
                      <a:pt x="45" y="765"/>
                      <a:pt x="112" y="750"/>
                      <a:pt x="105" y="794"/>
                    </a:cubicBezTo>
                    <a:cubicBezTo>
                      <a:pt x="134" y="794"/>
                      <a:pt x="142" y="757"/>
                      <a:pt x="179" y="765"/>
                    </a:cubicBezTo>
                    <a:cubicBezTo>
                      <a:pt x="179" y="772"/>
                      <a:pt x="179" y="772"/>
                      <a:pt x="179" y="772"/>
                    </a:cubicBezTo>
                    <a:cubicBezTo>
                      <a:pt x="208" y="780"/>
                      <a:pt x="231" y="750"/>
                      <a:pt x="260" y="765"/>
                    </a:cubicBezTo>
                    <a:cubicBezTo>
                      <a:pt x="268" y="765"/>
                      <a:pt x="268" y="780"/>
                      <a:pt x="275" y="780"/>
                    </a:cubicBezTo>
                    <a:cubicBezTo>
                      <a:pt x="283" y="787"/>
                      <a:pt x="290" y="780"/>
                      <a:pt x="298" y="780"/>
                    </a:cubicBezTo>
                    <a:cubicBezTo>
                      <a:pt x="313" y="787"/>
                      <a:pt x="327" y="787"/>
                      <a:pt x="342" y="787"/>
                    </a:cubicBezTo>
                    <a:cubicBezTo>
                      <a:pt x="342" y="809"/>
                      <a:pt x="364" y="824"/>
                      <a:pt x="372" y="839"/>
                    </a:cubicBezTo>
                    <a:cubicBezTo>
                      <a:pt x="379" y="861"/>
                      <a:pt x="372" y="884"/>
                      <a:pt x="379" y="898"/>
                    </a:cubicBezTo>
                    <a:cubicBezTo>
                      <a:pt x="387" y="936"/>
                      <a:pt x="402" y="913"/>
                      <a:pt x="424" y="928"/>
                    </a:cubicBezTo>
                    <a:cubicBezTo>
                      <a:pt x="446" y="943"/>
                      <a:pt x="431" y="973"/>
                      <a:pt x="461" y="965"/>
                    </a:cubicBezTo>
                    <a:cubicBezTo>
                      <a:pt x="476" y="988"/>
                      <a:pt x="505" y="973"/>
                      <a:pt x="528" y="988"/>
                    </a:cubicBezTo>
                    <a:cubicBezTo>
                      <a:pt x="543" y="995"/>
                      <a:pt x="550" y="1017"/>
                      <a:pt x="558" y="1025"/>
                    </a:cubicBezTo>
                    <a:cubicBezTo>
                      <a:pt x="572" y="1032"/>
                      <a:pt x="587" y="1040"/>
                      <a:pt x="602" y="1040"/>
                    </a:cubicBezTo>
                    <a:cubicBezTo>
                      <a:pt x="654" y="1054"/>
                      <a:pt x="706" y="1032"/>
                      <a:pt x="750" y="1062"/>
                    </a:cubicBezTo>
                    <a:cubicBezTo>
                      <a:pt x="750" y="1069"/>
                      <a:pt x="750" y="1084"/>
                      <a:pt x="750" y="1099"/>
                    </a:cubicBezTo>
                    <a:cubicBezTo>
                      <a:pt x="736" y="1099"/>
                      <a:pt x="736" y="1106"/>
                      <a:pt x="736" y="1121"/>
                    </a:cubicBezTo>
                    <a:cubicBezTo>
                      <a:pt x="684" y="1121"/>
                      <a:pt x="669" y="1233"/>
                      <a:pt x="713" y="1255"/>
                    </a:cubicBezTo>
                    <a:cubicBezTo>
                      <a:pt x="721" y="1262"/>
                      <a:pt x="743" y="1255"/>
                      <a:pt x="750" y="1255"/>
                    </a:cubicBezTo>
                    <a:cubicBezTo>
                      <a:pt x="773" y="1262"/>
                      <a:pt x="765" y="1285"/>
                      <a:pt x="780" y="1292"/>
                    </a:cubicBezTo>
                    <a:cubicBezTo>
                      <a:pt x="803" y="1307"/>
                      <a:pt x="840" y="1314"/>
                      <a:pt x="847" y="1344"/>
                    </a:cubicBezTo>
                    <a:cubicBezTo>
                      <a:pt x="877" y="1344"/>
                      <a:pt x="914" y="1337"/>
                      <a:pt x="921" y="1366"/>
                    </a:cubicBezTo>
                    <a:cubicBezTo>
                      <a:pt x="936" y="1388"/>
                      <a:pt x="914" y="1418"/>
                      <a:pt x="899" y="1441"/>
                    </a:cubicBezTo>
                    <a:cubicBezTo>
                      <a:pt x="892" y="1455"/>
                      <a:pt x="884" y="1463"/>
                      <a:pt x="884" y="1478"/>
                    </a:cubicBezTo>
                    <a:cubicBezTo>
                      <a:pt x="884" y="1493"/>
                      <a:pt x="892" y="1507"/>
                      <a:pt x="877" y="1522"/>
                    </a:cubicBezTo>
                    <a:cubicBezTo>
                      <a:pt x="877" y="1530"/>
                      <a:pt x="855" y="1530"/>
                      <a:pt x="840" y="1537"/>
                    </a:cubicBezTo>
                    <a:cubicBezTo>
                      <a:pt x="832" y="1545"/>
                      <a:pt x="825" y="1567"/>
                      <a:pt x="825" y="1574"/>
                    </a:cubicBezTo>
                    <a:cubicBezTo>
                      <a:pt x="803" y="1574"/>
                      <a:pt x="788" y="1574"/>
                      <a:pt x="765" y="1574"/>
                    </a:cubicBezTo>
                    <a:cubicBezTo>
                      <a:pt x="758" y="1574"/>
                      <a:pt x="743" y="1574"/>
                      <a:pt x="736" y="1574"/>
                    </a:cubicBezTo>
                    <a:cubicBezTo>
                      <a:pt x="721" y="1582"/>
                      <a:pt x="713" y="1589"/>
                      <a:pt x="713" y="1589"/>
                    </a:cubicBezTo>
                    <a:cubicBezTo>
                      <a:pt x="698" y="1596"/>
                      <a:pt x="661" y="1596"/>
                      <a:pt x="654" y="1604"/>
                    </a:cubicBezTo>
                    <a:cubicBezTo>
                      <a:pt x="639" y="1619"/>
                      <a:pt x="647" y="1648"/>
                      <a:pt x="647" y="1663"/>
                    </a:cubicBezTo>
                    <a:cubicBezTo>
                      <a:pt x="647" y="1693"/>
                      <a:pt x="639" y="1700"/>
                      <a:pt x="632" y="1723"/>
                    </a:cubicBezTo>
                    <a:cubicBezTo>
                      <a:pt x="610" y="1760"/>
                      <a:pt x="617" y="1753"/>
                      <a:pt x="595" y="1753"/>
                    </a:cubicBezTo>
                    <a:cubicBezTo>
                      <a:pt x="565" y="1745"/>
                      <a:pt x="498" y="1730"/>
                      <a:pt x="476" y="1753"/>
                    </a:cubicBezTo>
                    <a:cubicBezTo>
                      <a:pt x="468" y="1760"/>
                      <a:pt x="468" y="1790"/>
                      <a:pt x="468" y="1804"/>
                    </a:cubicBezTo>
                    <a:cubicBezTo>
                      <a:pt x="461" y="1827"/>
                      <a:pt x="439" y="1886"/>
                      <a:pt x="461" y="1893"/>
                    </a:cubicBezTo>
                    <a:cubicBezTo>
                      <a:pt x="461" y="1931"/>
                      <a:pt x="461" y="1968"/>
                      <a:pt x="468" y="2005"/>
                    </a:cubicBezTo>
                    <a:cubicBezTo>
                      <a:pt x="476" y="2005"/>
                      <a:pt x="476" y="2012"/>
                      <a:pt x="483" y="2012"/>
                    </a:cubicBezTo>
                    <a:cubicBezTo>
                      <a:pt x="483" y="2079"/>
                      <a:pt x="483" y="2139"/>
                      <a:pt x="498" y="2205"/>
                    </a:cubicBezTo>
                    <a:cubicBezTo>
                      <a:pt x="513" y="2235"/>
                      <a:pt x="520" y="2265"/>
                      <a:pt x="520" y="2295"/>
                    </a:cubicBezTo>
                    <a:cubicBezTo>
                      <a:pt x="513" y="2309"/>
                      <a:pt x="505" y="2317"/>
                      <a:pt x="505" y="2332"/>
                    </a:cubicBezTo>
                    <a:cubicBezTo>
                      <a:pt x="505" y="2339"/>
                      <a:pt x="520" y="2339"/>
                      <a:pt x="520" y="2354"/>
                    </a:cubicBezTo>
                    <a:cubicBezTo>
                      <a:pt x="520" y="2361"/>
                      <a:pt x="520" y="2369"/>
                      <a:pt x="520" y="2376"/>
                    </a:cubicBezTo>
                    <a:cubicBezTo>
                      <a:pt x="520" y="2413"/>
                      <a:pt x="498" y="2443"/>
                      <a:pt x="498" y="2473"/>
                    </a:cubicBezTo>
                    <a:cubicBezTo>
                      <a:pt x="498" y="2480"/>
                      <a:pt x="505" y="2503"/>
                      <a:pt x="513" y="2510"/>
                    </a:cubicBezTo>
                    <a:cubicBezTo>
                      <a:pt x="513" y="2532"/>
                      <a:pt x="520" y="2555"/>
                      <a:pt x="520" y="2577"/>
                    </a:cubicBezTo>
                    <a:cubicBezTo>
                      <a:pt x="520" y="2592"/>
                      <a:pt x="520" y="2614"/>
                      <a:pt x="513" y="2629"/>
                    </a:cubicBezTo>
                    <a:cubicBezTo>
                      <a:pt x="513" y="2644"/>
                      <a:pt x="491" y="2658"/>
                      <a:pt x="491" y="2666"/>
                    </a:cubicBezTo>
                    <a:cubicBezTo>
                      <a:pt x="483" y="2688"/>
                      <a:pt x="498" y="2688"/>
                      <a:pt x="505" y="2703"/>
                    </a:cubicBezTo>
                    <a:cubicBezTo>
                      <a:pt x="505" y="2718"/>
                      <a:pt x="505" y="2740"/>
                      <a:pt x="505" y="2755"/>
                    </a:cubicBezTo>
                    <a:lnTo>
                      <a:pt x="513" y="2755"/>
                    </a:lnTo>
                    <a:cubicBezTo>
                      <a:pt x="513" y="2785"/>
                      <a:pt x="505" y="2807"/>
                      <a:pt x="505" y="2829"/>
                    </a:cubicBezTo>
                    <a:cubicBezTo>
                      <a:pt x="550" y="2829"/>
                      <a:pt x="595" y="2844"/>
                      <a:pt x="587" y="2896"/>
                    </a:cubicBezTo>
                    <a:cubicBezTo>
                      <a:pt x="632" y="2903"/>
                      <a:pt x="765" y="2903"/>
                      <a:pt x="780" y="2963"/>
                    </a:cubicBezTo>
                    <a:cubicBezTo>
                      <a:pt x="803" y="2970"/>
                      <a:pt x="803" y="3000"/>
                      <a:pt x="825" y="3007"/>
                    </a:cubicBezTo>
                    <a:cubicBezTo>
                      <a:pt x="840" y="3022"/>
                      <a:pt x="862" y="3007"/>
                      <a:pt x="877" y="3015"/>
                    </a:cubicBezTo>
                    <a:cubicBezTo>
                      <a:pt x="914" y="3037"/>
                      <a:pt x="884" y="3126"/>
                      <a:pt x="958" y="3111"/>
                    </a:cubicBezTo>
                    <a:cubicBezTo>
                      <a:pt x="958" y="3104"/>
                      <a:pt x="966" y="3097"/>
                      <a:pt x="966" y="3089"/>
                    </a:cubicBezTo>
                    <a:cubicBezTo>
                      <a:pt x="1018" y="3089"/>
                      <a:pt x="1048" y="3119"/>
                      <a:pt x="1100" y="3119"/>
                    </a:cubicBezTo>
                    <a:cubicBezTo>
                      <a:pt x="1100" y="3104"/>
                      <a:pt x="1100" y="3089"/>
                      <a:pt x="1100" y="3074"/>
                    </a:cubicBezTo>
                    <a:cubicBezTo>
                      <a:pt x="1115" y="3067"/>
                      <a:pt x="1129" y="3060"/>
                      <a:pt x="1152" y="3060"/>
                    </a:cubicBezTo>
                    <a:cubicBezTo>
                      <a:pt x="1152" y="3097"/>
                      <a:pt x="1122" y="3126"/>
                      <a:pt x="1129" y="3163"/>
                    </a:cubicBezTo>
                    <a:cubicBezTo>
                      <a:pt x="1137" y="3163"/>
                      <a:pt x="1137" y="3163"/>
                      <a:pt x="1137" y="3163"/>
                    </a:cubicBezTo>
                    <a:cubicBezTo>
                      <a:pt x="1137" y="3186"/>
                      <a:pt x="1144" y="3200"/>
                      <a:pt x="1129" y="3230"/>
                    </a:cubicBezTo>
                    <a:cubicBezTo>
                      <a:pt x="1129" y="3238"/>
                      <a:pt x="1085" y="3260"/>
                      <a:pt x="1122" y="3275"/>
                    </a:cubicBezTo>
                    <a:cubicBezTo>
                      <a:pt x="1122" y="3290"/>
                      <a:pt x="1122" y="3312"/>
                      <a:pt x="1129" y="3319"/>
                    </a:cubicBezTo>
                    <a:cubicBezTo>
                      <a:pt x="1152" y="3290"/>
                      <a:pt x="1226" y="3297"/>
                      <a:pt x="1263" y="3305"/>
                    </a:cubicBezTo>
                    <a:cubicBezTo>
                      <a:pt x="1263" y="3319"/>
                      <a:pt x="1270" y="3334"/>
                      <a:pt x="1278" y="3349"/>
                    </a:cubicBezTo>
                    <a:cubicBezTo>
                      <a:pt x="1285" y="3349"/>
                      <a:pt x="1293" y="3349"/>
                      <a:pt x="1293" y="3349"/>
                    </a:cubicBezTo>
                    <a:lnTo>
                      <a:pt x="1293" y="3357"/>
                    </a:lnTo>
                    <a:cubicBezTo>
                      <a:pt x="1307" y="3357"/>
                      <a:pt x="1322" y="3357"/>
                      <a:pt x="1330" y="3357"/>
                    </a:cubicBezTo>
                    <a:cubicBezTo>
                      <a:pt x="1330" y="3342"/>
                      <a:pt x="1337" y="3334"/>
                      <a:pt x="1352" y="3334"/>
                    </a:cubicBezTo>
                    <a:cubicBezTo>
                      <a:pt x="1352" y="3334"/>
                      <a:pt x="1352" y="3334"/>
                      <a:pt x="1352" y="3327"/>
                    </a:cubicBezTo>
                    <a:cubicBezTo>
                      <a:pt x="1367" y="3327"/>
                      <a:pt x="1382" y="3327"/>
                      <a:pt x="1389" y="3327"/>
                    </a:cubicBezTo>
                    <a:cubicBezTo>
                      <a:pt x="1397" y="3357"/>
                      <a:pt x="1419" y="3364"/>
                      <a:pt x="1412" y="3386"/>
                    </a:cubicBezTo>
                    <a:cubicBezTo>
                      <a:pt x="1434" y="3386"/>
                      <a:pt x="1456" y="3386"/>
                      <a:pt x="1471" y="3386"/>
                    </a:cubicBezTo>
                    <a:cubicBezTo>
                      <a:pt x="1493" y="3394"/>
                      <a:pt x="1538" y="3438"/>
                      <a:pt x="1545" y="3460"/>
                    </a:cubicBezTo>
                    <a:cubicBezTo>
                      <a:pt x="1545" y="3468"/>
                      <a:pt x="1545" y="3483"/>
                      <a:pt x="1538" y="3497"/>
                    </a:cubicBezTo>
                    <a:lnTo>
                      <a:pt x="1545" y="3497"/>
                    </a:lnTo>
                    <a:cubicBezTo>
                      <a:pt x="1575" y="3512"/>
                      <a:pt x="1590" y="3520"/>
                      <a:pt x="1619" y="3520"/>
                    </a:cubicBezTo>
                  </a:path>
                </a:pathLst>
              </a:custGeom>
              <a:grpFill/>
              <a:ln w="9525" cap="flat">
                <a:noFill/>
                <a:bevel/>
              </a:ln>
              <a:effectLst/>
            </p:spPr>
            <p:txBody>
              <a:bodyPr wrap="none" lIns="121853" tIns="60926" rIns="121853" bIns="60926" anchor="ctr"/>
              <a:lstStyle/>
              <a:p>
                <a:endParaRPr lang="en-US"/>
              </a:p>
            </p:txBody>
          </p:sp>
          <p:sp>
            <p:nvSpPr>
              <p:cNvPr id="57" name="Freeform 34">
                <a:extLst>
                  <a:ext uri="{FF2B5EF4-FFF2-40B4-BE49-F238E27FC236}">
                    <a16:creationId xmlns:a16="http://schemas.microsoft.com/office/drawing/2014/main" id="{6F08BB5B-297A-45C8-B00B-2AA3EFF9DBD4}"/>
                  </a:ext>
                </a:extLst>
              </p:cNvPr>
              <p:cNvSpPr>
                <a:spLocks noChangeArrowheads="1"/>
              </p:cNvSpPr>
              <p:nvPr/>
            </p:nvSpPr>
            <p:spPr bwMode="auto">
              <a:xfrm>
                <a:off x="15061663" y="6998675"/>
                <a:ext cx="3813" cy="1904"/>
              </a:xfrm>
              <a:custGeom>
                <a:avLst/>
                <a:gdLst>
                  <a:gd name="T0" fmla="*/ 0 w 8"/>
                  <a:gd name="T1" fmla="*/ 0 h 1"/>
                  <a:gd name="T2" fmla="*/ 0 w 8"/>
                  <a:gd name="T3" fmla="*/ 0 h 1"/>
                  <a:gd name="T4" fmla="*/ 7 w 8"/>
                  <a:gd name="T5" fmla="*/ 0 h 1"/>
                  <a:gd name="T6" fmla="*/ 7 w 8"/>
                  <a:gd name="T7" fmla="*/ 0 h 1"/>
                  <a:gd name="T8" fmla="*/ 0 w 8"/>
                  <a:gd name="T9" fmla="*/ 0 h 1"/>
                </a:gdLst>
                <a:ahLst/>
                <a:cxnLst>
                  <a:cxn ang="0">
                    <a:pos x="T0" y="T1"/>
                  </a:cxn>
                  <a:cxn ang="0">
                    <a:pos x="T2" y="T3"/>
                  </a:cxn>
                  <a:cxn ang="0">
                    <a:pos x="T4" y="T5"/>
                  </a:cxn>
                  <a:cxn ang="0">
                    <a:pos x="T6" y="T7"/>
                  </a:cxn>
                  <a:cxn ang="0">
                    <a:pos x="T8" y="T9"/>
                  </a:cxn>
                </a:cxnLst>
                <a:rect l="0" t="0" r="r" b="b"/>
                <a:pathLst>
                  <a:path w="8" h="1">
                    <a:moveTo>
                      <a:pt x="0" y="0"/>
                    </a:moveTo>
                    <a:lnTo>
                      <a:pt x="0" y="0"/>
                    </a:lnTo>
                    <a:cubicBezTo>
                      <a:pt x="0" y="0"/>
                      <a:pt x="0" y="0"/>
                      <a:pt x="7" y="0"/>
                    </a:cubicBezTo>
                    <a:lnTo>
                      <a:pt x="7" y="0"/>
                    </a:lnTo>
                    <a:lnTo>
                      <a:pt x="0" y="0"/>
                    </a:lnTo>
                  </a:path>
                </a:pathLst>
              </a:custGeom>
              <a:grpFill/>
              <a:ln w="9525" cap="flat">
                <a:noFill/>
                <a:bevel/>
              </a:ln>
              <a:effectLst/>
            </p:spPr>
            <p:txBody>
              <a:bodyPr wrap="none" lIns="121853" tIns="60926" rIns="121853" bIns="60926" anchor="ctr"/>
              <a:lstStyle/>
              <a:p>
                <a:endParaRPr lang="en-US"/>
              </a:p>
            </p:txBody>
          </p:sp>
          <p:sp>
            <p:nvSpPr>
              <p:cNvPr id="58" name="Freeform 35">
                <a:extLst>
                  <a:ext uri="{FF2B5EF4-FFF2-40B4-BE49-F238E27FC236}">
                    <a16:creationId xmlns:a16="http://schemas.microsoft.com/office/drawing/2014/main" id="{27323B6C-B376-445E-9686-816362CDC0F0}"/>
                  </a:ext>
                </a:extLst>
              </p:cNvPr>
              <p:cNvSpPr>
                <a:spLocks noChangeArrowheads="1"/>
              </p:cNvSpPr>
              <p:nvPr/>
            </p:nvSpPr>
            <p:spPr bwMode="auto">
              <a:xfrm>
                <a:off x="14316272" y="5804178"/>
                <a:ext cx="1791984" cy="1276416"/>
              </a:xfrm>
              <a:custGeom>
                <a:avLst/>
                <a:gdLst>
                  <a:gd name="T0" fmla="*/ 1819 w 4145"/>
                  <a:gd name="T1" fmla="*/ 2852 h 2956"/>
                  <a:gd name="T2" fmla="*/ 1961 w 4145"/>
                  <a:gd name="T3" fmla="*/ 2926 h 2956"/>
                  <a:gd name="T4" fmla="*/ 2064 w 4145"/>
                  <a:gd name="T5" fmla="*/ 2785 h 2956"/>
                  <a:gd name="T6" fmla="*/ 2287 w 4145"/>
                  <a:gd name="T7" fmla="*/ 2740 h 2956"/>
                  <a:gd name="T8" fmla="*/ 2310 w 4145"/>
                  <a:gd name="T9" fmla="*/ 2658 h 2956"/>
                  <a:gd name="T10" fmla="*/ 2421 w 4145"/>
                  <a:gd name="T11" fmla="*/ 2347 h 2956"/>
                  <a:gd name="T12" fmla="*/ 2480 w 4145"/>
                  <a:gd name="T13" fmla="*/ 2146 h 2956"/>
                  <a:gd name="T14" fmla="*/ 2495 w 4145"/>
                  <a:gd name="T15" fmla="*/ 2072 h 2956"/>
                  <a:gd name="T16" fmla="*/ 2480 w 4145"/>
                  <a:gd name="T17" fmla="*/ 1901 h 2956"/>
                  <a:gd name="T18" fmla="*/ 2584 w 4145"/>
                  <a:gd name="T19" fmla="*/ 1738 h 2956"/>
                  <a:gd name="T20" fmla="*/ 2748 w 4145"/>
                  <a:gd name="T21" fmla="*/ 1641 h 2956"/>
                  <a:gd name="T22" fmla="*/ 2874 w 4145"/>
                  <a:gd name="T23" fmla="*/ 1426 h 2956"/>
                  <a:gd name="T24" fmla="*/ 3074 w 4145"/>
                  <a:gd name="T25" fmla="*/ 1144 h 2956"/>
                  <a:gd name="T26" fmla="*/ 3156 w 4145"/>
                  <a:gd name="T27" fmla="*/ 1151 h 2956"/>
                  <a:gd name="T28" fmla="*/ 3438 w 4145"/>
                  <a:gd name="T29" fmla="*/ 884 h 2956"/>
                  <a:gd name="T30" fmla="*/ 3572 w 4145"/>
                  <a:gd name="T31" fmla="*/ 787 h 2956"/>
                  <a:gd name="T32" fmla="*/ 3720 w 4145"/>
                  <a:gd name="T33" fmla="*/ 706 h 2956"/>
                  <a:gd name="T34" fmla="*/ 3802 w 4145"/>
                  <a:gd name="T35" fmla="*/ 579 h 2956"/>
                  <a:gd name="T36" fmla="*/ 4040 w 4145"/>
                  <a:gd name="T37" fmla="*/ 527 h 2956"/>
                  <a:gd name="T38" fmla="*/ 4055 w 4145"/>
                  <a:gd name="T39" fmla="*/ 423 h 2956"/>
                  <a:gd name="T40" fmla="*/ 3988 w 4145"/>
                  <a:gd name="T41" fmla="*/ 119 h 2956"/>
                  <a:gd name="T42" fmla="*/ 3965 w 4145"/>
                  <a:gd name="T43" fmla="*/ 22 h 2956"/>
                  <a:gd name="T44" fmla="*/ 3765 w 4145"/>
                  <a:gd name="T45" fmla="*/ 97 h 2956"/>
                  <a:gd name="T46" fmla="*/ 3617 w 4145"/>
                  <a:gd name="T47" fmla="*/ 134 h 2956"/>
                  <a:gd name="T48" fmla="*/ 3520 w 4145"/>
                  <a:gd name="T49" fmla="*/ 193 h 2956"/>
                  <a:gd name="T50" fmla="*/ 3394 w 4145"/>
                  <a:gd name="T51" fmla="*/ 238 h 2956"/>
                  <a:gd name="T52" fmla="*/ 3342 w 4145"/>
                  <a:gd name="T53" fmla="*/ 267 h 2956"/>
                  <a:gd name="T54" fmla="*/ 3149 w 4145"/>
                  <a:gd name="T55" fmla="*/ 364 h 2956"/>
                  <a:gd name="T56" fmla="*/ 2948 w 4145"/>
                  <a:gd name="T57" fmla="*/ 357 h 2956"/>
                  <a:gd name="T58" fmla="*/ 2963 w 4145"/>
                  <a:gd name="T59" fmla="*/ 483 h 2956"/>
                  <a:gd name="T60" fmla="*/ 2844 w 4145"/>
                  <a:gd name="T61" fmla="*/ 602 h 2956"/>
                  <a:gd name="T62" fmla="*/ 2748 w 4145"/>
                  <a:gd name="T63" fmla="*/ 780 h 2956"/>
                  <a:gd name="T64" fmla="*/ 2569 w 4145"/>
                  <a:gd name="T65" fmla="*/ 869 h 2956"/>
                  <a:gd name="T66" fmla="*/ 2354 w 4145"/>
                  <a:gd name="T67" fmla="*/ 914 h 2956"/>
                  <a:gd name="T68" fmla="*/ 2020 w 4145"/>
                  <a:gd name="T69" fmla="*/ 869 h 2956"/>
                  <a:gd name="T70" fmla="*/ 1842 w 4145"/>
                  <a:gd name="T71" fmla="*/ 951 h 2956"/>
                  <a:gd name="T72" fmla="*/ 1648 w 4145"/>
                  <a:gd name="T73" fmla="*/ 995 h 2956"/>
                  <a:gd name="T74" fmla="*/ 1515 w 4145"/>
                  <a:gd name="T75" fmla="*/ 995 h 2956"/>
                  <a:gd name="T76" fmla="*/ 1337 w 4145"/>
                  <a:gd name="T77" fmla="*/ 1040 h 2956"/>
                  <a:gd name="T78" fmla="*/ 1188 w 4145"/>
                  <a:gd name="T79" fmla="*/ 1025 h 2956"/>
                  <a:gd name="T80" fmla="*/ 906 w 4145"/>
                  <a:gd name="T81" fmla="*/ 1084 h 2956"/>
                  <a:gd name="T82" fmla="*/ 549 w 4145"/>
                  <a:gd name="T83" fmla="*/ 980 h 2956"/>
                  <a:gd name="T84" fmla="*/ 223 w 4145"/>
                  <a:gd name="T85" fmla="*/ 1099 h 2956"/>
                  <a:gd name="T86" fmla="*/ 156 w 4145"/>
                  <a:gd name="T87" fmla="*/ 1359 h 2956"/>
                  <a:gd name="T88" fmla="*/ 0 w 4145"/>
                  <a:gd name="T89" fmla="*/ 1545 h 2956"/>
                  <a:gd name="T90" fmla="*/ 126 w 4145"/>
                  <a:gd name="T91" fmla="*/ 1775 h 2956"/>
                  <a:gd name="T92" fmla="*/ 193 w 4145"/>
                  <a:gd name="T93" fmla="*/ 1886 h 2956"/>
                  <a:gd name="T94" fmla="*/ 267 w 4145"/>
                  <a:gd name="T95" fmla="*/ 1760 h 2956"/>
                  <a:gd name="T96" fmla="*/ 631 w 4145"/>
                  <a:gd name="T97" fmla="*/ 1730 h 2956"/>
                  <a:gd name="T98" fmla="*/ 951 w 4145"/>
                  <a:gd name="T99" fmla="*/ 1767 h 2956"/>
                  <a:gd name="T100" fmla="*/ 1069 w 4145"/>
                  <a:gd name="T101" fmla="*/ 1856 h 2956"/>
                  <a:gd name="T102" fmla="*/ 1262 w 4145"/>
                  <a:gd name="T103" fmla="*/ 1782 h 2956"/>
                  <a:gd name="T104" fmla="*/ 1418 w 4145"/>
                  <a:gd name="T105" fmla="*/ 1745 h 2956"/>
                  <a:gd name="T106" fmla="*/ 1686 w 4145"/>
                  <a:gd name="T107" fmla="*/ 1619 h 2956"/>
                  <a:gd name="T108" fmla="*/ 1730 w 4145"/>
                  <a:gd name="T109" fmla="*/ 1767 h 2956"/>
                  <a:gd name="T110" fmla="*/ 1968 w 4145"/>
                  <a:gd name="T111" fmla="*/ 1886 h 2956"/>
                  <a:gd name="T112" fmla="*/ 2131 w 4145"/>
                  <a:gd name="T113" fmla="*/ 2168 h 2956"/>
                  <a:gd name="T114" fmla="*/ 1931 w 4145"/>
                  <a:gd name="T115" fmla="*/ 2369 h 2956"/>
                  <a:gd name="T116" fmla="*/ 1856 w 4145"/>
                  <a:gd name="T117" fmla="*/ 2495 h 2956"/>
                  <a:gd name="T118" fmla="*/ 1753 w 4145"/>
                  <a:gd name="T119" fmla="*/ 2725 h 2956"/>
                  <a:gd name="T120" fmla="*/ 1753 w 4145"/>
                  <a:gd name="T121" fmla="*/ 2881 h 2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45" h="2956">
                    <a:moveTo>
                      <a:pt x="1753" y="2881"/>
                    </a:moveTo>
                    <a:lnTo>
                      <a:pt x="1753" y="2881"/>
                    </a:lnTo>
                    <a:cubicBezTo>
                      <a:pt x="1753" y="2881"/>
                      <a:pt x="1782" y="2881"/>
                      <a:pt x="1812" y="2874"/>
                    </a:cubicBezTo>
                    <a:cubicBezTo>
                      <a:pt x="1812" y="2866"/>
                      <a:pt x="1812" y="2859"/>
                      <a:pt x="1819" y="2852"/>
                    </a:cubicBezTo>
                    <a:cubicBezTo>
                      <a:pt x="1812" y="2859"/>
                      <a:pt x="1812" y="2866"/>
                      <a:pt x="1812" y="2874"/>
                    </a:cubicBezTo>
                    <a:cubicBezTo>
                      <a:pt x="1849" y="2874"/>
                      <a:pt x="1886" y="2866"/>
                      <a:pt x="1894" y="2866"/>
                    </a:cubicBezTo>
                    <a:cubicBezTo>
                      <a:pt x="1894" y="2896"/>
                      <a:pt x="1894" y="2918"/>
                      <a:pt x="1894" y="2948"/>
                    </a:cubicBezTo>
                    <a:cubicBezTo>
                      <a:pt x="1916" y="2955"/>
                      <a:pt x="1946" y="2941"/>
                      <a:pt x="1961" y="2926"/>
                    </a:cubicBezTo>
                    <a:cubicBezTo>
                      <a:pt x="1983" y="2904"/>
                      <a:pt x="1983" y="2889"/>
                      <a:pt x="1983" y="2859"/>
                    </a:cubicBezTo>
                    <a:cubicBezTo>
                      <a:pt x="1998" y="2859"/>
                      <a:pt x="2013" y="2859"/>
                      <a:pt x="2020" y="2859"/>
                    </a:cubicBezTo>
                    <a:cubicBezTo>
                      <a:pt x="2020" y="2844"/>
                      <a:pt x="2020" y="2822"/>
                      <a:pt x="2027" y="2814"/>
                    </a:cubicBezTo>
                    <a:cubicBezTo>
                      <a:pt x="2035" y="2792"/>
                      <a:pt x="2050" y="2792"/>
                      <a:pt x="2064" y="2785"/>
                    </a:cubicBezTo>
                    <a:cubicBezTo>
                      <a:pt x="2087" y="2763"/>
                      <a:pt x="2087" y="2710"/>
                      <a:pt x="2087" y="2681"/>
                    </a:cubicBezTo>
                    <a:cubicBezTo>
                      <a:pt x="2102" y="2710"/>
                      <a:pt x="2146" y="2733"/>
                      <a:pt x="2153" y="2763"/>
                    </a:cubicBezTo>
                    <a:cubicBezTo>
                      <a:pt x="2183" y="2770"/>
                      <a:pt x="2198" y="2740"/>
                      <a:pt x="2220" y="2733"/>
                    </a:cubicBezTo>
                    <a:cubicBezTo>
                      <a:pt x="2243" y="2733"/>
                      <a:pt x="2265" y="2748"/>
                      <a:pt x="2287" y="2740"/>
                    </a:cubicBezTo>
                    <a:cubicBezTo>
                      <a:pt x="2272" y="2710"/>
                      <a:pt x="2258" y="2688"/>
                      <a:pt x="2250" y="2666"/>
                    </a:cubicBezTo>
                    <a:cubicBezTo>
                      <a:pt x="2258" y="2688"/>
                      <a:pt x="2272" y="2710"/>
                      <a:pt x="2287" y="2740"/>
                    </a:cubicBezTo>
                    <a:cubicBezTo>
                      <a:pt x="2287" y="2740"/>
                      <a:pt x="2287" y="2740"/>
                      <a:pt x="2295" y="2733"/>
                    </a:cubicBezTo>
                    <a:cubicBezTo>
                      <a:pt x="2295" y="2703"/>
                      <a:pt x="2295" y="2688"/>
                      <a:pt x="2310" y="2658"/>
                    </a:cubicBezTo>
                    <a:cubicBezTo>
                      <a:pt x="2324" y="2636"/>
                      <a:pt x="2324" y="2614"/>
                      <a:pt x="2324" y="2584"/>
                    </a:cubicBezTo>
                    <a:cubicBezTo>
                      <a:pt x="2332" y="2532"/>
                      <a:pt x="2332" y="2480"/>
                      <a:pt x="2339" y="2428"/>
                    </a:cubicBezTo>
                    <a:cubicBezTo>
                      <a:pt x="2361" y="2428"/>
                      <a:pt x="2384" y="2428"/>
                      <a:pt x="2406" y="2428"/>
                    </a:cubicBezTo>
                    <a:cubicBezTo>
                      <a:pt x="2421" y="2406"/>
                      <a:pt x="2413" y="2376"/>
                      <a:pt x="2421" y="2347"/>
                    </a:cubicBezTo>
                    <a:cubicBezTo>
                      <a:pt x="2428" y="2317"/>
                      <a:pt x="2443" y="2295"/>
                      <a:pt x="2421" y="2265"/>
                    </a:cubicBezTo>
                    <a:cubicBezTo>
                      <a:pt x="2436" y="2258"/>
                      <a:pt x="2443" y="2258"/>
                      <a:pt x="2458" y="2258"/>
                    </a:cubicBezTo>
                    <a:cubicBezTo>
                      <a:pt x="2465" y="2243"/>
                      <a:pt x="2473" y="2228"/>
                      <a:pt x="2473" y="2206"/>
                    </a:cubicBezTo>
                    <a:cubicBezTo>
                      <a:pt x="2480" y="2191"/>
                      <a:pt x="2473" y="2161"/>
                      <a:pt x="2480" y="2146"/>
                    </a:cubicBezTo>
                    <a:cubicBezTo>
                      <a:pt x="2488" y="2139"/>
                      <a:pt x="2510" y="2116"/>
                      <a:pt x="2518" y="2109"/>
                    </a:cubicBezTo>
                    <a:cubicBezTo>
                      <a:pt x="2532" y="2094"/>
                      <a:pt x="2540" y="2079"/>
                      <a:pt x="2569" y="2079"/>
                    </a:cubicBezTo>
                    <a:cubicBezTo>
                      <a:pt x="2562" y="2079"/>
                      <a:pt x="2562" y="2072"/>
                      <a:pt x="2562" y="2072"/>
                    </a:cubicBezTo>
                    <a:cubicBezTo>
                      <a:pt x="2532" y="2072"/>
                      <a:pt x="2503" y="2072"/>
                      <a:pt x="2495" y="2072"/>
                    </a:cubicBezTo>
                    <a:cubicBezTo>
                      <a:pt x="2503" y="2072"/>
                      <a:pt x="2532" y="2072"/>
                      <a:pt x="2562" y="2072"/>
                    </a:cubicBezTo>
                    <a:cubicBezTo>
                      <a:pt x="2555" y="2050"/>
                      <a:pt x="2555" y="2020"/>
                      <a:pt x="2555" y="1990"/>
                    </a:cubicBezTo>
                    <a:cubicBezTo>
                      <a:pt x="2562" y="1923"/>
                      <a:pt x="2540" y="1961"/>
                      <a:pt x="2503" y="1938"/>
                    </a:cubicBezTo>
                    <a:cubicBezTo>
                      <a:pt x="2495" y="1931"/>
                      <a:pt x="2480" y="1908"/>
                      <a:pt x="2480" y="1901"/>
                    </a:cubicBezTo>
                    <a:cubicBezTo>
                      <a:pt x="2473" y="1886"/>
                      <a:pt x="2458" y="1901"/>
                      <a:pt x="2473" y="1879"/>
                    </a:cubicBezTo>
                    <a:cubicBezTo>
                      <a:pt x="2480" y="1856"/>
                      <a:pt x="2525" y="1842"/>
                      <a:pt x="2547" y="1834"/>
                    </a:cubicBezTo>
                    <a:cubicBezTo>
                      <a:pt x="2547" y="1805"/>
                      <a:pt x="2569" y="1812"/>
                      <a:pt x="2577" y="1797"/>
                    </a:cubicBezTo>
                    <a:cubicBezTo>
                      <a:pt x="2584" y="1775"/>
                      <a:pt x="2569" y="1760"/>
                      <a:pt x="2584" y="1738"/>
                    </a:cubicBezTo>
                    <a:cubicBezTo>
                      <a:pt x="2614" y="1701"/>
                      <a:pt x="2673" y="1701"/>
                      <a:pt x="2688" y="1663"/>
                    </a:cubicBezTo>
                    <a:cubicBezTo>
                      <a:pt x="2666" y="1649"/>
                      <a:pt x="2666" y="1634"/>
                      <a:pt x="2666" y="1611"/>
                    </a:cubicBezTo>
                    <a:cubicBezTo>
                      <a:pt x="2696" y="1604"/>
                      <a:pt x="2718" y="1604"/>
                      <a:pt x="2748" y="1589"/>
                    </a:cubicBezTo>
                    <a:cubicBezTo>
                      <a:pt x="2725" y="1597"/>
                      <a:pt x="2740" y="1626"/>
                      <a:pt x="2748" y="1641"/>
                    </a:cubicBezTo>
                    <a:cubicBezTo>
                      <a:pt x="2763" y="1671"/>
                      <a:pt x="2777" y="1671"/>
                      <a:pt x="2800" y="1671"/>
                    </a:cubicBezTo>
                    <a:cubicBezTo>
                      <a:pt x="2859" y="1663"/>
                      <a:pt x="2881" y="1611"/>
                      <a:pt x="2866" y="1559"/>
                    </a:cubicBezTo>
                    <a:cubicBezTo>
                      <a:pt x="2852" y="1522"/>
                      <a:pt x="2859" y="1522"/>
                      <a:pt x="2881" y="1500"/>
                    </a:cubicBezTo>
                    <a:cubicBezTo>
                      <a:pt x="2918" y="1456"/>
                      <a:pt x="2889" y="1463"/>
                      <a:pt x="2874" y="1426"/>
                    </a:cubicBezTo>
                    <a:cubicBezTo>
                      <a:pt x="2874" y="1433"/>
                      <a:pt x="2941" y="1322"/>
                      <a:pt x="2941" y="1314"/>
                    </a:cubicBezTo>
                    <a:cubicBezTo>
                      <a:pt x="2955" y="1300"/>
                      <a:pt x="2978" y="1300"/>
                      <a:pt x="2993" y="1277"/>
                    </a:cubicBezTo>
                    <a:cubicBezTo>
                      <a:pt x="3015" y="1240"/>
                      <a:pt x="3000" y="1188"/>
                      <a:pt x="3030" y="1151"/>
                    </a:cubicBezTo>
                    <a:cubicBezTo>
                      <a:pt x="3037" y="1144"/>
                      <a:pt x="3060" y="1144"/>
                      <a:pt x="3074" y="1144"/>
                    </a:cubicBezTo>
                    <a:cubicBezTo>
                      <a:pt x="3074" y="1159"/>
                      <a:pt x="3067" y="1181"/>
                      <a:pt x="3074" y="1196"/>
                    </a:cubicBezTo>
                    <a:cubicBezTo>
                      <a:pt x="3074" y="1211"/>
                      <a:pt x="3082" y="1211"/>
                      <a:pt x="3097" y="1211"/>
                    </a:cubicBezTo>
                    <a:cubicBezTo>
                      <a:pt x="3104" y="1203"/>
                      <a:pt x="3104" y="1203"/>
                      <a:pt x="3112" y="1196"/>
                    </a:cubicBezTo>
                    <a:cubicBezTo>
                      <a:pt x="3126" y="1181"/>
                      <a:pt x="3149" y="1166"/>
                      <a:pt x="3156" y="1151"/>
                    </a:cubicBezTo>
                    <a:cubicBezTo>
                      <a:pt x="3156" y="1129"/>
                      <a:pt x="3156" y="1114"/>
                      <a:pt x="3163" y="1092"/>
                    </a:cubicBezTo>
                    <a:cubicBezTo>
                      <a:pt x="3193" y="1017"/>
                      <a:pt x="3282" y="1003"/>
                      <a:pt x="3349" y="965"/>
                    </a:cubicBezTo>
                    <a:cubicBezTo>
                      <a:pt x="3364" y="958"/>
                      <a:pt x="3386" y="943"/>
                      <a:pt x="3394" y="928"/>
                    </a:cubicBezTo>
                    <a:cubicBezTo>
                      <a:pt x="3401" y="914"/>
                      <a:pt x="3416" y="884"/>
                      <a:pt x="3438" y="884"/>
                    </a:cubicBezTo>
                    <a:cubicBezTo>
                      <a:pt x="3438" y="861"/>
                      <a:pt x="3438" y="847"/>
                      <a:pt x="3446" y="832"/>
                    </a:cubicBezTo>
                    <a:cubicBezTo>
                      <a:pt x="3460" y="824"/>
                      <a:pt x="3490" y="824"/>
                      <a:pt x="3505" y="817"/>
                    </a:cubicBezTo>
                    <a:cubicBezTo>
                      <a:pt x="3520" y="817"/>
                      <a:pt x="3535" y="817"/>
                      <a:pt x="3542" y="817"/>
                    </a:cubicBezTo>
                    <a:cubicBezTo>
                      <a:pt x="3557" y="809"/>
                      <a:pt x="3565" y="795"/>
                      <a:pt x="3572" y="787"/>
                    </a:cubicBezTo>
                    <a:cubicBezTo>
                      <a:pt x="3587" y="772"/>
                      <a:pt x="3602" y="765"/>
                      <a:pt x="3617" y="750"/>
                    </a:cubicBezTo>
                    <a:cubicBezTo>
                      <a:pt x="3624" y="743"/>
                      <a:pt x="3624" y="735"/>
                      <a:pt x="3639" y="728"/>
                    </a:cubicBezTo>
                    <a:cubicBezTo>
                      <a:pt x="3654" y="720"/>
                      <a:pt x="3676" y="728"/>
                      <a:pt x="3691" y="728"/>
                    </a:cubicBezTo>
                    <a:cubicBezTo>
                      <a:pt x="3691" y="720"/>
                      <a:pt x="3706" y="713"/>
                      <a:pt x="3720" y="706"/>
                    </a:cubicBezTo>
                    <a:cubicBezTo>
                      <a:pt x="3713" y="706"/>
                      <a:pt x="3706" y="706"/>
                      <a:pt x="3706" y="698"/>
                    </a:cubicBezTo>
                    <a:cubicBezTo>
                      <a:pt x="3720" y="698"/>
                      <a:pt x="3743" y="668"/>
                      <a:pt x="3750" y="661"/>
                    </a:cubicBezTo>
                    <a:cubicBezTo>
                      <a:pt x="3765" y="654"/>
                      <a:pt x="3795" y="646"/>
                      <a:pt x="3802" y="631"/>
                    </a:cubicBezTo>
                    <a:cubicBezTo>
                      <a:pt x="3802" y="624"/>
                      <a:pt x="3802" y="594"/>
                      <a:pt x="3802" y="579"/>
                    </a:cubicBezTo>
                    <a:cubicBezTo>
                      <a:pt x="3810" y="549"/>
                      <a:pt x="3824" y="549"/>
                      <a:pt x="3854" y="542"/>
                    </a:cubicBezTo>
                    <a:cubicBezTo>
                      <a:pt x="3862" y="564"/>
                      <a:pt x="3928" y="564"/>
                      <a:pt x="3951" y="557"/>
                    </a:cubicBezTo>
                    <a:cubicBezTo>
                      <a:pt x="3958" y="557"/>
                      <a:pt x="3973" y="549"/>
                      <a:pt x="3988" y="542"/>
                    </a:cubicBezTo>
                    <a:cubicBezTo>
                      <a:pt x="4003" y="535"/>
                      <a:pt x="4032" y="535"/>
                      <a:pt x="4040" y="527"/>
                    </a:cubicBezTo>
                    <a:cubicBezTo>
                      <a:pt x="4084" y="527"/>
                      <a:pt x="4129" y="498"/>
                      <a:pt x="4136" y="453"/>
                    </a:cubicBezTo>
                    <a:cubicBezTo>
                      <a:pt x="4136" y="438"/>
                      <a:pt x="4144" y="386"/>
                      <a:pt x="4122" y="394"/>
                    </a:cubicBezTo>
                    <a:cubicBezTo>
                      <a:pt x="4107" y="394"/>
                      <a:pt x="4107" y="409"/>
                      <a:pt x="4099" y="416"/>
                    </a:cubicBezTo>
                    <a:cubicBezTo>
                      <a:pt x="4084" y="423"/>
                      <a:pt x="4069" y="423"/>
                      <a:pt x="4055" y="423"/>
                    </a:cubicBezTo>
                    <a:cubicBezTo>
                      <a:pt x="4055" y="401"/>
                      <a:pt x="4047" y="386"/>
                      <a:pt x="4040" y="371"/>
                    </a:cubicBezTo>
                    <a:cubicBezTo>
                      <a:pt x="4032" y="349"/>
                      <a:pt x="4032" y="334"/>
                      <a:pt x="4032" y="312"/>
                    </a:cubicBezTo>
                    <a:cubicBezTo>
                      <a:pt x="3980" y="290"/>
                      <a:pt x="3980" y="245"/>
                      <a:pt x="3980" y="193"/>
                    </a:cubicBezTo>
                    <a:cubicBezTo>
                      <a:pt x="3980" y="171"/>
                      <a:pt x="3980" y="134"/>
                      <a:pt x="3988" y="119"/>
                    </a:cubicBezTo>
                    <a:cubicBezTo>
                      <a:pt x="3995" y="112"/>
                      <a:pt x="4010" y="112"/>
                      <a:pt x="4017" y="104"/>
                    </a:cubicBezTo>
                    <a:cubicBezTo>
                      <a:pt x="4032" y="97"/>
                      <a:pt x="4040" y="89"/>
                      <a:pt x="4047" y="74"/>
                    </a:cubicBezTo>
                    <a:cubicBezTo>
                      <a:pt x="4055" y="59"/>
                      <a:pt x="4077" y="44"/>
                      <a:pt x="4069" y="30"/>
                    </a:cubicBezTo>
                    <a:cubicBezTo>
                      <a:pt x="4055" y="0"/>
                      <a:pt x="3988" y="15"/>
                      <a:pt x="3965" y="22"/>
                    </a:cubicBezTo>
                    <a:cubicBezTo>
                      <a:pt x="3943" y="22"/>
                      <a:pt x="3928" y="30"/>
                      <a:pt x="3906" y="30"/>
                    </a:cubicBezTo>
                    <a:cubicBezTo>
                      <a:pt x="3884" y="30"/>
                      <a:pt x="3869" y="30"/>
                      <a:pt x="3854" y="44"/>
                    </a:cubicBezTo>
                    <a:cubicBezTo>
                      <a:pt x="3832" y="67"/>
                      <a:pt x="3832" y="67"/>
                      <a:pt x="3810" y="67"/>
                    </a:cubicBezTo>
                    <a:cubicBezTo>
                      <a:pt x="3787" y="74"/>
                      <a:pt x="3780" y="82"/>
                      <a:pt x="3765" y="97"/>
                    </a:cubicBezTo>
                    <a:cubicBezTo>
                      <a:pt x="3750" y="104"/>
                      <a:pt x="3720" y="104"/>
                      <a:pt x="3706" y="112"/>
                    </a:cubicBezTo>
                    <a:cubicBezTo>
                      <a:pt x="3691" y="112"/>
                      <a:pt x="3668" y="112"/>
                      <a:pt x="3654" y="119"/>
                    </a:cubicBezTo>
                    <a:cubicBezTo>
                      <a:pt x="3646" y="119"/>
                      <a:pt x="3646" y="134"/>
                      <a:pt x="3639" y="134"/>
                    </a:cubicBezTo>
                    <a:cubicBezTo>
                      <a:pt x="3631" y="141"/>
                      <a:pt x="3624" y="134"/>
                      <a:pt x="3617" y="134"/>
                    </a:cubicBezTo>
                    <a:cubicBezTo>
                      <a:pt x="3602" y="141"/>
                      <a:pt x="3602" y="149"/>
                      <a:pt x="3594" y="156"/>
                    </a:cubicBezTo>
                    <a:cubicBezTo>
                      <a:pt x="3587" y="163"/>
                      <a:pt x="3579" y="163"/>
                      <a:pt x="3572" y="171"/>
                    </a:cubicBezTo>
                    <a:cubicBezTo>
                      <a:pt x="3565" y="171"/>
                      <a:pt x="3550" y="171"/>
                      <a:pt x="3542" y="178"/>
                    </a:cubicBezTo>
                    <a:cubicBezTo>
                      <a:pt x="3535" y="178"/>
                      <a:pt x="3527" y="186"/>
                      <a:pt x="3520" y="193"/>
                    </a:cubicBezTo>
                    <a:cubicBezTo>
                      <a:pt x="3498" y="201"/>
                      <a:pt x="3483" y="193"/>
                      <a:pt x="3468" y="208"/>
                    </a:cubicBezTo>
                    <a:cubicBezTo>
                      <a:pt x="3453" y="215"/>
                      <a:pt x="3453" y="215"/>
                      <a:pt x="3446" y="215"/>
                    </a:cubicBezTo>
                    <a:cubicBezTo>
                      <a:pt x="3431" y="223"/>
                      <a:pt x="3431" y="230"/>
                      <a:pt x="3423" y="238"/>
                    </a:cubicBezTo>
                    <a:cubicBezTo>
                      <a:pt x="3416" y="238"/>
                      <a:pt x="3401" y="238"/>
                      <a:pt x="3394" y="238"/>
                    </a:cubicBezTo>
                    <a:cubicBezTo>
                      <a:pt x="3379" y="245"/>
                      <a:pt x="3386" y="245"/>
                      <a:pt x="3371" y="252"/>
                    </a:cubicBezTo>
                    <a:lnTo>
                      <a:pt x="3371" y="260"/>
                    </a:lnTo>
                    <a:cubicBezTo>
                      <a:pt x="3364" y="260"/>
                      <a:pt x="3364" y="260"/>
                      <a:pt x="3357" y="260"/>
                    </a:cubicBezTo>
                    <a:cubicBezTo>
                      <a:pt x="3357" y="267"/>
                      <a:pt x="3342" y="267"/>
                      <a:pt x="3342" y="267"/>
                    </a:cubicBezTo>
                    <a:cubicBezTo>
                      <a:pt x="3327" y="275"/>
                      <a:pt x="3320" y="282"/>
                      <a:pt x="3312" y="290"/>
                    </a:cubicBezTo>
                    <a:cubicBezTo>
                      <a:pt x="3297" y="304"/>
                      <a:pt x="3282" y="312"/>
                      <a:pt x="3267" y="319"/>
                    </a:cubicBezTo>
                    <a:cubicBezTo>
                      <a:pt x="3245" y="327"/>
                      <a:pt x="3223" y="342"/>
                      <a:pt x="3208" y="349"/>
                    </a:cubicBezTo>
                    <a:cubicBezTo>
                      <a:pt x="3186" y="371"/>
                      <a:pt x="3171" y="357"/>
                      <a:pt x="3149" y="364"/>
                    </a:cubicBezTo>
                    <a:cubicBezTo>
                      <a:pt x="3149" y="386"/>
                      <a:pt x="3119" y="371"/>
                      <a:pt x="3104" y="379"/>
                    </a:cubicBezTo>
                    <a:cubicBezTo>
                      <a:pt x="3089" y="386"/>
                      <a:pt x="3074" y="401"/>
                      <a:pt x="3052" y="401"/>
                    </a:cubicBezTo>
                    <a:cubicBezTo>
                      <a:pt x="3037" y="401"/>
                      <a:pt x="3015" y="379"/>
                      <a:pt x="3000" y="371"/>
                    </a:cubicBezTo>
                    <a:cubicBezTo>
                      <a:pt x="2993" y="371"/>
                      <a:pt x="2963" y="357"/>
                      <a:pt x="2948" y="357"/>
                    </a:cubicBezTo>
                    <a:cubicBezTo>
                      <a:pt x="2941" y="364"/>
                      <a:pt x="2941" y="371"/>
                      <a:pt x="2941" y="379"/>
                    </a:cubicBezTo>
                    <a:cubicBezTo>
                      <a:pt x="2941" y="394"/>
                      <a:pt x="2948" y="386"/>
                      <a:pt x="2955" y="394"/>
                    </a:cubicBezTo>
                    <a:cubicBezTo>
                      <a:pt x="2970" y="409"/>
                      <a:pt x="2970" y="460"/>
                      <a:pt x="2970" y="475"/>
                    </a:cubicBezTo>
                    <a:cubicBezTo>
                      <a:pt x="2963" y="483"/>
                      <a:pt x="2963" y="483"/>
                      <a:pt x="2963" y="483"/>
                    </a:cubicBezTo>
                    <a:cubicBezTo>
                      <a:pt x="2948" y="483"/>
                      <a:pt x="2941" y="505"/>
                      <a:pt x="2926" y="520"/>
                    </a:cubicBezTo>
                    <a:cubicBezTo>
                      <a:pt x="2918" y="527"/>
                      <a:pt x="2904" y="542"/>
                      <a:pt x="2896" y="549"/>
                    </a:cubicBezTo>
                    <a:cubicBezTo>
                      <a:pt x="2881" y="564"/>
                      <a:pt x="2866" y="572"/>
                      <a:pt x="2859" y="587"/>
                    </a:cubicBezTo>
                    <a:cubicBezTo>
                      <a:pt x="2852" y="587"/>
                      <a:pt x="2844" y="594"/>
                      <a:pt x="2844" y="602"/>
                    </a:cubicBezTo>
                    <a:cubicBezTo>
                      <a:pt x="2837" y="602"/>
                      <a:pt x="2829" y="609"/>
                      <a:pt x="2822" y="616"/>
                    </a:cubicBezTo>
                    <a:cubicBezTo>
                      <a:pt x="2800" y="639"/>
                      <a:pt x="2785" y="661"/>
                      <a:pt x="2763" y="691"/>
                    </a:cubicBezTo>
                    <a:cubicBezTo>
                      <a:pt x="2755" y="698"/>
                      <a:pt x="2748" y="713"/>
                      <a:pt x="2748" y="735"/>
                    </a:cubicBezTo>
                    <a:cubicBezTo>
                      <a:pt x="2740" y="750"/>
                      <a:pt x="2748" y="765"/>
                      <a:pt x="2748" y="780"/>
                    </a:cubicBezTo>
                    <a:cubicBezTo>
                      <a:pt x="2725" y="780"/>
                      <a:pt x="2718" y="780"/>
                      <a:pt x="2703" y="795"/>
                    </a:cubicBezTo>
                    <a:cubicBezTo>
                      <a:pt x="2696" y="809"/>
                      <a:pt x="2688" y="824"/>
                      <a:pt x="2681" y="839"/>
                    </a:cubicBezTo>
                    <a:cubicBezTo>
                      <a:pt x="2666" y="854"/>
                      <a:pt x="2651" y="861"/>
                      <a:pt x="2629" y="869"/>
                    </a:cubicBezTo>
                    <a:cubicBezTo>
                      <a:pt x="2614" y="869"/>
                      <a:pt x="2592" y="869"/>
                      <a:pt x="2569" y="869"/>
                    </a:cubicBezTo>
                    <a:cubicBezTo>
                      <a:pt x="2562" y="869"/>
                      <a:pt x="2555" y="869"/>
                      <a:pt x="2547" y="869"/>
                    </a:cubicBezTo>
                    <a:cubicBezTo>
                      <a:pt x="2532" y="869"/>
                      <a:pt x="2532" y="876"/>
                      <a:pt x="2518" y="884"/>
                    </a:cubicBezTo>
                    <a:cubicBezTo>
                      <a:pt x="2503" y="891"/>
                      <a:pt x="2480" y="891"/>
                      <a:pt x="2465" y="891"/>
                    </a:cubicBezTo>
                    <a:cubicBezTo>
                      <a:pt x="2421" y="884"/>
                      <a:pt x="2384" y="884"/>
                      <a:pt x="2354" y="914"/>
                    </a:cubicBezTo>
                    <a:cubicBezTo>
                      <a:pt x="2339" y="921"/>
                      <a:pt x="2310" y="921"/>
                      <a:pt x="2287" y="928"/>
                    </a:cubicBezTo>
                    <a:cubicBezTo>
                      <a:pt x="2258" y="928"/>
                      <a:pt x="2235" y="936"/>
                      <a:pt x="2206" y="921"/>
                    </a:cubicBezTo>
                    <a:cubicBezTo>
                      <a:pt x="2183" y="906"/>
                      <a:pt x="2161" y="899"/>
                      <a:pt x="2139" y="891"/>
                    </a:cubicBezTo>
                    <a:cubicBezTo>
                      <a:pt x="2102" y="884"/>
                      <a:pt x="2064" y="869"/>
                      <a:pt x="2020" y="869"/>
                    </a:cubicBezTo>
                    <a:cubicBezTo>
                      <a:pt x="1998" y="869"/>
                      <a:pt x="1998" y="891"/>
                      <a:pt x="1975" y="899"/>
                    </a:cubicBezTo>
                    <a:cubicBezTo>
                      <a:pt x="1968" y="899"/>
                      <a:pt x="1961" y="899"/>
                      <a:pt x="1946" y="899"/>
                    </a:cubicBezTo>
                    <a:cubicBezTo>
                      <a:pt x="1938" y="899"/>
                      <a:pt x="1931" y="914"/>
                      <a:pt x="1923" y="914"/>
                    </a:cubicBezTo>
                    <a:cubicBezTo>
                      <a:pt x="1894" y="928"/>
                      <a:pt x="1871" y="943"/>
                      <a:pt x="1842" y="951"/>
                    </a:cubicBezTo>
                    <a:cubicBezTo>
                      <a:pt x="1827" y="951"/>
                      <a:pt x="1805" y="951"/>
                      <a:pt x="1790" y="958"/>
                    </a:cubicBezTo>
                    <a:cubicBezTo>
                      <a:pt x="1775" y="958"/>
                      <a:pt x="1767" y="973"/>
                      <a:pt x="1753" y="973"/>
                    </a:cubicBezTo>
                    <a:cubicBezTo>
                      <a:pt x="1738" y="973"/>
                      <a:pt x="1723" y="980"/>
                      <a:pt x="1708" y="980"/>
                    </a:cubicBezTo>
                    <a:cubicBezTo>
                      <a:pt x="1686" y="988"/>
                      <a:pt x="1671" y="988"/>
                      <a:pt x="1648" y="995"/>
                    </a:cubicBezTo>
                    <a:cubicBezTo>
                      <a:pt x="1626" y="1003"/>
                      <a:pt x="1604" y="1003"/>
                      <a:pt x="1574" y="995"/>
                    </a:cubicBezTo>
                    <a:cubicBezTo>
                      <a:pt x="1559" y="995"/>
                      <a:pt x="1545" y="988"/>
                      <a:pt x="1530" y="973"/>
                    </a:cubicBezTo>
                    <a:cubicBezTo>
                      <a:pt x="1530" y="973"/>
                      <a:pt x="1530" y="973"/>
                      <a:pt x="1522" y="973"/>
                    </a:cubicBezTo>
                    <a:cubicBezTo>
                      <a:pt x="1508" y="980"/>
                      <a:pt x="1515" y="988"/>
                      <a:pt x="1515" y="995"/>
                    </a:cubicBezTo>
                    <a:cubicBezTo>
                      <a:pt x="1515" y="1025"/>
                      <a:pt x="1522" y="1040"/>
                      <a:pt x="1493" y="1054"/>
                    </a:cubicBezTo>
                    <a:cubicBezTo>
                      <a:pt x="1493" y="1032"/>
                      <a:pt x="1500" y="1010"/>
                      <a:pt x="1478" y="1003"/>
                    </a:cubicBezTo>
                    <a:cubicBezTo>
                      <a:pt x="1441" y="995"/>
                      <a:pt x="1441" y="1017"/>
                      <a:pt x="1426" y="1032"/>
                    </a:cubicBezTo>
                    <a:cubicBezTo>
                      <a:pt x="1403" y="1054"/>
                      <a:pt x="1366" y="1032"/>
                      <a:pt x="1337" y="1040"/>
                    </a:cubicBezTo>
                    <a:cubicBezTo>
                      <a:pt x="1307" y="1047"/>
                      <a:pt x="1285" y="1069"/>
                      <a:pt x="1255" y="1062"/>
                    </a:cubicBezTo>
                    <a:cubicBezTo>
                      <a:pt x="1255" y="1047"/>
                      <a:pt x="1255" y="1032"/>
                      <a:pt x="1255" y="1025"/>
                    </a:cubicBezTo>
                    <a:cubicBezTo>
                      <a:pt x="1240" y="1025"/>
                      <a:pt x="1233" y="1017"/>
                      <a:pt x="1218" y="1017"/>
                    </a:cubicBezTo>
                    <a:cubicBezTo>
                      <a:pt x="1210" y="1017"/>
                      <a:pt x="1196" y="1025"/>
                      <a:pt x="1188" y="1025"/>
                    </a:cubicBezTo>
                    <a:cubicBezTo>
                      <a:pt x="1166" y="1032"/>
                      <a:pt x="1158" y="1040"/>
                      <a:pt x="1158" y="1069"/>
                    </a:cubicBezTo>
                    <a:cubicBezTo>
                      <a:pt x="1121" y="1084"/>
                      <a:pt x="1077" y="1084"/>
                      <a:pt x="1040" y="1077"/>
                    </a:cubicBezTo>
                    <a:cubicBezTo>
                      <a:pt x="1017" y="1069"/>
                      <a:pt x="995" y="1062"/>
                      <a:pt x="973" y="1069"/>
                    </a:cubicBezTo>
                    <a:cubicBezTo>
                      <a:pt x="943" y="1077"/>
                      <a:pt x="936" y="1092"/>
                      <a:pt x="906" y="1084"/>
                    </a:cubicBezTo>
                    <a:cubicBezTo>
                      <a:pt x="869" y="1084"/>
                      <a:pt x="839" y="1077"/>
                      <a:pt x="809" y="1077"/>
                    </a:cubicBezTo>
                    <a:cubicBezTo>
                      <a:pt x="772" y="1069"/>
                      <a:pt x="728" y="1077"/>
                      <a:pt x="698" y="1062"/>
                    </a:cubicBezTo>
                    <a:cubicBezTo>
                      <a:pt x="676" y="1054"/>
                      <a:pt x="639" y="1032"/>
                      <a:pt x="616" y="1017"/>
                    </a:cubicBezTo>
                    <a:cubicBezTo>
                      <a:pt x="594" y="1003"/>
                      <a:pt x="572" y="988"/>
                      <a:pt x="549" y="980"/>
                    </a:cubicBezTo>
                    <a:cubicBezTo>
                      <a:pt x="520" y="980"/>
                      <a:pt x="475" y="980"/>
                      <a:pt x="438" y="988"/>
                    </a:cubicBezTo>
                    <a:cubicBezTo>
                      <a:pt x="438" y="1025"/>
                      <a:pt x="438" y="1047"/>
                      <a:pt x="394" y="1054"/>
                    </a:cubicBezTo>
                    <a:cubicBezTo>
                      <a:pt x="364" y="1069"/>
                      <a:pt x="334" y="1069"/>
                      <a:pt x="304" y="1084"/>
                    </a:cubicBezTo>
                    <a:cubicBezTo>
                      <a:pt x="275" y="1092"/>
                      <a:pt x="252" y="1092"/>
                      <a:pt x="223" y="1099"/>
                    </a:cubicBezTo>
                    <a:cubicBezTo>
                      <a:pt x="201" y="1106"/>
                      <a:pt x="178" y="1114"/>
                      <a:pt x="156" y="1129"/>
                    </a:cubicBezTo>
                    <a:cubicBezTo>
                      <a:pt x="156" y="1159"/>
                      <a:pt x="141" y="1173"/>
                      <a:pt x="134" y="1203"/>
                    </a:cubicBezTo>
                    <a:cubicBezTo>
                      <a:pt x="119" y="1233"/>
                      <a:pt x="104" y="1292"/>
                      <a:pt x="119" y="1329"/>
                    </a:cubicBezTo>
                    <a:cubicBezTo>
                      <a:pt x="119" y="1344"/>
                      <a:pt x="134" y="1359"/>
                      <a:pt x="156" y="1359"/>
                    </a:cubicBezTo>
                    <a:cubicBezTo>
                      <a:pt x="149" y="1374"/>
                      <a:pt x="141" y="1389"/>
                      <a:pt x="126" y="1404"/>
                    </a:cubicBezTo>
                    <a:cubicBezTo>
                      <a:pt x="111" y="1426"/>
                      <a:pt x="97" y="1433"/>
                      <a:pt x="82" y="1456"/>
                    </a:cubicBezTo>
                    <a:cubicBezTo>
                      <a:pt x="67" y="1470"/>
                      <a:pt x="59" y="1478"/>
                      <a:pt x="44" y="1493"/>
                    </a:cubicBezTo>
                    <a:cubicBezTo>
                      <a:pt x="22" y="1508"/>
                      <a:pt x="7" y="1522"/>
                      <a:pt x="0" y="1545"/>
                    </a:cubicBezTo>
                    <a:cubicBezTo>
                      <a:pt x="0" y="1545"/>
                      <a:pt x="7" y="1545"/>
                      <a:pt x="15" y="1537"/>
                    </a:cubicBezTo>
                    <a:cubicBezTo>
                      <a:pt x="22" y="1530"/>
                      <a:pt x="22" y="1522"/>
                      <a:pt x="44" y="1508"/>
                    </a:cubicBezTo>
                    <a:cubicBezTo>
                      <a:pt x="134" y="1456"/>
                      <a:pt x="89" y="1649"/>
                      <a:pt x="141" y="1671"/>
                    </a:cubicBezTo>
                    <a:cubicBezTo>
                      <a:pt x="149" y="1716"/>
                      <a:pt x="134" y="1738"/>
                      <a:pt x="126" y="1775"/>
                    </a:cubicBezTo>
                    <a:cubicBezTo>
                      <a:pt x="126" y="1805"/>
                      <a:pt x="141" y="1842"/>
                      <a:pt x="141" y="1879"/>
                    </a:cubicBezTo>
                    <a:cubicBezTo>
                      <a:pt x="141" y="1916"/>
                      <a:pt x="134" y="1961"/>
                      <a:pt x="134" y="2005"/>
                    </a:cubicBezTo>
                    <a:cubicBezTo>
                      <a:pt x="163" y="2005"/>
                      <a:pt x="193" y="2005"/>
                      <a:pt x="208" y="1998"/>
                    </a:cubicBezTo>
                    <a:cubicBezTo>
                      <a:pt x="230" y="1983"/>
                      <a:pt x="201" y="1908"/>
                      <a:pt x="193" y="1886"/>
                    </a:cubicBezTo>
                    <a:cubicBezTo>
                      <a:pt x="186" y="1886"/>
                      <a:pt x="178" y="1879"/>
                      <a:pt x="171" y="1886"/>
                    </a:cubicBezTo>
                    <a:cubicBezTo>
                      <a:pt x="171" y="1864"/>
                      <a:pt x="171" y="1849"/>
                      <a:pt x="171" y="1834"/>
                    </a:cubicBezTo>
                    <a:cubicBezTo>
                      <a:pt x="208" y="1827"/>
                      <a:pt x="208" y="1797"/>
                      <a:pt x="230" y="1782"/>
                    </a:cubicBezTo>
                    <a:cubicBezTo>
                      <a:pt x="245" y="1760"/>
                      <a:pt x="238" y="1760"/>
                      <a:pt x="267" y="1760"/>
                    </a:cubicBezTo>
                    <a:cubicBezTo>
                      <a:pt x="304" y="1760"/>
                      <a:pt x="431" y="1782"/>
                      <a:pt x="431" y="1716"/>
                    </a:cubicBezTo>
                    <a:cubicBezTo>
                      <a:pt x="460" y="1716"/>
                      <a:pt x="483" y="1723"/>
                      <a:pt x="512" y="1716"/>
                    </a:cubicBezTo>
                    <a:cubicBezTo>
                      <a:pt x="542" y="1708"/>
                      <a:pt x="557" y="1701"/>
                      <a:pt x="579" y="1708"/>
                    </a:cubicBezTo>
                    <a:cubicBezTo>
                      <a:pt x="601" y="1716"/>
                      <a:pt x="609" y="1730"/>
                      <a:pt x="631" y="1730"/>
                    </a:cubicBezTo>
                    <a:cubicBezTo>
                      <a:pt x="661" y="1738"/>
                      <a:pt x="698" y="1745"/>
                      <a:pt x="728" y="1738"/>
                    </a:cubicBezTo>
                    <a:cubicBezTo>
                      <a:pt x="757" y="1738"/>
                      <a:pt x="780" y="1723"/>
                      <a:pt x="809" y="1723"/>
                    </a:cubicBezTo>
                    <a:cubicBezTo>
                      <a:pt x="832" y="1723"/>
                      <a:pt x="854" y="1738"/>
                      <a:pt x="876" y="1745"/>
                    </a:cubicBezTo>
                    <a:cubicBezTo>
                      <a:pt x="906" y="1760"/>
                      <a:pt x="928" y="1738"/>
                      <a:pt x="951" y="1767"/>
                    </a:cubicBezTo>
                    <a:cubicBezTo>
                      <a:pt x="965" y="1782"/>
                      <a:pt x="958" y="1819"/>
                      <a:pt x="988" y="1819"/>
                    </a:cubicBezTo>
                    <a:cubicBezTo>
                      <a:pt x="1010" y="1827"/>
                      <a:pt x="1010" y="1790"/>
                      <a:pt x="1017" y="1790"/>
                    </a:cubicBezTo>
                    <a:cubicBezTo>
                      <a:pt x="1040" y="1775"/>
                      <a:pt x="1047" y="1775"/>
                      <a:pt x="1069" y="1782"/>
                    </a:cubicBezTo>
                    <a:cubicBezTo>
                      <a:pt x="1069" y="1797"/>
                      <a:pt x="1062" y="1834"/>
                      <a:pt x="1069" y="1856"/>
                    </a:cubicBezTo>
                    <a:cubicBezTo>
                      <a:pt x="1077" y="1879"/>
                      <a:pt x="1091" y="1879"/>
                      <a:pt x="1121" y="1879"/>
                    </a:cubicBezTo>
                    <a:cubicBezTo>
                      <a:pt x="1129" y="1856"/>
                      <a:pt x="1129" y="1842"/>
                      <a:pt x="1144" y="1834"/>
                    </a:cubicBezTo>
                    <a:cubicBezTo>
                      <a:pt x="1151" y="1827"/>
                      <a:pt x="1166" y="1834"/>
                      <a:pt x="1181" y="1819"/>
                    </a:cubicBezTo>
                    <a:cubicBezTo>
                      <a:pt x="1188" y="1767"/>
                      <a:pt x="1225" y="1782"/>
                      <a:pt x="1262" y="1782"/>
                    </a:cubicBezTo>
                    <a:cubicBezTo>
                      <a:pt x="1322" y="1767"/>
                      <a:pt x="1262" y="1753"/>
                      <a:pt x="1270" y="1723"/>
                    </a:cubicBezTo>
                    <a:cubicBezTo>
                      <a:pt x="1270" y="1686"/>
                      <a:pt x="1314" y="1693"/>
                      <a:pt x="1314" y="1663"/>
                    </a:cubicBezTo>
                    <a:cubicBezTo>
                      <a:pt x="1337" y="1663"/>
                      <a:pt x="1359" y="1663"/>
                      <a:pt x="1381" y="1678"/>
                    </a:cubicBezTo>
                    <a:cubicBezTo>
                      <a:pt x="1396" y="1693"/>
                      <a:pt x="1389" y="1730"/>
                      <a:pt x="1418" y="1745"/>
                    </a:cubicBezTo>
                    <a:cubicBezTo>
                      <a:pt x="1418" y="1708"/>
                      <a:pt x="1433" y="1708"/>
                      <a:pt x="1441" y="1678"/>
                    </a:cubicBezTo>
                    <a:cubicBezTo>
                      <a:pt x="1448" y="1656"/>
                      <a:pt x="1426" y="1634"/>
                      <a:pt x="1463" y="1611"/>
                    </a:cubicBezTo>
                    <a:cubicBezTo>
                      <a:pt x="1508" y="1589"/>
                      <a:pt x="1574" y="1671"/>
                      <a:pt x="1611" y="1619"/>
                    </a:cubicBezTo>
                    <a:cubicBezTo>
                      <a:pt x="1634" y="1619"/>
                      <a:pt x="1656" y="1619"/>
                      <a:pt x="1686" y="1619"/>
                    </a:cubicBezTo>
                    <a:cubicBezTo>
                      <a:pt x="1716" y="1619"/>
                      <a:pt x="1745" y="1611"/>
                      <a:pt x="1775" y="1611"/>
                    </a:cubicBezTo>
                    <a:cubicBezTo>
                      <a:pt x="1782" y="1634"/>
                      <a:pt x="1753" y="1634"/>
                      <a:pt x="1730" y="1641"/>
                    </a:cubicBezTo>
                    <a:cubicBezTo>
                      <a:pt x="1723" y="1649"/>
                      <a:pt x="1701" y="1678"/>
                      <a:pt x="1701" y="1693"/>
                    </a:cubicBezTo>
                    <a:cubicBezTo>
                      <a:pt x="1745" y="1701"/>
                      <a:pt x="1738" y="1730"/>
                      <a:pt x="1730" y="1767"/>
                    </a:cubicBezTo>
                    <a:cubicBezTo>
                      <a:pt x="1723" y="1797"/>
                      <a:pt x="1723" y="1827"/>
                      <a:pt x="1723" y="1864"/>
                    </a:cubicBezTo>
                    <a:cubicBezTo>
                      <a:pt x="1760" y="1871"/>
                      <a:pt x="1775" y="1842"/>
                      <a:pt x="1805" y="1834"/>
                    </a:cubicBezTo>
                    <a:cubicBezTo>
                      <a:pt x="1834" y="1827"/>
                      <a:pt x="1871" y="1812"/>
                      <a:pt x="1901" y="1819"/>
                    </a:cubicBezTo>
                    <a:cubicBezTo>
                      <a:pt x="1938" y="1834"/>
                      <a:pt x="1931" y="1871"/>
                      <a:pt x="1968" y="1886"/>
                    </a:cubicBezTo>
                    <a:cubicBezTo>
                      <a:pt x="1983" y="1894"/>
                      <a:pt x="2027" y="1901"/>
                      <a:pt x="2050" y="1901"/>
                    </a:cubicBezTo>
                    <a:cubicBezTo>
                      <a:pt x="2020" y="1908"/>
                      <a:pt x="2020" y="1990"/>
                      <a:pt x="2020" y="2005"/>
                    </a:cubicBezTo>
                    <a:cubicBezTo>
                      <a:pt x="2035" y="2057"/>
                      <a:pt x="2102" y="2057"/>
                      <a:pt x="2131" y="2094"/>
                    </a:cubicBezTo>
                    <a:cubicBezTo>
                      <a:pt x="2139" y="2116"/>
                      <a:pt x="2139" y="2146"/>
                      <a:pt x="2131" y="2168"/>
                    </a:cubicBezTo>
                    <a:cubicBezTo>
                      <a:pt x="2116" y="2176"/>
                      <a:pt x="2102" y="2183"/>
                      <a:pt x="2087" y="2191"/>
                    </a:cubicBezTo>
                    <a:cubicBezTo>
                      <a:pt x="2057" y="2206"/>
                      <a:pt x="2035" y="2250"/>
                      <a:pt x="1998" y="2265"/>
                    </a:cubicBezTo>
                    <a:cubicBezTo>
                      <a:pt x="1975" y="2280"/>
                      <a:pt x="1946" y="2280"/>
                      <a:pt x="1916" y="2295"/>
                    </a:cubicBezTo>
                    <a:cubicBezTo>
                      <a:pt x="1938" y="2317"/>
                      <a:pt x="1931" y="2354"/>
                      <a:pt x="1931" y="2369"/>
                    </a:cubicBezTo>
                    <a:cubicBezTo>
                      <a:pt x="1953" y="2376"/>
                      <a:pt x="1975" y="2376"/>
                      <a:pt x="1990" y="2391"/>
                    </a:cubicBezTo>
                    <a:cubicBezTo>
                      <a:pt x="1998" y="2399"/>
                      <a:pt x="2005" y="2436"/>
                      <a:pt x="1990" y="2451"/>
                    </a:cubicBezTo>
                    <a:cubicBezTo>
                      <a:pt x="1961" y="2495"/>
                      <a:pt x="1871" y="2413"/>
                      <a:pt x="1834" y="2413"/>
                    </a:cubicBezTo>
                    <a:cubicBezTo>
                      <a:pt x="1812" y="2458"/>
                      <a:pt x="1834" y="2458"/>
                      <a:pt x="1856" y="2495"/>
                    </a:cubicBezTo>
                    <a:cubicBezTo>
                      <a:pt x="1879" y="2540"/>
                      <a:pt x="1842" y="2555"/>
                      <a:pt x="1819" y="2577"/>
                    </a:cubicBezTo>
                    <a:cubicBezTo>
                      <a:pt x="1812" y="2592"/>
                      <a:pt x="1805" y="2614"/>
                      <a:pt x="1805" y="2636"/>
                    </a:cubicBezTo>
                    <a:cubicBezTo>
                      <a:pt x="1805" y="2673"/>
                      <a:pt x="1805" y="2673"/>
                      <a:pt x="1790" y="2696"/>
                    </a:cubicBezTo>
                    <a:cubicBezTo>
                      <a:pt x="1775" y="2703"/>
                      <a:pt x="1767" y="2718"/>
                      <a:pt x="1753" y="2725"/>
                    </a:cubicBezTo>
                    <a:cubicBezTo>
                      <a:pt x="1753" y="2740"/>
                      <a:pt x="1753" y="2748"/>
                      <a:pt x="1753" y="2755"/>
                    </a:cubicBezTo>
                    <a:cubicBezTo>
                      <a:pt x="1745" y="2763"/>
                      <a:pt x="1738" y="2755"/>
                      <a:pt x="1730" y="2763"/>
                    </a:cubicBezTo>
                    <a:lnTo>
                      <a:pt x="1730" y="2763"/>
                    </a:lnTo>
                    <a:cubicBezTo>
                      <a:pt x="1745" y="2792"/>
                      <a:pt x="1760" y="2837"/>
                      <a:pt x="1753" y="2881"/>
                    </a:cubicBezTo>
                  </a:path>
                </a:pathLst>
              </a:custGeom>
              <a:grpFill/>
              <a:ln w="9525" cap="flat">
                <a:noFill/>
                <a:bevel/>
              </a:ln>
              <a:effectLst/>
            </p:spPr>
            <p:txBody>
              <a:bodyPr wrap="none" lIns="121853" tIns="60926" rIns="121853" bIns="60926" anchor="ctr"/>
              <a:lstStyle/>
              <a:p>
                <a:endParaRPr lang="en-US"/>
              </a:p>
            </p:txBody>
          </p:sp>
          <p:sp>
            <p:nvSpPr>
              <p:cNvPr id="59" name="Freeform 36">
                <a:extLst>
                  <a:ext uri="{FF2B5EF4-FFF2-40B4-BE49-F238E27FC236}">
                    <a16:creationId xmlns:a16="http://schemas.microsoft.com/office/drawing/2014/main" id="{9916E80C-DE87-444C-AA92-0F0E2DE35835}"/>
                  </a:ext>
                </a:extLst>
              </p:cNvPr>
              <p:cNvSpPr>
                <a:spLocks noChangeArrowheads="1"/>
              </p:cNvSpPr>
              <p:nvPr/>
            </p:nvSpPr>
            <p:spPr bwMode="auto">
              <a:xfrm>
                <a:off x="9321595" y="8181741"/>
                <a:ext cx="26689" cy="26671"/>
              </a:xfrm>
              <a:custGeom>
                <a:avLst/>
                <a:gdLst>
                  <a:gd name="T0" fmla="*/ 15 w 61"/>
                  <a:gd name="T1" fmla="*/ 59 h 60"/>
                  <a:gd name="T2" fmla="*/ 15 w 61"/>
                  <a:gd name="T3" fmla="*/ 59 h 60"/>
                  <a:gd name="T4" fmla="*/ 37 w 61"/>
                  <a:gd name="T5" fmla="*/ 22 h 60"/>
                  <a:gd name="T6" fmla="*/ 60 w 61"/>
                  <a:gd name="T7" fmla="*/ 22 h 60"/>
                  <a:gd name="T8" fmla="*/ 60 w 61"/>
                  <a:gd name="T9" fmla="*/ 15 h 60"/>
                  <a:gd name="T10" fmla="*/ 45 w 61"/>
                  <a:gd name="T11" fmla="*/ 0 h 60"/>
                  <a:gd name="T12" fmla="*/ 37 w 61"/>
                  <a:gd name="T13" fmla="*/ 7 h 60"/>
                  <a:gd name="T14" fmla="*/ 7 w 61"/>
                  <a:gd name="T15" fmla="*/ 29 h 60"/>
                  <a:gd name="T16" fmla="*/ 0 w 61"/>
                  <a:gd name="T17" fmla="*/ 59 h 60"/>
                  <a:gd name="T18" fmla="*/ 15 w 61"/>
                  <a:gd name="T19" fmla="*/ 5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0">
                    <a:moveTo>
                      <a:pt x="15" y="59"/>
                    </a:moveTo>
                    <a:lnTo>
                      <a:pt x="15" y="59"/>
                    </a:lnTo>
                    <a:cubicBezTo>
                      <a:pt x="22" y="44"/>
                      <a:pt x="30" y="29"/>
                      <a:pt x="37" y="22"/>
                    </a:cubicBezTo>
                    <a:cubicBezTo>
                      <a:pt x="37" y="22"/>
                      <a:pt x="45" y="22"/>
                      <a:pt x="60" y="22"/>
                    </a:cubicBezTo>
                    <a:lnTo>
                      <a:pt x="60" y="15"/>
                    </a:lnTo>
                    <a:cubicBezTo>
                      <a:pt x="60" y="7"/>
                      <a:pt x="52" y="7"/>
                      <a:pt x="45" y="0"/>
                    </a:cubicBezTo>
                    <a:cubicBezTo>
                      <a:pt x="37" y="0"/>
                      <a:pt x="37" y="7"/>
                      <a:pt x="37" y="7"/>
                    </a:cubicBezTo>
                    <a:cubicBezTo>
                      <a:pt x="30" y="15"/>
                      <a:pt x="15" y="15"/>
                      <a:pt x="7" y="29"/>
                    </a:cubicBezTo>
                    <a:cubicBezTo>
                      <a:pt x="0" y="37"/>
                      <a:pt x="0" y="44"/>
                      <a:pt x="0" y="59"/>
                    </a:cubicBezTo>
                    <a:cubicBezTo>
                      <a:pt x="7" y="59"/>
                      <a:pt x="15" y="59"/>
                      <a:pt x="15" y="59"/>
                    </a:cubicBezTo>
                  </a:path>
                </a:pathLst>
              </a:custGeom>
              <a:grpFill/>
              <a:ln w="9525" cap="flat">
                <a:noFill/>
                <a:bevel/>
              </a:ln>
              <a:effectLst/>
            </p:spPr>
            <p:txBody>
              <a:bodyPr wrap="none" lIns="121853" tIns="60926" rIns="121853" bIns="60926" anchor="ctr"/>
              <a:lstStyle/>
              <a:p>
                <a:endParaRPr lang="en-US"/>
              </a:p>
            </p:txBody>
          </p:sp>
          <p:sp>
            <p:nvSpPr>
              <p:cNvPr id="60" name="Freeform 37">
                <a:extLst>
                  <a:ext uri="{FF2B5EF4-FFF2-40B4-BE49-F238E27FC236}">
                    <a16:creationId xmlns:a16="http://schemas.microsoft.com/office/drawing/2014/main" id="{5C4EEDA6-F0BF-453F-9C85-884F28CD0555}"/>
                  </a:ext>
                </a:extLst>
              </p:cNvPr>
              <p:cNvSpPr>
                <a:spLocks noChangeArrowheads="1"/>
              </p:cNvSpPr>
              <p:nvPr/>
            </p:nvSpPr>
            <p:spPr bwMode="auto">
              <a:xfrm>
                <a:off x="10661771" y="4903067"/>
                <a:ext cx="55284" cy="83824"/>
              </a:xfrm>
              <a:custGeom>
                <a:avLst/>
                <a:gdLst>
                  <a:gd name="T0" fmla="*/ 126 w 127"/>
                  <a:gd name="T1" fmla="*/ 52 h 194"/>
                  <a:gd name="T2" fmla="*/ 126 w 127"/>
                  <a:gd name="T3" fmla="*/ 52 h 194"/>
                  <a:gd name="T4" fmla="*/ 96 w 127"/>
                  <a:gd name="T5" fmla="*/ 15 h 194"/>
                  <a:gd name="T6" fmla="*/ 74 w 127"/>
                  <a:gd name="T7" fmla="*/ 0 h 194"/>
                  <a:gd name="T8" fmla="*/ 7 w 127"/>
                  <a:gd name="T9" fmla="*/ 104 h 194"/>
                  <a:gd name="T10" fmla="*/ 22 w 127"/>
                  <a:gd name="T11" fmla="*/ 127 h 194"/>
                  <a:gd name="T12" fmla="*/ 22 w 127"/>
                  <a:gd name="T13" fmla="*/ 156 h 194"/>
                  <a:gd name="T14" fmla="*/ 44 w 127"/>
                  <a:gd name="T15" fmla="*/ 186 h 194"/>
                  <a:gd name="T16" fmla="*/ 59 w 127"/>
                  <a:gd name="T17" fmla="*/ 186 h 194"/>
                  <a:gd name="T18" fmla="*/ 59 w 127"/>
                  <a:gd name="T19" fmla="*/ 156 h 194"/>
                  <a:gd name="T20" fmla="*/ 66 w 127"/>
                  <a:gd name="T21" fmla="*/ 179 h 194"/>
                  <a:gd name="T22" fmla="*/ 126 w 127"/>
                  <a:gd name="T23" fmla="*/ 5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194">
                    <a:moveTo>
                      <a:pt x="126" y="52"/>
                    </a:moveTo>
                    <a:lnTo>
                      <a:pt x="126" y="52"/>
                    </a:lnTo>
                    <a:cubicBezTo>
                      <a:pt x="119" y="45"/>
                      <a:pt x="111" y="30"/>
                      <a:pt x="96" y="15"/>
                    </a:cubicBezTo>
                    <a:cubicBezTo>
                      <a:pt x="89" y="8"/>
                      <a:pt x="74" y="0"/>
                      <a:pt x="74" y="0"/>
                    </a:cubicBezTo>
                    <a:cubicBezTo>
                      <a:pt x="52" y="0"/>
                      <a:pt x="15" y="90"/>
                      <a:pt x="7" y="104"/>
                    </a:cubicBezTo>
                    <a:cubicBezTo>
                      <a:pt x="0" y="119"/>
                      <a:pt x="15" y="119"/>
                      <a:pt x="22" y="127"/>
                    </a:cubicBezTo>
                    <a:cubicBezTo>
                      <a:pt x="22" y="141"/>
                      <a:pt x="15" y="149"/>
                      <a:pt x="22" y="156"/>
                    </a:cubicBezTo>
                    <a:lnTo>
                      <a:pt x="44" y="186"/>
                    </a:lnTo>
                    <a:cubicBezTo>
                      <a:pt x="44" y="193"/>
                      <a:pt x="52" y="193"/>
                      <a:pt x="59" y="186"/>
                    </a:cubicBezTo>
                    <a:cubicBezTo>
                      <a:pt x="59" y="179"/>
                      <a:pt x="59" y="156"/>
                      <a:pt x="59" y="156"/>
                    </a:cubicBezTo>
                    <a:cubicBezTo>
                      <a:pt x="66" y="164"/>
                      <a:pt x="66" y="171"/>
                      <a:pt x="66" y="179"/>
                    </a:cubicBezTo>
                    <a:cubicBezTo>
                      <a:pt x="96" y="156"/>
                      <a:pt x="119" y="90"/>
                      <a:pt x="126" y="52"/>
                    </a:cubicBezTo>
                  </a:path>
                </a:pathLst>
              </a:custGeom>
              <a:grpFill/>
              <a:ln w="9525" cap="flat">
                <a:noFill/>
                <a:bevel/>
              </a:ln>
              <a:effectLst/>
            </p:spPr>
            <p:txBody>
              <a:bodyPr wrap="none" lIns="121853" tIns="60926" rIns="121853" bIns="60926" anchor="ctr"/>
              <a:lstStyle/>
              <a:p>
                <a:endParaRPr lang="en-US"/>
              </a:p>
            </p:txBody>
          </p:sp>
          <p:sp>
            <p:nvSpPr>
              <p:cNvPr id="61" name="Freeform 38">
                <a:extLst>
                  <a:ext uri="{FF2B5EF4-FFF2-40B4-BE49-F238E27FC236}">
                    <a16:creationId xmlns:a16="http://schemas.microsoft.com/office/drawing/2014/main" id="{119AB7BC-B478-48CF-A687-AF0DC11B8F64}"/>
                  </a:ext>
                </a:extLst>
              </p:cNvPr>
              <p:cNvSpPr>
                <a:spLocks noChangeArrowheads="1"/>
              </p:cNvSpPr>
              <p:nvPr/>
            </p:nvSpPr>
            <p:spPr bwMode="auto">
              <a:xfrm>
                <a:off x="10686553" y="4969745"/>
                <a:ext cx="3813" cy="13337"/>
              </a:xfrm>
              <a:custGeom>
                <a:avLst/>
                <a:gdLst>
                  <a:gd name="T0" fmla="*/ 0 w 8"/>
                  <a:gd name="T1" fmla="*/ 30 h 31"/>
                  <a:gd name="T2" fmla="*/ 0 w 8"/>
                  <a:gd name="T3" fmla="*/ 30 h 31"/>
                  <a:gd name="T4" fmla="*/ 7 w 8"/>
                  <a:gd name="T5" fmla="*/ 23 h 31"/>
                  <a:gd name="T6" fmla="*/ 0 w 8"/>
                  <a:gd name="T7" fmla="*/ 0 h 31"/>
                  <a:gd name="T8" fmla="*/ 0 w 8"/>
                  <a:gd name="T9" fmla="*/ 30 h 31"/>
                </a:gdLst>
                <a:ahLst/>
                <a:cxnLst>
                  <a:cxn ang="0">
                    <a:pos x="T0" y="T1"/>
                  </a:cxn>
                  <a:cxn ang="0">
                    <a:pos x="T2" y="T3"/>
                  </a:cxn>
                  <a:cxn ang="0">
                    <a:pos x="T4" y="T5"/>
                  </a:cxn>
                  <a:cxn ang="0">
                    <a:pos x="T6" y="T7"/>
                  </a:cxn>
                  <a:cxn ang="0">
                    <a:pos x="T8" y="T9"/>
                  </a:cxn>
                </a:cxnLst>
                <a:rect l="0" t="0" r="r" b="b"/>
                <a:pathLst>
                  <a:path w="8" h="31">
                    <a:moveTo>
                      <a:pt x="0" y="30"/>
                    </a:moveTo>
                    <a:lnTo>
                      <a:pt x="0" y="30"/>
                    </a:lnTo>
                    <a:cubicBezTo>
                      <a:pt x="7" y="30"/>
                      <a:pt x="7" y="30"/>
                      <a:pt x="7" y="23"/>
                    </a:cubicBezTo>
                    <a:cubicBezTo>
                      <a:pt x="7" y="15"/>
                      <a:pt x="7" y="8"/>
                      <a:pt x="0" y="0"/>
                    </a:cubicBezTo>
                    <a:cubicBezTo>
                      <a:pt x="0" y="0"/>
                      <a:pt x="0" y="23"/>
                      <a:pt x="0" y="30"/>
                    </a:cubicBezTo>
                  </a:path>
                </a:pathLst>
              </a:custGeom>
              <a:grpFill/>
              <a:ln w="9525" cap="flat">
                <a:noFill/>
                <a:bevel/>
              </a:ln>
              <a:effectLst/>
            </p:spPr>
            <p:txBody>
              <a:bodyPr wrap="none" lIns="121853" tIns="60926" rIns="121853" bIns="60926" anchor="ctr"/>
              <a:lstStyle/>
              <a:p>
                <a:endParaRPr lang="en-US"/>
              </a:p>
            </p:txBody>
          </p:sp>
          <p:sp>
            <p:nvSpPr>
              <p:cNvPr id="62" name="Freeform 39">
                <a:extLst>
                  <a:ext uri="{FF2B5EF4-FFF2-40B4-BE49-F238E27FC236}">
                    <a16:creationId xmlns:a16="http://schemas.microsoft.com/office/drawing/2014/main" id="{561D4D4A-70DF-4C39-9ECC-CACE0AE99CDD}"/>
                  </a:ext>
                </a:extLst>
              </p:cNvPr>
              <p:cNvSpPr>
                <a:spLocks noChangeArrowheads="1"/>
              </p:cNvSpPr>
              <p:nvPr/>
            </p:nvSpPr>
            <p:spPr bwMode="auto">
              <a:xfrm>
                <a:off x="10701804" y="4908782"/>
                <a:ext cx="13345" cy="17146"/>
              </a:xfrm>
              <a:custGeom>
                <a:avLst/>
                <a:gdLst>
                  <a:gd name="T0" fmla="*/ 30 w 31"/>
                  <a:gd name="T1" fmla="*/ 22 h 38"/>
                  <a:gd name="T2" fmla="*/ 30 w 31"/>
                  <a:gd name="T3" fmla="*/ 22 h 38"/>
                  <a:gd name="T4" fmla="*/ 0 w 31"/>
                  <a:gd name="T5" fmla="*/ 0 h 38"/>
                  <a:gd name="T6" fmla="*/ 30 w 31"/>
                  <a:gd name="T7" fmla="*/ 37 h 38"/>
                  <a:gd name="T8" fmla="*/ 30 w 31"/>
                  <a:gd name="T9" fmla="*/ 22 h 38"/>
                </a:gdLst>
                <a:ahLst/>
                <a:cxnLst>
                  <a:cxn ang="0">
                    <a:pos x="T0" y="T1"/>
                  </a:cxn>
                  <a:cxn ang="0">
                    <a:pos x="T2" y="T3"/>
                  </a:cxn>
                  <a:cxn ang="0">
                    <a:pos x="T4" y="T5"/>
                  </a:cxn>
                  <a:cxn ang="0">
                    <a:pos x="T6" y="T7"/>
                  </a:cxn>
                  <a:cxn ang="0">
                    <a:pos x="T8" y="T9"/>
                  </a:cxn>
                </a:cxnLst>
                <a:rect l="0" t="0" r="r" b="b"/>
                <a:pathLst>
                  <a:path w="31" h="38">
                    <a:moveTo>
                      <a:pt x="30" y="22"/>
                    </a:moveTo>
                    <a:lnTo>
                      <a:pt x="30" y="22"/>
                    </a:lnTo>
                    <a:cubicBezTo>
                      <a:pt x="30" y="22"/>
                      <a:pt x="15" y="8"/>
                      <a:pt x="0" y="0"/>
                    </a:cubicBezTo>
                    <a:cubicBezTo>
                      <a:pt x="15" y="15"/>
                      <a:pt x="23" y="30"/>
                      <a:pt x="30" y="37"/>
                    </a:cubicBezTo>
                    <a:cubicBezTo>
                      <a:pt x="30" y="30"/>
                      <a:pt x="30" y="22"/>
                      <a:pt x="30" y="22"/>
                    </a:cubicBezTo>
                  </a:path>
                </a:pathLst>
              </a:custGeom>
              <a:grpFill/>
              <a:ln w="9525" cap="flat">
                <a:noFill/>
                <a:bevel/>
              </a:ln>
              <a:effectLst/>
            </p:spPr>
            <p:txBody>
              <a:bodyPr wrap="none" lIns="121853" tIns="60926" rIns="121853" bIns="60926" anchor="ctr"/>
              <a:lstStyle/>
              <a:p>
                <a:endParaRPr lang="en-US"/>
              </a:p>
            </p:txBody>
          </p:sp>
          <p:sp>
            <p:nvSpPr>
              <p:cNvPr id="63" name="Freeform 40">
                <a:extLst>
                  <a:ext uri="{FF2B5EF4-FFF2-40B4-BE49-F238E27FC236}">
                    <a16:creationId xmlns:a16="http://schemas.microsoft.com/office/drawing/2014/main" id="{A9B5789D-226D-4F55-AB06-2213655112D1}"/>
                  </a:ext>
                </a:extLst>
              </p:cNvPr>
              <p:cNvSpPr>
                <a:spLocks noChangeArrowheads="1"/>
              </p:cNvSpPr>
              <p:nvPr/>
            </p:nvSpPr>
            <p:spPr bwMode="auto">
              <a:xfrm>
                <a:off x="11241306" y="10982234"/>
                <a:ext cx="97224" cy="93350"/>
              </a:xfrm>
              <a:custGeom>
                <a:avLst/>
                <a:gdLst>
                  <a:gd name="T0" fmla="*/ 163 w 224"/>
                  <a:gd name="T1" fmla="*/ 74 h 216"/>
                  <a:gd name="T2" fmla="*/ 163 w 224"/>
                  <a:gd name="T3" fmla="*/ 74 h 216"/>
                  <a:gd name="T4" fmla="*/ 134 w 224"/>
                  <a:gd name="T5" fmla="*/ 74 h 216"/>
                  <a:gd name="T6" fmla="*/ 148 w 224"/>
                  <a:gd name="T7" fmla="*/ 59 h 216"/>
                  <a:gd name="T8" fmla="*/ 134 w 224"/>
                  <a:gd name="T9" fmla="*/ 44 h 216"/>
                  <a:gd name="T10" fmla="*/ 134 w 224"/>
                  <a:gd name="T11" fmla="*/ 7 h 216"/>
                  <a:gd name="T12" fmla="*/ 111 w 224"/>
                  <a:gd name="T13" fmla="*/ 37 h 216"/>
                  <a:gd name="T14" fmla="*/ 89 w 224"/>
                  <a:gd name="T15" fmla="*/ 14 h 216"/>
                  <a:gd name="T16" fmla="*/ 44 w 224"/>
                  <a:gd name="T17" fmla="*/ 14 h 216"/>
                  <a:gd name="T18" fmla="*/ 67 w 224"/>
                  <a:gd name="T19" fmla="*/ 44 h 216"/>
                  <a:gd name="T20" fmla="*/ 67 w 224"/>
                  <a:gd name="T21" fmla="*/ 59 h 216"/>
                  <a:gd name="T22" fmla="*/ 52 w 224"/>
                  <a:gd name="T23" fmla="*/ 104 h 216"/>
                  <a:gd name="T24" fmla="*/ 0 w 224"/>
                  <a:gd name="T25" fmla="*/ 118 h 216"/>
                  <a:gd name="T26" fmla="*/ 59 w 224"/>
                  <a:gd name="T27" fmla="*/ 170 h 216"/>
                  <a:gd name="T28" fmla="*/ 96 w 224"/>
                  <a:gd name="T29" fmla="*/ 185 h 216"/>
                  <a:gd name="T30" fmla="*/ 126 w 224"/>
                  <a:gd name="T31" fmla="*/ 185 h 216"/>
                  <a:gd name="T32" fmla="*/ 141 w 224"/>
                  <a:gd name="T33" fmla="*/ 200 h 216"/>
                  <a:gd name="T34" fmla="*/ 148 w 224"/>
                  <a:gd name="T35" fmla="*/ 215 h 216"/>
                  <a:gd name="T36" fmla="*/ 163 w 224"/>
                  <a:gd name="T37" fmla="*/ 215 h 216"/>
                  <a:gd name="T38" fmla="*/ 178 w 224"/>
                  <a:gd name="T39" fmla="*/ 215 h 216"/>
                  <a:gd name="T40" fmla="*/ 200 w 224"/>
                  <a:gd name="T41" fmla="*/ 215 h 216"/>
                  <a:gd name="T42" fmla="*/ 208 w 224"/>
                  <a:gd name="T43" fmla="*/ 170 h 216"/>
                  <a:gd name="T44" fmla="*/ 215 w 224"/>
                  <a:gd name="T45" fmla="*/ 81 h 216"/>
                  <a:gd name="T46" fmla="*/ 223 w 224"/>
                  <a:gd name="T47" fmla="*/ 67 h 216"/>
                  <a:gd name="T48" fmla="*/ 163 w 224"/>
                  <a:gd name="T49" fmla="*/ 7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 h="216">
                    <a:moveTo>
                      <a:pt x="163" y="74"/>
                    </a:moveTo>
                    <a:lnTo>
                      <a:pt x="163" y="74"/>
                    </a:lnTo>
                    <a:cubicBezTo>
                      <a:pt x="156" y="74"/>
                      <a:pt x="141" y="81"/>
                      <a:pt x="134" y="74"/>
                    </a:cubicBezTo>
                    <a:cubicBezTo>
                      <a:pt x="134" y="67"/>
                      <a:pt x="141" y="59"/>
                      <a:pt x="148" y="59"/>
                    </a:cubicBezTo>
                    <a:cubicBezTo>
                      <a:pt x="141" y="59"/>
                      <a:pt x="134" y="44"/>
                      <a:pt x="134" y="44"/>
                    </a:cubicBezTo>
                    <a:cubicBezTo>
                      <a:pt x="148" y="37"/>
                      <a:pt x="156" y="14"/>
                      <a:pt x="134" y="7"/>
                    </a:cubicBezTo>
                    <a:cubicBezTo>
                      <a:pt x="119" y="0"/>
                      <a:pt x="126" y="29"/>
                      <a:pt x="111" y="37"/>
                    </a:cubicBezTo>
                    <a:cubicBezTo>
                      <a:pt x="89" y="52"/>
                      <a:pt x="96" y="22"/>
                      <a:pt x="89" y="14"/>
                    </a:cubicBezTo>
                    <a:cubicBezTo>
                      <a:pt x="82" y="0"/>
                      <a:pt x="59" y="14"/>
                      <a:pt x="44" y="14"/>
                    </a:cubicBezTo>
                    <a:cubicBezTo>
                      <a:pt x="37" y="29"/>
                      <a:pt x="44" y="44"/>
                      <a:pt x="67" y="44"/>
                    </a:cubicBezTo>
                    <a:cubicBezTo>
                      <a:pt x="67" y="52"/>
                      <a:pt x="67" y="52"/>
                      <a:pt x="67" y="59"/>
                    </a:cubicBezTo>
                    <a:cubicBezTo>
                      <a:pt x="44" y="67"/>
                      <a:pt x="59" y="81"/>
                      <a:pt x="52" y="104"/>
                    </a:cubicBezTo>
                    <a:cubicBezTo>
                      <a:pt x="52" y="104"/>
                      <a:pt x="7" y="96"/>
                      <a:pt x="0" y="118"/>
                    </a:cubicBezTo>
                    <a:cubicBezTo>
                      <a:pt x="22" y="118"/>
                      <a:pt x="82" y="141"/>
                      <a:pt x="59" y="170"/>
                    </a:cubicBezTo>
                    <a:cubicBezTo>
                      <a:pt x="74" y="178"/>
                      <a:pt x="82" y="185"/>
                      <a:pt x="96" y="185"/>
                    </a:cubicBezTo>
                    <a:cubicBezTo>
                      <a:pt x="96" y="200"/>
                      <a:pt x="126" y="200"/>
                      <a:pt x="126" y="185"/>
                    </a:cubicBezTo>
                    <a:cubicBezTo>
                      <a:pt x="134" y="185"/>
                      <a:pt x="141" y="193"/>
                      <a:pt x="141" y="200"/>
                    </a:cubicBezTo>
                    <a:lnTo>
                      <a:pt x="148" y="215"/>
                    </a:lnTo>
                    <a:cubicBezTo>
                      <a:pt x="148" y="215"/>
                      <a:pt x="156" y="215"/>
                      <a:pt x="163" y="215"/>
                    </a:cubicBezTo>
                    <a:cubicBezTo>
                      <a:pt x="163" y="215"/>
                      <a:pt x="171" y="215"/>
                      <a:pt x="178" y="215"/>
                    </a:cubicBezTo>
                    <a:cubicBezTo>
                      <a:pt x="186" y="207"/>
                      <a:pt x="193" y="215"/>
                      <a:pt x="200" y="215"/>
                    </a:cubicBezTo>
                    <a:cubicBezTo>
                      <a:pt x="208" y="200"/>
                      <a:pt x="208" y="185"/>
                      <a:pt x="208" y="170"/>
                    </a:cubicBezTo>
                    <a:cubicBezTo>
                      <a:pt x="208" y="141"/>
                      <a:pt x="208" y="111"/>
                      <a:pt x="215" y="81"/>
                    </a:cubicBezTo>
                    <a:cubicBezTo>
                      <a:pt x="215" y="81"/>
                      <a:pt x="223" y="74"/>
                      <a:pt x="223" y="67"/>
                    </a:cubicBezTo>
                    <a:cubicBezTo>
                      <a:pt x="200" y="59"/>
                      <a:pt x="178" y="67"/>
                      <a:pt x="163" y="74"/>
                    </a:cubicBezTo>
                  </a:path>
                </a:pathLst>
              </a:custGeom>
              <a:grpFill/>
              <a:ln w="9525" cap="flat">
                <a:noFill/>
                <a:bevel/>
              </a:ln>
              <a:effectLst/>
            </p:spPr>
            <p:txBody>
              <a:bodyPr wrap="none" lIns="121853" tIns="60926" rIns="121853" bIns="60926" anchor="ctr"/>
              <a:lstStyle/>
              <a:p>
                <a:endParaRPr lang="en-US"/>
              </a:p>
            </p:txBody>
          </p:sp>
          <p:sp>
            <p:nvSpPr>
              <p:cNvPr id="64" name="Freeform 41">
                <a:extLst>
                  <a:ext uri="{FF2B5EF4-FFF2-40B4-BE49-F238E27FC236}">
                    <a16:creationId xmlns:a16="http://schemas.microsoft.com/office/drawing/2014/main" id="{C6E7C964-89D6-4E5E-8723-A5824571180A}"/>
                  </a:ext>
                </a:extLst>
              </p:cNvPr>
              <p:cNvSpPr>
                <a:spLocks noChangeArrowheads="1"/>
              </p:cNvSpPr>
              <p:nvPr/>
            </p:nvSpPr>
            <p:spPr bwMode="auto">
              <a:xfrm>
                <a:off x="11281338" y="11319437"/>
                <a:ext cx="55285" cy="64773"/>
              </a:xfrm>
              <a:custGeom>
                <a:avLst/>
                <a:gdLst>
                  <a:gd name="T0" fmla="*/ 45 w 127"/>
                  <a:gd name="T1" fmla="*/ 97 h 150"/>
                  <a:gd name="T2" fmla="*/ 45 w 127"/>
                  <a:gd name="T3" fmla="*/ 97 h 150"/>
                  <a:gd name="T4" fmla="*/ 45 w 127"/>
                  <a:gd name="T5" fmla="*/ 97 h 150"/>
                  <a:gd name="T6" fmla="*/ 59 w 127"/>
                  <a:gd name="T7" fmla="*/ 112 h 150"/>
                  <a:gd name="T8" fmla="*/ 82 w 127"/>
                  <a:gd name="T9" fmla="*/ 127 h 150"/>
                  <a:gd name="T10" fmla="*/ 119 w 127"/>
                  <a:gd name="T11" fmla="*/ 134 h 150"/>
                  <a:gd name="T12" fmla="*/ 119 w 127"/>
                  <a:gd name="T13" fmla="*/ 45 h 150"/>
                  <a:gd name="T14" fmla="*/ 97 w 127"/>
                  <a:gd name="T15" fmla="*/ 8 h 150"/>
                  <a:gd name="T16" fmla="*/ 37 w 127"/>
                  <a:gd name="T17" fmla="*/ 8 h 150"/>
                  <a:gd name="T18" fmla="*/ 0 w 127"/>
                  <a:gd name="T19" fmla="*/ 45 h 150"/>
                  <a:gd name="T20" fmla="*/ 45 w 127"/>
                  <a:gd name="T21" fmla="*/ 9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150">
                    <a:moveTo>
                      <a:pt x="45" y="97"/>
                    </a:moveTo>
                    <a:lnTo>
                      <a:pt x="45" y="97"/>
                    </a:lnTo>
                    <a:lnTo>
                      <a:pt x="45" y="97"/>
                    </a:lnTo>
                    <a:cubicBezTo>
                      <a:pt x="59" y="97"/>
                      <a:pt x="52" y="104"/>
                      <a:pt x="59" y="112"/>
                    </a:cubicBezTo>
                    <a:cubicBezTo>
                      <a:pt x="67" y="119"/>
                      <a:pt x="74" y="119"/>
                      <a:pt x="82" y="127"/>
                    </a:cubicBezTo>
                    <a:cubicBezTo>
                      <a:pt x="104" y="141"/>
                      <a:pt x="97" y="149"/>
                      <a:pt x="119" y="134"/>
                    </a:cubicBezTo>
                    <a:cubicBezTo>
                      <a:pt x="126" y="104"/>
                      <a:pt x="126" y="67"/>
                      <a:pt x="119" y="45"/>
                    </a:cubicBezTo>
                    <a:cubicBezTo>
                      <a:pt x="111" y="30"/>
                      <a:pt x="104" y="15"/>
                      <a:pt x="97" y="8"/>
                    </a:cubicBezTo>
                    <a:cubicBezTo>
                      <a:pt x="82" y="0"/>
                      <a:pt x="59" y="0"/>
                      <a:pt x="37" y="8"/>
                    </a:cubicBezTo>
                    <a:cubicBezTo>
                      <a:pt x="15" y="15"/>
                      <a:pt x="30" y="45"/>
                      <a:pt x="0" y="45"/>
                    </a:cubicBezTo>
                    <a:cubicBezTo>
                      <a:pt x="0" y="60"/>
                      <a:pt x="22" y="90"/>
                      <a:pt x="45" y="97"/>
                    </a:cubicBezTo>
                  </a:path>
                </a:pathLst>
              </a:custGeom>
              <a:grpFill/>
              <a:ln w="9525" cap="flat">
                <a:noFill/>
                <a:bevel/>
              </a:ln>
              <a:effectLst/>
            </p:spPr>
            <p:txBody>
              <a:bodyPr wrap="none" lIns="121853" tIns="60926" rIns="121853" bIns="60926" anchor="ctr"/>
              <a:lstStyle/>
              <a:p>
                <a:endParaRPr lang="en-US"/>
              </a:p>
            </p:txBody>
          </p:sp>
          <p:sp>
            <p:nvSpPr>
              <p:cNvPr id="65" name="Freeform 42">
                <a:extLst>
                  <a:ext uri="{FF2B5EF4-FFF2-40B4-BE49-F238E27FC236}">
                    <a16:creationId xmlns:a16="http://schemas.microsoft.com/office/drawing/2014/main" id="{AEF48576-3581-42CD-95F8-7270090ED1D0}"/>
                  </a:ext>
                </a:extLst>
              </p:cNvPr>
              <p:cNvSpPr>
                <a:spLocks noChangeArrowheads="1"/>
              </p:cNvSpPr>
              <p:nvPr/>
            </p:nvSpPr>
            <p:spPr bwMode="auto">
              <a:xfrm>
                <a:off x="9321595" y="8191267"/>
                <a:ext cx="97226" cy="186699"/>
              </a:xfrm>
              <a:custGeom>
                <a:avLst/>
                <a:gdLst>
                  <a:gd name="T0" fmla="*/ 215 w 224"/>
                  <a:gd name="T1" fmla="*/ 193 h 432"/>
                  <a:gd name="T2" fmla="*/ 215 w 224"/>
                  <a:gd name="T3" fmla="*/ 193 h 432"/>
                  <a:gd name="T4" fmla="*/ 193 w 224"/>
                  <a:gd name="T5" fmla="*/ 193 h 432"/>
                  <a:gd name="T6" fmla="*/ 186 w 224"/>
                  <a:gd name="T7" fmla="*/ 215 h 432"/>
                  <a:gd name="T8" fmla="*/ 119 w 224"/>
                  <a:gd name="T9" fmla="*/ 186 h 432"/>
                  <a:gd name="T10" fmla="*/ 156 w 224"/>
                  <a:gd name="T11" fmla="*/ 156 h 432"/>
                  <a:gd name="T12" fmla="*/ 215 w 224"/>
                  <a:gd name="T13" fmla="*/ 134 h 432"/>
                  <a:gd name="T14" fmla="*/ 60 w 224"/>
                  <a:gd name="T15" fmla="*/ 0 h 432"/>
                  <a:gd name="T16" fmla="*/ 22 w 224"/>
                  <a:gd name="T17" fmla="*/ 37 h 432"/>
                  <a:gd name="T18" fmla="*/ 15 w 224"/>
                  <a:gd name="T19" fmla="*/ 37 h 432"/>
                  <a:gd name="T20" fmla="*/ 7 w 224"/>
                  <a:gd name="T21" fmla="*/ 215 h 432"/>
                  <a:gd name="T22" fmla="*/ 223 w 224"/>
                  <a:gd name="T23" fmla="*/ 290 h 432"/>
                  <a:gd name="T24" fmla="*/ 223 w 224"/>
                  <a:gd name="T25" fmla="*/ 230 h 432"/>
                  <a:gd name="T26" fmla="*/ 223 w 224"/>
                  <a:gd name="T27" fmla="*/ 230 h 432"/>
                  <a:gd name="T28" fmla="*/ 223 w 224"/>
                  <a:gd name="T29" fmla="*/ 230 h 432"/>
                  <a:gd name="T30" fmla="*/ 223 w 224"/>
                  <a:gd name="T31" fmla="*/ 193 h 432"/>
                  <a:gd name="T32" fmla="*/ 215 w 224"/>
                  <a:gd name="T33" fmla="*/ 193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4" h="432">
                    <a:moveTo>
                      <a:pt x="215" y="193"/>
                    </a:moveTo>
                    <a:lnTo>
                      <a:pt x="215" y="193"/>
                    </a:lnTo>
                    <a:cubicBezTo>
                      <a:pt x="208" y="193"/>
                      <a:pt x="201" y="193"/>
                      <a:pt x="193" y="193"/>
                    </a:cubicBezTo>
                    <a:cubicBezTo>
                      <a:pt x="193" y="201"/>
                      <a:pt x="186" y="208"/>
                      <a:pt x="186" y="215"/>
                    </a:cubicBezTo>
                    <a:cubicBezTo>
                      <a:pt x="171" y="215"/>
                      <a:pt x="119" y="223"/>
                      <a:pt x="119" y="186"/>
                    </a:cubicBezTo>
                    <a:cubicBezTo>
                      <a:pt x="126" y="171"/>
                      <a:pt x="149" y="178"/>
                      <a:pt x="156" y="156"/>
                    </a:cubicBezTo>
                    <a:cubicBezTo>
                      <a:pt x="178" y="156"/>
                      <a:pt x="223" y="171"/>
                      <a:pt x="215" y="134"/>
                    </a:cubicBezTo>
                    <a:cubicBezTo>
                      <a:pt x="208" y="96"/>
                      <a:pt x="112" y="15"/>
                      <a:pt x="60" y="0"/>
                    </a:cubicBezTo>
                    <a:cubicBezTo>
                      <a:pt x="60" y="15"/>
                      <a:pt x="37" y="22"/>
                      <a:pt x="22" y="37"/>
                    </a:cubicBezTo>
                    <a:cubicBezTo>
                      <a:pt x="22" y="37"/>
                      <a:pt x="22" y="37"/>
                      <a:pt x="15" y="37"/>
                    </a:cubicBezTo>
                    <a:cubicBezTo>
                      <a:pt x="0" y="89"/>
                      <a:pt x="0" y="186"/>
                      <a:pt x="7" y="215"/>
                    </a:cubicBezTo>
                    <a:cubicBezTo>
                      <a:pt x="52" y="431"/>
                      <a:pt x="67" y="297"/>
                      <a:pt x="223" y="290"/>
                    </a:cubicBezTo>
                    <a:cubicBezTo>
                      <a:pt x="223" y="275"/>
                      <a:pt x="223" y="252"/>
                      <a:pt x="223" y="230"/>
                    </a:cubicBezTo>
                    <a:lnTo>
                      <a:pt x="223" y="230"/>
                    </a:lnTo>
                    <a:lnTo>
                      <a:pt x="223" y="230"/>
                    </a:lnTo>
                    <a:cubicBezTo>
                      <a:pt x="223" y="215"/>
                      <a:pt x="223" y="208"/>
                      <a:pt x="223" y="193"/>
                    </a:cubicBezTo>
                    <a:cubicBezTo>
                      <a:pt x="223" y="193"/>
                      <a:pt x="223" y="193"/>
                      <a:pt x="215" y="193"/>
                    </a:cubicBezTo>
                  </a:path>
                </a:pathLst>
              </a:custGeom>
              <a:grpFill/>
              <a:ln w="9525" cap="flat">
                <a:noFill/>
                <a:bevel/>
              </a:ln>
              <a:effectLst/>
            </p:spPr>
            <p:txBody>
              <a:bodyPr wrap="none" lIns="121853" tIns="60926" rIns="121853" bIns="60926" anchor="ctr"/>
              <a:lstStyle/>
              <a:p>
                <a:endParaRPr lang="en-US"/>
              </a:p>
            </p:txBody>
          </p:sp>
          <p:sp>
            <p:nvSpPr>
              <p:cNvPr id="66" name="Freeform 43">
                <a:extLst>
                  <a:ext uri="{FF2B5EF4-FFF2-40B4-BE49-F238E27FC236}">
                    <a16:creationId xmlns:a16="http://schemas.microsoft.com/office/drawing/2014/main" id="{442CA601-C379-47BA-84B6-7EFEF2568F8A}"/>
                  </a:ext>
                </a:extLst>
              </p:cNvPr>
              <p:cNvSpPr>
                <a:spLocks noChangeArrowheads="1"/>
              </p:cNvSpPr>
              <p:nvPr/>
            </p:nvSpPr>
            <p:spPr bwMode="auto">
              <a:xfrm>
                <a:off x="9329221" y="8191267"/>
                <a:ext cx="19064" cy="17146"/>
              </a:xfrm>
              <a:custGeom>
                <a:avLst/>
                <a:gdLst>
                  <a:gd name="T0" fmla="*/ 45 w 46"/>
                  <a:gd name="T1" fmla="*/ 0 h 38"/>
                  <a:gd name="T2" fmla="*/ 45 w 46"/>
                  <a:gd name="T3" fmla="*/ 0 h 38"/>
                  <a:gd name="T4" fmla="*/ 22 w 46"/>
                  <a:gd name="T5" fmla="*/ 0 h 38"/>
                  <a:gd name="T6" fmla="*/ 0 w 46"/>
                  <a:gd name="T7" fmla="*/ 37 h 38"/>
                  <a:gd name="T8" fmla="*/ 7 w 46"/>
                  <a:gd name="T9" fmla="*/ 37 h 38"/>
                  <a:gd name="T10" fmla="*/ 45 w 46"/>
                  <a:gd name="T11" fmla="*/ 0 h 38"/>
                </a:gdLst>
                <a:ahLst/>
                <a:cxnLst>
                  <a:cxn ang="0">
                    <a:pos x="T0" y="T1"/>
                  </a:cxn>
                  <a:cxn ang="0">
                    <a:pos x="T2" y="T3"/>
                  </a:cxn>
                  <a:cxn ang="0">
                    <a:pos x="T4" y="T5"/>
                  </a:cxn>
                  <a:cxn ang="0">
                    <a:pos x="T6" y="T7"/>
                  </a:cxn>
                  <a:cxn ang="0">
                    <a:pos x="T8" y="T9"/>
                  </a:cxn>
                  <a:cxn ang="0">
                    <a:pos x="T10" y="T11"/>
                  </a:cxn>
                </a:cxnLst>
                <a:rect l="0" t="0" r="r" b="b"/>
                <a:pathLst>
                  <a:path w="46" h="38">
                    <a:moveTo>
                      <a:pt x="45" y="0"/>
                    </a:moveTo>
                    <a:lnTo>
                      <a:pt x="45" y="0"/>
                    </a:lnTo>
                    <a:cubicBezTo>
                      <a:pt x="30" y="0"/>
                      <a:pt x="22" y="0"/>
                      <a:pt x="22" y="0"/>
                    </a:cubicBezTo>
                    <a:cubicBezTo>
                      <a:pt x="15" y="7"/>
                      <a:pt x="7" y="22"/>
                      <a:pt x="0" y="37"/>
                    </a:cubicBezTo>
                    <a:cubicBezTo>
                      <a:pt x="7" y="37"/>
                      <a:pt x="7" y="37"/>
                      <a:pt x="7" y="37"/>
                    </a:cubicBezTo>
                    <a:cubicBezTo>
                      <a:pt x="22" y="22"/>
                      <a:pt x="45" y="15"/>
                      <a:pt x="45" y="0"/>
                    </a:cubicBezTo>
                  </a:path>
                </a:pathLst>
              </a:custGeom>
              <a:grpFill/>
              <a:ln w="9525" cap="flat">
                <a:noFill/>
                <a:bevel/>
              </a:ln>
              <a:effectLst/>
            </p:spPr>
            <p:txBody>
              <a:bodyPr wrap="none" lIns="121853" tIns="60926" rIns="121853" bIns="60926" anchor="ctr"/>
              <a:lstStyle/>
              <a:p>
                <a:endParaRPr lang="en-US"/>
              </a:p>
            </p:txBody>
          </p:sp>
        </p:grpSp>
        <p:sp>
          <p:nvSpPr>
            <p:cNvPr id="135" name="文本框 134">
              <a:extLst>
                <a:ext uri="{FF2B5EF4-FFF2-40B4-BE49-F238E27FC236}">
                  <a16:creationId xmlns:a16="http://schemas.microsoft.com/office/drawing/2014/main" id="{E6031284-A833-461A-8998-1F3B98C31D9B}"/>
                </a:ext>
              </a:extLst>
            </p:cNvPr>
            <p:cNvSpPr txBox="1"/>
            <p:nvPr/>
          </p:nvSpPr>
          <p:spPr>
            <a:xfrm>
              <a:off x="827185" y="4347942"/>
              <a:ext cx="1560478" cy="461665"/>
            </a:xfrm>
            <a:prstGeom prst="rect">
              <a:avLst/>
            </a:prstGeom>
            <a:noFill/>
          </p:spPr>
          <p:txBody>
            <a:bodyPr wrap="square" rtlCol="0">
              <a:spAutoFit/>
            </a:bodyPr>
            <a:lstStyle/>
            <a:p>
              <a:pPr algn="ctr"/>
              <a:r>
                <a:rPr lang="en-US" altLang="zh-CN" sz="2400" b="1">
                  <a:solidFill>
                    <a:schemeClr val="accent1"/>
                  </a:solidFill>
                </a:rPr>
                <a:t>India</a:t>
              </a:r>
              <a:endParaRPr lang="zh-CN" altLang="en-US" sz="2400" b="1">
                <a:solidFill>
                  <a:schemeClr val="accent1"/>
                </a:solidFill>
              </a:endParaRPr>
            </a:p>
          </p:txBody>
        </p:sp>
      </p:grpSp>
      <p:grpSp>
        <p:nvGrpSpPr>
          <p:cNvPr id="5" name="组合 4">
            <a:extLst>
              <a:ext uri="{FF2B5EF4-FFF2-40B4-BE49-F238E27FC236}">
                <a16:creationId xmlns:a16="http://schemas.microsoft.com/office/drawing/2014/main" id="{9C127CD8-B5BE-4A26-AE2C-F9C89F56BA49}"/>
              </a:ext>
            </a:extLst>
          </p:cNvPr>
          <p:cNvGrpSpPr/>
          <p:nvPr/>
        </p:nvGrpSpPr>
        <p:grpSpPr>
          <a:xfrm>
            <a:off x="3952080" y="2222086"/>
            <a:ext cx="1560478" cy="2522259"/>
            <a:chOff x="3926791" y="2285586"/>
            <a:chExt cx="1560478" cy="2522259"/>
          </a:xfrm>
        </p:grpSpPr>
        <p:grpSp>
          <p:nvGrpSpPr>
            <p:cNvPr id="95" name="组合 94">
              <a:extLst>
                <a:ext uri="{FF2B5EF4-FFF2-40B4-BE49-F238E27FC236}">
                  <a16:creationId xmlns:a16="http://schemas.microsoft.com/office/drawing/2014/main" id="{6D95E769-4E0C-4DA2-82D5-BF1DC282C837}"/>
                </a:ext>
              </a:extLst>
            </p:cNvPr>
            <p:cNvGrpSpPr/>
            <p:nvPr/>
          </p:nvGrpSpPr>
          <p:grpSpPr>
            <a:xfrm>
              <a:off x="3940405" y="2285586"/>
              <a:ext cx="1533250" cy="1472715"/>
              <a:chOff x="3669981" y="1796845"/>
              <a:chExt cx="1318449" cy="1266395"/>
            </a:xfrm>
          </p:grpSpPr>
          <p:sp>
            <p:nvSpPr>
              <p:cNvPr id="4" name="Freeform 54">
                <a:extLst>
                  <a:ext uri="{FF2B5EF4-FFF2-40B4-BE49-F238E27FC236}">
                    <a16:creationId xmlns:a16="http://schemas.microsoft.com/office/drawing/2014/main" id="{5E59EF33-C4D7-4743-B8E4-50B576316D06}"/>
                  </a:ext>
                </a:extLst>
              </p:cNvPr>
              <p:cNvSpPr>
                <a:spLocks noChangeAspect="1"/>
              </p:cNvSpPr>
              <p:nvPr/>
            </p:nvSpPr>
            <p:spPr bwMode="gray">
              <a:xfrm>
                <a:off x="3669981" y="1796845"/>
                <a:ext cx="1318449" cy="1131495"/>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solidFill>
                <a:schemeClr val="accent1"/>
              </a:solidFill>
              <a:ln w="6350" cap="flat" cmpd="sng">
                <a:noFill/>
                <a:prstDash val="solid"/>
                <a:round/>
                <a:headEnd type="none" w="med" len="med"/>
                <a:tailEnd type="none" w="med" len="med"/>
              </a:ln>
              <a:effectLst/>
            </p:spPr>
            <p:txBody>
              <a:bodyPr/>
              <a:lstStyle/>
              <a:p>
                <a:endParaRPr lang="en-US" dirty="0"/>
              </a:p>
            </p:txBody>
          </p:sp>
          <p:sp>
            <p:nvSpPr>
              <p:cNvPr id="7" name="Freeform 53">
                <a:extLst>
                  <a:ext uri="{FF2B5EF4-FFF2-40B4-BE49-F238E27FC236}">
                    <a16:creationId xmlns:a16="http://schemas.microsoft.com/office/drawing/2014/main" id="{E2212E32-6577-4CDE-9E37-6F93FE1F57D8}"/>
                  </a:ext>
                </a:extLst>
              </p:cNvPr>
              <p:cNvSpPr>
                <a:spLocks noChangeAspect="1"/>
              </p:cNvSpPr>
              <p:nvPr/>
            </p:nvSpPr>
            <p:spPr bwMode="gray">
              <a:xfrm>
                <a:off x="4706991" y="2956408"/>
                <a:ext cx="90501" cy="106832"/>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solidFill>
                <a:schemeClr val="accent1"/>
              </a:solidFill>
              <a:ln w="6350" cap="flat" cmpd="sng">
                <a:noFill/>
                <a:prstDash val="solid"/>
                <a:round/>
                <a:headEnd type="none" w="med" len="med"/>
                <a:tailEnd type="none" w="med" len="med"/>
              </a:ln>
              <a:effectLst/>
            </p:spPr>
            <p:txBody>
              <a:bodyPr/>
              <a:lstStyle/>
              <a:p>
                <a:endParaRPr lang="en-US" dirty="0"/>
              </a:p>
            </p:txBody>
          </p:sp>
        </p:grpSp>
        <p:sp>
          <p:nvSpPr>
            <p:cNvPr id="136" name="文本框 135">
              <a:extLst>
                <a:ext uri="{FF2B5EF4-FFF2-40B4-BE49-F238E27FC236}">
                  <a16:creationId xmlns:a16="http://schemas.microsoft.com/office/drawing/2014/main" id="{9ACD7C80-E3C7-49BF-9542-683B13409D4C}"/>
                </a:ext>
              </a:extLst>
            </p:cNvPr>
            <p:cNvSpPr txBox="1"/>
            <p:nvPr/>
          </p:nvSpPr>
          <p:spPr>
            <a:xfrm>
              <a:off x="3926791" y="4346180"/>
              <a:ext cx="1560478" cy="461665"/>
            </a:xfrm>
            <a:prstGeom prst="rect">
              <a:avLst/>
            </a:prstGeom>
            <a:noFill/>
          </p:spPr>
          <p:txBody>
            <a:bodyPr wrap="square" rtlCol="0">
              <a:spAutoFit/>
            </a:bodyPr>
            <a:lstStyle/>
            <a:p>
              <a:pPr algn="ctr"/>
              <a:r>
                <a:rPr lang="en-US" altLang="zh-CN" sz="2400" b="1">
                  <a:solidFill>
                    <a:schemeClr val="accent1"/>
                  </a:solidFill>
                </a:rPr>
                <a:t>Australia</a:t>
              </a:r>
              <a:endParaRPr lang="zh-CN" altLang="en-US" sz="2400" b="1">
                <a:solidFill>
                  <a:schemeClr val="accent1"/>
                </a:solidFill>
              </a:endParaRPr>
            </a:p>
          </p:txBody>
        </p:sp>
      </p:grpSp>
      <p:grpSp>
        <p:nvGrpSpPr>
          <p:cNvPr id="67" name="组合 66">
            <a:extLst>
              <a:ext uri="{FF2B5EF4-FFF2-40B4-BE49-F238E27FC236}">
                <a16:creationId xmlns:a16="http://schemas.microsoft.com/office/drawing/2014/main" id="{8729D612-CE20-4449-935D-1766B0308153}"/>
              </a:ext>
            </a:extLst>
          </p:cNvPr>
          <p:cNvGrpSpPr/>
          <p:nvPr/>
        </p:nvGrpSpPr>
        <p:grpSpPr>
          <a:xfrm>
            <a:off x="6835034" y="1927095"/>
            <a:ext cx="1560478" cy="2790583"/>
            <a:chOff x="7024785" y="2019024"/>
            <a:chExt cx="1560478" cy="2790583"/>
          </a:xfrm>
        </p:grpSpPr>
        <p:grpSp>
          <p:nvGrpSpPr>
            <p:cNvPr id="68" name="Group 19">
              <a:extLst>
                <a:ext uri="{FF2B5EF4-FFF2-40B4-BE49-F238E27FC236}">
                  <a16:creationId xmlns:a16="http://schemas.microsoft.com/office/drawing/2014/main" id="{0F0970CE-E938-4089-A089-0D17A701DCCD}"/>
                </a:ext>
              </a:extLst>
            </p:cNvPr>
            <p:cNvGrpSpPr/>
            <p:nvPr/>
          </p:nvGrpSpPr>
          <p:grpSpPr>
            <a:xfrm>
              <a:off x="7045001" y="2019024"/>
              <a:ext cx="1381071" cy="1848957"/>
              <a:chOff x="3366645" y="2581680"/>
              <a:chExt cx="7359460" cy="9852739"/>
            </a:xfrm>
            <a:solidFill>
              <a:schemeClr val="accent1"/>
            </a:solidFill>
          </p:grpSpPr>
          <p:sp>
            <p:nvSpPr>
              <p:cNvPr id="70" name="Freeform 1">
                <a:extLst>
                  <a:ext uri="{FF2B5EF4-FFF2-40B4-BE49-F238E27FC236}">
                    <a16:creationId xmlns:a16="http://schemas.microsoft.com/office/drawing/2014/main" id="{4B47EAB2-2B4C-42BD-BEDD-017B033BD02D}"/>
                  </a:ext>
                </a:extLst>
              </p:cNvPr>
              <p:cNvSpPr>
                <a:spLocks noChangeArrowheads="1"/>
              </p:cNvSpPr>
              <p:nvPr/>
            </p:nvSpPr>
            <p:spPr bwMode="auto">
              <a:xfrm>
                <a:off x="7853453" y="3772691"/>
                <a:ext cx="1824" cy="1823"/>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38100"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165" fontAlgn="auto">
                  <a:spcBef>
                    <a:spcPts val="0"/>
                  </a:spcBef>
                  <a:spcAft>
                    <a:spcPts val="0"/>
                  </a:spcAft>
                  <a:defRPr/>
                </a:pPr>
                <a:endParaRPr lang="en-US">
                  <a:latin typeface="+mn-lt"/>
                  <a:ea typeface="+mn-ea"/>
                  <a:cs typeface="+mn-cs"/>
                </a:endParaRPr>
              </a:p>
            </p:txBody>
          </p:sp>
          <p:sp>
            <p:nvSpPr>
              <p:cNvPr id="71" name="Freeform 2">
                <a:extLst>
                  <a:ext uri="{FF2B5EF4-FFF2-40B4-BE49-F238E27FC236}">
                    <a16:creationId xmlns:a16="http://schemas.microsoft.com/office/drawing/2014/main" id="{1B142226-03CF-49B7-943C-BB36539ED82F}"/>
                  </a:ext>
                </a:extLst>
              </p:cNvPr>
              <p:cNvSpPr>
                <a:spLocks noChangeArrowheads="1"/>
              </p:cNvSpPr>
              <p:nvPr/>
            </p:nvSpPr>
            <p:spPr bwMode="auto">
              <a:xfrm>
                <a:off x="7853453" y="3772691"/>
                <a:ext cx="3648" cy="5471"/>
              </a:xfrm>
              <a:custGeom>
                <a:avLst/>
                <a:gdLst>
                  <a:gd name="T0" fmla="*/ 0 w 9"/>
                  <a:gd name="T1" fmla="*/ 0 h 16"/>
                  <a:gd name="T2" fmla="*/ 0 w 9"/>
                  <a:gd name="T3" fmla="*/ 0 h 16"/>
                </a:gdLst>
                <a:ahLst/>
                <a:cxnLst>
                  <a:cxn ang="0">
                    <a:pos x="T0" y="T1"/>
                  </a:cxn>
                  <a:cxn ang="0">
                    <a:pos x="T2" y="T3"/>
                  </a:cxn>
                </a:cxnLst>
                <a:rect l="0" t="0" r="r" b="b"/>
                <a:pathLst>
                  <a:path w="9" h="16">
                    <a:moveTo>
                      <a:pt x="0" y="0"/>
                    </a:moveTo>
                    <a:cubicBezTo>
                      <a:pt x="0" y="0"/>
                      <a:pt x="8" y="15"/>
                      <a:pt x="0" y="0"/>
                    </a:cubicBezTo>
                  </a:path>
                </a:pathLst>
              </a:custGeom>
              <a:grpFill/>
              <a:ln w="38100"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165" fontAlgn="auto">
                  <a:spcBef>
                    <a:spcPts val="0"/>
                  </a:spcBef>
                  <a:spcAft>
                    <a:spcPts val="0"/>
                  </a:spcAft>
                  <a:defRPr/>
                </a:pPr>
                <a:endParaRPr lang="en-US">
                  <a:latin typeface="+mn-lt"/>
                  <a:ea typeface="+mn-ea"/>
                  <a:cs typeface="+mn-cs"/>
                </a:endParaRPr>
              </a:p>
            </p:txBody>
          </p:sp>
          <p:sp>
            <p:nvSpPr>
              <p:cNvPr id="72" name="Freeform 3">
                <a:extLst>
                  <a:ext uri="{FF2B5EF4-FFF2-40B4-BE49-F238E27FC236}">
                    <a16:creationId xmlns:a16="http://schemas.microsoft.com/office/drawing/2014/main" id="{719BAC73-6654-48B0-9B67-E19638BC93E4}"/>
                  </a:ext>
                </a:extLst>
              </p:cNvPr>
              <p:cNvSpPr>
                <a:spLocks noChangeArrowheads="1"/>
              </p:cNvSpPr>
              <p:nvPr/>
            </p:nvSpPr>
            <p:spPr bwMode="auto">
              <a:xfrm>
                <a:off x="7851630" y="3754452"/>
                <a:ext cx="3648" cy="18239"/>
              </a:xfrm>
              <a:custGeom>
                <a:avLst/>
                <a:gdLst>
                  <a:gd name="T0" fmla="*/ 7 w 8"/>
                  <a:gd name="T1" fmla="*/ 44 h 45"/>
                  <a:gd name="T2" fmla="*/ 7 w 8"/>
                  <a:gd name="T3" fmla="*/ 44 h 45"/>
                  <a:gd name="T4" fmla="*/ 7 w 8"/>
                  <a:gd name="T5" fmla="*/ 22 h 45"/>
                  <a:gd name="T6" fmla="*/ 0 w 8"/>
                  <a:gd name="T7" fmla="*/ 0 h 45"/>
                  <a:gd name="T8" fmla="*/ 7 w 8"/>
                  <a:gd name="T9" fmla="*/ 44 h 45"/>
                </a:gdLst>
                <a:ahLst/>
                <a:cxnLst>
                  <a:cxn ang="0">
                    <a:pos x="T0" y="T1"/>
                  </a:cxn>
                  <a:cxn ang="0">
                    <a:pos x="T2" y="T3"/>
                  </a:cxn>
                  <a:cxn ang="0">
                    <a:pos x="T4" y="T5"/>
                  </a:cxn>
                  <a:cxn ang="0">
                    <a:pos x="T6" y="T7"/>
                  </a:cxn>
                  <a:cxn ang="0">
                    <a:pos x="T8" y="T9"/>
                  </a:cxn>
                </a:cxnLst>
                <a:rect l="0" t="0" r="r" b="b"/>
                <a:pathLst>
                  <a:path w="8" h="45">
                    <a:moveTo>
                      <a:pt x="7" y="44"/>
                    </a:moveTo>
                    <a:lnTo>
                      <a:pt x="7" y="44"/>
                    </a:lnTo>
                    <a:cubicBezTo>
                      <a:pt x="7" y="37"/>
                      <a:pt x="7" y="30"/>
                      <a:pt x="7" y="22"/>
                    </a:cubicBezTo>
                    <a:cubicBezTo>
                      <a:pt x="7" y="8"/>
                      <a:pt x="0" y="0"/>
                      <a:pt x="0" y="0"/>
                    </a:cubicBezTo>
                    <a:cubicBezTo>
                      <a:pt x="0" y="0"/>
                      <a:pt x="7" y="22"/>
                      <a:pt x="7" y="44"/>
                    </a:cubicBezTo>
                  </a:path>
                </a:pathLst>
              </a:custGeom>
              <a:grpFill/>
              <a:ln w="38100"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165" fontAlgn="auto">
                  <a:spcBef>
                    <a:spcPts val="0"/>
                  </a:spcBef>
                  <a:spcAft>
                    <a:spcPts val="0"/>
                  </a:spcAft>
                  <a:defRPr/>
                </a:pPr>
                <a:endParaRPr lang="en-US">
                  <a:latin typeface="+mn-lt"/>
                  <a:ea typeface="+mn-ea"/>
                  <a:cs typeface="+mn-cs"/>
                </a:endParaRPr>
              </a:p>
            </p:txBody>
          </p:sp>
          <p:sp>
            <p:nvSpPr>
              <p:cNvPr id="73" name="Freeform 4">
                <a:extLst>
                  <a:ext uri="{FF2B5EF4-FFF2-40B4-BE49-F238E27FC236}">
                    <a16:creationId xmlns:a16="http://schemas.microsoft.com/office/drawing/2014/main" id="{393905F2-FE5D-4BC2-BD5B-981DAE36530A}"/>
                  </a:ext>
                </a:extLst>
              </p:cNvPr>
              <p:cNvSpPr>
                <a:spLocks noChangeArrowheads="1"/>
              </p:cNvSpPr>
              <p:nvPr/>
            </p:nvSpPr>
            <p:spPr bwMode="auto">
              <a:xfrm>
                <a:off x="3693125" y="9424974"/>
                <a:ext cx="871827" cy="673022"/>
              </a:xfrm>
              <a:custGeom>
                <a:avLst/>
                <a:gdLst>
                  <a:gd name="T0" fmla="*/ 2169 w 2266"/>
                  <a:gd name="T1" fmla="*/ 923 h 1767"/>
                  <a:gd name="T2" fmla="*/ 2169 w 2266"/>
                  <a:gd name="T3" fmla="*/ 923 h 1767"/>
                  <a:gd name="T4" fmla="*/ 2045 w 2266"/>
                  <a:gd name="T5" fmla="*/ 842 h 1767"/>
                  <a:gd name="T6" fmla="*/ 1971 w 2266"/>
                  <a:gd name="T7" fmla="*/ 725 h 1767"/>
                  <a:gd name="T8" fmla="*/ 2023 w 2266"/>
                  <a:gd name="T9" fmla="*/ 622 h 1767"/>
                  <a:gd name="T10" fmla="*/ 2008 w 2266"/>
                  <a:gd name="T11" fmla="*/ 461 h 1767"/>
                  <a:gd name="T12" fmla="*/ 2037 w 2266"/>
                  <a:gd name="T13" fmla="*/ 337 h 1767"/>
                  <a:gd name="T14" fmla="*/ 1935 w 2266"/>
                  <a:gd name="T15" fmla="*/ 263 h 1767"/>
                  <a:gd name="T16" fmla="*/ 1796 w 2266"/>
                  <a:gd name="T17" fmla="*/ 205 h 1767"/>
                  <a:gd name="T18" fmla="*/ 1715 w 2266"/>
                  <a:gd name="T19" fmla="*/ 183 h 1767"/>
                  <a:gd name="T20" fmla="*/ 1583 w 2266"/>
                  <a:gd name="T21" fmla="*/ 110 h 1767"/>
                  <a:gd name="T22" fmla="*/ 1459 w 2266"/>
                  <a:gd name="T23" fmla="*/ 14 h 1767"/>
                  <a:gd name="T24" fmla="*/ 1231 w 2266"/>
                  <a:gd name="T25" fmla="*/ 66 h 1767"/>
                  <a:gd name="T26" fmla="*/ 1034 w 2266"/>
                  <a:gd name="T27" fmla="*/ 161 h 1767"/>
                  <a:gd name="T28" fmla="*/ 880 w 2266"/>
                  <a:gd name="T29" fmla="*/ 241 h 1767"/>
                  <a:gd name="T30" fmla="*/ 755 w 2266"/>
                  <a:gd name="T31" fmla="*/ 300 h 1767"/>
                  <a:gd name="T32" fmla="*/ 609 w 2266"/>
                  <a:gd name="T33" fmla="*/ 315 h 1767"/>
                  <a:gd name="T34" fmla="*/ 499 w 2266"/>
                  <a:gd name="T35" fmla="*/ 373 h 1767"/>
                  <a:gd name="T36" fmla="*/ 389 w 2266"/>
                  <a:gd name="T37" fmla="*/ 329 h 1767"/>
                  <a:gd name="T38" fmla="*/ 132 w 2266"/>
                  <a:gd name="T39" fmla="*/ 278 h 1767"/>
                  <a:gd name="T40" fmla="*/ 8 w 2266"/>
                  <a:gd name="T41" fmla="*/ 300 h 1767"/>
                  <a:gd name="T42" fmla="*/ 8 w 2266"/>
                  <a:gd name="T43" fmla="*/ 366 h 1767"/>
                  <a:gd name="T44" fmla="*/ 132 w 2266"/>
                  <a:gd name="T45" fmla="*/ 535 h 1767"/>
                  <a:gd name="T46" fmla="*/ 279 w 2266"/>
                  <a:gd name="T47" fmla="*/ 586 h 1767"/>
                  <a:gd name="T48" fmla="*/ 418 w 2266"/>
                  <a:gd name="T49" fmla="*/ 710 h 1767"/>
                  <a:gd name="T50" fmla="*/ 469 w 2266"/>
                  <a:gd name="T51" fmla="*/ 842 h 1767"/>
                  <a:gd name="T52" fmla="*/ 469 w 2266"/>
                  <a:gd name="T53" fmla="*/ 908 h 1767"/>
                  <a:gd name="T54" fmla="*/ 521 w 2266"/>
                  <a:gd name="T55" fmla="*/ 1040 h 1767"/>
                  <a:gd name="T56" fmla="*/ 675 w 2266"/>
                  <a:gd name="T57" fmla="*/ 1245 h 1767"/>
                  <a:gd name="T58" fmla="*/ 770 w 2266"/>
                  <a:gd name="T59" fmla="*/ 1370 h 1767"/>
                  <a:gd name="T60" fmla="*/ 755 w 2266"/>
                  <a:gd name="T61" fmla="*/ 1465 h 1767"/>
                  <a:gd name="T62" fmla="*/ 858 w 2266"/>
                  <a:gd name="T63" fmla="*/ 1568 h 1767"/>
                  <a:gd name="T64" fmla="*/ 968 w 2266"/>
                  <a:gd name="T65" fmla="*/ 1619 h 1767"/>
                  <a:gd name="T66" fmla="*/ 1063 w 2266"/>
                  <a:gd name="T67" fmla="*/ 1495 h 1767"/>
                  <a:gd name="T68" fmla="*/ 1041 w 2266"/>
                  <a:gd name="T69" fmla="*/ 1392 h 1767"/>
                  <a:gd name="T70" fmla="*/ 1231 w 2266"/>
                  <a:gd name="T71" fmla="*/ 1385 h 1767"/>
                  <a:gd name="T72" fmla="*/ 1400 w 2266"/>
                  <a:gd name="T73" fmla="*/ 1472 h 1767"/>
                  <a:gd name="T74" fmla="*/ 1459 w 2266"/>
                  <a:gd name="T75" fmla="*/ 1656 h 1767"/>
                  <a:gd name="T76" fmla="*/ 1561 w 2266"/>
                  <a:gd name="T77" fmla="*/ 1663 h 1767"/>
                  <a:gd name="T78" fmla="*/ 1664 w 2266"/>
                  <a:gd name="T79" fmla="*/ 1663 h 1767"/>
                  <a:gd name="T80" fmla="*/ 1913 w 2266"/>
                  <a:gd name="T81" fmla="*/ 1736 h 1767"/>
                  <a:gd name="T82" fmla="*/ 2037 w 2266"/>
                  <a:gd name="T83" fmla="*/ 1714 h 1767"/>
                  <a:gd name="T84" fmla="*/ 2125 w 2266"/>
                  <a:gd name="T85" fmla="*/ 1619 h 1767"/>
                  <a:gd name="T86" fmla="*/ 2111 w 2266"/>
                  <a:gd name="T87" fmla="*/ 1538 h 1767"/>
                  <a:gd name="T88" fmla="*/ 2008 w 2266"/>
                  <a:gd name="T89" fmla="*/ 1436 h 1767"/>
                  <a:gd name="T90" fmla="*/ 2037 w 2266"/>
                  <a:gd name="T91" fmla="*/ 1311 h 1767"/>
                  <a:gd name="T92" fmla="*/ 2133 w 2266"/>
                  <a:gd name="T93" fmla="*/ 1209 h 1767"/>
                  <a:gd name="T94" fmla="*/ 2206 w 2266"/>
                  <a:gd name="T95" fmla="*/ 1165 h 1767"/>
                  <a:gd name="T96" fmla="*/ 2257 w 2266"/>
                  <a:gd name="T97" fmla="*/ 1003 h 1767"/>
                  <a:gd name="T98" fmla="*/ 2169 w 2266"/>
                  <a:gd name="T99" fmla="*/ 923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66" h="1767">
                    <a:moveTo>
                      <a:pt x="2169" y="923"/>
                    </a:moveTo>
                    <a:lnTo>
                      <a:pt x="2169" y="923"/>
                    </a:lnTo>
                    <a:cubicBezTo>
                      <a:pt x="2111" y="930"/>
                      <a:pt x="2052" y="872"/>
                      <a:pt x="2045" y="842"/>
                    </a:cubicBezTo>
                    <a:cubicBezTo>
                      <a:pt x="2037" y="820"/>
                      <a:pt x="2023" y="776"/>
                      <a:pt x="1971" y="725"/>
                    </a:cubicBezTo>
                    <a:cubicBezTo>
                      <a:pt x="1920" y="674"/>
                      <a:pt x="1949" y="652"/>
                      <a:pt x="2023" y="622"/>
                    </a:cubicBezTo>
                    <a:cubicBezTo>
                      <a:pt x="2089" y="600"/>
                      <a:pt x="1994" y="512"/>
                      <a:pt x="2008" y="461"/>
                    </a:cubicBezTo>
                    <a:cubicBezTo>
                      <a:pt x="2030" y="410"/>
                      <a:pt x="2045" y="373"/>
                      <a:pt x="2037" y="337"/>
                    </a:cubicBezTo>
                    <a:cubicBezTo>
                      <a:pt x="2030" y="293"/>
                      <a:pt x="1971" y="249"/>
                      <a:pt x="1935" y="263"/>
                    </a:cubicBezTo>
                    <a:cubicBezTo>
                      <a:pt x="1898" y="286"/>
                      <a:pt x="1832" y="256"/>
                      <a:pt x="1796" y="205"/>
                    </a:cubicBezTo>
                    <a:cubicBezTo>
                      <a:pt x="1766" y="153"/>
                      <a:pt x="1744" y="131"/>
                      <a:pt x="1715" y="183"/>
                    </a:cubicBezTo>
                    <a:cubicBezTo>
                      <a:pt x="1678" y="234"/>
                      <a:pt x="1627" y="139"/>
                      <a:pt x="1583" y="110"/>
                    </a:cubicBezTo>
                    <a:cubicBezTo>
                      <a:pt x="1547" y="88"/>
                      <a:pt x="1510" y="22"/>
                      <a:pt x="1459" y="14"/>
                    </a:cubicBezTo>
                    <a:cubicBezTo>
                      <a:pt x="1407" y="0"/>
                      <a:pt x="1312" y="22"/>
                      <a:pt x="1231" y="66"/>
                    </a:cubicBezTo>
                    <a:cubicBezTo>
                      <a:pt x="1144" y="102"/>
                      <a:pt x="1092" y="131"/>
                      <a:pt x="1034" y="161"/>
                    </a:cubicBezTo>
                    <a:cubicBezTo>
                      <a:pt x="975" y="198"/>
                      <a:pt x="924" y="234"/>
                      <a:pt x="880" y="241"/>
                    </a:cubicBezTo>
                    <a:cubicBezTo>
                      <a:pt x="836" y="249"/>
                      <a:pt x="806" y="263"/>
                      <a:pt x="755" y="300"/>
                    </a:cubicBezTo>
                    <a:cubicBezTo>
                      <a:pt x="704" y="337"/>
                      <a:pt x="653" y="263"/>
                      <a:pt x="609" y="315"/>
                    </a:cubicBezTo>
                    <a:cubicBezTo>
                      <a:pt x="565" y="366"/>
                      <a:pt x="521" y="373"/>
                      <a:pt x="499" y="373"/>
                    </a:cubicBezTo>
                    <a:cubicBezTo>
                      <a:pt x="469" y="373"/>
                      <a:pt x="447" y="315"/>
                      <a:pt x="389" y="329"/>
                    </a:cubicBezTo>
                    <a:cubicBezTo>
                      <a:pt x="330" y="337"/>
                      <a:pt x="206" y="307"/>
                      <a:pt x="132" y="278"/>
                    </a:cubicBezTo>
                    <a:cubicBezTo>
                      <a:pt x="88" y="256"/>
                      <a:pt x="37" y="278"/>
                      <a:pt x="8" y="300"/>
                    </a:cubicBezTo>
                    <a:cubicBezTo>
                      <a:pt x="0" y="322"/>
                      <a:pt x="0" y="344"/>
                      <a:pt x="8" y="366"/>
                    </a:cubicBezTo>
                    <a:cubicBezTo>
                      <a:pt x="30" y="417"/>
                      <a:pt x="30" y="586"/>
                      <a:pt x="132" y="535"/>
                    </a:cubicBezTo>
                    <a:cubicBezTo>
                      <a:pt x="235" y="476"/>
                      <a:pt x="235" y="564"/>
                      <a:pt x="279" y="586"/>
                    </a:cubicBezTo>
                    <a:cubicBezTo>
                      <a:pt x="323" y="615"/>
                      <a:pt x="440" y="659"/>
                      <a:pt x="418" y="710"/>
                    </a:cubicBezTo>
                    <a:cubicBezTo>
                      <a:pt x="396" y="769"/>
                      <a:pt x="425" y="813"/>
                      <a:pt x="469" y="842"/>
                    </a:cubicBezTo>
                    <a:cubicBezTo>
                      <a:pt x="521" y="864"/>
                      <a:pt x="506" y="872"/>
                      <a:pt x="469" y="908"/>
                    </a:cubicBezTo>
                    <a:cubicBezTo>
                      <a:pt x="440" y="938"/>
                      <a:pt x="462" y="974"/>
                      <a:pt x="521" y="1040"/>
                    </a:cubicBezTo>
                    <a:cubicBezTo>
                      <a:pt x="572" y="1113"/>
                      <a:pt x="675" y="1179"/>
                      <a:pt x="675" y="1245"/>
                    </a:cubicBezTo>
                    <a:cubicBezTo>
                      <a:pt x="675" y="1311"/>
                      <a:pt x="711" y="1392"/>
                      <a:pt x="770" y="1370"/>
                    </a:cubicBezTo>
                    <a:cubicBezTo>
                      <a:pt x="821" y="1348"/>
                      <a:pt x="770" y="1392"/>
                      <a:pt x="755" y="1465"/>
                    </a:cubicBezTo>
                    <a:cubicBezTo>
                      <a:pt x="748" y="1531"/>
                      <a:pt x="777" y="1553"/>
                      <a:pt x="858" y="1568"/>
                    </a:cubicBezTo>
                    <a:cubicBezTo>
                      <a:pt x="938" y="1575"/>
                      <a:pt x="924" y="1619"/>
                      <a:pt x="968" y="1619"/>
                    </a:cubicBezTo>
                    <a:cubicBezTo>
                      <a:pt x="1019" y="1619"/>
                      <a:pt x="1070" y="1538"/>
                      <a:pt x="1063" y="1495"/>
                    </a:cubicBezTo>
                    <a:cubicBezTo>
                      <a:pt x="1048" y="1450"/>
                      <a:pt x="997" y="1407"/>
                      <a:pt x="1041" y="1392"/>
                    </a:cubicBezTo>
                    <a:cubicBezTo>
                      <a:pt x="1085" y="1385"/>
                      <a:pt x="1173" y="1348"/>
                      <a:pt x="1231" y="1385"/>
                    </a:cubicBezTo>
                    <a:cubicBezTo>
                      <a:pt x="1290" y="1414"/>
                      <a:pt x="1371" y="1392"/>
                      <a:pt x="1400" y="1472"/>
                    </a:cubicBezTo>
                    <a:cubicBezTo>
                      <a:pt x="1437" y="1553"/>
                      <a:pt x="1437" y="1590"/>
                      <a:pt x="1459" y="1656"/>
                    </a:cubicBezTo>
                    <a:cubicBezTo>
                      <a:pt x="1480" y="1722"/>
                      <a:pt x="1561" y="1722"/>
                      <a:pt x="1561" y="1663"/>
                    </a:cubicBezTo>
                    <a:cubicBezTo>
                      <a:pt x="1561" y="1612"/>
                      <a:pt x="1605" y="1619"/>
                      <a:pt x="1664" y="1663"/>
                    </a:cubicBezTo>
                    <a:cubicBezTo>
                      <a:pt x="1722" y="1714"/>
                      <a:pt x="1854" y="1766"/>
                      <a:pt x="1913" y="1736"/>
                    </a:cubicBezTo>
                    <a:cubicBezTo>
                      <a:pt x="1971" y="1700"/>
                      <a:pt x="1979" y="1766"/>
                      <a:pt x="2037" y="1714"/>
                    </a:cubicBezTo>
                    <a:cubicBezTo>
                      <a:pt x="2067" y="1678"/>
                      <a:pt x="2103" y="1641"/>
                      <a:pt x="2125" y="1619"/>
                    </a:cubicBezTo>
                    <a:cubicBezTo>
                      <a:pt x="2118" y="1582"/>
                      <a:pt x="2118" y="1560"/>
                      <a:pt x="2111" y="1538"/>
                    </a:cubicBezTo>
                    <a:cubicBezTo>
                      <a:pt x="2103" y="1502"/>
                      <a:pt x="2052" y="1487"/>
                      <a:pt x="2008" y="1436"/>
                    </a:cubicBezTo>
                    <a:cubicBezTo>
                      <a:pt x="1971" y="1392"/>
                      <a:pt x="1994" y="1370"/>
                      <a:pt x="2037" y="1311"/>
                    </a:cubicBezTo>
                    <a:cubicBezTo>
                      <a:pt x="2081" y="1253"/>
                      <a:pt x="2089" y="1245"/>
                      <a:pt x="2133" y="1209"/>
                    </a:cubicBezTo>
                    <a:cubicBezTo>
                      <a:pt x="2169" y="1179"/>
                      <a:pt x="2169" y="1201"/>
                      <a:pt x="2206" y="1165"/>
                    </a:cubicBezTo>
                    <a:cubicBezTo>
                      <a:pt x="2243" y="1136"/>
                      <a:pt x="2250" y="1055"/>
                      <a:pt x="2257" y="1003"/>
                    </a:cubicBezTo>
                    <a:cubicBezTo>
                      <a:pt x="2265" y="952"/>
                      <a:pt x="2235" y="916"/>
                      <a:pt x="2169" y="923"/>
                    </a:cubicBezTo>
                  </a:path>
                </a:pathLst>
              </a:custGeom>
              <a:grpFill/>
              <a:ln w="38100" cap="flat" cmpd="sng">
                <a:noFill/>
                <a:bevel/>
              </a:ln>
              <a:effectLst/>
            </p:spPr>
            <p:txBody>
              <a:bodyPr wrap="none" anchor="ctr"/>
              <a:lstStyle/>
              <a:p>
                <a:pPr defTabSz="1828165" fontAlgn="auto">
                  <a:spcBef>
                    <a:spcPts val="0"/>
                  </a:spcBef>
                  <a:spcAft>
                    <a:spcPts val="0"/>
                  </a:spcAft>
                  <a:defRPr/>
                </a:pPr>
                <a:endParaRPr lang="en-US">
                  <a:latin typeface="+mn-lt"/>
                  <a:ea typeface="+mn-ea"/>
                  <a:cs typeface="+mn-cs"/>
                </a:endParaRPr>
              </a:p>
            </p:txBody>
          </p:sp>
          <p:sp>
            <p:nvSpPr>
              <p:cNvPr id="74" name="Freeform 5">
                <a:extLst>
                  <a:ext uri="{FF2B5EF4-FFF2-40B4-BE49-F238E27FC236}">
                    <a16:creationId xmlns:a16="http://schemas.microsoft.com/office/drawing/2014/main" id="{B3149362-69FE-4C04-B5A3-EE1C81B5F216}"/>
                  </a:ext>
                </a:extLst>
              </p:cNvPr>
              <p:cNvSpPr>
                <a:spLocks noChangeArrowheads="1"/>
              </p:cNvSpPr>
              <p:nvPr/>
            </p:nvSpPr>
            <p:spPr bwMode="auto">
              <a:xfrm>
                <a:off x="4595957" y="9242584"/>
                <a:ext cx="2558940" cy="2910954"/>
              </a:xfrm>
              <a:custGeom>
                <a:avLst/>
                <a:gdLst>
                  <a:gd name="T0" fmla="*/ 3824 w 6660"/>
                  <a:gd name="T1" fmla="*/ 7181 h 7659"/>
                  <a:gd name="T2" fmla="*/ 3055 w 6660"/>
                  <a:gd name="T3" fmla="*/ 7079 h 7659"/>
                  <a:gd name="T4" fmla="*/ 2916 w 6660"/>
                  <a:gd name="T5" fmla="*/ 7064 h 7659"/>
                  <a:gd name="T6" fmla="*/ 2637 w 6660"/>
                  <a:gd name="T7" fmla="*/ 6932 h 7659"/>
                  <a:gd name="T8" fmla="*/ 2506 w 6660"/>
                  <a:gd name="T9" fmla="*/ 6727 h 7659"/>
                  <a:gd name="T10" fmla="*/ 2125 w 6660"/>
                  <a:gd name="T11" fmla="*/ 6896 h 7659"/>
                  <a:gd name="T12" fmla="*/ 2403 w 6660"/>
                  <a:gd name="T13" fmla="*/ 7013 h 7659"/>
                  <a:gd name="T14" fmla="*/ 2403 w 6660"/>
                  <a:gd name="T15" fmla="*/ 7306 h 7659"/>
                  <a:gd name="T16" fmla="*/ 2146 w 6660"/>
                  <a:gd name="T17" fmla="*/ 7394 h 7659"/>
                  <a:gd name="T18" fmla="*/ 930 w 6660"/>
                  <a:gd name="T19" fmla="*/ 7475 h 7659"/>
                  <a:gd name="T20" fmla="*/ 344 w 6660"/>
                  <a:gd name="T21" fmla="*/ 7467 h 7659"/>
                  <a:gd name="T22" fmla="*/ 263 w 6660"/>
                  <a:gd name="T23" fmla="*/ 7379 h 7659"/>
                  <a:gd name="T24" fmla="*/ 80 w 6660"/>
                  <a:gd name="T25" fmla="*/ 6786 h 7659"/>
                  <a:gd name="T26" fmla="*/ 271 w 6660"/>
                  <a:gd name="T27" fmla="*/ 5994 h 7659"/>
                  <a:gd name="T28" fmla="*/ 366 w 6660"/>
                  <a:gd name="T29" fmla="*/ 5203 h 7659"/>
                  <a:gd name="T30" fmla="*/ 593 w 6660"/>
                  <a:gd name="T31" fmla="*/ 4448 h 7659"/>
                  <a:gd name="T32" fmla="*/ 1157 w 6660"/>
                  <a:gd name="T33" fmla="*/ 3415 h 7659"/>
                  <a:gd name="T34" fmla="*/ 1604 w 6660"/>
                  <a:gd name="T35" fmla="*/ 2777 h 7659"/>
                  <a:gd name="T36" fmla="*/ 1963 w 6660"/>
                  <a:gd name="T37" fmla="*/ 2184 h 7659"/>
                  <a:gd name="T38" fmla="*/ 2205 w 6660"/>
                  <a:gd name="T39" fmla="*/ 1664 h 7659"/>
                  <a:gd name="T40" fmla="*/ 2271 w 6660"/>
                  <a:gd name="T41" fmla="*/ 1217 h 7659"/>
                  <a:gd name="T42" fmla="*/ 2103 w 6660"/>
                  <a:gd name="T43" fmla="*/ 704 h 7659"/>
                  <a:gd name="T44" fmla="*/ 2183 w 6660"/>
                  <a:gd name="T45" fmla="*/ 667 h 7659"/>
                  <a:gd name="T46" fmla="*/ 2506 w 6660"/>
                  <a:gd name="T47" fmla="*/ 616 h 7659"/>
                  <a:gd name="T48" fmla="*/ 2975 w 6660"/>
                  <a:gd name="T49" fmla="*/ 880 h 7659"/>
                  <a:gd name="T50" fmla="*/ 3055 w 6660"/>
                  <a:gd name="T51" fmla="*/ 1092 h 7659"/>
                  <a:gd name="T52" fmla="*/ 3187 w 6660"/>
                  <a:gd name="T53" fmla="*/ 1165 h 7659"/>
                  <a:gd name="T54" fmla="*/ 3444 w 6660"/>
                  <a:gd name="T55" fmla="*/ 953 h 7659"/>
                  <a:gd name="T56" fmla="*/ 3583 w 6660"/>
                  <a:gd name="T57" fmla="*/ 748 h 7659"/>
                  <a:gd name="T58" fmla="*/ 3766 w 6660"/>
                  <a:gd name="T59" fmla="*/ 740 h 7659"/>
                  <a:gd name="T60" fmla="*/ 4227 w 6660"/>
                  <a:gd name="T61" fmla="*/ 447 h 7659"/>
                  <a:gd name="T62" fmla="*/ 4081 w 6660"/>
                  <a:gd name="T63" fmla="*/ 257 h 7659"/>
                  <a:gd name="T64" fmla="*/ 4337 w 6660"/>
                  <a:gd name="T65" fmla="*/ 66 h 7659"/>
                  <a:gd name="T66" fmla="*/ 4506 w 6660"/>
                  <a:gd name="T67" fmla="*/ 103 h 7659"/>
                  <a:gd name="T68" fmla="*/ 4733 w 6660"/>
                  <a:gd name="T69" fmla="*/ 8 h 7659"/>
                  <a:gd name="T70" fmla="*/ 4909 w 6660"/>
                  <a:gd name="T71" fmla="*/ 308 h 7659"/>
                  <a:gd name="T72" fmla="*/ 5173 w 6660"/>
                  <a:gd name="T73" fmla="*/ 403 h 7659"/>
                  <a:gd name="T74" fmla="*/ 5187 w 6660"/>
                  <a:gd name="T75" fmla="*/ 777 h 7659"/>
                  <a:gd name="T76" fmla="*/ 5495 w 6660"/>
                  <a:gd name="T77" fmla="*/ 997 h 7659"/>
                  <a:gd name="T78" fmla="*/ 5774 w 6660"/>
                  <a:gd name="T79" fmla="*/ 1070 h 7659"/>
                  <a:gd name="T80" fmla="*/ 5876 w 6660"/>
                  <a:gd name="T81" fmla="*/ 1341 h 7659"/>
                  <a:gd name="T82" fmla="*/ 6111 w 6660"/>
                  <a:gd name="T83" fmla="*/ 2155 h 7659"/>
                  <a:gd name="T84" fmla="*/ 6162 w 6660"/>
                  <a:gd name="T85" fmla="*/ 2477 h 7659"/>
                  <a:gd name="T86" fmla="*/ 6505 w 6660"/>
                  <a:gd name="T87" fmla="*/ 3488 h 7659"/>
                  <a:gd name="T88" fmla="*/ 6513 w 6660"/>
                  <a:gd name="T89" fmla="*/ 3730 h 7659"/>
                  <a:gd name="T90" fmla="*/ 6140 w 6660"/>
                  <a:gd name="T91" fmla="*/ 3730 h 7659"/>
                  <a:gd name="T92" fmla="*/ 6265 w 6660"/>
                  <a:gd name="T93" fmla="*/ 4214 h 7659"/>
                  <a:gd name="T94" fmla="*/ 6162 w 6660"/>
                  <a:gd name="T95" fmla="*/ 4316 h 7659"/>
                  <a:gd name="T96" fmla="*/ 5810 w 6660"/>
                  <a:gd name="T97" fmla="*/ 4390 h 7659"/>
                  <a:gd name="T98" fmla="*/ 5759 w 6660"/>
                  <a:gd name="T99" fmla="*/ 5013 h 7659"/>
                  <a:gd name="T100" fmla="*/ 5803 w 6660"/>
                  <a:gd name="T101" fmla="*/ 6053 h 7659"/>
                  <a:gd name="T102" fmla="*/ 5876 w 6660"/>
                  <a:gd name="T103" fmla="*/ 6595 h 7659"/>
                  <a:gd name="T104" fmla="*/ 5781 w 6660"/>
                  <a:gd name="T105" fmla="*/ 7079 h 7659"/>
                  <a:gd name="T106" fmla="*/ 5202 w 6660"/>
                  <a:gd name="T107" fmla="*/ 7152 h 7659"/>
                  <a:gd name="T108" fmla="*/ 4806 w 6660"/>
                  <a:gd name="T109" fmla="*/ 7394 h 7659"/>
                  <a:gd name="T110" fmla="*/ 4982 w 6660"/>
                  <a:gd name="T111" fmla="*/ 7599 h 7659"/>
                  <a:gd name="T112" fmla="*/ 4462 w 6660"/>
                  <a:gd name="T113" fmla="*/ 7658 h 7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60" h="7659">
                    <a:moveTo>
                      <a:pt x="4462" y="7658"/>
                    </a:moveTo>
                    <a:lnTo>
                      <a:pt x="4462" y="7658"/>
                    </a:lnTo>
                    <a:cubicBezTo>
                      <a:pt x="4455" y="7658"/>
                      <a:pt x="4440" y="7658"/>
                      <a:pt x="4433" y="7658"/>
                    </a:cubicBezTo>
                    <a:cubicBezTo>
                      <a:pt x="4367" y="7650"/>
                      <a:pt x="4301" y="7548"/>
                      <a:pt x="4213" y="7350"/>
                    </a:cubicBezTo>
                    <a:cubicBezTo>
                      <a:pt x="4191" y="7306"/>
                      <a:pt x="4037" y="7255"/>
                      <a:pt x="3934" y="7218"/>
                    </a:cubicBezTo>
                    <a:cubicBezTo>
                      <a:pt x="3883" y="7203"/>
                      <a:pt x="3846" y="7189"/>
                      <a:pt x="3824" y="7181"/>
                    </a:cubicBezTo>
                    <a:cubicBezTo>
                      <a:pt x="3766" y="7145"/>
                      <a:pt x="3619" y="7086"/>
                      <a:pt x="3509" y="7064"/>
                    </a:cubicBezTo>
                    <a:cubicBezTo>
                      <a:pt x="3495" y="7064"/>
                      <a:pt x="3473" y="7057"/>
                      <a:pt x="3451" y="7057"/>
                    </a:cubicBezTo>
                    <a:cubicBezTo>
                      <a:pt x="3377" y="7057"/>
                      <a:pt x="3304" y="7086"/>
                      <a:pt x="3231" y="7130"/>
                    </a:cubicBezTo>
                    <a:cubicBezTo>
                      <a:pt x="3194" y="7152"/>
                      <a:pt x="3165" y="7167"/>
                      <a:pt x="3136" y="7167"/>
                    </a:cubicBezTo>
                    <a:cubicBezTo>
                      <a:pt x="3106" y="7167"/>
                      <a:pt x="3084" y="7152"/>
                      <a:pt x="3070" y="7137"/>
                    </a:cubicBezTo>
                    <a:cubicBezTo>
                      <a:pt x="3055" y="7123"/>
                      <a:pt x="3055" y="7101"/>
                      <a:pt x="3055" y="7079"/>
                    </a:cubicBezTo>
                    <a:cubicBezTo>
                      <a:pt x="3070" y="7027"/>
                      <a:pt x="3055" y="6991"/>
                      <a:pt x="2975" y="6940"/>
                    </a:cubicBezTo>
                    <a:cubicBezTo>
                      <a:pt x="2938" y="6918"/>
                      <a:pt x="2916" y="6910"/>
                      <a:pt x="2908" y="6910"/>
                    </a:cubicBezTo>
                    <a:cubicBezTo>
                      <a:pt x="2901" y="6910"/>
                      <a:pt x="2901" y="6910"/>
                      <a:pt x="2901" y="6910"/>
                    </a:cubicBezTo>
                    <a:cubicBezTo>
                      <a:pt x="2894" y="6918"/>
                      <a:pt x="2901" y="6925"/>
                      <a:pt x="2916" y="6940"/>
                    </a:cubicBezTo>
                    <a:cubicBezTo>
                      <a:pt x="2945" y="6969"/>
                      <a:pt x="2960" y="7013"/>
                      <a:pt x="2953" y="7042"/>
                    </a:cubicBezTo>
                    <a:cubicBezTo>
                      <a:pt x="2945" y="7057"/>
                      <a:pt x="2930" y="7064"/>
                      <a:pt x="2916" y="7064"/>
                    </a:cubicBezTo>
                    <a:cubicBezTo>
                      <a:pt x="2894" y="7064"/>
                      <a:pt x="2879" y="7057"/>
                      <a:pt x="2857" y="7042"/>
                    </a:cubicBezTo>
                    <a:cubicBezTo>
                      <a:pt x="2843" y="7035"/>
                      <a:pt x="2821" y="7020"/>
                      <a:pt x="2799" y="7020"/>
                    </a:cubicBezTo>
                    <a:cubicBezTo>
                      <a:pt x="2799" y="7020"/>
                      <a:pt x="2799" y="7020"/>
                      <a:pt x="2791" y="7020"/>
                    </a:cubicBezTo>
                    <a:cubicBezTo>
                      <a:pt x="2784" y="7027"/>
                      <a:pt x="2769" y="7027"/>
                      <a:pt x="2755" y="7027"/>
                    </a:cubicBezTo>
                    <a:cubicBezTo>
                      <a:pt x="2733" y="7027"/>
                      <a:pt x="2674" y="7020"/>
                      <a:pt x="2645" y="6984"/>
                    </a:cubicBezTo>
                    <a:cubicBezTo>
                      <a:pt x="2637" y="6976"/>
                      <a:pt x="2630" y="6962"/>
                      <a:pt x="2637" y="6932"/>
                    </a:cubicBezTo>
                    <a:cubicBezTo>
                      <a:pt x="2652" y="6888"/>
                      <a:pt x="2689" y="6874"/>
                      <a:pt x="2718" y="6859"/>
                    </a:cubicBezTo>
                    <a:cubicBezTo>
                      <a:pt x="2740" y="6844"/>
                      <a:pt x="2769" y="6837"/>
                      <a:pt x="2791" y="6808"/>
                    </a:cubicBezTo>
                    <a:cubicBezTo>
                      <a:pt x="2791" y="6800"/>
                      <a:pt x="2791" y="6793"/>
                      <a:pt x="2791" y="6793"/>
                    </a:cubicBezTo>
                    <a:cubicBezTo>
                      <a:pt x="2777" y="6756"/>
                      <a:pt x="2689" y="6713"/>
                      <a:pt x="2623" y="6690"/>
                    </a:cubicBezTo>
                    <a:cubicBezTo>
                      <a:pt x="2615" y="6742"/>
                      <a:pt x="2579" y="6778"/>
                      <a:pt x="2549" y="6778"/>
                    </a:cubicBezTo>
                    <a:cubicBezTo>
                      <a:pt x="2542" y="6778"/>
                      <a:pt x="2513" y="6778"/>
                      <a:pt x="2506" y="6727"/>
                    </a:cubicBezTo>
                    <a:cubicBezTo>
                      <a:pt x="2498" y="6698"/>
                      <a:pt x="2484" y="6661"/>
                      <a:pt x="2454" y="6661"/>
                    </a:cubicBezTo>
                    <a:cubicBezTo>
                      <a:pt x="2439" y="6661"/>
                      <a:pt x="2417" y="6668"/>
                      <a:pt x="2403" y="6676"/>
                    </a:cubicBezTo>
                    <a:cubicBezTo>
                      <a:pt x="2366" y="6698"/>
                      <a:pt x="2322" y="6713"/>
                      <a:pt x="2286" y="6720"/>
                    </a:cubicBezTo>
                    <a:cubicBezTo>
                      <a:pt x="2242" y="6727"/>
                      <a:pt x="2205" y="6734"/>
                      <a:pt x="2205" y="6749"/>
                    </a:cubicBezTo>
                    <a:cubicBezTo>
                      <a:pt x="2198" y="6756"/>
                      <a:pt x="2198" y="6764"/>
                      <a:pt x="2198" y="6778"/>
                    </a:cubicBezTo>
                    <a:cubicBezTo>
                      <a:pt x="2190" y="6822"/>
                      <a:pt x="2183" y="6874"/>
                      <a:pt x="2125" y="6896"/>
                    </a:cubicBezTo>
                    <a:cubicBezTo>
                      <a:pt x="2103" y="6903"/>
                      <a:pt x="2088" y="6932"/>
                      <a:pt x="2080" y="6962"/>
                    </a:cubicBezTo>
                    <a:cubicBezTo>
                      <a:pt x="2066" y="7006"/>
                      <a:pt x="2073" y="7049"/>
                      <a:pt x="2095" y="7079"/>
                    </a:cubicBezTo>
                    <a:cubicBezTo>
                      <a:pt x="2132" y="7115"/>
                      <a:pt x="2168" y="7123"/>
                      <a:pt x="2198" y="7123"/>
                    </a:cubicBezTo>
                    <a:cubicBezTo>
                      <a:pt x="2234" y="7123"/>
                      <a:pt x="2271" y="7108"/>
                      <a:pt x="2293" y="7094"/>
                    </a:cubicBezTo>
                    <a:cubicBezTo>
                      <a:pt x="2308" y="7086"/>
                      <a:pt x="2315" y="7072"/>
                      <a:pt x="2330" y="7064"/>
                    </a:cubicBezTo>
                    <a:cubicBezTo>
                      <a:pt x="2344" y="7042"/>
                      <a:pt x="2359" y="7013"/>
                      <a:pt x="2403" y="7013"/>
                    </a:cubicBezTo>
                    <a:cubicBezTo>
                      <a:pt x="2425" y="7013"/>
                      <a:pt x="2447" y="7020"/>
                      <a:pt x="2476" y="7035"/>
                    </a:cubicBezTo>
                    <a:cubicBezTo>
                      <a:pt x="2520" y="7057"/>
                      <a:pt x="2542" y="7079"/>
                      <a:pt x="2549" y="7094"/>
                    </a:cubicBezTo>
                    <a:cubicBezTo>
                      <a:pt x="2557" y="7115"/>
                      <a:pt x="2542" y="7137"/>
                      <a:pt x="2535" y="7152"/>
                    </a:cubicBezTo>
                    <a:cubicBezTo>
                      <a:pt x="2520" y="7174"/>
                      <a:pt x="2513" y="7189"/>
                      <a:pt x="2513" y="7211"/>
                    </a:cubicBezTo>
                    <a:cubicBezTo>
                      <a:pt x="2498" y="7284"/>
                      <a:pt x="2447" y="7306"/>
                      <a:pt x="2417" y="7306"/>
                    </a:cubicBezTo>
                    <a:cubicBezTo>
                      <a:pt x="2403" y="7306"/>
                      <a:pt x="2403" y="7306"/>
                      <a:pt x="2403" y="7306"/>
                    </a:cubicBezTo>
                    <a:cubicBezTo>
                      <a:pt x="2403" y="7291"/>
                      <a:pt x="2403" y="7291"/>
                      <a:pt x="2403" y="7291"/>
                    </a:cubicBezTo>
                    <a:cubicBezTo>
                      <a:pt x="2396" y="7277"/>
                      <a:pt x="2352" y="7233"/>
                      <a:pt x="2286" y="7233"/>
                    </a:cubicBezTo>
                    <a:cubicBezTo>
                      <a:pt x="2264" y="7233"/>
                      <a:pt x="2249" y="7240"/>
                      <a:pt x="2227" y="7247"/>
                    </a:cubicBezTo>
                    <a:cubicBezTo>
                      <a:pt x="2139" y="7284"/>
                      <a:pt x="2154" y="7372"/>
                      <a:pt x="2161" y="7379"/>
                    </a:cubicBezTo>
                    <a:cubicBezTo>
                      <a:pt x="2161" y="7394"/>
                      <a:pt x="2161" y="7394"/>
                      <a:pt x="2161" y="7394"/>
                    </a:cubicBezTo>
                    <a:cubicBezTo>
                      <a:pt x="2146" y="7394"/>
                      <a:pt x="2146" y="7394"/>
                      <a:pt x="2146" y="7394"/>
                    </a:cubicBezTo>
                    <a:cubicBezTo>
                      <a:pt x="2073" y="7408"/>
                      <a:pt x="2015" y="7416"/>
                      <a:pt x="1971" y="7416"/>
                    </a:cubicBezTo>
                    <a:cubicBezTo>
                      <a:pt x="1861" y="7416"/>
                      <a:pt x="1795" y="7372"/>
                      <a:pt x="1758" y="7284"/>
                    </a:cubicBezTo>
                    <a:cubicBezTo>
                      <a:pt x="1744" y="7262"/>
                      <a:pt x="1722" y="7255"/>
                      <a:pt x="1685" y="7255"/>
                    </a:cubicBezTo>
                    <a:cubicBezTo>
                      <a:pt x="1589" y="7255"/>
                      <a:pt x="1436" y="7328"/>
                      <a:pt x="1370" y="7394"/>
                    </a:cubicBezTo>
                    <a:cubicBezTo>
                      <a:pt x="1289" y="7475"/>
                      <a:pt x="1055" y="7482"/>
                      <a:pt x="1011" y="7482"/>
                    </a:cubicBezTo>
                    <a:cubicBezTo>
                      <a:pt x="974" y="7482"/>
                      <a:pt x="937" y="7475"/>
                      <a:pt x="930" y="7475"/>
                    </a:cubicBezTo>
                    <a:cubicBezTo>
                      <a:pt x="894" y="7467"/>
                      <a:pt x="886" y="7431"/>
                      <a:pt x="879" y="7394"/>
                    </a:cubicBezTo>
                    <a:cubicBezTo>
                      <a:pt x="864" y="7357"/>
                      <a:pt x="857" y="7328"/>
                      <a:pt x="842" y="7328"/>
                    </a:cubicBezTo>
                    <a:cubicBezTo>
                      <a:pt x="806" y="7328"/>
                      <a:pt x="725" y="7379"/>
                      <a:pt x="652" y="7416"/>
                    </a:cubicBezTo>
                    <a:cubicBezTo>
                      <a:pt x="600" y="7445"/>
                      <a:pt x="549" y="7482"/>
                      <a:pt x="505" y="7496"/>
                    </a:cubicBezTo>
                    <a:cubicBezTo>
                      <a:pt x="483" y="7504"/>
                      <a:pt x="461" y="7511"/>
                      <a:pt x="432" y="7511"/>
                    </a:cubicBezTo>
                    <a:cubicBezTo>
                      <a:pt x="395" y="7511"/>
                      <a:pt x="358" y="7496"/>
                      <a:pt x="344" y="7467"/>
                    </a:cubicBezTo>
                    <a:cubicBezTo>
                      <a:pt x="329" y="7445"/>
                      <a:pt x="329" y="7423"/>
                      <a:pt x="337" y="7408"/>
                    </a:cubicBezTo>
                    <a:cubicBezTo>
                      <a:pt x="344" y="7387"/>
                      <a:pt x="358" y="7372"/>
                      <a:pt x="373" y="7357"/>
                    </a:cubicBezTo>
                    <a:cubicBezTo>
                      <a:pt x="395" y="7335"/>
                      <a:pt x="410" y="7306"/>
                      <a:pt x="403" y="7291"/>
                    </a:cubicBezTo>
                    <a:cubicBezTo>
                      <a:pt x="403" y="7284"/>
                      <a:pt x="403" y="7284"/>
                      <a:pt x="395" y="7284"/>
                    </a:cubicBezTo>
                    <a:cubicBezTo>
                      <a:pt x="395" y="7284"/>
                      <a:pt x="373" y="7284"/>
                      <a:pt x="344" y="7335"/>
                    </a:cubicBezTo>
                    <a:cubicBezTo>
                      <a:pt x="322" y="7365"/>
                      <a:pt x="293" y="7379"/>
                      <a:pt x="263" y="7379"/>
                    </a:cubicBezTo>
                    <a:cubicBezTo>
                      <a:pt x="227" y="7379"/>
                      <a:pt x="197" y="7350"/>
                      <a:pt x="190" y="7328"/>
                    </a:cubicBezTo>
                    <a:cubicBezTo>
                      <a:pt x="190" y="7321"/>
                      <a:pt x="183" y="7306"/>
                      <a:pt x="183" y="7291"/>
                    </a:cubicBezTo>
                    <a:cubicBezTo>
                      <a:pt x="183" y="7262"/>
                      <a:pt x="183" y="7211"/>
                      <a:pt x="117" y="7152"/>
                    </a:cubicBezTo>
                    <a:cubicBezTo>
                      <a:pt x="29" y="7079"/>
                      <a:pt x="0" y="6991"/>
                      <a:pt x="44" y="6910"/>
                    </a:cubicBezTo>
                    <a:cubicBezTo>
                      <a:pt x="51" y="6896"/>
                      <a:pt x="58" y="6881"/>
                      <a:pt x="65" y="6866"/>
                    </a:cubicBezTo>
                    <a:cubicBezTo>
                      <a:pt x="87" y="6830"/>
                      <a:pt x="95" y="6822"/>
                      <a:pt x="80" y="6786"/>
                    </a:cubicBezTo>
                    <a:cubicBezTo>
                      <a:pt x="51" y="6720"/>
                      <a:pt x="58" y="6654"/>
                      <a:pt x="102" y="6588"/>
                    </a:cubicBezTo>
                    <a:cubicBezTo>
                      <a:pt x="117" y="6566"/>
                      <a:pt x="117" y="6566"/>
                      <a:pt x="117" y="6566"/>
                    </a:cubicBezTo>
                    <a:cubicBezTo>
                      <a:pt x="146" y="6522"/>
                      <a:pt x="153" y="6515"/>
                      <a:pt x="132" y="6456"/>
                    </a:cubicBezTo>
                    <a:cubicBezTo>
                      <a:pt x="109" y="6383"/>
                      <a:pt x="161" y="6309"/>
                      <a:pt x="175" y="6287"/>
                    </a:cubicBezTo>
                    <a:cubicBezTo>
                      <a:pt x="168" y="6236"/>
                      <a:pt x="190" y="6170"/>
                      <a:pt x="241" y="6126"/>
                    </a:cubicBezTo>
                    <a:cubicBezTo>
                      <a:pt x="278" y="6082"/>
                      <a:pt x="293" y="6031"/>
                      <a:pt x="271" y="5994"/>
                    </a:cubicBezTo>
                    <a:cubicBezTo>
                      <a:pt x="263" y="5980"/>
                      <a:pt x="256" y="5972"/>
                      <a:pt x="249" y="5958"/>
                    </a:cubicBezTo>
                    <a:cubicBezTo>
                      <a:pt x="219" y="5906"/>
                      <a:pt x="183" y="5840"/>
                      <a:pt x="168" y="5760"/>
                    </a:cubicBezTo>
                    <a:cubicBezTo>
                      <a:pt x="146" y="5650"/>
                      <a:pt x="183" y="5547"/>
                      <a:pt x="212" y="5503"/>
                    </a:cubicBezTo>
                    <a:cubicBezTo>
                      <a:pt x="234" y="5481"/>
                      <a:pt x="241" y="5452"/>
                      <a:pt x="256" y="5415"/>
                    </a:cubicBezTo>
                    <a:cubicBezTo>
                      <a:pt x="271" y="5386"/>
                      <a:pt x="285" y="5342"/>
                      <a:pt x="315" y="5291"/>
                    </a:cubicBezTo>
                    <a:cubicBezTo>
                      <a:pt x="337" y="5254"/>
                      <a:pt x="351" y="5225"/>
                      <a:pt x="366" y="5203"/>
                    </a:cubicBezTo>
                    <a:cubicBezTo>
                      <a:pt x="403" y="5152"/>
                      <a:pt x="425" y="5115"/>
                      <a:pt x="439" y="5049"/>
                    </a:cubicBezTo>
                    <a:cubicBezTo>
                      <a:pt x="461" y="4961"/>
                      <a:pt x="498" y="4932"/>
                      <a:pt x="542" y="4903"/>
                    </a:cubicBezTo>
                    <a:cubicBezTo>
                      <a:pt x="549" y="4895"/>
                      <a:pt x="549" y="4895"/>
                      <a:pt x="549" y="4895"/>
                    </a:cubicBezTo>
                    <a:cubicBezTo>
                      <a:pt x="571" y="4881"/>
                      <a:pt x="571" y="4771"/>
                      <a:pt x="571" y="4690"/>
                    </a:cubicBezTo>
                    <a:cubicBezTo>
                      <a:pt x="578" y="4624"/>
                      <a:pt x="578" y="4565"/>
                      <a:pt x="586" y="4529"/>
                    </a:cubicBezTo>
                    <a:cubicBezTo>
                      <a:pt x="593" y="4507"/>
                      <a:pt x="593" y="4477"/>
                      <a:pt x="593" y="4448"/>
                    </a:cubicBezTo>
                    <a:cubicBezTo>
                      <a:pt x="593" y="4404"/>
                      <a:pt x="586" y="4360"/>
                      <a:pt x="637" y="4316"/>
                    </a:cubicBezTo>
                    <a:cubicBezTo>
                      <a:pt x="703" y="4265"/>
                      <a:pt x="732" y="4184"/>
                      <a:pt x="732" y="4067"/>
                    </a:cubicBezTo>
                    <a:cubicBezTo>
                      <a:pt x="732" y="3943"/>
                      <a:pt x="820" y="3818"/>
                      <a:pt x="886" y="3767"/>
                    </a:cubicBezTo>
                    <a:cubicBezTo>
                      <a:pt x="945" y="3723"/>
                      <a:pt x="1018" y="3642"/>
                      <a:pt x="1040" y="3606"/>
                    </a:cubicBezTo>
                    <a:cubicBezTo>
                      <a:pt x="1047" y="3598"/>
                      <a:pt x="1062" y="3576"/>
                      <a:pt x="1069" y="3554"/>
                    </a:cubicBezTo>
                    <a:cubicBezTo>
                      <a:pt x="1099" y="3510"/>
                      <a:pt x="1128" y="3452"/>
                      <a:pt x="1157" y="3415"/>
                    </a:cubicBezTo>
                    <a:cubicBezTo>
                      <a:pt x="1201" y="3356"/>
                      <a:pt x="1245" y="3327"/>
                      <a:pt x="1326" y="3305"/>
                    </a:cubicBezTo>
                    <a:cubicBezTo>
                      <a:pt x="1370" y="3290"/>
                      <a:pt x="1392" y="3210"/>
                      <a:pt x="1414" y="3137"/>
                    </a:cubicBezTo>
                    <a:cubicBezTo>
                      <a:pt x="1421" y="3100"/>
                      <a:pt x="1428" y="3071"/>
                      <a:pt x="1436" y="3041"/>
                    </a:cubicBezTo>
                    <a:cubicBezTo>
                      <a:pt x="1465" y="2968"/>
                      <a:pt x="1568" y="2851"/>
                      <a:pt x="1604" y="2814"/>
                    </a:cubicBezTo>
                    <a:cubicBezTo>
                      <a:pt x="1626" y="2792"/>
                      <a:pt x="1626" y="2792"/>
                      <a:pt x="1626" y="2792"/>
                    </a:cubicBezTo>
                    <a:cubicBezTo>
                      <a:pt x="1604" y="2777"/>
                      <a:pt x="1604" y="2777"/>
                      <a:pt x="1604" y="2777"/>
                    </a:cubicBezTo>
                    <a:cubicBezTo>
                      <a:pt x="1670" y="2741"/>
                      <a:pt x="1670" y="2741"/>
                      <a:pt x="1670" y="2741"/>
                    </a:cubicBezTo>
                    <a:cubicBezTo>
                      <a:pt x="1677" y="2741"/>
                      <a:pt x="1677" y="2741"/>
                      <a:pt x="1677" y="2741"/>
                    </a:cubicBezTo>
                    <a:cubicBezTo>
                      <a:pt x="1677" y="2741"/>
                      <a:pt x="1736" y="2734"/>
                      <a:pt x="1787" y="2602"/>
                    </a:cubicBezTo>
                    <a:cubicBezTo>
                      <a:pt x="1824" y="2514"/>
                      <a:pt x="1868" y="2455"/>
                      <a:pt x="1897" y="2404"/>
                    </a:cubicBezTo>
                    <a:cubicBezTo>
                      <a:pt x="1927" y="2353"/>
                      <a:pt x="1956" y="2316"/>
                      <a:pt x="1956" y="2279"/>
                    </a:cubicBezTo>
                    <a:cubicBezTo>
                      <a:pt x="1963" y="2243"/>
                      <a:pt x="1963" y="2213"/>
                      <a:pt x="1963" y="2184"/>
                    </a:cubicBezTo>
                    <a:cubicBezTo>
                      <a:pt x="1956" y="2147"/>
                      <a:pt x="1956" y="2111"/>
                      <a:pt x="1971" y="2089"/>
                    </a:cubicBezTo>
                    <a:cubicBezTo>
                      <a:pt x="1978" y="2081"/>
                      <a:pt x="1985" y="2067"/>
                      <a:pt x="2000" y="2059"/>
                    </a:cubicBezTo>
                    <a:cubicBezTo>
                      <a:pt x="2022" y="2037"/>
                      <a:pt x="2051" y="2008"/>
                      <a:pt x="2037" y="1964"/>
                    </a:cubicBezTo>
                    <a:cubicBezTo>
                      <a:pt x="2022" y="1920"/>
                      <a:pt x="2022" y="1847"/>
                      <a:pt x="2125" y="1781"/>
                    </a:cubicBezTo>
                    <a:cubicBezTo>
                      <a:pt x="2139" y="1766"/>
                      <a:pt x="2154" y="1759"/>
                      <a:pt x="2161" y="1759"/>
                    </a:cubicBezTo>
                    <a:cubicBezTo>
                      <a:pt x="2198" y="1737"/>
                      <a:pt x="2205" y="1730"/>
                      <a:pt x="2205" y="1664"/>
                    </a:cubicBezTo>
                    <a:cubicBezTo>
                      <a:pt x="2205" y="1627"/>
                      <a:pt x="2198" y="1620"/>
                      <a:pt x="2183" y="1605"/>
                    </a:cubicBezTo>
                    <a:cubicBezTo>
                      <a:pt x="2168" y="1590"/>
                      <a:pt x="2161" y="1576"/>
                      <a:pt x="2176" y="1539"/>
                    </a:cubicBezTo>
                    <a:cubicBezTo>
                      <a:pt x="2183" y="1503"/>
                      <a:pt x="2205" y="1480"/>
                      <a:pt x="2220" y="1466"/>
                    </a:cubicBezTo>
                    <a:cubicBezTo>
                      <a:pt x="2242" y="1444"/>
                      <a:pt x="2256" y="1429"/>
                      <a:pt x="2256" y="1407"/>
                    </a:cubicBezTo>
                    <a:cubicBezTo>
                      <a:pt x="2256" y="1385"/>
                      <a:pt x="2256" y="1356"/>
                      <a:pt x="2264" y="1327"/>
                    </a:cubicBezTo>
                    <a:cubicBezTo>
                      <a:pt x="2271" y="1297"/>
                      <a:pt x="2286" y="1224"/>
                      <a:pt x="2271" y="1217"/>
                    </a:cubicBezTo>
                    <a:cubicBezTo>
                      <a:pt x="2264" y="1217"/>
                      <a:pt x="2256" y="1217"/>
                      <a:pt x="2249" y="1217"/>
                    </a:cubicBezTo>
                    <a:cubicBezTo>
                      <a:pt x="2213" y="1217"/>
                      <a:pt x="2176" y="1202"/>
                      <a:pt x="2161" y="1173"/>
                    </a:cubicBezTo>
                    <a:cubicBezTo>
                      <a:pt x="2161" y="1158"/>
                      <a:pt x="2154" y="1136"/>
                      <a:pt x="2176" y="1099"/>
                    </a:cubicBezTo>
                    <a:cubicBezTo>
                      <a:pt x="2198" y="1070"/>
                      <a:pt x="2190" y="1063"/>
                      <a:pt x="2161" y="1019"/>
                    </a:cubicBezTo>
                    <a:cubicBezTo>
                      <a:pt x="2146" y="1012"/>
                      <a:pt x="2132" y="989"/>
                      <a:pt x="2117" y="975"/>
                    </a:cubicBezTo>
                    <a:cubicBezTo>
                      <a:pt x="2073" y="902"/>
                      <a:pt x="2103" y="726"/>
                      <a:pt x="2103" y="704"/>
                    </a:cubicBezTo>
                    <a:cubicBezTo>
                      <a:pt x="2103" y="696"/>
                      <a:pt x="2103" y="696"/>
                      <a:pt x="2103" y="696"/>
                    </a:cubicBezTo>
                    <a:cubicBezTo>
                      <a:pt x="2110" y="689"/>
                      <a:pt x="2110" y="689"/>
                      <a:pt x="2110" y="689"/>
                    </a:cubicBezTo>
                    <a:lnTo>
                      <a:pt x="2110" y="689"/>
                    </a:lnTo>
                    <a:cubicBezTo>
                      <a:pt x="2117" y="689"/>
                      <a:pt x="2117" y="689"/>
                      <a:pt x="2117" y="689"/>
                    </a:cubicBezTo>
                    <a:cubicBezTo>
                      <a:pt x="2168" y="667"/>
                      <a:pt x="2168" y="667"/>
                      <a:pt x="2168" y="667"/>
                    </a:cubicBezTo>
                    <a:cubicBezTo>
                      <a:pt x="2176" y="667"/>
                      <a:pt x="2183" y="667"/>
                      <a:pt x="2183" y="667"/>
                    </a:cubicBezTo>
                    <a:cubicBezTo>
                      <a:pt x="2227" y="667"/>
                      <a:pt x="2264" y="718"/>
                      <a:pt x="2308" y="777"/>
                    </a:cubicBezTo>
                    <a:cubicBezTo>
                      <a:pt x="2344" y="828"/>
                      <a:pt x="2381" y="880"/>
                      <a:pt x="2410" y="894"/>
                    </a:cubicBezTo>
                    <a:cubicBezTo>
                      <a:pt x="2425" y="902"/>
                      <a:pt x="2432" y="902"/>
                      <a:pt x="2439" y="902"/>
                    </a:cubicBezTo>
                    <a:cubicBezTo>
                      <a:pt x="2454" y="902"/>
                      <a:pt x="2462" y="894"/>
                      <a:pt x="2476" y="887"/>
                    </a:cubicBezTo>
                    <a:cubicBezTo>
                      <a:pt x="2498" y="858"/>
                      <a:pt x="2506" y="806"/>
                      <a:pt x="2491" y="763"/>
                    </a:cubicBezTo>
                    <a:cubicBezTo>
                      <a:pt x="2476" y="704"/>
                      <a:pt x="2484" y="653"/>
                      <a:pt x="2506" y="616"/>
                    </a:cubicBezTo>
                    <a:cubicBezTo>
                      <a:pt x="2527" y="587"/>
                      <a:pt x="2557" y="572"/>
                      <a:pt x="2594" y="565"/>
                    </a:cubicBezTo>
                    <a:cubicBezTo>
                      <a:pt x="2601" y="565"/>
                      <a:pt x="2615" y="565"/>
                      <a:pt x="2615" y="565"/>
                    </a:cubicBezTo>
                    <a:cubicBezTo>
                      <a:pt x="2689" y="565"/>
                      <a:pt x="2696" y="608"/>
                      <a:pt x="2711" y="726"/>
                    </a:cubicBezTo>
                    <a:cubicBezTo>
                      <a:pt x="2718" y="755"/>
                      <a:pt x="2718" y="784"/>
                      <a:pt x="2725" y="814"/>
                    </a:cubicBezTo>
                    <a:cubicBezTo>
                      <a:pt x="2740" y="887"/>
                      <a:pt x="2777" y="916"/>
                      <a:pt x="2843" y="916"/>
                    </a:cubicBezTo>
                    <a:cubicBezTo>
                      <a:pt x="2908" y="916"/>
                      <a:pt x="2975" y="880"/>
                      <a:pt x="2975" y="880"/>
                    </a:cubicBezTo>
                    <a:cubicBezTo>
                      <a:pt x="2996" y="872"/>
                      <a:pt x="2996" y="872"/>
                      <a:pt x="2996" y="872"/>
                    </a:cubicBezTo>
                    <a:cubicBezTo>
                      <a:pt x="2996" y="894"/>
                      <a:pt x="2996" y="894"/>
                      <a:pt x="2996" y="894"/>
                    </a:cubicBezTo>
                    <a:cubicBezTo>
                      <a:pt x="3004" y="938"/>
                      <a:pt x="3018" y="946"/>
                      <a:pt x="3106" y="946"/>
                    </a:cubicBezTo>
                    <a:cubicBezTo>
                      <a:pt x="3158" y="946"/>
                      <a:pt x="3165" y="982"/>
                      <a:pt x="3172" y="989"/>
                    </a:cubicBezTo>
                    <a:cubicBezTo>
                      <a:pt x="3172" y="1034"/>
                      <a:pt x="3128" y="1085"/>
                      <a:pt x="3077" y="1092"/>
                    </a:cubicBezTo>
                    <a:cubicBezTo>
                      <a:pt x="3070" y="1092"/>
                      <a:pt x="3062" y="1092"/>
                      <a:pt x="3055" y="1092"/>
                    </a:cubicBezTo>
                    <a:cubicBezTo>
                      <a:pt x="3026" y="1099"/>
                      <a:pt x="3026" y="1099"/>
                      <a:pt x="3026" y="1180"/>
                    </a:cubicBezTo>
                    <a:cubicBezTo>
                      <a:pt x="3018" y="1239"/>
                      <a:pt x="3018" y="1239"/>
                      <a:pt x="3018" y="1239"/>
                    </a:cubicBezTo>
                    <a:cubicBezTo>
                      <a:pt x="3018" y="1275"/>
                      <a:pt x="3026" y="1283"/>
                      <a:pt x="3026" y="1290"/>
                    </a:cubicBezTo>
                    <a:lnTo>
                      <a:pt x="3026" y="1290"/>
                    </a:lnTo>
                    <a:cubicBezTo>
                      <a:pt x="3055" y="1290"/>
                      <a:pt x="3099" y="1246"/>
                      <a:pt x="3136" y="1217"/>
                    </a:cubicBezTo>
                    <a:cubicBezTo>
                      <a:pt x="3158" y="1187"/>
                      <a:pt x="3180" y="1173"/>
                      <a:pt x="3187" y="1165"/>
                    </a:cubicBezTo>
                    <a:cubicBezTo>
                      <a:pt x="3209" y="1158"/>
                      <a:pt x="3209" y="1151"/>
                      <a:pt x="3216" y="1122"/>
                    </a:cubicBezTo>
                    <a:cubicBezTo>
                      <a:pt x="3216" y="1107"/>
                      <a:pt x="3216" y="1085"/>
                      <a:pt x="3231" y="1048"/>
                    </a:cubicBezTo>
                    <a:cubicBezTo>
                      <a:pt x="3238" y="1004"/>
                      <a:pt x="3260" y="953"/>
                      <a:pt x="3304" y="953"/>
                    </a:cubicBezTo>
                    <a:cubicBezTo>
                      <a:pt x="3326" y="953"/>
                      <a:pt x="3348" y="968"/>
                      <a:pt x="3377" y="982"/>
                    </a:cubicBezTo>
                    <a:cubicBezTo>
                      <a:pt x="3392" y="997"/>
                      <a:pt x="3407" y="1004"/>
                      <a:pt x="3414" y="1004"/>
                    </a:cubicBezTo>
                    <a:cubicBezTo>
                      <a:pt x="3429" y="1004"/>
                      <a:pt x="3436" y="982"/>
                      <a:pt x="3444" y="953"/>
                    </a:cubicBezTo>
                    <a:cubicBezTo>
                      <a:pt x="3451" y="938"/>
                      <a:pt x="3458" y="924"/>
                      <a:pt x="3465" y="909"/>
                    </a:cubicBezTo>
                    <a:cubicBezTo>
                      <a:pt x="3473" y="902"/>
                      <a:pt x="3487" y="880"/>
                      <a:pt x="3524" y="880"/>
                    </a:cubicBezTo>
                    <a:cubicBezTo>
                      <a:pt x="3539" y="880"/>
                      <a:pt x="3561" y="887"/>
                      <a:pt x="3583" y="902"/>
                    </a:cubicBezTo>
                    <a:cubicBezTo>
                      <a:pt x="3517" y="799"/>
                      <a:pt x="3517" y="799"/>
                      <a:pt x="3517" y="799"/>
                    </a:cubicBezTo>
                    <a:cubicBezTo>
                      <a:pt x="3583" y="755"/>
                      <a:pt x="3583" y="755"/>
                      <a:pt x="3583" y="755"/>
                    </a:cubicBezTo>
                    <a:cubicBezTo>
                      <a:pt x="3583" y="748"/>
                      <a:pt x="3583" y="748"/>
                      <a:pt x="3583" y="748"/>
                    </a:cubicBezTo>
                    <a:cubicBezTo>
                      <a:pt x="3590" y="748"/>
                      <a:pt x="3590" y="748"/>
                      <a:pt x="3590" y="748"/>
                    </a:cubicBezTo>
                    <a:cubicBezTo>
                      <a:pt x="3605" y="733"/>
                      <a:pt x="3605" y="733"/>
                      <a:pt x="3605" y="733"/>
                    </a:cubicBezTo>
                    <a:cubicBezTo>
                      <a:pt x="3612" y="733"/>
                      <a:pt x="3612" y="733"/>
                      <a:pt x="3612" y="733"/>
                    </a:cubicBezTo>
                    <a:cubicBezTo>
                      <a:pt x="3619" y="733"/>
                      <a:pt x="3634" y="726"/>
                      <a:pt x="3649" y="726"/>
                    </a:cubicBezTo>
                    <a:cubicBezTo>
                      <a:pt x="3663" y="726"/>
                      <a:pt x="3685" y="733"/>
                      <a:pt x="3707" y="733"/>
                    </a:cubicBezTo>
                    <a:cubicBezTo>
                      <a:pt x="3722" y="740"/>
                      <a:pt x="3744" y="740"/>
                      <a:pt x="3766" y="740"/>
                    </a:cubicBezTo>
                    <a:cubicBezTo>
                      <a:pt x="3780" y="740"/>
                      <a:pt x="3795" y="740"/>
                      <a:pt x="3803" y="733"/>
                    </a:cubicBezTo>
                    <a:cubicBezTo>
                      <a:pt x="3817" y="726"/>
                      <a:pt x="3839" y="718"/>
                      <a:pt x="3854" y="718"/>
                    </a:cubicBezTo>
                    <a:cubicBezTo>
                      <a:pt x="3898" y="696"/>
                      <a:pt x="3927" y="689"/>
                      <a:pt x="3927" y="616"/>
                    </a:cubicBezTo>
                    <a:cubicBezTo>
                      <a:pt x="3927" y="499"/>
                      <a:pt x="4030" y="491"/>
                      <a:pt x="4125" y="491"/>
                    </a:cubicBezTo>
                    <a:cubicBezTo>
                      <a:pt x="4139" y="484"/>
                      <a:pt x="4154" y="484"/>
                      <a:pt x="4169" y="484"/>
                    </a:cubicBezTo>
                    <a:cubicBezTo>
                      <a:pt x="4235" y="477"/>
                      <a:pt x="4235" y="469"/>
                      <a:pt x="4227" y="447"/>
                    </a:cubicBezTo>
                    <a:cubicBezTo>
                      <a:pt x="4227" y="440"/>
                      <a:pt x="4227" y="418"/>
                      <a:pt x="4235" y="403"/>
                    </a:cubicBezTo>
                    <a:cubicBezTo>
                      <a:pt x="4249" y="381"/>
                      <a:pt x="4271" y="323"/>
                      <a:pt x="4220" y="271"/>
                    </a:cubicBezTo>
                    <a:cubicBezTo>
                      <a:pt x="4206" y="257"/>
                      <a:pt x="4191" y="249"/>
                      <a:pt x="4169" y="249"/>
                    </a:cubicBezTo>
                    <a:cubicBezTo>
                      <a:pt x="4161" y="249"/>
                      <a:pt x="4154" y="257"/>
                      <a:pt x="4139" y="257"/>
                    </a:cubicBezTo>
                    <a:cubicBezTo>
                      <a:pt x="4132" y="257"/>
                      <a:pt x="4118" y="257"/>
                      <a:pt x="4110" y="257"/>
                    </a:cubicBezTo>
                    <a:cubicBezTo>
                      <a:pt x="4096" y="257"/>
                      <a:pt x="4088" y="257"/>
                      <a:pt x="4081" y="257"/>
                    </a:cubicBezTo>
                    <a:cubicBezTo>
                      <a:pt x="4015" y="242"/>
                      <a:pt x="4008" y="213"/>
                      <a:pt x="4008" y="206"/>
                    </a:cubicBezTo>
                    <a:cubicBezTo>
                      <a:pt x="4015" y="198"/>
                      <a:pt x="4037" y="125"/>
                      <a:pt x="4081" y="88"/>
                    </a:cubicBezTo>
                    <a:cubicBezTo>
                      <a:pt x="4132" y="52"/>
                      <a:pt x="4191" y="44"/>
                      <a:pt x="4249" y="30"/>
                    </a:cubicBezTo>
                    <a:cubicBezTo>
                      <a:pt x="4257" y="30"/>
                      <a:pt x="4257" y="30"/>
                      <a:pt x="4264" y="30"/>
                    </a:cubicBezTo>
                    <a:cubicBezTo>
                      <a:pt x="4294" y="30"/>
                      <a:pt x="4308" y="44"/>
                      <a:pt x="4315" y="59"/>
                    </a:cubicBezTo>
                    <a:cubicBezTo>
                      <a:pt x="4323" y="66"/>
                      <a:pt x="4330" y="66"/>
                      <a:pt x="4337" y="66"/>
                    </a:cubicBezTo>
                    <a:lnTo>
                      <a:pt x="4345" y="66"/>
                    </a:lnTo>
                    <a:cubicBezTo>
                      <a:pt x="4367" y="59"/>
                      <a:pt x="4374" y="52"/>
                      <a:pt x="4381" y="37"/>
                    </a:cubicBezTo>
                    <a:cubicBezTo>
                      <a:pt x="4389" y="30"/>
                      <a:pt x="4403" y="15"/>
                      <a:pt x="4418" y="15"/>
                    </a:cubicBezTo>
                    <a:cubicBezTo>
                      <a:pt x="4425" y="15"/>
                      <a:pt x="4433" y="15"/>
                      <a:pt x="4440" y="22"/>
                    </a:cubicBezTo>
                    <a:cubicBezTo>
                      <a:pt x="4462" y="30"/>
                      <a:pt x="4469" y="52"/>
                      <a:pt x="4484" y="66"/>
                    </a:cubicBezTo>
                    <a:cubicBezTo>
                      <a:pt x="4491" y="81"/>
                      <a:pt x="4499" y="96"/>
                      <a:pt x="4506" y="103"/>
                    </a:cubicBezTo>
                    <a:cubicBezTo>
                      <a:pt x="4513" y="103"/>
                      <a:pt x="4513" y="103"/>
                      <a:pt x="4520" y="103"/>
                    </a:cubicBezTo>
                    <a:cubicBezTo>
                      <a:pt x="4535" y="103"/>
                      <a:pt x="4550" y="88"/>
                      <a:pt x="4572" y="74"/>
                    </a:cubicBezTo>
                    <a:cubicBezTo>
                      <a:pt x="4587" y="66"/>
                      <a:pt x="4601" y="52"/>
                      <a:pt x="4616" y="44"/>
                    </a:cubicBezTo>
                    <a:cubicBezTo>
                      <a:pt x="4638" y="30"/>
                      <a:pt x="4638" y="30"/>
                      <a:pt x="4638" y="30"/>
                    </a:cubicBezTo>
                    <a:cubicBezTo>
                      <a:pt x="4667" y="15"/>
                      <a:pt x="4682" y="0"/>
                      <a:pt x="4704" y="0"/>
                    </a:cubicBezTo>
                    <a:cubicBezTo>
                      <a:pt x="4711" y="0"/>
                      <a:pt x="4726" y="8"/>
                      <a:pt x="4733" y="8"/>
                    </a:cubicBezTo>
                    <a:cubicBezTo>
                      <a:pt x="4770" y="22"/>
                      <a:pt x="4770" y="110"/>
                      <a:pt x="4755" y="242"/>
                    </a:cubicBezTo>
                    <a:cubicBezTo>
                      <a:pt x="4740" y="323"/>
                      <a:pt x="4748" y="352"/>
                      <a:pt x="4755" y="352"/>
                    </a:cubicBezTo>
                    <a:cubicBezTo>
                      <a:pt x="4755" y="352"/>
                      <a:pt x="4762" y="345"/>
                      <a:pt x="4770" y="330"/>
                    </a:cubicBezTo>
                    <a:cubicBezTo>
                      <a:pt x="4784" y="315"/>
                      <a:pt x="4792" y="301"/>
                      <a:pt x="4799" y="286"/>
                    </a:cubicBezTo>
                    <a:cubicBezTo>
                      <a:pt x="4814" y="271"/>
                      <a:pt x="4821" y="257"/>
                      <a:pt x="4836" y="257"/>
                    </a:cubicBezTo>
                    <a:cubicBezTo>
                      <a:pt x="4858" y="257"/>
                      <a:pt x="4872" y="271"/>
                      <a:pt x="4909" y="308"/>
                    </a:cubicBezTo>
                    <a:cubicBezTo>
                      <a:pt x="4924" y="323"/>
                      <a:pt x="4931" y="330"/>
                      <a:pt x="4946" y="330"/>
                    </a:cubicBezTo>
                    <a:cubicBezTo>
                      <a:pt x="4960" y="330"/>
                      <a:pt x="4975" y="308"/>
                      <a:pt x="4997" y="286"/>
                    </a:cubicBezTo>
                    <a:cubicBezTo>
                      <a:pt x="5011" y="264"/>
                      <a:pt x="5034" y="235"/>
                      <a:pt x="5063" y="227"/>
                    </a:cubicBezTo>
                    <a:cubicBezTo>
                      <a:pt x="5070" y="220"/>
                      <a:pt x="5077" y="220"/>
                      <a:pt x="5085" y="220"/>
                    </a:cubicBezTo>
                    <a:cubicBezTo>
                      <a:pt x="5099" y="220"/>
                      <a:pt x="5121" y="235"/>
                      <a:pt x="5136" y="249"/>
                    </a:cubicBezTo>
                    <a:cubicBezTo>
                      <a:pt x="5165" y="294"/>
                      <a:pt x="5180" y="367"/>
                      <a:pt x="5173" y="403"/>
                    </a:cubicBezTo>
                    <a:cubicBezTo>
                      <a:pt x="5165" y="440"/>
                      <a:pt x="5173" y="462"/>
                      <a:pt x="5224" y="484"/>
                    </a:cubicBezTo>
                    <a:cubicBezTo>
                      <a:pt x="5224" y="491"/>
                      <a:pt x="5231" y="491"/>
                      <a:pt x="5239" y="491"/>
                    </a:cubicBezTo>
                    <a:cubicBezTo>
                      <a:pt x="5246" y="499"/>
                      <a:pt x="5261" y="499"/>
                      <a:pt x="5261" y="506"/>
                    </a:cubicBezTo>
                    <a:cubicBezTo>
                      <a:pt x="5268" y="521"/>
                      <a:pt x="5268" y="535"/>
                      <a:pt x="5246" y="579"/>
                    </a:cubicBezTo>
                    <a:cubicBezTo>
                      <a:pt x="5239" y="601"/>
                      <a:pt x="5224" y="645"/>
                      <a:pt x="5209" y="696"/>
                    </a:cubicBezTo>
                    <a:cubicBezTo>
                      <a:pt x="5187" y="748"/>
                      <a:pt x="5187" y="770"/>
                      <a:pt x="5187" y="777"/>
                    </a:cubicBezTo>
                    <a:cubicBezTo>
                      <a:pt x="5202" y="770"/>
                      <a:pt x="5246" y="726"/>
                      <a:pt x="5268" y="682"/>
                    </a:cubicBezTo>
                    <a:cubicBezTo>
                      <a:pt x="5283" y="667"/>
                      <a:pt x="5290" y="667"/>
                      <a:pt x="5297" y="667"/>
                    </a:cubicBezTo>
                    <a:cubicBezTo>
                      <a:pt x="5349" y="667"/>
                      <a:pt x="5378" y="821"/>
                      <a:pt x="5378" y="872"/>
                    </a:cubicBezTo>
                    <a:cubicBezTo>
                      <a:pt x="5378" y="909"/>
                      <a:pt x="5385" y="938"/>
                      <a:pt x="5393" y="960"/>
                    </a:cubicBezTo>
                    <a:cubicBezTo>
                      <a:pt x="5407" y="989"/>
                      <a:pt x="5429" y="997"/>
                      <a:pt x="5458" y="997"/>
                    </a:cubicBezTo>
                    <a:cubicBezTo>
                      <a:pt x="5473" y="997"/>
                      <a:pt x="5480" y="997"/>
                      <a:pt x="5495" y="997"/>
                    </a:cubicBezTo>
                    <a:cubicBezTo>
                      <a:pt x="5568" y="982"/>
                      <a:pt x="5568" y="968"/>
                      <a:pt x="5583" y="938"/>
                    </a:cubicBezTo>
                    <a:cubicBezTo>
                      <a:pt x="5583" y="924"/>
                      <a:pt x="5590" y="909"/>
                      <a:pt x="5598" y="887"/>
                    </a:cubicBezTo>
                    <a:cubicBezTo>
                      <a:pt x="5620" y="843"/>
                      <a:pt x="5656" y="814"/>
                      <a:pt x="5686" y="814"/>
                    </a:cubicBezTo>
                    <a:cubicBezTo>
                      <a:pt x="5700" y="814"/>
                      <a:pt x="5730" y="821"/>
                      <a:pt x="5737" y="880"/>
                    </a:cubicBezTo>
                    <a:cubicBezTo>
                      <a:pt x="5744" y="916"/>
                      <a:pt x="5751" y="946"/>
                      <a:pt x="5759" y="960"/>
                    </a:cubicBezTo>
                    <a:cubicBezTo>
                      <a:pt x="5774" y="989"/>
                      <a:pt x="5781" y="1019"/>
                      <a:pt x="5774" y="1070"/>
                    </a:cubicBezTo>
                    <a:cubicBezTo>
                      <a:pt x="5766" y="1129"/>
                      <a:pt x="5788" y="1144"/>
                      <a:pt x="5825" y="1165"/>
                    </a:cubicBezTo>
                    <a:cubicBezTo>
                      <a:pt x="5832" y="1165"/>
                      <a:pt x="5832" y="1165"/>
                      <a:pt x="5832" y="1165"/>
                    </a:cubicBezTo>
                    <a:cubicBezTo>
                      <a:pt x="5884" y="1195"/>
                      <a:pt x="5898" y="1312"/>
                      <a:pt x="5898" y="1327"/>
                    </a:cubicBezTo>
                    <a:cubicBezTo>
                      <a:pt x="5898" y="1349"/>
                      <a:pt x="5898" y="1349"/>
                      <a:pt x="5898" y="1349"/>
                    </a:cubicBezTo>
                    <a:cubicBezTo>
                      <a:pt x="5884" y="1341"/>
                      <a:pt x="5884" y="1341"/>
                      <a:pt x="5884" y="1341"/>
                    </a:cubicBezTo>
                    <a:lnTo>
                      <a:pt x="5876" y="1341"/>
                    </a:lnTo>
                    <a:cubicBezTo>
                      <a:pt x="5854" y="1341"/>
                      <a:pt x="5818" y="1349"/>
                      <a:pt x="5796" y="1393"/>
                    </a:cubicBezTo>
                    <a:cubicBezTo>
                      <a:pt x="5766" y="1451"/>
                      <a:pt x="5810" y="1568"/>
                      <a:pt x="5847" y="1613"/>
                    </a:cubicBezTo>
                    <a:cubicBezTo>
                      <a:pt x="5884" y="1642"/>
                      <a:pt x="5869" y="1686"/>
                      <a:pt x="5854" y="1737"/>
                    </a:cubicBezTo>
                    <a:cubicBezTo>
                      <a:pt x="5839" y="1774"/>
                      <a:pt x="5832" y="1810"/>
                      <a:pt x="5832" y="1847"/>
                    </a:cubicBezTo>
                    <a:cubicBezTo>
                      <a:pt x="5832" y="1942"/>
                      <a:pt x="5964" y="2052"/>
                      <a:pt x="6037" y="2081"/>
                    </a:cubicBezTo>
                    <a:cubicBezTo>
                      <a:pt x="6081" y="2103"/>
                      <a:pt x="6111" y="2125"/>
                      <a:pt x="6111" y="2155"/>
                    </a:cubicBezTo>
                    <a:cubicBezTo>
                      <a:pt x="6111" y="2177"/>
                      <a:pt x="6111" y="2199"/>
                      <a:pt x="6074" y="2221"/>
                    </a:cubicBezTo>
                    <a:cubicBezTo>
                      <a:pt x="6008" y="2272"/>
                      <a:pt x="6008" y="2294"/>
                      <a:pt x="6023" y="2301"/>
                    </a:cubicBezTo>
                    <a:cubicBezTo>
                      <a:pt x="6030" y="2316"/>
                      <a:pt x="6045" y="2323"/>
                      <a:pt x="6059" y="2323"/>
                    </a:cubicBezTo>
                    <a:cubicBezTo>
                      <a:pt x="6081" y="2338"/>
                      <a:pt x="6103" y="2345"/>
                      <a:pt x="6111" y="2375"/>
                    </a:cubicBezTo>
                    <a:cubicBezTo>
                      <a:pt x="6118" y="2389"/>
                      <a:pt x="6118" y="2404"/>
                      <a:pt x="6118" y="2418"/>
                    </a:cubicBezTo>
                    <a:cubicBezTo>
                      <a:pt x="6118" y="2448"/>
                      <a:pt x="6118" y="2470"/>
                      <a:pt x="6162" y="2477"/>
                    </a:cubicBezTo>
                    <a:cubicBezTo>
                      <a:pt x="6242" y="2506"/>
                      <a:pt x="6316" y="2543"/>
                      <a:pt x="6439" y="2668"/>
                    </a:cubicBezTo>
                    <a:cubicBezTo>
                      <a:pt x="6564" y="2792"/>
                      <a:pt x="6579" y="3012"/>
                      <a:pt x="6564" y="3063"/>
                    </a:cubicBezTo>
                    <a:cubicBezTo>
                      <a:pt x="6557" y="3093"/>
                      <a:pt x="6535" y="3107"/>
                      <a:pt x="6520" y="3107"/>
                    </a:cubicBezTo>
                    <a:lnTo>
                      <a:pt x="6520" y="3107"/>
                    </a:lnTo>
                    <a:cubicBezTo>
                      <a:pt x="6557" y="3173"/>
                      <a:pt x="6557" y="3232"/>
                      <a:pt x="6520" y="3283"/>
                    </a:cubicBezTo>
                    <a:cubicBezTo>
                      <a:pt x="6476" y="3349"/>
                      <a:pt x="6476" y="3415"/>
                      <a:pt x="6505" y="3488"/>
                    </a:cubicBezTo>
                    <a:cubicBezTo>
                      <a:pt x="6520" y="3510"/>
                      <a:pt x="6535" y="3518"/>
                      <a:pt x="6557" y="3518"/>
                    </a:cubicBezTo>
                    <a:cubicBezTo>
                      <a:pt x="6579" y="3525"/>
                      <a:pt x="6608" y="3525"/>
                      <a:pt x="6630" y="3576"/>
                    </a:cubicBezTo>
                    <a:cubicBezTo>
                      <a:pt x="6652" y="3613"/>
                      <a:pt x="6659" y="3649"/>
                      <a:pt x="6637" y="3686"/>
                    </a:cubicBezTo>
                    <a:cubicBezTo>
                      <a:pt x="6615" y="3715"/>
                      <a:pt x="6586" y="3737"/>
                      <a:pt x="6564" y="3737"/>
                    </a:cubicBezTo>
                    <a:cubicBezTo>
                      <a:pt x="6557" y="3737"/>
                      <a:pt x="6549" y="3730"/>
                      <a:pt x="6542" y="3730"/>
                    </a:cubicBezTo>
                    <a:cubicBezTo>
                      <a:pt x="6535" y="3730"/>
                      <a:pt x="6520" y="3730"/>
                      <a:pt x="6513" y="3730"/>
                    </a:cubicBezTo>
                    <a:cubicBezTo>
                      <a:pt x="6476" y="3730"/>
                      <a:pt x="6454" y="3737"/>
                      <a:pt x="6439" y="3752"/>
                    </a:cubicBezTo>
                    <a:cubicBezTo>
                      <a:pt x="6432" y="3759"/>
                      <a:pt x="6425" y="3767"/>
                      <a:pt x="6410" y="3767"/>
                    </a:cubicBezTo>
                    <a:cubicBezTo>
                      <a:pt x="6395" y="3767"/>
                      <a:pt x="6381" y="3752"/>
                      <a:pt x="6360" y="3730"/>
                    </a:cubicBezTo>
                    <a:cubicBezTo>
                      <a:pt x="6338" y="3708"/>
                      <a:pt x="6301" y="3679"/>
                      <a:pt x="6257" y="3664"/>
                    </a:cubicBezTo>
                    <a:cubicBezTo>
                      <a:pt x="6220" y="3657"/>
                      <a:pt x="6206" y="3657"/>
                      <a:pt x="6191" y="3657"/>
                    </a:cubicBezTo>
                    <a:cubicBezTo>
                      <a:pt x="6162" y="3657"/>
                      <a:pt x="6155" y="3664"/>
                      <a:pt x="6140" y="3730"/>
                    </a:cubicBezTo>
                    <a:cubicBezTo>
                      <a:pt x="6118" y="3796"/>
                      <a:pt x="6242" y="3877"/>
                      <a:pt x="6286" y="3899"/>
                    </a:cubicBezTo>
                    <a:cubicBezTo>
                      <a:pt x="6279" y="3928"/>
                      <a:pt x="6279" y="3928"/>
                      <a:pt x="6279" y="3928"/>
                    </a:cubicBezTo>
                    <a:cubicBezTo>
                      <a:pt x="6272" y="3928"/>
                      <a:pt x="6257" y="3921"/>
                      <a:pt x="6250" y="3921"/>
                    </a:cubicBezTo>
                    <a:cubicBezTo>
                      <a:pt x="6235" y="3921"/>
                      <a:pt x="6228" y="3928"/>
                      <a:pt x="6228" y="3928"/>
                    </a:cubicBezTo>
                    <a:cubicBezTo>
                      <a:pt x="6228" y="3935"/>
                      <a:pt x="6220" y="3950"/>
                      <a:pt x="6257" y="3994"/>
                    </a:cubicBezTo>
                    <a:cubicBezTo>
                      <a:pt x="6308" y="4053"/>
                      <a:pt x="6294" y="4155"/>
                      <a:pt x="6265" y="4214"/>
                    </a:cubicBezTo>
                    <a:cubicBezTo>
                      <a:pt x="6250" y="4243"/>
                      <a:pt x="6235" y="4258"/>
                      <a:pt x="6220" y="4258"/>
                    </a:cubicBezTo>
                    <a:cubicBezTo>
                      <a:pt x="6213" y="4258"/>
                      <a:pt x="6206" y="4258"/>
                      <a:pt x="6199" y="4250"/>
                    </a:cubicBezTo>
                    <a:cubicBezTo>
                      <a:pt x="6184" y="4236"/>
                      <a:pt x="6169" y="4228"/>
                      <a:pt x="6147" y="4228"/>
                    </a:cubicBezTo>
                    <a:cubicBezTo>
                      <a:pt x="6133" y="4228"/>
                      <a:pt x="6125" y="4228"/>
                      <a:pt x="6125" y="4243"/>
                    </a:cubicBezTo>
                    <a:cubicBezTo>
                      <a:pt x="6125" y="4258"/>
                      <a:pt x="6133" y="4265"/>
                      <a:pt x="6147" y="4280"/>
                    </a:cubicBezTo>
                    <a:cubicBezTo>
                      <a:pt x="6155" y="4294"/>
                      <a:pt x="6169" y="4302"/>
                      <a:pt x="6162" y="4316"/>
                    </a:cubicBezTo>
                    <a:cubicBezTo>
                      <a:pt x="6155" y="4331"/>
                      <a:pt x="6140" y="4331"/>
                      <a:pt x="6140" y="4331"/>
                    </a:cubicBezTo>
                    <a:cubicBezTo>
                      <a:pt x="6103" y="4346"/>
                      <a:pt x="6045" y="4360"/>
                      <a:pt x="5971" y="4419"/>
                    </a:cubicBezTo>
                    <a:cubicBezTo>
                      <a:pt x="5949" y="4441"/>
                      <a:pt x="5935" y="4448"/>
                      <a:pt x="5913" y="4448"/>
                    </a:cubicBezTo>
                    <a:cubicBezTo>
                      <a:pt x="5884" y="4448"/>
                      <a:pt x="5861" y="4426"/>
                      <a:pt x="5839" y="4412"/>
                    </a:cubicBezTo>
                    <a:cubicBezTo>
                      <a:pt x="5832" y="4404"/>
                      <a:pt x="5818" y="4397"/>
                      <a:pt x="5810" y="4390"/>
                    </a:cubicBezTo>
                    <a:lnTo>
                      <a:pt x="5810" y="4390"/>
                    </a:lnTo>
                    <a:cubicBezTo>
                      <a:pt x="5766" y="4390"/>
                      <a:pt x="5678" y="4485"/>
                      <a:pt x="5627" y="4609"/>
                    </a:cubicBezTo>
                    <a:cubicBezTo>
                      <a:pt x="5598" y="4668"/>
                      <a:pt x="5568" y="4697"/>
                      <a:pt x="5546" y="4719"/>
                    </a:cubicBezTo>
                    <a:cubicBezTo>
                      <a:pt x="5539" y="4719"/>
                      <a:pt x="5532" y="4734"/>
                      <a:pt x="5532" y="4734"/>
                    </a:cubicBezTo>
                    <a:lnTo>
                      <a:pt x="5532" y="4734"/>
                    </a:lnTo>
                    <a:cubicBezTo>
                      <a:pt x="5532" y="4734"/>
                      <a:pt x="5539" y="4741"/>
                      <a:pt x="5554" y="4749"/>
                    </a:cubicBezTo>
                    <a:cubicBezTo>
                      <a:pt x="5620" y="4793"/>
                      <a:pt x="5751" y="5005"/>
                      <a:pt x="5759" y="5013"/>
                    </a:cubicBezTo>
                    <a:cubicBezTo>
                      <a:pt x="5766" y="5020"/>
                      <a:pt x="5766" y="5020"/>
                      <a:pt x="5766" y="5020"/>
                    </a:cubicBezTo>
                    <a:cubicBezTo>
                      <a:pt x="5759" y="5027"/>
                      <a:pt x="5759" y="5027"/>
                      <a:pt x="5759" y="5027"/>
                    </a:cubicBezTo>
                    <a:cubicBezTo>
                      <a:pt x="5759" y="5027"/>
                      <a:pt x="5751" y="5071"/>
                      <a:pt x="5766" y="5225"/>
                    </a:cubicBezTo>
                    <a:cubicBezTo>
                      <a:pt x="5766" y="5306"/>
                      <a:pt x="5818" y="5408"/>
                      <a:pt x="5869" y="5503"/>
                    </a:cubicBezTo>
                    <a:cubicBezTo>
                      <a:pt x="5906" y="5591"/>
                      <a:pt x="5942" y="5665"/>
                      <a:pt x="5942" y="5716"/>
                    </a:cubicBezTo>
                    <a:cubicBezTo>
                      <a:pt x="5942" y="5826"/>
                      <a:pt x="5876" y="5994"/>
                      <a:pt x="5803" y="6053"/>
                    </a:cubicBezTo>
                    <a:cubicBezTo>
                      <a:pt x="5781" y="6075"/>
                      <a:pt x="5788" y="6082"/>
                      <a:pt x="5810" y="6119"/>
                    </a:cubicBezTo>
                    <a:cubicBezTo>
                      <a:pt x="5832" y="6156"/>
                      <a:pt x="5861" y="6199"/>
                      <a:pt x="5839" y="6265"/>
                    </a:cubicBezTo>
                    <a:cubicBezTo>
                      <a:pt x="5839" y="6280"/>
                      <a:pt x="5832" y="6295"/>
                      <a:pt x="5825" y="6309"/>
                    </a:cubicBezTo>
                    <a:cubicBezTo>
                      <a:pt x="5803" y="6383"/>
                      <a:pt x="5796" y="6405"/>
                      <a:pt x="5869" y="6471"/>
                    </a:cubicBezTo>
                    <a:cubicBezTo>
                      <a:pt x="5913" y="6507"/>
                      <a:pt x="5927" y="6537"/>
                      <a:pt x="5927" y="6551"/>
                    </a:cubicBezTo>
                    <a:cubicBezTo>
                      <a:pt x="5920" y="6573"/>
                      <a:pt x="5898" y="6588"/>
                      <a:pt x="5876" y="6595"/>
                    </a:cubicBezTo>
                    <a:cubicBezTo>
                      <a:pt x="5854" y="6603"/>
                      <a:pt x="5839" y="6610"/>
                      <a:pt x="5825" y="6625"/>
                    </a:cubicBezTo>
                    <a:cubicBezTo>
                      <a:pt x="5796" y="6639"/>
                      <a:pt x="5803" y="6661"/>
                      <a:pt x="5839" y="6727"/>
                    </a:cubicBezTo>
                    <a:cubicBezTo>
                      <a:pt x="5854" y="6756"/>
                      <a:pt x="5876" y="6793"/>
                      <a:pt x="5898" y="6844"/>
                    </a:cubicBezTo>
                    <a:cubicBezTo>
                      <a:pt x="5942" y="6940"/>
                      <a:pt x="5891" y="7020"/>
                      <a:pt x="5876" y="7049"/>
                    </a:cubicBezTo>
                    <a:cubicBezTo>
                      <a:pt x="5854" y="7079"/>
                      <a:pt x="5825" y="7101"/>
                      <a:pt x="5810" y="7101"/>
                    </a:cubicBezTo>
                    <a:cubicBezTo>
                      <a:pt x="5796" y="7101"/>
                      <a:pt x="5788" y="7094"/>
                      <a:pt x="5781" y="7079"/>
                    </a:cubicBezTo>
                    <a:cubicBezTo>
                      <a:pt x="5766" y="7057"/>
                      <a:pt x="5730" y="7027"/>
                      <a:pt x="5693" y="7027"/>
                    </a:cubicBezTo>
                    <a:cubicBezTo>
                      <a:pt x="5671" y="7027"/>
                      <a:pt x="5649" y="7035"/>
                      <a:pt x="5634" y="7049"/>
                    </a:cubicBezTo>
                    <a:cubicBezTo>
                      <a:pt x="5590" y="7086"/>
                      <a:pt x="5532" y="7130"/>
                      <a:pt x="5466" y="7130"/>
                    </a:cubicBezTo>
                    <a:cubicBezTo>
                      <a:pt x="5437" y="7130"/>
                      <a:pt x="5400" y="7115"/>
                      <a:pt x="5363" y="7101"/>
                    </a:cubicBezTo>
                    <a:cubicBezTo>
                      <a:pt x="5341" y="7086"/>
                      <a:pt x="5319" y="7079"/>
                      <a:pt x="5305" y="7079"/>
                    </a:cubicBezTo>
                    <a:cubicBezTo>
                      <a:pt x="5261" y="7079"/>
                      <a:pt x="5231" y="7115"/>
                      <a:pt x="5202" y="7152"/>
                    </a:cubicBezTo>
                    <a:cubicBezTo>
                      <a:pt x="5195" y="7167"/>
                      <a:pt x="5195" y="7167"/>
                      <a:pt x="5195" y="7167"/>
                    </a:cubicBezTo>
                    <a:cubicBezTo>
                      <a:pt x="5143" y="7218"/>
                      <a:pt x="5063" y="7269"/>
                      <a:pt x="4989" y="7284"/>
                    </a:cubicBezTo>
                    <a:cubicBezTo>
                      <a:pt x="4960" y="7284"/>
                      <a:pt x="4960" y="7284"/>
                      <a:pt x="4960" y="7284"/>
                    </a:cubicBezTo>
                    <a:cubicBezTo>
                      <a:pt x="4894" y="7299"/>
                      <a:pt x="4806" y="7313"/>
                      <a:pt x="4770" y="7343"/>
                    </a:cubicBezTo>
                    <a:cubicBezTo>
                      <a:pt x="4762" y="7357"/>
                      <a:pt x="4762" y="7365"/>
                      <a:pt x="4762" y="7365"/>
                    </a:cubicBezTo>
                    <a:cubicBezTo>
                      <a:pt x="4762" y="7372"/>
                      <a:pt x="4784" y="7387"/>
                      <a:pt x="4806" y="7394"/>
                    </a:cubicBezTo>
                    <a:cubicBezTo>
                      <a:pt x="4821" y="7408"/>
                      <a:pt x="4836" y="7416"/>
                      <a:pt x="4850" y="7423"/>
                    </a:cubicBezTo>
                    <a:cubicBezTo>
                      <a:pt x="4894" y="7453"/>
                      <a:pt x="4989" y="7467"/>
                      <a:pt x="5034" y="7475"/>
                    </a:cubicBezTo>
                    <a:cubicBezTo>
                      <a:pt x="5048" y="7475"/>
                      <a:pt x="5048" y="7475"/>
                      <a:pt x="5048" y="7475"/>
                    </a:cubicBezTo>
                    <a:cubicBezTo>
                      <a:pt x="5048" y="7489"/>
                      <a:pt x="5048" y="7489"/>
                      <a:pt x="5048" y="7489"/>
                    </a:cubicBezTo>
                    <a:cubicBezTo>
                      <a:pt x="5056" y="7504"/>
                      <a:pt x="5056" y="7548"/>
                      <a:pt x="5034" y="7584"/>
                    </a:cubicBezTo>
                    <a:cubicBezTo>
                      <a:pt x="5026" y="7592"/>
                      <a:pt x="5011" y="7599"/>
                      <a:pt x="4982" y="7599"/>
                    </a:cubicBezTo>
                    <a:cubicBezTo>
                      <a:pt x="4946" y="7599"/>
                      <a:pt x="4894" y="7584"/>
                      <a:pt x="4879" y="7577"/>
                    </a:cubicBezTo>
                    <a:cubicBezTo>
                      <a:pt x="4784" y="7636"/>
                      <a:pt x="4784" y="7636"/>
                      <a:pt x="4784" y="7636"/>
                    </a:cubicBezTo>
                    <a:cubicBezTo>
                      <a:pt x="4770" y="7628"/>
                      <a:pt x="4770" y="7628"/>
                      <a:pt x="4770" y="7628"/>
                    </a:cubicBezTo>
                    <a:cubicBezTo>
                      <a:pt x="4770" y="7628"/>
                      <a:pt x="4726" y="7577"/>
                      <a:pt x="4682" y="7577"/>
                    </a:cubicBezTo>
                    <a:cubicBezTo>
                      <a:pt x="4667" y="7577"/>
                      <a:pt x="4652" y="7577"/>
                      <a:pt x="4645" y="7584"/>
                    </a:cubicBezTo>
                    <a:cubicBezTo>
                      <a:pt x="4587" y="7628"/>
                      <a:pt x="4528" y="7658"/>
                      <a:pt x="4462" y="7658"/>
                    </a:cubicBezTo>
                  </a:path>
                </a:pathLst>
              </a:custGeom>
              <a:grpFill/>
              <a:ln w="38100" cap="flat" cmpd="sng">
                <a:noFill/>
                <a:bevel/>
              </a:ln>
              <a:effectLst/>
            </p:spPr>
            <p:txBody>
              <a:bodyPr wrap="none" anchor="ctr"/>
              <a:lstStyle/>
              <a:p>
                <a:pPr defTabSz="1828165" fontAlgn="auto">
                  <a:spcBef>
                    <a:spcPts val="0"/>
                  </a:spcBef>
                  <a:spcAft>
                    <a:spcPts val="0"/>
                  </a:spcAft>
                  <a:defRPr/>
                </a:pPr>
                <a:endParaRPr lang="en-US">
                  <a:latin typeface="+mn-lt"/>
                  <a:ea typeface="+mn-ea"/>
                  <a:cs typeface="+mn-cs"/>
                </a:endParaRPr>
              </a:p>
            </p:txBody>
          </p:sp>
          <p:sp>
            <p:nvSpPr>
              <p:cNvPr id="75" name="Freeform 6">
                <a:extLst>
                  <a:ext uri="{FF2B5EF4-FFF2-40B4-BE49-F238E27FC236}">
                    <a16:creationId xmlns:a16="http://schemas.microsoft.com/office/drawing/2014/main" id="{F90D3CAE-44F2-4F09-A982-89DEA6313A95}"/>
                  </a:ext>
                </a:extLst>
              </p:cNvPr>
              <p:cNvSpPr>
                <a:spLocks noChangeArrowheads="1"/>
              </p:cNvSpPr>
              <p:nvPr/>
            </p:nvSpPr>
            <p:spPr bwMode="auto">
              <a:xfrm>
                <a:off x="4588662" y="9238936"/>
                <a:ext cx="2573531" cy="2918249"/>
              </a:xfrm>
              <a:custGeom>
                <a:avLst/>
                <a:gdLst>
                  <a:gd name="T0" fmla="*/ 4969 w 6698"/>
                  <a:gd name="T1" fmla="*/ 359 h 7687"/>
                  <a:gd name="T2" fmla="*/ 5386 w 6698"/>
                  <a:gd name="T3" fmla="*/ 886 h 7687"/>
                  <a:gd name="T4" fmla="*/ 5899 w 6698"/>
                  <a:gd name="T5" fmla="*/ 1341 h 7687"/>
                  <a:gd name="T6" fmla="*/ 6448 w 6698"/>
                  <a:gd name="T7" fmla="*/ 2689 h 7687"/>
                  <a:gd name="T8" fmla="*/ 6433 w 6698"/>
                  <a:gd name="T9" fmla="*/ 3759 h 7687"/>
                  <a:gd name="T10" fmla="*/ 6170 w 6698"/>
                  <a:gd name="T11" fmla="*/ 4228 h 7687"/>
                  <a:gd name="T12" fmla="*/ 5767 w 6698"/>
                  <a:gd name="T13" fmla="*/ 5034 h 7687"/>
                  <a:gd name="T14" fmla="*/ 5819 w 6698"/>
                  <a:gd name="T15" fmla="*/ 7086 h 7687"/>
                  <a:gd name="T16" fmla="*/ 4866 w 6698"/>
                  <a:gd name="T17" fmla="*/ 7452 h 7687"/>
                  <a:gd name="T18" fmla="*/ 4456 w 6698"/>
                  <a:gd name="T19" fmla="*/ 7657 h 7687"/>
                  <a:gd name="T20" fmla="*/ 2931 w 6698"/>
                  <a:gd name="T21" fmla="*/ 6910 h 7687"/>
                  <a:gd name="T22" fmla="*/ 2572 w 6698"/>
                  <a:gd name="T23" fmla="*/ 6778 h 7687"/>
                  <a:gd name="T24" fmla="*/ 2426 w 6698"/>
                  <a:gd name="T25" fmla="*/ 7049 h 7687"/>
                  <a:gd name="T26" fmla="*/ 1708 w 6698"/>
                  <a:gd name="T27" fmla="*/ 7254 h 7687"/>
                  <a:gd name="T28" fmla="*/ 418 w 6698"/>
                  <a:gd name="T29" fmla="*/ 7283 h 7687"/>
                  <a:gd name="T30" fmla="*/ 213 w 6698"/>
                  <a:gd name="T31" fmla="*/ 6309 h 7687"/>
                  <a:gd name="T32" fmla="*/ 667 w 6698"/>
                  <a:gd name="T33" fmla="*/ 4345 h 7687"/>
                  <a:gd name="T34" fmla="*/ 1657 w 6698"/>
                  <a:gd name="T35" fmla="*/ 2791 h 7687"/>
                  <a:gd name="T36" fmla="*/ 2213 w 6698"/>
                  <a:gd name="T37" fmla="*/ 1553 h 7687"/>
                  <a:gd name="T38" fmla="*/ 2162 w 6698"/>
                  <a:gd name="T39" fmla="*/ 747 h 7687"/>
                  <a:gd name="T40" fmla="*/ 2734 w 6698"/>
                  <a:gd name="T41" fmla="*/ 828 h 7687"/>
                  <a:gd name="T42" fmla="*/ 3327 w 6698"/>
                  <a:gd name="T43" fmla="*/ 982 h 7687"/>
                  <a:gd name="T44" fmla="*/ 3620 w 6698"/>
                  <a:gd name="T45" fmla="*/ 791 h 7687"/>
                  <a:gd name="T46" fmla="*/ 4272 w 6698"/>
                  <a:gd name="T47" fmla="*/ 425 h 7687"/>
                  <a:gd name="T48" fmla="*/ 4360 w 6698"/>
                  <a:gd name="T49" fmla="*/ 102 h 7687"/>
                  <a:gd name="T50" fmla="*/ 4727 w 6698"/>
                  <a:gd name="T51" fmla="*/ 0 h 7687"/>
                  <a:gd name="T52" fmla="*/ 4397 w 6698"/>
                  <a:gd name="T53" fmla="*/ 44 h 7687"/>
                  <a:gd name="T54" fmla="*/ 4016 w 6698"/>
                  <a:gd name="T55" fmla="*/ 220 h 7687"/>
                  <a:gd name="T56" fmla="*/ 4192 w 6698"/>
                  <a:gd name="T57" fmla="*/ 483 h 7687"/>
                  <a:gd name="T58" fmla="*/ 3650 w 6698"/>
                  <a:gd name="T59" fmla="*/ 710 h 7687"/>
                  <a:gd name="T60" fmla="*/ 3481 w 6698"/>
                  <a:gd name="T61" fmla="*/ 916 h 7687"/>
                  <a:gd name="T62" fmla="*/ 3056 w 6698"/>
                  <a:gd name="T63" fmla="*/ 1289 h 7687"/>
                  <a:gd name="T64" fmla="*/ 3027 w 6698"/>
                  <a:gd name="T65" fmla="*/ 864 h 7687"/>
                  <a:gd name="T66" fmla="*/ 2485 w 6698"/>
                  <a:gd name="T67" fmla="*/ 886 h 7687"/>
                  <a:gd name="T68" fmla="*/ 2126 w 6698"/>
                  <a:gd name="T69" fmla="*/ 696 h 7687"/>
                  <a:gd name="T70" fmla="*/ 2272 w 6698"/>
                  <a:gd name="T71" fmla="*/ 1341 h 7687"/>
                  <a:gd name="T72" fmla="*/ 2008 w 6698"/>
                  <a:gd name="T73" fmla="*/ 2066 h 7687"/>
                  <a:gd name="T74" fmla="*/ 1642 w 6698"/>
                  <a:gd name="T75" fmla="*/ 2770 h 7687"/>
                  <a:gd name="T76" fmla="*/ 1056 w 6698"/>
                  <a:gd name="T77" fmla="*/ 3612 h 7687"/>
                  <a:gd name="T78" fmla="*/ 448 w 6698"/>
                  <a:gd name="T79" fmla="*/ 5063 h 7687"/>
                  <a:gd name="T80" fmla="*/ 184 w 6698"/>
                  <a:gd name="T81" fmla="*/ 6301 h 7687"/>
                  <a:gd name="T82" fmla="*/ 198 w 6698"/>
                  <a:gd name="T83" fmla="*/ 7349 h 7687"/>
                  <a:gd name="T84" fmla="*/ 682 w 6698"/>
                  <a:gd name="T85" fmla="*/ 7445 h 7687"/>
                  <a:gd name="T86" fmla="*/ 2169 w 6698"/>
                  <a:gd name="T87" fmla="*/ 7422 h 7687"/>
                  <a:gd name="T88" fmla="*/ 2572 w 6698"/>
                  <a:gd name="T89" fmla="*/ 7181 h 7687"/>
                  <a:gd name="T90" fmla="*/ 2155 w 6698"/>
                  <a:gd name="T91" fmla="*/ 6924 h 7687"/>
                  <a:gd name="T92" fmla="*/ 2800 w 6698"/>
                  <a:gd name="T93" fmla="*/ 6807 h 7687"/>
                  <a:gd name="T94" fmla="*/ 2990 w 6698"/>
                  <a:gd name="T95" fmla="*/ 7063 h 7687"/>
                  <a:gd name="T96" fmla="*/ 3840 w 6698"/>
                  <a:gd name="T97" fmla="*/ 7203 h 7687"/>
                  <a:gd name="T98" fmla="*/ 4822 w 6698"/>
                  <a:gd name="T99" fmla="*/ 7657 h 7687"/>
                  <a:gd name="T100" fmla="*/ 4800 w 6698"/>
                  <a:gd name="T101" fmla="*/ 7379 h 7687"/>
                  <a:gd name="T102" fmla="*/ 5665 w 6698"/>
                  <a:gd name="T103" fmla="*/ 7078 h 7687"/>
                  <a:gd name="T104" fmla="*/ 5965 w 6698"/>
                  <a:gd name="T105" fmla="*/ 6572 h 7687"/>
                  <a:gd name="T106" fmla="*/ 5804 w 6698"/>
                  <a:gd name="T107" fmla="*/ 5041 h 7687"/>
                  <a:gd name="T108" fmla="*/ 5936 w 6698"/>
                  <a:gd name="T109" fmla="*/ 4477 h 7687"/>
                  <a:gd name="T110" fmla="*/ 6302 w 6698"/>
                  <a:gd name="T111" fmla="*/ 4235 h 7687"/>
                  <a:gd name="T112" fmla="*/ 6375 w 6698"/>
                  <a:gd name="T113" fmla="*/ 3759 h 7687"/>
                  <a:gd name="T114" fmla="*/ 6543 w 6698"/>
                  <a:gd name="T115" fmla="*/ 3495 h 7687"/>
                  <a:gd name="T116" fmla="*/ 6060 w 6698"/>
                  <a:gd name="T117" fmla="*/ 2308 h 7687"/>
                  <a:gd name="T118" fmla="*/ 5899 w 6698"/>
                  <a:gd name="T119" fmla="*/ 1370 h 7687"/>
                  <a:gd name="T120" fmla="*/ 5606 w 6698"/>
                  <a:gd name="T121" fmla="*/ 894 h 7687"/>
                  <a:gd name="T122" fmla="*/ 5284 w 6698"/>
                  <a:gd name="T123" fmla="*/ 601 h 7687"/>
                  <a:gd name="T124" fmla="*/ 4969 w 6698"/>
                  <a:gd name="T125" fmla="*/ 329 h 7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698" h="7687">
                    <a:moveTo>
                      <a:pt x="4727" y="36"/>
                    </a:moveTo>
                    <a:lnTo>
                      <a:pt x="4727" y="36"/>
                    </a:lnTo>
                    <a:cubicBezTo>
                      <a:pt x="4734" y="36"/>
                      <a:pt x="4741" y="36"/>
                      <a:pt x="4749" y="36"/>
                    </a:cubicBezTo>
                    <a:cubicBezTo>
                      <a:pt x="4785" y="51"/>
                      <a:pt x="4771" y="161"/>
                      <a:pt x="4763" y="256"/>
                    </a:cubicBezTo>
                    <a:cubicBezTo>
                      <a:pt x="4756" y="322"/>
                      <a:pt x="4749" y="388"/>
                      <a:pt x="4771" y="388"/>
                    </a:cubicBezTo>
                    <a:cubicBezTo>
                      <a:pt x="4778" y="388"/>
                      <a:pt x="4793" y="373"/>
                      <a:pt x="4807" y="351"/>
                    </a:cubicBezTo>
                    <a:cubicBezTo>
                      <a:pt x="4837" y="308"/>
                      <a:pt x="4844" y="285"/>
                      <a:pt x="4859" y="285"/>
                    </a:cubicBezTo>
                    <a:cubicBezTo>
                      <a:pt x="4873" y="285"/>
                      <a:pt x="4888" y="300"/>
                      <a:pt x="4917" y="329"/>
                    </a:cubicBezTo>
                    <a:cubicBezTo>
                      <a:pt x="4939" y="351"/>
                      <a:pt x="4954" y="359"/>
                      <a:pt x="4969" y="359"/>
                    </a:cubicBezTo>
                    <a:cubicBezTo>
                      <a:pt x="5012" y="359"/>
                      <a:pt x="5034" y="271"/>
                      <a:pt x="5093" y="256"/>
                    </a:cubicBezTo>
                    <a:cubicBezTo>
                      <a:pt x="5093" y="249"/>
                      <a:pt x="5100" y="249"/>
                      <a:pt x="5108" y="249"/>
                    </a:cubicBezTo>
                    <a:cubicBezTo>
                      <a:pt x="5166" y="249"/>
                      <a:pt x="5188" y="366"/>
                      <a:pt x="5181" y="410"/>
                    </a:cubicBezTo>
                    <a:cubicBezTo>
                      <a:pt x="5174" y="454"/>
                      <a:pt x="5181" y="491"/>
                      <a:pt x="5240" y="513"/>
                    </a:cubicBezTo>
                    <a:cubicBezTo>
                      <a:pt x="5298" y="535"/>
                      <a:pt x="5284" y="505"/>
                      <a:pt x="5218" y="703"/>
                    </a:cubicBezTo>
                    <a:cubicBezTo>
                      <a:pt x="5188" y="784"/>
                      <a:pt x="5188" y="813"/>
                      <a:pt x="5203" y="813"/>
                    </a:cubicBezTo>
                    <a:cubicBezTo>
                      <a:pt x="5232" y="813"/>
                      <a:pt x="5284" y="740"/>
                      <a:pt x="5306" y="703"/>
                    </a:cubicBezTo>
                    <a:cubicBezTo>
                      <a:pt x="5313" y="696"/>
                      <a:pt x="5313" y="696"/>
                      <a:pt x="5320" y="696"/>
                    </a:cubicBezTo>
                    <a:cubicBezTo>
                      <a:pt x="5350" y="696"/>
                      <a:pt x="5386" y="820"/>
                      <a:pt x="5386" y="886"/>
                    </a:cubicBezTo>
                    <a:cubicBezTo>
                      <a:pt x="5386" y="960"/>
                      <a:pt x="5401" y="1026"/>
                      <a:pt x="5481" y="1026"/>
                    </a:cubicBezTo>
                    <a:cubicBezTo>
                      <a:pt x="5496" y="1026"/>
                      <a:pt x="5511" y="1026"/>
                      <a:pt x="5518" y="1026"/>
                    </a:cubicBezTo>
                    <a:cubicBezTo>
                      <a:pt x="5635" y="1003"/>
                      <a:pt x="5599" y="982"/>
                      <a:pt x="5635" y="908"/>
                    </a:cubicBezTo>
                    <a:cubicBezTo>
                      <a:pt x="5657" y="872"/>
                      <a:pt x="5687" y="842"/>
                      <a:pt x="5709" y="842"/>
                    </a:cubicBezTo>
                    <a:cubicBezTo>
                      <a:pt x="5731" y="842"/>
                      <a:pt x="5745" y="857"/>
                      <a:pt x="5745" y="901"/>
                    </a:cubicBezTo>
                    <a:cubicBezTo>
                      <a:pt x="5760" y="989"/>
                      <a:pt x="5797" y="1003"/>
                      <a:pt x="5782" y="1077"/>
                    </a:cubicBezTo>
                    <a:cubicBezTo>
                      <a:pt x="5767" y="1158"/>
                      <a:pt x="5804" y="1172"/>
                      <a:pt x="5848" y="1194"/>
                    </a:cubicBezTo>
                    <a:cubicBezTo>
                      <a:pt x="5899" y="1216"/>
                      <a:pt x="5907" y="1341"/>
                      <a:pt x="5907" y="1341"/>
                    </a:cubicBezTo>
                    <a:lnTo>
                      <a:pt x="5899" y="1341"/>
                    </a:lnTo>
                    <a:cubicBezTo>
                      <a:pt x="5877" y="1341"/>
                      <a:pt x="5833" y="1348"/>
                      <a:pt x="5804" y="1399"/>
                    </a:cubicBezTo>
                    <a:cubicBezTo>
                      <a:pt x="5767" y="1465"/>
                      <a:pt x="5819" y="1590"/>
                      <a:pt x="5862" y="1634"/>
                    </a:cubicBezTo>
                    <a:cubicBezTo>
                      <a:pt x="5907" y="1678"/>
                      <a:pt x="5841" y="1758"/>
                      <a:pt x="5841" y="1861"/>
                    </a:cubicBezTo>
                    <a:cubicBezTo>
                      <a:pt x="5841" y="1963"/>
                      <a:pt x="5972" y="2081"/>
                      <a:pt x="6053" y="2110"/>
                    </a:cubicBezTo>
                    <a:cubicBezTo>
                      <a:pt x="6134" y="2147"/>
                      <a:pt x="6134" y="2191"/>
                      <a:pt x="6090" y="2227"/>
                    </a:cubicBezTo>
                    <a:cubicBezTo>
                      <a:pt x="6046" y="2257"/>
                      <a:pt x="6009" y="2293"/>
                      <a:pt x="6031" y="2330"/>
                    </a:cubicBezTo>
                    <a:cubicBezTo>
                      <a:pt x="6053" y="2359"/>
                      <a:pt x="6112" y="2352"/>
                      <a:pt x="6119" y="2396"/>
                    </a:cubicBezTo>
                    <a:cubicBezTo>
                      <a:pt x="6134" y="2440"/>
                      <a:pt x="6097" y="2484"/>
                      <a:pt x="6178" y="2506"/>
                    </a:cubicBezTo>
                    <a:cubicBezTo>
                      <a:pt x="6258" y="2528"/>
                      <a:pt x="6324" y="2564"/>
                      <a:pt x="6448" y="2689"/>
                    </a:cubicBezTo>
                    <a:cubicBezTo>
                      <a:pt x="6572" y="2813"/>
                      <a:pt x="6587" y="3033"/>
                      <a:pt x="6572" y="3077"/>
                    </a:cubicBezTo>
                    <a:cubicBezTo>
                      <a:pt x="6565" y="3121"/>
                      <a:pt x="6506" y="3099"/>
                      <a:pt x="6528" y="3129"/>
                    </a:cubicBezTo>
                    <a:cubicBezTo>
                      <a:pt x="6550" y="3165"/>
                      <a:pt x="6572" y="3224"/>
                      <a:pt x="6528" y="3290"/>
                    </a:cubicBezTo>
                    <a:cubicBezTo>
                      <a:pt x="6484" y="3356"/>
                      <a:pt x="6484" y="3436"/>
                      <a:pt x="6521" y="3510"/>
                    </a:cubicBezTo>
                    <a:cubicBezTo>
                      <a:pt x="6550" y="3576"/>
                      <a:pt x="6594" y="3517"/>
                      <a:pt x="6646" y="3598"/>
                    </a:cubicBezTo>
                    <a:cubicBezTo>
                      <a:pt x="6690" y="3678"/>
                      <a:pt x="6623" y="3729"/>
                      <a:pt x="6587" y="3729"/>
                    </a:cubicBezTo>
                    <a:cubicBezTo>
                      <a:pt x="6572" y="3729"/>
                      <a:pt x="6550" y="3729"/>
                      <a:pt x="6536" y="3729"/>
                    </a:cubicBezTo>
                    <a:cubicBezTo>
                      <a:pt x="6506" y="3729"/>
                      <a:pt x="6470" y="3737"/>
                      <a:pt x="6448" y="3759"/>
                    </a:cubicBezTo>
                    <a:cubicBezTo>
                      <a:pt x="6448" y="3759"/>
                      <a:pt x="6440" y="3759"/>
                      <a:pt x="6433" y="3759"/>
                    </a:cubicBezTo>
                    <a:cubicBezTo>
                      <a:pt x="6404" y="3759"/>
                      <a:pt x="6368" y="3686"/>
                      <a:pt x="6280" y="3663"/>
                    </a:cubicBezTo>
                    <a:cubicBezTo>
                      <a:pt x="6251" y="3656"/>
                      <a:pt x="6229" y="3656"/>
                      <a:pt x="6214" y="3656"/>
                    </a:cubicBezTo>
                    <a:cubicBezTo>
                      <a:pt x="6170" y="3656"/>
                      <a:pt x="6163" y="3678"/>
                      <a:pt x="6148" y="3744"/>
                    </a:cubicBezTo>
                    <a:cubicBezTo>
                      <a:pt x="6119" y="3832"/>
                      <a:pt x="6302" y="3927"/>
                      <a:pt x="6302" y="3927"/>
                    </a:cubicBezTo>
                    <a:cubicBezTo>
                      <a:pt x="6295" y="3927"/>
                      <a:pt x="6280" y="3920"/>
                      <a:pt x="6273" y="3920"/>
                    </a:cubicBezTo>
                    <a:cubicBezTo>
                      <a:pt x="6229" y="3920"/>
                      <a:pt x="6214" y="3949"/>
                      <a:pt x="6273" y="4015"/>
                    </a:cubicBezTo>
                    <a:cubicBezTo>
                      <a:pt x="6331" y="4089"/>
                      <a:pt x="6280" y="4257"/>
                      <a:pt x="6243" y="4257"/>
                    </a:cubicBezTo>
                    <a:lnTo>
                      <a:pt x="6236" y="4257"/>
                    </a:lnTo>
                    <a:cubicBezTo>
                      <a:pt x="6214" y="4235"/>
                      <a:pt x="6192" y="4228"/>
                      <a:pt x="6170" y="4228"/>
                    </a:cubicBezTo>
                    <a:cubicBezTo>
                      <a:pt x="6156" y="4228"/>
                      <a:pt x="6141" y="4235"/>
                      <a:pt x="6134" y="4257"/>
                    </a:cubicBezTo>
                    <a:cubicBezTo>
                      <a:pt x="6119" y="4301"/>
                      <a:pt x="6200" y="4323"/>
                      <a:pt x="6156" y="4330"/>
                    </a:cubicBezTo>
                    <a:cubicBezTo>
                      <a:pt x="6112" y="4345"/>
                      <a:pt x="6053" y="4367"/>
                      <a:pt x="5987" y="4426"/>
                    </a:cubicBezTo>
                    <a:cubicBezTo>
                      <a:pt x="5965" y="4440"/>
                      <a:pt x="5950" y="4448"/>
                      <a:pt x="5936" y="4448"/>
                    </a:cubicBezTo>
                    <a:cubicBezTo>
                      <a:pt x="5899" y="4448"/>
                      <a:pt x="5870" y="4404"/>
                      <a:pt x="5841" y="4389"/>
                    </a:cubicBezTo>
                    <a:cubicBezTo>
                      <a:pt x="5833" y="4389"/>
                      <a:pt x="5833" y="4389"/>
                      <a:pt x="5826" y="4389"/>
                    </a:cubicBezTo>
                    <a:cubicBezTo>
                      <a:pt x="5774" y="4389"/>
                      <a:pt x="5687" y="4499"/>
                      <a:pt x="5635" y="4616"/>
                    </a:cubicBezTo>
                    <a:cubicBezTo>
                      <a:pt x="5577" y="4741"/>
                      <a:pt x="5496" y="4733"/>
                      <a:pt x="5569" y="4777"/>
                    </a:cubicBezTo>
                    <a:cubicBezTo>
                      <a:pt x="5635" y="4821"/>
                      <a:pt x="5767" y="5034"/>
                      <a:pt x="5767" y="5034"/>
                    </a:cubicBezTo>
                    <a:cubicBezTo>
                      <a:pt x="5767" y="5034"/>
                      <a:pt x="5760" y="5085"/>
                      <a:pt x="5767" y="5239"/>
                    </a:cubicBezTo>
                    <a:cubicBezTo>
                      <a:pt x="5782" y="5400"/>
                      <a:pt x="5950" y="5627"/>
                      <a:pt x="5950" y="5730"/>
                    </a:cubicBezTo>
                    <a:cubicBezTo>
                      <a:pt x="5950" y="5832"/>
                      <a:pt x="5884" y="6001"/>
                      <a:pt x="5819" y="6060"/>
                    </a:cubicBezTo>
                    <a:cubicBezTo>
                      <a:pt x="5745" y="6111"/>
                      <a:pt x="5884" y="6162"/>
                      <a:pt x="5848" y="6272"/>
                    </a:cubicBezTo>
                    <a:cubicBezTo>
                      <a:pt x="5819" y="6382"/>
                      <a:pt x="5782" y="6411"/>
                      <a:pt x="5884" y="6499"/>
                    </a:cubicBezTo>
                    <a:cubicBezTo>
                      <a:pt x="5987" y="6587"/>
                      <a:pt x="5907" y="6580"/>
                      <a:pt x="5841" y="6624"/>
                    </a:cubicBezTo>
                    <a:cubicBezTo>
                      <a:pt x="5767" y="6668"/>
                      <a:pt x="5848" y="6727"/>
                      <a:pt x="5907" y="6858"/>
                    </a:cubicBezTo>
                    <a:cubicBezTo>
                      <a:pt x="5958" y="6983"/>
                      <a:pt x="5870" y="7100"/>
                      <a:pt x="5833" y="7100"/>
                    </a:cubicBezTo>
                    <a:cubicBezTo>
                      <a:pt x="5826" y="7100"/>
                      <a:pt x="5819" y="7093"/>
                      <a:pt x="5819" y="7086"/>
                    </a:cubicBezTo>
                    <a:cubicBezTo>
                      <a:pt x="5804" y="7056"/>
                      <a:pt x="5760" y="7027"/>
                      <a:pt x="5716" y="7027"/>
                    </a:cubicBezTo>
                    <a:cubicBezTo>
                      <a:pt x="5694" y="7027"/>
                      <a:pt x="5672" y="7034"/>
                      <a:pt x="5643" y="7056"/>
                    </a:cubicBezTo>
                    <a:cubicBezTo>
                      <a:pt x="5599" y="7093"/>
                      <a:pt x="5548" y="7122"/>
                      <a:pt x="5489" y="7122"/>
                    </a:cubicBezTo>
                    <a:cubicBezTo>
                      <a:pt x="5460" y="7122"/>
                      <a:pt x="5430" y="7115"/>
                      <a:pt x="5393" y="7100"/>
                    </a:cubicBezTo>
                    <a:cubicBezTo>
                      <a:pt x="5372" y="7086"/>
                      <a:pt x="5350" y="7078"/>
                      <a:pt x="5328" y="7078"/>
                    </a:cubicBezTo>
                    <a:cubicBezTo>
                      <a:pt x="5269" y="7078"/>
                      <a:pt x="5240" y="7129"/>
                      <a:pt x="5203" y="7166"/>
                    </a:cubicBezTo>
                    <a:cubicBezTo>
                      <a:pt x="5159" y="7225"/>
                      <a:pt x="5079" y="7269"/>
                      <a:pt x="5012" y="7283"/>
                    </a:cubicBezTo>
                    <a:cubicBezTo>
                      <a:pt x="4947" y="7291"/>
                      <a:pt x="4829" y="7305"/>
                      <a:pt x="4785" y="7349"/>
                    </a:cubicBezTo>
                    <a:cubicBezTo>
                      <a:pt x="4741" y="7393"/>
                      <a:pt x="4793" y="7408"/>
                      <a:pt x="4866" y="7452"/>
                    </a:cubicBezTo>
                    <a:cubicBezTo>
                      <a:pt x="4910" y="7481"/>
                      <a:pt x="5005" y="7496"/>
                      <a:pt x="5057" y="7503"/>
                    </a:cubicBezTo>
                    <a:cubicBezTo>
                      <a:pt x="5057" y="7518"/>
                      <a:pt x="5064" y="7562"/>
                      <a:pt x="5042" y="7584"/>
                    </a:cubicBezTo>
                    <a:cubicBezTo>
                      <a:pt x="5042" y="7598"/>
                      <a:pt x="5027" y="7598"/>
                      <a:pt x="5005" y="7598"/>
                    </a:cubicBezTo>
                    <a:cubicBezTo>
                      <a:pt x="4961" y="7598"/>
                      <a:pt x="4895" y="7577"/>
                      <a:pt x="4895" y="7577"/>
                    </a:cubicBezTo>
                    <a:cubicBezTo>
                      <a:pt x="4807" y="7635"/>
                      <a:pt x="4807" y="7635"/>
                      <a:pt x="4807" y="7635"/>
                    </a:cubicBezTo>
                    <a:cubicBezTo>
                      <a:pt x="4807" y="7635"/>
                      <a:pt x="4756" y="7577"/>
                      <a:pt x="4705" y="7577"/>
                    </a:cubicBezTo>
                    <a:cubicBezTo>
                      <a:pt x="4690" y="7577"/>
                      <a:pt x="4675" y="7577"/>
                      <a:pt x="4661" y="7584"/>
                    </a:cubicBezTo>
                    <a:cubicBezTo>
                      <a:pt x="4602" y="7628"/>
                      <a:pt x="4551" y="7657"/>
                      <a:pt x="4485" y="7657"/>
                    </a:cubicBezTo>
                    <a:cubicBezTo>
                      <a:pt x="4478" y="7657"/>
                      <a:pt x="4463" y="7657"/>
                      <a:pt x="4456" y="7657"/>
                    </a:cubicBezTo>
                    <a:cubicBezTo>
                      <a:pt x="4375" y="7642"/>
                      <a:pt x="4287" y="7437"/>
                      <a:pt x="4250" y="7364"/>
                    </a:cubicBezTo>
                    <a:cubicBezTo>
                      <a:pt x="4221" y="7283"/>
                      <a:pt x="3921" y="7210"/>
                      <a:pt x="3855" y="7181"/>
                    </a:cubicBezTo>
                    <a:cubicBezTo>
                      <a:pt x="3789" y="7144"/>
                      <a:pt x="3642" y="7086"/>
                      <a:pt x="3540" y="7063"/>
                    </a:cubicBezTo>
                    <a:cubicBezTo>
                      <a:pt x="3518" y="7063"/>
                      <a:pt x="3496" y="7056"/>
                      <a:pt x="3474" y="7056"/>
                    </a:cubicBezTo>
                    <a:cubicBezTo>
                      <a:pt x="3393" y="7056"/>
                      <a:pt x="3312" y="7086"/>
                      <a:pt x="3247" y="7137"/>
                    </a:cubicBezTo>
                    <a:cubicBezTo>
                      <a:pt x="3210" y="7151"/>
                      <a:pt x="3181" y="7166"/>
                      <a:pt x="3159" y="7166"/>
                    </a:cubicBezTo>
                    <a:cubicBezTo>
                      <a:pt x="3115" y="7166"/>
                      <a:pt x="3085" y="7137"/>
                      <a:pt x="3093" y="7100"/>
                    </a:cubicBezTo>
                    <a:cubicBezTo>
                      <a:pt x="3107" y="7041"/>
                      <a:pt x="3093" y="6998"/>
                      <a:pt x="3005" y="6939"/>
                    </a:cubicBezTo>
                    <a:cubicBezTo>
                      <a:pt x="2968" y="6917"/>
                      <a:pt x="2946" y="6910"/>
                      <a:pt x="2931" y="6910"/>
                    </a:cubicBezTo>
                    <a:cubicBezTo>
                      <a:pt x="2902" y="6910"/>
                      <a:pt x="2895" y="6932"/>
                      <a:pt x="2924" y="6961"/>
                    </a:cubicBezTo>
                    <a:cubicBezTo>
                      <a:pt x="2968" y="7012"/>
                      <a:pt x="2968" y="7063"/>
                      <a:pt x="2939" y="7063"/>
                    </a:cubicBezTo>
                    <a:cubicBezTo>
                      <a:pt x="2910" y="7063"/>
                      <a:pt x="2866" y="7020"/>
                      <a:pt x="2822" y="7020"/>
                    </a:cubicBezTo>
                    <a:lnTo>
                      <a:pt x="2814" y="7020"/>
                    </a:lnTo>
                    <a:cubicBezTo>
                      <a:pt x="2800" y="7020"/>
                      <a:pt x="2792" y="7027"/>
                      <a:pt x="2778" y="7027"/>
                    </a:cubicBezTo>
                    <a:cubicBezTo>
                      <a:pt x="2726" y="7027"/>
                      <a:pt x="2660" y="7005"/>
                      <a:pt x="2675" y="6954"/>
                    </a:cubicBezTo>
                    <a:cubicBezTo>
                      <a:pt x="2697" y="6888"/>
                      <a:pt x="2778" y="6895"/>
                      <a:pt x="2822" y="6829"/>
                    </a:cubicBezTo>
                    <a:cubicBezTo>
                      <a:pt x="2866" y="6763"/>
                      <a:pt x="2631" y="6682"/>
                      <a:pt x="2631" y="6682"/>
                    </a:cubicBezTo>
                    <a:cubicBezTo>
                      <a:pt x="2631" y="6741"/>
                      <a:pt x="2602" y="6778"/>
                      <a:pt x="2572" y="6778"/>
                    </a:cubicBezTo>
                    <a:cubicBezTo>
                      <a:pt x="2558" y="6778"/>
                      <a:pt x="2543" y="6763"/>
                      <a:pt x="2543" y="6734"/>
                    </a:cubicBezTo>
                    <a:cubicBezTo>
                      <a:pt x="2536" y="6682"/>
                      <a:pt x="2514" y="6660"/>
                      <a:pt x="2477" y="6660"/>
                    </a:cubicBezTo>
                    <a:cubicBezTo>
                      <a:pt x="2462" y="6660"/>
                      <a:pt x="2440" y="6668"/>
                      <a:pt x="2419" y="6682"/>
                    </a:cubicBezTo>
                    <a:cubicBezTo>
                      <a:pt x="2345" y="6727"/>
                      <a:pt x="2221" y="6712"/>
                      <a:pt x="2213" y="6763"/>
                    </a:cubicBezTo>
                    <a:cubicBezTo>
                      <a:pt x="2199" y="6807"/>
                      <a:pt x="2199" y="6873"/>
                      <a:pt x="2140" y="6895"/>
                    </a:cubicBezTo>
                    <a:cubicBezTo>
                      <a:pt x="2089" y="6917"/>
                      <a:pt x="2052" y="7034"/>
                      <a:pt x="2111" y="7100"/>
                    </a:cubicBezTo>
                    <a:cubicBezTo>
                      <a:pt x="2140" y="7137"/>
                      <a:pt x="2184" y="7151"/>
                      <a:pt x="2221" y="7151"/>
                    </a:cubicBezTo>
                    <a:cubicBezTo>
                      <a:pt x="2265" y="7151"/>
                      <a:pt x="2301" y="7137"/>
                      <a:pt x="2323" y="7122"/>
                    </a:cubicBezTo>
                    <a:cubicBezTo>
                      <a:pt x="2367" y="7100"/>
                      <a:pt x="2375" y="7049"/>
                      <a:pt x="2426" y="7049"/>
                    </a:cubicBezTo>
                    <a:cubicBezTo>
                      <a:pt x="2440" y="7049"/>
                      <a:pt x="2462" y="7049"/>
                      <a:pt x="2492" y="7063"/>
                    </a:cubicBezTo>
                    <a:cubicBezTo>
                      <a:pt x="2617" y="7122"/>
                      <a:pt x="2529" y="7144"/>
                      <a:pt x="2514" y="7225"/>
                    </a:cubicBezTo>
                    <a:cubicBezTo>
                      <a:pt x="2507" y="7305"/>
                      <a:pt x="2440" y="7305"/>
                      <a:pt x="2440" y="7305"/>
                    </a:cubicBezTo>
                    <a:cubicBezTo>
                      <a:pt x="2440" y="7283"/>
                      <a:pt x="2382" y="7232"/>
                      <a:pt x="2309" y="7232"/>
                    </a:cubicBezTo>
                    <a:cubicBezTo>
                      <a:pt x="2287" y="7232"/>
                      <a:pt x="2265" y="7239"/>
                      <a:pt x="2243" y="7247"/>
                    </a:cubicBezTo>
                    <a:cubicBezTo>
                      <a:pt x="2140" y="7291"/>
                      <a:pt x="2169" y="7393"/>
                      <a:pt x="2169" y="7393"/>
                    </a:cubicBezTo>
                    <a:cubicBezTo>
                      <a:pt x="2103" y="7408"/>
                      <a:pt x="2045" y="7415"/>
                      <a:pt x="1994" y="7415"/>
                    </a:cubicBezTo>
                    <a:cubicBezTo>
                      <a:pt x="1898" y="7415"/>
                      <a:pt x="1832" y="7386"/>
                      <a:pt x="1796" y="7291"/>
                    </a:cubicBezTo>
                    <a:cubicBezTo>
                      <a:pt x="1781" y="7261"/>
                      <a:pt x="1752" y="7254"/>
                      <a:pt x="1708" y="7254"/>
                    </a:cubicBezTo>
                    <a:cubicBezTo>
                      <a:pt x="1612" y="7254"/>
                      <a:pt x="1451" y="7327"/>
                      <a:pt x="1386" y="7393"/>
                    </a:cubicBezTo>
                    <a:cubicBezTo>
                      <a:pt x="1319" y="7459"/>
                      <a:pt x="1136" y="7481"/>
                      <a:pt x="1034" y="7481"/>
                    </a:cubicBezTo>
                    <a:cubicBezTo>
                      <a:pt x="997" y="7481"/>
                      <a:pt x="968" y="7474"/>
                      <a:pt x="953" y="7474"/>
                    </a:cubicBezTo>
                    <a:cubicBezTo>
                      <a:pt x="909" y="7459"/>
                      <a:pt x="917" y="7327"/>
                      <a:pt x="865" y="7327"/>
                    </a:cubicBezTo>
                    <a:cubicBezTo>
                      <a:pt x="807" y="7327"/>
                      <a:pt x="623" y="7452"/>
                      <a:pt x="521" y="7496"/>
                    </a:cubicBezTo>
                    <a:cubicBezTo>
                      <a:pt x="499" y="7510"/>
                      <a:pt x="477" y="7510"/>
                      <a:pt x="455" y="7510"/>
                    </a:cubicBezTo>
                    <a:cubicBezTo>
                      <a:pt x="396" y="7510"/>
                      <a:pt x="360" y="7467"/>
                      <a:pt x="374" y="7430"/>
                    </a:cubicBezTo>
                    <a:cubicBezTo>
                      <a:pt x="396" y="7386"/>
                      <a:pt x="455" y="7335"/>
                      <a:pt x="440" y="7305"/>
                    </a:cubicBezTo>
                    <a:cubicBezTo>
                      <a:pt x="440" y="7291"/>
                      <a:pt x="433" y="7283"/>
                      <a:pt x="418" y="7283"/>
                    </a:cubicBezTo>
                    <a:cubicBezTo>
                      <a:pt x="404" y="7283"/>
                      <a:pt x="381" y="7298"/>
                      <a:pt x="352" y="7335"/>
                    </a:cubicBezTo>
                    <a:cubicBezTo>
                      <a:pt x="330" y="7364"/>
                      <a:pt x="308" y="7379"/>
                      <a:pt x="286" y="7379"/>
                    </a:cubicBezTo>
                    <a:cubicBezTo>
                      <a:pt x="257" y="7379"/>
                      <a:pt x="235" y="7357"/>
                      <a:pt x="228" y="7335"/>
                    </a:cubicBezTo>
                    <a:cubicBezTo>
                      <a:pt x="213" y="7305"/>
                      <a:pt x="242" y="7232"/>
                      <a:pt x="147" y="7159"/>
                    </a:cubicBezTo>
                    <a:cubicBezTo>
                      <a:pt x="59" y="7078"/>
                      <a:pt x="45" y="6998"/>
                      <a:pt x="81" y="6932"/>
                    </a:cubicBezTo>
                    <a:cubicBezTo>
                      <a:pt x="118" y="6858"/>
                      <a:pt x="140" y="6851"/>
                      <a:pt x="118" y="6792"/>
                    </a:cubicBezTo>
                    <a:cubicBezTo>
                      <a:pt x="88" y="6734"/>
                      <a:pt x="88" y="6682"/>
                      <a:pt x="140" y="6609"/>
                    </a:cubicBezTo>
                    <a:cubicBezTo>
                      <a:pt x="184" y="6543"/>
                      <a:pt x="191" y="6543"/>
                      <a:pt x="169" y="6463"/>
                    </a:cubicBezTo>
                    <a:cubicBezTo>
                      <a:pt x="147" y="6382"/>
                      <a:pt x="213" y="6309"/>
                      <a:pt x="213" y="6309"/>
                    </a:cubicBezTo>
                    <a:cubicBezTo>
                      <a:pt x="206" y="6258"/>
                      <a:pt x="228" y="6191"/>
                      <a:pt x="272" y="6148"/>
                    </a:cubicBezTo>
                    <a:cubicBezTo>
                      <a:pt x="316" y="6104"/>
                      <a:pt x="330" y="6045"/>
                      <a:pt x="308" y="6001"/>
                    </a:cubicBezTo>
                    <a:cubicBezTo>
                      <a:pt x="286" y="5957"/>
                      <a:pt x="228" y="5877"/>
                      <a:pt x="206" y="5774"/>
                    </a:cubicBezTo>
                    <a:cubicBezTo>
                      <a:pt x="184" y="5671"/>
                      <a:pt x="213" y="5569"/>
                      <a:pt x="250" y="5525"/>
                    </a:cubicBezTo>
                    <a:cubicBezTo>
                      <a:pt x="286" y="5481"/>
                      <a:pt x="294" y="5408"/>
                      <a:pt x="352" y="5312"/>
                    </a:cubicBezTo>
                    <a:cubicBezTo>
                      <a:pt x="411" y="5210"/>
                      <a:pt x="455" y="5158"/>
                      <a:pt x="477" y="5070"/>
                    </a:cubicBezTo>
                    <a:cubicBezTo>
                      <a:pt x="499" y="4982"/>
                      <a:pt x="536" y="4960"/>
                      <a:pt x="579" y="4924"/>
                    </a:cubicBezTo>
                    <a:cubicBezTo>
                      <a:pt x="623" y="4887"/>
                      <a:pt x="601" y="4631"/>
                      <a:pt x="623" y="4550"/>
                    </a:cubicBezTo>
                    <a:cubicBezTo>
                      <a:pt x="645" y="4470"/>
                      <a:pt x="601" y="4404"/>
                      <a:pt x="667" y="4345"/>
                    </a:cubicBezTo>
                    <a:cubicBezTo>
                      <a:pt x="741" y="4286"/>
                      <a:pt x="770" y="4206"/>
                      <a:pt x="770" y="4081"/>
                    </a:cubicBezTo>
                    <a:cubicBezTo>
                      <a:pt x="770" y="3957"/>
                      <a:pt x="865" y="3832"/>
                      <a:pt x="917" y="3788"/>
                    </a:cubicBezTo>
                    <a:cubicBezTo>
                      <a:pt x="975" y="3744"/>
                      <a:pt x="1056" y="3663"/>
                      <a:pt x="1078" y="3634"/>
                    </a:cubicBezTo>
                    <a:cubicBezTo>
                      <a:pt x="1100" y="3598"/>
                      <a:pt x="1144" y="3495"/>
                      <a:pt x="1195" y="3436"/>
                    </a:cubicBezTo>
                    <a:cubicBezTo>
                      <a:pt x="1239" y="3378"/>
                      <a:pt x="1268" y="3356"/>
                      <a:pt x="1349" y="3334"/>
                    </a:cubicBezTo>
                    <a:cubicBezTo>
                      <a:pt x="1429" y="3312"/>
                      <a:pt x="1444" y="3158"/>
                      <a:pt x="1473" y="3063"/>
                    </a:cubicBezTo>
                    <a:cubicBezTo>
                      <a:pt x="1503" y="2989"/>
                      <a:pt x="1598" y="2887"/>
                      <a:pt x="1635" y="2843"/>
                    </a:cubicBezTo>
                    <a:cubicBezTo>
                      <a:pt x="1664" y="2806"/>
                      <a:pt x="1664" y="2806"/>
                      <a:pt x="1664" y="2806"/>
                    </a:cubicBezTo>
                    <a:cubicBezTo>
                      <a:pt x="1664" y="2806"/>
                      <a:pt x="1664" y="2799"/>
                      <a:pt x="1657" y="2791"/>
                    </a:cubicBezTo>
                    <a:cubicBezTo>
                      <a:pt x="1700" y="2770"/>
                      <a:pt x="1700" y="2770"/>
                      <a:pt x="1700" y="2770"/>
                    </a:cubicBezTo>
                    <a:lnTo>
                      <a:pt x="1700" y="2770"/>
                    </a:lnTo>
                    <a:cubicBezTo>
                      <a:pt x="1708" y="2770"/>
                      <a:pt x="1767" y="2762"/>
                      <a:pt x="1825" y="2623"/>
                    </a:cubicBezTo>
                    <a:cubicBezTo>
                      <a:pt x="1898" y="2447"/>
                      <a:pt x="1986" y="2374"/>
                      <a:pt x="1994" y="2293"/>
                    </a:cubicBezTo>
                    <a:cubicBezTo>
                      <a:pt x="2008" y="2213"/>
                      <a:pt x="1986" y="2147"/>
                      <a:pt x="2008" y="2110"/>
                    </a:cubicBezTo>
                    <a:cubicBezTo>
                      <a:pt x="2030" y="2081"/>
                      <a:pt x="2096" y="2044"/>
                      <a:pt x="2074" y="1978"/>
                    </a:cubicBezTo>
                    <a:cubicBezTo>
                      <a:pt x="2052" y="1905"/>
                      <a:pt x="2089" y="1853"/>
                      <a:pt x="2155" y="1802"/>
                    </a:cubicBezTo>
                    <a:cubicBezTo>
                      <a:pt x="2221" y="1758"/>
                      <a:pt x="2243" y="1773"/>
                      <a:pt x="2243" y="1678"/>
                    </a:cubicBezTo>
                    <a:cubicBezTo>
                      <a:pt x="2243" y="1590"/>
                      <a:pt x="2191" y="1627"/>
                      <a:pt x="2213" y="1553"/>
                    </a:cubicBezTo>
                    <a:cubicBezTo>
                      <a:pt x="2236" y="1487"/>
                      <a:pt x="2294" y="1480"/>
                      <a:pt x="2294" y="1421"/>
                    </a:cubicBezTo>
                    <a:cubicBezTo>
                      <a:pt x="2294" y="1363"/>
                      <a:pt x="2345" y="1216"/>
                      <a:pt x="2294" y="1216"/>
                    </a:cubicBezTo>
                    <a:lnTo>
                      <a:pt x="2294" y="1216"/>
                    </a:lnTo>
                    <a:cubicBezTo>
                      <a:pt x="2287" y="1216"/>
                      <a:pt x="2279" y="1216"/>
                      <a:pt x="2272" y="1216"/>
                    </a:cubicBezTo>
                    <a:cubicBezTo>
                      <a:pt x="2221" y="1216"/>
                      <a:pt x="2169" y="1179"/>
                      <a:pt x="2213" y="1128"/>
                    </a:cubicBezTo>
                    <a:cubicBezTo>
                      <a:pt x="2257" y="1070"/>
                      <a:pt x="2199" y="1048"/>
                      <a:pt x="2155" y="982"/>
                    </a:cubicBezTo>
                    <a:cubicBezTo>
                      <a:pt x="2111" y="908"/>
                      <a:pt x="2140" y="718"/>
                      <a:pt x="2140" y="718"/>
                    </a:cubicBezTo>
                    <a:cubicBezTo>
                      <a:pt x="2140" y="718"/>
                      <a:pt x="2140" y="718"/>
                      <a:pt x="2148" y="718"/>
                    </a:cubicBezTo>
                    <a:cubicBezTo>
                      <a:pt x="2155" y="732"/>
                      <a:pt x="2162" y="747"/>
                      <a:pt x="2162" y="747"/>
                    </a:cubicBezTo>
                    <a:cubicBezTo>
                      <a:pt x="2162" y="747"/>
                      <a:pt x="2155" y="732"/>
                      <a:pt x="2148" y="718"/>
                    </a:cubicBezTo>
                    <a:cubicBezTo>
                      <a:pt x="2148" y="718"/>
                      <a:pt x="2162" y="710"/>
                      <a:pt x="2199" y="696"/>
                    </a:cubicBezTo>
                    <a:cubicBezTo>
                      <a:pt x="2206" y="696"/>
                      <a:pt x="2206" y="696"/>
                      <a:pt x="2206" y="696"/>
                    </a:cubicBezTo>
                    <a:cubicBezTo>
                      <a:pt x="2265" y="696"/>
                      <a:pt x="2353" y="879"/>
                      <a:pt x="2426" y="923"/>
                    </a:cubicBezTo>
                    <a:cubicBezTo>
                      <a:pt x="2440" y="930"/>
                      <a:pt x="2455" y="930"/>
                      <a:pt x="2462" y="930"/>
                    </a:cubicBezTo>
                    <a:cubicBezTo>
                      <a:pt x="2521" y="930"/>
                      <a:pt x="2550" y="850"/>
                      <a:pt x="2529" y="777"/>
                    </a:cubicBezTo>
                    <a:cubicBezTo>
                      <a:pt x="2507" y="681"/>
                      <a:pt x="2529" y="601"/>
                      <a:pt x="2617" y="593"/>
                    </a:cubicBezTo>
                    <a:cubicBezTo>
                      <a:pt x="2631" y="593"/>
                      <a:pt x="2638" y="593"/>
                      <a:pt x="2638" y="593"/>
                    </a:cubicBezTo>
                    <a:cubicBezTo>
                      <a:pt x="2712" y="593"/>
                      <a:pt x="2704" y="644"/>
                      <a:pt x="2734" y="828"/>
                    </a:cubicBezTo>
                    <a:cubicBezTo>
                      <a:pt x="2748" y="923"/>
                      <a:pt x="2807" y="945"/>
                      <a:pt x="2866" y="945"/>
                    </a:cubicBezTo>
                    <a:cubicBezTo>
                      <a:pt x="2931" y="945"/>
                      <a:pt x="3005" y="908"/>
                      <a:pt x="3005" y="908"/>
                    </a:cubicBezTo>
                    <a:cubicBezTo>
                      <a:pt x="3019" y="967"/>
                      <a:pt x="3041" y="982"/>
                      <a:pt x="3129" y="982"/>
                    </a:cubicBezTo>
                    <a:cubicBezTo>
                      <a:pt x="3217" y="982"/>
                      <a:pt x="3166" y="1077"/>
                      <a:pt x="3093" y="1091"/>
                    </a:cubicBezTo>
                    <a:cubicBezTo>
                      <a:pt x="3027" y="1106"/>
                      <a:pt x="3041" y="1077"/>
                      <a:pt x="3027" y="1253"/>
                    </a:cubicBezTo>
                    <a:cubicBezTo>
                      <a:pt x="3027" y="1297"/>
                      <a:pt x="3034" y="1319"/>
                      <a:pt x="3056" y="1319"/>
                    </a:cubicBezTo>
                    <a:cubicBezTo>
                      <a:pt x="3100" y="1319"/>
                      <a:pt x="3188" y="1209"/>
                      <a:pt x="3217" y="1194"/>
                    </a:cubicBezTo>
                    <a:cubicBezTo>
                      <a:pt x="3269" y="1172"/>
                      <a:pt x="3247" y="1150"/>
                      <a:pt x="3269" y="1070"/>
                    </a:cubicBezTo>
                    <a:cubicBezTo>
                      <a:pt x="3283" y="1018"/>
                      <a:pt x="3298" y="982"/>
                      <a:pt x="3327" y="982"/>
                    </a:cubicBezTo>
                    <a:cubicBezTo>
                      <a:pt x="3342" y="982"/>
                      <a:pt x="3364" y="996"/>
                      <a:pt x="3393" y="1011"/>
                    </a:cubicBezTo>
                    <a:cubicBezTo>
                      <a:pt x="3408" y="1026"/>
                      <a:pt x="3422" y="1033"/>
                      <a:pt x="3437" y="1033"/>
                    </a:cubicBezTo>
                    <a:cubicBezTo>
                      <a:pt x="3474" y="1033"/>
                      <a:pt x="3481" y="974"/>
                      <a:pt x="3503" y="930"/>
                    </a:cubicBezTo>
                    <a:cubicBezTo>
                      <a:pt x="3510" y="916"/>
                      <a:pt x="3525" y="916"/>
                      <a:pt x="3547" y="916"/>
                    </a:cubicBezTo>
                    <a:cubicBezTo>
                      <a:pt x="3591" y="916"/>
                      <a:pt x="3650" y="952"/>
                      <a:pt x="3650" y="952"/>
                    </a:cubicBezTo>
                    <a:cubicBezTo>
                      <a:pt x="3562" y="820"/>
                      <a:pt x="3562" y="820"/>
                      <a:pt x="3562" y="820"/>
                    </a:cubicBezTo>
                    <a:cubicBezTo>
                      <a:pt x="3562" y="820"/>
                      <a:pt x="3562" y="820"/>
                      <a:pt x="3620" y="777"/>
                    </a:cubicBezTo>
                    <a:cubicBezTo>
                      <a:pt x="3620" y="777"/>
                      <a:pt x="3620" y="777"/>
                      <a:pt x="3620" y="769"/>
                    </a:cubicBezTo>
                    <a:cubicBezTo>
                      <a:pt x="3620" y="777"/>
                      <a:pt x="3620" y="784"/>
                      <a:pt x="3620" y="791"/>
                    </a:cubicBezTo>
                    <a:cubicBezTo>
                      <a:pt x="3620" y="813"/>
                      <a:pt x="3620" y="828"/>
                      <a:pt x="3620" y="828"/>
                    </a:cubicBezTo>
                    <a:cubicBezTo>
                      <a:pt x="3620" y="828"/>
                      <a:pt x="3620" y="813"/>
                      <a:pt x="3620" y="791"/>
                    </a:cubicBezTo>
                    <a:cubicBezTo>
                      <a:pt x="3620" y="784"/>
                      <a:pt x="3620" y="777"/>
                      <a:pt x="3620" y="769"/>
                    </a:cubicBezTo>
                    <a:cubicBezTo>
                      <a:pt x="3635" y="762"/>
                      <a:pt x="3650" y="762"/>
                      <a:pt x="3672" y="762"/>
                    </a:cubicBezTo>
                    <a:cubicBezTo>
                      <a:pt x="3708" y="762"/>
                      <a:pt x="3745" y="769"/>
                      <a:pt x="3789" y="769"/>
                    </a:cubicBezTo>
                    <a:cubicBezTo>
                      <a:pt x="3803" y="769"/>
                      <a:pt x="3818" y="769"/>
                      <a:pt x="3833" y="762"/>
                    </a:cubicBezTo>
                    <a:cubicBezTo>
                      <a:pt x="3899" y="725"/>
                      <a:pt x="3972" y="740"/>
                      <a:pt x="3972" y="630"/>
                    </a:cubicBezTo>
                    <a:cubicBezTo>
                      <a:pt x="3972" y="513"/>
                      <a:pt x="4082" y="527"/>
                      <a:pt x="4192" y="513"/>
                    </a:cubicBezTo>
                    <a:cubicBezTo>
                      <a:pt x="4309" y="505"/>
                      <a:pt x="4250" y="469"/>
                      <a:pt x="4272" y="425"/>
                    </a:cubicBezTo>
                    <a:cubicBezTo>
                      <a:pt x="4294" y="381"/>
                      <a:pt x="4294" y="322"/>
                      <a:pt x="4250" y="278"/>
                    </a:cubicBezTo>
                    <a:cubicBezTo>
                      <a:pt x="4236" y="256"/>
                      <a:pt x="4214" y="249"/>
                      <a:pt x="4192" y="249"/>
                    </a:cubicBezTo>
                    <a:cubicBezTo>
                      <a:pt x="4170" y="249"/>
                      <a:pt x="4155" y="256"/>
                      <a:pt x="4133" y="256"/>
                    </a:cubicBezTo>
                    <a:cubicBezTo>
                      <a:pt x="4126" y="256"/>
                      <a:pt x="4111" y="256"/>
                      <a:pt x="4104" y="256"/>
                    </a:cubicBezTo>
                    <a:cubicBezTo>
                      <a:pt x="4045" y="241"/>
                      <a:pt x="4045" y="220"/>
                      <a:pt x="4045" y="220"/>
                    </a:cubicBezTo>
                    <a:cubicBezTo>
                      <a:pt x="4045" y="220"/>
                      <a:pt x="4067" y="153"/>
                      <a:pt x="4119" y="117"/>
                    </a:cubicBezTo>
                    <a:cubicBezTo>
                      <a:pt x="4162" y="80"/>
                      <a:pt x="4221" y="73"/>
                      <a:pt x="4272" y="58"/>
                    </a:cubicBezTo>
                    <a:cubicBezTo>
                      <a:pt x="4280" y="58"/>
                      <a:pt x="4280" y="58"/>
                      <a:pt x="4287" y="58"/>
                    </a:cubicBezTo>
                    <a:cubicBezTo>
                      <a:pt x="4324" y="58"/>
                      <a:pt x="4331" y="102"/>
                      <a:pt x="4360" y="102"/>
                    </a:cubicBezTo>
                    <a:cubicBezTo>
                      <a:pt x="4368" y="102"/>
                      <a:pt x="4368" y="95"/>
                      <a:pt x="4375" y="95"/>
                    </a:cubicBezTo>
                    <a:cubicBezTo>
                      <a:pt x="4419" y="73"/>
                      <a:pt x="4419" y="44"/>
                      <a:pt x="4441" y="44"/>
                    </a:cubicBezTo>
                    <a:cubicBezTo>
                      <a:pt x="4448" y="44"/>
                      <a:pt x="4448" y="44"/>
                      <a:pt x="4456" y="51"/>
                    </a:cubicBezTo>
                    <a:cubicBezTo>
                      <a:pt x="4492" y="58"/>
                      <a:pt x="4492" y="102"/>
                      <a:pt x="4522" y="132"/>
                    </a:cubicBezTo>
                    <a:cubicBezTo>
                      <a:pt x="4529" y="132"/>
                      <a:pt x="4536" y="132"/>
                      <a:pt x="4543" y="132"/>
                    </a:cubicBezTo>
                    <a:cubicBezTo>
                      <a:pt x="4573" y="132"/>
                      <a:pt x="4602" y="102"/>
                      <a:pt x="4646" y="73"/>
                    </a:cubicBezTo>
                    <a:cubicBezTo>
                      <a:pt x="4690" y="44"/>
                      <a:pt x="4705" y="36"/>
                      <a:pt x="4727" y="36"/>
                    </a:cubicBezTo>
                    <a:lnTo>
                      <a:pt x="4727" y="0"/>
                    </a:lnTo>
                    <a:lnTo>
                      <a:pt x="4727" y="0"/>
                    </a:lnTo>
                    <a:lnTo>
                      <a:pt x="4727" y="0"/>
                    </a:lnTo>
                    <a:cubicBezTo>
                      <a:pt x="4705" y="0"/>
                      <a:pt x="4683" y="14"/>
                      <a:pt x="4653" y="36"/>
                    </a:cubicBezTo>
                    <a:cubicBezTo>
                      <a:pt x="4631" y="44"/>
                      <a:pt x="4631" y="44"/>
                      <a:pt x="4631" y="44"/>
                    </a:cubicBezTo>
                    <a:cubicBezTo>
                      <a:pt x="4617" y="58"/>
                      <a:pt x="4602" y="66"/>
                      <a:pt x="4588" y="80"/>
                    </a:cubicBezTo>
                    <a:cubicBezTo>
                      <a:pt x="4573" y="88"/>
                      <a:pt x="4551" y="102"/>
                      <a:pt x="4543" y="102"/>
                    </a:cubicBezTo>
                    <a:cubicBezTo>
                      <a:pt x="4529" y="95"/>
                      <a:pt x="4522" y="88"/>
                      <a:pt x="4522" y="73"/>
                    </a:cubicBezTo>
                    <a:cubicBezTo>
                      <a:pt x="4507" y="51"/>
                      <a:pt x="4492" y="29"/>
                      <a:pt x="4463" y="22"/>
                    </a:cubicBezTo>
                    <a:cubicBezTo>
                      <a:pt x="4456" y="14"/>
                      <a:pt x="4448" y="14"/>
                      <a:pt x="4441" y="14"/>
                    </a:cubicBezTo>
                    <a:cubicBezTo>
                      <a:pt x="4419" y="14"/>
                      <a:pt x="4404" y="29"/>
                      <a:pt x="4397" y="44"/>
                    </a:cubicBezTo>
                    <a:cubicBezTo>
                      <a:pt x="4382" y="51"/>
                      <a:pt x="4375" y="58"/>
                      <a:pt x="4360" y="66"/>
                    </a:cubicBezTo>
                    <a:lnTo>
                      <a:pt x="4360" y="66"/>
                    </a:lnTo>
                    <a:cubicBezTo>
                      <a:pt x="4360" y="66"/>
                      <a:pt x="4353" y="66"/>
                      <a:pt x="4353" y="58"/>
                    </a:cubicBezTo>
                    <a:cubicBezTo>
                      <a:pt x="4338" y="44"/>
                      <a:pt x="4317" y="29"/>
                      <a:pt x="4287" y="29"/>
                    </a:cubicBezTo>
                    <a:cubicBezTo>
                      <a:pt x="4280" y="29"/>
                      <a:pt x="4272" y="29"/>
                      <a:pt x="4265" y="29"/>
                    </a:cubicBezTo>
                    <a:cubicBezTo>
                      <a:pt x="4207" y="44"/>
                      <a:pt x="4148" y="51"/>
                      <a:pt x="4097" y="95"/>
                    </a:cubicBezTo>
                    <a:cubicBezTo>
                      <a:pt x="4045" y="132"/>
                      <a:pt x="4023" y="205"/>
                      <a:pt x="4016" y="212"/>
                    </a:cubicBezTo>
                    <a:lnTo>
                      <a:pt x="4016" y="212"/>
                    </a:lnTo>
                    <a:cubicBezTo>
                      <a:pt x="4016" y="220"/>
                      <a:pt x="4016" y="220"/>
                      <a:pt x="4016" y="220"/>
                    </a:cubicBezTo>
                    <a:cubicBezTo>
                      <a:pt x="4016" y="227"/>
                      <a:pt x="4023" y="271"/>
                      <a:pt x="4097" y="285"/>
                    </a:cubicBezTo>
                    <a:cubicBezTo>
                      <a:pt x="4111" y="285"/>
                      <a:pt x="4119" y="285"/>
                      <a:pt x="4133" y="285"/>
                    </a:cubicBezTo>
                    <a:cubicBezTo>
                      <a:pt x="4141" y="285"/>
                      <a:pt x="4155" y="285"/>
                      <a:pt x="4170" y="285"/>
                    </a:cubicBezTo>
                    <a:cubicBezTo>
                      <a:pt x="4177" y="285"/>
                      <a:pt x="4184" y="278"/>
                      <a:pt x="4192" y="278"/>
                    </a:cubicBezTo>
                    <a:cubicBezTo>
                      <a:pt x="4207" y="278"/>
                      <a:pt x="4214" y="285"/>
                      <a:pt x="4229" y="300"/>
                    </a:cubicBezTo>
                    <a:cubicBezTo>
                      <a:pt x="4272" y="344"/>
                      <a:pt x="4258" y="388"/>
                      <a:pt x="4250" y="410"/>
                    </a:cubicBezTo>
                    <a:cubicBezTo>
                      <a:pt x="4236" y="432"/>
                      <a:pt x="4236" y="454"/>
                      <a:pt x="4236" y="461"/>
                    </a:cubicBezTo>
                    <a:cubicBezTo>
                      <a:pt x="4236" y="469"/>
                      <a:pt x="4236" y="469"/>
                      <a:pt x="4236" y="476"/>
                    </a:cubicBezTo>
                    <a:cubicBezTo>
                      <a:pt x="4236" y="476"/>
                      <a:pt x="4221" y="483"/>
                      <a:pt x="4192" y="483"/>
                    </a:cubicBezTo>
                    <a:cubicBezTo>
                      <a:pt x="4177" y="483"/>
                      <a:pt x="4162" y="483"/>
                      <a:pt x="4148" y="491"/>
                    </a:cubicBezTo>
                    <a:cubicBezTo>
                      <a:pt x="4045" y="491"/>
                      <a:pt x="3935" y="498"/>
                      <a:pt x="3935" y="630"/>
                    </a:cubicBezTo>
                    <a:cubicBezTo>
                      <a:pt x="3935" y="689"/>
                      <a:pt x="3913" y="696"/>
                      <a:pt x="3869" y="718"/>
                    </a:cubicBezTo>
                    <a:cubicBezTo>
                      <a:pt x="3855" y="718"/>
                      <a:pt x="3840" y="725"/>
                      <a:pt x="3818" y="732"/>
                    </a:cubicBezTo>
                    <a:cubicBezTo>
                      <a:pt x="3811" y="740"/>
                      <a:pt x="3796" y="740"/>
                      <a:pt x="3789" y="740"/>
                    </a:cubicBezTo>
                    <a:cubicBezTo>
                      <a:pt x="3767" y="740"/>
                      <a:pt x="3752" y="740"/>
                      <a:pt x="3730" y="732"/>
                    </a:cubicBezTo>
                    <a:cubicBezTo>
                      <a:pt x="3708" y="732"/>
                      <a:pt x="3686" y="725"/>
                      <a:pt x="3672" y="725"/>
                    </a:cubicBezTo>
                    <a:cubicBezTo>
                      <a:pt x="3664" y="725"/>
                      <a:pt x="3657" y="725"/>
                      <a:pt x="3650" y="732"/>
                    </a:cubicBezTo>
                    <a:cubicBezTo>
                      <a:pt x="3650" y="710"/>
                      <a:pt x="3650" y="710"/>
                      <a:pt x="3650" y="710"/>
                    </a:cubicBezTo>
                    <a:cubicBezTo>
                      <a:pt x="3598" y="747"/>
                      <a:pt x="3598" y="747"/>
                      <a:pt x="3598" y="747"/>
                    </a:cubicBezTo>
                    <a:cubicBezTo>
                      <a:pt x="3591" y="754"/>
                      <a:pt x="3591" y="754"/>
                      <a:pt x="3591" y="754"/>
                    </a:cubicBezTo>
                    <a:cubicBezTo>
                      <a:pt x="3591" y="762"/>
                      <a:pt x="3591" y="762"/>
                      <a:pt x="3591" y="762"/>
                    </a:cubicBezTo>
                    <a:cubicBezTo>
                      <a:pt x="3540" y="798"/>
                      <a:pt x="3540" y="798"/>
                      <a:pt x="3540" y="798"/>
                    </a:cubicBezTo>
                    <a:cubicBezTo>
                      <a:pt x="3518" y="813"/>
                      <a:pt x="3518" y="813"/>
                      <a:pt x="3518" y="813"/>
                    </a:cubicBezTo>
                    <a:cubicBezTo>
                      <a:pt x="3532" y="835"/>
                      <a:pt x="3532" y="835"/>
                      <a:pt x="3532" y="835"/>
                    </a:cubicBezTo>
                    <a:cubicBezTo>
                      <a:pt x="3569" y="886"/>
                      <a:pt x="3569" y="886"/>
                      <a:pt x="3569" y="886"/>
                    </a:cubicBezTo>
                    <a:cubicBezTo>
                      <a:pt x="3562" y="886"/>
                      <a:pt x="3554" y="879"/>
                      <a:pt x="3547" y="879"/>
                    </a:cubicBezTo>
                    <a:cubicBezTo>
                      <a:pt x="3518" y="879"/>
                      <a:pt x="3488" y="894"/>
                      <a:pt x="3481" y="916"/>
                    </a:cubicBezTo>
                    <a:cubicBezTo>
                      <a:pt x="3467" y="930"/>
                      <a:pt x="3459" y="952"/>
                      <a:pt x="3452" y="967"/>
                    </a:cubicBezTo>
                    <a:cubicBezTo>
                      <a:pt x="3452" y="974"/>
                      <a:pt x="3444" y="996"/>
                      <a:pt x="3437" y="1003"/>
                    </a:cubicBezTo>
                    <a:cubicBezTo>
                      <a:pt x="3437" y="1003"/>
                      <a:pt x="3430" y="1003"/>
                      <a:pt x="3408" y="989"/>
                    </a:cubicBezTo>
                    <a:cubicBezTo>
                      <a:pt x="3379" y="967"/>
                      <a:pt x="3349" y="952"/>
                      <a:pt x="3327" y="952"/>
                    </a:cubicBezTo>
                    <a:cubicBezTo>
                      <a:pt x="3269" y="952"/>
                      <a:pt x="3247" y="1018"/>
                      <a:pt x="3239" y="1062"/>
                    </a:cubicBezTo>
                    <a:cubicBezTo>
                      <a:pt x="3225" y="1091"/>
                      <a:pt x="3225" y="1113"/>
                      <a:pt x="3225" y="1136"/>
                    </a:cubicBezTo>
                    <a:cubicBezTo>
                      <a:pt x="3217" y="1158"/>
                      <a:pt x="3217" y="1158"/>
                      <a:pt x="3210" y="1165"/>
                    </a:cubicBezTo>
                    <a:cubicBezTo>
                      <a:pt x="3195" y="1172"/>
                      <a:pt x="3173" y="1187"/>
                      <a:pt x="3144" y="1216"/>
                    </a:cubicBezTo>
                    <a:cubicBezTo>
                      <a:pt x="3122" y="1238"/>
                      <a:pt x="3078" y="1275"/>
                      <a:pt x="3056" y="1289"/>
                    </a:cubicBezTo>
                    <a:cubicBezTo>
                      <a:pt x="3056" y="1282"/>
                      <a:pt x="3056" y="1267"/>
                      <a:pt x="3056" y="1253"/>
                    </a:cubicBezTo>
                    <a:cubicBezTo>
                      <a:pt x="3056" y="1231"/>
                      <a:pt x="3063" y="1209"/>
                      <a:pt x="3063" y="1194"/>
                    </a:cubicBezTo>
                    <a:cubicBezTo>
                      <a:pt x="3063" y="1165"/>
                      <a:pt x="3063" y="1136"/>
                      <a:pt x="3071" y="1128"/>
                    </a:cubicBezTo>
                    <a:lnTo>
                      <a:pt x="3078" y="1128"/>
                    </a:lnTo>
                    <a:cubicBezTo>
                      <a:pt x="3085" y="1121"/>
                      <a:pt x="3093" y="1121"/>
                      <a:pt x="3100" y="1121"/>
                    </a:cubicBezTo>
                    <a:cubicBezTo>
                      <a:pt x="3159" y="1113"/>
                      <a:pt x="3210" y="1055"/>
                      <a:pt x="3210" y="1003"/>
                    </a:cubicBezTo>
                    <a:cubicBezTo>
                      <a:pt x="3203" y="974"/>
                      <a:pt x="3181" y="945"/>
                      <a:pt x="3129" y="945"/>
                    </a:cubicBezTo>
                    <a:cubicBezTo>
                      <a:pt x="3041" y="945"/>
                      <a:pt x="3041" y="938"/>
                      <a:pt x="3034" y="901"/>
                    </a:cubicBezTo>
                    <a:cubicBezTo>
                      <a:pt x="3027" y="864"/>
                      <a:pt x="3027" y="864"/>
                      <a:pt x="3027" y="864"/>
                    </a:cubicBezTo>
                    <a:cubicBezTo>
                      <a:pt x="2990" y="886"/>
                      <a:pt x="2990" y="886"/>
                      <a:pt x="2990" y="886"/>
                    </a:cubicBezTo>
                    <a:cubicBezTo>
                      <a:pt x="2990" y="886"/>
                      <a:pt x="2924" y="916"/>
                      <a:pt x="2866" y="916"/>
                    </a:cubicBezTo>
                    <a:cubicBezTo>
                      <a:pt x="2807" y="916"/>
                      <a:pt x="2770" y="886"/>
                      <a:pt x="2763" y="828"/>
                    </a:cubicBezTo>
                    <a:cubicBezTo>
                      <a:pt x="2756" y="791"/>
                      <a:pt x="2756" y="762"/>
                      <a:pt x="2748" y="740"/>
                    </a:cubicBezTo>
                    <a:cubicBezTo>
                      <a:pt x="2734" y="622"/>
                      <a:pt x="2726" y="564"/>
                      <a:pt x="2638" y="564"/>
                    </a:cubicBezTo>
                    <a:cubicBezTo>
                      <a:pt x="2631" y="564"/>
                      <a:pt x="2624" y="564"/>
                      <a:pt x="2617" y="564"/>
                    </a:cubicBezTo>
                    <a:cubicBezTo>
                      <a:pt x="2572" y="571"/>
                      <a:pt x="2536" y="586"/>
                      <a:pt x="2514" y="622"/>
                    </a:cubicBezTo>
                    <a:cubicBezTo>
                      <a:pt x="2492" y="659"/>
                      <a:pt x="2485" y="718"/>
                      <a:pt x="2499" y="784"/>
                    </a:cubicBezTo>
                    <a:cubicBezTo>
                      <a:pt x="2507" y="820"/>
                      <a:pt x="2507" y="864"/>
                      <a:pt x="2485" y="886"/>
                    </a:cubicBezTo>
                    <a:cubicBezTo>
                      <a:pt x="2477" y="901"/>
                      <a:pt x="2470" y="901"/>
                      <a:pt x="2462" y="901"/>
                    </a:cubicBezTo>
                    <a:cubicBezTo>
                      <a:pt x="2455" y="901"/>
                      <a:pt x="2448" y="901"/>
                      <a:pt x="2440" y="894"/>
                    </a:cubicBezTo>
                    <a:cubicBezTo>
                      <a:pt x="2411" y="879"/>
                      <a:pt x="2375" y="828"/>
                      <a:pt x="2345" y="784"/>
                    </a:cubicBezTo>
                    <a:cubicBezTo>
                      <a:pt x="2294" y="718"/>
                      <a:pt x="2257" y="659"/>
                      <a:pt x="2206" y="659"/>
                    </a:cubicBezTo>
                    <a:cubicBezTo>
                      <a:pt x="2199" y="659"/>
                      <a:pt x="2199" y="667"/>
                      <a:pt x="2191" y="667"/>
                    </a:cubicBezTo>
                    <a:cubicBezTo>
                      <a:pt x="2133" y="689"/>
                      <a:pt x="2133" y="689"/>
                      <a:pt x="2133" y="689"/>
                    </a:cubicBezTo>
                    <a:lnTo>
                      <a:pt x="2133" y="689"/>
                    </a:lnTo>
                    <a:cubicBezTo>
                      <a:pt x="2126" y="689"/>
                      <a:pt x="2126" y="689"/>
                      <a:pt x="2126" y="689"/>
                    </a:cubicBezTo>
                    <a:cubicBezTo>
                      <a:pt x="2126" y="696"/>
                      <a:pt x="2126" y="696"/>
                      <a:pt x="2126" y="696"/>
                    </a:cubicBezTo>
                    <a:cubicBezTo>
                      <a:pt x="2103" y="703"/>
                      <a:pt x="2103" y="703"/>
                      <a:pt x="2103" y="703"/>
                    </a:cubicBezTo>
                    <a:cubicBezTo>
                      <a:pt x="2111" y="718"/>
                      <a:pt x="2111" y="718"/>
                      <a:pt x="2111" y="718"/>
                    </a:cubicBezTo>
                    <a:cubicBezTo>
                      <a:pt x="2103" y="762"/>
                      <a:pt x="2081" y="923"/>
                      <a:pt x="2133" y="996"/>
                    </a:cubicBezTo>
                    <a:cubicBezTo>
                      <a:pt x="2140" y="1018"/>
                      <a:pt x="2155" y="1033"/>
                      <a:pt x="2169" y="1048"/>
                    </a:cubicBezTo>
                    <a:cubicBezTo>
                      <a:pt x="2206" y="1084"/>
                      <a:pt x="2206" y="1084"/>
                      <a:pt x="2184" y="1106"/>
                    </a:cubicBezTo>
                    <a:cubicBezTo>
                      <a:pt x="2162" y="1136"/>
                      <a:pt x="2162" y="1165"/>
                      <a:pt x="2177" y="1194"/>
                    </a:cubicBezTo>
                    <a:cubicBezTo>
                      <a:pt x="2191" y="1223"/>
                      <a:pt x="2228" y="1245"/>
                      <a:pt x="2272" y="1245"/>
                    </a:cubicBezTo>
                    <a:cubicBezTo>
                      <a:pt x="2279" y="1245"/>
                      <a:pt x="2279" y="1245"/>
                      <a:pt x="2287" y="1245"/>
                    </a:cubicBezTo>
                    <a:cubicBezTo>
                      <a:pt x="2287" y="1267"/>
                      <a:pt x="2279" y="1311"/>
                      <a:pt x="2272" y="1341"/>
                    </a:cubicBezTo>
                    <a:cubicBezTo>
                      <a:pt x="2265" y="1370"/>
                      <a:pt x="2257" y="1399"/>
                      <a:pt x="2257" y="1421"/>
                    </a:cubicBezTo>
                    <a:cubicBezTo>
                      <a:pt x="2257" y="1436"/>
                      <a:pt x="2250" y="1451"/>
                      <a:pt x="2236" y="1465"/>
                    </a:cubicBezTo>
                    <a:cubicBezTo>
                      <a:pt x="2213" y="1487"/>
                      <a:pt x="2199" y="1509"/>
                      <a:pt x="2184" y="1546"/>
                    </a:cubicBezTo>
                    <a:cubicBezTo>
                      <a:pt x="2169" y="1597"/>
                      <a:pt x="2184" y="1612"/>
                      <a:pt x="2199" y="1634"/>
                    </a:cubicBezTo>
                    <a:cubicBezTo>
                      <a:pt x="2206" y="1641"/>
                      <a:pt x="2213" y="1648"/>
                      <a:pt x="2213" y="1678"/>
                    </a:cubicBezTo>
                    <a:cubicBezTo>
                      <a:pt x="2213" y="1736"/>
                      <a:pt x="2213" y="1736"/>
                      <a:pt x="2177" y="1758"/>
                    </a:cubicBezTo>
                    <a:cubicBezTo>
                      <a:pt x="2169" y="1766"/>
                      <a:pt x="2155" y="1773"/>
                      <a:pt x="2140" y="1780"/>
                    </a:cubicBezTo>
                    <a:cubicBezTo>
                      <a:pt x="2030" y="1853"/>
                      <a:pt x="2030" y="1934"/>
                      <a:pt x="2045" y="1986"/>
                    </a:cubicBezTo>
                    <a:cubicBezTo>
                      <a:pt x="2060" y="2015"/>
                      <a:pt x="2045" y="2029"/>
                      <a:pt x="2008" y="2066"/>
                    </a:cubicBezTo>
                    <a:cubicBezTo>
                      <a:pt x="2001" y="2073"/>
                      <a:pt x="1994" y="2081"/>
                      <a:pt x="1979" y="2095"/>
                    </a:cubicBezTo>
                    <a:cubicBezTo>
                      <a:pt x="1964" y="2125"/>
                      <a:pt x="1964" y="2154"/>
                      <a:pt x="1964" y="2198"/>
                    </a:cubicBezTo>
                    <a:cubicBezTo>
                      <a:pt x="1972" y="2227"/>
                      <a:pt x="1972" y="2257"/>
                      <a:pt x="1964" y="2286"/>
                    </a:cubicBezTo>
                    <a:cubicBezTo>
                      <a:pt x="1964" y="2322"/>
                      <a:pt x="1935" y="2359"/>
                      <a:pt x="1906" y="2410"/>
                    </a:cubicBezTo>
                    <a:cubicBezTo>
                      <a:pt x="1876" y="2462"/>
                      <a:pt x="1832" y="2520"/>
                      <a:pt x="1796" y="2608"/>
                    </a:cubicBezTo>
                    <a:cubicBezTo>
                      <a:pt x="1745" y="2733"/>
                      <a:pt x="1700" y="2740"/>
                      <a:pt x="1700" y="2740"/>
                    </a:cubicBezTo>
                    <a:cubicBezTo>
                      <a:pt x="1693" y="2740"/>
                      <a:pt x="1693" y="2740"/>
                      <a:pt x="1693" y="2740"/>
                    </a:cubicBezTo>
                    <a:cubicBezTo>
                      <a:pt x="1686" y="2740"/>
                      <a:pt x="1686" y="2740"/>
                      <a:pt x="1686" y="2740"/>
                    </a:cubicBezTo>
                    <a:cubicBezTo>
                      <a:pt x="1642" y="2770"/>
                      <a:pt x="1642" y="2770"/>
                      <a:pt x="1642" y="2770"/>
                    </a:cubicBezTo>
                    <a:cubicBezTo>
                      <a:pt x="1605" y="2784"/>
                      <a:pt x="1605" y="2784"/>
                      <a:pt x="1605" y="2784"/>
                    </a:cubicBezTo>
                    <a:cubicBezTo>
                      <a:pt x="1627" y="2806"/>
                      <a:pt x="1627" y="2806"/>
                      <a:pt x="1627" y="2806"/>
                    </a:cubicBezTo>
                    <a:cubicBezTo>
                      <a:pt x="1612" y="2821"/>
                      <a:pt x="1612" y="2821"/>
                      <a:pt x="1612" y="2821"/>
                    </a:cubicBezTo>
                    <a:cubicBezTo>
                      <a:pt x="1554" y="2887"/>
                      <a:pt x="1473" y="2982"/>
                      <a:pt x="1444" y="3055"/>
                    </a:cubicBezTo>
                    <a:cubicBezTo>
                      <a:pt x="1437" y="3077"/>
                      <a:pt x="1429" y="3114"/>
                      <a:pt x="1422" y="3143"/>
                    </a:cubicBezTo>
                    <a:cubicBezTo>
                      <a:pt x="1400" y="3209"/>
                      <a:pt x="1386" y="3297"/>
                      <a:pt x="1341" y="3304"/>
                    </a:cubicBezTo>
                    <a:cubicBezTo>
                      <a:pt x="1254" y="3334"/>
                      <a:pt x="1217" y="3356"/>
                      <a:pt x="1166" y="3422"/>
                    </a:cubicBezTo>
                    <a:cubicBezTo>
                      <a:pt x="1136" y="3458"/>
                      <a:pt x="1107" y="3517"/>
                      <a:pt x="1085" y="3561"/>
                    </a:cubicBezTo>
                    <a:cubicBezTo>
                      <a:pt x="1070" y="3583"/>
                      <a:pt x="1063" y="3605"/>
                      <a:pt x="1056" y="3612"/>
                    </a:cubicBezTo>
                    <a:cubicBezTo>
                      <a:pt x="1034" y="3641"/>
                      <a:pt x="960" y="3722"/>
                      <a:pt x="902" y="3766"/>
                    </a:cubicBezTo>
                    <a:cubicBezTo>
                      <a:pt x="836" y="3817"/>
                      <a:pt x="741" y="3949"/>
                      <a:pt x="741" y="4081"/>
                    </a:cubicBezTo>
                    <a:cubicBezTo>
                      <a:pt x="741" y="4198"/>
                      <a:pt x="711" y="4272"/>
                      <a:pt x="653" y="4323"/>
                    </a:cubicBezTo>
                    <a:cubicBezTo>
                      <a:pt x="594" y="4367"/>
                      <a:pt x="601" y="4418"/>
                      <a:pt x="601" y="4462"/>
                    </a:cubicBezTo>
                    <a:cubicBezTo>
                      <a:pt x="601" y="4491"/>
                      <a:pt x="601" y="4513"/>
                      <a:pt x="594" y="4543"/>
                    </a:cubicBezTo>
                    <a:cubicBezTo>
                      <a:pt x="587" y="4579"/>
                      <a:pt x="587" y="4638"/>
                      <a:pt x="579" y="4704"/>
                    </a:cubicBezTo>
                    <a:cubicBezTo>
                      <a:pt x="579" y="4770"/>
                      <a:pt x="579" y="4880"/>
                      <a:pt x="557" y="4902"/>
                    </a:cubicBezTo>
                    <a:lnTo>
                      <a:pt x="557" y="4902"/>
                    </a:lnTo>
                    <a:cubicBezTo>
                      <a:pt x="513" y="4939"/>
                      <a:pt x="469" y="4968"/>
                      <a:pt x="448" y="5063"/>
                    </a:cubicBezTo>
                    <a:cubicBezTo>
                      <a:pt x="433" y="5122"/>
                      <a:pt x="411" y="5158"/>
                      <a:pt x="381" y="5210"/>
                    </a:cubicBezTo>
                    <a:cubicBezTo>
                      <a:pt x="360" y="5232"/>
                      <a:pt x="345" y="5261"/>
                      <a:pt x="323" y="5298"/>
                    </a:cubicBezTo>
                    <a:cubicBezTo>
                      <a:pt x="294" y="5349"/>
                      <a:pt x="279" y="5393"/>
                      <a:pt x="264" y="5429"/>
                    </a:cubicBezTo>
                    <a:cubicBezTo>
                      <a:pt x="250" y="5459"/>
                      <a:pt x="242" y="5488"/>
                      <a:pt x="228" y="5503"/>
                    </a:cubicBezTo>
                    <a:cubicBezTo>
                      <a:pt x="184" y="5561"/>
                      <a:pt x="155" y="5679"/>
                      <a:pt x="176" y="5781"/>
                    </a:cubicBezTo>
                    <a:cubicBezTo>
                      <a:pt x="191" y="5862"/>
                      <a:pt x="235" y="5928"/>
                      <a:pt x="257" y="5979"/>
                    </a:cubicBezTo>
                    <a:cubicBezTo>
                      <a:pt x="272" y="5994"/>
                      <a:pt x="272" y="6001"/>
                      <a:pt x="279" y="6016"/>
                    </a:cubicBezTo>
                    <a:cubicBezTo>
                      <a:pt x="294" y="6045"/>
                      <a:pt x="286" y="6089"/>
                      <a:pt x="250" y="6126"/>
                    </a:cubicBezTo>
                    <a:cubicBezTo>
                      <a:pt x="206" y="6170"/>
                      <a:pt x="176" y="6243"/>
                      <a:pt x="184" y="6301"/>
                    </a:cubicBezTo>
                    <a:cubicBezTo>
                      <a:pt x="162" y="6323"/>
                      <a:pt x="118" y="6397"/>
                      <a:pt x="140" y="6470"/>
                    </a:cubicBezTo>
                    <a:cubicBezTo>
                      <a:pt x="155" y="6529"/>
                      <a:pt x="155" y="6529"/>
                      <a:pt x="125" y="6572"/>
                    </a:cubicBezTo>
                    <a:cubicBezTo>
                      <a:pt x="125" y="6580"/>
                      <a:pt x="118" y="6587"/>
                      <a:pt x="110" y="6595"/>
                    </a:cubicBezTo>
                    <a:cubicBezTo>
                      <a:pt x="67" y="6668"/>
                      <a:pt x="59" y="6734"/>
                      <a:pt x="88" y="6807"/>
                    </a:cubicBezTo>
                    <a:cubicBezTo>
                      <a:pt x="96" y="6836"/>
                      <a:pt x="96" y="6844"/>
                      <a:pt x="74" y="6873"/>
                    </a:cubicBezTo>
                    <a:cubicBezTo>
                      <a:pt x="67" y="6888"/>
                      <a:pt x="59" y="6902"/>
                      <a:pt x="52" y="6917"/>
                    </a:cubicBezTo>
                    <a:cubicBezTo>
                      <a:pt x="30" y="6968"/>
                      <a:pt x="0" y="7071"/>
                      <a:pt x="125" y="7181"/>
                    </a:cubicBezTo>
                    <a:cubicBezTo>
                      <a:pt x="191" y="7232"/>
                      <a:pt x="191" y="7276"/>
                      <a:pt x="191" y="7313"/>
                    </a:cubicBezTo>
                    <a:cubicBezTo>
                      <a:pt x="191" y="7320"/>
                      <a:pt x="198" y="7335"/>
                      <a:pt x="198" y="7349"/>
                    </a:cubicBezTo>
                    <a:cubicBezTo>
                      <a:pt x="213" y="7379"/>
                      <a:pt x="250" y="7408"/>
                      <a:pt x="286" y="7408"/>
                    </a:cubicBezTo>
                    <a:cubicBezTo>
                      <a:pt x="323" y="7408"/>
                      <a:pt x="352" y="7386"/>
                      <a:pt x="381" y="7357"/>
                    </a:cubicBezTo>
                    <a:cubicBezTo>
                      <a:pt x="396" y="7327"/>
                      <a:pt x="411" y="7320"/>
                      <a:pt x="411" y="7313"/>
                    </a:cubicBezTo>
                    <a:cubicBezTo>
                      <a:pt x="411" y="7320"/>
                      <a:pt x="396" y="7349"/>
                      <a:pt x="381" y="7364"/>
                    </a:cubicBezTo>
                    <a:cubicBezTo>
                      <a:pt x="374" y="7379"/>
                      <a:pt x="360" y="7393"/>
                      <a:pt x="345" y="7415"/>
                    </a:cubicBezTo>
                    <a:cubicBezTo>
                      <a:pt x="338" y="7437"/>
                      <a:pt x="338" y="7467"/>
                      <a:pt x="352" y="7489"/>
                    </a:cubicBezTo>
                    <a:cubicBezTo>
                      <a:pt x="374" y="7525"/>
                      <a:pt x="411" y="7540"/>
                      <a:pt x="455" y="7540"/>
                    </a:cubicBezTo>
                    <a:cubicBezTo>
                      <a:pt x="484" y="7540"/>
                      <a:pt x="506" y="7532"/>
                      <a:pt x="536" y="7525"/>
                    </a:cubicBezTo>
                    <a:cubicBezTo>
                      <a:pt x="579" y="7503"/>
                      <a:pt x="631" y="7474"/>
                      <a:pt x="682" y="7445"/>
                    </a:cubicBezTo>
                    <a:cubicBezTo>
                      <a:pt x="748" y="7408"/>
                      <a:pt x="836" y="7357"/>
                      <a:pt x="865" y="7357"/>
                    </a:cubicBezTo>
                    <a:cubicBezTo>
                      <a:pt x="872" y="7364"/>
                      <a:pt x="880" y="7393"/>
                      <a:pt x="887" y="7415"/>
                    </a:cubicBezTo>
                    <a:cubicBezTo>
                      <a:pt x="895" y="7452"/>
                      <a:pt x="909" y="7496"/>
                      <a:pt x="946" y="7503"/>
                    </a:cubicBezTo>
                    <a:cubicBezTo>
                      <a:pt x="968" y="7510"/>
                      <a:pt x="1012" y="7510"/>
                      <a:pt x="1034" y="7510"/>
                    </a:cubicBezTo>
                    <a:cubicBezTo>
                      <a:pt x="1078" y="7510"/>
                      <a:pt x="1319" y="7503"/>
                      <a:pt x="1407" y="7415"/>
                    </a:cubicBezTo>
                    <a:cubicBezTo>
                      <a:pt x="1466" y="7357"/>
                      <a:pt x="1620" y="7283"/>
                      <a:pt x="1708" y="7283"/>
                    </a:cubicBezTo>
                    <a:cubicBezTo>
                      <a:pt x="1737" y="7283"/>
                      <a:pt x="1759" y="7291"/>
                      <a:pt x="1767" y="7305"/>
                    </a:cubicBezTo>
                    <a:cubicBezTo>
                      <a:pt x="1818" y="7430"/>
                      <a:pt x="1920" y="7445"/>
                      <a:pt x="1994" y="7445"/>
                    </a:cubicBezTo>
                    <a:cubicBezTo>
                      <a:pt x="2045" y="7445"/>
                      <a:pt x="2096" y="7437"/>
                      <a:pt x="2169" y="7422"/>
                    </a:cubicBezTo>
                    <a:cubicBezTo>
                      <a:pt x="2206" y="7415"/>
                      <a:pt x="2206" y="7415"/>
                      <a:pt x="2206" y="7415"/>
                    </a:cubicBezTo>
                    <a:cubicBezTo>
                      <a:pt x="2199" y="7386"/>
                      <a:pt x="2199" y="7386"/>
                      <a:pt x="2199" y="7386"/>
                    </a:cubicBezTo>
                    <a:cubicBezTo>
                      <a:pt x="2191" y="7379"/>
                      <a:pt x="2184" y="7305"/>
                      <a:pt x="2257" y="7276"/>
                    </a:cubicBezTo>
                    <a:cubicBezTo>
                      <a:pt x="2272" y="7269"/>
                      <a:pt x="2294" y="7261"/>
                      <a:pt x="2309" y="7261"/>
                    </a:cubicBezTo>
                    <a:cubicBezTo>
                      <a:pt x="2360" y="7261"/>
                      <a:pt x="2397" y="7298"/>
                      <a:pt x="2411" y="7305"/>
                    </a:cubicBezTo>
                    <a:cubicBezTo>
                      <a:pt x="2411" y="7335"/>
                      <a:pt x="2411" y="7335"/>
                      <a:pt x="2411" y="7335"/>
                    </a:cubicBezTo>
                    <a:cubicBezTo>
                      <a:pt x="2440" y="7335"/>
                      <a:pt x="2440" y="7335"/>
                      <a:pt x="2440" y="7335"/>
                    </a:cubicBezTo>
                    <a:cubicBezTo>
                      <a:pt x="2470" y="7335"/>
                      <a:pt x="2536" y="7313"/>
                      <a:pt x="2550" y="7232"/>
                    </a:cubicBezTo>
                    <a:cubicBezTo>
                      <a:pt x="2550" y="7210"/>
                      <a:pt x="2558" y="7195"/>
                      <a:pt x="2572" y="7181"/>
                    </a:cubicBezTo>
                    <a:cubicBezTo>
                      <a:pt x="2580" y="7159"/>
                      <a:pt x="2594" y="7137"/>
                      <a:pt x="2587" y="7108"/>
                    </a:cubicBezTo>
                    <a:cubicBezTo>
                      <a:pt x="2580" y="7078"/>
                      <a:pt x="2558" y="7063"/>
                      <a:pt x="2507" y="7034"/>
                    </a:cubicBezTo>
                    <a:cubicBezTo>
                      <a:pt x="2477" y="7020"/>
                      <a:pt x="2448" y="7012"/>
                      <a:pt x="2426" y="7012"/>
                    </a:cubicBezTo>
                    <a:cubicBezTo>
                      <a:pt x="2375" y="7012"/>
                      <a:pt x="2353" y="7041"/>
                      <a:pt x="2338" y="7063"/>
                    </a:cubicBezTo>
                    <a:cubicBezTo>
                      <a:pt x="2331" y="7078"/>
                      <a:pt x="2323" y="7086"/>
                      <a:pt x="2309" y="7093"/>
                    </a:cubicBezTo>
                    <a:cubicBezTo>
                      <a:pt x="2287" y="7108"/>
                      <a:pt x="2250" y="7122"/>
                      <a:pt x="2221" y="7122"/>
                    </a:cubicBezTo>
                    <a:cubicBezTo>
                      <a:pt x="2199" y="7122"/>
                      <a:pt x="2162" y="7115"/>
                      <a:pt x="2133" y="7078"/>
                    </a:cubicBezTo>
                    <a:cubicBezTo>
                      <a:pt x="2111" y="7056"/>
                      <a:pt x="2103" y="7020"/>
                      <a:pt x="2118" y="6983"/>
                    </a:cubicBezTo>
                    <a:cubicBezTo>
                      <a:pt x="2126" y="6954"/>
                      <a:pt x="2140" y="6932"/>
                      <a:pt x="2155" y="6924"/>
                    </a:cubicBezTo>
                    <a:cubicBezTo>
                      <a:pt x="2213" y="6902"/>
                      <a:pt x="2228" y="6836"/>
                      <a:pt x="2236" y="6792"/>
                    </a:cubicBezTo>
                    <a:cubicBezTo>
                      <a:pt x="2236" y="6785"/>
                      <a:pt x="2236" y="6778"/>
                      <a:pt x="2243" y="6770"/>
                    </a:cubicBezTo>
                    <a:cubicBezTo>
                      <a:pt x="2250" y="6763"/>
                      <a:pt x="2287" y="6756"/>
                      <a:pt x="2309" y="6748"/>
                    </a:cubicBezTo>
                    <a:cubicBezTo>
                      <a:pt x="2353" y="6741"/>
                      <a:pt x="2397" y="6727"/>
                      <a:pt x="2433" y="6704"/>
                    </a:cubicBezTo>
                    <a:cubicBezTo>
                      <a:pt x="2455" y="6690"/>
                      <a:pt x="2470" y="6690"/>
                      <a:pt x="2477" y="6690"/>
                    </a:cubicBezTo>
                    <a:cubicBezTo>
                      <a:pt x="2499" y="6690"/>
                      <a:pt x="2507" y="6719"/>
                      <a:pt x="2514" y="6741"/>
                    </a:cubicBezTo>
                    <a:cubicBezTo>
                      <a:pt x="2514" y="6792"/>
                      <a:pt x="2543" y="6807"/>
                      <a:pt x="2572" y="6807"/>
                    </a:cubicBezTo>
                    <a:cubicBezTo>
                      <a:pt x="2609" y="6807"/>
                      <a:pt x="2646" y="6778"/>
                      <a:pt x="2653" y="6719"/>
                    </a:cubicBezTo>
                    <a:cubicBezTo>
                      <a:pt x="2741" y="6756"/>
                      <a:pt x="2800" y="6792"/>
                      <a:pt x="2800" y="6807"/>
                    </a:cubicBezTo>
                    <a:cubicBezTo>
                      <a:pt x="2785" y="6836"/>
                      <a:pt x="2756" y="6851"/>
                      <a:pt x="2734" y="6858"/>
                    </a:cubicBezTo>
                    <a:cubicBezTo>
                      <a:pt x="2697" y="6873"/>
                      <a:pt x="2660" y="6895"/>
                      <a:pt x="2646" y="6939"/>
                    </a:cubicBezTo>
                    <a:cubicBezTo>
                      <a:pt x="2638" y="6976"/>
                      <a:pt x="2646" y="6998"/>
                      <a:pt x="2653" y="7012"/>
                    </a:cubicBezTo>
                    <a:cubicBezTo>
                      <a:pt x="2682" y="7049"/>
                      <a:pt x="2756" y="7056"/>
                      <a:pt x="2778" y="7056"/>
                    </a:cubicBezTo>
                    <a:cubicBezTo>
                      <a:pt x="2792" y="7056"/>
                      <a:pt x="2807" y="7056"/>
                      <a:pt x="2822" y="7049"/>
                    </a:cubicBezTo>
                    <a:lnTo>
                      <a:pt x="2822" y="7049"/>
                    </a:lnTo>
                    <a:cubicBezTo>
                      <a:pt x="2836" y="7049"/>
                      <a:pt x="2858" y="7063"/>
                      <a:pt x="2873" y="7071"/>
                    </a:cubicBezTo>
                    <a:cubicBezTo>
                      <a:pt x="2895" y="7086"/>
                      <a:pt x="2917" y="7093"/>
                      <a:pt x="2939" y="7093"/>
                    </a:cubicBezTo>
                    <a:cubicBezTo>
                      <a:pt x="2961" y="7093"/>
                      <a:pt x="2976" y="7086"/>
                      <a:pt x="2990" y="7063"/>
                    </a:cubicBezTo>
                    <a:cubicBezTo>
                      <a:pt x="2998" y="7034"/>
                      <a:pt x="2983" y="6983"/>
                      <a:pt x="2953" y="6946"/>
                    </a:cubicBezTo>
                    <a:cubicBezTo>
                      <a:pt x="2961" y="6954"/>
                      <a:pt x="2976" y="6961"/>
                      <a:pt x="2990" y="6968"/>
                    </a:cubicBezTo>
                    <a:cubicBezTo>
                      <a:pt x="3071" y="7020"/>
                      <a:pt x="3071" y="7056"/>
                      <a:pt x="3063" y="7093"/>
                    </a:cubicBezTo>
                    <a:cubicBezTo>
                      <a:pt x="3063" y="7122"/>
                      <a:pt x="3063" y="7144"/>
                      <a:pt x="3078" y="7159"/>
                    </a:cubicBezTo>
                    <a:cubicBezTo>
                      <a:pt x="3100" y="7181"/>
                      <a:pt x="3122" y="7195"/>
                      <a:pt x="3159" y="7195"/>
                    </a:cubicBezTo>
                    <a:cubicBezTo>
                      <a:pt x="3188" y="7195"/>
                      <a:pt x="3225" y="7181"/>
                      <a:pt x="3261" y="7159"/>
                    </a:cubicBezTo>
                    <a:cubicBezTo>
                      <a:pt x="3335" y="7115"/>
                      <a:pt x="3408" y="7086"/>
                      <a:pt x="3474" y="7086"/>
                    </a:cubicBezTo>
                    <a:cubicBezTo>
                      <a:pt x="3496" y="7086"/>
                      <a:pt x="3510" y="7093"/>
                      <a:pt x="3532" y="7093"/>
                    </a:cubicBezTo>
                    <a:cubicBezTo>
                      <a:pt x="3635" y="7115"/>
                      <a:pt x="3781" y="7173"/>
                      <a:pt x="3840" y="7203"/>
                    </a:cubicBezTo>
                    <a:cubicBezTo>
                      <a:pt x="3862" y="7217"/>
                      <a:pt x="3906" y="7232"/>
                      <a:pt x="3950" y="7247"/>
                    </a:cubicBezTo>
                    <a:cubicBezTo>
                      <a:pt x="4038" y="7276"/>
                      <a:pt x="4207" y="7327"/>
                      <a:pt x="4221" y="7371"/>
                    </a:cubicBezTo>
                    <a:cubicBezTo>
                      <a:pt x="4309" y="7577"/>
                      <a:pt x="4382" y="7679"/>
                      <a:pt x="4448" y="7686"/>
                    </a:cubicBezTo>
                    <a:cubicBezTo>
                      <a:pt x="4463" y="7686"/>
                      <a:pt x="4478" y="7686"/>
                      <a:pt x="4485" y="7686"/>
                    </a:cubicBezTo>
                    <a:cubicBezTo>
                      <a:pt x="4558" y="7686"/>
                      <a:pt x="4617" y="7650"/>
                      <a:pt x="4675" y="7613"/>
                    </a:cubicBezTo>
                    <a:cubicBezTo>
                      <a:pt x="4683" y="7606"/>
                      <a:pt x="4690" y="7606"/>
                      <a:pt x="4705" y="7606"/>
                    </a:cubicBezTo>
                    <a:cubicBezTo>
                      <a:pt x="4734" y="7606"/>
                      <a:pt x="4771" y="7642"/>
                      <a:pt x="4785" y="7650"/>
                    </a:cubicBezTo>
                    <a:cubicBezTo>
                      <a:pt x="4800" y="7672"/>
                      <a:pt x="4800" y="7672"/>
                      <a:pt x="4800" y="7672"/>
                    </a:cubicBezTo>
                    <a:cubicBezTo>
                      <a:pt x="4822" y="7657"/>
                      <a:pt x="4822" y="7657"/>
                      <a:pt x="4822" y="7657"/>
                    </a:cubicBezTo>
                    <a:cubicBezTo>
                      <a:pt x="4902" y="7606"/>
                      <a:pt x="4902" y="7606"/>
                      <a:pt x="4902" y="7606"/>
                    </a:cubicBezTo>
                    <a:cubicBezTo>
                      <a:pt x="4925" y="7613"/>
                      <a:pt x="4969" y="7628"/>
                      <a:pt x="5005" y="7628"/>
                    </a:cubicBezTo>
                    <a:cubicBezTo>
                      <a:pt x="5034" y="7628"/>
                      <a:pt x="5057" y="7620"/>
                      <a:pt x="5071" y="7606"/>
                    </a:cubicBezTo>
                    <a:cubicBezTo>
                      <a:pt x="5093" y="7569"/>
                      <a:pt x="5093" y="7525"/>
                      <a:pt x="5086" y="7503"/>
                    </a:cubicBezTo>
                    <a:cubicBezTo>
                      <a:pt x="5086" y="7474"/>
                      <a:pt x="5086" y="7474"/>
                      <a:pt x="5086" y="7474"/>
                    </a:cubicBezTo>
                    <a:cubicBezTo>
                      <a:pt x="5064" y="7474"/>
                      <a:pt x="5064" y="7474"/>
                      <a:pt x="5064" y="7474"/>
                    </a:cubicBezTo>
                    <a:cubicBezTo>
                      <a:pt x="4976" y="7467"/>
                      <a:pt x="4910" y="7445"/>
                      <a:pt x="4881" y="7422"/>
                    </a:cubicBezTo>
                    <a:cubicBezTo>
                      <a:pt x="4866" y="7415"/>
                      <a:pt x="4851" y="7408"/>
                      <a:pt x="4837" y="7401"/>
                    </a:cubicBezTo>
                    <a:cubicBezTo>
                      <a:pt x="4822" y="7393"/>
                      <a:pt x="4807" y="7379"/>
                      <a:pt x="4800" y="7379"/>
                    </a:cubicBezTo>
                    <a:cubicBezTo>
                      <a:pt x="4800" y="7371"/>
                      <a:pt x="4807" y="7371"/>
                      <a:pt x="4807" y="7371"/>
                    </a:cubicBezTo>
                    <a:cubicBezTo>
                      <a:pt x="4837" y="7342"/>
                      <a:pt x="4925" y="7327"/>
                      <a:pt x="4983" y="7313"/>
                    </a:cubicBezTo>
                    <a:cubicBezTo>
                      <a:pt x="4998" y="7313"/>
                      <a:pt x="5005" y="7313"/>
                      <a:pt x="5020" y="7313"/>
                    </a:cubicBezTo>
                    <a:cubicBezTo>
                      <a:pt x="5093" y="7298"/>
                      <a:pt x="5181" y="7247"/>
                      <a:pt x="5225" y="7188"/>
                    </a:cubicBezTo>
                    <a:cubicBezTo>
                      <a:pt x="5232" y="7173"/>
                      <a:pt x="5232" y="7173"/>
                      <a:pt x="5232" y="7173"/>
                    </a:cubicBezTo>
                    <a:cubicBezTo>
                      <a:pt x="5262" y="7144"/>
                      <a:pt x="5291" y="7108"/>
                      <a:pt x="5328" y="7108"/>
                    </a:cubicBezTo>
                    <a:cubicBezTo>
                      <a:pt x="5342" y="7108"/>
                      <a:pt x="5364" y="7115"/>
                      <a:pt x="5379" y="7129"/>
                    </a:cubicBezTo>
                    <a:cubicBezTo>
                      <a:pt x="5416" y="7144"/>
                      <a:pt x="5452" y="7159"/>
                      <a:pt x="5489" y="7159"/>
                    </a:cubicBezTo>
                    <a:cubicBezTo>
                      <a:pt x="5562" y="7159"/>
                      <a:pt x="5621" y="7115"/>
                      <a:pt x="5665" y="7078"/>
                    </a:cubicBezTo>
                    <a:cubicBezTo>
                      <a:pt x="5679" y="7063"/>
                      <a:pt x="5701" y="7056"/>
                      <a:pt x="5716" y="7056"/>
                    </a:cubicBezTo>
                    <a:cubicBezTo>
                      <a:pt x="5745" y="7056"/>
                      <a:pt x="5782" y="7078"/>
                      <a:pt x="5789" y="7100"/>
                    </a:cubicBezTo>
                    <a:cubicBezTo>
                      <a:pt x="5797" y="7115"/>
                      <a:pt x="5811" y="7129"/>
                      <a:pt x="5833" y="7129"/>
                    </a:cubicBezTo>
                    <a:cubicBezTo>
                      <a:pt x="5870" y="7129"/>
                      <a:pt x="5899" y="7086"/>
                      <a:pt x="5914" y="7071"/>
                    </a:cubicBezTo>
                    <a:cubicBezTo>
                      <a:pt x="5929" y="7041"/>
                      <a:pt x="5980" y="6954"/>
                      <a:pt x="5936" y="6851"/>
                    </a:cubicBezTo>
                    <a:cubicBezTo>
                      <a:pt x="5914" y="6800"/>
                      <a:pt x="5892" y="6763"/>
                      <a:pt x="5877" y="6734"/>
                    </a:cubicBezTo>
                    <a:cubicBezTo>
                      <a:pt x="5833" y="6660"/>
                      <a:pt x="5841" y="6660"/>
                      <a:pt x="5855" y="6646"/>
                    </a:cubicBezTo>
                    <a:cubicBezTo>
                      <a:pt x="5870" y="6639"/>
                      <a:pt x="5884" y="6631"/>
                      <a:pt x="5899" y="6624"/>
                    </a:cubicBezTo>
                    <a:cubicBezTo>
                      <a:pt x="5929" y="6617"/>
                      <a:pt x="5958" y="6602"/>
                      <a:pt x="5965" y="6572"/>
                    </a:cubicBezTo>
                    <a:cubicBezTo>
                      <a:pt x="5965" y="6536"/>
                      <a:pt x="5943" y="6514"/>
                      <a:pt x="5907" y="6477"/>
                    </a:cubicBezTo>
                    <a:cubicBezTo>
                      <a:pt x="5833" y="6411"/>
                      <a:pt x="5841" y="6404"/>
                      <a:pt x="5862" y="6331"/>
                    </a:cubicBezTo>
                    <a:cubicBezTo>
                      <a:pt x="5870" y="6316"/>
                      <a:pt x="5877" y="6301"/>
                      <a:pt x="5877" y="6279"/>
                    </a:cubicBezTo>
                    <a:cubicBezTo>
                      <a:pt x="5899" y="6213"/>
                      <a:pt x="5870" y="6162"/>
                      <a:pt x="5848" y="6126"/>
                    </a:cubicBezTo>
                    <a:cubicBezTo>
                      <a:pt x="5826" y="6089"/>
                      <a:pt x="5826" y="6089"/>
                      <a:pt x="5833" y="6082"/>
                    </a:cubicBezTo>
                    <a:cubicBezTo>
                      <a:pt x="5914" y="6016"/>
                      <a:pt x="5980" y="5832"/>
                      <a:pt x="5980" y="5730"/>
                    </a:cubicBezTo>
                    <a:cubicBezTo>
                      <a:pt x="5980" y="5671"/>
                      <a:pt x="5943" y="5598"/>
                      <a:pt x="5899" y="5510"/>
                    </a:cubicBezTo>
                    <a:cubicBezTo>
                      <a:pt x="5855" y="5422"/>
                      <a:pt x="5804" y="5320"/>
                      <a:pt x="5804" y="5239"/>
                    </a:cubicBezTo>
                    <a:cubicBezTo>
                      <a:pt x="5789" y="5092"/>
                      <a:pt x="5804" y="5041"/>
                      <a:pt x="5804" y="5041"/>
                    </a:cubicBezTo>
                    <a:cubicBezTo>
                      <a:pt x="5804" y="5034"/>
                      <a:pt x="5804" y="5034"/>
                      <a:pt x="5804" y="5034"/>
                    </a:cubicBezTo>
                    <a:cubicBezTo>
                      <a:pt x="5797" y="5019"/>
                      <a:pt x="5797" y="5019"/>
                      <a:pt x="5797" y="5019"/>
                    </a:cubicBezTo>
                    <a:cubicBezTo>
                      <a:pt x="5782" y="4997"/>
                      <a:pt x="5657" y="4799"/>
                      <a:pt x="5584" y="4748"/>
                    </a:cubicBezTo>
                    <a:lnTo>
                      <a:pt x="5577" y="4748"/>
                    </a:lnTo>
                    <a:lnTo>
                      <a:pt x="5584" y="4741"/>
                    </a:lnTo>
                    <a:cubicBezTo>
                      <a:pt x="5599" y="4719"/>
                      <a:pt x="5635" y="4689"/>
                      <a:pt x="5665" y="4631"/>
                    </a:cubicBezTo>
                    <a:cubicBezTo>
                      <a:pt x="5723" y="4499"/>
                      <a:pt x="5804" y="4418"/>
                      <a:pt x="5826" y="4418"/>
                    </a:cubicBezTo>
                    <a:cubicBezTo>
                      <a:pt x="5833" y="4426"/>
                      <a:pt x="5841" y="4433"/>
                      <a:pt x="5855" y="4440"/>
                    </a:cubicBezTo>
                    <a:cubicBezTo>
                      <a:pt x="5877" y="4455"/>
                      <a:pt x="5899" y="4477"/>
                      <a:pt x="5936" y="4477"/>
                    </a:cubicBezTo>
                    <a:cubicBezTo>
                      <a:pt x="5958" y="4477"/>
                      <a:pt x="5980" y="4470"/>
                      <a:pt x="6009" y="4448"/>
                    </a:cubicBezTo>
                    <a:cubicBezTo>
                      <a:pt x="6075" y="4389"/>
                      <a:pt x="6126" y="4374"/>
                      <a:pt x="6163" y="4360"/>
                    </a:cubicBezTo>
                    <a:cubicBezTo>
                      <a:pt x="6185" y="4360"/>
                      <a:pt x="6192" y="4345"/>
                      <a:pt x="6200" y="4330"/>
                    </a:cubicBezTo>
                    <a:cubicBezTo>
                      <a:pt x="6207" y="4308"/>
                      <a:pt x="6192" y="4294"/>
                      <a:pt x="6178" y="4286"/>
                    </a:cubicBezTo>
                    <a:cubicBezTo>
                      <a:pt x="6170" y="4279"/>
                      <a:pt x="6163" y="4264"/>
                      <a:pt x="6163" y="4264"/>
                    </a:cubicBezTo>
                    <a:cubicBezTo>
                      <a:pt x="6163" y="4257"/>
                      <a:pt x="6163" y="4257"/>
                      <a:pt x="6170" y="4257"/>
                    </a:cubicBezTo>
                    <a:cubicBezTo>
                      <a:pt x="6185" y="4257"/>
                      <a:pt x="6200" y="4264"/>
                      <a:pt x="6214" y="4279"/>
                    </a:cubicBezTo>
                    <a:cubicBezTo>
                      <a:pt x="6222" y="4286"/>
                      <a:pt x="6236" y="4286"/>
                      <a:pt x="6243" y="4286"/>
                    </a:cubicBezTo>
                    <a:cubicBezTo>
                      <a:pt x="6265" y="4286"/>
                      <a:pt x="6288" y="4272"/>
                      <a:pt x="6302" y="4235"/>
                    </a:cubicBezTo>
                    <a:cubicBezTo>
                      <a:pt x="6331" y="4177"/>
                      <a:pt x="6346" y="4059"/>
                      <a:pt x="6295" y="3993"/>
                    </a:cubicBezTo>
                    <a:cubicBezTo>
                      <a:pt x="6273" y="3971"/>
                      <a:pt x="6265" y="3964"/>
                      <a:pt x="6265" y="3957"/>
                    </a:cubicBezTo>
                    <a:lnTo>
                      <a:pt x="6273" y="3957"/>
                    </a:lnTo>
                    <a:cubicBezTo>
                      <a:pt x="6280" y="3957"/>
                      <a:pt x="6288" y="3957"/>
                      <a:pt x="6302" y="3957"/>
                    </a:cubicBezTo>
                    <a:cubicBezTo>
                      <a:pt x="6317" y="3898"/>
                      <a:pt x="6317" y="3898"/>
                      <a:pt x="6317" y="3898"/>
                    </a:cubicBezTo>
                    <a:cubicBezTo>
                      <a:pt x="6265" y="3869"/>
                      <a:pt x="6163" y="3803"/>
                      <a:pt x="6178" y="3751"/>
                    </a:cubicBezTo>
                    <a:cubicBezTo>
                      <a:pt x="6192" y="3686"/>
                      <a:pt x="6200" y="3686"/>
                      <a:pt x="6214" y="3686"/>
                    </a:cubicBezTo>
                    <a:cubicBezTo>
                      <a:pt x="6229" y="3686"/>
                      <a:pt x="6243" y="3686"/>
                      <a:pt x="6273" y="3693"/>
                    </a:cubicBezTo>
                    <a:cubicBezTo>
                      <a:pt x="6317" y="3708"/>
                      <a:pt x="6346" y="3729"/>
                      <a:pt x="6375" y="3759"/>
                    </a:cubicBezTo>
                    <a:cubicBezTo>
                      <a:pt x="6397" y="3773"/>
                      <a:pt x="6411" y="3795"/>
                      <a:pt x="6433" y="3795"/>
                    </a:cubicBezTo>
                    <a:cubicBezTo>
                      <a:pt x="6448" y="3795"/>
                      <a:pt x="6455" y="3788"/>
                      <a:pt x="6470" y="3773"/>
                    </a:cubicBezTo>
                    <a:cubicBezTo>
                      <a:pt x="6484" y="3766"/>
                      <a:pt x="6499" y="3759"/>
                      <a:pt x="6536" y="3759"/>
                    </a:cubicBezTo>
                    <a:cubicBezTo>
                      <a:pt x="6543" y="3759"/>
                      <a:pt x="6550" y="3759"/>
                      <a:pt x="6565" y="3766"/>
                    </a:cubicBezTo>
                    <a:cubicBezTo>
                      <a:pt x="6572" y="3766"/>
                      <a:pt x="6580" y="3766"/>
                      <a:pt x="6587" y="3766"/>
                    </a:cubicBezTo>
                    <a:cubicBezTo>
                      <a:pt x="6616" y="3766"/>
                      <a:pt x="6653" y="3737"/>
                      <a:pt x="6675" y="3708"/>
                    </a:cubicBezTo>
                    <a:cubicBezTo>
                      <a:pt x="6697" y="3671"/>
                      <a:pt x="6697" y="3627"/>
                      <a:pt x="6668" y="3583"/>
                    </a:cubicBezTo>
                    <a:cubicBezTo>
                      <a:pt x="6638" y="3532"/>
                      <a:pt x="6602" y="3524"/>
                      <a:pt x="6580" y="3517"/>
                    </a:cubicBezTo>
                    <a:cubicBezTo>
                      <a:pt x="6565" y="3517"/>
                      <a:pt x="6558" y="3510"/>
                      <a:pt x="6543" y="3495"/>
                    </a:cubicBezTo>
                    <a:cubicBezTo>
                      <a:pt x="6514" y="3429"/>
                      <a:pt x="6521" y="3363"/>
                      <a:pt x="6558" y="3304"/>
                    </a:cubicBezTo>
                    <a:cubicBezTo>
                      <a:pt x="6594" y="3253"/>
                      <a:pt x="6594" y="3187"/>
                      <a:pt x="6565" y="3129"/>
                    </a:cubicBezTo>
                    <a:cubicBezTo>
                      <a:pt x="6580" y="3121"/>
                      <a:pt x="6594" y="3114"/>
                      <a:pt x="6602" y="3085"/>
                    </a:cubicBezTo>
                    <a:cubicBezTo>
                      <a:pt x="6616" y="3026"/>
                      <a:pt x="6602" y="2799"/>
                      <a:pt x="6470" y="2667"/>
                    </a:cubicBezTo>
                    <a:cubicBezTo>
                      <a:pt x="6346" y="2542"/>
                      <a:pt x="6273" y="2506"/>
                      <a:pt x="6185" y="2477"/>
                    </a:cubicBezTo>
                    <a:cubicBezTo>
                      <a:pt x="6156" y="2469"/>
                      <a:pt x="6156" y="2462"/>
                      <a:pt x="6156" y="2432"/>
                    </a:cubicBezTo>
                    <a:cubicBezTo>
                      <a:pt x="6156" y="2418"/>
                      <a:pt x="6156" y="2403"/>
                      <a:pt x="6148" y="2389"/>
                    </a:cubicBezTo>
                    <a:cubicBezTo>
                      <a:pt x="6141" y="2344"/>
                      <a:pt x="6104" y="2337"/>
                      <a:pt x="6082" y="2322"/>
                    </a:cubicBezTo>
                    <a:cubicBezTo>
                      <a:pt x="6075" y="2322"/>
                      <a:pt x="6060" y="2315"/>
                      <a:pt x="6060" y="2308"/>
                    </a:cubicBezTo>
                    <a:cubicBezTo>
                      <a:pt x="6053" y="2301"/>
                      <a:pt x="6068" y="2279"/>
                      <a:pt x="6104" y="2249"/>
                    </a:cubicBezTo>
                    <a:cubicBezTo>
                      <a:pt x="6141" y="2227"/>
                      <a:pt x="6156" y="2198"/>
                      <a:pt x="6148" y="2169"/>
                    </a:cubicBezTo>
                    <a:cubicBezTo>
                      <a:pt x="6148" y="2132"/>
                      <a:pt x="6119" y="2103"/>
                      <a:pt x="6068" y="2081"/>
                    </a:cubicBezTo>
                    <a:cubicBezTo>
                      <a:pt x="5987" y="2051"/>
                      <a:pt x="5870" y="1941"/>
                      <a:pt x="5870" y="1861"/>
                    </a:cubicBezTo>
                    <a:cubicBezTo>
                      <a:pt x="5870" y="1824"/>
                      <a:pt x="5877" y="1788"/>
                      <a:pt x="5892" y="1758"/>
                    </a:cubicBezTo>
                    <a:cubicBezTo>
                      <a:pt x="5907" y="1707"/>
                      <a:pt x="5921" y="1656"/>
                      <a:pt x="5884" y="1612"/>
                    </a:cubicBezTo>
                    <a:cubicBezTo>
                      <a:pt x="5848" y="1575"/>
                      <a:pt x="5804" y="1465"/>
                      <a:pt x="5833" y="1414"/>
                    </a:cubicBezTo>
                    <a:cubicBezTo>
                      <a:pt x="5848" y="1377"/>
                      <a:pt x="5877" y="1370"/>
                      <a:pt x="5899" y="1370"/>
                    </a:cubicBezTo>
                    <a:lnTo>
                      <a:pt x="5899" y="1370"/>
                    </a:lnTo>
                    <a:cubicBezTo>
                      <a:pt x="5943" y="1377"/>
                      <a:pt x="5943" y="1377"/>
                      <a:pt x="5943" y="1377"/>
                    </a:cubicBezTo>
                    <a:cubicBezTo>
                      <a:pt x="5936" y="1341"/>
                      <a:pt x="5936" y="1341"/>
                      <a:pt x="5936" y="1341"/>
                    </a:cubicBezTo>
                    <a:cubicBezTo>
                      <a:pt x="5936" y="1304"/>
                      <a:pt x="5921" y="1194"/>
                      <a:pt x="5862" y="1165"/>
                    </a:cubicBezTo>
                    <a:cubicBezTo>
                      <a:pt x="5855" y="1165"/>
                      <a:pt x="5855" y="1165"/>
                      <a:pt x="5855" y="1165"/>
                    </a:cubicBezTo>
                    <a:cubicBezTo>
                      <a:pt x="5819" y="1143"/>
                      <a:pt x="5804" y="1136"/>
                      <a:pt x="5811" y="1084"/>
                    </a:cubicBezTo>
                    <a:cubicBezTo>
                      <a:pt x="5819" y="1033"/>
                      <a:pt x="5811" y="1003"/>
                      <a:pt x="5797" y="974"/>
                    </a:cubicBezTo>
                    <a:cubicBezTo>
                      <a:pt x="5789" y="952"/>
                      <a:pt x="5782" y="930"/>
                      <a:pt x="5782" y="894"/>
                    </a:cubicBezTo>
                    <a:cubicBezTo>
                      <a:pt x="5767" y="820"/>
                      <a:pt x="5723" y="813"/>
                      <a:pt x="5709" y="813"/>
                    </a:cubicBezTo>
                    <a:cubicBezTo>
                      <a:pt x="5672" y="813"/>
                      <a:pt x="5635" y="842"/>
                      <a:pt x="5606" y="894"/>
                    </a:cubicBezTo>
                    <a:cubicBezTo>
                      <a:pt x="5599" y="916"/>
                      <a:pt x="5591" y="938"/>
                      <a:pt x="5591" y="952"/>
                    </a:cubicBezTo>
                    <a:cubicBezTo>
                      <a:pt x="5584" y="974"/>
                      <a:pt x="5577" y="982"/>
                      <a:pt x="5518" y="996"/>
                    </a:cubicBezTo>
                    <a:cubicBezTo>
                      <a:pt x="5503" y="996"/>
                      <a:pt x="5496" y="996"/>
                      <a:pt x="5481" y="996"/>
                    </a:cubicBezTo>
                    <a:cubicBezTo>
                      <a:pt x="5460" y="996"/>
                      <a:pt x="5416" y="996"/>
                      <a:pt x="5416" y="886"/>
                    </a:cubicBezTo>
                    <a:cubicBezTo>
                      <a:pt x="5416" y="842"/>
                      <a:pt x="5393" y="667"/>
                      <a:pt x="5320" y="667"/>
                    </a:cubicBezTo>
                    <a:cubicBezTo>
                      <a:pt x="5313" y="667"/>
                      <a:pt x="5291" y="667"/>
                      <a:pt x="5276" y="689"/>
                    </a:cubicBezTo>
                    <a:cubicBezTo>
                      <a:pt x="5269" y="710"/>
                      <a:pt x="5247" y="732"/>
                      <a:pt x="5232" y="754"/>
                    </a:cubicBezTo>
                    <a:cubicBezTo>
                      <a:pt x="5232" y="740"/>
                      <a:pt x="5240" y="732"/>
                      <a:pt x="5247" y="718"/>
                    </a:cubicBezTo>
                    <a:cubicBezTo>
                      <a:pt x="5262" y="659"/>
                      <a:pt x="5276" y="622"/>
                      <a:pt x="5284" y="601"/>
                    </a:cubicBezTo>
                    <a:cubicBezTo>
                      <a:pt x="5306" y="549"/>
                      <a:pt x="5313" y="535"/>
                      <a:pt x="5298" y="520"/>
                    </a:cubicBezTo>
                    <a:cubicBezTo>
                      <a:pt x="5291" y="498"/>
                      <a:pt x="5276" y="498"/>
                      <a:pt x="5262" y="491"/>
                    </a:cubicBezTo>
                    <a:cubicBezTo>
                      <a:pt x="5262" y="491"/>
                      <a:pt x="5254" y="491"/>
                      <a:pt x="5247" y="483"/>
                    </a:cubicBezTo>
                    <a:cubicBezTo>
                      <a:pt x="5210" y="469"/>
                      <a:pt x="5203" y="447"/>
                      <a:pt x="5210" y="417"/>
                    </a:cubicBezTo>
                    <a:cubicBezTo>
                      <a:pt x="5218" y="381"/>
                      <a:pt x="5203" y="300"/>
                      <a:pt x="5174" y="256"/>
                    </a:cubicBezTo>
                    <a:cubicBezTo>
                      <a:pt x="5152" y="227"/>
                      <a:pt x="5122" y="220"/>
                      <a:pt x="5108" y="220"/>
                    </a:cubicBezTo>
                    <a:cubicBezTo>
                      <a:pt x="5100" y="220"/>
                      <a:pt x="5086" y="220"/>
                      <a:pt x="5079" y="227"/>
                    </a:cubicBezTo>
                    <a:cubicBezTo>
                      <a:pt x="5049" y="234"/>
                      <a:pt x="5027" y="263"/>
                      <a:pt x="5005" y="293"/>
                    </a:cubicBezTo>
                    <a:cubicBezTo>
                      <a:pt x="4991" y="308"/>
                      <a:pt x="4976" y="329"/>
                      <a:pt x="4969" y="329"/>
                    </a:cubicBezTo>
                    <a:cubicBezTo>
                      <a:pt x="4961" y="329"/>
                      <a:pt x="4954" y="322"/>
                      <a:pt x="4939" y="308"/>
                    </a:cubicBezTo>
                    <a:cubicBezTo>
                      <a:pt x="4902" y="271"/>
                      <a:pt x="4881" y="249"/>
                      <a:pt x="4859" y="249"/>
                    </a:cubicBezTo>
                    <a:cubicBezTo>
                      <a:pt x="4837" y="249"/>
                      <a:pt x="4822" y="271"/>
                      <a:pt x="4807" y="293"/>
                    </a:cubicBezTo>
                    <a:cubicBezTo>
                      <a:pt x="4800" y="308"/>
                      <a:pt x="4793" y="315"/>
                      <a:pt x="4785" y="329"/>
                    </a:cubicBezTo>
                    <a:cubicBezTo>
                      <a:pt x="4785" y="315"/>
                      <a:pt x="4785" y="293"/>
                      <a:pt x="4793" y="256"/>
                    </a:cubicBezTo>
                    <a:cubicBezTo>
                      <a:pt x="4807" y="110"/>
                      <a:pt x="4815" y="29"/>
                      <a:pt x="4763" y="7"/>
                    </a:cubicBezTo>
                    <a:cubicBezTo>
                      <a:pt x="4749" y="7"/>
                      <a:pt x="4741" y="0"/>
                      <a:pt x="4727" y="0"/>
                    </a:cubicBezTo>
                    <a:lnTo>
                      <a:pt x="4727" y="36"/>
                    </a:lnTo>
                  </a:path>
                </a:pathLst>
              </a:custGeom>
              <a:grpFill/>
              <a:ln w="38100"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165" fontAlgn="auto">
                  <a:spcBef>
                    <a:spcPts val="0"/>
                  </a:spcBef>
                  <a:spcAft>
                    <a:spcPts val="0"/>
                  </a:spcAft>
                  <a:defRPr/>
                </a:pPr>
                <a:endParaRPr lang="en-US">
                  <a:latin typeface="+mn-lt"/>
                  <a:ea typeface="+mn-ea"/>
                  <a:cs typeface="+mn-cs"/>
                </a:endParaRPr>
              </a:p>
            </p:txBody>
          </p:sp>
          <p:sp>
            <p:nvSpPr>
              <p:cNvPr id="76" name="Freeform 7">
                <a:extLst>
                  <a:ext uri="{FF2B5EF4-FFF2-40B4-BE49-F238E27FC236}">
                    <a16:creationId xmlns:a16="http://schemas.microsoft.com/office/drawing/2014/main" id="{011FC0FF-B8DD-48FF-8D0C-A592C942F41E}"/>
                  </a:ext>
                </a:extLst>
              </p:cNvPr>
              <p:cNvSpPr>
                <a:spLocks noChangeArrowheads="1"/>
              </p:cNvSpPr>
              <p:nvPr/>
            </p:nvSpPr>
            <p:spPr bwMode="auto">
              <a:xfrm>
                <a:off x="5863572" y="8279562"/>
                <a:ext cx="4125675" cy="4147562"/>
              </a:xfrm>
              <a:custGeom>
                <a:avLst/>
                <a:gdLst>
                  <a:gd name="T0" fmla="*/ 2616 w 10735"/>
                  <a:gd name="T1" fmla="*/ 10618 h 10919"/>
                  <a:gd name="T2" fmla="*/ 2183 w 10735"/>
                  <a:gd name="T3" fmla="*/ 10031 h 10919"/>
                  <a:gd name="T4" fmla="*/ 1759 w 10735"/>
                  <a:gd name="T5" fmla="*/ 10039 h 10919"/>
                  <a:gd name="T6" fmla="*/ 2008 w 10735"/>
                  <a:gd name="T7" fmla="*/ 9584 h 10919"/>
                  <a:gd name="T8" fmla="*/ 2513 w 10735"/>
                  <a:gd name="T9" fmla="*/ 9130 h 10919"/>
                  <a:gd name="T10" fmla="*/ 2433 w 10735"/>
                  <a:gd name="T11" fmla="*/ 7760 h 10919"/>
                  <a:gd name="T12" fmla="*/ 2660 w 10735"/>
                  <a:gd name="T13" fmla="*/ 6932 h 10919"/>
                  <a:gd name="T14" fmla="*/ 2814 w 10735"/>
                  <a:gd name="T15" fmla="*/ 6258 h 10919"/>
                  <a:gd name="T16" fmla="*/ 3252 w 10735"/>
                  <a:gd name="T17" fmla="*/ 6082 h 10919"/>
                  <a:gd name="T18" fmla="*/ 2784 w 10735"/>
                  <a:gd name="T19" fmla="*/ 4917 h 10919"/>
                  <a:gd name="T20" fmla="*/ 2572 w 10735"/>
                  <a:gd name="T21" fmla="*/ 3847 h 10919"/>
                  <a:gd name="T22" fmla="*/ 2161 w 10735"/>
                  <a:gd name="T23" fmla="*/ 3561 h 10919"/>
                  <a:gd name="T24" fmla="*/ 1927 w 10735"/>
                  <a:gd name="T25" fmla="*/ 3056 h 10919"/>
                  <a:gd name="T26" fmla="*/ 1531 w 10735"/>
                  <a:gd name="T27" fmla="*/ 2843 h 10919"/>
                  <a:gd name="T28" fmla="*/ 1223 w 10735"/>
                  <a:gd name="T29" fmla="*/ 2667 h 10919"/>
                  <a:gd name="T30" fmla="*/ 960 w 10735"/>
                  <a:gd name="T31" fmla="*/ 2594 h 10919"/>
                  <a:gd name="T32" fmla="*/ 879 w 10735"/>
                  <a:gd name="T33" fmla="*/ 3048 h 10919"/>
                  <a:gd name="T34" fmla="*/ 286 w 10735"/>
                  <a:gd name="T35" fmla="*/ 3298 h 10919"/>
                  <a:gd name="T36" fmla="*/ 300 w 10735"/>
                  <a:gd name="T37" fmla="*/ 2865 h 10919"/>
                  <a:gd name="T38" fmla="*/ 51 w 10735"/>
                  <a:gd name="T39" fmla="*/ 1590 h 10919"/>
                  <a:gd name="T40" fmla="*/ 659 w 10735"/>
                  <a:gd name="T41" fmla="*/ 1363 h 10919"/>
                  <a:gd name="T42" fmla="*/ 1121 w 10735"/>
                  <a:gd name="T43" fmla="*/ 1062 h 10919"/>
                  <a:gd name="T44" fmla="*/ 1590 w 10735"/>
                  <a:gd name="T45" fmla="*/ 879 h 10919"/>
                  <a:gd name="T46" fmla="*/ 2220 w 10735"/>
                  <a:gd name="T47" fmla="*/ 286 h 10919"/>
                  <a:gd name="T48" fmla="*/ 2506 w 10735"/>
                  <a:gd name="T49" fmla="*/ 29 h 10919"/>
                  <a:gd name="T50" fmla="*/ 3098 w 10735"/>
                  <a:gd name="T51" fmla="*/ 542 h 10919"/>
                  <a:gd name="T52" fmla="*/ 3523 w 10735"/>
                  <a:gd name="T53" fmla="*/ 1062 h 10919"/>
                  <a:gd name="T54" fmla="*/ 3919 w 10735"/>
                  <a:gd name="T55" fmla="*/ 1004 h 10919"/>
                  <a:gd name="T56" fmla="*/ 4007 w 10735"/>
                  <a:gd name="T57" fmla="*/ 506 h 10919"/>
                  <a:gd name="T58" fmla="*/ 4622 w 10735"/>
                  <a:gd name="T59" fmla="*/ 623 h 10919"/>
                  <a:gd name="T60" fmla="*/ 4886 w 10735"/>
                  <a:gd name="T61" fmla="*/ 872 h 10919"/>
                  <a:gd name="T62" fmla="*/ 5128 w 10735"/>
                  <a:gd name="T63" fmla="*/ 51 h 10919"/>
                  <a:gd name="T64" fmla="*/ 5560 w 10735"/>
                  <a:gd name="T65" fmla="*/ 410 h 10919"/>
                  <a:gd name="T66" fmla="*/ 6286 w 10735"/>
                  <a:gd name="T67" fmla="*/ 352 h 10919"/>
                  <a:gd name="T68" fmla="*/ 6682 w 10735"/>
                  <a:gd name="T69" fmla="*/ 901 h 10919"/>
                  <a:gd name="T70" fmla="*/ 7158 w 10735"/>
                  <a:gd name="T71" fmla="*/ 1546 h 10919"/>
                  <a:gd name="T72" fmla="*/ 7539 w 10735"/>
                  <a:gd name="T73" fmla="*/ 2293 h 10919"/>
                  <a:gd name="T74" fmla="*/ 7700 w 10735"/>
                  <a:gd name="T75" fmla="*/ 2909 h 10919"/>
                  <a:gd name="T76" fmla="*/ 8477 w 10735"/>
                  <a:gd name="T77" fmla="*/ 3803 h 10919"/>
                  <a:gd name="T78" fmla="*/ 9708 w 10735"/>
                  <a:gd name="T79" fmla="*/ 4778 h 10919"/>
                  <a:gd name="T80" fmla="*/ 10331 w 10735"/>
                  <a:gd name="T81" fmla="*/ 5239 h 10919"/>
                  <a:gd name="T82" fmla="*/ 10682 w 10735"/>
                  <a:gd name="T83" fmla="*/ 5884 h 10919"/>
                  <a:gd name="T84" fmla="*/ 10360 w 10735"/>
                  <a:gd name="T85" fmla="*/ 6419 h 10919"/>
                  <a:gd name="T86" fmla="*/ 9869 w 10735"/>
                  <a:gd name="T87" fmla="*/ 6390 h 10919"/>
                  <a:gd name="T88" fmla="*/ 9100 w 10735"/>
                  <a:gd name="T89" fmla="*/ 7379 h 10919"/>
                  <a:gd name="T90" fmla="*/ 8418 w 10735"/>
                  <a:gd name="T91" fmla="*/ 8031 h 10919"/>
                  <a:gd name="T92" fmla="*/ 8836 w 10735"/>
                  <a:gd name="T93" fmla="*/ 9174 h 10919"/>
                  <a:gd name="T94" fmla="*/ 9165 w 10735"/>
                  <a:gd name="T95" fmla="*/ 9812 h 10919"/>
                  <a:gd name="T96" fmla="*/ 8557 w 10735"/>
                  <a:gd name="T97" fmla="*/ 9636 h 10919"/>
                  <a:gd name="T98" fmla="*/ 8081 w 10735"/>
                  <a:gd name="T99" fmla="*/ 9526 h 10919"/>
                  <a:gd name="T100" fmla="*/ 7334 w 10735"/>
                  <a:gd name="T101" fmla="*/ 9350 h 10919"/>
                  <a:gd name="T102" fmla="*/ 6938 w 10735"/>
                  <a:gd name="T103" fmla="*/ 9665 h 10919"/>
                  <a:gd name="T104" fmla="*/ 5883 w 10735"/>
                  <a:gd name="T105" fmla="*/ 9973 h 10919"/>
                  <a:gd name="T106" fmla="*/ 5516 w 10735"/>
                  <a:gd name="T107" fmla="*/ 10302 h 10919"/>
                  <a:gd name="T108" fmla="*/ 4989 w 10735"/>
                  <a:gd name="T109" fmla="*/ 10369 h 10919"/>
                  <a:gd name="T110" fmla="*/ 4256 w 10735"/>
                  <a:gd name="T111" fmla="*/ 10017 h 10919"/>
                  <a:gd name="T112" fmla="*/ 3355 w 10735"/>
                  <a:gd name="T113" fmla="*/ 9951 h 10919"/>
                  <a:gd name="T114" fmla="*/ 2784 w 10735"/>
                  <a:gd name="T115" fmla="*/ 10918 h 10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35" h="10919">
                    <a:moveTo>
                      <a:pt x="2784" y="10918"/>
                    </a:moveTo>
                    <a:lnTo>
                      <a:pt x="2784" y="10918"/>
                    </a:lnTo>
                    <a:cubicBezTo>
                      <a:pt x="2755" y="10918"/>
                      <a:pt x="2733" y="10911"/>
                      <a:pt x="2726" y="10889"/>
                    </a:cubicBezTo>
                    <a:cubicBezTo>
                      <a:pt x="2718" y="10860"/>
                      <a:pt x="2733" y="10830"/>
                      <a:pt x="2762" y="10808"/>
                    </a:cubicBezTo>
                    <a:cubicBezTo>
                      <a:pt x="2792" y="10786"/>
                      <a:pt x="2799" y="10750"/>
                      <a:pt x="2806" y="10684"/>
                    </a:cubicBezTo>
                    <a:cubicBezTo>
                      <a:pt x="2814" y="10662"/>
                      <a:pt x="2814" y="10640"/>
                      <a:pt x="2821" y="10618"/>
                    </a:cubicBezTo>
                    <a:cubicBezTo>
                      <a:pt x="2828" y="10574"/>
                      <a:pt x="2814" y="10552"/>
                      <a:pt x="2806" y="10537"/>
                    </a:cubicBezTo>
                    <a:cubicBezTo>
                      <a:pt x="2799" y="10530"/>
                      <a:pt x="2784" y="10522"/>
                      <a:pt x="2777" y="10522"/>
                    </a:cubicBezTo>
                    <a:cubicBezTo>
                      <a:pt x="2762" y="10522"/>
                      <a:pt x="2755" y="10530"/>
                      <a:pt x="2748" y="10544"/>
                    </a:cubicBezTo>
                    <a:cubicBezTo>
                      <a:pt x="2733" y="10588"/>
                      <a:pt x="2682" y="10618"/>
                      <a:pt x="2616" y="10618"/>
                    </a:cubicBezTo>
                    <a:cubicBezTo>
                      <a:pt x="2587" y="10618"/>
                      <a:pt x="2557" y="10610"/>
                      <a:pt x="2535" y="10596"/>
                    </a:cubicBezTo>
                    <a:cubicBezTo>
                      <a:pt x="2506" y="10581"/>
                      <a:pt x="2491" y="10552"/>
                      <a:pt x="2484" y="10522"/>
                    </a:cubicBezTo>
                    <a:cubicBezTo>
                      <a:pt x="2477" y="10486"/>
                      <a:pt x="2499" y="10449"/>
                      <a:pt x="2528" y="10412"/>
                    </a:cubicBezTo>
                    <a:cubicBezTo>
                      <a:pt x="2557" y="10391"/>
                      <a:pt x="2542" y="10339"/>
                      <a:pt x="2535" y="10325"/>
                    </a:cubicBezTo>
                    <a:cubicBezTo>
                      <a:pt x="2513" y="10281"/>
                      <a:pt x="2484" y="10244"/>
                      <a:pt x="2477" y="10244"/>
                    </a:cubicBezTo>
                    <a:cubicBezTo>
                      <a:pt x="2469" y="10251"/>
                      <a:pt x="2462" y="10251"/>
                      <a:pt x="2454" y="10251"/>
                    </a:cubicBezTo>
                    <a:cubicBezTo>
                      <a:pt x="2411" y="10251"/>
                      <a:pt x="2345" y="10229"/>
                      <a:pt x="2301" y="10185"/>
                    </a:cubicBezTo>
                    <a:cubicBezTo>
                      <a:pt x="2271" y="10156"/>
                      <a:pt x="2257" y="10112"/>
                      <a:pt x="2242" y="10083"/>
                    </a:cubicBezTo>
                    <a:cubicBezTo>
                      <a:pt x="2235" y="10068"/>
                      <a:pt x="2228" y="10046"/>
                      <a:pt x="2220" y="10039"/>
                    </a:cubicBezTo>
                    <a:cubicBezTo>
                      <a:pt x="2220" y="10039"/>
                      <a:pt x="2220" y="10031"/>
                      <a:pt x="2183" y="10031"/>
                    </a:cubicBezTo>
                    <a:cubicBezTo>
                      <a:pt x="2147" y="10031"/>
                      <a:pt x="2096" y="10039"/>
                      <a:pt x="2052" y="10046"/>
                    </a:cubicBezTo>
                    <a:cubicBezTo>
                      <a:pt x="2037" y="10053"/>
                      <a:pt x="2022" y="10053"/>
                      <a:pt x="2015" y="10053"/>
                    </a:cubicBezTo>
                    <a:cubicBezTo>
                      <a:pt x="2000" y="10053"/>
                      <a:pt x="1993" y="10053"/>
                      <a:pt x="1986" y="10053"/>
                    </a:cubicBezTo>
                    <a:cubicBezTo>
                      <a:pt x="1964" y="10053"/>
                      <a:pt x="1942" y="10046"/>
                      <a:pt x="1927" y="10024"/>
                    </a:cubicBezTo>
                    <a:cubicBezTo>
                      <a:pt x="1905" y="10002"/>
                      <a:pt x="1905" y="9966"/>
                      <a:pt x="1912" y="9922"/>
                    </a:cubicBezTo>
                    <a:cubicBezTo>
                      <a:pt x="1920" y="9907"/>
                      <a:pt x="1920" y="9892"/>
                      <a:pt x="1912" y="9878"/>
                    </a:cubicBezTo>
                    <a:cubicBezTo>
                      <a:pt x="1898" y="9870"/>
                      <a:pt x="1876" y="9856"/>
                      <a:pt x="1854" y="9856"/>
                    </a:cubicBezTo>
                    <a:cubicBezTo>
                      <a:pt x="1839" y="9856"/>
                      <a:pt x="1824" y="9863"/>
                      <a:pt x="1817" y="9870"/>
                    </a:cubicBezTo>
                    <a:cubicBezTo>
                      <a:pt x="1780" y="9892"/>
                      <a:pt x="1759" y="9980"/>
                      <a:pt x="1751" y="10017"/>
                    </a:cubicBezTo>
                    <a:lnTo>
                      <a:pt x="1759" y="10039"/>
                    </a:lnTo>
                    <a:cubicBezTo>
                      <a:pt x="1737" y="10039"/>
                      <a:pt x="1737" y="10039"/>
                      <a:pt x="1737" y="10039"/>
                    </a:cubicBezTo>
                    <a:cubicBezTo>
                      <a:pt x="1685" y="10031"/>
                      <a:pt x="1582" y="10017"/>
                      <a:pt x="1539" y="9988"/>
                    </a:cubicBezTo>
                    <a:cubicBezTo>
                      <a:pt x="1524" y="9973"/>
                      <a:pt x="1509" y="9966"/>
                      <a:pt x="1495" y="9958"/>
                    </a:cubicBezTo>
                    <a:cubicBezTo>
                      <a:pt x="1458" y="9943"/>
                      <a:pt x="1436" y="9929"/>
                      <a:pt x="1436" y="9900"/>
                    </a:cubicBezTo>
                    <a:cubicBezTo>
                      <a:pt x="1429" y="9885"/>
                      <a:pt x="1443" y="9870"/>
                      <a:pt x="1451" y="9856"/>
                    </a:cubicBezTo>
                    <a:cubicBezTo>
                      <a:pt x="1495" y="9819"/>
                      <a:pt x="1582" y="9804"/>
                      <a:pt x="1656" y="9790"/>
                    </a:cubicBezTo>
                    <a:cubicBezTo>
                      <a:pt x="1685" y="9790"/>
                      <a:pt x="1685" y="9790"/>
                      <a:pt x="1685" y="9790"/>
                    </a:cubicBezTo>
                    <a:cubicBezTo>
                      <a:pt x="1751" y="9775"/>
                      <a:pt x="1832" y="9731"/>
                      <a:pt x="1876" y="9680"/>
                    </a:cubicBezTo>
                    <a:cubicBezTo>
                      <a:pt x="1883" y="9672"/>
                      <a:pt x="1883" y="9672"/>
                      <a:pt x="1883" y="9672"/>
                    </a:cubicBezTo>
                    <a:cubicBezTo>
                      <a:pt x="1912" y="9629"/>
                      <a:pt x="1949" y="9584"/>
                      <a:pt x="2008" y="9584"/>
                    </a:cubicBezTo>
                    <a:cubicBezTo>
                      <a:pt x="2030" y="9584"/>
                      <a:pt x="2059" y="9592"/>
                      <a:pt x="2081" y="9607"/>
                    </a:cubicBezTo>
                    <a:cubicBezTo>
                      <a:pt x="2110" y="9621"/>
                      <a:pt x="2140" y="9629"/>
                      <a:pt x="2169" y="9629"/>
                    </a:cubicBezTo>
                    <a:cubicBezTo>
                      <a:pt x="2228" y="9629"/>
                      <a:pt x="2279" y="9592"/>
                      <a:pt x="2315" y="9562"/>
                    </a:cubicBezTo>
                    <a:cubicBezTo>
                      <a:pt x="2337" y="9541"/>
                      <a:pt x="2367" y="9533"/>
                      <a:pt x="2396" y="9533"/>
                    </a:cubicBezTo>
                    <a:cubicBezTo>
                      <a:pt x="2447" y="9533"/>
                      <a:pt x="2491" y="9570"/>
                      <a:pt x="2513" y="9599"/>
                    </a:cubicBezTo>
                    <a:lnTo>
                      <a:pt x="2513" y="9599"/>
                    </a:lnTo>
                    <a:cubicBezTo>
                      <a:pt x="2521" y="9599"/>
                      <a:pt x="2535" y="9592"/>
                      <a:pt x="2550" y="9562"/>
                    </a:cubicBezTo>
                    <a:cubicBezTo>
                      <a:pt x="2579" y="9526"/>
                      <a:pt x="2601" y="9453"/>
                      <a:pt x="2572" y="9387"/>
                    </a:cubicBezTo>
                    <a:cubicBezTo>
                      <a:pt x="2557" y="9343"/>
                      <a:pt x="2535" y="9306"/>
                      <a:pt x="2513" y="9277"/>
                    </a:cubicBezTo>
                    <a:cubicBezTo>
                      <a:pt x="2484" y="9218"/>
                      <a:pt x="2454" y="9167"/>
                      <a:pt x="2513" y="9130"/>
                    </a:cubicBezTo>
                    <a:cubicBezTo>
                      <a:pt x="2528" y="9123"/>
                      <a:pt x="2550" y="9108"/>
                      <a:pt x="2564" y="9101"/>
                    </a:cubicBezTo>
                    <a:cubicBezTo>
                      <a:pt x="2579" y="9101"/>
                      <a:pt x="2594" y="9086"/>
                      <a:pt x="2601" y="9086"/>
                    </a:cubicBezTo>
                    <a:cubicBezTo>
                      <a:pt x="2601" y="9079"/>
                      <a:pt x="2594" y="9072"/>
                      <a:pt x="2557" y="9028"/>
                    </a:cubicBezTo>
                    <a:cubicBezTo>
                      <a:pt x="2462" y="8954"/>
                      <a:pt x="2469" y="8918"/>
                      <a:pt x="2499" y="8837"/>
                    </a:cubicBezTo>
                    <a:cubicBezTo>
                      <a:pt x="2506" y="8822"/>
                      <a:pt x="2513" y="8808"/>
                      <a:pt x="2513" y="8786"/>
                    </a:cubicBezTo>
                    <a:cubicBezTo>
                      <a:pt x="2528" y="8742"/>
                      <a:pt x="2506" y="8705"/>
                      <a:pt x="2484" y="8669"/>
                    </a:cubicBezTo>
                    <a:cubicBezTo>
                      <a:pt x="2469" y="8639"/>
                      <a:pt x="2440" y="8603"/>
                      <a:pt x="2484" y="8566"/>
                    </a:cubicBezTo>
                    <a:cubicBezTo>
                      <a:pt x="2550" y="8515"/>
                      <a:pt x="2616" y="8346"/>
                      <a:pt x="2616" y="8251"/>
                    </a:cubicBezTo>
                    <a:cubicBezTo>
                      <a:pt x="2616" y="8207"/>
                      <a:pt x="2579" y="8134"/>
                      <a:pt x="2542" y="8053"/>
                    </a:cubicBezTo>
                    <a:cubicBezTo>
                      <a:pt x="2491" y="7958"/>
                      <a:pt x="2440" y="7848"/>
                      <a:pt x="2433" y="7760"/>
                    </a:cubicBezTo>
                    <a:cubicBezTo>
                      <a:pt x="2425" y="7635"/>
                      <a:pt x="2433" y="7577"/>
                      <a:pt x="2433" y="7562"/>
                    </a:cubicBezTo>
                    <a:cubicBezTo>
                      <a:pt x="2411" y="7525"/>
                      <a:pt x="2301" y="7350"/>
                      <a:pt x="2242" y="7313"/>
                    </a:cubicBezTo>
                    <a:cubicBezTo>
                      <a:pt x="2220" y="7298"/>
                      <a:pt x="2205" y="7284"/>
                      <a:pt x="2205" y="7269"/>
                    </a:cubicBezTo>
                    <a:cubicBezTo>
                      <a:pt x="2205" y="7254"/>
                      <a:pt x="2213" y="7247"/>
                      <a:pt x="2228" y="7232"/>
                    </a:cubicBezTo>
                    <a:cubicBezTo>
                      <a:pt x="2249" y="7210"/>
                      <a:pt x="2279" y="7181"/>
                      <a:pt x="2301" y="7130"/>
                    </a:cubicBezTo>
                    <a:cubicBezTo>
                      <a:pt x="2352" y="7020"/>
                      <a:pt x="2447" y="6895"/>
                      <a:pt x="2506" y="6895"/>
                    </a:cubicBezTo>
                    <a:cubicBezTo>
                      <a:pt x="2513" y="6895"/>
                      <a:pt x="2521" y="6895"/>
                      <a:pt x="2528" y="6895"/>
                    </a:cubicBezTo>
                    <a:cubicBezTo>
                      <a:pt x="2542" y="6903"/>
                      <a:pt x="2550" y="6917"/>
                      <a:pt x="2564" y="6925"/>
                    </a:cubicBezTo>
                    <a:cubicBezTo>
                      <a:pt x="2579" y="6939"/>
                      <a:pt x="2601" y="6954"/>
                      <a:pt x="2616" y="6954"/>
                    </a:cubicBezTo>
                    <a:cubicBezTo>
                      <a:pt x="2630" y="6954"/>
                      <a:pt x="2645" y="6947"/>
                      <a:pt x="2660" y="6932"/>
                    </a:cubicBezTo>
                    <a:cubicBezTo>
                      <a:pt x="2711" y="6888"/>
                      <a:pt x="2770" y="6859"/>
                      <a:pt x="2828" y="6844"/>
                    </a:cubicBezTo>
                    <a:cubicBezTo>
                      <a:pt x="2828" y="6837"/>
                      <a:pt x="2828" y="6837"/>
                      <a:pt x="2828" y="6837"/>
                    </a:cubicBezTo>
                    <a:cubicBezTo>
                      <a:pt x="2814" y="6822"/>
                      <a:pt x="2792" y="6800"/>
                      <a:pt x="2799" y="6771"/>
                    </a:cubicBezTo>
                    <a:cubicBezTo>
                      <a:pt x="2806" y="6749"/>
                      <a:pt x="2828" y="6727"/>
                      <a:pt x="2850" y="6727"/>
                    </a:cubicBezTo>
                    <a:cubicBezTo>
                      <a:pt x="2880" y="6727"/>
                      <a:pt x="2902" y="6741"/>
                      <a:pt x="2923" y="6763"/>
                    </a:cubicBezTo>
                    <a:cubicBezTo>
                      <a:pt x="2931" y="6763"/>
                      <a:pt x="2945" y="6741"/>
                      <a:pt x="2953" y="6705"/>
                    </a:cubicBezTo>
                    <a:cubicBezTo>
                      <a:pt x="2968" y="6653"/>
                      <a:pt x="2968" y="6588"/>
                      <a:pt x="2938" y="6551"/>
                    </a:cubicBezTo>
                    <a:cubicBezTo>
                      <a:pt x="2902" y="6507"/>
                      <a:pt x="2894" y="6478"/>
                      <a:pt x="2902" y="6456"/>
                    </a:cubicBezTo>
                    <a:cubicBezTo>
                      <a:pt x="2902" y="6448"/>
                      <a:pt x="2909" y="6434"/>
                      <a:pt x="2931" y="6434"/>
                    </a:cubicBezTo>
                    <a:cubicBezTo>
                      <a:pt x="2872" y="6397"/>
                      <a:pt x="2792" y="6331"/>
                      <a:pt x="2814" y="6258"/>
                    </a:cubicBezTo>
                    <a:cubicBezTo>
                      <a:pt x="2828" y="6199"/>
                      <a:pt x="2836" y="6162"/>
                      <a:pt x="2894" y="6162"/>
                    </a:cubicBezTo>
                    <a:cubicBezTo>
                      <a:pt x="2909" y="6162"/>
                      <a:pt x="2931" y="6162"/>
                      <a:pt x="2968" y="6170"/>
                    </a:cubicBezTo>
                    <a:cubicBezTo>
                      <a:pt x="3019" y="6184"/>
                      <a:pt x="3055" y="6221"/>
                      <a:pt x="3084" y="6243"/>
                    </a:cubicBezTo>
                    <a:cubicBezTo>
                      <a:pt x="3098" y="6258"/>
                      <a:pt x="3106" y="6265"/>
                      <a:pt x="3113" y="6265"/>
                    </a:cubicBezTo>
                    <a:cubicBezTo>
                      <a:pt x="3142" y="6243"/>
                      <a:pt x="3186" y="6236"/>
                      <a:pt x="3216" y="6236"/>
                    </a:cubicBezTo>
                    <a:cubicBezTo>
                      <a:pt x="3223" y="6236"/>
                      <a:pt x="3238" y="6236"/>
                      <a:pt x="3245" y="6236"/>
                    </a:cubicBezTo>
                    <a:cubicBezTo>
                      <a:pt x="3252" y="6236"/>
                      <a:pt x="3260" y="6236"/>
                      <a:pt x="3267" y="6236"/>
                    </a:cubicBezTo>
                    <a:cubicBezTo>
                      <a:pt x="3274" y="6236"/>
                      <a:pt x="3303" y="6229"/>
                      <a:pt x="3311" y="6207"/>
                    </a:cubicBezTo>
                    <a:cubicBezTo>
                      <a:pt x="3326" y="6184"/>
                      <a:pt x="3333" y="6162"/>
                      <a:pt x="3311" y="6126"/>
                    </a:cubicBezTo>
                    <a:cubicBezTo>
                      <a:pt x="3289" y="6089"/>
                      <a:pt x="3274" y="6089"/>
                      <a:pt x="3252" y="6082"/>
                    </a:cubicBezTo>
                    <a:cubicBezTo>
                      <a:pt x="3230" y="6082"/>
                      <a:pt x="3201" y="6074"/>
                      <a:pt x="3186" y="6031"/>
                    </a:cubicBezTo>
                    <a:cubicBezTo>
                      <a:pt x="3150" y="5957"/>
                      <a:pt x="3150" y="5869"/>
                      <a:pt x="3194" y="5803"/>
                    </a:cubicBezTo>
                    <a:cubicBezTo>
                      <a:pt x="3230" y="5760"/>
                      <a:pt x="3230" y="5708"/>
                      <a:pt x="3194" y="5664"/>
                    </a:cubicBezTo>
                    <a:cubicBezTo>
                      <a:pt x="3194" y="5657"/>
                      <a:pt x="3186" y="5642"/>
                      <a:pt x="3194" y="5635"/>
                    </a:cubicBezTo>
                    <a:cubicBezTo>
                      <a:pt x="3194" y="5620"/>
                      <a:pt x="3208" y="5620"/>
                      <a:pt x="3216" y="5613"/>
                    </a:cubicBezTo>
                    <a:cubicBezTo>
                      <a:pt x="3230" y="5613"/>
                      <a:pt x="3238" y="5606"/>
                      <a:pt x="3238" y="5591"/>
                    </a:cubicBezTo>
                    <a:cubicBezTo>
                      <a:pt x="3252" y="5547"/>
                      <a:pt x="3238" y="5342"/>
                      <a:pt x="3120" y="5224"/>
                    </a:cubicBezTo>
                    <a:cubicBezTo>
                      <a:pt x="2997" y="5100"/>
                      <a:pt x="2931" y="5063"/>
                      <a:pt x="2858" y="5041"/>
                    </a:cubicBezTo>
                    <a:cubicBezTo>
                      <a:pt x="2784" y="5027"/>
                      <a:pt x="2792" y="4983"/>
                      <a:pt x="2792" y="4953"/>
                    </a:cubicBezTo>
                    <a:cubicBezTo>
                      <a:pt x="2792" y="4939"/>
                      <a:pt x="2792" y="4931"/>
                      <a:pt x="2784" y="4917"/>
                    </a:cubicBezTo>
                    <a:cubicBezTo>
                      <a:pt x="2784" y="4902"/>
                      <a:pt x="2770" y="4895"/>
                      <a:pt x="2748" y="4888"/>
                    </a:cubicBezTo>
                    <a:cubicBezTo>
                      <a:pt x="2733" y="4880"/>
                      <a:pt x="2711" y="4873"/>
                      <a:pt x="2696" y="4858"/>
                    </a:cubicBezTo>
                    <a:cubicBezTo>
                      <a:pt x="2667" y="4807"/>
                      <a:pt x="2726" y="4756"/>
                      <a:pt x="2762" y="4734"/>
                    </a:cubicBezTo>
                    <a:cubicBezTo>
                      <a:pt x="2770" y="4726"/>
                      <a:pt x="2784" y="4712"/>
                      <a:pt x="2784" y="4697"/>
                    </a:cubicBezTo>
                    <a:cubicBezTo>
                      <a:pt x="2784" y="4675"/>
                      <a:pt x="2762" y="4660"/>
                      <a:pt x="2726" y="4646"/>
                    </a:cubicBezTo>
                    <a:cubicBezTo>
                      <a:pt x="2645" y="4609"/>
                      <a:pt x="2506" y="4492"/>
                      <a:pt x="2506" y="4382"/>
                    </a:cubicBezTo>
                    <a:cubicBezTo>
                      <a:pt x="2506" y="4338"/>
                      <a:pt x="2513" y="4301"/>
                      <a:pt x="2528" y="4265"/>
                    </a:cubicBezTo>
                    <a:cubicBezTo>
                      <a:pt x="2542" y="4213"/>
                      <a:pt x="2550" y="4184"/>
                      <a:pt x="2528" y="4169"/>
                    </a:cubicBezTo>
                    <a:cubicBezTo>
                      <a:pt x="2484" y="4118"/>
                      <a:pt x="2433" y="3986"/>
                      <a:pt x="2469" y="3913"/>
                    </a:cubicBezTo>
                    <a:cubicBezTo>
                      <a:pt x="2499" y="3854"/>
                      <a:pt x="2542" y="3847"/>
                      <a:pt x="2572" y="3847"/>
                    </a:cubicBezTo>
                    <a:cubicBezTo>
                      <a:pt x="2564" y="3803"/>
                      <a:pt x="2550" y="3737"/>
                      <a:pt x="2521" y="3730"/>
                    </a:cubicBezTo>
                    <a:cubicBezTo>
                      <a:pt x="2513" y="3722"/>
                      <a:pt x="2513" y="3722"/>
                      <a:pt x="2513" y="3722"/>
                    </a:cubicBezTo>
                    <a:cubicBezTo>
                      <a:pt x="2477" y="3700"/>
                      <a:pt x="2433" y="3686"/>
                      <a:pt x="2447" y="3598"/>
                    </a:cubicBezTo>
                    <a:cubicBezTo>
                      <a:pt x="2454" y="3554"/>
                      <a:pt x="2447" y="3539"/>
                      <a:pt x="2433" y="3510"/>
                    </a:cubicBezTo>
                    <a:cubicBezTo>
                      <a:pt x="2425" y="3488"/>
                      <a:pt x="2418" y="3459"/>
                      <a:pt x="2411" y="3422"/>
                    </a:cubicBezTo>
                    <a:cubicBezTo>
                      <a:pt x="2411" y="3407"/>
                      <a:pt x="2403" y="3378"/>
                      <a:pt x="2389" y="3378"/>
                    </a:cubicBezTo>
                    <a:cubicBezTo>
                      <a:pt x="2374" y="3378"/>
                      <a:pt x="2345" y="3400"/>
                      <a:pt x="2330" y="3437"/>
                    </a:cubicBezTo>
                    <a:cubicBezTo>
                      <a:pt x="2323" y="3459"/>
                      <a:pt x="2315" y="3466"/>
                      <a:pt x="2315" y="3481"/>
                    </a:cubicBezTo>
                    <a:cubicBezTo>
                      <a:pt x="2301" y="3524"/>
                      <a:pt x="2293" y="3539"/>
                      <a:pt x="2205" y="3561"/>
                    </a:cubicBezTo>
                    <a:cubicBezTo>
                      <a:pt x="2191" y="3561"/>
                      <a:pt x="2176" y="3561"/>
                      <a:pt x="2161" y="3561"/>
                    </a:cubicBezTo>
                    <a:cubicBezTo>
                      <a:pt x="2088" y="3561"/>
                      <a:pt x="2052" y="3510"/>
                      <a:pt x="2052" y="3407"/>
                    </a:cubicBezTo>
                    <a:cubicBezTo>
                      <a:pt x="2052" y="3341"/>
                      <a:pt x="2015" y="3239"/>
                      <a:pt x="2000" y="3231"/>
                    </a:cubicBezTo>
                    <a:lnTo>
                      <a:pt x="2000" y="3231"/>
                    </a:lnTo>
                    <a:cubicBezTo>
                      <a:pt x="2000" y="3239"/>
                      <a:pt x="1927" y="3349"/>
                      <a:pt x="1883" y="3349"/>
                    </a:cubicBezTo>
                    <a:cubicBezTo>
                      <a:pt x="1876" y="3349"/>
                      <a:pt x="1868" y="3341"/>
                      <a:pt x="1868" y="3334"/>
                    </a:cubicBezTo>
                    <a:cubicBezTo>
                      <a:pt x="1861" y="3327"/>
                      <a:pt x="1854" y="3305"/>
                      <a:pt x="1883" y="3224"/>
                    </a:cubicBezTo>
                    <a:cubicBezTo>
                      <a:pt x="1898" y="3165"/>
                      <a:pt x="1912" y="3129"/>
                      <a:pt x="1927" y="3100"/>
                    </a:cubicBezTo>
                    <a:cubicBezTo>
                      <a:pt x="1934" y="3078"/>
                      <a:pt x="1942" y="3063"/>
                      <a:pt x="1942" y="3056"/>
                    </a:cubicBezTo>
                    <a:cubicBezTo>
                      <a:pt x="1942" y="3056"/>
                      <a:pt x="1942" y="3056"/>
                      <a:pt x="1934" y="3056"/>
                    </a:cubicBezTo>
                    <a:cubicBezTo>
                      <a:pt x="1934" y="3056"/>
                      <a:pt x="1934" y="3056"/>
                      <a:pt x="1927" y="3056"/>
                    </a:cubicBezTo>
                    <a:cubicBezTo>
                      <a:pt x="1927" y="3056"/>
                      <a:pt x="1920" y="3048"/>
                      <a:pt x="1912" y="3048"/>
                    </a:cubicBezTo>
                    <a:cubicBezTo>
                      <a:pt x="1854" y="3026"/>
                      <a:pt x="1832" y="2990"/>
                      <a:pt x="1846" y="2931"/>
                    </a:cubicBezTo>
                    <a:cubicBezTo>
                      <a:pt x="1854" y="2902"/>
                      <a:pt x="1839" y="2836"/>
                      <a:pt x="1817" y="2806"/>
                    </a:cubicBezTo>
                    <a:cubicBezTo>
                      <a:pt x="1802" y="2792"/>
                      <a:pt x="1795" y="2784"/>
                      <a:pt x="1788" y="2784"/>
                    </a:cubicBezTo>
                    <a:cubicBezTo>
                      <a:pt x="1780" y="2784"/>
                      <a:pt x="1780" y="2784"/>
                      <a:pt x="1773" y="2792"/>
                    </a:cubicBezTo>
                    <a:cubicBezTo>
                      <a:pt x="1751" y="2792"/>
                      <a:pt x="1737" y="2814"/>
                      <a:pt x="1722" y="2836"/>
                    </a:cubicBezTo>
                    <a:cubicBezTo>
                      <a:pt x="1700" y="2865"/>
                      <a:pt x="1678" y="2894"/>
                      <a:pt x="1649" y="2894"/>
                    </a:cubicBezTo>
                    <a:cubicBezTo>
                      <a:pt x="1627" y="2894"/>
                      <a:pt x="1612" y="2887"/>
                      <a:pt x="1590" y="2865"/>
                    </a:cubicBezTo>
                    <a:cubicBezTo>
                      <a:pt x="1568" y="2843"/>
                      <a:pt x="1546" y="2821"/>
                      <a:pt x="1539" y="2821"/>
                    </a:cubicBezTo>
                    <a:cubicBezTo>
                      <a:pt x="1539" y="2821"/>
                      <a:pt x="1531" y="2829"/>
                      <a:pt x="1531" y="2843"/>
                    </a:cubicBezTo>
                    <a:cubicBezTo>
                      <a:pt x="1524" y="2850"/>
                      <a:pt x="1509" y="2865"/>
                      <a:pt x="1502" y="2887"/>
                    </a:cubicBezTo>
                    <a:cubicBezTo>
                      <a:pt x="1480" y="2909"/>
                      <a:pt x="1465" y="2924"/>
                      <a:pt x="1451" y="2924"/>
                    </a:cubicBezTo>
                    <a:cubicBezTo>
                      <a:pt x="1443" y="2924"/>
                      <a:pt x="1436" y="2916"/>
                      <a:pt x="1436" y="2909"/>
                    </a:cubicBezTo>
                    <a:cubicBezTo>
                      <a:pt x="1429" y="2909"/>
                      <a:pt x="1414" y="2887"/>
                      <a:pt x="1429" y="2770"/>
                    </a:cubicBezTo>
                    <a:cubicBezTo>
                      <a:pt x="1451" y="2601"/>
                      <a:pt x="1436" y="2572"/>
                      <a:pt x="1429" y="2572"/>
                    </a:cubicBezTo>
                    <a:cubicBezTo>
                      <a:pt x="1421" y="2572"/>
                      <a:pt x="1414" y="2572"/>
                      <a:pt x="1407" y="2572"/>
                    </a:cubicBezTo>
                    <a:cubicBezTo>
                      <a:pt x="1399" y="2572"/>
                      <a:pt x="1385" y="2579"/>
                      <a:pt x="1355" y="2594"/>
                    </a:cubicBezTo>
                    <a:cubicBezTo>
                      <a:pt x="1333" y="2609"/>
                      <a:pt x="1333" y="2609"/>
                      <a:pt x="1333" y="2609"/>
                    </a:cubicBezTo>
                    <a:cubicBezTo>
                      <a:pt x="1319" y="2616"/>
                      <a:pt x="1304" y="2623"/>
                      <a:pt x="1290" y="2638"/>
                    </a:cubicBezTo>
                    <a:cubicBezTo>
                      <a:pt x="1268" y="2653"/>
                      <a:pt x="1246" y="2667"/>
                      <a:pt x="1223" y="2667"/>
                    </a:cubicBezTo>
                    <a:cubicBezTo>
                      <a:pt x="1216" y="2667"/>
                      <a:pt x="1202" y="2667"/>
                      <a:pt x="1194" y="2660"/>
                    </a:cubicBezTo>
                    <a:cubicBezTo>
                      <a:pt x="1180" y="2645"/>
                      <a:pt x="1165" y="2631"/>
                      <a:pt x="1158" y="2616"/>
                    </a:cubicBezTo>
                    <a:cubicBezTo>
                      <a:pt x="1150" y="2601"/>
                      <a:pt x="1143" y="2587"/>
                      <a:pt x="1128" y="2587"/>
                    </a:cubicBezTo>
                    <a:cubicBezTo>
                      <a:pt x="1128" y="2587"/>
                      <a:pt x="1128" y="2579"/>
                      <a:pt x="1121" y="2579"/>
                    </a:cubicBezTo>
                    <a:cubicBezTo>
                      <a:pt x="1121" y="2579"/>
                      <a:pt x="1114" y="2587"/>
                      <a:pt x="1106" y="2594"/>
                    </a:cubicBezTo>
                    <a:cubicBezTo>
                      <a:pt x="1099" y="2601"/>
                      <a:pt x="1084" y="2616"/>
                      <a:pt x="1062" y="2631"/>
                    </a:cubicBezTo>
                    <a:cubicBezTo>
                      <a:pt x="1055" y="2631"/>
                      <a:pt x="1048" y="2638"/>
                      <a:pt x="1040" y="2638"/>
                    </a:cubicBezTo>
                    <a:cubicBezTo>
                      <a:pt x="1018" y="2638"/>
                      <a:pt x="1011" y="2623"/>
                      <a:pt x="997" y="2616"/>
                    </a:cubicBezTo>
                    <a:cubicBezTo>
                      <a:pt x="989" y="2601"/>
                      <a:pt x="982" y="2594"/>
                      <a:pt x="967" y="2594"/>
                    </a:cubicBezTo>
                    <a:lnTo>
                      <a:pt x="960" y="2594"/>
                    </a:lnTo>
                    <a:cubicBezTo>
                      <a:pt x="901" y="2609"/>
                      <a:pt x="850" y="2616"/>
                      <a:pt x="806" y="2653"/>
                    </a:cubicBezTo>
                    <a:cubicBezTo>
                      <a:pt x="769" y="2674"/>
                      <a:pt x="747" y="2726"/>
                      <a:pt x="747" y="2741"/>
                    </a:cubicBezTo>
                    <a:cubicBezTo>
                      <a:pt x="747" y="2748"/>
                      <a:pt x="762" y="2755"/>
                      <a:pt x="791" y="2755"/>
                    </a:cubicBezTo>
                    <a:cubicBezTo>
                      <a:pt x="799" y="2762"/>
                      <a:pt x="806" y="2762"/>
                      <a:pt x="813" y="2762"/>
                    </a:cubicBezTo>
                    <a:cubicBezTo>
                      <a:pt x="821" y="2762"/>
                      <a:pt x="835" y="2762"/>
                      <a:pt x="842" y="2762"/>
                    </a:cubicBezTo>
                    <a:cubicBezTo>
                      <a:pt x="850" y="2755"/>
                      <a:pt x="864" y="2755"/>
                      <a:pt x="872" y="2755"/>
                    </a:cubicBezTo>
                    <a:cubicBezTo>
                      <a:pt x="894" y="2755"/>
                      <a:pt x="916" y="2762"/>
                      <a:pt x="945" y="2784"/>
                    </a:cubicBezTo>
                    <a:cubicBezTo>
                      <a:pt x="989" y="2829"/>
                      <a:pt x="997" y="2894"/>
                      <a:pt x="967" y="2953"/>
                    </a:cubicBezTo>
                    <a:cubicBezTo>
                      <a:pt x="960" y="2960"/>
                      <a:pt x="960" y="2975"/>
                      <a:pt x="967" y="2982"/>
                    </a:cubicBezTo>
                    <a:cubicBezTo>
                      <a:pt x="967" y="3019"/>
                      <a:pt x="952" y="3041"/>
                      <a:pt x="879" y="3048"/>
                    </a:cubicBezTo>
                    <a:cubicBezTo>
                      <a:pt x="857" y="3048"/>
                      <a:pt x="842" y="3056"/>
                      <a:pt x="828" y="3056"/>
                    </a:cubicBezTo>
                    <a:cubicBezTo>
                      <a:pt x="725" y="3063"/>
                      <a:pt x="667" y="3070"/>
                      <a:pt x="667" y="3151"/>
                    </a:cubicBezTo>
                    <a:cubicBezTo>
                      <a:pt x="667" y="3246"/>
                      <a:pt x="615" y="3261"/>
                      <a:pt x="564" y="3283"/>
                    </a:cubicBezTo>
                    <a:cubicBezTo>
                      <a:pt x="549" y="3283"/>
                      <a:pt x="535" y="3290"/>
                      <a:pt x="520" y="3298"/>
                    </a:cubicBezTo>
                    <a:cubicBezTo>
                      <a:pt x="506" y="3305"/>
                      <a:pt x="483" y="3312"/>
                      <a:pt x="469" y="3312"/>
                    </a:cubicBezTo>
                    <a:cubicBezTo>
                      <a:pt x="447" y="3312"/>
                      <a:pt x="425" y="3305"/>
                      <a:pt x="403" y="3305"/>
                    </a:cubicBezTo>
                    <a:cubicBezTo>
                      <a:pt x="381" y="3298"/>
                      <a:pt x="366" y="3298"/>
                      <a:pt x="352" y="3298"/>
                    </a:cubicBezTo>
                    <a:cubicBezTo>
                      <a:pt x="330" y="3298"/>
                      <a:pt x="322" y="3298"/>
                      <a:pt x="308" y="3305"/>
                    </a:cubicBezTo>
                    <a:cubicBezTo>
                      <a:pt x="286" y="3319"/>
                      <a:pt x="286" y="3319"/>
                      <a:pt x="286" y="3319"/>
                    </a:cubicBezTo>
                    <a:cubicBezTo>
                      <a:pt x="286" y="3298"/>
                      <a:pt x="286" y="3298"/>
                      <a:pt x="286" y="3298"/>
                    </a:cubicBezTo>
                    <a:cubicBezTo>
                      <a:pt x="286" y="3268"/>
                      <a:pt x="278" y="3253"/>
                      <a:pt x="271" y="3246"/>
                    </a:cubicBezTo>
                    <a:cubicBezTo>
                      <a:pt x="271" y="3246"/>
                      <a:pt x="271" y="3239"/>
                      <a:pt x="256" y="3239"/>
                    </a:cubicBezTo>
                    <a:lnTo>
                      <a:pt x="242" y="3239"/>
                    </a:lnTo>
                    <a:cubicBezTo>
                      <a:pt x="234" y="3239"/>
                      <a:pt x="220" y="3239"/>
                      <a:pt x="212" y="3231"/>
                    </a:cubicBezTo>
                    <a:cubicBezTo>
                      <a:pt x="205" y="3224"/>
                      <a:pt x="198" y="3202"/>
                      <a:pt x="205" y="3180"/>
                    </a:cubicBezTo>
                    <a:cubicBezTo>
                      <a:pt x="212" y="3129"/>
                      <a:pt x="227" y="3122"/>
                      <a:pt x="242" y="3114"/>
                    </a:cubicBezTo>
                    <a:cubicBezTo>
                      <a:pt x="256" y="3114"/>
                      <a:pt x="264" y="3114"/>
                      <a:pt x="271" y="3085"/>
                    </a:cubicBezTo>
                    <a:cubicBezTo>
                      <a:pt x="286" y="3048"/>
                      <a:pt x="278" y="3026"/>
                      <a:pt x="278" y="2997"/>
                    </a:cubicBezTo>
                    <a:cubicBezTo>
                      <a:pt x="271" y="2975"/>
                      <a:pt x="271" y="2960"/>
                      <a:pt x="271" y="2931"/>
                    </a:cubicBezTo>
                    <a:cubicBezTo>
                      <a:pt x="271" y="2894"/>
                      <a:pt x="278" y="2880"/>
                      <a:pt x="300" y="2865"/>
                    </a:cubicBezTo>
                    <a:cubicBezTo>
                      <a:pt x="308" y="2858"/>
                      <a:pt x="315" y="2850"/>
                      <a:pt x="330" y="2814"/>
                    </a:cubicBezTo>
                    <a:cubicBezTo>
                      <a:pt x="344" y="2762"/>
                      <a:pt x="337" y="2741"/>
                      <a:pt x="330" y="2697"/>
                    </a:cubicBezTo>
                    <a:cubicBezTo>
                      <a:pt x="322" y="2682"/>
                      <a:pt x="322" y="2667"/>
                      <a:pt x="315" y="2638"/>
                    </a:cubicBezTo>
                    <a:cubicBezTo>
                      <a:pt x="308" y="2572"/>
                      <a:pt x="278" y="2535"/>
                      <a:pt x="249" y="2484"/>
                    </a:cubicBezTo>
                    <a:cubicBezTo>
                      <a:pt x="227" y="2440"/>
                      <a:pt x="227" y="2440"/>
                      <a:pt x="227" y="2440"/>
                    </a:cubicBezTo>
                    <a:cubicBezTo>
                      <a:pt x="190" y="2381"/>
                      <a:pt x="132" y="2293"/>
                      <a:pt x="110" y="2198"/>
                    </a:cubicBezTo>
                    <a:cubicBezTo>
                      <a:pt x="88" y="2096"/>
                      <a:pt x="88" y="1964"/>
                      <a:pt x="110" y="1920"/>
                    </a:cubicBezTo>
                    <a:cubicBezTo>
                      <a:pt x="124" y="1891"/>
                      <a:pt x="168" y="1795"/>
                      <a:pt x="117" y="1766"/>
                    </a:cubicBezTo>
                    <a:cubicBezTo>
                      <a:pt x="73" y="1737"/>
                      <a:pt x="0" y="1700"/>
                      <a:pt x="44" y="1597"/>
                    </a:cubicBezTo>
                    <a:cubicBezTo>
                      <a:pt x="51" y="1590"/>
                      <a:pt x="51" y="1590"/>
                      <a:pt x="51" y="1590"/>
                    </a:cubicBezTo>
                    <a:cubicBezTo>
                      <a:pt x="80" y="1517"/>
                      <a:pt x="95" y="1480"/>
                      <a:pt x="190" y="1443"/>
                    </a:cubicBezTo>
                    <a:cubicBezTo>
                      <a:pt x="212" y="1436"/>
                      <a:pt x="234" y="1436"/>
                      <a:pt x="249" y="1436"/>
                    </a:cubicBezTo>
                    <a:cubicBezTo>
                      <a:pt x="278" y="1436"/>
                      <a:pt x="308" y="1443"/>
                      <a:pt x="322" y="1451"/>
                    </a:cubicBezTo>
                    <a:cubicBezTo>
                      <a:pt x="337" y="1451"/>
                      <a:pt x="352" y="1458"/>
                      <a:pt x="366" y="1458"/>
                    </a:cubicBezTo>
                    <a:cubicBezTo>
                      <a:pt x="366" y="1458"/>
                      <a:pt x="366" y="1458"/>
                      <a:pt x="373" y="1458"/>
                    </a:cubicBezTo>
                    <a:cubicBezTo>
                      <a:pt x="373" y="1451"/>
                      <a:pt x="381" y="1451"/>
                      <a:pt x="381" y="1451"/>
                    </a:cubicBezTo>
                    <a:cubicBezTo>
                      <a:pt x="396" y="1451"/>
                      <a:pt x="403" y="1458"/>
                      <a:pt x="410" y="1465"/>
                    </a:cubicBezTo>
                    <a:lnTo>
                      <a:pt x="410" y="1465"/>
                    </a:lnTo>
                    <a:cubicBezTo>
                      <a:pt x="440" y="1429"/>
                      <a:pt x="483" y="1385"/>
                      <a:pt x="520" y="1378"/>
                    </a:cubicBezTo>
                    <a:cubicBezTo>
                      <a:pt x="557" y="1370"/>
                      <a:pt x="608" y="1363"/>
                      <a:pt x="659" y="1363"/>
                    </a:cubicBezTo>
                    <a:cubicBezTo>
                      <a:pt x="703" y="1363"/>
                      <a:pt x="740" y="1370"/>
                      <a:pt x="755" y="1378"/>
                    </a:cubicBezTo>
                    <a:cubicBezTo>
                      <a:pt x="791" y="1392"/>
                      <a:pt x="850" y="1429"/>
                      <a:pt x="887" y="1488"/>
                    </a:cubicBezTo>
                    <a:cubicBezTo>
                      <a:pt x="916" y="1517"/>
                      <a:pt x="967" y="1553"/>
                      <a:pt x="1018" y="1553"/>
                    </a:cubicBezTo>
                    <a:cubicBezTo>
                      <a:pt x="1033" y="1553"/>
                      <a:pt x="1040" y="1553"/>
                      <a:pt x="1055" y="1546"/>
                    </a:cubicBezTo>
                    <a:cubicBezTo>
                      <a:pt x="1114" y="1524"/>
                      <a:pt x="1143" y="1495"/>
                      <a:pt x="1143" y="1451"/>
                    </a:cubicBezTo>
                    <a:cubicBezTo>
                      <a:pt x="1143" y="1414"/>
                      <a:pt x="1165" y="1392"/>
                      <a:pt x="1180" y="1370"/>
                    </a:cubicBezTo>
                    <a:cubicBezTo>
                      <a:pt x="1187" y="1356"/>
                      <a:pt x="1202" y="1341"/>
                      <a:pt x="1202" y="1326"/>
                    </a:cubicBezTo>
                    <a:cubicBezTo>
                      <a:pt x="1202" y="1312"/>
                      <a:pt x="1194" y="1304"/>
                      <a:pt x="1180" y="1297"/>
                    </a:cubicBezTo>
                    <a:cubicBezTo>
                      <a:pt x="1158" y="1282"/>
                      <a:pt x="1136" y="1268"/>
                      <a:pt x="1136" y="1231"/>
                    </a:cubicBezTo>
                    <a:cubicBezTo>
                      <a:pt x="1136" y="1180"/>
                      <a:pt x="1121" y="1062"/>
                      <a:pt x="1121" y="1062"/>
                    </a:cubicBezTo>
                    <a:cubicBezTo>
                      <a:pt x="1121" y="1048"/>
                      <a:pt x="1121" y="1048"/>
                      <a:pt x="1121" y="1048"/>
                    </a:cubicBezTo>
                    <a:cubicBezTo>
                      <a:pt x="1136" y="1048"/>
                      <a:pt x="1136" y="1048"/>
                      <a:pt x="1136" y="1048"/>
                    </a:cubicBezTo>
                    <a:cubicBezTo>
                      <a:pt x="1150" y="1048"/>
                      <a:pt x="1260" y="1048"/>
                      <a:pt x="1297" y="1084"/>
                    </a:cubicBezTo>
                    <a:cubicBezTo>
                      <a:pt x="1297" y="1084"/>
                      <a:pt x="1304" y="1092"/>
                      <a:pt x="1326" y="1092"/>
                    </a:cubicBezTo>
                    <a:cubicBezTo>
                      <a:pt x="1355" y="1092"/>
                      <a:pt x="1407" y="1084"/>
                      <a:pt x="1436" y="1070"/>
                    </a:cubicBezTo>
                    <a:cubicBezTo>
                      <a:pt x="1421" y="1062"/>
                      <a:pt x="1407" y="1055"/>
                      <a:pt x="1399" y="1033"/>
                    </a:cubicBezTo>
                    <a:cubicBezTo>
                      <a:pt x="1399" y="1026"/>
                      <a:pt x="1399" y="1004"/>
                      <a:pt x="1421" y="982"/>
                    </a:cubicBezTo>
                    <a:cubicBezTo>
                      <a:pt x="1451" y="953"/>
                      <a:pt x="1480" y="945"/>
                      <a:pt x="1502" y="938"/>
                    </a:cubicBezTo>
                    <a:cubicBezTo>
                      <a:pt x="1531" y="938"/>
                      <a:pt x="1546" y="931"/>
                      <a:pt x="1568" y="909"/>
                    </a:cubicBezTo>
                    <a:cubicBezTo>
                      <a:pt x="1575" y="894"/>
                      <a:pt x="1582" y="887"/>
                      <a:pt x="1590" y="879"/>
                    </a:cubicBezTo>
                    <a:cubicBezTo>
                      <a:pt x="1619" y="843"/>
                      <a:pt x="1641" y="813"/>
                      <a:pt x="1641" y="755"/>
                    </a:cubicBezTo>
                    <a:cubicBezTo>
                      <a:pt x="1641" y="733"/>
                      <a:pt x="1634" y="711"/>
                      <a:pt x="1627" y="681"/>
                    </a:cubicBezTo>
                    <a:cubicBezTo>
                      <a:pt x="1605" y="638"/>
                      <a:pt x="1582" y="586"/>
                      <a:pt x="1634" y="520"/>
                    </a:cubicBezTo>
                    <a:cubicBezTo>
                      <a:pt x="1671" y="469"/>
                      <a:pt x="1692" y="447"/>
                      <a:pt x="1722" y="447"/>
                    </a:cubicBezTo>
                    <a:cubicBezTo>
                      <a:pt x="1737" y="447"/>
                      <a:pt x="1751" y="462"/>
                      <a:pt x="1773" y="469"/>
                    </a:cubicBezTo>
                    <a:cubicBezTo>
                      <a:pt x="1788" y="484"/>
                      <a:pt x="1788" y="484"/>
                      <a:pt x="1788" y="484"/>
                    </a:cubicBezTo>
                    <a:cubicBezTo>
                      <a:pt x="1810" y="491"/>
                      <a:pt x="1839" y="498"/>
                      <a:pt x="1868" y="498"/>
                    </a:cubicBezTo>
                    <a:cubicBezTo>
                      <a:pt x="1920" y="498"/>
                      <a:pt x="2000" y="484"/>
                      <a:pt x="2044" y="440"/>
                    </a:cubicBezTo>
                    <a:cubicBezTo>
                      <a:pt x="2073" y="410"/>
                      <a:pt x="2103" y="388"/>
                      <a:pt x="2132" y="366"/>
                    </a:cubicBezTo>
                    <a:cubicBezTo>
                      <a:pt x="2169" y="337"/>
                      <a:pt x="2205" y="315"/>
                      <a:pt x="2220" y="286"/>
                    </a:cubicBezTo>
                    <a:cubicBezTo>
                      <a:pt x="2235" y="264"/>
                      <a:pt x="2235" y="242"/>
                      <a:pt x="2235" y="220"/>
                    </a:cubicBezTo>
                    <a:cubicBezTo>
                      <a:pt x="2242" y="191"/>
                      <a:pt x="2242" y="154"/>
                      <a:pt x="2271" y="124"/>
                    </a:cubicBezTo>
                    <a:cubicBezTo>
                      <a:pt x="2286" y="103"/>
                      <a:pt x="2301" y="88"/>
                      <a:pt x="2323" y="73"/>
                    </a:cubicBezTo>
                    <a:cubicBezTo>
                      <a:pt x="2323" y="66"/>
                      <a:pt x="2323" y="66"/>
                      <a:pt x="2323" y="66"/>
                    </a:cubicBezTo>
                    <a:cubicBezTo>
                      <a:pt x="2345" y="51"/>
                      <a:pt x="2345" y="51"/>
                      <a:pt x="2345" y="51"/>
                    </a:cubicBezTo>
                    <a:lnTo>
                      <a:pt x="2345" y="51"/>
                    </a:lnTo>
                    <a:cubicBezTo>
                      <a:pt x="2374" y="29"/>
                      <a:pt x="2403" y="15"/>
                      <a:pt x="2425" y="7"/>
                    </a:cubicBezTo>
                    <a:cubicBezTo>
                      <a:pt x="2433" y="0"/>
                      <a:pt x="2433" y="0"/>
                      <a:pt x="2440" y="0"/>
                    </a:cubicBezTo>
                    <a:cubicBezTo>
                      <a:pt x="2454" y="0"/>
                      <a:pt x="2462" y="7"/>
                      <a:pt x="2462" y="15"/>
                    </a:cubicBezTo>
                    <a:cubicBezTo>
                      <a:pt x="2469" y="22"/>
                      <a:pt x="2477" y="29"/>
                      <a:pt x="2506" y="29"/>
                    </a:cubicBezTo>
                    <a:cubicBezTo>
                      <a:pt x="2528" y="29"/>
                      <a:pt x="2542" y="15"/>
                      <a:pt x="2557" y="7"/>
                    </a:cubicBezTo>
                    <a:cubicBezTo>
                      <a:pt x="2572" y="0"/>
                      <a:pt x="2587" y="0"/>
                      <a:pt x="2601" y="0"/>
                    </a:cubicBezTo>
                    <a:cubicBezTo>
                      <a:pt x="2616" y="0"/>
                      <a:pt x="2638" y="7"/>
                      <a:pt x="2652" y="29"/>
                    </a:cubicBezTo>
                    <a:cubicBezTo>
                      <a:pt x="2674" y="51"/>
                      <a:pt x="2689" y="73"/>
                      <a:pt x="2696" y="95"/>
                    </a:cubicBezTo>
                    <a:cubicBezTo>
                      <a:pt x="2733" y="147"/>
                      <a:pt x="2762" y="191"/>
                      <a:pt x="2814" y="198"/>
                    </a:cubicBezTo>
                    <a:cubicBezTo>
                      <a:pt x="2872" y="205"/>
                      <a:pt x="2880" y="227"/>
                      <a:pt x="2894" y="256"/>
                    </a:cubicBezTo>
                    <a:cubicBezTo>
                      <a:pt x="2902" y="271"/>
                      <a:pt x="2909" y="293"/>
                      <a:pt x="2931" y="315"/>
                    </a:cubicBezTo>
                    <a:cubicBezTo>
                      <a:pt x="2982" y="374"/>
                      <a:pt x="2997" y="403"/>
                      <a:pt x="3019" y="447"/>
                    </a:cubicBezTo>
                    <a:cubicBezTo>
                      <a:pt x="3041" y="484"/>
                      <a:pt x="3041" y="484"/>
                      <a:pt x="3041" y="484"/>
                    </a:cubicBezTo>
                    <a:cubicBezTo>
                      <a:pt x="3063" y="520"/>
                      <a:pt x="3077" y="542"/>
                      <a:pt x="3098" y="542"/>
                    </a:cubicBezTo>
                    <a:cubicBezTo>
                      <a:pt x="3106" y="542"/>
                      <a:pt x="3113" y="535"/>
                      <a:pt x="3113" y="535"/>
                    </a:cubicBezTo>
                    <a:cubicBezTo>
                      <a:pt x="3120" y="535"/>
                      <a:pt x="3128" y="535"/>
                      <a:pt x="3128" y="535"/>
                    </a:cubicBezTo>
                    <a:cubicBezTo>
                      <a:pt x="3164" y="535"/>
                      <a:pt x="3179" y="564"/>
                      <a:pt x="3194" y="586"/>
                    </a:cubicBezTo>
                    <a:cubicBezTo>
                      <a:pt x="3208" y="601"/>
                      <a:pt x="3216" y="615"/>
                      <a:pt x="3230" y="630"/>
                    </a:cubicBezTo>
                    <a:cubicBezTo>
                      <a:pt x="3245" y="645"/>
                      <a:pt x="3282" y="652"/>
                      <a:pt x="3326" y="652"/>
                    </a:cubicBezTo>
                    <a:cubicBezTo>
                      <a:pt x="3348" y="652"/>
                      <a:pt x="3370" y="652"/>
                      <a:pt x="3370" y="652"/>
                    </a:cubicBezTo>
                    <a:cubicBezTo>
                      <a:pt x="3399" y="652"/>
                      <a:pt x="3450" y="681"/>
                      <a:pt x="3450" y="747"/>
                    </a:cubicBezTo>
                    <a:cubicBezTo>
                      <a:pt x="3450" y="769"/>
                      <a:pt x="3458" y="791"/>
                      <a:pt x="3472" y="813"/>
                    </a:cubicBezTo>
                    <a:cubicBezTo>
                      <a:pt x="3479" y="835"/>
                      <a:pt x="3494" y="865"/>
                      <a:pt x="3487" y="909"/>
                    </a:cubicBezTo>
                    <a:cubicBezTo>
                      <a:pt x="3472" y="982"/>
                      <a:pt x="3465" y="1041"/>
                      <a:pt x="3523" y="1062"/>
                    </a:cubicBezTo>
                    <a:cubicBezTo>
                      <a:pt x="3589" y="1077"/>
                      <a:pt x="3655" y="1092"/>
                      <a:pt x="3655" y="1092"/>
                    </a:cubicBezTo>
                    <a:cubicBezTo>
                      <a:pt x="3655" y="1092"/>
                      <a:pt x="3677" y="1099"/>
                      <a:pt x="3692" y="1099"/>
                    </a:cubicBezTo>
                    <a:cubicBezTo>
                      <a:pt x="3707" y="1099"/>
                      <a:pt x="3714" y="1099"/>
                      <a:pt x="3721" y="1092"/>
                    </a:cubicBezTo>
                    <a:cubicBezTo>
                      <a:pt x="3729" y="1077"/>
                      <a:pt x="3736" y="1055"/>
                      <a:pt x="3729" y="1033"/>
                    </a:cubicBezTo>
                    <a:cubicBezTo>
                      <a:pt x="3721" y="997"/>
                      <a:pt x="3721" y="997"/>
                      <a:pt x="3721" y="997"/>
                    </a:cubicBezTo>
                    <a:cubicBezTo>
                      <a:pt x="3751" y="1019"/>
                      <a:pt x="3751" y="1019"/>
                      <a:pt x="3751" y="1019"/>
                    </a:cubicBezTo>
                    <a:cubicBezTo>
                      <a:pt x="3751" y="1019"/>
                      <a:pt x="3794" y="1041"/>
                      <a:pt x="3824" y="1041"/>
                    </a:cubicBezTo>
                    <a:cubicBezTo>
                      <a:pt x="3839" y="1041"/>
                      <a:pt x="3846" y="1041"/>
                      <a:pt x="3853" y="1033"/>
                    </a:cubicBezTo>
                    <a:cubicBezTo>
                      <a:pt x="3868" y="1011"/>
                      <a:pt x="3882" y="1004"/>
                      <a:pt x="3897" y="1004"/>
                    </a:cubicBezTo>
                    <a:cubicBezTo>
                      <a:pt x="3904" y="1004"/>
                      <a:pt x="3912" y="1004"/>
                      <a:pt x="3919" y="1004"/>
                    </a:cubicBezTo>
                    <a:cubicBezTo>
                      <a:pt x="3926" y="1011"/>
                      <a:pt x="3934" y="1011"/>
                      <a:pt x="3948" y="1011"/>
                    </a:cubicBezTo>
                    <a:cubicBezTo>
                      <a:pt x="3963" y="1011"/>
                      <a:pt x="3978" y="997"/>
                      <a:pt x="3985" y="974"/>
                    </a:cubicBezTo>
                    <a:cubicBezTo>
                      <a:pt x="3992" y="953"/>
                      <a:pt x="3978" y="931"/>
                      <a:pt x="3948" y="916"/>
                    </a:cubicBezTo>
                    <a:cubicBezTo>
                      <a:pt x="3926" y="901"/>
                      <a:pt x="3897" y="894"/>
                      <a:pt x="3868" y="879"/>
                    </a:cubicBezTo>
                    <a:cubicBezTo>
                      <a:pt x="3809" y="857"/>
                      <a:pt x="3758" y="835"/>
                      <a:pt x="3736" y="784"/>
                    </a:cubicBezTo>
                    <a:cubicBezTo>
                      <a:pt x="3736" y="762"/>
                      <a:pt x="3736" y="762"/>
                      <a:pt x="3736" y="762"/>
                    </a:cubicBezTo>
                    <a:cubicBezTo>
                      <a:pt x="3714" y="711"/>
                      <a:pt x="3699" y="667"/>
                      <a:pt x="3780" y="608"/>
                    </a:cubicBezTo>
                    <a:cubicBezTo>
                      <a:pt x="3802" y="593"/>
                      <a:pt x="3802" y="593"/>
                      <a:pt x="3802" y="593"/>
                    </a:cubicBezTo>
                    <a:cubicBezTo>
                      <a:pt x="3860" y="550"/>
                      <a:pt x="3875" y="535"/>
                      <a:pt x="3941" y="513"/>
                    </a:cubicBezTo>
                    <a:cubicBezTo>
                      <a:pt x="3963" y="506"/>
                      <a:pt x="3985" y="506"/>
                      <a:pt x="4007" y="506"/>
                    </a:cubicBezTo>
                    <a:cubicBezTo>
                      <a:pt x="4022" y="506"/>
                      <a:pt x="4036" y="506"/>
                      <a:pt x="4051" y="513"/>
                    </a:cubicBezTo>
                    <a:cubicBezTo>
                      <a:pt x="4066" y="513"/>
                      <a:pt x="4080" y="513"/>
                      <a:pt x="4095" y="513"/>
                    </a:cubicBezTo>
                    <a:cubicBezTo>
                      <a:pt x="4117" y="513"/>
                      <a:pt x="4227" y="520"/>
                      <a:pt x="4256" y="579"/>
                    </a:cubicBezTo>
                    <a:cubicBezTo>
                      <a:pt x="4271" y="608"/>
                      <a:pt x="4293" y="623"/>
                      <a:pt x="4293" y="623"/>
                    </a:cubicBezTo>
                    <a:cubicBezTo>
                      <a:pt x="4293" y="601"/>
                      <a:pt x="4308" y="593"/>
                      <a:pt x="4322" y="593"/>
                    </a:cubicBezTo>
                    <a:cubicBezTo>
                      <a:pt x="4337" y="593"/>
                      <a:pt x="4366" y="601"/>
                      <a:pt x="4410" y="630"/>
                    </a:cubicBezTo>
                    <a:lnTo>
                      <a:pt x="4417" y="630"/>
                    </a:lnTo>
                    <a:cubicBezTo>
                      <a:pt x="4454" y="630"/>
                      <a:pt x="4498" y="608"/>
                      <a:pt x="4513" y="593"/>
                    </a:cubicBezTo>
                    <a:cubicBezTo>
                      <a:pt x="4520" y="593"/>
                      <a:pt x="4534" y="593"/>
                      <a:pt x="4549" y="593"/>
                    </a:cubicBezTo>
                    <a:cubicBezTo>
                      <a:pt x="4571" y="593"/>
                      <a:pt x="4601" y="593"/>
                      <a:pt x="4622" y="623"/>
                    </a:cubicBezTo>
                    <a:cubicBezTo>
                      <a:pt x="4666" y="660"/>
                      <a:pt x="4644" y="747"/>
                      <a:pt x="4644" y="762"/>
                    </a:cubicBezTo>
                    <a:cubicBezTo>
                      <a:pt x="4637" y="762"/>
                      <a:pt x="4622" y="806"/>
                      <a:pt x="4652" y="835"/>
                    </a:cubicBezTo>
                    <a:cubicBezTo>
                      <a:pt x="4674" y="865"/>
                      <a:pt x="4703" y="879"/>
                      <a:pt x="4718" y="879"/>
                    </a:cubicBezTo>
                    <a:cubicBezTo>
                      <a:pt x="4725" y="879"/>
                      <a:pt x="4732" y="879"/>
                      <a:pt x="4740" y="872"/>
                    </a:cubicBezTo>
                    <a:cubicBezTo>
                      <a:pt x="4754" y="857"/>
                      <a:pt x="4762" y="850"/>
                      <a:pt x="4776" y="850"/>
                    </a:cubicBezTo>
                    <a:cubicBezTo>
                      <a:pt x="4791" y="850"/>
                      <a:pt x="4798" y="857"/>
                      <a:pt x="4806" y="865"/>
                    </a:cubicBezTo>
                    <a:cubicBezTo>
                      <a:pt x="4813" y="872"/>
                      <a:pt x="4820" y="879"/>
                      <a:pt x="4828" y="879"/>
                    </a:cubicBezTo>
                    <a:cubicBezTo>
                      <a:pt x="4835" y="879"/>
                      <a:pt x="4842" y="879"/>
                      <a:pt x="4842" y="879"/>
                    </a:cubicBezTo>
                    <a:cubicBezTo>
                      <a:pt x="4850" y="879"/>
                      <a:pt x="4857" y="879"/>
                      <a:pt x="4857" y="879"/>
                    </a:cubicBezTo>
                    <a:cubicBezTo>
                      <a:pt x="4872" y="879"/>
                      <a:pt x="4879" y="879"/>
                      <a:pt x="4886" y="872"/>
                    </a:cubicBezTo>
                    <a:cubicBezTo>
                      <a:pt x="4894" y="865"/>
                      <a:pt x="4901" y="835"/>
                      <a:pt x="4894" y="777"/>
                    </a:cubicBezTo>
                    <a:cubicBezTo>
                      <a:pt x="4894" y="725"/>
                      <a:pt x="4894" y="681"/>
                      <a:pt x="4894" y="638"/>
                    </a:cubicBezTo>
                    <a:cubicBezTo>
                      <a:pt x="4901" y="572"/>
                      <a:pt x="4901" y="513"/>
                      <a:pt x="4872" y="469"/>
                    </a:cubicBezTo>
                    <a:cubicBezTo>
                      <a:pt x="4828" y="388"/>
                      <a:pt x="4813" y="249"/>
                      <a:pt x="4813" y="249"/>
                    </a:cubicBezTo>
                    <a:cubicBezTo>
                      <a:pt x="4813" y="242"/>
                      <a:pt x="4813" y="242"/>
                      <a:pt x="4813" y="242"/>
                    </a:cubicBezTo>
                    <a:cubicBezTo>
                      <a:pt x="4820" y="234"/>
                      <a:pt x="4820" y="234"/>
                      <a:pt x="4820" y="234"/>
                    </a:cubicBezTo>
                    <a:cubicBezTo>
                      <a:pt x="4820" y="234"/>
                      <a:pt x="4864" y="198"/>
                      <a:pt x="4923" y="161"/>
                    </a:cubicBezTo>
                    <a:cubicBezTo>
                      <a:pt x="4974" y="132"/>
                      <a:pt x="5011" y="110"/>
                      <a:pt x="5018" y="81"/>
                    </a:cubicBezTo>
                    <a:cubicBezTo>
                      <a:pt x="5033" y="44"/>
                      <a:pt x="5077" y="44"/>
                      <a:pt x="5091" y="44"/>
                    </a:cubicBezTo>
                    <a:cubicBezTo>
                      <a:pt x="5106" y="44"/>
                      <a:pt x="5113" y="51"/>
                      <a:pt x="5128" y="51"/>
                    </a:cubicBezTo>
                    <a:cubicBezTo>
                      <a:pt x="5135" y="51"/>
                      <a:pt x="5150" y="51"/>
                      <a:pt x="5157" y="51"/>
                    </a:cubicBezTo>
                    <a:cubicBezTo>
                      <a:pt x="5179" y="51"/>
                      <a:pt x="5194" y="59"/>
                      <a:pt x="5209" y="73"/>
                    </a:cubicBezTo>
                    <a:cubicBezTo>
                      <a:pt x="5231" y="110"/>
                      <a:pt x="5231" y="176"/>
                      <a:pt x="5216" y="205"/>
                    </a:cubicBezTo>
                    <a:cubicBezTo>
                      <a:pt x="5216" y="220"/>
                      <a:pt x="5216" y="256"/>
                      <a:pt x="5238" y="286"/>
                    </a:cubicBezTo>
                    <a:cubicBezTo>
                      <a:pt x="5245" y="300"/>
                      <a:pt x="5253" y="315"/>
                      <a:pt x="5275" y="322"/>
                    </a:cubicBezTo>
                    <a:cubicBezTo>
                      <a:pt x="5341" y="337"/>
                      <a:pt x="5355" y="381"/>
                      <a:pt x="5370" y="425"/>
                    </a:cubicBezTo>
                    <a:cubicBezTo>
                      <a:pt x="5377" y="462"/>
                      <a:pt x="5407" y="513"/>
                      <a:pt x="5436" y="513"/>
                    </a:cubicBezTo>
                    <a:cubicBezTo>
                      <a:pt x="5443" y="513"/>
                      <a:pt x="5451" y="513"/>
                      <a:pt x="5458" y="506"/>
                    </a:cubicBezTo>
                    <a:cubicBezTo>
                      <a:pt x="5472" y="491"/>
                      <a:pt x="5487" y="469"/>
                      <a:pt x="5502" y="454"/>
                    </a:cubicBezTo>
                    <a:cubicBezTo>
                      <a:pt x="5524" y="432"/>
                      <a:pt x="5539" y="410"/>
                      <a:pt x="5560" y="410"/>
                    </a:cubicBezTo>
                    <a:cubicBezTo>
                      <a:pt x="5568" y="410"/>
                      <a:pt x="5575" y="410"/>
                      <a:pt x="5582" y="410"/>
                    </a:cubicBezTo>
                    <a:cubicBezTo>
                      <a:pt x="5604" y="425"/>
                      <a:pt x="5612" y="432"/>
                      <a:pt x="5626" y="447"/>
                    </a:cubicBezTo>
                    <a:cubicBezTo>
                      <a:pt x="5641" y="462"/>
                      <a:pt x="5648" y="469"/>
                      <a:pt x="5663" y="469"/>
                    </a:cubicBezTo>
                    <a:cubicBezTo>
                      <a:pt x="5678" y="469"/>
                      <a:pt x="5685" y="462"/>
                      <a:pt x="5700" y="462"/>
                    </a:cubicBezTo>
                    <a:cubicBezTo>
                      <a:pt x="5773" y="425"/>
                      <a:pt x="5883" y="381"/>
                      <a:pt x="5956" y="381"/>
                    </a:cubicBezTo>
                    <a:cubicBezTo>
                      <a:pt x="5985" y="381"/>
                      <a:pt x="6000" y="381"/>
                      <a:pt x="6000" y="403"/>
                    </a:cubicBezTo>
                    <a:cubicBezTo>
                      <a:pt x="6007" y="410"/>
                      <a:pt x="6007" y="410"/>
                      <a:pt x="6044" y="410"/>
                    </a:cubicBezTo>
                    <a:cubicBezTo>
                      <a:pt x="6132" y="410"/>
                      <a:pt x="6139" y="410"/>
                      <a:pt x="6198" y="381"/>
                    </a:cubicBezTo>
                    <a:cubicBezTo>
                      <a:pt x="6220" y="366"/>
                      <a:pt x="6249" y="359"/>
                      <a:pt x="6271" y="352"/>
                    </a:cubicBezTo>
                    <a:cubicBezTo>
                      <a:pt x="6271" y="352"/>
                      <a:pt x="6279" y="352"/>
                      <a:pt x="6286" y="352"/>
                    </a:cubicBezTo>
                    <a:cubicBezTo>
                      <a:pt x="6315" y="352"/>
                      <a:pt x="6337" y="366"/>
                      <a:pt x="6352" y="381"/>
                    </a:cubicBezTo>
                    <a:cubicBezTo>
                      <a:pt x="6359" y="403"/>
                      <a:pt x="6366" y="425"/>
                      <a:pt x="6366" y="462"/>
                    </a:cubicBezTo>
                    <a:cubicBezTo>
                      <a:pt x="6374" y="506"/>
                      <a:pt x="6381" y="564"/>
                      <a:pt x="6410" y="572"/>
                    </a:cubicBezTo>
                    <a:cubicBezTo>
                      <a:pt x="6469" y="593"/>
                      <a:pt x="6520" y="615"/>
                      <a:pt x="6564" y="615"/>
                    </a:cubicBezTo>
                    <a:cubicBezTo>
                      <a:pt x="6572" y="615"/>
                      <a:pt x="6601" y="615"/>
                      <a:pt x="6718" y="681"/>
                    </a:cubicBezTo>
                    <a:cubicBezTo>
                      <a:pt x="6725" y="681"/>
                      <a:pt x="6725" y="681"/>
                      <a:pt x="6725" y="681"/>
                    </a:cubicBezTo>
                    <a:cubicBezTo>
                      <a:pt x="6725" y="689"/>
                      <a:pt x="6725" y="689"/>
                      <a:pt x="6725" y="689"/>
                    </a:cubicBezTo>
                    <a:cubicBezTo>
                      <a:pt x="6740" y="711"/>
                      <a:pt x="6770" y="762"/>
                      <a:pt x="6755" y="806"/>
                    </a:cubicBezTo>
                    <a:cubicBezTo>
                      <a:pt x="6747" y="828"/>
                      <a:pt x="6733" y="843"/>
                      <a:pt x="6718" y="850"/>
                    </a:cubicBezTo>
                    <a:cubicBezTo>
                      <a:pt x="6696" y="865"/>
                      <a:pt x="6682" y="879"/>
                      <a:pt x="6682" y="901"/>
                    </a:cubicBezTo>
                    <a:cubicBezTo>
                      <a:pt x="6682" y="931"/>
                      <a:pt x="6703" y="945"/>
                      <a:pt x="6725" y="960"/>
                    </a:cubicBezTo>
                    <a:cubicBezTo>
                      <a:pt x="6762" y="967"/>
                      <a:pt x="6777" y="982"/>
                      <a:pt x="6791" y="989"/>
                    </a:cubicBezTo>
                    <a:cubicBezTo>
                      <a:pt x="6813" y="1004"/>
                      <a:pt x="6828" y="1019"/>
                      <a:pt x="6872" y="1026"/>
                    </a:cubicBezTo>
                    <a:cubicBezTo>
                      <a:pt x="6909" y="1026"/>
                      <a:pt x="6931" y="1048"/>
                      <a:pt x="6938" y="1077"/>
                    </a:cubicBezTo>
                    <a:cubicBezTo>
                      <a:pt x="6953" y="1121"/>
                      <a:pt x="6945" y="1172"/>
                      <a:pt x="6916" y="1194"/>
                    </a:cubicBezTo>
                    <a:cubicBezTo>
                      <a:pt x="6901" y="1216"/>
                      <a:pt x="6887" y="1253"/>
                      <a:pt x="6894" y="1290"/>
                    </a:cubicBezTo>
                    <a:cubicBezTo>
                      <a:pt x="6894" y="1312"/>
                      <a:pt x="6901" y="1334"/>
                      <a:pt x="6916" y="1348"/>
                    </a:cubicBezTo>
                    <a:cubicBezTo>
                      <a:pt x="6923" y="1356"/>
                      <a:pt x="6938" y="1363"/>
                      <a:pt x="6953" y="1370"/>
                    </a:cubicBezTo>
                    <a:cubicBezTo>
                      <a:pt x="6989" y="1385"/>
                      <a:pt x="7026" y="1407"/>
                      <a:pt x="7055" y="1465"/>
                    </a:cubicBezTo>
                    <a:cubicBezTo>
                      <a:pt x="7077" y="1510"/>
                      <a:pt x="7106" y="1524"/>
                      <a:pt x="7158" y="1546"/>
                    </a:cubicBezTo>
                    <a:cubicBezTo>
                      <a:pt x="7187" y="1561"/>
                      <a:pt x="7216" y="1575"/>
                      <a:pt x="7253" y="1605"/>
                    </a:cubicBezTo>
                    <a:cubicBezTo>
                      <a:pt x="7275" y="1619"/>
                      <a:pt x="7290" y="1634"/>
                      <a:pt x="7304" y="1641"/>
                    </a:cubicBezTo>
                    <a:cubicBezTo>
                      <a:pt x="7348" y="1678"/>
                      <a:pt x="7370" y="1693"/>
                      <a:pt x="7429" y="1707"/>
                    </a:cubicBezTo>
                    <a:cubicBezTo>
                      <a:pt x="7488" y="1715"/>
                      <a:pt x="7546" y="1744"/>
                      <a:pt x="7553" y="1781"/>
                    </a:cubicBezTo>
                    <a:cubicBezTo>
                      <a:pt x="7561" y="1803"/>
                      <a:pt x="7553" y="1824"/>
                      <a:pt x="7539" y="1847"/>
                    </a:cubicBezTo>
                    <a:cubicBezTo>
                      <a:pt x="7524" y="1854"/>
                      <a:pt x="7524" y="1869"/>
                      <a:pt x="7524" y="1876"/>
                    </a:cubicBezTo>
                    <a:cubicBezTo>
                      <a:pt x="7524" y="1883"/>
                      <a:pt x="7546" y="1905"/>
                      <a:pt x="7612" y="1934"/>
                    </a:cubicBezTo>
                    <a:cubicBezTo>
                      <a:pt x="7649" y="1949"/>
                      <a:pt x="7678" y="1964"/>
                      <a:pt x="7678" y="1993"/>
                    </a:cubicBezTo>
                    <a:cubicBezTo>
                      <a:pt x="7693" y="2037"/>
                      <a:pt x="7663" y="2081"/>
                      <a:pt x="7634" y="2118"/>
                    </a:cubicBezTo>
                    <a:cubicBezTo>
                      <a:pt x="7575" y="2176"/>
                      <a:pt x="7568" y="2206"/>
                      <a:pt x="7539" y="2293"/>
                    </a:cubicBezTo>
                    <a:cubicBezTo>
                      <a:pt x="7532" y="2301"/>
                      <a:pt x="7532" y="2301"/>
                      <a:pt x="7532" y="2301"/>
                    </a:cubicBezTo>
                    <a:cubicBezTo>
                      <a:pt x="7524" y="2330"/>
                      <a:pt x="7517" y="2352"/>
                      <a:pt x="7524" y="2360"/>
                    </a:cubicBezTo>
                    <a:cubicBezTo>
                      <a:pt x="7539" y="2374"/>
                      <a:pt x="7553" y="2374"/>
                      <a:pt x="7553" y="2374"/>
                    </a:cubicBezTo>
                    <a:cubicBezTo>
                      <a:pt x="7605" y="2374"/>
                      <a:pt x="7605" y="2374"/>
                      <a:pt x="7605" y="2374"/>
                    </a:cubicBezTo>
                    <a:cubicBezTo>
                      <a:pt x="7561" y="2403"/>
                      <a:pt x="7561" y="2403"/>
                      <a:pt x="7561" y="2403"/>
                    </a:cubicBezTo>
                    <a:cubicBezTo>
                      <a:pt x="7561" y="2403"/>
                      <a:pt x="7480" y="2448"/>
                      <a:pt x="7436" y="2499"/>
                    </a:cubicBezTo>
                    <a:cubicBezTo>
                      <a:pt x="7400" y="2550"/>
                      <a:pt x="7414" y="2572"/>
                      <a:pt x="7451" y="2616"/>
                    </a:cubicBezTo>
                    <a:cubicBezTo>
                      <a:pt x="7480" y="2653"/>
                      <a:pt x="7568" y="2689"/>
                      <a:pt x="7620" y="2704"/>
                    </a:cubicBezTo>
                    <a:cubicBezTo>
                      <a:pt x="7685" y="2719"/>
                      <a:pt x="7663" y="2821"/>
                      <a:pt x="7656" y="2865"/>
                    </a:cubicBezTo>
                    <a:cubicBezTo>
                      <a:pt x="7649" y="2887"/>
                      <a:pt x="7663" y="2894"/>
                      <a:pt x="7700" y="2909"/>
                    </a:cubicBezTo>
                    <a:cubicBezTo>
                      <a:pt x="7715" y="2924"/>
                      <a:pt x="7737" y="2931"/>
                      <a:pt x="7744" y="2946"/>
                    </a:cubicBezTo>
                    <a:cubicBezTo>
                      <a:pt x="7766" y="2982"/>
                      <a:pt x="7832" y="3165"/>
                      <a:pt x="7846" y="3217"/>
                    </a:cubicBezTo>
                    <a:cubicBezTo>
                      <a:pt x="7869" y="3224"/>
                      <a:pt x="7942" y="3253"/>
                      <a:pt x="7949" y="3312"/>
                    </a:cubicBezTo>
                    <a:cubicBezTo>
                      <a:pt x="7956" y="3334"/>
                      <a:pt x="7956" y="3363"/>
                      <a:pt x="7956" y="3393"/>
                    </a:cubicBezTo>
                    <a:cubicBezTo>
                      <a:pt x="7956" y="3451"/>
                      <a:pt x="7956" y="3524"/>
                      <a:pt x="7979" y="3554"/>
                    </a:cubicBezTo>
                    <a:cubicBezTo>
                      <a:pt x="7986" y="3561"/>
                      <a:pt x="7993" y="3561"/>
                      <a:pt x="8008" y="3561"/>
                    </a:cubicBezTo>
                    <a:cubicBezTo>
                      <a:pt x="8103" y="3561"/>
                      <a:pt x="8220" y="3679"/>
                      <a:pt x="8257" y="3774"/>
                    </a:cubicBezTo>
                    <a:cubicBezTo>
                      <a:pt x="8272" y="3825"/>
                      <a:pt x="8301" y="3832"/>
                      <a:pt x="8330" y="3832"/>
                    </a:cubicBezTo>
                    <a:cubicBezTo>
                      <a:pt x="8360" y="3832"/>
                      <a:pt x="8403" y="3818"/>
                      <a:pt x="8455" y="3810"/>
                    </a:cubicBezTo>
                    <a:cubicBezTo>
                      <a:pt x="8477" y="3803"/>
                      <a:pt x="8477" y="3803"/>
                      <a:pt x="8477" y="3803"/>
                    </a:cubicBezTo>
                    <a:cubicBezTo>
                      <a:pt x="8491" y="3796"/>
                      <a:pt x="8513" y="3796"/>
                      <a:pt x="8528" y="3796"/>
                    </a:cubicBezTo>
                    <a:cubicBezTo>
                      <a:pt x="8638" y="3796"/>
                      <a:pt x="8733" y="3891"/>
                      <a:pt x="8784" y="3942"/>
                    </a:cubicBezTo>
                    <a:cubicBezTo>
                      <a:pt x="8799" y="3957"/>
                      <a:pt x="8799" y="3957"/>
                      <a:pt x="8799" y="3957"/>
                    </a:cubicBezTo>
                    <a:cubicBezTo>
                      <a:pt x="8843" y="4001"/>
                      <a:pt x="8887" y="4052"/>
                      <a:pt x="8931" y="4111"/>
                    </a:cubicBezTo>
                    <a:cubicBezTo>
                      <a:pt x="8946" y="4133"/>
                      <a:pt x="8953" y="4155"/>
                      <a:pt x="8968" y="4169"/>
                    </a:cubicBezTo>
                    <a:cubicBezTo>
                      <a:pt x="8975" y="4199"/>
                      <a:pt x="8990" y="4228"/>
                      <a:pt x="9019" y="4243"/>
                    </a:cubicBezTo>
                    <a:cubicBezTo>
                      <a:pt x="9070" y="4272"/>
                      <a:pt x="9165" y="4345"/>
                      <a:pt x="9173" y="4411"/>
                    </a:cubicBezTo>
                    <a:cubicBezTo>
                      <a:pt x="9187" y="4455"/>
                      <a:pt x="9232" y="4499"/>
                      <a:pt x="9246" y="4514"/>
                    </a:cubicBezTo>
                    <a:cubicBezTo>
                      <a:pt x="9275" y="4514"/>
                      <a:pt x="9415" y="4514"/>
                      <a:pt x="9466" y="4529"/>
                    </a:cubicBezTo>
                    <a:cubicBezTo>
                      <a:pt x="9532" y="4543"/>
                      <a:pt x="9686" y="4719"/>
                      <a:pt x="9708" y="4778"/>
                    </a:cubicBezTo>
                    <a:cubicBezTo>
                      <a:pt x="9722" y="4807"/>
                      <a:pt x="9708" y="4851"/>
                      <a:pt x="9701" y="4895"/>
                    </a:cubicBezTo>
                    <a:cubicBezTo>
                      <a:pt x="9693" y="4910"/>
                      <a:pt x="9686" y="4939"/>
                      <a:pt x="9686" y="4946"/>
                    </a:cubicBezTo>
                    <a:cubicBezTo>
                      <a:pt x="9693" y="4953"/>
                      <a:pt x="9693" y="4953"/>
                      <a:pt x="9693" y="4953"/>
                    </a:cubicBezTo>
                    <a:cubicBezTo>
                      <a:pt x="9737" y="4961"/>
                      <a:pt x="9810" y="4990"/>
                      <a:pt x="9884" y="5049"/>
                    </a:cubicBezTo>
                    <a:cubicBezTo>
                      <a:pt x="9898" y="5063"/>
                      <a:pt x="9906" y="5063"/>
                      <a:pt x="9906" y="5063"/>
                    </a:cubicBezTo>
                    <a:cubicBezTo>
                      <a:pt x="9913" y="5063"/>
                      <a:pt x="9920" y="5049"/>
                      <a:pt x="9927" y="5034"/>
                    </a:cubicBezTo>
                    <a:cubicBezTo>
                      <a:pt x="9935" y="5012"/>
                      <a:pt x="9950" y="4975"/>
                      <a:pt x="9986" y="4975"/>
                    </a:cubicBezTo>
                    <a:cubicBezTo>
                      <a:pt x="9994" y="4975"/>
                      <a:pt x="9994" y="4975"/>
                      <a:pt x="10001" y="4983"/>
                    </a:cubicBezTo>
                    <a:cubicBezTo>
                      <a:pt x="10082" y="5005"/>
                      <a:pt x="10169" y="5027"/>
                      <a:pt x="10206" y="5115"/>
                    </a:cubicBezTo>
                    <a:cubicBezTo>
                      <a:pt x="10243" y="5195"/>
                      <a:pt x="10272" y="5232"/>
                      <a:pt x="10331" y="5239"/>
                    </a:cubicBezTo>
                    <a:cubicBezTo>
                      <a:pt x="10338" y="5239"/>
                      <a:pt x="10345" y="5239"/>
                      <a:pt x="10353" y="5239"/>
                    </a:cubicBezTo>
                    <a:cubicBezTo>
                      <a:pt x="10375" y="5239"/>
                      <a:pt x="10389" y="5239"/>
                      <a:pt x="10411" y="5232"/>
                    </a:cubicBezTo>
                    <a:cubicBezTo>
                      <a:pt x="10426" y="5232"/>
                      <a:pt x="10433" y="5224"/>
                      <a:pt x="10448" y="5224"/>
                    </a:cubicBezTo>
                    <a:cubicBezTo>
                      <a:pt x="10470" y="5224"/>
                      <a:pt x="10477" y="5239"/>
                      <a:pt x="10477" y="5254"/>
                    </a:cubicBezTo>
                    <a:cubicBezTo>
                      <a:pt x="10492" y="5283"/>
                      <a:pt x="10543" y="5371"/>
                      <a:pt x="10580" y="5415"/>
                    </a:cubicBezTo>
                    <a:cubicBezTo>
                      <a:pt x="10602" y="5452"/>
                      <a:pt x="10616" y="5481"/>
                      <a:pt x="10638" y="5518"/>
                    </a:cubicBezTo>
                    <a:cubicBezTo>
                      <a:pt x="10646" y="5532"/>
                      <a:pt x="10653" y="5547"/>
                      <a:pt x="10660" y="5569"/>
                    </a:cubicBezTo>
                    <a:cubicBezTo>
                      <a:pt x="10690" y="5620"/>
                      <a:pt x="10682" y="5657"/>
                      <a:pt x="10668" y="5708"/>
                    </a:cubicBezTo>
                    <a:cubicBezTo>
                      <a:pt x="10668" y="5730"/>
                      <a:pt x="10660" y="5752"/>
                      <a:pt x="10660" y="5781"/>
                    </a:cubicBezTo>
                    <a:cubicBezTo>
                      <a:pt x="10653" y="5848"/>
                      <a:pt x="10660" y="5862"/>
                      <a:pt x="10682" y="5884"/>
                    </a:cubicBezTo>
                    <a:cubicBezTo>
                      <a:pt x="10690" y="5891"/>
                      <a:pt x="10697" y="5899"/>
                      <a:pt x="10704" y="5921"/>
                    </a:cubicBezTo>
                    <a:cubicBezTo>
                      <a:pt x="10734" y="5965"/>
                      <a:pt x="10719" y="6016"/>
                      <a:pt x="10697" y="6082"/>
                    </a:cubicBezTo>
                    <a:cubicBezTo>
                      <a:pt x="10690" y="6111"/>
                      <a:pt x="10682" y="6141"/>
                      <a:pt x="10675" y="6177"/>
                    </a:cubicBezTo>
                    <a:cubicBezTo>
                      <a:pt x="10653" y="6250"/>
                      <a:pt x="10638" y="6272"/>
                      <a:pt x="10609" y="6287"/>
                    </a:cubicBezTo>
                    <a:cubicBezTo>
                      <a:pt x="10594" y="6294"/>
                      <a:pt x="10580" y="6309"/>
                      <a:pt x="10565" y="6331"/>
                    </a:cubicBezTo>
                    <a:cubicBezTo>
                      <a:pt x="10551" y="6360"/>
                      <a:pt x="10543" y="6382"/>
                      <a:pt x="10536" y="6404"/>
                    </a:cubicBezTo>
                    <a:cubicBezTo>
                      <a:pt x="10521" y="6434"/>
                      <a:pt x="10514" y="6463"/>
                      <a:pt x="10484" y="6478"/>
                    </a:cubicBezTo>
                    <a:cubicBezTo>
                      <a:pt x="10477" y="6485"/>
                      <a:pt x="10470" y="6492"/>
                      <a:pt x="10455" y="6492"/>
                    </a:cubicBezTo>
                    <a:lnTo>
                      <a:pt x="10455" y="6492"/>
                    </a:lnTo>
                    <a:cubicBezTo>
                      <a:pt x="10426" y="6492"/>
                      <a:pt x="10389" y="6456"/>
                      <a:pt x="10360" y="6419"/>
                    </a:cubicBezTo>
                    <a:cubicBezTo>
                      <a:pt x="10345" y="6404"/>
                      <a:pt x="10331" y="6390"/>
                      <a:pt x="10316" y="6382"/>
                    </a:cubicBezTo>
                    <a:cubicBezTo>
                      <a:pt x="10294" y="6360"/>
                      <a:pt x="10257" y="6353"/>
                      <a:pt x="10221" y="6346"/>
                    </a:cubicBezTo>
                    <a:cubicBezTo>
                      <a:pt x="10184" y="6338"/>
                      <a:pt x="10147" y="6331"/>
                      <a:pt x="10111" y="6316"/>
                    </a:cubicBezTo>
                    <a:cubicBezTo>
                      <a:pt x="10060" y="6294"/>
                      <a:pt x="10045" y="6272"/>
                      <a:pt x="10030" y="6258"/>
                    </a:cubicBezTo>
                    <a:lnTo>
                      <a:pt x="10023" y="6250"/>
                    </a:lnTo>
                    <a:cubicBezTo>
                      <a:pt x="10023" y="6250"/>
                      <a:pt x="10015" y="6258"/>
                      <a:pt x="10008" y="6265"/>
                    </a:cubicBezTo>
                    <a:cubicBezTo>
                      <a:pt x="9994" y="6280"/>
                      <a:pt x="9986" y="6294"/>
                      <a:pt x="9986" y="6302"/>
                    </a:cubicBezTo>
                    <a:cubicBezTo>
                      <a:pt x="9979" y="6316"/>
                      <a:pt x="9972" y="6331"/>
                      <a:pt x="9927" y="6360"/>
                    </a:cubicBezTo>
                    <a:cubicBezTo>
                      <a:pt x="9898" y="6375"/>
                      <a:pt x="9884" y="6382"/>
                      <a:pt x="9876" y="6382"/>
                    </a:cubicBezTo>
                    <a:cubicBezTo>
                      <a:pt x="9869" y="6390"/>
                      <a:pt x="9869" y="6390"/>
                      <a:pt x="9869" y="6390"/>
                    </a:cubicBezTo>
                    <a:cubicBezTo>
                      <a:pt x="9869" y="6390"/>
                      <a:pt x="9869" y="6397"/>
                      <a:pt x="9869" y="6412"/>
                    </a:cubicBezTo>
                    <a:cubicBezTo>
                      <a:pt x="9869" y="6463"/>
                      <a:pt x="9913" y="6588"/>
                      <a:pt x="9913" y="6588"/>
                    </a:cubicBezTo>
                    <a:cubicBezTo>
                      <a:pt x="9913" y="6595"/>
                      <a:pt x="9913" y="6595"/>
                      <a:pt x="9913" y="6595"/>
                    </a:cubicBezTo>
                    <a:cubicBezTo>
                      <a:pt x="9913" y="6602"/>
                      <a:pt x="9913" y="6602"/>
                      <a:pt x="9913" y="6602"/>
                    </a:cubicBezTo>
                    <a:cubicBezTo>
                      <a:pt x="9913" y="6602"/>
                      <a:pt x="9891" y="6668"/>
                      <a:pt x="9869" y="6749"/>
                    </a:cubicBezTo>
                    <a:cubicBezTo>
                      <a:pt x="9854" y="6785"/>
                      <a:pt x="9854" y="6815"/>
                      <a:pt x="9854" y="6851"/>
                    </a:cubicBezTo>
                    <a:cubicBezTo>
                      <a:pt x="9854" y="6888"/>
                      <a:pt x="9854" y="6932"/>
                      <a:pt x="9847" y="6983"/>
                    </a:cubicBezTo>
                    <a:cubicBezTo>
                      <a:pt x="9818" y="7100"/>
                      <a:pt x="9503" y="7276"/>
                      <a:pt x="9415" y="7298"/>
                    </a:cubicBezTo>
                    <a:cubicBezTo>
                      <a:pt x="9385" y="7306"/>
                      <a:pt x="9349" y="7313"/>
                      <a:pt x="9319" y="7320"/>
                    </a:cubicBezTo>
                    <a:cubicBezTo>
                      <a:pt x="9246" y="7335"/>
                      <a:pt x="9158" y="7357"/>
                      <a:pt x="9100" y="7379"/>
                    </a:cubicBezTo>
                    <a:cubicBezTo>
                      <a:pt x="9012" y="7416"/>
                      <a:pt x="8887" y="7548"/>
                      <a:pt x="8865" y="7577"/>
                    </a:cubicBezTo>
                    <a:cubicBezTo>
                      <a:pt x="8851" y="7599"/>
                      <a:pt x="8828" y="7599"/>
                      <a:pt x="8814" y="7599"/>
                    </a:cubicBezTo>
                    <a:cubicBezTo>
                      <a:pt x="8799" y="7599"/>
                      <a:pt x="8792" y="7599"/>
                      <a:pt x="8784" y="7599"/>
                    </a:cubicBezTo>
                    <a:cubicBezTo>
                      <a:pt x="8777" y="7599"/>
                      <a:pt x="8762" y="7599"/>
                      <a:pt x="8755" y="7599"/>
                    </a:cubicBezTo>
                    <a:cubicBezTo>
                      <a:pt x="8733" y="7599"/>
                      <a:pt x="8719" y="7599"/>
                      <a:pt x="8704" y="7606"/>
                    </a:cubicBezTo>
                    <a:cubicBezTo>
                      <a:pt x="8667" y="7613"/>
                      <a:pt x="8667" y="7635"/>
                      <a:pt x="8660" y="7665"/>
                    </a:cubicBezTo>
                    <a:cubicBezTo>
                      <a:pt x="8653" y="7694"/>
                      <a:pt x="8645" y="7731"/>
                      <a:pt x="8616" y="7767"/>
                    </a:cubicBezTo>
                    <a:cubicBezTo>
                      <a:pt x="8587" y="7819"/>
                      <a:pt x="8550" y="7841"/>
                      <a:pt x="8513" y="7862"/>
                    </a:cubicBezTo>
                    <a:cubicBezTo>
                      <a:pt x="8484" y="7877"/>
                      <a:pt x="8455" y="7892"/>
                      <a:pt x="8440" y="7929"/>
                    </a:cubicBezTo>
                    <a:cubicBezTo>
                      <a:pt x="8418" y="7965"/>
                      <a:pt x="8411" y="7994"/>
                      <a:pt x="8418" y="8031"/>
                    </a:cubicBezTo>
                    <a:cubicBezTo>
                      <a:pt x="8433" y="8060"/>
                      <a:pt x="8455" y="8090"/>
                      <a:pt x="8499" y="8112"/>
                    </a:cubicBezTo>
                    <a:cubicBezTo>
                      <a:pt x="8521" y="8119"/>
                      <a:pt x="8543" y="8134"/>
                      <a:pt x="8565" y="8141"/>
                    </a:cubicBezTo>
                    <a:cubicBezTo>
                      <a:pt x="8623" y="8163"/>
                      <a:pt x="8667" y="8178"/>
                      <a:pt x="8675" y="8243"/>
                    </a:cubicBezTo>
                    <a:cubicBezTo>
                      <a:pt x="8689" y="8317"/>
                      <a:pt x="8741" y="8383"/>
                      <a:pt x="8799" y="8405"/>
                    </a:cubicBezTo>
                    <a:cubicBezTo>
                      <a:pt x="8851" y="8419"/>
                      <a:pt x="8880" y="8478"/>
                      <a:pt x="8909" y="8544"/>
                    </a:cubicBezTo>
                    <a:cubicBezTo>
                      <a:pt x="8931" y="8581"/>
                      <a:pt x="8953" y="8625"/>
                      <a:pt x="8982" y="8669"/>
                    </a:cubicBezTo>
                    <a:cubicBezTo>
                      <a:pt x="9041" y="8771"/>
                      <a:pt x="8982" y="8852"/>
                      <a:pt x="8938" y="8925"/>
                    </a:cubicBezTo>
                    <a:cubicBezTo>
                      <a:pt x="8916" y="8954"/>
                      <a:pt x="8902" y="8976"/>
                      <a:pt x="8894" y="9006"/>
                    </a:cubicBezTo>
                    <a:cubicBezTo>
                      <a:pt x="8880" y="9035"/>
                      <a:pt x="8865" y="9057"/>
                      <a:pt x="8851" y="9079"/>
                    </a:cubicBezTo>
                    <a:cubicBezTo>
                      <a:pt x="8828" y="9108"/>
                      <a:pt x="8814" y="9123"/>
                      <a:pt x="8836" y="9174"/>
                    </a:cubicBezTo>
                    <a:cubicBezTo>
                      <a:pt x="8836" y="9189"/>
                      <a:pt x="8836" y="9189"/>
                      <a:pt x="8836" y="9189"/>
                    </a:cubicBezTo>
                    <a:cubicBezTo>
                      <a:pt x="8858" y="9225"/>
                      <a:pt x="8865" y="9240"/>
                      <a:pt x="8872" y="9240"/>
                    </a:cubicBezTo>
                    <a:cubicBezTo>
                      <a:pt x="8894" y="9240"/>
                      <a:pt x="8938" y="9218"/>
                      <a:pt x="8982" y="9189"/>
                    </a:cubicBezTo>
                    <a:cubicBezTo>
                      <a:pt x="9004" y="9174"/>
                      <a:pt x="9034" y="9167"/>
                      <a:pt x="9056" y="9167"/>
                    </a:cubicBezTo>
                    <a:cubicBezTo>
                      <a:pt x="9136" y="9167"/>
                      <a:pt x="9180" y="9255"/>
                      <a:pt x="9217" y="9335"/>
                    </a:cubicBezTo>
                    <a:cubicBezTo>
                      <a:pt x="9232" y="9357"/>
                      <a:pt x="9239" y="9379"/>
                      <a:pt x="9253" y="9394"/>
                    </a:cubicBezTo>
                    <a:cubicBezTo>
                      <a:pt x="9312" y="9489"/>
                      <a:pt x="9261" y="9541"/>
                      <a:pt x="9202" y="9607"/>
                    </a:cubicBezTo>
                    <a:cubicBezTo>
                      <a:pt x="9180" y="9629"/>
                      <a:pt x="9180" y="9629"/>
                      <a:pt x="9180" y="9629"/>
                    </a:cubicBezTo>
                    <a:cubicBezTo>
                      <a:pt x="9136" y="9680"/>
                      <a:pt x="9151" y="9724"/>
                      <a:pt x="9158" y="9760"/>
                    </a:cubicBezTo>
                    <a:cubicBezTo>
                      <a:pt x="9158" y="9782"/>
                      <a:pt x="9165" y="9797"/>
                      <a:pt x="9165" y="9812"/>
                    </a:cubicBezTo>
                    <a:cubicBezTo>
                      <a:pt x="9165" y="9834"/>
                      <a:pt x="9173" y="9848"/>
                      <a:pt x="9180" y="9863"/>
                    </a:cubicBezTo>
                    <a:cubicBezTo>
                      <a:pt x="9202" y="9892"/>
                      <a:pt x="9217" y="9922"/>
                      <a:pt x="9180" y="9958"/>
                    </a:cubicBezTo>
                    <a:cubicBezTo>
                      <a:pt x="9165" y="9973"/>
                      <a:pt x="9158" y="9988"/>
                      <a:pt x="9151" y="10002"/>
                    </a:cubicBezTo>
                    <a:cubicBezTo>
                      <a:pt x="9136" y="10024"/>
                      <a:pt x="9122" y="10046"/>
                      <a:pt x="9085" y="10046"/>
                    </a:cubicBezTo>
                    <a:cubicBezTo>
                      <a:pt x="9078" y="10046"/>
                      <a:pt x="9078" y="10046"/>
                      <a:pt x="9070" y="10046"/>
                    </a:cubicBezTo>
                    <a:cubicBezTo>
                      <a:pt x="9012" y="10031"/>
                      <a:pt x="9012" y="10031"/>
                      <a:pt x="8916" y="10010"/>
                    </a:cubicBezTo>
                    <a:cubicBezTo>
                      <a:pt x="8865" y="9995"/>
                      <a:pt x="8828" y="9958"/>
                      <a:pt x="8784" y="9914"/>
                    </a:cubicBezTo>
                    <a:cubicBezTo>
                      <a:pt x="8755" y="9878"/>
                      <a:pt x="8719" y="9841"/>
                      <a:pt x="8682" y="9826"/>
                    </a:cubicBezTo>
                    <a:cubicBezTo>
                      <a:pt x="8609" y="9804"/>
                      <a:pt x="8557" y="9746"/>
                      <a:pt x="8543" y="9694"/>
                    </a:cubicBezTo>
                    <a:cubicBezTo>
                      <a:pt x="8535" y="9672"/>
                      <a:pt x="8543" y="9650"/>
                      <a:pt x="8557" y="9636"/>
                    </a:cubicBezTo>
                    <a:cubicBezTo>
                      <a:pt x="8565" y="9629"/>
                      <a:pt x="8572" y="9621"/>
                      <a:pt x="8579" y="9614"/>
                    </a:cubicBezTo>
                    <a:cubicBezTo>
                      <a:pt x="8594" y="9599"/>
                      <a:pt x="8609" y="9584"/>
                      <a:pt x="8609" y="9577"/>
                    </a:cubicBezTo>
                    <a:cubicBezTo>
                      <a:pt x="8609" y="9577"/>
                      <a:pt x="8609" y="9570"/>
                      <a:pt x="8579" y="9555"/>
                    </a:cubicBezTo>
                    <a:cubicBezTo>
                      <a:pt x="8521" y="9533"/>
                      <a:pt x="8506" y="9497"/>
                      <a:pt x="8491" y="9460"/>
                    </a:cubicBezTo>
                    <a:cubicBezTo>
                      <a:pt x="8484" y="9438"/>
                      <a:pt x="8477" y="9423"/>
                      <a:pt x="8455" y="9401"/>
                    </a:cubicBezTo>
                    <a:cubicBezTo>
                      <a:pt x="8440" y="9387"/>
                      <a:pt x="8418" y="9379"/>
                      <a:pt x="8381" y="9379"/>
                    </a:cubicBezTo>
                    <a:cubicBezTo>
                      <a:pt x="8352" y="9379"/>
                      <a:pt x="8323" y="9379"/>
                      <a:pt x="8294" y="9387"/>
                    </a:cubicBezTo>
                    <a:cubicBezTo>
                      <a:pt x="8264" y="9387"/>
                      <a:pt x="8264" y="9387"/>
                      <a:pt x="8264" y="9387"/>
                    </a:cubicBezTo>
                    <a:cubicBezTo>
                      <a:pt x="8191" y="9394"/>
                      <a:pt x="8162" y="9431"/>
                      <a:pt x="8118" y="9482"/>
                    </a:cubicBezTo>
                    <a:cubicBezTo>
                      <a:pt x="8110" y="9497"/>
                      <a:pt x="8096" y="9511"/>
                      <a:pt x="8081" y="9526"/>
                    </a:cubicBezTo>
                    <a:cubicBezTo>
                      <a:pt x="8052" y="9570"/>
                      <a:pt x="8022" y="9584"/>
                      <a:pt x="7993" y="9584"/>
                    </a:cubicBezTo>
                    <a:cubicBezTo>
                      <a:pt x="7971" y="9584"/>
                      <a:pt x="7949" y="9577"/>
                      <a:pt x="7927" y="9570"/>
                    </a:cubicBezTo>
                    <a:cubicBezTo>
                      <a:pt x="7920" y="9562"/>
                      <a:pt x="7905" y="9562"/>
                      <a:pt x="7898" y="9555"/>
                    </a:cubicBezTo>
                    <a:cubicBezTo>
                      <a:pt x="7839" y="9533"/>
                      <a:pt x="7803" y="9467"/>
                      <a:pt x="7781" y="9416"/>
                    </a:cubicBezTo>
                    <a:cubicBezTo>
                      <a:pt x="7766" y="9394"/>
                      <a:pt x="7759" y="9379"/>
                      <a:pt x="7751" y="9365"/>
                    </a:cubicBezTo>
                    <a:cubicBezTo>
                      <a:pt x="7744" y="9350"/>
                      <a:pt x="7707" y="9335"/>
                      <a:pt x="7656" y="9335"/>
                    </a:cubicBezTo>
                    <a:cubicBezTo>
                      <a:pt x="7605" y="9335"/>
                      <a:pt x="7539" y="9350"/>
                      <a:pt x="7480" y="9372"/>
                    </a:cubicBezTo>
                    <a:cubicBezTo>
                      <a:pt x="7414" y="9401"/>
                      <a:pt x="7378" y="9409"/>
                      <a:pt x="7356" y="9409"/>
                    </a:cubicBezTo>
                    <a:cubicBezTo>
                      <a:pt x="7341" y="9409"/>
                      <a:pt x="7334" y="9401"/>
                      <a:pt x="7326" y="9394"/>
                    </a:cubicBezTo>
                    <a:cubicBezTo>
                      <a:pt x="7319" y="9379"/>
                      <a:pt x="7326" y="9365"/>
                      <a:pt x="7334" y="9350"/>
                    </a:cubicBezTo>
                    <a:cubicBezTo>
                      <a:pt x="7356" y="9306"/>
                      <a:pt x="7363" y="9225"/>
                      <a:pt x="7356" y="9218"/>
                    </a:cubicBezTo>
                    <a:cubicBezTo>
                      <a:pt x="7326" y="9218"/>
                      <a:pt x="7304" y="9248"/>
                      <a:pt x="7275" y="9284"/>
                    </a:cubicBezTo>
                    <a:cubicBezTo>
                      <a:pt x="7260" y="9306"/>
                      <a:pt x="7238" y="9335"/>
                      <a:pt x="7209" y="9357"/>
                    </a:cubicBezTo>
                    <a:cubicBezTo>
                      <a:pt x="7158" y="9409"/>
                      <a:pt x="7180" y="9453"/>
                      <a:pt x="7231" y="9533"/>
                    </a:cubicBezTo>
                    <a:cubicBezTo>
                      <a:pt x="7246" y="9555"/>
                      <a:pt x="7246" y="9555"/>
                      <a:pt x="7246" y="9555"/>
                    </a:cubicBezTo>
                    <a:cubicBezTo>
                      <a:pt x="7282" y="9607"/>
                      <a:pt x="7290" y="9636"/>
                      <a:pt x="7282" y="9650"/>
                    </a:cubicBezTo>
                    <a:cubicBezTo>
                      <a:pt x="7275" y="9672"/>
                      <a:pt x="7253" y="9672"/>
                      <a:pt x="7216" y="9680"/>
                    </a:cubicBezTo>
                    <a:cubicBezTo>
                      <a:pt x="7180" y="9687"/>
                      <a:pt x="7158" y="9687"/>
                      <a:pt x="7129" y="9687"/>
                    </a:cubicBezTo>
                    <a:cubicBezTo>
                      <a:pt x="7106" y="9687"/>
                      <a:pt x="7084" y="9687"/>
                      <a:pt x="7048" y="9680"/>
                    </a:cubicBezTo>
                    <a:cubicBezTo>
                      <a:pt x="7019" y="9672"/>
                      <a:pt x="6975" y="9672"/>
                      <a:pt x="6938" y="9665"/>
                    </a:cubicBezTo>
                    <a:cubicBezTo>
                      <a:pt x="6894" y="9658"/>
                      <a:pt x="6857" y="9650"/>
                      <a:pt x="6821" y="9650"/>
                    </a:cubicBezTo>
                    <a:cubicBezTo>
                      <a:pt x="6821" y="9643"/>
                      <a:pt x="6813" y="9643"/>
                      <a:pt x="6806" y="9643"/>
                    </a:cubicBezTo>
                    <a:cubicBezTo>
                      <a:pt x="6725" y="9643"/>
                      <a:pt x="6528" y="9709"/>
                      <a:pt x="6462" y="9768"/>
                    </a:cubicBezTo>
                    <a:cubicBezTo>
                      <a:pt x="6432" y="9797"/>
                      <a:pt x="6389" y="9804"/>
                      <a:pt x="6330" y="9804"/>
                    </a:cubicBezTo>
                    <a:cubicBezTo>
                      <a:pt x="6293" y="9804"/>
                      <a:pt x="6256" y="9804"/>
                      <a:pt x="6227" y="9797"/>
                    </a:cubicBezTo>
                    <a:cubicBezTo>
                      <a:pt x="6191" y="9797"/>
                      <a:pt x="6169" y="9790"/>
                      <a:pt x="6139" y="9790"/>
                    </a:cubicBezTo>
                    <a:cubicBezTo>
                      <a:pt x="6132" y="9790"/>
                      <a:pt x="6125" y="9797"/>
                      <a:pt x="6110" y="9797"/>
                    </a:cubicBezTo>
                    <a:cubicBezTo>
                      <a:pt x="6088" y="9797"/>
                      <a:pt x="6088" y="9797"/>
                      <a:pt x="6088" y="9797"/>
                    </a:cubicBezTo>
                    <a:cubicBezTo>
                      <a:pt x="6015" y="9804"/>
                      <a:pt x="5956" y="9812"/>
                      <a:pt x="5898" y="9892"/>
                    </a:cubicBezTo>
                    <a:cubicBezTo>
                      <a:pt x="5868" y="9936"/>
                      <a:pt x="5875" y="9951"/>
                      <a:pt x="5883" y="9973"/>
                    </a:cubicBezTo>
                    <a:cubicBezTo>
                      <a:pt x="5883" y="9988"/>
                      <a:pt x="5898" y="10010"/>
                      <a:pt x="5861" y="10039"/>
                    </a:cubicBezTo>
                    <a:cubicBezTo>
                      <a:pt x="5824" y="10068"/>
                      <a:pt x="5773" y="10075"/>
                      <a:pt x="5736" y="10075"/>
                    </a:cubicBezTo>
                    <a:cubicBezTo>
                      <a:pt x="5707" y="10075"/>
                      <a:pt x="5685" y="10068"/>
                      <a:pt x="5656" y="10068"/>
                    </a:cubicBezTo>
                    <a:cubicBezTo>
                      <a:pt x="5634" y="10068"/>
                      <a:pt x="5612" y="10068"/>
                      <a:pt x="5590" y="10068"/>
                    </a:cubicBezTo>
                    <a:cubicBezTo>
                      <a:pt x="5509" y="10068"/>
                      <a:pt x="5502" y="10090"/>
                      <a:pt x="5494" y="10185"/>
                    </a:cubicBezTo>
                    <a:cubicBezTo>
                      <a:pt x="5487" y="10222"/>
                      <a:pt x="5494" y="10229"/>
                      <a:pt x="5494" y="10229"/>
                    </a:cubicBezTo>
                    <a:cubicBezTo>
                      <a:pt x="5494" y="10229"/>
                      <a:pt x="5502" y="10222"/>
                      <a:pt x="5509" y="10215"/>
                    </a:cubicBezTo>
                    <a:cubicBezTo>
                      <a:pt x="5539" y="10178"/>
                      <a:pt x="5539" y="10178"/>
                      <a:pt x="5539" y="10178"/>
                    </a:cubicBezTo>
                    <a:cubicBezTo>
                      <a:pt x="5539" y="10310"/>
                      <a:pt x="5539" y="10310"/>
                      <a:pt x="5539" y="10310"/>
                    </a:cubicBezTo>
                    <a:cubicBezTo>
                      <a:pt x="5516" y="10302"/>
                      <a:pt x="5516" y="10302"/>
                      <a:pt x="5516" y="10302"/>
                    </a:cubicBezTo>
                    <a:cubicBezTo>
                      <a:pt x="5516" y="10302"/>
                      <a:pt x="5472" y="10295"/>
                      <a:pt x="5392" y="10281"/>
                    </a:cubicBezTo>
                    <a:cubicBezTo>
                      <a:pt x="5392" y="10281"/>
                      <a:pt x="5384" y="10281"/>
                      <a:pt x="5377" y="10281"/>
                    </a:cubicBezTo>
                    <a:cubicBezTo>
                      <a:pt x="5326" y="10281"/>
                      <a:pt x="5297" y="10325"/>
                      <a:pt x="5253" y="10383"/>
                    </a:cubicBezTo>
                    <a:cubicBezTo>
                      <a:pt x="5238" y="10398"/>
                      <a:pt x="5238" y="10398"/>
                      <a:pt x="5238" y="10398"/>
                    </a:cubicBezTo>
                    <a:cubicBezTo>
                      <a:pt x="5209" y="10442"/>
                      <a:pt x="5194" y="10464"/>
                      <a:pt x="5165" y="10464"/>
                    </a:cubicBezTo>
                    <a:cubicBezTo>
                      <a:pt x="5150" y="10464"/>
                      <a:pt x="5135" y="10457"/>
                      <a:pt x="5113" y="10449"/>
                    </a:cubicBezTo>
                    <a:cubicBezTo>
                      <a:pt x="5099" y="10442"/>
                      <a:pt x="5099" y="10442"/>
                      <a:pt x="5099" y="10442"/>
                    </a:cubicBezTo>
                    <a:cubicBezTo>
                      <a:pt x="5070" y="10427"/>
                      <a:pt x="5062" y="10412"/>
                      <a:pt x="5062" y="10398"/>
                    </a:cubicBezTo>
                    <a:cubicBezTo>
                      <a:pt x="5062" y="10376"/>
                      <a:pt x="5070" y="10354"/>
                      <a:pt x="5084" y="10339"/>
                    </a:cubicBezTo>
                    <a:cubicBezTo>
                      <a:pt x="5055" y="10347"/>
                      <a:pt x="5025" y="10361"/>
                      <a:pt x="4989" y="10369"/>
                    </a:cubicBezTo>
                    <a:cubicBezTo>
                      <a:pt x="4894" y="10405"/>
                      <a:pt x="4776" y="10442"/>
                      <a:pt x="4681" y="10449"/>
                    </a:cubicBezTo>
                    <a:cubicBezTo>
                      <a:pt x="4674" y="10449"/>
                      <a:pt x="4666" y="10457"/>
                      <a:pt x="4652" y="10457"/>
                    </a:cubicBezTo>
                    <a:cubicBezTo>
                      <a:pt x="4534" y="10457"/>
                      <a:pt x="4520" y="10383"/>
                      <a:pt x="4513" y="10339"/>
                    </a:cubicBezTo>
                    <a:cubicBezTo>
                      <a:pt x="4513" y="10325"/>
                      <a:pt x="4513" y="10325"/>
                      <a:pt x="4513" y="10325"/>
                    </a:cubicBezTo>
                    <a:cubicBezTo>
                      <a:pt x="4498" y="10288"/>
                      <a:pt x="4454" y="10193"/>
                      <a:pt x="4403" y="10193"/>
                    </a:cubicBezTo>
                    <a:cubicBezTo>
                      <a:pt x="4344" y="10193"/>
                      <a:pt x="4344" y="10193"/>
                      <a:pt x="4344" y="10193"/>
                    </a:cubicBezTo>
                    <a:cubicBezTo>
                      <a:pt x="4293" y="10193"/>
                      <a:pt x="4256" y="10185"/>
                      <a:pt x="4249" y="10163"/>
                    </a:cubicBezTo>
                    <a:cubicBezTo>
                      <a:pt x="4241" y="10141"/>
                      <a:pt x="4271" y="10119"/>
                      <a:pt x="4285" y="10105"/>
                    </a:cubicBezTo>
                    <a:cubicBezTo>
                      <a:pt x="4315" y="10090"/>
                      <a:pt x="4322" y="10068"/>
                      <a:pt x="4315" y="10053"/>
                    </a:cubicBezTo>
                    <a:cubicBezTo>
                      <a:pt x="4308" y="10031"/>
                      <a:pt x="4285" y="10017"/>
                      <a:pt x="4256" y="10017"/>
                    </a:cubicBezTo>
                    <a:cubicBezTo>
                      <a:pt x="4241" y="10017"/>
                      <a:pt x="4227" y="10024"/>
                      <a:pt x="4212" y="10031"/>
                    </a:cubicBezTo>
                    <a:cubicBezTo>
                      <a:pt x="4168" y="10053"/>
                      <a:pt x="4132" y="10068"/>
                      <a:pt x="4095" y="10068"/>
                    </a:cubicBezTo>
                    <a:cubicBezTo>
                      <a:pt x="4066" y="10068"/>
                      <a:pt x="4044" y="10061"/>
                      <a:pt x="4014" y="10039"/>
                    </a:cubicBezTo>
                    <a:cubicBezTo>
                      <a:pt x="3992" y="10024"/>
                      <a:pt x="3948" y="10002"/>
                      <a:pt x="3897" y="9988"/>
                    </a:cubicBezTo>
                    <a:cubicBezTo>
                      <a:pt x="3860" y="9973"/>
                      <a:pt x="3817" y="9958"/>
                      <a:pt x="3794" y="9943"/>
                    </a:cubicBezTo>
                    <a:cubicBezTo>
                      <a:pt x="3765" y="9922"/>
                      <a:pt x="3736" y="9914"/>
                      <a:pt x="3714" y="9914"/>
                    </a:cubicBezTo>
                    <a:cubicBezTo>
                      <a:pt x="3685" y="9914"/>
                      <a:pt x="3663" y="9929"/>
                      <a:pt x="3655" y="9951"/>
                    </a:cubicBezTo>
                    <a:cubicBezTo>
                      <a:pt x="3633" y="10017"/>
                      <a:pt x="3531" y="10024"/>
                      <a:pt x="3487" y="10024"/>
                    </a:cubicBezTo>
                    <a:cubicBezTo>
                      <a:pt x="3465" y="10024"/>
                      <a:pt x="3443" y="10024"/>
                      <a:pt x="3421" y="10024"/>
                    </a:cubicBezTo>
                    <a:cubicBezTo>
                      <a:pt x="3391" y="10017"/>
                      <a:pt x="3370" y="9988"/>
                      <a:pt x="3355" y="9951"/>
                    </a:cubicBezTo>
                    <a:cubicBezTo>
                      <a:pt x="3355" y="9980"/>
                      <a:pt x="3348" y="10002"/>
                      <a:pt x="3340" y="10046"/>
                    </a:cubicBezTo>
                    <a:cubicBezTo>
                      <a:pt x="3318" y="10119"/>
                      <a:pt x="3340" y="10134"/>
                      <a:pt x="3377" y="10149"/>
                    </a:cubicBezTo>
                    <a:cubicBezTo>
                      <a:pt x="3391" y="10156"/>
                      <a:pt x="3406" y="10178"/>
                      <a:pt x="3413" y="10200"/>
                    </a:cubicBezTo>
                    <a:cubicBezTo>
                      <a:pt x="3428" y="10259"/>
                      <a:pt x="3421" y="10347"/>
                      <a:pt x="3391" y="10391"/>
                    </a:cubicBezTo>
                    <a:cubicBezTo>
                      <a:pt x="3384" y="10405"/>
                      <a:pt x="3370" y="10427"/>
                      <a:pt x="3362" y="10449"/>
                    </a:cubicBezTo>
                    <a:cubicBezTo>
                      <a:pt x="3348" y="10493"/>
                      <a:pt x="3333" y="10530"/>
                      <a:pt x="3289" y="10544"/>
                    </a:cubicBezTo>
                    <a:cubicBezTo>
                      <a:pt x="3252" y="10552"/>
                      <a:pt x="3164" y="10625"/>
                      <a:pt x="3120" y="10735"/>
                    </a:cubicBezTo>
                    <a:cubicBezTo>
                      <a:pt x="3077" y="10845"/>
                      <a:pt x="2931" y="10889"/>
                      <a:pt x="2843" y="10911"/>
                    </a:cubicBezTo>
                    <a:cubicBezTo>
                      <a:pt x="2821" y="10918"/>
                      <a:pt x="2821" y="10918"/>
                      <a:pt x="2821" y="10918"/>
                    </a:cubicBezTo>
                    <a:cubicBezTo>
                      <a:pt x="2806" y="10918"/>
                      <a:pt x="2792" y="10918"/>
                      <a:pt x="2784" y="10918"/>
                    </a:cubicBezTo>
                  </a:path>
                </a:pathLst>
              </a:custGeom>
              <a:grpFill/>
              <a:ln w="38100" cmpd="sng">
                <a:noFill/>
              </a:ln>
              <a:effectLst/>
            </p:spPr>
            <p:txBody>
              <a:bodyPr wrap="none" anchor="ctr"/>
              <a:lstStyle/>
              <a:p>
                <a:pPr defTabSz="1828165" fontAlgn="auto">
                  <a:spcBef>
                    <a:spcPts val="0"/>
                  </a:spcBef>
                  <a:spcAft>
                    <a:spcPts val="0"/>
                  </a:spcAft>
                  <a:defRPr/>
                </a:pPr>
                <a:endParaRPr lang="en-US">
                  <a:latin typeface="+mn-lt"/>
                  <a:ea typeface="+mn-ea"/>
                  <a:cs typeface="+mn-cs"/>
                </a:endParaRPr>
              </a:p>
            </p:txBody>
          </p:sp>
          <p:sp>
            <p:nvSpPr>
              <p:cNvPr id="77" name="Freeform 8">
                <a:extLst>
                  <a:ext uri="{FF2B5EF4-FFF2-40B4-BE49-F238E27FC236}">
                    <a16:creationId xmlns:a16="http://schemas.microsoft.com/office/drawing/2014/main" id="{E14282D8-260C-499C-B031-F9C1AEFBD6B7}"/>
                  </a:ext>
                </a:extLst>
              </p:cNvPr>
              <p:cNvSpPr>
                <a:spLocks noChangeArrowheads="1"/>
              </p:cNvSpPr>
              <p:nvPr/>
            </p:nvSpPr>
            <p:spPr bwMode="auto">
              <a:xfrm>
                <a:off x="5858100" y="8272266"/>
                <a:ext cx="4134795" cy="4162153"/>
              </a:xfrm>
              <a:custGeom>
                <a:avLst/>
                <a:gdLst>
                  <a:gd name="T0" fmla="*/ 3663 w 10764"/>
                  <a:gd name="T1" fmla="*/ 1128 h 10956"/>
                  <a:gd name="T2" fmla="*/ 4337 w 10764"/>
                  <a:gd name="T3" fmla="*/ 630 h 10956"/>
                  <a:gd name="T4" fmla="*/ 4945 w 10764"/>
                  <a:gd name="T5" fmla="*/ 198 h 10956"/>
                  <a:gd name="T6" fmla="*/ 6286 w 10764"/>
                  <a:gd name="T7" fmla="*/ 388 h 10956"/>
                  <a:gd name="T8" fmla="*/ 7547 w 10764"/>
                  <a:gd name="T9" fmla="*/ 1854 h 10956"/>
                  <a:gd name="T10" fmla="*/ 8543 w 10764"/>
                  <a:gd name="T11" fmla="*/ 3832 h 10956"/>
                  <a:gd name="T12" fmla="*/ 10463 w 10764"/>
                  <a:gd name="T13" fmla="*/ 5269 h 10956"/>
                  <a:gd name="T14" fmla="*/ 9913 w 10764"/>
                  <a:gd name="T15" fmla="*/ 6617 h 10956"/>
                  <a:gd name="T16" fmla="*/ 8836 w 10764"/>
                  <a:gd name="T17" fmla="*/ 9203 h 10956"/>
                  <a:gd name="T18" fmla="*/ 8279 w 10764"/>
                  <a:gd name="T19" fmla="*/ 9394 h 10956"/>
                  <a:gd name="T20" fmla="*/ 6843 w 10764"/>
                  <a:gd name="T21" fmla="*/ 9651 h 10956"/>
                  <a:gd name="T22" fmla="*/ 5246 w 10764"/>
                  <a:gd name="T23" fmla="*/ 10413 h 10956"/>
                  <a:gd name="T24" fmla="*/ 3656 w 10764"/>
                  <a:gd name="T25" fmla="*/ 9973 h 10956"/>
                  <a:gd name="T26" fmla="*/ 2631 w 10764"/>
                  <a:gd name="T27" fmla="*/ 10625 h 10956"/>
                  <a:gd name="T28" fmla="*/ 1561 w 10764"/>
                  <a:gd name="T29" fmla="*/ 9995 h 10956"/>
                  <a:gd name="T30" fmla="*/ 2645 w 10764"/>
                  <a:gd name="T31" fmla="*/ 8273 h 10956"/>
                  <a:gd name="T32" fmla="*/ 2997 w 10764"/>
                  <a:gd name="T33" fmla="*/ 6470 h 10956"/>
                  <a:gd name="T34" fmla="*/ 2726 w 10764"/>
                  <a:gd name="T35" fmla="*/ 4873 h 10956"/>
                  <a:gd name="T36" fmla="*/ 2015 w 10764"/>
                  <a:gd name="T37" fmla="*/ 3239 h 10956"/>
                  <a:gd name="T38" fmla="*/ 1341 w 10764"/>
                  <a:gd name="T39" fmla="*/ 2616 h 10956"/>
                  <a:gd name="T40" fmla="*/ 887 w 10764"/>
                  <a:gd name="T41" fmla="*/ 3056 h 10956"/>
                  <a:gd name="T42" fmla="*/ 139 w 10764"/>
                  <a:gd name="T43" fmla="*/ 1949 h 10956"/>
                  <a:gd name="T44" fmla="*/ 1231 w 10764"/>
                  <a:gd name="T45" fmla="*/ 1348 h 10956"/>
                  <a:gd name="T46" fmla="*/ 2360 w 10764"/>
                  <a:gd name="T47" fmla="*/ 95 h 10956"/>
                  <a:gd name="T48" fmla="*/ 2360 w 10764"/>
                  <a:gd name="T49" fmla="*/ 51 h 10956"/>
                  <a:gd name="T50" fmla="*/ 1642 w 10764"/>
                  <a:gd name="T51" fmla="*/ 777 h 10956"/>
                  <a:gd name="T52" fmla="*/ 1143 w 10764"/>
                  <a:gd name="T53" fmla="*/ 1473 h 10956"/>
                  <a:gd name="T54" fmla="*/ 44 w 10764"/>
                  <a:gd name="T55" fmla="*/ 1619 h 10956"/>
                  <a:gd name="T56" fmla="*/ 213 w 10764"/>
                  <a:gd name="T57" fmla="*/ 3261 h 10956"/>
                  <a:gd name="T58" fmla="*/ 997 w 10764"/>
                  <a:gd name="T59" fmla="*/ 3004 h 10956"/>
                  <a:gd name="T60" fmla="*/ 1158 w 10764"/>
                  <a:gd name="T61" fmla="*/ 2645 h 10956"/>
                  <a:gd name="T62" fmla="*/ 1744 w 10764"/>
                  <a:gd name="T63" fmla="*/ 2872 h 10956"/>
                  <a:gd name="T64" fmla="*/ 2360 w 10764"/>
                  <a:gd name="T65" fmla="*/ 3466 h 10956"/>
                  <a:gd name="T66" fmla="*/ 2763 w 10764"/>
                  <a:gd name="T67" fmla="*/ 4924 h 10956"/>
                  <a:gd name="T68" fmla="*/ 3231 w 10764"/>
                  <a:gd name="T69" fmla="*/ 6243 h 10956"/>
                  <a:gd name="T70" fmla="*/ 2587 w 10764"/>
                  <a:gd name="T71" fmla="*/ 6932 h 10956"/>
                  <a:gd name="T72" fmla="*/ 2594 w 10764"/>
                  <a:gd name="T73" fmla="*/ 9101 h 10956"/>
                  <a:gd name="T74" fmla="*/ 1458 w 10764"/>
                  <a:gd name="T75" fmla="*/ 9870 h 10956"/>
                  <a:gd name="T76" fmla="*/ 2198 w 10764"/>
                  <a:gd name="T77" fmla="*/ 10068 h 10956"/>
                  <a:gd name="T78" fmla="*/ 2763 w 10764"/>
                  <a:gd name="T79" fmla="*/ 10823 h 10956"/>
                  <a:gd name="T80" fmla="*/ 3729 w 10764"/>
                  <a:gd name="T81" fmla="*/ 9951 h 10956"/>
                  <a:gd name="T82" fmla="*/ 4704 w 10764"/>
                  <a:gd name="T83" fmla="*/ 10486 h 10956"/>
                  <a:gd name="T84" fmla="*/ 5524 w 10764"/>
                  <a:gd name="T85" fmla="*/ 10215 h 10956"/>
                  <a:gd name="T86" fmla="*/ 6946 w 10764"/>
                  <a:gd name="T87" fmla="*/ 9702 h 10956"/>
                  <a:gd name="T88" fmla="*/ 7759 w 10764"/>
                  <a:gd name="T89" fmla="*/ 9394 h 10956"/>
                  <a:gd name="T90" fmla="*/ 8543 w 10764"/>
                  <a:gd name="T91" fmla="*/ 9724 h 10956"/>
                  <a:gd name="T92" fmla="*/ 8990 w 10764"/>
                  <a:gd name="T93" fmla="*/ 9196 h 10956"/>
                  <a:gd name="T94" fmla="*/ 8646 w 10764"/>
                  <a:gd name="T95" fmla="*/ 7797 h 10956"/>
                  <a:gd name="T96" fmla="*/ 9899 w 10764"/>
                  <a:gd name="T97" fmla="*/ 6434 h 10956"/>
                  <a:gd name="T98" fmla="*/ 10727 w 10764"/>
                  <a:gd name="T99" fmla="*/ 6111 h 10956"/>
                  <a:gd name="T100" fmla="*/ 9928 w 10764"/>
                  <a:gd name="T101" fmla="*/ 5056 h 10956"/>
                  <a:gd name="T102" fmla="*/ 8470 w 10764"/>
                  <a:gd name="T103" fmla="*/ 3818 h 10956"/>
                  <a:gd name="T104" fmla="*/ 7568 w 10764"/>
                  <a:gd name="T105" fmla="*/ 2382 h 10956"/>
                  <a:gd name="T106" fmla="*/ 6938 w 10764"/>
                  <a:gd name="T107" fmla="*/ 1356 h 10956"/>
                  <a:gd name="T108" fmla="*/ 6381 w 10764"/>
                  <a:gd name="T109" fmla="*/ 396 h 10956"/>
                  <a:gd name="T110" fmla="*/ 5451 w 10764"/>
                  <a:gd name="T111" fmla="*/ 520 h 10956"/>
                  <a:gd name="T112" fmla="*/ 4894 w 10764"/>
                  <a:gd name="T113" fmla="*/ 806 h 10956"/>
                  <a:gd name="T114" fmla="*/ 4528 w 10764"/>
                  <a:gd name="T115" fmla="*/ 601 h 10956"/>
                  <a:gd name="T116" fmla="*/ 3883 w 10764"/>
                  <a:gd name="T117" fmla="*/ 916 h 10956"/>
                  <a:gd name="T118" fmla="*/ 3538 w 10764"/>
                  <a:gd name="T119" fmla="*/ 1070 h 10956"/>
                  <a:gd name="T120" fmla="*/ 2953 w 10764"/>
                  <a:gd name="T121" fmla="*/ 330 h 10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764" h="10956">
                    <a:moveTo>
                      <a:pt x="2616" y="37"/>
                    </a:moveTo>
                    <a:lnTo>
                      <a:pt x="2616" y="37"/>
                    </a:lnTo>
                    <a:cubicBezTo>
                      <a:pt x="2624" y="37"/>
                      <a:pt x="2638" y="44"/>
                      <a:pt x="2660" y="66"/>
                    </a:cubicBezTo>
                    <a:cubicBezTo>
                      <a:pt x="2719" y="132"/>
                      <a:pt x="2748" y="220"/>
                      <a:pt x="2829" y="234"/>
                    </a:cubicBezTo>
                    <a:cubicBezTo>
                      <a:pt x="2909" y="242"/>
                      <a:pt x="2873" y="278"/>
                      <a:pt x="2931" y="344"/>
                    </a:cubicBezTo>
                    <a:cubicBezTo>
                      <a:pt x="2990" y="418"/>
                      <a:pt x="2997" y="440"/>
                      <a:pt x="3034" y="498"/>
                    </a:cubicBezTo>
                    <a:cubicBezTo>
                      <a:pt x="3063" y="542"/>
                      <a:pt x="3078" y="579"/>
                      <a:pt x="3113" y="579"/>
                    </a:cubicBezTo>
                    <a:cubicBezTo>
                      <a:pt x="3121" y="579"/>
                      <a:pt x="3128" y="579"/>
                      <a:pt x="3135" y="572"/>
                    </a:cubicBezTo>
                    <a:lnTo>
                      <a:pt x="3143" y="572"/>
                    </a:lnTo>
                    <a:cubicBezTo>
                      <a:pt x="3194" y="572"/>
                      <a:pt x="3194" y="630"/>
                      <a:pt x="3238" y="667"/>
                    </a:cubicBezTo>
                    <a:cubicBezTo>
                      <a:pt x="3260" y="682"/>
                      <a:pt x="3311" y="689"/>
                      <a:pt x="3348" y="689"/>
                    </a:cubicBezTo>
                    <a:cubicBezTo>
                      <a:pt x="3370" y="689"/>
                      <a:pt x="3385" y="689"/>
                      <a:pt x="3385" y="689"/>
                    </a:cubicBezTo>
                    <a:cubicBezTo>
                      <a:pt x="3385" y="689"/>
                      <a:pt x="3450" y="696"/>
                      <a:pt x="3450" y="769"/>
                    </a:cubicBezTo>
                    <a:cubicBezTo>
                      <a:pt x="3450" y="835"/>
                      <a:pt x="3494" y="857"/>
                      <a:pt x="3487" y="923"/>
                    </a:cubicBezTo>
                    <a:cubicBezTo>
                      <a:pt x="3473" y="996"/>
                      <a:pt x="3465" y="1070"/>
                      <a:pt x="3531" y="1092"/>
                    </a:cubicBezTo>
                    <a:cubicBezTo>
                      <a:pt x="3597" y="1121"/>
                      <a:pt x="3663" y="1128"/>
                      <a:pt x="3663" y="1128"/>
                    </a:cubicBezTo>
                    <a:cubicBezTo>
                      <a:pt x="3663" y="1128"/>
                      <a:pt x="3685" y="1136"/>
                      <a:pt x="3707" y="1136"/>
                    </a:cubicBezTo>
                    <a:cubicBezTo>
                      <a:pt x="3736" y="1136"/>
                      <a:pt x="3773" y="1121"/>
                      <a:pt x="3758" y="1048"/>
                    </a:cubicBezTo>
                    <a:cubicBezTo>
                      <a:pt x="3758" y="1048"/>
                      <a:pt x="3802" y="1077"/>
                      <a:pt x="3839" y="1077"/>
                    </a:cubicBezTo>
                    <a:cubicBezTo>
                      <a:pt x="3861" y="1077"/>
                      <a:pt x="3875" y="1077"/>
                      <a:pt x="3883" y="1063"/>
                    </a:cubicBezTo>
                    <a:cubicBezTo>
                      <a:pt x="3897" y="1041"/>
                      <a:pt x="3905" y="1041"/>
                      <a:pt x="3912" y="1041"/>
                    </a:cubicBezTo>
                    <a:cubicBezTo>
                      <a:pt x="3927" y="1041"/>
                      <a:pt x="3934" y="1048"/>
                      <a:pt x="3963" y="1048"/>
                    </a:cubicBezTo>
                    <a:cubicBezTo>
                      <a:pt x="4007" y="1048"/>
                      <a:pt x="4051" y="967"/>
                      <a:pt x="3971" y="923"/>
                    </a:cubicBezTo>
                    <a:cubicBezTo>
                      <a:pt x="3890" y="879"/>
                      <a:pt x="3787" y="872"/>
                      <a:pt x="3766" y="799"/>
                    </a:cubicBezTo>
                    <a:cubicBezTo>
                      <a:pt x="3744" y="733"/>
                      <a:pt x="3722" y="696"/>
                      <a:pt x="3802" y="645"/>
                    </a:cubicBezTo>
                    <a:cubicBezTo>
                      <a:pt x="3883" y="586"/>
                      <a:pt x="3890" y="572"/>
                      <a:pt x="3963" y="550"/>
                    </a:cubicBezTo>
                    <a:cubicBezTo>
                      <a:pt x="3985" y="542"/>
                      <a:pt x="4000" y="542"/>
                      <a:pt x="4022" y="542"/>
                    </a:cubicBezTo>
                    <a:cubicBezTo>
                      <a:pt x="4051" y="542"/>
                      <a:pt x="4081" y="550"/>
                      <a:pt x="4110" y="550"/>
                    </a:cubicBezTo>
                    <a:cubicBezTo>
                      <a:pt x="4154" y="550"/>
                      <a:pt x="4235" y="564"/>
                      <a:pt x="4256" y="608"/>
                    </a:cubicBezTo>
                    <a:cubicBezTo>
                      <a:pt x="4271" y="637"/>
                      <a:pt x="4293" y="660"/>
                      <a:pt x="4308" y="660"/>
                    </a:cubicBezTo>
                    <a:cubicBezTo>
                      <a:pt x="4323" y="660"/>
                      <a:pt x="4323" y="652"/>
                      <a:pt x="4323" y="645"/>
                    </a:cubicBezTo>
                    <a:cubicBezTo>
                      <a:pt x="4323" y="630"/>
                      <a:pt x="4330" y="630"/>
                      <a:pt x="4337" y="630"/>
                    </a:cubicBezTo>
                    <a:cubicBezTo>
                      <a:pt x="4359" y="630"/>
                      <a:pt x="4388" y="652"/>
                      <a:pt x="4418" y="667"/>
                    </a:cubicBezTo>
                    <a:cubicBezTo>
                      <a:pt x="4418" y="667"/>
                      <a:pt x="4425" y="667"/>
                      <a:pt x="4432" y="667"/>
                    </a:cubicBezTo>
                    <a:cubicBezTo>
                      <a:pt x="4476" y="667"/>
                      <a:pt x="4542" y="630"/>
                      <a:pt x="4542" y="630"/>
                    </a:cubicBezTo>
                    <a:cubicBezTo>
                      <a:pt x="4542" y="630"/>
                      <a:pt x="4549" y="630"/>
                      <a:pt x="4564" y="630"/>
                    </a:cubicBezTo>
                    <a:cubicBezTo>
                      <a:pt x="4579" y="630"/>
                      <a:pt x="4608" y="630"/>
                      <a:pt x="4630" y="652"/>
                    </a:cubicBezTo>
                    <a:cubicBezTo>
                      <a:pt x="4667" y="689"/>
                      <a:pt x="4645" y="777"/>
                      <a:pt x="4645" y="777"/>
                    </a:cubicBezTo>
                    <a:cubicBezTo>
                      <a:pt x="4645" y="777"/>
                      <a:pt x="4616" y="835"/>
                      <a:pt x="4652" y="872"/>
                    </a:cubicBezTo>
                    <a:cubicBezTo>
                      <a:pt x="4674" y="894"/>
                      <a:pt x="4704" y="916"/>
                      <a:pt x="4733" y="916"/>
                    </a:cubicBezTo>
                    <a:cubicBezTo>
                      <a:pt x="4747" y="916"/>
                      <a:pt x="4755" y="916"/>
                      <a:pt x="4769" y="901"/>
                    </a:cubicBezTo>
                    <a:cubicBezTo>
                      <a:pt x="4777" y="894"/>
                      <a:pt x="4784" y="887"/>
                      <a:pt x="4791" y="887"/>
                    </a:cubicBezTo>
                    <a:cubicBezTo>
                      <a:pt x="4806" y="887"/>
                      <a:pt x="4821" y="916"/>
                      <a:pt x="4843" y="916"/>
                    </a:cubicBezTo>
                    <a:cubicBezTo>
                      <a:pt x="4857" y="916"/>
                      <a:pt x="4865" y="916"/>
                      <a:pt x="4872" y="916"/>
                    </a:cubicBezTo>
                    <a:cubicBezTo>
                      <a:pt x="4901" y="916"/>
                      <a:pt x="4931" y="901"/>
                      <a:pt x="4923" y="799"/>
                    </a:cubicBezTo>
                    <a:cubicBezTo>
                      <a:pt x="4916" y="667"/>
                      <a:pt x="4945" y="564"/>
                      <a:pt x="4901" y="484"/>
                    </a:cubicBezTo>
                    <a:cubicBezTo>
                      <a:pt x="4857" y="403"/>
                      <a:pt x="4843" y="271"/>
                      <a:pt x="4843" y="271"/>
                    </a:cubicBezTo>
                    <a:cubicBezTo>
                      <a:pt x="4843" y="271"/>
                      <a:pt x="4894" y="234"/>
                      <a:pt x="4945" y="198"/>
                    </a:cubicBezTo>
                    <a:cubicBezTo>
                      <a:pt x="5004" y="169"/>
                      <a:pt x="5040" y="146"/>
                      <a:pt x="5048" y="110"/>
                    </a:cubicBezTo>
                    <a:cubicBezTo>
                      <a:pt x="5055" y="88"/>
                      <a:pt x="5077" y="88"/>
                      <a:pt x="5106" y="88"/>
                    </a:cubicBezTo>
                    <a:cubicBezTo>
                      <a:pt x="5128" y="88"/>
                      <a:pt x="5150" y="88"/>
                      <a:pt x="5172" y="88"/>
                    </a:cubicBezTo>
                    <a:cubicBezTo>
                      <a:pt x="5231" y="88"/>
                      <a:pt x="5231" y="191"/>
                      <a:pt x="5216" y="220"/>
                    </a:cubicBezTo>
                    <a:cubicBezTo>
                      <a:pt x="5209" y="256"/>
                      <a:pt x="5231" y="344"/>
                      <a:pt x="5290" y="359"/>
                    </a:cubicBezTo>
                    <a:cubicBezTo>
                      <a:pt x="5341" y="366"/>
                      <a:pt x="5356" y="403"/>
                      <a:pt x="5370" y="447"/>
                    </a:cubicBezTo>
                    <a:cubicBezTo>
                      <a:pt x="5378" y="484"/>
                      <a:pt x="5407" y="550"/>
                      <a:pt x="5451" y="550"/>
                    </a:cubicBezTo>
                    <a:cubicBezTo>
                      <a:pt x="5458" y="550"/>
                      <a:pt x="5473" y="550"/>
                      <a:pt x="5480" y="542"/>
                    </a:cubicBezTo>
                    <a:cubicBezTo>
                      <a:pt x="5531" y="498"/>
                      <a:pt x="5546" y="447"/>
                      <a:pt x="5575" y="447"/>
                    </a:cubicBezTo>
                    <a:cubicBezTo>
                      <a:pt x="5583" y="447"/>
                      <a:pt x="5590" y="447"/>
                      <a:pt x="5590" y="447"/>
                    </a:cubicBezTo>
                    <a:cubicBezTo>
                      <a:pt x="5627" y="469"/>
                      <a:pt x="5641" y="506"/>
                      <a:pt x="5678" y="506"/>
                    </a:cubicBezTo>
                    <a:cubicBezTo>
                      <a:pt x="5693" y="506"/>
                      <a:pt x="5700" y="506"/>
                      <a:pt x="5715" y="498"/>
                    </a:cubicBezTo>
                    <a:cubicBezTo>
                      <a:pt x="5788" y="462"/>
                      <a:pt x="5898" y="418"/>
                      <a:pt x="5971" y="418"/>
                    </a:cubicBezTo>
                    <a:cubicBezTo>
                      <a:pt x="6037" y="418"/>
                      <a:pt x="5971" y="447"/>
                      <a:pt x="6059" y="447"/>
                    </a:cubicBezTo>
                    <a:cubicBezTo>
                      <a:pt x="6147" y="447"/>
                      <a:pt x="6162" y="447"/>
                      <a:pt x="6220" y="418"/>
                    </a:cubicBezTo>
                    <a:cubicBezTo>
                      <a:pt x="6242" y="403"/>
                      <a:pt x="6264" y="396"/>
                      <a:pt x="6286" y="388"/>
                    </a:cubicBezTo>
                    <a:cubicBezTo>
                      <a:pt x="6294" y="388"/>
                      <a:pt x="6294" y="396"/>
                      <a:pt x="6294" y="396"/>
                    </a:cubicBezTo>
                    <a:cubicBezTo>
                      <a:pt x="6294" y="396"/>
                      <a:pt x="6294" y="388"/>
                      <a:pt x="6286" y="388"/>
                    </a:cubicBezTo>
                    <a:cubicBezTo>
                      <a:pt x="6294" y="388"/>
                      <a:pt x="6294" y="388"/>
                      <a:pt x="6301" y="388"/>
                    </a:cubicBezTo>
                    <a:cubicBezTo>
                      <a:pt x="6323" y="388"/>
                      <a:pt x="6345" y="396"/>
                      <a:pt x="6352" y="418"/>
                    </a:cubicBezTo>
                    <a:cubicBezTo>
                      <a:pt x="6374" y="447"/>
                      <a:pt x="6367" y="586"/>
                      <a:pt x="6418" y="608"/>
                    </a:cubicBezTo>
                    <a:cubicBezTo>
                      <a:pt x="6477" y="630"/>
                      <a:pt x="6535" y="652"/>
                      <a:pt x="6579" y="652"/>
                    </a:cubicBezTo>
                    <a:cubicBezTo>
                      <a:pt x="6609" y="652"/>
                      <a:pt x="6682" y="689"/>
                      <a:pt x="6733" y="718"/>
                    </a:cubicBezTo>
                    <a:cubicBezTo>
                      <a:pt x="6740" y="733"/>
                      <a:pt x="6785" y="828"/>
                      <a:pt x="6726" y="857"/>
                    </a:cubicBezTo>
                    <a:cubicBezTo>
                      <a:pt x="6660" y="894"/>
                      <a:pt x="6667" y="967"/>
                      <a:pt x="6740" y="996"/>
                    </a:cubicBezTo>
                    <a:cubicBezTo>
                      <a:pt x="6806" y="1019"/>
                      <a:pt x="6806" y="1048"/>
                      <a:pt x="6887" y="1063"/>
                    </a:cubicBezTo>
                    <a:cubicBezTo>
                      <a:pt x="6968" y="1070"/>
                      <a:pt x="6953" y="1172"/>
                      <a:pt x="6916" y="1209"/>
                    </a:cubicBezTo>
                    <a:cubicBezTo>
                      <a:pt x="6887" y="1246"/>
                      <a:pt x="6872" y="1348"/>
                      <a:pt x="6916" y="1378"/>
                    </a:cubicBezTo>
                    <a:cubicBezTo>
                      <a:pt x="6968" y="1414"/>
                      <a:pt x="7019" y="1414"/>
                      <a:pt x="7056" y="1495"/>
                    </a:cubicBezTo>
                    <a:cubicBezTo>
                      <a:pt x="7092" y="1568"/>
                      <a:pt x="7173" y="1568"/>
                      <a:pt x="7261" y="1641"/>
                    </a:cubicBezTo>
                    <a:cubicBezTo>
                      <a:pt x="7349" y="1707"/>
                      <a:pt x="7363" y="1729"/>
                      <a:pt x="7444" y="1744"/>
                    </a:cubicBezTo>
                    <a:cubicBezTo>
                      <a:pt x="7517" y="1751"/>
                      <a:pt x="7590" y="1810"/>
                      <a:pt x="7547" y="1854"/>
                    </a:cubicBezTo>
                    <a:cubicBezTo>
                      <a:pt x="7495" y="1898"/>
                      <a:pt x="7532" y="1934"/>
                      <a:pt x="7620" y="1971"/>
                    </a:cubicBezTo>
                    <a:cubicBezTo>
                      <a:pt x="7715" y="2001"/>
                      <a:pt x="7693" y="2059"/>
                      <a:pt x="7635" y="2125"/>
                    </a:cubicBezTo>
                    <a:cubicBezTo>
                      <a:pt x="7576" y="2198"/>
                      <a:pt x="7568" y="2228"/>
                      <a:pt x="7532" y="2323"/>
                    </a:cubicBezTo>
                    <a:cubicBezTo>
                      <a:pt x="7495" y="2411"/>
                      <a:pt x="7568" y="2411"/>
                      <a:pt x="7568" y="2411"/>
                    </a:cubicBezTo>
                    <a:cubicBezTo>
                      <a:pt x="7568" y="2411"/>
                      <a:pt x="7488" y="2455"/>
                      <a:pt x="7444" y="2513"/>
                    </a:cubicBezTo>
                    <a:cubicBezTo>
                      <a:pt x="7393" y="2572"/>
                      <a:pt x="7422" y="2601"/>
                      <a:pt x="7451" y="2645"/>
                    </a:cubicBezTo>
                    <a:cubicBezTo>
                      <a:pt x="7488" y="2696"/>
                      <a:pt x="7590" y="2726"/>
                      <a:pt x="7635" y="2741"/>
                    </a:cubicBezTo>
                    <a:cubicBezTo>
                      <a:pt x="7678" y="2748"/>
                      <a:pt x="7671" y="2828"/>
                      <a:pt x="7656" y="2887"/>
                    </a:cubicBezTo>
                    <a:cubicBezTo>
                      <a:pt x="7642" y="2946"/>
                      <a:pt x="7722" y="2946"/>
                      <a:pt x="7744" y="2975"/>
                    </a:cubicBezTo>
                    <a:cubicBezTo>
                      <a:pt x="7766" y="3012"/>
                      <a:pt x="7847" y="3246"/>
                      <a:pt x="7847" y="3246"/>
                    </a:cubicBezTo>
                    <a:cubicBezTo>
                      <a:pt x="7847" y="3246"/>
                      <a:pt x="7942" y="3268"/>
                      <a:pt x="7949" y="3341"/>
                    </a:cubicBezTo>
                    <a:cubicBezTo>
                      <a:pt x="7964" y="3407"/>
                      <a:pt x="7928" y="3598"/>
                      <a:pt x="8023" y="3598"/>
                    </a:cubicBezTo>
                    <a:cubicBezTo>
                      <a:pt x="8111" y="3598"/>
                      <a:pt x="8221" y="3715"/>
                      <a:pt x="8257" y="3803"/>
                    </a:cubicBezTo>
                    <a:cubicBezTo>
                      <a:pt x="8272" y="3854"/>
                      <a:pt x="8301" y="3869"/>
                      <a:pt x="8345" y="3869"/>
                    </a:cubicBezTo>
                    <a:cubicBezTo>
                      <a:pt x="8382" y="3869"/>
                      <a:pt x="8433" y="3854"/>
                      <a:pt x="8499" y="3840"/>
                    </a:cubicBezTo>
                    <a:cubicBezTo>
                      <a:pt x="8514" y="3832"/>
                      <a:pt x="8528" y="3832"/>
                      <a:pt x="8543" y="3832"/>
                    </a:cubicBezTo>
                    <a:cubicBezTo>
                      <a:pt x="8660" y="3832"/>
                      <a:pt x="8748" y="3935"/>
                      <a:pt x="8799" y="3986"/>
                    </a:cubicBezTo>
                    <a:cubicBezTo>
                      <a:pt x="8858" y="4045"/>
                      <a:pt x="8902" y="4096"/>
                      <a:pt x="8939" y="4147"/>
                    </a:cubicBezTo>
                    <a:cubicBezTo>
                      <a:pt x="8968" y="4191"/>
                      <a:pt x="8968" y="4250"/>
                      <a:pt x="9027" y="4279"/>
                    </a:cubicBezTo>
                    <a:cubicBezTo>
                      <a:pt x="9085" y="4316"/>
                      <a:pt x="9166" y="4382"/>
                      <a:pt x="9173" y="4441"/>
                    </a:cubicBezTo>
                    <a:cubicBezTo>
                      <a:pt x="9188" y="4499"/>
                      <a:pt x="9254" y="4551"/>
                      <a:pt x="9254" y="4551"/>
                    </a:cubicBezTo>
                    <a:cubicBezTo>
                      <a:pt x="9254" y="4551"/>
                      <a:pt x="9422" y="4551"/>
                      <a:pt x="9481" y="4565"/>
                    </a:cubicBezTo>
                    <a:cubicBezTo>
                      <a:pt x="9540" y="4572"/>
                      <a:pt x="9686" y="4748"/>
                      <a:pt x="9708" y="4800"/>
                    </a:cubicBezTo>
                    <a:cubicBezTo>
                      <a:pt x="9730" y="4858"/>
                      <a:pt x="9664" y="4975"/>
                      <a:pt x="9693" y="4983"/>
                    </a:cubicBezTo>
                    <a:cubicBezTo>
                      <a:pt x="9730" y="4997"/>
                      <a:pt x="9811" y="5020"/>
                      <a:pt x="9891" y="5085"/>
                    </a:cubicBezTo>
                    <a:cubicBezTo>
                      <a:pt x="9906" y="5100"/>
                      <a:pt x="9913" y="5100"/>
                      <a:pt x="9921" y="5100"/>
                    </a:cubicBezTo>
                    <a:cubicBezTo>
                      <a:pt x="9957" y="5100"/>
                      <a:pt x="9950" y="5012"/>
                      <a:pt x="10001" y="5012"/>
                    </a:cubicBezTo>
                    <a:cubicBezTo>
                      <a:pt x="10001" y="5012"/>
                      <a:pt x="10009" y="5020"/>
                      <a:pt x="10016" y="5020"/>
                    </a:cubicBezTo>
                    <a:cubicBezTo>
                      <a:pt x="10097" y="5041"/>
                      <a:pt x="10170" y="5063"/>
                      <a:pt x="10206" y="5144"/>
                    </a:cubicBezTo>
                    <a:cubicBezTo>
                      <a:pt x="10243" y="5225"/>
                      <a:pt x="10272" y="5269"/>
                      <a:pt x="10346" y="5276"/>
                    </a:cubicBezTo>
                    <a:cubicBezTo>
                      <a:pt x="10353" y="5276"/>
                      <a:pt x="10360" y="5283"/>
                      <a:pt x="10368" y="5283"/>
                    </a:cubicBezTo>
                    <a:cubicBezTo>
                      <a:pt x="10404" y="5283"/>
                      <a:pt x="10441" y="5269"/>
                      <a:pt x="10463" y="5269"/>
                    </a:cubicBezTo>
                    <a:cubicBezTo>
                      <a:pt x="10470" y="5269"/>
                      <a:pt x="10478" y="5269"/>
                      <a:pt x="10478" y="5276"/>
                    </a:cubicBezTo>
                    <a:cubicBezTo>
                      <a:pt x="10492" y="5313"/>
                      <a:pt x="10551" y="5401"/>
                      <a:pt x="10580" y="5452"/>
                    </a:cubicBezTo>
                    <a:cubicBezTo>
                      <a:pt x="10617" y="5496"/>
                      <a:pt x="10624" y="5525"/>
                      <a:pt x="10661" y="5598"/>
                    </a:cubicBezTo>
                    <a:cubicBezTo>
                      <a:pt x="10697" y="5664"/>
                      <a:pt x="10675" y="5701"/>
                      <a:pt x="10661" y="5796"/>
                    </a:cubicBezTo>
                    <a:cubicBezTo>
                      <a:pt x="10646" y="5899"/>
                      <a:pt x="10675" y="5891"/>
                      <a:pt x="10705" y="5950"/>
                    </a:cubicBezTo>
                    <a:cubicBezTo>
                      <a:pt x="10741" y="6001"/>
                      <a:pt x="10697" y="6082"/>
                      <a:pt x="10675" y="6199"/>
                    </a:cubicBezTo>
                    <a:cubicBezTo>
                      <a:pt x="10646" y="6309"/>
                      <a:pt x="10617" y="6272"/>
                      <a:pt x="10573" y="6346"/>
                    </a:cubicBezTo>
                    <a:cubicBezTo>
                      <a:pt x="10521" y="6412"/>
                      <a:pt x="10536" y="6456"/>
                      <a:pt x="10492" y="6492"/>
                    </a:cubicBezTo>
                    <a:cubicBezTo>
                      <a:pt x="10485" y="6492"/>
                      <a:pt x="10478" y="6500"/>
                      <a:pt x="10470" y="6500"/>
                    </a:cubicBezTo>
                    <a:cubicBezTo>
                      <a:pt x="10426" y="6500"/>
                      <a:pt x="10382" y="6419"/>
                      <a:pt x="10346" y="6390"/>
                    </a:cubicBezTo>
                    <a:cubicBezTo>
                      <a:pt x="10294" y="6353"/>
                      <a:pt x="10221" y="6353"/>
                      <a:pt x="10126" y="6324"/>
                    </a:cubicBezTo>
                    <a:cubicBezTo>
                      <a:pt x="10060" y="6294"/>
                      <a:pt x="10052" y="6258"/>
                      <a:pt x="10038" y="6258"/>
                    </a:cubicBezTo>
                    <a:cubicBezTo>
                      <a:pt x="10030" y="6258"/>
                      <a:pt x="10023" y="6265"/>
                      <a:pt x="10016" y="6272"/>
                    </a:cubicBezTo>
                    <a:cubicBezTo>
                      <a:pt x="9972" y="6324"/>
                      <a:pt x="10001" y="6324"/>
                      <a:pt x="9935" y="6368"/>
                    </a:cubicBezTo>
                    <a:cubicBezTo>
                      <a:pt x="9869" y="6412"/>
                      <a:pt x="9869" y="6375"/>
                      <a:pt x="9869" y="6434"/>
                    </a:cubicBezTo>
                    <a:cubicBezTo>
                      <a:pt x="9869" y="6492"/>
                      <a:pt x="9913" y="6617"/>
                      <a:pt x="9913" y="6617"/>
                    </a:cubicBezTo>
                    <a:cubicBezTo>
                      <a:pt x="9913" y="6617"/>
                      <a:pt x="9891" y="6683"/>
                      <a:pt x="9869" y="6763"/>
                    </a:cubicBezTo>
                    <a:cubicBezTo>
                      <a:pt x="9847" y="6844"/>
                      <a:pt x="9869" y="6903"/>
                      <a:pt x="9847" y="6998"/>
                    </a:cubicBezTo>
                    <a:cubicBezTo>
                      <a:pt x="9825" y="7101"/>
                      <a:pt x="9518" y="7284"/>
                      <a:pt x="9422" y="7306"/>
                    </a:cubicBezTo>
                    <a:cubicBezTo>
                      <a:pt x="9334" y="7328"/>
                      <a:pt x="9195" y="7350"/>
                      <a:pt x="9107" y="7386"/>
                    </a:cubicBezTo>
                    <a:cubicBezTo>
                      <a:pt x="9019" y="7423"/>
                      <a:pt x="8895" y="7555"/>
                      <a:pt x="8873" y="7591"/>
                    </a:cubicBezTo>
                    <a:cubicBezTo>
                      <a:pt x="8858" y="7606"/>
                      <a:pt x="8843" y="7606"/>
                      <a:pt x="8829" y="7606"/>
                    </a:cubicBezTo>
                    <a:cubicBezTo>
                      <a:pt x="8807" y="7606"/>
                      <a:pt x="8792" y="7606"/>
                      <a:pt x="8770" y="7606"/>
                    </a:cubicBezTo>
                    <a:cubicBezTo>
                      <a:pt x="8748" y="7606"/>
                      <a:pt x="8734" y="7606"/>
                      <a:pt x="8711" y="7613"/>
                    </a:cubicBezTo>
                    <a:cubicBezTo>
                      <a:pt x="8646" y="7635"/>
                      <a:pt x="8675" y="7694"/>
                      <a:pt x="8624" y="7782"/>
                    </a:cubicBezTo>
                    <a:cubicBezTo>
                      <a:pt x="8565" y="7877"/>
                      <a:pt x="8485" y="7863"/>
                      <a:pt x="8440" y="7943"/>
                    </a:cubicBezTo>
                    <a:cubicBezTo>
                      <a:pt x="8396" y="8024"/>
                      <a:pt x="8418" y="8104"/>
                      <a:pt x="8506" y="8148"/>
                    </a:cubicBezTo>
                    <a:cubicBezTo>
                      <a:pt x="8594" y="8192"/>
                      <a:pt x="8668" y="8192"/>
                      <a:pt x="8675" y="8273"/>
                    </a:cubicBezTo>
                    <a:cubicBezTo>
                      <a:pt x="8690" y="8353"/>
                      <a:pt x="8748" y="8420"/>
                      <a:pt x="8814" y="8441"/>
                    </a:cubicBezTo>
                    <a:cubicBezTo>
                      <a:pt x="8880" y="8463"/>
                      <a:pt x="8902" y="8581"/>
                      <a:pt x="8983" y="8705"/>
                    </a:cubicBezTo>
                    <a:cubicBezTo>
                      <a:pt x="9063" y="8830"/>
                      <a:pt x="8924" y="8925"/>
                      <a:pt x="8895" y="9020"/>
                    </a:cubicBezTo>
                    <a:cubicBezTo>
                      <a:pt x="8858" y="9108"/>
                      <a:pt x="8799" y="9108"/>
                      <a:pt x="8836" y="9203"/>
                    </a:cubicBezTo>
                    <a:cubicBezTo>
                      <a:pt x="8858" y="9255"/>
                      <a:pt x="8866" y="9284"/>
                      <a:pt x="8887" y="9284"/>
                    </a:cubicBezTo>
                    <a:cubicBezTo>
                      <a:pt x="8909" y="9284"/>
                      <a:pt x="8946" y="9262"/>
                      <a:pt x="9005" y="9225"/>
                    </a:cubicBezTo>
                    <a:cubicBezTo>
                      <a:pt x="9027" y="9211"/>
                      <a:pt x="9049" y="9203"/>
                      <a:pt x="9071" y="9203"/>
                    </a:cubicBezTo>
                    <a:cubicBezTo>
                      <a:pt x="9159" y="9203"/>
                      <a:pt x="9210" y="9350"/>
                      <a:pt x="9254" y="9431"/>
                    </a:cubicBezTo>
                    <a:cubicBezTo>
                      <a:pt x="9312" y="9519"/>
                      <a:pt x="9254" y="9563"/>
                      <a:pt x="9188" y="9643"/>
                    </a:cubicBezTo>
                    <a:cubicBezTo>
                      <a:pt x="9122" y="9724"/>
                      <a:pt x="9166" y="9775"/>
                      <a:pt x="9166" y="9834"/>
                    </a:cubicBezTo>
                    <a:cubicBezTo>
                      <a:pt x="9166" y="9892"/>
                      <a:pt x="9232" y="9929"/>
                      <a:pt x="9188" y="9973"/>
                    </a:cubicBezTo>
                    <a:cubicBezTo>
                      <a:pt x="9144" y="10010"/>
                      <a:pt x="9144" y="10053"/>
                      <a:pt x="9100" y="10053"/>
                    </a:cubicBezTo>
                    <a:cubicBezTo>
                      <a:pt x="9093" y="10053"/>
                      <a:pt x="9093" y="10053"/>
                      <a:pt x="9085" y="10053"/>
                    </a:cubicBezTo>
                    <a:cubicBezTo>
                      <a:pt x="9027" y="10039"/>
                      <a:pt x="9027" y="10039"/>
                      <a:pt x="8939" y="10017"/>
                    </a:cubicBezTo>
                    <a:cubicBezTo>
                      <a:pt x="8843" y="9995"/>
                      <a:pt x="8792" y="9870"/>
                      <a:pt x="8697" y="9834"/>
                    </a:cubicBezTo>
                    <a:cubicBezTo>
                      <a:pt x="8609" y="9804"/>
                      <a:pt x="8543" y="9709"/>
                      <a:pt x="8587" y="9665"/>
                    </a:cubicBezTo>
                    <a:cubicBezTo>
                      <a:pt x="8631" y="9621"/>
                      <a:pt x="8675" y="9599"/>
                      <a:pt x="8594" y="9563"/>
                    </a:cubicBezTo>
                    <a:cubicBezTo>
                      <a:pt x="8521" y="9526"/>
                      <a:pt x="8528" y="9460"/>
                      <a:pt x="8485" y="9416"/>
                    </a:cubicBezTo>
                    <a:cubicBezTo>
                      <a:pt x="8462" y="9394"/>
                      <a:pt x="8433" y="9379"/>
                      <a:pt x="8396" y="9379"/>
                    </a:cubicBezTo>
                    <a:cubicBezTo>
                      <a:pt x="8360" y="9379"/>
                      <a:pt x="8323" y="9387"/>
                      <a:pt x="8279" y="9394"/>
                    </a:cubicBezTo>
                    <a:cubicBezTo>
                      <a:pt x="8177" y="9401"/>
                      <a:pt x="8155" y="9460"/>
                      <a:pt x="8089" y="9541"/>
                    </a:cubicBezTo>
                    <a:cubicBezTo>
                      <a:pt x="8052" y="9577"/>
                      <a:pt x="8030" y="9592"/>
                      <a:pt x="8008" y="9592"/>
                    </a:cubicBezTo>
                    <a:cubicBezTo>
                      <a:pt x="7979" y="9592"/>
                      <a:pt x="7949" y="9577"/>
                      <a:pt x="7920" y="9563"/>
                    </a:cubicBezTo>
                    <a:cubicBezTo>
                      <a:pt x="7847" y="9541"/>
                      <a:pt x="7818" y="9438"/>
                      <a:pt x="7781" y="9379"/>
                    </a:cubicBezTo>
                    <a:cubicBezTo>
                      <a:pt x="7766" y="9357"/>
                      <a:pt x="7722" y="9343"/>
                      <a:pt x="7671" y="9343"/>
                    </a:cubicBezTo>
                    <a:cubicBezTo>
                      <a:pt x="7612" y="9343"/>
                      <a:pt x="7547" y="9357"/>
                      <a:pt x="7488" y="9379"/>
                    </a:cubicBezTo>
                    <a:cubicBezTo>
                      <a:pt x="7429" y="9401"/>
                      <a:pt x="7393" y="9416"/>
                      <a:pt x="7371" y="9416"/>
                    </a:cubicBezTo>
                    <a:cubicBezTo>
                      <a:pt x="7356" y="9416"/>
                      <a:pt x="7349" y="9401"/>
                      <a:pt x="7363" y="9379"/>
                    </a:cubicBezTo>
                    <a:cubicBezTo>
                      <a:pt x="7385" y="9335"/>
                      <a:pt x="7407" y="9225"/>
                      <a:pt x="7371" y="9225"/>
                    </a:cubicBezTo>
                    <a:cubicBezTo>
                      <a:pt x="7363" y="9225"/>
                      <a:pt x="7363" y="9225"/>
                      <a:pt x="7363" y="9225"/>
                    </a:cubicBezTo>
                    <a:cubicBezTo>
                      <a:pt x="7319" y="9233"/>
                      <a:pt x="7283" y="9306"/>
                      <a:pt x="7217" y="9372"/>
                    </a:cubicBezTo>
                    <a:cubicBezTo>
                      <a:pt x="7144" y="9438"/>
                      <a:pt x="7195" y="9497"/>
                      <a:pt x="7246" y="9584"/>
                    </a:cubicBezTo>
                    <a:cubicBezTo>
                      <a:pt x="7305" y="9680"/>
                      <a:pt x="7297" y="9680"/>
                      <a:pt x="7224" y="9687"/>
                    </a:cubicBezTo>
                    <a:cubicBezTo>
                      <a:pt x="7195" y="9694"/>
                      <a:pt x="7173" y="9694"/>
                      <a:pt x="7144" y="9694"/>
                    </a:cubicBezTo>
                    <a:cubicBezTo>
                      <a:pt x="7121" y="9694"/>
                      <a:pt x="7099" y="9694"/>
                      <a:pt x="7070" y="9687"/>
                    </a:cubicBezTo>
                    <a:cubicBezTo>
                      <a:pt x="6997" y="9680"/>
                      <a:pt x="6909" y="9665"/>
                      <a:pt x="6843" y="9651"/>
                    </a:cubicBezTo>
                    <a:cubicBezTo>
                      <a:pt x="6836" y="9651"/>
                      <a:pt x="6828" y="9651"/>
                      <a:pt x="6821" y="9651"/>
                    </a:cubicBezTo>
                    <a:cubicBezTo>
                      <a:pt x="6740" y="9651"/>
                      <a:pt x="6543" y="9716"/>
                      <a:pt x="6469" y="9775"/>
                    </a:cubicBezTo>
                    <a:cubicBezTo>
                      <a:pt x="6433" y="9804"/>
                      <a:pt x="6389" y="9812"/>
                      <a:pt x="6345" y="9812"/>
                    </a:cubicBezTo>
                    <a:cubicBezTo>
                      <a:pt x="6279" y="9812"/>
                      <a:pt x="6206" y="9797"/>
                      <a:pt x="6154" y="9797"/>
                    </a:cubicBezTo>
                    <a:cubicBezTo>
                      <a:pt x="6147" y="9797"/>
                      <a:pt x="6132" y="9797"/>
                      <a:pt x="6125" y="9804"/>
                    </a:cubicBezTo>
                    <a:cubicBezTo>
                      <a:pt x="6037" y="9812"/>
                      <a:pt x="5971" y="9812"/>
                      <a:pt x="5898" y="9907"/>
                    </a:cubicBezTo>
                    <a:cubicBezTo>
                      <a:pt x="5832" y="9995"/>
                      <a:pt x="5920" y="10002"/>
                      <a:pt x="5868" y="10053"/>
                    </a:cubicBezTo>
                    <a:cubicBezTo>
                      <a:pt x="5839" y="10075"/>
                      <a:pt x="5795" y="10075"/>
                      <a:pt x="5751" y="10075"/>
                    </a:cubicBezTo>
                    <a:cubicBezTo>
                      <a:pt x="5700" y="10075"/>
                      <a:pt x="5649" y="10075"/>
                      <a:pt x="5605" y="10075"/>
                    </a:cubicBezTo>
                    <a:cubicBezTo>
                      <a:pt x="5517" y="10075"/>
                      <a:pt x="5502" y="10105"/>
                      <a:pt x="5495" y="10207"/>
                    </a:cubicBezTo>
                    <a:cubicBezTo>
                      <a:pt x="5487" y="10251"/>
                      <a:pt x="5495" y="10266"/>
                      <a:pt x="5502" y="10266"/>
                    </a:cubicBezTo>
                    <a:cubicBezTo>
                      <a:pt x="5517" y="10266"/>
                      <a:pt x="5539" y="10244"/>
                      <a:pt x="5539" y="10244"/>
                    </a:cubicBezTo>
                    <a:cubicBezTo>
                      <a:pt x="5539" y="10310"/>
                      <a:pt x="5539" y="10310"/>
                      <a:pt x="5539" y="10310"/>
                    </a:cubicBezTo>
                    <a:cubicBezTo>
                      <a:pt x="5539" y="10310"/>
                      <a:pt x="5495" y="10303"/>
                      <a:pt x="5414" y="10288"/>
                    </a:cubicBezTo>
                    <a:cubicBezTo>
                      <a:pt x="5407" y="10288"/>
                      <a:pt x="5399" y="10288"/>
                      <a:pt x="5392" y="10288"/>
                    </a:cubicBezTo>
                    <a:cubicBezTo>
                      <a:pt x="5326" y="10288"/>
                      <a:pt x="5297" y="10339"/>
                      <a:pt x="5246" y="10413"/>
                    </a:cubicBezTo>
                    <a:cubicBezTo>
                      <a:pt x="5209" y="10456"/>
                      <a:pt x="5194" y="10471"/>
                      <a:pt x="5180" y="10471"/>
                    </a:cubicBezTo>
                    <a:cubicBezTo>
                      <a:pt x="5165" y="10471"/>
                      <a:pt x="5150" y="10464"/>
                      <a:pt x="5121" y="10449"/>
                    </a:cubicBezTo>
                    <a:cubicBezTo>
                      <a:pt x="5048" y="10413"/>
                      <a:pt x="5143" y="10332"/>
                      <a:pt x="5143" y="10332"/>
                    </a:cubicBezTo>
                    <a:cubicBezTo>
                      <a:pt x="5063" y="10347"/>
                      <a:pt x="4843" y="10449"/>
                      <a:pt x="4696" y="10456"/>
                    </a:cubicBezTo>
                    <a:cubicBezTo>
                      <a:pt x="4689" y="10456"/>
                      <a:pt x="4681" y="10456"/>
                      <a:pt x="4667" y="10456"/>
                    </a:cubicBezTo>
                    <a:cubicBezTo>
                      <a:pt x="4549" y="10456"/>
                      <a:pt x="4549" y="10391"/>
                      <a:pt x="4542" y="10347"/>
                    </a:cubicBezTo>
                    <a:cubicBezTo>
                      <a:pt x="4528" y="10303"/>
                      <a:pt x="4484" y="10200"/>
                      <a:pt x="4418" y="10200"/>
                    </a:cubicBezTo>
                    <a:cubicBezTo>
                      <a:pt x="4396" y="10200"/>
                      <a:pt x="4374" y="10200"/>
                      <a:pt x="4359" y="10200"/>
                    </a:cubicBezTo>
                    <a:cubicBezTo>
                      <a:pt x="4300" y="10200"/>
                      <a:pt x="4242" y="10193"/>
                      <a:pt x="4315" y="10141"/>
                    </a:cubicBezTo>
                    <a:cubicBezTo>
                      <a:pt x="4381" y="10090"/>
                      <a:pt x="4337" y="10024"/>
                      <a:pt x="4271" y="10024"/>
                    </a:cubicBezTo>
                    <a:cubicBezTo>
                      <a:pt x="4256" y="10024"/>
                      <a:pt x="4235" y="10032"/>
                      <a:pt x="4220" y="10039"/>
                    </a:cubicBezTo>
                    <a:cubicBezTo>
                      <a:pt x="4176" y="10061"/>
                      <a:pt x="4147" y="10075"/>
                      <a:pt x="4110" y="10075"/>
                    </a:cubicBezTo>
                    <a:cubicBezTo>
                      <a:pt x="4088" y="10075"/>
                      <a:pt x="4059" y="10068"/>
                      <a:pt x="4044" y="10053"/>
                    </a:cubicBezTo>
                    <a:cubicBezTo>
                      <a:pt x="3993" y="10017"/>
                      <a:pt x="3868" y="9980"/>
                      <a:pt x="3817" y="9951"/>
                    </a:cubicBezTo>
                    <a:cubicBezTo>
                      <a:pt x="3787" y="9936"/>
                      <a:pt x="3758" y="9922"/>
                      <a:pt x="3729" y="9922"/>
                    </a:cubicBezTo>
                    <a:cubicBezTo>
                      <a:pt x="3692" y="9922"/>
                      <a:pt x="3670" y="9936"/>
                      <a:pt x="3656" y="9973"/>
                    </a:cubicBezTo>
                    <a:cubicBezTo>
                      <a:pt x="3641" y="10017"/>
                      <a:pt x="3568" y="10032"/>
                      <a:pt x="3502" y="10032"/>
                    </a:cubicBezTo>
                    <a:cubicBezTo>
                      <a:pt x="3480" y="10032"/>
                      <a:pt x="3458" y="10032"/>
                      <a:pt x="3443" y="10032"/>
                    </a:cubicBezTo>
                    <a:cubicBezTo>
                      <a:pt x="3392" y="10017"/>
                      <a:pt x="3355" y="9907"/>
                      <a:pt x="3348" y="9907"/>
                    </a:cubicBezTo>
                    <a:lnTo>
                      <a:pt x="3348" y="9914"/>
                    </a:lnTo>
                    <a:cubicBezTo>
                      <a:pt x="3348" y="9951"/>
                      <a:pt x="3363" y="9980"/>
                      <a:pt x="3341" y="10061"/>
                    </a:cubicBezTo>
                    <a:cubicBezTo>
                      <a:pt x="3318" y="10141"/>
                      <a:pt x="3341" y="10163"/>
                      <a:pt x="3385" y="10185"/>
                    </a:cubicBezTo>
                    <a:cubicBezTo>
                      <a:pt x="3428" y="10207"/>
                      <a:pt x="3428" y="10347"/>
                      <a:pt x="3392" y="10405"/>
                    </a:cubicBezTo>
                    <a:cubicBezTo>
                      <a:pt x="3363" y="10456"/>
                      <a:pt x="3348" y="10537"/>
                      <a:pt x="3304" y="10552"/>
                    </a:cubicBezTo>
                    <a:cubicBezTo>
                      <a:pt x="3260" y="10559"/>
                      <a:pt x="3165" y="10640"/>
                      <a:pt x="3121" y="10757"/>
                    </a:cubicBezTo>
                    <a:cubicBezTo>
                      <a:pt x="3078" y="10867"/>
                      <a:pt x="2909" y="10903"/>
                      <a:pt x="2829" y="10925"/>
                    </a:cubicBezTo>
                    <a:cubicBezTo>
                      <a:pt x="2821" y="10925"/>
                      <a:pt x="2807" y="10925"/>
                      <a:pt x="2799" y="10925"/>
                    </a:cubicBezTo>
                    <a:cubicBezTo>
                      <a:pt x="2748" y="10925"/>
                      <a:pt x="2741" y="10874"/>
                      <a:pt x="2785" y="10845"/>
                    </a:cubicBezTo>
                    <a:cubicBezTo>
                      <a:pt x="2829" y="10808"/>
                      <a:pt x="2829" y="10742"/>
                      <a:pt x="2851" y="10640"/>
                    </a:cubicBezTo>
                    <a:cubicBezTo>
                      <a:pt x="2865" y="10574"/>
                      <a:pt x="2829" y="10530"/>
                      <a:pt x="2792" y="10530"/>
                    </a:cubicBezTo>
                    <a:cubicBezTo>
                      <a:pt x="2770" y="10530"/>
                      <a:pt x="2755" y="10537"/>
                      <a:pt x="2748" y="10559"/>
                    </a:cubicBezTo>
                    <a:cubicBezTo>
                      <a:pt x="2733" y="10603"/>
                      <a:pt x="2682" y="10625"/>
                      <a:pt x="2631" y="10625"/>
                    </a:cubicBezTo>
                    <a:cubicBezTo>
                      <a:pt x="2602" y="10625"/>
                      <a:pt x="2579" y="10618"/>
                      <a:pt x="2557" y="10603"/>
                    </a:cubicBezTo>
                    <a:cubicBezTo>
                      <a:pt x="2499" y="10574"/>
                      <a:pt x="2499" y="10508"/>
                      <a:pt x="2557" y="10449"/>
                    </a:cubicBezTo>
                    <a:cubicBezTo>
                      <a:pt x="2609" y="10391"/>
                      <a:pt x="2528" y="10251"/>
                      <a:pt x="2492" y="10251"/>
                    </a:cubicBezTo>
                    <a:lnTo>
                      <a:pt x="2492" y="10251"/>
                    </a:lnTo>
                    <a:cubicBezTo>
                      <a:pt x="2484" y="10259"/>
                      <a:pt x="2477" y="10259"/>
                      <a:pt x="2469" y="10259"/>
                    </a:cubicBezTo>
                    <a:cubicBezTo>
                      <a:pt x="2426" y="10259"/>
                      <a:pt x="2367" y="10237"/>
                      <a:pt x="2330" y="10200"/>
                    </a:cubicBezTo>
                    <a:cubicBezTo>
                      <a:pt x="2286" y="10156"/>
                      <a:pt x="2272" y="10083"/>
                      <a:pt x="2250" y="10053"/>
                    </a:cubicBezTo>
                    <a:cubicBezTo>
                      <a:pt x="2243" y="10039"/>
                      <a:pt x="2228" y="10039"/>
                      <a:pt x="2198" y="10039"/>
                    </a:cubicBezTo>
                    <a:cubicBezTo>
                      <a:pt x="2147" y="10039"/>
                      <a:pt x="2074" y="10053"/>
                      <a:pt x="2023" y="10061"/>
                    </a:cubicBezTo>
                    <a:cubicBezTo>
                      <a:pt x="2015" y="10061"/>
                      <a:pt x="2008" y="10061"/>
                      <a:pt x="2001" y="10061"/>
                    </a:cubicBezTo>
                    <a:cubicBezTo>
                      <a:pt x="1949" y="10061"/>
                      <a:pt x="1927" y="10017"/>
                      <a:pt x="1942" y="9951"/>
                    </a:cubicBezTo>
                    <a:cubicBezTo>
                      <a:pt x="1957" y="9892"/>
                      <a:pt x="1913" y="9863"/>
                      <a:pt x="1869" y="9863"/>
                    </a:cubicBezTo>
                    <a:cubicBezTo>
                      <a:pt x="1854" y="9863"/>
                      <a:pt x="1832" y="9870"/>
                      <a:pt x="1817" y="9878"/>
                    </a:cubicBezTo>
                    <a:cubicBezTo>
                      <a:pt x="1774" y="9914"/>
                      <a:pt x="1752" y="10039"/>
                      <a:pt x="1752" y="10039"/>
                    </a:cubicBezTo>
                    <a:cubicBezTo>
                      <a:pt x="1752" y="10039"/>
                      <a:pt x="1752" y="10039"/>
                      <a:pt x="1752" y="10046"/>
                    </a:cubicBezTo>
                    <a:cubicBezTo>
                      <a:pt x="1700" y="10039"/>
                      <a:pt x="1605" y="10024"/>
                      <a:pt x="1561" y="9995"/>
                    </a:cubicBezTo>
                    <a:cubicBezTo>
                      <a:pt x="1488" y="9951"/>
                      <a:pt x="1436" y="9936"/>
                      <a:pt x="1480" y="9892"/>
                    </a:cubicBezTo>
                    <a:cubicBezTo>
                      <a:pt x="1524" y="9848"/>
                      <a:pt x="1642" y="9834"/>
                      <a:pt x="1707" y="9826"/>
                    </a:cubicBezTo>
                    <a:cubicBezTo>
                      <a:pt x="1774" y="9812"/>
                      <a:pt x="1854" y="9768"/>
                      <a:pt x="1898" y="9709"/>
                    </a:cubicBezTo>
                    <a:cubicBezTo>
                      <a:pt x="1935" y="9672"/>
                      <a:pt x="1964" y="9621"/>
                      <a:pt x="2023" y="9621"/>
                    </a:cubicBezTo>
                    <a:cubicBezTo>
                      <a:pt x="2045" y="9621"/>
                      <a:pt x="2067" y="9629"/>
                      <a:pt x="2088" y="9643"/>
                    </a:cubicBezTo>
                    <a:cubicBezTo>
                      <a:pt x="2125" y="9658"/>
                      <a:pt x="2155" y="9665"/>
                      <a:pt x="2184" y="9665"/>
                    </a:cubicBezTo>
                    <a:cubicBezTo>
                      <a:pt x="2243" y="9665"/>
                      <a:pt x="2294" y="9636"/>
                      <a:pt x="2338" y="9599"/>
                    </a:cubicBezTo>
                    <a:cubicBezTo>
                      <a:pt x="2367" y="9577"/>
                      <a:pt x="2389" y="9570"/>
                      <a:pt x="2411" y="9570"/>
                    </a:cubicBezTo>
                    <a:cubicBezTo>
                      <a:pt x="2455" y="9570"/>
                      <a:pt x="2499" y="9599"/>
                      <a:pt x="2514" y="9629"/>
                    </a:cubicBezTo>
                    <a:cubicBezTo>
                      <a:pt x="2514" y="9636"/>
                      <a:pt x="2521" y="9643"/>
                      <a:pt x="2528" y="9643"/>
                    </a:cubicBezTo>
                    <a:cubicBezTo>
                      <a:pt x="2565" y="9643"/>
                      <a:pt x="2653" y="9526"/>
                      <a:pt x="2602" y="9401"/>
                    </a:cubicBezTo>
                    <a:cubicBezTo>
                      <a:pt x="2543" y="9270"/>
                      <a:pt x="2462" y="9211"/>
                      <a:pt x="2536" y="9167"/>
                    </a:cubicBezTo>
                    <a:cubicBezTo>
                      <a:pt x="2602" y="9123"/>
                      <a:pt x="2682" y="9130"/>
                      <a:pt x="2579" y="9042"/>
                    </a:cubicBezTo>
                    <a:cubicBezTo>
                      <a:pt x="2477" y="8954"/>
                      <a:pt x="2514" y="8925"/>
                      <a:pt x="2543" y="8815"/>
                    </a:cubicBezTo>
                    <a:cubicBezTo>
                      <a:pt x="2579" y="8705"/>
                      <a:pt x="2440" y="8654"/>
                      <a:pt x="2514" y="8603"/>
                    </a:cubicBezTo>
                    <a:cubicBezTo>
                      <a:pt x="2579" y="8544"/>
                      <a:pt x="2645" y="8375"/>
                      <a:pt x="2645" y="8273"/>
                    </a:cubicBezTo>
                    <a:cubicBezTo>
                      <a:pt x="2645" y="8170"/>
                      <a:pt x="2477" y="7943"/>
                      <a:pt x="2462" y="7782"/>
                    </a:cubicBezTo>
                    <a:cubicBezTo>
                      <a:pt x="2455" y="7628"/>
                      <a:pt x="2462" y="7577"/>
                      <a:pt x="2462" y="7577"/>
                    </a:cubicBezTo>
                    <a:cubicBezTo>
                      <a:pt x="2462" y="7577"/>
                      <a:pt x="2330" y="7364"/>
                      <a:pt x="2264" y="7320"/>
                    </a:cubicBezTo>
                    <a:cubicBezTo>
                      <a:pt x="2191" y="7276"/>
                      <a:pt x="2272" y="7284"/>
                      <a:pt x="2330" y="7159"/>
                    </a:cubicBezTo>
                    <a:cubicBezTo>
                      <a:pt x="2382" y="7042"/>
                      <a:pt x="2469" y="6932"/>
                      <a:pt x="2521" y="6932"/>
                    </a:cubicBezTo>
                    <a:cubicBezTo>
                      <a:pt x="2528" y="6932"/>
                      <a:pt x="2528" y="6932"/>
                      <a:pt x="2536" y="6932"/>
                    </a:cubicBezTo>
                    <a:cubicBezTo>
                      <a:pt x="2565" y="6947"/>
                      <a:pt x="2594" y="6991"/>
                      <a:pt x="2631" y="6991"/>
                    </a:cubicBezTo>
                    <a:cubicBezTo>
                      <a:pt x="2645" y="6991"/>
                      <a:pt x="2660" y="6983"/>
                      <a:pt x="2682" y="6969"/>
                    </a:cubicBezTo>
                    <a:cubicBezTo>
                      <a:pt x="2748" y="6910"/>
                      <a:pt x="2807" y="6888"/>
                      <a:pt x="2851" y="6873"/>
                    </a:cubicBezTo>
                    <a:cubicBezTo>
                      <a:pt x="2895" y="6866"/>
                      <a:pt x="2814" y="6844"/>
                      <a:pt x="2829" y="6800"/>
                    </a:cubicBezTo>
                    <a:cubicBezTo>
                      <a:pt x="2836" y="6778"/>
                      <a:pt x="2851" y="6771"/>
                      <a:pt x="2865" y="6771"/>
                    </a:cubicBezTo>
                    <a:cubicBezTo>
                      <a:pt x="2887" y="6771"/>
                      <a:pt x="2909" y="6778"/>
                      <a:pt x="2931" y="6800"/>
                    </a:cubicBezTo>
                    <a:lnTo>
                      <a:pt x="2938" y="6800"/>
                    </a:lnTo>
                    <a:cubicBezTo>
                      <a:pt x="2975" y="6800"/>
                      <a:pt x="3026" y="6632"/>
                      <a:pt x="2968" y="6558"/>
                    </a:cubicBezTo>
                    <a:cubicBezTo>
                      <a:pt x="2909" y="6492"/>
                      <a:pt x="2924" y="6463"/>
                      <a:pt x="2968" y="6463"/>
                    </a:cubicBezTo>
                    <a:cubicBezTo>
                      <a:pt x="2975" y="6463"/>
                      <a:pt x="2990" y="6470"/>
                      <a:pt x="2997" y="6470"/>
                    </a:cubicBezTo>
                    <a:cubicBezTo>
                      <a:pt x="2997" y="6470"/>
                      <a:pt x="2814" y="6375"/>
                      <a:pt x="2843" y="6287"/>
                    </a:cubicBezTo>
                    <a:cubicBezTo>
                      <a:pt x="2858" y="6221"/>
                      <a:pt x="2865" y="6199"/>
                      <a:pt x="2909" y="6199"/>
                    </a:cubicBezTo>
                    <a:cubicBezTo>
                      <a:pt x="2924" y="6199"/>
                      <a:pt x="2946" y="6199"/>
                      <a:pt x="2975" y="6206"/>
                    </a:cubicBezTo>
                    <a:cubicBezTo>
                      <a:pt x="3063" y="6229"/>
                      <a:pt x="3099" y="6302"/>
                      <a:pt x="3128" y="6302"/>
                    </a:cubicBezTo>
                    <a:cubicBezTo>
                      <a:pt x="3135" y="6302"/>
                      <a:pt x="3143" y="6302"/>
                      <a:pt x="3143" y="6302"/>
                    </a:cubicBezTo>
                    <a:cubicBezTo>
                      <a:pt x="3165" y="6280"/>
                      <a:pt x="3201" y="6272"/>
                      <a:pt x="3231" y="6272"/>
                    </a:cubicBezTo>
                    <a:cubicBezTo>
                      <a:pt x="3245" y="6272"/>
                      <a:pt x="3267" y="6272"/>
                      <a:pt x="3282" y="6272"/>
                    </a:cubicBezTo>
                    <a:cubicBezTo>
                      <a:pt x="3318" y="6272"/>
                      <a:pt x="3385" y="6221"/>
                      <a:pt x="3341" y="6141"/>
                    </a:cubicBezTo>
                    <a:cubicBezTo>
                      <a:pt x="3289" y="6060"/>
                      <a:pt x="3245" y="6119"/>
                      <a:pt x="3216" y="6053"/>
                    </a:cubicBezTo>
                    <a:cubicBezTo>
                      <a:pt x="3179" y="5979"/>
                      <a:pt x="3179" y="5899"/>
                      <a:pt x="3223" y="5833"/>
                    </a:cubicBezTo>
                    <a:cubicBezTo>
                      <a:pt x="3267" y="5767"/>
                      <a:pt x="3245" y="5708"/>
                      <a:pt x="3223" y="5672"/>
                    </a:cubicBezTo>
                    <a:cubicBezTo>
                      <a:pt x="3201" y="5642"/>
                      <a:pt x="3260" y="5664"/>
                      <a:pt x="3267" y="5620"/>
                    </a:cubicBezTo>
                    <a:cubicBezTo>
                      <a:pt x="3282" y="5576"/>
                      <a:pt x="3267" y="5356"/>
                      <a:pt x="3143" y="5232"/>
                    </a:cubicBezTo>
                    <a:cubicBezTo>
                      <a:pt x="3019" y="5107"/>
                      <a:pt x="2953" y="5071"/>
                      <a:pt x="2873" y="5049"/>
                    </a:cubicBezTo>
                    <a:cubicBezTo>
                      <a:pt x="2792" y="5027"/>
                      <a:pt x="2829" y="4983"/>
                      <a:pt x="2814" y="4939"/>
                    </a:cubicBezTo>
                    <a:cubicBezTo>
                      <a:pt x="2807" y="4895"/>
                      <a:pt x="2748" y="4902"/>
                      <a:pt x="2726" y="4873"/>
                    </a:cubicBezTo>
                    <a:cubicBezTo>
                      <a:pt x="2704" y="4836"/>
                      <a:pt x="2741" y="4800"/>
                      <a:pt x="2785" y="4770"/>
                    </a:cubicBezTo>
                    <a:cubicBezTo>
                      <a:pt x="2829" y="4734"/>
                      <a:pt x="2829" y="4690"/>
                      <a:pt x="2748" y="4653"/>
                    </a:cubicBezTo>
                    <a:cubicBezTo>
                      <a:pt x="2667" y="4624"/>
                      <a:pt x="2536" y="4506"/>
                      <a:pt x="2536" y="4404"/>
                    </a:cubicBezTo>
                    <a:cubicBezTo>
                      <a:pt x="2536" y="4301"/>
                      <a:pt x="2602" y="4221"/>
                      <a:pt x="2557" y="4177"/>
                    </a:cubicBezTo>
                    <a:cubicBezTo>
                      <a:pt x="2514" y="4133"/>
                      <a:pt x="2462" y="4008"/>
                      <a:pt x="2499" y="3942"/>
                    </a:cubicBezTo>
                    <a:cubicBezTo>
                      <a:pt x="2528" y="3891"/>
                      <a:pt x="2572" y="3884"/>
                      <a:pt x="2594" y="3884"/>
                    </a:cubicBezTo>
                    <a:lnTo>
                      <a:pt x="2602" y="3884"/>
                    </a:lnTo>
                    <a:cubicBezTo>
                      <a:pt x="2602" y="3884"/>
                      <a:pt x="2594" y="3759"/>
                      <a:pt x="2543" y="3737"/>
                    </a:cubicBezTo>
                    <a:cubicBezTo>
                      <a:pt x="2499" y="3715"/>
                      <a:pt x="2462" y="3701"/>
                      <a:pt x="2477" y="3620"/>
                    </a:cubicBezTo>
                    <a:cubicBezTo>
                      <a:pt x="2492" y="3546"/>
                      <a:pt x="2455" y="3532"/>
                      <a:pt x="2440" y="3444"/>
                    </a:cubicBezTo>
                    <a:cubicBezTo>
                      <a:pt x="2440" y="3400"/>
                      <a:pt x="2426" y="3385"/>
                      <a:pt x="2404" y="3385"/>
                    </a:cubicBezTo>
                    <a:cubicBezTo>
                      <a:pt x="2382" y="3385"/>
                      <a:pt x="2352" y="3415"/>
                      <a:pt x="2330" y="3451"/>
                    </a:cubicBezTo>
                    <a:cubicBezTo>
                      <a:pt x="2294" y="3525"/>
                      <a:pt x="2330" y="3546"/>
                      <a:pt x="2213" y="3569"/>
                    </a:cubicBezTo>
                    <a:cubicBezTo>
                      <a:pt x="2206" y="3569"/>
                      <a:pt x="2191" y="3569"/>
                      <a:pt x="2176" y="3569"/>
                    </a:cubicBezTo>
                    <a:cubicBezTo>
                      <a:pt x="2096" y="3569"/>
                      <a:pt x="2081" y="3503"/>
                      <a:pt x="2081" y="3429"/>
                    </a:cubicBezTo>
                    <a:cubicBezTo>
                      <a:pt x="2081" y="3363"/>
                      <a:pt x="2045" y="3239"/>
                      <a:pt x="2015" y="3239"/>
                    </a:cubicBezTo>
                    <a:cubicBezTo>
                      <a:pt x="2008" y="3239"/>
                      <a:pt x="2008" y="3239"/>
                      <a:pt x="2001" y="3246"/>
                    </a:cubicBezTo>
                    <a:cubicBezTo>
                      <a:pt x="1979" y="3283"/>
                      <a:pt x="1927" y="3356"/>
                      <a:pt x="1898" y="3356"/>
                    </a:cubicBezTo>
                    <a:cubicBezTo>
                      <a:pt x="1883" y="3356"/>
                      <a:pt x="1883" y="3327"/>
                      <a:pt x="1913" y="3246"/>
                    </a:cubicBezTo>
                    <a:cubicBezTo>
                      <a:pt x="1979" y="3048"/>
                      <a:pt x="1993" y="3078"/>
                      <a:pt x="1935" y="3056"/>
                    </a:cubicBezTo>
                    <a:cubicBezTo>
                      <a:pt x="1876" y="3034"/>
                      <a:pt x="1869" y="2997"/>
                      <a:pt x="1876" y="2953"/>
                    </a:cubicBezTo>
                    <a:cubicBezTo>
                      <a:pt x="1883" y="2909"/>
                      <a:pt x="1861" y="2792"/>
                      <a:pt x="1803" y="2792"/>
                    </a:cubicBezTo>
                    <a:cubicBezTo>
                      <a:pt x="1795" y="2792"/>
                      <a:pt x="1788" y="2792"/>
                      <a:pt x="1788" y="2799"/>
                    </a:cubicBezTo>
                    <a:cubicBezTo>
                      <a:pt x="1729" y="2814"/>
                      <a:pt x="1707" y="2902"/>
                      <a:pt x="1664" y="2902"/>
                    </a:cubicBezTo>
                    <a:cubicBezTo>
                      <a:pt x="1649" y="2902"/>
                      <a:pt x="1634" y="2894"/>
                      <a:pt x="1612" y="2872"/>
                    </a:cubicBezTo>
                    <a:cubicBezTo>
                      <a:pt x="1583" y="2843"/>
                      <a:pt x="1568" y="2828"/>
                      <a:pt x="1554" y="2828"/>
                    </a:cubicBezTo>
                    <a:cubicBezTo>
                      <a:pt x="1539" y="2828"/>
                      <a:pt x="1532" y="2851"/>
                      <a:pt x="1502" y="2894"/>
                    </a:cubicBezTo>
                    <a:cubicBezTo>
                      <a:pt x="1488" y="2916"/>
                      <a:pt x="1473" y="2931"/>
                      <a:pt x="1466" y="2931"/>
                    </a:cubicBezTo>
                    <a:cubicBezTo>
                      <a:pt x="1444" y="2931"/>
                      <a:pt x="1451" y="2865"/>
                      <a:pt x="1458" y="2799"/>
                    </a:cubicBezTo>
                    <a:cubicBezTo>
                      <a:pt x="1466" y="2704"/>
                      <a:pt x="1480" y="2594"/>
                      <a:pt x="1444" y="2579"/>
                    </a:cubicBezTo>
                    <a:cubicBezTo>
                      <a:pt x="1436" y="2579"/>
                      <a:pt x="1429" y="2579"/>
                      <a:pt x="1422" y="2579"/>
                    </a:cubicBezTo>
                    <a:cubicBezTo>
                      <a:pt x="1400" y="2579"/>
                      <a:pt x="1385" y="2587"/>
                      <a:pt x="1341" y="2616"/>
                    </a:cubicBezTo>
                    <a:cubicBezTo>
                      <a:pt x="1297" y="2645"/>
                      <a:pt x="1268" y="2675"/>
                      <a:pt x="1238" y="2675"/>
                    </a:cubicBezTo>
                    <a:cubicBezTo>
                      <a:pt x="1231" y="2675"/>
                      <a:pt x="1224" y="2675"/>
                      <a:pt x="1217" y="2675"/>
                    </a:cubicBezTo>
                    <a:cubicBezTo>
                      <a:pt x="1187" y="2645"/>
                      <a:pt x="1187" y="2601"/>
                      <a:pt x="1151" y="2594"/>
                    </a:cubicBezTo>
                    <a:cubicBezTo>
                      <a:pt x="1143" y="2587"/>
                      <a:pt x="1143" y="2587"/>
                      <a:pt x="1136" y="2587"/>
                    </a:cubicBezTo>
                    <a:cubicBezTo>
                      <a:pt x="1114" y="2587"/>
                      <a:pt x="1114" y="2616"/>
                      <a:pt x="1070" y="2638"/>
                    </a:cubicBezTo>
                    <a:cubicBezTo>
                      <a:pt x="1063" y="2638"/>
                      <a:pt x="1063" y="2645"/>
                      <a:pt x="1055" y="2645"/>
                    </a:cubicBezTo>
                    <a:cubicBezTo>
                      <a:pt x="1026" y="2645"/>
                      <a:pt x="1019" y="2601"/>
                      <a:pt x="982" y="2601"/>
                    </a:cubicBezTo>
                    <a:cubicBezTo>
                      <a:pt x="975" y="2601"/>
                      <a:pt x="975" y="2601"/>
                      <a:pt x="967" y="2601"/>
                    </a:cubicBezTo>
                    <a:cubicBezTo>
                      <a:pt x="916" y="2616"/>
                      <a:pt x="857" y="2623"/>
                      <a:pt x="814" y="2660"/>
                    </a:cubicBezTo>
                    <a:cubicBezTo>
                      <a:pt x="762" y="2696"/>
                      <a:pt x="740" y="2763"/>
                      <a:pt x="740" y="2763"/>
                    </a:cubicBezTo>
                    <a:cubicBezTo>
                      <a:pt x="740" y="2763"/>
                      <a:pt x="740" y="2784"/>
                      <a:pt x="799" y="2799"/>
                    </a:cubicBezTo>
                    <a:cubicBezTo>
                      <a:pt x="806" y="2799"/>
                      <a:pt x="821" y="2799"/>
                      <a:pt x="828" y="2799"/>
                    </a:cubicBezTo>
                    <a:cubicBezTo>
                      <a:pt x="850" y="2799"/>
                      <a:pt x="865" y="2792"/>
                      <a:pt x="887" y="2792"/>
                    </a:cubicBezTo>
                    <a:cubicBezTo>
                      <a:pt x="909" y="2792"/>
                      <a:pt x="931" y="2799"/>
                      <a:pt x="945" y="2821"/>
                    </a:cubicBezTo>
                    <a:cubicBezTo>
                      <a:pt x="989" y="2865"/>
                      <a:pt x="989" y="2924"/>
                      <a:pt x="967" y="2968"/>
                    </a:cubicBezTo>
                    <a:cubicBezTo>
                      <a:pt x="945" y="3012"/>
                      <a:pt x="1004" y="3048"/>
                      <a:pt x="887" y="3056"/>
                    </a:cubicBezTo>
                    <a:cubicBezTo>
                      <a:pt x="777" y="3070"/>
                      <a:pt x="667" y="3056"/>
                      <a:pt x="667" y="3173"/>
                    </a:cubicBezTo>
                    <a:cubicBezTo>
                      <a:pt x="667" y="3283"/>
                      <a:pt x="594" y="3268"/>
                      <a:pt x="528" y="3305"/>
                    </a:cubicBezTo>
                    <a:cubicBezTo>
                      <a:pt x="513" y="3312"/>
                      <a:pt x="498" y="3312"/>
                      <a:pt x="484" y="3312"/>
                    </a:cubicBezTo>
                    <a:cubicBezTo>
                      <a:pt x="440" y="3312"/>
                      <a:pt x="403" y="3305"/>
                      <a:pt x="367" y="3305"/>
                    </a:cubicBezTo>
                    <a:cubicBezTo>
                      <a:pt x="345" y="3305"/>
                      <a:pt x="330" y="3305"/>
                      <a:pt x="315" y="3312"/>
                    </a:cubicBezTo>
                    <a:cubicBezTo>
                      <a:pt x="315" y="3297"/>
                      <a:pt x="308" y="3275"/>
                      <a:pt x="301" y="3261"/>
                    </a:cubicBezTo>
                    <a:cubicBezTo>
                      <a:pt x="293" y="3253"/>
                      <a:pt x="286" y="3246"/>
                      <a:pt x="271" y="3246"/>
                    </a:cubicBezTo>
                    <a:cubicBezTo>
                      <a:pt x="264" y="3246"/>
                      <a:pt x="264" y="3246"/>
                      <a:pt x="257" y="3246"/>
                    </a:cubicBezTo>
                    <a:cubicBezTo>
                      <a:pt x="242" y="3246"/>
                      <a:pt x="227" y="3246"/>
                      <a:pt x="235" y="3202"/>
                    </a:cubicBezTo>
                    <a:cubicBezTo>
                      <a:pt x="242" y="3122"/>
                      <a:pt x="279" y="3180"/>
                      <a:pt x="301" y="3114"/>
                    </a:cubicBezTo>
                    <a:cubicBezTo>
                      <a:pt x="323" y="3048"/>
                      <a:pt x="301" y="3019"/>
                      <a:pt x="301" y="2953"/>
                    </a:cubicBezTo>
                    <a:cubicBezTo>
                      <a:pt x="301" y="2887"/>
                      <a:pt x="337" y="2924"/>
                      <a:pt x="359" y="2843"/>
                    </a:cubicBezTo>
                    <a:cubicBezTo>
                      <a:pt x="381" y="2763"/>
                      <a:pt x="359" y="2741"/>
                      <a:pt x="345" y="2660"/>
                    </a:cubicBezTo>
                    <a:cubicBezTo>
                      <a:pt x="337" y="2579"/>
                      <a:pt x="301" y="2535"/>
                      <a:pt x="264" y="2477"/>
                    </a:cubicBezTo>
                    <a:cubicBezTo>
                      <a:pt x="235" y="2418"/>
                      <a:pt x="162" y="2323"/>
                      <a:pt x="139" y="2220"/>
                    </a:cubicBezTo>
                    <a:cubicBezTo>
                      <a:pt x="117" y="2118"/>
                      <a:pt x="117" y="1993"/>
                      <a:pt x="139" y="1949"/>
                    </a:cubicBezTo>
                    <a:cubicBezTo>
                      <a:pt x="162" y="1898"/>
                      <a:pt x="198" y="1810"/>
                      <a:pt x="139" y="1773"/>
                    </a:cubicBezTo>
                    <a:cubicBezTo>
                      <a:pt x="88" y="1744"/>
                      <a:pt x="37" y="1707"/>
                      <a:pt x="74" y="1627"/>
                    </a:cubicBezTo>
                    <a:cubicBezTo>
                      <a:pt x="110" y="1546"/>
                      <a:pt x="117" y="1517"/>
                      <a:pt x="213" y="1480"/>
                    </a:cubicBezTo>
                    <a:cubicBezTo>
                      <a:pt x="235" y="1473"/>
                      <a:pt x="249" y="1473"/>
                      <a:pt x="264" y="1473"/>
                    </a:cubicBezTo>
                    <a:cubicBezTo>
                      <a:pt x="315" y="1473"/>
                      <a:pt x="345" y="1495"/>
                      <a:pt x="381" y="1495"/>
                    </a:cubicBezTo>
                    <a:lnTo>
                      <a:pt x="388" y="1495"/>
                    </a:lnTo>
                    <a:cubicBezTo>
                      <a:pt x="396" y="1495"/>
                      <a:pt x="396" y="1487"/>
                      <a:pt x="396" y="1487"/>
                    </a:cubicBezTo>
                    <a:cubicBezTo>
                      <a:pt x="433" y="1487"/>
                      <a:pt x="388" y="1561"/>
                      <a:pt x="388" y="1561"/>
                    </a:cubicBezTo>
                    <a:cubicBezTo>
                      <a:pt x="388" y="1561"/>
                      <a:pt x="484" y="1422"/>
                      <a:pt x="542" y="1414"/>
                    </a:cubicBezTo>
                    <a:cubicBezTo>
                      <a:pt x="572" y="1407"/>
                      <a:pt x="630" y="1400"/>
                      <a:pt x="674" y="1400"/>
                    </a:cubicBezTo>
                    <a:cubicBezTo>
                      <a:pt x="711" y="1400"/>
                      <a:pt x="748" y="1400"/>
                      <a:pt x="762" y="1414"/>
                    </a:cubicBezTo>
                    <a:cubicBezTo>
                      <a:pt x="814" y="1436"/>
                      <a:pt x="857" y="1473"/>
                      <a:pt x="887" y="1517"/>
                    </a:cubicBezTo>
                    <a:cubicBezTo>
                      <a:pt x="916" y="1553"/>
                      <a:pt x="975" y="1590"/>
                      <a:pt x="1033" y="1590"/>
                    </a:cubicBezTo>
                    <a:cubicBezTo>
                      <a:pt x="1048" y="1590"/>
                      <a:pt x="1063" y="1590"/>
                      <a:pt x="1070" y="1583"/>
                    </a:cubicBezTo>
                    <a:cubicBezTo>
                      <a:pt x="1143" y="1561"/>
                      <a:pt x="1173" y="1524"/>
                      <a:pt x="1173" y="1473"/>
                    </a:cubicBezTo>
                    <a:cubicBezTo>
                      <a:pt x="1173" y="1414"/>
                      <a:pt x="1231" y="1392"/>
                      <a:pt x="1231" y="1348"/>
                    </a:cubicBezTo>
                    <a:cubicBezTo>
                      <a:pt x="1231" y="1297"/>
                      <a:pt x="1165" y="1312"/>
                      <a:pt x="1165" y="1253"/>
                    </a:cubicBezTo>
                    <a:cubicBezTo>
                      <a:pt x="1165" y="1194"/>
                      <a:pt x="1151" y="1084"/>
                      <a:pt x="1151" y="1084"/>
                    </a:cubicBezTo>
                    <a:cubicBezTo>
                      <a:pt x="1151" y="1084"/>
                      <a:pt x="1268" y="1084"/>
                      <a:pt x="1297" y="1121"/>
                    </a:cubicBezTo>
                    <a:cubicBezTo>
                      <a:pt x="1305" y="1128"/>
                      <a:pt x="1319" y="1128"/>
                      <a:pt x="1341" y="1128"/>
                    </a:cubicBezTo>
                    <a:cubicBezTo>
                      <a:pt x="1400" y="1128"/>
                      <a:pt x="1502" y="1092"/>
                      <a:pt x="1502" y="1092"/>
                    </a:cubicBezTo>
                    <a:cubicBezTo>
                      <a:pt x="1502" y="1092"/>
                      <a:pt x="1393" y="1070"/>
                      <a:pt x="1444" y="1019"/>
                    </a:cubicBezTo>
                    <a:cubicBezTo>
                      <a:pt x="1502" y="960"/>
                      <a:pt x="1546" y="996"/>
                      <a:pt x="1590" y="938"/>
                    </a:cubicBezTo>
                    <a:cubicBezTo>
                      <a:pt x="1642" y="879"/>
                      <a:pt x="1671" y="857"/>
                      <a:pt x="1671" y="777"/>
                    </a:cubicBezTo>
                    <a:cubicBezTo>
                      <a:pt x="1671" y="696"/>
                      <a:pt x="1590" y="645"/>
                      <a:pt x="1664" y="550"/>
                    </a:cubicBezTo>
                    <a:cubicBezTo>
                      <a:pt x="1700" y="506"/>
                      <a:pt x="1715" y="484"/>
                      <a:pt x="1737" y="484"/>
                    </a:cubicBezTo>
                    <a:cubicBezTo>
                      <a:pt x="1752" y="484"/>
                      <a:pt x="1774" y="498"/>
                      <a:pt x="1795" y="520"/>
                    </a:cubicBezTo>
                    <a:cubicBezTo>
                      <a:pt x="1817" y="528"/>
                      <a:pt x="1847" y="535"/>
                      <a:pt x="1883" y="535"/>
                    </a:cubicBezTo>
                    <a:cubicBezTo>
                      <a:pt x="1949" y="535"/>
                      <a:pt x="2023" y="513"/>
                      <a:pt x="2067" y="469"/>
                    </a:cubicBezTo>
                    <a:cubicBezTo>
                      <a:pt x="2140" y="403"/>
                      <a:pt x="2213" y="366"/>
                      <a:pt x="2250" y="315"/>
                    </a:cubicBezTo>
                    <a:cubicBezTo>
                      <a:pt x="2286" y="256"/>
                      <a:pt x="2250" y="213"/>
                      <a:pt x="2294" y="154"/>
                    </a:cubicBezTo>
                    <a:cubicBezTo>
                      <a:pt x="2316" y="132"/>
                      <a:pt x="2338" y="110"/>
                      <a:pt x="2360" y="95"/>
                    </a:cubicBezTo>
                    <a:cubicBezTo>
                      <a:pt x="2374" y="117"/>
                      <a:pt x="2374" y="117"/>
                      <a:pt x="2374" y="117"/>
                    </a:cubicBezTo>
                    <a:cubicBezTo>
                      <a:pt x="2360" y="95"/>
                      <a:pt x="2360" y="95"/>
                      <a:pt x="2360" y="95"/>
                    </a:cubicBezTo>
                    <a:cubicBezTo>
                      <a:pt x="2389" y="66"/>
                      <a:pt x="2426" y="51"/>
                      <a:pt x="2440" y="44"/>
                    </a:cubicBezTo>
                    <a:cubicBezTo>
                      <a:pt x="2448" y="37"/>
                      <a:pt x="2455" y="37"/>
                      <a:pt x="2455" y="37"/>
                    </a:cubicBezTo>
                    <a:cubicBezTo>
                      <a:pt x="2469" y="37"/>
                      <a:pt x="2462" y="66"/>
                      <a:pt x="2521" y="66"/>
                    </a:cubicBezTo>
                    <a:cubicBezTo>
                      <a:pt x="2565" y="66"/>
                      <a:pt x="2587" y="37"/>
                      <a:pt x="2616" y="37"/>
                    </a:cubicBezTo>
                    <a:lnTo>
                      <a:pt x="2616" y="0"/>
                    </a:lnTo>
                    <a:lnTo>
                      <a:pt x="2616" y="0"/>
                    </a:lnTo>
                    <a:lnTo>
                      <a:pt x="2616" y="0"/>
                    </a:lnTo>
                    <a:cubicBezTo>
                      <a:pt x="2594" y="0"/>
                      <a:pt x="2579" y="15"/>
                      <a:pt x="2565" y="22"/>
                    </a:cubicBezTo>
                    <a:cubicBezTo>
                      <a:pt x="2550" y="29"/>
                      <a:pt x="2543" y="37"/>
                      <a:pt x="2521" y="37"/>
                    </a:cubicBezTo>
                    <a:cubicBezTo>
                      <a:pt x="2499" y="37"/>
                      <a:pt x="2492" y="29"/>
                      <a:pt x="2492" y="22"/>
                    </a:cubicBezTo>
                    <a:cubicBezTo>
                      <a:pt x="2484" y="22"/>
                      <a:pt x="2477" y="7"/>
                      <a:pt x="2455" y="7"/>
                    </a:cubicBezTo>
                    <a:cubicBezTo>
                      <a:pt x="2448" y="7"/>
                      <a:pt x="2440" y="7"/>
                      <a:pt x="2433" y="15"/>
                    </a:cubicBezTo>
                    <a:cubicBezTo>
                      <a:pt x="2411" y="22"/>
                      <a:pt x="2389" y="29"/>
                      <a:pt x="2360" y="51"/>
                    </a:cubicBezTo>
                    <a:lnTo>
                      <a:pt x="2360" y="51"/>
                    </a:lnTo>
                    <a:cubicBezTo>
                      <a:pt x="2338" y="73"/>
                      <a:pt x="2338" y="73"/>
                      <a:pt x="2338" y="73"/>
                    </a:cubicBezTo>
                    <a:lnTo>
                      <a:pt x="2338" y="73"/>
                    </a:lnTo>
                    <a:cubicBezTo>
                      <a:pt x="2316" y="88"/>
                      <a:pt x="2316" y="88"/>
                      <a:pt x="2316" y="88"/>
                    </a:cubicBezTo>
                    <a:lnTo>
                      <a:pt x="2316" y="88"/>
                    </a:lnTo>
                    <a:cubicBezTo>
                      <a:pt x="2301" y="103"/>
                      <a:pt x="2286" y="117"/>
                      <a:pt x="2272" y="139"/>
                    </a:cubicBezTo>
                    <a:cubicBezTo>
                      <a:pt x="2243" y="176"/>
                      <a:pt x="2243" y="213"/>
                      <a:pt x="2235" y="234"/>
                    </a:cubicBezTo>
                    <a:cubicBezTo>
                      <a:pt x="2235" y="264"/>
                      <a:pt x="2235" y="278"/>
                      <a:pt x="2228" y="301"/>
                    </a:cubicBezTo>
                    <a:cubicBezTo>
                      <a:pt x="2206" y="322"/>
                      <a:pt x="2176" y="344"/>
                      <a:pt x="2140" y="374"/>
                    </a:cubicBezTo>
                    <a:cubicBezTo>
                      <a:pt x="2111" y="396"/>
                      <a:pt x="2081" y="418"/>
                      <a:pt x="2045" y="447"/>
                    </a:cubicBezTo>
                    <a:cubicBezTo>
                      <a:pt x="2015" y="484"/>
                      <a:pt x="1949" y="506"/>
                      <a:pt x="1883" y="506"/>
                    </a:cubicBezTo>
                    <a:cubicBezTo>
                      <a:pt x="1854" y="506"/>
                      <a:pt x="1825" y="498"/>
                      <a:pt x="1810" y="491"/>
                    </a:cubicBezTo>
                    <a:cubicBezTo>
                      <a:pt x="1810" y="491"/>
                      <a:pt x="1803" y="484"/>
                      <a:pt x="1795" y="484"/>
                    </a:cubicBezTo>
                    <a:cubicBezTo>
                      <a:pt x="1774" y="469"/>
                      <a:pt x="1759" y="454"/>
                      <a:pt x="1737" y="454"/>
                    </a:cubicBezTo>
                    <a:cubicBezTo>
                      <a:pt x="1700" y="454"/>
                      <a:pt x="1671" y="484"/>
                      <a:pt x="1634" y="535"/>
                    </a:cubicBezTo>
                    <a:cubicBezTo>
                      <a:pt x="1583" y="608"/>
                      <a:pt x="1605" y="667"/>
                      <a:pt x="1627" y="711"/>
                    </a:cubicBezTo>
                    <a:cubicBezTo>
                      <a:pt x="1634" y="733"/>
                      <a:pt x="1642" y="755"/>
                      <a:pt x="1642" y="777"/>
                    </a:cubicBezTo>
                    <a:cubicBezTo>
                      <a:pt x="1642" y="835"/>
                      <a:pt x="1627" y="850"/>
                      <a:pt x="1590" y="887"/>
                    </a:cubicBezTo>
                    <a:cubicBezTo>
                      <a:pt x="1583" y="901"/>
                      <a:pt x="1576" y="909"/>
                      <a:pt x="1568" y="916"/>
                    </a:cubicBezTo>
                    <a:cubicBezTo>
                      <a:pt x="1554" y="938"/>
                      <a:pt x="1539" y="945"/>
                      <a:pt x="1517" y="945"/>
                    </a:cubicBezTo>
                    <a:cubicBezTo>
                      <a:pt x="1488" y="953"/>
                      <a:pt x="1458" y="960"/>
                      <a:pt x="1422" y="996"/>
                    </a:cubicBezTo>
                    <a:cubicBezTo>
                      <a:pt x="1400" y="1019"/>
                      <a:pt x="1400" y="1048"/>
                      <a:pt x="1400" y="1063"/>
                    </a:cubicBezTo>
                    <a:cubicBezTo>
                      <a:pt x="1407" y="1070"/>
                      <a:pt x="1407" y="1077"/>
                      <a:pt x="1414" y="1084"/>
                    </a:cubicBezTo>
                    <a:cubicBezTo>
                      <a:pt x="1393" y="1092"/>
                      <a:pt x="1363" y="1099"/>
                      <a:pt x="1341" y="1099"/>
                    </a:cubicBezTo>
                    <a:cubicBezTo>
                      <a:pt x="1326" y="1099"/>
                      <a:pt x="1319" y="1099"/>
                      <a:pt x="1319" y="1099"/>
                    </a:cubicBezTo>
                    <a:cubicBezTo>
                      <a:pt x="1283" y="1055"/>
                      <a:pt x="1173" y="1055"/>
                      <a:pt x="1151" y="1055"/>
                    </a:cubicBezTo>
                    <a:cubicBezTo>
                      <a:pt x="1114" y="1055"/>
                      <a:pt x="1114" y="1055"/>
                      <a:pt x="1114" y="1055"/>
                    </a:cubicBezTo>
                    <a:cubicBezTo>
                      <a:pt x="1121" y="1084"/>
                      <a:pt x="1121" y="1084"/>
                      <a:pt x="1121" y="1084"/>
                    </a:cubicBezTo>
                    <a:cubicBezTo>
                      <a:pt x="1121" y="1092"/>
                      <a:pt x="1129" y="1202"/>
                      <a:pt x="1129" y="1253"/>
                    </a:cubicBezTo>
                    <a:cubicBezTo>
                      <a:pt x="1129" y="1304"/>
                      <a:pt x="1165" y="1319"/>
                      <a:pt x="1187" y="1334"/>
                    </a:cubicBezTo>
                    <a:cubicBezTo>
                      <a:pt x="1202" y="1341"/>
                      <a:pt x="1202" y="1341"/>
                      <a:pt x="1202" y="1348"/>
                    </a:cubicBezTo>
                    <a:cubicBezTo>
                      <a:pt x="1202" y="1356"/>
                      <a:pt x="1195" y="1363"/>
                      <a:pt x="1180" y="1378"/>
                    </a:cubicBezTo>
                    <a:cubicBezTo>
                      <a:pt x="1165" y="1400"/>
                      <a:pt x="1143" y="1429"/>
                      <a:pt x="1143" y="1473"/>
                    </a:cubicBezTo>
                    <a:cubicBezTo>
                      <a:pt x="1143" y="1502"/>
                      <a:pt x="1136" y="1532"/>
                      <a:pt x="1063" y="1553"/>
                    </a:cubicBezTo>
                    <a:cubicBezTo>
                      <a:pt x="1055" y="1553"/>
                      <a:pt x="1041" y="1561"/>
                      <a:pt x="1033" y="1561"/>
                    </a:cubicBezTo>
                    <a:cubicBezTo>
                      <a:pt x="989" y="1561"/>
                      <a:pt x="938" y="1524"/>
                      <a:pt x="916" y="1495"/>
                    </a:cubicBezTo>
                    <a:cubicBezTo>
                      <a:pt x="872" y="1436"/>
                      <a:pt x="821" y="1407"/>
                      <a:pt x="777" y="1385"/>
                    </a:cubicBezTo>
                    <a:cubicBezTo>
                      <a:pt x="755" y="1378"/>
                      <a:pt x="726" y="1370"/>
                      <a:pt x="674" y="1370"/>
                    </a:cubicBezTo>
                    <a:cubicBezTo>
                      <a:pt x="623" y="1370"/>
                      <a:pt x="564" y="1378"/>
                      <a:pt x="535" y="1385"/>
                    </a:cubicBezTo>
                    <a:cubicBezTo>
                      <a:pt x="498" y="1392"/>
                      <a:pt x="455" y="1429"/>
                      <a:pt x="425" y="1465"/>
                    </a:cubicBezTo>
                    <a:cubicBezTo>
                      <a:pt x="418" y="1465"/>
                      <a:pt x="411" y="1458"/>
                      <a:pt x="396" y="1458"/>
                    </a:cubicBezTo>
                    <a:lnTo>
                      <a:pt x="396" y="1458"/>
                    </a:lnTo>
                    <a:cubicBezTo>
                      <a:pt x="396" y="1458"/>
                      <a:pt x="388" y="1458"/>
                      <a:pt x="381" y="1465"/>
                    </a:cubicBezTo>
                    <a:lnTo>
                      <a:pt x="381" y="1465"/>
                    </a:lnTo>
                    <a:cubicBezTo>
                      <a:pt x="367" y="1465"/>
                      <a:pt x="359" y="1458"/>
                      <a:pt x="345" y="1458"/>
                    </a:cubicBezTo>
                    <a:cubicBezTo>
                      <a:pt x="323" y="1451"/>
                      <a:pt x="301" y="1436"/>
                      <a:pt x="264" y="1436"/>
                    </a:cubicBezTo>
                    <a:cubicBezTo>
                      <a:pt x="242" y="1436"/>
                      <a:pt x="220" y="1444"/>
                      <a:pt x="198" y="1451"/>
                    </a:cubicBezTo>
                    <a:cubicBezTo>
                      <a:pt x="103" y="1487"/>
                      <a:pt x="81" y="1532"/>
                      <a:pt x="52" y="1605"/>
                    </a:cubicBezTo>
                    <a:cubicBezTo>
                      <a:pt x="44" y="1619"/>
                      <a:pt x="44" y="1619"/>
                      <a:pt x="44" y="1619"/>
                    </a:cubicBezTo>
                    <a:cubicBezTo>
                      <a:pt x="0" y="1722"/>
                      <a:pt x="81" y="1773"/>
                      <a:pt x="125" y="1803"/>
                    </a:cubicBezTo>
                    <a:cubicBezTo>
                      <a:pt x="169" y="1825"/>
                      <a:pt x="117" y="1920"/>
                      <a:pt x="117" y="1934"/>
                    </a:cubicBezTo>
                    <a:cubicBezTo>
                      <a:pt x="88" y="1993"/>
                      <a:pt x="88" y="2125"/>
                      <a:pt x="110" y="2228"/>
                    </a:cubicBezTo>
                    <a:cubicBezTo>
                      <a:pt x="132" y="2315"/>
                      <a:pt x="191" y="2411"/>
                      <a:pt x="227" y="2470"/>
                    </a:cubicBezTo>
                    <a:cubicBezTo>
                      <a:pt x="242" y="2491"/>
                      <a:pt x="242" y="2491"/>
                      <a:pt x="242" y="2491"/>
                    </a:cubicBezTo>
                    <a:cubicBezTo>
                      <a:pt x="257" y="2513"/>
                      <a:pt x="257" y="2513"/>
                      <a:pt x="257" y="2513"/>
                    </a:cubicBezTo>
                    <a:cubicBezTo>
                      <a:pt x="286" y="2565"/>
                      <a:pt x="308" y="2601"/>
                      <a:pt x="315" y="2667"/>
                    </a:cubicBezTo>
                    <a:cubicBezTo>
                      <a:pt x="323" y="2689"/>
                      <a:pt x="323" y="2711"/>
                      <a:pt x="330" y="2726"/>
                    </a:cubicBezTo>
                    <a:cubicBezTo>
                      <a:pt x="337" y="2763"/>
                      <a:pt x="345" y="2784"/>
                      <a:pt x="330" y="2836"/>
                    </a:cubicBezTo>
                    <a:cubicBezTo>
                      <a:pt x="323" y="2865"/>
                      <a:pt x="308" y="2872"/>
                      <a:pt x="301" y="2880"/>
                    </a:cubicBezTo>
                    <a:cubicBezTo>
                      <a:pt x="286" y="2894"/>
                      <a:pt x="271" y="2909"/>
                      <a:pt x="271" y="2953"/>
                    </a:cubicBezTo>
                    <a:cubicBezTo>
                      <a:pt x="271" y="2982"/>
                      <a:pt x="271" y="3004"/>
                      <a:pt x="279" y="3019"/>
                    </a:cubicBezTo>
                    <a:cubicBezTo>
                      <a:pt x="279" y="3048"/>
                      <a:pt x="286" y="3070"/>
                      <a:pt x="271" y="3107"/>
                    </a:cubicBezTo>
                    <a:cubicBezTo>
                      <a:pt x="264" y="3122"/>
                      <a:pt x="264" y="3122"/>
                      <a:pt x="257" y="3122"/>
                    </a:cubicBezTo>
                    <a:cubicBezTo>
                      <a:pt x="227" y="3136"/>
                      <a:pt x="213" y="3151"/>
                      <a:pt x="205" y="3202"/>
                    </a:cubicBezTo>
                    <a:cubicBezTo>
                      <a:pt x="198" y="3217"/>
                      <a:pt x="198" y="3246"/>
                      <a:pt x="213" y="3261"/>
                    </a:cubicBezTo>
                    <a:cubicBezTo>
                      <a:pt x="227" y="3283"/>
                      <a:pt x="249" y="3283"/>
                      <a:pt x="257" y="3283"/>
                    </a:cubicBezTo>
                    <a:lnTo>
                      <a:pt x="264" y="3283"/>
                    </a:lnTo>
                    <a:cubicBezTo>
                      <a:pt x="271" y="3275"/>
                      <a:pt x="271" y="3275"/>
                      <a:pt x="271" y="3275"/>
                    </a:cubicBezTo>
                    <a:cubicBezTo>
                      <a:pt x="279" y="3275"/>
                      <a:pt x="279" y="3283"/>
                      <a:pt x="279" y="3283"/>
                    </a:cubicBezTo>
                    <a:cubicBezTo>
                      <a:pt x="279" y="3283"/>
                      <a:pt x="286" y="3290"/>
                      <a:pt x="286" y="3320"/>
                    </a:cubicBezTo>
                    <a:cubicBezTo>
                      <a:pt x="286" y="3371"/>
                      <a:pt x="286" y="3371"/>
                      <a:pt x="286" y="3371"/>
                    </a:cubicBezTo>
                    <a:cubicBezTo>
                      <a:pt x="330" y="3341"/>
                      <a:pt x="330" y="3341"/>
                      <a:pt x="330" y="3341"/>
                    </a:cubicBezTo>
                    <a:cubicBezTo>
                      <a:pt x="337" y="3334"/>
                      <a:pt x="352" y="3334"/>
                      <a:pt x="367" y="3334"/>
                    </a:cubicBezTo>
                    <a:cubicBezTo>
                      <a:pt x="381" y="3334"/>
                      <a:pt x="396" y="3334"/>
                      <a:pt x="418" y="3341"/>
                    </a:cubicBezTo>
                    <a:cubicBezTo>
                      <a:pt x="440" y="3341"/>
                      <a:pt x="462" y="3349"/>
                      <a:pt x="484" y="3349"/>
                    </a:cubicBezTo>
                    <a:cubicBezTo>
                      <a:pt x="506" y="3349"/>
                      <a:pt x="521" y="3341"/>
                      <a:pt x="542" y="3334"/>
                    </a:cubicBezTo>
                    <a:cubicBezTo>
                      <a:pt x="557" y="3327"/>
                      <a:pt x="572" y="3320"/>
                      <a:pt x="586" y="3320"/>
                    </a:cubicBezTo>
                    <a:cubicBezTo>
                      <a:pt x="638" y="3297"/>
                      <a:pt x="696" y="3275"/>
                      <a:pt x="696" y="3173"/>
                    </a:cubicBezTo>
                    <a:cubicBezTo>
                      <a:pt x="696" y="3107"/>
                      <a:pt x="733" y="3100"/>
                      <a:pt x="843" y="3092"/>
                    </a:cubicBezTo>
                    <a:cubicBezTo>
                      <a:pt x="857" y="3092"/>
                      <a:pt x="879" y="3085"/>
                      <a:pt x="894" y="3085"/>
                    </a:cubicBezTo>
                    <a:cubicBezTo>
                      <a:pt x="975" y="3078"/>
                      <a:pt x="997" y="3056"/>
                      <a:pt x="997" y="3004"/>
                    </a:cubicBezTo>
                    <a:cubicBezTo>
                      <a:pt x="997" y="2990"/>
                      <a:pt x="997" y="2990"/>
                      <a:pt x="997" y="2982"/>
                    </a:cubicBezTo>
                    <a:cubicBezTo>
                      <a:pt x="1026" y="2916"/>
                      <a:pt x="1019" y="2843"/>
                      <a:pt x="967" y="2799"/>
                    </a:cubicBezTo>
                    <a:cubicBezTo>
                      <a:pt x="938" y="2770"/>
                      <a:pt x="909" y="2763"/>
                      <a:pt x="887" y="2763"/>
                    </a:cubicBezTo>
                    <a:cubicBezTo>
                      <a:pt x="879" y="2763"/>
                      <a:pt x="865" y="2763"/>
                      <a:pt x="857" y="2763"/>
                    </a:cubicBezTo>
                    <a:cubicBezTo>
                      <a:pt x="843" y="2770"/>
                      <a:pt x="836" y="2770"/>
                      <a:pt x="828" y="2770"/>
                    </a:cubicBezTo>
                    <a:cubicBezTo>
                      <a:pt x="821" y="2770"/>
                      <a:pt x="814" y="2770"/>
                      <a:pt x="806" y="2763"/>
                    </a:cubicBezTo>
                    <a:cubicBezTo>
                      <a:pt x="792" y="2763"/>
                      <a:pt x="784" y="2763"/>
                      <a:pt x="777" y="2755"/>
                    </a:cubicBezTo>
                    <a:cubicBezTo>
                      <a:pt x="784" y="2741"/>
                      <a:pt x="806" y="2704"/>
                      <a:pt x="828" y="2682"/>
                    </a:cubicBezTo>
                    <a:cubicBezTo>
                      <a:pt x="872" y="2653"/>
                      <a:pt x="924" y="2645"/>
                      <a:pt x="975" y="2631"/>
                    </a:cubicBezTo>
                    <a:lnTo>
                      <a:pt x="982" y="2631"/>
                    </a:lnTo>
                    <a:cubicBezTo>
                      <a:pt x="989" y="2631"/>
                      <a:pt x="997" y="2638"/>
                      <a:pt x="1004" y="2645"/>
                    </a:cubicBezTo>
                    <a:cubicBezTo>
                      <a:pt x="1012" y="2660"/>
                      <a:pt x="1033" y="2675"/>
                      <a:pt x="1055" y="2675"/>
                    </a:cubicBezTo>
                    <a:cubicBezTo>
                      <a:pt x="1063" y="2675"/>
                      <a:pt x="1077" y="2667"/>
                      <a:pt x="1085" y="2667"/>
                    </a:cubicBezTo>
                    <a:cubicBezTo>
                      <a:pt x="1107" y="2653"/>
                      <a:pt x="1121" y="2638"/>
                      <a:pt x="1136" y="2631"/>
                    </a:cubicBezTo>
                    <a:cubicBezTo>
                      <a:pt x="1136" y="2623"/>
                      <a:pt x="1143" y="2623"/>
                      <a:pt x="1143" y="2616"/>
                    </a:cubicBezTo>
                    <a:cubicBezTo>
                      <a:pt x="1151" y="2623"/>
                      <a:pt x="1151" y="2631"/>
                      <a:pt x="1158" y="2645"/>
                    </a:cubicBezTo>
                    <a:cubicBezTo>
                      <a:pt x="1165" y="2660"/>
                      <a:pt x="1180" y="2682"/>
                      <a:pt x="1202" y="2696"/>
                    </a:cubicBezTo>
                    <a:cubicBezTo>
                      <a:pt x="1217" y="2704"/>
                      <a:pt x="1224" y="2704"/>
                      <a:pt x="1238" y="2704"/>
                    </a:cubicBezTo>
                    <a:cubicBezTo>
                      <a:pt x="1268" y="2704"/>
                      <a:pt x="1290" y="2689"/>
                      <a:pt x="1319" y="2667"/>
                    </a:cubicBezTo>
                    <a:cubicBezTo>
                      <a:pt x="1334" y="2660"/>
                      <a:pt x="1341" y="2653"/>
                      <a:pt x="1356" y="2638"/>
                    </a:cubicBezTo>
                    <a:cubicBezTo>
                      <a:pt x="1378" y="2631"/>
                      <a:pt x="1378" y="2631"/>
                      <a:pt x="1378" y="2631"/>
                    </a:cubicBezTo>
                    <a:cubicBezTo>
                      <a:pt x="1407" y="2616"/>
                      <a:pt x="1414" y="2609"/>
                      <a:pt x="1422" y="2609"/>
                    </a:cubicBezTo>
                    <a:cubicBezTo>
                      <a:pt x="1429" y="2609"/>
                      <a:pt x="1429" y="2609"/>
                      <a:pt x="1429" y="2609"/>
                    </a:cubicBezTo>
                    <a:cubicBezTo>
                      <a:pt x="1436" y="2623"/>
                      <a:pt x="1444" y="2660"/>
                      <a:pt x="1429" y="2792"/>
                    </a:cubicBezTo>
                    <a:cubicBezTo>
                      <a:pt x="1414" y="2902"/>
                      <a:pt x="1422" y="2931"/>
                      <a:pt x="1436" y="2946"/>
                    </a:cubicBezTo>
                    <a:cubicBezTo>
                      <a:pt x="1444" y="2953"/>
                      <a:pt x="1458" y="2960"/>
                      <a:pt x="1466" y="2960"/>
                    </a:cubicBezTo>
                    <a:cubicBezTo>
                      <a:pt x="1495" y="2960"/>
                      <a:pt x="1510" y="2938"/>
                      <a:pt x="1524" y="2916"/>
                    </a:cubicBezTo>
                    <a:cubicBezTo>
                      <a:pt x="1539" y="2894"/>
                      <a:pt x="1546" y="2880"/>
                      <a:pt x="1554" y="2872"/>
                    </a:cubicBezTo>
                    <a:cubicBezTo>
                      <a:pt x="1561" y="2865"/>
                      <a:pt x="1561" y="2865"/>
                      <a:pt x="1561" y="2865"/>
                    </a:cubicBezTo>
                    <a:cubicBezTo>
                      <a:pt x="1568" y="2872"/>
                      <a:pt x="1583" y="2887"/>
                      <a:pt x="1597" y="2894"/>
                    </a:cubicBezTo>
                    <a:cubicBezTo>
                      <a:pt x="1620" y="2916"/>
                      <a:pt x="1642" y="2931"/>
                      <a:pt x="1664" y="2931"/>
                    </a:cubicBezTo>
                    <a:cubicBezTo>
                      <a:pt x="1700" y="2931"/>
                      <a:pt x="1722" y="2902"/>
                      <a:pt x="1744" y="2872"/>
                    </a:cubicBezTo>
                    <a:cubicBezTo>
                      <a:pt x="1766" y="2851"/>
                      <a:pt x="1781" y="2828"/>
                      <a:pt x="1795" y="2821"/>
                    </a:cubicBezTo>
                    <a:cubicBezTo>
                      <a:pt x="1795" y="2821"/>
                      <a:pt x="1795" y="2821"/>
                      <a:pt x="1803" y="2821"/>
                    </a:cubicBezTo>
                    <a:cubicBezTo>
                      <a:pt x="1810" y="2821"/>
                      <a:pt x="1817" y="2828"/>
                      <a:pt x="1817" y="2836"/>
                    </a:cubicBezTo>
                    <a:cubicBezTo>
                      <a:pt x="1839" y="2865"/>
                      <a:pt x="1854" y="2924"/>
                      <a:pt x="1847" y="2946"/>
                    </a:cubicBezTo>
                    <a:cubicBezTo>
                      <a:pt x="1832" y="3012"/>
                      <a:pt x="1854" y="3056"/>
                      <a:pt x="1920" y="3085"/>
                    </a:cubicBezTo>
                    <a:cubicBezTo>
                      <a:pt x="1927" y="3085"/>
                      <a:pt x="1935" y="3085"/>
                      <a:pt x="1935" y="3092"/>
                    </a:cubicBezTo>
                    <a:cubicBezTo>
                      <a:pt x="1935" y="3100"/>
                      <a:pt x="1927" y="3107"/>
                      <a:pt x="1927" y="3122"/>
                    </a:cubicBezTo>
                    <a:cubicBezTo>
                      <a:pt x="1913" y="3144"/>
                      <a:pt x="1898" y="3180"/>
                      <a:pt x="1883" y="3239"/>
                    </a:cubicBezTo>
                    <a:cubicBezTo>
                      <a:pt x="1854" y="3320"/>
                      <a:pt x="1854" y="3349"/>
                      <a:pt x="1869" y="3371"/>
                    </a:cubicBezTo>
                    <a:cubicBezTo>
                      <a:pt x="1876" y="3378"/>
                      <a:pt x="1891" y="3385"/>
                      <a:pt x="1898" y="3385"/>
                    </a:cubicBezTo>
                    <a:cubicBezTo>
                      <a:pt x="1942" y="3385"/>
                      <a:pt x="1993" y="3312"/>
                      <a:pt x="2015" y="3283"/>
                    </a:cubicBezTo>
                    <a:cubicBezTo>
                      <a:pt x="2030" y="3312"/>
                      <a:pt x="2052" y="3378"/>
                      <a:pt x="2052" y="3429"/>
                    </a:cubicBezTo>
                    <a:cubicBezTo>
                      <a:pt x="2052" y="3569"/>
                      <a:pt x="2118" y="3598"/>
                      <a:pt x="2176" y="3598"/>
                    </a:cubicBezTo>
                    <a:cubicBezTo>
                      <a:pt x="2191" y="3598"/>
                      <a:pt x="2206" y="3598"/>
                      <a:pt x="2220" y="3598"/>
                    </a:cubicBezTo>
                    <a:cubicBezTo>
                      <a:pt x="2316" y="3576"/>
                      <a:pt x="2330" y="3554"/>
                      <a:pt x="2345" y="3510"/>
                    </a:cubicBezTo>
                    <a:cubicBezTo>
                      <a:pt x="2345" y="3495"/>
                      <a:pt x="2352" y="3481"/>
                      <a:pt x="2360" y="3466"/>
                    </a:cubicBezTo>
                    <a:cubicBezTo>
                      <a:pt x="2374" y="3429"/>
                      <a:pt x="2396" y="3415"/>
                      <a:pt x="2404" y="3415"/>
                    </a:cubicBezTo>
                    <a:cubicBezTo>
                      <a:pt x="2404" y="3415"/>
                      <a:pt x="2411" y="3429"/>
                      <a:pt x="2411" y="3444"/>
                    </a:cubicBezTo>
                    <a:cubicBezTo>
                      <a:pt x="2418" y="3488"/>
                      <a:pt x="2426" y="3517"/>
                      <a:pt x="2433" y="3539"/>
                    </a:cubicBezTo>
                    <a:cubicBezTo>
                      <a:pt x="2448" y="3561"/>
                      <a:pt x="2455" y="3583"/>
                      <a:pt x="2448" y="3620"/>
                    </a:cubicBezTo>
                    <a:cubicBezTo>
                      <a:pt x="2433" y="3715"/>
                      <a:pt x="2484" y="3737"/>
                      <a:pt x="2521" y="3759"/>
                    </a:cubicBezTo>
                    <a:cubicBezTo>
                      <a:pt x="2528" y="3766"/>
                      <a:pt x="2528" y="3766"/>
                      <a:pt x="2528" y="3766"/>
                    </a:cubicBezTo>
                    <a:cubicBezTo>
                      <a:pt x="2543" y="3774"/>
                      <a:pt x="2557" y="3810"/>
                      <a:pt x="2565" y="3854"/>
                    </a:cubicBezTo>
                    <a:cubicBezTo>
                      <a:pt x="2536" y="3862"/>
                      <a:pt x="2499" y="3876"/>
                      <a:pt x="2469" y="3928"/>
                    </a:cubicBezTo>
                    <a:cubicBezTo>
                      <a:pt x="2433" y="4008"/>
                      <a:pt x="2484" y="4147"/>
                      <a:pt x="2536" y="4199"/>
                    </a:cubicBezTo>
                    <a:cubicBezTo>
                      <a:pt x="2550" y="4213"/>
                      <a:pt x="2543" y="4235"/>
                      <a:pt x="2528" y="4279"/>
                    </a:cubicBezTo>
                    <a:cubicBezTo>
                      <a:pt x="2514" y="4316"/>
                      <a:pt x="2506" y="4360"/>
                      <a:pt x="2506" y="4404"/>
                    </a:cubicBezTo>
                    <a:cubicBezTo>
                      <a:pt x="2506" y="4529"/>
                      <a:pt x="2660" y="4646"/>
                      <a:pt x="2741" y="4682"/>
                    </a:cubicBezTo>
                    <a:cubicBezTo>
                      <a:pt x="2770" y="4697"/>
                      <a:pt x="2785" y="4712"/>
                      <a:pt x="2785" y="4719"/>
                    </a:cubicBezTo>
                    <a:cubicBezTo>
                      <a:pt x="2785" y="4726"/>
                      <a:pt x="2777" y="4734"/>
                      <a:pt x="2763" y="4741"/>
                    </a:cubicBezTo>
                    <a:cubicBezTo>
                      <a:pt x="2733" y="4770"/>
                      <a:pt x="2660" y="4822"/>
                      <a:pt x="2704" y="4887"/>
                    </a:cubicBezTo>
                    <a:cubicBezTo>
                      <a:pt x="2719" y="4910"/>
                      <a:pt x="2741" y="4917"/>
                      <a:pt x="2763" y="4924"/>
                    </a:cubicBezTo>
                    <a:cubicBezTo>
                      <a:pt x="2777" y="4932"/>
                      <a:pt x="2785" y="4939"/>
                      <a:pt x="2785" y="4946"/>
                    </a:cubicBezTo>
                    <a:cubicBezTo>
                      <a:pt x="2792" y="4953"/>
                      <a:pt x="2792" y="4968"/>
                      <a:pt x="2792" y="4975"/>
                    </a:cubicBezTo>
                    <a:cubicBezTo>
                      <a:pt x="2785" y="5005"/>
                      <a:pt x="2785" y="5056"/>
                      <a:pt x="2865" y="5078"/>
                    </a:cubicBezTo>
                    <a:cubicBezTo>
                      <a:pt x="2946" y="5100"/>
                      <a:pt x="3004" y="5137"/>
                      <a:pt x="3121" y="5254"/>
                    </a:cubicBezTo>
                    <a:cubicBezTo>
                      <a:pt x="3238" y="5371"/>
                      <a:pt x="3253" y="5569"/>
                      <a:pt x="3238" y="5613"/>
                    </a:cubicBezTo>
                    <a:cubicBezTo>
                      <a:pt x="3238" y="5613"/>
                      <a:pt x="3238" y="5620"/>
                      <a:pt x="3223" y="5620"/>
                    </a:cubicBezTo>
                    <a:cubicBezTo>
                      <a:pt x="3216" y="5628"/>
                      <a:pt x="3194" y="5635"/>
                      <a:pt x="3194" y="5650"/>
                    </a:cubicBezTo>
                    <a:cubicBezTo>
                      <a:pt x="3187" y="5672"/>
                      <a:pt x="3194" y="5686"/>
                      <a:pt x="3201" y="5694"/>
                    </a:cubicBezTo>
                    <a:cubicBezTo>
                      <a:pt x="3231" y="5738"/>
                      <a:pt x="3231" y="5774"/>
                      <a:pt x="3201" y="5818"/>
                    </a:cubicBezTo>
                    <a:cubicBezTo>
                      <a:pt x="3150" y="5891"/>
                      <a:pt x="3143" y="5979"/>
                      <a:pt x="3187" y="6060"/>
                    </a:cubicBezTo>
                    <a:cubicBezTo>
                      <a:pt x="3209" y="6111"/>
                      <a:pt x="3238" y="6119"/>
                      <a:pt x="3260" y="6119"/>
                    </a:cubicBezTo>
                    <a:cubicBezTo>
                      <a:pt x="3282" y="6126"/>
                      <a:pt x="3297" y="6126"/>
                      <a:pt x="3311" y="6155"/>
                    </a:cubicBezTo>
                    <a:cubicBezTo>
                      <a:pt x="3326" y="6177"/>
                      <a:pt x="3326" y="6199"/>
                      <a:pt x="3318" y="6221"/>
                    </a:cubicBezTo>
                    <a:cubicBezTo>
                      <a:pt x="3304" y="6236"/>
                      <a:pt x="3289" y="6243"/>
                      <a:pt x="3282" y="6243"/>
                    </a:cubicBezTo>
                    <a:cubicBezTo>
                      <a:pt x="3275" y="6243"/>
                      <a:pt x="3267" y="6243"/>
                      <a:pt x="3260" y="6243"/>
                    </a:cubicBezTo>
                    <a:cubicBezTo>
                      <a:pt x="3253" y="6243"/>
                      <a:pt x="3238" y="6243"/>
                      <a:pt x="3231" y="6243"/>
                    </a:cubicBezTo>
                    <a:cubicBezTo>
                      <a:pt x="3201" y="6243"/>
                      <a:pt x="3157" y="6251"/>
                      <a:pt x="3128" y="6272"/>
                    </a:cubicBezTo>
                    <a:cubicBezTo>
                      <a:pt x="3121" y="6272"/>
                      <a:pt x="3113" y="6258"/>
                      <a:pt x="3106" y="6258"/>
                    </a:cubicBezTo>
                    <a:cubicBezTo>
                      <a:pt x="3085" y="6229"/>
                      <a:pt x="3041" y="6192"/>
                      <a:pt x="2983" y="6177"/>
                    </a:cubicBezTo>
                    <a:cubicBezTo>
                      <a:pt x="2946" y="6170"/>
                      <a:pt x="2924" y="6170"/>
                      <a:pt x="2909" y="6170"/>
                    </a:cubicBezTo>
                    <a:cubicBezTo>
                      <a:pt x="2836" y="6170"/>
                      <a:pt x="2821" y="6221"/>
                      <a:pt x="2814" y="6280"/>
                    </a:cubicBezTo>
                    <a:cubicBezTo>
                      <a:pt x="2792" y="6353"/>
                      <a:pt x="2858" y="6412"/>
                      <a:pt x="2917" y="6456"/>
                    </a:cubicBezTo>
                    <a:cubicBezTo>
                      <a:pt x="2909" y="6456"/>
                      <a:pt x="2902" y="6463"/>
                      <a:pt x="2902" y="6470"/>
                    </a:cubicBezTo>
                    <a:cubicBezTo>
                      <a:pt x="2887" y="6507"/>
                      <a:pt x="2917" y="6551"/>
                      <a:pt x="2938" y="6580"/>
                    </a:cubicBezTo>
                    <a:cubicBezTo>
                      <a:pt x="2960" y="6602"/>
                      <a:pt x="2968" y="6639"/>
                      <a:pt x="2960" y="6683"/>
                    </a:cubicBezTo>
                    <a:cubicBezTo>
                      <a:pt x="2960" y="6720"/>
                      <a:pt x="2946" y="6749"/>
                      <a:pt x="2938" y="6763"/>
                    </a:cubicBezTo>
                    <a:cubicBezTo>
                      <a:pt x="2917" y="6749"/>
                      <a:pt x="2887" y="6734"/>
                      <a:pt x="2865" y="6734"/>
                    </a:cubicBezTo>
                    <a:cubicBezTo>
                      <a:pt x="2836" y="6734"/>
                      <a:pt x="2807" y="6756"/>
                      <a:pt x="2799" y="6793"/>
                    </a:cubicBezTo>
                    <a:cubicBezTo>
                      <a:pt x="2792" y="6815"/>
                      <a:pt x="2807" y="6837"/>
                      <a:pt x="2814" y="6859"/>
                    </a:cubicBezTo>
                    <a:cubicBezTo>
                      <a:pt x="2763" y="6873"/>
                      <a:pt x="2711" y="6903"/>
                      <a:pt x="2660" y="6947"/>
                    </a:cubicBezTo>
                    <a:cubicBezTo>
                      <a:pt x="2653" y="6954"/>
                      <a:pt x="2638" y="6961"/>
                      <a:pt x="2631" y="6961"/>
                    </a:cubicBezTo>
                    <a:cubicBezTo>
                      <a:pt x="2616" y="6961"/>
                      <a:pt x="2602" y="6947"/>
                      <a:pt x="2587" y="6932"/>
                    </a:cubicBezTo>
                    <a:cubicBezTo>
                      <a:pt x="2572" y="6925"/>
                      <a:pt x="2565" y="6917"/>
                      <a:pt x="2550" y="6903"/>
                    </a:cubicBezTo>
                    <a:cubicBezTo>
                      <a:pt x="2543" y="6903"/>
                      <a:pt x="2528" y="6903"/>
                      <a:pt x="2521" y="6903"/>
                    </a:cubicBezTo>
                    <a:cubicBezTo>
                      <a:pt x="2440" y="6903"/>
                      <a:pt x="2345" y="7049"/>
                      <a:pt x="2301" y="7144"/>
                    </a:cubicBezTo>
                    <a:cubicBezTo>
                      <a:pt x="2279" y="7196"/>
                      <a:pt x="2257" y="7225"/>
                      <a:pt x="2235" y="7240"/>
                    </a:cubicBezTo>
                    <a:cubicBezTo>
                      <a:pt x="2220" y="7254"/>
                      <a:pt x="2206" y="7269"/>
                      <a:pt x="2206" y="7291"/>
                    </a:cubicBezTo>
                    <a:cubicBezTo>
                      <a:pt x="2206" y="7320"/>
                      <a:pt x="2228" y="7335"/>
                      <a:pt x="2243" y="7342"/>
                    </a:cubicBezTo>
                    <a:cubicBezTo>
                      <a:pt x="2294" y="7379"/>
                      <a:pt x="2389" y="7518"/>
                      <a:pt x="2433" y="7584"/>
                    </a:cubicBezTo>
                    <a:cubicBezTo>
                      <a:pt x="2433" y="7613"/>
                      <a:pt x="2426" y="7665"/>
                      <a:pt x="2433" y="7782"/>
                    </a:cubicBezTo>
                    <a:cubicBezTo>
                      <a:pt x="2440" y="7877"/>
                      <a:pt x="2499" y="7987"/>
                      <a:pt x="2543" y="8082"/>
                    </a:cubicBezTo>
                    <a:cubicBezTo>
                      <a:pt x="2579" y="8156"/>
                      <a:pt x="2616" y="8229"/>
                      <a:pt x="2616" y="8273"/>
                    </a:cubicBezTo>
                    <a:cubicBezTo>
                      <a:pt x="2616" y="8368"/>
                      <a:pt x="2550" y="8529"/>
                      <a:pt x="2492" y="8573"/>
                    </a:cubicBezTo>
                    <a:cubicBezTo>
                      <a:pt x="2440" y="8625"/>
                      <a:pt x="2469" y="8669"/>
                      <a:pt x="2492" y="8705"/>
                    </a:cubicBezTo>
                    <a:cubicBezTo>
                      <a:pt x="2506" y="8734"/>
                      <a:pt x="2528" y="8764"/>
                      <a:pt x="2514" y="8808"/>
                    </a:cubicBezTo>
                    <a:cubicBezTo>
                      <a:pt x="2514" y="8822"/>
                      <a:pt x="2506" y="8837"/>
                      <a:pt x="2499" y="8852"/>
                    </a:cubicBezTo>
                    <a:cubicBezTo>
                      <a:pt x="2469" y="8932"/>
                      <a:pt x="2462" y="8976"/>
                      <a:pt x="2557" y="9064"/>
                    </a:cubicBezTo>
                    <a:cubicBezTo>
                      <a:pt x="2579" y="9086"/>
                      <a:pt x="2594" y="9094"/>
                      <a:pt x="2594" y="9101"/>
                    </a:cubicBezTo>
                    <a:cubicBezTo>
                      <a:pt x="2587" y="9108"/>
                      <a:pt x="2579" y="9108"/>
                      <a:pt x="2572" y="9115"/>
                    </a:cubicBezTo>
                    <a:cubicBezTo>
                      <a:pt x="2557" y="9123"/>
                      <a:pt x="2536" y="9130"/>
                      <a:pt x="2514" y="9138"/>
                    </a:cubicBezTo>
                    <a:cubicBezTo>
                      <a:pt x="2448" y="9189"/>
                      <a:pt x="2484" y="9247"/>
                      <a:pt x="2521" y="9306"/>
                    </a:cubicBezTo>
                    <a:cubicBezTo>
                      <a:pt x="2536" y="9343"/>
                      <a:pt x="2557" y="9372"/>
                      <a:pt x="2572" y="9416"/>
                    </a:cubicBezTo>
                    <a:cubicBezTo>
                      <a:pt x="2602" y="9475"/>
                      <a:pt x="2579" y="9533"/>
                      <a:pt x="2565" y="9555"/>
                    </a:cubicBezTo>
                    <a:cubicBezTo>
                      <a:pt x="2557" y="9584"/>
                      <a:pt x="2543" y="9599"/>
                      <a:pt x="2528" y="9606"/>
                    </a:cubicBezTo>
                    <a:cubicBezTo>
                      <a:pt x="2506" y="9570"/>
                      <a:pt x="2462" y="9541"/>
                      <a:pt x="2411" y="9541"/>
                    </a:cubicBezTo>
                    <a:cubicBezTo>
                      <a:pt x="2382" y="9541"/>
                      <a:pt x="2345" y="9555"/>
                      <a:pt x="2323" y="9577"/>
                    </a:cubicBezTo>
                    <a:cubicBezTo>
                      <a:pt x="2286" y="9606"/>
                      <a:pt x="2235" y="9636"/>
                      <a:pt x="2184" y="9636"/>
                    </a:cubicBezTo>
                    <a:cubicBezTo>
                      <a:pt x="2162" y="9636"/>
                      <a:pt x="2133" y="9629"/>
                      <a:pt x="2103" y="9614"/>
                    </a:cubicBezTo>
                    <a:cubicBezTo>
                      <a:pt x="2074" y="9599"/>
                      <a:pt x="2052" y="9592"/>
                      <a:pt x="2023" y="9592"/>
                    </a:cubicBezTo>
                    <a:cubicBezTo>
                      <a:pt x="1957" y="9592"/>
                      <a:pt x="1913" y="9643"/>
                      <a:pt x="1883" y="9680"/>
                    </a:cubicBezTo>
                    <a:cubicBezTo>
                      <a:pt x="1876" y="9694"/>
                      <a:pt x="1876" y="9694"/>
                      <a:pt x="1876" y="9694"/>
                    </a:cubicBezTo>
                    <a:cubicBezTo>
                      <a:pt x="1832" y="9738"/>
                      <a:pt x="1766" y="9782"/>
                      <a:pt x="1700" y="9797"/>
                    </a:cubicBezTo>
                    <a:cubicBezTo>
                      <a:pt x="1693" y="9797"/>
                      <a:pt x="1678" y="9797"/>
                      <a:pt x="1671" y="9797"/>
                    </a:cubicBezTo>
                    <a:cubicBezTo>
                      <a:pt x="1597" y="9812"/>
                      <a:pt x="1502" y="9826"/>
                      <a:pt x="1458" y="9870"/>
                    </a:cubicBezTo>
                    <a:cubicBezTo>
                      <a:pt x="1451" y="9878"/>
                      <a:pt x="1429" y="9900"/>
                      <a:pt x="1436" y="9929"/>
                    </a:cubicBezTo>
                    <a:cubicBezTo>
                      <a:pt x="1436" y="9958"/>
                      <a:pt x="1466" y="9973"/>
                      <a:pt x="1502" y="9995"/>
                    </a:cubicBezTo>
                    <a:cubicBezTo>
                      <a:pt x="1510" y="10002"/>
                      <a:pt x="1524" y="10010"/>
                      <a:pt x="1539" y="10017"/>
                    </a:cubicBezTo>
                    <a:cubicBezTo>
                      <a:pt x="1590" y="10053"/>
                      <a:pt x="1686" y="10068"/>
                      <a:pt x="1752" y="10075"/>
                    </a:cubicBezTo>
                    <a:cubicBezTo>
                      <a:pt x="1788" y="10083"/>
                      <a:pt x="1788" y="10083"/>
                      <a:pt x="1788" y="10083"/>
                    </a:cubicBezTo>
                    <a:cubicBezTo>
                      <a:pt x="1781" y="10046"/>
                      <a:pt x="1781" y="10046"/>
                      <a:pt x="1781" y="10046"/>
                    </a:cubicBezTo>
                    <a:cubicBezTo>
                      <a:pt x="1781" y="10039"/>
                      <a:pt x="1781" y="10039"/>
                      <a:pt x="1781" y="10039"/>
                    </a:cubicBezTo>
                    <a:cubicBezTo>
                      <a:pt x="1795" y="9995"/>
                      <a:pt x="1817" y="9922"/>
                      <a:pt x="1839" y="9907"/>
                    </a:cubicBezTo>
                    <a:cubicBezTo>
                      <a:pt x="1847" y="9900"/>
                      <a:pt x="1861" y="9892"/>
                      <a:pt x="1869" y="9892"/>
                    </a:cubicBezTo>
                    <a:cubicBezTo>
                      <a:pt x="1891" y="9892"/>
                      <a:pt x="1905" y="9900"/>
                      <a:pt x="1913" y="9914"/>
                    </a:cubicBezTo>
                    <a:cubicBezTo>
                      <a:pt x="1913" y="9914"/>
                      <a:pt x="1920" y="9922"/>
                      <a:pt x="1913" y="9944"/>
                    </a:cubicBezTo>
                    <a:cubicBezTo>
                      <a:pt x="1898" y="10002"/>
                      <a:pt x="1913" y="10039"/>
                      <a:pt x="1927" y="10061"/>
                    </a:cubicBezTo>
                    <a:cubicBezTo>
                      <a:pt x="1942" y="10083"/>
                      <a:pt x="1971" y="10097"/>
                      <a:pt x="2001" y="10097"/>
                    </a:cubicBezTo>
                    <a:cubicBezTo>
                      <a:pt x="2015" y="10097"/>
                      <a:pt x="2023" y="10090"/>
                      <a:pt x="2030" y="10090"/>
                    </a:cubicBezTo>
                    <a:cubicBezTo>
                      <a:pt x="2037" y="10090"/>
                      <a:pt x="2052" y="10090"/>
                      <a:pt x="2067" y="10083"/>
                    </a:cubicBezTo>
                    <a:cubicBezTo>
                      <a:pt x="2111" y="10075"/>
                      <a:pt x="2162" y="10068"/>
                      <a:pt x="2198" y="10068"/>
                    </a:cubicBezTo>
                    <a:cubicBezTo>
                      <a:pt x="2220" y="10068"/>
                      <a:pt x="2220" y="10068"/>
                      <a:pt x="2228" y="10068"/>
                    </a:cubicBezTo>
                    <a:cubicBezTo>
                      <a:pt x="2235" y="10083"/>
                      <a:pt x="2235" y="10097"/>
                      <a:pt x="2243" y="10112"/>
                    </a:cubicBezTo>
                    <a:cubicBezTo>
                      <a:pt x="2257" y="10141"/>
                      <a:pt x="2272" y="10185"/>
                      <a:pt x="2308" y="10222"/>
                    </a:cubicBezTo>
                    <a:cubicBezTo>
                      <a:pt x="2352" y="10266"/>
                      <a:pt x="2426" y="10288"/>
                      <a:pt x="2469" y="10288"/>
                    </a:cubicBezTo>
                    <a:cubicBezTo>
                      <a:pt x="2477" y="10288"/>
                      <a:pt x="2484" y="10288"/>
                      <a:pt x="2492" y="10288"/>
                    </a:cubicBezTo>
                    <a:cubicBezTo>
                      <a:pt x="2506" y="10295"/>
                      <a:pt x="2536" y="10332"/>
                      <a:pt x="2543" y="10376"/>
                    </a:cubicBezTo>
                    <a:cubicBezTo>
                      <a:pt x="2543" y="10391"/>
                      <a:pt x="2550" y="10413"/>
                      <a:pt x="2536" y="10427"/>
                    </a:cubicBezTo>
                    <a:cubicBezTo>
                      <a:pt x="2499" y="10464"/>
                      <a:pt x="2477" y="10508"/>
                      <a:pt x="2484" y="10552"/>
                    </a:cubicBezTo>
                    <a:cubicBezTo>
                      <a:pt x="2492" y="10581"/>
                      <a:pt x="2506" y="10610"/>
                      <a:pt x="2543" y="10632"/>
                    </a:cubicBezTo>
                    <a:cubicBezTo>
                      <a:pt x="2565" y="10647"/>
                      <a:pt x="2602" y="10654"/>
                      <a:pt x="2631" y="10654"/>
                    </a:cubicBezTo>
                    <a:cubicBezTo>
                      <a:pt x="2704" y="10654"/>
                      <a:pt x="2763" y="10625"/>
                      <a:pt x="2777" y="10574"/>
                    </a:cubicBezTo>
                    <a:cubicBezTo>
                      <a:pt x="2785" y="10559"/>
                      <a:pt x="2785" y="10559"/>
                      <a:pt x="2792" y="10559"/>
                    </a:cubicBezTo>
                    <a:cubicBezTo>
                      <a:pt x="2792" y="10559"/>
                      <a:pt x="2807" y="10559"/>
                      <a:pt x="2814" y="10574"/>
                    </a:cubicBezTo>
                    <a:cubicBezTo>
                      <a:pt x="2821" y="10581"/>
                      <a:pt x="2829" y="10603"/>
                      <a:pt x="2821" y="10632"/>
                    </a:cubicBezTo>
                    <a:cubicBezTo>
                      <a:pt x="2814" y="10662"/>
                      <a:pt x="2814" y="10684"/>
                      <a:pt x="2807" y="10706"/>
                    </a:cubicBezTo>
                    <a:cubicBezTo>
                      <a:pt x="2799" y="10764"/>
                      <a:pt x="2792" y="10801"/>
                      <a:pt x="2763" y="10823"/>
                    </a:cubicBezTo>
                    <a:cubicBezTo>
                      <a:pt x="2733" y="10845"/>
                      <a:pt x="2719" y="10882"/>
                      <a:pt x="2733" y="10911"/>
                    </a:cubicBezTo>
                    <a:cubicBezTo>
                      <a:pt x="2741" y="10940"/>
                      <a:pt x="2763" y="10955"/>
                      <a:pt x="2799" y="10955"/>
                    </a:cubicBezTo>
                    <a:cubicBezTo>
                      <a:pt x="2814" y="10955"/>
                      <a:pt x="2821" y="10955"/>
                      <a:pt x="2836" y="10955"/>
                    </a:cubicBezTo>
                    <a:cubicBezTo>
                      <a:pt x="2843" y="10947"/>
                      <a:pt x="2851" y="10947"/>
                      <a:pt x="2865" y="10947"/>
                    </a:cubicBezTo>
                    <a:cubicBezTo>
                      <a:pt x="2953" y="10918"/>
                      <a:pt x="3106" y="10882"/>
                      <a:pt x="3150" y="10764"/>
                    </a:cubicBezTo>
                    <a:cubicBezTo>
                      <a:pt x="3194" y="10662"/>
                      <a:pt x="3275" y="10589"/>
                      <a:pt x="3311" y="10581"/>
                    </a:cubicBezTo>
                    <a:cubicBezTo>
                      <a:pt x="3355" y="10566"/>
                      <a:pt x="3377" y="10522"/>
                      <a:pt x="3392" y="10479"/>
                    </a:cubicBezTo>
                    <a:cubicBezTo>
                      <a:pt x="3399" y="10456"/>
                      <a:pt x="3414" y="10434"/>
                      <a:pt x="3421" y="10420"/>
                    </a:cubicBezTo>
                    <a:cubicBezTo>
                      <a:pt x="3450" y="10369"/>
                      <a:pt x="3458" y="10281"/>
                      <a:pt x="3443" y="10222"/>
                    </a:cubicBezTo>
                    <a:cubicBezTo>
                      <a:pt x="3428" y="10193"/>
                      <a:pt x="3414" y="10171"/>
                      <a:pt x="3399" y="10156"/>
                    </a:cubicBezTo>
                    <a:cubicBezTo>
                      <a:pt x="3363" y="10141"/>
                      <a:pt x="3348" y="10134"/>
                      <a:pt x="3370" y="10068"/>
                    </a:cubicBezTo>
                    <a:cubicBezTo>
                      <a:pt x="3370" y="10053"/>
                      <a:pt x="3377" y="10032"/>
                      <a:pt x="3377" y="10017"/>
                    </a:cubicBezTo>
                    <a:cubicBezTo>
                      <a:pt x="3392" y="10039"/>
                      <a:pt x="3414" y="10053"/>
                      <a:pt x="3436" y="10061"/>
                    </a:cubicBezTo>
                    <a:cubicBezTo>
                      <a:pt x="3450" y="10061"/>
                      <a:pt x="3480" y="10061"/>
                      <a:pt x="3502" y="10061"/>
                    </a:cubicBezTo>
                    <a:cubicBezTo>
                      <a:pt x="3560" y="10061"/>
                      <a:pt x="3663" y="10053"/>
                      <a:pt x="3685" y="9980"/>
                    </a:cubicBezTo>
                    <a:cubicBezTo>
                      <a:pt x="3685" y="9965"/>
                      <a:pt x="3700" y="9951"/>
                      <a:pt x="3729" y="9951"/>
                    </a:cubicBezTo>
                    <a:cubicBezTo>
                      <a:pt x="3751" y="9951"/>
                      <a:pt x="3773" y="9958"/>
                      <a:pt x="3795" y="9973"/>
                    </a:cubicBezTo>
                    <a:cubicBezTo>
                      <a:pt x="3824" y="9995"/>
                      <a:pt x="3868" y="10010"/>
                      <a:pt x="3912" y="10024"/>
                    </a:cubicBezTo>
                    <a:cubicBezTo>
                      <a:pt x="3956" y="10039"/>
                      <a:pt x="4000" y="10061"/>
                      <a:pt x="4022" y="10075"/>
                    </a:cubicBezTo>
                    <a:cubicBezTo>
                      <a:pt x="4051" y="10097"/>
                      <a:pt x="4081" y="10105"/>
                      <a:pt x="4110" y="10105"/>
                    </a:cubicBezTo>
                    <a:cubicBezTo>
                      <a:pt x="4147" y="10105"/>
                      <a:pt x="4191" y="10090"/>
                      <a:pt x="4235" y="10068"/>
                    </a:cubicBezTo>
                    <a:cubicBezTo>
                      <a:pt x="4249" y="10061"/>
                      <a:pt x="4256" y="10053"/>
                      <a:pt x="4271" y="10053"/>
                    </a:cubicBezTo>
                    <a:cubicBezTo>
                      <a:pt x="4293" y="10053"/>
                      <a:pt x="4315" y="10068"/>
                      <a:pt x="4315" y="10083"/>
                    </a:cubicBezTo>
                    <a:cubicBezTo>
                      <a:pt x="4323" y="10097"/>
                      <a:pt x="4300" y="10112"/>
                      <a:pt x="4293" y="10120"/>
                    </a:cubicBezTo>
                    <a:cubicBezTo>
                      <a:pt x="4278" y="10127"/>
                      <a:pt x="4242" y="10156"/>
                      <a:pt x="4249" y="10193"/>
                    </a:cubicBezTo>
                    <a:cubicBezTo>
                      <a:pt x="4264" y="10229"/>
                      <a:pt x="4308" y="10229"/>
                      <a:pt x="4359" y="10229"/>
                    </a:cubicBezTo>
                    <a:cubicBezTo>
                      <a:pt x="4366" y="10229"/>
                      <a:pt x="4381" y="10229"/>
                      <a:pt x="4388" y="10229"/>
                    </a:cubicBezTo>
                    <a:cubicBezTo>
                      <a:pt x="4396" y="10229"/>
                      <a:pt x="4403" y="10229"/>
                      <a:pt x="4418" y="10229"/>
                    </a:cubicBezTo>
                    <a:cubicBezTo>
                      <a:pt x="4462" y="10229"/>
                      <a:pt x="4498" y="10310"/>
                      <a:pt x="4513" y="10354"/>
                    </a:cubicBezTo>
                    <a:cubicBezTo>
                      <a:pt x="4513" y="10354"/>
                      <a:pt x="4513" y="10361"/>
                      <a:pt x="4513" y="10369"/>
                    </a:cubicBezTo>
                    <a:cubicBezTo>
                      <a:pt x="4520" y="10413"/>
                      <a:pt x="4535" y="10493"/>
                      <a:pt x="4667" y="10493"/>
                    </a:cubicBezTo>
                    <a:cubicBezTo>
                      <a:pt x="4681" y="10493"/>
                      <a:pt x="4689" y="10493"/>
                      <a:pt x="4704" y="10486"/>
                    </a:cubicBezTo>
                    <a:cubicBezTo>
                      <a:pt x="4791" y="10479"/>
                      <a:pt x="4916" y="10442"/>
                      <a:pt x="5011" y="10405"/>
                    </a:cubicBezTo>
                    <a:cubicBezTo>
                      <a:pt x="5026" y="10398"/>
                      <a:pt x="5048" y="10391"/>
                      <a:pt x="5070" y="10383"/>
                    </a:cubicBezTo>
                    <a:cubicBezTo>
                      <a:pt x="5063" y="10398"/>
                      <a:pt x="5063" y="10413"/>
                      <a:pt x="5063" y="10420"/>
                    </a:cubicBezTo>
                    <a:cubicBezTo>
                      <a:pt x="5063" y="10434"/>
                      <a:pt x="5070" y="10456"/>
                      <a:pt x="5106" y="10471"/>
                    </a:cubicBezTo>
                    <a:cubicBezTo>
                      <a:pt x="5121" y="10486"/>
                      <a:pt x="5121" y="10486"/>
                      <a:pt x="5121" y="10486"/>
                    </a:cubicBezTo>
                    <a:cubicBezTo>
                      <a:pt x="5143" y="10493"/>
                      <a:pt x="5158" y="10501"/>
                      <a:pt x="5180" y="10501"/>
                    </a:cubicBezTo>
                    <a:cubicBezTo>
                      <a:pt x="5216" y="10501"/>
                      <a:pt x="5231" y="10479"/>
                      <a:pt x="5268" y="10434"/>
                    </a:cubicBezTo>
                    <a:cubicBezTo>
                      <a:pt x="5275" y="10420"/>
                      <a:pt x="5275" y="10420"/>
                      <a:pt x="5275" y="10420"/>
                    </a:cubicBezTo>
                    <a:cubicBezTo>
                      <a:pt x="5326" y="10347"/>
                      <a:pt x="5348" y="10317"/>
                      <a:pt x="5392" y="10317"/>
                    </a:cubicBezTo>
                    <a:cubicBezTo>
                      <a:pt x="5399" y="10317"/>
                      <a:pt x="5399" y="10317"/>
                      <a:pt x="5407" y="10317"/>
                    </a:cubicBezTo>
                    <a:cubicBezTo>
                      <a:pt x="5487" y="10332"/>
                      <a:pt x="5531" y="10339"/>
                      <a:pt x="5531" y="10339"/>
                    </a:cubicBezTo>
                    <a:cubicBezTo>
                      <a:pt x="5568" y="10347"/>
                      <a:pt x="5568" y="10347"/>
                      <a:pt x="5568" y="10347"/>
                    </a:cubicBezTo>
                    <a:cubicBezTo>
                      <a:pt x="5568" y="10310"/>
                      <a:pt x="5568" y="10310"/>
                      <a:pt x="5568" y="10310"/>
                    </a:cubicBezTo>
                    <a:cubicBezTo>
                      <a:pt x="5568" y="10244"/>
                      <a:pt x="5568" y="10244"/>
                      <a:pt x="5568" y="10244"/>
                    </a:cubicBezTo>
                    <a:cubicBezTo>
                      <a:pt x="5568" y="10156"/>
                      <a:pt x="5568" y="10156"/>
                      <a:pt x="5568" y="10156"/>
                    </a:cubicBezTo>
                    <a:cubicBezTo>
                      <a:pt x="5524" y="10215"/>
                      <a:pt x="5524" y="10215"/>
                      <a:pt x="5524" y="10215"/>
                    </a:cubicBezTo>
                    <a:lnTo>
                      <a:pt x="5524" y="10215"/>
                    </a:lnTo>
                    <a:cubicBezTo>
                      <a:pt x="5531" y="10112"/>
                      <a:pt x="5539" y="10105"/>
                      <a:pt x="5605" y="10105"/>
                    </a:cubicBezTo>
                    <a:cubicBezTo>
                      <a:pt x="5627" y="10105"/>
                      <a:pt x="5649" y="10105"/>
                      <a:pt x="5671" y="10105"/>
                    </a:cubicBezTo>
                    <a:cubicBezTo>
                      <a:pt x="5700" y="10105"/>
                      <a:pt x="5722" y="10112"/>
                      <a:pt x="5751" y="10112"/>
                    </a:cubicBezTo>
                    <a:cubicBezTo>
                      <a:pt x="5788" y="10112"/>
                      <a:pt x="5847" y="10105"/>
                      <a:pt x="5883" y="10075"/>
                    </a:cubicBezTo>
                    <a:cubicBezTo>
                      <a:pt x="5927" y="10039"/>
                      <a:pt x="5913" y="10010"/>
                      <a:pt x="5905" y="9988"/>
                    </a:cubicBezTo>
                    <a:cubicBezTo>
                      <a:pt x="5905" y="9973"/>
                      <a:pt x="5898" y="9958"/>
                      <a:pt x="5927" y="9922"/>
                    </a:cubicBezTo>
                    <a:cubicBezTo>
                      <a:pt x="5978" y="9848"/>
                      <a:pt x="6030" y="9841"/>
                      <a:pt x="6103" y="9834"/>
                    </a:cubicBezTo>
                    <a:cubicBezTo>
                      <a:pt x="6132" y="9834"/>
                      <a:pt x="6132" y="9834"/>
                      <a:pt x="6132" y="9834"/>
                    </a:cubicBezTo>
                    <a:cubicBezTo>
                      <a:pt x="6140" y="9834"/>
                      <a:pt x="6147" y="9834"/>
                      <a:pt x="6154" y="9834"/>
                    </a:cubicBezTo>
                    <a:cubicBezTo>
                      <a:pt x="6176" y="9834"/>
                      <a:pt x="6206" y="9834"/>
                      <a:pt x="6235" y="9834"/>
                    </a:cubicBezTo>
                    <a:cubicBezTo>
                      <a:pt x="6271" y="9841"/>
                      <a:pt x="6308" y="9841"/>
                      <a:pt x="6345" y="9841"/>
                    </a:cubicBezTo>
                    <a:cubicBezTo>
                      <a:pt x="6411" y="9841"/>
                      <a:pt x="6455" y="9826"/>
                      <a:pt x="6484" y="9804"/>
                    </a:cubicBezTo>
                    <a:cubicBezTo>
                      <a:pt x="6550" y="9746"/>
                      <a:pt x="6740" y="9680"/>
                      <a:pt x="6821" y="9680"/>
                    </a:cubicBezTo>
                    <a:cubicBezTo>
                      <a:pt x="6828" y="9680"/>
                      <a:pt x="6828" y="9680"/>
                      <a:pt x="6836" y="9687"/>
                    </a:cubicBezTo>
                    <a:cubicBezTo>
                      <a:pt x="6872" y="9687"/>
                      <a:pt x="6909" y="9694"/>
                      <a:pt x="6946" y="9702"/>
                    </a:cubicBezTo>
                    <a:cubicBezTo>
                      <a:pt x="6990" y="9709"/>
                      <a:pt x="7026" y="9709"/>
                      <a:pt x="7063" y="9716"/>
                    </a:cubicBezTo>
                    <a:cubicBezTo>
                      <a:pt x="7092" y="9724"/>
                      <a:pt x="7121" y="9724"/>
                      <a:pt x="7144" y="9724"/>
                    </a:cubicBezTo>
                    <a:cubicBezTo>
                      <a:pt x="7173" y="9724"/>
                      <a:pt x="7195" y="9724"/>
                      <a:pt x="7231" y="9716"/>
                    </a:cubicBezTo>
                    <a:lnTo>
                      <a:pt x="7231" y="9716"/>
                    </a:lnTo>
                    <a:cubicBezTo>
                      <a:pt x="7275" y="9709"/>
                      <a:pt x="7297" y="9709"/>
                      <a:pt x="7312" y="9680"/>
                    </a:cubicBezTo>
                    <a:cubicBezTo>
                      <a:pt x="7327" y="9651"/>
                      <a:pt x="7312" y="9621"/>
                      <a:pt x="7275" y="9570"/>
                    </a:cubicBezTo>
                    <a:cubicBezTo>
                      <a:pt x="7261" y="9548"/>
                      <a:pt x="7261" y="9548"/>
                      <a:pt x="7261" y="9548"/>
                    </a:cubicBezTo>
                    <a:cubicBezTo>
                      <a:pt x="7209" y="9467"/>
                      <a:pt x="7195" y="9438"/>
                      <a:pt x="7239" y="9394"/>
                    </a:cubicBezTo>
                    <a:cubicBezTo>
                      <a:pt x="7261" y="9365"/>
                      <a:pt x="7283" y="9343"/>
                      <a:pt x="7305" y="9313"/>
                    </a:cubicBezTo>
                    <a:cubicBezTo>
                      <a:pt x="7327" y="9291"/>
                      <a:pt x="7341" y="9270"/>
                      <a:pt x="7356" y="9255"/>
                    </a:cubicBezTo>
                    <a:cubicBezTo>
                      <a:pt x="7356" y="9284"/>
                      <a:pt x="7349" y="9335"/>
                      <a:pt x="7334" y="9365"/>
                    </a:cubicBezTo>
                    <a:cubicBezTo>
                      <a:pt x="7327" y="9379"/>
                      <a:pt x="7319" y="9401"/>
                      <a:pt x="7334" y="9423"/>
                    </a:cubicBezTo>
                    <a:cubicBezTo>
                      <a:pt x="7334" y="9438"/>
                      <a:pt x="7349" y="9445"/>
                      <a:pt x="7371" y="9445"/>
                    </a:cubicBezTo>
                    <a:cubicBezTo>
                      <a:pt x="7400" y="9445"/>
                      <a:pt x="7437" y="9438"/>
                      <a:pt x="7495" y="9409"/>
                    </a:cubicBezTo>
                    <a:cubicBezTo>
                      <a:pt x="7554" y="9387"/>
                      <a:pt x="7620" y="9372"/>
                      <a:pt x="7671" y="9372"/>
                    </a:cubicBezTo>
                    <a:cubicBezTo>
                      <a:pt x="7722" y="9372"/>
                      <a:pt x="7752" y="9387"/>
                      <a:pt x="7759" y="9394"/>
                    </a:cubicBezTo>
                    <a:cubicBezTo>
                      <a:pt x="7766" y="9409"/>
                      <a:pt x="7774" y="9423"/>
                      <a:pt x="7781" y="9438"/>
                    </a:cubicBezTo>
                    <a:cubicBezTo>
                      <a:pt x="7810" y="9497"/>
                      <a:pt x="7847" y="9570"/>
                      <a:pt x="7906" y="9592"/>
                    </a:cubicBezTo>
                    <a:cubicBezTo>
                      <a:pt x="7920" y="9599"/>
                      <a:pt x="7928" y="9599"/>
                      <a:pt x="7935" y="9606"/>
                    </a:cubicBezTo>
                    <a:cubicBezTo>
                      <a:pt x="7957" y="9614"/>
                      <a:pt x="7979" y="9621"/>
                      <a:pt x="8008" y="9621"/>
                    </a:cubicBezTo>
                    <a:cubicBezTo>
                      <a:pt x="8045" y="9621"/>
                      <a:pt x="8074" y="9599"/>
                      <a:pt x="8111" y="9563"/>
                    </a:cubicBezTo>
                    <a:cubicBezTo>
                      <a:pt x="8125" y="9548"/>
                      <a:pt x="8133" y="9533"/>
                      <a:pt x="8147" y="9519"/>
                    </a:cubicBezTo>
                    <a:cubicBezTo>
                      <a:pt x="8191" y="9460"/>
                      <a:pt x="8213" y="9431"/>
                      <a:pt x="8287" y="9423"/>
                    </a:cubicBezTo>
                    <a:cubicBezTo>
                      <a:pt x="8309" y="9423"/>
                      <a:pt x="8309" y="9423"/>
                      <a:pt x="8309" y="9423"/>
                    </a:cubicBezTo>
                    <a:cubicBezTo>
                      <a:pt x="8345" y="9416"/>
                      <a:pt x="8367" y="9416"/>
                      <a:pt x="8396" y="9416"/>
                    </a:cubicBezTo>
                    <a:cubicBezTo>
                      <a:pt x="8426" y="9416"/>
                      <a:pt x="8448" y="9423"/>
                      <a:pt x="8462" y="9438"/>
                    </a:cubicBezTo>
                    <a:cubicBezTo>
                      <a:pt x="8477" y="9453"/>
                      <a:pt x="8485" y="9467"/>
                      <a:pt x="8492" y="9489"/>
                    </a:cubicBezTo>
                    <a:cubicBezTo>
                      <a:pt x="8506" y="9526"/>
                      <a:pt x="8528" y="9563"/>
                      <a:pt x="8587" y="9592"/>
                    </a:cubicBezTo>
                    <a:cubicBezTo>
                      <a:pt x="8594" y="9599"/>
                      <a:pt x="8602" y="9599"/>
                      <a:pt x="8609" y="9599"/>
                    </a:cubicBezTo>
                    <a:cubicBezTo>
                      <a:pt x="8602" y="9606"/>
                      <a:pt x="8594" y="9614"/>
                      <a:pt x="8587" y="9621"/>
                    </a:cubicBezTo>
                    <a:cubicBezTo>
                      <a:pt x="8580" y="9629"/>
                      <a:pt x="8572" y="9636"/>
                      <a:pt x="8565" y="9643"/>
                    </a:cubicBezTo>
                    <a:cubicBezTo>
                      <a:pt x="8543" y="9665"/>
                      <a:pt x="8536" y="9694"/>
                      <a:pt x="8543" y="9724"/>
                    </a:cubicBezTo>
                    <a:cubicBezTo>
                      <a:pt x="8558" y="9775"/>
                      <a:pt x="8616" y="9834"/>
                      <a:pt x="8690" y="9863"/>
                    </a:cubicBezTo>
                    <a:cubicBezTo>
                      <a:pt x="8726" y="9878"/>
                      <a:pt x="8756" y="9914"/>
                      <a:pt x="8792" y="9944"/>
                    </a:cubicBezTo>
                    <a:cubicBezTo>
                      <a:pt x="8829" y="9988"/>
                      <a:pt x="8873" y="10032"/>
                      <a:pt x="8931" y="10046"/>
                    </a:cubicBezTo>
                    <a:cubicBezTo>
                      <a:pt x="9019" y="10068"/>
                      <a:pt x="9019" y="10068"/>
                      <a:pt x="9078" y="10083"/>
                    </a:cubicBezTo>
                    <a:cubicBezTo>
                      <a:pt x="9085" y="10083"/>
                      <a:pt x="9093" y="10083"/>
                      <a:pt x="9100" y="10083"/>
                    </a:cubicBezTo>
                    <a:cubicBezTo>
                      <a:pt x="9144" y="10083"/>
                      <a:pt x="9166" y="10053"/>
                      <a:pt x="9180" y="10032"/>
                    </a:cubicBezTo>
                    <a:cubicBezTo>
                      <a:pt x="9188" y="10017"/>
                      <a:pt x="9195" y="10002"/>
                      <a:pt x="9210" y="9995"/>
                    </a:cubicBezTo>
                    <a:cubicBezTo>
                      <a:pt x="9254" y="9951"/>
                      <a:pt x="9225" y="9907"/>
                      <a:pt x="9210" y="9878"/>
                    </a:cubicBezTo>
                    <a:cubicBezTo>
                      <a:pt x="9202" y="9863"/>
                      <a:pt x="9195" y="9848"/>
                      <a:pt x="9195" y="9834"/>
                    </a:cubicBezTo>
                    <a:cubicBezTo>
                      <a:pt x="9195" y="9819"/>
                      <a:pt x="9188" y="9797"/>
                      <a:pt x="9188" y="9782"/>
                    </a:cubicBezTo>
                    <a:cubicBezTo>
                      <a:pt x="9180" y="9738"/>
                      <a:pt x="9173" y="9709"/>
                      <a:pt x="9210" y="9665"/>
                    </a:cubicBezTo>
                    <a:cubicBezTo>
                      <a:pt x="9217" y="9651"/>
                      <a:pt x="9225" y="9643"/>
                      <a:pt x="9232" y="9636"/>
                    </a:cubicBezTo>
                    <a:cubicBezTo>
                      <a:pt x="9290" y="9570"/>
                      <a:pt x="9342" y="9511"/>
                      <a:pt x="9283" y="9409"/>
                    </a:cubicBezTo>
                    <a:cubicBezTo>
                      <a:pt x="9268" y="9394"/>
                      <a:pt x="9261" y="9372"/>
                      <a:pt x="9247" y="9350"/>
                    </a:cubicBezTo>
                    <a:cubicBezTo>
                      <a:pt x="9210" y="9270"/>
                      <a:pt x="9159" y="9167"/>
                      <a:pt x="9071" y="9167"/>
                    </a:cubicBezTo>
                    <a:cubicBezTo>
                      <a:pt x="9041" y="9167"/>
                      <a:pt x="9019" y="9182"/>
                      <a:pt x="8990" y="9196"/>
                    </a:cubicBezTo>
                    <a:cubicBezTo>
                      <a:pt x="8968" y="9211"/>
                      <a:pt x="8909" y="9247"/>
                      <a:pt x="8887" y="9247"/>
                    </a:cubicBezTo>
                    <a:cubicBezTo>
                      <a:pt x="8887" y="9247"/>
                      <a:pt x="8873" y="9225"/>
                      <a:pt x="8866" y="9203"/>
                    </a:cubicBezTo>
                    <a:cubicBezTo>
                      <a:pt x="8866" y="9189"/>
                      <a:pt x="8866" y="9189"/>
                      <a:pt x="8866" y="9189"/>
                    </a:cubicBezTo>
                    <a:cubicBezTo>
                      <a:pt x="8851" y="9145"/>
                      <a:pt x="8858" y="9138"/>
                      <a:pt x="8873" y="9108"/>
                    </a:cubicBezTo>
                    <a:cubicBezTo>
                      <a:pt x="8887" y="9086"/>
                      <a:pt x="8909" y="9064"/>
                      <a:pt x="8924" y="9028"/>
                    </a:cubicBezTo>
                    <a:cubicBezTo>
                      <a:pt x="8931" y="9006"/>
                      <a:pt x="8946" y="8984"/>
                      <a:pt x="8968" y="8954"/>
                    </a:cubicBezTo>
                    <a:cubicBezTo>
                      <a:pt x="9012" y="8881"/>
                      <a:pt x="9078" y="8793"/>
                      <a:pt x="9012" y="8683"/>
                    </a:cubicBezTo>
                    <a:cubicBezTo>
                      <a:pt x="8983" y="8639"/>
                      <a:pt x="8961" y="8595"/>
                      <a:pt x="8939" y="8559"/>
                    </a:cubicBezTo>
                    <a:cubicBezTo>
                      <a:pt x="8909" y="8485"/>
                      <a:pt x="8880" y="8434"/>
                      <a:pt x="8821" y="8412"/>
                    </a:cubicBezTo>
                    <a:cubicBezTo>
                      <a:pt x="8763" y="8390"/>
                      <a:pt x="8719" y="8332"/>
                      <a:pt x="8704" y="8265"/>
                    </a:cubicBezTo>
                    <a:cubicBezTo>
                      <a:pt x="8697" y="8192"/>
                      <a:pt x="8638" y="8170"/>
                      <a:pt x="8587" y="8148"/>
                    </a:cubicBezTo>
                    <a:cubicBezTo>
                      <a:pt x="8565" y="8141"/>
                      <a:pt x="8543" y="8134"/>
                      <a:pt x="8521" y="8119"/>
                    </a:cubicBezTo>
                    <a:cubicBezTo>
                      <a:pt x="8485" y="8097"/>
                      <a:pt x="8462" y="8075"/>
                      <a:pt x="8448" y="8046"/>
                    </a:cubicBezTo>
                    <a:cubicBezTo>
                      <a:pt x="8440" y="8016"/>
                      <a:pt x="8448" y="7987"/>
                      <a:pt x="8462" y="7958"/>
                    </a:cubicBezTo>
                    <a:cubicBezTo>
                      <a:pt x="8485" y="7929"/>
                      <a:pt x="8506" y="7914"/>
                      <a:pt x="8536" y="7892"/>
                    </a:cubicBezTo>
                    <a:cubicBezTo>
                      <a:pt x="8572" y="7877"/>
                      <a:pt x="8616" y="7855"/>
                      <a:pt x="8646" y="7797"/>
                    </a:cubicBezTo>
                    <a:cubicBezTo>
                      <a:pt x="8675" y="7753"/>
                      <a:pt x="8682" y="7716"/>
                      <a:pt x="8690" y="7694"/>
                    </a:cubicBezTo>
                    <a:cubicBezTo>
                      <a:pt x="8697" y="7657"/>
                      <a:pt x="8697" y="7650"/>
                      <a:pt x="8719" y="7643"/>
                    </a:cubicBezTo>
                    <a:cubicBezTo>
                      <a:pt x="8734" y="7635"/>
                      <a:pt x="8748" y="7635"/>
                      <a:pt x="8770" y="7635"/>
                    </a:cubicBezTo>
                    <a:cubicBezTo>
                      <a:pt x="8777" y="7635"/>
                      <a:pt x="8792" y="7635"/>
                      <a:pt x="8799" y="7635"/>
                    </a:cubicBezTo>
                    <a:cubicBezTo>
                      <a:pt x="8807" y="7635"/>
                      <a:pt x="8814" y="7635"/>
                      <a:pt x="8829" y="7635"/>
                    </a:cubicBezTo>
                    <a:cubicBezTo>
                      <a:pt x="8836" y="7635"/>
                      <a:pt x="8873" y="7635"/>
                      <a:pt x="8895" y="7606"/>
                    </a:cubicBezTo>
                    <a:cubicBezTo>
                      <a:pt x="8917" y="7570"/>
                      <a:pt x="9041" y="7445"/>
                      <a:pt x="9122" y="7415"/>
                    </a:cubicBezTo>
                    <a:cubicBezTo>
                      <a:pt x="9180" y="7394"/>
                      <a:pt x="9261" y="7372"/>
                      <a:pt x="9334" y="7357"/>
                    </a:cubicBezTo>
                    <a:cubicBezTo>
                      <a:pt x="9371" y="7350"/>
                      <a:pt x="9400" y="7342"/>
                      <a:pt x="9430" y="7335"/>
                    </a:cubicBezTo>
                    <a:cubicBezTo>
                      <a:pt x="9525" y="7313"/>
                      <a:pt x="9847" y="7130"/>
                      <a:pt x="9877" y="7005"/>
                    </a:cubicBezTo>
                    <a:cubicBezTo>
                      <a:pt x="9884" y="6954"/>
                      <a:pt x="9884" y="6910"/>
                      <a:pt x="9884" y="6873"/>
                    </a:cubicBezTo>
                    <a:cubicBezTo>
                      <a:pt x="9884" y="6837"/>
                      <a:pt x="9884" y="6807"/>
                      <a:pt x="9899" y="6771"/>
                    </a:cubicBezTo>
                    <a:cubicBezTo>
                      <a:pt x="9921" y="6697"/>
                      <a:pt x="9942" y="6624"/>
                      <a:pt x="9942" y="6624"/>
                    </a:cubicBezTo>
                    <a:cubicBezTo>
                      <a:pt x="9942" y="6617"/>
                      <a:pt x="9942" y="6617"/>
                      <a:pt x="9942" y="6617"/>
                    </a:cubicBezTo>
                    <a:cubicBezTo>
                      <a:pt x="9942" y="6602"/>
                      <a:pt x="9942" y="6602"/>
                      <a:pt x="9942" y="6602"/>
                    </a:cubicBezTo>
                    <a:cubicBezTo>
                      <a:pt x="9928" y="6573"/>
                      <a:pt x="9899" y="6478"/>
                      <a:pt x="9899" y="6434"/>
                    </a:cubicBezTo>
                    <a:cubicBezTo>
                      <a:pt x="9899" y="6426"/>
                      <a:pt x="9899" y="6426"/>
                      <a:pt x="9899" y="6419"/>
                    </a:cubicBezTo>
                    <a:cubicBezTo>
                      <a:pt x="9906" y="6419"/>
                      <a:pt x="9928" y="6412"/>
                      <a:pt x="9950" y="6390"/>
                    </a:cubicBezTo>
                    <a:cubicBezTo>
                      <a:pt x="9994" y="6360"/>
                      <a:pt x="10001" y="6346"/>
                      <a:pt x="10016" y="6331"/>
                    </a:cubicBezTo>
                    <a:cubicBezTo>
                      <a:pt x="10016" y="6316"/>
                      <a:pt x="10023" y="6309"/>
                      <a:pt x="10038" y="6294"/>
                    </a:cubicBezTo>
                    <a:lnTo>
                      <a:pt x="10038" y="6294"/>
                    </a:lnTo>
                    <a:cubicBezTo>
                      <a:pt x="10052" y="6309"/>
                      <a:pt x="10075" y="6331"/>
                      <a:pt x="10118" y="6353"/>
                    </a:cubicBezTo>
                    <a:cubicBezTo>
                      <a:pt x="10155" y="6368"/>
                      <a:pt x="10199" y="6375"/>
                      <a:pt x="10228" y="6382"/>
                    </a:cubicBezTo>
                    <a:cubicBezTo>
                      <a:pt x="10272" y="6390"/>
                      <a:pt x="10302" y="6397"/>
                      <a:pt x="10324" y="6412"/>
                    </a:cubicBezTo>
                    <a:cubicBezTo>
                      <a:pt x="10338" y="6419"/>
                      <a:pt x="10353" y="6441"/>
                      <a:pt x="10368" y="6456"/>
                    </a:cubicBezTo>
                    <a:cubicBezTo>
                      <a:pt x="10397" y="6492"/>
                      <a:pt x="10433" y="6529"/>
                      <a:pt x="10470" y="6529"/>
                    </a:cubicBezTo>
                    <a:cubicBezTo>
                      <a:pt x="10485" y="6529"/>
                      <a:pt x="10499" y="6522"/>
                      <a:pt x="10507" y="6514"/>
                    </a:cubicBezTo>
                    <a:cubicBezTo>
                      <a:pt x="10543" y="6492"/>
                      <a:pt x="10551" y="6463"/>
                      <a:pt x="10558" y="6434"/>
                    </a:cubicBezTo>
                    <a:cubicBezTo>
                      <a:pt x="10573" y="6412"/>
                      <a:pt x="10580" y="6390"/>
                      <a:pt x="10595" y="6360"/>
                    </a:cubicBezTo>
                    <a:cubicBezTo>
                      <a:pt x="10609" y="6338"/>
                      <a:pt x="10624" y="6331"/>
                      <a:pt x="10631" y="6324"/>
                    </a:cubicBezTo>
                    <a:cubicBezTo>
                      <a:pt x="10661" y="6302"/>
                      <a:pt x="10690" y="6280"/>
                      <a:pt x="10705" y="6199"/>
                    </a:cubicBezTo>
                    <a:cubicBezTo>
                      <a:pt x="10712" y="6170"/>
                      <a:pt x="10719" y="6141"/>
                      <a:pt x="10727" y="6111"/>
                    </a:cubicBezTo>
                    <a:cubicBezTo>
                      <a:pt x="10749" y="6038"/>
                      <a:pt x="10763" y="5979"/>
                      <a:pt x="10734" y="5928"/>
                    </a:cubicBezTo>
                    <a:cubicBezTo>
                      <a:pt x="10719" y="5913"/>
                      <a:pt x="10712" y="5906"/>
                      <a:pt x="10705" y="5899"/>
                    </a:cubicBezTo>
                    <a:cubicBezTo>
                      <a:pt x="10690" y="5877"/>
                      <a:pt x="10683" y="5870"/>
                      <a:pt x="10690" y="5803"/>
                    </a:cubicBezTo>
                    <a:cubicBezTo>
                      <a:pt x="10697" y="5774"/>
                      <a:pt x="10697" y="5752"/>
                      <a:pt x="10697" y="5738"/>
                    </a:cubicBezTo>
                    <a:cubicBezTo>
                      <a:pt x="10712" y="5679"/>
                      <a:pt x="10719" y="5642"/>
                      <a:pt x="10690" y="5584"/>
                    </a:cubicBezTo>
                    <a:cubicBezTo>
                      <a:pt x="10675" y="5562"/>
                      <a:pt x="10668" y="5547"/>
                      <a:pt x="10661" y="5532"/>
                    </a:cubicBezTo>
                    <a:cubicBezTo>
                      <a:pt x="10646" y="5496"/>
                      <a:pt x="10631" y="5466"/>
                      <a:pt x="10602" y="5430"/>
                    </a:cubicBezTo>
                    <a:cubicBezTo>
                      <a:pt x="10573" y="5386"/>
                      <a:pt x="10514" y="5298"/>
                      <a:pt x="10507" y="5269"/>
                    </a:cubicBezTo>
                    <a:cubicBezTo>
                      <a:pt x="10499" y="5246"/>
                      <a:pt x="10485" y="5232"/>
                      <a:pt x="10463" y="5232"/>
                    </a:cubicBezTo>
                    <a:cubicBezTo>
                      <a:pt x="10448" y="5232"/>
                      <a:pt x="10433" y="5239"/>
                      <a:pt x="10419" y="5239"/>
                    </a:cubicBezTo>
                    <a:cubicBezTo>
                      <a:pt x="10404" y="5246"/>
                      <a:pt x="10382" y="5246"/>
                      <a:pt x="10368" y="5246"/>
                    </a:cubicBezTo>
                    <a:cubicBezTo>
                      <a:pt x="10360" y="5246"/>
                      <a:pt x="10353" y="5246"/>
                      <a:pt x="10346" y="5246"/>
                    </a:cubicBezTo>
                    <a:cubicBezTo>
                      <a:pt x="10294" y="5239"/>
                      <a:pt x="10272" y="5210"/>
                      <a:pt x="10236" y="5129"/>
                    </a:cubicBezTo>
                    <a:cubicBezTo>
                      <a:pt x="10192" y="5034"/>
                      <a:pt x="10104" y="5012"/>
                      <a:pt x="10023" y="4990"/>
                    </a:cubicBezTo>
                    <a:cubicBezTo>
                      <a:pt x="10016" y="4983"/>
                      <a:pt x="10009" y="4983"/>
                      <a:pt x="10001" y="4983"/>
                    </a:cubicBezTo>
                    <a:cubicBezTo>
                      <a:pt x="9950" y="4983"/>
                      <a:pt x="9935" y="5027"/>
                      <a:pt x="9928" y="5056"/>
                    </a:cubicBezTo>
                    <a:cubicBezTo>
                      <a:pt x="9921" y="5056"/>
                      <a:pt x="9921" y="5063"/>
                      <a:pt x="9921" y="5071"/>
                    </a:cubicBezTo>
                    <a:cubicBezTo>
                      <a:pt x="9913" y="5071"/>
                      <a:pt x="9913" y="5063"/>
                      <a:pt x="9906" y="5063"/>
                    </a:cubicBezTo>
                    <a:cubicBezTo>
                      <a:pt x="9833" y="4997"/>
                      <a:pt x="9759" y="4968"/>
                      <a:pt x="9716" y="4961"/>
                    </a:cubicBezTo>
                    <a:cubicBezTo>
                      <a:pt x="9723" y="4946"/>
                      <a:pt x="9723" y="4932"/>
                      <a:pt x="9730" y="4917"/>
                    </a:cubicBezTo>
                    <a:cubicBezTo>
                      <a:pt x="9737" y="4873"/>
                      <a:pt x="9752" y="4829"/>
                      <a:pt x="9737" y="4792"/>
                    </a:cubicBezTo>
                    <a:cubicBezTo>
                      <a:pt x="9716" y="4726"/>
                      <a:pt x="9561" y="4551"/>
                      <a:pt x="9488" y="4536"/>
                    </a:cubicBezTo>
                    <a:cubicBezTo>
                      <a:pt x="9437" y="4521"/>
                      <a:pt x="9305" y="4521"/>
                      <a:pt x="9268" y="4521"/>
                    </a:cubicBezTo>
                    <a:cubicBezTo>
                      <a:pt x="9247" y="4506"/>
                      <a:pt x="9210" y="4463"/>
                      <a:pt x="9202" y="4433"/>
                    </a:cubicBezTo>
                    <a:cubicBezTo>
                      <a:pt x="9188" y="4360"/>
                      <a:pt x="9100" y="4287"/>
                      <a:pt x="9041" y="4257"/>
                    </a:cubicBezTo>
                    <a:cubicBezTo>
                      <a:pt x="9019" y="4235"/>
                      <a:pt x="9005" y="4213"/>
                      <a:pt x="8990" y="4184"/>
                    </a:cubicBezTo>
                    <a:cubicBezTo>
                      <a:pt x="8983" y="4170"/>
                      <a:pt x="8975" y="4147"/>
                      <a:pt x="8961" y="4125"/>
                    </a:cubicBezTo>
                    <a:cubicBezTo>
                      <a:pt x="8917" y="4067"/>
                      <a:pt x="8873" y="4008"/>
                      <a:pt x="8821" y="3964"/>
                    </a:cubicBezTo>
                    <a:cubicBezTo>
                      <a:pt x="8814" y="3957"/>
                      <a:pt x="8814" y="3957"/>
                      <a:pt x="8814" y="3957"/>
                    </a:cubicBezTo>
                    <a:cubicBezTo>
                      <a:pt x="8756" y="3898"/>
                      <a:pt x="8660" y="3803"/>
                      <a:pt x="8543" y="3803"/>
                    </a:cubicBezTo>
                    <a:cubicBezTo>
                      <a:pt x="8521" y="3803"/>
                      <a:pt x="8506" y="3803"/>
                      <a:pt x="8485" y="3810"/>
                    </a:cubicBezTo>
                    <a:cubicBezTo>
                      <a:pt x="8470" y="3818"/>
                      <a:pt x="8470" y="3818"/>
                      <a:pt x="8470" y="3818"/>
                    </a:cubicBezTo>
                    <a:cubicBezTo>
                      <a:pt x="8418" y="3825"/>
                      <a:pt x="8375" y="3840"/>
                      <a:pt x="8345" y="3840"/>
                    </a:cubicBezTo>
                    <a:cubicBezTo>
                      <a:pt x="8316" y="3840"/>
                      <a:pt x="8301" y="3832"/>
                      <a:pt x="8287" y="3796"/>
                    </a:cubicBezTo>
                    <a:cubicBezTo>
                      <a:pt x="8250" y="3693"/>
                      <a:pt x="8125" y="3569"/>
                      <a:pt x="8023" y="3569"/>
                    </a:cubicBezTo>
                    <a:cubicBezTo>
                      <a:pt x="8008" y="3569"/>
                      <a:pt x="8008" y="3569"/>
                      <a:pt x="8008" y="3569"/>
                    </a:cubicBezTo>
                    <a:cubicBezTo>
                      <a:pt x="7986" y="3539"/>
                      <a:pt x="7986" y="3466"/>
                      <a:pt x="7986" y="3415"/>
                    </a:cubicBezTo>
                    <a:cubicBezTo>
                      <a:pt x="7986" y="3385"/>
                      <a:pt x="7986" y="3356"/>
                      <a:pt x="7979" y="3334"/>
                    </a:cubicBezTo>
                    <a:cubicBezTo>
                      <a:pt x="7971" y="3268"/>
                      <a:pt x="7906" y="3239"/>
                      <a:pt x="7876" y="3224"/>
                    </a:cubicBezTo>
                    <a:cubicBezTo>
                      <a:pt x="7854" y="3165"/>
                      <a:pt x="7796" y="2990"/>
                      <a:pt x="7774" y="2960"/>
                    </a:cubicBezTo>
                    <a:cubicBezTo>
                      <a:pt x="7759" y="2938"/>
                      <a:pt x="7737" y="2931"/>
                      <a:pt x="7715" y="2924"/>
                    </a:cubicBezTo>
                    <a:cubicBezTo>
                      <a:pt x="7686" y="2902"/>
                      <a:pt x="7686" y="2902"/>
                      <a:pt x="7686" y="2894"/>
                    </a:cubicBezTo>
                    <a:cubicBezTo>
                      <a:pt x="7693" y="2851"/>
                      <a:pt x="7722" y="2726"/>
                      <a:pt x="7642" y="2711"/>
                    </a:cubicBezTo>
                    <a:cubicBezTo>
                      <a:pt x="7576" y="2696"/>
                      <a:pt x="7503" y="2660"/>
                      <a:pt x="7473" y="2631"/>
                    </a:cubicBezTo>
                    <a:cubicBezTo>
                      <a:pt x="7444" y="2587"/>
                      <a:pt x="7437" y="2572"/>
                      <a:pt x="7466" y="2528"/>
                    </a:cubicBezTo>
                    <a:cubicBezTo>
                      <a:pt x="7503" y="2477"/>
                      <a:pt x="7583" y="2440"/>
                      <a:pt x="7583" y="2440"/>
                    </a:cubicBezTo>
                    <a:cubicBezTo>
                      <a:pt x="7678" y="2382"/>
                      <a:pt x="7678" y="2382"/>
                      <a:pt x="7678" y="2382"/>
                    </a:cubicBezTo>
                    <a:cubicBezTo>
                      <a:pt x="7568" y="2382"/>
                      <a:pt x="7568" y="2382"/>
                      <a:pt x="7568" y="2382"/>
                    </a:cubicBezTo>
                    <a:cubicBezTo>
                      <a:pt x="7568" y="2382"/>
                      <a:pt x="7561" y="2382"/>
                      <a:pt x="7554" y="2374"/>
                    </a:cubicBezTo>
                    <a:cubicBezTo>
                      <a:pt x="7554" y="2367"/>
                      <a:pt x="7554" y="2352"/>
                      <a:pt x="7561" y="2330"/>
                    </a:cubicBezTo>
                    <a:cubicBezTo>
                      <a:pt x="7561" y="2323"/>
                      <a:pt x="7561" y="2323"/>
                      <a:pt x="7561" y="2323"/>
                    </a:cubicBezTo>
                    <a:cubicBezTo>
                      <a:pt x="7598" y="2235"/>
                      <a:pt x="7605" y="2206"/>
                      <a:pt x="7656" y="2147"/>
                    </a:cubicBezTo>
                    <a:cubicBezTo>
                      <a:pt x="7693" y="2103"/>
                      <a:pt x="7722" y="2059"/>
                      <a:pt x="7708" y="2008"/>
                    </a:cubicBezTo>
                    <a:cubicBezTo>
                      <a:pt x="7700" y="1978"/>
                      <a:pt x="7678" y="1956"/>
                      <a:pt x="7635" y="1942"/>
                    </a:cubicBezTo>
                    <a:cubicBezTo>
                      <a:pt x="7561" y="1913"/>
                      <a:pt x="7554" y="1898"/>
                      <a:pt x="7554" y="1891"/>
                    </a:cubicBezTo>
                    <a:cubicBezTo>
                      <a:pt x="7554" y="1891"/>
                      <a:pt x="7554" y="1883"/>
                      <a:pt x="7561" y="1876"/>
                    </a:cubicBezTo>
                    <a:cubicBezTo>
                      <a:pt x="7583" y="1854"/>
                      <a:pt x="7590" y="1825"/>
                      <a:pt x="7583" y="1803"/>
                    </a:cubicBezTo>
                    <a:cubicBezTo>
                      <a:pt x="7568" y="1759"/>
                      <a:pt x="7510" y="1722"/>
                      <a:pt x="7444" y="1715"/>
                    </a:cubicBezTo>
                    <a:cubicBezTo>
                      <a:pt x="7393" y="1700"/>
                      <a:pt x="7378" y="1693"/>
                      <a:pt x="7327" y="1656"/>
                    </a:cubicBezTo>
                    <a:cubicBezTo>
                      <a:pt x="7312" y="1641"/>
                      <a:pt x="7297" y="1627"/>
                      <a:pt x="7275" y="1612"/>
                    </a:cubicBezTo>
                    <a:cubicBezTo>
                      <a:pt x="7239" y="1590"/>
                      <a:pt x="7209" y="1568"/>
                      <a:pt x="7173" y="1553"/>
                    </a:cubicBezTo>
                    <a:cubicBezTo>
                      <a:pt x="7129" y="1532"/>
                      <a:pt x="7099" y="1517"/>
                      <a:pt x="7085" y="1480"/>
                    </a:cubicBezTo>
                    <a:cubicBezTo>
                      <a:pt x="7056" y="1414"/>
                      <a:pt x="7012" y="1392"/>
                      <a:pt x="6975" y="1378"/>
                    </a:cubicBezTo>
                    <a:cubicBezTo>
                      <a:pt x="6960" y="1370"/>
                      <a:pt x="6946" y="1363"/>
                      <a:pt x="6938" y="1356"/>
                    </a:cubicBezTo>
                    <a:cubicBezTo>
                      <a:pt x="6931" y="1348"/>
                      <a:pt x="6924" y="1334"/>
                      <a:pt x="6924" y="1312"/>
                    </a:cubicBezTo>
                    <a:cubicBezTo>
                      <a:pt x="6916" y="1275"/>
                      <a:pt x="6931" y="1238"/>
                      <a:pt x="6938" y="1231"/>
                    </a:cubicBezTo>
                    <a:cubicBezTo>
                      <a:pt x="6975" y="1202"/>
                      <a:pt x="6982" y="1143"/>
                      <a:pt x="6968" y="1099"/>
                    </a:cubicBezTo>
                    <a:cubicBezTo>
                      <a:pt x="6960" y="1063"/>
                      <a:pt x="6931" y="1041"/>
                      <a:pt x="6887" y="1033"/>
                    </a:cubicBezTo>
                    <a:cubicBezTo>
                      <a:pt x="6850" y="1026"/>
                      <a:pt x="6836" y="1019"/>
                      <a:pt x="6821" y="1004"/>
                    </a:cubicBezTo>
                    <a:cubicBezTo>
                      <a:pt x="6799" y="989"/>
                      <a:pt x="6785" y="975"/>
                      <a:pt x="6748" y="967"/>
                    </a:cubicBezTo>
                    <a:cubicBezTo>
                      <a:pt x="6726" y="960"/>
                      <a:pt x="6711" y="945"/>
                      <a:pt x="6711" y="923"/>
                    </a:cubicBezTo>
                    <a:cubicBezTo>
                      <a:pt x="6711" y="909"/>
                      <a:pt x="6718" y="894"/>
                      <a:pt x="6740" y="887"/>
                    </a:cubicBezTo>
                    <a:cubicBezTo>
                      <a:pt x="6762" y="872"/>
                      <a:pt x="6777" y="857"/>
                      <a:pt x="6785" y="835"/>
                    </a:cubicBezTo>
                    <a:cubicBezTo>
                      <a:pt x="6799" y="784"/>
                      <a:pt x="6770" y="725"/>
                      <a:pt x="6755" y="703"/>
                    </a:cubicBezTo>
                    <a:cubicBezTo>
                      <a:pt x="6755" y="689"/>
                      <a:pt x="6755" y="689"/>
                      <a:pt x="6755" y="689"/>
                    </a:cubicBezTo>
                    <a:cubicBezTo>
                      <a:pt x="6740" y="689"/>
                      <a:pt x="6740" y="689"/>
                      <a:pt x="6740" y="689"/>
                    </a:cubicBezTo>
                    <a:cubicBezTo>
                      <a:pt x="6623" y="623"/>
                      <a:pt x="6594" y="623"/>
                      <a:pt x="6579" y="623"/>
                    </a:cubicBezTo>
                    <a:cubicBezTo>
                      <a:pt x="6543" y="623"/>
                      <a:pt x="6484" y="601"/>
                      <a:pt x="6433" y="579"/>
                    </a:cubicBezTo>
                    <a:cubicBezTo>
                      <a:pt x="6411" y="572"/>
                      <a:pt x="6404" y="513"/>
                      <a:pt x="6396" y="476"/>
                    </a:cubicBezTo>
                    <a:cubicBezTo>
                      <a:pt x="6396" y="447"/>
                      <a:pt x="6389" y="418"/>
                      <a:pt x="6381" y="396"/>
                    </a:cubicBezTo>
                    <a:cubicBezTo>
                      <a:pt x="6359" y="374"/>
                      <a:pt x="6330" y="359"/>
                      <a:pt x="6301" y="359"/>
                    </a:cubicBezTo>
                    <a:cubicBezTo>
                      <a:pt x="6294" y="359"/>
                      <a:pt x="6294" y="359"/>
                      <a:pt x="6294" y="359"/>
                    </a:cubicBezTo>
                    <a:lnTo>
                      <a:pt x="6294" y="359"/>
                    </a:lnTo>
                    <a:cubicBezTo>
                      <a:pt x="6286" y="359"/>
                      <a:pt x="6286" y="359"/>
                      <a:pt x="6286" y="359"/>
                    </a:cubicBezTo>
                    <a:cubicBezTo>
                      <a:pt x="6257" y="359"/>
                      <a:pt x="6228" y="374"/>
                      <a:pt x="6198" y="388"/>
                    </a:cubicBezTo>
                    <a:cubicBezTo>
                      <a:pt x="6154" y="418"/>
                      <a:pt x="6147" y="418"/>
                      <a:pt x="6059" y="418"/>
                    </a:cubicBezTo>
                    <a:cubicBezTo>
                      <a:pt x="6044" y="418"/>
                      <a:pt x="6037" y="418"/>
                      <a:pt x="6030" y="418"/>
                    </a:cubicBezTo>
                    <a:cubicBezTo>
                      <a:pt x="6022" y="388"/>
                      <a:pt x="5993" y="381"/>
                      <a:pt x="5971" y="381"/>
                    </a:cubicBezTo>
                    <a:cubicBezTo>
                      <a:pt x="5898" y="381"/>
                      <a:pt x="5780" y="432"/>
                      <a:pt x="5707" y="469"/>
                    </a:cubicBezTo>
                    <a:cubicBezTo>
                      <a:pt x="5693" y="469"/>
                      <a:pt x="5685" y="476"/>
                      <a:pt x="5678" y="476"/>
                    </a:cubicBezTo>
                    <a:cubicBezTo>
                      <a:pt x="5671" y="476"/>
                      <a:pt x="5663" y="469"/>
                      <a:pt x="5649" y="454"/>
                    </a:cubicBezTo>
                    <a:cubicBezTo>
                      <a:pt x="5641" y="447"/>
                      <a:pt x="5627" y="432"/>
                      <a:pt x="5605" y="425"/>
                    </a:cubicBezTo>
                    <a:cubicBezTo>
                      <a:pt x="5597" y="418"/>
                      <a:pt x="5590" y="418"/>
                      <a:pt x="5575" y="418"/>
                    </a:cubicBezTo>
                    <a:cubicBezTo>
                      <a:pt x="5546" y="418"/>
                      <a:pt x="5524" y="440"/>
                      <a:pt x="5502" y="469"/>
                    </a:cubicBezTo>
                    <a:cubicBezTo>
                      <a:pt x="5495" y="484"/>
                      <a:pt x="5480" y="498"/>
                      <a:pt x="5458" y="513"/>
                    </a:cubicBezTo>
                    <a:cubicBezTo>
                      <a:pt x="5458" y="520"/>
                      <a:pt x="5451" y="520"/>
                      <a:pt x="5451" y="520"/>
                    </a:cubicBezTo>
                    <a:cubicBezTo>
                      <a:pt x="5436" y="520"/>
                      <a:pt x="5407" y="484"/>
                      <a:pt x="5399" y="440"/>
                    </a:cubicBezTo>
                    <a:cubicBezTo>
                      <a:pt x="5385" y="403"/>
                      <a:pt x="5370" y="344"/>
                      <a:pt x="5297" y="330"/>
                    </a:cubicBezTo>
                    <a:cubicBezTo>
                      <a:pt x="5282" y="322"/>
                      <a:pt x="5268" y="315"/>
                      <a:pt x="5260" y="301"/>
                    </a:cubicBezTo>
                    <a:cubicBezTo>
                      <a:pt x="5246" y="271"/>
                      <a:pt x="5246" y="242"/>
                      <a:pt x="5246" y="234"/>
                    </a:cubicBezTo>
                    <a:cubicBezTo>
                      <a:pt x="5260" y="205"/>
                      <a:pt x="5260" y="132"/>
                      <a:pt x="5231" y="88"/>
                    </a:cubicBezTo>
                    <a:cubicBezTo>
                      <a:pt x="5216" y="66"/>
                      <a:pt x="5194" y="59"/>
                      <a:pt x="5172" y="59"/>
                    </a:cubicBezTo>
                    <a:cubicBezTo>
                      <a:pt x="5165" y="59"/>
                      <a:pt x="5150" y="59"/>
                      <a:pt x="5143" y="59"/>
                    </a:cubicBezTo>
                    <a:cubicBezTo>
                      <a:pt x="5128" y="51"/>
                      <a:pt x="5121" y="51"/>
                      <a:pt x="5106" y="51"/>
                    </a:cubicBezTo>
                    <a:cubicBezTo>
                      <a:pt x="5085" y="51"/>
                      <a:pt x="5033" y="51"/>
                      <a:pt x="5018" y="103"/>
                    </a:cubicBezTo>
                    <a:cubicBezTo>
                      <a:pt x="5011" y="125"/>
                      <a:pt x="4982" y="146"/>
                      <a:pt x="4931" y="176"/>
                    </a:cubicBezTo>
                    <a:cubicBezTo>
                      <a:pt x="4872" y="205"/>
                      <a:pt x="4828" y="242"/>
                      <a:pt x="4828" y="242"/>
                    </a:cubicBezTo>
                    <a:cubicBezTo>
                      <a:pt x="4813" y="256"/>
                      <a:pt x="4813" y="256"/>
                      <a:pt x="4813" y="256"/>
                    </a:cubicBezTo>
                    <a:cubicBezTo>
                      <a:pt x="4813" y="271"/>
                      <a:pt x="4813" y="271"/>
                      <a:pt x="4813" y="271"/>
                    </a:cubicBezTo>
                    <a:cubicBezTo>
                      <a:pt x="4813" y="278"/>
                      <a:pt x="4828" y="410"/>
                      <a:pt x="4872" y="498"/>
                    </a:cubicBezTo>
                    <a:cubicBezTo>
                      <a:pt x="4901" y="542"/>
                      <a:pt x="4894" y="594"/>
                      <a:pt x="4894" y="660"/>
                    </a:cubicBezTo>
                    <a:cubicBezTo>
                      <a:pt x="4894" y="703"/>
                      <a:pt x="4887" y="747"/>
                      <a:pt x="4894" y="806"/>
                    </a:cubicBezTo>
                    <a:cubicBezTo>
                      <a:pt x="4901" y="865"/>
                      <a:pt x="4887" y="879"/>
                      <a:pt x="4887" y="879"/>
                    </a:cubicBezTo>
                    <a:cubicBezTo>
                      <a:pt x="4887" y="879"/>
                      <a:pt x="4887" y="887"/>
                      <a:pt x="4872" y="887"/>
                    </a:cubicBezTo>
                    <a:cubicBezTo>
                      <a:pt x="4872" y="887"/>
                      <a:pt x="4865" y="887"/>
                      <a:pt x="4857" y="887"/>
                    </a:cubicBezTo>
                    <a:cubicBezTo>
                      <a:pt x="4857" y="887"/>
                      <a:pt x="4850" y="887"/>
                      <a:pt x="4843" y="887"/>
                    </a:cubicBezTo>
                    <a:cubicBezTo>
                      <a:pt x="4843" y="887"/>
                      <a:pt x="4835" y="879"/>
                      <a:pt x="4828" y="879"/>
                    </a:cubicBezTo>
                    <a:cubicBezTo>
                      <a:pt x="4821" y="872"/>
                      <a:pt x="4806" y="857"/>
                      <a:pt x="4791" y="857"/>
                    </a:cubicBezTo>
                    <a:cubicBezTo>
                      <a:pt x="4777" y="857"/>
                      <a:pt x="4762" y="865"/>
                      <a:pt x="4747" y="879"/>
                    </a:cubicBezTo>
                    <a:cubicBezTo>
                      <a:pt x="4740" y="887"/>
                      <a:pt x="4740" y="887"/>
                      <a:pt x="4733" y="887"/>
                    </a:cubicBezTo>
                    <a:cubicBezTo>
                      <a:pt x="4725" y="887"/>
                      <a:pt x="4711" y="879"/>
                      <a:pt x="4674" y="850"/>
                    </a:cubicBezTo>
                    <a:cubicBezTo>
                      <a:pt x="4652" y="828"/>
                      <a:pt x="4667" y="791"/>
                      <a:pt x="4667" y="791"/>
                    </a:cubicBezTo>
                    <a:cubicBezTo>
                      <a:pt x="4667" y="784"/>
                      <a:pt x="4667" y="784"/>
                      <a:pt x="4667" y="784"/>
                    </a:cubicBezTo>
                    <a:cubicBezTo>
                      <a:pt x="4674" y="784"/>
                      <a:pt x="4674" y="784"/>
                      <a:pt x="4674" y="784"/>
                    </a:cubicBezTo>
                    <a:cubicBezTo>
                      <a:pt x="4674" y="769"/>
                      <a:pt x="4696" y="674"/>
                      <a:pt x="4652" y="630"/>
                    </a:cubicBezTo>
                    <a:cubicBezTo>
                      <a:pt x="4623" y="601"/>
                      <a:pt x="4586" y="601"/>
                      <a:pt x="4564" y="601"/>
                    </a:cubicBezTo>
                    <a:cubicBezTo>
                      <a:pt x="4549" y="601"/>
                      <a:pt x="4535" y="601"/>
                      <a:pt x="4535" y="601"/>
                    </a:cubicBezTo>
                    <a:cubicBezTo>
                      <a:pt x="4528" y="601"/>
                      <a:pt x="4528" y="601"/>
                      <a:pt x="4528" y="601"/>
                    </a:cubicBezTo>
                    <a:cubicBezTo>
                      <a:pt x="4520" y="608"/>
                      <a:pt x="4520" y="608"/>
                      <a:pt x="4520" y="608"/>
                    </a:cubicBezTo>
                    <a:cubicBezTo>
                      <a:pt x="4498" y="615"/>
                      <a:pt x="4462" y="637"/>
                      <a:pt x="4432" y="637"/>
                    </a:cubicBezTo>
                    <a:lnTo>
                      <a:pt x="4432" y="637"/>
                    </a:lnTo>
                    <a:cubicBezTo>
                      <a:pt x="4388" y="608"/>
                      <a:pt x="4359" y="594"/>
                      <a:pt x="4337" y="594"/>
                    </a:cubicBezTo>
                    <a:cubicBezTo>
                      <a:pt x="4323" y="594"/>
                      <a:pt x="4315" y="601"/>
                      <a:pt x="4308" y="608"/>
                    </a:cubicBezTo>
                    <a:cubicBezTo>
                      <a:pt x="4300" y="608"/>
                      <a:pt x="4300" y="615"/>
                      <a:pt x="4300" y="615"/>
                    </a:cubicBezTo>
                    <a:cubicBezTo>
                      <a:pt x="4293" y="615"/>
                      <a:pt x="4286" y="608"/>
                      <a:pt x="4286" y="594"/>
                    </a:cubicBezTo>
                    <a:cubicBezTo>
                      <a:pt x="4249" y="528"/>
                      <a:pt x="4139" y="520"/>
                      <a:pt x="4110" y="520"/>
                    </a:cubicBezTo>
                    <a:cubicBezTo>
                      <a:pt x="4095" y="520"/>
                      <a:pt x="4088" y="520"/>
                      <a:pt x="4073" y="513"/>
                    </a:cubicBezTo>
                    <a:cubicBezTo>
                      <a:pt x="4059" y="513"/>
                      <a:pt x="4037" y="513"/>
                      <a:pt x="4022" y="513"/>
                    </a:cubicBezTo>
                    <a:cubicBezTo>
                      <a:pt x="4000" y="513"/>
                      <a:pt x="3978" y="513"/>
                      <a:pt x="3949" y="520"/>
                    </a:cubicBezTo>
                    <a:cubicBezTo>
                      <a:pt x="3883" y="542"/>
                      <a:pt x="3868" y="557"/>
                      <a:pt x="3809" y="601"/>
                    </a:cubicBezTo>
                    <a:cubicBezTo>
                      <a:pt x="3787" y="615"/>
                      <a:pt x="3787" y="615"/>
                      <a:pt x="3787" y="615"/>
                    </a:cubicBezTo>
                    <a:cubicBezTo>
                      <a:pt x="3692" y="682"/>
                      <a:pt x="3714" y="733"/>
                      <a:pt x="3736" y="791"/>
                    </a:cubicBezTo>
                    <a:cubicBezTo>
                      <a:pt x="3736" y="813"/>
                      <a:pt x="3736" y="813"/>
                      <a:pt x="3736" y="813"/>
                    </a:cubicBezTo>
                    <a:cubicBezTo>
                      <a:pt x="3758" y="872"/>
                      <a:pt x="3817" y="894"/>
                      <a:pt x="3883" y="916"/>
                    </a:cubicBezTo>
                    <a:cubicBezTo>
                      <a:pt x="3905" y="931"/>
                      <a:pt x="3934" y="938"/>
                      <a:pt x="3956" y="953"/>
                    </a:cubicBezTo>
                    <a:cubicBezTo>
                      <a:pt x="3971" y="960"/>
                      <a:pt x="3993" y="975"/>
                      <a:pt x="3985" y="996"/>
                    </a:cubicBezTo>
                    <a:cubicBezTo>
                      <a:pt x="3978" y="1011"/>
                      <a:pt x="3971" y="1019"/>
                      <a:pt x="3963" y="1019"/>
                    </a:cubicBezTo>
                    <a:cubicBezTo>
                      <a:pt x="3949" y="1019"/>
                      <a:pt x="3941" y="1019"/>
                      <a:pt x="3941" y="1011"/>
                    </a:cubicBezTo>
                    <a:cubicBezTo>
                      <a:pt x="3934" y="1011"/>
                      <a:pt x="3919" y="1004"/>
                      <a:pt x="3912" y="1004"/>
                    </a:cubicBezTo>
                    <a:cubicBezTo>
                      <a:pt x="3890" y="1004"/>
                      <a:pt x="3868" y="1026"/>
                      <a:pt x="3861" y="1041"/>
                    </a:cubicBezTo>
                    <a:cubicBezTo>
                      <a:pt x="3854" y="1048"/>
                      <a:pt x="3854" y="1048"/>
                      <a:pt x="3839" y="1048"/>
                    </a:cubicBezTo>
                    <a:cubicBezTo>
                      <a:pt x="3817" y="1048"/>
                      <a:pt x="3780" y="1033"/>
                      <a:pt x="3773" y="1026"/>
                    </a:cubicBezTo>
                    <a:cubicBezTo>
                      <a:pt x="3714" y="989"/>
                      <a:pt x="3714" y="989"/>
                      <a:pt x="3714" y="989"/>
                    </a:cubicBezTo>
                    <a:cubicBezTo>
                      <a:pt x="3729" y="1055"/>
                      <a:pt x="3729" y="1055"/>
                      <a:pt x="3729" y="1055"/>
                    </a:cubicBezTo>
                    <a:cubicBezTo>
                      <a:pt x="3736" y="1092"/>
                      <a:pt x="3729" y="1099"/>
                      <a:pt x="3722" y="1099"/>
                    </a:cubicBezTo>
                    <a:cubicBezTo>
                      <a:pt x="3722" y="1106"/>
                      <a:pt x="3714" y="1106"/>
                      <a:pt x="3707" y="1106"/>
                    </a:cubicBezTo>
                    <a:cubicBezTo>
                      <a:pt x="3692" y="1106"/>
                      <a:pt x="3678" y="1099"/>
                      <a:pt x="3678" y="1099"/>
                    </a:cubicBezTo>
                    <a:lnTo>
                      <a:pt x="3678" y="1099"/>
                    </a:lnTo>
                    <a:cubicBezTo>
                      <a:pt x="3670" y="1099"/>
                      <a:pt x="3670" y="1099"/>
                      <a:pt x="3670" y="1099"/>
                    </a:cubicBezTo>
                    <a:cubicBezTo>
                      <a:pt x="3670" y="1099"/>
                      <a:pt x="3604" y="1084"/>
                      <a:pt x="3538" y="1070"/>
                    </a:cubicBezTo>
                    <a:cubicBezTo>
                      <a:pt x="3502" y="1055"/>
                      <a:pt x="3502" y="1011"/>
                      <a:pt x="3516" y="931"/>
                    </a:cubicBezTo>
                    <a:cubicBezTo>
                      <a:pt x="3524" y="887"/>
                      <a:pt x="3509" y="857"/>
                      <a:pt x="3494" y="828"/>
                    </a:cubicBezTo>
                    <a:cubicBezTo>
                      <a:pt x="3487" y="806"/>
                      <a:pt x="3480" y="791"/>
                      <a:pt x="3480" y="769"/>
                    </a:cubicBezTo>
                    <a:cubicBezTo>
                      <a:pt x="3480" y="689"/>
                      <a:pt x="3421" y="660"/>
                      <a:pt x="3385" y="660"/>
                    </a:cubicBezTo>
                    <a:lnTo>
                      <a:pt x="3385" y="660"/>
                    </a:lnTo>
                    <a:cubicBezTo>
                      <a:pt x="3377" y="660"/>
                      <a:pt x="3377" y="660"/>
                      <a:pt x="3377" y="660"/>
                    </a:cubicBezTo>
                    <a:cubicBezTo>
                      <a:pt x="3377" y="660"/>
                      <a:pt x="3363" y="660"/>
                      <a:pt x="3348" y="660"/>
                    </a:cubicBezTo>
                    <a:cubicBezTo>
                      <a:pt x="3304" y="660"/>
                      <a:pt x="3267" y="652"/>
                      <a:pt x="3253" y="637"/>
                    </a:cubicBezTo>
                    <a:cubicBezTo>
                      <a:pt x="3238" y="630"/>
                      <a:pt x="3231" y="615"/>
                      <a:pt x="3223" y="601"/>
                    </a:cubicBezTo>
                    <a:cubicBezTo>
                      <a:pt x="3209" y="579"/>
                      <a:pt x="3187" y="542"/>
                      <a:pt x="3143" y="542"/>
                    </a:cubicBezTo>
                    <a:cubicBezTo>
                      <a:pt x="3143" y="542"/>
                      <a:pt x="3135" y="542"/>
                      <a:pt x="3128" y="542"/>
                    </a:cubicBezTo>
                    <a:cubicBezTo>
                      <a:pt x="3121" y="542"/>
                      <a:pt x="3121" y="542"/>
                      <a:pt x="3113" y="542"/>
                    </a:cubicBezTo>
                    <a:cubicBezTo>
                      <a:pt x="3099" y="542"/>
                      <a:pt x="3092" y="542"/>
                      <a:pt x="3070" y="498"/>
                    </a:cubicBezTo>
                    <a:cubicBezTo>
                      <a:pt x="3063" y="491"/>
                      <a:pt x="3063" y="484"/>
                      <a:pt x="3056" y="476"/>
                    </a:cubicBezTo>
                    <a:cubicBezTo>
                      <a:pt x="3048" y="462"/>
                      <a:pt x="3048" y="462"/>
                      <a:pt x="3048" y="462"/>
                    </a:cubicBezTo>
                    <a:cubicBezTo>
                      <a:pt x="3019" y="418"/>
                      <a:pt x="3004" y="388"/>
                      <a:pt x="2953" y="330"/>
                    </a:cubicBezTo>
                    <a:cubicBezTo>
                      <a:pt x="2938" y="308"/>
                      <a:pt x="2931" y="286"/>
                      <a:pt x="2924" y="271"/>
                    </a:cubicBezTo>
                    <a:cubicBezTo>
                      <a:pt x="2909" y="234"/>
                      <a:pt x="2895" y="213"/>
                      <a:pt x="2836" y="205"/>
                    </a:cubicBezTo>
                    <a:cubicBezTo>
                      <a:pt x="2792" y="198"/>
                      <a:pt x="2763" y="154"/>
                      <a:pt x="2726" y="110"/>
                    </a:cubicBezTo>
                    <a:cubicBezTo>
                      <a:pt x="2711" y="88"/>
                      <a:pt x="2697" y="66"/>
                      <a:pt x="2682" y="44"/>
                    </a:cubicBezTo>
                    <a:cubicBezTo>
                      <a:pt x="2667" y="22"/>
                      <a:pt x="2645" y="0"/>
                      <a:pt x="2616" y="0"/>
                    </a:cubicBezTo>
                    <a:lnTo>
                      <a:pt x="2616" y="37"/>
                    </a:lnTo>
                  </a:path>
                </a:pathLst>
              </a:custGeom>
              <a:grpFill/>
              <a:ln w="38100"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165" fontAlgn="auto">
                  <a:spcBef>
                    <a:spcPts val="0"/>
                  </a:spcBef>
                  <a:spcAft>
                    <a:spcPts val="0"/>
                  </a:spcAft>
                  <a:defRPr/>
                </a:pPr>
                <a:endParaRPr lang="en-US">
                  <a:latin typeface="+mn-lt"/>
                  <a:ea typeface="+mn-ea"/>
                  <a:cs typeface="+mn-cs"/>
                </a:endParaRPr>
              </a:p>
            </p:txBody>
          </p:sp>
          <p:sp>
            <p:nvSpPr>
              <p:cNvPr id="78" name="Freeform 9">
                <a:extLst>
                  <a:ext uri="{FF2B5EF4-FFF2-40B4-BE49-F238E27FC236}">
                    <a16:creationId xmlns:a16="http://schemas.microsoft.com/office/drawing/2014/main" id="{8BD2C353-433D-4B5F-BB7C-013245C9E214}"/>
                  </a:ext>
                </a:extLst>
              </p:cNvPr>
              <p:cNvSpPr>
                <a:spLocks noChangeArrowheads="1"/>
              </p:cNvSpPr>
              <p:nvPr/>
            </p:nvSpPr>
            <p:spPr bwMode="auto">
              <a:xfrm>
                <a:off x="3501614" y="7785284"/>
                <a:ext cx="1986234" cy="2522461"/>
              </a:xfrm>
              <a:custGeom>
                <a:avLst/>
                <a:gdLst>
                  <a:gd name="T0" fmla="*/ 4082 w 5167"/>
                  <a:gd name="T1" fmla="*/ 6426 h 6639"/>
                  <a:gd name="T2" fmla="*/ 3686 w 5167"/>
                  <a:gd name="T3" fmla="*/ 6345 h 6639"/>
                  <a:gd name="T4" fmla="*/ 3444 w 5167"/>
                  <a:gd name="T5" fmla="*/ 6323 h 6639"/>
                  <a:gd name="T6" fmla="*/ 3173 w 5167"/>
                  <a:gd name="T7" fmla="*/ 6206 h 6639"/>
                  <a:gd name="T8" fmla="*/ 2938 w 5167"/>
                  <a:gd name="T9" fmla="*/ 5950 h 6639"/>
                  <a:gd name="T10" fmla="*/ 2609 w 5167"/>
                  <a:gd name="T11" fmla="*/ 5935 h 6639"/>
                  <a:gd name="T12" fmla="*/ 2616 w 5167"/>
                  <a:gd name="T13" fmla="*/ 5517 h 6639"/>
                  <a:gd name="T14" fmla="*/ 2682 w 5167"/>
                  <a:gd name="T15" fmla="*/ 5254 h 6639"/>
                  <a:gd name="T16" fmla="*/ 2514 w 5167"/>
                  <a:gd name="T17" fmla="*/ 4924 h 6639"/>
                  <a:gd name="T18" fmla="*/ 2447 w 5167"/>
                  <a:gd name="T19" fmla="*/ 4594 h 6639"/>
                  <a:gd name="T20" fmla="*/ 2191 w 5167"/>
                  <a:gd name="T21" fmla="*/ 4528 h 6639"/>
                  <a:gd name="T22" fmla="*/ 1737 w 5167"/>
                  <a:gd name="T23" fmla="*/ 4389 h 6639"/>
                  <a:gd name="T24" fmla="*/ 1173 w 5167"/>
                  <a:gd name="T25" fmla="*/ 4631 h 6639"/>
                  <a:gd name="T26" fmla="*/ 887 w 5167"/>
                  <a:gd name="T27" fmla="*/ 4660 h 6639"/>
                  <a:gd name="T28" fmla="*/ 491 w 5167"/>
                  <a:gd name="T29" fmla="*/ 4616 h 6639"/>
                  <a:gd name="T30" fmla="*/ 777 w 5167"/>
                  <a:gd name="T31" fmla="*/ 4066 h 6639"/>
                  <a:gd name="T32" fmla="*/ 616 w 5167"/>
                  <a:gd name="T33" fmla="*/ 3627 h 6639"/>
                  <a:gd name="T34" fmla="*/ 249 w 5167"/>
                  <a:gd name="T35" fmla="*/ 3283 h 6639"/>
                  <a:gd name="T36" fmla="*/ 95 w 5167"/>
                  <a:gd name="T37" fmla="*/ 2608 h 6639"/>
                  <a:gd name="T38" fmla="*/ 249 w 5167"/>
                  <a:gd name="T39" fmla="*/ 2220 h 6639"/>
                  <a:gd name="T40" fmla="*/ 696 w 5167"/>
                  <a:gd name="T41" fmla="*/ 1978 h 6639"/>
                  <a:gd name="T42" fmla="*/ 696 w 5167"/>
                  <a:gd name="T43" fmla="*/ 1788 h 6639"/>
                  <a:gd name="T44" fmla="*/ 1048 w 5167"/>
                  <a:gd name="T45" fmla="*/ 1810 h 6639"/>
                  <a:gd name="T46" fmla="*/ 1319 w 5167"/>
                  <a:gd name="T47" fmla="*/ 1905 h 6639"/>
                  <a:gd name="T48" fmla="*/ 1510 w 5167"/>
                  <a:gd name="T49" fmla="*/ 1722 h 6639"/>
                  <a:gd name="T50" fmla="*/ 1590 w 5167"/>
                  <a:gd name="T51" fmla="*/ 1524 h 6639"/>
                  <a:gd name="T52" fmla="*/ 1803 w 5167"/>
                  <a:gd name="T53" fmla="*/ 1326 h 6639"/>
                  <a:gd name="T54" fmla="*/ 2037 w 5167"/>
                  <a:gd name="T55" fmla="*/ 1143 h 6639"/>
                  <a:gd name="T56" fmla="*/ 2433 w 5167"/>
                  <a:gd name="T57" fmla="*/ 996 h 6639"/>
                  <a:gd name="T58" fmla="*/ 2748 w 5167"/>
                  <a:gd name="T59" fmla="*/ 908 h 6639"/>
                  <a:gd name="T60" fmla="*/ 3173 w 5167"/>
                  <a:gd name="T61" fmla="*/ 637 h 6639"/>
                  <a:gd name="T62" fmla="*/ 3393 w 5167"/>
                  <a:gd name="T63" fmla="*/ 571 h 6639"/>
                  <a:gd name="T64" fmla="*/ 3561 w 5167"/>
                  <a:gd name="T65" fmla="*/ 322 h 6639"/>
                  <a:gd name="T66" fmla="*/ 3788 w 5167"/>
                  <a:gd name="T67" fmla="*/ 22 h 6639"/>
                  <a:gd name="T68" fmla="*/ 3979 w 5167"/>
                  <a:gd name="T69" fmla="*/ 337 h 6639"/>
                  <a:gd name="T70" fmla="*/ 4104 w 5167"/>
                  <a:gd name="T71" fmla="*/ 637 h 6639"/>
                  <a:gd name="T72" fmla="*/ 4279 w 5167"/>
                  <a:gd name="T73" fmla="*/ 828 h 6639"/>
                  <a:gd name="T74" fmla="*/ 4375 w 5167"/>
                  <a:gd name="T75" fmla="*/ 908 h 6639"/>
                  <a:gd name="T76" fmla="*/ 4250 w 5167"/>
                  <a:gd name="T77" fmla="*/ 1370 h 6639"/>
                  <a:gd name="T78" fmla="*/ 4089 w 5167"/>
                  <a:gd name="T79" fmla="*/ 1553 h 6639"/>
                  <a:gd name="T80" fmla="*/ 4023 w 5167"/>
                  <a:gd name="T81" fmla="*/ 1810 h 6639"/>
                  <a:gd name="T82" fmla="*/ 4287 w 5167"/>
                  <a:gd name="T83" fmla="*/ 2051 h 6639"/>
                  <a:gd name="T84" fmla="*/ 4155 w 5167"/>
                  <a:gd name="T85" fmla="*/ 2301 h 6639"/>
                  <a:gd name="T86" fmla="*/ 4126 w 5167"/>
                  <a:gd name="T87" fmla="*/ 2454 h 6639"/>
                  <a:gd name="T88" fmla="*/ 3876 w 5167"/>
                  <a:gd name="T89" fmla="*/ 2542 h 6639"/>
                  <a:gd name="T90" fmla="*/ 3920 w 5167"/>
                  <a:gd name="T91" fmla="*/ 2806 h 6639"/>
                  <a:gd name="T92" fmla="*/ 3745 w 5167"/>
                  <a:gd name="T93" fmla="*/ 2857 h 6639"/>
                  <a:gd name="T94" fmla="*/ 3766 w 5167"/>
                  <a:gd name="T95" fmla="*/ 3107 h 6639"/>
                  <a:gd name="T96" fmla="*/ 4228 w 5167"/>
                  <a:gd name="T97" fmla="*/ 3114 h 6639"/>
                  <a:gd name="T98" fmla="*/ 4653 w 5167"/>
                  <a:gd name="T99" fmla="*/ 3092 h 6639"/>
                  <a:gd name="T100" fmla="*/ 4888 w 5167"/>
                  <a:gd name="T101" fmla="*/ 3605 h 6639"/>
                  <a:gd name="T102" fmla="*/ 5056 w 5167"/>
                  <a:gd name="T103" fmla="*/ 3920 h 6639"/>
                  <a:gd name="T104" fmla="*/ 4844 w 5167"/>
                  <a:gd name="T105" fmla="*/ 4220 h 6639"/>
                  <a:gd name="T106" fmla="*/ 4997 w 5167"/>
                  <a:gd name="T107" fmla="*/ 4792 h 6639"/>
                  <a:gd name="T108" fmla="*/ 5122 w 5167"/>
                  <a:gd name="T109" fmla="*/ 5026 h 6639"/>
                  <a:gd name="T110" fmla="*/ 5056 w 5167"/>
                  <a:gd name="T111" fmla="*/ 5422 h 6639"/>
                  <a:gd name="T112" fmla="*/ 4851 w 5167"/>
                  <a:gd name="T113" fmla="*/ 5942 h 6639"/>
                  <a:gd name="T114" fmla="*/ 4485 w 5167"/>
                  <a:gd name="T115" fmla="*/ 6638 h 6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67" h="6639">
                    <a:moveTo>
                      <a:pt x="4477" y="6631"/>
                    </a:moveTo>
                    <a:lnTo>
                      <a:pt x="4477" y="6631"/>
                    </a:lnTo>
                    <a:cubicBezTo>
                      <a:pt x="4455" y="6609"/>
                      <a:pt x="4389" y="6551"/>
                      <a:pt x="4338" y="6551"/>
                    </a:cubicBezTo>
                    <a:cubicBezTo>
                      <a:pt x="4272" y="6551"/>
                      <a:pt x="4228" y="6514"/>
                      <a:pt x="4191" y="6485"/>
                    </a:cubicBezTo>
                    <a:cubicBezTo>
                      <a:pt x="4184" y="6485"/>
                      <a:pt x="4177" y="6477"/>
                      <a:pt x="4169" y="6470"/>
                    </a:cubicBezTo>
                    <a:cubicBezTo>
                      <a:pt x="4147" y="6455"/>
                      <a:pt x="4118" y="6441"/>
                      <a:pt x="4082" y="6426"/>
                    </a:cubicBezTo>
                    <a:cubicBezTo>
                      <a:pt x="4045" y="6404"/>
                      <a:pt x="3994" y="6382"/>
                      <a:pt x="3964" y="6360"/>
                    </a:cubicBezTo>
                    <a:cubicBezTo>
                      <a:pt x="3935" y="6331"/>
                      <a:pt x="3913" y="6323"/>
                      <a:pt x="3898" y="6323"/>
                    </a:cubicBezTo>
                    <a:cubicBezTo>
                      <a:pt x="3884" y="6323"/>
                      <a:pt x="3869" y="6331"/>
                      <a:pt x="3847" y="6345"/>
                    </a:cubicBezTo>
                    <a:cubicBezTo>
                      <a:pt x="3825" y="6367"/>
                      <a:pt x="3796" y="6375"/>
                      <a:pt x="3774" y="6375"/>
                    </a:cubicBezTo>
                    <a:cubicBezTo>
                      <a:pt x="3752" y="6375"/>
                      <a:pt x="3730" y="6367"/>
                      <a:pt x="3700" y="6353"/>
                    </a:cubicBezTo>
                    <a:cubicBezTo>
                      <a:pt x="3686" y="6345"/>
                      <a:pt x="3686" y="6345"/>
                      <a:pt x="3686" y="6345"/>
                    </a:cubicBezTo>
                    <a:cubicBezTo>
                      <a:pt x="3657" y="6338"/>
                      <a:pt x="3642" y="6316"/>
                      <a:pt x="3627" y="6294"/>
                    </a:cubicBezTo>
                    <a:cubicBezTo>
                      <a:pt x="3620" y="6287"/>
                      <a:pt x="3613" y="6279"/>
                      <a:pt x="3605" y="6279"/>
                    </a:cubicBezTo>
                    <a:lnTo>
                      <a:pt x="3598" y="6279"/>
                    </a:lnTo>
                    <a:cubicBezTo>
                      <a:pt x="3583" y="6287"/>
                      <a:pt x="3576" y="6294"/>
                      <a:pt x="3561" y="6302"/>
                    </a:cubicBezTo>
                    <a:cubicBezTo>
                      <a:pt x="3539" y="6316"/>
                      <a:pt x="3517" y="6331"/>
                      <a:pt x="3481" y="6331"/>
                    </a:cubicBezTo>
                    <a:cubicBezTo>
                      <a:pt x="3473" y="6331"/>
                      <a:pt x="3459" y="6331"/>
                      <a:pt x="3444" y="6323"/>
                    </a:cubicBezTo>
                    <a:cubicBezTo>
                      <a:pt x="3437" y="6323"/>
                      <a:pt x="3429" y="6316"/>
                      <a:pt x="3422" y="6316"/>
                    </a:cubicBezTo>
                    <a:cubicBezTo>
                      <a:pt x="3415" y="6309"/>
                      <a:pt x="3407" y="6309"/>
                      <a:pt x="3400" y="6309"/>
                    </a:cubicBezTo>
                    <a:cubicBezTo>
                      <a:pt x="3393" y="6309"/>
                      <a:pt x="3378" y="6316"/>
                      <a:pt x="3364" y="6331"/>
                    </a:cubicBezTo>
                    <a:cubicBezTo>
                      <a:pt x="3349" y="6345"/>
                      <a:pt x="3334" y="6345"/>
                      <a:pt x="3319" y="6345"/>
                    </a:cubicBezTo>
                    <a:cubicBezTo>
                      <a:pt x="3261" y="6345"/>
                      <a:pt x="3209" y="6250"/>
                      <a:pt x="3202" y="6228"/>
                    </a:cubicBezTo>
                    <a:cubicBezTo>
                      <a:pt x="3195" y="6214"/>
                      <a:pt x="3188" y="6206"/>
                      <a:pt x="3173" y="6206"/>
                    </a:cubicBezTo>
                    <a:cubicBezTo>
                      <a:pt x="3166" y="6206"/>
                      <a:pt x="3158" y="6206"/>
                      <a:pt x="3151" y="6221"/>
                    </a:cubicBezTo>
                    <a:cubicBezTo>
                      <a:pt x="3136" y="6228"/>
                      <a:pt x="3129" y="6235"/>
                      <a:pt x="3122" y="6235"/>
                    </a:cubicBezTo>
                    <a:cubicBezTo>
                      <a:pt x="3100" y="6235"/>
                      <a:pt x="3078" y="6214"/>
                      <a:pt x="3048" y="6192"/>
                    </a:cubicBezTo>
                    <a:cubicBezTo>
                      <a:pt x="3034" y="6177"/>
                      <a:pt x="3012" y="6155"/>
                      <a:pt x="2990" y="6140"/>
                    </a:cubicBezTo>
                    <a:cubicBezTo>
                      <a:pt x="2938" y="6104"/>
                      <a:pt x="2938" y="6060"/>
                      <a:pt x="2938" y="6008"/>
                    </a:cubicBezTo>
                    <a:cubicBezTo>
                      <a:pt x="2938" y="5994"/>
                      <a:pt x="2938" y="5972"/>
                      <a:pt x="2938" y="5950"/>
                    </a:cubicBezTo>
                    <a:cubicBezTo>
                      <a:pt x="2931" y="5920"/>
                      <a:pt x="2902" y="5913"/>
                      <a:pt x="2858" y="5906"/>
                    </a:cubicBezTo>
                    <a:cubicBezTo>
                      <a:pt x="2836" y="5906"/>
                      <a:pt x="2814" y="5906"/>
                      <a:pt x="2799" y="5891"/>
                    </a:cubicBezTo>
                    <a:cubicBezTo>
                      <a:pt x="2799" y="5891"/>
                      <a:pt x="2792" y="5891"/>
                      <a:pt x="2777" y="5891"/>
                    </a:cubicBezTo>
                    <a:cubicBezTo>
                      <a:pt x="2733" y="5891"/>
                      <a:pt x="2675" y="5913"/>
                      <a:pt x="2660" y="5913"/>
                    </a:cubicBezTo>
                    <a:cubicBezTo>
                      <a:pt x="2653" y="5920"/>
                      <a:pt x="2609" y="5964"/>
                      <a:pt x="2609" y="5964"/>
                    </a:cubicBezTo>
                    <a:cubicBezTo>
                      <a:pt x="2609" y="5935"/>
                      <a:pt x="2609" y="5935"/>
                      <a:pt x="2609" y="5935"/>
                    </a:cubicBezTo>
                    <a:cubicBezTo>
                      <a:pt x="2601" y="5906"/>
                      <a:pt x="2601" y="5876"/>
                      <a:pt x="2594" y="5862"/>
                    </a:cubicBezTo>
                    <a:cubicBezTo>
                      <a:pt x="2594" y="5840"/>
                      <a:pt x="2579" y="5833"/>
                      <a:pt x="2557" y="5818"/>
                    </a:cubicBezTo>
                    <a:cubicBezTo>
                      <a:pt x="2535" y="5803"/>
                      <a:pt x="2514" y="5788"/>
                      <a:pt x="2499" y="5766"/>
                    </a:cubicBezTo>
                    <a:cubicBezTo>
                      <a:pt x="2455" y="5715"/>
                      <a:pt x="2477" y="5686"/>
                      <a:pt x="2506" y="5642"/>
                    </a:cubicBezTo>
                    <a:cubicBezTo>
                      <a:pt x="2514" y="5635"/>
                      <a:pt x="2514" y="5627"/>
                      <a:pt x="2521" y="5620"/>
                    </a:cubicBezTo>
                    <a:cubicBezTo>
                      <a:pt x="2565" y="5561"/>
                      <a:pt x="2572" y="5547"/>
                      <a:pt x="2616" y="5517"/>
                    </a:cubicBezTo>
                    <a:cubicBezTo>
                      <a:pt x="2645" y="5495"/>
                      <a:pt x="2653" y="5495"/>
                      <a:pt x="2667" y="5488"/>
                    </a:cubicBezTo>
                    <a:cubicBezTo>
                      <a:pt x="2675" y="5488"/>
                      <a:pt x="2682" y="5488"/>
                      <a:pt x="2697" y="5473"/>
                    </a:cubicBezTo>
                    <a:cubicBezTo>
                      <a:pt x="2719" y="5444"/>
                      <a:pt x="2733" y="5385"/>
                      <a:pt x="2741" y="5334"/>
                    </a:cubicBezTo>
                    <a:cubicBezTo>
                      <a:pt x="2741" y="5319"/>
                      <a:pt x="2741" y="5319"/>
                      <a:pt x="2741" y="5319"/>
                    </a:cubicBezTo>
                    <a:cubicBezTo>
                      <a:pt x="2741" y="5297"/>
                      <a:pt x="2741" y="5283"/>
                      <a:pt x="2726" y="5268"/>
                    </a:cubicBezTo>
                    <a:cubicBezTo>
                      <a:pt x="2719" y="5254"/>
                      <a:pt x="2704" y="5254"/>
                      <a:pt x="2682" y="5254"/>
                    </a:cubicBezTo>
                    <a:lnTo>
                      <a:pt x="2675" y="5254"/>
                    </a:lnTo>
                    <a:cubicBezTo>
                      <a:pt x="2667" y="5254"/>
                      <a:pt x="2660" y="5254"/>
                      <a:pt x="2660" y="5254"/>
                    </a:cubicBezTo>
                    <a:cubicBezTo>
                      <a:pt x="2594" y="5254"/>
                      <a:pt x="2535" y="5195"/>
                      <a:pt x="2528" y="5166"/>
                    </a:cubicBezTo>
                    <a:cubicBezTo>
                      <a:pt x="2521" y="5136"/>
                      <a:pt x="2506" y="5100"/>
                      <a:pt x="2455" y="5048"/>
                    </a:cubicBezTo>
                    <a:cubicBezTo>
                      <a:pt x="2433" y="5026"/>
                      <a:pt x="2426" y="5012"/>
                      <a:pt x="2426" y="4990"/>
                    </a:cubicBezTo>
                    <a:cubicBezTo>
                      <a:pt x="2433" y="4961"/>
                      <a:pt x="2462" y="4946"/>
                      <a:pt x="2514" y="4924"/>
                    </a:cubicBezTo>
                    <a:cubicBezTo>
                      <a:pt x="2521" y="4924"/>
                      <a:pt x="2528" y="4916"/>
                      <a:pt x="2528" y="4916"/>
                    </a:cubicBezTo>
                    <a:cubicBezTo>
                      <a:pt x="2528" y="4902"/>
                      <a:pt x="2521" y="4880"/>
                      <a:pt x="2514" y="4858"/>
                    </a:cubicBezTo>
                    <a:cubicBezTo>
                      <a:pt x="2499" y="4828"/>
                      <a:pt x="2484" y="4799"/>
                      <a:pt x="2492" y="4770"/>
                    </a:cubicBezTo>
                    <a:cubicBezTo>
                      <a:pt x="2506" y="4748"/>
                      <a:pt x="2506" y="4748"/>
                      <a:pt x="2506" y="4748"/>
                    </a:cubicBezTo>
                    <a:cubicBezTo>
                      <a:pt x="2514" y="4711"/>
                      <a:pt x="2528" y="4682"/>
                      <a:pt x="2521" y="4653"/>
                    </a:cubicBezTo>
                    <a:cubicBezTo>
                      <a:pt x="2514" y="4623"/>
                      <a:pt x="2477" y="4594"/>
                      <a:pt x="2447" y="4594"/>
                    </a:cubicBezTo>
                    <a:lnTo>
                      <a:pt x="2440" y="4594"/>
                    </a:lnTo>
                    <a:cubicBezTo>
                      <a:pt x="2433" y="4602"/>
                      <a:pt x="2418" y="4602"/>
                      <a:pt x="2411" y="4602"/>
                    </a:cubicBezTo>
                    <a:cubicBezTo>
                      <a:pt x="2367" y="4602"/>
                      <a:pt x="2308" y="4572"/>
                      <a:pt x="2286" y="4528"/>
                    </a:cubicBezTo>
                    <a:cubicBezTo>
                      <a:pt x="2272" y="4514"/>
                      <a:pt x="2250" y="4484"/>
                      <a:pt x="2242" y="4484"/>
                    </a:cubicBezTo>
                    <a:cubicBezTo>
                      <a:pt x="2242" y="4484"/>
                      <a:pt x="2235" y="4484"/>
                      <a:pt x="2220" y="4506"/>
                    </a:cubicBezTo>
                    <a:cubicBezTo>
                      <a:pt x="2213" y="4521"/>
                      <a:pt x="2198" y="4528"/>
                      <a:pt x="2191" y="4528"/>
                    </a:cubicBezTo>
                    <a:cubicBezTo>
                      <a:pt x="2162" y="4528"/>
                      <a:pt x="2140" y="4506"/>
                      <a:pt x="2118" y="4477"/>
                    </a:cubicBezTo>
                    <a:cubicBezTo>
                      <a:pt x="2103" y="4462"/>
                      <a:pt x="2088" y="4447"/>
                      <a:pt x="2074" y="4440"/>
                    </a:cubicBezTo>
                    <a:cubicBezTo>
                      <a:pt x="2059" y="4433"/>
                      <a:pt x="2037" y="4411"/>
                      <a:pt x="2023" y="4396"/>
                    </a:cubicBezTo>
                    <a:cubicBezTo>
                      <a:pt x="2001" y="4374"/>
                      <a:pt x="1978" y="4345"/>
                      <a:pt x="1957" y="4345"/>
                    </a:cubicBezTo>
                    <a:cubicBezTo>
                      <a:pt x="1949" y="4338"/>
                      <a:pt x="1935" y="4338"/>
                      <a:pt x="1927" y="4338"/>
                    </a:cubicBezTo>
                    <a:cubicBezTo>
                      <a:pt x="1883" y="4338"/>
                      <a:pt x="1810" y="4352"/>
                      <a:pt x="1737" y="4389"/>
                    </a:cubicBezTo>
                    <a:cubicBezTo>
                      <a:pt x="1649" y="4433"/>
                      <a:pt x="1597" y="4462"/>
                      <a:pt x="1539" y="4492"/>
                    </a:cubicBezTo>
                    <a:cubicBezTo>
                      <a:pt x="1502" y="4514"/>
                      <a:pt x="1502" y="4514"/>
                      <a:pt x="1502" y="4514"/>
                    </a:cubicBezTo>
                    <a:cubicBezTo>
                      <a:pt x="1458" y="4543"/>
                      <a:pt x="1414" y="4565"/>
                      <a:pt x="1378" y="4572"/>
                    </a:cubicBezTo>
                    <a:cubicBezTo>
                      <a:pt x="1341" y="4579"/>
                      <a:pt x="1312" y="4594"/>
                      <a:pt x="1261" y="4631"/>
                    </a:cubicBezTo>
                    <a:cubicBezTo>
                      <a:pt x="1246" y="4638"/>
                      <a:pt x="1231" y="4638"/>
                      <a:pt x="1216" y="4638"/>
                    </a:cubicBezTo>
                    <a:cubicBezTo>
                      <a:pt x="1202" y="4638"/>
                      <a:pt x="1187" y="4638"/>
                      <a:pt x="1173" y="4631"/>
                    </a:cubicBezTo>
                    <a:cubicBezTo>
                      <a:pt x="1165" y="4631"/>
                      <a:pt x="1158" y="4631"/>
                      <a:pt x="1143" y="4631"/>
                    </a:cubicBezTo>
                    <a:cubicBezTo>
                      <a:pt x="1136" y="4631"/>
                      <a:pt x="1128" y="4631"/>
                      <a:pt x="1121" y="4645"/>
                    </a:cubicBezTo>
                    <a:cubicBezTo>
                      <a:pt x="1070" y="4697"/>
                      <a:pt x="1026" y="4711"/>
                      <a:pt x="997" y="4711"/>
                    </a:cubicBezTo>
                    <a:cubicBezTo>
                      <a:pt x="982" y="4711"/>
                      <a:pt x="967" y="4697"/>
                      <a:pt x="953" y="4682"/>
                    </a:cubicBezTo>
                    <a:cubicBezTo>
                      <a:pt x="938" y="4675"/>
                      <a:pt x="923" y="4653"/>
                      <a:pt x="894" y="4653"/>
                    </a:cubicBezTo>
                    <a:cubicBezTo>
                      <a:pt x="894" y="4653"/>
                      <a:pt x="894" y="4653"/>
                      <a:pt x="887" y="4660"/>
                    </a:cubicBezTo>
                    <a:cubicBezTo>
                      <a:pt x="879" y="4660"/>
                      <a:pt x="872" y="4660"/>
                      <a:pt x="857" y="4660"/>
                    </a:cubicBezTo>
                    <a:cubicBezTo>
                      <a:pt x="792" y="4660"/>
                      <a:pt x="696" y="4638"/>
                      <a:pt x="623" y="4602"/>
                    </a:cubicBezTo>
                    <a:cubicBezTo>
                      <a:pt x="616" y="4602"/>
                      <a:pt x="601" y="4602"/>
                      <a:pt x="594" y="4602"/>
                    </a:cubicBezTo>
                    <a:cubicBezTo>
                      <a:pt x="572" y="4602"/>
                      <a:pt x="542" y="4609"/>
                      <a:pt x="513" y="4631"/>
                    </a:cubicBezTo>
                    <a:cubicBezTo>
                      <a:pt x="476" y="4653"/>
                      <a:pt x="476" y="4653"/>
                      <a:pt x="476" y="4653"/>
                    </a:cubicBezTo>
                    <a:cubicBezTo>
                      <a:pt x="491" y="4616"/>
                      <a:pt x="491" y="4616"/>
                      <a:pt x="491" y="4616"/>
                    </a:cubicBezTo>
                    <a:cubicBezTo>
                      <a:pt x="491" y="4594"/>
                      <a:pt x="498" y="4579"/>
                      <a:pt x="506" y="4557"/>
                    </a:cubicBezTo>
                    <a:cubicBezTo>
                      <a:pt x="513" y="4543"/>
                      <a:pt x="520" y="4521"/>
                      <a:pt x="528" y="4506"/>
                    </a:cubicBezTo>
                    <a:cubicBezTo>
                      <a:pt x="535" y="4440"/>
                      <a:pt x="579" y="4396"/>
                      <a:pt x="630" y="4338"/>
                    </a:cubicBezTo>
                    <a:cubicBezTo>
                      <a:pt x="674" y="4301"/>
                      <a:pt x="674" y="4272"/>
                      <a:pt x="674" y="4228"/>
                    </a:cubicBezTo>
                    <a:cubicBezTo>
                      <a:pt x="682" y="4213"/>
                      <a:pt x="682" y="4198"/>
                      <a:pt x="682" y="4176"/>
                    </a:cubicBezTo>
                    <a:cubicBezTo>
                      <a:pt x="696" y="4103"/>
                      <a:pt x="726" y="4088"/>
                      <a:pt x="777" y="4066"/>
                    </a:cubicBezTo>
                    <a:cubicBezTo>
                      <a:pt x="784" y="4059"/>
                      <a:pt x="799" y="4052"/>
                      <a:pt x="813" y="4045"/>
                    </a:cubicBezTo>
                    <a:cubicBezTo>
                      <a:pt x="850" y="4023"/>
                      <a:pt x="850" y="3986"/>
                      <a:pt x="850" y="3927"/>
                    </a:cubicBezTo>
                    <a:cubicBezTo>
                      <a:pt x="850" y="3891"/>
                      <a:pt x="850" y="3854"/>
                      <a:pt x="865" y="3825"/>
                    </a:cubicBezTo>
                    <a:cubicBezTo>
                      <a:pt x="872" y="3795"/>
                      <a:pt x="879" y="3781"/>
                      <a:pt x="865" y="3766"/>
                    </a:cubicBezTo>
                    <a:cubicBezTo>
                      <a:pt x="850" y="3744"/>
                      <a:pt x="821" y="3729"/>
                      <a:pt x="777" y="3729"/>
                    </a:cubicBezTo>
                    <a:cubicBezTo>
                      <a:pt x="696" y="3729"/>
                      <a:pt x="616" y="3700"/>
                      <a:pt x="616" y="3627"/>
                    </a:cubicBezTo>
                    <a:cubicBezTo>
                      <a:pt x="616" y="3576"/>
                      <a:pt x="608" y="3576"/>
                      <a:pt x="594" y="3576"/>
                    </a:cubicBezTo>
                    <a:cubicBezTo>
                      <a:pt x="579" y="3576"/>
                      <a:pt x="564" y="3583"/>
                      <a:pt x="542" y="3583"/>
                    </a:cubicBezTo>
                    <a:cubicBezTo>
                      <a:pt x="535" y="3583"/>
                      <a:pt x="528" y="3583"/>
                      <a:pt x="520" y="3583"/>
                    </a:cubicBezTo>
                    <a:cubicBezTo>
                      <a:pt x="476" y="3583"/>
                      <a:pt x="447" y="3554"/>
                      <a:pt x="418" y="3532"/>
                    </a:cubicBezTo>
                    <a:cubicBezTo>
                      <a:pt x="403" y="3517"/>
                      <a:pt x="388" y="3502"/>
                      <a:pt x="374" y="3488"/>
                    </a:cubicBezTo>
                    <a:cubicBezTo>
                      <a:pt x="301" y="3451"/>
                      <a:pt x="264" y="3378"/>
                      <a:pt x="249" y="3283"/>
                    </a:cubicBezTo>
                    <a:cubicBezTo>
                      <a:pt x="242" y="3209"/>
                      <a:pt x="220" y="3195"/>
                      <a:pt x="183" y="3165"/>
                    </a:cubicBezTo>
                    <a:cubicBezTo>
                      <a:pt x="176" y="3158"/>
                      <a:pt x="161" y="3143"/>
                      <a:pt x="154" y="3136"/>
                    </a:cubicBezTo>
                    <a:cubicBezTo>
                      <a:pt x="125" y="3107"/>
                      <a:pt x="110" y="3055"/>
                      <a:pt x="88" y="3004"/>
                    </a:cubicBezTo>
                    <a:cubicBezTo>
                      <a:pt x="73" y="2967"/>
                      <a:pt x="59" y="2931"/>
                      <a:pt x="37" y="2894"/>
                    </a:cubicBezTo>
                    <a:cubicBezTo>
                      <a:pt x="0" y="2828"/>
                      <a:pt x="29" y="2762"/>
                      <a:pt x="66" y="2689"/>
                    </a:cubicBezTo>
                    <a:cubicBezTo>
                      <a:pt x="73" y="2660"/>
                      <a:pt x="88" y="2638"/>
                      <a:pt x="95" y="2608"/>
                    </a:cubicBezTo>
                    <a:cubicBezTo>
                      <a:pt x="110" y="2572"/>
                      <a:pt x="110" y="2550"/>
                      <a:pt x="110" y="2535"/>
                    </a:cubicBezTo>
                    <a:cubicBezTo>
                      <a:pt x="117" y="2506"/>
                      <a:pt x="117" y="2498"/>
                      <a:pt x="154" y="2469"/>
                    </a:cubicBezTo>
                    <a:cubicBezTo>
                      <a:pt x="176" y="2447"/>
                      <a:pt x="191" y="2447"/>
                      <a:pt x="205" y="2440"/>
                    </a:cubicBezTo>
                    <a:cubicBezTo>
                      <a:pt x="205" y="2440"/>
                      <a:pt x="213" y="2440"/>
                      <a:pt x="213" y="2433"/>
                    </a:cubicBezTo>
                    <a:cubicBezTo>
                      <a:pt x="213" y="2433"/>
                      <a:pt x="198" y="2418"/>
                      <a:pt x="198" y="2403"/>
                    </a:cubicBezTo>
                    <a:cubicBezTo>
                      <a:pt x="161" y="2330"/>
                      <a:pt x="198" y="2257"/>
                      <a:pt x="249" y="2220"/>
                    </a:cubicBezTo>
                    <a:cubicBezTo>
                      <a:pt x="264" y="2205"/>
                      <a:pt x="286" y="2198"/>
                      <a:pt x="315" y="2191"/>
                    </a:cubicBezTo>
                    <a:cubicBezTo>
                      <a:pt x="359" y="2176"/>
                      <a:pt x="403" y="2154"/>
                      <a:pt x="425" y="2110"/>
                    </a:cubicBezTo>
                    <a:cubicBezTo>
                      <a:pt x="447" y="2051"/>
                      <a:pt x="484" y="2015"/>
                      <a:pt x="528" y="2015"/>
                    </a:cubicBezTo>
                    <a:cubicBezTo>
                      <a:pt x="542" y="2015"/>
                      <a:pt x="564" y="2022"/>
                      <a:pt x="579" y="2037"/>
                    </a:cubicBezTo>
                    <a:cubicBezTo>
                      <a:pt x="594" y="2044"/>
                      <a:pt x="601" y="2044"/>
                      <a:pt x="608" y="2044"/>
                    </a:cubicBezTo>
                    <a:cubicBezTo>
                      <a:pt x="637" y="2044"/>
                      <a:pt x="660" y="2015"/>
                      <a:pt x="696" y="1978"/>
                    </a:cubicBezTo>
                    <a:cubicBezTo>
                      <a:pt x="704" y="1964"/>
                      <a:pt x="704" y="1956"/>
                      <a:pt x="704" y="1949"/>
                    </a:cubicBezTo>
                    <a:cubicBezTo>
                      <a:pt x="704" y="1942"/>
                      <a:pt x="689" y="1927"/>
                      <a:pt x="674" y="1919"/>
                    </a:cubicBezTo>
                    <a:cubicBezTo>
                      <a:pt x="667" y="1912"/>
                      <a:pt x="652" y="1905"/>
                      <a:pt x="645" y="1897"/>
                    </a:cubicBezTo>
                    <a:cubicBezTo>
                      <a:pt x="637" y="1890"/>
                      <a:pt x="637" y="1890"/>
                      <a:pt x="637" y="1890"/>
                    </a:cubicBezTo>
                    <a:cubicBezTo>
                      <a:pt x="645" y="1868"/>
                      <a:pt x="645" y="1868"/>
                      <a:pt x="645" y="1868"/>
                    </a:cubicBezTo>
                    <a:cubicBezTo>
                      <a:pt x="652" y="1832"/>
                      <a:pt x="660" y="1795"/>
                      <a:pt x="696" y="1788"/>
                    </a:cubicBezTo>
                    <a:cubicBezTo>
                      <a:pt x="704" y="1788"/>
                      <a:pt x="711" y="1788"/>
                      <a:pt x="718" y="1788"/>
                    </a:cubicBezTo>
                    <a:cubicBezTo>
                      <a:pt x="755" y="1788"/>
                      <a:pt x="777" y="1810"/>
                      <a:pt x="799" y="1846"/>
                    </a:cubicBezTo>
                    <a:cubicBezTo>
                      <a:pt x="799" y="1854"/>
                      <a:pt x="806" y="1868"/>
                      <a:pt x="813" y="1883"/>
                    </a:cubicBezTo>
                    <a:cubicBezTo>
                      <a:pt x="828" y="1912"/>
                      <a:pt x="843" y="1949"/>
                      <a:pt x="857" y="1949"/>
                    </a:cubicBezTo>
                    <a:cubicBezTo>
                      <a:pt x="872" y="1949"/>
                      <a:pt x="879" y="1942"/>
                      <a:pt x="894" y="1927"/>
                    </a:cubicBezTo>
                    <a:cubicBezTo>
                      <a:pt x="960" y="1854"/>
                      <a:pt x="989" y="1832"/>
                      <a:pt x="1048" y="1810"/>
                    </a:cubicBezTo>
                    <a:cubicBezTo>
                      <a:pt x="1063" y="1810"/>
                      <a:pt x="1070" y="1810"/>
                      <a:pt x="1077" y="1810"/>
                    </a:cubicBezTo>
                    <a:cubicBezTo>
                      <a:pt x="1136" y="1810"/>
                      <a:pt x="1180" y="1861"/>
                      <a:pt x="1195" y="1883"/>
                    </a:cubicBezTo>
                    <a:cubicBezTo>
                      <a:pt x="1209" y="1905"/>
                      <a:pt x="1224" y="1912"/>
                      <a:pt x="1238" y="1912"/>
                    </a:cubicBezTo>
                    <a:cubicBezTo>
                      <a:pt x="1246" y="1912"/>
                      <a:pt x="1253" y="1912"/>
                      <a:pt x="1253" y="1897"/>
                    </a:cubicBezTo>
                    <a:cubicBezTo>
                      <a:pt x="1261" y="1876"/>
                      <a:pt x="1268" y="1876"/>
                      <a:pt x="1275" y="1876"/>
                    </a:cubicBezTo>
                    <a:cubicBezTo>
                      <a:pt x="1290" y="1876"/>
                      <a:pt x="1304" y="1890"/>
                      <a:pt x="1319" y="1905"/>
                    </a:cubicBezTo>
                    <a:cubicBezTo>
                      <a:pt x="1326" y="1912"/>
                      <a:pt x="1334" y="1919"/>
                      <a:pt x="1341" y="1927"/>
                    </a:cubicBezTo>
                    <a:cubicBezTo>
                      <a:pt x="1348" y="1934"/>
                      <a:pt x="1356" y="1942"/>
                      <a:pt x="1370" y="1942"/>
                    </a:cubicBezTo>
                    <a:cubicBezTo>
                      <a:pt x="1400" y="1942"/>
                      <a:pt x="1422" y="1927"/>
                      <a:pt x="1444" y="1919"/>
                    </a:cubicBezTo>
                    <a:cubicBezTo>
                      <a:pt x="1480" y="1897"/>
                      <a:pt x="1488" y="1868"/>
                      <a:pt x="1480" y="1832"/>
                    </a:cubicBezTo>
                    <a:cubicBezTo>
                      <a:pt x="1480" y="1810"/>
                      <a:pt x="1488" y="1780"/>
                      <a:pt x="1502" y="1766"/>
                    </a:cubicBezTo>
                    <a:cubicBezTo>
                      <a:pt x="1517" y="1736"/>
                      <a:pt x="1524" y="1729"/>
                      <a:pt x="1510" y="1722"/>
                    </a:cubicBezTo>
                    <a:cubicBezTo>
                      <a:pt x="1502" y="1707"/>
                      <a:pt x="1495" y="1707"/>
                      <a:pt x="1480" y="1700"/>
                    </a:cubicBezTo>
                    <a:cubicBezTo>
                      <a:pt x="1458" y="1685"/>
                      <a:pt x="1436" y="1670"/>
                      <a:pt x="1436" y="1626"/>
                    </a:cubicBezTo>
                    <a:cubicBezTo>
                      <a:pt x="1436" y="1612"/>
                      <a:pt x="1436" y="1604"/>
                      <a:pt x="1436" y="1597"/>
                    </a:cubicBezTo>
                    <a:cubicBezTo>
                      <a:pt x="1436" y="1560"/>
                      <a:pt x="1436" y="1531"/>
                      <a:pt x="1480" y="1495"/>
                    </a:cubicBezTo>
                    <a:cubicBezTo>
                      <a:pt x="1488" y="1480"/>
                      <a:pt x="1502" y="1473"/>
                      <a:pt x="1517" y="1473"/>
                    </a:cubicBezTo>
                    <a:cubicBezTo>
                      <a:pt x="1546" y="1473"/>
                      <a:pt x="1568" y="1502"/>
                      <a:pt x="1590" y="1524"/>
                    </a:cubicBezTo>
                    <a:cubicBezTo>
                      <a:pt x="1590" y="1524"/>
                      <a:pt x="1597" y="1531"/>
                      <a:pt x="1605" y="1538"/>
                    </a:cubicBezTo>
                    <a:cubicBezTo>
                      <a:pt x="1619" y="1553"/>
                      <a:pt x="1649" y="1583"/>
                      <a:pt x="1678" y="1583"/>
                    </a:cubicBezTo>
                    <a:cubicBezTo>
                      <a:pt x="1693" y="1583"/>
                      <a:pt x="1700" y="1583"/>
                      <a:pt x="1707" y="1568"/>
                    </a:cubicBezTo>
                    <a:cubicBezTo>
                      <a:pt x="1751" y="1516"/>
                      <a:pt x="1766" y="1473"/>
                      <a:pt x="1759" y="1451"/>
                    </a:cubicBezTo>
                    <a:cubicBezTo>
                      <a:pt x="1744" y="1428"/>
                      <a:pt x="1737" y="1392"/>
                      <a:pt x="1751" y="1363"/>
                    </a:cubicBezTo>
                    <a:cubicBezTo>
                      <a:pt x="1759" y="1341"/>
                      <a:pt x="1781" y="1333"/>
                      <a:pt x="1803" y="1326"/>
                    </a:cubicBezTo>
                    <a:cubicBezTo>
                      <a:pt x="1832" y="1326"/>
                      <a:pt x="1832" y="1319"/>
                      <a:pt x="1832" y="1289"/>
                    </a:cubicBezTo>
                    <a:cubicBezTo>
                      <a:pt x="1839" y="1282"/>
                      <a:pt x="1839" y="1282"/>
                      <a:pt x="1839" y="1275"/>
                    </a:cubicBezTo>
                    <a:cubicBezTo>
                      <a:pt x="1847" y="1238"/>
                      <a:pt x="1898" y="1231"/>
                      <a:pt x="1942" y="1231"/>
                    </a:cubicBezTo>
                    <a:cubicBezTo>
                      <a:pt x="1957" y="1231"/>
                      <a:pt x="1971" y="1231"/>
                      <a:pt x="1978" y="1223"/>
                    </a:cubicBezTo>
                    <a:cubicBezTo>
                      <a:pt x="1986" y="1223"/>
                      <a:pt x="1993" y="1216"/>
                      <a:pt x="2008" y="1194"/>
                    </a:cubicBezTo>
                    <a:cubicBezTo>
                      <a:pt x="2015" y="1179"/>
                      <a:pt x="2023" y="1165"/>
                      <a:pt x="2037" y="1143"/>
                    </a:cubicBezTo>
                    <a:cubicBezTo>
                      <a:pt x="2052" y="1128"/>
                      <a:pt x="2066" y="1121"/>
                      <a:pt x="2088" y="1121"/>
                    </a:cubicBezTo>
                    <a:cubicBezTo>
                      <a:pt x="2103" y="1121"/>
                      <a:pt x="2125" y="1128"/>
                      <a:pt x="2140" y="1135"/>
                    </a:cubicBezTo>
                    <a:cubicBezTo>
                      <a:pt x="2154" y="1135"/>
                      <a:pt x="2169" y="1143"/>
                      <a:pt x="2176" y="1143"/>
                    </a:cubicBezTo>
                    <a:cubicBezTo>
                      <a:pt x="2213" y="1143"/>
                      <a:pt x="2242" y="1128"/>
                      <a:pt x="2286" y="1092"/>
                    </a:cubicBezTo>
                    <a:cubicBezTo>
                      <a:pt x="2301" y="1084"/>
                      <a:pt x="2308" y="1077"/>
                      <a:pt x="2323" y="1062"/>
                    </a:cubicBezTo>
                    <a:cubicBezTo>
                      <a:pt x="2360" y="1033"/>
                      <a:pt x="2396" y="996"/>
                      <a:pt x="2433" y="996"/>
                    </a:cubicBezTo>
                    <a:cubicBezTo>
                      <a:pt x="2455" y="996"/>
                      <a:pt x="2477" y="1011"/>
                      <a:pt x="2499" y="1018"/>
                    </a:cubicBezTo>
                    <a:cubicBezTo>
                      <a:pt x="2521" y="1033"/>
                      <a:pt x="2543" y="1047"/>
                      <a:pt x="2565" y="1047"/>
                    </a:cubicBezTo>
                    <a:cubicBezTo>
                      <a:pt x="2572" y="1047"/>
                      <a:pt x="2572" y="1040"/>
                      <a:pt x="2579" y="1040"/>
                    </a:cubicBezTo>
                    <a:cubicBezTo>
                      <a:pt x="2594" y="1033"/>
                      <a:pt x="2609" y="1026"/>
                      <a:pt x="2631" y="1011"/>
                    </a:cubicBezTo>
                    <a:cubicBezTo>
                      <a:pt x="2660" y="996"/>
                      <a:pt x="2704" y="982"/>
                      <a:pt x="2719" y="960"/>
                    </a:cubicBezTo>
                    <a:cubicBezTo>
                      <a:pt x="2733" y="938"/>
                      <a:pt x="2741" y="930"/>
                      <a:pt x="2748" y="908"/>
                    </a:cubicBezTo>
                    <a:cubicBezTo>
                      <a:pt x="2755" y="894"/>
                      <a:pt x="2763" y="879"/>
                      <a:pt x="2777" y="857"/>
                    </a:cubicBezTo>
                    <a:cubicBezTo>
                      <a:pt x="2814" y="798"/>
                      <a:pt x="2880" y="762"/>
                      <a:pt x="2924" y="747"/>
                    </a:cubicBezTo>
                    <a:cubicBezTo>
                      <a:pt x="2931" y="747"/>
                      <a:pt x="2938" y="747"/>
                      <a:pt x="2953" y="747"/>
                    </a:cubicBezTo>
                    <a:cubicBezTo>
                      <a:pt x="2983" y="740"/>
                      <a:pt x="3026" y="733"/>
                      <a:pt x="3070" y="703"/>
                    </a:cubicBezTo>
                    <a:cubicBezTo>
                      <a:pt x="3078" y="696"/>
                      <a:pt x="3092" y="688"/>
                      <a:pt x="3100" y="681"/>
                    </a:cubicBezTo>
                    <a:cubicBezTo>
                      <a:pt x="3129" y="659"/>
                      <a:pt x="3151" y="637"/>
                      <a:pt x="3173" y="637"/>
                    </a:cubicBezTo>
                    <a:cubicBezTo>
                      <a:pt x="3180" y="637"/>
                      <a:pt x="3202" y="645"/>
                      <a:pt x="3202" y="666"/>
                    </a:cubicBezTo>
                    <a:cubicBezTo>
                      <a:pt x="3202" y="674"/>
                      <a:pt x="3209" y="674"/>
                      <a:pt x="3209" y="674"/>
                    </a:cubicBezTo>
                    <a:cubicBezTo>
                      <a:pt x="3209" y="674"/>
                      <a:pt x="3232" y="659"/>
                      <a:pt x="3232" y="637"/>
                    </a:cubicBezTo>
                    <a:cubicBezTo>
                      <a:pt x="3239" y="593"/>
                      <a:pt x="3268" y="593"/>
                      <a:pt x="3297" y="586"/>
                    </a:cubicBezTo>
                    <a:cubicBezTo>
                      <a:pt x="3312" y="586"/>
                      <a:pt x="3334" y="586"/>
                      <a:pt x="3356" y="578"/>
                    </a:cubicBezTo>
                    <a:cubicBezTo>
                      <a:pt x="3378" y="578"/>
                      <a:pt x="3385" y="571"/>
                      <a:pt x="3393" y="571"/>
                    </a:cubicBezTo>
                    <a:lnTo>
                      <a:pt x="3393" y="571"/>
                    </a:lnTo>
                    <a:cubicBezTo>
                      <a:pt x="3400" y="564"/>
                      <a:pt x="3400" y="557"/>
                      <a:pt x="3407" y="542"/>
                    </a:cubicBezTo>
                    <a:cubicBezTo>
                      <a:pt x="3407" y="527"/>
                      <a:pt x="3407" y="513"/>
                      <a:pt x="3415" y="505"/>
                    </a:cubicBezTo>
                    <a:cubicBezTo>
                      <a:pt x="3422" y="469"/>
                      <a:pt x="3429" y="439"/>
                      <a:pt x="3459" y="410"/>
                    </a:cubicBezTo>
                    <a:cubicBezTo>
                      <a:pt x="3481" y="381"/>
                      <a:pt x="3503" y="359"/>
                      <a:pt x="3525" y="344"/>
                    </a:cubicBezTo>
                    <a:cubicBezTo>
                      <a:pt x="3539" y="337"/>
                      <a:pt x="3554" y="329"/>
                      <a:pt x="3561" y="322"/>
                    </a:cubicBezTo>
                    <a:cubicBezTo>
                      <a:pt x="3576" y="307"/>
                      <a:pt x="3583" y="271"/>
                      <a:pt x="3583" y="242"/>
                    </a:cubicBezTo>
                    <a:cubicBezTo>
                      <a:pt x="3583" y="227"/>
                      <a:pt x="3591" y="212"/>
                      <a:pt x="3591" y="197"/>
                    </a:cubicBezTo>
                    <a:cubicBezTo>
                      <a:pt x="3591" y="190"/>
                      <a:pt x="3591" y="176"/>
                      <a:pt x="3591" y="168"/>
                    </a:cubicBezTo>
                    <a:cubicBezTo>
                      <a:pt x="3591" y="124"/>
                      <a:pt x="3591" y="80"/>
                      <a:pt x="3642" y="44"/>
                    </a:cubicBezTo>
                    <a:cubicBezTo>
                      <a:pt x="3686" y="14"/>
                      <a:pt x="3715" y="0"/>
                      <a:pt x="3737" y="0"/>
                    </a:cubicBezTo>
                    <a:cubicBezTo>
                      <a:pt x="3759" y="0"/>
                      <a:pt x="3774" y="7"/>
                      <a:pt x="3788" y="22"/>
                    </a:cubicBezTo>
                    <a:cubicBezTo>
                      <a:pt x="3818" y="66"/>
                      <a:pt x="3818" y="124"/>
                      <a:pt x="3788" y="168"/>
                    </a:cubicBezTo>
                    <a:cubicBezTo>
                      <a:pt x="3781" y="176"/>
                      <a:pt x="3781" y="183"/>
                      <a:pt x="3788" y="183"/>
                    </a:cubicBezTo>
                    <a:cubicBezTo>
                      <a:pt x="3788" y="205"/>
                      <a:pt x="3825" y="219"/>
                      <a:pt x="3847" y="227"/>
                    </a:cubicBezTo>
                    <a:cubicBezTo>
                      <a:pt x="3847" y="234"/>
                      <a:pt x="3847" y="234"/>
                      <a:pt x="3847" y="234"/>
                    </a:cubicBezTo>
                    <a:cubicBezTo>
                      <a:pt x="3884" y="249"/>
                      <a:pt x="3913" y="278"/>
                      <a:pt x="3935" y="315"/>
                    </a:cubicBezTo>
                    <a:cubicBezTo>
                      <a:pt x="3942" y="329"/>
                      <a:pt x="3964" y="337"/>
                      <a:pt x="3979" y="337"/>
                    </a:cubicBezTo>
                    <a:cubicBezTo>
                      <a:pt x="3986" y="337"/>
                      <a:pt x="3994" y="337"/>
                      <a:pt x="3994" y="337"/>
                    </a:cubicBezTo>
                    <a:cubicBezTo>
                      <a:pt x="4008" y="337"/>
                      <a:pt x="4067" y="344"/>
                      <a:pt x="4082" y="388"/>
                    </a:cubicBezTo>
                    <a:cubicBezTo>
                      <a:pt x="4089" y="417"/>
                      <a:pt x="4074" y="461"/>
                      <a:pt x="4059" y="491"/>
                    </a:cubicBezTo>
                    <a:cubicBezTo>
                      <a:pt x="4059" y="498"/>
                      <a:pt x="4052" y="498"/>
                      <a:pt x="4052" y="505"/>
                    </a:cubicBezTo>
                    <a:cubicBezTo>
                      <a:pt x="4045" y="527"/>
                      <a:pt x="4045" y="593"/>
                      <a:pt x="4067" y="608"/>
                    </a:cubicBezTo>
                    <a:cubicBezTo>
                      <a:pt x="4074" y="623"/>
                      <a:pt x="4089" y="630"/>
                      <a:pt x="4104" y="637"/>
                    </a:cubicBezTo>
                    <a:cubicBezTo>
                      <a:pt x="4118" y="652"/>
                      <a:pt x="4147" y="674"/>
                      <a:pt x="4162" y="696"/>
                    </a:cubicBezTo>
                    <a:cubicBezTo>
                      <a:pt x="4169" y="703"/>
                      <a:pt x="4177" y="718"/>
                      <a:pt x="4191" y="725"/>
                    </a:cubicBezTo>
                    <a:cubicBezTo>
                      <a:pt x="4214" y="740"/>
                      <a:pt x="4243" y="762"/>
                      <a:pt x="4235" y="798"/>
                    </a:cubicBezTo>
                    <a:cubicBezTo>
                      <a:pt x="4228" y="806"/>
                      <a:pt x="4228" y="820"/>
                      <a:pt x="4235" y="820"/>
                    </a:cubicBezTo>
                    <a:cubicBezTo>
                      <a:pt x="4235" y="828"/>
                      <a:pt x="4250" y="828"/>
                      <a:pt x="4257" y="828"/>
                    </a:cubicBezTo>
                    <a:cubicBezTo>
                      <a:pt x="4265" y="828"/>
                      <a:pt x="4272" y="828"/>
                      <a:pt x="4279" y="828"/>
                    </a:cubicBezTo>
                    <a:cubicBezTo>
                      <a:pt x="4287" y="828"/>
                      <a:pt x="4294" y="820"/>
                      <a:pt x="4301" y="820"/>
                    </a:cubicBezTo>
                    <a:cubicBezTo>
                      <a:pt x="4316" y="820"/>
                      <a:pt x="4331" y="813"/>
                      <a:pt x="4338" y="813"/>
                    </a:cubicBezTo>
                    <a:cubicBezTo>
                      <a:pt x="4353" y="813"/>
                      <a:pt x="4375" y="820"/>
                      <a:pt x="4375" y="850"/>
                    </a:cubicBezTo>
                    <a:lnTo>
                      <a:pt x="4375" y="850"/>
                    </a:lnTo>
                    <a:lnTo>
                      <a:pt x="4375" y="857"/>
                    </a:lnTo>
                    <a:cubicBezTo>
                      <a:pt x="4375" y="908"/>
                      <a:pt x="4375" y="908"/>
                      <a:pt x="4375" y="908"/>
                    </a:cubicBezTo>
                    <a:cubicBezTo>
                      <a:pt x="4375" y="945"/>
                      <a:pt x="4382" y="982"/>
                      <a:pt x="4404" y="1018"/>
                    </a:cubicBezTo>
                    <a:cubicBezTo>
                      <a:pt x="4433" y="1077"/>
                      <a:pt x="4477" y="1187"/>
                      <a:pt x="4433" y="1260"/>
                    </a:cubicBezTo>
                    <a:cubicBezTo>
                      <a:pt x="4426" y="1267"/>
                      <a:pt x="4419" y="1282"/>
                      <a:pt x="4411" y="1297"/>
                    </a:cubicBezTo>
                    <a:cubicBezTo>
                      <a:pt x="4382" y="1355"/>
                      <a:pt x="4360" y="1407"/>
                      <a:pt x="4316" y="1407"/>
                    </a:cubicBezTo>
                    <a:cubicBezTo>
                      <a:pt x="4309" y="1407"/>
                      <a:pt x="4309" y="1407"/>
                      <a:pt x="4309" y="1407"/>
                    </a:cubicBezTo>
                    <a:cubicBezTo>
                      <a:pt x="4279" y="1407"/>
                      <a:pt x="4265" y="1385"/>
                      <a:pt x="4250" y="1370"/>
                    </a:cubicBezTo>
                    <a:cubicBezTo>
                      <a:pt x="4243" y="1355"/>
                      <a:pt x="4228" y="1341"/>
                      <a:pt x="4214" y="1341"/>
                    </a:cubicBezTo>
                    <a:lnTo>
                      <a:pt x="4206" y="1341"/>
                    </a:lnTo>
                    <a:cubicBezTo>
                      <a:pt x="4177" y="1341"/>
                      <a:pt x="4155" y="1363"/>
                      <a:pt x="4140" y="1392"/>
                    </a:cubicBezTo>
                    <a:cubicBezTo>
                      <a:pt x="4133" y="1407"/>
                      <a:pt x="4118" y="1414"/>
                      <a:pt x="4111" y="1421"/>
                    </a:cubicBezTo>
                    <a:cubicBezTo>
                      <a:pt x="4089" y="1451"/>
                      <a:pt x="4067" y="1473"/>
                      <a:pt x="4074" y="1502"/>
                    </a:cubicBezTo>
                    <a:cubicBezTo>
                      <a:pt x="4074" y="1516"/>
                      <a:pt x="4082" y="1538"/>
                      <a:pt x="4089" y="1553"/>
                    </a:cubicBezTo>
                    <a:cubicBezTo>
                      <a:pt x="4096" y="1583"/>
                      <a:pt x="4111" y="1619"/>
                      <a:pt x="4104" y="1648"/>
                    </a:cubicBezTo>
                    <a:cubicBezTo>
                      <a:pt x="4104" y="1663"/>
                      <a:pt x="4104" y="1670"/>
                      <a:pt x="4104" y="1678"/>
                    </a:cubicBezTo>
                    <a:cubicBezTo>
                      <a:pt x="4096" y="1714"/>
                      <a:pt x="4096" y="1736"/>
                      <a:pt x="4059" y="1773"/>
                    </a:cubicBezTo>
                    <a:cubicBezTo>
                      <a:pt x="4045" y="1780"/>
                      <a:pt x="4045" y="1780"/>
                      <a:pt x="4045" y="1780"/>
                    </a:cubicBezTo>
                    <a:cubicBezTo>
                      <a:pt x="4038" y="1788"/>
                      <a:pt x="4023" y="1802"/>
                      <a:pt x="4023" y="1810"/>
                    </a:cubicBezTo>
                    <a:lnTo>
                      <a:pt x="4023" y="1810"/>
                    </a:lnTo>
                    <a:cubicBezTo>
                      <a:pt x="4030" y="1810"/>
                      <a:pt x="4038" y="1810"/>
                      <a:pt x="4059" y="1810"/>
                    </a:cubicBezTo>
                    <a:cubicBezTo>
                      <a:pt x="4133" y="1824"/>
                      <a:pt x="4169" y="1861"/>
                      <a:pt x="4199" y="1890"/>
                    </a:cubicBezTo>
                    <a:cubicBezTo>
                      <a:pt x="4214" y="1905"/>
                      <a:pt x="4214" y="1905"/>
                      <a:pt x="4214" y="1905"/>
                    </a:cubicBezTo>
                    <a:cubicBezTo>
                      <a:pt x="4235" y="1927"/>
                      <a:pt x="4243" y="1949"/>
                      <a:pt x="4250" y="1971"/>
                    </a:cubicBezTo>
                    <a:cubicBezTo>
                      <a:pt x="4250" y="1985"/>
                      <a:pt x="4250" y="1993"/>
                      <a:pt x="4257" y="2007"/>
                    </a:cubicBezTo>
                    <a:cubicBezTo>
                      <a:pt x="4265" y="2029"/>
                      <a:pt x="4272" y="2037"/>
                      <a:pt x="4287" y="2051"/>
                    </a:cubicBezTo>
                    <a:cubicBezTo>
                      <a:pt x="4294" y="2059"/>
                      <a:pt x="4301" y="2066"/>
                      <a:pt x="4316" y="2081"/>
                    </a:cubicBezTo>
                    <a:cubicBezTo>
                      <a:pt x="4345" y="2125"/>
                      <a:pt x="4360" y="2183"/>
                      <a:pt x="4353" y="2227"/>
                    </a:cubicBezTo>
                    <a:cubicBezTo>
                      <a:pt x="4345" y="2249"/>
                      <a:pt x="4338" y="2315"/>
                      <a:pt x="4294" y="2315"/>
                    </a:cubicBezTo>
                    <a:cubicBezTo>
                      <a:pt x="4279" y="2315"/>
                      <a:pt x="4265" y="2308"/>
                      <a:pt x="4250" y="2301"/>
                    </a:cubicBezTo>
                    <a:cubicBezTo>
                      <a:pt x="4235" y="2286"/>
                      <a:pt x="4214" y="2286"/>
                      <a:pt x="4206" y="2286"/>
                    </a:cubicBezTo>
                    <a:cubicBezTo>
                      <a:pt x="4184" y="2286"/>
                      <a:pt x="4162" y="2293"/>
                      <a:pt x="4155" y="2301"/>
                    </a:cubicBezTo>
                    <a:cubicBezTo>
                      <a:pt x="4155" y="2308"/>
                      <a:pt x="4155" y="2308"/>
                      <a:pt x="4155" y="2308"/>
                    </a:cubicBezTo>
                    <a:cubicBezTo>
                      <a:pt x="4155" y="2315"/>
                      <a:pt x="4162" y="2315"/>
                      <a:pt x="4177" y="2323"/>
                    </a:cubicBezTo>
                    <a:cubicBezTo>
                      <a:pt x="4191" y="2323"/>
                      <a:pt x="4221" y="2330"/>
                      <a:pt x="4221" y="2359"/>
                    </a:cubicBezTo>
                    <a:cubicBezTo>
                      <a:pt x="4228" y="2388"/>
                      <a:pt x="4221" y="2425"/>
                      <a:pt x="4206" y="2440"/>
                    </a:cubicBezTo>
                    <a:cubicBezTo>
                      <a:pt x="4191" y="2454"/>
                      <a:pt x="4177" y="2462"/>
                      <a:pt x="4162" y="2462"/>
                    </a:cubicBezTo>
                    <a:cubicBezTo>
                      <a:pt x="4147" y="2462"/>
                      <a:pt x="4140" y="2462"/>
                      <a:pt x="4126" y="2454"/>
                    </a:cubicBezTo>
                    <a:cubicBezTo>
                      <a:pt x="4111" y="2447"/>
                      <a:pt x="4096" y="2433"/>
                      <a:pt x="4082" y="2425"/>
                    </a:cubicBezTo>
                    <a:cubicBezTo>
                      <a:pt x="4067" y="2410"/>
                      <a:pt x="4052" y="2403"/>
                      <a:pt x="4045" y="2403"/>
                    </a:cubicBezTo>
                    <a:cubicBezTo>
                      <a:pt x="4038" y="2403"/>
                      <a:pt x="4038" y="2403"/>
                      <a:pt x="4023" y="2418"/>
                    </a:cubicBezTo>
                    <a:cubicBezTo>
                      <a:pt x="4008" y="2440"/>
                      <a:pt x="3979" y="2454"/>
                      <a:pt x="3957" y="2476"/>
                    </a:cubicBezTo>
                    <a:cubicBezTo>
                      <a:pt x="3942" y="2484"/>
                      <a:pt x="3928" y="2498"/>
                      <a:pt x="3913" y="2513"/>
                    </a:cubicBezTo>
                    <a:cubicBezTo>
                      <a:pt x="3906" y="2520"/>
                      <a:pt x="3891" y="2528"/>
                      <a:pt x="3876" y="2542"/>
                    </a:cubicBezTo>
                    <a:cubicBezTo>
                      <a:pt x="3854" y="2557"/>
                      <a:pt x="3825" y="2579"/>
                      <a:pt x="3825" y="2594"/>
                    </a:cubicBezTo>
                    <a:cubicBezTo>
                      <a:pt x="3825" y="2594"/>
                      <a:pt x="3825" y="2594"/>
                      <a:pt x="3832" y="2601"/>
                    </a:cubicBezTo>
                    <a:cubicBezTo>
                      <a:pt x="3854" y="2630"/>
                      <a:pt x="3884" y="2638"/>
                      <a:pt x="3906" y="2645"/>
                    </a:cubicBezTo>
                    <a:cubicBezTo>
                      <a:pt x="3913" y="2645"/>
                      <a:pt x="3913" y="2645"/>
                      <a:pt x="3913" y="2645"/>
                    </a:cubicBezTo>
                    <a:cubicBezTo>
                      <a:pt x="3950" y="2660"/>
                      <a:pt x="3972" y="2704"/>
                      <a:pt x="3957" y="2747"/>
                    </a:cubicBezTo>
                    <a:cubicBezTo>
                      <a:pt x="3957" y="2777"/>
                      <a:pt x="3950" y="2806"/>
                      <a:pt x="3920" y="2806"/>
                    </a:cubicBezTo>
                    <a:cubicBezTo>
                      <a:pt x="3913" y="2806"/>
                      <a:pt x="3898" y="2799"/>
                      <a:pt x="3884" y="2792"/>
                    </a:cubicBezTo>
                    <a:cubicBezTo>
                      <a:pt x="3869" y="2792"/>
                      <a:pt x="3854" y="2784"/>
                      <a:pt x="3840" y="2777"/>
                    </a:cubicBezTo>
                    <a:cubicBezTo>
                      <a:pt x="3818" y="2769"/>
                      <a:pt x="3796" y="2762"/>
                      <a:pt x="3788" y="2762"/>
                    </a:cubicBezTo>
                    <a:cubicBezTo>
                      <a:pt x="3781" y="2762"/>
                      <a:pt x="3781" y="2762"/>
                      <a:pt x="3781" y="2762"/>
                    </a:cubicBezTo>
                    <a:cubicBezTo>
                      <a:pt x="3766" y="2777"/>
                      <a:pt x="3759" y="2806"/>
                      <a:pt x="3759" y="2828"/>
                    </a:cubicBezTo>
                    <a:cubicBezTo>
                      <a:pt x="3752" y="2843"/>
                      <a:pt x="3752" y="2850"/>
                      <a:pt x="3745" y="2857"/>
                    </a:cubicBezTo>
                    <a:cubicBezTo>
                      <a:pt x="3737" y="2879"/>
                      <a:pt x="3723" y="2887"/>
                      <a:pt x="3715" y="2887"/>
                    </a:cubicBezTo>
                    <a:cubicBezTo>
                      <a:pt x="3700" y="2887"/>
                      <a:pt x="3693" y="2887"/>
                      <a:pt x="3678" y="2901"/>
                    </a:cubicBezTo>
                    <a:cubicBezTo>
                      <a:pt x="3649" y="2923"/>
                      <a:pt x="3627" y="2960"/>
                      <a:pt x="3635" y="2989"/>
                    </a:cubicBezTo>
                    <a:cubicBezTo>
                      <a:pt x="3635" y="2989"/>
                      <a:pt x="3635" y="2997"/>
                      <a:pt x="3649" y="3004"/>
                    </a:cubicBezTo>
                    <a:cubicBezTo>
                      <a:pt x="3657" y="3011"/>
                      <a:pt x="3671" y="3011"/>
                      <a:pt x="3678" y="3019"/>
                    </a:cubicBezTo>
                    <a:cubicBezTo>
                      <a:pt x="3715" y="3033"/>
                      <a:pt x="3752" y="3048"/>
                      <a:pt x="3766" y="3107"/>
                    </a:cubicBezTo>
                    <a:cubicBezTo>
                      <a:pt x="3781" y="3173"/>
                      <a:pt x="3796" y="3231"/>
                      <a:pt x="3832" y="3238"/>
                    </a:cubicBezTo>
                    <a:cubicBezTo>
                      <a:pt x="3840" y="3246"/>
                      <a:pt x="3854" y="3246"/>
                      <a:pt x="3884" y="3246"/>
                    </a:cubicBezTo>
                    <a:cubicBezTo>
                      <a:pt x="3920" y="3246"/>
                      <a:pt x="3964" y="3246"/>
                      <a:pt x="3972" y="3238"/>
                    </a:cubicBezTo>
                    <a:cubicBezTo>
                      <a:pt x="4001" y="3216"/>
                      <a:pt x="4030" y="3209"/>
                      <a:pt x="4052" y="3202"/>
                    </a:cubicBezTo>
                    <a:cubicBezTo>
                      <a:pt x="4074" y="3195"/>
                      <a:pt x="4089" y="3187"/>
                      <a:pt x="4104" y="3173"/>
                    </a:cubicBezTo>
                    <a:cubicBezTo>
                      <a:pt x="4140" y="3143"/>
                      <a:pt x="4177" y="3136"/>
                      <a:pt x="4228" y="3114"/>
                    </a:cubicBezTo>
                    <a:cubicBezTo>
                      <a:pt x="4294" y="3092"/>
                      <a:pt x="4294" y="3092"/>
                      <a:pt x="4294" y="3092"/>
                    </a:cubicBezTo>
                    <a:cubicBezTo>
                      <a:pt x="4353" y="3070"/>
                      <a:pt x="4419" y="3041"/>
                      <a:pt x="4455" y="3041"/>
                    </a:cubicBezTo>
                    <a:cubicBezTo>
                      <a:pt x="4463" y="3033"/>
                      <a:pt x="4463" y="3033"/>
                      <a:pt x="4463" y="3033"/>
                    </a:cubicBezTo>
                    <a:cubicBezTo>
                      <a:pt x="4477" y="3033"/>
                      <a:pt x="4507" y="3026"/>
                      <a:pt x="4536" y="3026"/>
                    </a:cubicBezTo>
                    <a:cubicBezTo>
                      <a:pt x="4573" y="3026"/>
                      <a:pt x="4602" y="3033"/>
                      <a:pt x="4616" y="3055"/>
                    </a:cubicBezTo>
                    <a:cubicBezTo>
                      <a:pt x="4631" y="3070"/>
                      <a:pt x="4638" y="3077"/>
                      <a:pt x="4653" y="3092"/>
                    </a:cubicBezTo>
                    <a:cubicBezTo>
                      <a:pt x="4682" y="3114"/>
                      <a:pt x="4704" y="3143"/>
                      <a:pt x="4734" y="3180"/>
                    </a:cubicBezTo>
                    <a:cubicBezTo>
                      <a:pt x="4741" y="3195"/>
                      <a:pt x="4756" y="3209"/>
                      <a:pt x="4770" y="3224"/>
                    </a:cubicBezTo>
                    <a:cubicBezTo>
                      <a:pt x="4800" y="3253"/>
                      <a:pt x="4836" y="3290"/>
                      <a:pt x="4829" y="3341"/>
                    </a:cubicBezTo>
                    <a:cubicBezTo>
                      <a:pt x="4822" y="3378"/>
                      <a:pt x="4807" y="3495"/>
                      <a:pt x="4829" y="3546"/>
                    </a:cubicBezTo>
                    <a:cubicBezTo>
                      <a:pt x="4836" y="3568"/>
                      <a:pt x="4844" y="3576"/>
                      <a:pt x="4851" y="3576"/>
                    </a:cubicBezTo>
                    <a:cubicBezTo>
                      <a:pt x="4858" y="3583"/>
                      <a:pt x="4873" y="3583"/>
                      <a:pt x="4888" y="3605"/>
                    </a:cubicBezTo>
                    <a:cubicBezTo>
                      <a:pt x="4902" y="3627"/>
                      <a:pt x="4902" y="3664"/>
                      <a:pt x="4902" y="3700"/>
                    </a:cubicBezTo>
                    <a:cubicBezTo>
                      <a:pt x="4902" y="3722"/>
                      <a:pt x="4902" y="3737"/>
                      <a:pt x="4902" y="3752"/>
                    </a:cubicBezTo>
                    <a:cubicBezTo>
                      <a:pt x="4909" y="3766"/>
                      <a:pt x="4909" y="3773"/>
                      <a:pt x="4909" y="3781"/>
                    </a:cubicBezTo>
                    <a:cubicBezTo>
                      <a:pt x="4917" y="3817"/>
                      <a:pt x="4917" y="3869"/>
                      <a:pt x="4946" y="3869"/>
                    </a:cubicBezTo>
                    <a:cubicBezTo>
                      <a:pt x="4968" y="3876"/>
                      <a:pt x="4983" y="3883"/>
                      <a:pt x="4997" y="3898"/>
                    </a:cubicBezTo>
                    <a:cubicBezTo>
                      <a:pt x="5012" y="3905"/>
                      <a:pt x="5027" y="3920"/>
                      <a:pt x="5056" y="3920"/>
                    </a:cubicBezTo>
                    <a:cubicBezTo>
                      <a:pt x="5071" y="3920"/>
                      <a:pt x="5071" y="3920"/>
                      <a:pt x="5071" y="3920"/>
                    </a:cubicBezTo>
                    <a:cubicBezTo>
                      <a:pt x="5085" y="3927"/>
                      <a:pt x="5100" y="3927"/>
                      <a:pt x="5107" y="3942"/>
                    </a:cubicBezTo>
                    <a:cubicBezTo>
                      <a:pt x="5115" y="3957"/>
                      <a:pt x="5100" y="3971"/>
                      <a:pt x="5064" y="4015"/>
                    </a:cubicBezTo>
                    <a:cubicBezTo>
                      <a:pt x="5041" y="4037"/>
                      <a:pt x="5034" y="4059"/>
                      <a:pt x="5019" y="4081"/>
                    </a:cubicBezTo>
                    <a:cubicBezTo>
                      <a:pt x="5012" y="4110"/>
                      <a:pt x="4997" y="4133"/>
                      <a:pt x="4946" y="4147"/>
                    </a:cubicBezTo>
                    <a:cubicBezTo>
                      <a:pt x="4866" y="4162"/>
                      <a:pt x="4851" y="4176"/>
                      <a:pt x="4844" y="4220"/>
                    </a:cubicBezTo>
                    <a:cubicBezTo>
                      <a:pt x="4836" y="4272"/>
                      <a:pt x="4851" y="4301"/>
                      <a:pt x="4880" y="4330"/>
                    </a:cubicBezTo>
                    <a:cubicBezTo>
                      <a:pt x="4931" y="4367"/>
                      <a:pt x="4954" y="4433"/>
                      <a:pt x="4961" y="4477"/>
                    </a:cubicBezTo>
                    <a:cubicBezTo>
                      <a:pt x="4968" y="4499"/>
                      <a:pt x="4983" y="4521"/>
                      <a:pt x="4983" y="4535"/>
                    </a:cubicBezTo>
                    <a:cubicBezTo>
                      <a:pt x="4997" y="4550"/>
                      <a:pt x="4997" y="4550"/>
                      <a:pt x="4997" y="4550"/>
                    </a:cubicBezTo>
                    <a:cubicBezTo>
                      <a:pt x="4983" y="4557"/>
                      <a:pt x="4983" y="4557"/>
                      <a:pt x="4983" y="4557"/>
                    </a:cubicBezTo>
                    <a:cubicBezTo>
                      <a:pt x="4976" y="4609"/>
                      <a:pt x="4961" y="4748"/>
                      <a:pt x="4997" y="4792"/>
                    </a:cubicBezTo>
                    <a:cubicBezTo>
                      <a:pt x="5005" y="4814"/>
                      <a:pt x="5019" y="4828"/>
                      <a:pt x="5034" y="4843"/>
                    </a:cubicBezTo>
                    <a:cubicBezTo>
                      <a:pt x="5064" y="4880"/>
                      <a:pt x="5093" y="4909"/>
                      <a:pt x="5049" y="4961"/>
                    </a:cubicBezTo>
                    <a:cubicBezTo>
                      <a:pt x="5041" y="4975"/>
                      <a:pt x="5034" y="4990"/>
                      <a:pt x="5041" y="4997"/>
                    </a:cubicBezTo>
                    <a:cubicBezTo>
                      <a:pt x="5049" y="5019"/>
                      <a:pt x="5078" y="5026"/>
                      <a:pt x="5100" y="5026"/>
                    </a:cubicBezTo>
                    <a:cubicBezTo>
                      <a:pt x="5107" y="5026"/>
                      <a:pt x="5115" y="5026"/>
                      <a:pt x="5115" y="5026"/>
                    </a:cubicBezTo>
                    <a:cubicBezTo>
                      <a:pt x="5122" y="5026"/>
                      <a:pt x="5122" y="5026"/>
                      <a:pt x="5122" y="5026"/>
                    </a:cubicBezTo>
                    <a:cubicBezTo>
                      <a:pt x="5137" y="5026"/>
                      <a:pt x="5144" y="5026"/>
                      <a:pt x="5151" y="5034"/>
                    </a:cubicBezTo>
                    <a:cubicBezTo>
                      <a:pt x="5166" y="5056"/>
                      <a:pt x="5159" y="5107"/>
                      <a:pt x="5144" y="5173"/>
                    </a:cubicBezTo>
                    <a:cubicBezTo>
                      <a:pt x="5137" y="5202"/>
                      <a:pt x="5137" y="5232"/>
                      <a:pt x="5137" y="5246"/>
                    </a:cubicBezTo>
                    <a:cubicBezTo>
                      <a:pt x="5137" y="5283"/>
                      <a:pt x="5115" y="5305"/>
                      <a:pt x="5093" y="5319"/>
                    </a:cubicBezTo>
                    <a:cubicBezTo>
                      <a:pt x="5078" y="5342"/>
                      <a:pt x="5064" y="5356"/>
                      <a:pt x="5056" y="5385"/>
                    </a:cubicBezTo>
                    <a:cubicBezTo>
                      <a:pt x="5049" y="5415"/>
                      <a:pt x="5049" y="5415"/>
                      <a:pt x="5056" y="5422"/>
                    </a:cubicBezTo>
                    <a:cubicBezTo>
                      <a:pt x="5071" y="5437"/>
                      <a:pt x="5085" y="5452"/>
                      <a:pt x="5085" y="5503"/>
                    </a:cubicBezTo>
                    <a:cubicBezTo>
                      <a:pt x="5085" y="5583"/>
                      <a:pt x="5071" y="5598"/>
                      <a:pt x="5027" y="5620"/>
                    </a:cubicBezTo>
                    <a:cubicBezTo>
                      <a:pt x="5019" y="5627"/>
                      <a:pt x="5005" y="5635"/>
                      <a:pt x="4990" y="5642"/>
                    </a:cubicBezTo>
                    <a:cubicBezTo>
                      <a:pt x="4924" y="5686"/>
                      <a:pt x="4902" y="5737"/>
                      <a:pt x="4917" y="5796"/>
                    </a:cubicBezTo>
                    <a:cubicBezTo>
                      <a:pt x="4939" y="5854"/>
                      <a:pt x="4902" y="5891"/>
                      <a:pt x="4873" y="5920"/>
                    </a:cubicBezTo>
                    <a:cubicBezTo>
                      <a:pt x="4866" y="5928"/>
                      <a:pt x="4851" y="5935"/>
                      <a:pt x="4851" y="5942"/>
                    </a:cubicBezTo>
                    <a:cubicBezTo>
                      <a:pt x="4836" y="5957"/>
                      <a:pt x="4836" y="5986"/>
                      <a:pt x="4844" y="6023"/>
                    </a:cubicBezTo>
                    <a:cubicBezTo>
                      <a:pt x="4844" y="6052"/>
                      <a:pt x="4844" y="6082"/>
                      <a:pt x="4836" y="6118"/>
                    </a:cubicBezTo>
                    <a:cubicBezTo>
                      <a:pt x="4836" y="6162"/>
                      <a:pt x="4807" y="6206"/>
                      <a:pt x="4778" y="6257"/>
                    </a:cubicBezTo>
                    <a:cubicBezTo>
                      <a:pt x="4741" y="6309"/>
                      <a:pt x="4704" y="6367"/>
                      <a:pt x="4668" y="6455"/>
                    </a:cubicBezTo>
                    <a:cubicBezTo>
                      <a:pt x="4609" y="6587"/>
                      <a:pt x="4550" y="6609"/>
                      <a:pt x="4536" y="6609"/>
                    </a:cubicBezTo>
                    <a:cubicBezTo>
                      <a:pt x="4485" y="6638"/>
                      <a:pt x="4485" y="6638"/>
                      <a:pt x="4485" y="6638"/>
                    </a:cubicBezTo>
                    <a:lnTo>
                      <a:pt x="4477" y="6631"/>
                    </a:lnTo>
                  </a:path>
                </a:pathLst>
              </a:custGeom>
              <a:grpFill/>
              <a:ln w="38100" cmpd="sng">
                <a:noFill/>
              </a:ln>
              <a:effectLst/>
            </p:spPr>
            <p:txBody>
              <a:bodyPr wrap="none" anchor="ctr"/>
              <a:lstStyle/>
              <a:p>
                <a:pPr defTabSz="1828165" fontAlgn="auto">
                  <a:spcBef>
                    <a:spcPts val="0"/>
                  </a:spcBef>
                  <a:spcAft>
                    <a:spcPts val="0"/>
                  </a:spcAft>
                  <a:defRPr/>
                </a:pPr>
                <a:endParaRPr lang="en-US">
                  <a:latin typeface="+mn-lt"/>
                  <a:ea typeface="+mn-ea"/>
                  <a:cs typeface="+mn-cs"/>
                </a:endParaRPr>
              </a:p>
            </p:txBody>
          </p:sp>
          <p:sp>
            <p:nvSpPr>
              <p:cNvPr id="79" name="Freeform 10">
                <a:extLst>
                  <a:ext uri="{FF2B5EF4-FFF2-40B4-BE49-F238E27FC236}">
                    <a16:creationId xmlns:a16="http://schemas.microsoft.com/office/drawing/2014/main" id="{5ABBF942-F38C-44B5-9D83-AEFC81EFE39A}"/>
                  </a:ext>
                </a:extLst>
              </p:cNvPr>
              <p:cNvSpPr>
                <a:spLocks noChangeArrowheads="1"/>
              </p:cNvSpPr>
              <p:nvPr/>
            </p:nvSpPr>
            <p:spPr bwMode="auto">
              <a:xfrm>
                <a:off x="3494318" y="7779811"/>
                <a:ext cx="1999001" cy="2531581"/>
              </a:xfrm>
              <a:custGeom>
                <a:avLst/>
                <a:gdLst>
                  <a:gd name="T0" fmla="*/ 4053 w 5197"/>
                  <a:gd name="T1" fmla="*/ 513 h 6669"/>
                  <a:gd name="T2" fmla="*/ 4375 w 5197"/>
                  <a:gd name="T3" fmla="*/ 916 h 6669"/>
                  <a:gd name="T4" fmla="*/ 4060 w 5197"/>
                  <a:gd name="T5" fmla="*/ 1773 h 6669"/>
                  <a:gd name="T6" fmla="*/ 4221 w 5197"/>
                  <a:gd name="T7" fmla="*/ 2381 h 6669"/>
                  <a:gd name="T8" fmla="*/ 3899 w 5197"/>
                  <a:gd name="T9" fmla="*/ 2792 h 6669"/>
                  <a:gd name="T10" fmla="*/ 4133 w 5197"/>
                  <a:gd name="T11" fmla="*/ 3202 h 6669"/>
                  <a:gd name="T12" fmla="*/ 4954 w 5197"/>
                  <a:gd name="T13" fmla="*/ 3898 h 6669"/>
                  <a:gd name="T14" fmla="*/ 5056 w 5197"/>
                  <a:gd name="T15" fmla="*/ 4968 h 6669"/>
                  <a:gd name="T16" fmla="*/ 4837 w 5197"/>
                  <a:gd name="T17" fmla="*/ 6133 h 6669"/>
                  <a:gd name="T18" fmla="*/ 3789 w 5197"/>
                  <a:gd name="T19" fmla="*/ 6375 h 6669"/>
                  <a:gd name="T20" fmla="*/ 3188 w 5197"/>
                  <a:gd name="T21" fmla="*/ 6207 h 6669"/>
                  <a:gd name="T22" fmla="*/ 2521 w 5197"/>
                  <a:gd name="T23" fmla="*/ 5767 h 6669"/>
                  <a:gd name="T24" fmla="*/ 2536 w 5197"/>
                  <a:gd name="T25" fmla="*/ 4953 h 6669"/>
                  <a:gd name="T26" fmla="*/ 2096 w 5197"/>
                  <a:gd name="T27" fmla="*/ 4441 h 6669"/>
                  <a:gd name="T28" fmla="*/ 1012 w 5197"/>
                  <a:gd name="T29" fmla="*/ 4704 h 6669"/>
                  <a:gd name="T30" fmla="*/ 836 w 5197"/>
                  <a:gd name="T31" fmla="*/ 4067 h 6669"/>
                  <a:gd name="T32" fmla="*/ 67 w 5197"/>
                  <a:gd name="T33" fmla="*/ 2902 h 6669"/>
                  <a:gd name="T34" fmla="*/ 667 w 5197"/>
                  <a:gd name="T35" fmla="*/ 1898 h 6669"/>
                  <a:gd name="T36" fmla="*/ 1283 w 5197"/>
                  <a:gd name="T37" fmla="*/ 1920 h 6669"/>
                  <a:gd name="T38" fmla="*/ 1605 w 5197"/>
                  <a:gd name="T39" fmla="*/ 1561 h 6669"/>
                  <a:gd name="T40" fmla="*/ 2309 w 5197"/>
                  <a:gd name="T41" fmla="*/ 1121 h 6669"/>
                  <a:gd name="T42" fmla="*/ 3217 w 5197"/>
                  <a:gd name="T43" fmla="*/ 703 h 6669"/>
                  <a:gd name="T44" fmla="*/ 3752 w 5197"/>
                  <a:gd name="T45" fmla="*/ 0 h 6669"/>
                  <a:gd name="T46" fmla="*/ 3408 w 5197"/>
                  <a:gd name="T47" fmla="*/ 550 h 6669"/>
                  <a:gd name="T48" fmla="*/ 2931 w 5197"/>
                  <a:gd name="T49" fmla="*/ 748 h 6669"/>
                  <a:gd name="T50" fmla="*/ 2294 w 5197"/>
                  <a:gd name="T51" fmla="*/ 1099 h 6669"/>
                  <a:gd name="T52" fmla="*/ 1810 w 5197"/>
                  <a:gd name="T53" fmla="*/ 1326 h 6669"/>
                  <a:gd name="T54" fmla="*/ 1437 w 5197"/>
                  <a:gd name="T55" fmla="*/ 1641 h 6669"/>
                  <a:gd name="T56" fmla="*/ 1253 w 5197"/>
                  <a:gd name="T57" fmla="*/ 1912 h 6669"/>
                  <a:gd name="T58" fmla="*/ 704 w 5197"/>
                  <a:gd name="T59" fmla="*/ 1788 h 6669"/>
                  <a:gd name="T60" fmla="*/ 601 w 5197"/>
                  <a:gd name="T61" fmla="*/ 2037 h 6669"/>
                  <a:gd name="T62" fmla="*/ 67 w 5197"/>
                  <a:gd name="T63" fmla="*/ 2697 h 6669"/>
                  <a:gd name="T64" fmla="*/ 609 w 5197"/>
                  <a:gd name="T65" fmla="*/ 3605 h 6669"/>
                  <a:gd name="T66" fmla="*/ 675 w 5197"/>
                  <a:gd name="T67" fmla="*/ 4235 h 6669"/>
                  <a:gd name="T68" fmla="*/ 902 w 5197"/>
                  <a:gd name="T69" fmla="*/ 4690 h 6669"/>
                  <a:gd name="T70" fmla="*/ 1525 w 5197"/>
                  <a:gd name="T71" fmla="*/ 4543 h 6669"/>
                  <a:gd name="T72" fmla="*/ 2257 w 5197"/>
                  <a:gd name="T73" fmla="*/ 4521 h 6669"/>
                  <a:gd name="T74" fmla="*/ 2529 w 5197"/>
                  <a:gd name="T75" fmla="*/ 4924 h 6669"/>
                  <a:gd name="T76" fmla="*/ 2741 w 5197"/>
                  <a:gd name="T77" fmla="*/ 5349 h 6669"/>
                  <a:gd name="T78" fmla="*/ 2616 w 5197"/>
                  <a:gd name="T79" fmla="*/ 6016 h 6669"/>
                  <a:gd name="T80" fmla="*/ 3137 w 5197"/>
                  <a:gd name="T81" fmla="*/ 6265 h 6669"/>
                  <a:gd name="T82" fmla="*/ 3584 w 5197"/>
                  <a:gd name="T83" fmla="*/ 6324 h 6669"/>
                  <a:gd name="T84" fmla="*/ 4097 w 5197"/>
                  <a:gd name="T85" fmla="*/ 6456 h 6669"/>
                  <a:gd name="T86" fmla="*/ 4866 w 5197"/>
                  <a:gd name="T87" fmla="*/ 6141 h 6669"/>
                  <a:gd name="T88" fmla="*/ 5079 w 5197"/>
                  <a:gd name="T89" fmla="*/ 5422 h 6669"/>
                  <a:gd name="T90" fmla="*/ 5079 w 5197"/>
                  <a:gd name="T91" fmla="*/ 4983 h 6669"/>
                  <a:gd name="T92" fmla="*/ 5049 w 5197"/>
                  <a:gd name="T93" fmla="*/ 4103 h 6669"/>
                  <a:gd name="T94" fmla="*/ 4910 w 5197"/>
                  <a:gd name="T95" fmla="*/ 3612 h 6669"/>
                  <a:gd name="T96" fmla="*/ 4463 w 5197"/>
                  <a:gd name="T97" fmla="*/ 3034 h 6669"/>
                  <a:gd name="T98" fmla="*/ 3701 w 5197"/>
                  <a:gd name="T99" fmla="*/ 3019 h 6669"/>
                  <a:gd name="T100" fmla="*/ 3935 w 5197"/>
                  <a:gd name="T101" fmla="*/ 2836 h 6669"/>
                  <a:gd name="T102" fmla="*/ 4060 w 5197"/>
                  <a:gd name="T103" fmla="*/ 2433 h 6669"/>
                  <a:gd name="T104" fmla="*/ 4382 w 5197"/>
                  <a:gd name="T105" fmla="*/ 2250 h 6669"/>
                  <a:gd name="T106" fmla="*/ 4082 w 5197"/>
                  <a:gd name="T107" fmla="*/ 1795 h 6669"/>
                  <a:gd name="T108" fmla="*/ 4324 w 5197"/>
                  <a:gd name="T109" fmla="*/ 1436 h 6669"/>
                  <a:gd name="T110" fmla="*/ 4404 w 5197"/>
                  <a:gd name="T111" fmla="*/ 872 h 6669"/>
                  <a:gd name="T112" fmla="*/ 4214 w 5197"/>
                  <a:gd name="T113" fmla="*/ 725 h 6669"/>
                  <a:gd name="T114" fmla="*/ 3994 w 5197"/>
                  <a:gd name="T115" fmla="*/ 337 h 6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97" h="6669">
                    <a:moveTo>
                      <a:pt x="3752" y="29"/>
                    </a:moveTo>
                    <a:lnTo>
                      <a:pt x="3752" y="29"/>
                    </a:lnTo>
                    <a:cubicBezTo>
                      <a:pt x="3767" y="29"/>
                      <a:pt x="3781" y="37"/>
                      <a:pt x="3789" y="51"/>
                    </a:cubicBezTo>
                    <a:cubicBezTo>
                      <a:pt x="3818" y="81"/>
                      <a:pt x="3818" y="132"/>
                      <a:pt x="3789" y="176"/>
                    </a:cubicBezTo>
                    <a:cubicBezTo>
                      <a:pt x="3767" y="220"/>
                      <a:pt x="3825" y="242"/>
                      <a:pt x="3862" y="264"/>
                    </a:cubicBezTo>
                    <a:cubicBezTo>
                      <a:pt x="3891" y="279"/>
                      <a:pt x="3921" y="300"/>
                      <a:pt x="3935" y="337"/>
                    </a:cubicBezTo>
                    <a:cubicBezTo>
                      <a:pt x="3950" y="359"/>
                      <a:pt x="3979" y="366"/>
                      <a:pt x="3994" y="366"/>
                    </a:cubicBezTo>
                    <a:cubicBezTo>
                      <a:pt x="4009" y="366"/>
                      <a:pt x="4009" y="366"/>
                      <a:pt x="4009" y="366"/>
                    </a:cubicBezTo>
                    <a:cubicBezTo>
                      <a:pt x="4009" y="366"/>
                      <a:pt x="4074" y="374"/>
                      <a:pt x="4082" y="403"/>
                    </a:cubicBezTo>
                    <a:cubicBezTo>
                      <a:pt x="4089" y="440"/>
                      <a:pt x="4060" y="491"/>
                      <a:pt x="4053" y="513"/>
                    </a:cubicBezTo>
                    <a:cubicBezTo>
                      <a:pt x="4045" y="542"/>
                      <a:pt x="4045" y="608"/>
                      <a:pt x="4074" y="638"/>
                    </a:cubicBezTo>
                    <a:cubicBezTo>
                      <a:pt x="4097" y="660"/>
                      <a:pt x="4141" y="689"/>
                      <a:pt x="4162" y="718"/>
                    </a:cubicBezTo>
                    <a:cubicBezTo>
                      <a:pt x="4192" y="755"/>
                      <a:pt x="4243" y="769"/>
                      <a:pt x="4236" y="813"/>
                    </a:cubicBezTo>
                    <a:cubicBezTo>
                      <a:pt x="4229" y="850"/>
                      <a:pt x="4243" y="857"/>
                      <a:pt x="4272" y="857"/>
                    </a:cubicBezTo>
                    <a:cubicBezTo>
                      <a:pt x="4280" y="857"/>
                      <a:pt x="4294" y="857"/>
                      <a:pt x="4302" y="857"/>
                    </a:cubicBezTo>
                    <a:cubicBezTo>
                      <a:pt x="4324" y="850"/>
                      <a:pt x="4338" y="843"/>
                      <a:pt x="4353" y="843"/>
                    </a:cubicBezTo>
                    <a:cubicBezTo>
                      <a:pt x="4368" y="843"/>
                      <a:pt x="4375" y="850"/>
                      <a:pt x="4375" y="872"/>
                    </a:cubicBezTo>
                    <a:cubicBezTo>
                      <a:pt x="4375" y="887"/>
                      <a:pt x="4375" y="901"/>
                      <a:pt x="4375" y="916"/>
                    </a:cubicBezTo>
                    <a:cubicBezTo>
                      <a:pt x="4346" y="960"/>
                      <a:pt x="4324" y="1004"/>
                      <a:pt x="4324" y="1004"/>
                    </a:cubicBezTo>
                    <a:cubicBezTo>
                      <a:pt x="4324" y="1004"/>
                      <a:pt x="4346" y="960"/>
                      <a:pt x="4375" y="916"/>
                    </a:cubicBezTo>
                    <a:cubicBezTo>
                      <a:pt x="4375" y="953"/>
                      <a:pt x="4375" y="1004"/>
                      <a:pt x="4404" y="1041"/>
                    </a:cubicBezTo>
                    <a:cubicBezTo>
                      <a:pt x="4434" y="1107"/>
                      <a:pt x="4470" y="1202"/>
                      <a:pt x="4434" y="1268"/>
                    </a:cubicBezTo>
                    <a:cubicBezTo>
                      <a:pt x="4404" y="1319"/>
                      <a:pt x="4375" y="1407"/>
                      <a:pt x="4331" y="1407"/>
                    </a:cubicBezTo>
                    <a:cubicBezTo>
                      <a:pt x="4331" y="1407"/>
                      <a:pt x="4331" y="1407"/>
                      <a:pt x="4324" y="1407"/>
                    </a:cubicBezTo>
                    <a:cubicBezTo>
                      <a:pt x="4287" y="1400"/>
                      <a:pt x="4272" y="1348"/>
                      <a:pt x="4236" y="1341"/>
                    </a:cubicBezTo>
                    <a:cubicBezTo>
                      <a:pt x="4229" y="1341"/>
                      <a:pt x="4221" y="1341"/>
                      <a:pt x="4221" y="1341"/>
                    </a:cubicBezTo>
                    <a:cubicBezTo>
                      <a:pt x="4184" y="1341"/>
                      <a:pt x="4162" y="1370"/>
                      <a:pt x="4141" y="1400"/>
                    </a:cubicBezTo>
                    <a:cubicBezTo>
                      <a:pt x="4111" y="1436"/>
                      <a:pt x="4060" y="1466"/>
                      <a:pt x="4074" y="1517"/>
                    </a:cubicBezTo>
                    <a:cubicBezTo>
                      <a:pt x="4082" y="1568"/>
                      <a:pt x="4111" y="1612"/>
                      <a:pt x="4104" y="1663"/>
                    </a:cubicBezTo>
                    <a:cubicBezTo>
                      <a:pt x="4097" y="1715"/>
                      <a:pt x="4104" y="1729"/>
                      <a:pt x="4060" y="1773"/>
                    </a:cubicBezTo>
                    <a:cubicBezTo>
                      <a:pt x="4023" y="1817"/>
                      <a:pt x="3994" y="1832"/>
                      <a:pt x="4074" y="1839"/>
                    </a:cubicBezTo>
                    <a:cubicBezTo>
                      <a:pt x="4148" y="1854"/>
                      <a:pt x="4184" y="1891"/>
                      <a:pt x="4214" y="1927"/>
                    </a:cubicBezTo>
                    <a:cubicBezTo>
                      <a:pt x="4250" y="1964"/>
                      <a:pt x="4243" y="1986"/>
                      <a:pt x="4258" y="2030"/>
                    </a:cubicBezTo>
                    <a:cubicBezTo>
                      <a:pt x="4272" y="2074"/>
                      <a:pt x="4294" y="2074"/>
                      <a:pt x="4316" y="2103"/>
                    </a:cubicBezTo>
                    <a:cubicBezTo>
                      <a:pt x="4346" y="2140"/>
                      <a:pt x="4360" y="2191"/>
                      <a:pt x="4353" y="2242"/>
                    </a:cubicBezTo>
                    <a:cubicBezTo>
                      <a:pt x="4346" y="2279"/>
                      <a:pt x="4331" y="2316"/>
                      <a:pt x="4309" y="2316"/>
                    </a:cubicBezTo>
                    <a:cubicBezTo>
                      <a:pt x="4302" y="2316"/>
                      <a:pt x="4287" y="2308"/>
                      <a:pt x="4272" y="2301"/>
                    </a:cubicBezTo>
                    <a:cubicBezTo>
                      <a:pt x="4258" y="2293"/>
                      <a:pt x="4236" y="2286"/>
                      <a:pt x="4221" y="2286"/>
                    </a:cubicBezTo>
                    <a:cubicBezTo>
                      <a:pt x="4184" y="2286"/>
                      <a:pt x="4148" y="2301"/>
                      <a:pt x="4155" y="2330"/>
                    </a:cubicBezTo>
                    <a:cubicBezTo>
                      <a:pt x="4162" y="2360"/>
                      <a:pt x="4214" y="2338"/>
                      <a:pt x="4221" y="2381"/>
                    </a:cubicBezTo>
                    <a:cubicBezTo>
                      <a:pt x="4229" y="2411"/>
                      <a:pt x="4214" y="2462"/>
                      <a:pt x="4177" y="2462"/>
                    </a:cubicBezTo>
                    <a:cubicBezTo>
                      <a:pt x="4170" y="2462"/>
                      <a:pt x="4162" y="2462"/>
                      <a:pt x="4148" y="2455"/>
                    </a:cubicBezTo>
                    <a:cubicBezTo>
                      <a:pt x="4104" y="2433"/>
                      <a:pt x="4082" y="2403"/>
                      <a:pt x="4060" y="2403"/>
                    </a:cubicBezTo>
                    <a:cubicBezTo>
                      <a:pt x="4045" y="2403"/>
                      <a:pt x="4038" y="2411"/>
                      <a:pt x="4031" y="2418"/>
                    </a:cubicBezTo>
                    <a:cubicBezTo>
                      <a:pt x="3994" y="2462"/>
                      <a:pt x="3950" y="2477"/>
                      <a:pt x="3921" y="2513"/>
                    </a:cubicBezTo>
                    <a:cubicBezTo>
                      <a:pt x="3884" y="2550"/>
                      <a:pt x="3796" y="2594"/>
                      <a:pt x="3833" y="2623"/>
                    </a:cubicBezTo>
                    <a:cubicBezTo>
                      <a:pt x="3869" y="2660"/>
                      <a:pt x="3899" y="2667"/>
                      <a:pt x="3928" y="2675"/>
                    </a:cubicBezTo>
                    <a:cubicBezTo>
                      <a:pt x="3950" y="2682"/>
                      <a:pt x="3972" y="2719"/>
                      <a:pt x="3957" y="2762"/>
                    </a:cubicBezTo>
                    <a:cubicBezTo>
                      <a:pt x="3957" y="2792"/>
                      <a:pt x="3950" y="2807"/>
                      <a:pt x="3935" y="2807"/>
                    </a:cubicBezTo>
                    <a:cubicBezTo>
                      <a:pt x="3928" y="2807"/>
                      <a:pt x="3921" y="2799"/>
                      <a:pt x="3899" y="2792"/>
                    </a:cubicBezTo>
                    <a:cubicBezTo>
                      <a:pt x="3862" y="2784"/>
                      <a:pt x="3825" y="2762"/>
                      <a:pt x="3803" y="2762"/>
                    </a:cubicBezTo>
                    <a:cubicBezTo>
                      <a:pt x="3796" y="2762"/>
                      <a:pt x="3789" y="2762"/>
                      <a:pt x="3781" y="2770"/>
                    </a:cubicBezTo>
                    <a:cubicBezTo>
                      <a:pt x="3767" y="2792"/>
                      <a:pt x="3760" y="2843"/>
                      <a:pt x="3745" y="2872"/>
                    </a:cubicBezTo>
                    <a:cubicBezTo>
                      <a:pt x="3738" y="2894"/>
                      <a:pt x="3715" y="2872"/>
                      <a:pt x="3679" y="2902"/>
                    </a:cubicBezTo>
                    <a:cubicBezTo>
                      <a:pt x="3650" y="2938"/>
                      <a:pt x="3606" y="3004"/>
                      <a:pt x="3657" y="3034"/>
                    </a:cubicBezTo>
                    <a:cubicBezTo>
                      <a:pt x="3708" y="3056"/>
                      <a:pt x="3745" y="3056"/>
                      <a:pt x="3767" y="3129"/>
                    </a:cubicBezTo>
                    <a:cubicBezTo>
                      <a:pt x="3781" y="3195"/>
                      <a:pt x="3796" y="3253"/>
                      <a:pt x="3840" y="3268"/>
                    </a:cubicBezTo>
                    <a:cubicBezTo>
                      <a:pt x="3855" y="3275"/>
                      <a:pt x="3877" y="3275"/>
                      <a:pt x="3899" y="3275"/>
                    </a:cubicBezTo>
                    <a:cubicBezTo>
                      <a:pt x="3943" y="3275"/>
                      <a:pt x="3994" y="3268"/>
                      <a:pt x="3994" y="3268"/>
                    </a:cubicBezTo>
                    <a:cubicBezTo>
                      <a:pt x="4045" y="3231"/>
                      <a:pt x="4089" y="3239"/>
                      <a:pt x="4133" y="3202"/>
                    </a:cubicBezTo>
                    <a:cubicBezTo>
                      <a:pt x="4170" y="3166"/>
                      <a:pt x="4206" y="3158"/>
                      <a:pt x="4272" y="3136"/>
                    </a:cubicBezTo>
                    <a:cubicBezTo>
                      <a:pt x="4346" y="3107"/>
                      <a:pt x="4426" y="3078"/>
                      <a:pt x="4470" y="3070"/>
                    </a:cubicBezTo>
                    <a:cubicBezTo>
                      <a:pt x="4492" y="3063"/>
                      <a:pt x="4522" y="3056"/>
                      <a:pt x="4551" y="3056"/>
                    </a:cubicBezTo>
                    <a:cubicBezTo>
                      <a:pt x="4573" y="3056"/>
                      <a:pt x="4602" y="3063"/>
                      <a:pt x="4624" y="3085"/>
                    </a:cubicBezTo>
                    <a:cubicBezTo>
                      <a:pt x="4668" y="3129"/>
                      <a:pt x="4697" y="3151"/>
                      <a:pt x="4734" y="3202"/>
                    </a:cubicBezTo>
                    <a:cubicBezTo>
                      <a:pt x="4771" y="3253"/>
                      <a:pt x="4837" y="3290"/>
                      <a:pt x="4829" y="3356"/>
                    </a:cubicBezTo>
                    <a:cubicBezTo>
                      <a:pt x="4822" y="3422"/>
                      <a:pt x="4807" y="3517"/>
                      <a:pt x="4829" y="3569"/>
                    </a:cubicBezTo>
                    <a:cubicBezTo>
                      <a:pt x="4844" y="3620"/>
                      <a:pt x="4859" y="3591"/>
                      <a:pt x="4888" y="3627"/>
                    </a:cubicBezTo>
                    <a:cubicBezTo>
                      <a:pt x="4910" y="3664"/>
                      <a:pt x="4895" y="3730"/>
                      <a:pt x="4903" y="3774"/>
                    </a:cubicBezTo>
                    <a:cubicBezTo>
                      <a:pt x="4910" y="3818"/>
                      <a:pt x="4910" y="3891"/>
                      <a:pt x="4954" y="3898"/>
                    </a:cubicBezTo>
                    <a:cubicBezTo>
                      <a:pt x="4998" y="3906"/>
                      <a:pt x="5012" y="3942"/>
                      <a:pt x="5064" y="3950"/>
                    </a:cubicBezTo>
                    <a:cubicBezTo>
                      <a:pt x="5115" y="3957"/>
                      <a:pt x="5122" y="3950"/>
                      <a:pt x="5064" y="4016"/>
                    </a:cubicBezTo>
                    <a:cubicBezTo>
                      <a:pt x="5005" y="4089"/>
                      <a:pt x="5034" y="4133"/>
                      <a:pt x="4954" y="4148"/>
                    </a:cubicBezTo>
                    <a:cubicBezTo>
                      <a:pt x="4881" y="4162"/>
                      <a:pt x="4851" y="4184"/>
                      <a:pt x="4844" y="4235"/>
                    </a:cubicBezTo>
                    <a:cubicBezTo>
                      <a:pt x="4837" y="4279"/>
                      <a:pt x="4844" y="4323"/>
                      <a:pt x="4888" y="4360"/>
                    </a:cubicBezTo>
                    <a:cubicBezTo>
                      <a:pt x="4932" y="4397"/>
                      <a:pt x="4954" y="4455"/>
                      <a:pt x="4961" y="4492"/>
                    </a:cubicBezTo>
                    <a:cubicBezTo>
                      <a:pt x="4969" y="4514"/>
                      <a:pt x="4976" y="4536"/>
                      <a:pt x="4991" y="4558"/>
                    </a:cubicBezTo>
                    <a:cubicBezTo>
                      <a:pt x="4983" y="4558"/>
                      <a:pt x="4983" y="4558"/>
                      <a:pt x="4983" y="4558"/>
                    </a:cubicBezTo>
                    <a:cubicBezTo>
                      <a:pt x="4983" y="4558"/>
                      <a:pt x="4954" y="4748"/>
                      <a:pt x="4998" y="4822"/>
                    </a:cubicBezTo>
                    <a:cubicBezTo>
                      <a:pt x="5042" y="4888"/>
                      <a:pt x="5100" y="4910"/>
                      <a:pt x="5056" y="4968"/>
                    </a:cubicBezTo>
                    <a:cubicBezTo>
                      <a:pt x="5012" y="5019"/>
                      <a:pt x="5064" y="5056"/>
                      <a:pt x="5115" y="5056"/>
                    </a:cubicBezTo>
                    <a:cubicBezTo>
                      <a:pt x="5122" y="5056"/>
                      <a:pt x="5130" y="5056"/>
                      <a:pt x="5137" y="5056"/>
                    </a:cubicBezTo>
                    <a:lnTo>
                      <a:pt x="5137" y="5056"/>
                    </a:lnTo>
                    <a:cubicBezTo>
                      <a:pt x="5188" y="5056"/>
                      <a:pt x="5137" y="5203"/>
                      <a:pt x="5137" y="5261"/>
                    </a:cubicBezTo>
                    <a:cubicBezTo>
                      <a:pt x="5137" y="5320"/>
                      <a:pt x="5079" y="5327"/>
                      <a:pt x="5056" y="5393"/>
                    </a:cubicBezTo>
                    <a:cubicBezTo>
                      <a:pt x="5034" y="5467"/>
                      <a:pt x="5086" y="5430"/>
                      <a:pt x="5086" y="5518"/>
                    </a:cubicBezTo>
                    <a:cubicBezTo>
                      <a:pt x="5086" y="5613"/>
                      <a:pt x="5064" y="5598"/>
                      <a:pt x="4998" y="5642"/>
                    </a:cubicBezTo>
                    <a:cubicBezTo>
                      <a:pt x="4932" y="5693"/>
                      <a:pt x="4895" y="5745"/>
                      <a:pt x="4917" y="5818"/>
                    </a:cubicBezTo>
                    <a:cubicBezTo>
                      <a:pt x="4939" y="5884"/>
                      <a:pt x="4873" y="5921"/>
                      <a:pt x="4851" y="5950"/>
                    </a:cubicBezTo>
                    <a:cubicBezTo>
                      <a:pt x="4829" y="5987"/>
                      <a:pt x="4851" y="6053"/>
                      <a:pt x="4837" y="6133"/>
                    </a:cubicBezTo>
                    <a:cubicBezTo>
                      <a:pt x="4829" y="6214"/>
                      <a:pt x="4741" y="6287"/>
                      <a:pt x="4668" y="6463"/>
                    </a:cubicBezTo>
                    <a:cubicBezTo>
                      <a:pt x="4610" y="6602"/>
                      <a:pt x="4551" y="6610"/>
                      <a:pt x="4543" y="6610"/>
                    </a:cubicBezTo>
                    <a:lnTo>
                      <a:pt x="4543" y="6610"/>
                    </a:lnTo>
                    <a:cubicBezTo>
                      <a:pt x="4500" y="6631"/>
                      <a:pt x="4500" y="6631"/>
                      <a:pt x="4500" y="6631"/>
                    </a:cubicBezTo>
                    <a:cubicBezTo>
                      <a:pt x="4470" y="6610"/>
                      <a:pt x="4404" y="6551"/>
                      <a:pt x="4353" y="6551"/>
                    </a:cubicBezTo>
                    <a:cubicBezTo>
                      <a:pt x="4287" y="6551"/>
                      <a:pt x="4236" y="6507"/>
                      <a:pt x="4192" y="6470"/>
                    </a:cubicBezTo>
                    <a:cubicBezTo>
                      <a:pt x="4148" y="6441"/>
                      <a:pt x="4045" y="6404"/>
                      <a:pt x="3987" y="6360"/>
                    </a:cubicBezTo>
                    <a:cubicBezTo>
                      <a:pt x="3957" y="6331"/>
                      <a:pt x="3935" y="6317"/>
                      <a:pt x="3913" y="6317"/>
                    </a:cubicBezTo>
                    <a:cubicBezTo>
                      <a:pt x="3899" y="6317"/>
                      <a:pt x="3877" y="6331"/>
                      <a:pt x="3855" y="6346"/>
                    </a:cubicBezTo>
                    <a:cubicBezTo>
                      <a:pt x="3825" y="6368"/>
                      <a:pt x="3811" y="6375"/>
                      <a:pt x="3789" y="6375"/>
                    </a:cubicBezTo>
                    <a:cubicBezTo>
                      <a:pt x="3767" y="6375"/>
                      <a:pt x="3738" y="6360"/>
                      <a:pt x="3708" y="6346"/>
                    </a:cubicBezTo>
                    <a:cubicBezTo>
                      <a:pt x="3657" y="6331"/>
                      <a:pt x="3650" y="6272"/>
                      <a:pt x="3620" y="6272"/>
                    </a:cubicBezTo>
                    <a:cubicBezTo>
                      <a:pt x="3613" y="6272"/>
                      <a:pt x="3613" y="6280"/>
                      <a:pt x="3606" y="6280"/>
                    </a:cubicBezTo>
                    <a:cubicBezTo>
                      <a:pt x="3569" y="6302"/>
                      <a:pt x="3540" y="6331"/>
                      <a:pt x="3496" y="6331"/>
                    </a:cubicBezTo>
                    <a:cubicBezTo>
                      <a:pt x="3488" y="6331"/>
                      <a:pt x="3481" y="6331"/>
                      <a:pt x="3466" y="6324"/>
                    </a:cubicBezTo>
                    <a:cubicBezTo>
                      <a:pt x="3437" y="6317"/>
                      <a:pt x="3430" y="6309"/>
                      <a:pt x="3415" y="6309"/>
                    </a:cubicBezTo>
                    <a:cubicBezTo>
                      <a:pt x="3408" y="6309"/>
                      <a:pt x="3393" y="6317"/>
                      <a:pt x="3364" y="6338"/>
                    </a:cubicBezTo>
                    <a:cubicBezTo>
                      <a:pt x="3356" y="6346"/>
                      <a:pt x="3349" y="6346"/>
                      <a:pt x="3334" y="6346"/>
                    </a:cubicBezTo>
                    <a:cubicBezTo>
                      <a:pt x="3291" y="6346"/>
                      <a:pt x="3239" y="6265"/>
                      <a:pt x="3232" y="6236"/>
                    </a:cubicBezTo>
                    <a:cubicBezTo>
                      <a:pt x="3224" y="6214"/>
                      <a:pt x="3203" y="6207"/>
                      <a:pt x="3188" y="6207"/>
                    </a:cubicBezTo>
                    <a:cubicBezTo>
                      <a:pt x="3173" y="6207"/>
                      <a:pt x="3159" y="6207"/>
                      <a:pt x="3151" y="6221"/>
                    </a:cubicBezTo>
                    <a:cubicBezTo>
                      <a:pt x="3144" y="6229"/>
                      <a:pt x="3144" y="6236"/>
                      <a:pt x="3137" y="6236"/>
                    </a:cubicBezTo>
                    <a:cubicBezTo>
                      <a:pt x="3107" y="6236"/>
                      <a:pt x="3071" y="6184"/>
                      <a:pt x="3012" y="6148"/>
                    </a:cubicBezTo>
                    <a:cubicBezTo>
                      <a:pt x="2946" y="6097"/>
                      <a:pt x="2983" y="6031"/>
                      <a:pt x="2968" y="5965"/>
                    </a:cubicBezTo>
                    <a:cubicBezTo>
                      <a:pt x="2961" y="5899"/>
                      <a:pt x="2858" y="5921"/>
                      <a:pt x="2822" y="5899"/>
                    </a:cubicBezTo>
                    <a:cubicBezTo>
                      <a:pt x="2814" y="5891"/>
                      <a:pt x="2807" y="5891"/>
                      <a:pt x="2792" y="5891"/>
                    </a:cubicBezTo>
                    <a:cubicBezTo>
                      <a:pt x="2741" y="5891"/>
                      <a:pt x="2660" y="5921"/>
                      <a:pt x="2660" y="5921"/>
                    </a:cubicBezTo>
                    <a:cubicBezTo>
                      <a:pt x="2660" y="5921"/>
                      <a:pt x="2653" y="5928"/>
                      <a:pt x="2638" y="5950"/>
                    </a:cubicBezTo>
                    <a:cubicBezTo>
                      <a:pt x="2631" y="5913"/>
                      <a:pt x="2631" y="5891"/>
                      <a:pt x="2624" y="5869"/>
                    </a:cubicBezTo>
                    <a:cubicBezTo>
                      <a:pt x="2616" y="5833"/>
                      <a:pt x="2565" y="5818"/>
                      <a:pt x="2521" y="5767"/>
                    </a:cubicBezTo>
                    <a:cubicBezTo>
                      <a:pt x="2484" y="5723"/>
                      <a:pt x="2507" y="5701"/>
                      <a:pt x="2550" y="5642"/>
                    </a:cubicBezTo>
                    <a:cubicBezTo>
                      <a:pt x="2594" y="5584"/>
                      <a:pt x="2602" y="5576"/>
                      <a:pt x="2646" y="5540"/>
                    </a:cubicBezTo>
                    <a:cubicBezTo>
                      <a:pt x="2682" y="5510"/>
                      <a:pt x="2682" y="5532"/>
                      <a:pt x="2719" y="5496"/>
                    </a:cubicBezTo>
                    <a:cubicBezTo>
                      <a:pt x="2756" y="5467"/>
                      <a:pt x="2763" y="5386"/>
                      <a:pt x="2770" y="5334"/>
                    </a:cubicBezTo>
                    <a:cubicBezTo>
                      <a:pt x="2778" y="5291"/>
                      <a:pt x="2748" y="5254"/>
                      <a:pt x="2697" y="5254"/>
                    </a:cubicBezTo>
                    <a:cubicBezTo>
                      <a:pt x="2697" y="5254"/>
                      <a:pt x="2690" y="5254"/>
                      <a:pt x="2682" y="5254"/>
                    </a:cubicBezTo>
                    <a:lnTo>
                      <a:pt x="2675" y="5254"/>
                    </a:lnTo>
                    <a:cubicBezTo>
                      <a:pt x="2616" y="5254"/>
                      <a:pt x="2565" y="5203"/>
                      <a:pt x="2558" y="5173"/>
                    </a:cubicBezTo>
                    <a:cubicBezTo>
                      <a:pt x="2550" y="5151"/>
                      <a:pt x="2536" y="5107"/>
                      <a:pt x="2484" y="5056"/>
                    </a:cubicBezTo>
                    <a:cubicBezTo>
                      <a:pt x="2433" y="5005"/>
                      <a:pt x="2462" y="4983"/>
                      <a:pt x="2536" y="4953"/>
                    </a:cubicBezTo>
                    <a:cubicBezTo>
                      <a:pt x="2602" y="4931"/>
                      <a:pt x="2507" y="4843"/>
                      <a:pt x="2521" y="4792"/>
                    </a:cubicBezTo>
                    <a:cubicBezTo>
                      <a:pt x="2543" y="4741"/>
                      <a:pt x="2558" y="4704"/>
                      <a:pt x="2550" y="4668"/>
                    </a:cubicBezTo>
                    <a:cubicBezTo>
                      <a:pt x="2543" y="4631"/>
                      <a:pt x="2499" y="4594"/>
                      <a:pt x="2462" y="4594"/>
                    </a:cubicBezTo>
                    <a:cubicBezTo>
                      <a:pt x="2455" y="4594"/>
                      <a:pt x="2455" y="4594"/>
                      <a:pt x="2448" y="4594"/>
                    </a:cubicBezTo>
                    <a:cubicBezTo>
                      <a:pt x="2441" y="4602"/>
                      <a:pt x="2433" y="4602"/>
                      <a:pt x="2426" y="4602"/>
                    </a:cubicBezTo>
                    <a:cubicBezTo>
                      <a:pt x="2389" y="4602"/>
                      <a:pt x="2338" y="4580"/>
                      <a:pt x="2309" y="4536"/>
                    </a:cubicBezTo>
                    <a:cubicBezTo>
                      <a:pt x="2294" y="4507"/>
                      <a:pt x="2279" y="4484"/>
                      <a:pt x="2257" y="4484"/>
                    </a:cubicBezTo>
                    <a:cubicBezTo>
                      <a:pt x="2250" y="4484"/>
                      <a:pt x="2243" y="4492"/>
                      <a:pt x="2228" y="4514"/>
                    </a:cubicBezTo>
                    <a:cubicBezTo>
                      <a:pt x="2221" y="4521"/>
                      <a:pt x="2213" y="4529"/>
                      <a:pt x="2206" y="4529"/>
                    </a:cubicBezTo>
                    <a:cubicBezTo>
                      <a:pt x="2169" y="4529"/>
                      <a:pt x="2133" y="4462"/>
                      <a:pt x="2096" y="4441"/>
                    </a:cubicBezTo>
                    <a:cubicBezTo>
                      <a:pt x="2060" y="4419"/>
                      <a:pt x="2023" y="4353"/>
                      <a:pt x="1972" y="4345"/>
                    </a:cubicBezTo>
                    <a:cubicBezTo>
                      <a:pt x="1964" y="4338"/>
                      <a:pt x="1950" y="4338"/>
                      <a:pt x="1942" y="4338"/>
                    </a:cubicBezTo>
                    <a:cubicBezTo>
                      <a:pt x="1891" y="4338"/>
                      <a:pt x="1810" y="4360"/>
                      <a:pt x="1744" y="4397"/>
                    </a:cubicBezTo>
                    <a:cubicBezTo>
                      <a:pt x="1657" y="4433"/>
                      <a:pt x="1605" y="4462"/>
                      <a:pt x="1547" y="4492"/>
                    </a:cubicBezTo>
                    <a:cubicBezTo>
                      <a:pt x="1488" y="4529"/>
                      <a:pt x="1437" y="4565"/>
                      <a:pt x="1393" y="4572"/>
                    </a:cubicBezTo>
                    <a:cubicBezTo>
                      <a:pt x="1349" y="4580"/>
                      <a:pt x="1319" y="4594"/>
                      <a:pt x="1268" y="4631"/>
                    </a:cubicBezTo>
                    <a:cubicBezTo>
                      <a:pt x="1253" y="4638"/>
                      <a:pt x="1246" y="4638"/>
                      <a:pt x="1231" y="4638"/>
                    </a:cubicBezTo>
                    <a:cubicBezTo>
                      <a:pt x="1210" y="4638"/>
                      <a:pt x="1180" y="4631"/>
                      <a:pt x="1158" y="4631"/>
                    </a:cubicBezTo>
                    <a:cubicBezTo>
                      <a:pt x="1143" y="4631"/>
                      <a:pt x="1136" y="4631"/>
                      <a:pt x="1122" y="4646"/>
                    </a:cubicBezTo>
                    <a:cubicBezTo>
                      <a:pt x="1078" y="4697"/>
                      <a:pt x="1034" y="4704"/>
                      <a:pt x="1012" y="4704"/>
                    </a:cubicBezTo>
                    <a:cubicBezTo>
                      <a:pt x="990" y="4704"/>
                      <a:pt x="960" y="4653"/>
                      <a:pt x="909" y="4653"/>
                    </a:cubicBezTo>
                    <a:cubicBezTo>
                      <a:pt x="909" y="4653"/>
                      <a:pt x="902" y="4653"/>
                      <a:pt x="902" y="4660"/>
                    </a:cubicBezTo>
                    <a:cubicBezTo>
                      <a:pt x="894" y="4660"/>
                      <a:pt x="880" y="4660"/>
                      <a:pt x="872" y="4660"/>
                    </a:cubicBezTo>
                    <a:cubicBezTo>
                      <a:pt x="807" y="4660"/>
                      <a:pt x="711" y="4638"/>
                      <a:pt x="645" y="4609"/>
                    </a:cubicBezTo>
                    <a:cubicBezTo>
                      <a:pt x="631" y="4602"/>
                      <a:pt x="623" y="4602"/>
                      <a:pt x="609" y="4602"/>
                    </a:cubicBezTo>
                    <a:cubicBezTo>
                      <a:pt x="579" y="4602"/>
                      <a:pt x="543" y="4617"/>
                      <a:pt x="521" y="4631"/>
                    </a:cubicBezTo>
                    <a:cubicBezTo>
                      <a:pt x="528" y="4594"/>
                      <a:pt x="550" y="4558"/>
                      <a:pt x="557" y="4521"/>
                    </a:cubicBezTo>
                    <a:cubicBezTo>
                      <a:pt x="565" y="4470"/>
                      <a:pt x="601" y="4419"/>
                      <a:pt x="652" y="4367"/>
                    </a:cubicBezTo>
                    <a:cubicBezTo>
                      <a:pt x="711" y="4309"/>
                      <a:pt x="704" y="4272"/>
                      <a:pt x="711" y="4191"/>
                    </a:cubicBezTo>
                    <a:cubicBezTo>
                      <a:pt x="726" y="4118"/>
                      <a:pt x="755" y="4118"/>
                      <a:pt x="836" y="4067"/>
                    </a:cubicBezTo>
                    <a:cubicBezTo>
                      <a:pt x="917" y="4023"/>
                      <a:pt x="858" y="3920"/>
                      <a:pt x="894" y="3840"/>
                    </a:cubicBezTo>
                    <a:cubicBezTo>
                      <a:pt x="931" y="3767"/>
                      <a:pt x="858" y="3730"/>
                      <a:pt x="792" y="3730"/>
                    </a:cubicBezTo>
                    <a:cubicBezTo>
                      <a:pt x="726" y="3730"/>
                      <a:pt x="645" y="3708"/>
                      <a:pt x="645" y="3642"/>
                    </a:cubicBezTo>
                    <a:cubicBezTo>
                      <a:pt x="645" y="3591"/>
                      <a:pt x="638" y="3576"/>
                      <a:pt x="609" y="3576"/>
                    </a:cubicBezTo>
                    <a:cubicBezTo>
                      <a:pt x="594" y="3576"/>
                      <a:pt x="579" y="3576"/>
                      <a:pt x="557" y="3583"/>
                    </a:cubicBezTo>
                    <a:cubicBezTo>
                      <a:pt x="550" y="3583"/>
                      <a:pt x="543" y="3583"/>
                      <a:pt x="535" y="3583"/>
                    </a:cubicBezTo>
                    <a:cubicBezTo>
                      <a:pt x="469" y="3583"/>
                      <a:pt x="448" y="3525"/>
                      <a:pt x="396" y="3495"/>
                    </a:cubicBezTo>
                    <a:cubicBezTo>
                      <a:pt x="338" y="3459"/>
                      <a:pt x="294" y="3400"/>
                      <a:pt x="279" y="3298"/>
                    </a:cubicBezTo>
                    <a:cubicBezTo>
                      <a:pt x="272" y="3195"/>
                      <a:pt x="228" y="3188"/>
                      <a:pt x="184" y="3143"/>
                    </a:cubicBezTo>
                    <a:cubicBezTo>
                      <a:pt x="132" y="3092"/>
                      <a:pt x="110" y="2982"/>
                      <a:pt x="67" y="2902"/>
                    </a:cubicBezTo>
                    <a:cubicBezTo>
                      <a:pt x="22" y="2821"/>
                      <a:pt x="88" y="2733"/>
                      <a:pt x="125" y="2631"/>
                    </a:cubicBezTo>
                    <a:cubicBezTo>
                      <a:pt x="154" y="2528"/>
                      <a:pt x="125" y="2543"/>
                      <a:pt x="184" y="2491"/>
                    </a:cubicBezTo>
                    <a:cubicBezTo>
                      <a:pt x="235" y="2448"/>
                      <a:pt x="257" y="2484"/>
                      <a:pt x="228" y="2418"/>
                    </a:cubicBezTo>
                    <a:cubicBezTo>
                      <a:pt x="191" y="2345"/>
                      <a:pt x="228" y="2279"/>
                      <a:pt x="272" y="2242"/>
                    </a:cubicBezTo>
                    <a:cubicBezTo>
                      <a:pt x="316" y="2213"/>
                      <a:pt x="418" y="2213"/>
                      <a:pt x="455" y="2132"/>
                    </a:cubicBezTo>
                    <a:cubicBezTo>
                      <a:pt x="477" y="2074"/>
                      <a:pt x="506" y="2052"/>
                      <a:pt x="543" y="2052"/>
                    </a:cubicBezTo>
                    <a:cubicBezTo>
                      <a:pt x="557" y="2052"/>
                      <a:pt x="572" y="2052"/>
                      <a:pt x="587" y="2066"/>
                    </a:cubicBezTo>
                    <a:cubicBezTo>
                      <a:pt x="601" y="2074"/>
                      <a:pt x="616" y="2074"/>
                      <a:pt x="623" y="2074"/>
                    </a:cubicBezTo>
                    <a:cubicBezTo>
                      <a:pt x="660" y="2074"/>
                      <a:pt x="689" y="2037"/>
                      <a:pt x="726" y="1993"/>
                    </a:cubicBezTo>
                    <a:cubicBezTo>
                      <a:pt x="762" y="1949"/>
                      <a:pt x="711" y="1934"/>
                      <a:pt x="667" y="1898"/>
                    </a:cubicBezTo>
                    <a:cubicBezTo>
                      <a:pt x="682" y="1861"/>
                      <a:pt x="682" y="1825"/>
                      <a:pt x="711" y="1817"/>
                    </a:cubicBezTo>
                    <a:cubicBezTo>
                      <a:pt x="719" y="1817"/>
                      <a:pt x="726" y="1817"/>
                      <a:pt x="733" y="1817"/>
                    </a:cubicBezTo>
                    <a:cubicBezTo>
                      <a:pt x="762" y="1817"/>
                      <a:pt x="777" y="1832"/>
                      <a:pt x="799" y="1869"/>
                    </a:cubicBezTo>
                    <a:cubicBezTo>
                      <a:pt x="821" y="1898"/>
                      <a:pt x="836" y="1979"/>
                      <a:pt x="872" y="1979"/>
                    </a:cubicBezTo>
                    <a:cubicBezTo>
                      <a:pt x="887" y="1979"/>
                      <a:pt x="902" y="1971"/>
                      <a:pt x="917" y="1957"/>
                    </a:cubicBezTo>
                    <a:cubicBezTo>
                      <a:pt x="982" y="1876"/>
                      <a:pt x="1012" y="1861"/>
                      <a:pt x="1070" y="1839"/>
                    </a:cubicBezTo>
                    <a:cubicBezTo>
                      <a:pt x="1078" y="1839"/>
                      <a:pt x="1085" y="1839"/>
                      <a:pt x="1092" y="1839"/>
                    </a:cubicBezTo>
                    <a:cubicBezTo>
                      <a:pt x="1143" y="1839"/>
                      <a:pt x="1173" y="1883"/>
                      <a:pt x="1195" y="1912"/>
                    </a:cubicBezTo>
                    <a:cubicBezTo>
                      <a:pt x="1210" y="1927"/>
                      <a:pt x="1239" y="1942"/>
                      <a:pt x="1253" y="1942"/>
                    </a:cubicBezTo>
                    <a:cubicBezTo>
                      <a:pt x="1268" y="1942"/>
                      <a:pt x="1276" y="1934"/>
                      <a:pt x="1283" y="1920"/>
                    </a:cubicBezTo>
                    <a:cubicBezTo>
                      <a:pt x="1283" y="1905"/>
                      <a:pt x="1290" y="1905"/>
                      <a:pt x="1290" y="1905"/>
                    </a:cubicBezTo>
                    <a:cubicBezTo>
                      <a:pt x="1305" y="1905"/>
                      <a:pt x="1327" y="1934"/>
                      <a:pt x="1341" y="1957"/>
                    </a:cubicBezTo>
                    <a:cubicBezTo>
                      <a:pt x="1356" y="1964"/>
                      <a:pt x="1371" y="1971"/>
                      <a:pt x="1385" y="1971"/>
                    </a:cubicBezTo>
                    <a:cubicBezTo>
                      <a:pt x="1415" y="1971"/>
                      <a:pt x="1444" y="1957"/>
                      <a:pt x="1466" y="1942"/>
                    </a:cubicBezTo>
                    <a:cubicBezTo>
                      <a:pt x="1510" y="1920"/>
                      <a:pt x="1517" y="1883"/>
                      <a:pt x="1510" y="1839"/>
                    </a:cubicBezTo>
                    <a:cubicBezTo>
                      <a:pt x="1503" y="1803"/>
                      <a:pt x="1569" y="1759"/>
                      <a:pt x="1539" y="1722"/>
                    </a:cubicBezTo>
                    <a:cubicBezTo>
                      <a:pt x="1503" y="1693"/>
                      <a:pt x="1466" y="1700"/>
                      <a:pt x="1466" y="1641"/>
                    </a:cubicBezTo>
                    <a:cubicBezTo>
                      <a:pt x="1466" y="1575"/>
                      <a:pt x="1459" y="1561"/>
                      <a:pt x="1503" y="1517"/>
                    </a:cubicBezTo>
                    <a:cubicBezTo>
                      <a:pt x="1517" y="1510"/>
                      <a:pt x="1525" y="1502"/>
                      <a:pt x="1532" y="1502"/>
                    </a:cubicBezTo>
                    <a:cubicBezTo>
                      <a:pt x="1561" y="1502"/>
                      <a:pt x="1583" y="1546"/>
                      <a:pt x="1605" y="1561"/>
                    </a:cubicBezTo>
                    <a:cubicBezTo>
                      <a:pt x="1627" y="1583"/>
                      <a:pt x="1657" y="1619"/>
                      <a:pt x="1693" y="1619"/>
                    </a:cubicBezTo>
                    <a:cubicBezTo>
                      <a:pt x="1708" y="1619"/>
                      <a:pt x="1722" y="1612"/>
                      <a:pt x="1730" y="1598"/>
                    </a:cubicBezTo>
                    <a:cubicBezTo>
                      <a:pt x="1774" y="1546"/>
                      <a:pt x="1803" y="1495"/>
                      <a:pt x="1781" y="1458"/>
                    </a:cubicBezTo>
                    <a:cubicBezTo>
                      <a:pt x="1766" y="1429"/>
                      <a:pt x="1766" y="1363"/>
                      <a:pt x="1818" y="1356"/>
                    </a:cubicBezTo>
                    <a:cubicBezTo>
                      <a:pt x="1869" y="1348"/>
                      <a:pt x="1862" y="1326"/>
                      <a:pt x="1869" y="1290"/>
                    </a:cubicBezTo>
                    <a:cubicBezTo>
                      <a:pt x="1876" y="1253"/>
                      <a:pt x="1972" y="1268"/>
                      <a:pt x="1993" y="1253"/>
                    </a:cubicBezTo>
                    <a:cubicBezTo>
                      <a:pt x="2023" y="1246"/>
                      <a:pt x="2030" y="1216"/>
                      <a:pt x="2067" y="1172"/>
                    </a:cubicBezTo>
                    <a:cubicBezTo>
                      <a:pt x="2074" y="1158"/>
                      <a:pt x="2089" y="1150"/>
                      <a:pt x="2103" y="1150"/>
                    </a:cubicBezTo>
                    <a:cubicBezTo>
                      <a:pt x="2133" y="1150"/>
                      <a:pt x="2162" y="1172"/>
                      <a:pt x="2191" y="1172"/>
                    </a:cubicBezTo>
                    <a:cubicBezTo>
                      <a:pt x="2235" y="1172"/>
                      <a:pt x="2272" y="1150"/>
                      <a:pt x="2309" y="1121"/>
                    </a:cubicBezTo>
                    <a:cubicBezTo>
                      <a:pt x="2353" y="1084"/>
                      <a:pt x="2404" y="1026"/>
                      <a:pt x="2448" y="1026"/>
                    </a:cubicBezTo>
                    <a:cubicBezTo>
                      <a:pt x="2484" y="1026"/>
                      <a:pt x="2536" y="1077"/>
                      <a:pt x="2580" y="1077"/>
                    </a:cubicBezTo>
                    <a:cubicBezTo>
                      <a:pt x="2587" y="1077"/>
                      <a:pt x="2594" y="1070"/>
                      <a:pt x="2602" y="1070"/>
                    </a:cubicBezTo>
                    <a:cubicBezTo>
                      <a:pt x="2646" y="1041"/>
                      <a:pt x="2719" y="1019"/>
                      <a:pt x="2748" y="982"/>
                    </a:cubicBezTo>
                    <a:cubicBezTo>
                      <a:pt x="2770" y="953"/>
                      <a:pt x="2770" y="938"/>
                      <a:pt x="2807" y="879"/>
                    </a:cubicBezTo>
                    <a:cubicBezTo>
                      <a:pt x="2836" y="821"/>
                      <a:pt x="2910" y="791"/>
                      <a:pt x="2939" y="777"/>
                    </a:cubicBezTo>
                    <a:cubicBezTo>
                      <a:pt x="2975" y="769"/>
                      <a:pt x="3034" y="769"/>
                      <a:pt x="3093" y="725"/>
                    </a:cubicBezTo>
                    <a:cubicBezTo>
                      <a:pt x="3137" y="696"/>
                      <a:pt x="3166" y="667"/>
                      <a:pt x="3188" y="667"/>
                    </a:cubicBezTo>
                    <a:cubicBezTo>
                      <a:pt x="3195" y="667"/>
                      <a:pt x="3203" y="674"/>
                      <a:pt x="3203" y="689"/>
                    </a:cubicBezTo>
                    <a:cubicBezTo>
                      <a:pt x="3210" y="703"/>
                      <a:pt x="3210" y="703"/>
                      <a:pt x="3217" y="703"/>
                    </a:cubicBezTo>
                    <a:cubicBezTo>
                      <a:pt x="3239" y="703"/>
                      <a:pt x="3261" y="681"/>
                      <a:pt x="3261" y="652"/>
                    </a:cubicBezTo>
                    <a:cubicBezTo>
                      <a:pt x="3269" y="608"/>
                      <a:pt x="3305" y="630"/>
                      <a:pt x="3371" y="608"/>
                    </a:cubicBezTo>
                    <a:cubicBezTo>
                      <a:pt x="3444" y="593"/>
                      <a:pt x="3415" y="616"/>
                      <a:pt x="3437" y="557"/>
                    </a:cubicBezTo>
                    <a:cubicBezTo>
                      <a:pt x="3452" y="498"/>
                      <a:pt x="3452" y="476"/>
                      <a:pt x="3481" y="432"/>
                    </a:cubicBezTo>
                    <a:cubicBezTo>
                      <a:pt x="3518" y="388"/>
                      <a:pt x="3562" y="374"/>
                      <a:pt x="3584" y="344"/>
                    </a:cubicBezTo>
                    <a:cubicBezTo>
                      <a:pt x="3613" y="322"/>
                      <a:pt x="3613" y="264"/>
                      <a:pt x="3620" y="220"/>
                    </a:cubicBezTo>
                    <a:cubicBezTo>
                      <a:pt x="3628" y="176"/>
                      <a:pt x="3606" y="117"/>
                      <a:pt x="3664" y="73"/>
                    </a:cubicBezTo>
                    <a:cubicBezTo>
                      <a:pt x="3701" y="44"/>
                      <a:pt x="3730" y="29"/>
                      <a:pt x="3752" y="29"/>
                    </a:cubicBezTo>
                    <a:lnTo>
                      <a:pt x="3752" y="0"/>
                    </a:lnTo>
                    <a:lnTo>
                      <a:pt x="3752" y="0"/>
                    </a:lnTo>
                    <a:lnTo>
                      <a:pt x="3752" y="0"/>
                    </a:lnTo>
                    <a:cubicBezTo>
                      <a:pt x="3730" y="0"/>
                      <a:pt x="3693" y="15"/>
                      <a:pt x="3642" y="51"/>
                    </a:cubicBezTo>
                    <a:cubicBezTo>
                      <a:pt x="3591" y="88"/>
                      <a:pt x="3591" y="139"/>
                      <a:pt x="3591" y="183"/>
                    </a:cubicBezTo>
                    <a:cubicBezTo>
                      <a:pt x="3591" y="191"/>
                      <a:pt x="3591" y="205"/>
                      <a:pt x="3591" y="212"/>
                    </a:cubicBezTo>
                    <a:cubicBezTo>
                      <a:pt x="3591" y="227"/>
                      <a:pt x="3584" y="234"/>
                      <a:pt x="3584" y="249"/>
                    </a:cubicBezTo>
                    <a:cubicBezTo>
                      <a:pt x="3584" y="279"/>
                      <a:pt x="3576" y="315"/>
                      <a:pt x="3562" y="322"/>
                    </a:cubicBezTo>
                    <a:cubicBezTo>
                      <a:pt x="3554" y="330"/>
                      <a:pt x="3547" y="337"/>
                      <a:pt x="3532" y="352"/>
                    </a:cubicBezTo>
                    <a:cubicBezTo>
                      <a:pt x="3510" y="366"/>
                      <a:pt x="3481" y="381"/>
                      <a:pt x="3459" y="410"/>
                    </a:cubicBezTo>
                    <a:cubicBezTo>
                      <a:pt x="3430" y="447"/>
                      <a:pt x="3422" y="476"/>
                      <a:pt x="3415" y="520"/>
                    </a:cubicBezTo>
                    <a:cubicBezTo>
                      <a:pt x="3408" y="528"/>
                      <a:pt x="3408" y="535"/>
                      <a:pt x="3408" y="550"/>
                    </a:cubicBezTo>
                    <a:cubicBezTo>
                      <a:pt x="3400" y="557"/>
                      <a:pt x="3400" y="564"/>
                      <a:pt x="3400" y="572"/>
                    </a:cubicBezTo>
                    <a:cubicBezTo>
                      <a:pt x="3393" y="572"/>
                      <a:pt x="3379" y="579"/>
                      <a:pt x="3364" y="579"/>
                    </a:cubicBezTo>
                    <a:cubicBezTo>
                      <a:pt x="3349" y="586"/>
                      <a:pt x="3327" y="586"/>
                      <a:pt x="3312" y="586"/>
                    </a:cubicBezTo>
                    <a:cubicBezTo>
                      <a:pt x="3283" y="593"/>
                      <a:pt x="3247" y="593"/>
                      <a:pt x="3232" y="645"/>
                    </a:cubicBezTo>
                    <a:cubicBezTo>
                      <a:pt x="3232" y="652"/>
                      <a:pt x="3232" y="660"/>
                      <a:pt x="3224" y="660"/>
                    </a:cubicBezTo>
                    <a:cubicBezTo>
                      <a:pt x="3217" y="638"/>
                      <a:pt x="3195" y="638"/>
                      <a:pt x="3188" y="638"/>
                    </a:cubicBezTo>
                    <a:cubicBezTo>
                      <a:pt x="3166" y="638"/>
                      <a:pt x="3137" y="660"/>
                      <a:pt x="3107" y="681"/>
                    </a:cubicBezTo>
                    <a:cubicBezTo>
                      <a:pt x="3093" y="689"/>
                      <a:pt x="3085" y="696"/>
                      <a:pt x="3078" y="703"/>
                    </a:cubicBezTo>
                    <a:cubicBezTo>
                      <a:pt x="3034" y="733"/>
                      <a:pt x="2998" y="740"/>
                      <a:pt x="2961" y="748"/>
                    </a:cubicBezTo>
                    <a:cubicBezTo>
                      <a:pt x="2953" y="748"/>
                      <a:pt x="2939" y="748"/>
                      <a:pt x="2931" y="748"/>
                    </a:cubicBezTo>
                    <a:cubicBezTo>
                      <a:pt x="2895" y="762"/>
                      <a:pt x="2814" y="799"/>
                      <a:pt x="2778" y="865"/>
                    </a:cubicBezTo>
                    <a:cubicBezTo>
                      <a:pt x="2763" y="887"/>
                      <a:pt x="2756" y="901"/>
                      <a:pt x="2748" y="916"/>
                    </a:cubicBezTo>
                    <a:cubicBezTo>
                      <a:pt x="2741" y="938"/>
                      <a:pt x="2734" y="945"/>
                      <a:pt x="2719" y="967"/>
                    </a:cubicBezTo>
                    <a:cubicBezTo>
                      <a:pt x="2704" y="982"/>
                      <a:pt x="2668" y="1004"/>
                      <a:pt x="2638" y="1019"/>
                    </a:cubicBezTo>
                    <a:cubicBezTo>
                      <a:pt x="2616" y="1026"/>
                      <a:pt x="2602" y="1033"/>
                      <a:pt x="2587" y="1041"/>
                    </a:cubicBezTo>
                    <a:lnTo>
                      <a:pt x="2580" y="1041"/>
                    </a:lnTo>
                    <a:cubicBezTo>
                      <a:pt x="2565" y="1041"/>
                      <a:pt x="2543" y="1033"/>
                      <a:pt x="2521" y="1026"/>
                    </a:cubicBezTo>
                    <a:cubicBezTo>
                      <a:pt x="2499" y="1011"/>
                      <a:pt x="2470" y="997"/>
                      <a:pt x="2448" y="997"/>
                    </a:cubicBezTo>
                    <a:cubicBezTo>
                      <a:pt x="2404" y="997"/>
                      <a:pt x="2367" y="1033"/>
                      <a:pt x="2323" y="1070"/>
                    </a:cubicBezTo>
                    <a:cubicBezTo>
                      <a:pt x="2316" y="1077"/>
                      <a:pt x="2301" y="1084"/>
                      <a:pt x="2294" y="1099"/>
                    </a:cubicBezTo>
                    <a:cubicBezTo>
                      <a:pt x="2250" y="1129"/>
                      <a:pt x="2228" y="1143"/>
                      <a:pt x="2191" y="1143"/>
                    </a:cubicBezTo>
                    <a:cubicBezTo>
                      <a:pt x="2184" y="1143"/>
                      <a:pt x="2169" y="1136"/>
                      <a:pt x="2155" y="1136"/>
                    </a:cubicBezTo>
                    <a:cubicBezTo>
                      <a:pt x="2140" y="1129"/>
                      <a:pt x="2125" y="1121"/>
                      <a:pt x="2103" y="1121"/>
                    </a:cubicBezTo>
                    <a:cubicBezTo>
                      <a:pt x="2081" y="1121"/>
                      <a:pt x="2060" y="1129"/>
                      <a:pt x="2038" y="1150"/>
                    </a:cubicBezTo>
                    <a:cubicBezTo>
                      <a:pt x="2030" y="1172"/>
                      <a:pt x="2016" y="1187"/>
                      <a:pt x="2008" y="1202"/>
                    </a:cubicBezTo>
                    <a:cubicBezTo>
                      <a:pt x="2001" y="1209"/>
                      <a:pt x="1993" y="1224"/>
                      <a:pt x="1986" y="1224"/>
                    </a:cubicBezTo>
                    <a:cubicBezTo>
                      <a:pt x="1986" y="1231"/>
                      <a:pt x="1964" y="1231"/>
                      <a:pt x="1957" y="1231"/>
                    </a:cubicBezTo>
                    <a:cubicBezTo>
                      <a:pt x="1906" y="1231"/>
                      <a:pt x="1854" y="1238"/>
                      <a:pt x="1840" y="1282"/>
                    </a:cubicBezTo>
                    <a:cubicBezTo>
                      <a:pt x="1840" y="1290"/>
                      <a:pt x="1840" y="1297"/>
                      <a:pt x="1832" y="1304"/>
                    </a:cubicBezTo>
                    <a:cubicBezTo>
                      <a:pt x="1832" y="1326"/>
                      <a:pt x="1832" y="1326"/>
                      <a:pt x="1810" y="1326"/>
                    </a:cubicBezTo>
                    <a:cubicBezTo>
                      <a:pt x="1788" y="1334"/>
                      <a:pt x="1766" y="1348"/>
                      <a:pt x="1752" y="1370"/>
                    </a:cubicBezTo>
                    <a:cubicBezTo>
                      <a:pt x="1737" y="1407"/>
                      <a:pt x="1744" y="1443"/>
                      <a:pt x="1759" y="1473"/>
                    </a:cubicBezTo>
                    <a:cubicBezTo>
                      <a:pt x="1766" y="1488"/>
                      <a:pt x="1752" y="1524"/>
                      <a:pt x="1708" y="1575"/>
                    </a:cubicBezTo>
                    <a:cubicBezTo>
                      <a:pt x="1700" y="1583"/>
                      <a:pt x="1700" y="1583"/>
                      <a:pt x="1693" y="1583"/>
                    </a:cubicBezTo>
                    <a:cubicBezTo>
                      <a:pt x="1671" y="1583"/>
                      <a:pt x="1642" y="1553"/>
                      <a:pt x="1627" y="1539"/>
                    </a:cubicBezTo>
                    <a:cubicBezTo>
                      <a:pt x="1620" y="1539"/>
                      <a:pt x="1620" y="1531"/>
                      <a:pt x="1612" y="1524"/>
                    </a:cubicBezTo>
                    <a:cubicBezTo>
                      <a:pt x="1598" y="1502"/>
                      <a:pt x="1569" y="1473"/>
                      <a:pt x="1532" y="1473"/>
                    </a:cubicBezTo>
                    <a:cubicBezTo>
                      <a:pt x="1517" y="1473"/>
                      <a:pt x="1495" y="1480"/>
                      <a:pt x="1481" y="1495"/>
                    </a:cubicBezTo>
                    <a:cubicBezTo>
                      <a:pt x="1437" y="1539"/>
                      <a:pt x="1437" y="1568"/>
                      <a:pt x="1437" y="1612"/>
                    </a:cubicBezTo>
                    <a:cubicBezTo>
                      <a:pt x="1437" y="1619"/>
                      <a:pt x="1437" y="1627"/>
                      <a:pt x="1437" y="1641"/>
                    </a:cubicBezTo>
                    <a:cubicBezTo>
                      <a:pt x="1437" y="1693"/>
                      <a:pt x="1466" y="1715"/>
                      <a:pt x="1488" y="1729"/>
                    </a:cubicBezTo>
                    <a:cubicBezTo>
                      <a:pt x="1503" y="1729"/>
                      <a:pt x="1510" y="1737"/>
                      <a:pt x="1517" y="1744"/>
                    </a:cubicBezTo>
                    <a:cubicBezTo>
                      <a:pt x="1517" y="1751"/>
                      <a:pt x="1510" y="1766"/>
                      <a:pt x="1503" y="1773"/>
                    </a:cubicBezTo>
                    <a:cubicBezTo>
                      <a:pt x="1495" y="1795"/>
                      <a:pt x="1473" y="1817"/>
                      <a:pt x="1481" y="1847"/>
                    </a:cubicBezTo>
                    <a:cubicBezTo>
                      <a:pt x="1488" y="1883"/>
                      <a:pt x="1481" y="1905"/>
                      <a:pt x="1451" y="1920"/>
                    </a:cubicBezTo>
                    <a:cubicBezTo>
                      <a:pt x="1437" y="1927"/>
                      <a:pt x="1407" y="1934"/>
                      <a:pt x="1385" y="1934"/>
                    </a:cubicBezTo>
                    <a:cubicBezTo>
                      <a:pt x="1378" y="1934"/>
                      <a:pt x="1371" y="1934"/>
                      <a:pt x="1363" y="1934"/>
                    </a:cubicBezTo>
                    <a:cubicBezTo>
                      <a:pt x="1356" y="1927"/>
                      <a:pt x="1349" y="1920"/>
                      <a:pt x="1349" y="1912"/>
                    </a:cubicBezTo>
                    <a:cubicBezTo>
                      <a:pt x="1327" y="1891"/>
                      <a:pt x="1312" y="1876"/>
                      <a:pt x="1290" y="1876"/>
                    </a:cubicBezTo>
                    <a:cubicBezTo>
                      <a:pt x="1283" y="1876"/>
                      <a:pt x="1261" y="1876"/>
                      <a:pt x="1253" y="1912"/>
                    </a:cubicBezTo>
                    <a:lnTo>
                      <a:pt x="1253" y="1912"/>
                    </a:lnTo>
                    <a:cubicBezTo>
                      <a:pt x="1246" y="1912"/>
                      <a:pt x="1231" y="1905"/>
                      <a:pt x="1224" y="1891"/>
                    </a:cubicBezTo>
                    <a:cubicBezTo>
                      <a:pt x="1202" y="1869"/>
                      <a:pt x="1158" y="1810"/>
                      <a:pt x="1092" y="1810"/>
                    </a:cubicBezTo>
                    <a:cubicBezTo>
                      <a:pt x="1085" y="1810"/>
                      <a:pt x="1070" y="1810"/>
                      <a:pt x="1063" y="1810"/>
                    </a:cubicBezTo>
                    <a:cubicBezTo>
                      <a:pt x="997" y="1832"/>
                      <a:pt x="968" y="1854"/>
                      <a:pt x="894" y="1934"/>
                    </a:cubicBezTo>
                    <a:cubicBezTo>
                      <a:pt x="880" y="1949"/>
                      <a:pt x="872" y="1949"/>
                      <a:pt x="872" y="1949"/>
                    </a:cubicBezTo>
                    <a:cubicBezTo>
                      <a:pt x="865" y="1942"/>
                      <a:pt x="850" y="1905"/>
                      <a:pt x="843" y="1891"/>
                    </a:cubicBezTo>
                    <a:cubicBezTo>
                      <a:pt x="836" y="1876"/>
                      <a:pt x="828" y="1861"/>
                      <a:pt x="821" y="1854"/>
                    </a:cubicBezTo>
                    <a:cubicBezTo>
                      <a:pt x="799" y="1817"/>
                      <a:pt x="777" y="1788"/>
                      <a:pt x="733" y="1788"/>
                    </a:cubicBezTo>
                    <a:cubicBezTo>
                      <a:pt x="726" y="1788"/>
                      <a:pt x="719" y="1788"/>
                      <a:pt x="704" y="1788"/>
                    </a:cubicBezTo>
                    <a:cubicBezTo>
                      <a:pt x="660" y="1795"/>
                      <a:pt x="652" y="1847"/>
                      <a:pt x="645" y="1883"/>
                    </a:cubicBezTo>
                    <a:cubicBezTo>
                      <a:pt x="638" y="1891"/>
                      <a:pt x="638" y="1891"/>
                      <a:pt x="638" y="1891"/>
                    </a:cubicBezTo>
                    <a:cubicBezTo>
                      <a:pt x="638" y="1912"/>
                      <a:pt x="638" y="1912"/>
                      <a:pt x="638" y="1912"/>
                    </a:cubicBezTo>
                    <a:cubicBezTo>
                      <a:pt x="652" y="1920"/>
                      <a:pt x="652" y="1920"/>
                      <a:pt x="652" y="1920"/>
                    </a:cubicBezTo>
                    <a:cubicBezTo>
                      <a:pt x="660" y="1934"/>
                      <a:pt x="667" y="1934"/>
                      <a:pt x="682" y="1942"/>
                    </a:cubicBezTo>
                    <a:cubicBezTo>
                      <a:pt x="689" y="1949"/>
                      <a:pt x="704" y="1964"/>
                      <a:pt x="704" y="1971"/>
                    </a:cubicBezTo>
                    <a:cubicBezTo>
                      <a:pt x="704" y="1971"/>
                      <a:pt x="704" y="1971"/>
                      <a:pt x="704" y="1979"/>
                    </a:cubicBezTo>
                    <a:cubicBezTo>
                      <a:pt x="697" y="1979"/>
                      <a:pt x="697" y="1979"/>
                      <a:pt x="697" y="1979"/>
                    </a:cubicBezTo>
                    <a:cubicBezTo>
                      <a:pt x="667" y="2015"/>
                      <a:pt x="645" y="2044"/>
                      <a:pt x="623" y="2044"/>
                    </a:cubicBezTo>
                    <a:cubicBezTo>
                      <a:pt x="616" y="2044"/>
                      <a:pt x="609" y="2044"/>
                      <a:pt x="601" y="2037"/>
                    </a:cubicBezTo>
                    <a:cubicBezTo>
                      <a:pt x="579" y="2022"/>
                      <a:pt x="557" y="2015"/>
                      <a:pt x="543" y="2015"/>
                    </a:cubicBezTo>
                    <a:cubicBezTo>
                      <a:pt x="491" y="2015"/>
                      <a:pt x="455" y="2052"/>
                      <a:pt x="426" y="2118"/>
                    </a:cubicBezTo>
                    <a:cubicBezTo>
                      <a:pt x="411" y="2162"/>
                      <a:pt x="367" y="2176"/>
                      <a:pt x="323" y="2191"/>
                    </a:cubicBezTo>
                    <a:cubicBezTo>
                      <a:pt x="294" y="2198"/>
                      <a:pt x="272" y="2206"/>
                      <a:pt x="250" y="2220"/>
                    </a:cubicBezTo>
                    <a:cubicBezTo>
                      <a:pt x="198" y="2264"/>
                      <a:pt x="154" y="2345"/>
                      <a:pt x="198" y="2425"/>
                    </a:cubicBezTo>
                    <a:cubicBezTo>
                      <a:pt x="198" y="2433"/>
                      <a:pt x="206" y="2440"/>
                      <a:pt x="206" y="2440"/>
                    </a:cubicBezTo>
                    <a:cubicBezTo>
                      <a:pt x="191" y="2448"/>
                      <a:pt x="176" y="2455"/>
                      <a:pt x="162" y="2469"/>
                    </a:cubicBezTo>
                    <a:cubicBezTo>
                      <a:pt x="125" y="2499"/>
                      <a:pt x="118" y="2513"/>
                      <a:pt x="110" y="2550"/>
                    </a:cubicBezTo>
                    <a:cubicBezTo>
                      <a:pt x="110" y="2565"/>
                      <a:pt x="110" y="2587"/>
                      <a:pt x="96" y="2623"/>
                    </a:cubicBezTo>
                    <a:cubicBezTo>
                      <a:pt x="88" y="2645"/>
                      <a:pt x="74" y="2675"/>
                      <a:pt x="67" y="2697"/>
                    </a:cubicBezTo>
                    <a:cubicBezTo>
                      <a:pt x="30" y="2770"/>
                      <a:pt x="0" y="2843"/>
                      <a:pt x="37" y="2916"/>
                    </a:cubicBezTo>
                    <a:cubicBezTo>
                      <a:pt x="59" y="2946"/>
                      <a:pt x="74" y="2990"/>
                      <a:pt x="88" y="3026"/>
                    </a:cubicBezTo>
                    <a:cubicBezTo>
                      <a:pt x="110" y="3078"/>
                      <a:pt x="125" y="3129"/>
                      <a:pt x="162" y="3166"/>
                    </a:cubicBezTo>
                    <a:cubicBezTo>
                      <a:pt x="169" y="3173"/>
                      <a:pt x="184" y="3180"/>
                      <a:pt x="191" y="3188"/>
                    </a:cubicBezTo>
                    <a:cubicBezTo>
                      <a:pt x="220" y="3217"/>
                      <a:pt x="242" y="3239"/>
                      <a:pt x="250" y="3305"/>
                    </a:cubicBezTo>
                    <a:cubicBezTo>
                      <a:pt x="264" y="3400"/>
                      <a:pt x="308" y="3473"/>
                      <a:pt x="381" y="3517"/>
                    </a:cubicBezTo>
                    <a:cubicBezTo>
                      <a:pt x="396" y="3525"/>
                      <a:pt x="411" y="3539"/>
                      <a:pt x="426" y="3554"/>
                    </a:cubicBezTo>
                    <a:cubicBezTo>
                      <a:pt x="448" y="3583"/>
                      <a:pt x="484" y="3612"/>
                      <a:pt x="535" y="3612"/>
                    </a:cubicBezTo>
                    <a:cubicBezTo>
                      <a:pt x="543" y="3612"/>
                      <a:pt x="550" y="3612"/>
                      <a:pt x="557" y="3612"/>
                    </a:cubicBezTo>
                    <a:cubicBezTo>
                      <a:pt x="579" y="3612"/>
                      <a:pt x="594" y="3605"/>
                      <a:pt x="609" y="3605"/>
                    </a:cubicBezTo>
                    <a:cubicBezTo>
                      <a:pt x="609" y="3605"/>
                      <a:pt x="609" y="3605"/>
                      <a:pt x="616" y="3605"/>
                    </a:cubicBezTo>
                    <a:cubicBezTo>
                      <a:pt x="616" y="3612"/>
                      <a:pt x="616" y="3620"/>
                      <a:pt x="616" y="3642"/>
                    </a:cubicBezTo>
                    <a:cubicBezTo>
                      <a:pt x="616" y="3715"/>
                      <a:pt x="682" y="3759"/>
                      <a:pt x="792" y="3759"/>
                    </a:cubicBezTo>
                    <a:cubicBezTo>
                      <a:pt x="828" y="3759"/>
                      <a:pt x="858" y="3774"/>
                      <a:pt x="865" y="3788"/>
                    </a:cubicBezTo>
                    <a:cubicBezTo>
                      <a:pt x="872" y="3796"/>
                      <a:pt x="872" y="3810"/>
                      <a:pt x="865" y="3832"/>
                    </a:cubicBezTo>
                    <a:cubicBezTo>
                      <a:pt x="850" y="3869"/>
                      <a:pt x="850" y="3913"/>
                      <a:pt x="850" y="3942"/>
                    </a:cubicBezTo>
                    <a:cubicBezTo>
                      <a:pt x="850" y="4001"/>
                      <a:pt x="850" y="4023"/>
                      <a:pt x="821" y="4045"/>
                    </a:cubicBezTo>
                    <a:cubicBezTo>
                      <a:pt x="807" y="4052"/>
                      <a:pt x="792" y="4060"/>
                      <a:pt x="785" y="4067"/>
                    </a:cubicBezTo>
                    <a:cubicBezTo>
                      <a:pt x="726" y="4096"/>
                      <a:pt x="697" y="4111"/>
                      <a:pt x="682" y="4191"/>
                    </a:cubicBezTo>
                    <a:cubicBezTo>
                      <a:pt x="682" y="4206"/>
                      <a:pt x="682" y="4221"/>
                      <a:pt x="675" y="4235"/>
                    </a:cubicBezTo>
                    <a:cubicBezTo>
                      <a:pt x="675" y="4287"/>
                      <a:pt x="675" y="4309"/>
                      <a:pt x="638" y="4345"/>
                    </a:cubicBezTo>
                    <a:cubicBezTo>
                      <a:pt x="579" y="4397"/>
                      <a:pt x="535" y="4448"/>
                      <a:pt x="528" y="4521"/>
                    </a:cubicBezTo>
                    <a:cubicBezTo>
                      <a:pt x="521" y="4536"/>
                      <a:pt x="513" y="4550"/>
                      <a:pt x="506" y="4572"/>
                    </a:cubicBezTo>
                    <a:cubicBezTo>
                      <a:pt x="499" y="4587"/>
                      <a:pt x="491" y="4602"/>
                      <a:pt x="491" y="4624"/>
                    </a:cubicBezTo>
                    <a:cubicBezTo>
                      <a:pt x="469" y="4697"/>
                      <a:pt x="469" y="4697"/>
                      <a:pt x="469" y="4697"/>
                    </a:cubicBezTo>
                    <a:cubicBezTo>
                      <a:pt x="535" y="4653"/>
                      <a:pt x="535" y="4653"/>
                      <a:pt x="535" y="4653"/>
                    </a:cubicBezTo>
                    <a:cubicBezTo>
                      <a:pt x="565" y="4638"/>
                      <a:pt x="587" y="4631"/>
                      <a:pt x="609" y="4631"/>
                    </a:cubicBezTo>
                    <a:cubicBezTo>
                      <a:pt x="616" y="4631"/>
                      <a:pt x="623" y="4631"/>
                      <a:pt x="631" y="4631"/>
                    </a:cubicBezTo>
                    <a:cubicBezTo>
                      <a:pt x="704" y="4668"/>
                      <a:pt x="807" y="4690"/>
                      <a:pt x="872" y="4690"/>
                    </a:cubicBezTo>
                    <a:cubicBezTo>
                      <a:pt x="887" y="4690"/>
                      <a:pt x="894" y="4690"/>
                      <a:pt x="902" y="4690"/>
                    </a:cubicBezTo>
                    <a:cubicBezTo>
                      <a:pt x="909" y="4690"/>
                      <a:pt x="909" y="4690"/>
                      <a:pt x="909" y="4690"/>
                    </a:cubicBezTo>
                    <a:cubicBezTo>
                      <a:pt x="931" y="4690"/>
                      <a:pt x="946" y="4697"/>
                      <a:pt x="960" y="4712"/>
                    </a:cubicBezTo>
                    <a:cubicBezTo>
                      <a:pt x="975" y="4726"/>
                      <a:pt x="990" y="4741"/>
                      <a:pt x="1012" y="4741"/>
                    </a:cubicBezTo>
                    <a:cubicBezTo>
                      <a:pt x="1048" y="4741"/>
                      <a:pt x="1092" y="4726"/>
                      <a:pt x="1143" y="4668"/>
                    </a:cubicBezTo>
                    <a:cubicBezTo>
                      <a:pt x="1151" y="4660"/>
                      <a:pt x="1158" y="4660"/>
                      <a:pt x="1158" y="4660"/>
                    </a:cubicBezTo>
                    <a:cubicBezTo>
                      <a:pt x="1166" y="4660"/>
                      <a:pt x="1180" y="4660"/>
                      <a:pt x="1188" y="4660"/>
                    </a:cubicBezTo>
                    <a:cubicBezTo>
                      <a:pt x="1202" y="4668"/>
                      <a:pt x="1217" y="4675"/>
                      <a:pt x="1231" y="4675"/>
                    </a:cubicBezTo>
                    <a:cubicBezTo>
                      <a:pt x="1253" y="4675"/>
                      <a:pt x="1268" y="4668"/>
                      <a:pt x="1283" y="4653"/>
                    </a:cubicBezTo>
                    <a:cubicBezTo>
                      <a:pt x="1334" y="4624"/>
                      <a:pt x="1363" y="4609"/>
                      <a:pt x="1400" y="4602"/>
                    </a:cubicBezTo>
                    <a:cubicBezTo>
                      <a:pt x="1437" y="4594"/>
                      <a:pt x="1481" y="4572"/>
                      <a:pt x="1525" y="4543"/>
                    </a:cubicBezTo>
                    <a:cubicBezTo>
                      <a:pt x="1539" y="4536"/>
                      <a:pt x="1547" y="4529"/>
                      <a:pt x="1561" y="4521"/>
                    </a:cubicBezTo>
                    <a:cubicBezTo>
                      <a:pt x="1620" y="4492"/>
                      <a:pt x="1664" y="4462"/>
                      <a:pt x="1752" y="4419"/>
                    </a:cubicBezTo>
                    <a:cubicBezTo>
                      <a:pt x="1818" y="4389"/>
                      <a:pt x="1891" y="4367"/>
                      <a:pt x="1942" y="4367"/>
                    </a:cubicBezTo>
                    <a:cubicBezTo>
                      <a:pt x="1950" y="4367"/>
                      <a:pt x="1957" y="4375"/>
                      <a:pt x="1964" y="4375"/>
                    </a:cubicBezTo>
                    <a:cubicBezTo>
                      <a:pt x="1986" y="4375"/>
                      <a:pt x="2008" y="4397"/>
                      <a:pt x="2030" y="4419"/>
                    </a:cubicBezTo>
                    <a:cubicBezTo>
                      <a:pt x="2045" y="4441"/>
                      <a:pt x="2060" y="4455"/>
                      <a:pt x="2081" y="4470"/>
                    </a:cubicBezTo>
                    <a:cubicBezTo>
                      <a:pt x="2096" y="4477"/>
                      <a:pt x="2103" y="4492"/>
                      <a:pt x="2118" y="4507"/>
                    </a:cubicBezTo>
                    <a:cubicBezTo>
                      <a:pt x="2148" y="4529"/>
                      <a:pt x="2169" y="4558"/>
                      <a:pt x="2206" y="4558"/>
                    </a:cubicBezTo>
                    <a:cubicBezTo>
                      <a:pt x="2213" y="4558"/>
                      <a:pt x="2235" y="4550"/>
                      <a:pt x="2250" y="4529"/>
                    </a:cubicBezTo>
                    <a:cubicBezTo>
                      <a:pt x="2257" y="4521"/>
                      <a:pt x="2257" y="4521"/>
                      <a:pt x="2257" y="4521"/>
                    </a:cubicBezTo>
                    <a:cubicBezTo>
                      <a:pt x="2265" y="4529"/>
                      <a:pt x="2279" y="4543"/>
                      <a:pt x="2287" y="4558"/>
                    </a:cubicBezTo>
                    <a:cubicBezTo>
                      <a:pt x="2316" y="4602"/>
                      <a:pt x="2375" y="4631"/>
                      <a:pt x="2426" y="4631"/>
                    </a:cubicBezTo>
                    <a:cubicBezTo>
                      <a:pt x="2433" y="4631"/>
                      <a:pt x="2448" y="4631"/>
                      <a:pt x="2462" y="4624"/>
                    </a:cubicBezTo>
                    <a:lnTo>
                      <a:pt x="2462" y="4624"/>
                    </a:lnTo>
                    <a:cubicBezTo>
                      <a:pt x="2484" y="4624"/>
                      <a:pt x="2514" y="4646"/>
                      <a:pt x="2521" y="4668"/>
                    </a:cubicBezTo>
                    <a:cubicBezTo>
                      <a:pt x="2529" y="4697"/>
                      <a:pt x="2514" y="4719"/>
                      <a:pt x="2507" y="4756"/>
                    </a:cubicBezTo>
                    <a:cubicBezTo>
                      <a:pt x="2499" y="4763"/>
                      <a:pt x="2499" y="4778"/>
                      <a:pt x="2492" y="4785"/>
                    </a:cubicBezTo>
                    <a:cubicBezTo>
                      <a:pt x="2484" y="4814"/>
                      <a:pt x="2499" y="4851"/>
                      <a:pt x="2514" y="4880"/>
                    </a:cubicBezTo>
                    <a:cubicBezTo>
                      <a:pt x="2521" y="4895"/>
                      <a:pt x="2529" y="4917"/>
                      <a:pt x="2529" y="4924"/>
                    </a:cubicBezTo>
                    <a:lnTo>
                      <a:pt x="2529" y="4924"/>
                    </a:lnTo>
                    <a:cubicBezTo>
                      <a:pt x="2529" y="4924"/>
                      <a:pt x="2529" y="4924"/>
                      <a:pt x="2521" y="4924"/>
                    </a:cubicBezTo>
                    <a:cubicBezTo>
                      <a:pt x="2477" y="4939"/>
                      <a:pt x="2433" y="4961"/>
                      <a:pt x="2426" y="4998"/>
                    </a:cubicBezTo>
                    <a:cubicBezTo>
                      <a:pt x="2419" y="5034"/>
                      <a:pt x="2448" y="5071"/>
                      <a:pt x="2462" y="5078"/>
                    </a:cubicBezTo>
                    <a:cubicBezTo>
                      <a:pt x="2507" y="5122"/>
                      <a:pt x="2521" y="5159"/>
                      <a:pt x="2529" y="5188"/>
                    </a:cubicBezTo>
                    <a:cubicBezTo>
                      <a:pt x="2543" y="5217"/>
                      <a:pt x="2602" y="5283"/>
                      <a:pt x="2675" y="5283"/>
                    </a:cubicBezTo>
                    <a:cubicBezTo>
                      <a:pt x="2682" y="5283"/>
                      <a:pt x="2682" y="5283"/>
                      <a:pt x="2690" y="5283"/>
                    </a:cubicBezTo>
                    <a:cubicBezTo>
                      <a:pt x="2697" y="5283"/>
                      <a:pt x="2697" y="5283"/>
                      <a:pt x="2697" y="5283"/>
                    </a:cubicBezTo>
                    <a:cubicBezTo>
                      <a:pt x="2712" y="5283"/>
                      <a:pt x="2726" y="5283"/>
                      <a:pt x="2734" y="5291"/>
                    </a:cubicBezTo>
                    <a:cubicBezTo>
                      <a:pt x="2741" y="5305"/>
                      <a:pt x="2741" y="5320"/>
                      <a:pt x="2741" y="5334"/>
                    </a:cubicBezTo>
                    <a:cubicBezTo>
                      <a:pt x="2741" y="5349"/>
                      <a:pt x="2741" y="5349"/>
                      <a:pt x="2741" y="5349"/>
                    </a:cubicBezTo>
                    <a:cubicBezTo>
                      <a:pt x="2734" y="5393"/>
                      <a:pt x="2719" y="5452"/>
                      <a:pt x="2697" y="5474"/>
                    </a:cubicBezTo>
                    <a:cubicBezTo>
                      <a:pt x="2690" y="5488"/>
                      <a:pt x="2682" y="5488"/>
                      <a:pt x="2675" y="5488"/>
                    </a:cubicBezTo>
                    <a:cubicBezTo>
                      <a:pt x="2660" y="5496"/>
                      <a:pt x="2646" y="5496"/>
                      <a:pt x="2624" y="5518"/>
                    </a:cubicBezTo>
                    <a:cubicBezTo>
                      <a:pt x="2580" y="5554"/>
                      <a:pt x="2572" y="5562"/>
                      <a:pt x="2521" y="5628"/>
                    </a:cubicBezTo>
                    <a:cubicBezTo>
                      <a:pt x="2521" y="5635"/>
                      <a:pt x="2514" y="5642"/>
                      <a:pt x="2507" y="5650"/>
                    </a:cubicBezTo>
                    <a:cubicBezTo>
                      <a:pt x="2477" y="5693"/>
                      <a:pt x="2448" y="5730"/>
                      <a:pt x="2499" y="5789"/>
                    </a:cubicBezTo>
                    <a:cubicBezTo>
                      <a:pt x="2521" y="5818"/>
                      <a:pt x="2543" y="5833"/>
                      <a:pt x="2565" y="5840"/>
                    </a:cubicBezTo>
                    <a:cubicBezTo>
                      <a:pt x="2580" y="5855"/>
                      <a:pt x="2594" y="5869"/>
                      <a:pt x="2594" y="5877"/>
                    </a:cubicBezTo>
                    <a:cubicBezTo>
                      <a:pt x="2602" y="5891"/>
                      <a:pt x="2602" y="5913"/>
                      <a:pt x="2609" y="5950"/>
                    </a:cubicBezTo>
                    <a:cubicBezTo>
                      <a:pt x="2616" y="6016"/>
                      <a:pt x="2616" y="6016"/>
                      <a:pt x="2616" y="6016"/>
                    </a:cubicBezTo>
                    <a:cubicBezTo>
                      <a:pt x="2660" y="5965"/>
                      <a:pt x="2660" y="5965"/>
                      <a:pt x="2660" y="5965"/>
                    </a:cubicBezTo>
                    <a:cubicBezTo>
                      <a:pt x="2668" y="5957"/>
                      <a:pt x="2675" y="5950"/>
                      <a:pt x="2682" y="5943"/>
                    </a:cubicBezTo>
                    <a:cubicBezTo>
                      <a:pt x="2704" y="5935"/>
                      <a:pt x="2763" y="5921"/>
                      <a:pt x="2792" y="5921"/>
                    </a:cubicBezTo>
                    <a:cubicBezTo>
                      <a:pt x="2800" y="5921"/>
                      <a:pt x="2807" y="5921"/>
                      <a:pt x="2807" y="5921"/>
                    </a:cubicBezTo>
                    <a:cubicBezTo>
                      <a:pt x="2822" y="5935"/>
                      <a:pt x="2843" y="5935"/>
                      <a:pt x="2873" y="5935"/>
                    </a:cubicBezTo>
                    <a:cubicBezTo>
                      <a:pt x="2917" y="5943"/>
                      <a:pt x="2939" y="5950"/>
                      <a:pt x="2939" y="5965"/>
                    </a:cubicBezTo>
                    <a:cubicBezTo>
                      <a:pt x="2939" y="5987"/>
                      <a:pt x="2939" y="6001"/>
                      <a:pt x="2939" y="6023"/>
                    </a:cubicBezTo>
                    <a:cubicBezTo>
                      <a:pt x="2939" y="6075"/>
                      <a:pt x="2939" y="6126"/>
                      <a:pt x="2998" y="6170"/>
                    </a:cubicBezTo>
                    <a:cubicBezTo>
                      <a:pt x="3019" y="6184"/>
                      <a:pt x="3041" y="6199"/>
                      <a:pt x="3056" y="6214"/>
                    </a:cubicBezTo>
                    <a:cubicBezTo>
                      <a:pt x="3085" y="6243"/>
                      <a:pt x="3107" y="6265"/>
                      <a:pt x="3137" y="6265"/>
                    </a:cubicBezTo>
                    <a:cubicBezTo>
                      <a:pt x="3151" y="6265"/>
                      <a:pt x="3166" y="6258"/>
                      <a:pt x="3173" y="6243"/>
                    </a:cubicBezTo>
                    <a:cubicBezTo>
                      <a:pt x="3181" y="6236"/>
                      <a:pt x="3181" y="6236"/>
                      <a:pt x="3188" y="6236"/>
                    </a:cubicBezTo>
                    <a:cubicBezTo>
                      <a:pt x="3188" y="6236"/>
                      <a:pt x="3195" y="6236"/>
                      <a:pt x="3203" y="6243"/>
                    </a:cubicBezTo>
                    <a:cubicBezTo>
                      <a:pt x="3210" y="6265"/>
                      <a:pt x="3261" y="6375"/>
                      <a:pt x="3334" y="6375"/>
                    </a:cubicBezTo>
                    <a:cubicBezTo>
                      <a:pt x="3356" y="6375"/>
                      <a:pt x="3371" y="6375"/>
                      <a:pt x="3386" y="6360"/>
                    </a:cubicBezTo>
                    <a:cubicBezTo>
                      <a:pt x="3393" y="6353"/>
                      <a:pt x="3415" y="6338"/>
                      <a:pt x="3415" y="6338"/>
                    </a:cubicBezTo>
                    <a:cubicBezTo>
                      <a:pt x="3415" y="6338"/>
                      <a:pt x="3422" y="6338"/>
                      <a:pt x="3430" y="6346"/>
                    </a:cubicBezTo>
                    <a:cubicBezTo>
                      <a:pt x="3437" y="6346"/>
                      <a:pt x="3444" y="6353"/>
                      <a:pt x="3459" y="6353"/>
                    </a:cubicBezTo>
                    <a:cubicBezTo>
                      <a:pt x="3474" y="6360"/>
                      <a:pt x="3481" y="6360"/>
                      <a:pt x="3496" y="6360"/>
                    </a:cubicBezTo>
                    <a:cubicBezTo>
                      <a:pt x="3532" y="6360"/>
                      <a:pt x="3562" y="6346"/>
                      <a:pt x="3584" y="6324"/>
                    </a:cubicBezTo>
                    <a:cubicBezTo>
                      <a:pt x="3598" y="6317"/>
                      <a:pt x="3606" y="6309"/>
                      <a:pt x="3620" y="6309"/>
                    </a:cubicBezTo>
                    <a:lnTo>
                      <a:pt x="3620" y="6309"/>
                    </a:lnTo>
                    <a:cubicBezTo>
                      <a:pt x="3620" y="6309"/>
                      <a:pt x="3628" y="6317"/>
                      <a:pt x="3628" y="6324"/>
                    </a:cubicBezTo>
                    <a:cubicBezTo>
                      <a:pt x="3642" y="6338"/>
                      <a:pt x="3664" y="6360"/>
                      <a:pt x="3693" y="6375"/>
                    </a:cubicBezTo>
                    <a:cubicBezTo>
                      <a:pt x="3701" y="6382"/>
                      <a:pt x="3708" y="6382"/>
                      <a:pt x="3715" y="6382"/>
                    </a:cubicBezTo>
                    <a:cubicBezTo>
                      <a:pt x="3738" y="6397"/>
                      <a:pt x="3760" y="6404"/>
                      <a:pt x="3789" y="6404"/>
                    </a:cubicBezTo>
                    <a:cubicBezTo>
                      <a:pt x="3818" y="6404"/>
                      <a:pt x="3847" y="6397"/>
                      <a:pt x="3869" y="6375"/>
                    </a:cubicBezTo>
                    <a:cubicBezTo>
                      <a:pt x="3891" y="6360"/>
                      <a:pt x="3906" y="6353"/>
                      <a:pt x="3913" y="6353"/>
                    </a:cubicBezTo>
                    <a:cubicBezTo>
                      <a:pt x="3928" y="6353"/>
                      <a:pt x="3943" y="6360"/>
                      <a:pt x="3972" y="6382"/>
                    </a:cubicBezTo>
                    <a:cubicBezTo>
                      <a:pt x="4001" y="6412"/>
                      <a:pt x="4053" y="6434"/>
                      <a:pt x="4097" y="6456"/>
                    </a:cubicBezTo>
                    <a:cubicBezTo>
                      <a:pt x="4126" y="6470"/>
                      <a:pt x="4155" y="6485"/>
                      <a:pt x="4177" y="6500"/>
                    </a:cubicBezTo>
                    <a:cubicBezTo>
                      <a:pt x="4184" y="6500"/>
                      <a:pt x="4184" y="6507"/>
                      <a:pt x="4192" y="6514"/>
                    </a:cubicBezTo>
                    <a:cubicBezTo>
                      <a:pt x="4236" y="6543"/>
                      <a:pt x="4287" y="6580"/>
                      <a:pt x="4353" y="6580"/>
                    </a:cubicBezTo>
                    <a:cubicBezTo>
                      <a:pt x="4390" y="6580"/>
                      <a:pt x="4441" y="6617"/>
                      <a:pt x="4478" y="6653"/>
                    </a:cubicBezTo>
                    <a:cubicBezTo>
                      <a:pt x="4492" y="6668"/>
                      <a:pt x="4492" y="6668"/>
                      <a:pt x="4492" y="6668"/>
                    </a:cubicBezTo>
                    <a:cubicBezTo>
                      <a:pt x="4514" y="6661"/>
                      <a:pt x="4514" y="6661"/>
                      <a:pt x="4514" y="6661"/>
                    </a:cubicBezTo>
                    <a:cubicBezTo>
                      <a:pt x="4551" y="6639"/>
                      <a:pt x="4551" y="6639"/>
                      <a:pt x="4551" y="6639"/>
                    </a:cubicBezTo>
                    <a:cubicBezTo>
                      <a:pt x="4580" y="6631"/>
                      <a:pt x="4646" y="6602"/>
                      <a:pt x="4697" y="6470"/>
                    </a:cubicBezTo>
                    <a:cubicBezTo>
                      <a:pt x="4734" y="6390"/>
                      <a:pt x="4771" y="6331"/>
                      <a:pt x="4800" y="6280"/>
                    </a:cubicBezTo>
                    <a:cubicBezTo>
                      <a:pt x="4837" y="6229"/>
                      <a:pt x="4866" y="6184"/>
                      <a:pt x="4866" y="6141"/>
                    </a:cubicBezTo>
                    <a:cubicBezTo>
                      <a:pt x="4873" y="6097"/>
                      <a:pt x="4873" y="6067"/>
                      <a:pt x="4873" y="6038"/>
                    </a:cubicBezTo>
                    <a:cubicBezTo>
                      <a:pt x="4873" y="6009"/>
                      <a:pt x="4866" y="5979"/>
                      <a:pt x="4873" y="5972"/>
                    </a:cubicBezTo>
                    <a:cubicBezTo>
                      <a:pt x="4881" y="5965"/>
                      <a:pt x="4888" y="5957"/>
                      <a:pt x="4895" y="5943"/>
                    </a:cubicBezTo>
                    <a:cubicBezTo>
                      <a:pt x="4924" y="5921"/>
                      <a:pt x="4969" y="5877"/>
                      <a:pt x="4946" y="5803"/>
                    </a:cubicBezTo>
                    <a:cubicBezTo>
                      <a:pt x="4939" y="5789"/>
                      <a:pt x="4924" y="5730"/>
                      <a:pt x="5012" y="5672"/>
                    </a:cubicBezTo>
                    <a:cubicBezTo>
                      <a:pt x="5027" y="5664"/>
                      <a:pt x="5042" y="5657"/>
                      <a:pt x="5049" y="5650"/>
                    </a:cubicBezTo>
                    <a:cubicBezTo>
                      <a:pt x="5100" y="5620"/>
                      <a:pt x="5122" y="5606"/>
                      <a:pt x="5122" y="5518"/>
                    </a:cubicBezTo>
                    <a:cubicBezTo>
                      <a:pt x="5122" y="5467"/>
                      <a:pt x="5100" y="5444"/>
                      <a:pt x="5086" y="5430"/>
                    </a:cubicBezTo>
                    <a:lnTo>
                      <a:pt x="5079" y="5422"/>
                    </a:lnTo>
                    <a:lnTo>
                      <a:pt x="5079" y="5422"/>
                    </a:lnTo>
                    <a:cubicBezTo>
                      <a:pt x="5079" y="5422"/>
                      <a:pt x="5079" y="5415"/>
                      <a:pt x="5086" y="5408"/>
                    </a:cubicBezTo>
                    <a:cubicBezTo>
                      <a:pt x="5093" y="5379"/>
                      <a:pt x="5108" y="5364"/>
                      <a:pt x="5122" y="5349"/>
                    </a:cubicBezTo>
                    <a:cubicBezTo>
                      <a:pt x="5144" y="5327"/>
                      <a:pt x="5166" y="5305"/>
                      <a:pt x="5166" y="5261"/>
                    </a:cubicBezTo>
                    <a:cubicBezTo>
                      <a:pt x="5166" y="5247"/>
                      <a:pt x="5166" y="5217"/>
                      <a:pt x="5174" y="5188"/>
                    </a:cubicBezTo>
                    <a:cubicBezTo>
                      <a:pt x="5188" y="5115"/>
                      <a:pt x="5196" y="5071"/>
                      <a:pt x="5174" y="5041"/>
                    </a:cubicBezTo>
                    <a:cubicBezTo>
                      <a:pt x="5166" y="5034"/>
                      <a:pt x="5152" y="5027"/>
                      <a:pt x="5137" y="5027"/>
                    </a:cubicBezTo>
                    <a:lnTo>
                      <a:pt x="5130" y="5027"/>
                    </a:lnTo>
                    <a:cubicBezTo>
                      <a:pt x="5122" y="5027"/>
                      <a:pt x="5122" y="5027"/>
                      <a:pt x="5115" y="5027"/>
                    </a:cubicBezTo>
                    <a:cubicBezTo>
                      <a:pt x="5093" y="5027"/>
                      <a:pt x="5079" y="5019"/>
                      <a:pt x="5071" y="5005"/>
                    </a:cubicBezTo>
                    <a:cubicBezTo>
                      <a:pt x="5071" y="5005"/>
                      <a:pt x="5071" y="4998"/>
                      <a:pt x="5079" y="4983"/>
                    </a:cubicBezTo>
                    <a:cubicBezTo>
                      <a:pt x="5130" y="4924"/>
                      <a:pt x="5086" y="4880"/>
                      <a:pt x="5056" y="4843"/>
                    </a:cubicBezTo>
                    <a:cubicBezTo>
                      <a:pt x="5049" y="4836"/>
                      <a:pt x="5034" y="4822"/>
                      <a:pt x="5020" y="4800"/>
                    </a:cubicBezTo>
                    <a:cubicBezTo>
                      <a:pt x="4998" y="4763"/>
                      <a:pt x="5005" y="4653"/>
                      <a:pt x="5012" y="4580"/>
                    </a:cubicBezTo>
                    <a:cubicBezTo>
                      <a:pt x="5034" y="4580"/>
                      <a:pt x="5034" y="4580"/>
                      <a:pt x="5034" y="4580"/>
                    </a:cubicBezTo>
                    <a:cubicBezTo>
                      <a:pt x="5012" y="4543"/>
                      <a:pt x="5012" y="4543"/>
                      <a:pt x="5012" y="4543"/>
                    </a:cubicBezTo>
                    <a:cubicBezTo>
                      <a:pt x="5005" y="4521"/>
                      <a:pt x="4998" y="4507"/>
                      <a:pt x="4991" y="4492"/>
                    </a:cubicBezTo>
                    <a:cubicBezTo>
                      <a:pt x="4983" y="4441"/>
                      <a:pt x="4954" y="4375"/>
                      <a:pt x="4910" y="4338"/>
                    </a:cubicBezTo>
                    <a:cubicBezTo>
                      <a:pt x="4873" y="4309"/>
                      <a:pt x="4866" y="4279"/>
                      <a:pt x="4873" y="4235"/>
                    </a:cubicBezTo>
                    <a:cubicBezTo>
                      <a:pt x="4881" y="4206"/>
                      <a:pt x="4888" y="4191"/>
                      <a:pt x="4961" y="4177"/>
                    </a:cubicBezTo>
                    <a:cubicBezTo>
                      <a:pt x="5020" y="4162"/>
                      <a:pt x="5034" y="4133"/>
                      <a:pt x="5049" y="4103"/>
                    </a:cubicBezTo>
                    <a:cubicBezTo>
                      <a:pt x="5056" y="4081"/>
                      <a:pt x="5071" y="4060"/>
                      <a:pt x="5086" y="4038"/>
                    </a:cubicBezTo>
                    <a:cubicBezTo>
                      <a:pt x="5130" y="3993"/>
                      <a:pt x="5144" y="3979"/>
                      <a:pt x="5137" y="3950"/>
                    </a:cubicBezTo>
                    <a:cubicBezTo>
                      <a:pt x="5130" y="3928"/>
                      <a:pt x="5108" y="3928"/>
                      <a:pt x="5086" y="3920"/>
                    </a:cubicBezTo>
                    <a:cubicBezTo>
                      <a:pt x="5079" y="3920"/>
                      <a:pt x="5079" y="3920"/>
                      <a:pt x="5071" y="3920"/>
                    </a:cubicBezTo>
                    <a:cubicBezTo>
                      <a:pt x="5049" y="3920"/>
                      <a:pt x="5034" y="3906"/>
                      <a:pt x="5020" y="3898"/>
                    </a:cubicBezTo>
                    <a:cubicBezTo>
                      <a:pt x="5005" y="3891"/>
                      <a:pt x="4991" y="3876"/>
                      <a:pt x="4961" y="3869"/>
                    </a:cubicBezTo>
                    <a:cubicBezTo>
                      <a:pt x="4946" y="3869"/>
                      <a:pt x="4939" y="3818"/>
                      <a:pt x="4939" y="3796"/>
                    </a:cubicBezTo>
                    <a:cubicBezTo>
                      <a:pt x="4939" y="3788"/>
                      <a:pt x="4939" y="3774"/>
                      <a:pt x="4932" y="3767"/>
                    </a:cubicBezTo>
                    <a:cubicBezTo>
                      <a:pt x="4932" y="3752"/>
                      <a:pt x="4932" y="3737"/>
                      <a:pt x="4932" y="3715"/>
                    </a:cubicBezTo>
                    <a:cubicBezTo>
                      <a:pt x="4932" y="3679"/>
                      <a:pt x="4932" y="3642"/>
                      <a:pt x="4910" y="3612"/>
                    </a:cubicBezTo>
                    <a:cubicBezTo>
                      <a:pt x="4895" y="3591"/>
                      <a:pt x="4881" y="3583"/>
                      <a:pt x="4873" y="3576"/>
                    </a:cubicBezTo>
                    <a:cubicBezTo>
                      <a:pt x="4866" y="3576"/>
                      <a:pt x="4859" y="3576"/>
                      <a:pt x="4859" y="3561"/>
                    </a:cubicBezTo>
                    <a:cubicBezTo>
                      <a:pt x="4837" y="3510"/>
                      <a:pt x="4851" y="3393"/>
                      <a:pt x="4859" y="3356"/>
                    </a:cubicBezTo>
                    <a:cubicBezTo>
                      <a:pt x="4866" y="3298"/>
                      <a:pt x="4829" y="3261"/>
                      <a:pt x="4793" y="3224"/>
                    </a:cubicBezTo>
                    <a:cubicBezTo>
                      <a:pt x="4778" y="3210"/>
                      <a:pt x="4771" y="3202"/>
                      <a:pt x="4756" y="3188"/>
                    </a:cubicBezTo>
                    <a:cubicBezTo>
                      <a:pt x="4734" y="3143"/>
                      <a:pt x="4705" y="3122"/>
                      <a:pt x="4675" y="3092"/>
                    </a:cubicBezTo>
                    <a:cubicBezTo>
                      <a:pt x="4668" y="3085"/>
                      <a:pt x="4653" y="3070"/>
                      <a:pt x="4646" y="3063"/>
                    </a:cubicBezTo>
                    <a:cubicBezTo>
                      <a:pt x="4624" y="3041"/>
                      <a:pt x="4588" y="3026"/>
                      <a:pt x="4551" y="3026"/>
                    </a:cubicBezTo>
                    <a:cubicBezTo>
                      <a:pt x="4522" y="3026"/>
                      <a:pt x="4492" y="3034"/>
                      <a:pt x="4470" y="3034"/>
                    </a:cubicBezTo>
                    <a:cubicBezTo>
                      <a:pt x="4463" y="3034"/>
                      <a:pt x="4463" y="3034"/>
                      <a:pt x="4463" y="3034"/>
                    </a:cubicBezTo>
                    <a:cubicBezTo>
                      <a:pt x="4426" y="3041"/>
                      <a:pt x="4368" y="3070"/>
                      <a:pt x="4302" y="3092"/>
                    </a:cubicBezTo>
                    <a:cubicBezTo>
                      <a:pt x="4265" y="3107"/>
                      <a:pt x="4265" y="3107"/>
                      <a:pt x="4265" y="3107"/>
                    </a:cubicBezTo>
                    <a:cubicBezTo>
                      <a:pt x="4236" y="3114"/>
                      <a:pt x="4236" y="3114"/>
                      <a:pt x="4236" y="3114"/>
                    </a:cubicBezTo>
                    <a:cubicBezTo>
                      <a:pt x="4184" y="3136"/>
                      <a:pt x="4148" y="3151"/>
                      <a:pt x="4111" y="3180"/>
                    </a:cubicBezTo>
                    <a:cubicBezTo>
                      <a:pt x="4097" y="3195"/>
                      <a:pt x="4082" y="3195"/>
                      <a:pt x="4060" y="3202"/>
                    </a:cubicBezTo>
                    <a:cubicBezTo>
                      <a:pt x="4038" y="3210"/>
                      <a:pt x="4009" y="3217"/>
                      <a:pt x="3979" y="3239"/>
                    </a:cubicBezTo>
                    <a:cubicBezTo>
                      <a:pt x="3965" y="3246"/>
                      <a:pt x="3935" y="3246"/>
                      <a:pt x="3899" y="3246"/>
                    </a:cubicBezTo>
                    <a:cubicBezTo>
                      <a:pt x="3869" y="3246"/>
                      <a:pt x="3855" y="3246"/>
                      <a:pt x="3855" y="3246"/>
                    </a:cubicBezTo>
                    <a:cubicBezTo>
                      <a:pt x="3825" y="3231"/>
                      <a:pt x="3811" y="3180"/>
                      <a:pt x="3796" y="3122"/>
                    </a:cubicBezTo>
                    <a:cubicBezTo>
                      <a:pt x="3774" y="3048"/>
                      <a:pt x="3738" y="3034"/>
                      <a:pt x="3701" y="3019"/>
                    </a:cubicBezTo>
                    <a:cubicBezTo>
                      <a:pt x="3686" y="3012"/>
                      <a:pt x="3679" y="3012"/>
                      <a:pt x="3672" y="3004"/>
                    </a:cubicBezTo>
                    <a:cubicBezTo>
                      <a:pt x="3664" y="3004"/>
                      <a:pt x="3664" y="2997"/>
                      <a:pt x="3664" y="2997"/>
                    </a:cubicBezTo>
                    <a:cubicBezTo>
                      <a:pt x="3657" y="2982"/>
                      <a:pt x="3679" y="2953"/>
                      <a:pt x="3701" y="2924"/>
                    </a:cubicBezTo>
                    <a:cubicBezTo>
                      <a:pt x="3708" y="2916"/>
                      <a:pt x="3715" y="2916"/>
                      <a:pt x="3730" y="2916"/>
                    </a:cubicBezTo>
                    <a:cubicBezTo>
                      <a:pt x="3738" y="2916"/>
                      <a:pt x="3767" y="2909"/>
                      <a:pt x="3774" y="2880"/>
                    </a:cubicBezTo>
                    <a:cubicBezTo>
                      <a:pt x="3781" y="2872"/>
                      <a:pt x="3781" y="2865"/>
                      <a:pt x="3789" y="2850"/>
                    </a:cubicBezTo>
                    <a:cubicBezTo>
                      <a:pt x="3789" y="2829"/>
                      <a:pt x="3796" y="2807"/>
                      <a:pt x="3803" y="2792"/>
                    </a:cubicBezTo>
                    <a:cubicBezTo>
                      <a:pt x="3818" y="2792"/>
                      <a:pt x="3833" y="2799"/>
                      <a:pt x="3847" y="2807"/>
                    </a:cubicBezTo>
                    <a:cubicBezTo>
                      <a:pt x="3862" y="2814"/>
                      <a:pt x="3877" y="2821"/>
                      <a:pt x="3891" y="2821"/>
                    </a:cubicBezTo>
                    <a:cubicBezTo>
                      <a:pt x="3913" y="2829"/>
                      <a:pt x="3928" y="2836"/>
                      <a:pt x="3935" y="2836"/>
                    </a:cubicBezTo>
                    <a:cubicBezTo>
                      <a:pt x="3979" y="2836"/>
                      <a:pt x="3987" y="2799"/>
                      <a:pt x="3987" y="2770"/>
                    </a:cubicBezTo>
                    <a:cubicBezTo>
                      <a:pt x="3994" y="2770"/>
                      <a:pt x="3994" y="2770"/>
                      <a:pt x="3994" y="2770"/>
                    </a:cubicBezTo>
                    <a:cubicBezTo>
                      <a:pt x="4001" y="2711"/>
                      <a:pt x="3979" y="2660"/>
                      <a:pt x="3935" y="2645"/>
                    </a:cubicBezTo>
                    <a:cubicBezTo>
                      <a:pt x="3928" y="2645"/>
                      <a:pt x="3928" y="2645"/>
                      <a:pt x="3928" y="2645"/>
                    </a:cubicBezTo>
                    <a:cubicBezTo>
                      <a:pt x="3906" y="2638"/>
                      <a:pt x="3884" y="2631"/>
                      <a:pt x="3855" y="2609"/>
                    </a:cubicBezTo>
                    <a:cubicBezTo>
                      <a:pt x="3862" y="2594"/>
                      <a:pt x="3891" y="2579"/>
                      <a:pt x="3899" y="2565"/>
                    </a:cubicBezTo>
                    <a:cubicBezTo>
                      <a:pt x="3913" y="2557"/>
                      <a:pt x="3928" y="2543"/>
                      <a:pt x="3943" y="2535"/>
                    </a:cubicBezTo>
                    <a:cubicBezTo>
                      <a:pt x="3950" y="2521"/>
                      <a:pt x="3965" y="2513"/>
                      <a:pt x="3979" y="2499"/>
                    </a:cubicBezTo>
                    <a:cubicBezTo>
                      <a:pt x="4001" y="2484"/>
                      <a:pt x="4031" y="2469"/>
                      <a:pt x="4053" y="2440"/>
                    </a:cubicBezTo>
                    <a:cubicBezTo>
                      <a:pt x="4060" y="2433"/>
                      <a:pt x="4060" y="2433"/>
                      <a:pt x="4060" y="2433"/>
                    </a:cubicBezTo>
                    <a:cubicBezTo>
                      <a:pt x="4060" y="2433"/>
                      <a:pt x="4074" y="2448"/>
                      <a:pt x="4089" y="2455"/>
                    </a:cubicBezTo>
                    <a:cubicBezTo>
                      <a:pt x="4104" y="2462"/>
                      <a:pt x="4119" y="2469"/>
                      <a:pt x="4133" y="2484"/>
                    </a:cubicBezTo>
                    <a:cubicBezTo>
                      <a:pt x="4148" y="2491"/>
                      <a:pt x="4162" y="2491"/>
                      <a:pt x="4177" y="2491"/>
                    </a:cubicBezTo>
                    <a:cubicBezTo>
                      <a:pt x="4199" y="2491"/>
                      <a:pt x="4221" y="2484"/>
                      <a:pt x="4236" y="2469"/>
                    </a:cubicBezTo>
                    <a:cubicBezTo>
                      <a:pt x="4258" y="2440"/>
                      <a:pt x="4258" y="2396"/>
                      <a:pt x="4250" y="2374"/>
                    </a:cubicBezTo>
                    <a:cubicBezTo>
                      <a:pt x="4243" y="2330"/>
                      <a:pt x="4214" y="2323"/>
                      <a:pt x="4199" y="2323"/>
                    </a:cubicBezTo>
                    <a:cubicBezTo>
                      <a:pt x="4199" y="2316"/>
                      <a:pt x="4206" y="2316"/>
                      <a:pt x="4221" y="2316"/>
                    </a:cubicBezTo>
                    <a:cubicBezTo>
                      <a:pt x="4229" y="2316"/>
                      <a:pt x="4243" y="2316"/>
                      <a:pt x="4258" y="2330"/>
                    </a:cubicBezTo>
                    <a:cubicBezTo>
                      <a:pt x="4272" y="2338"/>
                      <a:pt x="4294" y="2345"/>
                      <a:pt x="4309" y="2345"/>
                    </a:cubicBezTo>
                    <a:cubicBezTo>
                      <a:pt x="4368" y="2345"/>
                      <a:pt x="4375" y="2272"/>
                      <a:pt x="4382" y="2250"/>
                    </a:cubicBezTo>
                    <a:cubicBezTo>
                      <a:pt x="4390" y="2191"/>
                      <a:pt x="4375" y="2132"/>
                      <a:pt x="4338" y="2088"/>
                    </a:cubicBezTo>
                    <a:cubicBezTo>
                      <a:pt x="4331" y="2074"/>
                      <a:pt x="4324" y="2066"/>
                      <a:pt x="4309" y="2059"/>
                    </a:cubicBezTo>
                    <a:cubicBezTo>
                      <a:pt x="4302" y="2044"/>
                      <a:pt x="4294" y="2037"/>
                      <a:pt x="4287" y="2015"/>
                    </a:cubicBezTo>
                    <a:cubicBezTo>
                      <a:pt x="4280" y="2008"/>
                      <a:pt x="4280" y="1993"/>
                      <a:pt x="4280" y="1986"/>
                    </a:cubicBezTo>
                    <a:cubicBezTo>
                      <a:pt x="4272" y="1964"/>
                      <a:pt x="4265" y="1934"/>
                      <a:pt x="4236" y="1905"/>
                    </a:cubicBezTo>
                    <a:cubicBezTo>
                      <a:pt x="4229" y="1898"/>
                      <a:pt x="4229" y="1898"/>
                      <a:pt x="4229" y="1898"/>
                    </a:cubicBezTo>
                    <a:cubicBezTo>
                      <a:pt x="4192" y="1861"/>
                      <a:pt x="4155" y="1825"/>
                      <a:pt x="4074" y="1810"/>
                    </a:cubicBezTo>
                    <a:lnTo>
                      <a:pt x="4067" y="1810"/>
                    </a:lnTo>
                    <a:lnTo>
                      <a:pt x="4074" y="1810"/>
                    </a:lnTo>
                    <a:cubicBezTo>
                      <a:pt x="4082" y="1795"/>
                      <a:pt x="4082" y="1795"/>
                      <a:pt x="4082" y="1795"/>
                    </a:cubicBezTo>
                    <a:cubicBezTo>
                      <a:pt x="4126" y="1759"/>
                      <a:pt x="4126" y="1729"/>
                      <a:pt x="4133" y="1693"/>
                    </a:cubicBezTo>
                    <a:cubicBezTo>
                      <a:pt x="4133" y="1685"/>
                      <a:pt x="4133" y="1678"/>
                      <a:pt x="4133" y="1671"/>
                    </a:cubicBezTo>
                    <a:cubicBezTo>
                      <a:pt x="4141" y="1627"/>
                      <a:pt x="4126" y="1598"/>
                      <a:pt x="4119" y="1568"/>
                    </a:cubicBezTo>
                    <a:cubicBezTo>
                      <a:pt x="4111" y="1546"/>
                      <a:pt x="4104" y="1531"/>
                      <a:pt x="4104" y="1517"/>
                    </a:cubicBezTo>
                    <a:cubicBezTo>
                      <a:pt x="4097" y="1495"/>
                      <a:pt x="4111" y="1473"/>
                      <a:pt x="4141" y="1451"/>
                    </a:cubicBezTo>
                    <a:cubicBezTo>
                      <a:pt x="4148" y="1436"/>
                      <a:pt x="4155" y="1429"/>
                      <a:pt x="4162" y="1422"/>
                    </a:cubicBezTo>
                    <a:cubicBezTo>
                      <a:pt x="4184" y="1385"/>
                      <a:pt x="4199" y="1370"/>
                      <a:pt x="4221" y="1370"/>
                    </a:cubicBezTo>
                    <a:cubicBezTo>
                      <a:pt x="4221" y="1370"/>
                      <a:pt x="4221" y="1370"/>
                      <a:pt x="4229" y="1370"/>
                    </a:cubicBezTo>
                    <a:cubicBezTo>
                      <a:pt x="4236" y="1370"/>
                      <a:pt x="4243" y="1378"/>
                      <a:pt x="4258" y="1392"/>
                    </a:cubicBezTo>
                    <a:cubicBezTo>
                      <a:pt x="4272" y="1414"/>
                      <a:pt x="4287" y="1429"/>
                      <a:pt x="4324" y="1436"/>
                    </a:cubicBezTo>
                    <a:lnTo>
                      <a:pt x="4331" y="1436"/>
                    </a:lnTo>
                    <a:cubicBezTo>
                      <a:pt x="4382" y="1436"/>
                      <a:pt x="4412" y="1385"/>
                      <a:pt x="4441" y="1319"/>
                    </a:cubicBezTo>
                    <a:cubicBezTo>
                      <a:pt x="4448" y="1304"/>
                      <a:pt x="4455" y="1290"/>
                      <a:pt x="4463" y="1282"/>
                    </a:cubicBezTo>
                    <a:cubicBezTo>
                      <a:pt x="4507" y="1202"/>
                      <a:pt x="4463" y="1084"/>
                      <a:pt x="4426" y="1026"/>
                    </a:cubicBezTo>
                    <a:cubicBezTo>
                      <a:pt x="4412" y="997"/>
                      <a:pt x="4404" y="960"/>
                      <a:pt x="4404" y="923"/>
                    </a:cubicBezTo>
                    <a:cubicBezTo>
                      <a:pt x="4404" y="916"/>
                      <a:pt x="4404" y="916"/>
                      <a:pt x="4404" y="916"/>
                    </a:cubicBezTo>
                    <a:lnTo>
                      <a:pt x="4404" y="916"/>
                    </a:lnTo>
                    <a:cubicBezTo>
                      <a:pt x="4404" y="909"/>
                      <a:pt x="4404" y="909"/>
                      <a:pt x="4404" y="909"/>
                    </a:cubicBezTo>
                    <a:cubicBezTo>
                      <a:pt x="4404" y="901"/>
                      <a:pt x="4404" y="901"/>
                      <a:pt x="4404" y="894"/>
                    </a:cubicBezTo>
                    <a:cubicBezTo>
                      <a:pt x="4404" y="887"/>
                      <a:pt x="4404" y="879"/>
                      <a:pt x="4404" y="872"/>
                    </a:cubicBezTo>
                    <a:cubicBezTo>
                      <a:pt x="4404" y="872"/>
                      <a:pt x="4404" y="872"/>
                      <a:pt x="4404" y="865"/>
                    </a:cubicBezTo>
                    <a:cubicBezTo>
                      <a:pt x="4412" y="806"/>
                      <a:pt x="4412" y="806"/>
                      <a:pt x="4412" y="806"/>
                    </a:cubicBezTo>
                    <a:cubicBezTo>
                      <a:pt x="4397" y="828"/>
                      <a:pt x="4397" y="828"/>
                      <a:pt x="4397" y="828"/>
                    </a:cubicBezTo>
                    <a:cubicBezTo>
                      <a:pt x="4382" y="821"/>
                      <a:pt x="4368" y="813"/>
                      <a:pt x="4353" y="813"/>
                    </a:cubicBezTo>
                    <a:cubicBezTo>
                      <a:pt x="4346" y="813"/>
                      <a:pt x="4331" y="821"/>
                      <a:pt x="4316" y="821"/>
                    </a:cubicBezTo>
                    <a:cubicBezTo>
                      <a:pt x="4309" y="821"/>
                      <a:pt x="4302" y="828"/>
                      <a:pt x="4294" y="828"/>
                    </a:cubicBezTo>
                    <a:cubicBezTo>
                      <a:pt x="4287" y="828"/>
                      <a:pt x="4280" y="828"/>
                      <a:pt x="4272" y="828"/>
                    </a:cubicBezTo>
                    <a:cubicBezTo>
                      <a:pt x="4265" y="828"/>
                      <a:pt x="4265" y="828"/>
                      <a:pt x="4265" y="828"/>
                    </a:cubicBezTo>
                    <a:lnTo>
                      <a:pt x="4265" y="821"/>
                    </a:lnTo>
                    <a:cubicBezTo>
                      <a:pt x="4272" y="777"/>
                      <a:pt x="4236" y="748"/>
                      <a:pt x="4214" y="725"/>
                    </a:cubicBezTo>
                    <a:cubicBezTo>
                      <a:pt x="4206" y="718"/>
                      <a:pt x="4199" y="711"/>
                      <a:pt x="4192" y="703"/>
                    </a:cubicBezTo>
                    <a:cubicBezTo>
                      <a:pt x="4170" y="681"/>
                      <a:pt x="4148" y="660"/>
                      <a:pt x="4126" y="645"/>
                    </a:cubicBezTo>
                    <a:cubicBezTo>
                      <a:pt x="4111" y="630"/>
                      <a:pt x="4104" y="623"/>
                      <a:pt x="4089" y="616"/>
                    </a:cubicBezTo>
                    <a:cubicBezTo>
                      <a:pt x="4082" y="601"/>
                      <a:pt x="4074" y="550"/>
                      <a:pt x="4082" y="528"/>
                    </a:cubicBezTo>
                    <a:cubicBezTo>
                      <a:pt x="4082" y="520"/>
                      <a:pt x="4089" y="513"/>
                      <a:pt x="4089" y="513"/>
                    </a:cubicBezTo>
                    <a:cubicBezTo>
                      <a:pt x="4104" y="476"/>
                      <a:pt x="4119" y="432"/>
                      <a:pt x="4111" y="396"/>
                    </a:cubicBezTo>
                    <a:cubicBezTo>
                      <a:pt x="4097" y="344"/>
                      <a:pt x="4023" y="337"/>
                      <a:pt x="4016" y="330"/>
                    </a:cubicBezTo>
                    <a:cubicBezTo>
                      <a:pt x="4009" y="330"/>
                      <a:pt x="4009" y="330"/>
                      <a:pt x="4009" y="330"/>
                    </a:cubicBezTo>
                    <a:lnTo>
                      <a:pt x="4009" y="330"/>
                    </a:lnTo>
                    <a:cubicBezTo>
                      <a:pt x="4009" y="330"/>
                      <a:pt x="4001" y="337"/>
                      <a:pt x="3994" y="337"/>
                    </a:cubicBezTo>
                    <a:cubicBezTo>
                      <a:pt x="3979" y="337"/>
                      <a:pt x="3965" y="330"/>
                      <a:pt x="3965" y="322"/>
                    </a:cubicBezTo>
                    <a:cubicBezTo>
                      <a:pt x="3943" y="286"/>
                      <a:pt x="3913" y="257"/>
                      <a:pt x="3869" y="234"/>
                    </a:cubicBezTo>
                    <a:cubicBezTo>
                      <a:pt x="3862" y="227"/>
                      <a:pt x="3862" y="227"/>
                      <a:pt x="3862" y="227"/>
                    </a:cubicBezTo>
                    <a:cubicBezTo>
                      <a:pt x="3855" y="227"/>
                      <a:pt x="3818" y="205"/>
                      <a:pt x="3818" y="198"/>
                    </a:cubicBezTo>
                    <a:cubicBezTo>
                      <a:pt x="3818" y="198"/>
                      <a:pt x="3818" y="198"/>
                      <a:pt x="3818" y="191"/>
                    </a:cubicBezTo>
                    <a:cubicBezTo>
                      <a:pt x="3847" y="139"/>
                      <a:pt x="3847" y="73"/>
                      <a:pt x="3818" y="29"/>
                    </a:cubicBezTo>
                    <a:cubicBezTo>
                      <a:pt x="3803" y="7"/>
                      <a:pt x="3781" y="0"/>
                      <a:pt x="3752" y="0"/>
                    </a:cubicBezTo>
                    <a:lnTo>
                      <a:pt x="3752" y="29"/>
                    </a:lnTo>
                  </a:path>
                </a:pathLst>
              </a:custGeom>
              <a:grpFill/>
              <a:ln w="38100"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165" fontAlgn="auto">
                  <a:spcBef>
                    <a:spcPts val="0"/>
                  </a:spcBef>
                  <a:spcAft>
                    <a:spcPts val="0"/>
                  </a:spcAft>
                  <a:defRPr/>
                </a:pPr>
                <a:endParaRPr lang="en-US">
                  <a:latin typeface="+mn-lt"/>
                  <a:ea typeface="+mn-ea"/>
                  <a:cs typeface="+mn-cs"/>
                </a:endParaRPr>
              </a:p>
            </p:txBody>
          </p:sp>
          <p:sp>
            <p:nvSpPr>
              <p:cNvPr id="80" name="Freeform 11">
                <a:extLst>
                  <a:ext uri="{FF2B5EF4-FFF2-40B4-BE49-F238E27FC236}">
                    <a16:creationId xmlns:a16="http://schemas.microsoft.com/office/drawing/2014/main" id="{B7956079-2A77-4D49-BC59-F8C52E5F05ED}"/>
                  </a:ext>
                </a:extLst>
              </p:cNvPr>
              <p:cNvSpPr>
                <a:spLocks noChangeArrowheads="1"/>
              </p:cNvSpPr>
              <p:nvPr/>
            </p:nvSpPr>
            <p:spPr bwMode="auto">
              <a:xfrm>
                <a:off x="4884135" y="6902513"/>
                <a:ext cx="2000825" cy="2841645"/>
              </a:xfrm>
              <a:custGeom>
                <a:avLst/>
                <a:gdLst>
                  <a:gd name="T0" fmla="*/ 2323 w 5203"/>
                  <a:gd name="T1" fmla="*/ 7224 h 7481"/>
                  <a:gd name="T2" fmla="*/ 1868 w 5203"/>
                  <a:gd name="T3" fmla="*/ 6755 h 7481"/>
                  <a:gd name="T4" fmla="*/ 1539 w 5203"/>
                  <a:gd name="T5" fmla="*/ 6960 h 7481"/>
                  <a:gd name="T6" fmla="*/ 1341 w 5203"/>
                  <a:gd name="T7" fmla="*/ 6440 h 7481"/>
                  <a:gd name="T8" fmla="*/ 1282 w 5203"/>
                  <a:gd name="T9" fmla="*/ 6110 h 7481"/>
                  <a:gd name="T10" fmla="*/ 1150 w 5203"/>
                  <a:gd name="T11" fmla="*/ 5568 h 7481"/>
                  <a:gd name="T12" fmla="*/ 711 w 5203"/>
                  <a:gd name="T13" fmla="*/ 5443 h 7481"/>
                  <a:gd name="T14" fmla="*/ 286 w 5203"/>
                  <a:gd name="T15" fmla="*/ 5597 h 7481"/>
                  <a:gd name="T16" fmla="*/ 110 w 5203"/>
                  <a:gd name="T17" fmla="*/ 5179 h 7481"/>
                  <a:gd name="T18" fmla="*/ 322 w 5203"/>
                  <a:gd name="T19" fmla="*/ 5091 h 7481"/>
                  <a:gd name="T20" fmla="*/ 293 w 5203"/>
                  <a:gd name="T21" fmla="*/ 4813 h 7481"/>
                  <a:gd name="T22" fmla="*/ 586 w 5203"/>
                  <a:gd name="T23" fmla="*/ 4747 h 7481"/>
                  <a:gd name="T24" fmla="*/ 696 w 5203"/>
                  <a:gd name="T25" fmla="*/ 4608 h 7481"/>
                  <a:gd name="T26" fmla="*/ 579 w 5203"/>
                  <a:gd name="T27" fmla="*/ 4234 h 7481"/>
                  <a:gd name="T28" fmla="*/ 461 w 5203"/>
                  <a:gd name="T29" fmla="*/ 3890 h 7481"/>
                  <a:gd name="T30" fmla="*/ 718 w 5203"/>
                  <a:gd name="T31" fmla="*/ 3699 h 7481"/>
                  <a:gd name="T32" fmla="*/ 747 w 5203"/>
                  <a:gd name="T33" fmla="*/ 3216 h 7481"/>
                  <a:gd name="T34" fmla="*/ 850 w 5203"/>
                  <a:gd name="T35" fmla="*/ 2776 h 7481"/>
                  <a:gd name="T36" fmla="*/ 1216 w 5203"/>
                  <a:gd name="T37" fmla="*/ 2615 h 7481"/>
                  <a:gd name="T38" fmla="*/ 1473 w 5203"/>
                  <a:gd name="T39" fmla="*/ 2402 h 7481"/>
                  <a:gd name="T40" fmla="*/ 1634 w 5203"/>
                  <a:gd name="T41" fmla="*/ 2095 h 7481"/>
                  <a:gd name="T42" fmla="*/ 1912 w 5203"/>
                  <a:gd name="T43" fmla="*/ 1845 h 7481"/>
                  <a:gd name="T44" fmla="*/ 2096 w 5203"/>
                  <a:gd name="T45" fmla="*/ 1568 h 7481"/>
                  <a:gd name="T46" fmla="*/ 1802 w 5203"/>
                  <a:gd name="T47" fmla="*/ 1377 h 7481"/>
                  <a:gd name="T48" fmla="*/ 1876 w 5203"/>
                  <a:gd name="T49" fmla="*/ 989 h 7481"/>
                  <a:gd name="T50" fmla="*/ 2271 w 5203"/>
                  <a:gd name="T51" fmla="*/ 879 h 7481"/>
                  <a:gd name="T52" fmla="*/ 2403 w 5203"/>
                  <a:gd name="T53" fmla="*/ 674 h 7481"/>
                  <a:gd name="T54" fmla="*/ 2777 w 5203"/>
                  <a:gd name="T55" fmla="*/ 506 h 7481"/>
                  <a:gd name="T56" fmla="*/ 3041 w 5203"/>
                  <a:gd name="T57" fmla="*/ 608 h 7481"/>
                  <a:gd name="T58" fmla="*/ 3459 w 5203"/>
                  <a:gd name="T59" fmla="*/ 73 h 7481"/>
                  <a:gd name="T60" fmla="*/ 3722 w 5203"/>
                  <a:gd name="T61" fmla="*/ 88 h 7481"/>
                  <a:gd name="T62" fmla="*/ 3979 w 5203"/>
                  <a:gd name="T63" fmla="*/ 286 h 7481"/>
                  <a:gd name="T64" fmla="*/ 3905 w 5203"/>
                  <a:gd name="T65" fmla="*/ 366 h 7481"/>
                  <a:gd name="T66" fmla="*/ 3949 w 5203"/>
                  <a:gd name="T67" fmla="*/ 806 h 7481"/>
                  <a:gd name="T68" fmla="*/ 4125 w 5203"/>
                  <a:gd name="T69" fmla="*/ 1187 h 7481"/>
                  <a:gd name="T70" fmla="*/ 4147 w 5203"/>
                  <a:gd name="T71" fmla="*/ 930 h 7481"/>
                  <a:gd name="T72" fmla="*/ 4514 w 5203"/>
                  <a:gd name="T73" fmla="*/ 791 h 7481"/>
                  <a:gd name="T74" fmla="*/ 4616 w 5203"/>
                  <a:gd name="T75" fmla="*/ 1106 h 7481"/>
                  <a:gd name="T76" fmla="*/ 5202 w 5203"/>
                  <a:gd name="T77" fmla="*/ 1560 h 7481"/>
                  <a:gd name="T78" fmla="*/ 4997 w 5203"/>
                  <a:gd name="T79" fmla="*/ 1684 h 7481"/>
                  <a:gd name="T80" fmla="*/ 5063 w 5203"/>
                  <a:gd name="T81" fmla="*/ 1875 h 7481"/>
                  <a:gd name="T82" fmla="*/ 5137 w 5203"/>
                  <a:gd name="T83" fmla="*/ 2146 h 7481"/>
                  <a:gd name="T84" fmla="*/ 4799 w 5203"/>
                  <a:gd name="T85" fmla="*/ 2124 h 7481"/>
                  <a:gd name="T86" fmla="*/ 4653 w 5203"/>
                  <a:gd name="T87" fmla="*/ 2358 h 7481"/>
                  <a:gd name="T88" fmla="*/ 4887 w 5203"/>
                  <a:gd name="T89" fmla="*/ 2564 h 7481"/>
                  <a:gd name="T90" fmla="*/ 4638 w 5203"/>
                  <a:gd name="T91" fmla="*/ 2857 h 7481"/>
                  <a:gd name="T92" fmla="*/ 4506 w 5203"/>
                  <a:gd name="T93" fmla="*/ 3238 h 7481"/>
                  <a:gd name="T94" fmla="*/ 4638 w 5203"/>
                  <a:gd name="T95" fmla="*/ 3274 h 7481"/>
                  <a:gd name="T96" fmla="*/ 4902 w 5203"/>
                  <a:gd name="T97" fmla="*/ 3421 h 7481"/>
                  <a:gd name="T98" fmla="*/ 4917 w 5203"/>
                  <a:gd name="T99" fmla="*/ 3699 h 7481"/>
                  <a:gd name="T100" fmla="*/ 4418 w 5203"/>
                  <a:gd name="T101" fmla="*/ 4154 h 7481"/>
                  <a:gd name="T102" fmla="*/ 4162 w 5203"/>
                  <a:gd name="T103" fmla="*/ 4520 h 7481"/>
                  <a:gd name="T104" fmla="*/ 4045 w 5203"/>
                  <a:gd name="T105" fmla="*/ 4710 h 7481"/>
                  <a:gd name="T106" fmla="*/ 3752 w 5203"/>
                  <a:gd name="T107" fmla="*/ 5011 h 7481"/>
                  <a:gd name="T108" fmla="*/ 3077 w 5203"/>
                  <a:gd name="T109" fmla="*/ 5033 h 7481"/>
                  <a:gd name="T110" fmla="*/ 2748 w 5203"/>
                  <a:gd name="T111" fmla="*/ 5099 h 7481"/>
                  <a:gd name="T112" fmla="*/ 2828 w 5203"/>
                  <a:gd name="T113" fmla="*/ 6095 h 7481"/>
                  <a:gd name="T114" fmla="*/ 2850 w 5203"/>
                  <a:gd name="T115" fmla="*/ 6718 h 7481"/>
                  <a:gd name="T116" fmla="*/ 2865 w 5203"/>
                  <a:gd name="T117" fmla="*/ 6916 h 7481"/>
                  <a:gd name="T118" fmla="*/ 2726 w 5203"/>
                  <a:gd name="T119" fmla="*/ 7129 h 7481"/>
                  <a:gd name="T120" fmla="*/ 2411 w 5203"/>
                  <a:gd name="T121" fmla="*/ 7400 h 7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03" h="7481">
                    <a:moveTo>
                      <a:pt x="2286" y="7480"/>
                    </a:moveTo>
                    <a:lnTo>
                      <a:pt x="2286" y="7480"/>
                    </a:lnTo>
                    <a:cubicBezTo>
                      <a:pt x="2271" y="7480"/>
                      <a:pt x="2264" y="7473"/>
                      <a:pt x="2257" y="7466"/>
                    </a:cubicBezTo>
                    <a:cubicBezTo>
                      <a:pt x="2242" y="7458"/>
                      <a:pt x="2242" y="7429"/>
                      <a:pt x="2242" y="7400"/>
                    </a:cubicBezTo>
                    <a:cubicBezTo>
                      <a:pt x="2249" y="7341"/>
                      <a:pt x="2249" y="7341"/>
                      <a:pt x="2249" y="7341"/>
                    </a:cubicBezTo>
                    <a:cubicBezTo>
                      <a:pt x="2249" y="7246"/>
                      <a:pt x="2249" y="7231"/>
                      <a:pt x="2301" y="7224"/>
                    </a:cubicBezTo>
                    <a:cubicBezTo>
                      <a:pt x="2308" y="7224"/>
                      <a:pt x="2315" y="7224"/>
                      <a:pt x="2323" y="7224"/>
                    </a:cubicBezTo>
                    <a:cubicBezTo>
                      <a:pt x="2359" y="7217"/>
                      <a:pt x="2396" y="7180"/>
                      <a:pt x="2389" y="7158"/>
                    </a:cubicBezTo>
                    <a:cubicBezTo>
                      <a:pt x="2389" y="7143"/>
                      <a:pt x="2374" y="7143"/>
                      <a:pt x="2359" y="7143"/>
                    </a:cubicBezTo>
                    <a:cubicBezTo>
                      <a:pt x="2279" y="7143"/>
                      <a:pt x="2242" y="7129"/>
                      <a:pt x="2228" y="7077"/>
                    </a:cubicBezTo>
                    <a:cubicBezTo>
                      <a:pt x="2198" y="7092"/>
                      <a:pt x="2147" y="7107"/>
                      <a:pt x="2096" y="7107"/>
                    </a:cubicBezTo>
                    <a:cubicBezTo>
                      <a:pt x="2037" y="7107"/>
                      <a:pt x="1964" y="7085"/>
                      <a:pt x="1949" y="6982"/>
                    </a:cubicBezTo>
                    <a:cubicBezTo>
                      <a:pt x="1942" y="6945"/>
                      <a:pt x="1934" y="6916"/>
                      <a:pt x="1934" y="6894"/>
                    </a:cubicBezTo>
                    <a:cubicBezTo>
                      <a:pt x="1912" y="6769"/>
                      <a:pt x="1912" y="6755"/>
                      <a:pt x="1868" y="6755"/>
                    </a:cubicBezTo>
                    <a:cubicBezTo>
                      <a:pt x="1868" y="6755"/>
                      <a:pt x="1861" y="6755"/>
                      <a:pt x="1854" y="6755"/>
                    </a:cubicBezTo>
                    <a:cubicBezTo>
                      <a:pt x="1824" y="6762"/>
                      <a:pt x="1795" y="6769"/>
                      <a:pt x="1780" y="6791"/>
                    </a:cubicBezTo>
                    <a:cubicBezTo>
                      <a:pt x="1766" y="6821"/>
                      <a:pt x="1759" y="6865"/>
                      <a:pt x="1773" y="6916"/>
                    </a:cubicBezTo>
                    <a:cubicBezTo>
                      <a:pt x="1788" y="6975"/>
                      <a:pt x="1780" y="7033"/>
                      <a:pt x="1751" y="7063"/>
                    </a:cubicBezTo>
                    <a:cubicBezTo>
                      <a:pt x="1737" y="7085"/>
                      <a:pt x="1715" y="7092"/>
                      <a:pt x="1692" y="7092"/>
                    </a:cubicBezTo>
                    <a:cubicBezTo>
                      <a:pt x="1678" y="7092"/>
                      <a:pt x="1663" y="7092"/>
                      <a:pt x="1649" y="7085"/>
                    </a:cubicBezTo>
                    <a:cubicBezTo>
                      <a:pt x="1612" y="7063"/>
                      <a:pt x="1575" y="7011"/>
                      <a:pt x="1539" y="6960"/>
                    </a:cubicBezTo>
                    <a:cubicBezTo>
                      <a:pt x="1502" y="6909"/>
                      <a:pt x="1466" y="6857"/>
                      <a:pt x="1436" y="6857"/>
                    </a:cubicBezTo>
                    <a:cubicBezTo>
                      <a:pt x="1370" y="6879"/>
                      <a:pt x="1370" y="6879"/>
                      <a:pt x="1370" y="6879"/>
                    </a:cubicBezTo>
                    <a:cubicBezTo>
                      <a:pt x="1363" y="6872"/>
                      <a:pt x="1363" y="6872"/>
                      <a:pt x="1363" y="6872"/>
                    </a:cubicBezTo>
                    <a:cubicBezTo>
                      <a:pt x="1356" y="6857"/>
                      <a:pt x="1341" y="6828"/>
                      <a:pt x="1333" y="6806"/>
                    </a:cubicBezTo>
                    <a:cubicBezTo>
                      <a:pt x="1326" y="6762"/>
                      <a:pt x="1304" y="6711"/>
                      <a:pt x="1268" y="6674"/>
                    </a:cubicBezTo>
                    <a:cubicBezTo>
                      <a:pt x="1224" y="6645"/>
                      <a:pt x="1209" y="6601"/>
                      <a:pt x="1216" y="6535"/>
                    </a:cubicBezTo>
                    <a:cubicBezTo>
                      <a:pt x="1224" y="6476"/>
                      <a:pt x="1260" y="6455"/>
                      <a:pt x="1341" y="6440"/>
                    </a:cubicBezTo>
                    <a:cubicBezTo>
                      <a:pt x="1378" y="6432"/>
                      <a:pt x="1385" y="6418"/>
                      <a:pt x="1399" y="6388"/>
                    </a:cubicBezTo>
                    <a:cubicBezTo>
                      <a:pt x="1407" y="6367"/>
                      <a:pt x="1414" y="6345"/>
                      <a:pt x="1443" y="6315"/>
                    </a:cubicBezTo>
                    <a:cubicBezTo>
                      <a:pt x="1451" y="6300"/>
                      <a:pt x="1466" y="6286"/>
                      <a:pt x="1473" y="6279"/>
                    </a:cubicBezTo>
                    <a:lnTo>
                      <a:pt x="1451" y="6271"/>
                    </a:lnTo>
                    <a:cubicBezTo>
                      <a:pt x="1421" y="6271"/>
                      <a:pt x="1399" y="6257"/>
                      <a:pt x="1385" y="6242"/>
                    </a:cubicBezTo>
                    <a:cubicBezTo>
                      <a:pt x="1370" y="6235"/>
                      <a:pt x="1356" y="6227"/>
                      <a:pt x="1341" y="6220"/>
                    </a:cubicBezTo>
                    <a:cubicBezTo>
                      <a:pt x="1297" y="6213"/>
                      <a:pt x="1290" y="6154"/>
                      <a:pt x="1282" y="6110"/>
                    </a:cubicBezTo>
                    <a:cubicBezTo>
                      <a:pt x="1282" y="6103"/>
                      <a:pt x="1275" y="6088"/>
                      <a:pt x="1275" y="6081"/>
                    </a:cubicBezTo>
                    <a:cubicBezTo>
                      <a:pt x="1275" y="6066"/>
                      <a:pt x="1275" y="6044"/>
                      <a:pt x="1275" y="6022"/>
                    </a:cubicBezTo>
                    <a:cubicBezTo>
                      <a:pt x="1275" y="5993"/>
                      <a:pt x="1275" y="5964"/>
                      <a:pt x="1260" y="5941"/>
                    </a:cubicBezTo>
                    <a:cubicBezTo>
                      <a:pt x="1253" y="5934"/>
                      <a:pt x="1246" y="5934"/>
                      <a:pt x="1238" y="5927"/>
                    </a:cubicBezTo>
                    <a:cubicBezTo>
                      <a:pt x="1224" y="5919"/>
                      <a:pt x="1209" y="5912"/>
                      <a:pt x="1202" y="5883"/>
                    </a:cubicBezTo>
                    <a:cubicBezTo>
                      <a:pt x="1180" y="5824"/>
                      <a:pt x="1194" y="5729"/>
                      <a:pt x="1202" y="5663"/>
                    </a:cubicBezTo>
                    <a:cubicBezTo>
                      <a:pt x="1202" y="5619"/>
                      <a:pt x="1180" y="5597"/>
                      <a:pt x="1150" y="5568"/>
                    </a:cubicBezTo>
                    <a:cubicBezTo>
                      <a:pt x="1136" y="5553"/>
                      <a:pt x="1121" y="5538"/>
                      <a:pt x="1106" y="5517"/>
                    </a:cubicBezTo>
                    <a:cubicBezTo>
                      <a:pt x="1084" y="5480"/>
                      <a:pt x="1062" y="5458"/>
                      <a:pt x="1033" y="5436"/>
                    </a:cubicBezTo>
                    <a:cubicBezTo>
                      <a:pt x="1018" y="5421"/>
                      <a:pt x="1011" y="5414"/>
                      <a:pt x="997" y="5399"/>
                    </a:cubicBezTo>
                    <a:cubicBezTo>
                      <a:pt x="982" y="5385"/>
                      <a:pt x="960" y="5377"/>
                      <a:pt x="938" y="5377"/>
                    </a:cubicBezTo>
                    <a:cubicBezTo>
                      <a:pt x="909" y="5377"/>
                      <a:pt x="887" y="5385"/>
                      <a:pt x="865" y="5385"/>
                    </a:cubicBezTo>
                    <a:cubicBezTo>
                      <a:pt x="857" y="5392"/>
                      <a:pt x="857" y="5392"/>
                      <a:pt x="857" y="5392"/>
                    </a:cubicBezTo>
                    <a:cubicBezTo>
                      <a:pt x="828" y="5392"/>
                      <a:pt x="762" y="5421"/>
                      <a:pt x="711" y="5443"/>
                    </a:cubicBezTo>
                    <a:cubicBezTo>
                      <a:pt x="637" y="5465"/>
                      <a:pt x="637" y="5465"/>
                      <a:pt x="637" y="5465"/>
                    </a:cubicBezTo>
                    <a:cubicBezTo>
                      <a:pt x="586" y="5487"/>
                      <a:pt x="564" y="5495"/>
                      <a:pt x="528" y="5524"/>
                    </a:cubicBezTo>
                    <a:cubicBezTo>
                      <a:pt x="506" y="5538"/>
                      <a:pt x="484" y="5546"/>
                      <a:pt x="461" y="5553"/>
                    </a:cubicBezTo>
                    <a:cubicBezTo>
                      <a:pt x="440" y="5560"/>
                      <a:pt x="418" y="5568"/>
                      <a:pt x="388" y="5590"/>
                    </a:cubicBezTo>
                    <a:lnTo>
                      <a:pt x="388" y="5590"/>
                    </a:lnTo>
                    <a:cubicBezTo>
                      <a:pt x="381" y="5590"/>
                      <a:pt x="381" y="5590"/>
                      <a:pt x="381" y="5590"/>
                    </a:cubicBezTo>
                    <a:cubicBezTo>
                      <a:pt x="381" y="5590"/>
                      <a:pt x="330" y="5597"/>
                      <a:pt x="286" y="5597"/>
                    </a:cubicBezTo>
                    <a:cubicBezTo>
                      <a:pt x="256" y="5597"/>
                      <a:pt x="234" y="5597"/>
                      <a:pt x="220" y="5590"/>
                    </a:cubicBezTo>
                    <a:cubicBezTo>
                      <a:pt x="168" y="5568"/>
                      <a:pt x="154" y="5502"/>
                      <a:pt x="139" y="5436"/>
                    </a:cubicBezTo>
                    <a:cubicBezTo>
                      <a:pt x="125" y="5392"/>
                      <a:pt x="102" y="5385"/>
                      <a:pt x="66" y="5370"/>
                    </a:cubicBezTo>
                    <a:cubicBezTo>
                      <a:pt x="59" y="5363"/>
                      <a:pt x="44" y="5363"/>
                      <a:pt x="37" y="5355"/>
                    </a:cubicBezTo>
                    <a:cubicBezTo>
                      <a:pt x="15" y="5348"/>
                      <a:pt x="7" y="5333"/>
                      <a:pt x="0" y="5311"/>
                    </a:cubicBezTo>
                    <a:cubicBezTo>
                      <a:pt x="0" y="5275"/>
                      <a:pt x="29" y="5231"/>
                      <a:pt x="59" y="5201"/>
                    </a:cubicBezTo>
                    <a:cubicBezTo>
                      <a:pt x="80" y="5179"/>
                      <a:pt x="95" y="5179"/>
                      <a:pt x="110" y="5179"/>
                    </a:cubicBezTo>
                    <a:cubicBezTo>
                      <a:pt x="117" y="5179"/>
                      <a:pt x="117" y="5179"/>
                      <a:pt x="117" y="5172"/>
                    </a:cubicBezTo>
                    <a:cubicBezTo>
                      <a:pt x="125" y="5165"/>
                      <a:pt x="125" y="5157"/>
                      <a:pt x="132" y="5143"/>
                    </a:cubicBezTo>
                    <a:cubicBezTo>
                      <a:pt x="132" y="5121"/>
                      <a:pt x="147" y="5084"/>
                      <a:pt x="154" y="5069"/>
                    </a:cubicBezTo>
                    <a:cubicBezTo>
                      <a:pt x="161" y="5062"/>
                      <a:pt x="168" y="5055"/>
                      <a:pt x="190" y="5055"/>
                    </a:cubicBezTo>
                    <a:cubicBezTo>
                      <a:pt x="205" y="5055"/>
                      <a:pt x="227" y="5062"/>
                      <a:pt x="249" y="5069"/>
                    </a:cubicBezTo>
                    <a:cubicBezTo>
                      <a:pt x="264" y="5077"/>
                      <a:pt x="278" y="5084"/>
                      <a:pt x="293" y="5084"/>
                    </a:cubicBezTo>
                    <a:cubicBezTo>
                      <a:pt x="300" y="5091"/>
                      <a:pt x="315" y="5091"/>
                      <a:pt x="322" y="5091"/>
                    </a:cubicBezTo>
                    <a:cubicBezTo>
                      <a:pt x="330" y="5091"/>
                      <a:pt x="330" y="5077"/>
                      <a:pt x="330" y="5069"/>
                    </a:cubicBezTo>
                    <a:cubicBezTo>
                      <a:pt x="337" y="5026"/>
                      <a:pt x="322" y="5004"/>
                      <a:pt x="308" y="4996"/>
                    </a:cubicBezTo>
                    <a:cubicBezTo>
                      <a:pt x="300" y="4996"/>
                      <a:pt x="300" y="4996"/>
                      <a:pt x="300" y="4996"/>
                    </a:cubicBezTo>
                    <a:cubicBezTo>
                      <a:pt x="278" y="4989"/>
                      <a:pt x="242" y="4974"/>
                      <a:pt x="212" y="4945"/>
                    </a:cubicBezTo>
                    <a:cubicBezTo>
                      <a:pt x="198" y="4930"/>
                      <a:pt x="198" y="4923"/>
                      <a:pt x="198" y="4916"/>
                    </a:cubicBezTo>
                    <a:cubicBezTo>
                      <a:pt x="198" y="4886"/>
                      <a:pt x="227" y="4864"/>
                      <a:pt x="264" y="4835"/>
                    </a:cubicBezTo>
                    <a:cubicBezTo>
                      <a:pt x="271" y="4828"/>
                      <a:pt x="286" y="4820"/>
                      <a:pt x="293" y="4813"/>
                    </a:cubicBezTo>
                    <a:cubicBezTo>
                      <a:pt x="308" y="4798"/>
                      <a:pt x="330" y="4784"/>
                      <a:pt x="344" y="4769"/>
                    </a:cubicBezTo>
                    <a:cubicBezTo>
                      <a:pt x="366" y="4755"/>
                      <a:pt x="388" y="4740"/>
                      <a:pt x="403" y="4718"/>
                    </a:cubicBezTo>
                    <a:cubicBezTo>
                      <a:pt x="418" y="4703"/>
                      <a:pt x="432" y="4696"/>
                      <a:pt x="447" y="4696"/>
                    </a:cubicBezTo>
                    <a:cubicBezTo>
                      <a:pt x="461" y="4696"/>
                      <a:pt x="484" y="4710"/>
                      <a:pt x="506" y="4725"/>
                    </a:cubicBezTo>
                    <a:cubicBezTo>
                      <a:pt x="513" y="4732"/>
                      <a:pt x="528" y="4740"/>
                      <a:pt x="542" y="4747"/>
                    </a:cubicBezTo>
                    <a:cubicBezTo>
                      <a:pt x="549" y="4755"/>
                      <a:pt x="557" y="4755"/>
                      <a:pt x="564" y="4755"/>
                    </a:cubicBezTo>
                    <a:cubicBezTo>
                      <a:pt x="571" y="4755"/>
                      <a:pt x="579" y="4755"/>
                      <a:pt x="586" y="4747"/>
                    </a:cubicBezTo>
                    <a:cubicBezTo>
                      <a:pt x="593" y="4732"/>
                      <a:pt x="601" y="4710"/>
                      <a:pt x="593" y="4688"/>
                    </a:cubicBezTo>
                    <a:cubicBezTo>
                      <a:pt x="593" y="4674"/>
                      <a:pt x="586" y="4674"/>
                      <a:pt x="571" y="4674"/>
                    </a:cubicBezTo>
                    <a:cubicBezTo>
                      <a:pt x="557" y="4667"/>
                      <a:pt x="535" y="4667"/>
                      <a:pt x="528" y="4637"/>
                    </a:cubicBezTo>
                    <a:cubicBezTo>
                      <a:pt x="528" y="4630"/>
                      <a:pt x="528" y="4615"/>
                      <a:pt x="535" y="4608"/>
                    </a:cubicBezTo>
                    <a:cubicBezTo>
                      <a:pt x="549" y="4586"/>
                      <a:pt x="579" y="4579"/>
                      <a:pt x="608" y="4579"/>
                    </a:cubicBezTo>
                    <a:cubicBezTo>
                      <a:pt x="623" y="4579"/>
                      <a:pt x="645" y="4579"/>
                      <a:pt x="674" y="4593"/>
                    </a:cubicBezTo>
                    <a:cubicBezTo>
                      <a:pt x="681" y="4600"/>
                      <a:pt x="689" y="4608"/>
                      <a:pt x="696" y="4608"/>
                    </a:cubicBezTo>
                    <a:cubicBezTo>
                      <a:pt x="711" y="4608"/>
                      <a:pt x="718" y="4586"/>
                      <a:pt x="725" y="4549"/>
                    </a:cubicBezTo>
                    <a:cubicBezTo>
                      <a:pt x="733" y="4498"/>
                      <a:pt x="711" y="4447"/>
                      <a:pt x="696" y="4425"/>
                    </a:cubicBezTo>
                    <a:cubicBezTo>
                      <a:pt x="681" y="4410"/>
                      <a:pt x="674" y="4403"/>
                      <a:pt x="667" y="4395"/>
                    </a:cubicBezTo>
                    <a:cubicBezTo>
                      <a:pt x="652" y="4381"/>
                      <a:pt x="645" y="4373"/>
                      <a:pt x="630" y="4344"/>
                    </a:cubicBezTo>
                    <a:cubicBezTo>
                      <a:pt x="623" y="4329"/>
                      <a:pt x="623" y="4315"/>
                      <a:pt x="616" y="4300"/>
                    </a:cubicBezTo>
                    <a:cubicBezTo>
                      <a:pt x="616" y="4278"/>
                      <a:pt x="608" y="4264"/>
                      <a:pt x="593" y="4249"/>
                    </a:cubicBezTo>
                    <a:cubicBezTo>
                      <a:pt x="579" y="4234"/>
                      <a:pt x="579" y="4234"/>
                      <a:pt x="579" y="4234"/>
                    </a:cubicBezTo>
                    <a:cubicBezTo>
                      <a:pt x="549" y="4205"/>
                      <a:pt x="520" y="4168"/>
                      <a:pt x="454" y="4168"/>
                    </a:cubicBezTo>
                    <a:cubicBezTo>
                      <a:pt x="425" y="4161"/>
                      <a:pt x="403" y="4154"/>
                      <a:pt x="396" y="4139"/>
                    </a:cubicBezTo>
                    <a:cubicBezTo>
                      <a:pt x="388" y="4117"/>
                      <a:pt x="403" y="4102"/>
                      <a:pt x="425" y="4080"/>
                    </a:cubicBezTo>
                    <a:cubicBezTo>
                      <a:pt x="440" y="4073"/>
                      <a:pt x="440" y="4073"/>
                      <a:pt x="440" y="4073"/>
                    </a:cubicBezTo>
                    <a:cubicBezTo>
                      <a:pt x="469" y="4044"/>
                      <a:pt x="469" y="4029"/>
                      <a:pt x="476" y="4000"/>
                    </a:cubicBezTo>
                    <a:cubicBezTo>
                      <a:pt x="476" y="3992"/>
                      <a:pt x="476" y="3978"/>
                      <a:pt x="476" y="3970"/>
                    </a:cubicBezTo>
                    <a:cubicBezTo>
                      <a:pt x="484" y="3941"/>
                      <a:pt x="469" y="3912"/>
                      <a:pt x="461" y="3890"/>
                    </a:cubicBezTo>
                    <a:cubicBezTo>
                      <a:pt x="454" y="3868"/>
                      <a:pt x="447" y="3853"/>
                      <a:pt x="440" y="3831"/>
                    </a:cubicBezTo>
                    <a:cubicBezTo>
                      <a:pt x="432" y="3780"/>
                      <a:pt x="469" y="3750"/>
                      <a:pt x="491" y="3721"/>
                    </a:cubicBezTo>
                    <a:cubicBezTo>
                      <a:pt x="498" y="3714"/>
                      <a:pt x="506" y="3707"/>
                      <a:pt x="513" y="3699"/>
                    </a:cubicBezTo>
                    <a:cubicBezTo>
                      <a:pt x="535" y="3670"/>
                      <a:pt x="564" y="3633"/>
                      <a:pt x="608" y="3633"/>
                    </a:cubicBezTo>
                    <a:cubicBezTo>
                      <a:pt x="616" y="3633"/>
                      <a:pt x="616" y="3633"/>
                      <a:pt x="623" y="3633"/>
                    </a:cubicBezTo>
                    <a:cubicBezTo>
                      <a:pt x="652" y="3641"/>
                      <a:pt x="667" y="3655"/>
                      <a:pt x="681" y="3670"/>
                    </a:cubicBezTo>
                    <a:cubicBezTo>
                      <a:pt x="689" y="3685"/>
                      <a:pt x="703" y="3699"/>
                      <a:pt x="718" y="3699"/>
                    </a:cubicBezTo>
                    <a:lnTo>
                      <a:pt x="718" y="3699"/>
                    </a:lnTo>
                    <a:cubicBezTo>
                      <a:pt x="740" y="3699"/>
                      <a:pt x="769" y="3648"/>
                      <a:pt x="784" y="3611"/>
                    </a:cubicBezTo>
                    <a:cubicBezTo>
                      <a:pt x="799" y="3589"/>
                      <a:pt x="806" y="3575"/>
                      <a:pt x="813" y="3567"/>
                    </a:cubicBezTo>
                    <a:cubicBezTo>
                      <a:pt x="842" y="3509"/>
                      <a:pt x="806" y="3414"/>
                      <a:pt x="777" y="3355"/>
                    </a:cubicBezTo>
                    <a:cubicBezTo>
                      <a:pt x="747" y="3311"/>
                      <a:pt x="747" y="3267"/>
                      <a:pt x="747" y="3223"/>
                    </a:cubicBezTo>
                    <a:cubicBezTo>
                      <a:pt x="747" y="3216"/>
                      <a:pt x="747" y="3216"/>
                      <a:pt x="747" y="3216"/>
                    </a:cubicBezTo>
                    <a:lnTo>
                      <a:pt x="747" y="3216"/>
                    </a:lnTo>
                    <a:cubicBezTo>
                      <a:pt x="769" y="3186"/>
                      <a:pt x="784" y="3164"/>
                      <a:pt x="806" y="3135"/>
                    </a:cubicBezTo>
                    <a:cubicBezTo>
                      <a:pt x="835" y="3091"/>
                      <a:pt x="835" y="3069"/>
                      <a:pt x="828" y="3025"/>
                    </a:cubicBezTo>
                    <a:cubicBezTo>
                      <a:pt x="821" y="3010"/>
                      <a:pt x="821" y="2996"/>
                      <a:pt x="821" y="2981"/>
                    </a:cubicBezTo>
                    <a:cubicBezTo>
                      <a:pt x="813" y="2945"/>
                      <a:pt x="806" y="2937"/>
                      <a:pt x="799" y="2930"/>
                    </a:cubicBezTo>
                    <a:cubicBezTo>
                      <a:pt x="791" y="2915"/>
                      <a:pt x="777" y="2908"/>
                      <a:pt x="777" y="2879"/>
                    </a:cubicBezTo>
                    <a:cubicBezTo>
                      <a:pt x="769" y="2835"/>
                      <a:pt x="791" y="2820"/>
                      <a:pt x="813" y="2805"/>
                    </a:cubicBezTo>
                    <a:cubicBezTo>
                      <a:pt x="828" y="2798"/>
                      <a:pt x="842" y="2791"/>
                      <a:pt x="850" y="2776"/>
                    </a:cubicBezTo>
                    <a:cubicBezTo>
                      <a:pt x="879" y="2725"/>
                      <a:pt x="909" y="2710"/>
                      <a:pt x="960" y="2681"/>
                    </a:cubicBezTo>
                    <a:cubicBezTo>
                      <a:pt x="982" y="2673"/>
                      <a:pt x="982" y="2673"/>
                      <a:pt x="982" y="2673"/>
                    </a:cubicBezTo>
                    <a:cubicBezTo>
                      <a:pt x="1026" y="2651"/>
                      <a:pt x="1033" y="2637"/>
                      <a:pt x="1040" y="2600"/>
                    </a:cubicBezTo>
                    <a:cubicBezTo>
                      <a:pt x="1048" y="2586"/>
                      <a:pt x="1048" y="2578"/>
                      <a:pt x="1055" y="2564"/>
                    </a:cubicBezTo>
                    <a:cubicBezTo>
                      <a:pt x="1062" y="2541"/>
                      <a:pt x="1077" y="2519"/>
                      <a:pt x="1099" y="2519"/>
                    </a:cubicBezTo>
                    <a:cubicBezTo>
                      <a:pt x="1121" y="2519"/>
                      <a:pt x="1136" y="2541"/>
                      <a:pt x="1150" y="2571"/>
                    </a:cubicBezTo>
                    <a:cubicBezTo>
                      <a:pt x="1172" y="2600"/>
                      <a:pt x="1180" y="2615"/>
                      <a:pt x="1216" y="2615"/>
                    </a:cubicBezTo>
                    <a:cubicBezTo>
                      <a:pt x="1231" y="2615"/>
                      <a:pt x="1246" y="2607"/>
                      <a:pt x="1268" y="2607"/>
                    </a:cubicBezTo>
                    <a:cubicBezTo>
                      <a:pt x="1333" y="2586"/>
                      <a:pt x="1333" y="2578"/>
                      <a:pt x="1348" y="2556"/>
                    </a:cubicBezTo>
                    <a:cubicBezTo>
                      <a:pt x="1348" y="2549"/>
                      <a:pt x="1356" y="2534"/>
                      <a:pt x="1363" y="2519"/>
                    </a:cubicBezTo>
                    <a:cubicBezTo>
                      <a:pt x="1392" y="2468"/>
                      <a:pt x="1399" y="2461"/>
                      <a:pt x="1429" y="2446"/>
                    </a:cubicBezTo>
                    <a:cubicBezTo>
                      <a:pt x="1436" y="2439"/>
                      <a:pt x="1443" y="2432"/>
                      <a:pt x="1451" y="2432"/>
                    </a:cubicBezTo>
                    <a:cubicBezTo>
                      <a:pt x="1473" y="2417"/>
                      <a:pt x="1473" y="2410"/>
                      <a:pt x="1473" y="2410"/>
                    </a:cubicBezTo>
                    <a:lnTo>
                      <a:pt x="1473" y="2402"/>
                    </a:lnTo>
                    <a:cubicBezTo>
                      <a:pt x="1466" y="2395"/>
                      <a:pt x="1466" y="2373"/>
                      <a:pt x="1466" y="2344"/>
                    </a:cubicBezTo>
                    <a:cubicBezTo>
                      <a:pt x="1466" y="2300"/>
                      <a:pt x="1480" y="2285"/>
                      <a:pt x="1502" y="2263"/>
                    </a:cubicBezTo>
                    <a:cubicBezTo>
                      <a:pt x="1509" y="2256"/>
                      <a:pt x="1524" y="2241"/>
                      <a:pt x="1531" y="2219"/>
                    </a:cubicBezTo>
                    <a:cubicBezTo>
                      <a:pt x="1553" y="2182"/>
                      <a:pt x="1575" y="2168"/>
                      <a:pt x="1590" y="2153"/>
                    </a:cubicBezTo>
                    <a:cubicBezTo>
                      <a:pt x="1605" y="2146"/>
                      <a:pt x="1612" y="2138"/>
                      <a:pt x="1627" y="2124"/>
                    </a:cubicBezTo>
                    <a:lnTo>
                      <a:pt x="1649" y="2102"/>
                    </a:lnTo>
                    <a:cubicBezTo>
                      <a:pt x="1649" y="2102"/>
                      <a:pt x="1641" y="2102"/>
                      <a:pt x="1634" y="2095"/>
                    </a:cubicBezTo>
                    <a:cubicBezTo>
                      <a:pt x="1605" y="2065"/>
                      <a:pt x="1590" y="2029"/>
                      <a:pt x="1575" y="1948"/>
                    </a:cubicBezTo>
                    <a:cubicBezTo>
                      <a:pt x="1561" y="1897"/>
                      <a:pt x="1575" y="1882"/>
                      <a:pt x="1612" y="1867"/>
                    </a:cubicBezTo>
                    <a:cubicBezTo>
                      <a:pt x="1619" y="1860"/>
                      <a:pt x="1634" y="1853"/>
                      <a:pt x="1656" y="1831"/>
                    </a:cubicBezTo>
                    <a:cubicBezTo>
                      <a:pt x="1678" y="1816"/>
                      <a:pt x="1700" y="1809"/>
                      <a:pt x="1729" y="1809"/>
                    </a:cubicBezTo>
                    <a:cubicBezTo>
                      <a:pt x="1759" y="1809"/>
                      <a:pt x="1788" y="1816"/>
                      <a:pt x="1810" y="1823"/>
                    </a:cubicBezTo>
                    <a:cubicBezTo>
                      <a:pt x="1832" y="1823"/>
                      <a:pt x="1854" y="1831"/>
                      <a:pt x="1868" y="1831"/>
                    </a:cubicBezTo>
                    <a:cubicBezTo>
                      <a:pt x="1890" y="1831"/>
                      <a:pt x="1905" y="1838"/>
                      <a:pt x="1912" y="1845"/>
                    </a:cubicBezTo>
                    <a:cubicBezTo>
                      <a:pt x="1927" y="1823"/>
                      <a:pt x="1949" y="1801"/>
                      <a:pt x="1986" y="1794"/>
                    </a:cubicBezTo>
                    <a:cubicBezTo>
                      <a:pt x="1993" y="1794"/>
                      <a:pt x="1993" y="1794"/>
                      <a:pt x="2000" y="1794"/>
                    </a:cubicBezTo>
                    <a:cubicBezTo>
                      <a:pt x="1993" y="1787"/>
                      <a:pt x="1993" y="1787"/>
                      <a:pt x="1986" y="1779"/>
                    </a:cubicBezTo>
                    <a:cubicBezTo>
                      <a:pt x="1942" y="1736"/>
                      <a:pt x="1971" y="1706"/>
                      <a:pt x="1993" y="1677"/>
                    </a:cubicBezTo>
                    <a:cubicBezTo>
                      <a:pt x="2000" y="1669"/>
                      <a:pt x="2008" y="1662"/>
                      <a:pt x="2008" y="1655"/>
                    </a:cubicBezTo>
                    <a:cubicBezTo>
                      <a:pt x="2022" y="1640"/>
                      <a:pt x="2037" y="1626"/>
                      <a:pt x="2052" y="1618"/>
                    </a:cubicBezTo>
                    <a:cubicBezTo>
                      <a:pt x="2066" y="1604"/>
                      <a:pt x="2081" y="1596"/>
                      <a:pt x="2096" y="1568"/>
                    </a:cubicBezTo>
                    <a:cubicBezTo>
                      <a:pt x="2118" y="1517"/>
                      <a:pt x="2118" y="1517"/>
                      <a:pt x="2103" y="1487"/>
                    </a:cubicBezTo>
                    <a:cubicBezTo>
                      <a:pt x="2088" y="1451"/>
                      <a:pt x="2074" y="1429"/>
                      <a:pt x="2059" y="1356"/>
                    </a:cubicBezTo>
                    <a:cubicBezTo>
                      <a:pt x="2052" y="1341"/>
                      <a:pt x="2052" y="1326"/>
                      <a:pt x="2052" y="1311"/>
                    </a:cubicBezTo>
                    <a:cubicBezTo>
                      <a:pt x="2044" y="1282"/>
                      <a:pt x="2044" y="1282"/>
                      <a:pt x="2030" y="1282"/>
                    </a:cubicBezTo>
                    <a:cubicBezTo>
                      <a:pt x="2030" y="1282"/>
                      <a:pt x="2022" y="1282"/>
                      <a:pt x="2015" y="1282"/>
                    </a:cubicBezTo>
                    <a:cubicBezTo>
                      <a:pt x="1956" y="1289"/>
                      <a:pt x="1927" y="1311"/>
                      <a:pt x="1890" y="1341"/>
                    </a:cubicBezTo>
                    <a:cubicBezTo>
                      <a:pt x="1861" y="1363"/>
                      <a:pt x="1832" y="1377"/>
                      <a:pt x="1802" y="1377"/>
                    </a:cubicBezTo>
                    <a:cubicBezTo>
                      <a:pt x="1788" y="1377"/>
                      <a:pt x="1773" y="1377"/>
                      <a:pt x="1759" y="1363"/>
                    </a:cubicBezTo>
                    <a:cubicBezTo>
                      <a:pt x="1737" y="1348"/>
                      <a:pt x="1729" y="1333"/>
                      <a:pt x="1729" y="1319"/>
                    </a:cubicBezTo>
                    <a:cubicBezTo>
                      <a:pt x="1722" y="1311"/>
                      <a:pt x="1722" y="1297"/>
                      <a:pt x="1707" y="1275"/>
                    </a:cubicBezTo>
                    <a:cubicBezTo>
                      <a:pt x="1670" y="1238"/>
                      <a:pt x="1692" y="1209"/>
                      <a:pt x="1722" y="1172"/>
                    </a:cubicBezTo>
                    <a:cubicBezTo>
                      <a:pt x="1729" y="1158"/>
                      <a:pt x="1744" y="1136"/>
                      <a:pt x="1751" y="1114"/>
                    </a:cubicBezTo>
                    <a:cubicBezTo>
                      <a:pt x="1788" y="1055"/>
                      <a:pt x="1802" y="1048"/>
                      <a:pt x="1839" y="1018"/>
                    </a:cubicBezTo>
                    <a:cubicBezTo>
                      <a:pt x="1847" y="1011"/>
                      <a:pt x="1861" y="1004"/>
                      <a:pt x="1876" y="989"/>
                    </a:cubicBezTo>
                    <a:cubicBezTo>
                      <a:pt x="1905" y="974"/>
                      <a:pt x="1920" y="952"/>
                      <a:pt x="1927" y="945"/>
                    </a:cubicBezTo>
                    <a:cubicBezTo>
                      <a:pt x="1934" y="923"/>
                      <a:pt x="1949" y="916"/>
                      <a:pt x="1978" y="916"/>
                    </a:cubicBezTo>
                    <a:cubicBezTo>
                      <a:pt x="1993" y="916"/>
                      <a:pt x="2000" y="916"/>
                      <a:pt x="2015" y="916"/>
                    </a:cubicBezTo>
                    <a:cubicBezTo>
                      <a:pt x="2030" y="916"/>
                      <a:pt x="2037" y="916"/>
                      <a:pt x="2044" y="916"/>
                    </a:cubicBezTo>
                    <a:cubicBezTo>
                      <a:pt x="2074" y="916"/>
                      <a:pt x="2096" y="908"/>
                      <a:pt x="2110" y="894"/>
                    </a:cubicBezTo>
                    <a:cubicBezTo>
                      <a:pt x="2140" y="865"/>
                      <a:pt x="2161" y="857"/>
                      <a:pt x="2191" y="857"/>
                    </a:cubicBezTo>
                    <a:cubicBezTo>
                      <a:pt x="2220" y="857"/>
                      <a:pt x="2242" y="865"/>
                      <a:pt x="2271" y="879"/>
                    </a:cubicBezTo>
                    <a:cubicBezTo>
                      <a:pt x="2279" y="887"/>
                      <a:pt x="2293" y="894"/>
                      <a:pt x="2308" y="894"/>
                    </a:cubicBezTo>
                    <a:cubicBezTo>
                      <a:pt x="2345" y="894"/>
                      <a:pt x="2381" y="879"/>
                      <a:pt x="2418" y="872"/>
                    </a:cubicBezTo>
                    <a:cubicBezTo>
                      <a:pt x="2440" y="865"/>
                      <a:pt x="2462" y="857"/>
                      <a:pt x="2477" y="857"/>
                    </a:cubicBezTo>
                    <a:cubicBezTo>
                      <a:pt x="2499" y="850"/>
                      <a:pt x="2513" y="842"/>
                      <a:pt x="2521" y="828"/>
                    </a:cubicBezTo>
                    <a:cubicBezTo>
                      <a:pt x="2528" y="813"/>
                      <a:pt x="2521" y="791"/>
                      <a:pt x="2513" y="777"/>
                    </a:cubicBezTo>
                    <a:cubicBezTo>
                      <a:pt x="2506" y="762"/>
                      <a:pt x="2491" y="747"/>
                      <a:pt x="2469" y="732"/>
                    </a:cubicBezTo>
                    <a:cubicBezTo>
                      <a:pt x="2447" y="718"/>
                      <a:pt x="2425" y="703"/>
                      <a:pt x="2403" y="674"/>
                    </a:cubicBezTo>
                    <a:cubicBezTo>
                      <a:pt x="2374" y="637"/>
                      <a:pt x="2359" y="623"/>
                      <a:pt x="2359" y="601"/>
                    </a:cubicBezTo>
                    <a:cubicBezTo>
                      <a:pt x="2359" y="579"/>
                      <a:pt x="2374" y="564"/>
                      <a:pt x="2403" y="542"/>
                    </a:cubicBezTo>
                    <a:cubicBezTo>
                      <a:pt x="2447" y="513"/>
                      <a:pt x="2506" y="491"/>
                      <a:pt x="2557" y="469"/>
                    </a:cubicBezTo>
                    <a:cubicBezTo>
                      <a:pt x="2579" y="461"/>
                      <a:pt x="2601" y="454"/>
                      <a:pt x="2623" y="447"/>
                    </a:cubicBezTo>
                    <a:cubicBezTo>
                      <a:pt x="2630" y="439"/>
                      <a:pt x="2638" y="439"/>
                      <a:pt x="2652" y="439"/>
                    </a:cubicBezTo>
                    <a:cubicBezTo>
                      <a:pt x="2682" y="439"/>
                      <a:pt x="2704" y="461"/>
                      <a:pt x="2726" y="476"/>
                    </a:cubicBezTo>
                    <a:cubicBezTo>
                      <a:pt x="2748" y="491"/>
                      <a:pt x="2762" y="498"/>
                      <a:pt x="2777" y="506"/>
                    </a:cubicBezTo>
                    <a:cubicBezTo>
                      <a:pt x="2806" y="520"/>
                      <a:pt x="2836" y="527"/>
                      <a:pt x="2843" y="549"/>
                    </a:cubicBezTo>
                    <a:cubicBezTo>
                      <a:pt x="2850" y="564"/>
                      <a:pt x="2843" y="586"/>
                      <a:pt x="2836" y="601"/>
                    </a:cubicBezTo>
                    <a:cubicBezTo>
                      <a:pt x="2828" y="623"/>
                      <a:pt x="2828" y="645"/>
                      <a:pt x="2836" y="659"/>
                    </a:cubicBezTo>
                    <a:cubicBezTo>
                      <a:pt x="2850" y="681"/>
                      <a:pt x="2872" y="696"/>
                      <a:pt x="2909" y="703"/>
                    </a:cubicBezTo>
                    <a:lnTo>
                      <a:pt x="2916" y="703"/>
                    </a:lnTo>
                    <a:cubicBezTo>
                      <a:pt x="2960" y="703"/>
                      <a:pt x="2982" y="674"/>
                      <a:pt x="3004" y="645"/>
                    </a:cubicBezTo>
                    <a:cubicBezTo>
                      <a:pt x="3019" y="637"/>
                      <a:pt x="3026" y="623"/>
                      <a:pt x="3041" y="608"/>
                    </a:cubicBezTo>
                    <a:cubicBezTo>
                      <a:pt x="3070" y="586"/>
                      <a:pt x="3136" y="520"/>
                      <a:pt x="3246" y="418"/>
                    </a:cubicBezTo>
                    <a:cubicBezTo>
                      <a:pt x="3290" y="373"/>
                      <a:pt x="3334" y="286"/>
                      <a:pt x="3349" y="242"/>
                    </a:cubicBezTo>
                    <a:cubicBezTo>
                      <a:pt x="3356" y="227"/>
                      <a:pt x="3356" y="227"/>
                      <a:pt x="3341" y="220"/>
                    </a:cubicBezTo>
                    <a:cubicBezTo>
                      <a:pt x="3327" y="212"/>
                      <a:pt x="3305" y="198"/>
                      <a:pt x="3305" y="168"/>
                    </a:cubicBezTo>
                    <a:cubicBezTo>
                      <a:pt x="3305" y="124"/>
                      <a:pt x="3356" y="95"/>
                      <a:pt x="3437" y="95"/>
                    </a:cubicBezTo>
                    <a:cubicBezTo>
                      <a:pt x="3459" y="95"/>
                      <a:pt x="3480" y="88"/>
                      <a:pt x="3495" y="73"/>
                    </a:cubicBezTo>
                    <a:cubicBezTo>
                      <a:pt x="3459" y="73"/>
                      <a:pt x="3459" y="73"/>
                      <a:pt x="3459" y="73"/>
                    </a:cubicBezTo>
                    <a:cubicBezTo>
                      <a:pt x="3495" y="44"/>
                      <a:pt x="3495" y="44"/>
                      <a:pt x="3495" y="44"/>
                    </a:cubicBezTo>
                    <a:cubicBezTo>
                      <a:pt x="3532" y="15"/>
                      <a:pt x="3561" y="0"/>
                      <a:pt x="3583" y="0"/>
                    </a:cubicBezTo>
                    <a:cubicBezTo>
                      <a:pt x="3583" y="0"/>
                      <a:pt x="3590" y="0"/>
                      <a:pt x="3590" y="7"/>
                    </a:cubicBezTo>
                    <a:cubicBezTo>
                      <a:pt x="3620" y="7"/>
                      <a:pt x="3634" y="37"/>
                      <a:pt x="3642" y="58"/>
                    </a:cubicBezTo>
                    <a:cubicBezTo>
                      <a:pt x="3656" y="80"/>
                      <a:pt x="3664" y="88"/>
                      <a:pt x="3671" y="88"/>
                    </a:cubicBezTo>
                    <a:cubicBezTo>
                      <a:pt x="3678" y="88"/>
                      <a:pt x="3686" y="88"/>
                      <a:pt x="3700" y="88"/>
                    </a:cubicBezTo>
                    <a:cubicBezTo>
                      <a:pt x="3708" y="88"/>
                      <a:pt x="3715" y="88"/>
                      <a:pt x="3722" y="88"/>
                    </a:cubicBezTo>
                    <a:cubicBezTo>
                      <a:pt x="3737" y="88"/>
                      <a:pt x="3766" y="88"/>
                      <a:pt x="3796" y="73"/>
                    </a:cubicBezTo>
                    <a:cubicBezTo>
                      <a:pt x="3825" y="58"/>
                      <a:pt x="3854" y="51"/>
                      <a:pt x="3876" y="51"/>
                    </a:cubicBezTo>
                    <a:cubicBezTo>
                      <a:pt x="3913" y="51"/>
                      <a:pt x="3935" y="66"/>
                      <a:pt x="3942" y="95"/>
                    </a:cubicBezTo>
                    <a:cubicBezTo>
                      <a:pt x="3949" y="124"/>
                      <a:pt x="3993" y="168"/>
                      <a:pt x="4037" y="190"/>
                    </a:cubicBezTo>
                    <a:cubicBezTo>
                      <a:pt x="4059" y="205"/>
                      <a:pt x="4059" y="234"/>
                      <a:pt x="4052" y="256"/>
                    </a:cubicBezTo>
                    <a:cubicBezTo>
                      <a:pt x="4045" y="278"/>
                      <a:pt x="4030" y="293"/>
                      <a:pt x="4008" y="293"/>
                    </a:cubicBezTo>
                    <a:cubicBezTo>
                      <a:pt x="4001" y="293"/>
                      <a:pt x="3993" y="293"/>
                      <a:pt x="3979" y="286"/>
                    </a:cubicBezTo>
                    <a:cubicBezTo>
                      <a:pt x="3957" y="278"/>
                      <a:pt x="3942" y="271"/>
                      <a:pt x="3928" y="271"/>
                    </a:cubicBezTo>
                    <a:cubicBezTo>
                      <a:pt x="3920" y="271"/>
                      <a:pt x="3920" y="278"/>
                      <a:pt x="3920" y="278"/>
                    </a:cubicBezTo>
                    <a:lnTo>
                      <a:pt x="3920" y="278"/>
                    </a:lnTo>
                    <a:cubicBezTo>
                      <a:pt x="3942" y="308"/>
                      <a:pt x="3964" y="337"/>
                      <a:pt x="3949" y="351"/>
                    </a:cubicBezTo>
                    <a:cubicBezTo>
                      <a:pt x="3949" y="359"/>
                      <a:pt x="3942" y="366"/>
                      <a:pt x="3920" y="366"/>
                    </a:cubicBezTo>
                    <a:cubicBezTo>
                      <a:pt x="3920" y="366"/>
                      <a:pt x="3913" y="366"/>
                      <a:pt x="3905" y="366"/>
                    </a:cubicBezTo>
                    <a:lnTo>
                      <a:pt x="3905" y="366"/>
                    </a:lnTo>
                    <a:cubicBezTo>
                      <a:pt x="3913" y="381"/>
                      <a:pt x="3928" y="418"/>
                      <a:pt x="3891" y="439"/>
                    </a:cubicBezTo>
                    <a:cubicBezTo>
                      <a:pt x="3876" y="454"/>
                      <a:pt x="3869" y="461"/>
                      <a:pt x="3869" y="476"/>
                    </a:cubicBezTo>
                    <a:cubicBezTo>
                      <a:pt x="3869" y="491"/>
                      <a:pt x="3876" y="506"/>
                      <a:pt x="3883" y="520"/>
                    </a:cubicBezTo>
                    <a:cubicBezTo>
                      <a:pt x="3913" y="542"/>
                      <a:pt x="3949" y="637"/>
                      <a:pt x="3942" y="674"/>
                    </a:cubicBezTo>
                    <a:cubicBezTo>
                      <a:pt x="3942" y="681"/>
                      <a:pt x="3942" y="689"/>
                      <a:pt x="3949" y="703"/>
                    </a:cubicBezTo>
                    <a:cubicBezTo>
                      <a:pt x="3964" y="718"/>
                      <a:pt x="3979" y="747"/>
                      <a:pt x="3957" y="784"/>
                    </a:cubicBezTo>
                    <a:cubicBezTo>
                      <a:pt x="3949" y="791"/>
                      <a:pt x="3949" y="798"/>
                      <a:pt x="3949" y="806"/>
                    </a:cubicBezTo>
                    <a:cubicBezTo>
                      <a:pt x="3928" y="842"/>
                      <a:pt x="3928" y="850"/>
                      <a:pt x="3869" y="857"/>
                    </a:cubicBezTo>
                    <a:cubicBezTo>
                      <a:pt x="3818" y="865"/>
                      <a:pt x="3810" y="887"/>
                      <a:pt x="3803" y="923"/>
                    </a:cubicBezTo>
                    <a:cubicBezTo>
                      <a:pt x="3803" y="938"/>
                      <a:pt x="3803" y="938"/>
                      <a:pt x="3803" y="938"/>
                    </a:cubicBezTo>
                    <a:cubicBezTo>
                      <a:pt x="3796" y="974"/>
                      <a:pt x="3788" y="1004"/>
                      <a:pt x="3832" y="1026"/>
                    </a:cubicBezTo>
                    <a:cubicBezTo>
                      <a:pt x="3854" y="1040"/>
                      <a:pt x="3891" y="1055"/>
                      <a:pt x="3928" y="1070"/>
                    </a:cubicBezTo>
                    <a:cubicBezTo>
                      <a:pt x="3993" y="1091"/>
                      <a:pt x="4052" y="1114"/>
                      <a:pt x="4067" y="1143"/>
                    </a:cubicBezTo>
                    <a:cubicBezTo>
                      <a:pt x="4096" y="1180"/>
                      <a:pt x="4118" y="1187"/>
                      <a:pt x="4125" y="1187"/>
                    </a:cubicBezTo>
                    <a:cubicBezTo>
                      <a:pt x="4132" y="1187"/>
                      <a:pt x="4147" y="1180"/>
                      <a:pt x="4155" y="1172"/>
                    </a:cubicBezTo>
                    <a:cubicBezTo>
                      <a:pt x="4162" y="1165"/>
                      <a:pt x="4162" y="1165"/>
                      <a:pt x="4162" y="1165"/>
                    </a:cubicBezTo>
                    <a:cubicBezTo>
                      <a:pt x="4184" y="1150"/>
                      <a:pt x="4199" y="1128"/>
                      <a:pt x="4199" y="1121"/>
                    </a:cubicBezTo>
                    <a:cubicBezTo>
                      <a:pt x="4199" y="1121"/>
                      <a:pt x="4199" y="1114"/>
                      <a:pt x="4177" y="1106"/>
                    </a:cubicBezTo>
                    <a:cubicBezTo>
                      <a:pt x="4111" y="1077"/>
                      <a:pt x="4081" y="1018"/>
                      <a:pt x="4081" y="989"/>
                    </a:cubicBezTo>
                    <a:cubicBezTo>
                      <a:pt x="4081" y="967"/>
                      <a:pt x="4089" y="960"/>
                      <a:pt x="4103" y="952"/>
                    </a:cubicBezTo>
                    <a:cubicBezTo>
                      <a:pt x="4111" y="952"/>
                      <a:pt x="4125" y="945"/>
                      <a:pt x="4147" y="930"/>
                    </a:cubicBezTo>
                    <a:cubicBezTo>
                      <a:pt x="4162" y="923"/>
                      <a:pt x="4177" y="916"/>
                      <a:pt x="4191" y="908"/>
                    </a:cubicBezTo>
                    <a:cubicBezTo>
                      <a:pt x="4228" y="887"/>
                      <a:pt x="4250" y="872"/>
                      <a:pt x="4264" y="842"/>
                    </a:cubicBezTo>
                    <a:cubicBezTo>
                      <a:pt x="4272" y="813"/>
                      <a:pt x="4309" y="784"/>
                      <a:pt x="4338" y="784"/>
                    </a:cubicBezTo>
                    <a:cubicBezTo>
                      <a:pt x="4352" y="784"/>
                      <a:pt x="4367" y="791"/>
                      <a:pt x="4374" y="806"/>
                    </a:cubicBezTo>
                    <a:cubicBezTo>
                      <a:pt x="4382" y="791"/>
                      <a:pt x="4389" y="777"/>
                      <a:pt x="4404" y="769"/>
                    </a:cubicBezTo>
                    <a:cubicBezTo>
                      <a:pt x="4426" y="762"/>
                      <a:pt x="4433" y="762"/>
                      <a:pt x="4448" y="762"/>
                    </a:cubicBezTo>
                    <a:cubicBezTo>
                      <a:pt x="4477" y="762"/>
                      <a:pt x="4492" y="769"/>
                      <a:pt x="4514" y="791"/>
                    </a:cubicBezTo>
                    <a:cubicBezTo>
                      <a:pt x="4543" y="806"/>
                      <a:pt x="4558" y="835"/>
                      <a:pt x="4565" y="872"/>
                    </a:cubicBezTo>
                    <a:lnTo>
                      <a:pt x="4565" y="872"/>
                    </a:lnTo>
                    <a:lnTo>
                      <a:pt x="4572" y="894"/>
                    </a:lnTo>
                    <a:lnTo>
                      <a:pt x="4572" y="901"/>
                    </a:lnTo>
                    <a:cubicBezTo>
                      <a:pt x="4572" y="908"/>
                      <a:pt x="4572" y="923"/>
                      <a:pt x="4572" y="930"/>
                    </a:cubicBezTo>
                    <a:cubicBezTo>
                      <a:pt x="4565" y="967"/>
                      <a:pt x="4565" y="1026"/>
                      <a:pt x="4580" y="1040"/>
                    </a:cubicBezTo>
                    <a:cubicBezTo>
                      <a:pt x="4609" y="1062"/>
                      <a:pt x="4609" y="1084"/>
                      <a:pt x="4616" y="1106"/>
                    </a:cubicBezTo>
                    <a:cubicBezTo>
                      <a:pt x="4616" y="1121"/>
                      <a:pt x="4616" y="1136"/>
                      <a:pt x="4631" y="1150"/>
                    </a:cubicBezTo>
                    <a:cubicBezTo>
                      <a:pt x="4653" y="1187"/>
                      <a:pt x="4675" y="1209"/>
                      <a:pt x="4726" y="1209"/>
                    </a:cubicBezTo>
                    <a:cubicBezTo>
                      <a:pt x="4785" y="1209"/>
                      <a:pt x="4799" y="1246"/>
                      <a:pt x="4814" y="1282"/>
                    </a:cubicBezTo>
                    <a:cubicBezTo>
                      <a:pt x="4814" y="1289"/>
                      <a:pt x="4814" y="1297"/>
                      <a:pt x="4814" y="1304"/>
                    </a:cubicBezTo>
                    <a:cubicBezTo>
                      <a:pt x="4829" y="1348"/>
                      <a:pt x="4909" y="1407"/>
                      <a:pt x="4968" y="1414"/>
                    </a:cubicBezTo>
                    <a:cubicBezTo>
                      <a:pt x="5027" y="1421"/>
                      <a:pt x="5151" y="1495"/>
                      <a:pt x="5173" y="1509"/>
                    </a:cubicBezTo>
                    <a:cubicBezTo>
                      <a:pt x="5195" y="1524"/>
                      <a:pt x="5202" y="1539"/>
                      <a:pt x="5202" y="1560"/>
                    </a:cubicBezTo>
                    <a:cubicBezTo>
                      <a:pt x="5202" y="1582"/>
                      <a:pt x="5188" y="1604"/>
                      <a:pt x="5159" y="1618"/>
                    </a:cubicBezTo>
                    <a:cubicBezTo>
                      <a:pt x="5144" y="1633"/>
                      <a:pt x="5144" y="1640"/>
                      <a:pt x="5144" y="1669"/>
                    </a:cubicBezTo>
                    <a:cubicBezTo>
                      <a:pt x="5151" y="1691"/>
                      <a:pt x="5151" y="1706"/>
                      <a:pt x="5151" y="1728"/>
                    </a:cubicBezTo>
                    <a:cubicBezTo>
                      <a:pt x="5144" y="1743"/>
                      <a:pt x="5144" y="1772"/>
                      <a:pt x="5114" y="1772"/>
                    </a:cubicBezTo>
                    <a:cubicBezTo>
                      <a:pt x="5100" y="1772"/>
                      <a:pt x="5085" y="1757"/>
                      <a:pt x="5071" y="1714"/>
                    </a:cubicBezTo>
                    <a:cubicBezTo>
                      <a:pt x="5049" y="1669"/>
                      <a:pt x="5034" y="1669"/>
                      <a:pt x="5034" y="1669"/>
                    </a:cubicBezTo>
                    <a:cubicBezTo>
                      <a:pt x="5027" y="1669"/>
                      <a:pt x="5012" y="1677"/>
                      <a:pt x="4997" y="1684"/>
                    </a:cubicBezTo>
                    <a:cubicBezTo>
                      <a:pt x="4983" y="1699"/>
                      <a:pt x="4975" y="1706"/>
                      <a:pt x="4975" y="1714"/>
                    </a:cubicBezTo>
                    <a:cubicBezTo>
                      <a:pt x="4975" y="1721"/>
                      <a:pt x="4983" y="1736"/>
                      <a:pt x="5012" y="1750"/>
                    </a:cubicBezTo>
                    <a:cubicBezTo>
                      <a:pt x="5063" y="1772"/>
                      <a:pt x="5114" y="1787"/>
                      <a:pt x="5114" y="1787"/>
                    </a:cubicBezTo>
                    <a:cubicBezTo>
                      <a:pt x="5129" y="1794"/>
                      <a:pt x="5129" y="1794"/>
                      <a:pt x="5129" y="1794"/>
                    </a:cubicBezTo>
                    <a:cubicBezTo>
                      <a:pt x="5122" y="1809"/>
                      <a:pt x="5122" y="1809"/>
                      <a:pt x="5122" y="1809"/>
                    </a:cubicBezTo>
                    <a:cubicBezTo>
                      <a:pt x="5122" y="1809"/>
                      <a:pt x="5114" y="1831"/>
                      <a:pt x="5078" y="1867"/>
                    </a:cubicBezTo>
                    <a:cubicBezTo>
                      <a:pt x="5063" y="1875"/>
                      <a:pt x="5063" y="1875"/>
                      <a:pt x="5063" y="1875"/>
                    </a:cubicBezTo>
                    <a:cubicBezTo>
                      <a:pt x="5056" y="1882"/>
                      <a:pt x="5049" y="1897"/>
                      <a:pt x="5049" y="1897"/>
                    </a:cubicBezTo>
                    <a:cubicBezTo>
                      <a:pt x="5049" y="1904"/>
                      <a:pt x="5049" y="1904"/>
                      <a:pt x="5063" y="1919"/>
                    </a:cubicBezTo>
                    <a:cubicBezTo>
                      <a:pt x="5078" y="1933"/>
                      <a:pt x="5085" y="1941"/>
                      <a:pt x="5100" y="1948"/>
                    </a:cubicBezTo>
                    <a:cubicBezTo>
                      <a:pt x="5114" y="1955"/>
                      <a:pt x="5129" y="1963"/>
                      <a:pt x="5137" y="1985"/>
                    </a:cubicBezTo>
                    <a:cubicBezTo>
                      <a:pt x="5144" y="1985"/>
                      <a:pt x="5144" y="1992"/>
                      <a:pt x="5151" y="1992"/>
                    </a:cubicBezTo>
                    <a:cubicBezTo>
                      <a:pt x="5166" y="2014"/>
                      <a:pt x="5188" y="2043"/>
                      <a:pt x="5159" y="2102"/>
                    </a:cubicBezTo>
                    <a:cubicBezTo>
                      <a:pt x="5144" y="2117"/>
                      <a:pt x="5144" y="2131"/>
                      <a:pt x="5137" y="2146"/>
                    </a:cubicBezTo>
                    <a:cubicBezTo>
                      <a:pt x="5122" y="2168"/>
                      <a:pt x="5114" y="2197"/>
                      <a:pt x="5078" y="2197"/>
                    </a:cubicBezTo>
                    <a:cubicBezTo>
                      <a:pt x="5071" y="2197"/>
                      <a:pt x="5063" y="2197"/>
                      <a:pt x="5056" y="2190"/>
                    </a:cubicBezTo>
                    <a:cubicBezTo>
                      <a:pt x="5019" y="2182"/>
                      <a:pt x="5004" y="2160"/>
                      <a:pt x="4990" y="2146"/>
                    </a:cubicBezTo>
                    <a:cubicBezTo>
                      <a:pt x="4983" y="2138"/>
                      <a:pt x="4975" y="2124"/>
                      <a:pt x="4968" y="2124"/>
                    </a:cubicBezTo>
                    <a:cubicBezTo>
                      <a:pt x="4939" y="2146"/>
                      <a:pt x="4909" y="2168"/>
                      <a:pt x="4887" y="2168"/>
                    </a:cubicBezTo>
                    <a:cubicBezTo>
                      <a:pt x="4865" y="2168"/>
                      <a:pt x="4851" y="2160"/>
                      <a:pt x="4843" y="2146"/>
                    </a:cubicBezTo>
                    <a:cubicBezTo>
                      <a:pt x="4836" y="2131"/>
                      <a:pt x="4814" y="2124"/>
                      <a:pt x="4799" y="2124"/>
                    </a:cubicBezTo>
                    <a:cubicBezTo>
                      <a:pt x="4799" y="2124"/>
                      <a:pt x="4792" y="2124"/>
                      <a:pt x="4785" y="2131"/>
                    </a:cubicBezTo>
                    <a:cubicBezTo>
                      <a:pt x="4785" y="2131"/>
                      <a:pt x="4785" y="2146"/>
                      <a:pt x="4785" y="2153"/>
                    </a:cubicBezTo>
                    <a:cubicBezTo>
                      <a:pt x="4799" y="2248"/>
                      <a:pt x="4821" y="2278"/>
                      <a:pt x="4836" y="2292"/>
                    </a:cubicBezTo>
                    <a:cubicBezTo>
                      <a:pt x="4858" y="2307"/>
                      <a:pt x="4887" y="2329"/>
                      <a:pt x="4880" y="2358"/>
                    </a:cubicBezTo>
                    <a:cubicBezTo>
                      <a:pt x="4873" y="2373"/>
                      <a:pt x="4843" y="2380"/>
                      <a:pt x="4814" y="2380"/>
                    </a:cubicBezTo>
                    <a:cubicBezTo>
                      <a:pt x="4719" y="2380"/>
                      <a:pt x="4690" y="2373"/>
                      <a:pt x="4660" y="2358"/>
                    </a:cubicBezTo>
                    <a:cubicBezTo>
                      <a:pt x="4660" y="2358"/>
                      <a:pt x="4660" y="2358"/>
                      <a:pt x="4653" y="2358"/>
                    </a:cubicBezTo>
                    <a:cubicBezTo>
                      <a:pt x="4646" y="2358"/>
                      <a:pt x="4638" y="2366"/>
                      <a:pt x="4638" y="2373"/>
                    </a:cubicBezTo>
                    <a:cubicBezTo>
                      <a:pt x="4638" y="2373"/>
                      <a:pt x="4638" y="2373"/>
                      <a:pt x="4638" y="2380"/>
                    </a:cubicBezTo>
                    <a:cubicBezTo>
                      <a:pt x="4660" y="2388"/>
                      <a:pt x="4675" y="2395"/>
                      <a:pt x="4690" y="2395"/>
                    </a:cubicBezTo>
                    <a:cubicBezTo>
                      <a:pt x="4704" y="2402"/>
                      <a:pt x="4719" y="2402"/>
                      <a:pt x="4733" y="2410"/>
                    </a:cubicBezTo>
                    <a:cubicBezTo>
                      <a:pt x="4763" y="2424"/>
                      <a:pt x="4792" y="2446"/>
                      <a:pt x="4829" y="2483"/>
                    </a:cubicBezTo>
                    <a:cubicBezTo>
                      <a:pt x="4843" y="2498"/>
                      <a:pt x="4843" y="2498"/>
                      <a:pt x="4843" y="2498"/>
                    </a:cubicBezTo>
                    <a:cubicBezTo>
                      <a:pt x="4873" y="2519"/>
                      <a:pt x="4895" y="2541"/>
                      <a:pt x="4887" y="2564"/>
                    </a:cubicBezTo>
                    <a:cubicBezTo>
                      <a:pt x="4880" y="2586"/>
                      <a:pt x="4851" y="2593"/>
                      <a:pt x="4829" y="2593"/>
                    </a:cubicBezTo>
                    <a:cubicBezTo>
                      <a:pt x="4785" y="2593"/>
                      <a:pt x="4778" y="2607"/>
                      <a:pt x="4778" y="2607"/>
                    </a:cubicBezTo>
                    <a:cubicBezTo>
                      <a:pt x="4778" y="2615"/>
                      <a:pt x="4785" y="2629"/>
                      <a:pt x="4792" y="2637"/>
                    </a:cubicBezTo>
                    <a:cubicBezTo>
                      <a:pt x="4807" y="2659"/>
                      <a:pt x="4821" y="2688"/>
                      <a:pt x="4807" y="2717"/>
                    </a:cubicBezTo>
                    <a:cubicBezTo>
                      <a:pt x="4799" y="2732"/>
                      <a:pt x="4785" y="2739"/>
                      <a:pt x="4763" y="2739"/>
                    </a:cubicBezTo>
                    <a:cubicBezTo>
                      <a:pt x="4711" y="2739"/>
                      <a:pt x="4653" y="2754"/>
                      <a:pt x="4638" y="2805"/>
                    </a:cubicBezTo>
                    <a:cubicBezTo>
                      <a:pt x="4631" y="2820"/>
                      <a:pt x="4638" y="2835"/>
                      <a:pt x="4638" y="2857"/>
                    </a:cubicBezTo>
                    <a:cubicBezTo>
                      <a:pt x="4646" y="2879"/>
                      <a:pt x="4660" y="2915"/>
                      <a:pt x="4623" y="2937"/>
                    </a:cubicBezTo>
                    <a:cubicBezTo>
                      <a:pt x="4609" y="2952"/>
                      <a:pt x="4594" y="2959"/>
                      <a:pt x="4587" y="2959"/>
                    </a:cubicBezTo>
                    <a:lnTo>
                      <a:pt x="4580" y="2967"/>
                    </a:lnTo>
                    <a:cubicBezTo>
                      <a:pt x="4580" y="2967"/>
                      <a:pt x="4587" y="2967"/>
                      <a:pt x="4594" y="2974"/>
                    </a:cubicBezTo>
                    <a:cubicBezTo>
                      <a:pt x="4631" y="3010"/>
                      <a:pt x="4638" y="3055"/>
                      <a:pt x="4602" y="3106"/>
                    </a:cubicBezTo>
                    <a:cubicBezTo>
                      <a:pt x="4594" y="3113"/>
                      <a:pt x="4587" y="3135"/>
                      <a:pt x="4580" y="3150"/>
                    </a:cubicBezTo>
                    <a:cubicBezTo>
                      <a:pt x="4565" y="3194"/>
                      <a:pt x="4543" y="3238"/>
                      <a:pt x="4506" y="3238"/>
                    </a:cubicBezTo>
                    <a:cubicBezTo>
                      <a:pt x="4499" y="3238"/>
                      <a:pt x="4499" y="3238"/>
                      <a:pt x="4492" y="3238"/>
                    </a:cubicBezTo>
                    <a:cubicBezTo>
                      <a:pt x="4492" y="3245"/>
                      <a:pt x="4492" y="3267"/>
                      <a:pt x="4499" y="3289"/>
                    </a:cubicBezTo>
                    <a:cubicBezTo>
                      <a:pt x="4506" y="3304"/>
                      <a:pt x="4506" y="3304"/>
                      <a:pt x="4506" y="3304"/>
                    </a:cubicBezTo>
                    <a:cubicBezTo>
                      <a:pt x="4514" y="3355"/>
                      <a:pt x="4528" y="3369"/>
                      <a:pt x="4565" y="3369"/>
                    </a:cubicBezTo>
                    <a:cubicBezTo>
                      <a:pt x="4594" y="3369"/>
                      <a:pt x="4646" y="3369"/>
                      <a:pt x="4653" y="3355"/>
                    </a:cubicBezTo>
                    <a:cubicBezTo>
                      <a:pt x="4660" y="3355"/>
                      <a:pt x="4653" y="3348"/>
                      <a:pt x="4653" y="3340"/>
                    </a:cubicBezTo>
                    <a:cubicBezTo>
                      <a:pt x="4646" y="3318"/>
                      <a:pt x="4631" y="3296"/>
                      <a:pt x="4638" y="3274"/>
                    </a:cubicBezTo>
                    <a:cubicBezTo>
                      <a:pt x="4646" y="3252"/>
                      <a:pt x="4668" y="3238"/>
                      <a:pt x="4697" y="3223"/>
                    </a:cubicBezTo>
                    <a:cubicBezTo>
                      <a:pt x="4704" y="3223"/>
                      <a:pt x="4711" y="3216"/>
                      <a:pt x="4719" y="3216"/>
                    </a:cubicBezTo>
                    <a:cubicBezTo>
                      <a:pt x="4748" y="3201"/>
                      <a:pt x="4763" y="3186"/>
                      <a:pt x="4792" y="3186"/>
                    </a:cubicBezTo>
                    <a:cubicBezTo>
                      <a:pt x="4799" y="3186"/>
                      <a:pt x="4807" y="3186"/>
                      <a:pt x="4814" y="3194"/>
                    </a:cubicBezTo>
                    <a:cubicBezTo>
                      <a:pt x="4851" y="3201"/>
                      <a:pt x="4858" y="3223"/>
                      <a:pt x="4865" y="3245"/>
                    </a:cubicBezTo>
                    <a:cubicBezTo>
                      <a:pt x="4873" y="3260"/>
                      <a:pt x="4880" y="3274"/>
                      <a:pt x="4887" y="3289"/>
                    </a:cubicBezTo>
                    <a:cubicBezTo>
                      <a:pt x="4931" y="3340"/>
                      <a:pt x="4909" y="3399"/>
                      <a:pt x="4902" y="3421"/>
                    </a:cubicBezTo>
                    <a:cubicBezTo>
                      <a:pt x="4902" y="3436"/>
                      <a:pt x="4895" y="3443"/>
                      <a:pt x="4887" y="3443"/>
                    </a:cubicBezTo>
                    <a:cubicBezTo>
                      <a:pt x="4873" y="3443"/>
                      <a:pt x="4873" y="3436"/>
                      <a:pt x="4865" y="3428"/>
                    </a:cubicBezTo>
                    <a:lnTo>
                      <a:pt x="4865" y="3436"/>
                    </a:lnTo>
                    <a:cubicBezTo>
                      <a:pt x="4851" y="3465"/>
                      <a:pt x="4851" y="3479"/>
                      <a:pt x="4858" y="3509"/>
                    </a:cubicBezTo>
                    <a:cubicBezTo>
                      <a:pt x="4865" y="3523"/>
                      <a:pt x="4865" y="3538"/>
                      <a:pt x="4865" y="3553"/>
                    </a:cubicBezTo>
                    <a:cubicBezTo>
                      <a:pt x="4873" y="3604"/>
                      <a:pt x="4887" y="3663"/>
                      <a:pt x="4895" y="3677"/>
                    </a:cubicBezTo>
                    <a:cubicBezTo>
                      <a:pt x="4917" y="3699"/>
                      <a:pt x="4917" y="3699"/>
                      <a:pt x="4917" y="3699"/>
                    </a:cubicBezTo>
                    <a:cubicBezTo>
                      <a:pt x="4902" y="3707"/>
                      <a:pt x="4902" y="3707"/>
                      <a:pt x="4902" y="3707"/>
                    </a:cubicBezTo>
                    <a:cubicBezTo>
                      <a:pt x="4880" y="3729"/>
                      <a:pt x="4858" y="3750"/>
                      <a:pt x="4843" y="3765"/>
                    </a:cubicBezTo>
                    <a:cubicBezTo>
                      <a:pt x="4821" y="3795"/>
                      <a:pt x="4821" y="3817"/>
                      <a:pt x="4821" y="3846"/>
                    </a:cubicBezTo>
                    <a:cubicBezTo>
                      <a:pt x="4814" y="3868"/>
                      <a:pt x="4814" y="3897"/>
                      <a:pt x="4799" y="3926"/>
                    </a:cubicBezTo>
                    <a:cubicBezTo>
                      <a:pt x="4778" y="3963"/>
                      <a:pt x="4741" y="3985"/>
                      <a:pt x="4704" y="4014"/>
                    </a:cubicBezTo>
                    <a:cubicBezTo>
                      <a:pt x="4675" y="4036"/>
                      <a:pt x="4646" y="4058"/>
                      <a:pt x="4616" y="4088"/>
                    </a:cubicBezTo>
                    <a:cubicBezTo>
                      <a:pt x="4565" y="4139"/>
                      <a:pt x="4484" y="4154"/>
                      <a:pt x="4418" y="4154"/>
                    </a:cubicBezTo>
                    <a:cubicBezTo>
                      <a:pt x="4382" y="4154"/>
                      <a:pt x="4345" y="4146"/>
                      <a:pt x="4323" y="4132"/>
                    </a:cubicBezTo>
                    <a:cubicBezTo>
                      <a:pt x="4309" y="4124"/>
                      <a:pt x="4309" y="4124"/>
                      <a:pt x="4309" y="4124"/>
                    </a:cubicBezTo>
                    <a:cubicBezTo>
                      <a:pt x="4294" y="4117"/>
                      <a:pt x="4279" y="4110"/>
                      <a:pt x="4272" y="4110"/>
                    </a:cubicBezTo>
                    <a:cubicBezTo>
                      <a:pt x="4257" y="4110"/>
                      <a:pt x="4235" y="4124"/>
                      <a:pt x="4206" y="4161"/>
                    </a:cubicBezTo>
                    <a:cubicBezTo>
                      <a:pt x="4169" y="4219"/>
                      <a:pt x="4184" y="4256"/>
                      <a:pt x="4199" y="4300"/>
                    </a:cubicBezTo>
                    <a:cubicBezTo>
                      <a:pt x="4213" y="4322"/>
                      <a:pt x="4221" y="4351"/>
                      <a:pt x="4221" y="4381"/>
                    </a:cubicBezTo>
                    <a:cubicBezTo>
                      <a:pt x="4221" y="4454"/>
                      <a:pt x="4199" y="4483"/>
                      <a:pt x="4162" y="4520"/>
                    </a:cubicBezTo>
                    <a:cubicBezTo>
                      <a:pt x="4155" y="4535"/>
                      <a:pt x="4147" y="4542"/>
                      <a:pt x="4140" y="4549"/>
                    </a:cubicBezTo>
                    <a:cubicBezTo>
                      <a:pt x="4111" y="4586"/>
                      <a:pt x="4089" y="4586"/>
                      <a:pt x="4059" y="4593"/>
                    </a:cubicBezTo>
                    <a:cubicBezTo>
                      <a:pt x="4037" y="4600"/>
                      <a:pt x="4015" y="4608"/>
                      <a:pt x="3993" y="4630"/>
                    </a:cubicBezTo>
                    <a:cubicBezTo>
                      <a:pt x="3986" y="4637"/>
                      <a:pt x="3979" y="4645"/>
                      <a:pt x="3979" y="4652"/>
                    </a:cubicBezTo>
                    <a:cubicBezTo>
                      <a:pt x="3986" y="4667"/>
                      <a:pt x="4015" y="4681"/>
                      <a:pt x="4037" y="4681"/>
                    </a:cubicBezTo>
                    <a:cubicBezTo>
                      <a:pt x="4096" y="4696"/>
                      <a:pt x="4096" y="4696"/>
                      <a:pt x="4096" y="4696"/>
                    </a:cubicBezTo>
                    <a:cubicBezTo>
                      <a:pt x="4045" y="4710"/>
                      <a:pt x="4045" y="4710"/>
                      <a:pt x="4045" y="4710"/>
                    </a:cubicBezTo>
                    <a:cubicBezTo>
                      <a:pt x="4037" y="4718"/>
                      <a:pt x="3942" y="4747"/>
                      <a:pt x="3876" y="4747"/>
                    </a:cubicBezTo>
                    <a:cubicBezTo>
                      <a:pt x="3847" y="4747"/>
                      <a:pt x="3832" y="4740"/>
                      <a:pt x="3825" y="4732"/>
                    </a:cubicBezTo>
                    <a:cubicBezTo>
                      <a:pt x="3803" y="4710"/>
                      <a:pt x="3744" y="4703"/>
                      <a:pt x="3700" y="4703"/>
                    </a:cubicBezTo>
                    <a:cubicBezTo>
                      <a:pt x="3708" y="4740"/>
                      <a:pt x="3715" y="4813"/>
                      <a:pt x="3715" y="4857"/>
                    </a:cubicBezTo>
                    <a:cubicBezTo>
                      <a:pt x="3715" y="4879"/>
                      <a:pt x="3722" y="4886"/>
                      <a:pt x="3744" y="4894"/>
                    </a:cubicBezTo>
                    <a:cubicBezTo>
                      <a:pt x="3759" y="4908"/>
                      <a:pt x="3781" y="4916"/>
                      <a:pt x="3781" y="4952"/>
                    </a:cubicBezTo>
                    <a:cubicBezTo>
                      <a:pt x="3781" y="4974"/>
                      <a:pt x="3766" y="4996"/>
                      <a:pt x="3752" y="5011"/>
                    </a:cubicBezTo>
                    <a:cubicBezTo>
                      <a:pt x="3737" y="5033"/>
                      <a:pt x="3722" y="5048"/>
                      <a:pt x="3722" y="5077"/>
                    </a:cubicBezTo>
                    <a:cubicBezTo>
                      <a:pt x="3722" y="5136"/>
                      <a:pt x="3686" y="5172"/>
                      <a:pt x="3612" y="5201"/>
                    </a:cubicBezTo>
                    <a:cubicBezTo>
                      <a:pt x="3598" y="5209"/>
                      <a:pt x="3583" y="5209"/>
                      <a:pt x="3568" y="5209"/>
                    </a:cubicBezTo>
                    <a:cubicBezTo>
                      <a:pt x="3502" y="5209"/>
                      <a:pt x="3444" y="5165"/>
                      <a:pt x="3414" y="5128"/>
                    </a:cubicBezTo>
                    <a:cubicBezTo>
                      <a:pt x="3378" y="5077"/>
                      <a:pt x="3327" y="5048"/>
                      <a:pt x="3297" y="5033"/>
                    </a:cubicBezTo>
                    <a:cubicBezTo>
                      <a:pt x="3283" y="5026"/>
                      <a:pt x="3253" y="5018"/>
                      <a:pt x="3209" y="5018"/>
                    </a:cubicBezTo>
                    <a:cubicBezTo>
                      <a:pt x="3165" y="5018"/>
                      <a:pt x="3107" y="5026"/>
                      <a:pt x="3077" y="5033"/>
                    </a:cubicBezTo>
                    <a:cubicBezTo>
                      <a:pt x="3041" y="5040"/>
                      <a:pt x="2975" y="5121"/>
                      <a:pt x="2938" y="5172"/>
                    </a:cubicBezTo>
                    <a:cubicBezTo>
                      <a:pt x="2916" y="5157"/>
                      <a:pt x="2916" y="5157"/>
                      <a:pt x="2916" y="5157"/>
                    </a:cubicBezTo>
                    <a:cubicBezTo>
                      <a:pt x="2923" y="5136"/>
                      <a:pt x="2931" y="5114"/>
                      <a:pt x="2931" y="5106"/>
                    </a:cubicBezTo>
                    <a:cubicBezTo>
                      <a:pt x="2923" y="5114"/>
                      <a:pt x="2916" y="5114"/>
                      <a:pt x="2916" y="5114"/>
                    </a:cubicBezTo>
                    <a:cubicBezTo>
                      <a:pt x="2894" y="5114"/>
                      <a:pt x="2880" y="5106"/>
                      <a:pt x="2865" y="5099"/>
                    </a:cubicBezTo>
                    <a:cubicBezTo>
                      <a:pt x="2850" y="5099"/>
                      <a:pt x="2828" y="5091"/>
                      <a:pt x="2799" y="5091"/>
                    </a:cubicBezTo>
                    <a:cubicBezTo>
                      <a:pt x="2784" y="5091"/>
                      <a:pt x="2770" y="5091"/>
                      <a:pt x="2748" y="5099"/>
                    </a:cubicBezTo>
                    <a:cubicBezTo>
                      <a:pt x="2667" y="5128"/>
                      <a:pt x="2660" y="5157"/>
                      <a:pt x="2623" y="5231"/>
                    </a:cubicBezTo>
                    <a:cubicBezTo>
                      <a:pt x="2623" y="5238"/>
                      <a:pt x="2623" y="5238"/>
                      <a:pt x="2623" y="5238"/>
                    </a:cubicBezTo>
                    <a:cubicBezTo>
                      <a:pt x="2594" y="5304"/>
                      <a:pt x="2630" y="5333"/>
                      <a:pt x="2682" y="5370"/>
                    </a:cubicBezTo>
                    <a:cubicBezTo>
                      <a:pt x="2755" y="5407"/>
                      <a:pt x="2711" y="5517"/>
                      <a:pt x="2689" y="5553"/>
                    </a:cubicBezTo>
                    <a:cubicBezTo>
                      <a:pt x="2667" y="5597"/>
                      <a:pt x="2667" y="5722"/>
                      <a:pt x="2689" y="5817"/>
                    </a:cubicBezTo>
                    <a:cubicBezTo>
                      <a:pt x="2711" y="5905"/>
                      <a:pt x="2762" y="5993"/>
                      <a:pt x="2799" y="6051"/>
                    </a:cubicBezTo>
                    <a:cubicBezTo>
                      <a:pt x="2828" y="6095"/>
                      <a:pt x="2828" y="6095"/>
                      <a:pt x="2828" y="6095"/>
                    </a:cubicBezTo>
                    <a:cubicBezTo>
                      <a:pt x="2858" y="6147"/>
                      <a:pt x="2887" y="6191"/>
                      <a:pt x="2894" y="6264"/>
                    </a:cubicBezTo>
                    <a:cubicBezTo>
                      <a:pt x="2902" y="6286"/>
                      <a:pt x="2902" y="6300"/>
                      <a:pt x="2909" y="6323"/>
                    </a:cubicBezTo>
                    <a:cubicBezTo>
                      <a:pt x="2916" y="6359"/>
                      <a:pt x="2923" y="6388"/>
                      <a:pt x="2909" y="6447"/>
                    </a:cubicBezTo>
                    <a:cubicBezTo>
                      <a:pt x="2894" y="6491"/>
                      <a:pt x="2880" y="6506"/>
                      <a:pt x="2865" y="6513"/>
                    </a:cubicBezTo>
                    <a:cubicBezTo>
                      <a:pt x="2858" y="6528"/>
                      <a:pt x="2850" y="6528"/>
                      <a:pt x="2850" y="6557"/>
                    </a:cubicBezTo>
                    <a:cubicBezTo>
                      <a:pt x="2850" y="6579"/>
                      <a:pt x="2850" y="6601"/>
                      <a:pt x="2858" y="6616"/>
                    </a:cubicBezTo>
                    <a:cubicBezTo>
                      <a:pt x="2865" y="6645"/>
                      <a:pt x="2865" y="6674"/>
                      <a:pt x="2850" y="6718"/>
                    </a:cubicBezTo>
                    <a:cubicBezTo>
                      <a:pt x="2836" y="6755"/>
                      <a:pt x="2821" y="6769"/>
                      <a:pt x="2806" y="6769"/>
                    </a:cubicBezTo>
                    <a:cubicBezTo>
                      <a:pt x="2792" y="6777"/>
                      <a:pt x="2784" y="6777"/>
                      <a:pt x="2784" y="6814"/>
                    </a:cubicBezTo>
                    <a:cubicBezTo>
                      <a:pt x="2777" y="6836"/>
                      <a:pt x="2784" y="6836"/>
                      <a:pt x="2784" y="6836"/>
                    </a:cubicBezTo>
                    <a:cubicBezTo>
                      <a:pt x="2799" y="6836"/>
                      <a:pt x="2799" y="6836"/>
                      <a:pt x="2799" y="6836"/>
                    </a:cubicBezTo>
                    <a:lnTo>
                      <a:pt x="2806" y="6836"/>
                    </a:lnTo>
                    <a:cubicBezTo>
                      <a:pt x="2814" y="6836"/>
                      <a:pt x="2836" y="6836"/>
                      <a:pt x="2850" y="6857"/>
                    </a:cubicBezTo>
                    <a:cubicBezTo>
                      <a:pt x="2858" y="6872"/>
                      <a:pt x="2865" y="6894"/>
                      <a:pt x="2865" y="6916"/>
                    </a:cubicBezTo>
                    <a:cubicBezTo>
                      <a:pt x="2865" y="6924"/>
                      <a:pt x="2865" y="6924"/>
                      <a:pt x="2865" y="6924"/>
                    </a:cubicBezTo>
                    <a:cubicBezTo>
                      <a:pt x="2814" y="6967"/>
                      <a:pt x="2814" y="6967"/>
                      <a:pt x="2814" y="6967"/>
                    </a:cubicBezTo>
                    <a:cubicBezTo>
                      <a:pt x="2894" y="7092"/>
                      <a:pt x="2894" y="7092"/>
                      <a:pt x="2894" y="7092"/>
                    </a:cubicBezTo>
                    <a:cubicBezTo>
                      <a:pt x="2872" y="7114"/>
                      <a:pt x="2872" y="7114"/>
                      <a:pt x="2872" y="7114"/>
                    </a:cubicBezTo>
                    <a:cubicBezTo>
                      <a:pt x="2858" y="7107"/>
                      <a:pt x="2806" y="7077"/>
                      <a:pt x="2777" y="7077"/>
                    </a:cubicBezTo>
                    <a:cubicBezTo>
                      <a:pt x="2755" y="7077"/>
                      <a:pt x="2748" y="7085"/>
                      <a:pt x="2748" y="7085"/>
                    </a:cubicBezTo>
                    <a:cubicBezTo>
                      <a:pt x="2740" y="7099"/>
                      <a:pt x="2733" y="7114"/>
                      <a:pt x="2726" y="7129"/>
                    </a:cubicBezTo>
                    <a:cubicBezTo>
                      <a:pt x="2711" y="7158"/>
                      <a:pt x="2704" y="7195"/>
                      <a:pt x="2667" y="7195"/>
                    </a:cubicBezTo>
                    <a:cubicBezTo>
                      <a:pt x="2652" y="7195"/>
                      <a:pt x="2630" y="7187"/>
                      <a:pt x="2609" y="7173"/>
                    </a:cubicBezTo>
                    <a:cubicBezTo>
                      <a:pt x="2587" y="7158"/>
                      <a:pt x="2572" y="7143"/>
                      <a:pt x="2557" y="7143"/>
                    </a:cubicBezTo>
                    <a:cubicBezTo>
                      <a:pt x="2535" y="7143"/>
                      <a:pt x="2528" y="7165"/>
                      <a:pt x="2513" y="7224"/>
                    </a:cubicBezTo>
                    <a:cubicBezTo>
                      <a:pt x="2506" y="7246"/>
                      <a:pt x="2499" y="7268"/>
                      <a:pt x="2499" y="7283"/>
                    </a:cubicBezTo>
                    <a:cubicBezTo>
                      <a:pt x="2499" y="7312"/>
                      <a:pt x="2491" y="7334"/>
                      <a:pt x="2455" y="7356"/>
                    </a:cubicBezTo>
                    <a:cubicBezTo>
                      <a:pt x="2447" y="7356"/>
                      <a:pt x="2425" y="7378"/>
                      <a:pt x="2411" y="7400"/>
                    </a:cubicBezTo>
                    <a:cubicBezTo>
                      <a:pt x="2352" y="7444"/>
                      <a:pt x="2315" y="7480"/>
                      <a:pt x="2286" y="7480"/>
                    </a:cubicBezTo>
                  </a:path>
                </a:pathLst>
              </a:custGeom>
              <a:grpFill/>
              <a:ln w="38100" cap="flat" cmpd="sng">
                <a:noFill/>
                <a:bevel/>
              </a:ln>
              <a:effectLst/>
            </p:spPr>
            <p:txBody>
              <a:bodyPr wrap="none" anchor="ctr"/>
              <a:lstStyle/>
              <a:p>
                <a:pPr defTabSz="1828165" fontAlgn="auto">
                  <a:spcBef>
                    <a:spcPts val="0"/>
                  </a:spcBef>
                  <a:spcAft>
                    <a:spcPts val="0"/>
                  </a:spcAft>
                  <a:defRPr/>
                </a:pPr>
                <a:endParaRPr lang="en-US">
                  <a:latin typeface="+mn-lt"/>
                  <a:ea typeface="+mn-ea"/>
                  <a:cs typeface="+mn-cs"/>
                </a:endParaRPr>
              </a:p>
            </p:txBody>
          </p:sp>
          <p:sp>
            <p:nvSpPr>
              <p:cNvPr id="81" name="Freeform 12">
                <a:extLst>
                  <a:ext uri="{FF2B5EF4-FFF2-40B4-BE49-F238E27FC236}">
                    <a16:creationId xmlns:a16="http://schemas.microsoft.com/office/drawing/2014/main" id="{6F046716-A51C-45D6-8ABD-2D21016B28EE}"/>
                  </a:ext>
                </a:extLst>
              </p:cNvPr>
              <p:cNvSpPr>
                <a:spLocks noChangeArrowheads="1"/>
              </p:cNvSpPr>
              <p:nvPr/>
            </p:nvSpPr>
            <p:spPr bwMode="auto">
              <a:xfrm>
                <a:off x="4876839" y="6897041"/>
                <a:ext cx="2011769" cy="2854413"/>
              </a:xfrm>
              <a:custGeom>
                <a:avLst/>
                <a:gdLst>
                  <a:gd name="T0" fmla="*/ 3950 w 5240"/>
                  <a:gd name="T1" fmla="*/ 271 h 7511"/>
                  <a:gd name="T2" fmla="*/ 4074 w 5240"/>
                  <a:gd name="T3" fmla="*/ 1165 h 7511"/>
                  <a:gd name="T4" fmla="*/ 4528 w 5240"/>
                  <a:gd name="T5" fmla="*/ 813 h 7511"/>
                  <a:gd name="T6" fmla="*/ 5159 w 5240"/>
                  <a:gd name="T7" fmla="*/ 1743 h 7511"/>
                  <a:gd name="T8" fmla="*/ 5078 w 5240"/>
                  <a:gd name="T9" fmla="*/ 2190 h 7511"/>
                  <a:gd name="T10" fmla="*/ 4748 w 5240"/>
                  <a:gd name="T11" fmla="*/ 2439 h 7511"/>
                  <a:gd name="T12" fmla="*/ 4690 w 5240"/>
                  <a:gd name="T13" fmla="*/ 3348 h 7511"/>
                  <a:gd name="T14" fmla="*/ 4851 w 5240"/>
                  <a:gd name="T15" fmla="*/ 3773 h 7511"/>
                  <a:gd name="T16" fmla="*/ 3854 w 5240"/>
                  <a:gd name="T17" fmla="*/ 4740 h 7511"/>
                  <a:gd name="T18" fmla="*/ 2953 w 5240"/>
                  <a:gd name="T19" fmla="*/ 5106 h 7511"/>
                  <a:gd name="T20" fmla="*/ 2858 w 5240"/>
                  <a:gd name="T21" fmla="*/ 6572 h 7511"/>
                  <a:gd name="T22" fmla="*/ 2689 w 5240"/>
                  <a:gd name="T23" fmla="*/ 7195 h 7511"/>
                  <a:gd name="T24" fmla="*/ 1890 w 5240"/>
                  <a:gd name="T25" fmla="*/ 6755 h 7511"/>
                  <a:gd name="T26" fmla="*/ 1473 w 5240"/>
                  <a:gd name="T27" fmla="*/ 6338 h 7511"/>
                  <a:gd name="T28" fmla="*/ 542 w 5240"/>
                  <a:gd name="T29" fmla="*/ 5524 h 7511"/>
                  <a:gd name="T30" fmla="*/ 366 w 5240"/>
                  <a:gd name="T31" fmla="*/ 5084 h 7511"/>
                  <a:gd name="T32" fmla="*/ 718 w 5240"/>
                  <a:gd name="T33" fmla="*/ 4638 h 7511"/>
                  <a:gd name="T34" fmla="*/ 733 w 5240"/>
                  <a:gd name="T35" fmla="*/ 3729 h 7511"/>
                  <a:gd name="T36" fmla="*/ 1158 w 5240"/>
                  <a:gd name="T37" fmla="*/ 2593 h 7511"/>
                  <a:gd name="T38" fmla="*/ 1890 w 5240"/>
                  <a:gd name="T39" fmla="*/ 1860 h 7511"/>
                  <a:gd name="T40" fmla="*/ 1824 w 5240"/>
                  <a:gd name="T41" fmla="*/ 1378 h 7511"/>
                  <a:gd name="T42" fmla="*/ 2543 w 5240"/>
                  <a:gd name="T43" fmla="*/ 784 h 7511"/>
                  <a:gd name="T44" fmla="*/ 3349 w 5240"/>
                  <a:gd name="T45" fmla="*/ 183 h 7511"/>
                  <a:gd name="T46" fmla="*/ 3363 w 5240"/>
                  <a:gd name="T47" fmla="*/ 249 h 7511"/>
                  <a:gd name="T48" fmla="*/ 2674 w 5240"/>
                  <a:gd name="T49" fmla="*/ 440 h 7511"/>
                  <a:gd name="T50" fmla="*/ 2330 w 5240"/>
                  <a:gd name="T51" fmla="*/ 894 h 7511"/>
                  <a:gd name="T52" fmla="*/ 1714 w 5240"/>
                  <a:gd name="T53" fmla="*/ 1304 h 7511"/>
                  <a:gd name="T54" fmla="*/ 2022 w 5240"/>
                  <a:gd name="T55" fmla="*/ 1663 h 7511"/>
                  <a:gd name="T56" fmla="*/ 1605 w 5240"/>
                  <a:gd name="T57" fmla="*/ 2153 h 7511"/>
                  <a:gd name="T58" fmla="*/ 1121 w 5240"/>
                  <a:gd name="T59" fmla="*/ 2520 h 7511"/>
                  <a:gd name="T60" fmla="*/ 762 w 5240"/>
                  <a:gd name="T61" fmla="*/ 3223 h 7511"/>
                  <a:gd name="T62" fmla="*/ 447 w 5240"/>
                  <a:gd name="T63" fmla="*/ 3846 h 7511"/>
                  <a:gd name="T64" fmla="*/ 681 w 5240"/>
                  <a:gd name="T65" fmla="*/ 4425 h 7511"/>
                  <a:gd name="T66" fmla="*/ 571 w 5240"/>
                  <a:gd name="T67" fmla="*/ 4747 h 7511"/>
                  <a:gd name="T68" fmla="*/ 337 w 5240"/>
                  <a:gd name="T69" fmla="*/ 5077 h 7511"/>
                  <a:gd name="T70" fmla="*/ 147 w 5240"/>
                  <a:gd name="T71" fmla="*/ 5458 h 7511"/>
                  <a:gd name="T72" fmla="*/ 894 w 5240"/>
                  <a:gd name="T73" fmla="*/ 5414 h 7511"/>
                  <a:gd name="T74" fmla="*/ 1290 w 5240"/>
                  <a:gd name="T75" fmla="*/ 6125 h 7511"/>
                  <a:gd name="T76" fmla="*/ 1407 w 5240"/>
                  <a:gd name="T77" fmla="*/ 6909 h 7511"/>
                  <a:gd name="T78" fmla="*/ 2118 w 5240"/>
                  <a:gd name="T79" fmla="*/ 7144 h 7511"/>
                  <a:gd name="T80" fmla="*/ 2440 w 5240"/>
                  <a:gd name="T81" fmla="*/ 7422 h 7511"/>
                  <a:gd name="T82" fmla="*/ 2850 w 5240"/>
                  <a:gd name="T83" fmla="*/ 6990 h 7511"/>
                  <a:gd name="T84" fmla="*/ 2828 w 5240"/>
                  <a:gd name="T85" fmla="*/ 6799 h 7511"/>
                  <a:gd name="T86" fmla="*/ 2726 w 5240"/>
                  <a:gd name="T87" fmla="*/ 5575 h 7511"/>
                  <a:gd name="T88" fmla="*/ 3312 w 5240"/>
                  <a:gd name="T89" fmla="*/ 5063 h 7511"/>
                  <a:gd name="T90" fmla="*/ 4067 w 5240"/>
                  <a:gd name="T91" fmla="*/ 4740 h 7511"/>
                  <a:gd name="T92" fmla="*/ 4323 w 5240"/>
                  <a:gd name="T93" fmla="*/ 4154 h 7511"/>
                  <a:gd name="T94" fmla="*/ 4902 w 5240"/>
                  <a:gd name="T95" fmla="*/ 3568 h 7511"/>
                  <a:gd name="T96" fmla="*/ 4660 w 5240"/>
                  <a:gd name="T97" fmla="*/ 3363 h 7511"/>
                  <a:gd name="T98" fmla="*/ 4785 w 5240"/>
                  <a:gd name="T99" fmla="*/ 2769 h 7511"/>
                  <a:gd name="T100" fmla="*/ 4865 w 5240"/>
                  <a:gd name="T101" fmla="*/ 2293 h 7511"/>
                  <a:gd name="T102" fmla="*/ 5188 w 5240"/>
                  <a:gd name="T103" fmla="*/ 2124 h 7511"/>
                  <a:gd name="T104" fmla="*/ 5188 w 5240"/>
                  <a:gd name="T105" fmla="*/ 1684 h 7511"/>
                  <a:gd name="T106" fmla="*/ 4609 w 5240"/>
                  <a:gd name="T107" fmla="*/ 931 h 7511"/>
                  <a:gd name="T108" fmla="*/ 4272 w 5240"/>
                  <a:gd name="T109" fmla="*/ 857 h 7511"/>
                  <a:gd name="T110" fmla="*/ 3862 w 5240"/>
                  <a:gd name="T111" fmla="*/ 1026 h 7511"/>
                  <a:gd name="T112" fmla="*/ 3986 w 5240"/>
                  <a:gd name="T113" fmla="*/ 374 h 7511"/>
                  <a:gd name="T114" fmla="*/ 3678 w 5240"/>
                  <a:gd name="T115" fmla="*/ 66 h 7511"/>
                  <a:gd name="T116" fmla="*/ 5012 w 5240"/>
                  <a:gd name="T117" fmla="*/ 1729 h 7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40" h="7511">
                    <a:moveTo>
                      <a:pt x="3605" y="30"/>
                    </a:moveTo>
                    <a:lnTo>
                      <a:pt x="3605" y="30"/>
                    </a:lnTo>
                    <a:cubicBezTo>
                      <a:pt x="3605" y="30"/>
                      <a:pt x="3612" y="30"/>
                      <a:pt x="3612" y="37"/>
                    </a:cubicBezTo>
                    <a:cubicBezTo>
                      <a:pt x="3656" y="44"/>
                      <a:pt x="3649" y="117"/>
                      <a:pt x="3693" y="117"/>
                    </a:cubicBezTo>
                    <a:cubicBezTo>
                      <a:pt x="3708" y="117"/>
                      <a:pt x="3730" y="117"/>
                      <a:pt x="3744" y="117"/>
                    </a:cubicBezTo>
                    <a:cubicBezTo>
                      <a:pt x="3766" y="117"/>
                      <a:pt x="3788" y="117"/>
                      <a:pt x="3825" y="103"/>
                    </a:cubicBezTo>
                    <a:cubicBezTo>
                      <a:pt x="3847" y="88"/>
                      <a:pt x="3876" y="81"/>
                      <a:pt x="3898" y="81"/>
                    </a:cubicBezTo>
                    <a:cubicBezTo>
                      <a:pt x="3927" y="81"/>
                      <a:pt x="3942" y="88"/>
                      <a:pt x="3950" y="110"/>
                    </a:cubicBezTo>
                    <a:cubicBezTo>
                      <a:pt x="3957" y="154"/>
                      <a:pt x="4023" y="205"/>
                      <a:pt x="4052" y="220"/>
                    </a:cubicBezTo>
                    <a:cubicBezTo>
                      <a:pt x="4074" y="235"/>
                      <a:pt x="4067" y="293"/>
                      <a:pt x="4030" y="293"/>
                    </a:cubicBezTo>
                    <a:cubicBezTo>
                      <a:pt x="4023" y="293"/>
                      <a:pt x="4015" y="293"/>
                      <a:pt x="4008" y="286"/>
                    </a:cubicBezTo>
                    <a:cubicBezTo>
                      <a:pt x="3986" y="279"/>
                      <a:pt x="3964" y="271"/>
                      <a:pt x="3950" y="271"/>
                    </a:cubicBezTo>
                    <a:cubicBezTo>
                      <a:pt x="3927" y="271"/>
                      <a:pt x="3913" y="286"/>
                      <a:pt x="3935" y="308"/>
                    </a:cubicBezTo>
                    <a:cubicBezTo>
                      <a:pt x="3957" y="337"/>
                      <a:pt x="3979" y="366"/>
                      <a:pt x="3942" y="366"/>
                    </a:cubicBezTo>
                    <a:lnTo>
                      <a:pt x="3935" y="366"/>
                    </a:lnTo>
                    <a:cubicBezTo>
                      <a:pt x="3927" y="366"/>
                      <a:pt x="3927" y="366"/>
                      <a:pt x="3920" y="366"/>
                    </a:cubicBezTo>
                    <a:cubicBezTo>
                      <a:pt x="3891" y="366"/>
                      <a:pt x="3942" y="411"/>
                      <a:pt x="3905" y="440"/>
                    </a:cubicBezTo>
                    <a:cubicBezTo>
                      <a:pt x="3862" y="476"/>
                      <a:pt x="3869" y="521"/>
                      <a:pt x="3898" y="542"/>
                    </a:cubicBezTo>
                    <a:cubicBezTo>
                      <a:pt x="3920" y="572"/>
                      <a:pt x="3957" y="652"/>
                      <a:pt x="3950" y="689"/>
                    </a:cubicBezTo>
                    <a:cubicBezTo>
                      <a:pt x="3942" y="726"/>
                      <a:pt x="3993" y="740"/>
                      <a:pt x="3964" y="792"/>
                    </a:cubicBezTo>
                    <a:cubicBezTo>
                      <a:pt x="3942" y="843"/>
                      <a:pt x="3950" y="850"/>
                      <a:pt x="3891" y="857"/>
                    </a:cubicBezTo>
                    <a:cubicBezTo>
                      <a:pt x="3832" y="865"/>
                      <a:pt x="3825" y="894"/>
                      <a:pt x="3810" y="938"/>
                    </a:cubicBezTo>
                    <a:cubicBezTo>
                      <a:pt x="3803" y="975"/>
                      <a:pt x="3788" y="1019"/>
                      <a:pt x="3847" y="1055"/>
                    </a:cubicBezTo>
                    <a:cubicBezTo>
                      <a:pt x="3905" y="1085"/>
                      <a:pt x="4052" y="1129"/>
                      <a:pt x="4074" y="1165"/>
                    </a:cubicBezTo>
                    <a:cubicBezTo>
                      <a:pt x="4096" y="1187"/>
                      <a:pt x="4118" y="1216"/>
                      <a:pt x="4147" y="1216"/>
                    </a:cubicBezTo>
                    <a:cubicBezTo>
                      <a:pt x="4162" y="1216"/>
                      <a:pt x="4177" y="1209"/>
                      <a:pt x="4184" y="1202"/>
                    </a:cubicBezTo>
                    <a:cubicBezTo>
                      <a:pt x="4228" y="1158"/>
                      <a:pt x="4264" y="1129"/>
                      <a:pt x="4206" y="1106"/>
                    </a:cubicBezTo>
                    <a:cubicBezTo>
                      <a:pt x="4147" y="1077"/>
                      <a:pt x="4118" y="1026"/>
                      <a:pt x="4118" y="1004"/>
                    </a:cubicBezTo>
                    <a:cubicBezTo>
                      <a:pt x="4118" y="975"/>
                      <a:pt x="4125" y="997"/>
                      <a:pt x="4177" y="960"/>
                    </a:cubicBezTo>
                    <a:cubicBezTo>
                      <a:pt x="4228" y="923"/>
                      <a:pt x="4279" y="909"/>
                      <a:pt x="4294" y="865"/>
                    </a:cubicBezTo>
                    <a:cubicBezTo>
                      <a:pt x="4309" y="835"/>
                      <a:pt x="4338" y="813"/>
                      <a:pt x="4360" y="813"/>
                    </a:cubicBezTo>
                    <a:cubicBezTo>
                      <a:pt x="4374" y="813"/>
                      <a:pt x="4382" y="821"/>
                      <a:pt x="4382" y="835"/>
                    </a:cubicBezTo>
                    <a:cubicBezTo>
                      <a:pt x="4389" y="865"/>
                      <a:pt x="4411" y="902"/>
                      <a:pt x="4411" y="902"/>
                    </a:cubicBezTo>
                    <a:cubicBezTo>
                      <a:pt x="4411" y="902"/>
                      <a:pt x="4389" y="813"/>
                      <a:pt x="4433" y="799"/>
                    </a:cubicBezTo>
                    <a:cubicBezTo>
                      <a:pt x="4448" y="792"/>
                      <a:pt x="4462" y="792"/>
                      <a:pt x="4470" y="792"/>
                    </a:cubicBezTo>
                    <a:cubicBezTo>
                      <a:pt x="4492" y="792"/>
                      <a:pt x="4506" y="799"/>
                      <a:pt x="4528" y="813"/>
                    </a:cubicBezTo>
                    <a:cubicBezTo>
                      <a:pt x="4558" y="835"/>
                      <a:pt x="4572" y="872"/>
                      <a:pt x="4580" y="909"/>
                    </a:cubicBezTo>
                    <a:cubicBezTo>
                      <a:pt x="4558" y="916"/>
                      <a:pt x="4550" y="916"/>
                      <a:pt x="4550" y="916"/>
                    </a:cubicBezTo>
                    <a:cubicBezTo>
                      <a:pt x="4550" y="916"/>
                      <a:pt x="4558" y="916"/>
                      <a:pt x="4580" y="909"/>
                    </a:cubicBezTo>
                    <a:lnTo>
                      <a:pt x="4580" y="916"/>
                    </a:lnTo>
                    <a:cubicBezTo>
                      <a:pt x="4580" y="953"/>
                      <a:pt x="4558" y="1048"/>
                      <a:pt x="4594" y="1070"/>
                    </a:cubicBezTo>
                    <a:cubicBezTo>
                      <a:pt x="4631" y="1099"/>
                      <a:pt x="4609" y="1129"/>
                      <a:pt x="4638" y="1173"/>
                    </a:cubicBezTo>
                    <a:cubicBezTo>
                      <a:pt x="4660" y="1216"/>
                      <a:pt x="4690" y="1239"/>
                      <a:pt x="4748" y="1239"/>
                    </a:cubicBezTo>
                    <a:cubicBezTo>
                      <a:pt x="4807" y="1239"/>
                      <a:pt x="4807" y="1275"/>
                      <a:pt x="4821" y="1326"/>
                    </a:cubicBezTo>
                    <a:cubicBezTo>
                      <a:pt x="4843" y="1378"/>
                      <a:pt x="4924" y="1436"/>
                      <a:pt x="4983" y="1444"/>
                    </a:cubicBezTo>
                    <a:cubicBezTo>
                      <a:pt x="5049" y="1451"/>
                      <a:pt x="5166" y="1524"/>
                      <a:pt x="5188" y="1539"/>
                    </a:cubicBezTo>
                    <a:cubicBezTo>
                      <a:pt x="5217" y="1554"/>
                      <a:pt x="5217" y="1597"/>
                      <a:pt x="5173" y="1626"/>
                    </a:cubicBezTo>
                    <a:cubicBezTo>
                      <a:pt x="5129" y="1648"/>
                      <a:pt x="5166" y="1692"/>
                      <a:pt x="5159" y="1743"/>
                    </a:cubicBezTo>
                    <a:cubicBezTo>
                      <a:pt x="5151" y="1765"/>
                      <a:pt x="5144" y="1772"/>
                      <a:pt x="5136" y="1772"/>
                    </a:cubicBezTo>
                    <a:cubicBezTo>
                      <a:pt x="5129" y="1772"/>
                      <a:pt x="5122" y="1758"/>
                      <a:pt x="5107" y="1721"/>
                    </a:cubicBezTo>
                    <a:cubicBezTo>
                      <a:pt x="5093" y="1684"/>
                      <a:pt x="5071" y="1670"/>
                      <a:pt x="5056" y="1670"/>
                    </a:cubicBezTo>
                    <a:cubicBezTo>
                      <a:pt x="5041" y="1670"/>
                      <a:pt x="5026" y="1677"/>
                      <a:pt x="5012" y="1692"/>
                    </a:cubicBezTo>
                    <a:cubicBezTo>
                      <a:pt x="4968" y="1721"/>
                      <a:pt x="4975" y="1751"/>
                      <a:pt x="5026" y="1772"/>
                    </a:cubicBezTo>
                    <a:cubicBezTo>
                      <a:pt x="5078" y="1802"/>
                      <a:pt x="5129" y="1816"/>
                      <a:pt x="5129" y="1816"/>
                    </a:cubicBezTo>
                    <a:cubicBezTo>
                      <a:pt x="5129" y="1816"/>
                      <a:pt x="5122" y="1838"/>
                      <a:pt x="5085" y="1868"/>
                    </a:cubicBezTo>
                    <a:cubicBezTo>
                      <a:pt x="5056" y="1904"/>
                      <a:pt x="5034" y="1912"/>
                      <a:pt x="5071" y="1948"/>
                    </a:cubicBezTo>
                    <a:cubicBezTo>
                      <a:pt x="5107" y="1978"/>
                      <a:pt x="5129" y="1978"/>
                      <a:pt x="5151" y="2007"/>
                    </a:cubicBezTo>
                    <a:cubicBezTo>
                      <a:pt x="5166" y="2029"/>
                      <a:pt x="5195" y="2051"/>
                      <a:pt x="5166" y="2110"/>
                    </a:cubicBezTo>
                    <a:cubicBezTo>
                      <a:pt x="5136" y="2161"/>
                      <a:pt x="5136" y="2197"/>
                      <a:pt x="5100" y="2197"/>
                    </a:cubicBezTo>
                    <a:cubicBezTo>
                      <a:pt x="5093" y="2197"/>
                      <a:pt x="5085" y="2197"/>
                      <a:pt x="5078" y="2190"/>
                    </a:cubicBezTo>
                    <a:cubicBezTo>
                      <a:pt x="5026" y="2175"/>
                      <a:pt x="5012" y="2124"/>
                      <a:pt x="4990" y="2124"/>
                    </a:cubicBezTo>
                    <a:cubicBezTo>
                      <a:pt x="4990" y="2124"/>
                      <a:pt x="4983" y="2132"/>
                      <a:pt x="4975" y="2132"/>
                    </a:cubicBezTo>
                    <a:cubicBezTo>
                      <a:pt x="4953" y="2146"/>
                      <a:pt x="4931" y="2168"/>
                      <a:pt x="4909" y="2168"/>
                    </a:cubicBezTo>
                    <a:cubicBezTo>
                      <a:pt x="4895" y="2168"/>
                      <a:pt x="4887" y="2161"/>
                      <a:pt x="4873" y="2146"/>
                    </a:cubicBezTo>
                    <a:cubicBezTo>
                      <a:pt x="4865" y="2132"/>
                      <a:pt x="4843" y="2124"/>
                      <a:pt x="4821" y="2124"/>
                    </a:cubicBezTo>
                    <a:cubicBezTo>
                      <a:pt x="4800" y="2124"/>
                      <a:pt x="4785" y="2139"/>
                      <a:pt x="4792" y="2168"/>
                    </a:cubicBezTo>
                    <a:cubicBezTo>
                      <a:pt x="4800" y="2227"/>
                      <a:pt x="4814" y="2293"/>
                      <a:pt x="4851" y="2322"/>
                    </a:cubicBezTo>
                    <a:cubicBezTo>
                      <a:pt x="4887" y="2344"/>
                      <a:pt x="4924" y="2381"/>
                      <a:pt x="4836" y="2381"/>
                    </a:cubicBezTo>
                    <a:cubicBezTo>
                      <a:pt x="4741" y="2381"/>
                      <a:pt x="4712" y="2373"/>
                      <a:pt x="4690" y="2359"/>
                    </a:cubicBezTo>
                    <a:cubicBezTo>
                      <a:pt x="4682" y="2359"/>
                      <a:pt x="4682" y="2359"/>
                      <a:pt x="4675" y="2359"/>
                    </a:cubicBezTo>
                    <a:cubicBezTo>
                      <a:pt x="4653" y="2359"/>
                      <a:pt x="4624" y="2381"/>
                      <a:pt x="4653" y="2403"/>
                    </a:cubicBezTo>
                    <a:cubicBezTo>
                      <a:pt x="4690" y="2432"/>
                      <a:pt x="4712" y="2425"/>
                      <a:pt x="4748" y="2439"/>
                    </a:cubicBezTo>
                    <a:cubicBezTo>
                      <a:pt x="4785" y="2454"/>
                      <a:pt x="4807" y="2476"/>
                      <a:pt x="4843" y="2505"/>
                    </a:cubicBezTo>
                    <a:cubicBezTo>
                      <a:pt x="4873" y="2542"/>
                      <a:pt x="4931" y="2586"/>
                      <a:pt x="4851" y="2593"/>
                    </a:cubicBezTo>
                    <a:cubicBezTo>
                      <a:pt x="4763" y="2601"/>
                      <a:pt x="4785" y="2637"/>
                      <a:pt x="4800" y="2659"/>
                    </a:cubicBezTo>
                    <a:cubicBezTo>
                      <a:pt x="4814" y="2688"/>
                      <a:pt x="4843" y="2740"/>
                      <a:pt x="4785" y="2740"/>
                    </a:cubicBezTo>
                    <a:cubicBezTo>
                      <a:pt x="4719" y="2740"/>
                      <a:pt x="4660" y="2762"/>
                      <a:pt x="4645" y="2813"/>
                    </a:cubicBezTo>
                    <a:cubicBezTo>
                      <a:pt x="4631" y="2864"/>
                      <a:pt x="4682" y="2908"/>
                      <a:pt x="4638" y="2938"/>
                    </a:cubicBezTo>
                    <a:cubicBezTo>
                      <a:pt x="4594" y="2974"/>
                      <a:pt x="4558" y="2967"/>
                      <a:pt x="4602" y="3003"/>
                    </a:cubicBezTo>
                    <a:cubicBezTo>
                      <a:pt x="4645" y="3033"/>
                      <a:pt x="4638" y="3077"/>
                      <a:pt x="4609" y="3113"/>
                    </a:cubicBezTo>
                    <a:cubicBezTo>
                      <a:pt x="4587" y="3143"/>
                      <a:pt x="4572" y="3238"/>
                      <a:pt x="4528" y="3238"/>
                    </a:cubicBezTo>
                    <a:cubicBezTo>
                      <a:pt x="4484" y="3238"/>
                      <a:pt x="4499" y="3282"/>
                      <a:pt x="4506" y="3326"/>
                    </a:cubicBezTo>
                    <a:cubicBezTo>
                      <a:pt x="4521" y="3363"/>
                      <a:pt x="4536" y="3399"/>
                      <a:pt x="4587" y="3399"/>
                    </a:cubicBezTo>
                    <a:cubicBezTo>
                      <a:pt x="4638" y="3399"/>
                      <a:pt x="4712" y="3399"/>
                      <a:pt x="4690" y="3348"/>
                    </a:cubicBezTo>
                    <a:cubicBezTo>
                      <a:pt x="4660" y="3297"/>
                      <a:pt x="4675" y="3282"/>
                      <a:pt x="4719" y="3253"/>
                    </a:cubicBezTo>
                    <a:cubicBezTo>
                      <a:pt x="4763" y="3231"/>
                      <a:pt x="4785" y="3216"/>
                      <a:pt x="4814" y="3216"/>
                    </a:cubicBezTo>
                    <a:cubicBezTo>
                      <a:pt x="4821" y="3216"/>
                      <a:pt x="4829" y="3216"/>
                      <a:pt x="4836" y="3223"/>
                    </a:cubicBezTo>
                    <a:cubicBezTo>
                      <a:pt x="4873" y="3231"/>
                      <a:pt x="4865" y="3275"/>
                      <a:pt x="4902" y="3311"/>
                    </a:cubicBezTo>
                    <a:cubicBezTo>
                      <a:pt x="4931" y="3355"/>
                      <a:pt x="4917" y="3406"/>
                      <a:pt x="4909" y="3436"/>
                    </a:cubicBezTo>
                    <a:lnTo>
                      <a:pt x="4909" y="3436"/>
                    </a:lnTo>
                    <a:cubicBezTo>
                      <a:pt x="4902" y="3436"/>
                      <a:pt x="4902" y="3421"/>
                      <a:pt x="4895" y="3421"/>
                    </a:cubicBezTo>
                    <a:cubicBezTo>
                      <a:pt x="4887" y="3421"/>
                      <a:pt x="4880" y="3429"/>
                      <a:pt x="4873" y="3443"/>
                    </a:cubicBezTo>
                    <a:cubicBezTo>
                      <a:pt x="4851" y="3494"/>
                      <a:pt x="4865" y="3509"/>
                      <a:pt x="4873" y="3568"/>
                    </a:cubicBezTo>
                    <a:cubicBezTo>
                      <a:pt x="4887" y="3626"/>
                      <a:pt x="4902" y="3700"/>
                      <a:pt x="4902" y="3700"/>
                    </a:cubicBezTo>
                    <a:cubicBezTo>
                      <a:pt x="4917" y="3714"/>
                      <a:pt x="4917" y="3714"/>
                      <a:pt x="4917" y="3714"/>
                    </a:cubicBezTo>
                    <a:cubicBezTo>
                      <a:pt x="4895" y="3729"/>
                      <a:pt x="4873" y="3751"/>
                      <a:pt x="4851" y="3773"/>
                    </a:cubicBezTo>
                    <a:cubicBezTo>
                      <a:pt x="4807" y="3832"/>
                      <a:pt x="4843" y="3875"/>
                      <a:pt x="4807" y="3934"/>
                    </a:cubicBezTo>
                    <a:cubicBezTo>
                      <a:pt x="4770" y="3985"/>
                      <a:pt x="4697" y="4022"/>
                      <a:pt x="4624" y="4088"/>
                    </a:cubicBezTo>
                    <a:cubicBezTo>
                      <a:pt x="4580" y="4132"/>
                      <a:pt x="4506" y="4154"/>
                      <a:pt x="4440" y="4154"/>
                    </a:cubicBezTo>
                    <a:cubicBezTo>
                      <a:pt x="4404" y="4154"/>
                      <a:pt x="4374" y="4147"/>
                      <a:pt x="4352" y="4139"/>
                    </a:cubicBezTo>
                    <a:cubicBezTo>
                      <a:pt x="4331" y="4117"/>
                      <a:pt x="4309" y="4103"/>
                      <a:pt x="4294" y="4103"/>
                    </a:cubicBezTo>
                    <a:cubicBezTo>
                      <a:pt x="4272" y="4103"/>
                      <a:pt x="4257" y="4125"/>
                      <a:pt x="4221" y="4169"/>
                    </a:cubicBezTo>
                    <a:cubicBezTo>
                      <a:pt x="4147" y="4264"/>
                      <a:pt x="4228" y="4315"/>
                      <a:pt x="4228" y="4396"/>
                    </a:cubicBezTo>
                    <a:cubicBezTo>
                      <a:pt x="4228" y="4476"/>
                      <a:pt x="4199" y="4498"/>
                      <a:pt x="4147" y="4557"/>
                    </a:cubicBezTo>
                    <a:cubicBezTo>
                      <a:pt x="4103" y="4615"/>
                      <a:pt x="4059" y="4579"/>
                      <a:pt x="4001" y="4638"/>
                    </a:cubicBezTo>
                    <a:cubicBezTo>
                      <a:pt x="3950" y="4689"/>
                      <a:pt x="4059" y="4711"/>
                      <a:pt x="4059" y="4711"/>
                    </a:cubicBezTo>
                    <a:cubicBezTo>
                      <a:pt x="4059" y="4711"/>
                      <a:pt x="3957" y="4747"/>
                      <a:pt x="3898" y="4747"/>
                    </a:cubicBezTo>
                    <a:cubicBezTo>
                      <a:pt x="3876" y="4747"/>
                      <a:pt x="3862" y="4747"/>
                      <a:pt x="3854" y="4740"/>
                    </a:cubicBezTo>
                    <a:cubicBezTo>
                      <a:pt x="3825" y="4703"/>
                      <a:pt x="3708" y="4703"/>
                      <a:pt x="3708" y="4703"/>
                    </a:cubicBezTo>
                    <a:cubicBezTo>
                      <a:pt x="3708" y="4703"/>
                      <a:pt x="3722" y="4813"/>
                      <a:pt x="3722" y="4872"/>
                    </a:cubicBezTo>
                    <a:cubicBezTo>
                      <a:pt x="3722" y="4931"/>
                      <a:pt x="3788" y="4916"/>
                      <a:pt x="3788" y="4967"/>
                    </a:cubicBezTo>
                    <a:cubicBezTo>
                      <a:pt x="3788" y="5011"/>
                      <a:pt x="3730" y="5033"/>
                      <a:pt x="3730" y="5092"/>
                    </a:cubicBezTo>
                    <a:cubicBezTo>
                      <a:pt x="3730" y="5143"/>
                      <a:pt x="3700" y="5180"/>
                      <a:pt x="3627" y="5202"/>
                    </a:cubicBezTo>
                    <a:cubicBezTo>
                      <a:pt x="3620" y="5209"/>
                      <a:pt x="3605" y="5209"/>
                      <a:pt x="3590" y="5209"/>
                    </a:cubicBezTo>
                    <a:cubicBezTo>
                      <a:pt x="3532" y="5209"/>
                      <a:pt x="3473" y="5172"/>
                      <a:pt x="3444" y="5136"/>
                    </a:cubicBezTo>
                    <a:cubicBezTo>
                      <a:pt x="3414" y="5092"/>
                      <a:pt x="3371" y="5055"/>
                      <a:pt x="3319" y="5033"/>
                    </a:cubicBezTo>
                    <a:cubicBezTo>
                      <a:pt x="3305" y="5019"/>
                      <a:pt x="3268" y="5019"/>
                      <a:pt x="3231" y="5019"/>
                    </a:cubicBezTo>
                    <a:cubicBezTo>
                      <a:pt x="3187" y="5019"/>
                      <a:pt x="3129" y="5026"/>
                      <a:pt x="3099" y="5033"/>
                    </a:cubicBezTo>
                    <a:cubicBezTo>
                      <a:pt x="3041" y="5041"/>
                      <a:pt x="2945" y="5180"/>
                      <a:pt x="2945" y="5180"/>
                    </a:cubicBezTo>
                    <a:cubicBezTo>
                      <a:pt x="2945" y="5180"/>
                      <a:pt x="2990" y="5106"/>
                      <a:pt x="2953" y="5106"/>
                    </a:cubicBezTo>
                    <a:cubicBezTo>
                      <a:pt x="2953" y="5106"/>
                      <a:pt x="2953" y="5114"/>
                      <a:pt x="2945" y="5114"/>
                    </a:cubicBezTo>
                    <a:lnTo>
                      <a:pt x="2938" y="5114"/>
                    </a:lnTo>
                    <a:cubicBezTo>
                      <a:pt x="2902" y="5114"/>
                      <a:pt x="2872" y="5092"/>
                      <a:pt x="2821" y="5092"/>
                    </a:cubicBezTo>
                    <a:cubicBezTo>
                      <a:pt x="2806" y="5092"/>
                      <a:pt x="2792" y="5092"/>
                      <a:pt x="2770" y="5099"/>
                    </a:cubicBezTo>
                    <a:cubicBezTo>
                      <a:pt x="2674" y="5136"/>
                      <a:pt x="2667" y="5165"/>
                      <a:pt x="2631" y="5246"/>
                    </a:cubicBezTo>
                    <a:cubicBezTo>
                      <a:pt x="2594" y="5326"/>
                      <a:pt x="2645" y="5363"/>
                      <a:pt x="2696" y="5392"/>
                    </a:cubicBezTo>
                    <a:cubicBezTo>
                      <a:pt x="2755" y="5429"/>
                      <a:pt x="2719" y="5517"/>
                      <a:pt x="2696" y="5568"/>
                    </a:cubicBezTo>
                    <a:cubicBezTo>
                      <a:pt x="2674" y="5612"/>
                      <a:pt x="2674" y="5737"/>
                      <a:pt x="2696" y="5839"/>
                    </a:cubicBezTo>
                    <a:cubicBezTo>
                      <a:pt x="2719" y="5942"/>
                      <a:pt x="2792" y="6037"/>
                      <a:pt x="2821" y="6096"/>
                    </a:cubicBezTo>
                    <a:cubicBezTo>
                      <a:pt x="2858" y="6154"/>
                      <a:pt x="2894" y="6198"/>
                      <a:pt x="2902" y="6279"/>
                    </a:cubicBezTo>
                    <a:cubicBezTo>
                      <a:pt x="2916" y="6360"/>
                      <a:pt x="2938" y="6382"/>
                      <a:pt x="2916" y="6462"/>
                    </a:cubicBezTo>
                    <a:cubicBezTo>
                      <a:pt x="2894" y="6543"/>
                      <a:pt x="2858" y="6506"/>
                      <a:pt x="2858" y="6572"/>
                    </a:cubicBezTo>
                    <a:cubicBezTo>
                      <a:pt x="2858" y="6638"/>
                      <a:pt x="2880" y="6667"/>
                      <a:pt x="2858" y="6733"/>
                    </a:cubicBezTo>
                    <a:cubicBezTo>
                      <a:pt x="2836" y="6799"/>
                      <a:pt x="2799" y="6741"/>
                      <a:pt x="2792" y="6821"/>
                    </a:cubicBezTo>
                    <a:cubicBezTo>
                      <a:pt x="2784" y="6865"/>
                      <a:pt x="2799" y="6865"/>
                      <a:pt x="2814" y="6865"/>
                    </a:cubicBezTo>
                    <a:cubicBezTo>
                      <a:pt x="2821" y="6865"/>
                      <a:pt x="2821" y="6865"/>
                      <a:pt x="2828" y="6865"/>
                    </a:cubicBezTo>
                    <a:cubicBezTo>
                      <a:pt x="2843" y="6865"/>
                      <a:pt x="2850" y="6872"/>
                      <a:pt x="2858" y="6880"/>
                    </a:cubicBezTo>
                    <a:cubicBezTo>
                      <a:pt x="2865" y="6894"/>
                      <a:pt x="2872" y="6916"/>
                      <a:pt x="2872" y="6931"/>
                    </a:cubicBezTo>
                    <a:cubicBezTo>
                      <a:pt x="2872" y="6939"/>
                      <a:pt x="2872" y="6939"/>
                      <a:pt x="2872" y="6939"/>
                    </a:cubicBezTo>
                    <a:cubicBezTo>
                      <a:pt x="2814" y="6982"/>
                      <a:pt x="2814" y="6982"/>
                      <a:pt x="2814" y="6982"/>
                    </a:cubicBezTo>
                    <a:cubicBezTo>
                      <a:pt x="2902" y="7114"/>
                      <a:pt x="2902" y="7114"/>
                      <a:pt x="2902" y="7114"/>
                    </a:cubicBezTo>
                    <a:cubicBezTo>
                      <a:pt x="2902" y="7114"/>
                      <a:pt x="2843" y="7078"/>
                      <a:pt x="2799" y="7078"/>
                    </a:cubicBezTo>
                    <a:cubicBezTo>
                      <a:pt x="2777" y="7078"/>
                      <a:pt x="2762" y="7078"/>
                      <a:pt x="2755" y="7092"/>
                    </a:cubicBezTo>
                    <a:cubicBezTo>
                      <a:pt x="2733" y="7136"/>
                      <a:pt x="2726" y="7195"/>
                      <a:pt x="2689" y="7195"/>
                    </a:cubicBezTo>
                    <a:cubicBezTo>
                      <a:pt x="2674" y="7195"/>
                      <a:pt x="2660" y="7188"/>
                      <a:pt x="2645" y="7173"/>
                    </a:cubicBezTo>
                    <a:cubicBezTo>
                      <a:pt x="2616" y="7158"/>
                      <a:pt x="2594" y="7144"/>
                      <a:pt x="2579" y="7144"/>
                    </a:cubicBezTo>
                    <a:cubicBezTo>
                      <a:pt x="2550" y="7144"/>
                      <a:pt x="2535" y="7180"/>
                      <a:pt x="2521" y="7232"/>
                    </a:cubicBezTo>
                    <a:cubicBezTo>
                      <a:pt x="2499" y="7312"/>
                      <a:pt x="2521" y="7334"/>
                      <a:pt x="2469" y="7356"/>
                    </a:cubicBezTo>
                    <a:cubicBezTo>
                      <a:pt x="2440" y="7371"/>
                      <a:pt x="2352" y="7481"/>
                      <a:pt x="2308" y="7481"/>
                    </a:cubicBezTo>
                    <a:cubicBezTo>
                      <a:pt x="2286" y="7481"/>
                      <a:pt x="2279" y="7459"/>
                      <a:pt x="2279" y="7415"/>
                    </a:cubicBezTo>
                    <a:cubicBezTo>
                      <a:pt x="2293" y="7239"/>
                      <a:pt x="2279" y="7268"/>
                      <a:pt x="2345" y="7253"/>
                    </a:cubicBezTo>
                    <a:cubicBezTo>
                      <a:pt x="2418" y="7239"/>
                      <a:pt x="2469" y="7144"/>
                      <a:pt x="2381" y="7144"/>
                    </a:cubicBezTo>
                    <a:cubicBezTo>
                      <a:pt x="2293" y="7144"/>
                      <a:pt x="2271" y="7129"/>
                      <a:pt x="2257" y="7070"/>
                    </a:cubicBezTo>
                    <a:cubicBezTo>
                      <a:pt x="2257" y="7070"/>
                      <a:pt x="2183" y="7107"/>
                      <a:pt x="2118" y="7107"/>
                    </a:cubicBezTo>
                    <a:cubicBezTo>
                      <a:pt x="2059" y="7107"/>
                      <a:pt x="2000" y="7085"/>
                      <a:pt x="1986" y="6990"/>
                    </a:cubicBezTo>
                    <a:cubicBezTo>
                      <a:pt x="1956" y="6806"/>
                      <a:pt x="1964" y="6755"/>
                      <a:pt x="1890" y="6755"/>
                    </a:cubicBezTo>
                    <a:cubicBezTo>
                      <a:pt x="1890" y="6755"/>
                      <a:pt x="1883" y="6755"/>
                      <a:pt x="1869" y="6755"/>
                    </a:cubicBezTo>
                    <a:cubicBezTo>
                      <a:pt x="1781" y="6763"/>
                      <a:pt x="1759" y="6843"/>
                      <a:pt x="1781" y="6939"/>
                    </a:cubicBezTo>
                    <a:cubicBezTo>
                      <a:pt x="1802" y="7012"/>
                      <a:pt x="1773" y="7092"/>
                      <a:pt x="1714" y="7092"/>
                    </a:cubicBezTo>
                    <a:cubicBezTo>
                      <a:pt x="1707" y="7092"/>
                      <a:pt x="1692" y="7092"/>
                      <a:pt x="1678" y="7085"/>
                    </a:cubicBezTo>
                    <a:cubicBezTo>
                      <a:pt x="1605" y="7041"/>
                      <a:pt x="1517" y="6858"/>
                      <a:pt x="1458" y="6858"/>
                    </a:cubicBezTo>
                    <a:cubicBezTo>
                      <a:pt x="1458" y="6858"/>
                      <a:pt x="1458" y="6858"/>
                      <a:pt x="1451" y="6858"/>
                    </a:cubicBezTo>
                    <a:cubicBezTo>
                      <a:pt x="1414" y="6872"/>
                      <a:pt x="1400" y="6880"/>
                      <a:pt x="1400" y="6880"/>
                    </a:cubicBezTo>
                    <a:cubicBezTo>
                      <a:pt x="1385" y="6858"/>
                      <a:pt x="1378" y="6836"/>
                      <a:pt x="1370" y="6814"/>
                    </a:cubicBezTo>
                    <a:cubicBezTo>
                      <a:pt x="1363" y="6777"/>
                      <a:pt x="1341" y="6719"/>
                      <a:pt x="1297" y="6682"/>
                    </a:cubicBezTo>
                    <a:cubicBezTo>
                      <a:pt x="1253" y="6645"/>
                      <a:pt x="1246" y="6601"/>
                      <a:pt x="1253" y="6557"/>
                    </a:cubicBezTo>
                    <a:cubicBezTo>
                      <a:pt x="1260" y="6506"/>
                      <a:pt x="1290" y="6484"/>
                      <a:pt x="1363" y="6470"/>
                    </a:cubicBezTo>
                    <a:cubicBezTo>
                      <a:pt x="1443" y="6455"/>
                      <a:pt x="1414" y="6411"/>
                      <a:pt x="1473" y="6338"/>
                    </a:cubicBezTo>
                    <a:cubicBezTo>
                      <a:pt x="1531" y="6272"/>
                      <a:pt x="1524" y="6279"/>
                      <a:pt x="1473" y="6272"/>
                    </a:cubicBezTo>
                    <a:cubicBezTo>
                      <a:pt x="1421" y="6264"/>
                      <a:pt x="1407" y="6228"/>
                      <a:pt x="1363" y="6220"/>
                    </a:cubicBezTo>
                    <a:cubicBezTo>
                      <a:pt x="1319" y="6213"/>
                      <a:pt x="1319" y="6140"/>
                      <a:pt x="1312" y="6096"/>
                    </a:cubicBezTo>
                    <a:cubicBezTo>
                      <a:pt x="1304" y="6052"/>
                      <a:pt x="1319" y="5986"/>
                      <a:pt x="1297" y="5949"/>
                    </a:cubicBezTo>
                    <a:cubicBezTo>
                      <a:pt x="1268" y="5913"/>
                      <a:pt x="1253" y="5942"/>
                      <a:pt x="1238" y="5891"/>
                    </a:cubicBezTo>
                    <a:cubicBezTo>
                      <a:pt x="1216" y="5839"/>
                      <a:pt x="1231" y="5744"/>
                      <a:pt x="1238" y="5678"/>
                    </a:cubicBezTo>
                    <a:cubicBezTo>
                      <a:pt x="1246" y="5612"/>
                      <a:pt x="1180" y="5575"/>
                      <a:pt x="1143" y="5524"/>
                    </a:cubicBezTo>
                    <a:cubicBezTo>
                      <a:pt x="1106" y="5473"/>
                      <a:pt x="1077" y="5451"/>
                      <a:pt x="1033" y="5407"/>
                    </a:cubicBezTo>
                    <a:cubicBezTo>
                      <a:pt x="1011" y="5385"/>
                      <a:pt x="982" y="5378"/>
                      <a:pt x="960" y="5378"/>
                    </a:cubicBezTo>
                    <a:cubicBezTo>
                      <a:pt x="931" y="5378"/>
                      <a:pt x="901" y="5385"/>
                      <a:pt x="879" y="5392"/>
                    </a:cubicBezTo>
                    <a:cubicBezTo>
                      <a:pt x="835" y="5400"/>
                      <a:pt x="755" y="5429"/>
                      <a:pt x="681" y="5458"/>
                    </a:cubicBezTo>
                    <a:cubicBezTo>
                      <a:pt x="615" y="5480"/>
                      <a:pt x="579" y="5488"/>
                      <a:pt x="542" y="5524"/>
                    </a:cubicBezTo>
                    <a:cubicBezTo>
                      <a:pt x="498" y="5561"/>
                      <a:pt x="454" y="5553"/>
                      <a:pt x="403" y="5590"/>
                    </a:cubicBezTo>
                    <a:cubicBezTo>
                      <a:pt x="403" y="5590"/>
                      <a:pt x="352" y="5597"/>
                      <a:pt x="308" y="5597"/>
                    </a:cubicBezTo>
                    <a:cubicBezTo>
                      <a:pt x="286" y="5597"/>
                      <a:pt x="264" y="5597"/>
                      <a:pt x="249" y="5590"/>
                    </a:cubicBezTo>
                    <a:cubicBezTo>
                      <a:pt x="205" y="5575"/>
                      <a:pt x="190" y="5517"/>
                      <a:pt x="176" y="5451"/>
                    </a:cubicBezTo>
                    <a:cubicBezTo>
                      <a:pt x="154" y="5378"/>
                      <a:pt x="117" y="5378"/>
                      <a:pt x="66" y="5356"/>
                    </a:cubicBezTo>
                    <a:cubicBezTo>
                      <a:pt x="15" y="5326"/>
                      <a:pt x="59" y="5260"/>
                      <a:pt x="88" y="5224"/>
                    </a:cubicBezTo>
                    <a:cubicBezTo>
                      <a:pt x="124" y="5194"/>
                      <a:pt x="147" y="5216"/>
                      <a:pt x="154" y="5194"/>
                    </a:cubicBezTo>
                    <a:cubicBezTo>
                      <a:pt x="169" y="5165"/>
                      <a:pt x="176" y="5114"/>
                      <a:pt x="190" y="5092"/>
                    </a:cubicBezTo>
                    <a:cubicBezTo>
                      <a:pt x="198" y="5084"/>
                      <a:pt x="205" y="5084"/>
                      <a:pt x="212" y="5084"/>
                    </a:cubicBezTo>
                    <a:cubicBezTo>
                      <a:pt x="234" y="5084"/>
                      <a:pt x="271" y="5106"/>
                      <a:pt x="308" y="5114"/>
                    </a:cubicBezTo>
                    <a:cubicBezTo>
                      <a:pt x="330" y="5121"/>
                      <a:pt x="337" y="5129"/>
                      <a:pt x="344" y="5129"/>
                    </a:cubicBezTo>
                    <a:cubicBezTo>
                      <a:pt x="359" y="5129"/>
                      <a:pt x="366" y="5114"/>
                      <a:pt x="366" y="5084"/>
                    </a:cubicBezTo>
                    <a:cubicBezTo>
                      <a:pt x="381" y="5041"/>
                      <a:pt x="359" y="5004"/>
                      <a:pt x="337" y="4997"/>
                    </a:cubicBezTo>
                    <a:cubicBezTo>
                      <a:pt x="308" y="4989"/>
                      <a:pt x="278" y="4982"/>
                      <a:pt x="242" y="4945"/>
                    </a:cubicBezTo>
                    <a:cubicBezTo>
                      <a:pt x="205" y="4916"/>
                      <a:pt x="293" y="4872"/>
                      <a:pt x="330" y="4835"/>
                    </a:cubicBezTo>
                    <a:cubicBezTo>
                      <a:pt x="359" y="4799"/>
                      <a:pt x="403" y="4784"/>
                      <a:pt x="440" y="4740"/>
                    </a:cubicBezTo>
                    <a:cubicBezTo>
                      <a:pt x="447" y="4733"/>
                      <a:pt x="454" y="4725"/>
                      <a:pt x="469" y="4725"/>
                    </a:cubicBezTo>
                    <a:cubicBezTo>
                      <a:pt x="491" y="4725"/>
                      <a:pt x="513" y="4755"/>
                      <a:pt x="557" y="4777"/>
                    </a:cubicBezTo>
                    <a:cubicBezTo>
                      <a:pt x="571" y="4784"/>
                      <a:pt x="579" y="4784"/>
                      <a:pt x="586" y="4784"/>
                    </a:cubicBezTo>
                    <a:cubicBezTo>
                      <a:pt x="623" y="4784"/>
                      <a:pt x="638" y="4733"/>
                      <a:pt x="630" y="4703"/>
                    </a:cubicBezTo>
                    <a:cubicBezTo>
                      <a:pt x="623" y="4660"/>
                      <a:pt x="571" y="4682"/>
                      <a:pt x="564" y="4652"/>
                    </a:cubicBezTo>
                    <a:cubicBezTo>
                      <a:pt x="557" y="4623"/>
                      <a:pt x="593" y="4608"/>
                      <a:pt x="630" y="4608"/>
                    </a:cubicBezTo>
                    <a:cubicBezTo>
                      <a:pt x="645" y="4608"/>
                      <a:pt x="667" y="4615"/>
                      <a:pt x="681" y="4623"/>
                    </a:cubicBezTo>
                    <a:cubicBezTo>
                      <a:pt x="696" y="4630"/>
                      <a:pt x="711" y="4638"/>
                      <a:pt x="718" y="4638"/>
                    </a:cubicBezTo>
                    <a:cubicBezTo>
                      <a:pt x="740" y="4638"/>
                      <a:pt x="755" y="4601"/>
                      <a:pt x="762" y="4564"/>
                    </a:cubicBezTo>
                    <a:cubicBezTo>
                      <a:pt x="769" y="4513"/>
                      <a:pt x="755" y="4462"/>
                      <a:pt x="725" y="4425"/>
                    </a:cubicBezTo>
                    <a:cubicBezTo>
                      <a:pt x="703" y="4396"/>
                      <a:pt x="681" y="4396"/>
                      <a:pt x="667" y="4352"/>
                    </a:cubicBezTo>
                    <a:cubicBezTo>
                      <a:pt x="652" y="4308"/>
                      <a:pt x="659" y="4286"/>
                      <a:pt x="623" y="4249"/>
                    </a:cubicBezTo>
                    <a:cubicBezTo>
                      <a:pt x="593" y="4213"/>
                      <a:pt x="557" y="4176"/>
                      <a:pt x="483" y="4161"/>
                    </a:cubicBezTo>
                    <a:cubicBezTo>
                      <a:pt x="403" y="4154"/>
                      <a:pt x="432" y="4139"/>
                      <a:pt x="469" y="4095"/>
                    </a:cubicBezTo>
                    <a:cubicBezTo>
                      <a:pt x="513" y="4051"/>
                      <a:pt x="506" y="4037"/>
                      <a:pt x="513" y="3985"/>
                    </a:cubicBezTo>
                    <a:cubicBezTo>
                      <a:pt x="520" y="3934"/>
                      <a:pt x="491" y="3890"/>
                      <a:pt x="483" y="3839"/>
                    </a:cubicBezTo>
                    <a:cubicBezTo>
                      <a:pt x="469" y="3788"/>
                      <a:pt x="520" y="3758"/>
                      <a:pt x="550" y="3722"/>
                    </a:cubicBezTo>
                    <a:cubicBezTo>
                      <a:pt x="571" y="3692"/>
                      <a:pt x="593" y="3663"/>
                      <a:pt x="630" y="3663"/>
                    </a:cubicBezTo>
                    <a:cubicBezTo>
                      <a:pt x="630" y="3663"/>
                      <a:pt x="638" y="3663"/>
                      <a:pt x="645" y="3663"/>
                    </a:cubicBezTo>
                    <a:cubicBezTo>
                      <a:pt x="681" y="3670"/>
                      <a:pt x="696" y="3722"/>
                      <a:pt x="733" y="3729"/>
                    </a:cubicBezTo>
                    <a:cubicBezTo>
                      <a:pt x="740" y="3729"/>
                      <a:pt x="740" y="3729"/>
                      <a:pt x="740" y="3729"/>
                    </a:cubicBezTo>
                    <a:cubicBezTo>
                      <a:pt x="784" y="3729"/>
                      <a:pt x="813" y="3641"/>
                      <a:pt x="843" y="3590"/>
                    </a:cubicBezTo>
                    <a:cubicBezTo>
                      <a:pt x="879" y="3524"/>
                      <a:pt x="843" y="3429"/>
                      <a:pt x="813" y="3363"/>
                    </a:cubicBezTo>
                    <a:cubicBezTo>
                      <a:pt x="784" y="3326"/>
                      <a:pt x="784" y="3275"/>
                      <a:pt x="784" y="3238"/>
                    </a:cubicBezTo>
                    <a:cubicBezTo>
                      <a:pt x="799" y="3216"/>
                      <a:pt x="821" y="3187"/>
                      <a:pt x="835" y="3165"/>
                    </a:cubicBezTo>
                    <a:cubicBezTo>
                      <a:pt x="887" y="3091"/>
                      <a:pt x="864" y="3070"/>
                      <a:pt x="857" y="2989"/>
                    </a:cubicBezTo>
                    <a:cubicBezTo>
                      <a:pt x="843" y="2915"/>
                      <a:pt x="821" y="2952"/>
                      <a:pt x="813" y="2886"/>
                    </a:cubicBezTo>
                    <a:cubicBezTo>
                      <a:pt x="806" y="2828"/>
                      <a:pt x="864" y="2850"/>
                      <a:pt x="887" y="2798"/>
                    </a:cubicBezTo>
                    <a:cubicBezTo>
                      <a:pt x="916" y="2747"/>
                      <a:pt x="938" y="2740"/>
                      <a:pt x="1004" y="2703"/>
                    </a:cubicBezTo>
                    <a:cubicBezTo>
                      <a:pt x="1077" y="2666"/>
                      <a:pt x="1070" y="2644"/>
                      <a:pt x="1092" y="2586"/>
                    </a:cubicBezTo>
                    <a:cubicBezTo>
                      <a:pt x="1106" y="2556"/>
                      <a:pt x="1114" y="2549"/>
                      <a:pt x="1121" y="2549"/>
                    </a:cubicBezTo>
                    <a:cubicBezTo>
                      <a:pt x="1136" y="2549"/>
                      <a:pt x="1143" y="2564"/>
                      <a:pt x="1158" y="2593"/>
                    </a:cubicBezTo>
                    <a:cubicBezTo>
                      <a:pt x="1180" y="2622"/>
                      <a:pt x="1194" y="2644"/>
                      <a:pt x="1238" y="2644"/>
                    </a:cubicBezTo>
                    <a:cubicBezTo>
                      <a:pt x="1253" y="2644"/>
                      <a:pt x="1268" y="2644"/>
                      <a:pt x="1297" y="2637"/>
                    </a:cubicBezTo>
                    <a:cubicBezTo>
                      <a:pt x="1392" y="2608"/>
                      <a:pt x="1363" y="2601"/>
                      <a:pt x="1400" y="2542"/>
                    </a:cubicBezTo>
                    <a:cubicBezTo>
                      <a:pt x="1429" y="2483"/>
                      <a:pt x="1429" y="2491"/>
                      <a:pt x="1480" y="2454"/>
                    </a:cubicBezTo>
                    <a:cubicBezTo>
                      <a:pt x="1531" y="2425"/>
                      <a:pt x="1502" y="2432"/>
                      <a:pt x="1502" y="2359"/>
                    </a:cubicBezTo>
                    <a:cubicBezTo>
                      <a:pt x="1502" y="2293"/>
                      <a:pt x="1531" y="2300"/>
                      <a:pt x="1568" y="2241"/>
                    </a:cubicBezTo>
                    <a:cubicBezTo>
                      <a:pt x="1605" y="2183"/>
                      <a:pt x="1619" y="2190"/>
                      <a:pt x="1663" y="2146"/>
                    </a:cubicBezTo>
                    <a:cubicBezTo>
                      <a:pt x="1707" y="2110"/>
                      <a:pt x="1692" y="2124"/>
                      <a:pt x="1671" y="2102"/>
                    </a:cubicBezTo>
                    <a:cubicBezTo>
                      <a:pt x="1641" y="2073"/>
                      <a:pt x="1627" y="2036"/>
                      <a:pt x="1612" y="1963"/>
                    </a:cubicBezTo>
                    <a:cubicBezTo>
                      <a:pt x="1597" y="1882"/>
                      <a:pt x="1627" y="1912"/>
                      <a:pt x="1685" y="1860"/>
                    </a:cubicBezTo>
                    <a:cubicBezTo>
                      <a:pt x="1707" y="1846"/>
                      <a:pt x="1729" y="1838"/>
                      <a:pt x="1751" y="1838"/>
                    </a:cubicBezTo>
                    <a:cubicBezTo>
                      <a:pt x="1802" y="1838"/>
                      <a:pt x="1854" y="1860"/>
                      <a:pt x="1890" y="1860"/>
                    </a:cubicBezTo>
                    <a:cubicBezTo>
                      <a:pt x="1942" y="1860"/>
                      <a:pt x="1920" y="1904"/>
                      <a:pt x="1920" y="1904"/>
                    </a:cubicBezTo>
                    <a:cubicBezTo>
                      <a:pt x="1920" y="1904"/>
                      <a:pt x="1920" y="1897"/>
                      <a:pt x="1927" y="1897"/>
                    </a:cubicBezTo>
                    <a:cubicBezTo>
                      <a:pt x="1942" y="1868"/>
                      <a:pt x="1971" y="1838"/>
                      <a:pt x="2008" y="1824"/>
                    </a:cubicBezTo>
                    <a:cubicBezTo>
                      <a:pt x="2052" y="1816"/>
                      <a:pt x="2059" y="1824"/>
                      <a:pt x="2022" y="1787"/>
                    </a:cubicBezTo>
                    <a:cubicBezTo>
                      <a:pt x="1978" y="1743"/>
                      <a:pt x="2008" y="1721"/>
                      <a:pt x="2044" y="1684"/>
                    </a:cubicBezTo>
                    <a:cubicBezTo>
                      <a:pt x="2081" y="1641"/>
                      <a:pt x="2103" y="1641"/>
                      <a:pt x="2132" y="1590"/>
                    </a:cubicBezTo>
                    <a:cubicBezTo>
                      <a:pt x="2154" y="1539"/>
                      <a:pt x="2154" y="1532"/>
                      <a:pt x="2140" y="1495"/>
                    </a:cubicBezTo>
                    <a:cubicBezTo>
                      <a:pt x="2118" y="1466"/>
                      <a:pt x="2110" y="1436"/>
                      <a:pt x="2096" y="1371"/>
                    </a:cubicBezTo>
                    <a:cubicBezTo>
                      <a:pt x="2081" y="1312"/>
                      <a:pt x="2088" y="1282"/>
                      <a:pt x="2052" y="1282"/>
                    </a:cubicBezTo>
                    <a:cubicBezTo>
                      <a:pt x="2052" y="1282"/>
                      <a:pt x="2044" y="1282"/>
                      <a:pt x="2037" y="1282"/>
                    </a:cubicBezTo>
                    <a:cubicBezTo>
                      <a:pt x="1978" y="1290"/>
                      <a:pt x="1942" y="1312"/>
                      <a:pt x="1898" y="1341"/>
                    </a:cubicBezTo>
                    <a:cubicBezTo>
                      <a:pt x="1869" y="1363"/>
                      <a:pt x="1846" y="1378"/>
                      <a:pt x="1824" y="1378"/>
                    </a:cubicBezTo>
                    <a:cubicBezTo>
                      <a:pt x="1810" y="1378"/>
                      <a:pt x="1802" y="1378"/>
                      <a:pt x="1788" y="1371"/>
                    </a:cubicBezTo>
                    <a:cubicBezTo>
                      <a:pt x="1759" y="1341"/>
                      <a:pt x="1773" y="1326"/>
                      <a:pt x="1737" y="1282"/>
                    </a:cubicBezTo>
                    <a:cubicBezTo>
                      <a:pt x="1707" y="1239"/>
                      <a:pt x="1744" y="1216"/>
                      <a:pt x="1788" y="1136"/>
                    </a:cubicBezTo>
                    <a:cubicBezTo>
                      <a:pt x="1832" y="1063"/>
                      <a:pt x="1839" y="1070"/>
                      <a:pt x="1905" y="1019"/>
                    </a:cubicBezTo>
                    <a:cubicBezTo>
                      <a:pt x="1978" y="967"/>
                      <a:pt x="1949" y="945"/>
                      <a:pt x="2000" y="945"/>
                    </a:cubicBezTo>
                    <a:cubicBezTo>
                      <a:pt x="2022" y="945"/>
                      <a:pt x="2044" y="945"/>
                      <a:pt x="2066" y="945"/>
                    </a:cubicBezTo>
                    <a:cubicBezTo>
                      <a:pt x="2096" y="945"/>
                      <a:pt x="2125" y="938"/>
                      <a:pt x="2147" y="916"/>
                    </a:cubicBezTo>
                    <a:cubicBezTo>
                      <a:pt x="2169" y="894"/>
                      <a:pt x="2191" y="887"/>
                      <a:pt x="2213" y="887"/>
                    </a:cubicBezTo>
                    <a:cubicBezTo>
                      <a:pt x="2235" y="887"/>
                      <a:pt x="2257" y="894"/>
                      <a:pt x="2286" y="909"/>
                    </a:cubicBezTo>
                    <a:cubicBezTo>
                      <a:pt x="2293" y="916"/>
                      <a:pt x="2315" y="923"/>
                      <a:pt x="2330" y="923"/>
                    </a:cubicBezTo>
                    <a:cubicBezTo>
                      <a:pt x="2381" y="923"/>
                      <a:pt x="2447" y="894"/>
                      <a:pt x="2506" y="887"/>
                    </a:cubicBezTo>
                    <a:cubicBezTo>
                      <a:pt x="2579" y="865"/>
                      <a:pt x="2564" y="813"/>
                      <a:pt x="2543" y="784"/>
                    </a:cubicBezTo>
                    <a:cubicBezTo>
                      <a:pt x="2528" y="747"/>
                      <a:pt x="2477" y="733"/>
                      <a:pt x="2433" y="682"/>
                    </a:cubicBezTo>
                    <a:cubicBezTo>
                      <a:pt x="2396" y="630"/>
                      <a:pt x="2374" y="608"/>
                      <a:pt x="2433" y="572"/>
                    </a:cubicBezTo>
                    <a:cubicBezTo>
                      <a:pt x="2499" y="528"/>
                      <a:pt x="2587" y="498"/>
                      <a:pt x="2645" y="476"/>
                    </a:cubicBezTo>
                    <a:cubicBezTo>
                      <a:pt x="2660" y="469"/>
                      <a:pt x="2667" y="469"/>
                      <a:pt x="2674" y="469"/>
                    </a:cubicBezTo>
                    <a:cubicBezTo>
                      <a:pt x="2719" y="469"/>
                      <a:pt x="2748" y="521"/>
                      <a:pt x="2792" y="535"/>
                    </a:cubicBezTo>
                    <a:cubicBezTo>
                      <a:pt x="2843" y="550"/>
                      <a:pt x="2872" y="564"/>
                      <a:pt x="2843" y="608"/>
                    </a:cubicBezTo>
                    <a:cubicBezTo>
                      <a:pt x="2821" y="660"/>
                      <a:pt x="2850" y="726"/>
                      <a:pt x="2931" y="733"/>
                    </a:cubicBezTo>
                    <a:lnTo>
                      <a:pt x="2938" y="733"/>
                    </a:lnTo>
                    <a:cubicBezTo>
                      <a:pt x="3012" y="733"/>
                      <a:pt x="3033" y="667"/>
                      <a:pt x="3070" y="638"/>
                    </a:cubicBezTo>
                    <a:cubicBezTo>
                      <a:pt x="3114" y="601"/>
                      <a:pt x="3231" y="484"/>
                      <a:pt x="3275" y="440"/>
                    </a:cubicBezTo>
                    <a:cubicBezTo>
                      <a:pt x="3319" y="396"/>
                      <a:pt x="3363" y="315"/>
                      <a:pt x="3385" y="264"/>
                    </a:cubicBezTo>
                    <a:cubicBezTo>
                      <a:pt x="3414" y="213"/>
                      <a:pt x="3349" y="227"/>
                      <a:pt x="3349" y="183"/>
                    </a:cubicBezTo>
                    <a:cubicBezTo>
                      <a:pt x="3349" y="147"/>
                      <a:pt x="3400" y="125"/>
                      <a:pt x="3459" y="125"/>
                    </a:cubicBezTo>
                    <a:cubicBezTo>
                      <a:pt x="3517" y="125"/>
                      <a:pt x="3546" y="66"/>
                      <a:pt x="3546" y="66"/>
                    </a:cubicBezTo>
                    <a:cubicBezTo>
                      <a:pt x="3546" y="66"/>
                      <a:pt x="3539" y="66"/>
                      <a:pt x="3524" y="73"/>
                    </a:cubicBezTo>
                    <a:cubicBezTo>
                      <a:pt x="3546" y="52"/>
                      <a:pt x="3583" y="30"/>
                      <a:pt x="3605" y="30"/>
                    </a:cubicBezTo>
                    <a:lnTo>
                      <a:pt x="3605" y="0"/>
                    </a:lnTo>
                    <a:lnTo>
                      <a:pt x="3605" y="0"/>
                    </a:lnTo>
                    <a:lnTo>
                      <a:pt x="3605" y="0"/>
                    </a:lnTo>
                    <a:cubicBezTo>
                      <a:pt x="3576" y="0"/>
                      <a:pt x="3546" y="15"/>
                      <a:pt x="3510" y="44"/>
                    </a:cubicBezTo>
                    <a:cubicBezTo>
                      <a:pt x="3444" y="95"/>
                      <a:pt x="3444" y="95"/>
                      <a:pt x="3444" y="95"/>
                    </a:cubicBezTo>
                    <a:cubicBezTo>
                      <a:pt x="3363" y="103"/>
                      <a:pt x="3312" y="132"/>
                      <a:pt x="3312" y="183"/>
                    </a:cubicBezTo>
                    <a:cubicBezTo>
                      <a:pt x="3312" y="227"/>
                      <a:pt x="3341" y="242"/>
                      <a:pt x="3356" y="249"/>
                    </a:cubicBezTo>
                    <a:lnTo>
                      <a:pt x="3363" y="249"/>
                    </a:lnTo>
                    <a:lnTo>
                      <a:pt x="3363" y="249"/>
                    </a:lnTo>
                    <a:cubicBezTo>
                      <a:pt x="3341" y="293"/>
                      <a:pt x="3297" y="381"/>
                      <a:pt x="3253" y="418"/>
                    </a:cubicBezTo>
                    <a:cubicBezTo>
                      <a:pt x="3151" y="528"/>
                      <a:pt x="3085" y="594"/>
                      <a:pt x="3055" y="616"/>
                    </a:cubicBezTo>
                    <a:cubicBezTo>
                      <a:pt x="3041" y="623"/>
                      <a:pt x="3026" y="638"/>
                      <a:pt x="3019" y="652"/>
                    </a:cubicBezTo>
                    <a:cubicBezTo>
                      <a:pt x="2990" y="682"/>
                      <a:pt x="2975" y="704"/>
                      <a:pt x="2938" y="704"/>
                    </a:cubicBezTo>
                    <a:cubicBezTo>
                      <a:pt x="2938" y="704"/>
                      <a:pt x="2938" y="704"/>
                      <a:pt x="2931" y="704"/>
                    </a:cubicBezTo>
                    <a:cubicBezTo>
                      <a:pt x="2902" y="696"/>
                      <a:pt x="2880" y="682"/>
                      <a:pt x="2872" y="667"/>
                    </a:cubicBezTo>
                    <a:cubicBezTo>
                      <a:pt x="2865" y="652"/>
                      <a:pt x="2865" y="638"/>
                      <a:pt x="2872" y="623"/>
                    </a:cubicBezTo>
                    <a:cubicBezTo>
                      <a:pt x="2880" y="608"/>
                      <a:pt x="2887" y="579"/>
                      <a:pt x="2880" y="557"/>
                    </a:cubicBezTo>
                    <a:cubicBezTo>
                      <a:pt x="2865" y="528"/>
                      <a:pt x="2836" y="521"/>
                      <a:pt x="2799" y="506"/>
                    </a:cubicBezTo>
                    <a:cubicBezTo>
                      <a:pt x="2792" y="506"/>
                      <a:pt x="2777" y="491"/>
                      <a:pt x="2762" y="476"/>
                    </a:cubicBezTo>
                    <a:cubicBezTo>
                      <a:pt x="2740" y="462"/>
                      <a:pt x="2711" y="440"/>
                      <a:pt x="2674" y="440"/>
                    </a:cubicBezTo>
                    <a:cubicBezTo>
                      <a:pt x="2660" y="440"/>
                      <a:pt x="2645" y="440"/>
                      <a:pt x="2638" y="447"/>
                    </a:cubicBezTo>
                    <a:cubicBezTo>
                      <a:pt x="2616" y="454"/>
                      <a:pt x="2601" y="462"/>
                      <a:pt x="2579" y="469"/>
                    </a:cubicBezTo>
                    <a:cubicBezTo>
                      <a:pt x="2521" y="491"/>
                      <a:pt x="2462" y="513"/>
                      <a:pt x="2418" y="542"/>
                    </a:cubicBezTo>
                    <a:cubicBezTo>
                      <a:pt x="2396" y="564"/>
                      <a:pt x="2374" y="579"/>
                      <a:pt x="2367" y="608"/>
                    </a:cubicBezTo>
                    <a:cubicBezTo>
                      <a:pt x="2367" y="638"/>
                      <a:pt x="2381" y="667"/>
                      <a:pt x="2411" y="696"/>
                    </a:cubicBezTo>
                    <a:lnTo>
                      <a:pt x="2411" y="696"/>
                    </a:lnTo>
                    <a:cubicBezTo>
                      <a:pt x="2433" y="726"/>
                      <a:pt x="2462" y="747"/>
                      <a:pt x="2484" y="762"/>
                    </a:cubicBezTo>
                    <a:cubicBezTo>
                      <a:pt x="2499" y="777"/>
                      <a:pt x="2513" y="784"/>
                      <a:pt x="2521" y="799"/>
                    </a:cubicBezTo>
                    <a:cubicBezTo>
                      <a:pt x="2535" y="821"/>
                      <a:pt x="2528" y="835"/>
                      <a:pt x="2528" y="835"/>
                    </a:cubicBezTo>
                    <a:cubicBezTo>
                      <a:pt x="2528" y="843"/>
                      <a:pt x="2513" y="850"/>
                      <a:pt x="2499" y="857"/>
                    </a:cubicBezTo>
                    <a:cubicBezTo>
                      <a:pt x="2477" y="857"/>
                      <a:pt x="2455" y="865"/>
                      <a:pt x="2440" y="872"/>
                    </a:cubicBezTo>
                    <a:cubicBezTo>
                      <a:pt x="2403" y="880"/>
                      <a:pt x="2359" y="894"/>
                      <a:pt x="2330" y="894"/>
                    </a:cubicBezTo>
                    <a:cubicBezTo>
                      <a:pt x="2315" y="894"/>
                      <a:pt x="2308" y="887"/>
                      <a:pt x="2301" y="887"/>
                    </a:cubicBezTo>
                    <a:cubicBezTo>
                      <a:pt x="2271" y="865"/>
                      <a:pt x="2242" y="857"/>
                      <a:pt x="2213" y="857"/>
                    </a:cubicBezTo>
                    <a:cubicBezTo>
                      <a:pt x="2183" y="857"/>
                      <a:pt x="2154" y="872"/>
                      <a:pt x="2125" y="894"/>
                    </a:cubicBezTo>
                    <a:cubicBezTo>
                      <a:pt x="2110" y="909"/>
                      <a:pt x="2096" y="916"/>
                      <a:pt x="2066" y="916"/>
                    </a:cubicBezTo>
                    <a:cubicBezTo>
                      <a:pt x="2059" y="916"/>
                      <a:pt x="2052" y="916"/>
                      <a:pt x="2037" y="916"/>
                    </a:cubicBezTo>
                    <a:cubicBezTo>
                      <a:pt x="2030" y="916"/>
                      <a:pt x="2015" y="916"/>
                      <a:pt x="2000" y="916"/>
                    </a:cubicBezTo>
                    <a:cubicBezTo>
                      <a:pt x="1964" y="916"/>
                      <a:pt x="1949" y="931"/>
                      <a:pt x="1934" y="953"/>
                    </a:cubicBezTo>
                    <a:cubicBezTo>
                      <a:pt x="1927" y="960"/>
                      <a:pt x="1920" y="975"/>
                      <a:pt x="1890" y="997"/>
                    </a:cubicBezTo>
                    <a:cubicBezTo>
                      <a:pt x="1876" y="1004"/>
                      <a:pt x="1861" y="1019"/>
                      <a:pt x="1854" y="1019"/>
                    </a:cubicBezTo>
                    <a:cubicBezTo>
                      <a:pt x="1810" y="1048"/>
                      <a:pt x="1795" y="1063"/>
                      <a:pt x="1766" y="1121"/>
                    </a:cubicBezTo>
                    <a:cubicBezTo>
                      <a:pt x="1751" y="1143"/>
                      <a:pt x="1744" y="1158"/>
                      <a:pt x="1729" y="1173"/>
                    </a:cubicBezTo>
                    <a:cubicBezTo>
                      <a:pt x="1707" y="1216"/>
                      <a:pt x="1678" y="1253"/>
                      <a:pt x="1714" y="1304"/>
                    </a:cubicBezTo>
                    <a:cubicBezTo>
                      <a:pt x="1729" y="1319"/>
                      <a:pt x="1729" y="1326"/>
                      <a:pt x="1737" y="1341"/>
                    </a:cubicBezTo>
                    <a:cubicBezTo>
                      <a:pt x="1737" y="1356"/>
                      <a:pt x="1744" y="1371"/>
                      <a:pt x="1773" y="1392"/>
                    </a:cubicBezTo>
                    <a:cubicBezTo>
                      <a:pt x="1788" y="1407"/>
                      <a:pt x="1802" y="1414"/>
                      <a:pt x="1824" y="1414"/>
                    </a:cubicBezTo>
                    <a:cubicBezTo>
                      <a:pt x="1861" y="1414"/>
                      <a:pt x="1890" y="1392"/>
                      <a:pt x="1920" y="1363"/>
                    </a:cubicBezTo>
                    <a:cubicBezTo>
                      <a:pt x="1964" y="1334"/>
                      <a:pt x="1993" y="1319"/>
                      <a:pt x="2037" y="1312"/>
                    </a:cubicBezTo>
                    <a:cubicBezTo>
                      <a:pt x="2044" y="1312"/>
                      <a:pt x="2052" y="1312"/>
                      <a:pt x="2052" y="1312"/>
                    </a:cubicBezTo>
                    <a:cubicBezTo>
                      <a:pt x="2059" y="1319"/>
                      <a:pt x="2059" y="1326"/>
                      <a:pt x="2059" y="1326"/>
                    </a:cubicBezTo>
                    <a:cubicBezTo>
                      <a:pt x="2059" y="1341"/>
                      <a:pt x="2059" y="1356"/>
                      <a:pt x="2066" y="1378"/>
                    </a:cubicBezTo>
                    <a:cubicBezTo>
                      <a:pt x="2081" y="1444"/>
                      <a:pt x="2088" y="1473"/>
                      <a:pt x="2110" y="1510"/>
                    </a:cubicBezTo>
                    <a:cubicBezTo>
                      <a:pt x="2125" y="1532"/>
                      <a:pt x="2125" y="1532"/>
                      <a:pt x="2103" y="1575"/>
                    </a:cubicBezTo>
                    <a:cubicBezTo>
                      <a:pt x="2088" y="1597"/>
                      <a:pt x="2081" y="1611"/>
                      <a:pt x="2066" y="1619"/>
                    </a:cubicBezTo>
                    <a:cubicBezTo>
                      <a:pt x="2052" y="1633"/>
                      <a:pt x="2037" y="1641"/>
                      <a:pt x="2022" y="1663"/>
                    </a:cubicBezTo>
                    <a:cubicBezTo>
                      <a:pt x="2015" y="1670"/>
                      <a:pt x="2008" y="1677"/>
                      <a:pt x="2000" y="1684"/>
                    </a:cubicBezTo>
                    <a:cubicBezTo>
                      <a:pt x="1978" y="1706"/>
                      <a:pt x="1942" y="1751"/>
                      <a:pt x="1993" y="1802"/>
                    </a:cubicBezTo>
                    <a:cubicBezTo>
                      <a:pt x="1964" y="1809"/>
                      <a:pt x="1949" y="1824"/>
                      <a:pt x="1927" y="1838"/>
                    </a:cubicBezTo>
                    <a:cubicBezTo>
                      <a:pt x="1920" y="1831"/>
                      <a:pt x="1905" y="1831"/>
                      <a:pt x="1890" y="1831"/>
                    </a:cubicBezTo>
                    <a:cubicBezTo>
                      <a:pt x="1876" y="1831"/>
                      <a:pt x="1854" y="1824"/>
                      <a:pt x="1839" y="1824"/>
                    </a:cubicBezTo>
                    <a:cubicBezTo>
                      <a:pt x="1810" y="1816"/>
                      <a:pt x="1781" y="1809"/>
                      <a:pt x="1751" y="1809"/>
                    </a:cubicBezTo>
                    <a:cubicBezTo>
                      <a:pt x="1722" y="1809"/>
                      <a:pt x="1692" y="1816"/>
                      <a:pt x="1671" y="1838"/>
                    </a:cubicBezTo>
                    <a:cubicBezTo>
                      <a:pt x="1649" y="1853"/>
                      <a:pt x="1634" y="1860"/>
                      <a:pt x="1627" y="1868"/>
                    </a:cubicBezTo>
                    <a:cubicBezTo>
                      <a:pt x="1583" y="1882"/>
                      <a:pt x="1568" y="1904"/>
                      <a:pt x="1583" y="1970"/>
                    </a:cubicBezTo>
                    <a:cubicBezTo>
                      <a:pt x="1597" y="2044"/>
                      <a:pt x="1619" y="2088"/>
                      <a:pt x="1649" y="2117"/>
                    </a:cubicBezTo>
                    <a:cubicBezTo>
                      <a:pt x="1649" y="2124"/>
                      <a:pt x="1641" y="2124"/>
                      <a:pt x="1641" y="2124"/>
                    </a:cubicBezTo>
                    <a:cubicBezTo>
                      <a:pt x="1627" y="2139"/>
                      <a:pt x="1619" y="2146"/>
                      <a:pt x="1605" y="2153"/>
                    </a:cubicBezTo>
                    <a:cubicBezTo>
                      <a:pt x="1583" y="2168"/>
                      <a:pt x="1568" y="2183"/>
                      <a:pt x="1539" y="2227"/>
                    </a:cubicBezTo>
                    <a:cubicBezTo>
                      <a:pt x="1531" y="2249"/>
                      <a:pt x="1517" y="2256"/>
                      <a:pt x="1509" y="2271"/>
                    </a:cubicBezTo>
                    <a:cubicBezTo>
                      <a:pt x="1488" y="2285"/>
                      <a:pt x="1473" y="2307"/>
                      <a:pt x="1473" y="2359"/>
                    </a:cubicBezTo>
                    <a:cubicBezTo>
                      <a:pt x="1473" y="2395"/>
                      <a:pt x="1473" y="2410"/>
                      <a:pt x="1480" y="2425"/>
                    </a:cubicBezTo>
                    <a:cubicBezTo>
                      <a:pt x="1480" y="2425"/>
                      <a:pt x="1473" y="2425"/>
                      <a:pt x="1465" y="2432"/>
                    </a:cubicBezTo>
                    <a:cubicBezTo>
                      <a:pt x="1458" y="2439"/>
                      <a:pt x="1451" y="2439"/>
                      <a:pt x="1443" y="2447"/>
                    </a:cubicBezTo>
                    <a:cubicBezTo>
                      <a:pt x="1407" y="2469"/>
                      <a:pt x="1400" y="2476"/>
                      <a:pt x="1370" y="2527"/>
                    </a:cubicBezTo>
                    <a:cubicBezTo>
                      <a:pt x="1363" y="2542"/>
                      <a:pt x="1355" y="2556"/>
                      <a:pt x="1355" y="2564"/>
                    </a:cubicBezTo>
                    <a:cubicBezTo>
                      <a:pt x="1341" y="2586"/>
                      <a:pt x="1341" y="2593"/>
                      <a:pt x="1290" y="2608"/>
                    </a:cubicBezTo>
                    <a:cubicBezTo>
                      <a:pt x="1268" y="2608"/>
                      <a:pt x="1246" y="2615"/>
                      <a:pt x="1238" y="2615"/>
                    </a:cubicBezTo>
                    <a:cubicBezTo>
                      <a:pt x="1209" y="2615"/>
                      <a:pt x="1202" y="2608"/>
                      <a:pt x="1187" y="2579"/>
                    </a:cubicBezTo>
                    <a:cubicBezTo>
                      <a:pt x="1172" y="2549"/>
                      <a:pt x="1150" y="2520"/>
                      <a:pt x="1121" y="2520"/>
                    </a:cubicBezTo>
                    <a:cubicBezTo>
                      <a:pt x="1084" y="2520"/>
                      <a:pt x="1070" y="2556"/>
                      <a:pt x="1062" y="2571"/>
                    </a:cubicBezTo>
                    <a:cubicBezTo>
                      <a:pt x="1055" y="2586"/>
                      <a:pt x="1055" y="2601"/>
                      <a:pt x="1048" y="2608"/>
                    </a:cubicBezTo>
                    <a:cubicBezTo>
                      <a:pt x="1040" y="2644"/>
                      <a:pt x="1033" y="2652"/>
                      <a:pt x="997" y="2674"/>
                    </a:cubicBezTo>
                    <a:cubicBezTo>
                      <a:pt x="974" y="2681"/>
                      <a:pt x="974" y="2681"/>
                      <a:pt x="974" y="2681"/>
                    </a:cubicBezTo>
                    <a:cubicBezTo>
                      <a:pt x="916" y="2710"/>
                      <a:pt x="887" y="2725"/>
                      <a:pt x="864" y="2784"/>
                    </a:cubicBezTo>
                    <a:cubicBezTo>
                      <a:pt x="857" y="2798"/>
                      <a:pt x="843" y="2798"/>
                      <a:pt x="828" y="2806"/>
                    </a:cubicBezTo>
                    <a:cubicBezTo>
                      <a:pt x="806" y="2820"/>
                      <a:pt x="777" y="2842"/>
                      <a:pt x="784" y="2894"/>
                    </a:cubicBezTo>
                    <a:cubicBezTo>
                      <a:pt x="784" y="2930"/>
                      <a:pt x="799" y="2945"/>
                      <a:pt x="813" y="2952"/>
                    </a:cubicBezTo>
                    <a:cubicBezTo>
                      <a:pt x="813" y="2960"/>
                      <a:pt x="821" y="2967"/>
                      <a:pt x="821" y="2996"/>
                    </a:cubicBezTo>
                    <a:cubicBezTo>
                      <a:pt x="828" y="3011"/>
                      <a:pt x="828" y="3033"/>
                      <a:pt x="835" y="3047"/>
                    </a:cubicBezTo>
                    <a:cubicBezTo>
                      <a:pt x="843" y="3084"/>
                      <a:pt x="843" y="3099"/>
                      <a:pt x="813" y="3143"/>
                    </a:cubicBezTo>
                    <a:cubicBezTo>
                      <a:pt x="791" y="3172"/>
                      <a:pt x="769" y="3201"/>
                      <a:pt x="762" y="3223"/>
                    </a:cubicBezTo>
                    <a:cubicBezTo>
                      <a:pt x="755" y="3231"/>
                      <a:pt x="755" y="3231"/>
                      <a:pt x="755" y="3231"/>
                    </a:cubicBezTo>
                    <a:cubicBezTo>
                      <a:pt x="755" y="3238"/>
                      <a:pt x="755" y="3238"/>
                      <a:pt x="755" y="3238"/>
                    </a:cubicBezTo>
                    <a:cubicBezTo>
                      <a:pt x="755" y="3282"/>
                      <a:pt x="755" y="3333"/>
                      <a:pt x="784" y="3377"/>
                    </a:cubicBezTo>
                    <a:cubicBezTo>
                      <a:pt x="821" y="3443"/>
                      <a:pt x="843" y="3531"/>
                      <a:pt x="821" y="3575"/>
                    </a:cubicBezTo>
                    <a:cubicBezTo>
                      <a:pt x="813" y="3582"/>
                      <a:pt x="806" y="3597"/>
                      <a:pt x="799" y="3619"/>
                    </a:cubicBezTo>
                    <a:cubicBezTo>
                      <a:pt x="784" y="3641"/>
                      <a:pt x="755" y="3700"/>
                      <a:pt x="740" y="3700"/>
                    </a:cubicBezTo>
                    <a:cubicBezTo>
                      <a:pt x="733" y="3700"/>
                      <a:pt x="725" y="3692"/>
                      <a:pt x="711" y="3678"/>
                    </a:cubicBezTo>
                    <a:cubicBezTo>
                      <a:pt x="696" y="3663"/>
                      <a:pt x="681" y="3641"/>
                      <a:pt x="645" y="3634"/>
                    </a:cubicBezTo>
                    <a:cubicBezTo>
                      <a:pt x="645" y="3634"/>
                      <a:pt x="638" y="3634"/>
                      <a:pt x="630" y="3634"/>
                    </a:cubicBezTo>
                    <a:cubicBezTo>
                      <a:pt x="579" y="3634"/>
                      <a:pt x="550" y="3670"/>
                      <a:pt x="528" y="3700"/>
                    </a:cubicBezTo>
                    <a:cubicBezTo>
                      <a:pt x="520" y="3714"/>
                      <a:pt x="513" y="3722"/>
                      <a:pt x="506" y="3729"/>
                    </a:cubicBezTo>
                    <a:cubicBezTo>
                      <a:pt x="476" y="3758"/>
                      <a:pt x="440" y="3795"/>
                      <a:pt x="447" y="3846"/>
                    </a:cubicBezTo>
                    <a:cubicBezTo>
                      <a:pt x="454" y="3868"/>
                      <a:pt x="462" y="3890"/>
                      <a:pt x="469" y="3912"/>
                    </a:cubicBezTo>
                    <a:cubicBezTo>
                      <a:pt x="476" y="3934"/>
                      <a:pt x="491" y="3956"/>
                      <a:pt x="483" y="3978"/>
                    </a:cubicBezTo>
                    <a:cubicBezTo>
                      <a:pt x="483" y="3993"/>
                      <a:pt x="483" y="4000"/>
                      <a:pt x="483" y="4015"/>
                    </a:cubicBezTo>
                    <a:cubicBezTo>
                      <a:pt x="476" y="4037"/>
                      <a:pt x="476" y="4051"/>
                      <a:pt x="447" y="4073"/>
                    </a:cubicBezTo>
                    <a:cubicBezTo>
                      <a:pt x="440" y="4088"/>
                      <a:pt x="440" y="4088"/>
                      <a:pt x="440" y="4088"/>
                    </a:cubicBezTo>
                    <a:cubicBezTo>
                      <a:pt x="410" y="4110"/>
                      <a:pt x="396" y="4132"/>
                      <a:pt x="403" y="4161"/>
                    </a:cubicBezTo>
                    <a:cubicBezTo>
                      <a:pt x="410" y="4183"/>
                      <a:pt x="447" y="4191"/>
                      <a:pt x="476" y="4198"/>
                    </a:cubicBezTo>
                    <a:cubicBezTo>
                      <a:pt x="535" y="4198"/>
                      <a:pt x="564" y="4227"/>
                      <a:pt x="593" y="4264"/>
                    </a:cubicBezTo>
                    <a:cubicBezTo>
                      <a:pt x="601" y="4271"/>
                      <a:pt x="601" y="4271"/>
                      <a:pt x="601" y="4271"/>
                    </a:cubicBezTo>
                    <a:cubicBezTo>
                      <a:pt x="615" y="4286"/>
                      <a:pt x="623" y="4301"/>
                      <a:pt x="623" y="4322"/>
                    </a:cubicBezTo>
                    <a:cubicBezTo>
                      <a:pt x="630" y="4330"/>
                      <a:pt x="630" y="4344"/>
                      <a:pt x="638" y="4366"/>
                    </a:cubicBezTo>
                    <a:cubicBezTo>
                      <a:pt x="652" y="4396"/>
                      <a:pt x="667" y="4410"/>
                      <a:pt x="681" y="4425"/>
                    </a:cubicBezTo>
                    <a:cubicBezTo>
                      <a:pt x="689" y="4425"/>
                      <a:pt x="696" y="4432"/>
                      <a:pt x="703" y="4447"/>
                    </a:cubicBezTo>
                    <a:cubicBezTo>
                      <a:pt x="718" y="4469"/>
                      <a:pt x="740" y="4513"/>
                      <a:pt x="733" y="4557"/>
                    </a:cubicBezTo>
                    <a:cubicBezTo>
                      <a:pt x="725" y="4594"/>
                      <a:pt x="718" y="4608"/>
                      <a:pt x="718" y="4608"/>
                    </a:cubicBezTo>
                    <a:cubicBezTo>
                      <a:pt x="718" y="4608"/>
                      <a:pt x="711" y="4608"/>
                      <a:pt x="703" y="4601"/>
                    </a:cubicBezTo>
                    <a:cubicBezTo>
                      <a:pt x="681" y="4586"/>
                      <a:pt x="652" y="4579"/>
                      <a:pt x="630" y="4579"/>
                    </a:cubicBezTo>
                    <a:cubicBezTo>
                      <a:pt x="593" y="4579"/>
                      <a:pt x="564" y="4594"/>
                      <a:pt x="550" y="4608"/>
                    </a:cubicBezTo>
                    <a:cubicBezTo>
                      <a:pt x="535" y="4623"/>
                      <a:pt x="535" y="4638"/>
                      <a:pt x="535" y="4660"/>
                    </a:cubicBezTo>
                    <a:cubicBezTo>
                      <a:pt x="542" y="4689"/>
                      <a:pt x="571" y="4696"/>
                      <a:pt x="593" y="4703"/>
                    </a:cubicBezTo>
                    <a:lnTo>
                      <a:pt x="601" y="4703"/>
                    </a:lnTo>
                    <a:cubicBezTo>
                      <a:pt x="608" y="4718"/>
                      <a:pt x="601" y="4740"/>
                      <a:pt x="593" y="4747"/>
                    </a:cubicBezTo>
                    <a:cubicBezTo>
                      <a:pt x="593" y="4755"/>
                      <a:pt x="586" y="4755"/>
                      <a:pt x="586" y="4755"/>
                    </a:cubicBezTo>
                    <a:cubicBezTo>
                      <a:pt x="586" y="4755"/>
                      <a:pt x="579" y="4755"/>
                      <a:pt x="571" y="4747"/>
                    </a:cubicBezTo>
                    <a:cubicBezTo>
                      <a:pt x="557" y="4740"/>
                      <a:pt x="542" y="4733"/>
                      <a:pt x="535" y="4725"/>
                    </a:cubicBezTo>
                    <a:cubicBezTo>
                      <a:pt x="513" y="4711"/>
                      <a:pt x="491" y="4696"/>
                      <a:pt x="469" y="4696"/>
                    </a:cubicBezTo>
                    <a:cubicBezTo>
                      <a:pt x="447" y="4696"/>
                      <a:pt x="432" y="4703"/>
                      <a:pt x="410" y="4725"/>
                    </a:cubicBezTo>
                    <a:cubicBezTo>
                      <a:pt x="396" y="4747"/>
                      <a:pt x="374" y="4762"/>
                      <a:pt x="359" y="4777"/>
                    </a:cubicBezTo>
                    <a:cubicBezTo>
                      <a:pt x="337" y="4784"/>
                      <a:pt x="322" y="4799"/>
                      <a:pt x="308" y="4813"/>
                    </a:cubicBezTo>
                    <a:cubicBezTo>
                      <a:pt x="300" y="4821"/>
                      <a:pt x="286" y="4828"/>
                      <a:pt x="271" y="4843"/>
                    </a:cubicBezTo>
                    <a:cubicBezTo>
                      <a:pt x="242" y="4865"/>
                      <a:pt x="205" y="4894"/>
                      <a:pt x="205" y="4923"/>
                    </a:cubicBezTo>
                    <a:cubicBezTo>
                      <a:pt x="205" y="4938"/>
                      <a:pt x="205" y="4953"/>
                      <a:pt x="220" y="4967"/>
                    </a:cubicBezTo>
                    <a:cubicBezTo>
                      <a:pt x="256" y="5004"/>
                      <a:pt x="293" y="5019"/>
                      <a:pt x="315" y="5026"/>
                    </a:cubicBezTo>
                    <a:cubicBezTo>
                      <a:pt x="322" y="5026"/>
                      <a:pt x="322" y="5026"/>
                      <a:pt x="322" y="5026"/>
                    </a:cubicBezTo>
                    <a:cubicBezTo>
                      <a:pt x="337" y="5033"/>
                      <a:pt x="344" y="5048"/>
                      <a:pt x="337" y="5077"/>
                    </a:cubicBezTo>
                    <a:lnTo>
                      <a:pt x="337" y="5077"/>
                    </a:lnTo>
                    <a:cubicBezTo>
                      <a:pt x="337" y="5084"/>
                      <a:pt x="337" y="5092"/>
                      <a:pt x="337" y="5092"/>
                    </a:cubicBezTo>
                    <a:cubicBezTo>
                      <a:pt x="330" y="5092"/>
                      <a:pt x="330" y="5092"/>
                      <a:pt x="322" y="5084"/>
                    </a:cubicBezTo>
                    <a:cubicBezTo>
                      <a:pt x="308" y="5084"/>
                      <a:pt x="293" y="5077"/>
                      <a:pt x="278" y="5070"/>
                    </a:cubicBezTo>
                    <a:cubicBezTo>
                      <a:pt x="256" y="5063"/>
                      <a:pt x="234" y="5055"/>
                      <a:pt x="212" y="5055"/>
                    </a:cubicBezTo>
                    <a:cubicBezTo>
                      <a:pt x="190" y="5055"/>
                      <a:pt x="176" y="5063"/>
                      <a:pt x="169" y="5077"/>
                    </a:cubicBezTo>
                    <a:cubicBezTo>
                      <a:pt x="154" y="5099"/>
                      <a:pt x="139" y="5129"/>
                      <a:pt x="132" y="5158"/>
                    </a:cubicBezTo>
                    <a:cubicBezTo>
                      <a:pt x="132" y="5165"/>
                      <a:pt x="132" y="5172"/>
                      <a:pt x="132" y="5180"/>
                    </a:cubicBezTo>
                    <a:cubicBezTo>
                      <a:pt x="117" y="5180"/>
                      <a:pt x="95" y="5180"/>
                      <a:pt x="66" y="5209"/>
                    </a:cubicBezTo>
                    <a:cubicBezTo>
                      <a:pt x="59" y="5216"/>
                      <a:pt x="0" y="5275"/>
                      <a:pt x="7" y="5334"/>
                    </a:cubicBezTo>
                    <a:cubicBezTo>
                      <a:pt x="15" y="5356"/>
                      <a:pt x="29" y="5370"/>
                      <a:pt x="51" y="5385"/>
                    </a:cubicBezTo>
                    <a:cubicBezTo>
                      <a:pt x="59" y="5385"/>
                      <a:pt x="73" y="5392"/>
                      <a:pt x="88" y="5400"/>
                    </a:cubicBezTo>
                    <a:cubicBezTo>
                      <a:pt x="117" y="5414"/>
                      <a:pt x="132" y="5414"/>
                      <a:pt x="147" y="5458"/>
                    </a:cubicBezTo>
                    <a:cubicBezTo>
                      <a:pt x="161" y="5524"/>
                      <a:pt x="183" y="5597"/>
                      <a:pt x="242" y="5620"/>
                    </a:cubicBezTo>
                    <a:cubicBezTo>
                      <a:pt x="256" y="5627"/>
                      <a:pt x="278" y="5634"/>
                      <a:pt x="308" y="5634"/>
                    </a:cubicBezTo>
                    <a:cubicBezTo>
                      <a:pt x="359" y="5634"/>
                      <a:pt x="403" y="5627"/>
                      <a:pt x="410" y="5620"/>
                    </a:cubicBezTo>
                    <a:cubicBezTo>
                      <a:pt x="418" y="5620"/>
                      <a:pt x="418" y="5620"/>
                      <a:pt x="418" y="5620"/>
                    </a:cubicBezTo>
                    <a:cubicBezTo>
                      <a:pt x="425" y="5620"/>
                      <a:pt x="425" y="5620"/>
                      <a:pt x="425" y="5620"/>
                    </a:cubicBezTo>
                    <a:cubicBezTo>
                      <a:pt x="447" y="5597"/>
                      <a:pt x="469" y="5590"/>
                      <a:pt x="491" y="5583"/>
                    </a:cubicBezTo>
                    <a:cubicBezTo>
                      <a:pt x="513" y="5575"/>
                      <a:pt x="535" y="5568"/>
                      <a:pt x="557" y="5546"/>
                    </a:cubicBezTo>
                    <a:cubicBezTo>
                      <a:pt x="593" y="5524"/>
                      <a:pt x="615" y="5517"/>
                      <a:pt x="667" y="5495"/>
                    </a:cubicBezTo>
                    <a:cubicBezTo>
                      <a:pt x="696" y="5488"/>
                      <a:pt x="696" y="5488"/>
                      <a:pt x="696" y="5488"/>
                    </a:cubicBezTo>
                    <a:cubicBezTo>
                      <a:pt x="733" y="5473"/>
                      <a:pt x="733" y="5473"/>
                      <a:pt x="733" y="5473"/>
                    </a:cubicBezTo>
                    <a:cubicBezTo>
                      <a:pt x="791" y="5451"/>
                      <a:pt x="857" y="5422"/>
                      <a:pt x="887" y="5422"/>
                    </a:cubicBezTo>
                    <a:cubicBezTo>
                      <a:pt x="894" y="5414"/>
                      <a:pt x="894" y="5414"/>
                      <a:pt x="894" y="5414"/>
                    </a:cubicBezTo>
                    <a:cubicBezTo>
                      <a:pt x="916" y="5414"/>
                      <a:pt x="938" y="5407"/>
                      <a:pt x="960" y="5407"/>
                    </a:cubicBezTo>
                    <a:cubicBezTo>
                      <a:pt x="982" y="5407"/>
                      <a:pt x="997" y="5414"/>
                      <a:pt x="1011" y="5429"/>
                    </a:cubicBezTo>
                    <a:cubicBezTo>
                      <a:pt x="1026" y="5436"/>
                      <a:pt x="1033" y="5451"/>
                      <a:pt x="1040" y="5458"/>
                    </a:cubicBezTo>
                    <a:cubicBezTo>
                      <a:pt x="1070" y="5488"/>
                      <a:pt x="1092" y="5510"/>
                      <a:pt x="1121" y="5539"/>
                    </a:cubicBezTo>
                    <a:cubicBezTo>
                      <a:pt x="1128" y="5561"/>
                      <a:pt x="1143" y="5575"/>
                      <a:pt x="1158" y="5590"/>
                    </a:cubicBezTo>
                    <a:cubicBezTo>
                      <a:pt x="1194" y="5620"/>
                      <a:pt x="1209" y="5641"/>
                      <a:pt x="1209" y="5671"/>
                    </a:cubicBezTo>
                    <a:cubicBezTo>
                      <a:pt x="1194" y="5744"/>
                      <a:pt x="1187" y="5839"/>
                      <a:pt x="1209" y="5898"/>
                    </a:cubicBezTo>
                    <a:cubicBezTo>
                      <a:pt x="1224" y="5942"/>
                      <a:pt x="1238" y="5949"/>
                      <a:pt x="1260" y="5956"/>
                    </a:cubicBezTo>
                    <a:cubicBezTo>
                      <a:pt x="1260" y="5956"/>
                      <a:pt x="1268" y="5964"/>
                      <a:pt x="1275" y="5971"/>
                    </a:cubicBezTo>
                    <a:cubicBezTo>
                      <a:pt x="1282" y="5979"/>
                      <a:pt x="1282" y="6008"/>
                      <a:pt x="1282" y="6037"/>
                    </a:cubicBezTo>
                    <a:cubicBezTo>
                      <a:pt x="1282" y="6059"/>
                      <a:pt x="1282" y="6081"/>
                      <a:pt x="1282" y="6103"/>
                    </a:cubicBezTo>
                    <a:cubicBezTo>
                      <a:pt x="1282" y="6110"/>
                      <a:pt x="1290" y="6118"/>
                      <a:pt x="1290" y="6125"/>
                    </a:cubicBezTo>
                    <a:cubicBezTo>
                      <a:pt x="1297" y="6176"/>
                      <a:pt x="1304" y="6242"/>
                      <a:pt x="1355" y="6250"/>
                    </a:cubicBezTo>
                    <a:cubicBezTo>
                      <a:pt x="1370" y="6257"/>
                      <a:pt x="1385" y="6264"/>
                      <a:pt x="1400" y="6272"/>
                    </a:cubicBezTo>
                    <a:cubicBezTo>
                      <a:pt x="1414" y="6279"/>
                      <a:pt x="1436" y="6294"/>
                      <a:pt x="1465" y="6301"/>
                    </a:cubicBezTo>
                    <a:cubicBezTo>
                      <a:pt x="1465" y="6308"/>
                      <a:pt x="1458" y="6315"/>
                      <a:pt x="1451" y="6323"/>
                    </a:cubicBezTo>
                    <a:cubicBezTo>
                      <a:pt x="1429" y="6352"/>
                      <a:pt x="1414" y="6374"/>
                      <a:pt x="1407" y="6396"/>
                    </a:cubicBezTo>
                    <a:cubicBezTo>
                      <a:pt x="1392" y="6425"/>
                      <a:pt x="1392" y="6433"/>
                      <a:pt x="1355" y="6440"/>
                    </a:cubicBezTo>
                    <a:cubicBezTo>
                      <a:pt x="1275" y="6455"/>
                      <a:pt x="1238" y="6477"/>
                      <a:pt x="1224" y="6550"/>
                    </a:cubicBezTo>
                    <a:cubicBezTo>
                      <a:pt x="1209" y="6616"/>
                      <a:pt x="1231" y="6667"/>
                      <a:pt x="1275" y="6704"/>
                    </a:cubicBezTo>
                    <a:cubicBezTo>
                      <a:pt x="1312" y="6733"/>
                      <a:pt x="1333" y="6784"/>
                      <a:pt x="1341" y="6821"/>
                    </a:cubicBezTo>
                    <a:cubicBezTo>
                      <a:pt x="1348" y="6851"/>
                      <a:pt x="1363" y="6872"/>
                      <a:pt x="1370" y="6894"/>
                    </a:cubicBezTo>
                    <a:cubicBezTo>
                      <a:pt x="1385" y="6916"/>
                      <a:pt x="1385" y="6916"/>
                      <a:pt x="1385" y="6916"/>
                    </a:cubicBezTo>
                    <a:cubicBezTo>
                      <a:pt x="1407" y="6909"/>
                      <a:pt x="1407" y="6909"/>
                      <a:pt x="1407" y="6909"/>
                    </a:cubicBezTo>
                    <a:cubicBezTo>
                      <a:pt x="1465" y="6887"/>
                      <a:pt x="1465" y="6887"/>
                      <a:pt x="1465" y="6887"/>
                    </a:cubicBezTo>
                    <a:cubicBezTo>
                      <a:pt x="1480" y="6887"/>
                      <a:pt x="1524" y="6946"/>
                      <a:pt x="1546" y="6982"/>
                    </a:cubicBezTo>
                    <a:cubicBezTo>
                      <a:pt x="1583" y="7034"/>
                      <a:pt x="1619" y="7085"/>
                      <a:pt x="1663" y="7107"/>
                    </a:cubicBezTo>
                    <a:cubicBezTo>
                      <a:pt x="1678" y="7122"/>
                      <a:pt x="1700" y="7122"/>
                      <a:pt x="1714" y="7122"/>
                    </a:cubicBezTo>
                    <a:cubicBezTo>
                      <a:pt x="1744" y="7122"/>
                      <a:pt x="1766" y="7114"/>
                      <a:pt x="1788" y="7092"/>
                    </a:cubicBezTo>
                    <a:cubicBezTo>
                      <a:pt x="1817" y="7048"/>
                      <a:pt x="1824" y="6990"/>
                      <a:pt x="1810" y="6931"/>
                    </a:cubicBezTo>
                    <a:cubicBezTo>
                      <a:pt x="1795" y="6880"/>
                      <a:pt x="1802" y="6843"/>
                      <a:pt x="1817" y="6814"/>
                    </a:cubicBezTo>
                    <a:cubicBezTo>
                      <a:pt x="1832" y="6799"/>
                      <a:pt x="1846" y="6784"/>
                      <a:pt x="1876" y="6784"/>
                    </a:cubicBezTo>
                    <a:cubicBezTo>
                      <a:pt x="1883" y="6784"/>
                      <a:pt x="1890" y="6784"/>
                      <a:pt x="1890" y="6784"/>
                    </a:cubicBezTo>
                    <a:cubicBezTo>
                      <a:pt x="1920" y="6784"/>
                      <a:pt x="1920" y="6784"/>
                      <a:pt x="1942" y="6909"/>
                    </a:cubicBezTo>
                    <a:cubicBezTo>
                      <a:pt x="1942" y="6939"/>
                      <a:pt x="1949" y="6968"/>
                      <a:pt x="1956" y="6997"/>
                    </a:cubicBezTo>
                    <a:cubicBezTo>
                      <a:pt x="1971" y="7092"/>
                      <a:pt x="2030" y="7144"/>
                      <a:pt x="2118" y="7144"/>
                    </a:cubicBezTo>
                    <a:cubicBezTo>
                      <a:pt x="2162" y="7144"/>
                      <a:pt x="2205" y="7129"/>
                      <a:pt x="2235" y="7114"/>
                    </a:cubicBezTo>
                    <a:cubicBezTo>
                      <a:pt x="2257" y="7158"/>
                      <a:pt x="2301" y="7173"/>
                      <a:pt x="2381" y="7173"/>
                    </a:cubicBezTo>
                    <a:cubicBezTo>
                      <a:pt x="2396" y="7173"/>
                      <a:pt x="2396" y="7173"/>
                      <a:pt x="2396" y="7173"/>
                    </a:cubicBezTo>
                    <a:lnTo>
                      <a:pt x="2396" y="7173"/>
                    </a:lnTo>
                    <a:cubicBezTo>
                      <a:pt x="2396" y="7173"/>
                      <a:pt x="2396" y="7180"/>
                      <a:pt x="2389" y="7188"/>
                    </a:cubicBezTo>
                    <a:cubicBezTo>
                      <a:pt x="2381" y="7210"/>
                      <a:pt x="2359" y="7224"/>
                      <a:pt x="2345" y="7224"/>
                    </a:cubicBezTo>
                    <a:cubicBezTo>
                      <a:pt x="2337" y="7224"/>
                      <a:pt x="2330" y="7224"/>
                      <a:pt x="2323" y="7224"/>
                    </a:cubicBezTo>
                    <a:cubicBezTo>
                      <a:pt x="2257" y="7232"/>
                      <a:pt x="2257" y="7261"/>
                      <a:pt x="2250" y="7356"/>
                    </a:cubicBezTo>
                    <a:cubicBezTo>
                      <a:pt x="2250" y="7371"/>
                      <a:pt x="2250" y="7385"/>
                      <a:pt x="2250" y="7407"/>
                    </a:cubicBezTo>
                    <a:cubicBezTo>
                      <a:pt x="2250" y="7451"/>
                      <a:pt x="2250" y="7481"/>
                      <a:pt x="2271" y="7495"/>
                    </a:cubicBezTo>
                    <a:cubicBezTo>
                      <a:pt x="2279" y="7503"/>
                      <a:pt x="2293" y="7510"/>
                      <a:pt x="2308" y="7510"/>
                    </a:cubicBezTo>
                    <a:cubicBezTo>
                      <a:pt x="2345" y="7510"/>
                      <a:pt x="2381" y="7473"/>
                      <a:pt x="2440" y="7422"/>
                    </a:cubicBezTo>
                    <a:cubicBezTo>
                      <a:pt x="2455" y="7407"/>
                      <a:pt x="2477" y="7385"/>
                      <a:pt x="2484" y="7385"/>
                    </a:cubicBezTo>
                    <a:cubicBezTo>
                      <a:pt x="2528" y="7363"/>
                      <a:pt x="2535" y="7334"/>
                      <a:pt x="2535" y="7305"/>
                    </a:cubicBezTo>
                    <a:cubicBezTo>
                      <a:pt x="2535" y="7283"/>
                      <a:pt x="2543" y="7268"/>
                      <a:pt x="2550" y="7239"/>
                    </a:cubicBezTo>
                    <a:cubicBezTo>
                      <a:pt x="2550" y="7224"/>
                      <a:pt x="2564" y="7173"/>
                      <a:pt x="2579" y="7173"/>
                    </a:cubicBezTo>
                    <a:cubicBezTo>
                      <a:pt x="2587" y="7173"/>
                      <a:pt x="2594" y="7180"/>
                      <a:pt x="2623" y="7202"/>
                    </a:cubicBezTo>
                    <a:cubicBezTo>
                      <a:pt x="2645" y="7217"/>
                      <a:pt x="2667" y="7224"/>
                      <a:pt x="2689" y="7224"/>
                    </a:cubicBezTo>
                    <a:cubicBezTo>
                      <a:pt x="2733" y="7224"/>
                      <a:pt x="2748" y="7180"/>
                      <a:pt x="2762" y="7151"/>
                    </a:cubicBezTo>
                    <a:cubicBezTo>
                      <a:pt x="2770" y="7136"/>
                      <a:pt x="2777" y="7122"/>
                      <a:pt x="2784" y="7114"/>
                    </a:cubicBezTo>
                    <a:cubicBezTo>
                      <a:pt x="2784" y="7107"/>
                      <a:pt x="2784" y="7107"/>
                      <a:pt x="2799" y="7107"/>
                    </a:cubicBezTo>
                    <a:cubicBezTo>
                      <a:pt x="2828" y="7107"/>
                      <a:pt x="2872" y="7136"/>
                      <a:pt x="2887" y="7144"/>
                    </a:cubicBezTo>
                    <a:cubicBezTo>
                      <a:pt x="2931" y="7100"/>
                      <a:pt x="2931" y="7100"/>
                      <a:pt x="2931" y="7100"/>
                    </a:cubicBezTo>
                    <a:cubicBezTo>
                      <a:pt x="2850" y="6990"/>
                      <a:pt x="2850" y="6990"/>
                      <a:pt x="2850" y="6990"/>
                    </a:cubicBezTo>
                    <a:cubicBezTo>
                      <a:pt x="2887" y="6960"/>
                      <a:pt x="2887" y="6960"/>
                      <a:pt x="2887" y="6960"/>
                    </a:cubicBezTo>
                    <a:lnTo>
                      <a:pt x="2887" y="6960"/>
                    </a:lnTo>
                    <a:cubicBezTo>
                      <a:pt x="2894" y="6960"/>
                      <a:pt x="2894" y="6960"/>
                      <a:pt x="2894" y="6960"/>
                    </a:cubicBezTo>
                    <a:cubicBezTo>
                      <a:pt x="2902" y="6946"/>
                      <a:pt x="2902" y="6946"/>
                      <a:pt x="2902" y="6946"/>
                    </a:cubicBezTo>
                    <a:cubicBezTo>
                      <a:pt x="2902" y="6931"/>
                      <a:pt x="2902" y="6931"/>
                      <a:pt x="2902" y="6931"/>
                    </a:cubicBezTo>
                    <a:cubicBezTo>
                      <a:pt x="2902" y="6902"/>
                      <a:pt x="2894" y="6880"/>
                      <a:pt x="2880" y="6865"/>
                    </a:cubicBezTo>
                    <a:cubicBezTo>
                      <a:pt x="2872" y="6843"/>
                      <a:pt x="2858" y="6836"/>
                      <a:pt x="2828" y="6836"/>
                    </a:cubicBezTo>
                    <a:lnTo>
                      <a:pt x="2821" y="6836"/>
                    </a:lnTo>
                    <a:lnTo>
                      <a:pt x="2821" y="6829"/>
                    </a:lnTo>
                    <a:cubicBezTo>
                      <a:pt x="2821" y="6806"/>
                      <a:pt x="2828" y="6806"/>
                      <a:pt x="2828" y="6799"/>
                    </a:cubicBezTo>
                    <a:lnTo>
                      <a:pt x="2828" y="6799"/>
                    </a:lnTo>
                    <a:lnTo>
                      <a:pt x="2828" y="6799"/>
                    </a:lnTo>
                    <a:cubicBezTo>
                      <a:pt x="2850" y="6792"/>
                      <a:pt x="2872" y="6784"/>
                      <a:pt x="2887" y="6741"/>
                    </a:cubicBezTo>
                    <a:cubicBezTo>
                      <a:pt x="2902" y="6689"/>
                      <a:pt x="2902" y="6660"/>
                      <a:pt x="2894" y="6631"/>
                    </a:cubicBezTo>
                    <a:cubicBezTo>
                      <a:pt x="2894" y="6616"/>
                      <a:pt x="2887" y="6594"/>
                      <a:pt x="2887" y="6572"/>
                    </a:cubicBezTo>
                    <a:cubicBezTo>
                      <a:pt x="2887" y="6550"/>
                      <a:pt x="2887" y="6550"/>
                      <a:pt x="2902" y="6543"/>
                    </a:cubicBezTo>
                    <a:cubicBezTo>
                      <a:pt x="2909" y="6535"/>
                      <a:pt x="2931" y="6513"/>
                      <a:pt x="2945" y="6470"/>
                    </a:cubicBezTo>
                    <a:cubicBezTo>
                      <a:pt x="2960" y="6403"/>
                      <a:pt x="2953" y="6367"/>
                      <a:pt x="2945" y="6330"/>
                    </a:cubicBezTo>
                    <a:cubicBezTo>
                      <a:pt x="2938" y="6315"/>
                      <a:pt x="2938" y="6294"/>
                      <a:pt x="2931" y="6272"/>
                    </a:cubicBezTo>
                    <a:cubicBezTo>
                      <a:pt x="2924" y="6198"/>
                      <a:pt x="2894" y="6154"/>
                      <a:pt x="2865" y="6103"/>
                    </a:cubicBezTo>
                    <a:cubicBezTo>
                      <a:pt x="2850" y="6081"/>
                      <a:pt x="2850" y="6081"/>
                      <a:pt x="2850" y="6081"/>
                    </a:cubicBezTo>
                    <a:cubicBezTo>
                      <a:pt x="2836" y="6059"/>
                      <a:pt x="2836" y="6059"/>
                      <a:pt x="2836" y="6059"/>
                    </a:cubicBezTo>
                    <a:cubicBezTo>
                      <a:pt x="2799" y="6001"/>
                      <a:pt x="2748" y="5913"/>
                      <a:pt x="2726" y="5832"/>
                    </a:cubicBezTo>
                    <a:cubicBezTo>
                      <a:pt x="2704" y="5729"/>
                      <a:pt x="2711" y="5612"/>
                      <a:pt x="2726" y="5575"/>
                    </a:cubicBezTo>
                    <a:cubicBezTo>
                      <a:pt x="2777" y="5480"/>
                      <a:pt x="2770" y="5400"/>
                      <a:pt x="2711" y="5370"/>
                    </a:cubicBezTo>
                    <a:cubicBezTo>
                      <a:pt x="2652" y="5334"/>
                      <a:pt x="2638" y="5312"/>
                      <a:pt x="2660" y="5260"/>
                    </a:cubicBezTo>
                    <a:cubicBezTo>
                      <a:pt x="2660" y="5253"/>
                      <a:pt x="2660" y="5253"/>
                      <a:pt x="2660" y="5253"/>
                    </a:cubicBezTo>
                    <a:cubicBezTo>
                      <a:pt x="2689" y="5180"/>
                      <a:pt x="2704" y="5158"/>
                      <a:pt x="2777" y="5129"/>
                    </a:cubicBezTo>
                    <a:cubicBezTo>
                      <a:pt x="2792" y="5121"/>
                      <a:pt x="2806" y="5121"/>
                      <a:pt x="2821" y="5121"/>
                    </a:cubicBezTo>
                    <a:cubicBezTo>
                      <a:pt x="2843" y="5121"/>
                      <a:pt x="2865" y="5129"/>
                      <a:pt x="2880" y="5129"/>
                    </a:cubicBezTo>
                    <a:cubicBezTo>
                      <a:pt x="2902" y="5136"/>
                      <a:pt x="2916" y="5143"/>
                      <a:pt x="2931" y="5143"/>
                    </a:cubicBezTo>
                    <a:cubicBezTo>
                      <a:pt x="2931" y="5151"/>
                      <a:pt x="2924" y="5158"/>
                      <a:pt x="2924" y="5165"/>
                    </a:cubicBezTo>
                    <a:cubicBezTo>
                      <a:pt x="2975" y="5194"/>
                      <a:pt x="2975" y="5194"/>
                      <a:pt x="2975" y="5194"/>
                    </a:cubicBezTo>
                    <a:cubicBezTo>
                      <a:pt x="3012" y="5136"/>
                      <a:pt x="3078" y="5070"/>
                      <a:pt x="3099" y="5063"/>
                    </a:cubicBezTo>
                    <a:cubicBezTo>
                      <a:pt x="3136" y="5055"/>
                      <a:pt x="3187" y="5048"/>
                      <a:pt x="3231" y="5048"/>
                    </a:cubicBezTo>
                    <a:cubicBezTo>
                      <a:pt x="3283" y="5048"/>
                      <a:pt x="3305" y="5055"/>
                      <a:pt x="3312" y="5063"/>
                    </a:cubicBezTo>
                    <a:cubicBezTo>
                      <a:pt x="3341" y="5077"/>
                      <a:pt x="3385" y="5106"/>
                      <a:pt x="3422" y="5151"/>
                    </a:cubicBezTo>
                    <a:cubicBezTo>
                      <a:pt x="3451" y="5194"/>
                      <a:pt x="3517" y="5238"/>
                      <a:pt x="3590" y="5238"/>
                    </a:cubicBezTo>
                    <a:cubicBezTo>
                      <a:pt x="3605" y="5238"/>
                      <a:pt x="3620" y="5238"/>
                      <a:pt x="3642" y="5231"/>
                    </a:cubicBezTo>
                    <a:cubicBezTo>
                      <a:pt x="3722" y="5202"/>
                      <a:pt x="3759" y="5158"/>
                      <a:pt x="3759" y="5092"/>
                    </a:cubicBezTo>
                    <a:cubicBezTo>
                      <a:pt x="3759" y="5070"/>
                      <a:pt x="3774" y="5055"/>
                      <a:pt x="3788" y="5041"/>
                    </a:cubicBezTo>
                    <a:cubicBezTo>
                      <a:pt x="3803" y="5019"/>
                      <a:pt x="3818" y="4997"/>
                      <a:pt x="3818" y="4967"/>
                    </a:cubicBezTo>
                    <a:cubicBezTo>
                      <a:pt x="3818" y="4923"/>
                      <a:pt x="3788" y="4909"/>
                      <a:pt x="3774" y="4901"/>
                    </a:cubicBezTo>
                    <a:cubicBezTo>
                      <a:pt x="3752" y="4887"/>
                      <a:pt x="3752" y="4887"/>
                      <a:pt x="3752" y="4872"/>
                    </a:cubicBezTo>
                    <a:cubicBezTo>
                      <a:pt x="3752" y="4835"/>
                      <a:pt x="3744" y="4777"/>
                      <a:pt x="3744" y="4733"/>
                    </a:cubicBezTo>
                    <a:cubicBezTo>
                      <a:pt x="3781" y="4740"/>
                      <a:pt x="3825" y="4747"/>
                      <a:pt x="3832" y="4762"/>
                    </a:cubicBezTo>
                    <a:cubicBezTo>
                      <a:pt x="3847" y="4770"/>
                      <a:pt x="3869" y="4777"/>
                      <a:pt x="3898" y="4777"/>
                    </a:cubicBezTo>
                    <a:cubicBezTo>
                      <a:pt x="3964" y="4777"/>
                      <a:pt x="4067" y="4747"/>
                      <a:pt x="4067" y="4740"/>
                    </a:cubicBezTo>
                    <a:cubicBezTo>
                      <a:pt x="4177" y="4711"/>
                      <a:pt x="4177" y="4711"/>
                      <a:pt x="4177" y="4711"/>
                    </a:cubicBezTo>
                    <a:cubicBezTo>
                      <a:pt x="4067" y="4682"/>
                      <a:pt x="4067" y="4682"/>
                      <a:pt x="4067" y="4682"/>
                    </a:cubicBezTo>
                    <a:cubicBezTo>
                      <a:pt x="4045" y="4682"/>
                      <a:pt x="4023" y="4674"/>
                      <a:pt x="4015" y="4667"/>
                    </a:cubicBezTo>
                    <a:cubicBezTo>
                      <a:pt x="4015" y="4660"/>
                      <a:pt x="4023" y="4660"/>
                      <a:pt x="4023" y="4660"/>
                    </a:cubicBezTo>
                    <a:cubicBezTo>
                      <a:pt x="4045" y="4638"/>
                      <a:pt x="4067" y="4630"/>
                      <a:pt x="4089" y="4623"/>
                    </a:cubicBezTo>
                    <a:cubicBezTo>
                      <a:pt x="4111" y="4623"/>
                      <a:pt x="4147" y="4608"/>
                      <a:pt x="4177" y="4572"/>
                    </a:cubicBezTo>
                    <a:cubicBezTo>
                      <a:pt x="4184" y="4564"/>
                      <a:pt x="4191" y="4557"/>
                      <a:pt x="4199" y="4550"/>
                    </a:cubicBezTo>
                    <a:cubicBezTo>
                      <a:pt x="4228" y="4506"/>
                      <a:pt x="4257" y="4476"/>
                      <a:pt x="4257" y="4396"/>
                    </a:cubicBezTo>
                    <a:cubicBezTo>
                      <a:pt x="4257" y="4366"/>
                      <a:pt x="4250" y="4337"/>
                      <a:pt x="4235" y="4308"/>
                    </a:cubicBezTo>
                    <a:cubicBezTo>
                      <a:pt x="4221" y="4264"/>
                      <a:pt x="4206" y="4234"/>
                      <a:pt x="4243" y="4191"/>
                    </a:cubicBezTo>
                    <a:cubicBezTo>
                      <a:pt x="4279" y="4139"/>
                      <a:pt x="4294" y="4139"/>
                      <a:pt x="4294" y="4139"/>
                    </a:cubicBezTo>
                    <a:cubicBezTo>
                      <a:pt x="4301" y="4139"/>
                      <a:pt x="4309" y="4147"/>
                      <a:pt x="4323" y="4154"/>
                    </a:cubicBezTo>
                    <a:cubicBezTo>
                      <a:pt x="4323" y="4154"/>
                      <a:pt x="4331" y="4161"/>
                      <a:pt x="4338" y="4161"/>
                    </a:cubicBezTo>
                    <a:cubicBezTo>
                      <a:pt x="4360" y="4176"/>
                      <a:pt x="4396" y="4183"/>
                      <a:pt x="4440" y="4183"/>
                    </a:cubicBezTo>
                    <a:cubicBezTo>
                      <a:pt x="4506" y="4183"/>
                      <a:pt x="4594" y="4169"/>
                      <a:pt x="4645" y="4110"/>
                    </a:cubicBezTo>
                    <a:cubicBezTo>
                      <a:pt x="4675" y="4088"/>
                      <a:pt x="4704" y="4066"/>
                      <a:pt x="4733" y="4044"/>
                    </a:cubicBezTo>
                    <a:cubicBezTo>
                      <a:pt x="4770" y="4015"/>
                      <a:pt x="4814" y="3985"/>
                      <a:pt x="4836" y="3949"/>
                    </a:cubicBezTo>
                    <a:cubicBezTo>
                      <a:pt x="4851" y="3912"/>
                      <a:pt x="4858" y="3883"/>
                      <a:pt x="4858" y="3861"/>
                    </a:cubicBezTo>
                    <a:cubicBezTo>
                      <a:pt x="4858" y="3832"/>
                      <a:pt x="4858" y="3817"/>
                      <a:pt x="4880" y="3795"/>
                    </a:cubicBezTo>
                    <a:cubicBezTo>
                      <a:pt x="4895" y="3773"/>
                      <a:pt x="4909" y="3751"/>
                      <a:pt x="4931" y="3736"/>
                    </a:cubicBezTo>
                    <a:cubicBezTo>
                      <a:pt x="4953" y="3714"/>
                      <a:pt x="4953" y="3714"/>
                      <a:pt x="4953" y="3714"/>
                    </a:cubicBezTo>
                    <a:cubicBezTo>
                      <a:pt x="4939" y="3692"/>
                      <a:pt x="4939" y="3692"/>
                      <a:pt x="4939" y="3692"/>
                    </a:cubicBezTo>
                    <a:cubicBezTo>
                      <a:pt x="4931" y="3685"/>
                      <a:pt x="4931" y="3685"/>
                      <a:pt x="4931" y="3685"/>
                    </a:cubicBezTo>
                    <a:cubicBezTo>
                      <a:pt x="4924" y="3663"/>
                      <a:pt x="4909" y="3612"/>
                      <a:pt x="4902" y="3568"/>
                    </a:cubicBezTo>
                    <a:cubicBezTo>
                      <a:pt x="4902" y="3546"/>
                      <a:pt x="4902" y="3538"/>
                      <a:pt x="4895" y="3524"/>
                    </a:cubicBezTo>
                    <a:cubicBezTo>
                      <a:pt x="4895" y="3502"/>
                      <a:pt x="4887" y="3487"/>
                      <a:pt x="4895" y="3465"/>
                    </a:cubicBezTo>
                    <a:cubicBezTo>
                      <a:pt x="4902" y="3472"/>
                      <a:pt x="4902" y="3472"/>
                      <a:pt x="4909" y="3472"/>
                    </a:cubicBezTo>
                    <a:cubicBezTo>
                      <a:pt x="4909" y="3472"/>
                      <a:pt x="4931" y="3465"/>
                      <a:pt x="4939" y="3443"/>
                    </a:cubicBezTo>
                    <a:cubicBezTo>
                      <a:pt x="4946" y="3414"/>
                      <a:pt x="4968" y="3348"/>
                      <a:pt x="4924" y="3297"/>
                    </a:cubicBezTo>
                    <a:cubicBezTo>
                      <a:pt x="4917" y="3282"/>
                      <a:pt x="4909" y="3267"/>
                      <a:pt x="4902" y="3253"/>
                    </a:cubicBezTo>
                    <a:cubicBezTo>
                      <a:pt x="4895" y="3231"/>
                      <a:pt x="4880" y="3201"/>
                      <a:pt x="4836" y="3194"/>
                    </a:cubicBezTo>
                    <a:cubicBezTo>
                      <a:pt x="4829" y="3187"/>
                      <a:pt x="4821" y="3187"/>
                      <a:pt x="4814" y="3187"/>
                    </a:cubicBezTo>
                    <a:cubicBezTo>
                      <a:pt x="4785" y="3187"/>
                      <a:pt x="4763" y="3201"/>
                      <a:pt x="4733" y="3216"/>
                    </a:cubicBezTo>
                    <a:cubicBezTo>
                      <a:pt x="4726" y="3216"/>
                      <a:pt x="4719" y="3223"/>
                      <a:pt x="4712" y="3231"/>
                    </a:cubicBezTo>
                    <a:cubicBezTo>
                      <a:pt x="4675" y="3245"/>
                      <a:pt x="4653" y="3260"/>
                      <a:pt x="4645" y="3282"/>
                    </a:cubicBezTo>
                    <a:cubicBezTo>
                      <a:pt x="4638" y="3311"/>
                      <a:pt x="4653" y="3341"/>
                      <a:pt x="4660" y="3363"/>
                    </a:cubicBezTo>
                    <a:lnTo>
                      <a:pt x="4660" y="3363"/>
                    </a:lnTo>
                    <a:cubicBezTo>
                      <a:pt x="4645" y="3370"/>
                      <a:pt x="4602" y="3370"/>
                      <a:pt x="4587" y="3370"/>
                    </a:cubicBezTo>
                    <a:cubicBezTo>
                      <a:pt x="4565" y="3370"/>
                      <a:pt x="4550" y="3363"/>
                      <a:pt x="4543" y="3319"/>
                    </a:cubicBezTo>
                    <a:cubicBezTo>
                      <a:pt x="4536" y="3311"/>
                      <a:pt x="4536" y="3304"/>
                      <a:pt x="4536" y="3297"/>
                    </a:cubicBezTo>
                    <a:cubicBezTo>
                      <a:pt x="4536" y="3289"/>
                      <a:pt x="4528" y="3275"/>
                      <a:pt x="4528" y="3267"/>
                    </a:cubicBezTo>
                    <a:cubicBezTo>
                      <a:pt x="4580" y="3267"/>
                      <a:pt x="4602" y="3216"/>
                      <a:pt x="4616" y="3172"/>
                    </a:cubicBezTo>
                    <a:cubicBezTo>
                      <a:pt x="4624" y="3157"/>
                      <a:pt x="4631" y="3135"/>
                      <a:pt x="4638" y="3128"/>
                    </a:cubicBezTo>
                    <a:cubicBezTo>
                      <a:pt x="4675" y="3077"/>
                      <a:pt x="4675" y="3018"/>
                      <a:pt x="4631" y="2982"/>
                    </a:cubicBezTo>
                    <a:cubicBezTo>
                      <a:pt x="4638" y="2974"/>
                      <a:pt x="4645" y="2974"/>
                      <a:pt x="4653" y="2967"/>
                    </a:cubicBezTo>
                    <a:cubicBezTo>
                      <a:pt x="4697" y="2930"/>
                      <a:pt x="4682" y="2894"/>
                      <a:pt x="4675" y="2864"/>
                    </a:cubicBezTo>
                    <a:cubicBezTo>
                      <a:pt x="4675" y="2850"/>
                      <a:pt x="4668" y="2835"/>
                      <a:pt x="4675" y="2820"/>
                    </a:cubicBezTo>
                    <a:cubicBezTo>
                      <a:pt x="4690" y="2784"/>
                      <a:pt x="4741" y="2769"/>
                      <a:pt x="4785" y="2769"/>
                    </a:cubicBezTo>
                    <a:cubicBezTo>
                      <a:pt x="4821" y="2769"/>
                      <a:pt x="4836" y="2747"/>
                      <a:pt x="4843" y="2740"/>
                    </a:cubicBezTo>
                    <a:cubicBezTo>
                      <a:pt x="4858" y="2710"/>
                      <a:pt x="4851" y="2681"/>
                      <a:pt x="4821" y="2644"/>
                    </a:cubicBezTo>
                    <a:cubicBezTo>
                      <a:pt x="4821" y="2637"/>
                      <a:pt x="4821" y="2630"/>
                      <a:pt x="4814" y="2630"/>
                    </a:cubicBezTo>
                    <a:cubicBezTo>
                      <a:pt x="4821" y="2630"/>
                      <a:pt x="4829" y="2622"/>
                      <a:pt x="4851" y="2622"/>
                    </a:cubicBezTo>
                    <a:cubicBezTo>
                      <a:pt x="4865" y="2622"/>
                      <a:pt x="4909" y="2615"/>
                      <a:pt x="4924" y="2586"/>
                    </a:cubicBezTo>
                    <a:cubicBezTo>
                      <a:pt x="4931" y="2549"/>
                      <a:pt x="4902" y="2527"/>
                      <a:pt x="4880" y="2498"/>
                    </a:cubicBezTo>
                    <a:cubicBezTo>
                      <a:pt x="4873" y="2491"/>
                      <a:pt x="4865" y="2491"/>
                      <a:pt x="4865" y="2483"/>
                    </a:cubicBezTo>
                    <a:cubicBezTo>
                      <a:pt x="4821" y="2447"/>
                      <a:pt x="4792" y="2432"/>
                      <a:pt x="4763" y="2410"/>
                    </a:cubicBezTo>
                    <a:cubicBezTo>
                      <a:pt x="4755" y="2410"/>
                      <a:pt x="4755" y="2410"/>
                      <a:pt x="4748" y="2403"/>
                    </a:cubicBezTo>
                    <a:cubicBezTo>
                      <a:pt x="4770" y="2410"/>
                      <a:pt x="4800" y="2410"/>
                      <a:pt x="4836" y="2410"/>
                    </a:cubicBezTo>
                    <a:cubicBezTo>
                      <a:pt x="4858" y="2410"/>
                      <a:pt x="4909" y="2410"/>
                      <a:pt x="4917" y="2373"/>
                    </a:cubicBezTo>
                    <a:cubicBezTo>
                      <a:pt x="4931" y="2344"/>
                      <a:pt x="4895" y="2315"/>
                      <a:pt x="4865" y="2293"/>
                    </a:cubicBezTo>
                    <a:cubicBezTo>
                      <a:pt x="4858" y="2285"/>
                      <a:pt x="4836" y="2263"/>
                      <a:pt x="4821" y="2161"/>
                    </a:cubicBezTo>
                    <a:lnTo>
                      <a:pt x="4821" y="2153"/>
                    </a:lnTo>
                    <a:lnTo>
                      <a:pt x="4821" y="2153"/>
                    </a:lnTo>
                    <a:lnTo>
                      <a:pt x="4821" y="2153"/>
                    </a:lnTo>
                    <a:cubicBezTo>
                      <a:pt x="4836" y="2153"/>
                      <a:pt x="4843" y="2161"/>
                      <a:pt x="4851" y="2168"/>
                    </a:cubicBezTo>
                    <a:cubicBezTo>
                      <a:pt x="4865" y="2183"/>
                      <a:pt x="4887" y="2197"/>
                      <a:pt x="4909" y="2197"/>
                    </a:cubicBezTo>
                    <a:cubicBezTo>
                      <a:pt x="4939" y="2197"/>
                      <a:pt x="4968" y="2175"/>
                      <a:pt x="4990" y="2161"/>
                    </a:cubicBezTo>
                    <a:lnTo>
                      <a:pt x="4997" y="2168"/>
                    </a:lnTo>
                    <a:cubicBezTo>
                      <a:pt x="5012" y="2183"/>
                      <a:pt x="5034" y="2212"/>
                      <a:pt x="5071" y="2220"/>
                    </a:cubicBezTo>
                    <a:cubicBezTo>
                      <a:pt x="5085" y="2227"/>
                      <a:pt x="5093" y="2227"/>
                      <a:pt x="5100" y="2227"/>
                    </a:cubicBezTo>
                    <a:cubicBezTo>
                      <a:pt x="5144" y="2227"/>
                      <a:pt x="5159" y="2190"/>
                      <a:pt x="5173" y="2161"/>
                    </a:cubicBezTo>
                    <a:cubicBezTo>
                      <a:pt x="5181" y="2153"/>
                      <a:pt x="5181" y="2139"/>
                      <a:pt x="5188" y="2124"/>
                    </a:cubicBezTo>
                    <a:cubicBezTo>
                      <a:pt x="5232" y="2058"/>
                      <a:pt x="5202" y="2022"/>
                      <a:pt x="5181" y="2000"/>
                    </a:cubicBezTo>
                    <a:cubicBezTo>
                      <a:pt x="5181" y="1992"/>
                      <a:pt x="5173" y="1992"/>
                      <a:pt x="5173" y="1985"/>
                    </a:cubicBezTo>
                    <a:cubicBezTo>
                      <a:pt x="5159" y="1970"/>
                      <a:pt x="5144" y="1963"/>
                      <a:pt x="5129" y="1948"/>
                    </a:cubicBezTo>
                    <a:cubicBezTo>
                      <a:pt x="5122" y="1948"/>
                      <a:pt x="5107" y="1941"/>
                      <a:pt x="5093" y="1926"/>
                    </a:cubicBezTo>
                    <a:cubicBezTo>
                      <a:pt x="5085" y="1919"/>
                      <a:pt x="5085" y="1919"/>
                      <a:pt x="5085" y="1919"/>
                    </a:cubicBezTo>
                    <a:cubicBezTo>
                      <a:pt x="5085" y="1912"/>
                      <a:pt x="5093" y="1904"/>
                      <a:pt x="5100" y="1904"/>
                    </a:cubicBezTo>
                    <a:cubicBezTo>
                      <a:pt x="5107" y="1890"/>
                      <a:pt x="5107" y="1890"/>
                      <a:pt x="5107" y="1890"/>
                    </a:cubicBezTo>
                    <a:cubicBezTo>
                      <a:pt x="5144" y="1853"/>
                      <a:pt x="5159" y="1838"/>
                      <a:pt x="5159" y="1831"/>
                    </a:cubicBezTo>
                    <a:cubicBezTo>
                      <a:pt x="5173" y="1802"/>
                      <a:pt x="5173" y="1802"/>
                      <a:pt x="5173" y="1802"/>
                    </a:cubicBezTo>
                    <a:cubicBezTo>
                      <a:pt x="5166" y="1794"/>
                      <a:pt x="5166" y="1794"/>
                      <a:pt x="5166" y="1794"/>
                    </a:cubicBezTo>
                    <a:cubicBezTo>
                      <a:pt x="5181" y="1787"/>
                      <a:pt x="5188" y="1758"/>
                      <a:pt x="5188" y="1743"/>
                    </a:cubicBezTo>
                    <a:cubicBezTo>
                      <a:pt x="5188" y="1721"/>
                      <a:pt x="5188" y="1699"/>
                      <a:pt x="5188" y="1684"/>
                    </a:cubicBezTo>
                    <a:cubicBezTo>
                      <a:pt x="5181" y="1655"/>
                      <a:pt x="5181" y="1655"/>
                      <a:pt x="5188" y="1648"/>
                    </a:cubicBezTo>
                    <a:cubicBezTo>
                      <a:pt x="5217" y="1633"/>
                      <a:pt x="5239" y="1605"/>
                      <a:pt x="5239" y="1575"/>
                    </a:cubicBezTo>
                    <a:cubicBezTo>
                      <a:pt x="5239" y="1546"/>
                      <a:pt x="5224" y="1524"/>
                      <a:pt x="5210" y="1510"/>
                    </a:cubicBezTo>
                    <a:cubicBezTo>
                      <a:pt x="5188" y="1502"/>
                      <a:pt x="5063" y="1422"/>
                      <a:pt x="4990" y="1414"/>
                    </a:cubicBezTo>
                    <a:cubicBezTo>
                      <a:pt x="4939" y="1407"/>
                      <a:pt x="4865" y="1356"/>
                      <a:pt x="4851" y="1319"/>
                    </a:cubicBezTo>
                    <a:cubicBezTo>
                      <a:pt x="4851" y="1312"/>
                      <a:pt x="4851" y="1304"/>
                      <a:pt x="4851" y="1297"/>
                    </a:cubicBezTo>
                    <a:cubicBezTo>
                      <a:pt x="4836" y="1253"/>
                      <a:pt x="4821" y="1209"/>
                      <a:pt x="4748" y="1209"/>
                    </a:cubicBezTo>
                    <a:cubicBezTo>
                      <a:pt x="4704" y="1209"/>
                      <a:pt x="4682" y="1195"/>
                      <a:pt x="4660" y="1158"/>
                    </a:cubicBezTo>
                    <a:cubicBezTo>
                      <a:pt x="4653" y="1143"/>
                      <a:pt x="4653" y="1129"/>
                      <a:pt x="4653" y="1114"/>
                    </a:cubicBezTo>
                    <a:cubicBezTo>
                      <a:pt x="4645" y="1092"/>
                      <a:pt x="4638" y="1070"/>
                      <a:pt x="4616" y="1048"/>
                    </a:cubicBezTo>
                    <a:cubicBezTo>
                      <a:pt x="4602" y="1033"/>
                      <a:pt x="4602" y="967"/>
                      <a:pt x="4609" y="945"/>
                    </a:cubicBezTo>
                    <a:cubicBezTo>
                      <a:pt x="4609" y="938"/>
                      <a:pt x="4609" y="938"/>
                      <a:pt x="4609" y="931"/>
                    </a:cubicBezTo>
                    <a:lnTo>
                      <a:pt x="4609" y="931"/>
                    </a:lnTo>
                    <a:cubicBezTo>
                      <a:pt x="4609" y="916"/>
                      <a:pt x="4609" y="916"/>
                      <a:pt x="4609" y="916"/>
                    </a:cubicBezTo>
                    <a:lnTo>
                      <a:pt x="4609" y="916"/>
                    </a:lnTo>
                    <a:lnTo>
                      <a:pt x="4609" y="909"/>
                    </a:lnTo>
                    <a:cubicBezTo>
                      <a:pt x="4602" y="872"/>
                      <a:pt x="4602" y="872"/>
                      <a:pt x="4602" y="872"/>
                    </a:cubicBezTo>
                    <a:lnTo>
                      <a:pt x="4602" y="872"/>
                    </a:lnTo>
                    <a:cubicBezTo>
                      <a:pt x="4587" y="835"/>
                      <a:pt x="4572" y="813"/>
                      <a:pt x="4543" y="792"/>
                    </a:cubicBezTo>
                    <a:cubicBezTo>
                      <a:pt x="4521" y="777"/>
                      <a:pt x="4499" y="762"/>
                      <a:pt x="4470" y="762"/>
                    </a:cubicBezTo>
                    <a:cubicBezTo>
                      <a:pt x="4455" y="762"/>
                      <a:pt x="4440" y="762"/>
                      <a:pt x="4418" y="770"/>
                    </a:cubicBezTo>
                    <a:cubicBezTo>
                      <a:pt x="4411" y="777"/>
                      <a:pt x="4396" y="784"/>
                      <a:pt x="4389" y="799"/>
                    </a:cubicBezTo>
                    <a:cubicBezTo>
                      <a:pt x="4382" y="792"/>
                      <a:pt x="4374" y="784"/>
                      <a:pt x="4360" y="784"/>
                    </a:cubicBezTo>
                    <a:cubicBezTo>
                      <a:pt x="4323" y="784"/>
                      <a:pt x="4286" y="813"/>
                      <a:pt x="4272" y="857"/>
                    </a:cubicBezTo>
                    <a:cubicBezTo>
                      <a:pt x="4257" y="880"/>
                      <a:pt x="4235" y="894"/>
                      <a:pt x="4206" y="909"/>
                    </a:cubicBezTo>
                    <a:cubicBezTo>
                      <a:pt x="4191" y="916"/>
                      <a:pt x="4177" y="923"/>
                      <a:pt x="4162" y="938"/>
                    </a:cubicBezTo>
                    <a:cubicBezTo>
                      <a:pt x="4140" y="945"/>
                      <a:pt x="4133" y="953"/>
                      <a:pt x="4125" y="953"/>
                    </a:cubicBezTo>
                    <a:cubicBezTo>
                      <a:pt x="4103" y="960"/>
                      <a:pt x="4089" y="967"/>
                      <a:pt x="4089" y="1004"/>
                    </a:cubicBezTo>
                    <a:cubicBezTo>
                      <a:pt x="4089" y="1041"/>
                      <a:pt x="4125" y="1106"/>
                      <a:pt x="4191" y="1136"/>
                    </a:cubicBezTo>
                    <a:cubicBezTo>
                      <a:pt x="4199" y="1136"/>
                      <a:pt x="4199" y="1136"/>
                      <a:pt x="4206" y="1136"/>
                    </a:cubicBezTo>
                    <a:cubicBezTo>
                      <a:pt x="4199" y="1143"/>
                      <a:pt x="4184" y="1158"/>
                      <a:pt x="4177" y="1165"/>
                    </a:cubicBezTo>
                    <a:cubicBezTo>
                      <a:pt x="4162" y="1180"/>
                      <a:pt x="4162" y="1180"/>
                      <a:pt x="4162" y="1180"/>
                    </a:cubicBezTo>
                    <a:cubicBezTo>
                      <a:pt x="4154" y="1187"/>
                      <a:pt x="4154" y="1187"/>
                      <a:pt x="4147" y="1187"/>
                    </a:cubicBezTo>
                    <a:cubicBezTo>
                      <a:pt x="4147" y="1187"/>
                      <a:pt x="4125" y="1180"/>
                      <a:pt x="4103" y="1143"/>
                    </a:cubicBezTo>
                    <a:cubicBezTo>
                      <a:pt x="4081" y="1121"/>
                      <a:pt x="4030" y="1099"/>
                      <a:pt x="3957" y="1070"/>
                    </a:cubicBezTo>
                    <a:cubicBezTo>
                      <a:pt x="3920" y="1055"/>
                      <a:pt x="3883" y="1041"/>
                      <a:pt x="3862" y="1026"/>
                    </a:cubicBezTo>
                    <a:cubicBezTo>
                      <a:pt x="3832" y="1011"/>
                      <a:pt x="3832" y="997"/>
                      <a:pt x="3840" y="953"/>
                    </a:cubicBezTo>
                    <a:cubicBezTo>
                      <a:pt x="3840" y="938"/>
                      <a:pt x="3840" y="938"/>
                      <a:pt x="3840" y="938"/>
                    </a:cubicBezTo>
                    <a:cubicBezTo>
                      <a:pt x="3847" y="909"/>
                      <a:pt x="3854" y="894"/>
                      <a:pt x="3891" y="887"/>
                    </a:cubicBezTo>
                    <a:cubicBezTo>
                      <a:pt x="3950" y="880"/>
                      <a:pt x="3964" y="865"/>
                      <a:pt x="3986" y="828"/>
                    </a:cubicBezTo>
                    <a:cubicBezTo>
                      <a:pt x="3986" y="821"/>
                      <a:pt x="3986" y="813"/>
                      <a:pt x="3993" y="806"/>
                    </a:cubicBezTo>
                    <a:cubicBezTo>
                      <a:pt x="4015" y="762"/>
                      <a:pt x="3993" y="726"/>
                      <a:pt x="3986" y="711"/>
                    </a:cubicBezTo>
                    <a:cubicBezTo>
                      <a:pt x="3979" y="704"/>
                      <a:pt x="3979" y="696"/>
                      <a:pt x="3979" y="696"/>
                    </a:cubicBezTo>
                    <a:cubicBezTo>
                      <a:pt x="3993" y="645"/>
                      <a:pt x="3950" y="550"/>
                      <a:pt x="3920" y="521"/>
                    </a:cubicBezTo>
                    <a:cubicBezTo>
                      <a:pt x="3913" y="513"/>
                      <a:pt x="3905" y="506"/>
                      <a:pt x="3905" y="491"/>
                    </a:cubicBezTo>
                    <a:cubicBezTo>
                      <a:pt x="3905" y="484"/>
                      <a:pt x="3913" y="476"/>
                      <a:pt x="3927" y="462"/>
                    </a:cubicBezTo>
                    <a:cubicBezTo>
                      <a:pt x="3950" y="447"/>
                      <a:pt x="3957" y="418"/>
                      <a:pt x="3950" y="396"/>
                    </a:cubicBezTo>
                    <a:cubicBezTo>
                      <a:pt x="3971" y="396"/>
                      <a:pt x="3986" y="381"/>
                      <a:pt x="3986" y="374"/>
                    </a:cubicBezTo>
                    <a:cubicBezTo>
                      <a:pt x="4001" y="352"/>
                      <a:pt x="3986" y="330"/>
                      <a:pt x="3971" y="308"/>
                    </a:cubicBezTo>
                    <a:cubicBezTo>
                      <a:pt x="3979" y="308"/>
                      <a:pt x="3986" y="315"/>
                      <a:pt x="3993" y="315"/>
                    </a:cubicBezTo>
                    <a:cubicBezTo>
                      <a:pt x="4008" y="323"/>
                      <a:pt x="4023" y="323"/>
                      <a:pt x="4030" y="323"/>
                    </a:cubicBezTo>
                    <a:cubicBezTo>
                      <a:pt x="4059" y="323"/>
                      <a:pt x="4081" y="308"/>
                      <a:pt x="4089" y="279"/>
                    </a:cubicBezTo>
                    <a:cubicBezTo>
                      <a:pt x="4096" y="249"/>
                      <a:pt x="4096" y="213"/>
                      <a:pt x="4067" y="198"/>
                    </a:cubicBezTo>
                    <a:cubicBezTo>
                      <a:pt x="4030" y="169"/>
                      <a:pt x="3986" y="125"/>
                      <a:pt x="3979" y="103"/>
                    </a:cubicBezTo>
                    <a:cubicBezTo>
                      <a:pt x="3971" y="73"/>
                      <a:pt x="3942" y="52"/>
                      <a:pt x="3898" y="52"/>
                    </a:cubicBezTo>
                    <a:cubicBezTo>
                      <a:pt x="3876" y="52"/>
                      <a:pt x="3840" y="59"/>
                      <a:pt x="3810" y="73"/>
                    </a:cubicBezTo>
                    <a:cubicBezTo>
                      <a:pt x="3781" y="88"/>
                      <a:pt x="3766" y="88"/>
                      <a:pt x="3744" y="88"/>
                    </a:cubicBezTo>
                    <a:cubicBezTo>
                      <a:pt x="3737" y="88"/>
                      <a:pt x="3730" y="88"/>
                      <a:pt x="3722" y="88"/>
                    </a:cubicBezTo>
                    <a:cubicBezTo>
                      <a:pt x="3715" y="88"/>
                      <a:pt x="3700" y="88"/>
                      <a:pt x="3693" y="88"/>
                    </a:cubicBezTo>
                    <a:cubicBezTo>
                      <a:pt x="3693" y="88"/>
                      <a:pt x="3686" y="73"/>
                      <a:pt x="3678" y="66"/>
                    </a:cubicBezTo>
                    <a:cubicBezTo>
                      <a:pt x="3671" y="44"/>
                      <a:pt x="3656" y="7"/>
                      <a:pt x="3620" y="0"/>
                    </a:cubicBezTo>
                    <a:cubicBezTo>
                      <a:pt x="3612" y="0"/>
                      <a:pt x="3612" y="0"/>
                      <a:pt x="3605" y="0"/>
                    </a:cubicBezTo>
                    <a:lnTo>
                      <a:pt x="3605" y="0"/>
                    </a:lnTo>
                    <a:lnTo>
                      <a:pt x="3605" y="30"/>
                    </a:lnTo>
                    <a:close/>
                    <a:moveTo>
                      <a:pt x="5012" y="1729"/>
                    </a:moveTo>
                    <a:lnTo>
                      <a:pt x="5012" y="1729"/>
                    </a:lnTo>
                    <a:cubicBezTo>
                      <a:pt x="5019" y="1729"/>
                      <a:pt x="5019" y="1721"/>
                      <a:pt x="5034" y="1714"/>
                    </a:cubicBezTo>
                    <a:cubicBezTo>
                      <a:pt x="5049" y="1699"/>
                      <a:pt x="5056" y="1699"/>
                      <a:pt x="5056" y="1699"/>
                    </a:cubicBezTo>
                    <a:cubicBezTo>
                      <a:pt x="5056" y="1699"/>
                      <a:pt x="5063" y="1706"/>
                      <a:pt x="5078" y="1736"/>
                    </a:cubicBezTo>
                    <a:cubicBezTo>
                      <a:pt x="5085" y="1751"/>
                      <a:pt x="5085" y="1765"/>
                      <a:pt x="5093" y="1772"/>
                    </a:cubicBezTo>
                    <a:cubicBezTo>
                      <a:pt x="5078" y="1765"/>
                      <a:pt x="5063" y="1758"/>
                      <a:pt x="5041" y="1751"/>
                    </a:cubicBezTo>
                    <a:cubicBezTo>
                      <a:pt x="5019" y="1736"/>
                      <a:pt x="5019" y="1729"/>
                      <a:pt x="5012" y="1729"/>
                    </a:cubicBezTo>
                    <a:close/>
                  </a:path>
                </a:pathLst>
              </a:custGeom>
              <a:grpFill/>
              <a:ln w="38100"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165" fontAlgn="auto">
                  <a:spcBef>
                    <a:spcPts val="0"/>
                  </a:spcBef>
                  <a:spcAft>
                    <a:spcPts val="0"/>
                  </a:spcAft>
                  <a:defRPr/>
                </a:pPr>
                <a:endParaRPr lang="en-US">
                  <a:latin typeface="+mn-lt"/>
                  <a:ea typeface="+mn-ea"/>
                  <a:cs typeface="+mn-cs"/>
                </a:endParaRPr>
              </a:p>
            </p:txBody>
          </p:sp>
          <p:sp>
            <p:nvSpPr>
              <p:cNvPr id="82" name="Freeform 13">
                <a:extLst>
                  <a:ext uri="{FF2B5EF4-FFF2-40B4-BE49-F238E27FC236}">
                    <a16:creationId xmlns:a16="http://schemas.microsoft.com/office/drawing/2014/main" id="{CF85DC5F-36EB-4422-B440-62565AB536B5}"/>
                  </a:ext>
                </a:extLst>
              </p:cNvPr>
              <p:cNvSpPr>
                <a:spLocks noChangeArrowheads="1"/>
              </p:cNvSpPr>
              <p:nvPr/>
            </p:nvSpPr>
            <p:spPr bwMode="auto">
              <a:xfrm>
                <a:off x="6596783" y="6889745"/>
                <a:ext cx="2243404" cy="1820258"/>
              </a:xfrm>
              <a:custGeom>
                <a:avLst/>
                <a:gdLst>
                  <a:gd name="T0" fmla="*/ 1538 w 5840"/>
                  <a:gd name="T1" fmla="*/ 4491 h 4793"/>
                  <a:gd name="T2" fmla="*/ 1215 w 5840"/>
                  <a:gd name="T3" fmla="*/ 4227 h 4793"/>
                  <a:gd name="T4" fmla="*/ 769 w 5840"/>
                  <a:gd name="T5" fmla="*/ 3773 h 4793"/>
                  <a:gd name="T6" fmla="*/ 528 w 5840"/>
                  <a:gd name="T7" fmla="*/ 3700 h 4793"/>
                  <a:gd name="T8" fmla="*/ 388 w 5840"/>
                  <a:gd name="T9" fmla="*/ 3458 h 4793"/>
                  <a:gd name="T10" fmla="*/ 278 w 5840"/>
                  <a:gd name="T11" fmla="*/ 3275 h 4793"/>
                  <a:gd name="T12" fmla="*/ 15 w 5840"/>
                  <a:gd name="T13" fmla="*/ 3326 h 4793"/>
                  <a:gd name="T14" fmla="*/ 117 w 5840"/>
                  <a:gd name="T15" fmla="*/ 2974 h 4793"/>
                  <a:gd name="T16" fmla="*/ 293 w 5840"/>
                  <a:gd name="T17" fmla="*/ 2630 h 4793"/>
                  <a:gd name="T18" fmla="*/ 168 w 5840"/>
                  <a:gd name="T19" fmla="*/ 2439 h 4793"/>
                  <a:gd name="T20" fmla="*/ 300 w 5840"/>
                  <a:gd name="T21" fmla="*/ 2190 h 4793"/>
                  <a:gd name="T22" fmla="*/ 557 w 5840"/>
                  <a:gd name="T23" fmla="*/ 2161 h 4793"/>
                  <a:gd name="T24" fmla="*/ 630 w 5840"/>
                  <a:gd name="T25" fmla="*/ 2014 h 4793"/>
                  <a:gd name="T26" fmla="*/ 491 w 5840"/>
                  <a:gd name="T27" fmla="*/ 1758 h 4793"/>
                  <a:gd name="T28" fmla="*/ 689 w 5840"/>
                  <a:gd name="T29" fmla="*/ 1633 h 4793"/>
                  <a:gd name="T30" fmla="*/ 147 w 5840"/>
                  <a:gd name="T31" fmla="*/ 1202 h 4793"/>
                  <a:gd name="T32" fmla="*/ 227 w 5840"/>
                  <a:gd name="T33" fmla="*/ 850 h 4793"/>
                  <a:gd name="T34" fmla="*/ 637 w 5840"/>
                  <a:gd name="T35" fmla="*/ 579 h 4793"/>
                  <a:gd name="T36" fmla="*/ 931 w 5840"/>
                  <a:gd name="T37" fmla="*/ 433 h 4793"/>
                  <a:gd name="T38" fmla="*/ 1377 w 5840"/>
                  <a:gd name="T39" fmla="*/ 330 h 4793"/>
                  <a:gd name="T40" fmla="*/ 1596 w 5840"/>
                  <a:gd name="T41" fmla="*/ 249 h 4793"/>
                  <a:gd name="T42" fmla="*/ 1648 w 5840"/>
                  <a:gd name="T43" fmla="*/ 15 h 4793"/>
                  <a:gd name="T44" fmla="*/ 1867 w 5840"/>
                  <a:gd name="T45" fmla="*/ 7 h 4793"/>
                  <a:gd name="T46" fmla="*/ 2124 w 5840"/>
                  <a:gd name="T47" fmla="*/ 110 h 4793"/>
                  <a:gd name="T48" fmla="*/ 2190 w 5840"/>
                  <a:gd name="T49" fmla="*/ 403 h 4793"/>
                  <a:gd name="T50" fmla="*/ 2403 w 5840"/>
                  <a:gd name="T51" fmla="*/ 718 h 4793"/>
                  <a:gd name="T52" fmla="*/ 2681 w 5840"/>
                  <a:gd name="T53" fmla="*/ 777 h 4793"/>
                  <a:gd name="T54" fmla="*/ 2871 w 5840"/>
                  <a:gd name="T55" fmla="*/ 799 h 4793"/>
                  <a:gd name="T56" fmla="*/ 3106 w 5840"/>
                  <a:gd name="T57" fmla="*/ 828 h 4793"/>
                  <a:gd name="T58" fmla="*/ 3311 w 5840"/>
                  <a:gd name="T59" fmla="*/ 1099 h 4793"/>
                  <a:gd name="T60" fmla="*/ 3135 w 5840"/>
                  <a:gd name="T61" fmla="*/ 1334 h 4793"/>
                  <a:gd name="T62" fmla="*/ 3326 w 5840"/>
                  <a:gd name="T63" fmla="*/ 1619 h 4793"/>
                  <a:gd name="T64" fmla="*/ 3655 w 5840"/>
                  <a:gd name="T65" fmla="*/ 1751 h 4793"/>
                  <a:gd name="T66" fmla="*/ 3927 w 5840"/>
                  <a:gd name="T67" fmla="*/ 1912 h 4793"/>
                  <a:gd name="T68" fmla="*/ 4212 w 5840"/>
                  <a:gd name="T69" fmla="*/ 1890 h 4793"/>
                  <a:gd name="T70" fmla="*/ 4593 w 5840"/>
                  <a:gd name="T71" fmla="*/ 2146 h 4793"/>
                  <a:gd name="T72" fmla="*/ 4908 w 5840"/>
                  <a:gd name="T73" fmla="*/ 2219 h 4793"/>
                  <a:gd name="T74" fmla="*/ 5026 w 5840"/>
                  <a:gd name="T75" fmla="*/ 1970 h 4793"/>
                  <a:gd name="T76" fmla="*/ 5084 w 5840"/>
                  <a:gd name="T77" fmla="*/ 1721 h 4793"/>
                  <a:gd name="T78" fmla="*/ 5451 w 5840"/>
                  <a:gd name="T79" fmla="*/ 1816 h 4793"/>
                  <a:gd name="T80" fmla="*/ 5715 w 5840"/>
                  <a:gd name="T81" fmla="*/ 2022 h 4793"/>
                  <a:gd name="T82" fmla="*/ 5707 w 5840"/>
                  <a:gd name="T83" fmla="*/ 2388 h 4793"/>
                  <a:gd name="T84" fmla="*/ 5392 w 5840"/>
                  <a:gd name="T85" fmla="*/ 2556 h 4793"/>
                  <a:gd name="T86" fmla="*/ 5216 w 5840"/>
                  <a:gd name="T87" fmla="*/ 2608 h 4793"/>
                  <a:gd name="T88" fmla="*/ 5070 w 5840"/>
                  <a:gd name="T89" fmla="*/ 2681 h 4793"/>
                  <a:gd name="T90" fmla="*/ 5018 w 5840"/>
                  <a:gd name="T91" fmla="*/ 2872 h 4793"/>
                  <a:gd name="T92" fmla="*/ 5070 w 5840"/>
                  <a:gd name="T93" fmla="*/ 2923 h 4793"/>
                  <a:gd name="T94" fmla="*/ 5121 w 5840"/>
                  <a:gd name="T95" fmla="*/ 3231 h 4793"/>
                  <a:gd name="T96" fmla="*/ 4842 w 5840"/>
                  <a:gd name="T97" fmla="*/ 3355 h 4793"/>
                  <a:gd name="T98" fmla="*/ 4710 w 5840"/>
                  <a:gd name="T99" fmla="*/ 3502 h 4793"/>
                  <a:gd name="T100" fmla="*/ 4520 w 5840"/>
                  <a:gd name="T101" fmla="*/ 3341 h 4793"/>
                  <a:gd name="T102" fmla="*/ 4278 w 5840"/>
                  <a:gd name="T103" fmla="*/ 3604 h 4793"/>
                  <a:gd name="T104" fmla="*/ 4286 w 5840"/>
                  <a:gd name="T105" fmla="*/ 3963 h 4793"/>
                  <a:gd name="T106" fmla="*/ 3802 w 5840"/>
                  <a:gd name="T107" fmla="*/ 4147 h 4793"/>
                  <a:gd name="T108" fmla="*/ 3531 w 5840"/>
                  <a:gd name="T109" fmla="*/ 4205 h 4793"/>
                  <a:gd name="T110" fmla="*/ 3216 w 5840"/>
                  <a:gd name="T111" fmla="*/ 3744 h 4793"/>
                  <a:gd name="T112" fmla="*/ 3018 w 5840"/>
                  <a:gd name="T113" fmla="*/ 4440 h 4793"/>
                  <a:gd name="T114" fmla="*/ 2857 w 5840"/>
                  <a:gd name="T115" fmla="*/ 4557 h 4793"/>
                  <a:gd name="T116" fmla="*/ 2622 w 5840"/>
                  <a:gd name="T117" fmla="*/ 4286 h 4793"/>
                  <a:gd name="T118" fmla="*/ 2146 w 5840"/>
                  <a:gd name="T119" fmla="*/ 4205 h 4793"/>
                  <a:gd name="T120" fmla="*/ 1977 w 5840"/>
                  <a:gd name="T121" fmla="*/ 4513 h 4793"/>
                  <a:gd name="T122" fmla="*/ 1919 w 5840"/>
                  <a:gd name="T123" fmla="*/ 4733 h 4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40" h="4793">
                    <a:moveTo>
                      <a:pt x="1787" y="4792"/>
                    </a:moveTo>
                    <a:lnTo>
                      <a:pt x="1787" y="4792"/>
                    </a:lnTo>
                    <a:cubicBezTo>
                      <a:pt x="1765" y="4792"/>
                      <a:pt x="1743" y="4784"/>
                      <a:pt x="1743" y="4784"/>
                    </a:cubicBezTo>
                    <a:lnTo>
                      <a:pt x="1743" y="4784"/>
                    </a:lnTo>
                    <a:cubicBezTo>
                      <a:pt x="1736" y="4784"/>
                      <a:pt x="1670" y="4769"/>
                      <a:pt x="1604" y="4747"/>
                    </a:cubicBezTo>
                    <a:cubicBezTo>
                      <a:pt x="1523" y="4725"/>
                      <a:pt x="1538" y="4630"/>
                      <a:pt x="1553" y="4564"/>
                    </a:cubicBezTo>
                    <a:cubicBezTo>
                      <a:pt x="1553" y="4535"/>
                      <a:pt x="1545" y="4513"/>
                      <a:pt x="1538" y="4491"/>
                    </a:cubicBezTo>
                    <a:cubicBezTo>
                      <a:pt x="1523" y="4469"/>
                      <a:pt x="1516" y="4440"/>
                      <a:pt x="1516" y="4410"/>
                    </a:cubicBezTo>
                    <a:cubicBezTo>
                      <a:pt x="1516" y="4359"/>
                      <a:pt x="1465" y="4344"/>
                      <a:pt x="1465" y="4344"/>
                    </a:cubicBezTo>
                    <a:cubicBezTo>
                      <a:pt x="1457" y="4344"/>
                      <a:pt x="1443" y="4344"/>
                      <a:pt x="1421" y="4344"/>
                    </a:cubicBezTo>
                    <a:cubicBezTo>
                      <a:pt x="1384" y="4344"/>
                      <a:pt x="1340" y="4337"/>
                      <a:pt x="1303" y="4315"/>
                    </a:cubicBezTo>
                    <a:cubicBezTo>
                      <a:pt x="1289" y="4301"/>
                      <a:pt x="1274" y="4286"/>
                      <a:pt x="1267" y="4264"/>
                    </a:cubicBezTo>
                    <a:cubicBezTo>
                      <a:pt x="1252" y="4242"/>
                      <a:pt x="1245" y="4227"/>
                      <a:pt x="1223" y="4227"/>
                    </a:cubicBezTo>
                    <a:cubicBezTo>
                      <a:pt x="1223" y="4227"/>
                      <a:pt x="1223" y="4227"/>
                      <a:pt x="1215" y="4227"/>
                    </a:cubicBezTo>
                    <a:cubicBezTo>
                      <a:pt x="1208" y="4235"/>
                      <a:pt x="1201" y="4235"/>
                      <a:pt x="1193" y="4235"/>
                    </a:cubicBezTo>
                    <a:cubicBezTo>
                      <a:pt x="1150" y="4235"/>
                      <a:pt x="1136" y="4198"/>
                      <a:pt x="1114" y="4161"/>
                    </a:cubicBezTo>
                    <a:cubicBezTo>
                      <a:pt x="1092" y="4125"/>
                      <a:pt x="1092" y="4125"/>
                      <a:pt x="1092" y="4125"/>
                    </a:cubicBezTo>
                    <a:cubicBezTo>
                      <a:pt x="1063" y="4081"/>
                      <a:pt x="1048" y="4059"/>
                      <a:pt x="997" y="4000"/>
                    </a:cubicBezTo>
                    <a:cubicBezTo>
                      <a:pt x="975" y="3971"/>
                      <a:pt x="967" y="3949"/>
                      <a:pt x="960" y="3927"/>
                    </a:cubicBezTo>
                    <a:cubicBezTo>
                      <a:pt x="953" y="3905"/>
                      <a:pt x="945" y="3897"/>
                      <a:pt x="909" y="3890"/>
                    </a:cubicBezTo>
                    <a:cubicBezTo>
                      <a:pt x="843" y="3883"/>
                      <a:pt x="806" y="3824"/>
                      <a:pt x="769" y="3773"/>
                    </a:cubicBezTo>
                    <a:cubicBezTo>
                      <a:pt x="755" y="3751"/>
                      <a:pt x="740" y="3736"/>
                      <a:pt x="725" y="3714"/>
                    </a:cubicBezTo>
                    <a:cubicBezTo>
                      <a:pt x="711" y="3700"/>
                      <a:pt x="704" y="3692"/>
                      <a:pt x="696" y="3692"/>
                    </a:cubicBezTo>
                    <a:cubicBezTo>
                      <a:pt x="689" y="3692"/>
                      <a:pt x="682" y="3692"/>
                      <a:pt x="667" y="3700"/>
                    </a:cubicBezTo>
                    <a:cubicBezTo>
                      <a:pt x="652" y="3707"/>
                      <a:pt x="630" y="3722"/>
                      <a:pt x="601" y="3722"/>
                    </a:cubicBezTo>
                    <a:cubicBezTo>
                      <a:pt x="564" y="3722"/>
                      <a:pt x="549" y="3707"/>
                      <a:pt x="535" y="3700"/>
                    </a:cubicBezTo>
                    <a:lnTo>
                      <a:pt x="535" y="3692"/>
                    </a:lnTo>
                    <a:lnTo>
                      <a:pt x="528" y="3700"/>
                    </a:lnTo>
                    <a:cubicBezTo>
                      <a:pt x="506" y="3700"/>
                      <a:pt x="476" y="3722"/>
                      <a:pt x="447" y="3744"/>
                    </a:cubicBezTo>
                    <a:cubicBezTo>
                      <a:pt x="432" y="3758"/>
                      <a:pt x="432" y="3758"/>
                      <a:pt x="432" y="3758"/>
                    </a:cubicBezTo>
                    <a:cubicBezTo>
                      <a:pt x="410" y="3729"/>
                      <a:pt x="410" y="3729"/>
                      <a:pt x="410" y="3729"/>
                    </a:cubicBezTo>
                    <a:cubicBezTo>
                      <a:pt x="410" y="3722"/>
                      <a:pt x="410" y="3722"/>
                      <a:pt x="410" y="3722"/>
                    </a:cubicBezTo>
                    <a:cubicBezTo>
                      <a:pt x="410" y="3722"/>
                      <a:pt x="388" y="3656"/>
                      <a:pt x="381" y="3597"/>
                    </a:cubicBezTo>
                    <a:cubicBezTo>
                      <a:pt x="381" y="3575"/>
                      <a:pt x="381" y="3568"/>
                      <a:pt x="374" y="3553"/>
                    </a:cubicBezTo>
                    <a:cubicBezTo>
                      <a:pt x="366" y="3524"/>
                      <a:pt x="366" y="3502"/>
                      <a:pt x="388" y="3458"/>
                    </a:cubicBezTo>
                    <a:cubicBezTo>
                      <a:pt x="388" y="3443"/>
                      <a:pt x="403" y="3428"/>
                      <a:pt x="418" y="3428"/>
                    </a:cubicBezTo>
                    <a:lnTo>
                      <a:pt x="425" y="3428"/>
                    </a:lnTo>
                    <a:cubicBezTo>
                      <a:pt x="432" y="3406"/>
                      <a:pt x="432" y="3377"/>
                      <a:pt x="410" y="3348"/>
                    </a:cubicBezTo>
                    <a:cubicBezTo>
                      <a:pt x="396" y="3326"/>
                      <a:pt x="388" y="3311"/>
                      <a:pt x="381" y="3297"/>
                    </a:cubicBezTo>
                    <a:cubicBezTo>
                      <a:pt x="374" y="3267"/>
                      <a:pt x="366" y="3260"/>
                      <a:pt x="352" y="3260"/>
                    </a:cubicBezTo>
                    <a:cubicBezTo>
                      <a:pt x="344" y="3260"/>
                      <a:pt x="344" y="3253"/>
                      <a:pt x="337" y="3253"/>
                    </a:cubicBezTo>
                    <a:cubicBezTo>
                      <a:pt x="315" y="3253"/>
                      <a:pt x="300" y="3260"/>
                      <a:pt x="278" y="3275"/>
                    </a:cubicBezTo>
                    <a:cubicBezTo>
                      <a:pt x="271" y="3282"/>
                      <a:pt x="264" y="3282"/>
                      <a:pt x="249" y="3289"/>
                    </a:cubicBezTo>
                    <a:cubicBezTo>
                      <a:pt x="227" y="3304"/>
                      <a:pt x="220" y="3311"/>
                      <a:pt x="213" y="3319"/>
                    </a:cubicBezTo>
                    <a:cubicBezTo>
                      <a:pt x="213" y="3326"/>
                      <a:pt x="213" y="3341"/>
                      <a:pt x="227" y="3363"/>
                    </a:cubicBezTo>
                    <a:cubicBezTo>
                      <a:pt x="235" y="3385"/>
                      <a:pt x="235" y="3399"/>
                      <a:pt x="227" y="3406"/>
                    </a:cubicBezTo>
                    <a:cubicBezTo>
                      <a:pt x="205" y="3436"/>
                      <a:pt x="154" y="3436"/>
                      <a:pt x="110" y="3436"/>
                    </a:cubicBezTo>
                    <a:cubicBezTo>
                      <a:pt x="44" y="3436"/>
                      <a:pt x="22" y="3385"/>
                      <a:pt x="15" y="3348"/>
                    </a:cubicBezTo>
                    <a:cubicBezTo>
                      <a:pt x="15" y="3326"/>
                      <a:pt x="15" y="3326"/>
                      <a:pt x="15" y="3326"/>
                    </a:cubicBezTo>
                    <a:cubicBezTo>
                      <a:pt x="7" y="3304"/>
                      <a:pt x="0" y="3275"/>
                      <a:pt x="15" y="3260"/>
                    </a:cubicBezTo>
                    <a:cubicBezTo>
                      <a:pt x="22" y="3253"/>
                      <a:pt x="37" y="3245"/>
                      <a:pt x="51" y="3245"/>
                    </a:cubicBezTo>
                    <a:cubicBezTo>
                      <a:pt x="66" y="3245"/>
                      <a:pt x="81" y="3209"/>
                      <a:pt x="95" y="3179"/>
                    </a:cubicBezTo>
                    <a:cubicBezTo>
                      <a:pt x="103" y="3157"/>
                      <a:pt x="110" y="3135"/>
                      <a:pt x="125" y="3121"/>
                    </a:cubicBezTo>
                    <a:cubicBezTo>
                      <a:pt x="139" y="3099"/>
                      <a:pt x="154" y="3062"/>
                      <a:pt x="117" y="3033"/>
                    </a:cubicBezTo>
                    <a:cubicBezTo>
                      <a:pt x="103" y="3025"/>
                      <a:pt x="88" y="3011"/>
                      <a:pt x="95" y="2996"/>
                    </a:cubicBezTo>
                    <a:cubicBezTo>
                      <a:pt x="95" y="2982"/>
                      <a:pt x="103" y="2974"/>
                      <a:pt x="117" y="2974"/>
                    </a:cubicBezTo>
                    <a:cubicBezTo>
                      <a:pt x="125" y="2967"/>
                      <a:pt x="139" y="2960"/>
                      <a:pt x="154" y="2952"/>
                    </a:cubicBezTo>
                    <a:cubicBezTo>
                      <a:pt x="168" y="2937"/>
                      <a:pt x="161" y="2923"/>
                      <a:pt x="154" y="2901"/>
                    </a:cubicBezTo>
                    <a:cubicBezTo>
                      <a:pt x="154" y="2879"/>
                      <a:pt x="147" y="2857"/>
                      <a:pt x="154" y="2828"/>
                    </a:cubicBezTo>
                    <a:cubicBezTo>
                      <a:pt x="168" y="2776"/>
                      <a:pt x="235" y="2740"/>
                      <a:pt x="308" y="2740"/>
                    </a:cubicBezTo>
                    <a:cubicBezTo>
                      <a:pt x="315" y="2740"/>
                      <a:pt x="323" y="2740"/>
                      <a:pt x="323" y="2740"/>
                    </a:cubicBezTo>
                    <a:cubicBezTo>
                      <a:pt x="330" y="2732"/>
                      <a:pt x="323" y="2718"/>
                      <a:pt x="308" y="2688"/>
                    </a:cubicBezTo>
                    <a:cubicBezTo>
                      <a:pt x="300" y="2681"/>
                      <a:pt x="286" y="2652"/>
                      <a:pt x="293" y="2630"/>
                    </a:cubicBezTo>
                    <a:cubicBezTo>
                      <a:pt x="308" y="2615"/>
                      <a:pt x="330" y="2601"/>
                      <a:pt x="374" y="2601"/>
                    </a:cubicBezTo>
                    <a:cubicBezTo>
                      <a:pt x="396" y="2593"/>
                      <a:pt x="403" y="2593"/>
                      <a:pt x="403" y="2593"/>
                    </a:cubicBezTo>
                    <a:cubicBezTo>
                      <a:pt x="403" y="2586"/>
                      <a:pt x="381" y="2564"/>
                      <a:pt x="366" y="2556"/>
                    </a:cubicBezTo>
                    <a:cubicBezTo>
                      <a:pt x="352" y="2542"/>
                      <a:pt x="352" y="2542"/>
                      <a:pt x="352" y="2542"/>
                    </a:cubicBezTo>
                    <a:cubicBezTo>
                      <a:pt x="323" y="2505"/>
                      <a:pt x="293" y="2491"/>
                      <a:pt x="264" y="2476"/>
                    </a:cubicBezTo>
                    <a:cubicBezTo>
                      <a:pt x="249" y="2469"/>
                      <a:pt x="242" y="2469"/>
                      <a:pt x="227" y="2461"/>
                    </a:cubicBezTo>
                    <a:cubicBezTo>
                      <a:pt x="213" y="2461"/>
                      <a:pt x="191" y="2454"/>
                      <a:pt x="168" y="2439"/>
                    </a:cubicBezTo>
                    <a:cubicBezTo>
                      <a:pt x="147" y="2425"/>
                      <a:pt x="147" y="2403"/>
                      <a:pt x="154" y="2395"/>
                    </a:cubicBezTo>
                    <a:cubicBezTo>
                      <a:pt x="161" y="2381"/>
                      <a:pt x="183" y="2366"/>
                      <a:pt x="198" y="2366"/>
                    </a:cubicBezTo>
                    <a:cubicBezTo>
                      <a:pt x="205" y="2366"/>
                      <a:pt x="213" y="2366"/>
                      <a:pt x="220" y="2373"/>
                    </a:cubicBezTo>
                    <a:cubicBezTo>
                      <a:pt x="242" y="2381"/>
                      <a:pt x="264" y="2388"/>
                      <a:pt x="359" y="2388"/>
                    </a:cubicBezTo>
                    <a:cubicBezTo>
                      <a:pt x="388" y="2388"/>
                      <a:pt x="396" y="2381"/>
                      <a:pt x="396" y="2381"/>
                    </a:cubicBezTo>
                    <a:cubicBezTo>
                      <a:pt x="396" y="2381"/>
                      <a:pt x="374" y="2359"/>
                      <a:pt x="366" y="2351"/>
                    </a:cubicBezTo>
                    <a:cubicBezTo>
                      <a:pt x="330" y="2329"/>
                      <a:pt x="308" y="2278"/>
                      <a:pt x="300" y="2190"/>
                    </a:cubicBezTo>
                    <a:cubicBezTo>
                      <a:pt x="293" y="2168"/>
                      <a:pt x="300" y="2154"/>
                      <a:pt x="308" y="2146"/>
                    </a:cubicBezTo>
                    <a:cubicBezTo>
                      <a:pt x="315" y="2139"/>
                      <a:pt x="330" y="2132"/>
                      <a:pt x="344" y="2132"/>
                    </a:cubicBezTo>
                    <a:cubicBezTo>
                      <a:pt x="374" y="2132"/>
                      <a:pt x="396" y="2146"/>
                      <a:pt x="410" y="2161"/>
                    </a:cubicBezTo>
                    <a:cubicBezTo>
                      <a:pt x="418" y="2168"/>
                      <a:pt x="425" y="2175"/>
                      <a:pt x="432" y="2175"/>
                    </a:cubicBezTo>
                    <a:cubicBezTo>
                      <a:pt x="447" y="2175"/>
                      <a:pt x="476" y="2154"/>
                      <a:pt x="491" y="2139"/>
                    </a:cubicBezTo>
                    <a:cubicBezTo>
                      <a:pt x="498" y="2139"/>
                      <a:pt x="506" y="2132"/>
                      <a:pt x="513" y="2132"/>
                    </a:cubicBezTo>
                    <a:cubicBezTo>
                      <a:pt x="535" y="2132"/>
                      <a:pt x="542" y="2146"/>
                      <a:pt x="557" y="2161"/>
                    </a:cubicBezTo>
                    <a:cubicBezTo>
                      <a:pt x="572" y="2175"/>
                      <a:pt x="586" y="2190"/>
                      <a:pt x="608" y="2197"/>
                    </a:cubicBezTo>
                    <a:cubicBezTo>
                      <a:pt x="616" y="2205"/>
                      <a:pt x="623" y="2205"/>
                      <a:pt x="623" y="2205"/>
                    </a:cubicBezTo>
                    <a:cubicBezTo>
                      <a:pt x="637" y="2205"/>
                      <a:pt x="645" y="2197"/>
                      <a:pt x="652" y="2168"/>
                    </a:cubicBezTo>
                    <a:cubicBezTo>
                      <a:pt x="659" y="2154"/>
                      <a:pt x="667" y="2139"/>
                      <a:pt x="674" y="2124"/>
                    </a:cubicBezTo>
                    <a:cubicBezTo>
                      <a:pt x="696" y="2080"/>
                      <a:pt x="689" y="2066"/>
                      <a:pt x="667" y="2051"/>
                    </a:cubicBezTo>
                    <a:cubicBezTo>
                      <a:pt x="667" y="2044"/>
                      <a:pt x="659" y="2044"/>
                      <a:pt x="659" y="2036"/>
                    </a:cubicBezTo>
                    <a:cubicBezTo>
                      <a:pt x="652" y="2029"/>
                      <a:pt x="645" y="2022"/>
                      <a:pt x="630" y="2014"/>
                    </a:cubicBezTo>
                    <a:cubicBezTo>
                      <a:pt x="616" y="2007"/>
                      <a:pt x="601" y="2000"/>
                      <a:pt x="586" y="1978"/>
                    </a:cubicBezTo>
                    <a:cubicBezTo>
                      <a:pt x="572" y="1970"/>
                      <a:pt x="557" y="1956"/>
                      <a:pt x="557" y="1934"/>
                    </a:cubicBezTo>
                    <a:cubicBezTo>
                      <a:pt x="557" y="1919"/>
                      <a:pt x="572" y="1904"/>
                      <a:pt x="594" y="1890"/>
                    </a:cubicBezTo>
                    <a:cubicBezTo>
                      <a:pt x="601" y="1882"/>
                      <a:pt x="601" y="1882"/>
                      <a:pt x="601" y="1882"/>
                    </a:cubicBezTo>
                    <a:cubicBezTo>
                      <a:pt x="616" y="1868"/>
                      <a:pt x="623" y="1853"/>
                      <a:pt x="630" y="1846"/>
                    </a:cubicBezTo>
                    <a:cubicBezTo>
                      <a:pt x="608" y="1838"/>
                      <a:pt x="579" y="1831"/>
                      <a:pt x="542" y="1809"/>
                    </a:cubicBezTo>
                    <a:cubicBezTo>
                      <a:pt x="520" y="1802"/>
                      <a:pt x="498" y="1780"/>
                      <a:pt x="491" y="1758"/>
                    </a:cubicBezTo>
                    <a:cubicBezTo>
                      <a:pt x="491" y="1736"/>
                      <a:pt x="498" y="1721"/>
                      <a:pt x="528" y="1699"/>
                    </a:cubicBezTo>
                    <a:cubicBezTo>
                      <a:pt x="542" y="1685"/>
                      <a:pt x="564" y="1677"/>
                      <a:pt x="579" y="1677"/>
                    </a:cubicBezTo>
                    <a:cubicBezTo>
                      <a:pt x="608" y="1677"/>
                      <a:pt x="630" y="1714"/>
                      <a:pt x="645" y="1743"/>
                    </a:cubicBezTo>
                    <a:cubicBezTo>
                      <a:pt x="652" y="1758"/>
                      <a:pt x="659" y="1773"/>
                      <a:pt x="659" y="1780"/>
                    </a:cubicBezTo>
                    <a:cubicBezTo>
                      <a:pt x="659" y="1773"/>
                      <a:pt x="659" y="1765"/>
                      <a:pt x="667" y="1758"/>
                    </a:cubicBezTo>
                    <a:cubicBezTo>
                      <a:pt x="667" y="1743"/>
                      <a:pt x="667" y="1728"/>
                      <a:pt x="659" y="1714"/>
                    </a:cubicBezTo>
                    <a:cubicBezTo>
                      <a:pt x="659" y="1685"/>
                      <a:pt x="652" y="1655"/>
                      <a:pt x="689" y="1633"/>
                    </a:cubicBezTo>
                    <a:cubicBezTo>
                      <a:pt x="704" y="1619"/>
                      <a:pt x="718" y="1605"/>
                      <a:pt x="718" y="1597"/>
                    </a:cubicBezTo>
                    <a:cubicBezTo>
                      <a:pt x="718" y="1583"/>
                      <a:pt x="711" y="1576"/>
                      <a:pt x="704" y="1576"/>
                    </a:cubicBezTo>
                    <a:cubicBezTo>
                      <a:pt x="674" y="1554"/>
                      <a:pt x="564" y="1488"/>
                      <a:pt x="506" y="1480"/>
                    </a:cubicBezTo>
                    <a:cubicBezTo>
                      <a:pt x="447" y="1473"/>
                      <a:pt x="352" y="1414"/>
                      <a:pt x="330" y="1356"/>
                    </a:cubicBezTo>
                    <a:cubicBezTo>
                      <a:pt x="330" y="1348"/>
                      <a:pt x="330" y="1341"/>
                      <a:pt x="330" y="1334"/>
                    </a:cubicBezTo>
                    <a:cubicBezTo>
                      <a:pt x="315" y="1290"/>
                      <a:pt x="308" y="1275"/>
                      <a:pt x="271" y="1275"/>
                    </a:cubicBezTo>
                    <a:cubicBezTo>
                      <a:pt x="205" y="1275"/>
                      <a:pt x="176" y="1246"/>
                      <a:pt x="147" y="1202"/>
                    </a:cubicBezTo>
                    <a:cubicBezTo>
                      <a:pt x="132" y="1180"/>
                      <a:pt x="132" y="1165"/>
                      <a:pt x="132" y="1143"/>
                    </a:cubicBezTo>
                    <a:cubicBezTo>
                      <a:pt x="125" y="1128"/>
                      <a:pt x="125" y="1114"/>
                      <a:pt x="110" y="1107"/>
                    </a:cubicBezTo>
                    <a:cubicBezTo>
                      <a:pt x="73" y="1077"/>
                      <a:pt x="81" y="1011"/>
                      <a:pt x="81" y="967"/>
                    </a:cubicBezTo>
                    <a:cubicBezTo>
                      <a:pt x="88" y="953"/>
                      <a:pt x="88" y="945"/>
                      <a:pt x="88" y="938"/>
                    </a:cubicBezTo>
                    <a:cubicBezTo>
                      <a:pt x="81" y="916"/>
                      <a:pt x="81" y="916"/>
                      <a:pt x="81" y="916"/>
                    </a:cubicBezTo>
                    <a:cubicBezTo>
                      <a:pt x="95" y="916"/>
                      <a:pt x="95" y="916"/>
                      <a:pt x="95" y="916"/>
                    </a:cubicBezTo>
                    <a:cubicBezTo>
                      <a:pt x="183" y="887"/>
                      <a:pt x="220" y="865"/>
                      <a:pt x="227" y="850"/>
                    </a:cubicBezTo>
                    <a:cubicBezTo>
                      <a:pt x="249" y="814"/>
                      <a:pt x="315" y="755"/>
                      <a:pt x="359" y="748"/>
                    </a:cubicBezTo>
                    <a:cubicBezTo>
                      <a:pt x="374" y="748"/>
                      <a:pt x="396" y="748"/>
                      <a:pt x="410" y="748"/>
                    </a:cubicBezTo>
                    <a:cubicBezTo>
                      <a:pt x="432" y="748"/>
                      <a:pt x="454" y="748"/>
                      <a:pt x="476" y="748"/>
                    </a:cubicBezTo>
                    <a:lnTo>
                      <a:pt x="484" y="748"/>
                    </a:lnTo>
                    <a:cubicBezTo>
                      <a:pt x="520" y="748"/>
                      <a:pt x="579" y="726"/>
                      <a:pt x="586" y="704"/>
                    </a:cubicBezTo>
                    <a:cubicBezTo>
                      <a:pt x="594" y="689"/>
                      <a:pt x="601" y="667"/>
                      <a:pt x="601" y="652"/>
                    </a:cubicBezTo>
                    <a:cubicBezTo>
                      <a:pt x="608" y="623"/>
                      <a:pt x="608" y="594"/>
                      <a:pt x="637" y="579"/>
                    </a:cubicBezTo>
                    <a:cubicBezTo>
                      <a:pt x="637" y="579"/>
                      <a:pt x="645" y="579"/>
                      <a:pt x="652" y="579"/>
                    </a:cubicBezTo>
                    <a:cubicBezTo>
                      <a:pt x="659" y="579"/>
                      <a:pt x="674" y="586"/>
                      <a:pt x="682" y="594"/>
                    </a:cubicBezTo>
                    <a:cubicBezTo>
                      <a:pt x="696" y="601"/>
                      <a:pt x="704" y="608"/>
                      <a:pt x="711" y="608"/>
                    </a:cubicBezTo>
                    <a:cubicBezTo>
                      <a:pt x="718" y="608"/>
                      <a:pt x="725" y="601"/>
                      <a:pt x="733" y="601"/>
                    </a:cubicBezTo>
                    <a:cubicBezTo>
                      <a:pt x="740" y="594"/>
                      <a:pt x="755" y="586"/>
                      <a:pt x="762" y="572"/>
                    </a:cubicBezTo>
                    <a:cubicBezTo>
                      <a:pt x="791" y="550"/>
                      <a:pt x="828" y="528"/>
                      <a:pt x="843" y="506"/>
                    </a:cubicBezTo>
                    <a:cubicBezTo>
                      <a:pt x="872" y="469"/>
                      <a:pt x="887" y="455"/>
                      <a:pt x="931" y="433"/>
                    </a:cubicBezTo>
                    <a:cubicBezTo>
                      <a:pt x="967" y="410"/>
                      <a:pt x="975" y="410"/>
                      <a:pt x="982" y="374"/>
                    </a:cubicBezTo>
                    <a:cubicBezTo>
                      <a:pt x="982" y="352"/>
                      <a:pt x="982" y="352"/>
                      <a:pt x="982" y="352"/>
                    </a:cubicBezTo>
                    <a:cubicBezTo>
                      <a:pt x="982" y="308"/>
                      <a:pt x="989" y="257"/>
                      <a:pt x="1026" y="242"/>
                    </a:cubicBezTo>
                    <a:cubicBezTo>
                      <a:pt x="1063" y="220"/>
                      <a:pt x="1121" y="220"/>
                      <a:pt x="1143" y="220"/>
                    </a:cubicBezTo>
                    <a:cubicBezTo>
                      <a:pt x="1179" y="220"/>
                      <a:pt x="1252" y="242"/>
                      <a:pt x="1274" y="271"/>
                    </a:cubicBezTo>
                    <a:cubicBezTo>
                      <a:pt x="1303" y="301"/>
                      <a:pt x="1340" y="337"/>
                      <a:pt x="1362" y="337"/>
                    </a:cubicBezTo>
                    <a:cubicBezTo>
                      <a:pt x="1369" y="337"/>
                      <a:pt x="1369" y="337"/>
                      <a:pt x="1377" y="330"/>
                    </a:cubicBezTo>
                    <a:cubicBezTo>
                      <a:pt x="1391" y="323"/>
                      <a:pt x="1398" y="308"/>
                      <a:pt x="1406" y="293"/>
                    </a:cubicBezTo>
                    <a:cubicBezTo>
                      <a:pt x="1413" y="279"/>
                      <a:pt x="1421" y="264"/>
                      <a:pt x="1443" y="249"/>
                    </a:cubicBezTo>
                    <a:cubicBezTo>
                      <a:pt x="1457" y="242"/>
                      <a:pt x="1472" y="242"/>
                      <a:pt x="1486" y="242"/>
                    </a:cubicBezTo>
                    <a:cubicBezTo>
                      <a:pt x="1508" y="242"/>
                      <a:pt x="1523" y="249"/>
                      <a:pt x="1545" y="264"/>
                    </a:cubicBezTo>
                    <a:cubicBezTo>
                      <a:pt x="1545" y="271"/>
                      <a:pt x="1560" y="271"/>
                      <a:pt x="1567" y="271"/>
                    </a:cubicBezTo>
                    <a:cubicBezTo>
                      <a:pt x="1582" y="271"/>
                      <a:pt x="1596" y="264"/>
                      <a:pt x="1596" y="264"/>
                    </a:cubicBezTo>
                    <a:cubicBezTo>
                      <a:pt x="1596" y="257"/>
                      <a:pt x="1596" y="257"/>
                      <a:pt x="1596" y="249"/>
                    </a:cubicBezTo>
                    <a:cubicBezTo>
                      <a:pt x="1582" y="242"/>
                      <a:pt x="1574" y="235"/>
                      <a:pt x="1560" y="227"/>
                    </a:cubicBezTo>
                    <a:cubicBezTo>
                      <a:pt x="1545" y="213"/>
                      <a:pt x="1530" y="198"/>
                      <a:pt x="1530" y="161"/>
                    </a:cubicBezTo>
                    <a:cubicBezTo>
                      <a:pt x="1538" y="117"/>
                      <a:pt x="1560" y="103"/>
                      <a:pt x="1604" y="74"/>
                    </a:cubicBezTo>
                    <a:cubicBezTo>
                      <a:pt x="1618" y="66"/>
                      <a:pt x="1618" y="59"/>
                      <a:pt x="1626" y="52"/>
                    </a:cubicBezTo>
                    <a:lnTo>
                      <a:pt x="1626" y="44"/>
                    </a:lnTo>
                    <a:lnTo>
                      <a:pt x="1626" y="44"/>
                    </a:lnTo>
                    <a:cubicBezTo>
                      <a:pt x="1648" y="15"/>
                      <a:pt x="1648" y="15"/>
                      <a:pt x="1648" y="15"/>
                    </a:cubicBezTo>
                    <a:cubicBezTo>
                      <a:pt x="1655" y="22"/>
                      <a:pt x="1655" y="22"/>
                      <a:pt x="1655" y="22"/>
                    </a:cubicBezTo>
                    <a:cubicBezTo>
                      <a:pt x="1662" y="22"/>
                      <a:pt x="1670" y="15"/>
                      <a:pt x="1677" y="15"/>
                    </a:cubicBezTo>
                    <a:lnTo>
                      <a:pt x="1684" y="15"/>
                    </a:lnTo>
                    <a:cubicBezTo>
                      <a:pt x="1692" y="15"/>
                      <a:pt x="1692" y="22"/>
                      <a:pt x="1699" y="22"/>
                    </a:cubicBezTo>
                    <a:cubicBezTo>
                      <a:pt x="1721" y="22"/>
                      <a:pt x="1743" y="15"/>
                      <a:pt x="1765" y="15"/>
                    </a:cubicBezTo>
                    <a:cubicBezTo>
                      <a:pt x="1794" y="7"/>
                      <a:pt x="1816" y="0"/>
                      <a:pt x="1838" y="0"/>
                    </a:cubicBezTo>
                    <a:cubicBezTo>
                      <a:pt x="1846" y="0"/>
                      <a:pt x="1853" y="7"/>
                      <a:pt x="1867" y="7"/>
                    </a:cubicBezTo>
                    <a:cubicBezTo>
                      <a:pt x="1875" y="7"/>
                      <a:pt x="1889" y="15"/>
                      <a:pt x="1904" y="15"/>
                    </a:cubicBezTo>
                    <a:cubicBezTo>
                      <a:pt x="1934" y="22"/>
                      <a:pt x="1963" y="29"/>
                      <a:pt x="1985" y="44"/>
                    </a:cubicBezTo>
                    <a:cubicBezTo>
                      <a:pt x="1992" y="52"/>
                      <a:pt x="1999" y="59"/>
                      <a:pt x="2007" y="74"/>
                    </a:cubicBezTo>
                    <a:cubicBezTo>
                      <a:pt x="2021" y="88"/>
                      <a:pt x="2036" y="103"/>
                      <a:pt x="2051" y="103"/>
                    </a:cubicBezTo>
                    <a:cubicBezTo>
                      <a:pt x="2065" y="103"/>
                      <a:pt x="2073" y="103"/>
                      <a:pt x="2073" y="103"/>
                    </a:cubicBezTo>
                    <a:cubicBezTo>
                      <a:pt x="2087" y="103"/>
                      <a:pt x="2095" y="103"/>
                      <a:pt x="2102" y="103"/>
                    </a:cubicBezTo>
                    <a:cubicBezTo>
                      <a:pt x="2109" y="110"/>
                      <a:pt x="2117" y="110"/>
                      <a:pt x="2124" y="110"/>
                    </a:cubicBezTo>
                    <a:cubicBezTo>
                      <a:pt x="2153" y="110"/>
                      <a:pt x="2175" y="139"/>
                      <a:pt x="2175" y="169"/>
                    </a:cubicBezTo>
                    <a:cubicBezTo>
                      <a:pt x="2175" y="198"/>
                      <a:pt x="2168" y="220"/>
                      <a:pt x="2131" y="227"/>
                    </a:cubicBezTo>
                    <a:cubicBezTo>
                      <a:pt x="2095" y="227"/>
                      <a:pt x="2095" y="235"/>
                      <a:pt x="2095" y="235"/>
                    </a:cubicBezTo>
                    <a:cubicBezTo>
                      <a:pt x="2095" y="235"/>
                      <a:pt x="2087" y="242"/>
                      <a:pt x="2102" y="264"/>
                    </a:cubicBezTo>
                    <a:cubicBezTo>
                      <a:pt x="2117" y="279"/>
                      <a:pt x="2131" y="293"/>
                      <a:pt x="2146" y="308"/>
                    </a:cubicBezTo>
                    <a:cubicBezTo>
                      <a:pt x="2175" y="330"/>
                      <a:pt x="2190" y="345"/>
                      <a:pt x="2190" y="367"/>
                    </a:cubicBezTo>
                    <a:cubicBezTo>
                      <a:pt x="2197" y="374"/>
                      <a:pt x="2190" y="388"/>
                      <a:pt x="2190" y="403"/>
                    </a:cubicBezTo>
                    <a:cubicBezTo>
                      <a:pt x="2183" y="425"/>
                      <a:pt x="2183" y="433"/>
                      <a:pt x="2190" y="440"/>
                    </a:cubicBezTo>
                    <a:cubicBezTo>
                      <a:pt x="2212" y="462"/>
                      <a:pt x="2248" y="520"/>
                      <a:pt x="2248" y="557"/>
                    </a:cubicBezTo>
                    <a:cubicBezTo>
                      <a:pt x="2248" y="667"/>
                      <a:pt x="2248" y="667"/>
                      <a:pt x="2248" y="667"/>
                    </a:cubicBezTo>
                    <a:cubicBezTo>
                      <a:pt x="2248" y="704"/>
                      <a:pt x="2263" y="733"/>
                      <a:pt x="2285" y="740"/>
                    </a:cubicBezTo>
                    <a:cubicBezTo>
                      <a:pt x="2300" y="740"/>
                      <a:pt x="2307" y="748"/>
                      <a:pt x="2322" y="748"/>
                    </a:cubicBezTo>
                    <a:cubicBezTo>
                      <a:pt x="2336" y="748"/>
                      <a:pt x="2351" y="740"/>
                      <a:pt x="2373" y="733"/>
                    </a:cubicBezTo>
                    <a:cubicBezTo>
                      <a:pt x="2388" y="726"/>
                      <a:pt x="2395" y="726"/>
                      <a:pt x="2403" y="718"/>
                    </a:cubicBezTo>
                    <a:cubicBezTo>
                      <a:pt x="2417" y="711"/>
                      <a:pt x="2432" y="711"/>
                      <a:pt x="2439" y="711"/>
                    </a:cubicBezTo>
                    <a:cubicBezTo>
                      <a:pt x="2454" y="711"/>
                      <a:pt x="2461" y="711"/>
                      <a:pt x="2476" y="718"/>
                    </a:cubicBezTo>
                    <a:cubicBezTo>
                      <a:pt x="2490" y="726"/>
                      <a:pt x="2505" y="733"/>
                      <a:pt x="2527" y="748"/>
                    </a:cubicBezTo>
                    <a:cubicBezTo>
                      <a:pt x="2556" y="762"/>
                      <a:pt x="2578" y="777"/>
                      <a:pt x="2600" y="784"/>
                    </a:cubicBezTo>
                    <a:cubicBezTo>
                      <a:pt x="2608" y="792"/>
                      <a:pt x="2622" y="792"/>
                      <a:pt x="2637" y="792"/>
                    </a:cubicBezTo>
                    <a:cubicBezTo>
                      <a:pt x="2644" y="792"/>
                      <a:pt x="2652" y="792"/>
                      <a:pt x="2659" y="784"/>
                    </a:cubicBezTo>
                    <a:cubicBezTo>
                      <a:pt x="2674" y="777"/>
                      <a:pt x="2681" y="777"/>
                      <a:pt x="2681" y="777"/>
                    </a:cubicBezTo>
                    <a:cubicBezTo>
                      <a:pt x="2696" y="777"/>
                      <a:pt x="2703" y="784"/>
                      <a:pt x="2710" y="792"/>
                    </a:cubicBezTo>
                    <a:cubicBezTo>
                      <a:pt x="2717" y="792"/>
                      <a:pt x="2717" y="792"/>
                      <a:pt x="2717" y="792"/>
                    </a:cubicBezTo>
                    <a:cubicBezTo>
                      <a:pt x="2732" y="792"/>
                      <a:pt x="2739" y="792"/>
                      <a:pt x="2739" y="784"/>
                    </a:cubicBezTo>
                    <a:cubicBezTo>
                      <a:pt x="2754" y="777"/>
                      <a:pt x="2761" y="762"/>
                      <a:pt x="2784" y="762"/>
                    </a:cubicBezTo>
                    <a:cubicBezTo>
                      <a:pt x="2791" y="762"/>
                      <a:pt x="2791" y="762"/>
                      <a:pt x="2798" y="769"/>
                    </a:cubicBezTo>
                    <a:cubicBezTo>
                      <a:pt x="2820" y="769"/>
                      <a:pt x="2827" y="777"/>
                      <a:pt x="2842" y="784"/>
                    </a:cubicBezTo>
                    <a:cubicBezTo>
                      <a:pt x="2849" y="792"/>
                      <a:pt x="2857" y="799"/>
                      <a:pt x="2871" y="799"/>
                    </a:cubicBezTo>
                    <a:cubicBezTo>
                      <a:pt x="2871" y="799"/>
                      <a:pt x="2879" y="799"/>
                      <a:pt x="2879" y="792"/>
                    </a:cubicBezTo>
                    <a:cubicBezTo>
                      <a:pt x="2901" y="792"/>
                      <a:pt x="2915" y="784"/>
                      <a:pt x="2923" y="777"/>
                    </a:cubicBezTo>
                    <a:cubicBezTo>
                      <a:pt x="2930" y="769"/>
                      <a:pt x="2937" y="762"/>
                      <a:pt x="2959" y="762"/>
                    </a:cubicBezTo>
                    <a:cubicBezTo>
                      <a:pt x="2981" y="762"/>
                      <a:pt x="2989" y="784"/>
                      <a:pt x="2989" y="799"/>
                    </a:cubicBezTo>
                    <a:cubicBezTo>
                      <a:pt x="2996" y="806"/>
                      <a:pt x="2996" y="814"/>
                      <a:pt x="3011" y="814"/>
                    </a:cubicBezTo>
                    <a:cubicBezTo>
                      <a:pt x="3025" y="814"/>
                      <a:pt x="3040" y="814"/>
                      <a:pt x="3055" y="821"/>
                    </a:cubicBezTo>
                    <a:cubicBezTo>
                      <a:pt x="3069" y="821"/>
                      <a:pt x="3084" y="828"/>
                      <a:pt x="3106" y="828"/>
                    </a:cubicBezTo>
                    <a:cubicBezTo>
                      <a:pt x="3135" y="828"/>
                      <a:pt x="3150" y="843"/>
                      <a:pt x="3157" y="857"/>
                    </a:cubicBezTo>
                    <a:cubicBezTo>
                      <a:pt x="3172" y="879"/>
                      <a:pt x="3165" y="902"/>
                      <a:pt x="3157" y="924"/>
                    </a:cubicBezTo>
                    <a:cubicBezTo>
                      <a:pt x="3150" y="938"/>
                      <a:pt x="3143" y="938"/>
                      <a:pt x="3150" y="945"/>
                    </a:cubicBezTo>
                    <a:cubicBezTo>
                      <a:pt x="3150" y="953"/>
                      <a:pt x="3157" y="960"/>
                      <a:pt x="3172" y="967"/>
                    </a:cubicBezTo>
                    <a:cubicBezTo>
                      <a:pt x="3216" y="982"/>
                      <a:pt x="3223" y="989"/>
                      <a:pt x="3245" y="1026"/>
                    </a:cubicBezTo>
                    <a:cubicBezTo>
                      <a:pt x="3260" y="1063"/>
                      <a:pt x="3267" y="1070"/>
                      <a:pt x="3304" y="1092"/>
                    </a:cubicBezTo>
                    <a:cubicBezTo>
                      <a:pt x="3311" y="1099"/>
                      <a:pt x="3311" y="1099"/>
                      <a:pt x="3311" y="1099"/>
                    </a:cubicBezTo>
                    <a:cubicBezTo>
                      <a:pt x="3326" y="1107"/>
                      <a:pt x="3333" y="1114"/>
                      <a:pt x="3340" y="1128"/>
                    </a:cubicBezTo>
                    <a:cubicBezTo>
                      <a:pt x="3340" y="1143"/>
                      <a:pt x="3333" y="1158"/>
                      <a:pt x="3304" y="1187"/>
                    </a:cubicBezTo>
                    <a:cubicBezTo>
                      <a:pt x="3289" y="1209"/>
                      <a:pt x="3274" y="1238"/>
                      <a:pt x="3260" y="1261"/>
                    </a:cubicBezTo>
                    <a:cubicBezTo>
                      <a:pt x="3245" y="1297"/>
                      <a:pt x="3230" y="1326"/>
                      <a:pt x="3208" y="1326"/>
                    </a:cubicBezTo>
                    <a:cubicBezTo>
                      <a:pt x="3201" y="1326"/>
                      <a:pt x="3194" y="1319"/>
                      <a:pt x="3186" y="1319"/>
                    </a:cubicBezTo>
                    <a:cubicBezTo>
                      <a:pt x="3179" y="1319"/>
                      <a:pt x="3179" y="1319"/>
                      <a:pt x="3172" y="1319"/>
                    </a:cubicBezTo>
                    <a:cubicBezTo>
                      <a:pt x="3165" y="1319"/>
                      <a:pt x="3150" y="1319"/>
                      <a:pt x="3135" y="1334"/>
                    </a:cubicBezTo>
                    <a:cubicBezTo>
                      <a:pt x="3135" y="1334"/>
                      <a:pt x="3113" y="1348"/>
                      <a:pt x="3113" y="1356"/>
                    </a:cubicBezTo>
                    <a:cubicBezTo>
                      <a:pt x="3113" y="1356"/>
                      <a:pt x="3113" y="1356"/>
                      <a:pt x="3128" y="1370"/>
                    </a:cubicBezTo>
                    <a:cubicBezTo>
                      <a:pt x="3157" y="1400"/>
                      <a:pt x="3201" y="1407"/>
                      <a:pt x="3230" y="1414"/>
                    </a:cubicBezTo>
                    <a:cubicBezTo>
                      <a:pt x="3274" y="1422"/>
                      <a:pt x="3326" y="1444"/>
                      <a:pt x="3333" y="1488"/>
                    </a:cubicBezTo>
                    <a:cubicBezTo>
                      <a:pt x="3340" y="1495"/>
                      <a:pt x="3340" y="1502"/>
                      <a:pt x="3348" y="1510"/>
                    </a:cubicBezTo>
                    <a:cubicBezTo>
                      <a:pt x="3362" y="1539"/>
                      <a:pt x="3377" y="1576"/>
                      <a:pt x="3348" y="1605"/>
                    </a:cubicBezTo>
                    <a:cubicBezTo>
                      <a:pt x="3340" y="1612"/>
                      <a:pt x="3333" y="1612"/>
                      <a:pt x="3326" y="1619"/>
                    </a:cubicBezTo>
                    <a:cubicBezTo>
                      <a:pt x="3304" y="1633"/>
                      <a:pt x="3296" y="1641"/>
                      <a:pt x="3296" y="1648"/>
                    </a:cubicBezTo>
                    <a:cubicBezTo>
                      <a:pt x="3304" y="1677"/>
                      <a:pt x="3318" y="1692"/>
                      <a:pt x="3340" y="1706"/>
                    </a:cubicBezTo>
                    <a:cubicBezTo>
                      <a:pt x="3370" y="1736"/>
                      <a:pt x="3399" y="1751"/>
                      <a:pt x="3421" y="1751"/>
                    </a:cubicBezTo>
                    <a:cubicBezTo>
                      <a:pt x="3421" y="1751"/>
                      <a:pt x="3428" y="1751"/>
                      <a:pt x="3428" y="1743"/>
                    </a:cubicBezTo>
                    <a:cubicBezTo>
                      <a:pt x="3465" y="1736"/>
                      <a:pt x="3538" y="1714"/>
                      <a:pt x="3575" y="1714"/>
                    </a:cubicBezTo>
                    <a:cubicBezTo>
                      <a:pt x="3597" y="1714"/>
                      <a:pt x="3611" y="1721"/>
                      <a:pt x="3626" y="1736"/>
                    </a:cubicBezTo>
                    <a:cubicBezTo>
                      <a:pt x="3634" y="1743"/>
                      <a:pt x="3648" y="1751"/>
                      <a:pt x="3655" y="1751"/>
                    </a:cubicBezTo>
                    <a:cubicBezTo>
                      <a:pt x="3692" y="1751"/>
                      <a:pt x="3729" y="1743"/>
                      <a:pt x="3751" y="1743"/>
                    </a:cubicBezTo>
                    <a:lnTo>
                      <a:pt x="3751" y="1743"/>
                    </a:lnTo>
                    <a:cubicBezTo>
                      <a:pt x="3758" y="1736"/>
                      <a:pt x="3758" y="1736"/>
                      <a:pt x="3758" y="1736"/>
                    </a:cubicBezTo>
                    <a:cubicBezTo>
                      <a:pt x="3780" y="1736"/>
                      <a:pt x="3787" y="1765"/>
                      <a:pt x="3802" y="1787"/>
                    </a:cubicBezTo>
                    <a:cubicBezTo>
                      <a:pt x="3809" y="1802"/>
                      <a:pt x="3809" y="1816"/>
                      <a:pt x="3817" y="1816"/>
                    </a:cubicBezTo>
                    <a:cubicBezTo>
                      <a:pt x="3839" y="1853"/>
                      <a:pt x="3868" y="1875"/>
                      <a:pt x="3890" y="1882"/>
                    </a:cubicBezTo>
                    <a:cubicBezTo>
                      <a:pt x="3905" y="1890"/>
                      <a:pt x="3919" y="1904"/>
                      <a:pt x="3927" y="1912"/>
                    </a:cubicBezTo>
                    <a:cubicBezTo>
                      <a:pt x="3934" y="1926"/>
                      <a:pt x="3934" y="1926"/>
                      <a:pt x="3948" y="1926"/>
                    </a:cubicBezTo>
                    <a:lnTo>
                      <a:pt x="3956" y="1926"/>
                    </a:lnTo>
                    <a:cubicBezTo>
                      <a:pt x="3970" y="1926"/>
                      <a:pt x="3993" y="1926"/>
                      <a:pt x="4015" y="1926"/>
                    </a:cubicBezTo>
                    <a:cubicBezTo>
                      <a:pt x="4051" y="1926"/>
                      <a:pt x="4095" y="1919"/>
                      <a:pt x="4110" y="1912"/>
                    </a:cubicBezTo>
                    <a:cubicBezTo>
                      <a:pt x="4117" y="1904"/>
                      <a:pt x="4117" y="1904"/>
                      <a:pt x="4117" y="1904"/>
                    </a:cubicBezTo>
                    <a:cubicBezTo>
                      <a:pt x="4139" y="1890"/>
                      <a:pt x="4161" y="1882"/>
                      <a:pt x="4183" y="1882"/>
                    </a:cubicBezTo>
                    <a:cubicBezTo>
                      <a:pt x="4198" y="1882"/>
                      <a:pt x="4205" y="1882"/>
                      <a:pt x="4212" y="1890"/>
                    </a:cubicBezTo>
                    <a:cubicBezTo>
                      <a:pt x="4227" y="1897"/>
                      <a:pt x="4234" y="1912"/>
                      <a:pt x="4249" y="1926"/>
                    </a:cubicBezTo>
                    <a:cubicBezTo>
                      <a:pt x="4264" y="1956"/>
                      <a:pt x="4286" y="1985"/>
                      <a:pt x="4315" y="1985"/>
                    </a:cubicBezTo>
                    <a:cubicBezTo>
                      <a:pt x="4366" y="1985"/>
                      <a:pt x="4396" y="2000"/>
                      <a:pt x="4417" y="2051"/>
                    </a:cubicBezTo>
                    <a:cubicBezTo>
                      <a:pt x="4432" y="2087"/>
                      <a:pt x="4454" y="2139"/>
                      <a:pt x="4491" y="2139"/>
                    </a:cubicBezTo>
                    <a:cubicBezTo>
                      <a:pt x="4505" y="2146"/>
                      <a:pt x="4513" y="2146"/>
                      <a:pt x="4527" y="2146"/>
                    </a:cubicBezTo>
                    <a:cubicBezTo>
                      <a:pt x="4535" y="2154"/>
                      <a:pt x="4549" y="2154"/>
                      <a:pt x="4557" y="2154"/>
                    </a:cubicBezTo>
                    <a:cubicBezTo>
                      <a:pt x="4571" y="2154"/>
                      <a:pt x="4579" y="2154"/>
                      <a:pt x="4593" y="2146"/>
                    </a:cubicBezTo>
                    <a:cubicBezTo>
                      <a:pt x="4615" y="2132"/>
                      <a:pt x="4637" y="2124"/>
                      <a:pt x="4659" y="2124"/>
                    </a:cubicBezTo>
                    <a:cubicBezTo>
                      <a:pt x="4681" y="2124"/>
                      <a:pt x="4696" y="2132"/>
                      <a:pt x="4703" y="2146"/>
                    </a:cubicBezTo>
                    <a:cubicBezTo>
                      <a:pt x="4725" y="2175"/>
                      <a:pt x="4733" y="2190"/>
                      <a:pt x="4740" y="2190"/>
                    </a:cubicBezTo>
                    <a:cubicBezTo>
                      <a:pt x="4755" y="2183"/>
                      <a:pt x="4762" y="2175"/>
                      <a:pt x="4769" y="2168"/>
                    </a:cubicBezTo>
                    <a:cubicBezTo>
                      <a:pt x="4784" y="2146"/>
                      <a:pt x="4798" y="2132"/>
                      <a:pt x="4820" y="2132"/>
                    </a:cubicBezTo>
                    <a:cubicBezTo>
                      <a:pt x="4850" y="2132"/>
                      <a:pt x="4872" y="2154"/>
                      <a:pt x="4879" y="2183"/>
                    </a:cubicBezTo>
                    <a:cubicBezTo>
                      <a:pt x="4879" y="2190"/>
                      <a:pt x="4894" y="2219"/>
                      <a:pt x="4908" y="2219"/>
                    </a:cubicBezTo>
                    <a:lnTo>
                      <a:pt x="4916" y="2219"/>
                    </a:lnTo>
                    <a:cubicBezTo>
                      <a:pt x="4938" y="2205"/>
                      <a:pt x="4938" y="2205"/>
                      <a:pt x="4938" y="2190"/>
                    </a:cubicBezTo>
                    <a:cubicBezTo>
                      <a:pt x="4938" y="2183"/>
                      <a:pt x="4938" y="2168"/>
                      <a:pt x="4945" y="2154"/>
                    </a:cubicBezTo>
                    <a:cubicBezTo>
                      <a:pt x="4952" y="2139"/>
                      <a:pt x="4952" y="2139"/>
                      <a:pt x="4952" y="2139"/>
                    </a:cubicBezTo>
                    <a:cubicBezTo>
                      <a:pt x="4967" y="2110"/>
                      <a:pt x="4967" y="2102"/>
                      <a:pt x="5004" y="2073"/>
                    </a:cubicBezTo>
                    <a:cubicBezTo>
                      <a:pt x="5018" y="2058"/>
                      <a:pt x="5055" y="2022"/>
                      <a:pt x="5048" y="1992"/>
                    </a:cubicBezTo>
                    <a:cubicBezTo>
                      <a:pt x="5048" y="1978"/>
                      <a:pt x="5040" y="1978"/>
                      <a:pt x="5026" y="1970"/>
                    </a:cubicBezTo>
                    <a:cubicBezTo>
                      <a:pt x="5004" y="1963"/>
                      <a:pt x="4989" y="1956"/>
                      <a:pt x="4982" y="1926"/>
                    </a:cubicBezTo>
                    <a:cubicBezTo>
                      <a:pt x="4974" y="1919"/>
                      <a:pt x="4974" y="1919"/>
                      <a:pt x="4974" y="1919"/>
                    </a:cubicBezTo>
                    <a:cubicBezTo>
                      <a:pt x="4967" y="1890"/>
                      <a:pt x="4952" y="1853"/>
                      <a:pt x="4982" y="1816"/>
                    </a:cubicBezTo>
                    <a:cubicBezTo>
                      <a:pt x="4996" y="1802"/>
                      <a:pt x="5011" y="1765"/>
                      <a:pt x="5033" y="1728"/>
                    </a:cubicBezTo>
                    <a:lnTo>
                      <a:pt x="5033" y="1728"/>
                    </a:lnTo>
                    <a:cubicBezTo>
                      <a:pt x="5040" y="1721"/>
                      <a:pt x="5040" y="1721"/>
                      <a:pt x="5040" y="1721"/>
                    </a:cubicBezTo>
                    <a:cubicBezTo>
                      <a:pt x="5062" y="1721"/>
                      <a:pt x="5077" y="1721"/>
                      <a:pt x="5084" y="1721"/>
                    </a:cubicBezTo>
                    <a:cubicBezTo>
                      <a:pt x="5121" y="1721"/>
                      <a:pt x="5150" y="1728"/>
                      <a:pt x="5172" y="1765"/>
                    </a:cubicBezTo>
                    <a:cubicBezTo>
                      <a:pt x="5187" y="1787"/>
                      <a:pt x="5216" y="1794"/>
                      <a:pt x="5260" y="1794"/>
                    </a:cubicBezTo>
                    <a:cubicBezTo>
                      <a:pt x="5275" y="1794"/>
                      <a:pt x="5289" y="1794"/>
                      <a:pt x="5304" y="1794"/>
                    </a:cubicBezTo>
                    <a:cubicBezTo>
                      <a:pt x="5341" y="1787"/>
                      <a:pt x="5348" y="1780"/>
                      <a:pt x="5363" y="1780"/>
                    </a:cubicBezTo>
                    <a:cubicBezTo>
                      <a:pt x="5370" y="1773"/>
                      <a:pt x="5377" y="1773"/>
                      <a:pt x="5385" y="1773"/>
                    </a:cubicBezTo>
                    <a:cubicBezTo>
                      <a:pt x="5407" y="1773"/>
                      <a:pt x="5414" y="1787"/>
                      <a:pt x="5421" y="1794"/>
                    </a:cubicBezTo>
                    <a:cubicBezTo>
                      <a:pt x="5429" y="1802"/>
                      <a:pt x="5436" y="1816"/>
                      <a:pt x="5451" y="1816"/>
                    </a:cubicBezTo>
                    <a:cubicBezTo>
                      <a:pt x="5495" y="1824"/>
                      <a:pt x="5524" y="1846"/>
                      <a:pt x="5553" y="1912"/>
                    </a:cubicBezTo>
                    <a:cubicBezTo>
                      <a:pt x="5560" y="1934"/>
                      <a:pt x="5568" y="1948"/>
                      <a:pt x="5568" y="1970"/>
                    </a:cubicBezTo>
                    <a:cubicBezTo>
                      <a:pt x="5575" y="2000"/>
                      <a:pt x="5575" y="2014"/>
                      <a:pt x="5612" y="2022"/>
                    </a:cubicBezTo>
                    <a:cubicBezTo>
                      <a:pt x="5641" y="2029"/>
                      <a:pt x="5648" y="2029"/>
                      <a:pt x="5656" y="2036"/>
                    </a:cubicBezTo>
                    <a:cubicBezTo>
                      <a:pt x="5663" y="2036"/>
                      <a:pt x="5663" y="2036"/>
                      <a:pt x="5663" y="2036"/>
                    </a:cubicBezTo>
                    <a:cubicBezTo>
                      <a:pt x="5670" y="2036"/>
                      <a:pt x="5678" y="2036"/>
                      <a:pt x="5685" y="2029"/>
                    </a:cubicBezTo>
                    <a:cubicBezTo>
                      <a:pt x="5700" y="2029"/>
                      <a:pt x="5707" y="2022"/>
                      <a:pt x="5715" y="2022"/>
                    </a:cubicBezTo>
                    <a:cubicBezTo>
                      <a:pt x="5744" y="2022"/>
                      <a:pt x="5751" y="2051"/>
                      <a:pt x="5758" y="2073"/>
                    </a:cubicBezTo>
                    <a:cubicBezTo>
                      <a:pt x="5758" y="2080"/>
                      <a:pt x="5766" y="2087"/>
                      <a:pt x="5766" y="2095"/>
                    </a:cubicBezTo>
                    <a:cubicBezTo>
                      <a:pt x="5780" y="2124"/>
                      <a:pt x="5780" y="2124"/>
                      <a:pt x="5780" y="2124"/>
                    </a:cubicBezTo>
                    <a:cubicBezTo>
                      <a:pt x="5795" y="2154"/>
                      <a:pt x="5802" y="2190"/>
                      <a:pt x="5817" y="2242"/>
                    </a:cubicBezTo>
                    <a:cubicBezTo>
                      <a:pt x="5824" y="2263"/>
                      <a:pt x="5824" y="2263"/>
                      <a:pt x="5824" y="2263"/>
                    </a:cubicBezTo>
                    <a:cubicBezTo>
                      <a:pt x="5839" y="2322"/>
                      <a:pt x="5839" y="2337"/>
                      <a:pt x="5795" y="2373"/>
                    </a:cubicBezTo>
                    <a:cubicBezTo>
                      <a:pt x="5780" y="2381"/>
                      <a:pt x="5758" y="2388"/>
                      <a:pt x="5707" y="2388"/>
                    </a:cubicBezTo>
                    <a:lnTo>
                      <a:pt x="5707" y="2388"/>
                    </a:lnTo>
                    <a:cubicBezTo>
                      <a:pt x="5685" y="2388"/>
                      <a:pt x="5663" y="2388"/>
                      <a:pt x="5634" y="2388"/>
                    </a:cubicBezTo>
                    <a:cubicBezTo>
                      <a:pt x="5605" y="2381"/>
                      <a:pt x="5583" y="2381"/>
                      <a:pt x="5560" y="2381"/>
                    </a:cubicBezTo>
                    <a:cubicBezTo>
                      <a:pt x="5531" y="2381"/>
                      <a:pt x="5509" y="2388"/>
                      <a:pt x="5495" y="2388"/>
                    </a:cubicBezTo>
                    <a:cubicBezTo>
                      <a:pt x="5458" y="2410"/>
                      <a:pt x="5443" y="2432"/>
                      <a:pt x="5429" y="2469"/>
                    </a:cubicBezTo>
                    <a:cubicBezTo>
                      <a:pt x="5421" y="2476"/>
                      <a:pt x="5414" y="2483"/>
                      <a:pt x="5407" y="2491"/>
                    </a:cubicBezTo>
                    <a:cubicBezTo>
                      <a:pt x="5399" y="2513"/>
                      <a:pt x="5392" y="2542"/>
                      <a:pt x="5392" y="2556"/>
                    </a:cubicBezTo>
                    <a:cubicBezTo>
                      <a:pt x="5385" y="2586"/>
                      <a:pt x="5385" y="2601"/>
                      <a:pt x="5370" y="2608"/>
                    </a:cubicBezTo>
                    <a:cubicBezTo>
                      <a:pt x="5363" y="2615"/>
                      <a:pt x="5363" y="2615"/>
                      <a:pt x="5363" y="2615"/>
                    </a:cubicBezTo>
                    <a:lnTo>
                      <a:pt x="5363" y="2615"/>
                    </a:lnTo>
                    <a:cubicBezTo>
                      <a:pt x="5355" y="2615"/>
                      <a:pt x="5341" y="2615"/>
                      <a:pt x="5326" y="2549"/>
                    </a:cubicBezTo>
                    <a:cubicBezTo>
                      <a:pt x="5319" y="2564"/>
                      <a:pt x="5304" y="2571"/>
                      <a:pt x="5289" y="2578"/>
                    </a:cubicBezTo>
                    <a:cubicBezTo>
                      <a:pt x="5275" y="2586"/>
                      <a:pt x="5260" y="2586"/>
                      <a:pt x="5253" y="2586"/>
                    </a:cubicBezTo>
                    <a:cubicBezTo>
                      <a:pt x="5224" y="2593"/>
                      <a:pt x="5216" y="2593"/>
                      <a:pt x="5216" y="2608"/>
                    </a:cubicBezTo>
                    <a:cubicBezTo>
                      <a:pt x="5216" y="2615"/>
                      <a:pt x="5216" y="2615"/>
                      <a:pt x="5216" y="2615"/>
                    </a:cubicBezTo>
                    <a:cubicBezTo>
                      <a:pt x="5209" y="2644"/>
                      <a:pt x="5201" y="2666"/>
                      <a:pt x="5172" y="2666"/>
                    </a:cubicBezTo>
                    <a:cubicBezTo>
                      <a:pt x="5165" y="2666"/>
                      <a:pt x="5165" y="2666"/>
                      <a:pt x="5158" y="2659"/>
                    </a:cubicBezTo>
                    <a:cubicBezTo>
                      <a:pt x="5143" y="2659"/>
                      <a:pt x="5143" y="2659"/>
                      <a:pt x="5143" y="2659"/>
                    </a:cubicBezTo>
                    <a:cubicBezTo>
                      <a:pt x="5128" y="2652"/>
                      <a:pt x="5114" y="2652"/>
                      <a:pt x="5106" y="2652"/>
                    </a:cubicBezTo>
                    <a:cubicBezTo>
                      <a:pt x="5092" y="2652"/>
                      <a:pt x="5084" y="2652"/>
                      <a:pt x="5077" y="2666"/>
                    </a:cubicBezTo>
                    <a:cubicBezTo>
                      <a:pt x="5070" y="2674"/>
                      <a:pt x="5070" y="2674"/>
                      <a:pt x="5070" y="2681"/>
                    </a:cubicBezTo>
                    <a:cubicBezTo>
                      <a:pt x="5048" y="2703"/>
                      <a:pt x="5048" y="2710"/>
                      <a:pt x="5004" y="2725"/>
                    </a:cubicBezTo>
                    <a:cubicBezTo>
                      <a:pt x="4989" y="2725"/>
                      <a:pt x="4989" y="2725"/>
                      <a:pt x="4989" y="2725"/>
                    </a:cubicBezTo>
                    <a:cubicBezTo>
                      <a:pt x="4989" y="2732"/>
                      <a:pt x="5018" y="2747"/>
                      <a:pt x="5040" y="2754"/>
                    </a:cubicBezTo>
                    <a:cubicBezTo>
                      <a:pt x="5055" y="2754"/>
                      <a:pt x="5055" y="2754"/>
                      <a:pt x="5055" y="2754"/>
                    </a:cubicBezTo>
                    <a:cubicBezTo>
                      <a:pt x="5077" y="2762"/>
                      <a:pt x="5099" y="2762"/>
                      <a:pt x="5106" y="2776"/>
                    </a:cubicBezTo>
                    <a:cubicBezTo>
                      <a:pt x="5114" y="2791"/>
                      <a:pt x="5106" y="2813"/>
                      <a:pt x="5092" y="2828"/>
                    </a:cubicBezTo>
                    <a:cubicBezTo>
                      <a:pt x="5070" y="2864"/>
                      <a:pt x="5040" y="2864"/>
                      <a:pt x="5018" y="2872"/>
                    </a:cubicBezTo>
                    <a:cubicBezTo>
                      <a:pt x="5011" y="2872"/>
                      <a:pt x="5011" y="2872"/>
                      <a:pt x="5004" y="2872"/>
                    </a:cubicBezTo>
                    <a:cubicBezTo>
                      <a:pt x="4982" y="2879"/>
                      <a:pt x="4974" y="2901"/>
                      <a:pt x="4974" y="2937"/>
                    </a:cubicBezTo>
                    <a:cubicBezTo>
                      <a:pt x="4982" y="2937"/>
                      <a:pt x="4982" y="2945"/>
                      <a:pt x="4982" y="2945"/>
                    </a:cubicBezTo>
                    <a:cubicBezTo>
                      <a:pt x="4989" y="2945"/>
                      <a:pt x="5004" y="2930"/>
                      <a:pt x="5011" y="2923"/>
                    </a:cubicBezTo>
                    <a:cubicBezTo>
                      <a:pt x="5011" y="2923"/>
                      <a:pt x="5018" y="2916"/>
                      <a:pt x="5026" y="2916"/>
                    </a:cubicBezTo>
                    <a:cubicBezTo>
                      <a:pt x="5033" y="2908"/>
                      <a:pt x="5040" y="2908"/>
                      <a:pt x="5048" y="2908"/>
                    </a:cubicBezTo>
                    <a:cubicBezTo>
                      <a:pt x="5055" y="2908"/>
                      <a:pt x="5062" y="2916"/>
                      <a:pt x="5070" y="2923"/>
                    </a:cubicBezTo>
                    <a:cubicBezTo>
                      <a:pt x="5084" y="2937"/>
                      <a:pt x="5084" y="2960"/>
                      <a:pt x="5077" y="2982"/>
                    </a:cubicBezTo>
                    <a:cubicBezTo>
                      <a:pt x="5077" y="3004"/>
                      <a:pt x="5070" y="3011"/>
                      <a:pt x="5062" y="3018"/>
                    </a:cubicBezTo>
                    <a:cubicBezTo>
                      <a:pt x="5055" y="3025"/>
                      <a:pt x="5048" y="3033"/>
                      <a:pt x="5055" y="3040"/>
                    </a:cubicBezTo>
                    <a:cubicBezTo>
                      <a:pt x="5062" y="3069"/>
                      <a:pt x="5077" y="3084"/>
                      <a:pt x="5136" y="3092"/>
                    </a:cubicBezTo>
                    <a:cubicBezTo>
                      <a:pt x="5165" y="3099"/>
                      <a:pt x="5179" y="3113"/>
                      <a:pt x="5179" y="3135"/>
                    </a:cubicBezTo>
                    <a:cubicBezTo>
                      <a:pt x="5187" y="3165"/>
                      <a:pt x="5165" y="3209"/>
                      <a:pt x="5143" y="3223"/>
                    </a:cubicBezTo>
                    <a:cubicBezTo>
                      <a:pt x="5121" y="3231"/>
                      <a:pt x="5121" y="3231"/>
                      <a:pt x="5121" y="3231"/>
                    </a:cubicBezTo>
                    <a:cubicBezTo>
                      <a:pt x="5099" y="3238"/>
                      <a:pt x="5099" y="3245"/>
                      <a:pt x="5084" y="3260"/>
                    </a:cubicBezTo>
                    <a:cubicBezTo>
                      <a:pt x="5077" y="3267"/>
                      <a:pt x="5077" y="3267"/>
                      <a:pt x="5077" y="3267"/>
                    </a:cubicBezTo>
                    <a:cubicBezTo>
                      <a:pt x="5070" y="3289"/>
                      <a:pt x="5062" y="3297"/>
                      <a:pt x="5026" y="3311"/>
                    </a:cubicBezTo>
                    <a:cubicBezTo>
                      <a:pt x="5018" y="3311"/>
                      <a:pt x="5004" y="3311"/>
                      <a:pt x="4989" y="3311"/>
                    </a:cubicBezTo>
                    <a:cubicBezTo>
                      <a:pt x="4974" y="3311"/>
                      <a:pt x="4960" y="3311"/>
                      <a:pt x="4952" y="3311"/>
                    </a:cubicBezTo>
                    <a:cubicBezTo>
                      <a:pt x="4938" y="3319"/>
                      <a:pt x="4901" y="3348"/>
                      <a:pt x="4842" y="3348"/>
                    </a:cubicBezTo>
                    <a:cubicBezTo>
                      <a:pt x="4842" y="3355"/>
                      <a:pt x="4842" y="3355"/>
                      <a:pt x="4842" y="3355"/>
                    </a:cubicBezTo>
                    <a:cubicBezTo>
                      <a:pt x="4842" y="3363"/>
                      <a:pt x="4835" y="3370"/>
                      <a:pt x="4828" y="3377"/>
                    </a:cubicBezTo>
                    <a:cubicBezTo>
                      <a:pt x="4813" y="3406"/>
                      <a:pt x="4813" y="3406"/>
                      <a:pt x="4820" y="3428"/>
                    </a:cubicBezTo>
                    <a:cubicBezTo>
                      <a:pt x="4835" y="3451"/>
                      <a:pt x="4842" y="3494"/>
                      <a:pt x="4777" y="3531"/>
                    </a:cubicBezTo>
                    <a:cubicBezTo>
                      <a:pt x="4769" y="3531"/>
                      <a:pt x="4762" y="3531"/>
                      <a:pt x="4755" y="3531"/>
                    </a:cubicBezTo>
                    <a:cubicBezTo>
                      <a:pt x="4733" y="3531"/>
                      <a:pt x="4725" y="3516"/>
                      <a:pt x="4725" y="3502"/>
                    </a:cubicBezTo>
                    <a:cubicBezTo>
                      <a:pt x="4718" y="3494"/>
                      <a:pt x="4718" y="3487"/>
                      <a:pt x="4718" y="3487"/>
                    </a:cubicBezTo>
                    <a:cubicBezTo>
                      <a:pt x="4718" y="3487"/>
                      <a:pt x="4710" y="3494"/>
                      <a:pt x="4710" y="3502"/>
                    </a:cubicBezTo>
                    <a:cubicBezTo>
                      <a:pt x="4710" y="3516"/>
                      <a:pt x="4703" y="3546"/>
                      <a:pt x="4674" y="3568"/>
                    </a:cubicBezTo>
                    <a:cubicBezTo>
                      <a:pt x="4667" y="3582"/>
                      <a:pt x="4652" y="3590"/>
                      <a:pt x="4630" y="3590"/>
                    </a:cubicBezTo>
                    <a:cubicBezTo>
                      <a:pt x="4593" y="3590"/>
                      <a:pt x="4557" y="3546"/>
                      <a:pt x="4549" y="3516"/>
                    </a:cubicBezTo>
                    <a:cubicBezTo>
                      <a:pt x="4542" y="3494"/>
                      <a:pt x="4557" y="3465"/>
                      <a:pt x="4564" y="3451"/>
                    </a:cubicBezTo>
                    <a:cubicBezTo>
                      <a:pt x="4549" y="3436"/>
                      <a:pt x="4527" y="3406"/>
                      <a:pt x="4527" y="3377"/>
                    </a:cubicBezTo>
                    <a:cubicBezTo>
                      <a:pt x="4527" y="3370"/>
                      <a:pt x="4527" y="3355"/>
                      <a:pt x="4535" y="3348"/>
                    </a:cubicBezTo>
                    <a:cubicBezTo>
                      <a:pt x="4535" y="3348"/>
                      <a:pt x="4527" y="3341"/>
                      <a:pt x="4520" y="3341"/>
                    </a:cubicBezTo>
                    <a:cubicBezTo>
                      <a:pt x="4513" y="3341"/>
                      <a:pt x="4513" y="3348"/>
                      <a:pt x="4505" y="3355"/>
                    </a:cubicBezTo>
                    <a:cubicBezTo>
                      <a:pt x="4498" y="3377"/>
                      <a:pt x="4491" y="3385"/>
                      <a:pt x="4469" y="3392"/>
                    </a:cubicBezTo>
                    <a:cubicBezTo>
                      <a:pt x="4461" y="3399"/>
                      <a:pt x="4454" y="3399"/>
                      <a:pt x="4447" y="3406"/>
                    </a:cubicBezTo>
                    <a:cubicBezTo>
                      <a:pt x="4403" y="3436"/>
                      <a:pt x="4388" y="3443"/>
                      <a:pt x="4374" y="3487"/>
                    </a:cubicBezTo>
                    <a:cubicBezTo>
                      <a:pt x="4374" y="3494"/>
                      <a:pt x="4374" y="3494"/>
                      <a:pt x="4374" y="3494"/>
                    </a:cubicBezTo>
                    <a:cubicBezTo>
                      <a:pt x="4351" y="3546"/>
                      <a:pt x="4344" y="3582"/>
                      <a:pt x="4293" y="3590"/>
                    </a:cubicBezTo>
                    <a:cubicBezTo>
                      <a:pt x="4278" y="3590"/>
                      <a:pt x="4278" y="3597"/>
                      <a:pt x="4278" y="3604"/>
                    </a:cubicBezTo>
                    <a:cubicBezTo>
                      <a:pt x="4271" y="3612"/>
                      <a:pt x="4264" y="3626"/>
                      <a:pt x="4278" y="3670"/>
                    </a:cubicBezTo>
                    <a:cubicBezTo>
                      <a:pt x="4286" y="3685"/>
                      <a:pt x="4293" y="3692"/>
                      <a:pt x="4293" y="3692"/>
                    </a:cubicBezTo>
                    <a:cubicBezTo>
                      <a:pt x="4300" y="3692"/>
                      <a:pt x="4308" y="3692"/>
                      <a:pt x="4322" y="3678"/>
                    </a:cubicBezTo>
                    <a:cubicBezTo>
                      <a:pt x="4329" y="3663"/>
                      <a:pt x="4344" y="3663"/>
                      <a:pt x="4351" y="3663"/>
                    </a:cubicBezTo>
                    <a:cubicBezTo>
                      <a:pt x="4388" y="3663"/>
                      <a:pt x="4417" y="3707"/>
                      <a:pt x="4432" y="3758"/>
                    </a:cubicBezTo>
                    <a:cubicBezTo>
                      <a:pt x="4454" y="3824"/>
                      <a:pt x="4439" y="3846"/>
                      <a:pt x="4374" y="3883"/>
                    </a:cubicBezTo>
                    <a:cubicBezTo>
                      <a:pt x="4315" y="3919"/>
                      <a:pt x="4315" y="3927"/>
                      <a:pt x="4286" y="3963"/>
                    </a:cubicBezTo>
                    <a:cubicBezTo>
                      <a:pt x="4293" y="3985"/>
                      <a:pt x="4329" y="4000"/>
                      <a:pt x="4374" y="4015"/>
                    </a:cubicBezTo>
                    <a:cubicBezTo>
                      <a:pt x="4374" y="4044"/>
                      <a:pt x="4374" y="4044"/>
                      <a:pt x="4374" y="4044"/>
                    </a:cubicBezTo>
                    <a:cubicBezTo>
                      <a:pt x="4351" y="4051"/>
                      <a:pt x="4329" y="4059"/>
                      <a:pt x="4308" y="4066"/>
                    </a:cubicBezTo>
                    <a:cubicBezTo>
                      <a:pt x="4242" y="4103"/>
                      <a:pt x="4227" y="4103"/>
                      <a:pt x="4139" y="4103"/>
                    </a:cubicBezTo>
                    <a:cubicBezTo>
                      <a:pt x="4095" y="4103"/>
                      <a:pt x="4073" y="4095"/>
                      <a:pt x="4066" y="4073"/>
                    </a:cubicBezTo>
                    <a:cubicBezTo>
                      <a:pt x="4066" y="4073"/>
                      <a:pt x="4066" y="4073"/>
                      <a:pt x="4051" y="4073"/>
                    </a:cubicBezTo>
                    <a:cubicBezTo>
                      <a:pt x="3985" y="4073"/>
                      <a:pt x="3883" y="4110"/>
                      <a:pt x="3802" y="4147"/>
                    </a:cubicBezTo>
                    <a:cubicBezTo>
                      <a:pt x="3787" y="4154"/>
                      <a:pt x="3773" y="4161"/>
                      <a:pt x="3758" y="4161"/>
                    </a:cubicBezTo>
                    <a:cubicBezTo>
                      <a:pt x="3729" y="4161"/>
                      <a:pt x="3714" y="4147"/>
                      <a:pt x="3699" y="4132"/>
                    </a:cubicBezTo>
                    <a:cubicBezTo>
                      <a:pt x="3692" y="4117"/>
                      <a:pt x="3677" y="4110"/>
                      <a:pt x="3670" y="4103"/>
                    </a:cubicBezTo>
                    <a:cubicBezTo>
                      <a:pt x="3663" y="4103"/>
                      <a:pt x="3663" y="4103"/>
                      <a:pt x="3655" y="4103"/>
                    </a:cubicBezTo>
                    <a:cubicBezTo>
                      <a:pt x="3648" y="4103"/>
                      <a:pt x="3634" y="4117"/>
                      <a:pt x="3619" y="4132"/>
                    </a:cubicBezTo>
                    <a:cubicBezTo>
                      <a:pt x="3611" y="4154"/>
                      <a:pt x="3589" y="4176"/>
                      <a:pt x="3567" y="4191"/>
                    </a:cubicBezTo>
                    <a:cubicBezTo>
                      <a:pt x="3560" y="4205"/>
                      <a:pt x="3546" y="4205"/>
                      <a:pt x="3531" y="4205"/>
                    </a:cubicBezTo>
                    <a:cubicBezTo>
                      <a:pt x="3472" y="4205"/>
                      <a:pt x="3443" y="4125"/>
                      <a:pt x="3436" y="4095"/>
                    </a:cubicBezTo>
                    <a:cubicBezTo>
                      <a:pt x="3421" y="4051"/>
                      <a:pt x="3414" y="4022"/>
                      <a:pt x="3362" y="4015"/>
                    </a:cubicBezTo>
                    <a:cubicBezTo>
                      <a:pt x="3340" y="4007"/>
                      <a:pt x="3318" y="3993"/>
                      <a:pt x="3304" y="3963"/>
                    </a:cubicBezTo>
                    <a:cubicBezTo>
                      <a:pt x="3282" y="3934"/>
                      <a:pt x="3274" y="3883"/>
                      <a:pt x="3282" y="3861"/>
                    </a:cubicBezTo>
                    <a:cubicBezTo>
                      <a:pt x="3289" y="3839"/>
                      <a:pt x="3296" y="3780"/>
                      <a:pt x="3274" y="3751"/>
                    </a:cubicBezTo>
                    <a:cubicBezTo>
                      <a:pt x="3267" y="3744"/>
                      <a:pt x="3260" y="3744"/>
                      <a:pt x="3252" y="3744"/>
                    </a:cubicBezTo>
                    <a:cubicBezTo>
                      <a:pt x="3245" y="3744"/>
                      <a:pt x="3230" y="3744"/>
                      <a:pt x="3216" y="3744"/>
                    </a:cubicBezTo>
                    <a:cubicBezTo>
                      <a:pt x="3208" y="3744"/>
                      <a:pt x="3201" y="3744"/>
                      <a:pt x="3186" y="3744"/>
                    </a:cubicBezTo>
                    <a:cubicBezTo>
                      <a:pt x="3150" y="3744"/>
                      <a:pt x="3150" y="3751"/>
                      <a:pt x="3143" y="3758"/>
                    </a:cubicBezTo>
                    <a:cubicBezTo>
                      <a:pt x="3128" y="3795"/>
                      <a:pt x="3091" y="3817"/>
                      <a:pt x="3033" y="3854"/>
                    </a:cubicBezTo>
                    <a:cubicBezTo>
                      <a:pt x="2996" y="3883"/>
                      <a:pt x="2959" y="3905"/>
                      <a:pt x="2945" y="3919"/>
                    </a:cubicBezTo>
                    <a:cubicBezTo>
                      <a:pt x="2945" y="3949"/>
                      <a:pt x="2959" y="4051"/>
                      <a:pt x="2996" y="4117"/>
                    </a:cubicBezTo>
                    <a:cubicBezTo>
                      <a:pt x="3025" y="4169"/>
                      <a:pt x="3025" y="4235"/>
                      <a:pt x="3018" y="4301"/>
                    </a:cubicBezTo>
                    <a:cubicBezTo>
                      <a:pt x="3018" y="4344"/>
                      <a:pt x="3018" y="4388"/>
                      <a:pt x="3018" y="4440"/>
                    </a:cubicBezTo>
                    <a:cubicBezTo>
                      <a:pt x="3025" y="4498"/>
                      <a:pt x="3018" y="4535"/>
                      <a:pt x="3003" y="4557"/>
                    </a:cubicBezTo>
                    <a:cubicBezTo>
                      <a:pt x="2989" y="4572"/>
                      <a:pt x="2967" y="4572"/>
                      <a:pt x="2952" y="4572"/>
                    </a:cubicBezTo>
                    <a:cubicBezTo>
                      <a:pt x="2945" y="4572"/>
                      <a:pt x="2945" y="4572"/>
                      <a:pt x="2937" y="4572"/>
                    </a:cubicBezTo>
                    <a:cubicBezTo>
                      <a:pt x="2930" y="4572"/>
                      <a:pt x="2930" y="4572"/>
                      <a:pt x="2923" y="4572"/>
                    </a:cubicBezTo>
                    <a:cubicBezTo>
                      <a:pt x="2908" y="4572"/>
                      <a:pt x="2893" y="4564"/>
                      <a:pt x="2886" y="4557"/>
                    </a:cubicBezTo>
                    <a:cubicBezTo>
                      <a:pt x="2879" y="4550"/>
                      <a:pt x="2871" y="4550"/>
                      <a:pt x="2871" y="4550"/>
                    </a:cubicBezTo>
                    <a:cubicBezTo>
                      <a:pt x="2864" y="4550"/>
                      <a:pt x="2864" y="4550"/>
                      <a:pt x="2857" y="4557"/>
                    </a:cubicBezTo>
                    <a:cubicBezTo>
                      <a:pt x="2842" y="4564"/>
                      <a:pt x="2827" y="4572"/>
                      <a:pt x="2813" y="4572"/>
                    </a:cubicBezTo>
                    <a:cubicBezTo>
                      <a:pt x="2784" y="4572"/>
                      <a:pt x="2754" y="4557"/>
                      <a:pt x="2725" y="4520"/>
                    </a:cubicBezTo>
                    <a:cubicBezTo>
                      <a:pt x="2681" y="4476"/>
                      <a:pt x="2703" y="4418"/>
                      <a:pt x="2710" y="4410"/>
                    </a:cubicBezTo>
                    <a:cubicBezTo>
                      <a:pt x="2710" y="4396"/>
                      <a:pt x="2725" y="4330"/>
                      <a:pt x="2703" y="4308"/>
                    </a:cubicBezTo>
                    <a:cubicBezTo>
                      <a:pt x="2681" y="4286"/>
                      <a:pt x="2659" y="4286"/>
                      <a:pt x="2644" y="4286"/>
                    </a:cubicBezTo>
                    <a:cubicBezTo>
                      <a:pt x="2629" y="4286"/>
                      <a:pt x="2622" y="4286"/>
                      <a:pt x="2622" y="4286"/>
                    </a:cubicBezTo>
                    <a:lnTo>
                      <a:pt x="2622" y="4286"/>
                    </a:lnTo>
                    <a:cubicBezTo>
                      <a:pt x="2622" y="4286"/>
                      <a:pt x="2564" y="4330"/>
                      <a:pt x="2512" y="4330"/>
                    </a:cubicBezTo>
                    <a:cubicBezTo>
                      <a:pt x="2505" y="4330"/>
                      <a:pt x="2498" y="4323"/>
                      <a:pt x="2483" y="4315"/>
                    </a:cubicBezTo>
                    <a:cubicBezTo>
                      <a:pt x="2439" y="4286"/>
                      <a:pt x="2424" y="4286"/>
                      <a:pt x="2417" y="4286"/>
                    </a:cubicBezTo>
                    <a:cubicBezTo>
                      <a:pt x="2417" y="4308"/>
                      <a:pt x="2403" y="4315"/>
                      <a:pt x="2388" y="4315"/>
                    </a:cubicBezTo>
                    <a:cubicBezTo>
                      <a:pt x="2366" y="4315"/>
                      <a:pt x="2336" y="4286"/>
                      <a:pt x="2322" y="4256"/>
                    </a:cubicBezTo>
                    <a:cubicBezTo>
                      <a:pt x="2300" y="4220"/>
                      <a:pt x="2227" y="4205"/>
                      <a:pt x="2190" y="4205"/>
                    </a:cubicBezTo>
                    <a:cubicBezTo>
                      <a:pt x="2175" y="4205"/>
                      <a:pt x="2161" y="4205"/>
                      <a:pt x="2146" y="4205"/>
                    </a:cubicBezTo>
                    <a:cubicBezTo>
                      <a:pt x="2131" y="4198"/>
                      <a:pt x="2117" y="4198"/>
                      <a:pt x="2102" y="4198"/>
                    </a:cubicBezTo>
                    <a:cubicBezTo>
                      <a:pt x="2080" y="4198"/>
                      <a:pt x="2065" y="4198"/>
                      <a:pt x="2043" y="4205"/>
                    </a:cubicBezTo>
                    <a:cubicBezTo>
                      <a:pt x="1985" y="4227"/>
                      <a:pt x="1970" y="4235"/>
                      <a:pt x="1912" y="4278"/>
                    </a:cubicBezTo>
                    <a:cubicBezTo>
                      <a:pt x="1889" y="4293"/>
                      <a:pt x="1889" y="4293"/>
                      <a:pt x="1889" y="4293"/>
                    </a:cubicBezTo>
                    <a:cubicBezTo>
                      <a:pt x="1831" y="4337"/>
                      <a:pt x="1838" y="4359"/>
                      <a:pt x="1853" y="4418"/>
                    </a:cubicBezTo>
                    <a:cubicBezTo>
                      <a:pt x="1860" y="4440"/>
                      <a:pt x="1860" y="4440"/>
                      <a:pt x="1860" y="4440"/>
                    </a:cubicBezTo>
                    <a:cubicBezTo>
                      <a:pt x="1875" y="4476"/>
                      <a:pt x="1919" y="4491"/>
                      <a:pt x="1977" y="4513"/>
                    </a:cubicBezTo>
                    <a:cubicBezTo>
                      <a:pt x="2007" y="4528"/>
                      <a:pt x="2036" y="4535"/>
                      <a:pt x="2058" y="4550"/>
                    </a:cubicBezTo>
                    <a:cubicBezTo>
                      <a:pt x="2102" y="4579"/>
                      <a:pt x="2117" y="4608"/>
                      <a:pt x="2109" y="4652"/>
                    </a:cubicBezTo>
                    <a:cubicBezTo>
                      <a:pt x="2102" y="4682"/>
                      <a:pt x="2073" y="4704"/>
                      <a:pt x="2043" y="4704"/>
                    </a:cubicBezTo>
                    <a:cubicBezTo>
                      <a:pt x="2021" y="4704"/>
                      <a:pt x="2007" y="4704"/>
                      <a:pt x="1999" y="4696"/>
                    </a:cubicBezTo>
                    <a:lnTo>
                      <a:pt x="1992" y="4696"/>
                    </a:lnTo>
                    <a:cubicBezTo>
                      <a:pt x="1992" y="4696"/>
                      <a:pt x="1985" y="4696"/>
                      <a:pt x="1977" y="4711"/>
                    </a:cubicBezTo>
                    <a:cubicBezTo>
                      <a:pt x="1963" y="4725"/>
                      <a:pt x="1941" y="4733"/>
                      <a:pt x="1919" y="4733"/>
                    </a:cubicBezTo>
                    <a:cubicBezTo>
                      <a:pt x="1897" y="4733"/>
                      <a:pt x="1875" y="4725"/>
                      <a:pt x="1853" y="4718"/>
                    </a:cubicBezTo>
                    <a:cubicBezTo>
                      <a:pt x="1853" y="4740"/>
                      <a:pt x="1853" y="4762"/>
                      <a:pt x="1838" y="4769"/>
                    </a:cubicBezTo>
                    <a:cubicBezTo>
                      <a:pt x="1831" y="4784"/>
                      <a:pt x="1809" y="4792"/>
                      <a:pt x="1787" y="4792"/>
                    </a:cubicBezTo>
                  </a:path>
                </a:pathLst>
              </a:custGeom>
              <a:grpFill/>
              <a:ln w="38100" cap="flat" cmpd="sng">
                <a:noFill/>
                <a:bevel/>
              </a:ln>
              <a:effectLst/>
            </p:spPr>
            <p:txBody>
              <a:bodyPr wrap="none" anchor="ctr"/>
              <a:lstStyle/>
              <a:p>
                <a:pPr defTabSz="1828165" fontAlgn="auto">
                  <a:spcBef>
                    <a:spcPts val="0"/>
                  </a:spcBef>
                  <a:spcAft>
                    <a:spcPts val="0"/>
                  </a:spcAft>
                  <a:defRPr/>
                </a:pPr>
                <a:endParaRPr lang="en-US">
                  <a:latin typeface="+mn-lt"/>
                  <a:ea typeface="+mn-ea"/>
                  <a:cs typeface="+mn-cs"/>
                </a:endParaRPr>
              </a:p>
            </p:txBody>
          </p:sp>
          <p:sp>
            <p:nvSpPr>
              <p:cNvPr id="83" name="Freeform 14">
                <a:extLst>
                  <a:ext uri="{FF2B5EF4-FFF2-40B4-BE49-F238E27FC236}">
                    <a16:creationId xmlns:a16="http://schemas.microsoft.com/office/drawing/2014/main" id="{586DE66B-2B9C-439A-BB40-351099A63734}"/>
                  </a:ext>
                </a:extLst>
              </p:cNvPr>
              <p:cNvSpPr>
                <a:spLocks noChangeArrowheads="1"/>
              </p:cNvSpPr>
              <p:nvPr/>
            </p:nvSpPr>
            <p:spPr bwMode="auto">
              <a:xfrm>
                <a:off x="6589487" y="6880626"/>
                <a:ext cx="2257995" cy="1834849"/>
              </a:xfrm>
              <a:custGeom>
                <a:avLst/>
                <a:gdLst>
                  <a:gd name="T0" fmla="*/ 2190 w 5877"/>
                  <a:gd name="T1" fmla="*/ 477 h 4829"/>
                  <a:gd name="T2" fmla="*/ 2732 w 5877"/>
                  <a:gd name="T3" fmla="*/ 836 h 4829"/>
                  <a:gd name="T4" fmla="*/ 3311 w 5877"/>
                  <a:gd name="T5" fmla="*/ 1129 h 4829"/>
                  <a:gd name="T6" fmla="*/ 3451 w 5877"/>
                  <a:gd name="T7" fmla="*/ 1780 h 4829"/>
                  <a:gd name="T8" fmla="*/ 4330 w 5877"/>
                  <a:gd name="T9" fmla="*/ 2022 h 4829"/>
                  <a:gd name="T10" fmla="*/ 4938 w 5877"/>
                  <a:gd name="T11" fmla="*/ 2256 h 4829"/>
                  <a:gd name="T12" fmla="*/ 5400 w 5877"/>
                  <a:gd name="T13" fmla="*/ 1809 h 4829"/>
                  <a:gd name="T14" fmla="*/ 5502 w 5877"/>
                  <a:gd name="T15" fmla="*/ 2395 h 4829"/>
                  <a:gd name="T16" fmla="*/ 5055 w 5877"/>
                  <a:gd name="T17" fmla="*/ 2791 h 4829"/>
                  <a:gd name="T18" fmla="*/ 5041 w 5877"/>
                  <a:gd name="T19" fmla="*/ 3319 h 4829"/>
                  <a:gd name="T20" fmla="*/ 4594 w 5877"/>
                  <a:gd name="T21" fmla="*/ 3473 h 4829"/>
                  <a:gd name="T22" fmla="*/ 4381 w 5877"/>
                  <a:gd name="T23" fmla="*/ 3897 h 4829"/>
                  <a:gd name="T24" fmla="*/ 3465 w 5877"/>
                  <a:gd name="T25" fmla="*/ 4110 h 4829"/>
                  <a:gd name="T26" fmla="*/ 2886 w 5877"/>
                  <a:gd name="T27" fmla="*/ 4550 h 4829"/>
                  <a:gd name="T28" fmla="*/ 2403 w 5877"/>
                  <a:gd name="T29" fmla="*/ 4323 h 4829"/>
                  <a:gd name="T30" fmla="*/ 1853 w 5877"/>
                  <a:gd name="T31" fmla="*/ 4711 h 4829"/>
                  <a:gd name="T32" fmla="*/ 1129 w 5877"/>
                  <a:gd name="T33" fmla="*/ 4161 h 4829"/>
                  <a:gd name="T34" fmla="*/ 433 w 5877"/>
                  <a:gd name="T35" fmla="*/ 3465 h 4829"/>
                  <a:gd name="T36" fmla="*/ 140 w 5877"/>
                  <a:gd name="T37" fmla="*/ 3047 h 4829"/>
                  <a:gd name="T38" fmla="*/ 389 w 5877"/>
                  <a:gd name="T39" fmla="*/ 2366 h 4829"/>
                  <a:gd name="T40" fmla="*/ 623 w 5877"/>
                  <a:gd name="T41" fmla="*/ 1912 h 4829"/>
                  <a:gd name="T42" fmla="*/ 286 w 5877"/>
                  <a:gd name="T43" fmla="*/ 1283 h 4829"/>
                  <a:gd name="T44" fmla="*/ 667 w 5877"/>
                  <a:gd name="T45" fmla="*/ 616 h 4829"/>
                  <a:gd name="T46" fmla="*/ 1501 w 5877"/>
                  <a:gd name="T47" fmla="*/ 279 h 4829"/>
                  <a:gd name="T48" fmla="*/ 1853 w 5877"/>
                  <a:gd name="T49" fmla="*/ 44 h 4829"/>
                  <a:gd name="T50" fmla="*/ 1501 w 5877"/>
                  <a:gd name="T51" fmla="*/ 242 h 4829"/>
                  <a:gd name="T52" fmla="*/ 770 w 5877"/>
                  <a:gd name="T53" fmla="*/ 586 h 4829"/>
                  <a:gd name="T54" fmla="*/ 228 w 5877"/>
                  <a:gd name="T55" fmla="*/ 865 h 4829"/>
                  <a:gd name="T56" fmla="*/ 521 w 5877"/>
                  <a:gd name="T57" fmla="*/ 1517 h 4829"/>
                  <a:gd name="T58" fmla="*/ 557 w 5877"/>
                  <a:gd name="T59" fmla="*/ 1956 h 4829"/>
                  <a:gd name="T60" fmla="*/ 447 w 5877"/>
                  <a:gd name="T61" fmla="*/ 2183 h 4829"/>
                  <a:gd name="T62" fmla="*/ 242 w 5877"/>
                  <a:gd name="T63" fmla="*/ 2498 h 4829"/>
                  <a:gd name="T64" fmla="*/ 154 w 5877"/>
                  <a:gd name="T65" fmla="*/ 2959 h 4829"/>
                  <a:gd name="T66" fmla="*/ 257 w 5877"/>
                  <a:gd name="T67" fmla="*/ 3436 h 4829"/>
                  <a:gd name="T68" fmla="*/ 381 w 5877"/>
                  <a:gd name="T69" fmla="*/ 3619 h 4829"/>
                  <a:gd name="T70" fmla="*/ 770 w 5877"/>
                  <a:gd name="T71" fmla="*/ 3802 h 4829"/>
                  <a:gd name="T72" fmla="*/ 1443 w 5877"/>
                  <a:gd name="T73" fmla="*/ 4381 h 4829"/>
                  <a:gd name="T74" fmla="*/ 2007 w 5877"/>
                  <a:gd name="T75" fmla="*/ 4733 h 4829"/>
                  <a:gd name="T76" fmla="*/ 2154 w 5877"/>
                  <a:gd name="T77" fmla="*/ 4242 h 4829"/>
                  <a:gd name="T78" fmla="*/ 2828 w 5877"/>
                  <a:gd name="T79" fmla="*/ 4608 h 4829"/>
                  <a:gd name="T80" fmla="*/ 3055 w 5877"/>
                  <a:gd name="T81" fmla="*/ 3890 h 4829"/>
                  <a:gd name="T82" fmla="*/ 3649 w 5877"/>
                  <a:gd name="T83" fmla="*/ 4169 h 4829"/>
                  <a:gd name="T84" fmla="*/ 4315 w 5877"/>
                  <a:gd name="T85" fmla="*/ 3993 h 4829"/>
                  <a:gd name="T86" fmla="*/ 4469 w 5877"/>
                  <a:gd name="T87" fmla="*/ 3443 h 4829"/>
                  <a:gd name="T88" fmla="*/ 4857 w 5877"/>
                  <a:gd name="T89" fmla="*/ 3414 h 4829"/>
                  <a:gd name="T90" fmla="*/ 5085 w 5877"/>
                  <a:gd name="T91" fmla="*/ 3055 h 4829"/>
                  <a:gd name="T92" fmla="*/ 5070 w 5877"/>
                  <a:gd name="T93" fmla="*/ 2762 h 4829"/>
                  <a:gd name="T94" fmla="*/ 5312 w 5877"/>
                  <a:gd name="T95" fmla="*/ 2615 h 4829"/>
                  <a:gd name="T96" fmla="*/ 5825 w 5877"/>
                  <a:gd name="T97" fmla="*/ 2403 h 4829"/>
                  <a:gd name="T98" fmla="*/ 5598 w 5877"/>
                  <a:gd name="T99" fmla="*/ 1985 h 4829"/>
                  <a:gd name="T100" fmla="*/ 5048 w 5877"/>
                  <a:gd name="T101" fmla="*/ 1736 h 4829"/>
                  <a:gd name="T102" fmla="*/ 4938 w 5877"/>
                  <a:gd name="T103" fmla="*/ 2219 h 4829"/>
                  <a:gd name="T104" fmla="*/ 4542 w 5877"/>
                  <a:gd name="T105" fmla="*/ 2154 h 4829"/>
                  <a:gd name="T106" fmla="*/ 3963 w 5877"/>
                  <a:gd name="T107" fmla="*/ 1934 h 4829"/>
                  <a:gd name="T108" fmla="*/ 3363 w 5877"/>
                  <a:gd name="T109" fmla="*/ 1721 h 4829"/>
                  <a:gd name="T110" fmla="*/ 3223 w 5877"/>
                  <a:gd name="T111" fmla="*/ 1363 h 4829"/>
                  <a:gd name="T112" fmla="*/ 3070 w 5877"/>
                  <a:gd name="T113" fmla="*/ 828 h 4829"/>
                  <a:gd name="T114" fmla="*/ 2747 w 5877"/>
                  <a:gd name="T115" fmla="*/ 791 h 4829"/>
                  <a:gd name="T116" fmla="*/ 2337 w 5877"/>
                  <a:gd name="T117" fmla="*/ 755 h 4829"/>
                  <a:gd name="T118" fmla="*/ 2139 w 5877"/>
                  <a:gd name="T119" fmla="*/ 117 h 4829"/>
                  <a:gd name="T120" fmla="*/ 1780 w 5877"/>
                  <a:gd name="T121" fmla="*/ 15 h 4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77" h="4829">
                    <a:moveTo>
                      <a:pt x="1853" y="44"/>
                    </a:moveTo>
                    <a:lnTo>
                      <a:pt x="1853" y="44"/>
                    </a:lnTo>
                    <a:cubicBezTo>
                      <a:pt x="1861" y="44"/>
                      <a:pt x="1868" y="44"/>
                      <a:pt x="1875" y="44"/>
                    </a:cubicBezTo>
                    <a:cubicBezTo>
                      <a:pt x="1912" y="51"/>
                      <a:pt x="1963" y="51"/>
                      <a:pt x="1985" y="81"/>
                    </a:cubicBezTo>
                    <a:cubicBezTo>
                      <a:pt x="2014" y="96"/>
                      <a:pt x="2036" y="139"/>
                      <a:pt x="2066" y="139"/>
                    </a:cubicBezTo>
                    <a:lnTo>
                      <a:pt x="2073" y="139"/>
                    </a:lnTo>
                    <a:cubicBezTo>
                      <a:pt x="2080" y="139"/>
                      <a:pt x="2088" y="139"/>
                      <a:pt x="2088" y="139"/>
                    </a:cubicBezTo>
                    <a:cubicBezTo>
                      <a:pt x="2110" y="139"/>
                      <a:pt x="2117" y="147"/>
                      <a:pt x="2139" y="147"/>
                    </a:cubicBezTo>
                    <a:cubicBezTo>
                      <a:pt x="2168" y="147"/>
                      <a:pt x="2205" y="227"/>
                      <a:pt x="2139" y="227"/>
                    </a:cubicBezTo>
                    <a:cubicBezTo>
                      <a:pt x="2080" y="235"/>
                      <a:pt x="2088" y="257"/>
                      <a:pt x="2110" y="293"/>
                    </a:cubicBezTo>
                    <a:cubicBezTo>
                      <a:pt x="2132" y="330"/>
                      <a:pt x="2190" y="367"/>
                      <a:pt x="2190" y="389"/>
                    </a:cubicBezTo>
                    <a:cubicBezTo>
                      <a:pt x="2198" y="410"/>
                      <a:pt x="2168" y="455"/>
                      <a:pt x="2190" y="477"/>
                    </a:cubicBezTo>
                    <a:cubicBezTo>
                      <a:pt x="2212" y="498"/>
                      <a:pt x="2249" y="550"/>
                      <a:pt x="2249" y="579"/>
                    </a:cubicBezTo>
                    <a:cubicBezTo>
                      <a:pt x="2249" y="608"/>
                      <a:pt x="2249" y="652"/>
                      <a:pt x="2249" y="689"/>
                    </a:cubicBezTo>
                    <a:cubicBezTo>
                      <a:pt x="2249" y="733"/>
                      <a:pt x="2263" y="762"/>
                      <a:pt x="2293" y="777"/>
                    </a:cubicBezTo>
                    <a:cubicBezTo>
                      <a:pt x="2308" y="777"/>
                      <a:pt x="2322" y="784"/>
                      <a:pt x="2337" y="784"/>
                    </a:cubicBezTo>
                    <a:cubicBezTo>
                      <a:pt x="2351" y="784"/>
                      <a:pt x="2373" y="777"/>
                      <a:pt x="2395" y="770"/>
                    </a:cubicBezTo>
                    <a:cubicBezTo>
                      <a:pt x="2425" y="755"/>
                      <a:pt x="2439" y="748"/>
                      <a:pt x="2454" y="748"/>
                    </a:cubicBezTo>
                    <a:cubicBezTo>
                      <a:pt x="2461" y="748"/>
                      <a:pt x="2469" y="748"/>
                      <a:pt x="2483" y="755"/>
                    </a:cubicBezTo>
                    <a:cubicBezTo>
                      <a:pt x="2513" y="770"/>
                      <a:pt x="2579" y="806"/>
                      <a:pt x="2608" y="821"/>
                    </a:cubicBezTo>
                    <a:cubicBezTo>
                      <a:pt x="2623" y="828"/>
                      <a:pt x="2637" y="828"/>
                      <a:pt x="2652" y="828"/>
                    </a:cubicBezTo>
                    <a:cubicBezTo>
                      <a:pt x="2659" y="828"/>
                      <a:pt x="2674" y="828"/>
                      <a:pt x="2689" y="821"/>
                    </a:cubicBezTo>
                    <a:cubicBezTo>
                      <a:pt x="2689" y="814"/>
                      <a:pt x="2696" y="814"/>
                      <a:pt x="2696" y="814"/>
                    </a:cubicBezTo>
                    <a:cubicBezTo>
                      <a:pt x="2711" y="814"/>
                      <a:pt x="2718" y="836"/>
                      <a:pt x="2732" y="836"/>
                    </a:cubicBezTo>
                    <a:cubicBezTo>
                      <a:pt x="2740" y="836"/>
                      <a:pt x="2740" y="836"/>
                      <a:pt x="2740" y="828"/>
                    </a:cubicBezTo>
                    <a:cubicBezTo>
                      <a:pt x="2769" y="828"/>
                      <a:pt x="2769" y="799"/>
                      <a:pt x="2799" y="799"/>
                    </a:cubicBezTo>
                    <a:cubicBezTo>
                      <a:pt x="2806" y="799"/>
                      <a:pt x="2806" y="799"/>
                      <a:pt x="2813" y="806"/>
                    </a:cubicBezTo>
                    <a:cubicBezTo>
                      <a:pt x="2842" y="806"/>
                      <a:pt x="2850" y="836"/>
                      <a:pt x="2886" y="836"/>
                    </a:cubicBezTo>
                    <a:cubicBezTo>
                      <a:pt x="2886" y="836"/>
                      <a:pt x="2894" y="836"/>
                      <a:pt x="2901" y="828"/>
                    </a:cubicBezTo>
                    <a:cubicBezTo>
                      <a:pt x="2945" y="821"/>
                      <a:pt x="2945" y="806"/>
                      <a:pt x="2974" y="806"/>
                    </a:cubicBezTo>
                    <a:cubicBezTo>
                      <a:pt x="3004" y="806"/>
                      <a:pt x="2982" y="843"/>
                      <a:pt x="3018" y="850"/>
                    </a:cubicBezTo>
                    <a:cubicBezTo>
                      <a:pt x="3062" y="857"/>
                      <a:pt x="3077" y="857"/>
                      <a:pt x="3121" y="865"/>
                    </a:cubicBezTo>
                    <a:cubicBezTo>
                      <a:pt x="3165" y="872"/>
                      <a:pt x="3172" y="909"/>
                      <a:pt x="3158" y="938"/>
                    </a:cubicBezTo>
                    <a:cubicBezTo>
                      <a:pt x="3135" y="967"/>
                      <a:pt x="3143" y="982"/>
                      <a:pt x="3187" y="1004"/>
                    </a:cubicBezTo>
                    <a:cubicBezTo>
                      <a:pt x="3223" y="1019"/>
                      <a:pt x="3231" y="1026"/>
                      <a:pt x="3245" y="1055"/>
                    </a:cubicBezTo>
                    <a:cubicBezTo>
                      <a:pt x="3260" y="1092"/>
                      <a:pt x="3275" y="1107"/>
                      <a:pt x="3311" y="1129"/>
                    </a:cubicBezTo>
                    <a:cubicBezTo>
                      <a:pt x="3341" y="1150"/>
                      <a:pt x="3355" y="1150"/>
                      <a:pt x="3311" y="1202"/>
                    </a:cubicBezTo>
                    <a:cubicBezTo>
                      <a:pt x="3260" y="1253"/>
                      <a:pt x="3253" y="1334"/>
                      <a:pt x="3223" y="1334"/>
                    </a:cubicBezTo>
                    <a:cubicBezTo>
                      <a:pt x="3209" y="1334"/>
                      <a:pt x="3201" y="1326"/>
                      <a:pt x="3187" y="1326"/>
                    </a:cubicBezTo>
                    <a:cubicBezTo>
                      <a:pt x="3172" y="1326"/>
                      <a:pt x="3165" y="1334"/>
                      <a:pt x="3143" y="1341"/>
                    </a:cubicBezTo>
                    <a:cubicBezTo>
                      <a:pt x="3113" y="1363"/>
                      <a:pt x="3099" y="1378"/>
                      <a:pt x="3135" y="1407"/>
                    </a:cubicBezTo>
                    <a:cubicBezTo>
                      <a:pt x="3165" y="1429"/>
                      <a:pt x="3209" y="1444"/>
                      <a:pt x="3245" y="1451"/>
                    </a:cubicBezTo>
                    <a:cubicBezTo>
                      <a:pt x="3282" y="1458"/>
                      <a:pt x="3326" y="1480"/>
                      <a:pt x="3341" y="1510"/>
                    </a:cubicBezTo>
                    <a:cubicBezTo>
                      <a:pt x="3348" y="1546"/>
                      <a:pt x="3385" y="1590"/>
                      <a:pt x="3355" y="1612"/>
                    </a:cubicBezTo>
                    <a:cubicBezTo>
                      <a:pt x="3326" y="1634"/>
                      <a:pt x="3289" y="1641"/>
                      <a:pt x="3297" y="1677"/>
                    </a:cubicBezTo>
                    <a:cubicBezTo>
                      <a:pt x="3304" y="1707"/>
                      <a:pt x="3319" y="1728"/>
                      <a:pt x="3341" y="1743"/>
                    </a:cubicBezTo>
                    <a:cubicBezTo>
                      <a:pt x="3363" y="1758"/>
                      <a:pt x="3407" y="1787"/>
                      <a:pt x="3436" y="1787"/>
                    </a:cubicBezTo>
                    <a:cubicBezTo>
                      <a:pt x="3443" y="1787"/>
                      <a:pt x="3443" y="1787"/>
                      <a:pt x="3451" y="1780"/>
                    </a:cubicBezTo>
                    <a:cubicBezTo>
                      <a:pt x="3487" y="1773"/>
                      <a:pt x="3553" y="1750"/>
                      <a:pt x="3590" y="1750"/>
                    </a:cubicBezTo>
                    <a:cubicBezTo>
                      <a:pt x="3619" y="1750"/>
                      <a:pt x="3641" y="1787"/>
                      <a:pt x="3670" y="1787"/>
                    </a:cubicBezTo>
                    <a:cubicBezTo>
                      <a:pt x="3707" y="1787"/>
                      <a:pt x="3744" y="1780"/>
                      <a:pt x="3766" y="1780"/>
                    </a:cubicBezTo>
                    <a:lnTo>
                      <a:pt x="3773" y="1780"/>
                    </a:lnTo>
                    <a:cubicBezTo>
                      <a:pt x="3795" y="1780"/>
                      <a:pt x="3802" y="1831"/>
                      <a:pt x="3817" y="1853"/>
                    </a:cubicBezTo>
                    <a:cubicBezTo>
                      <a:pt x="3839" y="1875"/>
                      <a:pt x="3861" y="1904"/>
                      <a:pt x="3898" y="1919"/>
                    </a:cubicBezTo>
                    <a:cubicBezTo>
                      <a:pt x="3927" y="1926"/>
                      <a:pt x="3927" y="1963"/>
                      <a:pt x="3963" y="1963"/>
                    </a:cubicBezTo>
                    <a:lnTo>
                      <a:pt x="3971" y="1963"/>
                    </a:lnTo>
                    <a:cubicBezTo>
                      <a:pt x="4015" y="1956"/>
                      <a:pt x="4103" y="1963"/>
                      <a:pt x="4132" y="1948"/>
                    </a:cubicBezTo>
                    <a:cubicBezTo>
                      <a:pt x="4154" y="1934"/>
                      <a:pt x="4176" y="1919"/>
                      <a:pt x="4198" y="1919"/>
                    </a:cubicBezTo>
                    <a:cubicBezTo>
                      <a:pt x="4205" y="1919"/>
                      <a:pt x="4213" y="1919"/>
                      <a:pt x="4220" y="1926"/>
                    </a:cubicBezTo>
                    <a:cubicBezTo>
                      <a:pt x="4249" y="1948"/>
                      <a:pt x="4279" y="2022"/>
                      <a:pt x="4330" y="2022"/>
                    </a:cubicBezTo>
                    <a:cubicBezTo>
                      <a:pt x="4381" y="2022"/>
                      <a:pt x="4403" y="2036"/>
                      <a:pt x="4418" y="2080"/>
                    </a:cubicBezTo>
                    <a:cubicBezTo>
                      <a:pt x="4440" y="2117"/>
                      <a:pt x="4462" y="2176"/>
                      <a:pt x="4506" y="2183"/>
                    </a:cubicBezTo>
                    <a:cubicBezTo>
                      <a:pt x="4535" y="2183"/>
                      <a:pt x="4550" y="2190"/>
                      <a:pt x="4572" y="2190"/>
                    </a:cubicBezTo>
                    <a:cubicBezTo>
                      <a:pt x="4586" y="2190"/>
                      <a:pt x="4601" y="2190"/>
                      <a:pt x="4616" y="2183"/>
                    </a:cubicBezTo>
                    <a:cubicBezTo>
                      <a:pt x="4630" y="2168"/>
                      <a:pt x="4652" y="2161"/>
                      <a:pt x="4674" y="2161"/>
                    </a:cubicBezTo>
                    <a:cubicBezTo>
                      <a:pt x="4689" y="2161"/>
                      <a:pt x="4704" y="2168"/>
                      <a:pt x="4711" y="2183"/>
                    </a:cubicBezTo>
                    <a:cubicBezTo>
                      <a:pt x="4725" y="2205"/>
                      <a:pt x="4740" y="2227"/>
                      <a:pt x="4755" y="2227"/>
                    </a:cubicBezTo>
                    <a:cubicBezTo>
                      <a:pt x="4762" y="2227"/>
                      <a:pt x="4770" y="2227"/>
                      <a:pt x="4770" y="2227"/>
                    </a:cubicBezTo>
                    <a:cubicBezTo>
                      <a:pt x="4792" y="2205"/>
                      <a:pt x="4813" y="2168"/>
                      <a:pt x="4835" y="2168"/>
                    </a:cubicBezTo>
                    <a:cubicBezTo>
                      <a:pt x="4857" y="2168"/>
                      <a:pt x="4872" y="2190"/>
                      <a:pt x="4880" y="2205"/>
                    </a:cubicBezTo>
                    <a:cubicBezTo>
                      <a:pt x="4887" y="2219"/>
                      <a:pt x="4894" y="2256"/>
                      <a:pt x="4923" y="2256"/>
                    </a:cubicBezTo>
                    <a:cubicBezTo>
                      <a:pt x="4931" y="2256"/>
                      <a:pt x="4931" y="2256"/>
                      <a:pt x="4938" y="2256"/>
                    </a:cubicBezTo>
                    <a:cubicBezTo>
                      <a:pt x="4982" y="2227"/>
                      <a:pt x="4960" y="2219"/>
                      <a:pt x="4975" y="2183"/>
                    </a:cubicBezTo>
                    <a:cubicBezTo>
                      <a:pt x="4989" y="2139"/>
                      <a:pt x="4989" y="2132"/>
                      <a:pt x="5026" y="2102"/>
                    </a:cubicBezTo>
                    <a:cubicBezTo>
                      <a:pt x="5063" y="2080"/>
                      <a:pt x="5085" y="2044"/>
                      <a:pt x="5077" y="2007"/>
                    </a:cubicBezTo>
                    <a:cubicBezTo>
                      <a:pt x="5070" y="1978"/>
                      <a:pt x="5019" y="1978"/>
                      <a:pt x="5011" y="1948"/>
                    </a:cubicBezTo>
                    <a:cubicBezTo>
                      <a:pt x="4997" y="1912"/>
                      <a:pt x="4982" y="1882"/>
                      <a:pt x="5011" y="1846"/>
                    </a:cubicBezTo>
                    <a:cubicBezTo>
                      <a:pt x="5026" y="1824"/>
                      <a:pt x="5048" y="1787"/>
                      <a:pt x="5063" y="1758"/>
                    </a:cubicBezTo>
                    <a:lnTo>
                      <a:pt x="5063" y="1758"/>
                    </a:lnTo>
                    <a:cubicBezTo>
                      <a:pt x="5077" y="1758"/>
                      <a:pt x="5092" y="1758"/>
                      <a:pt x="5099" y="1758"/>
                    </a:cubicBezTo>
                    <a:cubicBezTo>
                      <a:pt x="5136" y="1758"/>
                      <a:pt x="5151" y="1765"/>
                      <a:pt x="5173" y="1795"/>
                    </a:cubicBezTo>
                    <a:cubicBezTo>
                      <a:pt x="5194" y="1816"/>
                      <a:pt x="5224" y="1831"/>
                      <a:pt x="5275" y="1831"/>
                    </a:cubicBezTo>
                    <a:cubicBezTo>
                      <a:pt x="5290" y="1831"/>
                      <a:pt x="5304" y="1831"/>
                      <a:pt x="5319" y="1831"/>
                    </a:cubicBezTo>
                    <a:cubicBezTo>
                      <a:pt x="5385" y="1816"/>
                      <a:pt x="5378" y="1809"/>
                      <a:pt x="5400" y="1809"/>
                    </a:cubicBezTo>
                    <a:cubicBezTo>
                      <a:pt x="5429" y="1809"/>
                      <a:pt x="5422" y="1846"/>
                      <a:pt x="5466" y="1853"/>
                    </a:cubicBezTo>
                    <a:cubicBezTo>
                      <a:pt x="5502" y="1860"/>
                      <a:pt x="5532" y="1882"/>
                      <a:pt x="5554" y="1941"/>
                    </a:cubicBezTo>
                    <a:cubicBezTo>
                      <a:pt x="5583" y="2000"/>
                      <a:pt x="5554" y="2044"/>
                      <a:pt x="5627" y="2058"/>
                    </a:cubicBezTo>
                    <a:cubicBezTo>
                      <a:pt x="5663" y="2066"/>
                      <a:pt x="5671" y="2073"/>
                      <a:pt x="5678" y="2073"/>
                    </a:cubicBezTo>
                    <a:cubicBezTo>
                      <a:pt x="5685" y="2073"/>
                      <a:pt x="5693" y="2073"/>
                      <a:pt x="5707" y="2066"/>
                    </a:cubicBezTo>
                    <a:cubicBezTo>
                      <a:pt x="5715" y="2066"/>
                      <a:pt x="5722" y="2058"/>
                      <a:pt x="5730" y="2058"/>
                    </a:cubicBezTo>
                    <a:cubicBezTo>
                      <a:pt x="5751" y="2058"/>
                      <a:pt x="5751" y="2088"/>
                      <a:pt x="5766" y="2124"/>
                    </a:cubicBezTo>
                    <a:cubicBezTo>
                      <a:pt x="5788" y="2168"/>
                      <a:pt x="5803" y="2205"/>
                      <a:pt x="5817" y="2271"/>
                    </a:cubicBezTo>
                    <a:cubicBezTo>
                      <a:pt x="5839" y="2337"/>
                      <a:pt x="5847" y="2344"/>
                      <a:pt x="5803" y="2381"/>
                    </a:cubicBezTo>
                    <a:cubicBezTo>
                      <a:pt x="5788" y="2388"/>
                      <a:pt x="5759" y="2395"/>
                      <a:pt x="5722" y="2395"/>
                    </a:cubicBezTo>
                    <a:cubicBezTo>
                      <a:pt x="5678" y="2395"/>
                      <a:pt x="5620" y="2388"/>
                      <a:pt x="5575" y="2388"/>
                    </a:cubicBezTo>
                    <a:cubicBezTo>
                      <a:pt x="5546" y="2388"/>
                      <a:pt x="5517" y="2388"/>
                      <a:pt x="5502" y="2395"/>
                    </a:cubicBezTo>
                    <a:cubicBezTo>
                      <a:pt x="5444" y="2425"/>
                      <a:pt x="5436" y="2469"/>
                      <a:pt x="5414" y="2505"/>
                    </a:cubicBezTo>
                    <a:cubicBezTo>
                      <a:pt x="5385" y="2549"/>
                      <a:pt x="5392" y="2608"/>
                      <a:pt x="5378" y="2615"/>
                    </a:cubicBezTo>
                    <a:cubicBezTo>
                      <a:pt x="5378" y="2623"/>
                      <a:pt x="5378" y="2623"/>
                      <a:pt x="5378" y="2623"/>
                    </a:cubicBezTo>
                    <a:cubicBezTo>
                      <a:pt x="5363" y="2623"/>
                      <a:pt x="5348" y="2527"/>
                      <a:pt x="5348" y="2527"/>
                    </a:cubicBezTo>
                    <a:cubicBezTo>
                      <a:pt x="5348" y="2527"/>
                      <a:pt x="5341" y="2571"/>
                      <a:pt x="5304" y="2586"/>
                    </a:cubicBezTo>
                    <a:cubicBezTo>
                      <a:pt x="5261" y="2600"/>
                      <a:pt x="5224" y="2593"/>
                      <a:pt x="5216" y="2630"/>
                    </a:cubicBezTo>
                    <a:cubicBezTo>
                      <a:pt x="5209" y="2652"/>
                      <a:pt x="5209" y="2674"/>
                      <a:pt x="5187" y="2674"/>
                    </a:cubicBezTo>
                    <a:cubicBezTo>
                      <a:pt x="5187" y="2674"/>
                      <a:pt x="5180" y="2674"/>
                      <a:pt x="5173" y="2666"/>
                    </a:cubicBezTo>
                    <a:cubicBezTo>
                      <a:pt x="5158" y="2666"/>
                      <a:pt x="5136" y="2659"/>
                      <a:pt x="5121" y="2659"/>
                    </a:cubicBezTo>
                    <a:cubicBezTo>
                      <a:pt x="5107" y="2659"/>
                      <a:pt x="5092" y="2659"/>
                      <a:pt x="5077" y="2681"/>
                    </a:cubicBezTo>
                    <a:cubicBezTo>
                      <a:pt x="5055" y="2710"/>
                      <a:pt x="5063" y="2710"/>
                      <a:pt x="5011" y="2732"/>
                    </a:cubicBezTo>
                    <a:cubicBezTo>
                      <a:pt x="4960" y="2747"/>
                      <a:pt x="5011" y="2784"/>
                      <a:pt x="5055" y="2791"/>
                    </a:cubicBezTo>
                    <a:cubicBezTo>
                      <a:pt x="5099" y="2798"/>
                      <a:pt x="5121" y="2798"/>
                      <a:pt x="5099" y="2842"/>
                    </a:cubicBezTo>
                    <a:cubicBezTo>
                      <a:pt x="5070" y="2879"/>
                      <a:pt x="5041" y="2872"/>
                      <a:pt x="5011" y="2879"/>
                    </a:cubicBezTo>
                    <a:cubicBezTo>
                      <a:pt x="4989" y="2894"/>
                      <a:pt x="4967" y="2916"/>
                      <a:pt x="4975" y="2959"/>
                    </a:cubicBezTo>
                    <a:cubicBezTo>
                      <a:pt x="4982" y="2974"/>
                      <a:pt x="4989" y="2982"/>
                      <a:pt x="4997" y="2982"/>
                    </a:cubicBezTo>
                    <a:cubicBezTo>
                      <a:pt x="5011" y="2982"/>
                      <a:pt x="5026" y="2959"/>
                      <a:pt x="5048" y="2952"/>
                    </a:cubicBezTo>
                    <a:cubicBezTo>
                      <a:pt x="5048" y="2945"/>
                      <a:pt x="5055" y="2945"/>
                      <a:pt x="5063" y="2945"/>
                    </a:cubicBezTo>
                    <a:cubicBezTo>
                      <a:pt x="5077" y="2945"/>
                      <a:pt x="5085" y="2974"/>
                      <a:pt x="5077" y="3004"/>
                    </a:cubicBezTo>
                    <a:cubicBezTo>
                      <a:pt x="5070" y="3033"/>
                      <a:pt x="5048" y="3033"/>
                      <a:pt x="5055" y="3069"/>
                    </a:cubicBezTo>
                    <a:cubicBezTo>
                      <a:pt x="5063" y="3106"/>
                      <a:pt x="5092" y="3121"/>
                      <a:pt x="5151" y="3128"/>
                    </a:cubicBezTo>
                    <a:cubicBezTo>
                      <a:pt x="5209" y="3135"/>
                      <a:pt x="5180" y="3216"/>
                      <a:pt x="5151" y="3231"/>
                    </a:cubicBezTo>
                    <a:cubicBezTo>
                      <a:pt x="5114" y="3245"/>
                      <a:pt x="5107" y="3245"/>
                      <a:pt x="5092" y="3275"/>
                    </a:cubicBezTo>
                    <a:cubicBezTo>
                      <a:pt x="5070" y="3297"/>
                      <a:pt x="5070" y="3304"/>
                      <a:pt x="5041" y="3319"/>
                    </a:cubicBezTo>
                    <a:cubicBezTo>
                      <a:pt x="5026" y="3319"/>
                      <a:pt x="5011" y="3319"/>
                      <a:pt x="5004" y="3319"/>
                    </a:cubicBezTo>
                    <a:cubicBezTo>
                      <a:pt x="4982" y="3319"/>
                      <a:pt x="4960" y="3319"/>
                      <a:pt x="4960" y="3319"/>
                    </a:cubicBezTo>
                    <a:cubicBezTo>
                      <a:pt x="4960" y="3319"/>
                      <a:pt x="4923" y="3348"/>
                      <a:pt x="4857" y="3355"/>
                    </a:cubicBezTo>
                    <a:cubicBezTo>
                      <a:pt x="4792" y="3370"/>
                      <a:pt x="4857" y="3355"/>
                      <a:pt x="4835" y="3392"/>
                    </a:cubicBezTo>
                    <a:cubicBezTo>
                      <a:pt x="4806" y="3428"/>
                      <a:pt x="4806" y="3428"/>
                      <a:pt x="4828" y="3458"/>
                    </a:cubicBezTo>
                    <a:cubicBezTo>
                      <a:pt x="4843" y="3495"/>
                      <a:pt x="4813" y="3516"/>
                      <a:pt x="4784" y="3538"/>
                    </a:cubicBezTo>
                    <a:cubicBezTo>
                      <a:pt x="4777" y="3538"/>
                      <a:pt x="4777" y="3538"/>
                      <a:pt x="4770" y="3538"/>
                    </a:cubicBezTo>
                    <a:cubicBezTo>
                      <a:pt x="4748" y="3538"/>
                      <a:pt x="4755" y="3495"/>
                      <a:pt x="4733" y="3495"/>
                    </a:cubicBezTo>
                    <a:cubicBezTo>
                      <a:pt x="4704" y="3495"/>
                      <a:pt x="4725" y="3538"/>
                      <a:pt x="4682" y="3582"/>
                    </a:cubicBezTo>
                    <a:cubicBezTo>
                      <a:pt x="4667" y="3590"/>
                      <a:pt x="4660" y="3597"/>
                      <a:pt x="4645" y="3597"/>
                    </a:cubicBezTo>
                    <a:cubicBezTo>
                      <a:pt x="4616" y="3597"/>
                      <a:pt x="4586" y="3553"/>
                      <a:pt x="4579" y="3538"/>
                    </a:cubicBezTo>
                    <a:cubicBezTo>
                      <a:pt x="4572" y="3509"/>
                      <a:pt x="4594" y="3473"/>
                      <a:pt x="4594" y="3473"/>
                    </a:cubicBezTo>
                    <a:cubicBezTo>
                      <a:pt x="4594" y="3473"/>
                      <a:pt x="4535" y="3407"/>
                      <a:pt x="4564" y="3385"/>
                    </a:cubicBezTo>
                    <a:cubicBezTo>
                      <a:pt x="4579" y="3370"/>
                      <a:pt x="4557" y="3348"/>
                      <a:pt x="4535" y="3348"/>
                    </a:cubicBezTo>
                    <a:cubicBezTo>
                      <a:pt x="4528" y="3348"/>
                      <a:pt x="4513" y="3355"/>
                      <a:pt x="4513" y="3370"/>
                    </a:cubicBezTo>
                    <a:cubicBezTo>
                      <a:pt x="4491" y="3399"/>
                      <a:pt x="4491" y="3392"/>
                      <a:pt x="4447" y="3421"/>
                    </a:cubicBezTo>
                    <a:cubicBezTo>
                      <a:pt x="4411" y="3443"/>
                      <a:pt x="4389" y="3450"/>
                      <a:pt x="4374" y="3502"/>
                    </a:cubicBezTo>
                    <a:cubicBezTo>
                      <a:pt x="4359" y="3553"/>
                      <a:pt x="4352" y="3590"/>
                      <a:pt x="4308" y="3597"/>
                    </a:cubicBezTo>
                    <a:cubicBezTo>
                      <a:pt x="4264" y="3604"/>
                      <a:pt x="4264" y="3648"/>
                      <a:pt x="4279" y="3700"/>
                    </a:cubicBezTo>
                    <a:cubicBezTo>
                      <a:pt x="4286" y="3722"/>
                      <a:pt x="4301" y="3729"/>
                      <a:pt x="4308" y="3729"/>
                    </a:cubicBezTo>
                    <a:cubicBezTo>
                      <a:pt x="4323" y="3729"/>
                      <a:pt x="4337" y="3722"/>
                      <a:pt x="4352" y="3707"/>
                    </a:cubicBezTo>
                    <a:cubicBezTo>
                      <a:pt x="4352" y="3700"/>
                      <a:pt x="4359" y="3700"/>
                      <a:pt x="4366" y="3700"/>
                    </a:cubicBezTo>
                    <a:cubicBezTo>
                      <a:pt x="4389" y="3700"/>
                      <a:pt x="4418" y="3736"/>
                      <a:pt x="4432" y="3780"/>
                    </a:cubicBezTo>
                    <a:cubicBezTo>
                      <a:pt x="4447" y="3846"/>
                      <a:pt x="4440" y="3861"/>
                      <a:pt x="4381" y="3897"/>
                    </a:cubicBezTo>
                    <a:cubicBezTo>
                      <a:pt x="4323" y="3927"/>
                      <a:pt x="4315" y="3934"/>
                      <a:pt x="4286" y="3978"/>
                    </a:cubicBezTo>
                    <a:cubicBezTo>
                      <a:pt x="4271" y="4015"/>
                      <a:pt x="4359" y="4044"/>
                      <a:pt x="4381" y="4051"/>
                    </a:cubicBezTo>
                    <a:cubicBezTo>
                      <a:pt x="4359" y="4059"/>
                      <a:pt x="4337" y="4066"/>
                      <a:pt x="4315" y="4081"/>
                    </a:cubicBezTo>
                    <a:cubicBezTo>
                      <a:pt x="4257" y="4110"/>
                      <a:pt x="4242" y="4110"/>
                      <a:pt x="4154" y="4110"/>
                    </a:cubicBezTo>
                    <a:cubicBezTo>
                      <a:pt x="4066" y="4110"/>
                      <a:pt x="4132" y="4081"/>
                      <a:pt x="4066" y="4081"/>
                    </a:cubicBezTo>
                    <a:cubicBezTo>
                      <a:pt x="3993" y="4081"/>
                      <a:pt x="3883" y="4125"/>
                      <a:pt x="3810" y="4161"/>
                    </a:cubicBezTo>
                    <a:cubicBezTo>
                      <a:pt x="3795" y="4169"/>
                      <a:pt x="3788" y="4169"/>
                      <a:pt x="3773" y="4169"/>
                    </a:cubicBezTo>
                    <a:cubicBezTo>
                      <a:pt x="3736" y="4169"/>
                      <a:pt x="3722" y="4132"/>
                      <a:pt x="3685" y="4110"/>
                    </a:cubicBezTo>
                    <a:cubicBezTo>
                      <a:pt x="3685" y="4110"/>
                      <a:pt x="3678" y="4110"/>
                      <a:pt x="3670" y="4110"/>
                    </a:cubicBezTo>
                    <a:cubicBezTo>
                      <a:pt x="3641" y="4110"/>
                      <a:pt x="3626" y="4161"/>
                      <a:pt x="3575" y="4205"/>
                    </a:cubicBezTo>
                    <a:cubicBezTo>
                      <a:pt x="3568" y="4213"/>
                      <a:pt x="3553" y="4213"/>
                      <a:pt x="3546" y="4213"/>
                    </a:cubicBezTo>
                    <a:cubicBezTo>
                      <a:pt x="3502" y="4213"/>
                      <a:pt x="3473" y="4147"/>
                      <a:pt x="3465" y="4110"/>
                    </a:cubicBezTo>
                    <a:cubicBezTo>
                      <a:pt x="3451" y="4066"/>
                      <a:pt x="3436" y="4029"/>
                      <a:pt x="3385" y="4022"/>
                    </a:cubicBezTo>
                    <a:cubicBezTo>
                      <a:pt x="3326" y="4007"/>
                      <a:pt x="3304" y="3919"/>
                      <a:pt x="3311" y="3883"/>
                    </a:cubicBezTo>
                    <a:cubicBezTo>
                      <a:pt x="3326" y="3854"/>
                      <a:pt x="3326" y="3751"/>
                      <a:pt x="3267" y="3751"/>
                    </a:cubicBezTo>
                    <a:cubicBezTo>
                      <a:pt x="3245" y="3751"/>
                      <a:pt x="3223" y="3751"/>
                      <a:pt x="3201" y="3751"/>
                    </a:cubicBezTo>
                    <a:cubicBezTo>
                      <a:pt x="3172" y="3751"/>
                      <a:pt x="3150" y="3751"/>
                      <a:pt x="3143" y="3773"/>
                    </a:cubicBezTo>
                    <a:cubicBezTo>
                      <a:pt x="3135" y="3809"/>
                      <a:pt x="3099" y="3832"/>
                      <a:pt x="3040" y="3861"/>
                    </a:cubicBezTo>
                    <a:cubicBezTo>
                      <a:pt x="2989" y="3897"/>
                      <a:pt x="2938" y="3934"/>
                      <a:pt x="2938" y="3934"/>
                    </a:cubicBezTo>
                    <a:cubicBezTo>
                      <a:pt x="2938" y="3934"/>
                      <a:pt x="2952" y="4066"/>
                      <a:pt x="2996" y="4147"/>
                    </a:cubicBezTo>
                    <a:cubicBezTo>
                      <a:pt x="3040" y="4227"/>
                      <a:pt x="3011" y="4330"/>
                      <a:pt x="3018" y="4462"/>
                    </a:cubicBezTo>
                    <a:cubicBezTo>
                      <a:pt x="3026" y="4564"/>
                      <a:pt x="2996" y="4579"/>
                      <a:pt x="2967" y="4579"/>
                    </a:cubicBezTo>
                    <a:cubicBezTo>
                      <a:pt x="2960" y="4579"/>
                      <a:pt x="2952" y="4579"/>
                      <a:pt x="2938" y="4579"/>
                    </a:cubicBezTo>
                    <a:cubicBezTo>
                      <a:pt x="2916" y="4579"/>
                      <a:pt x="2901" y="4550"/>
                      <a:pt x="2886" y="4550"/>
                    </a:cubicBezTo>
                    <a:cubicBezTo>
                      <a:pt x="2879" y="4550"/>
                      <a:pt x="2872" y="4557"/>
                      <a:pt x="2864" y="4564"/>
                    </a:cubicBezTo>
                    <a:cubicBezTo>
                      <a:pt x="2850" y="4579"/>
                      <a:pt x="2842" y="4579"/>
                      <a:pt x="2828" y="4579"/>
                    </a:cubicBezTo>
                    <a:cubicBezTo>
                      <a:pt x="2799" y="4579"/>
                      <a:pt x="2769" y="4557"/>
                      <a:pt x="2747" y="4535"/>
                    </a:cubicBezTo>
                    <a:cubicBezTo>
                      <a:pt x="2711" y="4498"/>
                      <a:pt x="2740" y="4440"/>
                      <a:pt x="2740" y="4440"/>
                    </a:cubicBezTo>
                    <a:cubicBezTo>
                      <a:pt x="2740" y="4440"/>
                      <a:pt x="2762" y="4352"/>
                      <a:pt x="2725" y="4315"/>
                    </a:cubicBezTo>
                    <a:cubicBezTo>
                      <a:pt x="2703" y="4293"/>
                      <a:pt x="2674" y="4293"/>
                      <a:pt x="2659" y="4293"/>
                    </a:cubicBezTo>
                    <a:cubicBezTo>
                      <a:pt x="2644" y="4293"/>
                      <a:pt x="2637" y="4293"/>
                      <a:pt x="2637" y="4293"/>
                    </a:cubicBezTo>
                    <a:cubicBezTo>
                      <a:pt x="2637" y="4293"/>
                      <a:pt x="2571" y="4330"/>
                      <a:pt x="2527" y="4330"/>
                    </a:cubicBezTo>
                    <a:cubicBezTo>
                      <a:pt x="2520" y="4330"/>
                      <a:pt x="2513" y="4330"/>
                      <a:pt x="2513" y="4330"/>
                    </a:cubicBezTo>
                    <a:cubicBezTo>
                      <a:pt x="2483" y="4315"/>
                      <a:pt x="2454" y="4293"/>
                      <a:pt x="2432" y="4293"/>
                    </a:cubicBezTo>
                    <a:cubicBezTo>
                      <a:pt x="2425" y="4293"/>
                      <a:pt x="2418" y="4293"/>
                      <a:pt x="2418" y="4308"/>
                    </a:cubicBezTo>
                    <a:cubicBezTo>
                      <a:pt x="2418" y="4315"/>
                      <a:pt x="2418" y="4323"/>
                      <a:pt x="2403" y="4323"/>
                    </a:cubicBezTo>
                    <a:cubicBezTo>
                      <a:pt x="2388" y="4323"/>
                      <a:pt x="2366" y="4300"/>
                      <a:pt x="2351" y="4271"/>
                    </a:cubicBezTo>
                    <a:cubicBezTo>
                      <a:pt x="2330" y="4227"/>
                      <a:pt x="2249" y="4213"/>
                      <a:pt x="2205" y="4213"/>
                    </a:cubicBezTo>
                    <a:cubicBezTo>
                      <a:pt x="2176" y="4213"/>
                      <a:pt x="2146" y="4205"/>
                      <a:pt x="2117" y="4205"/>
                    </a:cubicBezTo>
                    <a:cubicBezTo>
                      <a:pt x="2095" y="4205"/>
                      <a:pt x="2080" y="4205"/>
                      <a:pt x="2058" y="4213"/>
                    </a:cubicBezTo>
                    <a:cubicBezTo>
                      <a:pt x="1985" y="4235"/>
                      <a:pt x="1978" y="4249"/>
                      <a:pt x="1897" y="4308"/>
                    </a:cubicBezTo>
                    <a:cubicBezTo>
                      <a:pt x="1817" y="4359"/>
                      <a:pt x="1839" y="4396"/>
                      <a:pt x="1861" y="4462"/>
                    </a:cubicBezTo>
                    <a:cubicBezTo>
                      <a:pt x="1882" y="4535"/>
                      <a:pt x="1985" y="4542"/>
                      <a:pt x="2066" y="4586"/>
                    </a:cubicBezTo>
                    <a:cubicBezTo>
                      <a:pt x="2146" y="4630"/>
                      <a:pt x="2102" y="4711"/>
                      <a:pt x="2058" y="4711"/>
                    </a:cubicBezTo>
                    <a:cubicBezTo>
                      <a:pt x="2029" y="4711"/>
                      <a:pt x="2022" y="4704"/>
                      <a:pt x="2007" y="4704"/>
                    </a:cubicBezTo>
                    <a:cubicBezTo>
                      <a:pt x="2000" y="4704"/>
                      <a:pt x="1992" y="4704"/>
                      <a:pt x="1978" y="4726"/>
                    </a:cubicBezTo>
                    <a:cubicBezTo>
                      <a:pt x="1970" y="4740"/>
                      <a:pt x="1956" y="4740"/>
                      <a:pt x="1934" y="4740"/>
                    </a:cubicBezTo>
                    <a:cubicBezTo>
                      <a:pt x="1897" y="4740"/>
                      <a:pt x="1853" y="4711"/>
                      <a:pt x="1853" y="4711"/>
                    </a:cubicBezTo>
                    <a:cubicBezTo>
                      <a:pt x="1868" y="4784"/>
                      <a:pt x="1831" y="4799"/>
                      <a:pt x="1802" y="4799"/>
                    </a:cubicBezTo>
                    <a:cubicBezTo>
                      <a:pt x="1780" y="4799"/>
                      <a:pt x="1758" y="4791"/>
                      <a:pt x="1758" y="4791"/>
                    </a:cubicBezTo>
                    <a:cubicBezTo>
                      <a:pt x="1758" y="4791"/>
                      <a:pt x="1692" y="4784"/>
                      <a:pt x="1626" y="4755"/>
                    </a:cubicBezTo>
                    <a:cubicBezTo>
                      <a:pt x="1560" y="4733"/>
                      <a:pt x="1568" y="4659"/>
                      <a:pt x="1582" y="4586"/>
                    </a:cubicBezTo>
                    <a:cubicBezTo>
                      <a:pt x="1589" y="4520"/>
                      <a:pt x="1545" y="4498"/>
                      <a:pt x="1545" y="4432"/>
                    </a:cubicBezTo>
                    <a:cubicBezTo>
                      <a:pt x="1545" y="4359"/>
                      <a:pt x="1480" y="4352"/>
                      <a:pt x="1480" y="4352"/>
                    </a:cubicBezTo>
                    <a:cubicBezTo>
                      <a:pt x="1480" y="4352"/>
                      <a:pt x="1465" y="4352"/>
                      <a:pt x="1443" y="4352"/>
                    </a:cubicBezTo>
                    <a:cubicBezTo>
                      <a:pt x="1406" y="4352"/>
                      <a:pt x="1355" y="4345"/>
                      <a:pt x="1333" y="4330"/>
                    </a:cubicBezTo>
                    <a:cubicBezTo>
                      <a:pt x="1289" y="4293"/>
                      <a:pt x="1289" y="4235"/>
                      <a:pt x="1238" y="4235"/>
                    </a:cubicBezTo>
                    <a:lnTo>
                      <a:pt x="1230" y="4235"/>
                    </a:lnTo>
                    <a:cubicBezTo>
                      <a:pt x="1223" y="4242"/>
                      <a:pt x="1216" y="4242"/>
                      <a:pt x="1208" y="4242"/>
                    </a:cubicBezTo>
                    <a:cubicBezTo>
                      <a:pt x="1173" y="4242"/>
                      <a:pt x="1158" y="4205"/>
                      <a:pt x="1129" y="4161"/>
                    </a:cubicBezTo>
                    <a:cubicBezTo>
                      <a:pt x="1092" y="4103"/>
                      <a:pt x="1085" y="4081"/>
                      <a:pt x="1026" y="4007"/>
                    </a:cubicBezTo>
                    <a:cubicBezTo>
                      <a:pt x="968" y="3941"/>
                      <a:pt x="1004" y="3905"/>
                      <a:pt x="924" y="3897"/>
                    </a:cubicBezTo>
                    <a:cubicBezTo>
                      <a:pt x="843" y="3883"/>
                      <a:pt x="814" y="3795"/>
                      <a:pt x="755" y="3729"/>
                    </a:cubicBezTo>
                    <a:cubicBezTo>
                      <a:pt x="733" y="3707"/>
                      <a:pt x="719" y="3700"/>
                      <a:pt x="711" y="3700"/>
                    </a:cubicBezTo>
                    <a:cubicBezTo>
                      <a:pt x="682" y="3700"/>
                      <a:pt x="660" y="3729"/>
                      <a:pt x="616" y="3729"/>
                    </a:cubicBezTo>
                    <a:cubicBezTo>
                      <a:pt x="557" y="3729"/>
                      <a:pt x="564" y="3700"/>
                      <a:pt x="550" y="3700"/>
                    </a:cubicBezTo>
                    <a:cubicBezTo>
                      <a:pt x="550" y="3700"/>
                      <a:pt x="543" y="3700"/>
                      <a:pt x="535" y="3707"/>
                    </a:cubicBezTo>
                    <a:cubicBezTo>
                      <a:pt x="521" y="3714"/>
                      <a:pt x="484" y="3729"/>
                      <a:pt x="455" y="3758"/>
                    </a:cubicBezTo>
                    <a:cubicBezTo>
                      <a:pt x="440" y="3744"/>
                      <a:pt x="440" y="3744"/>
                      <a:pt x="440" y="3744"/>
                    </a:cubicBezTo>
                    <a:cubicBezTo>
                      <a:pt x="440" y="3744"/>
                      <a:pt x="425" y="3670"/>
                      <a:pt x="411" y="3612"/>
                    </a:cubicBezTo>
                    <a:cubicBezTo>
                      <a:pt x="403" y="3553"/>
                      <a:pt x="389" y="3538"/>
                      <a:pt x="411" y="3487"/>
                    </a:cubicBezTo>
                    <a:cubicBezTo>
                      <a:pt x="418" y="3473"/>
                      <a:pt x="425" y="3465"/>
                      <a:pt x="433" y="3465"/>
                    </a:cubicBezTo>
                    <a:cubicBezTo>
                      <a:pt x="440" y="3465"/>
                      <a:pt x="440" y="3480"/>
                      <a:pt x="447" y="3480"/>
                    </a:cubicBezTo>
                    <a:lnTo>
                      <a:pt x="447" y="3480"/>
                    </a:lnTo>
                    <a:cubicBezTo>
                      <a:pt x="455" y="3450"/>
                      <a:pt x="469" y="3399"/>
                      <a:pt x="440" y="3355"/>
                    </a:cubicBezTo>
                    <a:cubicBezTo>
                      <a:pt x="403" y="3319"/>
                      <a:pt x="411" y="3275"/>
                      <a:pt x="374" y="3267"/>
                    </a:cubicBezTo>
                    <a:cubicBezTo>
                      <a:pt x="367" y="3260"/>
                      <a:pt x="359" y="3260"/>
                      <a:pt x="352" y="3260"/>
                    </a:cubicBezTo>
                    <a:cubicBezTo>
                      <a:pt x="323" y="3260"/>
                      <a:pt x="301" y="3275"/>
                      <a:pt x="257" y="3297"/>
                    </a:cubicBezTo>
                    <a:cubicBezTo>
                      <a:pt x="213" y="3326"/>
                      <a:pt x="198" y="3341"/>
                      <a:pt x="228" y="3392"/>
                    </a:cubicBezTo>
                    <a:cubicBezTo>
                      <a:pt x="250" y="3443"/>
                      <a:pt x="176" y="3443"/>
                      <a:pt x="125" y="3443"/>
                    </a:cubicBezTo>
                    <a:cubicBezTo>
                      <a:pt x="74" y="3443"/>
                      <a:pt x="59" y="3407"/>
                      <a:pt x="44" y="3370"/>
                    </a:cubicBezTo>
                    <a:cubicBezTo>
                      <a:pt x="37" y="3326"/>
                      <a:pt x="22" y="3282"/>
                      <a:pt x="66" y="3282"/>
                    </a:cubicBezTo>
                    <a:cubicBezTo>
                      <a:pt x="110" y="3282"/>
                      <a:pt x="125" y="3187"/>
                      <a:pt x="147" y="3157"/>
                    </a:cubicBezTo>
                    <a:cubicBezTo>
                      <a:pt x="176" y="3121"/>
                      <a:pt x="183" y="3077"/>
                      <a:pt x="140" y="3047"/>
                    </a:cubicBezTo>
                    <a:cubicBezTo>
                      <a:pt x="96" y="3011"/>
                      <a:pt x="132" y="3018"/>
                      <a:pt x="176" y="2982"/>
                    </a:cubicBezTo>
                    <a:cubicBezTo>
                      <a:pt x="220" y="2952"/>
                      <a:pt x="169" y="2908"/>
                      <a:pt x="183" y="2857"/>
                    </a:cubicBezTo>
                    <a:cubicBezTo>
                      <a:pt x="198" y="2806"/>
                      <a:pt x="257" y="2784"/>
                      <a:pt x="323" y="2784"/>
                    </a:cubicBezTo>
                    <a:cubicBezTo>
                      <a:pt x="381" y="2784"/>
                      <a:pt x="352" y="2732"/>
                      <a:pt x="338" y="2703"/>
                    </a:cubicBezTo>
                    <a:cubicBezTo>
                      <a:pt x="323" y="2681"/>
                      <a:pt x="301" y="2645"/>
                      <a:pt x="389" y="2637"/>
                    </a:cubicBezTo>
                    <a:cubicBezTo>
                      <a:pt x="469" y="2630"/>
                      <a:pt x="411" y="2586"/>
                      <a:pt x="381" y="2549"/>
                    </a:cubicBezTo>
                    <a:cubicBezTo>
                      <a:pt x="345" y="2520"/>
                      <a:pt x="323" y="2498"/>
                      <a:pt x="286" y="2483"/>
                    </a:cubicBezTo>
                    <a:cubicBezTo>
                      <a:pt x="250" y="2469"/>
                      <a:pt x="228" y="2476"/>
                      <a:pt x="191" y="2447"/>
                    </a:cubicBezTo>
                    <a:cubicBezTo>
                      <a:pt x="162" y="2425"/>
                      <a:pt x="191" y="2403"/>
                      <a:pt x="213" y="2403"/>
                    </a:cubicBezTo>
                    <a:cubicBezTo>
                      <a:pt x="220" y="2403"/>
                      <a:pt x="220" y="2403"/>
                      <a:pt x="228" y="2403"/>
                    </a:cubicBezTo>
                    <a:cubicBezTo>
                      <a:pt x="250" y="2417"/>
                      <a:pt x="279" y="2425"/>
                      <a:pt x="374" y="2425"/>
                    </a:cubicBezTo>
                    <a:cubicBezTo>
                      <a:pt x="462" y="2425"/>
                      <a:pt x="425" y="2388"/>
                      <a:pt x="389" y="2366"/>
                    </a:cubicBezTo>
                    <a:cubicBezTo>
                      <a:pt x="352" y="2337"/>
                      <a:pt x="338" y="2271"/>
                      <a:pt x="330" y="2212"/>
                    </a:cubicBezTo>
                    <a:cubicBezTo>
                      <a:pt x="323" y="2183"/>
                      <a:pt x="338" y="2168"/>
                      <a:pt x="359" y="2168"/>
                    </a:cubicBezTo>
                    <a:cubicBezTo>
                      <a:pt x="381" y="2168"/>
                      <a:pt x="403" y="2176"/>
                      <a:pt x="411" y="2190"/>
                    </a:cubicBezTo>
                    <a:cubicBezTo>
                      <a:pt x="425" y="2205"/>
                      <a:pt x="433" y="2212"/>
                      <a:pt x="447" y="2212"/>
                    </a:cubicBezTo>
                    <a:cubicBezTo>
                      <a:pt x="469" y="2212"/>
                      <a:pt x="491" y="2190"/>
                      <a:pt x="513" y="2176"/>
                    </a:cubicBezTo>
                    <a:cubicBezTo>
                      <a:pt x="521" y="2176"/>
                      <a:pt x="528" y="2168"/>
                      <a:pt x="528" y="2168"/>
                    </a:cubicBezTo>
                    <a:cubicBezTo>
                      <a:pt x="550" y="2168"/>
                      <a:pt x="564" y="2219"/>
                      <a:pt x="616" y="2234"/>
                    </a:cubicBezTo>
                    <a:cubicBezTo>
                      <a:pt x="623" y="2241"/>
                      <a:pt x="631" y="2241"/>
                      <a:pt x="638" y="2241"/>
                    </a:cubicBezTo>
                    <a:cubicBezTo>
                      <a:pt x="674" y="2241"/>
                      <a:pt x="674" y="2205"/>
                      <a:pt x="704" y="2154"/>
                    </a:cubicBezTo>
                    <a:cubicBezTo>
                      <a:pt x="733" y="2095"/>
                      <a:pt x="704" y="2073"/>
                      <a:pt x="689" y="2051"/>
                    </a:cubicBezTo>
                    <a:cubicBezTo>
                      <a:pt x="667" y="2022"/>
                      <a:pt x="645" y="2022"/>
                      <a:pt x="609" y="1992"/>
                    </a:cubicBezTo>
                    <a:cubicBezTo>
                      <a:pt x="572" y="1956"/>
                      <a:pt x="594" y="1948"/>
                      <a:pt x="623" y="1912"/>
                    </a:cubicBezTo>
                    <a:cubicBezTo>
                      <a:pt x="660" y="1882"/>
                      <a:pt x="667" y="1860"/>
                      <a:pt x="667" y="1860"/>
                    </a:cubicBezTo>
                    <a:cubicBezTo>
                      <a:pt x="667" y="1860"/>
                      <a:pt x="616" y="1846"/>
                      <a:pt x="564" y="1816"/>
                    </a:cubicBezTo>
                    <a:cubicBezTo>
                      <a:pt x="513" y="1795"/>
                      <a:pt x="506" y="1765"/>
                      <a:pt x="550" y="1736"/>
                    </a:cubicBezTo>
                    <a:cubicBezTo>
                      <a:pt x="564" y="1721"/>
                      <a:pt x="579" y="1714"/>
                      <a:pt x="594" y="1714"/>
                    </a:cubicBezTo>
                    <a:cubicBezTo>
                      <a:pt x="609" y="1714"/>
                      <a:pt x="631" y="1728"/>
                      <a:pt x="645" y="1765"/>
                    </a:cubicBezTo>
                    <a:cubicBezTo>
                      <a:pt x="660" y="1802"/>
                      <a:pt x="667" y="1816"/>
                      <a:pt x="674" y="1816"/>
                    </a:cubicBezTo>
                    <a:cubicBezTo>
                      <a:pt x="682" y="1816"/>
                      <a:pt x="689" y="1809"/>
                      <a:pt x="697" y="1787"/>
                    </a:cubicBezTo>
                    <a:cubicBezTo>
                      <a:pt x="704" y="1736"/>
                      <a:pt x="667" y="1692"/>
                      <a:pt x="711" y="1670"/>
                    </a:cubicBezTo>
                    <a:cubicBezTo>
                      <a:pt x="755" y="1641"/>
                      <a:pt x="755" y="1598"/>
                      <a:pt x="726" y="1583"/>
                    </a:cubicBezTo>
                    <a:cubicBezTo>
                      <a:pt x="704" y="1568"/>
                      <a:pt x="587" y="1495"/>
                      <a:pt x="521" y="1488"/>
                    </a:cubicBezTo>
                    <a:cubicBezTo>
                      <a:pt x="462" y="1480"/>
                      <a:pt x="381" y="1422"/>
                      <a:pt x="359" y="1370"/>
                    </a:cubicBezTo>
                    <a:cubicBezTo>
                      <a:pt x="345" y="1319"/>
                      <a:pt x="345" y="1283"/>
                      <a:pt x="286" y="1283"/>
                    </a:cubicBezTo>
                    <a:cubicBezTo>
                      <a:pt x="228" y="1283"/>
                      <a:pt x="198" y="1260"/>
                      <a:pt x="176" y="1217"/>
                    </a:cubicBezTo>
                    <a:cubicBezTo>
                      <a:pt x="147" y="1173"/>
                      <a:pt x="169" y="1143"/>
                      <a:pt x="132" y="1114"/>
                    </a:cubicBezTo>
                    <a:cubicBezTo>
                      <a:pt x="96" y="1092"/>
                      <a:pt x="118" y="997"/>
                      <a:pt x="118" y="960"/>
                    </a:cubicBezTo>
                    <a:lnTo>
                      <a:pt x="118" y="953"/>
                    </a:lnTo>
                    <a:cubicBezTo>
                      <a:pt x="162" y="938"/>
                      <a:pt x="242" y="909"/>
                      <a:pt x="257" y="879"/>
                    </a:cubicBezTo>
                    <a:cubicBezTo>
                      <a:pt x="279" y="850"/>
                      <a:pt x="338" y="791"/>
                      <a:pt x="374" y="784"/>
                    </a:cubicBezTo>
                    <a:cubicBezTo>
                      <a:pt x="389" y="784"/>
                      <a:pt x="411" y="784"/>
                      <a:pt x="425" y="784"/>
                    </a:cubicBezTo>
                    <a:cubicBezTo>
                      <a:pt x="447" y="784"/>
                      <a:pt x="469" y="784"/>
                      <a:pt x="484" y="784"/>
                    </a:cubicBezTo>
                    <a:cubicBezTo>
                      <a:pt x="491" y="784"/>
                      <a:pt x="499" y="784"/>
                      <a:pt x="499" y="784"/>
                    </a:cubicBezTo>
                    <a:cubicBezTo>
                      <a:pt x="543" y="784"/>
                      <a:pt x="601" y="762"/>
                      <a:pt x="616" y="733"/>
                    </a:cubicBezTo>
                    <a:cubicBezTo>
                      <a:pt x="638" y="689"/>
                      <a:pt x="631" y="630"/>
                      <a:pt x="660" y="616"/>
                    </a:cubicBezTo>
                    <a:cubicBezTo>
                      <a:pt x="660" y="616"/>
                      <a:pt x="660" y="616"/>
                      <a:pt x="667" y="616"/>
                    </a:cubicBezTo>
                    <a:cubicBezTo>
                      <a:pt x="682" y="616"/>
                      <a:pt x="704" y="645"/>
                      <a:pt x="726" y="645"/>
                    </a:cubicBezTo>
                    <a:cubicBezTo>
                      <a:pt x="733" y="645"/>
                      <a:pt x="740" y="638"/>
                      <a:pt x="755" y="630"/>
                    </a:cubicBezTo>
                    <a:cubicBezTo>
                      <a:pt x="799" y="601"/>
                      <a:pt x="843" y="572"/>
                      <a:pt x="872" y="535"/>
                    </a:cubicBezTo>
                    <a:cubicBezTo>
                      <a:pt x="902" y="506"/>
                      <a:pt x="909" y="491"/>
                      <a:pt x="953" y="469"/>
                    </a:cubicBezTo>
                    <a:cubicBezTo>
                      <a:pt x="990" y="447"/>
                      <a:pt x="1004" y="440"/>
                      <a:pt x="1012" y="396"/>
                    </a:cubicBezTo>
                    <a:cubicBezTo>
                      <a:pt x="1012" y="352"/>
                      <a:pt x="1012" y="293"/>
                      <a:pt x="1048" y="279"/>
                    </a:cubicBezTo>
                    <a:cubicBezTo>
                      <a:pt x="1085" y="257"/>
                      <a:pt x="1136" y="257"/>
                      <a:pt x="1158" y="257"/>
                    </a:cubicBezTo>
                    <a:cubicBezTo>
                      <a:pt x="1187" y="257"/>
                      <a:pt x="1260" y="279"/>
                      <a:pt x="1282" y="308"/>
                    </a:cubicBezTo>
                    <a:cubicBezTo>
                      <a:pt x="1296" y="330"/>
                      <a:pt x="1340" y="374"/>
                      <a:pt x="1377" y="374"/>
                    </a:cubicBezTo>
                    <a:cubicBezTo>
                      <a:pt x="1384" y="374"/>
                      <a:pt x="1392" y="374"/>
                      <a:pt x="1399" y="367"/>
                    </a:cubicBezTo>
                    <a:cubicBezTo>
                      <a:pt x="1436" y="345"/>
                      <a:pt x="1436" y="308"/>
                      <a:pt x="1465" y="286"/>
                    </a:cubicBezTo>
                    <a:cubicBezTo>
                      <a:pt x="1480" y="279"/>
                      <a:pt x="1494" y="279"/>
                      <a:pt x="1501" y="279"/>
                    </a:cubicBezTo>
                    <a:cubicBezTo>
                      <a:pt x="1516" y="279"/>
                      <a:pt x="1531" y="286"/>
                      <a:pt x="1545" y="301"/>
                    </a:cubicBezTo>
                    <a:cubicBezTo>
                      <a:pt x="1553" y="308"/>
                      <a:pt x="1568" y="308"/>
                      <a:pt x="1582" y="308"/>
                    </a:cubicBezTo>
                    <a:cubicBezTo>
                      <a:pt x="1611" y="308"/>
                      <a:pt x="1641" y="293"/>
                      <a:pt x="1619" y="264"/>
                    </a:cubicBezTo>
                    <a:cubicBezTo>
                      <a:pt x="1589" y="227"/>
                      <a:pt x="1560" y="227"/>
                      <a:pt x="1560" y="183"/>
                    </a:cubicBezTo>
                    <a:cubicBezTo>
                      <a:pt x="1568" y="147"/>
                      <a:pt x="1589" y="132"/>
                      <a:pt x="1626" y="110"/>
                    </a:cubicBezTo>
                    <a:cubicBezTo>
                      <a:pt x="1648" y="103"/>
                      <a:pt x="1655" y="81"/>
                      <a:pt x="1663" y="66"/>
                    </a:cubicBezTo>
                    <a:cubicBezTo>
                      <a:pt x="1677" y="132"/>
                      <a:pt x="1677" y="132"/>
                      <a:pt x="1677" y="132"/>
                    </a:cubicBezTo>
                    <a:cubicBezTo>
                      <a:pt x="1663" y="66"/>
                      <a:pt x="1663" y="66"/>
                      <a:pt x="1663" y="66"/>
                    </a:cubicBezTo>
                    <a:cubicBezTo>
                      <a:pt x="1670" y="59"/>
                      <a:pt x="1677" y="51"/>
                      <a:pt x="1692" y="51"/>
                    </a:cubicBezTo>
                    <a:lnTo>
                      <a:pt x="1699" y="51"/>
                    </a:lnTo>
                    <a:cubicBezTo>
                      <a:pt x="1707" y="59"/>
                      <a:pt x="1707" y="59"/>
                      <a:pt x="1714" y="59"/>
                    </a:cubicBezTo>
                    <a:cubicBezTo>
                      <a:pt x="1758" y="59"/>
                      <a:pt x="1809" y="44"/>
                      <a:pt x="1853" y="44"/>
                    </a:cubicBezTo>
                    <a:lnTo>
                      <a:pt x="1670" y="0"/>
                    </a:lnTo>
                    <a:lnTo>
                      <a:pt x="1670" y="0"/>
                    </a:lnTo>
                    <a:cubicBezTo>
                      <a:pt x="1633" y="51"/>
                      <a:pt x="1633" y="51"/>
                      <a:pt x="1633" y="51"/>
                    </a:cubicBezTo>
                    <a:cubicBezTo>
                      <a:pt x="1626" y="66"/>
                      <a:pt x="1626" y="66"/>
                      <a:pt x="1626" y="66"/>
                    </a:cubicBezTo>
                    <a:lnTo>
                      <a:pt x="1626" y="66"/>
                    </a:lnTo>
                    <a:cubicBezTo>
                      <a:pt x="1626" y="74"/>
                      <a:pt x="1619" y="81"/>
                      <a:pt x="1611" y="88"/>
                    </a:cubicBezTo>
                    <a:cubicBezTo>
                      <a:pt x="1568" y="110"/>
                      <a:pt x="1538" y="125"/>
                      <a:pt x="1531" y="183"/>
                    </a:cubicBezTo>
                    <a:cubicBezTo>
                      <a:pt x="1523" y="227"/>
                      <a:pt x="1553" y="242"/>
                      <a:pt x="1568" y="257"/>
                    </a:cubicBezTo>
                    <a:cubicBezTo>
                      <a:pt x="1575" y="264"/>
                      <a:pt x="1582" y="271"/>
                      <a:pt x="1589" y="279"/>
                    </a:cubicBezTo>
                    <a:cubicBezTo>
                      <a:pt x="1589" y="279"/>
                      <a:pt x="1589" y="279"/>
                      <a:pt x="1582" y="279"/>
                    </a:cubicBezTo>
                    <a:cubicBezTo>
                      <a:pt x="1575" y="279"/>
                      <a:pt x="1568" y="279"/>
                      <a:pt x="1568" y="279"/>
                    </a:cubicBezTo>
                    <a:cubicBezTo>
                      <a:pt x="1553" y="264"/>
                      <a:pt x="1531" y="242"/>
                      <a:pt x="1501" y="242"/>
                    </a:cubicBezTo>
                    <a:cubicBezTo>
                      <a:pt x="1487" y="242"/>
                      <a:pt x="1465" y="249"/>
                      <a:pt x="1450" y="257"/>
                    </a:cubicBezTo>
                    <a:cubicBezTo>
                      <a:pt x="1428" y="271"/>
                      <a:pt x="1413" y="293"/>
                      <a:pt x="1406" y="308"/>
                    </a:cubicBezTo>
                    <a:cubicBezTo>
                      <a:pt x="1399" y="323"/>
                      <a:pt x="1399" y="330"/>
                      <a:pt x="1384" y="337"/>
                    </a:cubicBezTo>
                    <a:cubicBezTo>
                      <a:pt x="1384" y="337"/>
                      <a:pt x="1384" y="345"/>
                      <a:pt x="1377" y="345"/>
                    </a:cubicBezTo>
                    <a:cubicBezTo>
                      <a:pt x="1362" y="345"/>
                      <a:pt x="1326" y="315"/>
                      <a:pt x="1304" y="286"/>
                    </a:cubicBezTo>
                    <a:cubicBezTo>
                      <a:pt x="1274" y="242"/>
                      <a:pt x="1187" y="227"/>
                      <a:pt x="1158" y="227"/>
                    </a:cubicBezTo>
                    <a:cubicBezTo>
                      <a:pt x="1129" y="227"/>
                      <a:pt x="1078" y="227"/>
                      <a:pt x="1033" y="249"/>
                    </a:cubicBezTo>
                    <a:cubicBezTo>
                      <a:pt x="990" y="271"/>
                      <a:pt x="982" y="323"/>
                      <a:pt x="982" y="374"/>
                    </a:cubicBezTo>
                    <a:cubicBezTo>
                      <a:pt x="982" y="374"/>
                      <a:pt x="982" y="381"/>
                      <a:pt x="975" y="389"/>
                    </a:cubicBezTo>
                    <a:cubicBezTo>
                      <a:pt x="975" y="418"/>
                      <a:pt x="975" y="418"/>
                      <a:pt x="938" y="440"/>
                    </a:cubicBezTo>
                    <a:cubicBezTo>
                      <a:pt x="894" y="469"/>
                      <a:pt x="880" y="477"/>
                      <a:pt x="850" y="520"/>
                    </a:cubicBezTo>
                    <a:cubicBezTo>
                      <a:pt x="828" y="542"/>
                      <a:pt x="799" y="565"/>
                      <a:pt x="770" y="586"/>
                    </a:cubicBezTo>
                    <a:cubicBezTo>
                      <a:pt x="755" y="594"/>
                      <a:pt x="748" y="601"/>
                      <a:pt x="733" y="608"/>
                    </a:cubicBezTo>
                    <a:lnTo>
                      <a:pt x="726" y="616"/>
                    </a:lnTo>
                    <a:cubicBezTo>
                      <a:pt x="726" y="616"/>
                      <a:pt x="719" y="608"/>
                      <a:pt x="711" y="601"/>
                    </a:cubicBezTo>
                    <a:cubicBezTo>
                      <a:pt x="697" y="594"/>
                      <a:pt x="682" y="586"/>
                      <a:pt x="667" y="586"/>
                    </a:cubicBezTo>
                    <a:cubicBezTo>
                      <a:pt x="660" y="586"/>
                      <a:pt x="652" y="586"/>
                      <a:pt x="645" y="586"/>
                    </a:cubicBezTo>
                    <a:cubicBezTo>
                      <a:pt x="616" y="601"/>
                      <a:pt x="609" y="638"/>
                      <a:pt x="601" y="674"/>
                    </a:cubicBezTo>
                    <a:cubicBezTo>
                      <a:pt x="601" y="689"/>
                      <a:pt x="594" y="704"/>
                      <a:pt x="587" y="718"/>
                    </a:cubicBezTo>
                    <a:cubicBezTo>
                      <a:pt x="579" y="740"/>
                      <a:pt x="535" y="755"/>
                      <a:pt x="499" y="755"/>
                    </a:cubicBezTo>
                    <a:lnTo>
                      <a:pt x="491" y="755"/>
                    </a:lnTo>
                    <a:cubicBezTo>
                      <a:pt x="469" y="755"/>
                      <a:pt x="447" y="755"/>
                      <a:pt x="425" y="755"/>
                    </a:cubicBezTo>
                    <a:cubicBezTo>
                      <a:pt x="411" y="755"/>
                      <a:pt x="389" y="755"/>
                      <a:pt x="367" y="755"/>
                    </a:cubicBezTo>
                    <a:cubicBezTo>
                      <a:pt x="323" y="762"/>
                      <a:pt x="250" y="836"/>
                      <a:pt x="228" y="865"/>
                    </a:cubicBezTo>
                    <a:cubicBezTo>
                      <a:pt x="220" y="872"/>
                      <a:pt x="183" y="894"/>
                      <a:pt x="103" y="924"/>
                    </a:cubicBezTo>
                    <a:cubicBezTo>
                      <a:pt x="81" y="931"/>
                      <a:pt x="81" y="931"/>
                      <a:pt x="81" y="931"/>
                    </a:cubicBezTo>
                    <a:cubicBezTo>
                      <a:pt x="81" y="953"/>
                      <a:pt x="81" y="953"/>
                      <a:pt x="81" y="953"/>
                    </a:cubicBezTo>
                    <a:cubicBezTo>
                      <a:pt x="88" y="960"/>
                      <a:pt x="88" y="960"/>
                      <a:pt x="88" y="960"/>
                    </a:cubicBezTo>
                    <a:cubicBezTo>
                      <a:pt x="88" y="967"/>
                      <a:pt x="88" y="975"/>
                      <a:pt x="81" y="989"/>
                    </a:cubicBezTo>
                    <a:cubicBezTo>
                      <a:pt x="81" y="1041"/>
                      <a:pt x="74" y="1107"/>
                      <a:pt x="118" y="1136"/>
                    </a:cubicBezTo>
                    <a:cubicBezTo>
                      <a:pt x="125" y="1143"/>
                      <a:pt x="125" y="1150"/>
                      <a:pt x="132" y="1173"/>
                    </a:cubicBezTo>
                    <a:cubicBezTo>
                      <a:pt x="132" y="1187"/>
                      <a:pt x="132" y="1209"/>
                      <a:pt x="147" y="1231"/>
                    </a:cubicBezTo>
                    <a:cubicBezTo>
                      <a:pt x="176" y="1283"/>
                      <a:pt x="213" y="1312"/>
                      <a:pt x="286" y="1312"/>
                    </a:cubicBezTo>
                    <a:cubicBezTo>
                      <a:pt x="315" y="1312"/>
                      <a:pt x="315" y="1319"/>
                      <a:pt x="330" y="1356"/>
                    </a:cubicBezTo>
                    <a:cubicBezTo>
                      <a:pt x="330" y="1363"/>
                      <a:pt x="330" y="1370"/>
                      <a:pt x="330" y="1378"/>
                    </a:cubicBezTo>
                    <a:cubicBezTo>
                      <a:pt x="352" y="1444"/>
                      <a:pt x="455" y="1510"/>
                      <a:pt x="521" y="1517"/>
                    </a:cubicBezTo>
                    <a:cubicBezTo>
                      <a:pt x="572" y="1524"/>
                      <a:pt x="682" y="1590"/>
                      <a:pt x="711" y="1605"/>
                    </a:cubicBezTo>
                    <a:cubicBezTo>
                      <a:pt x="711" y="1612"/>
                      <a:pt x="719" y="1612"/>
                      <a:pt x="719" y="1619"/>
                    </a:cubicBezTo>
                    <a:cubicBezTo>
                      <a:pt x="719" y="1627"/>
                      <a:pt x="711" y="1634"/>
                      <a:pt x="697" y="1641"/>
                    </a:cubicBezTo>
                    <a:cubicBezTo>
                      <a:pt x="652" y="1670"/>
                      <a:pt x="660" y="1707"/>
                      <a:pt x="660" y="1736"/>
                    </a:cubicBezTo>
                    <a:cubicBezTo>
                      <a:pt x="652" y="1714"/>
                      <a:pt x="631" y="1685"/>
                      <a:pt x="594" y="1685"/>
                    </a:cubicBezTo>
                    <a:cubicBezTo>
                      <a:pt x="572" y="1685"/>
                      <a:pt x="550" y="1692"/>
                      <a:pt x="528" y="1714"/>
                    </a:cubicBezTo>
                    <a:cubicBezTo>
                      <a:pt x="521" y="1721"/>
                      <a:pt x="491" y="1743"/>
                      <a:pt x="491" y="1780"/>
                    </a:cubicBezTo>
                    <a:cubicBezTo>
                      <a:pt x="499" y="1816"/>
                      <a:pt x="528" y="1831"/>
                      <a:pt x="550" y="1846"/>
                    </a:cubicBezTo>
                    <a:cubicBezTo>
                      <a:pt x="579" y="1860"/>
                      <a:pt x="601" y="1868"/>
                      <a:pt x="616" y="1875"/>
                    </a:cubicBezTo>
                    <a:cubicBezTo>
                      <a:pt x="616" y="1882"/>
                      <a:pt x="609" y="1882"/>
                      <a:pt x="601" y="1890"/>
                    </a:cubicBezTo>
                    <a:cubicBezTo>
                      <a:pt x="594" y="1904"/>
                      <a:pt x="594" y="1904"/>
                      <a:pt x="594" y="1904"/>
                    </a:cubicBezTo>
                    <a:cubicBezTo>
                      <a:pt x="579" y="1919"/>
                      <a:pt x="557" y="1934"/>
                      <a:pt x="557" y="1956"/>
                    </a:cubicBezTo>
                    <a:cubicBezTo>
                      <a:pt x="557" y="1978"/>
                      <a:pt x="572" y="2000"/>
                      <a:pt x="587" y="2014"/>
                    </a:cubicBezTo>
                    <a:cubicBezTo>
                      <a:pt x="609" y="2029"/>
                      <a:pt x="623" y="2044"/>
                      <a:pt x="638" y="2051"/>
                    </a:cubicBezTo>
                    <a:cubicBezTo>
                      <a:pt x="652" y="2058"/>
                      <a:pt x="652" y="2058"/>
                      <a:pt x="660" y="2066"/>
                    </a:cubicBezTo>
                    <a:cubicBezTo>
                      <a:pt x="667" y="2073"/>
                      <a:pt x="667" y="2080"/>
                      <a:pt x="674" y="2080"/>
                    </a:cubicBezTo>
                    <a:cubicBezTo>
                      <a:pt x="689" y="2102"/>
                      <a:pt x="697" y="2109"/>
                      <a:pt x="674" y="2139"/>
                    </a:cubicBezTo>
                    <a:cubicBezTo>
                      <a:pt x="667" y="2154"/>
                      <a:pt x="660" y="2168"/>
                      <a:pt x="652" y="2183"/>
                    </a:cubicBezTo>
                    <a:cubicBezTo>
                      <a:pt x="652" y="2197"/>
                      <a:pt x="645" y="2205"/>
                      <a:pt x="638" y="2212"/>
                    </a:cubicBezTo>
                    <a:cubicBezTo>
                      <a:pt x="638" y="2212"/>
                      <a:pt x="631" y="2212"/>
                      <a:pt x="623" y="2205"/>
                    </a:cubicBezTo>
                    <a:cubicBezTo>
                      <a:pt x="609" y="2205"/>
                      <a:pt x="594" y="2190"/>
                      <a:pt x="579" y="2176"/>
                    </a:cubicBezTo>
                    <a:cubicBezTo>
                      <a:pt x="572" y="2161"/>
                      <a:pt x="557" y="2139"/>
                      <a:pt x="528" y="2139"/>
                    </a:cubicBezTo>
                    <a:cubicBezTo>
                      <a:pt x="521" y="2139"/>
                      <a:pt x="506" y="2146"/>
                      <a:pt x="499" y="2154"/>
                    </a:cubicBezTo>
                    <a:cubicBezTo>
                      <a:pt x="477" y="2168"/>
                      <a:pt x="455" y="2183"/>
                      <a:pt x="447" y="2183"/>
                    </a:cubicBezTo>
                    <a:cubicBezTo>
                      <a:pt x="440" y="2183"/>
                      <a:pt x="440" y="2183"/>
                      <a:pt x="440" y="2176"/>
                    </a:cubicBezTo>
                    <a:cubicBezTo>
                      <a:pt x="418" y="2154"/>
                      <a:pt x="389" y="2139"/>
                      <a:pt x="359" y="2139"/>
                    </a:cubicBezTo>
                    <a:cubicBezTo>
                      <a:pt x="345" y="2139"/>
                      <a:pt x="323" y="2146"/>
                      <a:pt x="315" y="2161"/>
                    </a:cubicBezTo>
                    <a:cubicBezTo>
                      <a:pt x="301" y="2168"/>
                      <a:pt x="293" y="2183"/>
                      <a:pt x="301" y="2212"/>
                    </a:cubicBezTo>
                    <a:cubicBezTo>
                      <a:pt x="308" y="2307"/>
                      <a:pt x="338" y="2359"/>
                      <a:pt x="367" y="2388"/>
                    </a:cubicBezTo>
                    <a:cubicBezTo>
                      <a:pt x="374" y="2388"/>
                      <a:pt x="374" y="2388"/>
                      <a:pt x="374" y="2395"/>
                    </a:cubicBezTo>
                    <a:lnTo>
                      <a:pt x="374" y="2395"/>
                    </a:lnTo>
                    <a:cubicBezTo>
                      <a:pt x="286" y="2395"/>
                      <a:pt x="257" y="2388"/>
                      <a:pt x="235" y="2381"/>
                    </a:cubicBezTo>
                    <a:cubicBezTo>
                      <a:pt x="228" y="2373"/>
                      <a:pt x="220" y="2373"/>
                      <a:pt x="213" y="2373"/>
                    </a:cubicBezTo>
                    <a:cubicBezTo>
                      <a:pt x="191" y="2373"/>
                      <a:pt x="162" y="2388"/>
                      <a:pt x="154" y="2417"/>
                    </a:cubicBezTo>
                    <a:cubicBezTo>
                      <a:pt x="147" y="2425"/>
                      <a:pt x="140" y="2447"/>
                      <a:pt x="176" y="2476"/>
                    </a:cubicBezTo>
                    <a:cubicBezTo>
                      <a:pt x="198" y="2491"/>
                      <a:pt x="220" y="2498"/>
                      <a:pt x="242" y="2498"/>
                    </a:cubicBezTo>
                    <a:cubicBezTo>
                      <a:pt x="250" y="2505"/>
                      <a:pt x="264" y="2505"/>
                      <a:pt x="271" y="2513"/>
                    </a:cubicBezTo>
                    <a:cubicBezTo>
                      <a:pt x="301" y="2527"/>
                      <a:pt x="323" y="2542"/>
                      <a:pt x="359" y="2571"/>
                    </a:cubicBezTo>
                    <a:cubicBezTo>
                      <a:pt x="359" y="2578"/>
                      <a:pt x="367" y="2578"/>
                      <a:pt x="374" y="2586"/>
                    </a:cubicBezTo>
                    <a:cubicBezTo>
                      <a:pt x="381" y="2593"/>
                      <a:pt x="389" y="2600"/>
                      <a:pt x="389" y="2608"/>
                    </a:cubicBezTo>
                    <a:lnTo>
                      <a:pt x="389" y="2608"/>
                    </a:lnTo>
                    <a:cubicBezTo>
                      <a:pt x="352" y="2608"/>
                      <a:pt x="315" y="2615"/>
                      <a:pt x="301" y="2645"/>
                    </a:cubicBezTo>
                    <a:cubicBezTo>
                      <a:pt x="286" y="2681"/>
                      <a:pt x="301" y="2710"/>
                      <a:pt x="308" y="2718"/>
                    </a:cubicBezTo>
                    <a:cubicBezTo>
                      <a:pt x="323" y="2732"/>
                      <a:pt x="323" y="2747"/>
                      <a:pt x="323" y="2747"/>
                    </a:cubicBezTo>
                    <a:lnTo>
                      <a:pt x="323" y="2747"/>
                    </a:lnTo>
                    <a:cubicBezTo>
                      <a:pt x="242" y="2747"/>
                      <a:pt x="176" y="2791"/>
                      <a:pt x="154" y="2850"/>
                    </a:cubicBezTo>
                    <a:cubicBezTo>
                      <a:pt x="147" y="2879"/>
                      <a:pt x="154" y="2908"/>
                      <a:pt x="154" y="2923"/>
                    </a:cubicBezTo>
                    <a:cubicBezTo>
                      <a:pt x="162" y="2952"/>
                      <a:pt x="162" y="2952"/>
                      <a:pt x="154" y="2959"/>
                    </a:cubicBezTo>
                    <a:cubicBezTo>
                      <a:pt x="147" y="2967"/>
                      <a:pt x="132" y="2974"/>
                      <a:pt x="125" y="2982"/>
                    </a:cubicBezTo>
                    <a:cubicBezTo>
                      <a:pt x="110" y="2989"/>
                      <a:pt x="96" y="2996"/>
                      <a:pt x="88" y="3018"/>
                    </a:cubicBezTo>
                    <a:cubicBezTo>
                      <a:pt x="88" y="3040"/>
                      <a:pt x="110" y="3055"/>
                      <a:pt x="125" y="3069"/>
                    </a:cubicBezTo>
                    <a:cubicBezTo>
                      <a:pt x="132" y="3077"/>
                      <a:pt x="154" y="3091"/>
                      <a:pt x="125" y="3135"/>
                    </a:cubicBezTo>
                    <a:cubicBezTo>
                      <a:pt x="118" y="3150"/>
                      <a:pt x="103" y="3172"/>
                      <a:pt x="96" y="3194"/>
                    </a:cubicBezTo>
                    <a:cubicBezTo>
                      <a:pt x="88" y="3209"/>
                      <a:pt x="74" y="3245"/>
                      <a:pt x="66" y="3253"/>
                    </a:cubicBezTo>
                    <a:lnTo>
                      <a:pt x="66" y="3253"/>
                    </a:lnTo>
                    <a:cubicBezTo>
                      <a:pt x="37" y="3253"/>
                      <a:pt x="22" y="3260"/>
                      <a:pt x="15" y="3267"/>
                    </a:cubicBezTo>
                    <a:cubicBezTo>
                      <a:pt x="0" y="3297"/>
                      <a:pt x="8" y="3326"/>
                      <a:pt x="15" y="3355"/>
                    </a:cubicBezTo>
                    <a:cubicBezTo>
                      <a:pt x="15" y="3363"/>
                      <a:pt x="15" y="3370"/>
                      <a:pt x="15" y="3370"/>
                    </a:cubicBezTo>
                    <a:cubicBezTo>
                      <a:pt x="22" y="3399"/>
                      <a:pt x="37" y="3473"/>
                      <a:pt x="125" y="3473"/>
                    </a:cubicBezTo>
                    <a:cubicBezTo>
                      <a:pt x="176" y="3473"/>
                      <a:pt x="235" y="3473"/>
                      <a:pt x="257" y="3436"/>
                    </a:cubicBezTo>
                    <a:cubicBezTo>
                      <a:pt x="264" y="3428"/>
                      <a:pt x="264" y="3407"/>
                      <a:pt x="257" y="3377"/>
                    </a:cubicBezTo>
                    <a:cubicBezTo>
                      <a:pt x="242" y="3355"/>
                      <a:pt x="242" y="3348"/>
                      <a:pt x="242" y="3348"/>
                    </a:cubicBezTo>
                    <a:cubicBezTo>
                      <a:pt x="242" y="3348"/>
                      <a:pt x="250" y="3341"/>
                      <a:pt x="271" y="3326"/>
                    </a:cubicBezTo>
                    <a:cubicBezTo>
                      <a:pt x="286" y="3319"/>
                      <a:pt x="293" y="3319"/>
                      <a:pt x="301" y="3311"/>
                    </a:cubicBezTo>
                    <a:cubicBezTo>
                      <a:pt x="323" y="3297"/>
                      <a:pt x="338" y="3297"/>
                      <a:pt x="352" y="3297"/>
                    </a:cubicBezTo>
                    <a:cubicBezTo>
                      <a:pt x="352" y="3297"/>
                      <a:pt x="359" y="3297"/>
                      <a:pt x="367" y="3297"/>
                    </a:cubicBezTo>
                    <a:cubicBezTo>
                      <a:pt x="374" y="3297"/>
                      <a:pt x="374" y="3297"/>
                      <a:pt x="381" y="3319"/>
                    </a:cubicBezTo>
                    <a:cubicBezTo>
                      <a:pt x="389" y="3341"/>
                      <a:pt x="396" y="3355"/>
                      <a:pt x="418" y="3377"/>
                    </a:cubicBezTo>
                    <a:cubicBezTo>
                      <a:pt x="433" y="3392"/>
                      <a:pt x="433" y="3414"/>
                      <a:pt x="425" y="3436"/>
                    </a:cubicBezTo>
                    <a:cubicBezTo>
                      <a:pt x="403" y="3436"/>
                      <a:pt x="389" y="3465"/>
                      <a:pt x="389" y="3473"/>
                    </a:cubicBezTo>
                    <a:cubicBezTo>
                      <a:pt x="359" y="3516"/>
                      <a:pt x="367" y="3546"/>
                      <a:pt x="374" y="3582"/>
                    </a:cubicBezTo>
                    <a:cubicBezTo>
                      <a:pt x="381" y="3590"/>
                      <a:pt x="381" y="3604"/>
                      <a:pt x="381" y="3619"/>
                    </a:cubicBezTo>
                    <a:cubicBezTo>
                      <a:pt x="389" y="3678"/>
                      <a:pt x="411" y="3744"/>
                      <a:pt x="411" y="3751"/>
                    </a:cubicBezTo>
                    <a:cubicBezTo>
                      <a:pt x="411" y="3758"/>
                      <a:pt x="411" y="3758"/>
                      <a:pt x="411" y="3758"/>
                    </a:cubicBezTo>
                    <a:cubicBezTo>
                      <a:pt x="418" y="3758"/>
                      <a:pt x="418" y="3758"/>
                      <a:pt x="418" y="3758"/>
                    </a:cubicBezTo>
                    <a:cubicBezTo>
                      <a:pt x="425" y="3773"/>
                      <a:pt x="425" y="3773"/>
                      <a:pt x="425" y="3773"/>
                    </a:cubicBezTo>
                    <a:cubicBezTo>
                      <a:pt x="447" y="3802"/>
                      <a:pt x="447" y="3802"/>
                      <a:pt x="447" y="3802"/>
                    </a:cubicBezTo>
                    <a:cubicBezTo>
                      <a:pt x="469" y="3780"/>
                      <a:pt x="469" y="3780"/>
                      <a:pt x="469" y="3780"/>
                    </a:cubicBezTo>
                    <a:cubicBezTo>
                      <a:pt x="499" y="3758"/>
                      <a:pt x="528" y="3736"/>
                      <a:pt x="543" y="3736"/>
                    </a:cubicBezTo>
                    <a:cubicBezTo>
                      <a:pt x="557" y="3744"/>
                      <a:pt x="579" y="3758"/>
                      <a:pt x="616" y="3758"/>
                    </a:cubicBezTo>
                    <a:cubicBezTo>
                      <a:pt x="652" y="3758"/>
                      <a:pt x="674" y="3744"/>
                      <a:pt x="689" y="3736"/>
                    </a:cubicBezTo>
                    <a:cubicBezTo>
                      <a:pt x="697" y="3729"/>
                      <a:pt x="704" y="3729"/>
                      <a:pt x="711" y="3729"/>
                    </a:cubicBezTo>
                    <a:cubicBezTo>
                      <a:pt x="711" y="3729"/>
                      <a:pt x="711" y="3729"/>
                      <a:pt x="733" y="3744"/>
                    </a:cubicBezTo>
                    <a:cubicBezTo>
                      <a:pt x="748" y="3766"/>
                      <a:pt x="755" y="3788"/>
                      <a:pt x="770" y="3802"/>
                    </a:cubicBezTo>
                    <a:cubicBezTo>
                      <a:pt x="806" y="3861"/>
                      <a:pt x="850" y="3919"/>
                      <a:pt x="916" y="3927"/>
                    </a:cubicBezTo>
                    <a:cubicBezTo>
                      <a:pt x="953" y="3934"/>
                      <a:pt x="953" y="3934"/>
                      <a:pt x="960" y="3956"/>
                    </a:cubicBezTo>
                    <a:cubicBezTo>
                      <a:pt x="968" y="3978"/>
                      <a:pt x="975" y="4000"/>
                      <a:pt x="1004" y="4029"/>
                    </a:cubicBezTo>
                    <a:cubicBezTo>
                      <a:pt x="1048" y="4088"/>
                      <a:pt x="1063" y="4110"/>
                      <a:pt x="1092" y="4154"/>
                    </a:cubicBezTo>
                    <a:cubicBezTo>
                      <a:pt x="1099" y="4176"/>
                      <a:pt x="1099" y="4176"/>
                      <a:pt x="1099" y="4176"/>
                    </a:cubicBezTo>
                    <a:cubicBezTo>
                      <a:pt x="1107" y="4183"/>
                      <a:pt x="1107" y="4183"/>
                      <a:pt x="1114" y="4191"/>
                    </a:cubicBezTo>
                    <a:cubicBezTo>
                      <a:pt x="1136" y="4235"/>
                      <a:pt x="1158" y="4271"/>
                      <a:pt x="1208" y="4271"/>
                    </a:cubicBezTo>
                    <a:cubicBezTo>
                      <a:pt x="1216" y="4271"/>
                      <a:pt x="1223" y="4271"/>
                      <a:pt x="1238" y="4264"/>
                    </a:cubicBezTo>
                    <a:lnTo>
                      <a:pt x="1238" y="4264"/>
                    </a:lnTo>
                    <a:cubicBezTo>
                      <a:pt x="1245" y="4264"/>
                      <a:pt x="1252" y="4271"/>
                      <a:pt x="1267" y="4293"/>
                    </a:cubicBezTo>
                    <a:cubicBezTo>
                      <a:pt x="1274" y="4315"/>
                      <a:pt x="1289" y="4337"/>
                      <a:pt x="1311" y="4352"/>
                    </a:cubicBezTo>
                    <a:cubicBezTo>
                      <a:pt x="1340" y="4374"/>
                      <a:pt x="1384" y="4381"/>
                      <a:pt x="1443" y="4381"/>
                    </a:cubicBezTo>
                    <a:cubicBezTo>
                      <a:pt x="1458" y="4381"/>
                      <a:pt x="1472" y="4381"/>
                      <a:pt x="1480" y="4381"/>
                    </a:cubicBezTo>
                    <a:cubicBezTo>
                      <a:pt x="1487" y="4381"/>
                      <a:pt x="1516" y="4396"/>
                      <a:pt x="1516" y="4432"/>
                    </a:cubicBezTo>
                    <a:cubicBezTo>
                      <a:pt x="1516" y="4469"/>
                      <a:pt x="1523" y="4491"/>
                      <a:pt x="1538" y="4513"/>
                    </a:cubicBezTo>
                    <a:cubicBezTo>
                      <a:pt x="1545" y="4542"/>
                      <a:pt x="1553" y="4557"/>
                      <a:pt x="1553" y="4586"/>
                    </a:cubicBezTo>
                    <a:cubicBezTo>
                      <a:pt x="1538" y="4645"/>
                      <a:pt x="1523" y="4755"/>
                      <a:pt x="1619" y="4784"/>
                    </a:cubicBezTo>
                    <a:cubicBezTo>
                      <a:pt x="1677" y="4806"/>
                      <a:pt x="1736" y="4821"/>
                      <a:pt x="1751" y="4821"/>
                    </a:cubicBezTo>
                    <a:cubicBezTo>
                      <a:pt x="1758" y="4828"/>
                      <a:pt x="1780" y="4828"/>
                      <a:pt x="1802" y="4828"/>
                    </a:cubicBezTo>
                    <a:cubicBezTo>
                      <a:pt x="1839" y="4828"/>
                      <a:pt x="1853" y="4814"/>
                      <a:pt x="1868" y="4806"/>
                    </a:cubicBezTo>
                    <a:cubicBezTo>
                      <a:pt x="1875" y="4791"/>
                      <a:pt x="1882" y="4777"/>
                      <a:pt x="1882" y="4762"/>
                    </a:cubicBezTo>
                    <a:cubicBezTo>
                      <a:pt x="1897" y="4769"/>
                      <a:pt x="1919" y="4769"/>
                      <a:pt x="1934" y="4769"/>
                    </a:cubicBezTo>
                    <a:cubicBezTo>
                      <a:pt x="1970" y="4769"/>
                      <a:pt x="1992" y="4755"/>
                      <a:pt x="2000" y="4740"/>
                    </a:cubicBezTo>
                    <a:cubicBezTo>
                      <a:pt x="2007" y="4740"/>
                      <a:pt x="2007" y="4733"/>
                      <a:pt x="2007" y="4733"/>
                    </a:cubicBezTo>
                    <a:lnTo>
                      <a:pt x="2007" y="4733"/>
                    </a:lnTo>
                    <a:cubicBezTo>
                      <a:pt x="2022" y="4740"/>
                      <a:pt x="2036" y="4740"/>
                      <a:pt x="2058" y="4740"/>
                    </a:cubicBezTo>
                    <a:cubicBezTo>
                      <a:pt x="2095" y="4740"/>
                      <a:pt x="2124" y="4711"/>
                      <a:pt x="2139" y="4674"/>
                    </a:cubicBezTo>
                    <a:cubicBezTo>
                      <a:pt x="2146" y="4630"/>
                      <a:pt x="2132" y="4586"/>
                      <a:pt x="2080" y="4564"/>
                    </a:cubicBezTo>
                    <a:cubicBezTo>
                      <a:pt x="2051" y="4542"/>
                      <a:pt x="2022" y="4535"/>
                      <a:pt x="2000" y="4520"/>
                    </a:cubicBezTo>
                    <a:cubicBezTo>
                      <a:pt x="1949" y="4506"/>
                      <a:pt x="1904" y="4484"/>
                      <a:pt x="1890" y="4454"/>
                    </a:cubicBezTo>
                    <a:cubicBezTo>
                      <a:pt x="1890" y="4447"/>
                      <a:pt x="1890" y="4440"/>
                      <a:pt x="1882" y="4432"/>
                    </a:cubicBezTo>
                    <a:cubicBezTo>
                      <a:pt x="1868" y="4381"/>
                      <a:pt x="1861" y="4366"/>
                      <a:pt x="1912" y="4330"/>
                    </a:cubicBezTo>
                    <a:cubicBezTo>
                      <a:pt x="1941" y="4315"/>
                      <a:pt x="1941" y="4315"/>
                      <a:pt x="1941" y="4315"/>
                    </a:cubicBezTo>
                    <a:cubicBezTo>
                      <a:pt x="2000" y="4271"/>
                      <a:pt x="2007" y="4264"/>
                      <a:pt x="2066" y="4242"/>
                    </a:cubicBezTo>
                    <a:cubicBezTo>
                      <a:pt x="2080" y="4235"/>
                      <a:pt x="2102" y="4235"/>
                      <a:pt x="2117" y="4235"/>
                    </a:cubicBezTo>
                    <a:cubicBezTo>
                      <a:pt x="2132" y="4235"/>
                      <a:pt x="2139" y="4235"/>
                      <a:pt x="2154" y="4242"/>
                    </a:cubicBezTo>
                    <a:cubicBezTo>
                      <a:pt x="2168" y="4242"/>
                      <a:pt x="2183" y="4242"/>
                      <a:pt x="2205" y="4242"/>
                    </a:cubicBezTo>
                    <a:cubicBezTo>
                      <a:pt x="2256" y="4242"/>
                      <a:pt x="2308" y="4257"/>
                      <a:pt x="2322" y="4286"/>
                    </a:cubicBezTo>
                    <a:cubicBezTo>
                      <a:pt x="2337" y="4315"/>
                      <a:pt x="2373" y="4352"/>
                      <a:pt x="2403" y="4352"/>
                    </a:cubicBezTo>
                    <a:cubicBezTo>
                      <a:pt x="2425" y="4352"/>
                      <a:pt x="2439" y="4345"/>
                      <a:pt x="2447" y="4323"/>
                    </a:cubicBezTo>
                    <a:cubicBezTo>
                      <a:pt x="2454" y="4330"/>
                      <a:pt x="2469" y="4337"/>
                      <a:pt x="2491" y="4352"/>
                    </a:cubicBezTo>
                    <a:cubicBezTo>
                      <a:pt x="2505" y="4359"/>
                      <a:pt x="2513" y="4366"/>
                      <a:pt x="2527" y="4366"/>
                    </a:cubicBezTo>
                    <a:cubicBezTo>
                      <a:pt x="2571" y="4366"/>
                      <a:pt x="2630" y="4337"/>
                      <a:pt x="2644" y="4323"/>
                    </a:cubicBezTo>
                    <a:cubicBezTo>
                      <a:pt x="2644" y="4323"/>
                      <a:pt x="2652" y="4323"/>
                      <a:pt x="2659" y="4323"/>
                    </a:cubicBezTo>
                    <a:cubicBezTo>
                      <a:pt x="2674" y="4323"/>
                      <a:pt x="2689" y="4323"/>
                      <a:pt x="2703" y="4337"/>
                    </a:cubicBezTo>
                    <a:cubicBezTo>
                      <a:pt x="2718" y="4352"/>
                      <a:pt x="2718" y="4403"/>
                      <a:pt x="2711" y="4432"/>
                    </a:cubicBezTo>
                    <a:cubicBezTo>
                      <a:pt x="2696" y="4462"/>
                      <a:pt x="2689" y="4513"/>
                      <a:pt x="2725" y="4550"/>
                    </a:cubicBezTo>
                    <a:cubicBezTo>
                      <a:pt x="2762" y="4594"/>
                      <a:pt x="2799" y="4608"/>
                      <a:pt x="2828" y="4608"/>
                    </a:cubicBezTo>
                    <a:cubicBezTo>
                      <a:pt x="2850" y="4608"/>
                      <a:pt x="2864" y="4601"/>
                      <a:pt x="2879" y="4586"/>
                    </a:cubicBezTo>
                    <a:cubicBezTo>
                      <a:pt x="2886" y="4586"/>
                      <a:pt x="2886" y="4586"/>
                      <a:pt x="2886" y="4586"/>
                    </a:cubicBezTo>
                    <a:cubicBezTo>
                      <a:pt x="2886" y="4586"/>
                      <a:pt x="2886" y="4586"/>
                      <a:pt x="2894" y="4586"/>
                    </a:cubicBezTo>
                    <a:cubicBezTo>
                      <a:pt x="2901" y="4594"/>
                      <a:pt x="2916" y="4608"/>
                      <a:pt x="2938" y="4608"/>
                    </a:cubicBezTo>
                    <a:cubicBezTo>
                      <a:pt x="2945" y="4608"/>
                      <a:pt x="2945" y="4608"/>
                      <a:pt x="2952" y="4608"/>
                    </a:cubicBezTo>
                    <a:cubicBezTo>
                      <a:pt x="2960" y="4608"/>
                      <a:pt x="2960" y="4608"/>
                      <a:pt x="2967" y="4608"/>
                    </a:cubicBezTo>
                    <a:cubicBezTo>
                      <a:pt x="2974" y="4608"/>
                      <a:pt x="3004" y="4608"/>
                      <a:pt x="3026" y="4586"/>
                    </a:cubicBezTo>
                    <a:cubicBezTo>
                      <a:pt x="3048" y="4564"/>
                      <a:pt x="3055" y="4520"/>
                      <a:pt x="3048" y="4462"/>
                    </a:cubicBezTo>
                    <a:cubicBezTo>
                      <a:pt x="3048" y="4410"/>
                      <a:pt x="3048" y="4366"/>
                      <a:pt x="3048" y="4323"/>
                    </a:cubicBezTo>
                    <a:cubicBezTo>
                      <a:pt x="3055" y="4249"/>
                      <a:pt x="3055" y="4191"/>
                      <a:pt x="3026" y="4132"/>
                    </a:cubicBezTo>
                    <a:cubicBezTo>
                      <a:pt x="2989" y="4073"/>
                      <a:pt x="2974" y="3985"/>
                      <a:pt x="2974" y="3941"/>
                    </a:cubicBezTo>
                    <a:cubicBezTo>
                      <a:pt x="2989" y="3934"/>
                      <a:pt x="3018" y="3912"/>
                      <a:pt x="3055" y="3890"/>
                    </a:cubicBezTo>
                    <a:cubicBezTo>
                      <a:pt x="3121" y="3854"/>
                      <a:pt x="3158" y="3824"/>
                      <a:pt x="3172" y="3780"/>
                    </a:cubicBezTo>
                    <a:cubicBezTo>
                      <a:pt x="3172" y="3780"/>
                      <a:pt x="3180" y="3780"/>
                      <a:pt x="3201" y="3780"/>
                    </a:cubicBezTo>
                    <a:cubicBezTo>
                      <a:pt x="3216" y="3780"/>
                      <a:pt x="3223" y="3780"/>
                      <a:pt x="3231" y="3780"/>
                    </a:cubicBezTo>
                    <a:cubicBezTo>
                      <a:pt x="3245" y="3780"/>
                      <a:pt x="3260" y="3780"/>
                      <a:pt x="3267" y="3780"/>
                    </a:cubicBezTo>
                    <a:cubicBezTo>
                      <a:pt x="3275" y="3780"/>
                      <a:pt x="3275" y="3780"/>
                      <a:pt x="3275" y="3788"/>
                    </a:cubicBezTo>
                    <a:cubicBezTo>
                      <a:pt x="3297" y="3802"/>
                      <a:pt x="3289" y="3854"/>
                      <a:pt x="3282" y="3876"/>
                    </a:cubicBezTo>
                    <a:cubicBezTo>
                      <a:pt x="3275" y="3905"/>
                      <a:pt x="3282" y="3956"/>
                      <a:pt x="3304" y="3993"/>
                    </a:cubicBezTo>
                    <a:cubicBezTo>
                      <a:pt x="3326" y="4029"/>
                      <a:pt x="3348" y="4044"/>
                      <a:pt x="3377" y="4051"/>
                    </a:cubicBezTo>
                    <a:cubicBezTo>
                      <a:pt x="3414" y="4059"/>
                      <a:pt x="3421" y="4073"/>
                      <a:pt x="3436" y="4117"/>
                    </a:cubicBezTo>
                    <a:cubicBezTo>
                      <a:pt x="3443" y="4161"/>
                      <a:pt x="3480" y="4249"/>
                      <a:pt x="3546" y="4249"/>
                    </a:cubicBezTo>
                    <a:cubicBezTo>
                      <a:pt x="3561" y="4249"/>
                      <a:pt x="3575" y="4242"/>
                      <a:pt x="3597" y="4227"/>
                    </a:cubicBezTo>
                    <a:cubicBezTo>
                      <a:pt x="3619" y="4205"/>
                      <a:pt x="3634" y="4183"/>
                      <a:pt x="3649" y="4169"/>
                    </a:cubicBezTo>
                    <a:cubicBezTo>
                      <a:pt x="3656" y="4154"/>
                      <a:pt x="3670" y="4139"/>
                      <a:pt x="3670" y="4139"/>
                    </a:cubicBezTo>
                    <a:cubicBezTo>
                      <a:pt x="3670" y="4139"/>
                      <a:pt x="3670" y="4139"/>
                      <a:pt x="3678" y="4139"/>
                    </a:cubicBezTo>
                    <a:cubicBezTo>
                      <a:pt x="3685" y="4147"/>
                      <a:pt x="3692" y="4154"/>
                      <a:pt x="3700" y="4161"/>
                    </a:cubicBezTo>
                    <a:cubicBezTo>
                      <a:pt x="3722" y="4176"/>
                      <a:pt x="3744" y="4198"/>
                      <a:pt x="3773" y="4198"/>
                    </a:cubicBezTo>
                    <a:cubicBezTo>
                      <a:pt x="3795" y="4198"/>
                      <a:pt x="3810" y="4191"/>
                      <a:pt x="3824" y="4183"/>
                    </a:cubicBezTo>
                    <a:cubicBezTo>
                      <a:pt x="3898" y="4147"/>
                      <a:pt x="4008" y="4110"/>
                      <a:pt x="4066" y="4110"/>
                    </a:cubicBezTo>
                    <a:lnTo>
                      <a:pt x="4073" y="4110"/>
                    </a:lnTo>
                    <a:cubicBezTo>
                      <a:pt x="4088" y="4139"/>
                      <a:pt x="4110" y="4139"/>
                      <a:pt x="4154" y="4139"/>
                    </a:cubicBezTo>
                    <a:cubicBezTo>
                      <a:pt x="4242" y="4139"/>
                      <a:pt x="4264" y="4139"/>
                      <a:pt x="4330" y="4103"/>
                    </a:cubicBezTo>
                    <a:cubicBezTo>
                      <a:pt x="4344" y="4095"/>
                      <a:pt x="4366" y="4088"/>
                      <a:pt x="4389" y="4081"/>
                    </a:cubicBezTo>
                    <a:cubicBezTo>
                      <a:pt x="4396" y="4022"/>
                      <a:pt x="4396" y="4022"/>
                      <a:pt x="4396" y="4022"/>
                    </a:cubicBezTo>
                    <a:cubicBezTo>
                      <a:pt x="4352" y="4015"/>
                      <a:pt x="4330" y="4000"/>
                      <a:pt x="4315" y="3993"/>
                    </a:cubicBezTo>
                    <a:cubicBezTo>
                      <a:pt x="4337" y="3956"/>
                      <a:pt x="4344" y="3949"/>
                      <a:pt x="4396" y="3919"/>
                    </a:cubicBezTo>
                    <a:cubicBezTo>
                      <a:pt x="4469" y="3883"/>
                      <a:pt x="4484" y="3846"/>
                      <a:pt x="4462" y="3773"/>
                    </a:cubicBezTo>
                    <a:cubicBezTo>
                      <a:pt x="4447" y="3722"/>
                      <a:pt x="4411" y="3670"/>
                      <a:pt x="4366" y="3670"/>
                    </a:cubicBezTo>
                    <a:cubicBezTo>
                      <a:pt x="4352" y="3670"/>
                      <a:pt x="4337" y="3678"/>
                      <a:pt x="4330" y="3685"/>
                    </a:cubicBezTo>
                    <a:cubicBezTo>
                      <a:pt x="4323" y="3692"/>
                      <a:pt x="4315" y="3692"/>
                      <a:pt x="4315" y="3700"/>
                    </a:cubicBezTo>
                    <a:cubicBezTo>
                      <a:pt x="4315" y="3692"/>
                      <a:pt x="4308" y="3692"/>
                      <a:pt x="4308" y="3692"/>
                    </a:cubicBezTo>
                    <a:cubicBezTo>
                      <a:pt x="4293" y="3648"/>
                      <a:pt x="4301" y="3634"/>
                      <a:pt x="4301" y="3634"/>
                    </a:cubicBezTo>
                    <a:cubicBezTo>
                      <a:pt x="4301" y="3634"/>
                      <a:pt x="4308" y="3626"/>
                      <a:pt x="4315" y="3626"/>
                    </a:cubicBezTo>
                    <a:cubicBezTo>
                      <a:pt x="4366" y="3612"/>
                      <a:pt x="4381" y="3568"/>
                      <a:pt x="4403" y="3524"/>
                    </a:cubicBezTo>
                    <a:cubicBezTo>
                      <a:pt x="4403" y="3509"/>
                      <a:pt x="4403" y="3509"/>
                      <a:pt x="4403" y="3509"/>
                    </a:cubicBezTo>
                    <a:cubicBezTo>
                      <a:pt x="4418" y="3473"/>
                      <a:pt x="4425" y="3473"/>
                      <a:pt x="4462" y="3450"/>
                    </a:cubicBezTo>
                    <a:cubicBezTo>
                      <a:pt x="4469" y="3443"/>
                      <a:pt x="4469" y="3443"/>
                      <a:pt x="4469" y="3443"/>
                    </a:cubicBezTo>
                    <a:cubicBezTo>
                      <a:pt x="4476" y="3436"/>
                      <a:pt x="4484" y="3436"/>
                      <a:pt x="4491" y="3428"/>
                    </a:cubicBezTo>
                    <a:cubicBezTo>
                      <a:pt x="4506" y="3421"/>
                      <a:pt x="4513" y="3414"/>
                      <a:pt x="4528" y="3407"/>
                    </a:cubicBezTo>
                    <a:cubicBezTo>
                      <a:pt x="4528" y="3428"/>
                      <a:pt x="4542" y="3458"/>
                      <a:pt x="4557" y="3473"/>
                    </a:cubicBezTo>
                    <a:cubicBezTo>
                      <a:pt x="4550" y="3495"/>
                      <a:pt x="4542" y="3524"/>
                      <a:pt x="4550" y="3546"/>
                    </a:cubicBezTo>
                    <a:cubicBezTo>
                      <a:pt x="4557" y="3575"/>
                      <a:pt x="4594" y="3626"/>
                      <a:pt x="4645" y="3626"/>
                    </a:cubicBezTo>
                    <a:cubicBezTo>
                      <a:pt x="4667" y="3626"/>
                      <a:pt x="4689" y="3619"/>
                      <a:pt x="4704" y="3604"/>
                    </a:cubicBezTo>
                    <a:cubicBezTo>
                      <a:pt x="4718" y="3582"/>
                      <a:pt x="4725" y="3568"/>
                      <a:pt x="4733" y="3553"/>
                    </a:cubicBezTo>
                    <a:cubicBezTo>
                      <a:pt x="4740" y="3560"/>
                      <a:pt x="4755" y="3568"/>
                      <a:pt x="4770" y="3568"/>
                    </a:cubicBezTo>
                    <a:cubicBezTo>
                      <a:pt x="4777" y="3568"/>
                      <a:pt x="4784" y="3568"/>
                      <a:pt x="4799" y="3568"/>
                    </a:cubicBezTo>
                    <a:cubicBezTo>
                      <a:pt x="4880" y="3524"/>
                      <a:pt x="4857" y="3465"/>
                      <a:pt x="4850" y="3443"/>
                    </a:cubicBezTo>
                    <a:cubicBezTo>
                      <a:pt x="4850" y="3443"/>
                      <a:pt x="4843" y="3436"/>
                      <a:pt x="4843" y="3428"/>
                    </a:cubicBezTo>
                    <a:cubicBezTo>
                      <a:pt x="4850" y="3428"/>
                      <a:pt x="4850" y="3421"/>
                      <a:pt x="4857" y="3414"/>
                    </a:cubicBezTo>
                    <a:cubicBezTo>
                      <a:pt x="4865" y="3407"/>
                      <a:pt x="4865" y="3392"/>
                      <a:pt x="4872" y="3385"/>
                    </a:cubicBezTo>
                    <a:cubicBezTo>
                      <a:pt x="4916" y="3377"/>
                      <a:pt x="4953" y="3363"/>
                      <a:pt x="4967" y="3348"/>
                    </a:cubicBezTo>
                    <a:cubicBezTo>
                      <a:pt x="4982" y="3348"/>
                      <a:pt x="4989" y="3348"/>
                      <a:pt x="5004" y="3348"/>
                    </a:cubicBezTo>
                    <a:cubicBezTo>
                      <a:pt x="5019" y="3348"/>
                      <a:pt x="5033" y="3348"/>
                      <a:pt x="5048" y="3348"/>
                    </a:cubicBezTo>
                    <a:cubicBezTo>
                      <a:pt x="5085" y="3333"/>
                      <a:pt x="5092" y="3319"/>
                      <a:pt x="5107" y="3304"/>
                    </a:cubicBezTo>
                    <a:cubicBezTo>
                      <a:pt x="5107" y="3297"/>
                      <a:pt x="5114" y="3297"/>
                      <a:pt x="5114" y="3289"/>
                    </a:cubicBezTo>
                    <a:cubicBezTo>
                      <a:pt x="5121" y="3275"/>
                      <a:pt x="5129" y="3275"/>
                      <a:pt x="5143" y="3267"/>
                    </a:cubicBezTo>
                    <a:cubicBezTo>
                      <a:pt x="5151" y="3267"/>
                      <a:pt x="5158" y="3260"/>
                      <a:pt x="5158" y="3260"/>
                    </a:cubicBezTo>
                    <a:cubicBezTo>
                      <a:pt x="5194" y="3238"/>
                      <a:pt x="5216" y="3194"/>
                      <a:pt x="5216" y="3157"/>
                    </a:cubicBezTo>
                    <a:cubicBezTo>
                      <a:pt x="5209" y="3128"/>
                      <a:pt x="5187" y="3106"/>
                      <a:pt x="5151" y="3099"/>
                    </a:cubicBezTo>
                    <a:cubicBezTo>
                      <a:pt x="5092" y="3091"/>
                      <a:pt x="5085" y="3077"/>
                      <a:pt x="5085" y="3062"/>
                    </a:cubicBezTo>
                    <a:cubicBezTo>
                      <a:pt x="5085" y="3055"/>
                      <a:pt x="5085" y="3055"/>
                      <a:pt x="5085" y="3055"/>
                    </a:cubicBezTo>
                    <a:cubicBezTo>
                      <a:pt x="5085" y="3055"/>
                      <a:pt x="5085" y="3055"/>
                      <a:pt x="5085" y="3047"/>
                    </a:cubicBezTo>
                    <a:cubicBezTo>
                      <a:pt x="5092" y="3040"/>
                      <a:pt x="5107" y="3033"/>
                      <a:pt x="5107" y="3011"/>
                    </a:cubicBezTo>
                    <a:cubicBezTo>
                      <a:pt x="5114" y="2982"/>
                      <a:pt x="5114" y="2952"/>
                      <a:pt x="5099" y="2938"/>
                    </a:cubicBezTo>
                    <a:cubicBezTo>
                      <a:pt x="5085" y="2923"/>
                      <a:pt x="5077" y="2916"/>
                      <a:pt x="5063" y="2916"/>
                    </a:cubicBezTo>
                    <a:cubicBezTo>
                      <a:pt x="5048" y="2916"/>
                      <a:pt x="5041" y="2916"/>
                      <a:pt x="5026" y="2923"/>
                    </a:cubicBezTo>
                    <a:cubicBezTo>
                      <a:pt x="5026" y="2930"/>
                      <a:pt x="5019" y="2930"/>
                      <a:pt x="5019" y="2938"/>
                    </a:cubicBezTo>
                    <a:cubicBezTo>
                      <a:pt x="5011" y="2938"/>
                      <a:pt x="5011" y="2938"/>
                      <a:pt x="5004" y="2945"/>
                    </a:cubicBezTo>
                    <a:cubicBezTo>
                      <a:pt x="5004" y="2930"/>
                      <a:pt x="5011" y="2916"/>
                      <a:pt x="5019" y="2908"/>
                    </a:cubicBezTo>
                    <a:cubicBezTo>
                      <a:pt x="5026" y="2908"/>
                      <a:pt x="5033" y="2908"/>
                      <a:pt x="5041" y="2908"/>
                    </a:cubicBezTo>
                    <a:cubicBezTo>
                      <a:pt x="5063" y="2901"/>
                      <a:pt x="5099" y="2901"/>
                      <a:pt x="5121" y="2857"/>
                    </a:cubicBezTo>
                    <a:cubicBezTo>
                      <a:pt x="5136" y="2842"/>
                      <a:pt x="5143" y="2813"/>
                      <a:pt x="5136" y="2798"/>
                    </a:cubicBezTo>
                    <a:cubicBezTo>
                      <a:pt x="5121" y="2769"/>
                      <a:pt x="5099" y="2769"/>
                      <a:pt x="5070" y="2762"/>
                    </a:cubicBezTo>
                    <a:cubicBezTo>
                      <a:pt x="5063" y="2762"/>
                      <a:pt x="5063" y="2762"/>
                      <a:pt x="5063" y="2762"/>
                    </a:cubicBezTo>
                    <a:cubicBezTo>
                      <a:pt x="5055" y="2754"/>
                      <a:pt x="5048" y="2754"/>
                      <a:pt x="5041" y="2754"/>
                    </a:cubicBezTo>
                    <a:cubicBezTo>
                      <a:pt x="5070" y="2740"/>
                      <a:pt x="5077" y="2732"/>
                      <a:pt x="5092" y="2710"/>
                    </a:cubicBezTo>
                    <a:cubicBezTo>
                      <a:pt x="5099" y="2710"/>
                      <a:pt x="5099" y="2703"/>
                      <a:pt x="5107" y="2696"/>
                    </a:cubicBezTo>
                    <a:cubicBezTo>
                      <a:pt x="5107" y="2688"/>
                      <a:pt x="5114" y="2688"/>
                      <a:pt x="5121" y="2688"/>
                    </a:cubicBezTo>
                    <a:cubicBezTo>
                      <a:pt x="5129" y="2688"/>
                      <a:pt x="5136" y="2688"/>
                      <a:pt x="5151" y="2696"/>
                    </a:cubicBezTo>
                    <a:cubicBezTo>
                      <a:pt x="5158" y="2696"/>
                      <a:pt x="5158" y="2696"/>
                      <a:pt x="5165" y="2696"/>
                    </a:cubicBezTo>
                    <a:cubicBezTo>
                      <a:pt x="5173" y="2703"/>
                      <a:pt x="5180" y="2703"/>
                      <a:pt x="5187" y="2703"/>
                    </a:cubicBezTo>
                    <a:cubicBezTo>
                      <a:pt x="5231" y="2703"/>
                      <a:pt x="5239" y="2666"/>
                      <a:pt x="5246" y="2645"/>
                    </a:cubicBezTo>
                    <a:cubicBezTo>
                      <a:pt x="5246" y="2637"/>
                      <a:pt x="5246" y="2637"/>
                      <a:pt x="5246" y="2637"/>
                    </a:cubicBezTo>
                    <a:cubicBezTo>
                      <a:pt x="5246" y="2630"/>
                      <a:pt x="5261" y="2630"/>
                      <a:pt x="5268" y="2623"/>
                    </a:cubicBezTo>
                    <a:cubicBezTo>
                      <a:pt x="5282" y="2623"/>
                      <a:pt x="5297" y="2623"/>
                      <a:pt x="5312" y="2615"/>
                    </a:cubicBezTo>
                    <a:cubicBezTo>
                      <a:pt x="5319" y="2608"/>
                      <a:pt x="5326" y="2608"/>
                      <a:pt x="5334" y="2600"/>
                    </a:cubicBezTo>
                    <a:cubicBezTo>
                      <a:pt x="5341" y="2637"/>
                      <a:pt x="5356" y="2652"/>
                      <a:pt x="5378" y="2652"/>
                    </a:cubicBezTo>
                    <a:cubicBezTo>
                      <a:pt x="5385" y="2652"/>
                      <a:pt x="5385" y="2652"/>
                      <a:pt x="5385" y="2652"/>
                    </a:cubicBezTo>
                    <a:cubicBezTo>
                      <a:pt x="5392" y="2645"/>
                      <a:pt x="5392" y="2645"/>
                      <a:pt x="5392" y="2645"/>
                    </a:cubicBezTo>
                    <a:cubicBezTo>
                      <a:pt x="5414" y="2637"/>
                      <a:pt x="5414" y="2608"/>
                      <a:pt x="5422" y="2586"/>
                    </a:cubicBezTo>
                    <a:cubicBezTo>
                      <a:pt x="5422" y="2564"/>
                      <a:pt x="5429" y="2542"/>
                      <a:pt x="5436" y="2527"/>
                    </a:cubicBezTo>
                    <a:cubicBezTo>
                      <a:pt x="5444" y="2513"/>
                      <a:pt x="5451" y="2505"/>
                      <a:pt x="5451" y="2491"/>
                    </a:cubicBezTo>
                    <a:cubicBezTo>
                      <a:pt x="5473" y="2461"/>
                      <a:pt x="5480" y="2439"/>
                      <a:pt x="5517" y="2425"/>
                    </a:cubicBezTo>
                    <a:cubicBezTo>
                      <a:pt x="5524" y="2425"/>
                      <a:pt x="5539" y="2417"/>
                      <a:pt x="5575" y="2417"/>
                    </a:cubicBezTo>
                    <a:cubicBezTo>
                      <a:pt x="5598" y="2417"/>
                      <a:pt x="5620" y="2417"/>
                      <a:pt x="5649" y="2425"/>
                    </a:cubicBezTo>
                    <a:cubicBezTo>
                      <a:pt x="5678" y="2425"/>
                      <a:pt x="5700" y="2425"/>
                      <a:pt x="5722" y="2425"/>
                    </a:cubicBezTo>
                    <a:cubicBezTo>
                      <a:pt x="5773" y="2425"/>
                      <a:pt x="5803" y="2417"/>
                      <a:pt x="5825" y="2403"/>
                    </a:cubicBezTo>
                    <a:cubicBezTo>
                      <a:pt x="5876" y="2366"/>
                      <a:pt x="5869" y="2337"/>
                      <a:pt x="5854" y="2285"/>
                    </a:cubicBezTo>
                    <a:cubicBezTo>
                      <a:pt x="5847" y="2264"/>
                      <a:pt x="5847" y="2264"/>
                      <a:pt x="5847" y="2264"/>
                    </a:cubicBezTo>
                    <a:cubicBezTo>
                      <a:pt x="5832" y="2205"/>
                      <a:pt x="5817" y="2176"/>
                      <a:pt x="5810" y="2139"/>
                    </a:cubicBezTo>
                    <a:cubicBezTo>
                      <a:pt x="5803" y="2132"/>
                      <a:pt x="5803" y="2124"/>
                      <a:pt x="5795" y="2117"/>
                    </a:cubicBezTo>
                    <a:cubicBezTo>
                      <a:pt x="5795" y="2109"/>
                      <a:pt x="5788" y="2102"/>
                      <a:pt x="5788" y="2095"/>
                    </a:cubicBezTo>
                    <a:cubicBezTo>
                      <a:pt x="5781" y="2066"/>
                      <a:pt x="5766" y="2029"/>
                      <a:pt x="5730" y="2029"/>
                    </a:cubicBezTo>
                    <a:cubicBezTo>
                      <a:pt x="5722" y="2029"/>
                      <a:pt x="5707" y="2036"/>
                      <a:pt x="5700" y="2036"/>
                    </a:cubicBezTo>
                    <a:cubicBezTo>
                      <a:pt x="5693" y="2036"/>
                      <a:pt x="5693" y="2036"/>
                      <a:pt x="5693" y="2036"/>
                    </a:cubicBezTo>
                    <a:cubicBezTo>
                      <a:pt x="5685" y="2044"/>
                      <a:pt x="5685" y="2044"/>
                      <a:pt x="5678" y="2044"/>
                    </a:cubicBezTo>
                    <a:lnTo>
                      <a:pt x="5678" y="2044"/>
                    </a:lnTo>
                    <a:cubicBezTo>
                      <a:pt x="5671" y="2044"/>
                      <a:pt x="5656" y="2036"/>
                      <a:pt x="5634" y="2029"/>
                    </a:cubicBezTo>
                    <a:cubicBezTo>
                      <a:pt x="5605" y="2022"/>
                      <a:pt x="5605" y="2014"/>
                      <a:pt x="5598" y="1985"/>
                    </a:cubicBezTo>
                    <a:cubicBezTo>
                      <a:pt x="5598" y="1970"/>
                      <a:pt x="5590" y="1948"/>
                      <a:pt x="5583" y="1926"/>
                    </a:cubicBezTo>
                    <a:cubicBezTo>
                      <a:pt x="5554" y="1860"/>
                      <a:pt x="5524" y="1838"/>
                      <a:pt x="5466" y="1824"/>
                    </a:cubicBezTo>
                    <a:cubicBezTo>
                      <a:pt x="5458" y="1824"/>
                      <a:pt x="5458" y="1816"/>
                      <a:pt x="5451" y="1809"/>
                    </a:cubicBezTo>
                    <a:cubicBezTo>
                      <a:pt x="5444" y="1802"/>
                      <a:pt x="5429" y="1780"/>
                      <a:pt x="5400" y="1780"/>
                    </a:cubicBezTo>
                    <a:cubicBezTo>
                      <a:pt x="5385" y="1780"/>
                      <a:pt x="5378" y="1787"/>
                      <a:pt x="5370" y="1787"/>
                    </a:cubicBezTo>
                    <a:cubicBezTo>
                      <a:pt x="5363" y="1787"/>
                      <a:pt x="5348" y="1795"/>
                      <a:pt x="5312" y="1795"/>
                    </a:cubicBezTo>
                    <a:cubicBezTo>
                      <a:pt x="5297" y="1802"/>
                      <a:pt x="5282" y="1802"/>
                      <a:pt x="5275" y="1802"/>
                    </a:cubicBezTo>
                    <a:cubicBezTo>
                      <a:pt x="5239" y="1802"/>
                      <a:pt x="5209" y="1795"/>
                      <a:pt x="5194" y="1773"/>
                    </a:cubicBezTo>
                    <a:cubicBezTo>
                      <a:pt x="5173" y="1743"/>
                      <a:pt x="5143" y="1728"/>
                      <a:pt x="5099" y="1728"/>
                    </a:cubicBezTo>
                    <a:cubicBezTo>
                      <a:pt x="5085" y="1728"/>
                      <a:pt x="5077" y="1728"/>
                      <a:pt x="5055" y="1728"/>
                    </a:cubicBezTo>
                    <a:lnTo>
                      <a:pt x="5055" y="1728"/>
                    </a:lnTo>
                    <a:cubicBezTo>
                      <a:pt x="5048" y="1736"/>
                      <a:pt x="5048" y="1736"/>
                      <a:pt x="5048" y="1736"/>
                    </a:cubicBezTo>
                    <a:cubicBezTo>
                      <a:pt x="5041" y="1736"/>
                      <a:pt x="5041" y="1736"/>
                      <a:pt x="5041" y="1736"/>
                    </a:cubicBezTo>
                    <a:cubicBezTo>
                      <a:pt x="5033" y="1743"/>
                      <a:pt x="5033" y="1743"/>
                      <a:pt x="5033" y="1743"/>
                    </a:cubicBezTo>
                    <a:cubicBezTo>
                      <a:pt x="5019" y="1780"/>
                      <a:pt x="4997" y="1809"/>
                      <a:pt x="4982" y="1824"/>
                    </a:cubicBezTo>
                    <a:cubicBezTo>
                      <a:pt x="4953" y="1868"/>
                      <a:pt x="4967" y="1912"/>
                      <a:pt x="4975" y="1948"/>
                    </a:cubicBezTo>
                    <a:cubicBezTo>
                      <a:pt x="4982" y="1956"/>
                      <a:pt x="4982" y="1956"/>
                      <a:pt x="4982" y="1956"/>
                    </a:cubicBezTo>
                    <a:cubicBezTo>
                      <a:pt x="4989" y="1985"/>
                      <a:pt x="5011" y="2000"/>
                      <a:pt x="5033" y="2007"/>
                    </a:cubicBezTo>
                    <a:lnTo>
                      <a:pt x="5048" y="2014"/>
                    </a:lnTo>
                    <a:cubicBezTo>
                      <a:pt x="5048" y="2036"/>
                      <a:pt x="5033" y="2058"/>
                      <a:pt x="5004" y="2080"/>
                    </a:cubicBezTo>
                    <a:cubicBezTo>
                      <a:pt x="4975" y="2109"/>
                      <a:pt x="4967" y="2124"/>
                      <a:pt x="4953" y="2154"/>
                    </a:cubicBezTo>
                    <a:cubicBezTo>
                      <a:pt x="4945" y="2168"/>
                      <a:pt x="4945" y="2168"/>
                      <a:pt x="4945" y="2168"/>
                    </a:cubicBezTo>
                    <a:cubicBezTo>
                      <a:pt x="4938" y="2190"/>
                      <a:pt x="4938" y="2205"/>
                      <a:pt x="4938" y="2212"/>
                    </a:cubicBezTo>
                    <a:lnTo>
                      <a:pt x="4938" y="2219"/>
                    </a:lnTo>
                    <a:lnTo>
                      <a:pt x="4938" y="2219"/>
                    </a:lnTo>
                    <a:cubicBezTo>
                      <a:pt x="4938" y="2219"/>
                      <a:pt x="4931" y="2219"/>
                      <a:pt x="4923" y="2227"/>
                    </a:cubicBezTo>
                    <a:lnTo>
                      <a:pt x="4923" y="2227"/>
                    </a:lnTo>
                    <a:cubicBezTo>
                      <a:pt x="4923" y="2227"/>
                      <a:pt x="4916" y="2219"/>
                      <a:pt x="4909" y="2197"/>
                    </a:cubicBezTo>
                    <a:cubicBezTo>
                      <a:pt x="4901" y="2168"/>
                      <a:pt x="4872" y="2139"/>
                      <a:pt x="4835" y="2139"/>
                    </a:cubicBezTo>
                    <a:cubicBezTo>
                      <a:pt x="4806" y="2139"/>
                      <a:pt x="4784" y="2161"/>
                      <a:pt x="4770" y="2183"/>
                    </a:cubicBezTo>
                    <a:cubicBezTo>
                      <a:pt x="4770" y="2183"/>
                      <a:pt x="4762" y="2190"/>
                      <a:pt x="4755" y="2197"/>
                    </a:cubicBezTo>
                    <a:cubicBezTo>
                      <a:pt x="4755" y="2190"/>
                      <a:pt x="4748" y="2183"/>
                      <a:pt x="4733" y="2161"/>
                    </a:cubicBezTo>
                    <a:cubicBezTo>
                      <a:pt x="4718" y="2139"/>
                      <a:pt x="4696" y="2132"/>
                      <a:pt x="4674" y="2132"/>
                    </a:cubicBezTo>
                    <a:cubicBezTo>
                      <a:pt x="4652" y="2132"/>
                      <a:pt x="4623" y="2139"/>
                      <a:pt x="4594" y="2154"/>
                    </a:cubicBezTo>
                    <a:cubicBezTo>
                      <a:pt x="4586" y="2161"/>
                      <a:pt x="4579" y="2161"/>
                      <a:pt x="4572" y="2161"/>
                    </a:cubicBezTo>
                    <a:cubicBezTo>
                      <a:pt x="4564" y="2161"/>
                      <a:pt x="4557" y="2161"/>
                      <a:pt x="4542" y="2154"/>
                    </a:cubicBezTo>
                    <a:cubicBezTo>
                      <a:pt x="4535" y="2154"/>
                      <a:pt x="4520" y="2154"/>
                      <a:pt x="4506" y="2146"/>
                    </a:cubicBezTo>
                    <a:cubicBezTo>
                      <a:pt x="4484" y="2146"/>
                      <a:pt x="4462" y="2102"/>
                      <a:pt x="4447" y="2073"/>
                    </a:cubicBezTo>
                    <a:cubicBezTo>
                      <a:pt x="4447" y="2066"/>
                      <a:pt x="4447" y="2066"/>
                      <a:pt x="4447" y="2066"/>
                    </a:cubicBezTo>
                    <a:cubicBezTo>
                      <a:pt x="4425" y="2014"/>
                      <a:pt x="4389" y="1992"/>
                      <a:pt x="4330" y="1992"/>
                    </a:cubicBezTo>
                    <a:cubicBezTo>
                      <a:pt x="4308" y="1992"/>
                      <a:pt x="4293" y="1963"/>
                      <a:pt x="4271" y="1941"/>
                    </a:cubicBezTo>
                    <a:cubicBezTo>
                      <a:pt x="4264" y="1926"/>
                      <a:pt x="4249" y="1912"/>
                      <a:pt x="4242" y="1897"/>
                    </a:cubicBezTo>
                    <a:cubicBezTo>
                      <a:pt x="4227" y="1890"/>
                      <a:pt x="4213" y="1882"/>
                      <a:pt x="4198" y="1882"/>
                    </a:cubicBezTo>
                    <a:cubicBezTo>
                      <a:pt x="4169" y="1882"/>
                      <a:pt x="4147" y="1904"/>
                      <a:pt x="4125" y="1912"/>
                    </a:cubicBezTo>
                    <a:cubicBezTo>
                      <a:pt x="4125" y="1919"/>
                      <a:pt x="4117" y="1919"/>
                      <a:pt x="4117" y="1919"/>
                    </a:cubicBezTo>
                    <a:cubicBezTo>
                      <a:pt x="4103" y="1926"/>
                      <a:pt x="4059" y="1926"/>
                      <a:pt x="4030" y="1934"/>
                    </a:cubicBezTo>
                    <a:cubicBezTo>
                      <a:pt x="4008" y="1934"/>
                      <a:pt x="3985" y="1934"/>
                      <a:pt x="3971" y="1934"/>
                    </a:cubicBezTo>
                    <a:cubicBezTo>
                      <a:pt x="3963" y="1934"/>
                      <a:pt x="3963" y="1934"/>
                      <a:pt x="3963" y="1934"/>
                    </a:cubicBezTo>
                    <a:cubicBezTo>
                      <a:pt x="3956" y="1934"/>
                      <a:pt x="3956" y="1934"/>
                      <a:pt x="3949" y="1926"/>
                    </a:cubicBezTo>
                    <a:cubicBezTo>
                      <a:pt x="3942" y="1912"/>
                      <a:pt x="3934" y="1897"/>
                      <a:pt x="3905" y="1890"/>
                    </a:cubicBezTo>
                    <a:cubicBezTo>
                      <a:pt x="3890" y="1882"/>
                      <a:pt x="3868" y="1860"/>
                      <a:pt x="3846" y="1831"/>
                    </a:cubicBezTo>
                    <a:cubicBezTo>
                      <a:pt x="3839" y="1824"/>
                      <a:pt x="3832" y="1816"/>
                      <a:pt x="3832" y="1809"/>
                    </a:cubicBezTo>
                    <a:cubicBezTo>
                      <a:pt x="3817" y="1780"/>
                      <a:pt x="3802" y="1743"/>
                      <a:pt x="3773" y="1743"/>
                    </a:cubicBezTo>
                    <a:cubicBezTo>
                      <a:pt x="3766" y="1743"/>
                      <a:pt x="3766" y="1743"/>
                      <a:pt x="3758" y="1750"/>
                    </a:cubicBezTo>
                    <a:cubicBezTo>
                      <a:pt x="3736" y="1750"/>
                      <a:pt x="3700" y="1758"/>
                      <a:pt x="3670" y="1758"/>
                    </a:cubicBezTo>
                    <a:cubicBezTo>
                      <a:pt x="3663" y="1758"/>
                      <a:pt x="3656" y="1750"/>
                      <a:pt x="3649" y="1743"/>
                    </a:cubicBezTo>
                    <a:cubicBezTo>
                      <a:pt x="3634" y="1736"/>
                      <a:pt x="3612" y="1721"/>
                      <a:pt x="3590" y="1721"/>
                    </a:cubicBezTo>
                    <a:cubicBezTo>
                      <a:pt x="3553" y="1721"/>
                      <a:pt x="3494" y="1736"/>
                      <a:pt x="3443" y="1750"/>
                    </a:cubicBezTo>
                    <a:cubicBezTo>
                      <a:pt x="3436" y="1758"/>
                      <a:pt x="3436" y="1758"/>
                      <a:pt x="3436" y="1758"/>
                    </a:cubicBezTo>
                    <a:cubicBezTo>
                      <a:pt x="3421" y="1758"/>
                      <a:pt x="3392" y="1743"/>
                      <a:pt x="3363" y="1721"/>
                    </a:cubicBezTo>
                    <a:cubicBezTo>
                      <a:pt x="3341" y="1707"/>
                      <a:pt x="3333" y="1692"/>
                      <a:pt x="3326" y="1670"/>
                    </a:cubicBezTo>
                    <a:cubicBezTo>
                      <a:pt x="3326" y="1663"/>
                      <a:pt x="3341" y="1655"/>
                      <a:pt x="3348" y="1655"/>
                    </a:cubicBezTo>
                    <a:cubicBezTo>
                      <a:pt x="3355" y="1648"/>
                      <a:pt x="3363" y="1641"/>
                      <a:pt x="3370" y="1634"/>
                    </a:cubicBezTo>
                    <a:cubicBezTo>
                      <a:pt x="3414" y="1605"/>
                      <a:pt x="3392" y="1554"/>
                      <a:pt x="3377" y="1524"/>
                    </a:cubicBezTo>
                    <a:cubicBezTo>
                      <a:pt x="3370" y="1517"/>
                      <a:pt x="3370" y="1510"/>
                      <a:pt x="3363" y="1502"/>
                    </a:cubicBezTo>
                    <a:cubicBezTo>
                      <a:pt x="3348" y="1458"/>
                      <a:pt x="3297" y="1429"/>
                      <a:pt x="3253" y="1422"/>
                    </a:cubicBezTo>
                    <a:cubicBezTo>
                      <a:pt x="3223" y="1415"/>
                      <a:pt x="3180" y="1407"/>
                      <a:pt x="3150" y="1378"/>
                    </a:cubicBezTo>
                    <a:lnTo>
                      <a:pt x="3150" y="1378"/>
                    </a:lnTo>
                    <a:cubicBezTo>
                      <a:pt x="3150" y="1370"/>
                      <a:pt x="3158" y="1370"/>
                      <a:pt x="3165" y="1363"/>
                    </a:cubicBezTo>
                    <a:cubicBezTo>
                      <a:pt x="3172" y="1356"/>
                      <a:pt x="3180" y="1356"/>
                      <a:pt x="3187" y="1356"/>
                    </a:cubicBezTo>
                    <a:cubicBezTo>
                      <a:pt x="3187" y="1356"/>
                      <a:pt x="3194" y="1356"/>
                      <a:pt x="3201" y="1356"/>
                    </a:cubicBezTo>
                    <a:cubicBezTo>
                      <a:pt x="3209" y="1363"/>
                      <a:pt x="3216" y="1363"/>
                      <a:pt x="3223" y="1363"/>
                    </a:cubicBezTo>
                    <a:cubicBezTo>
                      <a:pt x="3260" y="1363"/>
                      <a:pt x="3275" y="1326"/>
                      <a:pt x="3289" y="1290"/>
                    </a:cubicBezTo>
                    <a:cubicBezTo>
                      <a:pt x="3304" y="1268"/>
                      <a:pt x="3311" y="1239"/>
                      <a:pt x="3333" y="1217"/>
                    </a:cubicBezTo>
                    <a:cubicBezTo>
                      <a:pt x="3355" y="1195"/>
                      <a:pt x="3370" y="1173"/>
                      <a:pt x="3370" y="1150"/>
                    </a:cubicBezTo>
                    <a:cubicBezTo>
                      <a:pt x="3363" y="1129"/>
                      <a:pt x="3348" y="1114"/>
                      <a:pt x="3333" y="1107"/>
                    </a:cubicBezTo>
                    <a:cubicBezTo>
                      <a:pt x="3326" y="1099"/>
                      <a:pt x="3326" y="1099"/>
                      <a:pt x="3326" y="1099"/>
                    </a:cubicBezTo>
                    <a:cubicBezTo>
                      <a:pt x="3297" y="1077"/>
                      <a:pt x="3289" y="1070"/>
                      <a:pt x="3275" y="1048"/>
                    </a:cubicBezTo>
                    <a:cubicBezTo>
                      <a:pt x="3253" y="1004"/>
                      <a:pt x="3245" y="997"/>
                      <a:pt x="3194" y="975"/>
                    </a:cubicBezTo>
                    <a:cubicBezTo>
                      <a:pt x="3187" y="967"/>
                      <a:pt x="3180" y="967"/>
                      <a:pt x="3180" y="960"/>
                    </a:cubicBezTo>
                    <a:cubicBezTo>
                      <a:pt x="3180" y="960"/>
                      <a:pt x="3180" y="960"/>
                      <a:pt x="3180" y="953"/>
                    </a:cubicBezTo>
                    <a:cubicBezTo>
                      <a:pt x="3194" y="931"/>
                      <a:pt x="3201" y="901"/>
                      <a:pt x="3187" y="879"/>
                    </a:cubicBezTo>
                    <a:cubicBezTo>
                      <a:pt x="3180" y="850"/>
                      <a:pt x="3158" y="836"/>
                      <a:pt x="3128" y="836"/>
                    </a:cubicBezTo>
                    <a:cubicBezTo>
                      <a:pt x="3099" y="836"/>
                      <a:pt x="3084" y="828"/>
                      <a:pt x="3070" y="828"/>
                    </a:cubicBezTo>
                    <a:cubicBezTo>
                      <a:pt x="3055" y="821"/>
                      <a:pt x="3040" y="821"/>
                      <a:pt x="3026" y="821"/>
                    </a:cubicBezTo>
                    <a:lnTo>
                      <a:pt x="3026" y="821"/>
                    </a:lnTo>
                    <a:lnTo>
                      <a:pt x="3026" y="821"/>
                    </a:lnTo>
                    <a:cubicBezTo>
                      <a:pt x="3026" y="814"/>
                      <a:pt x="3026" y="814"/>
                      <a:pt x="3018" y="814"/>
                    </a:cubicBezTo>
                    <a:cubicBezTo>
                      <a:pt x="3018" y="806"/>
                      <a:pt x="3011" y="770"/>
                      <a:pt x="2974" y="770"/>
                    </a:cubicBezTo>
                    <a:cubicBezTo>
                      <a:pt x="2952" y="770"/>
                      <a:pt x="2938" y="784"/>
                      <a:pt x="2930" y="784"/>
                    </a:cubicBezTo>
                    <a:cubicBezTo>
                      <a:pt x="2923" y="791"/>
                      <a:pt x="2908" y="799"/>
                      <a:pt x="2894" y="799"/>
                    </a:cubicBezTo>
                    <a:cubicBezTo>
                      <a:pt x="2886" y="806"/>
                      <a:pt x="2886" y="806"/>
                      <a:pt x="2886" y="806"/>
                    </a:cubicBezTo>
                    <a:cubicBezTo>
                      <a:pt x="2879" y="806"/>
                      <a:pt x="2872" y="799"/>
                      <a:pt x="2864" y="791"/>
                    </a:cubicBezTo>
                    <a:cubicBezTo>
                      <a:pt x="2850" y="784"/>
                      <a:pt x="2835" y="777"/>
                      <a:pt x="2813" y="770"/>
                    </a:cubicBezTo>
                    <a:cubicBezTo>
                      <a:pt x="2806" y="770"/>
                      <a:pt x="2806" y="770"/>
                      <a:pt x="2799" y="770"/>
                    </a:cubicBezTo>
                    <a:cubicBezTo>
                      <a:pt x="2769" y="770"/>
                      <a:pt x="2754" y="784"/>
                      <a:pt x="2747" y="791"/>
                    </a:cubicBezTo>
                    <a:cubicBezTo>
                      <a:pt x="2740" y="799"/>
                      <a:pt x="2740" y="799"/>
                      <a:pt x="2732" y="799"/>
                    </a:cubicBezTo>
                    <a:cubicBezTo>
                      <a:pt x="2740" y="799"/>
                      <a:pt x="2732" y="799"/>
                      <a:pt x="2732" y="799"/>
                    </a:cubicBezTo>
                    <a:cubicBezTo>
                      <a:pt x="2725" y="791"/>
                      <a:pt x="2718" y="784"/>
                      <a:pt x="2696" y="784"/>
                    </a:cubicBezTo>
                    <a:cubicBezTo>
                      <a:pt x="2689" y="784"/>
                      <a:pt x="2681" y="784"/>
                      <a:pt x="2667" y="791"/>
                    </a:cubicBezTo>
                    <a:cubicBezTo>
                      <a:pt x="2659" y="799"/>
                      <a:pt x="2652" y="799"/>
                      <a:pt x="2652" y="799"/>
                    </a:cubicBezTo>
                    <a:cubicBezTo>
                      <a:pt x="2637" y="799"/>
                      <a:pt x="2630" y="799"/>
                      <a:pt x="2615" y="791"/>
                    </a:cubicBezTo>
                    <a:cubicBezTo>
                      <a:pt x="2601" y="784"/>
                      <a:pt x="2571" y="770"/>
                      <a:pt x="2549" y="755"/>
                    </a:cubicBezTo>
                    <a:cubicBezTo>
                      <a:pt x="2527" y="740"/>
                      <a:pt x="2513" y="733"/>
                      <a:pt x="2498" y="726"/>
                    </a:cubicBezTo>
                    <a:cubicBezTo>
                      <a:pt x="2483" y="718"/>
                      <a:pt x="2469" y="718"/>
                      <a:pt x="2454" y="718"/>
                    </a:cubicBezTo>
                    <a:cubicBezTo>
                      <a:pt x="2439" y="718"/>
                      <a:pt x="2425" y="718"/>
                      <a:pt x="2418" y="726"/>
                    </a:cubicBezTo>
                    <a:cubicBezTo>
                      <a:pt x="2410" y="733"/>
                      <a:pt x="2395" y="733"/>
                      <a:pt x="2388" y="740"/>
                    </a:cubicBezTo>
                    <a:cubicBezTo>
                      <a:pt x="2366" y="748"/>
                      <a:pt x="2351" y="755"/>
                      <a:pt x="2337" y="755"/>
                    </a:cubicBezTo>
                    <a:cubicBezTo>
                      <a:pt x="2322" y="755"/>
                      <a:pt x="2315" y="748"/>
                      <a:pt x="2308" y="748"/>
                    </a:cubicBezTo>
                    <a:cubicBezTo>
                      <a:pt x="2293" y="740"/>
                      <a:pt x="2278" y="718"/>
                      <a:pt x="2278" y="689"/>
                    </a:cubicBezTo>
                    <a:cubicBezTo>
                      <a:pt x="2278" y="579"/>
                      <a:pt x="2278" y="579"/>
                      <a:pt x="2278" y="579"/>
                    </a:cubicBezTo>
                    <a:cubicBezTo>
                      <a:pt x="2278" y="535"/>
                      <a:pt x="2234" y="477"/>
                      <a:pt x="2212" y="455"/>
                    </a:cubicBezTo>
                    <a:cubicBezTo>
                      <a:pt x="2212" y="447"/>
                      <a:pt x="2220" y="432"/>
                      <a:pt x="2220" y="432"/>
                    </a:cubicBezTo>
                    <a:cubicBezTo>
                      <a:pt x="2220" y="418"/>
                      <a:pt x="2227" y="396"/>
                      <a:pt x="2220" y="381"/>
                    </a:cubicBezTo>
                    <a:cubicBezTo>
                      <a:pt x="2220" y="359"/>
                      <a:pt x="2198" y="345"/>
                      <a:pt x="2176" y="323"/>
                    </a:cubicBezTo>
                    <a:cubicBezTo>
                      <a:pt x="2161" y="308"/>
                      <a:pt x="2139" y="286"/>
                      <a:pt x="2132" y="279"/>
                    </a:cubicBezTo>
                    <a:cubicBezTo>
                      <a:pt x="2132" y="271"/>
                      <a:pt x="2124" y="264"/>
                      <a:pt x="2124" y="264"/>
                    </a:cubicBezTo>
                    <a:cubicBezTo>
                      <a:pt x="2132" y="264"/>
                      <a:pt x="2132" y="264"/>
                      <a:pt x="2146" y="264"/>
                    </a:cubicBezTo>
                    <a:cubicBezTo>
                      <a:pt x="2183" y="257"/>
                      <a:pt x="2205" y="227"/>
                      <a:pt x="2205" y="191"/>
                    </a:cubicBezTo>
                    <a:cubicBezTo>
                      <a:pt x="2205" y="154"/>
                      <a:pt x="2176" y="117"/>
                      <a:pt x="2139" y="117"/>
                    </a:cubicBezTo>
                    <a:cubicBezTo>
                      <a:pt x="2132" y="117"/>
                      <a:pt x="2132" y="117"/>
                      <a:pt x="2124" y="110"/>
                    </a:cubicBezTo>
                    <a:cubicBezTo>
                      <a:pt x="2117" y="110"/>
                      <a:pt x="2102" y="110"/>
                      <a:pt x="2088" y="110"/>
                    </a:cubicBezTo>
                    <a:cubicBezTo>
                      <a:pt x="2088" y="110"/>
                      <a:pt x="2080" y="110"/>
                      <a:pt x="2066" y="110"/>
                    </a:cubicBezTo>
                    <a:lnTo>
                      <a:pt x="2066" y="110"/>
                    </a:lnTo>
                    <a:cubicBezTo>
                      <a:pt x="2058" y="110"/>
                      <a:pt x="2044" y="96"/>
                      <a:pt x="2036" y="81"/>
                    </a:cubicBezTo>
                    <a:cubicBezTo>
                      <a:pt x="2029" y="74"/>
                      <a:pt x="2014" y="66"/>
                      <a:pt x="2007" y="51"/>
                    </a:cubicBezTo>
                    <a:cubicBezTo>
                      <a:pt x="1985" y="37"/>
                      <a:pt x="1949" y="29"/>
                      <a:pt x="1919" y="22"/>
                    </a:cubicBezTo>
                    <a:cubicBezTo>
                      <a:pt x="1904" y="22"/>
                      <a:pt x="1897" y="15"/>
                      <a:pt x="1882" y="15"/>
                    </a:cubicBezTo>
                    <a:cubicBezTo>
                      <a:pt x="1875" y="15"/>
                      <a:pt x="1861" y="8"/>
                      <a:pt x="1853" y="8"/>
                    </a:cubicBezTo>
                    <a:lnTo>
                      <a:pt x="1853" y="8"/>
                    </a:lnTo>
                    <a:lnTo>
                      <a:pt x="1853" y="8"/>
                    </a:lnTo>
                    <a:cubicBezTo>
                      <a:pt x="1831" y="8"/>
                      <a:pt x="1802" y="15"/>
                      <a:pt x="1780" y="15"/>
                    </a:cubicBezTo>
                    <a:cubicBezTo>
                      <a:pt x="1758" y="22"/>
                      <a:pt x="1736" y="22"/>
                      <a:pt x="1714" y="22"/>
                    </a:cubicBezTo>
                    <a:cubicBezTo>
                      <a:pt x="1707" y="22"/>
                      <a:pt x="1707" y="22"/>
                      <a:pt x="1699" y="22"/>
                    </a:cubicBezTo>
                    <a:lnTo>
                      <a:pt x="1692" y="22"/>
                    </a:lnTo>
                    <a:cubicBezTo>
                      <a:pt x="1685" y="22"/>
                      <a:pt x="1685" y="22"/>
                      <a:pt x="1677" y="22"/>
                    </a:cubicBezTo>
                    <a:cubicBezTo>
                      <a:pt x="1670" y="0"/>
                      <a:pt x="1670" y="0"/>
                      <a:pt x="1670" y="0"/>
                    </a:cubicBezTo>
                    <a:lnTo>
                      <a:pt x="1853" y="44"/>
                    </a:lnTo>
                  </a:path>
                </a:pathLst>
              </a:custGeom>
              <a:grpFill/>
              <a:ln w="38100"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165" fontAlgn="auto">
                  <a:spcBef>
                    <a:spcPts val="0"/>
                  </a:spcBef>
                  <a:spcAft>
                    <a:spcPts val="0"/>
                  </a:spcAft>
                  <a:defRPr/>
                </a:pPr>
                <a:endParaRPr lang="en-US">
                  <a:latin typeface="+mn-lt"/>
                  <a:ea typeface="+mn-ea"/>
                  <a:cs typeface="+mn-cs"/>
                </a:endParaRPr>
              </a:p>
            </p:txBody>
          </p:sp>
          <p:sp>
            <p:nvSpPr>
              <p:cNvPr id="84" name="Freeform 15">
                <a:extLst>
                  <a:ext uri="{FF2B5EF4-FFF2-40B4-BE49-F238E27FC236}">
                    <a16:creationId xmlns:a16="http://schemas.microsoft.com/office/drawing/2014/main" id="{742F1F7D-143D-4432-BB9B-81D8C0218A6C}"/>
                  </a:ext>
                </a:extLst>
              </p:cNvPr>
              <p:cNvSpPr>
                <a:spLocks noChangeArrowheads="1"/>
              </p:cNvSpPr>
              <p:nvPr/>
            </p:nvSpPr>
            <p:spPr bwMode="auto">
              <a:xfrm>
                <a:off x="7107476" y="5115086"/>
                <a:ext cx="2106610" cy="2630072"/>
              </a:xfrm>
              <a:custGeom>
                <a:avLst/>
                <a:gdLst>
                  <a:gd name="T0" fmla="*/ 1824 w 5482"/>
                  <a:gd name="T1" fmla="*/ 271 h 6924"/>
                  <a:gd name="T2" fmla="*/ 1443 w 5482"/>
                  <a:gd name="T3" fmla="*/ 571 h 6924"/>
                  <a:gd name="T4" fmla="*/ 1040 w 5482"/>
                  <a:gd name="T5" fmla="*/ 468 h 6924"/>
                  <a:gd name="T6" fmla="*/ 461 w 5482"/>
                  <a:gd name="T7" fmla="*/ 703 h 6924"/>
                  <a:gd name="T8" fmla="*/ 644 w 5482"/>
                  <a:gd name="T9" fmla="*/ 1341 h 6924"/>
                  <a:gd name="T10" fmla="*/ 813 w 5482"/>
                  <a:gd name="T11" fmla="*/ 1758 h 6924"/>
                  <a:gd name="T12" fmla="*/ 886 w 5482"/>
                  <a:gd name="T13" fmla="*/ 2124 h 6924"/>
                  <a:gd name="T14" fmla="*/ 945 w 5482"/>
                  <a:gd name="T15" fmla="*/ 2572 h 6924"/>
                  <a:gd name="T16" fmla="*/ 1003 w 5482"/>
                  <a:gd name="T17" fmla="*/ 2931 h 6924"/>
                  <a:gd name="T18" fmla="*/ 813 w 5482"/>
                  <a:gd name="T19" fmla="*/ 3326 h 6924"/>
                  <a:gd name="T20" fmla="*/ 95 w 5482"/>
                  <a:gd name="T21" fmla="*/ 3495 h 6924"/>
                  <a:gd name="T22" fmla="*/ 212 w 5482"/>
                  <a:gd name="T23" fmla="*/ 3810 h 6924"/>
                  <a:gd name="T24" fmla="*/ 241 w 5482"/>
                  <a:gd name="T25" fmla="*/ 4440 h 6924"/>
                  <a:gd name="T26" fmla="*/ 527 w 5482"/>
                  <a:gd name="T27" fmla="*/ 4689 h 6924"/>
                  <a:gd name="T28" fmla="*/ 791 w 5482"/>
                  <a:gd name="T29" fmla="*/ 4872 h 6924"/>
                  <a:gd name="T30" fmla="*/ 901 w 5482"/>
                  <a:gd name="T31" fmla="*/ 5224 h 6924"/>
                  <a:gd name="T32" fmla="*/ 1135 w 5482"/>
                  <a:gd name="T33" fmla="*/ 5400 h 6924"/>
                  <a:gd name="T34" fmla="*/ 1465 w 5482"/>
                  <a:gd name="T35" fmla="*/ 5451 h 6924"/>
                  <a:gd name="T36" fmla="*/ 1773 w 5482"/>
                  <a:gd name="T37" fmla="*/ 5510 h 6924"/>
                  <a:gd name="T38" fmla="*/ 1963 w 5482"/>
                  <a:gd name="T39" fmla="*/ 5774 h 6924"/>
                  <a:gd name="T40" fmla="*/ 1787 w 5482"/>
                  <a:gd name="T41" fmla="*/ 6052 h 6924"/>
                  <a:gd name="T42" fmla="*/ 1949 w 5482"/>
                  <a:gd name="T43" fmla="*/ 6322 h 6924"/>
                  <a:gd name="T44" fmla="*/ 2322 w 5482"/>
                  <a:gd name="T45" fmla="*/ 6432 h 6924"/>
                  <a:gd name="T46" fmla="*/ 2623 w 5482"/>
                  <a:gd name="T47" fmla="*/ 6608 h 6924"/>
                  <a:gd name="T48" fmla="*/ 3070 w 5482"/>
                  <a:gd name="T49" fmla="*/ 6725 h 6924"/>
                  <a:gd name="T50" fmla="*/ 3422 w 5482"/>
                  <a:gd name="T51" fmla="*/ 6872 h 6924"/>
                  <a:gd name="T52" fmla="*/ 3627 w 5482"/>
                  <a:gd name="T53" fmla="*/ 6828 h 6924"/>
                  <a:gd name="T54" fmla="*/ 3663 w 5482"/>
                  <a:gd name="T55" fmla="*/ 6491 h 6924"/>
                  <a:gd name="T56" fmla="*/ 3517 w 5482"/>
                  <a:gd name="T57" fmla="*/ 6133 h 6924"/>
                  <a:gd name="T58" fmla="*/ 3407 w 5482"/>
                  <a:gd name="T59" fmla="*/ 5686 h 6924"/>
                  <a:gd name="T60" fmla="*/ 3392 w 5482"/>
                  <a:gd name="T61" fmla="*/ 5224 h 6924"/>
                  <a:gd name="T62" fmla="*/ 3561 w 5482"/>
                  <a:gd name="T63" fmla="*/ 4843 h 6924"/>
                  <a:gd name="T64" fmla="*/ 3927 w 5482"/>
                  <a:gd name="T65" fmla="*/ 4741 h 6924"/>
                  <a:gd name="T66" fmla="*/ 4227 w 5482"/>
                  <a:gd name="T67" fmla="*/ 4660 h 6924"/>
                  <a:gd name="T68" fmla="*/ 4594 w 5482"/>
                  <a:gd name="T69" fmla="*/ 4521 h 6924"/>
                  <a:gd name="T70" fmla="*/ 4997 w 5482"/>
                  <a:gd name="T71" fmla="*/ 4491 h 6924"/>
                  <a:gd name="T72" fmla="*/ 5283 w 5482"/>
                  <a:gd name="T73" fmla="*/ 4447 h 6924"/>
                  <a:gd name="T74" fmla="*/ 5400 w 5482"/>
                  <a:gd name="T75" fmla="*/ 3949 h 6924"/>
                  <a:gd name="T76" fmla="*/ 5034 w 5482"/>
                  <a:gd name="T77" fmla="*/ 3641 h 6924"/>
                  <a:gd name="T78" fmla="*/ 4653 w 5482"/>
                  <a:gd name="T79" fmla="*/ 3473 h 6924"/>
                  <a:gd name="T80" fmla="*/ 4242 w 5482"/>
                  <a:gd name="T81" fmla="*/ 3422 h 6924"/>
                  <a:gd name="T82" fmla="*/ 3876 w 5482"/>
                  <a:gd name="T83" fmla="*/ 3348 h 6924"/>
                  <a:gd name="T84" fmla="*/ 3429 w 5482"/>
                  <a:gd name="T85" fmla="*/ 2901 h 6924"/>
                  <a:gd name="T86" fmla="*/ 3465 w 5482"/>
                  <a:gd name="T87" fmla="*/ 2462 h 6924"/>
                  <a:gd name="T88" fmla="*/ 3590 w 5482"/>
                  <a:gd name="T89" fmla="*/ 1817 h 6924"/>
                  <a:gd name="T90" fmla="*/ 3268 w 5482"/>
                  <a:gd name="T91" fmla="*/ 1736 h 6924"/>
                  <a:gd name="T92" fmla="*/ 3268 w 5482"/>
                  <a:gd name="T93" fmla="*/ 1384 h 6924"/>
                  <a:gd name="T94" fmla="*/ 3290 w 5482"/>
                  <a:gd name="T95" fmla="*/ 879 h 6924"/>
                  <a:gd name="T96" fmla="*/ 3165 w 5482"/>
                  <a:gd name="T97" fmla="*/ 586 h 6924"/>
                  <a:gd name="T98" fmla="*/ 2689 w 5482"/>
                  <a:gd name="T99" fmla="*/ 483 h 6924"/>
                  <a:gd name="T100" fmla="*/ 2396 w 5482"/>
                  <a:gd name="T101" fmla="*/ 205 h 6924"/>
                  <a:gd name="T102" fmla="*/ 2125 w 5482"/>
                  <a:gd name="T103" fmla="*/ 43 h 6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82" h="6924">
                    <a:moveTo>
                      <a:pt x="1956" y="146"/>
                    </a:moveTo>
                    <a:lnTo>
                      <a:pt x="1956" y="146"/>
                    </a:lnTo>
                    <a:cubicBezTo>
                      <a:pt x="1927" y="168"/>
                      <a:pt x="1890" y="124"/>
                      <a:pt x="1890" y="124"/>
                    </a:cubicBezTo>
                    <a:cubicBezTo>
                      <a:pt x="1890" y="124"/>
                      <a:pt x="1861" y="219"/>
                      <a:pt x="1824" y="271"/>
                    </a:cubicBezTo>
                    <a:cubicBezTo>
                      <a:pt x="1795" y="322"/>
                      <a:pt x="1861" y="351"/>
                      <a:pt x="1817" y="359"/>
                    </a:cubicBezTo>
                    <a:cubicBezTo>
                      <a:pt x="1780" y="373"/>
                      <a:pt x="1751" y="395"/>
                      <a:pt x="1707" y="432"/>
                    </a:cubicBezTo>
                    <a:cubicBezTo>
                      <a:pt x="1663" y="461"/>
                      <a:pt x="1612" y="491"/>
                      <a:pt x="1582" y="520"/>
                    </a:cubicBezTo>
                    <a:cubicBezTo>
                      <a:pt x="1546" y="556"/>
                      <a:pt x="1502" y="556"/>
                      <a:pt x="1443" y="571"/>
                    </a:cubicBezTo>
                    <a:cubicBezTo>
                      <a:pt x="1384" y="593"/>
                      <a:pt x="1392" y="586"/>
                      <a:pt x="1363" y="593"/>
                    </a:cubicBezTo>
                    <a:cubicBezTo>
                      <a:pt x="1326" y="600"/>
                      <a:pt x="1260" y="534"/>
                      <a:pt x="1209" y="505"/>
                    </a:cubicBezTo>
                    <a:cubicBezTo>
                      <a:pt x="1157" y="483"/>
                      <a:pt x="1150" y="505"/>
                      <a:pt x="1121" y="520"/>
                    </a:cubicBezTo>
                    <a:cubicBezTo>
                      <a:pt x="1099" y="542"/>
                      <a:pt x="1040" y="468"/>
                      <a:pt x="1040" y="468"/>
                    </a:cubicBezTo>
                    <a:cubicBezTo>
                      <a:pt x="1040" y="468"/>
                      <a:pt x="915" y="491"/>
                      <a:pt x="857" y="498"/>
                    </a:cubicBezTo>
                    <a:cubicBezTo>
                      <a:pt x="798" y="505"/>
                      <a:pt x="806" y="571"/>
                      <a:pt x="784" y="615"/>
                    </a:cubicBezTo>
                    <a:cubicBezTo>
                      <a:pt x="754" y="659"/>
                      <a:pt x="740" y="666"/>
                      <a:pt x="681" y="696"/>
                    </a:cubicBezTo>
                    <a:cubicBezTo>
                      <a:pt x="622" y="718"/>
                      <a:pt x="542" y="696"/>
                      <a:pt x="461" y="703"/>
                    </a:cubicBezTo>
                    <a:cubicBezTo>
                      <a:pt x="373" y="710"/>
                      <a:pt x="373" y="776"/>
                      <a:pt x="366" y="850"/>
                    </a:cubicBezTo>
                    <a:cubicBezTo>
                      <a:pt x="359" y="915"/>
                      <a:pt x="417" y="1040"/>
                      <a:pt x="425" y="1084"/>
                    </a:cubicBezTo>
                    <a:cubicBezTo>
                      <a:pt x="432" y="1128"/>
                      <a:pt x="527" y="1179"/>
                      <a:pt x="534" y="1209"/>
                    </a:cubicBezTo>
                    <a:cubicBezTo>
                      <a:pt x="534" y="1209"/>
                      <a:pt x="622" y="1289"/>
                      <a:pt x="644" y="1341"/>
                    </a:cubicBezTo>
                    <a:cubicBezTo>
                      <a:pt x="674" y="1392"/>
                      <a:pt x="688" y="1487"/>
                      <a:pt x="747" y="1450"/>
                    </a:cubicBezTo>
                    <a:cubicBezTo>
                      <a:pt x="806" y="1414"/>
                      <a:pt x="857" y="1443"/>
                      <a:pt x="842" y="1465"/>
                    </a:cubicBezTo>
                    <a:cubicBezTo>
                      <a:pt x="828" y="1494"/>
                      <a:pt x="791" y="1560"/>
                      <a:pt x="784" y="1604"/>
                    </a:cubicBezTo>
                    <a:cubicBezTo>
                      <a:pt x="776" y="1648"/>
                      <a:pt x="791" y="1700"/>
                      <a:pt x="813" y="1758"/>
                    </a:cubicBezTo>
                    <a:cubicBezTo>
                      <a:pt x="842" y="1817"/>
                      <a:pt x="915" y="1861"/>
                      <a:pt x="915" y="1861"/>
                    </a:cubicBezTo>
                    <a:cubicBezTo>
                      <a:pt x="915" y="1861"/>
                      <a:pt x="886" y="1861"/>
                      <a:pt x="828" y="1868"/>
                    </a:cubicBezTo>
                    <a:cubicBezTo>
                      <a:pt x="762" y="1875"/>
                      <a:pt x="776" y="1883"/>
                      <a:pt x="762" y="1949"/>
                    </a:cubicBezTo>
                    <a:cubicBezTo>
                      <a:pt x="754" y="2022"/>
                      <a:pt x="828" y="2088"/>
                      <a:pt x="886" y="2124"/>
                    </a:cubicBezTo>
                    <a:cubicBezTo>
                      <a:pt x="945" y="2154"/>
                      <a:pt x="974" y="2198"/>
                      <a:pt x="1040" y="2234"/>
                    </a:cubicBezTo>
                    <a:cubicBezTo>
                      <a:pt x="1099" y="2264"/>
                      <a:pt x="1040" y="2352"/>
                      <a:pt x="960" y="2366"/>
                    </a:cubicBezTo>
                    <a:cubicBezTo>
                      <a:pt x="886" y="2388"/>
                      <a:pt x="879" y="2403"/>
                      <a:pt x="923" y="2425"/>
                    </a:cubicBezTo>
                    <a:cubicBezTo>
                      <a:pt x="974" y="2454"/>
                      <a:pt x="952" y="2527"/>
                      <a:pt x="945" y="2572"/>
                    </a:cubicBezTo>
                    <a:cubicBezTo>
                      <a:pt x="938" y="2615"/>
                      <a:pt x="967" y="2645"/>
                      <a:pt x="1018" y="2689"/>
                    </a:cubicBezTo>
                    <a:cubicBezTo>
                      <a:pt x="1070" y="2733"/>
                      <a:pt x="1091" y="2747"/>
                      <a:pt x="1077" y="2777"/>
                    </a:cubicBezTo>
                    <a:cubicBezTo>
                      <a:pt x="1070" y="2799"/>
                      <a:pt x="996" y="2799"/>
                      <a:pt x="967" y="2828"/>
                    </a:cubicBezTo>
                    <a:cubicBezTo>
                      <a:pt x="945" y="2850"/>
                      <a:pt x="923" y="2909"/>
                      <a:pt x="1003" y="2931"/>
                    </a:cubicBezTo>
                    <a:cubicBezTo>
                      <a:pt x="1077" y="2945"/>
                      <a:pt x="1040" y="3011"/>
                      <a:pt x="1003" y="3062"/>
                    </a:cubicBezTo>
                    <a:cubicBezTo>
                      <a:pt x="967" y="3114"/>
                      <a:pt x="952" y="3136"/>
                      <a:pt x="886" y="3143"/>
                    </a:cubicBezTo>
                    <a:cubicBezTo>
                      <a:pt x="813" y="3150"/>
                      <a:pt x="798" y="3187"/>
                      <a:pt x="842" y="3224"/>
                    </a:cubicBezTo>
                    <a:cubicBezTo>
                      <a:pt x="886" y="3268"/>
                      <a:pt x="886" y="3297"/>
                      <a:pt x="813" y="3326"/>
                    </a:cubicBezTo>
                    <a:cubicBezTo>
                      <a:pt x="747" y="3363"/>
                      <a:pt x="703" y="3334"/>
                      <a:pt x="637" y="3355"/>
                    </a:cubicBezTo>
                    <a:cubicBezTo>
                      <a:pt x="571" y="3370"/>
                      <a:pt x="425" y="3363"/>
                      <a:pt x="351" y="3370"/>
                    </a:cubicBezTo>
                    <a:cubicBezTo>
                      <a:pt x="271" y="3377"/>
                      <a:pt x="249" y="3400"/>
                      <a:pt x="205" y="3458"/>
                    </a:cubicBezTo>
                    <a:cubicBezTo>
                      <a:pt x="161" y="3517"/>
                      <a:pt x="161" y="3495"/>
                      <a:pt x="95" y="3495"/>
                    </a:cubicBezTo>
                    <a:cubicBezTo>
                      <a:pt x="22" y="3495"/>
                      <a:pt x="36" y="3465"/>
                      <a:pt x="14" y="3524"/>
                    </a:cubicBezTo>
                    <a:cubicBezTo>
                      <a:pt x="0" y="3583"/>
                      <a:pt x="88" y="3612"/>
                      <a:pt x="146" y="3634"/>
                    </a:cubicBezTo>
                    <a:cubicBezTo>
                      <a:pt x="205" y="3663"/>
                      <a:pt x="197" y="3678"/>
                      <a:pt x="161" y="3722"/>
                    </a:cubicBezTo>
                    <a:cubicBezTo>
                      <a:pt x="124" y="3759"/>
                      <a:pt x="161" y="3773"/>
                      <a:pt x="212" y="3810"/>
                    </a:cubicBezTo>
                    <a:cubicBezTo>
                      <a:pt x="263" y="3854"/>
                      <a:pt x="220" y="3912"/>
                      <a:pt x="168" y="3964"/>
                    </a:cubicBezTo>
                    <a:cubicBezTo>
                      <a:pt x="117" y="4015"/>
                      <a:pt x="110" y="4015"/>
                      <a:pt x="88" y="4088"/>
                    </a:cubicBezTo>
                    <a:cubicBezTo>
                      <a:pt x="58" y="4154"/>
                      <a:pt x="102" y="4250"/>
                      <a:pt x="117" y="4301"/>
                    </a:cubicBezTo>
                    <a:cubicBezTo>
                      <a:pt x="139" y="4345"/>
                      <a:pt x="190" y="4396"/>
                      <a:pt x="241" y="4440"/>
                    </a:cubicBezTo>
                    <a:cubicBezTo>
                      <a:pt x="285" y="4484"/>
                      <a:pt x="278" y="4565"/>
                      <a:pt x="285" y="4638"/>
                    </a:cubicBezTo>
                    <a:cubicBezTo>
                      <a:pt x="315" y="4711"/>
                      <a:pt x="315" y="4711"/>
                      <a:pt x="315" y="4711"/>
                    </a:cubicBezTo>
                    <a:cubicBezTo>
                      <a:pt x="322" y="4704"/>
                      <a:pt x="329" y="4696"/>
                      <a:pt x="351" y="4696"/>
                    </a:cubicBezTo>
                    <a:cubicBezTo>
                      <a:pt x="403" y="4704"/>
                      <a:pt x="491" y="4674"/>
                      <a:pt x="527" y="4689"/>
                    </a:cubicBezTo>
                    <a:cubicBezTo>
                      <a:pt x="564" y="4696"/>
                      <a:pt x="615" y="4696"/>
                      <a:pt x="637" y="4726"/>
                    </a:cubicBezTo>
                    <a:cubicBezTo>
                      <a:pt x="666" y="4748"/>
                      <a:pt x="688" y="4792"/>
                      <a:pt x="725" y="4784"/>
                    </a:cubicBezTo>
                    <a:cubicBezTo>
                      <a:pt x="762" y="4777"/>
                      <a:pt x="762" y="4792"/>
                      <a:pt x="791" y="4792"/>
                    </a:cubicBezTo>
                    <a:cubicBezTo>
                      <a:pt x="820" y="4792"/>
                      <a:pt x="857" y="4872"/>
                      <a:pt x="791" y="4872"/>
                    </a:cubicBezTo>
                    <a:cubicBezTo>
                      <a:pt x="732" y="4880"/>
                      <a:pt x="740" y="4902"/>
                      <a:pt x="762" y="4938"/>
                    </a:cubicBezTo>
                    <a:cubicBezTo>
                      <a:pt x="784" y="4975"/>
                      <a:pt x="842" y="5012"/>
                      <a:pt x="842" y="5034"/>
                    </a:cubicBezTo>
                    <a:cubicBezTo>
                      <a:pt x="850" y="5055"/>
                      <a:pt x="820" y="5100"/>
                      <a:pt x="842" y="5122"/>
                    </a:cubicBezTo>
                    <a:cubicBezTo>
                      <a:pt x="864" y="5143"/>
                      <a:pt x="901" y="5195"/>
                      <a:pt x="901" y="5224"/>
                    </a:cubicBezTo>
                    <a:cubicBezTo>
                      <a:pt x="901" y="5253"/>
                      <a:pt x="901" y="5297"/>
                      <a:pt x="901" y="5334"/>
                    </a:cubicBezTo>
                    <a:cubicBezTo>
                      <a:pt x="901" y="5378"/>
                      <a:pt x="915" y="5407"/>
                      <a:pt x="945" y="5422"/>
                    </a:cubicBezTo>
                    <a:cubicBezTo>
                      <a:pt x="974" y="5429"/>
                      <a:pt x="1003" y="5429"/>
                      <a:pt x="1047" y="5415"/>
                    </a:cubicBezTo>
                    <a:cubicBezTo>
                      <a:pt x="1091" y="5400"/>
                      <a:pt x="1099" y="5378"/>
                      <a:pt x="1135" y="5400"/>
                    </a:cubicBezTo>
                    <a:cubicBezTo>
                      <a:pt x="1165" y="5415"/>
                      <a:pt x="1231" y="5451"/>
                      <a:pt x="1260" y="5466"/>
                    </a:cubicBezTo>
                    <a:cubicBezTo>
                      <a:pt x="1289" y="5473"/>
                      <a:pt x="1311" y="5481"/>
                      <a:pt x="1341" y="5466"/>
                    </a:cubicBezTo>
                    <a:cubicBezTo>
                      <a:pt x="1363" y="5451"/>
                      <a:pt x="1363" y="5481"/>
                      <a:pt x="1392" y="5473"/>
                    </a:cubicBezTo>
                    <a:cubicBezTo>
                      <a:pt x="1421" y="5473"/>
                      <a:pt x="1421" y="5444"/>
                      <a:pt x="1465" y="5451"/>
                    </a:cubicBezTo>
                    <a:cubicBezTo>
                      <a:pt x="1502" y="5451"/>
                      <a:pt x="1509" y="5488"/>
                      <a:pt x="1553" y="5473"/>
                    </a:cubicBezTo>
                    <a:cubicBezTo>
                      <a:pt x="1597" y="5466"/>
                      <a:pt x="1597" y="5451"/>
                      <a:pt x="1626" y="5451"/>
                    </a:cubicBezTo>
                    <a:cubicBezTo>
                      <a:pt x="1656" y="5451"/>
                      <a:pt x="1634" y="5488"/>
                      <a:pt x="1670" y="5495"/>
                    </a:cubicBezTo>
                    <a:cubicBezTo>
                      <a:pt x="1714" y="5502"/>
                      <a:pt x="1729" y="5502"/>
                      <a:pt x="1773" y="5510"/>
                    </a:cubicBezTo>
                    <a:cubicBezTo>
                      <a:pt x="1817" y="5517"/>
                      <a:pt x="1824" y="5554"/>
                      <a:pt x="1810" y="5583"/>
                    </a:cubicBezTo>
                    <a:cubicBezTo>
                      <a:pt x="1787" y="5612"/>
                      <a:pt x="1795" y="5627"/>
                      <a:pt x="1839" y="5649"/>
                    </a:cubicBezTo>
                    <a:cubicBezTo>
                      <a:pt x="1875" y="5664"/>
                      <a:pt x="1883" y="5671"/>
                      <a:pt x="1897" y="5700"/>
                    </a:cubicBezTo>
                    <a:cubicBezTo>
                      <a:pt x="1912" y="5737"/>
                      <a:pt x="1927" y="5752"/>
                      <a:pt x="1963" y="5774"/>
                    </a:cubicBezTo>
                    <a:cubicBezTo>
                      <a:pt x="1993" y="5795"/>
                      <a:pt x="2007" y="5795"/>
                      <a:pt x="1963" y="5847"/>
                    </a:cubicBezTo>
                    <a:cubicBezTo>
                      <a:pt x="1912" y="5898"/>
                      <a:pt x="1905" y="5979"/>
                      <a:pt x="1875" y="5979"/>
                    </a:cubicBezTo>
                    <a:cubicBezTo>
                      <a:pt x="1846" y="5979"/>
                      <a:pt x="1832" y="5964"/>
                      <a:pt x="1795" y="5986"/>
                    </a:cubicBezTo>
                    <a:cubicBezTo>
                      <a:pt x="1765" y="6008"/>
                      <a:pt x="1751" y="6023"/>
                      <a:pt x="1787" y="6052"/>
                    </a:cubicBezTo>
                    <a:cubicBezTo>
                      <a:pt x="1817" y="6074"/>
                      <a:pt x="1861" y="6089"/>
                      <a:pt x="1897" y="6096"/>
                    </a:cubicBezTo>
                    <a:cubicBezTo>
                      <a:pt x="1934" y="6103"/>
                      <a:pt x="1978" y="6125"/>
                      <a:pt x="1993" y="6155"/>
                    </a:cubicBezTo>
                    <a:cubicBezTo>
                      <a:pt x="2000" y="6191"/>
                      <a:pt x="2037" y="6235"/>
                      <a:pt x="2007" y="6257"/>
                    </a:cubicBezTo>
                    <a:cubicBezTo>
                      <a:pt x="1978" y="6279"/>
                      <a:pt x="1941" y="6286"/>
                      <a:pt x="1949" y="6322"/>
                    </a:cubicBezTo>
                    <a:cubicBezTo>
                      <a:pt x="1956" y="6352"/>
                      <a:pt x="1971" y="6373"/>
                      <a:pt x="1993" y="6388"/>
                    </a:cubicBezTo>
                    <a:cubicBezTo>
                      <a:pt x="2015" y="6403"/>
                      <a:pt x="2066" y="6440"/>
                      <a:pt x="2103" y="6425"/>
                    </a:cubicBezTo>
                    <a:cubicBezTo>
                      <a:pt x="2139" y="6418"/>
                      <a:pt x="2205" y="6395"/>
                      <a:pt x="2242" y="6395"/>
                    </a:cubicBezTo>
                    <a:cubicBezTo>
                      <a:pt x="2271" y="6395"/>
                      <a:pt x="2293" y="6432"/>
                      <a:pt x="2322" y="6432"/>
                    </a:cubicBezTo>
                    <a:cubicBezTo>
                      <a:pt x="2359" y="6432"/>
                      <a:pt x="2396" y="6425"/>
                      <a:pt x="2418" y="6425"/>
                    </a:cubicBezTo>
                    <a:cubicBezTo>
                      <a:pt x="2440" y="6418"/>
                      <a:pt x="2454" y="6476"/>
                      <a:pt x="2469" y="6498"/>
                    </a:cubicBezTo>
                    <a:cubicBezTo>
                      <a:pt x="2491" y="6520"/>
                      <a:pt x="2513" y="6549"/>
                      <a:pt x="2550" y="6564"/>
                    </a:cubicBezTo>
                    <a:cubicBezTo>
                      <a:pt x="2586" y="6571"/>
                      <a:pt x="2579" y="6615"/>
                      <a:pt x="2623" y="6608"/>
                    </a:cubicBezTo>
                    <a:cubicBezTo>
                      <a:pt x="2667" y="6601"/>
                      <a:pt x="2755" y="6608"/>
                      <a:pt x="2784" y="6593"/>
                    </a:cubicBezTo>
                    <a:cubicBezTo>
                      <a:pt x="2813" y="6571"/>
                      <a:pt x="2843" y="6549"/>
                      <a:pt x="2872" y="6571"/>
                    </a:cubicBezTo>
                    <a:cubicBezTo>
                      <a:pt x="2901" y="6593"/>
                      <a:pt x="2931" y="6667"/>
                      <a:pt x="2982" y="6667"/>
                    </a:cubicBezTo>
                    <a:cubicBezTo>
                      <a:pt x="3033" y="6667"/>
                      <a:pt x="3055" y="6681"/>
                      <a:pt x="3070" y="6725"/>
                    </a:cubicBezTo>
                    <a:cubicBezTo>
                      <a:pt x="3092" y="6762"/>
                      <a:pt x="3114" y="6821"/>
                      <a:pt x="3158" y="6828"/>
                    </a:cubicBezTo>
                    <a:cubicBezTo>
                      <a:pt x="3202" y="6828"/>
                      <a:pt x="3224" y="6850"/>
                      <a:pt x="3268" y="6828"/>
                    </a:cubicBezTo>
                    <a:cubicBezTo>
                      <a:pt x="3304" y="6799"/>
                      <a:pt x="3341" y="6799"/>
                      <a:pt x="3363" y="6828"/>
                    </a:cubicBezTo>
                    <a:cubicBezTo>
                      <a:pt x="3377" y="6850"/>
                      <a:pt x="3400" y="6886"/>
                      <a:pt x="3422" y="6872"/>
                    </a:cubicBezTo>
                    <a:cubicBezTo>
                      <a:pt x="3444" y="6850"/>
                      <a:pt x="3465" y="6813"/>
                      <a:pt x="3487" y="6813"/>
                    </a:cubicBezTo>
                    <a:cubicBezTo>
                      <a:pt x="3509" y="6813"/>
                      <a:pt x="3524" y="6835"/>
                      <a:pt x="3532" y="6850"/>
                    </a:cubicBezTo>
                    <a:cubicBezTo>
                      <a:pt x="3539" y="6872"/>
                      <a:pt x="3553" y="6923"/>
                      <a:pt x="3590" y="6901"/>
                    </a:cubicBezTo>
                    <a:cubicBezTo>
                      <a:pt x="3634" y="6872"/>
                      <a:pt x="3612" y="6864"/>
                      <a:pt x="3627" y="6828"/>
                    </a:cubicBezTo>
                    <a:cubicBezTo>
                      <a:pt x="3641" y="6784"/>
                      <a:pt x="3641" y="6777"/>
                      <a:pt x="3678" y="6747"/>
                    </a:cubicBezTo>
                    <a:cubicBezTo>
                      <a:pt x="3715" y="6725"/>
                      <a:pt x="3737" y="6689"/>
                      <a:pt x="3729" y="6652"/>
                    </a:cubicBezTo>
                    <a:cubicBezTo>
                      <a:pt x="3722" y="6623"/>
                      <a:pt x="3671" y="6623"/>
                      <a:pt x="3663" y="6593"/>
                    </a:cubicBezTo>
                    <a:cubicBezTo>
                      <a:pt x="3649" y="6557"/>
                      <a:pt x="3634" y="6527"/>
                      <a:pt x="3663" y="6491"/>
                    </a:cubicBezTo>
                    <a:cubicBezTo>
                      <a:pt x="3678" y="6469"/>
                      <a:pt x="3700" y="6432"/>
                      <a:pt x="3715" y="6403"/>
                    </a:cubicBezTo>
                    <a:cubicBezTo>
                      <a:pt x="3656" y="6410"/>
                      <a:pt x="3546" y="6388"/>
                      <a:pt x="3568" y="6352"/>
                    </a:cubicBezTo>
                    <a:cubicBezTo>
                      <a:pt x="3597" y="6322"/>
                      <a:pt x="3568" y="6279"/>
                      <a:pt x="3539" y="6279"/>
                    </a:cubicBezTo>
                    <a:cubicBezTo>
                      <a:pt x="3502" y="6279"/>
                      <a:pt x="3561" y="6184"/>
                      <a:pt x="3517" y="6133"/>
                    </a:cubicBezTo>
                    <a:cubicBezTo>
                      <a:pt x="3480" y="6081"/>
                      <a:pt x="3487" y="6052"/>
                      <a:pt x="3509" y="6023"/>
                    </a:cubicBezTo>
                    <a:cubicBezTo>
                      <a:pt x="3539" y="6001"/>
                      <a:pt x="3517" y="5964"/>
                      <a:pt x="3502" y="5928"/>
                    </a:cubicBezTo>
                    <a:cubicBezTo>
                      <a:pt x="3487" y="5898"/>
                      <a:pt x="3444" y="5928"/>
                      <a:pt x="3429" y="5847"/>
                    </a:cubicBezTo>
                    <a:cubicBezTo>
                      <a:pt x="3407" y="5759"/>
                      <a:pt x="3356" y="5708"/>
                      <a:pt x="3407" y="5686"/>
                    </a:cubicBezTo>
                    <a:cubicBezTo>
                      <a:pt x="3458" y="5656"/>
                      <a:pt x="3502" y="5649"/>
                      <a:pt x="3480" y="5576"/>
                    </a:cubicBezTo>
                    <a:cubicBezTo>
                      <a:pt x="3451" y="5495"/>
                      <a:pt x="3400" y="5429"/>
                      <a:pt x="3436" y="5393"/>
                    </a:cubicBezTo>
                    <a:cubicBezTo>
                      <a:pt x="3465" y="5363"/>
                      <a:pt x="3451" y="5312"/>
                      <a:pt x="3407" y="5312"/>
                    </a:cubicBezTo>
                    <a:cubicBezTo>
                      <a:pt x="3363" y="5312"/>
                      <a:pt x="3363" y="5283"/>
                      <a:pt x="3392" y="5224"/>
                    </a:cubicBezTo>
                    <a:cubicBezTo>
                      <a:pt x="3414" y="5165"/>
                      <a:pt x="3436" y="5165"/>
                      <a:pt x="3451" y="5136"/>
                    </a:cubicBezTo>
                    <a:cubicBezTo>
                      <a:pt x="3465" y="5114"/>
                      <a:pt x="3480" y="5048"/>
                      <a:pt x="3465" y="5012"/>
                    </a:cubicBezTo>
                    <a:cubicBezTo>
                      <a:pt x="3458" y="4975"/>
                      <a:pt x="3517" y="4953"/>
                      <a:pt x="3532" y="4924"/>
                    </a:cubicBezTo>
                    <a:cubicBezTo>
                      <a:pt x="3539" y="4902"/>
                      <a:pt x="3539" y="4858"/>
                      <a:pt x="3561" y="4843"/>
                    </a:cubicBezTo>
                    <a:cubicBezTo>
                      <a:pt x="3590" y="4828"/>
                      <a:pt x="3568" y="4887"/>
                      <a:pt x="3612" y="4872"/>
                    </a:cubicBezTo>
                    <a:cubicBezTo>
                      <a:pt x="3656" y="4865"/>
                      <a:pt x="3656" y="4850"/>
                      <a:pt x="3678" y="4828"/>
                    </a:cubicBezTo>
                    <a:cubicBezTo>
                      <a:pt x="3707" y="4799"/>
                      <a:pt x="3722" y="4755"/>
                      <a:pt x="3781" y="4755"/>
                    </a:cubicBezTo>
                    <a:cubicBezTo>
                      <a:pt x="3839" y="4755"/>
                      <a:pt x="3927" y="4741"/>
                      <a:pt x="3927" y="4741"/>
                    </a:cubicBezTo>
                    <a:cubicBezTo>
                      <a:pt x="3927" y="4741"/>
                      <a:pt x="3942" y="4704"/>
                      <a:pt x="3993" y="4704"/>
                    </a:cubicBezTo>
                    <a:cubicBezTo>
                      <a:pt x="4044" y="4704"/>
                      <a:pt x="4044" y="4741"/>
                      <a:pt x="4074" y="4741"/>
                    </a:cubicBezTo>
                    <a:cubicBezTo>
                      <a:pt x="4096" y="4741"/>
                      <a:pt x="4118" y="4726"/>
                      <a:pt x="4147" y="4696"/>
                    </a:cubicBezTo>
                    <a:cubicBezTo>
                      <a:pt x="4184" y="4674"/>
                      <a:pt x="4191" y="4674"/>
                      <a:pt x="4227" y="4660"/>
                    </a:cubicBezTo>
                    <a:cubicBezTo>
                      <a:pt x="4257" y="4653"/>
                      <a:pt x="4286" y="4653"/>
                      <a:pt x="4315" y="4653"/>
                    </a:cubicBezTo>
                    <a:cubicBezTo>
                      <a:pt x="4352" y="4653"/>
                      <a:pt x="4367" y="4653"/>
                      <a:pt x="4403" y="4601"/>
                    </a:cubicBezTo>
                    <a:cubicBezTo>
                      <a:pt x="4440" y="4550"/>
                      <a:pt x="4455" y="4499"/>
                      <a:pt x="4499" y="4491"/>
                    </a:cubicBezTo>
                    <a:cubicBezTo>
                      <a:pt x="4543" y="4484"/>
                      <a:pt x="4543" y="4528"/>
                      <a:pt x="4594" y="4521"/>
                    </a:cubicBezTo>
                    <a:cubicBezTo>
                      <a:pt x="4645" y="4513"/>
                      <a:pt x="4660" y="4499"/>
                      <a:pt x="4689" y="4462"/>
                    </a:cubicBezTo>
                    <a:cubicBezTo>
                      <a:pt x="4726" y="4418"/>
                      <a:pt x="4770" y="4396"/>
                      <a:pt x="4814" y="4418"/>
                    </a:cubicBezTo>
                    <a:cubicBezTo>
                      <a:pt x="4858" y="4433"/>
                      <a:pt x="4828" y="4499"/>
                      <a:pt x="4872" y="4499"/>
                    </a:cubicBezTo>
                    <a:cubicBezTo>
                      <a:pt x="4916" y="4499"/>
                      <a:pt x="4953" y="4535"/>
                      <a:pt x="4997" y="4491"/>
                    </a:cubicBezTo>
                    <a:cubicBezTo>
                      <a:pt x="5041" y="4447"/>
                      <a:pt x="5070" y="4411"/>
                      <a:pt x="5092" y="4418"/>
                    </a:cubicBezTo>
                    <a:cubicBezTo>
                      <a:pt x="5122" y="4425"/>
                      <a:pt x="5107" y="4499"/>
                      <a:pt x="5143" y="4499"/>
                    </a:cubicBezTo>
                    <a:cubicBezTo>
                      <a:pt x="5173" y="4499"/>
                      <a:pt x="5180" y="4491"/>
                      <a:pt x="5202" y="4513"/>
                    </a:cubicBezTo>
                    <a:cubicBezTo>
                      <a:pt x="5224" y="4491"/>
                      <a:pt x="5246" y="4469"/>
                      <a:pt x="5283" y="4447"/>
                    </a:cubicBezTo>
                    <a:cubicBezTo>
                      <a:pt x="5349" y="4411"/>
                      <a:pt x="5393" y="4396"/>
                      <a:pt x="5422" y="4345"/>
                    </a:cubicBezTo>
                    <a:cubicBezTo>
                      <a:pt x="5458" y="4301"/>
                      <a:pt x="5481" y="4227"/>
                      <a:pt x="5444" y="4205"/>
                    </a:cubicBezTo>
                    <a:cubicBezTo>
                      <a:pt x="5400" y="4176"/>
                      <a:pt x="5371" y="4125"/>
                      <a:pt x="5400" y="4074"/>
                    </a:cubicBezTo>
                    <a:cubicBezTo>
                      <a:pt x="5422" y="4022"/>
                      <a:pt x="5429" y="3971"/>
                      <a:pt x="5400" y="3949"/>
                    </a:cubicBezTo>
                    <a:cubicBezTo>
                      <a:pt x="5363" y="3920"/>
                      <a:pt x="5319" y="3898"/>
                      <a:pt x="5334" y="3854"/>
                    </a:cubicBezTo>
                    <a:cubicBezTo>
                      <a:pt x="5341" y="3810"/>
                      <a:pt x="5356" y="3700"/>
                      <a:pt x="5246" y="3736"/>
                    </a:cubicBezTo>
                    <a:cubicBezTo>
                      <a:pt x="5136" y="3773"/>
                      <a:pt x="5056" y="3722"/>
                      <a:pt x="5092" y="3685"/>
                    </a:cubicBezTo>
                    <a:cubicBezTo>
                      <a:pt x="5129" y="3649"/>
                      <a:pt x="5085" y="3641"/>
                      <a:pt x="5034" y="3641"/>
                    </a:cubicBezTo>
                    <a:cubicBezTo>
                      <a:pt x="4982" y="3641"/>
                      <a:pt x="4968" y="3634"/>
                      <a:pt x="4953" y="3590"/>
                    </a:cubicBezTo>
                    <a:cubicBezTo>
                      <a:pt x="4946" y="3546"/>
                      <a:pt x="4931" y="3510"/>
                      <a:pt x="4887" y="3539"/>
                    </a:cubicBezTo>
                    <a:cubicBezTo>
                      <a:pt x="4843" y="3575"/>
                      <a:pt x="4770" y="3612"/>
                      <a:pt x="4741" y="3531"/>
                    </a:cubicBezTo>
                    <a:cubicBezTo>
                      <a:pt x="4718" y="3458"/>
                      <a:pt x="4689" y="3465"/>
                      <a:pt x="4653" y="3473"/>
                    </a:cubicBezTo>
                    <a:cubicBezTo>
                      <a:pt x="4608" y="3480"/>
                      <a:pt x="4557" y="3451"/>
                      <a:pt x="4528" y="3414"/>
                    </a:cubicBezTo>
                    <a:cubicBezTo>
                      <a:pt x="4506" y="3377"/>
                      <a:pt x="4469" y="3422"/>
                      <a:pt x="4447" y="3385"/>
                    </a:cubicBezTo>
                    <a:cubicBezTo>
                      <a:pt x="4418" y="3355"/>
                      <a:pt x="4455" y="3312"/>
                      <a:pt x="4403" y="3326"/>
                    </a:cubicBezTo>
                    <a:cubicBezTo>
                      <a:pt x="4352" y="3348"/>
                      <a:pt x="4308" y="3385"/>
                      <a:pt x="4242" y="3422"/>
                    </a:cubicBezTo>
                    <a:cubicBezTo>
                      <a:pt x="4176" y="3458"/>
                      <a:pt x="4132" y="3487"/>
                      <a:pt x="4088" y="3429"/>
                    </a:cubicBezTo>
                    <a:cubicBezTo>
                      <a:pt x="4044" y="3370"/>
                      <a:pt x="4000" y="3334"/>
                      <a:pt x="3986" y="3304"/>
                    </a:cubicBezTo>
                    <a:cubicBezTo>
                      <a:pt x="3971" y="3268"/>
                      <a:pt x="3920" y="3282"/>
                      <a:pt x="3920" y="3282"/>
                    </a:cubicBezTo>
                    <a:cubicBezTo>
                      <a:pt x="3920" y="3282"/>
                      <a:pt x="3913" y="3363"/>
                      <a:pt x="3876" y="3348"/>
                    </a:cubicBezTo>
                    <a:cubicBezTo>
                      <a:pt x="3839" y="3326"/>
                      <a:pt x="3700" y="3238"/>
                      <a:pt x="3700" y="3238"/>
                    </a:cubicBezTo>
                    <a:cubicBezTo>
                      <a:pt x="3700" y="3238"/>
                      <a:pt x="3663" y="3224"/>
                      <a:pt x="3641" y="3158"/>
                    </a:cubicBezTo>
                    <a:cubicBezTo>
                      <a:pt x="3612" y="3092"/>
                      <a:pt x="3553" y="3084"/>
                      <a:pt x="3532" y="3048"/>
                    </a:cubicBezTo>
                    <a:cubicBezTo>
                      <a:pt x="3502" y="3011"/>
                      <a:pt x="3444" y="2960"/>
                      <a:pt x="3429" y="2901"/>
                    </a:cubicBezTo>
                    <a:cubicBezTo>
                      <a:pt x="3407" y="2843"/>
                      <a:pt x="3407" y="2799"/>
                      <a:pt x="3451" y="2747"/>
                    </a:cubicBezTo>
                    <a:cubicBezTo>
                      <a:pt x="3495" y="2696"/>
                      <a:pt x="3502" y="2725"/>
                      <a:pt x="3539" y="2696"/>
                    </a:cubicBezTo>
                    <a:cubicBezTo>
                      <a:pt x="3568" y="2674"/>
                      <a:pt x="3509" y="2645"/>
                      <a:pt x="3480" y="2615"/>
                    </a:cubicBezTo>
                    <a:cubicBezTo>
                      <a:pt x="3444" y="2579"/>
                      <a:pt x="3451" y="2550"/>
                      <a:pt x="3465" y="2462"/>
                    </a:cubicBezTo>
                    <a:cubicBezTo>
                      <a:pt x="3487" y="2374"/>
                      <a:pt x="3546" y="2352"/>
                      <a:pt x="3553" y="2308"/>
                    </a:cubicBezTo>
                    <a:cubicBezTo>
                      <a:pt x="3561" y="2264"/>
                      <a:pt x="3539" y="2234"/>
                      <a:pt x="3532" y="2183"/>
                    </a:cubicBezTo>
                    <a:cubicBezTo>
                      <a:pt x="3517" y="2132"/>
                      <a:pt x="3509" y="1985"/>
                      <a:pt x="3546" y="1941"/>
                    </a:cubicBezTo>
                    <a:cubicBezTo>
                      <a:pt x="3575" y="1897"/>
                      <a:pt x="3619" y="1846"/>
                      <a:pt x="3590" y="1817"/>
                    </a:cubicBezTo>
                    <a:cubicBezTo>
                      <a:pt x="3553" y="1780"/>
                      <a:pt x="3517" y="1824"/>
                      <a:pt x="3480" y="1795"/>
                    </a:cubicBezTo>
                    <a:cubicBezTo>
                      <a:pt x="3436" y="1773"/>
                      <a:pt x="3451" y="1685"/>
                      <a:pt x="3429" y="1677"/>
                    </a:cubicBezTo>
                    <a:cubicBezTo>
                      <a:pt x="3400" y="1670"/>
                      <a:pt x="3400" y="1670"/>
                      <a:pt x="3363" y="1707"/>
                    </a:cubicBezTo>
                    <a:cubicBezTo>
                      <a:pt x="3334" y="1736"/>
                      <a:pt x="3275" y="1787"/>
                      <a:pt x="3268" y="1736"/>
                    </a:cubicBezTo>
                    <a:cubicBezTo>
                      <a:pt x="3253" y="1685"/>
                      <a:pt x="3275" y="1685"/>
                      <a:pt x="3290" y="1663"/>
                    </a:cubicBezTo>
                    <a:cubicBezTo>
                      <a:pt x="3304" y="1634"/>
                      <a:pt x="3224" y="1626"/>
                      <a:pt x="3224" y="1626"/>
                    </a:cubicBezTo>
                    <a:cubicBezTo>
                      <a:pt x="3224" y="1626"/>
                      <a:pt x="3231" y="1597"/>
                      <a:pt x="3246" y="1546"/>
                    </a:cubicBezTo>
                    <a:cubicBezTo>
                      <a:pt x="3268" y="1494"/>
                      <a:pt x="3246" y="1406"/>
                      <a:pt x="3268" y="1384"/>
                    </a:cubicBezTo>
                    <a:cubicBezTo>
                      <a:pt x="3282" y="1355"/>
                      <a:pt x="3334" y="1348"/>
                      <a:pt x="3348" y="1318"/>
                    </a:cubicBezTo>
                    <a:cubicBezTo>
                      <a:pt x="3363" y="1296"/>
                      <a:pt x="3392" y="1231"/>
                      <a:pt x="3348" y="1143"/>
                    </a:cubicBezTo>
                    <a:cubicBezTo>
                      <a:pt x="3304" y="1055"/>
                      <a:pt x="3275" y="1025"/>
                      <a:pt x="3297" y="981"/>
                    </a:cubicBezTo>
                    <a:cubicBezTo>
                      <a:pt x="3326" y="937"/>
                      <a:pt x="3297" y="915"/>
                      <a:pt x="3290" y="879"/>
                    </a:cubicBezTo>
                    <a:cubicBezTo>
                      <a:pt x="3282" y="850"/>
                      <a:pt x="3312" y="813"/>
                      <a:pt x="3356" y="784"/>
                    </a:cubicBezTo>
                    <a:cubicBezTo>
                      <a:pt x="3400" y="762"/>
                      <a:pt x="3385" y="710"/>
                      <a:pt x="3363" y="666"/>
                    </a:cubicBezTo>
                    <a:cubicBezTo>
                      <a:pt x="3348" y="622"/>
                      <a:pt x="3275" y="534"/>
                      <a:pt x="3238" y="520"/>
                    </a:cubicBezTo>
                    <a:cubicBezTo>
                      <a:pt x="3202" y="512"/>
                      <a:pt x="3202" y="564"/>
                      <a:pt x="3165" y="586"/>
                    </a:cubicBezTo>
                    <a:cubicBezTo>
                      <a:pt x="3121" y="600"/>
                      <a:pt x="3128" y="542"/>
                      <a:pt x="3114" y="505"/>
                    </a:cubicBezTo>
                    <a:cubicBezTo>
                      <a:pt x="3092" y="468"/>
                      <a:pt x="3092" y="520"/>
                      <a:pt x="3041" y="512"/>
                    </a:cubicBezTo>
                    <a:cubicBezTo>
                      <a:pt x="2989" y="505"/>
                      <a:pt x="2916" y="491"/>
                      <a:pt x="2887" y="498"/>
                    </a:cubicBezTo>
                    <a:cubicBezTo>
                      <a:pt x="2865" y="505"/>
                      <a:pt x="2755" y="512"/>
                      <a:pt x="2689" y="483"/>
                    </a:cubicBezTo>
                    <a:cubicBezTo>
                      <a:pt x="2615" y="446"/>
                      <a:pt x="2542" y="432"/>
                      <a:pt x="2527" y="403"/>
                    </a:cubicBezTo>
                    <a:cubicBezTo>
                      <a:pt x="2506" y="381"/>
                      <a:pt x="2527" y="344"/>
                      <a:pt x="2542" y="307"/>
                    </a:cubicBezTo>
                    <a:cubicBezTo>
                      <a:pt x="2557" y="278"/>
                      <a:pt x="2506" y="249"/>
                      <a:pt x="2462" y="278"/>
                    </a:cubicBezTo>
                    <a:cubicBezTo>
                      <a:pt x="2425" y="300"/>
                      <a:pt x="2396" y="205"/>
                      <a:pt x="2396" y="205"/>
                    </a:cubicBezTo>
                    <a:cubicBezTo>
                      <a:pt x="2352" y="153"/>
                      <a:pt x="2337" y="146"/>
                      <a:pt x="2293" y="175"/>
                    </a:cubicBezTo>
                    <a:cubicBezTo>
                      <a:pt x="2249" y="197"/>
                      <a:pt x="2220" y="227"/>
                      <a:pt x="2213" y="175"/>
                    </a:cubicBezTo>
                    <a:cubicBezTo>
                      <a:pt x="2205" y="124"/>
                      <a:pt x="2191" y="124"/>
                      <a:pt x="2154" y="117"/>
                    </a:cubicBezTo>
                    <a:cubicBezTo>
                      <a:pt x="2110" y="109"/>
                      <a:pt x="2110" y="80"/>
                      <a:pt x="2125" y="43"/>
                    </a:cubicBezTo>
                    <a:cubicBezTo>
                      <a:pt x="2139" y="14"/>
                      <a:pt x="2117" y="0"/>
                      <a:pt x="2073" y="0"/>
                    </a:cubicBezTo>
                    <a:cubicBezTo>
                      <a:pt x="2051" y="22"/>
                      <a:pt x="2022" y="51"/>
                      <a:pt x="2022" y="73"/>
                    </a:cubicBezTo>
                    <a:cubicBezTo>
                      <a:pt x="2022" y="109"/>
                      <a:pt x="1978" y="131"/>
                      <a:pt x="1956" y="146"/>
                    </a:cubicBezTo>
                  </a:path>
                </a:pathLst>
              </a:custGeom>
              <a:grpFill/>
              <a:ln w="38100" cap="flat" cmpd="sng">
                <a:noFill/>
                <a:bevel/>
              </a:ln>
              <a:effectLst/>
            </p:spPr>
            <p:txBody>
              <a:bodyPr wrap="none" anchor="ctr"/>
              <a:lstStyle/>
              <a:p>
                <a:pPr defTabSz="1828165" fontAlgn="auto">
                  <a:spcBef>
                    <a:spcPts val="0"/>
                  </a:spcBef>
                  <a:spcAft>
                    <a:spcPts val="0"/>
                  </a:spcAft>
                  <a:defRPr/>
                </a:pPr>
                <a:endParaRPr lang="en-US">
                  <a:latin typeface="+mn-lt"/>
                  <a:ea typeface="+mn-ea"/>
                  <a:cs typeface="+mn-cs"/>
                </a:endParaRPr>
              </a:p>
            </p:txBody>
          </p:sp>
          <p:sp>
            <p:nvSpPr>
              <p:cNvPr id="85" name="Freeform 16">
                <a:extLst>
                  <a:ext uri="{FF2B5EF4-FFF2-40B4-BE49-F238E27FC236}">
                    <a16:creationId xmlns:a16="http://schemas.microsoft.com/office/drawing/2014/main" id="{4D3C5CBB-CB66-40AA-8BA7-9E5CADE3FE0D}"/>
                  </a:ext>
                </a:extLst>
              </p:cNvPr>
              <p:cNvSpPr>
                <a:spLocks noChangeArrowheads="1"/>
              </p:cNvSpPr>
              <p:nvPr/>
            </p:nvSpPr>
            <p:spPr bwMode="auto">
              <a:xfrm>
                <a:off x="4094384" y="4059044"/>
                <a:ext cx="3810138" cy="3310390"/>
              </a:xfrm>
              <a:custGeom>
                <a:avLst/>
                <a:gdLst>
                  <a:gd name="T0" fmla="*/ 3153683 w 9914"/>
                  <a:gd name="T1" fmla="*/ 905904 h 8714"/>
                  <a:gd name="T2" fmla="*/ 2982120 w 9914"/>
                  <a:gd name="T3" fmla="*/ 765721 h 8714"/>
                  <a:gd name="T4" fmla="*/ 2759055 w 9914"/>
                  <a:gd name="T5" fmla="*/ 647027 h 8714"/>
                  <a:gd name="T6" fmla="*/ 2575118 w 9914"/>
                  <a:gd name="T7" fmla="*/ 578919 h 8714"/>
                  <a:gd name="T8" fmla="*/ 2345364 w 9914"/>
                  <a:gd name="T9" fmla="*/ 557098 h 8714"/>
                  <a:gd name="T10" fmla="*/ 2163768 w 9914"/>
                  <a:gd name="T11" fmla="*/ 501554 h 8714"/>
                  <a:gd name="T12" fmla="*/ 1980165 w 9914"/>
                  <a:gd name="T13" fmla="*/ 361039 h 8714"/>
                  <a:gd name="T14" fmla="*/ 1759441 w 9914"/>
                  <a:gd name="T15" fmla="*/ 82325 h 8714"/>
                  <a:gd name="T16" fmla="*/ 1313645 w 9914"/>
                  <a:gd name="T17" fmla="*/ 31409 h 8714"/>
                  <a:gd name="T18" fmla="*/ 1262142 w 9914"/>
                  <a:gd name="T19" fmla="*/ 438405 h 8714"/>
                  <a:gd name="T20" fmla="*/ 1058808 w 9914"/>
                  <a:gd name="T21" fmla="*/ 356080 h 8714"/>
                  <a:gd name="T22" fmla="*/ 1024362 w 9914"/>
                  <a:gd name="T23" fmla="*/ 547510 h 8714"/>
                  <a:gd name="T24" fmla="*/ 967843 w 9914"/>
                  <a:gd name="T25" fmla="*/ 297890 h 8714"/>
                  <a:gd name="T26" fmla="*/ 700967 w 9914"/>
                  <a:gd name="T27" fmla="*/ 225154 h 8714"/>
                  <a:gd name="T28" fmla="*/ 318713 w 9914"/>
                  <a:gd name="T29" fmla="*/ 387489 h 8714"/>
                  <a:gd name="T30" fmla="*/ 387271 w 9914"/>
                  <a:gd name="T31" fmla="*/ 622561 h 8714"/>
                  <a:gd name="T32" fmla="*/ 357841 w 9914"/>
                  <a:gd name="T33" fmla="*/ 881769 h 8714"/>
                  <a:gd name="T34" fmla="*/ 220724 w 9914"/>
                  <a:gd name="T35" fmla="*/ 1388282 h 8714"/>
                  <a:gd name="T36" fmla="*/ 27089 w 9914"/>
                  <a:gd name="T37" fmla="*/ 1463333 h 8714"/>
                  <a:gd name="T38" fmla="*/ 206009 w 9914"/>
                  <a:gd name="T39" fmla="*/ 1574753 h 8714"/>
                  <a:gd name="T40" fmla="*/ 240121 w 9914"/>
                  <a:gd name="T41" fmla="*/ 1821727 h 8714"/>
                  <a:gd name="T42" fmla="*/ 580906 w 9914"/>
                  <a:gd name="T43" fmla="*/ 1678898 h 8714"/>
                  <a:gd name="T44" fmla="*/ 671537 w 9914"/>
                  <a:gd name="T45" fmla="*/ 1598888 h 8714"/>
                  <a:gd name="T46" fmla="*/ 833402 w 9914"/>
                  <a:gd name="T47" fmla="*/ 1688486 h 8714"/>
                  <a:gd name="T48" fmla="*/ 823369 w 9914"/>
                  <a:gd name="T49" fmla="*/ 1858096 h 8714"/>
                  <a:gd name="T50" fmla="*/ 816011 w 9914"/>
                  <a:gd name="T51" fmla="*/ 1996296 h 8714"/>
                  <a:gd name="T52" fmla="*/ 994932 w 9914"/>
                  <a:gd name="T53" fmla="*/ 2015802 h 8714"/>
                  <a:gd name="T54" fmla="*/ 1181210 w 9914"/>
                  <a:gd name="T55" fmla="*/ 1933147 h 8714"/>
                  <a:gd name="T56" fmla="*/ 1183551 w 9914"/>
                  <a:gd name="T57" fmla="*/ 1710308 h 8714"/>
                  <a:gd name="T58" fmla="*/ 1195925 w 9914"/>
                  <a:gd name="T59" fmla="*/ 1591614 h 8714"/>
                  <a:gd name="T60" fmla="*/ 1345416 w 9914"/>
                  <a:gd name="T61" fmla="*/ 1523837 h 8714"/>
                  <a:gd name="T62" fmla="*/ 1539051 w 9914"/>
                  <a:gd name="T63" fmla="*/ 1637571 h 8714"/>
                  <a:gd name="T64" fmla="*/ 1639380 w 9914"/>
                  <a:gd name="T65" fmla="*/ 1627983 h 8714"/>
                  <a:gd name="T66" fmla="*/ 1580520 w 9914"/>
                  <a:gd name="T67" fmla="*/ 1824372 h 8714"/>
                  <a:gd name="T68" fmla="*/ 1609950 w 9914"/>
                  <a:gd name="T69" fmla="*/ 1945380 h 8714"/>
                  <a:gd name="T70" fmla="*/ 1688542 w 9914"/>
                  <a:gd name="T71" fmla="*/ 2110030 h 8714"/>
                  <a:gd name="T72" fmla="*/ 1847731 w 9914"/>
                  <a:gd name="T73" fmla="*/ 2250544 h 8714"/>
                  <a:gd name="T74" fmla="*/ 1838032 w 9914"/>
                  <a:gd name="T75" fmla="*/ 2444619 h 8714"/>
                  <a:gd name="T76" fmla="*/ 1958093 w 9914"/>
                  <a:gd name="T77" fmla="*/ 2505123 h 8714"/>
                  <a:gd name="T78" fmla="*/ 1994880 w 9914"/>
                  <a:gd name="T79" fmla="*/ 2592076 h 8714"/>
                  <a:gd name="T80" fmla="*/ 1980165 w 9914"/>
                  <a:gd name="T81" fmla="*/ 2754412 h 8714"/>
                  <a:gd name="T82" fmla="*/ 2085511 w 9914"/>
                  <a:gd name="T83" fmla="*/ 2836737 h 8714"/>
                  <a:gd name="T84" fmla="*/ 2154069 w 9914"/>
                  <a:gd name="T85" fmla="*/ 2769290 h 8714"/>
                  <a:gd name="T86" fmla="*/ 2296203 w 9914"/>
                  <a:gd name="T87" fmla="*/ 2715729 h 8714"/>
                  <a:gd name="T88" fmla="*/ 2462749 w 9914"/>
                  <a:gd name="T89" fmla="*/ 2633404 h 8714"/>
                  <a:gd name="T90" fmla="*/ 2599866 w 9914"/>
                  <a:gd name="T91" fmla="*/ 2558353 h 8714"/>
                  <a:gd name="T92" fmla="*/ 2692838 w 9914"/>
                  <a:gd name="T93" fmla="*/ 2517025 h 8714"/>
                  <a:gd name="T94" fmla="*/ 2661067 w 9914"/>
                  <a:gd name="T95" fmla="*/ 2342787 h 8714"/>
                  <a:gd name="T96" fmla="*/ 2670765 w 9914"/>
                  <a:gd name="T97" fmla="*/ 2122263 h 8714"/>
                  <a:gd name="T98" fmla="*/ 2834971 w 9914"/>
                  <a:gd name="T99" fmla="*/ 2030019 h 8714"/>
                  <a:gd name="T100" fmla="*/ 2957372 w 9914"/>
                  <a:gd name="T101" fmla="*/ 1889835 h 8714"/>
                  <a:gd name="T102" fmla="*/ 2930618 w 9914"/>
                  <a:gd name="T103" fmla="*/ 1722541 h 8714"/>
                  <a:gd name="T104" fmla="*/ 2898847 w 9914"/>
                  <a:gd name="T105" fmla="*/ 1538384 h 8714"/>
                  <a:gd name="T106" fmla="*/ 2871758 w 9914"/>
                  <a:gd name="T107" fmla="*/ 1400184 h 8714"/>
                  <a:gd name="T108" fmla="*/ 2776111 w 9914"/>
                  <a:gd name="T109" fmla="*/ 1153209 h 8714"/>
                  <a:gd name="T110" fmla="*/ 2996835 w 9914"/>
                  <a:gd name="T111" fmla="*/ 1092706 h 8714"/>
                  <a:gd name="T112" fmla="*/ 3192812 w 9914"/>
                  <a:gd name="T113" fmla="*/ 1063611 h 8714"/>
                  <a:gd name="T114" fmla="*/ 3298158 w 9914"/>
                  <a:gd name="T115" fmla="*/ 944918 h 871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9914" h="8714">
                    <a:moveTo>
                      <a:pt x="9906" y="2777"/>
                    </a:moveTo>
                    <a:lnTo>
                      <a:pt x="9906" y="2777"/>
                    </a:lnTo>
                    <a:cubicBezTo>
                      <a:pt x="9855" y="2777"/>
                      <a:pt x="9833" y="2799"/>
                      <a:pt x="9767" y="2792"/>
                    </a:cubicBezTo>
                    <a:cubicBezTo>
                      <a:pt x="9708" y="2777"/>
                      <a:pt x="9664" y="2733"/>
                      <a:pt x="9598" y="2704"/>
                    </a:cubicBezTo>
                    <a:cubicBezTo>
                      <a:pt x="9532" y="2682"/>
                      <a:pt x="9474" y="2719"/>
                      <a:pt x="9430" y="2740"/>
                    </a:cubicBezTo>
                    <a:cubicBezTo>
                      <a:pt x="9386" y="2755"/>
                      <a:pt x="9342" y="2755"/>
                      <a:pt x="9305" y="2704"/>
                    </a:cubicBezTo>
                    <a:cubicBezTo>
                      <a:pt x="9261" y="2653"/>
                      <a:pt x="9195" y="2565"/>
                      <a:pt x="9239" y="2557"/>
                    </a:cubicBezTo>
                    <a:cubicBezTo>
                      <a:pt x="9195" y="2521"/>
                      <a:pt x="9115" y="2491"/>
                      <a:pt x="9056" y="2506"/>
                    </a:cubicBezTo>
                    <a:cubicBezTo>
                      <a:pt x="8975" y="2528"/>
                      <a:pt x="8975" y="2447"/>
                      <a:pt x="9027" y="2418"/>
                    </a:cubicBezTo>
                    <a:cubicBezTo>
                      <a:pt x="9078" y="2381"/>
                      <a:pt x="8968" y="2330"/>
                      <a:pt x="8917" y="2316"/>
                    </a:cubicBezTo>
                    <a:cubicBezTo>
                      <a:pt x="8865" y="2294"/>
                      <a:pt x="8778" y="2176"/>
                      <a:pt x="8755" y="2132"/>
                    </a:cubicBezTo>
                    <a:cubicBezTo>
                      <a:pt x="8741" y="2088"/>
                      <a:pt x="8682" y="2015"/>
                      <a:pt x="8638" y="1942"/>
                    </a:cubicBezTo>
                    <a:cubicBezTo>
                      <a:pt x="8594" y="1861"/>
                      <a:pt x="8572" y="1847"/>
                      <a:pt x="8506" y="1839"/>
                    </a:cubicBezTo>
                    <a:cubicBezTo>
                      <a:pt x="8433" y="1832"/>
                      <a:pt x="8426" y="1869"/>
                      <a:pt x="8382" y="1920"/>
                    </a:cubicBezTo>
                    <a:cubicBezTo>
                      <a:pt x="8338" y="1971"/>
                      <a:pt x="8294" y="1971"/>
                      <a:pt x="8250" y="1957"/>
                    </a:cubicBezTo>
                    <a:cubicBezTo>
                      <a:pt x="8206" y="1942"/>
                      <a:pt x="8140" y="1854"/>
                      <a:pt x="8111" y="1810"/>
                    </a:cubicBezTo>
                    <a:cubicBezTo>
                      <a:pt x="8089" y="1766"/>
                      <a:pt x="8060" y="1759"/>
                      <a:pt x="8015" y="1781"/>
                    </a:cubicBezTo>
                    <a:cubicBezTo>
                      <a:pt x="7986" y="1788"/>
                      <a:pt x="7935" y="1766"/>
                      <a:pt x="7905" y="1744"/>
                    </a:cubicBezTo>
                    <a:cubicBezTo>
                      <a:pt x="7891" y="1751"/>
                      <a:pt x="7869" y="1759"/>
                      <a:pt x="7854" y="1766"/>
                    </a:cubicBezTo>
                    <a:cubicBezTo>
                      <a:pt x="7818" y="1795"/>
                      <a:pt x="7752" y="1759"/>
                      <a:pt x="7700" y="1751"/>
                    </a:cubicBezTo>
                    <a:cubicBezTo>
                      <a:pt x="7650" y="1744"/>
                      <a:pt x="7570" y="1693"/>
                      <a:pt x="7533" y="1678"/>
                    </a:cubicBezTo>
                    <a:cubicBezTo>
                      <a:pt x="7504" y="1656"/>
                      <a:pt x="7408" y="1597"/>
                      <a:pt x="7364" y="1576"/>
                    </a:cubicBezTo>
                    <a:cubicBezTo>
                      <a:pt x="7320" y="1546"/>
                      <a:pt x="7291" y="1583"/>
                      <a:pt x="7240" y="1590"/>
                    </a:cubicBezTo>
                    <a:cubicBezTo>
                      <a:pt x="7189" y="1597"/>
                      <a:pt x="7181" y="1619"/>
                      <a:pt x="7144" y="1649"/>
                    </a:cubicBezTo>
                    <a:cubicBezTo>
                      <a:pt x="7108" y="1685"/>
                      <a:pt x="7079" y="1678"/>
                      <a:pt x="7013" y="1685"/>
                    </a:cubicBezTo>
                    <a:cubicBezTo>
                      <a:pt x="6954" y="1693"/>
                      <a:pt x="6881" y="1597"/>
                      <a:pt x="6837" y="1546"/>
                    </a:cubicBezTo>
                    <a:cubicBezTo>
                      <a:pt x="6793" y="1495"/>
                      <a:pt x="6778" y="1517"/>
                      <a:pt x="6727" y="1539"/>
                    </a:cubicBezTo>
                    <a:cubicBezTo>
                      <a:pt x="6675" y="1568"/>
                      <a:pt x="6668" y="1597"/>
                      <a:pt x="6624" y="1634"/>
                    </a:cubicBezTo>
                    <a:cubicBezTo>
                      <a:pt x="6580" y="1663"/>
                      <a:pt x="6522" y="1634"/>
                      <a:pt x="6507" y="1597"/>
                    </a:cubicBezTo>
                    <a:cubicBezTo>
                      <a:pt x="6492" y="1568"/>
                      <a:pt x="6507" y="1524"/>
                      <a:pt x="6470" y="1517"/>
                    </a:cubicBezTo>
                    <a:cubicBezTo>
                      <a:pt x="6441" y="1502"/>
                      <a:pt x="6412" y="1539"/>
                      <a:pt x="6368" y="1576"/>
                    </a:cubicBezTo>
                    <a:cubicBezTo>
                      <a:pt x="6324" y="1605"/>
                      <a:pt x="6302" y="1502"/>
                      <a:pt x="6265" y="1473"/>
                    </a:cubicBezTo>
                    <a:cubicBezTo>
                      <a:pt x="6236" y="1436"/>
                      <a:pt x="6243" y="1363"/>
                      <a:pt x="6251" y="1312"/>
                    </a:cubicBezTo>
                    <a:cubicBezTo>
                      <a:pt x="6258" y="1260"/>
                      <a:pt x="6214" y="1216"/>
                      <a:pt x="6177" y="1180"/>
                    </a:cubicBezTo>
                    <a:cubicBezTo>
                      <a:pt x="6133" y="1150"/>
                      <a:pt x="5994" y="1121"/>
                      <a:pt x="5921" y="1092"/>
                    </a:cubicBezTo>
                    <a:cubicBezTo>
                      <a:pt x="5840" y="1055"/>
                      <a:pt x="5730" y="879"/>
                      <a:pt x="5708" y="784"/>
                    </a:cubicBezTo>
                    <a:cubicBezTo>
                      <a:pt x="5679" y="689"/>
                      <a:pt x="5576" y="645"/>
                      <a:pt x="5540" y="594"/>
                    </a:cubicBezTo>
                    <a:cubicBezTo>
                      <a:pt x="5518" y="571"/>
                      <a:pt x="5459" y="476"/>
                      <a:pt x="5408" y="396"/>
                    </a:cubicBezTo>
                    <a:cubicBezTo>
                      <a:pt x="5415" y="410"/>
                      <a:pt x="5423" y="425"/>
                      <a:pt x="5423" y="425"/>
                    </a:cubicBezTo>
                    <a:cubicBezTo>
                      <a:pt x="5423" y="425"/>
                      <a:pt x="5342" y="308"/>
                      <a:pt x="5261" y="249"/>
                    </a:cubicBezTo>
                    <a:cubicBezTo>
                      <a:pt x="5181" y="198"/>
                      <a:pt x="5100" y="154"/>
                      <a:pt x="5012" y="161"/>
                    </a:cubicBezTo>
                    <a:cubicBezTo>
                      <a:pt x="4924" y="176"/>
                      <a:pt x="4829" y="161"/>
                      <a:pt x="4749" y="220"/>
                    </a:cubicBezTo>
                    <a:cubicBezTo>
                      <a:pt x="4675" y="278"/>
                      <a:pt x="4573" y="300"/>
                      <a:pt x="4448" y="278"/>
                    </a:cubicBezTo>
                    <a:cubicBezTo>
                      <a:pt x="4323" y="249"/>
                      <a:pt x="4243" y="308"/>
                      <a:pt x="4177" y="227"/>
                    </a:cubicBezTo>
                    <a:cubicBezTo>
                      <a:pt x="4104" y="154"/>
                      <a:pt x="4001" y="0"/>
                      <a:pt x="3928" y="95"/>
                    </a:cubicBezTo>
                    <a:cubicBezTo>
                      <a:pt x="3847" y="183"/>
                      <a:pt x="3789" y="249"/>
                      <a:pt x="3774" y="322"/>
                    </a:cubicBezTo>
                    <a:cubicBezTo>
                      <a:pt x="3767" y="388"/>
                      <a:pt x="3722" y="579"/>
                      <a:pt x="3671" y="659"/>
                    </a:cubicBezTo>
                    <a:cubicBezTo>
                      <a:pt x="3627" y="740"/>
                      <a:pt x="3664" y="901"/>
                      <a:pt x="3708" y="967"/>
                    </a:cubicBezTo>
                    <a:cubicBezTo>
                      <a:pt x="3752" y="1033"/>
                      <a:pt x="3774" y="1055"/>
                      <a:pt x="3774" y="1150"/>
                    </a:cubicBezTo>
                    <a:cubicBezTo>
                      <a:pt x="3774" y="1238"/>
                      <a:pt x="3774" y="1326"/>
                      <a:pt x="3774" y="1326"/>
                    </a:cubicBezTo>
                    <a:cubicBezTo>
                      <a:pt x="3774" y="1326"/>
                      <a:pt x="3744" y="1238"/>
                      <a:pt x="3701" y="1194"/>
                    </a:cubicBezTo>
                    <a:cubicBezTo>
                      <a:pt x="3649" y="1150"/>
                      <a:pt x="3701" y="1194"/>
                      <a:pt x="3605" y="1172"/>
                    </a:cubicBezTo>
                    <a:cubicBezTo>
                      <a:pt x="3518" y="1150"/>
                      <a:pt x="3518" y="1172"/>
                      <a:pt x="3459" y="1092"/>
                    </a:cubicBezTo>
                    <a:cubicBezTo>
                      <a:pt x="3400" y="1011"/>
                      <a:pt x="3356" y="901"/>
                      <a:pt x="3276" y="952"/>
                    </a:cubicBezTo>
                    <a:cubicBezTo>
                      <a:pt x="3202" y="1011"/>
                      <a:pt x="3166" y="1004"/>
                      <a:pt x="3166" y="1077"/>
                    </a:cubicBezTo>
                    <a:cubicBezTo>
                      <a:pt x="3166" y="1158"/>
                      <a:pt x="3166" y="1216"/>
                      <a:pt x="3144" y="1275"/>
                    </a:cubicBezTo>
                    <a:cubicBezTo>
                      <a:pt x="3122" y="1326"/>
                      <a:pt x="3188" y="1385"/>
                      <a:pt x="3232" y="1319"/>
                    </a:cubicBezTo>
                    <a:cubicBezTo>
                      <a:pt x="3276" y="1253"/>
                      <a:pt x="3298" y="1304"/>
                      <a:pt x="3312" y="1407"/>
                    </a:cubicBezTo>
                    <a:cubicBezTo>
                      <a:pt x="3327" y="1509"/>
                      <a:pt x="3312" y="1553"/>
                      <a:pt x="3254" y="1627"/>
                    </a:cubicBezTo>
                    <a:cubicBezTo>
                      <a:pt x="3202" y="1693"/>
                      <a:pt x="3144" y="1737"/>
                      <a:pt x="3063" y="1656"/>
                    </a:cubicBezTo>
                    <a:cubicBezTo>
                      <a:pt x="2982" y="1576"/>
                      <a:pt x="3004" y="1502"/>
                      <a:pt x="2902" y="1502"/>
                    </a:cubicBezTo>
                    <a:cubicBezTo>
                      <a:pt x="2799" y="1502"/>
                      <a:pt x="2748" y="1363"/>
                      <a:pt x="2814" y="1341"/>
                    </a:cubicBezTo>
                    <a:cubicBezTo>
                      <a:pt x="2880" y="1319"/>
                      <a:pt x="2961" y="1385"/>
                      <a:pt x="2997" y="1319"/>
                    </a:cubicBezTo>
                    <a:cubicBezTo>
                      <a:pt x="3027" y="1253"/>
                      <a:pt x="3041" y="1202"/>
                      <a:pt x="2997" y="1128"/>
                    </a:cubicBezTo>
                    <a:cubicBezTo>
                      <a:pt x="2946" y="1048"/>
                      <a:pt x="2924" y="945"/>
                      <a:pt x="2894" y="901"/>
                    </a:cubicBezTo>
                    <a:cubicBezTo>
                      <a:pt x="2858" y="850"/>
                      <a:pt x="2770" y="901"/>
                      <a:pt x="2770" y="799"/>
                    </a:cubicBezTo>
                    <a:cubicBezTo>
                      <a:pt x="2770" y="696"/>
                      <a:pt x="2792" y="674"/>
                      <a:pt x="2711" y="652"/>
                    </a:cubicBezTo>
                    <a:cubicBezTo>
                      <a:pt x="2711" y="652"/>
                      <a:pt x="2623" y="616"/>
                      <a:pt x="2550" y="616"/>
                    </a:cubicBezTo>
                    <a:cubicBezTo>
                      <a:pt x="2484" y="616"/>
                      <a:pt x="2418" y="579"/>
                      <a:pt x="2374" y="630"/>
                    </a:cubicBezTo>
                    <a:cubicBezTo>
                      <a:pt x="2323" y="674"/>
                      <a:pt x="2169" y="652"/>
                      <a:pt x="2096" y="681"/>
                    </a:cubicBezTo>
                    <a:cubicBezTo>
                      <a:pt x="2030" y="718"/>
                      <a:pt x="1818" y="806"/>
                      <a:pt x="1744" y="777"/>
                    </a:cubicBezTo>
                    <a:cubicBezTo>
                      <a:pt x="1678" y="740"/>
                      <a:pt x="1554" y="703"/>
                      <a:pt x="1473" y="726"/>
                    </a:cubicBezTo>
                    <a:cubicBezTo>
                      <a:pt x="1400" y="755"/>
                      <a:pt x="1224" y="726"/>
                      <a:pt x="1158" y="799"/>
                    </a:cubicBezTo>
                    <a:cubicBezTo>
                      <a:pt x="1092" y="865"/>
                      <a:pt x="968" y="952"/>
                      <a:pt x="923" y="1026"/>
                    </a:cubicBezTo>
                    <a:cubicBezTo>
                      <a:pt x="872" y="1092"/>
                      <a:pt x="887" y="1128"/>
                      <a:pt x="953" y="1172"/>
                    </a:cubicBezTo>
                    <a:cubicBezTo>
                      <a:pt x="1019" y="1216"/>
                      <a:pt x="997" y="1260"/>
                      <a:pt x="894" y="1253"/>
                    </a:cubicBezTo>
                    <a:cubicBezTo>
                      <a:pt x="799" y="1238"/>
                      <a:pt x="799" y="1253"/>
                      <a:pt x="770" y="1341"/>
                    </a:cubicBezTo>
                    <a:cubicBezTo>
                      <a:pt x="748" y="1429"/>
                      <a:pt x="748" y="1524"/>
                      <a:pt x="718" y="1612"/>
                    </a:cubicBezTo>
                    <a:cubicBezTo>
                      <a:pt x="682" y="1707"/>
                      <a:pt x="660" y="1854"/>
                      <a:pt x="784" y="1876"/>
                    </a:cubicBezTo>
                    <a:cubicBezTo>
                      <a:pt x="909" y="1898"/>
                      <a:pt x="1099" y="1861"/>
                      <a:pt x="1158" y="1883"/>
                    </a:cubicBezTo>
                    <a:cubicBezTo>
                      <a:pt x="1217" y="1905"/>
                      <a:pt x="1173" y="1883"/>
                      <a:pt x="1158" y="1978"/>
                    </a:cubicBezTo>
                    <a:cubicBezTo>
                      <a:pt x="1151" y="2066"/>
                      <a:pt x="1158" y="2132"/>
                      <a:pt x="1114" y="2176"/>
                    </a:cubicBezTo>
                    <a:cubicBezTo>
                      <a:pt x="1070" y="2228"/>
                      <a:pt x="1136" y="2235"/>
                      <a:pt x="1121" y="2330"/>
                    </a:cubicBezTo>
                    <a:cubicBezTo>
                      <a:pt x="1114" y="2418"/>
                      <a:pt x="1077" y="2359"/>
                      <a:pt x="1055" y="2440"/>
                    </a:cubicBezTo>
                    <a:cubicBezTo>
                      <a:pt x="1033" y="2521"/>
                      <a:pt x="1048" y="2557"/>
                      <a:pt x="1070" y="2667"/>
                    </a:cubicBezTo>
                    <a:cubicBezTo>
                      <a:pt x="1092" y="2777"/>
                      <a:pt x="1121" y="2953"/>
                      <a:pt x="1070" y="3056"/>
                    </a:cubicBezTo>
                    <a:cubicBezTo>
                      <a:pt x="1011" y="3158"/>
                      <a:pt x="931" y="3349"/>
                      <a:pt x="865" y="3429"/>
                    </a:cubicBezTo>
                    <a:cubicBezTo>
                      <a:pt x="799" y="3510"/>
                      <a:pt x="762" y="3657"/>
                      <a:pt x="770" y="3759"/>
                    </a:cubicBezTo>
                    <a:cubicBezTo>
                      <a:pt x="784" y="3854"/>
                      <a:pt x="740" y="4016"/>
                      <a:pt x="740" y="4059"/>
                    </a:cubicBezTo>
                    <a:cubicBezTo>
                      <a:pt x="740" y="4103"/>
                      <a:pt x="740" y="4243"/>
                      <a:pt x="660" y="4199"/>
                    </a:cubicBezTo>
                    <a:cubicBezTo>
                      <a:pt x="579" y="4155"/>
                      <a:pt x="520" y="4177"/>
                      <a:pt x="447" y="4155"/>
                    </a:cubicBezTo>
                    <a:cubicBezTo>
                      <a:pt x="367" y="4133"/>
                      <a:pt x="308" y="4081"/>
                      <a:pt x="249" y="4103"/>
                    </a:cubicBezTo>
                    <a:cubicBezTo>
                      <a:pt x="198" y="4133"/>
                      <a:pt x="44" y="4096"/>
                      <a:pt x="44" y="4177"/>
                    </a:cubicBezTo>
                    <a:cubicBezTo>
                      <a:pt x="44" y="4257"/>
                      <a:pt x="37" y="4323"/>
                      <a:pt x="73" y="4345"/>
                    </a:cubicBezTo>
                    <a:cubicBezTo>
                      <a:pt x="103" y="4367"/>
                      <a:pt x="147" y="4389"/>
                      <a:pt x="81" y="4426"/>
                    </a:cubicBezTo>
                    <a:cubicBezTo>
                      <a:pt x="15" y="4455"/>
                      <a:pt x="0" y="4448"/>
                      <a:pt x="0" y="4514"/>
                    </a:cubicBezTo>
                    <a:cubicBezTo>
                      <a:pt x="0" y="4580"/>
                      <a:pt x="0" y="4682"/>
                      <a:pt x="59" y="4704"/>
                    </a:cubicBezTo>
                    <a:cubicBezTo>
                      <a:pt x="118" y="4734"/>
                      <a:pt x="264" y="4785"/>
                      <a:pt x="330" y="4807"/>
                    </a:cubicBezTo>
                    <a:cubicBezTo>
                      <a:pt x="396" y="4829"/>
                      <a:pt x="513" y="4866"/>
                      <a:pt x="520" y="4821"/>
                    </a:cubicBezTo>
                    <a:cubicBezTo>
                      <a:pt x="535" y="4778"/>
                      <a:pt x="601" y="4675"/>
                      <a:pt x="616" y="4763"/>
                    </a:cubicBezTo>
                    <a:cubicBezTo>
                      <a:pt x="623" y="4858"/>
                      <a:pt x="696" y="4968"/>
                      <a:pt x="726" y="4990"/>
                    </a:cubicBezTo>
                    <a:cubicBezTo>
                      <a:pt x="762" y="5012"/>
                      <a:pt x="770" y="5129"/>
                      <a:pt x="726" y="5181"/>
                    </a:cubicBezTo>
                    <a:cubicBezTo>
                      <a:pt x="682" y="5239"/>
                      <a:pt x="623" y="5400"/>
                      <a:pt x="645" y="5430"/>
                    </a:cubicBezTo>
                    <a:cubicBezTo>
                      <a:pt x="674" y="5466"/>
                      <a:pt x="726" y="5503"/>
                      <a:pt x="726" y="5503"/>
                    </a:cubicBezTo>
                    <a:cubicBezTo>
                      <a:pt x="726" y="5503"/>
                      <a:pt x="726" y="5503"/>
                      <a:pt x="718" y="5510"/>
                    </a:cubicBezTo>
                    <a:cubicBezTo>
                      <a:pt x="755" y="5510"/>
                      <a:pt x="799" y="5503"/>
                      <a:pt x="821" y="5474"/>
                    </a:cubicBezTo>
                    <a:cubicBezTo>
                      <a:pt x="850" y="5422"/>
                      <a:pt x="1004" y="5430"/>
                      <a:pt x="1055" y="5422"/>
                    </a:cubicBezTo>
                    <a:cubicBezTo>
                      <a:pt x="1107" y="5415"/>
                      <a:pt x="1275" y="5400"/>
                      <a:pt x="1334" y="5342"/>
                    </a:cubicBezTo>
                    <a:cubicBezTo>
                      <a:pt x="1400" y="5283"/>
                      <a:pt x="1532" y="5203"/>
                      <a:pt x="1583" y="5173"/>
                    </a:cubicBezTo>
                    <a:cubicBezTo>
                      <a:pt x="1634" y="5137"/>
                      <a:pt x="1678" y="5107"/>
                      <a:pt x="1737" y="5078"/>
                    </a:cubicBezTo>
                    <a:cubicBezTo>
                      <a:pt x="1795" y="5041"/>
                      <a:pt x="1788" y="5034"/>
                      <a:pt x="1803" y="4997"/>
                    </a:cubicBezTo>
                    <a:cubicBezTo>
                      <a:pt x="1825" y="4968"/>
                      <a:pt x="1847" y="4946"/>
                      <a:pt x="1788" y="4909"/>
                    </a:cubicBezTo>
                    <a:cubicBezTo>
                      <a:pt x="1730" y="4866"/>
                      <a:pt x="1788" y="4844"/>
                      <a:pt x="1803" y="4807"/>
                    </a:cubicBezTo>
                    <a:cubicBezTo>
                      <a:pt x="1825" y="4763"/>
                      <a:pt x="1847" y="4719"/>
                      <a:pt x="1898" y="4756"/>
                    </a:cubicBezTo>
                    <a:cubicBezTo>
                      <a:pt x="1949" y="4785"/>
                      <a:pt x="1964" y="4821"/>
                      <a:pt x="2008" y="4836"/>
                    </a:cubicBezTo>
                    <a:cubicBezTo>
                      <a:pt x="2052" y="4858"/>
                      <a:pt x="2023" y="4909"/>
                      <a:pt x="2045" y="4953"/>
                    </a:cubicBezTo>
                    <a:cubicBezTo>
                      <a:pt x="2059" y="5005"/>
                      <a:pt x="2103" y="5019"/>
                      <a:pt x="2147" y="5027"/>
                    </a:cubicBezTo>
                    <a:cubicBezTo>
                      <a:pt x="2184" y="5034"/>
                      <a:pt x="2206" y="5056"/>
                      <a:pt x="2235" y="5085"/>
                    </a:cubicBezTo>
                    <a:cubicBezTo>
                      <a:pt x="2272" y="5107"/>
                      <a:pt x="2323" y="5107"/>
                      <a:pt x="2360" y="5085"/>
                    </a:cubicBezTo>
                    <a:cubicBezTo>
                      <a:pt x="2389" y="5056"/>
                      <a:pt x="2470" y="5071"/>
                      <a:pt x="2492" y="5107"/>
                    </a:cubicBezTo>
                    <a:cubicBezTo>
                      <a:pt x="2521" y="5151"/>
                      <a:pt x="2513" y="5232"/>
                      <a:pt x="2558" y="5247"/>
                    </a:cubicBezTo>
                    <a:cubicBezTo>
                      <a:pt x="2609" y="5261"/>
                      <a:pt x="2623" y="5312"/>
                      <a:pt x="2543" y="5320"/>
                    </a:cubicBezTo>
                    <a:cubicBezTo>
                      <a:pt x="2470" y="5335"/>
                      <a:pt x="2484" y="5371"/>
                      <a:pt x="2499" y="5408"/>
                    </a:cubicBezTo>
                    <a:cubicBezTo>
                      <a:pt x="2521" y="5445"/>
                      <a:pt x="2528" y="5445"/>
                      <a:pt x="2499" y="5496"/>
                    </a:cubicBezTo>
                    <a:cubicBezTo>
                      <a:pt x="2477" y="5547"/>
                      <a:pt x="2513" y="5598"/>
                      <a:pt x="2462" y="5620"/>
                    </a:cubicBezTo>
                    <a:cubicBezTo>
                      <a:pt x="2411" y="5642"/>
                      <a:pt x="2389" y="5671"/>
                      <a:pt x="2462" y="5716"/>
                    </a:cubicBezTo>
                    <a:cubicBezTo>
                      <a:pt x="2528" y="5759"/>
                      <a:pt x="2572" y="5774"/>
                      <a:pt x="2623" y="5767"/>
                    </a:cubicBezTo>
                    <a:cubicBezTo>
                      <a:pt x="2675" y="5759"/>
                      <a:pt x="2660" y="5789"/>
                      <a:pt x="2645" y="5847"/>
                    </a:cubicBezTo>
                    <a:cubicBezTo>
                      <a:pt x="2631" y="5906"/>
                      <a:pt x="2653" y="5943"/>
                      <a:pt x="2580" y="5972"/>
                    </a:cubicBezTo>
                    <a:cubicBezTo>
                      <a:pt x="2499" y="5994"/>
                      <a:pt x="2492" y="5994"/>
                      <a:pt x="2440" y="6038"/>
                    </a:cubicBezTo>
                    <a:cubicBezTo>
                      <a:pt x="2389" y="6082"/>
                      <a:pt x="2382" y="6089"/>
                      <a:pt x="2440" y="6119"/>
                    </a:cubicBezTo>
                    <a:cubicBezTo>
                      <a:pt x="2499" y="6155"/>
                      <a:pt x="2492" y="6221"/>
                      <a:pt x="2550" y="6207"/>
                    </a:cubicBezTo>
                    <a:cubicBezTo>
                      <a:pt x="2609" y="6192"/>
                      <a:pt x="2645" y="6170"/>
                      <a:pt x="2675" y="6140"/>
                    </a:cubicBezTo>
                    <a:cubicBezTo>
                      <a:pt x="2697" y="6104"/>
                      <a:pt x="2741" y="6104"/>
                      <a:pt x="2807" y="6111"/>
                    </a:cubicBezTo>
                    <a:cubicBezTo>
                      <a:pt x="2873" y="6119"/>
                      <a:pt x="2924" y="6119"/>
                      <a:pt x="2975" y="6097"/>
                    </a:cubicBezTo>
                    <a:cubicBezTo>
                      <a:pt x="3027" y="6067"/>
                      <a:pt x="3019" y="6045"/>
                      <a:pt x="3063" y="5994"/>
                    </a:cubicBezTo>
                    <a:cubicBezTo>
                      <a:pt x="3107" y="5943"/>
                      <a:pt x="3114" y="5899"/>
                      <a:pt x="3173" y="5906"/>
                    </a:cubicBezTo>
                    <a:cubicBezTo>
                      <a:pt x="3232" y="5921"/>
                      <a:pt x="3290" y="5891"/>
                      <a:pt x="3320" y="5928"/>
                    </a:cubicBezTo>
                    <a:cubicBezTo>
                      <a:pt x="3342" y="5957"/>
                      <a:pt x="3422" y="6009"/>
                      <a:pt x="3437" y="5957"/>
                    </a:cubicBezTo>
                    <a:cubicBezTo>
                      <a:pt x="3451" y="5906"/>
                      <a:pt x="3473" y="5877"/>
                      <a:pt x="3532" y="5847"/>
                    </a:cubicBezTo>
                    <a:cubicBezTo>
                      <a:pt x="3591" y="5826"/>
                      <a:pt x="3686" y="5789"/>
                      <a:pt x="3664" y="5745"/>
                    </a:cubicBezTo>
                    <a:cubicBezTo>
                      <a:pt x="3649" y="5708"/>
                      <a:pt x="3605" y="5708"/>
                      <a:pt x="3576" y="5679"/>
                    </a:cubicBezTo>
                    <a:cubicBezTo>
                      <a:pt x="3539" y="5657"/>
                      <a:pt x="3554" y="5664"/>
                      <a:pt x="3576" y="5598"/>
                    </a:cubicBezTo>
                    <a:cubicBezTo>
                      <a:pt x="3591" y="5525"/>
                      <a:pt x="3627" y="5312"/>
                      <a:pt x="3591" y="5283"/>
                    </a:cubicBezTo>
                    <a:cubicBezTo>
                      <a:pt x="3554" y="5247"/>
                      <a:pt x="3547" y="5232"/>
                      <a:pt x="3539" y="5173"/>
                    </a:cubicBezTo>
                    <a:cubicBezTo>
                      <a:pt x="3532" y="5107"/>
                      <a:pt x="3473" y="5071"/>
                      <a:pt x="3415" y="5049"/>
                    </a:cubicBezTo>
                    <a:cubicBezTo>
                      <a:pt x="3349" y="5034"/>
                      <a:pt x="3298" y="4997"/>
                      <a:pt x="3283" y="4953"/>
                    </a:cubicBezTo>
                    <a:cubicBezTo>
                      <a:pt x="3268" y="4917"/>
                      <a:pt x="3217" y="4836"/>
                      <a:pt x="3283" y="4836"/>
                    </a:cubicBezTo>
                    <a:cubicBezTo>
                      <a:pt x="3349" y="4836"/>
                      <a:pt x="3371" y="4866"/>
                      <a:pt x="3437" y="4858"/>
                    </a:cubicBezTo>
                    <a:cubicBezTo>
                      <a:pt x="3503" y="4844"/>
                      <a:pt x="3554" y="4873"/>
                      <a:pt x="3576" y="4814"/>
                    </a:cubicBezTo>
                    <a:cubicBezTo>
                      <a:pt x="3591" y="4756"/>
                      <a:pt x="3532" y="4726"/>
                      <a:pt x="3583" y="4697"/>
                    </a:cubicBezTo>
                    <a:cubicBezTo>
                      <a:pt x="3635" y="4660"/>
                      <a:pt x="3635" y="4616"/>
                      <a:pt x="3671" y="4616"/>
                    </a:cubicBezTo>
                    <a:cubicBezTo>
                      <a:pt x="3715" y="4616"/>
                      <a:pt x="3686" y="4675"/>
                      <a:pt x="3759" y="4660"/>
                    </a:cubicBezTo>
                    <a:cubicBezTo>
                      <a:pt x="3840" y="4646"/>
                      <a:pt x="3854" y="4646"/>
                      <a:pt x="3906" y="4609"/>
                    </a:cubicBezTo>
                    <a:cubicBezTo>
                      <a:pt x="3957" y="4572"/>
                      <a:pt x="3979" y="4572"/>
                      <a:pt x="4023" y="4609"/>
                    </a:cubicBezTo>
                    <a:cubicBezTo>
                      <a:pt x="4067" y="4646"/>
                      <a:pt x="4030" y="4697"/>
                      <a:pt x="4067" y="4741"/>
                    </a:cubicBezTo>
                    <a:cubicBezTo>
                      <a:pt x="4096" y="4792"/>
                      <a:pt x="4111" y="4873"/>
                      <a:pt x="4089" y="4909"/>
                    </a:cubicBezTo>
                    <a:cubicBezTo>
                      <a:pt x="4074" y="4939"/>
                      <a:pt x="4052" y="4990"/>
                      <a:pt x="4126" y="5019"/>
                    </a:cubicBezTo>
                    <a:cubicBezTo>
                      <a:pt x="4199" y="5041"/>
                      <a:pt x="4331" y="5071"/>
                      <a:pt x="4397" y="5034"/>
                    </a:cubicBezTo>
                    <a:cubicBezTo>
                      <a:pt x="4463" y="4997"/>
                      <a:pt x="4594" y="5027"/>
                      <a:pt x="4602" y="4953"/>
                    </a:cubicBezTo>
                    <a:cubicBezTo>
                      <a:pt x="4609" y="4888"/>
                      <a:pt x="4661" y="4880"/>
                      <a:pt x="4690" y="4814"/>
                    </a:cubicBezTo>
                    <a:cubicBezTo>
                      <a:pt x="4712" y="4741"/>
                      <a:pt x="4726" y="4712"/>
                      <a:pt x="4778" y="4704"/>
                    </a:cubicBezTo>
                    <a:cubicBezTo>
                      <a:pt x="4829" y="4697"/>
                      <a:pt x="4880" y="4668"/>
                      <a:pt x="4924" y="4712"/>
                    </a:cubicBezTo>
                    <a:cubicBezTo>
                      <a:pt x="4968" y="4756"/>
                      <a:pt x="4932" y="4792"/>
                      <a:pt x="4888" y="4821"/>
                    </a:cubicBezTo>
                    <a:cubicBezTo>
                      <a:pt x="4851" y="4844"/>
                      <a:pt x="4858" y="4895"/>
                      <a:pt x="4902" y="4924"/>
                    </a:cubicBezTo>
                    <a:cubicBezTo>
                      <a:pt x="4939" y="4946"/>
                      <a:pt x="4939" y="4990"/>
                      <a:pt x="4910" y="5034"/>
                    </a:cubicBezTo>
                    <a:cubicBezTo>
                      <a:pt x="4873" y="5078"/>
                      <a:pt x="4858" y="5195"/>
                      <a:pt x="4792" y="5203"/>
                    </a:cubicBezTo>
                    <a:cubicBezTo>
                      <a:pt x="4719" y="5210"/>
                      <a:pt x="4690" y="5217"/>
                      <a:pt x="4661" y="5283"/>
                    </a:cubicBezTo>
                    <a:cubicBezTo>
                      <a:pt x="4639" y="5342"/>
                      <a:pt x="4602" y="5386"/>
                      <a:pt x="4639" y="5415"/>
                    </a:cubicBezTo>
                    <a:cubicBezTo>
                      <a:pt x="4668" y="5452"/>
                      <a:pt x="4668" y="5496"/>
                      <a:pt x="4726" y="5518"/>
                    </a:cubicBezTo>
                    <a:cubicBezTo>
                      <a:pt x="4792" y="5547"/>
                      <a:pt x="4858" y="5562"/>
                      <a:pt x="4822" y="5584"/>
                    </a:cubicBezTo>
                    <a:cubicBezTo>
                      <a:pt x="4792" y="5613"/>
                      <a:pt x="4749" y="5620"/>
                      <a:pt x="4756" y="5657"/>
                    </a:cubicBezTo>
                    <a:cubicBezTo>
                      <a:pt x="4763" y="5686"/>
                      <a:pt x="4756" y="5716"/>
                      <a:pt x="4719" y="5730"/>
                    </a:cubicBezTo>
                    <a:cubicBezTo>
                      <a:pt x="4690" y="5745"/>
                      <a:pt x="4690" y="5811"/>
                      <a:pt x="4697" y="5833"/>
                    </a:cubicBezTo>
                    <a:cubicBezTo>
                      <a:pt x="4704" y="5855"/>
                      <a:pt x="4726" y="5884"/>
                      <a:pt x="4814" y="5884"/>
                    </a:cubicBezTo>
                    <a:cubicBezTo>
                      <a:pt x="4902" y="5884"/>
                      <a:pt x="4961" y="5877"/>
                      <a:pt x="4975" y="5921"/>
                    </a:cubicBezTo>
                    <a:cubicBezTo>
                      <a:pt x="4990" y="5957"/>
                      <a:pt x="4968" y="5987"/>
                      <a:pt x="4975" y="6023"/>
                    </a:cubicBezTo>
                    <a:cubicBezTo>
                      <a:pt x="4983" y="6053"/>
                      <a:pt x="5042" y="6089"/>
                      <a:pt x="5042" y="6089"/>
                    </a:cubicBezTo>
                    <a:cubicBezTo>
                      <a:pt x="5042" y="6089"/>
                      <a:pt x="5049" y="6185"/>
                      <a:pt x="5063" y="6236"/>
                    </a:cubicBezTo>
                    <a:cubicBezTo>
                      <a:pt x="5071" y="6280"/>
                      <a:pt x="5078" y="6346"/>
                      <a:pt x="5049" y="6382"/>
                    </a:cubicBezTo>
                    <a:cubicBezTo>
                      <a:pt x="5027" y="6426"/>
                      <a:pt x="5071" y="6507"/>
                      <a:pt x="5137" y="6456"/>
                    </a:cubicBezTo>
                    <a:cubicBezTo>
                      <a:pt x="5203" y="6404"/>
                      <a:pt x="5254" y="6456"/>
                      <a:pt x="5254" y="6514"/>
                    </a:cubicBezTo>
                    <a:cubicBezTo>
                      <a:pt x="5254" y="6573"/>
                      <a:pt x="5283" y="6624"/>
                      <a:pt x="5327" y="6624"/>
                    </a:cubicBezTo>
                    <a:cubicBezTo>
                      <a:pt x="5364" y="6624"/>
                      <a:pt x="5386" y="6683"/>
                      <a:pt x="5386" y="6749"/>
                    </a:cubicBezTo>
                    <a:cubicBezTo>
                      <a:pt x="5386" y="6822"/>
                      <a:pt x="5444" y="6822"/>
                      <a:pt x="5525" y="6807"/>
                    </a:cubicBezTo>
                    <a:cubicBezTo>
                      <a:pt x="5613" y="6800"/>
                      <a:pt x="5599" y="6881"/>
                      <a:pt x="5562" y="6932"/>
                    </a:cubicBezTo>
                    <a:cubicBezTo>
                      <a:pt x="5525" y="6983"/>
                      <a:pt x="5576" y="6961"/>
                      <a:pt x="5576" y="7012"/>
                    </a:cubicBezTo>
                    <a:cubicBezTo>
                      <a:pt x="5576" y="7064"/>
                      <a:pt x="5540" y="7108"/>
                      <a:pt x="5503" y="7130"/>
                    </a:cubicBezTo>
                    <a:cubicBezTo>
                      <a:pt x="5466" y="7159"/>
                      <a:pt x="5466" y="7196"/>
                      <a:pt x="5474" y="7254"/>
                    </a:cubicBezTo>
                    <a:cubicBezTo>
                      <a:pt x="5489" y="7313"/>
                      <a:pt x="5540" y="7357"/>
                      <a:pt x="5496" y="7394"/>
                    </a:cubicBezTo>
                    <a:cubicBezTo>
                      <a:pt x="5452" y="7438"/>
                      <a:pt x="5401" y="7474"/>
                      <a:pt x="5452" y="7518"/>
                    </a:cubicBezTo>
                    <a:cubicBezTo>
                      <a:pt x="5489" y="7547"/>
                      <a:pt x="5532" y="7547"/>
                      <a:pt x="5554" y="7547"/>
                    </a:cubicBezTo>
                    <a:cubicBezTo>
                      <a:pt x="5584" y="7526"/>
                      <a:pt x="5620" y="7504"/>
                      <a:pt x="5642" y="7511"/>
                    </a:cubicBezTo>
                    <a:cubicBezTo>
                      <a:pt x="5686" y="7518"/>
                      <a:pt x="5679" y="7591"/>
                      <a:pt x="5723" y="7591"/>
                    </a:cubicBezTo>
                    <a:cubicBezTo>
                      <a:pt x="5767" y="7591"/>
                      <a:pt x="5804" y="7599"/>
                      <a:pt x="5855" y="7577"/>
                    </a:cubicBezTo>
                    <a:cubicBezTo>
                      <a:pt x="5899" y="7547"/>
                      <a:pt x="5972" y="7540"/>
                      <a:pt x="5980" y="7584"/>
                    </a:cubicBezTo>
                    <a:cubicBezTo>
                      <a:pt x="5987" y="7628"/>
                      <a:pt x="6053" y="7679"/>
                      <a:pt x="6082" y="7694"/>
                    </a:cubicBezTo>
                    <a:cubicBezTo>
                      <a:pt x="6104" y="7709"/>
                      <a:pt x="6097" y="7789"/>
                      <a:pt x="6038" y="7760"/>
                    </a:cubicBezTo>
                    <a:cubicBezTo>
                      <a:pt x="5980" y="7738"/>
                      <a:pt x="5935" y="7745"/>
                      <a:pt x="5965" y="7782"/>
                    </a:cubicBezTo>
                    <a:cubicBezTo>
                      <a:pt x="5987" y="7811"/>
                      <a:pt x="6016" y="7848"/>
                      <a:pt x="5965" y="7840"/>
                    </a:cubicBezTo>
                    <a:cubicBezTo>
                      <a:pt x="5913" y="7833"/>
                      <a:pt x="5980" y="7885"/>
                      <a:pt x="5935" y="7914"/>
                    </a:cubicBezTo>
                    <a:cubicBezTo>
                      <a:pt x="5892" y="7950"/>
                      <a:pt x="5899" y="7995"/>
                      <a:pt x="5928" y="8016"/>
                    </a:cubicBezTo>
                    <a:cubicBezTo>
                      <a:pt x="5950" y="8046"/>
                      <a:pt x="5987" y="8126"/>
                      <a:pt x="5980" y="8163"/>
                    </a:cubicBezTo>
                    <a:cubicBezTo>
                      <a:pt x="5972" y="8200"/>
                      <a:pt x="6023" y="8214"/>
                      <a:pt x="5994" y="8266"/>
                    </a:cubicBezTo>
                    <a:cubicBezTo>
                      <a:pt x="5972" y="8317"/>
                      <a:pt x="5980" y="8324"/>
                      <a:pt x="5921" y="8331"/>
                    </a:cubicBezTo>
                    <a:cubicBezTo>
                      <a:pt x="5862" y="8339"/>
                      <a:pt x="5855" y="8368"/>
                      <a:pt x="5840" y="8412"/>
                    </a:cubicBezTo>
                    <a:cubicBezTo>
                      <a:pt x="5833" y="8449"/>
                      <a:pt x="5818" y="8493"/>
                      <a:pt x="5877" y="8529"/>
                    </a:cubicBezTo>
                    <a:cubicBezTo>
                      <a:pt x="5935" y="8559"/>
                      <a:pt x="6082" y="8603"/>
                      <a:pt x="6104" y="8639"/>
                    </a:cubicBezTo>
                    <a:cubicBezTo>
                      <a:pt x="6133" y="8676"/>
                      <a:pt x="6177" y="8713"/>
                      <a:pt x="6214" y="8676"/>
                    </a:cubicBezTo>
                    <a:cubicBezTo>
                      <a:pt x="6258" y="8632"/>
                      <a:pt x="6294" y="8603"/>
                      <a:pt x="6236" y="8580"/>
                    </a:cubicBezTo>
                    <a:cubicBezTo>
                      <a:pt x="6177" y="8551"/>
                      <a:pt x="6148" y="8500"/>
                      <a:pt x="6148" y="8478"/>
                    </a:cubicBezTo>
                    <a:cubicBezTo>
                      <a:pt x="6148" y="8449"/>
                      <a:pt x="6155" y="8471"/>
                      <a:pt x="6207" y="8434"/>
                    </a:cubicBezTo>
                    <a:cubicBezTo>
                      <a:pt x="6258" y="8397"/>
                      <a:pt x="6309" y="8383"/>
                      <a:pt x="6324" y="8339"/>
                    </a:cubicBezTo>
                    <a:cubicBezTo>
                      <a:pt x="6346" y="8295"/>
                      <a:pt x="6404" y="8273"/>
                      <a:pt x="6412" y="8309"/>
                    </a:cubicBezTo>
                    <a:cubicBezTo>
                      <a:pt x="6419" y="8339"/>
                      <a:pt x="6441" y="8376"/>
                      <a:pt x="6441" y="8376"/>
                    </a:cubicBezTo>
                    <a:cubicBezTo>
                      <a:pt x="6441" y="8376"/>
                      <a:pt x="6419" y="8287"/>
                      <a:pt x="6463" y="8273"/>
                    </a:cubicBezTo>
                    <a:cubicBezTo>
                      <a:pt x="6507" y="8258"/>
                      <a:pt x="6522" y="8266"/>
                      <a:pt x="6558" y="8287"/>
                    </a:cubicBezTo>
                    <a:cubicBezTo>
                      <a:pt x="6588" y="8309"/>
                      <a:pt x="6602" y="8346"/>
                      <a:pt x="6610" y="8383"/>
                    </a:cubicBezTo>
                    <a:cubicBezTo>
                      <a:pt x="6654" y="8368"/>
                      <a:pt x="6734" y="8339"/>
                      <a:pt x="6749" y="8309"/>
                    </a:cubicBezTo>
                    <a:cubicBezTo>
                      <a:pt x="6771" y="8280"/>
                      <a:pt x="6830" y="8221"/>
                      <a:pt x="6866" y="8214"/>
                    </a:cubicBezTo>
                    <a:cubicBezTo>
                      <a:pt x="6903" y="8207"/>
                      <a:pt x="6939" y="8207"/>
                      <a:pt x="6976" y="8214"/>
                    </a:cubicBezTo>
                    <a:cubicBezTo>
                      <a:pt x="7020" y="8221"/>
                      <a:pt x="7093" y="8200"/>
                      <a:pt x="7108" y="8163"/>
                    </a:cubicBezTo>
                    <a:cubicBezTo>
                      <a:pt x="7130" y="8119"/>
                      <a:pt x="7123" y="8060"/>
                      <a:pt x="7152" y="8046"/>
                    </a:cubicBezTo>
                    <a:cubicBezTo>
                      <a:pt x="7181" y="8038"/>
                      <a:pt x="7203" y="8097"/>
                      <a:pt x="7247" y="8060"/>
                    </a:cubicBezTo>
                    <a:cubicBezTo>
                      <a:pt x="7291" y="8031"/>
                      <a:pt x="7335" y="8002"/>
                      <a:pt x="7364" y="7965"/>
                    </a:cubicBezTo>
                    <a:cubicBezTo>
                      <a:pt x="7394" y="7936"/>
                      <a:pt x="7401" y="7921"/>
                      <a:pt x="7445" y="7899"/>
                    </a:cubicBezTo>
                    <a:cubicBezTo>
                      <a:pt x="7482" y="7877"/>
                      <a:pt x="7496" y="7870"/>
                      <a:pt x="7504" y="7826"/>
                    </a:cubicBezTo>
                    <a:cubicBezTo>
                      <a:pt x="7504" y="7782"/>
                      <a:pt x="7504" y="7723"/>
                      <a:pt x="7540" y="7709"/>
                    </a:cubicBezTo>
                    <a:cubicBezTo>
                      <a:pt x="7577" y="7687"/>
                      <a:pt x="7628" y="7687"/>
                      <a:pt x="7650" y="7687"/>
                    </a:cubicBezTo>
                    <a:cubicBezTo>
                      <a:pt x="7679" y="7687"/>
                      <a:pt x="7752" y="7709"/>
                      <a:pt x="7774" y="7738"/>
                    </a:cubicBezTo>
                    <a:cubicBezTo>
                      <a:pt x="7796" y="7760"/>
                      <a:pt x="7854" y="7819"/>
                      <a:pt x="7891" y="7797"/>
                    </a:cubicBezTo>
                    <a:cubicBezTo>
                      <a:pt x="7928" y="7775"/>
                      <a:pt x="7928" y="7738"/>
                      <a:pt x="7957" y="7716"/>
                    </a:cubicBezTo>
                    <a:cubicBezTo>
                      <a:pt x="7993" y="7701"/>
                      <a:pt x="8008" y="7701"/>
                      <a:pt x="8037" y="7731"/>
                    </a:cubicBezTo>
                    <a:cubicBezTo>
                      <a:pt x="8067" y="7760"/>
                      <a:pt x="8147" y="7738"/>
                      <a:pt x="8111" y="7694"/>
                    </a:cubicBezTo>
                    <a:cubicBezTo>
                      <a:pt x="8081" y="7657"/>
                      <a:pt x="8052" y="7657"/>
                      <a:pt x="8052" y="7613"/>
                    </a:cubicBezTo>
                    <a:cubicBezTo>
                      <a:pt x="8060" y="7577"/>
                      <a:pt x="8081" y="7562"/>
                      <a:pt x="8118" y="7540"/>
                    </a:cubicBezTo>
                    <a:cubicBezTo>
                      <a:pt x="8140" y="7533"/>
                      <a:pt x="8147" y="7511"/>
                      <a:pt x="8155" y="7496"/>
                    </a:cubicBezTo>
                    <a:cubicBezTo>
                      <a:pt x="8125" y="7423"/>
                      <a:pt x="8125" y="7423"/>
                      <a:pt x="8125" y="7423"/>
                    </a:cubicBezTo>
                    <a:cubicBezTo>
                      <a:pt x="8118" y="7350"/>
                      <a:pt x="8125" y="7269"/>
                      <a:pt x="8081" y="7225"/>
                    </a:cubicBezTo>
                    <a:cubicBezTo>
                      <a:pt x="8030" y="7181"/>
                      <a:pt x="7979" y="7130"/>
                      <a:pt x="7957" y="7086"/>
                    </a:cubicBezTo>
                    <a:cubicBezTo>
                      <a:pt x="7942" y="7035"/>
                      <a:pt x="7898" y="6939"/>
                      <a:pt x="7928" y="6873"/>
                    </a:cubicBezTo>
                    <a:cubicBezTo>
                      <a:pt x="7950" y="6800"/>
                      <a:pt x="7957" y="6800"/>
                      <a:pt x="8008" y="6749"/>
                    </a:cubicBezTo>
                    <a:cubicBezTo>
                      <a:pt x="8060" y="6697"/>
                      <a:pt x="8103" y="6639"/>
                      <a:pt x="8052" y="6595"/>
                    </a:cubicBezTo>
                    <a:cubicBezTo>
                      <a:pt x="8001" y="6558"/>
                      <a:pt x="7964" y="6544"/>
                      <a:pt x="8001" y="6507"/>
                    </a:cubicBezTo>
                    <a:cubicBezTo>
                      <a:pt x="8037" y="6463"/>
                      <a:pt x="8045" y="6448"/>
                      <a:pt x="7986" y="6419"/>
                    </a:cubicBezTo>
                    <a:cubicBezTo>
                      <a:pt x="7928" y="6397"/>
                      <a:pt x="7840" y="6368"/>
                      <a:pt x="7854" y="6309"/>
                    </a:cubicBezTo>
                    <a:cubicBezTo>
                      <a:pt x="7876" y="6250"/>
                      <a:pt x="7862" y="6280"/>
                      <a:pt x="7935" y="6280"/>
                    </a:cubicBezTo>
                    <a:cubicBezTo>
                      <a:pt x="8001" y="6280"/>
                      <a:pt x="8001" y="6302"/>
                      <a:pt x="8045" y="6243"/>
                    </a:cubicBezTo>
                    <a:cubicBezTo>
                      <a:pt x="8089" y="6185"/>
                      <a:pt x="8111" y="6162"/>
                      <a:pt x="8191" y="6155"/>
                    </a:cubicBezTo>
                    <a:cubicBezTo>
                      <a:pt x="8265" y="6148"/>
                      <a:pt x="8411" y="6155"/>
                      <a:pt x="8477" y="6140"/>
                    </a:cubicBezTo>
                    <a:cubicBezTo>
                      <a:pt x="8543" y="6119"/>
                      <a:pt x="8587" y="6148"/>
                      <a:pt x="8653" y="6111"/>
                    </a:cubicBezTo>
                    <a:cubicBezTo>
                      <a:pt x="8726" y="6082"/>
                      <a:pt x="8726" y="6053"/>
                      <a:pt x="8682" y="6009"/>
                    </a:cubicBezTo>
                    <a:cubicBezTo>
                      <a:pt x="8638" y="5972"/>
                      <a:pt x="8653" y="5935"/>
                      <a:pt x="8726" y="5928"/>
                    </a:cubicBezTo>
                    <a:cubicBezTo>
                      <a:pt x="8792" y="5921"/>
                      <a:pt x="8807" y="5899"/>
                      <a:pt x="8843" y="5847"/>
                    </a:cubicBezTo>
                    <a:cubicBezTo>
                      <a:pt x="8880" y="5796"/>
                      <a:pt x="8917" y="5730"/>
                      <a:pt x="8843" y="5716"/>
                    </a:cubicBezTo>
                    <a:cubicBezTo>
                      <a:pt x="8763" y="5694"/>
                      <a:pt x="8785" y="5635"/>
                      <a:pt x="8807" y="5613"/>
                    </a:cubicBezTo>
                    <a:cubicBezTo>
                      <a:pt x="8836" y="5584"/>
                      <a:pt x="8910" y="5584"/>
                      <a:pt x="8917" y="5562"/>
                    </a:cubicBezTo>
                    <a:cubicBezTo>
                      <a:pt x="8931" y="5532"/>
                      <a:pt x="8910" y="5518"/>
                      <a:pt x="8858" y="5474"/>
                    </a:cubicBezTo>
                    <a:cubicBezTo>
                      <a:pt x="8807" y="5430"/>
                      <a:pt x="8778" y="5400"/>
                      <a:pt x="8785" y="5357"/>
                    </a:cubicBezTo>
                    <a:cubicBezTo>
                      <a:pt x="8792" y="5312"/>
                      <a:pt x="8814" y="5239"/>
                      <a:pt x="8763" y="5210"/>
                    </a:cubicBezTo>
                    <a:cubicBezTo>
                      <a:pt x="8719" y="5188"/>
                      <a:pt x="8726" y="5173"/>
                      <a:pt x="8800" y="5151"/>
                    </a:cubicBezTo>
                    <a:cubicBezTo>
                      <a:pt x="8880" y="5137"/>
                      <a:pt x="8939" y="5049"/>
                      <a:pt x="8880" y="5019"/>
                    </a:cubicBezTo>
                    <a:cubicBezTo>
                      <a:pt x="8814" y="4983"/>
                      <a:pt x="8785" y="4939"/>
                      <a:pt x="8726" y="4909"/>
                    </a:cubicBezTo>
                    <a:cubicBezTo>
                      <a:pt x="8668" y="4873"/>
                      <a:pt x="8594" y="4807"/>
                      <a:pt x="8602" y="4734"/>
                    </a:cubicBezTo>
                    <a:cubicBezTo>
                      <a:pt x="8616" y="4668"/>
                      <a:pt x="8602" y="4660"/>
                      <a:pt x="8668" y="4653"/>
                    </a:cubicBezTo>
                    <a:cubicBezTo>
                      <a:pt x="8726" y="4646"/>
                      <a:pt x="8755" y="4646"/>
                      <a:pt x="8755" y="4646"/>
                    </a:cubicBezTo>
                    <a:cubicBezTo>
                      <a:pt x="8755" y="4646"/>
                      <a:pt x="8682" y="4602"/>
                      <a:pt x="8653" y="4543"/>
                    </a:cubicBezTo>
                    <a:cubicBezTo>
                      <a:pt x="8631" y="4485"/>
                      <a:pt x="8616" y="4433"/>
                      <a:pt x="8624" y="4389"/>
                    </a:cubicBezTo>
                    <a:cubicBezTo>
                      <a:pt x="8631" y="4345"/>
                      <a:pt x="8668" y="4279"/>
                      <a:pt x="8682" y="4250"/>
                    </a:cubicBezTo>
                    <a:cubicBezTo>
                      <a:pt x="8697" y="4228"/>
                      <a:pt x="8646" y="4199"/>
                      <a:pt x="8587" y="4235"/>
                    </a:cubicBezTo>
                    <a:cubicBezTo>
                      <a:pt x="8528" y="4272"/>
                      <a:pt x="8514" y="4177"/>
                      <a:pt x="8484" y="4126"/>
                    </a:cubicBezTo>
                    <a:cubicBezTo>
                      <a:pt x="8462" y="4074"/>
                      <a:pt x="8374" y="3994"/>
                      <a:pt x="8374" y="3994"/>
                    </a:cubicBezTo>
                    <a:cubicBezTo>
                      <a:pt x="8367" y="3964"/>
                      <a:pt x="8272" y="3913"/>
                      <a:pt x="8265" y="3869"/>
                    </a:cubicBezTo>
                    <a:cubicBezTo>
                      <a:pt x="8257" y="3825"/>
                      <a:pt x="8199" y="3700"/>
                      <a:pt x="8206" y="3635"/>
                    </a:cubicBezTo>
                    <a:cubicBezTo>
                      <a:pt x="8213" y="3561"/>
                      <a:pt x="8213" y="3495"/>
                      <a:pt x="8301" y="3488"/>
                    </a:cubicBezTo>
                    <a:cubicBezTo>
                      <a:pt x="8382" y="3481"/>
                      <a:pt x="8462" y="3503"/>
                      <a:pt x="8521" y="3481"/>
                    </a:cubicBezTo>
                    <a:cubicBezTo>
                      <a:pt x="8580" y="3451"/>
                      <a:pt x="8594" y="3444"/>
                      <a:pt x="8624" y="3400"/>
                    </a:cubicBezTo>
                    <a:cubicBezTo>
                      <a:pt x="8646" y="3356"/>
                      <a:pt x="8638" y="3290"/>
                      <a:pt x="8697" y="3283"/>
                    </a:cubicBezTo>
                    <a:cubicBezTo>
                      <a:pt x="8755" y="3276"/>
                      <a:pt x="8880" y="3253"/>
                      <a:pt x="8880" y="3253"/>
                    </a:cubicBezTo>
                    <a:cubicBezTo>
                      <a:pt x="8880" y="3253"/>
                      <a:pt x="8939" y="3327"/>
                      <a:pt x="8961" y="3305"/>
                    </a:cubicBezTo>
                    <a:cubicBezTo>
                      <a:pt x="8990" y="3290"/>
                      <a:pt x="8997" y="3268"/>
                      <a:pt x="9049" y="3290"/>
                    </a:cubicBezTo>
                    <a:cubicBezTo>
                      <a:pt x="9100" y="3319"/>
                      <a:pt x="9166" y="3385"/>
                      <a:pt x="9203" y="3378"/>
                    </a:cubicBezTo>
                    <a:cubicBezTo>
                      <a:pt x="9232" y="3371"/>
                      <a:pt x="9224" y="3378"/>
                      <a:pt x="9283" y="3356"/>
                    </a:cubicBezTo>
                    <a:cubicBezTo>
                      <a:pt x="9342" y="3341"/>
                      <a:pt x="9386" y="3341"/>
                      <a:pt x="9422" y="3305"/>
                    </a:cubicBezTo>
                    <a:cubicBezTo>
                      <a:pt x="9452" y="3276"/>
                      <a:pt x="9503" y="3246"/>
                      <a:pt x="9547" y="3217"/>
                    </a:cubicBezTo>
                    <a:cubicBezTo>
                      <a:pt x="9591" y="3180"/>
                      <a:pt x="9620" y="3158"/>
                      <a:pt x="9657" y="3144"/>
                    </a:cubicBezTo>
                    <a:cubicBezTo>
                      <a:pt x="9701" y="3136"/>
                      <a:pt x="9635" y="3107"/>
                      <a:pt x="9664" y="3056"/>
                    </a:cubicBezTo>
                    <a:cubicBezTo>
                      <a:pt x="9701" y="3004"/>
                      <a:pt x="9730" y="2909"/>
                      <a:pt x="9730" y="2909"/>
                    </a:cubicBezTo>
                    <a:cubicBezTo>
                      <a:pt x="9730" y="2909"/>
                      <a:pt x="9767" y="2953"/>
                      <a:pt x="9796" y="2931"/>
                    </a:cubicBezTo>
                    <a:cubicBezTo>
                      <a:pt x="9818" y="2916"/>
                      <a:pt x="9862" y="2894"/>
                      <a:pt x="9862" y="2858"/>
                    </a:cubicBezTo>
                    <a:cubicBezTo>
                      <a:pt x="9862" y="2836"/>
                      <a:pt x="9891" y="2807"/>
                      <a:pt x="9913" y="2785"/>
                    </a:cubicBezTo>
                    <a:lnTo>
                      <a:pt x="9906" y="2777"/>
                    </a:lnTo>
                  </a:path>
                </a:pathLst>
              </a:custGeom>
              <a:grpFill/>
              <a:ln w="38100" cap="flat" cmpd="sng">
                <a:noFill/>
                <a:bevel/>
              </a:ln>
            </p:spPr>
            <p:txBody>
              <a:bodyPr wrap="none" anchor="ctr"/>
              <a:lstStyle/>
              <a:p>
                <a:endParaRPr lang="en-US"/>
              </a:p>
            </p:txBody>
          </p:sp>
          <p:sp>
            <p:nvSpPr>
              <p:cNvPr id="86" name="Freeform 17">
                <a:extLst>
                  <a:ext uri="{FF2B5EF4-FFF2-40B4-BE49-F238E27FC236}">
                    <a16:creationId xmlns:a16="http://schemas.microsoft.com/office/drawing/2014/main" id="{156DB8D4-A7F9-43E5-B4DD-1CB43C179766}"/>
                  </a:ext>
                </a:extLst>
              </p:cNvPr>
              <p:cNvSpPr>
                <a:spLocks noChangeArrowheads="1"/>
              </p:cNvSpPr>
              <p:nvPr/>
            </p:nvSpPr>
            <p:spPr bwMode="auto">
              <a:xfrm>
                <a:off x="3373941" y="5791754"/>
                <a:ext cx="2878123" cy="2744979"/>
              </a:xfrm>
              <a:custGeom>
                <a:avLst/>
                <a:gdLst>
                  <a:gd name="T0" fmla="*/ 974 w 7489"/>
                  <a:gd name="T1" fmla="*/ 7143 h 7225"/>
                  <a:gd name="T2" fmla="*/ 630 w 7489"/>
                  <a:gd name="T3" fmla="*/ 6616 h 7225"/>
                  <a:gd name="T4" fmla="*/ 717 w 7489"/>
                  <a:gd name="T5" fmla="*/ 6213 h 7225"/>
                  <a:gd name="T6" fmla="*/ 402 w 7489"/>
                  <a:gd name="T7" fmla="*/ 5920 h 7225"/>
                  <a:gd name="T8" fmla="*/ 256 w 7489"/>
                  <a:gd name="T9" fmla="*/ 5502 h 7225"/>
                  <a:gd name="T10" fmla="*/ 278 w 7489"/>
                  <a:gd name="T11" fmla="*/ 5194 h 7225"/>
                  <a:gd name="T12" fmla="*/ 36 w 7489"/>
                  <a:gd name="T13" fmla="*/ 4974 h 7225"/>
                  <a:gd name="T14" fmla="*/ 205 w 7489"/>
                  <a:gd name="T15" fmla="*/ 4799 h 7225"/>
                  <a:gd name="T16" fmla="*/ 571 w 7489"/>
                  <a:gd name="T17" fmla="*/ 4426 h 7225"/>
                  <a:gd name="T18" fmla="*/ 534 w 7489"/>
                  <a:gd name="T19" fmla="*/ 4067 h 7225"/>
                  <a:gd name="T20" fmla="*/ 674 w 7489"/>
                  <a:gd name="T21" fmla="*/ 3158 h 7225"/>
                  <a:gd name="T22" fmla="*/ 293 w 7489"/>
                  <a:gd name="T23" fmla="*/ 2521 h 7225"/>
                  <a:gd name="T24" fmla="*/ 446 w 7489"/>
                  <a:gd name="T25" fmla="*/ 2140 h 7225"/>
                  <a:gd name="T26" fmla="*/ 762 w 7489"/>
                  <a:gd name="T27" fmla="*/ 2044 h 7225"/>
                  <a:gd name="T28" fmla="*/ 1150 w 7489"/>
                  <a:gd name="T29" fmla="*/ 2096 h 7225"/>
                  <a:gd name="T30" fmla="*/ 1985 w 7489"/>
                  <a:gd name="T31" fmla="*/ 1949 h 7225"/>
                  <a:gd name="T32" fmla="*/ 1868 w 7489"/>
                  <a:gd name="T33" fmla="*/ 1444 h 7225"/>
                  <a:gd name="T34" fmla="*/ 2359 w 7489"/>
                  <a:gd name="T35" fmla="*/ 1085 h 7225"/>
                  <a:gd name="T36" fmla="*/ 2960 w 7489"/>
                  <a:gd name="T37" fmla="*/ 843 h 7225"/>
                  <a:gd name="T38" fmla="*/ 3619 w 7489"/>
                  <a:gd name="T39" fmla="*/ 308 h 7225"/>
                  <a:gd name="T40" fmla="*/ 4022 w 7489"/>
                  <a:gd name="T41" fmla="*/ 447 h 7225"/>
                  <a:gd name="T42" fmla="*/ 4491 w 7489"/>
                  <a:gd name="T43" fmla="*/ 725 h 7225"/>
                  <a:gd name="T44" fmla="*/ 4345 w 7489"/>
                  <a:gd name="T45" fmla="*/ 1136 h 7225"/>
                  <a:gd name="T46" fmla="*/ 4330 w 7489"/>
                  <a:gd name="T47" fmla="*/ 1480 h 7225"/>
                  <a:gd name="T48" fmla="*/ 4755 w 7489"/>
                  <a:gd name="T49" fmla="*/ 1539 h 7225"/>
                  <a:gd name="T50" fmla="*/ 5143 w 7489"/>
                  <a:gd name="T51" fmla="*/ 1326 h 7225"/>
                  <a:gd name="T52" fmla="*/ 5422 w 7489"/>
                  <a:gd name="T53" fmla="*/ 1070 h 7225"/>
                  <a:gd name="T54" fmla="*/ 5231 w 7489"/>
                  <a:gd name="T55" fmla="*/ 271 h 7225"/>
                  <a:gd name="T56" fmla="*/ 5546 w 7489"/>
                  <a:gd name="T57" fmla="*/ 37 h 7225"/>
                  <a:gd name="T58" fmla="*/ 5957 w 7489"/>
                  <a:gd name="T59" fmla="*/ 169 h 7225"/>
                  <a:gd name="T60" fmla="*/ 6550 w 7489"/>
                  <a:gd name="T61" fmla="*/ 242 h 7225"/>
                  <a:gd name="T62" fmla="*/ 6821 w 7489"/>
                  <a:gd name="T63" fmla="*/ 396 h 7225"/>
                  <a:gd name="T64" fmla="*/ 6645 w 7489"/>
                  <a:gd name="T65" fmla="*/ 953 h 7225"/>
                  <a:gd name="T66" fmla="*/ 6865 w 7489"/>
                  <a:gd name="T67" fmla="*/ 1348 h 7225"/>
                  <a:gd name="T68" fmla="*/ 6968 w 7489"/>
                  <a:gd name="T69" fmla="*/ 1891 h 7225"/>
                  <a:gd name="T70" fmla="*/ 7415 w 7489"/>
                  <a:gd name="T71" fmla="*/ 2228 h 7225"/>
                  <a:gd name="T72" fmla="*/ 7364 w 7489"/>
                  <a:gd name="T73" fmla="*/ 2858 h 7225"/>
                  <a:gd name="T74" fmla="*/ 7268 w 7489"/>
                  <a:gd name="T75" fmla="*/ 3092 h 7225"/>
                  <a:gd name="T76" fmla="*/ 6733 w 7489"/>
                  <a:gd name="T77" fmla="*/ 3517 h 7225"/>
                  <a:gd name="T78" fmla="*/ 6352 w 7489"/>
                  <a:gd name="T79" fmla="*/ 3576 h 7225"/>
                  <a:gd name="T80" fmla="*/ 6059 w 7489"/>
                  <a:gd name="T81" fmla="*/ 3840 h 7225"/>
                  <a:gd name="T82" fmla="*/ 5656 w 7489"/>
                  <a:gd name="T83" fmla="*/ 4184 h 7225"/>
                  <a:gd name="T84" fmla="*/ 6059 w 7489"/>
                  <a:gd name="T85" fmla="*/ 4397 h 7225"/>
                  <a:gd name="T86" fmla="*/ 5847 w 7489"/>
                  <a:gd name="T87" fmla="*/ 4813 h 7225"/>
                  <a:gd name="T88" fmla="*/ 5605 w 7489"/>
                  <a:gd name="T89" fmla="*/ 4784 h 7225"/>
                  <a:gd name="T90" fmla="*/ 5488 w 7489"/>
                  <a:gd name="T91" fmla="*/ 5158 h 7225"/>
                  <a:gd name="T92" fmla="*/ 5143 w 7489"/>
                  <a:gd name="T93" fmla="*/ 5568 h 7225"/>
                  <a:gd name="T94" fmla="*/ 4733 w 7489"/>
                  <a:gd name="T95" fmla="*/ 5795 h 7225"/>
                  <a:gd name="T96" fmla="*/ 4638 w 7489"/>
                  <a:gd name="T97" fmla="*/ 6096 h 7225"/>
                  <a:gd name="T98" fmla="*/ 4352 w 7489"/>
                  <a:gd name="T99" fmla="*/ 5744 h 7225"/>
                  <a:gd name="T100" fmla="*/ 4088 w 7489"/>
                  <a:gd name="T101" fmla="*/ 5400 h 7225"/>
                  <a:gd name="T102" fmla="*/ 3810 w 7489"/>
                  <a:gd name="T103" fmla="*/ 5671 h 7225"/>
                  <a:gd name="T104" fmla="*/ 3502 w 7489"/>
                  <a:gd name="T105" fmla="*/ 5920 h 7225"/>
                  <a:gd name="T106" fmla="*/ 2974 w 7489"/>
                  <a:gd name="T107" fmla="*/ 6286 h 7225"/>
                  <a:gd name="T108" fmla="*/ 2417 w 7489"/>
                  <a:gd name="T109" fmla="*/ 6396 h 7225"/>
                  <a:gd name="T110" fmla="*/ 2110 w 7489"/>
                  <a:gd name="T111" fmla="*/ 6682 h 7225"/>
                  <a:gd name="T112" fmla="*/ 1824 w 7489"/>
                  <a:gd name="T113" fmla="*/ 6916 h 7225"/>
                  <a:gd name="T114" fmla="*/ 1567 w 7489"/>
                  <a:gd name="T115" fmla="*/ 7188 h 7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89" h="7225">
                    <a:moveTo>
                      <a:pt x="1186" y="7224"/>
                    </a:moveTo>
                    <a:lnTo>
                      <a:pt x="1186" y="7224"/>
                    </a:lnTo>
                    <a:cubicBezTo>
                      <a:pt x="1150" y="7224"/>
                      <a:pt x="1128" y="7180"/>
                      <a:pt x="1113" y="7136"/>
                    </a:cubicBezTo>
                    <a:cubicBezTo>
                      <a:pt x="1106" y="7129"/>
                      <a:pt x="1106" y="7114"/>
                      <a:pt x="1099" y="7107"/>
                    </a:cubicBezTo>
                    <a:cubicBezTo>
                      <a:pt x="1076" y="7070"/>
                      <a:pt x="1069" y="7063"/>
                      <a:pt x="1047" y="7063"/>
                    </a:cubicBezTo>
                    <a:cubicBezTo>
                      <a:pt x="1040" y="7063"/>
                      <a:pt x="1033" y="7063"/>
                      <a:pt x="1033" y="7063"/>
                    </a:cubicBezTo>
                    <a:cubicBezTo>
                      <a:pt x="1018" y="7063"/>
                      <a:pt x="1011" y="7085"/>
                      <a:pt x="1003" y="7122"/>
                    </a:cubicBezTo>
                    <a:cubicBezTo>
                      <a:pt x="996" y="7158"/>
                      <a:pt x="996" y="7158"/>
                      <a:pt x="996" y="7158"/>
                    </a:cubicBezTo>
                    <a:cubicBezTo>
                      <a:pt x="974" y="7143"/>
                      <a:pt x="974" y="7143"/>
                      <a:pt x="974" y="7143"/>
                    </a:cubicBezTo>
                    <a:cubicBezTo>
                      <a:pt x="959" y="7129"/>
                      <a:pt x="952" y="7122"/>
                      <a:pt x="945" y="7107"/>
                    </a:cubicBezTo>
                    <a:cubicBezTo>
                      <a:pt x="908" y="7048"/>
                      <a:pt x="923" y="7004"/>
                      <a:pt x="966" y="6916"/>
                    </a:cubicBezTo>
                    <a:cubicBezTo>
                      <a:pt x="996" y="6858"/>
                      <a:pt x="981" y="6850"/>
                      <a:pt x="959" y="6821"/>
                    </a:cubicBezTo>
                    <a:cubicBezTo>
                      <a:pt x="945" y="6806"/>
                      <a:pt x="937" y="6792"/>
                      <a:pt x="923" y="6770"/>
                    </a:cubicBezTo>
                    <a:cubicBezTo>
                      <a:pt x="893" y="6704"/>
                      <a:pt x="857" y="6660"/>
                      <a:pt x="791" y="6660"/>
                    </a:cubicBezTo>
                    <a:cubicBezTo>
                      <a:pt x="783" y="6660"/>
                      <a:pt x="769" y="6660"/>
                      <a:pt x="762" y="6660"/>
                    </a:cubicBezTo>
                    <a:cubicBezTo>
                      <a:pt x="732" y="6667"/>
                      <a:pt x="710" y="6674"/>
                      <a:pt x="695" y="6674"/>
                    </a:cubicBezTo>
                    <a:cubicBezTo>
                      <a:pt x="666" y="6674"/>
                      <a:pt x="652" y="6653"/>
                      <a:pt x="644" y="6638"/>
                    </a:cubicBezTo>
                    <a:cubicBezTo>
                      <a:pt x="644" y="6631"/>
                      <a:pt x="637" y="6623"/>
                      <a:pt x="630" y="6616"/>
                    </a:cubicBezTo>
                    <a:cubicBezTo>
                      <a:pt x="622" y="6601"/>
                      <a:pt x="615" y="6594"/>
                      <a:pt x="608" y="6587"/>
                    </a:cubicBezTo>
                    <a:cubicBezTo>
                      <a:pt x="586" y="6557"/>
                      <a:pt x="564" y="6535"/>
                      <a:pt x="578" y="6455"/>
                    </a:cubicBezTo>
                    <a:cubicBezTo>
                      <a:pt x="593" y="6396"/>
                      <a:pt x="608" y="6389"/>
                      <a:pt x="637" y="6374"/>
                    </a:cubicBezTo>
                    <a:cubicBezTo>
                      <a:pt x="652" y="6374"/>
                      <a:pt x="674" y="6360"/>
                      <a:pt x="710" y="6330"/>
                    </a:cubicBezTo>
                    <a:cubicBezTo>
                      <a:pt x="732" y="6315"/>
                      <a:pt x="754" y="6293"/>
                      <a:pt x="762" y="6286"/>
                    </a:cubicBezTo>
                    <a:lnTo>
                      <a:pt x="762" y="6286"/>
                    </a:lnTo>
                    <a:lnTo>
                      <a:pt x="754" y="6279"/>
                    </a:lnTo>
                    <a:cubicBezTo>
                      <a:pt x="747" y="6272"/>
                      <a:pt x="740" y="6257"/>
                      <a:pt x="732" y="6235"/>
                    </a:cubicBezTo>
                    <a:cubicBezTo>
                      <a:pt x="725" y="6213"/>
                      <a:pt x="717" y="6213"/>
                      <a:pt x="717" y="6213"/>
                    </a:cubicBezTo>
                    <a:cubicBezTo>
                      <a:pt x="710" y="6213"/>
                      <a:pt x="703" y="6213"/>
                      <a:pt x="703" y="6213"/>
                    </a:cubicBezTo>
                    <a:cubicBezTo>
                      <a:pt x="688" y="6220"/>
                      <a:pt x="674" y="6220"/>
                      <a:pt x="659" y="6220"/>
                    </a:cubicBezTo>
                    <a:cubicBezTo>
                      <a:pt x="644" y="6220"/>
                      <a:pt x="622" y="6220"/>
                      <a:pt x="600" y="6206"/>
                    </a:cubicBezTo>
                    <a:cubicBezTo>
                      <a:pt x="542" y="6184"/>
                      <a:pt x="534" y="6169"/>
                      <a:pt x="534" y="6132"/>
                    </a:cubicBezTo>
                    <a:cubicBezTo>
                      <a:pt x="534" y="6118"/>
                      <a:pt x="534" y="6096"/>
                      <a:pt x="527" y="6066"/>
                    </a:cubicBezTo>
                    <a:cubicBezTo>
                      <a:pt x="512" y="6030"/>
                      <a:pt x="505" y="6015"/>
                      <a:pt x="505" y="6000"/>
                    </a:cubicBezTo>
                    <a:cubicBezTo>
                      <a:pt x="490" y="5971"/>
                      <a:pt x="490" y="5964"/>
                      <a:pt x="468" y="5927"/>
                    </a:cubicBezTo>
                    <a:cubicBezTo>
                      <a:pt x="461" y="5912"/>
                      <a:pt x="454" y="5912"/>
                      <a:pt x="439" y="5912"/>
                    </a:cubicBezTo>
                    <a:cubicBezTo>
                      <a:pt x="432" y="5912"/>
                      <a:pt x="417" y="5912"/>
                      <a:pt x="402" y="5920"/>
                    </a:cubicBezTo>
                    <a:cubicBezTo>
                      <a:pt x="388" y="5927"/>
                      <a:pt x="373" y="5927"/>
                      <a:pt x="351" y="5927"/>
                    </a:cubicBezTo>
                    <a:cubicBezTo>
                      <a:pt x="344" y="5927"/>
                      <a:pt x="336" y="5927"/>
                      <a:pt x="329" y="5927"/>
                    </a:cubicBezTo>
                    <a:cubicBezTo>
                      <a:pt x="307" y="5920"/>
                      <a:pt x="285" y="5912"/>
                      <a:pt x="278" y="5891"/>
                    </a:cubicBezTo>
                    <a:cubicBezTo>
                      <a:pt x="263" y="5869"/>
                      <a:pt x="263" y="5832"/>
                      <a:pt x="278" y="5781"/>
                    </a:cubicBezTo>
                    <a:cubicBezTo>
                      <a:pt x="293" y="5737"/>
                      <a:pt x="285" y="5729"/>
                      <a:pt x="256" y="5722"/>
                    </a:cubicBezTo>
                    <a:cubicBezTo>
                      <a:pt x="249" y="5722"/>
                      <a:pt x="234" y="5715"/>
                      <a:pt x="226" y="5707"/>
                    </a:cubicBezTo>
                    <a:cubicBezTo>
                      <a:pt x="205" y="5700"/>
                      <a:pt x="161" y="5671"/>
                      <a:pt x="168" y="5641"/>
                    </a:cubicBezTo>
                    <a:cubicBezTo>
                      <a:pt x="168" y="5627"/>
                      <a:pt x="183" y="5619"/>
                      <a:pt x="205" y="5612"/>
                    </a:cubicBezTo>
                    <a:cubicBezTo>
                      <a:pt x="249" y="5605"/>
                      <a:pt x="256" y="5575"/>
                      <a:pt x="256" y="5502"/>
                    </a:cubicBezTo>
                    <a:cubicBezTo>
                      <a:pt x="256" y="5465"/>
                      <a:pt x="271" y="5451"/>
                      <a:pt x="300" y="5451"/>
                    </a:cubicBezTo>
                    <a:cubicBezTo>
                      <a:pt x="314" y="5451"/>
                      <a:pt x="322" y="5451"/>
                      <a:pt x="336" y="5451"/>
                    </a:cubicBezTo>
                    <a:cubicBezTo>
                      <a:pt x="351" y="5451"/>
                      <a:pt x="366" y="5458"/>
                      <a:pt x="381" y="5458"/>
                    </a:cubicBezTo>
                    <a:cubicBezTo>
                      <a:pt x="388" y="5458"/>
                      <a:pt x="395" y="5458"/>
                      <a:pt x="402" y="5451"/>
                    </a:cubicBezTo>
                    <a:cubicBezTo>
                      <a:pt x="410" y="5451"/>
                      <a:pt x="417" y="5451"/>
                      <a:pt x="424" y="5443"/>
                    </a:cubicBezTo>
                    <a:cubicBezTo>
                      <a:pt x="432" y="5429"/>
                      <a:pt x="424" y="5407"/>
                      <a:pt x="417" y="5378"/>
                    </a:cubicBezTo>
                    <a:cubicBezTo>
                      <a:pt x="417" y="5356"/>
                      <a:pt x="410" y="5334"/>
                      <a:pt x="410" y="5312"/>
                    </a:cubicBezTo>
                    <a:cubicBezTo>
                      <a:pt x="410" y="5238"/>
                      <a:pt x="410" y="5238"/>
                      <a:pt x="373" y="5238"/>
                    </a:cubicBezTo>
                    <a:cubicBezTo>
                      <a:pt x="336" y="5238"/>
                      <a:pt x="293" y="5224"/>
                      <a:pt x="278" y="5194"/>
                    </a:cubicBezTo>
                    <a:cubicBezTo>
                      <a:pt x="271" y="5172"/>
                      <a:pt x="263" y="5150"/>
                      <a:pt x="293" y="5106"/>
                    </a:cubicBezTo>
                    <a:cubicBezTo>
                      <a:pt x="300" y="5092"/>
                      <a:pt x="307" y="5070"/>
                      <a:pt x="307" y="5062"/>
                    </a:cubicBezTo>
                    <a:cubicBezTo>
                      <a:pt x="300" y="5055"/>
                      <a:pt x="285" y="5048"/>
                      <a:pt x="285" y="5048"/>
                    </a:cubicBezTo>
                    <a:cubicBezTo>
                      <a:pt x="278" y="5048"/>
                      <a:pt x="278" y="5055"/>
                      <a:pt x="271" y="5055"/>
                    </a:cubicBezTo>
                    <a:cubicBezTo>
                      <a:pt x="256" y="5055"/>
                      <a:pt x="241" y="5062"/>
                      <a:pt x="219" y="5062"/>
                    </a:cubicBezTo>
                    <a:cubicBezTo>
                      <a:pt x="197" y="5062"/>
                      <a:pt x="161" y="5062"/>
                      <a:pt x="109" y="5077"/>
                    </a:cubicBezTo>
                    <a:cubicBezTo>
                      <a:pt x="102" y="5077"/>
                      <a:pt x="87" y="5077"/>
                      <a:pt x="80" y="5077"/>
                    </a:cubicBezTo>
                    <a:cubicBezTo>
                      <a:pt x="65" y="5077"/>
                      <a:pt x="51" y="5077"/>
                      <a:pt x="43" y="5062"/>
                    </a:cubicBezTo>
                    <a:cubicBezTo>
                      <a:pt x="29" y="5048"/>
                      <a:pt x="29" y="5011"/>
                      <a:pt x="36" y="4974"/>
                    </a:cubicBezTo>
                    <a:cubicBezTo>
                      <a:pt x="36" y="4960"/>
                      <a:pt x="36" y="4945"/>
                      <a:pt x="36" y="4923"/>
                    </a:cubicBezTo>
                    <a:cubicBezTo>
                      <a:pt x="36" y="4894"/>
                      <a:pt x="29" y="4872"/>
                      <a:pt x="21" y="4850"/>
                    </a:cubicBezTo>
                    <a:cubicBezTo>
                      <a:pt x="7" y="4813"/>
                      <a:pt x="0" y="4784"/>
                      <a:pt x="29" y="4755"/>
                    </a:cubicBezTo>
                    <a:cubicBezTo>
                      <a:pt x="58" y="4733"/>
                      <a:pt x="73" y="4725"/>
                      <a:pt x="87" y="4725"/>
                    </a:cubicBezTo>
                    <a:cubicBezTo>
                      <a:pt x="102" y="4725"/>
                      <a:pt x="124" y="4733"/>
                      <a:pt x="124" y="4777"/>
                    </a:cubicBezTo>
                    <a:cubicBezTo>
                      <a:pt x="124" y="4791"/>
                      <a:pt x="131" y="4806"/>
                      <a:pt x="146" y="4821"/>
                    </a:cubicBezTo>
                    <a:cubicBezTo>
                      <a:pt x="161" y="4835"/>
                      <a:pt x="175" y="4843"/>
                      <a:pt x="183" y="4843"/>
                    </a:cubicBezTo>
                    <a:cubicBezTo>
                      <a:pt x="183" y="4843"/>
                      <a:pt x="183" y="4843"/>
                      <a:pt x="190" y="4835"/>
                    </a:cubicBezTo>
                    <a:cubicBezTo>
                      <a:pt x="190" y="4828"/>
                      <a:pt x="197" y="4813"/>
                      <a:pt x="205" y="4799"/>
                    </a:cubicBezTo>
                    <a:cubicBezTo>
                      <a:pt x="226" y="4762"/>
                      <a:pt x="249" y="4711"/>
                      <a:pt x="293" y="4674"/>
                    </a:cubicBezTo>
                    <a:cubicBezTo>
                      <a:pt x="314" y="4660"/>
                      <a:pt x="329" y="4652"/>
                      <a:pt x="344" y="4645"/>
                    </a:cubicBezTo>
                    <a:cubicBezTo>
                      <a:pt x="351" y="4638"/>
                      <a:pt x="358" y="4638"/>
                      <a:pt x="381" y="4601"/>
                    </a:cubicBezTo>
                    <a:cubicBezTo>
                      <a:pt x="410" y="4535"/>
                      <a:pt x="454" y="4520"/>
                      <a:pt x="505" y="4499"/>
                    </a:cubicBezTo>
                    <a:cubicBezTo>
                      <a:pt x="520" y="4492"/>
                      <a:pt x="520" y="4492"/>
                      <a:pt x="520" y="4492"/>
                    </a:cubicBezTo>
                    <a:cubicBezTo>
                      <a:pt x="549" y="4484"/>
                      <a:pt x="571" y="4477"/>
                      <a:pt x="578" y="4477"/>
                    </a:cubicBezTo>
                    <a:cubicBezTo>
                      <a:pt x="586" y="4477"/>
                      <a:pt x="593" y="4477"/>
                      <a:pt x="593" y="4477"/>
                    </a:cubicBezTo>
                    <a:cubicBezTo>
                      <a:pt x="593" y="4477"/>
                      <a:pt x="593" y="4477"/>
                      <a:pt x="593" y="4470"/>
                    </a:cubicBezTo>
                    <a:cubicBezTo>
                      <a:pt x="593" y="4448"/>
                      <a:pt x="571" y="4426"/>
                      <a:pt x="571" y="4426"/>
                    </a:cubicBezTo>
                    <a:cubicBezTo>
                      <a:pt x="564" y="4411"/>
                      <a:pt x="564" y="4411"/>
                      <a:pt x="564" y="4411"/>
                    </a:cubicBezTo>
                    <a:cubicBezTo>
                      <a:pt x="644" y="4353"/>
                      <a:pt x="644" y="4353"/>
                      <a:pt x="644" y="4353"/>
                    </a:cubicBezTo>
                    <a:cubicBezTo>
                      <a:pt x="644" y="4353"/>
                      <a:pt x="637" y="4353"/>
                      <a:pt x="630" y="4353"/>
                    </a:cubicBezTo>
                    <a:cubicBezTo>
                      <a:pt x="630" y="4353"/>
                      <a:pt x="615" y="4353"/>
                      <a:pt x="608" y="4360"/>
                    </a:cubicBezTo>
                    <a:cubicBezTo>
                      <a:pt x="571" y="4382"/>
                      <a:pt x="527" y="4404"/>
                      <a:pt x="483" y="4404"/>
                    </a:cubicBezTo>
                    <a:cubicBezTo>
                      <a:pt x="461" y="4404"/>
                      <a:pt x="439" y="4397"/>
                      <a:pt x="417" y="4382"/>
                    </a:cubicBezTo>
                    <a:cubicBezTo>
                      <a:pt x="402" y="4375"/>
                      <a:pt x="395" y="4360"/>
                      <a:pt x="388" y="4345"/>
                    </a:cubicBezTo>
                    <a:cubicBezTo>
                      <a:pt x="381" y="4272"/>
                      <a:pt x="461" y="4170"/>
                      <a:pt x="468" y="4155"/>
                    </a:cubicBezTo>
                    <a:cubicBezTo>
                      <a:pt x="490" y="4133"/>
                      <a:pt x="512" y="4104"/>
                      <a:pt x="534" y="4067"/>
                    </a:cubicBezTo>
                    <a:cubicBezTo>
                      <a:pt x="556" y="4023"/>
                      <a:pt x="578" y="3979"/>
                      <a:pt x="615" y="3928"/>
                    </a:cubicBezTo>
                    <a:cubicBezTo>
                      <a:pt x="652" y="3884"/>
                      <a:pt x="681" y="3869"/>
                      <a:pt x="695" y="3854"/>
                    </a:cubicBezTo>
                    <a:cubicBezTo>
                      <a:pt x="717" y="3840"/>
                      <a:pt x="732" y="3832"/>
                      <a:pt x="740" y="3803"/>
                    </a:cubicBezTo>
                    <a:cubicBezTo>
                      <a:pt x="747" y="3774"/>
                      <a:pt x="747" y="3744"/>
                      <a:pt x="747" y="3715"/>
                    </a:cubicBezTo>
                    <a:cubicBezTo>
                      <a:pt x="740" y="3679"/>
                      <a:pt x="740" y="3627"/>
                      <a:pt x="762" y="3569"/>
                    </a:cubicBezTo>
                    <a:cubicBezTo>
                      <a:pt x="798" y="3503"/>
                      <a:pt x="776" y="3444"/>
                      <a:pt x="754" y="3378"/>
                    </a:cubicBezTo>
                    <a:cubicBezTo>
                      <a:pt x="754" y="3363"/>
                      <a:pt x="747" y="3342"/>
                      <a:pt x="740" y="3320"/>
                    </a:cubicBezTo>
                    <a:cubicBezTo>
                      <a:pt x="725" y="3275"/>
                      <a:pt x="710" y="3246"/>
                      <a:pt x="703" y="3224"/>
                    </a:cubicBezTo>
                    <a:cubicBezTo>
                      <a:pt x="688" y="3210"/>
                      <a:pt x="681" y="3188"/>
                      <a:pt x="674" y="3158"/>
                    </a:cubicBezTo>
                    <a:cubicBezTo>
                      <a:pt x="659" y="3114"/>
                      <a:pt x="637" y="3070"/>
                      <a:pt x="564" y="2997"/>
                    </a:cubicBezTo>
                    <a:cubicBezTo>
                      <a:pt x="527" y="2968"/>
                      <a:pt x="512" y="2939"/>
                      <a:pt x="512" y="2916"/>
                    </a:cubicBezTo>
                    <a:cubicBezTo>
                      <a:pt x="512" y="2894"/>
                      <a:pt x="534" y="2873"/>
                      <a:pt x="564" y="2851"/>
                    </a:cubicBezTo>
                    <a:cubicBezTo>
                      <a:pt x="578" y="2843"/>
                      <a:pt x="578" y="2836"/>
                      <a:pt x="578" y="2836"/>
                    </a:cubicBezTo>
                    <a:cubicBezTo>
                      <a:pt x="578" y="2821"/>
                      <a:pt x="534" y="2806"/>
                      <a:pt x="505" y="2792"/>
                    </a:cubicBezTo>
                    <a:cubicBezTo>
                      <a:pt x="490" y="2785"/>
                      <a:pt x="490" y="2785"/>
                      <a:pt x="490" y="2785"/>
                    </a:cubicBezTo>
                    <a:cubicBezTo>
                      <a:pt x="424" y="2763"/>
                      <a:pt x="410" y="2726"/>
                      <a:pt x="410" y="2660"/>
                    </a:cubicBezTo>
                    <a:cubicBezTo>
                      <a:pt x="410" y="2587"/>
                      <a:pt x="410" y="2557"/>
                      <a:pt x="366" y="2535"/>
                    </a:cubicBezTo>
                    <a:cubicBezTo>
                      <a:pt x="336" y="2528"/>
                      <a:pt x="307" y="2521"/>
                      <a:pt x="293" y="2521"/>
                    </a:cubicBezTo>
                    <a:cubicBezTo>
                      <a:pt x="271" y="2521"/>
                      <a:pt x="263" y="2528"/>
                      <a:pt x="256" y="2528"/>
                    </a:cubicBezTo>
                    <a:cubicBezTo>
                      <a:pt x="226" y="2535"/>
                      <a:pt x="226" y="2535"/>
                      <a:pt x="226" y="2535"/>
                    </a:cubicBezTo>
                    <a:cubicBezTo>
                      <a:pt x="241" y="2506"/>
                      <a:pt x="241" y="2506"/>
                      <a:pt x="241" y="2506"/>
                    </a:cubicBezTo>
                    <a:cubicBezTo>
                      <a:pt x="241" y="2499"/>
                      <a:pt x="271" y="2462"/>
                      <a:pt x="329" y="2440"/>
                    </a:cubicBezTo>
                    <a:cubicBezTo>
                      <a:pt x="351" y="2433"/>
                      <a:pt x="351" y="2418"/>
                      <a:pt x="351" y="2418"/>
                    </a:cubicBezTo>
                    <a:cubicBezTo>
                      <a:pt x="358" y="2396"/>
                      <a:pt x="336" y="2367"/>
                      <a:pt x="300" y="2345"/>
                    </a:cubicBezTo>
                    <a:cubicBezTo>
                      <a:pt x="271" y="2316"/>
                      <a:pt x="249" y="2279"/>
                      <a:pt x="256" y="2250"/>
                    </a:cubicBezTo>
                    <a:cubicBezTo>
                      <a:pt x="263" y="2235"/>
                      <a:pt x="278" y="2213"/>
                      <a:pt x="322" y="2206"/>
                    </a:cubicBezTo>
                    <a:cubicBezTo>
                      <a:pt x="395" y="2191"/>
                      <a:pt x="432" y="2176"/>
                      <a:pt x="446" y="2140"/>
                    </a:cubicBezTo>
                    <a:cubicBezTo>
                      <a:pt x="461" y="2111"/>
                      <a:pt x="490" y="2089"/>
                      <a:pt x="520" y="2089"/>
                    </a:cubicBezTo>
                    <a:cubicBezTo>
                      <a:pt x="527" y="2089"/>
                      <a:pt x="549" y="2089"/>
                      <a:pt x="564" y="2118"/>
                    </a:cubicBezTo>
                    <a:cubicBezTo>
                      <a:pt x="586" y="2154"/>
                      <a:pt x="608" y="2169"/>
                      <a:pt x="688" y="2169"/>
                    </a:cubicBezTo>
                    <a:cubicBezTo>
                      <a:pt x="695" y="2169"/>
                      <a:pt x="703" y="2169"/>
                      <a:pt x="703" y="2169"/>
                    </a:cubicBezTo>
                    <a:cubicBezTo>
                      <a:pt x="710" y="2154"/>
                      <a:pt x="659" y="2096"/>
                      <a:pt x="644" y="2074"/>
                    </a:cubicBezTo>
                    <a:cubicBezTo>
                      <a:pt x="630" y="2066"/>
                      <a:pt x="622" y="2052"/>
                      <a:pt x="615" y="2044"/>
                    </a:cubicBezTo>
                    <a:cubicBezTo>
                      <a:pt x="600" y="2023"/>
                      <a:pt x="608" y="2008"/>
                      <a:pt x="608" y="2001"/>
                    </a:cubicBezTo>
                    <a:cubicBezTo>
                      <a:pt x="622" y="1964"/>
                      <a:pt x="688" y="1964"/>
                      <a:pt x="695" y="1964"/>
                    </a:cubicBezTo>
                    <a:cubicBezTo>
                      <a:pt x="732" y="1964"/>
                      <a:pt x="747" y="2008"/>
                      <a:pt x="762" y="2044"/>
                    </a:cubicBezTo>
                    <a:cubicBezTo>
                      <a:pt x="769" y="2059"/>
                      <a:pt x="776" y="2074"/>
                      <a:pt x="783" y="2089"/>
                    </a:cubicBezTo>
                    <a:cubicBezTo>
                      <a:pt x="791" y="2111"/>
                      <a:pt x="813" y="2118"/>
                      <a:pt x="857" y="2118"/>
                    </a:cubicBezTo>
                    <a:cubicBezTo>
                      <a:pt x="879" y="2118"/>
                      <a:pt x="901" y="2118"/>
                      <a:pt x="923" y="2111"/>
                    </a:cubicBezTo>
                    <a:cubicBezTo>
                      <a:pt x="930" y="2111"/>
                      <a:pt x="937" y="2111"/>
                      <a:pt x="945" y="2111"/>
                    </a:cubicBezTo>
                    <a:cubicBezTo>
                      <a:pt x="1011" y="2111"/>
                      <a:pt x="1076" y="2154"/>
                      <a:pt x="1128" y="2191"/>
                    </a:cubicBezTo>
                    <a:cubicBezTo>
                      <a:pt x="1157" y="2220"/>
                      <a:pt x="1179" y="2228"/>
                      <a:pt x="1194" y="2228"/>
                    </a:cubicBezTo>
                    <a:cubicBezTo>
                      <a:pt x="1194" y="2228"/>
                      <a:pt x="1201" y="2228"/>
                      <a:pt x="1208" y="2213"/>
                    </a:cubicBezTo>
                    <a:cubicBezTo>
                      <a:pt x="1208" y="2198"/>
                      <a:pt x="1194" y="2184"/>
                      <a:pt x="1179" y="2162"/>
                    </a:cubicBezTo>
                    <a:cubicBezTo>
                      <a:pt x="1157" y="2147"/>
                      <a:pt x="1142" y="2125"/>
                      <a:pt x="1150" y="2096"/>
                    </a:cubicBezTo>
                    <a:cubicBezTo>
                      <a:pt x="1157" y="2081"/>
                      <a:pt x="1172" y="2074"/>
                      <a:pt x="1186" y="2074"/>
                    </a:cubicBezTo>
                    <a:cubicBezTo>
                      <a:pt x="1223" y="2074"/>
                      <a:pt x="1267" y="2103"/>
                      <a:pt x="1296" y="2140"/>
                    </a:cubicBezTo>
                    <a:cubicBezTo>
                      <a:pt x="1311" y="2154"/>
                      <a:pt x="1326" y="2154"/>
                      <a:pt x="1340" y="2154"/>
                    </a:cubicBezTo>
                    <a:cubicBezTo>
                      <a:pt x="1377" y="2154"/>
                      <a:pt x="1428" y="2125"/>
                      <a:pt x="1450" y="2103"/>
                    </a:cubicBezTo>
                    <a:cubicBezTo>
                      <a:pt x="1487" y="2066"/>
                      <a:pt x="1663" y="2001"/>
                      <a:pt x="1729" y="1979"/>
                    </a:cubicBezTo>
                    <a:cubicBezTo>
                      <a:pt x="1743" y="1971"/>
                      <a:pt x="1758" y="1964"/>
                      <a:pt x="1773" y="1964"/>
                    </a:cubicBezTo>
                    <a:cubicBezTo>
                      <a:pt x="1809" y="1964"/>
                      <a:pt x="1846" y="1979"/>
                      <a:pt x="1861" y="2044"/>
                    </a:cubicBezTo>
                    <a:cubicBezTo>
                      <a:pt x="1861" y="2052"/>
                      <a:pt x="1861" y="2052"/>
                      <a:pt x="1868" y="2052"/>
                    </a:cubicBezTo>
                    <a:cubicBezTo>
                      <a:pt x="1897" y="2052"/>
                      <a:pt x="1963" y="2001"/>
                      <a:pt x="1985" y="1949"/>
                    </a:cubicBezTo>
                    <a:cubicBezTo>
                      <a:pt x="2014" y="1905"/>
                      <a:pt x="2022" y="1883"/>
                      <a:pt x="2044" y="1854"/>
                    </a:cubicBezTo>
                    <a:cubicBezTo>
                      <a:pt x="2051" y="1847"/>
                      <a:pt x="2058" y="1832"/>
                      <a:pt x="2066" y="1810"/>
                    </a:cubicBezTo>
                    <a:cubicBezTo>
                      <a:pt x="2088" y="1781"/>
                      <a:pt x="2088" y="1773"/>
                      <a:pt x="2066" y="1751"/>
                    </a:cubicBezTo>
                    <a:cubicBezTo>
                      <a:pt x="2058" y="1744"/>
                      <a:pt x="2051" y="1737"/>
                      <a:pt x="2044" y="1730"/>
                    </a:cubicBezTo>
                    <a:cubicBezTo>
                      <a:pt x="2014" y="1693"/>
                      <a:pt x="1971" y="1656"/>
                      <a:pt x="1912" y="1620"/>
                    </a:cubicBezTo>
                    <a:cubicBezTo>
                      <a:pt x="1890" y="1605"/>
                      <a:pt x="1890" y="1605"/>
                      <a:pt x="1890" y="1605"/>
                    </a:cubicBezTo>
                    <a:cubicBezTo>
                      <a:pt x="1846" y="1575"/>
                      <a:pt x="1817" y="1554"/>
                      <a:pt x="1817" y="1524"/>
                    </a:cubicBezTo>
                    <a:cubicBezTo>
                      <a:pt x="1809" y="1510"/>
                      <a:pt x="1817" y="1495"/>
                      <a:pt x="1831" y="1473"/>
                    </a:cubicBezTo>
                    <a:cubicBezTo>
                      <a:pt x="1846" y="1451"/>
                      <a:pt x="1853" y="1444"/>
                      <a:pt x="1868" y="1444"/>
                    </a:cubicBezTo>
                    <a:cubicBezTo>
                      <a:pt x="1875" y="1444"/>
                      <a:pt x="1883" y="1451"/>
                      <a:pt x="1883" y="1451"/>
                    </a:cubicBezTo>
                    <a:cubicBezTo>
                      <a:pt x="1890" y="1451"/>
                      <a:pt x="1890" y="1451"/>
                      <a:pt x="1890" y="1451"/>
                    </a:cubicBezTo>
                    <a:cubicBezTo>
                      <a:pt x="1890" y="1451"/>
                      <a:pt x="1897" y="1444"/>
                      <a:pt x="1897" y="1436"/>
                    </a:cubicBezTo>
                    <a:cubicBezTo>
                      <a:pt x="1912" y="1407"/>
                      <a:pt x="1956" y="1326"/>
                      <a:pt x="2036" y="1326"/>
                    </a:cubicBezTo>
                    <a:cubicBezTo>
                      <a:pt x="2102" y="1326"/>
                      <a:pt x="2132" y="1326"/>
                      <a:pt x="2161" y="1297"/>
                    </a:cubicBezTo>
                    <a:cubicBezTo>
                      <a:pt x="2176" y="1290"/>
                      <a:pt x="2183" y="1261"/>
                      <a:pt x="2198" y="1231"/>
                    </a:cubicBezTo>
                    <a:cubicBezTo>
                      <a:pt x="2212" y="1194"/>
                      <a:pt x="2227" y="1151"/>
                      <a:pt x="2256" y="1129"/>
                    </a:cubicBezTo>
                    <a:cubicBezTo>
                      <a:pt x="2278" y="1106"/>
                      <a:pt x="2300" y="1106"/>
                      <a:pt x="2322" y="1106"/>
                    </a:cubicBezTo>
                    <a:cubicBezTo>
                      <a:pt x="2344" y="1106"/>
                      <a:pt x="2352" y="1106"/>
                      <a:pt x="2359" y="1085"/>
                    </a:cubicBezTo>
                    <a:cubicBezTo>
                      <a:pt x="2366" y="1077"/>
                      <a:pt x="2374" y="1070"/>
                      <a:pt x="2374" y="1063"/>
                    </a:cubicBezTo>
                    <a:cubicBezTo>
                      <a:pt x="2388" y="1026"/>
                      <a:pt x="2403" y="989"/>
                      <a:pt x="2476" y="975"/>
                    </a:cubicBezTo>
                    <a:cubicBezTo>
                      <a:pt x="2527" y="967"/>
                      <a:pt x="2564" y="945"/>
                      <a:pt x="2586" y="931"/>
                    </a:cubicBezTo>
                    <a:cubicBezTo>
                      <a:pt x="2593" y="931"/>
                      <a:pt x="2593" y="931"/>
                      <a:pt x="2593" y="931"/>
                    </a:cubicBezTo>
                    <a:lnTo>
                      <a:pt x="2593" y="931"/>
                    </a:lnTo>
                    <a:cubicBezTo>
                      <a:pt x="2645" y="931"/>
                      <a:pt x="2667" y="916"/>
                      <a:pt x="2681" y="901"/>
                    </a:cubicBezTo>
                    <a:cubicBezTo>
                      <a:pt x="2711" y="857"/>
                      <a:pt x="2798" y="850"/>
                      <a:pt x="2879" y="850"/>
                    </a:cubicBezTo>
                    <a:cubicBezTo>
                      <a:pt x="2901" y="850"/>
                      <a:pt x="2916" y="850"/>
                      <a:pt x="2930" y="843"/>
                    </a:cubicBezTo>
                    <a:cubicBezTo>
                      <a:pt x="2938" y="843"/>
                      <a:pt x="2945" y="843"/>
                      <a:pt x="2960" y="843"/>
                    </a:cubicBezTo>
                    <a:cubicBezTo>
                      <a:pt x="3018" y="828"/>
                      <a:pt x="3150" y="813"/>
                      <a:pt x="3202" y="762"/>
                    </a:cubicBezTo>
                    <a:cubicBezTo>
                      <a:pt x="3245" y="718"/>
                      <a:pt x="3333" y="660"/>
                      <a:pt x="3399" y="623"/>
                    </a:cubicBezTo>
                    <a:cubicBezTo>
                      <a:pt x="3421" y="608"/>
                      <a:pt x="3436" y="601"/>
                      <a:pt x="3451" y="594"/>
                    </a:cubicBezTo>
                    <a:cubicBezTo>
                      <a:pt x="3502" y="557"/>
                      <a:pt x="3546" y="528"/>
                      <a:pt x="3605" y="498"/>
                    </a:cubicBezTo>
                    <a:cubicBezTo>
                      <a:pt x="3648" y="476"/>
                      <a:pt x="3648" y="462"/>
                      <a:pt x="3656" y="447"/>
                    </a:cubicBezTo>
                    <a:cubicBezTo>
                      <a:pt x="3663" y="440"/>
                      <a:pt x="3663" y="432"/>
                      <a:pt x="3663" y="425"/>
                    </a:cubicBezTo>
                    <a:cubicBezTo>
                      <a:pt x="3670" y="425"/>
                      <a:pt x="3670" y="418"/>
                      <a:pt x="3678" y="411"/>
                    </a:cubicBezTo>
                    <a:cubicBezTo>
                      <a:pt x="3685" y="388"/>
                      <a:pt x="3693" y="381"/>
                      <a:pt x="3656" y="352"/>
                    </a:cubicBezTo>
                    <a:cubicBezTo>
                      <a:pt x="3634" y="337"/>
                      <a:pt x="3626" y="323"/>
                      <a:pt x="3619" y="308"/>
                    </a:cubicBezTo>
                    <a:cubicBezTo>
                      <a:pt x="3619" y="293"/>
                      <a:pt x="3634" y="279"/>
                      <a:pt x="3641" y="264"/>
                    </a:cubicBezTo>
                    <a:cubicBezTo>
                      <a:pt x="3656" y="256"/>
                      <a:pt x="3663" y="242"/>
                      <a:pt x="3663" y="235"/>
                    </a:cubicBezTo>
                    <a:cubicBezTo>
                      <a:pt x="3678" y="198"/>
                      <a:pt x="3700" y="161"/>
                      <a:pt x="3736" y="161"/>
                    </a:cubicBezTo>
                    <a:cubicBezTo>
                      <a:pt x="3751" y="161"/>
                      <a:pt x="3766" y="169"/>
                      <a:pt x="3780" y="176"/>
                    </a:cubicBezTo>
                    <a:cubicBezTo>
                      <a:pt x="3802" y="191"/>
                      <a:pt x="3824" y="205"/>
                      <a:pt x="3839" y="220"/>
                    </a:cubicBezTo>
                    <a:cubicBezTo>
                      <a:pt x="3854" y="235"/>
                      <a:pt x="3868" y="249"/>
                      <a:pt x="3890" y="256"/>
                    </a:cubicBezTo>
                    <a:cubicBezTo>
                      <a:pt x="3927" y="271"/>
                      <a:pt x="3927" y="308"/>
                      <a:pt x="3927" y="337"/>
                    </a:cubicBezTo>
                    <a:cubicBezTo>
                      <a:pt x="3927" y="352"/>
                      <a:pt x="3927" y="366"/>
                      <a:pt x="3934" y="388"/>
                    </a:cubicBezTo>
                    <a:cubicBezTo>
                      <a:pt x="3949" y="432"/>
                      <a:pt x="3978" y="440"/>
                      <a:pt x="4022" y="447"/>
                    </a:cubicBezTo>
                    <a:cubicBezTo>
                      <a:pt x="4059" y="454"/>
                      <a:pt x="4074" y="469"/>
                      <a:pt x="4095" y="491"/>
                    </a:cubicBezTo>
                    <a:cubicBezTo>
                      <a:pt x="4103" y="491"/>
                      <a:pt x="4110" y="498"/>
                      <a:pt x="4125" y="506"/>
                    </a:cubicBezTo>
                    <a:cubicBezTo>
                      <a:pt x="4139" y="520"/>
                      <a:pt x="4154" y="520"/>
                      <a:pt x="4176" y="520"/>
                    </a:cubicBezTo>
                    <a:cubicBezTo>
                      <a:pt x="4191" y="520"/>
                      <a:pt x="4213" y="520"/>
                      <a:pt x="4220" y="506"/>
                    </a:cubicBezTo>
                    <a:cubicBezTo>
                      <a:pt x="4235" y="498"/>
                      <a:pt x="4257" y="491"/>
                      <a:pt x="4286" y="491"/>
                    </a:cubicBezTo>
                    <a:cubicBezTo>
                      <a:pt x="4323" y="491"/>
                      <a:pt x="4367" y="506"/>
                      <a:pt x="4381" y="535"/>
                    </a:cubicBezTo>
                    <a:cubicBezTo>
                      <a:pt x="4388" y="557"/>
                      <a:pt x="4396" y="579"/>
                      <a:pt x="4403" y="594"/>
                    </a:cubicBezTo>
                    <a:cubicBezTo>
                      <a:pt x="4411" y="638"/>
                      <a:pt x="4418" y="660"/>
                      <a:pt x="4440" y="667"/>
                    </a:cubicBezTo>
                    <a:cubicBezTo>
                      <a:pt x="4476" y="674"/>
                      <a:pt x="4491" y="704"/>
                      <a:pt x="4491" y="725"/>
                    </a:cubicBezTo>
                    <a:cubicBezTo>
                      <a:pt x="4491" y="740"/>
                      <a:pt x="4476" y="770"/>
                      <a:pt x="4418" y="770"/>
                    </a:cubicBezTo>
                    <a:cubicBezTo>
                      <a:pt x="4396" y="777"/>
                      <a:pt x="4381" y="784"/>
                      <a:pt x="4381" y="792"/>
                    </a:cubicBezTo>
                    <a:cubicBezTo>
                      <a:pt x="4374" y="799"/>
                      <a:pt x="4381" y="821"/>
                      <a:pt x="4388" y="835"/>
                    </a:cubicBezTo>
                    <a:cubicBezTo>
                      <a:pt x="4396" y="850"/>
                      <a:pt x="4396" y="850"/>
                      <a:pt x="4396" y="850"/>
                    </a:cubicBezTo>
                    <a:cubicBezTo>
                      <a:pt x="4411" y="880"/>
                      <a:pt x="4411" y="887"/>
                      <a:pt x="4388" y="938"/>
                    </a:cubicBezTo>
                    <a:cubicBezTo>
                      <a:pt x="4381" y="953"/>
                      <a:pt x="4381" y="975"/>
                      <a:pt x="4381" y="989"/>
                    </a:cubicBezTo>
                    <a:cubicBezTo>
                      <a:pt x="4381" y="1019"/>
                      <a:pt x="4381" y="1048"/>
                      <a:pt x="4337" y="1070"/>
                    </a:cubicBezTo>
                    <a:cubicBezTo>
                      <a:pt x="4308" y="1085"/>
                      <a:pt x="4308" y="1092"/>
                      <a:pt x="4308" y="1099"/>
                    </a:cubicBezTo>
                    <a:cubicBezTo>
                      <a:pt x="4308" y="1099"/>
                      <a:pt x="4308" y="1114"/>
                      <a:pt x="4345" y="1136"/>
                    </a:cubicBezTo>
                    <a:cubicBezTo>
                      <a:pt x="4403" y="1173"/>
                      <a:pt x="4433" y="1187"/>
                      <a:pt x="4469" y="1187"/>
                    </a:cubicBezTo>
                    <a:cubicBezTo>
                      <a:pt x="4476" y="1187"/>
                      <a:pt x="4484" y="1187"/>
                      <a:pt x="4491" y="1187"/>
                    </a:cubicBezTo>
                    <a:cubicBezTo>
                      <a:pt x="4498" y="1187"/>
                      <a:pt x="4506" y="1180"/>
                      <a:pt x="4506" y="1180"/>
                    </a:cubicBezTo>
                    <a:cubicBezTo>
                      <a:pt x="4528" y="1180"/>
                      <a:pt x="4535" y="1187"/>
                      <a:pt x="4543" y="1194"/>
                    </a:cubicBezTo>
                    <a:cubicBezTo>
                      <a:pt x="4557" y="1216"/>
                      <a:pt x="4550" y="1246"/>
                      <a:pt x="4535" y="1290"/>
                    </a:cubicBezTo>
                    <a:cubicBezTo>
                      <a:pt x="4528" y="1304"/>
                      <a:pt x="4528" y="1319"/>
                      <a:pt x="4528" y="1334"/>
                    </a:cubicBezTo>
                    <a:cubicBezTo>
                      <a:pt x="4528" y="1363"/>
                      <a:pt x="4520" y="1400"/>
                      <a:pt x="4455" y="1422"/>
                    </a:cubicBezTo>
                    <a:cubicBezTo>
                      <a:pt x="4440" y="1429"/>
                      <a:pt x="4440" y="1429"/>
                      <a:pt x="4440" y="1429"/>
                    </a:cubicBezTo>
                    <a:cubicBezTo>
                      <a:pt x="4381" y="1444"/>
                      <a:pt x="4374" y="1444"/>
                      <a:pt x="4330" y="1480"/>
                    </a:cubicBezTo>
                    <a:cubicBezTo>
                      <a:pt x="4315" y="1495"/>
                      <a:pt x="4293" y="1510"/>
                      <a:pt x="4293" y="1517"/>
                    </a:cubicBezTo>
                    <a:cubicBezTo>
                      <a:pt x="4293" y="1524"/>
                      <a:pt x="4293" y="1524"/>
                      <a:pt x="4323" y="1546"/>
                    </a:cubicBezTo>
                    <a:cubicBezTo>
                      <a:pt x="4352" y="1561"/>
                      <a:pt x="4367" y="1583"/>
                      <a:pt x="4381" y="1605"/>
                    </a:cubicBezTo>
                    <a:cubicBezTo>
                      <a:pt x="4396" y="1620"/>
                      <a:pt x="4396" y="1627"/>
                      <a:pt x="4411" y="1627"/>
                    </a:cubicBezTo>
                    <a:cubicBezTo>
                      <a:pt x="4418" y="1627"/>
                      <a:pt x="4418" y="1627"/>
                      <a:pt x="4425" y="1627"/>
                    </a:cubicBezTo>
                    <a:cubicBezTo>
                      <a:pt x="4484" y="1612"/>
                      <a:pt x="4513" y="1590"/>
                      <a:pt x="4535" y="1568"/>
                    </a:cubicBezTo>
                    <a:cubicBezTo>
                      <a:pt x="4557" y="1532"/>
                      <a:pt x="4594" y="1532"/>
                      <a:pt x="4623" y="1532"/>
                    </a:cubicBezTo>
                    <a:cubicBezTo>
                      <a:pt x="4638" y="1532"/>
                      <a:pt x="4660" y="1532"/>
                      <a:pt x="4682" y="1532"/>
                    </a:cubicBezTo>
                    <a:cubicBezTo>
                      <a:pt x="4711" y="1539"/>
                      <a:pt x="4733" y="1539"/>
                      <a:pt x="4755" y="1539"/>
                    </a:cubicBezTo>
                    <a:cubicBezTo>
                      <a:pt x="4792" y="1539"/>
                      <a:pt x="4821" y="1532"/>
                      <a:pt x="4843" y="1517"/>
                    </a:cubicBezTo>
                    <a:cubicBezTo>
                      <a:pt x="4872" y="1502"/>
                      <a:pt x="4879" y="1495"/>
                      <a:pt x="4894" y="1473"/>
                    </a:cubicBezTo>
                    <a:cubicBezTo>
                      <a:pt x="4902" y="1458"/>
                      <a:pt x="4909" y="1444"/>
                      <a:pt x="4924" y="1422"/>
                    </a:cubicBezTo>
                    <a:cubicBezTo>
                      <a:pt x="4938" y="1407"/>
                      <a:pt x="4945" y="1400"/>
                      <a:pt x="4953" y="1385"/>
                    </a:cubicBezTo>
                    <a:cubicBezTo>
                      <a:pt x="4975" y="1356"/>
                      <a:pt x="4989" y="1326"/>
                      <a:pt x="5033" y="1326"/>
                    </a:cubicBezTo>
                    <a:cubicBezTo>
                      <a:pt x="5041" y="1326"/>
                      <a:pt x="5048" y="1326"/>
                      <a:pt x="5048" y="1326"/>
                    </a:cubicBezTo>
                    <a:cubicBezTo>
                      <a:pt x="5063" y="1334"/>
                      <a:pt x="5070" y="1334"/>
                      <a:pt x="5077" y="1334"/>
                    </a:cubicBezTo>
                    <a:cubicBezTo>
                      <a:pt x="5092" y="1334"/>
                      <a:pt x="5099" y="1326"/>
                      <a:pt x="5114" y="1326"/>
                    </a:cubicBezTo>
                    <a:cubicBezTo>
                      <a:pt x="5121" y="1326"/>
                      <a:pt x="5136" y="1326"/>
                      <a:pt x="5143" y="1326"/>
                    </a:cubicBezTo>
                    <a:cubicBezTo>
                      <a:pt x="5165" y="1326"/>
                      <a:pt x="5187" y="1334"/>
                      <a:pt x="5202" y="1356"/>
                    </a:cubicBezTo>
                    <a:cubicBezTo>
                      <a:pt x="5224" y="1378"/>
                      <a:pt x="5260" y="1400"/>
                      <a:pt x="5283" y="1400"/>
                    </a:cubicBezTo>
                    <a:cubicBezTo>
                      <a:pt x="5290" y="1400"/>
                      <a:pt x="5297" y="1400"/>
                      <a:pt x="5297" y="1392"/>
                    </a:cubicBezTo>
                    <a:cubicBezTo>
                      <a:pt x="5312" y="1341"/>
                      <a:pt x="5334" y="1297"/>
                      <a:pt x="5400" y="1268"/>
                    </a:cubicBezTo>
                    <a:cubicBezTo>
                      <a:pt x="5414" y="1261"/>
                      <a:pt x="5414" y="1261"/>
                      <a:pt x="5414" y="1261"/>
                    </a:cubicBezTo>
                    <a:cubicBezTo>
                      <a:pt x="5458" y="1246"/>
                      <a:pt x="5539" y="1216"/>
                      <a:pt x="5524" y="1187"/>
                    </a:cubicBezTo>
                    <a:cubicBezTo>
                      <a:pt x="5517" y="1165"/>
                      <a:pt x="5502" y="1158"/>
                      <a:pt x="5480" y="1151"/>
                    </a:cubicBezTo>
                    <a:cubicBezTo>
                      <a:pt x="5466" y="1143"/>
                      <a:pt x="5451" y="1136"/>
                      <a:pt x="5436" y="1129"/>
                    </a:cubicBezTo>
                    <a:cubicBezTo>
                      <a:pt x="5414" y="1106"/>
                      <a:pt x="5407" y="1099"/>
                      <a:pt x="5422" y="1070"/>
                    </a:cubicBezTo>
                    <a:cubicBezTo>
                      <a:pt x="5422" y="1063"/>
                      <a:pt x="5429" y="1048"/>
                      <a:pt x="5436" y="1026"/>
                    </a:cubicBezTo>
                    <a:cubicBezTo>
                      <a:pt x="5458" y="931"/>
                      <a:pt x="5480" y="747"/>
                      <a:pt x="5451" y="725"/>
                    </a:cubicBezTo>
                    <a:cubicBezTo>
                      <a:pt x="5414" y="689"/>
                      <a:pt x="5407" y="667"/>
                      <a:pt x="5400" y="608"/>
                    </a:cubicBezTo>
                    <a:cubicBezTo>
                      <a:pt x="5393" y="550"/>
                      <a:pt x="5334" y="513"/>
                      <a:pt x="5283" y="498"/>
                    </a:cubicBezTo>
                    <a:cubicBezTo>
                      <a:pt x="5217" y="484"/>
                      <a:pt x="5165" y="440"/>
                      <a:pt x="5143" y="396"/>
                    </a:cubicBezTo>
                    <a:cubicBezTo>
                      <a:pt x="5143" y="388"/>
                      <a:pt x="5136" y="381"/>
                      <a:pt x="5136" y="374"/>
                    </a:cubicBezTo>
                    <a:cubicBezTo>
                      <a:pt x="5121" y="337"/>
                      <a:pt x="5099" y="301"/>
                      <a:pt x="5114" y="279"/>
                    </a:cubicBezTo>
                    <a:cubicBezTo>
                      <a:pt x="5121" y="264"/>
                      <a:pt x="5136" y="256"/>
                      <a:pt x="5158" y="256"/>
                    </a:cubicBezTo>
                    <a:cubicBezTo>
                      <a:pt x="5195" y="256"/>
                      <a:pt x="5217" y="264"/>
                      <a:pt x="5231" y="271"/>
                    </a:cubicBezTo>
                    <a:cubicBezTo>
                      <a:pt x="5253" y="271"/>
                      <a:pt x="5268" y="279"/>
                      <a:pt x="5283" y="279"/>
                    </a:cubicBezTo>
                    <a:cubicBezTo>
                      <a:pt x="5290" y="279"/>
                      <a:pt x="5297" y="279"/>
                      <a:pt x="5312" y="279"/>
                    </a:cubicBezTo>
                    <a:cubicBezTo>
                      <a:pt x="5326" y="271"/>
                      <a:pt x="5334" y="271"/>
                      <a:pt x="5348" y="271"/>
                    </a:cubicBezTo>
                    <a:cubicBezTo>
                      <a:pt x="5385" y="271"/>
                      <a:pt x="5385" y="271"/>
                      <a:pt x="5385" y="271"/>
                    </a:cubicBezTo>
                    <a:cubicBezTo>
                      <a:pt x="5414" y="271"/>
                      <a:pt x="5429" y="271"/>
                      <a:pt x="5436" y="242"/>
                    </a:cubicBezTo>
                    <a:cubicBezTo>
                      <a:pt x="5436" y="220"/>
                      <a:pt x="5436" y="205"/>
                      <a:pt x="5429" y="191"/>
                    </a:cubicBezTo>
                    <a:cubicBezTo>
                      <a:pt x="5422" y="169"/>
                      <a:pt x="5407" y="139"/>
                      <a:pt x="5451" y="117"/>
                    </a:cubicBezTo>
                    <a:cubicBezTo>
                      <a:pt x="5466" y="103"/>
                      <a:pt x="5480" y="88"/>
                      <a:pt x="5488" y="73"/>
                    </a:cubicBezTo>
                    <a:cubicBezTo>
                      <a:pt x="5502" y="59"/>
                      <a:pt x="5517" y="37"/>
                      <a:pt x="5546" y="37"/>
                    </a:cubicBezTo>
                    <a:cubicBezTo>
                      <a:pt x="5576" y="37"/>
                      <a:pt x="5583" y="59"/>
                      <a:pt x="5590" y="66"/>
                    </a:cubicBezTo>
                    <a:cubicBezTo>
                      <a:pt x="5597" y="81"/>
                      <a:pt x="5597" y="81"/>
                      <a:pt x="5612" y="81"/>
                    </a:cubicBezTo>
                    <a:cubicBezTo>
                      <a:pt x="5619" y="81"/>
                      <a:pt x="5627" y="81"/>
                      <a:pt x="5634" y="81"/>
                    </a:cubicBezTo>
                    <a:cubicBezTo>
                      <a:pt x="5656" y="73"/>
                      <a:pt x="5656" y="73"/>
                      <a:pt x="5656" y="73"/>
                    </a:cubicBezTo>
                    <a:cubicBezTo>
                      <a:pt x="5715" y="59"/>
                      <a:pt x="5729" y="59"/>
                      <a:pt x="5774" y="29"/>
                    </a:cubicBezTo>
                    <a:cubicBezTo>
                      <a:pt x="5803" y="15"/>
                      <a:pt x="5825" y="0"/>
                      <a:pt x="5839" y="0"/>
                    </a:cubicBezTo>
                    <a:cubicBezTo>
                      <a:pt x="5861" y="0"/>
                      <a:pt x="5883" y="15"/>
                      <a:pt x="5905" y="29"/>
                    </a:cubicBezTo>
                    <a:cubicBezTo>
                      <a:pt x="5935" y="51"/>
                      <a:pt x="5935" y="81"/>
                      <a:pt x="5935" y="110"/>
                    </a:cubicBezTo>
                    <a:cubicBezTo>
                      <a:pt x="5942" y="132"/>
                      <a:pt x="5942" y="154"/>
                      <a:pt x="5957" y="169"/>
                    </a:cubicBezTo>
                    <a:cubicBezTo>
                      <a:pt x="5986" y="220"/>
                      <a:pt x="6001" y="308"/>
                      <a:pt x="5979" y="344"/>
                    </a:cubicBezTo>
                    <a:cubicBezTo>
                      <a:pt x="5971" y="366"/>
                      <a:pt x="5957" y="388"/>
                      <a:pt x="5964" y="411"/>
                    </a:cubicBezTo>
                    <a:cubicBezTo>
                      <a:pt x="5971" y="418"/>
                      <a:pt x="5986" y="432"/>
                      <a:pt x="6008" y="440"/>
                    </a:cubicBezTo>
                    <a:cubicBezTo>
                      <a:pt x="6030" y="447"/>
                      <a:pt x="6110" y="469"/>
                      <a:pt x="6184" y="469"/>
                    </a:cubicBezTo>
                    <a:cubicBezTo>
                      <a:pt x="6220" y="469"/>
                      <a:pt x="6250" y="462"/>
                      <a:pt x="6264" y="454"/>
                    </a:cubicBezTo>
                    <a:cubicBezTo>
                      <a:pt x="6294" y="440"/>
                      <a:pt x="6330" y="440"/>
                      <a:pt x="6367" y="432"/>
                    </a:cubicBezTo>
                    <a:cubicBezTo>
                      <a:pt x="6426" y="425"/>
                      <a:pt x="6455" y="418"/>
                      <a:pt x="6462" y="388"/>
                    </a:cubicBezTo>
                    <a:cubicBezTo>
                      <a:pt x="6469" y="344"/>
                      <a:pt x="6484" y="323"/>
                      <a:pt x="6506" y="301"/>
                    </a:cubicBezTo>
                    <a:cubicBezTo>
                      <a:pt x="6521" y="286"/>
                      <a:pt x="6536" y="271"/>
                      <a:pt x="6550" y="242"/>
                    </a:cubicBezTo>
                    <a:cubicBezTo>
                      <a:pt x="6572" y="176"/>
                      <a:pt x="6594" y="132"/>
                      <a:pt x="6653" y="125"/>
                    </a:cubicBezTo>
                    <a:cubicBezTo>
                      <a:pt x="6660" y="117"/>
                      <a:pt x="6675" y="117"/>
                      <a:pt x="6682" y="117"/>
                    </a:cubicBezTo>
                    <a:cubicBezTo>
                      <a:pt x="6704" y="110"/>
                      <a:pt x="6719" y="110"/>
                      <a:pt x="6741" y="110"/>
                    </a:cubicBezTo>
                    <a:cubicBezTo>
                      <a:pt x="6770" y="110"/>
                      <a:pt x="6792" y="117"/>
                      <a:pt x="6814" y="132"/>
                    </a:cubicBezTo>
                    <a:cubicBezTo>
                      <a:pt x="6836" y="154"/>
                      <a:pt x="6836" y="176"/>
                      <a:pt x="6836" y="191"/>
                    </a:cubicBezTo>
                    <a:cubicBezTo>
                      <a:pt x="6829" y="227"/>
                      <a:pt x="6792" y="256"/>
                      <a:pt x="6770" y="271"/>
                    </a:cubicBezTo>
                    <a:cubicBezTo>
                      <a:pt x="6763" y="279"/>
                      <a:pt x="6755" y="286"/>
                      <a:pt x="6755" y="301"/>
                    </a:cubicBezTo>
                    <a:cubicBezTo>
                      <a:pt x="6755" y="315"/>
                      <a:pt x="6763" y="337"/>
                      <a:pt x="6785" y="344"/>
                    </a:cubicBezTo>
                    <a:cubicBezTo>
                      <a:pt x="6807" y="359"/>
                      <a:pt x="6814" y="374"/>
                      <a:pt x="6821" y="396"/>
                    </a:cubicBezTo>
                    <a:cubicBezTo>
                      <a:pt x="6829" y="425"/>
                      <a:pt x="6814" y="447"/>
                      <a:pt x="6792" y="476"/>
                    </a:cubicBezTo>
                    <a:cubicBezTo>
                      <a:pt x="6785" y="491"/>
                      <a:pt x="6777" y="513"/>
                      <a:pt x="6763" y="535"/>
                    </a:cubicBezTo>
                    <a:cubicBezTo>
                      <a:pt x="6741" y="586"/>
                      <a:pt x="6719" y="645"/>
                      <a:pt x="6667" y="652"/>
                    </a:cubicBezTo>
                    <a:cubicBezTo>
                      <a:pt x="6601" y="660"/>
                      <a:pt x="6572" y="667"/>
                      <a:pt x="6550" y="718"/>
                    </a:cubicBezTo>
                    <a:cubicBezTo>
                      <a:pt x="6543" y="733"/>
                      <a:pt x="6536" y="747"/>
                      <a:pt x="6536" y="755"/>
                    </a:cubicBezTo>
                    <a:cubicBezTo>
                      <a:pt x="6514" y="799"/>
                      <a:pt x="6506" y="821"/>
                      <a:pt x="6521" y="843"/>
                    </a:cubicBezTo>
                    <a:cubicBezTo>
                      <a:pt x="6536" y="857"/>
                      <a:pt x="6543" y="865"/>
                      <a:pt x="6550" y="880"/>
                    </a:cubicBezTo>
                    <a:cubicBezTo>
                      <a:pt x="6565" y="909"/>
                      <a:pt x="6579" y="923"/>
                      <a:pt x="6609" y="938"/>
                    </a:cubicBezTo>
                    <a:cubicBezTo>
                      <a:pt x="6624" y="945"/>
                      <a:pt x="6631" y="945"/>
                      <a:pt x="6645" y="953"/>
                    </a:cubicBezTo>
                    <a:cubicBezTo>
                      <a:pt x="6689" y="967"/>
                      <a:pt x="6719" y="982"/>
                      <a:pt x="6719" y="1004"/>
                    </a:cubicBezTo>
                    <a:cubicBezTo>
                      <a:pt x="6726" y="1011"/>
                      <a:pt x="6719" y="1026"/>
                      <a:pt x="6704" y="1033"/>
                    </a:cubicBezTo>
                    <a:cubicBezTo>
                      <a:pt x="6697" y="1041"/>
                      <a:pt x="6682" y="1048"/>
                      <a:pt x="6675" y="1055"/>
                    </a:cubicBezTo>
                    <a:cubicBezTo>
                      <a:pt x="6645" y="1070"/>
                      <a:pt x="6638" y="1077"/>
                      <a:pt x="6645" y="1085"/>
                    </a:cubicBezTo>
                    <a:cubicBezTo>
                      <a:pt x="6653" y="1129"/>
                      <a:pt x="6638" y="1158"/>
                      <a:pt x="6601" y="1180"/>
                    </a:cubicBezTo>
                    <a:cubicBezTo>
                      <a:pt x="6579" y="1194"/>
                      <a:pt x="6579" y="1238"/>
                      <a:pt x="6587" y="1261"/>
                    </a:cubicBezTo>
                    <a:cubicBezTo>
                      <a:pt x="6587" y="1275"/>
                      <a:pt x="6601" y="1304"/>
                      <a:pt x="6689" y="1304"/>
                    </a:cubicBezTo>
                    <a:cubicBezTo>
                      <a:pt x="6755" y="1304"/>
                      <a:pt x="6755" y="1304"/>
                      <a:pt x="6755" y="1304"/>
                    </a:cubicBezTo>
                    <a:cubicBezTo>
                      <a:pt x="6807" y="1304"/>
                      <a:pt x="6850" y="1304"/>
                      <a:pt x="6865" y="1348"/>
                    </a:cubicBezTo>
                    <a:cubicBezTo>
                      <a:pt x="6873" y="1378"/>
                      <a:pt x="6873" y="1400"/>
                      <a:pt x="6865" y="1414"/>
                    </a:cubicBezTo>
                    <a:cubicBezTo>
                      <a:pt x="6865" y="1429"/>
                      <a:pt x="6865" y="1444"/>
                      <a:pt x="6865" y="1451"/>
                    </a:cubicBezTo>
                    <a:cubicBezTo>
                      <a:pt x="6873" y="1473"/>
                      <a:pt x="6902" y="1495"/>
                      <a:pt x="6924" y="1510"/>
                    </a:cubicBezTo>
                    <a:cubicBezTo>
                      <a:pt x="6931" y="1517"/>
                      <a:pt x="6931" y="1517"/>
                      <a:pt x="6931" y="1517"/>
                    </a:cubicBezTo>
                    <a:cubicBezTo>
                      <a:pt x="6931" y="1524"/>
                      <a:pt x="6931" y="1524"/>
                      <a:pt x="6931" y="1524"/>
                    </a:cubicBezTo>
                    <a:cubicBezTo>
                      <a:pt x="6931" y="1524"/>
                      <a:pt x="6946" y="1612"/>
                      <a:pt x="6953" y="1663"/>
                    </a:cubicBezTo>
                    <a:cubicBezTo>
                      <a:pt x="6960" y="1707"/>
                      <a:pt x="6968" y="1781"/>
                      <a:pt x="6938" y="1825"/>
                    </a:cubicBezTo>
                    <a:cubicBezTo>
                      <a:pt x="6931" y="1839"/>
                      <a:pt x="6931" y="1861"/>
                      <a:pt x="6938" y="1876"/>
                    </a:cubicBezTo>
                    <a:cubicBezTo>
                      <a:pt x="6946" y="1876"/>
                      <a:pt x="6953" y="1891"/>
                      <a:pt x="6968" y="1891"/>
                    </a:cubicBezTo>
                    <a:cubicBezTo>
                      <a:pt x="6983" y="1891"/>
                      <a:pt x="6990" y="1883"/>
                      <a:pt x="7004" y="1876"/>
                    </a:cubicBezTo>
                    <a:cubicBezTo>
                      <a:pt x="7026" y="1861"/>
                      <a:pt x="7048" y="1854"/>
                      <a:pt x="7063" y="1854"/>
                    </a:cubicBezTo>
                    <a:cubicBezTo>
                      <a:pt x="7114" y="1854"/>
                      <a:pt x="7144" y="1898"/>
                      <a:pt x="7144" y="1949"/>
                    </a:cubicBezTo>
                    <a:cubicBezTo>
                      <a:pt x="7144" y="1993"/>
                      <a:pt x="7166" y="2044"/>
                      <a:pt x="7202" y="2044"/>
                    </a:cubicBezTo>
                    <a:cubicBezTo>
                      <a:pt x="7246" y="2044"/>
                      <a:pt x="7276" y="2096"/>
                      <a:pt x="7276" y="2184"/>
                    </a:cubicBezTo>
                    <a:cubicBezTo>
                      <a:pt x="7276" y="2213"/>
                      <a:pt x="7283" y="2220"/>
                      <a:pt x="7290" y="2220"/>
                    </a:cubicBezTo>
                    <a:cubicBezTo>
                      <a:pt x="7298" y="2228"/>
                      <a:pt x="7319" y="2235"/>
                      <a:pt x="7341" y="2235"/>
                    </a:cubicBezTo>
                    <a:cubicBezTo>
                      <a:pt x="7364" y="2235"/>
                      <a:pt x="7378" y="2235"/>
                      <a:pt x="7400" y="2228"/>
                    </a:cubicBezTo>
                    <a:cubicBezTo>
                      <a:pt x="7407" y="2228"/>
                      <a:pt x="7415" y="2228"/>
                      <a:pt x="7415" y="2228"/>
                    </a:cubicBezTo>
                    <a:cubicBezTo>
                      <a:pt x="7451" y="2228"/>
                      <a:pt x="7466" y="2242"/>
                      <a:pt x="7474" y="2257"/>
                    </a:cubicBezTo>
                    <a:cubicBezTo>
                      <a:pt x="7488" y="2294"/>
                      <a:pt x="7474" y="2338"/>
                      <a:pt x="7451" y="2374"/>
                    </a:cubicBezTo>
                    <a:cubicBezTo>
                      <a:pt x="7437" y="2389"/>
                      <a:pt x="7437" y="2389"/>
                      <a:pt x="7444" y="2396"/>
                    </a:cubicBezTo>
                    <a:cubicBezTo>
                      <a:pt x="7459" y="2411"/>
                      <a:pt x="7466" y="2418"/>
                      <a:pt x="7466" y="2447"/>
                    </a:cubicBezTo>
                    <a:cubicBezTo>
                      <a:pt x="7466" y="2506"/>
                      <a:pt x="7422" y="2550"/>
                      <a:pt x="7386" y="2580"/>
                    </a:cubicBezTo>
                    <a:cubicBezTo>
                      <a:pt x="7364" y="2601"/>
                      <a:pt x="7356" y="2623"/>
                      <a:pt x="7371" y="2682"/>
                    </a:cubicBezTo>
                    <a:cubicBezTo>
                      <a:pt x="7371" y="2704"/>
                      <a:pt x="7378" y="2719"/>
                      <a:pt x="7386" y="2741"/>
                    </a:cubicBezTo>
                    <a:cubicBezTo>
                      <a:pt x="7400" y="2770"/>
                      <a:pt x="7415" y="2806"/>
                      <a:pt x="7378" y="2843"/>
                    </a:cubicBezTo>
                    <a:cubicBezTo>
                      <a:pt x="7371" y="2851"/>
                      <a:pt x="7371" y="2851"/>
                      <a:pt x="7364" y="2858"/>
                    </a:cubicBezTo>
                    <a:cubicBezTo>
                      <a:pt x="7341" y="2880"/>
                      <a:pt x="7319" y="2902"/>
                      <a:pt x="7319" y="2916"/>
                    </a:cubicBezTo>
                    <a:cubicBezTo>
                      <a:pt x="7319" y="2924"/>
                      <a:pt x="7327" y="2931"/>
                      <a:pt x="7334" y="2939"/>
                    </a:cubicBezTo>
                    <a:cubicBezTo>
                      <a:pt x="7364" y="2961"/>
                      <a:pt x="7393" y="2968"/>
                      <a:pt x="7415" y="2968"/>
                    </a:cubicBezTo>
                    <a:cubicBezTo>
                      <a:pt x="7422" y="2968"/>
                      <a:pt x="7429" y="2968"/>
                      <a:pt x="7429" y="2968"/>
                    </a:cubicBezTo>
                    <a:cubicBezTo>
                      <a:pt x="7444" y="2961"/>
                      <a:pt x="7451" y="2961"/>
                      <a:pt x="7451" y="2961"/>
                    </a:cubicBezTo>
                    <a:cubicBezTo>
                      <a:pt x="7481" y="2953"/>
                      <a:pt x="7481" y="2953"/>
                      <a:pt x="7481" y="2953"/>
                    </a:cubicBezTo>
                    <a:cubicBezTo>
                      <a:pt x="7466" y="2982"/>
                      <a:pt x="7466" y="2982"/>
                      <a:pt x="7466" y="2982"/>
                    </a:cubicBezTo>
                    <a:cubicBezTo>
                      <a:pt x="7466" y="2990"/>
                      <a:pt x="7429" y="3048"/>
                      <a:pt x="7364" y="3048"/>
                    </a:cubicBezTo>
                    <a:cubicBezTo>
                      <a:pt x="7312" y="3048"/>
                      <a:pt x="7268" y="3063"/>
                      <a:pt x="7268" y="3092"/>
                    </a:cubicBezTo>
                    <a:cubicBezTo>
                      <a:pt x="7268" y="3107"/>
                      <a:pt x="7268" y="3107"/>
                      <a:pt x="7283" y="3114"/>
                    </a:cubicBezTo>
                    <a:cubicBezTo>
                      <a:pt x="7298" y="3122"/>
                      <a:pt x="7327" y="3136"/>
                      <a:pt x="7305" y="3180"/>
                    </a:cubicBezTo>
                    <a:cubicBezTo>
                      <a:pt x="7283" y="3224"/>
                      <a:pt x="7239" y="3320"/>
                      <a:pt x="7195" y="3363"/>
                    </a:cubicBezTo>
                    <a:cubicBezTo>
                      <a:pt x="7085" y="3466"/>
                      <a:pt x="7019" y="3532"/>
                      <a:pt x="6990" y="3561"/>
                    </a:cubicBezTo>
                    <a:cubicBezTo>
                      <a:pt x="6975" y="3569"/>
                      <a:pt x="6968" y="3576"/>
                      <a:pt x="6953" y="3591"/>
                    </a:cubicBezTo>
                    <a:cubicBezTo>
                      <a:pt x="6931" y="3620"/>
                      <a:pt x="6902" y="3656"/>
                      <a:pt x="6843" y="3656"/>
                    </a:cubicBezTo>
                    <a:cubicBezTo>
                      <a:pt x="6843" y="3656"/>
                      <a:pt x="6836" y="3656"/>
                      <a:pt x="6829" y="3656"/>
                    </a:cubicBezTo>
                    <a:cubicBezTo>
                      <a:pt x="6785" y="3649"/>
                      <a:pt x="6755" y="3627"/>
                      <a:pt x="6733" y="3598"/>
                    </a:cubicBezTo>
                    <a:cubicBezTo>
                      <a:pt x="6719" y="3569"/>
                      <a:pt x="6719" y="3539"/>
                      <a:pt x="6733" y="3517"/>
                    </a:cubicBezTo>
                    <a:cubicBezTo>
                      <a:pt x="6741" y="3503"/>
                      <a:pt x="6748" y="3488"/>
                      <a:pt x="6741" y="3481"/>
                    </a:cubicBezTo>
                    <a:cubicBezTo>
                      <a:pt x="6741" y="3473"/>
                      <a:pt x="6719" y="3466"/>
                      <a:pt x="6689" y="3459"/>
                    </a:cubicBezTo>
                    <a:cubicBezTo>
                      <a:pt x="6675" y="3451"/>
                      <a:pt x="6653" y="3437"/>
                      <a:pt x="6638" y="3422"/>
                    </a:cubicBezTo>
                    <a:cubicBezTo>
                      <a:pt x="6616" y="3407"/>
                      <a:pt x="6601" y="3393"/>
                      <a:pt x="6579" y="3393"/>
                    </a:cubicBezTo>
                    <a:cubicBezTo>
                      <a:pt x="6572" y="3393"/>
                      <a:pt x="6565" y="3393"/>
                      <a:pt x="6557" y="3400"/>
                    </a:cubicBezTo>
                    <a:cubicBezTo>
                      <a:pt x="6543" y="3407"/>
                      <a:pt x="6521" y="3415"/>
                      <a:pt x="6499" y="3422"/>
                    </a:cubicBezTo>
                    <a:cubicBezTo>
                      <a:pt x="6448" y="3444"/>
                      <a:pt x="6389" y="3459"/>
                      <a:pt x="6352" y="3488"/>
                    </a:cubicBezTo>
                    <a:cubicBezTo>
                      <a:pt x="6330" y="3503"/>
                      <a:pt x="6316" y="3517"/>
                      <a:pt x="6316" y="3525"/>
                    </a:cubicBezTo>
                    <a:cubicBezTo>
                      <a:pt x="6316" y="3539"/>
                      <a:pt x="6330" y="3554"/>
                      <a:pt x="6352" y="3576"/>
                    </a:cubicBezTo>
                    <a:cubicBezTo>
                      <a:pt x="6374" y="3605"/>
                      <a:pt x="6396" y="3620"/>
                      <a:pt x="6411" y="3635"/>
                    </a:cubicBezTo>
                    <a:cubicBezTo>
                      <a:pt x="6433" y="3649"/>
                      <a:pt x="6455" y="3664"/>
                      <a:pt x="6462" y="3686"/>
                    </a:cubicBezTo>
                    <a:cubicBezTo>
                      <a:pt x="6477" y="3708"/>
                      <a:pt x="6492" y="3737"/>
                      <a:pt x="6477" y="3766"/>
                    </a:cubicBezTo>
                    <a:cubicBezTo>
                      <a:pt x="6462" y="3789"/>
                      <a:pt x="6448" y="3803"/>
                      <a:pt x="6411" y="3811"/>
                    </a:cubicBezTo>
                    <a:cubicBezTo>
                      <a:pt x="6396" y="3811"/>
                      <a:pt x="6374" y="3818"/>
                      <a:pt x="6352" y="3825"/>
                    </a:cubicBezTo>
                    <a:cubicBezTo>
                      <a:pt x="6316" y="3832"/>
                      <a:pt x="6272" y="3847"/>
                      <a:pt x="6235" y="3847"/>
                    </a:cubicBezTo>
                    <a:cubicBezTo>
                      <a:pt x="6213" y="3847"/>
                      <a:pt x="6191" y="3840"/>
                      <a:pt x="6176" y="3832"/>
                    </a:cubicBezTo>
                    <a:cubicBezTo>
                      <a:pt x="6155" y="3818"/>
                      <a:pt x="6140" y="3811"/>
                      <a:pt x="6118" y="3811"/>
                    </a:cubicBezTo>
                    <a:cubicBezTo>
                      <a:pt x="6103" y="3811"/>
                      <a:pt x="6081" y="3818"/>
                      <a:pt x="6059" y="3840"/>
                    </a:cubicBezTo>
                    <a:cubicBezTo>
                      <a:pt x="6030" y="3869"/>
                      <a:pt x="6001" y="3869"/>
                      <a:pt x="5971" y="3869"/>
                    </a:cubicBezTo>
                    <a:cubicBezTo>
                      <a:pt x="5964" y="3869"/>
                      <a:pt x="5949" y="3869"/>
                      <a:pt x="5942" y="3869"/>
                    </a:cubicBezTo>
                    <a:cubicBezTo>
                      <a:pt x="5927" y="3869"/>
                      <a:pt x="5920" y="3869"/>
                      <a:pt x="5905" y="3869"/>
                    </a:cubicBezTo>
                    <a:cubicBezTo>
                      <a:pt x="5891" y="3869"/>
                      <a:pt x="5883" y="3869"/>
                      <a:pt x="5876" y="3884"/>
                    </a:cubicBezTo>
                    <a:cubicBezTo>
                      <a:pt x="5869" y="3898"/>
                      <a:pt x="5854" y="3913"/>
                      <a:pt x="5825" y="3942"/>
                    </a:cubicBezTo>
                    <a:cubicBezTo>
                      <a:pt x="5810" y="3950"/>
                      <a:pt x="5795" y="3964"/>
                      <a:pt x="5781" y="3972"/>
                    </a:cubicBezTo>
                    <a:cubicBezTo>
                      <a:pt x="5751" y="3994"/>
                      <a:pt x="5737" y="4001"/>
                      <a:pt x="5707" y="4052"/>
                    </a:cubicBezTo>
                    <a:cubicBezTo>
                      <a:pt x="5693" y="4074"/>
                      <a:pt x="5686" y="4096"/>
                      <a:pt x="5671" y="4111"/>
                    </a:cubicBezTo>
                    <a:cubicBezTo>
                      <a:pt x="5649" y="4148"/>
                      <a:pt x="5642" y="4162"/>
                      <a:pt x="5656" y="4184"/>
                    </a:cubicBezTo>
                    <a:cubicBezTo>
                      <a:pt x="5671" y="4206"/>
                      <a:pt x="5678" y="4221"/>
                      <a:pt x="5686" y="4235"/>
                    </a:cubicBezTo>
                    <a:cubicBezTo>
                      <a:pt x="5686" y="4250"/>
                      <a:pt x="5693" y="4257"/>
                      <a:pt x="5700" y="4265"/>
                    </a:cubicBezTo>
                    <a:cubicBezTo>
                      <a:pt x="5715" y="4272"/>
                      <a:pt x="5722" y="4272"/>
                      <a:pt x="5729" y="4272"/>
                    </a:cubicBezTo>
                    <a:cubicBezTo>
                      <a:pt x="5744" y="4272"/>
                      <a:pt x="5766" y="4265"/>
                      <a:pt x="5795" y="4243"/>
                    </a:cubicBezTo>
                    <a:cubicBezTo>
                      <a:pt x="5839" y="4199"/>
                      <a:pt x="5883" y="4184"/>
                      <a:pt x="5942" y="4177"/>
                    </a:cubicBezTo>
                    <a:cubicBezTo>
                      <a:pt x="5949" y="4177"/>
                      <a:pt x="5957" y="4177"/>
                      <a:pt x="5957" y="4177"/>
                    </a:cubicBezTo>
                    <a:cubicBezTo>
                      <a:pt x="6001" y="4177"/>
                      <a:pt x="6001" y="4206"/>
                      <a:pt x="6008" y="4228"/>
                    </a:cubicBezTo>
                    <a:cubicBezTo>
                      <a:pt x="6008" y="4243"/>
                      <a:pt x="6008" y="4257"/>
                      <a:pt x="6015" y="4272"/>
                    </a:cubicBezTo>
                    <a:cubicBezTo>
                      <a:pt x="6030" y="4338"/>
                      <a:pt x="6037" y="4367"/>
                      <a:pt x="6059" y="4397"/>
                    </a:cubicBezTo>
                    <a:cubicBezTo>
                      <a:pt x="6074" y="4441"/>
                      <a:pt x="6074" y="4448"/>
                      <a:pt x="6045" y="4506"/>
                    </a:cubicBezTo>
                    <a:cubicBezTo>
                      <a:pt x="6030" y="4535"/>
                      <a:pt x="6015" y="4550"/>
                      <a:pt x="6001" y="4564"/>
                    </a:cubicBezTo>
                    <a:cubicBezTo>
                      <a:pt x="5986" y="4572"/>
                      <a:pt x="5971" y="4586"/>
                      <a:pt x="5964" y="4601"/>
                    </a:cubicBezTo>
                    <a:cubicBezTo>
                      <a:pt x="5957" y="4608"/>
                      <a:pt x="5949" y="4615"/>
                      <a:pt x="5942" y="4623"/>
                    </a:cubicBezTo>
                    <a:cubicBezTo>
                      <a:pt x="5920" y="4652"/>
                      <a:pt x="5913" y="4660"/>
                      <a:pt x="5935" y="4681"/>
                    </a:cubicBezTo>
                    <a:cubicBezTo>
                      <a:pt x="5964" y="4711"/>
                      <a:pt x="5971" y="4718"/>
                      <a:pt x="5964" y="4733"/>
                    </a:cubicBezTo>
                    <a:cubicBezTo>
                      <a:pt x="5964" y="4740"/>
                      <a:pt x="5949" y="4747"/>
                      <a:pt x="5935" y="4747"/>
                    </a:cubicBezTo>
                    <a:cubicBezTo>
                      <a:pt x="5927" y="4747"/>
                      <a:pt x="5927" y="4747"/>
                      <a:pt x="5920" y="4747"/>
                    </a:cubicBezTo>
                    <a:cubicBezTo>
                      <a:pt x="5883" y="4755"/>
                      <a:pt x="5861" y="4784"/>
                      <a:pt x="5847" y="4813"/>
                    </a:cubicBezTo>
                    <a:cubicBezTo>
                      <a:pt x="5839" y="4821"/>
                      <a:pt x="5832" y="4828"/>
                      <a:pt x="5825" y="4828"/>
                    </a:cubicBezTo>
                    <a:cubicBezTo>
                      <a:pt x="5817" y="4828"/>
                      <a:pt x="5817" y="4828"/>
                      <a:pt x="5817" y="4828"/>
                    </a:cubicBezTo>
                    <a:cubicBezTo>
                      <a:pt x="5810" y="4813"/>
                      <a:pt x="5810" y="4813"/>
                      <a:pt x="5810" y="4813"/>
                    </a:cubicBezTo>
                    <a:cubicBezTo>
                      <a:pt x="5810" y="4806"/>
                      <a:pt x="5810" y="4806"/>
                      <a:pt x="5810" y="4806"/>
                    </a:cubicBezTo>
                    <a:cubicBezTo>
                      <a:pt x="5817" y="4791"/>
                      <a:pt x="5817" y="4791"/>
                      <a:pt x="5810" y="4791"/>
                    </a:cubicBezTo>
                    <a:cubicBezTo>
                      <a:pt x="5810" y="4784"/>
                      <a:pt x="5810" y="4784"/>
                      <a:pt x="5795" y="4784"/>
                    </a:cubicBezTo>
                    <a:cubicBezTo>
                      <a:pt x="5774" y="4784"/>
                      <a:pt x="5751" y="4777"/>
                      <a:pt x="5729" y="4777"/>
                    </a:cubicBezTo>
                    <a:cubicBezTo>
                      <a:pt x="5707" y="4769"/>
                      <a:pt x="5678" y="4762"/>
                      <a:pt x="5656" y="4762"/>
                    </a:cubicBezTo>
                    <a:cubicBezTo>
                      <a:pt x="5634" y="4762"/>
                      <a:pt x="5619" y="4769"/>
                      <a:pt x="5605" y="4784"/>
                    </a:cubicBezTo>
                    <a:cubicBezTo>
                      <a:pt x="5583" y="4799"/>
                      <a:pt x="5561" y="4806"/>
                      <a:pt x="5546" y="4813"/>
                    </a:cubicBezTo>
                    <a:cubicBezTo>
                      <a:pt x="5524" y="4828"/>
                      <a:pt x="5524" y="4828"/>
                      <a:pt x="5532" y="4865"/>
                    </a:cubicBezTo>
                    <a:cubicBezTo>
                      <a:pt x="5546" y="4945"/>
                      <a:pt x="5568" y="4974"/>
                      <a:pt x="5583" y="4997"/>
                    </a:cubicBezTo>
                    <a:cubicBezTo>
                      <a:pt x="5590" y="5004"/>
                      <a:pt x="5597" y="5004"/>
                      <a:pt x="5597" y="5011"/>
                    </a:cubicBezTo>
                    <a:cubicBezTo>
                      <a:pt x="5605" y="5011"/>
                      <a:pt x="5612" y="5019"/>
                      <a:pt x="5612" y="5026"/>
                    </a:cubicBezTo>
                    <a:cubicBezTo>
                      <a:pt x="5612" y="5033"/>
                      <a:pt x="5605" y="5041"/>
                      <a:pt x="5590" y="5055"/>
                    </a:cubicBezTo>
                    <a:cubicBezTo>
                      <a:pt x="5576" y="5070"/>
                      <a:pt x="5576" y="5070"/>
                      <a:pt x="5576" y="5070"/>
                    </a:cubicBezTo>
                    <a:cubicBezTo>
                      <a:pt x="5561" y="5084"/>
                      <a:pt x="5546" y="5092"/>
                      <a:pt x="5539" y="5106"/>
                    </a:cubicBezTo>
                    <a:cubicBezTo>
                      <a:pt x="5517" y="5114"/>
                      <a:pt x="5510" y="5129"/>
                      <a:pt x="5488" y="5158"/>
                    </a:cubicBezTo>
                    <a:cubicBezTo>
                      <a:pt x="5473" y="5187"/>
                      <a:pt x="5458" y="5202"/>
                      <a:pt x="5444" y="5209"/>
                    </a:cubicBezTo>
                    <a:cubicBezTo>
                      <a:pt x="5429" y="5224"/>
                      <a:pt x="5422" y="5238"/>
                      <a:pt x="5422" y="5268"/>
                    </a:cubicBezTo>
                    <a:cubicBezTo>
                      <a:pt x="5422" y="5297"/>
                      <a:pt x="5422" y="5304"/>
                      <a:pt x="5429" y="5319"/>
                    </a:cubicBezTo>
                    <a:cubicBezTo>
                      <a:pt x="5436" y="5341"/>
                      <a:pt x="5429" y="5356"/>
                      <a:pt x="5400" y="5378"/>
                    </a:cubicBezTo>
                    <a:cubicBezTo>
                      <a:pt x="5385" y="5385"/>
                      <a:pt x="5378" y="5385"/>
                      <a:pt x="5370" y="5392"/>
                    </a:cubicBezTo>
                    <a:cubicBezTo>
                      <a:pt x="5348" y="5407"/>
                      <a:pt x="5341" y="5414"/>
                      <a:pt x="5319" y="5458"/>
                    </a:cubicBezTo>
                    <a:cubicBezTo>
                      <a:pt x="5312" y="5473"/>
                      <a:pt x="5305" y="5480"/>
                      <a:pt x="5297" y="5495"/>
                    </a:cubicBezTo>
                    <a:cubicBezTo>
                      <a:pt x="5290" y="5524"/>
                      <a:pt x="5275" y="5539"/>
                      <a:pt x="5202" y="5561"/>
                    </a:cubicBezTo>
                    <a:cubicBezTo>
                      <a:pt x="5180" y="5568"/>
                      <a:pt x="5158" y="5568"/>
                      <a:pt x="5143" y="5568"/>
                    </a:cubicBezTo>
                    <a:cubicBezTo>
                      <a:pt x="5085" y="5568"/>
                      <a:pt x="5070" y="5539"/>
                      <a:pt x="5055" y="5510"/>
                    </a:cubicBezTo>
                    <a:cubicBezTo>
                      <a:pt x="5048" y="5495"/>
                      <a:pt x="5033" y="5473"/>
                      <a:pt x="5026" y="5473"/>
                    </a:cubicBezTo>
                    <a:cubicBezTo>
                      <a:pt x="5026" y="5473"/>
                      <a:pt x="5019" y="5480"/>
                      <a:pt x="5011" y="5495"/>
                    </a:cubicBezTo>
                    <a:cubicBezTo>
                      <a:pt x="5004" y="5510"/>
                      <a:pt x="5004" y="5524"/>
                      <a:pt x="4997" y="5531"/>
                    </a:cubicBezTo>
                    <a:cubicBezTo>
                      <a:pt x="4989" y="5568"/>
                      <a:pt x="4975" y="5597"/>
                      <a:pt x="4916" y="5627"/>
                    </a:cubicBezTo>
                    <a:cubicBezTo>
                      <a:pt x="4902" y="5634"/>
                      <a:pt x="4902" y="5634"/>
                      <a:pt x="4902" y="5634"/>
                    </a:cubicBezTo>
                    <a:cubicBezTo>
                      <a:pt x="4850" y="5663"/>
                      <a:pt x="4828" y="5671"/>
                      <a:pt x="4806" y="5715"/>
                    </a:cubicBezTo>
                    <a:cubicBezTo>
                      <a:pt x="4792" y="5737"/>
                      <a:pt x="4769" y="5751"/>
                      <a:pt x="4755" y="5759"/>
                    </a:cubicBezTo>
                    <a:cubicBezTo>
                      <a:pt x="4740" y="5766"/>
                      <a:pt x="4726" y="5773"/>
                      <a:pt x="4733" y="5795"/>
                    </a:cubicBezTo>
                    <a:cubicBezTo>
                      <a:pt x="4733" y="5817"/>
                      <a:pt x="4740" y="5824"/>
                      <a:pt x="4748" y="5832"/>
                    </a:cubicBezTo>
                    <a:cubicBezTo>
                      <a:pt x="4762" y="5839"/>
                      <a:pt x="4769" y="5854"/>
                      <a:pt x="4777" y="5898"/>
                    </a:cubicBezTo>
                    <a:cubicBezTo>
                      <a:pt x="4777" y="5920"/>
                      <a:pt x="4777" y="5934"/>
                      <a:pt x="4784" y="5942"/>
                    </a:cubicBezTo>
                    <a:cubicBezTo>
                      <a:pt x="4792" y="5993"/>
                      <a:pt x="4799" y="6022"/>
                      <a:pt x="4755" y="6081"/>
                    </a:cubicBezTo>
                    <a:cubicBezTo>
                      <a:pt x="4740" y="6103"/>
                      <a:pt x="4718" y="6132"/>
                      <a:pt x="4704" y="6154"/>
                    </a:cubicBezTo>
                    <a:cubicBezTo>
                      <a:pt x="4674" y="6198"/>
                      <a:pt x="4674" y="6198"/>
                      <a:pt x="4674" y="6198"/>
                    </a:cubicBezTo>
                    <a:cubicBezTo>
                      <a:pt x="4674" y="6103"/>
                      <a:pt x="4674" y="6103"/>
                      <a:pt x="4674" y="6103"/>
                    </a:cubicBezTo>
                    <a:cubicBezTo>
                      <a:pt x="4674" y="6096"/>
                      <a:pt x="4674" y="6096"/>
                      <a:pt x="4667" y="6096"/>
                    </a:cubicBezTo>
                    <a:cubicBezTo>
                      <a:pt x="4660" y="6096"/>
                      <a:pt x="4652" y="6096"/>
                      <a:pt x="4638" y="6096"/>
                    </a:cubicBezTo>
                    <a:cubicBezTo>
                      <a:pt x="4630" y="6096"/>
                      <a:pt x="4623" y="6103"/>
                      <a:pt x="4616" y="6103"/>
                    </a:cubicBezTo>
                    <a:cubicBezTo>
                      <a:pt x="4608" y="6103"/>
                      <a:pt x="4594" y="6103"/>
                      <a:pt x="4586" y="6103"/>
                    </a:cubicBezTo>
                    <a:cubicBezTo>
                      <a:pt x="4564" y="6103"/>
                      <a:pt x="4550" y="6103"/>
                      <a:pt x="4543" y="6088"/>
                    </a:cubicBezTo>
                    <a:cubicBezTo>
                      <a:pt x="4528" y="6074"/>
                      <a:pt x="4528" y="6059"/>
                      <a:pt x="4535" y="6044"/>
                    </a:cubicBezTo>
                    <a:cubicBezTo>
                      <a:pt x="4535" y="6022"/>
                      <a:pt x="4520" y="6015"/>
                      <a:pt x="4498" y="5993"/>
                    </a:cubicBezTo>
                    <a:cubicBezTo>
                      <a:pt x="4491" y="5986"/>
                      <a:pt x="4476" y="5971"/>
                      <a:pt x="4469" y="5964"/>
                    </a:cubicBezTo>
                    <a:cubicBezTo>
                      <a:pt x="4455" y="5942"/>
                      <a:pt x="4433" y="5927"/>
                      <a:pt x="4411" y="5905"/>
                    </a:cubicBezTo>
                    <a:cubicBezTo>
                      <a:pt x="4396" y="5898"/>
                      <a:pt x="4381" y="5891"/>
                      <a:pt x="4374" y="5876"/>
                    </a:cubicBezTo>
                    <a:cubicBezTo>
                      <a:pt x="4345" y="5847"/>
                      <a:pt x="4345" y="5773"/>
                      <a:pt x="4352" y="5744"/>
                    </a:cubicBezTo>
                    <a:cubicBezTo>
                      <a:pt x="4352" y="5737"/>
                      <a:pt x="4359" y="5729"/>
                      <a:pt x="4359" y="5722"/>
                    </a:cubicBezTo>
                    <a:cubicBezTo>
                      <a:pt x="4367" y="5700"/>
                      <a:pt x="4381" y="5663"/>
                      <a:pt x="4381" y="5641"/>
                    </a:cubicBezTo>
                    <a:cubicBezTo>
                      <a:pt x="4374" y="5619"/>
                      <a:pt x="4345" y="5612"/>
                      <a:pt x="4323" y="5612"/>
                    </a:cubicBezTo>
                    <a:cubicBezTo>
                      <a:pt x="4323" y="5612"/>
                      <a:pt x="4315" y="5612"/>
                      <a:pt x="4308" y="5612"/>
                    </a:cubicBezTo>
                    <a:cubicBezTo>
                      <a:pt x="4271" y="5612"/>
                      <a:pt x="4249" y="5597"/>
                      <a:pt x="4235" y="5575"/>
                    </a:cubicBezTo>
                    <a:cubicBezTo>
                      <a:pt x="4220" y="5546"/>
                      <a:pt x="4198" y="5524"/>
                      <a:pt x="4169" y="5510"/>
                    </a:cubicBezTo>
                    <a:cubicBezTo>
                      <a:pt x="4161" y="5502"/>
                      <a:pt x="4161" y="5502"/>
                      <a:pt x="4161" y="5502"/>
                    </a:cubicBezTo>
                    <a:cubicBezTo>
                      <a:pt x="4132" y="5488"/>
                      <a:pt x="4095" y="5473"/>
                      <a:pt x="4088" y="5443"/>
                    </a:cubicBezTo>
                    <a:cubicBezTo>
                      <a:pt x="4081" y="5429"/>
                      <a:pt x="4081" y="5414"/>
                      <a:pt x="4088" y="5400"/>
                    </a:cubicBezTo>
                    <a:cubicBezTo>
                      <a:pt x="4117" y="5363"/>
                      <a:pt x="4117" y="5319"/>
                      <a:pt x="4095" y="5290"/>
                    </a:cubicBezTo>
                    <a:cubicBezTo>
                      <a:pt x="4088" y="5282"/>
                      <a:pt x="4081" y="5275"/>
                      <a:pt x="4066" y="5275"/>
                    </a:cubicBezTo>
                    <a:cubicBezTo>
                      <a:pt x="4044" y="5275"/>
                      <a:pt x="4007" y="5297"/>
                      <a:pt x="3986" y="5319"/>
                    </a:cubicBezTo>
                    <a:cubicBezTo>
                      <a:pt x="3949" y="5341"/>
                      <a:pt x="3949" y="5378"/>
                      <a:pt x="3949" y="5407"/>
                    </a:cubicBezTo>
                    <a:cubicBezTo>
                      <a:pt x="3949" y="5422"/>
                      <a:pt x="3949" y="5436"/>
                      <a:pt x="3949" y="5451"/>
                    </a:cubicBezTo>
                    <a:cubicBezTo>
                      <a:pt x="3949" y="5465"/>
                      <a:pt x="3949" y="5473"/>
                      <a:pt x="3942" y="5488"/>
                    </a:cubicBezTo>
                    <a:cubicBezTo>
                      <a:pt x="3942" y="5524"/>
                      <a:pt x="3934" y="5568"/>
                      <a:pt x="3912" y="5590"/>
                    </a:cubicBezTo>
                    <a:cubicBezTo>
                      <a:pt x="3898" y="5597"/>
                      <a:pt x="3890" y="5612"/>
                      <a:pt x="3876" y="5619"/>
                    </a:cubicBezTo>
                    <a:cubicBezTo>
                      <a:pt x="3854" y="5634"/>
                      <a:pt x="3832" y="5649"/>
                      <a:pt x="3810" y="5671"/>
                    </a:cubicBezTo>
                    <a:cubicBezTo>
                      <a:pt x="3788" y="5700"/>
                      <a:pt x="3780" y="5722"/>
                      <a:pt x="3773" y="5759"/>
                    </a:cubicBezTo>
                    <a:cubicBezTo>
                      <a:pt x="3766" y="5766"/>
                      <a:pt x="3766" y="5781"/>
                      <a:pt x="3766" y="5795"/>
                    </a:cubicBezTo>
                    <a:cubicBezTo>
                      <a:pt x="3758" y="5810"/>
                      <a:pt x="3758" y="5817"/>
                      <a:pt x="3758" y="5824"/>
                    </a:cubicBezTo>
                    <a:cubicBezTo>
                      <a:pt x="3751" y="5839"/>
                      <a:pt x="3744" y="5847"/>
                      <a:pt x="3729" y="5847"/>
                    </a:cubicBezTo>
                    <a:cubicBezTo>
                      <a:pt x="3722" y="5847"/>
                      <a:pt x="3707" y="5854"/>
                      <a:pt x="3693" y="5854"/>
                    </a:cubicBezTo>
                    <a:cubicBezTo>
                      <a:pt x="3670" y="5861"/>
                      <a:pt x="3648" y="5861"/>
                      <a:pt x="3634" y="5869"/>
                    </a:cubicBezTo>
                    <a:cubicBezTo>
                      <a:pt x="3597" y="5869"/>
                      <a:pt x="3597" y="5869"/>
                      <a:pt x="3590" y="5883"/>
                    </a:cubicBezTo>
                    <a:cubicBezTo>
                      <a:pt x="3583" y="5920"/>
                      <a:pt x="3561" y="5949"/>
                      <a:pt x="3531" y="5949"/>
                    </a:cubicBezTo>
                    <a:cubicBezTo>
                      <a:pt x="3531" y="5949"/>
                      <a:pt x="3509" y="5949"/>
                      <a:pt x="3502" y="5920"/>
                    </a:cubicBezTo>
                    <a:cubicBezTo>
                      <a:pt x="3502" y="5912"/>
                      <a:pt x="3502" y="5912"/>
                      <a:pt x="3502" y="5912"/>
                    </a:cubicBezTo>
                    <a:cubicBezTo>
                      <a:pt x="3495" y="5912"/>
                      <a:pt x="3465" y="5934"/>
                      <a:pt x="3443" y="5949"/>
                    </a:cubicBezTo>
                    <a:cubicBezTo>
                      <a:pt x="3436" y="5956"/>
                      <a:pt x="3429" y="5964"/>
                      <a:pt x="3414" y="5971"/>
                    </a:cubicBezTo>
                    <a:cubicBezTo>
                      <a:pt x="3370" y="6008"/>
                      <a:pt x="3319" y="6015"/>
                      <a:pt x="3282" y="6022"/>
                    </a:cubicBezTo>
                    <a:cubicBezTo>
                      <a:pt x="3275" y="6022"/>
                      <a:pt x="3267" y="6022"/>
                      <a:pt x="3260" y="6022"/>
                    </a:cubicBezTo>
                    <a:cubicBezTo>
                      <a:pt x="3224" y="6037"/>
                      <a:pt x="3165" y="6066"/>
                      <a:pt x="3128" y="6118"/>
                    </a:cubicBezTo>
                    <a:cubicBezTo>
                      <a:pt x="3121" y="6140"/>
                      <a:pt x="3114" y="6154"/>
                      <a:pt x="3106" y="6169"/>
                    </a:cubicBezTo>
                    <a:cubicBezTo>
                      <a:pt x="3092" y="6191"/>
                      <a:pt x="3084" y="6198"/>
                      <a:pt x="3070" y="6228"/>
                    </a:cubicBezTo>
                    <a:cubicBezTo>
                      <a:pt x="3055" y="6250"/>
                      <a:pt x="3011" y="6272"/>
                      <a:pt x="2974" y="6286"/>
                    </a:cubicBezTo>
                    <a:cubicBezTo>
                      <a:pt x="2952" y="6293"/>
                      <a:pt x="2938" y="6308"/>
                      <a:pt x="2923" y="6315"/>
                    </a:cubicBezTo>
                    <a:cubicBezTo>
                      <a:pt x="2916" y="6315"/>
                      <a:pt x="2901" y="6323"/>
                      <a:pt x="2894" y="6323"/>
                    </a:cubicBezTo>
                    <a:cubicBezTo>
                      <a:pt x="2864" y="6323"/>
                      <a:pt x="2843" y="6308"/>
                      <a:pt x="2813" y="6293"/>
                    </a:cubicBezTo>
                    <a:cubicBezTo>
                      <a:pt x="2798" y="6286"/>
                      <a:pt x="2776" y="6272"/>
                      <a:pt x="2762" y="6272"/>
                    </a:cubicBezTo>
                    <a:cubicBezTo>
                      <a:pt x="2733" y="6272"/>
                      <a:pt x="2703" y="6301"/>
                      <a:pt x="2667" y="6330"/>
                    </a:cubicBezTo>
                    <a:cubicBezTo>
                      <a:pt x="2659" y="6345"/>
                      <a:pt x="2645" y="6352"/>
                      <a:pt x="2637" y="6360"/>
                    </a:cubicBezTo>
                    <a:cubicBezTo>
                      <a:pt x="2593" y="6396"/>
                      <a:pt x="2557" y="6418"/>
                      <a:pt x="2505" y="6418"/>
                    </a:cubicBezTo>
                    <a:cubicBezTo>
                      <a:pt x="2491" y="6418"/>
                      <a:pt x="2476" y="6411"/>
                      <a:pt x="2454" y="6403"/>
                    </a:cubicBezTo>
                    <a:cubicBezTo>
                      <a:pt x="2439" y="6403"/>
                      <a:pt x="2432" y="6396"/>
                      <a:pt x="2417" y="6396"/>
                    </a:cubicBezTo>
                    <a:cubicBezTo>
                      <a:pt x="2403" y="6396"/>
                      <a:pt x="2395" y="6403"/>
                      <a:pt x="2388" y="6411"/>
                    </a:cubicBezTo>
                    <a:cubicBezTo>
                      <a:pt x="2381" y="6425"/>
                      <a:pt x="2366" y="6440"/>
                      <a:pt x="2359" y="6455"/>
                    </a:cubicBezTo>
                    <a:cubicBezTo>
                      <a:pt x="2344" y="6477"/>
                      <a:pt x="2337" y="6491"/>
                      <a:pt x="2315" y="6499"/>
                    </a:cubicBezTo>
                    <a:cubicBezTo>
                      <a:pt x="2307" y="6506"/>
                      <a:pt x="2293" y="6506"/>
                      <a:pt x="2271" y="6506"/>
                    </a:cubicBezTo>
                    <a:cubicBezTo>
                      <a:pt x="2249" y="6506"/>
                      <a:pt x="2198" y="6513"/>
                      <a:pt x="2198" y="6528"/>
                    </a:cubicBezTo>
                    <a:cubicBezTo>
                      <a:pt x="2198" y="6528"/>
                      <a:pt x="2198" y="6535"/>
                      <a:pt x="2198" y="6543"/>
                    </a:cubicBezTo>
                    <a:cubicBezTo>
                      <a:pt x="2190" y="6565"/>
                      <a:pt x="2183" y="6594"/>
                      <a:pt x="2132" y="6601"/>
                    </a:cubicBezTo>
                    <a:cubicBezTo>
                      <a:pt x="2124" y="6609"/>
                      <a:pt x="2117" y="6609"/>
                      <a:pt x="2110" y="6623"/>
                    </a:cubicBezTo>
                    <a:cubicBezTo>
                      <a:pt x="2102" y="6638"/>
                      <a:pt x="2102" y="6667"/>
                      <a:pt x="2110" y="6682"/>
                    </a:cubicBezTo>
                    <a:cubicBezTo>
                      <a:pt x="2132" y="6719"/>
                      <a:pt x="2110" y="6770"/>
                      <a:pt x="2058" y="6836"/>
                    </a:cubicBezTo>
                    <a:cubicBezTo>
                      <a:pt x="2044" y="6850"/>
                      <a:pt x="2029" y="6865"/>
                      <a:pt x="2007" y="6865"/>
                    </a:cubicBezTo>
                    <a:cubicBezTo>
                      <a:pt x="1971" y="6865"/>
                      <a:pt x="1926" y="6821"/>
                      <a:pt x="1912" y="6806"/>
                    </a:cubicBezTo>
                    <a:cubicBezTo>
                      <a:pt x="1905" y="6799"/>
                      <a:pt x="1897" y="6792"/>
                      <a:pt x="1897" y="6784"/>
                    </a:cubicBezTo>
                    <a:cubicBezTo>
                      <a:pt x="1883" y="6770"/>
                      <a:pt x="1861" y="6748"/>
                      <a:pt x="1846" y="6748"/>
                    </a:cubicBezTo>
                    <a:cubicBezTo>
                      <a:pt x="1839" y="6748"/>
                      <a:pt x="1839" y="6755"/>
                      <a:pt x="1831" y="6762"/>
                    </a:cubicBezTo>
                    <a:cubicBezTo>
                      <a:pt x="1795" y="6792"/>
                      <a:pt x="1795" y="6806"/>
                      <a:pt x="1802" y="6843"/>
                    </a:cubicBezTo>
                    <a:cubicBezTo>
                      <a:pt x="1802" y="6850"/>
                      <a:pt x="1802" y="6858"/>
                      <a:pt x="1802" y="6872"/>
                    </a:cubicBezTo>
                    <a:cubicBezTo>
                      <a:pt x="1802" y="6902"/>
                      <a:pt x="1809" y="6909"/>
                      <a:pt x="1824" y="6916"/>
                    </a:cubicBezTo>
                    <a:cubicBezTo>
                      <a:pt x="1839" y="6924"/>
                      <a:pt x="1853" y="6931"/>
                      <a:pt x="1861" y="6946"/>
                    </a:cubicBezTo>
                    <a:cubicBezTo>
                      <a:pt x="1890" y="6968"/>
                      <a:pt x="1868" y="7004"/>
                      <a:pt x="1861" y="7026"/>
                    </a:cubicBezTo>
                    <a:cubicBezTo>
                      <a:pt x="1846" y="7041"/>
                      <a:pt x="1839" y="7056"/>
                      <a:pt x="1839" y="7070"/>
                    </a:cubicBezTo>
                    <a:cubicBezTo>
                      <a:pt x="1853" y="7122"/>
                      <a:pt x="1839" y="7165"/>
                      <a:pt x="1795" y="7188"/>
                    </a:cubicBezTo>
                    <a:cubicBezTo>
                      <a:pt x="1765" y="7202"/>
                      <a:pt x="1729" y="7217"/>
                      <a:pt x="1699" y="7217"/>
                    </a:cubicBezTo>
                    <a:cubicBezTo>
                      <a:pt x="1677" y="7217"/>
                      <a:pt x="1655" y="7210"/>
                      <a:pt x="1648" y="7195"/>
                    </a:cubicBezTo>
                    <a:cubicBezTo>
                      <a:pt x="1641" y="7188"/>
                      <a:pt x="1633" y="7180"/>
                      <a:pt x="1626" y="7173"/>
                    </a:cubicBezTo>
                    <a:cubicBezTo>
                      <a:pt x="1619" y="7165"/>
                      <a:pt x="1619" y="7158"/>
                      <a:pt x="1612" y="7151"/>
                    </a:cubicBezTo>
                    <a:cubicBezTo>
                      <a:pt x="1604" y="7180"/>
                      <a:pt x="1590" y="7188"/>
                      <a:pt x="1567" y="7188"/>
                    </a:cubicBezTo>
                    <a:cubicBezTo>
                      <a:pt x="1545" y="7188"/>
                      <a:pt x="1516" y="7173"/>
                      <a:pt x="1502" y="7151"/>
                    </a:cubicBezTo>
                    <a:cubicBezTo>
                      <a:pt x="1472" y="7122"/>
                      <a:pt x="1443" y="7085"/>
                      <a:pt x="1406" y="7085"/>
                    </a:cubicBezTo>
                    <a:cubicBezTo>
                      <a:pt x="1399" y="7085"/>
                      <a:pt x="1392" y="7085"/>
                      <a:pt x="1392" y="7085"/>
                    </a:cubicBezTo>
                    <a:cubicBezTo>
                      <a:pt x="1333" y="7107"/>
                      <a:pt x="1311" y="7122"/>
                      <a:pt x="1245" y="7195"/>
                    </a:cubicBezTo>
                    <a:cubicBezTo>
                      <a:pt x="1223" y="7217"/>
                      <a:pt x="1208" y="7224"/>
                      <a:pt x="1186" y="7224"/>
                    </a:cubicBezTo>
                  </a:path>
                </a:pathLst>
              </a:custGeom>
              <a:grpFill/>
              <a:ln w="38100" cap="flat" cmpd="sng">
                <a:noFill/>
                <a:bevel/>
              </a:ln>
              <a:effectLst/>
            </p:spPr>
            <p:txBody>
              <a:bodyPr wrap="none" anchor="ctr"/>
              <a:lstStyle/>
              <a:p>
                <a:pPr defTabSz="1828165" fontAlgn="auto">
                  <a:spcBef>
                    <a:spcPts val="0"/>
                  </a:spcBef>
                  <a:spcAft>
                    <a:spcPts val="0"/>
                  </a:spcAft>
                  <a:defRPr/>
                </a:pPr>
                <a:endParaRPr lang="en-US">
                  <a:latin typeface="+mn-lt"/>
                  <a:ea typeface="+mn-ea"/>
                  <a:cs typeface="+mn-cs"/>
                </a:endParaRPr>
              </a:p>
            </p:txBody>
          </p:sp>
          <p:sp>
            <p:nvSpPr>
              <p:cNvPr id="87" name="Freeform 18">
                <a:extLst>
                  <a:ext uri="{FF2B5EF4-FFF2-40B4-BE49-F238E27FC236}">
                    <a16:creationId xmlns:a16="http://schemas.microsoft.com/office/drawing/2014/main" id="{A51D2C7B-EFAF-4173-A975-3B8DD92904E8}"/>
                  </a:ext>
                </a:extLst>
              </p:cNvPr>
              <p:cNvSpPr>
                <a:spLocks noChangeArrowheads="1"/>
              </p:cNvSpPr>
              <p:nvPr/>
            </p:nvSpPr>
            <p:spPr bwMode="auto">
              <a:xfrm>
                <a:off x="3366645" y="5788106"/>
                <a:ext cx="2900010" cy="2754098"/>
              </a:xfrm>
              <a:custGeom>
                <a:avLst/>
                <a:gdLst>
                  <a:gd name="T0" fmla="*/ 6786 w 7549"/>
                  <a:gd name="T1" fmla="*/ 271 h 7255"/>
                  <a:gd name="T2" fmla="*/ 6873 w 7549"/>
                  <a:gd name="T3" fmla="*/ 1473 h 7255"/>
                  <a:gd name="T4" fmla="*/ 7474 w 7549"/>
                  <a:gd name="T5" fmla="*/ 2462 h 7255"/>
                  <a:gd name="T6" fmla="*/ 6998 w 7549"/>
                  <a:gd name="T7" fmla="*/ 3562 h 7255"/>
                  <a:gd name="T8" fmla="*/ 6075 w 7549"/>
                  <a:gd name="T9" fmla="*/ 3840 h 7255"/>
                  <a:gd name="T10" fmla="*/ 5972 w 7549"/>
                  <a:gd name="T11" fmla="*/ 4608 h 7255"/>
                  <a:gd name="T12" fmla="*/ 5328 w 7549"/>
                  <a:gd name="T13" fmla="*/ 5466 h 7255"/>
                  <a:gd name="T14" fmla="*/ 4639 w 7549"/>
                  <a:gd name="T15" fmla="*/ 6103 h 7255"/>
                  <a:gd name="T16" fmla="*/ 4001 w 7549"/>
                  <a:gd name="T17" fmla="*/ 5319 h 7255"/>
                  <a:gd name="T18" fmla="*/ 2939 w 7549"/>
                  <a:gd name="T19" fmla="*/ 6316 h 7255"/>
                  <a:gd name="T20" fmla="*/ 1869 w 7549"/>
                  <a:gd name="T21" fmla="*/ 6748 h 7255"/>
                  <a:gd name="T22" fmla="*/ 1254 w 7549"/>
                  <a:gd name="T23" fmla="*/ 7203 h 7255"/>
                  <a:gd name="T24" fmla="*/ 740 w 7549"/>
                  <a:gd name="T25" fmla="*/ 6360 h 7255"/>
                  <a:gd name="T26" fmla="*/ 323 w 7549"/>
                  <a:gd name="T27" fmla="*/ 5480 h 7255"/>
                  <a:gd name="T28" fmla="*/ 206 w 7549"/>
                  <a:gd name="T29" fmla="*/ 4872 h 7255"/>
                  <a:gd name="T30" fmla="*/ 777 w 7549"/>
                  <a:gd name="T31" fmla="*/ 3818 h 7255"/>
                  <a:gd name="T32" fmla="*/ 484 w 7549"/>
                  <a:gd name="T33" fmla="*/ 2162 h 7255"/>
                  <a:gd name="T34" fmla="*/ 1209 w 7549"/>
                  <a:gd name="T35" fmla="*/ 2104 h 7255"/>
                  <a:gd name="T36" fmla="*/ 1913 w 7549"/>
                  <a:gd name="T37" fmla="*/ 1481 h 7255"/>
                  <a:gd name="T38" fmla="*/ 3701 w 7549"/>
                  <a:gd name="T39" fmla="*/ 447 h 7255"/>
                  <a:gd name="T40" fmla="*/ 4441 w 7549"/>
                  <a:gd name="T41" fmla="*/ 770 h 7255"/>
                  <a:gd name="T42" fmla="*/ 4573 w 7549"/>
                  <a:gd name="T43" fmla="*/ 1590 h 7255"/>
                  <a:gd name="T44" fmla="*/ 5562 w 7549"/>
                  <a:gd name="T45" fmla="*/ 1195 h 7255"/>
                  <a:gd name="T46" fmla="*/ 5569 w 7549"/>
                  <a:gd name="T47" fmla="*/ 66 h 7255"/>
                  <a:gd name="T48" fmla="*/ 5569 w 7549"/>
                  <a:gd name="T49" fmla="*/ 37 h 7255"/>
                  <a:gd name="T50" fmla="*/ 5152 w 7549"/>
                  <a:gd name="T51" fmla="*/ 418 h 7255"/>
                  <a:gd name="T52" fmla="*/ 5166 w 7549"/>
                  <a:gd name="T53" fmla="*/ 1327 h 7255"/>
                  <a:gd name="T54" fmla="*/ 4434 w 7549"/>
                  <a:gd name="T55" fmla="*/ 1627 h 7255"/>
                  <a:gd name="T56" fmla="*/ 4346 w 7549"/>
                  <a:gd name="T57" fmla="*/ 1114 h 7255"/>
                  <a:gd name="T58" fmla="*/ 4236 w 7549"/>
                  <a:gd name="T59" fmla="*/ 513 h 7255"/>
                  <a:gd name="T60" fmla="*/ 3664 w 7549"/>
                  <a:gd name="T61" fmla="*/ 381 h 7255"/>
                  <a:gd name="T62" fmla="*/ 2616 w 7549"/>
                  <a:gd name="T63" fmla="*/ 924 h 7255"/>
                  <a:gd name="T64" fmla="*/ 1818 w 7549"/>
                  <a:gd name="T65" fmla="*/ 1547 h 7255"/>
                  <a:gd name="T66" fmla="*/ 1334 w 7549"/>
                  <a:gd name="T67" fmla="*/ 2147 h 7255"/>
                  <a:gd name="T68" fmla="*/ 631 w 7549"/>
                  <a:gd name="T69" fmla="*/ 2067 h 7255"/>
                  <a:gd name="T70" fmla="*/ 316 w 7549"/>
                  <a:gd name="T71" fmla="*/ 2558 h 7255"/>
                  <a:gd name="T72" fmla="*/ 755 w 7549"/>
                  <a:gd name="T73" fmla="*/ 3730 h 7255"/>
                  <a:gd name="T74" fmla="*/ 543 w 7549"/>
                  <a:gd name="T75" fmla="*/ 4492 h 7255"/>
                  <a:gd name="T76" fmla="*/ 103 w 7549"/>
                  <a:gd name="T77" fmla="*/ 5114 h 7255"/>
                  <a:gd name="T78" fmla="*/ 404 w 7549"/>
                  <a:gd name="T79" fmla="*/ 5458 h 7255"/>
                  <a:gd name="T80" fmla="*/ 374 w 7549"/>
                  <a:gd name="T81" fmla="*/ 5957 h 7255"/>
                  <a:gd name="T82" fmla="*/ 653 w 7549"/>
                  <a:gd name="T83" fmla="*/ 6382 h 7255"/>
                  <a:gd name="T84" fmla="*/ 1034 w 7549"/>
                  <a:gd name="T85" fmla="*/ 7151 h 7255"/>
                  <a:gd name="T86" fmla="*/ 1722 w 7549"/>
                  <a:gd name="T87" fmla="*/ 7246 h 7255"/>
                  <a:gd name="T88" fmla="*/ 2147 w 7549"/>
                  <a:gd name="T89" fmla="*/ 6689 h 7255"/>
                  <a:gd name="T90" fmla="*/ 2785 w 7549"/>
                  <a:gd name="T91" fmla="*/ 6301 h 7255"/>
                  <a:gd name="T92" fmla="*/ 3628 w 7549"/>
                  <a:gd name="T93" fmla="*/ 5906 h 7255"/>
                  <a:gd name="T94" fmla="*/ 4016 w 7549"/>
                  <a:gd name="T95" fmla="*/ 5341 h 7255"/>
                  <a:gd name="T96" fmla="*/ 4426 w 7549"/>
                  <a:gd name="T97" fmla="*/ 5935 h 7255"/>
                  <a:gd name="T98" fmla="*/ 4822 w 7549"/>
                  <a:gd name="T99" fmla="*/ 5957 h 7255"/>
                  <a:gd name="T100" fmla="*/ 5335 w 7549"/>
                  <a:gd name="T101" fmla="*/ 5510 h 7255"/>
                  <a:gd name="T102" fmla="*/ 5569 w 7549"/>
                  <a:gd name="T103" fmla="*/ 4880 h 7255"/>
                  <a:gd name="T104" fmla="*/ 5877 w 7549"/>
                  <a:gd name="T105" fmla="*/ 4836 h 7255"/>
                  <a:gd name="T106" fmla="*/ 5958 w 7549"/>
                  <a:gd name="T107" fmla="*/ 4177 h 7255"/>
                  <a:gd name="T108" fmla="*/ 5965 w 7549"/>
                  <a:gd name="T109" fmla="*/ 3899 h 7255"/>
                  <a:gd name="T110" fmla="*/ 6383 w 7549"/>
                  <a:gd name="T111" fmla="*/ 3518 h 7255"/>
                  <a:gd name="T112" fmla="*/ 7342 w 7549"/>
                  <a:gd name="T113" fmla="*/ 3203 h 7255"/>
                  <a:gd name="T114" fmla="*/ 7394 w 7549"/>
                  <a:gd name="T115" fmla="*/ 2888 h 7255"/>
                  <a:gd name="T116" fmla="*/ 7181 w 7549"/>
                  <a:gd name="T117" fmla="*/ 1964 h 7255"/>
                  <a:gd name="T118" fmla="*/ 6749 w 7549"/>
                  <a:gd name="T119" fmla="*/ 1305 h 7255"/>
                  <a:gd name="T120" fmla="*/ 6690 w 7549"/>
                  <a:gd name="T121" fmla="*/ 682 h 7255"/>
                  <a:gd name="T122" fmla="*/ 6471 w 7549"/>
                  <a:gd name="T123" fmla="*/ 403 h 7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549" h="7255">
                    <a:moveTo>
                      <a:pt x="5862" y="30"/>
                    </a:moveTo>
                    <a:lnTo>
                      <a:pt x="5862" y="30"/>
                    </a:lnTo>
                    <a:cubicBezTo>
                      <a:pt x="5884" y="30"/>
                      <a:pt x="5899" y="44"/>
                      <a:pt x="5921" y="59"/>
                    </a:cubicBezTo>
                    <a:cubicBezTo>
                      <a:pt x="5965" y="96"/>
                      <a:pt x="5928" y="147"/>
                      <a:pt x="5965" y="191"/>
                    </a:cubicBezTo>
                    <a:cubicBezTo>
                      <a:pt x="5994" y="242"/>
                      <a:pt x="6009" y="323"/>
                      <a:pt x="5987" y="359"/>
                    </a:cubicBezTo>
                    <a:cubicBezTo>
                      <a:pt x="5972" y="389"/>
                      <a:pt x="5950" y="440"/>
                      <a:pt x="6024" y="469"/>
                    </a:cubicBezTo>
                    <a:cubicBezTo>
                      <a:pt x="6075" y="484"/>
                      <a:pt x="6148" y="499"/>
                      <a:pt x="6207" y="499"/>
                    </a:cubicBezTo>
                    <a:cubicBezTo>
                      <a:pt x="6243" y="499"/>
                      <a:pt x="6273" y="499"/>
                      <a:pt x="6295" y="484"/>
                    </a:cubicBezTo>
                    <a:cubicBezTo>
                      <a:pt x="6361" y="447"/>
                      <a:pt x="6492" y="477"/>
                      <a:pt x="6500" y="403"/>
                    </a:cubicBezTo>
                    <a:cubicBezTo>
                      <a:pt x="6507" y="338"/>
                      <a:pt x="6559" y="330"/>
                      <a:pt x="6588" y="264"/>
                    </a:cubicBezTo>
                    <a:cubicBezTo>
                      <a:pt x="6610" y="191"/>
                      <a:pt x="6624" y="162"/>
                      <a:pt x="6676" y="154"/>
                    </a:cubicBezTo>
                    <a:cubicBezTo>
                      <a:pt x="6705" y="147"/>
                      <a:pt x="6734" y="140"/>
                      <a:pt x="6764" y="140"/>
                    </a:cubicBezTo>
                    <a:cubicBezTo>
                      <a:pt x="6786" y="140"/>
                      <a:pt x="6808" y="140"/>
                      <a:pt x="6822" y="162"/>
                    </a:cubicBezTo>
                    <a:cubicBezTo>
                      <a:pt x="6866" y="206"/>
                      <a:pt x="6830" y="242"/>
                      <a:pt x="6786" y="271"/>
                    </a:cubicBezTo>
                    <a:cubicBezTo>
                      <a:pt x="6749" y="294"/>
                      <a:pt x="6756" y="345"/>
                      <a:pt x="6800" y="374"/>
                    </a:cubicBezTo>
                    <a:cubicBezTo>
                      <a:pt x="6837" y="396"/>
                      <a:pt x="6837" y="440"/>
                      <a:pt x="6808" y="484"/>
                    </a:cubicBezTo>
                    <a:cubicBezTo>
                      <a:pt x="6771" y="528"/>
                      <a:pt x="6756" y="645"/>
                      <a:pt x="6690" y="653"/>
                    </a:cubicBezTo>
                    <a:cubicBezTo>
                      <a:pt x="6617" y="660"/>
                      <a:pt x="6588" y="667"/>
                      <a:pt x="6559" y="733"/>
                    </a:cubicBezTo>
                    <a:cubicBezTo>
                      <a:pt x="6537" y="792"/>
                      <a:pt x="6500" y="836"/>
                      <a:pt x="6537" y="865"/>
                    </a:cubicBezTo>
                    <a:cubicBezTo>
                      <a:pt x="6566" y="902"/>
                      <a:pt x="6566" y="946"/>
                      <a:pt x="6624" y="968"/>
                    </a:cubicBezTo>
                    <a:cubicBezTo>
                      <a:pt x="6690" y="997"/>
                      <a:pt x="6756" y="1012"/>
                      <a:pt x="6720" y="1034"/>
                    </a:cubicBezTo>
                    <a:cubicBezTo>
                      <a:pt x="6690" y="1063"/>
                      <a:pt x="6647" y="1070"/>
                      <a:pt x="6654" y="1107"/>
                    </a:cubicBezTo>
                    <a:cubicBezTo>
                      <a:pt x="6661" y="1136"/>
                      <a:pt x="6654" y="1166"/>
                      <a:pt x="6617" y="1180"/>
                    </a:cubicBezTo>
                    <a:cubicBezTo>
                      <a:pt x="6588" y="1195"/>
                      <a:pt x="6588" y="1261"/>
                      <a:pt x="6595" y="1283"/>
                    </a:cubicBezTo>
                    <a:cubicBezTo>
                      <a:pt x="6602" y="1305"/>
                      <a:pt x="6624" y="1334"/>
                      <a:pt x="6712" y="1334"/>
                    </a:cubicBezTo>
                    <a:cubicBezTo>
                      <a:pt x="6734" y="1334"/>
                      <a:pt x="6756" y="1334"/>
                      <a:pt x="6778" y="1334"/>
                    </a:cubicBezTo>
                    <a:cubicBezTo>
                      <a:pt x="6830" y="1334"/>
                      <a:pt x="6859" y="1334"/>
                      <a:pt x="6873" y="1371"/>
                    </a:cubicBezTo>
                    <a:cubicBezTo>
                      <a:pt x="6888" y="1407"/>
                      <a:pt x="6866" y="1437"/>
                      <a:pt x="6873" y="1473"/>
                    </a:cubicBezTo>
                    <a:cubicBezTo>
                      <a:pt x="6881" y="1503"/>
                      <a:pt x="6940" y="1539"/>
                      <a:pt x="6940" y="1539"/>
                    </a:cubicBezTo>
                    <a:cubicBezTo>
                      <a:pt x="6940" y="1539"/>
                      <a:pt x="6947" y="1635"/>
                      <a:pt x="6961" y="1686"/>
                    </a:cubicBezTo>
                    <a:cubicBezTo>
                      <a:pt x="6969" y="1730"/>
                      <a:pt x="6976" y="1796"/>
                      <a:pt x="6947" y="1832"/>
                    </a:cubicBezTo>
                    <a:cubicBezTo>
                      <a:pt x="6932" y="1869"/>
                      <a:pt x="6954" y="1920"/>
                      <a:pt x="6991" y="1920"/>
                    </a:cubicBezTo>
                    <a:cubicBezTo>
                      <a:pt x="7006" y="1920"/>
                      <a:pt x="7020" y="1913"/>
                      <a:pt x="7035" y="1906"/>
                    </a:cubicBezTo>
                    <a:cubicBezTo>
                      <a:pt x="7057" y="1891"/>
                      <a:pt x="7071" y="1884"/>
                      <a:pt x="7086" y="1884"/>
                    </a:cubicBezTo>
                    <a:cubicBezTo>
                      <a:pt x="7130" y="1884"/>
                      <a:pt x="7152" y="1920"/>
                      <a:pt x="7152" y="1964"/>
                    </a:cubicBezTo>
                    <a:cubicBezTo>
                      <a:pt x="7152" y="2023"/>
                      <a:pt x="7181" y="2074"/>
                      <a:pt x="7225" y="2074"/>
                    </a:cubicBezTo>
                    <a:cubicBezTo>
                      <a:pt x="7262" y="2074"/>
                      <a:pt x="7284" y="2133"/>
                      <a:pt x="7284" y="2199"/>
                    </a:cubicBezTo>
                    <a:cubicBezTo>
                      <a:pt x="7284" y="2250"/>
                      <a:pt x="7313" y="2265"/>
                      <a:pt x="7364" y="2265"/>
                    </a:cubicBezTo>
                    <a:cubicBezTo>
                      <a:pt x="7387" y="2265"/>
                      <a:pt x="7401" y="2265"/>
                      <a:pt x="7423" y="2257"/>
                    </a:cubicBezTo>
                    <a:cubicBezTo>
                      <a:pt x="7430" y="2257"/>
                      <a:pt x="7438" y="2257"/>
                      <a:pt x="7438" y="2257"/>
                    </a:cubicBezTo>
                    <a:cubicBezTo>
                      <a:pt x="7511" y="2257"/>
                      <a:pt x="7489" y="2331"/>
                      <a:pt x="7460" y="2382"/>
                    </a:cubicBezTo>
                    <a:cubicBezTo>
                      <a:pt x="7423" y="2433"/>
                      <a:pt x="7474" y="2411"/>
                      <a:pt x="7474" y="2462"/>
                    </a:cubicBezTo>
                    <a:cubicBezTo>
                      <a:pt x="7474" y="2514"/>
                      <a:pt x="7438" y="2558"/>
                      <a:pt x="7401" y="2580"/>
                    </a:cubicBezTo>
                    <a:cubicBezTo>
                      <a:pt x="7364" y="2609"/>
                      <a:pt x="7364" y="2646"/>
                      <a:pt x="7372" y="2704"/>
                    </a:cubicBezTo>
                    <a:cubicBezTo>
                      <a:pt x="7387" y="2763"/>
                      <a:pt x="7438" y="2807"/>
                      <a:pt x="7394" y="2844"/>
                    </a:cubicBezTo>
                    <a:cubicBezTo>
                      <a:pt x="7350" y="2888"/>
                      <a:pt x="7299" y="2924"/>
                      <a:pt x="7350" y="2968"/>
                    </a:cubicBezTo>
                    <a:cubicBezTo>
                      <a:pt x="7379" y="2990"/>
                      <a:pt x="7416" y="2997"/>
                      <a:pt x="7438" y="2997"/>
                    </a:cubicBezTo>
                    <a:cubicBezTo>
                      <a:pt x="7445" y="2997"/>
                      <a:pt x="7452" y="2997"/>
                      <a:pt x="7452" y="2997"/>
                    </a:cubicBezTo>
                    <a:cubicBezTo>
                      <a:pt x="7438" y="3005"/>
                      <a:pt x="7423" y="3019"/>
                      <a:pt x="7423" y="3019"/>
                    </a:cubicBezTo>
                    <a:cubicBezTo>
                      <a:pt x="7423" y="3019"/>
                      <a:pt x="7438" y="3005"/>
                      <a:pt x="7452" y="2997"/>
                    </a:cubicBezTo>
                    <a:cubicBezTo>
                      <a:pt x="7467" y="2990"/>
                      <a:pt x="7474" y="2990"/>
                      <a:pt x="7474" y="2990"/>
                    </a:cubicBezTo>
                    <a:cubicBezTo>
                      <a:pt x="7474" y="2990"/>
                      <a:pt x="7445" y="3049"/>
                      <a:pt x="7387" y="3049"/>
                    </a:cubicBezTo>
                    <a:cubicBezTo>
                      <a:pt x="7328" y="3049"/>
                      <a:pt x="7277" y="3071"/>
                      <a:pt x="7277" y="3107"/>
                    </a:cubicBezTo>
                    <a:cubicBezTo>
                      <a:pt x="7277" y="3151"/>
                      <a:pt x="7342" y="3137"/>
                      <a:pt x="7313" y="3188"/>
                    </a:cubicBezTo>
                    <a:cubicBezTo>
                      <a:pt x="7291" y="3239"/>
                      <a:pt x="7247" y="3320"/>
                      <a:pt x="7203" y="3364"/>
                    </a:cubicBezTo>
                    <a:cubicBezTo>
                      <a:pt x="7159" y="3408"/>
                      <a:pt x="7042" y="3525"/>
                      <a:pt x="6998" y="3562"/>
                    </a:cubicBezTo>
                    <a:cubicBezTo>
                      <a:pt x="6961" y="3591"/>
                      <a:pt x="6940" y="3657"/>
                      <a:pt x="6866" y="3657"/>
                    </a:cubicBezTo>
                    <a:lnTo>
                      <a:pt x="6859" y="3657"/>
                    </a:lnTo>
                    <a:cubicBezTo>
                      <a:pt x="6778" y="3650"/>
                      <a:pt x="6749" y="3584"/>
                      <a:pt x="6771" y="3532"/>
                    </a:cubicBezTo>
                    <a:cubicBezTo>
                      <a:pt x="6800" y="3488"/>
                      <a:pt x="6771" y="3474"/>
                      <a:pt x="6720" y="3459"/>
                    </a:cubicBezTo>
                    <a:cubicBezTo>
                      <a:pt x="6676" y="3445"/>
                      <a:pt x="6647" y="3393"/>
                      <a:pt x="6602" y="3393"/>
                    </a:cubicBezTo>
                    <a:cubicBezTo>
                      <a:pt x="6595" y="3393"/>
                      <a:pt x="6588" y="3393"/>
                      <a:pt x="6573" y="3400"/>
                    </a:cubicBezTo>
                    <a:cubicBezTo>
                      <a:pt x="6515" y="3422"/>
                      <a:pt x="6427" y="3452"/>
                      <a:pt x="6361" y="3496"/>
                    </a:cubicBezTo>
                    <a:cubicBezTo>
                      <a:pt x="6302" y="3532"/>
                      <a:pt x="6324" y="3554"/>
                      <a:pt x="6361" y="3606"/>
                    </a:cubicBezTo>
                    <a:cubicBezTo>
                      <a:pt x="6405" y="3657"/>
                      <a:pt x="6456" y="3671"/>
                      <a:pt x="6471" y="3708"/>
                    </a:cubicBezTo>
                    <a:cubicBezTo>
                      <a:pt x="6492" y="3737"/>
                      <a:pt x="6507" y="3789"/>
                      <a:pt x="6434" y="3811"/>
                    </a:cubicBezTo>
                    <a:cubicBezTo>
                      <a:pt x="6375" y="3818"/>
                      <a:pt x="6309" y="3847"/>
                      <a:pt x="6258" y="3847"/>
                    </a:cubicBezTo>
                    <a:cubicBezTo>
                      <a:pt x="6243" y="3847"/>
                      <a:pt x="6221" y="3840"/>
                      <a:pt x="6214" y="3833"/>
                    </a:cubicBezTo>
                    <a:cubicBezTo>
                      <a:pt x="6185" y="3818"/>
                      <a:pt x="6163" y="3811"/>
                      <a:pt x="6141" y="3811"/>
                    </a:cubicBezTo>
                    <a:cubicBezTo>
                      <a:pt x="6119" y="3811"/>
                      <a:pt x="6097" y="3818"/>
                      <a:pt x="6075" y="3840"/>
                    </a:cubicBezTo>
                    <a:cubicBezTo>
                      <a:pt x="6053" y="3862"/>
                      <a:pt x="6024" y="3869"/>
                      <a:pt x="5994" y="3869"/>
                    </a:cubicBezTo>
                    <a:cubicBezTo>
                      <a:pt x="5972" y="3869"/>
                      <a:pt x="5950" y="3869"/>
                      <a:pt x="5928" y="3869"/>
                    </a:cubicBezTo>
                    <a:cubicBezTo>
                      <a:pt x="5877" y="3869"/>
                      <a:pt x="5906" y="3891"/>
                      <a:pt x="5833" y="3943"/>
                    </a:cubicBezTo>
                    <a:cubicBezTo>
                      <a:pt x="5767" y="3994"/>
                      <a:pt x="5760" y="3987"/>
                      <a:pt x="5716" y="4060"/>
                    </a:cubicBezTo>
                    <a:cubicBezTo>
                      <a:pt x="5672" y="4140"/>
                      <a:pt x="5635" y="4163"/>
                      <a:pt x="5665" y="4206"/>
                    </a:cubicBezTo>
                    <a:cubicBezTo>
                      <a:pt x="5701" y="4250"/>
                      <a:pt x="5687" y="4265"/>
                      <a:pt x="5716" y="4295"/>
                    </a:cubicBezTo>
                    <a:cubicBezTo>
                      <a:pt x="5730" y="4302"/>
                      <a:pt x="5738" y="4302"/>
                      <a:pt x="5752" y="4302"/>
                    </a:cubicBezTo>
                    <a:cubicBezTo>
                      <a:pt x="5774" y="4302"/>
                      <a:pt x="5797" y="4287"/>
                      <a:pt x="5826" y="4265"/>
                    </a:cubicBezTo>
                    <a:cubicBezTo>
                      <a:pt x="5870" y="4236"/>
                      <a:pt x="5906" y="4214"/>
                      <a:pt x="5965" y="4206"/>
                    </a:cubicBezTo>
                    <a:cubicBezTo>
                      <a:pt x="5972" y="4206"/>
                      <a:pt x="5980" y="4206"/>
                      <a:pt x="5980" y="4206"/>
                    </a:cubicBezTo>
                    <a:cubicBezTo>
                      <a:pt x="6016" y="4206"/>
                      <a:pt x="6009" y="4236"/>
                      <a:pt x="6024" y="4295"/>
                    </a:cubicBezTo>
                    <a:cubicBezTo>
                      <a:pt x="6038" y="4360"/>
                      <a:pt x="6046" y="4390"/>
                      <a:pt x="6068" y="4419"/>
                    </a:cubicBezTo>
                    <a:cubicBezTo>
                      <a:pt x="6082" y="4456"/>
                      <a:pt x="6082" y="4463"/>
                      <a:pt x="6060" y="4514"/>
                    </a:cubicBezTo>
                    <a:cubicBezTo>
                      <a:pt x="6031" y="4565"/>
                      <a:pt x="6009" y="4565"/>
                      <a:pt x="5972" y="4608"/>
                    </a:cubicBezTo>
                    <a:cubicBezTo>
                      <a:pt x="5936" y="4645"/>
                      <a:pt x="5906" y="4667"/>
                      <a:pt x="5950" y="4711"/>
                    </a:cubicBezTo>
                    <a:cubicBezTo>
                      <a:pt x="5987" y="4748"/>
                      <a:pt x="5980" y="4740"/>
                      <a:pt x="5936" y="4748"/>
                    </a:cubicBezTo>
                    <a:cubicBezTo>
                      <a:pt x="5899" y="4762"/>
                      <a:pt x="5870" y="4792"/>
                      <a:pt x="5855" y="4821"/>
                    </a:cubicBezTo>
                    <a:cubicBezTo>
                      <a:pt x="5848" y="4821"/>
                      <a:pt x="5848" y="4828"/>
                      <a:pt x="5848" y="4828"/>
                    </a:cubicBezTo>
                    <a:cubicBezTo>
                      <a:pt x="5848" y="4828"/>
                      <a:pt x="5870" y="4784"/>
                      <a:pt x="5818" y="4784"/>
                    </a:cubicBezTo>
                    <a:cubicBezTo>
                      <a:pt x="5782" y="4784"/>
                      <a:pt x="5730" y="4762"/>
                      <a:pt x="5679" y="4762"/>
                    </a:cubicBezTo>
                    <a:cubicBezTo>
                      <a:pt x="5657" y="4762"/>
                      <a:pt x="5635" y="4770"/>
                      <a:pt x="5613" y="4784"/>
                    </a:cubicBezTo>
                    <a:cubicBezTo>
                      <a:pt x="5555" y="4836"/>
                      <a:pt x="5525" y="4806"/>
                      <a:pt x="5540" y="4887"/>
                    </a:cubicBezTo>
                    <a:cubicBezTo>
                      <a:pt x="5555" y="4960"/>
                      <a:pt x="5569" y="4997"/>
                      <a:pt x="5599" y="5026"/>
                    </a:cubicBezTo>
                    <a:cubicBezTo>
                      <a:pt x="5620" y="5048"/>
                      <a:pt x="5635" y="5034"/>
                      <a:pt x="5591" y="5070"/>
                    </a:cubicBezTo>
                    <a:cubicBezTo>
                      <a:pt x="5547" y="5114"/>
                      <a:pt x="5533" y="5107"/>
                      <a:pt x="5496" y="5165"/>
                    </a:cubicBezTo>
                    <a:cubicBezTo>
                      <a:pt x="5459" y="5224"/>
                      <a:pt x="5430" y="5217"/>
                      <a:pt x="5430" y="5283"/>
                    </a:cubicBezTo>
                    <a:cubicBezTo>
                      <a:pt x="5430" y="5356"/>
                      <a:pt x="5459" y="5349"/>
                      <a:pt x="5408" y="5378"/>
                    </a:cubicBezTo>
                    <a:cubicBezTo>
                      <a:pt x="5357" y="5415"/>
                      <a:pt x="5357" y="5407"/>
                      <a:pt x="5328" y="5466"/>
                    </a:cubicBezTo>
                    <a:cubicBezTo>
                      <a:pt x="5291" y="5525"/>
                      <a:pt x="5320" y="5532"/>
                      <a:pt x="5225" y="5561"/>
                    </a:cubicBezTo>
                    <a:cubicBezTo>
                      <a:pt x="5196" y="5568"/>
                      <a:pt x="5181" y="5568"/>
                      <a:pt x="5166" y="5568"/>
                    </a:cubicBezTo>
                    <a:cubicBezTo>
                      <a:pt x="5122" y="5568"/>
                      <a:pt x="5108" y="5546"/>
                      <a:pt x="5086" y="5517"/>
                    </a:cubicBezTo>
                    <a:cubicBezTo>
                      <a:pt x="5071" y="5488"/>
                      <a:pt x="5064" y="5473"/>
                      <a:pt x="5049" y="5473"/>
                    </a:cubicBezTo>
                    <a:cubicBezTo>
                      <a:pt x="5042" y="5473"/>
                      <a:pt x="5034" y="5480"/>
                      <a:pt x="5020" y="5510"/>
                    </a:cubicBezTo>
                    <a:cubicBezTo>
                      <a:pt x="4998" y="5568"/>
                      <a:pt x="5005" y="5590"/>
                      <a:pt x="4932" y="5627"/>
                    </a:cubicBezTo>
                    <a:cubicBezTo>
                      <a:pt x="4866" y="5664"/>
                      <a:pt x="4844" y="5671"/>
                      <a:pt x="4815" y="5722"/>
                    </a:cubicBezTo>
                    <a:cubicBezTo>
                      <a:pt x="4792" y="5774"/>
                      <a:pt x="4734" y="5752"/>
                      <a:pt x="4741" y="5810"/>
                    </a:cubicBezTo>
                    <a:cubicBezTo>
                      <a:pt x="4749" y="5876"/>
                      <a:pt x="4771" y="5839"/>
                      <a:pt x="4785" y="5913"/>
                    </a:cubicBezTo>
                    <a:cubicBezTo>
                      <a:pt x="4792" y="5994"/>
                      <a:pt x="4815" y="6015"/>
                      <a:pt x="4763" y="6089"/>
                    </a:cubicBezTo>
                    <a:cubicBezTo>
                      <a:pt x="4749" y="6111"/>
                      <a:pt x="4727" y="6140"/>
                      <a:pt x="4712" y="6162"/>
                    </a:cubicBezTo>
                    <a:cubicBezTo>
                      <a:pt x="4712" y="6147"/>
                      <a:pt x="4712" y="6133"/>
                      <a:pt x="4712" y="6118"/>
                    </a:cubicBezTo>
                    <a:cubicBezTo>
                      <a:pt x="4712" y="6096"/>
                      <a:pt x="4705" y="6089"/>
                      <a:pt x="4690" y="6089"/>
                    </a:cubicBezTo>
                    <a:cubicBezTo>
                      <a:pt x="4675" y="6089"/>
                      <a:pt x="4661" y="6096"/>
                      <a:pt x="4639" y="6103"/>
                    </a:cubicBezTo>
                    <a:cubicBezTo>
                      <a:pt x="4631" y="6103"/>
                      <a:pt x="4617" y="6103"/>
                      <a:pt x="4609" y="6103"/>
                    </a:cubicBezTo>
                    <a:cubicBezTo>
                      <a:pt x="4580" y="6103"/>
                      <a:pt x="4566" y="6096"/>
                      <a:pt x="4573" y="6059"/>
                    </a:cubicBezTo>
                    <a:cubicBezTo>
                      <a:pt x="4580" y="6015"/>
                      <a:pt x="4529" y="6001"/>
                      <a:pt x="4499" y="5964"/>
                    </a:cubicBezTo>
                    <a:cubicBezTo>
                      <a:pt x="4478" y="5935"/>
                      <a:pt x="4434" y="5906"/>
                      <a:pt x="4411" y="5884"/>
                    </a:cubicBezTo>
                    <a:cubicBezTo>
                      <a:pt x="4382" y="5854"/>
                      <a:pt x="4382" y="5788"/>
                      <a:pt x="4390" y="5759"/>
                    </a:cubicBezTo>
                    <a:cubicBezTo>
                      <a:pt x="4397" y="5737"/>
                      <a:pt x="4426" y="5686"/>
                      <a:pt x="4419" y="5649"/>
                    </a:cubicBezTo>
                    <a:cubicBezTo>
                      <a:pt x="4411" y="5620"/>
                      <a:pt x="4346" y="5612"/>
                      <a:pt x="4346" y="5612"/>
                    </a:cubicBezTo>
                    <a:cubicBezTo>
                      <a:pt x="4346" y="5612"/>
                      <a:pt x="4346" y="5612"/>
                      <a:pt x="4331" y="5612"/>
                    </a:cubicBezTo>
                    <a:cubicBezTo>
                      <a:pt x="4316" y="5612"/>
                      <a:pt x="4287" y="5605"/>
                      <a:pt x="4272" y="5583"/>
                    </a:cubicBezTo>
                    <a:cubicBezTo>
                      <a:pt x="4258" y="5546"/>
                      <a:pt x="4228" y="5525"/>
                      <a:pt x="4199" y="5510"/>
                    </a:cubicBezTo>
                    <a:cubicBezTo>
                      <a:pt x="4162" y="5488"/>
                      <a:pt x="4104" y="5466"/>
                      <a:pt x="4126" y="5422"/>
                    </a:cubicBezTo>
                    <a:cubicBezTo>
                      <a:pt x="4155" y="5378"/>
                      <a:pt x="4155" y="5327"/>
                      <a:pt x="4126" y="5297"/>
                    </a:cubicBezTo>
                    <a:cubicBezTo>
                      <a:pt x="4118" y="5283"/>
                      <a:pt x="4104" y="5275"/>
                      <a:pt x="4089" y="5275"/>
                    </a:cubicBezTo>
                    <a:cubicBezTo>
                      <a:pt x="4067" y="5275"/>
                      <a:pt x="4038" y="5290"/>
                      <a:pt x="4001" y="5319"/>
                    </a:cubicBezTo>
                    <a:cubicBezTo>
                      <a:pt x="3943" y="5363"/>
                      <a:pt x="3965" y="5422"/>
                      <a:pt x="3957" y="5466"/>
                    </a:cubicBezTo>
                    <a:cubicBezTo>
                      <a:pt x="3950" y="5510"/>
                      <a:pt x="3950" y="5568"/>
                      <a:pt x="3921" y="5590"/>
                    </a:cubicBezTo>
                    <a:cubicBezTo>
                      <a:pt x="3899" y="5620"/>
                      <a:pt x="3855" y="5634"/>
                      <a:pt x="3818" y="5678"/>
                    </a:cubicBezTo>
                    <a:cubicBezTo>
                      <a:pt x="3789" y="5722"/>
                      <a:pt x="3789" y="5744"/>
                      <a:pt x="3774" y="5803"/>
                    </a:cubicBezTo>
                    <a:cubicBezTo>
                      <a:pt x="3752" y="5862"/>
                      <a:pt x="3781" y="5839"/>
                      <a:pt x="3708" y="5854"/>
                    </a:cubicBezTo>
                    <a:cubicBezTo>
                      <a:pt x="3642" y="5876"/>
                      <a:pt x="3606" y="5854"/>
                      <a:pt x="3598" y="5898"/>
                    </a:cubicBezTo>
                    <a:cubicBezTo>
                      <a:pt x="3598" y="5927"/>
                      <a:pt x="3576" y="5949"/>
                      <a:pt x="3554" y="5949"/>
                    </a:cubicBezTo>
                    <a:cubicBezTo>
                      <a:pt x="3547" y="5949"/>
                      <a:pt x="3547" y="5949"/>
                      <a:pt x="3540" y="5935"/>
                    </a:cubicBezTo>
                    <a:cubicBezTo>
                      <a:pt x="3540" y="5920"/>
                      <a:pt x="3532" y="5913"/>
                      <a:pt x="3525" y="5913"/>
                    </a:cubicBezTo>
                    <a:cubicBezTo>
                      <a:pt x="3503" y="5913"/>
                      <a:pt x="3474" y="5942"/>
                      <a:pt x="3430" y="5971"/>
                    </a:cubicBezTo>
                    <a:cubicBezTo>
                      <a:pt x="3371" y="6015"/>
                      <a:pt x="3312" y="6015"/>
                      <a:pt x="3276" y="6023"/>
                    </a:cubicBezTo>
                    <a:cubicBezTo>
                      <a:pt x="3247" y="6037"/>
                      <a:pt x="3173" y="6067"/>
                      <a:pt x="3144" y="6125"/>
                    </a:cubicBezTo>
                    <a:cubicBezTo>
                      <a:pt x="3107" y="6184"/>
                      <a:pt x="3107" y="6199"/>
                      <a:pt x="3085" y="6228"/>
                    </a:cubicBezTo>
                    <a:cubicBezTo>
                      <a:pt x="3056" y="6265"/>
                      <a:pt x="2983" y="6287"/>
                      <a:pt x="2939" y="6316"/>
                    </a:cubicBezTo>
                    <a:cubicBezTo>
                      <a:pt x="2931" y="6316"/>
                      <a:pt x="2924" y="6323"/>
                      <a:pt x="2917" y="6323"/>
                    </a:cubicBezTo>
                    <a:cubicBezTo>
                      <a:pt x="2873" y="6323"/>
                      <a:pt x="2821" y="6272"/>
                      <a:pt x="2785" y="6272"/>
                    </a:cubicBezTo>
                    <a:cubicBezTo>
                      <a:pt x="2741" y="6272"/>
                      <a:pt x="2690" y="6330"/>
                      <a:pt x="2646" y="6367"/>
                    </a:cubicBezTo>
                    <a:cubicBezTo>
                      <a:pt x="2609" y="6396"/>
                      <a:pt x="2572" y="6418"/>
                      <a:pt x="2528" y="6418"/>
                    </a:cubicBezTo>
                    <a:cubicBezTo>
                      <a:pt x="2499" y="6418"/>
                      <a:pt x="2470" y="6396"/>
                      <a:pt x="2440" y="6396"/>
                    </a:cubicBezTo>
                    <a:cubicBezTo>
                      <a:pt x="2426" y="6396"/>
                      <a:pt x="2411" y="6404"/>
                      <a:pt x="2404" y="6418"/>
                    </a:cubicBezTo>
                    <a:cubicBezTo>
                      <a:pt x="2367" y="6462"/>
                      <a:pt x="2360" y="6492"/>
                      <a:pt x="2330" y="6499"/>
                    </a:cubicBezTo>
                    <a:cubicBezTo>
                      <a:pt x="2309" y="6514"/>
                      <a:pt x="2213" y="6499"/>
                      <a:pt x="2206" y="6536"/>
                    </a:cubicBezTo>
                    <a:cubicBezTo>
                      <a:pt x="2199" y="6572"/>
                      <a:pt x="2206" y="6594"/>
                      <a:pt x="2155" y="6602"/>
                    </a:cubicBezTo>
                    <a:cubicBezTo>
                      <a:pt x="2103" y="6609"/>
                      <a:pt x="2103" y="6675"/>
                      <a:pt x="2118" y="6704"/>
                    </a:cubicBezTo>
                    <a:cubicBezTo>
                      <a:pt x="2140" y="6741"/>
                      <a:pt x="2111" y="6792"/>
                      <a:pt x="2067" y="6844"/>
                    </a:cubicBezTo>
                    <a:cubicBezTo>
                      <a:pt x="2059" y="6858"/>
                      <a:pt x="2045" y="6865"/>
                      <a:pt x="2030" y="6865"/>
                    </a:cubicBezTo>
                    <a:cubicBezTo>
                      <a:pt x="1994" y="6865"/>
                      <a:pt x="1964" y="6829"/>
                      <a:pt x="1942" y="6807"/>
                    </a:cubicBezTo>
                    <a:cubicBezTo>
                      <a:pt x="1920" y="6792"/>
                      <a:pt x="1898" y="6748"/>
                      <a:pt x="1869" y="6748"/>
                    </a:cubicBezTo>
                    <a:cubicBezTo>
                      <a:pt x="1862" y="6748"/>
                      <a:pt x="1854" y="6756"/>
                      <a:pt x="1840" y="6763"/>
                    </a:cubicBezTo>
                    <a:cubicBezTo>
                      <a:pt x="1796" y="6807"/>
                      <a:pt x="1803" y="6821"/>
                      <a:pt x="1803" y="6887"/>
                    </a:cubicBezTo>
                    <a:cubicBezTo>
                      <a:pt x="1803" y="6946"/>
                      <a:pt x="1840" y="6939"/>
                      <a:pt x="1876" y="6968"/>
                    </a:cubicBezTo>
                    <a:cubicBezTo>
                      <a:pt x="1906" y="7005"/>
                      <a:pt x="1840" y="7049"/>
                      <a:pt x="1847" y="7085"/>
                    </a:cubicBezTo>
                    <a:cubicBezTo>
                      <a:pt x="1854" y="7129"/>
                      <a:pt x="1847" y="7166"/>
                      <a:pt x="1803" y="7188"/>
                    </a:cubicBezTo>
                    <a:cubicBezTo>
                      <a:pt x="1781" y="7203"/>
                      <a:pt x="1752" y="7217"/>
                      <a:pt x="1722" y="7217"/>
                    </a:cubicBezTo>
                    <a:cubicBezTo>
                      <a:pt x="1708" y="7217"/>
                      <a:pt x="1693" y="7210"/>
                      <a:pt x="1678" y="7203"/>
                    </a:cubicBezTo>
                    <a:cubicBezTo>
                      <a:pt x="1664" y="7180"/>
                      <a:pt x="1642" y="7151"/>
                      <a:pt x="1627" y="7151"/>
                    </a:cubicBezTo>
                    <a:cubicBezTo>
                      <a:pt x="1627" y="7151"/>
                      <a:pt x="1620" y="7151"/>
                      <a:pt x="1620" y="7166"/>
                    </a:cubicBezTo>
                    <a:cubicBezTo>
                      <a:pt x="1613" y="7180"/>
                      <a:pt x="1605" y="7188"/>
                      <a:pt x="1590" y="7188"/>
                    </a:cubicBezTo>
                    <a:cubicBezTo>
                      <a:pt x="1576" y="7188"/>
                      <a:pt x="1547" y="7173"/>
                      <a:pt x="1532" y="7158"/>
                    </a:cubicBezTo>
                    <a:cubicBezTo>
                      <a:pt x="1510" y="7129"/>
                      <a:pt x="1480" y="7085"/>
                      <a:pt x="1429" y="7085"/>
                    </a:cubicBezTo>
                    <a:cubicBezTo>
                      <a:pt x="1422" y="7085"/>
                      <a:pt x="1415" y="7085"/>
                      <a:pt x="1407" y="7085"/>
                    </a:cubicBezTo>
                    <a:cubicBezTo>
                      <a:pt x="1349" y="7107"/>
                      <a:pt x="1319" y="7122"/>
                      <a:pt x="1254" y="7203"/>
                    </a:cubicBezTo>
                    <a:cubicBezTo>
                      <a:pt x="1239" y="7217"/>
                      <a:pt x="1224" y="7225"/>
                      <a:pt x="1209" y="7225"/>
                    </a:cubicBezTo>
                    <a:cubicBezTo>
                      <a:pt x="1173" y="7225"/>
                      <a:pt x="1158" y="7144"/>
                      <a:pt x="1136" y="7115"/>
                    </a:cubicBezTo>
                    <a:cubicBezTo>
                      <a:pt x="1114" y="7078"/>
                      <a:pt x="1099" y="7063"/>
                      <a:pt x="1070" y="7063"/>
                    </a:cubicBezTo>
                    <a:cubicBezTo>
                      <a:pt x="1063" y="7063"/>
                      <a:pt x="1056" y="7063"/>
                      <a:pt x="1048" y="7063"/>
                    </a:cubicBezTo>
                    <a:cubicBezTo>
                      <a:pt x="1019" y="7071"/>
                      <a:pt x="1019" y="7107"/>
                      <a:pt x="1004" y="7144"/>
                    </a:cubicBezTo>
                    <a:cubicBezTo>
                      <a:pt x="997" y="7137"/>
                      <a:pt x="989" y="7129"/>
                      <a:pt x="982" y="7115"/>
                    </a:cubicBezTo>
                    <a:cubicBezTo>
                      <a:pt x="946" y="7063"/>
                      <a:pt x="960" y="7027"/>
                      <a:pt x="1004" y="6939"/>
                    </a:cubicBezTo>
                    <a:cubicBezTo>
                      <a:pt x="1048" y="6844"/>
                      <a:pt x="989" y="6844"/>
                      <a:pt x="960" y="6777"/>
                    </a:cubicBezTo>
                    <a:cubicBezTo>
                      <a:pt x="931" y="6719"/>
                      <a:pt x="894" y="6660"/>
                      <a:pt x="814" y="6660"/>
                    </a:cubicBezTo>
                    <a:cubicBezTo>
                      <a:pt x="806" y="6660"/>
                      <a:pt x="792" y="6660"/>
                      <a:pt x="777" y="6660"/>
                    </a:cubicBezTo>
                    <a:cubicBezTo>
                      <a:pt x="748" y="6668"/>
                      <a:pt x="733" y="6675"/>
                      <a:pt x="718" y="6675"/>
                    </a:cubicBezTo>
                    <a:cubicBezTo>
                      <a:pt x="682" y="6675"/>
                      <a:pt x="689" y="6653"/>
                      <a:pt x="667" y="6616"/>
                    </a:cubicBezTo>
                    <a:cubicBezTo>
                      <a:pt x="631" y="6572"/>
                      <a:pt x="594" y="6565"/>
                      <a:pt x="616" y="6470"/>
                    </a:cubicBezTo>
                    <a:cubicBezTo>
                      <a:pt x="645" y="6382"/>
                      <a:pt x="653" y="6433"/>
                      <a:pt x="740" y="6360"/>
                    </a:cubicBezTo>
                    <a:cubicBezTo>
                      <a:pt x="836" y="6279"/>
                      <a:pt x="792" y="6308"/>
                      <a:pt x="770" y="6243"/>
                    </a:cubicBezTo>
                    <a:cubicBezTo>
                      <a:pt x="755" y="6221"/>
                      <a:pt x="748" y="6213"/>
                      <a:pt x="740" y="6213"/>
                    </a:cubicBezTo>
                    <a:cubicBezTo>
                      <a:pt x="726" y="6213"/>
                      <a:pt x="711" y="6221"/>
                      <a:pt x="682" y="6221"/>
                    </a:cubicBezTo>
                    <a:cubicBezTo>
                      <a:pt x="667" y="6221"/>
                      <a:pt x="653" y="6221"/>
                      <a:pt x="631" y="6213"/>
                    </a:cubicBezTo>
                    <a:cubicBezTo>
                      <a:pt x="543" y="6177"/>
                      <a:pt x="594" y="6162"/>
                      <a:pt x="565" y="6074"/>
                    </a:cubicBezTo>
                    <a:cubicBezTo>
                      <a:pt x="528" y="5986"/>
                      <a:pt x="543" y="5994"/>
                      <a:pt x="506" y="5935"/>
                    </a:cubicBezTo>
                    <a:cubicBezTo>
                      <a:pt x="491" y="5920"/>
                      <a:pt x="477" y="5913"/>
                      <a:pt x="462" y="5913"/>
                    </a:cubicBezTo>
                    <a:cubicBezTo>
                      <a:pt x="440" y="5913"/>
                      <a:pt x="404" y="5927"/>
                      <a:pt x="374" y="5927"/>
                    </a:cubicBezTo>
                    <a:cubicBezTo>
                      <a:pt x="367" y="5927"/>
                      <a:pt x="367" y="5927"/>
                      <a:pt x="359" y="5927"/>
                    </a:cubicBezTo>
                    <a:cubicBezTo>
                      <a:pt x="301" y="5913"/>
                      <a:pt x="294" y="5884"/>
                      <a:pt x="316" y="5803"/>
                    </a:cubicBezTo>
                    <a:cubicBezTo>
                      <a:pt x="337" y="5722"/>
                      <a:pt x="301" y="5737"/>
                      <a:pt x="257" y="5708"/>
                    </a:cubicBezTo>
                    <a:cubicBezTo>
                      <a:pt x="213" y="5686"/>
                      <a:pt x="176" y="5656"/>
                      <a:pt x="235" y="5642"/>
                    </a:cubicBezTo>
                    <a:cubicBezTo>
                      <a:pt x="294" y="5634"/>
                      <a:pt x="294" y="5583"/>
                      <a:pt x="294" y="5517"/>
                    </a:cubicBezTo>
                    <a:cubicBezTo>
                      <a:pt x="294" y="5488"/>
                      <a:pt x="308" y="5480"/>
                      <a:pt x="323" y="5480"/>
                    </a:cubicBezTo>
                    <a:cubicBezTo>
                      <a:pt x="345" y="5480"/>
                      <a:pt x="374" y="5488"/>
                      <a:pt x="404" y="5488"/>
                    </a:cubicBezTo>
                    <a:cubicBezTo>
                      <a:pt x="411" y="5488"/>
                      <a:pt x="418" y="5488"/>
                      <a:pt x="425" y="5488"/>
                    </a:cubicBezTo>
                    <a:cubicBezTo>
                      <a:pt x="491" y="5473"/>
                      <a:pt x="447" y="5393"/>
                      <a:pt x="447" y="5327"/>
                    </a:cubicBezTo>
                    <a:cubicBezTo>
                      <a:pt x="447" y="5261"/>
                      <a:pt x="447" y="5239"/>
                      <a:pt x="396" y="5239"/>
                    </a:cubicBezTo>
                    <a:cubicBezTo>
                      <a:pt x="337" y="5239"/>
                      <a:pt x="279" y="5202"/>
                      <a:pt x="323" y="5136"/>
                    </a:cubicBezTo>
                    <a:cubicBezTo>
                      <a:pt x="359" y="5077"/>
                      <a:pt x="337" y="5048"/>
                      <a:pt x="308" y="5048"/>
                    </a:cubicBezTo>
                    <a:cubicBezTo>
                      <a:pt x="301" y="5048"/>
                      <a:pt x="294" y="5056"/>
                      <a:pt x="294" y="5056"/>
                    </a:cubicBezTo>
                    <a:cubicBezTo>
                      <a:pt x="257" y="5063"/>
                      <a:pt x="220" y="5056"/>
                      <a:pt x="132" y="5077"/>
                    </a:cubicBezTo>
                    <a:cubicBezTo>
                      <a:pt x="118" y="5077"/>
                      <a:pt x="110" y="5077"/>
                      <a:pt x="103" y="5077"/>
                    </a:cubicBezTo>
                    <a:cubicBezTo>
                      <a:pt x="52" y="5077"/>
                      <a:pt x="74" y="5012"/>
                      <a:pt x="74" y="4938"/>
                    </a:cubicBezTo>
                    <a:cubicBezTo>
                      <a:pt x="74" y="4858"/>
                      <a:pt x="15" y="4814"/>
                      <a:pt x="66" y="4784"/>
                    </a:cubicBezTo>
                    <a:cubicBezTo>
                      <a:pt x="88" y="4762"/>
                      <a:pt x="103" y="4755"/>
                      <a:pt x="110" y="4755"/>
                    </a:cubicBezTo>
                    <a:cubicBezTo>
                      <a:pt x="125" y="4755"/>
                      <a:pt x="132" y="4770"/>
                      <a:pt x="132" y="4792"/>
                    </a:cubicBezTo>
                    <a:cubicBezTo>
                      <a:pt x="132" y="4828"/>
                      <a:pt x="176" y="4872"/>
                      <a:pt x="206" y="4872"/>
                    </a:cubicBezTo>
                    <a:cubicBezTo>
                      <a:pt x="213" y="4872"/>
                      <a:pt x="220" y="4865"/>
                      <a:pt x="220" y="4858"/>
                    </a:cubicBezTo>
                    <a:cubicBezTo>
                      <a:pt x="242" y="4828"/>
                      <a:pt x="264" y="4748"/>
                      <a:pt x="323" y="4704"/>
                    </a:cubicBezTo>
                    <a:cubicBezTo>
                      <a:pt x="381" y="4660"/>
                      <a:pt x="381" y="4689"/>
                      <a:pt x="418" y="4623"/>
                    </a:cubicBezTo>
                    <a:cubicBezTo>
                      <a:pt x="447" y="4557"/>
                      <a:pt x="491" y="4543"/>
                      <a:pt x="550" y="4521"/>
                    </a:cubicBezTo>
                    <a:cubicBezTo>
                      <a:pt x="609" y="4499"/>
                      <a:pt x="631" y="4521"/>
                      <a:pt x="631" y="4485"/>
                    </a:cubicBezTo>
                    <a:cubicBezTo>
                      <a:pt x="631" y="4456"/>
                      <a:pt x="609" y="4434"/>
                      <a:pt x="609" y="4434"/>
                    </a:cubicBezTo>
                    <a:cubicBezTo>
                      <a:pt x="689" y="4375"/>
                      <a:pt x="689" y="4375"/>
                      <a:pt x="689" y="4375"/>
                    </a:cubicBezTo>
                    <a:cubicBezTo>
                      <a:pt x="689" y="4375"/>
                      <a:pt x="682" y="4353"/>
                      <a:pt x="653" y="4353"/>
                    </a:cubicBezTo>
                    <a:cubicBezTo>
                      <a:pt x="645" y="4353"/>
                      <a:pt x="638" y="4353"/>
                      <a:pt x="616" y="4360"/>
                    </a:cubicBezTo>
                    <a:cubicBezTo>
                      <a:pt x="579" y="4382"/>
                      <a:pt x="543" y="4404"/>
                      <a:pt x="506" y="4404"/>
                    </a:cubicBezTo>
                    <a:cubicBezTo>
                      <a:pt x="491" y="4404"/>
                      <a:pt x="469" y="4397"/>
                      <a:pt x="447" y="4390"/>
                    </a:cubicBezTo>
                    <a:cubicBezTo>
                      <a:pt x="396" y="4353"/>
                      <a:pt x="462" y="4236"/>
                      <a:pt x="506" y="4185"/>
                    </a:cubicBezTo>
                    <a:cubicBezTo>
                      <a:pt x="550" y="4126"/>
                      <a:pt x="587" y="4045"/>
                      <a:pt x="653" y="3957"/>
                    </a:cubicBezTo>
                    <a:cubicBezTo>
                      <a:pt x="718" y="3862"/>
                      <a:pt x="755" y="3884"/>
                      <a:pt x="777" y="3818"/>
                    </a:cubicBezTo>
                    <a:cubicBezTo>
                      <a:pt x="799" y="3752"/>
                      <a:pt x="755" y="3686"/>
                      <a:pt x="799" y="3591"/>
                    </a:cubicBezTo>
                    <a:cubicBezTo>
                      <a:pt x="843" y="3503"/>
                      <a:pt x="799" y="3422"/>
                      <a:pt x="777" y="3335"/>
                    </a:cubicBezTo>
                    <a:cubicBezTo>
                      <a:pt x="755" y="3239"/>
                      <a:pt x="718" y="3232"/>
                      <a:pt x="711" y="3173"/>
                    </a:cubicBezTo>
                    <a:cubicBezTo>
                      <a:pt x="697" y="3115"/>
                      <a:pt x="667" y="3071"/>
                      <a:pt x="594" y="3005"/>
                    </a:cubicBezTo>
                    <a:cubicBezTo>
                      <a:pt x="528" y="2931"/>
                      <a:pt x="543" y="2924"/>
                      <a:pt x="594" y="2880"/>
                    </a:cubicBezTo>
                    <a:cubicBezTo>
                      <a:pt x="653" y="2836"/>
                      <a:pt x="572" y="2807"/>
                      <a:pt x="521" y="2785"/>
                    </a:cubicBezTo>
                    <a:cubicBezTo>
                      <a:pt x="462" y="2763"/>
                      <a:pt x="447" y="2741"/>
                      <a:pt x="447" y="2675"/>
                    </a:cubicBezTo>
                    <a:cubicBezTo>
                      <a:pt x="447" y="2609"/>
                      <a:pt x="447" y="2558"/>
                      <a:pt x="396" y="2536"/>
                    </a:cubicBezTo>
                    <a:cubicBezTo>
                      <a:pt x="367" y="2528"/>
                      <a:pt x="337" y="2521"/>
                      <a:pt x="316" y="2521"/>
                    </a:cubicBezTo>
                    <a:cubicBezTo>
                      <a:pt x="294" y="2521"/>
                      <a:pt x="279" y="2528"/>
                      <a:pt x="279" y="2528"/>
                    </a:cubicBezTo>
                    <a:cubicBezTo>
                      <a:pt x="279" y="2528"/>
                      <a:pt x="301" y="2492"/>
                      <a:pt x="359" y="2470"/>
                    </a:cubicBezTo>
                    <a:cubicBezTo>
                      <a:pt x="418" y="2448"/>
                      <a:pt x="396" y="2389"/>
                      <a:pt x="337" y="2345"/>
                    </a:cubicBezTo>
                    <a:cubicBezTo>
                      <a:pt x="279" y="2301"/>
                      <a:pt x="279" y="2243"/>
                      <a:pt x="345" y="2235"/>
                    </a:cubicBezTo>
                    <a:cubicBezTo>
                      <a:pt x="418" y="2221"/>
                      <a:pt x="462" y="2206"/>
                      <a:pt x="484" y="2162"/>
                    </a:cubicBezTo>
                    <a:cubicBezTo>
                      <a:pt x="499" y="2133"/>
                      <a:pt x="521" y="2118"/>
                      <a:pt x="543" y="2118"/>
                    </a:cubicBezTo>
                    <a:cubicBezTo>
                      <a:pt x="550" y="2118"/>
                      <a:pt x="565" y="2126"/>
                      <a:pt x="572" y="2140"/>
                    </a:cubicBezTo>
                    <a:cubicBezTo>
                      <a:pt x="594" y="2184"/>
                      <a:pt x="631" y="2199"/>
                      <a:pt x="711" y="2199"/>
                    </a:cubicBezTo>
                    <a:cubicBezTo>
                      <a:pt x="792" y="2199"/>
                      <a:pt x="689" y="2096"/>
                      <a:pt x="653" y="2052"/>
                    </a:cubicBezTo>
                    <a:cubicBezTo>
                      <a:pt x="616" y="2008"/>
                      <a:pt x="689" y="1994"/>
                      <a:pt x="718" y="1994"/>
                    </a:cubicBezTo>
                    <a:cubicBezTo>
                      <a:pt x="755" y="1994"/>
                      <a:pt x="770" y="2059"/>
                      <a:pt x="792" y="2111"/>
                    </a:cubicBezTo>
                    <a:cubicBezTo>
                      <a:pt x="806" y="2140"/>
                      <a:pt x="843" y="2147"/>
                      <a:pt x="880" y="2147"/>
                    </a:cubicBezTo>
                    <a:cubicBezTo>
                      <a:pt x="902" y="2147"/>
                      <a:pt x="924" y="2147"/>
                      <a:pt x="946" y="2140"/>
                    </a:cubicBezTo>
                    <a:cubicBezTo>
                      <a:pt x="953" y="2140"/>
                      <a:pt x="960" y="2140"/>
                      <a:pt x="968" y="2140"/>
                    </a:cubicBezTo>
                    <a:cubicBezTo>
                      <a:pt x="1034" y="2140"/>
                      <a:pt x="1092" y="2177"/>
                      <a:pt x="1144" y="2221"/>
                    </a:cubicBezTo>
                    <a:cubicBezTo>
                      <a:pt x="1173" y="2243"/>
                      <a:pt x="1195" y="2257"/>
                      <a:pt x="1217" y="2257"/>
                    </a:cubicBezTo>
                    <a:cubicBezTo>
                      <a:pt x="1231" y="2257"/>
                      <a:pt x="1239" y="2250"/>
                      <a:pt x="1246" y="2235"/>
                    </a:cubicBezTo>
                    <a:cubicBezTo>
                      <a:pt x="1254" y="2184"/>
                      <a:pt x="1173" y="2155"/>
                      <a:pt x="1187" y="2118"/>
                    </a:cubicBezTo>
                    <a:cubicBezTo>
                      <a:pt x="1187" y="2111"/>
                      <a:pt x="1202" y="2104"/>
                      <a:pt x="1209" y="2104"/>
                    </a:cubicBezTo>
                    <a:cubicBezTo>
                      <a:pt x="1239" y="2104"/>
                      <a:pt x="1283" y="2126"/>
                      <a:pt x="1312" y="2162"/>
                    </a:cubicBezTo>
                    <a:cubicBezTo>
                      <a:pt x="1327" y="2184"/>
                      <a:pt x="1341" y="2191"/>
                      <a:pt x="1363" y="2191"/>
                    </a:cubicBezTo>
                    <a:cubicBezTo>
                      <a:pt x="1407" y="2191"/>
                      <a:pt x="1459" y="2155"/>
                      <a:pt x="1480" y="2133"/>
                    </a:cubicBezTo>
                    <a:cubicBezTo>
                      <a:pt x="1517" y="2096"/>
                      <a:pt x="1686" y="2030"/>
                      <a:pt x="1752" y="2008"/>
                    </a:cubicBezTo>
                    <a:cubicBezTo>
                      <a:pt x="1774" y="2001"/>
                      <a:pt x="1788" y="1994"/>
                      <a:pt x="1796" y="1994"/>
                    </a:cubicBezTo>
                    <a:cubicBezTo>
                      <a:pt x="1840" y="1994"/>
                      <a:pt x="1854" y="2023"/>
                      <a:pt x="1869" y="2059"/>
                    </a:cubicBezTo>
                    <a:cubicBezTo>
                      <a:pt x="1869" y="2074"/>
                      <a:pt x="1876" y="2081"/>
                      <a:pt x="1891" y="2081"/>
                    </a:cubicBezTo>
                    <a:cubicBezTo>
                      <a:pt x="1928" y="2081"/>
                      <a:pt x="2001" y="2023"/>
                      <a:pt x="2023" y="1971"/>
                    </a:cubicBezTo>
                    <a:cubicBezTo>
                      <a:pt x="2059" y="1906"/>
                      <a:pt x="2067" y="1891"/>
                      <a:pt x="2103" y="1832"/>
                    </a:cubicBezTo>
                    <a:cubicBezTo>
                      <a:pt x="2140" y="1781"/>
                      <a:pt x="2118" y="1781"/>
                      <a:pt x="2081" y="1730"/>
                    </a:cubicBezTo>
                    <a:cubicBezTo>
                      <a:pt x="2045" y="1686"/>
                      <a:pt x="1994" y="1657"/>
                      <a:pt x="1920" y="1605"/>
                    </a:cubicBezTo>
                    <a:cubicBezTo>
                      <a:pt x="1854" y="1561"/>
                      <a:pt x="1832" y="1539"/>
                      <a:pt x="1869" y="1495"/>
                    </a:cubicBezTo>
                    <a:cubicBezTo>
                      <a:pt x="1876" y="1481"/>
                      <a:pt x="1884" y="1473"/>
                      <a:pt x="1891" y="1473"/>
                    </a:cubicBezTo>
                    <a:cubicBezTo>
                      <a:pt x="1898" y="1473"/>
                      <a:pt x="1906" y="1481"/>
                      <a:pt x="1913" y="1481"/>
                    </a:cubicBezTo>
                    <a:cubicBezTo>
                      <a:pt x="1920" y="1481"/>
                      <a:pt x="1928" y="1473"/>
                      <a:pt x="1935" y="1459"/>
                    </a:cubicBezTo>
                    <a:cubicBezTo>
                      <a:pt x="1957" y="1415"/>
                      <a:pt x="1994" y="1356"/>
                      <a:pt x="2059" y="1356"/>
                    </a:cubicBezTo>
                    <a:cubicBezTo>
                      <a:pt x="2125" y="1356"/>
                      <a:pt x="2162" y="1356"/>
                      <a:pt x="2191" y="1327"/>
                    </a:cubicBezTo>
                    <a:cubicBezTo>
                      <a:pt x="2228" y="1290"/>
                      <a:pt x="2243" y="1188"/>
                      <a:pt x="2287" y="1158"/>
                    </a:cubicBezTo>
                    <a:cubicBezTo>
                      <a:pt x="2330" y="1121"/>
                      <a:pt x="2375" y="1158"/>
                      <a:pt x="2397" y="1107"/>
                    </a:cubicBezTo>
                    <a:cubicBezTo>
                      <a:pt x="2418" y="1063"/>
                      <a:pt x="2418" y="1019"/>
                      <a:pt x="2499" y="1004"/>
                    </a:cubicBezTo>
                    <a:cubicBezTo>
                      <a:pt x="2565" y="997"/>
                      <a:pt x="2602" y="968"/>
                      <a:pt x="2616" y="960"/>
                    </a:cubicBezTo>
                    <a:lnTo>
                      <a:pt x="2624" y="960"/>
                    </a:lnTo>
                    <a:cubicBezTo>
                      <a:pt x="2660" y="960"/>
                      <a:pt x="2697" y="953"/>
                      <a:pt x="2719" y="924"/>
                    </a:cubicBezTo>
                    <a:cubicBezTo>
                      <a:pt x="2748" y="872"/>
                      <a:pt x="2902" y="880"/>
                      <a:pt x="2953" y="872"/>
                    </a:cubicBezTo>
                    <a:cubicBezTo>
                      <a:pt x="3005" y="865"/>
                      <a:pt x="3173" y="850"/>
                      <a:pt x="3232" y="792"/>
                    </a:cubicBezTo>
                    <a:cubicBezTo>
                      <a:pt x="3298" y="733"/>
                      <a:pt x="3430" y="653"/>
                      <a:pt x="3481" y="623"/>
                    </a:cubicBezTo>
                    <a:cubicBezTo>
                      <a:pt x="3532" y="587"/>
                      <a:pt x="3576" y="557"/>
                      <a:pt x="3635" y="528"/>
                    </a:cubicBezTo>
                    <a:cubicBezTo>
                      <a:pt x="3693" y="491"/>
                      <a:pt x="3686" y="484"/>
                      <a:pt x="3701" y="447"/>
                    </a:cubicBezTo>
                    <a:cubicBezTo>
                      <a:pt x="3723" y="418"/>
                      <a:pt x="3745" y="396"/>
                      <a:pt x="3686" y="359"/>
                    </a:cubicBezTo>
                    <a:cubicBezTo>
                      <a:pt x="3628" y="316"/>
                      <a:pt x="3686" y="294"/>
                      <a:pt x="3701" y="257"/>
                    </a:cubicBezTo>
                    <a:cubicBezTo>
                      <a:pt x="3716" y="220"/>
                      <a:pt x="3730" y="191"/>
                      <a:pt x="3759" y="191"/>
                    </a:cubicBezTo>
                    <a:cubicBezTo>
                      <a:pt x="3774" y="191"/>
                      <a:pt x="3781" y="191"/>
                      <a:pt x="3796" y="206"/>
                    </a:cubicBezTo>
                    <a:cubicBezTo>
                      <a:pt x="3847" y="235"/>
                      <a:pt x="3862" y="271"/>
                      <a:pt x="3906" y="286"/>
                    </a:cubicBezTo>
                    <a:cubicBezTo>
                      <a:pt x="3950" y="308"/>
                      <a:pt x="3921" y="359"/>
                      <a:pt x="3943" y="403"/>
                    </a:cubicBezTo>
                    <a:cubicBezTo>
                      <a:pt x="3957" y="455"/>
                      <a:pt x="4001" y="469"/>
                      <a:pt x="4045" y="477"/>
                    </a:cubicBezTo>
                    <a:cubicBezTo>
                      <a:pt x="4082" y="484"/>
                      <a:pt x="4104" y="506"/>
                      <a:pt x="4133" y="535"/>
                    </a:cubicBezTo>
                    <a:cubicBezTo>
                      <a:pt x="4155" y="550"/>
                      <a:pt x="4177" y="557"/>
                      <a:pt x="4199" y="557"/>
                    </a:cubicBezTo>
                    <a:cubicBezTo>
                      <a:pt x="4214" y="557"/>
                      <a:pt x="4236" y="550"/>
                      <a:pt x="4258" y="535"/>
                    </a:cubicBezTo>
                    <a:cubicBezTo>
                      <a:pt x="4265" y="528"/>
                      <a:pt x="4287" y="521"/>
                      <a:pt x="4309" y="521"/>
                    </a:cubicBezTo>
                    <a:cubicBezTo>
                      <a:pt x="4338" y="521"/>
                      <a:pt x="4375" y="535"/>
                      <a:pt x="4390" y="557"/>
                    </a:cubicBezTo>
                    <a:cubicBezTo>
                      <a:pt x="4419" y="601"/>
                      <a:pt x="4411" y="682"/>
                      <a:pt x="4456" y="697"/>
                    </a:cubicBezTo>
                    <a:cubicBezTo>
                      <a:pt x="4507" y="711"/>
                      <a:pt x="4521" y="762"/>
                      <a:pt x="4441" y="770"/>
                    </a:cubicBezTo>
                    <a:cubicBezTo>
                      <a:pt x="4368" y="785"/>
                      <a:pt x="4382" y="821"/>
                      <a:pt x="4397" y="858"/>
                    </a:cubicBezTo>
                    <a:cubicBezTo>
                      <a:pt x="4419" y="895"/>
                      <a:pt x="4426" y="895"/>
                      <a:pt x="4397" y="946"/>
                    </a:cubicBezTo>
                    <a:cubicBezTo>
                      <a:pt x="4375" y="997"/>
                      <a:pt x="4411" y="1048"/>
                      <a:pt x="4360" y="1070"/>
                    </a:cubicBezTo>
                    <a:cubicBezTo>
                      <a:pt x="4309" y="1092"/>
                      <a:pt x="4287" y="1121"/>
                      <a:pt x="4360" y="1166"/>
                    </a:cubicBezTo>
                    <a:cubicBezTo>
                      <a:pt x="4411" y="1202"/>
                      <a:pt x="4456" y="1217"/>
                      <a:pt x="4492" y="1217"/>
                    </a:cubicBezTo>
                    <a:cubicBezTo>
                      <a:pt x="4499" y="1217"/>
                      <a:pt x="4507" y="1217"/>
                      <a:pt x="4521" y="1217"/>
                    </a:cubicBezTo>
                    <a:lnTo>
                      <a:pt x="4529" y="1217"/>
                    </a:lnTo>
                    <a:cubicBezTo>
                      <a:pt x="4566" y="1217"/>
                      <a:pt x="4558" y="1246"/>
                      <a:pt x="4543" y="1297"/>
                    </a:cubicBezTo>
                    <a:cubicBezTo>
                      <a:pt x="4529" y="1356"/>
                      <a:pt x="4551" y="1393"/>
                      <a:pt x="4478" y="1422"/>
                    </a:cubicBezTo>
                    <a:cubicBezTo>
                      <a:pt x="4397" y="1444"/>
                      <a:pt x="4390" y="1444"/>
                      <a:pt x="4338" y="1488"/>
                    </a:cubicBezTo>
                    <a:cubicBezTo>
                      <a:pt x="4287" y="1532"/>
                      <a:pt x="4280" y="1539"/>
                      <a:pt x="4338" y="1569"/>
                    </a:cubicBezTo>
                    <a:cubicBezTo>
                      <a:pt x="4397" y="1605"/>
                      <a:pt x="4390" y="1657"/>
                      <a:pt x="4434" y="1657"/>
                    </a:cubicBezTo>
                    <a:cubicBezTo>
                      <a:pt x="4441" y="1657"/>
                      <a:pt x="4441" y="1657"/>
                      <a:pt x="4448" y="1657"/>
                    </a:cubicBezTo>
                    <a:cubicBezTo>
                      <a:pt x="4507" y="1642"/>
                      <a:pt x="4543" y="1620"/>
                      <a:pt x="4573" y="1590"/>
                    </a:cubicBezTo>
                    <a:cubicBezTo>
                      <a:pt x="4587" y="1569"/>
                      <a:pt x="4609" y="1561"/>
                      <a:pt x="4646" y="1561"/>
                    </a:cubicBezTo>
                    <a:cubicBezTo>
                      <a:pt x="4661" y="1561"/>
                      <a:pt x="4683" y="1561"/>
                      <a:pt x="4705" y="1561"/>
                    </a:cubicBezTo>
                    <a:cubicBezTo>
                      <a:pt x="4734" y="1569"/>
                      <a:pt x="4756" y="1569"/>
                      <a:pt x="4778" y="1569"/>
                    </a:cubicBezTo>
                    <a:cubicBezTo>
                      <a:pt x="4815" y="1569"/>
                      <a:pt x="4844" y="1561"/>
                      <a:pt x="4873" y="1547"/>
                    </a:cubicBezTo>
                    <a:cubicBezTo>
                      <a:pt x="4925" y="1517"/>
                      <a:pt x="4917" y="1495"/>
                      <a:pt x="4961" y="1444"/>
                    </a:cubicBezTo>
                    <a:cubicBezTo>
                      <a:pt x="4998" y="1400"/>
                      <a:pt x="5012" y="1356"/>
                      <a:pt x="5056" y="1356"/>
                    </a:cubicBezTo>
                    <a:cubicBezTo>
                      <a:pt x="5064" y="1356"/>
                      <a:pt x="5064" y="1356"/>
                      <a:pt x="5071" y="1356"/>
                    </a:cubicBezTo>
                    <a:cubicBezTo>
                      <a:pt x="5078" y="1363"/>
                      <a:pt x="5093" y="1363"/>
                      <a:pt x="5100" y="1363"/>
                    </a:cubicBezTo>
                    <a:cubicBezTo>
                      <a:pt x="5122" y="1363"/>
                      <a:pt x="5144" y="1356"/>
                      <a:pt x="5166" y="1356"/>
                    </a:cubicBezTo>
                    <a:cubicBezTo>
                      <a:pt x="5188" y="1356"/>
                      <a:pt x="5203" y="1363"/>
                      <a:pt x="5218" y="1378"/>
                    </a:cubicBezTo>
                    <a:cubicBezTo>
                      <a:pt x="5232" y="1400"/>
                      <a:pt x="5276" y="1429"/>
                      <a:pt x="5306" y="1429"/>
                    </a:cubicBezTo>
                    <a:cubicBezTo>
                      <a:pt x="5320" y="1429"/>
                      <a:pt x="5328" y="1429"/>
                      <a:pt x="5335" y="1407"/>
                    </a:cubicBezTo>
                    <a:cubicBezTo>
                      <a:pt x="5349" y="1356"/>
                      <a:pt x="5371" y="1327"/>
                      <a:pt x="5430" y="1297"/>
                    </a:cubicBezTo>
                    <a:cubicBezTo>
                      <a:pt x="5489" y="1276"/>
                      <a:pt x="5584" y="1239"/>
                      <a:pt x="5562" y="1195"/>
                    </a:cubicBezTo>
                    <a:cubicBezTo>
                      <a:pt x="5547" y="1158"/>
                      <a:pt x="5503" y="1158"/>
                      <a:pt x="5474" y="1129"/>
                    </a:cubicBezTo>
                    <a:cubicBezTo>
                      <a:pt x="5437" y="1107"/>
                      <a:pt x="5452" y="1114"/>
                      <a:pt x="5474" y="1048"/>
                    </a:cubicBezTo>
                    <a:cubicBezTo>
                      <a:pt x="5489" y="975"/>
                      <a:pt x="5525" y="762"/>
                      <a:pt x="5489" y="733"/>
                    </a:cubicBezTo>
                    <a:cubicBezTo>
                      <a:pt x="5452" y="697"/>
                      <a:pt x="5445" y="682"/>
                      <a:pt x="5437" y="623"/>
                    </a:cubicBezTo>
                    <a:cubicBezTo>
                      <a:pt x="5430" y="557"/>
                      <a:pt x="5371" y="521"/>
                      <a:pt x="5313" y="499"/>
                    </a:cubicBezTo>
                    <a:cubicBezTo>
                      <a:pt x="5247" y="484"/>
                      <a:pt x="5196" y="447"/>
                      <a:pt x="5181" y="403"/>
                    </a:cubicBezTo>
                    <a:cubicBezTo>
                      <a:pt x="5166" y="367"/>
                      <a:pt x="5115" y="286"/>
                      <a:pt x="5181" y="286"/>
                    </a:cubicBezTo>
                    <a:cubicBezTo>
                      <a:pt x="5240" y="286"/>
                      <a:pt x="5261" y="308"/>
                      <a:pt x="5306" y="308"/>
                    </a:cubicBezTo>
                    <a:cubicBezTo>
                      <a:pt x="5313" y="308"/>
                      <a:pt x="5328" y="308"/>
                      <a:pt x="5335" y="308"/>
                    </a:cubicBezTo>
                    <a:cubicBezTo>
                      <a:pt x="5349" y="301"/>
                      <a:pt x="5357" y="301"/>
                      <a:pt x="5371" y="301"/>
                    </a:cubicBezTo>
                    <a:cubicBezTo>
                      <a:pt x="5386" y="301"/>
                      <a:pt x="5393" y="301"/>
                      <a:pt x="5408" y="301"/>
                    </a:cubicBezTo>
                    <a:cubicBezTo>
                      <a:pt x="5437" y="301"/>
                      <a:pt x="5459" y="301"/>
                      <a:pt x="5474" y="264"/>
                    </a:cubicBezTo>
                    <a:cubicBezTo>
                      <a:pt x="5489" y="206"/>
                      <a:pt x="5430" y="176"/>
                      <a:pt x="5481" y="147"/>
                    </a:cubicBezTo>
                    <a:cubicBezTo>
                      <a:pt x="5533" y="110"/>
                      <a:pt x="5533" y="66"/>
                      <a:pt x="5569" y="66"/>
                    </a:cubicBezTo>
                    <a:cubicBezTo>
                      <a:pt x="5613" y="66"/>
                      <a:pt x="5591" y="110"/>
                      <a:pt x="5635" y="110"/>
                    </a:cubicBezTo>
                    <a:cubicBezTo>
                      <a:pt x="5642" y="110"/>
                      <a:pt x="5650" y="110"/>
                      <a:pt x="5657" y="110"/>
                    </a:cubicBezTo>
                    <a:cubicBezTo>
                      <a:pt x="5738" y="96"/>
                      <a:pt x="5752" y="96"/>
                      <a:pt x="5804" y="59"/>
                    </a:cubicBezTo>
                    <a:cubicBezTo>
                      <a:pt x="5826" y="44"/>
                      <a:pt x="5848" y="30"/>
                      <a:pt x="5862" y="30"/>
                    </a:cubicBezTo>
                    <a:lnTo>
                      <a:pt x="5862" y="0"/>
                    </a:lnTo>
                    <a:lnTo>
                      <a:pt x="5862" y="0"/>
                    </a:lnTo>
                    <a:cubicBezTo>
                      <a:pt x="5840" y="0"/>
                      <a:pt x="5818" y="15"/>
                      <a:pt x="5789" y="30"/>
                    </a:cubicBezTo>
                    <a:cubicBezTo>
                      <a:pt x="5745" y="59"/>
                      <a:pt x="5730" y="59"/>
                      <a:pt x="5679" y="74"/>
                    </a:cubicBezTo>
                    <a:cubicBezTo>
                      <a:pt x="5650" y="81"/>
                      <a:pt x="5650" y="81"/>
                      <a:pt x="5650" y="81"/>
                    </a:cubicBezTo>
                    <a:cubicBezTo>
                      <a:pt x="5642" y="81"/>
                      <a:pt x="5635" y="81"/>
                      <a:pt x="5635" y="81"/>
                    </a:cubicBezTo>
                    <a:cubicBezTo>
                      <a:pt x="5628" y="81"/>
                      <a:pt x="5628" y="81"/>
                      <a:pt x="5628" y="81"/>
                    </a:cubicBezTo>
                    <a:lnTo>
                      <a:pt x="5628" y="81"/>
                    </a:lnTo>
                    <a:cubicBezTo>
                      <a:pt x="5628" y="81"/>
                      <a:pt x="5628" y="81"/>
                      <a:pt x="5628" y="74"/>
                    </a:cubicBezTo>
                    <a:cubicBezTo>
                      <a:pt x="5620" y="66"/>
                      <a:pt x="5613" y="37"/>
                      <a:pt x="5569" y="37"/>
                    </a:cubicBezTo>
                    <a:cubicBezTo>
                      <a:pt x="5533" y="37"/>
                      <a:pt x="5518" y="59"/>
                      <a:pt x="5503" y="81"/>
                    </a:cubicBezTo>
                    <a:cubicBezTo>
                      <a:pt x="5489" y="96"/>
                      <a:pt x="5481" y="103"/>
                      <a:pt x="5459" y="118"/>
                    </a:cubicBezTo>
                    <a:cubicBezTo>
                      <a:pt x="5416" y="147"/>
                      <a:pt x="5430" y="191"/>
                      <a:pt x="5437" y="213"/>
                    </a:cubicBezTo>
                    <a:cubicBezTo>
                      <a:pt x="5445" y="228"/>
                      <a:pt x="5445" y="235"/>
                      <a:pt x="5445" y="257"/>
                    </a:cubicBezTo>
                    <a:cubicBezTo>
                      <a:pt x="5437" y="271"/>
                      <a:pt x="5437" y="271"/>
                      <a:pt x="5408" y="271"/>
                    </a:cubicBezTo>
                    <a:cubicBezTo>
                      <a:pt x="5401" y="271"/>
                      <a:pt x="5393" y="271"/>
                      <a:pt x="5393" y="271"/>
                    </a:cubicBezTo>
                    <a:cubicBezTo>
                      <a:pt x="5386" y="271"/>
                      <a:pt x="5379" y="271"/>
                      <a:pt x="5371" y="271"/>
                    </a:cubicBezTo>
                    <a:cubicBezTo>
                      <a:pt x="5357" y="271"/>
                      <a:pt x="5342" y="271"/>
                      <a:pt x="5328" y="271"/>
                    </a:cubicBezTo>
                    <a:cubicBezTo>
                      <a:pt x="5320" y="279"/>
                      <a:pt x="5313" y="279"/>
                      <a:pt x="5306" y="279"/>
                    </a:cubicBezTo>
                    <a:cubicBezTo>
                      <a:pt x="5291" y="279"/>
                      <a:pt x="5276" y="271"/>
                      <a:pt x="5261" y="271"/>
                    </a:cubicBezTo>
                    <a:cubicBezTo>
                      <a:pt x="5240" y="264"/>
                      <a:pt x="5218" y="257"/>
                      <a:pt x="5181" y="257"/>
                    </a:cubicBezTo>
                    <a:cubicBezTo>
                      <a:pt x="5152" y="257"/>
                      <a:pt x="5130" y="271"/>
                      <a:pt x="5122" y="286"/>
                    </a:cubicBezTo>
                    <a:cubicBezTo>
                      <a:pt x="5108" y="316"/>
                      <a:pt x="5122" y="359"/>
                      <a:pt x="5144" y="396"/>
                    </a:cubicBezTo>
                    <a:cubicBezTo>
                      <a:pt x="5144" y="403"/>
                      <a:pt x="5152" y="411"/>
                      <a:pt x="5152" y="418"/>
                    </a:cubicBezTo>
                    <a:cubicBezTo>
                      <a:pt x="5174" y="469"/>
                      <a:pt x="5225" y="506"/>
                      <a:pt x="5298" y="528"/>
                    </a:cubicBezTo>
                    <a:cubicBezTo>
                      <a:pt x="5349" y="543"/>
                      <a:pt x="5401" y="579"/>
                      <a:pt x="5408" y="623"/>
                    </a:cubicBezTo>
                    <a:cubicBezTo>
                      <a:pt x="5416" y="689"/>
                      <a:pt x="5430" y="711"/>
                      <a:pt x="5467" y="755"/>
                    </a:cubicBezTo>
                    <a:cubicBezTo>
                      <a:pt x="5481" y="777"/>
                      <a:pt x="5467" y="953"/>
                      <a:pt x="5445" y="1041"/>
                    </a:cubicBezTo>
                    <a:cubicBezTo>
                      <a:pt x="5437" y="1056"/>
                      <a:pt x="5430" y="1070"/>
                      <a:pt x="5430" y="1078"/>
                    </a:cubicBezTo>
                    <a:cubicBezTo>
                      <a:pt x="5416" y="1114"/>
                      <a:pt x="5423" y="1129"/>
                      <a:pt x="5452" y="1151"/>
                    </a:cubicBezTo>
                    <a:cubicBezTo>
                      <a:pt x="5467" y="1166"/>
                      <a:pt x="5481" y="1173"/>
                      <a:pt x="5496" y="1180"/>
                    </a:cubicBezTo>
                    <a:cubicBezTo>
                      <a:pt x="5518" y="1188"/>
                      <a:pt x="5533" y="1195"/>
                      <a:pt x="5533" y="1209"/>
                    </a:cubicBezTo>
                    <a:cubicBezTo>
                      <a:pt x="5533" y="1224"/>
                      <a:pt x="5467" y="1253"/>
                      <a:pt x="5437" y="1261"/>
                    </a:cubicBezTo>
                    <a:cubicBezTo>
                      <a:pt x="5416" y="1276"/>
                      <a:pt x="5416" y="1276"/>
                      <a:pt x="5416" y="1276"/>
                    </a:cubicBezTo>
                    <a:cubicBezTo>
                      <a:pt x="5342" y="1305"/>
                      <a:pt x="5320" y="1349"/>
                      <a:pt x="5306" y="1400"/>
                    </a:cubicBezTo>
                    <a:lnTo>
                      <a:pt x="5306" y="1400"/>
                    </a:lnTo>
                    <a:cubicBezTo>
                      <a:pt x="5291" y="1400"/>
                      <a:pt x="5254" y="1378"/>
                      <a:pt x="5240" y="1356"/>
                    </a:cubicBezTo>
                    <a:cubicBezTo>
                      <a:pt x="5218" y="1334"/>
                      <a:pt x="5188" y="1327"/>
                      <a:pt x="5166" y="1327"/>
                    </a:cubicBezTo>
                    <a:cubicBezTo>
                      <a:pt x="5159" y="1327"/>
                      <a:pt x="5144" y="1327"/>
                      <a:pt x="5137" y="1327"/>
                    </a:cubicBezTo>
                    <a:cubicBezTo>
                      <a:pt x="5122" y="1327"/>
                      <a:pt x="5115" y="1334"/>
                      <a:pt x="5100" y="1334"/>
                    </a:cubicBezTo>
                    <a:cubicBezTo>
                      <a:pt x="5093" y="1334"/>
                      <a:pt x="5086" y="1327"/>
                      <a:pt x="5078" y="1327"/>
                    </a:cubicBezTo>
                    <a:cubicBezTo>
                      <a:pt x="5071" y="1327"/>
                      <a:pt x="5064" y="1327"/>
                      <a:pt x="5056" y="1327"/>
                    </a:cubicBezTo>
                    <a:cubicBezTo>
                      <a:pt x="5005" y="1327"/>
                      <a:pt x="4983" y="1363"/>
                      <a:pt x="4961" y="1393"/>
                    </a:cubicBezTo>
                    <a:cubicBezTo>
                      <a:pt x="4954" y="1400"/>
                      <a:pt x="4947" y="1415"/>
                      <a:pt x="4939" y="1422"/>
                    </a:cubicBezTo>
                    <a:cubicBezTo>
                      <a:pt x="4917" y="1444"/>
                      <a:pt x="4910" y="1466"/>
                      <a:pt x="4902" y="1481"/>
                    </a:cubicBezTo>
                    <a:cubicBezTo>
                      <a:pt x="4888" y="1495"/>
                      <a:pt x="4888" y="1510"/>
                      <a:pt x="4866" y="1517"/>
                    </a:cubicBezTo>
                    <a:cubicBezTo>
                      <a:pt x="4837" y="1532"/>
                      <a:pt x="4807" y="1539"/>
                      <a:pt x="4778" y="1539"/>
                    </a:cubicBezTo>
                    <a:cubicBezTo>
                      <a:pt x="4756" y="1539"/>
                      <a:pt x="4734" y="1539"/>
                      <a:pt x="4712" y="1532"/>
                    </a:cubicBezTo>
                    <a:cubicBezTo>
                      <a:pt x="4683" y="1532"/>
                      <a:pt x="4661" y="1525"/>
                      <a:pt x="4646" y="1525"/>
                    </a:cubicBezTo>
                    <a:cubicBezTo>
                      <a:pt x="4617" y="1525"/>
                      <a:pt x="4573" y="1532"/>
                      <a:pt x="4543" y="1569"/>
                    </a:cubicBezTo>
                    <a:cubicBezTo>
                      <a:pt x="4529" y="1598"/>
                      <a:pt x="4499" y="1612"/>
                      <a:pt x="4441" y="1627"/>
                    </a:cubicBezTo>
                    <a:lnTo>
                      <a:pt x="4434" y="1627"/>
                    </a:lnTo>
                    <a:cubicBezTo>
                      <a:pt x="4426" y="1627"/>
                      <a:pt x="4426" y="1627"/>
                      <a:pt x="4411" y="1605"/>
                    </a:cubicBezTo>
                    <a:cubicBezTo>
                      <a:pt x="4404" y="1590"/>
                      <a:pt x="4390" y="1561"/>
                      <a:pt x="4353" y="1547"/>
                    </a:cubicBezTo>
                    <a:cubicBezTo>
                      <a:pt x="4346" y="1539"/>
                      <a:pt x="4338" y="1532"/>
                      <a:pt x="4331" y="1532"/>
                    </a:cubicBezTo>
                    <a:cubicBezTo>
                      <a:pt x="4338" y="1525"/>
                      <a:pt x="4353" y="1517"/>
                      <a:pt x="4360" y="1510"/>
                    </a:cubicBezTo>
                    <a:cubicBezTo>
                      <a:pt x="4404" y="1473"/>
                      <a:pt x="4411" y="1473"/>
                      <a:pt x="4463" y="1451"/>
                    </a:cubicBezTo>
                    <a:cubicBezTo>
                      <a:pt x="4485" y="1451"/>
                      <a:pt x="4485" y="1451"/>
                      <a:pt x="4485" y="1451"/>
                    </a:cubicBezTo>
                    <a:cubicBezTo>
                      <a:pt x="4551" y="1422"/>
                      <a:pt x="4566" y="1393"/>
                      <a:pt x="4566" y="1349"/>
                    </a:cubicBezTo>
                    <a:cubicBezTo>
                      <a:pt x="4566" y="1334"/>
                      <a:pt x="4573" y="1319"/>
                      <a:pt x="4573" y="1305"/>
                    </a:cubicBezTo>
                    <a:cubicBezTo>
                      <a:pt x="4587" y="1261"/>
                      <a:pt x="4595" y="1231"/>
                      <a:pt x="4580" y="1202"/>
                    </a:cubicBezTo>
                    <a:cubicBezTo>
                      <a:pt x="4573" y="1195"/>
                      <a:pt x="4558" y="1180"/>
                      <a:pt x="4529" y="1180"/>
                    </a:cubicBezTo>
                    <a:cubicBezTo>
                      <a:pt x="4529" y="1180"/>
                      <a:pt x="4521" y="1180"/>
                      <a:pt x="4514" y="1188"/>
                    </a:cubicBezTo>
                    <a:cubicBezTo>
                      <a:pt x="4507" y="1188"/>
                      <a:pt x="4499" y="1188"/>
                      <a:pt x="4492" y="1188"/>
                    </a:cubicBezTo>
                    <a:cubicBezTo>
                      <a:pt x="4463" y="1188"/>
                      <a:pt x="4426" y="1173"/>
                      <a:pt x="4375" y="1136"/>
                    </a:cubicBezTo>
                    <a:cubicBezTo>
                      <a:pt x="4353" y="1129"/>
                      <a:pt x="4346" y="1121"/>
                      <a:pt x="4346" y="1114"/>
                    </a:cubicBezTo>
                    <a:cubicBezTo>
                      <a:pt x="4346" y="1114"/>
                      <a:pt x="4353" y="1107"/>
                      <a:pt x="4368" y="1100"/>
                    </a:cubicBezTo>
                    <a:cubicBezTo>
                      <a:pt x="4419" y="1078"/>
                      <a:pt x="4419" y="1034"/>
                      <a:pt x="4419" y="1004"/>
                    </a:cubicBezTo>
                    <a:cubicBezTo>
                      <a:pt x="4419" y="990"/>
                      <a:pt x="4419" y="968"/>
                      <a:pt x="4426" y="953"/>
                    </a:cubicBezTo>
                    <a:cubicBezTo>
                      <a:pt x="4456" y="902"/>
                      <a:pt x="4448" y="887"/>
                      <a:pt x="4434" y="858"/>
                    </a:cubicBezTo>
                    <a:cubicBezTo>
                      <a:pt x="4434" y="850"/>
                      <a:pt x="4426" y="850"/>
                      <a:pt x="4426" y="843"/>
                    </a:cubicBezTo>
                    <a:cubicBezTo>
                      <a:pt x="4419" y="821"/>
                      <a:pt x="4411" y="814"/>
                      <a:pt x="4419" y="814"/>
                    </a:cubicBezTo>
                    <a:lnTo>
                      <a:pt x="4419" y="814"/>
                    </a:lnTo>
                    <a:cubicBezTo>
                      <a:pt x="4419" y="814"/>
                      <a:pt x="4419" y="807"/>
                      <a:pt x="4448" y="807"/>
                    </a:cubicBezTo>
                    <a:cubicBezTo>
                      <a:pt x="4514" y="792"/>
                      <a:pt x="4529" y="755"/>
                      <a:pt x="4529" y="740"/>
                    </a:cubicBezTo>
                    <a:cubicBezTo>
                      <a:pt x="4529" y="711"/>
                      <a:pt x="4507" y="682"/>
                      <a:pt x="4470" y="667"/>
                    </a:cubicBezTo>
                    <a:cubicBezTo>
                      <a:pt x="4456" y="660"/>
                      <a:pt x="4448" y="645"/>
                      <a:pt x="4441" y="609"/>
                    </a:cubicBezTo>
                    <a:cubicBezTo>
                      <a:pt x="4434" y="587"/>
                      <a:pt x="4426" y="565"/>
                      <a:pt x="4419" y="543"/>
                    </a:cubicBezTo>
                    <a:cubicBezTo>
                      <a:pt x="4390" y="506"/>
                      <a:pt x="4346" y="491"/>
                      <a:pt x="4309" y="491"/>
                    </a:cubicBezTo>
                    <a:cubicBezTo>
                      <a:pt x="4280" y="491"/>
                      <a:pt x="4258" y="499"/>
                      <a:pt x="4236" y="513"/>
                    </a:cubicBezTo>
                    <a:cubicBezTo>
                      <a:pt x="4228" y="521"/>
                      <a:pt x="4214" y="521"/>
                      <a:pt x="4199" y="521"/>
                    </a:cubicBezTo>
                    <a:cubicBezTo>
                      <a:pt x="4177" y="521"/>
                      <a:pt x="4162" y="521"/>
                      <a:pt x="4155" y="513"/>
                    </a:cubicBezTo>
                    <a:cubicBezTo>
                      <a:pt x="4148" y="506"/>
                      <a:pt x="4140" y="499"/>
                      <a:pt x="4133" y="491"/>
                    </a:cubicBezTo>
                    <a:cubicBezTo>
                      <a:pt x="4111" y="469"/>
                      <a:pt x="4089" y="455"/>
                      <a:pt x="4045" y="447"/>
                    </a:cubicBezTo>
                    <a:cubicBezTo>
                      <a:pt x="4009" y="440"/>
                      <a:pt x="3979" y="433"/>
                      <a:pt x="3972" y="396"/>
                    </a:cubicBezTo>
                    <a:cubicBezTo>
                      <a:pt x="3965" y="381"/>
                      <a:pt x="3965" y="367"/>
                      <a:pt x="3965" y="352"/>
                    </a:cubicBezTo>
                    <a:cubicBezTo>
                      <a:pt x="3965" y="323"/>
                      <a:pt x="3965" y="279"/>
                      <a:pt x="3921" y="257"/>
                    </a:cubicBezTo>
                    <a:cubicBezTo>
                      <a:pt x="3899" y="250"/>
                      <a:pt x="3884" y="242"/>
                      <a:pt x="3869" y="228"/>
                    </a:cubicBezTo>
                    <a:cubicBezTo>
                      <a:pt x="3855" y="213"/>
                      <a:pt x="3840" y="191"/>
                      <a:pt x="3811" y="176"/>
                    </a:cubicBezTo>
                    <a:cubicBezTo>
                      <a:pt x="3796" y="169"/>
                      <a:pt x="3781" y="162"/>
                      <a:pt x="3759" y="162"/>
                    </a:cubicBezTo>
                    <a:cubicBezTo>
                      <a:pt x="3708" y="162"/>
                      <a:pt x="3686" y="220"/>
                      <a:pt x="3671" y="242"/>
                    </a:cubicBezTo>
                    <a:cubicBezTo>
                      <a:pt x="3671" y="250"/>
                      <a:pt x="3664" y="257"/>
                      <a:pt x="3657" y="271"/>
                    </a:cubicBezTo>
                    <a:cubicBezTo>
                      <a:pt x="3642" y="286"/>
                      <a:pt x="3628" y="301"/>
                      <a:pt x="3628" y="330"/>
                    </a:cubicBezTo>
                    <a:cubicBezTo>
                      <a:pt x="3635" y="352"/>
                      <a:pt x="3649" y="367"/>
                      <a:pt x="3664" y="381"/>
                    </a:cubicBezTo>
                    <a:cubicBezTo>
                      <a:pt x="3693" y="396"/>
                      <a:pt x="3693" y="403"/>
                      <a:pt x="3693" y="403"/>
                    </a:cubicBezTo>
                    <a:cubicBezTo>
                      <a:pt x="3693" y="403"/>
                      <a:pt x="3686" y="411"/>
                      <a:pt x="3686" y="418"/>
                    </a:cubicBezTo>
                    <a:cubicBezTo>
                      <a:pt x="3679" y="426"/>
                      <a:pt x="3679" y="433"/>
                      <a:pt x="3679" y="433"/>
                    </a:cubicBezTo>
                    <a:cubicBezTo>
                      <a:pt x="3671" y="447"/>
                      <a:pt x="3671" y="447"/>
                      <a:pt x="3664" y="455"/>
                    </a:cubicBezTo>
                    <a:cubicBezTo>
                      <a:pt x="3657" y="469"/>
                      <a:pt x="3657" y="477"/>
                      <a:pt x="3620" y="499"/>
                    </a:cubicBezTo>
                    <a:cubicBezTo>
                      <a:pt x="3561" y="535"/>
                      <a:pt x="3518" y="557"/>
                      <a:pt x="3466" y="594"/>
                    </a:cubicBezTo>
                    <a:cubicBezTo>
                      <a:pt x="3452" y="601"/>
                      <a:pt x="3437" y="616"/>
                      <a:pt x="3415" y="623"/>
                    </a:cubicBezTo>
                    <a:cubicBezTo>
                      <a:pt x="3349" y="667"/>
                      <a:pt x="3261" y="719"/>
                      <a:pt x="3210" y="770"/>
                    </a:cubicBezTo>
                    <a:cubicBezTo>
                      <a:pt x="3166" y="814"/>
                      <a:pt x="3034" y="828"/>
                      <a:pt x="2975" y="843"/>
                    </a:cubicBezTo>
                    <a:cubicBezTo>
                      <a:pt x="2968" y="843"/>
                      <a:pt x="2953" y="843"/>
                      <a:pt x="2946" y="843"/>
                    </a:cubicBezTo>
                    <a:cubicBezTo>
                      <a:pt x="2939" y="843"/>
                      <a:pt x="2917" y="850"/>
                      <a:pt x="2895" y="850"/>
                    </a:cubicBezTo>
                    <a:cubicBezTo>
                      <a:pt x="2821" y="850"/>
                      <a:pt x="2726" y="858"/>
                      <a:pt x="2690" y="909"/>
                    </a:cubicBezTo>
                    <a:cubicBezTo>
                      <a:pt x="2682" y="924"/>
                      <a:pt x="2660" y="924"/>
                      <a:pt x="2624" y="924"/>
                    </a:cubicBezTo>
                    <a:cubicBezTo>
                      <a:pt x="2616" y="924"/>
                      <a:pt x="2616" y="924"/>
                      <a:pt x="2616" y="924"/>
                    </a:cubicBezTo>
                    <a:cubicBezTo>
                      <a:pt x="2609" y="924"/>
                      <a:pt x="2609" y="924"/>
                      <a:pt x="2609" y="924"/>
                    </a:cubicBezTo>
                    <a:cubicBezTo>
                      <a:pt x="2602" y="931"/>
                      <a:pt x="2602" y="931"/>
                      <a:pt x="2602" y="931"/>
                    </a:cubicBezTo>
                    <a:cubicBezTo>
                      <a:pt x="2580" y="953"/>
                      <a:pt x="2543" y="968"/>
                      <a:pt x="2499" y="975"/>
                    </a:cubicBezTo>
                    <a:cubicBezTo>
                      <a:pt x="2418" y="990"/>
                      <a:pt x="2397" y="1034"/>
                      <a:pt x="2382" y="1070"/>
                    </a:cubicBezTo>
                    <a:cubicBezTo>
                      <a:pt x="2382" y="1078"/>
                      <a:pt x="2375" y="1085"/>
                      <a:pt x="2375" y="1100"/>
                    </a:cubicBezTo>
                    <a:cubicBezTo>
                      <a:pt x="2367" y="1107"/>
                      <a:pt x="2367" y="1107"/>
                      <a:pt x="2345" y="1107"/>
                    </a:cubicBezTo>
                    <a:cubicBezTo>
                      <a:pt x="2323" y="1107"/>
                      <a:pt x="2294" y="1107"/>
                      <a:pt x="2265" y="1129"/>
                    </a:cubicBezTo>
                    <a:cubicBezTo>
                      <a:pt x="2235" y="1158"/>
                      <a:pt x="2221" y="1202"/>
                      <a:pt x="2206" y="1239"/>
                    </a:cubicBezTo>
                    <a:cubicBezTo>
                      <a:pt x="2191" y="1268"/>
                      <a:pt x="2184" y="1290"/>
                      <a:pt x="2177" y="1305"/>
                    </a:cubicBezTo>
                    <a:cubicBezTo>
                      <a:pt x="2147" y="1327"/>
                      <a:pt x="2125" y="1327"/>
                      <a:pt x="2059" y="1327"/>
                    </a:cubicBezTo>
                    <a:cubicBezTo>
                      <a:pt x="1964" y="1327"/>
                      <a:pt x="1928" y="1415"/>
                      <a:pt x="1906" y="1451"/>
                    </a:cubicBezTo>
                    <a:cubicBezTo>
                      <a:pt x="1906" y="1444"/>
                      <a:pt x="1898" y="1444"/>
                      <a:pt x="1891" y="1444"/>
                    </a:cubicBezTo>
                    <a:cubicBezTo>
                      <a:pt x="1862" y="1444"/>
                      <a:pt x="1847" y="1466"/>
                      <a:pt x="1840" y="1481"/>
                    </a:cubicBezTo>
                    <a:cubicBezTo>
                      <a:pt x="1825" y="1503"/>
                      <a:pt x="1818" y="1525"/>
                      <a:pt x="1818" y="1547"/>
                    </a:cubicBezTo>
                    <a:cubicBezTo>
                      <a:pt x="1825" y="1576"/>
                      <a:pt x="1862" y="1605"/>
                      <a:pt x="1906" y="1635"/>
                    </a:cubicBezTo>
                    <a:cubicBezTo>
                      <a:pt x="1928" y="1649"/>
                      <a:pt x="1928" y="1649"/>
                      <a:pt x="1928" y="1649"/>
                    </a:cubicBezTo>
                    <a:cubicBezTo>
                      <a:pt x="1986" y="1686"/>
                      <a:pt x="2030" y="1715"/>
                      <a:pt x="2059" y="1752"/>
                    </a:cubicBezTo>
                    <a:cubicBezTo>
                      <a:pt x="2067" y="1759"/>
                      <a:pt x="2074" y="1774"/>
                      <a:pt x="2081" y="1774"/>
                    </a:cubicBezTo>
                    <a:cubicBezTo>
                      <a:pt x="2081" y="1781"/>
                      <a:pt x="2089" y="1788"/>
                      <a:pt x="2089" y="1796"/>
                    </a:cubicBezTo>
                    <a:cubicBezTo>
                      <a:pt x="2089" y="1796"/>
                      <a:pt x="2089" y="1796"/>
                      <a:pt x="2081" y="1818"/>
                    </a:cubicBezTo>
                    <a:cubicBezTo>
                      <a:pt x="2067" y="1840"/>
                      <a:pt x="2059" y="1854"/>
                      <a:pt x="2052" y="1862"/>
                    </a:cubicBezTo>
                    <a:cubicBezTo>
                      <a:pt x="2037" y="1891"/>
                      <a:pt x="2023" y="1913"/>
                      <a:pt x="2001" y="1957"/>
                    </a:cubicBezTo>
                    <a:cubicBezTo>
                      <a:pt x="1979" y="2001"/>
                      <a:pt x="1920" y="2045"/>
                      <a:pt x="1898" y="2052"/>
                    </a:cubicBezTo>
                    <a:cubicBezTo>
                      <a:pt x="1876" y="1979"/>
                      <a:pt x="1825" y="1964"/>
                      <a:pt x="1796" y="1964"/>
                    </a:cubicBezTo>
                    <a:cubicBezTo>
                      <a:pt x="1781" y="1964"/>
                      <a:pt x="1766" y="1971"/>
                      <a:pt x="1744" y="1979"/>
                    </a:cubicBezTo>
                    <a:cubicBezTo>
                      <a:pt x="1693" y="1994"/>
                      <a:pt x="1503" y="2067"/>
                      <a:pt x="1459" y="2111"/>
                    </a:cubicBezTo>
                    <a:cubicBezTo>
                      <a:pt x="1437" y="2126"/>
                      <a:pt x="1393" y="2155"/>
                      <a:pt x="1363" y="2155"/>
                    </a:cubicBezTo>
                    <a:cubicBezTo>
                      <a:pt x="1349" y="2155"/>
                      <a:pt x="1341" y="2155"/>
                      <a:pt x="1334" y="2147"/>
                    </a:cubicBezTo>
                    <a:cubicBezTo>
                      <a:pt x="1297" y="2104"/>
                      <a:pt x="1254" y="2074"/>
                      <a:pt x="1209" y="2074"/>
                    </a:cubicBezTo>
                    <a:cubicBezTo>
                      <a:pt x="1187" y="2074"/>
                      <a:pt x="1165" y="2089"/>
                      <a:pt x="1158" y="2111"/>
                    </a:cubicBezTo>
                    <a:cubicBezTo>
                      <a:pt x="1144" y="2140"/>
                      <a:pt x="1173" y="2169"/>
                      <a:pt x="1187" y="2191"/>
                    </a:cubicBezTo>
                    <a:cubicBezTo>
                      <a:pt x="1202" y="2199"/>
                      <a:pt x="1217" y="2213"/>
                      <a:pt x="1209" y="2228"/>
                    </a:cubicBezTo>
                    <a:lnTo>
                      <a:pt x="1209" y="2228"/>
                    </a:lnTo>
                    <a:cubicBezTo>
                      <a:pt x="1202" y="2228"/>
                      <a:pt x="1187" y="2221"/>
                      <a:pt x="1158" y="2199"/>
                    </a:cubicBezTo>
                    <a:cubicBezTo>
                      <a:pt x="1107" y="2155"/>
                      <a:pt x="1041" y="2111"/>
                      <a:pt x="968" y="2111"/>
                    </a:cubicBezTo>
                    <a:cubicBezTo>
                      <a:pt x="960" y="2111"/>
                      <a:pt x="953" y="2111"/>
                      <a:pt x="946" y="2111"/>
                    </a:cubicBezTo>
                    <a:cubicBezTo>
                      <a:pt x="916" y="2118"/>
                      <a:pt x="902" y="2118"/>
                      <a:pt x="880" y="2118"/>
                    </a:cubicBezTo>
                    <a:cubicBezTo>
                      <a:pt x="843" y="2118"/>
                      <a:pt x="821" y="2111"/>
                      <a:pt x="814" y="2096"/>
                    </a:cubicBezTo>
                    <a:cubicBezTo>
                      <a:pt x="814" y="2081"/>
                      <a:pt x="806" y="2067"/>
                      <a:pt x="799" y="2052"/>
                    </a:cubicBezTo>
                    <a:cubicBezTo>
                      <a:pt x="785" y="2008"/>
                      <a:pt x="770" y="1964"/>
                      <a:pt x="718" y="1964"/>
                    </a:cubicBezTo>
                    <a:cubicBezTo>
                      <a:pt x="704" y="1964"/>
                      <a:pt x="638" y="1964"/>
                      <a:pt x="616" y="2008"/>
                    </a:cubicBezTo>
                    <a:cubicBezTo>
                      <a:pt x="616" y="2016"/>
                      <a:pt x="609" y="2038"/>
                      <a:pt x="631" y="2067"/>
                    </a:cubicBezTo>
                    <a:cubicBezTo>
                      <a:pt x="638" y="2074"/>
                      <a:pt x="645" y="2089"/>
                      <a:pt x="653" y="2096"/>
                    </a:cubicBezTo>
                    <a:cubicBezTo>
                      <a:pt x="667" y="2118"/>
                      <a:pt x="697" y="2147"/>
                      <a:pt x="704" y="2169"/>
                    </a:cubicBezTo>
                    <a:cubicBezTo>
                      <a:pt x="631" y="2169"/>
                      <a:pt x="616" y="2155"/>
                      <a:pt x="601" y="2126"/>
                    </a:cubicBezTo>
                    <a:cubicBezTo>
                      <a:pt x="587" y="2104"/>
                      <a:pt x="565" y="2089"/>
                      <a:pt x="543" y="2089"/>
                    </a:cubicBezTo>
                    <a:cubicBezTo>
                      <a:pt x="506" y="2089"/>
                      <a:pt x="477" y="2111"/>
                      <a:pt x="455" y="2147"/>
                    </a:cubicBezTo>
                    <a:cubicBezTo>
                      <a:pt x="440" y="2184"/>
                      <a:pt x="411" y="2191"/>
                      <a:pt x="345" y="2199"/>
                    </a:cubicBezTo>
                    <a:cubicBezTo>
                      <a:pt x="301" y="2206"/>
                      <a:pt x="272" y="2228"/>
                      <a:pt x="264" y="2257"/>
                    </a:cubicBezTo>
                    <a:cubicBezTo>
                      <a:pt x="257" y="2294"/>
                      <a:pt x="279" y="2338"/>
                      <a:pt x="316" y="2367"/>
                    </a:cubicBezTo>
                    <a:cubicBezTo>
                      <a:pt x="352" y="2397"/>
                      <a:pt x="359" y="2419"/>
                      <a:pt x="359" y="2433"/>
                    </a:cubicBezTo>
                    <a:cubicBezTo>
                      <a:pt x="359" y="2433"/>
                      <a:pt x="352" y="2440"/>
                      <a:pt x="345" y="2440"/>
                    </a:cubicBezTo>
                    <a:cubicBezTo>
                      <a:pt x="286" y="2470"/>
                      <a:pt x="257" y="2507"/>
                      <a:pt x="257" y="2507"/>
                    </a:cubicBezTo>
                    <a:cubicBezTo>
                      <a:pt x="213" y="2572"/>
                      <a:pt x="213" y="2572"/>
                      <a:pt x="213" y="2572"/>
                    </a:cubicBezTo>
                    <a:cubicBezTo>
                      <a:pt x="286" y="2558"/>
                      <a:pt x="286" y="2558"/>
                      <a:pt x="286" y="2558"/>
                    </a:cubicBezTo>
                    <a:cubicBezTo>
                      <a:pt x="286" y="2558"/>
                      <a:pt x="294" y="2558"/>
                      <a:pt x="316" y="2558"/>
                    </a:cubicBezTo>
                    <a:cubicBezTo>
                      <a:pt x="330" y="2558"/>
                      <a:pt x="359" y="2558"/>
                      <a:pt x="381" y="2565"/>
                    </a:cubicBezTo>
                    <a:cubicBezTo>
                      <a:pt x="418" y="2580"/>
                      <a:pt x="418" y="2602"/>
                      <a:pt x="418" y="2675"/>
                    </a:cubicBezTo>
                    <a:cubicBezTo>
                      <a:pt x="418" y="2748"/>
                      <a:pt x="433" y="2785"/>
                      <a:pt x="506" y="2814"/>
                    </a:cubicBezTo>
                    <a:cubicBezTo>
                      <a:pt x="528" y="2821"/>
                      <a:pt x="528" y="2821"/>
                      <a:pt x="528" y="2821"/>
                    </a:cubicBezTo>
                    <a:cubicBezTo>
                      <a:pt x="543" y="2829"/>
                      <a:pt x="572" y="2844"/>
                      <a:pt x="579" y="2851"/>
                    </a:cubicBezTo>
                    <a:lnTo>
                      <a:pt x="579" y="2851"/>
                    </a:lnTo>
                    <a:cubicBezTo>
                      <a:pt x="543" y="2880"/>
                      <a:pt x="521" y="2902"/>
                      <a:pt x="521" y="2931"/>
                    </a:cubicBezTo>
                    <a:cubicBezTo>
                      <a:pt x="521" y="2961"/>
                      <a:pt x="535" y="2990"/>
                      <a:pt x="572" y="3027"/>
                    </a:cubicBezTo>
                    <a:cubicBezTo>
                      <a:pt x="645" y="3093"/>
                      <a:pt x="675" y="3129"/>
                      <a:pt x="682" y="3181"/>
                    </a:cubicBezTo>
                    <a:cubicBezTo>
                      <a:pt x="689" y="3210"/>
                      <a:pt x="697" y="3232"/>
                      <a:pt x="711" y="3247"/>
                    </a:cubicBezTo>
                    <a:cubicBezTo>
                      <a:pt x="726" y="3269"/>
                      <a:pt x="740" y="3298"/>
                      <a:pt x="748" y="3342"/>
                    </a:cubicBezTo>
                    <a:cubicBezTo>
                      <a:pt x="755" y="3357"/>
                      <a:pt x="763" y="3378"/>
                      <a:pt x="763" y="3400"/>
                    </a:cubicBezTo>
                    <a:cubicBezTo>
                      <a:pt x="785" y="3466"/>
                      <a:pt x="806" y="3518"/>
                      <a:pt x="770" y="3576"/>
                    </a:cubicBezTo>
                    <a:cubicBezTo>
                      <a:pt x="740" y="3642"/>
                      <a:pt x="748" y="3694"/>
                      <a:pt x="755" y="3730"/>
                    </a:cubicBezTo>
                    <a:cubicBezTo>
                      <a:pt x="755" y="3759"/>
                      <a:pt x="755" y="3789"/>
                      <a:pt x="748" y="3811"/>
                    </a:cubicBezTo>
                    <a:cubicBezTo>
                      <a:pt x="740" y="3833"/>
                      <a:pt x="733" y="3840"/>
                      <a:pt x="711" y="3855"/>
                    </a:cubicBezTo>
                    <a:cubicBezTo>
                      <a:pt x="689" y="3869"/>
                      <a:pt x="667" y="3891"/>
                      <a:pt x="631" y="3935"/>
                    </a:cubicBezTo>
                    <a:cubicBezTo>
                      <a:pt x="594" y="3987"/>
                      <a:pt x="565" y="4030"/>
                      <a:pt x="543" y="4075"/>
                    </a:cubicBezTo>
                    <a:cubicBezTo>
                      <a:pt x="521" y="4104"/>
                      <a:pt x="499" y="4140"/>
                      <a:pt x="484" y="4163"/>
                    </a:cubicBezTo>
                    <a:cubicBezTo>
                      <a:pt x="469" y="4185"/>
                      <a:pt x="389" y="4287"/>
                      <a:pt x="396" y="4360"/>
                    </a:cubicBezTo>
                    <a:cubicBezTo>
                      <a:pt x="404" y="4382"/>
                      <a:pt x="418" y="4404"/>
                      <a:pt x="433" y="4412"/>
                    </a:cubicBezTo>
                    <a:cubicBezTo>
                      <a:pt x="455" y="4426"/>
                      <a:pt x="484" y="4434"/>
                      <a:pt x="506" y="4434"/>
                    </a:cubicBezTo>
                    <a:cubicBezTo>
                      <a:pt x="528" y="4434"/>
                      <a:pt x="550" y="4426"/>
                      <a:pt x="572" y="4419"/>
                    </a:cubicBezTo>
                    <a:cubicBezTo>
                      <a:pt x="565" y="4426"/>
                      <a:pt x="565" y="4426"/>
                      <a:pt x="565" y="4426"/>
                    </a:cubicBezTo>
                    <a:cubicBezTo>
                      <a:pt x="587" y="4456"/>
                      <a:pt x="587" y="4456"/>
                      <a:pt x="587" y="4456"/>
                    </a:cubicBezTo>
                    <a:lnTo>
                      <a:pt x="587" y="4456"/>
                    </a:lnTo>
                    <a:cubicBezTo>
                      <a:pt x="587" y="4456"/>
                      <a:pt x="594" y="4463"/>
                      <a:pt x="601" y="4478"/>
                    </a:cubicBezTo>
                    <a:cubicBezTo>
                      <a:pt x="587" y="4478"/>
                      <a:pt x="565" y="4485"/>
                      <a:pt x="543" y="4492"/>
                    </a:cubicBezTo>
                    <a:cubicBezTo>
                      <a:pt x="521" y="4499"/>
                      <a:pt x="521" y="4499"/>
                      <a:pt x="521" y="4499"/>
                    </a:cubicBezTo>
                    <a:cubicBezTo>
                      <a:pt x="469" y="4521"/>
                      <a:pt x="425" y="4535"/>
                      <a:pt x="389" y="4608"/>
                    </a:cubicBezTo>
                    <a:cubicBezTo>
                      <a:pt x="374" y="4638"/>
                      <a:pt x="367" y="4645"/>
                      <a:pt x="359" y="4645"/>
                    </a:cubicBezTo>
                    <a:cubicBezTo>
                      <a:pt x="345" y="4653"/>
                      <a:pt x="330" y="4660"/>
                      <a:pt x="308" y="4682"/>
                    </a:cubicBezTo>
                    <a:cubicBezTo>
                      <a:pt x="257" y="4711"/>
                      <a:pt x="235" y="4770"/>
                      <a:pt x="213" y="4806"/>
                    </a:cubicBezTo>
                    <a:cubicBezTo>
                      <a:pt x="213" y="4821"/>
                      <a:pt x="206" y="4828"/>
                      <a:pt x="198" y="4843"/>
                    </a:cubicBezTo>
                    <a:cubicBezTo>
                      <a:pt x="184" y="4836"/>
                      <a:pt x="162" y="4814"/>
                      <a:pt x="162" y="4792"/>
                    </a:cubicBezTo>
                    <a:cubicBezTo>
                      <a:pt x="162" y="4733"/>
                      <a:pt x="125" y="4726"/>
                      <a:pt x="110" y="4726"/>
                    </a:cubicBezTo>
                    <a:cubicBezTo>
                      <a:pt x="96" y="4726"/>
                      <a:pt x="74" y="4733"/>
                      <a:pt x="44" y="4755"/>
                    </a:cubicBezTo>
                    <a:cubicBezTo>
                      <a:pt x="0" y="4792"/>
                      <a:pt x="15" y="4836"/>
                      <a:pt x="30" y="4865"/>
                    </a:cubicBezTo>
                    <a:cubicBezTo>
                      <a:pt x="37" y="4887"/>
                      <a:pt x="44" y="4916"/>
                      <a:pt x="44" y="4938"/>
                    </a:cubicBezTo>
                    <a:cubicBezTo>
                      <a:pt x="44" y="4960"/>
                      <a:pt x="44" y="4975"/>
                      <a:pt x="44" y="4989"/>
                    </a:cubicBezTo>
                    <a:cubicBezTo>
                      <a:pt x="37" y="5034"/>
                      <a:pt x="37" y="5070"/>
                      <a:pt x="59" y="5092"/>
                    </a:cubicBezTo>
                    <a:cubicBezTo>
                      <a:pt x="66" y="5107"/>
                      <a:pt x="81" y="5114"/>
                      <a:pt x="103" y="5114"/>
                    </a:cubicBezTo>
                    <a:cubicBezTo>
                      <a:pt x="118" y="5114"/>
                      <a:pt x="125" y="5107"/>
                      <a:pt x="140" y="5107"/>
                    </a:cubicBezTo>
                    <a:cubicBezTo>
                      <a:pt x="191" y="5092"/>
                      <a:pt x="220" y="5092"/>
                      <a:pt x="242" y="5092"/>
                    </a:cubicBezTo>
                    <a:cubicBezTo>
                      <a:pt x="264" y="5092"/>
                      <a:pt x="279" y="5092"/>
                      <a:pt x="301" y="5085"/>
                    </a:cubicBezTo>
                    <a:lnTo>
                      <a:pt x="308" y="5085"/>
                    </a:lnTo>
                    <a:lnTo>
                      <a:pt x="316" y="5085"/>
                    </a:lnTo>
                    <a:cubicBezTo>
                      <a:pt x="316" y="5085"/>
                      <a:pt x="316" y="5092"/>
                      <a:pt x="301" y="5114"/>
                    </a:cubicBezTo>
                    <a:cubicBezTo>
                      <a:pt x="272" y="5158"/>
                      <a:pt x="279" y="5195"/>
                      <a:pt x="286" y="5217"/>
                    </a:cubicBezTo>
                    <a:cubicBezTo>
                      <a:pt x="301" y="5246"/>
                      <a:pt x="345" y="5268"/>
                      <a:pt x="396" y="5268"/>
                    </a:cubicBezTo>
                    <a:cubicBezTo>
                      <a:pt x="411" y="5268"/>
                      <a:pt x="418" y="5268"/>
                      <a:pt x="418" y="5268"/>
                    </a:cubicBezTo>
                    <a:cubicBezTo>
                      <a:pt x="418" y="5275"/>
                      <a:pt x="418" y="5305"/>
                      <a:pt x="418" y="5327"/>
                    </a:cubicBezTo>
                    <a:cubicBezTo>
                      <a:pt x="418" y="5349"/>
                      <a:pt x="425" y="5371"/>
                      <a:pt x="425" y="5393"/>
                    </a:cubicBezTo>
                    <a:cubicBezTo>
                      <a:pt x="433" y="5415"/>
                      <a:pt x="440" y="5444"/>
                      <a:pt x="433" y="5451"/>
                    </a:cubicBezTo>
                    <a:cubicBezTo>
                      <a:pt x="433" y="5451"/>
                      <a:pt x="425" y="5451"/>
                      <a:pt x="418" y="5451"/>
                    </a:cubicBezTo>
                    <a:cubicBezTo>
                      <a:pt x="418" y="5458"/>
                      <a:pt x="411" y="5458"/>
                      <a:pt x="404" y="5458"/>
                    </a:cubicBezTo>
                    <a:cubicBezTo>
                      <a:pt x="389" y="5458"/>
                      <a:pt x="374" y="5451"/>
                      <a:pt x="359" y="5451"/>
                    </a:cubicBezTo>
                    <a:cubicBezTo>
                      <a:pt x="352" y="5451"/>
                      <a:pt x="337" y="5451"/>
                      <a:pt x="323" y="5451"/>
                    </a:cubicBezTo>
                    <a:cubicBezTo>
                      <a:pt x="316" y="5451"/>
                      <a:pt x="294" y="5451"/>
                      <a:pt x="279" y="5466"/>
                    </a:cubicBezTo>
                    <a:cubicBezTo>
                      <a:pt x="264" y="5480"/>
                      <a:pt x="257" y="5495"/>
                      <a:pt x="257" y="5517"/>
                    </a:cubicBezTo>
                    <a:cubicBezTo>
                      <a:pt x="257" y="5598"/>
                      <a:pt x="257" y="5605"/>
                      <a:pt x="228" y="5612"/>
                    </a:cubicBezTo>
                    <a:cubicBezTo>
                      <a:pt x="184" y="5620"/>
                      <a:pt x="176" y="5642"/>
                      <a:pt x="176" y="5656"/>
                    </a:cubicBezTo>
                    <a:cubicBezTo>
                      <a:pt x="169" y="5693"/>
                      <a:pt x="206" y="5722"/>
                      <a:pt x="242" y="5737"/>
                    </a:cubicBezTo>
                    <a:cubicBezTo>
                      <a:pt x="257" y="5744"/>
                      <a:pt x="264" y="5744"/>
                      <a:pt x="272" y="5752"/>
                    </a:cubicBezTo>
                    <a:cubicBezTo>
                      <a:pt x="279" y="5752"/>
                      <a:pt x="286" y="5759"/>
                      <a:pt x="294" y="5759"/>
                    </a:cubicBezTo>
                    <a:lnTo>
                      <a:pt x="294" y="5759"/>
                    </a:lnTo>
                    <a:cubicBezTo>
                      <a:pt x="294" y="5759"/>
                      <a:pt x="294" y="5766"/>
                      <a:pt x="286" y="5796"/>
                    </a:cubicBezTo>
                    <a:cubicBezTo>
                      <a:pt x="264" y="5854"/>
                      <a:pt x="264" y="5891"/>
                      <a:pt x="286" y="5913"/>
                    </a:cubicBezTo>
                    <a:cubicBezTo>
                      <a:pt x="301" y="5935"/>
                      <a:pt x="323" y="5949"/>
                      <a:pt x="352" y="5957"/>
                    </a:cubicBezTo>
                    <a:cubicBezTo>
                      <a:pt x="359" y="5957"/>
                      <a:pt x="367" y="5957"/>
                      <a:pt x="374" y="5957"/>
                    </a:cubicBezTo>
                    <a:cubicBezTo>
                      <a:pt x="396" y="5957"/>
                      <a:pt x="411" y="5957"/>
                      <a:pt x="433" y="5949"/>
                    </a:cubicBezTo>
                    <a:cubicBezTo>
                      <a:pt x="440" y="5949"/>
                      <a:pt x="455" y="5942"/>
                      <a:pt x="462" y="5942"/>
                    </a:cubicBezTo>
                    <a:cubicBezTo>
                      <a:pt x="469" y="5942"/>
                      <a:pt x="477" y="5942"/>
                      <a:pt x="477" y="5957"/>
                    </a:cubicBezTo>
                    <a:cubicBezTo>
                      <a:pt x="499" y="5986"/>
                      <a:pt x="506" y="5994"/>
                      <a:pt x="513" y="6023"/>
                    </a:cubicBezTo>
                    <a:cubicBezTo>
                      <a:pt x="513" y="6037"/>
                      <a:pt x="521" y="6052"/>
                      <a:pt x="535" y="6081"/>
                    </a:cubicBezTo>
                    <a:cubicBezTo>
                      <a:pt x="543" y="6111"/>
                      <a:pt x="543" y="6133"/>
                      <a:pt x="543" y="6147"/>
                    </a:cubicBezTo>
                    <a:cubicBezTo>
                      <a:pt x="543" y="6191"/>
                      <a:pt x="557" y="6213"/>
                      <a:pt x="623" y="6235"/>
                    </a:cubicBezTo>
                    <a:cubicBezTo>
                      <a:pt x="645" y="6250"/>
                      <a:pt x="660" y="6250"/>
                      <a:pt x="682" y="6250"/>
                    </a:cubicBezTo>
                    <a:cubicBezTo>
                      <a:pt x="704" y="6250"/>
                      <a:pt x="718" y="6250"/>
                      <a:pt x="726" y="6243"/>
                    </a:cubicBezTo>
                    <a:lnTo>
                      <a:pt x="733" y="6243"/>
                    </a:lnTo>
                    <a:cubicBezTo>
                      <a:pt x="733" y="6243"/>
                      <a:pt x="733" y="6250"/>
                      <a:pt x="740" y="6257"/>
                    </a:cubicBezTo>
                    <a:cubicBezTo>
                      <a:pt x="748" y="6279"/>
                      <a:pt x="755" y="6294"/>
                      <a:pt x="763" y="6301"/>
                    </a:cubicBezTo>
                    <a:cubicBezTo>
                      <a:pt x="755" y="6308"/>
                      <a:pt x="733" y="6323"/>
                      <a:pt x="726" y="6338"/>
                    </a:cubicBezTo>
                    <a:cubicBezTo>
                      <a:pt x="689" y="6367"/>
                      <a:pt x="667" y="6375"/>
                      <a:pt x="653" y="6382"/>
                    </a:cubicBezTo>
                    <a:cubicBezTo>
                      <a:pt x="616" y="6389"/>
                      <a:pt x="601" y="6404"/>
                      <a:pt x="587" y="6462"/>
                    </a:cubicBezTo>
                    <a:cubicBezTo>
                      <a:pt x="572" y="6543"/>
                      <a:pt x="587" y="6580"/>
                      <a:pt x="623" y="6616"/>
                    </a:cubicBezTo>
                    <a:cubicBezTo>
                      <a:pt x="631" y="6624"/>
                      <a:pt x="631" y="6631"/>
                      <a:pt x="638" y="6638"/>
                    </a:cubicBezTo>
                    <a:cubicBezTo>
                      <a:pt x="645" y="6646"/>
                      <a:pt x="653" y="6653"/>
                      <a:pt x="653" y="6660"/>
                    </a:cubicBezTo>
                    <a:cubicBezTo>
                      <a:pt x="667" y="6675"/>
                      <a:pt x="675" y="6704"/>
                      <a:pt x="718" y="6704"/>
                    </a:cubicBezTo>
                    <a:cubicBezTo>
                      <a:pt x="733" y="6704"/>
                      <a:pt x="755" y="6697"/>
                      <a:pt x="785" y="6697"/>
                    </a:cubicBezTo>
                    <a:cubicBezTo>
                      <a:pt x="799" y="6689"/>
                      <a:pt x="806" y="6689"/>
                      <a:pt x="814" y="6689"/>
                    </a:cubicBezTo>
                    <a:cubicBezTo>
                      <a:pt x="872" y="6689"/>
                      <a:pt x="902" y="6726"/>
                      <a:pt x="931" y="6792"/>
                    </a:cubicBezTo>
                    <a:cubicBezTo>
                      <a:pt x="946" y="6814"/>
                      <a:pt x="960" y="6829"/>
                      <a:pt x="968" y="6844"/>
                    </a:cubicBezTo>
                    <a:cubicBezTo>
                      <a:pt x="997" y="6873"/>
                      <a:pt x="997" y="6880"/>
                      <a:pt x="975" y="6924"/>
                    </a:cubicBezTo>
                    <a:cubicBezTo>
                      <a:pt x="931" y="7012"/>
                      <a:pt x="909" y="7056"/>
                      <a:pt x="953" y="7129"/>
                    </a:cubicBezTo>
                    <a:cubicBezTo>
                      <a:pt x="960" y="7144"/>
                      <a:pt x="975" y="7158"/>
                      <a:pt x="989" y="7166"/>
                    </a:cubicBezTo>
                    <a:cubicBezTo>
                      <a:pt x="1026" y="7203"/>
                      <a:pt x="1026" y="7203"/>
                      <a:pt x="1026" y="7203"/>
                    </a:cubicBezTo>
                    <a:cubicBezTo>
                      <a:pt x="1034" y="7151"/>
                      <a:pt x="1034" y="7151"/>
                      <a:pt x="1034" y="7151"/>
                    </a:cubicBezTo>
                    <a:cubicBezTo>
                      <a:pt x="1041" y="7144"/>
                      <a:pt x="1041" y="7144"/>
                      <a:pt x="1041" y="7144"/>
                    </a:cubicBezTo>
                    <a:cubicBezTo>
                      <a:pt x="1041" y="7129"/>
                      <a:pt x="1048" y="7093"/>
                      <a:pt x="1056" y="7093"/>
                    </a:cubicBezTo>
                    <a:cubicBezTo>
                      <a:pt x="1063" y="7093"/>
                      <a:pt x="1063" y="7093"/>
                      <a:pt x="1070" y="7093"/>
                    </a:cubicBezTo>
                    <a:cubicBezTo>
                      <a:pt x="1078" y="7093"/>
                      <a:pt x="1085" y="7093"/>
                      <a:pt x="1107" y="7129"/>
                    </a:cubicBezTo>
                    <a:cubicBezTo>
                      <a:pt x="1114" y="7137"/>
                      <a:pt x="1122" y="7151"/>
                      <a:pt x="1122" y="7158"/>
                    </a:cubicBezTo>
                    <a:cubicBezTo>
                      <a:pt x="1144" y="7203"/>
                      <a:pt x="1165" y="7254"/>
                      <a:pt x="1209" y="7254"/>
                    </a:cubicBezTo>
                    <a:cubicBezTo>
                      <a:pt x="1231" y="7254"/>
                      <a:pt x="1254" y="7246"/>
                      <a:pt x="1275" y="7217"/>
                    </a:cubicBezTo>
                    <a:cubicBezTo>
                      <a:pt x="1341" y="7144"/>
                      <a:pt x="1363" y="7129"/>
                      <a:pt x="1415" y="7115"/>
                    </a:cubicBezTo>
                    <a:cubicBezTo>
                      <a:pt x="1422" y="7115"/>
                      <a:pt x="1422" y="7115"/>
                      <a:pt x="1429" y="7115"/>
                    </a:cubicBezTo>
                    <a:cubicBezTo>
                      <a:pt x="1459" y="7115"/>
                      <a:pt x="1488" y="7144"/>
                      <a:pt x="1510" y="7173"/>
                    </a:cubicBezTo>
                    <a:cubicBezTo>
                      <a:pt x="1532" y="7203"/>
                      <a:pt x="1561" y="7217"/>
                      <a:pt x="1590" y="7217"/>
                    </a:cubicBezTo>
                    <a:cubicBezTo>
                      <a:pt x="1613" y="7217"/>
                      <a:pt x="1627" y="7210"/>
                      <a:pt x="1635" y="7195"/>
                    </a:cubicBezTo>
                    <a:cubicBezTo>
                      <a:pt x="1642" y="7203"/>
                      <a:pt x="1649" y="7217"/>
                      <a:pt x="1656" y="7217"/>
                    </a:cubicBezTo>
                    <a:cubicBezTo>
                      <a:pt x="1671" y="7239"/>
                      <a:pt x="1700" y="7246"/>
                      <a:pt x="1722" y="7246"/>
                    </a:cubicBezTo>
                    <a:cubicBezTo>
                      <a:pt x="1759" y="7246"/>
                      <a:pt x="1796" y="7232"/>
                      <a:pt x="1825" y="7217"/>
                    </a:cubicBezTo>
                    <a:cubicBezTo>
                      <a:pt x="1869" y="7188"/>
                      <a:pt x="1891" y="7144"/>
                      <a:pt x="1876" y="7085"/>
                    </a:cubicBezTo>
                    <a:cubicBezTo>
                      <a:pt x="1876" y="7078"/>
                      <a:pt x="1884" y="7063"/>
                      <a:pt x="1891" y="7049"/>
                    </a:cubicBezTo>
                    <a:cubicBezTo>
                      <a:pt x="1906" y="7027"/>
                      <a:pt x="1935" y="6983"/>
                      <a:pt x="1898" y="6946"/>
                    </a:cubicBezTo>
                    <a:cubicBezTo>
                      <a:pt x="1884" y="6931"/>
                      <a:pt x="1869" y="6924"/>
                      <a:pt x="1862" y="6917"/>
                    </a:cubicBezTo>
                    <a:cubicBezTo>
                      <a:pt x="1840" y="6909"/>
                      <a:pt x="1840" y="6909"/>
                      <a:pt x="1840" y="6887"/>
                    </a:cubicBezTo>
                    <a:cubicBezTo>
                      <a:pt x="1840" y="6873"/>
                      <a:pt x="1840" y="6865"/>
                      <a:pt x="1840" y="6858"/>
                    </a:cubicBezTo>
                    <a:cubicBezTo>
                      <a:pt x="1832" y="6821"/>
                      <a:pt x="1832" y="6814"/>
                      <a:pt x="1862" y="6785"/>
                    </a:cubicBezTo>
                    <a:cubicBezTo>
                      <a:pt x="1869" y="6785"/>
                      <a:pt x="1869" y="6777"/>
                      <a:pt x="1869" y="6777"/>
                    </a:cubicBezTo>
                    <a:cubicBezTo>
                      <a:pt x="1876" y="6777"/>
                      <a:pt x="1898" y="6799"/>
                      <a:pt x="1906" y="6814"/>
                    </a:cubicBezTo>
                    <a:cubicBezTo>
                      <a:pt x="1913" y="6821"/>
                      <a:pt x="1913" y="6821"/>
                      <a:pt x="1920" y="6829"/>
                    </a:cubicBezTo>
                    <a:cubicBezTo>
                      <a:pt x="1942" y="6851"/>
                      <a:pt x="1986" y="6895"/>
                      <a:pt x="2030" y="6895"/>
                    </a:cubicBezTo>
                    <a:cubicBezTo>
                      <a:pt x="2045" y="6895"/>
                      <a:pt x="2074" y="6887"/>
                      <a:pt x="2096" y="6858"/>
                    </a:cubicBezTo>
                    <a:cubicBezTo>
                      <a:pt x="2155" y="6792"/>
                      <a:pt x="2169" y="6734"/>
                      <a:pt x="2147" y="6689"/>
                    </a:cubicBezTo>
                    <a:cubicBezTo>
                      <a:pt x="2140" y="6675"/>
                      <a:pt x="2140" y="6653"/>
                      <a:pt x="2147" y="6646"/>
                    </a:cubicBezTo>
                    <a:cubicBezTo>
                      <a:pt x="2147" y="6638"/>
                      <a:pt x="2147" y="6638"/>
                      <a:pt x="2162" y="6631"/>
                    </a:cubicBezTo>
                    <a:cubicBezTo>
                      <a:pt x="2221" y="6624"/>
                      <a:pt x="2228" y="6587"/>
                      <a:pt x="2235" y="6558"/>
                    </a:cubicBezTo>
                    <a:lnTo>
                      <a:pt x="2235" y="6550"/>
                    </a:lnTo>
                    <a:cubicBezTo>
                      <a:pt x="2243" y="6543"/>
                      <a:pt x="2279" y="6536"/>
                      <a:pt x="2294" y="6536"/>
                    </a:cubicBezTo>
                    <a:cubicBezTo>
                      <a:pt x="2316" y="6536"/>
                      <a:pt x="2330" y="6536"/>
                      <a:pt x="2345" y="6528"/>
                    </a:cubicBezTo>
                    <a:cubicBezTo>
                      <a:pt x="2367" y="6521"/>
                      <a:pt x="2382" y="6499"/>
                      <a:pt x="2397" y="6477"/>
                    </a:cubicBezTo>
                    <a:cubicBezTo>
                      <a:pt x="2404" y="6462"/>
                      <a:pt x="2411" y="6448"/>
                      <a:pt x="2426" y="6433"/>
                    </a:cubicBezTo>
                    <a:cubicBezTo>
                      <a:pt x="2433" y="6433"/>
                      <a:pt x="2433" y="6426"/>
                      <a:pt x="2440" y="6426"/>
                    </a:cubicBezTo>
                    <a:cubicBezTo>
                      <a:pt x="2448" y="6426"/>
                      <a:pt x="2462" y="6433"/>
                      <a:pt x="2477" y="6433"/>
                    </a:cubicBezTo>
                    <a:cubicBezTo>
                      <a:pt x="2492" y="6440"/>
                      <a:pt x="2514" y="6448"/>
                      <a:pt x="2528" y="6448"/>
                    </a:cubicBezTo>
                    <a:cubicBezTo>
                      <a:pt x="2587" y="6448"/>
                      <a:pt x="2631" y="6418"/>
                      <a:pt x="2668" y="6389"/>
                    </a:cubicBezTo>
                    <a:cubicBezTo>
                      <a:pt x="2682" y="6382"/>
                      <a:pt x="2690" y="6367"/>
                      <a:pt x="2704" y="6360"/>
                    </a:cubicBezTo>
                    <a:cubicBezTo>
                      <a:pt x="2726" y="6338"/>
                      <a:pt x="2763" y="6301"/>
                      <a:pt x="2785" y="6301"/>
                    </a:cubicBezTo>
                    <a:cubicBezTo>
                      <a:pt x="2792" y="6301"/>
                      <a:pt x="2814" y="6316"/>
                      <a:pt x="2829" y="6323"/>
                    </a:cubicBezTo>
                    <a:cubicBezTo>
                      <a:pt x="2858" y="6338"/>
                      <a:pt x="2887" y="6353"/>
                      <a:pt x="2917" y="6353"/>
                    </a:cubicBezTo>
                    <a:cubicBezTo>
                      <a:pt x="2931" y="6353"/>
                      <a:pt x="2939" y="6345"/>
                      <a:pt x="2953" y="6338"/>
                    </a:cubicBezTo>
                    <a:cubicBezTo>
                      <a:pt x="2968" y="6330"/>
                      <a:pt x="2983" y="6323"/>
                      <a:pt x="2997" y="6316"/>
                    </a:cubicBezTo>
                    <a:cubicBezTo>
                      <a:pt x="3041" y="6294"/>
                      <a:pt x="3085" y="6279"/>
                      <a:pt x="3107" y="6250"/>
                    </a:cubicBezTo>
                    <a:cubicBezTo>
                      <a:pt x="3122" y="6228"/>
                      <a:pt x="3129" y="6213"/>
                      <a:pt x="3144" y="6191"/>
                    </a:cubicBezTo>
                    <a:cubicBezTo>
                      <a:pt x="3144" y="6177"/>
                      <a:pt x="3159" y="6162"/>
                      <a:pt x="3166" y="6140"/>
                    </a:cubicBezTo>
                    <a:cubicBezTo>
                      <a:pt x="3195" y="6096"/>
                      <a:pt x="3254" y="6059"/>
                      <a:pt x="3283" y="6052"/>
                    </a:cubicBezTo>
                    <a:cubicBezTo>
                      <a:pt x="3290" y="6052"/>
                      <a:pt x="3298" y="6052"/>
                      <a:pt x="3312" y="6052"/>
                    </a:cubicBezTo>
                    <a:cubicBezTo>
                      <a:pt x="3349" y="6045"/>
                      <a:pt x="3393" y="6037"/>
                      <a:pt x="3452" y="6001"/>
                    </a:cubicBezTo>
                    <a:cubicBezTo>
                      <a:pt x="3459" y="5994"/>
                      <a:pt x="3466" y="5986"/>
                      <a:pt x="3481" y="5979"/>
                    </a:cubicBezTo>
                    <a:cubicBezTo>
                      <a:pt x="3488" y="5971"/>
                      <a:pt x="3503" y="5957"/>
                      <a:pt x="3518" y="5949"/>
                    </a:cubicBezTo>
                    <a:cubicBezTo>
                      <a:pt x="3525" y="5971"/>
                      <a:pt x="3540" y="5979"/>
                      <a:pt x="3554" y="5979"/>
                    </a:cubicBezTo>
                    <a:cubicBezTo>
                      <a:pt x="3591" y="5979"/>
                      <a:pt x="3620" y="5942"/>
                      <a:pt x="3628" y="5906"/>
                    </a:cubicBezTo>
                    <a:cubicBezTo>
                      <a:pt x="3628" y="5898"/>
                      <a:pt x="3635" y="5898"/>
                      <a:pt x="3635" y="5898"/>
                    </a:cubicBezTo>
                    <a:cubicBezTo>
                      <a:pt x="3635" y="5898"/>
                      <a:pt x="3649" y="5898"/>
                      <a:pt x="3657" y="5898"/>
                    </a:cubicBezTo>
                    <a:cubicBezTo>
                      <a:pt x="3671" y="5891"/>
                      <a:pt x="3693" y="5891"/>
                      <a:pt x="3716" y="5884"/>
                    </a:cubicBezTo>
                    <a:cubicBezTo>
                      <a:pt x="3737" y="5884"/>
                      <a:pt x="3745" y="5876"/>
                      <a:pt x="3752" y="5876"/>
                    </a:cubicBezTo>
                    <a:cubicBezTo>
                      <a:pt x="3781" y="5876"/>
                      <a:pt x="3789" y="5869"/>
                      <a:pt x="3796" y="5839"/>
                    </a:cubicBezTo>
                    <a:cubicBezTo>
                      <a:pt x="3796" y="5832"/>
                      <a:pt x="3796" y="5825"/>
                      <a:pt x="3803" y="5810"/>
                    </a:cubicBezTo>
                    <a:cubicBezTo>
                      <a:pt x="3803" y="5803"/>
                      <a:pt x="3803" y="5788"/>
                      <a:pt x="3811" y="5781"/>
                    </a:cubicBezTo>
                    <a:cubicBezTo>
                      <a:pt x="3818" y="5744"/>
                      <a:pt x="3825" y="5722"/>
                      <a:pt x="3847" y="5693"/>
                    </a:cubicBezTo>
                    <a:cubicBezTo>
                      <a:pt x="3862" y="5671"/>
                      <a:pt x="3884" y="5656"/>
                      <a:pt x="3906" y="5649"/>
                    </a:cubicBezTo>
                    <a:cubicBezTo>
                      <a:pt x="3921" y="5634"/>
                      <a:pt x="3935" y="5627"/>
                      <a:pt x="3943" y="5612"/>
                    </a:cubicBezTo>
                    <a:cubicBezTo>
                      <a:pt x="3972" y="5590"/>
                      <a:pt x="3979" y="5546"/>
                      <a:pt x="3979" y="5503"/>
                    </a:cubicBezTo>
                    <a:cubicBezTo>
                      <a:pt x="3987" y="5495"/>
                      <a:pt x="3987" y="5480"/>
                      <a:pt x="3987" y="5473"/>
                    </a:cubicBezTo>
                    <a:cubicBezTo>
                      <a:pt x="3994" y="5458"/>
                      <a:pt x="3987" y="5437"/>
                      <a:pt x="3987" y="5422"/>
                    </a:cubicBezTo>
                    <a:cubicBezTo>
                      <a:pt x="3987" y="5385"/>
                      <a:pt x="3987" y="5363"/>
                      <a:pt x="4016" y="5341"/>
                    </a:cubicBezTo>
                    <a:cubicBezTo>
                      <a:pt x="4052" y="5319"/>
                      <a:pt x="4082" y="5305"/>
                      <a:pt x="4089" y="5305"/>
                    </a:cubicBezTo>
                    <a:cubicBezTo>
                      <a:pt x="4097" y="5305"/>
                      <a:pt x="4097" y="5305"/>
                      <a:pt x="4104" y="5312"/>
                    </a:cubicBezTo>
                    <a:cubicBezTo>
                      <a:pt x="4118" y="5334"/>
                      <a:pt x="4118" y="5378"/>
                      <a:pt x="4104" y="5407"/>
                    </a:cubicBezTo>
                    <a:cubicBezTo>
                      <a:pt x="4089" y="5429"/>
                      <a:pt x="4089" y="5444"/>
                      <a:pt x="4097" y="5458"/>
                    </a:cubicBezTo>
                    <a:cubicBezTo>
                      <a:pt x="4104" y="5495"/>
                      <a:pt x="4148" y="5517"/>
                      <a:pt x="4177" y="5532"/>
                    </a:cubicBezTo>
                    <a:cubicBezTo>
                      <a:pt x="4184" y="5532"/>
                      <a:pt x="4184" y="5532"/>
                      <a:pt x="4184" y="5532"/>
                    </a:cubicBezTo>
                    <a:cubicBezTo>
                      <a:pt x="4206" y="5546"/>
                      <a:pt x="4228" y="5568"/>
                      <a:pt x="4243" y="5598"/>
                    </a:cubicBezTo>
                    <a:cubicBezTo>
                      <a:pt x="4258" y="5627"/>
                      <a:pt x="4287" y="5642"/>
                      <a:pt x="4331" y="5642"/>
                    </a:cubicBezTo>
                    <a:cubicBezTo>
                      <a:pt x="4338" y="5642"/>
                      <a:pt x="4346" y="5642"/>
                      <a:pt x="4346" y="5642"/>
                    </a:cubicBezTo>
                    <a:cubicBezTo>
                      <a:pt x="4368" y="5642"/>
                      <a:pt x="4382" y="5656"/>
                      <a:pt x="4390" y="5656"/>
                    </a:cubicBezTo>
                    <a:cubicBezTo>
                      <a:pt x="4390" y="5678"/>
                      <a:pt x="4375" y="5715"/>
                      <a:pt x="4368" y="5730"/>
                    </a:cubicBezTo>
                    <a:cubicBezTo>
                      <a:pt x="4368" y="5737"/>
                      <a:pt x="4368" y="5744"/>
                      <a:pt x="4360" y="5752"/>
                    </a:cubicBezTo>
                    <a:cubicBezTo>
                      <a:pt x="4353" y="5788"/>
                      <a:pt x="4353" y="5869"/>
                      <a:pt x="4390" y="5906"/>
                    </a:cubicBezTo>
                    <a:cubicBezTo>
                      <a:pt x="4397" y="5913"/>
                      <a:pt x="4411" y="5927"/>
                      <a:pt x="4426" y="5935"/>
                    </a:cubicBezTo>
                    <a:cubicBezTo>
                      <a:pt x="4441" y="5949"/>
                      <a:pt x="4463" y="5964"/>
                      <a:pt x="4478" y="5986"/>
                    </a:cubicBezTo>
                    <a:cubicBezTo>
                      <a:pt x="4485" y="6001"/>
                      <a:pt x="4499" y="6008"/>
                      <a:pt x="4514" y="6023"/>
                    </a:cubicBezTo>
                    <a:cubicBezTo>
                      <a:pt x="4536" y="6037"/>
                      <a:pt x="4543" y="6045"/>
                      <a:pt x="4543" y="6052"/>
                    </a:cubicBezTo>
                    <a:cubicBezTo>
                      <a:pt x="4536" y="6081"/>
                      <a:pt x="4543" y="6103"/>
                      <a:pt x="4551" y="6111"/>
                    </a:cubicBezTo>
                    <a:cubicBezTo>
                      <a:pt x="4558" y="6125"/>
                      <a:pt x="4580" y="6133"/>
                      <a:pt x="4609" y="6133"/>
                    </a:cubicBezTo>
                    <a:cubicBezTo>
                      <a:pt x="4624" y="6133"/>
                      <a:pt x="4631" y="6133"/>
                      <a:pt x="4646" y="6133"/>
                    </a:cubicBezTo>
                    <a:cubicBezTo>
                      <a:pt x="4653" y="6133"/>
                      <a:pt x="4661" y="6125"/>
                      <a:pt x="4668" y="6125"/>
                    </a:cubicBezTo>
                    <a:cubicBezTo>
                      <a:pt x="4675" y="6125"/>
                      <a:pt x="4675" y="6125"/>
                      <a:pt x="4683" y="6125"/>
                    </a:cubicBezTo>
                    <a:cubicBezTo>
                      <a:pt x="4683" y="6125"/>
                      <a:pt x="4683" y="6133"/>
                      <a:pt x="4683" y="6140"/>
                    </a:cubicBezTo>
                    <a:cubicBezTo>
                      <a:pt x="4683" y="6147"/>
                      <a:pt x="4683" y="6155"/>
                      <a:pt x="4683" y="6162"/>
                    </a:cubicBezTo>
                    <a:cubicBezTo>
                      <a:pt x="4683" y="6272"/>
                      <a:pt x="4683" y="6272"/>
                      <a:pt x="4683" y="6272"/>
                    </a:cubicBezTo>
                    <a:cubicBezTo>
                      <a:pt x="4741" y="6177"/>
                      <a:pt x="4741" y="6177"/>
                      <a:pt x="4741" y="6177"/>
                    </a:cubicBezTo>
                    <a:cubicBezTo>
                      <a:pt x="4756" y="6147"/>
                      <a:pt x="4771" y="6125"/>
                      <a:pt x="4792" y="6103"/>
                    </a:cubicBezTo>
                    <a:cubicBezTo>
                      <a:pt x="4837" y="6045"/>
                      <a:pt x="4829" y="6001"/>
                      <a:pt x="4822" y="5957"/>
                    </a:cubicBezTo>
                    <a:cubicBezTo>
                      <a:pt x="4815" y="5942"/>
                      <a:pt x="4815" y="5927"/>
                      <a:pt x="4815" y="5913"/>
                    </a:cubicBezTo>
                    <a:cubicBezTo>
                      <a:pt x="4807" y="5862"/>
                      <a:pt x="4792" y="5847"/>
                      <a:pt x="4778" y="5832"/>
                    </a:cubicBezTo>
                    <a:cubicBezTo>
                      <a:pt x="4778" y="5832"/>
                      <a:pt x="4771" y="5825"/>
                      <a:pt x="4771" y="5810"/>
                    </a:cubicBezTo>
                    <a:cubicBezTo>
                      <a:pt x="4771" y="5796"/>
                      <a:pt x="4771" y="5796"/>
                      <a:pt x="4785" y="5788"/>
                    </a:cubicBezTo>
                    <a:cubicBezTo>
                      <a:pt x="4807" y="5774"/>
                      <a:pt x="4829" y="5766"/>
                      <a:pt x="4844" y="5737"/>
                    </a:cubicBezTo>
                    <a:cubicBezTo>
                      <a:pt x="4859" y="5693"/>
                      <a:pt x="4880" y="5686"/>
                      <a:pt x="4932" y="5664"/>
                    </a:cubicBezTo>
                    <a:cubicBezTo>
                      <a:pt x="4947" y="5656"/>
                      <a:pt x="4947" y="5656"/>
                      <a:pt x="4947" y="5656"/>
                    </a:cubicBezTo>
                    <a:cubicBezTo>
                      <a:pt x="5012" y="5620"/>
                      <a:pt x="5020" y="5598"/>
                      <a:pt x="5034" y="5554"/>
                    </a:cubicBezTo>
                    <a:cubicBezTo>
                      <a:pt x="5042" y="5546"/>
                      <a:pt x="5042" y="5532"/>
                      <a:pt x="5049" y="5517"/>
                    </a:cubicBezTo>
                    <a:cubicBezTo>
                      <a:pt x="5049" y="5517"/>
                      <a:pt x="5049" y="5517"/>
                      <a:pt x="5049" y="5510"/>
                    </a:cubicBezTo>
                    <a:cubicBezTo>
                      <a:pt x="5056" y="5517"/>
                      <a:pt x="5056" y="5525"/>
                      <a:pt x="5064" y="5532"/>
                    </a:cubicBezTo>
                    <a:cubicBezTo>
                      <a:pt x="5078" y="5561"/>
                      <a:pt x="5100" y="5598"/>
                      <a:pt x="5166" y="5598"/>
                    </a:cubicBezTo>
                    <a:cubicBezTo>
                      <a:pt x="5181" y="5598"/>
                      <a:pt x="5203" y="5598"/>
                      <a:pt x="5232" y="5590"/>
                    </a:cubicBezTo>
                    <a:cubicBezTo>
                      <a:pt x="5306" y="5568"/>
                      <a:pt x="5320" y="5554"/>
                      <a:pt x="5335" y="5510"/>
                    </a:cubicBezTo>
                    <a:cubicBezTo>
                      <a:pt x="5342" y="5503"/>
                      <a:pt x="5342" y="5495"/>
                      <a:pt x="5349" y="5480"/>
                    </a:cubicBezTo>
                    <a:cubicBezTo>
                      <a:pt x="5379" y="5437"/>
                      <a:pt x="5379" y="5437"/>
                      <a:pt x="5401" y="5422"/>
                    </a:cubicBezTo>
                    <a:cubicBezTo>
                      <a:pt x="5408" y="5415"/>
                      <a:pt x="5416" y="5415"/>
                      <a:pt x="5430" y="5407"/>
                    </a:cubicBezTo>
                    <a:cubicBezTo>
                      <a:pt x="5467" y="5378"/>
                      <a:pt x="5474" y="5363"/>
                      <a:pt x="5467" y="5327"/>
                    </a:cubicBezTo>
                    <a:cubicBezTo>
                      <a:pt x="5459" y="5319"/>
                      <a:pt x="5459" y="5305"/>
                      <a:pt x="5459" y="5283"/>
                    </a:cubicBezTo>
                    <a:cubicBezTo>
                      <a:pt x="5459" y="5253"/>
                      <a:pt x="5467" y="5253"/>
                      <a:pt x="5481" y="5239"/>
                    </a:cubicBezTo>
                    <a:cubicBezTo>
                      <a:pt x="5496" y="5224"/>
                      <a:pt x="5511" y="5209"/>
                      <a:pt x="5525" y="5180"/>
                    </a:cubicBezTo>
                    <a:cubicBezTo>
                      <a:pt x="5540" y="5151"/>
                      <a:pt x="5555" y="5144"/>
                      <a:pt x="5569" y="5129"/>
                    </a:cubicBezTo>
                    <a:cubicBezTo>
                      <a:pt x="5577" y="5121"/>
                      <a:pt x="5591" y="5114"/>
                      <a:pt x="5613" y="5092"/>
                    </a:cubicBezTo>
                    <a:cubicBezTo>
                      <a:pt x="5620" y="5092"/>
                      <a:pt x="5620" y="5085"/>
                      <a:pt x="5628" y="5077"/>
                    </a:cubicBezTo>
                    <a:cubicBezTo>
                      <a:pt x="5642" y="5063"/>
                      <a:pt x="5650" y="5056"/>
                      <a:pt x="5650" y="5041"/>
                    </a:cubicBezTo>
                    <a:cubicBezTo>
                      <a:pt x="5650" y="5026"/>
                      <a:pt x="5635" y="5012"/>
                      <a:pt x="5628" y="5012"/>
                    </a:cubicBezTo>
                    <a:cubicBezTo>
                      <a:pt x="5628" y="5012"/>
                      <a:pt x="5628" y="5004"/>
                      <a:pt x="5620" y="5004"/>
                    </a:cubicBezTo>
                    <a:cubicBezTo>
                      <a:pt x="5599" y="4982"/>
                      <a:pt x="5584" y="4953"/>
                      <a:pt x="5569" y="4880"/>
                    </a:cubicBezTo>
                    <a:cubicBezTo>
                      <a:pt x="5562" y="4858"/>
                      <a:pt x="5562" y="4850"/>
                      <a:pt x="5562" y="4850"/>
                    </a:cubicBezTo>
                    <a:cubicBezTo>
                      <a:pt x="5569" y="4850"/>
                      <a:pt x="5577" y="4850"/>
                      <a:pt x="5577" y="4843"/>
                    </a:cubicBezTo>
                    <a:cubicBezTo>
                      <a:pt x="5591" y="4836"/>
                      <a:pt x="5613" y="4828"/>
                      <a:pt x="5635" y="4806"/>
                    </a:cubicBezTo>
                    <a:cubicBezTo>
                      <a:pt x="5650" y="4799"/>
                      <a:pt x="5665" y="4792"/>
                      <a:pt x="5679" y="4792"/>
                    </a:cubicBezTo>
                    <a:cubicBezTo>
                      <a:pt x="5701" y="4792"/>
                      <a:pt x="5723" y="4799"/>
                      <a:pt x="5752" y="4806"/>
                    </a:cubicBezTo>
                    <a:cubicBezTo>
                      <a:pt x="5774" y="4806"/>
                      <a:pt x="5797" y="4814"/>
                      <a:pt x="5818" y="4814"/>
                    </a:cubicBezTo>
                    <a:lnTo>
                      <a:pt x="5818" y="4814"/>
                    </a:lnTo>
                    <a:cubicBezTo>
                      <a:pt x="5818" y="4828"/>
                      <a:pt x="5818" y="4828"/>
                      <a:pt x="5818" y="4828"/>
                    </a:cubicBezTo>
                    <a:cubicBezTo>
                      <a:pt x="5826" y="4843"/>
                      <a:pt x="5826" y="4843"/>
                      <a:pt x="5826" y="4843"/>
                    </a:cubicBezTo>
                    <a:cubicBezTo>
                      <a:pt x="5833" y="4858"/>
                      <a:pt x="5833" y="4858"/>
                      <a:pt x="5833" y="4858"/>
                    </a:cubicBezTo>
                    <a:cubicBezTo>
                      <a:pt x="5848" y="4858"/>
                      <a:pt x="5848" y="4858"/>
                      <a:pt x="5848" y="4858"/>
                    </a:cubicBezTo>
                    <a:cubicBezTo>
                      <a:pt x="5862" y="4858"/>
                      <a:pt x="5862" y="4858"/>
                      <a:pt x="5862" y="4858"/>
                    </a:cubicBezTo>
                    <a:cubicBezTo>
                      <a:pt x="5877" y="4836"/>
                      <a:pt x="5877" y="4836"/>
                      <a:pt x="5877" y="4836"/>
                    </a:cubicBezTo>
                    <a:lnTo>
                      <a:pt x="5877" y="4836"/>
                    </a:lnTo>
                    <a:cubicBezTo>
                      <a:pt x="5892" y="4814"/>
                      <a:pt x="5914" y="4784"/>
                      <a:pt x="5943" y="4777"/>
                    </a:cubicBezTo>
                    <a:cubicBezTo>
                      <a:pt x="5950" y="4777"/>
                      <a:pt x="5958" y="4777"/>
                      <a:pt x="5958" y="4777"/>
                    </a:cubicBezTo>
                    <a:cubicBezTo>
                      <a:pt x="5980" y="4777"/>
                      <a:pt x="5994" y="4770"/>
                      <a:pt x="6002" y="4748"/>
                    </a:cubicBezTo>
                    <a:cubicBezTo>
                      <a:pt x="6009" y="4726"/>
                      <a:pt x="5994" y="4718"/>
                      <a:pt x="5972" y="4689"/>
                    </a:cubicBezTo>
                    <a:cubicBezTo>
                      <a:pt x="5958" y="4675"/>
                      <a:pt x="5958" y="4675"/>
                      <a:pt x="5958" y="4675"/>
                    </a:cubicBezTo>
                    <a:cubicBezTo>
                      <a:pt x="5958" y="4667"/>
                      <a:pt x="5972" y="4660"/>
                      <a:pt x="5980" y="4645"/>
                    </a:cubicBezTo>
                    <a:cubicBezTo>
                      <a:pt x="5980" y="4638"/>
                      <a:pt x="5987" y="4630"/>
                      <a:pt x="5994" y="4623"/>
                    </a:cubicBezTo>
                    <a:cubicBezTo>
                      <a:pt x="6009" y="4608"/>
                      <a:pt x="6016" y="4601"/>
                      <a:pt x="6031" y="4594"/>
                    </a:cubicBezTo>
                    <a:cubicBezTo>
                      <a:pt x="6046" y="4579"/>
                      <a:pt x="6068" y="4565"/>
                      <a:pt x="6082" y="4529"/>
                    </a:cubicBezTo>
                    <a:cubicBezTo>
                      <a:pt x="6111" y="4470"/>
                      <a:pt x="6119" y="4456"/>
                      <a:pt x="6090" y="4404"/>
                    </a:cubicBezTo>
                    <a:cubicBezTo>
                      <a:pt x="6075" y="4375"/>
                      <a:pt x="6068" y="4353"/>
                      <a:pt x="6053" y="4287"/>
                    </a:cubicBezTo>
                    <a:cubicBezTo>
                      <a:pt x="6046" y="4272"/>
                      <a:pt x="6046" y="4258"/>
                      <a:pt x="6046" y="4243"/>
                    </a:cubicBezTo>
                    <a:cubicBezTo>
                      <a:pt x="6038" y="4214"/>
                      <a:pt x="6038" y="4177"/>
                      <a:pt x="5980" y="4177"/>
                    </a:cubicBezTo>
                    <a:cubicBezTo>
                      <a:pt x="5980" y="4177"/>
                      <a:pt x="5972" y="4177"/>
                      <a:pt x="5958" y="4177"/>
                    </a:cubicBezTo>
                    <a:cubicBezTo>
                      <a:pt x="5899" y="4185"/>
                      <a:pt x="5855" y="4206"/>
                      <a:pt x="5811" y="4243"/>
                    </a:cubicBezTo>
                    <a:cubicBezTo>
                      <a:pt x="5789" y="4258"/>
                      <a:pt x="5767" y="4272"/>
                      <a:pt x="5752" y="4272"/>
                    </a:cubicBezTo>
                    <a:cubicBezTo>
                      <a:pt x="5745" y="4272"/>
                      <a:pt x="5745" y="4272"/>
                      <a:pt x="5738" y="4265"/>
                    </a:cubicBezTo>
                    <a:cubicBezTo>
                      <a:pt x="5723" y="4258"/>
                      <a:pt x="5723" y="4258"/>
                      <a:pt x="5723" y="4243"/>
                    </a:cubicBezTo>
                    <a:cubicBezTo>
                      <a:pt x="5716" y="4228"/>
                      <a:pt x="5709" y="4214"/>
                      <a:pt x="5694" y="4192"/>
                    </a:cubicBezTo>
                    <a:cubicBezTo>
                      <a:pt x="5679" y="4177"/>
                      <a:pt x="5679" y="4177"/>
                      <a:pt x="5709" y="4133"/>
                    </a:cubicBezTo>
                    <a:cubicBezTo>
                      <a:pt x="5716" y="4119"/>
                      <a:pt x="5730" y="4104"/>
                      <a:pt x="5745" y="4075"/>
                    </a:cubicBezTo>
                    <a:cubicBezTo>
                      <a:pt x="5774" y="4023"/>
                      <a:pt x="5782" y="4016"/>
                      <a:pt x="5818" y="3994"/>
                    </a:cubicBezTo>
                    <a:cubicBezTo>
                      <a:pt x="5826" y="3987"/>
                      <a:pt x="5840" y="3979"/>
                      <a:pt x="5855" y="3965"/>
                    </a:cubicBezTo>
                    <a:cubicBezTo>
                      <a:pt x="5892" y="3943"/>
                      <a:pt x="5906" y="3921"/>
                      <a:pt x="5914" y="3906"/>
                    </a:cubicBezTo>
                    <a:cubicBezTo>
                      <a:pt x="5914" y="3906"/>
                      <a:pt x="5914" y="3899"/>
                      <a:pt x="5921" y="3899"/>
                    </a:cubicBezTo>
                    <a:lnTo>
                      <a:pt x="5921" y="3899"/>
                    </a:lnTo>
                    <a:cubicBezTo>
                      <a:pt x="5921" y="3899"/>
                      <a:pt x="5921" y="3899"/>
                      <a:pt x="5928" y="3899"/>
                    </a:cubicBezTo>
                    <a:cubicBezTo>
                      <a:pt x="5943" y="3899"/>
                      <a:pt x="5950" y="3899"/>
                      <a:pt x="5965" y="3899"/>
                    </a:cubicBezTo>
                    <a:cubicBezTo>
                      <a:pt x="5972" y="3899"/>
                      <a:pt x="5987" y="3899"/>
                      <a:pt x="5994" y="3899"/>
                    </a:cubicBezTo>
                    <a:cubicBezTo>
                      <a:pt x="6024" y="3899"/>
                      <a:pt x="6060" y="3899"/>
                      <a:pt x="6097" y="3862"/>
                    </a:cubicBezTo>
                    <a:cubicBezTo>
                      <a:pt x="6119" y="3840"/>
                      <a:pt x="6133" y="3840"/>
                      <a:pt x="6141" y="3840"/>
                    </a:cubicBezTo>
                    <a:cubicBezTo>
                      <a:pt x="6156" y="3840"/>
                      <a:pt x="6178" y="3847"/>
                      <a:pt x="6192" y="3862"/>
                    </a:cubicBezTo>
                    <a:cubicBezTo>
                      <a:pt x="6214" y="3869"/>
                      <a:pt x="6236" y="3877"/>
                      <a:pt x="6258" y="3877"/>
                    </a:cubicBezTo>
                    <a:cubicBezTo>
                      <a:pt x="6302" y="3877"/>
                      <a:pt x="6339" y="3862"/>
                      <a:pt x="6383" y="3855"/>
                    </a:cubicBezTo>
                    <a:cubicBezTo>
                      <a:pt x="6405" y="3847"/>
                      <a:pt x="6419" y="3840"/>
                      <a:pt x="6441" y="3840"/>
                    </a:cubicBezTo>
                    <a:cubicBezTo>
                      <a:pt x="6478" y="3833"/>
                      <a:pt x="6500" y="3811"/>
                      <a:pt x="6515" y="3789"/>
                    </a:cubicBezTo>
                    <a:cubicBezTo>
                      <a:pt x="6529" y="3752"/>
                      <a:pt x="6515" y="3716"/>
                      <a:pt x="6500" y="3694"/>
                    </a:cubicBezTo>
                    <a:cubicBezTo>
                      <a:pt x="6492" y="3671"/>
                      <a:pt x="6471" y="3650"/>
                      <a:pt x="6449" y="3635"/>
                    </a:cubicBezTo>
                    <a:cubicBezTo>
                      <a:pt x="6427" y="3620"/>
                      <a:pt x="6405" y="3606"/>
                      <a:pt x="6390" y="3584"/>
                    </a:cubicBezTo>
                    <a:cubicBezTo>
                      <a:pt x="6383" y="3584"/>
                      <a:pt x="6383" y="3584"/>
                      <a:pt x="6383" y="3584"/>
                    </a:cubicBezTo>
                    <a:cubicBezTo>
                      <a:pt x="6368" y="3569"/>
                      <a:pt x="6353" y="3547"/>
                      <a:pt x="6353" y="3540"/>
                    </a:cubicBezTo>
                    <a:cubicBezTo>
                      <a:pt x="6353" y="3540"/>
                      <a:pt x="6361" y="3532"/>
                      <a:pt x="6383" y="3518"/>
                    </a:cubicBezTo>
                    <a:cubicBezTo>
                      <a:pt x="6419" y="3488"/>
                      <a:pt x="6478" y="3466"/>
                      <a:pt x="6529" y="3452"/>
                    </a:cubicBezTo>
                    <a:cubicBezTo>
                      <a:pt x="6551" y="3445"/>
                      <a:pt x="6573" y="3437"/>
                      <a:pt x="6588" y="3430"/>
                    </a:cubicBezTo>
                    <a:cubicBezTo>
                      <a:pt x="6595" y="3422"/>
                      <a:pt x="6595" y="3422"/>
                      <a:pt x="6602" y="3422"/>
                    </a:cubicBezTo>
                    <a:cubicBezTo>
                      <a:pt x="6617" y="3422"/>
                      <a:pt x="6632" y="3437"/>
                      <a:pt x="6654" y="3452"/>
                    </a:cubicBezTo>
                    <a:cubicBezTo>
                      <a:pt x="6668" y="3466"/>
                      <a:pt x="6690" y="3481"/>
                      <a:pt x="6712" y="3488"/>
                    </a:cubicBezTo>
                    <a:cubicBezTo>
                      <a:pt x="6727" y="3496"/>
                      <a:pt x="6749" y="3503"/>
                      <a:pt x="6749" y="3503"/>
                    </a:cubicBezTo>
                    <a:cubicBezTo>
                      <a:pt x="6749" y="3503"/>
                      <a:pt x="6749" y="3510"/>
                      <a:pt x="6742" y="3525"/>
                    </a:cubicBezTo>
                    <a:cubicBezTo>
                      <a:pt x="6727" y="3554"/>
                      <a:pt x="6727" y="3591"/>
                      <a:pt x="6749" y="3620"/>
                    </a:cubicBezTo>
                    <a:cubicBezTo>
                      <a:pt x="6764" y="3657"/>
                      <a:pt x="6808" y="3679"/>
                      <a:pt x="6852" y="3686"/>
                    </a:cubicBezTo>
                    <a:cubicBezTo>
                      <a:pt x="6859" y="3686"/>
                      <a:pt x="6866" y="3686"/>
                      <a:pt x="6866" y="3686"/>
                    </a:cubicBezTo>
                    <a:cubicBezTo>
                      <a:pt x="6932" y="3686"/>
                      <a:pt x="6961" y="3650"/>
                      <a:pt x="6991" y="3613"/>
                    </a:cubicBezTo>
                    <a:cubicBezTo>
                      <a:pt x="6998" y="3606"/>
                      <a:pt x="7013" y="3591"/>
                      <a:pt x="7020" y="3584"/>
                    </a:cubicBezTo>
                    <a:cubicBezTo>
                      <a:pt x="7049" y="3562"/>
                      <a:pt x="7115" y="3496"/>
                      <a:pt x="7225" y="3386"/>
                    </a:cubicBezTo>
                    <a:cubicBezTo>
                      <a:pt x="7277" y="3342"/>
                      <a:pt x="7321" y="3247"/>
                      <a:pt x="7342" y="3203"/>
                    </a:cubicBezTo>
                    <a:cubicBezTo>
                      <a:pt x="7372" y="3144"/>
                      <a:pt x="7328" y="3122"/>
                      <a:pt x="7313" y="3115"/>
                    </a:cubicBezTo>
                    <a:cubicBezTo>
                      <a:pt x="7313" y="3115"/>
                      <a:pt x="7306" y="3115"/>
                      <a:pt x="7306" y="3107"/>
                    </a:cubicBezTo>
                    <a:cubicBezTo>
                      <a:pt x="7306" y="3093"/>
                      <a:pt x="7342" y="3078"/>
                      <a:pt x="7387" y="3078"/>
                    </a:cubicBezTo>
                    <a:cubicBezTo>
                      <a:pt x="7460" y="3078"/>
                      <a:pt x="7504" y="3012"/>
                      <a:pt x="7504" y="3005"/>
                    </a:cubicBezTo>
                    <a:cubicBezTo>
                      <a:pt x="7518" y="2983"/>
                      <a:pt x="7518" y="2983"/>
                      <a:pt x="7518" y="2983"/>
                    </a:cubicBezTo>
                    <a:cubicBezTo>
                      <a:pt x="7548" y="2954"/>
                      <a:pt x="7548" y="2954"/>
                      <a:pt x="7548" y="2954"/>
                    </a:cubicBezTo>
                    <a:cubicBezTo>
                      <a:pt x="7533" y="2961"/>
                      <a:pt x="7533" y="2961"/>
                      <a:pt x="7533" y="2961"/>
                    </a:cubicBezTo>
                    <a:cubicBezTo>
                      <a:pt x="7533" y="2954"/>
                      <a:pt x="7533" y="2954"/>
                      <a:pt x="7533" y="2954"/>
                    </a:cubicBezTo>
                    <a:cubicBezTo>
                      <a:pt x="7474" y="2961"/>
                      <a:pt x="7474" y="2961"/>
                      <a:pt x="7474" y="2961"/>
                    </a:cubicBezTo>
                    <a:cubicBezTo>
                      <a:pt x="7474" y="2961"/>
                      <a:pt x="7467" y="2961"/>
                      <a:pt x="7452" y="2961"/>
                    </a:cubicBezTo>
                    <a:cubicBezTo>
                      <a:pt x="7452" y="2961"/>
                      <a:pt x="7445" y="2968"/>
                      <a:pt x="7438" y="2968"/>
                    </a:cubicBezTo>
                    <a:cubicBezTo>
                      <a:pt x="7423" y="2968"/>
                      <a:pt x="7394" y="2961"/>
                      <a:pt x="7372" y="2946"/>
                    </a:cubicBezTo>
                    <a:cubicBezTo>
                      <a:pt x="7364" y="2939"/>
                      <a:pt x="7357" y="2931"/>
                      <a:pt x="7357" y="2931"/>
                    </a:cubicBezTo>
                    <a:cubicBezTo>
                      <a:pt x="7357" y="2924"/>
                      <a:pt x="7379" y="2902"/>
                      <a:pt x="7394" y="2888"/>
                    </a:cubicBezTo>
                    <a:cubicBezTo>
                      <a:pt x="7401" y="2880"/>
                      <a:pt x="7409" y="2873"/>
                      <a:pt x="7416" y="2866"/>
                    </a:cubicBezTo>
                    <a:cubicBezTo>
                      <a:pt x="7452" y="2829"/>
                      <a:pt x="7438" y="2778"/>
                      <a:pt x="7423" y="2748"/>
                    </a:cubicBezTo>
                    <a:cubicBezTo>
                      <a:pt x="7416" y="2734"/>
                      <a:pt x="7409" y="2712"/>
                      <a:pt x="7409" y="2697"/>
                    </a:cubicBezTo>
                    <a:cubicBezTo>
                      <a:pt x="7394" y="2638"/>
                      <a:pt x="7401" y="2624"/>
                      <a:pt x="7416" y="2609"/>
                    </a:cubicBezTo>
                    <a:cubicBezTo>
                      <a:pt x="7460" y="2580"/>
                      <a:pt x="7511" y="2528"/>
                      <a:pt x="7511" y="2462"/>
                    </a:cubicBezTo>
                    <a:cubicBezTo>
                      <a:pt x="7511" y="2433"/>
                      <a:pt x="7489" y="2411"/>
                      <a:pt x="7482" y="2404"/>
                    </a:cubicBezTo>
                    <a:cubicBezTo>
                      <a:pt x="7482" y="2404"/>
                      <a:pt x="7482" y="2397"/>
                      <a:pt x="7489" y="2397"/>
                    </a:cubicBezTo>
                    <a:cubicBezTo>
                      <a:pt x="7511" y="2360"/>
                      <a:pt x="7533" y="2301"/>
                      <a:pt x="7511" y="2265"/>
                    </a:cubicBezTo>
                    <a:cubicBezTo>
                      <a:pt x="7504" y="2250"/>
                      <a:pt x="7482" y="2228"/>
                      <a:pt x="7438" y="2228"/>
                    </a:cubicBezTo>
                    <a:cubicBezTo>
                      <a:pt x="7430" y="2228"/>
                      <a:pt x="7430" y="2228"/>
                      <a:pt x="7423" y="2228"/>
                    </a:cubicBezTo>
                    <a:cubicBezTo>
                      <a:pt x="7401" y="2235"/>
                      <a:pt x="7387" y="2235"/>
                      <a:pt x="7364" y="2235"/>
                    </a:cubicBezTo>
                    <a:cubicBezTo>
                      <a:pt x="7313" y="2235"/>
                      <a:pt x="7313" y="2221"/>
                      <a:pt x="7313" y="2199"/>
                    </a:cubicBezTo>
                    <a:cubicBezTo>
                      <a:pt x="7313" y="2059"/>
                      <a:pt x="7247" y="2045"/>
                      <a:pt x="7225" y="2045"/>
                    </a:cubicBezTo>
                    <a:cubicBezTo>
                      <a:pt x="7203" y="2045"/>
                      <a:pt x="7181" y="2008"/>
                      <a:pt x="7181" y="1964"/>
                    </a:cubicBezTo>
                    <a:cubicBezTo>
                      <a:pt x="7181" y="1898"/>
                      <a:pt x="7145" y="1854"/>
                      <a:pt x="7086" y="1854"/>
                    </a:cubicBezTo>
                    <a:cubicBezTo>
                      <a:pt x="7064" y="1854"/>
                      <a:pt x="7042" y="1862"/>
                      <a:pt x="7020" y="1876"/>
                    </a:cubicBezTo>
                    <a:cubicBezTo>
                      <a:pt x="7006" y="1884"/>
                      <a:pt x="6998" y="1891"/>
                      <a:pt x="6991" y="1891"/>
                    </a:cubicBezTo>
                    <a:cubicBezTo>
                      <a:pt x="6983" y="1891"/>
                      <a:pt x="6983" y="1884"/>
                      <a:pt x="6976" y="1884"/>
                    </a:cubicBezTo>
                    <a:cubicBezTo>
                      <a:pt x="6969" y="1869"/>
                      <a:pt x="6969" y="1862"/>
                      <a:pt x="6976" y="1854"/>
                    </a:cubicBezTo>
                    <a:cubicBezTo>
                      <a:pt x="7006" y="1796"/>
                      <a:pt x="6998" y="1722"/>
                      <a:pt x="6991" y="1678"/>
                    </a:cubicBezTo>
                    <a:cubicBezTo>
                      <a:pt x="6983" y="1627"/>
                      <a:pt x="6969" y="1539"/>
                      <a:pt x="6969" y="1532"/>
                    </a:cubicBezTo>
                    <a:cubicBezTo>
                      <a:pt x="6969" y="1517"/>
                      <a:pt x="6969" y="1517"/>
                      <a:pt x="6969" y="1517"/>
                    </a:cubicBezTo>
                    <a:cubicBezTo>
                      <a:pt x="6954" y="1510"/>
                      <a:pt x="6954" y="1510"/>
                      <a:pt x="6954" y="1510"/>
                    </a:cubicBezTo>
                    <a:cubicBezTo>
                      <a:pt x="6932" y="1495"/>
                      <a:pt x="6903" y="1473"/>
                      <a:pt x="6903" y="1459"/>
                    </a:cubicBezTo>
                    <a:cubicBezTo>
                      <a:pt x="6903" y="1459"/>
                      <a:pt x="6903" y="1444"/>
                      <a:pt x="6903" y="1437"/>
                    </a:cubicBezTo>
                    <a:cubicBezTo>
                      <a:pt x="6910" y="1415"/>
                      <a:pt x="6918" y="1393"/>
                      <a:pt x="6903" y="1356"/>
                    </a:cubicBezTo>
                    <a:cubicBezTo>
                      <a:pt x="6881" y="1305"/>
                      <a:pt x="6815" y="1305"/>
                      <a:pt x="6778" y="1305"/>
                    </a:cubicBezTo>
                    <a:cubicBezTo>
                      <a:pt x="6771" y="1305"/>
                      <a:pt x="6756" y="1305"/>
                      <a:pt x="6749" y="1305"/>
                    </a:cubicBezTo>
                    <a:cubicBezTo>
                      <a:pt x="6734" y="1305"/>
                      <a:pt x="6727" y="1305"/>
                      <a:pt x="6712" y="1305"/>
                    </a:cubicBezTo>
                    <a:cubicBezTo>
                      <a:pt x="6661" y="1305"/>
                      <a:pt x="6632" y="1290"/>
                      <a:pt x="6624" y="1276"/>
                    </a:cubicBezTo>
                    <a:cubicBezTo>
                      <a:pt x="6617" y="1253"/>
                      <a:pt x="6617" y="1217"/>
                      <a:pt x="6632" y="1209"/>
                    </a:cubicBezTo>
                    <a:cubicBezTo>
                      <a:pt x="6661" y="1195"/>
                      <a:pt x="6698" y="1158"/>
                      <a:pt x="6683" y="1100"/>
                    </a:cubicBezTo>
                    <a:cubicBezTo>
                      <a:pt x="6683" y="1092"/>
                      <a:pt x="6698" y="1085"/>
                      <a:pt x="6705" y="1085"/>
                    </a:cubicBezTo>
                    <a:cubicBezTo>
                      <a:pt x="6712" y="1078"/>
                      <a:pt x="6727" y="1070"/>
                      <a:pt x="6742" y="1063"/>
                    </a:cubicBezTo>
                    <a:cubicBezTo>
                      <a:pt x="6764" y="1048"/>
                      <a:pt x="6764" y="1026"/>
                      <a:pt x="6756" y="1019"/>
                    </a:cubicBezTo>
                    <a:cubicBezTo>
                      <a:pt x="6756" y="990"/>
                      <a:pt x="6720" y="975"/>
                      <a:pt x="6676" y="953"/>
                    </a:cubicBezTo>
                    <a:cubicBezTo>
                      <a:pt x="6661" y="953"/>
                      <a:pt x="6654" y="946"/>
                      <a:pt x="6639" y="938"/>
                    </a:cubicBezTo>
                    <a:cubicBezTo>
                      <a:pt x="6610" y="931"/>
                      <a:pt x="6602" y="909"/>
                      <a:pt x="6588" y="887"/>
                    </a:cubicBezTo>
                    <a:cubicBezTo>
                      <a:pt x="6580" y="872"/>
                      <a:pt x="6573" y="858"/>
                      <a:pt x="6559" y="843"/>
                    </a:cubicBezTo>
                    <a:cubicBezTo>
                      <a:pt x="6544" y="836"/>
                      <a:pt x="6551" y="821"/>
                      <a:pt x="6573" y="777"/>
                    </a:cubicBezTo>
                    <a:cubicBezTo>
                      <a:pt x="6573" y="770"/>
                      <a:pt x="6580" y="755"/>
                      <a:pt x="6588" y="740"/>
                    </a:cubicBezTo>
                    <a:cubicBezTo>
                      <a:pt x="6602" y="697"/>
                      <a:pt x="6624" y="689"/>
                      <a:pt x="6690" y="682"/>
                    </a:cubicBezTo>
                    <a:cubicBezTo>
                      <a:pt x="6756" y="675"/>
                      <a:pt x="6778" y="609"/>
                      <a:pt x="6800" y="557"/>
                    </a:cubicBezTo>
                    <a:cubicBezTo>
                      <a:pt x="6815" y="535"/>
                      <a:pt x="6822" y="513"/>
                      <a:pt x="6830" y="506"/>
                    </a:cubicBezTo>
                    <a:cubicBezTo>
                      <a:pt x="6852" y="469"/>
                      <a:pt x="6866" y="440"/>
                      <a:pt x="6859" y="411"/>
                    </a:cubicBezTo>
                    <a:cubicBezTo>
                      <a:pt x="6859" y="389"/>
                      <a:pt x="6844" y="367"/>
                      <a:pt x="6815" y="345"/>
                    </a:cubicBezTo>
                    <a:cubicBezTo>
                      <a:pt x="6800" y="338"/>
                      <a:pt x="6793" y="330"/>
                      <a:pt x="6793" y="316"/>
                    </a:cubicBezTo>
                    <a:cubicBezTo>
                      <a:pt x="6793" y="308"/>
                      <a:pt x="6793" y="301"/>
                      <a:pt x="6808" y="294"/>
                    </a:cubicBezTo>
                    <a:cubicBezTo>
                      <a:pt x="6844" y="271"/>
                      <a:pt x="6866" y="242"/>
                      <a:pt x="6873" y="213"/>
                    </a:cubicBezTo>
                    <a:cubicBezTo>
                      <a:pt x="6873" y="191"/>
                      <a:pt x="6873" y="169"/>
                      <a:pt x="6844" y="140"/>
                    </a:cubicBezTo>
                    <a:cubicBezTo>
                      <a:pt x="6822" y="118"/>
                      <a:pt x="6793" y="103"/>
                      <a:pt x="6764" y="103"/>
                    </a:cubicBezTo>
                    <a:cubicBezTo>
                      <a:pt x="6742" y="103"/>
                      <a:pt x="6720" y="110"/>
                      <a:pt x="6705" y="118"/>
                    </a:cubicBezTo>
                    <a:cubicBezTo>
                      <a:pt x="6690" y="118"/>
                      <a:pt x="6683" y="118"/>
                      <a:pt x="6676" y="125"/>
                    </a:cubicBezTo>
                    <a:cubicBezTo>
                      <a:pt x="6602" y="132"/>
                      <a:pt x="6580" y="191"/>
                      <a:pt x="6559" y="250"/>
                    </a:cubicBezTo>
                    <a:cubicBezTo>
                      <a:pt x="6544" y="279"/>
                      <a:pt x="6529" y="294"/>
                      <a:pt x="6515" y="308"/>
                    </a:cubicBezTo>
                    <a:cubicBezTo>
                      <a:pt x="6500" y="330"/>
                      <a:pt x="6478" y="359"/>
                      <a:pt x="6471" y="403"/>
                    </a:cubicBezTo>
                    <a:cubicBezTo>
                      <a:pt x="6471" y="418"/>
                      <a:pt x="6434" y="426"/>
                      <a:pt x="6383" y="433"/>
                    </a:cubicBezTo>
                    <a:cubicBezTo>
                      <a:pt x="6353" y="440"/>
                      <a:pt x="6309" y="440"/>
                      <a:pt x="6280" y="455"/>
                    </a:cubicBezTo>
                    <a:cubicBezTo>
                      <a:pt x="6265" y="462"/>
                      <a:pt x="6236" y="469"/>
                      <a:pt x="6207" y="469"/>
                    </a:cubicBezTo>
                    <a:cubicBezTo>
                      <a:pt x="6133" y="469"/>
                      <a:pt x="6053" y="447"/>
                      <a:pt x="6031" y="440"/>
                    </a:cubicBezTo>
                    <a:cubicBezTo>
                      <a:pt x="6016" y="433"/>
                      <a:pt x="6009" y="426"/>
                      <a:pt x="6002" y="418"/>
                    </a:cubicBezTo>
                    <a:cubicBezTo>
                      <a:pt x="6002" y="403"/>
                      <a:pt x="6009" y="381"/>
                      <a:pt x="6016" y="367"/>
                    </a:cubicBezTo>
                    <a:cubicBezTo>
                      <a:pt x="6038" y="323"/>
                      <a:pt x="6031" y="235"/>
                      <a:pt x="5987" y="176"/>
                    </a:cubicBezTo>
                    <a:cubicBezTo>
                      <a:pt x="5980" y="162"/>
                      <a:pt x="5980" y="147"/>
                      <a:pt x="5980" y="125"/>
                    </a:cubicBezTo>
                    <a:cubicBezTo>
                      <a:pt x="5972" y="96"/>
                      <a:pt x="5972" y="59"/>
                      <a:pt x="5943" y="37"/>
                    </a:cubicBezTo>
                    <a:cubicBezTo>
                      <a:pt x="5921" y="22"/>
                      <a:pt x="5899" y="0"/>
                      <a:pt x="5862" y="0"/>
                    </a:cubicBezTo>
                    <a:lnTo>
                      <a:pt x="5862" y="30"/>
                    </a:lnTo>
                  </a:path>
                </a:pathLst>
              </a:custGeom>
              <a:grpFill/>
              <a:ln w="38100"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165" fontAlgn="auto">
                  <a:spcBef>
                    <a:spcPts val="0"/>
                  </a:spcBef>
                  <a:spcAft>
                    <a:spcPts val="0"/>
                  </a:spcAft>
                  <a:defRPr/>
                </a:pPr>
                <a:endParaRPr lang="en-US">
                  <a:latin typeface="+mn-lt"/>
                  <a:ea typeface="+mn-ea"/>
                  <a:cs typeface="+mn-cs"/>
                </a:endParaRPr>
              </a:p>
            </p:txBody>
          </p:sp>
          <p:sp>
            <p:nvSpPr>
              <p:cNvPr id="88" name="Freeform 19">
                <a:extLst>
                  <a:ext uri="{FF2B5EF4-FFF2-40B4-BE49-F238E27FC236}">
                    <a16:creationId xmlns:a16="http://schemas.microsoft.com/office/drawing/2014/main" id="{320FB962-E2CA-4321-8A66-B457B7A6C44E}"/>
                  </a:ext>
                </a:extLst>
              </p:cNvPr>
              <p:cNvSpPr>
                <a:spLocks noChangeArrowheads="1"/>
              </p:cNvSpPr>
              <p:nvPr/>
            </p:nvSpPr>
            <p:spPr bwMode="auto">
              <a:xfrm>
                <a:off x="7630936" y="4383699"/>
                <a:ext cx="2852588" cy="2772337"/>
              </a:xfrm>
              <a:custGeom>
                <a:avLst/>
                <a:gdLst>
                  <a:gd name="T0" fmla="*/ 1619489 w 7423"/>
                  <a:gd name="T1" fmla="*/ 2383597 h 7300"/>
                  <a:gd name="T2" fmla="*/ 1533549 w 7423"/>
                  <a:gd name="T3" fmla="*/ 2339964 h 7300"/>
                  <a:gd name="T4" fmla="*/ 1433230 w 7423"/>
                  <a:gd name="T5" fmla="*/ 2407727 h 7300"/>
                  <a:gd name="T6" fmla="*/ 1381732 w 7423"/>
                  <a:gd name="T7" fmla="*/ 2291374 h 7300"/>
                  <a:gd name="T8" fmla="*/ 1374376 w 7423"/>
                  <a:gd name="T9" fmla="*/ 2221297 h 7300"/>
                  <a:gd name="T10" fmla="*/ 1313181 w 7423"/>
                  <a:gd name="T11" fmla="*/ 2165434 h 7300"/>
                  <a:gd name="T12" fmla="*/ 1354981 w 7423"/>
                  <a:gd name="T13" fmla="*/ 2070897 h 7300"/>
                  <a:gd name="T14" fmla="*/ 1320538 w 7423"/>
                  <a:gd name="T15" fmla="*/ 1879839 h 7300"/>
                  <a:gd name="T16" fmla="*/ 1246970 w 7423"/>
                  <a:gd name="T17" fmla="*/ 1848106 h 7300"/>
                  <a:gd name="T18" fmla="*/ 1112208 w 7423"/>
                  <a:gd name="T19" fmla="*/ 1787615 h 7300"/>
                  <a:gd name="T20" fmla="*/ 1026602 w 7423"/>
                  <a:gd name="T21" fmla="*/ 1761171 h 7300"/>
                  <a:gd name="T22" fmla="*/ 928623 w 7423"/>
                  <a:gd name="T23" fmla="*/ 1787615 h 7300"/>
                  <a:gd name="T24" fmla="*/ 837667 w 7423"/>
                  <a:gd name="T25" fmla="*/ 1746296 h 7300"/>
                  <a:gd name="T26" fmla="*/ 685850 w 7423"/>
                  <a:gd name="T27" fmla="*/ 1598871 h 7300"/>
                  <a:gd name="T28" fmla="*/ 698223 w 7423"/>
                  <a:gd name="T29" fmla="*/ 1451115 h 7300"/>
                  <a:gd name="T30" fmla="*/ 732332 w 7423"/>
                  <a:gd name="T31" fmla="*/ 1237910 h 7300"/>
                  <a:gd name="T32" fmla="*/ 673477 w 7423"/>
                  <a:gd name="T33" fmla="*/ 1203864 h 7300"/>
                  <a:gd name="T34" fmla="*/ 617299 w 7423"/>
                  <a:gd name="T35" fmla="*/ 1174775 h 7300"/>
                  <a:gd name="T36" fmla="*/ 651742 w 7423"/>
                  <a:gd name="T37" fmla="*/ 1000575 h 7300"/>
                  <a:gd name="T38" fmla="*/ 624655 w 7423"/>
                  <a:gd name="T39" fmla="*/ 813814 h 7300"/>
                  <a:gd name="T40" fmla="*/ 565801 w 7423"/>
                  <a:gd name="T41" fmla="*/ 811501 h 7300"/>
                  <a:gd name="T42" fmla="*/ 413985 w 7423"/>
                  <a:gd name="T43" fmla="*/ 789684 h 7300"/>
                  <a:gd name="T44" fmla="*/ 340417 w 7423"/>
                  <a:gd name="T45" fmla="*/ 707377 h 7300"/>
                  <a:gd name="T46" fmla="*/ 247454 w 7423"/>
                  <a:gd name="T47" fmla="*/ 671017 h 7300"/>
                  <a:gd name="T48" fmla="*/ 188600 w 7423"/>
                  <a:gd name="T49" fmla="*/ 644573 h 7300"/>
                  <a:gd name="T50" fmla="*/ 29427 w 7423"/>
                  <a:gd name="T51" fmla="*/ 612840 h 7300"/>
                  <a:gd name="T52" fmla="*/ 85606 w 7423"/>
                  <a:gd name="T53" fmla="*/ 547391 h 7300"/>
                  <a:gd name="T54" fmla="*/ 183584 w 7423"/>
                  <a:gd name="T55" fmla="*/ 499131 h 7300"/>
                  <a:gd name="T56" fmla="*/ 325704 w 7423"/>
                  <a:gd name="T57" fmla="*/ 431368 h 7300"/>
                  <a:gd name="T58" fmla="*/ 431039 w 7423"/>
                  <a:gd name="T59" fmla="*/ 360961 h 7300"/>
                  <a:gd name="T60" fmla="*/ 492234 w 7423"/>
                  <a:gd name="T61" fmla="*/ 300470 h 7300"/>
                  <a:gd name="T62" fmla="*/ 573158 w 7423"/>
                  <a:gd name="T63" fmla="*/ 285926 h 7300"/>
                  <a:gd name="T64" fmla="*/ 757077 w 7423"/>
                  <a:gd name="T65" fmla="*/ 346417 h 7300"/>
                  <a:gd name="T66" fmla="*/ 864753 w 7423"/>
                  <a:gd name="T67" fmla="*/ 370547 h 7300"/>
                  <a:gd name="T68" fmla="*/ 945677 w 7423"/>
                  <a:gd name="T69" fmla="*/ 404593 h 7300"/>
                  <a:gd name="T70" fmla="*/ 1019245 w 7423"/>
                  <a:gd name="T71" fmla="*/ 440954 h 7300"/>
                  <a:gd name="T72" fmla="*/ 1131937 w 7423"/>
                  <a:gd name="T73" fmla="*/ 419138 h 7300"/>
                  <a:gd name="T74" fmla="*/ 1188116 w 7423"/>
                  <a:gd name="T75" fmla="*/ 419138 h 7300"/>
                  <a:gd name="T76" fmla="*/ 1288770 w 7423"/>
                  <a:gd name="T77" fmla="*/ 382777 h 7300"/>
                  <a:gd name="T78" fmla="*/ 1394105 w 7423"/>
                  <a:gd name="T79" fmla="*/ 339144 h 7300"/>
                  <a:gd name="T80" fmla="*/ 1460316 w 7423"/>
                  <a:gd name="T81" fmla="*/ 295512 h 7300"/>
                  <a:gd name="T82" fmla="*/ 1536224 w 7423"/>
                  <a:gd name="T83" fmla="*/ 155028 h 7300"/>
                  <a:gd name="T84" fmla="*/ 1651257 w 7423"/>
                  <a:gd name="T85" fmla="*/ 65449 h 7300"/>
                  <a:gd name="T86" fmla="*/ 1722484 w 7423"/>
                  <a:gd name="T87" fmla="*/ 65449 h 7300"/>
                  <a:gd name="T88" fmla="*/ 1805749 w 7423"/>
                  <a:gd name="T89" fmla="*/ 116354 h 7300"/>
                  <a:gd name="T90" fmla="*/ 1889014 w 7423"/>
                  <a:gd name="T91" fmla="*/ 109082 h 7300"/>
                  <a:gd name="T92" fmla="*/ 1967263 w 7423"/>
                  <a:gd name="T93" fmla="*/ 164945 h 7300"/>
                  <a:gd name="T94" fmla="*/ 1972279 w 7423"/>
                  <a:gd name="T95" fmla="*/ 307742 h 7300"/>
                  <a:gd name="T96" fmla="*/ 2082630 w 7423"/>
                  <a:gd name="T97" fmla="*/ 220477 h 7300"/>
                  <a:gd name="T98" fmla="*/ 2033474 w 7423"/>
                  <a:gd name="T99" fmla="*/ 571852 h 7300"/>
                  <a:gd name="T100" fmla="*/ 1989668 w 7423"/>
                  <a:gd name="T101" fmla="*/ 780098 h 7300"/>
                  <a:gd name="T102" fmla="*/ 2153523 w 7423"/>
                  <a:gd name="T103" fmla="*/ 930168 h 7300"/>
                  <a:gd name="T104" fmla="*/ 2285944 w 7423"/>
                  <a:gd name="T105" fmla="*/ 1167503 h 7300"/>
                  <a:gd name="T106" fmla="*/ 2344798 w 7423"/>
                  <a:gd name="T107" fmla="*/ 1375750 h 7300"/>
                  <a:gd name="T108" fmla="*/ 2386264 w 7423"/>
                  <a:gd name="T109" fmla="*/ 1463015 h 7300"/>
                  <a:gd name="T110" fmla="*/ 2408334 w 7423"/>
                  <a:gd name="T111" fmla="*/ 1722166 h 7300"/>
                  <a:gd name="T112" fmla="*/ 2462507 w 7423"/>
                  <a:gd name="T113" fmla="*/ 2024950 h 7300"/>
                  <a:gd name="T114" fmla="*/ 2396296 w 7423"/>
                  <a:gd name="T115" fmla="*/ 2165434 h 7300"/>
                  <a:gd name="T116" fmla="*/ 2310355 w 7423"/>
                  <a:gd name="T117" fmla="*/ 2155848 h 7300"/>
                  <a:gd name="T118" fmla="*/ 2180609 w 7423"/>
                  <a:gd name="T119" fmla="*/ 2225925 h 7300"/>
                  <a:gd name="T120" fmla="*/ 2087646 w 7423"/>
                  <a:gd name="T121" fmla="*/ 2189564 h 7300"/>
                  <a:gd name="T122" fmla="*/ 1996690 w 7423"/>
                  <a:gd name="T123" fmla="*/ 2315504 h 7300"/>
                  <a:gd name="T124" fmla="*/ 1886673 w 7423"/>
                  <a:gd name="T125" fmla="*/ 2383597 h 73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423" h="7300">
                    <a:moveTo>
                      <a:pt x="5275" y="7299"/>
                    </a:moveTo>
                    <a:lnTo>
                      <a:pt x="5275" y="7299"/>
                    </a:lnTo>
                    <a:cubicBezTo>
                      <a:pt x="5217" y="7299"/>
                      <a:pt x="5158" y="7284"/>
                      <a:pt x="5107" y="7277"/>
                    </a:cubicBezTo>
                    <a:cubicBezTo>
                      <a:pt x="5077" y="7269"/>
                      <a:pt x="5048" y="7262"/>
                      <a:pt x="5026" y="7262"/>
                    </a:cubicBezTo>
                    <a:cubicBezTo>
                      <a:pt x="4990" y="7255"/>
                      <a:pt x="4960" y="7255"/>
                      <a:pt x="4931" y="7255"/>
                    </a:cubicBezTo>
                    <a:cubicBezTo>
                      <a:pt x="4909" y="7255"/>
                      <a:pt x="4887" y="7255"/>
                      <a:pt x="4865" y="7255"/>
                    </a:cubicBezTo>
                    <a:cubicBezTo>
                      <a:pt x="4836" y="7247"/>
                      <a:pt x="4843" y="7218"/>
                      <a:pt x="4843" y="7211"/>
                    </a:cubicBezTo>
                    <a:cubicBezTo>
                      <a:pt x="4843" y="7203"/>
                      <a:pt x="4843" y="7196"/>
                      <a:pt x="4843" y="7189"/>
                    </a:cubicBezTo>
                    <a:cubicBezTo>
                      <a:pt x="4843" y="7189"/>
                      <a:pt x="4843" y="7189"/>
                      <a:pt x="4821" y="7181"/>
                    </a:cubicBezTo>
                    <a:cubicBezTo>
                      <a:pt x="4777" y="7181"/>
                      <a:pt x="4740" y="7152"/>
                      <a:pt x="4704" y="7130"/>
                    </a:cubicBezTo>
                    <a:cubicBezTo>
                      <a:pt x="4689" y="7115"/>
                      <a:pt x="4674" y="7108"/>
                      <a:pt x="4660" y="7101"/>
                    </a:cubicBezTo>
                    <a:cubicBezTo>
                      <a:pt x="4631" y="7086"/>
                      <a:pt x="4623" y="7057"/>
                      <a:pt x="4623" y="7042"/>
                    </a:cubicBezTo>
                    <a:cubicBezTo>
                      <a:pt x="4609" y="7057"/>
                      <a:pt x="4594" y="7064"/>
                      <a:pt x="4586" y="7079"/>
                    </a:cubicBezTo>
                    <a:cubicBezTo>
                      <a:pt x="4564" y="7093"/>
                      <a:pt x="4550" y="7108"/>
                      <a:pt x="4506" y="7115"/>
                    </a:cubicBezTo>
                    <a:cubicBezTo>
                      <a:pt x="4499" y="7115"/>
                      <a:pt x="4491" y="7115"/>
                      <a:pt x="4484" y="7115"/>
                    </a:cubicBezTo>
                    <a:cubicBezTo>
                      <a:pt x="4477" y="7115"/>
                      <a:pt x="4469" y="7115"/>
                      <a:pt x="4462" y="7115"/>
                    </a:cubicBezTo>
                    <a:lnTo>
                      <a:pt x="4447" y="7138"/>
                    </a:lnTo>
                    <a:cubicBezTo>
                      <a:pt x="4425" y="7167"/>
                      <a:pt x="4411" y="7181"/>
                      <a:pt x="4389" y="7203"/>
                    </a:cubicBezTo>
                    <a:cubicBezTo>
                      <a:pt x="4374" y="7211"/>
                      <a:pt x="4359" y="7233"/>
                      <a:pt x="4337" y="7255"/>
                    </a:cubicBezTo>
                    <a:cubicBezTo>
                      <a:pt x="4323" y="7277"/>
                      <a:pt x="4308" y="7284"/>
                      <a:pt x="4286" y="7284"/>
                    </a:cubicBezTo>
                    <a:cubicBezTo>
                      <a:pt x="4257" y="7284"/>
                      <a:pt x="4235" y="7262"/>
                      <a:pt x="4220" y="7240"/>
                    </a:cubicBezTo>
                    <a:cubicBezTo>
                      <a:pt x="4205" y="7233"/>
                      <a:pt x="4198" y="7218"/>
                      <a:pt x="4191" y="7218"/>
                    </a:cubicBezTo>
                    <a:cubicBezTo>
                      <a:pt x="4154" y="7196"/>
                      <a:pt x="4140" y="7152"/>
                      <a:pt x="4169" y="7093"/>
                    </a:cubicBezTo>
                    <a:cubicBezTo>
                      <a:pt x="4176" y="7064"/>
                      <a:pt x="4176" y="7057"/>
                      <a:pt x="4169" y="7035"/>
                    </a:cubicBezTo>
                    <a:cubicBezTo>
                      <a:pt x="4161" y="7020"/>
                      <a:pt x="4161" y="7020"/>
                      <a:pt x="4161" y="7020"/>
                    </a:cubicBezTo>
                    <a:cubicBezTo>
                      <a:pt x="4161" y="7005"/>
                      <a:pt x="4154" y="6998"/>
                      <a:pt x="4147" y="6983"/>
                    </a:cubicBezTo>
                    <a:cubicBezTo>
                      <a:pt x="4140" y="6969"/>
                      <a:pt x="4132" y="6954"/>
                      <a:pt x="4132" y="6932"/>
                    </a:cubicBezTo>
                    <a:cubicBezTo>
                      <a:pt x="4132" y="6903"/>
                      <a:pt x="4154" y="6888"/>
                      <a:pt x="4169" y="6881"/>
                    </a:cubicBezTo>
                    <a:cubicBezTo>
                      <a:pt x="4176" y="6874"/>
                      <a:pt x="4183" y="6866"/>
                      <a:pt x="4198" y="6859"/>
                    </a:cubicBezTo>
                    <a:cubicBezTo>
                      <a:pt x="4198" y="6859"/>
                      <a:pt x="4198" y="6859"/>
                      <a:pt x="4198" y="6844"/>
                    </a:cubicBezTo>
                    <a:cubicBezTo>
                      <a:pt x="4191" y="6822"/>
                      <a:pt x="4169" y="6793"/>
                      <a:pt x="4147" y="6786"/>
                    </a:cubicBezTo>
                    <a:cubicBezTo>
                      <a:pt x="4125" y="6771"/>
                      <a:pt x="4125" y="6742"/>
                      <a:pt x="4125" y="6727"/>
                    </a:cubicBezTo>
                    <a:cubicBezTo>
                      <a:pt x="4125" y="6720"/>
                      <a:pt x="4125" y="6712"/>
                      <a:pt x="4125" y="6712"/>
                    </a:cubicBezTo>
                    <a:cubicBezTo>
                      <a:pt x="4118" y="6720"/>
                      <a:pt x="4110" y="6720"/>
                      <a:pt x="4110" y="6720"/>
                    </a:cubicBezTo>
                    <a:cubicBezTo>
                      <a:pt x="4066" y="6720"/>
                      <a:pt x="4044" y="6683"/>
                      <a:pt x="4037" y="6683"/>
                    </a:cubicBezTo>
                    <a:cubicBezTo>
                      <a:pt x="4037" y="6676"/>
                      <a:pt x="4037" y="6676"/>
                      <a:pt x="4037" y="6676"/>
                    </a:cubicBezTo>
                    <a:cubicBezTo>
                      <a:pt x="4044" y="6654"/>
                      <a:pt x="4044" y="6588"/>
                      <a:pt x="4022" y="6566"/>
                    </a:cubicBezTo>
                    <a:cubicBezTo>
                      <a:pt x="4000" y="6544"/>
                      <a:pt x="3993" y="6544"/>
                      <a:pt x="3978" y="6544"/>
                    </a:cubicBezTo>
                    <a:cubicBezTo>
                      <a:pt x="3971" y="6544"/>
                      <a:pt x="3956" y="6544"/>
                      <a:pt x="3934" y="6544"/>
                    </a:cubicBezTo>
                    <a:lnTo>
                      <a:pt x="3927" y="6551"/>
                    </a:lnTo>
                    <a:cubicBezTo>
                      <a:pt x="3883" y="6551"/>
                      <a:pt x="3869" y="6514"/>
                      <a:pt x="3854" y="6485"/>
                    </a:cubicBezTo>
                    <a:cubicBezTo>
                      <a:pt x="3846" y="6478"/>
                      <a:pt x="3846" y="6463"/>
                      <a:pt x="3839" y="6456"/>
                    </a:cubicBezTo>
                    <a:cubicBezTo>
                      <a:pt x="3824" y="6449"/>
                      <a:pt x="3824" y="6449"/>
                      <a:pt x="3824" y="6449"/>
                    </a:cubicBezTo>
                    <a:cubicBezTo>
                      <a:pt x="3832" y="6427"/>
                      <a:pt x="3832" y="6427"/>
                      <a:pt x="3832" y="6427"/>
                    </a:cubicBezTo>
                    <a:cubicBezTo>
                      <a:pt x="3854" y="6405"/>
                      <a:pt x="3883" y="6383"/>
                      <a:pt x="3905" y="6368"/>
                    </a:cubicBezTo>
                    <a:cubicBezTo>
                      <a:pt x="3927" y="6353"/>
                      <a:pt x="3949" y="6346"/>
                      <a:pt x="3964" y="6331"/>
                    </a:cubicBezTo>
                    <a:cubicBezTo>
                      <a:pt x="4000" y="6317"/>
                      <a:pt x="4030" y="6302"/>
                      <a:pt x="4052" y="6265"/>
                    </a:cubicBezTo>
                    <a:cubicBezTo>
                      <a:pt x="4074" y="6229"/>
                      <a:pt x="4088" y="6185"/>
                      <a:pt x="4081" y="6163"/>
                    </a:cubicBezTo>
                    <a:cubicBezTo>
                      <a:pt x="4081" y="6155"/>
                      <a:pt x="4081" y="6148"/>
                      <a:pt x="4066" y="6148"/>
                    </a:cubicBezTo>
                    <a:cubicBezTo>
                      <a:pt x="4022" y="6119"/>
                      <a:pt x="3993" y="6060"/>
                      <a:pt x="4022" y="5994"/>
                    </a:cubicBezTo>
                    <a:cubicBezTo>
                      <a:pt x="4037" y="5965"/>
                      <a:pt x="4059" y="5914"/>
                      <a:pt x="4030" y="5892"/>
                    </a:cubicBezTo>
                    <a:cubicBezTo>
                      <a:pt x="4015" y="5884"/>
                      <a:pt x="4015" y="5884"/>
                      <a:pt x="4015" y="5884"/>
                    </a:cubicBezTo>
                    <a:cubicBezTo>
                      <a:pt x="3986" y="5855"/>
                      <a:pt x="3942" y="5826"/>
                      <a:pt x="3949" y="5782"/>
                    </a:cubicBezTo>
                    <a:cubicBezTo>
                      <a:pt x="3964" y="5731"/>
                      <a:pt x="3964" y="5701"/>
                      <a:pt x="3949" y="5687"/>
                    </a:cubicBezTo>
                    <a:cubicBezTo>
                      <a:pt x="3942" y="5679"/>
                      <a:pt x="3934" y="5672"/>
                      <a:pt x="3920" y="5672"/>
                    </a:cubicBezTo>
                    <a:cubicBezTo>
                      <a:pt x="3912" y="5672"/>
                      <a:pt x="3898" y="5672"/>
                      <a:pt x="3890" y="5679"/>
                    </a:cubicBezTo>
                    <a:cubicBezTo>
                      <a:pt x="3861" y="5687"/>
                      <a:pt x="3839" y="5694"/>
                      <a:pt x="3810" y="5694"/>
                    </a:cubicBezTo>
                    <a:cubicBezTo>
                      <a:pt x="3759" y="5694"/>
                      <a:pt x="3722" y="5672"/>
                      <a:pt x="3707" y="5643"/>
                    </a:cubicBezTo>
                    <a:cubicBezTo>
                      <a:pt x="3700" y="5628"/>
                      <a:pt x="3707" y="5613"/>
                      <a:pt x="3722" y="5606"/>
                    </a:cubicBezTo>
                    <a:cubicBezTo>
                      <a:pt x="3722" y="5599"/>
                      <a:pt x="3729" y="5591"/>
                      <a:pt x="3729" y="5591"/>
                    </a:cubicBezTo>
                    <a:cubicBezTo>
                      <a:pt x="3722" y="5591"/>
                      <a:pt x="3714" y="5584"/>
                      <a:pt x="3671" y="5584"/>
                    </a:cubicBezTo>
                    <a:cubicBezTo>
                      <a:pt x="3619" y="5584"/>
                      <a:pt x="3590" y="5577"/>
                      <a:pt x="3575" y="5525"/>
                    </a:cubicBezTo>
                    <a:cubicBezTo>
                      <a:pt x="3568" y="5474"/>
                      <a:pt x="3553" y="5474"/>
                      <a:pt x="3553" y="5474"/>
                    </a:cubicBezTo>
                    <a:cubicBezTo>
                      <a:pt x="3553" y="5474"/>
                      <a:pt x="3546" y="5474"/>
                      <a:pt x="3531" y="5481"/>
                    </a:cubicBezTo>
                    <a:cubicBezTo>
                      <a:pt x="3517" y="5496"/>
                      <a:pt x="3480" y="5525"/>
                      <a:pt x="3436" y="5525"/>
                    </a:cubicBezTo>
                    <a:cubicBezTo>
                      <a:pt x="3407" y="5525"/>
                      <a:pt x="3378" y="5503"/>
                      <a:pt x="3363" y="5467"/>
                    </a:cubicBezTo>
                    <a:cubicBezTo>
                      <a:pt x="3348" y="5408"/>
                      <a:pt x="3333" y="5408"/>
                      <a:pt x="3326" y="5408"/>
                    </a:cubicBezTo>
                    <a:cubicBezTo>
                      <a:pt x="3319" y="5408"/>
                      <a:pt x="3304" y="5415"/>
                      <a:pt x="3297" y="5415"/>
                    </a:cubicBezTo>
                    <a:cubicBezTo>
                      <a:pt x="3282" y="5415"/>
                      <a:pt x="3282" y="5415"/>
                      <a:pt x="3275" y="5415"/>
                    </a:cubicBezTo>
                    <a:cubicBezTo>
                      <a:pt x="3224" y="5415"/>
                      <a:pt x="3180" y="5386"/>
                      <a:pt x="3158" y="5350"/>
                    </a:cubicBezTo>
                    <a:cubicBezTo>
                      <a:pt x="3150" y="5342"/>
                      <a:pt x="3143" y="5342"/>
                      <a:pt x="3143" y="5342"/>
                    </a:cubicBezTo>
                    <a:cubicBezTo>
                      <a:pt x="3136" y="5342"/>
                      <a:pt x="3136" y="5342"/>
                      <a:pt x="3128" y="5342"/>
                    </a:cubicBezTo>
                    <a:cubicBezTo>
                      <a:pt x="3121" y="5342"/>
                      <a:pt x="3114" y="5342"/>
                      <a:pt x="3114" y="5342"/>
                    </a:cubicBezTo>
                    <a:cubicBezTo>
                      <a:pt x="3092" y="5342"/>
                      <a:pt x="3084" y="5342"/>
                      <a:pt x="3070" y="5328"/>
                    </a:cubicBezTo>
                    <a:cubicBezTo>
                      <a:pt x="3055" y="5305"/>
                      <a:pt x="3055" y="5291"/>
                      <a:pt x="3055" y="5276"/>
                    </a:cubicBezTo>
                    <a:cubicBezTo>
                      <a:pt x="3055" y="5269"/>
                      <a:pt x="3055" y="5269"/>
                      <a:pt x="3055" y="5269"/>
                    </a:cubicBezTo>
                    <a:cubicBezTo>
                      <a:pt x="3055" y="5269"/>
                      <a:pt x="3055" y="5269"/>
                      <a:pt x="3048" y="5269"/>
                    </a:cubicBezTo>
                    <a:cubicBezTo>
                      <a:pt x="3019" y="5276"/>
                      <a:pt x="2996" y="5298"/>
                      <a:pt x="2967" y="5313"/>
                    </a:cubicBezTo>
                    <a:cubicBezTo>
                      <a:pt x="2945" y="5328"/>
                      <a:pt x="2916" y="5350"/>
                      <a:pt x="2887" y="5364"/>
                    </a:cubicBezTo>
                    <a:cubicBezTo>
                      <a:pt x="2864" y="5379"/>
                      <a:pt x="2864" y="5379"/>
                      <a:pt x="2864" y="5379"/>
                    </a:cubicBezTo>
                    <a:cubicBezTo>
                      <a:pt x="2828" y="5393"/>
                      <a:pt x="2806" y="5408"/>
                      <a:pt x="2777" y="5408"/>
                    </a:cubicBezTo>
                    <a:cubicBezTo>
                      <a:pt x="2755" y="5408"/>
                      <a:pt x="2733" y="5393"/>
                      <a:pt x="2711" y="5364"/>
                    </a:cubicBezTo>
                    <a:cubicBezTo>
                      <a:pt x="2696" y="5342"/>
                      <a:pt x="2674" y="5320"/>
                      <a:pt x="2659" y="5298"/>
                    </a:cubicBezTo>
                    <a:cubicBezTo>
                      <a:pt x="2637" y="5276"/>
                      <a:pt x="2623" y="5254"/>
                      <a:pt x="2608" y="5240"/>
                    </a:cubicBezTo>
                    <a:cubicBezTo>
                      <a:pt x="2608" y="5232"/>
                      <a:pt x="2601" y="5225"/>
                      <a:pt x="2586" y="5225"/>
                    </a:cubicBezTo>
                    <a:cubicBezTo>
                      <a:pt x="2579" y="5225"/>
                      <a:pt x="2571" y="5225"/>
                      <a:pt x="2571" y="5225"/>
                    </a:cubicBezTo>
                    <a:cubicBezTo>
                      <a:pt x="2564" y="5247"/>
                      <a:pt x="2557" y="5291"/>
                      <a:pt x="2520" y="5291"/>
                    </a:cubicBezTo>
                    <a:cubicBezTo>
                      <a:pt x="2520" y="5291"/>
                      <a:pt x="2513" y="5291"/>
                      <a:pt x="2505" y="5283"/>
                    </a:cubicBezTo>
                    <a:cubicBezTo>
                      <a:pt x="2469" y="5269"/>
                      <a:pt x="2330" y="5181"/>
                      <a:pt x="2330" y="5174"/>
                    </a:cubicBezTo>
                    <a:cubicBezTo>
                      <a:pt x="2322" y="5174"/>
                      <a:pt x="2286" y="5159"/>
                      <a:pt x="2264" y="5093"/>
                    </a:cubicBezTo>
                    <a:cubicBezTo>
                      <a:pt x="2249" y="5056"/>
                      <a:pt x="2220" y="5034"/>
                      <a:pt x="2198" y="5020"/>
                    </a:cubicBezTo>
                    <a:cubicBezTo>
                      <a:pt x="2176" y="5012"/>
                      <a:pt x="2161" y="4998"/>
                      <a:pt x="2154" y="4983"/>
                    </a:cubicBezTo>
                    <a:cubicBezTo>
                      <a:pt x="2146" y="4976"/>
                      <a:pt x="2139" y="4969"/>
                      <a:pt x="2124" y="4954"/>
                    </a:cubicBezTo>
                    <a:cubicBezTo>
                      <a:pt x="2095" y="4924"/>
                      <a:pt x="2059" y="4881"/>
                      <a:pt x="2051" y="4837"/>
                    </a:cubicBezTo>
                    <a:cubicBezTo>
                      <a:pt x="2029" y="4778"/>
                      <a:pt x="2029" y="4727"/>
                      <a:pt x="2073" y="4668"/>
                    </a:cubicBezTo>
                    <a:cubicBezTo>
                      <a:pt x="2102" y="4639"/>
                      <a:pt x="2117" y="4631"/>
                      <a:pt x="2139" y="4624"/>
                    </a:cubicBezTo>
                    <a:cubicBezTo>
                      <a:pt x="2146" y="4624"/>
                      <a:pt x="2154" y="4624"/>
                      <a:pt x="2161" y="4617"/>
                    </a:cubicBezTo>
                    <a:cubicBezTo>
                      <a:pt x="2169" y="4602"/>
                      <a:pt x="2146" y="4588"/>
                      <a:pt x="2139" y="4580"/>
                    </a:cubicBezTo>
                    <a:cubicBezTo>
                      <a:pt x="2124" y="4573"/>
                      <a:pt x="2110" y="4565"/>
                      <a:pt x="2102" y="4551"/>
                    </a:cubicBezTo>
                    <a:cubicBezTo>
                      <a:pt x="2066" y="4514"/>
                      <a:pt x="2073" y="4478"/>
                      <a:pt x="2088" y="4397"/>
                    </a:cubicBezTo>
                    <a:cubicBezTo>
                      <a:pt x="2088" y="4390"/>
                      <a:pt x="2088" y="4390"/>
                      <a:pt x="2088" y="4390"/>
                    </a:cubicBezTo>
                    <a:cubicBezTo>
                      <a:pt x="2102" y="4331"/>
                      <a:pt x="2124" y="4302"/>
                      <a:pt x="2146" y="4272"/>
                    </a:cubicBezTo>
                    <a:cubicBezTo>
                      <a:pt x="2161" y="4258"/>
                      <a:pt x="2176" y="4250"/>
                      <a:pt x="2176" y="4236"/>
                    </a:cubicBezTo>
                    <a:cubicBezTo>
                      <a:pt x="2183" y="4214"/>
                      <a:pt x="2176" y="4192"/>
                      <a:pt x="2169" y="4162"/>
                    </a:cubicBezTo>
                    <a:cubicBezTo>
                      <a:pt x="2161" y="4148"/>
                      <a:pt x="2154" y="4133"/>
                      <a:pt x="2146" y="4111"/>
                    </a:cubicBezTo>
                    <a:cubicBezTo>
                      <a:pt x="2139" y="4060"/>
                      <a:pt x="2132" y="3913"/>
                      <a:pt x="2169" y="3862"/>
                    </a:cubicBezTo>
                    <a:cubicBezTo>
                      <a:pt x="2212" y="3811"/>
                      <a:pt x="2234" y="3774"/>
                      <a:pt x="2212" y="3752"/>
                    </a:cubicBezTo>
                    <a:cubicBezTo>
                      <a:pt x="2205" y="3745"/>
                      <a:pt x="2198" y="3745"/>
                      <a:pt x="2190" y="3745"/>
                    </a:cubicBezTo>
                    <a:cubicBezTo>
                      <a:pt x="2183" y="3745"/>
                      <a:pt x="2176" y="3745"/>
                      <a:pt x="2176" y="3745"/>
                    </a:cubicBezTo>
                    <a:cubicBezTo>
                      <a:pt x="2161" y="3745"/>
                      <a:pt x="2154" y="3752"/>
                      <a:pt x="2146" y="3752"/>
                    </a:cubicBezTo>
                    <a:cubicBezTo>
                      <a:pt x="2132" y="3752"/>
                      <a:pt x="2117" y="3745"/>
                      <a:pt x="2110" y="3737"/>
                    </a:cubicBezTo>
                    <a:cubicBezTo>
                      <a:pt x="2073" y="3723"/>
                      <a:pt x="2073" y="3686"/>
                      <a:pt x="2066" y="3657"/>
                    </a:cubicBezTo>
                    <a:cubicBezTo>
                      <a:pt x="2066" y="3642"/>
                      <a:pt x="2059" y="3628"/>
                      <a:pt x="2059" y="3620"/>
                    </a:cubicBezTo>
                    <a:cubicBezTo>
                      <a:pt x="2051" y="3620"/>
                      <a:pt x="2044" y="3620"/>
                      <a:pt x="2044" y="3620"/>
                    </a:cubicBezTo>
                    <a:cubicBezTo>
                      <a:pt x="2037" y="3620"/>
                      <a:pt x="2029" y="3628"/>
                      <a:pt x="2014" y="3642"/>
                    </a:cubicBezTo>
                    <a:cubicBezTo>
                      <a:pt x="1956" y="3701"/>
                      <a:pt x="1927" y="3701"/>
                      <a:pt x="1919" y="3701"/>
                    </a:cubicBezTo>
                    <a:cubicBezTo>
                      <a:pt x="1912" y="3701"/>
                      <a:pt x="1890" y="3701"/>
                      <a:pt x="1883" y="3671"/>
                    </a:cubicBezTo>
                    <a:cubicBezTo>
                      <a:pt x="1883" y="3628"/>
                      <a:pt x="1890" y="3613"/>
                      <a:pt x="1905" y="3598"/>
                    </a:cubicBezTo>
                    <a:cubicBezTo>
                      <a:pt x="1905" y="3591"/>
                      <a:pt x="1912" y="3583"/>
                      <a:pt x="1912" y="3583"/>
                    </a:cubicBezTo>
                    <a:cubicBezTo>
                      <a:pt x="1912" y="3583"/>
                      <a:pt x="1883" y="3576"/>
                      <a:pt x="1861" y="3569"/>
                    </a:cubicBezTo>
                    <a:cubicBezTo>
                      <a:pt x="1839" y="3569"/>
                      <a:pt x="1839" y="3569"/>
                      <a:pt x="1839" y="3569"/>
                    </a:cubicBezTo>
                    <a:cubicBezTo>
                      <a:pt x="1846" y="3554"/>
                      <a:pt x="1846" y="3554"/>
                      <a:pt x="1846" y="3554"/>
                    </a:cubicBezTo>
                    <a:cubicBezTo>
                      <a:pt x="1846" y="3554"/>
                      <a:pt x="1853" y="3518"/>
                      <a:pt x="1868" y="3466"/>
                    </a:cubicBezTo>
                    <a:cubicBezTo>
                      <a:pt x="1875" y="3444"/>
                      <a:pt x="1875" y="3408"/>
                      <a:pt x="1875" y="3378"/>
                    </a:cubicBezTo>
                    <a:cubicBezTo>
                      <a:pt x="1875" y="3349"/>
                      <a:pt x="1875" y="3320"/>
                      <a:pt x="1890" y="3298"/>
                    </a:cubicBezTo>
                    <a:cubicBezTo>
                      <a:pt x="1897" y="3283"/>
                      <a:pt x="1919" y="3276"/>
                      <a:pt x="1934" y="3269"/>
                    </a:cubicBezTo>
                    <a:cubicBezTo>
                      <a:pt x="1949" y="3261"/>
                      <a:pt x="1971" y="3254"/>
                      <a:pt x="1971" y="3239"/>
                    </a:cubicBezTo>
                    <a:cubicBezTo>
                      <a:pt x="1978" y="3232"/>
                      <a:pt x="2022" y="3173"/>
                      <a:pt x="1971" y="3078"/>
                    </a:cubicBezTo>
                    <a:cubicBezTo>
                      <a:pt x="1963" y="3056"/>
                      <a:pt x="1956" y="3041"/>
                      <a:pt x="1949" y="3027"/>
                    </a:cubicBezTo>
                    <a:cubicBezTo>
                      <a:pt x="1919" y="2975"/>
                      <a:pt x="1897" y="2939"/>
                      <a:pt x="1919" y="2902"/>
                    </a:cubicBezTo>
                    <a:cubicBezTo>
                      <a:pt x="1934" y="2880"/>
                      <a:pt x="1934" y="2858"/>
                      <a:pt x="1919" y="2836"/>
                    </a:cubicBezTo>
                    <a:cubicBezTo>
                      <a:pt x="1919" y="2829"/>
                      <a:pt x="1912" y="2821"/>
                      <a:pt x="1912" y="2814"/>
                    </a:cubicBezTo>
                    <a:cubicBezTo>
                      <a:pt x="1905" y="2778"/>
                      <a:pt x="1927" y="2733"/>
                      <a:pt x="1985" y="2704"/>
                    </a:cubicBezTo>
                    <a:cubicBezTo>
                      <a:pt x="2014" y="2682"/>
                      <a:pt x="2007" y="2653"/>
                      <a:pt x="1993" y="2602"/>
                    </a:cubicBezTo>
                    <a:cubicBezTo>
                      <a:pt x="1971" y="2558"/>
                      <a:pt x="1897" y="2470"/>
                      <a:pt x="1875" y="2462"/>
                    </a:cubicBezTo>
                    <a:lnTo>
                      <a:pt x="1868" y="2462"/>
                    </a:lnTo>
                    <a:cubicBezTo>
                      <a:pt x="1861" y="2462"/>
                      <a:pt x="1861" y="2470"/>
                      <a:pt x="1853" y="2484"/>
                    </a:cubicBezTo>
                    <a:cubicBezTo>
                      <a:pt x="1839" y="2499"/>
                      <a:pt x="1831" y="2514"/>
                      <a:pt x="1802" y="2521"/>
                    </a:cubicBezTo>
                    <a:cubicBezTo>
                      <a:pt x="1795" y="2528"/>
                      <a:pt x="1795" y="2528"/>
                      <a:pt x="1788" y="2528"/>
                    </a:cubicBezTo>
                    <a:cubicBezTo>
                      <a:pt x="1758" y="2528"/>
                      <a:pt x="1751" y="2499"/>
                      <a:pt x="1743" y="2470"/>
                    </a:cubicBezTo>
                    <a:cubicBezTo>
                      <a:pt x="1743" y="2462"/>
                      <a:pt x="1736" y="2448"/>
                      <a:pt x="1736" y="2440"/>
                    </a:cubicBezTo>
                    <a:cubicBezTo>
                      <a:pt x="1729" y="2448"/>
                      <a:pt x="1714" y="2455"/>
                      <a:pt x="1692" y="2455"/>
                    </a:cubicBezTo>
                    <a:cubicBezTo>
                      <a:pt x="1685" y="2455"/>
                      <a:pt x="1685" y="2455"/>
                      <a:pt x="1678" y="2455"/>
                    </a:cubicBezTo>
                    <a:cubicBezTo>
                      <a:pt x="1648" y="2455"/>
                      <a:pt x="1648" y="2455"/>
                      <a:pt x="1648" y="2455"/>
                    </a:cubicBezTo>
                    <a:cubicBezTo>
                      <a:pt x="1612" y="2448"/>
                      <a:pt x="1575" y="2440"/>
                      <a:pt x="1546" y="2440"/>
                    </a:cubicBezTo>
                    <a:cubicBezTo>
                      <a:pt x="1538" y="2440"/>
                      <a:pt x="1531" y="2440"/>
                      <a:pt x="1531" y="2440"/>
                    </a:cubicBezTo>
                    <a:cubicBezTo>
                      <a:pt x="1516" y="2448"/>
                      <a:pt x="1487" y="2448"/>
                      <a:pt x="1450" y="2448"/>
                    </a:cubicBezTo>
                    <a:cubicBezTo>
                      <a:pt x="1421" y="2448"/>
                      <a:pt x="1362" y="2448"/>
                      <a:pt x="1319" y="2419"/>
                    </a:cubicBezTo>
                    <a:cubicBezTo>
                      <a:pt x="1289" y="2411"/>
                      <a:pt x="1260" y="2396"/>
                      <a:pt x="1238" y="2389"/>
                    </a:cubicBezTo>
                    <a:cubicBezTo>
                      <a:pt x="1194" y="2374"/>
                      <a:pt x="1164" y="2360"/>
                      <a:pt x="1150" y="2338"/>
                    </a:cubicBezTo>
                    <a:cubicBezTo>
                      <a:pt x="1128" y="2309"/>
                      <a:pt x="1150" y="2264"/>
                      <a:pt x="1164" y="2228"/>
                    </a:cubicBezTo>
                    <a:lnTo>
                      <a:pt x="1164" y="2221"/>
                    </a:lnTo>
                    <a:cubicBezTo>
                      <a:pt x="1164" y="2213"/>
                      <a:pt x="1150" y="2206"/>
                      <a:pt x="1135" y="2206"/>
                    </a:cubicBezTo>
                    <a:cubicBezTo>
                      <a:pt x="1128" y="2206"/>
                      <a:pt x="1121" y="2213"/>
                      <a:pt x="1113" y="2221"/>
                    </a:cubicBezTo>
                    <a:cubicBezTo>
                      <a:pt x="1106" y="2221"/>
                      <a:pt x="1099" y="2221"/>
                      <a:pt x="1084" y="2221"/>
                    </a:cubicBezTo>
                    <a:cubicBezTo>
                      <a:pt x="1047" y="2221"/>
                      <a:pt x="1025" y="2162"/>
                      <a:pt x="1018" y="2140"/>
                    </a:cubicBezTo>
                    <a:cubicBezTo>
                      <a:pt x="996" y="2111"/>
                      <a:pt x="981" y="2103"/>
                      <a:pt x="974" y="2103"/>
                    </a:cubicBezTo>
                    <a:cubicBezTo>
                      <a:pt x="959" y="2103"/>
                      <a:pt x="952" y="2111"/>
                      <a:pt x="938" y="2118"/>
                    </a:cubicBezTo>
                    <a:cubicBezTo>
                      <a:pt x="930" y="2118"/>
                      <a:pt x="930" y="2118"/>
                      <a:pt x="930" y="2118"/>
                    </a:cubicBezTo>
                    <a:cubicBezTo>
                      <a:pt x="908" y="2133"/>
                      <a:pt x="886" y="2147"/>
                      <a:pt x="871" y="2147"/>
                    </a:cubicBezTo>
                    <a:cubicBezTo>
                      <a:pt x="857" y="2147"/>
                      <a:pt x="835" y="2140"/>
                      <a:pt x="835" y="2103"/>
                    </a:cubicBezTo>
                    <a:cubicBezTo>
                      <a:pt x="828" y="2067"/>
                      <a:pt x="828" y="2067"/>
                      <a:pt x="791" y="2059"/>
                    </a:cubicBezTo>
                    <a:cubicBezTo>
                      <a:pt x="762" y="2052"/>
                      <a:pt x="747" y="2045"/>
                      <a:pt x="740" y="2030"/>
                    </a:cubicBezTo>
                    <a:cubicBezTo>
                      <a:pt x="732" y="2008"/>
                      <a:pt x="740" y="1986"/>
                      <a:pt x="747" y="1971"/>
                    </a:cubicBezTo>
                    <a:cubicBezTo>
                      <a:pt x="754" y="1964"/>
                      <a:pt x="754" y="1957"/>
                      <a:pt x="754" y="1950"/>
                    </a:cubicBezTo>
                    <a:cubicBezTo>
                      <a:pt x="747" y="1950"/>
                      <a:pt x="732" y="1942"/>
                      <a:pt x="710" y="1942"/>
                    </a:cubicBezTo>
                    <a:cubicBezTo>
                      <a:pt x="696" y="1942"/>
                      <a:pt x="696" y="1942"/>
                      <a:pt x="696" y="1942"/>
                    </a:cubicBezTo>
                    <a:cubicBezTo>
                      <a:pt x="681" y="1942"/>
                      <a:pt x="666" y="1942"/>
                      <a:pt x="652" y="1942"/>
                    </a:cubicBezTo>
                    <a:cubicBezTo>
                      <a:pt x="637" y="1950"/>
                      <a:pt x="622" y="1950"/>
                      <a:pt x="600" y="1950"/>
                    </a:cubicBezTo>
                    <a:cubicBezTo>
                      <a:pt x="586" y="1950"/>
                      <a:pt x="578" y="1950"/>
                      <a:pt x="564" y="1950"/>
                    </a:cubicBezTo>
                    <a:cubicBezTo>
                      <a:pt x="527" y="1942"/>
                      <a:pt x="498" y="1920"/>
                      <a:pt x="469" y="1905"/>
                    </a:cubicBezTo>
                    <a:cubicBezTo>
                      <a:pt x="447" y="1891"/>
                      <a:pt x="417" y="1869"/>
                      <a:pt x="388" y="1862"/>
                    </a:cubicBezTo>
                    <a:cubicBezTo>
                      <a:pt x="381" y="1854"/>
                      <a:pt x="366" y="1854"/>
                      <a:pt x="351" y="1854"/>
                    </a:cubicBezTo>
                    <a:cubicBezTo>
                      <a:pt x="322" y="1854"/>
                      <a:pt x="285" y="1869"/>
                      <a:pt x="263" y="1883"/>
                    </a:cubicBezTo>
                    <a:cubicBezTo>
                      <a:pt x="249" y="1891"/>
                      <a:pt x="241" y="1891"/>
                      <a:pt x="234" y="1898"/>
                    </a:cubicBezTo>
                    <a:cubicBezTo>
                      <a:pt x="212" y="1905"/>
                      <a:pt x="197" y="1905"/>
                      <a:pt x="183" y="1905"/>
                    </a:cubicBezTo>
                    <a:cubicBezTo>
                      <a:pt x="146" y="1905"/>
                      <a:pt x="117" y="1891"/>
                      <a:pt x="88" y="1854"/>
                    </a:cubicBezTo>
                    <a:cubicBezTo>
                      <a:pt x="21" y="1781"/>
                      <a:pt x="0" y="1730"/>
                      <a:pt x="7" y="1708"/>
                    </a:cubicBezTo>
                    <a:cubicBezTo>
                      <a:pt x="7" y="1708"/>
                      <a:pt x="7" y="1700"/>
                      <a:pt x="14" y="1700"/>
                    </a:cubicBezTo>
                    <a:cubicBezTo>
                      <a:pt x="0" y="1693"/>
                      <a:pt x="0" y="1693"/>
                      <a:pt x="0" y="1693"/>
                    </a:cubicBezTo>
                    <a:cubicBezTo>
                      <a:pt x="43" y="1686"/>
                      <a:pt x="43" y="1686"/>
                      <a:pt x="43" y="1686"/>
                    </a:cubicBezTo>
                    <a:cubicBezTo>
                      <a:pt x="212" y="1686"/>
                      <a:pt x="212" y="1686"/>
                      <a:pt x="212" y="1686"/>
                    </a:cubicBezTo>
                    <a:cubicBezTo>
                      <a:pt x="241" y="1686"/>
                      <a:pt x="249" y="1678"/>
                      <a:pt x="256" y="1656"/>
                    </a:cubicBezTo>
                    <a:cubicBezTo>
                      <a:pt x="263" y="1620"/>
                      <a:pt x="300" y="1598"/>
                      <a:pt x="351" y="1598"/>
                    </a:cubicBezTo>
                    <a:cubicBezTo>
                      <a:pt x="366" y="1598"/>
                      <a:pt x="373" y="1598"/>
                      <a:pt x="388" y="1605"/>
                    </a:cubicBezTo>
                    <a:cubicBezTo>
                      <a:pt x="432" y="1605"/>
                      <a:pt x="461" y="1627"/>
                      <a:pt x="490" y="1642"/>
                    </a:cubicBezTo>
                    <a:cubicBezTo>
                      <a:pt x="512" y="1649"/>
                      <a:pt x="527" y="1664"/>
                      <a:pt x="534" y="1664"/>
                    </a:cubicBezTo>
                    <a:cubicBezTo>
                      <a:pt x="549" y="1634"/>
                      <a:pt x="549" y="1627"/>
                      <a:pt x="556" y="1576"/>
                    </a:cubicBezTo>
                    <a:cubicBezTo>
                      <a:pt x="556" y="1561"/>
                      <a:pt x="556" y="1561"/>
                      <a:pt x="556" y="1561"/>
                    </a:cubicBezTo>
                    <a:cubicBezTo>
                      <a:pt x="564" y="1546"/>
                      <a:pt x="556" y="1524"/>
                      <a:pt x="549" y="1510"/>
                    </a:cubicBezTo>
                    <a:cubicBezTo>
                      <a:pt x="534" y="1488"/>
                      <a:pt x="527" y="1451"/>
                      <a:pt x="556" y="1414"/>
                    </a:cubicBezTo>
                    <a:cubicBezTo>
                      <a:pt x="600" y="1356"/>
                      <a:pt x="630" y="1327"/>
                      <a:pt x="681" y="1297"/>
                    </a:cubicBezTo>
                    <a:cubicBezTo>
                      <a:pt x="688" y="1290"/>
                      <a:pt x="703" y="1283"/>
                      <a:pt x="710" y="1275"/>
                    </a:cubicBezTo>
                    <a:cubicBezTo>
                      <a:pt x="732" y="1253"/>
                      <a:pt x="762" y="1231"/>
                      <a:pt x="791" y="1231"/>
                    </a:cubicBezTo>
                    <a:cubicBezTo>
                      <a:pt x="806" y="1231"/>
                      <a:pt x="813" y="1231"/>
                      <a:pt x="828" y="1239"/>
                    </a:cubicBezTo>
                    <a:cubicBezTo>
                      <a:pt x="842" y="1246"/>
                      <a:pt x="864" y="1253"/>
                      <a:pt x="879" y="1268"/>
                    </a:cubicBezTo>
                    <a:cubicBezTo>
                      <a:pt x="915" y="1283"/>
                      <a:pt x="952" y="1305"/>
                      <a:pt x="974" y="1305"/>
                    </a:cubicBezTo>
                    <a:cubicBezTo>
                      <a:pt x="981" y="1305"/>
                      <a:pt x="989" y="1305"/>
                      <a:pt x="989" y="1297"/>
                    </a:cubicBezTo>
                    <a:cubicBezTo>
                      <a:pt x="1011" y="1290"/>
                      <a:pt x="1025" y="1283"/>
                      <a:pt x="1047" y="1275"/>
                    </a:cubicBezTo>
                    <a:cubicBezTo>
                      <a:pt x="1069" y="1268"/>
                      <a:pt x="1091" y="1261"/>
                      <a:pt x="1099" y="1246"/>
                    </a:cubicBezTo>
                    <a:cubicBezTo>
                      <a:pt x="1113" y="1217"/>
                      <a:pt x="1128" y="1202"/>
                      <a:pt x="1150" y="1187"/>
                    </a:cubicBezTo>
                    <a:cubicBezTo>
                      <a:pt x="1164" y="1180"/>
                      <a:pt x="1179" y="1165"/>
                      <a:pt x="1194" y="1158"/>
                    </a:cubicBezTo>
                    <a:cubicBezTo>
                      <a:pt x="1201" y="1151"/>
                      <a:pt x="1209" y="1143"/>
                      <a:pt x="1216" y="1136"/>
                    </a:cubicBezTo>
                    <a:cubicBezTo>
                      <a:pt x="1245" y="1114"/>
                      <a:pt x="1267" y="1092"/>
                      <a:pt x="1289" y="1092"/>
                    </a:cubicBezTo>
                    <a:cubicBezTo>
                      <a:pt x="1304" y="1092"/>
                      <a:pt x="1311" y="1100"/>
                      <a:pt x="1326" y="1107"/>
                    </a:cubicBezTo>
                    <a:cubicBezTo>
                      <a:pt x="1333" y="1107"/>
                      <a:pt x="1333" y="1114"/>
                      <a:pt x="1340" y="1114"/>
                    </a:cubicBezTo>
                    <a:cubicBezTo>
                      <a:pt x="1355" y="1114"/>
                      <a:pt x="1362" y="1100"/>
                      <a:pt x="1370" y="1085"/>
                    </a:cubicBezTo>
                    <a:cubicBezTo>
                      <a:pt x="1370" y="1078"/>
                      <a:pt x="1370" y="1078"/>
                      <a:pt x="1370" y="1070"/>
                    </a:cubicBezTo>
                    <a:cubicBezTo>
                      <a:pt x="1377" y="1048"/>
                      <a:pt x="1384" y="1041"/>
                      <a:pt x="1428" y="1033"/>
                    </a:cubicBezTo>
                    <a:cubicBezTo>
                      <a:pt x="1472" y="1026"/>
                      <a:pt x="1472" y="946"/>
                      <a:pt x="1472" y="924"/>
                    </a:cubicBezTo>
                    <a:cubicBezTo>
                      <a:pt x="1472" y="909"/>
                      <a:pt x="1472" y="909"/>
                      <a:pt x="1472" y="909"/>
                    </a:cubicBezTo>
                    <a:cubicBezTo>
                      <a:pt x="1480" y="909"/>
                      <a:pt x="1480" y="909"/>
                      <a:pt x="1480" y="909"/>
                    </a:cubicBezTo>
                    <a:cubicBezTo>
                      <a:pt x="1487" y="902"/>
                      <a:pt x="1531" y="894"/>
                      <a:pt x="1538" y="858"/>
                    </a:cubicBezTo>
                    <a:cubicBezTo>
                      <a:pt x="1538" y="843"/>
                      <a:pt x="1546" y="814"/>
                      <a:pt x="1568" y="814"/>
                    </a:cubicBezTo>
                    <a:cubicBezTo>
                      <a:pt x="1575" y="814"/>
                      <a:pt x="1582" y="828"/>
                      <a:pt x="1604" y="843"/>
                    </a:cubicBezTo>
                    <a:cubicBezTo>
                      <a:pt x="1604" y="850"/>
                      <a:pt x="1612" y="858"/>
                      <a:pt x="1626" y="865"/>
                    </a:cubicBezTo>
                    <a:cubicBezTo>
                      <a:pt x="1641" y="880"/>
                      <a:pt x="1648" y="887"/>
                      <a:pt x="1663" y="887"/>
                    </a:cubicBezTo>
                    <a:cubicBezTo>
                      <a:pt x="1678" y="887"/>
                      <a:pt x="1700" y="880"/>
                      <a:pt x="1714" y="865"/>
                    </a:cubicBezTo>
                    <a:cubicBezTo>
                      <a:pt x="1736" y="850"/>
                      <a:pt x="1780" y="821"/>
                      <a:pt x="1831" y="821"/>
                    </a:cubicBezTo>
                    <a:cubicBezTo>
                      <a:pt x="1839" y="821"/>
                      <a:pt x="1846" y="821"/>
                      <a:pt x="1853" y="821"/>
                    </a:cubicBezTo>
                    <a:cubicBezTo>
                      <a:pt x="1883" y="828"/>
                      <a:pt x="1897" y="843"/>
                      <a:pt x="1905" y="865"/>
                    </a:cubicBezTo>
                    <a:cubicBezTo>
                      <a:pt x="1912" y="872"/>
                      <a:pt x="1919" y="887"/>
                      <a:pt x="1934" y="887"/>
                    </a:cubicBezTo>
                    <a:cubicBezTo>
                      <a:pt x="1949" y="902"/>
                      <a:pt x="1971" y="902"/>
                      <a:pt x="1993" y="902"/>
                    </a:cubicBezTo>
                    <a:cubicBezTo>
                      <a:pt x="2014" y="902"/>
                      <a:pt x="2029" y="902"/>
                      <a:pt x="2059" y="909"/>
                    </a:cubicBezTo>
                    <a:cubicBezTo>
                      <a:pt x="2132" y="916"/>
                      <a:pt x="2249" y="1033"/>
                      <a:pt x="2264" y="1048"/>
                    </a:cubicBezTo>
                    <a:cubicBezTo>
                      <a:pt x="2271" y="1055"/>
                      <a:pt x="2278" y="1070"/>
                      <a:pt x="2286" y="1092"/>
                    </a:cubicBezTo>
                    <a:cubicBezTo>
                      <a:pt x="2308" y="1121"/>
                      <a:pt x="2322" y="1151"/>
                      <a:pt x="2352" y="1151"/>
                    </a:cubicBezTo>
                    <a:cubicBezTo>
                      <a:pt x="2359" y="1151"/>
                      <a:pt x="2366" y="1143"/>
                      <a:pt x="2374" y="1143"/>
                    </a:cubicBezTo>
                    <a:cubicBezTo>
                      <a:pt x="2396" y="1136"/>
                      <a:pt x="2418" y="1129"/>
                      <a:pt x="2432" y="1121"/>
                    </a:cubicBezTo>
                    <a:cubicBezTo>
                      <a:pt x="2462" y="1114"/>
                      <a:pt x="2483" y="1107"/>
                      <a:pt x="2513" y="1107"/>
                    </a:cubicBezTo>
                    <a:cubicBezTo>
                      <a:pt x="2528" y="1107"/>
                      <a:pt x="2535" y="1107"/>
                      <a:pt x="2550" y="1107"/>
                    </a:cubicBezTo>
                    <a:cubicBezTo>
                      <a:pt x="2564" y="1114"/>
                      <a:pt x="2571" y="1114"/>
                      <a:pt x="2586" y="1121"/>
                    </a:cubicBezTo>
                    <a:cubicBezTo>
                      <a:pt x="2601" y="1129"/>
                      <a:pt x="2615" y="1129"/>
                      <a:pt x="2630" y="1129"/>
                    </a:cubicBezTo>
                    <a:cubicBezTo>
                      <a:pt x="2645" y="1129"/>
                      <a:pt x="2659" y="1129"/>
                      <a:pt x="2674" y="1121"/>
                    </a:cubicBezTo>
                    <a:cubicBezTo>
                      <a:pt x="2696" y="1114"/>
                      <a:pt x="2711" y="1107"/>
                      <a:pt x="2725" y="1107"/>
                    </a:cubicBezTo>
                    <a:cubicBezTo>
                      <a:pt x="2747" y="1107"/>
                      <a:pt x="2769" y="1121"/>
                      <a:pt x="2777" y="1136"/>
                    </a:cubicBezTo>
                    <a:cubicBezTo>
                      <a:pt x="2791" y="1151"/>
                      <a:pt x="2799" y="1165"/>
                      <a:pt x="2791" y="1187"/>
                    </a:cubicBezTo>
                    <a:cubicBezTo>
                      <a:pt x="2791" y="1195"/>
                      <a:pt x="2791" y="1209"/>
                      <a:pt x="2799" y="1217"/>
                    </a:cubicBezTo>
                    <a:cubicBezTo>
                      <a:pt x="2806" y="1224"/>
                      <a:pt x="2813" y="1224"/>
                      <a:pt x="2828" y="1224"/>
                    </a:cubicBezTo>
                    <a:cubicBezTo>
                      <a:pt x="2835" y="1224"/>
                      <a:pt x="2850" y="1224"/>
                      <a:pt x="2857" y="1217"/>
                    </a:cubicBezTo>
                    <a:cubicBezTo>
                      <a:pt x="2864" y="1217"/>
                      <a:pt x="2872" y="1217"/>
                      <a:pt x="2879" y="1217"/>
                    </a:cubicBezTo>
                    <a:cubicBezTo>
                      <a:pt x="2909" y="1217"/>
                      <a:pt x="2931" y="1246"/>
                      <a:pt x="2938" y="1268"/>
                    </a:cubicBezTo>
                    <a:cubicBezTo>
                      <a:pt x="2952" y="1283"/>
                      <a:pt x="2960" y="1297"/>
                      <a:pt x="2974" y="1305"/>
                    </a:cubicBezTo>
                    <a:cubicBezTo>
                      <a:pt x="2989" y="1319"/>
                      <a:pt x="2989" y="1319"/>
                      <a:pt x="2989" y="1319"/>
                    </a:cubicBezTo>
                    <a:cubicBezTo>
                      <a:pt x="3011" y="1327"/>
                      <a:pt x="3019" y="1334"/>
                      <a:pt x="3033" y="1334"/>
                    </a:cubicBezTo>
                    <a:cubicBezTo>
                      <a:pt x="3040" y="1334"/>
                      <a:pt x="3040" y="1334"/>
                      <a:pt x="3048" y="1334"/>
                    </a:cubicBezTo>
                    <a:cubicBezTo>
                      <a:pt x="3084" y="1312"/>
                      <a:pt x="3180" y="1305"/>
                      <a:pt x="3187" y="1305"/>
                    </a:cubicBezTo>
                    <a:cubicBezTo>
                      <a:pt x="3194" y="1305"/>
                      <a:pt x="3194" y="1305"/>
                      <a:pt x="3194" y="1305"/>
                    </a:cubicBezTo>
                    <a:cubicBezTo>
                      <a:pt x="3209" y="1319"/>
                      <a:pt x="3224" y="1327"/>
                      <a:pt x="3245" y="1327"/>
                    </a:cubicBezTo>
                    <a:cubicBezTo>
                      <a:pt x="3260" y="1327"/>
                      <a:pt x="3268" y="1327"/>
                      <a:pt x="3282" y="1319"/>
                    </a:cubicBezTo>
                    <a:cubicBezTo>
                      <a:pt x="3304" y="1319"/>
                      <a:pt x="3326" y="1297"/>
                      <a:pt x="3341" y="1290"/>
                    </a:cubicBezTo>
                    <a:cubicBezTo>
                      <a:pt x="3355" y="1275"/>
                      <a:pt x="3370" y="1268"/>
                      <a:pt x="3385" y="1268"/>
                    </a:cubicBezTo>
                    <a:cubicBezTo>
                      <a:pt x="3392" y="1268"/>
                      <a:pt x="3400" y="1268"/>
                      <a:pt x="3407" y="1283"/>
                    </a:cubicBezTo>
                    <a:cubicBezTo>
                      <a:pt x="3407" y="1297"/>
                      <a:pt x="3407" y="1312"/>
                      <a:pt x="3400" y="1327"/>
                    </a:cubicBezTo>
                    <a:cubicBezTo>
                      <a:pt x="3392" y="1349"/>
                      <a:pt x="3392" y="1371"/>
                      <a:pt x="3392" y="1378"/>
                    </a:cubicBezTo>
                    <a:cubicBezTo>
                      <a:pt x="3400" y="1378"/>
                      <a:pt x="3400" y="1378"/>
                      <a:pt x="3407" y="1378"/>
                    </a:cubicBezTo>
                    <a:cubicBezTo>
                      <a:pt x="3451" y="1378"/>
                      <a:pt x="3451" y="1378"/>
                      <a:pt x="3473" y="1349"/>
                    </a:cubicBezTo>
                    <a:cubicBezTo>
                      <a:pt x="3487" y="1327"/>
                      <a:pt x="3487" y="1327"/>
                      <a:pt x="3487" y="1327"/>
                    </a:cubicBezTo>
                    <a:cubicBezTo>
                      <a:pt x="3517" y="1290"/>
                      <a:pt x="3531" y="1283"/>
                      <a:pt x="3553" y="1268"/>
                    </a:cubicBezTo>
                    <a:cubicBezTo>
                      <a:pt x="3568" y="1261"/>
                      <a:pt x="3575" y="1261"/>
                      <a:pt x="3590" y="1246"/>
                    </a:cubicBezTo>
                    <a:cubicBezTo>
                      <a:pt x="3627" y="1224"/>
                      <a:pt x="3627" y="1209"/>
                      <a:pt x="3641" y="1187"/>
                    </a:cubicBezTo>
                    <a:cubicBezTo>
                      <a:pt x="3641" y="1180"/>
                      <a:pt x="3649" y="1165"/>
                      <a:pt x="3656" y="1151"/>
                    </a:cubicBezTo>
                    <a:cubicBezTo>
                      <a:pt x="3663" y="1136"/>
                      <a:pt x="3714" y="1063"/>
                      <a:pt x="3759" y="1063"/>
                    </a:cubicBezTo>
                    <a:cubicBezTo>
                      <a:pt x="3773" y="1063"/>
                      <a:pt x="3780" y="1063"/>
                      <a:pt x="3788" y="1070"/>
                    </a:cubicBezTo>
                    <a:cubicBezTo>
                      <a:pt x="3810" y="1085"/>
                      <a:pt x="3817" y="1107"/>
                      <a:pt x="3824" y="1121"/>
                    </a:cubicBezTo>
                    <a:cubicBezTo>
                      <a:pt x="3839" y="1151"/>
                      <a:pt x="3846" y="1158"/>
                      <a:pt x="3854" y="1158"/>
                    </a:cubicBezTo>
                    <a:cubicBezTo>
                      <a:pt x="3876" y="1158"/>
                      <a:pt x="3876" y="1158"/>
                      <a:pt x="3876" y="1158"/>
                    </a:cubicBezTo>
                    <a:cubicBezTo>
                      <a:pt x="3898" y="1158"/>
                      <a:pt x="3905" y="1158"/>
                      <a:pt x="3912" y="1114"/>
                    </a:cubicBezTo>
                    <a:cubicBezTo>
                      <a:pt x="3920" y="1041"/>
                      <a:pt x="3927" y="1019"/>
                      <a:pt x="3993" y="990"/>
                    </a:cubicBezTo>
                    <a:cubicBezTo>
                      <a:pt x="4008" y="982"/>
                      <a:pt x="4022" y="975"/>
                      <a:pt x="4037" y="968"/>
                    </a:cubicBezTo>
                    <a:cubicBezTo>
                      <a:pt x="4059" y="960"/>
                      <a:pt x="4081" y="946"/>
                      <a:pt x="4095" y="946"/>
                    </a:cubicBezTo>
                    <a:cubicBezTo>
                      <a:pt x="4110" y="946"/>
                      <a:pt x="4125" y="953"/>
                      <a:pt x="4140" y="968"/>
                    </a:cubicBezTo>
                    <a:cubicBezTo>
                      <a:pt x="4154" y="990"/>
                      <a:pt x="4161" y="1004"/>
                      <a:pt x="4169" y="1026"/>
                    </a:cubicBezTo>
                    <a:cubicBezTo>
                      <a:pt x="4183" y="1048"/>
                      <a:pt x="4191" y="1070"/>
                      <a:pt x="4205" y="1070"/>
                    </a:cubicBezTo>
                    <a:cubicBezTo>
                      <a:pt x="4235" y="1063"/>
                      <a:pt x="4235" y="1063"/>
                      <a:pt x="4242" y="1048"/>
                    </a:cubicBezTo>
                    <a:cubicBezTo>
                      <a:pt x="4242" y="1033"/>
                      <a:pt x="4250" y="1019"/>
                      <a:pt x="4257" y="997"/>
                    </a:cubicBezTo>
                    <a:cubicBezTo>
                      <a:pt x="4271" y="975"/>
                      <a:pt x="4279" y="953"/>
                      <a:pt x="4279" y="938"/>
                    </a:cubicBezTo>
                    <a:cubicBezTo>
                      <a:pt x="4286" y="916"/>
                      <a:pt x="4286" y="887"/>
                      <a:pt x="4323" y="887"/>
                    </a:cubicBezTo>
                    <a:cubicBezTo>
                      <a:pt x="4323" y="887"/>
                      <a:pt x="4330" y="887"/>
                      <a:pt x="4337" y="887"/>
                    </a:cubicBezTo>
                    <a:cubicBezTo>
                      <a:pt x="4352" y="894"/>
                      <a:pt x="4359" y="894"/>
                      <a:pt x="4367" y="894"/>
                    </a:cubicBezTo>
                    <a:cubicBezTo>
                      <a:pt x="4374" y="902"/>
                      <a:pt x="4381" y="902"/>
                      <a:pt x="4381" y="902"/>
                    </a:cubicBezTo>
                    <a:cubicBezTo>
                      <a:pt x="4389" y="902"/>
                      <a:pt x="4396" y="894"/>
                      <a:pt x="4403" y="872"/>
                    </a:cubicBezTo>
                    <a:cubicBezTo>
                      <a:pt x="4411" y="858"/>
                      <a:pt x="4418" y="836"/>
                      <a:pt x="4425" y="821"/>
                    </a:cubicBezTo>
                    <a:cubicBezTo>
                      <a:pt x="4447" y="784"/>
                      <a:pt x="4469" y="740"/>
                      <a:pt x="4462" y="711"/>
                    </a:cubicBezTo>
                    <a:cubicBezTo>
                      <a:pt x="4455" y="667"/>
                      <a:pt x="4440" y="587"/>
                      <a:pt x="4491" y="543"/>
                    </a:cubicBezTo>
                    <a:cubicBezTo>
                      <a:pt x="4506" y="535"/>
                      <a:pt x="4513" y="521"/>
                      <a:pt x="4528" y="513"/>
                    </a:cubicBezTo>
                    <a:cubicBezTo>
                      <a:pt x="4543" y="499"/>
                      <a:pt x="4557" y="484"/>
                      <a:pt x="4594" y="469"/>
                    </a:cubicBezTo>
                    <a:cubicBezTo>
                      <a:pt x="4616" y="462"/>
                      <a:pt x="4616" y="455"/>
                      <a:pt x="4631" y="433"/>
                    </a:cubicBezTo>
                    <a:cubicBezTo>
                      <a:pt x="4645" y="418"/>
                      <a:pt x="4660" y="389"/>
                      <a:pt x="4689" y="359"/>
                    </a:cubicBezTo>
                    <a:cubicBezTo>
                      <a:pt x="4748" y="279"/>
                      <a:pt x="4755" y="279"/>
                      <a:pt x="4806" y="271"/>
                    </a:cubicBezTo>
                    <a:cubicBezTo>
                      <a:pt x="4850" y="264"/>
                      <a:pt x="4850" y="264"/>
                      <a:pt x="4850" y="264"/>
                    </a:cubicBezTo>
                    <a:cubicBezTo>
                      <a:pt x="4894" y="257"/>
                      <a:pt x="4924" y="257"/>
                      <a:pt x="4953" y="228"/>
                    </a:cubicBezTo>
                    <a:cubicBezTo>
                      <a:pt x="4960" y="220"/>
                      <a:pt x="4960" y="220"/>
                      <a:pt x="4960" y="220"/>
                    </a:cubicBezTo>
                    <a:cubicBezTo>
                      <a:pt x="4960" y="213"/>
                      <a:pt x="4945" y="205"/>
                      <a:pt x="4938" y="198"/>
                    </a:cubicBezTo>
                    <a:cubicBezTo>
                      <a:pt x="4931" y="191"/>
                      <a:pt x="4916" y="183"/>
                      <a:pt x="4909" y="176"/>
                    </a:cubicBezTo>
                    <a:cubicBezTo>
                      <a:pt x="4865" y="132"/>
                      <a:pt x="4865" y="103"/>
                      <a:pt x="4887" y="37"/>
                    </a:cubicBezTo>
                    <a:cubicBezTo>
                      <a:pt x="4902" y="15"/>
                      <a:pt x="4916" y="0"/>
                      <a:pt x="4931" y="0"/>
                    </a:cubicBezTo>
                    <a:cubicBezTo>
                      <a:pt x="4960" y="0"/>
                      <a:pt x="4990" y="30"/>
                      <a:pt x="5012" y="59"/>
                    </a:cubicBezTo>
                    <a:cubicBezTo>
                      <a:pt x="5012" y="66"/>
                      <a:pt x="5012" y="66"/>
                      <a:pt x="5012" y="66"/>
                    </a:cubicBezTo>
                    <a:cubicBezTo>
                      <a:pt x="5041" y="118"/>
                      <a:pt x="5048" y="125"/>
                      <a:pt x="5092" y="132"/>
                    </a:cubicBezTo>
                    <a:cubicBezTo>
                      <a:pt x="5136" y="140"/>
                      <a:pt x="5143" y="169"/>
                      <a:pt x="5151" y="198"/>
                    </a:cubicBezTo>
                    <a:cubicBezTo>
                      <a:pt x="5158" y="205"/>
                      <a:pt x="5165" y="220"/>
                      <a:pt x="5173" y="235"/>
                    </a:cubicBezTo>
                    <a:cubicBezTo>
                      <a:pt x="5187" y="257"/>
                      <a:pt x="5202" y="293"/>
                      <a:pt x="5209" y="323"/>
                    </a:cubicBezTo>
                    <a:cubicBezTo>
                      <a:pt x="5217" y="337"/>
                      <a:pt x="5224" y="359"/>
                      <a:pt x="5231" y="367"/>
                    </a:cubicBezTo>
                    <a:cubicBezTo>
                      <a:pt x="5246" y="396"/>
                      <a:pt x="5261" y="411"/>
                      <a:pt x="5275" y="411"/>
                    </a:cubicBezTo>
                    <a:cubicBezTo>
                      <a:pt x="5283" y="411"/>
                      <a:pt x="5297" y="411"/>
                      <a:pt x="5305" y="403"/>
                    </a:cubicBezTo>
                    <a:cubicBezTo>
                      <a:pt x="5319" y="396"/>
                      <a:pt x="5334" y="389"/>
                      <a:pt x="5341" y="381"/>
                    </a:cubicBezTo>
                    <a:cubicBezTo>
                      <a:pt x="5363" y="367"/>
                      <a:pt x="5378" y="352"/>
                      <a:pt x="5400" y="352"/>
                    </a:cubicBezTo>
                    <a:cubicBezTo>
                      <a:pt x="5407" y="352"/>
                      <a:pt x="5422" y="359"/>
                      <a:pt x="5429" y="367"/>
                    </a:cubicBezTo>
                    <a:cubicBezTo>
                      <a:pt x="5444" y="374"/>
                      <a:pt x="5451" y="389"/>
                      <a:pt x="5459" y="396"/>
                    </a:cubicBezTo>
                    <a:cubicBezTo>
                      <a:pt x="5473" y="411"/>
                      <a:pt x="5473" y="418"/>
                      <a:pt x="5488" y="418"/>
                    </a:cubicBezTo>
                    <a:cubicBezTo>
                      <a:pt x="5488" y="418"/>
                      <a:pt x="5495" y="418"/>
                      <a:pt x="5502" y="411"/>
                    </a:cubicBezTo>
                    <a:cubicBezTo>
                      <a:pt x="5546" y="396"/>
                      <a:pt x="5546" y="396"/>
                      <a:pt x="5590" y="367"/>
                    </a:cubicBezTo>
                    <a:cubicBezTo>
                      <a:pt x="5605" y="352"/>
                      <a:pt x="5605" y="352"/>
                      <a:pt x="5605" y="352"/>
                    </a:cubicBezTo>
                    <a:cubicBezTo>
                      <a:pt x="5620" y="337"/>
                      <a:pt x="5634" y="330"/>
                      <a:pt x="5649" y="330"/>
                    </a:cubicBezTo>
                    <a:cubicBezTo>
                      <a:pt x="5664" y="330"/>
                      <a:pt x="5671" y="337"/>
                      <a:pt x="5693" y="345"/>
                    </a:cubicBezTo>
                    <a:cubicBezTo>
                      <a:pt x="5708" y="359"/>
                      <a:pt x="5737" y="359"/>
                      <a:pt x="5766" y="359"/>
                    </a:cubicBezTo>
                    <a:cubicBezTo>
                      <a:pt x="5788" y="359"/>
                      <a:pt x="5810" y="359"/>
                      <a:pt x="5825" y="352"/>
                    </a:cubicBezTo>
                    <a:cubicBezTo>
                      <a:pt x="5832" y="352"/>
                      <a:pt x="5832" y="352"/>
                      <a:pt x="5840" y="352"/>
                    </a:cubicBezTo>
                    <a:cubicBezTo>
                      <a:pt x="5847" y="352"/>
                      <a:pt x="5862" y="352"/>
                      <a:pt x="5869" y="367"/>
                    </a:cubicBezTo>
                    <a:cubicBezTo>
                      <a:pt x="5876" y="381"/>
                      <a:pt x="5883" y="411"/>
                      <a:pt x="5876" y="447"/>
                    </a:cubicBezTo>
                    <a:cubicBezTo>
                      <a:pt x="5876" y="462"/>
                      <a:pt x="5883" y="484"/>
                      <a:pt x="5883" y="499"/>
                    </a:cubicBezTo>
                    <a:cubicBezTo>
                      <a:pt x="5898" y="543"/>
                      <a:pt x="5913" y="601"/>
                      <a:pt x="5847" y="645"/>
                    </a:cubicBezTo>
                    <a:cubicBezTo>
                      <a:pt x="5766" y="704"/>
                      <a:pt x="5700" y="784"/>
                      <a:pt x="5671" y="828"/>
                    </a:cubicBezTo>
                    <a:cubicBezTo>
                      <a:pt x="5664" y="843"/>
                      <a:pt x="5642" y="872"/>
                      <a:pt x="5649" y="887"/>
                    </a:cubicBezTo>
                    <a:cubicBezTo>
                      <a:pt x="5656" y="894"/>
                      <a:pt x="5671" y="902"/>
                      <a:pt x="5693" y="909"/>
                    </a:cubicBezTo>
                    <a:cubicBezTo>
                      <a:pt x="5730" y="909"/>
                      <a:pt x="5752" y="909"/>
                      <a:pt x="5766" y="909"/>
                    </a:cubicBezTo>
                    <a:cubicBezTo>
                      <a:pt x="5803" y="909"/>
                      <a:pt x="5832" y="909"/>
                      <a:pt x="5869" y="924"/>
                    </a:cubicBezTo>
                    <a:cubicBezTo>
                      <a:pt x="5883" y="924"/>
                      <a:pt x="5891" y="931"/>
                      <a:pt x="5898" y="931"/>
                    </a:cubicBezTo>
                    <a:cubicBezTo>
                      <a:pt x="5905" y="931"/>
                      <a:pt x="5905" y="931"/>
                      <a:pt x="5920" y="909"/>
                    </a:cubicBezTo>
                    <a:cubicBezTo>
                      <a:pt x="5920" y="902"/>
                      <a:pt x="5935" y="894"/>
                      <a:pt x="5942" y="880"/>
                    </a:cubicBezTo>
                    <a:cubicBezTo>
                      <a:pt x="5993" y="814"/>
                      <a:pt x="6001" y="814"/>
                      <a:pt x="6074" y="755"/>
                    </a:cubicBezTo>
                    <a:cubicBezTo>
                      <a:pt x="6103" y="733"/>
                      <a:pt x="6118" y="711"/>
                      <a:pt x="6125" y="696"/>
                    </a:cubicBezTo>
                    <a:cubicBezTo>
                      <a:pt x="6140" y="667"/>
                      <a:pt x="6155" y="652"/>
                      <a:pt x="6213" y="652"/>
                    </a:cubicBezTo>
                    <a:cubicBezTo>
                      <a:pt x="6228" y="652"/>
                      <a:pt x="6228" y="652"/>
                      <a:pt x="6228" y="652"/>
                    </a:cubicBezTo>
                    <a:cubicBezTo>
                      <a:pt x="6228" y="667"/>
                      <a:pt x="6228" y="667"/>
                      <a:pt x="6228" y="667"/>
                    </a:cubicBezTo>
                    <a:cubicBezTo>
                      <a:pt x="6228" y="711"/>
                      <a:pt x="6243" y="770"/>
                      <a:pt x="6294" y="814"/>
                    </a:cubicBezTo>
                    <a:cubicBezTo>
                      <a:pt x="6316" y="828"/>
                      <a:pt x="6323" y="850"/>
                      <a:pt x="6323" y="872"/>
                    </a:cubicBezTo>
                    <a:cubicBezTo>
                      <a:pt x="6331" y="931"/>
                      <a:pt x="6294" y="990"/>
                      <a:pt x="6257" y="1026"/>
                    </a:cubicBezTo>
                    <a:cubicBezTo>
                      <a:pt x="6206" y="1092"/>
                      <a:pt x="6199" y="1121"/>
                      <a:pt x="6206" y="1187"/>
                    </a:cubicBezTo>
                    <a:cubicBezTo>
                      <a:pt x="6221" y="1253"/>
                      <a:pt x="6228" y="1414"/>
                      <a:pt x="6228" y="1480"/>
                    </a:cubicBezTo>
                    <a:cubicBezTo>
                      <a:pt x="6228" y="1546"/>
                      <a:pt x="6155" y="1642"/>
                      <a:pt x="6103" y="1700"/>
                    </a:cubicBezTo>
                    <a:cubicBezTo>
                      <a:pt x="6081" y="1730"/>
                      <a:pt x="6081" y="1730"/>
                      <a:pt x="6081" y="1730"/>
                    </a:cubicBezTo>
                    <a:cubicBezTo>
                      <a:pt x="6045" y="1773"/>
                      <a:pt x="5964" y="1832"/>
                      <a:pt x="5847" y="1913"/>
                    </a:cubicBezTo>
                    <a:cubicBezTo>
                      <a:pt x="5803" y="1942"/>
                      <a:pt x="5803" y="2001"/>
                      <a:pt x="5840" y="2089"/>
                    </a:cubicBezTo>
                    <a:cubicBezTo>
                      <a:pt x="5869" y="2140"/>
                      <a:pt x="5854" y="2169"/>
                      <a:pt x="5840" y="2206"/>
                    </a:cubicBezTo>
                    <a:cubicBezTo>
                      <a:pt x="5832" y="2228"/>
                      <a:pt x="5817" y="2257"/>
                      <a:pt x="5810" y="2287"/>
                    </a:cubicBezTo>
                    <a:cubicBezTo>
                      <a:pt x="5803" y="2309"/>
                      <a:pt x="5810" y="2316"/>
                      <a:pt x="5817" y="2331"/>
                    </a:cubicBezTo>
                    <a:cubicBezTo>
                      <a:pt x="5832" y="2352"/>
                      <a:pt x="5876" y="2360"/>
                      <a:pt x="5935" y="2360"/>
                    </a:cubicBezTo>
                    <a:cubicBezTo>
                      <a:pt x="5950" y="2360"/>
                      <a:pt x="5950" y="2360"/>
                      <a:pt x="5950" y="2360"/>
                    </a:cubicBezTo>
                    <a:cubicBezTo>
                      <a:pt x="5964" y="2360"/>
                      <a:pt x="5964" y="2360"/>
                      <a:pt x="5964" y="2360"/>
                    </a:cubicBezTo>
                    <a:cubicBezTo>
                      <a:pt x="5964" y="2367"/>
                      <a:pt x="5964" y="2367"/>
                      <a:pt x="5964" y="2367"/>
                    </a:cubicBezTo>
                    <a:cubicBezTo>
                      <a:pt x="5964" y="2367"/>
                      <a:pt x="6030" y="2455"/>
                      <a:pt x="6118" y="2499"/>
                    </a:cubicBezTo>
                    <a:cubicBezTo>
                      <a:pt x="6162" y="2521"/>
                      <a:pt x="6191" y="2543"/>
                      <a:pt x="6213" y="2558"/>
                    </a:cubicBezTo>
                    <a:cubicBezTo>
                      <a:pt x="6243" y="2580"/>
                      <a:pt x="6264" y="2602"/>
                      <a:pt x="6308" y="2609"/>
                    </a:cubicBezTo>
                    <a:cubicBezTo>
                      <a:pt x="6367" y="2631"/>
                      <a:pt x="6382" y="2668"/>
                      <a:pt x="6404" y="2719"/>
                    </a:cubicBezTo>
                    <a:cubicBezTo>
                      <a:pt x="6411" y="2748"/>
                      <a:pt x="6426" y="2778"/>
                      <a:pt x="6440" y="2814"/>
                    </a:cubicBezTo>
                    <a:cubicBezTo>
                      <a:pt x="6477" y="2873"/>
                      <a:pt x="6572" y="2909"/>
                      <a:pt x="6653" y="2939"/>
                    </a:cubicBezTo>
                    <a:cubicBezTo>
                      <a:pt x="6697" y="2953"/>
                      <a:pt x="6733" y="2968"/>
                      <a:pt x="6755" y="2990"/>
                    </a:cubicBezTo>
                    <a:cubicBezTo>
                      <a:pt x="6799" y="3019"/>
                      <a:pt x="6902" y="3107"/>
                      <a:pt x="6895" y="3159"/>
                    </a:cubicBezTo>
                    <a:cubicBezTo>
                      <a:pt x="6895" y="3173"/>
                      <a:pt x="6895" y="3188"/>
                      <a:pt x="6880" y="3195"/>
                    </a:cubicBezTo>
                    <a:cubicBezTo>
                      <a:pt x="6843" y="3224"/>
                      <a:pt x="6829" y="3290"/>
                      <a:pt x="6851" y="3356"/>
                    </a:cubicBezTo>
                    <a:cubicBezTo>
                      <a:pt x="6858" y="3371"/>
                      <a:pt x="6858" y="3378"/>
                      <a:pt x="6865" y="3386"/>
                    </a:cubicBezTo>
                    <a:cubicBezTo>
                      <a:pt x="6880" y="3437"/>
                      <a:pt x="6895" y="3466"/>
                      <a:pt x="6836" y="3532"/>
                    </a:cubicBezTo>
                    <a:cubicBezTo>
                      <a:pt x="6821" y="3547"/>
                      <a:pt x="6814" y="3562"/>
                      <a:pt x="6799" y="3576"/>
                    </a:cubicBezTo>
                    <a:cubicBezTo>
                      <a:pt x="6770" y="3613"/>
                      <a:pt x="6748" y="3635"/>
                      <a:pt x="6719" y="3701"/>
                    </a:cubicBezTo>
                    <a:cubicBezTo>
                      <a:pt x="6697" y="3745"/>
                      <a:pt x="6712" y="3759"/>
                      <a:pt x="6733" y="3789"/>
                    </a:cubicBezTo>
                    <a:cubicBezTo>
                      <a:pt x="6748" y="3811"/>
                      <a:pt x="6770" y="3840"/>
                      <a:pt x="6770" y="3884"/>
                    </a:cubicBezTo>
                    <a:cubicBezTo>
                      <a:pt x="6777" y="3935"/>
                      <a:pt x="6799" y="3979"/>
                      <a:pt x="6814" y="4016"/>
                    </a:cubicBezTo>
                    <a:cubicBezTo>
                      <a:pt x="6829" y="4045"/>
                      <a:pt x="6836" y="4074"/>
                      <a:pt x="6843" y="4096"/>
                    </a:cubicBezTo>
                    <a:cubicBezTo>
                      <a:pt x="6851" y="4133"/>
                      <a:pt x="6953" y="4148"/>
                      <a:pt x="7012" y="4162"/>
                    </a:cubicBezTo>
                    <a:cubicBezTo>
                      <a:pt x="7026" y="4162"/>
                      <a:pt x="7034" y="4162"/>
                      <a:pt x="7041" y="4162"/>
                    </a:cubicBezTo>
                    <a:cubicBezTo>
                      <a:pt x="7078" y="4170"/>
                      <a:pt x="7114" y="4199"/>
                      <a:pt x="7129" y="4243"/>
                    </a:cubicBezTo>
                    <a:cubicBezTo>
                      <a:pt x="7144" y="4280"/>
                      <a:pt x="7151" y="4316"/>
                      <a:pt x="7136" y="4338"/>
                    </a:cubicBezTo>
                    <a:cubicBezTo>
                      <a:pt x="7122" y="4353"/>
                      <a:pt x="7114" y="4360"/>
                      <a:pt x="7100" y="4368"/>
                    </a:cubicBezTo>
                    <a:cubicBezTo>
                      <a:pt x="7093" y="4375"/>
                      <a:pt x="7085" y="4382"/>
                      <a:pt x="7093" y="4390"/>
                    </a:cubicBezTo>
                    <a:cubicBezTo>
                      <a:pt x="7100" y="4412"/>
                      <a:pt x="7122" y="4419"/>
                      <a:pt x="7136" y="4426"/>
                    </a:cubicBezTo>
                    <a:cubicBezTo>
                      <a:pt x="7144" y="4426"/>
                      <a:pt x="7151" y="4426"/>
                      <a:pt x="7158" y="4433"/>
                    </a:cubicBezTo>
                    <a:cubicBezTo>
                      <a:pt x="7158" y="4448"/>
                      <a:pt x="7158" y="4463"/>
                      <a:pt x="7122" y="4514"/>
                    </a:cubicBezTo>
                    <a:cubicBezTo>
                      <a:pt x="7085" y="4573"/>
                      <a:pt x="7122" y="4646"/>
                      <a:pt x="7246" y="4734"/>
                    </a:cubicBezTo>
                    <a:cubicBezTo>
                      <a:pt x="7334" y="4800"/>
                      <a:pt x="7261" y="4924"/>
                      <a:pt x="7217" y="5005"/>
                    </a:cubicBezTo>
                    <a:cubicBezTo>
                      <a:pt x="7217" y="5012"/>
                      <a:pt x="7210" y="5027"/>
                      <a:pt x="7202" y="5034"/>
                    </a:cubicBezTo>
                    <a:cubicBezTo>
                      <a:pt x="7181" y="5086"/>
                      <a:pt x="7188" y="5108"/>
                      <a:pt x="7195" y="5159"/>
                    </a:cubicBezTo>
                    <a:cubicBezTo>
                      <a:pt x="7195" y="5174"/>
                      <a:pt x="7202" y="5188"/>
                      <a:pt x="7202" y="5210"/>
                    </a:cubicBezTo>
                    <a:cubicBezTo>
                      <a:pt x="7217" y="5298"/>
                      <a:pt x="7122" y="5430"/>
                      <a:pt x="7063" y="5496"/>
                    </a:cubicBezTo>
                    <a:cubicBezTo>
                      <a:pt x="6997" y="5562"/>
                      <a:pt x="6983" y="5577"/>
                      <a:pt x="7019" y="5643"/>
                    </a:cubicBezTo>
                    <a:cubicBezTo>
                      <a:pt x="7041" y="5679"/>
                      <a:pt x="7063" y="5701"/>
                      <a:pt x="7085" y="5723"/>
                    </a:cubicBezTo>
                    <a:cubicBezTo>
                      <a:pt x="7114" y="5752"/>
                      <a:pt x="7144" y="5782"/>
                      <a:pt x="7158" y="5840"/>
                    </a:cubicBezTo>
                    <a:cubicBezTo>
                      <a:pt x="7158" y="5848"/>
                      <a:pt x="7158" y="5848"/>
                      <a:pt x="7158" y="5848"/>
                    </a:cubicBezTo>
                    <a:cubicBezTo>
                      <a:pt x="7181" y="5936"/>
                      <a:pt x="7195" y="5980"/>
                      <a:pt x="7276" y="6002"/>
                    </a:cubicBezTo>
                    <a:cubicBezTo>
                      <a:pt x="7349" y="6016"/>
                      <a:pt x="7356" y="6068"/>
                      <a:pt x="7364" y="6126"/>
                    </a:cubicBezTo>
                    <a:cubicBezTo>
                      <a:pt x="7371" y="6148"/>
                      <a:pt x="7378" y="6178"/>
                      <a:pt x="7386" y="6207"/>
                    </a:cubicBezTo>
                    <a:cubicBezTo>
                      <a:pt x="7422" y="6309"/>
                      <a:pt x="7422" y="6324"/>
                      <a:pt x="7386" y="6375"/>
                    </a:cubicBezTo>
                    <a:cubicBezTo>
                      <a:pt x="7356" y="6412"/>
                      <a:pt x="7312" y="6449"/>
                      <a:pt x="7290" y="6471"/>
                    </a:cubicBezTo>
                    <a:cubicBezTo>
                      <a:pt x="7320" y="6493"/>
                      <a:pt x="7320" y="6493"/>
                      <a:pt x="7320" y="6493"/>
                    </a:cubicBezTo>
                    <a:cubicBezTo>
                      <a:pt x="7298" y="6500"/>
                      <a:pt x="7298" y="6500"/>
                      <a:pt x="7298" y="6500"/>
                    </a:cubicBezTo>
                    <a:cubicBezTo>
                      <a:pt x="7239" y="6522"/>
                      <a:pt x="7202" y="6537"/>
                      <a:pt x="7188" y="6544"/>
                    </a:cubicBezTo>
                    <a:cubicBezTo>
                      <a:pt x="7181" y="6551"/>
                      <a:pt x="7181" y="6551"/>
                      <a:pt x="7166" y="6551"/>
                    </a:cubicBezTo>
                    <a:cubicBezTo>
                      <a:pt x="7129" y="6551"/>
                      <a:pt x="7049" y="6493"/>
                      <a:pt x="7034" y="6449"/>
                    </a:cubicBezTo>
                    <a:cubicBezTo>
                      <a:pt x="7026" y="6434"/>
                      <a:pt x="7012" y="6427"/>
                      <a:pt x="7005" y="6427"/>
                    </a:cubicBezTo>
                    <a:cubicBezTo>
                      <a:pt x="6990" y="6427"/>
                      <a:pt x="6975" y="6434"/>
                      <a:pt x="6961" y="6456"/>
                    </a:cubicBezTo>
                    <a:cubicBezTo>
                      <a:pt x="6953" y="6478"/>
                      <a:pt x="6946" y="6485"/>
                      <a:pt x="6946" y="6500"/>
                    </a:cubicBezTo>
                    <a:cubicBezTo>
                      <a:pt x="6946" y="6507"/>
                      <a:pt x="6946" y="6522"/>
                      <a:pt x="6924" y="6522"/>
                    </a:cubicBezTo>
                    <a:cubicBezTo>
                      <a:pt x="6917" y="6522"/>
                      <a:pt x="6917" y="6522"/>
                      <a:pt x="6909" y="6522"/>
                    </a:cubicBezTo>
                    <a:cubicBezTo>
                      <a:pt x="6895" y="6522"/>
                      <a:pt x="6880" y="6514"/>
                      <a:pt x="6873" y="6514"/>
                    </a:cubicBezTo>
                    <a:cubicBezTo>
                      <a:pt x="6851" y="6514"/>
                      <a:pt x="6821" y="6522"/>
                      <a:pt x="6770" y="6544"/>
                    </a:cubicBezTo>
                    <a:cubicBezTo>
                      <a:pt x="6741" y="6559"/>
                      <a:pt x="6726" y="6566"/>
                      <a:pt x="6719" y="6566"/>
                    </a:cubicBezTo>
                    <a:cubicBezTo>
                      <a:pt x="6697" y="6581"/>
                      <a:pt x="6697" y="6581"/>
                      <a:pt x="6645" y="6588"/>
                    </a:cubicBezTo>
                    <a:cubicBezTo>
                      <a:pt x="6616" y="6595"/>
                      <a:pt x="6609" y="6602"/>
                      <a:pt x="6602" y="6624"/>
                    </a:cubicBezTo>
                    <a:cubicBezTo>
                      <a:pt x="6602" y="6639"/>
                      <a:pt x="6594" y="6661"/>
                      <a:pt x="6565" y="6690"/>
                    </a:cubicBezTo>
                    <a:cubicBezTo>
                      <a:pt x="6536" y="6712"/>
                      <a:pt x="6528" y="6727"/>
                      <a:pt x="6521" y="6734"/>
                    </a:cubicBezTo>
                    <a:cubicBezTo>
                      <a:pt x="6521" y="6734"/>
                      <a:pt x="6514" y="6749"/>
                      <a:pt x="6506" y="6749"/>
                    </a:cubicBezTo>
                    <a:cubicBezTo>
                      <a:pt x="6499" y="6749"/>
                      <a:pt x="6492" y="6742"/>
                      <a:pt x="6484" y="6734"/>
                    </a:cubicBezTo>
                    <a:cubicBezTo>
                      <a:pt x="6484" y="6727"/>
                      <a:pt x="6484" y="6727"/>
                      <a:pt x="6484" y="6727"/>
                    </a:cubicBezTo>
                    <a:cubicBezTo>
                      <a:pt x="6470" y="6720"/>
                      <a:pt x="6462" y="6705"/>
                      <a:pt x="6462" y="6698"/>
                    </a:cubicBezTo>
                    <a:cubicBezTo>
                      <a:pt x="6455" y="6676"/>
                      <a:pt x="6455" y="6676"/>
                      <a:pt x="6433" y="6676"/>
                    </a:cubicBezTo>
                    <a:cubicBezTo>
                      <a:pt x="6382" y="6676"/>
                      <a:pt x="6316" y="6676"/>
                      <a:pt x="6279" y="6639"/>
                    </a:cubicBezTo>
                    <a:cubicBezTo>
                      <a:pt x="6272" y="6632"/>
                      <a:pt x="6257" y="6624"/>
                      <a:pt x="6243" y="6624"/>
                    </a:cubicBezTo>
                    <a:cubicBezTo>
                      <a:pt x="6199" y="6624"/>
                      <a:pt x="6140" y="6647"/>
                      <a:pt x="6103" y="6654"/>
                    </a:cubicBezTo>
                    <a:cubicBezTo>
                      <a:pt x="6081" y="6669"/>
                      <a:pt x="6074" y="6683"/>
                      <a:pt x="6067" y="6720"/>
                    </a:cubicBezTo>
                    <a:cubicBezTo>
                      <a:pt x="6059" y="6742"/>
                      <a:pt x="6052" y="6764"/>
                      <a:pt x="6037" y="6786"/>
                    </a:cubicBezTo>
                    <a:cubicBezTo>
                      <a:pt x="6030" y="6808"/>
                      <a:pt x="6023" y="6822"/>
                      <a:pt x="6015" y="6830"/>
                    </a:cubicBezTo>
                    <a:cubicBezTo>
                      <a:pt x="6008" y="6859"/>
                      <a:pt x="6001" y="6874"/>
                      <a:pt x="5964" y="6888"/>
                    </a:cubicBezTo>
                    <a:cubicBezTo>
                      <a:pt x="5942" y="6896"/>
                      <a:pt x="5942" y="6903"/>
                      <a:pt x="5957" y="6947"/>
                    </a:cubicBezTo>
                    <a:cubicBezTo>
                      <a:pt x="5964" y="6962"/>
                      <a:pt x="5971" y="6983"/>
                      <a:pt x="5971" y="7005"/>
                    </a:cubicBezTo>
                    <a:cubicBezTo>
                      <a:pt x="5979" y="7064"/>
                      <a:pt x="5957" y="7093"/>
                      <a:pt x="5935" y="7130"/>
                    </a:cubicBezTo>
                    <a:cubicBezTo>
                      <a:pt x="5927" y="7145"/>
                      <a:pt x="5920" y="7159"/>
                      <a:pt x="5913" y="7174"/>
                    </a:cubicBezTo>
                    <a:cubicBezTo>
                      <a:pt x="5891" y="7218"/>
                      <a:pt x="5862" y="7225"/>
                      <a:pt x="5854" y="7225"/>
                    </a:cubicBezTo>
                    <a:cubicBezTo>
                      <a:pt x="5825" y="7225"/>
                      <a:pt x="5803" y="7203"/>
                      <a:pt x="5803" y="7167"/>
                    </a:cubicBezTo>
                    <a:cubicBezTo>
                      <a:pt x="5803" y="7152"/>
                      <a:pt x="5803" y="7152"/>
                      <a:pt x="5795" y="7152"/>
                    </a:cubicBezTo>
                    <a:cubicBezTo>
                      <a:pt x="5788" y="7152"/>
                      <a:pt x="5774" y="7152"/>
                      <a:pt x="5744" y="7174"/>
                    </a:cubicBezTo>
                    <a:cubicBezTo>
                      <a:pt x="5708" y="7196"/>
                      <a:pt x="5686" y="7203"/>
                      <a:pt x="5642" y="7211"/>
                    </a:cubicBezTo>
                    <a:cubicBezTo>
                      <a:pt x="5620" y="7211"/>
                      <a:pt x="5598" y="7218"/>
                      <a:pt x="5561" y="7225"/>
                    </a:cubicBezTo>
                    <a:cubicBezTo>
                      <a:pt x="5532" y="7233"/>
                      <a:pt x="5510" y="7240"/>
                      <a:pt x="5488" y="7240"/>
                    </a:cubicBezTo>
                    <a:cubicBezTo>
                      <a:pt x="5444" y="7255"/>
                      <a:pt x="5407" y="7262"/>
                      <a:pt x="5349" y="7284"/>
                    </a:cubicBezTo>
                    <a:cubicBezTo>
                      <a:pt x="5326" y="7291"/>
                      <a:pt x="5305" y="7299"/>
                      <a:pt x="5275" y="7299"/>
                    </a:cubicBezTo>
                  </a:path>
                </a:pathLst>
              </a:custGeom>
              <a:grpFill/>
              <a:ln w="38100" cmpd="sng">
                <a:noFill/>
                <a:round/>
              </a:ln>
            </p:spPr>
            <p:txBody>
              <a:bodyPr wrap="none" anchor="ctr"/>
              <a:lstStyle/>
              <a:p>
                <a:endParaRPr lang="en-US"/>
              </a:p>
            </p:txBody>
          </p:sp>
          <p:sp>
            <p:nvSpPr>
              <p:cNvPr id="89" name="Freeform 20">
                <a:extLst>
                  <a:ext uri="{FF2B5EF4-FFF2-40B4-BE49-F238E27FC236}">
                    <a16:creationId xmlns:a16="http://schemas.microsoft.com/office/drawing/2014/main" id="{22625429-3F32-4E8B-83A2-FA5F1F2C331F}"/>
                  </a:ext>
                </a:extLst>
              </p:cNvPr>
              <p:cNvSpPr>
                <a:spLocks noChangeArrowheads="1"/>
              </p:cNvSpPr>
              <p:nvPr/>
            </p:nvSpPr>
            <p:spPr bwMode="auto">
              <a:xfrm>
                <a:off x="7619993" y="4378228"/>
                <a:ext cx="2870828" cy="2785104"/>
              </a:xfrm>
              <a:custGeom>
                <a:avLst/>
                <a:gdLst>
                  <a:gd name="T0" fmla="*/ 5532 w 7468"/>
                  <a:gd name="T1" fmla="*/ 439 h 7328"/>
                  <a:gd name="T2" fmla="*/ 5928 w 7468"/>
                  <a:gd name="T3" fmla="*/ 960 h 7328"/>
                  <a:gd name="T4" fmla="*/ 5965 w 7468"/>
                  <a:gd name="T5" fmla="*/ 2388 h 7328"/>
                  <a:gd name="T6" fmla="*/ 7071 w 7468"/>
                  <a:gd name="T7" fmla="*/ 4191 h 7328"/>
                  <a:gd name="T8" fmla="*/ 7298 w 7468"/>
                  <a:gd name="T9" fmla="*/ 6030 h 7328"/>
                  <a:gd name="T10" fmla="*/ 6903 w 7468"/>
                  <a:gd name="T11" fmla="*/ 6514 h 7328"/>
                  <a:gd name="T12" fmla="*/ 5987 w 7468"/>
                  <a:gd name="T13" fmla="*/ 7019 h 7328"/>
                  <a:gd name="T14" fmla="*/ 4697 w 7468"/>
                  <a:gd name="T15" fmla="*/ 7100 h 7328"/>
                  <a:gd name="T16" fmla="*/ 4177 w 7468"/>
                  <a:gd name="T17" fmla="*/ 6946 h 7328"/>
                  <a:gd name="T18" fmla="*/ 3869 w 7468"/>
                  <a:gd name="T19" fmla="*/ 6455 h 7328"/>
                  <a:gd name="T20" fmla="*/ 3620 w 7468"/>
                  <a:gd name="T21" fmla="*/ 5532 h 7328"/>
                  <a:gd name="T22" fmla="*/ 3092 w 7468"/>
                  <a:gd name="T23" fmla="*/ 5268 h 7328"/>
                  <a:gd name="T24" fmla="*/ 2199 w 7468"/>
                  <a:gd name="T25" fmla="*/ 4990 h 7328"/>
                  <a:gd name="T26" fmla="*/ 2147 w 7468"/>
                  <a:gd name="T27" fmla="*/ 3737 h 7328"/>
                  <a:gd name="T28" fmla="*/ 1964 w 7468"/>
                  <a:gd name="T29" fmla="*/ 2923 h 7328"/>
                  <a:gd name="T30" fmla="*/ 1576 w 7468"/>
                  <a:gd name="T31" fmla="*/ 2440 h 7328"/>
                  <a:gd name="T32" fmla="*/ 901 w 7468"/>
                  <a:gd name="T33" fmla="*/ 2147 h 7328"/>
                  <a:gd name="T34" fmla="*/ 257 w 7468"/>
                  <a:gd name="T35" fmla="*/ 1897 h 7328"/>
                  <a:gd name="T36" fmla="*/ 579 w 7468"/>
                  <a:gd name="T37" fmla="*/ 1685 h 7328"/>
                  <a:gd name="T38" fmla="*/ 1370 w 7468"/>
                  <a:gd name="T39" fmla="*/ 1143 h 7328"/>
                  <a:gd name="T40" fmla="*/ 2081 w 7468"/>
                  <a:gd name="T41" fmla="*/ 938 h 7328"/>
                  <a:gd name="T42" fmla="*/ 2909 w 7468"/>
                  <a:gd name="T43" fmla="*/ 1245 h 7328"/>
                  <a:gd name="T44" fmla="*/ 3701 w 7468"/>
                  <a:gd name="T45" fmla="*/ 1172 h 7328"/>
                  <a:gd name="T46" fmla="*/ 4353 w 7468"/>
                  <a:gd name="T47" fmla="*/ 916 h 7328"/>
                  <a:gd name="T48" fmla="*/ 4961 w 7468"/>
                  <a:gd name="T49" fmla="*/ 29 h 7328"/>
                  <a:gd name="T50" fmla="*/ 4704 w 7468"/>
                  <a:gd name="T51" fmla="*/ 366 h 7328"/>
                  <a:gd name="T52" fmla="*/ 4294 w 7468"/>
                  <a:gd name="T53" fmla="*/ 945 h 7328"/>
                  <a:gd name="T54" fmla="*/ 3913 w 7468"/>
                  <a:gd name="T55" fmla="*/ 1157 h 7328"/>
                  <a:gd name="T56" fmla="*/ 3488 w 7468"/>
                  <a:gd name="T57" fmla="*/ 1355 h 7328"/>
                  <a:gd name="T58" fmla="*/ 3063 w 7468"/>
                  <a:gd name="T59" fmla="*/ 1333 h 7328"/>
                  <a:gd name="T60" fmla="*/ 2660 w 7468"/>
                  <a:gd name="T61" fmla="*/ 1128 h 7328"/>
                  <a:gd name="T62" fmla="*/ 1949 w 7468"/>
                  <a:gd name="T63" fmla="*/ 872 h 7328"/>
                  <a:gd name="T64" fmla="*/ 1458 w 7468"/>
                  <a:gd name="T65" fmla="*/ 1033 h 7328"/>
                  <a:gd name="T66" fmla="*/ 1004 w 7468"/>
                  <a:gd name="T67" fmla="*/ 1304 h 7328"/>
                  <a:gd name="T68" fmla="*/ 418 w 7468"/>
                  <a:gd name="T69" fmla="*/ 1604 h 7328"/>
                  <a:gd name="T70" fmla="*/ 271 w 7468"/>
                  <a:gd name="T71" fmla="*/ 1927 h 7328"/>
                  <a:gd name="T72" fmla="*/ 762 w 7468"/>
                  <a:gd name="T73" fmla="*/ 1978 h 7328"/>
                  <a:gd name="T74" fmla="*/ 1151 w 7468"/>
                  <a:gd name="T75" fmla="*/ 2242 h 7328"/>
                  <a:gd name="T76" fmla="*/ 1759 w 7468"/>
                  <a:gd name="T77" fmla="*/ 2476 h 7328"/>
                  <a:gd name="T78" fmla="*/ 1986 w 7468"/>
                  <a:gd name="T79" fmla="*/ 3099 h 7328"/>
                  <a:gd name="T80" fmla="*/ 2052 w 7468"/>
                  <a:gd name="T81" fmla="*/ 3671 h 7328"/>
                  <a:gd name="T82" fmla="*/ 2184 w 7468"/>
                  <a:gd name="T83" fmla="*/ 4184 h 7328"/>
                  <a:gd name="T84" fmla="*/ 2169 w 7468"/>
                  <a:gd name="T85" fmla="*/ 5012 h 7328"/>
                  <a:gd name="T86" fmla="*/ 2902 w 7468"/>
                  <a:gd name="T87" fmla="*/ 5400 h 7328"/>
                  <a:gd name="T88" fmla="*/ 3327 w 7468"/>
                  <a:gd name="T89" fmla="*/ 5444 h 7328"/>
                  <a:gd name="T90" fmla="*/ 3950 w 7468"/>
                  <a:gd name="T91" fmla="*/ 5701 h 7328"/>
                  <a:gd name="T92" fmla="*/ 3825 w 7468"/>
                  <a:gd name="T93" fmla="*/ 6455 h 7328"/>
                  <a:gd name="T94" fmla="*/ 4140 w 7468"/>
                  <a:gd name="T95" fmla="*/ 6748 h 7328"/>
                  <a:gd name="T96" fmla="*/ 4316 w 7468"/>
                  <a:gd name="T97" fmla="*/ 7313 h 7328"/>
                  <a:gd name="T98" fmla="*/ 4851 w 7468"/>
                  <a:gd name="T99" fmla="*/ 7210 h 7328"/>
                  <a:gd name="T100" fmla="*/ 5782 w 7468"/>
                  <a:gd name="T101" fmla="*/ 7203 h 7328"/>
                  <a:gd name="T102" fmla="*/ 6111 w 7468"/>
                  <a:gd name="T103" fmla="*/ 6734 h 7328"/>
                  <a:gd name="T104" fmla="*/ 6646 w 7468"/>
                  <a:gd name="T105" fmla="*/ 6646 h 7328"/>
                  <a:gd name="T106" fmla="*/ 7225 w 7468"/>
                  <a:gd name="T107" fmla="*/ 6573 h 7328"/>
                  <a:gd name="T108" fmla="*/ 7108 w 7468"/>
                  <a:gd name="T109" fmla="*/ 5517 h 7328"/>
                  <a:gd name="T110" fmla="*/ 7144 w 7468"/>
                  <a:gd name="T111" fmla="*/ 4389 h 7328"/>
                  <a:gd name="T112" fmla="*/ 6910 w 7468"/>
                  <a:gd name="T113" fmla="*/ 3392 h 7328"/>
                  <a:gd name="T114" fmla="*/ 6001 w 7468"/>
                  <a:gd name="T115" fmla="*/ 2359 h 7328"/>
                  <a:gd name="T116" fmla="*/ 6302 w 7468"/>
                  <a:gd name="T117" fmla="*/ 1047 h 7328"/>
                  <a:gd name="T118" fmla="*/ 5804 w 7468"/>
                  <a:gd name="T119" fmla="*/ 908 h 7328"/>
                  <a:gd name="T120" fmla="*/ 5679 w 7468"/>
                  <a:gd name="T121" fmla="*/ 329 h 7328"/>
                  <a:gd name="T122" fmla="*/ 5254 w 7468"/>
                  <a:gd name="T123" fmla="*/ 329 h 7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468" h="7328">
                    <a:moveTo>
                      <a:pt x="4961" y="29"/>
                    </a:moveTo>
                    <a:lnTo>
                      <a:pt x="4961" y="29"/>
                    </a:lnTo>
                    <a:cubicBezTo>
                      <a:pt x="4983" y="29"/>
                      <a:pt x="5005" y="51"/>
                      <a:pt x="5027" y="88"/>
                    </a:cubicBezTo>
                    <a:cubicBezTo>
                      <a:pt x="5063" y="139"/>
                      <a:pt x="5071" y="154"/>
                      <a:pt x="5122" y="161"/>
                    </a:cubicBezTo>
                    <a:cubicBezTo>
                      <a:pt x="5173" y="168"/>
                      <a:pt x="5159" y="219"/>
                      <a:pt x="5188" y="256"/>
                    </a:cubicBezTo>
                    <a:cubicBezTo>
                      <a:pt x="5210" y="285"/>
                      <a:pt x="5232" y="359"/>
                      <a:pt x="5247" y="388"/>
                    </a:cubicBezTo>
                    <a:cubicBezTo>
                      <a:pt x="5261" y="417"/>
                      <a:pt x="5276" y="439"/>
                      <a:pt x="5305" y="439"/>
                    </a:cubicBezTo>
                    <a:cubicBezTo>
                      <a:pt x="5320" y="439"/>
                      <a:pt x="5327" y="439"/>
                      <a:pt x="5342" y="432"/>
                    </a:cubicBezTo>
                    <a:cubicBezTo>
                      <a:pt x="5379" y="410"/>
                      <a:pt x="5408" y="381"/>
                      <a:pt x="5430" y="381"/>
                    </a:cubicBezTo>
                    <a:cubicBezTo>
                      <a:pt x="5437" y="381"/>
                      <a:pt x="5444" y="388"/>
                      <a:pt x="5452" y="388"/>
                    </a:cubicBezTo>
                    <a:cubicBezTo>
                      <a:pt x="5481" y="410"/>
                      <a:pt x="5481" y="447"/>
                      <a:pt x="5518" y="447"/>
                    </a:cubicBezTo>
                    <a:cubicBezTo>
                      <a:pt x="5518" y="447"/>
                      <a:pt x="5525" y="447"/>
                      <a:pt x="5532" y="439"/>
                    </a:cubicBezTo>
                    <a:cubicBezTo>
                      <a:pt x="5584" y="425"/>
                      <a:pt x="5584" y="425"/>
                      <a:pt x="5628" y="388"/>
                    </a:cubicBezTo>
                    <a:cubicBezTo>
                      <a:pt x="5657" y="366"/>
                      <a:pt x="5664" y="359"/>
                      <a:pt x="5679" y="359"/>
                    </a:cubicBezTo>
                    <a:cubicBezTo>
                      <a:pt x="5686" y="359"/>
                      <a:pt x="5701" y="366"/>
                      <a:pt x="5716" y="373"/>
                    </a:cubicBezTo>
                    <a:cubicBezTo>
                      <a:pt x="5738" y="388"/>
                      <a:pt x="5767" y="388"/>
                      <a:pt x="5796" y="388"/>
                    </a:cubicBezTo>
                    <a:cubicBezTo>
                      <a:pt x="5818" y="388"/>
                      <a:pt x="5847" y="388"/>
                      <a:pt x="5862" y="381"/>
                    </a:cubicBezTo>
                    <a:cubicBezTo>
                      <a:pt x="5862" y="381"/>
                      <a:pt x="5862" y="381"/>
                      <a:pt x="5870" y="381"/>
                    </a:cubicBezTo>
                    <a:cubicBezTo>
                      <a:pt x="5892" y="381"/>
                      <a:pt x="5899" y="403"/>
                      <a:pt x="5892" y="461"/>
                    </a:cubicBezTo>
                    <a:cubicBezTo>
                      <a:pt x="5884" y="520"/>
                      <a:pt x="5950" y="586"/>
                      <a:pt x="5870" y="645"/>
                    </a:cubicBezTo>
                    <a:cubicBezTo>
                      <a:pt x="5782" y="703"/>
                      <a:pt x="5716" y="791"/>
                      <a:pt x="5686" y="835"/>
                    </a:cubicBezTo>
                    <a:cubicBezTo>
                      <a:pt x="5664" y="872"/>
                      <a:pt x="5635" y="923"/>
                      <a:pt x="5723" y="938"/>
                    </a:cubicBezTo>
                    <a:cubicBezTo>
                      <a:pt x="5811" y="945"/>
                      <a:pt x="5833" y="938"/>
                      <a:pt x="5892" y="952"/>
                    </a:cubicBezTo>
                    <a:cubicBezTo>
                      <a:pt x="5913" y="960"/>
                      <a:pt x="5921" y="960"/>
                      <a:pt x="5928" y="960"/>
                    </a:cubicBezTo>
                    <a:cubicBezTo>
                      <a:pt x="5950" y="960"/>
                      <a:pt x="5950" y="945"/>
                      <a:pt x="5987" y="901"/>
                    </a:cubicBezTo>
                    <a:cubicBezTo>
                      <a:pt x="6038" y="842"/>
                      <a:pt x="6038" y="842"/>
                      <a:pt x="6111" y="784"/>
                    </a:cubicBezTo>
                    <a:cubicBezTo>
                      <a:pt x="6192" y="725"/>
                      <a:pt x="6155" y="681"/>
                      <a:pt x="6243" y="681"/>
                    </a:cubicBezTo>
                    <a:cubicBezTo>
                      <a:pt x="6243" y="725"/>
                      <a:pt x="6258" y="791"/>
                      <a:pt x="6309" y="835"/>
                    </a:cubicBezTo>
                    <a:cubicBezTo>
                      <a:pt x="6368" y="886"/>
                      <a:pt x="6338" y="960"/>
                      <a:pt x="6280" y="1033"/>
                    </a:cubicBezTo>
                    <a:cubicBezTo>
                      <a:pt x="6221" y="1099"/>
                      <a:pt x="6214" y="1135"/>
                      <a:pt x="6221" y="1201"/>
                    </a:cubicBezTo>
                    <a:cubicBezTo>
                      <a:pt x="6236" y="1267"/>
                      <a:pt x="6243" y="1428"/>
                      <a:pt x="6243" y="1494"/>
                    </a:cubicBezTo>
                    <a:cubicBezTo>
                      <a:pt x="6243" y="1560"/>
                      <a:pt x="6141" y="1678"/>
                      <a:pt x="6097" y="1736"/>
                    </a:cubicBezTo>
                    <a:cubicBezTo>
                      <a:pt x="6053" y="1787"/>
                      <a:pt x="5935" y="1868"/>
                      <a:pt x="5870" y="1912"/>
                    </a:cubicBezTo>
                    <a:cubicBezTo>
                      <a:pt x="5804" y="1964"/>
                      <a:pt x="5825" y="2037"/>
                      <a:pt x="5862" y="2110"/>
                    </a:cubicBezTo>
                    <a:cubicBezTo>
                      <a:pt x="5892" y="2176"/>
                      <a:pt x="5847" y="2198"/>
                      <a:pt x="5825" y="2301"/>
                    </a:cubicBezTo>
                    <a:cubicBezTo>
                      <a:pt x="5804" y="2381"/>
                      <a:pt x="5921" y="2388"/>
                      <a:pt x="5965" y="2388"/>
                    </a:cubicBezTo>
                    <a:cubicBezTo>
                      <a:pt x="5980" y="2388"/>
                      <a:pt x="5987" y="2388"/>
                      <a:pt x="5987" y="2388"/>
                    </a:cubicBezTo>
                    <a:cubicBezTo>
                      <a:pt x="5987" y="2388"/>
                      <a:pt x="6053" y="2484"/>
                      <a:pt x="6141" y="2528"/>
                    </a:cubicBezTo>
                    <a:cubicBezTo>
                      <a:pt x="6236" y="2572"/>
                      <a:pt x="6258" y="2616"/>
                      <a:pt x="6338" y="2638"/>
                    </a:cubicBezTo>
                    <a:cubicBezTo>
                      <a:pt x="6412" y="2660"/>
                      <a:pt x="6404" y="2733"/>
                      <a:pt x="6463" y="2835"/>
                    </a:cubicBezTo>
                    <a:cubicBezTo>
                      <a:pt x="6514" y="2938"/>
                      <a:pt x="6720" y="2967"/>
                      <a:pt x="6778" y="3011"/>
                    </a:cubicBezTo>
                    <a:cubicBezTo>
                      <a:pt x="6837" y="3063"/>
                      <a:pt x="6947" y="3165"/>
                      <a:pt x="6903" y="3195"/>
                    </a:cubicBezTo>
                    <a:cubicBezTo>
                      <a:pt x="6859" y="3231"/>
                      <a:pt x="6844" y="3312"/>
                      <a:pt x="6866" y="3378"/>
                    </a:cubicBezTo>
                    <a:cubicBezTo>
                      <a:pt x="6888" y="3444"/>
                      <a:pt x="6910" y="3466"/>
                      <a:pt x="6859" y="3539"/>
                    </a:cubicBezTo>
                    <a:cubicBezTo>
                      <a:pt x="6800" y="3605"/>
                      <a:pt x="6778" y="3612"/>
                      <a:pt x="6734" y="3707"/>
                    </a:cubicBezTo>
                    <a:cubicBezTo>
                      <a:pt x="6683" y="3795"/>
                      <a:pt x="6778" y="3810"/>
                      <a:pt x="6785" y="3898"/>
                    </a:cubicBezTo>
                    <a:cubicBezTo>
                      <a:pt x="6800" y="3986"/>
                      <a:pt x="6844" y="4059"/>
                      <a:pt x="6859" y="4110"/>
                    </a:cubicBezTo>
                    <a:cubicBezTo>
                      <a:pt x="6866" y="4169"/>
                      <a:pt x="7005" y="4184"/>
                      <a:pt x="7071" y="4191"/>
                    </a:cubicBezTo>
                    <a:cubicBezTo>
                      <a:pt x="7137" y="4206"/>
                      <a:pt x="7174" y="4308"/>
                      <a:pt x="7152" y="4338"/>
                    </a:cubicBezTo>
                    <a:cubicBezTo>
                      <a:pt x="7130" y="4374"/>
                      <a:pt x="7093" y="4374"/>
                      <a:pt x="7108" y="4411"/>
                    </a:cubicBezTo>
                    <a:cubicBezTo>
                      <a:pt x="7115" y="4440"/>
                      <a:pt x="7166" y="4455"/>
                      <a:pt x="7166" y="4455"/>
                    </a:cubicBezTo>
                    <a:lnTo>
                      <a:pt x="7166" y="4455"/>
                    </a:lnTo>
                    <a:cubicBezTo>
                      <a:pt x="7174" y="4455"/>
                      <a:pt x="7181" y="4462"/>
                      <a:pt x="7137" y="4521"/>
                    </a:cubicBezTo>
                    <a:cubicBezTo>
                      <a:pt x="7086" y="4602"/>
                      <a:pt x="7174" y="4689"/>
                      <a:pt x="7262" y="4763"/>
                    </a:cubicBezTo>
                    <a:cubicBezTo>
                      <a:pt x="7357" y="4828"/>
                      <a:pt x="7254" y="4975"/>
                      <a:pt x="7218" y="5041"/>
                    </a:cubicBezTo>
                    <a:cubicBezTo>
                      <a:pt x="7188" y="5114"/>
                      <a:pt x="7211" y="5144"/>
                      <a:pt x="7218" y="5224"/>
                    </a:cubicBezTo>
                    <a:cubicBezTo>
                      <a:pt x="7232" y="5305"/>
                      <a:pt x="7152" y="5429"/>
                      <a:pt x="7086" y="5495"/>
                    </a:cubicBezTo>
                    <a:cubicBezTo>
                      <a:pt x="7013" y="5561"/>
                      <a:pt x="6991" y="5591"/>
                      <a:pt x="7042" y="5664"/>
                    </a:cubicBezTo>
                    <a:cubicBezTo>
                      <a:pt x="7086" y="5745"/>
                      <a:pt x="7152" y="5766"/>
                      <a:pt x="7174" y="5862"/>
                    </a:cubicBezTo>
                    <a:cubicBezTo>
                      <a:pt x="7196" y="5950"/>
                      <a:pt x="7211" y="6008"/>
                      <a:pt x="7298" y="6030"/>
                    </a:cubicBezTo>
                    <a:cubicBezTo>
                      <a:pt x="7386" y="6052"/>
                      <a:pt x="7364" y="6118"/>
                      <a:pt x="7401" y="6221"/>
                    </a:cubicBezTo>
                    <a:cubicBezTo>
                      <a:pt x="7437" y="6323"/>
                      <a:pt x="7437" y="6338"/>
                      <a:pt x="7401" y="6382"/>
                    </a:cubicBezTo>
                    <a:cubicBezTo>
                      <a:pt x="7364" y="6426"/>
                      <a:pt x="7298" y="6485"/>
                      <a:pt x="7298" y="6485"/>
                    </a:cubicBezTo>
                    <a:cubicBezTo>
                      <a:pt x="7298" y="6485"/>
                      <a:pt x="7306" y="6492"/>
                      <a:pt x="7320" y="6507"/>
                    </a:cubicBezTo>
                    <a:cubicBezTo>
                      <a:pt x="7276" y="6521"/>
                      <a:pt x="7225" y="6536"/>
                      <a:pt x="7211" y="6543"/>
                    </a:cubicBezTo>
                    <a:cubicBezTo>
                      <a:pt x="7211" y="6551"/>
                      <a:pt x="7203" y="6551"/>
                      <a:pt x="7196" y="6551"/>
                    </a:cubicBezTo>
                    <a:cubicBezTo>
                      <a:pt x="7166" y="6551"/>
                      <a:pt x="7093" y="6499"/>
                      <a:pt x="7071" y="6463"/>
                    </a:cubicBezTo>
                    <a:cubicBezTo>
                      <a:pt x="7064" y="6441"/>
                      <a:pt x="7049" y="6426"/>
                      <a:pt x="7035" y="6426"/>
                    </a:cubicBezTo>
                    <a:cubicBezTo>
                      <a:pt x="7013" y="6426"/>
                      <a:pt x="6998" y="6433"/>
                      <a:pt x="6983" y="6463"/>
                    </a:cubicBezTo>
                    <a:cubicBezTo>
                      <a:pt x="6954" y="6507"/>
                      <a:pt x="6969" y="6521"/>
                      <a:pt x="6954" y="6521"/>
                    </a:cubicBezTo>
                    <a:cubicBezTo>
                      <a:pt x="6954" y="6521"/>
                      <a:pt x="6947" y="6521"/>
                      <a:pt x="6939" y="6521"/>
                    </a:cubicBezTo>
                    <a:cubicBezTo>
                      <a:pt x="6925" y="6514"/>
                      <a:pt x="6910" y="6514"/>
                      <a:pt x="6903" y="6514"/>
                    </a:cubicBezTo>
                    <a:cubicBezTo>
                      <a:pt x="6881" y="6514"/>
                      <a:pt x="6851" y="6521"/>
                      <a:pt x="6793" y="6543"/>
                    </a:cubicBezTo>
                    <a:cubicBezTo>
                      <a:pt x="6712" y="6580"/>
                      <a:pt x="6749" y="6573"/>
                      <a:pt x="6675" y="6587"/>
                    </a:cubicBezTo>
                    <a:cubicBezTo>
                      <a:pt x="6602" y="6602"/>
                      <a:pt x="6639" y="6638"/>
                      <a:pt x="6580" y="6690"/>
                    </a:cubicBezTo>
                    <a:cubicBezTo>
                      <a:pt x="6544" y="6726"/>
                      <a:pt x="6544" y="6741"/>
                      <a:pt x="6536" y="6741"/>
                    </a:cubicBezTo>
                    <a:cubicBezTo>
                      <a:pt x="6536" y="6741"/>
                      <a:pt x="6529" y="6741"/>
                      <a:pt x="6522" y="6734"/>
                    </a:cubicBezTo>
                    <a:cubicBezTo>
                      <a:pt x="6500" y="6704"/>
                      <a:pt x="6514" y="6675"/>
                      <a:pt x="6463" y="6675"/>
                    </a:cubicBezTo>
                    <a:cubicBezTo>
                      <a:pt x="6412" y="6675"/>
                      <a:pt x="6353" y="6675"/>
                      <a:pt x="6316" y="6638"/>
                    </a:cubicBezTo>
                    <a:cubicBezTo>
                      <a:pt x="6309" y="6631"/>
                      <a:pt x="6287" y="6624"/>
                      <a:pt x="6273" y="6624"/>
                    </a:cubicBezTo>
                    <a:cubicBezTo>
                      <a:pt x="6229" y="6624"/>
                      <a:pt x="6170" y="6646"/>
                      <a:pt x="6133" y="6653"/>
                    </a:cubicBezTo>
                    <a:cubicBezTo>
                      <a:pt x="6082" y="6675"/>
                      <a:pt x="6089" y="6726"/>
                      <a:pt x="6053" y="6792"/>
                    </a:cubicBezTo>
                    <a:cubicBezTo>
                      <a:pt x="6023" y="6858"/>
                      <a:pt x="6038" y="6866"/>
                      <a:pt x="5987" y="6888"/>
                    </a:cubicBezTo>
                    <a:cubicBezTo>
                      <a:pt x="5935" y="6902"/>
                      <a:pt x="5980" y="6954"/>
                      <a:pt x="5987" y="7019"/>
                    </a:cubicBezTo>
                    <a:cubicBezTo>
                      <a:pt x="5994" y="7093"/>
                      <a:pt x="5965" y="7115"/>
                      <a:pt x="5928" y="7181"/>
                    </a:cubicBezTo>
                    <a:cubicBezTo>
                      <a:pt x="5913" y="7210"/>
                      <a:pt x="5899" y="7225"/>
                      <a:pt x="5884" y="7225"/>
                    </a:cubicBezTo>
                    <a:cubicBezTo>
                      <a:pt x="5862" y="7225"/>
                      <a:pt x="5847" y="7210"/>
                      <a:pt x="5847" y="7181"/>
                    </a:cubicBezTo>
                    <a:cubicBezTo>
                      <a:pt x="5847" y="7159"/>
                      <a:pt x="5840" y="7152"/>
                      <a:pt x="5825" y="7152"/>
                    </a:cubicBezTo>
                    <a:cubicBezTo>
                      <a:pt x="5811" y="7152"/>
                      <a:pt x="5789" y="7159"/>
                      <a:pt x="5767" y="7173"/>
                    </a:cubicBezTo>
                    <a:cubicBezTo>
                      <a:pt x="5716" y="7210"/>
                      <a:pt x="5686" y="7203"/>
                      <a:pt x="5584" y="7225"/>
                    </a:cubicBezTo>
                    <a:cubicBezTo>
                      <a:pt x="5489" y="7254"/>
                      <a:pt x="5459" y="7254"/>
                      <a:pt x="5371" y="7283"/>
                    </a:cubicBezTo>
                    <a:cubicBezTo>
                      <a:pt x="5356" y="7291"/>
                      <a:pt x="5327" y="7298"/>
                      <a:pt x="5305" y="7298"/>
                    </a:cubicBezTo>
                    <a:cubicBezTo>
                      <a:pt x="5217" y="7298"/>
                      <a:pt x="5115" y="7269"/>
                      <a:pt x="5063" y="7261"/>
                    </a:cubicBezTo>
                    <a:cubicBezTo>
                      <a:pt x="4983" y="7254"/>
                      <a:pt x="4932" y="7261"/>
                      <a:pt x="4895" y="7254"/>
                    </a:cubicBezTo>
                    <a:cubicBezTo>
                      <a:pt x="4866" y="7239"/>
                      <a:pt x="4924" y="7195"/>
                      <a:pt x="4858" y="7181"/>
                    </a:cubicBezTo>
                    <a:cubicBezTo>
                      <a:pt x="4785" y="7173"/>
                      <a:pt x="4748" y="7122"/>
                      <a:pt x="4697" y="7100"/>
                    </a:cubicBezTo>
                    <a:cubicBezTo>
                      <a:pt x="4653" y="7078"/>
                      <a:pt x="4675" y="7034"/>
                      <a:pt x="4661" y="7034"/>
                    </a:cubicBezTo>
                    <a:cubicBezTo>
                      <a:pt x="4661" y="7034"/>
                      <a:pt x="4653" y="7042"/>
                      <a:pt x="4646" y="7049"/>
                    </a:cubicBezTo>
                    <a:cubicBezTo>
                      <a:pt x="4594" y="7078"/>
                      <a:pt x="4594" y="7107"/>
                      <a:pt x="4536" y="7115"/>
                    </a:cubicBezTo>
                    <a:cubicBezTo>
                      <a:pt x="4529" y="7115"/>
                      <a:pt x="4521" y="7115"/>
                      <a:pt x="4514" y="7115"/>
                    </a:cubicBezTo>
                    <a:cubicBezTo>
                      <a:pt x="4499" y="7115"/>
                      <a:pt x="4492" y="7115"/>
                      <a:pt x="4485" y="7115"/>
                    </a:cubicBezTo>
                    <a:cubicBezTo>
                      <a:pt x="4485" y="7115"/>
                      <a:pt x="4477" y="7115"/>
                      <a:pt x="4463" y="7144"/>
                    </a:cubicBezTo>
                    <a:cubicBezTo>
                      <a:pt x="4433" y="7195"/>
                      <a:pt x="4404" y="7203"/>
                      <a:pt x="4353" y="7261"/>
                    </a:cubicBezTo>
                    <a:cubicBezTo>
                      <a:pt x="4338" y="7276"/>
                      <a:pt x="4331" y="7283"/>
                      <a:pt x="4316" y="7283"/>
                    </a:cubicBezTo>
                    <a:cubicBezTo>
                      <a:pt x="4280" y="7283"/>
                      <a:pt x="4250" y="7232"/>
                      <a:pt x="4228" y="7217"/>
                    </a:cubicBezTo>
                    <a:cubicBezTo>
                      <a:pt x="4191" y="7203"/>
                      <a:pt x="4191" y="7159"/>
                      <a:pt x="4213" y="7115"/>
                    </a:cubicBezTo>
                    <a:cubicBezTo>
                      <a:pt x="4228" y="7071"/>
                      <a:pt x="4221" y="7064"/>
                      <a:pt x="4213" y="7027"/>
                    </a:cubicBezTo>
                    <a:cubicBezTo>
                      <a:pt x="4199" y="6997"/>
                      <a:pt x="4177" y="6983"/>
                      <a:pt x="4177" y="6946"/>
                    </a:cubicBezTo>
                    <a:cubicBezTo>
                      <a:pt x="4177" y="6910"/>
                      <a:pt x="4213" y="6910"/>
                      <a:pt x="4235" y="6888"/>
                    </a:cubicBezTo>
                    <a:cubicBezTo>
                      <a:pt x="4257" y="6858"/>
                      <a:pt x="4221" y="6800"/>
                      <a:pt x="4184" y="6785"/>
                    </a:cubicBezTo>
                    <a:cubicBezTo>
                      <a:pt x="4155" y="6770"/>
                      <a:pt x="4184" y="6712"/>
                      <a:pt x="4155" y="6712"/>
                    </a:cubicBezTo>
                    <a:cubicBezTo>
                      <a:pt x="4155" y="6712"/>
                      <a:pt x="4155" y="6712"/>
                      <a:pt x="4148" y="6719"/>
                    </a:cubicBezTo>
                    <a:lnTo>
                      <a:pt x="4140" y="6719"/>
                    </a:lnTo>
                    <a:cubicBezTo>
                      <a:pt x="4104" y="6719"/>
                      <a:pt x="4082" y="6690"/>
                      <a:pt x="4082" y="6690"/>
                    </a:cubicBezTo>
                    <a:cubicBezTo>
                      <a:pt x="4082" y="6690"/>
                      <a:pt x="4096" y="6602"/>
                      <a:pt x="4067" y="6573"/>
                    </a:cubicBezTo>
                    <a:cubicBezTo>
                      <a:pt x="4045" y="6551"/>
                      <a:pt x="4030" y="6543"/>
                      <a:pt x="4008" y="6543"/>
                    </a:cubicBezTo>
                    <a:cubicBezTo>
                      <a:pt x="3994" y="6543"/>
                      <a:pt x="3986" y="6543"/>
                      <a:pt x="3964" y="6543"/>
                    </a:cubicBezTo>
                    <a:cubicBezTo>
                      <a:pt x="3957" y="6543"/>
                      <a:pt x="3957" y="6543"/>
                      <a:pt x="3957" y="6543"/>
                    </a:cubicBezTo>
                    <a:cubicBezTo>
                      <a:pt x="3906" y="6543"/>
                      <a:pt x="3906" y="6485"/>
                      <a:pt x="3876" y="6463"/>
                    </a:cubicBezTo>
                    <a:cubicBezTo>
                      <a:pt x="3876" y="6455"/>
                      <a:pt x="3876" y="6455"/>
                      <a:pt x="3869" y="6455"/>
                    </a:cubicBezTo>
                    <a:cubicBezTo>
                      <a:pt x="3891" y="6433"/>
                      <a:pt x="3913" y="6411"/>
                      <a:pt x="3950" y="6389"/>
                    </a:cubicBezTo>
                    <a:cubicBezTo>
                      <a:pt x="4016" y="6353"/>
                      <a:pt x="4060" y="6338"/>
                      <a:pt x="4089" y="6287"/>
                    </a:cubicBezTo>
                    <a:cubicBezTo>
                      <a:pt x="4125" y="6243"/>
                      <a:pt x="4148" y="6169"/>
                      <a:pt x="4111" y="6147"/>
                    </a:cubicBezTo>
                    <a:cubicBezTo>
                      <a:pt x="4067" y="6118"/>
                      <a:pt x="4038" y="6067"/>
                      <a:pt x="4067" y="6016"/>
                    </a:cubicBezTo>
                    <a:cubicBezTo>
                      <a:pt x="4089" y="5964"/>
                      <a:pt x="4096" y="5913"/>
                      <a:pt x="4067" y="5891"/>
                    </a:cubicBezTo>
                    <a:cubicBezTo>
                      <a:pt x="4030" y="5862"/>
                      <a:pt x="3986" y="5840"/>
                      <a:pt x="4001" y="5796"/>
                    </a:cubicBezTo>
                    <a:cubicBezTo>
                      <a:pt x="4001" y="5759"/>
                      <a:pt x="4016" y="5671"/>
                      <a:pt x="3950" y="5671"/>
                    </a:cubicBezTo>
                    <a:cubicBezTo>
                      <a:pt x="3942" y="5671"/>
                      <a:pt x="3928" y="5671"/>
                      <a:pt x="3913" y="5678"/>
                    </a:cubicBezTo>
                    <a:cubicBezTo>
                      <a:pt x="3884" y="5686"/>
                      <a:pt x="3862" y="5693"/>
                      <a:pt x="3840" y="5693"/>
                    </a:cubicBezTo>
                    <a:cubicBezTo>
                      <a:pt x="3774" y="5693"/>
                      <a:pt x="3730" y="5657"/>
                      <a:pt x="3759" y="5627"/>
                    </a:cubicBezTo>
                    <a:cubicBezTo>
                      <a:pt x="3796" y="5591"/>
                      <a:pt x="3752" y="5583"/>
                      <a:pt x="3701" y="5583"/>
                    </a:cubicBezTo>
                    <a:cubicBezTo>
                      <a:pt x="3649" y="5583"/>
                      <a:pt x="3635" y="5576"/>
                      <a:pt x="3620" y="5532"/>
                    </a:cubicBezTo>
                    <a:cubicBezTo>
                      <a:pt x="3620" y="5503"/>
                      <a:pt x="3605" y="5473"/>
                      <a:pt x="3583" y="5473"/>
                    </a:cubicBezTo>
                    <a:cubicBezTo>
                      <a:pt x="3576" y="5473"/>
                      <a:pt x="3569" y="5473"/>
                      <a:pt x="3554" y="5481"/>
                    </a:cubicBezTo>
                    <a:cubicBezTo>
                      <a:pt x="3532" y="5503"/>
                      <a:pt x="3495" y="5517"/>
                      <a:pt x="3466" y="5517"/>
                    </a:cubicBezTo>
                    <a:cubicBezTo>
                      <a:pt x="3444" y="5517"/>
                      <a:pt x="3422" y="5510"/>
                      <a:pt x="3408" y="5473"/>
                    </a:cubicBezTo>
                    <a:cubicBezTo>
                      <a:pt x="3393" y="5422"/>
                      <a:pt x="3378" y="5407"/>
                      <a:pt x="3356" y="5407"/>
                    </a:cubicBezTo>
                    <a:cubicBezTo>
                      <a:pt x="3342" y="5407"/>
                      <a:pt x="3334" y="5415"/>
                      <a:pt x="3320" y="5415"/>
                    </a:cubicBezTo>
                    <a:cubicBezTo>
                      <a:pt x="3312" y="5415"/>
                      <a:pt x="3305" y="5415"/>
                      <a:pt x="3305" y="5415"/>
                    </a:cubicBezTo>
                    <a:cubicBezTo>
                      <a:pt x="3261" y="5415"/>
                      <a:pt x="3224" y="5385"/>
                      <a:pt x="3195" y="5356"/>
                    </a:cubicBezTo>
                    <a:cubicBezTo>
                      <a:pt x="3188" y="5342"/>
                      <a:pt x="3180" y="5342"/>
                      <a:pt x="3173" y="5342"/>
                    </a:cubicBezTo>
                    <a:cubicBezTo>
                      <a:pt x="3158" y="5342"/>
                      <a:pt x="3151" y="5342"/>
                      <a:pt x="3144" y="5342"/>
                    </a:cubicBezTo>
                    <a:cubicBezTo>
                      <a:pt x="3129" y="5342"/>
                      <a:pt x="3122" y="5342"/>
                      <a:pt x="3114" y="5327"/>
                    </a:cubicBezTo>
                    <a:cubicBezTo>
                      <a:pt x="3092" y="5297"/>
                      <a:pt x="3114" y="5268"/>
                      <a:pt x="3092" y="5268"/>
                    </a:cubicBezTo>
                    <a:cubicBezTo>
                      <a:pt x="3085" y="5268"/>
                      <a:pt x="3078" y="5268"/>
                      <a:pt x="3070" y="5268"/>
                    </a:cubicBezTo>
                    <a:cubicBezTo>
                      <a:pt x="3019" y="5290"/>
                      <a:pt x="2975" y="5327"/>
                      <a:pt x="2909" y="5364"/>
                    </a:cubicBezTo>
                    <a:cubicBezTo>
                      <a:pt x="2865" y="5385"/>
                      <a:pt x="2836" y="5407"/>
                      <a:pt x="2807" y="5407"/>
                    </a:cubicBezTo>
                    <a:cubicBezTo>
                      <a:pt x="2792" y="5407"/>
                      <a:pt x="2770" y="5393"/>
                      <a:pt x="2755" y="5371"/>
                    </a:cubicBezTo>
                    <a:cubicBezTo>
                      <a:pt x="2711" y="5312"/>
                      <a:pt x="2667" y="5276"/>
                      <a:pt x="2653" y="5246"/>
                    </a:cubicBezTo>
                    <a:cubicBezTo>
                      <a:pt x="2645" y="5224"/>
                      <a:pt x="2631" y="5224"/>
                      <a:pt x="2616" y="5224"/>
                    </a:cubicBezTo>
                    <a:cubicBezTo>
                      <a:pt x="2601" y="5224"/>
                      <a:pt x="2587" y="5224"/>
                      <a:pt x="2587" y="5224"/>
                    </a:cubicBezTo>
                    <a:cubicBezTo>
                      <a:pt x="2587" y="5224"/>
                      <a:pt x="2580" y="5290"/>
                      <a:pt x="2550" y="5290"/>
                    </a:cubicBezTo>
                    <a:cubicBezTo>
                      <a:pt x="2550" y="5290"/>
                      <a:pt x="2550" y="5290"/>
                      <a:pt x="2543" y="5290"/>
                    </a:cubicBezTo>
                    <a:cubicBezTo>
                      <a:pt x="2506" y="5268"/>
                      <a:pt x="2367" y="5180"/>
                      <a:pt x="2367" y="5180"/>
                    </a:cubicBezTo>
                    <a:cubicBezTo>
                      <a:pt x="2367" y="5180"/>
                      <a:pt x="2330" y="5166"/>
                      <a:pt x="2308" y="5100"/>
                    </a:cubicBezTo>
                    <a:cubicBezTo>
                      <a:pt x="2279" y="5034"/>
                      <a:pt x="2220" y="5026"/>
                      <a:pt x="2199" y="4990"/>
                    </a:cubicBezTo>
                    <a:cubicBezTo>
                      <a:pt x="2169" y="4953"/>
                      <a:pt x="2111" y="4902"/>
                      <a:pt x="2096" y="4843"/>
                    </a:cubicBezTo>
                    <a:cubicBezTo>
                      <a:pt x="2074" y="4785"/>
                      <a:pt x="2074" y="4741"/>
                      <a:pt x="2118" y="4689"/>
                    </a:cubicBezTo>
                    <a:cubicBezTo>
                      <a:pt x="2162" y="4638"/>
                      <a:pt x="2169" y="4667"/>
                      <a:pt x="2206" y="4638"/>
                    </a:cubicBezTo>
                    <a:cubicBezTo>
                      <a:pt x="2235" y="4616"/>
                      <a:pt x="2176" y="4587"/>
                      <a:pt x="2147" y="4557"/>
                    </a:cubicBezTo>
                    <a:cubicBezTo>
                      <a:pt x="2111" y="4521"/>
                      <a:pt x="2118" y="4492"/>
                      <a:pt x="2132" y="4404"/>
                    </a:cubicBezTo>
                    <a:cubicBezTo>
                      <a:pt x="2154" y="4316"/>
                      <a:pt x="2213" y="4294"/>
                      <a:pt x="2220" y="4250"/>
                    </a:cubicBezTo>
                    <a:cubicBezTo>
                      <a:pt x="2228" y="4206"/>
                      <a:pt x="2206" y="4176"/>
                      <a:pt x="2199" y="4125"/>
                    </a:cubicBezTo>
                    <a:cubicBezTo>
                      <a:pt x="2184" y="4074"/>
                      <a:pt x="2176" y="3927"/>
                      <a:pt x="2213" y="3883"/>
                    </a:cubicBezTo>
                    <a:cubicBezTo>
                      <a:pt x="2242" y="3839"/>
                      <a:pt x="2286" y="3788"/>
                      <a:pt x="2257" y="3759"/>
                    </a:cubicBezTo>
                    <a:cubicBezTo>
                      <a:pt x="2242" y="3744"/>
                      <a:pt x="2235" y="3744"/>
                      <a:pt x="2220" y="3744"/>
                    </a:cubicBezTo>
                    <a:cubicBezTo>
                      <a:pt x="2206" y="3744"/>
                      <a:pt x="2191" y="3751"/>
                      <a:pt x="2176" y="3751"/>
                    </a:cubicBezTo>
                    <a:cubicBezTo>
                      <a:pt x="2162" y="3751"/>
                      <a:pt x="2154" y="3744"/>
                      <a:pt x="2147" y="3737"/>
                    </a:cubicBezTo>
                    <a:cubicBezTo>
                      <a:pt x="2103" y="3715"/>
                      <a:pt x="2118" y="3627"/>
                      <a:pt x="2096" y="3619"/>
                    </a:cubicBezTo>
                    <a:cubicBezTo>
                      <a:pt x="2081" y="3619"/>
                      <a:pt x="2081" y="3619"/>
                      <a:pt x="2074" y="3619"/>
                    </a:cubicBezTo>
                    <a:cubicBezTo>
                      <a:pt x="2067" y="3619"/>
                      <a:pt x="2059" y="3627"/>
                      <a:pt x="2030" y="3649"/>
                    </a:cubicBezTo>
                    <a:cubicBezTo>
                      <a:pt x="2008" y="3671"/>
                      <a:pt x="1971" y="3700"/>
                      <a:pt x="1949" y="3700"/>
                    </a:cubicBezTo>
                    <a:cubicBezTo>
                      <a:pt x="1942" y="3700"/>
                      <a:pt x="1935" y="3693"/>
                      <a:pt x="1935" y="3678"/>
                    </a:cubicBezTo>
                    <a:cubicBezTo>
                      <a:pt x="1920" y="3627"/>
                      <a:pt x="1942" y="3627"/>
                      <a:pt x="1957" y="3605"/>
                    </a:cubicBezTo>
                    <a:cubicBezTo>
                      <a:pt x="1971" y="3576"/>
                      <a:pt x="1891" y="3568"/>
                      <a:pt x="1891" y="3568"/>
                    </a:cubicBezTo>
                    <a:cubicBezTo>
                      <a:pt x="1891" y="3568"/>
                      <a:pt x="1898" y="3539"/>
                      <a:pt x="1913" y="3488"/>
                    </a:cubicBezTo>
                    <a:cubicBezTo>
                      <a:pt x="1935" y="3436"/>
                      <a:pt x="1913" y="3348"/>
                      <a:pt x="1935" y="3326"/>
                    </a:cubicBezTo>
                    <a:cubicBezTo>
                      <a:pt x="1949" y="3297"/>
                      <a:pt x="2001" y="3290"/>
                      <a:pt x="2015" y="3260"/>
                    </a:cubicBezTo>
                    <a:cubicBezTo>
                      <a:pt x="2030" y="3238"/>
                      <a:pt x="2059" y="3173"/>
                      <a:pt x="2015" y="3085"/>
                    </a:cubicBezTo>
                    <a:cubicBezTo>
                      <a:pt x="1971" y="2997"/>
                      <a:pt x="1942" y="2967"/>
                      <a:pt x="1964" y="2923"/>
                    </a:cubicBezTo>
                    <a:cubicBezTo>
                      <a:pt x="1993" y="2879"/>
                      <a:pt x="1964" y="2857"/>
                      <a:pt x="1957" y="2821"/>
                    </a:cubicBezTo>
                    <a:cubicBezTo>
                      <a:pt x="1949" y="2792"/>
                      <a:pt x="1979" y="2755"/>
                      <a:pt x="2023" y="2726"/>
                    </a:cubicBezTo>
                    <a:cubicBezTo>
                      <a:pt x="2067" y="2704"/>
                      <a:pt x="2052" y="2652"/>
                      <a:pt x="2030" y="2608"/>
                    </a:cubicBezTo>
                    <a:cubicBezTo>
                      <a:pt x="2015" y="2564"/>
                      <a:pt x="1942" y="2476"/>
                      <a:pt x="1905" y="2462"/>
                    </a:cubicBezTo>
                    <a:lnTo>
                      <a:pt x="1898" y="2462"/>
                    </a:lnTo>
                    <a:cubicBezTo>
                      <a:pt x="1869" y="2462"/>
                      <a:pt x="1869" y="2506"/>
                      <a:pt x="1832" y="2528"/>
                    </a:cubicBezTo>
                    <a:cubicBezTo>
                      <a:pt x="1825" y="2528"/>
                      <a:pt x="1818" y="2528"/>
                      <a:pt x="1818" y="2528"/>
                    </a:cubicBezTo>
                    <a:cubicBezTo>
                      <a:pt x="1788" y="2528"/>
                      <a:pt x="1795" y="2476"/>
                      <a:pt x="1781" y="2447"/>
                    </a:cubicBezTo>
                    <a:cubicBezTo>
                      <a:pt x="1773" y="2440"/>
                      <a:pt x="1773" y="2433"/>
                      <a:pt x="1766" y="2433"/>
                    </a:cubicBezTo>
                    <a:cubicBezTo>
                      <a:pt x="1759" y="2433"/>
                      <a:pt x="1751" y="2454"/>
                      <a:pt x="1722" y="2454"/>
                    </a:cubicBezTo>
                    <a:cubicBezTo>
                      <a:pt x="1715" y="2454"/>
                      <a:pt x="1715" y="2454"/>
                      <a:pt x="1708" y="2454"/>
                    </a:cubicBezTo>
                    <a:cubicBezTo>
                      <a:pt x="1671" y="2447"/>
                      <a:pt x="1612" y="2440"/>
                      <a:pt x="1576" y="2440"/>
                    </a:cubicBezTo>
                    <a:cubicBezTo>
                      <a:pt x="1568" y="2440"/>
                      <a:pt x="1561" y="2440"/>
                      <a:pt x="1554" y="2440"/>
                    </a:cubicBezTo>
                    <a:cubicBezTo>
                      <a:pt x="1546" y="2440"/>
                      <a:pt x="1517" y="2447"/>
                      <a:pt x="1480" y="2447"/>
                    </a:cubicBezTo>
                    <a:cubicBezTo>
                      <a:pt x="1444" y="2447"/>
                      <a:pt x="1392" y="2440"/>
                      <a:pt x="1356" y="2425"/>
                    </a:cubicBezTo>
                    <a:cubicBezTo>
                      <a:pt x="1282" y="2388"/>
                      <a:pt x="1209" y="2374"/>
                      <a:pt x="1194" y="2345"/>
                    </a:cubicBezTo>
                    <a:cubicBezTo>
                      <a:pt x="1173" y="2323"/>
                      <a:pt x="1194" y="2286"/>
                      <a:pt x="1209" y="2249"/>
                    </a:cubicBezTo>
                    <a:cubicBezTo>
                      <a:pt x="1224" y="2227"/>
                      <a:pt x="1194" y="2205"/>
                      <a:pt x="1165" y="2205"/>
                    </a:cubicBezTo>
                    <a:cubicBezTo>
                      <a:pt x="1158" y="2205"/>
                      <a:pt x="1143" y="2213"/>
                      <a:pt x="1129" y="2220"/>
                    </a:cubicBezTo>
                    <a:cubicBezTo>
                      <a:pt x="1129" y="2220"/>
                      <a:pt x="1121" y="2220"/>
                      <a:pt x="1114" y="2220"/>
                    </a:cubicBezTo>
                    <a:cubicBezTo>
                      <a:pt x="1085" y="2220"/>
                      <a:pt x="1063" y="2147"/>
                      <a:pt x="1063" y="2147"/>
                    </a:cubicBezTo>
                    <a:cubicBezTo>
                      <a:pt x="1033" y="2117"/>
                      <a:pt x="1019" y="2103"/>
                      <a:pt x="1004" y="2103"/>
                    </a:cubicBezTo>
                    <a:cubicBezTo>
                      <a:pt x="989" y="2103"/>
                      <a:pt x="975" y="2110"/>
                      <a:pt x="960" y="2117"/>
                    </a:cubicBezTo>
                    <a:cubicBezTo>
                      <a:pt x="938" y="2132"/>
                      <a:pt x="916" y="2147"/>
                      <a:pt x="901" y="2147"/>
                    </a:cubicBezTo>
                    <a:cubicBezTo>
                      <a:pt x="887" y="2147"/>
                      <a:pt x="880" y="2139"/>
                      <a:pt x="880" y="2117"/>
                    </a:cubicBezTo>
                    <a:cubicBezTo>
                      <a:pt x="872" y="2066"/>
                      <a:pt x="858" y="2066"/>
                      <a:pt x="821" y="2059"/>
                    </a:cubicBezTo>
                    <a:cubicBezTo>
                      <a:pt x="777" y="2051"/>
                      <a:pt x="777" y="2022"/>
                      <a:pt x="792" y="1985"/>
                    </a:cubicBezTo>
                    <a:cubicBezTo>
                      <a:pt x="806" y="1956"/>
                      <a:pt x="784" y="1942"/>
                      <a:pt x="740" y="1942"/>
                    </a:cubicBezTo>
                    <a:cubicBezTo>
                      <a:pt x="762" y="1919"/>
                      <a:pt x="777" y="1905"/>
                      <a:pt x="777" y="1905"/>
                    </a:cubicBezTo>
                    <a:cubicBezTo>
                      <a:pt x="777" y="1905"/>
                      <a:pt x="762" y="1919"/>
                      <a:pt x="740" y="1942"/>
                    </a:cubicBezTo>
                    <a:lnTo>
                      <a:pt x="733" y="1934"/>
                    </a:lnTo>
                    <a:cubicBezTo>
                      <a:pt x="689" y="1934"/>
                      <a:pt x="667" y="1949"/>
                      <a:pt x="630" y="1949"/>
                    </a:cubicBezTo>
                    <a:cubicBezTo>
                      <a:pt x="616" y="1949"/>
                      <a:pt x="608" y="1949"/>
                      <a:pt x="594" y="1949"/>
                    </a:cubicBezTo>
                    <a:cubicBezTo>
                      <a:pt x="535" y="1934"/>
                      <a:pt x="491" y="1890"/>
                      <a:pt x="425" y="1861"/>
                    </a:cubicBezTo>
                    <a:cubicBezTo>
                      <a:pt x="411" y="1854"/>
                      <a:pt x="396" y="1854"/>
                      <a:pt x="381" y="1854"/>
                    </a:cubicBezTo>
                    <a:cubicBezTo>
                      <a:pt x="330" y="1854"/>
                      <a:pt x="293" y="1883"/>
                      <a:pt x="257" y="1897"/>
                    </a:cubicBezTo>
                    <a:cubicBezTo>
                      <a:pt x="242" y="1905"/>
                      <a:pt x="227" y="1905"/>
                      <a:pt x="213" y="1905"/>
                    </a:cubicBezTo>
                    <a:cubicBezTo>
                      <a:pt x="183" y="1905"/>
                      <a:pt x="154" y="1890"/>
                      <a:pt x="132" y="1861"/>
                    </a:cubicBezTo>
                    <a:cubicBezTo>
                      <a:pt x="88" y="1810"/>
                      <a:pt x="22" y="1722"/>
                      <a:pt x="66" y="1714"/>
                    </a:cubicBezTo>
                    <a:cubicBezTo>
                      <a:pt x="81" y="1729"/>
                      <a:pt x="88" y="1736"/>
                      <a:pt x="95" y="1751"/>
                    </a:cubicBezTo>
                    <a:cubicBezTo>
                      <a:pt x="88" y="1736"/>
                      <a:pt x="81" y="1729"/>
                      <a:pt x="66" y="1714"/>
                    </a:cubicBezTo>
                    <a:lnTo>
                      <a:pt x="66" y="1714"/>
                    </a:lnTo>
                    <a:cubicBezTo>
                      <a:pt x="118" y="1714"/>
                      <a:pt x="205" y="1714"/>
                      <a:pt x="242" y="1714"/>
                    </a:cubicBezTo>
                    <a:cubicBezTo>
                      <a:pt x="271" y="1714"/>
                      <a:pt x="293" y="1707"/>
                      <a:pt x="301" y="1670"/>
                    </a:cubicBezTo>
                    <a:cubicBezTo>
                      <a:pt x="308" y="1648"/>
                      <a:pt x="330" y="1626"/>
                      <a:pt x="381" y="1626"/>
                    </a:cubicBezTo>
                    <a:cubicBezTo>
                      <a:pt x="396" y="1626"/>
                      <a:pt x="403" y="1634"/>
                      <a:pt x="418" y="1634"/>
                    </a:cubicBezTo>
                    <a:cubicBezTo>
                      <a:pt x="484" y="1641"/>
                      <a:pt x="535" y="1692"/>
                      <a:pt x="564" y="1692"/>
                    </a:cubicBezTo>
                    <a:cubicBezTo>
                      <a:pt x="572" y="1692"/>
                      <a:pt x="579" y="1692"/>
                      <a:pt x="579" y="1685"/>
                    </a:cubicBezTo>
                    <a:cubicBezTo>
                      <a:pt x="594" y="1648"/>
                      <a:pt x="594" y="1641"/>
                      <a:pt x="608" y="1582"/>
                    </a:cubicBezTo>
                    <a:cubicBezTo>
                      <a:pt x="616" y="1524"/>
                      <a:pt x="557" y="1494"/>
                      <a:pt x="594" y="1436"/>
                    </a:cubicBezTo>
                    <a:cubicBezTo>
                      <a:pt x="638" y="1377"/>
                      <a:pt x="674" y="1348"/>
                      <a:pt x="718" y="1326"/>
                    </a:cubicBezTo>
                    <a:cubicBezTo>
                      <a:pt x="748" y="1304"/>
                      <a:pt x="777" y="1260"/>
                      <a:pt x="821" y="1260"/>
                    </a:cubicBezTo>
                    <a:cubicBezTo>
                      <a:pt x="836" y="1260"/>
                      <a:pt x="843" y="1260"/>
                      <a:pt x="850" y="1267"/>
                    </a:cubicBezTo>
                    <a:cubicBezTo>
                      <a:pt x="901" y="1289"/>
                      <a:pt x="960" y="1333"/>
                      <a:pt x="1004" y="1333"/>
                    </a:cubicBezTo>
                    <a:cubicBezTo>
                      <a:pt x="1011" y="1333"/>
                      <a:pt x="1026" y="1333"/>
                      <a:pt x="1033" y="1326"/>
                    </a:cubicBezTo>
                    <a:cubicBezTo>
                      <a:pt x="1070" y="1297"/>
                      <a:pt x="1121" y="1297"/>
                      <a:pt x="1143" y="1267"/>
                    </a:cubicBezTo>
                    <a:cubicBezTo>
                      <a:pt x="1158" y="1231"/>
                      <a:pt x="1180" y="1223"/>
                      <a:pt x="1231" y="1179"/>
                    </a:cubicBezTo>
                    <a:cubicBezTo>
                      <a:pt x="1275" y="1150"/>
                      <a:pt x="1297" y="1121"/>
                      <a:pt x="1319" y="1121"/>
                    </a:cubicBezTo>
                    <a:cubicBezTo>
                      <a:pt x="1327" y="1121"/>
                      <a:pt x="1334" y="1121"/>
                      <a:pt x="1341" y="1128"/>
                    </a:cubicBezTo>
                    <a:cubicBezTo>
                      <a:pt x="1356" y="1135"/>
                      <a:pt x="1363" y="1143"/>
                      <a:pt x="1370" y="1143"/>
                    </a:cubicBezTo>
                    <a:cubicBezTo>
                      <a:pt x="1392" y="1143"/>
                      <a:pt x="1407" y="1121"/>
                      <a:pt x="1414" y="1106"/>
                    </a:cubicBezTo>
                    <a:cubicBezTo>
                      <a:pt x="1422" y="1077"/>
                      <a:pt x="1407" y="1069"/>
                      <a:pt x="1466" y="1062"/>
                    </a:cubicBezTo>
                    <a:cubicBezTo>
                      <a:pt x="1524" y="1055"/>
                      <a:pt x="1517" y="938"/>
                      <a:pt x="1517" y="938"/>
                    </a:cubicBezTo>
                    <a:cubicBezTo>
                      <a:pt x="1517" y="938"/>
                      <a:pt x="1576" y="923"/>
                      <a:pt x="1583" y="872"/>
                    </a:cubicBezTo>
                    <a:cubicBezTo>
                      <a:pt x="1583" y="857"/>
                      <a:pt x="1590" y="850"/>
                      <a:pt x="1598" y="850"/>
                    </a:cubicBezTo>
                    <a:cubicBezTo>
                      <a:pt x="1605" y="850"/>
                      <a:pt x="1620" y="864"/>
                      <a:pt x="1642" y="894"/>
                    </a:cubicBezTo>
                    <a:cubicBezTo>
                      <a:pt x="1663" y="908"/>
                      <a:pt x="1678" y="916"/>
                      <a:pt x="1693" y="916"/>
                    </a:cubicBezTo>
                    <a:cubicBezTo>
                      <a:pt x="1715" y="916"/>
                      <a:pt x="1737" y="908"/>
                      <a:pt x="1751" y="894"/>
                    </a:cubicBezTo>
                    <a:cubicBezTo>
                      <a:pt x="1781" y="872"/>
                      <a:pt x="1825" y="850"/>
                      <a:pt x="1861" y="850"/>
                    </a:cubicBezTo>
                    <a:cubicBezTo>
                      <a:pt x="1869" y="850"/>
                      <a:pt x="1876" y="850"/>
                      <a:pt x="1883" y="850"/>
                    </a:cubicBezTo>
                    <a:cubicBezTo>
                      <a:pt x="1920" y="857"/>
                      <a:pt x="1920" y="901"/>
                      <a:pt x="1957" y="916"/>
                    </a:cubicBezTo>
                    <a:cubicBezTo>
                      <a:pt x="1993" y="938"/>
                      <a:pt x="2023" y="923"/>
                      <a:pt x="2081" y="938"/>
                    </a:cubicBezTo>
                    <a:cubicBezTo>
                      <a:pt x="2147" y="945"/>
                      <a:pt x="2242" y="1033"/>
                      <a:pt x="2279" y="1069"/>
                    </a:cubicBezTo>
                    <a:cubicBezTo>
                      <a:pt x="2308" y="1099"/>
                      <a:pt x="2323" y="1179"/>
                      <a:pt x="2382" y="1179"/>
                    </a:cubicBezTo>
                    <a:cubicBezTo>
                      <a:pt x="2389" y="1179"/>
                      <a:pt x="2396" y="1172"/>
                      <a:pt x="2411" y="1172"/>
                    </a:cubicBezTo>
                    <a:cubicBezTo>
                      <a:pt x="2477" y="1150"/>
                      <a:pt x="2506" y="1135"/>
                      <a:pt x="2543" y="1135"/>
                    </a:cubicBezTo>
                    <a:cubicBezTo>
                      <a:pt x="2550" y="1135"/>
                      <a:pt x="2565" y="1135"/>
                      <a:pt x="2580" y="1135"/>
                    </a:cubicBezTo>
                    <a:cubicBezTo>
                      <a:pt x="2616" y="1150"/>
                      <a:pt x="2638" y="1157"/>
                      <a:pt x="2660" y="1157"/>
                    </a:cubicBezTo>
                    <a:cubicBezTo>
                      <a:pt x="2675" y="1157"/>
                      <a:pt x="2689" y="1157"/>
                      <a:pt x="2711" y="1150"/>
                    </a:cubicBezTo>
                    <a:cubicBezTo>
                      <a:pt x="2726" y="1143"/>
                      <a:pt x="2741" y="1135"/>
                      <a:pt x="2755" y="1135"/>
                    </a:cubicBezTo>
                    <a:cubicBezTo>
                      <a:pt x="2792" y="1135"/>
                      <a:pt x="2814" y="1165"/>
                      <a:pt x="2807" y="1201"/>
                    </a:cubicBezTo>
                    <a:cubicBezTo>
                      <a:pt x="2799" y="1231"/>
                      <a:pt x="2821" y="1253"/>
                      <a:pt x="2858" y="1253"/>
                    </a:cubicBezTo>
                    <a:cubicBezTo>
                      <a:pt x="2865" y="1253"/>
                      <a:pt x="2880" y="1253"/>
                      <a:pt x="2894" y="1245"/>
                    </a:cubicBezTo>
                    <a:cubicBezTo>
                      <a:pt x="2894" y="1245"/>
                      <a:pt x="2902" y="1245"/>
                      <a:pt x="2909" y="1245"/>
                    </a:cubicBezTo>
                    <a:cubicBezTo>
                      <a:pt x="2953" y="1245"/>
                      <a:pt x="2953" y="1311"/>
                      <a:pt x="2997" y="1333"/>
                    </a:cubicBezTo>
                    <a:cubicBezTo>
                      <a:pt x="3026" y="1355"/>
                      <a:pt x="3041" y="1370"/>
                      <a:pt x="3063" y="1370"/>
                    </a:cubicBezTo>
                    <a:cubicBezTo>
                      <a:pt x="3070" y="1370"/>
                      <a:pt x="3078" y="1363"/>
                      <a:pt x="3085" y="1363"/>
                    </a:cubicBezTo>
                    <a:cubicBezTo>
                      <a:pt x="3122" y="1341"/>
                      <a:pt x="3217" y="1333"/>
                      <a:pt x="3217" y="1333"/>
                    </a:cubicBezTo>
                    <a:cubicBezTo>
                      <a:pt x="3232" y="1348"/>
                      <a:pt x="3254" y="1355"/>
                      <a:pt x="3275" y="1355"/>
                    </a:cubicBezTo>
                    <a:cubicBezTo>
                      <a:pt x="3290" y="1355"/>
                      <a:pt x="3305" y="1355"/>
                      <a:pt x="3320" y="1348"/>
                    </a:cubicBezTo>
                    <a:cubicBezTo>
                      <a:pt x="3356" y="1341"/>
                      <a:pt x="3393" y="1297"/>
                      <a:pt x="3415" y="1297"/>
                    </a:cubicBezTo>
                    <a:cubicBezTo>
                      <a:pt x="3415" y="1297"/>
                      <a:pt x="3415" y="1297"/>
                      <a:pt x="3422" y="1297"/>
                    </a:cubicBezTo>
                    <a:cubicBezTo>
                      <a:pt x="3430" y="1326"/>
                      <a:pt x="3378" y="1414"/>
                      <a:pt x="3437" y="1414"/>
                    </a:cubicBezTo>
                    <a:cubicBezTo>
                      <a:pt x="3495" y="1414"/>
                      <a:pt x="3488" y="1414"/>
                      <a:pt x="3532" y="1348"/>
                    </a:cubicBezTo>
                    <a:cubicBezTo>
                      <a:pt x="3569" y="1289"/>
                      <a:pt x="3583" y="1311"/>
                      <a:pt x="3635" y="1275"/>
                    </a:cubicBezTo>
                    <a:cubicBezTo>
                      <a:pt x="3686" y="1238"/>
                      <a:pt x="3671" y="1216"/>
                      <a:pt x="3701" y="1172"/>
                    </a:cubicBezTo>
                    <a:cubicBezTo>
                      <a:pt x="3723" y="1135"/>
                      <a:pt x="3759" y="1092"/>
                      <a:pt x="3789" y="1092"/>
                    </a:cubicBezTo>
                    <a:cubicBezTo>
                      <a:pt x="3796" y="1092"/>
                      <a:pt x="3803" y="1092"/>
                      <a:pt x="3810" y="1099"/>
                    </a:cubicBezTo>
                    <a:cubicBezTo>
                      <a:pt x="3847" y="1121"/>
                      <a:pt x="3847" y="1187"/>
                      <a:pt x="3884" y="1187"/>
                    </a:cubicBezTo>
                    <a:cubicBezTo>
                      <a:pt x="3899" y="1187"/>
                      <a:pt x="3906" y="1187"/>
                      <a:pt x="3906" y="1187"/>
                    </a:cubicBezTo>
                    <a:cubicBezTo>
                      <a:pt x="3935" y="1187"/>
                      <a:pt x="3950" y="1187"/>
                      <a:pt x="3957" y="1128"/>
                    </a:cubicBezTo>
                    <a:cubicBezTo>
                      <a:pt x="3964" y="1062"/>
                      <a:pt x="3972" y="1047"/>
                      <a:pt x="4030" y="1018"/>
                    </a:cubicBezTo>
                    <a:cubicBezTo>
                      <a:pt x="4074" y="1004"/>
                      <a:pt x="4104" y="974"/>
                      <a:pt x="4125" y="974"/>
                    </a:cubicBezTo>
                    <a:cubicBezTo>
                      <a:pt x="4140" y="974"/>
                      <a:pt x="4148" y="982"/>
                      <a:pt x="4162" y="996"/>
                    </a:cubicBezTo>
                    <a:cubicBezTo>
                      <a:pt x="4191" y="1033"/>
                      <a:pt x="4199" y="1099"/>
                      <a:pt x="4235" y="1099"/>
                    </a:cubicBezTo>
                    <a:lnTo>
                      <a:pt x="4243" y="1099"/>
                    </a:lnTo>
                    <a:cubicBezTo>
                      <a:pt x="4287" y="1084"/>
                      <a:pt x="4272" y="1084"/>
                      <a:pt x="4301" y="1018"/>
                    </a:cubicBezTo>
                    <a:cubicBezTo>
                      <a:pt x="4331" y="960"/>
                      <a:pt x="4316" y="916"/>
                      <a:pt x="4353" y="916"/>
                    </a:cubicBezTo>
                    <a:lnTo>
                      <a:pt x="4360" y="916"/>
                    </a:lnTo>
                    <a:cubicBezTo>
                      <a:pt x="4389" y="923"/>
                      <a:pt x="4404" y="930"/>
                      <a:pt x="4411" y="930"/>
                    </a:cubicBezTo>
                    <a:cubicBezTo>
                      <a:pt x="4426" y="930"/>
                      <a:pt x="4433" y="923"/>
                      <a:pt x="4448" y="894"/>
                    </a:cubicBezTo>
                    <a:cubicBezTo>
                      <a:pt x="4470" y="835"/>
                      <a:pt x="4514" y="776"/>
                      <a:pt x="4507" y="725"/>
                    </a:cubicBezTo>
                    <a:cubicBezTo>
                      <a:pt x="4499" y="674"/>
                      <a:pt x="4492" y="601"/>
                      <a:pt x="4536" y="571"/>
                    </a:cubicBezTo>
                    <a:cubicBezTo>
                      <a:pt x="4573" y="535"/>
                      <a:pt x="4587" y="520"/>
                      <a:pt x="4624" y="498"/>
                    </a:cubicBezTo>
                    <a:cubicBezTo>
                      <a:pt x="4668" y="483"/>
                      <a:pt x="4661" y="469"/>
                      <a:pt x="4726" y="381"/>
                    </a:cubicBezTo>
                    <a:cubicBezTo>
                      <a:pt x="4800" y="300"/>
                      <a:pt x="4800" y="307"/>
                      <a:pt x="4858" y="300"/>
                    </a:cubicBezTo>
                    <a:cubicBezTo>
                      <a:pt x="4917" y="285"/>
                      <a:pt x="4961" y="285"/>
                      <a:pt x="4990" y="256"/>
                    </a:cubicBezTo>
                    <a:cubicBezTo>
                      <a:pt x="5027" y="219"/>
                      <a:pt x="4983" y="212"/>
                      <a:pt x="4946" y="176"/>
                    </a:cubicBezTo>
                    <a:cubicBezTo>
                      <a:pt x="4917" y="146"/>
                      <a:pt x="4910" y="117"/>
                      <a:pt x="4932" y="58"/>
                    </a:cubicBezTo>
                    <a:cubicBezTo>
                      <a:pt x="4939" y="36"/>
                      <a:pt x="4954" y="29"/>
                      <a:pt x="4961" y="29"/>
                    </a:cubicBezTo>
                    <a:lnTo>
                      <a:pt x="4961" y="0"/>
                    </a:lnTo>
                    <a:lnTo>
                      <a:pt x="4961" y="0"/>
                    </a:lnTo>
                    <a:lnTo>
                      <a:pt x="4961" y="0"/>
                    </a:lnTo>
                    <a:lnTo>
                      <a:pt x="4961" y="0"/>
                    </a:lnTo>
                    <a:cubicBezTo>
                      <a:pt x="4946" y="0"/>
                      <a:pt x="4924" y="7"/>
                      <a:pt x="4902" y="44"/>
                    </a:cubicBezTo>
                    <a:cubicBezTo>
                      <a:pt x="4873" y="117"/>
                      <a:pt x="4880" y="154"/>
                      <a:pt x="4932" y="197"/>
                    </a:cubicBezTo>
                    <a:cubicBezTo>
                      <a:pt x="4939" y="212"/>
                      <a:pt x="4954" y="219"/>
                      <a:pt x="4961" y="227"/>
                    </a:cubicBezTo>
                    <a:lnTo>
                      <a:pt x="4968" y="234"/>
                    </a:lnTo>
                    <a:cubicBezTo>
                      <a:pt x="4946" y="256"/>
                      <a:pt x="4924" y="256"/>
                      <a:pt x="4880" y="264"/>
                    </a:cubicBezTo>
                    <a:cubicBezTo>
                      <a:pt x="4873" y="264"/>
                      <a:pt x="4858" y="264"/>
                      <a:pt x="4851" y="264"/>
                    </a:cubicBezTo>
                    <a:cubicBezTo>
                      <a:pt x="4836" y="271"/>
                      <a:pt x="4836" y="271"/>
                      <a:pt x="4836" y="271"/>
                    </a:cubicBezTo>
                    <a:cubicBezTo>
                      <a:pt x="4778" y="278"/>
                      <a:pt x="4770" y="285"/>
                      <a:pt x="4704" y="366"/>
                    </a:cubicBezTo>
                    <a:cubicBezTo>
                      <a:pt x="4675" y="395"/>
                      <a:pt x="4661" y="417"/>
                      <a:pt x="4653" y="439"/>
                    </a:cubicBezTo>
                    <a:cubicBezTo>
                      <a:pt x="4639" y="461"/>
                      <a:pt x="4631" y="469"/>
                      <a:pt x="4616" y="476"/>
                    </a:cubicBezTo>
                    <a:cubicBezTo>
                      <a:pt x="4580" y="483"/>
                      <a:pt x="4565" y="498"/>
                      <a:pt x="4543" y="520"/>
                    </a:cubicBezTo>
                    <a:cubicBezTo>
                      <a:pt x="4536" y="527"/>
                      <a:pt x="4529" y="535"/>
                      <a:pt x="4514" y="542"/>
                    </a:cubicBezTo>
                    <a:cubicBezTo>
                      <a:pt x="4455" y="593"/>
                      <a:pt x="4470" y="681"/>
                      <a:pt x="4477" y="725"/>
                    </a:cubicBezTo>
                    <a:cubicBezTo>
                      <a:pt x="4485" y="754"/>
                      <a:pt x="4463" y="791"/>
                      <a:pt x="4441" y="828"/>
                    </a:cubicBezTo>
                    <a:cubicBezTo>
                      <a:pt x="4433" y="850"/>
                      <a:pt x="4426" y="864"/>
                      <a:pt x="4419" y="879"/>
                    </a:cubicBezTo>
                    <a:cubicBezTo>
                      <a:pt x="4419" y="894"/>
                      <a:pt x="4411" y="894"/>
                      <a:pt x="4411" y="901"/>
                    </a:cubicBezTo>
                    <a:lnTo>
                      <a:pt x="4404" y="894"/>
                    </a:lnTo>
                    <a:cubicBezTo>
                      <a:pt x="4397" y="894"/>
                      <a:pt x="4382" y="886"/>
                      <a:pt x="4367" y="886"/>
                    </a:cubicBezTo>
                    <a:cubicBezTo>
                      <a:pt x="4360" y="886"/>
                      <a:pt x="4353" y="886"/>
                      <a:pt x="4353" y="886"/>
                    </a:cubicBezTo>
                    <a:cubicBezTo>
                      <a:pt x="4309" y="886"/>
                      <a:pt x="4301" y="923"/>
                      <a:pt x="4294" y="945"/>
                    </a:cubicBezTo>
                    <a:cubicBezTo>
                      <a:pt x="4294" y="967"/>
                      <a:pt x="4287" y="982"/>
                      <a:pt x="4280" y="1004"/>
                    </a:cubicBezTo>
                    <a:cubicBezTo>
                      <a:pt x="4265" y="1026"/>
                      <a:pt x="4257" y="1040"/>
                      <a:pt x="4257" y="1055"/>
                    </a:cubicBezTo>
                    <a:cubicBezTo>
                      <a:pt x="4250" y="1055"/>
                      <a:pt x="4250" y="1062"/>
                      <a:pt x="4250" y="1062"/>
                    </a:cubicBezTo>
                    <a:cubicBezTo>
                      <a:pt x="4250" y="1062"/>
                      <a:pt x="4243" y="1062"/>
                      <a:pt x="4235" y="1069"/>
                    </a:cubicBezTo>
                    <a:cubicBezTo>
                      <a:pt x="4228" y="1062"/>
                      <a:pt x="4221" y="1040"/>
                      <a:pt x="4213" y="1033"/>
                    </a:cubicBezTo>
                    <a:cubicBezTo>
                      <a:pt x="4206" y="1011"/>
                      <a:pt x="4199" y="989"/>
                      <a:pt x="4184" y="974"/>
                    </a:cubicBezTo>
                    <a:cubicBezTo>
                      <a:pt x="4170" y="952"/>
                      <a:pt x="4148" y="945"/>
                      <a:pt x="4125" y="945"/>
                    </a:cubicBezTo>
                    <a:cubicBezTo>
                      <a:pt x="4104" y="945"/>
                      <a:pt x="4082" y="960"/>
                      <a:pt x="4060" y="974"/>
                    </a:cubicBezTo>
                    <a:cubicBezTo>
                      <a:pt x="4045" y="974"/>
                      <a:pt x="4030" y="989"/>
                      <a:pt x="4023" y="989"/>
                    </a:cubicBezTo>
                    <a:cubicBezTo>
                      <a:pt x="3950" y="1026"/>
                      <a:pt x="3935" y="1047"/>
                      <a:pt x="3928" y="1128"/>
                    </a:cubicBezTo>
                    <a:cubicBezTo>
                      <a:pt x="3920" y="1150"/>
                      <a:pt x="3920" y="1157"/>
                      <a:pt x="3920" y="1157"/>
                    </a:cubicBezTo>
                    <a:lnTo>
                      <a:pt x="3913" y="1157"/>
                    </a:lnTo>
                    <a:cubicBezTo>
                      <a:pt x="3913" y="1157"/>
                      <a:pt x="3913" y="1157"/>
                      <a:pt x="3906" y="1157"/>
                    </a:cubicBezTo>
                    <a:cubicBezTo>
                      <a:pt x="3899" y="1157"/>
                      <a:pt x="3899" y="1157"/>
                      <a:pt x="3899" y="1157"/>
                    </a:cubicBezTo>
                    <a:cubicBezTo>
                      <a:pt x="3884" y="1157"/>
                      <a:pt x="3884" y="1157"/>
                      <a:pt x="3884" y="1157"/>
                    </a:cubicBezTo>
                    <a:cubicBezTo>
                      <a:pt x="3884" y="1157"/>
                      <a:pt x="3876" y="1143"/>
                      <a:pt x="3869" y="1128"/>
                    </a:cubicBezTo>
                    <a:cubicBezTo>
                      <a:pt x="3862" y="1106"/>
                      <a:pt x="3847" y="1084"/>
                      <a:pt x="3825" y="1069"/>
                    </a:cubicBezTo>
                    <a:cubicBezTo>
                      <a:pt x="3818" y="1062"/>
                      <a:pt x="3803" y="1062"/>
                      <a:pt x="3789" y="1062"/>
                    </a:cubicBezTo>
                    <a:cubicBezTo>
                      <a:pt x="3737" y="1062"/>
                      <a:pt x="3686" y="1135"/>
                      <a:pt x="3671" y="1157"/>
                    </a:cubicBezTo>
                    <a:cubicBezTo>
                      <a:pt x="3664" y="1172"/>
                      <a:pt x="3657" y="1187"/>
                      <a:pt x="3657" y="1201"/>
                    </a:cubicBezTo>
                    <a:cubicBezTo>
                      <a:pt x="3649" y="1223"/>
                      <a:pt x="3642" y="1231"/>
                      <a:pt x="3613" y="1253"/>
                    </a:cubicBezTo>
                    <a:cubicBezTo>
                      <a:pt x="3598" y="1260"/>
                      <a:pt x="3591" y="1267"/>
                      <a:pt x="3576" y="1267"/>
                    </a:cubicBezTo>
                    <a:cubicBezTo>
                      <a:pt x="3554" y="1282"/>
                      <a:pt x="3539" y="1289"/>
                      <a:pt x="3503" y="1333"/>
                    </a:cubicBezTo>
                    <a:cubicBezTo>
                      <a:pt x="3503" y="1341"/>
                      <a:pt x="3495" y="1348"/>
                      <a:pt x="3488" y="1355"/>
                    </a:cubicBezTo>
                    <a:cubicBezTo>
                      <a:pt x="3473" y="1377"/>
                      <a:pt x="3473" y="1377"/>
                      <a:pt x="3437" y="1377"/>
                    </a:cubicBezTo>
                    <a:cubicBezTo>
                      <a:pt x="3437" y="1370"/>
                      <a:pt x="3444" y="1355"/>
                      <a:pt x="3444" y="1348"/>
                    </a:cubicBezTo>
                    <a:cubicBezTo>
                      <a:pt x="3451" y="1326"/>
                      <a:pt x="3451" y="1304"/>
                      <a:pt x="3451" y="1289"/>
                    </a:cubicBezTo>
                    <a:cubicBezTo>
                      <a:pt x="3444" y="1275"/>
                      <a:pt x="3430" y="1260"/>
                      <a:pt x="3415" y="1260"/>
                    </a:cubicBezTo>
                    <a:cubicBezTo>
                      <a:pt x="3393" y="1260"/>
                      <a:pt x="3378" y="1275"/>
                      <a:pt x="3363" y="1289"/>
                    </a:cubicBezTo>
                    <a:cubicBezTo>
                      <a:pt x="3342" y="1304"/>
                      <a:pt x="3327" y="1319"/>
                      <a:pt x="3305" y="1319"/>
                    </a:cubicBezTo>
                    <a:cubicBezTo>
                      <a:pt x="3298" y="1326"/>
                      <a:pt x="3290" y="1326"/>
                      <a:pt x="3275" y="1326"/>
                    </a:cubicBezTo>
                    <a:cubicBezTo>
                      <a:pt x="3261" y="1326"/>
                      <a:pt x="3246" y="1319"/>
                      <a:pt x="3232" y="1311"/>
                    </a:cubicBezTo>
                    <a:cubicBezTo>
                      <a:pt x="3224" y="1304"/>
                      <a:pt x="3224" y="1304"/>
                      <a:pt x="3224" y="1304"/>
                    </a:cubicBezTo>
                    <a:cubicBezTo>
                      <a:pt x="3210" y="1304"/>
                      <a:pt x="3210" y="1304"/>
                      <a:pt x="3210" y="1304"/>
                    </a:cubicBezTo>
                    <a:cubicBezTo>
                      <a:pt x="3202" y="1304"/>
                      <a:pt x="3114" y="1311"/>
                      <a:pt x="3070" y="1333"/>
                    </a:cubicBezTo>
                    <a:lnTo>
                      <a:pt x="3063" y="1333"/>
                    </a:lnTo>
                    <a:cubicBezTo>
                      <a:pt x="3056" y="1333"/>
                      <a:pt x="3041" y="1326"/>
                      <a:pt x="3026" y="1319"/>
                    </a:cubicBezTo>
                    <a:cubicBezTo>
                      <a:pt x="3019" y="1319"/>
                      <a:pt x="3019" y="1311"/>
                      <a:pt x="3012" y="1311"/>
                    </a:cubicBezTo>
                    <a:cubicBezTo>
                      <a:pt x="2997" y="1304"/>
                      <a:pt x="2990" y="1289"/>
                      <a:pt x="2982" y="1275"/>
                    </a:cubicBezTo>
                    <a:cubicBezTo>
                      <a:pt x="2968" y="1253"/>
                      <a:pt x="2953" y="1216"/>
                      <a:pt x="2909" y="1216"/>
                    </a:cubicBezTo>
                    <a:cubicBezTo>
                      <a:pt x="2902" y="1216"/>
                      <a:pt x="2894" y="1216"/>
                      <a:pt x="2887" y="1223"/>
                    </a:cubicBezTo>
                    <a:cubicBezTo>
                      <a:pt x="2873" y="1223"/>
                      <a:pt x="2865" y="1223"/>
                      <a:pt x="2858" y="1223"/>
                    </a:cubicBezTo>
                    <a:cubicBezTo>
                      <a:pt x="2851" y="1223"/>
                      <a:pt x="2843" y="1223"/>
                      <a:pt x="2836" y="1216"/>
                    </a:cubicBezTo>
                    <a:cubicBezTo>
                      <a:pt x="2836" y="1216"/>
                      <a:pt x="2836" y="1209"/>
                      <a:pt x="2836" y="1201"/>
                    </a:cubicBezTo>
                    <a:cubicBezTo>
                      <a:pt x="2843" y="1179"/>
                      <a:pt x="2836" y="1157"/>
                      <a:pt x="2821" y="1135"/>
                    </a:cubicBezTo>
                    <a:cubicBezTo>
                      <a:pt x="2807" y="1121"/>
                      <a:pt x="2777" y="1106"/>
                      <a:pt x="2755" y="1106"/>
                    </a:cubicBezTo>
                    <a:cubicBezTo>
                      <a:pt x="2733" y="1106"/>
                      <a:pt x="2719" y="1114"/>
                      <a:pt x="2704" y="1121"/>
                    </a:cubicBezTo>
                    <a:cubicBezTo>
                      <a:pt x="2682" y="1128"/>
                      <a:pt x="2675" y="1128"/>
                      <a:pt x="2660" y="1128"/>
                    </a:cubicBezTo>
                    <a:cubicBezTo>
                      <a:pt x="2645" y="1128"/>
                      <a:pt x="2638" y="1128"/>
                      <a:pt x="2616" y="1121"/>
                    </a:cubicBezTo>
                    <a:cubicBezTo>
                      <a:pt x="2609" y="1114"/>
                      <a:pt x="2601" y="1114"/>
                      <a:pt x="2587" y="1106"/>
                    </a:cubicBezTo>
                    <a:cubicBezTo>
                      <a:pt x="2572" y="1106"/>
                      <a:pt x="2558" y="1106"/>
                      <a:pt x="2543" y="1106"/>
                    </a:cubicBezTo>
                    <a:cubicBezTo>
                      <a:pt x="2513" y="1106"/>
                      <a:pt x="2492" y="1114"/>
                      <a:pt x="2455" y="1121"/>
                    </a:cubicBezTo>
                    <a:cubicBezTo>
                      <a:pt x="2440" y="1128"/>
                      <a:pt x="2426" y="1135"/>
                      <a:pt x="2396" y="1143"/>
                    </a:cubicBezTo>
                    <a:cubicBezTo>
                      <a:pt x="2389" y="1143"/>
                      <a:pt x="2389" y="1143"/>
                      <a:pt x="2382" y="1143"/>
                    </a:cubicBezTo>
                    <a:cubicBezTo>
                      <a:pt x="2360" y="1143"/>
                      <a:pt x="2352" y="1128"/>
                      <a:pt x="2330" y="1099"/>
                    </a:cubicBezTo>
                    <a:cubicBezTo>
                      <a:pt x="2323" y="1077"/>
                      <a:pt x="2316" y="1062"/>
                      <a:pt x="2301" y="1047"/>
                    </a:cubicBezTo>
                    <a:cubicBezTo>
                      <a:pt x="2279" y="1026"/>
                      <a:pt x="2162" y="916"/>
                      <a:pt x="2089" y="901"/>
                    </a:cubicBezTo>
                    <a:cubicBezTo>
                      <a:pt x="2067" y="901"/>
                      <a:pt x="2044" y="901"/>
                      <a:pt x="2030" y="901"/>
                    </a:cubicBezTo>
                    <a:cubicBezTo>
                      <a:pt x="2001" y="901"/>
                      <a:pt x="1986" y="901"/>
                      <a:pt x="1971" y="894"/>
                    </a:cubicBezTo>
                    <a:cubicBezTo>
                      <a:pt x="1964" y="886"/>
                      <a:pt x="1957" y="879"/>
                      <a:pt x="1949" y="872"/>
                    </a:cubicBezTo>
                    <a:cubicBezTo>
                      <a:pt x="1942" y="850"/>
                      <a:pt x="1920" y="828"/>
                      <a:pt x="1883" y="820"/>
                    </a:cubicBezTo>
                    <a:cubicBezTo>
                      <a:pt x="1876" y="820"/>
                      <a:pt x="1869" y="820"/>
                      <a:pt x="1861" y="820"/>
                    </a:cubicBezTo>
                    <a:cubicBezTo>
                      <a:pt x="1810" y="820"/>
                      <a:pt x="1751" y="850"/>
                      <a:pt x="1737" y="864"/>
                    </a:cubicBezTo>
                    <a:cubicBezTo>
                      <a:pt x="1722" y="879"/>
                      <a:pt x="1708" y="886"/>
                      <a:pt x="1693" y="886"/>
                    </a:cubicBezTo>
                    <a:cubicBezTo>
                      <a:pt x="1693" y="886"/>
                      <a:pt x="1678" y="886"/>
                      <a:pt x="1663" y="872"/>
                    </a:cubicBezTo>
                    <a:cubicBezTo>
                      <a:pt x="1656" y="864"/>
                      <a:pt x="1649" y="857"/>
                      <a:pt x="1642" y="850"/>
                    </a:cubicBezTo>
                    <a:cubicBezTo>
                      <a:pt x="1627" y="828"/>
                      <a:pt x="1612" y="813"/>
                      <a:pt x="1598" y="813"/>
                    </a:cubicBezTo>
                    <a:cubicBezTo>
                      <a:pt x="1561" y="813"/>
                      <a:pt x="1554" y="850"/>
                      <a:pt x="1554" y="872"/>
                    </a:cubicBezTo>
                    <a:cubicBezTo>
                      <a:pt x="1546" y="901"/>
                      <a:pt x="1510" y="901"/>
                      <a:pt x="1510" y="901"/>
                    </a:cubicBezTo>
                    <a:cubicBezTo>
                      <a:pt x="1480" y="908"/>
                      <a:pt x="1480" y="908"/>
                      <a:pt x="1480" y="908"/>
                    </a:cubicBezTo>
                    <a:cubicBezTo>
                      <a:pt x="1488" y="938"/>
                      <a:pt x="1488" y="938"/>
                      <a:pt x="1488" y="938"/>
                    </a:cubicBezTo>
                    <a:cubicBezTo>
                      <a:pt x="1488" y="974"/>
                      <a:pt x="1480" y="1026"/>
                      <a:pt x="1458" y="1033"/>
                    </a:cubicBezTo>
                    <a:cubicBezTo>
                      <a:pt x="1414" y="1040"/>
                      <a:pt x="1392" y="1047"/>
                      <a:pt x="1385" y="1084"/>
                    </a:cubicBezTo>
                    <a:cubicBezTo>
                      <a:pt x="1385" y="1092"/>
                      <a:pt x="1385" y="1092"/>
                      <a:pt x="1385" y="1092"/>
                    </a:cubicBezTo>
                    <a:cubicBezTo>
                      <a:pt x="1378" y="1106"/>
                      <a:pt x="1378" y="1114"/>
                      <a:pt x="1370" y="1114"/>
                    </a:cubicBezTo>
                    <a:cubicBezTo>
                      <a:pt x="1370" y="1114"/>
                      <a:pt x="1370" y="1114"/>
                      <a:pt x="1363" y="1106"/>
                    </a:cubicBezTo>
                    <a:cubicBezTo>
                      <a:pt x="1349" y="1099"/>
                      <a:pt x="1334" y="1092"/>
                      <a:pt x="1319" y="1092"/>
                    </a:cubicBezTo>
                    <a:cubicBezTo>
                      <a:pt x="1290" y="1092"/>
                      <a:pt x="1268" y="1114"/>
                      <a:pt x="1239" y="1135"/>
                    </a:cubicBezTo>
                    <a:cubicBezTo>
                      <a:pt x="1231" y="1143"/>
                      <a:pt x="1224" y="1150"/>
                      <a:pt x="1217" y="1157"/>
                    </a:cubicBezTo>
                    <a:cubicBezTo>
                      <a:pt x="1202" y="1172"/>
                      <a:pt x="1187" y="1179"/>
                      <a:pt x="1173" y="1187"/>
                    </a:cubicBezTo>
                    <a:cubicBezTo>
                      <a:pt x="1151" y="1209"/>
                      <a:pt x="1129" y="1223"/>
                      <a:pt x="1114" y="1253"/>
                    </a:cubicBezTo>
                    <a:cubicBezTo>
                      <a:pt x="1107" y="1260"/>
                      <a:pt x="1092" y="1267"/>
                      <a:pt x="1070" y="1275"/>
                    </a:cubicBezTo>
                    <a:cubicBezTo>
                      <a:pt x="1055" y="1282"/>
                      <a:pt x="1033" y="1289"/>
                      <a:pt x="1011" y="1297"/>
                    </a:cubicBezTo>
                    <a:cubicBezTo>
                      <a:pt x="1011" y="1297"/>
                      <a:pt x="1011" y="1304"/>
                      <a:pt x="1004" y="1304"/>
                    </a:cubicBezTo>
                    <a:cubicBezTo>
                      <a:pt x="982" y="1304"/>
                      <a:pt x="945" y="1282"/>
                      <a:pt x="916" y="1267"/>
                    </a:cubicBezTo>
                    <a:cubicBezTo>
                      <a:pt x="901" y="1253"/>
                      <a:pt x="880" y="1245"/>
                      <a:pt x="865" y="1238"/>
                    </a:cubicBezTo>
                    <a:cubicBezTo>
                      <a:pt x="850" y="1231"/>
                      <a:pt x="836" y="1231"/>
                      <a:pt x="821" y="1231"/>
                    </a:cubicBezTo>
                    <a:cubicBezTo>
                      <a:pt x="784" y="1231"/>
                      <a:pt x="755" y="1253"/>
                      <a:pt x="733" y="1275"/>
                    </a:cubicBezTo>
                    <a:cubicBezTo>
                      <a:pt x="718" y="1282"/>
                      <a:pt x="711" y="1297"/>
                      <a:pt x="696" y="1297"/>
                    </a:cubicBezTo>
                    <a:cubicBezTo>
                      <a:pt x="652" y="1326"/>
                      <a:pt x="616" y="1355"/>
                      <a:pt x="572" y="1421"/>
                    </a:cubicBezTo>
                    <a:cubicBezTo>
                      <a:pt x="535" y="1465"/>
                      <a:pt x="550" y="1502"/>
                      <a:pt x="564" y="1531"/>
                    </a:cubicBezTo>
                    <a:cubicBezTo>
                      <a:pt x="572" y="1546"/>
                      <a:pt x="579" y="1560"/>
                      <a:pt x="572" y="1575"/>
                    </a:cubicBezTo>
                    <a:cubicBezTo>
                      <a:pt x="572" y="1590"/>
                      <a:pt x="572" y="1590"/>
                      <a:pt x="572" y="1590"/>
                    </a:cubicBezTo>
                    <a:cubicBezTo>
                      <a:pt x="564" y="1626"/>
                      <a:pt x="564" y="1641"/>
                      <a:pt x="557" y="1656"/>
                    </a:cubicBezTo>
                    <a:cubicBezTo>
                      <a:pt x="550" y="1656"/>
                      <a:pt x="542" y="1648"/>
                      <a:pt x="528" y="1641"/>
                    </a:cubicBezTo>
                    <a:cubicBezTo>
                      <a:pt x="499" y="1626"/>
                      <a:pt x="462" y="1604"/>
                      <a:pt x="418" y="1604"/>
                    </a:cubicBezTo>
                    <a:cubicBezTo>
                      <a:pt x="411" y="1597"/>
                      <a:pt x="396" y="1597"/>
                      <a:pt x="381" y="1597"/>
                    </a:cubicBezTo>
                    <a:cubicBezTo>
                      <a:pt x="301" y="1597"/>
                      <a:pt x="279" y="1634"/>
                      <a:pt x="271" y="1670"/>
                    </a:cubicBezTo>
                    <a:cubicBezTo>
                      <a:pt x="264" y="1685"/>
                      <a:pt x="264" y="1685"/>
                      <a:pt x="242" y="1685"/>
                    </a:cubicBezTo>
                    <a:cubicBezTo>
                      <a:pt x="81" y="1685"/>
                      <a:pt x="81" y="1685"/>
                      <a:pt x="81" y="1685"/>
                    </a:cubicBezTo>
                    <a:cubicBezTo>
                      <a:pt x="73" y="1685"/>
                      <a:pt x="73" y="1685"/>
                      <a:pt x="73" y="1685"/>
                    </a:cubicBezTo>
                    <a:cubicBezTo>
                      <a:pt x="66" y="1685"/>
                      <a:pt x="66" y="1685"/>
                      <a:pt x="66" y="1685"/>
                    </a:cubicBezTo>
                    <a:cubicBezTo>
                      <a:pt x="59" y="1685"/>
                      <a:pt x="59" y="1685"/>
                      <a:pt x="59" y="1685"/>
                    </a:cubicBezTo>
                    <a:cubicBezTo>
                      <a:pt x="0" y="1692"/>
                      <a:pt x="0" y="1692"/>
                      <a:pt x="0" y="1692"/>
                    </a:cubicBezTo>
                    <a:cubicBezTo>
                      <a:pt x="22" y="1722"/>
                      <a:pt x="22" y="1722"/>
                      <a:pt x="22" y="1722"/>
                    </a:cubicBezTo>
                    <a:cubicBezTo>
                      <a:pt x="15" y="1736"/>
                      <a:pt x="15" y="1773"/>
                      <a:pt x="103" y="1883"/>
                    </a:cubicBezTo>
                    <a:cubicBezTo>
                      <a:pt x="139" y="1919"/>
                      <a:pt x="169" y="1934"/>
                      <a:pt x="213" y="1934"/>
                    </a:cubicBezTo>
                    <a:cubicBezTo>
                      <a:pt x="227" y="1934"/>
                      <a:pt x="249" y="1934"/>
                      <a:pt x="271" y="1927"/>
                    </a:cubicBezTo>
                    <a:cubicBezTo>
                      <a:pt x="279" y="1919"/>
                      <a:pt x="286" y="1912"/>
                      <a:pt x="293" y="1912"/>
                    </a:cubicBezTo>
                    <a:cubicBezTo>
                      <a:pt x="323" y="1897"/>
                      <a:pt x="352" y="1883"/>
                      <a:pt x="381" y="1883"/>
                    </a:cubicBezTo>
                    <a:cubicBezTo>
                      <a:pt x="396" y="1883"/>
                      <a:pt x="403" y="1883"/>
                      <a:pt x="418" y="1890"/>
                    </a:cubicBezTo>
                    <a:cubicBezTo>
                      <a:pt x="440" y="1897"/>
                      <a:pt x="469" y="1912"/>
                      <a:pt x="491" y="1927"/>
                    </a:cubicBezTo>
                    <a:cubicBezTo>
                      <a:pt x="520" y="1949"/>
                      <a:pt x="550" y="1971"/>
                      <a:pt x="594" y="1978"/>
                    </a:cubicBezTo>
                    <a:cubicBezTo>
                      <a:pt x="608" y="1978"/>
                      <a:pt x="616" y="1978"/>
                      <a:pt x="630" y="1978"/>
                    </a:cubicBezTo>
                    <a:cubicBezTo>
                      <a:pt x="652" y="1978"/>
                      <a:pt x="667" y="1978"/>
                      <a:pt x="682" y="1971"/>
                    </a:cubicBezTo>
                    <a:cubicBezTo>
                      <a:pt x="696" y="1971"/>
                      <a:pt x="711" y="1971"/>
                      <a:pt x="726" y="1971"/>
                    </a:cubicBezTo>
                    <a:cubicBezTo>
                      <a:pt x="740" y="1971"/>
                      <a:pt x="740" y="1971"/>
                      <a:pt x="740" y="1971"/>
                    </a:cubicBezTo>
                    <a:lnTo>
                      <a:pt x="740" y="1971"/>
                    </a:lnTo>
                    <a:cubicBezTo>
                      <a:pt x="755" y="1971"/>
                      <a:pt x="762" y="1971"/>
                      <a:pt x="770" y="1971"/>
                    </a:cubicBezTo>
                    <a:cubicBezTo>
                      <a:pt x="762" y="1971"/>
                      <a:pt x="762" y="1971"/>
                      <a:pt x="762" y="1978"/>
                    </a:cubicBezTo>
                    <a:cubicBezTo>
                      <a:pt x="755" y="1993"/>
                      <a:pt x="740" y="2022"/>
                      <a:pt x="755" y="2051"/>
                    </a:cubicBezTo>
                    <a:cubicBezTo>
                      <a:pt x="770" y="2066"/>
                      <a:pt x="784" y="2081"/>
                      <a:pt x="813" y="2088"/>
                    </a:cubicBezTo>
                    <a:lnTo>
                      <a:pt x="813" y="2088"/>
                    </a:lnTo>
                    <a:cubicBezTo>
                      <a:pt x="828" y="2088"/>
                      <a:pt x="836" y="2088"/>
                      <a:pt x="843" y="2095"/>
                    </a:cubicBezTo>
                    <a:cubicBezTo>
                      <a:pt x="843" y="2095"/>
                      <a:pt x="843" y="2103"/>
                      <a:pt x="850" y="2125"/>
                    </a:cubicBezTo>
                    <a:cubicBezTo>
                      <a:pt x="858" y="2169"/>
                      <a:pt x="887" y="2176"/>
                      <a:pt x="901" y="2176"/>
                    </a:cubicBezTo>
                    <a:cubicBezTo>
                      <a:pt x="923" y="2176"/>
                      <a:pt x="945" y="2161"/>
                      <a:pt x="968" y="2147"/>
                    </a:cubicBezTo>
                    <a:cubicBezTo>
                      <a:pt x="975" y="2139"/>
                      <a:pt x="975" y="2139"/>
                      <a:pt x="975" y="2139"/>
                    </a:cubicBezTo>
                    <a:cubicBezTo>
                      <a:pt x="989" y="2132"/>
                      <a:pt x="997" y="2132"/>
                      <a:pt x="1004" y="2132"/>
                    </a:cubicBezTo>
                    <a:cubicBezTo>
                      <a:pt x="1011" y="2132"/>
                      <a:pt x="1026" y="2154"/>
                      <a:pt x="1033" y="2161"/>
                    </a:cubicBezTo>
                    <a:cubicBezTo>
                      <a:pt x="1048" y="2191"/>
                      <a:pt x="1070" y="2257"/>
                      <a:pt x="1114" y="2257"/>
                    </a:cubicBezTo>
                    <a:cubicBezTo>
                      <a:pt x="1129" y="2257"/>
                      <a:pt x="1136" y="2249"/>
                      <a:pt x="1151" y="2242"/>
                    </a:cubicBezTo>
                    <a:cubicBezTo>
                      <a:pt x="1158" y="2242"/>
                      <a:pt x="1165" y="2235"/>
                      <a:pt x="1165" y="2235"/>
                    </a:cubicBezTo>
                    <a:cubicBezTo>
                      <a:pt x="1173" y="2235"/>
                      <a:pt x="1180" y="2242"/>
                      <a:pt x="1180" y="2242"/>
                    </a:cubicBezTo>
                    <a:cubicBezTo>
                      <a:pt x="1165" y="2278"/>
                      <a:pt x="1143" y="2323"/>
                      <a:pt x="1165" y="2359"/>
                    </a:cubicBezTo>
                    <a:cubicBezTo>
                      <a:pt x="1180" y="2388"/>
                      <a:pt x="1217" y="2396"/>
                      <a:pt x="1261" y="2418"/>
                    </a:cubicBezTo>
                    <a:cubicBezTo>
                      <a:pt x="1290" y="2425"/>
                      <a:pt x="1312" y="2440"/>
                      <a:pt x="1341" y="2447"/>
                    </a:cubicBezTo>
                    <a:cubicBezTo>
                      <a:pt x="1385" y="2469"/>
                      <a:pt x="1444" y="2476"/>
                      <a:pt x="1480" y="2476"/>
                    </a:cubicBezTo>
                    <a:cubicBezTo>
                      <a:pt x="1517" y="2476"/>
                      <a:pt x="1554" y="2476"/>
                      <a:pt x="1568" y="2469"/>
                    </a:cubicBezTo>
                    <a:cubicBezTo>
                      <a:pt x="1568" y="2469"/>
                      <a:pt x="1568" y="2469"/>
                      <a:pt x="1576" y="2469"/>
                    </a:cubicBezTo>
                    <a:cubicBezTo>
                      <a:pt x="1598" y="2469"/>
                      <a:pt x="1642" y="2476"/>
                      <a:pt x="1671" y="2484"/>
                    </a:cubicBezTo>
                    <a:cubicBezTo>
                      <a:pt x="1685" y="2484"/>
                      <a:pt x="1693" y="2484"/>
                      <a:pt x="1708" y="2484"/>
                    </a:cubicBezTo>
                    <a:cubicBezTo>
                      <a:pt x="1708" y="2484"/>
                      <a:pt x="1715" y="2491"/>
                      <a:pt x="1722" y="2491"/>
                    </a:cubicBezTo>
                    <a:cubicBezTo>
                      <a:pt x="1737" y="2491"/>
                      <a:pt x="1751" y="2484"/>
                      <a:pt x="1759" y="2476"/>
                    </a:cubicBezTo>
                    <a:cubicBezTo>
                      <a:pt x="1759" y="2484"/>
                      <a:pt x="1759" y="2484"/>
                      <a:pt x="1759" y="2491"/>
                    </a:cubicBezTo>
                    <a:cubicBezTo>
                      <a:pt x="1766" y="2513"/>
                      <a:pt x="1773" y="2557"/>
                      <a:pt x="1818" y="2557"/>
                    </a:cubicBezTo>
                    <a:cubicBezTo>
                      <a:pt x="1825" y="2557"/>
                      <a:pt x="1832" y="2557"/>
                      <a:pt x="1839" y="2550"/>
                    </a:cubicBezTo>
                    <a:cubicBezTo>
                      <a:pt x="1869" y="2542"/>
                      <a:pt x="1883" y="2520"/>
                      <a:pt x="1891" y="2506"/>
                    </a:cubicBezTo>
                    <a:cubicBezTo>
                      <a:pt x="1898" y="2498"/>
                      <a:pt x="1898" y="2498"/>
                      <a:pt x="1898" y="2498"/>
                    </a:cubicBezTo>
                    <a:cubicBezTo>
                      <a:pt x="1927" y="2506"/>
                      <a:pt x="1986" y="2579"/>
                      <a:pt x="2008" y="2623"/>
                    </a:cubicBezTo>
                    <a:cubicBezTo>
                      <a:pt x="2030" y="2674"/>
                      <a:pt x="2023" y="2696"/>
                      <a:pt x="2008" y="2704"/>
                    </a:cubicBezTo>
                    <a:cubicBezTo>
                      <a:pt x="1942" y="2740"/>
                      <a:pt x="1920" y="2784"/>
                      <a:pt x="1927" y="2828"/>
                    </a:cubicBezTo>
                    <a:cubicBezTo>
                      <a:pt x="1927" y="2843"/>
                      <a:pt x="1935" y="2850"/>
                      <a:pt x="1935" y="2857"/>
                    </a:cubicBezTo>
                    <a:cubicBezTo>
                      <a:pt x="1949" y="2879"/>
                      <a:pt x="1949" y="2887"/>
                      <a:pt x="1942" y="2909"/>
                    </a:cubicBezTo>
                    <a:cubicBezTo>
                      <a:pt x="1913" y="2953"/>
                      <a:pt x="1935" y="2997"/>
                      <a:pt x="1964" y="3048"/>
                    </a:cubicBezTo>
                    <a:cubicBezTo>
                      <a:pt x="1971" y="3063"/>
                      <a:pt x="1979" y="3077"/>
                      <a:pt x="1986" y="3099"/>
                    </a:cubicBezTo>
                    <a:cubicBezTo>
                      <a:pt x="2023" y="3165"/>
                      <a:pt x="2008" y="3224"/>
                      <a:pt x="1993" y="3246"/>
                    </a:cubicBezTo>
                    <a:cubicBezTo>
                      <a:pt x="1986" y="3253"/>
                      <a:pt x="1971" y="3260"/>
                      <a:pt x="1957" y="3268"/>
                    </a:cubicBezTo>
                    <a:cubicBezTo>
                      <a:pt x="1942" y="3275"/>
                      <a:pt x="1920" y="3290"/>
                      <a:pt x="1905" y="3304"/>
                    </a:cubicBezTo>
                    <a:cubicBezTo>
                      <a:pt x="1891" y="3326"/>
                      <a:pt x="1891" y="3356"/>
                      <a:pt x="1891" y="3392"/>
                    </a:cubicBezTo>
                    <a:cubicBezTo>
                      <a:pt x="1891" y="3422"/>
                      <a:pt x="1891" y="3451"/>
                      <a:pt x="1883" y="3473"/>
                    </a:cubicBezTo>
                    <a:cubicBezTo>
                      <a:pt x="1869" y="3524"/>
                      <a:pt x="1861" y="3561"/>
                      <a:pt x="1861" y="3561"/>
                    </a:cubicBezTo>
                    <a:cubicBezTo>
                      <a:pt x="1854" y="3597"/>
                      <a:pt x="1854" y="3597"/>
                      <a:pt x="1854" y="3597"/>
                    </a:cubicBezTo>
                    <a:cubicBezTo>
                      <a:pt x="1883" y="3597"/>
                      <a:pt x="1883" y="3597"/>
                      <a:pt x="1883" y="3597"/>
                    </a:cubicBezTo>
                    <a:cubicBezTo>
                      <a:pt x="1898" y="3605"/>
                      <a:pt x="1905" y="3605"/>
                      <a:pt x="1920" y="3605"/>
                    </a:cubicBezTo>
                    <a:cubicBezTo>
                      <a:pt x="1905" y="3619"/>
                      <a:pt x="1891" y="3642"/>
                      <a:pt x="1898" y="3685"/>
                    </a:cubicBezTo>
                    <a:cubicBezTo>
                      <a:pt x="1905" y="3722"/>
                      <a:pt x="1927" y="3729"/>
                      <a:pt x="1949" y="3729"/>
                    </a:cubicBezTo>
                    <a:cubicBezTo>
                      <a:pt x="1971" y="3729"/>
                      <a:pt x="1993" y="3729"/>
                      <a:pt x="2052" y="3671"/>
                    </a:cubicBezTo>
                    <a:cubicBezTo>
                      <a:pt x="2067" y="3656"/>
                      <a:pt x="2074" y="3649"/>
                      <a:pt x="2074" y="3649"/>
                    </a:cubicBezTo>
                    <a:lnTo>
                      <a:pt x="2074" y="3649"/>
                    </a:lnTo>
                    <a:cubicBezTo>
                      <a:pt x="2081" y="3656"/>
                      <a:pt x="2081" y="3664"/>
                      <a:pt x="2081" y="3671"/>
                    </a:cubicBezTo>
                    <a:cubicBezTo>
                      <a:pt x="2089" y="3700"/>
                      <a:pt x="2096" y="3744"/>
                      <a:pt x="2125" y="3766"/>
                    </a:cubicBezTo>
                    <a:cubicBezTo>
                      <a:pt x="2140" y="3773"/>
                      <a:pt x="2162" y="3781"/>
                      <a:pt x="2176" y="3781"/>
                    </a:cubicBezTo>
                    <a:cubicBezTo>
                      <a:pt x="2184" y="3781"/>
                      <a:pt x="2199" y="3781"/>
                      <a:pt x="2206" y="3773"/>
                    </a:cubicBezTo>
                    <a:cubicBezTo>
                      <a:pt x="2213" y="3773"/>
                      <a:pt x="2213" y="3773"/>
                      <a:pt x="2220" y="3773"/>
                    </a:cubicBezTo>
                    <a:cubicBezTo>
                      <a:pt x="2228" y="3773"/>
                      <a:pt x="2228" y="3773"/>
                      <a:pt x="2235" y="3781"/>
                    </a:cubicBezTo>
                    <a:cubicBezTo>
                      <a:pt x="2250" y="3795"/>
                      <a:pt x="2213" y="3832"/>
                      <a:pt x="2191" y="3861"/>
                    </a:cubicBezTo>
                    <a:cubicBezTo>
                      <a:pt x="2191" y="3869"/>
                      <a:pt x="2191" y="3869"/>
                      <a:pt x="2191" y="3869"/>
                    </a:cubicBezTo>
                    <a:cubicBezTo>
                      <a:pt x="2140" y="3927"/>
                      <a:pt x="2162" y="4125"/>
                      <a:pt x="2162" y="4125"/>
                    </a:cubicBezTo>
                    <a:cubicBezTo>
                      <a:pt x="2169" y="4147"/>
                      <a:pt x="2176" y="4169"/>
                      <a:pt x="2184" y="4184"/>
                    </a:cubicBezTo>
                    <a:cubicBezTo>
                      <a:pt x="2191" y="4206"/>
                      <a:pt x="2191" y="4228"/>
                      <a:pt x="2191" y="4242"/>
                    </a:cubicBezTo>
                    <a:cubicBezTo>
                      <a:pt x="2191" y="4257"/>
                      <a:pt x="2176" y="4264"/>
                      <a:pt x="2169" y="4279"/>
                    </a:cubicBezTo>
                    <a:cubicBezTo>
                      <a:pt x="2147" y="4308"/>
                      <a:pt x="2118" y="4338"/>
                      <a:pt x="2103" y="4396"/>
                    </a:cubicBezTo>
                    <a:cubicBezTo>
                      <a:pt x="2103" y="4404"/>
                      <a:pt x="2103" y="4404"/>
                      <a:pt x="2103" y="4404"/>
                    </a:cubicBezTo>
                    <a:cubicBezTo>
                      <a:pt x="2089" y="4492"/>
                      <a:pt x="2081" y="4535"/>
                      <a:pt x="2125" y="4579"/>
                    </a:cubicBezTo>
                    <a:cubicBezTo>
                      <a:pt x="2132" y="4587"/>
                      <a:pt x="2147" y="4602"/>
                      <a:pt x="2154" y="4609"/>
                    </a:cubicBezTo>
                    <a:cubicBezTo>
                      <a:pt x="2162" y="4609"/>
                      <a:pt x="2169" y="4616"/>
                      <a:pt x="2176" y="4623"/>
                    </a:cubicBezTo>
                    <a:cubicBezTo>
                      <a:pt x="2169" y="4623"/>
                      <a:pt x="2169" y="4623"/>
                      <a:pt x="2162" y="4623"/>
                    </a:cubicBezTo>
                    <a:cubicBezTo>
                      <a:pt x="2147" y="4631"/>
                      <a:pt x="2125" y="4638"/>
                      <a:pt x="2096" y="4675"/>
                    </a:cubicBezTo>
                    <a:cubicBezTo>
                      <a:pt x="2044" y="4733"/>
                      <a:pt x="2044" y="4792"/>
                      <a:pt x="2067" y="4851"/>
                    </a:cubicBezTo>
                    <a:cubicBezTo>
                      <a:pt x="2081" y="4902"/>
                      <a:pt x="2118" y="4946"/>
                      <a:pt x="2147" y="4983"/>
                    </a:cubicBezTo>
                    <a:cubicBezTo>
                      <a:pt x="2154" y="4990"/>
                      <a:pt x="2162" y="4997"/>
                      <a:pt x="2169" y="5012"/>
                    </a:cubicBezTo>
                    <a:cubicBezTo>
                      <a:pt x="2184" y="5026"/>
                      <a:pt x="2199" y="5034"/>
                      <a:pt x="2220" y="5048"/>
                    </a:cubicBezTo>
                    <a:cubicBezTo>
                      <a:pt x="2242" y="5063"/>
                      <a:pt x="2264" y="5078"/>
                      <a:pt x="2279" y="5114"/>
                    </a:cubicBezTo>
                    <a:cubicBezTo>
                      <a:pt x="2301" y="5180"/>
                      <a:pt x="2338" y="5195"/>
                      <a:pt x="2352" y="5202"/>
                    </a:cubicBezTo>
                    <a:cubicBezTo>
                      <a:pt x="2374" y="5217"/>
                      <a:pt x="2499" y="5297"/>
                      <a:pt x="2528" y="5312"/>
                    </a:cubicBezTo>
                    <a:cubicBezTo>
                      <a:pt x="2535" y="5319"/>
                      <a:pt x="2543" y="5319"/>
                      <a:pt x="2550" y="5319"/>
                    </a:cubicBezTo>
                    <a:cubicBezTo>
                      <a:pt x="2587" y="5319"/>
                      <a:pt x="2609" y="5283"/>
                      <a:pt x="2609" y="5254"/>
                    </a:cubicBezTo>
                    <a:cubicBezTo>
                      <a:pt x="2616" y="5254"/>
                      <a:pt x="2616" y="5254"/>
                      <a:pt x="2616" y="5254"/>
                    </a:cubicBezTo>
                    <a:cubicBezTo>
                      <a:pt x="2623" y="5254"/>
                      <a:pt x="2623" y="5261"/>
                      <a:pt x="2623" y="5261"/>
                    </a:cubicBezTo>
                    <a:cubicBezTo>
                      <a:pt x="2638" y="5283"/>
                      <a:pt x="2653" y="5297"/>
                      <a:pt x="2675" y="5319"/>
                    </a:cubicBezTo>
                    <a:cubicBezTo>
                      <a:pt x="2689" y="5342"/>
                      <a:pt x="2711" y="5364"/>
                      <a:pt x="2733" y="5393"/>
                    </a:cubicBezTo>
                    <a:cubicBezTo>
                      <a:pt x="2755" y="5422"/>
                      <a:pt x="2777" y="5437"/>
                      <a:pt x="2807" y="5437"/>
                    </a:cubicBezTo>
                    <a:cubicBezTo>
                      <a:pt x="2836" y="5437"/>
                      <a:pt x="2865" y="5422"/>
                      <a:pt x="2902" y="5400"/>
                    </a:cubicBezTo>
                    <a:cubicBezTo>
                      <a:pt x="2909" y="5400"/>
                      <a:pt x="2917" y="5393"/>
                      <a:pt x="2924" y="5393"/>
                    </a:cubicBezTo>
                    <a:cubicBezTo>
                      <a:pt x="2953" y="5378"/>
                      <a:pt x="2982" y="5356"/>
                      <a:pt x="3004" y="5342"/>
                    </a:cubicBezTo>
                    <a:cubicBezTo>
                      <a:pt x="3026" y="5327"/>
                      <a:pt x="3049" y="5312"/>
                      <a:pt x="3070" y="5305"/>
                    </a:cubicBezTo>
                    <a:cubicBezTo>
                      <a:pt x="3070" y="5312"/>
                      <a:pt x="3078" y="5334"/>
                      <a:pt x="3092" y="5349"/>
                    </a:cubicBezTo>
                    <a:cubicBezTo>
                      <a:pt x="3100" y="5364"/>
                      <a:pt x="3122" y="5378"/>
                      <a:pt x="3144" y="5378"/>
                    </a:cubicBezTo>
                    <a:cubicBezTo>
                      <a:pt x="3144" y="5378"/>
                      <a:pt x="3151" y="5371"/>
                      <a:pt x="3158" y="5371"/>
                    </a:cubicBezTo>
                    <a:cubicBezTo>
                      <a:pt x="3166" y="5371"/>
                      <a:pt x="3166" y="5371"/>
                      <a:pt x="3173" y="5371"/>
                    </a:cubicBezTo>
                    <a:lnTo>
                      <a:pt x="3173" y="5371"/>
                    </a:lnTo>
                    <a:lnTo>
                      <a:pt x="3173" y="5371"/>
                    </a:lnTo>
                    <a:cubicBezTo>
                      <a:pt x="3202" y="5407"/>
                      <a:pt x="3254" y="5444"/>
                      <a:pt x="3305" y="5444"/>
                    </a:cubicBezTo>
                    <a:cubicBezTo>
                      <a:pt x="3312" y="5444"/>
                      <a:pt x="3320" y="5444"/>
                      <a:pt x="3320" y="5444"/>
                    </a:cubicBezTo>
                    <a:cubicBezTo>
                      <a:pt x="3327" y="5444"/>
                      <a:pt x="3327" y="5444"/>
                      <a:pt x="3327" y="5444"/>
                    </a:cubicBezTo>
                    <a:cubicBezTo>
                      <a:pt x="3342" y="5444"/>
                      <a:pt x="3349" y="5437"/>
                      <a:pt x="3356" y="5437"/>
                    </a:cubicBezTo>
                    <a:cubicBezTo>
                      <a:pt x="3356" y="5437"/>
                      <a:pt x="3371" y="5437"/>
                      <a:pt x="3385" y="5481"/>
                    </a:cubicBezTo>
                    <a:cubicBezTo>
                      <a:pt x="3400" y="5539"/>
                      <a:pt x="3444" y="5554"/>
                      <a:pt x="3466" y="5554"/>
                    </a:cubicBezTo>
                    <a:cubicBezTo>
                      <a:pt x="3510" y="5554"/>
                      <a:pt x="3554" y="5517"/>
                      <a:pt x="3576" y="5510"/>
                    </a:cubicBezTo>
                    <a:cubicBezTo>
                      <a:pt x="3576" y="5503"/>
                      <a:pt x="3576" y="5503"/>
                      <a:pt x="3583" y="5503"/>
                    </a:cubicBezTo>
                    <a:cubicBezTo>
                      <a:pt x="3583" y="5503"/>
                      <a:pt x="3591" y="5517"/>
                      <a:pt x="3591" y="5539"/>
                    </a:cubicBezTo>
                    <a:cubicBezTo>
                      <a:pt x="3605" y="5605"/>
                      <a:pt x="3642" y="5613"/>
                      <a:pt x="3701" y="5613"/>
                    </a:cubicBezTo>
                    <a:cubicBezTo>
                      <a:pt x="3715" y="5613"/>
                      <a:pt x="3723" y="5613"/>
                      <a:pt x="3730" y="5620"/>
                    </a:cubicBezTo>
                    <a:cubicBezTo>
                      <a:pt x="3723" y="5635"/>
                      <a:pt x="3715" y="5649"/>
                      <a:pt x="3723" y="5664"/>
                    </a:cubicBezTo>
                    <a:cubicBezTo>
                      <a:pt x="3737" y="5701"/>
                      <a:pt x="3781" y="5723"/>
                      <a:pt x="3840" y="5723"/>
                    </a:cubicBezTo>
                    <a:cubicBezTo>
                      <a:pt x="3869" y="5723"/>
                      <a:pt x="3891" y="5715"/>
                      <a:pt x="3920" y="5708"/>
                    </a:cubicBezTo>
                    <a:cubicBezTo>
                      <a:pt x="3935" y="5701"/>
                      <a:pt x="3942" y="5701"/>
                      <a:pt x="3950" y="5701"/>
                    </a:cubicBezTo>
                    <a:cubicBezTo>
                      <a:pt x="3964" y="5701"/>
                      <a:pt x="3964" y="5708"/>
                      <a:pt x="3964" y="5708"/>
                    </a:cubicBezTo>
                    <a:cubicBezTo>
                      <a:pt x="3972" y="5715"/>
                      <a:pt x="3979" y="5730"/>
                      <a:pt x="3964" y="5788"/>
                    </a:cubicBezTo>
                    <a:cubicBezTo>
                      <a:pt x="3957" y="5847"/>
                      <a:pt x="4001" y="5884"/>
                      <a:pt x="4038" y="5906"/>
                    </a:cubicBezTo>
                    <a:cubicBezTo>
                      <a:pt x="4045" y="5913"/>
                      <a:pt x="4045" y="5913"/>
                      <a:pt x="4045" y="5913"/>
                    </a:cubicBezTo>
                    <a:cubicBezTo>
                      <a:pt x="4074" y="5935"/>
                      <a:pt x="4045" y="5986"/>
                      <a:pt x="4038" y="6008"/>
                    </a:cubicBezTo>
                    <a:cubicBezTo>
                      <a:pt x="4001" y="6074"/>
                      <a:pt x="4038" y="6140"/>
                      <a:pt x="4089" y="6169"/>
                    </a:cubicBezTo>
                    <a:cubicBezTo>
                      <a:pt x="4096" y="6177"/>
                      <a:pt x="4096" y="6177"/>
                      <a:pt x="4096" y="6184"/>
                    </a:cubicBezTo>
                    <a:cubicBezTo>
                      <a:pt x="4104" y="6199"/>
                      <a:pt x="4089" y="6235"/>
                      <a:pt x="4067" y="6272"/>
                    </a:cubicBezTo>
                    <a:cubicBezTo>
                      <a:pt x="4045" y="6302"/>
                      <a:pt x="4023" y="6316"/>
                      <a:pt x="3986" y="6331"/>
                    </a:cubicBezTo>
                    <a:cubicBezTo>
                      <a:pt x="3972" y="6345"/>
                      <a:pt x="3950" y="6353"/>
                      <a:pt x="3928" y="6367"/>
                    </a:cubicBezTo>
                    <a:cubicBezTo>
                      <a:pt x="3899" y="6382"/>
                      <a:pt x="3876" y="6404"/>
                      <a:pt x="3847" y="6433"/>
                    </a:cubicBezTo>
                    <a:cubicBezTo>
                      <a:pt x="3825" y="6455"/>
                      <a:pt x="3825" y="6455"/>
                      <a:pt x="3825" y="6455"/>
                    </a:cubicBezTo>
                    <a:cubicBezTo>
                      <a:pt x="3847" y="6477"/>
                      <a:pt x="3847" y="6477"/>
                      <a:pt x="3847" y="6477"/>
                    </a:cubicBezTo>
                    <a:cubicBezTo>
                      <a:pt x="3854" y="6477"/>
                      <a:pt x="3854" y="6477"/>
                      <a:pt x="3854" y="6477"/>
                    </a:cubicBezTo>
                    <a:cubicBezTo>
                      <a:pt x="3854" y="6485"/>
                      <a:pt x="3854" y="6485"/>
                      <a:pt x="3854" y="6485"/>
                    </a:cubicBezTo>
                    <a:cubicBezTo>
                      <a:pt x="3862" y="6485"/>
                      <a:pt x="3869" y="6499"/>
                      <a:pt x="3869" y="6507"/>
                    </a:cubicBezTo>
                    <a:cubicBezTo>
                      <a:pt x="3884" y="6536"/>
                      <a:pt x="3899" y="6580"/>
                      <a:pt x="3957" y="6580"/>
                    </a:cubicBezTo>
                    <a:cubicBezTo>
                      <a:pt x="3957" y="6580"/>
                      <a:pt x="3964" y="6580"/>
                      <a:pt x="3964" y="6573"/>
                    </a:cubicBezTo>
                    <a:cubicBezTo>
                      <a:pt x="3986" y="6573"/>
                      <a:pt x="4001" y="6573"/>
                      <a:pt x="4008" y="6573"/>
                    </a:cubicBezTo>
                    <a:cubicBezTo>
                      <a:pt x="4016" y="6573"/>
                      <a:pt x="4023" y="6573"/>
                      <a:pt x="4045" y="6595"/>
                    </a:cubicBezTo>
                    <a:cubicBezTo>
                      <a:pt x="4060" y="6609"/>
                      <a:pt x="4060" y="6661"/>
                      <a:pt x="4052" y="6683"/>
                    </a:cubicBezTo>
                    <a:cubicBezTo>
                      <a:pt x="4052" y="6697"/>
                      <a:pt x="4052" y="6697"/>
                      <a:pt x="4052" y="6697"/>
                    </a:cubicBezTo>
                    <a:cubicBezTo>
                      <a:pt x="4060" y="6712"/>
                      <a:pt x="4060" y="6712"/>
                      <a:pt x="4060" y="6712"/>
                    </a:cubicBezTo>
                    <a:cubicBezTo>
                      <a:pt x="4060" y="6712"/>
                      <a:pt x="4089" y="6748"/>
                      <a:pt x="4140" y="6748"/>
                    </a:cubicBezTo>
                    <a:lnTo>
                      <a:pt x="4140" y="6748"/>
                    </a:lnTo>
                    <a:cubicBezTo>
                      <a:pt x="4140" y="6763"/>
                      <a:pt x="4140" y="6792"/>
                      <a:pt x="4170" y="6814"/>
                    </a:cubicBezTo>
                    <a:cubicBezTo>
                      <a:pt x="4191" y="6822"/>
                      <a:pt x="4213" y="6858"/>
                      <a:pt x="4213" y="6866"/>
                    </a:cubicBezTo>
                    <a:cubicBezTo>
                      <a:pt x="4206" y="6873"/>
                      <a:pt x="4199" y="6873"/>
                      <a:pt x="4191" y="6880"/>
                    </a:cubicBezTo>
                    <a:cubicBezTo>
                      <a:pt x="4170" y="6888"/>
                      <a:pt x="4148" y="6902"/>
                      <a:pt x="4148" y="6946"/>
                    </a:cubicBezTo>
                    <a:cubicBezTo>
                      <a:pt x="4148" y="6976"/>
                      <a:pt x="4155" y="6990"/>
                      <a:pt x="4170" y="7012"/>
                    </a:cubicBezTo>
                    <a:cubicBezTo>
                      <a:pt x="4170" y="7019"/>
                      <a:pt x="4177" y="7027"/>
                      <a:pt x="4177" y="7034"/>
                    </a:cubicBezTo>
                    <a:cubicBezTo>
                      <a:pt x="4184" y="7042"/>
                      <a:pt x="4184" y="7049"/>
                      <a:pt x="4184" y="7056"/>
                    </a:cubicBezTo>
                    <a:cubicBezTo>
                      <a:pt x="4191" y="7071"/>
                      <a:pt x="4191" y="7078"/>
                      <a:pt x="4184" y="7107"/>
                    </a:cubicBezTo>
                    <a:cubicBezTo>
                      <a:pt x="4155" y="7166"/>
                      <a:pt x="4170" y="7225"/>
                      <a:pt x="4213" y="7247"/>
                    </a:cubicBezTo>
                    <a:cubicBezTo>
                      <a:pt x="4221" y="7247"/>
                      <a:pt x="4228" y="7254"/>
                      <a:pt x="4235" y="7261"/>
                    </a:cubicBezTo>
                    <a:cubicBezTo>
                      <a:pt x="4257" y="7283"/>
                      <a:pt x="4280" y="7313"/>
                      <a:pt x="4316" y="7313"/>
                    </a:cubicBezTo>
                    <a:cubicBezTo>
                      <a:pt x="4338" y="7313"/>
                      <a:pt x="4360" y="7298"/>
                      <a:pt x="4375" y="7283"/>
                    </a:cubicBezTo>
                    <a:cubicBezTo>
                      <a:pt x="4397" y="7254"/>
                      <a:pt x="4419" y="7239"/>
                      <a:pt x="4433" y="7225"/>
                    </a:cubicBezTo>
                    <a:cubicBezTo>
                      <a:pt x="4448" y="7210"/>
                      <a:pt x="4470" y="7188"/>
                      <a:pt x="4492" y="7159"/>
                    </a:cubicBezTo>
                    <a:cubicBezTo>
                      <a:pt x="4492" y="7152"/>
                      <a:pt x="4492" y="7152"/>
                      <a:pt x="4492" y="7152"/>
                    </a:cubicBezTo>
                    <a:cubicBezTo>
                      <a:pt x="4499" y="7152"/>
                      <a:pt x="4499" y="7144"/>
                      <a:pt x="4499" y="7144"/>
                    </a:cubicBezTo>
                    <a:cubicBezTo>
                      <a:pt x="4499" y="7144"/>
                      <a:pt x="4507" y="7144"/>
                      <a:pt x="4514" y="7144"/>
                    </a:cubicBezTo>
                    <a:cubicBezTo>
                      <a:pt x="4521" y="7144"/>
                      <a:pt x="4529" y="7144"/>
                      <a:pt x="4536" y="7144"/>
                    </a:cubicBezTo>
                    <a:cubicBezTo>
                      <a:pt x="4587" y="7137"/>
                      <a:pt x="4602" y="7122"/>
                      <a:pt x="4624" y="7100"/>
                    </a:cubicBezTo>
                    <a:cubicBezTo>
                      <a:pt x="4631" y="7093"/>
                      <a:pt x="4639" y="7093"/>
                      <a:pt x="4646" y="7085"/>
                    </a:cubicBezTo>
                    <a:cubicBezTo>
                      <a:pt x="4646" y="7100"/>
                      <a:pt x="4661" y="7115"/>
                      <a:pt x="4682" y="7122"/>
                    </a:cubicBezTo>
                    <a:cubicBezTo>
                      <a:pt x="4697" y="7137"/>
                      <a:pt x="4712" y="7144"/>
                      <a:pt x="4726" y="7159"/>
                    </a:cubicBezTo>
                    <a:cubicBezTo>
                      <a:pt x="4763" y="7181"/>
                      <a:pt x="4800" y="7210"/>
                      <a:pt x="4851" y="7210"/>
                    </a:cubicBezTo>
                    <a:cubicBezTo>
                      <a:pt x="4858" y="7217"/>
                      <a:pt x="4858" y="7217"/>
                      <a:pt x="4858" y="7217"/>
                    </a:cubicBezTo>
                    <a:lnTo>
                      <a:pt x="4858" y="7217"/>
                    </a:lnTo>
                    <a:cubicBezTo>
                      <a:pt x="4851" y="7261"/>
                      <a:pt x="4873" y="7276"/>
                      <a:pt x="4888" y="7283"/>
                    </a:cubicBezTo>
                    <a:cubicBezTo>
                      <a:pt x="4910" y="7283"/>
                      <a:pt x="4932" y="7283"/>
                      <a:pt x="4961" y="7283"/>
                    </a:cubicBezTo>
                    <a:cubicBezTo>
                      <a:pt x="4990" y="7283"/>
                      <a:pt x="5020" y="7283"/>
                      <a:pt x="5056" y="7291"/>
                    </a:cubicBezTo>
                    <a:cubicBezTo>
                      <a:pt x="5078" y="7291"/>
                      <a:pt x="5100" y="7298"/>
                      <a:pt x="5130" y="7305"/>
                    </a:cubicBezTo>
                    <a:cubicBezTo>
                      <a:pt x="5188" y="7313"/>
                      <a:pt x="5247" y="7327"/>
                      <a:pt x="5305" y="7327"/>
                    </a:cubicBezTo>
                    <a:cubicBezTo>
                      <a:pt x="5335" y="7327"/>
                      <a:pt x="5364" y="7320"/>
                      <a:pt x="5386" y="7313"/>
                    </a:cubicBezTo>
                    <a:cubicBezTo>
                      <a:pt x="5444" y="7291"/>
                      <a:pt x="5474" y="7283"/>
                      <a:pt x="5525" y="7269"/>
                    </a:cubicBezTo>
                    <a:cubicBezTo>
                      <a:pt x="5540" y="7269"/>
                      <a:pt x="5569" y="7261"/>
                      <a:pt x="5591" y="7254"/>
                    </a:cubicBezTo>
                    <a:cubicBezTo>
                      <a:pt x="5628" y="7247"/>
                      <a:pt x="5657" y="7239"/>
                      <a:pt x="5672" y="7239"/>
                    </a:cubicBezTo>
                    <a:cubicBezTo>
                      <a:pt x="5716" y="7232"/>
                      <a:pt x="5745" y="7225"/>
                      <a:pt x="5782" y="7203"/>
                    </a:cubicBezTo>
                    <a:cubicBezTo>
                      <a:pt x="5804" y="7188"/>
                      <a:pt x="5811" y="7181"/>
                      <a:pt x="5818" y="7181"/>
                    </a:cubicBezTo>
                    <a:lnTo>
                      <a:pt x="5818" y="7181"/>
                    </a:lnTo>
                    <a:cubicBezTo>
                      <a:pt x="5818" y="7225"/>
                      <a:pt x="5847" y="7254"/>
                      <a:pt x="5884" y="7254"/>
                    </a:cubicBezTo>
                    <a:cubicBezTo>
                      <a:pt x="5899" y="7254"/>
                      <a:pt x="5928" y="7247"/>
                      <a:pt x="5957" y="7195"/>
                    </a:cubicBezTo>
                    <a:cubicBezTo>
                      <a:pt x="5965" y="7181"/>
                      <a:pt x="5972" y="7166"/>
                      <a:pt x="5980" y="7152"/>
                    </a:cubicBezTo>
                    <a:cubicBezTo>
                      <a:pt x="6001" y="7115"/>
                      <a:pt x="6023" y="7078"/>
                      <a:pt x="6016" y="7019"/>
                    </a:cubicBezTo>
                    <a:cubicBezTo>
                      <a:pt x="6016" y="6990"/>
                      <a:pt x="6009" y="6976"/>
                      <a:pt x="6001" y="6954"/>
                    </a:cubicBezTo>
                    <a:cubicBezTo>
                      <a:pt x="5994" y="6939"/>
                      <a:pt x="5994" y="6924"/>
                      <a:pt x="5994" y="6917"/>
                    </a:cubicBezTo>
                    <a:lnTo>
                      <a:pt x="5994" y="6917"/>
                    </a:lnTo>
                    <a:cubicBezTo>
                      <a:pt x="6038" y="6902"/>
                      <a:pt x="6053" y="6888"/>
                      <a:pt x="6060" y="6851"/>
                    </a:cubicBezTo>
                    <a:cubicBezTo>
                      <a:pt x="6067" y="6836"/>
                      <a:pt x="6075" y="6829"/>
                      <a:pt x="6082" y="6807"/>
                    </a:cubicBezTo>
                    <a:cubicBezTo>
                      <a:pt x="6097" y="6778"/>
                      <a:pt x="6104" y="6756"/>
                      <a:pt x="6111" y="6734"/>
                    </a:cubicBezTo>
                    <a:cubicBezTo>
                      <a:pt x="6119" y="6697"/>
                      <a:pt x="6126" y="6690"/>
                      <a:pt x="6141" y="6683"/>
                    </a:cubicBezTo>
                    <a:cubicBezTo>
                      <a:pt x="6177" y="6675"/>
                      <a:pt x="6229" y="6653"/>
                      <a:pt x="6273" y="6653"/>
                    </a:cubicBezTo>
                    <a:cubicBezTo>
                      <a:pt x="6287" y="6653"/>
                      <a:pt x="6294" y="6661"/>
                      <a:pt x="6294" y="6661"/>
                    </a:cubicBezTo>
                    <a:cubicBezTo>
                      <a:pt x="6338" y="6704"/>
                      <a:pt x="6404" y="6704"/>
                      <a:pt x="6463" y="6704"/>
                    </a:cubicBezTo>
                    <a:cubicBezTo>
                      <a:pt x="6470" y="6704"/>
                      <a:pt x="6478" y="6704"/>
                      <a:pt x="6478" y="6704"/>
                    </a:cubicBezTo>
                    <a:lnTo>
                      <a:pt x="6478" y="6712"/>
                    </a:lnTo>
                    <a:cubicBezTo>
                      <a:pt x="6478" y="6726"/>
                      <a:pt x="6485" y="6741"/>
                      <a:pt x="6500" y="6756"/>
                    </a:cubicBezTo>
                    <a:cubicBezTo>
                      <a:pt x="6507" y="6756"/>
                      <a:pt x="6507" y="6756"/>
                      <a:pt x="6507" y="6756"/>
                    </a:cubicBezTo>
                    <a:cubicBezTo>
                      <a:pt x="6514" y="6763"/>
                      <a:pt x="6522" y="6778"/>
                      <a:pt x="6536" y="6778"/>
                    </a:cubicBezTo>
                    <a:cubicBezTo>
                      <a:pt x="6551" y="6778"/>
                      <a:pt x="6566" y="6756"/>
                      <a:pt x="6566" y="6756"/>
                    </a:cubicBezTo>
                    <a:cubicBezTo>
                      <a:pt x="6573" y="6748"/>
                      <a:pt x="6580" y="6734"/>
                      <a:pt x="6602" y="6712"/>
                    </a:cubicBezTo>
                    <a:cubicBezTo>
                      <a:pt x="6632" y="6683"/>
                      <a:pt x="6646" y="6661"/>
                      <a:pt x="6646" y="6646"/>
                    </a:cubicBezTo>
                    <a:cubicBezTo>
                      <a:pt x="6654" y="6624"/>
                      <a:pt x="6654" y="6624"/>
                      <a:pt x="6683" y="6616"/>
                    </a:cubicBezTo>
                    <a:cubicBezTo>
                      <a:pt x="6727" y="6609"/>
                      <a:pt x="6734" y="6609"/>
                      <a:pt x="6756" y="6595"/>
                    </a:cubicBezTo>
                    <a:cubicBezTo>
                      <a:pt x="6763" y="6595"/>
                      <a:pt x="6778" y="6587"/>
                      <a:pt x="6807" y="6573"/>
                    </a:cubicBezTo>
                    <a:cubicBezTo>
                      <a:pt x="6859" y="6551"/>
                      <a:pt x="6881" y="6543"/>
                      <a:pt x="6903" y="6543"/>
                    </a:cubicBezTo>
                    <a:cubicBezTo>
                      <a:pt x="6910" y="6543"/>
                      <a:pt x="6917" y="6551"/>
                      <a:pt x="6932" y="6551"/>
                    </a:cubicBezTo>
                    <a:cubicBezTo>
                      <a:pt x="6939" y="6551"/>
                      <a:pt x="6947" y="6551"/>
                      <a:pt x="6954" y="6551"/>
                    </a:cubicBezTo>
                    <a:cubicBezTo>
                      <a:pt x="6969" y="6551"/>
                      <a:pt x="6991" y="6551"/>
                      <a:pt x="6991" y="6514"/>
                    </a:cubicBezTo>
                    <a:cubicBezTo>
                      <a:pt x="6998" y="6507"/>
                      <a:pt x="6998" y="6492"/>
                      <a:pt x="7005" y="6477"/>
                    </a:cubicBezTo>
                    <a:cubicBezTo>
                      <a:pt x="7020" y="6463"/>
                      <a:pt x="7027" y="6455"/>
                      <a:pt x="7035" y="6455"/>
                    </a:cubicBezTo>
                    <a:cubicBezTo>
                      <a:pt x="7035" y="6455"/>
                      <a:pt x="7042" y="6463"/>
                      <a:pt x="7049" y="6470"/>
                    </a:cubicBezTo>
                    <a:cubicBezTo>
                      <a:pt x="7064" y="6521"/>
                      <a:pt x="7152" y="6580"/>
                      <a:pt x="7196" y="6580"/>
                    </a:cubicBezTo>
                    <a:cubicBezTo>
                      <a:pt x="7211" y="6580"/>
                      <a:pt x="7218" y="6580"/>
                      <a:pt x="7225" y="6573"/>
                    </a:cubicBezTo>
                    <a:cubicBezTo>
                      <a:pt x="7232" y="6573"/>
                      <a:pt x="7247" y="6558"/>
                      <a:pt x="7328" y="6528"/>
                    </a:cubicBezTo>
                    <a:cubicBezTo>
                      <a:pt x="7379" y="6514"/>
                      <a:pt x="7379" y="6514"/>
                      <a:pt x="7379" y="6514"/>
                    </a:cubicBezTo>
                    <a:cubicBezTo>
                      <a:pt x="7342" y="6485"/>
                      <a:pt x="7342" y="6485"/>
                      <a:pt x="7342" y="6485"/>
                    </a:cubicBezTo>
                    <a:cubicBezTo>
                      <a:pt x="7372" y="6463"/>
                      <a:pt x="7401" y="6426"/>
                      <a:pt x="7423" y="6397"/>
                    </a:cubicBezTo>
                    <a:cubicBezTo>
                      <a:pt x="7467" y="6345"/>
                      <a:pt x="7467" y="6316"/>
                      <a:pt x="7430" y="6214"/>
                    </a:cubicBezTo>
                    <a:cubicBezTo>
                      <a:pt x="7423" y="6184"/>
                      <a:pt x="7416" y="6162"/>
                      <a:pt x="7408" y="6140"/>
                    </a:cubicBezTo>
                    <a:cubicBezTo>
                      <a:pt x="7401" y="6074"/>
                      <a:pt x="7386" y="6023"/>
                      <a:pt x="7306" y="6001"/>
                    </a:cubicBezTo>
                    <a:cubicBezTo>
                      <a:pt x="7232" y="5986"/>
                      <a:pt x="7225" y="5942"/>
                      <a:pt x="7203" y="5862"/>
                    </a:cubicBezTo>
                    <a:cubicBezTo>
                      <a:pt x="7203" y="5854"/>
                      <a:pt x="7203" y="5854"/>
                      <a:pt x="7203" y="5854"/>
                    </a:cubicBezTo>
                    <a:cubicBezTo>
                      <a:pt x="7188" y="5788"/>
                      <a:pt x="7152" y="5759"/>
                      <a:pt x="7123" y="5723"/>
                    </a:cubicBezTo>
                    <a:cubicBezTo>
                      <a:pt x="7101" y="5701"/>
                      <a:pt x="7079" y="5678"/>
                      <a:pt x="7064" y="5649"/>
                    </a:cubicBezTo>
                    <a:cubicBezTo>
                      <a:pt x="7027" y="5591"/>
                      <a:pt x="7035" y="5583"/>
                      <a:pt x="7108" y="5517"/>
                    </a:cubicBezTo>
                    <a:cubicBezTo>
                      <a:pt x="7166" y="5459"/>
                      <a:pt x="7262" y="5319"/>
                      <a:pt x="7247" y="5224"/>
                    </a:cubicBezTo>
                    <a:cubicBezTo>
                      <a:pt x="7247" y="5202"/>
                      <a:pt x="7240" y="5180"/>
                      <a:pt x="7240" y="5166"/>
                    </a:cubicBezTo>
                    <a:cubicBezTo>
                      <a:pt x="7232" y="5122"/>
                      <a:pt x="7225" y="5100"/>
                      <a:pt x="7247" y="5056"/>
                    </a:cubicBezTo>
                    <a:cubicBezTo>
                      <a:pt x="7254" y="5048"/>
                      <a:pt x="7254" y="5034"/>
                      <a:pt x="7262" y="5026"/>
                    </a:cubicBezTo>
                    <a:cubicBezTo>
                      <a:pt x="7306" y="4946"/>
                      <a:pt x="7379" y="4807"/>
                      <a:pt x="7284" y="4733"/>
                    </a:cubicBezTo>
                    <a:cubicBezTo>
                      <a:pt x="7174" y="4653"/>
                      <a:pt x="7130" y="4587"/>
                      <a:pt x="7166" y="4543"/>
                    </a:cubicBezTo>
                    <a:cubicBezTo>
                      <a:pt x="7203" y="4492"/>
                      <a:pt x="7211" y="4462"/>
                      <a:pt x="7196" y="4440"/>
                    </a:cubicBezTo>
                    <a:cubicBezTo>
                      <a:pt x="7196" y="4433"/>
                      <a:pt x="7181" y="4426"/>
                      <a:pt x="7166" y="4426"/>
                    </a:cubicBezTo>
                    <a:lnTo>
                      <a:pt x="7166" y="4426"/>
                    </a:lnTo>
                    <a:cubicBezTo>
                      <a:pt x="7152" y="4418"/>
                      <a:pt x="7137" y="4411"/>
                      <a:pt x="7137" y="4396"/>
                    </a:cubicBezTo>
                    <a:lnTo>
                      <a:pt x="7137" y="4396"/>
                    </a:lnTo>
                    <a:cubicBezTo>
                      <a:pt x="7137" y="4396"/>
                      <a:pt x="7137" y="4396"/>
                      <a:pt x="7144" y="4389"/>
                    </a:cubicBezTo>
                    <a:cubicBezTo>
                      <a:pt x="7152" y="4382"/>
                      <a:pt x="7166" y="4374"/>
                      <a:pt x="7174" y="4360"/>
                    </a:cubicBezTo>
                    <a:cubicBezTo>
                      <a:pt x="7196" y="4330"/>
                      <a:pt x="7188" y="4279"/>
                      <a:pt x="7174" y="4250"/>
                    </a:cubicBezTo>
                    <a:cubicBezTo>
                      <a:pt x="7152" y="4206"/>
                      <a:pt x="7115" y="4169"/>
                      <a:pt x="7079" y="4162"/>
                    </a:cubicBezTo>
                    <a:cubicBezTo>
                      <a:pt x="7071" y="4162"/>
                      <a:pt x="7056" y="4162"/>
                      <a:pt x="7042" y="4162"/>
                    </a:cubicBezTo>
                    <a:cubicBezTo>
                      <a:pt x="7005" y="4154"/>
                      <a:pt x="6895" y="4133"/>
                      <a:pt x="6888" y="4110"/>
                    </a:cubicBezTo>
                    <a:cubicBezTo>
                      <a:pt x="6881" y="4081"/>
                      <a:pt x="6873" y="4059"/>
                      <a:pt x="6859" y="4030"/>
                    </a:cubicBezTo>
                    <a:cubicBezTo>
                      <a:pt x="6844" y="3986"/>
                      <a:pt x="6822" y="3942"/>
                      <a:pt x="6822" y="3898"/>
                    </a:cubicBezTo>
                    <a:cubicBezTo>
                      <a:pt x="6815" y="3847"/>
                      <a:pt x="6793" y="3817"/>
                      <a:pt x="6771" y="3795"/>
                    </a:cubicBezTo>
                    <a:cubicBezTo>
                      <a:pt x="6749" y="3766"/>
                      <a:pt x="6742" y="3759"/>
                      <a:pt x="6756" y="3722"/>
                    </a:cubicBezTo>
                    <a:cubicBezTo>
                      <a:pt x="6793" y="3656"/>
                      <a:pt x="6807" y="3634"/>
                      <a:pt x="6844" y="3597"/>
                    </a:cubicBezTo>
                    <a:cubicBezTo>
                      <a:pt x="6851" y="3590"/>
                      <a:pt x="6866" y="3576"/>
                      <a:pt x="6881" y="3554"/>
                    </a:cubicBezTo>
                    <a:cubicBezTo>
                      <a:pt x="6939" y="3488"/>
                      <a:pt x="6925" y="3451"/>
                      <a:pt x="6910" y="3392"/>
                    </a:cubicBezTo>
                    <a:cubicBezTo>
                      <a:pt x="6903" y="3385"/>
                      <a:pt x="6903" y="3378"/>
                      <a:pt x="6895" y="3370"/>
                    </a:cubicBezTo>
                    <a:cubicBezTo>
                      <a:pt x="6881" y="3312"/>
                      <a:pt x="6888" y="3246"/>
                      <a:pt x="6917" y="3224"/>
                    </a:cubicBezTo>
                    <a:cubicBezTo>
                      <a:pt x="6932" y="3209"/>
                      <a:pt x="6939" y="3195"/>
                      <a:pt x="6939" y="3173"/>
                    </a:cubicBezTo>
                    <a:cubicBezTo>
                      <a:pt x="6947" y="3121"/>
                      <a:pt x="6866" y="3048"/>
                      <a:pt x="6793" y="2989"/>
                    </a:cubicBezTo>
                    <a:cubicBezTo>
                      <a:pt x="6771" y="2975"/>
                      <a:pt x="6734" y="2960"/>
                      <a:pt x="6683" y="2938"/>
                    </a:cubicBezTo>
                    <a:cubicBezTo>
                      <a:pt x="6610" y="2909"/>
                      <a:pt x="6514" y="2872"/>
                      <a:pt x="6485" y="2821"/>
                    </a:cubicBezTo>
                    <a:cubicBezTo>
                      <a:pt x="6470" y="2784"/>
                      <a:pt x="6456" y="2755"/>
                      <a:pt x="6448" y="2733"/>
                    </a:cubicBezTo>
                    <a:cubicBezTo>
                      <a:pt x="6426" y="2674"/>
                      <a:pt x="6412" y="2630"/>
                      <a:pt x="6346" y="2608"/>
                    </a:cubicBezTo>
                    <a:cubicBezTo>
                      <a:pt x="6302" y="2601"/>
                      <a:pt x="6280" y="2579"/>
                      <a:pt x="6251" y="2557"/>
                    </a:cubicBezTo>
                    <a:cubicBezTo>
                      <a:pt x="6229" y="2542"/>
                      <a:pt x="6199" y="2520"/>
                      <a:pt x="6155" y="2498"/>
                    </a:cubicBezTo>
                    <a:cubicBezTo>
                      <a:pt x="6075" y="2462"/>
                      <a:pt x="6009" y="2374"/>
                      <a:pt x="6009" y="2374"/>
                    </a:cubicBezTo>
                    <a:cubicBezTo>
                      <a:pt x="6001" y="2359"/>
                      <a:pt x="6001" y="2359"/>
                      <a:pt x="6001" y="2359"/>
                    </a:cubicBezTo>
                    <a:cubicBezTo>
                      <a:pt x="5980" y="2359"/>
                      <a:pt x="5980" y="2359"/>
                      <a:pt x="5980" y="2359"/>
                    </a:cubicBezTo>
                    <a:cubicBezTo>
                      <a:pt x="5980" y="2359"/>
                      <a:pt x="5980" y="2359"/>
                      <a:pt x="5965" y="2359"/>
                    </a:cubicBezTo>
                    <a:cubicBezTo>
                      <a:pt x="5913" y="2359"/>
                      <a:pt x="5870" y="2352"/>
                      <a:pt x="5862" y="2330"/>
                    </a:cubicBezTo>
                    <a:cubicBezTo>
                      <a:pt x="5855" y="2330"/>
                      <a:pt x="5855" y="2323"/>
                      <a:pt x="5855" y="2308"/>
                    </a:cubicBezTo>
                    <a:cubicBezTo>
                      <a:pt x="5862" y="2271"/>
                      <a:pt x="5870" y="2249"/>
                      <a:pt x="5884" y="2227"/>
                    </a:cubicBezTo>
                    <a:cubicBezTo>
                      <a:pt x="5899" y="2183"/>
                      <a:pt x="5913" y="2147"/>
                      <a:pt x="5884" y="2095"/>
                    </a:cubicBezTo>
                    <a:cubicBezTo>
                      <a:pt x="5833" y="1993"/>
                      <a:pt x="5862" y="1956"/>
                      <a:pt x="5884" y="1942"/>
                    </a:cubicBezTo>
                    <a:cubicBezTo>
                      <a:pt x="6009" y="1861"/>
                      <a:pt x="6082" y="1795"/>
                      <a:pt x="6119" y="1751"/>
                    </a:cubicBezTo>
                    <a:cubicBezTo>
                      <a:pt x="6126" y="1744"/>
                      <a:pt x="6133" y="1736"/>
                      <a:pt x="6141" y="1729"/>
                    </a:cubicBezTo>
                    <a:cubicBezTo>
                      <a:pt x="6214" y="1641"/>
                      <a:pt x="6273" y="1560"/>
                      <a:pt x="6273" y="1494"/>
                    </a:cubicBezTo>
                    <a:cubicBezTo>
                      <a:pt x="6273" y="1428"/>
                      <a:pt x="6265" y="1267"/>
                      <a:pt x="6251" y="1194"/>
                    </a:cubicBezTo>
                    <a:cubicBezTo>
                      <a:pt x="6243" y="1143"/>
                      <a:pt x="6251" y="1114"/>
                      <a:pt x="6302" y="1047"/>
                    </a:cubicBezTo>
                    <a:cubicBezTo>
                      <a:pt x="6338" y="1011"/>
                      <a:pt x="6375" y="945"/>
                      <a:pt x="6375" y="886"/>
                    </a:cubicBezTo>
                    <a:cubicBezTo>
                      <a:pt x="6368" y="857"/>
                      <a:pt x="6353" y="835"/>
                      <a:pt x="6331" y="813"/>
                    </a:cubicBezTo>
                    <a:cubicBezTo>
                      <a:pt x="6287" y="776"/>
                      <a:pt x="6273" y="718"/>
                      <a:pt x="6273" y="681"/>
                    </a:cubicBezTo>
                    <a:cubicBezTo>
                      <a:pt x="6273" y="652"/>
                      <a:pt x="6273" y="652"/>
                      <a:pt x="6273" y="652"/>
                    </a:cubicBezTo>
                    <a:cubicBezTo>
                      <a:pt x="6243" y="652"/>
                      <a:pt x="6243" y="652"/>
                      <a:pt x="6243" y="652"/>
                    </a:cubicBezTo>
                    <a:cubicBezTo>
                      <a:pt x="6177" y="652"/>
                      <a:pt x="6163" y="674"/>
                      <a:pt x="6141" y="703"/>
                    </a:cubicBezTo>
                    <a:cubicBezTo>
                      <a:pt x="6133" y="718"/>
                      <a:pt x="6119" y="740"/>
                      <a:pt x="6097" y="754"/>
                    </a:cubicBezTo>
                    <a:cubicBezTo>
                      <a:pt x="6016" y="820"/>
                      <a:pt x="6016" y="820"/>
                      <a:pt x="5965" y="879"/>
                    </a:cubicBezTo>
                    <a:cubicBezTo>
                      <a:pt x="5950" y="894"/>
                      <a:pt x="5943" y="908"/>
                      <a:pt x="5935" y="916"/>
                    </a:cubicBezTo>
                    <a:cubicBezTo>
                      <a:pt x="5935" y="923"/>
                      <a:pt x="5928" y="923"/>
                      <a:pt x="5928" y="930"/>
                    </a:cubicBezTo>
                    <a:cubicBezTo>
                      <a:pt x="5921" y="930"/>
                      <a:pt x="5906" y="923"/>
                      <a:pt x="5899" y="923"/>
                    </a:cubicBezTo>
                    <a:cubicBezTo>
                      <a:pt x="5862" y="908"/>
                      <a:pt x="5833" y="908"/>
                      <a:pt x="5804" y="908"/>
                    </a:cubicBezTo>
                    <a:cubicBezTo>
                      <a:pt x="5782" y="908"/>
                      <a:pt x="5760" y="908"/>
                      <a:pt x="5723" y="901"/>
                    </a:cubicBezTo>
                    <a:cubicBezTo>
                      <a:pt x="5701" y="901"/>
                      <a:pt x="5694" y="894"/>
                      <a:pt x="5694" y="894"/>
                    </a:cubicBezTo>
                    <a:cubicBezTo>
                      <a:pt x="5694" y="894"/>
                      <a:pt x="5694" y="886"/>
                      <a:pt x="5716" y="850"/>
                    </a:cubicBezTo>
                    <a:cubicBezTo>
                      <a:pt x="5738" y="806"/>
                      <a:pt x="5804" y="725"/>
                      <a:pt x="5884" y="674"/>
                    </a:cubicBezTo>
                    <a:cubicBezTo>
                      <a:pt x="5957" y="615"/>
                      <a:pt x="5943" y="557"/>
                      <a:pt x="5928" y="513"/>
                    </a:cubicBezTo>
                    <a:cubicBezTo>
                      <a:pt x="5928" y="491"/>
                      <a:pt x="5921" y="476"/>
                      <a:pt x="5921" y="461"/>
                    </a:cubicBezTo>
                    <a:cubicBezTo>
                      <a:pt x="5928" y="417"/>
                      <a:pt x="5921" y="388"/>
                      <a:pt x="5906" y="366"/>
                    </a:cubicBezTo>
                    <a:cubicBezTo>
                      <a:pt x="5899" y="359"/>
                      <a:pt x="5884" y="351"/>
                      <a:pt x="5870" y="351"/>
                    </a:cubicBezTo>
                    <a:cubicBezTo>
                      <a:pt x="5862" y="351"/>
                      <a:pt x="5855" y="351"/>
                      <a:pt x="5847" y="351"/>
                    </a:cubicBezTo>
                    <a:cubicBezTo>
                      <a:pt x="5840" y="359"/>
                      <a:pt x="5818" y="359"/>
                      <a:pt x="5796" y="359"/>
                    </a:cubicBezTo>
                    <a:cubicBezTo>
                      <a:pt x="5767" y="359"/>
                      <a:pt x="5745" y="359"/>
                      <a:pt x="5730" y="344"/>
                    </a:cubicBezTo>
                    <a:cubicBezTo>
                      <a:pt x="5708" y="337"/>
                      <a:pt x="5694" y="329"/>
                      <a:pt x="5679" y="329"/>
                    </a:cubicBezTo>
                    <a:cubicBezTo>
                      <a:pt x="5657" y="329"/>
                      <a:pt x="5642" y="337"/>
                      <a:pt x="5628" y="359"/>
                    </a:cubicBezTo>
                    <a:cubicBezTo>
                      <a:pt x="5613" y="366"/>
                      <a:pt x="5613" y="366"/>
                      <a:pt x="5613" y="366"/>
                    </a:cubicBezTo>
                    <a:cubicBezTo>
                      <a:pt x="5569" y="395"/>
                      <a:pt x="5569" y="395"/>
                      <a:pt x="5525" y="410"/>
                    </a:cubicBezTo>
                    <a:cubicBezTo>
                      <a:pt x="5518" y="417"/>
                      <a:pt x="5518" y="417"/>
                      <a:pt x="5518" y="417"/>
                    </a:cubicBezTo>
                    <a:cubicBezTo>
                      <a:pt x="5511" y="417"/>
                      <a:pt x="5511" y="410"/>
                      <a:pt x="5503" y="403"/>
                    </a:cubicBezTo>
                    <a:cubicBezTo>
                      <a:pt x="5496" y="388"/>
                      <a:pt x="5481" y="373"/>
                      <a:pt x="5466" y="366"/>
                    </a:cubicBezTo>
                    <a:cubicBezTo>
                      <a:pt x="5459" y="359"/>
                      <a:pt x="5444" y="351"/>
                      <a:pt x="5430" y="351"/>
                    </a:cubicBezTo>
                    <a:cubicBezTo>
                      <a:pt x="5408" y="351"/>
                      <a:pt x="5386" y="366"/>
                      <a:pt x="5364" y="381"/>
                    </a:cubicBezTo>
                    <a:cubicBezTo>
                      <a:pt x="5356" y="388"/>
                      <a:pt x="5342" y="395"/>
                      <a:pt x="5327" y="403"/>
                    </a:cubicBezTo>
                    <a:cubicBezTo>
                      <a:pt x="5320" y="410"/>
                      <a:pt x="5313" y="410"/>
                      <a:pt x="5305" y="410"/>
                    </a:cubicBezTo>
                    <a:cubicBezTo>
                      <a:pt x="5298" y="410"/>
                      <a:pt x="5291" y="410"/>
                      <a:pt x="5276" y="373"/>
                    </a:cubicBezTo>
                    <a:cubicBezTo>
                      <a:pt x="5269" y="366"/>
                      <a:pt x="5261" y="351"/>
                      <a:pt x="5254" y="329"/>
                    </a:cubicBezTo>
                    <a:cubicBezTo>
                      <a:pt x="5247" y="300"/>
                      <a:pt x="5232" y="264"/>
                      <a:pt x="5210" y="234"/>
                    </a:cubicBezTo>
                    <a:cubicBezTo>
                      <a:pt x="5203" y="227"/>
                      <a:pt x="5203" y="219"/>
                      <a:pt x="5195" y="205"/>
                    </a:cubicBezTo>
                    <a:cubicBezTo>
                      <a:pt x="5188" y="176"/>
                      <a:pt x="5173" y="139"/>
                      <a:pt x="5122" y="132"/>
                    </a:cubicBezTo>
                    <a:cubicBezTo>
                      <a:pt x="5093" y="124"/>
                      <a:pt x="5085" y="117"/>
                      <a:pt x="5056" y="73"/>
                    </a:cubicBezTo>
                    <a:cubicBezTo>
                      <a:pt x="5049" y="66"/>
                      <a:pt x="5049" y="66"/>
                      <a:pt x="5049" y="66"/>
                    </a:cubicBezTo>
                    <a:cubicBezTo>
                      <a:pt x="5027" y="29"/>
                      <a:pt x="4998" y="0"/>
                      <a:pt x="4961" y="0"/>
                    </a:cubicBezTo>
                    <a:lnTo>
                      <a:pt x="4961" y="0"/>
                    </a:lnTo>
                    <a:lnTo>
                      <a:pt x="4961" y="29"/>
                    </a:lnTo>
                  </a:path>
                </a:pathLst>
              </a:custGeom>
              <a:grpFill/>
              <a:ln w="38100"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165" fontAlgn="auto">
                  <a:spcBef>
                    <a:spcPts val="0"/>
                  </a:spcBef>
                  <a:spcAft>
                    <a:spcPts val="0"/>
                  </a:spcAft>
                  <a:defRPr/>
                </a:pPr>
                <a:endParaRPr lang="en-US">
                  <a:latin typeface="+mn-lt"/>
                  <a:ea typeface="+mn-ea"/>
                  <a:cs typeface="+mn-cs"/>
                </a:endParaRPr>
              </a:p>
            </p:txBody>
          </p:sp>
          <p:sp>
            <p:nvSpPr>
              <p:cNvPr id="90" name="Freeform 21">
                <a:extLst>
                  <a:ext uri="{FF2B5EF4-FFF2-40B4-BE49-F238E27FC236}">
                    <a16:creationId xmlns:a16="http://schemas.microsoft.com/office/drawing/2014/main" id="{202F39BE-4A5C-4BC5-8043-A2CFB0C1DBA5}"/>
                  </a:ext>
                </a:extLst>
              </p:cNvPr>
              <p:cNvSpPr>
                <a:spLocks noChangeArrowheads="1"/>
              </p:cNvSpPr>
              <p:nvPr/>
            </p:nvSpPr>
            <p:spPr bwMode="auto">
              <a:xfrm>
                <a:off x="8227354" y="6785783"/>
                <a:ext cx="2498751" cy="1951579"/>
              </a:xfrm>
              <a:custGeom>
                <a:avLst/>
                <a:gdLst>
                  <a:gd name="T0" fmla="*/ 6177 w 6500"/>
                  <a:gd name="T1" fmla="*/ 374 h 5137"/>
                  <a:gd name="T2" fmla="*/ 5488 w 6500"/>
                  <a:gd name="T3" fmla="*/ 125 h 5137"/>
                  <a:gd name="T4" fmla="*/ 5092 w 6500"/>
                  <a:gd name="T5" fmla="*/ 249 h 5137"/>
                  <a:gd name="T6" fmla="*/ 4733 w 6500"/>
                  <a:gd name="T7" fmla="*/ 300 h 5137"/>
                  <a:gd name="T8" fmla="*/ 4404 w 6500"/>
                  <a:gd name="T9" fmla="*/ 681 h 5137"/>
                  <a:gd name="T10" fmla="*/ 4001 w 6500"/>
                  <a:gd name="T11" fmla="*/ 887 h 5137"/>
                  <a:gd name="T12" fmla="*/ 3275 w 6500"/>
                  <a:gd name="T13" fmla="*/ 843 h 5137"/>
                  <a:gd name="T14" fmla="*/ 2880 w 6500"/>
                  <a:gd name="T15" fmla="*/ 806 h 5137"/>
                  <a:gd name="T16" fmla="*/ 2630 w 6500"/>
                  <a:gd name="T17" fmla="*/ 689 h 5137"/>
                  <a:gd name="T18" fmla="*/ 2565 w 6500"/>
                  <a:gd name="T19" fmla="*/ 381 h 5137"/>
                  <a:gd name="T20" fmla="*/ 2293 w 6500"/>
                  <a:gd name="T21" fmla="*/ 125 h 5137"/>
                  <a:gd name="T22" fmla="*/ 2227 w 6500"/>
                  <a:gd name="T23" fmla="*/ 103 h 5137"/>
                  <a:gd name="T24" fmla="*/ 1898 w 6500"/>
                  <a:gd name="T25" fmla="*/ 22 h 5137"/>
                  <a:gd name="T26" fmla="*/ 1487 w 6500"/>
                  <a:gd name="T27" fmla="*/ 205 h 5137"/>
                  <a:gd name="T28" fmla="*/ 1158 w 6500"/>
                  <a:gd name="T29" fmla="*/ 345 h 5137"/>
                  <a:gd name="T30" fmla="*/ 762 w 6500"/>
                  <a:gd name="T31" fmla="*/ 432 h 5137"/>
                  <a:gd name="T32" fmla="*/ 549 w 6500"/>
                  <a:gd name="T33" fmla="*/ 616 h 5137"/>
                  <a:gd name="T34" fmla="*/ 520 w 6500"/>
                  <a:gd name="T35" fmla="*/ 997 h 5137"/>
                  <a:gd name="T36" fmla="*/ 586 w 6500"/>
                  <a:gd name="T37" fmla="*/ 1532 h 5137"/>
                  <a:gd name="T38" fmla="*/ 652 w 6500"/>
                  <a:gd name="T39" fmla="*/ 1956 h 5137"/>
                  <a:gd name="T40" fmla="*/ 799 w 6500"/>
                  <a:gd name="T41" fmla="*/ 2007 h 5137"/>
                  <a:gd name="T42" fmla="*/ 1202 w 6500"/>
                  <a:gd name="T43" fmla="*/ 2102 h 5137"/>
                  <a:gd name="T44" fmla="*/ 1502 w 6500"/>
                  <a:gd name="T45" fmla="*/ 2373 h 5137"/>
                  <a:gd name="T46" fmla="*/ 1150 w 6500"/>
                  <a:gd name="T47" fmla="*/ 2754 h 5137"/>
                  <a:gd name="T48" fmla="*/ 952 w 6500"/>
                  <a:gd name="T49" fmla="*/ 2879 h 5137"/>
                  <a:gd name="T50" fmla="*/ 791 w 6500"/>
                  <a:gd name="T51" fmla="*/ 3040 h 5137"/>
                  <a:gd name="T52" fmla="*/ 784 w 6500"/>
                  <a:gd name="T53" fmla="*/ 3201 h 5137"/>
                  <a:gd name="T54" fmla="*/ 887 w 6500"/>
                  <a:gd name="T55" fmla="*/ 3480 h 5137"/>
                  <a:gd name="T56" fmla="*/ 593 w 6500"/>
                  <a:gd name="T57" fmla="*/ 3604 h 5137"/>
                  <a:gd name="T58" fmla="*/ 469 w 6500"/>
                  <a:gd name="T59" fmla="*/ 3744 h 5137"/>
                  <a:gd name="T60" fmla="*/ 300 w 6500"/>
                  <a:gd name="T61" fmla="*/ 3634 h 5137"/>
                  <a:gd name="T62" fmla="*/ 44 w 6500"/>
                  <a:gd name="T63" fmla="*/ 3846 h 5137"/>
                  <a:gd name="T64" fmla="*/ 117 w 6500"/>
                  <a:gd name="T65" fmla="*/ 4146 h 5137"/>
                  <a:gd name="T66" fmla="*/ 249 w 6500"/>
                  <a:gd name="T67" fmla="*/ 4520 h 5137"/>
                  <a:gd name="T68" fmla="*/ 659 w 6500"/>
                  <a:gd name="T69" fmla="*/ 4579 h 5137"/>
                  <a:gd name="T70" fmla="*/ 909 w 6500"/>
                  <a:gd name="T71" fmla="*/ 4916 h 5137"/>
                  <a:gd name="T72" fmla="*/ 1304 w 6500"/>
                  <a:gd name="T73" fmla="*/ 4454 h 5137"/>
                  <a:gd name="T74" fmla="*/ 2176 w 6500"/>
                  <a:gd name="T75" fmla="*/ 4154 h 5137"/>
                  <a:gd name="T76" fmla="*/ 2565 w 6500"/>
                  <a:gd name="T77" fmla="*/ 3897 h 5137"/>
                  <a:gd name="T78" fmla="*/ 3063 w 6500"/>
                  <a:gd name="T79" fmla="*/ 3612 h 5137"/>
                  <a:gd name="T80" fmla="*/ 3349 w 6500"/>
                  <a:gd name="T81" fmla="*/ 3502 h 5137"/>
                  <a:gd name="T82" fmla="*/ 3678 w 6500"/>
                  <a:gd name="T83" fmla="*/ 3113 h 5137"/>
                  <a:gd name="T84" fmla="*/ 4242 w 6500"/>
                  <a:gd name="T85" fmla="*/ 2967 h 5137"/>
                  <a:gd name="T86" fmla="*/ 4946 w 6500"/>
                  <a:gd name="T87" fmla="*/ 2476 h 5137"/>
                  <a:gd name="T88" fmla="*/ 4953 w 6500"/>
                  <a:gd name="T89" fmla="*/ 2102 h 5137"/>
                  <a:gd name="T90" fmla="*/ 5305 w 6500"/>
                  <a:gd name="T91" fmla="*/ 1970 h 5137"/>
                  <a:gd name="T92" fmla="*/ 5693 w 6500"/>
                  <a:gd name="T93" fmla="*/ 2300 h 5137"/>
                  <a:gd name="T94" fmla="*/ 6155 w 6500"/>
                  <a:gd name="T95" fmla="*/ 2513 h 5137"/>
                  <a:gd name="T96" fmla="*/ 6477 w 6500"/>
                  <a:gd name="T97" fmla="*/ 1209 h 5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00" h="5137">
                    <a:moveTo>
                      <a:pt x="6382" y="916"/>
                    </a:moveTo>
                    <a:lnTo>
                      <a:pt x="6382" y="916"/>
                    </a:lnTo>
                    <a:cubicBezTo>
                      <a:pt x="6338" y="828"/>
                      <a:pt x="6250" y="667"/>
                      <a:pt x="6294" y="579"/>
                    </a:cubicBezTo>
                    <a:cubicBezTo>
                      <a:pt x="6338" y="484"/>
                      <a:pt x="6294" y="337"/>
                      <a:pt x="6177" y="374"/>
                    </a:cubicBezTo>
                    <a:cubicBezTo>
                      <a:pt x="6067" y="403"/>
                      <a:pt x="5979" y="330"/>
                      <a:pt x="5906" y="293"/>
                    </a:cubicBezTo>
                    <a:cubicBezTo>
                      <a:pt x="5854" y="264"/>
                      <a:pt x="5774" y="198"/>
                      <a:pt x="5737" y="169"/>
                    </a:cubicBezTo>
                    <a:cubicBezTo>
                      <a:pt x="5693" y="183"/>
                      <a:pt x="5642" y="198"/>
                      <a:pt x="5628" y="205"/>
                    </a:cubicBezTo>
                    <a:cubicBezTo>
                      <a:pt x="5605" y="227"/>
                      <a:pt x="5510" y="169"/>
                      <a:pt x="5488" y="125"/>
                    </a:cubicBezTo>
                    <a:cubicBezTo>
                      <a:pt x="5473" y="81"/>
                      <a:pt x="5430" y="73"/>
                      <a:pt x="5400" y="125"/>
                    </a:cubicBezTo>
                    <a:cubicBezTo>
                      <a:pt x="5364" y="176"/>
                      <a:pt x="5400" y="190"/>
                      <a:pt x="5356" y="183"/>
                    </a:cubicBezTo>
                    <a:cubicBezTo>
                      <a:pt x="5312" y="176"/>
                      <a:pt x="5298" y="176"/>
                      <a:pt x="5210" y="205"/>
                    </a:cubicBezTo>
                    <a:cubicBezTo>
                      <a:pt x="5129" y="242"/>
                      <a:pt x="5166" y="235"/>
                      <a:pt x="5092" y="249"/>
                    </a:cubicBezTo>
                    <a:cubicBezTo>
                      <a:pt x="5019" y="264"/>
                      <a:pt x="5056" y="300"/>
                      <a:pt x="4997" y="352"/>
                    </a:cubicBezTo>
                    <a:cubicBezTo>
                      <a:pt x="4939" y="403"/>
                      <a:pt x="4968" y="418"/>
                      <a:pt x="4939" y="396"/>
                    </a:cubicBezTo>
                    <a:cubicBezTo>
                      <a:pt x="4917" y="366"/>
                      <a:pt x="4931" y="337"/>
                      <a:pt x="4880" y="337"/>
                    </a:cubicBezTo>
                    <a:cubicBezTo>
                      <a:pt x="4829" y="337"/>
                      <a:pt x="4770" y="337"/>
                      <a:pt x="4733" y="300"/>
                    </a:cubicBezTo>
                    <a:cubicBezTo>
                      <a:pt x="4704" y="264"/>
                      <a:pt x="4602" y="300"/>
                      <a:pt x="4550" y="315"/>
                    </a:cubicBezTo>
                    <a:cubicBezTo>
                      <a:pt x="4499" y="337"/>
                      <a:pt x="4506" y="388"/>
                      <a:pt x="4470" y="454"/>
                    </a:cubicBezTo>
                    <a:cubicBezTo>
                      <a:pt x="4440" y="520"/>
                      <a:pt x="4455" y="528"/>
                      <a:pt x="4404" y="550"/>
                    </a:cubicBezTo>
                    <a:cubicBezTo>
                      <a:pt x="4352" y="564"/>
                      <a:pt x="4397" y="616"/>
                      <a:pt x="4404" y="681"/>
                    </a:cubicBezTo>
                    <a:cubicBezTo>
                      <a:pt x="4411" y="755"/>
                      <a:pt x="4382" y="777"/>
                      <a:pt x="4345" y="843"/>
                    </a:cubicBezTo>
                    <a:cubicBezTo>
                      <a:pt x="4309" y="916"/>
                      <a:pt x="4264" y="887"/>
                      <a:pt x="4264" y="843"/>
                    </a:cubicBezTo>
                    <a:cubicBezTo>
                      <a:pt x="4264" y="806"/>
                      <a:pt x="4235" y="806"/>
                      <a:pt x="4184" y="835"/>
                    </a:cubicBezTo>
                    <a:cubicBezTo>
                      <a:pt x="4133" y="872"/>
                      <a:pt x="4103" y="865"/>
                      <a:pt x="4001" y="887"/>
                    </a:cubicBezTo>
                    <a:cubicBezTo>
                      <a:pt x="3906" y="916"/>
                      <a:pt x="3876" y="916"/>
                      <a:pt x="3788" y="945"/>
                    </a:cubicBezTo>
                    <a:cubicBezTo>
                      <a:pt x="3708" y="982"/>
                      <a:pt x="3554" y="931"/>
                      <a:pt x="3480" y="923"/>
                    </a:cubicBezTo>
                    <a:cubicBezTo>
                      <a:pt x="3400" y="916"/>
                      <a:pt x="3349" y="923"/>
                      <a:pt x="3312" y="916"/>
                    </a:cubicBezTo>
                    <a:cubicBezTo>
                      <a:pt x="3283" y="901"/>
                      <a:pt x="3341" y="857"/>
                      <a:pt x="3275" y="843"/>
                    </a:cubicBezTo>
                    <a:cubicBezTo>
                      <a:pt x="3202" y="835"/>
                      <a:pt x="3165" y="784"/>
                      <a:pt x="3114" y="762"/>
                    </a:cubicBezTo>
                    <a:cubicBezTo>
                      <a:pt x="3063" y="733"/>
                      <a:pt x="3114" y="674"/>
                      <a:pt x="3063" y="711"/>
                    </a:cubicBezTo>
                    <a:cubicBezTo>
                      <a:pt x="3011" y="740"/>
                      <a:pt x="3011" y="769"/>
                      <a:pt x="2953" y="777"/>
                    </a:cubicBezTo>
                    <a:cubicBezTo>
                      <a:pt x="2887" y="784"/>
                      <a:pt x="2916" y="755"/>
                      <a:pt x="2880" y="806"/>
                    </a:cubicBezTo>
                    <a:cubicBezTo>
                      <a:pt x="2850" y="857"/>
                      <a:pt x="2821" y="865"/>
                      <a:pt x="2770" y="923"/>
                    </a:cubicBezTo>
                    <a:cubicBezTo>
                      <a:pt x="2718" y="982"/>
                      <a:pt x="2674" y="894"/>
                      <a:pt x="2645" y="879"/>
                    </a:cubicBezTo>
                    <a:cubicBezTo>
                      <a:pt x="2608" y="865"/>
                      <a:pt x="2608" y="821"/>
                      <a:pt x="2630" y="777"/>
                    </a:cubicBezTo>
                    <a:cubicBezTo>
                      <a:pt x="2645" y="733"/>
                      <a:pt x="2638" y="726"/>
                      <a:pt x="2630" y="689"/>
                    </a:cubicBezTo>
                    <a:cubicBezTo>
                      <a:pt x="2616" y="659"/>
                      <a:pt x="2594" y="645"/>
                      <a:pt x="2594" y="608"/>
                    </a:cubicBezTo>
                    <a:cubicBezTo>
                      <a:pt x="2594" y="572"/>
                      <a:pt x="2630" y="572"/>
                      <a:pt x="2652" y="550"/>
                    </a:cubicBezTo>
                    <a:cubicBezTo>
                      <a:pt x="2674" y="520"/>
                      <a:pt x="2638" y="462"/>
                      <a:pt x="2601" y="447"/>
                    </a:cubicBezTo>
                    <a:cubicBezTo>
                      <a:pt x="2565" y="432"/>
                      <a:pt x="2608" y="366"/>
                      <a:pt x="2565" y="381"/>
                    </a:cubicBezTo>
                    <a:cubicBezTo>
                      <a:pt x="2528" y="388"/>
                      <a:pt x="2499" y="352"/>
                      <a:pt x="2499" y="352"/>
                    </a:cubicBezTo>
                    <a:cubicBezTo>
                      <a:pt x="2499" y="352"/>
                      <a:pt x="2513" y="264"/>
                      <a:pt x="2484" y="235"/>
                    </a:cubicBezTo>
                    <a:cubicBezTo>
                      <a:pt x="2447" y="198"/>
                      <a:pt x="2440" y="198"/>
                      <a:pt x="2381" y="205"/>
                    </a:cubicBezTo>
                    <a:cubicBezTo>
                      <a:pt x="2323" y="213"/>
                      <a:pt x="2323" y="147"/>
                      <a:pt x="2293" y="125"/>
                    </a:cubicBezTo>
                    <a:cubicBezTo>
                      <a:pt x="2293" y="117"/>
                      <a:pt x="2293" y="117"/>
                      <a:pt x="2286" y="117"/>
                    </a:cubicBezTo>
                    <a:cubicBezTo>
                      <a:pt x="2271" y="132"/>
                      <a:pt x="2264" y="147"/>
                      <a:pt x="2264" y="147"/>
                    </a:cubicBezTo>
                    <a:cubicBezTo>
                      <a:pt x="2264" y="147"/>
                      <a:pt x="2271" y="132"/>
                      <a:pt x="2286" y="117"/>
                    </a:cubicBezTo>
                    <a:cubicBezTo>
                      <a:pt x="2264" y="95"/>
                      <a:pt x="2257" y="103"/>
                      <a:pt x="2227" y="103"/>
                    </a:cubicBezTo>
                    <a:cubicBezTo>
                      <a:pt x="2191" y="103"/>
                      <a:pt x="2206" y="29"/>
                      <a:pt x="2176" y="22"/>
                    </a:cubicBezTo>
                    <a:cubicBezTo>
                      <a:pt x="2154" y="15"/>
                      <a:pt x="2125" y="51"/>
                      <a:pt x="2081" y="95"/>
                    </a:cubicBezTo>
                    <a:cubicBezTo>
                      <a:pt x="2037" y="139"/>
                      <a:pt x="2000" y="103"/>
                      <a:pt x="1956" y="103"/>
                    </a:cubicBezTo>
                    <a:cubicBezTo>
                      <a:pt x="1912" y="103"/>
                      <a:pt x="1942" y="37"/>
                      <a:pt x="1898" y="22"/>
                    </a:cubicBezTo>
                    <a:cubicBezTo>
                      <a:pt x="1854" y="0"/>
                      <a:pt x="1810" y="22"/>
                      <a:pt x="1773" y="66"/>
                    </a:cubicBezTo>
                    <a:cubicBezTo>
                      <a:pt x="1744" y="103"/>
                      <a:pt x="1729" y="117"/>
                      <a:pt x="1678" y="125"/>
                    </a:cubicBezTo>
                    <a:cubicBezTo>
                      <a:pt x="1627" y="132"/>
                      <a:pt x="1627" y="88"/>
                      <a:pt x="1583" y="95"/>
                    </a:cubicBezTo>
                    <a:cubicBezTo>
                      <a:pt x="1539" y="103"/>
                      <a:pt x="1524" y="154"/>
                      <a:pt x="1487" y="205"/>
                    </a:cubicBezTo>
                    <a:cubicBezTo>
                      <a:pt x="1451" y="257"/>
                      <a:pt x="1436" y="257"/>
                      <a:pt x="1399" y="257"/>
                    </a:cubicBezTo>
                    <a:cubicBezTo>
                      <a:pt x="1370" y="257"/>
                      <a:pt x="1341" y="257"/>
                      <a:pt x="1311" y="264"/>
                    </a:cubicBezTo>
                    <a:cubicBezTo>
                      <a:pt x="1275" y="278"/>
                      <a:pt x="1268" y="278"/>
                      <a:pt x="1231" y="300"/>
                    </a:cubicBezTo>
                    <a:cubicBezTo>
                      <a:pt x="1202" y="330"/>
                      <a:pt x="1180" y="345"/>
                      <a:pt x="1158" y="345"/>
                    </a:cubicBezTo>
                    <a:cubicBezTo>
                      <a:pt x="1128" y="345"/>
                      <a:pt x="1128" y="308"/>
                      <a:pt x="1077" y="308"/>
                    </a:cubicBezTo>
                    <a:cubicBezTo>
                      <a:pt x="1026" y="308"/>
                      <a:pt x="1011" y="345"/>
                      <a:pt x="1011" y="345"/>
                    </a:cubicBezTo>
                    <a:cubicBezTo>
                      <a:pt x="1011" y="345"/>
                      <a:pt x="923" y="359"/>
                      <a:pt x="865" y="359"/>
                    </a:cubicBezTo>
                    <a:cubicBezTo>
                      <a:pt x="806" y="359"/>
                      <a:pt x="791" y="403"/>
                      <a:pt x="762" y="432"/>
                    </a:cubicBezTo>
                    <a:cubicBezTo>
                      <a:pt x="740" y="454"/>
                      <a:pt x="740" y="469"/>
                      <a:pt x="696" y="476"/>
                    </a:cubicBezTo>
                    <a:cubicBezTo>
                      <a:pt x="652" y="491"/>
                      <a:pt x="674" y="432"/>
                      <a:pt x="645" y="447"/>
                    </a:cubicBezTo>
                    <a:cubicBezTo>
                      <a:pt x="623" y="462"/>
                      <a:pt x="623" y="506"/>
                      <a:pt x="616" y="528"/>
                    </a:cubicBezTo>
                    <a:cubicBezTo>
                      <a:pt x="601" y="557"/>
                      <a:pt x="542" y="579"/>
                      <a:pt x="549" y="616"/>
                    </a:cubicBezTo>
                    <a:cubicBezTo>
                      <a:pt x="564" y="652"/>
                      <a:pt x="549" y="718"/>
                      <a:pt x="535" y="740"/>
                    </a:cubicBezTo>
                    <a:cubicBezTo>
                      <a:pt x="520" y="769"/>
                      <a:pt x="498" y="769"/>
                      <a:pt x="476" y="828"/>
                    </a:cubicBezTo>
                    <a:cubicBezTo>
                      <a:pt x="447" y="887"/>
                      <a:pt x="447" y="916"/>
                      <a:pt x="491" y="916"/>
                    </a:cubicBezTo>
                    <a:cubicBezTo>
                      <a:pt x="535" y="916"/>
                      <a:pt x="549" y="967"/>
                      <a:pt x="520" y="997"/>
                    </a:cubicBezTo>
                    <a:cubicBezTo>
                      <a:pt x="484" y="1033"/>
                      <a:pt x="535" y="1099"/>
                      <a:pt x="564" y="1180"/>
                    </a:cubicBezTo>
                    <a:cubicBezTo>
                      <a:pt x="586" y="1253"/>
                      <a:pt x="542" y="1260"/>
                      <a:pt x="491" y="1290"/>
                    </a:cubicBezTo>
                    <a:cubicBezTo>
                      <a:pt x="440" y="1312"/>
                      <a:pt x="491" y="1363"/>
                      <a:pt x="513" y="1451"/>
                    </a:cubicBezTo>
                    <a:cubicBezTo>
                      <a:pt x="528" y="1532"/>
                      <a:pt x="571" y="1502"/>
                      <a:pt x="586" y="1532"/>
                    </a:cubicBezTo>
                    <a:cubicBezTo>
                      <a:pt x="601" y="1568"/>
                      <a:pt x="623" y="1605"/>
                      <a:pt x="593" y="1627"/>
                    </a:cubicBezTo>
                    <a:cubicBezTo>
                      <a:pt x="571" y="1656"/>
                      <a:pt x="564" y="1685"/>
                      <a:pt x="601" y="1737"/>
                    </a:cubicBezTo>
                    <a:cubicBezTo>
                      <a:pt x="645" y="1788"/>
                      <a:pt x="586" y="1883"/>
                      <a:pt x="623" y="1883"/>
                    </a:cubicBezTo>
                    <a:cubicBezTo>
                      <a:pt x="652" y="1883"/>
                      <a:pt x="681" y="1926"/>
                      <a:pt x="652" y="1956"/>
                    </a:cubicBezTo>
                    <a:cubicBezTo>
                      <a:pt x="630" y="1992"/>
                      <a:pt x="740" y="2014"/>
                      <a:pt x="799" y="2007"/>
                    </a:cubicBezTo>
                    <a:cubicBezTo>
                      <a:pt x="813" y="1985"/>
                      <a:pt x="821" y="1970"/>
                      <a:pt x="821" y="1970"/>
                    </a:cubicBezTo>
                    <a:cubicBezTo>
                      <a:pt x="821" y="1970"/>
                      <a:pt x="813" y="1985"/>
                      <a:pt x="799" y="2007"/>
                    </a:cubicBezTo>
                    <a:lnTo>
                      <a:pt x="799" y="2007"/>
                    </a:lnTo>
                    <a:cubicBezTo>
                      <a:pt x="857" y="1999"/>
                      <a:pt x="887" y="2007"/>
                      <a:pt x="909" y="2044"/>
                    </a:cubicBezTo>
                    <a:cubicBezTo>
                      <a:pt x="938" y="2080"/>
                      <a:pt x="989" y="2087"/>
                      <a:pt x="1055" y="2080"/>
                    </a:cubicBezTo>
                    <a:cubicBezTo>
                      <a:pt x="1121" y="2065"/>
                      <a:pt x="1114" y="2058"/>
                      <a:pt x="1136" y="2058"/>
                    </a:cubicBezTo>
                    <a:cubicBezTo>
                      <a:pt x="1165" y="2058"/>
                      <a:pt x="1158" y="2095"/>
                      <a:pt x="1202" y="2102"/>
                    </a:cubicBezTo>
                    <a:cubicBezTo>
                      <a:pt x="1238" y="2109"/>
                      <a:pt x="1268" y="2131"/>
                      <a:pt x="1290" y="2190"/>
                    </a:cubicBezTo>
                    <a:cubicBezTo>
                      <a:pt x="1319" y="2249"/>
                      <a:pt x="1290" y="2293"/>
                      <a:pt x="1363" y="2307"/>
                    </a:cubicBezTo>
                    <a:cubicBezTo>
                      <a:pt x="1429" y="2322"/>
                      <a:pt x="1399" y="2329"/>
                      <a:pt x="1443" y="2315"/>
                    </a:cubicBezTo>
                    <a:cubicBezTo>
                      <a:pt x="1487" y="2300"/>
                      <a:pt x="1487" y="2329"/>
                      <a:pt x="1502" y="2373"/>
                    </a:cubicBezTo>
                    <a:cubicBezTo>
                      <a:pt x="1524" y="2417"/>
                      <a:pt x="1539" y="2454"/>
                      <a:pt x="1553" y="2520"/>
                    </a:cubicBezTo>
                    <a:cubicBezTo>
                      <a:pt x="1575" y="2586"/>
                      <a:pt x="1583" y="2593"/>
                      <a:pt x="1539" y="2630"/>
                    </a:cubicBezTo>
                    <a:cubicBezTo>
                      <a:pt x="1495" y="2666"/>
                      <a:pt x="1297" y="2622"/>
                      <a:pt x="1238" y="2644"/>
                    </a:cubicBezTo>
                    <a:cubicBezTo>
                      <a:pt x="1180" y="2674"/>
                      <a:pt x="1172" y="2718"/>
                      <a:pt x="1150" y="2754"/>
                    </a:cubicBezTo>
                    <a:cubicBezTo>
                      <a:pt x="1121" y="2798"/>
                      <a:pt x="1128" y="2857"/>
                      <a:pt x="1114" y="2864"/>
                    </a:cubicBezTo>
                    <a:cubicBezTo>
                      <a:pt x="1099" y="2879"/>
                      <a:pt x="1084" y="2776"/>
                      <a:pt x="1084" y="2776"/>
                    </a:cubicBezTo>
                    <a:cubicBezTo>
                      <a:pt x="1084" y="2776"/>
                      <a:pt x="1077" y="2820"/>
                      <a:pt x="1040" y="2835"/>
                    </a:cubicBezTo>
                    <a:cubicBezTo>
                      <a:pt x="997" y="2849"/>
                      <a:pt x="960" y="2842"/>
                      <a:pt x="952" y="2879"/>
                    </a:cubicBezTo>
                    <a:cubicBezTo>
                      <a:pt x="945" y="2908"/>
                      <a:pt x="945" y="2930"/>
                      <a:pt x="909" y="2915"/>
                    </a:cubicBezTo>
                    <a:cubicBezTo>
                      <a:pt x="872" y="2908"/>
                      <a:pt x="843" y="2894"/>
                      <a:pt x="813" y="2930"/>
                    </a:cubicBezTo>
                    <a:cubicBezTo>
                      <a:pt x="791" y="2959"/>
                      <a:pt x="799" y="2959"/>
                      <a:pt x="747" y="2981"/>
                    </a:cubicBezTo>
                    <a:cubicBezTo>
                      <a:pt x="696" y="2996"/>
                      <a:pt x="747" y="3033"/>
                      <a:pt x="791" y="3040"/>
                    </a:cubicBezTo>
                    <a:cubicBezTo>
                      <a:pt x="835" y="3047"/>
                      <a:pt x="857" y="3047"/>
                      <a:pt x="835" y="3091"/>
                    </a:cubicBezTo>
                    <a:cubicBezTo>
                      <a:pt x="806" y="3128"/>
                      <a:pt x="777" y="3121"/>
                      <a:pt x="747" y="3128"/>
                    </a:cubicBezTo>
                    <a:cubicBezTo>
                      <a:pt x="725" y="3143"/>
                      <a:pt x="703" y="3165"/>
                      <a:pt x="711" y="3208"/>
                    </a:cubicBezTo>
                    <a:cubicBezTo>
                      <a:pt x="725" y="3253"/>
                      <a:pt x="755" y="3216"/>
                      <a:pt x="784" y="3201"/>
                    </a:cubicBezTo>
                    <a:cubicBezTo>
                      <a:pt x="806" y="3179"/>
                      <a:pt x="828" y="3216"/>
                      <a:pt x="813" y="3253"/>
                    </a:cubicBezTo>
                    <a:cubicBezTo>
                      <a:pt x="806" y="3282"/>
                      <a:pt x="784" y="3282"/>
                      <a:pt x="791" y="3318"/>
                    </a:cubicBezTo>
                    <a:cubicBezTo>
                      <a:pt x="799" y="3355"/>
                      <a:pt x="828" y="3370"/>
                      <a:pt x="887" y="3377"/>
                    </a:cubicBezTo>
                    <a:cubicBezTo>
                      <a:pt x="945" y="3384"/>
                      <a:pt x="916" y="3465"/>
                      <a:pt x="887" y="3480"/>
                    </a:cubicBezTo>
                    <a:cubicBezTo>
                      <a:pt x="850" y="3494"/>
                      <a:pt x="843" y="3494"/>
                      <a:pt x="828" y="3524"/>
                    </a:cubicBezTo>
                    <a:cubicBezTo>
                      <a:pt x="806" y="3546"/>
                      <a:pt x="806" y="3553"/>
                      <a:pt x="777" y="3568"/>
                    </a:cubicBezTo>
                    <a:cubicBezTo>
                      <a:pt x="740" y="3575"/>
                      <a:pt x="696" y="3568"/>
                      <a:pt x="696" y="3568"/>
                    </a:cubicBezTo>
                    <a:cubicBezTo>
                      <a:pt x="696" y="3568"/>
                      <a:pt x="659" y="3597"/>
                      <a:pt x="593" y="3604"/>
                    </a:cubicBezTo>
                    <a:cubicBezTo>
                      <a:pt x="528" y="3619"/>
                      <a:pt x="593" y="3604"/>
                      <a:pt x="571" y="3641"/>
                    </a:cubicBezTo>
                    <a:cubicBezTo>
                      <a:pt x="542" y="3677"/>
                      <a:pt x="542" y="3677"/>
                      <a:pt x="564" y="3707"/>
                    </a:cubicBezTo>
                    <a:cubicBezTo>
                      <a:pt x="579" y="3744"/>
                      <a:pt x="549" y="3765"/>
                      <a:pt x="520" y="3787"/>
                    </a:cubicBezTo>
                    <a:cubicBezTo>
                      <a:pt x="484" y="3802"/>
                      <a:pt x="491" y="3744"/>
                      <a:pt x="469" y="3744"/>
                    </a:cubicBezTo>
                    <a:cubicBezTo>
                      <a:pt x="440" y="3744"/>
                      <a:pt x="461" y="3787"/>
                      <a:pt x="418" y="3831"/>
                    </a:cubicBezTo>
                    <a:cubicBezTo>
                      <a:pt x="374" y="3868"/>
                      <a:pt x="322" y="3809"/>
                      <a:pt x="315" y="3787"/>
                    </a:cubicBezTo>
                    <a:cubicBezTo>
                      <a:pt x="308" y="3758"/>
                      <a:pt x="330" y="3722"/>
                      <a:pt x="330" y="3722"/>
                    </a:cubicBezTo>
                    <a:cubicBezTo>
                      <a:pt x="330" y="3722"/>
                      <a:pt x="271" y="3656"/>
                      <a:pt x="300" y="3634"/>
                    </a:cubicBezTo>
                    <a:cubicBezTo>
                      <a:pt x="322" y="3604"/>
                      <a:pt x="264" y="3582"/>
                      <a:pt x="249" y="3619"/>
                    </a:cubicBezTo>
                    <a:cubicBezTo>
                      <a:pt x="227" y="3648"/>
                      <a:pt x="227" y="3641"/>
                      <a:pt x="183" y="3670"/>
                    </a:cubicBezTo>
                    <a:cubicBezTo>
                      <a:pt x="147" y="3692"/>
                      <a:pt x="125" y="3699"/>
                      <a:pt x="110" y="3751"/>
                    </a:cubicBezTo>
                    <a:cubicBezTo>
                      <a:pt x="95" y="3802"/>
                      <a:pt x="88" y="3839"/>
                      <a:pt x="44" y="3846"/>
                    </a:cubicBezTo>
                    <a:cubicBezTo>
                      <a:pt x="0" y="3853"/>
                      <a:pt x="0" y="3897"/>
                      <a:pt x="15" y="3949"/>
                    </a:cubicBezTo>
                    <a:cubicBezTo>
                      <a:pt x="37" y="4000"/>
                      <a:pt x="59" y="3978"/>
                      <a:pt x="88" y="3956"/>
                    </a:cubicBezTo>
                    <a:cubicBezTo>
                      <a:pt x="110" y="3934"/>
                      <a:pt x="154" y="3971"/>
                      <a:pt x="168" y="4029"/>
                    </a:cubicBezTo>
                    <a:cubicBezTo>
                      <a:pt x="183" y="4095"/>
                      <a:pt x="176" y="4110"/>
                      <a:pt x="117" y="4146"/>
                    </a:cubicBezTo>
                    <a:cubicBezTo>
                      <a:pt x="59" y="4176"/>
                      <a:pt x="51" y="4183"/>
                      <a:pt x="22" y="4227"/>
                    </a:cubicBezTo>
                    <a:cubicBezTo>
                      <a:pt x="7" y="4264"/>
                      <a:pt x="95" y="4293"/>
                      <a:pt x="117" y="4300"/>
                    </a:cubicBezTo>
                    <a:cubicBezTo>
                      <a:pt x="147" y="4300"/>
                      <a:pt x="168" y="4308"/>
                      <a:pt x="183" y="4330"/>
                    </a:cubicBezTo>
                    <a:cubicBezTo>
                      <a:pt x="205" y="4359"/>
                      <a:pt x="198" y="4498"/>
                      <a:pt x="249" y="4520"/>
                    </a:cubicBezTo>
                    <a:cubicBezTo>
                      <a:pt x="308" y="4542"/>
                      <a:pt x="366" y="4564"/>
                      <a:pt x="410" y="4564"/>
                    </a:cubicBezTo>
                    <a:cubicBezTo>
                      <a:pt x="440" y="4564"/>
                      <a:pt x="513" y="4601"/>
                      <a:pt x="564" y="4630"/>
                    </a:cubicBezTo>
                    <a:cubicBezTo>
                      <a:pt x="557" y="4623"/>
                      <a:pt x="557" y="4623"/>
                      <a:pt x="557" y="4623"/>
                    </a:cubicBezTo>
                    <a:cubicBezTo>
                      <a:pt x="557" y="4623"/>
                      <a:pt x="616" y="4579"/>
                      <a:pt x="659" y="4579"/>
                    </a:cubicBezTo>
                    <a:cubicBezTo>
                      <a:pt x="703" y="4579"/>
                      <a:pt x="696" y="4667"/>
                      <a:pt x="725" y="4711"/>
                    </a:cubicBezTo>
                    <a:cubicBezTo>
                      <a:pt x="762" y="4755"/>
                      <a:pt x="828" y="4733"/>
                      <a:pt x="865" y="4769"/>
                    </a:cubicBezTo>
                    <a:cubicBezTo>
                      <a:pt x="901" y="4806"/>
                      <a:pt x="872" y="4828"/>
                      <a:pt x="865" y="4857"/>
                    </a:cubicBezTo>
                    <a:cubicBezTo>
                      <a:pt x="850" y="4894"/>
                      <a:pt x="901" y="4872"/>
                      <a:pt x="909" y="4916"/>
                    </a:cubicBezTo>
                    <a:cubicBezTo>
                      <a:pt x="923" y="4960"/>
                      <a:pt x="967" y="5136"/>
                      <a:pt x="1026" y="4960"/>
                    </a:cubicBezTo>
                    <a:cubicBezTo>
                      <a:pt x="1077" y="4791"/>
                      <a:pt x="1092" y="4703"/>
                      <a:pt x="1128" y="4681"/>
                    </a:cubicBezTo>
                    <a:cubicBezTo>
                      <a:pt x="1158" y="4659"/>
                      <a:pt x="1180" y="4586"/>
                      <a:pt x="1180" y="4542"/>
                    </a:cubicBezTo>
                    <a:cubicBezTo>
                      <a:pt x="1180" y="4498"/>
                      <a:pt x="1275" y="4462"/>
                      <a:pt x="1304" y="4454"/>
                    </a:cubicBezTo>
                    <a:cubicBezTo>
                      <a:pt x="1341" y="4440"/>
                      <a:pt x="1363" y="4374"/>
                      <a:pt x="1385" y="4330"/>
                    </a:cubicBezTo>
                    <a:cubicBezTo>
                      <a:pt x="1407" y="4278"/>
                      <a:pt x="1692" y="4227"/>
                      <a:pt x="1737" y="4234"/>
                    </a:cubicBezTo>
                    <a:cubicBezTo>
                      <a:pt x="1780" y="4249"/>
                      <a:pt x="1780" y="4234"/>
                      <a:pt x="1876" y="4168"/>
                    </a:cubicBezTo>
                    <a:cubicBezTo>
                      <a:pt x="1964" y="4103"/>
                      <a:pt x="2052" y="4088"/>
                      <a:pt x="2176" y="4154"/>
                    </a:cubicBezTo>
                    <a:cubicBezTo>
                      <a:pt x="2301" y="4227"/>
                      <a:pt x="2271" y="4234"/>
                      <a:pt x="2271" y="4234"/>
                    </a:cubicBezTo>
                    <a:cubicBezTo>
                      <a:pt x="2271" y="4234"/>
                      <a:pt x="2396" y="4213"/>
                      <a:pt x="2425" y="4110"/>
                    </a:cubicBezTo>
                    <a:cubicBezTo>
                      <a:pt x="2462" y="4007"/>
                      <a:pt x="2418" y="3985"/>
                      <a:pt x="2440" y="3919"/>
                    </a:cubicBezTo>
                    <a:cubicBezTo>
                      <a:pt x="2462" y="3853"/>
                      <a:pt x="2506" y="3919"/>
                      <a:pt x="2565" y="3897"/>
                    </a:cubicBezTo>
                    <a:cubicBezTo>
                      <a:pt x="2623" y="3875"/>
                      <a:pt x="2652" y="3853"/>
                      <a:pt x="2726" y="3875"/>
                    </a:cubicBezTo>
                    <a:cubicBezTo>
                      <a:pt x="2792" y="3897"/>
                      <a:pt x="2850" y="3861"/>
                      <a:pt x="2850" y="3758"/>
                    </a:cubicBezTo>
                    <a:cubicBezTo>
                      <a:pt x="2850" y="3656"/>
                      <a:pt x="2894" y="3553"/>
                      <a:pt x="2938" y="3582"/>
                    </a:cubicBezTo>
                    <a:cubicBezTo>
                      <a:pt x="2982" y="3604"/>
                      <a:pt x="3056" y="3670"/>
                      <a:pt x="3063" y="3612"/>
                    </a:cubicBezTo>
                    <a:cubicBezTo>
                      <a:pt x="3078" y="3553"/>
                      <a:pt x="3078" y="3524"/>
                      <a:pt x="3121" y="3465"/>
                    </a:cubicBezTo>
                    <a:cubicBezTo>
                      <a:pt x="3165" y="3406"/>
                      <a:pt x="3180" y="3340"/>
                      <a:pt x="3180" y="3340"/>
                    </a:cubicBezTo>
                    <a:cubicBezTo>
                      <a:pt x="3180" y="3340"/>
                      <a:pt x="3165" y="3406"/>
                      <a:pt x="3224" y="3458"/>
                    </a:cubicBezTo>
                    <a:cubicBezTo>
                      <a:pt x="3275" y="3502"/>
                      <a:pt x="3312" y="3531"/>
                      <a:pt x="3349" y="3502"/>
                    </a:cubicBezTo>
                    <a:cubicBezTo>
                      <a:pt x="3378" y="3465"/>
                      <a:pt x="3392" y="3480"/>
                      <a:pt x="3437" y="3406"/>
                    </a:cubicBezTo>
                    <a:cubicBezTo>
                      <a:pt x="3480" y="3340"/>
                      <a:pt x="3480" y="3318"/>
                      <a:pt x="3480" y="3260"/>
                    </a:cubicBezTo>
                    <a:cubicBezTo>
                      <a:pt x="3480" y="3201"/>
                      <a:pt x="3451" y="3128"/>
                      <a:pt x="3502" y="3135"/>
                    </a:cubicBezTo>
                    <a:cubicBezTo>
                      <a:pt x="3561" y="3150"/>
                      <a:pt x="3598" y="3157"/>
                      <a:pt x="3678" y="3113"/>
                    </a:cubicBezTo>
                    <a:cubicBezTo>
                      <a:pt x="3752" y="3069"/>
                      <a:pt x="3788" y="3106"/>
                      <a:pt x="3847" y="3106"/>
                    </a:cubicBezTo>
                    <a:cubicBezTo>
                      <a:pt x="3906" y="3106"/>
                      <a:pt x="3913" y="3069"/>
                      <a:pt x="3993" y="3047"/>
                    </a:cubicBezTo>
                    <a:cubicBezTo>
                      <a:pt x="4074" y="3025"/>
                      <a:pt x="4081" y="3069"/>
                      <a:pt x="4155" y="3047"/>
                    </a:cubicBezTo>
                    <a:cubicBezTo>
                      <a:pt x="4221" y="3025"/>
                      <a:pt x="4264" y="3025"/>
                      <a:pt x="4242" y="2967"/>
                    </a:cubicBezTo>
                    <a:cubicBezTo>
                      <a:pt x="4221" y="2908"/>
                      <a:pt x="4242" y="2806"/>
                      <a:pt x="4382" y="2776"/>
                    </a:cubicBezTo>
                    <a:cubicBezTo>
                      <a:pt x="4514" y="2740"/>
                      <a:pt x="4528" y="2798"/>
                      <a:pt x="4631" y="2732"/>
                    </a:cubicBezTo>
                    <a:cubicBezTo>
                      <a:pt x="4726" y="2659"/>
                      <a:pt x="4821" y="2608"/>
                      <a:pt x="4887" y="2571"/>
                    </a:cubicBezTo>
                    <a:cubicBezTo>
                      <a:pt x="4953" y="2534"/>
                      <a:pt x="4865" y="2549"/>
                      <a:pt x="4946" y="2476"/>
                    </a:cubicBezTo>
                    <a:cubicBezTo>
                      <a:pt x="5027" y="2410"/>
                      <a:pt x="5049" y="2432"/>
                      <a:pt x="5137" y="2410"/>
                    </a:cubicBezTo>
                    <a:cubicBezTo>
                      <a:pt x="5232" y="2388"/>
                      <a:pt x="5320" y="2322"/>
                      <a:pt x="5195" y="2278"/>
                    </a:cubicBezTo>
                    <a:cubicBezTo>
                      <a:pt x="5071" y="2227"/>
                      <a:pt x="5049" y="2219"/>
                      <a:pt x="5049" y="2175"/>
                    </a:cubicBezTo>
                    <a:cubicBezTo>
                      <a:pt x="5049" y="2131"/>
                      <a:pt x="4975" y="2139"/>
                      <a:pt x="4953" y="2102"/>
                    </a:cubicBezTo>
                    <a:cubicBezTo>
                      <a:pt x="4931" y="2073"/>
                      <a:pt x="4931" y="2073"/>
                      <a:pt x="4953" y="1992"/>
                    </a:cubicBezTo>
                    <a:cubicBezTo>
                      <a:pt x="4975" y="1912"/>
                      <a:pt x="4968" y="1912"/>
                      <a:pt x="5056" y="1926"/>
                    </a:cubicBezTo>
                    <a:cubicBezTo>
                      <a:pt x="5151" y="1934"/>
                      <a:pt x="5151" y="1934"/>
                      <a:pt x="5195" y="1977"/>
                    </a:cubicBezTo>
                    <a:cubicBezTo>
                      <a:pt x="5239" y="2029"/>
                      <a:pt x="5261" y="2036"/>
                      <a:pt x="5305" y="1970"/>
                    </a:cubicBezTo>
                    <a:cubicBezTo>
                      <a:pt x="5356" y="1904"/>
                      <a:pt x="5400" y="1904"/>
                      <a:pt x="5444" y="1948"/>
                    </a:cubicBezTo>
                    <a:cubicBezTo>
                      <a:pt x="5488" y="1992"/>
                      <a:pt x="5605" y="2029"/>
                      <a:pt x="5628" y="2073"/>
                    </a:cubicBezTo>
                    <a:cubicBezTo>
                      <a:pt x="5649" y="2117"/>
                      <a:pt x="5649" y="2183"/>
                      <a:pt x="5613" y="2227"/>
                    </a:cubicBezTo>
                    <a:cubicBezTo>
                      <a:pt x="5583" y="2278"/>
                      <a:pt x="5613" y="2344"/>
                      <a:pt x="5693" y="2300"/>
                    </a:cubicBezTo>
                    <a:cubicBezTo>
                      <a:pt x="5774" y="2256"/>
                      <a:pt x="5796" y="2351"/>
                      <a:pt x="5752" y="2410"/>
                    </a:cubicBezTo>
                    <a:cubicBezTo>
                      <a:pt x="5708" y="2468"/>
                      <a:pt x="5730" y="2513"/>
                      <a:pt x="5803" y="2527"/>
                    </a:cubicBezTo>
                    <a:cubicBezTo>
                      <a:pt x="5884" y="2534"/>
                      <a:pt x="5986" y="2571"/>
                      <a:pt x="6009" y="2608"/>
                    </a:cubicBezTo>
                    <a:cubicBezTo>
                      <a:pt x="6030" y="2637"/>
                      <a:pt x="6148" y="2615"/>
                      <a:pt x="6155" y="2513"/>
                    </a:cubicBezTo>
                    <a:cubicBezTo>
                      <a:pt x="6170" y="2410"/>
                      <a:pt x="6170" y="2344"/>
                      <a:pt x="6236" y="2263"/>
                    </a:cubicBezTo>
                    <a:cubicBezTo>
                      <a:pt x="6309" y="2183"/>
                      <a:pt x="6294" y="2051"/>
                      <a:pt x="6331" y="1970"/>
                    </a:cubicBezTo>
                    <a:cubicBezTo>
                      <a:pt x="6360" y="1890"/>
                      <a:pt x="6485" y="1517"/>
                      <a:pt x="6455" y="1451"/>
                    </a:cubicBezTo>
                    <a:cubicBezTo>
                      <a:pt x="6419" y="1378"/>
                      <a:pt x="6455" y="1290"/>
                      <a:pt x="6477" y="1209"/>
                    </a:cubicBezTo>
                    <a:cubicBezTo>
                      <a:pt x="6499" y="1128"/>
                      <a:pt x="6433" y="1004"/>
                      <a:pt x="6382" y="916"/>
                    </a:cubicBezTo>
                  </a:path>
                </a:pathLst>
              </a:custGeom>
              <a:grpFill/>
              <a:ln w="38100" cap="flat" cmpd="sng">
                <a:noFill/>
                <a:bevel/>
              </a:ln>
              <a:effectLst/>
            </p:spPr>
            <p:txBody>
              <a:bodyPr wrap="none" anchor="ctr"/>
              <a:lstStyle/>
              <a:p>
                <a:pPr defTabSz="1828165" fontAlgn="auto">
                  <a:spcBef>
                    <a:spcPts val="0"/>
                  </a:spcBef>
                  <a:spcAft>
                    <a:spcPts val="0"/>
                  </a:spcAft>
                  <a:defRPr/>
                </a:pPr>
                <a:endParaRPr lang="en-US">
                  <a:latin typeface="+mn-lt"/>
                  <a:ea typeface="+mn-ea"/>
                  <a:cs typeface="+mn-cs"/>
                </a:endParaRPr>
              </a:p>
            </p:txBody>
          </p:sp>
          <p:sp>
            <p:nvSpPr>
              <p:cNvPr id="91" name="Freeform 22">
                <a:extLst>
                  <a:ext uri="{FF2B5EF4-FFF2-40B4-BE49-F238E27FC236}">
                    <a16:creationId xmlns:a16="http://schemas.microsoft.com/office/drawing/2014/main" id="{4982AAC4-B70F-4475-9A0F-DF503588B6F2}"/>
                  </a:ext>
                </a:extLst>
              </p:cNvPr>
              <p:cNvSpPr>
                <a:spLocks noChangeArrowheads="1"/>
              </p:cNvSpPr>
              <p:nvPr/>
            </p:nvSpPr>
            <p:spPr bwMode="auto">
              <a:xfrm>
                <a:off x="5495144" y="4899865"/>
                <a:ext cx="393964" cy="302768"/>
              </a:xfrm>
              <a:custGeom>
                <a:avLst/>
                <a:gdLst>
                  <a:gd name="T0" fmla="*/ 7 w 1027"/>
                  <a:gd name="T1" fmla="*/ 66 h 800"/>
                  <a:gd name="T2" fmla="*/ 7 w 1027"/>
                  <a:gd name="T3" fmla="*/ 66 h 800"/>
                  <a:gd name="T4" fmla="*/ 95 w 1027"/>
                  <a:gd name="T5" fmla="*/ 183 h 800"/>
                  <a:gd name="T6" fmla="*/ 257 w 1027"/>
                  <a:gd name="T7" fmla="*/ 278 h 800"/>
                  <a:gd name="T8" fmla="*/ 322 w 1027"/>
                  <a:gd name="T9" fmla="*/ 417 h 800"/>
                  <a:gd name="T10" fmla="*/ 396 w 1027"/>
                  <a:gd name="T11" fmla="*/ 498 h 800"/>
                  <a:gd name="T12" fmla="*/ 447 w 1027"/>
                  <a:gd name="T13" fmla="*/ 637 h 800"/>
                  <a:gd name="T14" fmla="*/ 586 w 1027"/>
                  <a:gd name="T15" fmla="*/ 696 h 800"/>
                  <a:gd name="T16" fmla="*/ 674 w 1027"/>
                  <a:gd name="T17" fmla="*/ 740 h 800"/>
                  <a:gd name="T18" fmla="*/ 747 w 1027"/>
                  <a:gd name="T19" fmla="*/ 747 h 800"/>
                  <a:gd name="T20" fmla="*/ 835 w 1027"/>
                  <a:gd name="T21" fmla="*/ 762 h 800"/>
                  <a:gd name="T22" fmla="*/ 916 w 1027"/>
                  <a:gd name="T23" fmla="*/ 740 h 800"/>
                  <a:gd name="T24" fmla="*/ 975 w 1027"/>
                  <a:gd name="T25" fmla="*/ 630 h 800"/>
                  <a:gd name="T26" fmla="*/ 982 w 1027"/>
                  <a:gd name="T27" fmla="*/ 527 h 800"/>
                  <a:gd name="T28" fmla="*/ 982 w 1027"/>
                  <a:gd name="T29" fmla="*/ 454 h 800"/>
                  <a:gd name="T30" fmla="*/ 1004 w 1027"/>
                  <a:gd name="T31" fmla="*/ 396 h 800"/>
                  <a:gd name="T32" fmla="*/ 931 w 1027"/>
                  <a:gd name="T33" fmla="*/ 300 h 800"/>
                  <a:gd name="T34" fmla="*/ 850 w 1027"/>
                  <a:gd name="T35" fmla="*/ 352 h 800"/>
                  <a:gd name="T36" fmla="*/ 755 w 1027"/>
                  <a:gd name="T37" fmla="*/ 337 h 800"/>
                  <a:gd name="T38" fmla="*/ 608 w 1027"/>
                  <a:gd name="T39" fmla="*/ 264 h 800"/>
                  <a:gd name="T40" fmla="*/ 491 w 1027"/>
                  <a:gd name="T41" fmla="*/ 220 h 800"/>
                  <a:gd name="T42" fmla="*/ 396 w 1027"/>
                  <a:gd name="T43" fmla="*/ 190 h 800"/>
                  <a:gd name="T44" fmla="*/ 293 w 1027"/>
                  <a:gd name="T45" fmla="*/ 154 h 800"/>
                  <a:gd name="T46" fmla="*/ 220 w 1027"/>
                  <a:gd name="T47" fmla="*/ 110 h 800"/>
                  <a:gd name="T48" fmla="*/ 110 w 1027"/>
                  <a:gd name="T49" fmla="*/ 95 h 800"/>
                  <a:gd name="T50" fmla="*/ 7 w 1027"/>
                  <a:gd name="T51" fmla="*/ 66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7" h="800">
                    <a:moveTo>
                      <a:pt x="7" y="66"/>
                    </a:moveTo>
                    <a:lnTo>
                      <a:pt x="7" y="66"/>
                    </a:lnTo>
                    <a:cubicBezTo>
                      <a:pt x="0" y="110"/>
                      <a:pt x="44" y="168"/>
                      <a:pt x="95" y="183"/>
                    </a:cubicBezTo>
                    <a:cubicBezTo>
                      <a:pt x="147" y="205"/>
                      <a:pt x="234" y="234"/>
                      <a:pt x="257" y="278"/>
                    </a:cubicBezTo>
                    <a:cubicBezTo>
                      <a:pt x="271" y="322"/>
                      <a:pt x="278" y="381"/>
                      <a:pt x="322" y="417"/>
                    </a:cubicBezTo>
                    <a:cubicBezTo>
                      <a:pt x="366" y="447"/>
                      <a:pt x="374" y="454"/>
                      <a:pt x="396" y="498"/>
                    </a:cubicBezTo>
                    <a:cubicBezTo>
                      <a:pt x="425" y="542"/>
                      <a:pt x="425" y="594"/>
                      <a:pt x="447" y="637"/>
                    </a:cubicBezTo>
                    <a:cubicBezTo>
                      <a:pt x="476" y="681"/>
                      <a:pt x="528" y="703"/>
                      <a:pt x="586" y="696"/>
                    </a:cubicBezTo>
                    <a:cubicBezTo>
                      <a:pt x="645" y="689"/>
                      <a:pt x="652" y="711"/>
                      <a:pt x="674" y="740"/>
                    </a:cubicBezTo>
                    <a:cubicBezTo>
                      <a:pt x="689" y="762"/>
                      <a:pt x="718" y="791"/>
                      <a:pt x="747" y="747"/>
                    </a:cubicBezTo>
                    <a:cubicBezTo>
                      <a:pt x="769" y="703"/>
                      <a:pt x="806" y="725"/>
                      <a:pt x="835" y="762"/>
                    </a:cubicBezTo>
                    <a:cubicBezTo>
                      <a:pt x="857" y="799"/>
                      <a:pt x="887" y="799"/>
                      <a:pt x="916" y="740"/>
                    </a:cubicBezTo>
                    <a:cubicBezTo>
                      <a:pt x="952" y="681"/>
                      <a:pt x="997" y="689"/>
                      <a:pt x="975" y="630"/>
                    </a:cubicBezTo>
                    <a:cubicBezTo>
                      <a:pt x="960" y="564"/>
                      <a:pt x="960" y="564"/>
                      <a:pt x="982" y="527"/>
                    </a:cubicBezTo>
                    <a:cubicBezTo>
                      <a:pt x="1011" y="484"/>
                      <a:pt x="1004" y="484"/>
                      <a:pt x="982" y="454"/>
                    </a:cubicBezTo>
                    <a:cubicBezTo>
                      <a:pt x="967" y="432"/>
                      <a:pt x="975" y="447"/>
                      <a:pt x="1004" y="396"/>
                    </a:cubicBezTo>
                    <a:cubicBezTo>
                      <a:pt x="1026" y="344"/>
                      <a:pt x="982" y="315"/>
                      <a:pt x="931" y="300"/>
                    </a:cubicBezTo>
                    <a:cubicBezTo>
                      <a:pt x="887" y="293"/>
                      <a:pt x="887" y="344"/>
                      <a:pt x="850" y="352"/>
                    </a:cubicBezTo>
                    <a:cubicBezTo>
                      <a:pt x="813" y="366"/>
                      <a:pt x="784" y="396"/>
                      <a:pt x="755" y="337"/>
                    </a:cubicBezTo>
                    <a:cubicBezTo>
                      <a:pt x="733" y="278"/>
                      <a:pt x="652" y="256"/>
                      <a:pt x="608" y="264"/>
                    </a:cubicBezTo>
                    <a:cubicBezTo>
                      <a:pt x="571" y="271"/>
                      <a:pt x="506" y="256"/>
                      <a:pt x="491" y="220"/>
                    </a:cubicBezTo>
                    <a:cubicBezTo>
                      <a:pt x="476" y="183"/>
                      <a:pt x="447" y="183"/>
                      <a:pt x="396" y="190"/>
                    </a:cubicBezTo>
                    <a:cubicBezTo>
                      <a:pt x="344" y="205"/>
                      <a:pt x="322" y="183"/>
                      <a:pt x="293" y="154"/>
                    </a:cubicBezTo>
                    <a:cubicBezTo>
                      <a:pt x="271" y="117"/>
                      <a:pt x="264" y="110"/>
                      <a:pt x="220" y="110"/>
                    </a:cubicBezTo>
                    <a:cubicBezTo>
                      <a:pt x="176" y="110"/>
                      <a:pt x="132" y="132"/>
                      <a:pt x="110" y="95"/>
                    </a:cubicBezTo>
                    <a:cubicBezTo>
                      <a:pt x="80" y="51"/>
                      <a:pt x="15" y="0"/>
                      <a:pt x="7" y="66"/>
                    </a:cubicBezTo>
                  </a:path>
                </a:pathLst>
              </a:custGeom>
              <a:grpFill/>
              <a:ln w="38100" cap="flat" cmpd="sng">
                <a:noFill/>
                <a:bevel/>
              </a:ln>
              <a:effectLst/>
            </p:spPr>
            <p:txBody>
              <a:bodyPr wrap="none" anchor="ctr"/>
              <a:lstStyle/>
              <a:p>
                <a:pPr defTabSz="1828165" fontAlgn="auto">
                  <a:spcBef>
                    <a:spcPts val="0"/>
                  </a:spcBef>
                  <a:spcAft>
                    <a:spcPts val="0"/>
                  </a:spcAft>
                  <a:defRPr/>
                </a:pPr>
                <a:endParaRPr lang="en-US">
                  <a:latin typeface="+mn-lt"/>
                  <a:ea typeface="+mn-ea"/>
                  <a:cs typeface="+mn-cs"/>
                </a:endParaRPr>
              </a:p>
            </p:txBody>
          </p:sp>
          <p:sp>
            <p:nvSpPr>
              <p:cNvPr id="92" name="Freeform 23">
                <a:extLst>
                  <a:ext uri="{FF2B5EF4-FFF2-40B4-BE49-F238E27FC236}">
                    <a16:creationId xmlns:a16="http://schemas.microsoft.com/office/drawing/2014/main" id="{88766332-9172-4CB1-8E10-4D16F8C65747}"/>
                  </a:ext>
                </a:extLst>
              </p:cNvPr>
              <p:cNvSpPr>
                <a:spLocks noChangeArrowheads="1"/>
              </p:cNvSpPr>
              <p:nvPr/>
            </p:nvSpPr>
            <p:spPr bwMode="auto">
              <a:xfrm>
                <a:off x="5349231" y="2581680"/>
                <a:ext cx="2272586" cy="2152209"/>
              </a:xfrm>
              <a:custGeom>
                <a:avLst/>
                <a:gdLst>
                  <a:gd name="T0" fmla="*/ 4140 w 5913"/>
                  <a:gd name="T1" fmla="*/ 5488 h 5665"/>
                  <a:gd name="T2" fmla="*/ 3788 w 5913"/>
                  <a:gd name="T3" fmla="*/ 5569 h 5665"/>
                  <a:gd name="T4" fmla="*/ 3466 w 5913"/>
                  <a:gd name="T5" fmla="*/ 5422 h 5665"/>
                  <a:gd name="T6" fmla="*/ 3187 w 5913"/>
                  <a:gd name="T7" fmla="*/ 5400 h 5665"/>
                  <a:gd name="T8" fmla="*/ 2894 w 5913"/>
                  <a:gd name="T9" fmla="*/ 5063 h 5665"/>
                  <a:gd name="T10" fmla="*/ 2081 w 5913"/>
                  <a:gd name="T11" fmla="*/ 4118 h 5665"/>
                  <a:gd name="T12" fmla="*/ 1443 w 5913"/>
                  <a:gd name="T13" fmla="*/ 3935 h 5665"/>
                  <a:gd name="T14" fmla="*/ 1092 w 5913"/>
                  <a:gd name="T15" fmla="*/ 3429 h 5665"/>
                  <a:gd name="T16" fmla="*/ 1341 w 5913"/>
                  <a:gd name="T17" fmla="*/ 3334 h 5665"/>
                  <a:gd name="T18" fmla="*/ 1062 w 5913"/>
                  <a:gd name="T19" fmla="*/ 3136 h 5665"/>
                  <a:gd name="T20" fmla="*/ 945 w 5913"/>
                  <a:gd name="T21" fmla="*/ 2616 h 5665"/>
                  <a:gd name="T22" fmla="*/ 571 w 5913"/>
                  <a:gd name="T23" fmla="*/ 2462 h 5665"/>
                  <a:gd name="T24" fmla="*/ 703 w 5913"/>
                  <a:gd name="T25" fmla="*/ 2242 h 5665"/>
                  <a:gd name="T26" fmla="*/ 1209 w 5913"/>
                  <a:gd name="T27" fmla="*/ 2191 h 5665"/>
                  <a:gd name="T28" fmla="*/ 1290 w 5913"/>
                  <a:gd name="T29" fmla="*/ 2022 h 5665"/>
                  <a:gd name="T30" fmla="*/ 1026 w 5913"/>
                  <a:gd name="T31" fmla="*/ 1920 h 5665"/>
                  <a:gd name="T32" fmla="*/ 1143 w 5913"/>
                  <a:gd name="T33" fmla="*/ 1634 h 5665"/>
                  <a:gd name="T34" fmla="*/ 923 w 5913"/>
                  <a:gd name="T35" fmla="*/ 1312 h 5665"/>
                  <a:gd name="T36" fmla="*/ 608 w 5913"/>
                  <a:gd name="T37" fmla="*/ 674 h 5665"/>
                  <a:gd name="T38" fmla="*/ 183 w 5913"/>
                  <a:gd name="T39" fmla="*/ 689 h 5665"/>
                  <a:gd name="T40" fmla="*/ 110 w 5913"/>
                  <a:gd name="T41" fmla="*/ 1055 h 5665"/>
                  <a:gd name="T42" fmla="*/ 139 w 5913"/>
                  <a:gd name="T43" fmla="*/ 249 h 5665"/>
                  <a:gd name="T44" fmla="*/ 418 w 5913"/>
                  <a:gd name="T45" fmla="*/ 95 h 5665"/>
                  <a:gd name="T46" fmla="*/ 205 w 5913"/>
                  <a:gd name="T47" fmla="*/ 403 h 5665"/>
                  <a:gd name="T48" fmla="*/ 821 w 5913"/>
                  <a:gd name="T49" fmla="*/ 564 h 5665"/>
                  <a:gd name="T50" fmla="*/ 1700 w 5913"/>
                  <a:gd name="T51" fmla="*/ 660 h 5665"/>
                  <a:gd name="T52" fmla="*/ 2220 w 5913"/>
                  <a:gd name="T53" fmla="*/ 777 h 5665"/>
                  <a:gd name="T54" fmla="*/ 2550 w 5913"/>
                  <a:gd name="T55" fmla="*/ 769 h 5665"/>
                  <a:gd name="T56" fmla="*/ 3165 w 5913"/>
                  <a:gd name="T57" fmla="*/ 901 h 5665"/>
                  <a:gd name="T58" fmla="*/ 3414 w 5913"/>
                  <a:gd name="T59" fmla="*/ 1414 h 5665"/>
                  <a:gd name="T60" fmla="*/ 3078 w 5913"/>
                  <a:gd name="T61" fmla="*/ 2059 h 5665"/>
                  <a:gd name="T62" fmla="*/ 3744 w 5913"/>
                  <a:gd name="T63" fmla="*/ 2044 h 5665"/>
                  <a:gd name="T64" fmla="*/ 3942 w 5913"/>
                  <a:gd name="T65" fmla="*/ 2088 h 5665"/>
                  <a:gd name="T66" fmla="*/ 4813 w 5913"/>
                  <a:gd name="T67" fmla="*/ 2499 h 5665"/>
                  <a:gd name="T68" fmla="*/ 5414 w 5913"/>
                  <a:gd name="T69" fmla="*/ 2242 h 5665"/>
                  <a:gd name="T70" fmla="*/ 5297 w 5913"/>
                  <a:gd name="T71" fmla="*/ 2081 h 5665"/>
                  <a:gd name="T72" fmla="*/ 5326 w 5913"/>
                  <a:gd name="T73" fmla="*/ 1788 h 5665"/>
                  <a:gd name="T74" fmla="*/ 5868 w 5913"/>
                  <a:gd name="T75" fmla="*/ 2096 h 5665"/>
                  <a:gd name="T76" fmla="*/ 5670 w 5913"/>
                  <a:gd name="T77" fmla="*/ 2140 h 5665"/>
                  <a:gd name="T78" fmla="*/ 5458 w 5913"/>
                  <a:gd name="T79" fmla="*/ 2308 h 5665"/>
                  <a:gd name="T80" fmla="*/ 5282 w 5913"/>
                  <a:gd name="T81" fmla="*/ 3041 h 5665"/>
                  <a:gd name="T82" fmla="*/ 5106 w 5913"/>
                  <a:gd name="T83" fmla="*/ 3605 h 5665"/>
                  <a:gd name="T84" fmla="*/ 4864 w 5913"/>
                  <a:gd name="T85" fmla="*/ 4052 h 5665"/>
                  <a:gd name="T86" fmla="*/ 5209 w 5913"/>
                  <a:gd name="T87" fmla="*/ 4543 h 5665"/>
                  <a:gd name="T88" fmla="*/ 5099 w 5913"/>
                  <a:gd name="T89" fmla="*/ 4976 h 5665"/>
                  <a:gd name="T90" fmla="*/ 4857 w 5913"/>
                  <a:gd name="T91" fmla="*/ 5276 h 5665"/>
                  <a:gd name="T92" fmla="*/ 4593 w 5913"/>
                  <a:gd name="T93" fmla="*/ 5657 h 5665"/>
                  <a:gd name="T94" fmla="*/ 3656 w 5913"/>
                  <a:gd name="T95" fmla="*/ 2403 h 5665"/>
                  <a:gd name="T96" fmla="*/ 322 w 5913"/>
                  <a:gd name="T97" fmla="*/ 2030 h 5665"/>
                  <a:gd name="T98" fmla="*/ 667 w 5913"/>
                  <a:gd name="T99" fmla="*/ 1979 h 5665"/>
                  <a:gd name="T100" fmla="*/ 850 w 5913"/>
                  <a:gd name="T101" fmla="*/ 1707 h 5665"/>
                  <a:gd name="T102" fmla="*/ 667 w 5913"/>
                  <a:gd name="T103" fmla="*/ 1979 h 5665"/>
                  <a:gd name="T104" fmla="*/ 564 w 5913"/>
                  <a:gd name="T105" fmla="*/ 1649 h 5665"/>
                  <a:gd name="T106" fmla="*/ 51 w 5913"/>
                  <a:gd name="T107" fmla="*/ 1392 h 5665"/>
                  <a:gd name="T108" fmla="*/ 227 w 5913"/>
                  <a:gd name="T109" fmla="*/ 1400 h 5665"/>
                  <a:gd name="T110" fmla="*/ 557 w 5913"/>
                  <a:gd name="T111" fmla="*/ 1531 h 5665"/>
                  <a:gd name="T112" fmla="*/ 791 w 5913"/>
                  <a:gd name="T113" fmla="*/ 1282 h 5665"/>
                  <a:gd name="T114" fmla="*/ 528 w 5913"/>
                  <a:gd name="T115" fmla="*/ 1356 h 5665"/>
                  <a:gd name="T116" fmla="*/ 330 w 5913"/>
                  <a:gd name="T117" fmla="*/ 1077 h 5665"/>
                  <a:gd name="T118" fmla="*/ 593 w 5913"/>
                  <a:gd name="T119" fmla="*/ 1282 h 5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13" h="5665">
                    <a:moveTo>
                      <a:pt x="4549" y="5664"/>
                    </a:moveTo>
                    <a:lnTo>
                      <a:pt x="4549" y="5664"/>
                    </a:lnTo>
                    <a:cubicBezTo>
                      <a:pt x="4527" y="5664"/>
                      <a:pt x="4498" y="5657"/>
                      <a:pt x="4476" y="5650"/>
                    </a:cubicBezTo>
                    <a:cubicBezTo>
                      <a:pt x="4461" y="5642"/>
                      <a:pt x="4447" y="5642"/>
                      <a:pt x="4432" y="5635"/>
                    </a:cubicBezTo>
                    <a:cubicBezTo>
                      <a:pt x="4389" y="5628"/>
                      <a:pt x="4323" y="5598"/>
                      <a:pt x="4286" y="5576"/>
                    </a:cubicBezTo>
                    <a:cubicBezTo>
                      <a:pt x="4272" y="5569"/>
                      <a:pt x="4264" y="5562"/>
                      <a:pt x="4257" y="5562"/>
                    </a:cubicBezTo>
                    <a:cubicBezTo>
                      <a:pt x="4235" y="5547"/>
                      <a:pt x="4184" y="5518"/>
                      <a:pt x="4140" y="5488"/>
                    </a:cubicBezTo>
                    <a:cubicBezTo>
                      <a:pt x="4118" y="5474"/>
                      <a:pt x="4096" y="5467"/>
                      <a:pt x="4089" y="5459"/>
                    </a:cubicBezTo>
                    <a:cubicBezTo>
                      <a:pt x="4081" y="5452"/>
                      <a:pt x="4067" y="5452"/>
                      <a:pt x="4059" y="5452"/>
                    </a:cubicBezTo>
                    <a:cubicBezTo>
                      <a:pt x="4052" y="5452"/>
                      <a:pt x="4037" y="5459"/>
                      <a:pt x="4015" y="5459"/>
                    </a:cubicBezTo>
                    <a:cubicBezTo>
                      <a:pt x="4001" y="5467"/>
                      <a:pt x="3986" y="5474"/>
                      <a:pt x="3971" y="5474"/>
                    </a:cubicBezTo>
                    <a:cubicBezTo>
                      <a:pt x="3928" y="5481"/>
                      <a:pt x="3920" y="5496"/>
                      <a:pt x="3898" y="5518"/>
                    </a:cubicBezTo>
                    <a:cubicBezTo>
                      <a:pt x="3883" y="5532"/>
                      <a:pt x="3883" y="5532"/>
                      <a:pt x="3883" y="5532"/>
                    </a:cubicBezTo>
                    <a:cubicBezTo>
                      <a:pt x="3854" y="5562"/>
                      <a:pt x="3825" y="5562"/>
                      <a:pt x="3788" y="5569"/>
                    </a:cubicBezTo>
                    <a:cubicBezTo>
                      <a:pt x="3774" y="5569"/>
                      <a:pt x="3759" y="5569"/>
                      <a:pt x="3744" y="5569"/>
                    </a:cubicBezTo>
                    <a:lnTo>
                      <a:pt x="3737" y="5569"/>
                    </a:lnTo>
                    <a:cubicBezTo>
                      <a:pt x="3671" y="5569"/>
                      <a:pt x="3605" y="5488"/>
                      <a:pt x="3561" y="5437"/>
                    </a:cubicBezTo>
                    <a:cubicBezTo>
                      <a:pt x="3554" y="5430"/>
                      <a:pt x="3554" y="5430"/>
                      <a:pt x="3554" y="5430"/>
                    </a:cubicBezTo>
                    <a:cubicBezTo>
                      <a:pt x="3532" y="5408"/>
                      <a:pt x="3524" y="5400"/>
                      <a:pt x="3517" y="5400"/>
                    </a:cubicBezTo>
                    <a:cubicBezTo>
                      <a:pt x="3510" y="5400"/>
                      <a:pt x="3495" y="5408"/>
                      <a:pt x="3481" y="5415"/>
                    </a:cubicBezTo>
                    <a:cubicBezTo>
                      <a:pt x="3466" y="5422"/>
                      <a:pt x="3466" y="5422"/>
                      <a:pt x="3466" y="5422"/>
                    </a:cubicBezTo>
                    <a:cubicBezTo>
                      <a:pt x="3437" y="5437"/>
                      <a:pt x="3422" y="5452"/>
                      <a:pt x="3407" y="5474"/>
                    </a:cubicBezTo>
                    <a:cubicBezTo>
                      <a:pt x="3393" y="5488"/>
                      <a:pt x="3385" y="5503"/>
                      <a:pt x="3363" y="5518"/>
                    </a:cubicBezTo>
                    <a:cubicBezTo>
                      <a:pt x="3349" y="5525"/>
                      <a:pt x="3334" y="5532"/>
                      <a:pt x="3312" y="5532"/>
                    </a:cubicBezTo>
                    <a:cubicBezTo>
                      <a:pt x="3275" y="5532"/>
                      <a:pt x="3239" y="5503"/>
                      <a:pt x="3224" y="5474"/>
                    </a:cubicBezTo>
                    <a:cubicBezTo>
                      <a:pt x="3217" y="5459"/>
                      <a:pt x="3209" y="5444"/>
                      <a:pt x="3209" y="5430"/>
                    </a:cubicBezTo>
                    <a:cubicBezTo>
                      <a:pt x="3209" y="5408"/>
                      <a:pt x="3209" y="5400"/>
                      <a:pt x="3195" y="5400"/>
                    </a:cubicBezTo>
                    <a:cubicBezTo>
                      <a:pt x="3195" y="5400"/>
                      <a:pt x="3195" y="5400"/>
                      <a:pt x="3187" y="5400"/>
                    </a:cubicBezTo>
                    <a:cubicBezTo>
                      <a:pt x="3173" y="5400"/>
                      <a:pt x="3158" y="5415"/>
                      <a:pt x="3136" y="5437"/>
                    </a:cubicBezTo>
                    <a:cubicBezTo>
                      <a:pt x="3129" y="5444"/>
                      <a:pt x="3121" y="5452"/>
                      <a:pt x="3107" y="5459"/>
                    </a:cubicBezTo>
                    <a:cubicBezTo>
                      <a:pt x="3100" y="5467"/>
                      <a:pt x="3092" y="5467"/>
                      <a:pt x="3085" y="5467"/>
                    </a:cubicBezTo>
                    <a:cubicBezTo>
                      <a:pt x="3055" y="5467"/>
                      <a:pt x="3033" y="5437"/>
                      <a:pt x="3019" y="5400"/>
                    </a:cubicBezTo>
                    <a:cubicBezTo>
                      <a:pt x="3004" y="5379"/>
                      <a:pt x="2997" y="5364"/>
                      <a:pt x="2990" y="5357"/>
                    </a:cubicBezTo>
                    <a:cubicBezTo>
                      <a:pt x="2946" y="5312"/>
                      <a:pt x="2953" y="5232"/>
                      <a:pt x="2968" y="5181"/>
                    </a:cubicBezTo>
                    <a:cubicBezTo>
                      <a:pt x="2975" y="5137"/>
                      <a:pt x="2931" y="5093"/>
                      <a:pt x="2894" y="5063"/>
                    </a:cubicBezTo>
                    <a:cubicBezTo>
                      <a:pt x="2872" y="5049"/>
                      <a:pt x="2814" y="5034"/>
                      <a:pt x="2762" y="5012"/>
                    </a:cubicBezTo>
                    <a:cubicBezTo>
                      <a:pt x="2719" y="5005"/>
                      <a:pt x="2674" y="4990"/>
                      <a:pt x="2645" y="4976"/>
                    </a:cubicBezTo>
                    <a:cubicBezTo>
                      <a:pt x="2557" y="4939"/>
                      <a:pt x="2447" y="4756"/>
                      <a:pt x="2418" y="4660"/>
                    </a:cubicBezTo>
                    <a:cubicBezTo>
                      <a:pt x="2403" y="4602"/>
                      <a:pt x="2359" y="4565"/>
                      <a:pt x="2315" y="4529"/>
                    </a:cubicBezTo>
                    <a:cubicBezTo>
                      <a:pt x="2293" y="4514"/>
                      <a:pt x="2271" y="4492"/>
                      <a:pt x="2257" y="4477"/>
                    </a:cubicBezTo>
                    <a:cubicBezTo>
                      <a:pt x="2235" y="4455"/>
                      <a:pt x="2198" y="4389"/>
                      <a:pt x="2125" y="4272"/>
                    </a:cubicBezTo>
                    <a:cubicBezTo>
                      <a:pt x="2118" y="4235"/>
                      <a:pt x="2103" y="4184"/>
                      <a:pt x="2081" y="4118"/>
                    </a:cubicBezTo>
                    <a:cubicBezTo>
                      <a:pt x="2052" y="4038"/>
                      <a:pt x="2008" y="4023"/>
                      <a:pt x="1964" y="4001"/>
                    </a:cubicBezTo>
                    <a:cubicBezTo>
                      <a:pt x="1949" y="3993"/>
                      <a:pt x="1927" y="3986"/>
                      <a:pt x="1912" y="3979"/>
                    </a:cubicBezTo>
                    <a:cubicBezTo>
                      <a:pt x="1868" y="3950"/>
                      <a:pt x="1737" y="3950"/>
                      <a:pt x="1685" y="3950"/>
                    </a:cubicBezTo>
                    <a:cubicBezTo>
                      <a:pt x="1678" y="3950"/>
                      <a:pt x="1671" y="3950"/>
                      <a:pt x="1656" y="3950"/>
                    </a:cubicBezTo>
                    <a:cubicBezTo>
                      <a:pt x="1627" y="3950"/>
                      <a:pt x="1597" y="3942"/>
                      <a:pt x="1568" y="3935"/>
                    </a:cubicBezTo>
                    <a:cubicBezTo>
                      <a:pt x="1531" y="3935"/>
                      <a:pt x="1509" y="3928"/>
                      <a:pt x="1480" y="3928"/>
                    </a:cubicBezTo>
                    <a:cubicBezTo>
                      <a:pt x="1465" y="3928"/>
                      <a:pt x="1451" y="3928"/>
                      <a:pt x="1443" y="3935"/>
                    </a:cubicBezTo>
                    <a:cubicBezTo>
                      <a:pt x="1421" y="3942"/>
                      <a:pt x="1407" y="3942"/>
                      <a:pt x="1392" y="3942"/>
                    </a:cubicBezTo>
                    <a:cubicBezTo>
                      <a:pt x="1341" y="3942"/>
                      <a:pt x="1297" y="3906"/>
                      <a:pt x="1268" y="3876"/>
                    </a:cubicBezTo>
                    <a:cubicBezTo>
                      <a:pt x="1231" y="3840"/>
                      <a:pt x="1216" y="3796"/>
                      <a:pt x="1194" y="3744"/>
                    </a:cubicBezTo>
                    <a:cubicBezTo>
                      <a:pt x="1187" y="3730"/>
                      <a:pt x="1180" y="3715"/>
                      <a:pt x="1172" y="3700"/>
                    </a:cubicBezTo>
                    <a:cubicBezTo>
                      <a:pt x="1136" y="3620"/>
                      <a:pt x="1106" y="3576"/>
                      <a:pt x="1062" y="3525"/>
                    </a:cubicBezTo>
                    <a:cubicBezTo>
                      <a:pt x="1048" y="3510"/>
                      <a:pt x="1040" y="3488"/>
                      <a:pt x="1040" y="3466"/>
                    </a:cubicBezTo>
                    <a:cubicBezTo>
                      <a:pt x="1048" y="3451"/>
                      <a:pt x="1070" y="3437"/>
                      <a:pt x="1092" y="3429"/>
                    </a:cubicBezTo>
                    <a:cubicBezTo>
                      <a:pt x="1106" y="3429"/>
                      <a:pt x="1114" y="3422"/>
                      <a:pt x="1121" y="3422"/>
                    </a:cubicBezTo>
                    <a:cubicBezTo>
                      <a:pt x="1136" y="3415"/>
                      <a:pt x="1150" y="3407"/>
                      <a:pt x="1165" y="3407"/>
                    </a:cubicBezTo>
                    <a:cubicBezTo>
                      <a:pt x="1194" y="3407"/>
                      <a:pt x="1216" y="3422"/>
                      <a:pt x="1260" y="3437"/>
                    </a:cubicBezTo>
                    <a:cubicBezTo>
                      <a:pt x="1275" y="3437"/>
                      <a:pt x="1290" y="3444"/>
                      <a:pt x="1304" y="3451"/>
                    </a:cubicBezTo>
                    <a:cubicBezTo>
                      <a:pt x="1312" y="3459"/>
                      <a:pt x="1319" y="3459"/>
                      <a:pt x="1326" y="3459"/>
                    </a:cubicBezTo>
                    <a:cubicBezTo>
                      <a:pt x="1333" y="3459"/>
                      <a:pt x="1341" y="3459"/>
                      <a:pt x="1341" y="3451"/>
                    </a:cubicBezTo>
                    <a:cubicBezTo>
                      <a:pt x="1356" y="3437"/>
                      <a:pt x="1356" y="3385"/>
                      <a:pt x="1341" y="3334"/>
                    </a:cubicBezTo>
                    <a:cubicBezTo>
                      <a:pt x="1333" y="3305"/>
                      <a:pt x="1319" y="3276"/>
                      <a:pt x="1297" y="3246"/>
                    </a:cubicBezTo>
                    <a:cubicBezTo>
                      <a:pt x="1290" y="3231"/>
                      <a:pt x="1282" y="3217"/>
                      <a:pt x="1275" y="3202"/>
                    </a:cubicBezTo>
                    <a:cubicBezTo>
                      <a:pt x="1268" y="3195"/>
                      <a:pt x="1268" y="3188"/>
                      <a:pt x="1268" y="3180"/>
                    </a:cubicBezTo>
                    <a:cubicBezTo>
                      <a:pt x="1253" y="3158"/>
                      <a:pt x="1246" y="3136"/>
                      <a:pt x="1231" y="3136"/>
                    </a:cubicBezTo>
                    <a:cubicBezTo>
                      <a:pt x="1231" y="3136"/>
                      <a:pt x="1224" y="3136"/>
                      <a:pt x="1209" y="3151"/>
                    </a:cubicBezTo>
                    <a:cubicBezTo>
                      <a:pt x="1180" y="3173"/>
                      <a:pt x="1158" y="3180"/>
                      <a:pt x="1128" y="3180"/>
                    </a:cubicBezTo>
                    <a:cubicBezTo>
                      <a:pt x="1099" y="3180"/>
                      <a:pt x="1077" y="3166"/>
                      <a:pt x="1062" y="3136"/>
                    </a:cubicBezTo>
                    <a:cubicBezTo>
                      <a:pt x="1048" y="3114"/>
                      <a:pt x="1048" y="3100"/>
                      <a:pt x="1048" y="3085"/>
                    </a:cubicBezTo>
                    <a:cubicBezTo>
                      <a:pt x="1048" y="3078"/>
                      <a:pt x="1040" y="3070"/>
                      <a:pt x="1026" y="3048"/>
                    </a:cubicBezTo>
                    <a:cubicBezTo>
                      <a:pt x="989" y="2997"/>
                      <a:pt x="989" y="2968"/>
                      <a:pt x="1026" y="2894"/>
                    </a:cubicBezTo>
                    <a:cubicBezTo>
                      <a:pt x="1033" y="2872"/>
                      <a:pt x="1048" y="2858"/>
                      <a:pt x="1055" y="2850"/>
                    </a:cubicBezTo>
                    <a:cubicBezTo>
                      <a:pt x="1070" y="2829"/>
                      <a:pt x="1070" y="2814"/>
                      <a:pt x="1077" y="2748"/>
                    </a:cubicBezTo>
                    <a:cubicBezTo>
                      <a:pt x="1092" y="2675"/>
                      <a:pt x="1070" y="2638"/>
                      <a:pt x="1062" y="2631"/>
                    </a:cubicBezTo>
                    <a:cubicBezTo>
                      <a:pt x="1048" y="2623"/>
                      <a:pt x="997" y="2616"/>
                      <a:pt x="945" y="2616"/>
                    </a:cubicBezTo>
                    <a:cubicBezTo>
                      <a:pt x="916" y="2616"/>
                      <a:pt x="887" y="2623"/>
                      <a:pt x="865" y="2631"/>
                    </a:cubicBezTo>
                    <a:cubicBezTo>
                      <a:pt x="828" y="2645"/>
                      <a:pt x="799" y="2667"/>
                      <a:pt x="784" y="2689"/>
                    </a:cubicBezTo>
                    <a:cubicBezTo>
                      <a:pt x="769" y="2697"/>
                      <a:pt x="762" y="2711"/>
                      <a:pt x="755" y="2711"/>
                    </a:cubicBezTo>
                    <a:cubicBezTo>
                      <a:pt x="747" y="2711"/>
                      <a:pt x="733" y="2704"/>
                      <a:pt x="733" y="2689"/>
                    </a:cubicBezTo>
                    <a:cubicBezTo>
                      <a:pt x="718" y="2667"/>
                      <a:pt x="711" y="2653"/>
                      <a:pt x="659" y="2623"/>
                    </a:cubicBezTo>
                    <a:cubicBezTo>
                      <a:pt x="645" y="2616"/>
                      <a:pt x="645" y="2616"/>
                      <a:pt x="645" y="2616"/>
                    </a:cubicBezTo>
                    <a:cubicBezTo>
                      <a:pt x="630" y="2609"/>
                      <a:pt x="535" y="2513"/>
                      <a:pt x="571" y="2462"/>
                    </a:cubicBezTo>
                    <a:cubicBezTo>
                      <a:pt x="593" y="2433"/>
                      <a:pt x="615" y="2433"/>
                      <a:pt x="630" y="2433"/>
                    </a:cubicBezTo>
                    <a:cubicBezTo>
                      <a:pt x="652" y="2425"/>
                      <a:pt x="674" y="2425"/>
                      <a:pt x="711" y="2403"/>
                    </a:cubicBezTo>
                    <a:cubicBezTo>
                      <a:pt x="740" y="2381"/>
                      <a:pt x="755" y="2367"/>
                      <a:pt x="762" y="2360"/>
                    </a:cubicBezTo>
                    <a:cubicBezTo>
                      <a:pt x="762" y="2360"/>
                      <a:pt x="762" y="2360"/>
                      <a:pt x="755" y="2360"/>
                    </a:cubicBezTo>
                    <a:cubicBezTo>
                      <a:pt x="711" y="2360"/>
                      <a:pt x="630" y="2323"/>
                      <a:pt x="623" y="2323"/>
                    </a:cubicBezTo>
                    <a:cubicBezTo>
                      <a:pt x="601" y="2316"/>
                      <a:pt x="601" y="2316"/>
                      <a:pt x="601" y="2316"/>
                    </a:cubicBezTo>
                    <a:cubicBezTo>
                      <a:pt x="703" y="2242"/>
                      <a:pt x="703" y="2242"/>
                      <a:pt x="703" y="2242"/>
                    </a:cubicBezTo>
                    <a:cubicBezTo>
                      <a:pt x="762" y="2198"/>
                      <a:pt x="835" y="2198"/>
                      <a:pt x="901" y="2198"/>
                    </a:cubicBezTo>
                    <a:cubicBezTo>
                      <a:pt x="923" y="2198"/>
                      <a:pt x="952" y="2198"/>
                      <a:pt x="967" y="2191"/>
                    </a:cubicBezTo>
                    <a:cubicBezTo>
                      <a:pt x="989" y="2191"/>
                      <a:pt x="1019" y="2191"/>
                      <a:pt x="1048" y="2191"/>
                    </a:cubicBezTo>
                    <a:cubicBezTo>
                      <a:pt x="1084" y="2191"/>
                      <a:pt x="1121" y="2191"/>
                      <a:pt x="1150" y="2191"/>
                    </a:cubicBezTo>
                    <a:cubicBezTo>
                      <a:pt x="1165" y="2191"/>
                      <a:pt x="1180" y="2191"/>
                      <a:pt x="1187" y="2191"/>
                    </a:cubicBezTo>
                    <a:cubicBezTo>
                      <a:pt x="1194" y="2191"/>
                      <a:pt x="1194" y="2191"/>
                      <a:pt x="1202" y="2191"/>
                    </a:cubicBezTo>
                    <a:cubicBezTo>
                      <a:pt x="1209" y="2191"/>
                      <a:pt x="1209" y="2191"/>
                      <a:pt x="1209" y="2191"/>
                    </a:cubicBezTo>
                    <a:cubicBezTo>
                      <a:pt x="1216" y="2191"/>
                      <a:pt x="1216" y="2191"/>
                      <a:pt x="1238" y="2154"/>
                    </a:cubicBezTo>
                    <a:cubicBezTo>
                      <a:pt x="1246" y="2147"/>
                      <a:pt x="1246" y="2147"/>
                      <a:pt x="1246" y="2147"/>
                    </a:cubicBezTo>
                    <a:cubicBezTo>
                      <a:pt x="1275" y="2096"/>
                      <a:pt x="1290" y="2074"/>
                      <a:pt x="1348" y="2037"/>
                    </a:cubicBezTo>
                    <a:cubicBezTo>
                      <a:pt x="1400" y="2008"/>
                      <a:pt x="1421" y="1964"/>
                      <a:pt x="1400" y="1920"/>
                    </a:cubicBezTo>
                    <a:cubicBezTo>
                      <a:pt x="1378" y="1861"/>
                      <a:pt x="1363" y="1854"/>
                      <a:pt x="1363" y="1847"/>
                    </a:cubicBezTo>
                    <a:cubicBezTo>
                      <a:pt x="1363" y="1847"/>
                      <a:pt x="1363" y="1854"/>
                      <a:pt x="1356" y="1854"/>
                    </a:cubicBezTo>
                    <a:cubicBezTo>
                      <a:pt x="1333" y="1883"/>
                      <a:pt x="1312" y="1942"/>
                      <a:pt x="1290" y="2022"/>
                    </a:cubicBezTo>
                    <a:cubicBezTo>
                      <a:pt x="1282" y="2059"/>
                      <a:pt x="1260" y="2074"/>
                      <a:pt x="1224" y="2074"/>
                    </a:cubicBezTo>
                    <a:cubicBezTo>
                      <a:pt x="1209" y="2074"/>
                      <a:pt x="1187" y="2074"/>
                      <a:pt x="1172" y="2067"/>
                    </a:cubicBezTo>
                    <a:cubicBezTo>
                      <a:pt x="1158" y="2067"/>
                      <a:pt x="1136" y="2067"/>
                      <a:pt x="1121" y="2067"/>
                    </a:cubicBezTo>
                    <a:cubicBezTo>
                      <a:pt x="1114" y="2067"/>
                      <a:pt x="1106" y="2067"/>
                      <a:pt x="1099" y="2067"/>
                    </a:cubicBezTo>
                    <a:cubicBezTo>
                      <a:pt x="1092" y="2067"/>
                      <a:pt x="1084" y="2067"/>
                      <a:pt x="1077" y="2067"/>
                    </a:cubicBezTo>
                    <a:cubicBezTo>
                      <a:pt x="1048" y="2067"/>
                      <a:pt x="1033" y="2052"/>
                      <a:pt x="1026" y="2044"/>
                    </a:cubicBezTo>
                    <a:cubicBezTo>
                      <a:pt x="1004" y="2008"/>
                      <a:pt x="1011" y="1957"/>
                      <a:pt x="1026" y="1920"/>
                    </a:cubicBezTo>
                    <a:cubicBezTo>
                      <a:pt x="1040" y="1876"/>
                      <a:pt x="1062" y="1861"/>
                      <a:pt x="1084" y="1854"/>
                    </a:cubicBezTo>
                    <a:cubicBezTo>
                      <a:pt x="1099" y="1847"/>
                      <a:pt x="1114" y="1832"/>
                      <a:pt x="1128" y="1817"/>
                    </a:cubicBezTo>
                    <a:cubicBezTo>
                      <a:pt x="1150" y="1788"/>
                      <a:pt x="1143" y="1766"/>
                      <a:pt x="1143" y="1744"/>
                    </a:cubicBezTo>
                    <a:cubicBezTo>
                      <a:pt x="1136" y="1722"/>
                      <a:pt x="1128" y="1693"/>
                      <a:pt x="1150" y="1663"/>
                    </a:cubicBezTo>
                    <a:cubicBezTo>
                      <a:pt x="1165" y="1641"/>
                      <a:pt x="1172" y="1634"/>
                      <a:pt x="1172" y="1634"/>
                    </a:cubicBezTo>
                    <a:lnTo>
                      <a:pt x="1165" y="1634"/>
                    </a:lnTo>
                    <a:cubicBezTo>
                      <a:pt x="1158" y="1634"/>
                      <a:pt x="1150" y="1634"/>
                      <a:pt x="1143" y="1634"/>
                    </a:cubicBezTo>
                    <a:cubicBezTo>
                      <a:pt x="1136" y="1634"/>
                      <a:pt x="1128" y="1634"/>
                      <a:pt x="1121" y="1634"/>
                    </a:cubicBezTo>
                    <a:cubicBezTo>
                      <a:pt x="1084" y="1634"/>
                      <a:pt x="1055" y="1619"/>
                      <a:pt x="1048" y="1598"/>
                    </a:cubicBezTo>
                    <a:cubicBezTo>
                      <a:pt x="1040" y="1590"/>
                      <a:pt x="1033" y="1561"/>
                      <a:pt x="1062" y="1531"/>
                    </a:cubicBezTo>
                    <a:cubicBezTo>
                      <a:pt x="1092" y="1495"/>
                      <a:pt x="1084" y="1488"/>
                      <a:pt x="1062" y="1466"/>
                    </a:cubicBezTo>
                    <a:cubicBezTo>
                      <a:pt x="1062" y="1458"/>
                      <a:pt x="1055" y="1451"/>
                      <a:pt x="1048" y="1443"/>
                    </a:cubicBezTo>
                    <a:cubicBezTo>
                      <a:pt x="1040" y="1436"/>
                      <a:pt x="1019" y="1414"/>
                      <a:pt x="997" y="1400"/>
                    </a:cubicBezTo>
                    <a:cubicBezTo>
                      <a:pt x="960" y="1370"/>
                      <a:pt x="923" y="1341"/>
                      <a:pt x="923" y="1312"/>
                    </a:cubicBezTo>
                    <a:cubicBezTo>
                      <a:pt x="923" y="1275"/>
                      <a:pt x="909" y="1224"/>
                      <a:pt x="879" y="1217"/>
                    </a:cubicBezTo>
                    <a:cubicBezTo>
                      <a:pt x="821" y="1202"/>
                      <a:pt x="799" y="1129"/>
                      <a:pt x="806" y="1041"/>
                    </a:cubicBezTo>
                    <a:cubicBezTo>
                      <a:pt x="813" y="989"/>
                      <a:pt x="813" y="982"/>
                      <a:pt x="784" y="967"/>
                    </a:cubicBezTo>
                    <a:cubicBezTo>
                      <a:pt x="769" y="960"/>
                      <a:pt x="762" y="953"/>
                      <a:pt x="747" y="938"/>
                    </a:cubicBezTo>
                    <a:cubicBezTo>
                      <a:pt x="681" y="887"/>
                      <a:pt x="645" y="799"/>
                      <a:pt x="630" y="740"/>
                    </a:cubicBezTo>
                    <a:cubicBezTo>
                      <a:pt x="623" y="718"/>
                      <a:pt x="623" y="696"/>
                      <a:pt x="630" y="674"/>
                    </a:cubicBezTo>
                    <a:cubicBezTo>
                      <a:pt x="623" y="674"/>
                      <a:pt x="615" y="674"/>
                      <a:pt x="608" y="674"/>
                    </a:cubicBezTo>
                    <a:cubicBezTo>
                      <a:pt x="593" y="674"/>
                      <a:pt x="579" y="667"/>
                      <a:pt x="564" y="667"/>
                    </a:cubicBezTo>
                    <a:cubicBezTo>
                      <a:pt x="550" y="667"/>
                      <a:pt x="535" y="667"/>
                      <a:pt x="513" y="667"/>
                    </a:cubicBezTo>
                    <a:cubicBezTo>
                      <a:pt x="483" y="667"/>
                      <a:pt x="461" y="667"/>
                      <a:pt x="447" y="681"/>
                    </a:cubicBezTo>
                    <a:cubicBezTo>
                      <a:pt x="432" y="689"/>
                      <a:pt x="425" y="696"/>
                      <a:pt x="418" y="696"/>
                    </a:cubicBezTo>
                    <a:cubicBezTo>
                      <a:pt x="388" y="718"/>
                      <a:pt x="381" y="725"/>
                      <a:pt x="308" y="748"/>
                    </a:cubicBezTo>
                    <a:cubicBezTo>
                      <a:pt x="286" y="755"/>
                      <a:pt x="271" y="762"/>
                      <a:pt x="257" y="762"/>
                    </a:cubicBezTo>
                    <a:cubicBezTo>
                      <a:pt x="205" y="762"/>
                      <a:pt x="198" y="718"/>
                      <a:pt x="183" y="689"/>
                    </a:cubicBezTo>
                    <a:cubicBezTo>
                      <a:pt x="183" y="681"/>
                      <a:pt x="176" y="667"/>
                      <a:pt x="176" y="660"/>
                    </a:cubicBezTo>
                    <a:cubicBezTo>
                      <a:pt x="169" y="652"/>
                      <a:pt x="169" y="645"/>
                      <a:pt x="169" y="645"/>
                    </a:cubicBezTo>
                    <a:cubicBezTo>
                      <a:pt x="161" y="652"/>
                      <a:pt x="139" y="696"/>
                      <a:pt x="124" y="733"/>
                    </a:cubicBezTo>
                    <a:cubicBezTo>
                      <a:pt x="117" y="755"/>
                      <a:pt x="117" y="755"/>
                      <a:pt x="117" y="755"/>
                    </a:cubicBezTo>
                    <a:cubicBezTo>
                      <a:pt x="95" y="813"/>
                      <a:pt x="95" y="813"/>
                      <a:pt x="110" y="909"/>
                    </a:cubicBezTo>
                    <a:cubicBezTo>
                      <a:pt x="110" y="923"/>
                      <a:pt x="110" y="923"/>
                      <a:pt x="110" y="923"/>
                    </a:cubicBezTo>
                    <a:cubicBezTo>
                      <a:pt x="124" y="997"/>
                      <a:pt x="124" y="1033"/>
                      <a:pt x="110" y="1055"/>
                    </a:cubicBezTo>
                    <a:cubicBezTo>
                      <a:pt x="102" y="1062"/>
                      <a:pt x="88" y="1070"/>
                      <a:pt x="73" y="1070"/>
                    </a:cubicBezTo>
                    <a:cubicBezTo>
                      <a:pt x="66" y="1070"/>
                      <a:pt x="59" y="1070"/>
                      <a:pt x="51" y="1070"/>
                    </a:cubicBezTo>
                    <a:cubicBezTo>
                      <a:pt x="0" y="1055"/>
                      <a:pt x="7" y="997"/>
                      <a:pt x="15" y="931"/>
                    </a:cubicBezTo>
                    <a:cubicBezTo>
                      <a:pt x="15" y="909"/>
                      <a:pt x="15" y="894"/>
                      <a:pt x="15" y="872"/>
                    </a:cubicBezTo>
                    <a:cubicBezTo>
                      <a:pt x="15" y="850"/>
                      <a:pt x="15" y="835"/>
                      <a:pt x="15" y="813"/>
                    </a:cubicBezTo>
                    <a:cubicBezTo>
                      <a:pt x="15" y="748"/>
                      <a:pt x="7" y="660"/>
                      <a:pt x="29" y="564"/>
                    </a:cubicBezTo>
                    <a:cubicBezTo>
                      <a:pt x="51" y="432"/>
                      <a:pt x="88" y="352"/>
                      <a:pt x="139" y="249"/>
                    </a:cubicBezTo>
                    <a:cubicBezTo>
                      <a:pt x="161" y="176"/>
                      <a:pt x="161" y="176"/>
                      <a:pt x="161" y="176"/>
                    </a:cubicBezTo>
                    <a:lnTo>
                      <a:pt x="161" y="176"/>
                    </a:lnTo>
                    <a:cubicBezTo>
                      <a:pt x="161" y="176"/>
                      <a:pt x="161" y="103"/>
                      <a:pt x="212" y="37"/>
                    </a:cubicBezTo>
                    <a:cubicBezTo>
                      <a:pt x="227" y="7"/>
                      <a:pt x="242" y="0"/>
                      <a:pt x="264" y="0"/>
                    </a:cubicBezTo>
                    <a:cubicBezTo>
                      <a:pt x="293" y="0"/>
                      <a:pt x="315" y="15"/>
                      <a:pt x="337" y="37"/>
                    </a:cubicBezTo>
                    <a:cubicBezTo>
                      <a:pt x="352" y="44"/>
                      <a:pt x="374" y="51"/>
                      <a:pt x="388" y="66"/>
                    </a:cubicBezTo>
                    <a:cubicBezTo>
                      <a:pt x="396" y="66"/>
                      <a:pt x="418" y="81"/>
                      <a:pt x="418" y="95"/>
                    </a:cubicBezTo>
                    <a:cubicBezTo>
                      <a:pt x="425" y="125"/>
                      <a:pt x="403" y="139"/>
                      <a:pt x="374" y="161"/>
                    </a:cubicBezTo>
                    <a:cubicBezTo>
                      <a:pt x="359" y="176"/>
                      <a:pt x="337" y="191"/>
                      <a:pt x="330" y="212"/>
                    </a:cubicBezTo>
                    <a:cubicBezTo>
                      <a:pt x="308" y="249"/>
                      <a:pt x="278" y="249"/>
                      <a:pt x="257" y="249"/>
                    </a:cubicBezTo>
                    <a:cubicBezTo>
                      <a:pt x="249" y="249"/>
                      <a:pt x="242" y="249"/>
                      <a:pt x="234" y="249"/>
                    </a:cubicBezTo>
                    <a:cubicBezTo>
                      <a:pt x="227" y="249"/>
                      <a:pt x="227" y="249"/>
                      <a:pt x="220" y="249"/>
                    </a:cubicBezTo>
                    <a:cubicBezTo>
                      <a:pt x="212" y="249"/>
                      <a:pt x="205" y="249"/>
                      <a:pt x="205" y="249"/>
                    </a:cubicBezTo>
                    <a:cubicBezTo>
                      <a:pt x="183" y="257"/>
                      <a:pt x="183" y="308"/>
                      <a:pt x="205" y="403"/>
                    </a:cubicBezTo>
                    <a:cubicBezTo>
                      <a:pt x="212" y="454"/>
                      <a:pt x="212" y="491"/>
                      <a:pt x="212" y="513"/>
                    </a:cubicBezTo>
                    <a:cubicBezTo>
                      <a:pt x="212" y="535"/>
                      <a:pt x="212" y="550"/>
                      <a:pt x="227" y="572"/>
                    </a:cubicBezTo>
                    <a:cubicBezTo>
                      <a:pt x="242" y="601"/>
                      <a:pt x="293" y="608"/>
                      <a:pt x="315" y="608"/>
                    </a:cubicBezTo>
                    <a:cubicBezTo>
                      <a:pt x="652" y="616"/>
                      <a:pt x="652" y="616"/>
                      <a:pt x="652" y="616"/>
                    </a:cubicBezTo>
                    <a:cubicBezTo>
                      <a:pt x="667" y="579"/>
                      <a:pt x="689" y="557"/>
                      <a:pt x="689" y="557"/>
                    </a:cubicBezTo>
                    <a:cubicBezTo>
                      <a:pt x="689" y="550"/>
                      <a:pt x="718" y="535"/>
                      <a:pt x="755" y="535"/>
                    </a:cubicBezTo>
                    <a:cubicBezTo>
                      <a:pt x="784" y="535"/>
                      <a:pt x="806" y="542"/>
                      <a:pt x="821" y="564"/>
                    </a:cubicBezTo>
                    <a:cubicBezTo>
                      <a:pt x="835" y="579"/>
                      <a:pt x="857" y="586"/>
                      <a:pt x="894" y="586"/>
                    </a:cubicBezTo>
                    <a:cubicBezTo>
                      <a:pt x="916" y="586"/>
                      <a:pt x="952" y="586"/>
                      <a:pt x="974" y="579"/>
                    </a:cubicBezTo>
                    <a:cubicBezTo>
                      <a:pt x="997" y="579"/>
                      <a:pt x="1011" y="572"/>
                      <a:pt x="1026" y="572"/>
                    </a:cubicBezTo>
                    <a:cubicBezTo>
                      <a:pt x="1312" y="572"/>
                      <a:pt x="1312" y="572"/>
                      <a:pt x="1312" y="572"/>
                    </a:cubicBezTo>
                    <a:cubicBezTo>
                      <a:pt x="1370" y="572"/>
                      <a:pt x="1400" y="593"/>
                      <a:pt x="1443" y="616"/>
                    </a:cubicBezTo>
                    <a:cubicBezTo>
                      <a:pt x="1465" y="630"/>
                      <a:pt x="1465" y="630"/>
                      <a:pt x="1465" y="630"/>
                    </a:cubicBezTo>
                    <a:cubicBezTo>
                      <a:pt x="1517" y="660"/>
                      <a:pt x="1627" y="660"/>
                      <a:pt x="1700" y="660"/>
                    </a:cubicBezTo>
                    <a:cubicBezTo>
                      <a:pt x="1773" y="660"/>
                      <a:pt x="1839" y="703"/>
                      <a:pt x="1876" y="733"/>
                    </a:cubicBezTo>
                    <a:cubicBezTo>
                      <a:pt x="1898" y="755"/>
                      <a:pt x="1898" y="777"/>
                      <a:pt x="1898" y="799"/>
                    </a:cubicBezTo>
                    <a:cubicBezTo>
                      <a:pt x="1890" y="828"/>
                      <a:pt x="1890" y="850"/>
                      <a:pt x="1912" y="887"/>
                    </a:cubicBezTo>
                    <a:cubicBezTo>
                      <a:pt x="1927" y="909"/>
                      <a:pt x="1942" y="916"/>
                      <a:pt x="1964" y="916"/>
                    </a:cubicBezTo>
                    <a:cubicBezTo>
                      <a:pt x="1993" y="916"/>
                      <a:pt x="2037" y="894"/>
                      <a:pt x="2074" y="850"/>
                    </a:cubicBezTo>
                    <a:cubicBezTo>
                      <a:pt x="2132" y="777"/>
                      <a:pt x="2205" y="777"/>
                      <a:pt x="2205" y="777"/>
                    </a:cubicBezTo>
                    <a:cubicBezTo>
                      <a:pt x="2220" y="777"/>
                      <a:pt x="2220" y="777"/>
                      <a:pt x="2220" y="777"/>
                    </a:cubicBezTo>
                    <a:cubicBezTo>
                      <a:pt x="2220" y="791"/>
                      <a:pt x="2220" y="791"/>
                      <a:pt x="2220" y="791"/>
                    </a:cubicBezTo>
                    <a:cubicBezTo>
                      <a:pt x="2228" y="813"/>
                      <a:pt x="2235" y="879"/>
                      <a:pt x="2257" y="909"/>
                    </a:cubicBezTo>
                    <a:cubicBezTo>
                      <a:pt x="2257" y="909"/>
                      <a:pt x="2264" y="894"/>
                      <a:pt x="2271" y="879"/>
                    </a:cubicBezTo>
                    <a:cubicBezTo>
                      <a:pt x="2286" y="857"/>
                      <a:pt x="2308" y="835"/>
                      <a:pt x="2330" y="813"/>
                    </a:cubicBezTo>
                    <a:cubicBezTo>
                      <a:pt x="2389" y="769"/>
                      <a:pt x="2521" y="689"/>
                      <a:pt x="2528" y="689"/>
                    </a:cubicBezTo>
                    <a:cubicBezTo>
                      <a:pt x="2550" y="674"/>
                      <a:pt x="2550" y="674"/>
                      <a:pt x="2550" y="674"/>
                    </a:cubicBezTo>
                    <a:cubicBezTo>
                      <a:pt x="2550" y="769"/>
                      <a:pt x="2550" y="769"/>
                      <a:pt x="2550" y="769"/>
                    </a:cubicBezTo>
                    <a:cubicBezTo>
                      <a:pt x="2579" y="791"/>
                      <a:pt x="2689" y="850"/>
                      <a:pt x="2755" y="865"/>
                    </a:cubicBezTo>
                    <a:cubicBezTo>
                      <a:pt x="2762" y="872"/>
                      <a:pt x="2762" y="872"/>
                      <a:pt x="2762" y="872"/>
                    </a:cubicBezTo>
                    <a:cubicBezTo>
                      <a:pt x="2843" y="894"/>
                      <a:pt x="2887" y="901"/>
                      <a:pt x="2931" y="953"/>
                    </a:cubicBezTo>
                    <a:cubicBezTo>
                      <a:pt x="2975" y="997"/>
                      <a:pt x="3026" y="1011"/>
                      <a:pt x="3092" y="1011"/>
                    </a:cubicBezTo>
                    <a:cubicBezTo>
                      <a:pt x="3143" y="1011"/>
                      <a:pt x="3143" y="916"/>
                      <a:pt x="3143" y="916"/>
                    </a:cubicBezTo>
                    <a:cubicBezTo>
                      <a:pt x="3143" y="887"/>
                      <a:pt x="3143" y="887"/>
                      <a:pt x="3143" y="887"/>
                    </a:cubicBezTo>
                    <a:cubicBezTo>
                      <a:pt x="3165" y="901"/>
                      <a:pt x="3165" y="901"/>
                      <a:pt x="3165" y="901"/>
                    </a:cubicBezTo>
                    <a:cubicBezTo>
                      <a:pt x="3173" y="909"/>
                      <a:pt x="3239" y="953"/>
                      <a:pt x="3275" y="1011"/>
                    </a:cubicBezTo>
                    <a:cubicBezTo>
                      <a:pt x="3312" y="1070"/>
                      <a:pt x="3319" y="1136"/>
                      <a:pt x="3312" y="1217"/>
                    </a:cubicBezTo>
                    <a:cubicBezTo>
                      <a:pt x="3305" y="1260"/>
                      <a:pt x="3283" y="1297"/>
                      <a:pt x="3261" y="1312"/>
                    </a:cubicBezTo>
                    <a:cubicBezTo>
                      <a:pt x="3283" y="1319"/>
                      <a:pt x="3312" y="1326"/>
                      <a:pt x="3334" y="1334"/>
                    </a:cubicBezTo>
                    <a:cubicBezTo>
                      <a:pt x="3341" y="1334"/>
                      <a:pt x="3349" y="1334"/>
                      <a:pt x="3356" y="1334"/>
                    </a:cubicBezTo>
                    <a:cubicBezTo>
                      <a:pt x="3371" y="1334"/>
                      <a:pt x="3393" y="1341"/>
                      <a:pt x="3400" y="1356"/>
                    </a:cubicBezTo>
                    <a:cubicBezTo>
                      <a:pt x="3414" y="1370"/>
                      <a:pt x="3414" y="1385"/>
                      <a:pt x="3414" y="1414"/>
                    </a:cubicBezTo>
                    <a:cubicBezTo>
                      <a:pt x="3407" y="1436"/>
                      <a:pt x="3407" y="1458"/>
                      <a:pt x="3400" y="1473"/>
                    </a:cubicBezTo>
                    <a:cubicBezTo>
                      <a:pt x="3393" y="1517"/>
                      <a:pt x="3393" y="1553"/>
                      <a:pt x="3393" y="1605"/>
                    </a:cubicBezTo>
                    <a:cubicBezTo>
                      <a:pt x="3393" y="1715"/>
                      <a:pt x="3371" y="1795"/>
                      <a:pt x="3334" y="1861"/>
                    </a:cubicBezTo>
                    <a:cubicBezTo>
                      <a:pt x="3283" y="1942"/>
                      <a:pt x="3202" y="1964"/>
                      <a:pt x="3143" y="1971"/>
                    </a:cubicBezTo>
                    <a:cubicBezTo>
                      <a:pt x="3129" y="1971"/>
                      <a:pt x="3129" y="1971"/>
                      <a:pt x="3129" y="1971"/>
                    </a:cubicBezTo>
                    <a:cubicBezTo>
                      <a:pt x="3092" y="1979"/>
                      <a:pt x="3055" y="2008"/>
                      <a:pt x="3055" y="2030"/>
                    </a:cubicBezTo>
                    <a:cubicBezTo>
                      <a:pt x="3055" y="2037"/>
                      <a:pt x="3055" y="2044"/>
                      <a:pt x="3078" y="2059"/>
                    </a:cubicBezTo>
                    <a:cubicBezTo>
                      <a:pt x="3085" y="2067"/>
                      <a:pt x="3100" y="2067"/>
                      <a:pt x="3114" y="2067"/>
                    </a:cubicBezTo>
                    <a:cubicBezTo>
                      <a:pt x="3173" y="2067"/>
                      <a:pt x="3261" y="2015"/>
                      <a:pt x="3297" y="1986"/>
                    </a:cubicBezTo>
                    <a:cubicBezTo>
                      <a:pt x="3341" y="1934"/>
                      <a:pt x="3459" y="1934"/>
                      <a:pt x="3481" y="1934"/>
                    </a:cubicBezTo>
                    <a:cubicBezTo>
                      <a:pt x="3502" y="1920"/>
                      <a:pt x="3517" y="1920"/>
                      <a:pt x="3539" y="1920"/>
                    </a:cubicBezTo>
                    <a:cubicBezTo>
                      <a:pt x="3569" y="1920"/>
                      <a:pt x="3590" y="1927"/>
                      <a:pt x="3620" y="1942"/>
                    </a:cubicBezTo>
                    <a:cubicBezTo>
                      <a:pt x="3634" y="1949"/>
                      <a:pt x="3642" y="1949"/>
                      <a:pt x="3649" y="1957"/>
                    </a:cubicBezTo>
                    <a:cubicBezTo>
                      <a:pt x="3693" y="1971"/>
                      <a:pt x="3744" y="2015"/>
                      <a:pt x="3744" y="2044"/>
                    </a:cubicBezTo>
                    <a:cubicBezTo>
                      <a:pt x="3744" y="2059"/>
                      <a:pt x="3730" y="2074"/>
                      <a:pt x="3722" y="2074"/>
                    </a:cubicBezTo>
                    <a:cubicBezTo>
                      <a:pt x="3708" y="2081"/>
                      <a:pt x="3700" y="2081"/>
                      <a:pt x="3700" y="2088"/>
                    </a:cubicBezTo>
                    <a:cubicBezTo>
                      <a:pt x="3700" y="2103"/>
                      <a:pt x="3700" y="2125"/>
                      <a:pt x="3730" y="2169"/>
                    </a:cubicBezTo>
                    <a:cubicBezTo>
                      <a:pt x="3730" y="2176"/>
                      <a:pt x="3737" y="2184"/>
                      <a:pt x="3737" y="2191"/>
                    </a:cubicBezTo>
                    <a:cubicBezTo>
                      <a:pt x="3759" y="2176"/>
                      <a:pt x="3781" y="2162"/>
                      <a:pt x="3810" y="2154"/>
                    </a:cubicBezTo>
                    <a:cubicBezTo>
                      <a:pt x="3840" y="2140"/>
                      <a:pt x="3869" y="2125"/>
                      <a:pt x="3883" y="2110"/>
                    </a:cubicBezTo>
                    <a:cubicBezTo>
                      <a:pt x="3898" y="2096"/>
                      <a:pt x="3913" y="2088"/>
                      <a:pt x="3942" y="2088"/>
                    </a:cubicBezTo>
                    <a:cubicBezTo>
                      <a:pt x="3993" y="2088"/>
                      <a:pt x="4081" y="2125"/>
                      <a:pt x="4118" y="2147"/>
                    </a:cubicBezTo>
                    <a:cubicBezTo>
                      <a:pt x="4133" y="2162"/>
                      <a:pt x="4147" y="2169"/>
                      <a:pt x="4169" y="2184"/>
                    </a:cubicBezTo>
                    <a:cubicBezTo>
                      <a:pt x="4206" y="2213"/>
                      <a:pt x="4250" y="2242"/>
                      <a:pt x="4309" y="2250"/>
                    </a:cubicBezTo>
                    <a:cubicBezTo>
                      <a:pt x="4382" y="2264"/>
                      <a:pt x="4557" y="2330"/>
                      <a:pt x="4593" y="2367"/>
                    </a:cubicBezTo>
                    <a:cubicBezTo>
                      <a:pt x="4601" y="2374"/>
                      <a:pt x="4608" y="2381"/>
                      <a:pt x="4615" y="2389"/>
                    </a:cubicBezTo>
                    <a:cubicBezTo>
                      <a:pt x="4652" y="2433"/>
                      <a:pt x="4703" y="2491"/>
                      <a:pt x="4806" y="2499"/>
                    </a:cubicBezTo>
                    <a:lnTo>
                      <a:pt x="4813" y="2499"/>
                    </a:lnTo>
                    <a:cubicBezTo>
                      <a:pt x="4886" y="2499"/>
                      <a:pt x="4938" y="2440"/>
                      <a:pt x="4974" y="2381"/>
                    </a:cubicBezTo>
                    <a:cubicBezTo>
                      <a:pt x="4996" y="2360"/>
                      <a:pt x="5011" y="2338"/>
                      <a:pt x="5033" y="2323"/>
                    </a:cubicBezTo>
                    <a:cubicBezTo>
                      <a:pt x="5077" y="2279"/>
                      <a:pt x="5150" y="2257"/>
                      <a:pt x="5238" y="2242"/>
                    </a:cubicBezTo>
                    <a:cubicBezTo>
                      <a:pt x="5260" y="2235"/>
                      <a:pt x="5282" y="2235"/>
                      <a:pt x="5304" y="2235"/>
                    </a:cubicBezTo>
                    <a:cubicBezTo>
                      <a:pt x="5319" y="2235"/>
                      <a:pt x="5333" y="2235"/>
                      <a:pt x="5348" y="2235"/>
                    </a:cubicBezTo>
                    <a:cubicBezTo>
                      <a:pt x="5370" y="2235"/>
                      <a:pt x="5385" y="2235"/>
                      <a:pt x="5399" y="2235"/>
                    </a:cubicBezTo>
                    <a:cubicBezTo>
                      <a:pt x="5407" y="2235"/>
                      <a:pt x="5407" y="2242"/>
                      <a:pt x="5414" y="2242"/>
                    </a:cubicBezTo>
                    <a:cubicBezTo>
                      <a:pt x="5414" y="2228"/>
                      <a:pt x="5414" y="2213"/>
                      <a:pt x="5421" y="2198"/>
                    </a:cubicBezTo>
                    <a:cubicBezTo>
                      <a:pt x="5436" y="2184"/>
                      <a:pt x="5436" y="2184"/>
                      <a:pt x="5436" y="2184"/>
                    </a:cubicBezTo>
                    <a:cubicBezTo>
                      <a:pt x="5458" y="2154"/>
                      <a:pt x="5494" y="2103"/>
                      <a:pt x="5473" y="2074"/>
                    </a:cubicBezTo>
                    <a:cubicBezTo>
                      <a:pt x="5458" y="2059"/>
                      <a:pt x="5451" y="2044"/>
                      <a:pt x="5451" y="2037"/>
                    </a:cubicBezTo>
                    <a:cubicBezTo>
                      <a:pt x="5443" y="2030"/>
                      <a:pt x="5443" y="2022"/>
                      <a:pt x="5436" y="2022"/>
                    </a:cubicBezTo>
                    <a:cubicBezTo>
                      <a:pt x="5436" y="2022"/>
                      <a:pt x="5436" y="2022"/>
                      <a:pt x="5414" y="2037"/>
                    </a:cubicBezTo>
                    <a:cubicBezTo>
                      <a:pt x="5370" y="2074"/>
                      <a:pt x="5319" y="2081"/>
                      <a:pt x="5297" y="2081"/>
                    </a:cubicBezTo>
                    <a:cubicBezTo>
                      <a:pt x="5282" y="2081"/>
                      <a:pt x="5275" y="2074"/>
                      <a:pt x="5275" y="2074"/>
                    </a:cubicBezTo>
                    <a:cubicBezTo>
                      <a:pt x="5260" y="2074"/>
                      <a:pt x="5260" y="2074"/>
                      <a:pt x="5260" y="2074"/>
                    </a:cubicBezTo>
                    <a:cubicBezTo>
                      <a:pt x="5260" y="2059"/>
                      <a:pt x="5260" y="2059"/>
                      <a:pt x="5260" y="2059"/>
                    </a:cubicBezTo>
                    <a:cubicBezTo>
                      <a:pt x="5260" y="2044"/>
                      <a:pt x="5260" y="2030"/>
                      <a:pt x="5253" y="2022"/>
                    </a:cubicBezTo>
                    <a:cubicBezTo>
                      <a:pt x="5245" y="1993"/>
                      <a:pt x="5238" y="1979"/>
                      <a:pt x="5267" y="1927"/>
                    </a:cubicBezTo>
                    <a:cubicBezTo>
                      <a:pt x="5275" y="1905"/>
                      <a:pt x="5275" y="1891"/>
                      <a:pt x="5275" y="1883"/>
                    </a:cubicBezTo>
                    <a:cubicBezTo>
                      <a:pt x="5282" y="1854"/>
                      <a:pt x="5282" y="1839"/>
                      <a:pt x="5326" y="1788"/>
                    </a:cubicBezTo>
                    <a:cubicBezTo>
                      <a:pt x="5370" y="1737"/>
                      <a:pt x="5392" y="1707"/>
                      <a:pt x="5421" y="1707"/>
                    </a:cubicBezTo>
                    <a:cubicBezTo>
                      <a:pt x="5443" y="1707"/>
                      <a:pt x="5458" y="1722"/>
                      <a:pt x="5480" y="1729"/>
                    </a:cubicBezTo>
                    <a:cubicBezTo>
                      <a:pt x="5531" y="1766"/>
                      <a:pt x="5568" y="1773"/>
                      <a:pt x="5656" y="1795"/>
                    </a:cubicBezTo>
                    <a:cubicBezTo>
                      <a:pt x="5722" y="1817"/>
                      <a:pt x="5744" y="1861"/>
                      <a:pt x="5758" y="1898"/>
                    </a:cubicBezTo>
                    <a:cubicBezTo>
                      <a:pt x="5766" y="1912"/>
                      <a:pt x="5766" y="1927"/>
                      <a:pt x="5780" y="1942"/>
                    </a:cubicBezTo>
                    <a:cubicBezTo>
                      <a:pt x="5795" y="1957"/>
                      <a:pt x="5802" y="1979"/>
                      <a:pt x="5810" y="2000"/>
                    </a:cubicBezTo>
                    <a:cubicBezTo>
                      <a:pt x="5824" y="2037"/>
                      <a:pt x="5832" y="2067"/>
                      <a:pt x="5868" y="2096"/>
                    </a:cubicBezTo>
                    <a:cubicBezTo>
                      <a:pt x="5905" y="2125"/>
                      <a:pt x="5912" y="2169"/>
                      <a:pt x="5898" y="2198"/>
                    </a:cubicBezTo>
                    <a:cubicBezTo>
                      <a:pt x="5898" y="2213"/>
                      <a:pt x="5883" y="2228"/>
                      <a:pt x="5868" y="2228"/>
                    </a:cubicBezTo>
                    <a:lnTo>
                      <a:pt x="5868" y="2228"/>
                    </a:lnTo>
                    <a:cubicBezTo>
                      <a:pt x="5854" y="2228"/>
                      <a:pt x="5846" y="2220"/>
                      <a:pt x="5832" y="2206"/>
                    </a:cubicBezTo>
                    <a:cubicBezTo>
                      <a:pt x="5802" y="2176"/>
                      <a:pt x="5780" y="2176"/>
                      <a:pt x="5751" y="2176"/>
                    </a:cubicBezTo>
                    <a:cubicBezTo>
                      <a:pt x="5744" y="2169"/>
                      <a:pt x="5729" y="2169"/>
                      <a:pt x="5714" y="2169"/>
                    </a:cubicBezTo>
                    <a:cubicBezTo>
                      <a:pt x="5700" y="2162"/>
                      <a:pt x="5685" y="2147"/>
                      <a:pt x="5670" y="2140"/>
                    </a:cubicBezTo>
                    <a:cubicBezTo>
                      <a:pt x="5663" y="2132"/>
                      <a:pt x="5656" y="2125"/>
                      <a:pt x="5649" y="2125"/>
                    </a:cubicBezTo>
                    <a:cubicBezTo>
                      <a:pt x="5641" y="2125"/>
                      <a:pt x="5626" y="2132"/>
                      <a:pt x="5612" y="2140"/>
                    </a:cubicBezTo>
                    <a:cubicBezTo>
                      <a:pt x="5553" y="2184"/>
                      <a:pt x="5553" y="2191"/>
                      <a:pt x="5568" y="2242"/>
                    </a:cubicBezTo>
                    <a:cubicBezTo>
                      <a:pt x="5568" y="2264"/>
                      <a:pt x="5561" y="2293"/>
                      <a:pt x="5546" y="2316"/>
                    </a:cubicBezTo>
                    <a:cubicBezTo>
                      <a:pt x="5539" y="2330"/>
                      <a:pt x="5524" y="2338"/>
                      <a:pt x="5509" y="2338"/>
                    </a:cubicBezTo>
                    <a:cubicBezTo>
                      <a:pt x="5494" y="2338"/>
                      <a:pt x="5480" y="2330"/>
                      <a:pt x="5473" y="2323"/>
                    </a:cubicBezTo>
                    <a:cubicBezTo>
                      <a:pt x="5465" y="2316"/>
                      <a:pt x="5458" y="2308"/>
                      <a:pt x="5458" y="2308"/>
                    </a:cubicBezTo>
                    <a:cubicBezTo>
                      <a:pt x="5458" y="2323"/>
                      <a:pt x="5458" y="2345"/>
                      <a:pt x="5451" y="2360"/>
                    </a:cubicBezTo>
                    <a:cubicBezTo>
                      <a:pt x="5451" y="2374"/>
                      <a:pt x="5451" y="2389"/>
                      <a:pt x="5451" y="2403"/>
                    </a:cubicBezTo>
                    <a:cubicBezTo>
                      <a:pt x="5451" y="2455"/>
                      <a:pt x="5451" y="2601"/>
                      <a:pt x="5465" y="2645"/>
                    </a:cubicBezTo>
                    <a:cubicBezTo>
                      <a:pt x="5465" y="2653"/>
                      <a:pt x="5465" y="2667"/>
                      <a:pt x="5473" y="2675"/>
                    </a:cubicBezTo>
                    <a:cubicBezTo>
                      <a:pt x="5487" y="2726"/>
                      <a:pt x="5509" y="2807"/>
                      <a:pt x="5494" y="2865"/>
                    </a:cubicBezTo>
                    <a:cubicBezTo>
                      <a:pt x="5487" y="2931"/>
                      <a:pt x="5392" y="2990"/>
                      <a:pt x="5297" y="3034"/>
                    </a:cubicBezTo>
                    <a:cubicBezTo>
                      <a:pt x="5282" y="3041"/>
                      <a:pt x="5282" y="3041"/>
                      <a:pt x="5282" y="3041"/>
                    </a:cubicBezTo>
                    <a:cubicBezTo>
                      <a:pt x="5238" y="3063"/>
                      <a:pt x="5201" y="3078"/>
                      <a:pt x="5187" y="3129"/>
                    </a:cubicBezTo>
                    <a:cubicBezTo>
                      <a:pt x="5180" y="3195"/>
                      <a:pt x="5077" y="3246"/>
                      <a:pt x="5004" y="3246"/>
                    </a:cubicBezTo>
                    <a:cubicBezTo>
                      <a:pt x="4945" y="3246"/>
                      <a:pt x="4901" y="3268"/>
                      <a:pt x="4857" y="3341"/>
                    </a:cubicBezTo>
                    <a:cubicBezTo>
                      <a:pt x="4842" y="3363"/>
                      <a:pt x="4850" y="3400"/>
                      <a:pt x="4850" y="3422"/>
                    </a:cubicBezTo>
                    <a:cubicBezTo>
                      <a:pt x="4864" y="3466"/>
                      <a:pt x="4901" y="3510"/>
                      <a:pt x="4930" y="3517"/>
                    </a:cubicBezTo>
                    <a:cubicBezTo>
                      <a:pt x="4945" y="3525"/>
                      <a:pt x="4967" y="3532"/>
                      <a:pt x="4982" y="3539"/>
                    </a:cubicBezTo>
                    <a:cubicBezTo>
                      <a:pt x="5033" y="3547"/>
                      <a:pt x="5084" y="3561"/>
                      <a:pt x="5106" y="3605"/>
                    </a:cubicBezTo>
                    <a:cubicBezTo>
                      <a:pt x="5121" y="3627"/>
                      <a:pt x="5128" y="3642"/>
                      <a:pt x="5135" y="3642"/>
                    </a:cubicBezTo>
                    <a:cubicBezTo>
                      <a:pt x="5143" y="3649"/>
                      <a:pt x="5143" y="3649"/>
                      <a:pt x="5143" y="3649"/>
                    </a:cubicBezTo>
                    <a:cubicBezTo>
                      <a:pt x="5135" y="3657"/>
                      <a:pt x="5135" y="3657"/>
                      <a:pt x="5135" y="3657"/>
                    </a:cubicBezTo>
                    <a:cubicBezTo>
                      <a:pt x="5128" y="3715"/>
                      <a:pt x="5113" y="3767"/>
                      <a:pt x="5077" y="3796"/>
                    </a:cubicBezTo>
                    <a:cubicBezTo>
                      <a:pt x="5062" y="3818"/>
                      <a:pt x="5048" y="3825"/>
                      <a:pt x="5040" y="3840"/>
                    </a:cubicBezTo>
                    <a:cubicBezTo>
                      <a:pt x="5026" y="3862"/>
                      <a:pt x="5004" y="3884"/>
                      <a:pt x="4952" y="3920"/>
                    </a:cubicBezTo>
                    <a:cubicBezTo>
                      <a:pt x="4872" y="3979"/>
                      <a:pt x="4857" y="3986"/>
                      <a:pt x="4864" y="4052"/>
                    </a:cubicBezTo>
                    <a:cubicBezTo>
                      <a:pt x="4864" y="4074"/>
                      <a:pt x="4879" y="4096"/>
                      <a:pt x="4886" y="4118"/>
                    </a:cubicBezTo>
                    <a:cubicBezTo>
                      <a:pt x="4908" y="4155"/>
                      <a:pt x="4923" y="4191"/>
                      <a:pt x="4908" y="4235"/>
                    </a:cubicBezTo>
                    <a:cubicBezTo>
                      <a:pt x="4872" y="4316"/>
                      <a:pt x="4886" y="4338"/>
                      <a:pt x="4908" y="4353"/>
                    </a:cubicBezTo>
                    <a:cubicBezTo>
                      <a:pt x="4930" y="4367"/>
                      <a:pt x="4938" y="4389"/>
                      <a:pt x="4945" y="4419"/>
                    </a:cubicBezTo>
                    <a:cubicBezTo>
                      <a:pt x="4960" y="4448"/>
                      <a:pt x="4967" y="4477"/>
                      <a:pt x="4996" y="4485"/>
                    </a:cubicBezTo>
                    <a:cubicBezTo>
                      <a:pt x="5062" y="4507"/>
                      <a:pt x="5128" y="4529"/>
                      <a:pt x="5187" y="4536"/>
                    </a:cubicBezTo>
                    <a:cubicBezTo>
                      <a:pt x="5194" y="4536"/>
                      <a:pt x="5201" y="4536"/>
                      <a:pt x="5209" y="4543"/>
                    </a:cubicBezTo>
                    <a:cubicBezTo>
                      <a:pt x="5238" y="4543"/>
                      <a:pt x="5267" y="4550"/>
                      <a:pt x="5282" y="4572"/>
                    </a:cubicBezTo>
                    <a:cubicBezTo>
                      <a:pt x="5289" y="4587"/>
                      <a:pt x="5289" y="4609"/>
                      <a:pt x="5267" y="4646"/>
                    </a:cubicBezTo>
                    <a:cubicBezTo>
                      <a:pt x="5245" y="4697"/>
                      <a:pt x="5245" y="4734"/>
                      <a:pt x="5238" y="4770"/>
                    </a:cubicBezTo>
                    <a:cubicBezTo>
                      <a:pt x="5238" y="4792"/>
                      <a:pt x="5238" y="4822"/>
                      <a:pt x="5231" y="4843"/>
                    </a:cubicBezTo>
                    <a:cubicBezTo>
                      <a:pt x="5216" y="4888"/>
                      <a:pt x="5194" y="4976"/>
                      <a:pt x="5128" y="4976"/>
                    </a:cubicBezTo>
                    <a:lnTo>
                      <a:pt x="5128" y="4976"/>
                    </a:lnTo>
                    <a:cubicBezTo>
                      <a:pt x="5113" y="4976"/>
                      <a:pt x="5106" y="4976"/>
                      <a:pt x="5099" y="4976"/>
                    </a:cubicBezTo>
                    <a:cubicBezTo>
                      <a:pt x="5077" y="4968"/>
                      <a:pt x="5062" y="4961"/>
                      <a:pt x="5048" y="4953"/>
                    </a:cubicBezTo>
                    <a:cubicBezTo>
                      <a:pt x="5033" y="4946"/>
                      <a:pt x="5026" y="4946"/>
                      <a:pt x="5018" y="4946"/>
                    </a:cubicBezTo>
                    <a:cubicBezTo>
                      <a:pt x="5018" y="4946"/>
                      <a:pt x="5018" y="4946"/>
                      <a:pt x="5018" y="4968"/>
                    </a:cubicBezTo>
                    <a:cubicBezTo>
                      <a:pt x="5018" y="4990"/>
                      <a:pt x="5026" y="5012"/>
                      <a:pt x="5026" y="5034"/>
                    </a:cubicBezTo>
                    <a:cubicBezTo>
                      <a:pt x="5033" y="5071"/>
                      <a:pt x="5048" y="5107"/>
                      <a:pt x="5004" y="5151"/>
                    </a:cubicBezTo>
                    <a:cubicBezTo>
                      <a:pt x="4989" y="5166"/>
                      <a:pt x="4974" y="5181"/>
                      <a:pt x="4967" y="5195"/>
                    </a:cubicBezTo>
                    <a:cubicBezTo>
                      <a:pt x="4938" y="5232"/>
                      <a:pt x="4916" y="5269"/>
                      <a:pt x="4857" y="5276"/>
                    </a:cubicBezTo>
                    <a:cubicBezTo>
                      <a:pt x="4799" y="5283"/>
                      <a:pt x="4769" y="5291"/>
                      <a:pt x="4711" y="5327"/>
                    </a:cubicBezTo>
                    <a:cubicBezTo>
                      <a:pt x="4696" y="5342"/>
                      <a:pt x="4681" y="5349"/>
                      <a:pt x="4674" y="5357"/>
                    </a:cubicBezTo>
                    <a:cubicBezTo>
                      <a:pt x="4637" y="5371"/>
                      <a:pt x="4630" y="5379"/>
                      <a:pt x="4637" y="5422"/>
                    </a:cubicBezTo>
                    <a:cubicBezTo>
                      <a:pt x="4644" y="5488"/>
                      <a:pt x="4637" y="5569"/>
                      <a:pt x="4637" y="5598"/>
                    </a:cubicBezTo>
                    <a:lnTo>
                      <a:pt x="4674" y="5620"/>
                    </a:lnTo>
                    <a:cubicBezTo>
                      <a:pt x="4644" y="5635"/>
                      <a:pt x="4644" y="5635"/>
                      <a:pt x="4644" y="5635"/>
                    </a:cubicBezTo>
                    <a:cubicBezTo>
                      <a:pt x="4623" y="5642"/>
                      <a:pt x="4601" y="5650"/>
                      <a:pt x="4593" y="5657"/>
                    </a:cubicBezTo>
                    <a:cubicBezTo>
                      <a:pt x="4579" y="5664"/>
                      <a:pt x="4564" y="5664"/>
                      <a:pt x="4549" y="5664"/>
                    </a:cubicBezTo>
                    <a:close/>
                    <a:moveTo>
                      <a:pt x="3708" y="2257"/>
                    </a:moveTo>
                    <a:lnTo>
                      <a:pt x="3708" y="2257"/>
                    </a:lnTo>
                    <a:cubicBezTo>
                      <a:pt x="3700" y="2264"/>
                      <a:pt x="3686" y="2264"/>
                      <a:pt x="3678" y="2272"/>
                    </a:cubicBezTo>
                    <a:cubicBezTo>
                      <a:pt x="3671" y="2279"/>
                      <a:pt x="3649" y="2286"/>
                      <a:pt x="3649" y="2293"/>
                    </a:cubicBezTo>
                    <a:cubicBezTo>
                      <a:pt x="3642" y="2308"/>
                      <a:pt x="3634" y="2381"/>
                      <a:pt x="3634" y="2448"/>
                    </a:cubicBezTo>
                    <a:cubicBezTo>
                      <a:pt x="3656" y="2403"/>
                      <a:pt x="3656" y="2403"/>
                      <a:pt x="3656" y="2403"/>
                    </a:cubicBezTo>
                    <a:cubicBezTo>
                      <a:pt x="3656" y="2403"/>
                      <a:pt x="3686" y="2316"/>
                      <a:pt x="3708" y="2257"/>
                    </a:cubicBezTo>
                    <a:close/>
                    <a:moveTo>
                      <a:pt x="432" y="2206"/>
                    </a:moveTo>
                    <a:lnTo>
                      <a:pt x="432" y="2206"/>
                    </a:lnTo>
                    <a:cubicBezTo>
                      <a:pt x="418" y="2206"/>
                      <a:pt x="403" y="2206"/>
                      <a:pt x="374" y="2198"/>
                    </a:cubicBezTo>
                    <a:cubicBezTo>
                      <a:pt x="352" y="2191"/>
                      <a:pt x="352" y="2191"/>
                      <a:pt x="352" y="2191"/>
                    </a:cubicBezTo>
                    <a:cubicBezTo>
                      <a:pt x="286" y="2169"/>
                      <a:pt x="300" y="2125"/>
                      <a:pt x="308" y="2096"/>
                    </a:cubicBezTo>
                    <a:cubicBezTo>
                      <a:pt x="315" y="2074"/>
                      <a:pt x="322" y="2052"/>
                      <a:pt x="322" y="2030"/>
                    </a:cubicBezTo>
                    <a:cubicBezTo>
                      <a:pt x="322" y="2008"/>
                      <a:pt x="322" y="1971"/>
                      <a:pt x="344" y="1971"/>
                    </a:cubicBezTo>
                    <a:cubicBezTo>
                      <a:pt x="359" y="1971"/>
                      <a:pt x="374" y="1986"/>
                      <a:pt x="403" y="2022"/>
                    </a:cubicBezTo>
                    <a:cubicBezTo>
                      <a:pt x="418" y="2037"/>
                      <a:pt x="425" y="2044"/>
                      <a:pt x="432" y="2059"/>
                    </a:cubicBezTo>
                    <a:cubicBezTo>
                      <a:pt x="447" y="2059"/>
                      <a:pt x="469" y="2067"/>
                      <a:pt x="483" y="2081"/>
                    </a:cubicBezTo>
                    <a:cubicBezTo>
                      <a:pt x="491" y="2096"/>
                      <a:pt x="498" y="2118"/>
                      <a:pt x="483" y="2147"/>
                    </a:cubicBezTo>
                    <a:cubicBezTo>
                      <a:pt x="476" y="2176"/>
                      <a:pt x="461" y="2206"/>
                      <a:pt x="432" y="2206"/>
                    </a:cubicBezTo>
                    <a:close/>
                    <a:moveTo>
                      <a:pt x="667" y="1979"/>
                    </a:moveTo>
                    <a:lnTo>
                      <a:pt x="667" y="1979"/>
                    </a:lnTo>
                    <a:cubicBezTo>
                      <a:pt x="630" y="1979"/>
                      <a:pt x="615" y="1949"/>
                      <a:pt x="601" y="1912"/>
                    </a:cubicBezTo>
                    <a:cubicBezTo>
                      <a:pt x="593" y="1898"/>
                      <a:pt x="593" y="1891"/>
                      <a:pt x="586" y="1876"/>
                    </a:cubicBezTo>
                    <a:cubicBezTo>
                      <a:pt x="571" y="1847"/>
                      <a:pt x="564" y="1825"/>
                      <a:pt x="579" y="1810"/>
                    </a:cubicBezTo>
                    <a:cubicBezTo>
                      <a:pt x="593" y="1788"/>
                      <a:pt x="630" y="1788"/>
                      <a:pt x="667" y="1788"/>
                    </a:cubicBezTo>
                    <a:cubicBezTo>
                      <a:pt x="689" y="1766"/>
                      <a:pt x="755" y="1693"/>
                      <a:pt x="813" y="1693"/>
                    </a:cubicBezTo>
                    <a:cubicBezTo>
                      <a:pt x="828" y="1693"/>
                      <a:pt x="843" y="1700"/>
                      <a:pt x="850" y="1707"/>
                    </a:cubicBezTo>
                    <a:cubicBezTo>
                      <a:pt x="865" y="1729"/>
                      <a:pt x="857" y="1759"/>
                      <a:pt x="850" y="1810"/>
                    </a:cubicBezTo>
                    <a:cubicBezTo>
                      <a:pt x="850" y="1832"/>
                      <a:pt x="843" y="1861"/>
                      <a:pt x="835" y="1891"/>
                    </a:cubicBezTo>
                    <a:cubicBezTo>
                      <a:pt x="835" y="1934"/>
                      <a:pt x="828" y="1971"/>
                      <a:pt x="784" y="1971"/>
                    </a:cubicBezTo>
                    <a:cubicBezTo>
                      <a:pt x="777" y="1971"/>
                      <a:pt x="769" y="1971"/>
                      <a:pt x="762" y="1971"/>
                    </a:cubicBezTo>
                    <a:cubicBezTo>
                      <a:pt x="747" y="1971"/>
                      <a:pt x="740" y="1971"/>
                      <a:pt x="733" y="1971"/>
                    </a:cubicBezTo>
                    <a:cubicBezTo>
                      <a:pt x="718" y="1971"/>
                      <a:pt x="711" y="1971"/>
                      <a:pt x="703" y="1971"/>
                    </a:cubicBezTo>
                    <a:cubicBezTo>
                      <a:pt x="689" y="1979"/>
                      <a:pt x="681" y="1979"/>
                      <a:pt x="667" y="1979"/>
                    </a:cubicBezTo>
                    <a:close/>
                    <a:moveTo>
                      <a:pt x="506" y="1759"/>
                    </a:moveTo>
                    <a:lnTo>
                      <a:pt x="506" y="1759"/>
                    </a:lnTo>
                    <a:cubicBezTo>
                      <a:pt x="476" y="1759"/>
                      <a:pt x="469" y="1737"/>
                      <a:pt x="469" y="1715"/>
                    </a:cubicBezTo>
                    <a:cubicBezTo>
                      <a:pt x="461" y="1693"/>
                      <a:pt x="461" y="1678"/>
                      <a:pt x="447" y="1663"/>
                    </a:cubicBezTo>
                    <a:cubicBezTo>
                      <a:pt x="447" y="1656"/>
                      <a:pt x="432" y="1641"/>
                      <a:pt x="440" y="1627"/>
                    </a:cubicBezTo>
                    <a:cubicBezTo>
                      <a:pt x="440" y="1619"/>
                      <a:pt x="447" y="1612"/>
                      <a:pt x="461" y="1612"/>
                    </a:cubicBezTo>
                    <a:cubicBezTo>
                      <a:pt x="491" y="1612"/>
                      <a:pt x="528" y="1627"/>
                      <a:pt x="564" y="1649"/>
                    </a:cubicBezTo>
                    <a:cubicBezTo>
                      <a:pt x="564" y="1656"/>
                      <a:pt x="579" y="1663"/>
                      <a:pt x="579" y="1685"/>
                    </a:cubicBezTo>
                    <a:cubicBezTo>
                      <a:pt x="579" y="1700"/>
                      <a:pt x="564" y="1722"/>
                      <a:pt x="535" y="1744"/>
                    </a:cubicBezTo>
                    <a:cubicBezTo>
                      <a:pt x="520" y="1759"/>
                      <a:pt x="513" y="1759"/>
                      <a:pt x="506" y="1759"/>
                    </a:cubicBezTo>
                    <a:close/>
                    <a:moveTo>
                      <a:pt x="220" y="1575"/>
                    </a:moveTo>
                    <a:lnTo>
                      <a:pt x="220" y="1575"/>
                    </a:lnTo>
                    <a:cubicBezTo>
                      <a:pt x="190" y="1575"/>
                      <a:pt x="161" y="1561"/>
                      <a:pt x="124" y="1539"/>
                    </a:cubicBezTo>
                    <a:cubicBezTo>
                      <a:pt x="59" y="1510"/>
                      <a:pt x="59" y="1466"/>
                      <a:pt x="51" y="1392"/>
                    </a:cubicBezTo>
                    <a:cubicBezTo>
                      <a:pt x="51" y="1378"/>
                      <a:pt x="51" y="1356"/>
                      <a:pt x="51" y="1334"/>
                    </a:cubicBezTo>
                    <a:cubicBezTo>
                      <a:pt x="44" y="1253"/>
                      <a:pt x="66" y="1238"/>
                      <a:pt x="102" y="1217"/>
                    </a:cubicBezTo>
                    <a:cubicBezTo>
                      <a:pt x="117" y="1209"/>
                      <a:pt x="139" y="1202"/>
                      <a:pt x="154" y="1187"/>
                    </a:cubicBezTo>
                    <a:cubicBezTo>
                      <a:pt x="190" y="1158"/>
                      <a:pt x="190" y="1158"/>
                      <a:pt x="190" y="1158"/>
                    </a:cubicBezTo>
                    <a:cubicBezTo>
                      <a:pt x="183" y="1202"/>
                      <a:pt x="183" y="1202"/>
                      <a:pt x="183" y="1202"/>
                    </a:cubicBezTo>
                    <a:cubicBezTo>
                      <a:pt x="183" y="1202"/>
                      <a:pt x="161" y="1312"/>
                      <a:pt x="212" y="1385"/>
                    </a:cubicBezTo>
                    <a:cubicBezTo>
                      <a:pt x="227" y="1400"/>
                      <a:pt x="227" y="1400"/>
                      <a:pt x="227" y="1400"/>
                    </a:cubicBezTo>
                    <a:cubicBezTo>
                      <a:pt x="257" y="1451"/>
                      <a:pt x="264" y="1451"/>
                      <a:pt x="264" y="1488"/>
                    </a:cubicBezTo>
                    <a:cubicBezTo>
                      <a:pt x="264" y="1495"/>
                      <a:pt x="264" y="1502"/>
                      <a:pt x="264" y="1517"/>
                    </a:cubicBezTo>
                    <a:cubicBezTo>
                      <a:pt x="264" y="1539"/>
                      <a:pt x="257" y="1546"/>
                      <a:pt x="249" y="1561"/>
                    </a:cubicBezTo>
                    <a:cubicBezTo>
                      <a:pt x="249" y="1568"/>
                      <a:pt x="234" y="1575"/>
                      <a:pt x="220" y="1575"/>
                    </a:cubicBezTo>
                    <a:close/>
                    <a:moveTo>
                      <a:pt x="601" y="1539"/>
                    </a:moveTo>
                    <a:lnTo>
                      <a:pt x="601" y="1539"/>
                    </a:lnTo>
                    <a:cubicBezTo>
                      <a:pt x="579" y="1539"/>
                      <a:pt x="571" y="1539"/>
                      <a:pt x="557" y="1531"/>
                    </a:cubicBezTo>
                    <a:cubicBezTo>
                      <a:pt x="506" y="1510"/>
                      <a:pt x="491" y="1480"/>
                      <a:pt x="491" y="1480"/>
                    </a:cubicBezTo>
                    <a:cubicBezTo>
                      <a:pt x="483" y="1466"/>
                      <a:pt x="483" y="1466"/>
                      <a:pt x="483" y="1466"/>
                    </a:cubicBezTo>
                    <a:cubicBezTo>
                      <a:pt x="498" y="1458"/>
                      <a:pt x="498" y="1458"/>
                      <a:pt x="498" y="1458"/>
                    </a:cubicBezTo>
                    <a:cubicBezTo>
                      <a:pt x="528" y="1443"/>
                      <a:pt x="557" y="1443"/>
                      <a:pt x="586" y="1436"/>
                    </a:cubicBezTo>
                    <a:cubicBezTo>
                      <a:pt x="630" y="1436"/>
                      <a:pt x="667" y="1429"/>
                      <a:pt x="696" y="1392"/>
                    </a:cubicBezTo>
                    <a:cubicBezTo>
                      <a:pt x="718" y="1370"/>
                      <a:pt x="733" y="1356"/>
                      <a:pt x="740" y="1348"/>
                    </a:cubicBezTo>
                    <a:cubicBezTo>
                      <a:pt x="755" y="1334"/>
                      <a:pt x="762" y="1326"/>
                      <a:pt x="791" y="1282"/>
                    </a:cubicBezTo>
                    <a:cubicBezTo>
                      <a:pt x="813" y="1246"/>
                      <a:pt x="813" y="1246"/>
                      <a:pt x="813" y="1246"/>
                    </a:cubicBezTo>
                    <a:cubicBezTo>
                      <a:pt x="813" y="1290"/>
                      <a:pt x="813" y="1290"/>
                      <a:pt x="813" y="1290"/>
                    </a:cubicBezTo>
                    <a:cubicBezTo>
                      <a:pt x="821" y="1304"/>
                      <a:pt x="828" y="1473"/>
                      <a:pt x="747" y="1495"/>
                    </a:cubicBezTo>
                    <a:cubicBezTo>
                      <a:pt x="733" y="1502"/>
                      <a:pt x="725" y="1510"/>
                      <a:pt x="711" y="1510"/>
                    </a:cubicBezTo>
                    <a:cubicBezTo>
                      <a:pt x="674" y="1524"/>
                      <a:pt x="630" y="1539"/>
                      <a:pt x="601" y="1539"/>
                    </a:cubicBezTo>
                    <a:close/>
                    <a:moveTo>
                      <a:pt x="528" y="1356"/>
                    </a:moveTo>
                    <a:lnTo>
                      <a:pt x="528" y="1356"/>
                    </a:lnTo>
                    <a:cubicBezTo>
                      <a:pt x="520" y="1356"/>
                      <a:pt x="506" y="1356"/>
                      <a:pt x="491" y="1348"/>
                    </a:cubicBezTo>
                    <a:cubicBezTo>
                      <a:pt x="469" y="1341"/>
                      <a:pt x="440" y="1341"/>
                      <a:pt x="418" y="1334"/>
                    </a:cubicBezTo>
                    <a:cubicBezTo>
                      <a:pt x="344" y="1326"/>
                      <a:pt x="286" y="1319"/>
                      <a:pt x="257" y="1260"/>
                    </a:cubicBezTo>
                    <a:cubicBezTo>
                      <a:pt x="220" y="1187"/>
                      <a:pt x="242" y="1129"/>
                      <a:pt x="242" y="1129"/>
                    </a:cubicBezTo>
                    <a:cubicBezTo>
                      <a:pt x="264" y="1092"/>
                      <a:pt x="286" y="1077"/>
                      <a:pt x="308" y="1077"/>
                    </a:cubicBezTo>
                    <a:lnTo>
                      <a:pt x="315" y="1077"/>
                    </a:lnTo>
                    <a:cubicBezTo>
                      <a:pt x="322" y="1077"/>
                      <a:pt x="322" y="1077"/>
                      <a:pt x="330" y="1077"/>
                    </a:cubicBezTo>
                    <a:cubicBezTo>
                      <a:pt x="344" y="1077"/>
                      <a:pt x="352" y="1077"/>
                      <a:pt x="366" y="1070"/>
                    </a:cubicBezTo>
                    <a:cubicBezTo>
                      <a:pt x="432" y="1048"/>
                      <a:pt x="432" y="1048"/>
                      <a:pt x="491" y="1041"/>
                    </a:cubicBezTo>
                    <a:cubicBezTo>
                      <a:pt x="513" y="1033"/>
                      <a:pt x="520" y="1033"/>
                      <a:pt x="535" y="1033"/>
                    </a:cubicBezTo>
                    <a:cubicBezTo>
                      <a:pt x="564" y="1033"/>
                      <a:pt x="571" y="1048"/>
                      <a:pt x="601" y="1092"/>
                    </a:cubicBezTo>
                    <a:cubicBezTo>
                      <a:pt x="601" y="1099"/>
                      <a:pt x="608" y="1107"/>
                      <a:pt x="615" y="1114"/>
                    </a:cubicBezTo>
                    <a:cubicBezTo>
                      <a:pt x="638" y="1150"/>
                      <a:pt x="638" y="1158"/>
                      <a:pt x="608" y="1231"/>
                    </a:cubicBezTo>
                    <a:cubicBezTo>
                      <a:pt x="601" y="1246"/>
                      <a:pt x="593" y="1268"/>
                      <a:pt x="593" y="1282"/>
                    </a:cubicBezTo>
                    <a:cubicBezTo>
                      <a:pt x="586" y="1319"/>
                      <a:pt x="571" y="1356"/>
                      <a:pt x="528" y="1356"/>
                    </a:cubicBezTo>
                    <a:close/>
                  </a:path>
                </a:pathLst>
              </a:custGeom>
              <a:grpFill/>
              <a:ln w="38100" cap="flat" cmpd="sng">
                <a:noFill/>
                <a:bevel/>
              </a:ln>
              <a:effectLst/>
            </p:spPr>
            <p:txBody>
              <a:bodyPr wrap="none" anchor="ctr"/>
              <a:lstStyle/>
              <a:p>
                <a:pPr defTabSz="1828165" fontAlgn="auto">
                  <a:spcBef>
                    <a:spcPts val="0"/>
                  </a:spcBef>
                  <a:spcAft>
                    <a:spcPts val="0"/>
                  </a:spcAft>
                  <a:defRPr/>
                </a:pPr>
                <a:endParaRPr lang="en-US">
                  <a:latin typeface="+mn-lt"/>
                  <a:ea typeface="+mn-ea"/>
                  <a:cs typeface="+mn-cs"/>
                </a:endParaRPr>
              </a:p>
            </p:txBody>
          </p:sp>
          <p:sp>
            <p:nvSpPr>
              <p:cNvPr id="93" name="Freeform 24">
                <a:extLst>
                  <a:ext uri="{FF2B5EF4-FFF2-40B4-BE49-F238E27FC236}">
                    <a16:creationId xmlns:a16="http://schemas.microsoft.com/office/drawing/2014/main" id="{DCEE932F-5C12-4092-8352-69BC3AC7CF0F}"/>
                  </a:ext>
                </a:extLst>
              </p:cNvPr>
              <p:cNvSpPr>
                <a:spLocks noChangeArrowheads="1"/>
              </p:cNvSpPr>
              <p:nvPr/>
            </p:nvSpPr>
            <p:spPr bwMode="auto">
              <a:xfrm>
                <a:off x="7120243" y="2973820"/>
                <a:ext cx="2905482" cy="2062837"/>
              </a:xfrm>
              <a:custGeom>
                <a:avLst/>
                <a:gdLst>
                  <a:gd name="T0" fmla="*/ 821 w 7563"/>
                  <a:gd name="T1" fmla="*/ 4910 h 5431"/>
                  <a:gd name="T2" fmla="*/ 132 w 7563"/>
                  <a:gd name="T3" fmla="*/ 4653 h 5431"/>
                  <a:gd name="T4" fmla="*/ 396 w 7563"/>
                  <a:gd name="T5" fmla="*/ 4030 h 5431"/>
                  <a:gd name="T6" fmla="*/ 579 w 7563"/>
                  <a:gd name="T7" fmla="*/ 3554 h 5431"/>
                  <a:gd name="T8" fmla="*/ 513 w 7563"/>
                  <a:gd name="T9" fmla="*/ 2609 h 5431"/>
                  <a:gd name="T10" fmla="*/ 1246 w 7563"/>
                  <a:gd name="T11" fmla="*/ 2711 h 5431"/>
                  <a:gd name="T12" fmla="*/ 1641 w 7563"/>
                  <a:gd name="T13" fmla="*/ 2550 h 5431"/>
                  <a:gd name="T14" fmla="*/ 1803 w 7563"/>
                  <a:gd name="T15" fmla="*/ 2345 h 5431"/>
                  <a:gd name="T16" fmla="*/ 2286 w 7563"/>
                  <a:gd name="T17" fmla="*/ 1949 h 5431"/>
                  <a:gd name="T18" fmla="*/ 3253 w 7563"/>
                  <a:gd name="T19" fmla="*/ 1407 h 5431"/>
                  <a:gd name="T20" fmla="*/ 4037 w 7563"/>
                  <a:gd name="T21" fmla="*/ 887 h 5431"/>
                  <a:gd name="T22" fmla="*/ 4037 w 7563"/>
                  <a:gd name="T23" fmla="*/ 989 h 5431"/>
                  <a:gd name="T24" fmla="*/ 3480 w 7563"/>
                  <a:gd name="T25" fmla="*/ 1180 h 5431"/>
                  <a:gd name="T26" fmla="*/ 3422 w 7563"/>
                  <a:gd name="T27" fmla="*/ 1473 h 5431"/>
                  <a:gd name="T28" fmla="*/ 4125 w 7563"/>
                  <a:gd name="T29" fmla="*/ 1114 h 5431"/>
                  <a:gd name="T30" fmla="*/ 4499 w 7563"/>
                  <a:gd name="T31" fmla="*/ 887 h 5431"/>
                  <a:gd name="T32" fmla="*/ 4961 w 7563"/>
                  <a:gd name="T33" fmla="*/ 1473 h 5431"/>
                  <a:gd name="T34" fmla="*/ 5591 w 7563"/>
                  <a:gd name="T35" fmla="*/ 1979 h 5431"/>
                  <a:gd name="T36" fmla="*/ 6140 w 7563"/>
                  <a:gd name="T37" fmla="*/ 1642 h 5431"/>
                  <a:gd name="T38" fmla="*/ 7042 w 7563"/>
                  <a:gd name="T39" fmla="*/ 2411 h 5431"/>
                  <a:gd name="T40" fmla="*/ 6485 w 7563"/>
                  <a:gd name="T41" fmla="*/ 2763 h 5431"/>
                  <a:gd name="T42" fmla="*/ 7034 w 7563"/>
                  <a:gd name="T43" fmla="*/ 2990 h 5431"/>
                  <a:gd name="T44" fmla="*/ 7430 w 7563"/>
                  <a:gd name="T45" fmla="*/ 3950 h 5431"/>
                  <a:gd name="T46" fmla="*/ 7196 w 7563"/>
                  <a:gd name="T47" fmla="*/ 4668 h 5431"/>
                  <a:gd name="T48" fmla="*/ 7100 w 7563"/>
                  <a:gd name="T49" fmla="*/ 4104 h 5431"/>
                  <a:gd name="T50" fmla="*/ 6653 w 7563"/>
                  <a:gd name="T51" fmla="*/ 4148 h 5431"/>
                  <a:gd name="T52" fmla="*/ 6265 w 7563"/>
                  <a:gd name="T53" fmla="*/ 3869 h 5431"/>
                  <a:gd name="T54" fmla="*/ 5825 w 7563"/>
                  <a:gd name="T55" fmla="*/ 4419 h 5431"/>
                  <a:gd name="T56" fmla="*/ 5539 w 7563"/>
                  <a:gd name="T57" fmla="*/ 4815 h 5431"/>
                  <a:gd name="T58" fmla="*/ 5093 w 7563"/>
                  <a:gd name="T59" fmla="*/ 4807 h 5431"/>
                  <a:gd name="T60" fmla="*/ 4689 w 7563"/>
                  <a:gd name="T61" fmla="*/ 5027 h 5431"/>
                  <a:gd name="T62" fmla="*/ 4162 w 7563"/>
                  <a:gd name="T63" fmla="*/ 4968 h 5431"/>
                  <a:gd name="T64" fmla="*/ 3715 w 7563"/>
                  <a:gd name="T65" fmla="*/ 4888 h 5431"/>
                  <a:gd name="T66" fmla="*/ 2997 w 7563"/>
                  <a:gd name="T67" fmla="*/ 4631 h 5431"/>
                  <a:gd name="T68" fmla="*/ 2623 w 7563"/>
                  <a:gd name="T69" fmla="*/ 4836 h 5431"/>
                  <a:gd name="T70" fmla="*/ 2066 w 7563"/>
                  <a:gd name="T71" fmla="*/ 5012 h 5431"/>
                  <a:gd name="T72" fmla="*/ 1619 w 7563"/>
                  <a:gd name="T73" fmla="*/ 5379 h 5431"/>
                  <a:gd name="T74" fmla="*/ 6434 w 7563"/>
                  <a:gd name="T75" fmla="*/ 2477 h 5431"/>
                  <a:gd name="T76" fmla="*/ 6441 w 7563"/>
                  <a:gd name="T77" fmla="*/ 2411 h 5431"/>
                  <a:gd name="T78" fmla="*/ 6580 w 7563"/>
                  <a:gd name="T79" fmla="*/ 2330 h 5431"/>
                  <a:gd name="T80" fmla="*/ 6448 w 7563"/>
                  <a:gd name="T81" fmla="*/ 2037 h 5431"/>
                  <a:gd name="T82" fmla="*/ 6309 w 7563"/>
                  <a:gd name="T83" fmla="*/ 2133 h 5431"/>
                  <a:gd name="T84" fmla="*/ 6104 w 7563"/>
                  <a:gd name="T85" fmla="*/ 2169 h 5431"/>
                  <a:gd name="T86" fmla="*/ 1890 w 7563"/>
                  <a:gd name="T87" fmla="*/ 2191 h 5431"/>
                  <a:gd name="T88" fmla="*/ 5364 w 7563"/>
                  <a:gd name="T89" fmla="*/ 1392 h 5431"/>
                  <a:gd name="T90" fmla="*/ 4975 w 7563"/>
                  <a:gd name="T91" fmla="*/ 1348 h 5431"/>
                  <a:gd name="T92" fmla="*/ 4851 w 7563"/>
                  <a:gd name="T93" fmla="*/ 894 h 5431"/>
                  <a:gd name="T94" fmla="*/ 4953 w 7563"/>
                  <a:gd name="T95" fmla="*/ 462 h 5431"/>
                  <a:gd name="T96" fmla="*/ 5144 w 7563"/>
                  <a:gd name="T97" fmla="*/ 542 h 5431"/>
                  <a:gd name="T98" fmla="*/ 5356 w 7563"/>
                  <a:gd name="T99" fmla="*/ 586 h 5431"/>
                  <a:gd name="T100" fmla="*/ 5723 w 7563"/>
                  <a:gd name="T101" fmla="*/ 858 h 5431"/>
                  <a:gd name="T102" fmla="*/ 5972 w 7563"/>
                  <a:gd name="T103" fmla="*/ 1004 h 5431"/>
                  <a:gd name="T104" fmla="*/ 5767 w 7563"/>
                  <a:gd name="T105" fmla="*/ 1180 h 5431"/>
                  <a:gd name="T106" fmla="*/ 5584 w 7563"/>
                  <a:gd name="T107" fmla="*/ 1180 h 5431"/>
                  <a:gd name="T108" fmla="*/ 5239 w 7563"/>
                  <a:gd name="T109" fmla="*/ 1356 h 5431"/>
                  <a:gd name="T110" fmla="*/ 4843 w 7563"/>
                  <a:gd name="T111" fmla="*/ 865 h 5431"/>
                  <a:gd name="T112" fmla="*/ 4990 w 7563"/>
                  <a:gd name="T113" fmla="*/ 616 h 5431"/>
                  <a:gd name="T114" fmla="*/ 5503 w 7563"/>
                  <a:gd name="T115" fmla="*/ 469 h 5431"/>
                  <a:gd name="T116" fmla="*/ 5642 w 7563"/>
                  <a:gd name="T117" fmla="*/ 674 h 5431"/>
                  <a:gd name="T118" fmla="*/ 5093 w 7563"/>
                  <a:gd name="T119" fmla="*/ 59 h 5431"/>
                  <a:gd name="T120" fmla="*/ 5144 w 7563"/>
                  <a:gd name="T121" fmla="*/ 359 h 5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63" h="5431">
                    <a:moveTo>
                      <a:pt x="1363" y="5430"/>
                    </a:moveTo>
                    <a:lnTo>
                      <a:pt x="1363" y="5430"/>
                    </a:lnTo>
                    <a:cubicBezTo>
                      <a:pt x="1326" y="5401"/>
                      <a:pt x="1267" y="5379"/>
                      <a:pt x="1224" y="5379"/>
                    </a:cubicBezTo>
                    <a:cubicBezTo>
                      <a:pt x="1209" y="5379"/>
                      <a:pt x="1202" y="5379"/>
                      <a:pt x="1187" y="5379"/>
                    </a:cubicBezTo>
                    <a:cubicBezTo>
                      <a:pt x="1180" y="5386"/>
                      <a:pt x="1172" y="5386"/>
                      <a:pt x="1165" y="5386"/>
                    </a:cubicBezTo>
                    <a:cubicBezTo>
                      <a:pt x="1136" y="5386"/>
                      <a:pt x="1121" y="5371"/>
                      <a:pt x="1114" y="5349"/>
                    </a:cubicBezTo>
                    <a:cubicBezTo>
                      <a:pt x="1106" y="5320"/>
                      <a:pt x="1121" y="5283"/>
                      <a:pt x="1150" y="5261"/>
                    </a:cubicBezTo>
                    <a:cubicBezTo>
                      <a:pt x="1158" y="5261"/>
                      <a:pt x="1158" y="5254"/>
                      <a:pt x="1158" y="5254"/>
                    </a:cubicBezTo>
                    <a:cubicBezTo>
                      <a:pt x="1158" y="5239"/>
                      <a:pt x="1099" y="5203"/>
                      <a:pt x="1048" y="5188"/>
                    </a:cubicBezTo>
                    <a:cubicBezTo>
                      <a:pt x="989" y="5166"/>
                      <a:pt x="894" y="5042"/>
                      <a:pt x="872" y="4998"/>
                    </a:cubicBezTo>
                    <a:cubicBezTo>
                      <a:pt x="865" y="4976"/>
                      <a:pt x="843" y="4946"/>
                      <a:pt x="821" y="4910"/>
                    </a:cubicBezTo>
                    <a:cubicBezTo>
                      <a:pt x="799" y="4873"/>
                      <a:pt x="777" y="4836"/>
                      <a:pt x="755" y="4807"/>
                    </a:cubicBezTo>
                    <a:cubicBezTo>
                      <a:pt x="718" y="4734"/>
                      <a:pt x="696" y="4719"/>
                      <a:pt x="630" y="4712"/>
                    </a:cubicBezTo>
                    <a:cubicBezTo>
                      <a:pt x="630" y="4712"/>
                      <a:pt x="623" y="4712"/>
                      <a:pt x="615" y="4712"/>
                    </a:cubicBezTo>
                    <a:cubicBezTo>
                      <a:pt x="586" y="4712"/>
                      <a:pt x="572" y="4727"/>
                      <a:pt x="550" y="4756"/>
                    </a:cubicBezTo>
                    <a:cubicBezTo>
                      <a:pt x="542" y="4763"/>
                      <a:pt x="535" y="4778"/>
                      <a:pt x="527" y="4793"/>
                    </a:cubicBezTo>
                    <a:cubicBezTo>
                      <a:pt x="498" y="4822"/>
                      <a:pt x="469" y="4836"/>
                      <a:pt x="425" y="4836"/>
                    </a:cubicBezTo>
                    <a:cubicBezTo>
                      <a:pt x="410" y="4836"/>
                      <a:pt x="388" y="4836"/>
                      <a:pt x="374" y="4829"/>
                    </a:cubicBezTo>
                    <a:cubicBezTo>
                      <a:pt x="322" y="4807"/>
                      <a:pt x="256" y="4719"/>
                      <a:pt x="227" y="4675"/>
                    </a:cubicBezTo>
                    <a:cubicBezTo>
                      <a:pt x="212" y="4646"/>
                      <a:pt x="198" y="4646"/>
                      <a:pt x="183" y="4646"/>
                    </a:cubicBezTo>
                    <a:cubicBezTo>
                      <a:pt x="176" y="4646"/>
                      <a:pt x="168" y="4646"/>
                      <a:pt x="154" y="4653"/>
                    </a:cubicBezTo>
                    <a:cubicBezTo>
                      <a:pt x="146" y="4653"/>
                      <a:pt x="139" y="4653"/>
                      <a:pt x="132" y="4653"/>
                    </a:cubicBezTo>
                    <a:cubicBezTo>
                      <a:pt x="103" y="4653"/>
                      <a:pt x="59" y="4631"/>
                      <a:pt x="29" y="4617"/>
                    </a:cubicBezTo>
                    <a:cubicBezTo>
                      <a:pt x="22" y="4609"/>
                      <a:pt x="15" y="4602"/>
                      <a:pt x="15" y="4602"/>
                    </a:cubicBezTo>
                    <a:cubicBezTo>
                      <a:pt x="7" y="4602"/>
                      <a:pt x="7" y="4602"/>
                      <a:pt x="7" y="4602"/>
                    </a:cubicBezTo>
                    <a:cubicBezTo>
                      <a:pt x="7" y="4595"/>
                      <a:pt x="7" y="4595"/>
                      <a:pt x="7" y="4595"/>
                    </a:cubicBezTo>
                    <a:cubicBezTo>
                      <a:pt x="7" y="4587"/>
                      <a:pt x="15" y="4492"/>
                      <a:pt x="7" y="4419"/>
                    </a:cubicBezTo>
                    <a:cubicBezTo>
                      <a:pt x="0" y="4353"/>
                      <a:pt x="22" y="4338"/>
                      <a:pt x="59" y="4316"/>
                    </a:cubicBezTo>
                    <a:cubicBezTo>
                      <a:pt x="73" y="4309"/>
                      <a:pt x="81" y="4302"/>
                      <a:pt x="95" y="4294"/>
                    </a:cubicBezTo>
                    <a:cubicBezTo>
                      <a:pt x="161" y="4250"/>
                      <a:pt x="191" y="4236"/>
                      <a:pt x="256" y="4228"/>
                    </a:cubicBezTo>
                    <a:cubicBezTo>
                      <a:pt x="300" y="4221"/>
                      <a:pt x="315" y="4199"/>
                      <a:pt x="344" y="4162"/>
                    </a:cubicBezTo>
                    <a:cubicBezTo>
                      <a:pt x="352" y="4148"/>
                      <a:pt x="366" y="4133"/>
                      <a:pt x="388" y="4111"/>
                    </a:cubicBezTo>
                    <a:cubicBezTo>
                      <a:pt x="410" y="4089"/>
                      <a:pt x="410" y="4067"/>
                      <a:pt x="396" y="4030"/>
                    </a:cubicBezTo>
                    <a:cubicBezTo>
                      <a:pt x="396" y="4008"/>
                      <a:pt x="388" y="3986"/>
                      <a:pt x="388" y="3957"/>
                    </a:cubicBezTo>
                    <a:cubicBezTo>
                      <a:pt x="388" y="3935"/>
                      <a:pt x="388" y="3898"/>
                      <a:pt x="418" y="3898"/>
                    </a:cubicBezTo>
                    <a:cubicBezTo>
                      <a:pt x="432" y="3898"/>
                      <a:pt x="447" y="3906"/>
                      <a:pt x="462" y="3913"/>
                    </a:cubicBezTo>
                    <a:cubicBezTo>
                      <a:pt x="476" y="3920"/>
                      <a:pt x="491" y="3928"/>
                      <a:pt x="513" y="3935"/>
                    </a:cubicBezTo>
                    <a:cubicBezTo>
                      <a:pt x="513" y="3935"/>
                      <a:pt x="520" y="3935"/>
                      <a:pt x="527" y="3935"/>
                    </a:cubicBezTo>
                    <a:cubicBezTo>
                      <a:pt x="557" y="3935"/>
                      <a:pt x="579" y="3906"/>
                      <a:pt x="601" y="3825"/>
                    </a:cubicBezTo>
                    <a:cubicBezTo>
                      <a:pt x="608" y="3803"/>
                      <a:pt x="608" y="3781"/>
                      <a:pt x="608" y="3759"/>
                    </a:cubicBezTo>
                    <a:cubicBezTo>
                      <a:pt x="615" y="3715"/>
                      <a:pt x="615" y="3671"/>
                      <a:pt x="645" y="3620"/>
                    </a:cubicBezTo>
                    <a:cubicBezTo>
                      <a:pt x="659" y="3591"/>
                      <a:pt x="659" y="3576"/>
                      <a:pt x="659" y="3569"/>
                    </a:cubicBezTo>
                    <a:cubicBezTo>
                      <a:pt x="652" y="3561"/>
                      <a:pt x="630" y="3561"/>
                      <a:pt x="608" y="3554"/>
                    </a:cubicBezTo>
                    <a:cubicBezTo>
                      <a:pt x="593" y="3554"/>
                      <a:pt x="586" y="3554"/>
                      <a:pt x="579" y="3554"/>
                    </a:cubicBezTo>
                    <a:cubicBezTo>
                      <a:pt x="520" y="3547"/>
                      <a:pt x="454" y="3525"/>
                      <a:pt x="388" y="3503"/>
                    </a:cubicBezTo>
                    <a:cubicBezTo>
                      <a:pt x="344" y="3488"/>
                      <a:pt x="330" y="3444"/>
                      <a:pt x="322" y="3415"/>
                    </a:cubicBezTo>
                    <a:cubicBezTo>
                      <a:pt x="315" y="3393"/>
                      <a:pt x="308" y="3371"/>
                      <a:pt x="293" y="3364"/>
                    </a:cubicBezTo>
                    <a:cubicBezTo>
                      <a:pt x="227" y="3327"/>
                      <a:pt x="264" y="3239"/>
                      <a:pt x="278" y="3210"/>
                    </a:cubicBezTo>
                    <a:cubicBezTo>
                      <a:pt x="293" y="3180"/>
                      <a:pt x="278" y="3151"/>
                      <a:pt x="264" y="3122"/>
                    </a:cubicBezTo>
                    <a:cubicBezTo>
                      <a:pt x="249" y="3093"/>
                      <a:pt x="242" y="3070"/>
                      <a:pt x="234" y="3041"/>
                    </a:cubicBezTo>
                    <a:cubicBezTo>
                      <a:pt x="227" y="2960"/>
                      <a:pt x="249" y="2939"/>
                      <a:pt x="337" y="2880"/>
                    </a:cubicBezTo>
                    <a:cubicBezTo>
                      <a:pt x="388" y="2843"/>
                      <a:pt x="403" y="2829"/>
                      <a:pt x="418" y="2807"/>
                    </a:cubicBezTo>
                    <a:cubicBezTo>
                      <a:pt x="432" y="2792"/>
                      <a:pt x="440" y="2777"/>
                      <a:pt x="462" y="2763"/>
                    </a:cubicBezTo>
                    <a:cubicBezTo>
                      <a:pt x="491" y="2734"/>
                      <a:pt x="505" y="2675"/>
                      <a:pt x="513" y="2638"/>
                    </a:cubicBezTo>
                    <a:cubicBezTo>
                      <a:pt x="513" y="2609"/>
                      <a:pt x="513" y="2609"/>
                      <a:pt x="513" y="2609"/>
                    </a:cubicBezTo>
                    <a:cubicBezTo>
                      <a:pt x="535" y="2631"/>
                      <a:pt x="535" y="2631"/>
                      <a:pt x="535" y="2631"/>
                    </a:cubicBezTo>
                    <a:cubicBezTo>
                      <a:pt x="542" y="2631"/>
                      <a:pt x="542" y="2631"/>
                      <a:pt x="542" y="2631"/>
                    </a:cubicBezTo>
                    <a:cubicBezTo>
                      <a:pt x="550" y="2631"/>
                      <a:pt x="564" y="2631"/>
                      <a:pt x="586" y="2624"/>
                    </a:cubicBezTo>
                    <a:cubicBezTo>
                      <a:pt x="637" y="2601"/>
                      <a:pt x="791" y="2484"/>
                      <a:pt x="835" y="2440"/>
                    </a:cubicBezTo>
                    <a:cubicBezTo>
                      <a:pt x="865" y="2418"/>
                      <a:pt x="916" y="2411"/>
                      <a:pt x="938" y="2411"/>
                    </a:cubicBezTo>
                    <a:cubicBezTo>
                      <a:pt x="989" y="2411"/>
                      <a:pt x="1077" y="2426"/>
                      <a:pt x="1092" y="2470"/>
                    </a:cubicBezTo>
                    <a:cubicBezTo>
                      <a:pt x="1099" y="2499"/>
                      <a:pt x="1165" y="2521"/>
                      <a:pt x="1216" y="2528"/>
                    </a:cubicBezTo>
                    <a:cubicBezTo>
                      <a:pt x="1246" y="2536"/>
                      <a:pt x="1246" y="2536"/>
                      <a:pt x="1246" y="2536"/>
                    </a:cubicBezTo>
                    <a:cubicBezTo>
                      <a:pt x="1224" y="2558"/>
                      <a:pt x="1224" y="2558"/>
                      <a:pt x="1224" y="2558"/>
                    </a:cubicBezTo>
                    <a:cubicBezTo>
                      <a:pt x="1224" y="2558"/>
                      <a:pt x="1172" y="2601"/>
                      <a:pt x="1216" y="2682"/>
                    </a:cubicBezTo>
                    <a:cubicBezTo>
                      <a:pt x="1224" y="2711"/>
                      <a:pt x="1238" y="2711"/>
                      <a:pt x="1246" y="2711"/>
                    </a:cubicBezTo>
                    <a:cubicBezTo>
                      <a:pt x="1275" y="2711"/>
                      <a:pt x="1312" y="2667"/>
                      <a:pt x="1326" y="2646"/>
                    </a:cubicBezTo>
                    <a:cubicBezTo>
                      <a:pt x="1334" y="2638"/>
                      <a:pt x="1334" y="2638"/>
                      <a:pt x="1334" y="2638"/>
                    </a:cubicBezTo>
                    <a:cubicBezTo>
                      <a:pt x="1399" y="2667"/>
                      <a:pt x="1399" y="2667"/>
                      <a:pt x="1399" y="2667"/>
                    </a:cubicBezTo>
                    <a:cubicBezTo>
                      <a:pt x="1429" y="2675"/>
                      <a:pt x="1451" y="2689"/>
                      <a:pt x="1480" y="2711"/>
                    </a:cubicBezTo>
                    <a:cubicBezTo>
                      <a:pt x="1509" y="2726"/>
                      <a:pt x="1539" y="2748"/>
                      <a:pt x="1583" y="2770"/>
                    </a:cubicBezTo>
                    <a:cubicBezTo>
                      <a:pt x="1597" y="2777"/>
                      <a:pt x="1605" y="2777"/>
                      <a:pt x="1612" y="2777"/>
                    </a:cubicBezTo>
                    <a:cubicBezTo>
                      <a:pt x="1619" y="2777"/>
                      <a:pt x="1627" y="2777"/>
                      <a:pt x="1627" y="2777"/>
                    </a:cubicBezTo>
                    <a:cubicBezTo>
                      <a:pt x="1641" y="2763"/>
                      <a:pt x="1641" y="2719"/>
                      <a:pt x="1641" y="2675"/>
                    </a:cubicBezTo>
                    <a:cubicBezTo>
                      <a:pt x="1641" y="2646"/>
                      <a:pt x="1641" y="2646"/>
                      <a:pt x="1641" y="2646"/>
                    </a:cubicBezTo>
                    <a:cubicBezTo>
                      <a:pt x="1641" y="2616"/>
                      <a:pt x="1641" y="2594"/>
                      <a:pt x="1641" y="2579"/>
                    </a:cubicBezTo>
                    <a:cubicBezTo>
                      <a:pt x="1641" y="2565"/>
                      <a:pt x="1649" y="2558"/>
                      <a:pt x="1641" y="2550"/>
                    </a:cubicBezTo>
                    <a:cubicBezTo>
                      <a:pt x="1649" y="2558"/>
                      <a:pt x="1641" y="2558"/>
                      <a:pt x="1634" y="2558"/>
                    </a:cubicBezTo>
                    <a:cubicBezTo>
                      <a:pt x="1612" y="2565"/>
                      <a:pt x="1612" y="2565"/>
                      <a:pt x="1612" y="2565"/>
                    </a:cubicBezTo>
                    <a:cubicBezTo>
                      <a:pt x="1605" y="2572"/>
                      <a:pt x="1590" y="2572"/>
                      <a:pt x="1546" y="2594"/>
                    </a:cubicBezTo>
                    <a:cubicBezTo>
                      <a:pt x="1531" y="2601"/>
                      <a:pt x="1517" y="2601"/>
                      <a:pt x="1502" y="2601"/>
                    </a:cubicBezTo>
                    <a:cubicBezTo>
                      <a:pt x="1480" y="2601"/>
                      <a:pt x="1465" y="2587"/>
                      <a:pt x="1465" y="2579"/>
                    </a:cubicBezTo>
                    <a:cubicBezTo>
                      <a:pt x="1451" y="2543"/>
                      <a:pt x="1480" y="2492"/>
                      <a:pt x="1509" y="2455"/>
                    </a:cubicBezTo>
                    <a:cubicBezTo>
                      <a:pt x="1568" y="2382"/>
                      <a:pt x="1634" y="2382"/>
                      <a:pt x="1707" y="2382"/>
                    </a:cubicBezTo>
                    <a:cubicBezTo>
                      <a:pt x="1722" y="2382"/>
                      <a:pt x="1736" y="2382"/>
                      <a:pt x="1744" y="2382"/>
                    </a:cubicBezTo>
                    <a:cubicBezTo>
                      <a:pt x="1758" y="2382"/>
                      <a:pt x="1758" y="2382"/>
                      <a:pt x="1758" y="2382"/>
                    </a:cubicBezTo>
                    <a:cubicBezTo>
                      <a:pt x="1773" y="2382"/>
                      <a:pt x="1773" y="2382"/>
                      <a:pt x="1795" y="2352"/>
                    </a:cubicBezTo>
                    <a:cubicBezTo>
                      <a:pt x="1803" y="2345"/>
                      <a:pt x="1803" y="2345"/>
                      <a:pt x="1803" y="2345"/>
                    </a:cubicBezTo>
                    <a:cubicBezTo>
                      <a:pt x="1817" y="2316"/>
                      <a:pt x="1832" y="2301"/>
                      <a:pt x="1854" y="2286"/>
                    </a:cubicBezTo>
                    <a:cubicBezTo>
                      <a:pt x="1876" y="2265"/>
                      <a:pt x="1898" y="2243"/>
                      <a:pt x="1912" y="2198"/>
                    </a:cubicBezTo>
                    <a:cubicBezTo>
                      <a:pt x="1927" y="2155"/>
                      <a:pt x="1912" y="2110"/>
                      <a:pt x="1905" y="2089"/>
                    </a:cubicBezTo>
                    <a:cubicBezTo>
                      <a:pt x="1898" y="2081"/>
                      <a:pt x="1898" y="2081"/>
                      <a:pt x="1898" y="2081"/>
                    </a:cubicBezTo>
                    <a:cubicBezTo>
                      <a:pt x="1898" y="2074"/>
                      <a:pt x="1898" y="2074"/>
                      <a:pt x="1898" y="2074"/>
                    </a:cubicBezTo>
                    <a:cubicBezTo>
                      <a:pt x="1905" y="2052"/>
                      <a:pt x="1927" y="2037"/>
                      <a:pt x="1942" y="2023"/>
                    </a:cubicBezTo>
                    <a:cubicBezTo>
                      <a:pt x="1964" y="2008"/>
                      <a:pt x="1978" y="1993"/>
                      <a:pt x="1993" y="1971"/>
                    </a:cubicBezTo>
                    <a:cubicBezTo>
                      <a:pt x="2015" y="1927"/>
                      <a:pt x="2037" y="1927"/>
                      <a:pt x="2066" y="1927"/>
                    </a:cubicBezTo>
                    <a:cubicBezTo>
                      <a:pt x="2088" y="1927"/>
                      <a:pt x="2110" y="1927"/>
                      <a:pt x="2147" y="1920"/>
                    </a:cubicBezTo>
                    <a:cubicBezTo>
                      <a:pt x="2162" y="1913"/>
                      <a:pt x="2176" y="1913"/>
                      <a:pt x="2191" y="1913"/>
                    </a:cubicBezTo>
                    <a:cubicBezTo>
                      <a:pt x="2235" y="1913"/>
                      <a:pt x="2264" y="1935"/>
                      <a:pt x="2286" y="1949"/>
                    </a:cubicBezTo>
                    <a:cubicBezTo>
                      <a:pt x="2301" y="1964"/>
                      <a:pt x="2315" y="1979"/>
                      <a:pt x="2337" y="1986"/>
                    </a:cubicBezTo>
                    <a:cubicBezTo>
                      <a:pt x="2345" y="1986"/>
                      <a:pt x="2352" y="1986"/>
                      <a:pt x="2367" y="1986"/>
                    </a:cubicBezTo>
                    <a:cubicBezTo>
                      <a:pt x="2396" y="1986"/>
                      <a:pt x="2418" y="1964"/>
                      <a:pt x="2462" y="1927"/>
                    </a:cubicBezTo>
                    <a:cubicBezTo>
                      <a:pt x="2469" y="1913"/>
                      <a:pt x="2491" y="1898"/>
                      <a:pt x="2506" y="1884"/>
                    </a:cubicBezTo>
                    <a:cubicBezTo>
                      <a:pt x="2565" y="1832"/>
                      <a:pt x="2645" y="1832"/>
                      <a:pt x="2718" y="1832"/>
                    </a:cubicBezTo>
                    <a:cubicBezTo>
                      <a:pt x="2748" y="1832"/>
                      <a:pt x="2770" y="1832"/>
                      <a:pt x="2799" y="1825"/>
                    </a:cubicBezTo>
                    <a:cubicBezTo>
                      <a:pt x="2872" y="1817"/>
                      <a:pt x="2880" y="1810"/>
                      <a:pt x="2887" y="1781"/>
                    </a:cubicBezTo>
                    <a:cubicBezTo>
                      <a:pt x="2902" y="1737"/>
                      <a:pt x="2946" y="1649"/>
                      <a:pt x="3004" y="1605"/>
                    </a:cubicBezTo>
                    <a:cubicBezTo>
                      <a:pt x="3063" y="1554"/>
                      <a:pt x="3063" y="1554"/>
                      <a:pt x="3063" y="1554"/>
                    </a:cubicBezTo>
                    <a:cubicBezTo>
                      <a:pt x="3122" y="1510"/>
                      <a:pt x="3202" y="1444"/>
                      <a:pt x="3231" y="1422"/>
                    </a:cubicBezTo>
                    <a:cubicBezTo>
                      <a:pt x="3253" y="1407"/>
                      <a:pt x="3253" y="1407"/>
                      <a:pt x="3253" y="1407"/>
                    </a:cubicBezTo>
                    <a:cubicBezTo>
                      <a:pt x="3290" y="1378"/>
                      <a:pt x="3319" y="1363"/>
                      <a:pt x="3319" y="1319"/>
                    </a:cubicBezTo>
                    <a:cubicBezTo>
                      <a:pt x="3319" y="1260"/>
                      <a:pt x="3363" y="1195"/>
                      <a:pt x="3407" y="1121"/>
                    </a:cubicBezTo>
                    <a:cubicBezTo>
                      <a:pt x="3429" y="1085"/>
                      <a:pt x="3429" y="1085"/>
                      <a:pt x="3429" y="1085"/>
                    </a:cubicBezTo>
                    <a:cubicBezTo>
                      <a:pt x="3466" y="1041"/>
                      <a:pt x="3480" y="1019"/>
                      <a:pt x="3495" y="953"/>
                    </a:cubicBezTo>
                    <a:cubicBezTo>
                      <a:pt x="3524" y="865"/>
                      <a:pt x="3561" y="806"/>
                      <a:pt x="3605" y="784"/>
                    </a:cubicBezTo>
                    <a:cubicBezTo>
                      <a:pt x="3612" y="784"/>
                      <a:pt x="3620" y="777"/>
                      <a:pt x="3627" y="777"/>
                    </a:cubicBezTo>
                    <a:cubicBezTo>
                      <a:pt x="3656" y="777"/>
                      <a:pt x="3678" y="806"/>
                      <a:pt x="3693" y="836"/>
                    </a:cubicBezTo>
                    <a:cubicBezTo>
                      <a:pt x="3708" y="858"/>
                      <a:pt x="3722" y="879"/>
                      <a:pt x="3737" y="887"/>
                    </a:cubicBezTo>
                    <a:cubicBezTo>
                      <a:pt x="3744" y="887"/>
                      <a:pt x="3766" y="894"/>
                      <a:pt x="3810" y="894"/>
                    </a:cubicBezTo>
                    <a:cubicBezTo>
                      <a:pt x="3854" y="894"/>
                      <a:pt x="3905" y="894"/>
                      <a:pt x="3949" y="887"/>
                    </a:cubicBezTo>
                    <a:cubicBezTo>
                      <a:pt x="3986" y="887"/>
                      <a:pt x="4015" y="887"/>
                      <a:pt x="4037" y="887"/>
                    </a:cubicBezTo>
                    <a:cubicBezTo>
                      <a:pt x="4103" y="887"/>
                      <a:pt x="4272" y="872"/>
                      <a:pt x="4353" y="865"/>
                    </a:cubicBezTo>
                    <a:cubicBezTo>
                      <a:pt x="4360" y="858"/>
                      <a:pt x="4374" y="858"/>
                      <a:pt x="4382" y="858"/>
                    </a:cubicBezTo>
                    <a:cubicBezTo>
                      <a:pt x="4411" y="858"/>
                      <a:pt x="4433" y="865"/>
                      <a:pt x="4462" y="872"/>
                    </a:cubicBezTo>
                    <a:cubicBezTo>
                      <a:pt x="4477" y="879"/>
                      <a:pt x="4477" y="879"/>
                      <a:pt x="4477" y="879"/>
                    </a:cubicBezTo>
                    <a:cubicBezTo>
                      <a:pt x="4462" y="901"/>
                      <a:pt x="4462" y="901"/>
                      <a:pt x="4462" y="901"/>
                    </a:cubicBezTo>
                    <a:cubicBezTo>
                      <a:pt x="4455" y="916"/>
                      <a:pt x="4440" y="931"/>
                      <a:pt x="4426" y="938"/>
                    </a:cubicBezTo>
                    <a:cubicBezTo>
                      <a:pt x="4396" y="960"/>
                      <a:pt x="4367" y="967"/>
                      <a:pt x="4323" y="967"/>
                    </a:cubicBezTo>
                    <a:cubicBezTo>
                      <a:pt x="4308" y="975"/>
                      <a:pt x="4286" y="975"/>
                      <a:pt x="4257" y="982"/>
                    </a:cubicBezTo>
                    <a:cubicBezTo>
                      <a:pt x="4221" y="989"/>
                      <a:pt x="4184" y="997"/>
                      <a:pt x="4147" y="997"/>
                    </a:cubicBezTo>
                    <a:cubicBezTo>
                      <a:pt x="4118" y="997"/>
                      <a:pt x="4089" y="989"/>
                      <a:pt x="4059" y="989"/>
                    </a:cubicBezTo>
                    <a:cubicBezTo>
                      <a:pt x="4037" y="989"/>
                      <a:pt x="4037" y="989"/>
                      <a:pt x="4037" y="989"/>
                    </a:cubicBezTo>
                    <a:cubicBezTo>
                      <a:pt x="4015" y="989"/>
                      <a:pt x="4001" y="982"/>
                      <a:pt x="3986" y="982"/>
                    </a:cubicBezTo>
                    <a:cubicBezTo>
                      <a:pt x="3964" y="982"/>
                      <a:pt x="3957" y="982"/>
                      <a:pt x="3942" y="982"/>
                    </a:cubicBezTo>
                    <a:cubicBezTo>
                      <a:pt x="3920" y="982"/>
                      <a:pt x="3905" y="982"/>
                      <a:pt x="3884" y="989"/>
                    </a:cubicBezTo>
                    <a:cubicBezTo>
                      <a:pt x="3832" y="1004"/>
                      <a:pt x="3810" y="1026"/>
                      <a:pt x="3759" y="1077"/>
                    </a:cubicBezTo>
                    <a:cubicBezTo>
                      <a:pt x="3737" y="1099"/>
                      <a:pt x="3737" y="1099"/>
                      <a:pt x="3737" y="1099"/>
                    </a:cubicBezTo>
                    <a:cubicBezTo>
                      <a:pt x="3708" y="1129"/>
                      <a:pt x="3686" y="1143"/>
                      <a:pt x="3664" y="1143"/>
                    </a:cubicBezTo>
                    <a:cubicBezTo>
                      <a:pt x="3656" y="1143"/>
                      <a:pt x="3642" y="1143"/>
                      <a:pt x="3627" y="1136"/>
                    </a:cubicBezTo>
                    <a:cubicBezTo>
                      <a:pt x="3620" y="1136"/>
                      <a:pt x="3605" y="1129"/>
                      <a:pt x="3590" y="1121"/>
                    </a:cubicBezTo>
                    <a:cubicBezTo>
                      <a:pt x="3576" y="1121"/>
                      <a:pt x="3568" y="1121"/>
                      <a:pt x="3554" y="1121"/>
                    </a:cubicBezTo>
                    <a:cubicBezTo>
                      <a:pt x="3532" y="1121"/>
                      <a:pt x="3524" y="1129"/>
                      <a:pt x="3510" y="1151"/>
                    </a:cubicBezTo>
                    <a:cubicBezTo>
                      <a:pt x="3503" y="1158"/>
                      <a:pt x="3488" y="1173"/>
                      <a:pt x="3480" y="1180"/>
                    </a:cubicBezTo>
                    <a:cubicBezTo>
                      <a:pt x="3451" y="1217"/>
                      <a:pt x="3444" y="1239"/>
                      <a:pt x="3444" y="1268"/>
                    </a:cubicBezTo>
                    <a:cubicBezTo>
                      <a:pt x="3436" y="1283"/>
                      <a:pt x="3436" y="1297"/>
                      <a:pt x="3429" y="1319"/>
                    </a:cubicBezTo>
                    <a:cubicBezTo>
                      <a:pt x="3422" y="1348"/>
                      <a:pt x="3400" y="1370"/>
                      <a:pt x="3385" y="1392"/>
                    </a:cubicBezTo>
                    <a:cubicBezTo>
                      <a:pt x="3371" y="1400"/>
                      <a:pt x="3363" y="1407"/>
                      <a:pt x="3356" y="1422"/>
                    </a:cubicBezTo>
                    <a:cubicBezTo>
                      <a:pt x="3356" y="1429"/>
                      <a:pt x="3356" y="1451"/>
                      <a:pt x="3348" y="1495"/>
                    </a:cubicBezTo>
                    <a:cubicBezTo>
                      <a:pt x="3341" y="1510"/>
                      <a:pt x="3341" y="1510"/>
                      <a:pt x="3363" y="1517"/>
                    </a:cubicBezTo>
                    <a:cubicBezTo>
                      <a:pt x="3378" y="1517"/>
                      <a:pt x="3393" y="1524"/>
                      <a:pt x="3407" y="1539"/>
                    </a:cubicBezTo>
                    <a:cubicBezTo>
                      <a:pt x="3415" y="1546"/>
                      <a:pt x="3436" y="1561"/>
                      <a:pt x="3488" y="1561"/>
                    </a:cubicBezTo>
                    <a:cubicBezTo>
                      <a:pt x="3495" y="1561"/>
                      <a:pt x="3503" y="1561"/>
                      <a:pt x="3510" y="1554"/>
                    </a:cubicBezTo>
                    <a:cubicBezTo>
                      <a:pt x="3495" y="1546"/>
                      <a:pt x="3473" y="1524"/>
                      <a:pt x="3444" y="1510"/>
                    </a:cubicBezTo>
                    <a:cubicBezTo>
                      <a:pt x="3436" y="1502"/>
                      <a:pt x="3422" y="1488"/>
                      <a:pt x="3422" y="1473"/>
                    </a:cubicBezTo>
                    <a:cubicBezTo>
                      <a:pt x="3422" y="1458"/>
                      <a:pt x="3436" y="1451"/>
                      <a:pt x="3444" y="1444"/>
                    </a:cubicBezTo>
                    <a:cubicBezTo>
                      <a:pt x="3458" y="1429"/>
                      <a:pt x="3473" y="1415"/>
                      <a:pt x="3488" y="1385"/>
                    </a:cubicBezTo>
                    <a:cubicBezTo>
                      <a:pt x="3510" y="1341"/>
                      <a:pt x="3532" y="1327"/>
                      <a:pt x="3554" y="1312"/>
                    </a:cubicBezTo>
                    <a:cubicBezTo>
                      <a:pt x="3576" y="1305"/>
                      <a:pt x="3598" y="1297"/>
                      <a:pt x="3627" y="1268"/>
                    </a:cubicBezTo>
                    <a:cubicBezTo>
                      <a:pt x="3708" y="1202"/>
                      <a:pt x="3766" y="1165"/>
                      <a:pt x="3862" y="1107"/>
                    </a:cubicBezTo>
                    <a:cubicBezTo>
                      <a:pt x="3884" y="1099"/>
                      <a:pt x="3891" y="1092"/>
                      <a:pt x="3905" y="1085"/>
                    </a:cubicBezTo>
                    <a:cubicBezTo>
                      <a:pt x="3920" y="1070"/>
                      <a:pt x="3927" y="1070"/>
                      <a:pt x="3935" y="1070"/>
                    </a:cubicBezTo>
                    <a:cubicBezTo>
                      <a:pt x="3949" y="1070"/>
                      <a:pt x="3949" y="1077"/>
                      <a:pt x="3957" y="1077"/>
                    </a:cubicBezTo>
                    <a:cubicBezTo>
                      <a:pt x="3957" y="1085"/>
                      <a:pt x="3957" y="1085"/>
                      <a:pt x="3971" y="1092"/>
                    </a:cubicBezTo>
                    <a:cubicBezTo>
                      <a:pt x="4008" y="1114"/>
                      <a:pt x="4030" y="1121"/>
                      <a:pt x="4089" y="1121"/>
                    </a:cubicBezTo>
                    <a:cubicBezTo>
                      <a:pt x="4103" y="1121"/>
                      <a:pt x="4118" y="1121"/>
                      <a:pt x="4125" y="1114"/>
                    </a:cubicBezTo>
                    <a:cubicBezTo>
                      <a:pt x="4133" y="1114"/>
                      <a:pt x="4140" y="1114"/>
                      <a:pt x="4147" y="1114"/>
                    </a:cubicBezTo>
                    <a:cubicBezTo>
                      <a:pt x="4162" y="1114"/>
                      <a:pt x="4177" y="1121"/>
                      <a:pt x="4198" y="1143"/>
                    </a:cubicBezTo>
                    <a:cubicBezTo>
                      <a:pt x="4228" y="1173"/>
                      <a:pt x="4235" y="1173"/>
                      <a:pt x="4243" y="1173"/>
                    </a:cubicBezTo>
                    <a:cubicBezTo>
                      <a:pt x="4243" y="1173"/>
                      <a:pt x="4250" y="1173"/>
                      <a:pt x="4257" y="1173"/>
                    </a:cubicBezTo>
                    <a:cubicBezTo>
                      <a:pt x="4265" y="1173"/>
                      <a:pt x="4279" y="1173"/>
                      <a:pt x="4286" y="1165"/>
                    </a:cubicBezTo>
                    <a:cubicBezTo>
                      <a:pt x="4323" y="1165"/>
                      <a:pt x="4323" y="1158"/>
                      <a:pt x="4338" y="1114"/>
                    </a:cubicBezTo>
                    <a:cubicBezTo>
                      <a:pt x="4338" y="1092"/>
                      <a:pt x="4345" y="1070"/>
                      <a:pt x="4353" y="1041"/>
                    </a:cubicBezTo>
                    <a:cubicBezTo>
                      <a:pt x="4360" y="1034"/>
                      <a:pt x="4360" y="1034"/>
                      <a:pt x="4360" y="1034"/>
                    </a:cubicBezTo>
                    <a:cubicBezTo>
                      <a:pt x="4374" y="975"/>
                      <a:pt x="4382" y="967"/>
                      <a:pt x="4396" y="967"/>
                    </a:cubicBezTo>
                    <a:cubicBezTo>
                      <a:pt x="4404" y="967"/>
                      <a:pt x="4411" y="967"/>
                      <a:pt x="4426" y="953"/>
                    </a:cubicBezTo>
                    <a:cubicBezTo>
                      <a:pt x="4470" y="924"/>
                      <a:pt x="4484" y="916"/>
                      <a:pt x="4499" y="887"/>
                    </a:cubicBezTo>
                    <a:cubicBezTo>
                      <a:pt x="4506" y="879"/>
                      <a:pt x="4506" y="879"/>
                      <a:pt x="4506" y="879"/>
                    </a:cubicBezTo>
                    <a:cubicBezTo>
                      <a:pt x="4514" y="879"/>
                      <a:pt x="4514" y="879"/>
                      <a:pt x="4514" y="879"/>
                    </a:cubicBezTo>
                    <a:cubicBezTo>
                      <a:pt x="4550" y="879"/>
                      <a:pt x="4572" y="894"/>
                      <a:pt x="4587" y="909"/>
                    </a:cubicBezTo>
                    <a:cubicBezTo>
                      <a:pt x="4594" y="924"/>
                      <a:pt x="4602" y="938"/>
                      <a:pt x="4594" y="960"/>
                    </a:cubicBezTo>
                    <a:cubicBezTo>
                      <a:pt x="4587" y="997"/>
                      <a:pt x="4624" y="1011"/>
                      <a:pt x="4675" y="1026"/>
                    </a:cubicBezTo>
                    <a:cubicBezTo>
                      <a:pt x="4704" y="1034"/>
                      <a:pt x="4734" y="1048"/>
                      <a:pt x="4741" y="1063"/>
                    </a:cubicBezTo>
                    <a:cubicBezTo>
                      <a:pt x="4748" y="1070"/>
                      <a:pt x="4748" y="1070"/>
                      <a:pt x="4748" y="1070"/>
                    </a:cubicBezTo>
                    <a:cubicBezTo>
                      <a:pt x="4748" y="1085"/>
                      <a:pt x="4748" y="1085"/>
                      <a:pt x="4748" y="1085"/>
                    </a:cubicBezTo>
                    <a:cubicBezTo>
                      <a:pt x="4719" y="1165"/>
                      <a:pt x="4719" y="1217"/>
                      <a:pt x="4726" y="1224"/>
                    </a:cubicBezTo>
                    <a:cubicBezTo>
                      <a:pt x="4763" y="1268"/>
                      <a:pt x="4799" y="1356"/>
                      <a:pt x="4814" y="1378"/>
                    </a:cubicBezTo>
                    <a:cubicBezTo>
                      <a:pt x="4829" y="1415"/>
                      <a:pt x="4880" y="1451"/>
                      <a:pt x="4961" y="1473"/>
                    </a:cubicBezTo>
                    <a:cubicBezTo>
                      <a:pt x="4983" y="1480"/>
                      <a:pt x="5012" y="1488"/>
                      <a:pt x="5056" y="1488"/>
                    </a:cubicBezTo>
                    <a:cubicBezTo>
                      <a:pt x="5056" y="1495"/>
                      <a:pt x="5056" y="1495"/>
                      <a:pt x="5056" y="1495"/>
                    </a:cubicBezTo>
                    <a:cubicBezTo>
                      <a:pt x="5107" y="1495"/>
                      <a:pt x="5158" y="1502"/>
                      <a:pt x="5180" y="1554"/>
                    </a:cubicBezTo>
                    <a:cubicBezTo>
                      <a:pt x="5188" y="1561"/>
                      <a:pt x="5195" y="1576"/>
                      <a:pt x="5195" y="1583"/>
                    </a:cubicBezTo>
                    <a:cubicBezTo>
                      <a:pt x="5217" y="1620"/>
                      <a:pt x="5246" y="1686"/>
                      <a:pt x="5261" y="1693"/>
                    </a:cubicBezTo>
                    <a:cubicBezTo>
                      <a:pt x="5268" y="1693"/>
                      <a:pt x="5268" y="1693"/>
                      <a:pt x="5276" y="1693"/>
                    </a:cubicBezTo>
                    <a:cubicBezTo>
                      <a:pt x="5290" y="1693"/>
                      <a:pt x="5298" y="1693"/>
                      <a:pt x="5305" y="1693"/>
                    </a:cubicBezTo>
                    <a:cubicBezTo>
                      <a:pt x="5320" y="1693"/>
                      <a:pt x="5327" y="1686"/>
                      <a:pt x="5334" y="1686"/>
                    </a:cubicBezTo>
                    <a:cubicBezTo>
                      <a:pt x="5378" y="1686"/>
                      <a:pt x="5386" y="1715"/>
                      <a:pt x="5386" y="1729"/>
                    </a:cubicBezTo>
                    <a:cubicBezTo>
                      <a:pt x="5386" y="1774"/>
                      <a:pt x="5400" y="1825"/>
                      <a:pt x="5488" y="1913"/>
                    </a:cubicBezTo>
                    <a:cubicBezTo>
                      <a:pt x="5539" y="1964"/>
                      <a:pt x="5576" y="1979"/>
                      <a:pt x="5591" y="1979"/>
                    </a:cubicBezTo>
                    <a:cubicBezTo>
                      <a:pt x="5591" y="1979"/>
                      <a:pt x="5591" y="1979"/>
                      <a:pt x="5584" y="1971"/>
                    </a:cubicBezTo>
                    <a:cubicBezTo>
                      <a:pt x="5576" y="1957"/>
                      <a:pt x="5576" y="1957"/>
                      <a:pt x="5576" y="1957"/>
                    </a:cubicBezTo>
                    <a:cubicBezTo>
                      <a:pt x="5561" y="1920"/>
                      <a:pt x="5539" y="1884"/>
                      <a:pt x="5554" y="1861"/>
                    </a:cubicBezTo>
                    <a:cubicBezTo>
                      <a:pt x="5561" y="1854"/>
                      <a:pt x="5569" y="1847"/>
                      <a:pt x="5591" y="1847"/>
                    </a:cubicBezTo>
                    <a:cubicBezTo>
                      <a:pt x="5642" y="1847"/>
                      <a:pt x="5745" y="1832"/>
                      <a:pt x="5803" y="1781"/>
                    </a:cubicBezTo>
                    <a:cubicBezTo>
                      <a:pt x="5847" y="1744"/>
                      <a:pt x="5884" y="1729"/>
                      <a:pt x="5920" y="1729"/>
                    </a:cubicBezTo>
                    <a:cubicBezTo>
                      <a:pt x="5943" y="1729"/>
                      <a:pt x="5972" y="1737"/>
                      <a:pt x="6001" y="1759"/>
                    </a:cubicBezTo>
                    <a:cubicBezTo>
                      <a:pt x="6038" y="1781"/>
                      <a:pt x="6052" y="1788"/>
                      <a:pt x="6067" y="1788"/>
                    </a:cubicBezTo>
                    <a:lnTo>
                      <a:pt x="6074" y="1788"/>
                    </a:lnTo>
                    <a:cubicBezTo>
                      <a:pt x="6082" y="1744"/>
                      <a:pt x="6104" y="1656"/>
                      <a:pt x="6140" y="1649"/>
                    </a:cubicBezTo>
                    <a:cubicBezTo>
                      <a:pt x="6140" y="1642"/>
                      <a:pt x="6140" y="1642"/>
                      <a:pt x="6140" y="1642"/>
                    </a:cubicBezTo>
                    <a:cubicBezTo>
                      <a:pt x="6148" y="1642"/>
                      <a:pt x="6148" y="1642"/>
                      <a:pt x="6148" y="1642"/>
                    </a:cubicBezTo>
                    <a:cubicBezTo>
                      <a:pt x="6177" y="1642"/>
                      <a:pt x="6192" y="1678"/>
                      <a:pt x="6214" y="1729"/>
                    </a:cubicBezTo>
                    <a:cubicBezTo>
                      <a:pt x="6236" y="1759"/>
                      <a:pt x="6250" y="1803"/>
                      <a:pt x="6279" y="1847"/>
                    </a:cubicBezTo>
                    <a:cubicBezTo>
                      <a:pt x="6331" y="1920"/>
                      <a:pt x="6338" y="1920"/>
                      <a:pt x="6397" y="1927"/>
                    </a:cubicBezTo>
                    <a:cubicBezTo>
                      <a:pt x="6411" y="1935"/>
                      <a:pt x="6426" y="1935"/>
                      <a:pt x="6455" y="1942"/>
                    </a:cubicBezTo>
                    <a:cubicBezTo>
                      <a:pt x="6543" y="1957"/>
                      <a:pt x="6587" y="1993"/>
                      <a:pt x="6631" y="2023"/>
                    </a:cubicBezTo>
                    <a:cubicBezTo>
                      <a:pt x="6646" y="2037"/>
                      <a:pt x="6660" y="2045"/>
                      <a:pt x="6675" y="2052"/>
                    </a:cubicBezTo>
                    <a:cubicBezTo>
                      <a:pt x="6712" y="2081"/>
                      <a:pt x="6756" y="2125"/>
                      <a:pt x="6793" y="2162"/>
                    </a:cubicBezTo>
                    <a:cubicBezTo>
                      <a:pt x="6815" y="2191"/>
                      <a:pt x="6836" y="2213"/>
                      <a:pt x="6858" y="2228"/>
                    </a:cubicBezTo>
                    <a:cubicBezTo>
                      <a:pt x="6902" y="2257"/>
                      <a:pt x="7034" y="2404"/>
                      <a:pt x="7042" y="2411"/>
                    </a:cubicBezTo>
                    <a:lnTo>
                      <a:pt x="7042" y="2411"/>
                    </a:lnTo>
                    <a:cubicBezTo>
                      <a:pt x="7056" y="2638"/>
                      <a:pt x="7056" y="2638"/>
                      <a:pt x="7056" y="2638"/>
                    </a:cubicBezTo>
                    <a:cubicBezTo>
                      <a:pt x="7042" y="2638"/>
                      <a:pt x="7042" y="2638"/>
                      <a:pt x="7042" y="2638"/>
                    </a:cubicBezTo>
                    <a:cubicBezTo>
                      <a:pt x="7020" y="2638"/>
                      <a:pt x="6998" y="2638"/>
                      <a:pt x="6976" y="2638"/>
                    </a:cubicBezTo>
                    <a:cubicBezTo>
                      <a:pt x="6946" y="2638"/>
                      <a:pt x="6910" y="2638"/>
                      <a:pt x="6888" y="2638"/>
                    </a:cubicBezTo>
                    <a:cubicBezTo>
                      <a:pt x="6844" y="2638"/>
                      <a:pt x="6815" y="2638"/>
                      <a:pt x="6785" y="2638"/>
                    </a:cubicBezTo>
                    <a:lnTo>
                      <a:pt x="6785" y="2638"/>
                    </a:lnTo>
                    <a:cubicBezTo>
                      <a:pt x="6756" y="2638"/>
                      <a:pt x="6727" y="2638"/>
                      <a:pt x="6697" y="2646"/>
                    </a:cubicBezTo>
                    <a:cubicBezTo>
                      <a:pt x="6668" y="2646"/>
                      <a:pt x="6660" y="2660"/>
                      <a:pt x="6653" y="2682"/>
                    </a:cubicBezTo>
                    <a:cubicBezTo>
                      <a:pt x="6646" y="2689"/>
                      <a:pt x="6631" y="2711"/>
                      <a:pt x="6617" y="2726"/>
                    </a:cubicBezTo>
                    <a:cubicBezTo>
                      <a:pt x="6580" y="2763"/>
                      <a:pt x="6565" y="2763"/>
                      <a:pt x="6521" y="2763"/>
                    </a:cubicBezTo>
                    <a:cubicBezTo>
                      <a:pt x="6485" y="2763"/>
                      <a:pt x="6485" y="2763"/>
                      <a:pt x="6485" y="2763"/>
                    </a:cubicBezTo>
                    <a:cubicBezTo>
                      <a:pt x="6434" y="2763"/>
                      <a:pt x="6426" y="2763"/>
                      <a:pt x="6411" y="2785"/>
                    </a:cubicBezTo>
                    <a:cubicBezTo>
                      <a:pt x="6404" y="2792"/>
                      <a:pt x="6404" y="2792"/>
                      <a:pt x="6404" y="2792"/>
                    </a:cubicBezTo>
                    <a:cubicBezTo>
                      <a:pt x="6397" y="2799"/>
                      <a:pt x="6404" y="2836"/>
                      <a:pt x="6441" y="2865"/>
                    </a:cubicBezTo>
                    <a:cubicBezTo>
                      <a:pt x="6470" y="2887"/>
                      <a:pt x="6492" y="2902"/>
                      <a:pt x="6521" y="2909"/>
                    </a:cubicBezTo>
                    <a:cubicBezTo>
                      <a:pt x="6543" y="2924"/>
                      <a:pt x="6573" y="2939"/>
                      <a:pt x="6595" y="2960"/>
                    </a:cubicBezTo>
                    <a:cubicBezTo>
                      <a:pt x="6624" y="2983"/>
                      <a:pt x="6675" y="2997"/>
                      <a:pt x="6727" y="3012"/>
                    </a:cubicBezTo>
                    <a:cubicBezTo>
                      <a:pt x="6741" y="3019"/>
                      <a:pt x="6756" y="3019"/>
                      <a:pt x="6778" y="3027"/>
                    </a:cubicBezTo>
                    <a:cubicBezTo>
                      <a:pt x="6822" y="3041"/>
                      <a:pt x="6866" y="3048"/>
                      <a:pt x="6902" y="3048"/>
                    </a:cubicBezTo>
                    <a:cubicBezTo>
                      <a:pt x="6917" y="3048"/>
                      <a:pt x="6939" y="3048"/>
                      <a:pt x="6954" y="3041"/>
                    </a:cubicBezTo>
                    <a:cubicBezTo>
                      <a:pt x="6998" y="3034"/>
                      <a:pt x="7005" y="3027"/>
                      <a:pt x="7027" y="2997"/>
                    </a:cubicBezTo>
                    <a:cubicBezTo>
                      <a:pt x="7034" y="2990"/>
                      <a:pt x="7034" y="2990"/>
                      <a:pt x="7034" y="2990"/>
                    </a:cubicBezTo>
                    <a:cubicBezTo>
                      <a:pt x="7049" y="2960"/>
                      <a:pt x="7071" y="2953"/>
                      <a:pt x="7100" y="2953"/>
                    </a:cubicBezTo>
                    <a:cubicBezTo>
                      <a:pt x="7115" y="2953"/>
                      <a:pt x="7122" y="2953"/>
                      <a:pt x="7129" y="2953"/>
                    </a:cubicBezTo>
                    <a:cubicBezTo>
                      <a:pt x="7144" y="2953"/>
                      <a:pt x="7144" y="2953"/>
                      <a:pt x="7144" y="2953"/>
                    </a:cubicBezTo>
                    <a:cubicBezTo>
                      <a:pt x="7144" y="2960"/>
                      <a:pt x="7144" y="2960"/>
                      <a:pt x="7144" y="2960"/>
                    </a:cubicBezTo>
                    <a:cubicBezTo>
                      <a:pt x="7159" y="2983"/>
                      <a:pt x="7181" y="3019"/>
                      <a:pt x="7181" y="3063"/>
                    </a:cubicBezTo>
                    <a:cubicBezTo>
                      <a:pt x="7188" y="3144"/>
                      <a:pt x="7232" y="3239"/>
                      <a:pt x="7232" y="3239"/>
                    </a:cubicBezTo>
                    <a:cubicBezTo>
                      <a:pt x="7239" y="3254"/>
                      <a:pt x="7247" y="3268"/>
                      <a:pt x="7254" y="3290"/>
                    </a:cubicBezTo>
                    <a:cubicBezTo>
                      <a:pt x="7276" y="3364"/>
                      <a:pt x="7320" y="3481"/>
                      <a:pt x="7305" y="3554"/>
                    </a:cubicBezTo>
                    <a:cubicBezTo>
                      <a:pt x="7284" y="3620"/>
                      <a:pt x="7320" y="3701"/>
                      <a:pt x="7357" y="3767"/>
                    </a:cubicBezTo>
                    <a:cubicBezTo>
                      <a:pt x="7364" y="3781"/>
                      <a:pt x="7371" y="3803"/>
                      <a:pt x="7379" y="3818"/>
                    </a:cubicBezTo>
                    <a:cubicBezTo>
                      <a:pt x="7401" y="3855"/>
                      <a:pt x="7415" y="3906"/>
                      <a:pt x="7430" y="3950"/>
                    </a:cubicBezTo>
                    <a:cubicBezTo>
                      <a:pt x="7445" y="4001"/>
                      <a:pt x="7459" y="4052"/>
                      <a:pt x="7474" y="4067"/>
                    </a:cubicBezTo>
                    <a:cubicBezTo>
                      <a:pt x="7496" y="4104"/>
                      <a:pt x="7562" y="4331"/>
                      <a:pt x="7562" y="4382"/>
                    </a:cubicBezTo>
                    <a:cubicBezTo>
                      <a:pt x="7562" y="4397"/>
                      <a:pt x="7562" y="4397"/>
                      <a:pt x="7562" y="4397"/>
                    </a:cubicBezTo>
                    <a:cubicBezTo>
                      <a:pt x="7547" y="4397"/>
                      <a:pt x="7547" y="4397"/>
                      <a:pt x="7547" y="4397"/>
                    </a:cubicBezTo>
                    <a:cubicBezTo>
                      <a:pt x="7503" y="4397"/>
                      <a:pt x="7496" y="4404"/>
                      <a:pt x="7481" y="4426"/>
                    </a:cubicBezTo>
                    <a:cubicBezTo>
                      <a:pt x="7474" y="4448"/>
                      <a:pt x="7459" y="4470"/>
                      <a:pt x="7430" y="4492"/>
                    </a:cubicBezTo>
                    <a:cubicBezTo>
                      <a:pt x="7349" y="4551"/>
                      <a:pt x="7349" y="4551"/>
                      <a:pt x="7305" y="4609"/>
                    </a:cubicBezTo>
                    <a:cubicBezTo>
                      <a:pt x="7291" y="4624"/>
                      <a:pt x="7284" y="4639"/>
                      <a:pt x="7276" y="4646"/>
                    </a:cubicBezTo>
                    <a:cubicBezTo>
                      <a:pt x="7261" y="4661"/>
                      <a:pt x="7254" y="4675"/>
                      <a:pt x="7232" y="4675"/>
                    </a:cubicBezTo>
                    <a:lnTo>
                      <a:pt x="7232" y="4675"/>
                    </a:lnTo>
                    <a:cubicBezTo>
                      <a:pt x="7225" y="4675"/>
                      <a:pt x="7210" y="4675"/>
                      <a:pt x="7196" y="4668"/>
                    </a:cubicBezTo>
                    <a:cubicBezTo>
                      <a:pt x="7159" y="4661"/>
                      <a:pt x="7137" y="4653"/>
                      <a:pt x="7100" y="4653"/>
                    </a:cubicBezTo>
                    <a:cubicBezTo>
                      <a:pt x="7086" y="4653"/>
                      <a:pt x="7056" y="4653"/>
                      <a:pt x="7027" y="4653"/>
                    </a:cubicBezTo>
                    <a:cubicBezTo>
                      <a:pt x="6990" y="4646"/>
                      <a:pt x="6968" y="4639"/>
                      <a:pt x="6961" y="4617"/>
                    </a:cubicBezTo>
                    <a:cubicBezTo>
                      <a:pt x="6946" y="4587"/>
                      <a:pt x="6961" y="4558"/>
                      <a:pt x="6983" y="4529"/>
                    </a:cubicBezTo>
                    <a:cubicBezTo>
                      <a:pt x="7005" y="4485"/>
                      <a:pt x="7071" y="4397"/>
                      <a:pt x="7166" y="4331"/>
                    </a:cubicBezTo>
                    <a:cubicBezTo>
                      <a:pt x="7210" y="4302"/>
                      <a:pt x="7203" y="4265"/>
                      <a:pt x="7188" y="4221"/>
                    </a:cubicBezTo>
                    <a:cubicBezTo>
                      <a:pt x="7188" y="4199"/>
                      <a:pt x="7181" y="4177"/>
                      <a:pt x="7181" y="4155"/>
                    </a:cubicBezTo>
                    <a:cubicBezTo>
                      <a:pt x="7188" y="4126"/>
                      <a:pt x="7181" y="4104"/>
                      <a:pt x="7174" y="4096"/>
                    </a:cubicBezTo>
                    <a:cubicBezTo>
                      <a:pt x="7166" y="4082"/>
                      <a:pt x="7166" y="4082"/>
                      <a:pt x="7166" y="4082"/>
                    </a:cubicBezTo>
                    <a:cubicBezTo>
                      <a:pt x="7166" y="4096"/>
                      <a:pt x="7166" y="4096"/>
                      <a:pt x="7166" y="4096"/>
                    </a:cubicBezTo>
                    <a:cubicBezTo>
                      <a:pt x="7151" y="4104"/>
                      <a:pt x="7129" y="4104"/>
                      <a:pt x="7100" y="4104"/>
                    </a:cubicBezTo>
                    <a:cubicBezTo>
                      <a:pt x="7071" y="4104"/>
                      <a:pt x="7034" y="4104"/>
                      <a:pt x="7012" y="4089"/>
                    </a:cubicBezTo>
                    <a:cubicBezTo>
                      <a:pt x="6998" y="4082"/>
                      <a:pt x="6990" y="4074"/>
                      <a:pt x="6983" y="4074"/>
                    </a:cubicBezTo>
                    <a:cubicBezTo>
                      <a:pt x="6976" y="4074"/>
                      <a:pt x="6968" y="4082"/>
                      <a:pt x="6961" y="4089"/>
                    </a:cubicBezTo>
                    <a:cubicBezTo>
                      <a:pt x="6946" y="4104"/>
                      <a:pt x="6946" y="4104"/>
                      <a:pt x="6946" y="4104"/>
                    </a:cubicBezTo>
                    <a:cubicBezTo>
                      <a:pt x="6902" y="4140"/>
                      <a:pt x="6895" y="4140"/>
                      <a:pt x="6844" y="4155"/>
                    </a:cubicBezTo>
                    <a:cubicBezTo>
                      <a:pt x="6836" y="4162"/>
                      <a:pt x="6829" y="4162"/>
                      <a:pt x="6822" y="4162"/>
                    </a:cubicBezTo>
                    <a:cubicBezTo>
                      <a:pt x="6793" y="4162"/>
                      <a:pt x="6778" y="4140"/>
                      <a:pt x="6770" y="4126"/>
                    </a:cubicBezTo>
                    <a:cubicBezTo>
                      <a:pt x="6763" y="4118"/>
                      <a:pt x="6756" y="4111"/>
                      <a:pt x="6748" y="4104"/>
                    </a:cubicBezTo>
                    <a:cubicBezTo>
                      <a:pt x="6741" y="4096"/>
                      <a:pt x="6734" y="4096"/>
                      <a:pt x="6734" y="4096"/>
                    </a:cubicBezTo>
                    <a:cubicBezTo>
                      <a:pt x="6727" y="4096"/>
                      <a:pt x="6712" y="4111"/>
                      <a:pt x="6697" y="4118"/>
                    </a:cubicBezTo>
                    <a:cubicBezTo>
                      <a:pt x="6683" y="4126"/>
                      <a:pt x="6668" y="4140"/>
                      <a:pt x="6653" y="4148"/>
                    </a:cubicBezTo>
                    <a:cubicBezTo>
                      <a:pt x="6639" y="4155"/>
                      <a:pt x="6624" y="4155"/>
                      <a:pt x="6609" y="4155"/>
                    </a:cubicBezTo>
                    <a:cubicBezTo>
                      <a:pt x="6573" y="4155"/>
                      <a:pt x="6551" y="4126"/>
                      <a:pt x="6536" y="4096"/>
                    </a:cubicBezTo>
                    <a:cubicBezTo>
                      <a:pt x="6529" y="4082"/>
                      <a:pt x="6521" y="4067"/>
                      <a:pt x="6514" y="4045"/>
                    </a:cubicBezTo>
                    <a:cubicBezTo>
                      <a:pt x="6507" y="4016"/>
                      <a:pt x="6492" y="3986"/>
                      <a:pt x="6477" y="3965"/>
                    </a:cubicBezTo>
                    <a:cubicBezTo>
                      <a:pt x="6470" y="3950"/>
                      <a:pt x="6463" y="3935"/>
                      <a:pt x="6455" y="3920"/>
                    </a:cubicBezTo>
                    <a:cubicBezTo>
                      <a:pt x="6448" y="3891"/>
                      <a:pt x="6441" y="3884"/>
                      <a:pt x="6419" y="3877"/>
                    </a:cubicBezTo>
                    <a:cubicBezTo>
                      <a:pt x="6367" y="3869"/>
                      <a:pt x="6353" y="3847"/>
                      <a:pt x="6324" y="3803"/>
                    </a:cubicBezTo>
                    <a:cubicBezTo>
                      <a:pt x="6316" y="3796"/>
                      <a:pt x="6316" y="3796"/>
                      <a:pt x="6316" y="3796"/>
                    </a:cubicBezTo>
                    <a:cubicBezTo>
                      <a:pt x="6287" y="3752"/>
                      <a:pt x="6272" y="3745"/>
                      <a:pt x="6265" y="3745"/>
                    </a:cubicBezTo>
                    <a:cubicBezTo>
                      <a:pt x="6265" y="3745"/>
                      <a:pt x="6258" y="3752"/>
                      <a:pt x="6250" y="3767"/>
                    </a:cubicBezTo>
                    <a:cubicBezTo>
                      <a:pt x="6228" y="3818"/>
                      <a:pt x="6236" y="3840"/>
                      <a:pt x="6265" y="3869"/>
                    </a:cubicBezTo>
                    <a:cubicBezTo>
                      <a:pt x="6272" y="3877"/>
                      <a:pt x="6279" y="3884"/>
                      <a:pt x="6294" y="3891"/>
                    </a:cubicBezTo>
                    <a:cubicBezTo>
                      <a:pt x="6309" y="3906"/>
                      <a:pt x="6324" y="3913"/>
                      <a:pt x="6324" y="3928"/>
                    </a:cubicBezTo>
                    <a:cubicBezTo>
                      <a:pt x="6324" y="3943"/>
                      <a:pt x="6316" y="3957"/>
                      <a:pt x="6309" y="3965"/>
                    </a:cubicBezTo>
                    <a:cubicBezTo>
                      <a:pt x="6272" y="4001"/>
                      <a:pt x="6236" y="4001"/>
                      <a:pt x="6192" y="4008"/>
                    </a:cubicBezTo>
                    <a:cubicBezTo>
                      <a:pt x="6148" y="4016"/>
                      <a:pt x="6148" y="4016"/>
                      <a:pt x="6148" y="4016"/>
                    </a:cubicBezTo>
                    <a:cubicBezTo>
                      <a:pt x="6104" y="4023"/>
                      <a:pt x="6104" y="4023"/>
                      <a:pt x="6045" y="4089"/>
                    </a:cubicBezTo>
                    <a:cubicBezTo>
                      <a:pt x="6016" y="4126"/>
                      <a:pt x="6001" y="4148"/>
                      <a:pt x="5994" y="4162"/>
                    </a:cubicBezTo>
                    <a:cubicBezTo>
                      <a:pt x="5972" y="4192"/>
                      <a:pt x="5965" y="4206"/>
                      <a:pt x="5935" y="4214"/>
                    </a:cubicBezTo>
                    <a:cubicBezTo>
                      <a:pt x="5906" y="4228"/>
                      <a:pt x="5898" y="4236"/>
                      <a:pt x="5877" y="4250"/>
                    </a:cubicBezTo>
                    <a:cubicBezTo>
                      <a:pt x="5869" y="4265"/>
                      <a:pt x="5862" y="4272"/>
                      <a:pt x="5847" y="4279"/>
                    </a:cubicBezTo>
                    <a:cubicBezTo>
                      <a:pt x="5811" y="4309"/>
                      <a:pt x="5818" y="4367"/>
                      <a:pt x="5825" y="4419"/>
                    </a:cubicBezTo>
                    <a:cubicBezTo>
                      <a:pt x="5833" y="4463"/>
                      <a:pt x="5811" y="4507"/>
                      <a:pt x="5789" y="4551"/>
                    </a:cubicBezTo>
                    <a:cubicBezTo>
                      <a:pt x="5781" y="4565"/>
                      <a:pt x="5774" y="4580"/>
                      <a:pt x="5767" y="4602"/>
                    </a:cubicBezTo>
                    <a:cubicBezTo>
                      <a:pt x="5752" y="4631"/>
                      <a:pt x="5745" y="4646"/>
                      <a:pt x="5715" y="4646"/>
                    </a:cubicBezTo>
                    <a:cubicBezTo>
                      <a:pt x="5708" y="4646"/>
                      <a:pt x="5701" y="4646"/>
                      <a:pt x="5693" y="4639"/>
                    </a:cubicBezTo>
                    <a:cubicBezTo>
                      <a:pt x="5686" y="4639"/>
                      <a:pt x="5679" y="4639"/>
                      <a:pt x="5664" y="4631"/>
                    </a:cubicBezTo>
                    <a:lnTo>
                      <a:pt x="5657" y="4631"/>
                    </a:lnTo>
                    <a:cubicBezTo>
                      <a:pt x="5649" y="4631"/>
                      <a:pt x="5649" y="4631"/>
                      <a:pt x="5642" y="4661"/>
                    </a:cubicBezTo>
                    <a:cubicBezTo>
                      <a:pt x="5642" y="4675"/>
                      <a:pt x="5635" y="4697"/>
                      <a:pt x="5620" y="4727"/>
                    </a:cubicBezTo>
                    <a:cubicBezTo>
                      <a:pt x="5613" y="4748"/>
                      <a:pt x="5605" y="4763"/>
                      <a:pt x="5598" y="4770"/>
                    </a:cubicBezTo>
                    <a:cubicBezTo>
                      <a:pt x="5591" y="4800"/>
                      <a:pt x="5584" y="4807"/>
                      <a:pt x="5554" y="4815"/>
                    </a:cubicBezTo>
                    <a:cubicBezTo>
                      <a:pt x="5547" y="4815"/>
                      <a:pt x="5547" y="4815"/>
                      <a:pt x="5539" y="4815"/>
                    </a:cubicBezTo>
                    <a:cubicBezTo>
                      <a:pt x="5510" y="4815"/>
                      <a:pt x="5495" y="4778"/>
                      <a:pt x="5481" y="4748"/>
                    </a:cubicBezTo>
                    <a:cubicBezTo>
                      <a:pt x="5474" y="4734"/>
                      <a:pt x="5459" y="4719"/>
                      <a:pt x="5452" y="4705"/>
                    </a:cubicBezTo>
                    <a:cubicBezTo>
                      <a:pt x="5444" y="4690"/>
                      <a:pt x="5437" y="4690"/>
                      <a:pt x="5429" y="4690"/>
                    </a:cubicBezTo>
                    <a:cubicBezTo>
                      <a:pt x="5422" y="4690"/>
                      <a:pt x="5400" y="4705"/>
                      <a:pt x="5386" y="4712"/>
                    </a:cubicBezTo>
                    <a:cubicBezTo>
                      <a:pt x="5371" y="4719"/>
                      <a:pt x="5356" y="4727"/>
                      <a:pt x="5342" y="4734"/>
                    </a:cubicBezTo>
                    <a:cubicBezTo>
                      <a:pt x="5290" y="4756"/>
                      <a:pt x="5283" y="4770"/>
                      <a:pt x="5276" y="4836"/>
                    </a:cubicBezTo>
                    <a:cubicBezTo>
                      <a:pt x="5268" y="4888"/>
                      <a:pt x="5254" y="4910"/>
                      <a:pt x="5210" y="4910"/>
                    </a:cubicBezTo>
                    <a:cubicBezTo>
                      <a:pt x="5188" y="4902"/>
                      <a:pt x="5188" y="4902"/>
                      <a:pt x="5188" y="4902"/>
                    </a:cubicBezTo>
                    <a:cubicBezTo>
                      <a:pt x="5158" y="4902"/>
                      <a:pt x="5144" y="4873"/>
                      <a:pt x="5129" y="4851"/>
                    </a:cubicBezTo>
                    <a:cubicBezTo>
                      <a:pt x="5122" y="4836"/>
                      <a:pt x="5114" y="4815"/>
                      <a:pt x="5107" y="4807"/>
                    </a:cubicBezTo>
                    <a:cubicBezTo>
                      <a:pt x="5100" y="4807"/>
                      <a:pt x="5100" y="4807"/>
                      <a:pt x="5093" y="4807"/>
                    </a:cubicBezTo>
                    <a:cubicBezTo>
                      <a:pt x="5078" y="4807"/>
                      <a:pt x="5041" y="4836"/>
                      <a:pt x="5019" y="4880"/>
                    </a:cubicBezTo>
                    <a:cubicBezTo>
                      <a:pt x="5012" y="4895"/>
                      <a:pt x="5005" y="4902"/>
                      <a:pt x="4997" y="4917"/>
                    </a:cubicBezTo>
                    <a:cubicBezTo>
                      <a:pt x="4990" y="4939"/>
                      <a:pt x="4983" y="4961"/>
                      <a:pt x="4946" y="4990"/>
                    </a:cubicBezTo>
                    <a:cubicBezTo>
                      <a:pt x="4924" y="4998"/>
                      <a:pt x="4909" y="5005"/>
                      <a:pt x="4902" y="5012"/>
                    </a:cubicBezTo>
                    <a:cubicBezTo>
                      <a:pt x="4880" y="5020"/>
                      <a:pt x="4873" y="5027"/>
                      <a:pt x="4843" y="5064"/>
                    </a:cubicBezTo>
                    <a:cubicBezTo>
                      <a:pt x="4836" y="5078"/>
                      <a:pt x="4836" y="5078"/>
                      <a:pt x="4836" y="5078"/>
                    </a:cubicBezTo>
                    <a:cubicBezTo>
                      <a:pt x="4799" y="5122"/>
                      <a:pt x="4799" y="5129"/>
                      <a:pt x="4741" y="5129"/>
                    </a:cubicBezTo>
                    <a:cubicBezTo>
                      <a:pt x="4726" y="5129"/>
                      <a:pt x="4712" y="5122"/>
                      <a:pt x="4704" y="5115"/>
                    </a:cubicBezTo>
                    <a:cubicBezTo>
                      <a:pt x="4689" y="5093"/>
                      <a:pt x="4697" y="5064"/>
                      <a:pt x="4704" y="5034"/>
                    </a:cubicBezTo>
                    <a:cubicBezTo>
                      <a:pt x="4704" y="5027"/>
                      <a:pt x="4704" y="5020"/>
                      <a:pt x="4712" y="5012"/>
                    </a:cubicBezTo>
                    <a:cubicBezTo>
                      <a:pt x="4704" y="5020"/>
                      <a:pt x="4697" y="5020"/>
                      <a:pt x="4689" y="5027"/>
                    </a:cubicBezTo>
                    <a:cubicBezTo>
                      <a:pt x="4675" y="5042"/>
                      <a:pt x="4653" y="5056"/>
                      <a:pt x="4624" y="5064"/>
                    </a:cubicBezTo>
                    <a:cubicBezTo>
                      <a:pt x="4609" y="5071"/>
                      <a:pt x="4594" y="5071"/>
                      <a:pt x="4579" y="5071"/>
                    </a:cubicBezTo>
                    <a:cubicBezTo>
                      <a:pt x="4550" y="5071"/>
                      <a:pt x="4536" y="5064"/>
                      <a:pt x="4514" y="5049"/>
                    </a:cubicBezTo>
                    <a:cubicBezTo>
                      <a:pt x="4484" y="5056"/>
                      <a:pt x="4426" y="5064"/>
                      <a:pt x="4396" y="5071"/>
                    </a:cubicBezTo>
                    <a:cubicBezTo>
                      <a:pt x="4389" y="5078"/>
                      <a:pt x="4374" y="5086"/>
                      <a:pt x="4367" y="5086"/>
                    </a:cubicBezTo>
                    <a:cubicBezTo>
                      <a:pt x="4345" y="5086"/>
                      <a:pt x="4330" y="5071"/>
                      <a:pt x="4308" y="5056"/>
                    </a:cubicBezTo>
                    <a:cubicBezTo>
                      <a:pt x="4294" y="5049"/>
                      <a:pt x="4294" y="5049"/>
                      <a:pt x="4294" y="5049"/>
                    </a:cubicBezTo>
                    <a:cubicBezTo>
                      <a:pt x="4272" y="5034"/>
                      <a:pt x="4257" y="5020"/>
                      <a:pt x="4250" y="4998"/>
                    </a:cubicBezTo>
                    <a:cubicBezTo>
                      <a:pt x="4235" y="4976"/>
                      <a:pt x="4228" y="4961"/>
                      <a:pt x="4213" y="4961"/>
                    </a:cubicBezTo>
                    <a:cubicBezTo>
                      <a:pt x="4206" y="4961"/>
                      <a:pt x="4206" y="4961"/>
                      <a:pt x="4198" y="4961"/>
                    </a:cubicBezTo>
                    <a:cubicBezTo>
                      <a:pt x="4184" y="4968"/>
                      <a:pt x="4177" y="4968"/>
                      <a:pt x="4162" y="4968"/>
                    </a:cubicBezTo>
                    <a:cubicBezTo>
                      <a:pt x="4133" y="4968"/>
                      <a:pt x="4118" y="4961"/>
                      <a:pt x="4111" y="4946"/>
                    </a:cubicBezTo>
                    <a:cubicBezTo>
                      <a:pt x="4096" y="4932"/>
                      <a:pt x="4089" y="4917"/>
                      <a:pt x="4096" y="4895"/>
                    </a:cubicBezTo>
                    <a:cubicBezTo>
                      <a:pt x="4096" y="4888"/>
                      <a:pt x="4096" y="4873"/>
                      <a:pt x="4089" y="4866"/>
                    </a:cubicBezTo>
                    <a:cubicBezTo>
                      <a:pt x="4081" y="4858"/>
                      <a:pt x="4074" y="4851"/>
                      <a:pt x="4059" y="4851"/>
                    </a:cubicBezTo>
                    <a:cubicBezTo>
                      <a:pt x="4045" y="4851"/>
                      <a:pt x="4037" y="4858"/>
                      <a:pt x="4023" y="4858"/>
                    </a:cubicBezTo>
                    <a:cubicBezTo>
                      <a:pt x="4001" y="4873"/>
                      <a:pt x="3986" y="4873"/>
                      <a:pt x="3964" y="4873"/>
                    </a:cubicBezTo>
                    <a:cubicBezTo>
                      <a:pt x="3942" y="4873"/>
                      <a:pt x="3927" y="4873"/>
                      <a:pt x="3905" y="4866"/>
                    </a:cubicBezTo>
                    <a:cubicBezTo>
                      <a:pt x="3898" y="4858"/>
                      <a:pt x="3891" y="4858"/>
                      <a:pt x="3876" y="4851"/>
                    </a:cubicBezTo>
                    <a:cubicBezTo>
                      <a:pt x="3869" y="4851"/>
                      <a:pt x="3854" y="4851"/>
                      <a:pt x="3847" y="4851"/>
                    </a:cubicBezTo>
                    <a:cubicBezTo>
                      <a:pt x="3825" y="4851"/>
                      <a:pt x="3803" y="4858"/>
                      <a:pt x="3781" y="4866"/>
                    </a:cubicBezTo>
                    <a:cubicBezTo>
                      <a:pt x="3759" y="4873"/>
                      <a:pt x="3744" y="4880"/>
                      <a:pt x="3715" y="4888"/>
                    </a:cubicBezTo>
                    <a:cubicBezTo>
                      <a:pt x="3708" y="4888"/>
                      <a:pt x="3693" y="4895"/>
                      <a:pt x="3686" y="4895"/>
                    </a:cubicBezTo>
                    <a:cubicBezTo>
                      <a:pt x="3634" y="4895"/>
                      <a:pt x="3612" y="4851"/>
                      <a:pt x="3598" y="4822"/>
                    </a:cubicBezTo>
                    <a:cubicBezTo>
                      <a:pt x="3590" y="4807"/>
                      <a:pt x="3583" y="4793"/>
                      <a:pt x="3576" y="4785"/>
                    </a:cubicBezTo>
                    <a:cubicBezTo>
                      <a:pt x="3532" y="4741"/>
                      <a:pt x="3436" y="4661"/>
                      <a:pt x="3385" y="4653"/>
                    </a:cubicBezTo>
                    <a:cubicBezTo>
                      <a:pt x="3363" y="4646"/>
                      <a:pt x="3348" y="4646"/>
                      <a:pt x="3327" y="4646"/>
                    </a:cubicBezTo>
                    <a:cubicBezTo>
                      <a:pt x="3305" y="4646"/>
                      <a:pt x="3275" y="4646"/>
                      <a:pt x="3253" y="4631"/>
                    </a:cubicBezTo>
                    <a:cubicBezTo>
                      <a:pt x="3239" y="4624"/>
                      <a:pt x="3224" y="4609"/>
                      <a:pt x="3217" y="4595"/>
                    </a:cubicBezTo>
                    <a:cubicBezTo>
                      <a:pt x="3209" y="4580"/>
                      <a:pt x="3202" y="4565"/>
                      <a:pt x="3180" y="4565"/>
                    </a:cubicBezTo>
                    <a:cubicBezTo>
                      <a:pt x="3180" y="4565"/>
                      <a:pt x="3173" y="4565"/>
                      <a:pt x="3165" y="4565"/>
                    </a:cubicBezTo>
                    <a:cubicBezTo>
                      <a:pt x="3136" y="4565"/>
                      <a:pt x="3099" y="4580"/>
                      <a:pt x="3063" y="4602"/>
                    </a:cubicBezTo>
                    <a:cubicBezTo>
                      <a:pt x="3048" y="4617"/>
                      <a:pt x="3026" y="4631"/>
                      <a:pt x="2997" y="4631"/>
                    </a:cubicBezTo>
                    <a:cubicBezTo>
                      <a:pt x="2975" y="4631"/>
                      <a:pt x="2953" y="4624"/>
                      <a:pt x="2938" y="4602"/>
                    </a:cubicBezTo>
                    <a:cubicBezTo>
                      <a:pt x="2924" y="4595"/>
                      <a:pt x="2916" y="4587"/>
                      <a:pt x="2909" y="4580"/>
                    </a:cubicBezTo>
                    <a:cubicBezTo>
                      <a:pt x="2909" y="4573"/>
                      <a:pt x="2909" y="4573"/>
                      <a:pt x="2902" y="4573"/>
                    </a:cubicBezTo>
                    <a:cubicBezTo>
                      <a:pt x="2902" y="4573"/>
                      <a:pt x="2902" y="4573"/>
                      <a:pt x="2902" y="4580"/>
                    </a:cubicBezTo>
                    <a:cubicBezTo>
                      <a:pt x="2894" y="4624"/>
                      <a:pt x="2858" y="4639"/>
                      <a:pt x="2836" y="4646"/>
                    </a:cubicBezTo>
                    <a:cubicBezTo>
                      <a:pt x="2836" y="4683"/>
                      <a:pt x="2828" y="4770"/>
                      <a:pt x="2770" y="4778"/>
                    </a:cubicBezTo>
                    <a:cubicBezTo>
                      <a:pt x="2740" y="4785"/>
                      <a:pt x="2733" y="4785"/>
                      <a:pt x="2733" y="4785"/>
                    </a:cubicBezTo>
                    <a:cubicBezTo>
                      <a:pt x="2733" y="4800"/>
                      <a:pt x="2733" y="4800"/>
                      <a:pt x="2733" y="4807"/>
                    </a:cubicBezTo>
                    <a:cubicBezTo>
                      <a:pt x="2726" y="4829"/>
                      <a:pt x="2704" y="4858"/>
                      <a:pt x="2674" y="4858"/>
                    </a:cubicBezTo>
                    <a:cubicBezTo>
                      <a:pt x="2667" y="4858"/>
                      <a:pt x="2653" y="4851"/>
                      <a:pt x="2638" y="4844"/>
                    </a:cubicBezTo>
                    <a:cubicBezTo>
                      <a:pt x="2631" y="4836"/>
                      <a:pt x="2631" y="4836"/>
                      <a:pt x="2623" y="4836"/>
                    </a:cubicBezTo>
                    <a:cubicBezTo>
                      <a:pt x="2616" y="4836"/>
                      <a:pt x="2594" y="4851"/>
                      <a:pt x="2572" y="4873"/>
                    </a:cubicBezTo>
                    <a:cubicBezTo>
                      <a:pt x="2565" y="4880"/>
                      <a:pt x="2557" y="4888"/>
                      <a:pt x="2550" y="4895"/>
                    </a:cubicBezTo>
                    <a:cubicBezTo>
                      <a:pt x="2528" y="4910"/>
                      <a:pt x="2521" y="4917"/>
                      <a:pt x="2506" y="4924"/>
                    </a:cubicBezTo>
                    <a:cubicBezTo>
                      <a:pt x="2484" y="4946"/>
                      <a:pt x="2469" y="4954"/>
                      <a:pt x="2462" y="4976"/>
                    </a:cubicBezTo>
                    <a:cubicBezTo>
                      <a:pt x="2447" y="4998"/>
                      <a:pt x="2418" y="5012"/>
                      <a:pt x="2389" y="5020"/>
                    </a:cubicBezTo>
                    <a:cubicBezTo>
                      <a:pt x="2374" y="5027"/>
                      <a:pt x="2359" y="5027"/>
                      <a:pt x="2345" y="5042"/>
                    </a:cubicBezTo>
                    <a:cubicBezTo>
                      <a:pt x="2330" y="5042"/>
                      <a:pt x="2323" y="5049"/>
                      <a:pt x="2308" y="5049"/>
                    </a:cubicBezTo>
                    <a:cubicBezTo>
                      <a:pt x="2279" y="5049"/>
                      <a:pt x="2235" y="5027"/>
                      <a:pt x="2198" y="5005"/>
                    </a:cubicBezTo>
                    <a:cubicBezTo>
                      <a:pt x="2184" y="4998"/>
                      <a:pt x="2169" y="4990"/>
                      <a:pt x="2147" y="4983"/>
                    </a:cubicBezTo>
                    <a:cubicBezTo>
                      <a:pt x="2140" y="4976"/>
                      <a:pt x="2132" y="4976"/>
                      <a:pt x="2125" y="4976"/>
                    </a:cubicBezTo>
                    <a:cubicBezTo>
                      <a:pt x="2103" y="4976"/>
                      <a:pt x="2088" y="4990"/>
                      <a:pt x="2066" y="5012"/>
                    </a:cubicBezTo>
                    <a:cubicBezTo>
                      <a:pt x="2052" y="5020"/>
                      <a:pt x="2037" y="5034"/>
                      <a:pt x="2030" y="5042"/>
                    </a:cubicBezTo>
                    <a:cubicBezTo>
                      <a:pt x="1986" y="5064"/>
                      <a:pt x="1949" y="5093"/>
                      <a:pt x="1912" y="5144"/>
                    </a:cubicBezTo>
                    <a:cubicBezTo>
                      <a:pt x="1890" y="5174"/>
                      <a:pt x="1898" y="5188"/>
                      <a:pt x="1912" y="5217"/>
                    </a:cubicBezTo>
                    <a:cubicBezTo>
                      <a:pt x="1920" y="5232"/>
                      <a:pt x="1927" y="5254"/>
                      <a:pt x="1927" y="5283"/>
                    </a:cubicBezTo>
                    <a:cubicBezTo>
                      <a:pt x="1920" y="5298"/>
                      <a:pt x="1920" y="5298"/>
                      <a:pt x="1920" y="5298"/>
                    </a:cubicBezTo>
                    <a:cubicBezTo>
                      <a:pt x="1912" y="5349"/>
                      <a:pt x="1912" y="5357"/>
                      <a:pt x="1898" y="5393"/>
                    </a:cubicBezTo>
                    <a:cubicBezTo>
                      <a:pt x="1890" y="5401"/>
                      <a:pt x="1883" y="5408"/>
                      <a:pt x="1868" y="5408"/>
                    </a:cubicBezTo>
                    <a:cubicBezTo>
                      <a:pt x="1854" y="5408"/>
                      <a:pt x="1839" y="5401"/>
                      <a:pt x="1810" y="5386"/>
                    </a:cubicBezTo>
                    <a:cubicBezTo>
                      <a:pt x="1788" y="5371"/>
                      <a:pt x="1751" y="5349"/>
                      <a:pt x="1722" y="5349"/>
                    </a:cubicBezTo>
                    <a:cubicBezTo>
                      <a:pt x="1707" y="5349"/>
                      <a:pt x="1700" y="5342"/>
                      <a:pt x="1685" y="5342"/>
                    </a:cubicBezTo>
                    <a:cubicBezTo>
                      <a:pt x="1627" y="5342"/>
                      <a:pt x="1619" y="5371"/>
                      <a:pt x="1619" y="5379"/>
                    </a:cubicBezTo>
                    <a:cubicBezTo>
                      <a:pt x="1605" y="5423"/>
                      <a:pt x="1583" y="5430"/>
                      <a:pt x="1546" y="5430"/>
                    </a:cubicBezTo>
                    <a:cubicBezTo>
                      <a:pt x="1370" y="5430"/>
                      <a:pt x="1370" y="5430"/>
                      <a:pt x="1370" y="5430"/>
                    </a:cubicBezTo>
                    <a:lnTo>
                      <a:pt x="1370" y="5430"/>
                    </a:lnTo>
                    <a:lnTo>
                      <a:pt x="1363" y="5430"/>
                    </a:lnTo>
                    <a:close/>
                    <a:moveTo>
                      <a:pt x="6133" y="2191"/>
                    </a:moveTo>
                    <a:lnTo>
                      <a:pt x="6133" y="2191"/>
                    </a:lnTo>
                    <a:cubicBezTo>
                      <a:pt x="6148" y="2198"/>
                      <a:pt x="6162" y="2206"/>
                      <a:pt x="6184" y="2213"/>
                    </a:cubicBezTo>
                    <a:cubicBezTo>
                      <a:pt x="6221" y="2228"/>
                      <a:pt x="6243" y="2250"/>
                      <a:pt x="6272" y="2279"/>
                    </a:cubicBezTo>
                    <a:cubicBezTo>
                      <a:pt x="6279" y="2286"/>
                      <a:pt x="6287" y="2301"/>
                      <a:pt x="6302" y="2316"/>
                    </a:cubicBezTo>
                    <a:cubicBezTo>
                      <a:pt x="6346" y="2360"/>
                      <a:pt x="6367" y="2382"/>
                      <a:pt x="6411" y="2404"/>
                    </a:cubicBezTo>
                    <a:cubicBezTo>
                      <a:pt x="6455" y="2433"/>
                      <a:pt x="6448" y="2448"/>
                      <a:pt x="6434" y="2477"/>
                    </a:cubicBezTo>
                    <a:cubicBezTo>
                      <a:pt x="6434" y="2484"/>
                      <a:pt x="6426" y="2492"/>
                      <a:pt x="6426" y="2499"/>
                    </a:cubicBezTo>
                    <a:cubicBezTo>
                      <a:pt x="6411" y="2528"/>
                      <a:pt x="6404" y="2536"/>
                      <a:pt x="6382" y="2543"/>
                    </a:cubicBezTo>
                    <a:cubicBezTo>
                      <a:pt x="6375" y="2558"/>
                      <a:pt x="6360" y="2565"/>
                      <a:pt x="6338" y="2587"/>
                    </a:cubicBezTo>
                    <a:cubicBezTo>
                      <a:pt x="6309" y="2616"/>
                      <a:pt x="6294" y="2638"/>
                      <a:pt x="6294" y="2646"/>
                    </a:cubicBezTo>
                    <a:cubicBezTo>
                      <a:pt x="6316" y="2646"/>
                      <a:pt x="6353" y="2631"/>
                      <a:pt x="6404" y="2609"/>
                    </a:cubicBezTo>
                    <a:cubicBezTo>
                      <a:pt x="6411" y="2609"/>
                      <a:pt x="6411" y="2609"/>
                      <a:pt x="6411" y="2609"/>
                    </a:cubicBezTo>
                    <a:cubicBezTo>
                      <a:pt x="6463" y="2587"/>
                      <a:pt x="6463" y="2572"/>
                      <a:pt x="6470" y="2536"/>
                    </a:cubicBezTo>
                    <a:cubicBezTo>
                      <a:pt x="6470" y="2528"/>
                      <a:pt x="6470" y="2521"/>
                      <a:pt x="6477" y="2514"/>
                    </a:cubicBezTo>
                    <a:cubicBezTo>
                      <a:pt x="6477" y="2484"/>
                      <a:pt x="6477" y="2484"/>
                      <a:pt x="6470" y="2470"/>
                    </a:cubicBezTo>
                    <a:cubicBezTo>
                      <a:pt x="6463" y="2462"/>
                      <a:pt x="6463" y="2455"/>
                      <a:pt x="6455" y="2440"/>
                    </a:cubicBezTo>
                    <a:cubicBezTo>
                      <a:pt x="6448" y="2426"/>
                      <a:pt x="6441" y="2418"/>
                      <a:pt x="6441" y="2411"/>
                    </a:cubicBezTo>
                    <a:cubicBezTo>
                      <a:pt x="6434" y="2389"/>
                      <a:pt x="6434" y="2389"/>
                      <a:pt x="6404" y="2374"/>
                    </a:cubicBezTo>
                    <a:cubicBezTo>
                      <a:pt x="6360" y="2352"/>
                      <a:pt x="6360" y="2338"/>
                      <a:pt x="6360" y="2301"/>
                    </a:cubicBezTo>
                    <a:cubicBezTo>
                      <a:pt x="6360" y="2301"/>
                      <a:pt x="6360" y="2294"/>
                      <a:pt x="6360" y="2286"/>
                    </a:cubicBezTo>
                    <a:cubicBezTo>
                      <a:pt x="6360" y="2228"/>
                      <a:pt x="6411" y="2228"/>
                      <a:pt x="6441" y="2228"/>
                    </a:cubicBezTo>
                    <a:cubicBezTo>
                      <a:pt x="6477" y="2228"/>
                      <a:pt x="6477" y="2228"/>
                      <a:pt x="6477" y="2228"/>
                    </a:cubicBezTo>
                    <a:cubicBezTo>
                      <a:pt x="6499" y="2228"/>
                      <a:pt x="6514" y="2235"/>
                      <a:pt x="6529" y="2243"/>
                    </a:cubicBezTo>
                    <a:cubicBezTo>
                      <a:pt x="6543" y="2265"/>
                      <a:pt x="6529" y="2294"/>
                      <a:pt x="6521" y="2330"/>
                    </a:cubicBezTo>
                    <a:cubicBezTo>
                      <a:pt x="6521" y="2345"/>
                      <a:pt x="6514" y="2352"/>
                      <a:pt x="6514" y="2360"/>
                    </a:cubicBezTo>
                    <a:cubicBezTo>
                      <a:pt x="6514" y="2374"/>
                      <a:pt x="6514" y="2382"/>
                      <a:pt x="6514" y="2382"/>
                    </a:cubicBezTo>
                    <a:cubicBezTo>
                      <a:pt x="6514" y="2382"/>
                      <a:pt x="6529" y="2374"/>
                      <a:pt x="6536" y="2360"/>
                    </a:cubicBezTo>
                    <a:cubicBezTo>
                      <a:pt x="6558" y="2338"/>
                      <a:pt x="6565" y="2330"/>
                      <a:pt x="6580" y="2330"/>
                    </a:cubicBezTo>
                    <a:cubicBezTo>
                      <a:pt x="6595" y="2330"/>
                      <a:pt x="6609" y="2338"/>
                      <a:pt x="6624" y="2352"/>
                    </a:cubicBezTo>
                    <a:cubicBezTo>
                      <a:pt x="6639" y="2360"/>
                      <a:pt x="6639" y="2360"/>
                      <a:pt x="6639" y="2360"/>
                    </a:cubicBezTo>
                    <a:cubicBezTo>
                      <a:pt x="6646" y="2367"/>
                      <a:pt x="6653" y="2367"/>
                      <a:pt x="6653" y="2374"/>
                    </a:cubicBezTo>
                    <a:cubicBezTo>
                      <a:pt x="6653" y="2367"/>
                      <a:pt x="6653" y="2367"/>
                      <a:pt x="6653" y="2360"/>
                    </a:cubicBezTo>
                    <a:cubicBezTo>
                      <a:pt x="6660" y="2352"/>
                      <a:pt x="6668" y="2330"/>
                      <a:pt x="6675" y="2308"/>
                    </a:cubicBezTo>
                    <a:cubicBezTo>
                      <a:pt x="6690" y="2272"/>
                      <a:pt x="6675" y="2250"/>
                      <a:pt x="6653" y="2220"/>
                    </a:cubicBezTo>
                    <a:cubicBezTo>
                      <a:pt x="6639" y="2206"/>
                      <a:pt x="6624" y="2191"/>
                      <a:pt x="6617" y="2169"/>
                    </a:cubicBezTo>
                    <a:cubicBezTo>
                      <a:pt x="6602" y="2140"/>
                      <a:pt x="6587" y="2133"/>
                      <a:pt x="6573" y="2125"/>
                    </a:cubicBezTo>
                    <a:cubicBezTo>
                      <a:pt x="6565" y="2118"/>
                      <a:pt x="6551" y="2110"/>
                      <a:pt x="6536" y="2096"/>
                    </a:cubicBezTo>
                    <a:cubicBezTo>
                      <a:pt x="6507" y="2052"/>
                      <a:pt x="6492" y="2037"/>
                      <a:pt x="6463" y="2037"/>
                    </a:cubicBezTo>
                    <a:cubicBezTo>
                      <a:pt x="6455" y="2037"/>
                      <a:pt x="6448" y="2037"/>
                      <a:pt x="6448" y="2037"/>
                    </a:cubicBezTo>
                    <a:cubicBezTo>
                      <a:pt x="6448" y="2037"/>
                      <a:pt x="6448" y="2045"/>
                      <a:pt x="6448" y="2067"/>
                    </a:cubicBezTo>
                    <a:cubicBezTo>
                      <a:pt x="6448" y="2081"/>
                      <a:pt x="6455" y="2089"/>
                      <a:pt x="6463" y="2096"/>
                    </a:cubicBezTo>
                    <a:cubicBezTo>
                      <a:pt x="6470" y="2103"/>
                      <a:pt x="6477" y="2110"/>
                      <a:pt x="6477" y="2133"/>
                    </a:cubicBezTo>
                    <a:cubicBezTo>
                      <a:pt x="6477" y="2162"/>
                      <a:pt x="6448" y="2177"/>
                      <a:pt x="6419" y="2184"/>
                    </a:cubicBezTo>
                    <a:cubicBezTo>
                      <a:pt x="6397" y="2191"/>
                      <a:pt x="6367" y="2198"/>
                      <a:pt x="6346" y="2213"/>
                    </a:cubicBezTo>
                    <a:cubicBezTo>
                      <a:pt x="6316" y="2243"/>
                      <a:pt x="6302" y="2250"/>
                      <a:pt x="6294" y="2250"/>
                    </a:cubicBezTo>
                    <a:cubicBezTo>
                      <a:pt x="6279" y="2250"/>
                      <a:pt x="6272" y="2243"/>
                      <a:pt x="6272" y="2235"/>
                    </a:cubicBezTo>
                    <a:lnTo>
                      <a:pt x="6265" y="2228"/>
                    </a:lnTo>
                    <a:cubicBezTo>
                      <a:pt x="6258" y="2220"/>
                      <a:pt x="6250" y="2213"/>
                      <a:pt x="6250" y="2206"/>
                    </a:cubicBezTo>
                    <a:cubicBezTo>
                      <a:pt x="6250" y="2191"/>
                      <a:pt x="6265" y="2177"/>
                      <a:pt x="6279" y="2155"/>
                    </a:cubicBezTo>
                    <a:cubicBezTo>
                      <a:pt x="6294" y="2147"/>
                      <a:pt x="6302" y="2140"/>
                      <a:pt x="6309" y="2133"/>
                    </a:cubicBezTo>
                    <a:cubicBezTo>
                      <a:pt x="6316" y="2118"/>
                      <a:pt x="6324" y="2103"/>
                      <a:pt x="6316" y="2096"/>
                    </a:cubicBezTo>
                    <a:cubicBezTo>
                      <a:pt x="6316" y="2096"/>
                      <a:pt x="6309" y="2096"/>
                      <a:pt x="6302" y="2096"/>
                    </a:cubicBezTo>
                    <a:cubicBezTo>
                      <a:pt x="6302" y="2096"/>
                      <a:pt x="6302" y="2096"/>
                      <a:pt x="6294" y="2096"/>
                    </a:cubicBezTo>
                    <a:cubicBezTo>
                      <a:pt x="6250" y="2103"/>
                      <a:pt x="6250" y="2110"/>
                      <a:pt x="6236" y="2140"/>
                    </a:cubicBezTo>
                    <a:cubicBezTo>
                      <a:pt x="6214" y="2191"/>
                      <a:pt x="6177" y="2191"/>
                      <a:pt x="6140" y="2191"/>
                    </a:cubicBezTo>
                    <a:cubicBezTo>
                      <a:pt x="6133" y="2191"/>
                      <a:pt x="6133" y="2191"/>
                      <a:pt x="6133" y="2191"/>
                    </a:cubicBezTo>
                    <a:close/>
                    <a:moveTo>
                      <a:pt x="6104" y="2133"/>
                    </a:moveTo>
                    <a:lnTo>
                      <a:pt x="6104" y="2133"/>
                    </a:lnTo>
                    <a:cubicBezTo>
                      <a:pt x="6096" y="2140"/>
                      <a:pt x="6096" y="2140"/>
                      <a:pt x="6096" y="2140"/>
                    </a:cubicBezTo>
                    <a:cubicBezTo>
                      <a:pt x="6089" y="2147"/>
                      <a:pt x="6089" y="2155"/>
                      <a:pt x="6089" y="2155"/>
                    </a:cubicBezTo>
                    <a:cubicBezTo>
                      <a:pt x="6096" y="2162"/>
                      <a:pt x="6096" y="2169"/>
                      <a:pt x="6104" y="2169"/>
                    </a:cubicBezTo>
                    <a:lnTo>
                      <a:pt x="6104" y="2169"/>
                    </a:lnTo>
                    <a:cubicBezTo>
                      <a:pt x="6096" y="2162"/>
                      <a:pt x="6096" y="2147"/>
                      <a:pt x="6104" y="2133"/>
                    </a:cubicBezTo>
                    <a:close/>
                    <a:moveTo>
                      <a:pt x="1729" y="2286"/>
                    </a:moveTo>
                    <a:lnTo>
                      <a:pt x="1729" y="2286"/>
                    </a:lnTo>
                    <a:lnTo>
                      <a:pt x="1729" y="2286"/>
                    </a:lnTo>
                    <a:cubicBezTo>
                      <a:pt x="1729" y="2272"/>
                      <a:pt x="1729" y="2265"/>
                      <a:pt x="1729" y="2257"/>
                    </a:cubicBezTo>
                    <a:cubicBezTo>
                      <a:pt x="1729" y="2235"/>
                      <a:pt x="1722" y="2206"/>
                      <a:pt x="1758" y="2177"/>
                    </a:cubicBezTo>
                    <a:cubicBezTo>
                      <a:pt x="1766" y="2169"/>
                      <a:pt x="1773" y="2162"/>
                      <a:pt x="1781" y="2155"/>
                    </a:cubicBezTo>
                    <a:cubicBezTo>
                      <a:pt x="1788" y="2147"/>
                      <a:pt x="1795" y="2140"/>
                      <a:pt x="1817" y="2140"/>
                    </a:cubicBezTo>
                    <a:cubicBezTo>
                      <a:pt x="1824" y="2140"/>
                      <a:pt x="1832" y="2140"/>
                      <a:pt x="1839" y="2147"/>
                    </a:cubicBezTo>
                    <a:cubicBezTo>
                      <a:pt x="1861" y="2155"/>
                      <a:pt x="1883" y="2169"/>
                      <a:pt x="1890" y="2191"/>
                    </a:cubicBezTo>
                    <a:cubicBezTo>
                      <a:pt x="1890" y="2206"/>
                      <a:pt x="1883" y="2220"/>
                      <a:pt x="1868" y="2235"/>
                    </a:cubicBezTo>
                    <a:cubicBezTo>
                      <a:pt x="1839" y="2272"/>
                      <a:pt x="1773" y="2308"/>
                      <a:pt x="1766" y="2316"/>
                    </a:cubicBezTo>
                    <a:cubicBezTo>
                      <a:pt x="1758" y="2316"/>
                      <a:pt x="1758" y="2316"/>
                      <a:pt x="1758" y="2316"/>
                    </a:cubicBezTo>
                    <a:lnTo>
                      <a:pt x="1729" y="2286"/>
                    </a:lnTo>
                    <a:close/>
                    <a:moveTo>
                      <a:pt x="5312" y="1576"/>
                    </a:moveTo>
                    <a:lnTo>
                      <a:pt x="5312" y="1576"/>
                    </a:lnTo>
                    <a:cubicBezTo>
                      <a:pt x="5283" y="1576"/>
                      <a:pt x="5254" y="1561"/>
                      <a:pt x="5224" y="1546"/>
                    </a:cubicBezTo>
                    <a:cubicBezTo>
                      <a:pt x="5217" y="1539"/>
                      <a:pt x="5210" y="1532"/>
                      <a:pt x="5195" y="1524"/>
                    </a:cubicBezTo>
                    <a:cubicBezTo>
                      <a:pt x="5158" y="1510"/>
                      <a:pt x="5158" y="1510"/>
                      <a:pt x="5158" y="1510"/>
                    </a:cubicBezTo>
                    <a:cubicBezTo>
                      <a:pt x="5195" y="1495"/>
                      <a:pt x="5195" y="1495"/>
                      <a:pt x="5195" y="1495"/>
                    </a:cubicBezTo>
                    <a:cubicBezTo>
                      <a:pt x="5217" y="1495"/>
                      <a:pt x="5298" y="1458"/>
                      <a:pt x="5364" y="1392"/>
                    </a:cubicBezTo>
                    <a:cubicBezTo>
                      <a:pt x="5386" y="1370"/>
                      <a:pt x="5386" y="1370"/>
                      <a:pt x="5386" y="1370"/>
                    </a:cubicBezTo>
                    <a:cubicBezTo>
                      <a:pt x="5393" y="1385"/>
                      <a:pt x="5393" y="1385"/>
                      <a:pt x="5393" y="1385"/>
                    </a:cubicBezTo>
                    <a:cubicBezTo>
                      <a:pt x="5400" y="1392"/>
                      <a:pt x="5408" y="1400"/>
                      <a:pt x="5415" y="1415"/>
                    </a:cubicBezTo>
                    <a:cubicBezTo>
                      <a:pt x="5429" y="1422"/>
                      <a:pt x="5437" y="1444"/>
                      <a:pt x="5429" y="1458"/>
                    </a:cubicBezTo>
                    <a:cubicBezTo>
                      <a:pt x="5422" y="1502"/>
                      <a:pt x="5378" y="1554"/>
                      <a:pt x="5342" y="1568"/>
                    </a:cubicBezTo>
                    <a:cubicBezTo>
                      <a:pt x="5334" y="1576"/>
                      <a:pt x="5327" y="1576"/>
                      <a:pt x="5312" y="1576"/>
                    </a:cubicBezTo>
                    <a:close/>
                    <a:moveTo>
                      <a:pt x="5129" y="1458"/>
                    </a:moveTo>
                    <a:lnTo>
                      <a:pt x="5129" y="1458"/>
                    </a:lnTo>
                    <a:cubicBezTo>
                      <a:pt x="5114" y="1458"/>
                      <a:pt x="5100" y="1458"/>
                      <a:pt x="5085" y="1444"/>
                    </a:cubicBezTo>
                    <a:cubicBezTo>
                      <a:pt x="5070" y="1436"/>
                      <a:pt x="5056" y="1422"/>
                      <a:pt x="5048" y="1415"/>
                    </a:cubicBezTo>
                    <a:cubicBezTo>
                      <a:pt x="5019" y="1400"/>
                      <a:pt x="4997" y="1378"/>
                      <a:pt x="4975" y="1348"/>
                    </a:cubicBezTo>
                    <a:cubicBezTo>
                      <a:pt x="4953" y="1319"/>
                      <a:pt x="4924" y="1305"/>
                      <a:pt x="4895" y="1290"/>
                    </a:cubicBezTo>
                    <a:cubicBezTo>
                      <a:pt x="4865" y="1268"/>
                      <a:pt x="4865" y="1268"/>
                      <a:pt x="4865" y="1268"/>
                    </a:cubicBezTo>
                    <a:cubicBezTo>
                      <a:pt x="4829" y="1253"/>
                      <a:pt x="4785" y="1224"/>
                      <a:pt x="4785" y="1165"/>
                    </a:cubicBezTo>
                    <a:cubicBezTo>
                      <a:pt x="4785" y="1143"/>
                      <a:pt x="4785" y="1121"/>
                      <a:pt x="4785" y="1099"/>
                    </a:cubicBezTo>
                    <a:cubicBezTo>
                      <a:pt x="4792" y="1092"/>
                      <a:pt x="4792" y="1092"/>
                      <a:pt x="4792" y="1092"/>
                    </a:cubicBezTo>
                    <a:cubicBezTo>
                      <a:pt x="4799" y="1092"/>
                      <a:pt x="4799" y="1092"/>
                      <a:pt x="4799" y="1092"/>
                    </a:cubicBezTo>
                    <a:cubicBezTo>
                      <a:pt x="4807" y="1092"/>
                      <a:pt x="4865" y="1077"/>
                      <a:pt x="4990" y="1077"/>
                    </a:cubicBezTo>
                    <a:cubicBezTo>
                      <a:pt x="5019" y="1077"/>
                      <a:pt x="5034" y="1063"/>
                      <a:pt x="5034" y="1041"/>
                    </a:cubicBezTo>
                    <a:cubicBezTo>
                      <a:pt x="5034" y="997"/>
                      <a:pt x="4990" y="938"/>
                      <a:pt x="4953" y="938"/>
                    </a:cubicBezTo>
                    <a:cubicBezTo>
                      <a:pt x="4902" y="938"/>
                      <a:pt x="4880" y="916"/>
                      <a:pt x="4865" y="901"/>
                    </a:cubicBezTo>
                    <a:cubicBezTo>
                      <a:pt x="4858" y="894"/>
                      <a:pt x="4851" y="894"/>
                      <a:pt x="4851" y="894"/>
                    </a:cubicBezTo>
                    <a:cubicBezTo>
                      <a:pt x="4829" y="887"/>
                      <a:pt x="4829" y="887"/>
                      <a:pt x="4829" y="887"/>
                    </a:cubicBezTo>
                    <a:cubicBezTo>
                      <a:pt x="4829" y="894"/>
                      <a:pt x="4829" y="894"/>
                      <a:pt x="4829" y="894"/>
                    </a:cubicBezTo>
                    <a:cubicBezTo>
                      <a:pt x="4814" y="894"/>
                      <a:pt x="4814" y="894"/>
                      <a:pt x="4814" y="894"/>
                    </a:cubicBezTo>
                    <a:cubicBezTo>
                      <a:pt x="4777" y="887"/>
                      <a:pt x="4755" y="858"/>
                      <a:pt x="4755" y="821"/>
                    </a:cubicBezTo>
                    <a:cubicBezTo>
                      <a:pt x="4755" y="762"/>
                      <a:pt x="4785" y="726"/>
                      <a:pt x="4814" y="696"/>
                    </a:cubicBezTo>
                    <a:cubicBezTo>
                      <a:pt x="4829" y="682"/>
                      <a:pt x="4829" y="660"/>
                      <a:pt x="4836" y="630"/>
                    </a:cubicBezTo>
                    <a:cubicBezTo>
                      <a:pt x="4836" y="608"/>
                      <a:pt x="4836" y="608"/>
                      <a:pt x="4836" y="608"/>
                    </a:cubicBezTo>
                    <a:cubicBezTo>
                      <a:pt x="4836" y="579"/>
                      <a:pt x="4836" y="535"/>
                      <a:pt x="4851" y="498"/>
                    </a:cubicBezTo>
                    <a:cubicBezTo>
                      <a:pt x="4858" y="477"/>
                      <a:pt x="4865" y="447"/>
                      <a:pt x="4895" y="447"/>
                    </a:cubicBezTo>
                    <a:cubicBezTo>
                      <a:pt x="4902" y="447"/>
                      <a:pt x="4909" y="447"/>
                      <a:pt x="4924" y="455"/>
                    </a:cubicBezTo>
                    <a:cubicBezTo>
                      <a:pt x="4931" y="462"/>
                      <a:pt x="4939" y="462"/>
                      <a:pt x="4953" y="462"/>
                    </a:cubicBezTo>
                    <a:cubicBezTo>
                      <a:pt x="4961" y="462"/>
                      <a:pt x="4968" y="462"/>
                      <a:pt x="4968" y="455"/>
                    </a:cubicBezTo>
                    <a:cubicBezTo>
                      <a:pt x="4983" y="447"/>
                      <a:pt x="4983" y="447"/>
                      <a:pt x="4983" y="447"/>
                    </a:cubicBezTo>
                    <a:cubicBezTo>
                      <a:pt x="5005" y="469"/>
                      <a:pt x="5005" y="469"/>
                      <a:pt x="5005" y="469"/>
                    </a:cubicBezTo>
                    <a:cubicBezTo>
                      <a:pt x="5012" y="469"/>
                      <a:pt x="5019" y="469"/>
                      <a:pt x="5027" y="469"/>
                    </a:cubicBezTo>
                    <a:cubicBezTo>
                      <a:pt x="5056" y="469"/>
                      <a:pt x="5070" y="484"/>
                      <a:pt x="5078" y="506"/>
                    </a:cubicBezTo>
                    <a:cubicBezTo>
                      <a:pt x="5085" y="528"/>
                      <a:pt x="5085" y="528"/>
                      <a:pt x="5085" y="528"/>
                    </a:cubicBezTo>
                    <a:cubicBezTo>
                      <a:pt x="5093" y="550"/>
                      <a:pt x="5093" y="557"/>
                      <a:pt x="5107" y="565"/>
                    </a:cubicBezTo>
                    <a:cubicBezTo>
                      <a:pt x="5114" y="565"/>
                      <a:pt x="5114" y="572"/>
                      <a:pt x="5122" y="572"/>
                    </a:cubicBezTo>
                    <a:cubicBezTo>
                      <a:pt x="5129" y="572"/>
                      <a:pt x="5136" y="579"/>
                      <a:pt x="5144" y="579"/>
                    </a:cubicBezTo>
                    <a:lnTo>
                      <a:pt x="5144" y="579"/>
                    </a:lnTo>
                    <a:cubicBezTo>
                      <a:pt x="5144" y="565"/>
                      <a:pt x="5144" y="557"/>
                      <a:pt x="5144" y="542"/>
                    </a:cubicBezTo>
                    <a:cubicBezTo>
                      <a:pt x="5144" y="528"/>
                      <a:pt x="5144" y="520"/>
                      <a:pt x="5136" y="491"/>
                    </a:cubicBezTo>
                    <a:cubicBezTo>
                      <a:pt x="5136" y="484"/>
                      <a:pt x="5129" y="477"/>
                      <a:pt x="5129" y="469"/>
                    </a:cubicBezTo>
                    <a:cubicBezTo>
                      <a:pt x="5122" y="455"/>
                      <a:pt x="5114" y="440"/>
                      <a:pt x="5122" y="425"/>
                    </a:cubicBezTo>
                    <a:cubicBezTo>
                      <a:pt x="5122" y="410"/>
                      <a:pt x="5136" y="410"/>
                      <a:pt x="5158" y="403"/>
                    </a:cubicBezTo>
                    <a:cubicBezTo>
                      <a:pt x="5180" y="396"/>
                      <a:pt x="5180" y="396"/>
                      <a:pt x="5180" y="396"/>
                    </a:cubicBezTo>
                    <a:cubicBezTo>
                      <a:pt x="5188" y="396"/>
                      <a:pt x="5195" y="396"/>
                      <a:pt x="5203" y="396"/>
                    </a:cubicBezTo>
                    <a:cubicBezTo>
                      <a:pt x="5232" y="396"/>
                      <a:pt x="5239" y="425"/>
                      <a:pt x="5239" y="455"/>
                    </a:cubicBezTo>
                    <a:cubicBezTo>
                      <a:pt x="5246" y="498"/>
                      <a:pt x="5261" y="535"/>
                      <a:pt x="5290" y="535"/>
                    </a:cubicBezTo>
                    <a:cubicBezTo>
                      <a:pt x="5298" y="535"/>
                      <a:pt x="5298" y="535"/>
                      <a:pt x="5305" y="528"/>
                    </a:cubicBezTo>
                    <a:cubicBezTo>
                      <a:pt x="5312" y="528"/>
                      <a:pt x="5312" y="528"/>
                      <a:pt x="5320" y="528"/>
                    </a:cubicBezTo>
                    <a:cubicBezTo>
                      <a:pt x="5342" y="528"/>
                      <a:pt x="5349" y="550"/>
                      <a:pt x="5356" y="586"/>
                    </a:cubicBezTo>
                    <a:cubicBezTo>
                      <a:pt x="5371" y="645"/>
                      <a:pt x="5393" y="652"/>
                      <a:pt x="5422" y="667"/>
                    </a:cubicBezTo>
                    <a:cubicBezTo>
                      <a:pt x="5429" y="667"/>
                      <a:pt x="5437" y="667"/>
                      <a:pt x="5444" y="667"/>
                    </a:cubicBezTo>
                    <a:cubicBezTo>
                      <a:pt x="5466" y="674"/>
                      <a:pt x="5488" y="682"/>
                      <a:pt x="5481" y="740"/>
                    </a:cubicBezTo>
                    <a:cubicBezTo>
                      <a:pt x="5481" y="799"/>
                      <a:pt x="5474" y="828"/>
                      <a:pt x="5503" y="850"/>
                    </a:cubicBezTo>
                    <a:cubicBezTo>
                      <a:pt x="5517" y="858"/>
                      <a:pt x="5525" y="865"/>
                      <a:pt x="5532" y="872"/>
                    </a:cubicBezTo>
                    <a:cubicBezTo>
                      <a:pt x="5554" y="879"/>
                      <a:pt x="5561" y="887"/>
                      <a:pt x="5576" y="887"/>
                    </a:cubicBezTo>
                    <a:cubicBezTo>
                      <a:pt x="5584" y="887"/>
                      <a:pt x="5584" y="887"/>
                      <a:pt x="5591" y="887"/>
                    </a:cubicBezTo>
                    <a:cubicBezTo>
                      <a:pt x="5605" y="879"/>
                      <a:pt x="5620" y="872"/>
                      <a:pt x="5627" y="865"/>
                    </a:cubicBezTo>
                    <a:cubicBezTo>
                      <a:pt x="5649" y="858"/>
                      <a:pt x="5664" y="843"/>
                      <a:pt x="5686" y="843"/>
                    </a:cubicBezTo>
                    <a:cubicBezTo>
                      <a:pt x="5693" y="843"/>
                      <a:pt x="5701" y="850"/>
                      <a:pt x="5715" y="850"/>
                    </a:cubicBezTo>
                    <a:cubicBezTo>
                      <a:pt x="5715" y="858"/>
                      <a:pt x="5723" y="858"/>
                      <a:pt x="5723" y="858"/>
                    </a:cubicBezTo>
                    <a:cubicBezTo>
                      <a:pt x="5730" y="858"/>
                      <a:pt x="5730" y="858"/>
                      <a:pt x="5730" y="858"/>
                    </a:cubicBezTo>
                    <a:cubicBezTo>
                      <a:pt x="5730" y="865"/>
                      <a:pt x="5730" y="865"/>
                      <a:pt x="5730" y="865"/>
                    </a:cubicBezTo>
                    <a:cubicBezTo>
                      <a:pt x="5745" y="879"/>
                      <a:pt x="5759" y="894"/>
                      <a:pt x="5774" y="894"/>
                    </a:cubicBezTo>
                    <a:cubicBezTo>
                      <a:pt x="5781" y="901"/>
                      <a:pt x="5781" y="901"/>
                      <a:pt x="5781" y="901"/>
                    </a:cubicBezTo>
                    <a:lnTo>
                      <a:pt x="5781" y="901"/>
                    </a:lnTo>
                    <a:cubicBezTo>
                      <a:pt x="5796" y="924"/>
                      <a:pt x="5803" y="931"/>
                      <a:pt x="5811" y="931"/>
                    </a:cubicBezTo>
                    <a:cubicBezTo>
                      <a:pt x="5818" y="931"/>
                      <a:pt x="5833" y="931"/>
                      <a:pt x="5840" y="924"/>
                    </a:cubicBezTo>
                    <a:cubicBezTo>
                      <a:pt x="5847" y="924"/>
                      <a:pt x="5847" y="924"/>
                      <a:pt x="5847" y="924"/>
                    </a:cubicBezTo>
                    <a:cubicBezTo>
                      <a:pt x="5855" y="924"/>
                      <a:pt x="5855" y="924"/>
                      <a:pt x="5855" y="924"/>
                    </a:cubicBezTo>
                    <a:cubicBezTo>
                      <a:pt x="5884" y="938"/>
                      <a:pt x="5913" y="960"/>
                      <a:pt x="5935" y="982"/>
                    </a:cubicBezTo>
                    <a:cubicBezTo>
                      <a:pt x="5950" y="989"/>
                      <a:pt x="5957" y="997"/>
                      <a:pt x="5972" y="1004"/>
                    </a:cubicBezTo>
                    <a:cubicBezTo>
                      <a:pt x="6023" y="1041"/>
                      <a:pt x="6082" y="1085"/>
                      <a:pt x="6052" y="1136"/>
                    </a:cubicBezTo>
                    <a:cubicBezTo>
                      <a:pt x="6045" y="1158"/>
                      <a:pt x="6030" y="1165"/>
                      <a:pt x="6016" y="1173"/>
                    </a:cubicBezTo>
                    <a:cubicBezTo>
                      <a:pt x="6008" y="1180"/>
                      <a:pt x="6008" y="1180"/>
                      <a:pt x="6008" y="1187"/>
                    </a:cubicBezTo>
                    <a:cubicBezTo>
                      <a:pt x="6023" y="1224"/>
                      <a:pt x="6023" y="1290"/>
                      <a:pt x="6008" y="1334"/>
                    </a:cubicBezTo>
                    <a:cubicBezTo>
                      <a:pt x="6008" y="1341"/>
                      <a:pt x="6001" y="1363"/>
                      <a:pt x="5972" y="1363"/>
                    </a:cubicBezTo>
                    <a:cubicBezTo>
                      <a:pt x="5928" y="1363"/>
                      <a:pt x="5884" y="1334"/>
                      <a:pt x="5877" y="1334"/>
                    </a:cubicBezTo>
                    <a:cubicBezTo>
                      <a:pt x="5869" y="1327"/>
                      <a:pt x="5869" y="1327"/>
                      <a:pt x="5869" y="1327"/>
                    </a:cubicBezTo>
                    <a:lnTo>
                      <a:pt x="5869" y="1327"/>
                    </a:lnTo>
                    <a:cubicBezTo>
                      <a:pt x="5862" y="1312"/>
                      <a:pt x="5840" y="1231"/>
                      <a:pt x="5884" y="1202"/>
                    </a:cubicBezTo>
                    <a:cubicBezTo>
                      <a:pt x="5891" y="1187"/>
                      <a:pt x="5877" y="1151"/>
                      <a:pt x="5855" y="1129"/>
                    </a:cubicBezTo>
                    <a:cubicBezTo>
                      <a:pt x="5840" y="1143"/>
                      <a:pt x="5796" y="1180"/>
                      <a:pt x="5767" y="1180"/>
                    </a:cubicBezTo>
                    <a:cubicBezTo>
                      <a:pt x="5759" y="1180"/>
                      <a:pt x="5759" y="1180"/>
                      <a:pt x="5752" y="1173"/>
                    </a:cubicBezTo>
                    <a:cubicBezTo>
                      <a:pt x="5737" y="1173"/>
                      <a:pt x="5723" y="1158"/>
                      <a:pt x="5715" y="1143"/>
                    </a:cubicBezTo>
                    <a:cubicBezTo>
                      <a:pt x="5708" y="1136"/>
                      <a:pt x="5708" y="1129"/>
                      <a:pt x="5701" y="1129"/>
                    </a:cubicBezTo>
                    <a:cubicBezTo>
                      <a:pt x="5701" y="1129"/>
                      <a:pt x="5693" y="1129"/>
                      <a:pt x="5686" y="1136"/>
                    </a:cubicBezTo>
                    <a:cubicBezTo>
                      <a:pt x="5664" y="1151"/>
                      <a:pt x="5642" y="1187"/>
                      <a:pt x="5627" y="1209"/>
                    </a:cubicBezTo>
                    <a:cubicBezTo>
                      <a:pt x="5605" y="1239"/>
                      <a:pt x="5598" y="1246"/>
                      <a:pt x="5591" y="1246"/>
                    </a:cubicBezTo>
                    <a:cubicBezTo>
                      <a:pt x="5584" y="1246"/>
                      <a:pt x="5584" y="1246"/>
                      <a:pt x="5584" y="1246"/>
                    </a:cubicBezTo>
                    <a:cubicBezTo>
                      <a:pt x="5576" y="1239"/>
                      <a:pt x="5576" y="1239"/>
                      <a:pt x="5576" y="1239"/>
                    </a:cubicBezTo>
                    <a:cubicBezTo>
                      <a:pt x="5569" y="1231"/>
                      <a:pt x="5569" y="1224"/>
                      <a:pt x="5576" y="1217"/>
                    </a:cubicBezTo>
                    <a:cubicBezTo>
                      <a:pt x="5576" y="1202"/>
                      <a:pt x="5584" y="1187"/>
                      <a:pt x="5584" y="1180"/>
                    </a:cubicBezTo>
                    <a:lnTo>
                      <a:pt x="5584" y="1180"/>
                    </a:lnTo>
                    <a:cubicBezTo>
                      <a:pt x="5584" y="1173"/>
                      <a:pt x="5584" y="1173"/>
                      <a:pt x="5576" y="1173"/>
                    </a:cubicBezTo>
                    <a:cubicBezTo>
                      <a:pt x="5547" y="1173"/>
                      <a:pt x="5539" y="1180"/>
                      <a:pt x="5517" y="1195"/>
                    </a:cubicBezTo>
                    <a:cubicBezTo>
                      <a:pt x="5503" y="1202"/>
                      <a:pt x="5488" y="1209"/>
                      <a:pt x="5466" y="1217"/>
                    </a:cubicBezTo>
                    <a:cubicBezTo>
                      <a:pt x="5422" y="1246"/>
                      <a:pt x="5415" y="1253"/>
                      <a:pt x="5408" y="1283"/>
                    </a:cubicBezTo>
                    <a:cubicBezTo>
                      <a:pt x="5408" y="1290"/>
                      <a:pt x="5400" y="1305"/>
                      <a:pt x="5400" y="1312"/>
                    </a:cubicBezTo>
                    <a:cubicBezTo>
                      <a:pt x="5393" y="1319"/>
                      <a:pt x="5393" y="1319"/>
                      <a:pt x="5393" y="1319"/>
                    </a:cubicBezTo>
                    <a:cubicBezTo>
                      <a:pt x="5386" y="1334"/>
                      <a:pt x="5386" y="1334"/>
                      <a:pt x="5386" y="1334"/>
                    </a:cubicBezTo>
                    <a:cubicBezTo>
                      <a:pt x="5342" y="1348"/>
                      <a:pt x="5312" y="1363"/>
                      <a:pt x="5290" y="1363"/>
                    </a:cubicBezTo>
                    <a:cubicBezTo>
                      <a:pt x="5283" y="1363"/>
                      <a:pt x="5283" y="1363"/>
                      <a:pt x="5276" y="1363"/>
                    </a:cubicBezTo>
                    <a:cubicBezTo>
                      <a:pt x="5261" y="1363"/>
                      <a:pt x="5254" y="1356"/>
                      <a:pt x="5246" y="1356"/>
                    </a:cubicBezTo>
                    <a:lnTo>
                      <a:pt x="5239" y="1356"/>
                    </a:lnTo>
                    <a:cubicBezTo>
                      <a:pt x="5239" y="1356"/>
                      <a:pt x="5232" y="1356"/>
                      <a:pt x="5217" y="1378"/>
                    </a:cubicBezTo>
                    <a:cubicBezTo>
                      <a:pt x="5210" y="1385"/>
                      <a:pt x="5210" y="1392"/>
                      <a:pt x="5203" y="1400"/>
                    </a:cubicBezTo>
                    <a:cubicBezTo>
                      <a:pt x="5180" y="1429"/>
                      <a:pt x="5158" y="1458"/>
                      <a:pt x="5129" y="1458"/>
                    </a:cubicBezTo>
                    <a:close/>
                    <a:moveTo>
                      <a:pt x="4902" y="652"/>
                    </a:moveTo>
                    <a:lnTo>
                      <a:pt x="4902" y="652"/>
                    </a:lnTo>
                    <a:cubicBezTo>
                      <a:pt x="4946" y="674"/>
                      <a:pt x="4953" y="682"/>
                      <a:pt x="4946" y="696"/>
                    </a:cubicBezTo>
                    <a:cubicBezTo>
                      <a:pt x="4946" y="704"/>
                      <a:pt x="4946" y="704"/>
                      <a:pt x="4946" y="711"/>
                    </a:cubicBezTo>
                    <a:cubicBezTo>
                      <a:pt x="4953" y="748"/>
                      <a:pt x="4924" y="770"/>
                      <a:pt x="4887" y="799"/>
                    </a:cubicBezTo>
                    <a:cubicBezTo>
                      <a:pt x="4880" y="806"/>
                      <a:pt x="4873" y="806"/>
                      <a:pt x="4865" y="814"/>
                    </a:cubicBezTo>
                    <a:cubicBezTo>
                      <a:pt x="4851" y="828"/>
                      <a:pt x="4836" y="858"/>
                      <a:pt x="4836" y="872"/>
                    </a:cubicBezTo>
                    <a:cubicBezTo>
                      <a:pt x="4843" y="865"/>
                      <a:pt x="4843" y="865"/>
                      <a:pt x="4843" y="865"/>
                    </a:cubicBezTo>
                    <a:cubicBezTo>
                      <a:pt x="4865" y="850"/>
                      <a:pt x="4880" y="836"/>
                      <a:pt x="4895" y="821"/>
                    </a:cubicBezTo>
                    <a:cubicBezTo>
                      <a:pt x="4924" y="792"/>
                      <a:pt x="4968" y="777"/>
                      <a:pt x="5012" y="755"/>
                    </a:cubicBezTo>
                    <a:cubicBezTo>
                      <a:pt x="5027" y="748"/>
                      <a:pt x="5034" y="748"/>
                      <a:pt x="5048" y="740"/>
                    </a:cubicBezTo>
                    <a:cubicBezTo>
                      <a:pt x="5078" y="726"/>
                      <a:pt x="5078" y="718"/>
                      <a:pt x="5078" y="718"/>
                    </a:cubicBezTo>
                    <a:lnTo>
                      <a:pt x="5078" y="718"/>
                    </a:lnTo>
                    <a:cubicBezTo>
                      <a:pt x="5078" y="718"/>
                      <a:pt x="5070" y="718"/>
                      <a:pt x="5070" y="711"/>
                    </a:cubicBezTo>
                    <a:cubicBezTo>
                      <a:pt x="5063" y="711"/>
                      <a:pt x="5063" y="711"/>
                      <a:pt x="5063" y="704"/>
                    </a:cubicBezTo>
                    <a:cubicBezTo>
                      <a:pt x="5056" y="704"/>
                      <a:pt x="5048" y="696"/>
                      <a:pt x="5048" y="696"/>
                    </a:cubicBezTo>
                    <a:cubicBezTo>
                      <a:pt x="5034" y="682"/>
                      <a:pt x="5027" y="674"/>
                      <a:pt x="5012" y="652"/>
                    </a:cubicBezTo>
                    <a:cubicBezTo>
                      <a:pt x="4997" y="645"/>
                      <a:pt x="4997" y="630"/>
                      <a:pt x="4990" y="623"/>
                    </a:cubicBezTo>
                    <a:lnTo>
                      <a:pt x="4990" y="616"/>
                    </a:lnTo>
                    <a:lnTo>
                      <a:pt x="4983" y="616"/>
                    </a:lnTo>
                    <a:cubicBezTo>
                      <a:pt x="4983" y="616"/>
                      <a:pt x="4983" y="616"/>
                      <a:pt x="4975" y="616"/>
                    </a:cubicBezTo>
                    <a:cubicBezTo>
                      <a:pt x="4946" y="623"/>
                      <a:pt x="4939" y="623"/>
                      <a:pt x="4902" y="645"/>
                    </a:cubicBezTo>
                    <a:cubicBezTo>
                      <a:pt x="4902" y="645"/>
                      <a:pt x="4902" y="645"/>
                      <a:pt x="4895" y="645"/>
                    </a:cubicBezTo>
                    <a:cubicBezTo>
                      <a:pt x="4902" y="645"/>
                      <a:pt x="4902" y="645"/>
                      <a:pt x="4902" y="652"/>
                    </a:cubicBezTo>
                    <a:close/>
                    <a:moveTo>
                      <a:pt x="5561" y="696"/>
                    </a:moveTo>
                    <a:lnTo>
                      <a:pt x="5561" y="696"/>
                    </a:lnTo>
                    <a:cubicBezTo>
                      <a:pt x="5539" y="696"/>
                      <a:pt x="5525" y="689"/>
                      <a:pt x="5510" y="674"/>
                    </a:cubicBezTo>
                    <a:cubicBezTo>
                      <a:pt x="5510" y="674"/>
                      <a:pt x="5503" y="667"/>
                      <a:pt x="5495" y="667"/>
                    </a:cubicBezTo>
                    <a:cubicBezTo>
                      <a:pt x="5481" y="645"/>
                      <a:pt x="5474" y="638"/>
                      <a:pt x="5488" y="594"/>
                    </a:cubicBezTo>
                    <a:cubicBezTo>
                      <a:pt x="5503" y="528"/>
                      <a:pt x="5510" y="506"/>
                      <a:pt x="5503" y="469"/>
                    </a:cubicBezTo>
                    <a:cubicBezTo>
                      <a:pt x="5488" y="425"/>
                      <a:pt x="5488" y="389"/>
                      <a:pt x="5503" y="367"/>
                    </a:cubicBezTo>
                    <a:cubicBezTo>
                      <a:pt x="5525" y="330"/>
                      <a:pt x="5576" y="315"/>
                      <a:pt x="5627" y="301"/>
                    </a:cubicBezTo>
                    <a:cubicBezTo>
                      <a:pt x="5657" y="293"/>
                      <a:pt x="5693" y="286"/>
                      <a:pt x="5715" y="271"/>
                    </a:cubicBezTo>
                    <a:cubicBezTo>
                      <a:pt x="5723" y="271"/>
                      <a:pt x="5737" y="264"/>
                      <a:pt x="5745" y="264"/>
                    </a:cubicBezTo>
                    <a:cubicBezTo>
                      <a:pt x="5796" y="264"/>
                      <a:pt x="5825" y="345"/>
                      <a:pt x="5847" y="396"/>
                    </a:cubicBezTo>
                    <a:cubicBezTo>
                      <a:pt x="5855" y="410"/>
                      <a:pt x="5855" y="418"/>
                      <a:pt x="5862" y="425"/>
                    </a:cubicBezTo>
                    <a:cubicBezTo>
                      <a:pt x="5898" y="498"/>
                      <a:pt x="5796" y="557"/>
                      <a:pt x="5767" y="572"/>
                    </a:cubicBezTo>
                    <a:cubicBezTo>
                      <a:pt x="5723" y="601"/>
                      <a:pt x="5708" y="616"/>
                      <a:pt x="5671" y="660"/>
                    </a:cubicBezTo>
                    <a:cubicBezTo>
                      <a:pt x="5657" y="682"/>
                      <a:pt x="5657" y="682"/>
                      <a:pt x="5657" y="682"/>
                    </a:cubicBezTo>
                    <a:cubicBezTo>
                      <a:pt x="5649" y="682"/>
                      <a:pt x="5649" y="682"/>
                      <a:pt x="5649" y="682"/>
                    </a:cubicBezTo>
                    <a:cubicBezTo>
                      <a:pt x="5642" y="674"/>
                      <a:pt x="5642" y="674"/>
                      <a:pt x="5642" y="674"/>
                    </a:cubicBezTo>
                    <a:cubicBezTo>
                      <a:pt x="5635" y="682"/>
                      <a:pt x="5598" y="696"/>
                      <a:pt x="5561" y="696"/>
                    </a:cubicBezTo>
                    <a:close/>
                    <a:moveTo>
                      <a:pt x="4997" y="410"/>
                    </a:moveTo>
                    <a:lnTo>
                      <a:pt x="4997" y="410"/>
                    </a:lnTo>
                    <a:cubicBezTo>
                      <a:pt x="5012" y="418"/>
                      <a:pt x="5012" y="418"/>
                      <a:pt x="5012" y="418"/>
                    </a:cubicBezTo>
                    <a:cubicBezTo>
                      <a:pt x="4997" y="410"/>
                      <a:pt x="4997" y="410"/>
                      <a:pt x="4997" y="410"/>
                    </a:cubicBezTo>
                    <a:cubicBezTo>
                      <a:pt x="5005" y="389"/>
                      <a:pt x="5012" y="359"/>
                      <a:pt x="5027" y="330"/>
                    </a:cubicBezTo>
                    <a:cubicBezTo>
                      <a:pt x="5063" y="264"/>
                      <a:pt x="5056" y="227"/>
                      <a:pt x="5048" y="205"/>
                    </a:cubicBezTo>
                    <a:cubicBezTo>
                      <a:pt x="4909" y="257"/>
                      <a:pt x="4909" y="257"/>
                      <a:pt x="4909" y="257"/>
                    </a:cubicBezTo>
                    <a:cubicBezTo>
                      <a:pt x="4917" y="227"/>
                      <a:pt x="4917" y="227"/>
                      <a:pt x="4917" y="227"/>
                    </a:cubicBezTo>
                    <a:cubicBezTo>
                      <a:pt x="4917" y="227"/>
                      <a:pt x="4939" y="139"/>
                      <a:pt x="4990" y="103"/>
                    </a:cubicBezTo>
                    <a:cubicBezTo>
                      <a:pt x="5019" y="88"/>
                      <a:pt x="5048" y="74"/>
                      <a:pt x="5093" y="59"/>
                    </a:cubicBezTo>
                    <a:cubicBezTo>
                      <a:pt x="5114" y="51"/>
                      <a:pt x="5144" y="37"/>
                      <a:pt x="5173" y="22"/>
                    </a:cubicBezTo>
                    <a:cubicBezTo>
                      <a:pt x="5217" y="0"/>
                      <a:pt x="5268" y="0"/>
                      <a:pt x="5305" y="0"/>
                    </a:cubicBezTo>
                    <a:cubicBezTo>
                      <a:pt x="5327" y="0"/>
                      <a:pt x="5342" y="0"/>
                      <a:pt x="5342" y="0"/>
                    </a:cubicBezTo>
                    <a:cubicBezTo>
                      <a:pt x="5349" y="0"/>
                      <a:pt x="5349" y="0"/>
                      <a:pt x="5349" y="0"/>
                    </a:cubicBezTo>
                    <a:cubicBezTo>
                      <a:pt x="5356" y="15"/>
                      <a:pt x="5356" y="15"/>
                      <a:pt x="5356" y="15"/>
                    </a:cubicBezTo>
                    <a:cubicBezTo>
                      <a:pt x="5356" y="15"/>
                      <a:pt x="5364" y="81"/>
                      <a:pt x="5312" y="132"/>
                    </a:cubicBezTo>
                    <a:cubicBezTo>
                      <a:pt x="5283" y="161"/>
                      <a:pt x="5268" y="191"/>
                      <a:pt x="5268" y="227"/>
                    </a:cubicBezTo>
                    <a:cubicBezTo>
                      <a:pt x="5268" y="235"/>
                      <a:pt x="5268" y="235"/>
                      <a:pt x="5268" y="235"/>
                    </a:cubicBezTo>
                    <a:cubicBezTo>
                      <a:pt x="5268" y="242"/>
                      <a:pt x="5268" y="242"/>
                      <a:pt x="5268" y="242"/>
                    </a:cubicBezTo>
                    <a:cubicBezTo>
                      <a:pt x="5203" y="323"/>
                      <a:pt x="5188" y="330"/>
                      <a:pt x="5180" y="330"/>
                    </a:cubicBezTo>
                    <a:cubicBezTo>
                      <a:pt x="5166" y="337"/>
                      <a:pt x="5158" y="345"/>
                      <a:pt x="5144" y="359"/>
                    </a:cubicBezTo>
                    <a:cubicBezTo>
                      <a:pt x="5122" y="381"/>
                      <a:pt x="5107" y="396"/>
                      <a:pt x="5093" y="403"/>
                    </a:cubicBezTo>
                    <a:cubicBezTo>
                      <a:pt x="5063" y="418"/>
                      <a:pt x="5048" y="418"/>
                      <a:pt x="5027" y="425"/>
                    </a:cubicBezTo>
                    <a:cubicBezTo>
                      <a:pt x="4983" y="440"/>
                      <a:pt x="4983" y="440"/>
                      <a:pt x="4983" y="440"/>
                    </a:cubicBezTo>
                    <a:lnTo>
                      <a:pt x="4997" y="410"/>
                    </a:lnTo>
                    <a:close/>
                  </a:path>
                </a:pathLst>
              </a:custGeom>
              <a:grpFill/>
              <a:ln w="38100" cap="flat" cmpd="sng">
                <a:noFill/>
                <a:bevel/>
              </a:ln>
              <a:effectLst/>
            </p:spPr>
            <p:txBody>
              <a:bodyPr wrap="none" anchor="ctr"/>
              <a:lstStyle/>
              <a:p>
                <a:pPr defTabSz="1828165" fontAlgn="auto">
                  <a:spcBef>
                    <a:spcPts val="0"/>
                  </a:spcBef>
                  <a:spcAft>
                    <a:spcPts val="0"/>
                  </a:spcAft>
                  <a:defRPr/>
                </a:pPr>
                <a:endParaRPr lang="en-US">
                  <a:latin typeface="+mn-lt"/>
                  <a:ea typeface="+mn-ea"/>
                  <a:cs typeface="+mn-cs"/>
                </a:endParaRPr>
              </a:p>
            </p:txBody>
          </p:sp>
          <p:sp>
            <p:nvSpPr>
              <p:cNvPr id="94" name="Freeform 25">
                <a:extLst>
                  <a:ext uri="{FF2B5EF4-FFF2-40B4-BE49-F238E27FC236}">
                    <a16:creationId xmlns:a16="http://schemas.microsoft.com/office/drawing/2014/main" id="{0A6640E0-575D-492A-953B-AE1C6B5F5467}"/>
                  </a:ext>
                </a:extLst>
              </p:cNvPr>
              <p:cNvSpPr>
                <a:spLocks noChangeArrowheads="1"/>
              </p:cNvSpPr>
              <p:nvPr/>
            </p:nvSpPr>
            <p:spPr bwMode="auto">
              <a:xfrm>
                <a:off x="6438102" y="4261498"/>
                <a:ext cx="463272" cy="441385"/>
              </a:xfrm>
              <a:custGeom>
                <a:avLst/>
                <a:gdLst>
                  <a:gd name="T0" fmla="*/ 908 w 1202"/>
                  <a:gd name="T1" fmla="*/ 1165 h 1166"/>
                  <a:gd name="T2" fmla="*/ 733 w 1202"/>
                  <a:gd name="T3" fmla="*/ 1026 h 1166"/>
                  <a:gd name="T4" fmla="*/ 652 w 1202"/>
                  <a:gd name="T5" fmla="*/ 1011 h 1166"/>
                  <a:gd name="T6" fmla="*/ 578 w 1202"/>
                  <a:gd name="T7" fmla="*/ 1070 h 1166"/>
                  <a:gd name="T8" fmla="*/ 491 w 1202"/>
                  <a:gd name="T9" fmla="*/ 1128 h 1166"/>
                  <a:gd name="T10" fmla="*/ 388 w 1202"/>
                  <a:gd name="T11" fmla="*/ 1026 h 1166"/>
                  <a:gd name="T12" fmla="*/ 366 w 1202"/>
                  <a:gd name="T13" fmla="*/ 989 h 1166"/>
                  <a:gd name="T14" fmla="*/ 285 w 1202"/>
                  <a:gd name="T15" fmla="*/ 1048 h 1166"/>
                  <a:gd name="T16" fmla="*/ 190 w 1202"/>
                  <a:gd name="T17" fmla="*/ 989 h 1166"/>
                  <a:gd name="T18" fmla="*/ 139 w 1202"/>
                  <a:gd name="T19" fmla="*/ 769 h 1166"/>
                  <a:gd name="T20" fmla="*/ 51 w 1202"/>
                  <a:gd name="T21" fmla="*/ 652 h 1166"/>
                  <a:gd name="T22" fmla="*/ 29 w 1202"/>
                  <a:gd name="T23" fmla="*/ 645 h 1166"/>
                  <a:gd name="T24" fmla="*/ 29 w 1202"/>
                  <a:gd name="T25" fmla="*/ 505 h 1166"/>
                  <a:gd name="T26" fmla="*/ 80 w 1202"/>
                  <a:gd name="T27" fmla="*/ 396 h 1166"/>
                  <a:gd name="T28" fmla="*/ 161 w 1202"/>
                  <a:gd name="T29" fmla="*/ 469 h 1166"/>
                  <a:gd name="T30" fmla="*/ 183 w 1202"/>
                  <a:gd name="T31" fmla="*/ 527 h 1166"/>
                  <a:gd name="T32" fmla="*/ 249 w 1202"/>
                  <a:gd name="T33" fmla="*/ 484 h 1166"/>
                  <a:gd name="T34" fmla="*/ 307 w 1202"/>
                  <a:gd name="T35" fmla="*/ 410 h 1166"/>
                  <a:gd name="T36" fmla="*/ 505 w 1202"/>
                  <a:gd name="T37" fmla="*/ 293 h 1166"/>
                  <a:gd name="T38" fmla="*/ 549 w 1202"/>
                  <a:gd name="T39" fmla="*/ 227 h 1166"/>
                  <a:gd name="T40" fmla="*/ 623 w 1202"/>
                  <a:gd name="T41" fmla="*/ 212 h 1166"/>
                  <a:gd name="T42" fmla="*/ 681 w 1202"/>
                  <a:gd name="T43" fmla="*/ 154 h 1166"/>
                  <a:gd name="T44" fmla="*/ 769 w 1202"/>
                  <a:gd name="T45" fmla="*/ 73 h 1166"/>
                  <a:gd name="T46" fmla="*/ 908 w 1202"/>
                  <a:gd name="T47" fmla="*/ 0 h 1166"/>
                  <a:gd name="T48" fmla="*/ 923 w 1202"/>
                  <a:gd name="T49" fmla="*/ 7 h 1166"/>
                  <a:gd name="T50" fmla="*/ 850 w 1202"/>
                  <a:gd name="T51" fmla="*/ 212 h 1166"/>
                  <a:gd name="T52" fmla="*/ 938 w 1202"/>
                  <a:gd name="T53" fmla="*/ 300 h 1166"/>
                  <a:gd name="T54" fmla="*/ 1004 w 1202"/>
                  <a:gd name="T55" fmla="*/ 403 h 1166"/>
                  <a:gd name="T56" fmla="*/ 952 w 1202"/>
                  <a:gd name="T57" fmla="*/ 505 h 1166"/>
                  <a:gd name="T58" fmla="*/ 967 w 1202"/>
                  <a:gd name="T59" fmla="*/ 550 h 1166"/>
                  <a:gd name="T60" fmla="*/ 872 w 1202"/>
                  <a:gd name="T61" fmla="*/ 586 h 1166"/>
                  <a:gd name="T62" fmla="*/ 872 w 1202"/>
                  <a:gd name="T63" fmla="*/ 645 h 1166"/>
                  <a:gd name="T64" fmla="*/ 1033 w 1202"/>
                  <a:gd name="T65" fmla="*/ 828 h 1166"/>
                  <a:gd name="T66" fmla="*/ 1187 w 1202"/>
                  <a:gd name="T67" fmla="*/ 989 h 1166"/>
                  <a:gd name="T68" fmla="*/ 1201 w 1202"/>
                  <a:gd name="T69" fmla="*/ 1062 h 1166"/>
                  <a:gd name="T70" fmla="*/ 1143 w 1202"/>
                  <a:gd name="T71" fmla="*/ 1070 h 1166"/>
                  <a:gd name="T72" fmla="*/ 1055 w 1202"/>
                  <a:gd name="T73" fmla="*/ 1128 h 1166"/>
                  <a:gd name="T74" fmla="*/ 923 w 1202"/>
                  <a:gd name="T75" fmla="*/ 1165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2" h="1166">
                    <a:moveTo>
                      <a:pt x="908" y="1165"/>
                    </a:moveTo>
                    <a:lnTo>
                      <a:pt x="908" y="1165"/>
                    </a:lnTo>
                    <a:cubicBezTo>
                      <a:pt x="850" y="1165"/>
                      <a:pt x="776" y="1084"/>
                      <a:pt x="733" y="1026"/>
                    </a:cubicBezTo>
                    <a:lnTo>
                      <a:pt x="733" y="1026"/>
                    </a:lnTo>
                    <a:cubicBezTo>
                      <a:pt x="710" y="996"/>
                      <a:pt x="696" y="996"/>
                      <a:pt x="688" y="996"/>
                    </a:cubicBezTo>
                    <a:cubicBezTo>
                      <a:pt x="681" y="996"/>
                      <a:pt x="666" y="1004"/>
                      <a:pt x="652" y="1011"/>
                    </a:cubicBezTo>
                    <a:cubicBezTo>
                      <a:pt x="637" y="1018"/>
                      <a:pt x="637" y="1018"/>
                      <a:pt x="637" y="1018"/>
                    </a:cubicBezTo>
                    <a:cubicBezTo>
                      <a:pt x="608" y="1033"/>
                      <a:pt x="593" y="1048"/>
                      <a:pt x="578" y="1070"/>
                    </a:cubicBezTo>
                    <a:cubicBezTo>
                      <a:pt x="571" y="1077"/>
                      <a:pt x="557" y="1092"/>
                      <a:pt x="535" y="1106"/>
                    </a:cubicBezTo>
                    <a:cubicBezTo>
                      <a:pt x="520" y="1121"/>
                      <a:pt x="505" y="1128"/>
                      <a:pt x="491" y="1128"/>
                    </a:cubicBezTo>
                    <a:cubicBezTo>
                      <a:pt x="447" y="1128"/>
                      <a:pt x="410" y="1099"/>
                      <a:pt x="395" y="1070"/>
                    </a:cubicBezTo>
                    <a:cubicBezTo>
                      <a:pt x="388" y="1055"/>
                      <a:pt x="388" y="1041"/>
                      <a:pt x="388" y="1026"/>
                    </a:cubicBezTo>
                    <a:cubicBezTo>
                      <a:pt x="381" y="1004"/>
                      <a:pt x="381" y="996"/>
                      <a:pt x="373" y="996"/>
                    </a:cubicBezTo>
                    <a:cubicBezTo>
                      <a:pt x="366" y="996"/>
                      <a:pt x="366" y="989"/>
                      <a:pt x="366" y="989"/>
                    </a:cubicBezTo>
                    <a:cubicBezTo>
                      <a:pt x="351" y="989"/>
                      <a:pt x="329" y="1011"/>
                      <a:pt x="307" y="1026"/>
                    </a:cubicBezTo>
                    <a:cubicBezTo>
                      <a:pt x="300" y="1033"/>
                      <a:pt x="293" y="1041"/>
                      <a:pt x="285" y="1048"/>
                    </a:cubicBezTo>
                    <a:cubicBezTo>
                      <a:pt x="271" y="1055"/>
                      <a:pt x="264" y="1062"/>
                      <a:pt x="256" y="1062"/>
                    </a:cubicBezTo>
                    <a:cubicBezTo>
                      <a:pt x="227" y="1062"/>
                      <a:pt x="212" y="1026"/>
                      <a:pt x="190" y="989"/>
                    </a:cubicBezTo>
                    <a:cubicBezTo>
                      <a:pt x="183" y="974"/>
                      <a:pt x="168" y="960"/>
                      <a:pt x="161" y="945"/>
                    </a:cubicBezTo>
                    <a:cubicBezTo>
                      <a:pt x="124" y="909"/>
                      <a:pt x="132" y="828"/>
                      <a:pt x="139" y="769"/>
                    </a:cubicBezTo>
                    <a:cubicBezTo>
                      <a:pt x="146" y="725"/>
                      <a:pt x="102" y="689"/>
                      <a:pt x="66" y="659"/>
                    </a:cubicBezTo>
                    <a:cubicBezTo>
                      <a:pt x="58" y="652"/>
                      <a:pt x="58" y="652"/>
                      <a:pt x="51" y="652"/>
                    </a:cubicBezTo>
                    <a:cubicBezTo>
                      <a:pt x="51" y="652"/>
                      <a:pt x="44" y="645"/>
                      <a:pt x="36" y="645"/>
                    </a:cubicBezTo>
                    <a:cubicBezTo>
                      <a:pt x="29" y="645"/>
                      <a:pt x="29" y="645"/>
                      <a:pt x="29" y="645"/>
                    </a:cubicBezTo>
                    <a:cubicBezTo>
                      <a:pt x="22" y="630"/>
                      <a:pt x="22" y="630"/>
                      <a:pt x="22" y="630"/>
                    </a:cubicBezTo>
                    <a:cubicBezTo>
                      <a:pt x="22" y="623"/>
                      <a:pt x="0" y="550"/>
                      <a:pt x="29" y="505"/>
                    </a:cubicBezTo>
                    <a:cubicBezTo>
                      <a:pt x="44" y="484"/>
                      <a:pt x="51" y="462"/>
                      <a:pt x="58" y="440"/>
                    </a:cubicBezTo>
                    <a:cubicBezTo>
                      <a:pt x="66" y="425"/>
                      <a:pt x="73" y="403"/>
                      <a:pt x="80" y="396"/>
                    </a:cubicBezTo>
                    <a:cubicBezTo>
                      <a:pt x="87" y="381"/>
                      <a:pt x="102" y="381"/>
                      <a:pt x="102" y="381"/>
                    </a:cubicBezTo>
                    <a:cubicBezTo>
                      <a:pt x="139" y="381"/>
                      <a:pt x="161" y="462"/>
                      <a:pt x="161" y="469"/>
                    </a:cubicBezTo>
                    <a:cubicBezTo>
                      <a:pt x="161" y="476"/>
                      <a:pt x="161" y="476"/>
                      <a:pt x="161" y="476"/>
                    </a:cubicBezTo>
                    <a:cubicBezTo>
                      <a:pt x="168" y="491"/>
                      <a:pt x="176" y="527"/>
                      <a:pt x="183" y="527"/>
                    </a:cubicBezTo>
                    <a:cubicBezTo>
                      <a:pt x="183" y="527"/>
                      <a:pt x="190" y="527"/>
                      <a:pt x="205" y="513"/>
                    </a:cubicBezTo>
                    <a:cubicBezTo>
                      <a:pt x="219" y="498"/>
                      <a:pt x="242" y="491"/>
                      <a:pt x="249" y="484"/>
                    </a:cubicBezTo>
                    <a:cubicBezTo>
                      <a:pt x="278" y="476"/>
                      <a:pt x="285" y="469"/>
                      <a:pt x="300" y="432"/>
                    </a:cubicBezTo>
                    <a:cubicBezTo>
                      <a:pt x="307" y="410"/>
                      <a:pt x="307" y="410"/>
                      <a:pt x="307" y="410"/>
                    </a:cubicBezTo>
                    <a:cubicBezTo>
                      <a:pt x="329" y="359"/>
                      <a:pt x="344" y="315"/>
                      <a:pt x="395" y="315"/>
                    </a:cubicBezTo>
                    <a:cubicBezTo>
                      <a:pt x="432" y="315"/>
                      <a:pt x="469" y="315"/>
                      <a:pt x="505" y="293"/>
                    </a:cubicBezTo>
                    <a:cubicBezTo>
                      <a:pt x="520" y="286"/>
                      <a:pt x="520" y="271"/>
                      <a:pt x="527" y="264"/>
                    </a:cubicBezTo>
                    <a:cubicBezTo>
                      <a:pt x="535" y="249"/>
                      <a:pt x="542" y="242"/>
                      <a:pt x="549" y="227"/>
                    </a:cubicBezTo>
                    <a:cubicBezTo>
                      <a:pt x="571" y="212"/>
                      <a:pt x="586" y="212"/>
                      <a:pt x="601" y="212"/>
                    </a:cubicBezTo>
                    <a:cubicBezTo>
                      <a:pt x="623" y="212"/>
                      <a:pt x="623" y="212"/>
                      <a:pt x="623" y="212"/>
                    </a:cubicBezTo>
                    <a:cubicBezTo>
                      <a:pt x="630" y="212"/>
                      <a:pt x="637" y="212"/>
                      <a:pt x="645" y="205"/>
                    </a:cubicBezTo>
                    <a:cubicBezTo>
                      <a:pt x="666" y="198"/>
                      <a:pt x="674" y="183"/>
                      <a:pt x="681" y="154"/>
                    </a:cubicBezTo>
                    <a:cubicBezTo>
                      <a:pt x="688" y="117"/>
                      <a:pt x="703" y="88"/>
                      <a:pt x="747" y="81"/>
                    </a:cubicBezTo>
                    <a:cubicBezTo>
                      <a:pt x="754" y="81"/>
                      <a:pt x="762" y="73"/>
                      <a:pt x="769" y="73"/>
                    </a:cubicBezTo>
                    <a:cubicBezTo>
                      <a:pt x="791" y="73"/>
                      <a:pt x="798" y="73"/>
                      <a:pt x="820" y="51"/>
                    </a:cubicBezTo>
                    <a:cubicBezTo>
                      <a:pt x="857" y="15"/>
                      <a:pt x="908" y="0"/>
                      <a:pt x="908" y="0"/>
                    </a:cubicBezTo>
                    <a:cubicBezTo>
                      <a:pt x="916" y="0"/>
                      <a:pt x="916" y="0"/>
                      <a:pt x="916" y="0"/>
                    </a:cubicBezTo>
                    <a:cubicBezTo>
                      <a:pt x="923" y="7"/>
                      <a:pt x="923" y="7"/>
                      <a:pt x="923" y="7"/>
                    </a:cubicBezTo>
                    <a:cubicBezTo>
                      <a:pt x="930" y="15"/>
                      <a:pt x="974" y="88"/>
                      <a:pt x="930" y="124"/>
                    </a:cubicBezTo>
                    <a:cubicBezTo>
                      <a:pt x="886" y="154"/>
                      <a:pt x="850" y="198"/>
                      <a:pt x="850" y="212"/>
                    </a:cubicBezTo>
                    <a:cubicBezTo>
                      <a:pt x="850" y="234"/>
                      <a:pt x="886" y="278"/>
                      <a:pt x="916" y="293"/>
                    </a:cubicBezTo>
                    <a:cubicBezTo>
                      <a:pt x="923" y="293"/>
                      <a:pt x="930" y="300"/>
                      <a:pt x="938" y="300"/>
                    </a:cubicBezTo>
                    <a:cubicBezTo>
                      <a:pt x="974" y="315"/>
                      <a:pt x="1018" y="337"/>
                      <a:pt x="1018" y="366"/>
                    </a:cubicBezTo>
                    <a:cubicBezTo>
                      <a:pt x="1026" y="374"/>
                      <a:pt x="1018" y="388"/>
                      <a:pt x="1004" y="403"/>
                    </a:cubicBezTo>
                    <a:cubicBezTo>
                      <a:pt x="982" y="432"/>
                      <a:pt x="974" y="454"/>
                      <a:pt x="967" y="469"/>
                    </a:cubicBezTo>
                    <a:cubicBezTo>
                      <a:pt x="959" y="484"/>
                      <a:pt x="952" y="491"/>
                      <a:pt x="952" y="505"/>
                    </a:cubicBezTo>
                    <a:cubicBezTo>
                      <a:pt x="938" y="520"/>
                      <a:pt x="952" y="535"/>
                      <a:pt x="952" y="535"/>
                    </a:cubicBezTo>
                    <a:cubicBezTo>
                      <a:pt x="967" y="550"/>
                      <a:pt x="967" y="550"/>
                      <a:pt x="967" y="550"/>
                    </a:cubicBezTo>
                    <a:cubicBezTo>
                      <a:pt x="952" y="557"/>
                      <a:pt x="952" y="557"/>
                      <a:pt x="952" y="557"/>
                    </a:cubicBezTo>
                    <a:cubicBezTo>
                      <a:pt x="945" y="564"/>
                      <a:pt x="901" y="586"/>
                      <a:pt x="872" y="586"/>
                    </a:cubicBezTo>
                    <a:cubicBezTo>
                      <a:pt x="864" y="586"/>
                      <a:pt x="864" y="586"/>
                      <a:pt x="864" y="586"/>
                    </a:cubicBezTo>
                    <a:cubicBezTo>
                      <a:pt x="864" y="601"/>
                      <a:pt x="864" y="623"/>
                      <a:pt x="872" y="645"/>
                    </a:cubicBezTo>
                    <a:cubicBezTo>
                      <a:pt x="879" y="689"/>
                      <a:pt x="894" y="755"/>
                      <a:pt x="916" y="755"/>
                    </a:cubicBezTo>
                    <a:cubicBezTo>
                      <a:pt x="982" y="755"/>
                      <a:pt x="1026" y="791"/>
                      <a:pt x="1033" y="828"/>
                    </a:cubicBezTo>
                    <a:cubicBezTo>
                      <a:pt x="1040" y="857"/>
                      <a:pt x="1062" y="886"/>
                      <a:pt x="1092" y="894"/>
                    </a:cubicBezTo>
                    <a:cubicBezTo>
                      <a:pt x="1128" y="909"/>
                      <a:pt x="1179" y="974"/>
                      <a:pt x="1187" y="989"/>
                    </a:cubicBezTo>
                    <a:lnTo>
                      <a:pt x="1187" y="989"/>
                    </a:lnTo>
                    <a:cubicBezTo>
                      <a:pt x="1201" y="1062"/>
                      <a:pt x="1201" y="1062"/>
                      <a:pt x="1201" y="1062"/>
                    </a:cubicBezTo>
                    <a:cubicBezTo>
                      <a:pt x="1172" y="1062"/>
                      <a:pt x="1172" y="1062"/>
                      <a:pt x="1172" y="1062"/>
                    </a:cubicBezTo>
                    <a:cubicBezTo>
                      <a:pt x="1165" y="1062"/>
                      <a:pt x="1150" y="1070"/>
                      <a:pt x="1143" y="1070"/>
                    </a:cubicBezTo>
                    <a:cubicBezTo>
                      <a:pt x="1106" y="1077"/>
                      <a:pt x="1092" y="1084"/>
                      <a:pt x="1069" y="1114"/>
                    </a:cubicBezTo>
                    <a:cubicBezTo>
                      <a:pt x="1055" y="1128"/>
                      <a:pt x="1055" y="1128"/>
                      <a:pt x="1055" y="1128"/>
                    </a:cubicBezTo>
                    <a:cubicBezTo>
                      <a:pt x="1026" y="1158"/>
                      <a:pt x="996" y="1158"/>
                      <a:pt x="959" y="1158"/>
                    </a:cubicBezTo>
                    <a:cubicBezTo>
                      <a:pt x="952" y="1158"/>
                      <a:pt x="938" y="1165"/>
                      <a:pt x="923" y="1165"/>
                    </a:cubicBezTo>
                    <a:cubicBezTo>
                      <a:pt x="916" y="1165"/>
                      <a:pt x="916" y="1165"/>
                      <a:pt x="908" y="1165"/>
                    </a:cubicBezTo>
                  </a:path>
                </a:pathLst>
              </a:custGeom>
              <a:grpFill/>
              <a:ln w="38100" cap="flat" cmpd="sng">
                <a:noFill/>
                <a:bevel/>
              </a:ln>
              <a:effectLst/>
            </p:spPr>
            <p:txBody>
              <a:bodyPr wrap="none" anchor="ctr"/>
              <a:lstStyle/>
              <a:p>
                <a:pPr defTabSz="1828165" fontAlgn="auto">
                  <a:spcBef>
                    <a:spcPts val="0"/>
                  </a:spcBef>
                  <a:spcAft>
                    <a:spcPts val="0"/>
                  </a:spcAft>
                  <a:defRPr/>
                </a:pPr>
                <a:endParaRPr lang="en-US">
                  <a:latin typeface="+mn-lt"/>
                  <a:ea typeface="+mn-ea"/>
                  <a:cs typeface="+mn-cs"/>
                </a:endParaRPr>
              </a:p>
            </p:txBody>
          </p:sp>
          <p:sp>
            <p:nvSpPr>
              <p:cNvPr id="96" name="Freeform 26">
                <a:extLst>
                  <a:ext uri="{FF2B5EF4-FFF2-40B4-BE49-F238E27FC236}">
                    <a16:creationId xmlns:a16="http://schemas.microsoft.com/office/drawing/2014/main" id="{AA7C781E-949D-4425-B4E4-BC7B688BC7A8}"/>
                  </a:ext>
                </a:extLst>
              </p:cNvPr>
              <p:cNvSpPr>
                <a:spLocks noChangeArrowheads="1"/>
              </p:cNvSpPr>
              <p:nvPr/>
            </p:nvSpPr>
            <p:spPr bwMode="auto">
              <a:xfrm>
                <a:off x="6432631" y="4256026"/>
                <a:ext cx="472391" cy="454153"/>
              </a:xfrm>
              <a:custGeom>
                <a:avLst/>
                <a:gdLst>
                  <a:gd name="T0" fmla="*/ 931 w 1232"/>
                  <a:gd name="T1" fmla="*/ 125 h 1196"/>
                  <a:gd name="T2" fmla="*/ 1011 w 1232"/>
                  <a:gd name="T3" fmla="*/ 411 h 1196"/>
                  <a:gd name="T4" fmla="*/ 887 w 1232"/>
                  <a:gd name="T5" fmla="*/ 587 h 1196"/>
                  <a:gd name="T6" fmla="*/ 872 w 1232"/>
                  <a:gd name="T7" fmla="*/ 660 h 1196"/>
                  <a:gd name="T8" fmla="*/ 1107 w 1232"/>
                  <a:gd name="T9" fmla="*/ 924 h 1196"/>
                  <a:gd name="T10" fmla="*/ 1187 w 1232"/>
                  <a:gd name="T11" fmla="*/ 1063 h 1196"/>
                  <a:gd name="T12" fmla="*/ 931 w 1232"/>
                  <a:gd name="T13" fmla="*/ 1165 h 1196"/>
                  <a:gd name="T14" fmla="*/ 703 w 1232"/>
                  <a:gd name="T15" fmla="*/ 997 h 1196"/>
                  <a:gd name="T16" fmla="*/ 506 w 1232"/>
                  <a:gd name="T17" fmla="*/ 1129 h 1196"/>
                  <a:gd name="T18" fmla="*/ 381 w 1232"/>
                  <a:gd name="T19" fmla="*/ 989 h 1196"/>
                  <a:gd name="T20" fmla="*/ 183 w 1232"/>
                  <a:gd name="T21" fmla="*/ 953 h 1196"/>
                  <a:gd name="T22" fmla="*/ 51 w 1232"/>
                  <a:gd name="T23" fmla="*/ 645 h 1196"/>
                  <a:gd name="T24" fmla="*/ 110 w 1232"/>
                  <a:gd name="T25" fmla="*/ 418 h 1196"/>
                  <a:gd name="T26" fmla="*/ 198 w 1232"/>
                  <a:gd name="T27" fmla="*/ 557 h 1196"/>
                  <a:gd name="T28" fmla="*/ 410 w 1232"/>
                  <a:gd name="T29" fmla="*/ 345 h 1196"/>
                  <a:gd name="T30" fmla="*/ 616 w 1232"/>
                  <a:gd name="T31" fmla="*/ 242 h 1196"/>
                  <a:gd name="T32" fmla="*/ 711 w 1232"/>
                  <a:gd name="T33" fmla="*/ 169 h 1196"/>
                  <a:gd name="T34" fmla="*/ 923 w 1232"/>
                  <a:gd name="T35" fmla="*/ 30 h 1196"/>
                  <a:gd name="T36" fmla="*/ 923 w 1232"/>
                  <a:gd name="T37" fmla="*/ 0 h 1196"/>
                  <a:gd name="T38" fmla="*/ 755 w 1232"/>
                  <a:gd name="T39" fmla="*/ 81 h 1196"/>
                  <a:gd name="T40" fmla="*/ 638 w 1232"/>
                  <a:gd name="T41" fmla="*/ 213 h 1196"/>
                  <a:gd name="T42" fmla="*/ 557 w 1232"/>
                  <a:gd name="T43" fmla="*/ 235 h 1196"/>
                  <a:gd name="T44" fmla="*/ 410 w 1232"/>
                  <a:gd name="T45" fmla="*/ 315 h 1196"/>
                  <a:gd name="T46" fmla="*/ 264 w 1232"/>
                  <a:gd name="T47" fmla="*/ 484 h 1196"/>
                  <a:gd name="T48" fmla="*/ 191 w 1232"/>
                  <a:gd name="T49" fmla="*/ 484 h 1196"/>
                  <a:gd name="T50" fmla="*/ 117 w 1232"/>
                  <a:gd name="T51" fmla="*/ 381 h 1196"/>
                  <a:gd name="T52" fmla="*/ 29 w 1232"/>
                  <a:gd name="T53" fmla="*/ 513 h 1196"/>
                  <a:gd name="T54" fmla="*/ 29 w 1232"/>
                  <a:gd name="T55" fmla="*/ 667 h 1196"/>
                  <a:gd name="T56" fmla="*/ 73 w 1232"/>
                  <a:gd name="T57" fmla="*/ 689 h 1196"/>
                  <a:gd name="T58" fmla="*/ 191 w 1232"/>
                  <a:gd name="T59" fmla="*/ 1011 h 1196"/>
                  <a:gd name="T60" fmla="*/ 337 w 1232"/>
                  <a:gd name="T61" fmla="*/ 1056 h 1196"/>
                  <a:gd name="T62" fmla="*/ 381 w 1232"/>
                  <a:gd name="T63" fmla="*/ 1041 h 1196"/>
                  <a:gd name="T64" fmla="*/ 564 w 1232"/>
                  <a:gd name="T65" fmla="*/ 1136 h 1196"/>
                  <a:gd name="T66" fmla="*/ 674 w 1232"/>
                  <a:gd name="T67" fmla="*/ 1041 h 1196"/>
                  <a:gd name="T68" fmla="*/ 733 w 1232"/>
                  <a:gd name="T69" fmla="*/ 1056 h 1196"/>
                  <a:gd name="T70" fmla="*/ 982 w 1232"/>
                  <a:gd name="T71" fmla="*/ 1187 h 1196"/>
                  <a:gd name="T72" fmla="*/ 1158 w 1232"/>
                  <a:gd name="T73" fmla="*/ 1099 h 1196"/>
                  <a:gd name="T74" fmla="*/ 1231 w 1232"/>
                  <a:gd name="T75" fmla="*/ 1092 h 1196"/>
                  <a:gd name="T76" fmla="*/ 1216 w 1232"/>
                  <a:gd name="T77" fmla="*/ 997 h 1196"/>
                  <a:gd name="T78" fmla="*/ 1062 w 1232"/>
                  <a:gd name="T79" fmla="*/ 843 h 1196"/>
                  <a:gd name="T80" fmla="*/ 901 w 1232"/>
                  <a:gd name="T81" fmla="*/ 660 h 1196"/>
                  <a:gd name="T82" fmla="*/ 974 w 1232"/>
                  <a:gd name="T83" fmla="*/ 587 h 1196"/>
                  <a:gd name="T84" fmla="*/ 982 w 1232"/>
                  <a:gd name="T85" fmla="*/ 535 h 1196"/>
                  <a:gd name="T86" fmla="*/ 1033 w 1232"/>
                  <a:gd name="T87" fmla="*/ 425 h 1196"/>
                  <a:gd name="T88" fmla="*/ 938 w 1232"/>
                  <a:gd name="T89" fmla="*/ 293 h 1196"/>
                  <a:gd name="T90" fmla="*/ 953 w 1232"/>
                  <a:gd name="T91" fmla="*/ 15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32" h="1196">
                    <a:moveTo>
                      <a:pt x="923" y="30"/>
                    </a:moveTo>
                    <a:lnTo>
                      <a:pt x="923" y="30"/>
                    </a:lnTo>
                    <a:cubicBezTo>
                      <a:pt x="923" y="30"/>
                      <a:pt x="967" y="103"/>
                      <a:pt x="931" y="125"/>
                    </a:cubicBezTo>
                    <a:cubicBezTo>
                      <a:pt x="901" y="154"/>
                      <a:pt x="850" y="206"/>
                      <a:pt x="850" y="227"/>
                    </a:cubicBezTo>
                    <a:cubicBezTo>
                      <a:pt x="850" y="257"/>
                      <a:pt x="894" y="308"/>
                      <a:pt x="923" y="323"/>
                    </a:cubicBezTo>
                    <a:cubicBezTo>
                      <a:pt x="960" y="337"/>
                      <a:pt x="1055" y="367"/>
                      <a:pt x="1011" y="411"/>
                    </a:cubicBezTo>
                    <a:cubicBezTo>
                      <a:pt x="967" y="447"/>
                      <a:pt x="967" y="484"/>
                      <a:pt x="953" y="506"/>
                    </a:cubicBezTo>
                    <a:cubicBezTo>
                      <a:pt x="931" y="535"/>
                      <a:pt x="960" y="557"/>
                      <a:pt x="960" y="557"/>
                    </a:cubicBezTo>
                    <a:cubicBezTo>
                      <a:pt x="960" y="557"/>
                      <a:pt x="916" y="587"/>
                      <a:pt x="887" y="587"/>
                    </a:cubicBezTo>
                    <a:cubicBezTo>
                      <a:pt x="879" y="587"/>
                      <a:pt x="879" y="587"/>
                      <a:pt x="872" y="587"/>
                    </a:cubicBezTo>
                    <a:lnTo>
                      <a:pt x="872" y="587"/>
                    </a:lnTo>
                    <a:cubicBezTo>
                      <a:pt x="850" y="587"/>
                      <a:pt x="872" y="660"/>
                      <a:pt x="872" y="660"/>
                    </a:cubicBezTo>
                    <a:cubicBezTo>
                      <a:pt x="872" y="660"/>
                      <a:pt x="879" y="784"/>
                      <a:pt x="931" y="784"/>
                    </a:cubicBezTo>
                    <a:cubicBezTo>
                      <a:pt x="982" y="784"/>
                      <a:pt x="1026" y="814"/>
                      <a:pt x="1033" y="850"/>
                    </a:cubicBezTo>
                    <a:cubicBezTo>
                      <a:pt x="1048" y="887"/>
                      <a:pt x="1070" y="916"/>
                      <a:pt x="1107" y="924"/>
                    </a:cubicBezTo>
                    <a:cubicBezTo>
                      <a:pt x="1136" y="931"/>
                      <a:pt x="1187" y="1011"/>
                      <a:pt x="1187" y="1011"/>
                    </a:cubicBezTo>
                    <a:cubicBezTo>
                      <a:pt x="1194" y="1063"/>
                      <a:pt x="1194" y="1063"/>
                      <a:pt x="1194" y="1063"/>
                    </a:cubicBezTo>
                    <a:cubicBezTo>
                      <a:pt x="1187" y="1063"/>
                      <a:pt x="1187" y="1063"/>
                      <a:pt x="1187" y="1063"/>
                    </a:cubicBezTo>
                    <a:cubicBezTo>
                      <a:pt x="1172" y="1063"/>
                      <a:pt x="1165" y="1070"/>
                      <a:pt x="1158" y="1070"/>
                    </a:cubicBezTo>
                    <a:cubicBezTo>
                      <a:pt x="1107" y="1077"/>
                      <a:pt x="1099" y="1099"/>
                      <a:pt x="1062" y="1129"/>
                    </a:cubicBezTo>
                    <a:cubicBezTo>
                      <a:pt x="1026" y="1165"/>
                      <a:pt x="997" y="1158"/>
                      <a:pt x="931" y="1165"/>
                    </a:cubicBezTo>
                    <a:cubicBezTo>
                      <a:pt x="931" y="1165"/>
                      <a:pt x="931" y="1165"/>
                      <a:pt x="923" y="1165"/>
                    </a:cubicBezTo>
                    <a:cubicBezTo>
                      <a:pt x="865" y="1165"/>
                      <a:pt x="799" y="1077"/>
                      <a:pt x="755" y="1026"/>
                    </a:cubicBezTo>
                    <a:cubicBezTo>
                      <a:pt x="733" y="1004"/>
                      <a:pt x="718" y="997"/>
                      <a:pt x="703" y="997"/>
                    </a:cubicBezTo>
                    <a:cubicBezTo>
                      <a:pt x="689" y="997"/>
                      <a:pt x="674" y="1004"/>
                      <a:pt x="645" y="1019"/>
                    </a:cubicBezTo>
                    <a:cubicBezTo>
                      <a:pt x="593" y="1048"/>
                      <a:pt x="586" y="1077"/>
                      <a:pt x="542" y="1114"/>
                    </a:cubicBezTo>
                    <a:cubicBezTo>
                      <a:pt x="528" y="1121"/>
                      <a:pt x="520" y="1129"/>
                      <a:pt x="506" y="1129"/>
                    </a:cubicBezTo>
                    <a:cubicBezTo>
                      <a:pt x="469" y="1129"/>
                      <a:pt x="432" y="1099"/>
                      <a:pt x="425" y="1077"/>
                    </a:cubicBezTo>
                    <a:cubicBezTo>
                      <a:pt x="410" y="1048"/>
                      <a:pt x="425" y="1004"/>
                      <a:pt x="388" y="997"/>
                    </a:cubicBezTo>
                    <a:cubicBezTo>
                      <a:pt x="388" y="989"/>
                      <a:pt x="381" y="989"/>
                      <a:pt x="381" y="989"/>
                    </a:cubicBezTo>
                    <a:cubicBezTo>
                      <a:pt x="352" y="989"/>
                      <a:pt x="322" y="1026"/>
                      <a:pt x="286" y="1056"/>
                    </a:cubicBezTo>
                    <a:cubicBezTo>
                      <a:pt x="279" y="1056"/>
                      <a:pt x="279" y="1063"/>
                      <a:pt x="271" y="1063"/>
                    </a:cubicBezTo>
                    <a:cubicBezTo>
                      <a:pt x="242" y="1063"/>
                      <a:pt x="212" y="982"/>
                      <a:pt x="183" y="953"/>
                    </a:cubicBezTo>
                    <a:cubicBezTo>
                      <a:pt x="154" y="916"/>
                      <a:pt x="161" y="843"/>
                      <a:pt x="169" y="792"/>
                    </a:cubicBezTo>
                    <a:cubicBezTo>
                      <a:pt x="176" y="740"/>
                      <a:pt x="132" y="696"/>
                      <a:pt x="95" y="660"/>
                    </a:cubicBezTo>
                    <a:cubicBezTo>
                      <a:pt x="81" y="652"/>
                      <a:pt x="81" y="652"/>
                      <a:pt x="51" y="645"/>
                    </a:cubicBezTo>
                    <a:cubicBezTo>
                      <a:pt x="51" y="638"/>
                      <a:pt x="51" y="638"/>
                      <a:pt x="51" y="638"/>
                    </a:cubicBezTo>
                    <a:cubicBezTo>
                      <a:pt x="51" y="638"/>
                      <a:pt x="29" y="572"/>
                      <a:pt x="59" y="528"/>
                    </a:cubicBezTo>
                    <a:cubicBezTo>
                      <a:pt x="81" y="484"/>
                      <a:pt x="95" y="440"/>
                      <a:pt x="110" y="418"/>
                    </a:cubicBezTo>
                    <a:cubicBezTo>
                      <a:pt x="110" y="411"/>
                      <a:pt x="117" y="411"/>
                      <a:pt x="117" y="411"/>
                    </a:cubicBezTo>
                    <a:cubicBezTo>
                      <a:pt x="132" y="411"/>
                      <a:pt x="154" y="447"/>
                      <a:pt x="161" y="484"/>
                    </a:cubicBezTo>
                    <a:cubicBezTo>
                      <a:pt x="169" y="513"/>
                      <a:pt x="176" y="557"/>
                      <a:pt x="198" y="557"/>
                    </a:cubicBezTo>
                    <a:cubicBezTo>
                      <a:pt x="205" y="557"/>
                      <a:pt x="212" y="550"/>
                      <a:pt x="227" y="542"/>
                    </a:cubicBezTo>
                    <a:cubicBezTo>
                      <a:pt x="279" y="499"/>
                      <a:pt x="308" y="520"/>
                      <a:pt x="330" y="447"/>
                    </a:cubicBezTo>
                    <a:cubicBezTo>
                      <a:pt x="359" y="381"/>
                      <a:pt x="366" y="345"/>
                      <a:pt x="410" y="345"/>
                    </a:cubicBezTo>
                    <a:cubicBezTo>
                      <a:pt x="447" y="345"/>
                      <a:pt x="491" y="345"/>
                      <a:pt x="528" y="323"/>
                    </a:cubicBezTo>
                    <a:cubicBezTo>
                      <a:pt x="557" y="293"/>
                      <a:pt x="550" y="279"/>
                      <a:pt x="579" y="257"/>
                    </a:cubicBezTo>
                    <a:cubicBezTo>
                      <a:pt x="586" y="242"/>
                      <a:pt x="601" y="242"/>
                      <a:pt x="616" y="242"/>
                    </a:cubicBezTo>
                    <a:cubicBezTo>
                      <a:pt x="623" y="242"/>
                      <a:pt x="630" y="242"/>
                      <a:pt x="638" y="242"/>
                    </a:cubicBezTo>
                    <a:cubicBezTo>
                      <a:pt x="645" y="242"/>
                      <a:pt x="652" y="242"/>
                      <a:pt x="660" y="235"/>
                    </a:cubicBezTo>
                    <a:cubicBezTo>
                      <a:pt x="696" y="227"/>
                      <a:pt x="703" y="206"/>
                      <a:pt x="711" y="169"/>
                    </a:cubicBezTo>
                    <a:cubicBezTo>
                      <a:pt x="718" y="132"/>
                      <a:pt x="733" y="118"/>
                      <a:pt x="762" y="110"/>
                    </a:cubicBezTo>
                    <a:cubicBezTo>
                      <a:pt x="799" y="103"/>
                      <a:pt x="813" y="110"/>
                      <a:pt x="850" y="74"/>
                    </a:cubicBezTo>
                    <a:cubicBezTo>
                      <a:pt x="879" y="44"/>
                      <a:pt x="923" y="30"/>
                      <a:pt x="923" y="30"/>
                    </a:cubicBezTo>
                    <a:lnTo>
                      <a:pt x="938" y="0"/>
                    </a:lnTo>
                    <a:lnTo>
                      <a:pt x="938" y="0"/>
                    </a:lnTo>
                    <a:cubicBezTo>
                      <a:pt x="923" y="0"/>
                      <a:pt x="923" y="0"/>
                      <a:pt x="923" y="0"/>
                    </a:cubicBezTo>
                    <a:cubicBezTo>
                      <a:pt x="916" y="0"/>
                      <a:pt x="865" y="15"/>
                      <a:pt x="828" y="51"/>
                    </a:cubicBezTo>
                    <a:cubicBezTo>
                      <a:pt x="813" y="74"/>
                      <a:pt x="806" y="74"/>
                      <a:pt x="784" y="74"/>
                    </a:cubicBezTo>
                    <a:cubicBezTo>
                      <a:pt x="777" y="74"/>
                      <a:pt x="769" y="81"/>
                      <a:pt x="755" y="81"/>
                    </a:cubicBezTo>
                    <a:cubicBezTo>
                      <a:pt x="703" y="96"/>
                      <a:pt x="689" y="125"/>
                      <a:pt x="681" y="161"/>
                    </a:cubicBezTo>
                    <a:cubicBezTo>
                      <a:pt x="674" y="198"/>
                      <a:pt x="667" y="206"/>
                      <a:pt x="652" y="206"/>
                    </a:cubicBezTo>
                    <a:cubicBezTo>
                      <a:pt x="652" y="206"/>
                      <a:pt x="645" y="213"/>
                      <a:pt x="638" y="213"/>
                    </a:cubicBezTo>
                    <a:lnTo>
                      <a:pt x="630" y="213"/>
                    </a:lnTo>
                    <a:cubicBezTo>
                      <a:pt x="623" y="206"/>
                      <a:pt x="623" y="206"/>
                      <a:pt x="616" y="206"/>
                    </a:cubicBezTo>
                    <a:cubicBezTo>
                      <a:pt x="601" y="206"/>
                      <a:pt x="579" y="213"/>
                      <a:pt x="557" y="235"/>
                    </a:cubicBezTo>
                    <a:cubicBezTo>
                      <a:pt x="542" y="249"/>
                      <a:pt x="535" y="257"/>
                      <a:pt x="528" y="271"/>
                    </a:cubicBezTo>
                    <a:cubicBezTo>
                      <a:pt x="528" y="279"/>
                      <a:pt x="520" y="286"/>
                      <a:pt x="506" y="301"/>
                    </a:cubicBezTo>
                    <a:cubicBezTo>
                      <a:pt x="484" y="315"/>
                      <a:pt x="447" y="315"/>
                      <a:pt x="410" y="315"/>
                    </a:cubicBezTo>
                    <a:cubicBezTo>
                      <a:pt x="344" y="315"/>
                      <a:pt x="330" y="367"/>
                      <a:pt x="308" y="425"/>
                    </a:cubicBezTo>
                    <a:cubicBezTo>
                      <a:pt x="300" y="440"/>
                      <a:pt x="300" y="440"/>
                      <a:pt x="300" y="440"/>
                    </a:cubicBezTo>
                    <a:cubicBezTo>
                      <a:pt x="293" y="469"/>
                      <a:pt x="279" y="477"/>
                      <a:pt x="264" y="484"/>
                    </a:cubicBezTo>
                    <a:cubicBezTo>
                      <a:pt x="249" y="491"/>
                      <a:pt x="227" y="506"/>
                      <a:pt x="212" y="520"/>
                    </a:cubicBezTo>
                    <a:cubicBezTo>
                      <a:pt x="205" y="520"/>
                      <a:pt x="205" y="520"/>
                      <a:pt x="205" y="528"/>
                    </a:cubicBezTo>
                    <a:cubicBezTo>
                      <a:pt x="198" y="513"/>
                      <a:pt x="191" y="499"/>
                      <a:pt x="191" y="484"/>
                    </a:cubicBezTo>
                    <a:cubicBezTo>
                      <a:pt x="191" y="477"/>
                      <a:pt x="191" y="477"/>
                      <a:pt x="191" y="477"/>
                    </a:cubicBezTo>
                    <a:cubicBezTo>
                      <a:pt x="191" y="462"/>
                      <a:pt x="169" y="381"/>
                      <a:pt x="117" y="381"/>
                    </a:cubicBezTo>
                    <a:lnTo>
                      <a:pt x="117" y="381"/>
                    </a:lnTo>
                    <a:cubicBezTo>
                      <a:pt x="110" y="381"/>
                      <a:pt x="95" y="381"/>
                      <a:pt x="81" y="396"/>
                    </a:cubicBezTo>
                    <a:cubicBezTo>
                      <a:pt x="73" y="411"/>
                      <a:pt x="66" y="432"/>
                      <a:pt x="59" y="447"/>
                    </a:cubicBezTo>
                    <a:cubicBezTo>
                      <a:pt x="51" y="469"/>
                      <a:pt x="44" y="491"/>
                      <a:pt x="29" y="513"/>
                    </a:cubicBezTo>
                    <a:cubicBezTo>
                      <a:pt x="0" y="565"/>
                      <a:pt x="15" y="638"/>
                      <a:pt x="22" y="645"/>
                    </a:cubicBezTo>
                    <a:cubicBezTo>
                      <a:pt x="22" y="652"/>
                      <a:pt x="22" y="652"/>
                      <a:pt x="22" y="652"/>
                    </a:cubicBezTo>
                    <a:cubicBezTo>
                      <a:pt x="29" y="667"/>
                      <a:pt x="29" y="667"/>
                      <a:pt x="29" y="667"/>
                    </a:cubicBezTo>
                    <a:cubicBezTo>
                      <a:pt x="44" y="674"/>
                      <a:pt x="44" y="674"/>
                      <a:pt x="44" y="674"/>
                    </a:cubicBezTo>
                    <a:cubicBezTo>
                      <a:pt x="51" y="674"/>
                      <a:pt x="59" y="682"/>
                      <a:pt x="66" y="682"/>
                    </a:cubicBezTo>
                    <a:cubicBezTo>
                      <a:pt x="66" y="682"/>
                      <a:pt x="66" y="682"/>
                      <a:pt x="73" y="689"/>
                    </a:cubicBezTo>
                    <a:cubicBezTo>
                      <a:pt x="125" y="726"/>
                      <a:pt x="147" y="755"/>
                      <a:pt x="139" y="784"/>
                    </a:cubicBezTo>
                    <a:cubicBezTo>
                      <a:pt x="132" y="843"/>
                      <a:pt x="117" y="931"/>
                      <a:pt x="161" y="975"/>
                    </a:cubicBezTo>
                    <a:cubicBezTo>
                      <a:pt x="176" y="982"/>
                      <a:pt x="183" y="997"/>
                      <a:pt x="191" y="1011"/>
                    </a:cubicBezTo>
                    <a:cubicBezTo>
                      <a:pt x="212" y="1056"/>
                      <a:pt x="234" y="1092"/>
                      <a:pt x="271" y="1092"/>
                    </a:cubicBezTo>
                    <a:cubicBezTo>
                      <a:pt x="286" y="1092"/>
                      <a:pt x="293" y="1085"/>
                      <a:pt x="308" y="1077"/>
                    </a:cubicBezTo>
                    <a:cubicBezTo>
                      <a:pt x="315" y="1070"/>
                      <a:pt x="330" y="1063"/>
                      <a:pt x="337" y="1056"/>
                    </a:cubicBezTo>
                    <a:cubicBezTo>
                      <a:pt x="352" y="1041"/>
                      <a:pt x="366" y="1026"/>
                      <a:pt x="381" y="1026"/>
                    </a:cubicBezTo>
                    <a:lnTo>
                      <a:pt x="381" y="1026"/>
                    </a:lnTo>
                    <a:cubicBezTo>
                      <a:pt x="381" y="1026"/>
                      <a:pt x="381" y="1033"/>
                      <a:pt x="381" y="1041"/>
                    </a:cubicBezTo>
                    <a:cubicBezTo>
                      <a:pt x="388" y="1056"/>
                      <a:pt x="388" y="1077"/>
                      <a:pt x="396" y="1092"/>
                    </a:cubicBezTo>
                    <a:cubicBezTo>
                      <a:pt x="410" y="1121"/>
                      <a:pt x="454" y="1158"/>
                      <a:pt x="506" y="1158"/>
                    </a:cubicBezTo>
                    <a:cubicBezTo>
                      <a:pt x="528" y="1158"/>
                      <a:pt x="542" y="1151"/>
                      <a:pt x="564" y="1136"/>
                    </a:cubicBezTo>
                    <a:cubicBezTo>
                      <a:pt x="579" y="1121"/>
                      <a:pt x="593" y="1107"/>
                      <a:pt x="608" y="1092"/>
                    </a:cubicBezTo>
                    <a:cubicBezTo>
                      <a:pt x="623" y="1070"/>
                      <a:pt x="638" y="1056"/>
                      <a:pt x="660" y="1048"/>
                    </a:cubicBezTo>
                    <a:cubicBezTo>
                      <a:pt x="674" y="1041"/>
                      <a:pt x="674" y="1041"/>
                      <a:pt x="674" y="1041"/>
                    </a:cubicBezTo>
                    <a:cubicBezTo>
                      <a:pt x="689" y="1033"/>
                      <a:pt x="703" y="1026"/>
                      <a:pt x="703" y="1026"/>
                    </a:cubicBezTo>
                    <a:cubicBezTo>
                      <a:pt x="711" y="1026"/>
                      <a:pt x="718" y="1026"/>
                      <a:pt x="733" y="1048"/>
                    </a:cubicBezTo>
                    <a:cubicBezTo>
                      <a:pt x="733" y="1056"/>
                      <a:pt x="733" y="1056"/>
                      <a:pt x="733" y="1056"/>
                    </a:cubicBezTo>
                    <a:cubicBezTo>
                      <a:pt x="784" y="1107"/>
                      <a:pt x="857" y="1195"/>
                      <a:pt x="923" y="1195"/>
                    </a:cubicBezTo>
                    <a:cubicBezTo>
                      <a:pt x="931" y="1195"/>
                      <a:pt x="931" y="1195"/>
                      <a:pt x="938" y="1195"/>
                    </a:cubicBezTo>
                    <a:cubicBezTo>
                      <a:pt x="953" y="1195"/>
                      <a:pt x="967" y="1187"/>
                      <a:pt x="982" y="1187"/>
                    </a:cubicBezTo>
                    <a:cubicBezTo>
                      <a:pt x="1019" y="1187"/>
                      <a:pt x="1048" y="1187"/>
                      <a:pt x="1084" y="1151"/>
                    </a:cubicBezTo>
                    <a:cubicBezTo>
                      <a:pt x="1092" y="1143"/>
                      <a:pt x="1092" y="1143"/>
                      <a:pt x="1099" y="1136"/>
                    </a:cubicBezTo>
                    <a:cubicBezTo>
                      <a:pt x="1121" y="1114"/>
                      <a:pt x="1129" y="1107"/>
                      <a:pt x="1158" y="1099"/>
                    </a:cubicBezTo>
                    <a:cubicBezTo>
                      <a:pt x="1172" y="1099"/>
                      <a:pt x="1180" y="1099"/>
                      <a:pt x="1187" y="1092"/>
                    </a:cubicBezTo>
                    <a:cubicBezTo>
                      <a:pt x="1202" y="1092"/>
                      <a:pt x="1202" y="1092"/>
                      <a:pt x="1202" y="1092"/>
                    </a:cubicBezTo>
                    <a:cubicBezTo>
                      <a:pt x="1231" y="1092"/>
                      <a:pt x="1231" y="1092"/>
                      <a:pt x="1231" y="1092"/>
                    </a:cubicBezTo>
                    <a:cubicBezTo>
                      <a:pt x="1231" y="1056"/>
                      <a:pt x="1231" y="1056"/>
                      <a:pt x="1231" y="1056"/>
                    </a:cubicBezTo>
                    <a:cubicBezTo>
                      <a:pt x="1216" y="1004"/>
                      <a:pt x="1216" y="1004"/>
                      <a:pt x="1216" y="1004"/>
                    </a:cubicBezTo>
                    <a:cubicBezTo>
                      <a:pt x="1216" y="997"/>
                      <a:pt x="1216" y="997"/>
                      <a:pt x="1216" y="997"/>
                    </a:cubicBezTo>
                    <a:lnTo>
                      <a:pt x="1216" y="997"/>
                    </a:lnTo>
                    <a:cubicBezTo>
                      <a:pt x="1202" y="975"/>
                      <a:pt x="1150" y="909"/>
                      <a:pt x="1114" y="894"/>
                    </a:cubicBezTo>
                    <a:cubicBezTo>
                      <a:pt x="1092" y="894"/>
                      <a:pt x="1070" y="865"/>
                      <a:pt x="1062" y="843"/>
                    </a:cubicBezTo>
                    <a:cubicBezTo>
                      <a:pt x="1055" y="792"/>
                      <a:pt x="997" y="748"/>
                      <a:pt x="931" y="748"/>
                    </a:cubicBezTo>
                    <a:cubicBezTo>
                      <a:pt x="923" y="748"/>
                      <a:pt x="909" y="704"/>
                      <a:pt x="901" y="660"/>
                    </a:cubicBezTo>
                    <a:lnTo>
                      <a:pt x="901" y="660"/>
                    </a:lnTo>
                    <a:cubicBezTo>
                      <a:pt x="901" y="652"/>
                      <a:pt x="901" y="652"/>
                      <a:pt x="901" y="652"/>
                    </a:cubicBezTo>
                    <a:cubicBezTo>
                      <a:pt x="901" y="645"/>
                      <a:pt x="894" y="630"/>
                      <a:pt x="894" y="616"/>
                    </a:cubicBezTo>
                    <a:cubicBezTo>
                      <a:pt x="931" y="616"/>
                      <a:pt x="967" y="594"/>
                      <a:pt x="974" y="587"/>
                    </a:cubicBezTo>
                    <a:cubicBezTo>
                      <a:pt x="1011" y="565"/>
                      <a:pt x="1011" y="565"/>
                      <a:pt x="1011" y="565"/>
                    </a:cubicBezTo>
                    <a:cubicBezTo>
                      <a:pt x="982" y="535"/>
                      <a:pt x="982" y="535"/>
                      <a:pt x="982" y="535"/>
                    </a:cubicBezTo>
                    <a:lnTo>
                      <a:pt x="982" y="535"/>
                    </a:lnTo>
                    <a:lnTo>
                      <a:pt x="974" y="528"/>
                    </a:lnTo>
                    <a:cubicBezTo>
                      <a:pt x="982" y="513"/>
                      <a:pt x="989" y="506"/>
                      <a:pt x="997" y="491"/>
                    </a:cubicBezTo>
                    <a:cubicBezTo>
                      <a:pt x="1004" y="469"/>
                      <a:pt x="1011" y="455"/>
                      <a:pt x="1033" y="425"/>
                    </a:cubicBezTo>
                    <a:cubicBezTo>
                      <a:pt x="1055" y="411"/>
                      <a:pt x="1055" y="389"/>
                      <a:pt x="1048" y="374"/>
                    </a:cubicBezTo>
                    <a:cubicBezTo>
                      <a:pt x="1041" y="337"/>
                      <a:pt x="997" y="323"/>
                      <a:pt x="960" y="301"/>
                    </a:cubicBezTo>
                    <a:cubicBezTo>
                      <a:pt x="953" y="301"/>
                      <a:pt x="945" y="301"/>
                      <a:pt x="938" y="293"/>
                    </a:cubicBezTo>
                    <a:cubicBezTo>
                      <a:pt x="909" y="279"/>
                      <a:pt x="879" y="242"/>
                      <a:pt x="879" y="227"/>
                    </a:cubicBezTo>
                    <a:cubicBezTo>
                      <a:pt x="879" y="220"/>
                      <a:pt x="916" y="176"/>
                      <a:pt x="953" y="154"/>
                    </a:cubicBezTo>
                    <a:cubicBezTo>
                      <a:pt x="997" y="118"/>
                      <a:pt x="974" y="59"/>
                      <a:pt x="953" y="15"/>
                    </a:cubicBezTo>
                    <a:cubicBezTo>
                      <a:pt x="938" y="0"/>
                      <a:pt x="938" y="0"/>
                      <a:pt x="938" y="0"/>
                    </a:cubicBezTo>
                    <a:lnTo>
                      <a:pt x="923" y="30"/>
                    </a:lnTo>
                  </a:path>
                </a:pathLst>
              </a:custGeom>
              <a:grpFill/>
              <a:ln w="38100"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165" fontAlgn="auto">
                  <a:spcBef>
                    <a:spcPts val="0"/>
                  </a:spcBef>
                  <a:spcAft>
                    <a:spcPts val="0"/>
                  </a:spcAft>
                  <a:defRPr/>
                </a:pPr>
                <a:endParaRPr lang="en-US">
                  <a:latin typeface="+mn-lt"/>
                  <a:ea typeface="+mn-ea"/>
                  <a:cs typeface="+mn-cs"/>
                </a:endParaRPr>
              </a:p>
            </p:txBody>
          </p:sp>
        </p:grpSp>
        <p:sp>
          <p:nvSpPr>
            <p:cNvPr id="69" name="文本框 68">
              <a:extLst>
                <a:ext uri="{FF2B5EF4-FFF2-40B4-BE49-F238E27FC236}">
                  <a16:creationId xmlns:a16="http://schemas.microsoft.com/office/drawing/2014/main" id="{A3BDB4CD-D0BE-4E69-971E-4DD59B65821A}"/>
                </a:ext>
              </a:extLst>
            </p:cNvPr>
            <p:cNvSpPr txBox="1"/>
            <p:nvPr/>
          </p:nvSpPr>
          <p:spPr>
            <a:xfrm>
              <a:off x="7024785" y="4347942"/>
              <a:ext cx="1560478" cy="461665"/>
            </a:xfrm>
            <a:prstGeom prst="rect">
              <a:avLst/>
            </a:prstGeom>
            <a:noFill/>
          </p:spPr>
          <p:txBody>
            <a:bodyPr wrap="square" rtlCol="0">
              <a:spAutoFit/>
            </a:bodyPr>
            <a:lstStyle/>
            <a:p>
              <a:pPr algn="ctr"/>
              <a:r>
                <a:rPr lang="en-US" altLang="zh-CN" sz="2400" b="1">
                  <a:solidFill>
                    <a:schemeClr val="accent1"/>
                  </a:solidFill>
                </a:rPr>
                <a:t>Germany</a:t>
              </a:r>
              <a:endParaRPr lang="zh-CN" altLang="en-US" sz="2400" b="1">
                <a:solidFill>
                  <a:schemeClr val="accent1"/>
                </a:solidFill>
              </a:endParaRPr>
            </a:p>
          </p:txBody>
        </p:sp>
      </p:grpSp>
      <p:grpSp>
        <p:nvGrpSpPr>
          <p:cNvPr id="97" name="组合 96">
            <a:extLst>
              <a:ext uri="{FF2B5EF4-FFF2-40B4-BE49-F238E27FC236}">
                <a16:creationId xmlns:a16="http://schemas.microsoft.com/office/drawing/2014/main" id="{4E895517-E0C1-465C-B190-4BE52CB67E90}"/>
              </a:ext>
            </a:extLst>
          </p:cNvPr>
          <p:cNvGrpSpPr/>
          <p:nvPr/>
        </p:nvGrpSpPr>
        <p:grpSpPr>
          <a:xfrm>
            <a:off x="9717987" y="2076250"/>
            <a:ext cx="1660444" cy="2639666"/>
            <a:chOff x="10024425" y="2168179"/>
            <a:chExt cx="1660444" cy="2639666"/>
          </a:xfrm>
        </p:grpSpPr>
        <p:sp>
          <p:nvSpPr>
            <p:cNvPr id="98" name="Freeform 760">
              <a:extLst>
                <a:ext uri="{FF2B5EF4-FFF2-40B4-BE49-F238E27FC236}">
                  <a16:creationId xmlns:a16="http://schemas.microsoft.com/office/drawing/2014/main" id="{4609B6BD-F083-4FF6-BF59-E2CFC18318EB}"/>
                </a:ext>
              </a:extLst>
            </p:cNvPr>
            <p:cNvSpPr>
              <a:spLocks/>
            </p:cNvSpPr>
            <p:nvPr/>
          </p:nvSpPr>
          <p:spPr bwMode="auto">
            <a:xfrm>
              <a:off x="10024425" y="2168179"/>
              <a:ext cx="1633683" cy="1554314"/>
            </a:xfrm>
            <a:custGeom>
              <a:avLst/>
              <a:gdLst>
                <a:gd name="T0" fmla="*/ 227 w 247"/>
                <a:gd name="T1" fmla="*/ 169 h 235"/>
                <a:gd name="T2" fmla="*/ 230 w 247"/>
                <a:gd name="T3" fmla="*/ 152 h 235"/>
                <a:gd name="T4" fmla="*/ 227 w 247"/>
                <a:gd name="T5" fmla="*/ 142 h 235"/>
                <a:gd name="T6" fmla="*/ 220 w 247"/>
                <a:gd name="T7" fmla="*/ 128 h 235"/>
                <a:gd name="T8" fmla="*/ 208 w 247"/>
                <a:gd name="T9" fmla="*/ 137 h 235"/>
                <a:gd name="T10" fmla="*/ 208 w 247"/>
                <a:gd name="T11" fmla="*/ 132 h 235"/>
                <a:gd name="T12" fmla="*/ 217 w 247"/>
                <a:gd name="T13" fmla="*/ 110 h 235"/>
                <a:gd name="T14" fmla="*/ 220 w 247"/>
                <a:gd name="T15" fmla="*/ 98 h 235"/>
                <a:gd name="T16" fmla="*/ 235 w 247"/>
                <a:gd name="T17" fmla="*/ 98 h 235"/>
                <a:gd name="T18" fmla="*/ 235 w 247"/>
                <a:gd name="T19" fmla="*/ 81 h 235"/>
                <a:gd name="T20" fmla="*/ 242 w 247"/>
                <a:gd name="T21" fmla="*/ 62 h 235"/>
                <a:gd name="T22" fmla="*/ 235 w 247"/>
                <a:gd name="T23" fmla="*/ 52 h 235"/>
                <a:gd name="T24" fmla="*/ 220 w 247"/>
                <a:gd name="T25" fmla="*/ 54 h 235"/>
                <a:gd name="T26" fmla="*/ 208 w 247"/>
                <a:gd name="T27" fmla="*/ 44 h 235"/>
                <a:gd name="T28" fmla="*/ 198 w 247"/>
                <a:gd name="T29" fmla="*/ 40 h 235"/>
                <a:gd name="T30" fmla="*/ 183 w 247"/>
                <a:gd name="T31" fmla="*/ 32 h 235"/>
                <a:gd name="T32" fmla="*/ 173 w 247"/>
                <a:gd name="T33" fmla="*/ 30 h 235"/>
                <a:gd name="T34" fmla="*/ 161 w 247"/>
                <a:gd name="T35" fmla="*/ 20 h 235"/>
                <a:gd name="T36" fmla="*/ 149 w 247"/>
                <a:gd name="T37" fmla="*/ 8 h 235"/>
                <a:gd name="T38" fmla="*/ 137 w 247"/>
                <a:gd name="T39" fmla="*/ 3 h 235"/>
                <a:gd name="T40" fmla="*/ 127 w 247"/>
                <a:gd name="T41" fmla="*/ 15 h 235"/>
                <a:gd name="T42" fmla="*/ 112 w 247"/>
                <a:gd name="T43" fmla="*/ 32 h 235"/>
                <a:gd name="T44" fmla="*/ 95 w 247"/>
                <a:gd name="T45" fmla="*/ 40 h 235"/>
                <a:gd name="T46" fmla="*/ 90 w 247"/>
                <a:gd name="T47" fmla="*/ 49 h 235"/>
                <a:gd name="T48" fmla="*/ 73 w 247"/>
                <a:gd name="T49" fmla="*/ 44 h 235"/>
                <a:gd name="T50" fmla="*/ 64 w 247"/>
                <a:gd name="T51" fmla="*/ 40 h 235"/>
                <a:gd name="T52" fmla="*/ 59 w 247"/>
                <a:gd name="T53" fmla="*/ 44 h 235"/>
                <a:gd name="T54" fmla="*/ 64 w 247"/>
                <a:gd name="T55" fmla="*/ 59 h 235"/>
                <a:gd name="T56" fmla="*/ 56 w 247"/>
                <a:gd name="T57" fmla="*/ 66 h 235"/>
                <a:gd name="T58" fmla="*/ 44 w 247"/>
                <a:gd name="T59" fmla="*/ 69 h 235"/>
                <a:gd name="T60" fmla="*/ 24 w 247"/>
                <a:gd name="T61" fmla="*/ 66 h 235"/>
                <a:gd name="T62" fmla="*/ 12 w 247"/>
                <a:gd name="T63" fmla="*/ 66 h 235"/>
                <a:gd name="T64" fmla="*/ 2 w 247"/>
                <a:gd name="T65" fmla="*/ 76 h 235"/>
                <a:gd name="T66" fmla="*/ 7 w 247"/>
                <a:gd name="T67" fmla="*/ 76 h 235"/>
                <a:gd name="T68" fmla="*/ 10 w 247"/>
                <a:gd name="T69" fmla="*/ 79 h 235"/>
                <a:gd name="T70" fmla="*/ 5 w 247"/>
                <a:gd name="T71" fmla="*/ 84 h 235"/>
                <a:gd name="T72" fmla="*/ 15 w 247"/>
                <a:gd name="T73" fmla="*/ 88 h 235"/>
                <a:gd name="T74" fmla="*/ 27 w 247"/>
                <a:gd name="T75" fmla="*/ 93 h 235"/>
                <a:gd name="T76" fmla="*/ 42 w 247"/>
                <a:gd name="T77" fmla="*/ 93 h 235"/>
                <a:gd name="T78" fmla="*/ 46 w 247"/>
                <a:gd name="T79" fmla="*/ 98 h 235"/>
                <a:gd name="T80" fmla="*/ 54 w 247"/>
                <a:gd name="T81" fmla="*/ 103 h 235"/>
                <a:gd name="T82" fmla="*/ 54 w 247"/>
                <a:gd name="T83" fmla="*/ 106 h 235"/>
                <a:gd name="T84" fmla="*/ 51 w 247"/>
                <a:gd name="T85" fmla="*/ 118 h 235"/>
                <a:gd name="T86" fmla="*/ 68 w 247"/>
                <a:gd name="T87" fmla="*/ 128 h 235"/>
                <a:gd name="T88" fmla="*/ 73 w 247"/>
                <a:gd name="T89" fmla="*/ 142 h 235"/>
                <a:gd name="T90" fmla="*/ 81 w 247"/>
                <a:gd name="T91" fmla="*/ 152 h 235"/>
                <a:gd name="T92" fmla="*/ 73 w 247"/>
                <a:gd name="T93" fmla="*/ 152 h 235"/>
                <a:gd name="T94" fmla="*/ 73 w 247"/>
                <a:gd name="T95" fmla="*/ 174 h 235"/>
                <a:gd name="T96" fmla="*/ 61 w 247"/>
                <a:gd name="T97" fmla="*/ 208 h 235"/>
                <a:gd name="T98" fmla="*/ 68 w 247"/>
                <a:gd name="T99" fmla="*/ 216 h 235"/>
                <a:gd name="T100" fmla="*/ 88 w 247"/>
                <a:gd name="T101" fmla="*/ 225 h 235"/>
                <a:gd name="T102" fmla="*/ 105 w 247"/>
                <a:gd name="T103" fmla="*/ 230 h 235"/>
                <a:gd name="T104" fmla="*/ 127 w 247"/>
                <a:gd name="T105" fmla="*/ 228 h 235"/>
                <a:gd name="T106" fmla="*/ 154 w 247"/>
                <a:gd name="T107" fmla="*/ 235 h 235"/>
                <a:gd name="T108" fmla="*/ 154 w 247"/>
                <a:gd name="T109" fmla="*/ 216 h 235"/>
                <a:gd name="T110" fmla="*/ 171 w 247"/>
                <a:gd name="T111" fmla="*/ 206 h 235"/>
                <a:gd name="T112" fmla="*/ 188 w 247"/>
                <a:gd name="T113" fmla="*/ 206 h 235"/>
                <a:gd name="T114" fmla="*/ 217 w 247"/>
                <a:gd name="T115" fmla="*/ 218 h 235"/>
                <a:gd name="T116" fmla="*/ 239 w 247"/>
                <a:gd name="T117" fmla="*/ 1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7" h="235">
                  <a:moveTo>
                    <a:pt x="239" y="186"/>
                  </a:moveTo>
                  <a:lnTo>
                    <a:pt x="235" y="186"/>
                  </a:lnTo>
                  <a:lnTo>
                    <a:pt x="227" y="181"/>
                  </a:lnTo>
                  <a:lnTo>
                    <a:pt x="227" y="169"/>
                  </a:lnTo>
                  <a:lnTo>
                    <a:pt x="220" y="164"/>
                  </a:lnTo>
                  <a:lnTo>
                    <a:pt x="225" y="162"/>
                  </a:lnTo>
                  <a:lnTo>
                    <a:pt x="230" y="159"/>
                  </a:lnTo>
                  <a:lnTo>
                    <a:pt x="230" y="152"/>
                  </a:lnTo>
                  <a:lnTo>
                    <a:pt x="227" y="150"/>
                  </a:lnTo>
                  <a:lnTo>
                    <a:pt x="225" y="145"/>
                  </a:lnTo>
                  <a:lnTo>
                    <a:pt x="227" y="142"/>
                  </a:lnTo>
                  <a:lnTo>
                    <a:pt x="227" y="142"/>
                  </a:lnTo>
                  <a:lnTo>
                    <a:pt x="227" y="137"/>
                  </a:lnTo>
                  <a:lnTo>
                    <a:pt x="225" y="137"/>
                  </a:lnTo>
                  <a:lnTo>
                    <a:pt x="222" y="130"/>
                  </a:lnTo>
                  <a:lnTo>
                    <a:pt x="220" y="128"/>
                  </a:lnTo>
                  <a:lnTo>
                    <a:pt x="215" y="128"/>
                  </a:lnTo>
                  <a:lnTo>
                    <a:pt x="213" y="130"/>
                  </a:lnTo>
                  <a:lnTo>
                    <a:pt x="213" y="135"/>
                  </a:lnTo>
                  <a:lnTo>
                    <a:pt x="208" y="137"/>
                  </a:lnTo>
                  <a:lnTo>
                    <a:pt x="203" y="137"/>
                  </a:lnTo>
                  <a:lnTo>
                    <a:pt x="203" y="132"/>
                  </a:lnTo>
                  <a:lnTo>
                    <a:pt x="205" y="132"/>
                  </a:lnTo>
                  <a:lnTo>
                    <a:pt x="208" y="132"/>
                  </a:lnTo>
                  <a:lnTo>
                    <a:pt x="208" y="128"/>
                  </a:lnTo>
                  <a:lnTo>
                    <a:pt x="210" y="120"/>
                  </a:lnTo>
                  <a:lnTo>
                    <a:pt x="215" y="113"/>
                  </a:lnTo>
                  <a:lnTo>
                    <a:pt x="217" y="110"/>
                  </a:lnTo>
                  <a:lnTo>
                    <a:pt x="222" y="106"/>
                  </a:lnTo>
                  <a:lnTo>
                    <a:pt x="227" y="103"/>
                  </a:lnTo>
                  <a:lnTo>
                    <a:pt x="225" y="101"/>
                  </a:lnTo>
                  <a:lnTo>
                    <a:pt x="220" y="98"/>
                  </a:lnTo>
                  <a:lnTo>
                    <a:pt x="225" y="93"/>
                  </a:lnTo>
                  <a:lnTo>
                    <a:pt x="230" y="93"/>
                  </a:lnTo>
                  <a:lnTo>
                    <a:pt x="230" y="96"/>
                  </a:lnTo>
                  <a:lnTo>
                    <a:pt x="235" y="98"/>
                  </a:lnTo>
                  <a:lnTo>
                    <a:pt x="242" y="96"/>
                  </a:lnTo>
                  <a:lnTo>
                    <a:pt x="239" y="91"/>
                  </a:lnTo>
                  <a:lnTo>
                    <a:pt x="235" y="88"/>
                  </a:lnTo>
                  <a:lnTo>
                    <a:pt x="235" y="81"/>
                  </a:lnTo>
                  <a:lnTo>
                    <a:pt x="237" y="74"/>
                  </a:lnTo>
                  <a:lnTo>
                    <a:pt x="239" y="71"/>
                  </a:lnTo>
                  <a:lnTo>
                    <a:pt x="239" y="69"/>
                  </a:lnTo>
                  <a:lnTo>
                    <a:pt x="242" y="62"/>
                  </a:lnTo>
                  <a:lnTo>
                    <a:pt x="247" y="57"/>
                  </a:lnTo>
                  <a:lnTo>
                    <a:pt x="242" y="54"/>
                  </a:lnTo>
                  <a:lnTo>
                    <a:pt x="239" y="54"/>
                  </a:lnTo>
                  <a:lnTo>
                    <a:pt x="235" y="52"/>
                  </a:lnTo>
                  <a:lnTo>
                    <a:pt x="230" y="54"/>
                  </a:lnTo>
                  <a:lnTo>
                    <a:pt x="227" y="52"/>
                  </a:lnTo>
                  <a:lnTo>
                    <a:pt x="222" y="52"/>
                  </a:lnTo>
                  <a:lnTo>
                    <a:pt x="220" y="54"/>
                  </a:lnTo>
                  <a:lnTo>
                    <a:pt x="215" y="49"/>
                  </a:lnTo>
                  <a:lnTo>
                    <a:pt x="215" y="47"/>
                  </a:lnTo>
                  <a:lnTo>
                    <a:pt x="213" y="44"/>
                  </a:lnTo>
                  <a:lnTo>
                    <a:pt x="208" y="44"/>
                  </a:lnTo>
                  <a:lnTo>
                    <a:pt x="203" y="44"/>
                  </a:lnTo>
                  <a:lnTo>
                    <a:pt x="200" y="40"/>
                  </a:lnTo>
                  <a:lnTo>
                    <a:pt x="200" y="40"/>
                  </a:lnTo>
                  <a:lnTo>
                    <a:pt x="198" y="40"/>
                  </a:lnTo>
                  <a:lnTo>
                    <a:pt x="195" y="42"/>
                  </a:lnTo>
                  <a:lnTo>
                    <a:pt x="191" y="40"/>
                  </a:lnTo>
                  <a:lnTo>
                    <a:pt x="188" y="40"/>
                  </a:lnTo>
                  <a:lnTo>
                    <a:pt x="183" y="32"/>
                  </a:lnTo>
                  <a:lnTo>
                    <a:pt x="181" y="32"/>
                  </a:lnTo>
                  <a:lnTo>
                    <a:pt x="178" y="30"/>
                  </a:lnTo>
                  <a:lnTo>
                    <a:pt x="176" y="30"/>
                  </a:lnTo>
                  <a:lnTo>
                    <a:pt x="173" y="30"/>
                  </a:lnTo>
                  <a:lnTo>
                    <a:pt x="169" y="30"/>
                  </a:lnTo>
                  <a:lnTo>
                    <a:pt x="169" y="22"/>
                  </a:lnTo>
                  <a:lnTo>
                    <a:pt x="166" y="22"/>
                  </a:lnTo>
                  <a:lnTo>
                    <a:pt x="161" y="20"/>
                  </a:lnTo>
                  <a:lnTo>
                    <a:pt x="159" y="20"/>
                  </a:lnTo>
                  <a:lnTo>
                    <a:pt x="154" y="15"/>
                  </a:lnTo>
                  <a:lnTo>
                    <a:pt x="154" y="10"/>
                  </a:lnTo>
                  <a:lnTo>
                    <a:pt x="149" y="8"/>
                  </a:lnTo>
                  <a:lnTo>
                    <a:pt x="147" y="0"/>
                  </a:lnTo>
                  <a:lnTo>
                    <a:pt x="144" y="0"/>
                  </a:lnTo>
                  <a:lnTo>
                    <a:pt x="144" y="0"/>
                  </a:lnTo>
                  <a:lnTo>
                    <a:pt x="137" y="3"/>
                  </a:lnTo>
                  <a:lnTo>
                    <a:pt x="134" y="3"/>
                  </a:lnTo>
                  <a:lnTo>
                    <a:pt x="127" y="5"/>
                  </a:lnTo>
                  <a:lnTo>
                    <a:pt x="127" y="10"/>
                  </a:lnTo>
                  <a:lnTo>
                    <a:pt x="127" y="15"/>
                  </a:lnTo>
                  <a:lnTo>
                    <a:pt x="127" y="22"/>
                  </a:lnTo>
                  <a:lnTo>
                    <a:pt x="120" y="30"/>
                  </a:lnTo>
                  <a:lnTo>
                    <a:pt x="120" y="32"/>
                  </a:lnTo>
                  <a:lnTo>
                    <a:pt x="112" y="32"/>
                  </a:lnTo>
                  <a:lnTo>
                    <a:pt x="110" y="35"/>
                  </a:lnTo>
                  <a:lnTo>
                    <a:pt x="105" y="32"/>
                  </a:lnTo>
                  <a:lnTo>
                    <a:pt x="98" y="37"/>
                  </a:lnTo>
                  <a:lnTo>
                    <a:pt x="95" y="40"/>
                  </a:lnTo>
                  <a:lnTo>
                    <a:pt x="98" y="42"/>
                  </a:lnTo>
                  <a:lnTo>
                    <a:pt x="100" y="44"/>
                  </a:lnTo>
                  <a:lnTo>
                    <a:pt x="95" y="47"/>
                  </a:lnTo>
                  <a:lnTo>
                    <a:pt x="90" y="49"/>
                  </a:lnTo>
                  <a:lnTo>
                    <a:pt x="81" y="47"/>
                  </a:lnTo>
                  <a:lnTo>
                    <a:pt x="78" y="47"/>
                  </a:lnTo>
                  <a:lnTo>
                    <a:pt x="73" y="47"/>
                  </a:lnTo>
                  <a:lnTo>
                    <a:pt x="73" y="44"/>
                  </a:lnTo>
                  <a:lnTo>
                    <a:pt x="71" y="42"/>
                  </a:lnTo>
                  <a:lnTo>
                    <a:pt x="71" y="40"/>
                  </a:lnTo>
                  <a:lnTo>
                    <a:pt x="68" y="37"/>
                  </a:lnTo>
                  <a:lnTo>
                    <a:pt x="64" y="40"/>
                  </a:lnTo>
                  <a:lnTo>
                    <a:pt x="59" y="40"/>
                  </a:lnTo>
                  <a:lnTo>
                    <a:pt x="56" y="37"/>
                  </a:lnTo>
                  <a:lnTo>
                    <a:pt x="59" y="42"/>
                  </a:lnTo>
                  <a:lnTo>
                    <a:pt x="59" y="44"/>
                  </a:lnTo>
                  <a:lnTo>
                    <a:pt x="66" y="52"/>
                  </a:lnTo>
                  <a:lnTo>
                    <a:pt x="64" y="54"/>
                  </a:lnTo>
                  <a:lnTo>
                    <a:pt x="66" y="57"/>
                  </a:lnTo>
                  <a:lnTo>
                    <a:pt x="64" y="59"/>
                  </a:lnTo>
                  <a:lnTo>
                    <a:pt x="66" y="64"/>
                  </a:lnTo>
                  <a:lnTo>
                    <a:pt x="66" y="66"/>
                  </a:lnTo>
                  <a:lnTo>
                    <a:pt x="59" y="66"/>
                  </a:lnTo>
                  <a:lnTo>
                    <a:pt x="56" y="66"/>
                  </a:lnTo>
                  <a:lnTo>
                    <a:pt x="54" y="66"/>
                  </a:lnTo>
                  <a:lnTo>
                    <a:pt x="49" y="66"/>
                  </a:lnTo>
                  <a:lnTo>
                    <a:pt x="49" y="66"/>
                  </a:lnTo>
                  <a:lnTo>
                    <a:pt x="44" y="69"/>
                  </a:lnTo>
                  <a:lnTo>
                    <a:pt x="37" y="62"/>
                  </a:lnTo>
                  <a:lnTo>
                    <a:pt x="34" y="62"/>
                  </a:lnTo>
                  <a:lnTo>
                    <a:pt x="29" y="62"/>
                  </a:lnTo>
                  <a:lnTo>
                    <a:pt x="24" y="66"/>
                  </a:lnTo>
                  <a:lnTo>
                    <a:pt x="22" y="64"/>
                  </a:lnTo>
                  <a:lnTo>
                    <a:pt x="20" y="66"/>
                  </a:lnTo>
                  <a:lnTo>
                    <a:pt x="17" y="64"/>
                  </a:lnTo>
                  <a:lnTo>
                    <a:pt x="12" y="66"/>
                  </a:lnTo>
                  <a:lnTo>
                    <a:pt x="10" y="69"/>
                  </a:lnTo>
                  <a:lnTo>
                    <a:pt x="5" y="69"/>
                  </a:lnTo>
                  <a:lnTo>
                    <a:pt x="0" y="71"/>
                  </a:lnTo>
                  <a:lnTo>
                    <a:pt x="2" y="76"/>
                  </a:lnTo>
                  <a:lnTo>
                    <a:pt x="7" y="74"/>
                  </a:lnTo>
                  <a:lnTo>
                    <a:pt x="10" y="74"/>
                  </a:lnTo>
                  <a:lnTo>
                    <a:pt x="12" y="76"/>
                  </a:lnTo>
                  <a:lnTo>
                    <a:pt x="7" y="76"/>
                  </a:lnTo>
                  <a:lnTo>
                    <a:pt x="5" y="76"/>
                  </a:lnTo>
                  <a:lnTo>
                    <a:pt x="7" y="81"/>
                  </a:lnTo>
                  <a:lnTo>
                    <a:pt x="7" y="76"/>
                  </a:lnTo>
                  <a:lnTo>
                    <a:pt x="10" y="79"/>
                  </a:lnTo>
                  <a:lnTo>
                    <a:pt x="10" y="81"/>
                  </a:lnTo>
                  <a:lnTo>
                    <a:pt x="7" y="81"/>
                  </a:lnTo>
                  <a:lnTo>
                    <a:pt x="5" y="84"/>
                  </a:lnTo>
                  <a:lnTo>
                    <a:pt x="5" y="84"/>
                  </a:lnTo>
                  <a:lnTo>
                    <a:pt x="7" y="84"/>
                  </a:lnTo>
                  <a:lnTo>
                    <a:pt x="10" y="88"/>
                  </a:lnTo>
                  <a:lnTo>
                    <a:pt x="10" y="91"/>
                  </a:lnTo>
                  <a:lnTo>
                    <a:pt x="15" y="88"/>
                  </a:lnTo>
                  <a:lnTo>
                    <a:pt x="17" y="88"/>
                  </a:lnTo>
                  <a:lnTo>
                    <a:pt x="20" y="88"/>
                  </a:lnTo>
                  <a:lnTo>
                    <a:pt x="27" y="91"/>
                  </a:lnTo>
                  <a:lnTo>
                    <a:pt x="27" y="93"/>
                  </a:lnTo>
                  <a:lnTo>
                    <a:pt x="32" y="93"/>
                  </a:lnTo>
                  <a:lnTo>
                    <a:pt x="34" y="98"/>
                  </a:lnTo>
                  <a:lnTo>
                    <a:pt x="39" y="93"/>
                  </a:lnTo>
                  <a:lnTo>
                    <a:pt x="42" y="93"/>
                  </a:lnTo>
                  <a:lnTo>
                    <a:pt x="39" y="96"/>
                  </a:lnTo>
                  <a:lnTo>
                    <a:pt x="42" y="98"/>
                  </a:lnTo>
                  <a:lnTo>
                    <a:pt x="44" y="96"/>
                  </a:lnTo>
                  <a:lnTo>
                    <a:pt x="46" y="98"/>
                  </a:lnTo>
                  <a:lnTo>
                    <a:pt x="46" y="103"/>
                  </a:lnTo>
                  <a:lnTo>
                    <a:pt x="46" y="106"/>
                  </a:lnTo>
                  <a:lnTo>
                    <a:pt x="49" y="106"/>
                  </a:lnTo>
                  <a:lnTo>
                    <a:pt x="54" y="103"/>
                  </a:lnTo>
                  <a:lnTo>
                    <a:pt x="59" y="103"/>
                  </a:lnTo>
                  <a:lnTo>
                    <a:pt x="61" y="108"/>
                  </a:lnTo>
                  <a:lnTo>
                    <a:pt x="59" y="106"/>
                  </a:lnTo>
                  <a:lnTo>
                    <a:pt x="54" y="106"/>
                  </a:lnTo>
                  <a:lnTo>
                    <a:pt x="51" y="108"/>
                  </a:lnTo>
                  <a:lnTo>
                    <a:pt x="54" y="110"/>
                  </a:lnTo>
                  <a:lnTo>
                    <a:pt x="54" y="115"/>
                  </a:lnTo>
                  <a:lnTo>
                    <a:pt x="51" y="118"/>
                  </a:lnTo>
                  <a:lnTo>
                    <a:pt x="54" y="120"/>
                  </a:lnTo>
                  <a:lnTo>
                    <a:pt x="56" y="120"/>
                  </a:lnTo>
                  <a:lnTo>
                    <a:pt x="61" y="128"/>
                  </a:lnTo>
                  <a:lnTo>
                    <a:pt x="68" y="128"/>
                  </a:lnTo>
                  <a:lnTo>
                    <a:pt x="73" y="132"/>
                  </a:lnTo>
                  <a:lnTo>
                    <a:pt x="73" y="135"/>
                  </a:lnTo>
                  <a:lnTo>
                    <a:pt x="73" y="137"/>
                  </a:lnTo>
                  <a:lnTo>
                    <a:pt x="73" y="142"/>
                  </a:lnTo>
                  <a:lnTo>
                    <a:pt x="71" y="142"/>
                  </a:lnTo>
                  <a:lnTo>
                    <a:pt x="71" y="147"/>
                  </a:lnTo>
                  <a:lnTo>
                    <a:pt x="73" y="147"/>
                  </a:lnTo>
                  <a:lnTo>
                    <a:pt x="81" y="152"/>
                  </a:lnTo>
                  <a:lnTo>
                    <a:pt x="86" y="164"/>
                  </a:lnTo>
                  <a:lnTo>
                    <a:pt x="81" y="159"/>
                  </a:lnTo>
                  <a:lnTo>
                    <a:pt x="78" y="154"/>
                  </a:lnTo>
                  <a:lnTo>
                    <a:pt x="73" y="152"/>
                  </a:lnTo>
                  <a:lnTo>
                    <a:pt x="73" y="154"/>
                  </a:lnTo>
                  <a:lnTo>
                    <a:pt x="71" y="164"/>
                  </a:lnTo>
                  <a:lnTo>
                    <a:pt x="71" y="172"/>
                  </a:lnTo>
                  <a:lnTo>
                    <a:pt x="73" y="174"/>
                  </a:lnTo>
                  <a:lnTo>
                    <a:pt x="71" y="177"/>
                  </a:lnTo>
                  <a:lnTo>
                    <a:pt x="71" y="191"/>
                  </a:lnTo>
                  <a:lnTo>
                    <a:pt x="66" y="203"/>
                  </a:lnTo>
                  <a:lnTo>
                    <a:pt x="61" y="208"/>
                  </a:lnTo>
                  <a:lnTo>
                    <a:pt x="66" y="208"/>
                  </a:lnTo>
                  <a:lnTo>
                    <a:pt x="66" y="211"/>
                  </a:lnTo>
                  <a:lnTo>
                    <a:pt x="68" y="211"/>
                  </a:lnTo>
                  <a:lnTo>
                    <a:pt x="68" y="216"/>
                  </a:lnTo>
                  <a:lnTo>
                    <a:pt x="68" y="218"/>
                  </a:lnTo>
                  <a:lnTo>
                    <a:pt x="73" y="218"/>
                  </a:lnTo>
                  <a:lnTo>
                    <a:pt x="83" y="221"/>
                  </a:lnTo>
                  <a:lnTo>
                    <a:pt x="88" y="225"/>
                  </a:lnTo>
                  <a:lnTo>
                    <a:pt x="90" y="223"/>
                  </a:lnTo>
                  <a:lnTo>
                    <a:pt x="95" y="228"/>
                  </a:lnTo>
                  <a:lnTo>
                    <a:pt x="103" y="228"/>
                  </a:lnTo>
                  <a:lnTo>
                    <a:pt x="105" y="230"/>
                  </a:lnTo>
                  <a:lnTo>
                    <a:pt x="108" y="225"/>
                  </a:lnTo>
                  <a:lnTo>
                    <a:pt x="117" y="225"/>
                  </a:lnTo>
                  <a:lnTo>
                    <a:pt x="122" y="228"/>
                  </a:lnTo>
                  <a:lnTo>
                    <a:pt x="127" y="228"/>
                  </a:lnTo>
                  <a:lnTo>
                    <a:pt x="134" y="230"/>
                  </a:lnTo>
                  <a:lnTo>
                    <a:pt x="144" y="230"/>
                  </a:lnTo>
                  <a:lnTo>
                    <a:pt x="151" y="235"/>
                  </a:lnTo>
                  <a:lnTo>
                    <a:pt x="154" y="235"/>
                  </a:lnTo>
                  <a:lnTo>
                    <a:pt x="154" y="233"/>
                  </a:lnTo>
                  <a:lnTo>
                    <a:pt x="151" y="225"/>
                  </a:lnTo>
                  <a:lnTo>
                    <a:pt x="154" y="218"/>
                  </a:lnTo>
                  <a:lnTo>
                    <a:pt x="154" y="216"/>
                  </a:lnTo>
                  <a:lnTo>
                    <a:pt x="159" y="211"/>
                  </a:lnTo>
                  <a:lnTo>
                    <a:pt x="166" y="203"/>
                  </a:lnTo>
                  <a:lnTo>
                    <a:pt x="169" y="203"/>
                  </a:lnTo>
                  <a:lnTo>
                    <a:pt x="171" y="206"/>
                  </a:lnTo>
                  <a:lnTo>
                    <a:pt x="176" y="206"/>
                  </a:lnTo>
                  <a:lnTo>
                    <a:pt x="181" y="208"/>
                  </a:lnTo>
                  <a:lnTo>
                    <a:pt x="186" y="208"/>
                  </a:lnTo>
                  <a:lnTo>
                    <a:pt x="188" y="206"/>
                  </a:lnTo>
                  <a:lnTo>
                    <a:pt x="191" y="206"/>
                  </a:lnTo>
                  <a:lnTo>
                    <a:pt x="205" y="213"/>
                  </a:lnTo>
                  <a:lnTo>
                    <a:pt x="208" y="218"/>
                  </a:lnTo>
                  <a:lnTo>
                    <a:pt x="217" y="218"/>
                  </a:lnTo>
                  <a:lnTo>
                    <a:pt x="222" y="213"/>
                  </a:lnTo>
                  <a:lnTo>
                    <a:pt x="222" y="211"/>
                  </a:lnTo>
                  <a:lnTo>
                    <a:pt x="225" y="208"/>
                  </a:lnTo>
                  <a:lnTo>
                    <a:pt x="239" y="196"/>
                  </a:lnTo>
                  <a:lnTo>
                    <a:pt x="239" y="196"/>
                  </a:lnTo>
                  <a:lnTo>
                    <a:pt x="237" y="191"/>
                  </a:lnTo>
                  <a:lnTo>
                    <a:pt x="239" y="186"/>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文本框 98">
              <a:extLst>
                <a:ext uri="{FF2B5EF4-FFF2-40B4-BE49-F238E27FC236}">
                  <a16:creationId xmlns:a16="http://schemas.microsoft.com/office/drawing/2014/main" id="{E823FB39-441C-4AA7-8E33-B4A6AA129F98}"/>
                </a:ext>
              </a:extLst>
            </p:cNvPr>
            <p:cNvSpPr txBox="1"/>
            <p:nvPr/>
          </p:nvSpPr>
          <p:spPr>
            <a:xfrm>
              <a:off x="10124391" y="4346180"/>
              <a:ext cx="1560478" cy="461665"/>
            </a:xfrm>
            <a:prstGeom prst="rect">
              <a:avLst/>
            </a:prstGeom>
            <a:noFill/>
          </p:spPr>
          <p:txBody>
            <a:bodyPr wrap="square" rtlCol="0">
              <a:spAutoFit/>
            </a:bodyPr>
            <a:lstStyle/>
            <a:p>
              <a:pPr algn="ctr"/>
              <a:r>
                <a:rPr lang="en-US" altLang="zh-CN" sz="2400" b="1">
                  <a:solidFill>
                    <a:schemeClr val="accent1"/>
                  </a:solidFill>
                </a:rPr>
                <a:t>France</a:t>
              </a:r>
              <a:endParaRPr lang="zh-CN" altLang="en-US" sz="2400" b="1">
                <a:solidFill>
                  <a:schemeClr val="accent1"/>
                </a:solidFill>
              </a:endParaRPr>
            </a:p>
          </p:txBody>
        </p:sp>
      </p:grpSp>
    </p:spTree>
    <p:extLst>
      <p:ext uri="{BB962C8B-B14F-4D97-AF65-F5344CB8AC3E}">
        <p14:creationId xmlns:p14="http://schemas.microsoft.com/office/powerpoint/2010/main" val="9007879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40B3D4-574C-45F6-83E6-E8D1C8DFF512}"/>
              </a:ext>
            </a:extLst>
          </p:cNvPr>
          <p:cNvSpPr>
            <a:spLocks noGrp="1"/>
          </p:cNvSpPr>
          <p:nvPr>
            <p:ph type="title"/>
          </p:nvPr>
        </p:nvSpPr>
        <p:spPr/>
        <p:txBody>
          <a:bodyPr/>
          <a:lstStyle/>
          <a:p>
            <a:r>
              <a:rPr lang="en-US" altLang="zh-CN"/>
              <a:t>Some maps for you</a:t>
            </a:r>
            <a:endParaRPr lang="zh-CN" altLang="en-US"/>
          </a:p>
        </p:txBody>
      </p:sp>
      <p:grpSp>
        <p:nvGrpSpPr>
          <p:cNvPr id="3" name="组合 2">
            <a:extLst>
              <a:ext uri="{FF2B5EF4-FFF2-40B4-BE49-F238E27FC236}">
                <a16:creationId xmlns:a16="http://schemas.microsoft.com/office/drawing/2014/main" id="{1F24E64A-2103-45DF-BA8B-2605B10D8343}"/>
              </a:ext>
            </a:extLst>
          </p:cNvPr>
          <p:cNvGrpSpPr/>
          <p:nvPr/>
        </p:nvGrpSpPr>
        <p:grpSpPr>
          <a:xfrm>
            <a:off x="841707" y="2377756"/>
            <a:ext cx="2067708" cy="2436865"/>
            <a:chOff x="490875" y="2377756"/>
            <a:chExt cx="2067708" cy="2436865"/>
          </a:xfrm>
        </p:grpSpPr>
        <p:sp>
          <p:nvSpPr>
            <p:cNvPr id="4" name="Freeform 132">
              <a:extLst>
                <a:ext uri="{FF2B5EF4-FFF2-40B4-BE49-F238E27FC236}">
                  <a16:creationId xmlns:a16="http://schemas.microsoft.com/office/drawing/2014/main" id="{1C620DB3-1841-4993-8F96-8AE9E8E670E8}"/>
                </a:ext>
              </a:extLst>
            </p:cNvPr>
            <p:cNvSpPr>
              <a:spLocks noChangeAspect="1"/>
            </p:cNvSpPr>
            <p:nvPr/>
          </p:nvSpPr>
          <p:spPr bwMode="gray">
            <a:xfrm>
              <a:off x="516058" y="2377756"/>
              <a:ext cx="2042525" cy="1131495"/>
            </a:xfrm>
            <a:custGeom>
              <a:avLst/>
              <a:gdLst/>
              <a:ahLst/>
              <a:cxnLst>
                <a:cxn ang="0">
                  <a:pos x="3264" y="3913"/>
                </a:cxn>
                <a:cxn ang="0">
                  <a:pos x="4333" y="3788"/>
                </a:cxn>
                <a:cxn ang="0">
                  <a:pos x="5307" y="3536"/>
                </a:cxn>
                <a:cxn ang="0">
                  <a:pos x="5833" y="4138"/>
                </a:cxn>
                <a:cxn ang="0">
                  <a:pos x="6066" y="4138"/>
                </a:cxn>
                <a:cxn ang="0">
                  <a:pos x="6189" y="3482"/>
                </a:cxn>
                <a:cxn ang="0">
                  <a:pos x="5968" y="3336"/>
                </a:cxn>
                <a:cxn ang="0">
                  <a:pos x="6672" y="2912"/>
                </a:cxn>
                <a:cxn ang="0">
                  <a:pos x="6999" y="2815"/>
                </a:cxn>
                <a:cxn ang="0">
                  <a:pos x="7448" y="2593"/>
                </a:cxn>
                <a:cxn ang="0">
                  <a:pos x="7045" y="3206"/>
                </a:cxn>
                <a:cxn ang="0">
                  <a:pos x="7368" y="3293"/>
                </a:cxn>
                <a:cxn ang="0">
                  <a:pos x="7505" y="2864"/>
                </a:cxn>
                <a:cxn ang="0">
                  <a:pos x="7925" y="2760"/>
                </a:cxn>
                <a:cxn ang="0">
                  <a:pos x="8227" y="2553"/>
                </a:cxn>
                <a:cxn ang="0">
                  <a:pos x="8363" y="2256"/>
                </a:cxn>
                <a:cxn ang="0">
                  <a:pos x="8646" y="2287"/>
                </a:cxn>
                <a:cxn ang="0">
                  <a:pos x="8841" y="2201"/>
                </a:cxn>
                <a:cxn ang="0">
                  <a:pos x="8685" y="1981"/>
                </a:cxn>
                <a:cxn ang="0">
                  <a:pos x="8538" y="1863"/>
                </a:cxn>
                <a:cxn ang="0">
                  <a:pos x="7819" y="1608"/>
                </a:cxn>
                <a:cxn ang="0">
                  <a:pos x="7284" y="1590"/>
                </a:cxn>
                <a:cxn ang="0">
                  <a:pos x="6685" y="1267"/>
                </a:cxn>
                <a:cxn ang="0">
                  <a:pos x="6173" y="1286"/>
                </a:cxn>
                <a:cxn ang="0">
                  <a:pos x="5674" y="1395"/>
                </a:cxn>
                <a:cxn ang="0">
                  <a:pos x="5597" y="1031"/>
                </a:cxn>
                <a:cxn ang="0">
                  <a:pos x="5210" y="1036"/>
                </a:cxn>
                <a:cxn ang="0">
                  <a:pos x="4698" y="872"/>
                </a:cxn>
                <a:cxn ang="0">
                  <a:pos x="4354" y="1003"/>
                </a:cxn>
                <a:cxn ang="0">
                  <a:pos x="4584" y="721"/>
                </a:cxn>
                <a:cxn ang="0">
                  <a:pos x="4684" y="394"/>
                </a:cxn>
                <a:cxn ang="0">
                  <a:pos x="4372" y="204"/>
                </a:cxn>
                <a:cxn ang="0">
                  <a:pos x="4025" y="232"/>
                </a:cxn>
                <a:cxn ang="0">
                  <a:pos x="3791" y="419"/>
                </a:cxn>
                <a:cxn ang="0">
                  <a:pos x="3374" y="550"/>
                </a:cxn>
                <a:cxn ang="0">
                  <a:pos x="3254" y="832"/>
                </a:cxn>
                <a:cxn ang="0">
                  <a:pos x="2949" y="1149"/>
                </a:cxn>
                <a:cxn ang="0">
                  <a:pos x="2945" y="1235"/>
                </a:cxn>
                <a:cxn ang="0">
                  <a:pos x="2627" y="1222"/>
                </a:cxn>
                <a:cxn ang="0">
                  <a:pos x="2758" y="1734"/>
                </a:cxn>
                <a:cxn ang="0">
                  <a:pos x="2590" y="1842"/>
                </a:cxn>
                <a:cxn ang="0">
                  <a:pos x="2499" y="1888"/>
                </a:cxn>
                <a:cxn ang="0">
                  <a:pos x="2297" y="1040"/>
                </a:cxn>
                <a:cxn ang="0">
                  <a:pos x="2235" y="1800"/>
                </a:cxn>
                <a:cxn ang="0">
                  <a:pos x="1570" y="1757"/>
                </a:cxn>
                <a:cxn ang="0">
                  <a:pos x="1175" y="1897"/>
                </a:cxn>
                <a:cxn ang="0">
                  <a:pos x="933" y="2056"/>
                </a:cxn>
                <a:cxn ang="0">
                  <a:pos x="501" y="2289"/>
                </a:cxn>
                <a:cxn ang="0">
                  <a:pos x="306" y="2013"/>
                </a:cxn>
                <a:cxn ang="0">
                  <a:pos x="589" y="1783"/>
                </a:cxn>
                <a:cxn ang="0">
                  <a:pos x="191" y="1600"/>
                </a:cxn>
                <a:cxn ang="0">
                  <a:pos x="215" y="2548"/>
                </a:cxn>
                <a:cxn ang="0">
                  <a:pos x="14" y="3054"/>
                </a:cxn>
                <a:cxn ang="0">
                  <a:pos x="241" y="3470"/>
                </a:cxn>
                <a:cxn ang="0">
                  <a:pos x="440" y="3762"/>
                </a:cxn>
                <a:cxn ang="0">
                  <a:pos x="644" y="4043"/>
                </a:cxn>
                <a:cxn ang="0">
                  <a:pos x="898" y="4398"/>
                </a:cxn>
                <a:cxn ang="0">
                  <a:pos x="1107" y="4133"/>
                </a:cxn>
                <a:cxn ang="0">
                  <a:pos x="1169" y="3800"/>
                </a:cxn>
                <a:cxn ang="0">
                  <a:pos x="1520" y="3752"/>
                </a:cxn>
                <a:cxn ang="0">
                  <a:pos x="1831" y="3572"/>
                </a:cxn>
                <a:cxn ang="0">
                  <a:pos x="2183" y="3384"/>
                </a:cxn>
                <a:cxn ang="0">
                  <a:pos x="2523" y="3466"/>
                </a:cxn>
              </a:cxnLst>
              <a:rect l="0" t="0" r="r" b="b"/>
              <a:pathLst>
                <a:path w="8931" h="4504">
                  <a:moveTo>
                    <a:pt x="2688" y="3454"/>
                  </a:moveTo>
                  <a:lnTo>
                    <a:pt x="2691" y="3461"/>
                  </a:lnTo>
                  <a:lnTo>
                    <a:pt x="2695" y="3463"/>
                  </a:lnTo>
                  <a:lnTo>
                    <a:pt x="2768" y="3530"/>
                  </a:lnTo>
                  <a:lnTo>
                    <a:pt x="2887" y="3748"/>
                  </a:lnTo>
                  <a:lnTo>
                    <a:pt x="2902" y="3737"/>
                  </a:lnTo>
                  <a:lnTo>
                    <a:pt x="2904" y="3730"/>
                  </a:lnTo>
                  <a:lnTo>
                    <a:pt x="2904" y="3723"/>
                  </a:lnTo>
                  <a:lnTo>
                    <a:pt x="2915" y="3709"/>
                  </a:lnTo>
                  <a:lnTo>
                    <a:pt x="2923" y="3708"/>
                  </a:lnTo>
                  <a:lnTo>
                    <a:pt x="2928" y="3714"/>
                  </a:lnTo>
                  <a:lnTo>
                    <a:pt x="2936" y="3717"/>
                  </a:lnTo>
                  <a:lnTo>
                    <a:pt x="2950" y="3725"/>
                  </a:lnTo>
                  <a:lnTo>
                    <a:pt x="2946" y="3732"/>
                  </a:lnTo>
                  <a:lnTo>
                    <a:pt x="2951" y="3739"/>
                  </a:lnTo>
                  <a:lnTo>
                    <a:pt x="2956" y="3740"/>
                  </a:lnTo>
                  <a:lnTo>
                    <a:pt x="2961" y="3753"/>
                  </a:lnTo>
                  <a:lnTo>
                    <a:pt x="2985" y="3751"/>
                  </a:lnTo>
                  <a:lnTo>
                    <a:pt x="3003" y="3756"/>
                  </a:lnTo>
                  <a:lnTo>
                    <a:pt x="3010" y="3753"/>
                  </a:lnTo>
                  <a:lnTo>
                    <a:pt x="3026" y="3753"/>
                  </a:lnTo>
                  <a:lnTo>
                    <a:pt x="3028" y="3746"/>
                  </a:lnTo>
                  <a:lnTo>
                    <a:pt x="3033" y="3740"/>
                  </a:lnTo>
                  <a:lnTo>
                    <a:pt x="3042" y="3741"/>
                  </a:lnTo>
                  <a:lnTo>
                    <a:pt x="3049" y="3741"/>
                  </a:lnTo>
                  <a:lnTo>
                    <a:pt x="3053" y="3734"/>
                  </a:lnTo>
                  <a:lnTo>
                    <a:pt x="3060" y="3729"/>
                  </a:lnTo>
                  <a:lnTo>
                    <a:pt x="3075" y="3734"/>
                  </a:lnTo>
                  <a:lnTo>
                    <a:pt x="3082" y="3737"/>
                  </a:lnTo>
                  <a:lnTo>
                    <a:pt x="3086" y="3745"/>
                  </a:lnTo>
                  <a:lnTo>
                    <a:pt x="3093" y="3748"/>
                  </a:lnTo>
                  <a:lnTo>
                    <a:pt x="3103" y="3761"/>
                  </a:lnTo>
                  <a:lnTo>
                    <a:pt x="3112" y="3764"/>
                  </a:lnTo>
                  <a:lnTo>
                    <a:pt x="3114" y="3772"/>
                  </a:lnTo>
                  <a:lnTo>
                    <a:pt x="3112" y="3779"/>
                  </a:lnTo>
                  <a:lnTo>
                    <a:pt x="3113" y="3788"/>
                  </a:lnTo>
                  <a:lnTo>
                    <a:pt x="3117" y="3795"/>
                  </a:lnTo>
                  <a:lnTo>
                    <a:pt x="3125" y="3796"/>
                  </a:lnTo>
                  <a:lnTo>
                    <a:pt x="3146" y="3807"/>
                  </a:lnTo>
                  <a:lnTo>
                    <a:pt x="3150" y="3815"/>
                  </a:lnTo>
                  <a:lnTo>
                    <a:pt x="3150" y="3822"/>
                  </a:lnTo>
                  <a:lnTo>
                    <a:pt x="3157" y="3826"/>
                  </a:lnTo>
                  <a:lnTo>
                    <a:pt x="3162" y="3831"/>
                  </a:lnTo>
                  <a:lnTo>
                    <a:pt x="3170" y="3845"/>
                  </a:lnTo>
                  <a:lnTo>
                    <a:pt x="3176" y="3849"/>
                  </a:lnTo>
                  <a:lnTo>
                    <a:pt x="3193" y="3852"/>
                  </a:lnTo>
                  <a:lnTo>
                    <a:pt x="3199" y="3857"/>
                  </a:lnTo>
                  <a:lnTo>
                    <a:pt x="3208" y="3859"/>
                  </a:lnTo>
                  <a:lnTo>
                    <a:pt x="3215" y="3860"/>
                  </a:lnTo>
                  <a:lnTo>
                    <a:pt x="3224" y="3860"/>
                  </a:lnTo>
                  <a:lnTo>
                    <a:pt x="3226" y="3853"/>
                  </a:lnTo>
                  <a:lnTo>
                    <a:pt x="3231" y="3847"/>
                  </a:lnTo>
                  <a:lnTo>
                    <a:pt x="3246" y="3841"/>
                  </a:lnTo>
                  <a:lnTo>
                    <a:pt x="3248" y="3849"/>
                  </a:lnTo>
                  <a:lnTo>
                    <a:pt x="3252" y="3857"/>
                  </a:lnTo>
                  <a:lnTo>
                    <a:pt x="3259" y="3861"/>
                  </a:lnTo>
                  <a:lnTo>
                    <a:pt x="3267" y="3875"/>
                  </a:lnTo>
                  <a:lnTo>
                    <a:pt x="3273" y="3880"/>
                  </a:lnTo>
                  <a:lnTo>
                    <a:pt x="3277" y="3887"/>
                  </a:lnTo>
                  <a:lnTo>
                    <a:pt x="3264" y="3913"/>
                  </a:lnTo>
                  <a:lnTo>
                    <a:pt x="3289" y="3920"/>
                  </a:lnTo>
                  <a:lnTo>
                    <a:pt x="3305" y="3904"/>
                  </a:lnTo>
                  <a:lnTo>
                    <a:pt x="3310" y="3904"/>
                  </a:lnTo>
                  <a:lnTo>
                    <a:pt x="3322" y="3882"/>
                  </a:lnTo>
                  <a:lnTo>
                    <a:pt x="3338" y="3865"/>
                  </a:lnTo>
                  <a:lnTo>
                    <a:pt x="3356" y="3858"/>
                  </a:lnTo>
                  <a:lnTo>
                    <a:pt x="3375" y="3852"/>
                  </a:lnTo>
                  <a:lnTo>
                    <a:pt x="3394" y="3839"/>
                  </a:lnTo>
                  <a:lnTo>
                    <a:pt x="3414" y="3823"/>
                  </a:lnTo>
                  <a:lnTo>
                    <a:pt x="3439" y="3811"/>
                  </a:lnTo>
                  <a:lnTo>
                    <a:pt x="3464" y="3789"/>
                  </a:lnTo>
                  <a:lnTo>
                    <a:pt x="3505" y="3777"/>
                  </a:lnTo>
                  <a:lnTo>
                    <a:pt x="3530" y="3766"/>
                  </a:lnTo>
                  <a:lnTo>
                    <a:pt x="3553" y="3763"/>
                  </a:lnTo>
                  <a:lnTo>
                    <a:pt x="3575" y="3767"/>
                  </a:lnTo>
                  <a:lnTo>
                    <a:pt x="3591" y="3773"/>
                  </a:lnTo>
                  <a:lnTo>
                    <a:pt x="3604" y="3784"/>
                  </a:lnTo>
                  <a:lnTo>
                    <a:pt x="3623" y="3780"/>
                  </a:lnTo>
                  <a:lnTo>
                    <a:pt x="3644" y="3779"/>
                  </a:lnTo>
                  <a:lnTo>
                    <a:pt x="3661" y="3782"/>
                  </a:lnTo>
                  <a:lnTo>
                    <a:pt x="3692" y="3811"/>
                  </a:lnTo>
                  <a:lnTo>
                    <a:pt x="3697" y="3818"/>
                  </a:lnTo>
                  <a:lnTo>
                    <a:pt x="3714" y="3821"/>
                  </a:lnTo>
                  <a:lnTo>
                    <a:pt x="3761" y="3814"/>
                  </a:lnTo>
                  <a:lnTo>
                    <a:pt x="3774" y="3820"/>
                  </a:lnTo>
                  <a:lnTo>
                    <a:pt x="3818" y="3821"/>
                  </a:lnTo>
                  <a:lnTo>
                    <a:pt x="3856" y="3816"/>
                  </a:lnTo>
                  <a:lnTo>
                    <a:pt x="3866" y="3811"/>
                  </a:lnTo>
                  <a:lnTo>
                    <a:pt x="3866" y="3803"/>
                  </a:lnTo>
                  <a:lnTo>
                    <a:pt x="3862" y="3791"/>
                  </a:lnTo>
                  <a:lnTo>
                    <a:pt x="3865" y="3777"/>
                  </a:lnTo>
                  <a:lnTo>
                    <a:pt x="3875" y="3761"/>
                  </a:lnTo>
                  <a:lnTo>
                    <a:pt x="3875" y="3745"/>
                  </a:lnTo>
                  <a:lnTo>
                    <a:pt x="3864" y="3730"/>
                  </a:lnTo>
                  <a:lnTo>
                    <a:pt x="3860" y="3712"/>
                  </a:lnTo>
                  <a:lnTo>
                    <a:pt x="3862" y="3694"/>
                  </a:lnTo>
                  <a:lnTo>
                    <a:pt x="3878" y="3680"/>
                  </a:lnTo>
                  <a:lnTo>
                    <a:pt x="3892" y="3664"/>
                  </a:lnTo>
                  <a:lnTo>
                    <a:pt x="3910" y="3649"/>
                  </a:lnTo>
                  <a:lnTo>
                    <a:pt x="3921" y="3632"/>
                  </a:lnTo>
                  <a:lnTo>
                    <a:pt x="3935" y="3631"/>
                  </a:lnTo>
                  <a:lnTo>
                    <a:pt x="3955" y="3637"/>
                  </a:lnTo>
                  <a:lnTo>
                    <a:pt x="3969" y="3648"/>
                  </a:lnTo>
                  <a:lnTo>
                    <a:pt x="4006" y="3658"/>
                  </a:lnTo>
                  <a:lnTo>
                    <a:pt x="4017" y="3672"/>
                  </a:lnTo>
                  <a:lnTo>
                    <a:pt x="4041" y="3678"/>
                  </a:lnTo>
                  <a:lnTo>
                    <a:pt x="4065" y="3681"/>
                  </a:lnTo>
                  <a:lnTo>
                    <a:pt x="4082" y="3688"/>
                  </a:lnTo>
                  <a:lnTo>
                    <a:pt x="4092" y="3704"/>
                  </a:lnTo>
                  <a:lnTo>
                    <a:pt x="4097" y="3734"/>
                  </a:lnTo>
                  <a:lnTo>
                    <a:pt x="4097" y="3755"/>
                  </a:lnTo>
                  <a:lnTo>
                    <a:pt x="4102" y="3755"/>
                  </a:lnTo>
                  <a:lnTo>
                    <a:pt x="4117" y="3769"/>
                  </a:lnTo>
                  <a:lnTo>
                    <a:pt x="4140" y="3785"/>
                  </a:lnTo>
                  <a:lnTo>
                    <a:pt x="4174" y="3796"/>
                  </a:lnTo>
                  <a:lnTo>
                    <a:pt x="4202" y="3790"/>
                  </a:lnTo>
                  <a:lnTo>
                    <a:pt x="4229" y="3775"/>
                  </a:lnTo>
                  <a:lnTo>
                    <a:pt x="4254" y="3763"/>
                  </a:lnTo>
                  <a:lnTo>
                    <a:pt x="4285" y="3771"/>
                  </a:lnTo>
                  <a:lnTo>
                    <a:pt x="4333" y="3788"/>
                  </a:lnTo>
                  <a:lnTo>
                    <a:pt x="4343" y="3800"/>
                  </a:lnTo>
                  <a:lnTo>
                    <a:pt x="4344" y="3800"/>
                  </a:lnTo>
                  <a:lnTo>
                    <a:pt x="4350" y="3805"/>
                  </a:lnTo>
                  <a:lnTo>
                    <a:pt x="4372" y="3817"/>
                  </a:lnTo>
                  <a:lnTo>
                    <a:pt x="4393" y="3823"/>
                  </a:lnTo>
                  <a:lnTo>
                    <a:pt x="4414" y="3832"/>
                  </a:lnTo>
                  <a:lnTo>
                    <a:pt x="4428" y="3852"/>
                  </a:lnTo>
                  <a:lnTo>
                    <a:pt x="4455" y="3868"/>
                  </a:lnTo>
                  <a:lnTo>
                    <a:pt x="4487" y="3873"/>
                  </a:lnTo>
                  <a:lnTo>
                    <a:pt x="4510" y="3880"/>
                  </a:lnTo>
                  <a:lnTo>
                    <a:pt x="4528" y="3881"/>
                  </a:lnTo>
                  <a:lnTo>
                    <a:pt x="4553" y="3879"/>
                  </a:lnTo>
                  <a:lnTo>
                    <a:pt x="4571" y="3887"/>
                  </a:lnTo>
                  <a:lnTo>
                    <a:pt x="4627" y="3868"/>
                  </a:lnTo>
                  <a:lnTo>
                    <a:pt x="4661" y="3860"/>
                  </a:lnTo>
                  <a:lnTo>
                    <a:pt x="4688" y="3855"/>
                  </a:lnTo>
                  <a:lnTo>
                    <a:pt x="4725" y="3826"/>
                  </a:lnTo>
                  <a:lnTo>
                    <a:pt x="4749" y="3810"/>
                  </a:lnTo>
                  <a:lnTo>
                    <a:pt x="4774" y="3801"/>
                  </a:lnTo>
                  <a:lnTo>
                    <a:pt x="4799" y="3811"/>
                  </a:lnTo>
                  <a:lnTo>
                    <a:pt x="4817" y="3826"/>
                  </a:lnTo>
                  <a:lnTo>
                    <a:pt x="4838" y="3830"/>
                  </a:lnTo>
                  <a:lnTo>
                    <a:pt x="4855" y="3826"/>
                  </a:lnTo>
                  <a:lnTo>
                    <a:pt x="4869" y="3818"/>
                  </a:lnTo>
                  <a:lnTo>
                    <a:pt x="4875" y="3821"/>
                  </a:lnTo>
                  <a:lnTo>
                    <a:pt x="4886" y="3823"/>
                  </a:lnTo>
                  <a:lnTo>
                    <a:pt x="4899" y="3833"/>
                  </a:lnTo>
                  <a:lnTo>
                    <a:pt x="4931" y="3843"/>
                  </a:lnTo>
                  <a:lnTo>
                    <a:pt x="4956" y="3855"/>
                  </a:lnTo>
                  <a:lnTo>
                    <a:pt x="4967" y="3853"/>
                  </a:lnTo>
                  <a:lnTo>
                    <a:pt x="4982" y="3842"/>
                  </a:lnTo>
                  <a:lnTo>
                    <a:pt x="5032" y="3811"/>
                  </a:lnTo>
                  <a:lnTo>
                    <a:pt x="5033" y="3804"/>
                  </a:lnTo>
                  <a:lnTo>
                    <a:pt x="5031" y="3791"/>
                  </a:lnTo>
                  <a:lnTo>
                    <a:pt x="5034" y="3779"/>
                  </a:lnTo>
                  <a:lnTo>
                    <a:pt x="5045" y="3766"/>
                  </a:lnTo>
                  <a:lnTo>
                    <a:pt x="5052" y="3755"/>
                  </a:lnTo>
                  <a:lnTo>
                    <a:pt x="5059" y="3725"/>
                  </a:lnTo>
                  <a:lnTo>
                    <a:pt x="5064" y="3703"/>
                  </a:lnTo>
                  <a:lnTo>
                    <a:pt x="5071" y="3686"/>
                  </a:lnTo>
                  <a:lnTo>
                    <a:pt x="5090" y="3676"/>
                  </a:lnTo>
                  <a:lnTo>
                    <a:pt x="5114" y="3649"/>
                  </a:lnTo>
                  <a:lnTo>
                    <a:pt x="5114" y="3644"/>
                  </a:lnTo>
                  <a:lnTo>
                    <a:pt x="5109" y="3633"/>
                  </a:lnTo>
                  <a:lnTo>
                    <a:pt x="5111" y="3606"/>
                  </a:lnTo>
                  <a:lnTo>
                    <a:pt x="5104" y="3602"/>
                  </a:lnTo>
                  <a:lnTo>
                    <a:pt x="5093" y="3602"/>
                  </a:lnTo>
                  <a:lnTo>
                    <a:pt x="5075" y="3607"/>
                  </a:lnTo>
                  <a:lnTo>
                    <a:pt x="5071" y="3602"/>
                  </a:lnTo>
                  <a:lnTo>
                    <a:pt x="5076" y="3589"/>
                  </a:lnTo>
                  <a:lnTo>
                    <a:pt x="5100" y="3565"/>
                  </a:lnTo>
                  <a:lnTo>
                    <a:pt x="5108" y="3553"/>
                  </a:lnTo>
                  <a:lnTo>
                    <a:pt x="5124" y="3541"/>
                  </a:lnTo>
                  <a:lnTo>
                    <a:pt x="5158" y="3535"/>
                  </a:lnTo>
                  <a:lnTo>
                    <a:pt x="5199" y="3520"/>
                  </a:lnTo>
                  <a:lnTo>
                    <a:pt x="5224" y="3521"/>
                  </a:lnTo>
                  <a:lnTo>
                    <a:pt x="5259" y="3515"/>
                  </a:lnTo>
                  <a:lnTo>
                    <a:pt x="5271" y="3515"/>
                  </a:lnTo>
                  <a:lnTo>
                    <a:pt x="5290" y="3524"/>
                  </a:lnTo>
                  <a:lnTo>
                    <a:pt x="5307" y="3536"/>
                  </a:lnTo>
                  <a:lnTo>
                    <a:pt x="5318" y="3548"/>
                  </a:lnTo>
                  <a:lnTo>
                    <a:pt x="5334" y="3552"/>
                  </a:lnTo>
                  <a:lnTo>
                    <a:pt x="5353" y="3549"/>
                  </a:lnTo>
                  <a:lnTo>
                    <a:pt x="5369" y="3553"/>
                  </a:lnTo>
                  <a:lnTo>
                    <a:pt x="5383" y="3559"/>
                  </a:lnTo>
                  <a:lnTo>
                    <a:pt x="5391" y="3573"/>
                  </a:lnTo>
                  <a:lnTo>
                    <a:pt x="5403" y="3591"/>
                  </a:lnTo>
                  <a:lnTo>
                    <a:pt x="5404" y="3604"/>
                  </a:lnTo>
                  <a:lnTo>
                    <a:pt x="5412" y="3611"/>
                  </a:lnTo>
                  <a:lnTo>
                    <a:pt x="5421" y="3617"/>
                  </a:lnTo>
                  <a:lnTo>
                    <a:pt x="5423" y="3626"/>
                  </a:lnTo>
                  <a:lnTo>
                    <a:pt x="5424" y="3621"/>
                  </a:lnTo>
                  <a:lnTo>
                    <a:pt x="5426" y="3634"/>
                  </a:lnTo>
                  <a:lnTo>
                    <a:pt x="5431" y="3649"/>
                  </a:lnTo>
                  <a:lnTo>
                    <a:pt x="5434" y="3670"/>
                  </a:lnTo>
                  <a:lnTo>
                    <a:pt x="5442" y="3687"/>
                  </a:lnTo>
                  <a:lnTo>
                    <a:pt x="5447" y="3704"/>
                  </a:lnTo>
                  <a:lnTo>
                    <a:pt x="5468" y="3744"/>
                  </a:lnTo>
                  <a:lnTo>
                    <a:pt x="5474" y="3785"/>
                  </a:lnTo>
                  <a:lnTo>
                    <a:pt x="5483" y="3804"/>
                  </a:lnTo>
                  <a:lnTo>
                    <a:pt x="5482" y="3809"/>
                  </a:lnTo>
                  <a:lnTo>
                    <a:pt x="5483" y="3810"/>
                  </a:lnTo>
                  <a:lnTo>
                    <a:pt x="5485" y="3828"/>
                  </a:lnTo>
                  <a:lnTo>
                    <a:pt x="5485" y="3849"/>
                  </a:lnTo>
                  <a:lnTo>
                    <a:pt x="5498" y="3860"/>
                  </a:lnTo>
                  <a:lnTo>
                    <a:pt x="5521" y="3863"/>
                  </a:lnTo>
                  <a:lnTo>
                    <a:pt x="5542" y="3855"/>
                  </a:lnTo>
                  <a:lnTo>
                    <a:pt x="5558" y="3863"/>
                  </a:lnTo>
                  <a:lnTo>
                    <a:pt x="5577" y="3865"/>
                  </a:lnTo>
                  <a:lnTo>
                    <a:pt x="5595" y="3874"/>
                  </a:lnTo>
                  <a:lnTo>
                    <a:pt x="5627" y="3902"/>
                  </a:lnTo>
                  <a:lnTo>
                    <a:pt x="5642" y="3909"/>
                  </a:lnTo>
                  <a:lnTo>
                    <a:pt x="5654" y="3911"/>
                  </a:lnTo>
                  <a:lnTo>
                    <a:pt x="5658" y="3918"/>
                  </a:lnTo>
                  <a:lnTo>
                    <a:pt x="5658" y="3923"/>
                  </a:lnTo>
                  <a:lnTo>
                    <a:pt x="5660" y="3922"/>
                  </a:lnTo>
                  <a:lnTo>
                    <a:pt x="5661" y="3938"/>
                  </a:lnTo>
                  <a:lnTo>
                    <a:pt x="5668" y="3947"/>
                  </a:lnTo>
                  <a:lnTo>
                    <a:pt x="5667" y="3963"/>
                  </a:lnTo>
                  <a:lnTo>
                    <a:pt x="5668" y="3981"/>
                  </a:lnTo>
                  <a:lnTo>
                    <a:pt x="5678" y="3997"/>
                  </a:lnTo>
                  <a:lnTo>
                    <a:pt x="5684" y="4010"/>
                  </a:lnTo>
                  <a:lnTo>
                    <a:pt x="5703" y="4009"/>
                  </a:lnTo>
                  <a:lnTo>
                    <a:pt x="5722" y="4015"/>
                  </a:lnTo>
                  <a:lnTo>
                    <a:pt x="5740" y="4013"/>
                  </a:lnTo>
                  <a:lnTo>
                    <a:pt x="5771" y="3998"/>
                  </a:lnTo>
                  <a:lnTo>
                    <a:pt x="5805" y="3976"/>
                  </a:lnTo>
                  <a:lnTo>
                    <a:pt x="5823" y="3974"/>
                  </a:lnTo>
                  <a:lnTo>
                    <a:pt x="5856" y="3956"/>
                  </a:lnTo>
                  <a:lnTo>
                    <a:pt x="5888" y="3947"/>
                  </a:lnTo>
                  <a:lnTo>
                    <a:pt x="5889" y="3950"/>
                  </a:lnTo>
                  <a:lnTo>
                    <a:pt x="5881" y="3963"/>
                  </a:lnTo>
                  <a:lnTo>
                    <a:pt x="5881" y="3983"/>
                  </a:lnTo>
                  <a:lnTo>
                    <a:pt x="5886" y="3999"/>
                  </a:lnTo>
                  <a:lnTo>
                    <a:pt x="5883" y="4019"/>
                  </a:lnTo>
                  <a:lnTo>
                    <a:pt x="5871" y="4029"/>
                  </a:lnTo>
                  <a:lnTo>
                    <a:pt x="5857" y="4042"/>
                  </a:lnTo>
                  <a:lnTo>
                    <a:pt x="5855" y="4063"/>
                  </a:lnTo>
                  <a:lnTo>
                    <a:pt x="5841" y="4096"/>
                  </a:lnTo>
                  <a:lnTo>
                    <a:pt x="5833" y="4138"/>
                  </a:lnTo>
                  <a:lnTo>
                    <a:pt x="5814" y="4176"/>
                  </a:lnTo>
                  <a:lnTo>
                    <a:pt x="5801" y="4194"/>
                  </a:lnTo>
                  <a:lnTo>
                    <a:pt x="5796" y="4214"/>
                  </a:lnTo>
                  <a:lnTo>
                    <a:pt x="5784" y="4224"/>
                  </a:lnTo>
                  <a:lnTo>
                    <a:pt x="5779" y="4220"/>
                  </a:lnTo>
                  <a:lnTo>
                    <a:pt x="5728" y="4208"/>
                  </a:lnTo>
                  <a:lnTo>
                    <a:pt x="5715" y="4215"/>
                  </a:lnTo>
                  <a:lnTo>
                    <a:pt x="5679" y="4250"/>
                  </a:lnTo>
                  <a:lnTo>
                    <a:pt x="5687" y="4263"/>
                  </a:lnTo>
                  <a:lnTo>
                    <a:pt x="5693" y="4290"/>
                  </a:lnTo>
                  <a:lnTo>
                    <a:pt x="5693" y="4349"/>
                  </a:lnTo>
                  <a:lnTo>
                    <a:pt x="5677" y="4374"/>
                  </a:lnTo>
                  <a:lnTo>
                    <a:pt x="5657" y="4391"/>
                  </a:lnTo>
                  <a:lnTo>
                    <a:pt x="5657" y="4409"/>
                  </a:lnTo>
                  <a:lnTo>
                    <a:pt x="5657" y="4415"/>
                  </a:lnTo>
                  <a:lnTo>
                    <a:pt x="5661" y="4423"/>
                  </a:lnTo>
                  <a:lnTo>
                    <a:pt x="5669" y="4419"/>
                  </a:lnTo>
                  <a:lnTo>
                    <a:pt x="5667" y="4412"/>
                  </a:lnTo>
                  <a:lnTo>
                    <a:pt x="5665" y="4407"/>
                  </a:lnTo>
                  <a:lnTo>
                    <a:pt x="5673" y="4404"/>
                  </a:lnTo>
                  <a:lnTo>
                    <a:pt x="5693" y="4406"/>
                  </a:lnTo>
                  <a:lnTo>
                    <a:pt x="5699" y="4396"/>
                  </a:lnTo>
                  <a:lnTo>
                    <a:pt x="5705" y="4390"/>
                  </a:lnTo>
                  <a:lnTo>
                    <a:pt x="5709" y="4382"/>
                  </a:lnTo>
                  <a:lnTo>
                    <a:pt x="5721" y="4369"/>
                  </a:lnTo>
                  <a:lnTo>
                    <a:pt x="5728" y="4345"/>
                  </a:lnTo>
                  <a:lnTo>
                    <a:pt x="5730" y="4354"/>
                  </a:lnTo>
                  <a:lnTo>
                    <a:pt x="5737" y="4355"/>
                  </a:lnTo>
                  <a:lnTo>
                    <a:pt x="5732" y="4365"/>
                  </a:lnTo>
                  <a:lnTo>
                    <a:pt x="5736" y="4370"/>
                  </a:lnTo>
                  <a:lnTo>
                    <a:pt x="5748" y="4361"/>
                  </a:lnTo>
                  <a:lnTo>
                    <a:pt x="5754" y="4359"/>
                  </a:lnTo>
                  <a:lnTo>
                    <a:pt x="5754" y="4366"/>
                  </a:lnTo>
                  <a:lnTo>
                    <a:pt x="5753" y="4374"/>
                  </a:lnTo>
                  <a:lnTo>
                    <a:pt x="5753" y="4385"/>
                  </a:lnTo>
                  <a:lnTo>
                    <a:pt x="5755" y="4387"/>
                  </a:lnTo>
                  <a:lnTo>
                    <a:pt x="5764" y="4387"/>
                  </a:lnTo>
                  <a:lnTo>
                    <a:pt x="5774" y="4390"/>
                  </a:lnTo>
                  <a:lnTo>
                    <a:pt x="5784" y="4396"/>
                  </a:lnTo>
                  <a:lnTo>
                    <a:pt x="5787" y="4395"/>
                  </a:lnTo>
                  <a:lnTo>
                    <a:pt x="5794" y="4398"/>
                  </a:lnTo>
                  <a:lnTo>
                    <a:pt x="5806" y="4401"/>
                  </a:lnTo>
                  <a:lnTo>
                    <a:pt x="5828" y="4393"/>
                  </a:lnTo>
                  <a:lnTo>
                    <a:pt x="5835" y="4393"/>
                  </a:lnTo>
                  <a:lnTo>
                    <a:pt x="5846" y="4387"/>
                  </a:lnTo>
                  <a:lnTo>
                    <a:pt x="5860" y="4376"/>
                  </a:lnTo>
                  <a:lnTo>
                    <a:pt x="5903" y="4347"/>
                  </a:lnTo>
                  <a:lnTo>
                    <a:pt x="5916" y="4332"/>
                  </a:lnTo>
                  <a:lnTo>
                    <a:pt x="5925" y="4318"/>
                  </a:lnTo>
                  <a:lnTo>
                    <a:pt x="5939" y="4299"/>
                  </a:lnTo>
                  <a:lnTo>
                    <a:pt x="5940" y="4290"/>
                  </a:lnTo>
                  <a:lnTo>
                    <a:pt x="5947" y="4279"/>
                  </a:lnTo>
                  <a:lnTo>
                    <a:pt x="5957" y="4269"/>
                  </a:lnTo>
                  <a:lnTo>
                    <a:pt x="5968" y="4263"/>
                  </a:lnTo>
                  <a:lnTo>
                    <a:pt x="5982" y="4240"/>
                  </a:lnTo>
                  <a:lnTo>
                    <a:pt x="5989" y="4232"/>
                  </a:lnTo>
                  <a:lnTo>
                    <a:pt x="6000" y="4215"/>
                  </a:lnTo>
                  <a:lnTo>
                    <a:pt x="6050" y="4161"/>
                  </a:lnTo>
                  <a:lnTo>
                    <a:pt x="6055" y="4148"/>
                  </a:lnTo>
                  <a:lnTo>
                    <a:pt x="6066" y="4138"/>
                  </a:lnTo>
                  <a:lnTo>
                    <a:pt x="6069" y="4134"/>
                  </a:lnTo>
                  <a:lnTo>
                    <a:pt x="6083" y="4106"/>
                  </a:lnTo>
                  <a:lnTo>
                    <a:pt x="6095" y="4070"/>
                  </a:lnTo>
                  <a:lnTo>
                    <a:pt x="6102" y="4056"/>
                  </a:lnTo>
                  <a:lnTo>
                    <a:pt x="6123" y="4031"/>
                  </a:lnTo>
                  <a:lnTo>
                    <a:pt x="6140" y="4001"/>
                  </a:lnTo>
                  <a:lnTo>
                    <a:pt x="6160" y="3979"/>
                  </a:lnTo>
                  <a:lnTo>
                    <a:pt x="6169" y="3967"/>
                  </a:lnTo>
                  <a:lnTo>
                    <a:pt x="6172" y="3961"/>
                  </a:lnTo>
                  <a:lnTo>
                    <a:pt x="6179" y="3957"/>
                  </a:lnTo>
                  <a:lnTo>
                    <a:pt x="6188" y="3949"/>
                  </a:lnTo>
                  <a:lnTo>
                    <a:pt x="6192" y="3924"/>
                  </a:lnTo>
                  <a:lnTo>
                    <a:pt x="6194" y="3912"/>
                  </a:lnTo>
                  <a:lnTo>
                    <a:pt x="6193" y="3902"/>
                  </a:lnTo>
                  <a:lnTo>
                    <a:pt x="6195" y="3890"/>
                  </a:lnTo>
                  <a:lnTo>
                    <a:pt x="6204" y="3871"/>
                  </a:lnTo>
                  <a:lnTo>
                    <a:pt x="6205" y="3861"/>
                  </a:lnTo>
                  <a:lnTo>
                    <a:pt x="6201" y="3827"/>
                  </a:lnTo>
                  <a:lnTo>
                    <a:pt x="6210" y="3816"/>
                  </a:lnTo>
                  <a:lnTo>
                    <a:pt x="6209" y="3810"/>
                  </a:lnTo>
                  <a:lnTo>
                    <a:pt x="6205" y="3806"/>
                  </a:lnTo>
                  <a:lnTo>
                    <a:pt x="6199" y="3778"/>
                  </a:lnTo>
                  <a:lnTo>
                    <a:pt x="6199" y="3757"/>
                  </a:lnTo>
                  <a:lnTo>
                    <a:pt x="6205" y="3747"/>
                  </a:lnTo>
                  <a:lnTo>
                    <a:pt x="6208" y="3734"/>
                  </a:lnTo>
                  <a:lnTo>
                    <a:pt x="6209" y="3713"/>
                  </a:lnTo>
                  <a:lnTo>
                    <a:pt x="6214" y="3712"/>
                  </a:lnTo>
                  <a:lnTo>
                    <a:pt x="6214" y="3705"/>
                  </a:lnTo>
                  <a:lnTo>
                    <a:pt x="6219" y="3702"/>
                  </a:lnTo>
                  <a:lnTo>
                    <a:pt x="6216" y="3696"/>
                  </a:lnTo>
                  <a:lnTo>
                    <a:pt x="6228" y="3676"/>
                  </a:lnTo>
                  <a:lnTo>
                    <a:pt x="6236" y="3671"/>
                  </a:lnTo>
                  <a:lnTo>
                    <a:pt x="6241" y="3661"/>
                  </a:lnTo>
                  <a:lnTo>
                    <a:pt x="6247" y="3653"/>
                  </a:lnTo>
                  <a:lnTo>
                    <a:pt x="6248" y="3643"/>
                  </a:lnTo>
                  <a:lnTo>
                    <a:pt x="6253" y="3631"/>
                  </a:lnTo>
                  <a:lnTo>
                    <a:pt x="6233" y="3610"/>
                  </a:lnTo>
                  <a:lnTo>
                    <a:pt x="6241" y="3591"/>
                  </a:lnTo>
                  <a:lnTo>
                    <a:pt x="6238" y="3578"/>
                  </a:lnTo>
                  <a:lnTo>
                    <a:pt x="6235" y="3565"/>
                  </a:lnTo>
                  <a:lnTo>
                    <a:pt x="6225" y="3559"/>
                  </a:lnTo>
                  <a:lnTo>
                    <a:pt x="6214" y="3549"/>
                  </a:lnTo>
                  <a:lnTo>
                    <a:pt x="6203" y="3551"/>
                  </a:lnTo>
                  <a:lnTo>
                    <a:pt x="6190" y="3542"/>
                  </a:lnTo>
                  <a:lnTo>
                    <a:pt x="6176" y="3537"/>
                  </a:lnTo>
                  <a:lnTo>
                    <a:pt x="6168" y="3538"/>
                  </a:lnTo>
                  <a:lnTo>
                    <a:pt x="6174" y="3532"/>
                  </a:lnTo>
                  <a:lnTo>
                    <a:pt x="6188" y="3532"/>
                  </a:lnTo>
                  <a:lnTo>
                    <a:pt x="6200" y="3542"/>
                  </a:lnTo>
                  <a:lnTo>
                    <a:pt x="6209" y="3543"/>
                  </a:lnTo>
                  <a:lnTo>
                    <a:pt x="6219" y="3542"/>
                  </a:lnTo>
                  <a:lnTo>
                    <a:pt x="6237" y="3554"/>
                  </a:lnTo>
                  <a:lnTo>
                    <a:pt x="6241" y="3551"/>
                  </a:lnTo>
                  <a:lnTo>
                    <a:pt x="6249" y="3540"/>
                  </a:lnTo>
                  <a:lnTo>
                    <a:pt x="6248" y="3529"/>
                  </a:lnTo>
                  <a:lnTo>
                    <a:pt x="6241" y="3526"/>
                  </a:lnTo>
                  <a:lnTo>
                    <a:pt x="6215" y="3508"/>
                  </a:lnTo>
                  <a:lnTo>
                    <a:pt x="6203" y="3495"/>
                  </a:lnTo>
                  <a:lnTo>
                    <a:pt x="6192" y="3487"/>
                  </a:lnTo>
                  <a:lnTo>
                    <a:pt x="6189" y="3482"/>
                  </a:lnTo>
                  <a:lnTo>
                    <a:pt x="6189" y="3468"/>
                  </a:lnTo>
                  <a:lnTo>
                    <a:pt x="6182" y="3461"/>
                  </a:lnTo>
                  <a:lnTo>
                    <a:pt x="6173" y="3454"/>
                  </a:lnTo>
                  <a:lnTo>
                    <a:pt x="6163" y="3450"/>
                  </a:lnTo>
                  <a:lnTo>
                    <a:pt x="6161" y="3445"/>
                  </a:lnTo>
                  <a:lnTo>
                    <a:pt x="6161" y="3440"/>
                  </a:lnTo>
                  <a:lnTo>
                    <a:pt x="6158" y="3440"/>
                  </a:lnTo>
                  <a:lnTo>
                    <a:pt x="6150" y="3440"/>
                  </a:lnTo>
                  <a:lnTo>
                    <a:pt x="6135" y="3446"/>
                  </a:lnTo>
                  <a:lnTo>
                    <a:pt x="6124" y="3446"/>
                  </a:lnTo>
                  <a:lnTo>
                    <a:pt x="6103" y="3438"/>
                  </a:lnTo>
                  <a:lnTo>
                    <a:pt x="6103" y="3457"/>
                  </a:lnTo>
                  <a:lnTo>
                    <a:pt x="6106" y="3459"/>
                  </a:lnTo>
                  <a:lnTo>
                    <a:pt x="6103" y="3467"/>
                  </a:lnTo>
                  <a:lnTo>
                    <a:pt x="6101" y="3483"/>
                  </a:lnTo>
                  <a:lnTo>
                    <a:pt x="6093" y="3504"/>
                  </a:lnTo>
                  <a:lnTo>
                    <a:pt x="6082" y="3510"/>
                  </a:lnTo>
                  <a:lnTo>
                    <a:pt x="6086" y="3495"/>
                  </a:lnTo>
                  <a:lnTo>
                    <a:pt x="6095" y="3481"/>
                  </a:lnTo>
                  <a:lnTo>
                    <a:pt x="6090" y="3471"/>
                  </a:lnTo>
                  <a:lnTo>
                    <a:pt x="6071" y="3493"/>
                  </a:lnTo>
                  <a:lnTo>
                    <a:pt x="6058" y="3500"/>
                  </a:lnTo>
                  <a:lnTo>
                    <a:pt x="6038" y="3505"/>
                  </a:lnTo>
                  <a:lnTo>
                    <a:pt x="6023" y="3504"/>
                  </a:lnTo>
                  <a:lnTo>
                    <a:pt x="6023" y="3499"/>
                  </a:lnTo>
                  <a:lnTo>
                    <a:pt x="6032" y="3495"/>
                  </a:lnTo>
                  <a:lnTo>
                    <a:pt x="6038" y="3488"/>
                  </a:lnTo>
                  <a:lnTo>
                    <a:pt x="6045" y="3477"/>
                  </a:lnTo>
                  <a:lnTo>
                    <a:pt x="6043" y="3470"/>
                  </a:lnTo>
                  <a:lnTo>
                    <a:pt x="6033" y="3465"/>
                  </a:lnTo>
                  <a:lnTo>
                    <a:pt x="6028" y="3455"/>
                  </a:lnTo>
                  <a:lnTo>
                    <a:pt x="6034" y="3452"/>
                  </a:lnTo>
                  <a:lnTo>
                    <a:pt x="6043" y="3443"/>
                  </a:lnTo>
                  <a:lnTo>
                    <a:pt x="6044" y="3438"/>
                  </a:lnTo>
                  <a:lnTo>
                    <a:pt x="6028" y="3439"/>
                  </a:lnTo>
                  <a:lnTo>
                    <a:pt x="6018" y="3445"/>
                  </a:lnTo>
                  <a:lnTo>
                    <a:pt x="6015" y="3454"/>
                  </a:lnTo>
                  <a:lnTo>
                    <a:pt x="6021" y="3462"/>
                  </a:lnTo>
                  <a:lnTo>
                    <a:pt x="6018" y="3470"/>
                  </a:lnTo>
                  <a:lnTo>
                    <a:pt x="6010" y="3479"/>
                  </a:lnTo>
                  <a:lnTo>
                    <a:pt x="6001" y="3479"/>
                  </a:lnTo>
                  <a:lnTo>
                    <a:pt x="5996" y="3487"/>
                  </a:lnTo>
                  <a:lnTo>
                    <a:pt x="5994" y="3484"/>
                  </a:lnTo>
                  <a:lnTo>
                    <a:pt x="5993" y="3466"/>
                  </a:lnTo>
                  <a:lnTo>
                    <a:pt x="5995" y="3455"/>
                  </a:lnTo>
                  <a:lnTo>
                    <a:pt x="5996" y="3444"/>
                  </a:lnTo>
                  <a:lnTo>
                    <a:pt x="5997" y="3434"/>
                  </a:lnTo>
                  <a:lnTo>
                    <a:pt x="5996" y="3430"/>
                  </a:lnTo>
                  <a:lnTo>
                    <a:pt x="5997" y="3417"/>
                  </a:lnTo>
                  <a:lnTo>
                    <a:pt x="5995" y="3408"/>
                  </a:lnTo>
                  <a:lnTo>
                    <a:pt x="5985" y="3406"/>
                  </a:lnTo>
                  <a:lnTo>
                    <a:pt x="5962" y="3412"/>
                  </a:lnTo>
                  <a:lnTo>
                    <a:pt x="5939" y="3413"/>
                  </a:lnTo>
                  <a:lnTo>
                    <a:pt x="5929" y="3405"/>
                  </a:lnTo>
                  <a:lnTo>
                    <a:pt x="5910" y="3396"/>
                  </a:lnTo>
                  <a:lnTo>
                    <a:pt x="5910" y="3390"/>
                  </a:lnTo>
                  <a:lnTo>
                    <a:pt x="5915" y="3376"/>
                  </a:lnTo>
                  <a:lnTo>
                    <a:pt x="5942" y="3354"/>
                  </a:lnTo>
                  <a:lnTo>
                    <a:pt x="5950" y="3350"/>
                  </a:lnTo>
                  <a:lnTo>
                    <a:pt x="5968" y="3336"/>
                  </a:lnTo>
                  <a:lnTo>
                    <a:pt x="5977" y="3320"/>
                  </a:lnTo>
                  <a:lnTo>
                    <a:pt x="5983" y="3314"/>
                  </a:lnTo>
                  <a:lnTo>
                    <a:pt x="5989" y="3312"/>
                  </a:lnTo>
                  <a:lnTo>
                    <a:pt x="5999" y="3305"/>
                  </a:lnTo>
                  <a:lnTo>
                    <a:pt x="6047" y="3260"/>
                  </a:lnTo>
                  <a:lnTo>
                    <a:pt x="6056" y="3241"/>
                  </a:lnTo>
                  <a:lnTo>
                    <a:pt x="6065" y="3235"/>
                  </a:lnTo>
                  <a:lnTo>
                    <a:pt x="6069" y="3226"/>
                  </a:lnTo>
                  <a:lnTo>
                    <a:pt x="6070" y="3218"/>
                  </a:lnTo>
                  <a:lnTo>
                    <a:pt x="6076" y="3212"/>
                  </a:lnTo>
                  <a:lnTo>
                    <a:pt x="6083" y="3202"/>
                  </a:lnTo>
                  <a:lnTo>
                    <a:pt x="6087" y="3194"/>
                  </a:lnTo>
                  <a:lnTo>
                    <a:pt x="6093" y="3196"/>
                  </a:lnTo>
                  <a:lnTo>
                    <a:pt x="6099" y="3182"/>
                  </a:lnTo>
                  <a:lnTo>
                    <a:pt x="6114" y="3169"/>
                  </a:lnTo>
                  <a:lnTo>
                    <a:pt x="6130" y="3145"/>
                  </a:lnTo>
                  <a:lnTo>
                    <a:pt x="6140" y="3147"/>
                  </a:lnTo>
                  <a:lnTo>
                    <a:pt x="6158" y="3127"/>
                  </a:lnTo>
                  <a:lnTo>
                    <a:pt x="6166" y="3111"/>
                  </a:lnTo>
                  <a:lnTo>
                    <a:pt x="6169" y="3112"/>
                  </a:lnTo>
                  <a:lnTo>
                    <a:pt x="6182" y="3101"/>
                  </a:lnTo>
                  <a:lnTo>
                    <a:pt x="6193" y="3095"/>
                  </a:lnTo>
                  <a:lnTo>
                    <a:pt x="6201" y="3078"/>
                  </a:lnTo>
                  <a:lnTo>
                    <a:pt x="6204" y="3063"/>
                  </a:lnTo>
                  <a:lnTo>
                    <a:pt x="6219" y="3043"/>
                  </a:lnTo>
                  <a:lnTo>
                    <a:pt x="6258" y="3011"/>
                  </a:lnTo>
                  <a:lnTo>
                    <a:pt x="6270" y="2994"/>
                  </a:lnTo>
                  <a:lnTo>
                    <a:pt x="6280" y="2976"/>
                  </a:lnTo>
                  <a:lnTo>
                    <a:pt x="6298" y="2960"/>
                  </a:lnTo>
                  <a:lnTo>
                    <a:pt x="6316" y="2946"/>
                  </a:lnTo>
                  <a:lnTo>
                    <a:pt x="6345" y="2932"/>
                  </a:lnTo>
                  <a:lnTo>
                    <a:pt x="6400" y="2927"/>
                  </a:lnTo>
                  <a:lnTo>
                    <a:pt x="6436" y="2927"/>
                  </a:lnTo>
                  <a:lnTo>
                    <a:pt x="6456" y="2924"/>
                  </a:lnTo>
                  <a:lnTo>
                    <a:pt x="6464" y="2927"/>
                  </a:lnTo>
                  <a:lnTo>
                    <a:pt x="6475" y="2925"/>
                  </a:lnTo>
                  <a:lnTo>
                    <a:pt x="6488" y="2929"/>
                  </a:lnTo>
                  <a:lnTo>
                    <a:pt x="6495" y="2929"/>
                  </a:lnTo>
                  <a:lnTo>
                    <a:pt x="6495" y="2941"/>
                  </a:lnTo>
                  <a:lnTo>
                    <a:pt x="6500" y="2950"/>
                  </a:lnTo>
                  <a:lnTo>
                    <a:pt x="6507" y="2951"/>
                  </a:lnTo>
                  <a:lnTo>
                    <a:pt x="6518" y="2949"/>
                  </a:lnTo>
                  <a:lnTo>
                    <a:pt x="6521" y="2944"/>
                  </a:lnTo>
                  <a:lnTo>
                    <a:pt x="6522" y="2923"/>
                  </a:lnTo>
                  <a:lnTo>
                    <a:pt x="6527" y="2919"/>
                  </a:lnTo>
                  <a:lnTo>
                    <a:pt x="6585" y="2943"/>
                  </a:lnTo>
                  <a:lnTo>
                    <a:pt x="6602" y="2940"/>
                  </a:lnTo>
                  <a:lnTo>
                    <a:pt x="6602" y="2932"/>
                  </a:lnTo>
                  <a:lnTo>
                    <a:pt x="6610" y="2927"/>
                  </a:lnTo>
                  <a:lnTo>
                    <a:pt x="6630" y="2928"/>
                  </a:lnTo>
                  <a:lnTo>
                    <a:pt x="6638" y="2937"/>
                  </a:lnTo>
                  <a:lnTo>
                    <a:pt x="6641" y="2944"/>
                  </a:lnTo>
                  <a:lnTo>
                    <a:pt x="6646" y="2945"/>
                  </a:lnTo>
                  <a:lnTo>
                    <a:pt x="6660" y="2941"/>
                  </a:lnTo>
                  <a:lnTo>
                    <a:pt x="6660" y="2932"/>
                  </a:lnTo>
                  <a:lnTo>
                    <a:pt x="6656" y="2932"/>
                  </a:lnTo>
                  <a:lnTo>
                    <a:pt x="6651" y="2923"/>
                  </a:lnTo>
                  <a:lnTo>
                    <a:pt x="6660" y="2918"/>
                  </a:lnTo>
                  <a:lnTo>
                    <a:pt x="6673" y="2918"/>
                  </a:lnTo>
                  <a:lnTo>
                    <a:pt x="6672" y="2912"/>
                  </a:lnTo>
                  <a:lnTo>
                    <a:pt x="6667" y="2905"/>
                  </a:lnTo>
                  <a:lnTo>
                    <a:pt x="6668" y="2898"/>
                  </a:lnTo>
                  <a:lnTo>
                    <a:pt x="6679" y="2891"/>
                  </a:lnTo>
                  <a:lnTo>
                    <a:pt x="6692" y="2890"/>
                  </a:lnTo>
                  <a:lnTo>
                    <a:pt x="6705" y="2892"/>
                  </a:lnTo>
                  <a:lnTo>
                    <a:pt x="6737" y="2905"/>
                  </a:lnTo>
                  <a:lnTo>
                    <a:pt x="6747" y="2905"/>
                  </a:lnTo>
                  <a:lnTo>
                    <a:pt x="6760" y="2913"/>
                  </a:lnTo>
                  <a:lnTo>
                    <a:pt x="6762" y="2918"/>
                  </a:lnTo>
                  <a:lnTo>
                    <a:pt x="6770" y="2921"/>
                  </a:lnTo>
                  <a:lnTo>
                    <a:pt x="6775" y="2908"/>
                  </a:lnTo>
                  <a:lnTo>
                    <a:pt x="6785" y="2906"/>
                  </a:lnTo>
                  <a:lnTo>
                    <a:pt x="6798" y="2910"/>
                  </a:lnTo>
                  <a:lnTo>
                    <a:pt x="6808" y="2916"/>
                  </a:lnTo>
                  <a:lnTo>
                    <a:pt x="6817" y="2927"/>
                  </a:lnTo>
                  <a:lnTo>
                    <a:pt x="6822" y="2937"/>
                  </a:lnTo>
                  <a:lnTo>
                    <a:pt x="6841" y="2940"/>
                  </a:lnTo>
                  <a:lnTo>
                    <a:pt x="6845" y="2948"/>
                  </a:lnTo>
                  <a:lnTo>
                    <a:pt x="6833" y="2953"/>
                  </a:lnTo>
                  <a:lnTo>
                    <a:pt x="6817" y="2954"/>
                  </a:lnTo>
                  <a:lnTo>
                    <a:pt x="6795" y="2954"/>
                  </a:lnTo>
                  <a:lnTo>
                    <a:pt x="6784" y="2959"/>
                  </a:lnTo>
                  <a:lnTo>
                    <a:pt x="6785" y="2965"/>
                  </a:lnTo>
                  <a:lnTo>
                    <a:pt x="6800" y="2984"/>
                  </a:lnTo>
                  <a:lnTo>
                    <a:pt x="6816" y="2986"/>
                  </a:lnTo>
                  <a:lnTo>
                    <a:pt x="6829" y="2984"/>
                  </a:lnTo>
                  <a:lnTo>
                    <a:pt x="6843" y="2981"/>
                  </a:lnTo>
                  <a:lnTo>
                    <a:pt x="6849" y="2971"/>
                  </a:lnTo>
                  <a:lnTo>
                    <a:pt x="6859" y="2966"/>
                  </a:lnTo>
                  <a:lnTo>
                    <a:pt x="6866" y="2973"/>
                  </a:lnTo>
                  <a:lnTo>
                    <a:pt x="6878" y="2978"/>
                  </a:lnTo>
                  <a:lnTo>
                    <a:pt x="6886" y="2972"/>
                  </a:lnTo>
                  <a:lnTo>
                    <a:pt x="6892" y="2962"/>
                  </a:lnTo>
                  <a:lnTo>
                    <a:pt x="6905" y="2960"/>
                  </a:lnTo>
                  <a:lnTo>
                    <a:pt x="6907" y="2953"/>
                  </a:lnTo>
                  <a:lnTo>
                    <a:pt x="6919" y="2946"/>
                  </a:lnTo>
                  <a:lnTo>
                    <a:pt x="6935" y="2951"/>
                  </a:lnTo>
                  <a:lnTo>
                    <a:pt x="6942" y="2962"/>
                  </a:lnTo>
                  <a:lnTo>
                    <a:pt x="6951" y="2962"/>
                  </a:lnTo>
                  <a:lnTo>
                    <a:pt x="6963" y="2959"/>
                  </a:lnTo>
                  <a:lnTo>
                    <a:pt x="6967" y="2950"/>
                  </a:lnTo>
                  <a:lnTo>
                    <a:pt x="6981" y="2951"/>
                  </a:lnTo>
                  <a:lnTo>
                    <a:pt x="6988" y="2956"/>
                  </a:lnTo>
                  <a:lnTo>
                    <a:pt x="6991" y="2950"/>
                  </a:lnTo>
                  <a:lnTo>
                    <a:pt x="7001" y="2950"/>
                  </a:lnTo>
                  <a:lnTo>
                    <a:pt x="7002" y="2943"/>
                  </a:lnTo>
                  <a:lnTo>
                    <a:pt x="7000" y="2933"/>
                  </a:lnTo>
                  <a:lnTo>
                    <a:pt x="6993" y="2922"/>
                  </a:lnTo>
                  <a:lnTo>
                    <a:pt x="6972" y="2913"/>
                  </a:lnTo>
                  <a:lnTo>
                    <a:pt x="6951" y="2917"/>
                  </a:lnTo>
                  <a:lnTo>
                    <a:pt x="6952" y="2910"/>
                  </a:lnTo>
                  <a:lnTo>
                    <a:pt x="6958" y="2902"/>
                  </a:lnTo>
                  <a:lnTo>
                    <a:pt x="6950" y="2879"/>
                  </a:lnTo>
                  <a:lnTo>
                    <a:pt x="6953" y="2875"/>
                  </a:lnTo>
                  <a:lnTo>
                    <a:pt x="6959" y="2879"/>
                  </a:lnTo>
                  <a:lnTo>
                    <a:pt x="6962" y="2879"/>
                  </a:lnTo>
                  <a:lnTo>
                    <a:pt x="6975" y="2849"/>
                  </a:lnTo>
                  <a:lnTo>
                    <a:pt x="6983" y="2837"/>
                  </a:lnTo>
                  <a:lnTo>
                    <a:pt x="6986" y="2827"/>
                  </a:lnTo>
                  <a:lnTo>
                    <a:pt x="6999" y="2815"/>
                  </a:lnTo>
                  <a:lnTo>
                    <a:pt x="7011" y="2809"/>
                  </a:lnTo>
                  <a:lnTo>
                    <a:pt x="7047" y="2776"/>
                  </a:lnTo>
                  <a:lnTo>
                    <a:pt x="7047" y="2767"/>
                  </a:lnTo>
                  <a:lnTo>
                    <a:pt x="7051" y="2757"/>
                  </a:lnTo>
                  <a:lnTo>
                    <a:pt x="7074" y="2731"/>
                  </a:lnTo>
                  <a:lnTo>
                    <a:pt x="7083" y="2723"/>
                  </a:lnTo>
                  <a:lnTo>
                    <a:pt x="7088" y="2697"/>
                  </a:lnTo>
                  <a:lnTo>
                    <a:pt x="7099" y="2690"/>
                  </a:lnTo>
                  <a:lnTo>
                    <a:pt x="7118" y="2670"/>
                  </a:lnTo>
                  <a:lnTo>
                    <a:pt x="7128" y="2666"/>
                  </a:lnTo>
                  <a:lnTo>
                    <a:pt x="7137" y="2659"/>
                  </a:lnTo>
                  <a:lnTo>
                    <a:pt x="7165" y="2661"/>
                  </a:lnTo>
                  <a:lnTo>
                    <a:pt x="7205" y="2653"/>
                  </a:lnTo>
                  <a:lnTo>
                    <a:pt x="7211" y="2648"/>
                  </a:lnTo>
                  <a:lnTo>
                    <a:pt x="7215" y="2642"/>
                  </a:lnTo>
                  <a:lnTo>
                    <a:pt x="7221" y="2643"/>
                  </a:lnTo>
                  <a:lnTo>
                    <a:pt x="7235" y="2652"/>
                  </a:lnTo>
                  <a:lnTo>
                    <a:pt x="7241" y="2659"/>
                  </a:lnTo>
                  <a:lnTo>
                    <a:pt x="7244" y="2670"/>
                  </a:lnTo>
                  <a:lnTo>
                    <a:pt x="7260" y="2669"/>
                  </a:lnTo>
                  <a:lnTo>
                    <a:pt x="7270" y="2658"/>
                  </a:lnTo>
                  <a:lnTo>
                    <a:pt x="7290" y="2638"/>
                  </a:lnTo>
                  <a:lnTo>
                    <a:pt x="7281" y="2685"/>
                  </a:lnTo>
                  <a:lnTo>
                    <a:pt x="7273" y="2693"/>
                  </a:lnTo>
                  <a:lnTo>
                    <a:pt x="7269" y="2703"/>
                  </a:lnTo>
                  <a:lnTo>
                    <a:pt x="7263" y="2712"/>
                  </a:lnTo>
                  <a:lnTo>
                    <a:pt x="7263" y="2725"/>
                  </a:lnTo>
                  <a:lnTo>
                    <a:pt x="7269" y="2733"/>
                  </a:lnTo>
                  <a:lnTo>
                    <a:pt x="7268" y="2741"/>
                  </a:lnTo>
                  <a:lnTo>
                    <a:pt x="7263" y="2745"/>
                  </a:lnTo>
                  <a:lnTo>
                    <a:pt x="7260" y="2752"/>
                  </a:lnTo>
                  <a:lnTo>
                    <a:pt x="7265" y="2756"/>
                  </a:lnTo>
                  <a:lnTo>
                    <a:pt x="7280" y="2749"/>
                  </a:lnTo>
                  <a:lnTo>
                    <a:pt x="7292" y="2746"/>
                  </a:lnTo>
                  <a:lnTo>
                    <a:pt x="7281" y="2771"/>
                  </a:lnTo>
                  <a:lnTo>
                    <a:pt x="7278" y="2787"/>
                  </a:lnTo>
                  <a:lnTo>
                    <a:pt x="7279" y="2797"/>
                  </a:lnTo>
                  <a:lnTo>
                    <a:pt x="7286" y="2793"/>
                  </a:lnTo>
                  <a:lnTo>
                    <a:pt x="7300" y="2781"/>
                  </a:lnTo>
                  <a:lnTo>
                    <a:pt x="7309" y="2781"/>
                  </a:lnTo>
                  <a:lnTo>
                    <a:pt x="7345" y="2734"/>
                  </a:lnTo>
                  <a:lnTo>
                    <a:pt x="7355" y="2728"/>
                  </a:lnTo>
                  <a:lnTo>
                    <a:pt x="7367" y="2713"/>
                  </a:lnTo>
                  <a:lnTo>
                    <a:pt x="7378" y="2704"/>
                  </a:lnTo>
                  <a:lnTo>
                    <a:pt x="7399" y="2680"/>
                  </a:lnTo>
                  <a:lnTo>
                    <a:pt x="7414" y="2679"/>
                  </a:lnTo>
                  <a:lnTo>
                    <a:pt x="7420" y="2675"/>
                  </a:lnTo>
                  <a:lnTo>
                    <a:pt x="7422" y="2666"/>
                  </a:lnTo>
                  <a:lnTo>
                    <a:pt x="7430" y="2671"/>
                  </a:lnTo>
                  <a:lnTo>
                    <a:pt x="7429" y="2680"/>
                  </a:lnTo>
                  <a:lnTo>
                    <a:pt x="7431" y="2688"/>
                  </a:lnTo>
                  <a:lnTo>
                    <a:pt x="7438" y="2687"/>
                  </a:lnTo>
                  <a:lnTo>
                    <a:pt x="7447" y="2669"/>
                  </a:lnTo>
                  <a:lnTo>
                    <a:pt x="7437" y="2666"/>
                  </a:lnTo>
                  <a:lnTo>
                    <a:pt x="7434" y="2656"/>
                  </a:lnTo>
                  <a:lnTo>
                    <a:pt x="7437" y="2642"/>
                  </a:lnTo>
                  <a:lnTo>
                    <a:pt x="7438" y="2627"/>
                  </a:lnTo>
                  <a:lnTo>
                    <a:pt x="7438" y="2618"/>
                  </a:lnTo>
                  <a:lnTo>
                    <a:pt x="7448" y="2601"/>
                  </a:lnTo>
                  <a:lnTo>
                    <a:pt x="7448" y="2593"/>
                  </a:lnTo>
                  <a:lnTo>
                    <a:pt x="7452" y="2583"/>
                  </a:lnTo>
                  <a:lnTo>
                    <a:pt x="7467" y="2569"/>
                  </a:lnTo>
                  <a:lnTo>
                    <a:pt x="7511" y="2553"/>
                  </a:lnTo>
                  <a:lnTo>
                    <a:pt x="7526" y="2557"/>
                  </a:lnTo>
                  <a:lnTo>
                    <a:pt x="7542" y="2572"/>
                  </a:lnTo>
                  <a:lnTo>
                    <a:pt x="7535" y="2585"/>
                  </a:lnTo>
                  <a:lnTo>
                    <a:pt x="7524" y="2582"/>
                  </a:lnTo>
                  <a:lnTo>
                    <a:pt x="7506" y="2596"/>
                  </a:lnTo>
                  <a:lnTo>
                    <a:pt x="7496" y="2607"/>
                  </a:lnTo>
                  <a:lnTo>
                    <a:pt x="7494" y="2623"/>
                  </a:lnTo>
                  <a:lnTo>
                    <a:pt x="7490" y="2631"/>
                  </a:lnTo>
                  <a:lnTo>
                    <a:pt x="7489" y="2644"/>
                  </a:lnTo>
                  <a:lnTo>
                    <a:pt x="7489" y="2670"/>
                  </a:lnTo>
                  <a:lnTo>
                    <a:pt x="7478" y="2681"/>
                  </a:lnTo>
                  <a:lnTo>
                    <a:pt x="7477" y="2688"/>
                  </a:lnTo>
                  <a:lnTo>
                    <a:pt x="7478" y="2699"/>
                  </a:lnTo>
                  <a:lnTo>
                    <a:pt x="7480" y="2706"/>
                  </a:lnTo>
                  <a:lnTo>
                    <a:pt x="7479" y="2718"/>
                  </a:lnTo>
                  <a:lnTo>
                    <a:pt x="7472" y="2728"/>
                  </a:lnTo>
                  <a:lnTo>
                    <a:pt x="7465" y="2731"/>
                  </a:lnTo>
                  <a:lnTo>
                    <a:pt x="7464" y="2738"/>
                  </a:lnTo>
                  <a:lnTo>
                    <a:pt x="7463" y="2749"/>
                  </a:lnTo>
                  <a:lnTo>
                    <a:pt x="7472" y="2755"/>
                  </a:lnTo>
                  <a:lnTo>
                    <a:pt x="7472" y="2762"/>
                  </a:lnTo>
                  <a:lnTo>
                    <a:pt x="7462" y="2771"/>
                  </a:lnTo>
                  <a:lnTo>
                    <a:pt x="7451" y="2777"/>
                  </a:lnTo>
                  <a:lnTo>
                    <a:pt x="7440" y="2774"/>
                  </a:lnTo>
                  <a:lnTo>
                    <a:pt x="7427" y="2779"/>
                  </a:lnTo>
                  <a:lnTo>
                    <a:pt x="7415" y="2797"/>
                  </a:lnTo>
                  <a:lnTo>
                    <a:pt x="7402" y="2798"/>
                  </a:lnTo>
                  <a:lnTo>
                    <a:pt x="7376" y="2809"/>
                  </a:lnTo>
                  <a:lnTo>
                    <a:pt x="7372" y="2814"/>
                  </a:lnTo>
                  <a:lnTo>
                    <a:pt x="7372" y="2826"/>
                  </a:lnTo>
                  <a:lnTo>
                    <a:pt x="7367" y="2838"/>
                  </a:lnTo>
                  <a:lnTo>
                    <a:pt x="7356" y="2848"/>
                  </a:lnTo>
                  <a:lnTo>
                    <a:pt x="7343" y="2864"/>
                  </a:lnTo>
                  <a:lnTo>
                    <a:pt x="7318" y="2897"/>
                  </a:lnTo>
                  <a:lnTo>
                    <a:pt x="7293" y="2911"/>
                  </a:lnTo>
                  <a:lnTo>
                    <a:pt x="7286" y="2929"/>
                  </a:lnTo>
                  <a:lnTo>
                    <a:pt x="7276" y="2934"/>
                  </a:lnTo>
                  <a:lnTo>
                    <a:pt x="7258" y="2960"/>
                  </a:lnTo>
                  <a:lnTo>
                    <a:pt x="7255" y="2978"/>
                  </a:lnTo>
                  <a:lnTo>
                    <a:pt x="7236" y="3002"/>
                  </a:lnTo>
                  <a:lnTo>
                    <a:pt x="7225" y="3019"/>
                  </a:lnTo>
                  <a:lnTo>
                    <a:pt x="7210" y="3031"/>
                  </a:lnTo>
                  <a:lnTo>
                    <a:pt x="7195" y="3047"/>
                  </a:lnTo>
                  <a:lnTo>
                    <a:pt x="7182" y="3066"/>
                  </a:lnTo>
                  <a:lnTo>
                    <a:pt x="7162" y="3075"/>
                  </a:lnTo>
                  <a:lnTo>
                    <a:pt x="7144" y="3075"/>
                  </a:lnTo>
                  <a:lnTo>
                    <a:pt x="7137" y="3085"/>
                  </a:lnTo>
                  <a:lnTo>
                    <a:pt x="7128" y="3096"/>
                  </a:lnTo>
                  <a:lnTo>
                    <a:pt x="7108" y="3091"/>
                  </a:lnTo>
                  <a:lnTo>
                    <a:pt x="7098" y="3093"/>
                  </a:lnTo>
                  <a:lnTo>
                    <a:pt x="7103" y="3105"/>
                  </a:lnTo>
                  <a:lnTo>
                    <a:pt x="7106" y="3124"/>
                  </a:lnTo>
                  <a:lnTo>
                    <a:pt x="7093" y="3164"/>
                  </a:lnTo>
                  <a:lnTo>
                    <a:pt x="7077" y="3174"/>
                  </a:lnTo>
                  <a:lnTo>
                    <a:pt x="7065" y="3186"/>
                  </a:lnTo>
                  <a:lnTo>
                    <a:pt x="7051" y="3193"/>
                  </a:lnTo>
                  <a:lnTo>
                    <a:pt x="7045" y="3206"/>
                  </a:lnTo>
                  <a:lnTo>
                    <a:pt x="7040" y="3229"/>
                  </a:lnTo>
                  <a:lnTo>
                    <a:pt x="7028" y="3279"/>
                  </a:lnTo>
                  <a:lnTo>
                    <a:pt x="7027" y="3328"/>
                  </a:lnTo>
                  <a:lnTo>
                    <a:pt x="7028" y="3352"/>
                  </a:lnTo>
                  <a:lnTo>
                    <a:pt x="7031" y="3374"/>
                  </a:lnTo>
                  <a:lnTo>
                    <a:pt x="7032" y="3403"/>
                  </a:lnTo>
                  <a:lnTo>
                    <a:pt x="7036" y="3418"/>
                  </a:lnTo>
                  <a:lnTo>
                    <a:pt x="7040" y="3459"/>
                  </a:lnTo>
                  <a:lnTo>
                    <a:pt x="7042" y="3463"/>
                  </a:lnTo>
                  <a:lnTo>
                    <a:pt x="7044" y="3467"/>
                  </a:lnTo>
                  <a:lnTo>
                    <a:pt x="7051" y="3503"/>
                  </a:lnTo>
                  <a:lnTo>
                    <a:pt x="7056" y="3524"/>
                  </a:lnTo>
                  <a:lnTo>
                    <a:pt x="7058" y="3551"/>
                  </a:lnTo>
                  <a:lnTo>
                    <a:pt x="7061" y="3573"/>
                  </a:lnTo>
                  <a:lnTo>
                    <a:pt x="7066" y="3596"/>
                  </a:lnTo>
                  <a:lnTo>
                    <a:pt x="7075" y="3617"/>
                  </a:lnTo>
                  <a:lnTo>
                    <a:pt x="7081" y="3640"/>
                  </a:lnTo>
                  <a:lnTo>
                    <a:pt x="7081" y="3685"/>
                  </a:lnTo>
                  <a:lnTo>
                    <a:pt x="7082" y="3705"/>
                  </a:lnTo>
                  <a:lnTo>
                    <a:pt x="7092" y="3729"/>
                  </a:lnTo>
                  <a:lnTo>
                    <a:pt x="7094" y="3742"/>
                  </a:lnTo>
                  <a:lnTo>
                    <a:pt x="7108" y="3728"/>
                  </a:lnTo>
                  <a:lnTo>
                    <a:pt x="7120" y="3718"/>
                  </a:lnTo>
                  <a:lnTo>
                    <a:pt x="7131" y="3704"/>
                  </a:lnTo>
                  <a:lnTo>
                    <a:pt x="7139" y="3691"/>
                  </a:lnTo>
                  <a:lnTo>
                    <a:pt x="7150" y="3682"/>
                  </a:lnTo>
                  <a:lnTo>
                    <a:pt x="7172" y="3656"/>
                  </a:lnTo>
                  <a:lnTo>
                    <a:pt x="7184" y="3626"/>
                  </a:lnTo>
                  <a:lnTo>
                    <a:pt x="7185" y="3613"/>
                  </a:lnTo>
                  <a:lnTo>
                    <a:pt x="7184" y="3595"/>
                  </a:lnTo>
                  <a:lnTo>
                    <a:pt x="7188" y="3589"/>
                  </a:lnTo>
                  <a:lnTo>
                    <a:pt x="7192" y="3573"/>
                  </a:lnTo>
                  <a:lnTo>
                    <a:pt x="7187" y="3569"/>
                  </a:lnTo>
                  <a:lnTo>
                    <a:pt x="7192" y="3561"/>
                  </a:lnTo>
                  <a:lnTo>
                    <a:pt x="7198" y="3562"/>
                  </a:lnTo>
                  <a:lnTo>
                    <a:pt x="7203" y="3567"/>
                  </a:lnTo>
                  <a:lnTo>
                    <a:pt x="7212" y="3556"/>
                  </a:lnTo>
                  <a:lnTo>
                    <a:pt x="7228" y="3545"/>
                  </a:lnTo>
                  <a:lnTo>
                    <a:pt x="7252" y="3536"/>
                  </a:lnTo>
                  <a:lnTo>
                    <a:pt x="7269" y="3542"/>
                  </a:lnTo>
                  <a:lnTo>
                    <a:pt x="7268" y="3536"/>
                  </a:lnTo>
                  <a:lnTo>
                    <a:pt x="7264" y="3529"/>
                  </a:lnTo>
                  <a:lnTo>
                    <a:pt x="7262" y="3516"/>
                  </a:lnTo>
                  <a:lnTo>
                    <a:pt x="7262" y="3479"/>
                  </a:lnTo>
                  <a:lnTo>
                    <a:pt x="7263" y="3463"/>
                  </a:lnTo>
                  <a:lnTo>
                    <a:pt x="7273" y="3450"/>
                  </a:lnTo>
                  <a:lnTo>
                    <a:pt x="7301" y="3423"/>
                  </a:lnTo>
                  <a:lnTo>
                    <a:pt x="7319" y="3413"/>
                  </a:lnTo>
                  <a:lnTo>
                    <a:pt x="7335" y="3409"/>
                  </a:lnTo>
                  <a:lnTo>
                    <a:pt x="7341" y="3418"/>
                  </a:lnTo>
                  <a:lnTo>
                    <a:pt x="7354" y="3418"/>
                  </a:lnTo>
                  <a:lnTo>
                    <a:pt x="7366" y="3414"/>
                  </a:lnTo>
                  <a:lnTo>
                    <a:pt x="7382" y="3398"/>
                  </a:lnTo>
                  <a:lnTo>
                    <a:pt x="7384" y="3390"/>
                  </a:lnTo>
                  <a:lnTo>
                    <a:pt x="7365" y="3362"/>
                  </a:lnTo>
                  <a:lnTo>
                    <a:pt x="7360" y="3347"/>
                  </a:lnTo>
                  <a:lnTo>
                    <a:pt x="7357" y="3335"/>
                  </a:lnTo>
                  <a:lnTo>
                    <a:pt x="7359" y="3322"/>
                  </a:lnTo>
                  <a:lnTo>
                    <a:pt x="7362" y="3305"/>
                  </a:lnTo>
                  <a:lnTo>
                    <a:pt x="7368" y="3293"/>
                  </a:lnTo>
                  <a:lnTo>
                    <a:pt x="7372" y="3279"/>
                  </a:lnTo>
                  <a:lnTo>
                    <a:pt x="7381" y="3267"/>
                  </a:lnTo>
                  <a:lnTo>
                    <a:pt x="7397" y="3256"/>
                  </a:lnTo>
                  <a:lnTo>
                    <a:pt x="7394" y="3247"/>
                  </a:lnTo>
                  <a:lnTo>
                    <a:pt x="7391" y="3242"/>
                  </a:lnTo>
                  <a:lnTo>
                    <a:pt x="7389" y="3237"/>
                  </a:lnTo>
                  <a:lnTo>
                    <a:pt x="7405" y="3231"/>
                  </a:lnTo>
                  <a:lnTo>
                    <a:pt x="7422" y="3229"/>
                  </a:lnTo>
                  <a:lnTo>
                    <a:pt x="7429" y="3222"/>
                  </a:lnTo>
                  <a:lnTo>
                    <a:pt x="7431" y="3226"/>
                  </a:lnTo>
                  <a:lnTo>
                    <a:pt x="7424" y="3237"/>
                  </a:lnTo>
                  <a:lnTo>
                    <a:pt x="7416" y="3242"/>
                  </a:lnTo>
                  <a:lnTo>
                    <a:pt x="7413" y="3251"/>
                  </a:lnTo>
                  <a:lnTo>
                    <a:pt x="7422" y="3271"/>
                  </a:lnTo>
                  <a:lnTo>
                    <a:pt x="7431" y="3274"/>
                  </a:lnTo>
                  <a:lnTo>
                    <a:pt x="7435" y="3274"/>
                  </a:lnTo>
                  <a:lnTo>
                    <a:pt x="7445" y="3258"/>
                  </a:lnTo>
                  <a:lnTo>
                    <a:pt x="7447" y="3247"/>
                  </a:lnTo>
                  <a:lnTo>
                    <a:pt x="7442" y="3212"/>
                  </a:lnTo>
                  <a:lnTo>
                    <a:pt x="7437" y="3203"/>
                  </a:lnTo>
                  <a:lnTo>
                    <a:pt x="7421" y="3206"/>
                  </a:lnTo>
                  <a:lnTo>
                    <a:pt x="7419" y="3202"/>
                  </a:lnTo>
                  <a:lnTo>
                    <a:pt x="7419" y="3180"/>
                  </a:lnTo>
                  <a:lnTo>
                    <a:pt x="7416" y="3159"/>
                  </a:lnTo>
                  <a:lnTo>
                    <a:pt x="7418" y="3147"/>
                  </a:lnTo>
                  <a:lnTo>
                    <a:pt x="7421" y="3137"/>
                  </a:lnTo>
                  <a:lnTo>
                    <a:pt x="7434" y="3126"/>
                  </a:lnTo>
                  <a:lnTo>
                    <a:pt x="7445" y="3106"/>
                  </a:lnTo>
                  <a:lnTo>
                    <a:pt x="7443" y="3097"/>
                  </a:lnTo>
                  <a:lnTo>
                    <a:pt x="7413" y="3079"/>
                  </a:lnTo>
                  <a:lnTo>
                    <a:pt x="7400" y="3083"/>
                  </a:lnTo>
                  <a:lnTo>
                    <a:pt x="7397" y="3096"/>
                  </a:lnTo>
                  <a:lnTo>
                    <a:pt x="7394" y="3100"/>
                  </a:lnTo>
                  <a:lnTo>
                    <a:pt x="7387" y="3097"/>
                  </a:lnTo>
                  <a:lnTo>
                    <a:pt x="7381" y="3093"/>
                  </a:lnTo>
                  <a:lnTo>
                    <a:pt x="7377" y="3081"/>
                  </a:lnTo>
                  <a:lnTo>
                    <a:pt x="7377" y="3063"/>
                  </a:lnTo>
                  <a:lnTo>
                    <a:pt x="7381" y="3051"/>
                  </a:lnTo>
                  <a:lnTo>
                    <a:pt x="7386" y="3032"/>
                  </a:lnTo>
                  <a:lnTo>
                    <a:pt x="7393" y="3019"/>
                  </a:lnTo>
                  <a:lnTo>
                    <a:pt x="7407" y="2999"/>
                  </a:lnTo>
                  <a:lnTo>
                    <a:pt x="7420" y="2983"/>
                  </a:lnTo>
                  <a:lnTo>
                    <a:pt x="7427" y="2970"/>
                  </a:lnTo>
                  <a:lnTo>
                    <a:pt x="7426" y="2960"/>
                  </a:lnTo>
                  <a:lnTo>
                    <a:pt x="7430" y="2954"/>
                  </a:lnTo>
                  <a:lnTo>
                    <a:pt x="7440" y="2957"/>
                  </a:lnTo>
                  <a:lnTo>
                    <a:pt x="7437" y="2950"/>
                  </a:lnTo>
                  <a:lnTo>
                    <a:pt x="7437" y="2943"/>
                  </a:lnTo>
                  <a:lnTo>
                    <a:pt x="7446" y="2938"/>
                  </a:lnTo>
                  <a:lnTo>
                    <a:pt x="7450" y="2932"/>
                  </a:lnTo>
                  <a:lnTo>
                    <a:pt x="7446" y="2918"/>
                  </a:lnTo>
                  <a:lnTo>
                    <a:pt x="7447" y="2905"/>
                  </a:lnTo>
                  <a:lnTo>
                    <a:pt x="7454" y="2892"/>
                  </a:lnTo>
                  <a:lnTo>
                    <a:pt x="7456" y="2881"/>
                  </a:lnTo>
                  <a:lnTo>
                    <a:pt x="7462" y="2875"/>
                  </a:lnTo>
                  <a:lnTo>
                    <a:pt x="7472" y="2871"/>
                  </a:lnTo>
                  <a:lnTo>
                    <a:pt x="7485" y="2862"/>
                  </a:lnTo>
                  <a:lnTo>
                    <a:pt x="7492" y="2867"/>
                  </a:lnTo>
                  <a:lnTo>
                    <a:pt x="7496" y="2876"/>
                  </a:lnTo>
                  <a:lnTo>
                    <a:pt x="7505" y="2864"/>
                  </a:lnTo>
                  <a:lnTo>
                    <a:pt x="7517" y="2855"/>
                  </a:lnTo>
                  <a:lnTo>
                    <a:pt x="7527" y="2865"/>
                  </a:lnTo>
                  <a:lnTo>
                    <a:pt x="7532" y="2879"/>
                  </a:lnTo>
                  <a:lnTo>
                    <a:pt x="7542" y="2881"/>
                  </a:lnTo>
                  <a:lnTo>
                    <a:pt x="7547" y="2864"/>
                  </a:lnTo>
                  <a:lnTo>
                    <a:pt x="7547" y="2852"/>
                  </a:lnTo>
                  <a:lnTo>
                    <a:pt x="7556" y="2840"/>
                  </a:lnTo>
                  <a:lnTo>
                    <a:pt x="7563" y="2836"/>
                  </a:lnTo>
                  <a:lnTo>
                    <a:pt x="7581" y="2830"/>
                  </a:lnTo>
                  <a:lnTo>
                    <a:pt x="7588" y="2824"/>
                  </a:lnTo>
                  <a:lnTo>
                    <a:pt x="7598" y="2809"/>
                  </a:lnTo>
                  <a:lnTo>
                    <a:pt x="7604" y="2803"/>
                  </a:lnTo>
                  <a:lnTo>
                    <a:pt x="7609" y="2806"/>
                  </a:lnTo>
                  <a:lnTo>
                    <a:pt x="7612" y="2814"/>
                  </a:lnTo>
                  <a:lnTo>
                    <a:pt x="7607" y="2821"/>
                  </a:lnTo>
                  <a:lnTo>
                    <a:pt x="7610" y="2841"/>
                  </a:lnTo>
                  <a:lnTo>
                    <a:pt x="7606" y="2855"/>
                  </a:lnTo>
                  <a:lnTo>
                    <a:pt x="7606" y="2864"/>
                  </a:lnTo>
                  <a:lnTo>
                    <a:pt x="7604" y="2870"/>
                  </a:lnTo>
                  <a:lnTo>
                    <a:pt x="7602" y="2875"/>
                  </a:lnTo>
                  <a:lnTo>
                    <a:pt x="7602" y="2880"/>
                  </a:lnTo>
                  <a:lnTo>
                    <a:pt x="7606" y="2880"/>
                  </a:lnTo>
                  <a:lnTo>
                    <a:pt x="7618" y="2863"/>
                  </a:lnTo>
                  <a:lnTo>
                    <a:pt x="7647" y="2835"/>
                  </a:lnTo>
                  <a:lnTo>
                    <a:pt x="7649" y="2828"/>
                  </a:lnTo>
                  <a:lnTo>
                    <a:pt x="7647" y="2819"/>
                  </a:lnTo>
                  <a:lnTo>
                    <a:pt x="7650" y="2815"/>
                  </a:lnTo>
                  <a:lnTo>
                    <a:pt x="7658" y="2822"/>
                  </a:lnTo>
                  <a:lnTo>
                    <a:pt x="7667" y="2814"/>
                  </a:lnTo>
                  <a:lnTo>
                    <a:pt x="7678" y="2812"/>
                  </a:lnTo>
                  <a:lnTo>
                    <a:pt x="7694" y="2800"/>
                  </a:lnTo>
                  <a:lnTo>
                    <a:pt x="7706" y="2799"/>
                  </a:lnTo>
                  <a:lnTo>
                    <a:pt x="7714" y="2790"/>
                  </a:lnTo>
                  <a:lnTo>
                    <a:pt x="7720" y="2795"/>
                  </a:lnTo>
                  <a:lnTo>
                    <a:pt x="7726" y="2794"/>
                  </a:lnTo>
                  <a:lnTo>
                    <a:pt x="7755" y="2795"/>
                  </a:lnTo>
                  <a:lnTo>
                    <a:pt x="7770" y="2799"/>
                  </a:lnTo>
                  <a:lnTo>
                    <a:pt x="7781" y="2804"/>
                  </a:lnTo>
                  <a:lnTo>
                    <a:pt x="7795" y="2815"/>
                  </a:lnTo>
                  <a:lnTo>
                    <a:pt x="7800" y="2827"/>
                  </a:lnTo>
                  <a:lnTo>
                    <a:pt x="7819" y="2857"/>
                  </a:lnTo>
                  <a:lnTo>
                    <a:pt x="7820" y="2863"/>
                  </a:lnTo>
                  <a:lnTo>
                    <a:pt x="7833" y="2865"/>
                  </a:lnTo>
                  <a:lnTo>
                    <a:pt x="7836" y="2863"/>
                  </a:lnTo>
                  <a:lnTo>
                    <a:pt x="7836" y="2846"/>
                  </a:lnTo>
                  <a:lnTo>
                    <a:pt x="7848" y="2820"/>
                  </a:lnTo>
                  <a:lnTo>
                    <a:pt x="7848" y="2814"/>
                  </a:lnTo>
                  <a:lnTo>
                    <a:pt x="7845" y="2811"/>
                  </a:lnTo>
                  <a:lnTo>
                    <a:pt x="7852" y="2809"/>
                  </a:lnTo>
                  <a:lnTo>
                    <a:pt x="7865" y="2800"/>
                  </a:lnTo>
                  <a:lnTo>
                    <a:pt x="7871" y="2799"/>
                  </a:lnTo>
                  <a:lnTo>
                    <a:pt x="7875" y="2792"/>
                  </a:lnTo>
                  <a:lnTo>
                    <a:pt x="7879" y="2795"/>
                  </a:lnTo>
                  <a:lnTo>
                    <a:pt x="7886" y="2795"/>
                  </a:lnTo>
                  <a:lnTo>
                    <a:pt x="7899" y="2778"/>
                  </a:lnTo>
                  <a:lnTo>
                    <a:pt x="7903" y="2777"/>
                  </a:lnTo>
                  <a:lnTo>
                    <a:pt x="7903" y="2772"/>
                  </a:lnTo>
                  <a:lnTo>
                    <a:pt x="7913" y="2765"/>
                  </a:lnTo>
                  <a:lnTo>
                    <a:pt x="7921" y="2763"/>
                  </a:lnTo>
                  <a:lnTo>
                    <a:pt x="7925" y="2760"/>
                  </a:lnTo>
                  <a:lnTo>
                    <a:pt x="7931" y="2758"/>
                  </a:lnTo>
                  <a:lnTo>
                    <a:pt x="7932" y="2754"/>
                  </a:lnTo>
                  <a:lnTo>
                    <a:pt x="7931" y="2749"/>
                  </a:lnTo>
                  <a:lnTo>
                    <a:pt x="7926" y="2744"/>
                  </a:lnTo>
                  <a:lnTo>
                    <a:pt x="7927" y="2739"/>
                  </a:lnTo>
                  <a:lnTo>
                    <a:pt x="7936" y="2746"/>
                  </a:lnTo>
                  <a:lnTo>
                    <a:pt x="7941" y="2749"/>
                  </a:lnTo>
                  <a:lnTo>
                    <a:pt x="7946" y="2745"/>
                  </a:lnTo>
                  <a:lnTo>
                    <a:pt x="7948" y="2733"/>
                  </a:lnTo>
                  <a:lnTo>
                    <a:pt x="7946" y="2727"/>
                  </a:lnTo>
                  <a:lnTo>
                    <a:pt x="7957" y="2727"/>
                  </a:lnTo>
                  <a:lnTo>
                    <a:pt x="7968" y="2719"/>
                  </a:lnTo>
                  <a:lnTo>
                    <a:pt x="7970" y="2719"/>
                  </a:lnTo>
                  <a:lnTo>
                    <a:pt x="7973" y="2714"/>
                  </a:lnTo>
                  <a:lnTo>
                    <a:pt x="7968" y="2703"/>
                  </a:lnTo>
                  <a:lnTo>
                    <a:pt x="7972" y="2701"/>
                  </a:lnTo>
                  <a:lnTo>
                    <a:pt x="7978" y="2706"/>
                  </a:lnTo>
                  <a:lnTo>
                    <a:pt x="7981" y="2706"/>
                  </a:lnTo>
                  <a:lnTo>
                    <a:pt x="7988" y="2702"/>
                  </a:lnTo>
                  <a:lnTo>
                    <a:pt x="7992" y="2696"/>
                  </a:lnTo>
                  <a:lnTo>
                    <a:pt x="7996" y="2688"/>
                  </a:lnTo>
                  <a:lnTo>
                    <a:pt x="8000" y="2688"/>
                  </a:lnTo>
                  <a:lnTo>
                    <a:pt x="8002" y="2684"/>
                  </a:lnTo>
                  <a:lnTo>
                    <a:pt x="8004" y="2671"/>
                  </a:lnTo>
                  <a:lnTo>
                    <a:pt x="8006" y="2664"/>
                  </a:lnTo>
                  <a:lnTo>
                    <a:pt x="8012" y="2665"/>
                  </a:lnTo>
                  <a:lnTo>
                    <a:pt x="8017" y="2674"/>
                  </a:lnTo>
                  <a:lnTo>
                    <a:pt x="8022" y="2675"/>
                  </a:lnTo>
                  <a:lnTo>
                    <a:pt x="8027" y="2672"/>
                  </a:lnTo>
                  <a:lnTo>
                    <a:pt x="8040" y="2660"/>
                  </a:lnTo>
                  <a:lnTo>
                    <a:pt x="8067" y="2652"/>
                  </a:lnTo>
                  <a:lnTo>
                    <a:pt x="8075" y="2644"/>
                  </a:lnTo>
                  <a:lnTo>
                    <a:pt x="8090" y="2637"/>
                  </a:lnTo>
                  <a:lnTo>
                    <a:pt x="8093" y="2629"/>
                  </a:lnTo>
                  <a:lnTo>
                    <a:pt x="8094" y="2623"/>
                  </a:lnTo>
                  <a:lnTo>
                    <a:pt x="8094" y="2616"/>
                  </a:lnTo>
                  <a:lnTo>
                    <a:pt x="8103" y="2614"/>
                  </a:lnTo>
                  <a:lnTo>
                    <a:pt x="8102" y="2618"/>
                  </a:lnTo>
                  <a:lnTo>
                    <a:pt x="8099" y="2625"/>
                  </a:lnTo>
                  <a:lnTo>
                    <a:pt x="8103" y="2625"/>
                  </a:lnTo>
                  <a:lnTo>
                    <a:pt x="8126" y="2612"/>
                  </a:lnTo>
                  <a:lnTo>
                    <a:pt x="8133" y="2612"/>
                  </a:lnTo>
                  <a:lnTo>
                    <a:pt x="8146" y="2605"/>
                  </a:lnTo>
                  <a:lnTo>
                    <a:pt x="8182" y="2579"/>
                  </a:lnTo>
                  <a:lnTo>
                    <a:pt x="8209" y="2569"/>
                  </a:lnTo>
                  <a:lnTo>
                    <a:pt x="8212" y="2566"/>
                  </a:lnTo>
                  <a:lnTo>
                    <a:pt x="8210" y="2563"/>
                  </a:lnTo>
                  <a:lnTo>
                    <a:pt x="8205" y="2559"/>
                  </a:lnTo>
                  <a:lnTo>
                    <a:pt x="8199" y="2543"/>
                  </a:lnTo>
                  <a:lnTo>
                    <a:pt x="8196" y="2534"/>
                  </a:lnTo>
                  <a:lnTo>
                    <a:pt x="8200" y="2530"/>
                  </a:lnTo>
                  <a:lnTo>
                    <a:pt x="8204" y="2536"/>
                  </a:lnTo>
                  <a:lnTo>
                    <a:pt x="8209" y="2548"/>
                  </a:lnTo>
                  <a:lnTo>
                    <a:pt x="8215" y="2557"/>
                  </a:lnTo>
                  <a:lnTo>
                    <a:pt x="8219" y="2557"/>
                  </a:lnTo>
                  <a:lnTo>
                    <a:pt x="8219" y="2563"/>
                  </a:lnTo>
                  <a:lnTo>
                    <a:pt x="8221" y="2566"/>
                  </a:lnTo>
                  <a:lnTo>
                    <a:pt x="8232" y="2567"/>
                  </a:lnTo>
                  <a:lnTo>
                    <a:pt x="8231" y="2559"/>
                  </a:lnTo>
                  <a:lnTo>
                    <a:pt x="8227" y="2553"/>
                  </a:lnTo>
                  <a:lnTo>
                    <a:pt x="8233" y="2553"/>
                  </a:lnTo>
                  <a:lnTo>
                    <a:pt x="8237" y="2561"/>
                  </a:lnTo>
                  <a:lnTo>
                    <a:pt x="8243" y="2568"/>
                  </a:lnTo>
                  <a:lnTo>
                    <a:pt x="8253" y="2568"/>
                  </a:lnTo>
                  <a:lnTo>
                    <a:pt x="8266" y="2573"/>
                  </a:lnTo>
                  <a:lnTo>
                    <a:pt x="8275" y="2582"/>
                  </a:lnTo>
                  <a:lnTo>
                    <a:pt x="8290" y="2591"/>
                  </a:lnTo>
                  <a:lnTo>
                    <a:pt x="8306" y="2596"/>
                  </a:lnTo>
                  <a:lnTo>
                    <a:pt x="8309" y="2594"/>
                  </a:lnTo>
                  <a:lnTo>
                    <a:pt x="8313" y="2582"/>
                  </a:lnTo>
                  <a:lnTo>
                    <a:pt x="8320" y="2580"/>
                  </a:lnTo>
                  <a:lnTo>
                    <a:pt x="8334" y="2558"/>
                  </a:lnTo>
                  <a:lnTo>
                    <a:pt x="8338" y="2545"/>
                  </a:lnTo>
                  <a:lnTo>
                    <a:pt x="8334" y="2535"/>
                  </a:lnTo>
                  <a:lnTo>
                    <a:pt x="8324" y="2526"/>
                  </a:lnTo>
                  <a:lnTo>
                    <a:pt x="8311" y="2521"/>
                  </a:lnTo>
                  <a:lnTo>
                    <a:pt x="8308" y="2518"/>
                  </a:lnTo>
                  <a:lnTo>
                    <a:pt x="8307" y="2512"/>
                  </a:lnTo>
                  <a:lnTo>
                    <a:pt x="8309" y="2512"/>
                  </a:lnTo>
                  <a:lnTo>
                    <a:pt x="8316" y="2509"/>
                  </a:lnTo>
                  <a:lnTo>
                    <a:pt x="8327" y="2510"/>
                  </a:lnTo>
                  <a:lnTo>
                    <a:pt x="8332" y="2507"/>
                  </a:lnTo>
                  <a:lnTo>
                    <a:pt x="8324" y="2491"/>
                  </a:lnTo>
                  <a:lnTo>
                    <a:pt x="8317" y="2491"/>
                  </a:lnTo>
                  <a:lnTo>
                    <a:pt x="8308" y="2478"/>
                  </a:lnTo>
                  <a:lnTo>
                    <a:pt x="8301" y="2464"/>
                  </a:lnTo>
                  <a:lnTo>
                    <a:pt x="8297" y="2443"/>
                  </a:lnTo>
                  <a:lnTo>
                    <a:pt x="8295" y="2435"/>
                  </a:lnTo>
                  <a:lnTo>
                    <a:pt x="8291" y="2396"/>
                  </a:lnTo>
                  <a:lnTo>
                    <a:pt x="8280" y="2402"/>
                  </a:lnTo>
                  <a:lnTo>
                    <a:pt x="8271" y="2390"/>
                  </a:lnTo>
                  <a:lnTo>
                    <a:pt x="8270" y="2384"/>
                  </a:lnTo>
                  <a:lnTo>
                    <a:pt x="8280" y="2381"/>
                  </a:lnTo>
                  <a:lnTo>
                    <a:pt x="8284" y="2384"/>
                  </a:lnTo>
                  <a:lnTo>
                    <a:pt x="8280" y="2369"/>
                  </a:lnTo>
                  <a:lnTo>
                    <a:pt x="8273" y="2347"/>
                  </a:lnTo>
                  <a:lnTo>
                    <a:pt x="8266" y="2359"/>
                  </a:lnTo>
                  <a:lnTo>
                    <a:pt x="8260" y="2363"/>
                  </a:lnTo>
                  <a:lnTo>
                    <a:pt x="8249" y="2358"/>
                  </a:lnTo>
                  <a:lnTo>
                    <a:pt x="8242" y="2349"/>
                  </a:lnTo>
                  <a:lnTo>
                    <a:pt x="8231" y="2346"/>
                  </a:lnTo>
                  <a:lnTo>
                    <a:pt x="8222" y="2335"/>
                  </a:lnTo>
                  <a:lnTo>
                    <a:pt x="8221" y="2321"/>
                  </a:lnTo>
                  <a:lnTo>
                    <a:pt x="8221" y="2311"/>
                  </a:lnTo>
                  <a:lnTo>
                    <a:pt x="8222" y="2300"/>
                  </a:lnTo>
                  <a:lnTo>
                    <a:pt x="8230" y="2292"/>
                  </a:lnTo>
                  <a:lnTo>
                    <a:pt x="8239" y="2300"/>
                  </a:lnTo>
                  <a:lnTo>
                    <a:pt x="8258" y="2305"/>
                  </a:lnTo>
                  <a:lnTo>
                    <a:pt x="8268" y="2298"/>
                  </a:lnTo>
                  <a:lnTo>
                    <a:pt x="8266" y="2302"/>
                  </a:lnTo>
                  <a:lnTo>
                    <a:pt x="8271" y="2309"/>
                  </a:lnTo>
                  <a:lnTo>
                    <a:pt x="8289" y="2305"/>
                  </a:lnTo>
                  <a:lnTo>
                    <a:pt x="8285" y="2314"/>
                  </a:lnTo>
                  <a:lnTo>
                    <a:pt x="8286" y="2319"/>
                  </a:lnTo>
                  <a:lnTo>
                    <a:pt x="8298" y="2310"/>
                  </a:lnTo>
                  <a:lnTo>
                    <a:pt x="8306" y="2299"/>
                  </a:lnTo>
                  <a:lnTo>
                    <a:pt x="8320" y="2292"/>
                  </a:lnTo>
                  <a:lnTo>
                    <a:pt x="8335" y="2288"/>
                  </a:lnTo>
                  <a:lnTo>
                    <a:pt x="8355" y="2263"/>
                  </a:lnTo>
                  <a:lnTo>
                    <a:pt x="8363" y="2256"/>
                  </a:lnTo>
                  <a:lnTo>
                    <a:pt x="8363" y="2254"/>
                  </a:lnTo>
                  <a:lnTo>
                    <a:pt x="8377" y="2243"/>
                  </a:lnTo>
                  <a:lnTo>
                    <a:pt x="8393" y="2219"/>
                  </a:lnTo>
                  <a:lnTo>
                    <a:pt x="8395" y="2204"/>
                  </a:lnTo>
                  <a:lnTo>
                    <a:pt x="8404" y="2193"/>
                  </a:lnTo>
                  <a:lnTo>
                    <a:pt x="8403" y="2179"/>
                  </a:lnTo>
                  <a:lnTo>
                    <a:pt x="8390" y="2170"/>
                  </a:lnTo>
                  <a:lnTo>
                    <a:pt x="8373" y="2149"/>
                  </a:lnTo>
                  <a:lnTo>
                    <a:pt x="8372" y="2130"/>
                  </a:lnTo>
                  <a:lnTo>
                    <a:pt x="8370" y="2115"/>
                  </a:lnTo>
                  <a:lnTo>
                    <a:pt x="8378" y="2115"/>
                  </a:lnTo>
                  <a:lnTo>
                    <a:pt x="8384" y="2111"/>
                  </a:lnTo>
                  <a:lnTo>
                    <a:pt x="8389" y="2119"/>
                  </a:lnTo>
                  <a:lnTo>
                    <a:pt x="8402" y="2112"/>
                  </a:lnTo>
                  <a:lnTo>
                    <a:pt x="8400" y="2088"/>
                  </a:lnTo>
                  <a:lnTo>
                    <a:pt x="8408" y="2095"/>
                  </a:lnTo>
                  <a:lnTo>
                    <a:pt x="8410" y="2085"/>
                  </a:lnTo>
                  <a:lnTo>
                    <a:pt x="8413" y="2096"/>
                  </a:lnTo>
                  <a:lnTo>
                    <a:pt x="8424" y="2110"/>
                  </a:lnTo>
                  <a:lnTo>
                    <a:pt x="8431" y="2107"/>
                  </a:lnTo>
                  <a:lnTo>
                    <a:pt x="8437" y="2095"/>
                  </a:lnTo>
                  <a:lnTo>
                    <a:pt x="8440" y="2085"/>
                  </a:lnTo>
                  <a:lnTo>
                    <a:pt x="8446" y="2084"/>
                  </a:lnTo>
                  <a:lnTo>
                    <a:pt x="8447" y="2087"/>
                  </a:lnTo>
                  <a:lnTo>
                    <a:pt x="8443" y="2106"/>
                  </a:lnTo>
                  <a:lnTo>
                    <a:pt x="8445" y="2120"/>
                  </a:lnTo>
                  <a:lnTo>
                    <a:pt x="8436" y="2126"/>
                  </a:lnTo>
                  <a:lnTo>
                    <a:pt x="8430" y="2126"/>
                  </a:lnTo>
                  <a:lnTo>
                    <a:pt x="8422" y="2123"/>
                  </a:lnTo>
                  <a:lnTo>
                    <a:pt x="8427" y="2137"/>
                  </a:lnTo>
                  <a:lnTo>
                    <a:pt x="8432" y="2147"/>
                  </a:lnTo>
                  <a:lnTo>
                    <a:pt x="8437" y="2158"/>
                  </a:lnTo>
                  <a:lnTo>
                    <a:pt x="8443" y="2159"/>
                  </a:lnTo>
                  <a:lnTo>
                    <a:pt x="8448" y="2173"/>
                  </a:lnTo>
                  <a:lnTo>
                    <a:pt x="8448" y="2190"/>
                  </a:lnTo>
                  <a:lnTo>
                    <a:pt x="8459" y="2195"/>
                  </a:lnTo>
                  <a:lnTo>
                    <a:pt x="8473" y="2195"/>
                  </a:lnTo>
                  <a:lnTo>
                    <a:pt x="8491" y="2200"/>
                  </a:lnTo>
                  <a:lnTo>
                    <a:pt x="8511" y="2193"/>
                  </a:lnTo>
                  <a:lnTo>
                    <a:pt x="8516" y="2185"/>
                  </a:lnTo>
                  <a:lnTo>
                    <a:pt x="8526" y="2184"/>
                  </a:lnTo>
                  <a:lnTo>
                    <a:pt x="8546" y="2187"/>
                  </a:lnTo>
                  <a:lnTo>
                    <a:pt x="8556" y="2185"/>
                  </a:lnTo>
                  <a:lnTo>
                    <a:pt x="8564" y="2192"/>
                  </a:lnTo>
                  <a:lnTo>
                    <a:pt x="8569" y="2200"/>
                  </a:lnTo>
                  <a:lnTo>
                    <a:pt x="8578" y="2200"/>
                  </a:lnTo>
                  <a:lnTo>
                    <a:pt x="8589" y="2204"/>
                  </a:lnTo>
                  <a:lnTo>
                    <a:pt x="8588" y="2222"/>
                  </a:lnTo>
                  <a:lnTo>
                    <a:pt x="8593" y="2233"/>
                  </a:lnTo>
                  <a:lnTo>
                    <a:pt x="8593" y="2247"/>
                  </a:lnTo>
                  <a:lnTo>
                    <a:pt x="8591" y="2259"/>
                  </a:lnTo>
                  <a:lnTo>
                    <a:pt x="8613" y="2278"/>
                  </a:lnTo>
                  <a:lnTo>
                    <a:pt x="8618" y="2286"/>
                  </a:lnTo>
                  <a:lnTo>
                    <a:pt x="8619" y="2293"/>
                  </a:lnTo>
                  <a:lnTo>
                    <a:pt x="8630" y="2294"/>
                  </a:lnTo>
                  <a:lnTo>
                    <a:pt x="8640" y="2299"/>
                  </a:lnTo>
                  <a:lnTo>
                    <a:pt x="8645" y="2298"/>
                  </a:lnTo>
                  <a:lnTo>
                    <a:pt x="8637" y="2292"/>
                  </a:lnTo>
                  <a:lnTo>
                    <a:pt x="8644" y="2281"/>
                  </a:lnTo>
                  <a:lnTo>
                    <a:pt x="8646" y="2287"/>
                  </a:lnTo>
                  <a:lnTo>
                    <a:pt x="8656" y="2288"/>
                  </a:lnTo>
                  <a:lnTo>
                    <a:pt x="8656" y="2272"/>
                  </a:lnTo>
                  <a:lnTo>
                    <a:pt x="8660" y="2266"/>
                  </a:lnTo>
                  <a:lnTo>
                    <a:pt x="8661" y="2270"/>
                  </a:lnTo>
                  <a:lnTo>
                    <a:pt x="8660" y="2286"/>
                  </a:lnTo>
                  <a:lnTo>
                    <a:pt x="8652" y="2295"/>
                  </a:lnTo>
                  <a:lnTo>
                    <a:pt x="8668" y="2309"/>
                  </a:lnTo>
                  <a:lnTo>
                    <a:pt x="8678" y="2309"/>
                  </a:lnTo>
                  <a:lnTo>
                    <a:pt x="8684" y="2313"/>
                  </a:lnTo>
                  <a:lnTo>
                    <a:pt x="8682" y="2319"/>
                  </a:lnTo>
                  <a:lnTo>
                    <a:pt x="8693" y="2329"/>
                  </a:lnTo>
                  <a:lnTo>
                    <a:pt x="8693" y="2340"/>
                  </a:lnTo>
                  <a:lnTo>
                    <a:pt x="8705" y="2340"/>
                  </a:lnTo>
                  <a:lnTo>
                    <a:pt x="8709" y="2330"/>
                  </a:lnTo>
                  <a:lnTo>
                    <a:pt x="8707" y="2345"/>
                  </a:lnTo>
                  <a:lnTo>
                    <a:pt x="8718" y="2348"/>
                  </a:lnTo>
                  <a:lnTo>
                    <a:pt x="8727" y="2343"/>
                  </a:lnTo>
                  <a:lnTo>
                    <a:pt x="8731" y="2331"/>
                  </a:lnTo>
                  <a:lnTo>
                    <a:pt x="8732" y="2317"/>
                  </a:lnTo>
                  <a:lnTo>
                    <a:pt x="8737" y="2324"/>
                  </a:lnTo>
                  <a:lnTo>
                    <a:pt x="8736" y="2332"/>
                  </a:lnTo>
                  <a:lnTo>
                    <a:pt x="8728" y="2351"/>
                  </a:lnTo>
                  <a:lnTo>
                    <a:pt x="8736" y="2358"/>
                  </a:lnTo>
                  <a:lnTo>
                    <a:pt x="8744" y="2360"/>
                  </a:lnTo>
                  <a:lnTo>
                    <a:pt x="8749" y="2359"/>
                  </a:lnTo>
                  <a:lnTo>
                    <a:pt x="8757" y="2352"/>
                  </a:lnTo>
                  <a:lnTo>
                    <a:pt x="8757" y="2335"/>
                  </a:lnTo>
                  <a:lnTo>
                    <a:pt x="8747" y="2333"/>
                  </a:lnTo>
                  <a:lnTo>
                    <a:pt x="8746" y="2329"/>
                  </a:lnTo>
                  <a:lnTo>
                    <a:pt x="8755" y="2326"/>
                  </a:lnTo>
                  <a:lnTo>
                    <a:pt x="8764" y="2331"/>
                  </a:lnTo>
                  <a:lnTo>
                    <a:pt x="8773" y="2341"/>
                  </a:lnTo>
                  <a:lnTo>
                    <a:pt x="8785" y="2337"/>
                  </a:lnTo>
                  <a:lnTo>
                    <a:pt x="8776" y="2319"/>
                  </a:lnTo>
                  <a:lnTo>
                    <a:pt x="8776" y="2315"/>
                  </a:lnTo>
                  <a:lnTo>
                    <a:pt x="8770" y="2309"/>
                  </a:lnTo>
                  <a:lnTo>
                    <a:pt x="8758" y="2311"/>
                  </a:lnTo>
                  <a:lnTo>
                    <a:pt x="8758" y="2309"/>
                  </a:lnTo>
                  <a:lnTo>
                    <a:pt x="8752" y="2305"/>
                  </a:lnTo>
                  <a:lnTo>
                    <a:pt x="8750" y="2300"/>
                  </a:lnTo>
                  <a:lnTo>
                    <a:pt x="8761" y="2299"/>
                  </a:lnTo>
                  <a:lnTo>
                    <a:pt x="8764" y="2293"/>
                  </a:lnTo>
                  <a:lnTo>
                    <a:pt x="8758" y="2287"/>
                  </a:lnTo>
                  <a:lnTo>
                    <a:pt x="8744" y="2290"/>
                  </a:lnTo>
                  <a:lnTo>
                    <a:pt x="8753" y="2283"/>
                  </a:lnTo>
                  <a:lnTo>
                    <a:pt x="8765" y="2283"/>
                  </a:lnTo>
                  <a:lnTo>
                    <a:pt x="8770" y="2278"/>
                  </a:lnTo>
                  <a:lnTo>
                    <a:pt x="8769" y="2270"/>
                  </a:lnTo>
                  <a:lnTo>
                    <a:pt x="8779" y="2276"/>
                  </a:lnTo>
                  <a:lnTo>
                    <a:pt x="8801" y="2256"/>
                  </a:lnTo>
                  <a:lnTo>
                    <a:pt x="8796" y="2249"/>
                  </a:lnTo>
                  <a:lnTo>
                    <a:pt x="8790" y="2236"/>
                  </a:lnTo>
                  <a:lnTo>
                    <a:pt x="8780" y="2238"/>
                  </a:lnTo>
                  <a:lnTo>
                    <a:pt x="8769" y="2233"/>
                  </a:lnTo>
                  <a:lnTo>
                    <a:pt x="8795" y="2232"/>
                  </a:lnTo>
                  <a:lnTo>
                    <a:pt x="8792" y="2220"/>
                  </a:lnTo>
                  <a:lnTo>
                    <a:pt x="8796" y="2209"/>
                  </a:lnTo>
                  <a:lnTo>
                    <a:pt x="8811" y="2197"/>
                  </a:lnTo>
                  <a:lnTo>
                    <a:pt x="8824" y="2195"/>
                  </a:lnTo>
                  <a:lnTo>
                    <a:pt x="8841" y="2201"/>
                  </a:lnTo>
                  <a:lnTo>
                    <a:pt x="8852" y="2201"/>
                  </a:lnTo>
                  <a:lnTo>
                    <a:pt x="8857" y="2195"/>
                  </a:lnTo>
                  <a:lnTo>
                    <a:pt x="8854" y="2186"/>
                  </a:lnTo>
                  <a:lnTo>
                    <a:pt x="8839" y="2176"/>
                  </a:lnTo>
                  <a:lnTo>
                    <a:pt x="8835" y="2160"/>
                  </a:lnTo>
                  <a:lnTo>
                    <a:pt x="8840" y="2153"/>
                  </a:lnTo>
                  <a:lnTo>
                    <a:pt x="8850" y="2166"/>
                  </a:lnTo>
                  <a:lnTo>
                    <a:pt x="8861" y="2173"/>
                  </a:lnTo>
                  <a:lnTo>
                    <a:pt x="8867" y="2182"/>
                  </a:lnTo>
                  <a:lnTo>
                    <a:pt x="8881" y="2184"/>
                  </a:lnTo>
                  <a:lnTo>
                    <a:pt x="8883" y="2174"/>
                  </a:lnTo>
                  <a:lnTo>
                    <a:pt x="8882" y="2164"/>
                  </a:lnTo>
                  <a:lnTo>
                    <a:pt x="8886" y="2142"/>
                  </a:lnTo>
                  <a:lnTo>
                    <a:pt x="8898" y="2137"/>
                  </a:lnTo>
                  <a:lnTo>
                    <a:pt x="8906" y="2126"/>
                  </a:lnTo>
                  <a:lnTo>
                    <a:pt x="8916" y="2125"/>
                  </a:lnTo>
                  <a:lnTo>
                    <a:pt x="8926" y="2127"/>
                  </a:lnTo>
                  <a:lnTo>
                    <a:pt x="8931" y="2116"/>
                  </a:lnTo>
                  <a:lnTo>
                    <a:pt x="8921" y="2114"/>
                  </a:lnTo>
                  <a:lnTo>
                    <a:pt x="8917" y="2116"/>
                  </a:lnTo>
                  <a:lnTo>
                    <a:pt x="8909" y="2110"/>
                  </a:lnTo>
                  <a:lnTo>
                    <a:pt x="8902" y="2109"/>
                  </a:lnTo>
                  <a:lnTo>
                    <a:pt x="8904" y="2101"/>
                  </a:lnTo>
                  <a:lnTo>
                    <a:pt x="8895" y="2091"/>
                  </a:lnTo>
                  <a:lnTo>
                    <a:pt x="8883" y="2104"/>
                  </a:lnTo>
                  <a:lnTo>
                    <a:pt x="8878" y="2098"/>
                  </a:lnTo>
                  <a:lnTo>
                    <a:pt x="8886" y="2093"/>
                  </a:lnTo>
                  <a:lnTo>
                    <a:pt x="8886" y="2089"/>
                  </a:lnTo>
                  <a:lnTo>
                    <a:pt x="8874" y="2078"/>
                  </a:lnTo>
                  <a:lnTo>
                    <a:pt x="8862" y="2071"/>
                  </a:lnTo>
                  <a:lnTo>
                    <a:pt x="8856" y="2058"/>
                  </a:lnTo>
                  <a:lnTo>
                    <a:pt x="8841" y="2046"/>
                  </a:lnTo>
                  <a:lnTo>
                    <a:pt x="8834" y="2035"/>
                  </a:lnTo>
                  <a:lnTo>
                    <a:pt x="8834" y="2026"/>
                  </a:lnTo>
                  <a:lnTo>
                    <a:pt x="8823" y="2020"/>
                  </a:lnTo>
                  <a:lnTo>
                    <a:pt x="8819" y="2013"/>
                  </a:lnTo>
                  <a:lnTo>
                    <a:pt x="8817" y="2002"/>
                  </a:lnTo>
                  <a:lnTo>
                    <a:pt x="8769" y="1992"/>
                  </a:lnTo>
                  <a:lnTo>
                    <a:pt x="8759" y="1996"/>
                  </a:lnTo>
                  <a:lnTo>
                    <a:pt x="8781" y="2002"/>
                  </a:lnTo>
                  <a:lnTo>
                    <a:pt x="8777" y="2009"/>
                  </a:lnTo>
                  <a:lnTo>
                    <a:pt x="8766" y="2010"/>
                  </a:lnTo>
                  <a:lnTo>
                    <a:pt x="8755" y="2008"/>
                  </a:lnTo>
                  <a:lnTo>
                    <a:pt x="8737" y="1997"/>
                  </a:lnTo>
                  <a:lnTo>
                    <a:pt x="8741" y="2010"/>
                  </a:lnTo>
                  <a:lnTo>
                    <a:pt x="8737" y="2019"/>
                  </a:lnTo>
                  <a:lnTo>
                    <a:pt x="8732" y="2019"/>
                  </a:lnTo>
                  <a:lnTo>
                    <a:pt x="8728" y="2009"/>
                  </a:lnTo>
                  <a:lnTo>
                    <a:pt x="8723" y="2002"/>
                  </a:lnTo>
                  <a:lnTo>
                    <a:pt x="8726" y="1992"/>
                  </a:lnTo>
                  <a:lnTo>
                    <a:pt x="8734" y="1990"/>
                  </a:lnTo>
                  <a:lnTo>
                    <a:pt x="8723" y="1983"/>
                  </a:lnTo>
                  <a:lnTo>
                    <a:pt x="8717" y="1983"/>
                  </a:lnTo>
                  <a:lnTo>
                    <a:pt x="8715" y="1977"/>
                  </a:lnTo>
                  <a:lnTo>
                    <a:pt x="8707" y="1975"/>
                  </a:lnTo>
                  <a:lnTo>
                    <a:pt x="8709" y="1982"/>
                  </a:lnTo>
                  <a:lnTo>
                    <a:pt x="8704" y="1993"/>
                  </a:lnTo>
                  <a:lnTo>
                    <a:pt x="8700" y="1991"/>
                  </a:lnTo>
                  <a:lnTo>
                    <a:pt x="8698" y="1985"/>
                  </a:lnTo>
                  <a:lnTo>
                    <a:pt x="8685" y="1981"/>
                  </a:lnTo>
                  <a:lnTo>
                    <a:pt x="8674" y="1982"/>
                  </a:lnTo>
                  <a:lnTo>
                    <a:pt x="8663" y="1987"/>
                  </a:lnTo>
                  <a:lnTo>
                    <a:pt x="8668" y="1994"/>
                  </a:lnTo>
                  <a:lnTo>
                    <a:pt x="8671" y="1987"/>
                  </a:lnTo>
                  <a:lnTo>
                    <a:pt x="8683" y="1983"/>
                  </a:lnTo>
                  <a:lnTo>
                    <a:pt x="8684" y="1988"/>
                  </a:lnTo>
                  <a:lnTo>
                    <a:pt x="8677" y="1992"/>
                  </a:lnTo>
                  <a:lnTo>
                    <a:pt x="8690" y="1997"/>
                  </a:lnTo>
                  <a:lnTo>
                    <a:pt x="8690" y="2023"/>
                  </a:lnTo>
                  <a:lnTo>
                    <a:pt x="8685" y="2046"/>
                  </a:lnTo>
                  <a:lnTo>
                    <a:pt x="8693" y="2048"/>
                  </a:lnTo>
                  <a:lnTo>
                    <a:pt x="8696" y="2044"/>
                  </a:lnTo>
                  <a:lnTo>
                    <a:pt x="8700" y="2047"/>
                  </a:lnTo>
                  <a:lnTo>
                    <a:pt x="8706" y="2060"/>
                  </a:lnTo>
                  <a:lnTo>
                    <a:pt x="8706" y="2069"/>
                  </a:lnTo>
                  <a:lnTo>
                    <a:pt x="8704" y="2079"/>
                  </a:lnTo>
                  <a:lnTo>
                    <a:pt x="8696" y="2080"/>
                  </a:lnTo>
                  <a:lnTo>
                    <a:pt x="8693" y="2088"/>
                  </a:lnTo>
                  <a:lnTo>
                    <a:pt x="8693" y="2080"/>
                  </a:lnTo>
                  <a:lnTo>
                    <a:pt x="8695" y="2076"/>
                  </a:lnTo>
                  <a:lnTo>
                    <a:pt x="8695" y="2061"/>
                  </a:lnTo>
                  <a:lnTo>
                    <a:pt x="8683" y="2056"/>
                  </a:lnTo>
                  <a:lnTo>
                    <a:pt x="8673" y="2057"/>
                  </a:lnTo>
                  <a:lnTo>
                    <a:pt x="8671" y="2047"/>
                  </a:lnTo>
                  <a:lnTo>
                    <a:pt x="8672" y="2041"/>
                  </a:lnTo>
                  <a:lnTo>
                    <a:pt x="8660" y="2034"/>
                  </a:lnTo>
                  <a:lnTo>
                    <a:pt x="8655" y="2025"/>
                  </a:lnTo>
                  <a:lnTo>
                    <a:pt x="8657" y="2013"/>
                  </a:lnTo>
                  <a:lnTo>
                    <a:pt x="8656" y="2002"/>
                  </a:lnTo>
                  <a:lnTo>
                    <a:pt x="8650" y="1987"/>
                  </a:lnTo>
                  <a:lnTo>
                    <a:pt x="8647" y="1971"/>
                  </a:lnTo>
                  <a:lnTo>
                    <a:pt x="8642" y="1949"/>
                  </a:lnTo>
                  <a:lnTo>
                    <a:pt x="8637" y="1940"/>
                  </a:lnTo>
                  <a:lnTo>
                    <a:pt x="8640" y="1932"/>
                  </a:lnTo>
                  <a:lnTo>
                    <a:pt x="8647" y="1940"/>
                  </a:lnTo>
                  <a:lnTo>
                    <a:pt x="8648" y="1951"/>
                  </a:lnTo>
                  <a:lnTo>
                    <a:pt x="8651" y="1947"/>
                  </a:lnTo>
                  <a:lnTo>
                    <a:pt x="8647" y="1938"/>
                  </a:lnTo>
                  <a:lnTo>
                    <a:pt x="8623" y="1920"/>
                  </a:lnTo>
                  <a:lnTo>
                    <a:pt x="8619" y="1906"/>
                  </a:lnTo>
                  <a:lnTo>
                    <a:pt x="8618" y="1897"/>
                  </a:lnTo>
                  <a:lnTo>
                    <a:pt x="8592" y="1884"/>
                  </a:lnTo>
                  <a:lnTo>
                    <a:pt x="8588" y="1886"/>
                  </a:lnTo>
                  <a:lnTo>
                    <a:pt x="8592" y="1897"/>
                  </a:lnTo>
                  <a:lnTo>
                    <a:pt x="8599" y="1910"/>
                  </a:lnTo>
                  <a:lnTo>
                    <a:pt x="8605" y="1916"/>
                  </a:lnTo>
                  <a:lnTo>
                    <a:pt x="8610" y="1916"/>
                  </a:lnTo>
                  <a:lnTo>
                    <a:pt x="8615" y="1923"/>
                  </a:lnTo>
                  <a:lnTo>
                    <a:pt x="8617" y="1932"/>
                  </a:lnTo>
                  <a:lnTo>
                    <a:pt x="8608" y="1928"/>
                  </a:lnTo>
                  <a:lnTo>
                    <a:pt x="8578" y="1906"/>
                  </a:lnTo>
                  <a:lnTo>
                    <a:pt x="8569" y="1904"/>
                  </a:lnTo>
                  <a:lnTo>
                    <a:pt x="8559" y="1897"/>
                  </a:lnTo>
                  <a:lnTo>
                    <a:pt x="8564" y="1891"/>
                  </a:lnTo>
                  <a:lnTo>
                    <a:pt x="8574" y="1889"/>
                  </a:lnTo>
                  <a:lnTo>
                    <a:pt x="8575" y="1879"/>
                  </a:lnTo>
                  <a:lnTo>
                    <a:pt x="8577" y="1874"/>
                  </a:lnTo>
                  <a:lnTo>
                    <a:pt x="8556" y="1869"/>
                  </a:lnTo>
                  <a:lnTo>
                    <a:pt x="8545" y="1869"/>
                  </a:lnTo>
                  <a:lnTo>
                    <a:pt x="8538" y="1863"/>
                  </a:lnTo>
                  <a:lnTo>
                    <a:pt x="8527" y="1859"/>
                  </a:lnTo>
                  <a:lnTo>
                    <a:pt x="8532" y="1852"/>
                  </a:lnTo>
                  <a:lnTo>
                    <a:pt x="8537" y="1851"/>
                  </a:lnTo>
                  <a:lnTo>
                    <a:pt x="8534" y="1845"/>
                  </a:lnTo>
                  <a:lnTo>
                    <a:pt x="8532" y="1836"/>
                  </a:lnTo>
                  <a:lnTo>
                    <a:pt x="8515" y="1836"/>
                  </a:lnTo>
                  <a:lnTo>
                    <a:pt x="8517" y="1829"/>
                  </a:lnTo>
                  <a:lnTo>
                    <a:pt x="8510" y="1818"/>
                  </a:lnTo>
                  <a:lnTo>
                    <a:pt x="8501" y="1820"/>
                  </a:lnTo>
                  <a:lnTo>
                    <a:pt x="8501" y="1816"/>
                  </a:lnTo>
                  <a:lnTo>
                    <a:pt x="8489" y="1808"/>
                  </a:lnTo>
                  <a:lnTo>
                    <a:pt x="8470" y="1816"/>
                  </a:lnTo>
                  <a:lnTo>
                    <a:pt x="8469" y="1810"/>
                  </a:lnTo>
                  <a:lnTo>
                    <a:pt x="8472" y="1802"/>
                  </a:lnTo>
                  <a:lnTo>
                    <a:pt x="8470" y="1795"/>
                  </a:lnTo>
                  <a:lnTo>
                    <a:pt x="8465" y="1787"/>
                  </a:lnTo>
                  <a:lnTo>
                    <a:pt x="8453" y="1776"/>
                  </a:lnTo>
                  <a:lnTo>
                    <a:pt x="8463" y="1789"/>
                  </a:lnTo>
                  <a:lnTo>
                    <a:pt x="8448" y="1782"/>
                  </a:lnTo>
                  <a:lnTo>
                    <a:pt x="8442" y="1782"/>
                  </a:lnTo>
                  <a:lnTo>
                    <a:pt x="8433" y="1773"/>
                  </a:lnTo>
                  <a:lnTo>
                    <a:pt x="8431" y="1752"/>
                  </a:lnTo>
                  <a:lnTo>
                    <a:pt x="8425" y="1740"/>
                  </a:lnTo>
                  <a:lnTo>
                    <a:pt x="8419" y="1740"/>
                  </a:lnTo>
                  <a:lnTo>
                    <a:pt x="8394" y="1729"/>
                  </a:lnTo>
                  <a:lnTo>
                    <a:pt x="8387" y="1721"/>
                  </a:lnTo>
                  <a:lnTo>
                    <a:pt x="8375" y="1722"/>
                  </a:lnTo>
                  <a:lnTo>
                    <a:pt x="8363" y="1716"/>
                  </a:lnTo>
                  <a:lnTo>
                    <a:pt x="8363" y="1716"/>
                  </a:lnTo>
                  <a:lnTo>
                    <a:pt x="8317" y="1666"/>
                  </a:lnTo>
                  <a:lnTo>
                    <a:pt x="8295" y="1652"/>
                  </a:lnTo>
                  <a:lnTo>
                    <a:pt x="8282" y="1648"/>
                  </a:lnTo>
                  <a:lnTo>
                    <a:pt x="8276" y="1637"/>
                  </a:lnTo>
                  <a:lnTo>
                    <a:pt x="8271" y="1641"/>
                  </a:lnTo>
                  <a:lnTo>
                    <a:pt x="8234" y="1622"/>
                  </a:lnTo>
                  <a:lnTo>
                    <a:pt x="8220" y="1606"/>
                  </a:lnTo>
                  <a:lnTo>
                    <a:pt x="8212" y="1609"/>
                  </a:lnTo>
                  <a:lnTo>
                    <a:pt x="8191" y="1599"/>
                  </a:lnTo>
                  <a:lnTo>
                    <a:pt x="8179" y="1598"/>
                  </a:lnTo>
                  <a:lnTo>
                    <a:pt x="8150" y="1569"/>
                  </a:lnTo>
                  <a:lnTo>
                    <a:pt x="8137" y="1567"/>
                  </a:lnTo>
                  <a:lnTo>
                    <a:pt x="8086" y="1566"/>
                  </a:lnTo>
                  <a:lnTo>
                    <a:pt x="8081" y="1571"/>
                  </a:lnTo>
                  <a:lnTo>
                    <a:pt x="8066" y="1574"/>
                  </a:lnTo>
                  <a:lnTo>
                    <a:pt x="8056" y="1568"/>
                  </a:lnTo>
                  <a:lnTo>
                    <a:pt x="8042" y="1563"/>
                  </a:lnTo>
                  <a:lnTo>
                    <a:pt x="8028" y="1567"/>
                  </a:lnTo>
                  <a:lnTo>
                    <a:pt x="8005" y="1565"/>
                  </a:lnTo>
                  <a:lnTo>
                    <a:pt x="7992" y="1571"/>
                  </a:lnTo>
                  <a:lnTo>
                    <a:pt x="7978" y="1568"/>
                  </a:lnTo>
                  <a:lnTo>
                    <a:pt x="7952" y="1553"/>
                  </a:lnTo>
                  <a:lnTo>
                    <a:pt x="7945" y="1556"/>
                  </a:lnTo>
                  <a:lnTo>
                    <a:pt x="7877" y="1539"/>
                  </a:lnTo>
                  <a:lnTo>
                    <a:pt x="7850" y="1539"/>
                  </a:lnTo>
                  <a:lnTo>
                    <a:pt x="7840" y="1545"/>
                  </a:lnTo>
                  <a:lnTo>
                    <a:pt x="7839" y="1557"/>
                  </a:lnTo>
                  <a:lnTo>
                    <a:pt x="7843" y="1567"/>
                  </a:lnTo>
                  <a:lnTo>
                    <a:pt x="7841" y="1589"/>
                  </a:lnTo>
                  <a:lnTo>
                    <a:pt x="7824" y="1595"/>
                  </a:lnTo>
                  <a:lnTo>
                    <a:pt x="7819" y="1608"/>
                  </a:lnTo>
                  <a:lnTo>
                    <a:pt x="7849" y="1615"/>
                  </a:lnTo>
                  <a:lnTo>
                    <a:pt x="7860" y="1651"/>
                  </a:lnTo>
                  <a:lnTo>
                    <a:pt x="7866" y="1657"/>
                  </a:lnTo>
                  <a:lnTo>
                    <a:pt x="7866" y="1666"/>
                  </a:lnTo>
                  <a:lnTo>
                    <a:pt x="7871" y="1689"/>
                  </a:lnTo>
                  <a:lnTo>
                    <a:pt x="7840" y="1725"/>
                  </a:lnTo>
                  <a:lnTo>
                    <a:pt x="7820" y="1739"/>
                  </a:lnTo>
                  <a:lnTo>
                    <a:pt x="7797" y="1738"/>
                  </a:lnTo>
                  <a:lnTo>
                    <a:pt x="7790" y="1733"/>
                  </a:lnTo>
                  <a:lnTo>
                    <a:pt x="7782" y="1711"/>
                  </a:lnTo>
                  <a:lnTo>
                    <a:pt x="7777" y="1700"/>
                  </a:lnTo>
                  <a:lnTo>
                    <a:pt x="7762" y="1690"/>
                  </a:lnTo>
                  <a:lnTo>
                    <a:pt x="7760" y="1684"/>
                  </a:lnTo>
                  <a:lnTo>
                    <a:pt x="7750" y="1678"/>
                  </a:lnTo>
                  <a:lnTo>
                    <a:pt x="7727" y="1675"/>
                  </a:lnTo>
                  <a:lnTo>
                    <a:pt x="7721" y="1670"/>
                  </a:lnTo>
                  <a:lnTo>
                    <a:pt x="7719" y="1663"/>
                  </a:lnTo>
                  <a:lnTo>
                    <a:pt x="7717" y="1655"/>
                  </a:lnTo>
                  <a:lnTo>
                    <a:pt x="7720" y="1625"/>
                  </a:lnTo>
                  <a:lnTo>
                    <a:pt x="7716" y="1614"/>
                  </a:lnTo>
                  <a:lnTo>
                    <a:pt x="7698" y="1608"/>
                  </a:lnTo>
                  <a:lnTo>
                    <a:pt x="7700" y="1598"/>
                  </a:lnTo>
                  <a:lnTo>
                    <a:pt x="7707" y="1595"/>
                  </a:lnTo>
                  <a:lnTo>
                    <a:pt x="7706" y="1590"/>
                  </a:lnTo>
                  <a:lnTo>
                    <a:pt x="7693" y="1582"/>
                  </a:lnTo>
                  <a:lnTo>
                    <a:pt x="7685" y="1584"/>
                  </a:lnTo>
                  <a:lnTo>
                    <a:pt x="7679" y="1590"/>
                  </a:lnTo>
                  <a:lnTo>
                    <a:pt x="7650" y="1627"/>
                  </a:lnTo>
                  <a:lnTo>
                    <a:pt x="7641" y="1628"/>
                  </a:lnTo>
                  <a:lnTo>
                    <a:pt x="7635" y="1626"/>
                  </a:lnTo>
                  <a:lnTo>
                    <a:pt x="7613" y="1626"/>
                  </a:lnTo>
                  <a:lnTo>
                    <a:pt x="7591" y="1614"/>
                  </a:lnTo>
                  <a:lnTo>
                    <a:pt x="7559" y="1610"/>
                  </a:lnTo>
                  <a:lnTo>
                    <a:pt x="7547" y="1614"/>
                  </a:lnTo>
                  <a:lnTo>
                    <a:pt x="7544" y="1617"/>
                  </a:lnTo>
                  <a:lnTo>
                    <a:pt x="7542" y="1614"/>
                  </a:lnTo>
                  <a:lnTo>
                    <a:pt x="7518" y="1616"/>
                  </a:lnTo>
                  <a:lnTo>
                    <a:pt x="7504" y="1606"/>
                  </a:lnTo>
                  <a:lnTo>
                    <a:pt x="7489" y="1582"/>
                  </a:lnTo>
                  <a:lnTo>
                    <a:pt x="7469" y="1594"/>
                  </a:lnTo>
                  <a:lnTo>
                    <a:pt x="7438" y="1590"/>
                  </a:lnTo>
                  <a:lnTo>
                    <a:pt x="7420" y="1600"/>
                  </a:lnTo>
                  <a:lnTo>
                    <a:pt x="7405" y="1594"/>
                  </a:lnTo>
                  <a:lnTo>
                    <a:pt x="7398" y="1594"/>
                  </a:lnTo>
                  <a:lnTo>
                    <a:pt x="7393" y="1599"/>
                  </a:lnTo>
                  <a:lnTo>
                    <a:pt x="7389" y="1606"/>
                  </a:lnTo>
                  <a:lnTo>
                    <a:pt x="7382" y="1606"/>
                  </a:lnTo>
                  <a:lnTo>
                    <a:pt x="7378" y="1623"/>
                  </a:lnTo>
                  <a:lnTo>
                    <a:pt x="7362" y="1622"/>
                  </a:lnTo>
                  <a:lnTo>
                    <a:pt x="7356" y="1635"/>
                  </a:lnTo>
                  <a:lnTo>
                    <a:pt x="7346" y="1646"/>
                  </a:lnTo>
                  <a:lnTo>
                    <a:pt x="7338" y="1643"/>
                  </a:lnTo>
                  <a:lnTo>
                    <a:pt x="7339" y="1626"/>
                  </a:lnTo>
                  <a:lnTo>
                    <a:pt x="7336" y="1616"/>
                  </a:lnTo>
                  <a:lnTo>
                    <a:pt x="7327" y="1620"/>
                  </a:lnTo>
                  <a:lnTo>
                    <a:pt x="7322" y="1617"/>
                  </a:lnTo>
                  <a:lnTo>
                    <a:pt x="7314" y="1605"/>
                  </a:lnTo>
                  <a:lnTo>
                    <a:pt x="7306" y="1596"/>
                  </a:lnTo>
                  <a:lnTo>
                    <a:pt x="7293" y="1590"/>
                  </a:lnTo>
                  <a:lnTo>
                    <a:pt x="7284" y="1590"/>
                  </a:lnTo>
                  <a:lnTo>
                    <a:pt x="7273" y="1590"/>
                  </a:lnTo>
                  <a:lnTo>
                    <a:pt x="7268" y="1582"/>
                  </a:lnTo>
                  <a:lnTo>
                    <a:pt x="7250" y="1578"/>
                  </a:lnTo>
                  <a:lnTo>
                    <a:pt x="7250" y="1569"/>
                  </a:lnTo>
                  <a:lnTo>
                    <a:pt x="7270" y="1509"/>
                  </a:lnTo>
                  <a:lnTo>
                    <a:pt x="7270" y="1497"/>
                  </a:lnTo>
                  <a:lnTo>
                    <a:pt x="7268" y="1486"/>
                  </a:lnTo>
                  <a:lnTo>
                    <a:pt x="7268" y="1480"/>
                  </a:lnTo>
                  <a:lnTo>
                    <a:pt x="7258" y="1459"/>
                  </a:lnTo>
                  <a:lnTo>
                    <a:pt x="7258" y="1455"/>
                  </a:lnTo>
                  <a:lnTo>
                    <a:pt x="7247" y="1444"/>
                  </a:lnTo>
                  <a:lnTo>
                    <a:pt x="7238" y="1431"/>
                  </a:lnTo>
                  <a:lnTo>
                    <a:pt x="7232" y="1426"/>
                  </a:lnTo>
                  <a:lnTo>
                    <a:pt x="7222" y="1409"/>
                  </a:lnTo>
                  <a:lnTo>
                    <a:pt x="7212" y="1402"/>
                  </a:lnTo>
                  <a:lnTo>
                    <a:pt x="7204" y="1393"/>
                  </a:lnTo>
                  <a:lnTo>
                    <a:pt x="7192" y="1388"/>
                  </a:lnTo>
                  <a:lnTo>
                    <a:pt x="7152" y="1384"/>
                  </a:lnTo>
                  <a:lnTo>
                    <a:pt x="7139" y="1379"/>
                  </a:lnTo>
                  <a:lnTo>
                    <a:pt x="7112" y="1378"/>
                  </a:lnTo>
                  <a:lnTo>
                    <a:pt x="7090" y="1382"/>
                  </a:lnTo>
                  <a:lnTo>
                    <a:pt x="7064" y="1380"/>
                  </a:lnTo>
                  <a:lnTo>
                    <a:pt x="7051" y="1383"/>
                  </a:lnTo>
                  <a:lnTo>
                    <a:pt x="7047" y="1388"/>
                  </a:lnTo>
                  <a:lnTo>
                    <a:pt x="7024" y="1385"/>
                  </a:lnTo>
                  <a:lnTo>
                    <a:pt x="7017" y="1393"/>
                  </a:lnTo>
                  <a:lnTo>
                    <a:pt x="7006" y="1393"/>
                  </a:lnTo>
                  <a:lnTo>
                    <a:pt x="6979" y="1386"/>
                  </a:lnTo>
                  <a:lnTo>
                    <a:pt x="6973" y="1388"/>
                  </a:lnTo>
                  <a:lnTo>
                    <a:pt x="6964" y="1396"/>
                  </a:lnTo>
                  <a:lnTo>
                    <a:pt x="6951" y="1400"/>
                  </a:lnTo>
                  <a:lnTo>
                    <a:pt x="6941" y="1395"/>
                  </a:lnTo>
                  <a:lnTo>
                    <a:pt x="6920" y="1396"/>
                  </a:lnTo>
                  <a:lnTo>
                    <a:pt x="6913" y="1400"/>
                  </a:lnTo>
                  <a:lnTo>
                    <a:pt x="6905" y="1397"/>
                  </a:lnTo>
                  <a:lnTo>
                    <a:pt x="6881" y="1410"/>
                  </a:lnTo>
                  <a:lnTo>
                    <a:pt x="6870" y="1410"/>
                  </a:lnTo>
                  <a:lnTo>
                    <a:pt x="6861" y="1417"/>
                  </a:lnTo>
                  <a:lnTo>
                    <a:pt x="6855" y="1409"/>
                  </a:lnTo>
                  <a:lnTo>
                    <a:pt x="6837" y="1393"/>
                  </a:lnTo>
                  <a:lnTo>
                    <a:pt x="6823" y="1391"/>
                  </a:lnTo>
                  <a:lnTo>
                    <a:pt x="6817" y="1386"/>
                  </a:lnTo>
                  <a:lnTo>
                    <a:pt x="6840" y="1379"/>
                  </a:lnTo>
                  <a:lnTo>
                    <a:pt x="6848" y="1368"/>
                  </a:lnTo>
                  <a:lnTo>
                    <a:pt x="6850" y="1354"/>
                  </a:lnTo>
                  <a:lnTo>
                    <a:pt x="6814" y="1323"/>
                  </a:lnTo>
                  <a:lnTo>
                    <a:pt x="6811" y="1315"/>
                  </a:lnTo>
                  <a:lnTo>
                    <a:pt x="6808" y="1307"/>
                  </a:lnTo>
                  <a:lnTo>
                    <a:pt x="6786" y="1310"/>
                  </a:lnTo>
                  <a:lnTo>
                    <a:pt x="6769" y="1316"/>
                  </a:lnTo>
                  <a:lnTo>
                    <a:pt x="6759" y="1316"/>
                  </a:lnTo>
                  <a:lnTo>
                    <a:pt x="6755" y="1307"/>
                  </a:lnTo>
                  <a:lnTo>
                    <a:pt x="6755" y="1299"/>
                  </a:lnTo>
                  <a:lnTo>
                    <a:pt x="6737" y="1288"/>
                  </a:lnTo>
                  <a:lnTo>
                    <a:pt x="6732" y="1276"/>
                  </a:lnTo>
                  <a:lnTo>
                    <a:pt x="6725" y="1275"/>
                  </a:lnTo>
                  <a:lnTo>
                    <a:pt x="6706" y="1264"/>
                  </a:lnTo>
                  <a:lnTo>
                    <a:pt x="6701" y="1271"/>
                  </a:lnTo>
                  <a:lnTo>
                    <a:pt x="6692" y="1272"/>
                  </a:lnTo>
                  <a:lnTo>
                    <a:pt x="6685" y="1267"/>
                  </a:lnTo>
                  <a:lnTo>
                    <a:pt x="6671" y="1264"/>
                  </a:lnTo>
                  <a:lnTo>
                    <a:pt x="6665" y="1266"/>
                  </a:lnTo>
                  <a:lnTo>
                    <a:pt x="6665" y="1260"/>
                  </a:lnTo>
                  <a:lnTo>
                    <a:pt x="6684" y="1232"/>
                  </a:lnTo>
                  <a:lnTo>
                    <a:pt x="6690" y="1227"/>
                  </a:lnTo>
                  <a:lnTo>
                    <a:pt x="6703" y="1237"/>
                  </a:lnTo>
                  <a:lnTo>
                    <a:pt x="6709" y="1245"/>
                  </a:lnTo>
                  <a:lnTo>
                    <a:pt x="6722" y="1237"/>
                  </a:lnTo>
                  <a:lnTo>
                    <a:pt x="6722" y="1226"/>
                  </a:lnTo>
                  <a:lnTo>
                    <a:pt x="6721" y="1217"/>
                  </a:lnTo>
                  <a:lnTo>
                    <a:pt x="6708" y="1181"/>
                  </a:lnTo>
                  <a:lnTo>
                    <a:pt x="6689" y="1169"/>
                  </a:lnTo>
                  <a:lnTo>
                    <a:pt x="6678" y="1162"/>
                  </a:lnTo>
                  <a:lnTo>
                    <a:pt x="6662" y="1159"/>
                  </a:lnTo>
                  <a:lnTo>
                    <a:pt x="6656" y="1153"/>
                  </a:lnTo>
                  <a:lnTo>
                    <a:pt x="6636" y="1143"/>
                  </a:lnTo>
                  <a:lnTo>
                    <a:pt x="6617" y="1147"/>
                  </a:lnTo>
                  <a:lnTo>
                    <a:pt x="6615" y="1151"/>
                  </a:lnTo>
                  <a:lnTo>
                    <a:pt x="6612" y="1144"/>
                  </a:lnTo>
                  <a:lnTo>
                    <a:pt x="6603" y="1143"/>
                  </a:lnTo>
                  <a:lnTo>
                    <a:pt x="6575" y="1143"/>
                  </a:lnTo>
                  <a:lnTo>
                    <a:pt x="6565" y="1148"/>
                  </a:lnTo>
                  <a:lnTo>
                    <a:pt x="6540" y="1142"/>
                  </a:lnTo>
                  <a:lnTo>
                    <a:pt x="6528" y="1131"/>
                  </a:lnTo>
                  <a:lnTo>
                    <a:pt x="6512" y="1131"/>
                  </a:lnTo>
                  <a:lnTo>
                    <a:pt x="6490" y="1109"/>
                  </a:lnTo>
                  <a:lnTo>
                    <a:pt x="6484" y="1111"/>
                  </a:lnTo>
                  <a:lnTo>
                    <a:pt x="6443" y="1106"/>
                  </a:lnTo>
                  <a:lnTo>
                    <a:pt x="6419" y="1092"/>
                  </a:lnTo>
                  <a:lnTo>
                    <a:pt x="6378" y="1089"/>
                  </a:lnTo>
                  <a:lnTo>
                    <a:pt x="6365" y="1084"/>
                  </a:lnTo>
                  <a:lnTo>
                    <a:pt x="6319" y="1086"/>
                  </a:lnTo>
                  <a:lnTo>
                    <a:pt x="6264" y="1079"/>
                  </a:lnTo>
                  <a:lnTo>
                    <a:pt x="6257" y="1073"/>
                  </a:lnTo>
                  <a:lnTo>
                    <a:pt x="6252" y="1066"/>
                  </a:lnTo>
                  <a:lnTo>
                    <a:pt x="6242" y="1060"/>
                  </a:lnTo>
                  <a:lnTo>
                    <a:pt x="6232" y="1058"/>
                  </a:lnTo>
                  <a:lnTo>
                    <a:pt x="6225" y="1057"/>
                  </a:lnTo>
                  <a:lnTo>
                    <a:pt x="6217" y="1068"/>
                  </a:lnTo>
                  <a:lnTo>
                    <a:pt x="6216" y="1074"/>
                  </a:lnTo>
                  <a:lnTo>
                    <a:pt x="6226" y="1084"/>
                  </a:lnTo>
                  <a:lnTo>
                    <a:pt x="6227" y="1093"/>
                  </a:lnTo>
                  <a:lnTo>
                    <a:pt x="6235" y="1105"/>
                  </a:lnTo>
                  <a:lnTo>
                    <a:pt x="6227" y="1109"/>
                  </a:lnTo>
                  <a:lnTo>
                    <a:pt x="6216" y="1119"/>
                  </a:lnTo>
                  <a:lnTo>
                    <a:pt x="6211" y="1127"/>
                  </a:lnTo>
                  <a:lnTo>
                    <a:pt x="6206" y="1152"/>
                  </a:lnTo>
                  <a:lnTo>
                    <a:pt x="6199" y="1167"/>
                  </a:lnTo>
                  <a:lnTo>
                    <a:pt x="6192" y="1176"/>
                  </a:lnTo>
                  <a:lnTo>
                    <a:pt x="6179" y="1179"/>
                  </a:lnTo>
                  <a:lnTo>
                    <a:pt x="6166" y="1191"/>
                  </a:lnTo>
                  <a:lnTo>
                    <a:pt x="6158" y="1205"/>
                  </a:lnTo>
                  <a:lnTo>
                    <a:pt x="6157" y="1212"/>
                  </a:lnTo>
                  <a:lnTo>
                    <a:pt x="6163" y="1226"/>
                  </a:lnTo>
                  <a:lnTo>
                    <a:pt x="6165" y="1234"/>
                  </a:lnTo>
                  <a:lnTo>
                    <a:pt x="6155" y="1235"/>
                  </a:lnTo>
                  <a:lnTo>
                    <a:pt x="6156" y="1255"/>
                  </a:lnTo>
                  <a:lnTo>
                    <a:pt x="6161" y="1269"/>
                  </a:lnTo>
                  <a:lnTo>
                    <a:pt x="6171" y="1280"/>
                  </a:lnTo>
                  <a:lnTo>
                    <a:pt x="6173" y="1286"/>
                  </a:lnTo>
                  <a:lnTo>
                    <a:pt x="6173" y="1298"/>
                  </a:lnTo>
                  <a:lnTo>
                    <a:pt x="6171" y="1307"/>
                  </a:lnTo>
                  <a:lnTo>
                    <a:pt x="6161" y="1307"/>
                  </a:lnTo>
                  <a:lnTo>
                    <a:pt x="6141" y="1294"/>
                  </a:lnTo>
                  <a:lnTo>
                    <a:pt x="6135" y="1313"/>
                  </a:lnTo>
                  <a:lnTo>
                    <a:pt x="6120" y="1307"/>
                  </a:lnTo>
                  <a:lnTo>
                    <a:pt x="6115" y="1314"/>
                  </a:lnTo>
                  <a:lnTo>
                    <a:pt x="6113" y="1309"/>
                  </a:lnTo>
                  <a:lnTo>
                    <a:pt x="6093" y="1325"/>
                  </a:lnTo>
                  <a:lnTo>
                    <a:pt x="6088" y="1334"/>
                  </a:lnTo>
                  <a:lnTo>
                    <a:pt x="6080" y="1340"/>
                  </a:lnTo>
                  <a:lnTo>
                    <a:pt x="6076" y="1352"/>
                  </a:lnTo>
                  <a:lnTo>
                    <a:pt x="6065" y="1351"/>
                  </a:lnTo>
                  <a:lnTo>
                    <a:pt x="6060" y="1357"/>
                  </a:lnTo>
                  <a:lnTo>
                    <a:pt x="6054" y="1350"/>
                  </a:lnTo>
                  <a:lnTo>
                    <a:pt x="6047" y="1348"/>
                  </a:lnTo>
                  <a:lnTo>
                    <a:pt x="6042" y="1343"/>
                  </a:lnTo>
                  <a:lnTo>
                    <a:pt x="6042" y="1334"/>
                  </a:lnTo>
                  <a:lnTo>
                    <a:pt x="6033" y="1331"/>
                  </a:lnTo>
                  <a:lnTo>
                    <a:pt x="6029" y="1320"/>
                  </a:lnTo>
                  <a:lnTo>
                    <a:pt x="6021" y="1314"/>
                  </a:lnTo>
                  <a:lnTo>
                    <a:pt x="6013" y="1314"/>
                  </a:lnTo>
                  <a:lnTo>
                    <a:pt x="5985" y="1293"/>
                  </a:lnTo>
                  <a:lnTo>
                    <a:pt x="5972" y="1294"/>
                  </a:lnTo>
                  <a:lnTo>
                    <a:pt x="5956" y="1288"/>
                  </a:lnTo>
                  <a:lnTo>
                    <a:pt x="5950" y="1281"/>
                  </a:lnTo>
                  <a:lnTo>
                    <a:pt x="5941" y="1280"/>
                  </a:lnTo>
                  <a:lnTo>
                    <a:pt x="5929" y="1272"/>
                  </a:lnTo>
                  <a:lnTo>
                    <a:pt x="5898" y="1276"/>
                  </a:lnTo>
                  <a:lnTo>
                    <a:pt x="5887" y="1294"/>
                  </a:lnTo>
                  <a:lnTo>
                    <a:pt x="5886" y="1304"/>
                  </a:lnTo>
                  <a:lnTo>
                    <a:pt x="5888" y="1318"/>
                  </a:lnTo>
                  <a:lnTo>
                    <a:pt x="5887" y="1324"/>
                  </a:lnTo>
                  <a:lnTo>
                    <a:pt x="5877" y="1309"/>
                  </a:lnTo>
                  <a:lnTo>
                    <a:pt x="5872" y="1314"/>
                  </a:lnTo>
                  <a:lnTo>
                    <a:pt x="5845" y="1309"/>
                  </a:lnTo>
                  <a:lnTo>
                    <a:pt x="5834" y="1314"/>
                  </a:lnTo>
                  <a:lnTo>
                    <a:pt x="5824" y="1312"/>
                  </a:lnTo>
                  <a:lnTo>
                    <a:pt x="5811" y="1292"/>
                  </a:lnTo>
                  <a:lnTo>
                    <a:pt x="5802" y="1287"/>
                  </a:lnTo>
                  <a:lnTo>
                    <a:pt x="5792" y="1264"/>
                  </a:lnTo>
                  <a:lnTo>
                    <a:pt x="5783" y="1254"/>
                  </a:lnTo>
                  <a:lnTo>
                    <a:pt x="5775" y="1232"/>
                  </a:lnTo>
                  <a:lnTo>
                    <a:pt x="5774" y="1217"/>
                  </a:lnTo>
                  <a:lnTo>
                    <a:pt x="5773" y="1214"/>
                  </a:lnTo>
                  <a:lnTo>
                    <a:pt x="5767" y="1218"/>
                  </a:lnTo>
                  <a:lnTo>
                    <a:pt x="5762" y="1232"/>
                  </a:lnTo>
                  <a:lnTo>
                    <a:pt x="5744" y="1275"/>
                  </a:lnTo>
                  <a:lnTo>
                    <a:pt x="5737" y="1289"/>
                  </a:lnTo>
                  <a:lnTo>
                    <a:pt x="5736" y="1307"/>
                  </a:lnTo>
                  <a:lnTo>
                    <a:pt x="5733" y="1319"/>
                  </a:lnTo>
                  <a:lnTo>
                    <a:pt x="5735" y="1353"/>
                  </a:lnTo>
                  <a:lnTo>
                    <a:pt x="5727" y="1358"/>
                  </a:lnTo>
                  <a:lnTo>
                    <a:pt x="5719" y="1380"/>
                  </a:lnTo>
                  <a:lnTo>
                    <a:pt x="5712" y="1388"/>
                  </a:lnTo>
                  <a:lnTo>
                    <a:pt x="5710" y="1406"/>
                  </a:lnTo>
                  <a:lnTo>
                    <a:pt x="5700" y="1418"/>
                  </a:lnTo>
                  <a:lnTo>
                    <a:pt x="5697" y="1433"/>
                  </a:lnTo>
                  <a:lnTo>
                    <a:pt x="5684" y="1427"/>
                  </a:lnTo>
                  <a:lnTo>
                    <a:pt x="5674" y="1395"/>
                  </a:lnTo>
                  <a:lnTo>
                    <a:pt x="5671" y="1393"/>
                  </a:lnTo>
                  <a:lnTo>
                    <a:pt x="5669" y="1405"/>
                  </a:lnTo>
                  <a:lnTo>
                    <a:pt x="5662" y="1406"/>
                  </a:lnTo>
                  <a:lnTo>
                    <a:pt x="5656" y="1397"/>
                  </a:lnTo>
                  <a:lnTo>
                    <a:pt x="5649" y="1399"/>
                  </a:lnTo>
                  <a:lnTo>
                    <a:pt x="5641" y="1394"/>
                  </a:lnTo>
                  <a:lnTo>
                    <a:pt x="5636" y="1386"/>
                  </a:lnTo>
                  <a:lnTo>
                    <a:pt x="5636" y="1379"/>
                  </a:lnTo>
                  <a:lnTo>
                    <a:pt x="5627" y="1368"/>
                  </a:lnTo>
                  <a:lnTo>
                    <a:pt x="5620" y="1375"/>
                  </a:lnTo>
                  <a:lnTo>
                    <a:pt x="5618" y="1369"/>
                  </a:lnTo>
                  <a:lnTo>
                    <a:pt x="5613" y="1364"/>
                  </a:lnTo>
                  <a:lnTo>
                    <a:pt x="5609" y="1354"/>
                  </a:lnTo>
                  <a:lnTo>
                    <a:pt x="5607" y="1340"/>
                  </a:lnTo>
                  <a:lnTo>
                    <a:pt x="5599" y="1336"/>
                  </a:lnTo>
                  <a:lnTo>
                    <a:pt x="5596" y="1340"/>
                  </a:lnTo>
                  <a:lnTo>
                    <a:pt x="5596" y="1332"/>
                  </a:lnTo>
                  <a:lnTo>
                    <a:pt x="5588" y="1318"/>
                  </a:lnTo>
                  <a:lnTo>
                    <a:pt x="5586" y="1303"/>
                  </a:lnTo>
                  <a:lnTo>
                    <a:pt x="5582" y="1299"/>
                  </a:lnTo>
                  <a:lnTo>
                    <a:pt x="5582" y="1288"/>
                  </a:lnTo>
                  <a:lnTo>
                    <a:pt x="5579" y="1282"/>
                  </a:lnTo>
                  <a:lnTo>
                    <a:pt x="5576" y="1270"/>
                  </a:lnTo>
                  <a:lnTo>
                    <a:pt x="5575" y="1273"/>
                  </a:lnTo>
                  <a:lnTo>
                    <a:pt x="5565" y="1280"/>
                  </a:lnTo>
                  <a:lnTo>
                    <a:pt x="5559" y="1272"/>
                  </a:lnTo>
                  <a:lnTo>
                    <a:pt x="5561" y="1264"/>
                  </a:lnTo>
                  <a:lnTo>
                    <a:pt x="5559" y="1255"/>
                  </a:lnTo>
                  <a:lnTo>
                    <a:pt x="5555" y="1251"/>
                  </a:lnTo>
                  <a:lnTo>
                    <a:pt x="5554" y="1245"/>
                  </a:lnTo>
                  <a:lnTo>
                    <a:pt x="5553" y="1229"/>
                  </a:lnTo>
                  <a:lnTo>
                    <a:pt x="5572" y="1200"/>
                  </a:lnTo>
                  <a:lnTo>
                    <a:pt x="5577" y="1205"/>
                  </a:lnTo>
                  <a:lnTo>
                    <a:pt x="5582" y="1203"/>
                  </a:lnTo>
                  <a:lnTo>
                    <a:pt x="5579" y="1199"/>
                  </a:lnTo>
                  <a:lnTo>
                    <a:pt x="5580" y="1192"/>
                  </a:lnTo>
                  <a:lnTo>
                    <a:pt x="5591" y="1187"/>
                  </a:lnTo>
                  <a:lnTo>
                    <a:pt x="5597" y="1180"/>
                  </a:lnTo>
                  <a:lnTo>
                    <a:pt x="5591" y="1181"/>
                  </a:lnTo>
                  <a:lnTo>
                    <a:pt x="5591" y="1178"/>
                  </a:lnTo>
                  <a:lnTo>
                    <a:pt x="5596" y="1173"/>
                  </a:lnTo>
                  <a:lnTo>
                    <a:pt x="5593" y="1169"/>
                  </a:lnTo>
                  <a:lnTo>
                    <a:pt x="5593" y="1159"/>
                  </a:lnTo>
                  <a:lnTo>
                    <a:pt x="5603" y="1141"/>
                  </a:lnTo>
                  <a:lnTo>
                    <a:pt x="5581" y="1125"/>
                  </a:lnTo>
                  <a:lnTo>
                    <a:pt x="5582" y="1120"/>
                  </a:lnTo>
                  <a:lnTo>
                    <a:pt x="5590" y="1111"/>
                  </a:lnTo>
                  <a:lnTo>
                    <a:pt x="5580" y="1104"/>
                  </a:lnTo>
                  <a:lnTo>
                    <a:pt x="5582" y="1094"/>
                  </a:lnTo>
                  <a:lnTo>
                    <a:pt x="5588" y="1090"/>
                  </a:lnTo>
                  <a:lnTo>
                    <a:pt x="5588" y="1077"/>
                  </a:lnTo>
                  <a:lnTo>
                    <a:pt x="5591" y="1074"/>
                  </a:lnTo>
                  <a:lnTo>
                    <a:pt x="5587" y="1072"/>
                  </a:lnTo>
                  <a:lnTo>
                    <a:pt x="5586" y="1066"/>
                  </a:lnTo>
                  <a:lnTo>
                    <a:pt x="5587" y="1058"/>
                  </a:lnTo>
                  <a:lnTo>
                    <a:pt x="5585" y="1050"/>
                  </a:lnTo>
                  <a:lnTo>
                    <a:pt x="5592" y="1049"/>
                  </a:lnTo>
                  <a:lnTo>
                    <a:pt x="5593" y="1045"/>
                  </a:lnTo>
                  <a:lnTo>
                    <a:pt x="5595" y="1038"/>
                  </a:lnTo>
                  <a:lnTo>
                    <a:pt x="5597" y="1031"/>
                  </a:lnTo>
                  <a:lnTo>
                    <a:pt x="5593" y="1028"/>
                  </a:lnTo>
                  <a:lnTo>
                    <a:pt x="5593" y="1022"/>
                  </a:lnTo>
                  <a:lnTo>
                    <a:pt x="5577" y="1012"/>
                  </a:lnTo>
                  <a:lnTo>
                    <a:pt x="5572" y="1001"/>
                  </a:lnTo>
                  <a:lnTo>
                    <a:pt x="5565" y="992"/>
                  </a:lnTo>
                  <a:lnTo>
                    <a:pt x="5565" y="985"/>
                  </a:lnTo>
                  <a:lnTo>
                    <a:pt x="5541" y="971"/>
                  </a:lnTo>
                  <a:lnTo>
                    <a:pt x="5542" y="964"/>
                  </a:lnTo>
                  <a:lnTo>
                    <a:pt x="5541" y="957"/>
                  </a:lnTo>
                  <a:lnTo>
                    <a:pt x="5528" y="955"/>
                  </a:lnTo>
                  <a:lnTo>
                    <a:pt x="5523" y="952"/>
                  </a:lnTo>
                  <a:lnTo>
                    <a:pt x="5527" y="948"/>
                  </a:lnTo>
                  <a:lnTo>
                    <a:pt x="5521" y="939"/>
                  </a:lnTo>
                  <a:lnTo>
                    <a:pt x="5504" y="932"/>
                  </a:lnTo>
                  <a:lnTo>
                    <a:pt x="5494" y="936"/>
                  </a:lnTo>
                  <a:lnTo>
                    <a:pt x="5478" y="933"/>
                  </a:lnTo>
                  <a:lnTo>
                    <a:pt x="5461" y="925"/>
                  </a:lnTo>
                  <a:lnTo>
                    <a:pt x="5457" y="930"/>
                  </a:lnTo>
                  <a:lnTo>
                    <a:pt x="5455" y="938"/>
                  </a:lnTo>
                  <a:lnTo>
                    <a:pt x="5447" y="938"/>
                  </a:lnTo>
                  <a:lnTo>
                    <a:pt x="5437" y="950"/>
                  </a:lnTo>
                  <a:lnTo>
                    <a:pt x="5435" y="947"/>
                  </a:lnTo>
                  <a:lnTo>
                    <a:pt x="5434" y="941"/>
                  </a:lnTo>
                  <a:lnTo>
                    <a:pt x="5415" y="918"/>
                  </a:lnTo>
                  <a:lnTo>
                    <a:pt x="5408" y="925"/>
                  </a:lnTo>
                  <a:lnTo>
                    <a:pt x="5399" y="920"/>
                  </a:lnTo>
                  <a:lnTo>
                    <a:pt x="5392" y="922"/>
                  </a:lnTo>
                  <a:lnTo>
                    <a:pt x="5385" y="912"/>
                  </a:lnTo>
                  <a:lnTo>
                    <a:pt x="5380" y="916"/>
                  </a:lnTo>
                  <a:lnTo>
                    <a:pt x="5373" y="910"/>
                  </a:lnTo>
                  <a:lnTo>
                    <a:pt x="5370" y="918"/>
                  </a:lnTo>
                  <a:lnTo>
                    <a:pt x="5361" y="910"/>
                  </a:lnTo>
                  <a:lnTo>
                    <a:pt x="5361" y="904"/>
                  </a:lnTo>
                  <a:lnTo>
                    <a:pt x="5359" y="895"/>
                  </a:lnTo>
                  <a:lnTo>
                    <a:pt x="5354" y="891"/>
                  </a:lnTo>
                  <a:lnTo>
                    <a:pt x="5350" y="896"/>
                  </a:lnTo>
                  <a:lnTo>
                    <a:pt x="5339" y="883"/>
                  </a:lnTo>
                  <a:lnTo>
                    <a:pt x="5333" y="885"/>
                  </a:lnTo>
                  <a:lnTo>
                    <a:pt x="5323" y="879"/>
                  </a:lnTo>
                  <a:lnTo>
                    <a:pt x="5305" y="875"/>
                  </a:lnTo>
                  <a:lnTo>
                    <a:pt x="5292" y="866"/>
                  </a:lnTo>
                  <a:lnTo>
                    <a:pt x="5286" y="866"/>
                  </a:lnTo>
                  <a:lnTo>
                    <a:pt x="5285" y="873"/>
                  </a:lnTo>
                  <a:lnTo>
                    <a:pt x="5285" y="880"/>
                  </a:lnTo>
                  <a:lnTo>
                    <a:pt x="5286" y="890"/>
                  </a:lnTo>
                  <a:lnTo>
                    <a:pt x="5284" y="895"/>
                  </a:lnTo>
                  <a:lnTo>
                    <a:pt x="5268" y="893"/>
                  </a:lnTo>
                  <a:lnTo>
                    <a:pt x="5258" y="877"/>
                  </a:lnTo>
                  <a:lnTo>
                    <a:pt x="5257" y="883"/>
                  </a:lnTo>
                  <a:lnTo>
                    <a:pt x="5256" y="900"/>
                  </a:lnTo>
                  <a:lnTo>
                    <a:pt x="5247" y="942"/>
                  </a:lnTo>
                  <a:lnTo>
                    <a:pt x="5252" y="944"/>
                  </a:lnTo>
                  <a:lnTo>
                    <a:pt x="5249" y="950"/>
                  </a:lnTo>
                  <a:lnTo>
                    <a:pt x="5248" y="955"/>
                  </a:lnTo>
                  <a:lnTo>
                    <a:pt x="5251" y="970"/>
                  </a:lnTo>
                  <a:lnTo>
                    <a:pt x="5264" y="1003"/>
                  </a:lnTo>
                  <a:lnTo>
                    <a:pt x="5260" y="1011"/>
                  </a:lnTo>
                  <a:lnTo>
                    <a:pt x="5252" y="1019"/>
                  </a:lnTo>
                  <a:lnTo>
                    <a:pt x="5225" y="1024"/>
                  </a:lnTo>
                  <a:lnTo>
                    <a:pt x="5210" y="1036"/>
                  </a:lnTo>
                  <a:lnTo>
                    <a:pt x="5204" y="1031"/>
                  </a:lnTo>
                  <a:lnTo>
                    <a:pt x="5200" y="1038"/>
                  </a:lnTo>
                  <a:lnTo>
                    <a:pt x="5195" y="1034"/>
                  </a:lnTo>
                  <a:lnTo>
                    <a:pt x="5179" y="1038"/>
                  </a:lnTo>
                  <a:lnTo>
                    <a:pt x="5168" y="1033"/>
                  </a:lnTo>
                  <a:lnTo>
                    <a:pt x="5161" y="1033"/>
                  </a:lnTo>
                  <a:lnTo>
                    <a:pt x="5136" y="1038"/>
                  </a:lnTo>
                  <a:lnTo>
                    <a:pt x="5131" y="1041"/>
                  </a:lnTo>
                  <a:lnTo>
                    <a:pt x="5112" y="1030"/>
                  </a:lnTo>
                  <a:lnTo>
                    <a:pt x="5082" y="1023"/>
                  </a:lnTo>
                  <a:lnTo>
                    <a:pt x="5074" y="1022"/>
                  </a:lnTo>
                  <a:lnTo>
                    <a:pt x="5074" y="1030"/>
                  </a:lnTo>
                  <a:lnTo>
                    <a:pt x="5071" y="1035"/>
                  </a:lnTo>
                  <a:lnTo>
                    <a:pt x="5042" y="1015"/>
                  </a:lnTo>
                  <a:lnTo>
                    <a:pt x="5023" y="1011"/>
                  </a:lnTo>
                  <a:lnTo>
                    <a:pt x="4994" y="995"/>
                  </a:lnTo>
                  <a:lnTo>
                    <a:pt x="4989" y="987"/>
                  </a:lnTo>
                  <a:lnTo>
                    <a:pt x="4989" y="980"/>
                  </a:lnTo>
                  <a:lnTo>
                    <a:pt x="4989" y="974"/>
                  </a:lnTo>
                  <a:lnTo>
                    <a:pt x="4990" y="969"/>
                  </a:lnTo>
                  <a:lnTo>
                    <a:pt x="4988" y="955"/>
                  </a:lnTo>
                  <a:lnTo>
                    <a:pt x="4990" y="948"/>
                  </a:lnTo>
                  <a:lnTo>
                    <a:pt x="4996" y="944"/>
                  </a:lnTo>
                  <a:lnTo>
                    <a:pt x="5007" y="944"/>
                  </a:lnTo>
                  <a:lnTo>
                    <a:pt x="5009" y="938"/>
                  </a:lnTo>
                  <a:lnTo>
                    <a:pt x="5015" y="938"/>
                  </a:lnTo>
                  <a:lnTo>
                    <a:pt x="5012" y="931"/>
                  </a:lnTo>
                  <a:lnTo>
                    <a:pt x="5005" y="925"/>
                  </a:lnTo>
                  <a:lnTo>
                    <a:pt x="4978" y="926"/>
                  </a:lnTo>
                  <a:lnTo>
                    <a:pt x="4967" y="920"/>
                  </a:lnTo>
                  <a:lnTo>
                    <a:pt x="4948" y="925"/>
                  </a:lnTo>
                  <a:lnTo>
                    <a:pt x="4924" y="920"/>
                  </a:lnTo>
                  <a:lnTo>
                    <a:pt x="4912" y="912"/>
                  </a:lnTo>
                  <a:lnTo>
                    <a:pt x="4900" y="912"/>
                  </a:lnTo>
                  <a:lnTo>
                    <a:pt x="4888" y="907"/>
                  </a:lnTo>
                  <a:lnTo>
                    <a:pt x="4875" y="907"/>
                  </a:lnTo>
                  <a:lnTo>
                    <a:pt x="4858" y="899"/>
                  </a:lnTo>
                  <a:lnTo>
                    <a:pt x="4837" y="895"/>
                  </a:lnTo>
                  <a:lnTo>
                    <a:pt x="4818" y="900"/>
                  </a:lnTo>
                  <a:lnTo>
                    <a:pt x="4818" y="909"/>
                  </a:lnTo>
                  <a:lnTo>
                    <a:pt x="4792" y="918"/>
                  </a:lnTo>
                  <a:lnTo>
                    <a:pt x="4779" y="921"/>
                  </a:lnTo>
                  <a:lnTo>
                    <a:pt x="4756" y="918"/>
                  </a:lnTo>
                  <a:lnTo>
                    <a:pt x="4721" y="932"/>
                  </a:lnTo>
                  <a:lnTo>
                    <a:pt x="4736" y="957"/>
                  </a:lnTo>
                  <a:lnTo>
                    <a:pt x="4738" y="969"/>
                  </a:lnTo>
                  <a:lnTo>
                    <a:pt x="4735" y="974"/>
                  </a:lnTo>
                  <a:lnTo>
                    <a:pt x="4713" y="990"/>
                  </a:lnTo>
                  <a:lnTo>
                    <a:pt x="4698" y="984"/>
                  </a:lnTo>
                  <a:lnTo>
                    <a:pt x="4700" y="976"/>
                  </a:lnTo>
                  <a:lnTo>
                    <a:pt x="4715" y="979"/>
                  </a:lnTo>
                  <a:lnTo>
                    <a:pt x="4719" y="969"/>
                  </a:lnTo>
                  <a:lnTo>
                    <a:pt x="4703" y="964"/>
                  </a:lnTo>
                  <a:lnTo>
                    <a:pt x="4705" y="955"/>
                  </a:lnTo>
                  <a:lnTo>
                    <a:pt x="4700" y="947"/>
                  </a:lnTo>
                  <a:lnTo>
                    <a:pt x="4711" y="922"/>
                  </a:lnTo>
                  <a:lnTo>
                    <a:pt x="4710" y="907"/>
                  </a:lnTo>
                  <a:lnTo>
                    <a:pt x="4705" y="894"/>
                  </a:lnTo>
                  <a:lnTo>
                    <a:pt x="4700" y="889"/>
                  </a:lnTo>
                  <a:lnTo>
                    <a:pt x="4698" y="872"/>
                  </a:lnTo>
                  <a:lnTo>
                    <a:pt x="4690" y="858"/>
                  </a:lnTo>
                  <a:lnTo>
                    <a:pt x="4678" y="832"/>
                  </a:lnTo>
                  <a:lnTo>
                    <a:pt x="4684" y="861"/>
                  </a:lnTo>
                  <a:lnTo>
                    <a:pt x="4682" y="878"/>
                  </a:lnTo>
                  <a:lnTo>
                    <a:pt x="4674" y="891"/>
                  </a:lnTo>
                  <a:lnTo>
                    <a:pt x="4658" y="896"/>
                  </a:lnTo>
                  <a:lnTo>
                    <a:pt x="4628" y="894"/>
                  </a:lnTo>
                  <a:lnTo>
                    <a:pt x="4619" y="896"/>
                  </a:lnTo>
                  <a:lnTo>
                    <a:pt x="4617" y="891"/>
                  </a:lnTo>
                  <a:lnTo>
                    <a:pt x="4596" y="874"/>
                  </a:lnTo>
                  <a:lnTo>
                    <a:pt x="4592" y="862"/>
                  </a:lnTo>
                  <a:lnTo>
                    <a:pt x="4591" y="848"/>
                  </a:lnTo>
                  <a:lnTo>
                    <a:pt x="4596" y="837"/>
                  </a:lnTo>
                  <a:lnTo>
                    <a:pt x="4598" y="847"/>
                  </a:lnTo>
                  <a:lnTo>
                    <a:pt x="4607" y="832"/>
                  </a:lnTo>
                  <a:lnTo>
                    <a:pt x="4608" y="826"/>
                  </a:lnTo>
                  <a:lnTo>
                    <a:pt x="4584" y="834"/>
                  </a:lnTo>
                  <a:lnTo>
                    <a:pt x="4576" y="842"/>
                  </a:lnTo>
                  <a:lnTo>
                    <a:pt x="4574" y="851"/>
                  </a:lnTo>
                  <a:lnTo>
                    <a:pt x="4570" y="855"/>
                  </a:lnTo>
                  <a:lnTo>
                    <a:pt x="4565" y="845"/>
                  </a:lnTo>
                  <a:lnTo>
                    <a:pt x="4553" y="840"/>
                  </a:lnTo>
                  <a:lnTo>
                    <a:pt x="4542" y="831"/>
                  </a:lnTo>
                  <a:lnTo>
                    <a:pt x="4527" y="834"/>
                  </a:lnTo>
                  <a:lnTo>
                    <a:pt x="4515" y="839"/>
                  </a:lnTo>
                  <a:lnTo>
                    <a:pt x="4512" y="852"/>
                  </a:lnTo>
                  <a:lnTo>
                    <a:pt x="4496" y="875"/>
                  </a:lnTo>
                  <a:lnTo>
                    <a:pt x="4495" y="884"/>
                  </a:lnTo>
                  <a:lnTo>
                    <a:pt x="4500" y="899"/>
                  </a:lnTo>
                  <a:lnTo>
                    <a:pt x="4507" y="911"/>
                  </a:lnTo>
                  <a:lnTo>
                    <a:pt x="4514" y="907"/>
                  </a:lnTo>
                  <a:lnTo>
                    <a:pt x="4509" y="905"/>
                  </a:lnTo>
                  <a:lnTo>
                    <a:pt x="4509" y="896"/>
                  </a:lnTo>
                  <a:lnTo>
                    <a:pt x="4515" y="902"/>
                  </a:lnTo>
                  <a:lnTo>
                    <a:pt x="4534" y="902"/>
                  </a:lnTo>
                  <a:lnTo>
                    <a:pt x="4542" y="893"/>
                  </a:lnTo>
                  <a:lnTo>
                    <a:pt x="4552" y="888"/>
                  </a:lnTo>
                  <a:lnTo>
                    <a:pt x="4557" y="879"/>
                  </a:lnTo>
                  <a:lnTo>
                    <a:pt x="4565" y="884"/>
                  </a:lnTo>
                  <a:lnTo>
                    <a:pt x="4573" y="901"/>
                  </a:lnTo>
                  <a:lnTo>
                    <a:pt x="4542" y="916"/>
                  </a:lnTo>
                  <a:lnTo>
                    <a:pt x="4536" y="930"/>
                  </a:lnTo>
                  <a:lnTo>
                    <a:pt x="4531" y="927"/>
                  </a:lnTo>
                  <a:lnTo>
                    <a:pt x="4506" y="948"/>
                  </a:lnTo>
                  <a:lnTo>
                    <a:pt x="4495" y="948"/>
                  </a:lnTo>
                  <a:lnTo>
                    <a:pt x="4478" y="926"/>
                  </a:lnTo>
                  <a:lnTo>
                    <a:pt x="4490" y="949"/>
                  </a:lnTo>
                  <a:lnTo>
                    <a:pt x="4487" y="952"/>
                  </a:lnTo>
                  <a:lnTo>
                    <a:pt x="4480" y="945"/>
                  </a:lnTo>
                  <a:lnTo>
                    <a:pt x="4482" y="953"/>
                  </a:lnTo>
                  <a:lnTo>
                    <a:pt x="4479" y="960"/>
                  </a:lnTo>
                  <a:lnTo>
                    <a:pt x="4444" y="971"/>
                  </a:lnTo>
                  <a:lnTo>
                    <a:pt x="4432" y="970"/>
                  </a:lnTo>
                  <a:lnTo>
                    <a:pt x="4430" y="979"/>
                  </a:lnTo>
                  <a:lnTo>
                    <a:pt x="4432" y="986"/>
                  </a:lnTo>
                  <a:lnTo>
                    <a:pt x="4414" y="982"/>
                  </a:lnTo>
                  <a:lnTo>
                    <a:pt x="4394" y="1001"/>
                  </a:lnTo>
                  <a:lnTo>
                    <a:pt x="4389" y="998"/>
                  </a:lnTo>
                  <a:lnTo>
                    <a:pt x="4361" y="996"/>
                  </a:lnTo>
                  <a:lnTo>
                    <a:pt x="4354" y="1003"/>
                  </a:lnTo>
                  <a:lnTo>
                    <a:pt x="4326" y="996"/>
                  </a:lnTo>
                  <a:lnTo>
                    <a:pt x="4315" y="1004"/>
                  </a:lnTo>
                  <a:lnTo>
                    <a:pt x="4316" y="1018"/>
                  </a:lnTo>
                  <a:lnTo>
                    <a:pt x="4323" y="1036"/>
                  </a:lnTo>
                  <a:lnTo>
                    <a:pt x="4358" y="1054"/>
                  </a:lnTo>
                  <a:lnTo>
                    <a:pt x="4350" y="1056"/>
                  </a:lnTo>
                  <a:lnTo>
                    <a:pt x="4340" y="1054"/>
                  </a:lnTo>
                  <a:lnTo>
                    <a:pt x="4317" y="1044"/>
                  </a:lnTo>
                  <a:lnTo>
                    <a:pt x="4308" y="1038"/>
                  </a:lnTo>
                  <a:lnTo>
                    <a:pt x="4301" y="1047"/>
                  </a:lnTo>
                  <a:lnTo>
                    <a:pt x="4294" y="1052"/>
                  </a:lnTo>
                  <a:lnTo>
                    <a:pt x="4288" y="1065"/>
                  </a:lnTo>
                  <a:lnTo>
                    <a:pt x="4278" y="1071"/>
                  </a:lnTo>
                  <a:lnTo>
                    <a:pt x="4267" y="1072"/>
                  </a:lnTo>
                  <a:lnTo>
                    <a:pt x="4253" y="1082"/>
                  </a:lnTo>
                  <a:lnTo>
                    <a:pt x="4242" y="1090"/>
                  </a:lnTo>
                  <a:lnTo>
                    <a:pt x="4229" y="1109"/>
                  </a:lnTo>
                  <a:lnTo>
                    <a:pt x="4232" y="1104"/>
                  </a:lnTo>
                  <a:lnTo>
                    <a:pt x="4229" y="1101"/>
                  </a:lnTo>
                  <a:lnTo>
                    <a:pt x="4215" y="1105"/>
                  </a:lnTo>
                  <a:lnTo>
                    <a:pt x="4213" y="1111"/>
                  </a:lnTo>
                  <a:lnTo>
                    <a:pt x="4206" y="1110"/>
                  </a:lnTo>
                  <a:lnTo>
                    <a:pt x="4205" y="1103"/>
                  </a:lnTo>
                  <a:lnTo>
                    <a:pt x="4227" y="1083"/>
                  </a:lnTo>
                  <a:lnTo>
                    <a:pt x="4236" y="1078"/>
                  </a:lnTo>
                  <a:lnTo>
                    <a:pt x="4240" y="1072"/>
                  </a:lnTo>
                  <a:lnTo>
                    <a:pt x="4252" y="1063"/>
                  </a:lnTo>
                  <a:lnTo>
                    <a:pt x="4263" y="1067"/>
                  </a:lnTo>
                  <a:lnTo>
                    <a:pt x="4276" y="1055"/>
                  </a:lnTo>
                  <a:lnTo>
                    <a:pt x="4285" y="1044"/>
                  </a:lnTo>
                  <a:lnTo>
                    <a:pt x="4301" y="1008"/>
                  </a:lnTo>
                  <a:lnTo>
                    <a:pt x="4306" y="1002"/>
                  </a:lnTo>
                  <a:lnTo>
                    <a:pt x="4306" y="997"/>
                  </a:lnTo>
                  <a:lnTo>
                    <a:pt x="4310" y="987"/>
                  </a:lnTo>
                  <a:lnTo>
                    <a:pt x="4316" y="972"/>
                  </a:lnTo>
                  <a:lnTo>
                    <a:pt x="4326" y="974"/>
                  </a:lnTo>
                  <a:lnTo>
                    <a:pt x="4349" y="965"/>
                  </a:lnTo>
                  <a:lnTo>
                    <a:pt x="4351" y="952"/>
                  </a:lnTo>
                  <a:lnTo>
                    <a:pt x="4365" y="928"/>
                  </a:lnTo>
                  <a:lnTo>
                    <a:pt x="4369" y="911"/>
                  </a:lnTo>
                  <a:lnTo>
                    <a:pt x="4409" y="910"/>
                  </a:lnTo>
                  <a:lnTo>
                    <a:pt x="4419" y="907"/>
                  </a:lnTo>
                  <a:lnTo>
                    <a:pt x="4425" y="915"/>
                  </a:lnTo>
                  <a:lnTo>
                    <a:pt x="4445" y="875"/>
                  </a:lnTo>
                  <a:lnTo>
                    <a:pt x="4452" y="864"/>
                  </a:lnTo>
                  <a:lnTo>
                    <a:pt x="4456" y="848"/>
                  </a:lnTo>
                  <a:lnTo>
                    <a:pt x="4484" y="820"/>
                  </a:lnTo>
                  <a:lnTo>
                    <a:pt x="4500" y="813"/>
                  </a:lnTo>
                  <a:lnTo>
                    <a:pt x="4511" y="802"/>
                  </a:lnTo>
                  <a:lnTo>
                    <a:pt x="4520" y="788"/>
                  </a:lnTo>
                  <a:lnTo>
                    <a:pt x="4526" y="767"/>
                  </a:lnTo>
                  <a:lnTo>
                    <a:pt x="4547" y="748"/>
                  </a:lnTo>
                  <a:lnTo>
                    <a:pt x="4545" y="743"/>
                  </a:lnTo>
                  <a:lnTo>
                    <a:pt x="4548" y="735"/>
                  </a:lnTo>
                  <a:lnTo>
                    <a:pt x="4559" y="733"/>
                  </a:lnTo>
                  <a:lnTo>
                    <a:pt x="4566" y="727"/>
                  </a:lnTo>
                  <a:lnTo>
                    <a:pt x="4563" y="724"/>
                  </a:lnTo>
                  <a:lnTo>
                    <a:pt x="4569" y="722"/>
                  </a:lnTo>
                  <a:lnTo>
                    <a:pt x="4573" y="726"/>
                  </a:lnTo>
                  <a:lnTo>
                    <a:pt x="4584" y="721"/>
                  </a:lnTo>
                  <a:lnTo>
                    <a:pt x="4587" y="707"/>
                  </a:lnTo>
                  <a:lnTo>
                    <a:pt x="4592" y="708"/>
                  </a:lnTo>
                  <a:lnTo>
                    <a:pt x="4607" y="692"/>
                  </a:lnTo>
                  <a:lnTo>
                    <a:pt x="4625" y="703"/>
                  </a:lnTo>
                  <a:lnTo>
                    <a:pt x="4627" y="695"/>
                  </a:lnTo>
                  <a:lnTo>
                    <a:pt x="4630" y="686"/>
                  </a:lnTo>
                  <a:lnTo>
                    <a:pt x="4625" y="678"/>
                  </a:lnTo>
                  <a:lnTo>
                    <a:pt x="4657" y="665"/>
                  </a:lnTo>
                  <a:lnTo>
                    <a:pt x="4643" y="662"/>
                  </a:lnTo>
                  <a:lnTo>
                    <a:pt x="4645" y="656"/>
                  </a:lnTo>
                  <a:lnTo>
                    <a:pt x="4667" y="645"/>
                  </a:lnTo>
                  <a:lnTo>
                    <a:pt x="4665" y="656"/>
                  </a:lnTo>
                  <a:lnTo>
                    <a:pt x="4672" y="645"/>
                  </a:lnTo>
                  <a:lnTo>
                    <a:pt x="4678" y="643"/>
                  </a:lnTo>
                  <a:lnTo>
                    <a:pt x="4684" y="636"/>
                  </a:lnTo>
                  <a:lnTo>
                    <a:pt x="4679" y="631"/>
                  </a:lnTo>
                  <a:lnTo>
                    <a:pt x="4688" y="622"/>
                  </a:lnTo>
                  <a:lnTo>
                    <a:pt x="4698" y="624"/>
                  </a:lnTo>
                  <a:lnTo>
                    <a:pt x="4704" y="611"/>
                  </a:lnTo>
                  <a:lnTo>
                    <a:pt x="4708" y="599"/>
                  </a:lnTo>
                  <a:lnTo>
                    <a:pt x="4708" y="595"/>
                  </a:lnTo>
                  <a:lnTo>
                    <a:pt x="4719" y="582"/>
                  </a:lnTo>
                  <a:lnTo>
                    <a:pt x="4722" y="573"/>
                  </a:lnTo>
                  <a:lnTo>
                    <a:pt x="4729" y="567"/>
                  </a:lnTo>
                  <a:lnTo>
                    <a:pt x="4729" y="549"/>
                  </a:lnTo>
                  <a:lnTo>
                    <a:pt x="4726" y="548"/>
                  </a:lnTo>
                  <a:lnTo>
                    <a:pt x="4722" y="534"/>
                  </a:lnTo>
                  <a:lnTo>
                    <a:pt x="4731" y="538"/>
                  </a:lnTo>
                  <a:lnTo>
                    <a:pt x="4730" y="518"/>
                  </a:lnTo>
                  <a:lnTo>
                    <a:pt x="4716" y="518"/>
                  </a:lnTo>
                  <a:lnTo>
                    <a:pt x="4703" y="506"/>
                  </a:lnTo>
                  <a:lnTo>
                    <a:pt x="4701" y="491"/>
                  </a:lnTo>
                  <a:lnTo>
                    <a:pt x="4692" y="492"/>
                  </a:lnTo>
                  <a:lnTo>
                    <a:pt x="4689" y="502"/>
                  </a:lnTo>
                  <a:lnTo>
                    <a:pt x="4686" y="507"/>
                  </a:lnTo>
                  <a:lnTo>
                    <a:pt x="4681" y="497"/>
                  </a:lnTo>
                  <a:lnTo>
                    <a:pt x="4681" y="493"/>
                  </a:lnTo>
                  <a:lnTo>
                    <a:pt x="4676" y="481"/>
                  </a:lnTo>
                  <a:lnTo>
                    <a:pt x="4679" y="475"/>
                  </a:lnTo>
                  <a:lnTo>
                    <a:pt x="4666" y="464"/>
                  </a:lnTo>
                  <a:lnTo>
                    <a:pt x="4660" y="454"/>
                  </a:lnTo>
                  <a:lnTo>
                    <a:pt x="4662" y="447"/>
                  </a:lnTo>
                  <a:lnTo>
                    <a:pt x="4670" y="449"/>
                  </a:lnTo>
                  <a:lnTo>
                    <a:pt x="4687" y="470"/>
                  </a:lnTo>
                  <a:lnTo>
                    <a:pt x="4717" y="490"/>
                  </a:lnTo>
                  <a:lnTo>
                    <a:pt x="4711" y="507"/>
                  </a:lnTo>
                  <a:lnTo>
                    <a:pt x="4717" y="505"/>
                  </a:lnTo>
                  <a:lnTo>
                    <a:pt x="4724" y="493"/>
                  </a:lnTo>
                  <a:lnTo>
                    <a:pt x="4736" y="455"/>
                  </a:lnTo>
                  <a:lnTo>
                    <a:pt x="4736" y="441"/>
                  </a:lnTo>
                  <a:lnTo>
                    <a:pt x="4732" y="428"/>
                  </a:lnTo>
                  <a:lnTo>
                    <a:pt x="4726" y="432"/>
                  </a:lnTo>
                  <a:lnTo>
                    <a:pt x="4717" y="428"/>
                  </a:lnTo>
                  <a:lnTo>
                    <a:pt x="4713" y="400"/>
                  </a:lnTo>
                  <a:lnTo>
                    <a:pt x="4714" y="389"/>
                  </a:lnTo>
                  <a:lnTo>
                    <a:pt x="4698" y="360"/>
                  </a:lnTo>
                  <a:lnTo>
                    <a:pt x="4689" y="364"/>
                  </a:lnTo>
                  <a:lnTo>
                    <a:pt x="4695" y="378"/>
                  </a:lnTo>
                  <a:lnTo>
                    <a:pt x="4686" y="387"/>
                  </a:lnTo>
                  <a:lnTo>
                    <a:pt x="4684" y="394"/>
                  </a:lnTo>
                  <a:lnTo>
                    <a:pt x="4679" y="394"/>
                  </a:lnTo>
                  <a:lnTo>
                    <a:pt x="4672" y="374"/>
                  </a:lnTo>
                  <a:lnTo>
                    <a:pt x="4662" y="362"/>
                  </a:lnTo>
                  <a:lnTo>
                    <a:pt x="4670" y="358"/>
                  </a:lnTo>
                  <a:lnTo>
                    <a:pt x="4671" y="349"/>
                  </a:lnTo>
                  <a:lnTo>
                    <a:pt x="4673" y="341"/>
                  </a:lnTo>
                  <a:lnTo>
                    <a:pt x="4647" y="315"/>
                  </a:lnTo>
                  <a:lnTo>
                    <a:pt x="4640" y="318"/>
                  </a:lnTo>
                  <a:lnTo>
                    <a:pt x="4639" y="306"/>
                  </a:lnTo>
                  <a:lnTo>
                    <a:pt x="4624" y="283"/>
                  </a:lnTo>
                  <a:lnTo>
                    <a:pt x="4603" y="271"/>
                  </a:lnTo>
                  <a:lnTo>
                    <a:pt x="4607" y="266"/>
                  </a:lnTo>
                  <a:lnTo>
                    <a:pt x="4603" y="258"/>
                  </a:lnTo>
                  <a:lnTo>
                    <a:pt x="4593" y="255"/>
                  </a:lnTo>
                  <a:lnTo>
                    <a:pt x="4588" y="261"/>
                  </a:lnTo>
                  <a:lnTo>
                    <a:pt x="4585" y="255"/>
                  </a:lnTo>
                  <a:lnTo>
                    <a:pt x="4586" y="244"/>
                  </a:lnTo>
                  <a:lnTo>
                    <a:pt x="4569" y="248"/>
                  </a:lnTo>
                  <a:lnTo>
                    <a:pt x="4539" y="242"/>
                  </a:lnTo>
                  <a:lnTo>
                    <a:pt x="4523" y="255"/>
                  </a:lnTo>
                  <a:lnTo>
                    <a:pt x="4518" y="253"/>
                  </a:lnTo>
                  <a:lnTo>
                    <a:pt x="4509" y="255"/>
                  </a:lnTo>
                  <a:lnTo>
                    <a:pt x="4489" y="238"/>
                  </a:lnTo>
                  <a:lnTo>
                    <a:pt x="4477" y="248"/>
                  </a:lnTo>
                  <a:lnTo>
                    <a:pt x="4469" y="247"/>
                  </a:lnTo>
                  <a:lnTo>
                    <a:pt x="4441" y="253"/>
                  </a:lnTo>
                  <a:lnTo>
                    <a:pt x="4435" y="247"/>
                  </a:lnTo>
                  <a:lnTo>
                    <a:pt x="4426" y="255"/>
                  </a:lnTo>
                  <a:lnTo>
                    <a:pt x="4428" y="248"/>
                  </a:lnTo>
                  <a:lnTo>
                    <a:pt x="4432" y="242"/>
                  </a:lnTo>
                  <a:lnTo>
                    <a:pt x="4430" y="238"/>
                  </a:lnTo>
                  <a:lnTo>
                    <a:pt x="4424" y="237"/>
                  </a:lnTo>
                  <a:lnTo>
                    <a:pt x="4421" y="244"/>
                  </a:lnTo>
                  <a:lnTo>
                    <a:pt x="4410" y="247"/>
                  </a:lnTo>
                  <a:lnTo>
                    <a:pt x="4409" y="258"/>
                  </a:lnTo>
                  <a:lnTo>
                    <a:pt x="4405" y="264"/>
                  </a:lnTo>
                  <a:lnTo>
                    <a:pt x="4416" y="261"/>
                  </a:lnTo>
                  <a:lnTo>
                    <a:pt x="4409" y="272"/>
                  </a:lnTo>
                  <a:lnTo>
                    <a:pt x="4403" y="272"/>
                  </a:lnTo>
                  <a:lnTo>
                    <a:pt x="4402" y="283"/>
                  </a:lnTo>
                  <a:lnTo>
                    <a:pt x="4397" y="294"/>
                  </a:lnTo>
                  <a:lnTo>
                    <a:pt x="4386" y="299"/>
                  </a:lnTo>
                  <a:lnTo>
                    <a:pt x="4382" y="296"/>
                  </a:lnTo>
                  <a:lnTo>
                    <a:pt x="4380" y="307"/>
                  </a:lnTo>
                  <a:lnTo>
                    <a:pt x="4356" y="306"/>
                  </a:lnTo>
                  <a:lnTo>
                    <a:pt x="4349" y="312"/>
                  </a:lnTo>
                  <a:lnTo>
                    <a:pt x="4334" y="306"/>
                  </a:lnTo>
                  <a:lnTo>
                    <a:pt x="4313" y="306"/>
                  </a:lnTo>
                  <a:lnTo>
                    <a:pt x="4313" y="301"/>
                  </a:lnTo>
                  <a:lnTo>
                    <a:pt x="4311" y="299"/>
                  </a:lnTo>
                  <a:lnTo>
                    <a:pt x="4329" y="288"/>
                  </a:lnTo>
                  <a:lnTo>
                    <a:pt x="4333" y="292"/>
                  </a:lnTo>
                  <a:lnTo>
                    <a:pt x="4343" y="264"/>
                  </a:lnTo>
                  <a:lnTo>
                    <a:pt x="4349" y="253"/>
                  </a:lnTo>
                  <a:lnTo>
                    <a:pt x="4353" y="242"/>
                  </a:lnTo>
                  <a:lnTo>
                    <a:pt x="4367" y="238"/>
                  </a:lnTo>
                  <a:lnTo>
                    <a:pt x="4377" y="216"/>
                  </a:lnTo>
                  <a:lnTo>
                    <a:pt x="4373" y="213"/>
                  </a:lnTo>
                  <a:lnTo>
                    <a:pt x="4370" y="207"/>
                  </a:lnTo>
                  <a:lnTo>
                    <a:pt x="4372" y="204"/>
                  </a:lnTo>
                  <a:lnTo>
                    <a:pt x="4380" y="204"/>
                  </a:lnTo>
                  <a:lnTo>
                    <a:pt x="4380" y="197"/>
                  </a:lnTo>
                  <a:lnTo>
                    <a:pt x="4373" y="195"/>
                  </a:lnTo>
                  <a:lnTo>
                    <a:pt x="4373" y="188"/>
                  </a:lnTo>
                  <a:lnTo>
                    <a:pt x="4375" y="183"/>
                  </a:lnTo>
                  <a:lnTo>
                    <a:pt x="4349" y="175"/>
                  </a:lnTo>
                  <a:lnTo>
                    <a:pt x="4344" y="178"/>
                  </a:lnTo>
                  <a:lnTo>
                    <a:pt x="4338" y="168"/>
                  </a:lnTo>
                  <a:lnTo>
                    <a:pt x="4329" y="166"/>
                  </a:lnTo>
                  <a:lnTo>
                    <a:pt x="4321" y="166"/>
                  </a:lnTo>
                  <a:lnTo>
                    <a:pt x="4312" y="173"/>
                  </a:lnTo>
                  <a:lnTo>
                    <a:pt x="4306" y="164"/>
                  </a:lnTo>
                  <a:lnTo>
                    <a:pt x="4289" y="173"/>
                  </a:lnTo>
                  <a:lnTo>
                    <a:pt x="4294" y="157"/>
                  </a:lnTo>
                  <a:lnTo>
                    <a:pt x="4292" y="143"/>
                  </a:lnTo>
                  <a:lnTo>
                    <a:pt x="4286" y="162"/>
                  </a:lnTo>
                  <a:lnTo>
                    <a:pt x="4268" y="161"/>
                  </a:lnTo>
                  <a:lnTo>
                    <a:pt x="4211" y="189"/>
                  </a:lnTo>
                  <a:lnTo>
                    <a:pt x="4224" y="169"/>
                  </a:lnTo>
                  <a:lnTo>
                    <a:pt x="4231" y="166"/>
                  </a:lnTo>
                  <a:lnTo>
                    <a:pt x="4256" y="126"/>
                  </a:lnTo>
                  <a:lnTo>
                    <a:pt x="4268" y="116"/>
                  </a:lnTo>
                  <a:lnTo>
                    <a:pt x="4276" y="115"/>
                  </a:lnTo>
                  <a:lnTo>
                    <a:pt x="4286" y="98"/>
                  </a:lnTo>
                  <a:lnTo>
                    <a:pt x="4286" y="91"/>
                  </a:lnTo>
                  <a:lnTo>
                    <a:pt x="4301" y="88"/>
                  </a:lnTo>
                  <a:lnTo>
                    <a:pt x="4310" y="95"/>
                  </a:lnTo>
                  <a:lnTo>
                    <a:pt x="4301" y="82"/>
                  </a:lnTo>
                  <a:lnTo>
                    <a:pt x="4290" y="43"/>
                  </a:lnTo>
                  <a:lnTo>
                    <a:pt x="4281" y="39"/>
                  </a:lnTo>
                  <a:lnTo>
                    <a:pt x="4276" y="48"/>
                  </a:lnTo>
                  <a:lnTo>
                    <a:pt x="4259" y="45"/>
                  </a:lnTo>
                  <a:lnTo>
                    <a:pt x="4242" y="34"/>
                  </a:lnTo>
                  <a:lnTo>
                    <a:pt x="4226" y="7"/>
                  </a:lnTo>
                  <a:lnTo>
                    <a:pt x="4219" y="17"/>
                  </a:lnTo>
                  <a:lnTo>
                    <a:pt x="4213" y="14"/>
                  </a:lnTo>
                  <a:lnTo>
                    <a:pt x="4211" y="12"/>
                  </a:lnTo>
                  <a:lnTo>
                    <a:pt x="4211" y="5"/>
                  </a:lnTo>
                  <a:lnTo>
                    <a:pt x="4203" y="0"/>
                  </a:lnTo>
                  <a:lnTo>
                    <a:pt x="4193" y="2"/>
                  </a:lnTo>
                  <a:lnTo>
                    <a:pt x="4178" y="14"/>
                  </a:lnTo>
                  <a:lnTo>
                    <a:pt x="4172" y="24"/>
                  </a:lnTo>
                  <a:lnTo>
                    <a:pt x="4166" y="27"/>
                  </a:lnTo>
                  <a:lnTo>
                    <a:pt x="4143" y="22"/>
                  </a:lnTo>
                  <a:lnTo>
                    <a:pt x="4139" y="35"/>
                  </a:lnTo>
                  <a:lnTo>
                    <a:pt x="4122" y="51"/>
                  </a:lnTo>
                  <a:lnTo>
                    <a:pt x="4098" y="88"/>
                  </a:lnTo>
                  <a:lnTo>
                    <a:pt x="4093" y="102"/>
                  </a:lnTo>
                  <a:lnTo>
                    <a:pt x="4073" y="120"/>
                  </a:lnTo>
                  <a:lnTo>
                    <a:pt x="4070" y="126"/>
                  </a:lnTo>
                  <a:lnTo>
                    <a:pt x="4049" y="157"/>
                  </a:lnTo>
                  <a:lnTo>
                    <a:pt x="4043" y="168"/>
                  </a:lnTo>
                  <a:lnTo>
                    <a:pt x="4042" y="178"/>
                  </a:lnTo>
                  <a:lnTo>
                    <a:pt x="4042" y="185"/>
                  </a:lnTo>
                  <a:lnTo>
                    <a:pt x="4039" y="194"/>
                  </a:lnTo>
                  <a:lnTo>
                    <a:pt x="4033" y="194"/>
                  </a:lnTo>
                  <a:lnTo>
                    <a:pt x="4032" y="201"/>
                  </a:lnTo>
                  <a:lnTo>
                    <a:pt x="4023" y="220"/>
                  </a:lnTo>
                  <a:lnTo>
                    <a:pt x="4025" y="222"/>
                  </a:lnTo>
                  <a:lnTo>
                    <a:pt x="4025" y="232"/>
                  </a:lnTo>
                  <a:lnTo>
                    <a:pt x="4030" y="238"/>
                  </a:lnTo>
                  <a:lnTo>
                    <a:pt x="4043" y="244"/>
                  </a:lnTo>
                  <a:lnTo>
                    <a:pt x="4046" y="258"/>
                  </a:lnTo>
                  <a:lnTo>
                    <a:pt x="4052" y="263"/>
                  </a:lnTo>
                  <a:lnTo>
                    <a:pt x="4050" y="267"/>
                  </a:lnTo>
                  <a:lnTo>
                    <a:pt x="4039" y="265"/>
                  </a:lnTo>
                  <a:lnTo>
                    <a:pt x="4037" y="258"/>
                  </a:lnTo>
                  <a:lnTo>
                    <a:pt x="4037" y="282"/>
                  </a:lnTo>
                  <a:lnTo>
                    <a:pt x="4041" y="285"/>
                  </a:lnTo>
                  <a:lnTo>
                    <a:pt x="4039" y="286"/>
                  </a:lnTo>
                  <a:lnTo>
                    <a:pt x="4010" y="303"/>
                  </a:lnTo>
                  <a:lnTo>
                    <a:pt x="3995" y="307"/>
                  </a:lnTo>
                  <a:lnTo>
                    <a:pt x="3975" y="306"/>
                  </a:lnTo>
                  <a:lnTo>
                    <a:pt x="3962" y="312"/>
                  </a:lnTo>
                  <a:lnTo>
                    <a:pt x="3913" y="302"/>
                  </a:lnTo>
                  <a:lnTo>
                    <a:pt x="3915" y="310"/>
                  </a:lnTo>
                  <a:lnTo>
                    <a:pt x="3915" y="315"/>
                  </a:lnTo>
                  <a:lnTo>
                    <a:pt x="3921" y="321"/>
                  </a:lnTo>
                  <a:lnTo>
                    <a:pt x="3923" y="334"/>
                  </a:lnTo>
                  <a:lnTo>
                    <a:pt x="3934" y="335"/>
                  </a:lnTo>
                  <a:lnTo>
                    <a:pt x="3941" y="344"/>
                  </a:lnTo>
                  <a:lnTo>
                    <a:pt x="3941" y="351"/>
                  </a:lnTo>
                  <a:lnTo>
                    <a:pt x="3960" y="351"/>
                  </a:lnTo>
                  <a:lnTo>
                    <a:pt x="3967" y="356"/>
                  </a:lnTo>
                  <a:lnTo>
                    <a:pt x="3968" y="364"/>
                  </a:lnTo>
                  <a:lnTo>
                    <a:pt x="3963" y="377"/>
                  </a:lnTo>
                  <a:lnTo>
                    <a:pt x="3963" y="396"/>
                  </a:lnTo>
                  <a:lnTo>
                    <a:pt x="3960" y="406"/>
                  </a:lnTo>
                  <a:lnTo>
                    <a:pt x="3947" y="401"/>
                  </a:lnTo>
                  <a:lnTo>
                    <a:pt x="3947" y="389"/>
                  </a:lnTo>
                  <a:lnTo>
                    <a:pt x="3944" y="384"/>
                  </a:lnTo>
                  <a:lnTo>
                    <a:pt x="3923" y="380"/>
                  </a:lnTo>
                  <a:lnTo>
                    <a:pt x="3923" y="377"/>
                  </a:lnTo>
                  <a:lnTo>
                    <a:pt x="3926" y="366"/>
                  </a:lnTo>
                  <a:lnTo>
                    <a:pt x="3924" y="361"/>
                  </a:lnTo>
                  <a:lnTo>
                    <a:pt x="3907" y="364"/>
                  </a:lnTo>
                  <a:lnTo>
                    <a:pt x="3908" y="353"/>
                  </a:lnTo>
                  <a:lnTo>
                    <a:pt x="3902" y="352"/>
                  </a:lnTo>
                  <a:lnTo>
                    <a:pt x="3865" y="379"/>
                  </a:lnTo>
                  <a:lnTo>
                    <a:pt x="3869" y="389"/>
                  </a:lnTo>
                  <a:lnTo>
                    <a:pt x="3869" y="396"/>
                  </a:lnTo>
                  <a:lnTo>
                    <a:pt x="3864" y="396"/>
                  </a:lnTo>
                  <a:lnTo>
                    <a:pt x="3860" y="390"/>
                  </a:lnTo>
                  <a:lnTo>
                    <a:pt x="3849" y="393"/>
                  </a:lnTo>
                  <a:lnTo>
                    <a:pt x="3844" y="404"/>
                  </a:lnTo>
                  <a:lnTo>
                    <a:pt x="3851" y="405"/>
                  </a:lnTo>
                  <a:lnTo>
                    <a:pt x="3854" y="409"/>
                  </a:lnTo>
                  <a:lnTo>
                    <a:pt x="3855" y="417"/>
                  </a:lnTo>
                  <a:lnTo>
                    <a:pt x="3850" y="419"/>
                  </a:lnTo>
                  <a:lnTo>
                    <a:pt x="3838" y="415"/>
                  </a:lnTo>
                  <a:lnTo>
                    <a:pt x="3821" y="428"/>
                  </a:lnTo>
                  <a:lnTo>
                    <a:pt x="3821" y="415"/>
                  </a:lnTo>
                  <a:lnTo>
                    <a:pt x="3819" y="411"/>
                  </a:lnTo>
                  <a:lnTo>
                    <a:pt x="3815" y="415"/>
                  </a:lnTo>
                  <a:lnTo>
                    <a:pt x="3805" y="431"/>
                  </a:lnTo>
                  <a:lnTo>
                    <a:pt x="3797" y="431"/>
                  </a:lnTo>
                  <a:lnTo>
                    <a:pt x="3784" y="442"/>
                  </a:lnTo>
                  <a:lnTo>
                    <a:pt x="3780" y="439"/>
                  </a:lnTo>
                  <a:lnTo>
                    <a:pt x="3790" y="427"/>
                  </a:lnTo>
                  <a:lnTo>
                    <a:pt x="3791" y="419"/>
                  </a:lnTo>
                  <a:lnTo>
                    <a:pt x="3780" y="417"/>
                  </a:lnTo>
                  <a:lnTo>
                    <a:pt x="3779" y="411"/>
                  </a:lnTo>
                  <a:lnTo>
                    <a:pt x="3774" y="419"/>
                  </a:lnTo>
                  <a:lnTo>
                    <a:pt x="3756" y="423"/>
                  </a:lnTo>
                  <a:lnTo>
                    <a:pt x="3748" y="438"/>
                  </a:lnTo>
                  <a:lnTo>
                    <a:pt x="3740" y="442"/>
                  </a:lnTo>
                  <a:lnTo>
                    <a:pt x="3736" y="436"/>
                  </a:lnTo>
                  <a:lnTo>
                    <a:pt x="3756" y="414"/>
                  </a:lnTo>
                  <a:lnTo>
                    <a:pt x="3761" y="393"/>
                  </a:lnTo>
                  <a:lnTo>
                    <a:pt x="3745" y="380"/>
                  </a:lnTo>
                  <a:lnTo>
                    <a:pt x="3716" y="382"/>
                  </a:lnTo>
                  <a:lnTo>
                    <a:pt x="3711" y="385"/>
                  </a:lnTo>
                  <a:lnTo>
                    <a:pt x="3710" y="393"/>
                  </a:lnTo>
                  <a:lnTo>
                    <a:pt x="3678" y="383"/>
                  </a:lnTo>
                  <a:lnTo>
                    <a:pt x="3676" y="390"/>
                  </a:lnTo>
                  <a:lnTo>
                    <a:pt x="3665" y="399"/>
                  </a:lnTo>
                  <a:lnTo>
                    <a:pt x="3657" y="389"/>
                  </a:lnTo>
                  <a:lnTo>
                    <a:pt x="3629" y="390"/>
                  </a:lnTo>
                  <a:lnTo>
                    <a:pt x="3628" y="394"/>
                  </a:lnTo>
                  <a:lnTo>
                    <a:pt x="3635" y="399"/>
                  </a:lnTo>
                  <a:lnTo>
                    <a:pt x="3635" y="403"/>
                  </a:lnTo>
                  <a:lnTo>
                    <a:pt x="3609" y="409"/>
                  </a:lnTo>
                  <a:lnTo>
                    <a:pt x="3608" y="405"/>
                  </a:lnTo>
                  <a:lnTo>
                    <a:pt x="3611" y="398"/>
                  </a:lnTo>
                  <a:lnTo>
                    <a:pt x="3604" y="399"/>
                  </a:lnTo>
                  <a:lnTo>
                    <a:pt x="3590" y="412"/>
                  </a:lnTo>
                  <a:lnTo>
                    <a:pt x="3586" y="401"/>
                  </a:lnTo>
                  <a:lnTo>
                    <a:pt x="3581" y="405"/>
                  </a:lnTo>
                  <a:lnTo>
                    <a:pt x="3581" y="423"/>
                  </a:lnTo>
                  <a:lnTo>
                    <a:pt x="3585" y="427"/>
                  </a:lnTo>
                  <a:lnTo>
                    <a:pt x="3604" y="417"/>
                  </a:lnTo>
                  <a:lnTo>
                    <a:pt x="3607" y="428"/>
                  </a:lnTo>
                  <a:lnTo>
                    <a:pt x="3611" y="435"/>
                  </a:lnTo>
                  <a:lnTo>
                    <a:pt x="3612" y="432"/>
                  </a:lnTo>
                  <a:lnTo>
                    <a:pt x="3612" y="426"/>
                  </a:lnTo>
                  <a:lnTo>
                    <a:pt x="3619" y="423"/>
                  </a:lnTo>
                  <a:lnTo>
                    <a:pt x="3618" y="428"/>
                  </a:lnTo>
                  <a:lnTo>
                    <a:pt x="3620" y="435"/>
                  </a:lnTo>
                  <a:lnTo>
                    <a:pt x="3614" y="446"/>
                  </a:lnTo>
                  <a:lnTo>
                    <a:pt x="3549" y="471"/>
                  </a:lnTo>
                  <a:lnTo>
                    <a:pt x="3520" y="475"/>
                  </a:lnTo>
                  <a:lnTo>
                    <a:pt x="3516" y="473"/>
                  </a:lnTo>
                  <a:lnTo>
                    <a:pt x="3514" y="481"/>
                  </a:lnTo>
                  <a:lnTo>
                    <a:pt x="3514" y="492"/>
                  </a:lnTo>
                  <a:lnTo>
                    <a:pt x="3514" y="489"/>
                  </a:lnTo>
                  <a:lnTo>
                    <a:pt x="3501" y="487"/>
                  </a:lnTo>
                  <a:lnTo>
                    <a:pt x="3488" y="496"/>
                  </a:lnTo>
                  <a:lnTo>
                    <a:pt x="3473" y="490"/>
                  </a:lnTo>
                  <a:lnTo>
                    <a:pt x="3455" y="502"/>
                  </a:lnTo>
                  <a:lnTo>
                    <a:pt x="3436" y="502"/>
                  </a:lnTo>
                  <a:lnTo>
                    <a:pt x="3420" y="516"/>
                  </a:lnTo>
                  <a:lnTo>
                    <a:pt x="3434" y="524"/>
                  </a:lnTo>
                  <a:lnTo>
                    <a:pt x="3415" y="529"/>
                  </a:lnTo>
                  <a:lnTo>
                    <a:pt x="3401" y="541"/>
                  </a:lnTo>
                  <a:lnTo>
                    <a:pt x="3385" y="528"/>
                  </a:lnTo>
                  <a:lnTo>
                    <a:pt x="3378" y="536"/>
                  </a:lnTo>
                  <a:lnTo>
                    <a:pt x="3366" y="539"/>
                  </a:lnTo>
                  <a:lnTo>
                    <a:pt x="3365" y="544"/>
                  </a:lnTo>
                  <a:lnTo>
                    <a:pt x="3371" y="544"/>
                  </a:lnTo>
                  <a:lnTo>
                    <a:pt x="3374" y="550"/>
                  </a:lnTo>
                  <a:lnTo>
                    <a:pt x="3355" y="555"/>
                  </a:lnTo>
                  <a:lnTo>
                    <a:pt x="3354" y="562"/>
                  </a:lnTo>
                  <a:lnTo>
                    <a:pt x="3344" y="566"/>
                  </a:lnTo>
                  <a:lnTo>
                    <a:pt x="3333" y="584"/>
                  </a:lnTo>
                  <a:lnTo>
                    <a:pt x="3322" y="593"/>
                  </a:lnTo>
                  <a:lnTo>
                    <a:pt x="3321" y="598"/>
                  </a:lnTo>
                  <a:lnTo>
                    <a:pt x="3322" y="604"/>
                  </a:lnTo>
                  <a:lnTo>
                    <a:pt x="3319" y="608"/>
                  </a:lnTo>
                  <a:lnTo>
                    <a:pt x="3305" y="614"/>
                  </a:lnTo>
                  <a:lnTo>
                    <a:pt x="3300" y="605"/>
                  </a:lnTo>
                  <a:lnTo>
                    <a:pt x="3292" y="604"/>
                  </a:lnTo>
                  <a:lnTo>
                    <a:pt x="3269" y="602"/>
                  </a:lnTo>
                  <a:lnTo>
                    <a:pt x="3261" y="606"/>
                  </a:lnTo>
                  <a:lnTo>
                    <a:pt x="3256" y="611"/>
                  </a:lnTo>
                  <a:lnTo>
                    <a:pt x="3262" y="618"/>
                  </a:lnTo>
                  <a:lnTo>
                    <a:pt x="3279" y="625"/>
                  </a:lnTo>
                  <a:lnTo>
                    <a:pt x="3301" y="626"/>
                  </a:lnTo>
                  <a:lnTo>
                    <a:pt x="3297" y="633"/>
                  </a:lnTo>
                  <a:lnTo>
                    <a:pt x="3288" y="642"/>
                  </a:lnTo>
                  <a:lnTo>
                    <a:pt x="3281" y="640"/>
                  </a:lnTo>
                  <a:lnTo>
                    <a:pt x="3279" y="633"/>
                  </a:lnTo>
                  <a:lnTo>
                    <a:pt x="3272" y="640"/>
                  </a:lnTo>
                  <a:lnTo>
                    <a:pt x="3274" y="645"/>
                  </a:lnTo>
                  <a:lnTo>
                    <a:pt x="3268" y="659"/>
                  </a:lnTo>
                  <a:lnTo>
                    <a:pt x="3262" y="667"/>
                  </a:lnTo>
                  <a:lnTo>
                    <a:pt x="3256" y="683"/>
                  </a:lnTo>
                  <a:lnTo>
                    <a:pt x="3249" y="683"/>
                  </a:lnTo>
                  <a:lnTo>
                    <a:pt x="3247" y="694"/>
                  </a:lnTo>
                  <a:lnTo>
                    <a:pt x="3253" y="702"/>
                  </a:lnTo>
                  <a:lnTo>
                    <a:pt x="3246" y="708"/>
                  </a:lnTo>
                  <a:lnTo>
                    <a:pt x="3236" y="691"/>
                  </a:lnTo>
                  <a:lnTo>
                    <a:pt x="3222" y="684"/>
                  </a:lnTo>
                  <a:lnTo>
                    <a:pt x="3221" y="674"/>
                  </a:lnTo>
                  <a:lnTo>
                    <a:pt x="3204" y="667"/>
                  </a:lnTo>
                  <a:lnTo>
                    <a:pt x="3203" y="668"/>
                  </a:lnTo>
                  <a:lnTo>
                    <a:pt x="3209" y="681"/>
                  </a:lnTo>
                  <a:lnTo>
                    <a:pt x="3194" y="690"/>
                  </a:lnTo>
                  <a:lnTo>
                    <a:pt x="3197" y="699"/>
                  </a:lnTo>
                  <a:lnTo>
                    <a:pt x="3192" y="701"/>
                  </a:lnTo>
                  <a:lnTo>
                    <a:pt x="3193" y="707"/>
                  </a:lnTo>
                  <a:lnTo>
                    <a:pt x="3222" y="711"/>
                  </a:lnTo>
                  <a:lnTo>
                    <a:pt x="3229" y="717"/>
                  </a:lnTo>
                  <a:lnTo>
                    <a:pt x="3242" y="724"/>
                  </a:lnTo>
                  <a:lnTo>
                    <a:pt x="3238" y="728"/>
                  </a:lnTo>
                  <a:lnTo>
                    <a:pt x="3238" y="735"/>
                  </a:lnTo>
                  <a:lnTo>
                    <a:pt x="3242" y="739"/>
                  </a:lnTo>
                  <a:lnTo>
                    <a:pt x="3240" y="743"/>
                  </a:lnTo>
                  <a:lnTo>
                    <a:pt x="3227" y="740"/>
                  </a:lnTo>
                  <a:lnTo>
                    <a:pt x="3224" y="744"/>
                  </a:lnTo>
                  <a:lnTo>
                    <a:pt x="3211" y="750"/>
                  </a:lnTo>
                  <a:lnTo>
                    <a:pt x="3215" y="756"/>
                  </a:lnTo>
                  <a:lnTo>
                    <a:pt x="3204" y="756"/>
                  </a:lnTo>
                  <a:lnTo>
                    <a:pt x="3202" y="761"/>
                  </a:lnTo>
                  <a:lnTo>
                    <a:pt x="3203" y="771"/>
                  </a:lnTo>
                  <a:lnTo>
                    <a:pt x="3209" y="777"/>
                  </a:lnTo>
                  <a:lnTo>
                    <a:pt x="3246" y="788"/>
                  </a:lnTo>
                  <a:lnTo>
                    <a:pt x="3249" y="814"/>
                  </a:lnTo>
                  <a:lnTo>
                    <a:pt x="3253" y="821"/>
                  </a:lnTo>
                  <a:lnTo>
                    <a:pt x="3259" y="826"/>
                  </a:lnTo>
                  <a:lnTo>
                    <a:pt x="3254" y="832"/>
                  </a:lnTo>
                  <a:lnTo>
                    <a:pt x="3242" y="828"/>
                  </a:lnTo>
                  <a:lnTo>
                    <a:pt x="3242" y="831"/>
                  </a:lnTo>
                  <a:lnTo>
                    <a:pt x="3245" y="839"/>
                  </a:lnTo>
                  <a:lnTo>
                    <a:pt x="3240" y="841"/>
                  </a:lnTo>
                  <a:lnTo>
                    <a:pt x="3242" y="847"/>
                  </a:lnTo>
                  <a:lnTo>
                    <a:pt x="3247" y="850"/>
                  </a:lnTo>
                  <a:lnTo>
                    <a:pt x="3247" y="856"/>
                  </a:lnTo>
                  <a:lnTo>
                    <a:pt x="3237" y="861"/>
                  </a:lnTo>
                  <a:lnTo>
                    <a:pt x="3215" y="863"/>
                  </a:lnTo>
                  <a:lnTo>
                    <a:pt x="3202" y="872"/>
                  </a:lnTo>
                  <a:lnTo>
                    <a:pt x="3189" y="871"/>
                  </a:lnTo>
                  <a:lnTo>
                    <a:pt x="3182" y="874"/>
                  </a:lnTo>
                  <a:lnTo>
                    <a:pt x="3179" y="883"/>
                  </a:lnTo>
                  <a:lnTo>
                    <a:pt x="3166" y="894"/>
                  </a:lnTo>
                  <a:lnTo>
                    <a:pt x="3148" y="889"/>
                  </a:lnTo>
                  <a:lnTo>
                    <a:pt x="3145" y="883"/>
                  </a:lnTo>
                  <a:lnTo>
                    <a:pt x="3143" y="883"/>
                  </a:lnTo>
                  <a:lnTo>
                    <a:pt x="3130" y="888"/>
                  </a:lnTo>
                  <a:lnTo>
                    <a:pt x="3105" y="893"/>
                  </a:lnTo>
                  <a:lnTo>
                    <a:pt x="3082" y="900"/>
                  </a:lnTo>
                  <a:lnTo>
                    <a:pt x="3035" y="906"/>
                  </a:lnTo>
                  <a:lnTo>
                    <a:pt x="3026" y="900"/>
                  </a:lnTo>
                  <a:lnTo>
                    <a:pt x="3007" y="904"/>
                  </a:lnTo>
                  <a:lnTo>
                    <a:pt x="2989" y="901"/>
                  </a:lnTo>
                  <a:lnTo>
                    <a:pt x="2952" y="912"/>
                  </a:lnTo>
                  <a:lnTo>
                    <a:pt x="2952" y="917"/>
                  </a:lnTo>
                  <a:lnTo>
                    <a:pt x="2950" y="920"/>
                  </a:lnTo>
                  <a:lnTo>
                    <a:pt x="2939" y="914"/>
                  </a:lnTo>
                  <a:lnTo>
                    <a:pt x="2929" y="918"/>
                  </a:lnTo>
                  <a:lnTo>
                    <a:pt x="2928" y="922"/>
                  </a:lnTo>
                  <a:lnTo>
                    <a:pt x="2912" y="926"/>
                  </a:lnTo>
                  <a:lnTo>
                    <a:pt x="2913" y="936"/>
                  </a:lnTo>
                  <a:lnTo>
                    <a:pt x="2917" y="944"/>
                  </a:lnTo>
                  <a:lnTo>
                    <a:pt x="2920" y="943"/>
                  </a:lnTo>
                  <a:lnTo>
                    <a:pt x="2921" y="938"/>
                  </a:lnTo>
                  <a:lnTo>
                    <a:pt x="2926" y="939"/>
                  </a:lnTo>
                  <a:lnTo>
                    <a:pt x="2924" y="947"/>
                  </a:lnTo>
                  <a:lnTo>
                    <a:pt x="2912" y="958"/>
                  </a:lnTo>
                  <a:lnTo>
                    <a:pt x="2912" y="964"/>
                  </a:lnTo>
                  <a:lnTo>
                    <a:pt x="2904" y="960"/>
                  </a:lnTo>
                  <a:lnTo>
                    <a:pt x="2901" y="966"/>
                  </a:lnTo>
                  <a:lnTo>
                    <a:pt x="2904" y="975"/>
                  </a:lnTo>
                  <a:lnTo>
                    <a:pt x="2913" y="977"/>
                  </a:lnTo>
                  <a:lnTo>
                    <a:pt x="2913" y="987"/>
                  </a:lnTo>
                  <a:lnTo>
                    <a:pt x="2901" y="996"/>
                  </a:lnTo>
                  <a:lnTo>
                    <a:pt x="2918" y="1009"/>
                  </a:lnTo>
                  <a:lnTo>
                    <a:pt x="2917" y="1014"/>
                  </a:lnTo>
                  <a:lnTo>
                    <a:pt x="2923" y="1019"/>
                  </a:lnTo>
                  <a:lnTo>
                    <a:pt x="2926" y="1018"/>
                  </a:lnTo>
                  <a:lnTo>
                    <a:pt x="2931" y="1040"/>
                  </a:lnTo>
                  <a:lnTo>
                    <a:pt x="2937" y="1046"/>
                  </a:lnTo>
                  <a:lnTo>
                    <a:pt x="2934" y="1052"/>
                  </a:lnTo>
                  <a:lnTo>
                    <a:pt x="2933" y="1058"/>
                  </a:lnTo>
                  <a:lnTo>
                    <a:pt x="2929" y="1066"/>
                  </a:lnTo>
                  <a:lnTo>
                    <a:pt x="2924" y="1082"/>
                  </a:lnTo>
                  <a:lnTo>
                    <a:pt x="2925" y="1097"/>
                  </a:lnTo>
                  <a:lnTo>
                    <a:pt x="2930" y="1105"/>
                  </a:lnTo>
                  <a:lnTo>
                    <a:pt x="2930" y="1122"/>
                  </a:lnTo>
                  <a:lnTo>
                    <a:pt x="2935" y="1133"/>
                  </a:lnTo>
                  <a:lnTo>
                    <a:pt x="2949" y="1149"/>
                  </a:lnTo>
                  <a:lnTo>
                    <a:pt x="2962" y="1153"/>
                  </a:lnTo>
                  <a:lnTo>
                    <a:pt x="2987" y="1157"/>
                  </a:lnTo>
                  <a:lnTo>
                    <a:pt x="3001" y="1168"/>
                  </a:lnTo>
                  <a:lnTo>
                    <a:pt x="3009" y="1168"/>
                  </a:lnTo>
                  <a:lnTo>
                    <a:pt x="3015" y="1184"/>
                  </a:lnTo>
                  <a:lnTo>
                    <a:pt x="3010" y="1196"/>
                  </a:lnTo>
                  <a:lnTo>
                    <a:pt x="3006" y="1200"/>
                  </a:lnTo>
                  <a:lnTo>
                    <a:pt x="3017" y="1203"/>
                  </a:lnTo>
                  <a:lnTo>
                    <a:pt x="3023" y="1211"/>
                  </a:lnTo>
                  <a:lnTo>
                    <a:pt x="3031" y="1227"/>
                  </a:lnTo>
                  <a:lnTo>
                    <a:pt x="3041" y="1233"/>
                  </a:lnTo>
                  <a:lnTo>
                    <a:pt x="3060" y="1239"/>
                  </a:lnTo>
                  <a:lnTo>
                    <a:pt x="3069" y="1246"/>
                  </a:lnTo>
                  <a:lnTo>
                    <a:pt x="3073" y="1239"/>
                  </a:lnTo>
                  <a:lnTo>
                    <a:pt x="3076" y="1254"/>
                  </a:lnTo>
                  <a:lnTo>
                    <a:pt x="3084" y="1272"/>
                  </a:lnTo>
                  <a:lnTo>
                    <a:pt x="3084" y="1282"/>
                  </a:lnTo>
                  <a:lnTo>
                    <a:pt x="3080" y="1302"/>
                  </a:lnTo>
                  <a:lnTo>
                    <a:pt x="3069" y="1312"/>
                  </a:lnTo>
                  <a:lnTo>
                    <a:pt x="3068" y="1329"/>
                  </a:lnTo>
                  <a:lnTo>
                    <a:pt x="3060" y="1343"/>
                  </a:lnTo>
                  <a:lnTo>
                    <a:pt x="3064" y="1358"/>
                  </a:lnTo>
                  <a:lnTo>
                    <a:pt x="3063" y="1372"/>
                  </a:lnTo>
                  <a:lnTo>
                    <a:pt x="3079" y="1394"/>
                  </a:lnTo>
                  <a:lnTo>
                    <a:pt x="3082" y="1426"/>
                  </a:lnTo>
                  <a:lnTo>
                    <a:pt x="3087" y="1440"/>
                  </a:lnTo>
                  <a:lnTo>
                    <a:pt x="3090" y="1459"/>
                  </a:lnTo>
                  <a:lnTo>
                    <a:pt x="3090" y="1474"/>
                  </a:lnTo>
                  <a:lnTo>
                    <a:pt x="3085" y="1487"/>
                  </a:lnTo>
                  <a:lnTo>
                    <a:pt x="3075" y="1501"/>
                  </a:lnTo>
                  <a:lnTo>
                    <a:pt x="3063" y="1504"/>
                  </a:lnTo>
                  <a:lnTo>
                    <a:pt x="3055" y="1501"/>
                  </a:lnTo>
                  <a:lnTo>
                    <a:pt x="3054" y="1509"/>
                  </a:lnTo>
                  <a:lnTo>
                    <a:pt x="3063" y="1530"/>
                  </a:lnTo>
                  <a:lnTo>
                    <a:pt x="3059" y="1539"/>
                  </a:lnTo>
                  <a:lnTo>
                    <a:pt x="3035" y="1529"/>
                  </a:lnTo>
                  <a:lnTo>
                    <a:pt x="3017" y="1528"/>
                  </a:lnTo>
                  <a:lnTo>
                    <a:pt x="3006" y="1517"/>
                  </a:lnTo>
                  <a:lnTo>
                    <a:pt x="3004" y="1504"/>
                  </a:lnTo>
                  <a:lnTo>
                    <a:pt x="3004" y="1458"/>
                  </a:lnTo>
                  <a:lnTo>
                    <a:pt x="3012" y="1428"/>
                  </a:lnTo>
                  <a:lnTo>
                    <a:pt x="3009" y="1422"/>
                  </a:lnTo>
                  <a:lnTo>
                    <a:pt x="3007" y="1393"/>
                  </a:lnTo>
                  <a:lnTo>
                    <a:pt x="3010" y="1379"/>
                  </a:lnTo>
                  <a:lnTo>
                    <a:pt x="3009" y="1362"/>
                  </a:lnTo>
                  <a:lnTo>
                    <a:pt x="3007" y="1352"/>
                  </a:lnTo>
                  <a:lnTo>
                    <a:pt x="3015" y="1340"/>
                  </a:lnTo>
                  <a:lnTo>
                    <a:pt x="3047" y="1319"/>
                  </a:lnTo>
                  <a:lnTo>
                    <a:pt x="3049" y="1313"/>
                  </a:lnTo>
                  <a:lnTo>
                    <a:pt x="3049" y="1300"/>
                  </a:lnTo>
                  <a:lnTo>
                    <a:pt x="3052" y="1288"/>
                  </a:lnTo>
                  <a:lnTo>
                    <a:pt x="3060" y="1287"/>
                  </a:lnTo>
                  <a:lnTo>
                    <a:pt x="3063" y="1270"/>
                  </a:lnTo>
                  <a:lnTo>
                    <a:pt x="3039" y="1254"/>
                  </a:lnTo>
                  <a:lnTo>
                    <a:pt x="3010" y="1264"/>
                  </a:lnTo>
                  <a:lnTo>
                    <a:pt x="2982" y="1267"/>
                  </a:lnTo>
                  <a:lnTo>
                    <a:pt x="2966" y="1260"/>
                  </a:lnTo>
                  <a:lnTo>
                    <a:pt x="2955" y="1248"/>
                  </a:lnTo>
                  <a:lnTo>
                    <a:pt x="2952" y="1250"/>
                  </a:lnTo>
                  <a:lnTo>
                    <a:pt x="2945" y="1235"/>
                  </a:lnTo>
                  <a:lnTo>
                    <a:pt x="2931" y="1219"/>
                  </a:lnTo>
                  <a:lnTo>
                    <a:pt x="2928" y="1212"/>
                  </a:lnTo>
                  <a:lnTo>
                    <a:pt x="2928" y="1203"/>
                  </a:lnTo>
                  <a:lnTo>
                    <a:pt x="2902" y="1191"/>
                  </a:lnTo>
                  <a:lnTo>
                    <a:pt x="2880" y="1174"/>
                  </a:lnTo>
                  <a:lnTo>
                    <a:pt x="2871" y="1163"/>
                  </a:lnTo>
                  <a:lnTo>
                    <a:pt x="2844" y="1149"/>
                  </a:lnTo>
                  <a:lnTo>
                    <a:pt x="2792" y="1148"/>
                  </a:lnTo>
                  <a:lnTo>
                    <a:pt x="2777" y="1151"/>
                  </a:lnTo>
                  <a:lnTo>
                    <a:pt x="2763" y="1171"/>
                  </a:lnTo>
                  <a:lnTo>
                    <a:pt x="2741" y="1181"/>
                  </a:lnTo>
                  <a:lnTo>
                    <a:pt x="2737" y="1201"/>
                  </a:lnTo>
                  <a:lnTo>
                    <a:pt x="2764" y="1202"/>
                  </a:lnTo>
                  <a:lnTo>
                    <a:pt x="2778" y="1213"/>
                  </a:lnTo>
                  <a:lnTo>
                    <a:pt x="2773" y="1227"/>
                  </a:lnTo>
                  <a:lnTo>
                    <a:pt x="2763" y="1240"/>
                  </a:lnTo>
                  <a:lnTo>
                    <a:pt x="2743" y="1246"/>
                  </a:lnTo>
                  <a:lnTo>
                    <a:pt x="2729" y="1259"/>
                  </a:lnTo>
                  <a:lnTo>
                    <a:pt x="2708" y="1265"/>
                  </a:lnTo>
                  <a:lnTo>
                    <a:pt x="2708" y="1249"/>
                  </a:lnTo>
                  <a:lnTo>
                    <a:pt x="2692" y="1233"/>
                  </a:lnTo>
                  <a:lnTo>
                    <a:pt x="2683" y="1217"/>
                  </a:lnTo>
                  <a:lnTo>
                    <a:pt x="2672" y="1218"/>
                  </a:lnTo>
                  <a:lnTo>
                    <a:pt x="2662" y="1232"/>
                  </a:lnTo>
                  <a:lnTo>
                    <a:pt x="2668" y="1239"/>
                  </a:lnTo>
                  <a:lnTo>
                    <a:pt x="2673" y="1260"/>
                  </a:lnTo>
                  <a:lnTo>
                    <a:pt x="2678" y="1275"/>
                  </a:lnTo>
                  <a:lnTo>
                    <a:pt x="2681" y="1287"/>
                  </a:lnTo>
                  <a:lnTo>
                    <a:pt x="2687" y="1289"/>
                  </a:lnTo>
                  <a:lnTo>
                    <a:pt x="2709" y="1308"/>
                  </a:lnTo>
                  <a:lnTo>
                    <a:pt x="2724" y="1314"/>
                  </a:lnTo>
                  <a:lnTo>
                    <a:pt x="2732" y="1326"/>
                  </a:lnTo>
                  <a:lnTo>
                    <a:pt x="2741" y="1327"/>
                  </a:lnTo>
                  <a:lnTo>
                    <a:pt x="2747" y="1335"/>
                  </a:lnTo>
                  <a:lnTo>
                    <a:pt x="2757" y="1329"/>
                  </a:lnTo>
                  <a:lnTo>
                    <a:pt x="2767" y="1319"/>
                  </a:lnTo>
                  <a:lnTo>
                    <a:pt x="2764" y="1334"/>
                  </a:lnTo>
                  <a:lnTo>
                    <a:pt x="2769" y="1341"/>
                  </a:lnTo>
                  <a:lnTo>
                    <a:pt x="2780" y="1337"/>
                  </a:lnTo>
                  <a:lnTo>
                    <a:pt x="2781" y="1367"/>
                  </a:lnTo>
                  <a:lnTo>
                    <a:pt x="2795" y="1383"/>
                  </a:lnTo>
                  <a:lnTo>
                    <a:pt x="2795" y="1393"/>
                  </a:lnTo>
                  <a:lnTo>
                    <a:pt x="2779" y="1390"/>
                  </a:lnTo>
                  <a:lnTo>
                    <a:pt x="2769" y="1384"/>
                  </a:lnTo>
                  <a:lnTo>
                    <a:pt x="2762" y="1377"/>
                  </a:lnTo>
                  <a:lnTo>
                    <a:pt x="2758" y="1367"/>
                  </a:lnTo>
                  <a:lnTo>
                    <a:pt x="2748" y="1358"/>
                  </a:lnTo>
                  <a:lnTo>
                    <a:pt x="2713" y="1354"/>
                  </a:lnTo>
                  <a:lnTo>
                    <a:pt x="2702" y="1348"/>
                  </a:lnTo>
                  <a:lnTo>
                    <a:pt x="2668" y="1345"/>
                  </a:lnTo>
                  <a:lnTo>
                    <a:pt x="2636" y="1332"/>
                  </a:lnTo>
                  <a:lnTo>
                    <a:pt x="2627" y="1325"/>
                  </a:lnTo>
                  <a:lnTo>
                    <a:pt x="2617" y="1310"/>
                  </a:lnTo>
                  <a:lnTo>
                    <a:pt x="2619" y="1307"/>
                  </a:lnTo>
                  <a:lnTo>
                    <a:pt x="2633" y="1304"/>
                  </a:lnTo>
                  <a:lnTo>
                    <a:pt x="2634" y="1299"/>
                  </a:lnTo>
                  <a:lnTo>
                    <a:pt x="2633" y="1278"/>
                  </a:lnTo>
                  <a:lnTo>
                    <a:pt x="2622" y="1256"/>
                  </a:lnTo>
                  <a:lnTo>
                    <a:pt x="2621" y="1246"/>
                  </a:lnTo>
                  <a:lnTo>
                    <a:pt x="2627" y="1222"/>
                  </a:lnTo>
                  <a:lnTo>
                    <a:pt x="2618" y="1211"/>
                  </a:lnTo>
                  <a:lnTo>
                    <a:pt x="2627" y="1202"/>
                  </a:lnTo>
                  <a:lnTo>
                    <a:pt x="2641" y="1163"/>
                  </a:lnTo>
                  <a:lnTo>
                    <a:pt x="2634" y="1137"/>
                  </a:lnTo>
                  <a:lnTo>
                    <a:pt x="2632" y="1120"/>
                  </a:lnTo>
                  <a:lnTo>
                    <a:pt x="2640" y="1115"/>
                  </a:lnTo>
                  <a:lnTo>
                    <a:pt x="2630" y="1100"/>
                  </a:lnTo>
                  <a:lnTo>
                    <a:pt x="2628" y="1090"/>
                  </a:lnTo>
                  <a:lnTo>
                    <a:pt x="2629" y="1082"/>
                  </a:lnTo>
                  <a:lnTo>
                    <a:pt x="2613" y="1066"/>
                  </a:lnTo>
                  <a:lnTo>
                    <a:pt x="2608" y="1055"/>
                  </a:lnTo>
                  <a:lnTo>
                    <a:pt x="2593" y="1063"/>
                  </a:lnTo>
                  <a:lnTo>
                    <a:pt x="2595" y="1074"/>
                  </a:lnTo>
                  <a:lnTo>
                    <a:pt x="2602" y="1094"/>
                  </a:lnTo>
                  <a:lnTo>
                    <a:pt x="2607" y="1115"/>
                  </a:lnTo>
                  <a:lnTo>
                    <a:pt x="2607" y="1160"/>
                  </a:lnTo>
                  <a:lnTo>
                    <a:pt x="2598" y="1176"/>
                  </a:lnTo>
                  <a:lnTo>
                    <a:pt x="2566" y="1207"/>
                  </a:lnTo>
                  <a:lnTo>
                    <a:pt x="2546" y="1217"/>
                  </a:lnTo>
                  <a:lnTo>
                    <a:pt x="2516" y="1239"/>
                  </a:lnTo>
                  <a:lnTo>
                    <a:pt x="2517" y="1253"/>
                  </a:lnTo>
                  <a:lnTo>
                    <a:pt x="2517" y="1261"/>
                  </a:lnTo>
                  <a:lnTo>
                    <a:pt x="2514" y="1272"/>
                  </a:lnTo>
                  <a:lnTo>
                    <a:pt x="2498" y="1289"/>
                  </a:lnTo>
                  <a:lnTo>
                    <a:pt x="2498" y="1298"/>
                  </a:lnTo>
                  <a:lnTo>
                    <a:pt x="2519" y="1321"/>
                  </a:lnTo>
                  <a:lnTo>
                    <a:pt x="2532" y="1343"/>
                  </a:lnTo>
                  <a:lnTo>
                    <a:pt x="2541" y="1362"/>
                  </a:lnTo>
                  <a:lnTo>
                    <a:pt x="2547" y="1395"/>
                  </a:lnTo>
                  <a:lnTo>
                    <a:pt x="2560" y="1417"/>
                  </a:lnTo>
                  <a:lnTo>
                    <a:pt x="2569" y="1438"/>
                  </a:lnTo>
                  <a:lnTo>
                    <a:pt x="2569" y="1448"/>
                  </a:lnTo>
                  <a:lnTo>
                    <a:pt x="2565" y="1468"/>
                  </a:lnTo>
                  <a:lnTo>
                    <a:pt x="2557" y="1488"/>
                  </a:lnTo>
                  <a:lnTo>
                    <a:pt x="2555" y="1496"/>
                  </a:lnTo>
                  <a:lnTo>
                    <a:pt x="2541" y="1514"/>
                  </a:lnTo>
                  <a:lnTo>
                    <a:pt x="2538" y="1528"/>
                  </a:lnTo>
                  <a:lnTo>
                    <a:pt x="2539" y="1545"/>
                  </a:lnTo>
                  <a:lnTo>
                    <a:pt x="2532" y="1555"/>
                  </a:lnTo>
                  <a:lnTo>
                    <a:pt x="2530" y="1568"/>
                  </a:lnTo>
                  <a:lnTo>
                    <a:pt x="2527" y="1588"/>
                  </a:lnTo>
                  <a:lnTo>
                    <a:pt x="2541" y="1611"/>
                  </a:lnTo>
                  <a:lnTo>
                    <a:pt x="2548" y="1632"/>
                  </a:lnTo>
                  <a:lnTo>
                    <a:pt x="2546" y="1647"/>
                  </a:lnTo>
                  <a:lnTo>
                    <a:pt x="2539" y="1664"/>
                  </a:lnTo>
                  <a:lnTo>
                    <a:pt x="2538" y="1673"/>
                  </a:lnTo>
                  <a:lnTo>
                    <a:pt x="2547" y="1689"/>
                  </a:lnTo>
                  <a:lnTo>
                    <a:pt x="2559" y="1691"/>
                  </a:lnTo>
                  <a:lnTo>
                    <a:pt x="2575" y="1686"/>
                  </a:lnTo>
                  <a:lnTo>
                    <a:pt x="2586" y="1686"/>
                  </a:lnTo>
                  <a:lnTo>
                    <a:pt x="2600" y="1691"/>
                  </a:lnTo>
                  <a:lnTo>
                    <a:pt x="2616" y="1694"/>
                  </a:lnTo>
                  <a:lnTo>
                    <a:pt x="2618" y="1685"/>
                  </a:lnTo>
                  <a:lnTo>
                    <a:pt x="2641" y="1670"/>
                  </a:lnTo>
                  <a:lnTo>
                    <a:pt x="2665" y="1670"/>
                  </a:lnTo>
                  <a:lnTo>
                    <a:pt x="2698" y="1690"/>
                  </a:lnTo>
                  <a:lnTo>
                    <a:pt x="2708" y="1700"/>
                  </a:lnTo>
                  <a:lnTo>
                    <a:pt x="2734" y="1716"/>
                  </a:lnTo>
                  <a:lnTo>
                    <a:pt x="2753" y="1724"/>
                  </a:lnTo>
                  <a:lnTo>
                    <a:pt x="2758" y="1734"/>
                  </a:lnTo>
                  <a:lnTo>
                    <a:pt x="2758" y="1750"/>
                  </a:lnTo>
                  <a:lnTo>
                    <a:pt x="2757" y="1761"/>
                  </a:lnTo>
                  <a:lnTo>
                    <a:pt x="2775" y="1802"/>
                  </a:lnTo>
                  <a:lnTo>
                    <a:pt x="2779" y="1802"/>
                  </a:lnTo>
                  <a:lnTo>
                    <a:pt x="2780" y="1814"/>
                  </a:lnTo>
                  <a:lnTo>
                    <a:pt x="2774" y="1822"/>
                  </a:lnTo>
                  <a:lnTo>
                    <a:pt x="2761" y="1824"/>
                  </a:lnTo>
                  <a:lnTo>
                    <a:pt x="2750" y="1832"/>
                  </a:lnTo>
                  <a:lnTo>
                    <a:pt x="2746" y="1845"/>
                  </a:lnTo>
                  <a:lnTo>
                    <a:pt x="2745" y="1868"/>
                  </a:lnTo>
                  <a:lnTo>
                    <a:pt x="2747" y="1886"/>
                  </a:lnTo>
                  <a:lnTo>
                    <a:pt x="2751" y="1896"/>
                  </a:lnTo>
                  <a:lnTo>
                    <a:pt x="2763" y="1894"/>
                  </a:lnTo>
                  <a:lnTo>
                    <a:pt x="2781" y="1904"/>
                  </a:lnTo>
                  <a:lnTo>
                    <a:pt x="2800" y="1902"/>
                  </a:lnTo>
                  <a:lnTo>
                    <a:pt x="2820" y="1915"/>
                  </a:lnTo>
                  <a:lnTo>
                    <a:pt x="2817" y="1918"/>
                  </a:lnTo>
                  <a:lnTo>
                    <a:pt x="2792" y="1923"/>
                  </a:lnTo>
                  <a:lnTo>
                    <a:pt x="2779" y="1920"/>
                  </a:lnTo>
                  <a:lnTo>
                    <a:pt x="2754" y="1921"/>
                  </a:lnTo>
                  <a:lnTo>
                    <a:pt x="2752" y="1912"/>
                  </a:lnTo>
                  <a:lnTo>
                    <a:pt x="2748" y="1905"/>
                  </a:lnTo>
                  <a:lnTo>
                    <a:pt x="2727" y="1894"/>
                  </a:lnTo>
                  <a:lnTo>
                    <a:pt x="2726" y="1883"/>
                  </a:lnTo>
                  <a:lnTo>
                    <a:pt x="2730" y="1878"/>
                  </a:lnTo>
                  <a:lnTo>
                    <a:pt x="2732" y="1868"/>
                  </a:lnTo>
                  <a:lnTo>
                    <a:pt x="2731" y="1857"/>
                  </a:lnTo>
                  <a:lnTo>
                    <a:pt x="2732" y="1842"/>
                  </a:lnTo>
                  <a:lnTo>
                    <a:pt x="2740" y="1825"/>
                  </a:lnTo>
                  <a:lnTo>
                    <a:pt x="2736" y="1821"/>
                  </a:lnTo>
                  <a:lnTo>
                    <a:pt x="2730" y="1824"/>
                  </a:lnTo>
                  <a:lnTo>
                    <a:pt x="2729" y="1814"/>
                  </a:lnTo>
                  <a:lnTo>
                    <a:pt x="2732" y="1800"/>
                  </a:lnTo>
                  <a:lnTo>
                    <a:pt x="2734" y="1798"/>
                  </a:lnTo>
                  <a:lnTo>
                    <a:pt x="2732" y="1791"/>
                  </a:lnTo>
                  <a:lnTo>
                    <a:pt x="2735" y="1783"/>
                  </a:lnTo>
                  <a:lnTo>
                    <a:pt x="2732" y="1776"/>
                  </a:lnTo>
                  <a:lnTo>
                    <a:pt x="2726" y="1767"/>
                  </a:lnTo>
                  <a:lnTo>
                    <a:pt x="2718" y="1762"/>
                  </a:lnTo>
                  <a:lnTo>
                    <a:pt x="2713" y="1754"/>
                  </a:lnTo>
                  <a:lnTo>
                    <a:pt x="2703" y="1749"/>
                  </a:lnTo>
                  <a:lnTo>
                    <a:pt x="2699" y="1739"/>
                  </a:lnTo>
                  <a:lnTo>
                    <a:pt x="2700" y="1727"/>
                  </a:lnTo>
                  <a:lnTo>
                    <a:pt x="2694" y="1708"/>
                  </a:lnTo>
                  <a:lnTo>
                    <a:pt x="2667" y="1712"/>
                  </a:lnTo>
                  <a:lnTo>
                    <a:pt x="2652" y="1718"/>
                  </a:lnTo>
                  <a:lnTo>
                    <a:pt x="2621" y="1724"/>
                  </a:lnTo>
                  <a:lnTo>
                    <a:pt x="2602" y="1737"/>
                  </a:lnTo>
                  <a:lnTo>
                    <a:pt x="2582" y="1744"/>
                  </a:lnTo>
                  <a:lnTo>
                    <a:pt x="2574" y="1750"/>
                  </a:lnTo>
                  <a:lnTo>
                    <a:pt x="2574" y="1760"/>
                  </a:lnTo>
                  <a:lnTo>
                    <a:pt x="2576" y="1772"/>
                  </a:lnTo>
                  <a:lnTo>
                    <a:pt x="2573" y="1786"/>
                  </a:lnTo>
                  <a:lnTo>
                    <a:pt x="2566" y="1794"/>
                  </a:lnTo>
                  <a:lnTo>
                    <a:pt x="2570" y="1805"/>
                  </a:lnTo>
                  <a:lnTo>
                    <a:pt x="2575" y="1808"/>
                  </a:lnTo>
                  <a:lnTo>
                    <a:pt x="2579" y="1818"/>
                  </a:lnTo>
                  <a:lnTo>
                    <a:pt x="2585" y="1825"/>
                  </a:lnTo>
                  <a:lnTo>
                    <a:pt x="2584" y="1835"/>
                  </a:lnTo>
                  <a:lnTo>
                    <a:pt x="2590" y="1842"/>
                  </a:lnTo>
                  <a:lnTo>
                    <a:pt x="2593" y="1854"/>
                  </a:lnTo>
                  <a:lnTo>
                    <a:pt x="2595" y="1873"/>
                  </a:lnTo>
                  <a:lnTo>
                    <a:pt x="2590" y="1900"/>
                  </a:lnTo>
                  <a:lnTo>
                    <a:pt x="2576" y="1911"/>
                  </a:lnTo>
                  <a:lnTo>
                    <a:pt x="2547" y="1948"/>
                  </a:lnTo>
                  <a:lnTo>
                    <a:pt x="2544" y="1954"/>
                  </a:lnTo>
                  <a:lnTo>
                    <a:pt x="2544" y="1969"/>
                  </a:lnTo>
                  <a:lnTo>
                    <a:pt x="2541" y="1988"/>
                  </a:lnTo>
                  <a:lnTo>
                    <a:pt x="2525" y="2013"/>
                  </a:lnTo>
                  <a:lnTo>
                    <a:pt x="2515" y="2023"/>
                  </a:lnTo>
                  <a:lnTo>
                    <a:pt x="2499" y="2031"/>
                  </a:lnTo>
                  <a:lnTo>
                    <a:pt x="2490" y="2042"/>
                  </a:lnTo>
                  <a:lnTo>
                    <a:pt x="2462" y="2053"/>
                  </a:lnTo>
                  <a:lnTo>
                    <a:pt x="2457" y="2061"/>
                  </a:lnTo>
                  <a:lnTo>
                    <a:pt x="2465" y="2078"/>
                  </a:lnTo>
                  <a:lnTo>
                    <a:pt x="2458" y="2098"/>
                  </a:lnTo>
                  <a:lnTo>
                    <a:pt x="2445" y="2103"/>
                  </a:lnTo>
                  <a:lnTo>
                    <a:pt x="2407" y="2085"/>
                  </a:lnTo>
                  <a:lnTo>
                    <a:pt x="2387" y="2083"/>
                  </a:lnTo>
                  <a:lnTo>
                    <a:pt x="2374" y="2087"/>
                  </a:lnTo>
                  <a:lnTo>
                    <a:pt x="2363" y="2088"/>
                  </a:lnTo>
                  <a:lnTo>
                    <a:pt x="2338" y="2083"/>
                  </a:lnTo>
                  <a:lnTo>
                    <a:pt x="2334" y="2080"/>
                  </a:lnTo>
                  <a:lnTo>
                    <a:pt x="2334" y="2071"/>
                  </a:lnTo>
                  <a:lnTo>
                    <a:pt x="2337" y="2064"/>
                  </a:lnTo>
                  <a:lnTo>
                    <a:pt x="2334" y="2040"/>
                  </a:lnTo>
                  <a:lnTo>
                    <a:pt x="2321" y="2037"/>
                  </a:lnTo>
                  <a:lnTo>
                    <a:pt x="2318" y="2030"/>
                  </a:lnTo>
                  <a:lnTo>
                    <a:pt x="2321" y="2026"/>
                  </a:lnTo>
                  <a:lnTo>
                    <a:pt x="2332" y="2021"/>
                  </a:lnTo>
                  <a:lnTo>
                    <a:pt x="2343" y="2030"/>
                  </a:lnTo>
                  <a:lnTo>
                    <a:pt x="2347" y="2037"/>
                  </a:lnTo>
                  <a:lnTo>
                    <a:pt x="2360" y="2037"/>
                  </a:lnTo>
                  <a:lnTo>
                    <a:pt x="2366" y="2028"/>
                  </a:lnTo>
                  <a:lnTo>
                    <a:pt x="2375" y="2028"/>
                  </a:lnTo>
                  <a:lnTo>
                    <a:pt x="2385" y="2012"/>
                  </a:lnTo>
                  <a:lnTo>
                    <a:pt x="2393" y="2018"/>
                  </a:lnTo>
                  <a:lnTo>
                    <a:pt x="2407" y="2012"/>
                  </a:lnTo>
                  <a:lnTo>
                    <a:pt x="2409" y="2005"/>
                  </a:lnTo>
                  <a:lnTo>
                    <a:pt x="2415" y="2003"/>
                  </a:lnTo>
                  <a:lnTo>
                    <a:pt x="2424" y="2004"/>
                  </a:lnTo>
                  <a:lnTo>
                    <a:pt x="2439" y="2001"/>
                  </a:lnTo>
                  <a:lnTo>
                    <a:pt x="2445" y="1992"/>
                  </a:lnTo>
                  <a:lnTo>
                    <a:pt x="2439" y="1983"/>
                  </a:lnTo>
                  <a:lnTo>
                    <a:pt x="2422" y="1983"/>
                  </a:lnTo>
                  <a:lnTo>
                    <a:pt x="2415" y="1988"/>
                  </a:lnTo>
                  <a:lnTo>
                    <a:pt x="2407" y="1982"/>
                  </a:lnTo>
                  <a:lnTo>
                    <a:pt x="2408" y="1969"/>
                  </a:lnTo>
                  <a:lnTo>
                    <a:pt x="2428" y="1981"/>
                  </a:lnTo>
                  <a:lnTo>
                    <a:pt x="2449" y="1977"/>
                  </a:lnTo>
                  <a:lnTo>
                    <a:pt x="2451" y="1974"/>
                  </a:lnTo>
                  <a:lnTo>
                    <a:pt x="2452" y="1956"/>
                  </a:lnTo>
                  <a:lnTo>
                    <a:pt x="2461" y="1956"/>
                  </a:lnTo>
                  <a:lnTo>
                    <a:pt x="2468" y="1947"/>
                  </a:lnTo>
                  <a:lnTo>
                    <a:pt x="2469" y="1937"/>
                  </a:lnTo>
                  <a:lnTo>
                    <a:pt x="2474" y="1924"/>
                  </a:lnTo>
                  <a:lnTo>
                    <a:pt x="2477" y="1915"/>
                  </a:lnTo>
                  <a:lnTo>
                    <a:pt x="2494" y="1906"/>
                  </a:lnTo>
                  <a:lnTo>
                    <a:pt x="2503" y="1895"/>
                  </a:lnTo>
                  <a:lnTo>
                    <a:pt x="2499" y="1888"/>
                  </a:lnTo>
                  <a:lnTo>
                    <a:pt x="2504" y="1878"/>
                  </a:lnTo>
                  <a:lnTo>
                    <a:pt x="2501" y="1843"/>
                  </a:lnTo>
                  <a:lnTo>
                    <a:pt x="2501" y="1832"/>
                  </a:lnTo>
                  <a:lnTo>
                    <a:pt x="2506" y="1815"/>
                  </a:lnTo>
                  <a:lnTo>
                    <a:pt x="2521" y="1792"/>
                  </a:lnTo>
                  <a:lnTo>
                    <a:pt x="2520" y="1762"/>
                  </a:lnTo>
                  <a:lnTo>
                    <a:pt x="2490" y="1735"/>
                  </a:lnTo>
                  <a:lnTo>
                    <a:pt x="2468" y="1701"/>
                  </a:lnTo>
                  <a:lnTo>
                    <a:pt x="2468" y="1684"/>
                  </a:lnTo>
                  <a:lnTo>
                    <a:pt x="2472" y="1670"/>
                  </a:lnTo>
                  <a:lnTo>
                    <a:pt x="2473" y="1657"/>
                  </a:lnTo>
                  <a:lnTo>
                    <a:pt x="2471" y="1643"/>
                  </a:lnTo>
                  <a:lnTo>
                    <a:pt x="2478" y="1630"/>
                  </a:lnTo>
                  <a:lnTo>
                    <a:pt x="2473" y="1606"/>
                  </a:lnTo>
                  <a:lnTo>
                    <a:pt x="2479" y="1592"/>
                  </a:lnTo>
                  <a:lnTo>
                    <a:pt x="2479" y="1571"/>
                  </a:lnTo>
                  <a:lnTo>
                    <a:pt x="2476" y="1565"/>
                  </a:lnTo>
                  <a:lnTo>
                    <a:pt x="2476" y="1558"/>
                  </a:lnTo>
                  <a:lnTo>
                    <a:pt x="2473" y="1555"/>
                  </a:lnTo>
                  <a:lnTo>
                    <a:pt x="2472" y="1545"/>
                  </a:lnTo>
                  <a:lnTo>
                    <a:pt x="2474" y="1530"/>
                  </a:lnTo>
                  <a:lnTo>
                    <a:pt x="2473" y="1524"/>
                  </a:lnTo>
                  <a:lnTo>
                    <a:pt x="2467" y="1518"/>
                  </a:lnTo>
                  <a:lnTo>
                    <a:pt x="2465" y="1504"/>
                  </a:lnTo>
                  <a:lnTo>
                    <a:pt x="2469" y="1492"/>
                  </a:lnTo>
                  <a:lnTo>
                    <a:pt x="2482" y="1482"/>
                  </a:lnTo>
                  <a:lnTo>
                    <a:pt x="2483" y="1475"/>
                  </a:lnTo>
                  <a:lnTo>
                    <a:pt x="2480" y="1442"/>
                  </a:lnTo>
                  <a:lnTo>
                    <a:pt x="2485" y="1427"/>
                  </a:lnTo>
                  <a:lnTo>
                    <a:pt x="2485" y="1406"/>
                  </a:lnTo>
                  <a:lnTo>
                    <a:pt x="2471" y="1373"/>
                  </a:lnTo>
                  <a:lnTo>
                    <a:pt x="2473" y="1350"/>
                  </a:lnTo>
                  <a:lnTo>
                    <a:pt x="2453" y="1334"/>
                  </a:lnTo>
                  <a:lnTo>
                    <a:pt x="2442" y="1321"/>
                  </a:lnTo>
                  <a:lnTo>
                    <a:pt x="2429" y="1297"/>
                  </a:lnTo>
                  <a:lnTo>
                    <a:pt x="2430" y="1283"/>
                  </a:lnTo>
                  <a:lnTo>
                    <a:pt x="2431" y="1281"/>
                  </a:lnTo>
                  <a:lnTo>
                    <a:pt x="2447" y="1271"/>
                  </a:lnTo>
                  <a:lnTo>
                    <a:pt x="2450" y="1260"/>
                  </a:lnTo>
                  <a:lnTo>
                    <a:pt x="2457" y="1250"/>
                  </a:lnTo>
                  <a:lnTo>
                    <a:pt x="2457" y="1243"/>
                  </a:lnTo>
                  <a:lnTo>
                    <a:pt x="2456" y="1233"/>
                  </a:lnTo>
                  <a:lnTo>
                    <a:pt x="2465" y="1217"/>
                  </a:lnTo>
                  <a:lnTo>
                    <a:pt x="2472" y="1187"/>
                  </a:lnTo>
                  <a:lnTo>
                    <a:pt x="2478" y="1173"/>
                  </a:lnTo>
                  <a:lnTo>
                    <a:pt x="2480" y="1147"/>
                  </a:lnTo>
                  <a:lnTo>
                    <a:pt x="2477" y="1132"/>
                  </a:lnTo>
                  <a:lnTo>
                    <a:pt x="2476" y="1114"/>
                  </a:lnTo>
                  <a:lnTo>
                    <a:pt x="2477" y="1092"/>
                  </a:lnTo>
                  <a:lnTo>
                    <a:pt x="2473" y="1084"/>
                  </a:lnTo>
                  <a:lnTo>
                    <a:pt x="2477" y="1079"/>
                  </a:lnTo>
                  <a:lnTo>
                    <a:pt x="2476" y="1078"/>
                  </a:lnTo>
                  <a:lnTo>
                    <a:pt x="2434" y="1058"/>
                  </a:lnTo>
                  <a:lnTo>
                    <a:pt x="2419" y="1046"/>
                  </a:lnTo>
                  <a:lnTo>
                    <a:pt x="2376" y="1052"/>
                  </a:lnTo>
                  <a:lnTo>
                    <a:pt x="2359" y="1050"/>
                  </a:lnTo>
                  <a:lnTo>
                    <a:pt x="2331" y="1051"/>
                  </a:lnTo>
                  <a:lnTo>
                    <a:pt x="2318" y="1045"/>
                  </a:lnTo>
                  <a:lnTo>
                    <a:pt x="2326" y="1038"/>
                  </a:lnTo>
                  <a:lnTo>
                    <a:pt x="2297" y="1040"/>
                  </a:lnTo>
                  <a:lnTo>
                    <a:pt x="2293" y="1050"/>
                  </a:lnTo>
                  <a:lnTo>
                    <a:pt x="2293" y="1056"/>
                  </a:lnTo>
                  <a:lnTo>
                    <a:pt x="2288" y="1071"/>
                  </a:lnTo>
                  <a:lnTo>
                    <a:pt x="2279" y="1084"/>
                  </a:lnTo>
                  <a:lnTo>
                    <a:pt x="2273" y="1103"/>
                  </a:lnTo>
                  <a:lnTo>
                    <a:pt x="2265" y="1143"/>
                  </a:lnTo>
                  <a:lnTo>
                    <a:pt x="2261" y="1164"/>
                  </a:lnTo>
                  <a:lnTo>
                    <a:pt x="2254" y="1176"/>
                  </a:lnTo>
                  <a:lnTo>
                    <a:pt x="2248" y="1228"/>
                  </a:lnTo>
                  <a:lnTo>
                    <a:pt x="2243" y="1246"/>
                  </a:lnTo>
                  <a:lnTo>
                    <a:pt x="2225" y="1282"/>
                  </a:lnTo>
                  <a:lnTo>
                    <a:pt x="2204" y="1305"/>
                  </a:lnTo>
                  <a:lnTo>
                    <a:pt x="2186" y="1323"/>
                  </a:lnTo>
                  <a:lnTo>
                    <a:pt x="2159" y="1336"/>
                  </a:lnTo>
                  <a:lnTo>
                    <a:pt x="2152" y="1369"/>
                  </a:lnTo>
                  <a:lnTo>
                    <a:pt x="2152" y="1374"/>
                  </a:lnTo>
                  <a:lnTo>
                    <a:pt x="2156" y="1375"/>
                  </a:lnTo>
                  <a:lnTo>
                    <a:pt x="2167" y="1358"/>
                  </a:lnTo>
                  <a:lnTo>
                    <a:pt x="2171" y="1361"/>
                  </a:lnTo>
                  <a:lnTo>
                    <a:pt x="2171" y="1375"/>
                  </a:lnTo>
                  <a:lnTo>
                    <a:pt x="2166" y="1385"/>
                  </a:lnTo>
                  <a:lnTo>
                    <a:pt x="2148" y="1397"/>
                  </a:lnTo>
                  <a:lnTo>
                    <a:pt x="2143" y="1415"/>
                  </a:lnTo>
                  <a:lnTo>
                    <a:pt x="2149" y="1428"/>
                  </a:lnTo>
                  <a:lnTo>
                    <a:pt x="2162" y="1422"/>
                  </a:lnTo>
                  <a:lnTo>
                    <a:pt x="2171" y="1415"/>
                  </a:lnTo>
                  <a:lnTo>
                    <a:pt x="2186" y="1416"/>
                  </a:lnTo>
                  <a:lnTo>
                    <a:pt x="2192" y="1432"/>
                  </a:lnTo>
                  <a:lnTo>
                    <a:pt x="2187" y="1445"/>
                  </a:lnTo>
                  <a:lnTo>
                    <a:pt x="2187" y="1487"/>
                  </a:lnTo>
                  <a:lnTo>
                    <a:pt x="2178" y="1499"/>
                  </a:lnTo>
                  <a:lnTo>
                    <a:pt x="2181" y="1522"/>
                  </a:lnTo>
                  <a:lnTo>
                    <a:pt x="2187" y="1534"/>
                  </a:lnTo>
                  <a:lnTo>
                    <a:pt x="2181" y="1550"/>
                  </a:lnTo>
                  <a:lnTo>
                    <a:pt x="2170" y="1550"/>
                  </a:lnTo>
                  <a:lnTo>
                    <a:pt x="2164" y="1540"/>
                  </a:lnTo>
                  <a:lnTo>
                    <a:pt x="2161" y="1563"/>
                  </a:lnTo>
                  <a:lnTo>
                    <a:pt x="2161" y="1606"/>
                  </a:lnTo>
                  <a:lnTo>
                    <a:pt x="2168" y="1621"/>
                  </a:lnTo>
                  <a:lnTo>
                    <a:pt x="2168" y="1606"/>
                  </a:lnTo>
                  <a:lnTo>
                    <a:pt x="2182" y="1601"/>
                  </a:lnTo>
                  <a:lnTo>
                    <a:pt x="2205" y="1616"/>
                  </a:lnTo>
                  <a:lnTo>
                    <a:pt x="2218" y="1628"/>
                  </a:lnTo>
                  <a:lnTo>
                    <a:pt x="2225" y="1625"/>
                  </a:lnTo>
                  <a:lnTo>
                    <a:pt x="2230" y="1625"/>
                  </a:lnTo>
                  <a:lnTo>
                    <a:pt x="2227" y="1647"/>
                  </a:lnTo>
                  <a:lnTo>
                    <a:pt x="2236" y="1671"/>
                  </a:lnTo>
                  <a:lnTo>
                    <a:pt x="2243" y="1686"/>
                  </a:lnTo>
                  <a:lnTo>
                    <a:pt x="2251" y="1706"/>
                  </a:lnTo>
                  <a:lnTo>
                    <a:pt x="2267" y="1717"/>
                  </a:lnTo>
                  <a:lnTo>
                    <a:pt x="2279" y="1713"/>
                  </a:lnTo>
                  <a:lnTo>
                    <a:pt x="2279" y="1719"/>
                  </a:lnTo>
                  <a:lnTo>
                    <a:pt x="2285" y="1727"/>
                  </a:lnTo>
                  <a:lnTo>
                    <a:pt x="2274" y="1743"/>
                  </a:lnTo>
                  <a:lnTo>
                    <a:pt x="2264" y="1776"/>
                  </a:lnTo>
                  <a:lnTo>
                    <a:pt x="2256" y="1799"/>
                  </a:lnTo>
                  <a:lnTo>
                    <a:pt x="2253" y="1811"/>
                  </a:lnTo>
                  <a:lnTo>
                    <a:pt x="2238" y="1822"/>
                  </a:lnTo>
                  <a:lnTo>
                    <a:pt x="2234" y="1814"/>
                  </a:lnTo>
                  <a:lnTo>
                    <a:pt x="2235" y="1800"/>
                  </a:lnTo>
                  <a:lnTo>
                    <a:pt x="2225" y="1787"/>
                  </a:lnTo>
                  <a:lnTo>
                    <a:pt x="2207" y="1776"/>
                  </a:lnTo>
                  <a:lnTo>
                    <a:pt x="2172" y="1733"/>
                  </a:lnTo>
                  <a:lnTo>
                    <a:pt x="2161" y="1724"/>
                  </a:lnTo>
                  <a:lnTo>
                    <a:pt x="2144" y="1721"/>
                  </a:lnTo>
                  <a:lnTo>
                    <a:pt x="2119" y="1701"/>
                  </a:lnTo>
                  <a:lnTo>
                    <a:pt x="2092" y="1691"/>
                  </a:lnTo>
                  <a:lnTo>
                    <a:pt x="2094" y="1682"/>
                  </a:lnTo>
                  <a:lnTo>
                    <a:pt x="2101" y="1682"/>
                  </a:lnTo>
                  <a:lnTo>
                    <a:pt x="2097" y="1679"/>
                  </a:lnTo>
                  <a:lnTo>
                    <a:pt x="2079" y="1675"/>
                  </a:lnTo>
                  <a:lnTo>
                    <a:pt x="2057" y="1658"/>
                  </a:lnTo>
                  <a:lnTo>
                    <a:pt x="2043" y="1652"/>
                  </a:lnTo>
                  <a:lnTo>
                    <a:pt x="2011" y="1622"/>
                  </a:lnTo>
                  <a:lnTo>
                    <a:pt x="1993" y="1617"/>
                  </a:lnTo>
                  <a:lnTo>
                    <a:pt x="1965" y="1603"/>
                  </a:lnTo>
                  <a:lnTo>
                    <a:pt x="1956" y="1603"/>
                  </a:lnTo>
                  <a:lnTo>
                    <a:pt x="1936" y="1589"/>
                  </a:lnTo>
                  <a:lnTo>
                    <a:pt x="1922" y="1590"/>
                  </a:lnTo>
                  <a:lnTo>
                    <a:pt x="1869" y="1587"/>
                  </a:lnTo>
                  <a:lnTo>
                    <a:pt x="1865" y="1581"/>
                  </a:lnTo>
                  <a:lnTo>
                    <a:pt x="1848" y="1573"/>
                  </a:lnTo>
                  <a:lnTo>
                    <a:pt x="1834" y="1573"/>
                  </a:lnTo>
                  <a:lnTo>
                    <a:pt x="1829" y="1577"/>
                  </a:lnTo>
                  <a:lnTo>
                    <a:pt x="1828" y="1587"/>
                  </a:lnTo>
                  <a:lnTo>
                    <a:pt x="1823" y="1595"/>
                  </a:lnTo>
                  <a:lnTo>
                    <a:pt x="1802" y="1609"/>
                  </a:lnTo>
                  <a:lnTo>
                    <a:pt x="1804" y="1617"/>
                  </a:lnTo>
                  <a:lnTo>
                    <a:pt x="1810" y="1635"/>
                  </a:lnTo>
                  <a:lnTo>
                    <a:pt x="1823" y="1655"/>
                  </a:lnTo>
                  <a:lnTo>
                    <a:pt x="1833" y="1690"/>
                  </a:lnTo>
                  <a:lnTo>
                    <a:pt x="1832" y="1682"/>
                  </a:lnTo>
                  <a:lnTo>
                    <a:pt x="1837" y="1684"/>
                  </a:lnTo>
                  <a:lnTo>
                    <a:pt x="1832" y="1718"/>
                  </a:lnTo>
                  <a:lnTo>
                    <a:pt x="1829" y="1724"/>
                  </a:lnTo>
                  <a:lnTo>
                    <a:pt x="1810" y="1746"/>
                  </a:lnTo>
                  <a:lnTo>
                    <a:pt x="1779" y="1750"/>
                  </a:lnTo>
                  <a:lnTo>
                    <a:pt x="1778" y="1765"/>
                  </a:lnTo>
                  <a:lnTo>
                    <a:pt x="1783" y="1773"/>
                  </a:lnTo>
                  <a:lnTo>
                    <a:pt x="1784" y="1783"/>
                  </a:lnTo>
                  <a:lnTo>
                    <a:pt x="1773" y="1799"/>
                  </a:lnTo>
                  <a:lnTo>
                    <a:pt x="1761" y="1805"/>
                  </a:lnTo>
                  <a:lnTo>
                    <a:pt x="1747" y="1798"/>
                  </a:lnTo>
                  <a:lnTo>
                    <a:pt x="1736" y="1787"/>
                  </a:lnTo>
                  <a:lnTo>
                    <a:pt x="1736" y="1770"/>
                  </a:lnTo>
                  <a:lnTo>
                    <a:pt x="1741" y="1759"/>
                  </a:lnTo>
                  <a:lnTo>
                    <a:pt x="1747" y="1750"/>
                  </a:lnTo>
                  <a:lnTo>
                    <a:pt x="1754" y="1745"/>
                  </a:lnTo>
                  <a:lnTo>
                    <a:pt x="1732" y="1713"/>
                  </a:lnTo>
                  <a:lnTo>
                    <a:pt x="1735" y="1705"/>
                  </a:lnTo>
                  <a:lnTo>
                    <a:pt x="1724" y="1703"/>
                  </a:lnTo>
                  <a:lnTo>
                    <a:pt x="1684" y="1721"/>
                  </a:lnTo>
                  <a:lnTo>
                    <a:pt x="1675" y="1737"/>
                  </a:lnTo>
                  <a:lnTo>
                    <a:pt x="1660" y="1743"/>
                  </a:lnTo>
                  <a:lnTo>
                    <a:pt x="1640" y="1773"/>
                  </a:lnTo>
                  <a:lnTo>
                    <a:pt x="1628" y="1775"/>
                  </a:lnTo>
                  <a:lnTo>
                    <a:pt x="1622" y="1766"/>
                  </a:lnTo>
                  <a:lnTo>
                    <a:pt x="1606" y="1762"/>
                  </a:lnTo>
                  <a:lnTo>
                    <a:pt x="1587" y="1767"/>
                  </a:lnTo>
                  <a:lnTo>
                    <a:pt x="1570" y="1757"/>
                  </a:lnTo>
                  <a:lnTo>
                    <a:pt x="1547" y="1772"/>
                  </a:lnTo>
                  <a:lnTo>
                    <a:pt x="1536" y="1771"/>
                  </a:lnTo>
                  <a:lnTo>
                    <a:pt x="1512" y="1792"/>
                  </a:lnTo>
                  <a:lnTo>
                    <a:pt x="1508" y="1802"/>
                  </a:lnTo>
                  <a:lnTo>
                    <a:pt x="1506" y="1822"/>
                  </a:lnTo>
                  <a:lnTo>
                    <a:pt x="1504" y="1831"/>
                  </a:lnTo>
                  <a:lnTo>
                    <a:pt x="1495" y="1831"/>
                  </a:lnTo>
                  <a:lnTo>
                    <a:pt x="1487" y="1824"/>
                  </a:lnTo>
                  <a:lnTo>
                    <a:pt x="1478" y="1813"/>
                  </a:lnTo>
                  <a:lnTo>
                    <a:pt x="1474" y="1816"/>
                  </a:lnTo>
                  <a:lnTo>
                    <a:pt x="1467" y="1821"/>
                  </a:lnTo>
                  <a:lnTo>
                    <a:pt x="1456" y="1807"/>
                  </a:lnTo>
                  <a:lnTo>
                    <a:pt x="1456" y="1779"/>
                  </a:lnTo>
                  <a:lnTo>
                    <a:pt x="1450" y="1773"/>
                  </a:lnTo>
                  <a:lnTo>
                    <a:pt x="1450" y="1766"/>
                  </a:lnTo>
                  <a:lnTo>
                    <a:pt x="1457" y="1751"/>
                  </a:lnTo>
                  <a:lnTo>
                    <a:pt x="1458" y="1737"/>
                  </a:lnTo>
                  <a:lnTo>
                    <a:pt x="1452" y="1724"/>
                  </a:lnTo>
                  <a:lnTo>
                    <a:pt x="1447" y="1722"/>
                  </a:lnTo>
                  <a:lnTo>
                    <a:pt x="1446" y="1730"/>
                  </a:lnTo>
                  <a:lnTo>
                    <a:pt x="1442" y="1730"/>
                  </a:lnTo>
                  <a:lnTo>
                    <a:pt x="1444" y="1721"/>
                  </a:lnTo>
                  <a:lnTo>
                    <a:pt x="1451" y="1716"/>
                  </a:lnTo>
                  <a:lnTo>
                    <a:pt x="1477" y="1713"/>
                  </a:lnTo>
                  <a:lnTo>
                    <a:pt x="1488" y="1707"/>
                  </a:lnTo>
                  <a:lnTo>
                    <a:pt x="1490" y="1705"/>
                  </a:lnTo>
                  <a:lnTo>
                    <a:pt x="1484" y="1707"/>
                  </a:lnTo>
                  <a:lnTo>
                    <a:pt x="1467" y="1712"/>
                  </a:lnTo>
                  <a:lnTo>
                    <a:pt x="1460" y="1711"/>
                  </a:lnTo>
                  <a:lnTo>
                    <a:pt x="1445" y="1712"/>
                  </a:lnTo>
                  <a:lnTo>
                    <a:pt x="1423" y="1723"/>
                  </a:lnTo>
                  <a:lnTo>
                    <a:pt x="1424" y="1730"/>
                  </a:lnTo>
                  <a:lnTo>
                    <a:pt x="1415" y="1734"/>
                  </a:lnTo>
                  <a:lnTo>
                    <a:pt x="1413" y="1738"/>
                  </a:lnTo>
                  <a:lnTo>
                    <a:pt x="1417" y="1751"/>
                  </a:lnTo>
                  <a:lnTo>
                    <a:pt x="1417" y="1759"/>
                  </a:lnTo>
                  <a:lnTo>
                    <a:pt x="1406" y="1765"/>
                  </a:lnTo>
                  <a:lnTo>
                    <a:pt x="1397" y="1760"/>
                  </a:lnTo>
                  <a:lnTo>
                    <a:pt x="1393" y="1751"/>
                  </a:lnTo>
                  <a:lnTo>
                    <a:pt x="1398" y="1743"/>
                  </a:lnTo>
                  <a:lnTo>
                    <a:pt x="1391" y="1743"/>
                  </a:lnTo>
                  <a:lnTo>
                    <a:pt x="1369" y="1767"/>
                  </a:lnTo>
                  <a:lnTo>
                    <a:pt x="1377" y="1766"/>
                  </a:lnTo>
                  <a:lnTo>
                    <a:pt x="1381" y="1775"/>
                  </a:lnTo>
                  <a:lnTo>
                    <a:pt x="1381" y="1783"/>
                  </a:lnTo>
                  <a:lnTo>
                    <a:pt x="1380" y="1793"/>
                  </a:lnTo>
                  <a:lnTo>
                    <a:pt x="1371" y="1800"/>
                  </a:lnTo>
                  <a:lnTo>
                    <a:pt x="1366" y="1803"/>
                  </a:lnTo>
                  <a:lnTo>
                    <a:pt x="1361" y="1789"/>
                  </a:lnTo>
                  <a:lnTo>
                    <a:pt x="1354" y="1777"/>
                  </a:lnTo>
                  <a:lnTo>
                    <a:pt x="1326" y="1786"/>
                  </a:lnTo>
                  <a:lnTo>
                    <a:pt x="1328" y="1789"/>
                  </a:lnTo>
                  <a:lnTo>
                    <a:pt x="1291" y="1807"/>
                  </a:lnTo>
                  <a:lnTo>
                    <a:pt x="1288" y="1804"/>
                  </a:lnTo>
                  <a:lnTo>
                    <a:pt x="1282" y="1807"/>
                  </a:lnTo>
                  <a:lnTo>
                    <a:pt x="1254" y="1832"/>
                  </a:lnTo>
                  <a:lnTo>
                    <a:pt x="1181" y="1880"/>
                  </a:lnTo>
                  <a:lnTo>
                    <a:pt x="1172" y="1880"/>
                  </a:lnTo>
                  <a:lnTo>
                    <a:pt x="1171" y="1895"/>
                  </a:lnTo>
                  <a:lnTo>
                    <a:pt x="1175" y="1897"/>
                  </a:lnTo>
                  <a:lnTo>
                    <a:pt x="1166" y="1905"/>
                  </a:lnTo>
                  <a:lnTo>
                    <a:pt x="1144" y="1908"/>
                  </a:lnTo>
                  <a:lnTo>
                    <a:pt x="1135" y="1916"/>
                  </a:lnTo>
                  <a:lnTo>
                    <a:pt x="1129" y="1913"/>
                  </a:lnTo>
                  <a:lnTo>
                    <a:pt x="1123" y="1927"/>
                  </a:lnTo>
                  <a:lnTo>
                    <a:pt x="1114" y="1958"/>
                  </a:lnTo>
                  <a:lnTo>
                    <a:pt x="1111" y="1970"/>
                  </a:lnTo>
                  <a:lnTo>
                    <a:pt x="1113" y="1996"/>
                  </a:lnTo>
                  <a:lnTo>
                    <a:pt x="1106" y="2008"/>
                  </a:lnTo>
                  <a:lnTo>
                    <a:pt x="1090" y="2017"/>
                  </a:lnTo>
                  <a:lnTo>
                    <a:pt x="1079" y="2015"/>
                  </a:lnTo>
                  <a:lnTo>
                    <a:pt x="1058" y="2024"/>
                  </a:lnTo>
                  <a:lnTo>
                    <a:pt x="1053" y="2044"/>
                  </a:lnTo>
                  <a:lnTo>
                    <a:pt x="1048" y="2030"/>
                  </a:lnTo>
                  <a:lnTo>
                    <a:pt x="1047" y="2015"/>
                  </a:lnTo>
                  <a:lnTo>
                    <a:pt x="1033" y="2023"/>
                  </a:lnTo>
                  <a:lnTo>
                    <a:pt x="1024" y="2023"/>
                  </a:lnTo>
                  <a:lnTo>
                    <a:pt x="1015" y="2017"/>
                  </a:lnTo>
                  <a:lnTo>
                    <a:pt x="1004" y="1997"/>
                  </a:lnTo>
                  <a:lnTo>
                    <a:pt x="1000" y="1985"/>
                  </a:lnTo>
                  <a:lnTo>
                    <a:pt x="978" y="1960"/>
                  </a:lnTo>
                  <a:lnTo>
                    <a:pt x="968" y="1950"/>
                  </a:lnTo>
                  <a:lnTo>
                    <a:pt x="963" y="1935"/>
                  </a:lnTo>
                  <a:lnTo>
                    <a:pt x="962" y="1921"/>
                  </a:lnTo>
                  <a:lnTo>
                    <a:pt x="973" y="1920"/>
                  </a:lnTo>
                  <a:lnTo>
                    <a:pt x="981" y="1910"/>
                  </a:lnTo>
                  <a:lnTo>
                    <a:pt x="984" y="1896"/>
                  </a:lnTo>
                  <a:lnTo>
                    <a:pt x="999" y="1891"/>
                  </a:lnTo>
                  <a:lnTo>
                    <a:pt x="1054" y="1880"/>
                  </a:lnTo>
                  <a:lnTo>
                    <a:pt x="1046" y="1863"/>
                  </a:lnTo>
                  <a:lnTo>
                    <a:pt x="1044" y="1845"/>
                  </a:lnTo>
                  <a:lnTo>
                    <a:pt x="1041" y="1826"/>
                  </a:lnTo>
                  <a:lnTo>
                    <a:pt x="1031" y="1832"/>
                  </a:lnTo>
                  <a:lnTo>
                    <a:pt x="1021" y="1814"/>
                  </a:lnTo>
                  <a:lnTo>
                    <a:pt x="1015" y="1809"/>
                  </a:lnTo>
                  <a:lnTo>
                    <a:pt x="1015" y="1792"/>
                  </a:lnTo>
                  <a:lnTo>
                    <a:pt x="1004" y="1783"/>
                  </a:lnTo>
                  <a:lnTo>
                    <a:pt x="978" y="1776"/>
                  </a:lnTo>
                  <a:lnTo>
                    <a:pt x="955" y="1776"/>
                  </a:lnTo>
                  <a:lnTo>
                    <a:pt x="930" y="1773"/>
                  </a:lnTo>
                  <a:lnTo>
                    <a:pt x="919" y="1777"/>
                  </a:lnTo>
                  <a:lnTo>
                    <a:pt x="909" y="1775"/>
                  </a:lnTo>
                  <a:lnTo>
                    <a:pt x="868" y="1754"/>
                  </a:lnTo>
                  <a:lnTo>
                    <a:pt x="870" y="1764"/>
                  </a:lnTo>
                  <a:lnTo>
                    <a:pt x="917" y="1805"/>
                  </a:lnTo>
                  <a:lnTo>
                    <a:pt x="917" y="1838"/>
                  </a:lnTo>
                  <a:lnTo>
                    <a:pt x="919" y="1853"/>
                  </a:lnTo>
                  <a:lnTo>
                    <a:pt x="914" y="1873"/>
                  </a:lnTo>
                  <a:lnTo>
                    <a:pt x="915" y="1890"/>
                  </a:lnTo>
                  <a:lnTo>
                    <a:pt x="901" y="1939"/>
                  </a:lnTo>
                  <a:lnTo>
                    <a:pt x="901" y="1953"/>
                  </a:lnTo>
                  <a:lnTo>
                    <a:pt x="902" y="1970"/>
                  </a:lnTo>
                  <a:lnTo>
                    <a:pt x="907" y="1975"/>
                  </a:lnTo>
                  <a:lnTo>
                    <a:pt x="919" y="1975"/>
                  </a:lnTo>
                  <a:lnTo>
                    <a:pt x="929" y="1982"/>
                  </a:lnTo>
                  <a:lnTo>
                    <a:pt x="938" y="2002"/>
                  </a:lnTo>
                  <a:lnTo>
                    <a:pt x="938" y="2013"/>
                  </a:lnTo>
                  <a:lnTo>
                    <a:pt x="933" y="2026"/>
                  </a:lnTo>
                  <a:lnTo>
                    <a:pt x="936" y="2037"/>
                  </a:lnTo>
                  <a:lnTo>
                    <a:pt x="933" y="2056"/>
                  </a:lnTo>
                  <a:lnTo>
                    <a:pt x="922" y="2072"/>
                  </a:lnTo>
                  <a:lnTo>
                    <a:pt x="915" y="2096"/>
                  </a:lnTo>
                  <a:lnTo>
                    <a:pt x="922" y="2114"/>
                  </a:lnTo>
                  <a:lnTo>
                    <a:pt x="918" y="2149"/>
                  </a:lnTo>
                  <a:lnTo>
                    <a:pt x="908" y="2134"/>
                  </a:lnTo>
                  <a:lnTo>
                    <a:pt x="906" y="2123"/>
                  </a:lnTo>
                  <a:lnTo>
                    <a:pt x="898" y="2114"/>
                  </a:lnTo>
                  <a:lnTo>
                    <a:pt x="890" y="2115"/>
                  </a:lnTo>
                  <a:lnTo>
                    <a:pt x="877" y="2126"/>
                  </a:lnTo>
                  <a:lnTo>
                    <a:pt x="885" y="2111"/>
                  </a:lnTo>
                  <a:lnTo>
                    <a:pt x="886" y="2099"/>
                  </a:lnTo>
                  <a:lnTo>
                    <a:pt x="869" y="2085"/>
                  </a:lnTo>
                  <a:lnTo>
                    <a:pt x="860" y="2080"/>
                  </a:lnTo>
                  <a:lnTo>
                    <a:pt x="837" y="2080"/>
                  </a:lnTo>
                  <a:lnTo>
                    <a:pt x="816" y="2062"/>
                  </a:lnTo>
                  <a:lnTo>
                    <a:pt x="807" y="2072"/>
                  </a:lnTo>
                  <a:lnTo>
                    <a:pt x="804" y="2083"/>
                  </a:lnTo>
                  <a:lnTo>
                    <a:pt x="788" y="2099"/>
                  </a:lnTo>
                  <a:lnTo>
                    <a:pt x="779" y="2114"/>
                  </a:lnTo>
                  <a:lnTo>
                    <a:pt x="768" y="2126"/>
                  </a:lnTo>
                  <a:lnTo>
                    <a:pt x="743" y="2136"/>
                  </a:lnTo>
                  <a:lnTo>
                    <a:pt x="735" y="2136"/>
                  </a:lnTo>
                  <a:lnTo>
                    <a:pt x="723" y="2144"/>
                  </a:lnTo>
                  <a:lnTo>
                    <a:pt x="716" y="2159"/>
                  </a:lnTo>
                  <a:lnTo>
                    <a:pt x="704" y="2170"/>
                  </a:lnTo>
                  <a:lnTo>
                    <a:pt x="693" y="2180"/>
                  </a:lnTo>
                  <a:lnTo>
                    <a:pt x="681" y="2184"/>
                  </a:lnTo>
                  <a:lnTo>
                    <a:pt x="681" y="2197"/>
                  </a:lnTo>
                  <a:lnTo>
                    <a:pt x="683" y="2223"/>
                  </a:lnTo>
                  <a:lnTo>
                    <a:pt x="696" y="2246"/>
                  </a:lnTo>
                  <a:lnTo>
                    <a:pt x="707" y="2261"/>
                  </a:lnTo>
                  <a:lnTo>
                    <a:pt x="714" y="2276"/>
                  </a:lnTo>
                  <a:lnTo>
                    <a:pt x="727" y="2308"/>
                  </a:lnTo>
                  <a:lnTo>
                    <a:pt x="730" y="2316"/>
                  </a:lnTo>
                  <a:lnTo>
                    <a:pt x="739" y="2330"/>
                  </a:lnTo>
                  <a:lnTo>
                    <a:pt x="739" y="2336"/>
                  </a:lnTo>
                  <a:lnTo>
                    <a:pt x="720" y="2324"/>
                  </a:lnTo>
                  <a:lnTo>
                    <a:pt x="714" y="2326"/>
                  </a:lnTo>
                  <a:lnTo>
                    <a:pt x="686" y="2315"/>
                  </a:lnTo>
                  <a:lnTo>
                    <a:pt x="687" y="2321"/>
                  </a:lnTo>
                  <a:lnTo>
                    <a:pt x="684" y="2325"/>
                  </a:lnTo>
                  <a:lnTo>
                    <a:pt x="671" y="2322"/>
                  </a:lnTo>
                  <a:lnTo>
                    <a:pt x="653" y="2314"/>
                  </a:lnTo>
                  <a:lnTo>
                    <a:pt x="634" y="2300"/>
                  </a:lnTo>
                  <a:lnTo>
                    <a:pt x="619" y="2298"/>
                  </a:lnTo>
                  <a:lnTo>
                    <a:pt x="610" y="2290"/>
                  </a:lnTo>
                  <a:lnTo>
                    <a:pt x="595" y="2304"/>
                  </a:lnTo>
                  <a:lnTo>
                    <a:pt x="587" y="2317"/>
                  </a:lnTo>
                  <a:lnTo>
                    <a:pt x="584" y="2297"/>
                  </a:lnTo>
                  <a:lnTo>
                    <a:pt x="599" y="2288"/>
                  </a:lnTo>
                  <a:lnTo>
                    <a:pt x="586" y="2283"/>
                  </a:lnTo>
                  <a:lnTo>
                    <a:pt x="570" y="2279"/>
                  </a:lnTo>
                  <a:lnTo>
                    <a:pt x="567" y="2266"/>
                  </a:lnTo>
                  <a:lnTo>
                    <a:pt x="549" y="2255"/>
                  </a:lnTo>
                  <a:lnTo>
                    <a:pt x="531" y="2246"/>
                  </a:lnTo>
                  <a:lnTo>
                    <a:pt x="520" y="2244"/>
                  </a:lnTo>
                  <a:lnTo>
                    <a:pt x="517" y="2265"/>
                  </a:lnTo>
                  <a:lnTo>
                    <a:pt x="509" y="2276"/>
                  </a:lnTo>
                  <a:lnTo>
                    <a:pt x="499" y="2279"/>
                  </a:lnTo>
                  <a:lnTo>
                    <a:pt x="501" y="2289"/>
                  </a:lnTo>
                  <a:lnTo>
                    <a:pt x="508" y="2304"/>
                  </a:lnTo>
                  <a:lnTo>
                    <a:pt x="516" y="2309"/>
                  </a:lnTo>
                  <a:lnTo>
                    <a:pt x="527" y="2332"/>
                  </a:lnTo>
                  <a:lnTo>
                    <a:pt x="543" y="2349"/>
                  </a:lnTo>
                  <a:lnTo>
                    <a:pt x="574" y="2336"/>
                  </a:lnTo>
                  <a:lnTo>
                    <a:pt x="580" y="2352"/>
                  </a:lnTo>
                  <a:lnTo>
                    <a:pt x="587" y="2399"/>
                  </a:lnTo>
                  <a:lnTo>
                    <a:pt x="592" y="2407"/>
                  </a:lnTo>
                  <a:lnTo>
                    <a:pt x="575" y="2400"/>
                  </a:lnTo>
                  <a:lnTo>
                    <a:pt x="560" y="2410"/>
                  </a:lnTo>
                  <a:lnTo>
                    <a:pt x="557" y="2417"/>
                  </a:lnTo>
                  <a:lnTo>
                    <a:pt x="557" y="2421"/>
                  </a:lnTo>
                  <a:lnTo>
                    <a:pt x="543" y="2413"/>
                  </a:lnTo>
                  <a:lnTo>
                    <a:pt x="533" y="2411"/>
                  </a:lnTo>
                  <a:lnTo>
                    <a:pt x="501" y="2395"/>
                  </a:lnTo>
                  <a:lnTo>
                    <a:pt x="484" y="2390"/>
                  </a:lnTo>
                  <a:lnTo>
                    <a:pt x="482" y="2383"/>
                  </a:lnTo>
                  <a:lnTo>
                    <a:pt x="474" y="2372"/>
                  </a:lnTo>
                  <a:lnTo>
                    <a:pt x="466" y="2364"/>
                  </a:lnTo>
                  <a:lnTo>
                    <a:pt x="460" y="2354"/>
                  </a:lnTo>
                  <a:lnTo>
                    <a:pt x="450" y="2348"/>
                  </a:lnTo>
                  <a:lnTo>
                    <a:pt x="444" y="2354"/>
                  </a:lnTo>
                  <a:lnTo>
                    <a:pt x="433" y="2356"/>
                  </a:lnTo>
                  <a:lnTo>
                    <a:pt x="415" y="2342"/>
                  </a:lnTo>
                  <a:lnTo>
                    <a:pt x="409" y="2330"/>
                  </a:lnTo>
                  <a:lnTo>
                    <a:pt x="396" y="2337"/>
                  </a:lnTo>
                  <a:lnTo>
                    <a:pt x="398" y="2329"/>
                  </a:lnTo>
                  <a:lnTo>
                    <a:pt x="408" y="2319"/>
                  </a:lnTo>
                  <a:lnTo>
                    <a:pt x="406" y="2299"/>
                  </a:lnTo>
                  <a:lnTo>
                    <a:pt x="408" y="2282"/>
                  </a:lnTo>
                  <a:lnTo>
                    <a:pt x="397" y="2272"/>
                  </a:lnTo>
                  <a:lnTo>
                    <a:pt x="398" y="2257"/>
                  </a:lnTo>
                  <a:lnTo>
                    <a:pt x="380" y="2222"/>
                  </a:lnTo>
                  <a:lnTo>
                    <a:pt x="385" y="2213"/>
                  </a:lnTo>
                  <a:lnTo>
                    <a:pt x="398" y="2209"/>
                  </a:lnTo>
                  <a:lnTo>
                    <a:pt x="402" y="2187"/>
                  </a:lnTo>
                  <a:lnTo>
                    <a:pt x="404" y="2161"/>
                  </a:lnTo>
                  <a:lnTo>
                    <a:pt x="402" y="2150"/>
                  </a:lnTo>
                  <a:lnTo>
                    <a:pt x="395" y="2142"/>
                  </a:lnTo>
                  <a:lnTo>
                    <a:pt x="388" y="2122"/>
                  </a:lnTo>
                  <a:lnTo>
                    <a:pt x="384" y="2116"/>
                  </a:lnTo>
                  <a:lnTo>
                    <a:pt x="368" y="2114"/>
                  </a:lnTo>
                  <a:lnTo>
                    <a:pt x="363" y="2101"/>
                  </a:lnTo>
                  <a:lnTo>
                    <a:pt x="353" y="2100"/>
                  </a:lnTo>
                  <a:lnTo>
                    <a:pt x="336" y="2094"/>
                  </a:lnTo>
                  <a:lnTo>
                    <a:pt x="336" y="2087"/>
                  </a:lnTo>
                  <a:lnTo>
                    <a:pt x="338" y="2078"/>
                  </a:lnTo>
                  <a:lnTo>
                    <a:pt x="336" y="2073"/>
                  </a:lnTo>
                  <a:lnTo>
                    <a:pt x="318" y="2071"/>
                  </a:lnTo>
                  <a:lnTo>
                    <a:pt x="285" y="2041"/>
                  </a:lnTo>
                  <a:lnTo>
                    <a:pt x="291" y="2035"/>
                  </a:lnTo>
                  <a:lnTo>
                    <a:pt x="275" y="2020"/>
                  </a:lnTo>
                  <a:lnTo>
                    <a:pt x="272" y="2004"/>
                  </a:lnTo>
                  <a:lnTo>
                    <a:pt x="264" y="1992"/>
                  </a:lnTo>
                  <a:lnTo>
                    <a:pt x="248" y="1987"/>
                  </a:lnTo>
                  <a:lnTo>
                    <a:pt x="256" y="1980"/>
                  </a:lnTo>
                  <a:lnTo>
                    <a:pt x="275" y="1976"/>
                  </a:lnTo>
                  <a:lnTo>
                    <a:pt x="295" y="1987"/>
                  </a:lnTo>
                  <a:lnTo>
                    <a:pt x="296" y="1999"/>
                  </a:lnTo>
                  <a:lnTo>
                    <a:pt x="306" y="2013"/>
                  </a:lnTo>
                  <a:lnTo>
                    <a:pt x="334" y="2033"/>
                  </a:lnTo>
                  <a:lnTo>
                    <a:pt x="338" y="2030"/>
                  </a:lnTo>
                  <a:lnTo>
                    <a:pt x="342" y="2020"/>
                  </a:lnTo>
                  <a:lnTo>
                    <a:pt x="350" y="2035"/>
                  </a:lnTo>
                  <a:lnTo>
                    <a:pt x="359" y="2042"/>
                  </a:lnTo>
                  <a:lnTo>
                    <a:pt x="365" y="2036"/>
                  </a:lnTo>
                  <a:lnTo>
                    <a:pt x="370" y="2039"/>
                  </a:lnTo>
                  <a:lnTo>
                    <a:pt x="375" y="2033"/>
                  </a:lnTo>
                  <a:lnTo>
                    <a:pt x="381" y="2034"/>
                  </a:lnTo>
                  <a:lnTo>
                    <a:pt x="384" y="2047"/>
                  </a:lnTo>
                  <a:lnTo>
                    <a:pt x="387" y="2060"/>
                  </a:lnTo>
                  <a:lnTo>
                    <a:pt x="402" y="2053"/>
                  </a:lnTo>
                  <a:lnTo>
                    <a:pt x="420" y="2058"/>
                  </a:lnTo>
                  <a:lnTo>
                    <a:pt x="427" y="2068"/>
                  </a:lnTo>
                  <a:lnTo>
                    <a:pt x="439" y="2068"/>
                  </a:lnTo>
                  <a:lnTo>
                    <a:pt x="447" y="2078"/>
                  </a:lnTo>
                  <a:lnTo>
                    <a:pt x="479" y="2087"/>
                  </a:lnTo>
                  <a:lnTo>
                    <a:pt x="494" y="2094"/>
                  </a:lnTo>
                  <a:lnTo>
                    <a:pt x="522" y="2096"/>
                  </a:lnTo>
                  <a:lnTo>
                    <a:pt x="548" y="2106"/>
                  </a:lnTo>
                  <a:lnTo>
                    <a:pt x="557" y="2116"/>
                  </a:lnTo>
                  <a:lnTo>
                    <a:pt x="576" y="2120"/>
                  </a:lnTo>
                  <a:lnTo>
                    <a:pt x="624" y="2123"/>
                  </a:lnTo>
                  <a:lnTo>
                    <a:pt x="637" y="2117"/>
                  </a:lnTo>
                  <a:lnTo>
                    <a:pt x="649" y="2115"/>
                  </a:lnTo>
                  <a:lnTo>
                    <a:pt x="693" y="2095"/>
                  </a:lnTo>
                  <a:lnTo>
                    <a:pt x="703" y="2085"/>
                  </a:lnTo>
                  <a:lnTo>
                    <a:pt x="712" y="2079"/>
                  </a:lnTo>
                  <a:lnTo>
                    <a:pt x="731" y="2057"/>
                  </a:lnTo>
                  <a:lnTo>
                    <a:pt x="752" y="2023"/>
                  </a:lnTo>
                  <a:lnTo>
                    <a:pt x="761" y="1998"/>
                  </a:lnTo>
                  <a:lnTo>
                    <a:pt x="764" y="1975"/>
                  </a:lnTo>
                  <a:lnTo>
                    <a:pt x="755" y="1970"/>
                  </a:lnTo>
                  <a:lnTo>
                    <a:pt x="752" y="1966"/>
                  </a:lnTo>
                  <a:lnTo>
                    <a:pt x="751" y="1944"/>
                  </a:lnTo>
                  <a:lnTo>
                    <a:pt x="746" y="1929"/>
                  </a:lnTo>
                  <a:lnTo>
                    <a:pt x="746" y="1907"/>
                  </a:lnTo>
                  <a:lnTo>
                    <a:pt x="735" y="1892"/>
                  </a:lnTo>
                  <a:lnTo>
                    <a:pt x="724" y="1886"/>
                  </a:lnTo>
                  <a:lnTo>
                    <a:pt x="718" y="1890"/>
                  </a:lnTo>
                  <a:lnTo>
                    <a:pt x="709" y="1883"/>
                  </a:lnTo>
                  <a:lnTo>
                    <a:pt x="710" y="1873"/>
                  </a:lnTo>
                  <a:lnTo>
                    <a:pt x="704" y="1869"/>
                  </a:lnTo>
                  <a:lnTo>
                    <a:pt x="693" y="1854"/>
                  </a:lnTo>
                  <a:lnTo>
                    <a:pt x="689" y="1845"/>
                  </a:lnTo>
                  <a:lnTo>
                    <a:pt x="683" y="1841"/>
                  </a:lnTo>
                  <a:lnTo>
                    <a:pt x="676" y="1835"/>
                  </a:lnTo>
                  <a:lnTo>
                    <a:pt x="681" y="1848"/>
                  </a:lnTo>
                  <a:lnTo>
                    <a:pt x="672" y="1851"/>
                  </a:lnTo>
                  <a:lnTo>
                    <a:pt x="650" y="1835"/>
                  </a:lnTo>
                  <a:lnTo>
                    <a:pt x="642" y="1825"/>
                  </a:lnTo>
                  <a:lnTo>
                    <a:pt x="639" y="1834"/>
                  </a:lnTo>
                  <a:lnTo>
                    <a:pt x="635" y="1827"/>
                  </a:lnTo>
                  <a:lnTo>
                    <a:pt x="632" y="1815"/>
                  </a:lnTo>
                  <a:lnTo>
                    <a:pt x="619" y="1800"/>
                  </a:lnTo>
                  <a:lnTo>
                    <a:pt x="627" y="1818"/>
                  </a:lnTo>
                  <a:lnTo>
                    <a:pt x="606" y="1811"/>
                  </a:lnTo>
                  <a:lnTo>
                    <a:pt x="599" y="1800"/>
                  </a:lnTo>
                  <a:lnTo>
                    <a:pt x="596" y="1793"/>
                  </a:lnTo>
                  <a:lnTo>
                    <a:pt x="589" y="1783"/>
                  </a:lnTo>
                  <a:lnTo>
                    <a:pt x="558" y="1751"/>
                  </a:lnTo>
                  <a:lnTo>
                    <a:pt x="542" y="1739"/>
                  </a:lnTo>
                  <a:lnTo>
                    <a:pt x="535" y="1730"/>
                  </a:lnTo>
                  <a:lnTo>
                    <a:pt x="509" y="1712"/>
                  </a:lnTo>
                  <a:lnTo>
                    <a:pt x="500" y="1701"/>
                  </a:lnTo>
                  <a:lnTo>
                    <a:pt x="466" y="1682"/>
                  </a:lnTo>
                  <a:lnTo>
                    <a:pt x="461" y="1678"/>
                  </a:lnTo>
                  <a:lnTo>
                    <a:pt x="427" y="1669"/>
                  </a:lnTo>
                  <a:lnTo>
                    <a:pt x="429" y="1675"/>
                  </a:lnTo>
                  <a:lnTo>
                    <a:pt x="427" y="1679"/>
                  </a:lnTo>
                  <a:lnTo>
                    <a:pt x="420" y="1679"/>
                  </a:lnTo>
                  <a:lnTo>
                    <a:pt x="403" y="1670"/>
                  </a:lnTo>
                  <a:lnTo>
                    <a:pt x="369" y="1662"/>
                  </a:lnTo>
                  <a:lnTo>
                    <a:pt x="354" y="1655"/>
                  </a:lnTo>
                  <a:lnTo>
                    <a:pt x="350" y="1662"/>
                  </a:lnTo>
                  <a:lnTo>
                    <a:pt x="333" y="1664"/>
                  </a:lnTo>
                  <a:lnTo>
                    <a:pt x="326" y="1670"/>
                  </a:lnTo>
                  <a:lnTo>
                    <a:pt x="322" y="1660"/>
                  </a:lnTo>
                  <a:lnTo>
                    <a:pt x="317" y="1657"/>
                  </a:lnTo>
                  <a:lnTo>
                    <a:pt x="320" y="1644"/>
                  </a:lnTo>
                  <a:lnTo>
                    <a:pt x="317" y="1641"/>
                  </a:lnTo>
                  <a:lnTo>
                    <a:pt x="299" y="1657"/>
                  </a:lnTo>
                  <a:lnTo>
                    <a:pt x="302" y="1637"/>
                  </a:lnTo>
                  <a:lnTo>
                    <a:pt x="293" y="1644"/>
                  </a:lnTo>
                  <a:lnTo>
                    <a:pt x="294" y="1633"/>
                  </a:lnTo>
                  <a:lnTo>
                    <a:pt x="291" y="1632"/>
                  </a:lnTo>
                  <a:lnTo>
                    <a:pt x="283" y="1632"/>
                  </a:lnTo>
                  <a:lnTo>
                    <a:pt x="268" y="1638"/>
                  </a:lnTo>
                  <a:lnTo>
                    <a:pt x="271" y="1631"/>
                  </a:lnTo>
                  <a:lnTo>
                    <a:pt x="269" y="1625"/>
                  </a:lnTo>
                  <a:lnTo>
                    <a:pt x="267" y="1617"/>
                  </a:lnTo>
                  <a:lnTo>
                    <a:pt x="251" y="1619"/>
                  </a:lnTo>
                  <a:lnTo>
                    <a:pt x="257" y="1589"/>
                  </a:lnTo>
                  <a:lnTo>
                    <a:pt x="261" y="1603"/>
                  </a:lnTo>
                  <a:lnTo>
                    <a:pt x="267" y="1606"/>
                  </a:lnTo>
                  <a:lnTo>
                    <a:pt x="273" y="1606"/>
                  </a:lnTo>
                  <a:lnTo>
                    <a:pt x="279" y="1614"/>
                  </a:lnTo>
                  <a:lnTo>
                    <a:pt x="290" y="1612"/>
                  </a:lnTo>
                  <a:lnTo>
                    <a:pt x="299" y="1616"/>
                  </a:lnTo>
                  <a:lnTo>
                    <a:pt x="307" y="1600"/>
                  </a:lnTo>
                  <a:lnTo>
                    <a:pt x="309" y="1589"/>
                  </a:lnTo>
                  <a:lnTo>
                    <a:pt x="290" y="1583"/>
                  </a:lnTo>
                  <a:lnTo>
                    <a:pt x="283" y="1585"/>
                  </a:lnTo>
                  <a:lnTo>
                    <a:pt x="275" y="1579"/>
                  </a:lnTo>
                  <a:lnTo>
                    <a:pt x="274" y="1573"/>
                  </a:lnTo>
                  <a:lnTo>
                    <a:pt x="259" y="1565"/>
                  </a:lnTo>
                  <a:lnTo>
                    <a:pt x="242" y="1558"/>
                  </a:lnTo>
                  <a:lnTo>
                    <a:pt x="248" y="1567"/>
                  </a:lnTo>
                  <a:lnTo>
                    <a:pt x="247" y="1582"/>
                  </a:lnTo>
                  <a:lnTo>
                    <a:pt x="239" y="1583"/>
                  </a:lnTo>
                  <a:lnTo>
                    <a:pt x="235" y="1579"/>
                  </a:lnTo>
                  <a:lnTo>
                    <a:pt x="232" y="1587"/>
                  </a:lnTo>
                  <a:lnTo>
                    <a:pt x="235" y="1598"/>
                  </a:lnTo>
                  <a:lnTo>
                    <a:pt x="231" y="1604"/>
                  </a:lnTo>
                  <a:lnTo>
                    <a:pt x="221" y="1604"/>
                  </a:lnTo>
                  <a:lnTo>
                    <a:pt x="210" y="1593"/>
                  </a:lnTo>
                  <a:lnTo>
                    <a:pt x="191" y="1583"/>
                  </a:lnTo>
                  <a:lnTo>
                    <a:pt x="189" y="1584"/>
                  </a:lnTo>
                  <a:lnTo>
                    <a:pt x="192" y="1589"/>
                  </a:lnTo>
                  <a:lnTo>
                    <a:pt x="191" y="1600"/>
                  </a:lnTo>
                  <a:lnTo>
                    <a:pt x="187" y="1612"/>
                  </a:lnTo>
                  <a:lnTo>
                    <a:pt x="185" y="1617"/>
                  </a:lnTo>
                  <a:lnTo>
                    <a:pt x="172" y="1621"/>
                  </a:lnTo>
                  <a:lnTo>
                    <a:pt x="150" y="1606"/>
                  </a:lnTo>
                  <a:lnTo>
                    <a:pt x="144" y="1637"/>
                  </a:lnTo>
                  <a:lnTo>
                    <a:pt x="138" y="1644"/>
                  </a:lnTo>
                  <a:lnTo>
                    <a:pt x="106" y="1664"/>
                  </a:lnTo>
                  <a:lnTo>
                    <a:pt x="103" y="1669"/>
                  </a:lnTo>
                  <a:lnTo>
                    <a:pt x="102" y="1680"/>
                  </a:lnTo>
                  <a:lnTo>
                    <a:pt x="101" y="1684"/>
                  </a:lnTo>
                  <a:lnTo>
                    <a:pt x="92" y="1692"/>
                  </a:lnTo>
                  <a:lnTo>
                    <a:pt x="90" y="1694"/>
                  </a:lnTo>
                  <a:lnTo>
                    <a:pt x="59" y="1721"/>
                  </a:lnTo>
                  <a:lnTo>
                    <a:pt x="69" y="1725"/>
                  </a:lnTo>
                  <a:lnTo>
                    <a:pt x="69" y="1730"/>
                  </a:lnTo>
                  <a:lnTo>
                    <a:pt x="58" y="1759"/>
                  </a:lnTo>
                  <a:lnTo>
                    <a:pt x="57" y="1768"/>
                  </a:lnTo>
                  <a:lnTo>
                    <a:pt x="59" y="1794"/>
                  </a:lnTo>
                  <a:lnTo>
                    <a:pt x="64" y="1814"/>
                  </a:lnTo>
                  <a:lnTo>
                    <a:pt x="69" y="1821"/>
                  </a:lnTo>
                  <a:lnTo>
                    <a:pt x="79" y="1827"/>
                  </a:lnTo>
                  <a:lnTo>
                    <a:pt x="92" y="1830"/>
                  </a:lnTo>
                  <a:lnTo>
                    <a:pt x="107" y="1837"/>
                  </a:lnTo>
                  <a:lnTo>
                    <a:pt x="127" y="1875"/>
                  </a:lnTo>
                  <a:lnTo>
                    <a:pt x="137" y="1890"/>
                  </a:lnTo>
                  <a:lnTo>
                    <a:pt x="140" y="1912"/>
                  </a:lnTo>
                  <a:lnTo>
                    <a:pt x="122" y="1949"/>
                  </a:lnTo>
                  <a:lnTo>
                    <a:pt x="103" y="1992"/>
                  </a:lnTo>
                  <a:lnTo>
                    <a:pt x="97" y="2005"/>
                  </a:lnTo>
                  <a:lnTo>
                    <a:pt x="99" y="2026"/>
                  </a:lnTo>
                  <a:lnTo>
                    <a:pt x="108" y="2046"/>
                  </a:lnTo>
                  <a:lnTo>
                    <a:pt x="116" y="2063"/>
                  </a:lnTo>
                  <a:lnTo>
                    <a:pt x="118" y="2082"/>
                  </a:lnTo>
                  <a:lnTo>
                    <a:pt x="133" y="2109"/>
                  </a:lnTo>
                  <a:lnTo>
                    <a:pt x="144" y="2143"/>
                  </a:lnTo>
                  <a:lnTo>
                    <a:pt x="146" y="2160"/>
                  </a:lnTo>
                  <a:lnTo>
                    <a:pt x="148" y="2175"/>
                  </a:lnTo>
                  <a:lnTo>
                    <a:pt x="134" y="2187"/>
                  </a:lnTo>
                  <a:lnTo>
                    <a:pt x="132" y="2209"/>
                  </a:lnTo>
                  <a:lnTo>
                    <a:pt x="127" y="2225"/>
                  </a:lnTo>
                  <a:lnTo>
                    <a:pt x="130" y="2235"/>
                  </a:lnTo>
                  <a:lnTo>
                    <a:pt x="132" y="2254"/>
                  </a:lnTo>
                  <a:lnTo>
                    <a:pt x="126" y="2265"/>
                  </a:lnTo>
                  <a:lnTo>
                    <a:pt x="127" y="2286"/>
                  </a:lnTo>
                  <a:lnTo>
                    <a:pt x="143" y="2289"/>
                  </a:lnTo>
                  <a:lnTo>
                    <a:pt x="151" y="2306"/>
                  </a:lnTo>
                  <a:lnTo>
                    <a:pt x="149" y="2327"/>
                  </a:lnTo>
                  <a:lnTo>
                    <a:pt x="156" y="2343"/>
                  </a:lnTo>
                  <a:lnTo>
                    <a:pt x="172" y="2358"/>
                  </a:lnTo>
                  <a:lnTo>
                    <a:pt x="173" y="2378"/>
                  </a:lnTo>
                  <a:lnTo>
                    <a:pt x="167" y="2396"/>
                  </a:lnTo>
                  <a:lnTo>
                    <a:pt x="157" y="2411"/>
                  </a:lnTo>
                  <a:lnTo>
                    <a:pt x="153" y="2427"/>
                  </a:lnTo>
                  <a:lnTo>
                    <a:pt x="159" y="2445"/>
                  </a:lnTo>
                  <a:lnTo>
                    <a:pt x="167" y="2458"/>
                  </a:lnTo>
                  <a:lnTo>
                    <a:pt x="197" y="2481"/>
                  </a:lnTo>
                  <a:lnTo>
                    <a:pt x="202" y="2498"/>
                  </a:lnTo>
                  <a:lnTo>
                    <a:pt x="212" y="2515"/>
                  </a:lnTo>
                  <a:lnTo>
                    <a:pt x="216" y="2509"/>
                  </a:lnTo>
                  <a:lnTo>
                    <a:pt x="215" y="2548"/>
                  </a:lnTo>
                  <a:lnTo>
                    <a:pt x="199" y="2586"/>
                  </a:lnTo>
                  <a:lnTo>
                    <a:pt x="186" y="2606"/>
                  </a:lnTo>
                  <a:lnTo>
                    <a:pt x="134" y="2675"/>
                  </a:lnTo>
                  <a:lnTo>
                    <a:pt x="96" y="2718"/>
                  </a:lnTo>
                  <a:lnTo>
                    <a:pt x="46" y="2767"/>
                  </a:lnTo>
                  <a:lnTo>
                    <a:pt x="10" y="2794"/>
                  </a:lnTo>
                  <a:lnTo>
                    <a:pt x="33" y="2798"/>
                  </a:lnTo>
                  <a:lnTo>
                    <a:pt x="44" y="2785"/>
                  </a:lnTo>
                  <a:lnTo>
                    <a:pt x="63" y="2776"/>
                  </a:lnTo>
                  <a:lnTo>
                    <a:pt x="64" y="2783"/>
                  </a:lnTo>
                  <a:lnTo>
                    <a:pt x="63" y="2788"/>
                  </a:lnTo>
                  <a:lnTo>
                    <a:pt x="63" y="2805"/>
                  </a:lnTo>
                  <a:lnTo>
                    <a:pt x="58" y="2798"/>
                  </a:lnTo>
                  <a:lnTo>
                    <a:pt x="54" y="2797"/>
                  </a:lnTo>
                  <a:lnTo>
                    <a:pt x="54" y="2811"/>
                  </a:lnTo>
                  <a:lnTo>
                    <a:pt x="59" y="2820"/>
                  </a:lnTo>
                  <a:lnTo>
                    <a:pt x="64" y="2821"/>
                  </a:lnTo>
                  <a:lnTo>
                    <a:pt x="70" y="2824"/>
                  </a:lnTo>
                  <a:lnTo>
                    <a:pt x="87" y="2838"/>
                  </a:lnTo>
                  <a:lnTo>
                    <a:pt x="99" y="2838"/>
                  </a:lnTo>
                  <a:lnTo>
                    <a:pt x="117" y="2833"/>
                  </a:lnTo>
                  <a:lnTo>
                    <a:pt x="128" y="2837"/>
                  </a:lnTo>
                  <a:lnTo>
                    <a:pt x="137" y="2844"/>
                  </a:lnTo>
                  <a:lnTo>
                    <a:pt x="137" y="2854"/>
                  </a:lnTo>
                  <a:lnTo>
                    <a:pt x="143" y="2858"/>
                  </a:lnTo>
                  <a:lnTo>
                    <a:pt x="150" y="2859"/>
                  </a:lnTo>
                  <a:lnTo>
                    <a:pt x="151" y="2863"/>
                  </a:lnTo>
                  <a:lnTo>
                    <a:pt x="145" y="2868"/>
                  </a:lnTo>
                  <a:lnTo>
                    <a:pt x="137" y="2868"/>
                  </a:lnTo>
                  <a:lnTo>
                    <a:pt x="110" y="2860"/>
                  </a:lnTo>
                  <a:lnTo>
                    <a:pt x="91" y="2859"/>
                  </a:lnTo>
                  <a:lnTo>
                    <a:pt x="85" y="2865"/>
                  </a:lnTo>
                  <a:lnTo>
                    <a:pt x="83" y="2873"/>
                  </a:lnTo>
                  <a:lnTo>
                    <a:pt x="68" y="2881"/>
                  </a:lnTo>
                  <a:lnTo>
                    <a:pt x="60" y="2876"/>
                  </a:lnTo>
                  <a:lnTo>
                    <a:pt x="54" y="2879"/>
                  </a:lnTo>
                  <a:lnTo>
                    <a:pt x="51" y="2889"/>
                  </a:lnTo>
                  <a:lnTo>
                    <a:pt x="44" y="2892"/>
                  </a:lnTo>
                  <a:lnTo>
                    <a:pt x="38" y="2886"/>
                  </a:lnTo>
                  <a:lnTo>
                    <a:pt x="31" y="2883"/>
                  </a:lnTo>
                  <a:lnTo>
                    <a:pt x="27" y="2891"/>
                  </a:lnTo>
                  <a:lnTo>
                    <a:pt x="30" y="2907"/>
                  </a:lnTo>
                  <a:lnTo>
                    <a:pt x="37" y="2908"/>
                  </a:lnTo>
                  <a:lnTo>
                    <a:pt x="42" y="2914"/>
                  </a:lnTo>
                  <a:lnTo>
                    <a:pt x="44" y="2922"/>
                  </a:lnTo>
                  <a:lnTo>
                    <a:pt x="41" y="2930"/>
                  </a:lnTo>
                  <a:lnTo>
                    <a:pt x="30" y="2941"/>
                  </a:lnTo>
                  <a:lnTo>
                    <a:pt x="21" y="2956"/>
                  </a:lnTo>
                  <a:lnTo>
                    <a:pt x="15" y="2970"/>
                  </a:lnTo>
                  <a:lnTo>
                    <a:pt x="19" y="2983"/>
                  </a:lnTo>
                  <a:lnTo>
                    <a:pt x="16" y="3002"/>
                  </a:lnTo>
                  <a:lnTo>
                    <a:pt x="17" y="3008"/>
                  </a:lnTo>
                  <a:lnTo>
                    <a:pt x="20" y="3013"/>
                  </a:lnTo>
                  <a:lnTo>
                    <a:pt x="20" y="3019"/>
                  </a:lnTo>
                  <a:lnTo>
                    <a:pt x="17" y="3026"/>
                  </a:lnTo>
                  <a:lnTo>
                    <a:pt x="9" y="3035"/>
                  </a:lnTo>
                  <a:lnTo>
                    <a:pt x="4" y="3038"/>
                  </a:lnTo>
                  <a:lnTo>
                    <a:pt x="1" y="3046"/>
                  </a:lnTo>
                  <a:lnTo>
                    <a:pt x="5" y="3053"/>
                  </a:lnTo>
                  <a:lnTo>
                    <a:pt x="14" y="3054"/>
                  </a:lnTo>
                  <a:lnTo>
                    <a:pt x="27" y="3053"/>
                  </a:lnTo>
                  <a:lnTo>
                    <a:pt x="38" y="3070"/>
                  </a:lnTo>
                  <a:lnTo>
                    <a:pt x="37" y="3086"/>
                  </a:lnTo>
                  <a:lnTo>
                    <a:pt x="27" y="3086"/>
                  </a:lnTo>
                  <a:lnTo>
                    <a:pt x="19" y="3075"/>
                  </a:lnTo>
                  <a:lnTo>
                    <a:pt x="10" y="3068"/>
                  </a:lnTo>
                  <a:lnTo>
                    <a:pt x="10" y="3083"/>
                  </a:lnTo>
                  <a:lnTo>
                    <a:pt x="6" y="3090"/>
                  </a:lnTo>
                  <a:lnTo>
                    <a:pt x="0" y="3105"/>
                  </a:lnTo>
                  <a:lnTo>
                    <a:pt x="1" y="3112"/>
                  </a:lnTo>
                  <a:lnTo>
                    <a:pt x="6" y="3118"/>
                  </a:lnTo>
                  <a:lnTo>
                    <a:pt x="10" y="3126"/>
                  </a:lnTo>
                  <a:lnTo>
                    <a:pt x="17" y="3129"/>
                  </a:lnTo>
                  <a:lnTo>
                    <a:pt x="21" y="3137"/>
                  </a:lnTo>
                  <a:lnTo>
                    <a:pt x="22" y="3145"/>
                  </a:lnTo>
                  <a:lnTo>
                    <a:pt x="17" y="3169"/>
                  </a:lnTo>
                  <a:lnTo>
                    <a:pt x="14" y="3176"/>
                  </a:lnTo>
                  <a:lnTo>
                    <a:pt x="22" y="3179"/>
                  </a:lnTo>
                  <a:lnTo>
                    <a:pt x="29" y="3183"/>
                  </a:lnTo>
                  <a:lnTo>
                    <a:pt x="29" y="3191"/>
                  </a:lnTo>
                  <a:lnTo>
                    <a:pt x="42" y="3213"/>
                  </a:lnTo>
                  <a:lnTo>
                    <a:pt x="44" y="3222"/>
                  </a:lnTo>
                  <a:lnTo>
                    <a:pt x="48" y="3229"/>
                  </a:lnTo>
                  <a:lnTo>
                    <a:pt x="48" y="3245"/>
                  </a:lnTo>
                  <a:lnTo>
                    <a:pt x="47" y="3252"/>
                  </a:lnTo>
                  <a:lnTo>
                    <a:pt x="49" y="3260"/>
                  </a:lnTo>
                  <a:lnTo>
                    <a:pt x="65" y="3257"/>
                  </a:lnTo>
                  <a:lnTo>
                    <a:pt x="73" y="3261"/>
                  </a:lnTo>
                  <a:lnTo>
                    <a:pt x="76" y="3268"/>
                  </a:lnTo>
                  <a:lnTo>
                    <a:pt x="92" y="3266"/>
                  </a:lnTo>
                  <a:lnTo>
                    <a:pt x="101" y="3267"/>
                  </a:lnTo>
                  <a:lnTo>
                    <a:pt x="113" y="3276"/>
                  </a:lnTo>
                  <a:lnTo>
                    <a:pt x="111" y="3296"/>
                  </a:lnTo>
                  <a:lnTo>
                    <a:pt x="126" y="3288"/>
                  </a:lnTo>
                  <a:lnTo>
                    <a:pt x="133" y="3287"/>
                  </a:lnTo>
                  <a:lnTo>
                    <a:pt x="139" y="3282"/>
                  </a:lnTo>
                  <a:lnTo>
                    <a:pt x="155" y="3280"/>
                  </a:lnTo>
                  <a:lnTo>
                    <a:pt x="162" y="3282"/>
                  </a:lnTo>
                  <a:lnTo>
                    <a:pt x="170" y="3287"/>
                  </a:lnTo>
                  <a:lnTo>
                    <a:pt x="176" y="3292"/>
                  </a:lnTo>
                  <a:lnTo>
                    <a:pt x="185" y="3305"/>
                  </a:lnTo>
                  <a:lnTo>
                    <a:pt x="193" y="3306"/>
                  </a:lnTo>
                  <a:lnTo>
                    <a:pt x="194" y="3317"/>
                  </a:lnTo>
                  <a:lnTo>
                    <a:pt x="192" y="3325"/>
                  </a:lnTo>
                  <a:lnTo>
                    <a:pt x="192" y="3333"/>
                  </a:lnTo>
                  <a:lnTo>
                    <a:pt x="197" y="3341"/>
                  </a:lnTo>
                  <a:lnTo>
                    <a:pt x="199" y="3348"/>
                  </a:lnTo>
                  <a:lnTo>
                    <a:pt x="198" y="3355"/>
                  </a:lnTo>
                  <a:lnTo>
                    <a:pt x="196" y="3363"/>
                  </a:lnTo>
                  <a:lnTo>
                    <a:pt x="189" y="3368"/>
                  </a:lnTo>
                  <a:lnTo>
                    <a:pt x="187" y="3376"/>
                  </a:lnTo>
                  <a:lnTo>
                    <a:pt x="189" y="3384"/>
                  </a:lnTo>
                  <a:lnTo>
                    <a:pt x="202" y="3395"/>
                  </a:lnTo>
                  <a:lnTo>
                    <a:pt x="205" y="3411"/>
                  </a:lnTo>
                  <a:lnTo>
                    <a:pt x="216" y="3433"/>
                  </a:lnTo>
                  <a:lnTo>
                    <a:pt x="221" y="3439"/>
                  </a:lnTo>
                  <a:lnTo>
                    <a:pt x="236" y="3448"/>
                  </a:lnTo>
                  <a:lnTo>
                    <a:pt x="241" y="3454"/>
                  </a:lnTo>
                  <a:lnTo>
                    <a:pt x="242" y="3462"/>
                  </a:lnTo>
                  <a:lnTo>
                    <a:pt x="241" y="3470"/>
                  </a:lnTo>
                  <a:lnTo>
                    <a:pt x="245" y="3477"/>
                  </a:lnTo>
                  <a:lnTo>
                    <a:pt x="268" y="3475"/>
                  </a:lnTo>
                  <a:lnTo>
                    <a:pt x="274" y="3479"/>
                  </a:lnTo>
                  <a:lnTo>
                    <a:pt x="282" y="3482"/>
                  </a:lnTo>
                  <a:lnTo>
                    <a:pt x="279" y="3489"/>
                  </a:lnTo>
                  <a:lnTo>
                    <a:pt x="284" y="3495"/>
                  </a:lnTo>
                  <a:lnTo>
                    <a:pt x="294" y="3497"/>
                  </a:lnTo>
                  <a:lnTo>
                    <a:pt x="295" y="3510"/>
                  </a:lnTo>
                  <a:lnTo>
                    <a:pt x="288" y="3515"/>
                  </a:lnTo>
                  <a:lnTo>
                    <a:pt x="284" y="3522"/>
                  </a:lnTo>
                  <a:lnTo>
                    <a:pt x="272" y="3532"/>
                  </a:lnTo>
                  <a:lnTo>
                    <a:pt x="264" y="3537"/>
                  </a:lnTo>
                  <a:lnTo>
                    <a:pt x="247" y="3535"/>
                  </a:lnTo>
                  <a:lnTo>
                    <a:pt x="235" y="3524"/>
                  </a:lnTo>
                  <a:lnTo>
                    <a:pt x="228" y="3524"/>
                  </a:lnTo>
                  <a:lnTo>
                    <a:pt x="220" y="3527"/>
                  </a:lnTo>
                  <a:lnTo>
                    <a:pt x="219" y="3535"/>
                  </a:lnTo>
                  <a:lnTo>
                    <a:pt x="212" y="3538"/>
                  </a:lnTo>
                  <a:lnTo>
                    <a:pt x="213" y="3546"/>
                  </a:lnTo>
                  <a:lnTo>
                    <a:pt x="224" y="3557"/>
                  </a:lnTo>
                  <a:lnTo>
                    <a:pt x="226" y="3564"/>
                  </a:lnTo>
                  <a:lnTo>
                    <a:pt x="224" y="3573"/>
                  </a:lnTo>
                  <a:lnTo>
                    <a:pt x="229" y="3578"/>
                  </a:lnTo>
                  <a:lnTo>
                    <a:pt x="228" y="3586"/>
                  </a:lnTo>
                  <a:lnTo>
                    <a:pt x="235" y="3590"/>
                  </a:lnTo>
                  <a:lnTo>
                    <a:pt x="237" y="3597"/>
                  </a:lnTo>
                  <a:lnTo>
                    <a:pt x="236" y="3606"/>
                  </a:lnTo>
                  <a:lnTo>
                    <a:pt x="241" y="3627"/>
                  </a:lnTo>
                  <a:lnTo>
                    <a:pt x="241" y="3627"/>
                  </a:lnTo>
                  <a:lnTo>
                    <a:pt x="247" y="3633"/>
                  </a:lnTo>
                  <a:lnTo>
                    <a:pt x="255" y="3635"/>
                  </a:lnTo>
                  <a:lnTo>
                    <a:pt x="262" y="3632"/>
                  </a:lnTo>
                  <a:lnTo>
                    <a:pt x="267" y="3626"/>
                  </a:lnTo>
                  <a:lnTo>
                    <a:pt x="269" y="3617"/>
                  </a:lnTo>
                  <a:lnTo>
                    <a:pt x="277" y="3612"/>
                  </a:lnTo>
                  <a:lnTo>
                    <a:pt x="293" y="3616"/>
                  </a:lnTo>
                  <a:lnTo>
                    <a:pt x="301" y="3616"/>
                  </a:lnTo>
                  <a:lnTo>
                    <a:pt x="317" y="3611"/>
                  </a:lnTo>
                  <a:lnTo>
                    <a:pt x="333" y="3613"/>
                  </a:lnTo>
                  <a:lnTo>
                    <a:pt x="349" y="3610"/>
                  </a:lnTo>
                  <a:lnTo>
                    <a:pt x="361" y="3619"/>
                  </a:lnTo>
                  <a:lnTo>
                    <a:pt x="366" y="3627"/>
                  </a:lnTo>
                  <a:lnTo>
                    <a:pt x="366" y="3635"/>
                  </a:lnTo>
                  <a:lnTo>
                    <a:pt x="379" y="3647"/>
                  </a:lnTo>
                  <a:lnTo>
                    <a:pt x="384" y="3653"/>
                  </a:lnTo>
                  <a:lnTo>
                    <a:pt x="384" y="3662"/>
                  </a:lnTo>
                  <a:lnTo>
                    <a:pt x="375" y="3666"/>
                  </a:lnTo>
                  <a:lnTo>
                    <a:pt x="368" y="3667"/>
                  </a:lnTo>
                  <a:lnTo>
                    <a:pt x="371" y="3675"/>
                  </a:lnTo>
                  <a:lnTo>
                    <a:pt x="371" y="3682"/>
                  </a:lnTo>
                  <a:lnTo>
                    <a:pt x="375" y="3698"/>
                  </a:lnTo>
                  <a:lnTo>
                    <a:pt x="382" y="3703"/>
                  </a:lnTo>
                  <a:lnTo>
                    <a:pt x="390" y="3705"/>
                  </a:lnTo>
                  <a:lnTo>
                    <a:pt x="406" y="3710"/>
                  </a:lnTo>
                  <a:lnTo>
                    <a:pt x="413" y="3707"/>
                  </a:lnTo>
                  <a:lnTo>
                    <a:pt x="422" y="3707"/>
                  </a:lnTo>
                  <a:lnTo>
                    <a:pt x="424" y="3715"/>
                  </a:lnTo>
                  <a:lnTo>
                    <a:pt x="435" y="3726"/>
                  </a:lnTo>
                  <a:lnTo>
                    <a:pt x="442" y="3753"/>
                  </a:lnTo>
                  <a:lnTo>
                    <a:pt x="440" y="3762"/>
                  </a:lnTo>
                  <a:lnTo>
                    <a:pt x="442" y="3769"/>
                  </a:lnTo>
                  <a:lnTo>
                    <a:pt x="449" y="3774"/>
                  </a:lnTo>
                  <a:lnTo>
                    <a:pt x="456" y="3779"/>
                  </a:lnTo>
                  <a:lnTo>
                    <a:pt x="463" y="3775"/>
                  </a:lnTo>
                  <a:lnTo>
                    <a:pt x="471" y="3774"/>
                  </a:lnTo>
                  <a:lnTo>
                    <a:pt x="479" y="3775"/>
                  </a:lnTo>
                  <a:lnTo>
                    <a:pt x="490" y="3787"/>
                  </a:lnTo>
                  <a:lnTo>
                    <a:pt x="499" y="3784"/>
                  </a:lnTo>
                  <a:lnTo>
                    <a:pt x="506" y="3788"/>
                  </a:lnTo>
                  <a:lnTo>
                    <a:pt x="531" y="3780"/>
                  </a:lnTo>
                  <a:lnTo>
                    <a:pt x="546" y="3773"/>
                  </a:lnTo>
                  <a:lnTo>
                    <a:pt x="553" y="3775"/>
                  </a:lnTo>
                  <a:lnTo>
                    <a:pt x="558" y="3782"/>
                  </a:lnTo>
                  <a:lnTo>
                    <a:pt x="569" y="3804"/>
                  </a:lnTo>
                  <a:lnTo>
                    <a:pt x="580" y="3816"/>
                  </a:lnTo>
                  <a:lnTo>
                    <a:pt x="587" y="3816"/>
                  </a:lnTo>
                  <a:lnTo>
                    <a:pt x="591" y="3809"/>
                  </a:lnTo>
                  <a:lnTo>
                    <a:pt x="600" y="3809"/>
                  </a:lnTo>
                  <a:lnTo>
                    <a:pt x="605" y="3815"/>
                  </a:lnTo>
                  <a:lnTo>
                    <a:pt x="612" y="3816"/>
                  </a:lnTo>
                  <a:lnTo>
                    <a:pt x="619" y="3820"/>
                  </a:lnTo>
                  <a:lnTo>
                    <a:pt x="626" y="3826"/>
                  </a:lnTo>
                  <a:lnTo>
                    <a:pt x="642" y="3825"/>
                  </a:lnTo>
                  <a:lnTo>
                    <a:pt x="655" y="3834"/>
                  </a:lnTo>
                  <a:lnTo>
                    <a:pt x="662" y="3833"/>
                  </a:lnTo>
                  <a:lnTo>
                    <a:pt x="675" y="3844"/>
                  </a:lnTo>
                  <a:lnTo>
                    <a:pt x="683" y="3845"/>
                  </a:lnTo>
                  <a:lnTo>
                    <a:pt x="692" y="3845"/>
                  </a:lnTo>
                  <a:lnTo>
                    <a:pt x="698" y="3850"/>
                  </a:lnTo>
                  <a:lnTo>
                    <a:pt x="691" y="3854"/>
                  </a:lnTo>
                  <a:lnTo>
                    <a:pt x="699" y="3877"/>
                  </a:lnTo>
                  <a:lnTo>
                    <a:pt x="691" y="3892"/>
                  </a:lnTo>
                  <a:lnTo>
                    <a:pt x="675" y="3896"/>
                  </a:lnTo>
                  <a:lnTo>
                    <a:pt x="680" y="3902"/>
                  </a:lnTo>
                  <a:lnTo>
                    <a:pt x="688" y="3904"/>
                  </a:lnTo>
                  <a:lnTo>
                    <a:pt x="693" y="3911"/>
                  </a:lnTo>
                  <a:lnTo>
                    <a:pt x="676" y="3916"/>
                  </a:lnTo>
                  <a:lnTo>
                    <a:pt x="673" y="3922"/>
                  </a:lnTo>
                  <a:lnTo>
                    <a:pt x="672" y="3930"/>
                  </a:lnTo>
                  <a:lnTo>
                    <a:pt x="677" y="3936"/>
                  </a:lnTo>
                  <a:lnTo>
                    <a:pt x="680" y="3944"/>
                  </a:lnTo>
                  <a:lnTo>
                    <a:pt x="678" y="3952"/>
                  </a:lnTo>
                  <a:lnTo>
                    <a:pt x="686" y="3956"/>
                  </a:lnTo>
                  <a:lnTo>
                    <a:pt x="682" y="3972"/>
                  </a:lnTo>
                  <a:lnTo>
                    <a:pt x="675" y="3995"/>
                  </a:lnTo>
                  <a:lnTo>
                    <a:pt x="667" y="3999"/>
                  </a:lnTo>
                  <a:lnTo>
                    <a:pt x="653" y="3995"/>
                  </a:lnTo>
                  <a:lnTo>
                    <a:pt x="644" y="3997"/>
                  </a:lnTo>
                  <a:lnTo>
                    <a:pt x="629" y="3989"/>
                  </a:lnTo>
                  <a:lnTo>
                    <a:pt x="623" y="3994"/>
                  </a:lnTo>
                  <a:lnTo>
                    <a:pt x="614" y="4008"/>
                  </a:lnTo>
                  <a:lnTo>
                    <a:pt x="600" y="4014"/>
                  </a:lnTo>
                  <a:lnTo>
                    <a:pt x="592" y="4029"/>
                  </a:lnTo>
                  <a:lnTo>
                    <a:pt x="594" y="4037"/>
                  </a:lnTo>
                  <a:lnTo>
                    <a:pt x="594" y="4052"/>
                  </a:lnTo>
                  <a:lnTo>
                    <a:pt x="607" y="4047"/>
                  </a:lnTo>
                  <a:lnTo>
                    <a:pt x="617" y="4048"/>
                  </a:lnTo>
                  <a:lnTo>
                    <a:pt x="623" y="4043"/>
                  </a:lnTo>
                  <a:lnTo>
                    <a:pt x="638" y="4041"/>
                  </a:lnTo>
                  <a:lnTo>
                    <a:pt x="644" y="4043"/>
                  </a:lnTo>
                  <a:lnTo>
                    <a:pt x="645" y="4049"/>
                  </a:lnTo>
                  <a:lnTo>
                    <a:pt x="653" y="4051"/>
                  </a:lnTo>
                  <a:lnTo>
                    <a:pt x="655" y="4053"/>
                  </a:lnTo>
                  <a:lnTo>
                    <a:pt x="654" y="4058"/>
                  </a:lnTo>
                  <a:lnTo>
                    <a:pt x="644" y="4058"/>
                  </a:lnTo>
                  <a:lnTo>
                    <a:pt x="632" y="4063"/>
                  </a:lnTo>
                  <a:lnTo>
                    <a:pt x="616" y="4073"/>
                  </a:lnTo>
                  <a:lnTo>
                    <a:pt x="605" y="4076"/>
                  </a:lnTo>
                  <a:lnTo>
                    <a:pt x="605" y="4081"/>
                  </a:lnTo>
                  <a:lnTo>
                    <a:pt x="610" y="4086"/>
                  </a:lnTo>
                  <a:lnTo>
                    <a:pt x="605" y="4089"/>
                  </a:lnTo>
                  <a:lnTo>
                    <a:pt x="594" y="4086"/>
                  </a:lnTo>
                  <a:lnTo>
                    <a:pt x="569" y="4090"/>
                  </a:lnTo>
                  <a:lnTo>
                    <a:pt x="567" y="4100"/>
                  </a:lnTo>
                  <a:lnTo>
                    <a:pt x="575" y="4107"/>
                  </a:lnTo>
                  <a:lnTo>
                    <a:pt x="587" y="4112"/>
                  </a:lnTo>
                  <a:lnTo>
                    <a:pt x="597" y="4126"/>
                  </a:lnTo>
                  <a:lnTo>
                    <a:pt x="607" y="4135"/>
                  </a:lnTo>
                  <a:lnTo>
                    <a:pt x="605" y="4137"/>
                  </a:lnTo>
                  <a:lnTo>
                    <a:pt x="591" y="4133"/>
                  </a:lnTo>
                  <a:lnTo>
                    <a:pt x="585" y="4143"/>
                  </a:lnTo>
                  <a:lnTo>
                    <a:pt x="579" y="4143"/>
                  </a:lnTo>
                  <a:lnTo>
                    <a:pt x="567" y="4160"/>
                  </a:lnTo>
                  <a:lnTo>
                    <a:pt x="557" y="4172"/>
                  </a:lnTo>
                  <a:lnTo>
                    <a:pt x="548" y="4191"/>
                  </a:lnTo>
                  <a:lnTo>
                    <a:pt x="535" y="4192"/>
                  </a:lnTo>
                  <a:lnTo>
                    <a:pt x="519" y="4189"/>
                  </a:lnTo>
                  <a:lnTo>
                    <a:pt x="516" y="4194"/>
                  </a:lnTo>
                  <a:lnTo>
                    <a:pt x="516" y="4200"/>
                  </a:lnTo>
                  <a:lnTo>
                    <a:pt x="506" y="4205"/>
                  </a:lnTo>
                  <a:lnTo>
                    <a:pt x="519" y="4210"/>
                  </a:lnTo>
                  <a:lnTo>
                    <a:pt x="531" y="4220"/>
                  </a:lnTo>
                  <a:lnTo>
                    <a:pt x="536" y="4235"/>
                  </a:lnTo>
                  <a:lnTo>
                    <a:pt x="546" y="4246"/>
                  </a:lnTo>
                  <a:lnTo>
                    <a:pt x="556" y="4247"/>
                  </a:lnTo>
                  <a:lnTo>
                    <a:pt x="560" y="4242"/>
                  </a:lnTo>
                  <a:lnTo>
                    <a:pt x="565" y="4250"/>
                  </a:lnTo>
                  <a:lnTo>
                    <a:pt x="580" y="4262"/>
                  </a:lnTo>
                  <a:lnTo>
                    <a:pt x="623" y="4280"/>
                  </a:lnTo>
                  <a:lnTo>
                    <a:pt x="649" y="4301"/>
                  </a:lnTo>
                  <a:lnTo>
                    <a:pt x="656" y="4313"/>
                  </a:lnTo>
                  <a:lnTo>
                    <a:pt x="662" y="4321"/>
                  </a:lnTo>
                  <a:lnTo>
                    <a:pt x="671" y="4323"/>
                  </a:lnTo>
                  <a:lnTo>
                    <a:pt x="683" y="4336"/>
                  </a:lnTo>
                  <a:lnTo>
                    <a:pt x="698" y="4331"/>
                  </a:lnTo>
                  <a:lnTo>
                    <a:pt x="707" y="4329"/>
                  </a:lnTo>
                  <a:lnTo>
                    <a:pt x="714" y="4332"/>
                  </a:lnTo>
                  <a:lnTo>
                    <a:pt x="723" y="4331"/>
                  </a:lnTo>
                  <a:lnTo>
                    <a:pt x="737" y="4336"/>
                  </a:lnTo>
                  <a:lnTo>
                    <a:pt x="743" y="4342"/>
                  </a:lnTo>
                  <a:lnTo>
                    <a:pt x="759" y="4344"/>
                  </a:lnTo>
                  <a:lnTo>
                    <a:pt x="782" y="4354"/>
                  </a:lnTo>
                  <a:lnTo>
                    <a:pt x="791" y="4355"/>
                  </a:lnTo>
                  <a:lnTo>
                    <a:pt x="815" y="4353"/>
                  </a:lnTo>
                  <a:lnTo>
                    <a:pt x="831" y="4358"/>
                  </a:lnTo>
                  <a:lnTo>
                    <a:pt x="847" y="4358"/>
                  </a:lnTo>
                  <a:lnTo>
                    <a:pt x="854" y="4363"/>
                  </a:lnTo>
                  <a:lnTo>
                    <a:pt x="858" y="4368"/>
                  </a:lnTo>
                  <a:lnTo>
                    <a:pt x="896" y="4390"/>
                  </a:lnTo>
                  <a:lnTo>
                    <a:pt x="898" y="4398"/>
                  </a:lnTo>
                  <a:lnTo>
                    <a:pt x="906" y="4402"/>
                  </a:lnTo>
                  <a:lnTo>
                    <a:pt x="914" y="4399"/>
                  </a:lnTo>
                  <a:lnTo>
                    <a:pt x="920" y="4395"/>
                  </a:lnTo>
                  <a:lnTo>
                    <a:pt x="935" y="4388"/>
                  </a:lnTo>
                  <a:lnTo>
                    <a:pt x="944" y="4388"/>
                  </a:lnTo>
                  <a:lnTo>
                    <a:pt x="950" y="4393"/>
                  </a:lnTo>
                  <a:lnTo>
                    <a:pt x="957" y="4392"/>
                  </a:lnTo>
                  <a:lnTo>
                    <a:pt x="973" y="4395"/>
                  </a:lnTo>
                  <a:lnTo>
                    <a:pt x="978" y="4401"/>
                  </a:lnTo>
                  <a:lnTo>
                    <a:pt x="985" y="4404"/>
                  </a:lnTo>
                  <a:lnTo>
                    <a:pt x="993" y="4404"/>
                  </a:lnTo>
                  <a:lnTo>
                    <a:pt x="1000" y="4408"/>
                  </a:lnTo>
                  <a:lnTo>
                    <a:pt x="1004" y="4415"/>
                  </a:lnTo>
                  <a:lnTo>
                    <a:pt x="1000" y="4430"/>
                  </a:lnTo>
                  <a:lnTo>
                    <a:pt x="1012" y="4440"/>
                  </a:lnTo>
                  <a:lnTo>
                    <a:pt x="1028" y="4445"/>
                  </a:lnTo>
                  <a:lnTo>
                    <a:pt x="1035" y="4450"/>
                  </a:lnTo>
                  <a:lnTo>
                    <a:pt x="1040" y="4453"/>
                  </a:lnTo>
                  <a:lnTo>
                    <a:pt x="1048" y="4458"/>
                  </a:lnTo>
                  <a:lnTo>
                    <a:pt x="1055" y="4458"/>
                  </a:lnTo>
                  <a:lnTo>
                    <a:pt x="1067" y="4469"/>
                  </a:lnTo>
                  <a:lnTo>
                    <a:pt x="1071" y="4477"/>
                  </a:lnTo>
                  <a:lnTo>
                    <a:pt x="1079" y="4477"/>
                  </a:lnTo>
                  <a:lnTo>
                    <a:pt x="1084" y="4493"/>
                  </a:lnTo>
                  <a:lnTo>
                    <a:pt x="1087" y="4500"/>
                  </a:lnTo>
                  <a:lnTo>
                    <a:pt x="1095" y="4500"/>
                  </a:lnTo>
                  <a:lnTo>
                    <a:pt x="1111" y="4504"/>
                  </a:lnTo>
                  <a:lnTo>
                    <a:pt x="1119" y="4501"/>
                  </a:lnTo>
                  <a:lnTo>
                    <a:pt x="1124" y="4496"/>
                  </a:lnTo>
                  <a:lnTo>
                    <a:pt x="1130" y="4481"/>
                  </a:lnTo>
                  <a:lnTo>
                    <a:pt x="1138" y="4477"/>
                  </a:lnTo>
                  <a:lnTo>
                    <a:pt x="1145" y="4473"/>
                  </a:lnTo>
                  <a:lnTo>
                    <a:pt x="1148" y="4466"/>
                  </a:lnTo>
                  <a:lnTo>
                    <a:pt x="1154" y="4456"/>
                  </a:lnTo>
                  <a:lnTo>
                    <a:pt x="1144" y="4451"/>
                  </a:lnTo>
                  <a:lnTo>
                    <a:pt x="1132" y="4423"/>
                  </a:lnTo>
                  <a:lnTo>
                    <a:pt x="1113" y="4391"/>
                  </a:lnTo>
                  <a:lnTo>
                    <a:pt x="1105" y="4380"/>
                  </a:lnTo>
                  <a:lnTo>
                    <a:pt x="1101" y="4366"/>
                  </a:lnTo>
                  <a:lnTo>
                    <a:pt x="1101" y="4344"/>
                  </a:lnTo>
                  <a:lnTo>
                    <a:pt x="1108" y="4317"/>
                  </a:lnTo>
                  <a:lnTo>
                    <a:pt x="1106" y="4305"/>
                  </a:lnTo>
                  <a:lnTo>
                    <a:pt x="1097" y="4326"/>
                  </a:lnTo>
                  <a:lnTo>
                    <a:pt x="1094" y="4320"/>
                  </a:lnTo>
                  <a:lnTo>
                    <a:pt x="1091" y="4302"/>
                  </a:lnTo>
                  <a:lnTo>
                    <a:pt x="1081" y="4285"/>
                  </a:lnTo>
                  <a:lnTo>
                    <a:pt x="1069" y="4268"/>
                  </a:lnTo>
                  <a:lnTo>
                    <a:pt x="1059" y="4268"/>
                  </a:lnTo>
                  <a:lnTo>
                    <a:pt x="1054" y="4253"/>
                  </a:lnTo>
                  <a:lnTo>
                    <a:pt x="1063" y="4240"/>
                  </a:lnTo>
                  <a:lnTo>
                    <a:pt x="1064" y="4229"/>
                  </a:lnTo>
                  <a:lnTo>
                    <a:pt x="1071" y="4218"/>
                  </a:lnTo>
                  <a:lnTo>
                    <a:pt x="1075" y="4218"/>
                  </a:lnTo>
                  <a:lnTo>
                    <a:pt x="1076" y="4215"/>
                  </a:lnTo>
                  <a:lnTo>
                    <a:pt x="1079" y="4207"/>
                  </a:lnTo>
                  <a:lnTo>
                    <a:pt x="1089" y="4198"/>
                  </a:lnTo>
                  <a:lnTo>
                    <a:pt x="1095" y="4162"/>
                  </a:lnTo>
                  <a:lnTo>
                    <a:pt x="1102" y="4165"/>
                  </a:lnTo>
                  <a:lnTo>
                    <a:pt x="1106" y="4144"/>
                  </a:lnTo>
                  <a:lnTo>
                    <a:pt x="1107" y="4133"/>
                  </a:lnTo>
                  <a:lnTo>
                    <a:pt x="1098" y="4117"/>
                  </a:lnTo>
                  <a:lnTo>
                    <a:pt x="1110" y="4121"/>
                  </a:lnTo>
                  <a:lnTo>
                    <a:pt x="1121" y="4121"/>
                  </a:lnTo>
                  <a:lnTo>
                    <a:pt x="1119" y="4128"/>
                  </a:lnTo>
                  <a:lnTo>
                    <a:pt x="1126" y="4139"/>
                  </a:lnTo>
                  <a:lnTo>
                    <a:pt x="1130" y="4154"/>
                  </a:lnTo>
                  <a:lnTo>
                    <a:pt x="1138" y="4154"/>
                  </a:lnTo>
                  <a:lnTo>
                    <a:pt x="1143" y="4151"/>
                  </a:lnTo>
                  <a:lnTo>
                    <a:pt x="1148" y="4151"/>
                  </a:lnTo>
                  <a:lnTo>
                    <a:pt x="1160" y="4123"/>
                  </a:lnTo>
                  <a:lnTo>
                    <a:pt x="1166" y="4119"/>
                  </a:lnTo>
                  <a:lnTo>
                    <a:pt x="1159" y="4117"/>
                  </a:lnTo>
                  <a:lnTo>
                    <a:pt x="1155" y="4111"/>
                  </a:lnTo>
                  <a:lnTo>
                    <a:pt x="1149" y="4107"/>
                  </a:lnTo>
                  <a:lnTo>
                    <a:pt x="1140" y="4107"/>
                  </a:lnTo>
                  <a:lnTo>
                    <a:pt x="1133" y="4105"/>
                  </a:lnTo>
                  <a:lnTo>
                    <a:pt x="1130" y="4099"/>
                  </a:lnTo>
                  <a:lnTo>
                    <a:pt x="1137" y="4091"/>
                  </a:lnTo>
                  <a:lnTo>
                    <a:pt x="1138" y="4084"/>
                  </a:lnTo>
                  <a:lnTo>
                    <a:pt x="1145" y="4081"/>
                  </a:lnTo>
                  <a:lnTo>
                    <a:pt x="1154" y="4087"/>
                  </a:lnTo>
                  <a:lnTo>
                    <a:pt x="1166" y="4084"/>
                  </a:lnTo>
                  <a:lnTo>
                    <a:pt x="1157" y="4027"/>
                  </a:lnTo>
                  <a:lnTo>
                    <a:pt x="1150" y="4025"/>
                  </a:lnTo>
                  <a:lnTo>
                    <a:pt x="1145" y="4019"/>
                  </a:lnTo>
                  <a:lnTo>
                    <a:pt x="1143" y="4010"/>
                  </a:lnTo>
                  <a:lnTo>
                    <a:pt x="1139" y="4004"/>
                  </a:lnTo>
                  <a:lnTo>
                    <a:pt x="1133" y="3998"/>
                  </a:lnTo>
                  <a:lnTo>
                    <a:pt x="1126" y="3998"/>
                  </a:lnTo>
                  <a:lnTo>
                    <a:pt x="1108" y="4000"/>
                  </a:lnTo>
                  <a:lnTo>
                    <a:pt x="1095" y="3997"/>
                  </a:lnTo>
                  <a:lnTo>
                    <a:pt x="1094" y="4005"/>
                  </a:lnTo>
                  <a:lnTo>
                    <a:pt x="1081" y="3993"/>
                  </a:lnTo>
                  <a:lnTo>
                    <a:pt x="1081" y="3986"/>
                  </a:lnTo>
                  <a:lnTo>
                    <a:pt x="1076" y="3978"/>
                  </a:lnTo>
                  <a:lnTo>
                    <a:pt x="1081" y="3971"/>
                  </a:lnTo>
                  <a:lnTo>
                    <a:pt x="1076" y="3965"/>
                  </a:lnTo>
                  <a:lnTo>
                    <a:pt x="1076" y="3957"/>
                  </a:lnTo>
                  <a:lnTo>
                    <a:pt x="1047" y="3947"/>
                  </a:lnTo>
                  <a:lnTo>
                    <a:pt x="1058" y="3903"/>
                  </a:lnTo>
                  <a:lnTo>
                    <a:pt x="1071" y="3896"/>
                  </a:lnTo>
                  <a:lnTo>
                    <a:pt x="1076" y="3888"/>
                  </a:lnTo>
                  <a:lnTo>
                    <a:pt x="1074" y="3881"/>
                  </a:lnTo>
                  <a:lnTo>
                    <a:pt x="1063" y="3870"/>
                  </a:lnTo>
                  <a:lnTo>
                    <a:pt x="1073" y="3825"/>
                  </a:lnTo>
                  <a:lnTo>
                    <a:pt x="1086" y="3816"/>
                  </a:lnTo>
                  <a:lnTo>
                    <a:pt x="1091" y="3810"/>
                  </a:lnTo>
                  <a:lnTo>
                    <a:pt x="1090" y="3801"/>
                  </a:lnTo>
                  <a:lnTo>
                    <a:pt x="1092" y="3794"/>
                  </a:lnTo>
                  <a:lnTo>
                    <a:pt x="1092" y="3787"/>
                  </a:lnTo>
                  <a:lnTo>
                    <a:pt x="1096" y="3778"/>
                  </a:lnTo>
                  <a:lnTo>
                    <a:pt x="1101" y="3772"/>
                  </a:lnTo>
                  <a:lnTo>
                    <a:pt x="1107" y="3777"/>
                  </a:lnTo>
                  <a:lnTo>
                    <a:pt x="1111" y="3784"/>
                  </a:lnTo>
                  <a:lnTo>
                    <a:pt x="1123" y="3794"/>
                  </a:lnTo>
                  <a:lnTo>
                    <a:pt x="1140" y="3831"/>
                  </a:lnTo>
                  <a:lnTo>
                    <a:pt x="1149" y="3833"/>
                  </a:lnTo>
                  <a:lnTo>
                    <a:pt x="1175" y="3816"/>
                  </a:lnTo>
                  <a:lnTo>
                    <a:pt x="1172" y="3807"/>
                  </a:lnTo>
                  <a:lnTo>
                    <a:pt x="1169" y="3800"/>
                  </a:lnTo>
                  <a:lnTo>
                    <a:pt x="1165" y="3775"/>
                  </a:lnTo>
                  <a:lnTo>
                    <a:pt x="1157" y="3762"/>
                  </a:lnTo>
                  <a:lnTo>
                    <a:pt x="1166" y="3763"/>
                  </a:lnTo>
                  <a:lnTo>
                    <a:pt x="1173" y="3760"/>
                  </a:lnTo>
                  <a:lnTo>
                    <a:pt x="1193" y="3746"/>
                  </a:lnTo>
                  <a:lnTo>
                    <a:pt x="1200" y="3742"/>
                  </a:lnTo>
                  <a:lnTo>
                    <a:pt x="1205" y="3736"/>
                  </a:lnTo>
                  <a:lnTo>
                    <a:pt x="1205" y="3728"/>
                  </a:lnTo>
                  <a:lnTo>
                    <a:pt x="1205" y="3719"/>
                  </a:lnTo>
                  <a:lnTo>
                    <a:pt x="1213" y="3718"/>
                  </a:lnTo>
                  <a:lnTo>
                    <a:pt x="1221" y="3719"/>
                  </a:lnTo>
                  <a:lnTo>
                    <a:pt x="1229" y="3715"/>
                  </a:lnTo>
                  <a:lnTo>
                    <a:pt x="1234" y="3709"/>
                  </a:lnTo>
                  <a:lnTo>
                    <a:pt x="1241" y="3705"/>
                  </a:lnTo>
                  <a:lnTo>
                    <a:pt x="1248" y="3703"/>
                  </a:lnTo>
                  <a:lnTo>
                    <a:pt x="1253" y="3697"/>
                  </a:lnTo>
                  <a:lnTo>
                    <a:pt x="1261" y="3692"/>
                  </a:lnTo>
                  <a:lnTo>
                    <a:pt x="1266" y="3686"/>
                  </a:lnTo>
                  <a:lnTo>
                    <a:pt x="1267" y="3678"/>
                  </a:lnTo>
                  <a:lnTo>
                    <a:pt x="1274" y="3672"/>
                  </a:lnTo>
                  <a:lnTo>
                    <a:pt x="1289" y="3669"/>
                  </a:lnTo>
                  <a:lnTo>
                    <a:pt x="1305" y="3669"/>
                  </a:lnTo>
                  <a:lnTo>
                    <a:pt x="1306" y="3677"/>
                  </a:lnTo>
                  <a:lnTo>
                    <a:pt x="1310" y="3685"/>
                  </a:lnTo>
                  <a:lnTo>
                    <a:pt x="1326" y="3681"/>
                  </a:lnTo>
                  <a:lnTo>
                    <a:pt x="1331" y="3687"/>
                  </a:lnTo>
                  <a:lnTo>
                    <a:pt x="1336" y="3680"/>
                  </a:lnTo>
                  <a:lnTo>
                    <a:pt x="1338" y="3671"/>
                  </a:lnTo>
                  <a:lnTo>
                    <a:pt x="1343" y="3665"/>
                  </a:lnTo>
                  <a:lnTo>
                    <a:pt x="1350" y="3665"/>
                  </a:lnTo>
                  <a:lnTo>
                    <a:pt x="1358" y="3662"/>
                  </a:lnTo>
                  <a:lnTo>
                    <a:pt x="1366" y="3662"/>
                  </a:lnTo>
                  <a:lnTo>
                    <a:pt x="1371" y="3678"/>
                  </a:lnTo>
                  <a:lnTo>
                    <a:pt x="1376" y="3685"/>
                  </a:lnTo>
                  <a:lnTo>
                    <a:pt x="1385" y="3681"/>
                  </a:lnTo>
                  <a:lnTo>
                    <a:pt x="1392" y="3681"/>
                  </a:lnTo>
                  <a:lnTo>
                    <a:pt x="1399" y="3683"/>
                  </a:lnTo>
                  <a:lnTo>
                    <a:pt x="1415" y="3680"/>
                  </a:lnTo>
                  <a:lnTo>
                    <a:pt x="1423" y="3681"/>
                  </a:lnTo>
                  <a:lnTo>
                    <a:pt x="1430" y="3685"/>
                  </a:lnTo>
                  <a:lnTo>
                    <a:pt x="1436" y="3691"/>
                  </a:lnTo>
                  <a:lnTo>
                    <a:pt x="1442" y="3705"/>
                  </a:lnTo>
                  <a:lnTo>
                    <a:pt x="1463" y="3718"/>
                  </a:lnTo>
                  <a:lnTo>
                    <a:pt x="1468" y="3724"/>
                  </a:lnTo>
                  <a:lnTo>
                    <a:pt x="1471" y="3732"/>
                  </a:lnTo>
                  <a:lnTo>
                    <a:pt x="1482" y="3745"/>
                  </a:lnTo>
                  <a:lnTo>
                    <a:pt x="1481" y="3752"/>
                  </a:lnTo>
                  <a:lnTo>
                    <a:pt x="1482" y="3761"/>
                  </a:lnTo>
                  <a:lnTo>
                    <a:pt x="1487" y="3767"/>
                  </a:lnTo>
                  <a:lnTo>
                    <a:pt x="1494" y="3764"/>
                  </a:lnTo>
                  <a:lnTo>
                    <a:pt x="1494" y="3757"/>
                  </a:lnTo>
                  <a:lnTo>
                    <a:pt x="1493" y="3748"/>
                  </a:lnTo>
                  <a:lnTo>
                    <a:pt x="1494" y="3741"/>
                  </a:lnTo>
                  <a:lnTo>
                    <a:pt x="1489" y="3734"/>
                  </a:lnTo>
                  <a:lnTo>
                    <a:pt x="1494" y="3728"/>
                  </a:lnTo>
                  <a:lnTo>
                    <a:pt x="1503" y="3726"/>
                  </a:lnTo>
                  <a:lnTo>
                    <a:pt x="1505" y="3734"/>
                  </a:lnTo>
                  <a:lnTo>
                    <a:pt x="1511" y="3739"/>
                  </a:lnTo>
                  <a:lnTo>
                    <a:pt x="1514" y="3747"/>
                  </a:lnTo>
                  <a:lnTo>
                    <a:pt x="1520" y="3752"/>
                  </a:lnTo>
                  <a:lnTo>
                    <a:pt x="1536" y="3757"/>
                  </a:lnTo>
                  <a:lnTo>
                    <a:pt x="1549" y="3766"/>
                  </a:lnTo>
                  <a:lnTo>
                    <a:pt x="1558" y="3763"/>
                  </a:lnTo>
                  <a:lnTo>
                    <a:pt x="1578" y="3750"/>
                  </a:lnTo>
                  <a:lnTo>
                    <a:pt x="1578" y="3741"/>
                  </a:lnTo>
                  <a:lnTo>
                    <a:pt x="1584" y="3737"/>
                  </a:lnTo>
                  <a:lnTo>
                    <a:pt x="1590" y="3732"/>
                  </a:lnTo>
                  <a:lnTo>
                    <a:pt x="1598" y="3731"/>
                  </a:lnTo>
                  <a:lnTo>
                    <a:pt x="1606" y="3734"/>
                  </a:lnTo>
                  <a:lnTo>
                    <a:pt x="1606" y="3725"/>
                  </a:lnTo>
                  <a:lnTo>
                    <a:pt x="1614" y="3725"/>
                  </a:lnTo>
                  <a:lnTo>
                    <a:pt x="1622" y="3728"/>
                  </a:lnTo>
                  <a:lnTo>
                    <a:pt x="1629" y="3723"/>
                  </a:lnTo>
                  <a:lnTo>
                    <a:pt x="1637" y="3728"/>
                  </a:lnTo>
                  <a:lnTo>
                    <a:pt x="1648" y="3739"/>
                  </a:lnTo>
                  <a:lnTo>
                    <a:pt x="1662" y="3730"/>
                  </a:lnTo>
                  <a:lnTo>
                    <a:pt x="1666" y="3723"/>
                  </a:lnTo>
                  <a:lnTo>
                    <a:pt x="1682" y="3723"/>
                  </a:lnTo>
                  <a:lnTo>
                    <a:pt x="1689" y="3719"/>
                  </a:lnTo>
                  <a:lnTo>
                    <a:pt x="1704" y="3725"/>
                  </a:lnTo>
                  <a:lnTo>
                    <a:pt x="1709" y="3731"/>
                  </a:lnTo>
                  <a:lnTo>
                    <a:pt x="1710" y="3747"/>
                  </a:lnTo>
                  <a:lnTo>
                    <a:pt x="1716" y="3753"/>
                  </a:lnTo>
                  <a:lnTo>
                    <a:pt x="1721" y="3760"/>
                  </a:lnTo>
                  <a:lnTo>
                    <a:pt x="1737" y="3757"/>
                  </a:lnTo>
                  <a:lnTo>
                    <a:pt x="1752" y="3761"/>
                  </a:lnTo>
                  <a:lnTo>
                    <a:pt x="1752" y="3761"/>
                  </a:lnTo>
                  <a:lnTo>
                    <a:pt x="1754" y="3772"/>
                  </a:lnTo>
                  <a:lnTo>
                    <a:pt x="1772" y="3771"/>
                  </a:lnTo>
                  <a:lnTo>
                    <a:pt x="1778" y="3766"/>
                  </a:lnTo>
                  <a:lnTo>
                    <a:pt x="1785" y="3751"/>
                  </a:lnTo>
                  <a:lnTo>
                    <a:pt x="1790" y="3745"/>
                  </a:lnTo>
                  <a:lnTo>
                    <a:pt x="1796" y="3747"/>
                  </a:lnTo>
                  <a:lnTo>
                    <a:pt x="1807" y="3760"/>
                  </a:lnTo>
                  <a:lnTo>
                    <a:pt x="1824" y="3761"/>
                  </a:lnTo>
                  <a:lnTo>
                    <a:pt x="1839" y="3757"/>
                  </a:lnTo>
                  <a:lnTo>
                    <a:pt x="1847" y="3752"/>
                  </a:lnTo>
                  <a:lnTo>
                    <a:pt x="1863" y="3747"/>
                  </a:lnTo>
                  <a:lnTo>
                    <a:pt x="1874" y="3709"/>
                  </a:lnTo>
                  <a:lnTo>
                    <a:pt x="1877" y="3702"/>
                  </a:lnTo>
                  <a:lnTo>
                    <a:pt x="1872" y="3696"/>
                  </a:lnTo>
                  <a:lnTo>
                    <a:pt x="1870" y="3692"/>
                  </a:lnTo>
                  <a:lnTo>
                    <a:pt x="1856" y="3691"/>
                  </a:lnTo>
                  <a:lnTo>
                    <a:pt x="1840" y="3689"/>
                  </a:lnTo>
                  <a:lnTo>
                    <a:pt x="1834" y="3682"/>
                  </a:lnTo>
                  <a:lnTo>
                    <a:pt x="1831" y="3677"/>
                  </a:lnTo>
                  <a:lnTo>
                    <a:pt x="1813" y="3674"/>
                  </a:lnTo>
                  <a:lnTo>
                    <a:pt x="1806" y="3671"/>
                  </a:lnTo>
                  <a:lnTo>
                    <a:pt x="1807" y="3662"/>
                  </a:lnTo>
                  <a:lnTo>
                    <a:pt x="1802" y="3655"/>
                  </a:lnTo>
                  <a:lnTo>
                    <a:pt x="1786" y="3653"/>
                  </a:lnTo>
                  <a:lnTo>
                    <a:pt x="1788" y="3644"/>
                  </a:lnTo>
                  <a:lnTo>
                    <a:pt x="1795" y="3642"/>
                  </a:lnTo>
                  <a:lnTo>
                    <a:pt x="1807" y="3632"/>
                  </a:lnTo>
                  <a:lnTo>
                    <a:pt x="1823" y="3626"/>
                  </a:lnTo>
                  <a:lnTo>
                    <a:pt x="1837" y="3617"/>
                  </a:lnTo>
                  <a:lnTo>
                    <a:pt x="1840" y="3611"/>
                  </a:lnTo>
                  <a:lnTo>
                    <a:pt x="1842" y="3602"/>
                  </a:lnTo>
                  <a:lnTo>
                    <a:pt x="1823" y="3575"/>
                  </a:lnTo>
                  <a:lnTo>
                    <a:pt x="1831" y="3572"/>
                  </a:lnTo>
                  <a:lnTo>
                    <a:pt x="1838" y="3565"/>
                  </a:lnTo>
                  <a:lnTo>
                    <a:pt x="1839" y="3558"/>
                  </a:lnTo>
                  <a:lnTo>
                    <a:pt x="1845" y="3553"/>
                  </a:lnTo>
                  <a:lnTo>
                    <a:pt x="1854" y="3552"/>
                  </a:lnTo>
                  <a:lnTo>
                    <a:pt x="1863" y="3553"/>
                  </a:lnTo>
                  <a:lnTo>
                    <a:pt x="1870" y="3552"/>
                  </a:lnTo>
                  <a:lnTo>
                    <a:pt x="1877" y="3554"/>
                  </a:lnTo>
                  <a:lnTo>
                    <a:pt x="1893" y="3554"/>
                  </a:lnTo>
                  <a:lnTo>
                    <a:pt x="1902" y="3551"/>
                  </a:lnTo>
                  <a:lnTo>
                    <a:pt x="1904" y="3543"/>
                  </a:lnTo>
                  <a:lnTo>
                    <a:pt x="1901" y="3537"/>
                  </a:lnTo>
                  <a:lnTo>
                    <a:pt x="1886" y="3529"/>
                  </a:lnTo>
                  <a:lnTo>
                    <a:pt x="1854" y="3524"/>
                  </a:lnTo>
                  <a:lnTo>
                    <a:pt x="1850" y="3518"/>
                  </a:lnTo>
                  <a:lnTo>
                    <a:pt x="1852" y="3509"/>
                  </a:lnTo>
                  <a:lnTo>
                    <a:pt x="1859" y="3509"/>
                  </a:lnTo>
                  <a:lnTo>
                    <a:pt x="1866" y="3506"/>
                  </a:lnTo>
                  <a:lnTo>
                    <a:pt x="1871" y="3499"/>
                  </a:lnTo>
                  <a:lnTo>
                    <a:pt x="1865" y="3494"/>
                  </a:lnTo>
                  <a:lnTo>
                    <a:pt x="1858" y="3498"/>
                  </a:lnTo>
                  <a:lnTo>
                    <a:pt x="1842" y="3498"/>
                  </a:lnTo>
                  <a:lnTo>
                    <a:pt x="1842" y="3489"/>
                  </a:lnTo>
                  <a:lnTo>
                    <a:pt x="1844" y="3482"/>
                  </a:lnTo>
                  <a:lnTo>
                    <a:pt x="1849" y="3476"/>
                  </a:lnTo>
                  <a:lnTo>
                    <a:pt x="1838" y="3463"/>
                  </a:lnTo>
                  <a:lnTo>
                    <a:pt x="1854" y="3463"/>
                  </a:lnTo>
                  <a:lnTo>
                    <a:pt x="1859" y="3457"/>
                  </a:lnTo>
                  <a:lnTo>
                    <a:pt x="1867" y="3457"/>
                  </a:lnTo>
                  <a:lnTo>
                    <a:pt x="1872" y="3463"/>
                  </a:lnTo>
                  <a:lnTo>
                    <a:pt x="1880" y="3462"/>
                  </a:lnTo>
                  <a:lnTo>
                    <a:pt x="1888" y="3463"/>
                  </a:lnTo>
                  <a:lnTo>
                    <a:pt x="1896" y="3461"/>
                  </a:lnTo>
                  <a:lnTo>
                    <a:pt x="1920" y="3461"/>
                  </a:lnTo>
                  <a:lnTo>
                    <a:pt x="1925" y="3468"/>
                  </a:lnTo>
                  <a:lnTo>
                    <a:pt x="1935" y="3456"/>
                  </a:lnTo>
                  <a:lnTo>
                    <a:pt x="1942" y="3452"/>
                  </a:lnTo>
                  <a:lnTo>
                    <a:pt x="1958" y="3454"/>
                  </a:lnTo>
                  <a:lnTo>
                    <a:pt x="1966" y="3449"/>
                  </a:lnTo>
                  <a:lnTo>
                    <a:pt x="1973" y="3446"/>
                  </a:lnTo>
                  <a:lnTo>
                    <a:pt x="1987" y="3436"/>
                  </a:lnTo>
                  <a:lnTo>
                    <a:pt x="1994" y="3439"/>
                  </a:lnTo>
                  <a:lnTo>
                    <a:pt x="2000" y="3444"/>
                  </a:lnTo>
                  <a:lnTo>
                    <a:pt x="2008" y="3444"/>
                  </a:lnTo>
                  <a:lnTo>
                    <a:pt x="2010" y="3436"/>
                  </a:lnTo>
                  <a:lnTo>
                    <a:pt x="2027" y="3432"/>
                  </a:lnTo>
                  <a:lnTo>
                    <a:pt x="2033" y="3428"/>
                  </a:lnTo>
                  <a:lnTo>
                    <a:pt x="2042" y="3427"/>
                  </a:lnTo>
                  <a:lnTo>
                    <a:pt x="2049" y="3424"/>
                  </a:lnTo>
                  <a:lnTo>
                    <a:pt x="2057" y="3424"/>
                  </a:lnTo>
                  <a:lnTo>
                    <a:pt x="2064" y="3427"/>
                  </a:lnTo>
                  <a:lnTo>
                    <a:pt x="2069" y="3419"/>
                  </a:lnTo>
                  <a:lnTo>
                    <a:pt x="2070" y="3412"/>
                  </a:lnTo>
                  <a:lnTo>
                    <a:pt x="2074" y="3403"/>
                  </a:lnTo>
                  <a:lnTo>
                    <a:pt x="2081" y="3400"/>
                  </a:lnTo>
                  <a:lnTo>
                    <a:pt x="2089" y="3398"/>
                  </a:lnTo>
                  <a:lnTo>
                    <a:pt x="2096" y="3402"/>
                  </a:lnTo>
                  <a:lnTo>
                    <a:pt x="2114" y="3396"/>
                  </a:lnTo>
                  <a:lnTo>
                    <a:pt x="2114" y="3397"/>
                  </a:lnTo>
                  <a:lnTo>
                    <a:pt x="2151" y="3387"/>
                  </a:lnTo>
                  <a:lnTo>
                    <a:pt x="2183" y="3384"/>
                  </a:lnTo>
                  <a:lnTo>
                    <a:pt x="2211" y="3375"/>
                  </a:lnTo>
                  <a:lnTo>
                    <a:pt x="2218" y="3369"/>
                  </a:lnTo>
                  <a:lnTo>
                    <a:pt x="2226" y="3370"/>
                  </a:lnTo>
                  <a:lnTo>
                    <a:pt x="2234" y="3368"/>
                  </a:lnTo>
                  <a:lnTo>
                    <a:pt x="2238" y="3362"/>
                  </a:lnTo>
                  <a:lnTo>
                    <a:pt x="2238" y="3353"/>
                  </a:lnTo>
                  <a:lnTo>
                    <a:pt x="2238" y="3346"/>
                  </a:lnTo>
                  <a:lnTo>
                    <a:pt x="2247" y="3347"/>
                  </a:lnTo>
                  <a:lnTo>
                    <a:pt x="2254" y="3344"/>
                  </a:lnTo>
                  <a:lnTo>
                    <a:pt x="2259" y="3338"/>
                  </a:lnTo>
                  <a:lnTo>
                    <a:pt x="2265" y="3333"/>
                  </a:lnTo>
                  <a:lnTo>
                    <a:pt x="2274" y="3333"/>
                  </a:lnTo>
                  <a:lnTo>
                    <a:pt x="2279" y="3326"/>
                  </a:lnTo>
                  <a:lnTo>
                    <a:pt x="2286" y="3326"/>
                  </a:lnTo>
                  <a:lnTo>
                    <a:pt x="2293" y="3332"/>
                  </a:lnTo>
                  <a:lnTo>
                    <a:pt x="2300" y="3330"/>
                  </a:lnTo>
                  <a:lnTo>
                    <a:pt x="2307" y="3333"/>
                  </a:lnTo>
                  <a:lnTo>
                    <a:pt x="2316" y="3331"/>
                  </a:lnTo>
                  <a:lnTo>
                    <a:pt x="2323" y="3335"/>
                  </a:lnTo>
                  <a:lnTo>
                    <a:pt x="2328" y="3341"/>
                  </a:lnTo>
                  <a:lnTo>
                    <a:pt x="2342" y="3349"/>
                  </a:lnTo>
                  <a:lnTo>
                    <a:pt x="2349" y="3346"/>
                  </a:lnTo>
                  <a:lnTo>
                    <a:pt x="2355" y="3341"/>
                  </a:lnTo>
                  <a:lnTo>
                    <a:pt x="2371" y="3338"/>
                  </a:lnTo>
                  <a:lnTo>
                    <a:pt x="2379" y="3341"/>
                  </a:lnTo>
                  <a:lnTo>
                    <a:pt x="2385" y="3347"/>
                  </a:lnTo>
                  <a:lnTo>
                    <a:pt x="2388" y="3354"/>
                  </a:lnTo>
                  <a:lnTo>
                    <a:pt x="2390" y="3370"/>
                  </a:lnTo>
                  <a:lnTo>
                    <a:pt x="2388" y="3379"/>
                  </a:lnTo>
                  <a:lnTo>
                    <a:pt x="2391" y="3386"/>
                  </a:lnTo>
                  <a:lnTo>
                    <a:pt x="2403" y="3397"/>
                  </a:lnTo>
                  <a:lnTo>
                    <a:pt x="2399" y="3403"/>
                  </a:lnTo>
                  <a:lnTo>
                    <a:pt x="2401" y="3420"/>
                  </a:lnTo>
                  <a:lnTo>
                    <a:pt x="2396" y="3427"/>
                  </a:lnTo>
                  <a:lnTo>
                    <a:pt x="2391" y="3433"/>
                  </a:lnTo>
                  <a:lnTo>
                    <a:pt x="2394" y="3440"/>
                  </a:lnTo>
                  <a:lnTo>
                    <a:pt x="2397" y="3448"/>
                  </a:lnTo>
                  <a:lnTo>
                    <a:pt x="2413" y="3444"/>
                  </a:lnTo>
                  <a:lnTo>
                    <a:pt x="2420" y="3449"/>
                  </a:lnTo>
                  <a:lnTo>
                    <a:pt x="2428" y="3448"/>
                  </a:lnTo>
                  <a:lnTo>
                    <a:pt x="2431" y="3439"/>
                  </a:lnTo>
                  <a:lnTo>
                    <a:pt x="2439" y="3439"/>
                  </a:lnTo>
                  <a:lnTo>
                    <a:pt x="2446" y="3441"/>
                  </a:lnTo>
                  <a:lnTo>
                    <a:pt x="2449" y="3433"/>
                  </a:lnTo>
                  <a:lnTo>
                    <a:pt x="2449" y="3425"/>
                  </a:lnTo>
                  <a:lnTo>
                    <a:pt x="2456" y="3427"/>
                  </a:lnTo>
                  <a:lnTo>
                    <a:pt x="2460" y="3434"/>
                  </a:lnTo>
                  <a:lnTo>
                    <a:pt x="2462" y="3443"/>
                  </a:lnTo>
                  <a:lnTo>
                    <a:pt x="2467" y="3448"/>
                  </a:lnTo>
                  <a:lnTo>
                    <a:pt x="2465" y="3455"/>
                  </a:lnTo>
                  <a:lnTo>
                    <a:pt x="2463" y="3463"/>
                  </a:lnTo>
                  <a:lnTo>
                    <a:pt x="2479" y="3465"/>
                  </a:lnTo>
                  <a:lnTo>
                    <a:pt x="2477" y="3457"/>
                  </a:lnTo>
                  <a:lnTo>
                    <a:pt x="2472" y="3451"/>
                  </a:lnTo>
                  <a:lnTo>
                    <a:pt x="2479" y="3448"/>
                  </a:lnTo>
                  <a:lnTo>
                    <a:pt x="2495" y="3451"/>
                  </a:lnTo>
                  <a:lnTo>
                    <a:pt x="2503" y="3456"/>
                  </a:lnTo>
                  <a:lnTo>
                    <a:pt x="2508" y="3462"/>
                  </a:lnTo>
                  <a:lnTo>
                    <a:pt x="2516" y="3466"/>
                  </a:lnTo>
                  <a:lnTo>
                    <a:pt x="2523" y="3466"/>
                  </a:lnTo>
                  <a:lnTo>
                    <a:pt x="2527" y="3459"/>
                  </a:lnTo>
                  <a:lnTo>
                    <a:pt x="2535" y="3455"/>
                  </a:lnTo>
                  <a:lnTo>
                    <a:pt x="2537" y="3463"/>
                  </a:lnTo>
                  <a:lnTo>
                    <a:pt x="2537" y="3471"/>
                  </a:lnTo>
                  <a:lnTo>
                    <a:pt x="2528" y="3473"/>
                  </a:lnTo>
                  <a:lnTo>
                    <a:pt x="2522" y="3478"/>
                  </a:lnTo>
                  <a:lnTo>
                    <a:pt x="2517" y="3486"/>
                  </a:lnTo>
                  <a:lnTo>
                    <a:pt x="2515" y="3493"/>
                  </a:lnTo>
                  <a:lnTo>
                    <a:pt x="2516" y="3502"/>
                  </a:lnTo>
                  <a:lnTo>
                    <a:pt x="2521" y="3508"/>
                  </a:lnTo>
                  <a:lnTo>
                    <a:pt x="2528" y="3508"/>
                  </a:lnTo>
                  <a:lnTo>
                    <a:pt x="2533" y="3502"/>
                  </a:lnTo>
                  <a:lnTo>
                    <a:pt x="2548" y="3495"/>
                  </a:lnTo>
                  <a:lnTo>
                    <a:pt x="2555" y="3498"/>
                  </a:lnTo>
                  <a:lnTo>
                    <a:pt x="2564" y="3498"/>
                  </a:lnTo>
                  <a:lnTo>
                    <a:pt x="2570" y="3503"/>
                  </a:lnTo>
                  <a:lnTo>
                    <a:pt x="2578" y="3503"/>
                  </a:lnTo>
                  <a:lnTo>
                    <a:pt x="2575" y="3495"/>
                  </a:lnTo>
                  <a:lnTo>
                    <a:pt x="2580" y="3489"/>
                  </a:lnTo>
                  <a:lnTo>
                    <a:pt x="2589" y="3488"/>
                  </a:lnTo>
                  <a:lnTo>
                    <a:pt x="2598" y="3477"/>
                  </a:lnTo>
                  <a:lnTo>
                    <a:pt x="2614" y="3475"/>
                  </a:lnTo>
                  <a:lnTo>
                    <a:pt x="2627" y="3463"/>
                  </a:lnTo>
                  <a:lnTo>
                    <a:pt x="2633" y="3449"/>
                  </a:lnTo>
                  <a:lnTo>
                    <a:pt x="2639" y="3444"/>
                  </a:lnTo>
                  <a:lnTo>
                    <a:pt x="2648" y="3445"/>
                  </a:lnTo>
                  <a:lnTo>
                    <a:pt x="2664" y="3441"/>
                  </a:lnTo>
                  <a:lnTo>
                    <a:pt x="2671" y="3439"/>
                  </a:lnTo>
                  <a:lnTo>
                    <a:pt x="2675" y="3432"/>
                  </a:lnTo>
                  <a:lnTo>
                    <a:pt x="2691" y="3430"/>
                  </a:lnTo>
                  <a:lnTo>
                    <a:pt x="2704" y="3422"/>
                  </a:lnTo>
                  <a:lnTo>
                    <a:pt x="2708" y="3429"/>
                  </a:lnTo>
                  <a:lnTo>
                    <a:pt x="2709" y="3436"/>
                  </a:lnTo>
                  <a:lnTo>
                    <a:pt x="2704" y="3444"/>
                  </a:lnTo>
                  <a:lnTo>
                    <a:pt x="2697" y="3446"/>
                  </a:lnTo>
                  <a:lnTo>
                    <a:pt x="2689" y="3446"/>
                  </a:lnTo>
                  <a:lnTo>
                    <a:pt x="2688" y="3454"/>
                  </a:lnTo>
                  <a:close/>
                </a:path>
              </a:pathLst>
            </a:custGeom>
            <a:solidFill>
              <a:schemeClr val="accent1"/>
            </a:solidFill>
            <a:ln w="6350" cap="flat" cmpd="sng">
              <a:noFill/>
              <a:prstDash val="solid"/>
              <a:round/>
              <a:headEnd type="none" w="med" len="med"/>
              <a:tailEnd type="none" w="med" len="med"/>
            </a:ln>
            <a:effectLst/>
          </p:spPr>
          <p:txBody>
            <a:bodyPr/>
            <a:lstStyle/>
            <a:p>
              <a:endParaRPr lang="en-US" dirty="0"/>
            </a:p>
          </p:txBody>
        </p:sp>
        <p:sp>
          <p:nvSpPr>
            <p:cNvPr id="238" name="文本框 237">
              <a:extLst>
                <a:ext uri="{FF2B5EF4-FFF2-40B4-BE49-F238E27FC236}">
                  <a16:creationId xmlns:a16="http://schemas.microsoft.com/office/drawing/2014/main" id="{91A5727F-2358-4D13-AC31-1E5E1348D145}"/>
                </a:ext>
              </a:extLst>
            </p:cNvPr>
            <p:cNvSpPr txBox="1"/>
            <p:nvPr/>
          </p:nvSpPr>
          <p:spPr>
            <a:xfrm>
              <a:off x="490875" y="4352956"/>
              <a:ext cx="1758008" cy="461665"/>
            </a:xfrm>
            <a:prstGeom prst="rect">
              <a:avLst/>
            </a:prstGeom>
            <a:noFill/>
          </p:spPr>
          <p:txBody>
            <a:bodyPr wrap="square" rtlCol="0">
              <a:spAutoFit/>
            </a:bodyPr>
            <a:lstStyle/>
            <a:p>
              <a:pPr algn="ctr"/>
              <a:r>
                <a:rPr lang="en-US" altLang="zh-CN" sz="2400" b="1">
                  <a:solidFill>
                    <a:schemeClr val="accent1"/>
                  </a:solidFill>
                </a:rPr>
                <a:t>Russia</a:t>
              </a:r>
              <a:endParaRPr lang="zh-CN" altLang="en-US" sz="2400" b="1">
                <a:solidFill>
                  <a:schemeClr val="accent1"/>
                </a:solidFill>
              </a:endParaRPr>
            </a:p>
          </p:txBody>
        </p:sp>
      </p:grpSp>
      <p:grpSp>
        <p:nvGrpSpPr>
          <p:cNvPr id="5" name="组合 4">
            <a:extLst>
              <a:ext uri="{FF2B5EF4-FFF2-40B4-BE49-F238E27FC236}">
                <a16:creationId xmlns:a16="http://schemas.microsoft.com/office/drawing/2014/main" id="{B008B158-9DED-41A8-957C-32C239B154A6}"/>
              </a:ext>
            </a:extLst>
          </p:cNvPr>
          <p:cNvGrpSpPr/>
          <p:nvPr/>
        </p:nvGrpSpPr>
        <p:grpSpPr>
          <a:xfrm>
            <a:off x="3689867" y="1872616"/>
            <a:ext cx="2572119" cy="2936991"/>
            <a:chOff x="3515914" y="1872616"/>
            <a:chExt cx="2572119" cy="2936991"/>
          </a:xfrm>
        </p:grpSpPr>
        <p:grpSp>
          <p:nvGrpSpPr>
            <p:cNvPr id="12" name="Group 42">
              <a:extLst>
                <a:ext uri="{FF2B5EF4-FFF2-40B4-BE49-F238E27FC236}">
                  <a16:creationId xmlns:a16="http://schemas.microsoft.com/office/drawing/2014/main" id="{91685602-8055-46EC-ABBB-3F3F2F5DAB3F}"/>
                </a:ext>
              </a:extLst>
            </p:cNvPr>
            <p:cNvGrpSpPr/>
            <p:nvPr/>
          </p:nvGrpSpPr>
          <p:grpSpPr>
            <a:xfrm>
              <a:off x="4156936" y="1872616"/>
              <a:ext cx="1289712" cy="2141774"/>
              <a:chOff x="3338296" y="1084264"/>
              <a:chExt cx="5625733" cy="9342436"/>
            </a:xfrm>
            <a:solidFill>
              <a:schemeClr val="accent1"/>
            </a:solidFill>
          </p:grpSpPr>
          <p:sp>
            <p:nvSpPr>
              <p:cNvPr id="13" name="Freeform 1">
                <a:extLst>
                  <a:ext uri="{FF2B5EF4-FFF2-40B4-BE49-F238E27FC236}">
                    <a16:creationId xmlns:a16="http://schemas.microsoft.com/office/drawing/2014/main" id="{6D851BD7-66CD-43B3-95ED-F181DB84E203}"/>
                  </a:ext>
                </a:extLst>
              </p:cNvPr>
              <p:cNvSpPr>
                <a:spLocks noChangeArrowheads="1"/>
              </p:cNvSpPr>
              <p:nvPr/>
            </p:nvSpPr>
            <p:spPr bwMode="auto">
              <a:xfrm>
                <a:off x="6651192" y="3397250"/>
                <a:ext cx="160328" cy="173038"/>
              </a:xfrm>
              <a:custGeom>
                <a:avLst/>
                <a:gdLst>
                  <a:gd name="T0" fmla="*/ 404 w 444"/>
                  <a:gd name="T1" fmla="*/ 420 h 482"/>
                  <a:gd name="T2" fmla="*/ 404 w 444"/>
                  <a:gd name="T3" fmla="*/ 420 h 482"/>
                  <a:gd name="T4" fmla="*/ 404 w 444"/>
                  <a:gd name="T5" fmla="*/ 413 h 482"/>
                  <a:gd name="T6" fmla="*/ 389 w 444"/>
                  <a:gd name="T7" fmla="*/ 260 h 482"/>
                  <a:gd name="T8" fmla="*/ 427 w 444"/>
                  <a:gd name="T9" fmla="*/ 46 h 482"/>
                  <a:gd name="T10" fmla="*/ 427 w 444"/>
                  <a:gd name="T11" fmla="*/ 46 h 482"/>
                  <a:gd name="T12" fmla="*/ 366 w 444"/>
                  <a:gd name="T13" fmla="*/ 39 h 482"/>
                  <a:gd name="T14" fmla="*/ 298 w 444"/>
                  <a:gd name="T15" fmla="*/ 84 h 482"/>
                  <a:gd name="T16" fmla="*/ 237 w 444"/>
                  <a:gd name="T17" fmla="*/ 23 h 482"/>
                  <a:gd name="T18" fmla="*/ 152 w 444"/>
                  <a:gd name="T19" fmla="*/ 16 h 482"/>
                  <a:gd name="T20" fmla="*/ 114 w 444"/>
                  <a:gd name="T21" fmla="*/ 107 h 482"/>
                  <a:gd name="T22" fmla="*/ 183 w 444"/>
                  <a:gd name="T23" fmla="*/ 229 h 482"/>
                  <a:gd name="T24" fmla="*/ 152 w 444"/>
                  <a:gd name="T25" fmla="*/ 306 h 482"/>
                  <a:gd name="T26" fmla="*/ 38 w 444"/>
                  <a:gd name="T27" fmla="*/ 298 h 482"/>
                  <a:gd name="T28" fmla="*/ 23 w 444"/>
                  <a:gd name="T29" fmla="*/ 420 h 482"/>
                  <a:gd name="T30" fmla="*/ 137 w 444"/>
                  <a:gd name="T31" fmla="*/ 413 h 482"/>
                  <a:gd name="T32" fmla="*/ 122 w 444"/>
                  <a:gd name="T33" fmla="*/ 466 h 482"/>
                  <a:gd name="T34" fmla="*/ 168 w 444"/>
                  <a:gd name="T35" fmla="*/ 466 h 482"/>
                  <a:gd name="T36" fmla="*/ 229 w 444"/>
                  <a:gd name="T37" fmla="*/ 420 h 482"/>
                  <a:gd name="T38" fmla="*/ 366 w 444"/>
                  <a:gd name="T39" fmla="*/ 359 h 482"/>
                  <a:gd name="T40" fmla="*/ 404 w 444"/>
                  <a:gd name="T41" fmla="*/ 42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4" h="482">
                    <a:moveTo>
                      <a:pt x="404" y="420"/>
                    </a:moveTo>
                    <a:lnTo>
                      <a:pt x="404" y="420"/>
                    </a:lnTo>
                    <a:lnTo>
                      <a:pt x="404" y="413"/>
                    </a:lnTo>
                    <a:cubicBezTo>
                      <a:pt x="443" y="306"/>
                      <a:pt x="389" y="336"/>
                      <a:pt x="389" y="260"/>
                    </a:cubicBezTo>
                    <a:cubicBezTo>
                      <a:pt x="389" y="191"/>
                      <a:pt x="404" y="115"/>
                      <a:pt x="427" y="46"/>
                    </a:cubicBezTo>
                    <a:lnTo>
                      <a:pt x="427" y="46"/>
                    </a:lnTo>
                    <a:cubicBezTo>
                      <a:pt x="404" y="39"/>
                      <a:pt x="389" y="31"/>
                      <a:pt x="366" y="39"/>
                    </a:cubicBezTo>
                    <a:cubicBezTo>
                      <a:pt x="343" y="39"/>
                      <a:pt x="328" y="84"/>
                      <a:pt x="298" y="84"/>
                    </a:cubicBezTo>
                    <a:cubicBezTo>
                      <a:pt x="267" y="77"/>
                      <a:pt x="259" y="39"/>
                      <a:pt x="237" y="23"/>
                    </a:cubicBezTo>
                    <a:cubicBezTo>
                      <a:pt x="206" y="16"/>
                      <a:pt x="175" y="0"/>
                      <a:pt x="152" y="16"/>
                    </a:cubicBezTo>
                    <a:cubicBezTo>
                      <a:pt x="130" y="31"/>
                      <a:pt x="107" y="69"/>
                      <a:pt x="114" y="107"/>
                    </a:cubicBezTo>
                    <a:cubicBezTo>
                      <a:pt x="122" y="153"/>
                      <a:pt x="175" y="184"/>
                      <a:pt x="183" y="229"/>
                    </a:cubicBezTo>
                    <a:cubicBezTo>
                      <a:pt x="183" y="260"/>
                      <a:pt x="175" y="291"/>
                      <a:pt x="152" y="306"/>
                    </a:cubicBezTo>
                    <a:cubicBezTo>
                      <a:pt x="114" y="321"/>
                      <a:pt x="68" y="275"/>
                      <a:pt x="38" y="298"/>
                    </a:cubicBezTo>
                    <a:cubicBezTo>
                      <a:pt x="7" y="329"/>
                      <a:pt x="0" y="390"/>
                      <a:pt x="23" y="420"/>
                    </a:cubicBezTo>
                    <a:cubicBezTo>
                      <a:pt x="45" y="451"/>
                      <a:pt x="99" y="390"/>
                      <a:pt x="137" y="413"/>
                    </a:cubicBezTo>
                    <a:cubicBezTo>
                      <a:pt x="152" y="420"/>
                      <a:pt x="107" y="451"/>
                      <a:pt x="122" y="466"/>
                    </a:cubicBezTo>
                    <a:cubicBezTo>
                      <a:pt x="130" y="481"/>
                      <a:pt x="152" y="474"/>
                      <a:pt x="168" y="466"/>
                    </a:cubicBezTo>
                    <a:cubicBezTo>
                      <a:pt x="191" y="458"/>
                      <a:pt x="206" y="436"/>
                      <a:pt x="229" y="420"/>
                    </a:cubicBezTo>
                    <a:cubicBezTo>
                      <a:pt x="275" y="397"/>
                      <a:pt x="313" y="352"/>
                      <a:pt x="366" y="359"/>
                    </a:cubicBezTo>
                    <a:cubicBezTo>
                      <a:pt x="397" y="359"/>
                      <a:pt x="389" y="397"/>
                      <a:pt x="404" y="42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Freeform 2">
                <a:extLst>
                  <a:ext uri="{FF2B5EF4-FFF2-40B4-BE49-F238E27FC236}">
                    <a16:creationId xmlns:a16="http://schemas.microsoft.com/office/drawing/2014/main" id="{400E2015-7F1C-4A38-AB94-CC41A62B280E}"/>
                  </a:ext>
                </a:extLst>
              </p:cNvPr>
              <p:cNvSpPr>
                <a:spLocks noChangeArrowheads="1"/>
              </p:cNvSpPr>
              <p:nvPr/>
            </p:nvSpPr>
            <p:spPr bwMode="auto">
              <a:xfrm>
                <a:off x="6257518" y="7145339"/>
                <a:ext cx="119055" cy="153987"/>
              </a:xfrm>
              <a:custGeom>
                <a:avLst/>
                <a:gdLst>
                  <a:gd name="T0" fmla="*/ 306 w 330"/>
                  <a:gd name="T1" fmla="*/ 428 h 429"/>
                  <a:gd name="T2" fmla="*/ 306 w 330"/>
                  <a:gd name="T3" fmla="*/ 428 h 429"/>
                  <a:gd name="T4" fmla="*/ 314 w 330"/>
                  <a:gd name="T5" fmla="*/ 367 h 429"/>
                  <a:gd name="T6" fmla="*/ 314 w 330"/>
                  <a:gd name="T7" fmla="*/ 367 h 429"/>
                  <a:gd name="T8" fmla="*/ 260 w 330"/>
                  <a:gd name="T9" fmla="*/ 275 h 429"/>
                  <a:gd name="T10" fmla="*/ 321 w 330"/>
                  <a:gd name="T11" fmla="*/ 245 h 429"/>
                  <a:gd name="T12" fmla="*/ 230 w 330"/>
                  <a:gd name="T13" fmla="*/ 176 h 429"/>
                  <a:gd name="T14" fmla="*/ 260 w 330"/>
                  <a:gd name="T15" fmla="*/ 138 h 429"/>
                  <a:gd name="T16" fmla="*/ 230 w 330"/>
                  <a:gd name="T17" fmla="*/ 54 h 429"/>
                  <a:gd name="T18" fmla="*/ 169 w 330"/>
                  <a:gd name="T19" fmla="*/ 16 h 429"/>
                  <a:gd name="T20" fmla="*/ 169 w 330"/>
                  <a:gd name="T21" fmla="*/ 16 h 429"/>
                  <a:gd name="T22" fmla="*/ 100 w 330"/>
                  <a:gd name="T23" fmla="*/ 16 h 429"/>
                  <a:gd name="T24" fmla="*/ 92 w 330"/>
                  <a:gd name="T25" fmla="*/ 107 h 429"/>
                  <a:gd name="T26" fmla="*/ 0 w 330"/>
                  <a:gd name="T27" fmla="*/ 130 h 429"/>
                  <a:gd name="T28" fmla="*/ 0 w 330"/>
                  <a:gd name="T29" fmla="*/ 130 h 429"/>
                  <a:gd name="T30" fmla="*/ 69 w 330"/>
                  <a:gd name="T31" fmla="*/ 291 h 429"/>
                  <a:gd name="T32" fmla="*/ 306 w 330"/>
                  <a:gd name="T33" fmla="*/ 42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0" h="429">
                    <a:moveTo>
                      <a:pt x="306" y="428"/>
                    </a:moveTo>
                    <a:lnTo>
                      <a:pt x="306" y="428"/>
                    </a:lnTo>
                    <a:cubicBezTo>
                      <a:pt x="314" y="367"/>
                      <a:pt x="314" y="367"/>
                      <a:pt x="314" y="367"/>
                    </a:cubicBezTo>
                    <a:lnTo>
                      <a:pt x="314" y="367"/>
                    </a:lnTo>
                    <a:cubicBezTo>
                      <a:pt x="298" y="336"/>
                      <a:pt x="260" y="313"/>
                      <a:pt x="260" y="275"/>
                    </a:cubicBezTo>
                    <a:cubicBezTo>
                      <a:pt x="268" y="252"/>
                      <a:pt x="329" y="268"/>
                      <a:pt x="321" y="245"/>
                    </a:cubicBezTo>
                    <a:cubicBezTo>
                      <a:pt x="314" y="207"/>
                      <a:pt x="252" y="207"/>
                      <a:pt x="230" y="176"/>
                    </a:cubicBezTo>
                    <a:cubicBezTo>
                      <a:pt x="222" y="161"/>
                      <a:pt x="260" y="153"/>
                      <a:pt x="260" y="138"/>
                    </a:cubicBezTo>
                    <a:cubicBezTo>
                      <a:pt x="260" y="107"/>
                      <a:pt x="245" y="77"/>
                      <a:pt x="230" y="54"/>
                    </a:cubicBezTo>
                    <a:cubicBezTo>
                      <a:pt x="214" y="38"/>
                      <a:pt x="191" y="31"/>
                      <a:pt x="169" y="16"/>
                    </a:cubicBezTo>
                    <a:lnTo>
                      <a:pt x="169" y="16"/>
                    </a:lnTo>
                    <a:cubicBezTo>
                      <a:pt x="146" y="16"/>
                      <a:pt x="115" y="0"/>
                      <a:pt x="100" y="16"/>
                    </a:cubicBezTo>
                    <a:cubicBezTo>
                      <a:pt x="77" y="38"/>
                      <a:pt x="107" y="84"/>
                      <a:pt x="92" y="107"/>
                    </a:cubicBezTo>
                    <a:cubicBezTo>
                      <a:pt x="77" y="130"/>
                      <a:pt x="23" y="123"/>
                      <a:pt x="0" y="130"/>
                    </a:cubicBezTo>
                    <a:lnTo>
                      <a:pt x="0" y="130"/>
                    </a:lnTo>
                    <a:cubicBezTo>
                      <a:pt x="16" y="184"/>
                      <a:pt x="39" y="245"/>
                      <a:pt x="69" y="291"/>
                    </a:cubicBezTo>
                    <a:cubicBezTo>
                      <a:pt x="130" y="375"/>
                      <a:pt x="214" y="428"/>
                      <a:pt x="306" y="428"/>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 name="Freeform 3">
                <a:extLst>
                  <a:ext uri="{FF2B5EF4-FFF2-40B4-BE49-F238E27FC236}">
                    <a16:creationId xmlns:a16="http://schemas.microsoft.com/office/drawing/2014/main" id="{7E59AC2D-37E9-4170-AADD-47363D89CBCF}"/>
                  </a:ext>
                </a:extLst>
              </p:cNvPr>
              <p:cNvSpPr>
                <a:spLocks noChangeArrowheads="1"/>
              </p:cNvSpPr>
              <p:nvPr/>
            </p:nvSpPr>
            <p:spPr bwMode="auto">
              <a:xfrm>
                <a:off x="6367048" y="7219950"/>
                <a:ext cx="131753" cy="90488"/>
              </a:xfrm>
              <a:custGeom>
                <a:avLst/>
                <a:gdLst>
                  <a:gd name="T0" fmla="*/ 0 w 368"/>
                  <a:gd name="T1" fmla="*/ 221 h 253"/>
                  <a:gd name="T2" fmla="*/ 0 w 368"/>
                  <a:gd name="T3" fmla="*/ 221 h 253"/>
                  <a:gd name="T4" fmla="*/ 8 w 368"/>
                  <a:gd name="T5" fmla="*/ 160 h 253"/>
                  <a:gd name="T6" fmla="*/ 8 w 368"/>
                  <a:gd name="T7" fmla="*/ 160 h 253"/>
                  <a:gd name="T8" fmla="*/ 76 w 368"/>
                  <a:gd name="T9" fmla="*/ 114 h 253"/>
                  <a:gd name="T10" fmla="*/ 84 w 368"/>
                  <a:gd name="T11" fmla="*/ 68 h 253"/>
                  <a:gd name="T12" fmla="*/ 122 w 368"/>
                  <a:gd name="T13" fmla="*/ 68 h 253"/>
                  <a:gd name="T14" fmla="*/ 130 w 368"/>
                  <a:gd name="T15" fmla="*/ 15 h 253"/>
                  <a:gd name="T16" fmla="*/ 130 w 368"/>
                  <a:gd name="T17" fmla="*/ 15 h 253"/>
                  <a:gd name="T18" fmla="*/ 183 w 368"/>
                  <a:gd name="T19" fmla="*/ 7 h 253"/>
                  <a:gd name="T20" fmla="*/ 214 w 368"/>
                  <a:gd name="T21" fmla="*/ 53 h 253"/>
                  <a:gd name="T22" fmla="*/ 214 w 368"/>
                  <a:gd name="T23" fmla="*/ 53 h 253"/>
                  <a:gd name="T24" fmla="*/ 221 w 368"/>
                  <a:gd name="T25" fmla="*/ 129 h 253"/>
                  <a:gd name="T26" fmla="*/ 313 w 368"/>
                  <a:gd name="T27" fmla="*/ 106 h 253"/>
                  <a:gd name="T28" fmla="*/ 298 w 368"/>
                  <a:gd name="T29" fmla="*/ 145 h 253"/>
                  <a:gd name="T30" fmla="*/ 336 w 368"/>
                  <a:gd name="T31" fmla="*/ 160 h 253"/>
                  <a:gd name="T32" fmla="*/ 336 w 368"/>
                  <a:gd name="T33" fmla="*/ 183 h 253"/>
                  <a:gd name="T34" fmla="*/ 367 w 368"/>
                  <a:gd name="T35" fmla="*/ 221 h 253"/>
                  <a:gd name="T36" fmla="*/ 367 w 368"/>
                  <a:gd name="T37" fmla="*/ 221 h 253"/>
                  <a:gd name="T38" fmla="*/ 298 w 368"/>
                  <a:gd name="T39" fmla="*/ 244 h 253"/>
                  <a:gd name="T40" fmla="*/ 229 w 368"/>
                  <a:gd name="T41" fmla="*/ 252 h 253"/>
                  <a:gd name="T42" fmla="*/ 160 w 368"/>
                  <a:gd name="T43" fmla="*/ 244 h 253"/>
                  <a:gd name="T44" fmla="*/ 122 w 368"/>
                  <a:gd name="T45" fmla="*/ 229 h 253"/>
                  <a:gd name="T46" fmla="*/ 122 w 368"/>
                  <a:gd name="T47" fmla="*/ 229 h 253"/>
                  <a:gd name="T48" fmla="*/ 130 w 368"/>
                  <a:gd name="T49" fmla="*/ 168 h 253"/>
                  <a:gd name="T50" fmla="*/ 0 w 368"/>
                  <a:gd name="T51" fmla="*/ 22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8" h="253">
                    <a:moveTo>
                      <a:pt x="0" y="221"/>
                    </a:moveTo>
                    <a:lnTo>
                      <a:pt x="0" y="221"/>
                    </a:lnTo>
                    <a:cubicBezTo>
                      <a:pt x="8" y="160"/>
                      <a:pt x="8" y="160"/>
                      <a:pt x="8" y="160"/>
                    </a:cubicBezTo>
                    <a:lnTo>
                      <a:pt x="8" y="160"/>
                    </a:lnTo>
                    <a:cubicBezTo>
                      <a:pt x="30" y="145"/>
                      <a:pt x="53" y="137"/>
                      <a:pt x="76" y="114"/>
                    </a:cubicBezTo>
                    <a:cubicBezTo>
                      <a:pt x="84" y="106"/>
                      <a:pt x="76" y="84"/>
                      <a:pt x="84" y="68"/>
                    </a:cubicBezTo>
                    <a:cubicBezTo>
                      <a:pt x="92" y="61"/>
                      <a:pt x="115" y="76"/>
                      <a:pt x="122" y="68"/>
                    </a:cubicBezTo>
                    <a:cubicBezTo>
                      <a:pt x="138" y="53"/>
                      <a:pt x="130" y="30"/>
                      <a:pt x="130" y="15"/>
                    </a:cubicBezTo>
                    <a:lnTo>
                      <a:pt x="130" y="15"/>
                    </a:lnTo>
                    <a:cubicBezTo>
                      <a:pt x="153" y="15"/>
                      <a:pt x="168" y="0"/>
                      <a:pt x="183" y="7"/>
                    </a:cubicBezTo>
                    <a:cubicBezTo>
                      <a:pt x="199" y="15"/>
                      <a:pt x="206" y="38"/>
                      <a:pt x="214" y="53"/>
                    </a:cubicBezTo>
                    <a:lnTo>
                      <a:pt x="214" y="53"/>
                    </a:lnTo>
                    <a:cubicBezTo>
                      <a:pt x="221" y="76"/>
                      <a:pt x="199" y="114"/>
                      <a:pt x="221" y="129"/>
                    </a:cubicBezTo>
                    <a:cubicBezTo>
                      <a:pt x="252" y="145"/>
                      <a:pt x="282" y="99"/>
                      <a:pt x="313" y="106"/>
                    </a:cubicBezTo>
                    <a:cubicBezTo>
                      <a:pt x="328" y="114"/>
                      <a:pt x="298" y="137"/>
                      <a:pt x="298" y="145"/>
                    </a:cubicBezTo>
                    <a:cubicBezTo>
                      <a:pt x="305" y="160"/>
                      <a:pt x="328" y="145"/>
                      <a:pt x="336" y="160"/>
                    </a:cubicBezTo>
                    <a:cubicBezTo>
                      <a:pt x="344" y="160"/>
                      <a:pt x="328" y="175"/>
                      <a:pt x="336" y="183"/>
                    </a:cubicBezTo>
                    <a:cubicBezTo>
                      <a:pt x="344" y="198"/>
                      <a:pt x="351" y="206"/>
                      <a:pt x="367" y="221"/>
                    </a:cubicBezTo>
                    <a:lnTo>
                      <a:pt x="367" y="221"/>
                    </a:lnTo>
                    <a:cubicBezTo>
                      <a:pt x="344" y="229"/>
                      <a:pt x="321" y="244"/>
                      <a:pt x="298" y="244"/>
                    </a:cubicBezTo>
                    <a:cubicBezTo>
                      <a:pt x="275" y="252"/>
                      <a:pt x="252" y="252"/>
                      <a:pt x="229" y="252"/>
                    </a:cubicBezTo>
                    <a:cubicBezTo>
                      <a:pt x="206" y="252"/>
                      <a:pt x="183" y="252"/>
                      <a:pt x="160" y="244"/>
                    </a:cubicBezTo>
                    <a:cubicBezTo>
                      <a:pt x="138" y="244"/>
                      <a:pt x="138" y="236"/>
                      <a:pt x="122" y="229"/>
                    </a:cubicBezTo>
                    <a:lnTo>
                      <a:pt x="122" y="229"/>
                    </a:lnTo>
                    <a:cubicBezTo>
                      <a:pt x="138" y="206"/>
                      <a:pt x="138" y="183"/>
                      <a:pt x="130" y="168"/>
                    </a:cubicBezTo>
                    <a:cubicBezTo>
                      <a:pt x="84" y="206"/>
                      <a:pt x="38" y="221"/>
                      <a:pt x="0" y="221"/>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4">
                <a:extLst>
                  <a:ext uri="{FF2B5EF4-FFF2-40B4-BE49-F238E27FC236}">
                    <a16:creationId xmlns:a16="http://schemas.microsoft.com/office/drawing/2014/main" id="{FC5374C5-7DC7-463D-9811-135A93D5258B}"/>
                  </a:ext>
                </a:extLst>
              </p:cNvPr>
              <p:cNvSpPr>
                <a:spLocks noChangeArrowheads="1"/>
              </p:cNvSpPr>
              <p:nvPr/>
            </p:nvSpPr>
            <p:spPr bwMode="auto">
              <a:xfrm>
                <a:off x="6317839" y="7123114"/>
                <a:ext cx="100006" cy="153987"/>
              </a:xfrm>
              <a:custGeom>
                <a:avLst/>
                <a:gdLst>
                  <a:gd name="T0" fmla="*/ 0 w 276"/>
                  <a:gd name="T1" fmla="*/ 77 h 429"/>
                  <a:gd name="T2" fmla="*/ 0 w 276"/>
                  <a:gd name="T3" fmla="*/ 77 h 429"/>
                  <a:gd name="T4" fmla="*/ 61 w 276"/>
                  <a:gd name="T5" fmla="*/ 115 h 429"/>
                  <a:gd name="T6" fmla="*/ 91 w 276"/>
                  <a:gd name="T7" fmla="*/ 199 h 429"/>
                  <a:gd name="T8" fmla="*/ 61 w 276"/>
                  <a:gd name="T9" fmla="*/ 237 h 429"/>
                  <a:gd name="T10" fmla="*/ 152 w 276"/>
                  <a:gd name="T11" fmla="*/ 306 h 429"/>
                  <a:gd name="T12" fmla="*/ 91 w 276"/>
                  <a:gd name="T13" fmla="*/ 336 h 429"/>
                  <a:gd name="T14" fmla="*/ 145 w 276"/>
                  <a:gd name="T15" fmla="*/ 428 h 429"/>
                  <a:gd name="T16" fmla="*/ 145 w 276"/>
                  <a:gd name="T17" fmla="*/ 428 h 429"/>
                  <a:gd name="T18" fmla="*/ 213 w 276"/>
                  <a:gd name="T19" fmla="*/ 382 h 429"/>
                  <a:gd name="T20" fmla="*/ 221 w 276"/>
                  <a:gd name="T21" fmla="*/ 336 h 429"/>
                  <a:gd name="T22" fmla="*/ 259 w 276"/>
                  <a:gd name="T23" fmla="*/ 336 h 429"/>
                  <a:gd name="T24" fmla="*/ 267 w 276"/>
                  <a:gd name="T25" fmla="*/ 283 h 429"/>
                  <a:gd name="T26" fmla="*/ 267 w 276"/>
                  <a:gd name="T27" fmla="*/ 283 h 429"/>
                  <a:gd name="T28" fmla="*/ 236 w 276"/>
                  <a:gd name="T29" fmla="*/ 260 h 429"/>
                  <a:gd name="T30" fmla="*/ 213 w 276"/>
                  <a:gd name="T31" fmla="*/ 222 h 429"/>
                  <a:gd name="T32" fmla="*/ 190 w 276"/>
                  <a:gd name="T33" fmla="*/ 168 h 429"/>
                  <a:gd name="T34" fmla="*/ 167 w 276"/>
                  <a:gd name="T35" fmla="*/ 46 h 429"/>
                  <a:gd name="T36" fmla="*/ 167 w 276"/>
                  <a:gd name="T37" fmla="*/ 46 h 429"/>
                  <a:gd name="T38" fmla="*/ 53 w 276"/>
                  <a:gd name="T39" fmla="*/ 0 h 429"/>
                  <a:gd name="T40" fmla="*/ 53 w 276"/>
                  <a:gd name="T41" fmla="*/ 0 h 429"/>
                  <a:gd name="T42" fmla="*/ 0 w 276"/>
                  <a:gd name="T43" fmla="*/ 77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6" h="429">
                    <a:moveTo>
                      <a:pt x="0" y="77"/>
                    </a:moveTo>
                    <a:lnTo>
                      <a:pt x="0" y="77"/>
                    </a:lnTo>
                    <a:cubicBezTo>
                      <a:pt x="22" y="92"/>
                      <a:pt x="45" y="99"/>
                      <a:pt x="61" y="115"/>
                    </a:cubicBezTo>
                    <a:cubicBezTo>
                      <a:pt x="76" y="138"/>
                      <a:pt x="91" y="168"/>
                      <a:pt x="91" y="199"/>
                    </a:cubicBezTo>
                    <a:cubicBezTo>
                      <a:pt x="91" y="214"/>
                      <a:pt x="53" y="222"/>
                      <a:pt x="61" y="237"/>
                    </a:cubicBezTo>
                    <a:cubicBezTo>
                      <a:pt x="83" y="268"/>
                      <a:pt x="145" y="268"/>
                      <a:pt x="152" y="306"/>
                    </a:cubicBezTo>
                    <a:cubicBezTo>
                      <a:pt x="160" y="329"/>
                      <a:pt x="99" y="313"/>
                      <a:pt x="91" y="336"/>
                    </a:cubicBezTo>
                    <a:cubicBezTo>
                      <a:pt x="91" y="374"/>
                      <a:pt x="129" y="397"/>
                      <a:pt x="145" y="428"/>
                    </a:cubicBezTo>
                    <a:lnTo>
                      <a:pt x="145" y="428"/>
                    </a:lnTo>
                    <a:cubicBezTo>
                      <a:pt x="167" y="413"/>
                      <a:pt x="190" y="405"/>
                      <a:pt x="213" y="382"/>
                    </a:cubicBezTo>
                    <a:cubicBezTo>
                      <a:pt x="221" y="374"/>
                      <a:pt x="213" y="352"/>
                      <a:pt x="221" y="336"/>
                    </a:cubicBezTo>
                    <a:cubicBezTo>
                      <a:pt x="229" y="329"/>
                      <a:pt x="252" y="344"/>
                      <a:pt x="259" y="336"/>
                    </a:cubicBezTo>
                    <a:cubicBezTo>
                      <a:pt x="275" y="321"/>
                      <a:pt x="267" y="298"/>
                      <a:pt x="267" y="283"/>
                    </a:cubicBezTo>
                    <a:lnTo>
                      <a:pt x="267" y="283"/>
                    </a:lnTo>
                    <a:cubicBezTo>
                      <a:pt x="259" y="275"/>
                      <a:pt x="244" y="268"/>
                      <a:pt x="236" y="260"/>
                    </a:cubicBezTo>
                    <a:cubicBezTo>
                      <a:pt x="221" y="252"/>
                      <a:pt x="221" y="237"/>
                      <a:pt x="213" y="222"/>
                    </a:cubicBezTo>
                    <a:cubicBezTo>
                      <a:pt x="206" y="206"/>
                      <a:pt x="190" y="184"/>
                      <a:pt x="190" y="168"/>
                    </a:cubicBezTo>
                    <a:cubicBezTo>
                      <a:pt x="175" y="130"/>
                      <a:pt x="175" y="84"/>
                      <a:pt x="167" y="46"/>
                    </a:cubicBezTo>
                    <a:lnTo>
                      <a:pt x="167" y="46"/>
                    </a:lnTo>
                    <a:cubicBezTo>
                      <a:pt x="53" y="0"/>
                      <a:pt x="53" y="0"/>
                      <a:pt x="53" y="0"/>
                    </a:cubicBezTo>
                    <a:lnTo>
                      <a:pt x="53" y="0"/>
                    </a:lnTo>
                    <a:cubicBezTo>
                      <a:pt x="0" y="77"/>
                      <a:pt x="0" y="77"/>
                      <a:pt x="0" y="77"/>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5">
                <a:extLst>
                  <a:ext uri="{FF2B5EF4-FFF2-40B4-BE49-F238E27FC236}">
                    <a16:creationId xmlns:a16="http://schemas.microsoft.com/office/drawing/2014/main" id="{3E0E41D4-CC3C-4A12-AD2F-8EDC7439FE86}"/>
                  </a:ext>
                </a:extLst>
              </p:cNvPr>
              <p:cNvSpPr>
                <a:spLocks noChangeArrowheads="1"/>
              </p:cNvSpPr>
              <p:nvPr/>
            </p:nvSpPr>
            <p:spPr bwMode="auto">
              <a:xfrm>
                <a:off x="6181322" y="6946901"/>
                <a:ext cx="165089" cy="244475"/>
              </a:xfrm>
              <a:custGeom>
                <a:avLst/>
                <a:gdLst>
                  <a:gd name="T0" fmla="*/ 359 w 459"/>
                  <a:gd name="T1" fmla="*/ 0 h 681"/>
                  <a:gd name="T2" fmla="*/ 359 w 459"/>
                  <a:gd name="T3" fmla="*/ 0 h 681"/>
                  <a:gd name="T4" fmla="*/ 374 w 459"/>
                  <a:gd name="T5" fmla="*/ 61 h 681"/>
                  <a:gd name="T6" fmla="*/ 320 w 459"/>
                  <a:gd name="T7" fmla="*/ 176 h 681"/>
                  <a:gd name="T8" fmla="*/ 275 w 459"/>
                  <a:gd name="T9" fmla="*/ 176 h 681"/>
                  <a:gd name="T10" fmla="*/ 213 w 459"/>
                  <a:gd name="T11" fmla="*/ 260 h 681"/>
                  <a:gd name="T12" fmla="*/ 244 w 459"/>
                  <a:gd name="T13" fmla="*/ 298 h 681"/>
                  <a:gd name="T14" fmla="*/ 213 w 459"/>
                  <a:gd name="T15" fmla="*/ 336 h 681"/>
                  <a:gd name="T16" fmla="*/ 206 w 459"/>
                  <a:gd name="T17" fmla="*/ 390 h 681"/>
                  <a:gd name="T18" fmla="*/ 290 w 459"/>
                  <a:gd name="T19" fmla="*/ 451 h 681"/>
                  <a:gd name="T20" fmla="*/ 336 w 459"/>
                  <a:gd name="T21" fmla="*/ 451 h 681"/>
                  <a:gd name="T22" fmla="*/ 305 w 459"/>
                  <a:gd name="T23" fmla="*/ 352 h 681"/>
                  <a:gd name="T24" fmla="*/ 382 w 459"/>
                  <a:gd name="T25" fmla="*/ 421 h 681"/>
                  <a:gd name="T26" fmla="*/ 443 w 459"/>
                  <a:gd name="T27" fmla="*/ 436 h 681"/>
                  <a:gd name="T28" fmla="*/ 435 w 459"/>
                  <a:gd name="T29" fmla="*/ 489 h 681"/>
                  <a:gd name="T30" fmla="*/ 435 w 459"/>
                  <a:gd name="T31" fmla="*/ 489 h 681"/>
                  <a:gd name="T32" fmla="*/ 382 w 459"/>
                  <a:gd name="T33" fmla="*/ 566 h 681"/>
                  <a:gd name="T34" fmla="*/ 382 w 459"/>
                  <a:gd name="T35" fmla="*/ 566 h 681"/>
                  <a:gd name="T36" fmla="*/ 313 w 459"/>
                  <a:gd name="T37" fmla="*/ 566 h 681"/>
                  <a:gd name="T38" fmla="*/ 305 w 459"/>
                  <a:gd name="T39" fmla="*/ 657 h 681"/>
                  <a:gd name="T40" fmla="*/ 213 w 459"/>
                  <a:gd name="T41" fmla="*/ 680 h 681"/>
                  <a:gd name="T42" fmla="*/ 213 w 459"/>
                  <a:gd name="T43" fmla="*/ 680 h 681"/>
                  <a:gd name="T44" fmla="*/ 137 w 459"/>
                  <a:gd name="T45" fmla="*/ 466 h 681"/>
                  <a:gd name="T46" fmla="*/ 221 w 459"/>
                  <a:gd name="T47" fmla="*/ 115 h 681"/>
                  <a:gd name="T48" fmla="*/ 351 w 459"/>
                  <a:gd name="T49" fmla="*/ 16 h 681"/>
                  <a:gd name="T50" fmla="*/ 359 w 459"/>
                  <a:gd name="T51" fmla="*/ 0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9" h="681">
                    <a:moveTo>
                      <a:pt x="359" y="0"/>
                    </a:moveTo>
                    <a:lnTo>
                      <a:pt x="359" y="0"/>
                    </a:lnTo>
                    <a:cubicBezTo>
                      <a:pt x="366" y="16"/>
                      <a:pt x="374" y="38"/>
                      <a:pt x="374" y="61"/>
                    </a:cubicBezTo>
                    <a:cubicBezTo>
                      <a:pt x="366" y="100"/>
                      <a:pt x="351" y="146"/>
                      <a:pt x="320" y="176"/>
                    </a:cubicBezTo>
                    <a:cubicBezTo>
                      <a:pt x="313" y="184"/>
                      <a:pt x="290" y="168"/>
                      <a:pt x="275" y="176"/>
                    </a:cubicBezTo>
                    <a:cubicBezTo>
                      <a:pt x="252" y="199"/>
                      <a:pt x="221" y="222"/>
                      <a:pt x="213" y="260"/>
                    </a:cubicBezTo>
                    <a:cubicBezTo>
                      <a:pt x="213" y="275"/>
                      <a:pt x="252" y="283"/>
                      <a:pt x="244" y="298"/>
                    </a:cubicBezTo>
                    <a:cubicBezTo>
                      <a:pt x="244" y="313"/>
                      <a:pt x="221" y="321"/>
                      <a:pt x="213" y="336"/>
                    </a:cubicBezTo>
                    <a:cubicBezTo>
                      <a:pt x="206" y="352"/>
                      <a:pt x="198" y="375"/>
                      <a:pt x="206" y="390"/>
                    </a:cubicBezTo>
                    <a:cubicBezTo>
                      <a:pt x="229" y="421"/>
                      <a:pt x="259" y="436"/>
                      <a:pt x="290" y="451"/>
                    </a:cubicBezTo>
                    <a:cubicBezTo>
                      <a:pt x="305" y="459"/>
                      <a:pt x="336" y="466"/>
                      <a:pt x="336" y="451"/>
                    </a:cubicBezTo>
                    <a:cubicBezTo>
                      <a:pt x="336" y="421"/>
                      <a:pt x="275" y="375"/>
                      <a:pt x="305" y="352"/>
                    </a:cubicBezTo>
                    <a:cubicBezTo>
                      <a:pt x="336" y="336"/>
                      <a:pt x="351" y="405"/>
                      <a:pt x="382" y="421"/>
                    </a:cubicBezTo>
                    <a:cubicBezTo>
                      <a:pt x="397" y="428"/>
                      <a:pt x="427" y="421"/>
                      <a:pt x="443" y="436"/>
                    </a:cubicBezTo>
                    <a:cubicBezTo>
                      <a:pt x="458" y="451"/>
                      <a:pt x="443" y="474"/>
                      <a:pt x="435" y="489"/>
                    </a:cubicBezTo>
                    <a:lnTo>
                      <a:pt x="435" y="489"/>
                    </a:lnTo>
                    <a:cubicBezTo>
                      <a:pt x="382" y="566"/>
                      <a:pt x="382" y="566"/>
                      <a:pt x="382" y="566"/>
                    </a:cubicBezTo>
                    <a:lnTo>
                      <a:pt x="382" y="566"/>
                    </a:lnTo>
                    <a:cubicBezTo>
                      <a:pt x="359" y="566"/>
                      <a:pt x="328" y="550"/>
                      <a:pt x="313" y="566"/>
                    </a:cubicBezTo>
                    <a:cubicBezTo>
                      <a:pt x="290" y="588"/>
                      <a:pt x="320" y="634"/>
                      <a:pt x="305" y="657"/>
                    </a:cubicBezTo>
                    <a:cubicBezTo>
                      <a:pt x="290" y="680"/>
                      <a:pt x="236" y="673"/>
                      <a:pt x="213" y="680"/>
                    </a:cubicBezTo>
                    <a:lnTo>
                      <a:pt x="213" y="680"/>
                    </a:lnTo>
                    <a:cubicBezTo>
                      <a:pt x="190" y="604"/>
                      <a:pt x="183" y="527"/>
                      <a:pt x="137" y="466"/>
                    </a:cubicBezTo>
                    <a:cubicBezTo>
                      <a:pt x="0" y="329"/>
                      <a:pt x="168" y="237"/>
                      <a:pt x="221" y="115"/>
                    </a:cubicBezTo>
                    <a:cubicBezTo>
                      <a:pt x="244" y="54"/>
                      <a:pt x="313" y="54"/>
                      <a:pt x="351" y="16"/>
                    </a:cubicBezTo>
                    <a:cubicBezTo>
                      <a:pt x="351" y="8"/>
                      <a:pt x="359" y="8"/>
                      <a:pt x="359" y="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 name="Freeform 6">
                <a:extLst>
                  <a:ext uri="{FF2B5EF4-FFF2-40B4-BE49-F238E27FC236}">
                    <a16:creationId xmlns:a16="http://schemas.microsoft.com/office/drawing/2014/main" id="{462943DF-2FC0-4258-800C-FBFA55C2E5E4}"/>
                  </a:ext>
                </a:extLst>
              </p:cNvPr>
              <p:cNvSpPr>
                <a:spLocks noChangeArrowheads="1"/>
              </p:cNvSpPr>
              <p:nvPr/>
            </p:nvSpPr>
            <p:spPr bwMode="auto">
              <a:xfrm>
                <a:off x="6376573" y="7100888"/>
                <a:ext cx="138103" cy="138112"/>
              </a:xfrm>
              <a:custGeom>
                <a:avLst/>
                <a:gdLst>
                  <a:gd name="T0" fmla="*/ 7 w 383"/>
                  <a:gd name="T1" fmla="*/ 107 h 383"/>
                  <a:gd name="T2" fmla="*/ 7 w 383"/>
                  <a:gd name="T3" fmla="*/ 107 h 383"/>
                  <a:gd name="T4" fmla="*/ 30 w 383"/>
                  <a:gd name="T5" fmla="*/ 229 h 383"/>
                  <a:gd name="T6" fmla="*/ 53 w 383"/>
                  <a:gd name="T7" fmla="*/ 283 h 383"/>
                  <a:gd name="T8" fmla="*/ 76 w 383"/>
                  <a:gd name="T9" fmla="*/ 321 h 383"/>
                  <a:gd name="T10" fmla="*/ 107 w 383"/>
                  <a:gd name="T11" fmla="*/ 344 h 383"/>
                  <a:gd name="T12" fmla="*/ 107 w 383"/>
                  <a:gd name="T13" fmla="*/ 344 h 383"/>
                  <a:gd name="T14" fmla="*/ 160 w 383"/>
                  <a:gd name="T15" fmla="*/ 336 h 383"/>
                  <a:gd name="T16" fmla="*/ 191 w 383"/>
                  <a:gd name="T17" fmla="*/ 382 h 383"/>
                  <a:gd name="T18" fmla="*/ 191 w 383"/>
                  <a:gd name="T19" fmla="*/ 382 h 383"/>
                  <a:gd name="T20" fmla="*/ 229 w 383"/>
                  <a:gd name="T21" fmla="*/ 359 h 383"/>
                  <a:gd name="T22" fmla="*/ 237 w 383"/>
                  <a:gd name="T23" fmla="*/ 290 h 383"/>
                  <a:gd name="T24" fmla="*/ 229 w 383"/>
                  <a:gd name="T25" fmla="*/ 214 h 383"/>
                  <a:gd name="T26" fmla="*/ 305 w 383"/>
                  <a:gd name="T27" fmla="*/ 245 h 383"/>
                  <a:gd name="T28" fmla="*/ 382 w 383"/>
                  <a:gd name="T29" fmla="*/ 222 h 383"/>
                  <a:gd name="T30" fmla="*/ 382 w 383"/>
                  <a:gd name="T31" fmla="*/ 222 h 383"/>
                  <a:gd name="T32" fmla="*/ 321 w 383"/>
                  <a:gd name="T33" fmla="*/ 168 h 383"/>
                  <a:gd name="T34" fmla="*/ 313 w 383"/>
                  <a:gd name="T35" fmla="*/ 130 h 383"/>
                  <a:gd name="T36" fmla="*/ 237 w 383"/>
                  <a:gd name="T37" fmla="*/ 84 h 383"/>
                  <a:gd name="T38" fmla="*/ 153 w 383"/>
                  <a:gd name="T39" fmla="*/ 23 h 383"/>
                  <a:gd name="T40" fmla="*/ 153 w 383"/>
                  <a:gd name="T41" fmla="*/ 23 h 383"/>
                  <a:gd name="T42" fmla="*/ 92 w 383"/>
                  <a:gd name="T43" fmla="*/ 46 h 383"/>
                  <a:gd name="T44" fmla="*/ 61 w 383"/>
                  <a:gd name="T45" fmla="*/ 0 h 383"/>
                  <a:gd name="T46" fmla="*/ 7 w 383"/>
                  <a:gd name="T47" fmla="*/ 46 h 383"/>
                  <a:gd name="T48" fmla="*/ 7 w 383"/>
                  <a:gd name="T49" fmla="*/ 10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3" h="383">
                    <a:moveTo>
                      <a:pt x="7" y="107"/>
                    </a:moveTo>
                    <a:lnTo>
                      <a:pt x="7" y="107"/>
                    </a:lnTo>
                    <a:cubicBezTo>
                      <a:pt x="15" y="145"/>
                      <a:pt x="15" y="191"/>
                      <a:pt x="30" y="229"/>
                    </a:cubicBezTo>
                    <a:cubicBezTo>
                      <a:pt x="30" y="245"/>
                      <a:pt x="46" y="267"/>
                      <a:pt x="53" y="283"/>
                    </a:cubicBezTo>
                    <a:cubicBezTo>
                      <a:pt x="61" y="298"/>
                      <a:pt x="61" y="313"/>
                      <a:pt x="76" y="321"/>
                    </a:cubicBezTo>
                    <a:cubicBezTo>
                      <a:pt x="84" y="329"/>
                      <a:pt x="99" y="336"/>
                      <a:pt x="107" y="344"/>
                    </a:cubicBezTo>
                    <a:lnTo>
                      <a:pt x="107" y="344"/>
                    </a:lnTo>
                    <a:cubicBezTo>
                      <a:pt x="130" y="344"/>
                      <a:pt x="145" y="329"/>
                      <a:pt x="160" y="336"/>
                    </a:cubicBezTo>
                    <a:cubicBezTo>
                      <a:pt x="176" y="344"/>
                      <a:pt x="183" y="367"/>
                      <a:pt x="191" y="382"/>
                    </a:cubicBezTo>
                    <a:lnTo>
                      <a:pt x="191" y="382"/>
                    </a:lnTo>
                    <a:cubicBezTo>
                      <a:pt x="206" y="374"/>
                      <a:pt x="221" y="367"/>
                      <a:pt x="229" y="359"/>
                    </a:cubicBezTo>
                    <a:cubicBezTo>
                      <a:pt x="237" y="336"/>
                      <a:pt x="237" y="313"/>
                      <a:pt x="237" y="290"/>
                    </a:cubicBezTo>
                    <a:cubicBezTo>
                      <a:pt x="237" y="267"/>
                      <a:pt x="214" y="229"/>
                      <a:pt x="229" y="214"/>
                    </a:cubicBezTo>
                    <a:cubicBezTo>
                      <a:pt x="252" y="199"/>
                      <a:pt x="275" y="245"/>
                      <a:pt x="305" y="245"/>
                    </a:cubicBezTo>
                    <a:cubicBezTo>
                      <a:pt x="328" y="252"/>
                      <a:pt x="359" y="229"/>
                      <a:pt x="382" y="222"/>
                    </a:cubicBezTo>
                    <a:lnTo>
                      <a:pt x="382" y="222"/>
                    </a:lnTo>
                    <a:lnTo>
                      <a:pt x="321" y="168"/>
                    </a:lnTo>
                    <a:cubicBezTo>
                      <a:pt x="321" y="160"/>
                      <a:pt x="313" y="130"/>
                      <a:pt x="313" y="130"/>
                    </a:cubicBezTo>
                    <a:cubicBezTo>
                      <a:pt x="290" y="115"/>
                      <a:pt x="259" y="99"/>
                      <a:pt x="237" y="84"/>
                    </a:cubicBezTo>
                    <a:cubicBezTo>
                      <a:pt x="206" y="69"/>
                      <a:pt x="176" y="46"/>
                      <a:pt x="153" y="23"/>
                    </a:cubicBezTo>
                    <a:lnTo>
                      <a:pt x="153" y="23"/>
                    </a:lnTo>
                    <a:cubicBezTo>
                      <a:pt x="130" y="31"/>
                      <a:pt x="115" y="46"/>
                      <a:pt x="92" y="46"/>
                    </a:cubicBezTo>
                    <a:cubicBezTo>
                      <a:pt x="76" y="38"/>
                      <a:pt x="76" y="0"/>
                      <a:pt x="61" y="0"/>
                    </a:cubicBezTo>
                    <a:cubicBezTo>
                      <a:pt x="38" y="8"/>
                      <a:pt x="23" y="31"/>
                      <a:pt x="7" y="46"/>
                    </a:cubicBezTo>
                    <a:cubicBezTo>
                      <a:pt x="0" y="69"/>
                      <a:pt x="7" y="92"/>
                      <a:pt x="7" y="107"/>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7">
                <a:extLst>
                  <a:ext uri="{FF2B5EF4-FFF2-40B4-BE49-F238E27FC236}">
                    <a16:creationId xmlns:a16="http://schemas.microsoft.com/office/drawing/2014/main" id="{2FF4CA35-A7BE-4FE6-8199-800E1C5D9D96}"/>
                  </a:ext>
                </a:extLst>
              </p:cNvPr>
              <p:cNvSpPr>
                <a:spLocks noChangeArrowheads="1"/>
              </p:cNvSpPr>
              <p:nvPr/>
            </p:nvSpPr>
            <p:spPr bwMode="auto">
              <a:xfrm>
                <a:off x="6430544" y="7026275"/>
                <a:ext cx="176201" cy="153988"/>
              </a:xfrm>
              <a:custGeom>
                <a:avLst/>
                <a:gdLst>
                  <a:gd name="T0" fmla="*/ 229 w 490"/>
                  <a:gd name="T1" fmla="*/ 428 h 429"/>
                  <a:gd name="T2" fmla="*/ 229 w 490"/>
                  <a:gd name="T3" fmla="*/ 428 h 429"/>
                  <a:gd name="T4" fmla="*/ 290 w 490"/>
                  <a:gd name="T5" fmla="*/ 359 h 429"/>
                  <a:gd name="T6" fmla="*/ 336 w 490"/>
                  <a:gd name="T7" fmla="*/ 344 h 429"/>
                  <a:gd name="T8" fmla="*/ 359 w 490"/>
                  <a:gd name="T9" fmla="*/ 389 h 429"/>
                  <a:gd name="T10" fmla="*/ 359 w 490"/>
                  <a:gd name="T11" fmla="*/ 389 h 429"/>
                  <a:gd name="T12" fmla="*/ 443 w 490"/>
                  <a:gd name="T13" fmla="*/ 382 h 429"/>
                  <a:gd name="T14" fmla="*/ 481 w 490"/>
                  <a:gd name="T15" fmla="*/ 252 h 429"/>
                  <a:gd name="T16" fmla="*/ 420 w 490"/>
                  <a:gd name="T17" fmla="*/ 214 h 429"/>
                  <a:gd name="T18" fmla="*/ 420 w 490"/>
                  <a:gd name="T19" fmla="*/ 214 h 429"/>
                  <a:gd name="T20" fmla="*/ 359 w 490"/>
                  <a:gd name="T21" fmla="*/ 199 h 429"/>
                  <a:gd name="T22" fmla="*/ 290 w 490"/>
                  <a:gd name="T23" fmla="*/ 229 h 429"/>
                  <a:gd name="T24" fmla="*/ 252 w 490"/>
                  <a:gd name="T25" fmla="*/ 176 h 429"/>
                  <a:gd name="T26" fmla="*/ 237 w 490"/>
                  <a:gd name="T27" fmla="*/ 91 h 429"/>
                  <a:gd name="T28" fmla="*/ 160 w 490"/>
                  <a:gd name="T29" fmla="*/ 53 h 429"/>
                  <a:gd name="T30" fmla="*/ 160 w 490"/>
                  <a:gd name="T31" fmla="*/ 53 h 429"/>
                  <a:gd name="T32" fmla="*/ 129 w 490"/>
                  <a:gd name="T33" fmla="*/ 0 h 429"/>
                  <a:gd name="T34" fmla="*/ 45 w 490"/>
                  <a:gd name="T35" fmla="*/ 30 h 429"/>
                  <a:gd name="T36" fmla="*/ 23 w 490"/>
                  <a:gd name="T37" fmla="*/ 76 h 429"/>
                  <a:gd name="T38" fmla="*/ 30 w 490"/>
                  <a:gd name="T39" fmla="*/ 130 h 429"/>
                  <a:gd name="T40" fmla="*/ 0 w 490"/>
                  <a:gd name="T41" fmla="*/ 229 h 429"/>
                  <a:gd name="T42" fmla="*/ 0 w 490"/>
                  <a:gd name="T43" fmla="*/ 229 h 429"/>
                  <a:gd name="T44" fmla="*/ 84 w 490"/>
                  <a:gd name="T45" fmla="*/ 290 h 429"/>
                  <a:gd name="T46" fmla="*/ 160 w 490"/>
                  <a:gd name="T47" fmla="*/ 336 h 429"/>
                  <a:gd name="T48" fmla="*/ 168 w 490"/>
                  <a:gd name="T49" fmla="*/ 374 h 429"/>
                  <a:gd name="T50" fmla="*/ 229 w 490"/>
                  <a:gd name="T51" fmla="*/ 42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0" h="429">
                    <a:moveTo>
                      <a:pt x="229" y="428"/>
                    </a:moveTo>
                    <a:lnTo>
                      <a:pt x="229" y="428"/>
                    </a:lnTo>
                    <a:cubicBezTo>
                      <a:pt x="252" y="405"/>
                      <a:pt x="267" y="382"/>
                      <a:pt x="290" y="359"/>
                    </a:cubicBezTo>
                    <a:cubicBezTo>
                      <a:pt x="298" y="351"/>
                      <a:pt x="320" y="336"/>
                      <a:pt x="336" y="344"/>
                    </a:cubicBezTo>
                    <a:cubicBezTo>
                      <a:pt x="351" y="351"/>
                      <a:pt x="351" y="374"/>
                      <a:pt x="359" y="389"/>
                    </a:cubicBezTo>
                    <a:lnTo>
                      <a:pt x="359" y="389"/>
                    </a:lnTo>
                    <a:cubicBezTo>
                      <a:pt x="389" y="389"/>
                      <a:pt x="420" y="405"/>
                      <a:pt x="443" y="382"/>
                    </a:cubicBezTo>
                    <a:cubicBezTo>
                      <a:pt x="473" y="351"/>
                      <a:pt x="489" y="298"/>
                      <a:pt x="481" y="252"/>
                    </a:cubicBezTo>
                    <a:cubicBezTo>
                      <a:pt x="481" y="229"/>
                      <a:pt x="443" y="229"/>
                      <a:pt x="420" y="214"/>
                    </a:cubicBezTo>
                    <a:lnTo>
                      <a:pt x="420" y="214"/>
                    </a:lnTo>
                    <a:cubicBezTo>
                      <a:pt x="404" y="214"/>
                      <a:pt x="381" y="191"/>
                      <a:pt x="359" y="199"/>
                    </a:cubicBezTo>
                    <a:cubicBezTo>
                      <a:pt x="336" y="199"/>
                      <a:pt x="313" y="237"/>
                      <a:pt x="290" y="229"/>
                    </a:cubicBezTo>
                    <a:cubicBezTo>
                      <a:pt x="267" y="229"/>
                      <a:pt x="259" y="199"/>
                      <a:pt x="252" y="176"/>
                    </a:cubicBezTo>
                    <a:cubicBezTo>
                      <a:pt x="237" y="145"/>
                      <a:pt x="252" y="114"/>
                      <a:pt x="237" y="91"/>
                    </a:cubicBezTo>
                    <a:cubicBezTo>
                      <a:pt x="221" y="69"/>
                      <a:pt x="183" y="61"/>
                      <a:pt x="160" y="53"/>
                    </a:cubicBezTo>
                    <a:lnTo>
                      <a:pt x="160" y="53"/>
                    </a:lnTo>
                    <a:cubicBezTo>
                      <a:pt x="145" y="30"/>
                      <a:pt x="137" y="15"/>
                      <a:pt x="129" y="0"/>
                    </a:cubicBezTo>
                    <a:lnTo>
                      <a:pt x="45" y="30"/>
                    </a:lnTo>
                    <a:lnTo>
                      <a:pt x="23" y="76"/>
                    </a:lnTo>
                    <a:cubicBezTo>
                      <a:pt x="23" y="91"/>
                      <a:pt x="38" y="114"/>
                      <a:pt x="30" y="130"/>
                    </a:cubicBezTo>
                    <a:cubicBezTo>
                      <a:pt x="30" y="168"/>
                      <a:pt x="7" y="199"/>
                      <a:pt x="0" y="229"/>
                    </a:cubicBezTo>
                    <a:lnTo>
                      <a:pt x="0" y="229"/>
                    </a:lnTo>
                    <a:cubicBezTo>
                      <a:pt x="23" y="252"/>
                      <a:pt x="53" y="275"/>
                      <a:pt x="84" y="290"/>
                    </a:cubicBezTo>
                    <a:cubicBezTo>
                      <a:pt x="106" y="305"/>
                      <a:pt x="137" y="321"/>
                      <a:pt x="160" y="336"/>
                    </a:cubicBezTo>
                    <a:cubicBezTo>
                      <a:pt x="160" y="336"/>
                      <a:pt x="168" y="366"/>
                      <a:pt x="168" y="374"/>
                    </a:cubicBezTo>
                    <a:lnTo>
                      <a:pt x="229" y="428"/>
                    </a:ln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Freeform 8">
                <a:extLst>
                  <a:ext uri="{FF2B5EF4-FFF2-40B4-BE49-F238E27FC236}">
                    <a16:creationId xmlns:a16="http://schemas.microsoft.com/office/drawing/2014/main" id="{E8F0C5E4-9826-4BF2-8739-262165824EE1}"/>
                  </a:ext>
                </a:extLst>
              </p:cNvPr>
              <p:cNvSpPr>
                <a:spLocks noChangeArrowheads="1"/>
              </p:cNvSpPr>
              <p:nvPr/>
            </p:nvSpPr>
            <p:spPr bwMode="auto">
              <a:xfrm>
                <a:off x="6438480" y="7148513"/>
                <a:ext cx="160328" cy="150812"/>
              </a:xfrm>
              <a:custGeom>
                <a:avLst/>
                <a:gdLst>
                  <a:gd name="T0" fmla="*/ 129 w 444"/>
                  <a:gd name="T1" fmla="*/ 115 h 421"/>
                  <a:gd name="T2" fmla="*/ 129 w 444"/>
                  <a:gd name="T3" fmla="*/ 115 h 421"/>
                  <a:gd name="T4" fmla="*/ 53 w 444"/>
                  <a:gd name="T5" fmla="*/ 84 h 421"/>
                  <a:gd name="T6" fmla="*/ 61 w 444"/>
                  <a:gd name="T7" fmla="*/ 160 h 421"/>
                  <a:gd name="T8" fmla="*/ 53 w 444"/>
                  <a:gd name="T9" fmla="*/ 229 h 421"/>
                  <a:gd name="T10" fmla="*/ 15 w 444"/>
                  <a:gd name="T11" fmla="*/ 252 h 421"/>
                  <a:gd name="T12" fmla="*/ 15 w 444"/>
                  <a:gd name="T13" fmla="*/ 252 h 421"/>
                  <a:gd name="T14" fmla="*/ 22 w 444"/>
                  <a:gd name="T15" fmla="*/ 328 h 421"/>
                  <a:gd name="T16" fmla="*/ 114 w 444"/>
                  <a:gd name="T17" fmla="*/ 305 h 421"/>
                  <a:gd name="T18" fmla="*/ 99 w 444"/>
                  <a:gd name="T19" fmla="*/ 344 h 421"/>
                  <a:gd name="T20" fmla="*/ 137 w 444"/>
                  <a:gd name="T21" fmla="*/ 359 h 421"/>
                  <a:gd name="T22" fmla="*/ 137 w 444"/>
                  <a:gd name="T23" fmla="*/ 382 h 421"/>
                  <a:gd name="T24" fmla="*/ 168 w 444"/>
                  <a:gd name="T25" fmla="*/ 420 h 421"/>
                  <a:gd name="T26" fmla="*/ 168 w 444"/>
                  <a:gd name="T27" fmla="*/ 420 h 421"/>
                  <a:gd name="T28" fmla="*/ 191 w 444"/>
                  <a:gd name="T29" fmla="*/ 405 h 421"/>
                  <a:gd name="T30" fmla="*/ 229 w 444"/>
                  <a:gd name="T31" fmla="*/ 412 h 421"/>
                  <a:gd name="T32" fmla="*/ 290 w 444"/>
                  <a:gd name="T33" fmla="*/ 367 h 421"/>
                  <a:gd name="T34" fmla="*/ 336 w 444"/>
                  <a:gd name="T35" fmla="*/ 305 h 421"/>
                  <a:gd name="T36" fmla="*/ 404 w 444"/>
                  <a:gd name="T37" fmla="*/ 298 h 421"/>
                  <a:gd name="T38" fmla="*/ 443 w 444"/>
                  <a:gd name="T39" fmla="*/ 252 h 421"/>
                  <a:gd name="T40" fmla="*/ 443 w 444"/>
                  <a:gd name="T41" fmla="*/ 252 h 421"/>
                  <a:gd name="T42" fmla="*/ 381 w 444"/>
                  <a:gd name="T43" fmla="*/ 222 h 421"/>
                  <a:gd name="T44" fmla="*/ 397 w 444"/>
                  <a:gd name="T45" fmla="*/ 168 h 421"/>
                  <a:gd name="T46" fmla="*/ 397 w 444"/>
                  <a:gd name="T47" fmla="*/ 168 h 421"/>
                  <a:gd name="T48" fmla="*/ 336 w 444"/>
                  <a:gd name="T49" fmla="*/ 53 h 421"/>
                  <a:gd name="T50" fmla="*/ 336 w 444"/>
                  <a:gd name="T51" fmla="*/ 53 h 421"/>
                  <a:gd name="T52" fmla="*/ 313 w 444"/>
                  <a:gd name="T53" fmla="*/ 8 h 421"/>
                  <a:gd name="T54" fmla="*/ 267 w 444"/>
                  <a:gd name="T55" fmla="*/ 23 h 421"/>
                  <a:gd name="T56" fmla="*/ 206 w 444"/>
                  <a:gd name="T57" fmla="*/ 92 h 421"/>
                  <a:gd name="T58" fmla="*/ 191 w 444"/>
                  <a:gd name="T59" fmla="*/ 99 h 421"/>
                  <a:gd name="T60" fmla="*/ 152 w 444"/>
                  <a:gd name="T61" fmla="*/ 115 h 421"/>
                  <a:gd name="T62" fmla="*/ 129 w 444"/>
                  <a:gd name="T63" fmla="*/ 115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4" h="421">
                    <a:moveTo>
                      <a:pt x="129" y="115"/>
                    </a:moveTo>
                    <a:lnTo>
                      <a:pt x="129" y="115"/>
                    </a:lnTo>
                    <a:cubicBezTo>
                      <a:pt x="99" y="115"/>
                      <a:pt x="76" y="69"/>
                      <a:pt x="53" y="84"/>
                    </a:cubicBezTo>
                    <a:cubicBezTo>
                      <a:pt x="38" y="99"/>
                      <a:pt x="61" y="137"/>
                      <a:pt x="61" y="160"/>
                    </a:cubicBezTo>
                    <a:cubicBezTo>
                      <a:pt x="61" y="183"/>
                      <a:pt x="61" y="206"/>
                      <a:pt x="53" y="229"/>
                    </a:cubicBezTo>
                    <a:cubicBezTo>
                      <a:pt x="45" y="237"/>
                      <a:pt x="30" y="244"/>
                      <a:pt x="15" y="252"/>
                    </a:cubicBezTo>
                    <a:lnTo>
                      <a:pt x="15" y="252"/>
                    </a:lnTo>
                    <a:cubicBezTo>
                      <a:pt x="22" y="275"/>
                      <a:pt x="0" y="313"/>
                      <a:pt x="22" y="328"/>
                    </a:cubicBezTo>
                    <a:cubicBezTo>
                      <a:pt x="53" y="344"/>
                      <a:pt x="83" y="298"/>
                      <a:pt x="114" y="305"/>
                    </a:cubicBezTo>
                    <a:cubicBezTo>
                      <a:pt x="129" y="313"/>
                      <a:pt x="99" y="336"/>
                      <a:pt x="99" y="344"/>
                    </a:cubicBezTo>
                    <a:cubicBezTo>
                      <a:pt x="106" y="359"/>
                      <a:pt x="129" y="344"/>
                      <a:pt x="137" y="359"/>
                    </a:cubicBezTo>
                    <a:cubicBezTo>
                      <a:pt x="145" y="359"/>
                      <a:pt x="129" y="374"/>
                      <a:pt x="137" y="382"/>
                    </a:cubicBezTo>
                    <a:cubicBezTo>
                      <a:pt x="145" y="397"/>
                      <a:pt x="152" y="405"/>
                      <a:pt x="168" y="420"/>
                    </a:cubicBezTo>
                    <a:lnTo>
                      <a:pt x="168" y="420"/>
                    </a:lnTo>
                    <a:cubicBezTo>
                      <a:pt x="175" y="412"/>
                      <a:pt x="183" y="405"/>
                      <a:pt x="191" y="405"/>
                    </a:cubicBezTo>
                    <a:cubicBezTo>
                      <a:pt x="206" y="405"/>
                      <a:pt x="221" y="412"/>
                      <a:pt x="229" y="412"/>
                    </a:cubicBezTo>
                    <a:cubicBezTo>
                      <a:pt x="252" y="397"/>
                      <a:pt x="267" y="382"/>
                      <a:pt x="290" y="367"/>
                    </a:cubicBezTo>
                    <a:cubicBezTo>
                      <a:pt x="305" y="344"/>
                      <a:pt x="313" y="313"/>
                      <a:pt x="336" y="305"/>
                    </a:cubicBezTo>
                    <a:cubicBezTo>
                      <a:pt x="358" y="290"/>
                      <a:pt x="381" y="313"/>
                      <a:pt x="404" y="298"/>
                    </a:cubicBezTo>
                    <a:cubicBezTo>
                      <a:pt x="420" y="290"/>
                      <a:pt x="427" y="267"/>
                      <a:pt x="443" y="252"/>
                    </a:cubicBezTo>
                    <a:lnTo>
                      <a:pt x="443" y="252"/>
                    </a:lnTo>
                    <a:cubicBezTo>
                      <a:pt x="420" y="244"/>
                      <a:pt x="397" y="244"/>
                      <a:pt x="381" y="222"/>
                    </a:cubicBezTo>
                    <a:cubicBezTo>
                      <a:pt x="374" y="206"/>
                      <a:pt x="397" y="183"/>
                      <a:pt x="397" y="168"/>
                    </a:cubicBezTo>
                    <a:lnTo>
                      <a:pt x="397" y="168"/>
                    </a:lnTo>
                    <a:cubicBezTo>
                      <a:pt x="336" y="53"/>
                      <a:pt x="336" y="53"/>
                      <a:pt x="336" y="53"/>
                    </a:cubicBezTo>
                    <a:lnTo>
                      <a:pt x="336" y="53"/>
                    </a:lnTo>
                    <a:cubicBezTo>
                      <a:pt x="328" y="38"/>
                      <a:pt x="328" y="15"/>
                      <a:pt x="313" y="8"/>
                    </a:cubicBezTo>
                    <a:cubicBezTo>
                      <a:pt x="297" y="0"/>
                      <a:pt x="275" y="15"/>
                      <a:pt x="267" y="23"/>
                    </a:cubicBezTo>
                    <a:cubicBezTo>
                      <a:pt x="244" y="46"/>
                      <a:pt x="229" y="69"/>
                      <a:pt x="206" y="92"/>
                    </a:cubicBezTo>
                    <a:cubicBezTo>
                      <a:pt x="206" y="92"/>
                      <a:pt x="198" y="99"/>
                      <a:pt x="191" y="99"/>
                    </a:cubicBezTo>
                    <a:cubicBezTo>
                      <a:pt x="183" y="107"/>
                      <a:pt x="168" y="115"/>
                      <a:pt x="152" y="115"/>
                    </a:cubicBezTo>
                    <a:cubicBezTo>
                      <a:pt x="137" y="115"/>
                      <a:pt x="129" y="115"/>
                      <a:pt x="129" y="115"/>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 name="Freeform 9">
                <a:extLst>
                  <a:ext uri="{FF2B5EF4-FFF2-40B4-BE49-F238E27FC236}">
                    <a16:creationId xmlns:a16="http://schemas.microsoft.com/office/drawing/2014/main" id="{EDD44A57-EDBC-4865-B4FC-BC15BF0490A4}"/>
                  </a:ext>
                </a:extLst>
              </p:cNvPr>
              <p:cNvSpPr>
                <a:spLocks noChangeArrowheads="1"/>
              </p:cNvSpPr>
              <p:nvPr/>
            </p:nvSpPr>
            <p:spPr bwMode="auto">
              <a:xfrm>
                <a:off x="6560711" y="7092950"/>
                <a:ext cx="149215" cy="115888"/>
              </a:xfrm>
              <a:custGeom>
                <a:avLst/>
                <a:gdLst>
                  <a:gd name="T0" fmla="*/ 61 w 413"/>
                  <a:gd name="T1" fmla="*/ 321 h 322"/>
                  <a:gd name="T2" fmla="*/ 61 w 413"/>
                  <a:gd name="T3" fmla="*/ 321 h 322"/>
                  <a:gd name="T4" fmla="*/ 0 w 413"/>
                  <a:gd name="T5" fmla="*/ 206 h 322"/>
                  <a:gd name="T6" fmla="*/ 0 w 413"/>
                  <a:gd name="T7" fmla="*/ 206 h 322"/>
                  <a:gd name="T8" fmla="*/ 84 w 413"/>
                  <a:gd name="T9" fmla="*/ 199 h 322"/>
                  <a:gd name="T10" fmla="*/ 122 w 413"/>
                  <a:gd name="T11" fmla="*/ 69 h 322"/>
                  <a:gd name="T12" fmla="*/ 61 w 413"/>
                  <a:gd name="T13" fmla="*/ 31 h 322"/>
                  <a:gd name="T14" fmla="*/ 61 w 413"/>
                  <a:gd name="T15" fmla="*/ 31 h 322"/>
                  <a:gd name="T16" fmla="*/ 91 w 413"/>
                  <a:gd name="T17" fmla="*/ 0 h 322"/>
                  <a:gd name="T18" fmla="*/ 152 w 413"/>
                  <a:gd name="T19" fmla="*/ 16 h 322"/>
                  <a:gd name="T20" fmla="*/ 206 w 413"/>
                  <a:gd name="T21" fmla="*/ 46 h 322"/>
                  <a:gd name="T22" fmla="*/ 236 w 413"/>
                  <a:gd name="T23" fmla="*/ 23 h 322"/>
                  <a:gd name="T24" fmla="*/ 236 w 413"/>
                  <a:gd name="T25" fmla="*/ 23 h 322"/>
                  <a:gd name="T26" fmla="*/ 290 w 413"/>
                  <a:gd name="T27" fmla="*/ 54 h 322"/>
                  <a:gd name="T28" fmla="*/ 305 w 413"/>
                  <a:gd name="T29" fmla="*/ 69 h 322"/>
                  <a:gd name="T30" fmla="*/ 374 w 413"/>
                  <a:gd name="T31" fmla="*/ 69 h 322"/>
                  <a:gd name="T32" fmla="*/ 374 w 413"/>
                  <a:gd name="T33" fmla="*/ 69 h 322"/>
                  <a:gd name="T34" fmla="*/ 404 w 413"/>
                  <a:gd name="T35" fmla="*/ 145 h 322"/>
                  <a:gd name="T36" fmla="*/ 343 w 413"/>
                  <a:gd name="T37" fmla="*/ 183 h 322"/>
                  <a:gd name="T38" fmla="*/ 343 w 413"/>
                  <a:gd name="T39" fmla="*/ 183 h 322"/>
                  <a:gd name="T40" fmla="*/ 297 w 413"/>
                  <a:gd name="T41" fmla="*/ 168 h 322"/>
                  <a:gd name="T42" fmla="*/ 259 w 413"/>
                  <a:gd name="T43" fmla="*/ 168 h 322"/>
                  <a:gd name="T44" fmla="*/ 168 w 413"/>
                  <a:gd name="T45" fmla="*/ 206 h 322"/>
                  <a:gd name="T46" fmla="*/ 130 w 413"/>
                  <a:gd name="T47" fmla="*/ 268 h 322"/>
                  <a:gd name="T48" fmla="*/ 61 w 413"/>
                  <a:gd name="T49" fmla="*/ 32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3" h="322">
                    <a:moveTo>
                      <a:pt x="61" y="321"/>
                    </a:moveTo>
                    <a:lnTo>
                      <a:pt x="61" y="321"/>
                    </a:lnTo>
                    <a:cubicBezTo>
                      <a:pt x="0" y="206"/>
                      <a:pt x="0" y="206"/>
                      <a:pt x="0" y="206"/>
                    </a:cubicBezTo>
                    <a:lnTo>
                      <a:pt x="0" y="206"/>
                    </a:lnTo>
                    <a:cubicBezTo>
                      <a:pt x="30" y="206"/>
                      <a:pt x="61" y="222"/>
                      <a:pt x="84" y="199"/>
                    </a:cubicBezTo>
                    <a:cubicBezTo>
                      <a:pt x="114" y="168"/>
                      <a:pt x="130" y="115"/>
                      <a:pt x="122" y="69"/>
                    </a:cubicBezTo>
                    <a:cubicBezTo>
                      <a:pt x="122" y="46"/>
                      <a:pt x="84" y="46"/>
                      <a:pt x="61" y="31"/>
                    </a:cubicBezTo>
                    <a:lnTo>
                      <a:pt x="61" y="31"/>
                    </a:lnTo>
                    <a:cubicBezTo>
                      <a:pt x="76" y="23"/>
                      <a:pt x="76" y="8"/>
                      <a:pt x="91" y="0"/>
                    </a:cubicBezTo>
                    <a:cubicBezTo>
                      <a:pt x="114" y="0"/>
                      <a:pt x="137" y="8"/>
                      <a:pt x="152" y="16"/>
                    </a:cubicBezTo>
                    <a:cubicBezTo>
                      <a:pt x="175" y="23"/>
                      <a:pt x="183" y="46"/>
                      <a:pt x="206" y="46"/>
                    </a:cubicBezTo>
                    <a:cubicBezTo>
                      <a:pt x="214" y="46"/>
                      <a:pt x="221" y="31"/>
                      <a:pt x="236" y="23"/>
                    </a:cubicBezTo>
                    <a:lnTo>
                      <a:pt x="236" y="23"/>
                    </a:lnTo>
                    <a:cubicBezTo>
                      <a:pt x="252" y="31"/>
                      <a:pt x="267" y="46"/>
                      <a:pt x="290" y="54"/>
                    </a:cubicBezTo>
                    <a:cubicBezTo>
                      <a:pt x="290" y="61"/>
                      <a:pt x="297" y="69"/>
                      <a:pt x="305" y="69"/>
                    </a:cubicBezTo>
                    <a:cubicBezTo>
                      <a:pt x="328" y="77"/>
                      <a:pt x="351" y="69"/>
                      <a:pt x="374" y="69"/>
                    </a:cubicBezTo>
                    <a:lnTo>
                      <a:pt x="374" y="69"/>
                    </a:lnTo>
                    <a:cubicBezTo>
                      <a:pt x="382" y="92"/>
                      <a:pt x="412" y="115"/>
                      <a:pt x="404" y="145"/>
                    </a:cubicBezTo>
                    <a:cubicBezTo>
                      <a:pt x="397" y="168"/>
                      <a:pt x="366" y="168"/>
                      <a:pt x="343" y="183"/>
                    </a:cubicBezTo>
                    <a:lnTo>
                      <a:pt x="343" y="183"/>
                    </a:lnTo>
                    <a:cubicBezTo>
                      <a:pt x="328" y="176"/>
                      <a:pt x="313" y="168"/>
                      <a:pt x="297" y="168"/>
                    </a:cubicBezTo>
                    <a:cubicBezTo>
                      <a:pt x="282" y="161"/>
                      <a:pt x="275" y="161"/>
                      <a:pt x="259" y="168"/>
                    </a:cubicBezTo>
                    <a:cubicBezTo>
                      <a:pt x="229" y="176"/>
                      <a:pt x="191" y="183"/>
                      <a:pt x="168" y="206"/>
                    </a:cubicBezTo>
                    <a:cubicBezTo>
                      <a:pt x="145" y="214"/>
                      <a:pt x="145" y="245"/>
                      <a:pt x="130" y="268"/>
                    </a:cubicBezTo>
                    <a:cubicBezTo>
                      <a:pt x="107" y="290"/>
                      <a:pt x="84" y="306"/>
                      <a:pt x="61" y="321"/>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 name="Freeform 10">
                <a:extLst>
                  <a:ext uri="{FF2B5EF4-FFF2-40B4-BE49-F238E27FC236}">
                    <a16:creationId xmlns:a16="http://schemas.microsoft.com/office/drawing/2014/main" id="{8C03BD44-892A-433F-8D3F-6934460B9322}"/>
                  </a:ext>
                </a:extLst>
              </p:cNvPr>
              <p:cNvSpPr>
                <a:spLocks noChangeArrowheads="1"/>
              </p:cNvSpPr>
              <p:nvPr/>
            </p:nvSpPr>
            <p:spPr bwMode="auto">
              <a:xfrm>
                <a:off x="6573410" y="7150101"/>
                <a:ext cx="123817" cy="119063"/>
              </a:xfrm>
              <a:custGeom>
                <a:avLst/>
                <a:gdLst>
                  <a:gd name="T0" fmla="*/ 23 w 345"/>
                  <a:gd name="T1" fmla="*/ 160 h 329"/>
                  <a:gd name="T2" fmla="*/ 23 w 345"/>
                  <a:gd name="T3" fmla="*/ 160 h 329"/>
                  <a:gd name="T4" fmla="*/ 92 w 345"/>
                  <a:gd name="T5" fmla="*/ 107 h 329"/>
                  <a:gd name="T6" fmla="*/ 130 w 345"/>
                  <a:gd name="T7" fmla="*/ 45 h 329"/>
                  <a:gd name="T8" fmla="*/ 221 w 345"/>
                  <a:gd name="T9" fmla="*/ 7 h 329"/>
                  <a:gd name="T10" fmla="*/ 259 w 345"/>
                  <a:gd name="T11" fmla="*/ 7 h 329"/>
                  <a:gd name="T12" fmla="*/ 305 w 345"/>
                  <a:gd name="T13" fmla="*/ 22 h 329"/>
                  <a:gd name="T14" fmla="*/ 305 w 345"/>
                  <a:gd name="T15" fmla="*/ 22 h 329"/>
                  <a:gd name="T16" fmla="*/ 344 w 345"/>
                  <a:gd name="T17" fmla="*/ 61 h 329"/>
                  <a:gd name="T18" fmla="*/ 305 w 345"/>
                  <a:gd name="T19" fmla="*/ 76 h 329"/>
                  <a:gd name="T20" fmla="*/ 267 w 345"/>
                  <a:gd name="T21" fmla="*/ 114 h 329"/>
                  <a:gd name="T22" fmla="*/ 290 w 345"/>
                  <a:gd name="T23" fmla="*/ 168 h 329"/>
                  <a:gd name="T24" fmla="*/ 221 w 345"/>
                  <a:gd name="T25" fmla="*/ 198 h 329"/>
                  <a:gd name="T26" fmla="*/ 275 w 345"/>
                  <a:gd name="T27" fmla="*/ 267 h 329"/>
                  <a:gd name="T28" fmla="*/ 244 w 345"/>
                  <a:gd name="T29" fmla="*/ 320 h 329"/>
                  <a:gd name="T30" fmla="*/ 244 w 345"/>
                  <a:gd name="T31" fmla="*/ 320 h 329"/>
                  <a:gd name="T32" fmla="*/ 183 w 345"/>
                  <a:gd name="T33" fmla="*/ 297 h 329"/>
                  <a:gd name="T34" fmla="*/ 145 w 345"/>
                  <a:gd name="T35" fmla="*/ 305 h 329"/>
                  <a:gd name="T36" fmla="*/ 69 w 345"/>
                  <a:gd name="T37" fmla="*/ 244 h 329"/>
                  <a:gd name="T38" fmla="*/ 69 w 345"/>
                  <a:gd name="T39" fmla="*/ 244 h 329"/>
                  <a:gd name="T40" fmla="*/ 7 w 345"/>
                  <a:gd name="T41" fmla="*/ 214 h 329"/>
                  <a:gd name="T42" fmla="*/ 23 w 345"/>
                  <a:gd name="T43" fmla="*/ 16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5" h="329">
                    <a:moveTo>
                      <a:pt x="23" y="160"/>
                    </a:moveTo>
                    <a:lnTo>
                      <a:pt x="23" y="160"/>
                    </a:lnTo>
                    <a:cubicBezTo>
                      <a:pt x="46" y="145"/>
                      <a:pt x="69" y="129"/>
                      <a:pt x="92" y="107"/>
                    </a:cubicBezTo>
                    <a:cubicBezTo>
                      <a:pt x="107" y="84"/>
                      <a:pt x="107" y="53"/>
                      <a:pt x="130" y="45"/>
                    </a:cubicBezTo>
                    <a:cubicBezTo>
                      <a:pt x="153" y="22"/>
                      <a:pt x="191" y="15"/>
                      <a:pt x="221" y="7"/>
                    </a:cubicBezTo>
                    <a:cubicBezTo>
                      <a:pt x="237" y="0"/>
                      <a:pt x="244" y="0"/>
                      <a:pt x="259" y="7"/>
                    </a:cubicBezTo>
                    <a:cubicBezTo>
                      <a:pt x="275" y="7"/>
                      <a:pt x="290" y="15"/>
                      <a:pt x="305" y="22"/>
                    </a:cubicBezTo>
                    <a:lnTo>
                      <a:pt x="305" y="22"/>
                    </a:lnTo>
                    <a:cubicBezTo>
                      <a:pt x="313" y="38"/>
                      <a:pt x="344" y="45"/>
                      <a:pt x="344" y="61"/>
                    </a:cubicBezTo>
                    <a:cubicBezTo>
                      <a:pt x="344" y="76"/>
                      <a:pt x="313" y="68"/>
                      <a:pt x="305" y="76"/>
                    </a:cubicBezTo>
                    <a:cubicBezTo>
                      <a:pt x="290" y="91"/>
                      <a:pt x="267" y="99"/>
                      <a:pt x="267" y="114"/>
                    </a:cubicBezTo>
                    <a:cubicBezTo>
                      <a:pt x="259" y="137"/>
                      <a:pt x="298" y="152"/>
                      <a:pt x="290" y="168"/>
                    </a:cubicBezTo>
                    <a:cubicBezTo>
                      <a:pt x="282" y="191"/>
                      <a:pt x="229" y="175"/>
                      <a:pt x="221" y="198"/>
                    </a:cubicBezTo>
                    <a:cubicBezTo>
                      <a:pt x="214" y="229"/>
                      <a:pt x="267" y="236"/>
                      <a:pt x="275" y="267"/>
                    </a:cubicBezTo>
                    <a:cubicBezTo>
                      <a:pt x="275" y="290"/>
                      <a:pt x="267" y="320"/>
                      <a:pt x="244" y="320"/>
                    </a:cubicBezTo>
                    <a:lnTo>
                      <a:pt x="244" y="320"/>
                    </a:lnTo>
                    <a:cubicBezTo>
                      <a:pt x="221" y="328"/>
                      <a:pt x="206" y="305"/>
                      <a:pt x="183" y="297"/>
                    </a:cubicBezTo>
                    <a:cubicBezTo>
                      <a:pt x="176" y="297"/>
                      <a:pt x="160" y="313"/>
                      <a:pt x="145" y="305"/>
                    </a:cubicBezTo>
                    <a:cubicBezTo>
                      <a:pt x="114" y="290"/>
                      <a:pt x="92" y="267"/>
                      <a:pt x="69" y="244"/>
                    </a:cubicBezTo>
                    <a:lnTo>
                      <a:pt x="69" y="244"/>
                    </a:lnTo>
                    <a:cubicBezTo>
                      <a:pt x="46" y="236"/>
                      <a:pt x="23" y="236"/>
                      <a:pt x="7" y="214"/>
                    </a:cubicBezTo>
                    <a:cubicBezTo>
                      <a:pt x="0" y="198"/>
                      <a:pt x="23" y="175"/>
                      <a:pt x="23" y="16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 name="Freeform 11">
                <a:extLst>
                  <a:ext uri="{FF2B5EF4-FFF2-40B4-BE49-F238E27FC236}">
                    <a16:creationId xmlns:a16="http://schemas.microsoft.com/office/drawing/2014/main" id="{761405A7-B8FA-49B4-9E61-FD2D94C3C660}"/>
                  </a:ext>
                </a:extLst>
              </p:cNvPr>
              <p:cNvSpPr>
                <a:spLocks noChangeArrowheads="1"/>
              </p:cNvSpPr>
              <p:nvPr/>
            </p:nvSpPr>
            <p:spPr bwMode="auto">
              <a:xfrm>
                <a:off x="6651192" y="7096125"/>
                <a:ext cx="101593" cy="173038"/>
              </a:xfrm>
              <a:custGeom>
                <a:avLst/>
                <a:gdLst>
                  <a:gd name="T0" fmla="*/ 91 w 283"/>
                  <a:gd name="T1" fmla="*/ 175 h 482"/>
                  <a:gd name="T2" fmla="*/ 91 w 283"/>
                  <a:gd name="T3" fmla="*/ 175 h 482"/>
                  <a:gd name="T4" fmla="*/ 152 w 283"/>
                  <a:gd name="T5" fmla="*/ 137 h 482"/>
                  <a:gd name="T6" fmla="*/ 122 w 283"/>
                  <a:gd name="T7" fmla="*/ 61 h 482"/>
                  <a:gd name="T8" fmla="*/ 122 w 283"/>
                  <a:gd name="T9" fmla="*/ 61 h 482"/>
                  <a:gd name="T10" fmla="*/ 99 w 283"/>
                  <a:gd name="T11" fmla="*/ 15 h 482"/>
                  <a:gd name="T12" fmla="*/ 145 w 283"/>
                  <a:gd name="T13" fmla="*/ 0 h 482"/>
                  <a:gd name="T14" fmla="*/ 145 w 283"/>
                  <a:gd name="T15" fmla="*/ 0 h 482"/>
                  <a:gd name="T16" fmla="*/ 229 w 283"/>
                  <a:gd name="T17" fmla="*/ 30 h 482"/>
                  <a:gd name="T18" fmla="*/ 229 w 283"/>
                  <a:gd name="T19" fmla="*/ 30 h 482"/>
                  <a:gd name="T20" fmla="*/ 259 w 283"/>
                  <a:gd name="T21" fmla="*/ 69 h 482"/>
                  <a:gd name="T22" fmla="*/ 244 w 283"/>
                  <a:gd name="T23" fmla="*/ 99 h 482"/>
                  <a:gd name="T24" fmla="*/ 237 w 283"/>
                  <a:gd name="T25" fmla="*/ 114 h 482"/>
                  <a:gd name="T26" fmla="*/ 237 w 283"/>
                  <a:gd name="T27" fmla="*/ 114 h 482"/>
                  <a:gd name="T28" fmla="*/ 244 w 283"/>
                  <a:gd name="T29" fmla="*/ 160 h 482"/>
                  <a:gd name="T30" fmla="*/ 275 w 283"/>
                  <a:gd name="T31" fmla="*/ 175 h 482"/>
                  <a:gd name="T32" fmla="*/ 267 w 283"/>
                  <a:gd name="T33" fmla="*/ 229 h 482"/>
                  <a:gd name="T34" fmla="*/ 267 w 283"/>
                  <a:gd name="T35" fmla="*/ 229 h 482"/>
                  <a:gd name="T36" fmla="*/ 229 w 283"/>
                  <a:gd name="T37" fmla="*/ 275 h 482"/>
                  <a:gd name="T38" fmla="*/ 206 w 283"/>
                  <a:gd name="T39" fmla="*/ 282 h 482"/>
                  <a:gd name="T40" fmla="*/ 168 w 283"/>
                  <a:gd name="T41" fmla="*/ 359 h 482"/>
                  <a:gd name="T42" fmla="*/ 130 w 283"/>
                  <a:gd name="T43" fmla="*/ 367 h 482"/>
                  <a:gd name="T44" fmla="*/ 137 w 283"/>
                  <a:gd name="T45" fmla="*/ 466 h 482"/>
                  <a:gd name="T46" fmla="*/ 137 w 283"/>
                  <a:gd name="T47" fmla="*/ 466 h 482"/>
                  <a:gd name="T48" fmla="*/ 99 w 283"/>
                  <a:gd name="T49" fmla="*/ 481 h 482"/>
                  <a:gd name="T50" fmla="*/ 99 w 283"/>
                  <a:gd name="T51" fmla="*/ 481 h 482"/>
                  <a:gd name="T52" fmla="*/ 30 w 283"/>
                  <a:gd name="T53" fmla="*/ 473 h 482"/>
                  <a:gd name="T54" fmla="*/ 30 w 283"/>
                  <a:gd name="T55" fmla="*/ 473 h 482"/>
                  <a:gd name="T56" fmla="*/ 61 w 283"/>
                  <a:gd name="T57" fmla="*/ 420 h 482"/>
                  <a:gd name="T58" fmla="*/ 7 w 283"/>
                  <a:gd name="T59" fmla="*/ 351 h 482"/>
                  <a:gd name="T60" fmla="*/ 76 w 283"/>
                  <a:gd name="T61" fmla="*/ 321 h 482"/>
                  <a:gd name="T62" fmla="*/ 53 w 283"/>
                  <a:gd name="T63" fmla="*/ 267 h 482"/>
                  <a:gd name="T64" fmla="*/ 91 w 283"/>
                  <a:gd name="T65" fmla="*/ 229 h 482"/>
                  <a:gd name="T66" fmla="*/ 130 w 283"/>
                  <a:gd name="T67" fmla="*/ 214 h 482"/>
                  <a:gd name="T68" fmla="*/ 91 w 283"/>
                  <a:gd name="T69" fmla="*/ 175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482">
                    <a:moveTo>
                      <a:pt x="91" y="175"/>
                    </a:moveTo>
                    <a:lnTo>
                      <a:pt x="91" y="175"/>
                    </a:lnTo>
                    <a:cubicBezTo>
                      <a:pt x="114" y="160"/>
                      <a:pt x="145" y="160"/>
                      <a:pt x="152" y="137"/>
                    </a:cubicBezTo>
                    <a:cubicBezTo>
                      <a:pt x="160" y="107"/>
                      <a:pt x="130" y="84"/>
                      <a:pt x="122" y="61"/>
                    </a:cubicBezTo>
                    <a:lnTo>
                      <a:pt x="122" y="61"/>
                    </a:lnTo>
                    <a:cubicBezTo>
                      <a:pt x="114" y="46"/>
                      <a:pt x="91" y="30"/>
                      <a:pt x="99" y="15"/>
                    </a:cubicBezTo>
                    <a:cubicBezTo>
                      <a:pt x="99" y="0"/>
                      <a:pt x="130" y="0"/>
                      <a:pt x="145" y="0"/>
                    </a:cubicBezTo>
                    <a:lnTo>
                      <a:pt x="145" y="0"/>
                    </a:lnTo>
                    <a:cubicBezTo>
                      <a:pt x="229" y="30"/>
                      <a:pt x="229" y="30"/>
                      <a:pt x="229" y="30"/>
                    </a:cubicBezTo>
                    <a:lnTo>
                      <a:pt x="229" y="30"/>
                    </a:lnTo>
                    <a:cubicBezTo>
                      <a:pt x="244" y="46"/>
                      <a:pt x="259" y="53"/>
                      <a:pt x="259" y="69"/>
                    </a:cubicBezTo>
                    <a:cubicBezTo>
                      <a:pt x="259" y="84"/>
                      <a:pt x="244" y="84"/>
                      <a:pt x="244" y="99"/>
                    </a:cubicBezTo>
                    <a:cubicBezTo>
                      <a:pt x="244" y="107"/>
                      <a:pt x="237" y="107"/>
                      <a:pt x="237" y="114"/>
                    </a:cubicBezTo>
                    <a:lnTo>
                      <a:pt x="237" y="114"/>
                    </a:lnTo>
                    <a:cubicBezTo>
                      <a:pt x="237" y="130"/>
                      <a:pt x="244" y="145"/>
                      <a:pt x="244" y="160"/>
                    </a:cubicBezTo>
                    <a:cubicBezTo>
                      <a:pt x="252" y="168"/>
                      <a:pt x="275" y="168"/>
                      <a:pt x="275" y="175"/>
                    </a:cubicBezTo>
                    <a:cubicBezTo>
                      <a:pt x="282" y="191"/>
                      <a:pt x="267" y="214"/>
                      <a:pt x="267" y="229"/>
                    </a:cubicBezTo>
                    <a:lnTo>
                      <a:pt x="267" y="229"/>
                    </a:lnTo>
                    <a:cubicBezTo>
                      <a:pt x="252" y="244"/>
                      <a:pt x="244" y="260"/>
                      <a:pt x="229" y="275"/>
                    </a:cubicBezTo>
                    <a:cubicBezTo>
                      <a:pt x="221" y="282"/>
                      <a:pt x="206" y="275"/>
                      <a:pt x="206" y="282"/>
                    </a:cubicBezTo>
                    <a:cubicBezTo>
                      <a:pt x="191" y="305"/>
                      <a:pt x="191" y="336"/>
                      <a:pt x="168" y="359"/>
                    </a:cubicBezTo>
                    <a:cubicBezTo>
                      <a:pt x="160" y="367"/>
                      <a:pt x="130" y="351"/>
                      <a:pt x="130" y="367"/>
                    </a:cubicBezTo>
                    <a:cubicBezTo>
                      <a:pt x="122" y="397"/>
                      <a:pt x="137" y="435"/>
                      <a:pt x="137" y="466"/>
                    </a:cubicBezTo>
                    <a:lnTo>
                      <a:pt x="137" y="466"/>
                    </a:lnTo>
                    <a:cubicBezTo>
                      <a:pt x="99" y="481"/>
                      <a:pt x="99" y="481"/>
                      <a:pt x="99" y="481"/>
                    </a:cubicBezTo>
                    <a:lnTo>
                      <a:pt x="99" y="481"/>
                    </a:lnTo>
                    <a:cubicBezTo>
                      <a:pt x="30" y="473"/>
                      <a:pt x="30" y="473"/>
                      <a:pt x="30" y="473"/>
                    </a:cubicBezTo>
                    <a:lnTo>
                      <a:pt x="30" y="473"/>
                    </a:lnTo>
                    <a:cubicBezTo>
                      <a:pt x="53" y="473"/>
                      <a:pt x="61" y="443"/>
                      <a:pt x="61" y="420"/>
                    </a:cubicBezTo>
                    <a:cubicBezTo>
                      <a:pt x="53" y="389"/>
                      <a:pt x="0" y="382"/>
                      <a:pt x="7" y="351"/>
                    </a:cubicBezTo>
                    <a:cubicBezTo>
                      <a:pt x="15" y="328"/>
                      <a:pt x="68" y="344"/>
                      <a:pt x="76" y="321"/>
                    </a:cubicBezTo>
                    <a:cubicBezTo>
                      <a:pt x="84" y="305"/>
                      <a:pt x="45" y="290"/>
                      <a:pt x="53" y="267"/>
                    </a:cubicBezTo>
                    <a:cubicBezTo>
                      <a:pt x="53" y="252"/>
                      <a:pt x="76" y="244"/>
                      <a:pt x="91" y="229"/>
                    </a:cubicBezTo>
                    <a:cubicBezTo>
                      <a:pt x="99" y="221"/>
                      <a:pt x="130" y="229"/>
                      <a:pt x="130" y="214"/>
                    </a:cubicBezTo>
                    <a:cubicBezTo>
                      <a:pt x="130" y="198"/>
                      <a:pt x="99" y="191"/>
                      <a:pt x="91" y="175"/>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 name="Freeform 12">
                <a:extLst>
                  <a:ext uri="{FF2B5EF4-FFF2-40B4-BE49-F238E27FC236}">
                    <a16:creationId xmlns:a16="http://schemas.microsoft.com/office/drawing/2014/main" id="{F16F962E-EBBA-44E6-AE55-7BFC3DF4848C}"/>
                  </a:ext>
                </a:extLst>
              </p:cNvPr>
              <p:cNvSpPr>
                <a:spLocks noChangeArrowheads="1"/>
              </p:cNvSpPr>
              <p:nvPr/>
            </p:nvSpPr>
            <p:spPr bwMode="auto">
              <a:xfrm>
                <a:off x="6736912" y="7104063"/>
                <a:ext cx="119055" cy="100012"/>
              </a:xfrm>
              <a:custGeom>
                <a:avLst/>
                <a:gdLst>
                  <a:gd name="T0" fmla="*/ 0 w 329"/>
                  <a:gd name="T1" fmla="*/ 91 h 276"/>
                  <a:gd name="T2" fmla="*/ 0 w 329"/>
                  <a:gd name="T3" fmla="*/ 91 h 276"/>
                  <a:gd name="T4" fmla="*/ 7 w 329"/>
                  <a:gd name="T5" fmla="*/ 137 h 276"/>
                  <a:gd name="T6" fmla="*/ 38 w 329"/>
                  <a:gd name="T7" fmla="*/ 152 h 276"/>
                  <a:gd name="T8" fmla="*/ 30 w 329"/>
                  <a:gd name="T9" fmla="*/ 206 h 276"/>
                  <a:gd name="T10" fmla="*/ 30 w 329"/>
                  <a:gd name="T11" fmla="*/ 206 h 276"/>
                  <a:gd name="T12" fmla="*/ 91 w 329"/>
                  <a:gd name="T13" fmla="*/ 252 h 276"/>
                  <a:gd name="T14" fmla="*/ 122 w 329"/>
                  <a:gd name="T15" fmla="*/ 252 h 276"/>
                  <a:gd name="T16" fmla="*/ 160 w 329"/>
                  <a:gd name="T17" fmla="*/ 275 h 276"/>
                  <a:gd name="T18" fmla="*/ 236 w 329"/>
                  <a:gd name="T19" fmla="*/ 275 h 276"/>
                  <a:gd name="T20" fmla="*/ 236 w 329"/>
                  <a:gd name="T21" fmla="*/ 275 h 276"/>
                  <a:gd name="T22" fmla="*/ 290 w 329"/>
                  <a:gd name="T23" fmla="*/ 206 h 276"/>
                  <a:gd name="T24" fmla="*/ 305 w 329"/>
                  <a:gd name="T25" fmla="*/ 114 h 276"/>
                  <a:gd name="T26" fmla="*/ 328 w 329"/>
                  <a:gd name="T27" fmla="*/ 61 h 276"/>
                  <a:gd name="T28" fmla="*/ 328 w 329"/>
                  <a:gd name="T29" fmla="*/ 61 h 276"/>
                  <a:gd name="T30" fmla="*/ 290 w 329"/>
                  <a:gd name="T31" fmla="*/ 23 h 276"/>
                  <a:gd name="T32" fmla="*/ 190 w 329"/>
                  <a:gd name="T33" fmla="*/ 0 h 276"/>
                  <a:gd name="T34" fmla="*/ 167 w 329"/>
                  <a:gd name="T35" fmla="*/ 30 h 276"/>
                  <a:gd name="T36" fmla="*/ 114 w 329"/>
                  <a:gd name="T37" fmla="*/ 38 h 276"/>
                  <a:gd name="T38" fmla="*/ 83 w 329"/>
                  <a:gd name="T39" fmla="*/ 91 h 276"/>
                  <a:gd name="T40" fmla="*/ 0 w 329"/>
                  <a:gd name="T41" fmla="*/ 91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9" h="276">
                    <a:moveTo>
                      <a:pt x="0" y="91"/>
                    </a:moveTo>
                    <a:lnTo>
                      <a:pt x="0" y="91"/>
                    </a:lnTo>
                    <a:cubicBezTo>
                      <a:pt x="0" y="107"/>
                      <a:pt x="7" y="122"/>
                      <a:pt x="7" y="137"/>
                    </a:cubicBezTo>
                    <a:cubicBezTo>
                      <a:pt x="15" y="145"/>
                      <a:pt x="38" y="145"/>
                      <a:pt x="38" y="152"/>
                    </a:cubicBezTo>
                    <a:cubicBezTo>
                      <a:pt x="45" y="168"/>
                      <a:pt x="30" y="191"/>
                      <a:pt x="30" y="206"/>
                    </a:cubicBezTo>
                    <a:lnTo>
                      <a:pt x="30" y="206"/>
                    </a:lnTo>
                    <a:cubicBezTo>
                      <a:pt x="53" y="221"/>
                      <a:pt x="68" y="244"/>
                      <a:pt x="91" y="252"/>
                    </a:cubicBezTo>
                    <a:cubicBezTo>
                      <a:pt x="106" y="259"/>
                      <a:pt x="114" y="252"/>
                      <a:pt x="122" y="252"/>
                    </a:cubicBezTo>
                    <a:cubicBezTo>
                      <a:pt x="137" y="259"/>
                      <a:pt x="152" y="267"/>
                      <a:pt x="160" y="275"/>
                    </a:cubicBezTo>
                    <a:cubicBezTo>
                      <a:pt x="183" y="275"/>
                      <a:pt x="213" y="275"/>
                      <a:pt x="236" y="275"/>
                    </a:cubicBezTo>
                    <a:lnTo>
                      <a:pt x="236" y="275"/>
                    </a:lnTo>
                    <a:cubicBezTo>
                      <a:pt x="252" y="252"/>
                      <a:pt x="282" y="229"/>
                      <a:pt x="290" y="206"/>
                    </a:cubicBezTo>
                    <a:cubicBezTo>
                      <a:pt x="305" y="175"/>
                      <a:pt x="297" y="145"/>
                      <a:pt x="305" y="114"/>
                    </a:cubicBezTo>
                    <a:cubicBezTo>
                      <a:pt x="305" y="99"/>
                      <a:pt x="320" y="84"/>
                      <a:pt x="328" y="61"/>
                    </a:cubicBezTo>
                    <a:lnTo>
                      <a:pt x="328" y="61"/>
                    </a:lnTo>
                    <a:cubicBezTo>
                      <a:pt x="313" y="53"/>
                      <a:pt x="305" y="30"/>
                      <a:pt x="290" y="23"/>
                    </a:cubicBezTo>
                    <a:cubicBezTo>
                      <a:pt x="259" y="7"/>
                      <a:pt x="221" y="0"/>
                      <a:pt x="190" y="0"/>
                    </a:cubicBezTo>
                    <a:cubicBezTo>
                      <a:pt x="175" y="7"/>
                      <a:pt x="183" y="30"/>
                      <a:pt x="167" y="30"/>
                    </a:cubicBezTo>
                    <a:cubicBezTo>
                      <a:pt x="152" y="38"/>
                      <a:pt x="129" y="30"/>
                      <a:pt x="114" y="38"/>
                    </a:cubicBezTo>
                    <a:cubicBezTo>
                      <a:pt x="99" y="53"/>
                      <a:pt x="99" y="84"/>
                      <a:pt x="83" y="91"/>
                    </a:cubicBezTo>
                    <a:cubicBezTo>
                      <a:pt x="61" y="99"/>
                      <a:pt x="30" y="91"/>
                      <a:pt x="0" y="91"/>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13">
                <a:extLst>
                  <a:ext uri="{FF2B5EF4-FFF2-40B4-BE49-F238E27FC236}">
                    <a16:creationId xmlns:a16="http://schemas.microsoft.com/office/drawing/2014/main" id="{DDD00AF3-DE05-4181-924A-13FC85DC058B}"/>
                  </a:ext>
                </a:extLst>
              </p:cNvPr>
              <p:cNvSpPr>
                <a:spLocks noChangeArrowheads="1"/>
              </p:cNvSpPr>
              <p:nvPr/>
            </p:nvSpPr>
            <p:spPr bwMode="auto">
              <a:xfrm>
                <a:off x="6694052" y="7178676"/>
                <a:ext cx="146040" cy="119063"/>
              </a:xfrm>
              <a:custGeom>
                <a:avLst/>
                <a:gdLst>
                  <a:gd name="T0" fmla="*/ 145 w 406"/>
                  <a:gd name="T1" fmla="*/ 0 h 329"/>
                  <a:gd name="T2" fmla="*/ 145 w 406"/>
                  <a:gd name="T3" fmla="*/ 0 h 329"/>
                  <a:gd name="T4" fmla="*/ 206 w 406"/>
                  <a:gd name="T5" fmla="*/ 46 h 329"/>
                  <a:gd name="T6" fmla="*/ 237 w 406"/>
                  <a:gd name="T7" fmla="*/ 46 h 329"/>
                  <a:gd name="T8" fmla="*/ 275 w 406"/>
                  <a:gd name="T9" fmla="*/ 69 h 329"/>
                  <a:gd name="T10" fmla="*/ 351 w 406"/>
                  <a:gd name="T11" fmla="*/ 69 h 329"/>
                  <a:gd name="T12" fmla="*/ 351 w 406"/>
                  <a:gd name="T13" fmla="*/ 69 h 329"/>
                  <a:gd name="T14" fmla="*/ 405 w 406"/>
                  <a:gd name="T15" fmla="*/ 115 h 329"/>
                  <a:gd name="T16" fmla="*/ 367 w 406"/>
                  <a:gd name="T17" fmla="*/ 191 h 329"/>
                  <a:gd name="T18" fmla="*/ 344 w 406"/>
                  <a:gd name="T19" fmla="*/ 214 h 329"/>
                  <a:gd name="T20" fmla="*/ 344 w 406"/>
                  <a:gd name="T21" fmla="*/ 214 h 329"/>
                  <a:gd name="T22" fmla="*/ 290 w 406"/>
                  <a:gd name="T23" fmla="*/ 252 h 329"/>
                  <a:gd name="T24" fmla="*/ 244 w 406"/>
                  <a:gd name="T25" fmla="*/ 237 h 329"/>
                  <a:gd name="T26" fmla="*/ 176 w 406"/>
                  <a:gd name="T27" fmla="*/ 237 h 329"/>
                  <a:gd name="T28" fmla="*/ 153 w 406"/>
                  <a:gd name="T29" fmla="*/ 328 h 329"/>
                  <a:gd name="T30" fmla="*/ 99 w 406"/>
                  <a:gd name="T31" fmla="*/ 305 h 329"/>
                  <a:gd name="T32" fmla="*/ 99 w 406"/>
                  <a:gd name="T33" fmla="*/ 267 h 329"/>
                  <a:gd name="T34" fmla="*/ 15 w 406"/>
                  <a:gd name="T35" fmla="*/ 237 h 329"/>
                  <a:gd name="T36" fmla="*/ 15 w 406"/>
                  <a:gd name="T37" fmla="*/ 237 h 329"/>
                  <a:gd name="T38" fmla="*/ 8 w 406"/>
                  <a:gd name="T39" fmla="*/ 138 h 329"/>
                  <a:gd name="T40" fmla="*/ 46 w 406"/>
                  <a:gd name="T41" fmla="*/ 130 h 329"/>
                  <a:gd name="T42" fmla="*/ 84 w 406"/>
                  <a:gd name="T43" fmla="*/ 53 h 329"/>
                  <a:gd name="T44" fmla="*/ 107 w 406"/>
                  <a:gd name="T45" fmla="*/ 46 h 329"/>
                  <a:gd name="T46" fmla="*/ 145 w 406"/>
                  <a:gd name="T4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6" h="329">
                    <a:moveTo>
                      <a:pt x="145" y="0"/>
                    </a:moveTo>
                    <a:lnTo>
                      <a:pt x="145" y="0"/>
                    </a:lnTo>
                    <a:cubicBezTo>
                      <a:pt x="168" y="15"/>
                      <a:pt x="183" y="38"/>
                      <a:pt x="206" y="46"/>
                    </a:cubicBezTo>
                    <a:cubicBezTo>
                      <a:pt x="221" y="53"/>
                      <a:pt x="229" y="46"/>
                      <a:pt x="237" y="46"/>
                    </a:cubicBezTo>
                    <a:cubicBezTo>
                      <a:pt x="252" y="53"/>
                      <a:pt x="267" y="61"/>
                      <a:pt x="275" y="69"/>
                    </a:cubicBezTo>
                    <a:cubicBezTo>
                      <a:pt x="298" y="69"/>
                      <a:pt x="328" y="69"/>
                      <a:pt x="351" y="69"/>
                    </a:cubicBezTo>
                    <a:lnTo>
                      <a:pt x="351" y="69"/>
                    </a:lnTo>
                    <a:cubicBezTo>
                      <a:pt x="367" y="84"/>
                      <a:pt x="397" y="92"/>
                      <a:pt x="405" y="115"/>
                    </a:cubicBezTo>
                    <a:cubicBezTo>
                      <a:pt x="405" y="145"/>
                      <a:pt x="382" y="168"/>
                      <a:pt x="367" y="191"/>
                    </a:cubicBezTo>
                    <a:cubicBezTo>
                      <a:pt x="367" y="199"/>
                      <a:pt x="351" y="206"/>
                      <a:pt x="344" y="214"/>
                    </a:cubicBezTo>
                    <a:lnTo>
                      <a:pt x="344" y="214"/>
                    </a:lnTo>
                    <a:cubicBezTo>
                      <a:pt x="321" y="229"/>
                      <a:pt x="313" y="252"/>
                      <a:pt x="290" y="252"/>
                    </a:cubicBezTo>
                    <a:cubicBezTo>
                      <a:pt x="275" y="260"/>
                      <a:pt x="260" y="237"/>
                      <a:pt x="244" y="237"/>
                    </a:cubicBezTo>
                    <a:cubicBezTo>
                      <a:pt x="221" y="229"/>
                      <a:pt x="198" y="237"/>
                      <a:pt x="176" y="237"/>
                    </a:cubicBezTo>
                    <a:cubicBezTo>
                      <a:pt x="176" y="237"/>
                      <a:pt x="153" y="321"/>
                      <a:pt x="153" y="328"/>
                    </a:cubicBezTo>
                    <a:cubicBezTo>
                      <a:pt x="145" y="328"/>
                      <a:pt x="99" y="305"/>
                      <a:pt x="99" y="305"/>
                    </a:cubicBezTo>
                    <a:cubicBezTo>
                      <a:pt x="92" y="305"/>
                      <a:pt x="99" y="267"/>
                      <a:pt x="99" y="267"/>
                    </a:cubicBezTo>
                    <a:cubicBezTo>
                      <a:pt x="69" y="260"/>
                      <a:pt x="46" y="252"/>
                      <a:pt x="15" y="237"/>
                    </a:cubicBezTo>
                    <a:lnTo>
                      <a:pt x="15" y="237"/>
                    </a:lnTo>
                    <a:cubicBezTo>
                      <a:pt x="15" y="206"/>
                      <a:pt x="0" y="168"/>
                      <a:pt x="8" y="138"/>
                    </a:cubicBezTo>
                    <a:cubicBezTo>
                      <a:pt x="8" y="122"/>
                      <a:pt x="38" y="138"/>
                      <a:pt x="46" y="130"/>
                    </a:cubicBezTo>
                    <a:cubicBezTo>
                      <a:pt x="69" y="107"/>
                      <a:pt x="69" y="76"/>
                      <a:pt x="84" y="53"/>
                    </a:cubicBezTo>
                    <a:cubicBezTo>
                      <a:pt x="84" y="46"/>
                      <a:pt x="99" y="53"/>
                      <a:pt x="107" y="46"/>
                    </a:cubicBezTo>
                    <a:cubicBezTo>
                      <a:pt x="122" y="31"/>
                      <a:pt x="130" y="15"/>
                      <a:pt x="145" y="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14">
                <a:extLst>
                  <a:ext uri="{FF2B5EF4-FFF2-40B4-BE49-F238E27FC236}">
                    <a16:creationId xmlns:a16="http://schemas.microsoft.com/office/drawing/2014/main" id="{922E7E0C-61F5-4F91-8A65-90269194555C}"/>
                  </a:ext>
                </a:extLst>
              </p:cNvPr>
              <p:cNvSpPr>
                <a:spLocks noChangeArrowheads="1"/>
              </p:cNvSpPr>
              <p:nvPr/>
            </p:nvSpPr>
            <p:spPr bwMode="auto">
              <a:xfrm>
                <a:off x="6203547" y="7239000"/>
                <a:ext cx="638133" cy="409575"/>
              </a:xfrm>
              <a:custGeom>
                <a:avLst/>
                <a:gdLst>
                  <a:gd name="T0" fmla="*/ 580 w 1773"/>
                  <a:gd name="T1" fmla="*/ 176 h 1139"/>
                  <a:gd name="T2" fmla="*/ 687 w 1773"/>
                  <a:gd name="T3" fmla="*/ 199 h 1139"/>
                  <a:gd name="T4" fmla="*/ 825 w 1773"/>
                  <a:gd name="T5" fmla="*/ 168 h 1139"/>
                  <a:gd name="T6" fmla="*/ 848 w 1773"/>
                  <a:gd name="T7" fmla="*/ 153 h 1139"/>
                  <a:gd name="T8" fmla="*/ 947 w 1773"/>
                  <a:gd name="T9" fmla="*/ 115 h 1139"/>
                  <a:gd name="T10" fmla="*/ 1061 w 1773"/>
                  <a:gd name="T11" fmla="*/ 46 h 1139"/>
                  <a:gd name="T12" fmla="*/ 1100 w 1773"/>
                  <a:gd name="T13" fmla="*/ 0 h 1139"/>
                  <a:gd name="T14" fmla="*/ 1214 w 1773"/>
                  <a:gd name="T15" fmla="*/ 53 h 1139"/>
                  <a:gd name="T16" fmla="*/ 1275 w 1773"/>
                  <a:gd name="T17" fmla="*/ 76 h 1139"/>
                  <a:gd name="T18" fmla="*/ 1344 w 1773"/>
                  <a:gd name="T19" fmla="*/ 84 h 1139"/>
                  <a:gd name="T20" fmla="*/ 1382 w 1773"/>
                  <a:gd name="T21" fmla="*/ 69 h 1139"/>
                  <a:gd name="T22" fmla="*/ 1466 w 1773"/>
                  <a:gd name="T23" fmla="*/ 137 h 1139"/>
                  <a:gd name="T24" fmla="*/ 1543 w 1773"/>
                  <a:gd name="T25" fmla="*/ 69 h 1139"/>
                  <a:gd name="T26" fmla="*/ 1657 w 1773"/>
                  <a:gd name="T27" fmla="*/ 84 h 1139"/>
                  <a:gd name="T28" fmla="*/ 1711 w 1773"/>
                  <a:gd name="T29" fmla="*/ 46 h 1139"/>
                  <a:gd name="T30" fmla="*/ 1734 w 1773"/>
                  <a:gd name="T31" fmla="*/ 176 h 1139"/>
                  <a:gd name="T32" fmla="*/ 1772 w 1773"/>
                  <a:gd name="T33" fmla="*/ 389 h 1139"/>
                  <a:gd name="T34" fmla="*/ 1764 w 1773"/>
                  <a:gd name="T35" fmla="*/ 466 h 1139"/>
                  <a:gd name="T36" fmla="*/ 1718 w 1773"/>
                  <a:gd name="T37" fmla="*/ 520 h 1139"/>
                  <a:gd name="T38" fmla="*/ 1634 w 1773"/>
                  <a:gd name="T39" fmla="*/ 588 h 1139"/>
                  <a:gd name="T40" fmla="*/ 1482 w 1773"/>
                  <a:gd name="T41" fmla="*/ 626 h 1139"/>
                  <a:gd name="T42" fmla="*/ 1214 w 1773"/>
                  <a:gd name="T43" fmla="*/ 779 h 1139"/>
                  <a:gd name="T44" fmla="*/ 1107 w 1773"/>
                  <a:gd name="T45" fmla="*/ 909 h 1139"/>
                  <a:gd name="T46" fmla="*/ 1100 w 1773"/>
                  <a:gd name="T47" fmla="*/ 1001 h 1139"/>
                  <a:gd name="T48" fmla="*/ 993 w 1773"/>
                  <a:gd name="T49" fmla="*/ 1085 h 1139"/>
                  <a:gd name="T50" fmla="*/ 848 w 1773"/>
                  <a:gd name="T51" fmla="*/ 1131 h 1139"/>
                  <a:gd name="T52" fmla="*/ 756 w 1773"/>
                  <a:gd name="T53" fmla="*/ 1031 h 1139"/>
                  <a:gd name="T54" fmla="*/ 596 w 1773"/>
                  <a:gd name="T55" fmla="*/ 1069 h 1139"/>
                  <a:gd name="T56" fmla="*/ 573 w 1773"/>
                  <a:gd name="T57" fmla="*/ 1054 h 1139"/>
                  <a:gd name="T58" fmla="*/ 504 w 1773"/>
                  <a:gd name="T59" fmla="*/ 1031 h 1139"/>
                  <a:gd name="T60" fmla="*/ 404 w 1773"/>
                  <a:gd name="T61" fmla="*/ 886 h 1139"/>
                  <a:gd name="T62" fmla="*/ 290 w 1773"/>
                  <a:gd name="T63" fmla="*/ 703 h 1139"/>
                  <a:gd name="T64" fmla="*/ 236 w 1773"/>
                  <a:gd name="T65" fmla="*/ 634 h 1139"/>
                  <a:gd name="T66" fmla="*/ 206 w 1773"/>
                  <a:gd name="T67" fmla="*/ 603 h 1139"/>
                  <a:gd name="T68" fmla="*/ 114 w 1773"/>
                  <a:gd name="T69" fmla="*/ 351 h 1139"/>
                  <a:gd name="T70" fmla="*/ 46 w 1773"/>
                  <a:gd name="T71" fmla="*/ 321 h 1139"/>
                  <a:gd name="T72" fmla="*/ 0 w 1773"/>
                  <a:gd name="T73" fmla="*/ 237 h 1139"/>
                  <a:gd name="T74" fmla="*/ 137 w 1773"/>
                  <a:gd name="T75" fmla="*/ 206 h 1139"/>
                  <a:gd name="T76" fmla="*/ 275 w 1773"/>
                  <a:gd name="T77" fmla="*/ 206 h 1139"/>
                  <a:gd name="T78" fmla="*/ 580 w 1773"/>
                  <a:gd name="T79" fmla="*/ 176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73" h="1139">
                    <a:moveTo>
                      <a:pt x="580" y="176"/>
                    </a:moveTo>
                    <a:lnTo>
                      <a:pt x="580" y="176"/>
                    </a:lnTo>
                    <a:cubicBezTo>
                      <a:pt x="596" y="183"/>
                      <a:pt x="596" y="191"/>
                      <a:pt x="618" y="191"/>
                    </a:cubicBezTo>
                    <a:cubicBezTo>
                      <a:pt x="641" y="199"/>
                      <a:pt x="664" y="199"/>
                      <a:pt x="687" y="199"/>
                    </a:cubicBezTo>
                    <a:cubicBezTo>
                      <a:pt x="710" y="199"/>
                      <a:pt x="733" y="199"/>
                      <a:pt x="756" y="191"/>
                    </a:cubicBezTo>
                    <a:cubicBezTo>
                      <a:pt x="779" y="191"/>
                      <a:pt x="802" y="176"/>
                      <a:pt x="825" y="168"/>
                    </a:cubicBezTo>
                    <a:lnTo>
                      <a:pt x="825" y="168"/>
                    </a:lnTo>
                    <a:cubicBezTo>
                      <a:pt x="832" y="160"/>
                      <a:pt x="840" y="153"/>
                      <a:pt x="848" y="153"/>
                    </a:cubicBezTo>
                    <a:cubicBezTo>
                      <a:pt x="863" y="153"/>
                      <a:pt x="878" y="160"/>
                      <a:pt x="886" y="160"/>
                    </a:cubicBezTo>
                    <a:cubicBezTo>
                      <a:pt x="909" y="145"/>
                      <a:pt x="924" y="130"/>
                      <a:pt x="947" y="115"/>
                    </a:cubicBezTo>
                    <a:cubicBezTo>
                      <a:pt x="962" y="92"/>
                      <a:pt x="970" y="61"/>
                      <a:pt x="993" y="53"/>
                    </a:cubicBezTo>
                    <a:cubicBezTo>
                      <a:pt x="1015" y="38"/>
                      <a:pt x="1038" y="61"/>
                      <a:pt x="1061" y="46"/>
                    </a:cubicBezTo>
                    <a:cubicBezTo>
                      <a:pt x="1077" y="38"/>
                      <a:pt x="1084" y="15"/>
                      <a:pt x="1100" y="0"/>
                    </a:cubicBezTo>
                    <a:lnTo>
                      <a:pt x="1100" y="0"/>
                    </a:lnTo>
                    <a:cubicBezTo>
                      <a:pt x="1123" y="23"/>
                      <a:pt x="1145" y="46"/>
                      <a:pt x="1176" y="61"/>
                    </a:cubicBezTo>
                    <a:cubicBezTo>
                      <a:pt x="1191" y="69"/>
                      <a:pt x="1207" y="53"/>
                      <a:pt x="1214" y="53"/>
                    </a:cubicBezTo>
                    <a:cubicBezTo>
                      <a:pt x="1237" y="61"/>
                      <a:pt x="1252" y="84"/>
                      <a:pt x="1275" y="76"/>
                    </a:cubicBezTo>
                    <a:lnTo>
                      <a:pt x="1275" y="76"/>
                    </a:lnTo>
                    <a:cubicBezTo>
                      <a:pt x="1344" y="84"/>
                      <a:pt x="1344" y="84"/>
                      <a:pt x="1344" y="84"/>
                    </a:cubicBezTo>
                    <a:lnTo>
                      <a:pt x="1344" y="84"/>
                    </a:lnTo>
                    <a:cubicBezTo>
                      <a:pt x="1382" y="69"/>
                      <a:pt x="1382" y="69"/>
                      <a:pt x="1382" y="69"/>
                    </a:cubicBezTo>
                    <a:lnTo>
                      <a:pt x="1382" y="69"/>
                    </a:lnTo>
                    <a:cubicBezTo>
                      <a:pt x="1413" y="84"/>
                      <a:pt x="1436" y="92"/>
                      <a:pt x="1466" y="99"/>
                    </a:cubicBezTo>
                    <a:cubicBezTo>
                      <a:pt x="1466" y="99"/>
                      <a:pt x="1459" y="137"/>
                      <a:pt x="1466" y="137"/>
                    </a:cubicBezTo>
                    <a:cubicBezTo>
                      <a:pt x="1466" y="137"/>
                      <a:pt x="1512" y="160"/>
                      <a:pt x="1520" y="160"/>
                    </a:cubicBezTo>
                    <a:cubicBezTo>
                      <a:pt x="1520" y="153"/>
                      <a:pt x="1543" y="69"/>
                      <a:pt x="1543" y="69"/>
                    </a:cubicBezTo>
                    <a:cubicBezTo>
                      <a:pt x="1565" y="69"/>
                      <a:pt x="1588" y="61"/>
                      <a:pt x="1611" y="69"/>
                    </a:cubicBezTo>
                    <a:cubicBezTo>
                      <a:pt x="1627" y="69"/>
                      <a:pt x="1642" y="92"/>
                      <a:pt x="1657" y="84"/>
                    </a:cubicBezTo>
                    <a:cubicBezTo>
                      <a:pt x="1680" y="84"/>
                      <a:pt x="1688" y="61"/>
                      <a:pt x="1711" y="46"/>
                    </a:cubicBezTo>
                    <a:lnTo>
                      <a:pt x="1711" y="46"/>
                    </a:lnTo>
                    <a:cubicBezTo>
                      <a:pt x="1718" y="61"/>
                      <a:pt x="1734" y="76"/>
                      <a:pt x="1734" y="99"/>
                    </a:cubicBezTo>
                    <a:cubicBezTo>
                      <a:pt x="1741" y="122"/>
                      <a:pt x="1734" y="153"/>
                      <a:pt x="1734" y="176"/>
                    </a:cubicBezTo>
                    <a:cubicBezTo>
                      <a:pt x="1734" y="222"/>
                      <a:pt x="1726" y="260"/>
                      <a:pt x="1734" y="298"/>
                    </a:cubicBezTo>
                    <a:cubicBezTo>
                      <a:pt x="1741" y="336"/>
                      <a:pt x="1764" y="359"/>
                      <a:pt x="1772" y="389"/>
                    </a:cubicBezTo>
                    <a:cubicBezTo>
                      <a:pt x="1772" y="405"/>
                      <a:pt x="1764" y="412"/>
                      <a:pt x="1764" y="420"/>
                    </a:cubicBezTo>
                    <a:cubicBezTo>
                      <a:pt x="1764" y="435"/>
                      <a:pt x="1764" y="451"/>
                      <a:pt x="1764" y="466"/>
                    </a:cubicBezTo>
                    <a:lnTo>
                      <a:pt x="1764" y="466"/>
                    </a:lnTo>
                    <a:cubicBezTo>
                      <a:pt x="1749" y="481"/>
                      <a:pt x="1741" y="504"/>
                      <a:pt x="1718" y="520"/>
                    </a:cubicBezTo>
                    <a:cubicBezTo>
                      <a:pt x="1711" y="520"/>
                      <a:pt x="1695" y="512"/>
                      <a:pt x="1688" y="520"/>
                    </a:cubicBezTo>
                    <a:cubicBezTo>
                      <a:pt x="1657" y="535"/>
                      <a:pt x="1657" y="581"/>
                      <a:pt x="1634" y="588"/>
                    </a:cubicBezTo>
                    <a:cubicBezTo>
                      <a:pt x="1588" y="596"/>
                      <a:pt x="1558" y="535"/>
                      <a:pt x="1520" y="542"/>
                    </a:cubicBezTo>
                    <a:cubicBezTo>
                      <a:pt x="1489" y="550"/>
                      <a:pt x="1504" y="603"/>
                      <a:pt x="1482" y="626"/>
                    </a:cubicBezTo>
                    <a:cubicBezTo>
                      <a:pt x="1443" y="680"/>
                      <a:pt x="1405" y="741"/>
                      <a:pt x="1352" y="772"/>
                    </a:cubicBezTo>
                    <a:cubicBezTo>
                      <a:pt x="1313" y="795"/>
                      <a:pt x="1252" y="756"/>
                      <a:pt x="1214" y="779"/>
                    </a:cubicBezTo>
                    <a:cubicBezTo>
                      <a:pt x="1184" y="795"/>
                      <a:pt x="1176" y="833"/>
                      <a:pt x="1161" y="863"/>
                    </a:cubicBezTo>
                    <a:cubicBezTo>
                      <a:pt x="1145" y="878"/>
                      <a:pt x="1123" y="894"/>
                      <a:pt x="1107" y="909"/>
                    </a:cubicBezTo>
                    <a:cubicBezTo>
                      <a:pt x="1100" y="939"/>
                      <a:pt x="1100" y="970"/>
                      <a:pt x="1100" y="1001"/>
                    </a:cubicBezTo>
                    <a:lnTo>
                      <a:pt x="1100" y="1001"/>
                    </a:lnTo>
                    <a:cubicBezTo>
                      <a:pt x="1100" y="1001"/>
                      <a:pt x="1015" y="1039"/>
                      <a:pt x="1008" y="1039"/>
                    </a:cubicBezTo>
                    <a:cubicBezTo>
                      <a:pt x="993" y="1047"/>
                      <a:pt x="993" y="1085"/>
                      <a:pt x="993" y="1085"/>
                    </a:cubicBezTo>
                    <a:cubicBezTo>
                      <a:pt x="954" y="1077"/>
                      <a:pt x="916" y="1054"/>
                      <a:pt x="878" y="1069"/>
                    </a:cubicBezTo>
                    <a:cubicBezTo>
                      <a:pt x="855" y="1077"/>
                      <a:pt x="871" y="1131"/>
                      <a:pt x="848" y="1131"/>
                    </a:cubicBezTo>
                    <a:cubicBezTo>
                      <a:pt x="817" y="1138"/>
                      <a:pt x="786" y="1115"/>
                      <a:pt x="763" y="1092"/>
                    </a:cubicBezTo>
                    <a:cubicBezTo>
                      <a:pt x="756" y="1077"/>
                      <a:pt x="771" y="1047"/>
                      <a:pt x="756" y="1031"/>
                    </a:cubicBezTo>
                    <a:cubicBezTo>
                      <a:pt x="733" y="1008"/>
                      <a:pt x="702" y="1008"/>
                      <a:pt x="679" y="1016"/>
                    </a:cubicBezTo>
                    <a:cubicBezTo>
                      <a:pt x="649" y="1024"/>
                      <a:pt x="626" y="1054"/>
                      <a:pt x="596" y="1069"/>
                    </a:cubicBezTo>
                    <a:lnTo>
                      <a:pt x="596" y="1069"/>
                    </a:lnTo>
                    <a:cubicBezTo>
                      <a:pt x="596" y="1062"/>
                      <a:pt x="580" y="1054"/>
                      <a:pt x="573" y="1054"/>
                    </a:cubicBezTo>
                    <a:cubicBezTo>
                      <a:pt x="565" y="1047"/>
                      <a:pt x="557" y="1039"/>
                      <a:pt x="550" y="1031"/>
                    </a:cubicBezTo>
                    <a:cubicBezTo>
                      <a:pt x="527" y="1008"/>
                      <a:pt x="534" y="1016"/>
                      <a:pt x="504" y="1031"/>
                    </a:cubicBezTo>
                    <a:cubicBezTo>
                      <a:pt x="427" y="1077"/>
                      <a:pt x="466" y="985"/>
                      <a:pt x="435" y="962"/>
                    </a:cubicBezTo>
                    <a:cubicBezTo>
                      <a:pt x="404" y="932"/>
                      <a:pt x="404" y="932"/>
                      <a:pt x="404" y="886"/>
                    </a:cubicBezTo>
                    <a:cubicBezTo>
                      <a:pt x="412" y="825"/>
                      <a:pt x="359" y="795"/>
                      <a:pt x="343" y="749"/>
                    </a:cubicBezTo>
                    <a:cubicBezTo>
                      <a:pt x="336" y="741"/>
                      <a:pt x="305" y="710"/>
                      <a:pt x="290" y="703"/>
                    </a:cubicBezTo>
                    <a:cubicBezTo>
                      <a:pt x="267" y="687"/>
                      <a:pt x="252" y="657"/>
                      <a:pt x="236" y="634"/>
                    </a:cubicBezTo>
                    <a:lnTo>
                      <a:pt x="236" y="634"/>
                    </a:lnTo>
                    <a:cubicBezTo>
                      <a:pt x="229" y="626"/>
                      <a:pt x="198" y="611"/>
                      <a:pt x="206" y="603"/>
                    </a:cubicBezTo>
                    <a:lnTo>
                      <a:pt x="206" y="603"/>
                    </a:lnTo>
                    <a:cubicBezTo>
                      <a:pt x="282" y="581"/>
                      <a:pt x="336" y="573"/>
                      <a:pt x="282" y="481"/>
                    </a:cubicBezTo>
                    <a:cubicBezTo>
                      <a:pt x="244" y="428"/>
                      <a:pt x="175" y="382"/>
                      <a:pt x="114" y="351"/>
                    </a:cubicBezTo>
                    <a:cubicBezTo>
                      <a:pt x="46" y="321"/>
                      <a:pt x="46" y="321"/>
                      <a:pt x="46" y="321"/>
                    </a:cubicBezTo>
                    <a:lnTo>
                      <a:pt x="46" y="321"/>
                    </a:lnTo>
                    <a:cubicBezTo>
                      <a:pt x="30" y="290"/>
                      <a:pt x="15" y="267"/>
                      <a:pt x="0" y="237"/>
                    </a:cubicBezTo>
                    <a:lnTo>
                      <a:pt x="0" y="237"/>
                    </a:lnTo>
                    <a:cubicBezTo>
                      <a:pt x="15" y="229"/>
                      <a:pt x="61" y="183"/>
                      <a:pt x="84" y="183"/>
                    </a:cubicBezTo>
                    <a:cubicBezTo>
                      <a:pt x="107" y="176"/>
                      <a:pt x="114" y="199"/>
                      <a:pt x="137" y="206"/>
                    </a:cubicBezTo>
                    <a:cubicBezTo>
                      <a:pt x="175" y="214"/>
                      <a:pt x="236" y="214"/>
                      <a:pt x="275" y="206"/>
                    </a:cubicBezTo>
                    <a:lnTo>
                      <a:pt x="275" y="206"/>
                    </a:lnTo>
                    <a:cubicBezTo>
                      <a:pt x="343" y="290"/>
                      <a:pt x="427" y="336"/>
                      <a:pt x="511" y="275"/>
                    </a:cubicBezTo>
                    <a:cubicBezTo>
                      <a:pt x="527" y="260"/>
                      <a:pt x="565" y="214"/>
                      <a:pt x="580" y="176"/>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Freeform 15">
                <a:extLst>
                  <a:ext uri="{FF2B5EF4-FFF2-40B4-BE49-F238E27FC236}">
                    <a16:creationId xmlns:a16="http://schemas.microsoft.com/office/drawing/2014/main" id="{47180D7B-2110-4BFD-9FB8-3D989607CE64}"/>
                  </a:ext>
                </a:extLst>
              </p:cNvPr>
              <p:cNvSpPr>
                <a:spLocks noChangeArrowheads="1"/>
              </p:cNvSpPr>
              <p:nvPr/>
            </p:nvSpPr>
            <p:spPr bwMode="auto">
              <a:xfrm>
                <a:off x="6043220" y="7272338"/>
                <a:ext cx="280969" cy="258762"/>
              </a:xfrm>
              <a:custGeom>
                <a:avLst/>
                <a:gdLst>
                  <a:gd name="T0" fmla="*/ 488 w 779"/>
                  <a:gd name="T1" fmla="*/ 229 h 719"/>
                  <a:gd name="T2" fmla="*/ 488 w 779"/>
                  <a:gd name="T3" fmla="*/ 229 h 719"/>
                  <a:gd name="T4" fmla="*/ 518 w 779"/>
                  <a:gd name="T5" fmla="*/ 343 h 719"/>
                  <a:gd name="T6" fmla="*/ 114 w 779"/>
                  <a:gd name="T7" fmla="*/ 0 h 719"/>
                  <a:gd name="T8" fmla="*/ 30 w 779"/>
                  <a:gd name="T9" fmla="*/ 7 h 719"/>
                  <a:gd name="T10" fmla="*/ 30 w 779"/>
                  <a:gd name="T11" fmla="*/ 7 h 719"/>
                  <a:gd name="T12" fmla="*/ 0 w 779"/>
                  <a:gd name="T13" fmla="*/ 99 h 719"/>
                  <a:gd name="T14" fmla="*/ 30 w 779"/>
                  <a:gd name="T15" fmla="*/ 160 h 719"/>
                  <a:gd name="T16" fmla="*/ 61 w 779"/>
                  <a:gd name="T17" fmla="*/ 145 h 719"/>
                  <a:gd name="T18" fmla="*/ 91 w 779"/>
                  <a:gd name="T19" fmla="*/ 198 h 719"/>
                  <a:gd name="T20" fmla="*/ 61 w 779"/>
                  <a:gd name="T21" fmla="*/ 236 h 719"/>
                  <a:gd name="T22" fmla="*/ 84 w 779"/>
                  <a:gd name="T23" fmla="*/ 282 h 719"/>
                  <a:gd name="T24" fmla="*/ 122 w 779"/>
                  <a:gd name="T25" fmla="*/ 297 h 719"/>
                  <a:gd name="T26" fmla="*/ 130 w 779"/>
                  <a:gd name="T27" fmla="*/ 374 h 719"/>
                  <a:gd name="T28" fmla="*/ 168 w 779"/>
                  <a:gd name="T29" fmla="*/ 435 h 719"/>
                  <a:gd name="T30" fmla="*/ 221 w 779"/>
                  <a:gd name="T31" fmla="*/ 519 h 719"/>
                  <a:gd name="T32" fmla="*/ 296 w 779"/>
                  <a:gd name="T33" fmla="*/ 504 h 719"/>
                  <a:gd name="T34" fmla="*/ 327 w 779"/>
                  <a:gd name="T35" fmla="*/ 511 h 719"/>
                  <a:gd name="T36" fmla="*/ 335 w 779"/>
                  <a:gd name="T37" fmla="*/ 618 h 719"/>
                  <a:gd name="T38" fmla="*/ 381 w 779"/>
                  <a:gd name="T39" fmla="*/ 626 h 719"/>
                  <a:gd name="T40" fmla="*/ 404 w 779"/>
                  <a:gd name="T41" fmla="*/ 718 h 719"/>
                  <a:gd name="T42" fmla="*/ 404 w 779"/>
                  <a:gd name="T43" fmla="*/ 718 h 719"/>
                  <a:gd name="T44" fmla="*/ 472 w 779"/>
                  <a:gd name="T45" fmla="*/ 687 h 719"/>
                  <a:gd name="T46" fmla="*/ 549 w 779"/>
                  <a:gd name="T47" fmla="*/ 664 h 719"/>
                  <a:gd name="T48" fmla="*/ 602 w 779"/>
                  <a:gd name="T49" fmla="*/ 588 h 719"/>
                  <a:gd name="T50" fmla="*/ 678 w 779"/>
                  <a:gd name="T51" fmla="*/ 542 h 719"/>
                  <a:gd name="T52" fmla="*/ 678 w 779"/>
                  <a:gd name="T53" fmla="*/ 542 h 719"/>
                  <a:gd name="T54" fmla="*/ 648 w 779"/>
                  <a:gd name="T55" fmla="*/ 511 h 719"/>
                  <a:gd name="T56" fmla="*/ 648 w 779"/>
                  <a:gd name="T57" fmla="*/ 511 h 719"/>
                  <a:gd name="T58" fmla="*/ 724 w 779"/>
                  <a:gd name="T59" fmla="*/ 389 h 719"/>
                  <a:gd name="T60" fmla="*/ 556 w 779"/>
                  <a:gd name="T61" fmla="*/ 259 h 719"/>
                  <a:gd name="T62" fmla="*/ 488 w 779"/>
                  <a:gd name="T63" fmla="*/ 229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9" h="719">
                    <a:moveTo>
                      <a:pt x="488" y="229"/>
                    </a:moveTo>
                    <a:lnTo>
                      <a:pt x="488" y="229"/>
                    </a:lnTo>
                    <a:cubicBezTo>
                      <a:pt x="503" y="259"/>
                      <a:pt x="518" y="297"/>
                      <a:pt x="518" y="343"/>
                    </a:cubicBezTo>
                    <a:cubicBezTo>
                      <a:pt x="426" y="366"/>
                      <a:pt x="206" y="0"/>
                      <a:pt x="114" y="0"/>
                    </a:cubicBezTo>
                    <a:cubicBezTo>
                      <a:pt x="84" y="0"/>
                      <a:pt x="61" y="0"/>
                      <a:pt x="30" y="7"/>
                    </a:cubicBezTo>
                    <a:lnTo>
                      <a:pt x="30" y="7"/>
                    </a:lnTo>
                    <a:cubicBezTo>
                      <a:pt x="22" y="45"/>
                      <a:pt x="7" y="53"/>
                      <a:pt x="0" y="99"/>
                    </a:cubicBezTo>
                    <a:cubicBezTo>
                      <a:pt x="0" y="114"/>
                      <a:pt x="15" y="145"/>
                      <a:pt x="30" y="160"/>
                    </a:cubicBezTo>
                    <a:cubicBezTo>
                      <a:pt x="38" y="160"/>
                      <a:pt x="53" y="145"/>
                      <a:pt x="61" y="145"/>
                    </a:cubicBezTo>
                    <a:cubicBezTo>
                      <a:pt x="76" y="160"/>
                      <a:pt x="91" y="175"/>
                      <a:pt x="91" y="198"/>
                    </a:cubicBezTo>
                    <a:cubicBezTo>
                      <a:pt x="91" y="214"/>
                      <a:pt x="61" y="221"/>
                      <a:pt x="61" y="236"/>
                    </a:cubicBezTo>
                    <a:cubicBezTo>
                      <a:pt x="61" y="252"/>
                      <a:pt x="76" y="267"/>
                      <a:pt x="84" y="282"/>
                    </a:cubicBezTo>
                    <a:cubicBezTo>
                      <a:pt x="99" y="290"/>
                      <a:pt x="122" y="282"/>
                      <a:pt x="122" y="297"/>
                    </a:cubicBezTo>
                    <a:cubicBezTo>
                      <a:pt x="137" y="320"/>
                      <a:pt x="122" y="351"/>
                      <a:pt x="130" y="374"/>
                    </a:cubicBezTo>
                    <a:cubicBezTo>
                      <a:pt x="137" y="397"/>
                      <a:pt x="160" y="412"/>
                      <a:pt x="168" y="435"/>
                    </a:cubicBezTo>
                    <a:cubicBezTo>
                      <a:pt x="191" y="458"/>
                      <a:pt x="191" y="504"/>
                      <a:pt x="221" y="519"/>
                    </a:cubicBezTo>
                    <a:cubicBezTo>
                      <a:pt x="244" y="527"/>
                      <a:pt x="275" y="504"/>
                      <a:pt x="296" y="504"/>
                    </a:cubicBezTo>
                    <a:cubicBezTo>
                      <a:pt x="304" y="504"/>
                      <a:pt x="327" y="504"/>
                      <a:pt x="327" y="511"/>
                    </a:cubicBezTo>
                    <a:cubicBezTo>
                      <a:pt x="342" y="550"/>
                      <a:pt x="319" y="588"/>
                      <a:pt x="335" y="618"/>
                    </a:cubicBezTo>
                    <a:cubicBezTo>
                      <a:pt x="342" y="634"/>
                      <a:pt x="373" y="618"/>
                      <a:pt x="381" y="626"/>
                    </a:cubicBezTo>
                    <a:cubicBezTo>
                      <a:pt x="396" y="657"/>
                      <a:pt x="396" y="687"/>
                      <a:pt x="404" y="718"/>
                    </a:cubicBezTo>
                    <a:lnTo>
                      <a:pt x="404" y="718"/>
                    </a:lnTo>
                    <a:cubicBezTo>
                      <a:pt x="426" y="710"/>
                      <a:pt x="449" y="695"/>
                      <a:pt x="472" y="687"/>
                    </a:cubicBezTo>
                    <a:cubicBezTo>
                      <a:pt x="495" y="680"/>
                      <a:pt x="533" y="680"/>
                      <a:pt x="549" y="664"/>
                    </a:cubicBezTo>
                    <a:cubicBezTo>
                      <a:pt x="571" y="641"/>
                      <a:pt x="579" y="611"/>
                      <a:pt x="602" y="588"/>
                    </a:cubicBezTo>
                    <a:cubicBezTo>
                      <a:pt x="625" y="572"/>
                      <a:pt x="648" y="557"/>
                      <a:pt x="678" y="542"/>
                    </a:cubicBezTo>
                    <a:lnTo>
                      <a:pt x="678" y="542"/>
                    </a:lnTo>
                    <a:cubicBezTo>
                      <a:pt x="671" y="534"/>
                      <a:pt x="640" y="519"/>
                      <a:pt x="648" y="511"/>
                    </a:cubicBezTo>
                    <a:lnTo>
                      <a:pt x="648" y="511"/>
                    </a:lnTo>
                    <a:cubicBezTo>
                      <a:pt x="724" y="489"/>
                      <a:pt x="778" y="481"/>
                      <a:pt x="724" y="389"/>
                    </a:cubicBezTo>
                    <a:cubicBezTo>
                      <a:pt x="686" y="336"/>
                      <a:pt x="617" y="290"/>
                      <a:pt x="556" y="259"/>
                    </a:cubicBezTo>
                    <a:cubicBezTo>
                      <a:pt x="488" y="229"/>
                      <a:pt x="488" y="229"/>
                      <a:pt x="488" y="229"/>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 name="Freeform 16">
                <a:extLst>
                  <a:ext uri="{FF2B5EF4-FFF2-40B4-BE49-F238E27FC236}">
                    <a16:creationId xmlns:a16="http://schemas.microsoft.com/office/drawing/2014/main" id="{880F53C4-85AF-4343-B5C6-406DF842731E}"/>
                  </a:ext>
                </a:extLst>
              </p:cNvPr>
              <p:cNvSpPr>
                <a:spLocks noChangeArrowheads="1"/>
              </p:cNvSpPr>
              <p:nvPr/>
            </p:nvSpPr>
            <p:spPr bwMode="auto">
              <a:xfrm>
                <a:off x="6054330" y="7466013"/>
                <a:ext cx="374626" cy="258762"/>
              </a:xfrm>
              <a:custGeom>
                <a:avLst/>
                <a:gdLst>
                  <a:gd name="T0" fmla="*/ 1008 w 1039"/>
                  <a:gd name="T1" fmla="*/ 435 h 719"/>
                  <a:gd name="T2" fmla="*/ 1008 w 1039"/>
                  <a:gd name="T3" fmla="*/ 435 h 719"/>
                  <a:gd name="T4" fmla="*/ 985 w 1039"/>
                  <a:gd name="T5" fmla="*/ 420 h 719"/>
                  <a:gd name="T6" fmla="*/ 962 w 1039"/>
                  <a:gd name="T7" fmla="*/ 397 h 719"/>
                  <a:gd name="T8" fmla="*/ 916 w 1039"/>
                  <a:gd name="T9" fmla="*/ 397 h 719"/>
                  <a:gd name="T10" fmla="*/ 847 w 1039"/>
                  <a:gd name="T11" fmla="*/ 328 h 719"/>
                  <a:gd name="T12" fmla="*/ 816 w 1039"/>
                  <a:gd name="T13" fmla="*/ 252 h 719"/>
                  <a:gd name="T14" fmla="*/ 755 w 1039"/>
                  <a:gd name="T15" fmla="*/ 115 h 719"/>
                  <a:gd name="T16" fmla="*/ 702 w 1039"/>
                  <a:gd name="T17" fmla="*/ 69 h 719"/>
                  <a:gd name="T18" fmla="*/ 648 w 1039"/>
                  <a:gd name="T19" fmla="*/ 0 h 719"/>
                  <a:gd name="T20" fmla="*/ 648 w 1039"/>
                  <a:gd name="T21" fmla="*/ 0 h 719"/>
                  <a:gd name="T22" fmla="*/ 572 w 1039"/>
                  <a:gd name="T23" fmla="*/ 46 h 719"/>
                  <a:gd name="T24" fmla="*/ 519 w 1039"/>
                  <a:gd name="T25" fmla="*/ 122 h 719"/>
                  <a:gd name="T26" fmla="*/ 442 w 1039"/>
                  <a:gd name="T27" fmla="*/ 145 h 719"/>
                  <a:gd name="T28" fmla="*/ 374 w 1039"/>
                  <a:gd name="T29" fmla="*/ 176 h 719"/>
                  <a:gd name="T30" fmla="*/ 374 w 1039"/>
                  <a:gd name="T31" fmla="*/ 176 h 719"/>
                  <a:gd name="T32" fmla="*/ 358 w 1039"/>
                  <a:gd name="T33" fmla="*/ 260 h 719"/>
                  <a:gd name="T34" fmla="*/ 381 w 1039"/>
                  <a:gd name="T35" fmla="*/ 290 h 719"/>
                  <a:gd name="T36" fmla="*/ 358 w 1039"/>
                  <a:gd name="T37" fmla="*/ 382 h 719"/>
                  <a:gd name="T38" fmla="*/ 458 w 1039"/>
                  <a:gd name="T39" fmla="*/ 420 h 719"/>
                  <a:gd name="T40" fmla="*/ 442 w 1039"/>
                  <a:gd name="T41" fmla="*/ 481 h 719"/>
                  <a:gd name="T42" fmla="*/ 274 w 1039"/>
                  <a:gd name="T43" fmla="*/ 497 h 719"/>
                  <a:gd name="T44" fmla="*/ 100 w 1039"/>
                  <a:gd name="T45" fmla="*/ 512 h 719"/>
                  <a:gd name="T46" fmla="*/ 0 w 1039"/>
                  <a:gd name="T47" fmla="*/ 665 h 719"/>
                  <a:gd name="T48" fmla="*/ 0 w 1039"/>
                  <a:gd name="T49" fmla="*/ 665 h 719"/>
                  <a:gd name="T50" fmla="*/ 92 w 1039"/>
                  <a:gd name="T51" fmla="*/ 687 h 719"/>
                  <a:gd name="T52" fmla="*/ 206 w 1039"/>
                  <a:gd name="T53" fmla="*/ 710 h 719"/>
                  <a:gd name="T54" fmla="*/ 305 w 1039"/>
                  <a:gd name="T55" fmla="*/ 634 h 719"/>
                  <a:gd name="T56" fmla="*/ 366 w 1039"/>
                  <a:gd name="T57" fmla="*/ 680 h 719"/>
                  <a:gd name="T58" fmla="*/ 366 w 1039"/>
                  <a:gd name="T59" fmla="*/ 680 h 719"/>
                  <a:gd name="T60" fmla="*/ 419 w 1039"/>
                  <a:gd name="T61" fmla="*/ 649 h 719"/>
                  <a:gd name="T62" fmla="*/ 519 w 1039"/>
                  <a:gd name="T63" fmla="*/ 573 h 719"/>
                  <a:gd name="T64" fmla="*/ 587 w 1039"/>
                  <a:gd name="T65" fmla="*/ 504 h 719"/>
                  <a:gd name="T66" fmla="*/ 633 w 1039"/>
                  <a:gd name="T67" fmla="*/ 474 h 719"/>
                  <a:gd name="T68" fmla="*/ 763 w 1039"/>
                  <a:gd name="T69" fmla="*/ 519 h 719"/>
                  <a:gd name="T70" fmla="*/ 885 w 1039"/>
                  <a:gd name="T71" fmla="*/ 588 h 719"/>
                  <a:gd name="T72" fmla="*/ 939 w 1039"/>
                  <a:gd name="T73" fmla="*/ 619 h 719"/>
                  <a:gd name="T74" fmla="*/ 1023 w 1039"/>
                  <a:gd name="T75" fmla="*/ 512 h 719"/>
                  <a:gd name="T76" fmla="*/ 1008 w 1039"/>
                  <a:gd name="T77" fmla="*/ 435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39" h="719">
                    <a:moveTo>
                      <a:pt x="1008" y="435"/>
                    </a:moveTo>
                    <a:lnTo>
                      <a:pt x="1008" y="435"/>
                    </a:lnTo>
                    <a:cubicBezTo>
                      <a:pt x="1008" y="428"/>
                      <a:pt x="992" y="420"/>
                      <a:pt x="985" y="420"/>
                    </a:cubicBezTo>
                    <a:cubicBezTo>
                      <a:pt x="977" y="413"/>
                      <a:pt x="969" y="405"/>
                      <a:pt x="962" y="397"/>
                    </a:cubicBezTo>
                    <a:cubicBezTo>
                      <a:pt x="939" y="374"/>
                      <a:pt x="946" y="382"/>
                      <a:pt x="916" y="397"/>
                    </a:cubicBezTo>
                    <a:cubicBezTo>
                      <a:pt x="839" y="443"/>
                      <a:pt x="878" y="351"/>
                      <a:pt x="847" y="328"/>
                    </a:cubicBezTo>
                    <a:cubicBezTo>
                      <a:pt x="816" y="298"/>
                      <a:pt x="816" y="298"/>
                      <a:pt x="816" y="252"/>
                    </a:cubicBezTo>
                    <a:cubicBezTo>
                      <a:pt x="824" y="191"/>
                      <a:pt x="771" y="161"/>
                      <a:pt x="755" y="115"/>
                    </a:cubicBezTo>
                    <a:cubicBezTo>
                      <a:pt x="748" y="107"/>
                      <a:pt x="717" y="76"/>
                      <a:pt x="702" y="69"/>
                    </a:cubicBezTo>
                    <a:cubicBezTo>
                      <a:pt x="679" y="53"/>
                      <a:pt x="664" y="23"/>
                      <a:pt x="648" y="0"/>
                    </a:cubicBezTo>
                    <a:lnTo>
                      <a:pt x="648" y="0"/>
                    </a:lnTo>
                    <a:cubicBezTo>
                      <a:pt x="618" y="15"/>
                      <a:pt x="595" y="30"/>
                      <a:pt x="572" y="46"/>
                    </a:cubicBezTo>
                    <a:cubicBezTo>
                      <a:pt x="549" y="69"/>
                      <a:pt x="541" y="99"/>
                      <a:pt x="519" y="122"/>
                    </a:cubicBezTo>
                    <a:cubicBezTo>
                      <a:pt x="503" y="138"/>
                      <a:pt x="465" y="138"/>
                      <a:pt x="442" y="145"/>
                    </a:cubicBezTo>
                    <a:cubicBezTo>
                      <a:pt x="419" y="153"/>
                      <a:pt x="396" y="168"/>
                      <a:pt x="374" y="176"/>
                    </a:cubicBezTo>
                    <a:lnTo>
                      <a:pt x="374" y="176"/>
                    </a:lnTo>
                    <a:cubicBezTo>
                      <a:pt x="374" y="206"/>
                      <a:pt x="358" y="229"/>
                      <a:pt x="358" y="260"/>
                    </a:cubicBezTo>
                    <a:cubicBezTo>
                      <a:pt x="358" y="275"/>
                      <a:pt x="381" y="283"/>
                      <a:pt x="381" y="290"/>
                    </a:cubicBezTo>
                    <a:cubicBezTo>
                      <a:pt x="381" y="321"/>
                      <a:pt x="343" y="351"/>
                      <a:pt x="358" y="382"/>
                    </a:cubicBezTo>
                    <a:cubicBezTo>
                      <a:pt x="374" y="413"/>
                      <a:pt x="435" y="390"/>
                      <a:pt x="458" y="420"/>
                    </a:cubicBezTo>
                    <a:cubicBezTo>
                      <a:pt x="473" y="435"/>
                      <a:pt x="465" y="474"/>
                      <a:pt x="442" y="481"/>
                    </a:cubicBezTo>
                    <a:cubicBezTo>
                      <a:pt x="389" y="504"/>
                      <a:pt x="328" y="497"/>
                      <a:pt x="274" y="497"/>
                    </a:cubicBezTo>
                    <a:cubicBezTo>
                      <a:pt x="214" y="504"/>
                      <a:pt x="145" y="481"/>
                      <a:pt x="100" y="512"/>
                    </a:cubicBezTo>
                    <a:cubicBezTo>
                      <a:pt x="46" y="542"/>
                      <a:pt x="31" y="611"/>
                      <a:pt x="0" y="665"/>
                    </a:cubicBezTo>
                    <a:lnTo>
                      <a:pt x="0" y="665"/>
                    </a:lnTo>
                    <a:cubicBezTo>
                      <a:pt x="31" y="672"/>
                      <a:pt x="61" y="680"/>
                      <a:pt x="92" y="687"/>
                    </a:cubicBezTo>
                    <a:cubicBezTo>
                      <a:pt x="130" y="695"/>
                      <a:pt x="168" y="718"/>
                      <a:pt x="206" y="710"/>
                    </a:cubicBezTo>
                    <a:cubicBezTo>
                      <a:pt x="245" y="695"/>
                      <a:pt x="260" y="642"/>
                      <a:pt x="305" y="634"/>
                    </a:cubicBezTo>
                    <a:cubicBezTo>
                      <a:pt x="328" y="626"/>
                      <a:pt x="351" y="665"/>
                      <a:pt x="366" y="680"/>
                    </a:cubicBezTo>
                    <a:lnTo>
                      <a:pt x="366" y="680"/>
                    </a:lnTo>
                    <a:cubicBezTo>
                      <a:pt x="381" y="672"/>
                      <a:pt x="412" y="657"/>
                      <a:pt x="419" y="649"/>
                    </a:cubicBezTo>
                    <a:cubicBezTo>
                      <a:pt x="473" y="611"/>
                      <a:pt x="442" y="558"/>
                      <a:pt x="519" y="573"/>
                    </a:cubicBezTo>
                    <a:cubicBezTo>
                      <a:pt x="580" y="580"/>
                      <a:pt x="557" y="519"/>
                      <a:pt x="587" y="504"/>
                    </a:cubicBezTo>
                    <a:cubicBezTo>
                      <a:pt x="603" y="497"/>
                      <a:pt x="626" y="489"/>
                      <a:pt x="633" y="474"/>
                    </a:cubicBezTo>
                    <a:cubicBezTo>
                      <a:pt x="679" y="466"/>
                      <a:pt x="710" y="558"/>
                      <a:pt x="763" y="519"/>
                    </a:cubicBezTo>
                    <a:cubicBezTo>
                      <a:pt x="816" y="481"/>
                      <a:pt x="855" y="542"/>
                      <a:pt x="885" y="588"/>
                    </a:cubicBezTo>
                    <a:cubicBezTo>
                      <a:pt x="900" y="626"/>
                      <a:pt x="908" y="657"/>
                      <a:pt x="939" y="619"/>
                    </a:cubicBezTo>
                    <a:cubicBezTo>
                      <a:pt x="977" y="573"/>
                      <a:pt x="1038" y="580"/>
                      <a:pt x="1023" y="512"/>
                    </a:cubicBezTo>
                    <a:cubicBezTo>
                      <a:pt x="1023" y="497"/>
                      <a:pt x="1015" y="435"/>
                      <a:pt x="1008" y="435"/>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17">
                <a:extLst>
                  <a:ext uri="{FF2B5EF4-FFF2-40B4-BE49-F238E27FC236}">
                    <a16:creationId xmlns:a16="http://schemas.microsoft.com/office/drawing/2014/main" id="{98B5F881-E110-4B33-BC47-B234F4215794}"/>
                  </a:ext>
                </a:extLst>
              </p:cNvPr>
              <p:cNvSpPr>
                <a:spLocks noChangeArrowheads="1"/>
              </p:cNvSpPr>
              <p:nvPr/>
            </p:nvSpPr>
            <p:spPr bwMode="auto">
              <a:xfrm>
                <a:off x="6132114" y="7189789"/>
                <a:ext cx="169851" cy="134937"/>
              </a:xfrm>
              <a:custGeom>
                <a:avLst/>
                <a:gdLst>
                  <a:gd name="T0" fmla="*/ 198 w 474"/>
                  <a:gd name="T1" fmla="*/ 374 h 375"/>
                  <a:gd name="T2" fmla="*/ 198 w 474"/>
                  <a:gd name="T3" fmla="*/ 374 h 375"/>
                  <a:gd name="T4" fmla="*/ 282 w 474"/>
                  <a:gd name="T5" fmla="*/ 320 h 375"/>
                  <a:gd name="T6" fmla="*/ 335 w 474"/>
                  <a:gd name="T7" fmla="*/ 343 h 375"/>
                  <a:gd name="T8" fmla="*/ 473 w 474"/>
                  <a:gd name="T9" fmla="*/ 343 h 375"/>
                  <a:gd name="T10" fmla="*/ 473 w 474"/>
                  <a:gd name="T11" fmla="*/ 343 h 375"/>
                  <a:gd name="T12" fmla="*/ 297 w 474"/>
                  <a:gd name="T13" fmla="*/ 0 h 375"/>
                  <a:gd name="T14" fmla="*/ 114 w 474"/>
                  <a:gd name="T15" fmla="*/ 99 h 375"/>
                  <a:gd name="T16" fmla="*/ 175 w 474"/>
                  <a:gd name="T17" fmla="*/ 328 h 375"/>
                  <a:gd name="T18" fmla="*/ 198 w 474"/>
                  <a:gd name="T19" fmla="*/ 37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4" h="375">
                    <a:moveTo>
                      <a:pt x="198" y="374"/>
                    </a:moveTo>
                    <a:lnTo>
                      <a:pt x="198" y="374"/>
                    </a:lnTo>
                    <a:cubicBezTo>
                      <a:pt x="213" y="366"/>
                      <a:pt x="259" y="320"/>
                      <a:pt x="282" y="320"/>
                    </a:cubicBezTo>
                    <a:cubicBezTo>
                      <a:pt x="305" y="313"/>
                      <a:pt x="312" y="336"/>
                      <a:pt x="335" y="343"/>
                    </a:cubicBezTo>
                    <a:cubicBezTo>
                      <a:pt x="373" y="351"/>
                      <a:pt x="434" y="351"/>
                      <a:pt x="473" y="343"/>
                    </a:cubicBezTo>
                    <a:lnTo>
                      <a:pt x="473" y="343"/>
                    </a:lnTo>
                    <a:cubicBezTo>
                      <a:pt x="381" y="236"/>
                      <a:pt x="312" y="68"/>
                      <a:pt x="297" y="0"/>
                    </a:cubicBezTo>
                    <a:cubicBezTo>
                      <a:pt x="266" y="0"/>
                      <a:pt x="167" y="84"/>
                      <a:pt x="114" y="99"/>
                    </a:cubicBezTo>
                    <a:cubicBezTo>
                      <a:pt x="0" y="137"/>
                      <a:pt x="137" y="259"/>
                      <a:pt x="175" y="328"/>
                    </a:cubicBezTo>
                    <a:cubicBezTo>
                      <a:pt x="182" y="343"/>
                      <a:pt x="190" y="359"/>
                      <a:pt x="198" y="374"/>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18">
                <a:extLst>
                  <a:ext uri="{FF2B5EF4-FFF2-40B4-BE49-F238E27FC236}">
                    <a16:creationId xmlns:a16="http://schemas.microsoft.com/office/drawing/2014/main" id="{60CF0FEF-9DA6-46CF-9F9E-FDD885635CD0}"/>
                  </a:ext>
                </a:extLst>
              </p:cNvPr>
              <p:cNvSpPr>
                <a:spLocks noChangeArrowheads="1"/>
              </p:cNvSpPr>
              <p:nvPr/>
            </p:nvSpPr>
            <p:spPr bwMode="auto">
              <a:xfrm>
                <a:off x="5922578" y="7273926"/>
                <a:ext cx="301605" cy="454025"/>
              </a:xfrm>
              <a:custGeom>
                <a:avLst/>
                <a:gdLst>
                  <a:gd name="T0" fmla="*/ 366 w 840"/>
                  <a:gd name="T1" fmla="*/ 1200 h 1262"/>
                  <a:gd name="T2" fmla="*/ 366 w 840"/>
                  <a:gd name="T3" fmla="*/ 1200 h 1262"/>
                  <a:gd name="T4" fmla="*/ 358 w 840"/>
                  <a:gd name="T5" fmla="*/ 1192 h 1262"/>
                  <a:gd name="T6" fmla="*/ 358 w 840"/>
                  <a:gd name="T7" fmla="*/ 1192 h 1262"/>
                  <a:gd name="T8" fmla="*/ 275 w 840"/>
                  <a:gd name="T9" fmla="*/ 1245 h 1262"/>
                  <a:gd name="T10" fmla="*/ 183 w 840"/>
                  <a:gd name="T11" fmla="*/ 1261 h 1262"/>
                  <a:gd name="T12" fmla="*/ 183 w 840"/>
                  <a:gd name="T13" fmla="*/ 1261 h 1262"/>
                  <a:gd name="T14" fmla="*/ 198 w 840"/>
                  <a:gd name="T15" fmla="*/ 1177 h 1262"/>
                  <a:gd name="T16" fmla="*/ 229 w 840"/>
                  <a:gd name="T17" fmla="*/ 1123 h 1262"/>
                  <a:gd name="T18" fmla="*/ 191 w 840"/>
                  <a:gd name="T19" fmla="*/ 1077 h 1262"/>
                  <a:gd name="T20" fmla="*/ 259 w 840"/>
                  <a:gd name="T21" fmla="*/ 1009 h 1262"/>
                  <a:gd name="T22" fmla="*/ 236 w 840"/>
                  <a:gd name="T23" fmla="*/ 948 h 1262"/>
                  <a:gd name="T24" fmla="*/ 236 w 840"/>
                  <a:gd name="T25" fmla="*/ 948 h 1262"/>
                  <a:gd name="T26" fmla="*/ 236 w 840"/>
                  <a:gd name="T27" fmla="*/ 886 h 1262"/>
                  <a:gd name="T28" fmla="*/ 198 w 840"/>
                  <a:gd name="T29" fmla="*/ 802 h 1262"/>
                  <a:gd name="T30" fmla="*/ 236 w 840"/>
                  <a:gd name="T31" fmla="*/ 779 h 1262"/>
                  <a:gd name="T32" fmla="*/ 206 w 840"/>
                  <a:gd name="T33" fmla="*/ 734 h 1262"/>
                  <a:gd name="T34" fmla="*/ 206 w 840"/>
                  <a:gd name="T35" fmla="*/ 688 h 1262"/>
                  <a:gd name="T36" fmla="*/ 129 w 840"/>
                  <a:gd name="T37" fmla="*/ 680 h 1262"/>
                  <a:gd name="T38" fmla="*/ 15 w 840"/>
                  <a:gd name="T39" fmla="*/ 680 h 1262"/>
                  <a:gd name="T40" fmla="*/ 84 w 840"/>
                  <a:gd name="T41" fmla="*/ 611 h 1262"/>
                  <a:gd name="T42" fmla="*/ 214 w 840"/>
                  <a:gd name="T43" fmla="*/ 466 h 1262"/>
                  <a:gd name="T44" fmla="*/ 221 w 840"/>
                  <a:gd name="T45" fmla="*/ 336 h 1262"/>
                  <a:gd name="T46" fmla="*/ 129 w 840"/>
                  <a:gd name="T47" fmla="*/ 275 h 1262"/>
                  <a:gd name="T48" fmla="*/ 145 w 840"/>
                  <a:gd name="T49" fmla="*/ 107 h 1262"/>
                  <a:gd name="T50" fmla="*/ 145 w 840"/>
                  <a:gd name="T51" fmla="*/ 107 h 1262"/>
                  <a:gd name="T52" fmla="*/ 366 w 840"/>
                  <a:gd name="T53" fmla="*/ 0 h 1262"/>
                  <a:gd name="T54" fmla="*/ 366 w 840"/>
                  <a:gd name="T55" fmla="*/ 0 h 1262"/>
                  <a:gd name="T56" fmla="*/ 336 w 840"/>
                  <a:gd name="T57" fmla="*/ 92 h 1262"/>
                  <a:gd name="T58" fmla="*/ 366 w 840"/>
                  <a:gd name="T59" fmla="*/ 153 h 1262"/>
                  <a:gd name="T60" fmla="*/ 397 w 840"/>
                  <a:gd name="T61" fmla="*/ 138 h 1262"/>
                  <a:gd name="T62" fmla="*/ 427 w 840"/>
                  <a:gd name="T63" fmla="*/ 191 h 1262"/>
                  <a:gd name="T64" fmla="*/ 397 w 840"/>
                  <a:gd name="T65" fmla="*/ 229 h 1262"/>
                  <a:gd name="T66" fmla="*/ 420 w 840"/>
                  <a:gd name="T67" fmla="*/ 275 h 1262"/>
                  <a:gd name="T68" fmla="*/ 458 w 840"/>
                  <a:gd name="T69" fmla="*/ 290 h 1262"/>
                  <a:gd name="T70" fmla="*/ 466 w 840"/>
                  <a:gd name="T71" fmla="*/ 367 h 1262"/>
                  <a:gd name="T72" fmla="*/ 504 w 840"/>
                  <a:gd name="T73" fmla="*/ 428 h 1262"/>
                  <a:gd name="T74" fmla="*/ 557 w 840"/>
                  <a:gd name="T75" fmla="*/ 512 h 1262"/>
                  <a:gd name="T76" fmla="*/ 632 w 840"/>
                  <a:gd name="T77" fmla="*/ 497 h 1262"/>
                  <a:gd name="T78" fmla="*/ 663 w 840"/>
                  <a:gd name="T79" fmla="*/ 504 h 1262"/>
                  <a:gd name="T80" fmla="*/ 671 w 840"/>
                  <a:gd name="T81" fmla="*/ 611 h 1262"/>
                  <a:gd name="T82" fmla="*/ 717 w 840"/>
                  <a:gd name="T83" fmla="*/ 619 h 1262"/>
                  <a:gd name="T84" fmla="*/ 740 w 840"/>
                  <a:gd name="T85" fmla="*/ 711 h 1262"/>
                  <a:gd name="T86" fmla="*/ 740 w 840"/>
                  <a:gd name="T87" fmla="*/ 711 h 1262"/>
                  <a:gd name="T88" fmla="*/ 724 w 840"/>
                  <a:gd name="T89" fmla="*/ 795 h 1262"/>
                  <a:gd name="T90" fmla="*/ 747 w 840"/>
                  <a:gd name="T91" fmla="*/ 825 h 1262"/>
                  <a:gd name="T92" fmla="*/ 724 w 840"/>
                  <a:gd name="T93" fmla="*/ 917 h 1262"/>
                  <a:gd name="T94" fmla="*/ 824 w 840"/>
                  <a:gd name="T95" fmla="*/ 955 h 1262"/>
                  <a:gd name="T96" fmla="*/ 808 w 840"/>
                  <a:gd name="T97" fmla="*/ 1016 h 1262"/>
                  <a:gd name="T98" fmla="*/ 640 w 840"/>
                  <a:gd name="T99" fmla="*/ 1032 h 1262"/>
                  <a:gd name="T100" fmla="*/ 466 w 840"/>
                  <a:gd name="T101" fmla="*/ 1047 h 1262"/>
                  <a:gd name="T102" fmla="*/ 366 w 840"/>
                  <a:gd name="T103" fmla="*/ 1200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0" h="1262">
                    <a:moveTo>
                      <a:pt x="366" y="1200"/>
                    </a:moveTo>
                    <a:lnTo>
                      <a:pt x="366" y="1200"/>
                    </a:lnTo>
                    <a:cubicBezTo>
                      <a:pt x="366" y="1200"/>
                      <a:pt x="366" y="1192"/>
                      <a:pt x="358" y="1192"/>
                    </a:cubicBezTo>
                    <a:lnTo>
                      <a:pt x="358" y="1192"/>
                    </a:lnTo>
                    <a:cubicBezTo>
                      <a:pt x="336" y="1215"/>
                      <a:pt x="305" y="1238"/>
                      <a:pt x="275" y="1245"/>
                    </a:cubicBezTo>
                    <a:cubicBezTo>
                      <a:pt x="244" y="1261"/>
                      <a:pt x="214" y="1261"/>
                      <a:pt x="183" y="1261"/>
                    </a:cubicBezTo>
                    <a:lnTo>
                      <a:pt x="183" y="1261"/>
                    </a:lnTo>
                    <a:cubicBezTo>
                      <a:pt x="191" y="1238"/>
                      <a:pt x="191" y="1207"/>
                      <a:pt x="198" y="1177"/>
                    </a:cubicBezTo>
                    <a:cubicBezTo>
                      <a:pt x="206" y="1161"/>
                      <a:pt x="229" y="1146"/>
                      <a:pt x="229" y="1123"/>
                    </a:cubicBezTo>
                    <a:cubicBezTo>
                      <a:pt x="229" y="1100"/>
                      <a:pt x="183" y="1093"/>
                      <a:pt x="191" y="1077"/>
                    </a:cubicBezTo>
                    <a:cubicBezTo>
                      <a:pt x="198" y="1047"/>
                      <a:pt x="244" y="1039"/>
                      <a:pt x="259" y="1009"/>
                    </a:cubicBezTo>
                    <a:cubicBezTo>
                      <a:pt x="267" y="993"/>
                      <a:pt x="244" y="970"/>
                      <a:pt x="236" y="948"/>
                    </a:cubicBezTo>
                    <a:lnTo>
                      <a:pt x="236" y="948"/>
                    </a:lnTo>
                    <a:cubicBezTo>
                      <a:pt x="236" y="925"/>
                      <a:pt x="244" y="909"/>
                      <a:pt x="236" y="886"/>
                    </a:cubicBezTo>
                    <a:cubicBezTo>
                      <a:pt x="229" y="856"/>
                      <a:pt x="198" y="833"/>
                      <a:pt x="198" y="802"/>
                    </a:cubicBezTo>
                    <a:cubicBezTo>
                      <a:pt x="198" y="787"/>
                      <a:pt x="229" y="795"/>
                      <a:pt x="236" y="779"/>
                    </a:cubicBezTo>
                    <a:cubicBezTo>
                      <a:pt x="236" y="764"/>
                      <a:pt x="214" y="749"/>
                      <a:pt x="206" y="734"/>
                    </a:cubicBezTo>
                    <a:cubicBezTo>
                      <a:pt x="206" y="718"/>
                      <a:pt x="214" y="696"/>
                      <a:pt x="206" y="688"/>
                    </a:cubicBezTo>
                    <a:cubicBezTo>
                      <a:pt x="183" y="680"/>
                      <a:pt x="152" y="680"/>
                      <a:pt x="129" y="680"/>
                    </a:cubicBezTo>
                    <a:cubicBezTo>
                      <a:pt x="91" y="680"/>
                      <a:pt x="38" y="711"/>
                      <a:pt x="15" y="680"/>
                    </a:cubicBezTo>
                    <a:cubicBezTo>
                      <a:pt x="0" y="657"/>
                      <a:pt x="61" y="634"/>
                      <a:pt x="84" y="611"/>
                    </a:cubicBezTo>
                    <a:cubicBezTo>
                      <a:pt x="129" y="558"/>
                      <a:pt x="191" y="527"/>
                      <a:pt x="214" y="466"/>
                    </a:cubicBezTo>
                    <a:cubicBezTo>
                      <a:pt x="236" y="428"/>
                      <a:pt x="236" y="375"/>
                      <a:pt x="221" y="336"/>
                    </a:cubicBezTo>
                    <a:cubicBezTo>
                      <a:pt x="206" y="298"/>
                      <a:pt x="137" y="313"/>
                      <a:pt x="129" y="275"/>
                    </a:cubicBezTo>
                    <a:cubicBezTo>
                      <a:pt x="106" y="207"/>
                      <a:pt x="137" y="176"/>
                      <a:pt x="145" y="107"/>
                    </a:cubicBezTo>
                    <a:lnTo>
                      <a:pt x="145" y="107"/>
                    </a:lnTo>
                    <a:cubicBezTo>
                      <a:pt x="221" y="69"/>
                      <a:pt x="297" y="23"/>
                      <a:pt x="366" y="0"/>
                    </a:cubicBezTo>
                    <a:lnTo>
                      <a:pt x="366" y="0"/>
                    </a:lnTo>
                    <a:cubicBezTo>
                      <a:pt x="358" y="38"/>
                      <a:pt x="343" y="46"/>
                      <a:pt x="336" y="92"/>
                    </a:cubicBezTo>
                    <a:cubicBezTo>
                      <a:pt x="336" y="107"/>
                      <a:pt x="351" y="138"/>
                      <a:pt x="366" y="153"/>
                    </a:cubicBezTo>
                    <a:cubicBezTo>
                      <a:pt x="374" y="153"/>
                      <a:pt x="389" y="138"/>
                      <a:pt x="397" y="138"/>
                    </a:cubicBezTo>
                    <a:cubicBezTo>
                      <a:pt x="412" y="153"/>
                      <a:pt x="427" y="168"/>
                      <a:pt x="427" y="191"/>
                    </a:cubicBezTo>
                    <a:cubicBezTo>
                      <a:pt x="427" y="207"/>
                      <a:pt x="397" y="214"/>
                      <a:pt x="397" y="229"/>
                    </a:cubicBezTo>
                    <a:cubicBezTo>
                      <a:pt x="397" y="245"/>
                      <a:pt x="412" y="260"/>
                      <a:pt x="420" y="275"/>
                    </a:cubicBezTo>
                    <a:cubicBezTo>
                      <a:pt x="435" y="283"/>
                      <a:pt x="458" y="275"/>
                      <a:pt x="458" y="290"/>
                    </a:cubicBezTo>
                    <a:cubicBezTo>
                      <a:pt x="473" y="313"/>
                      <a:pt x="458" y="344"/>
                      <a:pt x="466" y="367"/>
                    </a:cubicBezTo>
                    <a:cubicBezTo>
                      <a:pt x="473" y="390"/>
                      <a:pt x="496" y="405"/>
                      <a:pt x="504" y="428"/>
                    </a:cubicBezTo>
                    <a:cubicBezTo>
                      <a:pt x="527" y="451"/>
                      <a:pt x="527" y="497"/>
                      <a:pt x="557" y="512"/>
                    </a:cubicBezTo>
                    <a:cubicBezTo>
                      <a:pt x="580" y="520"/>
                      <a:pt x="611" y="497"/>
                      <a:pt x="632" y="497"/>
                    </a:cubicBezTo>
                    <a:cubicBezTo>
                      <a:pt x="640" y="497"/>
                      <a:pt x="663" y="497"/>
                      <a:pt x="663" y="504"/>
                    </a:cubicBezTo>
                    <a:cubicBezTo>
                      <a:pt x="678" y="543"/>
                      <a:pt x="655" y="581"/>
                      <a:pt x="671" y="611"/>
                    </a:cubicBezTo>
                    <a:cubicBezTo>
                      <a:pt x="678" y="627"/>
                      <a:pt x="709" y="611"/>
                      <a:pt x="717" y="619"/>
                    </a:cubicBezTo>
                    <a:cubicBezTo>
                      <a:pt x="732" y="650"/>
                      <a:pt x="732" y="680"/>
                      <a:pt x="740" y="711"/>
                    </a:cubicBezTo>
                    <a:lnTo>
                      <a:pt x="740" y="711"/>
                    </a:lnTo>
                    <a:cubicBezTo>
                      <a:pt x="740" y="741"/>
                      <a:pt x="724" y="764"/>
                      <a:pt x="724" y="795"/>
                    </a:cubicBezTo>
                    <a:cubicBezTo>
                      <a:pt x="724" y="810"/>
                      <a:pt x="747" y="818"/>
                      <a:pt x="747" y="825"/>
                    </a:cubicBezTo>
                    <a:cubicBezTo>
                      <a:pt x="747" y="856"/>
                      <a:pt x="709" y="886"/>
                      <a:pt x="724" y="917"/>
                    </a:cubicBezTo>
                    <a:cubicBezTo>
                      <a:pt x="740" y="948"/>
                      <a:pt x="801" y="925"/>
                      <a:pt x="824" y="955"/>
                    </a:cubicBezTo>
                    <a:cubicBezTo>
                      <a:pt x="839" y="970"/>
                      <a:pt x="831" y="1009"/>
                      <a:pt x="808" y="1016"/>
                    </a:cubicBezTo>
                    <a:cubicBezTo>
                      <a:pt x="755" y="1039"/>
                      <a:pt x="694" y="1032"/>
                      <a:pt x="640" y="1032"/>
                    </a:cubicBezTo>
                    <a:cubicBezTo>
                      <a:pt x="580" y="1039"/>
                      <a:pt x="511" y="1016"/>
                      <a:pt x="466" y="1047"/>
                    </a:cubicBezTo>
                    <a:cubicBezTo>
                      <a:pt x="412" y="1077"/>
                      <a:pt x="397" y="1146"/>
                      <a:pt x="366" y="120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19">
                <a:extLst>
                  <a:ext uri="{FF2B5EF4-FFF2-40B4-BE49-F238E27FC236}">
                    <a16:creationId xmlns:a16="http://schemas.microsoft.com/office/drawing/2014/main" id="{25D8789C-F257-4F76-8510-788464A596A9}"/>
                  </a:ext>
                </a:extLst>
              </p:cNvPr>
              <p:cNvSpPr>
                <a:spLocks noChangeArrowheads="1"/>
              </p:cNvSpPr>
              <p:nvPr/>
            </p:nvSpPr>
            <p:spPr bwMode="auto">
              <a:xfrm>
                <a:off x="5686055" y="7291388"/>
                <a:ext cx="325417" cy="360362"/>
              </a:xfrm>
              <a:custGeom>
                <a:avLst/>
                <a:gdLst>
                  <a:gd name="T0" fmla="*/ 802 w 902"/>
                  <a:gd name="T1" fmla="*/ 61 h 1002"/>
                  <a:gd name="T2" fmla="*/ 802 w 902"/>
                  <a:gd name="T3" fmla="*/ 61 h 1002"/>
                  <a:gd name="T4" fmla="*/ 786 w 902"/>
                  <a:gd name="T5" fmla="*/ 229 h 1002"/>
                  <a:gd name="T6" fmla="*/ 878 w 902"/>
                  <a:gd name="T7" fmla="*/ 290 h 1002"/>
                  <a:gd name="T8" fmla="*/ 871 w 902"/>
                  <a:gd name="T9" fmla="*/ 420 h 1002"/>
                  <a:gd name="T10" fmla="*/ 741 w 902"/>
                  <a:gd name="T11" fmla="*/ 565 h 1002"/>
                  <a:gd name="T12" fmla="*/ 672 w 902"/>
                  <a:gd name="T13" fmla="*/ 634 h 1002"/>
                  <a:gd name="T14" fmla="*/ 786 w 902"/>
                  <a:gd name="T15" fmla="*/ 634 h 1002"/>
                  <a:gd name="T16" fmla="*/ 863 w 902"/>
                  <a:gd name="T17" fmla="*/ 642 h 1002"/>
                  <a:gd name="T18" fmla="*/ 863 w 902"/>
                  <a:gd name="T19" fmla="*/ 688 h 1002"/>
                  <a:gd name="T20" fmla="*/ 893 w 902"/>
                  <a:gd name="T21" fmla="*/ 733 h 1002"/>
                  <a:gd name="T22" fmla="*/ 855 w 902"/>
                  <a:gd name="T23" fmla="*/ 756 h 1002"/>
                  <a:gd name="T24" fmla="*/ 893 w 902"/>
                  <a:gd name="T25" fmla="*/ 840 h 1002"/>
                  <a:gd name="T26" fmla="*/ 893 w 902"/>
                  <a:gd name="T27" fmla="*/ 902 h 1002"/>
                  <a:gd name="T28" fmla="*/ 893 w 902"/>
                  <a:gd name="T29" fmla="*/ 902 h 1002"/>
                  <a:gd name="T30" fmla="*/ 878 w 902"/>
                  <a:gd name="T31" fmla="*/ 917 h 1002"/>
                  <a:gd name="T32" fmla="*/ 832 w 902"/>
                  <a:gd name="T33" fmla="*/ 932 h 1002"/>
                  <a:gd name="T34" fmla="*/ 763 w 902"/>
                  <a:gd name="T35" fmla="*/ 924 h 1002"/>
                  <a:gd name="T36" fmla="*/ 741 w 902"/>
                  <a:gd name="T37" fmla="*/ 947 h 1002"/>
                  <a:gd name="T38" fmla="*/ 687 w 902"/>
                  <a:gd name="T39" fmla="*/ 932 h 1002"/>
                  <a:gd name="T40" fmla="*/ 664 w 902"/>
                  <a:gd name="T41" fmla="*/ 863 h 1002"/>
                  <a:gd name="T42" fmla="*/ 679 w 902"/>
                  <a:gd name="T43" fmla="*/ 833 h 1002"/>
                  <a:gd name="T44" fmla="*/ 634 w 902"/>
                  <a:gd name="T45" fmla="*/ 840 h 1002"/>
                  <a:gd name="T46" fmla="*/ 588 w 902"/>
                  <a:gd name="T47" fmla="*/ 863 h 1002"/>
                  <a:gd name="T48" fmla="*/ 542 w 902"/>
                  <a:gd name="T49" fmla="*/ 894 h 1002"/>
                  <a:gd name="T50" fmla="*/ 466 w 902"/>
                  <a:gd name="T51" fmla="*/ 909 h 1002"/>
                  <a:gd name="T52" fmla="*/ 389 w 902"/>
                  <a:gd name="T53" fmla="*/ 978 h 1002"/>
                  <a:gd name="T54" fmla="*/ 328 w 902"/>
                  <a:gd name="T55" fmla="*/ 993 h 1002"/>
                  <a:gd name="T56" fmla="*/ 275 w 902"/>
                  <a:gd name="T57" fmla="*/ 932 h 1002"/>
                  <a:gd name="T58" fmla="*/ 214 w 902"/>
                  <a:gd name="T59" fmla="*/ 863 h 1002"/>
                  <a:gd name="T60" fmla="*/ 198 w 902"/>
                  <a:gd name="T61" fmla="*/ 810 h 1002"/>
                  <a:gd name="T62" fmla="*/ 152 w 902"/>
                  <a:gd name="T63" fmla="*/ 817 h 1002"/>
                  <a:gd name="T64" fmla="*/ 68 w 902"/>
                  <a:gd name="T65" fmla="*/ 833 h 1002"/>
                  <a:gd name="T66" fmla="*/ 53 w 902"/>
                  <a:gd name="T67" fmla="*/ 726 h 1002"/>
                  <a:gd name="T68" fmla="*/ 84 w 902"/>
                  <a:gd name="T69" fmla="*/ 680 h 1002"/>
                  <a:gd name="T70" fmla="*/ 61 w 902"/>
                  <a:gd name="T71" fmla="*/ 642 h 1002"/>
                  <a:gd name="T72" fmla="*/ 38 w 902"/>
                  <a:gd name="T73" fmla="*/ 619 h 1002"/>
                  <a:gd name="T74" fmla="*/ 30 w 902"/>
                  <a:gd name="T75" fmla="*/ 596 h 1002"/>
                  <a:gd name="T76" fmla="*/ 0 w 902"/>
                  <a:gd name="T77" fmla="*/ 581 h 1002"/>
                  <a:gd name="T78" fmla="*/ 38 w 902"/>
                  <a:gd name="T79" fmla="*/ 489 h 1002"/>
                  <a:gd name="T80" fmla="*/ 99 w 902"/>
                  <a:gd name="T81" fmla="*/ 443 h 1002"/>
                  <a:gd name="T82" fmla="*/ 114 w 902"/>
                  <a:gd name="T83" fmla="*/ 375 h 1002"/>
                  <a:gd name="T84" fmla="*/ 137 w 902"/>
                  <a:gd name="T85" fmla="*/ 336 h 1002"/>
                  <a:gd name="T86" fmla="*/ 152 w 902"/>
                  <a:gd name="T87" fmla="*/ 298 h 1002"/>
                  <a:gd name="T88" fmla="*/ 114 w 902"/>
                  <a:gd name="T89" fmla="*/ 283 h 1002"/>
                  <a:gd name="T90" fmla="*/ 53 w 902"/>
                  <a:gd name="T91" fmla="*/ 222 h 1002"/>
                  <a:gd name="T92" fmla="*/ 30 w 902"/>
                  <a:gd name="T93" fmla="*/ 191 h 1002"/>
                  <a:gd name="T94" fmla="*/ 30 w 902"/>
                  <a:gd name="T95" fmla="*/ 191 h 1002"/>
                  <a:gd name="T96" fmla="*/ 76 w 902"/>
                  <a:gd name="T97" fmla="*/ 168 h 1002"/>
                  <a:gd name="T98" fmla="*/ 237 w 902"/>
                  <a:gd name="T99" fmla="*/ 100 h 1002"/>
                  <a:gd name="T100" fmla="*/ 221 w 902"/>
                  <a:gd name="T101" fmla="*/ 0 h 1002"/>
                  <a:gd name="T102" fmla="*/ 404 w 902"/>
                  <a:gd name="T103" fmla="*/ 54 h 1002"/>
                  <a:gd name="T104" fmla="*/ 580 w 902"/>
                  <a:gd name="T105" fmla="*/ 122 h 1002"/>
                  <a:gd name="T106" fmla="*/ 802 w 902"/>
                  <a:gd name="T107" fmla="*/ 61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2" h="1002">
                    <a:moveTo>
                      <a:pt x="802" y="61"/>
                    </a:moveTo>
                    <a:lnTo>
                      <a:pt x="802" y="61"/>
                    </a:lnTo>
                    <a:cubicBezTo>
                      <a:pt x="794" y="130"/>
                      <a:pt x="763" y="161"/>
                      <a:pt x="786" y="229"/>
                    </a:cubicBezTo>
                    <a:cubicBezTo>
                      <a:pt x="794" y="267"/>
                      <a:pt x="863" y="252"/>
                      <a:pt x="878" y="290"/>
                    </a:cubicBezTo>
                    <a:cubicBezTo>
                      <a:pt x="893" y="329"/>
                      <a:pt x="893" y="382"/>
                      <a:pt x="871" y="420"/>
                    </a:cubicBezTo>
                    <a:cubicBezTo>
                      <a:pt x="848" y="481"/>
                      <a:pt x="786" y="512"/>
                      <a:pt x="741" y="565"/>
                    </a:cubicBezTo>
                    <a:cubicBezTo>
                      <a:pt x="718" y="588"/>
                      <a:pt x="657" y="611"/>
                      <a:pt x="672" y="634"/>
                    </a:cubicBezTo>
                    <a:cubicBezTo>
                      <a:pt x="695" y="665"/>
                      <a:pt x="748" y="634"/>
                      <a:pt x="786" y="634"/>
                    </a:cubicBezTo>
                    <a:cubicBezTo>
                      <a:pt x="809" y="634"/>
                      <a:pt x="840" y="634"/>
                      <a:pt x="863" y="642"/>
                    </a:cubicBezTo>
                    <a:cubicBezTo>
                      <a:pt x="871" y="650"/>
                      <a:pt x="863" y="672"/>
                      <a:pt x="863" y="688"/>
                    </a:cubicBezTo>
                    <a:cubicBezTo>
                      <a:pt x="871" y="703"/>
                      <a:pt x="893" y="718"/>
                      <a:pt x="893" y="733"/>
                    </a:cubicBezTo>
                    <a:cubicBezTo>
                      <a:pt x="886" y="749"/>
                      <a:pt x="855" y="741"/>
                      <a:pt x="855" y="756"/>
                    </a:cubicBezTo>
                    <a:cubicBezTo>
                      <a:pt x="855" y="787"/>
                      <a:pt x="886" y="810"/>
                      <a:pt x="893" y="840"/>
                    </a:cubicBezTo>
                    <a:cubicBezTo>
                      <a:pt x="901" y="863"/>
                      <a:pt x="893" y="879"/>
                      <a:pt x="893" y="902"/>
                    </a:cubicBezTo>
                    <a:lnTo>
                      <a:pt x="893" y="902"/>
                    </a:lnTo>
                    <a:cubicBezTo>
                      <a:pt x="893" y="909"/>
                      <a:pt x="886" y="909"/>
                      <a:pt x="878" y="917"/>
                    </a:cubicBezTo>
                    <a:cubicBezTo>
                      <a:pt x="863" y="924"/>
                      <a:pt x="848" y="932"/>
                      <a:pt x="832" y="932"/>
                    </a:cubicBezTo>
                    <a:cubicBezTo>
                      <a:pt x="809" y="932"/>
                      <a:pt x="786" y="924"/>
                      <a:pt x="763" y="924"/>
                    </a:cubicBezTo>
                    <a:cubicBezTo>
                      <a:pt x="756" y="924"/>
                      <a:pt x="756" y="947"/>
                      <a:pt x="741" y="947"/>
                    </a:cubicBezTo>
                    <a:cubicBezTo>
                      <a:pt x="725" y="947"/>
                      <a:pt x="695" y="947"/>
                      <a:pt x="687" y="932"/>
                    </a:cubicBezTo>
                    <a:cubicBezTo>
                      <a:pt x="664" y="917"/>
                      <a:pt x="664" y="886"/>
                      <a:pt x="664" y="863"/>
                    </a:cubicBezTo>
                    <a:cubicBezTo>
                      <a:pt x="664" y="856"/>
                      <a:pt x="687" y="840"/>
                      <a:pt x="679" y="833"/>
                    </a:cubicBezTo>
                    <a:cubicBezTo>
                      <a:pt x="664" y="817"/>
                      <a:pt x="649" y="833"/>
                      <a:pt x="634" y="840"/>
                    </a:cubicBezTo>
                    <a:cubicBezTo>
                      <a:pt x="618" y="840"/>
                      <a:pt x="603" y="856"/>
                      <a:pt x="588" y="863"/>
                    </a:cubicBezTo>
                    <a:cubicBezTo>
                      <a:pt x="573" y="871"/>
                      <a:pt x="565" y="886"/>
                      <a:pt x="542" y="894"/>
                    </a:cubicBezTo>
                    <a:cubicBezTo>
                      <a:pt x="519" y="902"/>
                      <a:pt x="489" y="894"/>
                      <a:pt x="466" y="909"/>
                    </a:cubicBezTo>
                    <a:cubicBezTo>
                      <a:pt x="435" y="924"/>
                      <a:pt x="420" y="955"/>
                      <a:pt x="389" y="978"/>
                    </a:cubicBezTo>
                    <a:cubicBezTo>
                      <a:pt x="374" y="986"/>
                      <a:pt x="351" y="1001"/>
                      <a:pt x="328" y="993"/>
                    </a:cubicBezTo>
                    <a:cubicBezTo>
                      <a:pt x="305" y="986"/>
                      <a:pt x="290" y="947"/>
                      <a:pt x="275" y="932"/>
                    </a:cubicBezTo>
                    <a:cubicBezTo>
                      <a:pt x="252" y="909"/>
                      <a:pt x="229" y="886"/>
                      <a:pt x="214" y="863"/>
                    </a:cubicBezTo>
                    <a:cubicBezTo>
                      <a:pt x="198" y="848"/>
                      <a:pt x="214" y="825"/>
                      <a:pt x="198" y="810"/>
                    </a:cubicBezTo>
                    <a:cubicBezTo>
                      <a:pt x="183" y="802"/>
                      <a:pt x="168" y="817"/>
                      <a:pt x="152" y="817"/>
                    </a:cubicBezTo>
                    <a:cubicBezTo>
                      <a:pt x="122" y="825"/>
                      <a:pt x="91" y="848"/>
                      <a:pt x="68" y="833"/>
                    </a:cubicBezTo>
                    <a:cubicBezTo>
                      <a:pt x="46" y="810"/>
                      <a:pt x="53" y="756"/>
                      <a:pt x="53" y="726"/>
                    </a:cubicBezTo>
                    <a:cubicBezTo>
                      <a:pt x="53" y="703"/>
                      <a:pt x="84" y="695"/>
                      <a:pt x="84" y="680"/>
                    </a:cubicBezTo>
                    <a:cubicBezTo>
                      <a:pt x="84" y="665"/>
                      <a:pt x="76" y="657"/>
                      <a:pt x="61" y="642"/>
                    </a:cubicBezTo>
                    <a:cubicBezTo>
                      <a:pt x="53" y="634"/>
                      <a:pt x="38" y="634"/>
                      <a:pt x="38" y="619"/>
                    </a:cubicBezTo>
                    <a:cubicBezTo>
                      <a:pt x="30" y="611"/>
                      <a:pt x="38" y="604"/>
                      <a:pt x="30" y="596"/>
                    </a:cubicBezTo>
                    <a:cubicBezTo>
                      <a:pt x="23" y="588"/>
                      <a:pt x="0" y="596"/>
                      <a:pt x="0" y="581"/>
                    </a:cubicBezTo>
                    <a:cubicBezTo>
                      <a:pt x="0" y="550"/>
                      <a:pt x="15" y="519"/>
                      <a:pt x="38" y="489"/>
                    </a:cubicBezTo>
                    <a:cubicBezTo>
                      <a:pt x="53" y="466"/>
                      <a:pt x="84" y="458"/>
                      <a:pt x="99" y="443"/>
                    </a:cubicBezTo>
                    <a:cubicBezTo>
                      <a:pt x="114" y="420"/>
                      <a:pt x="107" y="397"/>
                      <a:pt x="114" y="375"/>
                    </a:cubicBezTo>
                    <a:cubicBezTo>
                      <a:pt x="114" y="359"/>
                      <a:pt x="129" y="352"/>
                      <a:pt x="137" y="336"/>
                    </a:cubicBezTo>
                    <a:cubicBezTo>
                      <a:pt x="145" y="321"/>
                      <a:pt x="160" y="306"/>
                      <a:pt x="152" y="298"/>
                    </a:cubicBezTo>
                    <a:cubicBezTo>
                      <a:pt x="152" y="283"/>
                      <a:pt x="129" y="290"/>
                      <a:pt x="114" y="283"/>
                    </a:cubicBezTo>
                    <a:cubicBezTo>
                      <a:pt x="91" y="267"/>
                      <a:pt x="68" y="244"/>
                      <a:pt x="53" y="222"/>
                    </a:cubicBezTo>
                    <a:cubicBezTo>
                      <a:pt x="30" y="199"/>
                      <a:pt x="46" y="214"/>
                      <a:pt x="30" y="191"/>
                    </a:cubicBezTo>
                    <a:lnTo>
                      <a:pt x="30" y="191"/>
                    </a:lnTo>
                    <a:cubicBezTo>
                      <a:pt x="46" y="183"/>
                      <a:pt x="61" y="176"/>
                      <a:pt x="76" y="168"/>
                    </a:cubicBezTo>
                    <a:cubicBezTo>
                      <a:pt x="129" y="161"/>
                      <a:pt x="221" y="168"/>
                      <a:pt x="237" y="100"/>
                    </a:cubicBezTo>
                    <a:cubicBezTo>
                      <a:pt x="252" y="46"/>
                      <a:pt x="221" y="38"/>
                      <a:pt x="221" y="0"/>
                    </a:cubicBezTo>
                    <a:cubicBezTo>
                      <a:pt x="305" y="0"/>
                      <a:pt x="321" y="61"/>
                      <a:pt x="404" y="54"/>
                    </a:cubicBezTo>
                    <a:cubicBezTo>
                      <a:pt x="473" y="38"/>
                      <a:pt x="481" y="130"/>
                      <a:pt x="580" y="122"/>
                    </a:cubicBezTo>
                    <a:cubicBezTo>
                      <a:pt x="664" y="122"/>
                      <a:pt x="733" y="92"/>
                      <a:pt x="802" y="61"/>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20">
                <a:extLst>
                  <a:ext uri="{FF2B5EF4-FFF2-40B4-BE49-F238E27FC236}">
                    <a16:creationId xmlns:a16="http://schemas.microsoft.com/office/drawing/2014/main" id="{56996E51-2310-465D-BC93-4451075BE96B}"/>
                  </a:ext>
                </a:extLst>
              </p:cNvPr>
              <p:cNvSpPr>
                <a:spLocks noChangeArrowheads="1"/>
              </p:cNvSpPr>
              <p:nvPr/>
            </p:nvSpPr>
            <p:spPr bwMode="auto">
              <a:xfrm>
                <a:off x="5235234" y="7359651"/>
                <a:ext cx="784174" cy="676275"/>
              </a:xfrm>
              <a:custGeom>
                <a:avLst/>
                <a:gdLst>
                  <a:gd name="T0" fmla="*/ 1283 w 2178"/>
                  <a:gd name="T1" fmla="*/ 0 h 1880"/>
                  <a:gd name="T2" fmla="*/ 1169 w 2178"/>
                  <a:gd name="T3" fmla="*/ 31 h 1880"/>
                  <a:gd name="T4" fmla="*/ 955 w 2178"/>
                  <a:gd name="T5" fmla="*/ 153 h 1880"/>
                  <a:gd name="T6" fmla="*/ 840 w 2178"/>
                  <a:gd name="T7" fmla="*/ 260 h 1880"/>
                  <a:gd name="T8" fmla="*/ 764 w 2178"/>
                  <a:gd name="T9" fmla="*/ 374 h 1880"/>
                  <a:gd name="T10" fmla="*/ 741 w 2178"/>
                  <a:gd name="T11" fmla="*/ 581 h 1880"/>
                  <a:gd name="T12" fmla="*/ 588 w 2178"/>
                  <a:gd name="T13" fmla="*/ 718 h 1880"/>
                  <a:gd name="T14" fmla="*/ 138 w 2178"/>
                  <a:gd name="T15" fmla="*/ 1276 h 1880"/>
                  <a:gd name="T16" fmla="*/ 443 w 2178"/>
                  <a:gd name="T17" fmla="*/ 1283 h 1880"/>
                  <a:gd name="T18" fmla="*/ 489 w 2178"/>
                  <a:gd name="T19" fmla="*/ 1253 h 1880"/>
                  <a:gd name="T20" fmla="*/ 519 w 2178"/>
                  <a:gd name="T21" fmla="*/ 1176 h 1880"/>
                  <a:gd name="T22" fmla="*/ 1085 w 2178"/>
                  <a:gd name="T23" fmla="*/ 1138 h 1880"/>
                  <a:gd name="T24" fmla="*/ 1199 w 2178"/>
                  <a:gd name="T25" fmla="*/ 1451 h 1880"/>
                  <a:gd name="T26" fmla="*/ 1153 w 2178"/>
                  <a:gd name="T27" fmla="*/ 1535 h 1880"/>
                  <a:gd name="T28" fmla="*/ 1169 w 2178"/>
                  <a:gd name="T29" fmla="*/ 1879 h 1880"/>
                  <a:gd name="T30" fmla="*/ 1421 w 2178"/>
                  <a:gd name="T31" fmla="*/ 1803 h 1880"/>
                  <a:gd name="T32" fmla="*/ 1482 w 2178"/>
                  <a:gd name="T33" fmla="*/ 1749 h 1880"/>
                  <a:gd name="T34" fmla="*/ 1596 w 2178"/>
                  <a:gd name="T35" fmla="*/ 1512 h 1880"/>
                  <a:gd name="T36" fmla="*/ 1803 w 2178"/>
                  <a:gd name="T37" fmla="*/ 1474 h 1880"/>
                  <a:gd name="T38" fmla="*/ 1948 w 2178"/>
                  <a:gd name="T39" fmla="*/ 1345 h 1880"/>
                  <a:gd name="T40" fmla="*/ 1932 w 2178"/>
                  <a:gd name="T41" fmla="*/ 1123 h 1880"/>
                  <a:gd name="T42" fmla="*/ 2093 w 2178"/>
                  <a:gd name="T43" fmla="*/ 1024 h 1880"/>
                  <a:gd name="T44" fmla="*/ 2108 w 2178"/>
                  <a:gd name="T45" fmla="*/ 940 h 1880"/>
                  <a:gd name="T46" fmla="*/ 2101 w 2178"/>
                  <a:gd name="T47" fmla="*/ 840 h 1880"/>
                  <a:gd name="T48" fmla="*/ 2146 w 2178"/>
                  <a:gd name="T49" fmla="*/ 711 h 1880"/>
                  <a:gd name="T50" fmla="*/ 2131 w 2178"/>
                  <a:gd name="T51" fmla="*/ 726 h 1880"/>
                  <a:gd name="T52" fmla="*/ 2016 w 2178"/>
                  <a:gd name="T53" fmla="*/ 733 h 1880"/>
                  <a:gd name="T54" fmla="*/ 1940 w 2178"/>
                  <a:gd name="T55" fmla="*/ 741 h 1880"/>
                  <a:gd name="T56" fmla="*/ 1932 w 2178"/>
                  <a:gd name="T57" fmla="*/ 642 h 1880"/>
                  <a:gd name="T58" fmla="*/ 1841 w 2178"/>
                  <a:gd name="T59" fmla="*/ 672 h 1880"/>
                  <a:gd name="T60" fmla="*/ 1719 w 2178"/>
                  <a:gd name="T61" fmla="*/ 718 h 1880"/>
                  <a:gd name="T62" fmla="*/ 1581 w 2178"/>
                  <a:gd name="T63" fmla="*/ 802 h 1880"/>
                  <a:gd name="T64" fmla="*/ 1467 w 2178"/>
                  <a:gd name="T65" fmla="*/ 672 h 1880"/>
                  <a:gd name="T66" fmla="*/ 1405 w 2178"/>
                  <a:gd name="T67" fmla="*/ 626 h 1880"/>
                  <a:gd name="T68" fmla="*/ 1306 w 2178"/>
                  <a:gd name="T69" fmla="*/ 535 h 1880"/>
                  <a:gd name="T70" fmla="*/ 1314 w 2178"/>
                  <a:gd name="T71" fmla="*/ 451 h 1880"/>
                  <a:gd name="T72" fmla="*/ 1283 w 2178"/>
                  <a:gd name="T73" fmla="*/ 405 h 1880"/>
                  <a:gd name="T74" fmla="*/ 1291 w 2178"/>
                  <a:gd name="T75" fmla="*/ 298 h 1880"/>
                  <a:gd name="T76" fmla="*/ 1367 w 2178"/>
                  <a:gd name="T77" fmla="*/ 184 h 1880"/>
                  <a:gd name="T78" fmla="*/ 1405 w 2178"/>
                  <a:gd name="T79" fmla="*/ 107 h 1880"/>
                  <a:gd name="T80" fmla="*/ 1306 w 2178"/>
                  <a:gd name="T81" fmla="*/ 31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78" h="1880">
                    <a:moveTo>
                      <a:pt x="1283" y="0"/>
                    </a:moveTo>
                    <a:lnTo>
                      <a:pt x="1283" y="0"/>
                    </a:lnTo>
                    <a:cubicBezTo>
                      <a:pt x="1238" y="8"/>
                      <a:pt x="1199" y="31"/>
                      <a:pt x="1169" y="31"/>
                    </a:cubicBezTo>
                    <a:lnTo>
                      <a:pt x="1169" y="31"/>
                    </a:lnTo>
                    <a:cubicBezTo>
                      <a:pt x="1138" y="46"/>
                      <a:pt x="1062" y="53"/>
                      <a:pt x="1031" y="76"/>
                    </a:cubicBezTo>
                    <a:cubicBezTo>
                      <a:pt x="1001" y="92"/>
                      <a:pt x="978" y="122"/>
                      <a:pt x="955" y="153"/>
                    </a:cubicBezTo>
                    <a:cubicBezTo>
                      <a:pt x="940" y="168"/>
                      <a:pt x="955" y="199"/>
                      <a:pt x="932" y="214"/>
                    </a:cubicBezTo>
                    <a:cubicBezTo>
                      <a:pt x="909" y="245"/>
                      <a:pt x="871" y="245"/>
                      <a:pt x="840" y="260"/>
                    </a:cubicBezTo>
                    <a:cubicBezTo>
                      <a:pt x="810" y="283"/>
                      <a:pt x="794" y="344"/>
                      <a:pt x="764" y="374"/>
                    </a:cubicBezTo>
                    <a:lnTo>
                      <a:pt x="764" y="374"/>
                    </a:lnTo>
                    <a:lnTo>
                      <a:pt x="764" y="374"/>
                    </a:lnTo>
                    <a:cubicBezTo>
                      <a:pt x="672" y="405"/>
                      <a:pt x="794" y="520"/>
                      <a:pt x="741" y="581"/>
                    </a:cubicBezTo>
                    <a:cubicBezTo>
                      <a:pt x="718" y="611"/>
                      <a:pt x="688" y="680"/>
                      <a:pt x="657" y="695"/>
                    </a:cubicBezTo>
                    <a:cubicBezTo>
                      <a:pt x="642" y="703"/>
                      <a:pt x="588" y="695"/>
                      <a:pt x="588" y="718"/>
                    </a:cubicBezTo>
                    <a:cubicBezTo>
                      <a:pt x="588" y="772"/>
                      <a:pt x="435" y="901"/>
                      <a:pt x="420" y="840"/>
                    </a:cubicBezTo>
                    <a:cubicBezTo>
                      <a:pt x="321" y="871"/>
                      <a:pt x="0" y="1276"/>
                      <a:pt x="138" y="1276"/>
                    </a:cubicBezTo>
                    <a:cubicBezTo>
                      <a:pt x="145" y="1245"/>
                      <a:pt x="183" y="1230"/>
                      <a:pt x="206" y="1237"/>
                    </a:cubicBezTo>
                    <a:cubicBezTo>
                      <a:pt x="283" y="1245"/>
                      <a:pt x="443" y="1085"/>
                      <a:pt x="443" y="1283"/>
                    </a:cubicBezTo>
                    <a:cubicBezTo>
                      <a:pt x="451" y="1283"/>
                      <a:pt x="451" y="1283"/>
                      <a:pt x="451" y="1283"/>
                    </a:cubicBezTo>
                    <a:cubicBezTo>
                      <a:pt x="458" y="1268"/>
                      <a:pt x="474" y="1260"/>
                      <a:pt x="489" y="1253"/>
                    </a:cubicBezTo>
                    <a:cubicBezTo>
                      <a:pt x="496" y="1253"/>
                      <a:pt x="527" y="1245"/>
                      <a:pt x="527" y="1237"/>
                    </a:cubicBezTo>
                    <a:cubicBezTo>
                      <a:pt x="535" y="1237"/>
                      <a:pt x="519" y="1192"/>
                      <a:pt x="519" y="1176"/>
                    </a:cubicBezTo>
                    <a:cubicBezTo>
                      <a:pt x="519" y="1016"/>
                      <a:pt x="802" y="932"/>
                      <a:pt x="940" y="932"/>
                    </a:cubicBezTo>
                    <a:cubicBezTo>
                      <a:pt x="1024" y="932"/>
                      <a:pt x="1138" y="1062"/>
                      <a:pt x="1085" y="1138"/>
                    </a:cubicBezTo>
                    <a:cubicBezTo>
                      <a:pt x="1024" y="1230"/>
                      <a:pt x="1092" y="1299"/>
                      <a:pt x="1161" y="1383"/>
                    </a:cubicBezTo>
                    <a:cubicBezTo>
                      <a:pt x="1161" y="1406"/>
                      <a:pt x="1161" y="1459"/>
                      <a:pt x="1199" y="1451"/>
                    </a:cubicBezTo>
                    <a:cubicBezTo>
                      <a:pt x="1222" y="1444"/>
                      <a:pt x="1245" y="1421"/>
                      <a:pt x="1260" y="1421"/>
                    </a:cubicBezTo>
                    <a:cubicBezTo>
                      <a:pt x="1260" y="1459"/>
                      <a:pt x="1184" y="1512"/>
                      <a:pt x="1153" y="1535"/>
                    </a:cubicBezTo>
                    <a:cubicBezTo>
                      <a:pt x="1092" y="1589"/>
                      <a:pt x="1085" y="1703"/>
                      <a:pt x="1123" y="1772"/>
                    </a:cubicBezTo>
                    <a:cubicBezTo>
                      <a:pt x="1146" y="1810"/>
                      <a:pt x="1153" y="1841"/>
                      <a:pt x="1169" y="1879"/>
                    </a:cubicBezTo>
                    <a:lnTo>
                      <a:pt x="1169" y="1879"/>
                    </a:lnTo>
                    <a:cubicBezTo>
                      <a:pt x="1421" y="1803"/>
                      <a:pt x="1421" y="1803"/>
                      <a:pt x="1421" y="1803"/>
                    </a:cubicBezTo>
                    <a:lnTo>
                      <a:pt x="1421" y="1803"/>
                    </a:lnTo>
                    <a:cubicBezTo>
                      <a:pt x="1436" y="1787"/>
                      <a:pt x="1459" y="1772"/>
                      <a:pt x="1482" y="1749"/>
                    </a:cubicBezTo>
                    <a:cubicBezTo>
                      <a:pt x="1505" y="1719"/>
                      <a:pt x="1528" y="1688"/>
                      <a:pt x="1543" y="1650"/>
                    </a:cubicBezTo>
                    <a:cubicBezTo>
                      <a:pt x="1558" y="1604"/>
                      <a:pt x="1551" y="1535"/>
                      <a:pt x="1596" y="1512"/>
                    </a:cubicBezTo>
                    <a:cubicBezTo>
                      <a:pt x="1642" y="1482"/>
                      <a:pt x="1703" y="1520"/>
                      <a:pt x="1757" y="1512"/>
                    </a:cubicBezTo>
                    <a:cubicBezTo>
                      <a:pt x="1780" y="1505"/>
                      <a:pt x="1787" y="1482"/>
                      <a:pt x="1803" y="1474"/>
                    </a:cubicBezTo>
                    <a:cubicBezTo>
                      <a:pt x="1833" y="1459"/>
                      <a:pt x="1879" y="1467"/>
                      <a:pt x="1910" y="1444"/>
                    </a:cubicBezTo>
                    <a:cubicBezTo>
                      <a:pt x="1932" y="1421"/>
                      <a:pt x="1948" y="1383"/>
                      <a:pt x="1948" y="1345"/>
                    </a:cubicBezTo>
                    <a:cubicBezTo>
                      <a:pt x="1948" y="1299"/>
                      <a:pt x="1917" y="1253"/>
                      <a:pt x="1917" y="1207"/>
                    </a:cubicBezTo>
                    <a:cubicBezTo>
                      <a:pt x="1917" y="1176"/>
                      <a:pt x="1910" y="1146"/>
                      <a:pt x="1932" y="1123"/>
                    </a:cubicBezTo>
                    <a:cubicBezTo>
                      <a:pt x="1955" y="1100"/>
                      <a:pt x="2001" y="1115"/>
                      <a:pt x="2032" y="1100"/>
                    </a:cubicBezTo>
                    <a:cubicBezTo>
                      <a:pt x="2062" y="1085"/>
                      <a:pt x="2078" y="1047"/>
                      <a:pt x="2093" y="1024"/>
                    </a:cubicBezTo>
                    <a:lnTo>
                      <a:pt x="2093" y="1024"/>
                    </a:lnTo>
                    <a:cubicBezTo>
                      <a:pt x="2101" y="1001"/>
                      <a:pt x="2101" y="970"/>
                      <a:pt x="2108" y="940"/>
                    </a:cubicBezTo>
                    <a:cubicBezTo>
                      <a:pt x="2116" y="924"/>
                      <a:pt x="2139" y="909"/>
                      <a:pt x="2139" y="886"/>
                    </a:cubicBezTo>
                    <a:cubicBezTo>
                      <a:pt x="2139" y="863"/>
                      <a:pt x="2093" y="856"/>
                      <a:pt x="2101" y="840"/>
                    </a:cubicBezTo>
                    <a:cubicBezTo>
                      <a:pt x="2108" y="810"/>
                      <a:pt x="2154" y="802"/>
                      <a:pt x="2169" y="772"/>
                    </a:cubicBezTo>
                    <a:cubicBezTo>
                      <a:pt x="2177" y="756"/>
                      <a:pt x="2154" y="733"/>
                      <a:pt x="2146" y="711"/>
                    </a:cubicBezTo>
                    <a:lnTo>
                      <a:pt x="2146" y="711"/>
                    </a:lnTo>
                    <a:cubicBezTo>
                      <a:pt x="2146" y="718"/>
                      <a:pt x="2139" y="718"/>
                      <a:pt x="2131" y="726"/>
                    </a:cubicBezTo>
                    <a:cubicBezTo>
                      <a:pt x="2116" y="733"/>
                      <a:pt x="2101" y="741"/>
                      <a:pt x="2085" y="741"/>
                    </a:cubicBezTo>
                    <a:cubicBezTo>
                      <a:pt x="2062" y="741"/>
                      <a:pt x="2039" y="733"/>
                      <a:pt x="2016" y="733"/>
                    </a:cubicBezTo>
                    <a:cubicBezTo>
                      <a:pt x="2009" y="733"/>
                      <a:pt x="2009" y="756"/>
                      <a:pt x="1994" y="756"/>
                    </a:cubicBezTo>
                    <a:cubicBezTo>
                      <a:pt x="1978" y="756"/>
                      <a:pt x="1948" y="756"/>
                      <a:pt x="1940" y="741"/>
                    </a:cubicBezTo>
                    <a:cubicBezTo>
                      <a:pt x="1917" y="726"/>
                      <a:pt x="1917" y="695"/>
                      <a:pt x="1917" y="672"/>
                    </a:cubicBezTo>
                    <a:cubicBezTo>
                      <a:pt x="1917" y="665"/>
                      <a:pt x="1940" y="649"/>
                      <a:pt x="1932" y="642"/>
                    </a:cubicBezTo>
                    <a:cubicBezTo>
                      <a:pt x="1917" y="626"/>
                      <a:pt x="1902" y="642"/>
                      <a:pt x="1887" y="649"/>
                    </a:cubicBezTo>
                    <a:cubicBezTo>
                      <a:pt x="1871" y="649"/>
                      <a:pt x="1856" y="665"/>
                      <a:pt x="1841" y="672"/>
                    </a:cubicBezTo>
                    <a:cubicBezTo>
                      <a:pt x="1826" y="680"/>
                      <a:pt x="1818" y="695"/>
                      <a:pt x="1795" y="703"/>
                    </a:cubicBezTo>
                    <a:cubicBezTo>
                      <a:pt x="1772" y="711"/>
                      <a:pt x="1742" y="703"/>
                      <a:pt x="1719" y="718"/>
                    </a:cubicBezTo>
                    <a:cubicBezTo>
                      <a:pt x="1688" y="733"/>
                      <a:pt x="1673" y="764"/>
                      <a:pt x="1642" y="787"/>
                    </a:cubicBezTo>
                    <a:cubicBezTo>
                      <a:pt x="1627" y="795"/>
                      <a:pt x="1604" y="810"/>
                      <a:pt x="1581" y="802"/>
                    </a:cubicBezTo>
                    <a:cubicBezTo>
                      <a:pt x="1558" y="795"/>
                      <a:pt x="1543" y="756"/>
                      <a:pt x="1528" y="741"/>
                    </a:cubicBezTo>
                    <a:cubicBezTo>
                      <a:pt x="1505" y="718"/>
                      <a:pt x="1482" y="695"/>
                      <a:pt x="1467" y="672"/>
                    </a:cubicBezTo>
                    <a:cubicBezTo>
                      <a:pt x="1451" y="657"/>
                      <a:pt x="1467" y="634"/>
                      <a:pt x="1451" y="619"/>
                    </a:cubicBezTo>
                    <a:cubicBezTo>
                      <a:pt x="1436" y="611"/>
                      <a:pt x="1421" y="626"/>
                      <a:pt x="1405" y="626"/>
                    </a:cubicBezTo>
                    <a:cubicBezTo>
                      <a:pt x="1375" y="634"/>
                      <a:pt x="1344" y="657"/>
                      <a:pt x="1321" y="642"/>
                    </a:cubicBezTo>
                    <a:cubicBezTo>
                      <a:pt x="1299" y="619"/>
                      <a:pt x="1306" y="565"/>
                      <a:pt x="1306" y="535"/>
                    </a:cubicBezTo>
                    <a:cubicBezTo>
                      <a:pt x="1306" y="512"/>
                      <a:pt x="1337" y="504"/>
                      <a:pt x="1337" y="489"/>
                    </a:cubicBezTo>
                    <a:cubicBezTo>
                      <a:pt x="1337" y="474"/>
                      <a:pt x="1329" y="466"/>
                      <a:pt x="1314" y="451"/>
                    </a:cubicBezTo>
                    <a:cubicBezTo>
                      <a:pt x="1306" y="443"/>
                      <a:pt x="1291" y="443"/>
                      <a:pt x="1291" y="428"/>
                    </a:cubicBezTo>
                    <a:cubicBezTo>
                      <a:pt x="1283" y="420"/>
                      <a:pt x="1291" y="413"/>
                      <a:pt x="1283" y="405"/>
                    </a:cubicBezTo>
                    <a:cubicBezTo>
                      <a:pt x="1276" y="397"/>
                      <a:pt x="1253" y="405"/>
                      <a:pt x="1253" y="390"/>
                    </a:cubicBezTo>
                    <a:cubicBezTo>
                      <a:pt x="1253" y="359"/>
                      <a:pt x="1268" y="328"/>
                      <a:pt x="1291" y="298"/>
                    </a:cubicBezTo>
                    <a:cubicBezTo>
                      <a:pt x="1306" y="275"/>
                      <a:pt x="1337" y="267"/>
                      <a:pt x="1352" y="252"/>
                    </a:cubicBezTo>
                    <a:cubicBezTo>
                      <a:pt x="1367" y="229"/>
                      <a:pt x="1360" y="206"/>
                      <a:pt x="1367" y="184"/>
                    </a:cubicBezTo>
                    <a:cubicBezTo>
                      <a:pt x="1367" y="168"/>
                      <a:pt x="1382" y="161"/>
                      <a:pt x="1390" y="145"/>
                    </a:cubicBezTo>
                    <a:cubicBezTo>
                      <a:pt x="1398" y="130"/>
                      <a:pt x="1413" y="115"/>
                      <a:pt x="1405" y="107"/>
                    </a:cubicBezTo>
                    <a:cubicBezTo>
                      <a:pt x="1405" y="92"/>
                      <a:pt x="1382" y="99"/>
                      <a:pt x="1367" y="92"/>
                    </a:cubicBezTo>
                    <a:cubicBezTo>
                      <a:pt x="1344" y="76"/>
                      <a:pt x="1321" y="53"/>
                      <a:pt x="1306" y="31"/>
                    </a:cubicBezTo>
                    <a:cubicBezTo>
                      <a:pt x="1283" y="8"/>
                      <a:pt x="1299" y="23"/>
                      <a:pt x="1283" y="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21">
                <a:extLst>
                  <a:ext uri="{FF2B5EF4-FFF2-40B4-BE49-F238E27FC236}">
                    <a16:creationId xmlns:a16="http://schemas.microsoft.com/office/drawing/2014/main" id="{D1B5E3D0-5029-4F98-9A48-A407823A8F5F}"/>
                  </a:ext>
                </a:extLst>
              </p:cNvPr>
              <p:cNvSpPr>
                <a:spLocks noChangeArrowheads="1"/>
              </p:cNvSpPr>
              <p:nvPr/>
            </p:nvSpPr>
            <p:spPr bwMode="auto">
              <a:xfrm>
                <a:off x="5311429" y="7202488"/>
                <a:ext cx="371451" cy="292100"/>
              </a:xfrm>
              <a:custGeom>
                <a:avLst/>
                <a:gdLst>
                  <a:gd name="T0" fmla="*/ 550 w 1032"/>
                  <a:gd name="T1" fmla="*/ 809 h 810"/>
                  <a:gd name="T2" fmla="*/ 550 w 1032"/>
                  <a:gd name="T3" fmla="*/ 809 h 810"/>
                  <a:gd name="T4" fmla="*/ 626 w 1032"/>
                  <a:gd name="T5" fmla="*/ 695 h 810"/>
                  <a:gd name="T6" fmla="*/ 718 w 1032"/>
                  <a:gd name="T7" fmla="*/ 649 h 810"/>
                  <a:gd name="T8" fmla="*/ 741 w 1032"/>
                  <a:gd name="T9" fmla="*/ 588 h 810"/>
                  <a:gd name="T10" fmla="*/ 817 w 1032"/>
                  <a:gd name="T11" fmla="*/ 511 h 810"/>
                  <a:gd name="T12" fmla="*/ 955 w 1032"/>
                  <a:gd name="T13" fmla="*/ 466 h 810"/>
                  <a:gd name="T14" fmla="*/ 955 w 1032"/>
                  <a:gd name="T15" fmla="*/ 466 h 810"/>
                  <a:gd name="T16" fmla="*/ 955 w 1032"/>
                  <a:gd name="T17" fmla="*/ 466 h 810"/>
                  <a:gd name="T18" fmla="*/ 1001 w 1032"/>
                  <a:gd name="T19" fmla="*/ 305 h 810"/>
                  <a:gd name="T20" fmla="*/ 886 w 1032"/>
                  <a:gd name="T21" fmla="*/ 313 h 810"/>
                  <a:gd name="T22" fmla="*/ 626 w 1032"/>
                  <a:gd name="T23" fmla="*/ 61 h 810"/>
                  <a:gd name="T24" fmla="*/ 519 w 1032"/>
                  <a:gd name="T25" fmla="*/ 38 h 810"/>
                  <a:gd name="T26" fmla="*/ 367 w 1032"/>
                  <a:gd name="T27" fmla="*/ 30 h 810"/>
                  <a:gd name="T28" fmla="*/ 260 w 1032"/>
                  <a:gd name="T29" fmla="*/ 61 h 810"/>
                  <a:gd name="T30" fmla="*/ 221 w 1032"/>
                  <a:gd name="T31" fmla="*/ 69 h 810"/>
                  <a:gd name="T32" fmla="*/ 183 w 1032"/>
                  <a:gd name="T33" fmla="*/ 76 h 810"/>
                  <a:gd name="T34" fmla="*/ 130 w 1032"/>
                  <a:gd name="T35" fmla="*/ 336 h 810"/>
                  <a:gd name="T36" fmla="*/ 38 w 1032"/>
                  <a:gd name="T37" fmla="*/ 298 h 810"/>
                  <a:gd name="T38" fmla="*/ 0 w 1032"/>
                  <a:gd name="T39" fmla="*/ 389 h 810"/>
                  <a:gd name="T40" fmla="*/ 92 w 1032"/>
                  <a:gd name="T41" fmla="*/ 405 h 810"/>
                  <a:gd name="T42" fmla="*/ 206 w 1032"/>
                  <a:gd name="T43" fmla="*/ 504 h 810"/>
                  <a:gd name="T44" fmla="*/ 267 w 1032"/>
                  <a:gd name="T45" fmla="*/ 596 h 810"/>
                  <a:gd name="T46" fmla="*/ 389 w 1032"/>
                  <a:gd name="T47" fmla="*/ 725 h 810"/>
                  <a:gd name="T48" fmla="*/ 550 w 1032"/>
                  <a:gd name="T49" fmla="*/ 809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2" h="810">
                    <a:moveTo>
                      <a:pt x="550" y="809"/>
                    </a:moveTo>
                    <a:lnTo>
                      <a:pt x="550" y="809"/>
                    </a:lnTo>
                    <a:cubicBezTo>
                      <a:pt x="580" y="779"/>
                      <a:pt x="596" y="718"/>
                      <a:pt x="626" y="695"/>
                    </a:cubicBezTo>
                    <a:cubicBezTo>
                      <a:pt x="657" y="680"/>
                      <a:pt x="695" y="680"/>
                      <a:pt x="718" y="649"/>
                    </a:cubicBezTo>
                    <a:cubicBezTo>
                      <a:pt x="741" y="634"/>
                      <a:pt x="726" y="603"/>
                      <a:pt x="741" y="588"/>
                    </a:cubicBezTo>
                    <a:cubicBezTo>
                      <a:pt x="764" y="557"/>
                      <a:pt x="787" y="527"/>
                      <a:pt x="817" y="511"/>
                    </a:cubicBezTo>
                    <a:cubicBezTo>
                      <a:pt x="848" y="488"/>
                      <a:pt x="924" y="481"/>
                      <a:pt x="955" y="466"/>
                    </a:cubicBezTo>
                    <a:lnTo>
                      <a:pt x="955" y="466"/>
                    </a:lnTo>
                    <a:lnTo>
                      <a:pt x="955" y="466"/>
                    </a:lnTo>
                    <a:cubicBezTo>
                      <a:pt x="955" y="458"/>
                      <a:pt x="1031" y="290"/>
                      <a:pt x="1001" y="305"/>
                    </a:cubicBezTo>
                    <a:cubicBezTo>
                      <a:pt x="962" y="328"/>
                      <a:pt x="932" y="298"/>
                      <a:pt x="886" y="313"/>
                    </a:cubicBezTo>
                    <a:cubicBezTo>
                      <a:pt x="756" y="374"/>
                      <a:pt x="657" y="152"/>
                      <a:pt x="626" y="61"/>
                    </a:cubicBezTo>
                    <a:cubicBezTo>
                      <a:pt x="588" y="61"/>
                      <a:pt x="550" y="53"/>
                      <a:pt x="519" y="38"/>
                    </a:cubicBezTo>
                    <a:cubicBezTo>
                      <a:pt x="443" y="0"/>
                      <a:pt x="443" y="23"/>
                      <a:pt x="367" y="30"/>
                    </a:cubicBezTo>
                    <a:cubicBezTo>
                      <a:pt x="321" y="30"/>
                      <a:pt x="298" y="38"/>
                      <a:pt x="260" y="61"/>
                    </a:cubicBezTo>
                    <a:cubicBezTo>
                      <a:pt x="252" y="69"/>
                      <a:pt x="237" y="69"/>
                      <a:pt x="221" y="69"/>
                    </a:cubicBezTo>
                    <a:cubicBezTo>
                      <a:pt x="214" y="76"/>
                      <a:pt x="183" y="69"/>
                      <a:pt x="183" y="76"/>
                    </a:cubicBezTo>
                    <a:cubicBezTo>
                      <a:pt x="229" y="107"/>
                      <a:pt x="160" y="336"/>
                      <a:pt x="130" y="336"/>
                    </a:cubicBezTo>
                    <a:cubicBezTo>
                      <a:pt x="84" y="336"/>
                      <a:pt x="107" y="259"/>
                      <a:pt x="38" y="298"/>
                    </a:cubicBezTo>
                    <a:cubicBezTo>
                      <a:pt x="0" y="313"/>
                      <a:pt x="0" y="344"/>
                      <a:pt x="0" y="389"/>
                    </a:cubicBezTo>
                    <a:cubicBezTo>
                      <a:pt x="23" y="389"/>
                      <a:pt x="76" y="374"/>
                      <a:pt x="92" y="405"/>
                    </a:cubicBezTo>
                    <a:cubicBezTo>
                      <a:pt x="137" y="504"/>
                      <a:pt x="84" y="466"/>
                      <a:pt x="206" y="504"/>
                    </a:cubicBezTo>
                    <a:cubicBezTo>
                      <a:pt x="252" y="519"/>
                      <a:pt x="260" y="557"/>
                      <a:pt x="267" y="596"/>
                    </a:cubicBezTo>
                    <a:cubicBezTo>
                      <a:pt x="275" y="619"/>
                      <a:pt x="367" y="702"/>
                      <a:pt x="389" y="725"/>
                    </a:cubicBezTo>
                    <a:cubicBezTo>
                      <a:pt x="443" y="771"/>
                      <a:pt x="489" y="794"/>
                      <a:pt x="550" y="809"/>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 name="Freeform 22">
                <a:extLst>
                  <a:ext uri="{FF2B5EF4-FFF2-40B4-BE49-F238E27FC236}">
                    <a16:creationId xmlns:a16="http://schemas.microsoft.com/office/drawing/2014/main" id="{1D4B01D7-D13A-43BC-B83D-02A8C7794F3A}"/>
                  </a:ext>
                </a:extLst>
              </p:cNvPr>
              <p:cNvSpPr>
                <a:spLocks noChangeArrowheads="1"/>
              </p:cNvSpPr>
              <p:nvPr/>
            </p:nvSpPr>
            <p:spPr bwMode="auto">
              <a:xfrm>
                <a:off x="6132114" y="7599364"/>
                <a:ext cx="552414" cy="642937"/>
              </a:xfrm>
              <a:custGeom>
                <a:avLst/>
                <a:gdLst>
                  <a:gd name="T0" fmla="*/ 1298 w 1535"/>
                  <a:gd name="T1" fmla="*/ 0 h 1788"/>
                  <a:gd name="T2" fmla="*/ 1206 w 1535"/>
                  <a:gd name="T3" fmla="*/ 160 h 1788"/>
                  <a:gd name="T4" fmla="*/ 1198 w 1535"/>
                  <a:gd name="T5" fmla="*/ 305 h 1788"/>
                  <a:gd name="T6" fmla="*/ 1290 w 1535"/>
                  <a:gd name="T7" fmla="*/ 389 h 1788"/>
                  <a:gd name="T8" fmla="*/ 1244 w 1535"/>
                  <a:gd name="T9" fmla="*/ 435 h 1788"/>
                  <a:gd name="T10" fmla="*/ 1183 w 1535"/>
                  <a:gd name="T11" fmla="*/ 542 h 1788"/>
                  <a:gd name="T12" fmla="*/ 1130 w 1535"/>
                  <a:gd name="T13" fmla="*/ 496 h 1788"/>
                  <a:gd name="T14" fmla="*/ 984 w 1535"/>
                  <a:gd name="T15" fmla="*/ 504 h 1788"/>
                  <a:gd name="T16" fmla="*/ 870 w 1535"/>
                  <a:gd name="T17" fmla="*/ 618 h 1788"/>
                  <a:gd name="T18" fmla="*/ 961 w 1535"/>
                  <a:gd name="T19" fmla="*/ 725 h 1788"/>
                  <a:gd name="T20" fmla="*/ 1046 w 1535"/>
                  <a:gd name="T21" fmla="*/ 847 h 1788"/>
                  <a:gd name="T22" fmla="*/ 1229 w 1535"/>
                  <a:gd name="T23" fmla="*/ 993 h 1788"/>
                  <a:gd name="T24" fmla="*/ 1267 w 1535"/>
                  <a:gd name="T25" fmla="*/ 840 h 1788"/>
                  <a:gd name="T26" fmla="*/ 1298 w 1535"/>
                  <a:gd name="T27" fmla="*/ 664 h 1788"/>
                  <a:gd name="T28" fmla="*/ 1412 w 1535"/>
                  <a:gd name="T29" fmla="*/ 680 h 1788"/>
                  <a:gd name="T30" fmla="*/ 1511 w 1535"/>
                  <a:gd name="T31" fmla="*/ 794 h 1788"/>
                  <a:gd name="T32" fmla="*/ 1519 w 1535"/>
                  <a:gd name="T33" fmla="*/ 955 h 1788"/>
                  <a:gd name="T34" fmla="*/ 1420 w 1535"/>
                  <a:gd name="T35" fmla="*/ 985 h 1788"/>
                  <a:gd name="T36" fmla="*/ 1488 w 1535"/>
                  <a:gd name="T37" fmla="*/ 1084 h 1788"/>
                  <a:gd name="T38" fmla="*/ 1435 w 1535"/>
                  <a:gd name="T39" fmla="*/ 1291 h 1788"/>
                  <a:gd name="T40" fmla="*/ 1466 w 1535"/>
                  <a:gd name="T41" fmla="*/ 1405 h 1788"/>
                  <a:gd name="T42" fmla="*/ 1389 w 1535"/>
                  <a:gd name="T43" fmla="*/ 1566 h 1788"/>
                  <a:gd name="T44" fmla="*/ 1275 w 1535"/>
                  <a:gd name="T45" fmla="*/ 1619 h 1788"/>
                  <a:gd name="T46" fmla="*/ 1152 w 1535"/>
                  <a:gd name="T47" fmla="*/ 1711 h 1788"/>
                  <a:gd name="T48" fmla="*/ 1046 w 1535"/>
                  <a:gd name="T49" fmla="*/ 1764 h 1788"/>
                  <a:gd name="T50" fmla="*/ 946 w 1535"/>
                  <a:gd name="T51" fmla="*/ 1779 h 1788"/>
                  <a:gd name="T52" fmla="*/ 824 w 1535"/>
                  <a:gd name="T53" fmla="*/ 1787 h 1788"/>
                  <a:gd name="T54" fmla="*/ 755 w 1535"/>
                  <a:gd name="T55" fmla="*/ 1649 h 1788"/>
                  <a:gd name="T56" fmla="*/ 679 w 1535"/>
                  <a:gd name="T57" fmla="*/ 1588 h 1788"/>
                  <a:gd name="T58" fmla="*/ 457 w 1535"/>
                  <a:gd name="T59" fmla="*/ 1680 h 1788"/>
                  <a:gd name="T60" fmla="*/ 343 w 1535"/>
                  <a:gd name="T61" fmla="*/ 1711 h 1788"/>
                  <a:gd name="T62" fmla="*/ 121 w 1535"/>
                  <a:gd name="T63" fmla="*/ 1550 h 1788"/>
                  <a:gd name="T64" fmla="*/ 31 w 1535"/>
                  <a:gd name="T65" fmla="*/ 1428 h 1788"/>
                  <a:gd name="T66" fmla="*/ 144 w 1535"/>
                  <a:gd name="T67" fmla="*/ 1336 h 1788"/>
                  <a:gd name="T68" fmla="*/ 282 w 1535"/>
                  <a:gd name="T69" fmla="*/ 1313 h 1788"/>
                  <a:gd name="T70" fmla="*/ 381 w 1535"/>
                  <a:gd name="T71" fmla="*/ 1161 h 1788"/>
                  <a:gd name="T72" fmla="*/ 251 w 1535"/>
                  <a:gd name="T73" fmla="*/ 1199 h 1788"/>
                  <a:gd name="T74" fmla="*/ 182 w 1535"/>
                  <a:gd name="T75" fmla="*/ 1115 h 1788"/>
                  <a:gd name="T76" fmla="*/ 282 w 1535"/>
                  <a:gd name="T77" fmla="*/ 977 h 1788"/>
                  <a:gd name="T78" fmla="*/ 305 w 1535"/>
                  <a:gd name="T79" fmla="*/ 870 h 1788"/>
                  <a:gd name="T80" fmla="*/ 343 w 1535"/>
                  <a:gd name="T81" fmla="*/ 779 h 1788"/>
                  <a:gd name="T82" fmla="*/ 389 w 1535"/>
                  <a:gd name="T83" fmla="*/ 672 h 1788"/>
                  <a:gd name="T84" fmla="*/ 266 w 1535"/>
                  <a:gd name="T85" fmla="*/ 588 h 1788"/>
                  <a:gd name="T86" fmla="*/ 167 w 1535"/>
                  <a:gd name="T87" fmla="*/ 534 h 1788"/>
                  <a:gd name="T88" fmla="*/ 175 w 1535"/>
                  <a:gd name="T89" fmla="*/ 374 h 1788"/>
                  <a:gd name="T90" fmla="*/ 152 w 1535"/>
                  <a:gd name="T91" fmla="*/ 313 h 1788"/>
                  <a:gd name="T92" fmla="*/ 205 w 1535"/>
                  <a:gd name="T93" fmla="*/ 282 h 1788"/>
                  <a:gd name="T94" fmla="*/ 373 w 1535"/>
                  <a:gd name="T95" fmla="*/ 137 h 1788"/>
                  <a:gd name="T96" fmla="*/ 549 w 1535"/>
                  <a:gd name="T97" fmla="*/ 152 h 1788"/>
                  <a:gd name="T98" fmla="*/ 725 w 1535"/>
                  <a:gd name="T99" fmla="*/ 252 h 1788"/>
                  <a:gd name="T100" fmla="*/ 794 w 1535"/>
                  <a:gd name="T101" fmla="*/ 68 h 1788"/>
                  <a:gd name="T102" fmla="*/ 877 w 1535"/>
                  <a:gd name="T103" fmla="*/ 15 h 1788"/>
                  <a:gd name="T104" fmla="*/ 961 w 1535"/>
                  <a:gd name="T105" fmla="*/ 91 h 1788"/>
                  <a:gd name="T106" fmla="*/ 1076 w 1535"/>
                  <a:gd name="T107" fmla="*/ 68 h 1788"/>
                  <a:gd name="T108" fmla="*/ 1206 w 1535"/>
                  <a:gd name="T109" fmla="*/ 38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35" h="1788">
                    <a:moveTo>
                      <a:pt x="1298" y="0"/>
                    </a:moveTo>
                    <a:lnTo>
                      <a:pt x="1298" y="0"/>
                    </a:lnTo>
                    <a:cubicBezTo>
                      <a:pt x="1298" y="30"/>
                      <a:pt x="1313" y="61"/>
                      <a:pt x="1298" y="84"/>
                    </a:cubicBezTo>
                    <a:cubicBezTo>
                      <a:pt x="1275" y="122"/>
                      <a:pt x="1229" y="130"/>
                      <a:pt x="1206" y="160"/>
                    </a:cubicBezTo>
                    <a:cubicBezTo>
                      <a:pt x="1183" y="183"/>
                      <a:pt x="1168" y="213"/>
                      <a:pt x="1168" y="244"/>
                    </a:cubicBezTo>
                    <a:cubicBezTo>
                      <a:pt x="1168" y="267"/>
                      <a:pt x="1175" y="298"/>
                      <a:pt x="1198" y="305"/>
                    </a:cubicBezTo>
                    <a:cubicBezTo>
                      <a:pt x="1236" y="313"/>
                      <a:pt x="1282" y="244"/>
                      <a:pt x="1305" y="267"/>
                    </a:cubicBezTo>
                    <a:cubicBezTo>
                      <a:pt x="1336" y="298"/>
                      <a:pt x="1305" y="351"/>
                      <a:pt x="1290" y="389"/>
                    </a:cubicBezTo>
                    <a:cubicBezTo>
                      <a:pt x="1282" y="412"/>
                      <a:pt x="1259" y="420"/>
                      <a:pt x="1244" y="435"/>
                    </a:cubicBezTo>
                    <a:lnTo>
                      <a:pt x="1244" y="435"/>
                    </a:lnTo>
                    <a:cubicBezTo>
                      <a:pt x="1221" y="443"/>
                      <a:pt x="1175" y="427"/>
                      <a:pt x="1168" y="450"/>
                    </a:cubicBezTo>
                    <a:cubicBezTo>
                      <a:pt x="1145" y="473"/>
                      <a:pt x="1183" y="511"/>
                      <a:pt x="1183" y="542"/>
                    </a:cubicBezTo>
                    <a:cubicBezTo>
                      <a:pt x="1175" y="550"/>
                      <a:pt x="1160" y="557"/>
                      <a:pt x="1152" y="550"/>
                    </a:cubicBezTo>
                    <a:cubicBezTo>
                      <a:pt x="1137" y="534"/>
                      <a:pt x="1152" y="496"/>
                      <a:pt x="1130" y="496"/>
                    </a:cubicBezTo>
                    <a:cubicBezTo>
                      <a:pt x="1114" y="488"/>
                      <a:pt x="1099" y="534"/>
                      <a:pt x="1084" y="534"/>
                    </a:cubicBezTo>
                    <a:cubicBezTo>
                      <a:pt x="1046" y="534"/>
                      <a:pt x="1015" y="496"/>
                      <a:pt x="984" y="504"/>
                    </a:cubicBezTo>
                    <a:cubicBezTo>
                      <a:pt x="969" y="511"/>
                      <a:pt x="1000" y="550"/>
                      <a:pt x="984" y="565"/>
                    </a:cubicBezTo>
                    <a:cubicBezTo>
                      <a:pt x="954" y="595"/>
                      <a:pt x="900" y="588"/>
                      <a:pt x="870" y="618"/>
                    </a:cubicBezTo>
                    <a:cubicBezTo>
                      <a:pt x="855" y="634"/>
                      <a:pt x="862" y="657"/>
                      <a:pt x="870" y="672"/>
                    </a:cubicBezTo>
                    <a:cubicBezTo>
                      <a:pt x="893" y="702"/>
                      <a:pt x="938" y="702"/>
                      <a:pt x="961" y="725"/>
                    </a:cubicBezTo>
                    <a:cubicBezTo>
                      <a:pt x="969" y="741"/>
                      <a:pt x="938" y="756"/>
                      <a:pt x="946" y="771"/>
                    </a:cubicBezTo>
                    <a:cubicBezTo>
                      <a:pt x="969" y="802"/>
                      <a:pt x="1015" y="817"/>
                      <a:pt x="1046" y="847"/>
                    </a:cubicBezTo>
                    <a:cubicBezTo>
                      <a:pt x="1076" y="878"/>
                      <a:pt x="1099" y="916"/>
                      <a:pt x="1130" y="939"/>
                    </a:cubicBezTo>
                    <a:cubicBezTo>
                      <a:pt x="1160" y="962"/>
                      <a:pt x="1191" y="993"/>
                      <a:pt x="1229" y="993"/>
                    </a:cubicBezTo>
                    <a:cubicBezTo>
                      <a:pt x="1252" y="993"/>
                      <a:pt x="1252" y="955"/>
                      <a:pt x="1259" y="939"/>
                    </a:cubicBezTo>
                    <a:cubicBezTo>
                      <a:pt x="1267" y="909"/>
                      <a:pt x="1259" y="870"/>
                      <a:pt x="1267" y="840"/>
                    </a:cubicBezTo>
                    <a:cubicBezTo>
                      <a:pt x="1275" y="794"/>
                      <a:pt x="1298" y="756"/>
                      <a:pt x="1305" y="710"/>
                    </a:cubicBezTo>
                    <a:cubicBezTo>
                      <a:pt x="1305" y="695"/>
                      <a:pt x="1282" y="664"/>
                      <a:pt x="1298" y="664"/>
                    </a:cubicBezTo>
                    <a:cubicBezTo>
                      <a:pt x="1336" y="657"/>
                      <a:pt x="1374" y="672"/>
                      <a:pt x="1412" y="680"/>
                    </a:cubicBezTo>
                    <a:lnTo>
                      <a:pt x="1412" y="680"/>
                    </a:lnTo>
                    <a:cubicBezTo>
                      <a:pt x="1412" y="718"/>
                      <a:pt x="1382" y="756"/>
                      <a:pt x="1397" y="786"/>
                    </a:cubicBezTo>
                    <a:cubicBezTo>
                      <a:pt x="1427" y="809"/>
                      <a:pt x="1481" y="779"/>
                      <a:pt x="1511" y="794"/>
                    </a:cubicBezTo>
                    <a:cubicBezTo>
                      <a:pt x="1534" y="809"/>
                      <a:pt x="1534" y="840"/>
                      <a:pt x="1534" y="863"/>
                    </a:cubicBezTo>
                    <a:cubicBezTo>
                      <a:pt x="1534" y="893"/>
                      <a:pt x="1527" y="924"/>
                      <a:pt x="1519" y="955"/>
                    </a:cubicBezTo>
                    <a:lnTo>
                      <a:pt x="1519" y="955"/>
                    </a:lnTo>
                    <a:cubicBezTo>
                      <a:pt x="1488" y="962"/>
                      <a:pt x="1443" y="962"/>
                      <a:pt x="1420" y="985"/>
                    </a:cubicBezTo>
                    <a:cubicBezTo>
                      <a:pt x="1405" y="1000"/>
                      <a:pt x="1420" y="1023"/>
                      <a:pt x="1427" y="1038"/>
                    </a:cubicBezTo>
                    <a:cubicBezTo>
                      <a:pt x="1443" y="1061"/>
                      <a:pt x="1473" y="1061"/>
                      <a:pt x="1488" y="1084"/>
                    </a:cubicBezTo>
                    <a:cubicBezTo>
                      <a:pt x="1504" y="1107"/>
                      <a:pt x="1519" y="1138"/>
                      <a:pt x="1511" y="1168"/>
                    </a:cubicBezTo>
                    <a:cubicBezTo>
                      <a:pt x="1496" y="1214"/>
                      <a:pt x="1443" y="1245"/>
                      <a:pt x="1435" y="1291"/>
                    </a:cubicBezTo>
                    <a:cubicBezTo>
                      <a:pt x="1427" y="1329"/>
                      <a:pt x="1458" y="1367"/>
                      <a:pt x="1466" y="1405"/>
                    </a:cubicBezTo>
                    <a:lnTo>
                      <a:pt x="1466" y="1405"/>
                    </a:lnTo>
                    <a:cubicBezTo>
                      <a:pt x="1435" y="1420"/>
                      <a:pt x="1382" y="1405"/>
                      <a:pt x="1374" y="1436"/>
                    </a:cubicBezTo>
                    <a:cubicBezTo>
                      <a:pt x="1351" y="1474"/>
                      <a:pt x="1382" y="1520"/>
                      <a:pt x="1389" y="1566"/>
                    </a:cubicBezTo>
                    <a:cubicBezTo>
                      <a:pt x="1389" y="1566"/>
                      <a:pt x="1298" y="1588"/>
                      <a:pt x="1290" y="1588"/>
                    </a:cubicBezTo>
                    <a:cubicBezTo>
                      <a:pt x="1282" y="1588"/>
                      <a:pt x="1275" y="1619"/>
                      <a:pt x="1275" y="1619"/>
                    </a:cubicBezTo>
                    <a:cubicBezTo>
                      <a:pt x="1275" y="1619"/>
                      <a:pt x="1206" y="1627"/>
                      <a:pt x="1191" y="1627"/>
                    </a:cubicBezTo>
                    <a:cubicBezTo>
                      <a:pt x="1183" y="1627"/>
                      <a:pt x="1152" y="1711"/>
                      <a:pt x="1152" y="1711"/>
                    </a:cubicBezTo>
                    <a:cubicBezTo>
                      <a:pt x="1130" y="1711"/>
                      <a:pt x="1107" y="1688"/>
                      <a:pt x="1084" y="1695"/>
                    </a:cubicBezTo>
                    <a:cubicBezTo>
                      <a:pt x="1061" y="1703"/>
                      <a:pt x="1069" y="1749"/>
                      <a:pt x="1046" y="1764"/>
                    </a:cubicBezTo>
                    <a:cubicBezTo>
                      <a:pt x="1015" y="1779"/>
                      <a:pt x="977" y="1779"/>
                      <a:pt x="946" y="1779"/>
                    </a:cubicBezTo>
                    <a:lnTo>
                      <a:pt x="946" y="1779"/>
                    </a:lnTo>
                    <a:cubicBezTo>
                      <a:pt x="931" y="1756"/>
                      <a:pt x="931" y="1703"/>
                      <a:pt x="900" y="1711"/>
                    </a:cubicBezTo>
                    <a:cubicBezTo>
                      <a:pt x="862" y="1711"/>
                      <a:pt x="855" y="1764"/>
                      <a:pt x="824" y="1787"/>
                    </a:cubicBezTo>
                    <a:cubicBezTo>
                      <a:pt x="824" y="1787"/>
                      <a:pt x="732" y="1711"/>
                      <a:pt x="732" y="1703"/>
                    </a:cubicBezTo>
                    <a:cubicBezTo>
                      <a:pt x="725" y="1695"/>
                      <a:pt x="755" y="1649"/>
                      <a:pt x="755" y="1649"/>
                    </a:cubicBezTo>
                    <a:lnTo>
                      <a:pt x="679" y="1642"/>
                    </a:lnTo>
                    <a:cubicBezTo>
                      <a:pt x="671" y="1642"/>
                      <a:pt x="679" y="1588"/>
                      <a:pt x="679" y="1588"/>
                    </a:cubicBezTo>
                    <a:cubicBezTo>
                      <a:pt x="641" y="1581"/>
                      <a:pt x="602" y="1558"/>
                      <a:pt x="564" y="1573"/>
                    </a:cubicBezTo>
                    <a:cubicBezTo>
                      <a:pt x="519" y="1588"/>
                      <a:pt x="496" y="1642"/>
                      <a:pt x="457" y="1680"/>
                    </a:cubicBezTo>
                    <a:lnTo>
                      <a:pt x="457" y="1680"/>
                    </a:lnTo>
                    <a:cubicBezTo>
                      <a:pt x="412" y="1680"/>
                      <a:pt x="381" y="1703"/>
                      <a:pt x="343" y="1711"/>
                    </a:cubicBezTo>
                    <a:cubicBezTo>
                      <a:pt x="320" y="1711"/>
                      <a:pt x="305" y="1703"/>
                      <a:pt x="282" y="1703"/>
                    </a:cubicBezTo>
                    <a:cubicBezTo>
                      <a:pt x="251" y="1642"/>
                      <a:pt x="167" y="1604"/>
                      <a:pt x="121" y="1550"/>
                    </a:cubicBezTo>
                    <a:cubicBezTo>
                      <a:pt x="98" y="1535"/>
                      <a:pt x="75" y="1520"/>
                      <a:pt x="52" y="1504"/>
                    </a:cubicBezTo>
                    <a:cubicBezTo>
                      <a:pt x="31" y="1474"/>
                      <a:pt x="0" y="1459"/>
                      <a:pt x="31" y="1428"/>
                    </a:cubicBezTo>
                    <a:cubicBezTo>
                      <a:pt x="46" y="1405"/>
                      <a:pt x="60" y="1374"/>
                      <a:pt x="83" y="1374"/>
                    </a:cubicBezTo>
                    <a:cubicBezTo>
                      <a:pt x="129" y="1374"/>
                      <a:pt x="121" y="1359"/>
                      <a:pt x="144" y="1336"/>
                    </a:cubicBezTo>
                    <a:cubicBezTo>
                      <a:pt x="160" y="1329"/>
                      <a:pt x="182" y="1336"/>
                      <a:pt x="198" y="1329"/>
                    </a:cubicBezTo>
                    <a:cubicBezTo>
                      <a:pt x="228" y="1313"/>
                      <a:pt x="251" y="1321"/>
                      <a:pt x="282" y="1313"/>
                    </a:cubicBezTo>
                    <a:cubicBezTo>
                      <a:pt x="320" y="1313"/>
                      <a:pt x="343" y="1275"/>
                      <a:pt x="350" y="1245"/>
                    </a:cubicBezTo>
                    <a:cubicBezTo>
                      <a:pt x="389" y="1222"/>
                      <a:pt x="381" y="1199"/>
                      <a:pt x="381" y="1161"/>
                    </a:cubicBezTo>
                    <a:cubicBezTo>
                      <a:pt x="381" y="1122"/>
                      <a:pt x="358" y="1069"/>
                      <a:pt x="320" y="1115"/>
                    </a:cubicBezTo>
                    <a:cubicBezTo>
                      <a:pt x="305" y="1138"/>
                      <a:pt x="282" y="1176"/>
                      <a:pt x="251" y="1199"/>
                    </a:cubicBezTo>
                    <a:cubicBezTo>
                      <a:pt x="244" y="1207"/>
                      <a:pt x="175" y="1291"/>
                      <a:pt x="190" y="1214"/>
                    </a:cubicBezTo>
                    <a:cubicBezTo>
                      <a:pt x="198" y="1184"/>
                      <a:pt x="221" y="1138"/>
                      <a:pt x="182" y="1115"/>
                    </a:cubicBezTo>
                    <a:cubicBezTo>
                      <a:pt x="182" y="1077"/>
                      <a:pt x="228" y="1077"/>
                      <a:pt x="228" y="1046"/>
                    </a:cubicBezTo>
                    <a:cubicBezTo>
                      <a:pt x="236" y="1016"/>
                      <a:pt x="259" y="993"/>
                      <a:pt x="282" y="977"/>
                    </a:cubicBezTo>
                    <a:cubicBezTo>
                      <a:pt x="297" y="962"/>
                      <a:pt x="274" y="955"/>
                      <a:pt x="274" y="939"/>
                    </a:cubicBezTo>
                    <a:cubicBezTo>
                      <a:pt x="266" y="924"/>
                      <a:pt x="297" y="878"/>
                      <a:pt x="305" y="870"/>
                    </a:cubicBezTo>
                    <a:cubicBezTo>
                      <a:pt x="320" y="855"/>
                      <a:pt x="305" y="824"/>
                      <a:pt x="320" y="817"/>
                    </a:cubicBezTo>
                    <a:cubicBezTo>
                      <a:pt x="327" y="809"/>
                      <a:pt x="350" y="802"/>
                      <a:pt x="343" y="779"/>
                    </a:cubicBezTo>
                    <a:cubicBezTo>
                      <a:pt x="335" y="741"/>
                      <a:pt x="404" y="725"/>
                      <a:pt x="434" y="725"/>
                    </a:cubicBezTo>
                    <a:cubicBezTo>
                      <a:pt x="434" y="710"/>
                      <a:pt x="412" y="680"/>
                      <a:pt x="389" y="672"/>
                    </a:cubicBezTo>
                    <a:cubicBezTo>
                      <a:pt x="343" y="657"/>
                      <a:pt x="358" y="657"/>
                      <a:pt x="350" y="618"/>
                    </a:cubicBezTo>
                    <a:cubicBezTo>
                      <a:pt x="327" y="618"/>
                      <a:pt x="289" y="611"/>
                      <a:pt x="266" y="588"/>
                    </a:cubicBezTo>
                    <a:cubicBezTo>
                      <a:pt x="236" y="565"/>
                      <a:pt x="244" y="519"/>
                      <a:pt x="205" y="557"/>
                    </a:cubicBezTo>
                    <a:cubicBezTo>
                      <a:pt x="190" y="580"/>
                      <a:pt x="175" y="557"/>
                      <a:pt x="167" y="534"/>
                    </a:cubicBezTo>
                    <a:cubicBezTo>
                      <a:pt x="144" y="504"/>
                      <a:pt x="129" y="527"/>
                      <a:pt x="137" y="473"/>
                    </a:cubicBezTo>
                    <a:cubicBezTo>
                      <a:pt x="152" y="420"/>
                      <a:pt x="98" y="412"/>
                      <a:pt x="175" y="374"/>
                    </a:cubicBezTo>
                    <a:cubicBezTo>
                      <a:pt x="198" y="336"/>
                      <a:pt x="182" y="351"/>
                      <a:pt x="152" y="320"/>
                    </a:cubicBezTo>
                    <a:cubicBezTo>
                      <a:pt x="152" y="320"/>
                      <a:pt x="152" y="320"/>
                      <a:pt x="152" y="313"/>
                    </a:cubicBezTo>
                    <a:lnTo>
                      <a:pt x="152" y="313"/>
                    </a:lnTo>
                    <a:cubicBezTo>
                      <a:pt x="167" y="305"/>
                      <a:pt x="198" y="290"/>
                      <a:pt x="205" y="282"/>
                    </a:cubicBezTo>
                    <a:cubicBezTo>
                      <a:pt x="259" y="244"/>
                      <a:pt x="228" y="191"/>
                      <a:pt x="305" y="206"/>
                    </a:cubicBezTo>
                    <a:cubicBezTo>
                      <a:pt x="366" y="213"/>
                      <a:pt x="343" y="152"/>
                      <a:pt x="373" y="137"/>
                    </a:cubicBezTo>
                    <a:cubicBezTo>
                      <a:pt x="389" y="130"/>
                      <a:pt x="412" y="122"/>
                      <a:pt x="419" y="107"/>
                    </a:cubicBezTo>
                    <a:cubicBezTo>
                      <a:pt x="465" y="99"/>
                      <a:pt x="496" y="191"/>
                      <a:pt x="549" y="152"/>
                    </a:cubicBezTo>
                    <a:cubicBezTo>
                      <a:pt x="602" y="114"/>
                      <a:pt x="641" y="175"/>
                      <a:pt x="671" y="221"/>
                    </a:cubicBezTo>
                    <a:cubicBezTo>
                      <a:pt x="686" y="259"/>
                      <a:pt x="694" y="290"/>
                      <a:pt x="725" y="252"/>
                    </a:cubicBezTo>
                    <a:cubicBezTo>
                      <a:pt x="763" y="206"/>
                      <a:pt x="824" y="213"/>
                      <a:pt x="809" y="145"/>
                    </a:cubicBezTo>
                    <a:cubicBezTo>
                      <a:pt x="809" y="130"/>
                      <a:pt x="801" y="68"/>
                      <a:pt x="794" y="68"/>
                    </a:cubicBezTo>
                    <a:lnTo>
                      <a:pt x="794" y="68"/>
                    </a:lnTo>
                    <a:cubicBezTo>
                      <a:pt x="824" y="53"/>
                      <a:pt x="847" y="23"/>
                      <a:pt x="877" y="15"/>
                    </a:cubicBezTo>
                    <a:cubicBezTo>
                      <a:pt x="900" y="7"/>
                      <a:pt x="931" y="7"/>
                      <a:pt x="954" y="30"/>
                    </a:cubicBezTo>
                    <a:cubicBezTo>
                      <a:pt x="969" y="46"/>
                      <a:pt x="954" y="76"/>
                      <a:pt x="961" y="91"/>
                    </a:cubicBezTo>
                    <a:cubicBezTo>
                      <a:pt x="984" y="114"/>
                      <a:pt x="1015" y="137"/>
                      <a:pt x="1046" y="130"/>
                    </a:cubicBezTo>
                    <a:cubicBezTo>
                      <a:pt x="1069" y="130"/>
                      <a:pt x="1053" y="76"/>
                      <a:pt x="1076" y="68"/>
                    </a:cubicBezTo>
                    <a:cubicBezTo>
                      <a:pt x="1114" y="53"/>
                      <a:pt x="1152" y="76"/>
                      <a:pt x="1191" y="84"/>
                    </a:cubicBezTo>
                    <a:cubicBezTo>
                      <a:pt x="1191" y="84"/>
                      <a:pt x="1191" y="46"/>
                      <a:pt x="1206" y="38"/>
                    </a:cubicBezTo>
                    <a:cubicBezTo>
                      <a:pt x="1213" y="38"/>
                      <a:pt x="1298" y="0"/>
                      <a:pt x="1298" y="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 name="Freeform 23">
                <a:extLst>
                  <a:ext uri="{FF2B5EF4-FFF2-40B4-BE49-F238E27FC236}">
                    <a16:creationId xmlns:a16="http://schemas.microsoft.com/office/drawing/2014/main" id="{BD1CA1DC-BB54-4C78-8451-BC261BD9ED6D}"/>
                  </a:ext>
                </a:extLst>
              </p:cNvPr>
              <p:cNvSpPr>
                <a:spLocks noChangeArrowheads="1"/>
              </p:cNvSpPr>
              <p:nvPr/>
            </p:nvSpPr>
            <p:spPr bwMode="auto">
              <a:xfrm>
                <a:off x="6438481" y="7753350"/>
                <a:ext cx="201600" cy="204788"/>
              </a:xfrm>
              <a:custGeom>
                <a:avLst/>
                <a:gdLst>
                  <a:gd name="T0" fmla="*/ 389 w 558"/>
                  <a:gd name="T1" fmla="*/ 8 h 567"/>
                  <a:gd name="T2" fmla="*/ 389 w 558"/>
                  <a:gd name="T3" fmla="*/ 8 h 567"/>
                  <a:gd name="T4" fmla="*/ 450 w 558"/>
                  <a:gd name="T5" fmla="*/ 61 h 567"/>
                  <a:gd name="T6" fmla="*/ 458 w 558"/>
                  <a:gd name="T7" fmla="*/ 115 h 567"/>
                  <a:gd name="T8" fmla="*/ 527 w 558"/>
                  <a:gd name="T9" fmla="*/ 191 h 567"/>
                  <a:gd name="T10" fmla="*/ 557 w 558"/>
                  <a:gd name="T11" fmla="*/ 253 h 567"/>
                  <a:gd name="T12" fmla="*/ 557 w 558"/>
                  <a:gd name="T13" fmla="*/ 253 h 567"/>
                  <a:gd name="T14" fmla="*/ 443 w 558"/>
                  <a:gd name="T15" fmla="*/ 237 h 567"/>
                  <a:gd name="T16" fmla="*/ 450 w 558"/>
                  <a:gd name="T17" fmla="*/ 283 h 567"/>
                  <a:gd name="T18" fmla="*/ 412 w 558"/>
                  <a:gd name="T19" fmla="*/ 413 h 567"/>
                  <a:gd name="T20" fmla="*/ 404 w 558"/>
                  <a:gd name="T21" fmla="*/ 512 h 567"/>
                  <a:gd name="T22" fmla="*/ 374 w 558"/>
                  <a:gd name="T23" fmla="*/ 566 h 567"/>
                  <a:gd name="T24" fmla="*/ 275 w 558"/>
                  <a:gd name="T25" fmla="*/ 512 h 567"/>
                  <a:gd name="T26" fmla="*/ 191 w 558"/>
                  <a:gd name="T27" fmla="*/ 420 h 567"/>
                  <a:gd name="T28" fmla="*/ 91 w 558"/>
                  <a:gd name="T29" fmla="*/ 344 h 567"/>
                  <a:gd name="T30" fmla="*/ 106 w 558"/>
                  <a:gd name="T31" fmla="*/ 298 h 567"/>
                  <a:gd name="T32" fmla="*/ 15 w 558"/>
                  <a:gd name="T33" fmla="*/ 245 h 567"/>
                  <a:gd name="T34" fmla="*/ 15 w 558"/>
                  <a:gd name="T35" fmla="*/ 191 h 567"/>
                  <a:gd name="T36" fmla="*/ 129 w 558"/>
                  <a:gd name="T37" fmla="*/ 138 h 567"/>
                  <a:gd name="T38" fmla="*/ 129 w 558"/>
                  <a:gd name="T39" fmla="*/ 77 h 567"/>
                  <a:gd name="T40" fmla="*/ 229 w 558"/>
                  <a:gd name="T41" fmla="*/ 107 h 567"/>
                  <a:gd name="T42" fmla="*/ 275 w 558"/>
                  <a:gd name="T43" fmla="*/ 69 h 567"/>
                  <a:gd name="T44" fmla="*/ 297 w 558"/>
                  <a:gd name="T45" fmla="*/ 123 h 567"/>
                  <a:gd name="T46" fmla="*/ 328 w 558"/>
                  <a:gd name="T47" fmla="*/ 115 h 567"/>
                  <a:gd name="T48" fmla="*/ 313 w 558"/>
                  <a:gd name="T49" fmla="*/ 23 h 567"/>
                  <a:gd name="T50" fmla="*/ 389 w 558"/>
                  <a:gd name="T51" fmla="*/ 8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8" h="567">
                    <a:moveTo>
                      <a:pt x="389" y="8"/>
                    </a:moveTo>
                    <a:lnTo>
                      <a:pt x="389" y="8"/>
                    </a:lnTo>
                    <a:cubicBezTo>
                      <a:pt x="412" y="23"/>
                      <a:pt x="435" y="39"/>
                      <a:pt x="450" y="61"/>
                    </a:cubicBezTo>
                    <a:cubicBezTo>
                      <a:pt x="466" y="77"/>
                      <a:pt x="450" y="100"/>
                      <a:pt x="458" y="115"/>
                    </a:cubicBezTo>
                    <a:cubicBezTo>
                      <a:pt x="473" y="145"/>
                      <a:pt x="511" y="161"/>
                      <a:pt x="527" y="191"/>
                    </a:cubicBezTo>
                    <a:cubicBezTo>
                      <a:pt x="542" y="207"/>
                      <a:pt x="550" y="230"/>
                      <a:pt x="557" y="253"/>
                    </a:cubicBezTo>
                    <a:lnTo>
                      <a:pt x="557" y="253"/>
                    </a:lnTo>
                    <a:cubicBezTo>
                      <a:pt x="519" y="245"/>
                      <a:pt x="481" y="230"/>
                      <a:pt x="443" y="237"/>
                    </a:cubicBezTo>
                    <a:cubicBezTo>
                      <a:pt x="427" y="237"/>
                      <a:pt x="450" y="268"/>
                      <a:pt x="450" y="283"/>
                    </a:cubicBezTo>
                    <a:cubicBezTo>
                      <a:pt x="443" y="329"/>
                      <a:pt x="420" y="367"/>
                      <a:pt x="412" y="413"/>
                    </a:cubicBezTo>
                    <a:cubicBezTo>
                      <a:pt x="404" y="443"/>
                      <a:pt x="412" y="482"/>
                      <a:pt x="404" y="512"/>
                    </a:cubicBezTo>
                    <a:cubicBezTo>
                      <a:pt x="397" y="528"/>
                      <a:pt x="397" y="566"/>
                      <a:pt x="374" y="566"/>
                    </a:cubicBezTo>
                    <a:cubicBezTo>
                      <a:pt x="336" y="566"/>
                      <a:pt x="305" y="535"/>
                      <a:pt x="275" y="512"/>
                    </a:cubicBezTo>
                    <a:cubicBezTo>
                      <a:pt x="244" y="489"/>
                      <a:pt x="221" y="451"/>
                      <a:pt x="191" y="420"/>
                    </a:cubicBezTo>
                    <a:cubicBezTo>
                      <a:pt x="160" y="390"/>
                      <a:pt x="114" y="375"/>
                      <a:pt x="91" y="344"/>
                    </a:cubicBezTo>
                    <a:cubicBezTo>
                      <a:pt x="83" y="329"/>
                      <a:pt x="114" y="314"/>
                      <a:pt x="106" y="298"/>
                    </a:cubicBezTo>
                    <a:cubicBezTo>
                      <a:pt x="83" y="275"/>
                      <a:pt x="38" y="275"/>
                      <a:pt x="15" y="245"/>
                    </a:cubicBezTo>
                    <a:cubicBezTo>
                      <a:pt x="7" y="230"/>
                      <a:pt x="0" y="207"/>
                      <a:pt x="15" y="191"/>
                    </a:cubicBezTo>
                    <a:cubicBezTo>
                      <a:pt x="45" y="161"/>
                      <a:pt x="99" y="168"/>
                      <a:pt x="129" y="138"/>
                    </a:cubicBezTo>
                    <a:cubicBezTo>
                      <a:pt x="145" y="123"/>
                      <a:pt x="114" y="84"/>
                      <a:pt x="129" y="77"/>
                    </a:cubicBezTo>
                    <a:cubicBezTo>
                      <a:pt x="160" y="69"/>
                      <a:pt x="191" y="107"/>
                      <a:pt x="229" y="107"/>
                    </a:cubicBezTo>
                    <a:cubicBezTo>
                      <a:pt x="244" y="107"/>
                      <a:pt x="259" y="61"/>
                      <a:pt x="275" y="69"/>
                    </a:cubicBezTo>
                    <a:cubicBezTo>
                      <a:pt x="297" y="69"/>
                      <a:pt x="282" y="107"/>
                      <a:pt x="297" y="123"/>
                    </a:cubicBezTo>
                    <a:cubicBezTo>
                      <a:pt x="305" y="130"/>
                      <a:pt x="320" y="123"/>
                      <a:pt x="328" y="115"/>
                    </a:cubicBezTo>
                    <a:cubicBezTo>
                      <a:pt x="328" y="84"/>
                      <a:pt x="290" y="46"/>
                      <a:pt x="313" y="23"/>
                    </a:cubicBezTo>
                    <a:cubicBezTo>
                      <a:pt x="320" y="0"/>
                      <a:pt x="366" y="16"/>
                      <a:pt x="389" y="8"/>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24">
                <a:extLst>
                  <a:ext uri="{FF2B5EF4-FFF2-40B4-BE49-F238E27FC236}">
                    <a16:creationId xmlns:a16="http://schemas.microsoft.com/office/drawing/2014/main" id="{D8974F55-C63C-4700-AA51-36E92C0CF30A}"/>
                  </a:ext>
                </a:extLst>
              </p:cNvPr>
              <p:cNvSpPr>
                <a:spLocks noChangeArrowheads="1"/>
              </p:cNvSpPr>
              <p:nvPr/>
            </p:nvSpPr>
            <p:spPr bwMode="auto">
              <a:xfrm>
                <a:off x="6636906" y="7942263"/>
                <a:ext cx="107943" cy="187325"/>
              </a:xfrm>
              <a:custGeom>
                <a:avLst/>
                <a:gdLst>
                  <a:gd name="T0" fmla="*/ 114 w 298"/>
                  <a:gd name="T1" fmla="*/ 0 h 520"/>
                  <a:gd name="T2" fmla="*/ 114 w 298"/>
                  <a:gd name="T3" fmla="*/ 0 h 520"/>
                  <a:gd name="T4" fmla="*/ 190 w 298"/>
                  <a:gd name="T5" fmla="*/ 38 h 520"/>
                  <a:gd name="T6" fmla="*/ 190 w 298"/>
                  <a:gd name="T7" fmla="*/ 38 h 520"/>
                  <a:gd name="T8" fmla="*/ 198 w 298"/>
                  <a:gd name="T9" fmla="*/ 106 h 520"/>
                  <a:gd name="T10" fmla="*/ 229 w 298"/>
                  <a:gd name="T11" fmla="*/ 152 h 520"/>
                  <a:gd name="T12" fmla="*/ 297 w 298"/>
                  <a:gd name="T13" fmla="*/ 183 h 520"/>
                  <a:gd name="T14" fmla="*/ 297 w 298"/>
                  <a:gd name="T15" fmla="*/ 183 h 520"/>
                  <a:gd name="T16" fmla="*/ 206 w 298"/>
                  <a:gd name="T17" fmla="*/ 297 h 520"/>
                  <a:gd name="T18" fmla="*/ 259 w 298"/>
                  <a:gd name="T19" fmla="*/ 504 h 520"/>
                  <a:gd name="T20" fmla="*/ 259 w 298"/>
                  <a:gd name="T21" fmla="*/ 504 h 520"/>
                  <a:gd name="T22" fmla="*/ 221 w 298"/>
                  <a:gd name="T23" fmla="*/ 511 h 520"/>
                  <a:gd name="T24" fmla="*/ 61 w 298"/>
                  <a:gd name="T25" fmla="*/ 450 h 520"/>
                  <a:gd name="T26" fmla="*/ 61 w 298"/>
                  <a:gd name="T27" fmla="*/ 450 h 520"/>
                  <a:gd name="T28" fmla="*/ 30 w 298"/>
                  <a:gd name="T29" fmla="*/ 336 h 520"/>
                  <a:gd name="T30" fmla="*/ 106 w 298"/>
                  <a:gd name="T31" fmla="*/ 213 h 520"/>
                  <a:gd name="T32" fmla="*/ 83 w 298"/>
                  <a:gd name="T33" fmla="*/ 129 h 520"/>
                  <a:gd name="T34" fmla="*/ 22 w 298"/>
                  <a:gd name="T35" fmla="*/ 83 h 520"/>
                  <a:gd name="T36" fmla="*/ 15 w 298"/>
                  <a:gd name="T37" fmla="*/ 30 h 520"/>
                  <a:gd name="T38" fmla="*/ 114 w 298"/>
                  <a:gd name="T39"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8" h="520">
                    <a:moveTo>
                      <a:pt x="114" y="0"/>
                    </a:moveTo>
                    <a:lnTo>
                      <a:pt x="114" y="0"/>
                    </a:lnTo>
                    <a:cubicBezTo>
                      <a:pt x="190" y="38"/>
                      <a:pt x="190" y="38"/>
                      <a:pt x="190" y="38"/>
                    </a:cubicBezTo>
                    <a:lnTo>
                      <a:pt x="190" y="38"/>
                    </a:lnTo>
                    <a:cubicBezTo>
                      <a:pt x="198" y="61"/>
                      <a:pt x="190" y="83"/>
                      <a:pt x="198" y="106"/>
                    </a:cubicBezTo>
                    <a:cubicBezTo>
                      <a:pt x="206" y="122"/>
                      <a:pt x="213" y="137"/>
                      <a:pt x="229" y="152"/>
                    </a:cubicBezTo>
                    <a:cubicBezTo>
                      <a:pt x="244" y="167"/>
                      <a:pt x="275" y="167"/>
                      <a:pt x="297" y="183"/>
                    </a:cubicBezTo>
                    <a:lnTo>
                      <a:pt x="297" y="183"/>
                    </a:lnTo>
                    <a:cubicBezTo>
                      <a:pt x="267" y="221"/>
                      <a:pt x="206" y="252"/>
                      <a:pt x="206" y="297"/>
                    </a:cubicBezTo>
                    <a:cubicBezTo>
                      <a:pt x="198" y="366"/>
                      <a:pt x="236" y="435"/>
                      <a:pt x="259" y="504"/>
                    </a:cubicBezTo>
                    <a:lnTo>
                      <a:pt x="259" y="504"/>
                    </a:lnTo>
                    <a:cubicBezTo>
                      <a:pt x="244" y="504"/>
                      <a:pt x="236" y="519"/>
                      <a:pt x="221" y="511"/>
                    </a:cubicBezTo>
                    <a:cubicBezTo>
                      <a:pt x="168" y="496"/>
                      <a:pt x="114" y="473"/>
                      <a:pt x="61" y="450"/>
                    </a:cubicBezTo>
                    <a:lnTo>
                      <a:pt x="61" y="450"/>
                    </a:lnTo>
                    <a:cubicBezTo>
                      <a:pt x="53" y="412"/>
                      <a:pt x="22" y="374"/>
                      <a:pt x="30" y="336"/>
                    </a:cubicBezTo>
                    <a:cubicBezTo>
                      <a:pt x="38" y="290"/>
                      <a:pt x="91" y="259"/>
                      <a:pt x="106" y="213"/>
                    </a:cubicBezTo>
                    <a:cubicBezTo>
                      <a:pt x="114" y="183"/>
                      <a:pt x="99" y="152"/>
                      <a:pt x="83" y="129"/>
                    </a:cubicBezTo>
                    <a:cubicBezTo>
                      <a:pt x="68" y="106"/>
                      <a:pt x="38" y="106"/>
                      <a:pt x="22" y="83"/>
                    </a:cubicBezTo>
                    <a:cubicBezTo>
                      <a:pt x="15" y="68"/>
                      <a:pt x="0" y="45"/>
                      <a:pt x="15" y="30"/>
                    </a:cubicBezTo>
                    <a:cubicBezTo>
                      <a:pt x="38" y="7"/>
                      <a:pt x="83" y="7"/>
                      <a:pt x="114" y="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25">
                <a:extLst>
                  <a:ext uri="{FF2B5EF4-FFF2-40B4-BE49-F238E27FC236}">
                    <a16:creationId xmlns:a16="http://schemas.microsoft.com/office/drawing/2014/main" id="{4AD5E927-7C7B-4C91-998F-136EE6894B3B}"/>
                  </a:ext>
                </a:extLst>
              </p:cNvPr>
              <p:cNvSpPr>
                <a:spLocks noChangeArrowheads="1"/>
              </p:cNvSpPr>
              <p:nvPr/>
            </p:nvSpPr>
            <p:spPr bwMode="auto">
              <a:xfrm>
                <a:off x="6705163" y="7923213"/>
                <a:ext cx="90482" cy="88900"/>
              </a:xfrm>
              <a:custGeom>
                <a:avLst/>
                <a:gdLst>
                  <a:gd name="T0" fmla="*/ 0 w 253"/>
                  <a:gd name="T1" fmla="*/ 92 h 245"/>
                  <a:gd name="T2" fmla="*/ 0 w 253"/>
                  <a:gd name="T3" fmla="*/ 92 h 245"/>
                  <a:gd name="T4" fmla="*/ 8 w 253"/>
                  <a:gd name="T5" fmla="*/ 160 h 245"/>
                  <a:gd name="T6" fmla="*/ 39 w 253"/>
                  <a:gd name="T7" fmla="*/ 206 h 245"/>
                  <a:gd name="T8" fmla="*/ 107 w 253"/>
                  <a:gd name="T9" fmla="*/ 237 h 245"/>
                  <a:gd name="T10" fmla="*/ 107 w 253"/>
                  <a:gd name="T11" fmla="*/ 237 h 245"/>
                  <a:gd name="T12" fmla="*/ 191 w 253"/>
                  <a:gd name="T13" fmla="*/ 244 h 245"/>
                  <a:gd name="T14" fmla="*/ 191 w 253"/>
                  <a:gd name="T15" fmla="*/ 244 h 245"/>
                  <a:gd name="T16" fmla="*/ 237 w 253"/>
                  <a:gd name="T17" fmla="*/ 221 h 245"/>
                  <a:gd name="T18" fmla="*/ 237 w 253"/>
                  <a:gd name="T19" fmla="*/ 221 h 245"/>
                  <a:gd name="T20" fmla="*/ 191 w 253"/>
                  <a:gd name="T21" fmla="*/ 137 h 245"/>
                  <a:gd name="T22" fmla="*/ 252 w 253"/>
                  <a:gd name="T23" fmla="*/ 76 h 245"/>
                  <a:gd name="T24" fmla="*/ 252 w 253"/>
                  <a:gd name="T25" fmla="*/ 76 h 245"/>
                  <a:gd name="T26" fmla="*/ 107 w 253"/>
                  <a:gd name="T27" fmla="*/ 0 h 245"/>
                  <a:gd name="T28" fmla="*/ 0 w 253"/>
                  <a:gd name="T29" fmla="*/ 9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3" h="245">
                    <a:moveTo>
                      <a:pt x="0" y="92"/>
                    </a:moveTo>
                    <a:lnTo>
                      <a:pt x="0" y="92"/>
                    </a:lnTo>
                    <a:cubicBezTo>
                      <a:pt x="8" y="115"/>
                      <a:pt x="0" y="137"/>
                      <a:pt x="8" y="160"/>
                    </a:cubicBezTo>
                    <a:cubicBezTo>
                      <a:pt x="16" y="176"/>
                      <a:pt x="23" y="191"/>
                      <a:pt x="39" y="206"/>
                    </a:cubicBezTo>
                    <a:cubicBezTo>
                      <a:pt x="54" y="221"/>
                      <a:pt x="85" y="221"/>
                      <a:pt x="107" y="237"/>
                    </a:cubicBezTo>
                    <a:lnTo>
                      <a:pt x="107" y="237"/>
                    </a:lnTo>
                    <a:cubicBezTo>
                      <a:pt x="191" y="244"/>
                      <a:pt x="191" y="244"/>
                      <a:pt x="191" y="244"/>
                    </a:cubicBezTo>
                    <a:lnTo>
                      <a:pt x="191" y="244"/>
                    </a:lnTo>
                    <a:cubicBezTo>
                      <a:pt x="237" y="221"/>
                      <a:pt x="237" y="221"/>
                      <a:pt x="237" y="221"/>
                    </a:cubicBezTo>
                    <a:lnTo>
                      <a:pt x="237" y="221"/>
                    </a:lnTo>
                    <a:cubicBezTo>
                      <a:pt x="222" y="191"/>
                      <a:pt x="191" y="168"/>
                      <a:pt x="191" y="137"/>
                    </a:cubicBezTo>
                    <a:cubicBezTo>
                      <a:pt x="199" y="107"/>
                      <a:pt x="230" y="92"/>
                      <a:pt x="252" y="76"/>
                    </a:cubicBezTo>
                    <a:lnTo>
                      <a:pt x="252" y="76"/>
                    </a:lnTo>
                    <a:cubicBezTo>
                      <a:pt x="199" y="54"/>
                      <a:pt x="161" y="0"/>
                      <a:pt x="107" y="0"/>
                    </a:cubicBezTo>
                    <a:cubicBezTo>
                      <a:pt x="62" y="8"/>
                      <a:pt x="39" y="61"/>
                      <a:pt x="0" y="92"/>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26">
                <a:extLst>
                  <a:ext uri="{FF2B5EF4-FFF2-40B4-BE49-F238E27FC236}">
                    <a16:creationId xmlns:a16="http://schemas.microsoft.com/office/drawing/2014/main" id="{9778FD32-A0BE-4D42-A7F0-B92689B23470}"/>
                  </a:ext>
                </a:extLst>
              </p:cNvPr>
              <p:cNvSpPr>
                <a:spLocks noChangeArrowheads="1"/>
              </p:cNvSpPr>
              <p:nvPr/>
            </p:nvSpPr>
            <p:spPr bwMode="auto">
              <a:xfrm>
                <a:off x="6708338" y="8008939"/>
                <a:ext cx="107943" cy="115887"/>
              </a:xfrm>
              <a:custGeom>
                <a:avLst/>
                <a:gdLst>
                  <a:gd name="T0" fmla="*/ 99 w 299"/>
                  <a:gd name="T1" fmla="*/ 0 h 322"/>
                  <a:gd name="T2" fmla="*/ 99 w 299"/>
                  <a:gd name="T3" fmla="*/ 0 h 322"/>
                  <a:gd name="T4" fmla="*/ 183 w 299"/>
                  <a:gd name="T5" fmla="*/ 7 h 322"/>
                  <a:gd name="T6" fmla="*/ 183 w 299"/>
                  <a:gd name="T7" fmla="*/ 7 h 322"/>
                  <a:gd name="T8" fmla="*/ 199 w 299"/>
                  <a:gd name="T9" fmla="*/ 114 h 322"/>
                  <a:gd name="T10" fmla="*/ 176 w 299"/>
                  <a:gd name="T11" fmla="*/ 214 h 322"/>
                  <a:gd name="T12" fmla="*/ 214 w 299"/>
                  <a:gd name="T13" fmla="*/ 229 h 322"/>
                  <a:gd name="T14" fmla="*/ 252 w 299"/>
                  <a:gd name="T15" fmla="*/ 175 h 322"/>
                  <a:gd name="T16" fmla="*/ 298 w 299"/>
                  <a:gd name="T17" fmla="*/ 221 h 322"/>
                  <a:gd name="T18" fmla="*/ 298 w 299"/>
                  <a:gd name="T19" fmla="*/ 221 h 322"/>
                  <a:gd name="T20" fmla="*/ 283 w 299"/>
                  <a:gd name="T21" fmla="*/ 298 h 322"/>
                  <a:gd name="T22" fmla="*/ 283 w 299"/>
                  <a:gd name="T23" fmla="*/ 298 h 322"/>
                  <a:gd name="T24" fmla="*/ 229 w 299"/>
                  <a:gd name="T25" fmla="*/ 282 h 322"/>
                  <a:gd name="T26" fmla="*/ 191 w 299"/>
                  <a:gd name="T27" fmla="*/ 305 h 322"/>
                  <a:gd name="T28" fmla="*/ 145 w 299"/>
                  <a:gd name="T29" fmla="*/ 282 h 322"/>
                  <a:gd name="T30" fmla="*/ 107 w 299"/>
                  <a:gd name="T31" fmla="*/ 321 h 322"/>
                  <a:gd name="T32" fmla="*/ 61 w 299"/>
                  <a:gd name="T33" fmla="*/ 321 h 322"/>
                  <a:gd name="T34" fmla="*/ 61 w 299"/>
                  <a:gd name="T35" fmla="*/ 321 h 322"/>
                  <a:gd name="T36" fmla="*/ 8 w 299"/>
                  <a:gd name="T37" fmla="*/ 114 h 322"/>
                  <a:gd name="T38" fmla="*/ 99 w 299"/>
                  <a:gd name="T39"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9" h="322">
                    <a:moveTo>
                      <a:pt x="99" y="0"/>
                    </a:moveTo>
                    <a:lnTo>
                      <a:pt x="99" y="0"/>
                    </a:lnTo>
                    <a:cubicBezTo>
                      <a:pt x="183" y="7"/>
                      <a:pt x="183" y="7"/>
                      <a:pt x="183" y="7"/>
                    </a:cubicBezTo>
                    <a:lnTo>
                      <a:pt x="183" y="7"/>
                    </a:lnTo>
                    <a:cubicBezTo>
                      <a:pt x="191" y="46"/>
                      <a:pt x="206" y="76"/>
                      <a:pt x="199" y="114"/>
                    </a:cubicBezTo>
                    <a:cubicBezTo>
                      <a:pt x="199" y="153"/>
                      <a:pt x="168" y="183"/>
                      <a:pt x="176" y="214"/>
                    </a:cubicBezTo>
                    <a:cubicBezTo>
                      <a:pt x="176" y="229"/>
                      <a:pt x="199" y="236"/>
                      <a:pt x="214" y="229"/>
                    </a:cubicBezTo>
                    <a:cubicBezTo>
                      <a:pt x="237" y="221"/>
                      <a:pt x="237" y="183"/>
                      <a:pt x="252" y="175"/>
                    </a:cubicBezTo>
                    <a:cubicBezTo>
                      <a:pt x="275" y="175"/>
                      <a:pt x="283" y="206"/>
                      <a:pt x="298" y="221"/>
                    </a:cubicBezTo>
                    <a:lnTo>
                      <a:pt x="298" y="221"/>
                    </a:lnTo>
                    <a:cubicBezTo>
                      <a:pt x="283" y="298"/>
                      <a:pt x="283" y="298"/>
                      <a:pt x="283" y="298"/>
                    </a:cubicBezTo>
                    <a:lnTo>
                      <a:pt x="283" y="298"/>
                    </a:lnTo>
                    <a:cubicBezTo>
                      <a:pt x="267" y="298"/>
                      <a:pt x="252" y="282"/>
                      <a:pt x="229" y="282"/>
                    </a:cubicBezTo>
                    <a:cubicBezTo>
                      <a:pt x="214" y="282"/>
                      <a:pt x="206" y="305"/>
                      <a:pt x="191" y="305"/>
                    </a:cubicBezTo>
                    <a:cubicBezTo>
                      <a:pt x="176" y="305"/>
                      <a:pt x="160" y="275"/>
                      <a:pt x="145" y="282"/>
                    </a:cubicBezTo>
                    <a:cubicBezTo>
                      <a:pt x="130" y="282"/>
                      <a:pt x="122" y="313"/>
                      <a:pt x="107" y="321"/>
                    </a:cubicBezTo>
                    <a:cubicBezTo>
                      <a:pt x="92" y="321"/>
                      <a:pt x="77" y="321"/>
                      <a:pt x="61" y="321"/>
                    </a:cubicBezTo>
                    <a:lnTo>
                      <a:pt x="61" y="321"/>
                    </a:lnTo>
                    <a:cubicBezTo>
                      <a:pt x="38" y="252"/>
                      <a:pt x="0" y="183"/>
                      <a:pt x="8" y="114"/>
                    </a:cubicBezTo>
                    <a:cubicBezTo>
                      <a:pt x="8" y="69"/>
                      <a:pt x="69" y="38"/>
                      <a:pt x="99" y="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 name="Freeform 27">
                <a:extLst>
                  <a:ext uri="{FF2B5EF4-FFF2-40B4-BE49-F238E27FC236}">
                    <a16:creationId xmlns:a16="http://schemas.microsoft.com/office/drawing/2014/main" id="{ED3AA63E-ECCB-4F86-A112-8D3C45F17EB8}"/>
                  </a:ext>
                </a:extLst>
              </p:cNvPr>
              <p:cNvSpPr>
                <a:spLocks noChangeArrowheads="1"/>
              </p:cNvSpPr>
              <p:nvPr/>
            </p:nvSpPr>
            <p:spPr bwMode="auto">
              <a:xfrm>
                <a:off x="6768659" y="7991475"/>
                <a:ext cx="96832" cy="101600"/>
              </a:xfrm>
              <a:custGeom>
                <a:avLst/>
                <a:gdLst>
                  <a:gd name="T0" fmla="*/ 61 w 268"/>
                  <a:gd name="T1" fmla="*/ 30 h 283"/>
                  <a:gd name="T2" fmla="*/ 61 w 268"/>
                  <a:gd name="T3" fmla="*/ 30 h 283"/>
                  <a:gd name="T4" fmla="*/ 15 w 268"/>
                  <a:gd name="T5" fmla="*/ 53 h 283"/>
                  <a:gd name="T6" fmla="*/ 15 w 268"/>
                  <a:gd name="T7" fmla="*/ 53 h 283"/>
                  <a:gd name="T8" fmla="*/ 31 w 268"/>
                  <a:gd name="T9" fmla="*/ 160 h 283"/>
                  <a:gd name="T10" fmla="*/ 8 w 268"/>
                  <a:gd name="T11" fmla="*/ 260 h 283"/>
                  <a:gd name="T12" fmla="*/ 46 w 268"/>
                  <a:gd name="T13" fmla="*/ 275 h 283"/>
                  <a:gd name="T14" fmla="*/ 84 w 268"/>
                  <a:gd name="T15" fmla="*/ 221 h 283"/>
                  <a:gd name="T16" fmla="*/ 130 w 268"/>
                  <a:gd name="T17" fmla="*/ 267 h 283"/>
                  <a:gd name="T18" fmla="*/ 130 w 268"/>
                  <a:gd name="T19" fmla="*/ 267 h 283"/>
                  <a:gd name="T20" fmla="*/ 206 w 268"/>
                  <a:gd name="T21" fmla="*/ 221 h 283"/>
                  <a:gd name="T22" fmla="*/ 222 w 268"/>
                  <a:gd name="T23" fmla="*/ 183 h 283"/>
                  <a:gd name="T24" fmla="*/ 191 w 268"/>
                  <a:gd name="T25" fmla="*/ 145 h 283"/>
                  <a:gd name="T26" fmla="*/ 267 w 268"/>
                  <a:gd name="T27" fmla="*/ 38 h 283"/>
                  <a:gd name="T28" fmla="*/ 267 w 268"/>
                  <a:gd name="T29" fmla="*/ 38 h 283"/>
                  <a:gd name="T30" fmla="*/ 138 w 268"/>
                  <a:gd name="T31" fmla="*/ 0 h 283"/>
                  <a:gd name="T32" fmla="*/ 61 w 268"/>
                  <a:gd name="T33" fmla="*/ 3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8" h="283">
                    <a:moveTo>
                      <a:pt x="61" y="30"/>
                    </a:moveTo>
                    <a:lnTo>
                      <a:pt x="61" y="30"/>
                    </a:lnTo>
                    <a:cubicBezTo>
                      <a:pt x="15" y="53"/>
                      <a:pt x="15" y="53"/>
                      <a:pt x="15" y="53"/>
                    </a:cubicBezTo>
                    <a:lnTo>
                      <a:pt x="15" y="53"/>
                    </a:lnTo>
                    <a:cubicBezTo>
                      <a:pt x="23" y="92"/>
                      <a:pt x="38" y="122"/>
                      <a:pt x="31" y="160"/>
                    </a:cubicBezTo>
                    <a:cubicBezTo>
                      <a:pt x="31" y="199"/>
                      <a:pt x="0" y="229"/>
                      <a:pt x="8" y="260"/>
                    </a:cubicBezTo>
                    <a:cubicBezTo>
                      <a:pt x="8" y="275"/>
                      <a:pt x="31" y="282"/>
                      <a:pt x="46" y="275"/>
                    </a:cubicBezTo>
                    <a:cubicBezTo>
                      <a:pt x="69" y="267"/>
                      <a:pt x="69" y="229"/>
                      <a:pt x="84" y="221"/>
                    </a:cubicBezTo>
                    <a:cubicBezTo>
                      <a:pt x="107" y="221"/>
                      <a:pt x="115" y="252"/>
                      <a:pt x="130" y="267"/>
                    </a:cubicBezTo>
                    <a:lnTo>
                      <a:pt x="130" y="267"/>
                    </a:lnTo>
                    <a:cubicBezTo>
                      <a:pt x="153" y="252"/>
                      <a:pt x="184" y="237"/>
                      <a:pt x="206" y="221"/>
                    </a:cubicBezTo>
                    <a:cubicBezTo>
                      <a:pt x="214" y="214"/>
                      <a:pt x="229" y="199"/>
                      <a:pt x="222" y="183"/>
                    </a:cubicBezTo>
                    <a:cubicBezTo>
                      <a:pt x="222" y="168"/>
                      <a:pt x="191" y="160"/>
                      <a:pt x="191" y="145"/>
                    </a:cubicBezTo>
                    <a:cubicBezTo>
                      <a:pt x="206" y="107"/>
                      <a:pt x="237" y="76"/>
                      <a:pt x="267" y="38"/>
                    </a:cubicBezTo>
                    <a:lnTo>
                      <a:pt x="267" y="38"/>
                    </a:lnTo>
                    <a:cubicBezTo>
                      <a:pt x="222" y="30"/>
                      <a:pt x="176" y="7"/>
                      <a:pt x="138" y="0"/>
                    </a:cubicBezTo>
                    <a:cubicBezTo>
                      <a:pt x="107" y="0"/>
                      <a:pt x="84" y="23"/>
                      <a:pt x="61" y="3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28">
                <a:extLst>
                  <a:ext uri="{FF2B5EF4-FFF2-40B4-BE49-F238E27FC236}">
                    <a16:creationId xmlns:a16="http://schemas.microsoft.com/office/drawing/2014/main" id="{9928DF71-F528-4943-A7CC-948BF9536162}"/>
                  </a:ext>
                </a:extLst>
              </p:cNvPr>
              <p:cNvSpPr>
                <a:spLocks noChangeArrowheads="1"/>
              </p:cNvSpPr>
              <p:nvPr/>
            </p:nvSpPr>
            <p:spPr bwMode="auto">
              <a:xfrm>
                <a:off x="6775009" y="7900989"/>
                <a:ext cx="111118" cy="104775"/>
              </a:xfrm>
              <a:custGeom>
                <a:avLst/>
                <a:gdLst>
                  <a:gd name="T0" fmla="*/ 61 w 307"/>
                  <a:gd name="T1" fmla="*/ 137 h 291"/>
                  <a:gd name="T2" fmla="*/ 61 w 307"/>
                  <a:gd name="T3" fmla="*/ 137 h 291"/>
                  <a:gd name="T4" fmla="*/ 0 w 307"/>
                  <a:gd name="T5" fmla="*/ 198 h 291"/>
                  <a:gd name="T6" fmla="*/ 46 w 307"/>
                  <a:gd name="T7" fmla="*/ 282 h 291"/>
                  <a:gd name="T8" fmla="*/ 46 w 307"/>
                  <a:gd name="T9" fmla="*/ 282 h 291"/>
                  <a:gd name="T10" fmla="*/ 123 w 307"/>
                  <a:gd name="T11" fmla="*/ 252 h 291"/>
                  <a:gd name="T12" fmla="*/ 252 w 307"/>
                  <a:gd name="T13" fmla="*/ 290 h 291"/>
                  <a:gd name="T14" fmla="*/ 252 w 307"/>
                  <a:gd name="T15" fmla="*/ 290 h 291"/>
                  <a:gd name="T16" fmla="*/ 291 w 307"/>
                  <a:gd name="T17" fmla="*/ 244 h 291"/>
                  <a:gd name="T18" fmla="*/ 306 w 307"/>
                  <a:gd name="T19" fmla="*/ 176 h 291"/>
                  <a:gd name="T20" fmla="*/ 306 w 307"/>
                  <a:gd name="T21" fmla="*/ 176 h 291"/>
                  <a:gd name="T22" fmla="*/ 283 w 307"/>
                  <a:gd name="T23" fmla="*/ 122 h 291"/>
                  <a:gd name="T24" fmla="*/ 260 w 307"/>
                  <a:gd name="T25" fmla="*/ 92 h 291"/>
                  <a:gd name="T26" fmla="*/ 237 w 307"/>
                  <a:gd name="T27" fmla="*/ 15 h 291"/>
                  <a:gd name="T28" fmla="*/ 176 w 307"/>
                  <a:gd name="T29" fmla="*/ 23 h 291"/>
                  <a:gd name="T30" fmla="*/ 161 w 307"/>
                  <a:gd name="T31" fmla="*/ 61 h 291"/>
                  <a:gd name="T32" fmla="*/ 107 w 307"/>
                  <a:gd name="T33" fmla="*/ 76 h 291"/>
                  <a:gd name="T34" fmla="*/ 61 w 307"/>
                  <a:gd name="T35" fmla="*/ 13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7" h="291">
                    <a:moveTo>
                      <a:pt x="61" y="137"/>
                    </a:moveTo>
                    <a:lnTo>
                      <a:pt x="61" y="137"/>
                    </a:lnTo>
                    <a:cubicBezTo>
                      <a:pt x="39" y="153"/>
                      <a:pt x="8" y="168"/>
                      <a:pt x="0" y="198"/>
                    </a:cubicBezTo>
                    <a:cubicBezTo>
                      <a:pt x="0" y="229"/>
                      <a:pt x="31" y="252"/>
                      <a:pt x="46" y="282"/>
                    </a:cubicBezTo>
                    <a:lnTo>
                      <a:pt x="46" y="282"/>
                    </a:lnTo>
                    <a:cubicBezTo>
                      <a:pt x="69" y="275"/>
                      <a:pt x="92" y="252"/>
                      <a:pt x="123" y="252"/>
                    </a:cubicBezTo>
                    <a:cubicBezTo>
                      <a:pt x="161" y="259"/>
                      <a:pt x="207" y="282"/>
                      <a:pt x="252" y="290"/>
                    </a:cubicBezTo>
                    <a:lnTo>
                      <a:pt x="252" y="290"/>
                    </a:lnTo>
                    <a:cubicBezTo>
                      <a:pt x="260" y="275"/>
                      <a:pt x="283" y="259"/>
                      <a:pt x="291" y="244"/>
                    </a:cubicBezTo>
                    <a:cubicBezTo>
                      <a:pt x="298" y="221"/>
                      <a:pt x="298" y="198"/>
                      <a:pt x="306" y="176"/>
                    </a:cubicBezTo>
                    <a:lnTo>
                      <a:pt x="306" y="176"/>
                    </a:lnTo>
                    <a:cubicBezTo>
                      <a:pt x="298" y="160"/>
                      <a:pt x="291" y="137"/>
                      <a:pt x="283" y="122"/>
                    </a:cubicBezTo>
                    <a:cubicBezTo>
                      <a:pt x="275" y="107"/>
                      <a:pt x="268" y="99"/>
                      <a:pt x="260" y="92"/>
                    </a:cubicBezTo>
                    <a:cubicBezTo>
                      <a:pt x="245" y="61"/>
                      <a:pt x="260" y="30"/>
                      <a:pt x="237" y="15"/>
                    </a:cubicBezTo>
                    <a:cubicBezTo>
                      <a:pt x="222" y="0"/>
                      <a:pt x="191" y="7"/>
                      <a:pt x="176" y="23"/>
                    </a:cubicBezTo>
                    <a:cubicBezTo>
                      <a:pt x="161" y="30"/>
                      <a:pt x="176" y="53"/>
                      <a:pt x="161" y="61"/>
                    </a:cubicBezTo>
                    <a:cubicBezTo>
                      <a:pt x="146" y="76"/>
                      <a:pt x="123" y="61"/>
                      <a:pt x="107" y="76"/>
                    </a:cubicBezTo>
                    <a:cubicBezTo>
                      <a:pt x="92" y="92"/>
                      <a:pt x="77" y="115"/>
                      <a:pt x="61" y="137"/>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Freeform 29">
                <a:extLst>
                  <a:ext uri="{FF2B5EF4-FFF2-40B4-BE49-F238E27FC236}">
                    <a16:creationId xmlns:a16="http://schemas.microsoft.com/office/drawing/2014/main" id="{1D2170E1-93DA-499D-84AB-0B97C5FDF10F}"/>
                  </a:ext>
                </a:extLst>
              </p:cNvPr>
              <p:cNvSpPr>
                <a:spLocks noChangeArrowheads="1"/>
              </p:cNvSpPr>
              <p:nvPr/>
            </p:nvSpPr>
            <p:spPr bwMode="auto">
              <a:xfrm>
                <a:off x="6455943" y="8104188"/>
                <a:ext cx="503204" cy="449262"/>
              </a:xfrm>
              <a:custGeom>
                <a:avLst/>
                <a:gdLst>
                  <a:gd name="T0" fmla="*/ 764 w 1399"/>
                  <a:gd name="T1" fmla="*/ 54 h 1246"/>
                  <a:gd name="T2" fmla="*/ 848 w 1399"/>
                  <a:gd name="T3" fmla="*/ 15 h 1246"/>
                  <a:gd name="T4" fmla="*/ 932 w 1399"/>
                  <a:gd name="T5" fmla="*/ 15 h 1246"/>
                  <a:gd name="T6" fmla="*/ 986 w 1399"/>
                  <a:gd name="T7" fmla="*/ 31 h 1246"/>
                  <a:gd name="T8" fmla="*/ 978 w 1399"/>
                  <a:gd name="T9" fmla="*/ 107 h 1246"/>
                  <a:gd name="T10" fmla="*/ 1093 w 1399"/>
                  <a:gd name="T11" fmla="*/ 145 h 1246"/>
                  <a:gd name="T12" fmla="*/ 1222 w 1399"/>
                  <a:gd name="T13" fmla="*/ 92 h 1246"/>
                  <a:gd name="T14" fmla="*/ 1253 w 1399"/>
                  <a:gd name="T15" fmla="*/ 115 h 1246"/>
                  <a:gd name="T16" fmla="*/ 1222 w 1399"/>
                  <a:gd name="T17" fmla="*/ 199 h 1246"/>
                  <a:gd name="T18" fmla="*/ 1230 w 1399"/>
                  <a:gd name="T19" fmla="*/ 321 h 1246"/>
                  <a:gd name="T20" fmla="*/ 1116 w 1399"/>
                  <a:gd name="T21" fmla="*/ 436 h 1246"/>
                  <a:gd name="T22" fmla="*/ 1123 w 1399"/>
                  <a:gd name="T23" fmla="*/ 642 h 1246"/>
                  <a:gd name="T24" fmla="*/ 1154 w 1399"/>
                  <a:gd name="T25" fmla="*/ 756 h 1246"/>
                  <a:gd name="T26" fmla="*/ 1207 w 1399"/>
                  <a:gd name="T27" fmla="*/ 749 h 1246"/>
                  <a:gd name="T28" fmla="*/ 1291 w 1399"/>
                  <a:gd name="T29" fmla="*/ 756 h 1246"/>
                  <a:gd name="T30" fmla="*/ 1345 w 1399"/>
                  <a:gd name="T31" fmla="*/ 817 h 1246"/>
                  <a:gd name="T32" fmla="*/ 1398 w 1399"/>
                  <a:gd name="T33" fmla="*/ 848 h 1246"/>
                  <a:gd name="T34" fmla="*/ 1314 w 1399"/>
                  <a:gd name="T35" fmla="*/ 1054 h 1246"/>
                  <a:gd name="T36" fmla="*/ 1161 w 1399"/>
                  <a:gd name="T37" fmla="*/ 1039 h 1246"/>
                  <a:gd name="T38" fmla="*/ 955 w 1399"/>
                  <a:gd name="T39" fmla="*/ 1123 h 1246"/>
                  <a:gd name="T40" fmla="*/ 841 w 1399"/>
                  <a:gd name="T41" fmla="*/ 1039 h 1246"/>
                  <a:gd name="T42" fmla="*/ 726 w 1399"/>
                  <a:gd name="T43" fmla="*/ 1092 h 1246"/>
                  <a:gd name="T44" fmla="*/ 688 w 1399"/>
                  <a:gd name="T45" fmla="*/ 1169 h 1246"/>
                  <a:gd name="T46" fmla="*/ 543 w 1399"/>
                  <a:gd name="T47" fmla="*/ 1230 h 1246"/>
                  <a:gd name="T48" fmla="*/ 505 w 1399"/>
                  <a:gd name="T49" fmla="*/ 1108 h 1246"/>
                  <a:gd name="T50" fmla="*/ 367 w 1399"/>
                  <a:gd name="T51" fmla="*/ 772 h 1246"/>
                  <a:gd name="T52" fmla="*/ 306 w 1399"/>
                  <a:gd name="T53" fmla="*/ 542 h 1246"/>
                  <a:gd name="T54" fmla="*/ 260 w 1399"/>
                  <a:gd name="T55" fmla="*/ 428 h 1246"/>
                  <a:gd name="T56" fmla="*/ 46 w 1399"/>
                  <a:gd name="T57" fmla="*/ 542 h 1246"/>
                  <a:gd name="T58" fmla="*/ 8 w 1399"/>
                  <a:gd name="T59" fmla="*/ 390 h 1246"/>
                  <a:gd name="T60" fmla="*/ 46 w 1399"/>
                  <a:gd name="T61" fmla="*/ 374 h 1246"/>
                  <a:gd name="T62" fmla="*/ 184 w 1399"/>
                  <a:gd name="T63" fmla="*/ 290 h 1246"/>
                  <a:gd name="T64" fmla="*/ 291 w 1399"/>
                  <a:gd name="T65" fmla="*/ 222 h 1246"/>
                  <a:gd name="T66" fmla="*/ 390 w 1399"/>
                  <a:gd name="T67" fmla="*/ 183 h 1246"/>
                  <a:gd name="T68" fmla="*/ 474 w 1399"/>
                  <a:gd name="T69" fmla="*/ 31 h 1246"/>
                  <a:gd name="T70" fmla="*/ 566 w 1399"/>
                  <a:gd name="T71" fmla="*/ 0 h 1246"/>
                  <a:gd name="T72" fmla="*/ 764 w 1399"/>
                  <a:gd name="T73" fmla="*/ 54 h 1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9" h="1246">
                    <a:moveTo>
                      <a:pt x="764" y="54"/>
                    </a:moveTo>
                    <a:lnTo>
                      <a:pt x="764" y="54"/>
                    </a:lnTo>
                    <a:cubicBezTo>
                      <a:pt x="780" y="54"/>
                      <a:pt x="795" y="54"/>
                      <a:pt x="810" y="54"/>
                    </a:cubicBezTo>
                    <a:cubicBezTo>
                      <a:pt x="825" y="46"/>
                      <a:pt x="833" y="15"/>
                      <a:pt x="848" y="15"/>
                    </a:cubicBezTo>
                    <a:cubicBezTo>
                      <a:pt x="863" y="8"/>
                      <a:pt x="879" y="38"/>
                      <a:pt x="894" y="38"/>
                    </a:cubicBezTo>
                    <a:cubicBezTo>
                      <a:pt x="909" y="38"/>
                      <a:pt x="917" y="15"/>
                      <a:pt x="932" y="15"/>
                    </a:cubicBezTo>
                    <a:cubicBezTo>
                      <a:pt x="955" y="15"/>
                      <a:pt x="970" y="31"/>
                      <a:pt x="986" y="31"/>
                    </a:cubicBezTo>
                    <a:lnTo>
                      <a:pt x="986" y="31"/>
                    </a:lnTo>
                    <a:cubicBezTo>
                      <a:pt x="1001" y="46"/>
                      <a:pt x="1016" y="61"/>
                      <a:pt x="1024" y="77"/>
                    </a:cubicBezTo>
                    <a:lnTo>
                      <a:pt x="978" y="107"/>
                    </a:lnTo>
                    <a:cubicBezTo>
                      <a:pt x="978" y="115"/>
                      <a:pt x="1024" y="161"/>
                      <a:pt x="1024" y="161"/>
                    </a:cubicBezTo>
                    <a:cubicBezTo>
                      <a:pt x="1047" y="153"/>
                      <a:pt x="1070" y="161"/>
                      <a:pt x="1093" y="145"/>
                    </a:cubicBezTo>
                    <a:cubicBezTo>
                      <a:pt x="1116" y="138"/>
                      <a:pt x="1131" y="107"/>
                      <a:pt x="1161" y="99"/>
                    </a:cubicBezTo>
                    <a:cubicBezTo>
                      <a:pt x="1177" y="92"/>
                      <a:pt x="1199" y="99"/>
                      <a:pt x="1222" y="92"/>
                    </a:cubicBezTo>
                    <a:lnTo>
                      <a:pt x="1222" y="92"/>
                    </a:lnTo>
                    <a:cubicBezTo>
                      <a:pt x="1230" y="99"/>
                      <a:pt x="1253" y="107"/>
                      <a:pt x="1253" y="115"/>
                    </a:cubicBezTo>
                    <a:cubicBezTo>
                      <a:pt x="1253" y="145"/>
                      <a:pt x="1230" y="168"/>
                      <a:pt x="1222" y="199"/>
                    </a:cubicBezTo>
                    <a:lnTo>
                      <a:pt x="1222" y="199"/>
                    </a:lnTo>
                    <a:cubicBezTo>
                      <a:pt x="1207" y="206"/>
                      <a:pt x="1192" y="214"/>
                      <a:pt x="1192" y="229"/>
                    </a:cubicBezTo>
                    <a:cubicBezTo>
                      <a:pt x="1199" y="260"/>
                      <a:pt x="1238" y="283"/>
                      <a:pt x="1230" y="321"/>
                    </a:cubicBezTo>
                    <a:cubicBezTo>
                      <a:pt x="1222" y="359"/>
                      <a:pt x="1192" y="397"/>
                      <a:pt x="1169" y="428"/>
                    </a:cubicBezTo>
                    <a:cubicBezTo>
                      <a:pt x="1154" y="443"/>
                      <a:pt x="1123" y="420"/>
                      <a:pt x="1116" y="436"/>
                    </a:cubicBezTo>
                    <a:cubicBezTo>
                      <a:pt x="1116" y="489"/>
                      <a:pt x="1146" y="527"/>
                      <a:pt x="1154" y="581"/>
                    </a:cubicBezTo>
                    <a:cubicBezTo>
                      <a:pt x="1154" y="603"/>
                      <a:pt x="1131" y="619"/>
                      <a:pt x="1123" y="642"/>
                    </a:cubicBezTo>
                    <a:cubicBezTo>
                      <a:pt x="1116" y="665"/>
                      <a:pt x="1108" y="688"/>
                      <a:pt x="1116" y="703"/>
                    </a:cubicBezTo>
                    <a:cubicBezTo>
                      <a:pt x="1123" y="726"/>
                      <a:pt x="1138" y="741"/>
                      <a:pt x="1154" y="756"/>
                    </a:cubicBezTo>
                    <a:cubicBezTo>
                      <a:pt x="1169" y="772"/>
                      <a:pt x="1177" y="794"/>
                      <a:pt x="1192" y="787"/>
                    </a:cubicBezTo>
                    <a:cubicBezTo>
                      <a:pt x="1207" y="787"/>
                      <a:pt x="1192" y="749"/>
                      <a:pt x="1207" y="749"/>
                    </a:cubicBezTo>
                    <a:cubicBezTo>
                      <a:pt x="1222" y="741"/>
                      <a:pt x="1230" y="772"/>
                      <a:pt x="1253" y="779"/>
                    </a:cubicBezTo>
                    <a:cubicBezTo>
                      <a:pt x="1261" y="779"/>
                      <a:pt x="1276" y="756"/>
                      <a:pt x="1291" y="756"/>
                    </a:cubicBezTo>
                    <a:cubicBezTo>
                      <a:pt x="1314" y="764"/>
                      <a:pt x="1330" y="787"/>
                      <a:pt x="1345" y="802"/>
                    </a:cubicBezTo>
                    <a:cubicBezTo>
                      <a:pt x="1352" y="810"/>
                      <a:pt x="1345" y="817"/>
                      <a:pt x="1345" y="817"/>
                    </a:cubicBezTo>
                    <a:cubicBezTo>
                      <a:pt x="1360" y="833"/>
                      <a:pt x="1383" y="833"/>
                      <a:pt x="1398" y="848"/>
                    </a:cubicBezTo>
                    <a:lnTo>
                      <a:pt x="1398" y="848"/>
                    </a:lnTo>
                    <a:cubicBezTo>
                      <a:pt x="1360" y="886"/>
                      <a:pt x="1299" y="909"/>
                      <a:pt x="1276" y="963"/>
                    </a:cubicBezTo>
                    <a:cubicBezTo>
                      <a:pt x="1261" y="993"/>
                      <a:pt x="1299" y="1024"/>
                      <a:pt x="1314" y="1054"/>
                    </a:cubicBezTo>
                    <a:cubicBezTo>
                      <a:pt x="1314" y="1054"/>
                      <a:pt x="1284" y="1115"/>
                      <a:pt x="1284" y="1123"/>
                    </a:cubicBezTo>
                    <a:cubicBezTo>
                      <a:pt x="1284" y="1130"/>
                      <a:pt x="1161" y="1039"/>
                      <a:pt x="1161" y="1039"/>
                    </a:cubicBezTo>
                    <a:cubicBezTo>
                      <a:pt x="1138" y="1047"/>
                      <a:pt x="1108" y="1047"/>
                      <a:pt x="1085" y="1054"/>
                    </a:cubicBezTo>
                    <a:cubicBezTo>
                      <a:pt x="1039" y="1077"/>
                      <a:pt x="1001" y="1108"/>
                      <a:pt x="955" y="1123"/>
                    </a:cubicBezTo>
                    <a:cubicBezTo>
                      <a:pt x="917" y="1138"/>
                      <a:pt x="863" y="1169"/>
                      <a:pt x="825" y="1138"/>
                    </a:cubicBezTo>
                    <a:cubicBezTo>
                      <a:pt x="802" y="1115"/>
                      <a:pt x="856" y="1069"/>
                      <a:pt x="841" y="1039"/>
                    </a:cubicBezTo>
                    <a:cubicBezTo>
                      <a:pt x="833" y="1016"/>
                      <a:pt x="787" y="1024"/>
                      <a:pt x="772" y="1031"/>
                    </a:cubicBezTo>
                    <a:cubicBezTo>
                      <a:pt x="749" y="1039"/>
                      <a:pt x="726" y="1069"/>
                      <a:pt x="726" y="1092"/>
                    </a:cubicBezTo>
                    <a:cubicBezTo>
                      <a:pt x="734" y="1115"/>
                      <a:pt x="787" y="1138"/>
                      <a:pt x="772" y="1161"/>
                    </a:cubicBezTo>
                    <a:cubicBezTo>
                      <a:pt x="764" y="1192"/>
                      <a:pt x="718" y="1161"/>
                      <a:pt x="688" y="1169"/>
                    </a:cubicBezTo>
                    <a:cubicBezTo>
                      <a:pt x="688" y="1169"/>
                      <a:pt x="634" y="1230"/>
                      <a:pt x="634" y="1238"/>
                    </a:cubicBezTo>
                    <a:cubicBezTo>
                      <a:pt x="627" y="1245"/>
                      <a:pt x="543" y="1230"/>
                      <a:pt x="543" y="1230"/>
                    </a:cubicBezTo>
                    <a:cubicBezTo>
                      <a:pt x="527" y="1184"/>
                      <a:pt x="512" y="1146"/>
                      <a:pt x="505" y="1108"/>
                    </a:cubicBezTo>
                    <a:lnTo>
                      <a:pt x="505" y="1108"/>
                    </a:lnTo>
                    <a:cubicBezTo>
                      <a:pt x="497" y="993"/>
                      <a:pt x="520" y="878"/>
                      <a:pt x="482" y="779"/>
                    </a:cubicBezTo>
                    <a:cubicBezTo>
                      <a:pt x="466" y="741"/>
                      <a:pt x="382" y="802"/>
                      <a:pt x="367" y="772"/>
                    </a:cubicBezTo>
                    <a:cubicBezTo>
                      <a:pt x="336" y="711"/>
                      <a:pt x="382" y="649"/>
                      <a:pt x="398" y="588"/>
                    </a:cubicBezTo>
                    <a:cubicBezTo>
                      <a:pt x="398" y="588"/>
                      <a:pt x="298" y="558"/>
                      <a:pt x="306" y="542"/>
                    </a:cubicBezTo>
                    <a:cubicBezTo>
                      <a:pt x="306" y="535"/>
                      <a:pt x="336" y="458"/>
                      <a:pt x="336" y="458"/>
                    </a:cubicBezTo>
                    <a:cubicBezTo>
                      <a:pt x="313" y="443"/>
                      <a:pt x="283" y="413"/>
                      <a:pt x="260" y="428"/>
                    </a:cubicBezTo>
                    <a:cubicBezTo>
                      <a:pt x="237" y="436"/>
                      <a:pt x="275" y="489"/>
                      <a:pt x="252" y="497"/>
                    </a:cubicBezTo>
                    <a:cubicBezTo>
                      <a:pt x="191" y="535"/>
                      <a:pt x="115" y="565"/>
                      <a:pt x="46" y="542"/>
                    </a:cubicBezTo>
                    <a:cubicBezTo>
                      <a:pt x="8" y="527"/>
                      <a:pt x="100" y="481"/>
                      <a:pt x="92" y="443"/>
                    </a:cubicBezTo>
                    <a:cubicBezTo>
                      <a:pt x="84" y="413"/>
                      <a:pt x="23" y="413"/>
                      <a:pt x="8" y="390"/>
                    </a:cubicBezTo>
                    <a:cubicBezTo>
                      <a:pt x="0" y="374"/>
                      <a:pt x="31" y="382"/>
                      <a:pt x="46" y="374"/>
                    </a:cubicBezTo>
                    <a:lnTo>
                      <a:pt x="46" y="374"/>
                    </a:lnTo>
                    <a:cubicBezTo>
                      <a:pt x="77" y="374"/>
                      <a:pt x="115" y="374"/>
                      <a:pt x="146" y="359"/>
                    </a:cubicBezTo>
                    <a:cubicBezTo>
                      <a:pt x="169" y="344"/>
                      <a:pt x="161" y="298"/>
                      <a:pt x="184" y="290"/>
                    </a:cubicBezTo>
                    <a:cubicBezTo>
                      <a:pt x="207" y="283"/>
                      <a:pt x="230" y="306"/>
                      <a:pt x="252" y="306"/>
                    </a:cubicBezTo>
                    <a:cubicBezTo>
                      <a:pt x="252" y="306"/>
                      <a:pt x="283" y="222"/>
                      <a:pt x="291" y="222"/>
                    </a:cubicBezTo>
                    <a:cubicBezTo>
                      <a:pt x="306" y="222"/>
                      <a:pt x="375" y="214"/>
                      <a:pt x="375" y="214"/>
                    </a:cubicBezTo>
                    <a:cubicBezTo>
                      <a:pt x="375" y="214"/>
                      <a:pt x="382" y="183"/>
                      <a:pt x="390" y="183"/>
                    </a:cubicBezTo>
                    <a:cubicBezTo>
                      <a:pt x="398" y="183"/>
                      <a:pt x="489" y="161"/>
                      <a:pt x="489" y="161"/>
                    </a:cubicBezTo>
                    <a:cubicBezTo>
                      <a:pt x="482" y="115"/>
                      <a:pt x="451" y="69"/>
                      <a:pt x="474" y="31"/>
                    </a:cubicBezTo>
                    <a:cubicBezTo>
                      <a:pt x="482" y="0"/>
                      <a:pt x="535" y="15"/>
                      <a:pt x="566" y="0"/>
                    </a:cubicBezTo>
                    <a:lnTo>
                      <a:pt x="566" y="0"/>
                    </a:lnTo>
                    <a:cubicBezTo>
                      <a:pt x="619" y="23"/>
                      <a:pt x="673" y="46"/>
                      <a:pt x="726" y="61"/>
                    </a:cubicBezTo>
                    <a:cubicBezTo>
                      <a:pt x="741" y="69"/>
                      <a:pt x="749" y="54"/>
                      <a:pt x="764" y="54"/>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 name="Freeform 30">
                <a:extLst>
                  <a:ext uri="{FF2B5EF4-FFF2-40B4-BE49-F238E27FC236}">
                    <a16:creationId xmlns:a16="http://schemas.microsoft.com/office/drawing/2014/main" id="{24FF5E9E-6DEC-49EF-AFE3-AE227B28CBE2}"/>
                  </a:ext>
                </a:extLst>
              </p:cNvPr>
              <p:cNvSpPr>
                <a:spLocks noChangeArrowheads="1"/>
              </p:cNvSpPr>
              <p:nvPr/>
            </p:nvSpPr>
            <p:spPr bwMode="auto">
              <a:xfrm>
                <a:off x="6806756" y="7950201"/>
                <a:ext cx="160328" cy="212725"/>
              </a:xfrm>
              <a:custGeom>
                <a:avLst/>
                <a:gdLst>
                  <a:gd name="T0" fmla="*/ 214 w 444"/>
                  <a:gd name="T1" fmla="*/ 39 h 590"/>
                  <a:gd name="T2" fmla="*/ 214 w 444"/>
                  <a:gd name="T3" fmla="*/ 39 h 590"/>
                  <a:gd name="T4" fmla="*/ 298 w 444"/>
                  <a:gd name="T5" fmla="*/ 0 h 590"/>
                  <a:gd name="T6" fmla="*/ 359 w 444"/>
                  <a:gd name="T7" fmla="*/ 54 h 590"/>
                  <a:gd name="T8" fmla="*/ 359 w 444"/>
                  <a:gd name="T9" fmla="*/ 54 h 590"/>
                  <a:gd name="T10" fmla="*/ 413 w 444"/>
                  <a:gd name="T11" fmla="*/ 138 h 590"/>
                  <a:gd name="T12" fmla="*/ 435 w 444"/>
                  <a:gd name="T13" fmla="*/ 207 h 590"/>
                  <a:gd name="T14" fmla="*/ 405 w 444"/>
                  <a:gd name="T15" fmla="*/ 237 h 590"/>
                  <a:gd name="T16" fmla="*/ 405 w 444"/>
                  <a:gd name="T17" fmla="*/ 237 h 590"/>
                  <a:gd name="T18" fmla="*/ 352 w 444"/>
                  <a:gd name="T19" fmla="*/ 275 h 590"/>
                  <a:gd name="T20" fmla="*/ 405 w 444"/>
                  <a:gd name="T21" fmla="*/ 298 h 590"/>
                  <a:gd name="T22" fmla="*/ 397 w 444"/>
                  <a:gd name="T23" fmla="*/ 397 h 590"/>
                  <a:gd name="T24" fmla="*/ 329 w 444"/>
                  <a:gd name="T25" fmla="*/ 397 h 590"/>
                  <a:gd name="T26" fmla="*/ 298 w 444"/>
                  <a:gd name="T27" fmla="*/ 482 h 590"/>
                  <a:gd name="T28" fmla="*/ 244 w 444"/>
                  <a:gd name="T29" fmla="*/ 520 h 590"/>
                  <a:gd name="T30" fmla="*/ 244 w 444"/>
                  <a:gd name="T31" fmla="*/ 520 h 590"/>
                  <a:gd name="T32" fmla="*/ 183 w 444"/>
                  <a:gd name="T33" fmla="*/ 527 h 590"/>
                  <a:gd name="T34" fmla="*/ 115 w 444"/>
                  <a:gd name="T35" fmla="*/ 573 h 590"/>
                  <a:gd name="T36" fmla="*/ 46 w 444"/>
                  <a:gd name="T37" fmla="*/ 589 h 590"/>
                  <a:gd name="T38" fmla="*/ 0 w 444"/>
                  <a:gd name="T39" fmla="*/ 535 h 590"/>
                  <a:gd name="T40" fmla="*/ 46 w 444"/>
                  <a:gd name="T41" fmla="*/ 505 h 590"/>
                  <a:gd name="T42" fmla="*/ 8 w 444"/>
                  <a:gd name="T43" fmla="*/ 459 h 590"/>
                  <a:gd name="T44" fmla="*/ 8 w 444"/>
                  <a:gd name="T45" fmla="*/ 459 h 590"/>
                  <a:gd name="T46" fmla="*/ 23 w 444"/>
                  <a:gd name="T47" fmla="*/ 382 h 590"/>
                  <a:gd name="T48" fmla="*/ 23 w 444"/>
                  <a:gd name="T49" fmla="*/ 382 h 590"/>
                  <a:gd name="T50" fmla="*/ 99 w 444"/>
                  <a:gd name="T51" fmla="*/ 336 h 590"/>
                  <a:gd name="T52" fmla="*/ 115 w 444"/>
                  <a:gd name="T53" fmla="*/ 298 h 590"/>
                  <a:gd name="T54" fmla="*/ 84 w 444"/>
                  <a:gd name="T55" fmla="*/ 260 h 590"/>
                  <a:gd name="T56" fmla="*/ 160 w 444"/>
                  <a:gd name="T57" fmla="*/ 153 h 590"/>
                  <a:gd name="T58" fmla="*/ 160 w 444"/>
                  <a:gd name="T59" fmla="*/ 153 h 590"/>
                  <a:gd name="T60" fmla="*/ 199 w 444"/>
                  <a:gd name="T61" fmla="*/ 107 h 590"/>
                  <a:gd name="T62" fmla="*/ 214 w 444"/>
                  <a:gd name="T63" fmla="*/ 39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4" h="590">
                    <a:moveTo>
                      <a:pt x="214" y="39"/>
                    </a:moveTo>
                    <a:lnTo>
                      <a:pt x="214" y="39"/>
                    </a:lnTo>
                    <a:cubicBezTo>
                      <a:pt x="237" y="23"/>
                      <a:pt x="267" y="0"/>
                      <a:pt x="298" y="0"/>
                    </a:cubicBezTo>
                    <a:cubicBezTo>
                      <a:pt x="321" y="0"/>
                      <a:pt x="336" y="39"/>
                      <a:pt x="359" y="54"/>
                    </a:cubicBezTo>
                    <a:lnTo>
                      <a:pt x="359" y="54"/>
                    </a:lnTo>
                    <a:cubicBezTo>
                      <a:pt x="374" y="84"/>
                      <a:pt x="397" y="107"/>
                      <a:pt x="413" y="138"/>
                    </a:cubicBezTo>
                    <a:cubicBezTo>
                      <a:pt x="420" y="161"/>
                      <a:pt x="443" y="184"/>
                      <a:pt x="435" y="207"/>
                    </a:cubicBezTo>
                    <a:cubicBezTo>
                      <a:pt x="435" y="222"/>
                      <a:pt x="413" y="222"/>
                      <a:pt x="405" y="237"/>
                    </a:cubicBezTo>
                    <a:lnTo>
                      <a:pt x="405" y="237"/>
                    </a:lnTo>
                    <a:cubicBezTo>
                      <a:pt x="382" y="245"/>
                      <a:pt x="352" y="253"/>
                      <a:pt x="352" y="275"/>
                    </a:cubicBezTo>
                    <a:cubicBezTo>
                      <a:pt x="352" y="298"/>
                      <a:pt x="397" y="283"/>
                      <a:pt x="405" y="298"/>
                    </a:cubicBezTo>
                    <a:cubicBezTo>
                      <a:pt x="413" y="329"/>
                      <a:pt x="420" y="367"/>
                      <a:pt x="397" y="397"/>
                    </a:cubicBezTo>
                    <a:cubicBezTo>
                      <a:pt x="382" y="413"/>
                      <a:pt x="352" y="382"/>
                      <a:pt x="329" y="397"/>
                    </a:cubicBezTo>
                    <a:cubicBezTo>
                      <a:pt x="306" y="413"/>
                      <a:pt x="321" y="451"/>
                      <a:pt x="298" y="482"/>
                    </a:cubicBezTo>
                    <a:cubicBezTo>
                      <a:pt x="290" y="497"/>
                      <a:pt x="260" y="505"/>
                      <a:pt x="244" y="520"/>
                    </a:cubicBezTo>
                    <a:lnTo>
                      <a:pt x="244" y="520"/>
                    </a:lnTo>
                    <a:cubicBezTo>
                      <a:pt x="221" y="527"/>
                      <a:pt x="199" y="520"/>
                      <a:pt x="183" y="527"/>
                    </a:cubicBezTo>
                    <a:cubicBezTo>
                      <a:pt x="153" y="535"/>
                      <a:pt x="138" y="566"/>
                      <a:pt x="115" y="573"/>
                    </a:cubicBezTo>
                    <a:cubicBezTo>
                      <a:pt x="92" y="589"/>
                      <a:pt x="69" y="581"/>
                      <a:pt x="46" y="589"/>
                    </a:cubicBezTo>
                    <a:cubicBezTo>
                      <a:pt x="46" y="589"/>
                      <a:pt x="0" y="543"/>
                      <a:pt x="0" y="535"/>
                    </a:cubicBezTo>
                    <a:lnTo>
                      <a:pt x="46" y="505"/>
                    </a:lnTo>
                    <a:cubicBezTo>
                      <a:pt x="38" y="489"/>
                      <a:pt x="23" y="474"/>
                      <a:pt x="8" y="459"/>
                    </a:cubicBezTo>
                    <a:lnTo>
                      <a:pt x="8" y="459"/>
                    </a:lnTo>
                    <a:cubicBezTo>
                      <a:pt x="23" y="382"/>
                      <a:pt x="23" y="382"/>
                      <a:pt x="23" y="382"/>
                    </a:cubicBezTo>
                    <a:lnTo>
                      <a:pt x="23" y="382"/>
                    </a:lnTo>
                    <a:cubicBezTo>
                      <a:pt x="46" y="367"/>
                      <a:pt x="77" y="352"/>
                      <a:pt x="99" y="336"/>
                    </a:cubicBezTo>
                    <a:cubicBezTo>
                      <a:pt x="107" y="329"/>
                      <a:pt x="122" y="314"/>
                      <a:pt x="115" y="298"/>
                    </a:cubicBezTo>
                    <a:cubicBezTo>
                      <a:pt x="115" y="283"/>
                      <a:pt x="84" y="275"/>
                      <a:pt x="84" y="260"/>
                    </a:cubicBezTo>
                    <a:cubicBezTo>
                      <a:pt x="99" y="222"/>
                      <a:pt x="130" y="191"/>
                      <a:pt x="160" y="153"/>
                    </a:cubicBezTo>
                    <a:lnTo>
                      <a:pt x="160" y="153"/>
                    </a:lnTo>
                    <a:cubicBezTo>
                      <a:pt x="168" y="138"/>
                      <a:pt x="191" y="122"/>
                      <a:pt x="199" y="107"/>
                    </a:cubicBezTo>
                    <a:cubicBezTo>
                      <a:pt x="206" y="84"/>
                      <a:pt x="206" y="61"/>
                      <a:pt x="214" y="39"/>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31">
                <a:extLst>
                  <a:ext uri="{FF2B5EF4-FFF2-40B4-BE49-F238E27FC236}">
                    <a16:creationId xmlns:a16="http://schemas.microsoft.com/office/drawing/2014/main" id="{0A2731E2-468A-4F21-8236-122778AEF1FB}"/>
                  </a:ext>
                </a:extLst>
              </p:cNvPr>
              <p:cNvSpPr>
                <a:spLocks noChangeArrowheads="1"/>
              </p:cNvSpPr>
              <p:nvPr/>
            </p:nvSpPr>
            <p:spPr bwMode="auto">
              <a:xfrm>
                <a:off x="6895651" y="8035925"/>
                <a:ext cx="149215" cy="153988"/>
              </a:xfrm>
              <a:custGeom>
                <a:avLst/>
                <a:gdLst>
                  <a:gd name="T0" fmla="*/ 161 w 414"/>
                  <a:gd name="T1" fmla="*/ 0 h 429"/>
                  <a:gd name="T2" fmla="*/ 161 w 414"/>
                  <a:gd name="T3" fmla="*/ 0 h 429"/>
                  <a:gd name="T4" fmla="*/ 237 w 414"/>
                  <a:gd name="T5" fmla="*/ 69 h 429"/>
                  <a:gd name="T6" fmla="*/ 245 w 414"/>
                  <a:gd name="T7" fmla="*/ 138 h 429"/>
                  <a:gd name="T8" fmla="*/ 291 w 414"/>
                  <a:gd name="T9" fmla="*/ 199 h 429"/>
                  <a:gd name="T10" fmla="*/ 367 w 414"/>
                  <a:gd name="T11" fmla="*/ 122 h 429"/>
                  <a:gd name="T12" fmla="*/ 413 w 414"/>
                  <a:gd name="T13" fmla="*/ 145 h 429"/>
                  <a:gd name="T14" fmla="*/ 413 w 414"/>
                  <a:gd name="T15" fmla="*/ 145 h 429"/>
                  <a:gd name="T16" fmla="*/ 413 w 414"/>
                  <a:gd name="T17" fmla="*/ 321 h 429"/>
                  <a:gd name="T18" fmla="*/ 413 w 414"/>
                  <a:gd name="T19" fmla="*/ 321 h 429"/>
                  <a:gd name="T20" fmla="*/ 375 w 414"/>
                  <a:gd name="T21" fmla="*/ 382 h 429"/>
                  <a:gd name="T22" fmla="*/ 306 w 414"/>
                  <a:gd name="T23" fmla="*/ 390 h 429"/>
                  <a:gd name="T24" fmla="*/ 283 w 414"/>
                  <a:gd name="T25" fmla="*/ 420 h 429"/>
                  <a:gd name="T26" fmla="*/ 230 w 414"/>
                  <a:gd name="T27" fmla="*/ 374 h 429"/>
                  <a:gd name="T28" fmla="*/ 176 w 414"/>
                  <a:gd name="T29" fmla="*/ 397 h 429"/>
                  <a:gd name="T30" fmla="*/ 146 w 414"/>
                  <a:gd name="T31" fmla="*/ 428 h 429"/>
                  <a:gd name="T32" fmla="*/ 92 w 414"/>
                  <a:gd name="T33" fmla="*/ 390 h 429"/>
                  <a:gd name="T34" fmla="*/ 0 w 414"/>
                  <a:gd name="T35" fmla="*/ 390 h 429"/>
                  <a:gd name="T36" fmla="*/ 0 w 414"/>
                  <a:gd name="T37" fmla="*/ 390 h 429"/>
                  <a:gd name="T38" fmla="*/ 31 w 414"/>
                  <a:gd name="T39" fmla="*/ 306 h 429"/>
                  <a:gd name="T40" fmla="*/ 0 w 414"/>
                  <a:gd name="T41" fmla="*/ 283 h 429"/>
                  <a:gd name="T42" fmla="*/ 0 w 414"/>
                  <a:gd name="T43" fmla="*/ 283 h 429"/>
                  <a:gd name="T44" fmla="*/ 54 w 414"/>
                  <a:gd name="T45" fmla="*/ 245 h 429"/>
                  <a:gd name="T46" fmla="*/ 85 w 414"/>
                  <a:gd name="T47" fmla="*/ 160 h 429"/>
                  <a:gd name="T48" fmla="*/ 153 w 414"/>
                  <a:gd name="T49" fmla="*/ 160 h 429"/>
                  <a:gd name="T50" fmla="*/ 161 w 414"/>
                  <a:gd name="T51" fmla="*/ 61 h 429"/>
                  <a:gd name="T52" fmla="*/ 108 w 414"/>
                  <a:gd name="T53" fmla="*/ 38 h 429"/>
                  <a:gd name="T54" fmla="*/ 161 w 414"/>
                  <a:gd name="T55"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4" h="429">
                    <a:moveTo>
                      <a:pt x="161" y="0"/>
                    </a:moveTo>
                    <a:lnTo>
                      <a:pt x="161" y="0"/>
                    </a:lnTo>
                    <a:cubicBezTo>
                      <a:pt x="184" y="23"/>
                      <a:pt x="222" y="38"/>
                      <a:pt x="237" y="69"/>
                    </a:cubicBezTo>
                    <a:cubicBezTo>
                      <a:pt x="252" y="84"/>
                      <a:pt x="237" y="115"/>
                      <a:pt x="245" y="138"/>
                    </a:cubicBezTo>
                    <a:cubicBezTo>
                      <a:pt x="260" y="160"/>
                      <a:pt x="268" y="206"/>
                      <a:pt x="291" y="199"/>
                    </a:cubicBezTo>
                    <a:cubicBezTo>
                      <a:pt x="329" y="199"/>
                      <a:pt x="337" y="138"/>
                      <a:pt x="367" y="122"/>
                    </a:cubicBezTo>
                    <a:cubicBezTo>
                      <a:pt x="382" y="115"/>
                      <a:pt x="398" y="138"/>
                      <a:pt x="413" y="145"/>
                    </a:cubicBezTo>
                    <a:lnTo>
                      <a:pt x="413" y="145"/>
                    </a:lnTo>
                    <a:cubicBezTo>
                      <a:pt x="413" y="321"/>
                      <a:pt x="413" y="321"/>
                      <a:pt x="413" y="321"/>
                    </a:cubicBezTo>
                    <a:lnTo>
                      <a:pt x="413" y="321"/>
                    </a:lnTo>
                    <a:cubicBezTo>
                      <a:pt x="398" y="344"/>
                      <a:pt x="390" y="367"/>
                      <a:pt x="375" y="382"/>
                    </a:cubicBezTo>
                    <a:cubicBezTo>
                      <a:pt x="352" y="397"/>
                      <a:pt x="329" y="382"/>
                      <a:pt x="306" y="390"/>
                    </a:cubicBezTo>
                    <a:cubicBezTo>
                      <a:pt x="298" y="397"/>
                      <a:pt x="291" y="420"/>
                      <a:pt x="283" y="420"/>
                    </a:cubicBezTo>
                    <a:cubicBezTo>
                      <a:pt x="260" y="413"/>
                      <a:pt x="252" y="374"/>
                      <a:pt x="230" y="374"/>
                    </a:cubicBezTo>
                    <a:cubicBezTo>
                      <a:pt x="207" y="367"/>
                      <a:pt x="191" y="390"/>
                      <a:pt x="176" y="397"/>
                    </a:cubicBezTo>
                    <a:cubicBezTo>
                      <a:pt x="161" y="405"/>
                      <a:pt x="161" y="428"/>
                      <a:pt x="146" y="428"/>
                    </a:cubicBezTo>
                    <a:cubicBezTo>
                      <a:pt x="123" y="428"/>
                      <a:pt x="115" y="397"/>
                      <a:pt x="92" y="390"/>
                    </a:cubicBezTo>
                    <a:cubicBezTo>
                      <a:pt x="62" y="382"/>
                      <a:pt x="31" y="390"/>
                      <a:pt x="0" y="390"/>
                    </a:cubicBezTo>
                    <a:lnTo>
                      <a:pt x="0" y="390"/>
                    </a:lnTo>
                    <a:cubicBezTo>
                      <a:pt x="8" y="359"/>
                      <a:pt x="31" y="336"/>
                      <a:pt x="31" y="306"/>
                    </a:cubicBezTo>
                    <a:cubicBezTo>
                      <a:pt x="31" y="298"/>
                      <a:pt x="8" y="290"/>
                      <a:pt x="0" y="283"/>
                    </a:cubicBezTo>
                    <a:lnTo>
                      <a:pt x="0" y="283"/>
                    </a:lnTo>
                    <a:cubicBezTo>
                      <a:pt x="16" y="268"/>
                      <a:pt x="46" y="260"/>
                      <a:pt x="54" y="245"/>
                    </a:cubicBezTo>
                    <a:cubicBezTo>
                      <a:pt x="77" y="214"/>
                      <a:pt x="62" y="176"/>
                      <a:pt x="85" y="160"/>
                    </a:cubicBezTo>
                    <a:cubicBezTo>
                      <a:pt x="108" y="145"/>
                      <a:pt x="138" y="176"/>
                      <a:pt x="153" y="160"/>
                    </a:cubicBezTo>
                    <a:cubicBezTo>
                      <a:pt x="176" y="130"/>
                      <a:pt x="169" y="92"/>
                      <a:pt x="161" y="61"/>
                    </a:cubicBezTo>
                    <a:cubicBezTo>
                      <a:pt x="153" y="46"/>
                      <a:pt x="108" y="61"/>
                      <a:pt x="108" y="38"/>
                    </a:cubicBezTo>
                    <a:cubicBezTo>
                      <a:pt x="108" y="16"/>
                      <a:pt x="138" y="8"/>
                      <a:pt x="161" y="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32">
                <a:extLst>
                  <a:ext uri="{FF2B5EF4-FFF2-40B4-BE49-F238E27FC236}">
                    <a16:creationId xmlns:a16="http://schemas.microsoft.com/office/drawing/2014/main" id="{0E19AB99-2A02-40DC-B268-EA7ED1961A02}"/>
                  </a:ext>
                </a:extLst>
              </p:cNvPr>
              <p:cNvSpPr>
                <a:spLocks noChangeArrowheads="1"/>
              </p:cNvSpPr>
              <p:nvPr/>
            </p:nvSpPr>
            <p:spPr bwMode="auto">
              <a:xfrm>
                <a:off x="7043279" y="8081963"/>
                <a:ext cx="100005" cy="88900"/>
              </a:xfrm>
              <a:custGeom>
                <a:avLst/>
                <a:gdLst>
                  <a:gd name="T0" fmla="*/ 0 w 276"/>
                  <a:gd name="T1" fmla="*/ 191 h 245"/>
                  <a:gd name="T2" fmla="*/ 0 w 276"/>
                  <a:gd name="T3" fmla="*/ 191 h 245"/>
                  <a:gd name="T4" fmla="*/ 0 w 276"/>
                  <a:gd name="T5" fmla="*/ 15 h 245"/>
                  <a:gd name="T6" fmla="*/ 0 w 276"/>
                  <a:gd name="T7" fmla="*/ 15 h 245"/>
                  <a:gd name="T8" fmla="*/ 69 w 276"/>
                  <a:gd name="T9" fmla="*/ 0 h 245"/>
                  <a:gd name="T10" fmla="*/ 130 w 276"/>
                  <a:gd name="T11" fmla="*/ 23 h 245"/>
                  <a:gd name="T12" fmla="*/ 206 w 276"/>
                  <a:gd name="T13" fmla="*/ 8 h 245"/>
                  <a:gd name="T14" fmla="*/ 267 w 276"/>
                  <a:gd name="T15" fmla="*/ 53 h 245"/>
                  <a:gd name="T16" fmla="*/ 252 w 276"/>
                  <a:gd name="T17" fmla="*/ 183 h 245"/>
                  <a:gd name="T18" fmla="*/ 137 w 276"/>
                  <a:gd name="T19" fmla="*/ 229 h 245"/>
                  <a:gd name="T20" fmla="*/ 107 w 276"/>
                  <a:gd name="T21" fmla="*/ 222 h 245"/>
                  <a:gd name="T22" fmla="*/ 84 w 276"/>
                  <a:gd name="T23" fmla="*/ 244 h 245"/>
                  <a:gd name="T24" fmla="*/ 0 w 276"/>
                  <a:gd name="T25" fmla="*/ 19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245">
                    <a:moveTo>
                      <a:pt x="0" y="191"/>
                    </a:moveTo>
                    <a:lnTo>
                      <a:pt x="0" y="191"/>
                    </a:lnTo>
                    <a:cubicBezTo>
                      <a:pt x="0" y="15"/>
                      <a:pt x="0" y="15"/>
                      <a:pt x="0" y="15"/>
                    </a:cubicBezTo>
                    <a:lnTo>
                      <a:pt x="0" y="15"/>
                    </a:lnTo>
                    <a:cubicBezTo>
                      <a:pt x="23" y="15"/>
                      <a:pt x="46" y="8"/>
                      <a:pt x="69" y="0"/>
                    </a:cubicBezTo>
                    <a:cubicBezTo>
                      <a:pt x="69" y="0"/>
                      <a:pt x="122" y="15"/>
                      <a:pt x="130" y="23"/>
                    </a:cubicBezTo>
                    <a:cubicBezTo>
                      <a:pt x="137" y="23"/>
                      <a:pt x="206" y="8"/>
                      <a:pt x="206" y="8"/>
                    </a:cubicBezTo>
                    <a:cubicBezTo>
                      <a:pt x="229" y="23"/>
                      <a:pt x="260" y="30"/>
                      <a:pt x="267" y="53"/>
                    </a:cubicBezTo>
                    <a:cubicBezTo>
                      <a:pt x="275" y="99"/>
                      <a:pt x="275" y="145"/>
                      <a:pt x="252" y="183"/>
                    </a:cubicBezTo>
                    <a:cubicBezTo>
                      <a:pt x="221" y="214"/>
                      <a:pt x="176" y="222"/>
                      <a:pt x="137" y="229"/>
                    </a:cubicBezTo>
                    <a:cubicBezTo>
                      <a:pt x="122" y="237"/>
                      <a:pt x="114" y="214"/>
                      <a:pt x="107" y="222"/>
                    </a:cubicBezTo>
                    <a:cubicBezTo>
                      <a:pt x="92" y="222"/>
                      <a:pt x="92" y="244"/>
                      <a:pt x="84" y="244"/>
                    </a:cubicBezTo>
                    <a:cubicBezTo>
                      <a:pt x="53" y="229"/>
                      <a:pt x="31" y="206"/>
                      <a:pt x="0" y="191"/>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33">
                <a:extLst>
                  <a:ext uri="{FF2B5EF4-FFF2-40B4-BE49-F238E27FC236}">
                    <a16:creationId xmlns:a16="http://schemas.microsoft.com/office/drawing/2014/main" id="{84C571F6-FFA7-4D08-B43F-2FDF10D09051}"/>
                  </a:ext>
                </a:extLst>
              </p:cNvPr>
              <p:cNvSpPr>
                <a:spLocks noChangeArrowheads="1"/>
              </p:cNvSpPr>
              <p:nvPr/>
            </p:nvSpPr>
            <p:spPr bwMode="auto">
              <a:xfrm>
                <a:off x="6854379" y="7877176"/>
                <a:ext cx="428597" cy="671513"/>
              </a:xfrm>
              <a:custGeom>
                <a:avLst/>
                <a:gdLst>
                  <a:gd name="T0" fmla="*/ 275 w 1192"/>
                  <a:gd name="T1" fmla="*/ 443 h 1865"/>
                  <a:gd name="T2" fmla="*/ 283 w 1192"/>
                  <a:gd name="T3" fmla="*/ 344 h 1865"/>
                  <a:gd name="T4" fmla="*/ 229 w 1192"/>
                  <a:gd name="T5" fmla="*/ 260 h 1865"/>
                  <a:gd name="T6" fmla="*/ 382 w 1192"/>
                  <a:gd name="T7" fmla="*/ 252 h 1865"/>
                  <a:gd name="T8" fmla="*/ 451 w 1192"/>
                  <a:gd name="T9" fmla="*/ 115 h 1865"/>
                  <a:gd name="T10" fmla="*/ 519 w 1192"/>
                  <a:gd name="T11" fmla="*/ 0 h 1865"/>
                  <a:gd name="T12" fmla="*/ 588 w 1192"/>
                  <a:gd name="T13" fmla="*/ 69 h 1865"/>
                  <a:gd name="T14" fmla="*/ 558 w 1192"/>
                  <a:gd name="T15" fmla="*/ 122 h 1865"/>
                  <a:gd name="T16" fmla="*/ 580 w 1192"/>
                  <a:gd name="T17" fmla="*/ 222 h 1865"/>
                  <a:gd name="T18" fmla="*/ 955 w 1192"/>
                  <a:gd name="T19" fmla="*/ 474 h 1865"/>
                  <a:gd name="T20" fmla="*/ 1138 w 1192"/>
                  <a:gd name="T21" fmla="*/ 733 h 1865"/>
                  <a:gd name="T22" fmla="*/ 1062 w 1192"/>
                  <a:gd name="T23" fmla="*/ 886 h 1865"/>
                  <a:gd name="T24" fmla="*/ 1108 w 1192"/>
                  <a:gd name="T25" fmla="*/ 985 h 1865"/>
                  <a:gd name="T26" fmla="*/ 1039 w 1192"/>
                  <a:gd name="T27" fmla="*/ 1138 h 1865"/>
                  <a:gd name="T28" fmla="*/ 1016 w 1192"/>
                  <a:gd name="T29" fmla="*/ 1253 h 1865"/>
                  <a:gd name="T30" fmla="*/ 962 w 1192"/>
                  <a:gd name="T31" fmla="*/ 1322 h 1865"/>
                  <a:gd name="T32" fmla="*/ 886 w 1192"/>
                  <a:gd name="T33" fmla="*/ 1444 h 1865"/>
                  <a:gd name="T34" fmla="*/ 733 w 1192"/>
                  <a:gd name="T35" fmla="*/ 1490 h 1865"/>
                  <a:gd name="T36" fmla="*/ 558 w 1192"/>
                  <a:gd name="T37" fmla="*/ 1856 h 1865"/>
                  <a:gd name="T38" fmla="*/ 458 w 1192"/>
                  <a:gd name="T39" fmla="*/ 1803 h 1865"/>
                  <a:gd name="T40" fmla="*/ 412 w 1192"/>
                  <a:gd name="T41" fmla="*/ 1658 h 1865"/>
                  <a:gd name="T42" fmla="*/ 290 w 1192"/>
                  <a:gd name="T43" fmla="*/ 1482 h 1865"/>
                  <a:gd name="T44" fmla="*/ 237 w 1192"/>
                  <a:gd name="T45" fmla="*/ 1451 h 1865"/>
                  <a:gd name="T46" fmla="*/ 183 w 1192"/>
                  <a:gd name="T47" fmla="*/ 1390 h 1865"/>
                  <a:gd name="T48" fmla="*/ 99 w 1192"/>
                  <a:gd name="T49" fmla="*/ 1383 h 1865"/>
                  <a:gd name="T50" fmla="*/ 46 w 1192"/>
                  <a:gd name="T51" fmla="*/ 1390 h 1865"/>
                  <a:gd name="T52" fmla="*/ 15 w 1192"/>
                  <a:gd name="T53" fmla="*/ 1276 h 1865"/>
                  <a:gd name="T54" fmla="*/ 8 w 1192"/>
                  <a:gd name="T55" fmla="*/ 1070 h 1865"/>
                  <a:gd name="T56" fmla="*/ 122 w 1192"/>
                  <a:gd name="T57" fmla="*/ 955 h 1865"/>
                  <a:gd name="T58" fmla="*/ 114 w 1192"/>
                  <a:gd name="T59" fmla="*/ 833 h 1865"/>
                  <a:gd name="T60" fmla="*/ 206 w 1192"/>
                  <a:gd name="T61" fmla="*/ 833 h 1865"/>
                  <a:gd name="T62" fmla="*/ 290 w 1192"/>
                  <a:gd name="T63" fmla="*/ 840 h 1865"/>
                  <a:gd name="T64" fmla="*/ 397 w 1192"/>
                  <a:gd name="T65" fmla="*/ 863 h 1865"/>
                  <a:gd name="T66" fmla="*/ 489 w 1192"/>
                  <a:gd name="T67" fmla="*/ 825 h 1865"/>
                  <a:gd name="T68" fmla="*/ 527 w 1192"/>
                  <a:gd name="T69" fmla="*/ 764 h 1865"/>
                  <a:gd name="T70" fmla="*/ 634 w 1192"/>
                  <a:gd name="T71" fmla="*/ 795 h 1865"/>
                  <a:gd name="T72" fmla="*/ 779 w 1192"/>
                  <a:gd name="T73" fmla="*/ 756 h 1865"/>
                  <a:gd name="T74" fmla="*/ 733 w 1192"/>
                  <a:gd name="T75" fmla="*/ 581 h 1865"/>
                  <a:gd name="T76" fmla="*/ 596 w 1192"/>
                  <a:gd name="T77" fmla="*/ 573 h 1865"/>
                  <a:gd name="T78" fmla="*/ 527 w 1192"/>
                  <a:gd name="T79" fmla="*/ 588 h 1865"/>
                  <a:gd name="T80" fmla="*/ 405 w 1192"/>
                  <a:gd name="T81" fmla="*/ 642 h 1865"/>
                  <a:gd name="T82" fmla="*/ 351 w 1192"/>
                  <a:gd name="T83" fmla="*/ 512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92" h="1865">
                    <a:moveTo>
                      <a:pt x="275" y="443"/>
                    </a:moveTo>
                    <a:lnTo>
                      <a:pt x="275" y="443"/>
                    </a:lnTo>
                    <a:cubicBezTo>
                      <a:pt x="283" y="428"/>
                      <a:pt x="305" y="428"/>
                      <a:pt x="305" y="413"/>
                    </a:cubicBezTo>
                    <a:cubicBezTo>
                      <a:pt x="313" y="390"/>
                      <a:pt x="290" y="367"/>
                      <a:pt x="283" y="344"/>
                    </a:cubicBezTo>
                    <a:cubicBezTo>
                      <a:pt x="267" y="313"/>
                      <a:pt x="244" y="290"/>
                      <a:pt x="229" y="260"/>
                    </a:cubicBezTo>
                    <a:lnTo>
                      <a:pt x="229" y="260"/>
                    </a:lnTo>
                    <a:cubicBezTo>
                      <a:pt x="252" y="252"/>
                      <a:pt x="267" y="245"/>
                      <a:pt x="290" y="245"/>
                    </a:cubicBezTo>
                    <a:cubicBezTo>
                      <a:pt x="321" y="237"/>
                      <a:pt x="351" y="260"/>
                      <a:pt x="382" y="252"/>
                    </a:cubicBezTo>
                    <a:cubicBezTo>
                      <a:pt x="405" y="245"/>
                      <a:pt x="428" y="229"/>
                      <a:pt x="443" y="206"/>
                    </a:cubicBezTo>
                    <a:cubicBezTo>
                      <a:pt x="458" y="176"/>
                      <a:pt x="451" y="145"/>
                      <a:pt x="451" y="115"/>
                    </a:cubicBezTo>
                    <a:cubicBezTo>
                      <a:pt x="451" y="99"/>
                      <a:pt x="443" y="84"/>
                      <a:pt x="451" y="69"/>
                    </a:cubicBezTo>
                    <a:cubicBezTo>
                      <a:pt x="466" y="38"/>
                      <a:pt x="496" y="23"/>
                      <a:pt x="519" y="0"/>
                    </a:cubicBezTo>
                    <a:lnTo>
                      <a:pt x="519" y="0"/>
                    </a:lnTo>
                    <a:cubicBezTo>
                      <a:pt x="542" y="23"/>
                      <a:pt x="573" y="38"/>
                      <a:pt x="588" y="69"/>
                    </a:cubicBezTo>
                    <a:cubicBezTo>
                      <a:pt x="596" y="76"/>
                      <a:pt x="596" y="92"/>
                      <a:pt x="588" y="107"/>
                    </a:cubicBezTo>
                    <a:cubicBezTo>
                      <a:pt x="588" y="115"/>
                      <a:pt x="565" y="115"/>
                      <a:pt x="558" y="122"/>
                    </a:cubicBezTo>
                    <a:cubicBezTo>
                      <a:pt x="558" y="138"/>
                      <a:pt x="565" y="153"/>
                      <a:pt x="573" y="168"/>
                    </a:cubicBezTo>
                    <a:cubicBezTo>
                      <a:pt x="573" y="184"/>
                      <a:pt x="565" y="206"/>
                      <a:pt x="580" y="222"/>
                    </a:cubicBezTo>
                    <a:cubicBezTo>
                      <a:pt x="619" y="267"/>
                      <a:pt x="664" y="298"/>
                      <a:pt x="718" y="336"/>
                    </a:cubicBezTo>
                    <a:cubicBezTo>
                      <a:pt x="794" y="390"/>
                      <a:pt x="886" y="413"/>
                      <a:pt x="955" y="474"/>
                    </a:cubicBezTo>
                    <a:cubicBezTo>
                      <a:pt x="1031" y="550"/>
                      <a:pt x="1077" y="649"/>
                      <a:pt x="1138" y="733"/>
                    </a:cubicBezTo>
                    <a:lnTo>
                      <a:pt x="1138" y="733"/>
                    </a:lnTo>
                    <a:cubicBezTo>
                      <a:pt x="1153" y="764"/>
                      <a:pt x="1191" y="802"/>
                      <a:pt x="1176" y="833"/>
                    </a:cubicBezTo>
                    <a:cubicBezTo>
                      <a:pt x="1153" y="871"/>
                      <a:pt x="1077" y="848"/>
                      <a:pt x="1062" y="886"/>
                    </a:cubicBezTo>
                    <a:cubicBezTo>
                      <a:pt x="1046" y="917"/>
                      <a:pt x="1123" y="909"/>
                      <a:pt x="1130" y="932"/>
                    </a:cubicBezTo>
                    <a:cubicBezTo>
                      <a:pt x="1146" y="947"/>
                      <a:pt x="1108" y="963"/>
                      <a:pt x="1108" y="985"/>
                    </a:cubicBezTo>
                    <a:cubicBezTo>
                      <a:pt x="1108" y="1016"/>
                      <a:pt x="1146" y="1039"/>
                      <a:pt x="1130" y="1062"/>
                    </a:cubicBezTo>
                    <a:cubicBezTo>
                      <a:pt x="1115" y="1100"/>
                      <a:pt x="1054" y="1100"/>
                      <a:pt x="1039" y="1138"/>
                    </a:cubicBezTo>
                    <a:cubicBezTo>
                      <a:pt x="1031" y="1169"/>
                      <a:pt x="1092" y="1199"/>
                      <a:pt x="1085" y="1230"/>
                    </a:cubicBezTo>
                    <a:cubicBezTo>
                      <a:pt x="1077" y="1253"/>
                      <a:pt x="1031" y="1237"/>
                      <a:pt x="1016" y="1253"/>
                    </a:cubicBezTo>
                    <a:cubicBezTo>
                      <a:pt x="993" y="1276"/>
                      <a:pt x="985" y="1299"/>
                      <a:pt x="970" y="1322"/>
                    </a:cubicBezTo>
                    <a:cubicBezTo>
                      <a:pt x="962" y="1322"/>
                      <a:pt x="962" y="1322"/>
                      <a:pt x="962" y="1322"/>
                    </a:cubicBezTo>
                    <a:cubicBezTo>
                      <a:pt x="962" y="1322"/>
                      <a:pt x="924" y="1390"/>
                      <a:pt x="924" y="1398"/>
                    </a:cubicBezTo>
                    <a:cubicBezTo>
                      <a:pt x="924" y="1406"/>
                      <a:pt x="886" y="1444"/>
                      <a:pt x="886" y="1444"/>
                    </a:cubicBezTo>
                    <a:cubicBezTo>
                      <a:pt x="878" y="1467"/>
                      <a:pt x="886" y="1497"/>
                      <a:pt x="871" y="1505"/>
                    </a:cubicBezTo>
                    <a:cubicBezTo>
                      <a:pt x="825" y="1520"/>
                      <a:pt x="764" y="1451"/>
                      <a:pt x="733" y="1490"/>
                    </a:cubicBezTo>
                    <a:cubicBezTo>
                      <a:pt x="672" y="1574"/>
                      <a:pt x="703" y="1696"/>
                      <a:pt x="657" y="1787"/>
                    </a:cubicBezTo>
                    <a:cubicBezTo>
                      <a:pt x="641" y="1826"/>
                      <a:pt x="596" y="1856"/>
                      <a:pt x="558" y="1856"/>
                    </a:cubicBezTo>
                    <a:cubicBezTo>
                      <a:pt x="519" y="1864"/>
                      <a:pt x="489" y="1826"/>
                      <a:pt x="458" y="1810"/>
                    </a:cubicBezTo>
                    <a:cubicBezTo>
                      <a:pt x="458" y="1803"/>
                      <a:pt x="458" y="1803"/>
                      <a:pt x="458" y="1803"/>
                    </a:cubicBezTo>
                    <a:cubicBezTo>
                      <a:pt x="481" y="1757"/>
                      <a:pt x="542" y="1719"/>
                      <a:pt x="527" y="1673"/>
                    </a:cubicBezTo>
                    <a:cubicBezTo>
                      <a:pt x="519" y="1635"/>
                      <a:pt x="443" y="1681"/>
                      <a:pt x="412" y="1658"/>
                    </a:cubicBezTo>
                    <a:cubicBezTo>
                      <a:pt x="382" y="1635"/>
                      <a:pt x="382" y="1581"/>
                      <a:pt x="359" y="1551"/>
                    </a:cubicBezTo>
                    <a:cubicBezTo>
                      <a:pt x="336" y="1520"/>
                      <a:pt x="313" y="1505"/>
                      <a:pt x="290" y="1482"/>
                    </a:cubicBezTo>
                    <a:lnTo>
                      <a:pt x="290" y="1482"/>
                    </a:lnTo>
                    <a:cubicBezTo>
                      <a:pt x="275" y="1467"/>
                      <a:pt x="252" y="1467"/>
                      <a:pt x="237" y="1451"/>
                    </a:cubicBezTo>
                    <a:cubicBezTo>
                      <a:pt x="237" y="1451"/>
                      <a:pt x="244" y="1444"/>
                      <a:pt x="237" y="1436"/>
                    </a:cubicBezTo>
                    <a:cubicBezTo>
                      <a:pt x="222" y="1421"/>
                      <a:pt x="206" y="1398"/>
                      <a:pt x="183" y="1390"/>
                    </a:cubicBezTo>
                    <a:cubicBezTo>
                      <a:pt x="168" y="1390"/>
                      <a:pt x="153" y="1413"/>
                      <a:pt x="145" y="1413"/>
                    </a:cubicBezTo>
                    <a:cubicBezTo>
                      <a:pt x="122" y="1406"/>
                      <a:pt x="114" y="1375"/>
                      <a:pt x="99" y="1383"/>
                    </a:cubicBezTo>
                    <a:cubicBezTo>
                      <a:pt x="84" y="1383"/>
                      <a:pt x="99" y="1421"/>
                      <a:pt x="84" y="1421"/>
                    </a:cubicBezTo>
                    <a:cubicBezTo>
                      <a:pt x="69" y="1428"/>
                      <a:pt x="61" y="1406"/>
                      <a:pt x="46" y="1390"/>
                    </a:cubicBezTo>
                    <a:cubicBezTo>
                      <a:pt x="30" y="1375"/>
                      <a:pt x="15" y="1360"/>
                      <a:pt x="8" y="1337"/>
                    </a:cubicBezTo>
                    <a:cubicBezTo>
                      <a:pt x="0" y="1322"/>
                      <a:pt x="8" y="1299"/>
                      <a:pt x="15" y="1276"/>
                    </a:cubicBezTo>
                    <a:cubicBezTo>
                      <a:pt x="23" y="1253"/>
                      <a:pt x="46" y="1237"/>
                      <a:pt x="46" y="1215"/>
                    </a:cubicBezTo>
                    <a:cubicBezTo>
                      <a:pt x="38" y="1161"/>
                      <a:pt x="8" y="1123"/>
                      <a:pt x="8" y="1070"/>
                    </a:cubicBezTo>
                    <a:cubicBezTo>
                      <a:pt x="15" y="1054"/>
                      <a:pt x="46" y="1077"/>
                      <a:pt x="61" y="1062"/>
                    </a:cubicBezTo>
                    <a:cubicBezTo>
                      <a:pt x="84" y="1031"/>
                      <a:pt x="114" y="993"/>
                      <a:pt x="122" y="955"/>
                    </a:cubicBezTo>
                    <a:cubicBezTo>
                      <a:pt x="130" y="917"/>
                      <a:pt x="91" y="894"/>
                      <a:pt x="84" y="863"/>
                    </a:cubicBezTo>
                    <a:cubicBezTo>
                      <a:pt x="84" y="848"/>
                      <a:pt x="99" y="840"/>
                      <a:pt x="114" y="833"/>
                    </a:cubicBezTo>
                    <a:lnTo>
                      <a:pt x="114" y="833"/>
                    </a:lnTo>
                    <a:cubicBezTo>
                      <a:pt x="145" y="833"/>
                      <a:pt x="176" y="825"/>
                      <a:pt x="206" y="833"/>
                    </a:cubicBezTo>
                    <a:cubicBezTo>
                      <a:pt x="229" y="840"/>
                      <a:pt x="237" y="871"/>
                      <a:pt x="260" y="871"/>
                    </a:cubicBezTo>
                    <a:cubicBezTo>
                      <a:pt x="275" y="871"/>
                      <a:pt x="275" y="848"/>
                      <a:pt x="290" y="840"/>
                    </a:cubicBezTo>
                    <a:cubicBezTo>
                      <a:pt x="305" y="833"/>
                      <a:pt x="321" y="810"/>
                      <a:pt x="344" y="817"/>
                    </a:cubicBezTo>
                    <a:cubicBezTo>
                      <a:pt x="366" y="817"/>
                      <a:pt x="374" y="856"/>
                      <a:pt x="397" y="863"/>
                    </a:cubicBezTo>
                    <a:cubicBezTo>
                      <a:pt x="405" y="863"/>
                      <a:pt x="412" y="840"/>
                      <a:pt x="420" y="833"/>
                    </a:cubicBezTo>
                    <a:cubicBezTo>
                      <a:pt x="443" y="825"/>
                      <a:pt x="466" y="840"/>
                      <a:pt x="489" y="825"/>
                    </a:cubicBezTo>
                    <a:cubicBezTo>
                      <a:pt x="504" y="810"/>
                      <a:pt x="512" y="787"/>
                      <a:pt x="527" y="764"/>
                    </a:cubicBezTo>
                    <a:lnTo>
                      <a:pt x="527" y="764"/>
                    </a:lnTo>
                    <a:cubicBezTo>
                      <a:pt x="558" y="779"/>
                      <a:pt x="580" y="802"/>
                      <a:pt x="611" y="817"/>
                    </a:cubicBezTo>
                    <a:cubicBezTo>
                      <a:pt x="619" y="817"/>
                      <a:pt x="619" y="795"/>
                      <a:pt x="634" y="795"/>
                    </a:cubicBezTo>
                    <a:cubicBezTo>
                      <a:pt x="641" y="787"/>
                      <a:pt x="649" y="810"/>
                      <a:pt x="664" y="802"/>
                    </a:cubicBezTo>
                    <a:cubicBezTo>
                      <a:pt x="703" y="795"/>
                      <a:pt x="748" y="787"/>
                      <a:pt x="779" y="756"/>
                    </a:cubicBezTo>
                    <a:cubicBezTo>
                      <a:pt x="802" y="718"/>
                      <a:pt x="802" y="672"/>
                      <a:pt x="794" y="626"/>
                    </a:cubicBezTo>
                    <a:cubicBezTo>
                      <a:pt x="787" y="603"/>
                      <a:pt x="756" y="596"/>
                      <a:pt x="733" y="581"/>
                    </a:cubicBezTo>
                    <a:cubicBezTo>
                      <a:pt x="733" y="581"/>
                      <a:pt x="664" y="596"/>
                      <a:pt x="657" y="596"/>
                    </a:cubicBezTo>
                    <a:cubicBezTo>
                      <a:pt x="649" y="588"/>
                      <a:pt x="596" y="573"/>
                      <a:pt x="596" y="573"/>
                    </a:cubicBezTo>
                    <a:cubicBezTo>
                      <a:pt x="573" y="581"/>
                      <a:pt x="550" y="588"/>
                      <a:pt x="527" y="588"/>
                    </a:cubicBezTo>
                    <a:lnTo>
                      <a:pt x="527" y="588"/>
                    </a:lnTo>
                    <a:cubicBezTo>
                      <a:pt x="512" y="581"/>
                      <a:pt x="496" y="558"/>
                      <a:pt x="481" y="565"/>
                    </a:cubicBezTo>
                    <a:cubicBezTo>
                      <a:pt x="451" y="581"/>
                      <a:pt x="443" y="642"/>
                      <a:pt x="405" y="642"/>
                    </a:cubicBezTo>
                    <a:cubicBezTo>
                      <a:pt x="382" y="649"/>
                      <a:pt x="374" y="603"/>
                      <a:pt x="359" y="581"/>
                    </a:cubicBezTo>
                    <a:cubicBezTo>
                      <a:pt x="351" y="558"/>
                      <a:pt x="366" y="527"/>
                      <a:pt x="351" y="512"/>
                    </a:cubicBezTo>
                    <a:cubicBezTo>
                      <a:pt x="336" y="481"/>
                      <a:pt x="298" y="466"/>
                      <a:pt x="275" y="443"/>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34">
                <a:extLst>
                  <a:ext uri="{FF2B5EF4-FFF2-40B4-BE49-F238E27FC236}">
                    <a16:creationId xmlns:a16="http://schemas.microsoft.com/office/drawing/2014/main" id="{89B4D0B7-3EE9-4B4C-B676-86AEA2ED99CE}"/>
                  </a:ext>
                </a:extLst>
              </p:cNvPr>
              <p:cNvSpPr>
                <a:spLocks noChangeArrowheads="1"/>
              </p:cNvSpPr>
              <p:nvPr/>
            </p:nvSpPr>
            <p:spPr bwMode="auto">
              <a:xfrm>
                <a:off x="6186085" y="8159751"/>
                <a:ext cx="457170" cy="525463"/>
              </a:xfrm>
              <a:custGeom>
                <a:avLst/>
                <a:gdLst>
                  <a:gd name="T0" fmla="*/ 305 w 1269"/>
                  <a:gd name="T1" fmla="*/ 122 h 1460"/>
                  <a:gd name="T2" fmla="*/ 305 w 1269"/>
                  <a:gd name="T3" fmla="*/ 122 h 1460"/>
                  <a:gd name="T4" fmla="*/ 412 w 1269"/>
                  <a:gd name="T5" fmla="*/ 15 h 1460"/>
                  <a:gd name="T6" fmla="*/ 527 w 1269"/>
                  <a:gd name="T7" fmla="*/ 30 h 1460"/>
                  <a:gd name="T8" fmla="*/ 527 w 1269"/>
                  <a:gd name="T9" fmla="*/ 84 h 1460"/>
                  <a:gd name="T10" fmla="*/ 603 w 1269"/>
                  <a:gd name="T11" fmla="*/ 91 h 1460"/>
                  <a:gd name="T12" fmla="*/ 580 w 1269"/>
                  <a:gd name="T13" fmla="*/ 145 h 1460"/>
                  <a:gd name="T14" fmla="*/ 672 w 1269"/>
                  <a:gd name="T15" fmla="*/ 229 h 1460"/>
                  <a:gd name="T16" fmla="*/ 748 w 1269"/>
                  <a:gd name="T17" fmla="*/ 153 h 1460"/>
                  <a:gd name="T18" fmla="*/ 794 w 1269"/>
                  <a:gd name="T19" fmla="*/ 221 h 1460"/>
                  <a:gd name="T20" fmla="*/ 794 w 1269"/>
                  <a:gd name="T21" fmla="*/ 221 h 1460"/>
                  <a:gd name="T22" fmla="*/ 756 w 1269"/>
                  <a:gd name="T23" fmla="*/ 237 h 1460"/>
                  <a:gd name="T24" fmla="*/ 840 w 1269"/>
                  <a:gd name="T25" fmla="*/ 290 h 1460"/>
                  <a:gd name="T26" fmla="*/ 794 w 1269"/>
                  <a:gd name="T27" fmla="*/ 389 h 1460"/>
                  <a:gd name="T28" fmla="*/ 1000 w 1269"/>
                  <a:gd name="T29" fmla="*/ 344 h 1460"/>
                  <a:gd name="T30" fmla="*/ 1008 w 1269"/>
                  <a:gd name="T31" fmla="*/ 275 h 1460"/>
                  <a:gd name="T32" fmla="*/ 1084 w 1269"/>
                  <a:gd name="T33" fmla="*/ 305 h 1460"/>
                  <a:gd name="T34" fmla="*/ 1054 w 1269"/>
                  <a:gd name="T35" fmla="*/ 389 h 1460"/>
                  <a:gd name="T36" fmla="*/ 1146 w 1269"/>
                  <a:gd name="T37" fmla="*/ 435 h 1460"/>
                  <a:gd name="T38" fmla="*/ 1115 w 1269"/>
                  <a:gd name="T39" fmla="*/ 619 h 1460"/>
                  <a:gd name="T40" fmla="*/ 1230 w 1269"/>
                  <a:gd name="T41" fmla="*/ 626 h 1460"/>
                  <a:gd name="T42" fmla="*/ 1253 w 1269"/>
                  <a:gd name="T43" fmla="*/ 955 h 1460"/>
                  <a:gd name="T44" fmla="*/ 1253 w 1269"/>
                  <a:gd name="T45" fmla="*/ 955 h 1460"/>
                  <a:gd name="T46" fmla="*/ 1130 w 1269"/>
                  <a:gd name="T47" fmla="*/ 1016 h 1460"/>
                  <a:gd name="T48" fmla="*/ 1031 w 1269"/>
                  <a:gd name="T49" fmla="*/ 955 h 1460"/>
                  <a:gd name="T50" fmla="*/ 1023 w 1269"/>
                  <a:gd name="T51" fmla="*/ 1100 h 1460"/>
                  <a:gd name="T52" fmla="*/ 1092 w 1269"/>
                  <a:gd name="T53" fmla="*/ 1268 h 1460"/>
                  <a:gd name="T54" fmla="*/ 932 w 1269"/>
                  <a:gd name="T55" fmla="*/ 1367 h 1460"/>
                  <a:gd name="T56" fmla="*/ 779 w 1269"/>
                  <a:gd name="T57" fmla="*/ 1459 h 1460"/>
                  <a:gd name="T58" fmla="*/ 779 w 1269"/>
                  <a:gd name="T59" fmla="*/ 1459 h 1460"/>
                  <a:gd name="T60" fmla="*/ 703 w 1269"/>
                  <a:gd name="T61" fmla="*/ 1436 h 1460"/>
                  <a:gd name="T62" fmla="*/ 649 w 1269"/>
                  <a:gd name="T63" fmla="*/ 1436 h 1460"/>
                  <a:gd name="T64" fmla="*/ 611 w 1269"/>
                  <a:gd name="T65" fmla="*/ 1413 h 1460"/>
                  <a:gd name="T66" fmla="*/ 580 w 1269"/>
                  <a:gd name="T67" fmla="*/ 1337 h 1460"/>
                  <a:gd name="T68" fmla="*/ 519 w 1269"/>
                  <a:gd name="T69" fmla="*/ 1283 h 1460"/>
                  <a:gd name="T70" fmla="*/ 466 w 1269"/>
                  <a:gd name="T71" fmla="*/ 1245 h 1460"/>
                  <a:gd name="T72" fmla="*/ 420 w 1269"/>
                  <a:gd name="T73" fmla="*/ 1191 h 1460"/>
                  <a:gd name="T74" fmla="*/ 351 w 1269"/>
                  <a:gd name="T75" fmla="*/ 1245 h 1460"/>
                  <a:gd name="T76" fmla="*/ 282 w 1269"/>
                  <a:gd name="T77" fmla="*/ 1275 h 1460"/>
                  <a:gd name="T78" fmla="*/ 275 w 1269"/>
                  <a:gd name="T79" fmla="*/ 1222 h 1460"/>
                  <a:gd name="T80" fmla="*/ 221 w 1269"/>
                  <a:gd name="T81" fmla="*/ 1222 h 1460"/>
                  <a:gd name="T82" fmla="*/ 198 w 1269"/>
                  <a:gd name="T83" fmla="*/ 1138 h 1460"/>
                  <a:gd name="T84" fmla="*/ 122 w 1269"/>
                  <a:gd name="T85" fmla="*/ 1069 h 1460"/>
                  <a:gd name="T86" fmla="*/ 122 w 1269"/>
                  <a:gd name="T87" fmla="*/ 1069 h 1460"/>
                  <a:gd name="T88" fmla="*/ 114 w 1269"/>
                  <a:gd name="T89" fmla="*/ 1046 h 1460"/>
                  <a:gd name="T90" fmla="*/ 84 w 1269"/>
                  <a:gd name="T91" fmla="*/ 977 h 1460"/>
                  <a:gd name="T92" fmla="*/ 92 w 1269"/>
                  <a:gd name="T93" fmla="*/ 909 h 1460"/>
                  <a:gd name="T94" fmla="*/ 23 w 1269"/>
                  <a:gd name="T95" fmla="*/ 802 h 1460"/>
                  <a:gd name="T96" fmla="*/ 61 w 1269"/>
                  <a:gd name="T97" fmla="*/ 741 h 1460"/>
                  <a:gd name="T98" fmla="*/ 0 w 1269"/>
                  <a:gd name="T99" fmla="*/ 703 h 1460"/>
                  <a:gd name="T100" fmla="*/ 122 w 1269"/>
                  <a:gd name="T101" fmla="*/ 611 h 1460"/>
                  <a:gd name="T102" fmla="*/ 53 w 1269"/>
                  <a:gd name="T103" fmla="*/ 619 h 1460"/>
                  <a:gd name="T104" fmla="*/ 76 w 1269"/>
                  <a:gd name="T105" fmla="*/ 573 h 1460"/>
                  <a:gd name="T106" fmla="*/ 84 w 1269"/>
                  <a:gd name="T107" fmla="*/ 519 h 1460"/>
                  <a:gd name="T108" fmla="*/ 107 w 1269"/>
                  <a:gd name="T109" fmla="*/ 481 h 1460"/>
                  <a:gd name="T110" fmla="*/ 122 w 1269"/>
                  <a:gd name="T111" fmla="*/ 450 h 1460"/>
                  <a:gd name="T112" fmla="*/ 229 w 1269"/>
                  <a:gd name="T113" fmla="*/ 359 h 1460"/>
                  <a:gd name="T114" fmla="*/ 305 w 1269"/>
                  <a:gd name="T115" fmla="*/ 328 h 1460"/>
                  <a:gd name="T116" fmla="*/ 221 w 1269"/>
                  <a:gd name="T117" fmla="*/ 298 h 1460"/>
                  <a:gd name="T118" fmla="*/ 229 w 1269"/>
                  <a:gd name="T119" fmla="*/ 214 h 1460"/>
                  <a:gd name="T120" fmla="*/ 267 w 1269"/>
                  <a:gd name="T121" fmla="*/ 183 h 1460"/>
                  <a:gd name="T122" fmla="*/ 305 w 1269"/>
                  <a:gd name="T123" fmla="*/ 122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69" h="1460">
                    <a:moveTo>
                      <a:pt x="305" y="122"/>
                    </a:moveTo>
                    <a:lnTo>
                      <a:pt x="305" y="122"/>
                    </a:lnTo>
                    <a:cubicBezTo>
                      <a:pt x="344" y="84"/>
                      <a:pt x="367" y="30"/>
                      <a:pt x="412" y="15"/>
                    </a:cubicBezTo>
                    <a:cubicBezTo>
                      <a:pt x="450" y="0"/>
                      <a:pt x="489" y="23"/>
                      <a:pt x="527" y="30"/>
                    </a:cubicBezTo>
                    <a:cubicBezTo>
                      <a:pt x="527" y="30"/>
                      <a:pt x="519" y="84"/>
                      <a:pt x="527" y="84"/>
                    </a:cubicBezTo>
                    <a:lnTo>
                      <a:pt x="603" y="91"/>
                    </a:lnTo>
                    <a:cubicBezTo>
                      <a:pt x="603" y="91"/>
                      <a:pt x="573" y="137"/>
                      <a:pt x="580" y="145"/>
                    </a:cubicBezTo>
                    <a:cubicBezTo>
                      <a:pt x="580" y="153"/>
                      <a:pt x="672" y="229"/>
                      <a:pt x="672" y="229"/>
                    </a:cubicBezTo>
                    <a:cubicBezTo>
                      <a:pt x="703" y="206"/>
                      <a:pt x="710" y="153"/>
                      <a:pt x="748" y="153"/>
                    </a:cubicBezTo>
                    <a:cubicBezTo>
                      <a:pt x="779" y="145"/>
                      <a:pt x="779" y="198"/>
                      <a:pt x="794" y="221"/>
                    </a:cubicBezTo>
                    <a:lnTo>
                      <a:pt x="794" y="221"/>
                    </a:lnTo>
                    <a:cubicBezTo>
                      <a:pt x="779" y="229"/>
                      <a:pt x="748" y="221"/>
                      <a:pt x="756" y="237"/>
                    </a:cubicBezTo>
                    <a:cubicBezTo>
                      <a:pt x="771" y="260"/>
                      <a:pt x="832" y="260"/>
                      <a:pt x="840" y="290"/>
                    </a:cubicBezTo>
                    <a:cubicBezTo>
                      <a:pt x="848" y="328"/>
                      <a:pt x="756" y="374"/>
                      <a:pt x="794" y="389"/>
                    </a:cubicBezTo>
                    <a:cubicBezTo>
                      <a:pt x="863" y="412"/>
                      <a:pt x="939" y="382"/>
                      <a:pt x="1000" y="344"/>
                    </a:cubicBezTo>
                    <a:cubicBezTo>
                      <a:pt x="1023" y="336"/>
                      <a:pt x="985" y="283"/>
                      <a:pt x="1008" y="275"/>
                    </a:cubicBezTo>
                    <a:cubicBezTo>
                      <a:pt x="1031" y="260"/>
                      <a:pt x="1061" y="290"/>
                      <a:pt x="1084" y="305"/>
                    </a:cubicBezTo>
                    <a:cubicBezTo>
                      <a:pt x="1084" y="305"/>
                      <a:pt x="1054" y="382"/>
                      <a:pt x="1054" y="389"/>
                    </a:cubicBezTo>
                    <a:cubicBezTo>
                      <a:pt x="1046" y="405"/>
                      <a:pt x="1146" y="435"/>
                      <a:pt x="1146" y="435"/>
                    </a:cubicBezTo>
                    <a:cubicBezTo>
                      <a:pt x="1130" y="496"/>
                      <a:pt x="1084" y="558"/>
                      <a:pt x="1115" y="619"/>
                    </a:cubicBezTo>
                    <a:cubicBezTo>
                      <a:pt x="1130" y="649"/>
                      <a:pt x="1214" y="588"/>
                      <a:pt x="1230" y="626"/>
                    </a:cubicBezTo>
                    <a:cubicBezTo>
                      <a:pt x="1268" y="725"/>
                      <a:pt x="1245" y="840"/>
                      <a:pt x="1253" y="955"/>
                    </a:cubicBezTo>
                    <a:lnTo>
                      <a:pt x="1253" y="955"/>
                    </a:lnTo>
                    <a:cubicBezTo>
                      <a:pt x="1207" y="977"/>
                      <a:pt x="1176" y="1016"/>
                      <a:pt x="1130" y="1016"/>
                    </a:cubicBezTo>
                    <a:cubicBezTo>
                      <a:pt x="1092" y="1016"/>
                      <a:pt x="1061" y="932"/>
                      <a:pt x="1031" y="955"/>
                    </a:cubicBezTo>
                    <a:cubicBezTo>
                      <a:pt x="993" y="985"/>
                      <a:pt x="1016" y="1054"/>
                      <a:pt x="1023" y="1100"/>
                    </a:cubicBezTo>
                    <a:cubicBezTo>
                      <a:pt x="1031" y="1161"/>
                      <a:pt x="1107" y="1214"/>
                      <a:pt x="1092" y="1268"/>
                    </a:cubicBezTo>
                    <a:cubicBezTo>
                      <a:pt x="1069" y="1329"/>
                      <a:pt x="985" y="1337"/>
                      <a:pt x="932" y="1367"/>
                    </a:cubicBezTo>
                    <a:cubicBezTo>
                      <a:pt x="878" y="1398"/>
                      <a:pt x="832" y="1428"/>
                      <a:pt x="779" y="1459"/>
                    </a:cubicBezTo>
                    <a:lnTo>
                      <a:pt x="779" y="1459"/>
                    </a:lnTo>
                    <a:cubicBezTo>
                      <a:pt x="764" y="1444"/>
                      <a:pt x="725" y="1444"/>
                      <a:pt x="703" y="1436"/>
                    </a:cubicBezTo>
                    <a:cubicBezTo>
                      <a:pt x="672" y="1428"/>
                      <a:pt x="687" y="1413"/>
                      <a:pt x="649" y="1436"/>
                    </a:cubicBezTo>
                    <a:cubicBezTo>
                      <a:pt x="626" y="1444"/>
                      <a:pt x="626" y="1421"/>
                      <a:pt x="611" y="1413"/>
                    </a:cubicBezTo>
                    <a:cubicBezTo>
                      <a:pt x="611" y="1390"/>
                      <a:pt x="588" y="1360"/>
                      <a:pt x="580" y="1337"/>
                    </a:cubicBezTo>
                    <a:cubicBezTo>
                      <a:pt x="565" y="1314"/>
                      <a:pt x="542" y="1298"/>
                      <a:pt x="519" y="1283"/>
                    </a:cubicBezTo>
                    <a:cubicBezTo>
                      <a:pt x="504" y="1275"/>
                      <a:pt x="481" y="1260"/>
                      <a:pt x="466" y="1245"/>
                    </a:cubicBezTo>
                    <a:cubicBezTo>
                      <a:pt x="458" y="1230"/>
                      <a:pt x="420" y="1199"/>
                      <a:pt x="420" y="1191"/>
                    </a:cubicBezTo>
                    <a:cubicBezTo>
                      <a:pt x="405" y="1191"/>
                      <a:pt x="367" y="1237"/>
                      <a:pt x="351" y="1245"/>
                    </a:cubicBezTo>
                    <a:cubicBezTo>
                      <a:pt x="336" y="1252"/>
                      <a:pt x="290" y="1291"/>
                      <a:pt x="282" y="1275"/>
                    </a:cubicBezTo>
                    <a:cubicBezTo>
                      <a:pt x="275" y="1260"/>
                      <a:pt x="275" y="1245"/>
                      <a:pt x="275" y="1222"/>
                    </a:cubicBezTo>
                    <a:cubicBezTo>
                      <a:pt x="275" y="1214"/>
                      <a:pt x="229" y="1222"/>
                      <a:pt x="221" y="1222"/>
                    </a:cubicBezTo>
                    <a:cubicBezTo>
                      <a:pt x="214" y="1222"/>
                      <a:pt x="206" y="1146"/>
                      <a:pt x="198" y="1138"/>
                    </a:cubicBezTo>
                    <a:cubicBezTo>
                      <a:pt x="175" y="1108"/>
                      <a:pt x="145" y="1092"/>
                      <a:pt x="122" y="1069"/>
                    </a:cubicBezTo>
                    <a:lnTo>
                      <a:pt x="122" y="1069"/>
                    </a:lnTo>
                    <a:cubicBezTo>
                      <a:pt x="122" y="1062"/>
                      <a:pt x="114" y="1054"/>
                      <a:pt x="114" y="1046"/>
                    </a:cubicBezTo>
                    <a:cubicBezTo>
                      <a:pt x="114" y="1023"/>
                      <a:pt x="84" y="1000"/>
                      <a:pt x="84" y="977"/>
                    </a:cubicBezTo>
                    <a:cubicBezTo>
                      <a:pt x="76" y="955"/>
                      <a:pt x="92" y="932"/>
                      <a:pt x="92" y="909"/>
                    </a:cubicBezTo>
                    <a:cubicBezTo>
                      <a:pt x="92" y="894"/>
                      <a:pt x="38" y="810"/>
                      <a:pt x="23" y="802"/>
                    </a:cubicBezTo>
                    <a:cubicBezTo>
                      <a:pt x="23" y="787"/>
                      <a:pt x="76" y="764"/>
                      <a:pt x="61" y="741"/>
                    </a:cubicBezTo>
                    <a:cubicBezTo>
                      <a:pt x="53" y="718"/>
                      <a:pt x="8" y="718"/>
                      <a:pt x="0" y="703"/>
                    </a:cubicBezTo>
                    <a:cubicBezTo>
                      <a:pt x="0" y="687"/>
                      <a:pt x="137" y="664"/>
                      <a:pt x="122" y="611"/>
                    </a:cubicBezTo>
                    <a:cubicBezTo>
                      <a:pt x="114" y="611"/>
                      <a:pt x="53" y="634"/>
                      <a:pt x="53" y="619"/>
                    </a:cubicBezTo>
                    <a:cubicBezTo>
                      <a:pt x="38" y="611"/>
                      <a:pt x="69" y="580"/>
                      <a:pt x="76" y="573"/>
                    </a:cubicBezTo>
                    <a:cubicBezTo>
                      <a:pt x="92" y="558"/>
                      <a:pt x="92" y="535"/>
                      <a:pt x="84" y="519"/>
                    </a:cubicBezTo>
                    <a:cubicBezTo>
                      <a:pt x="76" y="504"/>
                      <a:pt x="99" y="496"/>
                      <a:pt x="107" y="481"/>
                    </a:cubicBezTo>
                    <a:cubicBezTo>
                      <a:pt x="114" y="473"/>
                      <a:pt x="114" y="458"/>
                      <a:pt x="122" y="450"/>
                    </a:cubicBezTo>
                    <a:cubicBezTo>
                      <a:pt x="145" y="420"/>
                      <a:pt x="191" y="359"/>
                      <a:pt x="229" y="359"/>
                    </a:cubicBezTo>
                    <a:cubicBezTo>
                      <a:pt x="260" y="359"/>
                      <a:pt x="305" y="374"/>
                      <a:pt x="305" y="328"/>
                    </a:cubicBezTo>
                    <a:cubicBezTo>
                      <a:pt x="290" y="328"/>
                      <a:pt x="198" y="351"/>
                      <a:pt x="221" y="298"/>
                    </a:cubicBezTo>
                    <a:cubicBezTo>
                      <a:pt x="237" y="283"/>
                      <a:pt x="237" y="237"/>
                      <a:pt x="229" y="214"/>
                    </a:cubicBezTo>
                    <a:cubicBezTo>
                      <a:pt x="221" y="198"/>
                      <a:pt x="260" y="191"/>
                      <a:pt x="267" y="183"/>
                    </a:cubicBezTo>
                    <a:cubicBezTo>
                      <a:pt x="290" y="176"/>
                      <a:pt x="313" y="145"/>
                      <a:pt x="305" y="122"/>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35">
                <a:extLst>
                  <a:ext uri="{FF2B5EF4-FFF2-40B4-BE49-F238E27FC236}">
                    <a16:creationId xmlns:a16="http://schemas.microsoft.com/office/drawing/2014/main" id="{D5B3B169-09C3-4363-9116-DB7E10A356A8}"/>
                  </a:ext>
                </a:extLst>
              </p:cNvPr>
              <p:cNvSpPr>
                <a:spLocks noChangeArrowheads="1"/>
              </p:cNvSpPr>
              <p:nvPr/>
            </p:nvSpPr>
            <p:spPr bwMode="auto">
              <a:xfrm>
                <a:off x="5746376" y="7691438"/>
                <a:ext cx="552414" cy="1066800"/>
              </a:xfrm>
              <a:custGeom>
                <a:avLst/>
                <a:gdLst>
                  <a:gd name="T0" fmla="*/ 1160 w 1535"/>
                  <a:gd name="T1" fmla="*/ 8 h 2965"/>
                  <a:gd name="T2" fmla="*/ 847 w 1535"/>
                  <a:gd name="T3" fmla="*/ 31 h 2965"/>
                  <a:gd name="T4" fmla="*/ 672 w 1535"/>
                  <a:gd name="T5" fmla="*/ 100 h 2965"/>
                  <a:gd name="T6" fmla="*/ 511 w 1535"/>
                  <a:gd name="T7" fmla="*/ 199 h 2965"/>
                  <a:gd name="T8" fmla="*/ 489 w 1535"/>
                  <a:gd name="T9" fmla="*/ 520 h 2965"/>
                  <a:gd name="T10" fmla="*/ 175 w 1535"/>
                  <a:gd name="T11" fmla="*/ 588 h 2965"/>
                  <a:gd name="T12" fmla="*/ 0 w 1535"/>
                  <a:gd name="T13" fmla="*/ 879 h 2965"/>
                  <a:gd name="T14" fmla="*/ 122 w 1535"/>
                  <a:gd name="T15" fmla="*/ 993 h 2965"/>
                  <a:gd name="T16" fmla="*/ 290 w 1535"/>
                  <a:gd name="T17" fmla="*/ 1077 h 2965"/>
                  <a:gd name="T18" fmla="*/ 305 w 1535"/>
                  <a:gd name="T19" fmla="*/ 1245 h 2965"/>
                  <a:gd name="T20" fmla="*/ 313 w 1535"/>
                  <a:gd name="T21" fmla="*/ 1482 h 2965"/>
                  <a:gd name="T22" fmla="*/ 275 w 1535"/>
                  <a:gd name="T23" fmla="*/ 1650 h 2965"/>
                  <a:gd name="T24" fmla="*/ 252 w 1535"/>
                  <a:gd name="T25" fmla="*/ 2002 h 2965"/>
                  <a:gd name="T26" fmla="*/ 305 w 1535"/>
                  <a:gd name="T27" fmla="*/ 2101 h 2965"/>
                  <a:gd name="T28" fmla="*/ 336 w 1535"/>
                  <a:gd name="T29" fmla="*/ 2468 h 2965"/>
                  <a:gd name="T30" fmla="*/ 175 w 1535"/>
                  <a:gd name="T31" fmla="*/ 2865 h 2965"/>
                  <a:gd name="T32" fmla="*/ 259 w 1535"/>
                  <a:gd name="T33" fmla="*/ 2964 h 2965"/>
                  <a:gd name="T34" fmla="*/ 511 w 1535"/>
                  <a:gd name="T35" fmla="*/ 2911 h 2965"/>
                  <a:gd name="T36" fmla="*/ 595 w 1535"/>
                  <a:gd name="T37" fmla="*/ 2888 h 2965"/>
                  <a:gd name="T38" fmla="*/ 748 w 1535"/>
                  <a:gd name="T39" fmla="*/ 2804 h 2965"/>
                  <a:gd name="T40" fmla="*/ 870 w 1535"/>
                  <a:gd name="T41" fmla="*/ 2811 h 2965"/>
                  <a:gd name="T42" fmla="*/ 924 w 1535"/>
                  <a:gd name="T43" fmla="*/ 2872 h 2965"/>
                  <a:gd name="T44" fmla="*/ 1000 w 1535"/>
                  <a:gd name="T45" fmla="*/ 2781 h 2965"/>
                  <a:gd name="T46" fmla="*/ 1206 w 1535"/>
                  <a:gd name="T47" fmla="*/ 2796 h 2965"/>
                  <a:gd name="T48" fmla="*/ 1389 w 1535"/>
                  <a:gd name="T49" fmla="*/ 2605 h 2965"/>
                  <a:gd name="T50" fmla="*/ 1343 w 1535"/>
                  <a:gd name="T51" fmla="*/ 2368 h 2965"/>
                  <a:gd name="T52" fmla="*/ 1305 w 1535"/>
                  <a:gd name="T53" fmla="*/ 2276 h 2965"/>
                  <a:gd name="T54" fmla="*/ 1282 w 1535"/>
                  <a:gd name="T55" fmla="*/ 2040 h 2965"/>
                  <a:gd name="T56" fmla="*/ 1274 w 1535"/>
                  <a:gd name="T57" fmla="*/ 1918 h 2965"/>
                  <a:gd name="T58" fmla="*/ 1328 w 1535"/>
                  <a:gd name="T59" fmla="*/ 1780 h 2965"/>
                  <a:gd name="T60" fmla="*/ 1526 w 1535"/>
                  <a:gd name="T61" fmla="*/ 1627 h 2965"/>
                  <a:gd name="T62" fmla="*/ 1488 w 1535"/>
                  <a:gd name="T63" fmla="*/ 1482 h 2965"/>
                  <a:gd name="T64" fmla="*/ 1412 w 1535"/>
                  <a:gd name="T65" fmla="*/ 1452 h 2965"/>
                  <a:gd name="T66" fmla="*/ 1121 w 1535"/>
                  <a:gd name="T67" fmla="*/ 1245 h 2965"/>
                  <a:gd name="T68" fmla="*/ 1213 w 1535"/>
                  <a:gd name="T69" fmla="*/ 1077 h 2965"/>
                  <a:gd name="T70" fmla="*/ 1419 w 1535"/>
                  <a:gd name="T71" fmla="*/ 986 h 2965"/>
                  <a:gd name="T72" fmla="*/ 1320 w 1535"/>
                  <a:gd name="T73" fmla="*/ 940 h 2965"/>
                  <a:gd name="T74" fmla="*/ 1297 w 1535"/>
                  <a:gd name="T75" fmla="*/ 787 h 2965"/>
                  <a:gd name="T76" fmla="*/ 1374 w 1535"/>
                  <a:gd name="T77" fmla="*/ 611 h 2965"/>
                  <a:gd name="T78" fmla="*/ 1503 w 1535"/>
                  <a:gd name="T79" fmla="*/ 466 h 2965"/>
                  <a:gd name="T80" fmla="*/ 1335 w 1535"/>
                  <a:gd name="T81" fmla="*/ 329 h 2965"/>
                  <a:gd name="T82" fmla="*/ 1206 w 1535"/>
                  <a:gd name="T83" fmla="*/ 214 h 2965"/>
                  <a:gd name="T84" fmla="*/ 1221 w 1535"/>
                  <a:gd name="T85" fmla="*/ 54 h 2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35" h="2965">
                    <a:moveTo>
                      <a:pt x="1221" y="54"/>
                    </a:moveTo>
                    <a:lnTo>
                      <a:pt x="1221" y="54"/>
                    </a:lnTo>
                    <a:cubicBezTo>
                      <a:pt x="1206" y="39"/>
                      <a:pt x="1183" y="0"/>
                      <a:pt x="1160" y="8"/>
                    </a:cubicBezTo>
                    <a:cubicBezTo>
                      <a:pt x="1115" y="16"/>
                      <a:pt x="1100" y="69"/>
                      <a:pt x="1061" y="84"/>
                    </a:cubicBezTo>
                    <a:cubicBezTo>
                      <a:pt x="1023" y="92"/>
                      <a:pt x="985" y="69"/>
                      <a:pt x="947" y="61"/>
                    </a:cubicBezTo>
                    <a:cubicBezTo>
                      <a:pt x="916" y="54"/>
                      <a:pt x="878" y="46"/>
                      <a:pt x="847" y="31"/>
                    </a:cubicBezTo>
                    <a:lnTo>
                      <a:pt x="847" y="31"/>
                    </a:lnTo>
                    <a:cubicBezTo>
                      <a:pt x="825" y="54"/>
                      <a:pt x="794" y="77"/>
                      <a:pt x="764" y="84"/>
                    </a:cubicBezTo>
                    <a:cubicBezTo>
                      <a:pt x="733" y="100"/>
                      <a:pt x="703" y="100"/>
                      <a:pt x="672" y="100"/>
                    </a:cubicBezTo>
                    <a:lnTo>
                      <a:pt x="672" y="100"/>
                    </a:lnTo>
                    <a:cubicBezTo>
                      <a:pt x="657" y="123"/>
                      <a:pt x="641" y="161"/>
                      <a:pt x="611" y="176"/>
                    </a:cubicBezTo>
                    <a:cubicBezTo>
                      <a:pt x="580" y="191"/>
                      <a:pt x="534" y="176"/>
                      <a:pt x="511" y="199"/>
                    </a:cubicBezTo>
                    <a:cubicBezTo>
                      <a:pt x="489" y="222"/>
                      <a:pt x="496" y="252"/>
                      <a:pt x="496" y="283"/>
                    </a:cubicBezTo>
                    <a:cubicBezTo>
                      <a:pt x="496" y="329"/>
                      <a:pt x="527" y="375"/>
                      <a:pt x="527" y="421"/>
                    </a:cubicBezTo>
                    <a:cubicBezTo>
                      <a:pt x="527" y="459"/>
                      <a:pt x="511" y="497"/>
                      <a:pt x="489" y="520"/>
                    </a:cubicBezTo>
                    <a:cubicBezTo>
                      <a:pt x="458" y="543"/>
                      <a:pt x="412" y="535"/>
                      <a:pt x="382" y="550"/>
                    </a:cubicBezTo>
                    <a:cubicBezTo>
                      <a:pt x="366" y="558"/>
                      <a:pt x="359" y="581"/>
                      <a:pt x="336" y="588"/>
                    </a:cubicBezTo>
                    <a:cubicBezTo>
                      <a:pt x="282" y="596"/>
                      <a:pt x="221" y="558"/>
                      <a:pt x="175" y="588"/>
                    </a:cubicBezTo>
                    <a:cubicBezTo>
                      <a:pt x="130" y="611"/>
                      <a:pt x="137" y="680"/>
                      <a:pt x="122" y="726"/>
                    </a:cubicBezTo>
                    <a:cubicBezTo>
                      <a:pt x="107" y="764"/>
                      <a:pt x="84" y="795"/>
                      <a:pt x="61" y="825"/>
                    </a:cubicBezTo>
                    <a:cubicBezTo>
                      <a:pt x="38" y="848"/>
                      <a:pt x="15" y="863"/>
                      <a:pt x="0" y="879"/>
                    </a:cubicBezTo>
                    <a:lnTo>
                      <a:pt x="0" y="879"/>
                    </a:lnTo>
                    <a:cubicBezTo>
                      <a:pt x="46" y="886"/>
                      <a:pt x="99" y="871"/>
                      <a:pt x="130" y="902"/>
                    </a:cubicBezTo>
                    <a:cubicBezTo>
                      <a:pt x="153" y="925"/>
                      <a:pt x="122" y="963"/>
                      <a:pt x="122" y="993"/>
                    </a:cubicBezTo>
                    <a:cubicBezTo>
                      <a:pt x="130" y="1024"/>
                      <a:pt x="122" y="1085"/>
                      <a:pt x="160" y="1093"/>
                    </a:cubicBezTo>
                    <a:cubicBezTo>
                      <a:pt x="206" y="1100"/>
                      <a:pt x="244" y="1047"/>
                      <a:pt x="282" y="1016"/>
                    </a:cubicBezTo>
                    <a:lnTo>
                      <a:pt x="290" y="1077"/>
                    </a:lnTo>
                    <a:cubicBezTo>
                      <a:pt x="282" y="1085"/>
                      <a:pt x="259" y="1123"/>
                      <a:pt x="259" y="1123"/>
                    </a:cubicBezTo>
                    <a:cubicBezTo>
                      <a:pt x="259" y="1123"/>
                      <a:pt x="252" y="1177"/>
                      <a:pt x="252" y="1184"/>
                    </a:cubicBezTo>
                    <a:lnTo>
                      <a:pt x="305" y="1245"/>
                    </a:lnTo>
                    <a:cubicBezTo>
                      <a:pt x="328" y="1284"/>
                      <a:pt x="343" y="1329"/>
                      <a:pt x="359" y="1368"/>
                    </a:cubicBezTo>
                    <a:cubicBezTo>
                      <a:pt x="359" y="1368"/>
                      <a:pt x="412" y="1421"/>
                      <a:pt x="405" y="1421"/>
                    </a:cubicBezTo>
                    <a:cubicBezTo>
                      <a:pt x="397" y="1429"/>
                      <a:pt x="313" y="1482"/>
                      <a:pt x="313" y="1482"/>
                    </a:cubicBezTo>
                    <a:cubicBezTo>
                      <a:pt x="298" y="1497"/>
                      <a:pt x="267" y="1505"/>
                      <a:pt x="267" y="1520"/>
                    </a:cubicBezTo>
                    <a:cubicBezTo>
                      <a:pt x="275" y="1559"/>
                      <a:pt x="336" y="1574"/>
                      <a:pt x="336" y="1612"/>
                    </a:cubicBezTo>
                    <a:cubicBezTo>
                      <a:pt x="336" y="1635"/>
                      <a:pt x="282" y="1627"/>
                      <a:pt x="275" y="1650"/>
                    </a:cubicBezTo>
                    <a:cubicBezTo>
                      <a:pt x="259" y="1688"/>
                      <a:pt x="275" y="1727"/>
                      <a:pt x="275" y="1765"/>
                    </a:cubicBezTo>
                    <a:cubicBezTo>
                      <a:pt x="282" y="1818"/>
                      <a:pt x="298" y="1879"/>
                      <a:pt x="298" y="1933"/>
                    </a:cubicBezTo>
                    <a:cubicBezTo>
                      <a:pt x="290" y="1963"/>
                      <a:pt x="267" y="1979"/>
                      <a:pt x="252" y="2002"/>
                    </a:cubicBezTo>
                    <a:lnTo>
                      <a:pt x="252" y="2002"/>
                    </a:lnTo>
                    <a:cubicBezTo>
                      <a:pt x="275" y="2009"/>
                      <a:pt x="298" y="2009"/>
                      <a:pt x="313" y="2024"/>
                    </a:cubicBezTo>
                    <a:cubicBezTo>
                      <a:pt x="321" y="2047"/>
                      <a:pt x="298" y="2078"/>
                      <a:pt x="305" y="2101"/>
                    </a:cubicBezTo>
                    <a:cubicBezTo>
                      <a:pt x="321" y="2124"/>
                      <a:pt x="366" y="2109"/>
                      <a:pt x="382" y="2132"/>
                    </a:cubicBezTo>
                    <a:cubicBezTo>
                      <a:pt x="405" y="2162"/>
                      <a:pt x="420" y="2208"/>
                      <a:pt x="420" y="2246"/>
                    </a:cubicBezTo>
                    <a:cubicBezTo>
                      <a:pt x="405" y="2322"/>
                      <a:pt x="359" y="2391"/>
                      <a:pt x="336" y="2468"/>
                    </a:cubicBezTo>
                    <a:cubicBezTo>
                      <a:pt x="321" y="2521"/>
                      <a:pt x="336" y="2582"/>
                      <a:pt x="321" y="2628"/>
                    </a:cubicBezTo>
                    <a:cubicBezTo>
                      <a:pt x="305" y="2666"/>
                      <a:pt x="259" y="2674"/>
                      <a:pt x="244" y="2712"/>
                    </a:cubicBezTo>
                    <a:cubicBezTo>
                      <a:pt x="214" y="2758"/>
                      <a:pt x="198" y="2811"/>
                      <a:pt x="175" y="2865"/>
                    </a:cubicBezTo>
                    <a:lnTo>
                      <a:pt x="175" y="2865"/>
                    </a:lnTo>
                    <a:cubicBezTo>
                      <a:pt x="191" y="2880"/>
                      <a:pt x="198" y="2903"/>
                      <a:pt x="214" y="2918"/>
                    </a:cubicBezTo>
                    <a:cubicBezTo>
                      <a:pt x="229" y="2933"/>
                      <a:pt x="236" y="2964"/>
                      <a:pt x="259" y="2964"/>
                    </a:cubicBezTo>
                    <a:cubicBezTo>
                      <a:pt x="282" y="2964"/>
                      <a:pt x="275" y="2918"/>
                      <a:pt x="298" y="2911"/>
                    </a:cubicBezTo>
                    <a:cubicBezTo>
                      <a:pt x="328" y="2888"/>
                      <a:pt x="366" y="2880"/>
                      <a:pt x="405" y="2880"/>
                    </a:cubicBezTo>
                    <a:cubicBezTo>
                      <a:pt x="443" y="2880"/>
                      <a:pt x="481" y="2895"/>
                      <a:pt x="511" y="2911"/>
                    </a:cubicBezTo>
                    <a:cubicBezTo>
                      <a:pt x="519" y="2918"/>
                      <a:pt x="511" y="2933"/>
                      <a:pt x="511" y="2949"/>
                    </a:cubicBezTo>
                    <a:lnTo>
                      <a:pt x="511" y="2949"/>
                    </a:lnTo>
                    <a:cubicBezTo>
                      <a:pt x="542" y="2926"/>
                      <a:pt x="573" y="2911"/>
                      <a:pt x="595" y="2888"/>
                    </a:cubicBezTo>
                    <a:cubicBezTo>
                      <a:pt x="634" y="2849"/>
                      <a:pt x="672" y="2796"/>
                      <a:pt x="718" y="2773"/>
                    </a:cubicBezTo>
                    <a:cubicBezTo>
                      <a:pt x="733" y="2765"/>
                      <a:pt x="741" y="2788"/>
                      <a:pt x="748" y="2804"/>
                    </a:cubicBezTo>
                    <a:lnTo>
                      <a:pt x="748" y="2804"/>
                    </a:lnTo>
                    <a:cubicBezTo>
                      <a:pt x="764" y="2788"/>
                      <a:pt x="779" y="2758"/>
                      <a:pt x="802" y="2758"/>
                    </a:cubicBezTo>
                    <a:cubicBezTo>
                      <a:pt x="817" y="2758"/>
                      <a:pt x="809" y="2788"/>
                      <a:pt x="817" y="2804"/>
                    </a:cubicBezTo>
                    <a:cubicBezTo>
                      <a:pt x="832" y="2811"/>
                      <a:pt x="855" y="2804"/>
                      <a:pt x="870" y="2811"/>
                    </a:cubicBezTo>
                    <a:cubicBezTo>
                      <a:pt x="878" y="2826"/>
                      <a:pt x="870" y="2849"/>
                      <a:pt x="878" y="2865"/>
                    </a:cubicBezTo>
                    <a:cubicBezTo>
                      <a:pt x="893" y="2872"/>
                      <a:pt x="909" y="2872"/>
                      <a:pt x="924" y="2872"/>
                    </a:cubicBezTo>
                    <a:lnTo>
                      <a:pt x="924" y="2872"/>
                    </a:lnTo>
                    <a:cubicBezTo>
                      <a:pt x="970" y="2849"/>
                      <a:pt x="970" y="2849"/>
                      <a:pt x="970" y="2849"/>
                    </a:cubicBezTo>
                    <a:lnTo>
                      <a:pt x="970" y="2849"/>
                    </a:lnTo>
                    <a:cubicBezTo>
                      <a:pt x="978" y="2826"/>
                      <a:pt x="978" y="2788"/>
                      <a:pt x="1000" y="2781"/>
                    </a:cubicBezTo>
                    <a:cubicBezTo>
                      <a:pt x="1031" y="2773"/>
                      <a:pt x="1061" y="2811"/>
                      <a:pt x="1092" y="2811"/>
                    </a:cubicBezTo>
                    <a:cubicBezTo>
                      <a:pt x="1129" y="2819"/>
                      <a:pt x="1167" y="2804"/>
                      <a:pt x="1206" y="2796"/>
                    </a:cubicBezTo>
                    <a:lnTo>
                      <a:pt x="1206" y="2796"/>
                    </a:lnTo>
                    <a:cubicBezTo>
                      <a:pt x="1236" y="2773"/>
                      <a:pt x="1274" y="2758"/>
                      <a:pt x="1297" y="2727"/>
                    </a:cubicBezTo>
                    <a:cubicBezTo>
                      <a:pt x="1320" y="2704"/>
                      <a:pt x="1313" y="2666"/>
                      <a:pt x="1335" y="2643"/>
                    </a:cubicBezTo>
                    <a:cubicBezTo>
                      <a:pt x="1343" y="2628"/>
                      <a:pt x="1389" y="2628"/>
                      <a:pt x="1389" y="2605"/>
                    </a:cubicBezTo>
                    <a:cubicBezTo>
                      <a:pt x="1381" y="2567"/>
                      <a:pt x="1335" y="2544"/>
                      <a:pt x="1320" y="2513"/>
                    </a:cubicBezTo>
                    <a:cubicBezTo>
                      <a:pt x="1305" y="2483"/>
                      <a:pt x="1297" y="2452"/>
                      <a:pt x="1297" y="2422"/>
                    </a:cubicBezTo>
                    <a:cubicBezTo>
                      <a:pt x="1305" y="2399"/>
                      <a:pt x="1328" y="2384"/>
                      <a:pt x="1343" y="2368"/>
                    </a:cubicBezTo>
                    <a:lnTo>
                      <a:pt x="1343" y="2368"/>
                    </a:lnTo>
                    <a:cubicBezTo>
                      <a:pt x="1343" y="2361"/>
                      <a:pt x="1335" y="2353"/>
                      <a:pt x="1335" y="2345"/>
                    </a:cubicBezTo>
                    <a:cubicBezTo>
                      <a:pt x="1335" y="2322"/>
                      <a:pt x="1305" y="2299"/>
                      <a:pt x="1305" y="2276"/>
                    </a:cubicBezTo>
                    <a:cubicBezTo>
                      <a:pt x="1297" y="2254"/>
                      <a:pt x="1313" y="2231"/>
                      <a:pt x="1313" y="2208"/>
                    </a:cubicBezTo>
                    <a:cubicBezTo>
                      <a:pt x="1313" y="2193"/>
                      <a:pt x="1259" y="2109"/>
                      <a:pt x="1244" y="2101"/>
                    </a:cubicBezTo>
                    <a:cubicBezTo>
                      <a:pt x="1244" y="2086"/>
                      <a:pt x="1297" y="2063"/>
                      <a:pt x="1282" y="2040"/>
                    </a:cubicBezTo>
                    <a:cubicBezTo>
                      <a:pt x="1274" y="2017"/>
                      <a:pt x="1229" y="2017"/>
                      <a:pt x="1221" y="2002"/>
                    </a:cubicBezTo>
                    <a:cubicBezTo>
                      <a:pt x="1221" y="1986"/>
                      <a:pt x="1358" y="1963"/>
                      <a:pt x="1343" y="1910"/>
                    </a:cubicBezTo>
                    <a:cubicBezTo>
                      <a:pt x="1335" y="1910"/>
                      <a:pt x="1274" y="1933"/>
                      <a:pt x="1274" y="1918"/>
                    </a:cubicBezTo>
                    <a:cubicBezTo>
                      <a:pt x="1259" y="1910"/>
                      <a:pt x="1290" y="1879"/>
                      <a:pt x="1297" y="1872"/>
                    </a:cubicBezTo>
                    <a:cubicBezTo>
                      <a:pt x="1313" y="1857"/>
                      <a:pt x="1313" y="1834"/>
                      <a:pt x="1305" y="1818"/>
                    </a:cubicBezTo>
                    <a:cubicBezTo>
                      <a:pt x="1297" y="1803"/>
                      <a:pt x="1320" y="1795"/>
                      <a:pt x="1328" y="1780"/>
                    </a:cubicBezTo>
                    <a:cubicBezTo>
                      <a:pt x="1335" y="1772"/>
                      <a:pt x="1335" y="1757"/>
                      <a:pt x="1343" y="1749"/>
                    </a:cubicBezTo>
                    <a:cubicBezTo>
                      <a:pt x="1366" y="1719"/>
                      <a:pt x="1412" y="1658"/>
                      <a:pt x="1450" y="1658"/>
                    </a:cubicBezTo>
                    <a:cubicBezTo>
                      <a:pt x="1481" y="1658"/>
                      <a:pt x="1526" y="1673"/>
                      <a:pt x="1526" y="1627"/>
                    </a:cubicBezTo>
                    <a:cubicBezTo>
                      <a:pt x="1511" y="1627"/>
                      <a:pt x="1419" y="1650"/>
                      <a:pt x="1442" y="1597"/>
                    </a:cubicBezTo>
                    <a:cubicBezTo>
                      <a:pt x="1458" y="1582"/>
                      <a:pt x="1458" y="1536"/>
                      <a:pt x="1450" y="1513"/>
                    </a:cubicBezTo>
                    <a:cubicBezTo>
                      <a:pt x="1442" y="1497"/>
                      <a:pt x="1481" y="1490"/>
                      <a:pt x="1488" y="1482"/>
                    </a:cubicBezTo>
                    <a:cubicBezTo>
                      <a:pt x="1511" y="1475"/>
                      <a:pt x="1534" y="1444"/>
                      <a:pt x="1526" y="1421"/>
                    </a:cubicBezTo>
                    <a:lnTo>
                      <a:pt x="1526" y="1421"/>
                    </a:lnTo>
                    <a:cubicBezTo>
                      <a:pt x="1481" y="1421"/>
                      <a:pt x="1450" y="1444"/>
                      <a:pt x="1412" y="1452"/>
                    </a:cubicBezTo>
                    <a:cubicBezTo>
                      <a:pt x="1389" y="1452"/>
                      <a:pt x="1374" y="1444"/>
                      <a:pt x="1351" y="1444"/>
                    </a:cubicBezTo>
                    <a:cubicBezTo>
                      <a:pt x="1320" y="1383"/>
                      <a:pt x="1236" y="1345"/>
                      <a:pt x="1190" y="1291"/>
                    </a:cubicBezTo>
                    <a:cubicBezTo>
                      <a:pt x="1167" y="1276"/>
                      <a:pt x="1144" y="1261"/>
                      <a:pt x="1121" y="1245"/>
                    </a:cubicBezTo>
                    <a:cubicBezTo>
                      <a:pt x="1100" y="1215"/>
                      <a:pt x="1069" y="1200"/>
                      <a:pt x="1100" y="1169"/>
                    </a:cubicBezTo>
                    <a:cubicBezTo>
                      <a:pt x="1115" y="1146"/>
                      <a:pt x="1129" y="1115"/>
                      <a:pt x="1152" y="1115"/>
                    </a:cubicBezTo>
                    <a:cubicBezTo>
                      <a:pt x="1198" y="1115"/>
                      <a:pt x="1190" y="1100"/>
                      <a:pt x="1213" y="1077"/>
                    </a:cubicBezTo>
                    <a:cubicBezTo>
                      <a:pt x="1229" y="1070"/>
                      <a:pt x="1251" y="1077"/>
                      <a:pt x="1267" y="1070"/>
                    </a:cubicBezTo>
                    <a:cubicBezTo>
                      <a:pt x="1297" y="1054"/>
                      <a:pt x="1320" y="1062"/>
                      <a:pt x="1351" y="1054"/>
                    </a:cubicBezTo>
                    <a:cubicBezTo>
                      <a:pt x="1389" y="1054"/>
                      <a:pt x="1412" y="1016"/>
                      <a:pt x="1419" y="986"/>
                    </a:cubicBezTo>
                    <a:cubicBezTo>
                      <a:pt x="1458" y="963"/>
                      <a:pt x="1450" y="940"/>
                      <a:pt x="1450" y="902"/>
                    </a:cubicBezTo>
                    <a:cubicBezTo>
                      <a:pt x="1450" y="863"/>
                      <a:pt x="1427" y="810"/>
                      <a:pt x="1389" y="856"/>
                    </a:cubicBezTo>
                    <a:cubicBezTo>
                      <a:pt x="1374" y="879"/>
                      <a:pt x="1351" y="917"/>
                      <a:pt x="1320" y="940"/>
                    </a:cubicBezTo>
                    <a:cubicBezTo>
                      <a:pt x="1313" y="948"/>
                      <a:pt x="1244" y="1032"/>
                      <a:pt x="1259" y="955"/>
                    </a:cubicBezTo>
                    <a:cubicBezTo>
                      <a:pt x="1267" y="925"/>
                      <a:pt x="1290" y="879"/>
                      <a:pt x="1251" y="856"/>
                    </a:cubicBezTo>
                    <a:cubicBezTo>
                      <a:pt x="1251" y="818"/>
                      <a:pt x="1297" y="818"/>
                      <a:pt x="1297" y="787"/>
                    </a:cubicBezTo>
                    <a:cubicBezTo>
                      <a:pt x="1305" y="757"/>
                      <a:pt x="1328" y="734"/>
                      <a:pt x="1351" y="718"/>
                    </a:cubicBezTo>
                    <a:cubicBezTo>
                      <a:pt x="1366" y="703"/>
                      <a:pt x="1343" y="696"/>
                      <a:pt x="1343" y="680"/>
                    </a:cubicBezTo>
                    <a:cubicBezTo>
                      <a:pt x="1335" y="665"/>
                      <a:pt x="1366" y="619"/>
                      <a:pt x="1374" y="611"/>
                    </a:cubicBezTo>
                    <a:cubicBezTo>
                      <a:pt x="1389" y="596"/>
                      <a:pt x="1374" y="565"/>
                      <a:pt x="1389" y="558"/>
                    </a:cubicBezTo>
                    <a:cubicBezTo>
                      <a:pt x="1396" y="550"/>
                      <a:pt x="1419" y="543"/>
                      <a:pt x="1412" y="520"/>
                    </a:cubicBezTo>
                    <a:cubicBezTo>
                      <a:pt x="1404" y="482"/>
                      <a:pt x="1473" y="466"/>
                      <a:pt x="1503" y="466"/>
                    </a:cubicBezTo>
                    <a:cubicBezTo>
                      <a:pt x="1503" y="451"/>
                      <a:pt x="1481" y="421"/>
                      <a:pt x="1458" y="413"/>
                    </a:cubicBezTo>
                    <a:cubicBezTo>
                      <a:pt x="1412" y="398"/>
                      <a:pt x="1427" y="398"/>
                      <a:pt x="1419" y="359"/>
                    </a:cubicBezTo>
                    <a:cubicBezTo>
                      <a:pt x="1396" y="359"/>
                      <a:pt x="1358" y="352"/>
                      <a:pt x="1335" y="329"/>
                    </a:cubicBezTo>
                    <a:cubicBezTo>
                      <a:pt x="1305" y="306"/>
                      <a:pt x="1313" y="260"/>
                      <a:pt x="1274" y="298"/>
                    </a:cubicBezTo>
                    <a:cubicBezTo>
                      <a:pt x="1259" y="321"/>
                      <a:pt x="1244" y="298"/>
                      <a:pt x="1236" y="275"/>
                    </a:cubicBezTo>
                    <a:cubicBezTo>
                      <a:pt x="1213" y="245"/>
                      <a:pt x="1198" y="268"/>
                      <a:pt x="1206" y="214"/>
                    </a:cubicBezTo>
                    <a:cubicBezTo>
                      <a:pt x="1221" y="161"/>
                      <a:pt x="1167" y="153"/>
                      <a:pt x="1244" y="115"/>
                    </a:cubicBezTo>
                    <a:cubicBezTo>
                      <a:pt x="1267" y="77"/>
                      <a:pt x="1251" y="92"/>
                      <a:pt x="1221" y="61"/>
                    </a:cubicBezTo>
                    <a:cubicBezTo>
                      <a:pt x="1221" y="61"/>
                      <a:pt x="1221" y="61"/>
                      <a:pt x="1221" y="54"/>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36">
                <a:extLst>
                  <a:ext uri="{FF2B5EF4-FFF2-40B4-BE49-F238E27FC236}">
                    <a16:creationId xmlns:a16="http://schemas.microsoft.com/office/drawing/2014/main" id="{94F1E313-71AC-4F45-B254-1E82B6CA7A4E}"/>
                  </a:ext>
                </a:extLst>
              </p:cNvPr>
              <p:cNvSpPr>
                <a:spLocks noChangeArrowheads="1"/>
              </p:cNvSpPr>
              <p:nvPr/>
            </p:nvSpPr>
            <p:spPr bwMode="auto">
              <a:xfrm>
                <a:off x="6692464" y="7521576"/>
                <a:ext cx="96832" cy="131763"/>
              </a:xfrm>
              <a:custGeom>
                <a:avLst/>
                <a:gdLst>
                  <a:gd name="T0" fmla="*/ 184 w 269"/>
                  <a:gd name="T1" fmla="*/ 69 h 367"/>
                  <a:gd name="T2" fmla="*/ 184 w 269"/>
                  <a:gd name="T3" fmla="*/ 69 h 367"/>
                  <a:gd name="T4" fmla="*/ 115 w 269"/>
                  <a:gd name="T5" fmla="*/ 0 h 367"/>
                  <a:gd name="T6" fmla="*/ 16 w 269"/>
                  <a:gd name="T7" fmla="*/ 53 h 367"/>
                  <a:gd name="T8" fmla="*/ 54 w 269"/>
                  <a:gd name="T9" fmla="*/ 152 h 367"/>
                  <a:gd name="T10" fmla="*/ 54 w 269"/>
                  <a:gd name="T11" fmla="*/ 252 h 367"/>
                  <a:gd name="T12" fmla="*/ 92 w 269"/>
                  <a:gd name="T13" fmla="*/ 359 h 367"/>
                  <a:gd name="T14" fmla="*/ 145 w 269"/>
                  <a:gd name="T15" fmla="*/ 298 h 367"/>
                  <a:gd name="T16" fmla="*/ 184 w 269"/>
                  <a:gd name="T17" fmla="*/ 344 h 367"/>
                  <a:gd name="T18" fmla="*/ 268 w 269"/>
                  <a:gd name="T19" fmla="*/ 321 h 367"/>
                  <a:gd name="T20" fmla="*/ 191 w 269"/>
                  <a:gd name="T21" fmla="*/ 152 h 367"/>
                  <a:gd name="T22" fmla="*/ 184 w 269"/>
                  <a:gd name="T23" fmla="*/ 69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9" h="367">
                    <a:moveTo>
                      <a:pt x="184" y="69"/>
                    </a:moveTo>
                    <a:lnTo>
                      <a:pt x="184" y="69"/>
                    </a:lnTo>
                    <a:cubicBezTo>
                      <a:pt x="168" y="38"/>
                      <a:pt x="145" y="8"/>
                      <a:pt x="115" y="0"/>
                    </a:cubicBezTo>
                    <a:cubicBezTo>
                      <a:pt x="77" y="0"/>
                      <a:pt x="31" y="15"/>
                      <a:pt x="16" y="53"/>
                    </a:cubicBezTo>
                    <a:cubicBezTo>
                      <a:pt x="0" y="84"/>
                      <a:pt x="54" y="122"/>
                      <a:pt x="54" y="152"/>
                    </a:cubicBezTo>
                    <a:cubicBezTo>
                      <a:pt x="61" y="191"/>
                      <a:pt x="46" y="221"/>
                      <a:pt x="54" y="252"/>
                    </a:cubicBezTo>
                    <a:cubicBezTo>
                      <a:pt x="61" y="290"/>
                      <a:pt x="61" y="344"/>
                      <a:pt x="92" y="359"/>
                    </a:cubicBezTo>
                    <a:cubicBezTo>
                      <a:pt x="115" y="366"/>
                      <a:pt x="123" y="305"/>
                      <a:pt x="145" y="298"/>
                    </a:cubicBezTo>
                    <a:cubicBezTo>
                      <a:pt x="168" y="298"/>
                      <a:pt x="168" y="344"/>
                      <a:pt x="184" y="344"/>
                    </a:cubicBezTo>
                    <a:cubicBezTo>
                      <a:pt x="214" y="351"/>
                      <a:pt x="268" y="351"/>
                      <a:pt x="268" y="321"/>
                    </a:cubicBezTo>
                    <a:cubicBezTo>
                      <a:pt x="268" y="260"/>
                      <a:pt x="214" y="214"/>
                      <a:pt x="191" y="152"/>
                    </a:cubicBezTo>
                    <a:cubicBezTo>
                      <a:pt x="184" y="122"/>
                      <a:pt x="199" y="91"/>
                      <a:pt x="184" y="69"/>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37">
                <a:extLst>
                  <a:ext uri="{FF2B5EF4-FFF2-40B4-BE49-F238E27FC236}">
                    <a16:creationId xmlns:a16="http://schemas.microsoft.com/office/drawing/2014/main" id="{B0A3A546-2B07-49EB-8DDE-8446E9399088}"/>
                  </a:ext>
                </a:extLst>
              </p:cNvPr>
              <p:cNvSpPr>
                <a:spLocks noChangeArrowheads="1"/>
              </p:cNvSpPr>
              <p:nvPr/>
            </p:nvSpPr>
            <p:spPr bwMode="auto">
              <a:xfrm>
                <a:off x="6551186" y="7394576"/>
                <a:ext cx="488918" cy="574675"/>
              </a:xfrm>
              <a:custGeom>
                <a:avLst/>
                <a:gdLst>
                  <a:gd name="T0" fmla="*/ 573 w 1360"/>
                  <a:gd name="T1" fmla="*/ 421 h 1598"/>
                  <a:gd name="T2" fmla="*/ 405 w 1360"/>
                  <a:gd name="T3" fmla="*/ 405 h 1598"/>
                  <a:gd name="T4" fmla="*/ 443 w 1360"/>
                  <a:gd name="T5" fmla="*/ 604 h 1598"/>
                  <a:gd name="T6" fmla="*/ 534 w 1360"/>
                  <a:gd name="T7" fmla="*/ 650 h 1598"/>
                  <a:gd name="T8" fmla="*/ 657 w 1360"/>
                  <a:gd name="T9" fmla="*/ 673 h 1598"/>
                  <a:gd name="T10" fmla="*/ 573 w 1360"/>
                  <a:gd name="T11" fmla="*/ 421 h 1598"/>
                  <a:gd name="T12" fmla="*/ 130 w 1360"/>
                  <a:gd name="T13" fmla="*/ 566 h 1598"/>
                  <a:gd name="T14" fmla="*/ 191 w 1360"/>
                  <a:gd name="T15" fmla="*/ 428 h 1598"/>
                  <a:gd name="T16" fmla="*/ 382 w 1360"/>
                  <a:gd name="T17" fmla="*/ 337 h 1598"/>
                  <a:gd name="T18" fmla="*/ 550 w 1360"/>
                  <a:gd name="T19" fmla="*/ 107 h 1598"/>
                  <a:gd name="T20" fmla="*/ 718 w 1360"/>
                  <a:gd name="T21" fmla="*/ 85 h 1598"/>
                  <a:gd name="T22" fmla="*/ 794 w 1360"/>
                  <a:gd name="T23" fmla="*/ 31 h 1598"/>
                  <a:gd name="T24" fmla="*/ 840 w 1360"/>
                  <a:gd name="T25" fmla="*/ 8 h 1598"/>
                  <a:gd name="T26" fmla="*/ 1062 w 1360"/>
                  <a:gd name="T27" fmla="*/ 168 h 1598"/>
                  <a:gd name="T28" fmla="*/ 1115 w 1360"/>
                  <a:gd name="T29" fmla="*/ 329 h 1598"/>
                  <a:gd name="T30" fmla="*/ 1145 w 1360"/>
                  <a:gd name="T31" fmla="*/ 489 h 1598"/>
                  <a:gd name="T32" fmla="*/ 1046 w 1360"/>
                  <a:gd name="T33" fmla="*/ 657 h 1598"/>
                  <a:gd name="T34" fmla="*/ 1039 w 1360"/>
                  <a:gd name="T35" fmla="*/ 902 h 1598"/>
                  <a:gd name="T36" fmla="*/ 1268 w 1360"/>
                  <a:gd name="T37" fmla="*/ 986 h 1598"/>
                  <a:gd name="T38" fmla="*/ 1206 w 1360"/>
                  <a:gd name="T39" fmla="*/ 1123 h 1598"/>
                  <a:gd name="T40" fmla="*/ 1245 w 1360"/>
                  <a:gd name="T41" fmla="*/ 1253 h 1598"/>
                  <a:gd name="T42" fmla="*/ 1352 w 1360"/>
                  <a:gd name="T43" fmla="*/ 1291 h 1598"/>
                  <a:gd name="T44" fmla="*/ 1359 w 1360"/>
                  <a:gd name="T45" fmla="*/ 1337 h 1598"/>
                  <a:gd name="T46" fmla="*/ 1291 w 1360"/>
                  <a:gd name="T47" fmla="*/ 1452 h 1598"/>
                  <a:gd name="T48" fmla="*/ 1222 w 1360"/>
                  <a:gd name="T49" fmla="*/ 1589 h 1598"/>
                  <a:gd name="T50" fmla="*/ 1069 w 1360"/>
                  <a:gd name="T51" fmla="*/ 1597 h 1598"/>
                  <a:gd name="T52" fmla="*/ 1008 w 1360"/>
                  <a:gd name="T53" fmla="*/ 1543 h 1598"/>
                  <a:gd name="T54" fmla="*/ 924 w 1360"/>
                  <a:gd name="T55" fmla="*/ 1582 h 1598"/>
                  <a:gd name="T56" fmla="*/ 878 w 1360"/>
                  <a:gd name="T57" fmla="*/ 1498 h 1598"/>
                  <a:gd name="T58" fmla="*/ 794 w 1360"/>
                  <a:gd name="T59" fmla="*/ 1429 h 1598"/>
                  <a:gd name="T60" fmla="*/ 725 w 1360"/>
                  <a:gd name="T61" fmla="*/ 1482 h 1598"/>
                  <a:gd name="T62" fmla="*/ 679 w 1360"/>
                  <a:gd name="T63" fmla="*/ 1543 h 1598"/>
                  <a:gd name="T64" fmla="*/ 427 w 1360"/>
                  <a:gd name="T65" fmla="*/ 1559 h 1598"/>
                  <a:gd name="T66" fmla="*/ 351 w 1360"/>
                  <a:gd name="T67" fmla="*/ 1521 h 1598"/>
                  <a:gd name="T68" fmla="*/ 366 w 1360"/>
                  <a:gd name="T69" fmla="*/ 1429 h 1598"/>
                  <a:gd name="T70" fmla="*/ 229 w 1360"/>
                  <a:gd name="T71" fmla="*/ 1352 h 1598"/>
                  <a:gd name="T72" fmla="*/ 244 w 1360"/>
                  <a:gd name="T73" fmla="*/ 1246 h 1598"/>
                  <a:gd name="T74" fmla="*/ 145 w 1360"/>
                  <a:gd name="T75" fmla="*/ 1108 h 1598"/>
                  <a:gd name="T76" fmla="*/ 76 w 1360"/>
                  <a:gd name="T77" fmla="*/ 1001 h 1598"/>
                  <a:gd name="T78" fmla="*/ 122 w 1360"/>
                  <a:gd name="T79" fmla="*/ 955 h 1598"/>
                  <a:gd name="T80" fmla="*/ 30 w 1360"/>
                  <a:gd name="T81" fmla="*/ 871 h 1598"/>
                  <a:gd name="T82" fmla="*/ 38 w 1360"/>
                  <a:gd name="T83" fmla="*/ 726 h 1598"/>
                  <a:gd name="T84" fmla="*/ 130 w 1360"/>
                  <a:gd name="T85" fmla="*/ 566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0" h="1598">
                    <a:moveTo>
                      <a:pt x="573" y="421"/>
                    </a:moveTo>
                    <a:lnTo>
                      <a:pt x="573" y="421"/>
                    </a:lnTo>
                    <a:cubicBezTo>
                      <a:pt x="557" y="390"/>
                      <a:pt x="534" y="360"/>
                      <a:pt x="504" y="352"/>
                    </a:cubicBezTo>
                    <a:cubicBezTo>
                      <a:pt x="466" y="352"/>
                      <a:pt x="420" y="367"/>
                      <a:pt x="405" y="405"/>
                    </a:cubicBezTo>
                    <a:cubicBezTo>
                      <a:pt x="389" y="436"/>
                      <a:pt x="443" y="474"/>
                      <a:pt x="443" y="504"/>
                    </a:cubicBezTo>
                    <a:cubicBezTo>
                      <a:pt x="450" y="543"/>
                      <a:pt x="435" y="573"/>
                      <a:pt x="443" y="604"/>
                    </a:cubicBezTo>
                    <a:cubicBezTo>
                      <a:pt x="450" y="642"/>
                      <a:pt x="450" y="696"/>
                      <a:pt x="481" y="711"/>
                    </a:cubicBezTo>
                    <a:cubicBezTo>
                      <a:pt x="504" y="718"/>
                      <a:pt x="512" y="657"/>
                      <a:pt x="534" y="650"/>
                    </a:cubicBezTo>
                    <a:cubicBezTo>
                      <a:pt x="557" y="650"/>
                      <a:pt x="557" y="696"/>
                      <a:pt x="573" y="696"/>
                    </a:cubicBezTo>
                    <a:cubicBezTo>
                      <a:pt x="603" y="703"/>
                      <a:pt x="657" y="703"/>
                      <a:pt x="657" y="673"/>
                    </a:cubicBezTo>
                    <a:cubicBezTo>
                      <a:pt x="657" y="612"/>
                      <a:pt x="603" y="566"/>
                      <a:pt x="580" y="504"/>
                    </a:cubicBezTo>
                    <a:cubicBezTo>
                      <a:pt x="573" y="474"/>
                      <a:pt x="588" y="443"/>
                      <a:pt x="573" y="421"/>
                    </a:cubicBezTo>
                    <a:close/>
                    <a:moveTo>
                      <a:pt x="130" y="566"/>
                    </a:moveTo>
                    <a:lnTo>
                      <a:pt x="130" y="566"/>
                    </a:lnTo>
                    <a:cubicBezTo>
                      <a:pt x="130" y="535"/>
                      <a:pt x="130" y="504"/>
                      <a:pt x="137" y="474"/>
                    </a:cubicBezTo>
                    <a:cubicBezTo>
                      <a:pt x="153" y="459"/>
                      <a:pt x="175" y="443"/>
                      <a:pt x="191" y="428"/>
                    </a:cubicBezTo>
                    <a:cubicBezTo>
                      <a:pt x="206" y="398"/>
                      <a:pt x="214" y="360"/>
                      <a:pt x="244" y="344"/>
                    </a:cubicBezTo>
                    <a:cubicBezTo>
                      <a:pt x="282" y="321"/>
                      <a:pt x="343" y="360"/>
                      <a:pt x="382" y="337"/>
                    </a:cubicBezTo>
                    <a:cubicBezTo>
                      <a:pt x="435" y="306"/>
                      <a:pt x="473" y="245"/>
                      <a:pt x="512" y="191"/>
                    </a:cubicBezTo>
                    <a:cubicBezTo>
                      <a:pt x="534" y="168"/>
                      <a:pt x="519" y="115"/>
                      <a:pt x="550" y="107"/>
                    </a:cubicBezTo>
                    <a:cubicBezTo>
                      <a:pt x="588" y="100"/>
                      <a:pt x="618" y="161"/>
                      <a:pt x="664" y="153"/>
                    </a:cubicBezTo>
                    <a:cubicBezTo>
                      <a:pt x="687" y="146"/>
                      <a:pt x="687" y="100"/>
                      <a:pt x="718" y="85"/>
                    </a:cubicBezTo>
                    <a:cubicBezTo>
                      <a:pt x="725" y="77"/>
                      <a:pt x="741" y="85"/>
                      <a:pt x="748" y="85"/>
                    </a:cubicBezTo>
                    <a:cubicBezTo>
                      <a:pt x="771" y="69"/>
                      <a:pt x="779" y="46"/>
                      <a:pt x="794" y="31"/>
                    </a:cubicBezTo>
                    <a:lnTo>
                      <a:pt x="794" y="31"/>
                    </a:lnTo>
                    <a:cubicBezTo>
                      <a:pt x="809" y="23"/>
                      <a:pt x="825" y="0"/>
                      <a:pt x="840" y="8"/>
                    </a:cubicBezTo>
                    <a:cubicBezTo>
                      <a:pt x="870" y="16"/>
                      <a:pt x="886" y="46"/>
                      <a:pt x="909" y="62"/>
                    </a:cubicBezTo>
                    <a:cubicBezTo>
                      <a:pt x="962" y="100"/>
                      <a:pt x="1016" y="123"/>
                      <a:pt x="1062" y="168"/>
                    </a:cubicBezTo>
                    <a:cubicBezTo>
                      <a:pt x="1077" y="184"/>
                      <a:pt x="1062" y="207"/>
                      <a:pt x="1069" y="229"/>
                    </a:cubicBezTo>
                    <a:cubicBezTo>
                      <a:pt x="1084" y="260"/>
                      <a:pt x="1107" y="291"/>
                      <a:pt x="1115" y="329"/>
                    </a:cubicBezTo>
                    <a:cubicBezTo>
                      <a:pt x="1115" y="367"/>
                      <a:pt x="1100" y="405"/>
                      <a:pt x="1107" y="436"/>
                    </a:cubicBezTo>
                    <a:cubicBezTo>
                      <a:pt x="1115" y="459"/>
                      <a:pt x="1138" y="474"/>
                      <a:pt x="1145" y="489"/>
                    </a:cubicBezTo>
                    <a:cubicBezTo>
                      <a:pt x="1153" y="520"/>
                      <a:pt x="1168" y="550"/>
                      <a:pt x="1153" y="573"/>
                    </a:cubicBezTo>
                    <a:cubicBezTo>
                      <a:pt x="1130" y="612"/>
                      <a:pt x="1069" y="619"/>
                      <a:pt x="1046" y="657"/>
                    </a:cubicBezTo>
                    <a:cubicBezTo>
                      <a:pt x="1023" y="696"/>
                      <a:pt x="1008" y="741"/>
                      <a:pt x="1008" y="787"/>
                    </a:cubicBezTo>
                    <a:cubicBezTo>
                      <a:pt x="1008" y="825"/>
                      <a:pt x="1008" y="871"/>
                      <a:pt x="1039" y="902"/>
                    </a:cubicBezTo>
                    <a:cubicBezTo>
                      <a:pt x="1077" y="932"/>
                      <a:pt x="1138" y="925"/>
                      <a:pt x="1191" y="940"/>
                    </a:cubicBezTo>
                    <a:cubicBezTo>
                      <a:pt x="1222" y="955"/>
                      <a:pt x="1252" y="963"/>
                      <a:pt x="1268" y="986"/>
                    </a:cubicBezTo>
                    <a:cubicBezTo>
                      <a:pt x="1283" y="1009"/>
                      <a:pt x="1298" y="1039"/>
                      <a:pt x="1291" y="1062"/>
                    </a:cubicBezTo>
                    <a:cubicBezTo>
                      <a:pt x="1275" y="1093"/>
                      <a:pt x="1229" y="1093"/>
                      <a:pt x="1206" y="1123"/>
                    </a:cubicBezTo>
                    <a:cubicBezTo>
                      <a:pt x="1191" y="1146"/>
                      <a:pt x="1184" y="1177"/>
                      <a:pt x="1191" y="1207"/>
                    </a:cubicBezTo>
                    <a:cubicBezTo>
                      <a:pt x="1191" y="1230"/>
                      <a:pt x="1222" y="1238"/>
                      <a:pt x="1245" y="1253"/>
                    </a:cubicBezTo>
                    <a:cubicBezTo>
                      <a:pt x="1275" y="1268"/>
                      <a:pt x="1314" y="1276"/>
                      <a:pt x="1352" y="1291"/>
                    </a:cubicBezTo>
                    <a:lnTo>
                      <a:pt x="1352" y="1291"/>
                    </a:lnTo>
                    <a:cubicBezTo>
                      <a:pt x="1359" y="1337"/>
                      <a:pt x="1359" y="1337"/>
                      <a:pt x="1359" y="1337"/>
                    </a:cubicBezTo>
                    <a:lnTo>
                      <a:pt x="1359" y="1337"/>
                    </a:lnTo>
                    <a:cubicBezTo>
                      <a:pt x="1336" y="1360"/>
                      <a:pt x="1306" y="1375"/>
                      <a:pt x="1291" y="1406"/>
                    </a:cubicBezTo>
                    <a:cubicBezTo>
                      <a:pt x="1283" y="1421"/>
                      <a:pt x="1291" y="1436"/>
                      <a:pt x="1291" y="1452"/>
                    </a:cubicBezTo>
                    <a:cubicBezTo>
                      <a:pt x="1291" y="1482"/>
                      <a:pt x="1298" y="1513"/>
                      <a:pt x="1283" y="1543"/>
                    </a:cubicBezTo>
                    <a:cubicBezTo>
                      <a:pt x="1268" y="1566"/>
                      <a:pt x="1245" y="1582"/>
                      <a:pt x="1222" y="1589"/>
                    </a:cubicBezTo>
                    <a:cubicBezTo>
                      <a:pt x="1191" y="1597"/>
                      <a:pt x="1161" y="1574"/>
                      <a:pt x="1130" y="1582"/>
                    </a:cubicBezTo>
                    <a:cubicBezTo>
                      <a:pt x="1107" y="1582"/>
                      <a:pt x="1092" y="1589"/>
                      <a:pt x="1069" y="1597"/>
                    </a:cubicBezTo>
                    <a:lnTo>
                      <a:pt x="1069" y="1597"/>
                    </a:lnTo>
                    <a:cubicBezTo>
                      <a:pt x="1046" y="1582"/>
                      <a:pt x="1031" y="1543"/>
                      <a:pt x="1008" y="1543"/>
                    </a:cubicBezTo>
                    <a:cubicBezTo>
                      <a:pt x="977" y="1543"/>
                      <a:pt x="947" y="1566"/>
                      <a:pt x="924" y="1582"/>
                    </a:cubicBezTo>
                    <a:lnTo>
                      <a:pt x="924" y="1582"/>
                    </a:lnTo>
                    <a:cubicBezTo>
                      <a:pt x="916" y="1566"/>
                      <a:pt x="909" y="1543"/>
                      <a:pt x="901" y="1528"/>
                    </a:cubicBezTo>
                    <a:cubicBezTo>
                      <a:pt x="893" y="1513"/>
                      <a:pt x="886" y="1505"/>
                      <a:pt x="878" y="1498"/>
                    </a:cubicBezTo>
                    <a:cubicBezTo>
                      <a:pt x="863" y="1467"/>
                      <a:pt x="878" y="1436"/>
                      <a:pt x="855" y="1421"/>
                    </a:cubicBezTo>
                    <a:cubicBezTo>
                      <a:pt x="840" y="1406"/>
                      <a:pt x="809" y="1413"/>
                      <a:pt x="794" y="1429"/>
                    </a:cubicBezTo>
                    <a:cubicBezTo>
                      <a:pt x="779" y="1436"/>
                      <a:pt x="794" y="1459"/>
                      <a:pt x="779" y="1467"/>
                    </a:cubicBezTo>
                    <a:cubicBezTo>
                      <a:pt x="764" y="1482"/>
                      <a:pt x="741" y="1467"/>
                      <a:pt x="725" y="1482"/>
                    </a:cubicBezTo>
                    <a:cubicBezTo>
                      <a:pt x="710" y="1498"/>
                      <a:pt x="695" y="1521"/>
                      <a:pt x="679" y="1543"/>
                    </a:cubicBezTo>
                    <a:lnTo>
                      <a:pt x="679" y="1543"/>
                    </a:lnTo>
                    <a:cubicBezTo>
                      <a:pt x="626" y="1521"/>
                      <a:pt x="588" y="1467"/>
                      <a:pt x="534" y="1467"/>
                    </a:cubicBezTo>
                    <a:cubicBezTo>
                      <a:pt x="489" y="1475"/>
                      <a:pt x="466" y="1528"/>
                      <a:pt x="427" y="1559"/>
                    </a:cubicBezTo>
                    <a:lnTo>
                      <a:pt x="427" y="1559"/>
                    </a:lnTo>
                    <a:cubicBezTo>
                      <a:pt x="351" y="1521"/>
                      <a:pt x="351" y="1521"/>
                      <a:pt x="351" y="1521"/>
                    </a:cubicBezTo>
                    <a:lnTo>
                      <a:pt x="351" y="1521"/>
                    </a:lnTo>
                    <a:cubicBezTo>
                      <a:pt x="359" y="1490"/>
                      <a:pt x="366" y="1459"/>
                      <a:pt x="366" y="1429"/>
                    </a:cubicBezTo>
                    <a:cubicBezTo>
                      <a:pt x="366" y="1406"/>
                      <a:pt x="366" y="1375"/>
                      <a:pt x="343" y="1360"/>
                    </a:cubicBezTo>
                    <a:cubicBezTo>
                      <a:pt x="313" y="1345"/>
                      <a:pt x="259" y="1375"/>
                      <a:pt x="229" y="1352"/>
                    </a:cubicBezTo>
                    <a:cubicBezTo>
                      <a:pt x="214" y="1322"/>
                      <a:pt x="244" y="1284"/>
                      <a:pt x="244" y="1246"/>
                    </a:cubicBezTo>
                    <a:lnTo>
                      <a:pt x="244" y="1246"/>
                    </a:lnTo>
                    <a:cubicBezTo>
                      <a:pt x="237" y="1223"/>
                      <a:pt x="229" y="1200"/>
                      <a:pt x="214" y="1184"/>
                    </a:cubicBezTo>
                    <a:cubicBezTo>
                      <a:pt x="198" y="1154"/>
                      <a:pt x="160" y="1138"/>
                      <a:pt x="145" y="1108"/>
                    </a:cubicBezTo>
                    <a:cubicBezTo>
                      <a:pt x="137" y="1093"/>
                      <a:pt x="153" y="1070"/>
                      <a:pt x="137" y="1054"/>
                    </a:cubicBezTo>
                    <a:cubicBezTo>
                      <a:pt x="122" y="1032"/>
                      <a:pt x="99" y="1016"/>
                      <a:pt x="76" y="1001"/>
                    </a:cubicBezTo>
                    <a:lnTo>
                      <a:pt x="76" y="1001"/>
                    </a:lnTo>
                    <a:cubicBezTo>
                      <a:pt x="91" y="986"/>
                      <a:pt x="114" y="978"/>
                      <a:pt x="122" y="955"/>
                    </a:cubicBezTo>
                    <a:cubicBezTo>
                      <a:pt x="137" y="917"/>
                      <a:pt x="168" y="864"/>
                      <a:pt x="137" y="833"/>
                    </a:cubicBezTo>
                    <a:cubicBezTo>
                      <a:pt x="114" y="810"/>
                      <a:pt x="68" y="879"/>
                      <a:pt x="30" y="871"/>
                    </a:cubicBezTo>
                    <a:cubicBezTo>
                      <a:pt x="7" y="864"/>
                      <a:pt x="0" y="833"/>
                      <a:pt x="0" y="810"/>
                    </a:cubicBezTo>
                    <a:cubicBezTo>
                      <a:pt x="0" y="779"/>
                      <a:pt x="15" y="749"/>
                      <a:pt x="38" y="726"/>
                    </a:cubicBezTo>
                    <a:cubicBezTo>
                      <a:pt x="61" y="696"/>
                      <a:pt x="107" y="688"/>
                      <a:pt x="130" y="650"/>
                    </a:cubicBezTo>
                    <a:cubicBezTo>
                      <a:pt x="145" y="627"/>
                      <a:pt x="130" y="596"/>
                      <a:pt x="130" y="566"/>
                    </a:cubicBezTo>
                    <a:close/>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38">
                <a:extLst>
                  <a:ext uri="{FF2B5EF4-FFF2-40B4-BE49-F238E27FC236}">
                    <a16:creationId xmlns:a16="http://schemas.microsoft.com/office/drawing/2014/main" id="{A822A2C1-059B-4C32-A361-B7345B0BDB60}"/>
                  </a:ext>
                </a:extLst>
              </p:cNvPr>
              <p:cNvSpPr>
                <a:spLocks noChangeArrowheads="1"/>
              </p:cNvSpPr>
              <p:nvPr/>
            </p:nvSpPr>
            <p:spPr bwMode="auto">
              <a:xfrm>
                <a:off x="6948035" y="7137400"/>
                <a:ext cx="266683" cy="184150"/>
              </a:xfrm>
              <a:custGeom>
                <a:avLst/>
                <a:gdLst>
                  <a:gd name="T0" fmla="*/ 0 w 741"/>
                  <a:gd name="T1" fmla="*/ 46 h 513"/>
                  <a:gd name="T2" fmla="*/ 0 w 741"/>
                  <a:gd name="T3" fmla="*/ 46 h 513"/>
                  <a:gd name="T4" fmla="*/ 53 w 741"/>
                  <a:gd name="T5" fmla="*/ 100 h 513"/>
                  <a:gd name="T6" fmla="*/ 84 w 741"/>
                  <a:gd name="T7" fmla="*/ 191 h 513"/>
                  <a:gd name="T8" fmla="*/ 145 w 741"/>
                  <a:gd name="T9" fmla="*/ 214 h 513"/>
                  <a:gd name="T10" fmla="*/ 152 w 741"/>
                  <a:gd name="T11" fmla="*/ 253 h 513"/>
                  <a:gd name="T12" fmla="*/ 214 w 741"/>
                  <a:gd name="T13" fmla="*/ 283 h 513"/>
                  <a:gd name="T14" fmla="*/ 198 w 741"/>
                  <a:gd name="T15" fmla="*/ 352 h 513"/>
                  <a:gd name="T16" fmla="*/ 320 w 741"/>
                  <a:gd name="T17" fmla="*/ 398 h 513"/>
                  <a:gd name="T18" fmla="*/ 259 w 741"/>
                  <a:gd name="T19" fmla="*/ 474 h 513"/>
                  <a:gd name="T20" fmla="*/ 381 w 741"/>
                  <a:gd name="T21" fmla="*/ 505 h 513"/>
                  <a:gd name="T22" fmla="*/ 519 w 741"/>
                  <a:gd name="T23" fmla="*/ 482 h 513"/>
                  <a:gd name="T24" fmla="*/ 542 w 741"/>
                  <a:gd name="T25" fmla="*/ 443 h 513"/>
                  <a:gd name="T26" fmla="*/ 603 w 741"/>
                  <a:gd name="T27" fmla="*/ 420 h 513"/>
                  <a:gd name="T28" fmla="*/ 626 w 741"/>
                  <a:gd name="T29" fmla="*/ 428 h 513"/>
                  <a:gd name="T30" fmla="*/ 641 w 741"/>
                  <a:gd name="T31" fmla="*/ 474 h 513"/>
                  <a:gd name="T32" fmla="*/ 687 w 741"/>
                  <a:gd name="T33" fmla="*/ 474 h 513"/>
                  <a:gd name="T34" fmla="*/ 740 w 741"/>
                  <a:gd name="T35" fmla="*/ 443 h 513"/>
                  <a:gd name="T36" fmla="*/ 740 w 741"/>
                  <a:gd name="T37" fmla="*/ 443 h 513"/>
                  <a:gd name="T38" fmla="*/ 718 w 741"/>
                  <a:gd name="T39" fmla="*/ 375 h 513"/>
                  <a:gd name="T40" fmla="*/ 672 w 741"/>
                  <a:gd name="T41" fmla="*/ 329 h 513"/>
                  <a:gd name="T42" fmla="*/ 641 w 741"/>
                  <a:gd name="T43" fmla="*/ 260 h 513"/>
                  <a:gd name="T44" fmla="*/ 641 w 741"/>
                  <a:gd name="T45" fmla="*/ 199 h 513"/>
                  <a:gd name="T46" fmla="*/ 580 w 741"/>
                  <a:gd name="T47" fmla="*/ 184 h 513"/>
                  <a:gd name="T48" fmla="*/ 534 w 741"/>
                  <a:gd name="T49" fmla="*/ 61 h 513"/>
                  <a:gd name="T50" fmla="*/ 534 w 741"/>
                  <a:gd name="T51" fmla="*/ 61 h 513"/>
                  <a:gd name="T52" fmla="*/ 473 w 741"/>
                  <a:gd name="T53" fmla="*/ 39 h 513"/>
                  <a:gd name="T54" fmla="*/ 450 w 741"/>
                  <a:gd name="T55" fmla="*/ 69 h 513"/>
                  <a:gd name="T56" fmla="*/ 412 w 741"/>
                  <a:gd name="T57" fmla="*/ 153 h 513"/>
                  <a:gd name="T58" fmla="*/ 389 w 741"/>
                  <a:gd name="T59" fmla="*/ 123 h 513"/>
                  <a:gd name="T60" fmla="*/ 381 w 741"/>
                  <a:gd name="T61" fmla="*/ 77 h 513"/>
                  <a:gd name="T62" fmla="*/ 351 w 741"/>
                  <a:gd name="T63" fmla="*/ 31 h 513"/>
                  <a:gd name="T64" fmla="*/ 145 w 741"/>
                  <a:gd name="T65" fmla="*/ 8 h 513"/>
                  <a:gd name="T66" fmla="*/ 91 w 741"/>
                  <a:gd name="T67" fmla="*/ 46 h 513"/>
                  <a:gd name="T68" fmla="*/ 0 w 741"/>
                  <a:gd name="T69" fmla="*/ 4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1" h="513">
                    <a:moveTo>
                      <a:pt x="0" y="46"/>
                    </a:moveTo>
                    <a:lnTo>
                      <a:pt x="0" y="46"/>
                    </a:lnTo>
                    <a:cubicBezTo>
                      <a:pt x="15" y="69"/>
                      <a:pt x="38" y="77"/>
                      <a:pt x="53" y="100"/>
                    </a:cubicBezTo>
                    <a:cubicBezTo>
                      <a:pt x="68" y="130"/>
                      <a:pt x="61" y="168"/>
                      <a:pt x="84" y="191"/>
                    </a:cubicBezTo>
                    <a:cubicBezTo>
                      <a:pt x="99" y="214"/>
                      <a:pt x="129" y="199"/>
                      <a:pt x="145" y="214"/>
                    </a:cubicBezTo>
                    <a:cubicBezTo>
                      <a:pt x="152" y="222"/>
                      <a:pt x="145" y="245"/>
                      <a:pt x="152" y="253"/>
                    </a:cubicBezTo>
                    <a:cubicBezTo>
                      <a:pt x="175" y="268"/>
                      <a:pt x="206" y="260"/>
                      <a:pt x="214" y="283"/>
                    </a:cubicBezTo>
                    <a:cubicBezTo>
                      <a:pt x="221" y="306"/>
                      <a:pt x="183" y="336"/>
                      <a:pt x="198" y="352"/>
                    </a:cubicBezTo>
                    <a:cubicBezTo>
                      <a:pt x="229" y="382"/>
                      <a:pt x="298" y="359"/>
                      <a:pt x="320" y="398"/>
                    </a:cubicBezTo>
                    <a:cubicBezTo>
                      <a:pt x="328" y="428"/>
                      <a:pt x="244" y="451"/>
                      <a:pt x="259" y="474"/>
                    </a:cubicBezTo>
                    <a:cubicBezTo>
                      <a:pt x="282" y="512"/>
                      <a:pt x="343" y="505"/>
                      <a:pt x="381" y="505"/>
                    </a:cubicBezTo>
                    <a:cubicBezTo>
                      <a:pt x="427" y="505"/>
                      <a:pt x="473" y="497"/>
                      <a:pt x="519" y="482"/>
                    </a:cubicBezTo>
                    <a:cubicBezTo>
                      <a:pt x="534" y="474"/>
                      <a:pt x="534" y="451"/>
                      <a:pt x="542" y="443"/>
                    </a:cubicBezTo>
                    <a:cubicBezTo>
                      <a:pt x="557" y="428"/>
                      <a:pt x="580" y="420"/>
                      <a:pt x="603" y="420"/>
                    </a:cubicBezTo>
                    <a:cubicBezTo>
                      <a:pt x="611" y="420"/>
                      <a:pt x="618" y="420"/>
                      <a:pt x="626" y="428"/>
                    </a:cubicBezTo>
                    <a:cubicBezTo>
                      <a:pt x="634" y="436"/>
                      <a:pt x="626" y="466"/>
                      <a:pt x="641" y="474"/>
                    </a:cubicBezTo>
                    <a:cubicBezTo>
                      <a:pt x="649" y="482"/>
                      <a:pt x="672" y="474"/>
                      <a:pt x="687" y="474"/>
                    </a:cubicBezTo>
                    <a:cubicBezTo>
                      <a:pt x="702" y="466"/>
                      <a:pt x="725" y="459"/>
                      <a:pt x="740" y="443"/>
                    </a:cubicBezTo>
                    <a:lnTo>
                      <a:pt x="740" y="443"/>
                    </a:lnTo>
                    <a:cubicBezTo>
                      <a:pt x="733" y="420"/>
                      <a:pt x="733" y="398"/>
                      <a:pt x="718" y="375"/>
                    </a:cubicBezTo>
                    <a:cubicBezTo>
                      <a:pt x="702" y="359"/>
                      <a:pt x="679" y="352"/>
                      <a:pt x="672" y="329"/>
                    </a:cubicBezTo>
                    <a:cubicBezTo>
                      <a:pt x="656" y="314"/>
                      <a:pt x="649" y="283"/>
                      <a:pt x="641" y="260"/>
                    </a:cubicBezTo>
                    <a:cubicBezTo>
                      <a:pt x="634" y="245"/>
                      <a:pt x="649" y="214"/>
                      <a:pt x="641" y="199"/>
                    </a:cubicBezTo>
                    <a:cubicBezTo>
                      <a:pt x="626" y="184"/>
                      <a:pt x="595" y="199"/>
                      <a:pt x="580" y="184"/>
                    </a:cubicBezTo>
                    <a:cubicBezTo>
                      <a:pt x="557" y="153"/>
                      <a:pt x="550" y="100"/>
                      <a:pt x="534" y="61"/>
                    </a:cubicBezTo>
                    <a:lnTo>
                      <a:pt x="534" y="61"/>
                    </a:lnTo>
                    <a:cubicBezTo>
                      <a:pt x="511" y="54"/>
                      <a:pt x="496" y="39"/>
                      <a:pt x="473" y="39"/>
                    </a:cubicBezTo>
                    <a:cubicBezTo>
                      <a:pt x="458" y="39"/>
                      <a:pt x="458" y="61"/>
                      <a:pt x="450" y="69"/>
                    </a:cubicBezTo>
                    <a:cubicBezTo>
                      <a:pt x="435" y="100"/>
                      <a:pt x="443" y="138"/>
                      <a:pt x="412" y="153"/>
                    </a:cubicBezTo>
                    <a:cubicBezTo>
                      <a:pt x="404" y="168"/>
                      <a:pt x="397" y="138"/>
                      <a:pt x="389" y="123"/>
                    </a:cubicBezTo>
                    <a:cubicBezTo>
                      <a:pt x="381" y="107"/>
                      <a:pt x="389" y="92"/>
                      <a:pt x="381" y="77"/>
                    </a:cubicBezTo>
                    <a:cubicBezTo>
                      <a:pt x="374" y="61"/>
                      <a:pt x="366" y="39"/>
                      <a:pt x="351" y="31"/>
                    </a:cubicBezTo>
                    <a:cubicBezTo>
                      <a:pt x="282" y="16"/>
                      <a:pt x="214" y="0"/>
                      <a:pt x="145" y="8"/>
                    </a:cubicBezTo>
                    <a:cubicBezTo>
                      <a:pt x="122" y="8"/>
                      <a:pt x="114" y="39"/>
                      <a:pt x="91" y="46"/>
                    </a:cubicBezTo>
                    <a:cubicBezTo>
                      <a:pt x="61" y="54"/>
                      <a:pt x="30" y="46"/>
                      <a:pt x="0" y="46"/>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39">
                <a:extLst>
                  <a:ext uri="{FF2B5EF4-FFF2-40B4-BE49-F238E27FC236}">
                    <a16:creationId xmlns:a16="http://schemas.microsoft.com/office/drawing/2014/main" id="{0CA1EC67-5F74-417A-B71E-2765AB0E8DF1}"/>
                  </a:ext>
                </a:extLst>
              </p:cNvPr>
              <p:cNvSpPr>
                <a:spLocks noChangeArrowheads="1"/>
              </p:cNvSpPr>
              <p:nvPr/>
            </p:nvSpPr>
            <p:spPr bwMode="auto">
              <a:xfrm>
                <a:off x="6819456" y="7097713"/>
                <a:ext cx="484156" cy="762000"/>
              </a:xfrm>
              <a:custGeom>
                <a:avLst/>
                <a:gdLst>
                  <a:gd name="T0" fmla="*/ 924 w 1345"/>
                  <a:gd name="T1" fmla="*/ 1428 h 2116"/>
                  <a:gd name="T2" fmla="*/ 847 w 1345"/>
                  <a:gd name="T3" fmla="*/ 1397 h 2116"/>
                  <a:gd name="T4" fmla="*/ 763 w 1345"/>
                  <a:gd name="T5" fmla="*/ 1497 h 2116"/>
                  <a:gd name="T6" fmla="*/ 748 w 1345"/>
                  <a:gd name="T7" fmla="*/ 1596 h 2116"/>
                  <a:gd name="T8" fmla="*/ 886 w 1345"/>
                  <a:gd name="T9" fmla="*/ 1665 h 2116"/>
                  <a:gd name="T10" fmla="*/ 970 w 1345"/>
                  <a:gd name="T11" fmla="*/ 1550 h 2116"/>
                  <a:gd name="T12" fmla="*/ 924 w 1345"/>
                  <a:gd name="T13" fmla="*/ 1428 h 2116"/>
                  <a:gd name="T14" fmla="*/ 679 w 1345"/>
                  <a:gd name="T15" fmla="*/ 2054 h 2116"/>
                  <a:gd name="T16" fmla="*/ 611 w 1345"/>
                  <a:gd name="T17" fmla="*/ 2115 h 2116"/>
                  <a:gd name="T18" fmla="*/ 504 w 1345"/>
                  <a:gd name="T19" fmla="*/ 2077 h 2116"/>
                  <a:gd name="T20" fmla="*/ 465 w 1345"/>
                  <a:gd name="T21" fmla="*/ 1947 h 2116"/>
                  <a:gd name="T22" fmla="*/ 527 w 1345"/>
                  <a:gd name="T23" fmla="*/ 1810 h 2116"/>
                  <a:gd name="T24" fmla="*/ 298 w 1345"/>
                  <a:gd name="T25" fmla="*/ 1726 h 2116"/>
                  <a:gd name="T26" fmla="*/ 305 w 1345"/>
                  <a:gd name="T27" fmla="*/ 1481 h 2116"/>
                  <a:gd name="T28" fmla="*/ 404 w 1345"/>
                  <a:gd name="T29" fmla="*/ 1313 h 2116"/>
                  <a:gd name="T30" fmla="*/ 374 w 1345"/>
                  <a:gd name="T31" fmla="*/ 1153 h 2116"/>
                  <a:gd name="T32" fmla="*/ 321 w 1345"/>
                  <a:gd name="T33" fmla="*/ 992 h 2116"/>
                  <a:gd name="T34" fmla="*/ 99 w 1345"/>
                  <a:gd name="T35" fmla="*/ 832 h 2116"/>
                  <a:gd name="T36" fmla="*/ 53 w 1345"/>
                  <a:gd name="T37" fmla="*/ 855 h 2116"/>
                  <a:gd name="T38" fmla="*/ 61 w 1345"/>
                  <a:gd name="T39" fmla="*/ 778 h 2116"/>
                  <a:gd name="T40" fmla="*/ 23 w 1345"/>
                  <a:gd name="T41" fmla="*/ 565 h 2116"/>
                  <a:gd name="T42" fmla="*/ 0 w 1345"/>
                  <a:gd name="T43" fmla="*/ 435 h 2116"/>
                  <a:gd name="T44" fmla="*/ 23 w 1345"/>
                  <a:gd name="T45" fmla="*/ 412 h 2116"/>
                  <a:gd name="T46" fmla="*/ 7 w 1345"/>
                  <a:gd name="T47" fmla="*/ 290 h 2116"/>
                  <a:gd name="T48" fmla="*/ 61 w 1345"/>
                  <a:gd name="T49" fmla="*/ 221 h 2116"/>
                  <a:gd name="T50" fmla="*/ 99 w 1345"/>
                  <a:gd name="T51" fmla="*/ 76 h 2116"/>
                  <a:gd name="T52" fmla="*/ 160 w 1345"/>
                  <a:gd name="T53" fmla="*/ 76 h 2116"/>
                  <a:gd name="T54" fmla="*/ 183 w 1345"/>
                  <a:gd name="T55" fmla="*/ 0 h 2116"/>
                  <a:gd name="T56" fmla="*/ 221 w 1345"/>
                  <a:gd name="T57" fmla="*/ 15 h 2116"/>
                  <a:gd name="T58" fmla="*/ 290 w 1345"/>
                  <a:gd name="T59" fmla="*/ 45 h 2116"/>
                  <a:gd name="T60" fmla="*/ 328 w 1345"/>
                  <a:gd name="T61" fmla="*/ 45 h 2116"/>
                  <a:gd name="T62" fmla="*/ 359 w 1345"/>
                  <a:gd name="T63" fmla="*/ 152 h 2116"/>
                  <a:gd name="T64" fmla="*/ 412 w 1345"/>
                  <a:gd name="T65" fmla="*/ 206 h 2116"/>
                  <a:gd name="T66" fmla="*/ 504 w 1345"/>
                  <a:gd name="T67" fmla="*/ 320 h 2116"/>
                  <a:gd name="T68" fmla="*/ 573 w 1345"/>
                  <a:gd name="T69" fmla="*/ 389 h 2116"/>
                  <a:gd name="T70" fmla="*/ 679 w 1345"/>
                  <a:gd name="T71" fmla="*/ 504 h 2116"/>
                  <a:gd name="T72" fmla="*/ 740 w 1345"/>
                  <a:gd name="T73" fmla="*/ 611 h 2116"/>
                  <a:gd name="T74" fmla="*/ 901 w 1345"/>
                  <a:gd name="T75" fmla="*/ 549 h 2116"/>
                  <a:gd name="T76" fmla="*/ 985 w 1345"/>
                  <a:gd name="T77" fmla="*/ 534 h 2116"/>
                  <a:gd name="T78" fmla="*/ 1046 w 1345"/>
                  <a:gd name="T79" fmla="*/ 580 h 2116"/>
                  <a:gd name="T80" fmla="*/ 1099 w 1345"/>
                  <a:gd name="T81" fmla="*/ 549 h 2116"/>
                  <a:gd name="T82" fmla="*/ 1161 w 1345"/>
                  <a:gd name="T83" fmla="*/ 603 h 2116"/>
                  <a:gd name="T84" fmla="*/ 1298 w 1345"/>
                  <a:gd name="T85" fmla="*/ 611 h 2116"/>
                  <a:gd name="T86" fmla="*/ 1336 w 1345"/>
                  <a:gd name="T87" fmla="*/ 641 h 2116"/>
                  <a:gd name="T88" fmla="*/ 1283 w 1345"/>
                  <a:gd name="T89" fmla="*/ 733 h 2116"/>
                  <a:gd name="T90" fmla="*/ 1245 w 1345"/>
                  <a:gd name="T91" fmla="*/ 954 h 2116"/>
                  <a:gd name="T92" fmla="*/ 1122 w 1345"/>
                  <a:gd name="T93" fmla="*/ 1168 h 2116"/>
                  <a:gd name="T94" fmla="*/ 1084 w 1345"/>
                  <a:gd name="T95" fmla="*/ 1344 h 2116"/>
                  <a:gd name="T96" fmla="*/ 1084 w 1345"/>
                  <a:gd name="T97" fmla="*/ 1688 h 2116"/>
                  <a:gd name="T98" fmla="*/ 970 w 1345"/>
                  <a:gd name="T99" fmla="*/ 1703 h 2116"/>
                  <a:gd name="T100" fmla="*/ 878 w 1345"/>
                  <a:gd name="T101" fmla="*/ 1833 h 2116"/>
                  <a:gd name="T102" fmla="*/ 786 w 1345"/>
                  <a:gd name="T103" fmla="*/ 1962 h 2116"/>
                  <a:gd name="T104" fmla="*/ 664 w 1345"/>
                  <a:gd name="T105" fmla="*/ 1970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5" h="2116">
                    <a:moveTo>
                      <a:pt x="924" y="1428"/>
                    </a:moveTo>
                    <a:lnTo>
                      <a:pt x="924" y="1428"/>
                    </a:lnTo>
                    <a:cubicBezTo>
                      <a:pt x="909" y="1420"/>
                      <a:pt x="886" y="1451"/>
                      <a:pt x="863" y="1443"/>
                    </a:cubicBezTo>
                    <a:cubicBezTo>
                      <a:pt x="855" y="1436"/>
                      <a:pt x="863" y="1397"/>
                      <a:pt x="847" y="1397"/>
                    </a:cubicBezTo>
                    <a:cubicBezTo>
                      <a:pt x="832" y="1390"/>
                      <a:pt x="817" y="1413"/>
                      <a:pt x="809" y="1420"/>
                    </a:cubicBezTo>
                    <a:cubicBezTo>
                      <a:pt x="786" y="1443"/>
                      <a:pt x="779" y="1474"/>
                      <a:pt x="763" y="1497"/>
                    </a:cubicBezTo>
                    <a:cubicBezTo>
                      <a:pt x="748" y="1512"/>
                      <a:pt x="725" y="1512"/>
                      <a:pt x="718" y="1535"/>
                    </a:cubicBezTo>
                    <a:cubicBezTo>
                      <a:pt x="718" y="1558"/>
                      <a:pt x="733" y="1573"/>
                      <a:pt x="748" y="1596"/>
                    </a:cubicBezTo>
                    <a:cubicBezTo>
                      <a:pt x="763" y="1611"/>
                      <a:pt x="786" y="1619"/>
                      <a:pt x="802" y="1626"/>
                    </a:cubicBezTo>
                    <a:cubicBezTo>
                      <a:pt x="825" y="1642"/>
                      <a:pt x="855" y="1665"/>
                      <a:pt x="886" y="1665"/>
                    </a:cubicBezTo>
                    <a:cubicBezTo>
                      <a:pt x="909" y="1672"/>
                      <a:pt x="939" y="1657"/>
                      <a:pt x="954" y="1634"/>
                    </a:cubicBezTo>
                    <a:cubicBezTo>
                      <a:pt x="970" y="1611"/>
                      <a:pt x="970" y="1581"/>
                      <a:pt x="970" y="1550"/>
                    </a:cubicBezTo>
                    <a:cubicBezTo>
                      <a:pt x="970" y="1527"/>
                      <a:pt x="962" y="1504"/>
                      <a:pt x="954" y="1481"/>
                    </a:cubicBezTo>
                    <a:cubicBezTo>
                      <a:pt x="954" y="1458"/>
                      <a:pt x="947" y="1436"/>
                      <a:pt x="924" y="1428"/>
                    </a:cubicBezTo>
                    <a:close/>
                    <a:moveTo>
                      <a:pt x="679" y="2054"/>
                    </a:moveTo>
                    <a:lnTo>
                      <a:pt x="679" y="2054"/>
                    </a:lnTo>
                    <a:lnTo>
                      <a:pt x="679" y="2054"/>
                    </a:lnTo>
                    <a:cubicBezTo>
                      <a:pt x="611" y="2115"/>
                      <a:pt x="611" y="2115"/>
                      <a:pt x="611" y="2115"/>
                    </a:cubicBezTo>
                    <a:lnTo>
                      <a:pt x="611" y="2115"/>
                    </a:lnTo>
                    <a:cubicBezTo>
                      <a:pt x="573" y="2100"/>
                      <a:pt x="534" y="2092"/>
                      <a:pt x="504" y="2077"/>
                    </a:cubicBezTo>
                    <a:cubicBezTo>
                      <a:pt x="481" y="2062"/>
                      <a:pt x="450" y="2054"/>
                      <a:pt x="450" y="2031"/>
                    </a:cubicBezTo>
                    <a:cubicBezTo>
                      <a:pt x="443" y="2001"/>
                      <a:pt x="450" y="1970"/>
                      <a:pt x="465" y="1947"/>
                    </a:cubicBezTo>
                    <a:cubicBezTo>
                      <a:pt x="488" y="1917"/>
                      <a:pt x="534" y="1917"/>
                      <a:pt x="550" y="1886"/>
                    </a:cubicBezTo>
                    <a:cubicBezTo>
                      <a:pt x="557" y="1863"/>
                      <a:pt x="542" y="1833"/>
                      <a:pt x="527" y="1810"/>
                    </a:cubicBezTo>
                    <a:cubicBezTo>
                      <a:pt x="511" y="1787"/>
                      <a:pt x="481" y="1779"/>
                      <a:pt x="450" y="1764"/>
                    </a:cubicBezTo>
                    <a:cubicBezTo>
                      <a:pt x="397" y="1749"/>
                      <a:pt x="336" y="1756"/>
                      <a:pt x="298" y="1726"/>
                    </a:cubicBezTo>
                    <a:cubicBezTo>
                      <a:pt x="267" y="1695"/>
                      <a:pt x="267" y="1649"/>
                      <a:pt x="267" y="1611"/>
                    </a:cubicBezTo>
                    <a:cubicBezTo>
                      <a:pt x="267" y="1565"/>
                      <a:pt x="282" y="1520"/>
                      <a:pt x="305" y="1481"/>
                    </a:cubicBezTo>
                    <a:cubicBezTo>
                      <a:pt x="328" y="1443"/>
                      <a:pt x="389" y="1436"/>
                      <a:pt x="412" y="1397"/>
                    </a:cubicBezTo>
                    <a:cubicBezTo>
                      <a:pt x="427" y="1374"/>
                      <a:pt x="412" y="1344"/>
                      <a:pt x="404" y="1313"/>
                    </a:cubicBezTo>
                    <a:cubicBezTo>
                      <a:pt x="397" y="1298"/>
                      <a:pt x="374" y="1283"/>
                      <a:pt x="366" y="1260"/>
                    </a:cubicBezTo>
                    <a:cubicBezTo>
                      <a:pt x="359" y="1229"/>
                      <a:pt x="374" y="1191"/>
                      <a:pt x="374" y="1153"/>
                    </a:cubicBezTo>
                    <a:cubicBezTo>
                      <a:pt x="366" y="1115"/>
                      <a:pt x="343" y="1084"/>
                      <a:pt x="328" y="1053"/>
                    </a:cubicBezTo>
                    <a:cubicBezTo>
                      <a:pt x="321" y="1031"/>
                      <a:pt x="336" y="1008"/>
                      <a:pt x="321" y="992"/>
                    </a:cubicBezTo>
                    <a:cubicBezTo>
                      <a:pt x="275" y="947"/>
                      <a:pt x="221" y="924"/>
                      <a:pt x="168" y="886"/>
                    </a:cubicBezTo>
                    <a:cubicBezTo>
                      <a:pt x="145" y="870"/>
                      <a:pt x="129" y="840"/>
                      <a:pt x="99" y="832"/>
                    </a:cubicBezTo>
                    <a:cubicBezTo>
                      <a:pt x="84" y="824"/>
                      <a:pt x="68" y="847"/>
                      <a:pt x="53" y="855"/>
                    </a:cubicBezTo>
                    <a:lnTo>
                      <a:pt x="53" y="855"/>
                    </a:lnTo>
                    <a:cubicBezTo>
                      <a:pt x="53" y="840"/>
                      <a:pt x="53" y="824"/>
                      <a:pt x="53" y="809"/>
                    </a:cubicBezTo>
                    <a:cubicBezTo>
                      <a:pt x="53" y="801"/>
                      <a:pt x="61" y="794"/>
                      <a:pt x="61" y="778"/>
                    </a:cubicBezTo>
                    <a:cubicBezTo>
                      <a:pt x="53" y="748"/>
                      <a:pt x="30" y="725"/>
                      <a:pt x="23" y="687"/>
                    </a:cubicBezTo>
                    <a:cubicBezTo>
                      <a:pt x="15" y="649"/>
                      <a:pt x="23" y="611"/>
                      <a:pt x="23" y="565"/>
                    </a:cubicBezTo>
                    <a:cubicBezTo>
                      <a:pt x="23" y="542"/>
                      <a:pt x="30" y="511"/>
                      <a:pt x="23" y="488"/>
                    </a:cubicBezTo>
                    <a:cubicBezTo>
                      <a:pt x="23" y="465"/>
                      <a:pt x="7" y="450"/>
                      <a:pt x="0" y="435"/>
                    </a:cubicBezTo>
                    <a:lnTo>
                      <a:pt x="0" y="435"/>
                    </a:lnTo>
                    <a:cubicBezTo>
                      <a:pt x="7" y="427"/>
                      <a:pt x="23" y="420"/>
                      <a:pt x="23" y="412"/>
                    </a:cubicBezTo>
                    <a:cubicBezTo>
                      <a:pt x="38" y="389"/>
                      <a:pt x="61" y="366"/>
                      <a:pt x="61" y="336"/>
                    </a:cubicBezTo>
                    <a:cubicBezTo>
                      <a:pt x="53" y="313"/>
                      <a:pt x="23" y="305"/>
                      <a:pt x="7" y="290"/>
                    </a:cubicBezTo>
                    <a:lnTo>
                      <a:pt x="7" y="290"/>
                    </a:lnTo>
                    <a:cubicBezTo>
                      <a:pt x="23" y="267"/>
                      <a:pt x="53" y="244"/>
                      <a:pt x="61" y="221"/>
                    </a:cubicBezTo>
                    <a:cubicBezTo>
                      <a:pt x="76" y="190"/>
                      <a:pt x="68" y="160"/>
                      <a:pt x="76" y="129"/>
                    </a:cubicBezTo>
                    <a:cubicBezTo>
                      <a:pt x="76" y="114"/>
                      <a:pt x="91" y="99"/>
                      <a:pt x="99" y="76"/>
                    </a:cubicBezTo>
                    <a:lnTo>
                      <a:pt x="99" y="76"/>
                    </a:lnTo>
                    <a:cubicBezTo>
                      <a:pt x="122" y="76"/>
                      <a:pt x="145" y="91"/>
                      <a:pt x="160" y="76"/>
                    </a:cubicBezTo>
                    <a:cubicBezTo>
                      <a:pt x="175" y="68"/>
                      <a:pt x="160" y="45"/>
                      <a:pt x="160" y="38"/>
                    </a:cubicBezTo>
                    <a:cubicBezTo>
                      <a:pt x="168" y="22"/>
                      <a:pt x="175" y="7"/>
                      <a:pt x="183" y="0"/>
                    </a:cubicBezTo>
                    <a:lnTo>
                      <a:pt x="183" y="0"/>
                    </a:lnTo>
                    <a:cubicBezTo>
                      <a:pt x="198" y="0"/>
                      <a:pt x="206" y="7"/>
                      <a:pt x="221" y="15"/>
                    </a:cubicBezTo>
                    <a:lnTo>
                      <a:pt x="244" y="0"/>
                    </a:lnTo>
                    <a:cubicBezTo>
                      <a:pt x="244" y="7"/>
                      <a:pt x="290" y="45"/>
                      <a:pt x="290" y="45"/>
                    </a:cubicBezTo>
                    <a:cubicBezTo>
                      <a:pt x="305" y="45"/>
                      <a:pt x="313" y="45"/>
                      <a:pt x="328" y="45"/>
                    </a:cubicBezTo>
                    <a:lnTo>
                      <a:pt x="328" y="45"/>
                    </a:lnTo>
                    <a:cubicBezTo>
                      <a:pt x="336" y="61"/>
                      <a:pt x="351" y="76"/>
                      <a:pt x="359" y="91"/>
                    </a:cubicBezTo>
                    <a:cubicBezTo>
                      <a:pt x="366" y="114"/>
                      <a:pt x="359" y="129"/>
                      <a:pt x="359" y="152"/>
                    </a:cubicBezTo>
                    <a:lnTo>
                      <a:pt x="359" y="152"/>
                    </a:lnTo>
                    <a:cubicBezTo>
                      <a:pt x="374" y="175"/>
                      <a:pt x="397" y="183"/>
                      <a:pt x="412" y="206"/>
                    </a:cubicBezTo>
                    <a:cubicBezTo>
                      <a:pt x="427" y="236"/>
                      <a:pt x="420" y="274"/>
                      <a:pt x="443" y="297"/>
                    </a:cubicBezTo>
                    <a:cubicBezTo>
                      <a:pt x="458" y="320"/>
                      <a:pt x="488" y="305"/>
                      <a:pt x="504" y="320"/>
                    </a:cubicBezTo>
                    <a:cubicBezTo>
                      <a:pt x="511" y="328"/>
                      <a:pt x="504" y="351"/>
                      <a:pt x="511" y="359"/>
                    </a:cubicBezTo>
                    <a:cubicBezTo>
                      <a:pt x="534" y="374"/>
                      <a:pt x="565" y="366"/>
                      <a:pt x="573" y="389"/>
                    </a:cubicBezTo>
                    <a:cubicBezTo>
                      <a:pt x="580" y="412"/>
                      <a:pt x="542" y="442"/>
                      <a:pt x="557" y="458"/>
                    </a:cubicBezTo>
                    <a:cubicBezTo>
                      <a:pt x="588" y="488"/>
                      <a:pt x="657" y="465"/>
                      <a:pt x="679" y="504"/>
                    </a:cubicBezTo>
                    <a:cubicBezTo>
                      <a:pt x="687" y="534"/>
                      <a:pt x="603" y="557"/>
                      <a:pt x="618" y="580"/>
                    </a:cubicBezTo>
                    <a:cubicBezTo>
                      <a:pt x="641" y="618"/>
                      <a:pt x="702" y="611"/>
                      <a:pt x="740" y="611"/>
                    </a:cubicBezTo>
                    <a:cubicBezTo>
                      <a:pt x="786" y="611"/>
                      <a:pt x="832" y="603"/>
                      <a:pt x="878" y="588"/>
                    </a:cubicBezTo>
                    <a:cubicBezTo>
                      <a:pt x="893" y="580"/>
                      <a:pt x="893" y="557"/>
                      <a:pt x="901" y="549"/>
                    </a:cubicBezTo>
                    <a:cubicBezTo>
                      <a:pt x="916" y="534"/>
                      <a:pt x="939" y="526"/>
                      <a:pt x="962" y="526"/>
                    </a:cubicBezTo>
                    <a:cubicBezTo>
                      <a:pt x="970" y="526"/>
                      <a:pt x="977" y="526"/>
                      <a:pt x="985" y="534"/>
                    </a:cubicBezTo>
                    <a:cubicBezTo>
                      <a:pt x="993" y="542"/>
                      <a:pt x="985" y="572"/>
                      <a:pt x="1000" y="580"/>
                    </a:cubicBezTo>
                    <a:cubicBezTo>
                      <a:pt x="1008" y="588"/>
                      <a:pt x="1031" y="580"/>
                      <a:pt x="1046" y="580"/>
                    </a:cubicBezTo>
                    <a:cubicBezTo>
                      <a:pt x="1061" y="572"/>
                      <a:pt x="1084" y="565"/>
                      <a:pt x="1099" y="549"/>
                    </a:cubicBezTo>
                    <a:lnTo>
                      <a:pt x="1099" y="549"/>
                    </a:lnTo>
                    <a:cubicBezTo>
                      <a:pt x="1122" y="549"/>
                      <a:pt x="1145" y="542"/>
                      <a:pt x="1161" y="549"/>
                    </a:cubicBezTo>
                    <a:cubicBezTo>
                      <a:pt x="1168" y="565"/>
                      <a:pt x="1153" y="588"/>
                      <a:pt x="1161" y="603"/>
                    </a:cubicBezTo>
                    <a:cubicBezTo>
                      <a:pt x="1176" y="618"/>
                      <a:pt x="1199" y="626"/>
                      <a:pt x="1222" y="626"/>
                    </a:cubicBezTo>
                    <a:cubicBezTo>
                      <a:pt x="1245" y="626"/>
                      <a:pt x="1268" y="618"/>
                      <a:pt x="1298" y="611"/>
                    </a:cubicBezTo>
                    <a:lnTo>
                      <a:pt x="1298" y="611"/>
                    </a:lnTo>
                    <a:cubicBezTo>
                      <a:pt x="1306" y="626"/>
                      <a:pt x="1329" y="626"/>
                      <a:pt x="1336" y="641"/>
                    </a:cubicBezTo>
                    <a:cubicBezTo>
                      <a:pt x="1344" y="672"/>
                      <a:pt x="1344" y="702"/>
                      <a:pt x="1329" y="725"/>
                    </a:cubicBezTo>
                    <a:cubicBezTo>
                      <a:pt x="1321" y="740"/>
                      <a:pt x="1290" y="717"/>
                      <a:pt x="1283" y="733"/>
                    </a:cubicBezTo>
                    <a:cubicBezTo>
                      <a:pt x="1268" y="786"/>
                      <a:pt x="1290" y="847"/>
                      <a:pt x="1283" y="901"/>
                    </a:cubicBezTo>
                    <a:cubicBezTo>
                      <a:pt x="1275" y="924"/>
                      <a:pt x="1260" y="939"/>
                      <a:pt x="1245" y="954"/>
                    </a:cubicBezTo>
                    <a:cubicBezTo>
                      <a:pt x="1207" y="977"/>
                      <a:pt x="1138" y="970"/>
                      <a:pt x="1115" y="1015"/>
                    </a:cubicBezTo>
                    <a:cubicBezTo>
                      <a:pt x="1092" y="1061"/>
                      <a:pt x="1138" y="1115"/>
                      <a:pt x="1122" y="1168"/>
                    </a:cubicBezTo>
                    <a:cubicBezTo>
                      <a:pt x="1122" y="1199"/>
                      <a:pt x="1084" y="1206"/>
                      <a:pt x="1077" y="1229"/>
                    </a:cubicBezTo>
                    <a:cubicBezTo>
                      <a:pt x="1069" y="1267"/>
                      <a:pt x="1077" y="1306"/>
                      <a:pt x="1084" y="1344"/>
                    </a:cubicBezTo>
                    <a:cubicBezTo>
                      <a:pt x="1099" y="1428"/>
                      <a:pt x="1153" y="1504"/>
                      <a:pt x="1153" y="1588"/>
                    </a:cubicBezTo>
                    <a:cubicBezTo>
                      <a:pt x="1153" y="1626"/>
                      <a:pt x="1107" y="1649"/>
                      <a:pt x="1084" y="1688"/>
                    </a:cubicBezTo>
                    <a:lnTo>
                      <a:pt x="1084" y="1688"/>
                    </a:lnTo>
                    <a:cubicBezTo>
                      <a:pt x="1046" y="1695"/>
                      <a:pt x="1008" y="1688"/>
                      <a:pt x="970" y="1703"/>
                    </a:cubicBezTo>
                    <a:cubicBezTo>
                      <a:pt x="947" y="1718"/>
                      <a:pt x="932" y="1741"/>
                      <a:pt x="916" y="1764"/>
                    </a:cubicBezTo>
                    <a:cubicBezTo>
                      <a:pt x="901" y="1787"/>
                      <a:pt x="893" y="1817"/>
                      <a:pt x="878" y="1833"/>
                    </a:cubicBezTo>
                    <a:cubicBezTo>
                      <a:pt x="863" y="1848"/>
                      <a:pt x="840" y="1856"/>
                      <a:pt x="832" y="1871"/>
                    </a:cubicBezTo>
                    <a:cubicBezTo>
                      <a:pt x="809" y="1894"/>
                      <a:pt x="817" y="1940"/>
                      <a:pt x="786" y="1962"/>
                    </a:cubicBezTo>
                    <a:cubicBezTo>
                      <a:pt x="771" y="1970"/>
                      <a:pt x="740" y="1947"/>
                      <a:pt x="710" y="1947"/>
                    </a:cubicBezTo>
                    <a:cubicBezTo>
                      <a:pt x="695" y="1955"/>
                      <a:pt x="672" y="1955"/>
                      <a:pt x="664" y="1970"/>
                    </a:cubicBezTo>
                    <a:cubicBezTo>
                      <a:pt x="657" y="1993"/>
                      <a:pt x="672" y="2024"/>
                      <a:pt x="679" y="2054"/>
                    </a:cubicBezTo>
                    <a:close/>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 name="Freeform 40">
                <a:extLst>
                  <a:ext uri="{FF2B5EF4-FFF2-40B4-BE49-F238E27FC236}">
                    <a16:creationId xmlns:a16="http://schemas.microsoft.com/office/drawing/2014/main" id="{6CEC2E87-C5AA-4D47-8FBB-6E5562ADAD68}"/>
                  </a:ext>
                </a:extLst>
              </p:cNvPr>
              <p:cNvSpPr>
                <a:spLocks noChangeArrowheads="1"/>
              </p:cNvSpPr>
              <p:nvPr/>
            </p:nvSpPr>
            <p:spPr bwMode="auto">
              <a:xfrm>
                <a:off x="7076614" y="7599363"/>
                <a:ext cx="90482" cy="101600"/>
              </a:xfrm>
              <a:custGeom>
                <a:avLst/>
                <a:gdLst>
                  <a:gd name="T0" fmla="*/ 206 w 253"/>
                  <a:gd name="T1" fmla="*/ 38 h 283"/>
                  <a:gd name="T2" fmla="*/ 206 w 253"/>
                  <a:gd name="T3" fmla="*/ 38 h 283"/>
                  <a:gd name="T4" fmla="*/ 145 w 253"/>
                  <a:gd name="T5" fmla="*/ 53 h 283"/>
                  <a:gd name="T6" fmla="*/ 129 w 253"/>
                  <a:gd name="T7" fmla="*/ 7 h 283"/>
                  <a:gd name="T8" fmla="*/ 91 w 253"/>
                  <a:gd name="T9" fmla="*/ 30 h 283"/>
                  <a:gd name="T10" fmla="*/ 45 w 253"/>
                  <a:gd name="T11" fmla="*/ 107 h 283"/>
                  <a:gd name="T12" fmla="*/ 0 w 253"/>
                  <a:gd name="T13" fmla="*/ 145 h 283"/>
                  <a:gd name="T14" fmla="*/ 30 w 253"/>
                  <a:gd name="T15" fmla="*/ 206 h 283"/>
                  <a:gd name="T16" fmla="*/ 84 w 253"/>
                  <a:gd name="T17" fmla="*/ 236 h 283"/>
                  <a:gd name="T18" fmla="*/ 168 w 253"/>
                  <a:gd name="T19" fmla="*/ 275 h 283"/>
                  <a:gd name="T20" fmla="*/ 236 w 253"/>
                  <a:gd name="T21" fmla="*/ 244 h 283"/>
                  <a:gd name="T22" fmla="*/ 252 w 253"/>
                  <a:gd name="T23" fmla="*/ 160 h 283"/>
                  <a:gd name="T24" fmla="*/ 236 w 253"/>
                  <a:gd name="T25" fmla="*/ 91 h 283"/>
                  <a:gd name="T26" fmla="*/ 206 w 253"/>
                  <a:gd name="T27" fmla="*/ 3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283">
                    <a:moveTo>
                      <a:pt x="206" y="38"/>
                    </a:moveTo>
                    <a:lnTo>
                      <a:pt x="206" y="38"/>
                    </a:lnTo>
                    <a:cubicBezTo>
                      <a:pt x="191" y="30"/>
                      <a:pt x="168" y="61"/>
                      <a:pt x="145" y="53"/>
                    </a:cubicBezTo>
                    <a:cubicBezTo>
                      <a:pt x="137" y="46"/>
                      <a:pt x="145" y="7"/>
                      <a:pt x="129" y="7"/>
                    </a:cubicBezTo>
                    <a:cubicBezTo>
                      <a:pt x="114" y="0"/>
                      <a:pt x="99" y="23"/>
                      <a:pt x="91" y="30"/>
                    </a:cubicBezTo>
                    <a:cubicBezTo>
                      <a:pt x="68" y="53"/>
                      <a:pt x="61" y="84"/>
                      <a:pt x="45" y="107"/>
                    </a:cubicBezTo>
                    <a:cubicBezTo>
                      <a:pt x="30" y="122"/>
                      <a:pt x="7" y="122"/>
                      <a:pt x="0" y="145"/>
                    </a:cubicBezTo>
                    <a:cubicBezTo>
                      <a:pt x="0" y="168"/>
                      <a:pt x="15" y="183"/>
                      <a:pt x="30" y="206"/>
                    </a:cubicBezTo>
                    <a:cubicBezTo>
                      <a:pt x="45" y="221"/>
                      <a:pt x="68" y="229"/>
                      <a:pt x="84" y="236"/>
                    </a:cubicBezTo>
                    <a:cubicBezTo>
                      <a:pt x="107" y="252"/>
                      <a:pt x="137" y="275"/>
                      <a:pt x="168" y="275"/>
                    </a:cubicBezTo>
                    <a:cubicBezTo>
                      <a:pt x="191" y="282"/>
                      <a:pt x="221" y="267"/>
                      <a:pt x="236" y="244"/>
                    </a:cubicBezTo>
                    <a:cubicBezTo>
                      <a:pt x="252" y="221"/>
                      <a:pt x="252" y="191"/>
                      <a:pt x="252" y="160"/>
                    </a:cubicBezTo>
                    <a:cubicBezTo>
                      <a:pt x="252" y="137"/>
                      <a:pt x="244" y="114"/>
                      <a:pt x="236" y="91"/>
                    </a:cubicBezTo>
                    <a:cubicBezTo>
                      <a:pt x="236" y="68"/>
                      <a:pt x="229" y="46"/>
                      <a:pt x="206" y="38"/>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41">
                <a:extLst>
                  <a:ext uri="{FF2B5EF4-FFF2-40B4-BE49-F238E27FC236}">
                    <a16:creationId xmlns:a16="http://schemas.microsoft.com/office/drawing/2014/main" id="{8F457E06-5E42-4562-BCD5-A857B55723EC}"/>
                  </a:ext>
                </a:extLst>
              </p:cNvPr>
              <p:cNvSpPr>
                <a:spLocks noChangeArrowheads="1"/>
              </p:cNvSpPr>
              <p:nvPr/>
            </p:nvSpPr>
            <p:spPr bwMode="auto">
              <a:xfrm>
                <a:off x="7038517" y="7589838"/>
                <a:ext cx="503205" cy="550862"/>
              </a:xfrm>
              <a:custGeom>
                <a:avLst/>
                <a:gdLst>
                  <a:gd name="T0" fmla="*/ 809 w 1398"/>
                  <a:gd name="T1" fmla="*/ 817 h 1528"/>
                  <a:gd name="T2" fmla="*/ 679 w 1398"/>
                  <a:gd name="T3" fmla="*/ 764 h 1528"/>
                  <a:gd name="T4" fmla="*/ 596 w 1398"/>
                  <a:gd name="T5" fmla="*/ 901 h 1528"/>
                  <a:gd name="T6" fmla="*/ 672 w 1398"/>
                  <a:gd name="T7" fmla="*/ 1023 h 1528"/>
                  <a:gd name="T8" fmla="*/ 771 w 1398"/>
                  <a:gd name="T9" fmla="*/ 970 h 1528"/>
                  <a:gd name="T10" fmla="*/ 832 w 1398"/>
                  <a:gd name="T11" fmla="*/ 855 h 1528"/>
                  <a:gd name="T12" fmla="*/ 0 w 1398"/>
                  <a:gd name="T13" fmla="*/ 748 h 1528"/>
                  <a:gd name="T14" fmla="*/ 68 w 1398"/>
                  <a:gd name="T15" fmla="*/ 687 h 1528"/>
                  <a:gd name="T16" fmla="*/ 53 w 1398"/>
                  <a:gd name="T17" fmla="*/ 603 h 1528"/>
                  <a:gd name="T18" fmla="*/ 175 w 1398"/>
                  <a:gd name="T19" fmla="*/ 595 h 1528"/>
                  <a:gd name="T20" fmla="*/ 267 w 1398"/>
                  <a:gd name="T21" fmla="*/ 466 h 1528"/>
                  <a:gd name="T22" fmla="*/ 359 w 1398"/>
                  <a:gd name="T23" fmla="*/ 336 h 1528"/>
                  <a:gd name="T24" fmla="*/ 473 w 1398"/>
                  <a:gd name="T25" fmla="*/ 321 h 1528"/>
                  <a:gd name="T26" fmla="*/ 596 w 1398"/>
                  <a:gd name="T27" fmla="*/ 504 h 1528"/>
                  <a:gd name="T28" fmla="*/ 763 w 1398"/>
                  <a:gd name="T29" fmla="*/ 420 h 1528"/>
                  <a:gd name="T30" fmla="*/ 932 w 1398"/>
                  <a:gd name="T31" fmla="*/ 420 h 1528"/>
                  <a:gd name="T32" fmla="*/ 1023 w 1398"/>
                  <a:gd name="T33" fmla="*/ 244 h 1528"/>
                  <a:gd name="T34" fmla="*/ 1138 w 1398"/>
                  <a:gd name="T35" fmla="*/ 76 h 1528"/>
                  <a:gd name="T36" fmla="*/ 1207 w 1398"/>
                  <a:gd name="T37" fmla="*/ 0 h 1528"/>
                  <a:gd name="T38" fmla="*/ 1222 w 1398"/>
                  <a:gd name="T39" fmla="*/ 191 h 1528"/>
                  <a:gd name="T40" fmla="*/ 1367 w 1398"/>
                  <a:gd name="T41" fmla="*/ 435 h 1528"/>
                  <a:gd name="T42" fmla="*/ 1397 w 1398"/>
                  <a:gd name="T43" fmla="*/ 565 h 1528"/>
                  <a:gd name="T44" fmla="*/ 1214 w 1398"/>
                  <a:gd name="T45" fmla="*/ 618 h 1528"/>
                  <a:gd name="T46" fmla="*/ 1229 w 1398"/>
                  <a:gd name="T47" fmla="*/ 756 h 1528"/>
                  <a:gd name="T48" fmla="*/ 1191 w 1398"/>
                  <a:gd name="T49" fmla="*/ 978 h 1528"/>
                  <a:gd name="T50" fmla="*/ 1298 w 1398"/>
                  <a:gd name="T51" fmla="*/ 1092 h 1528"/>
                  <a:gd name="T52" fmla="*/ 1359 w 1398"/>
                  <a:gd name="T53" fmla="*/ 1161 h 1528"/>
                  <a:gd name="T54" fmla="*/ 1123 w 1398"/>
                  <a:gd name="T55" fmla="*/ 1161 h 1528"/>
                  <a:gd name="T56" fmla="*/ 962 w 1398"/>
                  <a:gd name="T57" fmla="*/ 1306 h 1528"/>
                  <a:gd name="T58" fmla="*/ 863 w 1398"/>
                  <a:gd name="T59" fmla="*/ 1443 h 1528"/>
                  <a:gd name="T60" fmla="*/ 733 w 1398"/>
                  <a:gd name="T61" fmla="*/ 1505 h 1528"/>
                  <a:gd name="T62" fmla="*/ 626 w 1398"/>
                  <a:gd name="T63" fmla="*/ 1527 h 1528"/>
                  <a:gd name="T64" fmla="*/ 206 w 1398"/>
                  <a:gd name="T65" fmla="*/ 1130 h 1528"/>
                  <a:gd name="T66" fmla="*/ 61 w 1398"/>
                  <a:gd name="T67" fmla="*/ 962 h 1528"/>
                  <a:gd name="T68" fmla="*/ 76 w 1398"/>
                  <a:gd name="T69" fmla="*/ 901 h 1528"/>
                  <a:gd name="T70" fmla="*/ 7 w 1398"/>
                  <a:gd name="T71" fmla="*/ 794 h 1528"/>
                  <a:gd name="T72" fmla="*/ 0 w 1398"/>
                  <a:gd name="T73" fmla="*/ 748 h 1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8" h="1528">
                    <a:moveTo>
                      <a:pt x="809" y="817"/>
                    </a:moveTo>
                    <a:lnTo>
                      <a:pt x="809" y="817"/>
                    </a:lnTo>
                    <a:cubicBezTo>
                      <a:pt x="786" y="809"/>
                      <a:pt x="748" y="825"/>
                      <a:pt x="725" y="817"/>
                    </a:cubicBezTo>
                    <a:cubicBezTo>
                      <a:pt x="702" y="809"/>
                      <a:pt x="702" y="748"/>
                      <a:pt x="679" y="764"/>
                    </a:cubicBezTo>
                    <a:cubicBezTo>
                      <a:pt x="649" y="786"/>
                      <a:pt x="657" y="840"/>
                      <a:pt x="634" y="878"/>
                    </a:cubicBezTo>
                    <a:cubicBezTo>
                      <a:pt x="626" y="893"/>
                      <a:pt x="588" y="886"/>
                      <a:pt x="596" y="901"/>
                    </a:cubicBezTo>
                    <a:cubicBezTo>
                      <a:pt x="603" y="924"/>
                      <a:pt x="634" y="932"/>
                      <a:pt x="657" y="947"/>
                    </a:cubicBezTo>
                    <a:cubicBezTo>
                      <a:pt x="657" y="947"/>
                      <a:pt x="672" y="1016"/>
                      <a:pt x="672" y="1023"/>
                    </a:cubicBezTo>
                    <a:cubicBezTo>
                      <a:pt x="672" y="1031"/>
                      <a:pt x="740" y="1023"/>
                      <a:pt x="740" y="1023"/>
                    </a:cubicBezTo>
                    <a:cubicBezTo>
                      <a:pt x="740" y="1023"/>
                      <a:pt x="756" y="970"/>
                      <a:pt x="771" y="970"/>
                    </a:cubicBezTo>
                    <a:cubicBezTo>
                      <a:pt x="779" y="970"/>
                      <a:pt x="840" y="924"/>
                      <a:pt x="840" y="924"/>
                    </a:cubicBezTo>
                    <a:cubicBezTo>
                      <a:pt x="832" y="901"/>
                      <a:pt x="840" y="878"/>
                      <a:pt x="832" y="855"/>
                    </a:cubicBezTo>
                    <a:cubicBezTo>
                      <a:pt x="825" y="840"/>
                      <a:pt x="825" y="825"/>
                      <a:pt x="809" y="817"/>
                    </a:cubicBezTo>
                    <a:close/>
                    <a:moveTo>
                      <a:pt x="0" y="748"/>
                    </a:moveTo>
                    <a:lnTo>
                      <a:pt x="0" y="748"/>
                    </a:lnTo>
                    <a:cubicBezTo>
                      <a:pt x="68" y="687"/>
                      <a:pt x="68" y="687"/>
                      <a:pt x="68" y="687"/>
                    </a:cubicBezTo>
                    <a:lnTo>
                      <a:pt x="68" y="687"/>
                    </a:lnTo>
                    <a:cubicBezTo>
                      <a:pt x="61" y="657"/>
                      <a:pt x="46" y="626"/>
                      <a:pt x="53" y="603"/>
                    </a:cubicBezTo>
                    <a:cubicBezTo>
                      <a:pt x="61" y="588"/>
                      <a:pt x="84" y="588"/>
                      <a:pt x="99" y="580"/>
                    </a:cubicBezTo>
                    <a:cubicBezTo>
                      <a:pt x="129" y="580"/>
                      <a:pt x="160" y="603"/>
                      <a:pt x="175" y="595"/>
                    </a:cubicBezTo>
                    <a:cubicBezTo>
                      <a:pt x="206" y="573"/>
                      <a:pt x="198" y="527"/>
                      <a:pt x="221" y="504"/>
                    </a:cubicBezTo>
                    <a:cubicBezTo>
                      <a:pt x="229" y="489"/>
                      <a:pt x="252" y="481"/>
                      <a:pt x="267" y="466"/>
                    </a:cubicBezTo>
                    <a:cubicBezTo>
                      <a:pt x="282" y="450"/>
                      <a:pt x="290" y="420"/>
                      <a:pt x="305" y="397"/>
                    </a:cubicBezTo>
                    <a:cubicBezTo>
                      <a:pt x="321" y="374"/>
                      <a:pt x="336" y="351"/>
                      <a:pt x="359" y="336"/>
                    </a:cubicBezTo>
                    <a:cubicBezTo>
                      <a:pt x="397" y="321"/>
                      <a:pt x="435" y="328"/>
                      <a:pt x="473" y="321"/>
                    </a:cubicBezTo>
                    <a:lnTo>
                      <a:pt x="473" y="321"/>
                    </a:lnTo>
                    <a:cubicBezTo>
                      <a:pt x="481" y="374"/>
                      <a:pt x="466" y="435"/>
                      <a:pt x="496" y="481"/>
                    </a:cubicBezTo>
                    <a:cubicBezTo>
                      <a:pt x="519" y="511"/>
                      <a:pt x="565" y="511"/>
                      <a:pt x="596" y="504"/>
                    </a:cubicBezTo>
                    <a:cubicBezTo>
                      <a:pt x="626" y="496"/>
                      <a:pt x="649" y="466"/>
                      <a:pt x="679" y="458"/>
                    </a:cubicBezTo>
                    <a:cubicBezTo>
                      <a:pt x="710" y="443"/>
                      <a:pt x="733" y="428"/>
                      <a:pt x="763" y="420"/>
                    </a:cubicBezTo>
                    <a:cubicBezTo>
                      <a:pt x="794" y="420"/>
                      <a:pt x="817" y="428"/>
                      <a:pt x="840" y="428"/>
                    </a:cubicBezTo>
                    <a:cubicBezTo>
                      <a:pt x="871" y="428"/>
                      <a:pt x="909" y="435"/>
                      <a:pt x="932" y="420"/>
                    </a:cubicBezTo>
                    <a:cubicBezTo>
                      <a:pt x="962" y="389"/>
                      <a:pt x="970" y="343"/>
                      <a:pt x="985" y="313"/>
                    </a:cubicBezTo>
                    <a:cubicBezTo>
                      <a:pt x="1000" y="290"/>
                      <a:pt x="1008" y="267"/>
                      <a:pt x="1023" y="244"/>
                    </a:cubicBezTo>
                    <a:cubicBezTo>
                      <a:pt x="1038" y="229"/>
                      <a:pt x="1061" y="221"/>
                      <a:pt x="1077" y="206"/>
                    </a:cubicBezTo>
                    <a:cubicBezTo>
                      <a:pt x="1107" y="168"/>
                      <a:pt x="1107" y="114"/>
                      <a:pt x="1138" y="76"/>
                    </a:cubicBezTo>
                    <a:cubicBezTo>
                      <a:pt x="1153" y="46"/>
                      <a:pt x="1184" y="23"/>
                      <a:pt x="1207" y="0"/>
                    </a:cubicBezTo>
                    <a:lnTo>
                      <a:pt x="1207" y="0"/>
                    </a:lnTo>
                    <a:cubicBezTo>
                      <a:pt x="1222" y="23"/>
                      <a:pt x="1229" y="53"/>
                      <a:pt x="1237" y="76"/>
                    </a:cubicBezTo>
                    <a:cubicBezTo>
                      <a:pt x="1237" y="76"/>
                      <a:pt x="1222" y="183"/>
                      <a:pt x="1222" y="191"/>
                    </a:cubicBezTo>
                    <a:cubicBezTo>
                      <a:pt x="1229" y="198"/>
                      <a:pt x="1283" y="290"/>
                      <a:pt x="1283" y="290"/>
                    </a:cubicBezTo>
                    <a:cubicBezTo>
                      <a:pt x="1313" y="336"/>
                      <a:pt x="1352" y="382"/>
                      <a:pt x="1367" y="435"/>
                    </a:cubicBezTo>
                    <a:cubicBezTo>
                      <a:pt x="1390" y="473"/>
                      <a:pt x="1390" y="519"/>
                      <a:pt x="1397" y="565"/>
                    </a:cubicBezTo>
                    <a:lnTo>
                      <a:pt x="1397" y="565"/>
                    </a:lnTo>
                    <a:cubicBezTo>
                      <a:pt x="1359" y="588"/>
                      <a:pt x="1321" y="611"/>
                      <a:pt x="1275" y="634"/>
                    </a:cubicBezTo>
                    <a:cubicBezTo>
                      <a:pt x="1275" y="634"/>
                      <a:pt x="1222" y="611"/>
                      <a:pt x="1214" y="618"/>
                    </a:cubicBezTo>
                    <a:cubicBezTo>
                      <a:pt x="1214" y="626"/>
                      <a:pt x="1176" y="672"/>
                      <a:pt x="1176" y="672"/>
                    </a:cubicBezTo>
                    <a:cubicBezTo>
                      <a:pt x="1199" y="703"/>
                      <a:pt x="1229" y="725"/>
                      <a:pt x="1229" y="756"/>
                    </a:cubicBezTo>
                    <a:cubicBezTo>
                      <a:pt x="1237" y="794"/>
                      <a:pt x="1222" y="832"/>
                      <a:pt x="1214" y="870"/>
                    </a:cubicBezTo>
                    <a:cubicBezTo>
                      <a:pt x="1207" y="901"/>
                      <a:pt x="1184" y="939"/>
                      <a:pt x="1191" y="978"/>
                    </a:cubicBezTo>
                    <a:cubicBezTo>
                      <a:pt x="1191" y="993"/>
                      <a:pt x="1222" y="978"/>
                      <a:pt x="1237" y="993"/>
                    </a:cubicBezTo>
                    <a:cubicBezTo>
                      <a:pt x="1260" y="1023"/>
                      <a:pt x="1275" y="1061"/>
                      <a:pt x="1298" y="1092"/>
                    </a:cubicBezTo>
                    <a:cubicBezTo>
                      <a:pt x="1321" y="1115"/>
                      <a:pt x="1336" y="1138"/>
                      <a:pt x="1359" y="1161"/>
                    </a:cubicBezTo>
                    <a:lnTo>
                      <a:pt x="1359" y="1161"/>
                    </a:lnTo>
                    <a:cubicBezTo>
                      <a:pt x="1329" y="1176"/>
                      <a:pt x="1306" y="1207"/>
                      <a:pt x="1283" y="1199"/>
                    </a:cubicBezTo>
                    <a:cubicBezTo>
                      <a:pt x="1222" y="1199"/>
                      <a:pt x="1168" y="1130"/>
                      <a:pt x="1123" y="1161"/>
                    </a:cubicBezTo>
                    <a:cubicBezTo>
                      <a:pt x="1077" y="1184"/>
                      <a:pt x="1130" y="1283"/>
                      <a:pt x="1092" y="1321"/>
                    </a:cubicBezTo>
                    <a:cubicBezTo>
                      <a:pt x="1061" y="1352"/>
                      <a:pt x="1008" y="1298"/>
                      <a:pt x="962" y="1306"/>
                    </a:cubicBezTo>
                    <a:cubicBezTo>
                      <a:pt x="932" y="1314"/>
                      <a:pt x="893" y="1336"/>
                      <a:pt x="871" y="1367"/>
                    </a:cubicBezTo>
                    <a:cubicBezTo>
                      <a:pt x="863" y="1390"/>
                      <a:pt x="886" y="1428"/>
                      <a:pt x="863" y="1443"/>
                    </a:cubicBezTo>
                    <a:cubicBezTo>
                      <a:pt x="848" y="1459"/>
                      <a:pt x="817" y="1413"/>
                      <a:pt x="802" y="1420"/>
                    </a:cubicBezTo>
                    <a:cubicBezTo>
                      <a:pt x="763" y="1436"/>
                      <a:pt x="763" y="1489"/>
                      <a:pt x="733" y="1505"/>
                    </a:cubicBezTo>
                    <a:cubicBezTo>
                      <a:pt x="702" y="1527"/>
                      <a:pt x="664" y="1520"/>
                      <a:pt x="626" y="1527"/>
                    </a:cubicBezTo>
                    <a:lnTo>
                      <a:pt x="626" y="1527"/>
                    </a:lnTo>
                    <a:cubicBezTo>
                      <a:pt x="565" y="1443"/>
                      <a:pt x="519" y="1344"/>
                      <a:pt x="443" y="1268"/>
                    </a:cubicBezTo>
                    <a:cubicBezTo>
                      <a:pt x="374" y="1207"/>
                      <a:pt x="282" y="1184"/>
                      <a:pt x="206" y="1130"/>
                    </a:cubicBezTo>
                    <a:cubicBezTo>
                      <a:pt x="152" y="1092"/>
                      <a:pt x="107" y="1061"/>
                      <a:pt x="68" y="1016"/>
                    </a:cubicBezTo>
                    <a:cubicBezTo>
                      <a:pt x="53" y="1000"/>
                      <a:pt x="61" y="978"/>
                      <a:pt x="61" y="962"/>
                    </a:cubicBezTo>
                    <a:cubicBezTo>
                      <a:pt x="53" y="947"/>
                      <a:pt x="46" y="932"/>
                      <a:pt x="46" y="916"/>
                    </a:cubicBezTo>
                    <a:cubicBezTo>
                      <a:pt x="53" y="909"/>
                      <a:pt x="76" y="909"/>
                      <a:pt x="76" y="901"/>
                    </a:cubicBezTo>
                    <a:cubicBezTo>
                      <a:pt x="84" y="886"/>
                      <a:pt x="84" y="870"/>
                      <a:pt x="76" y="863"/>
                    </a:cubicBezTo>
                    <a:cubicBezTo>
                      <a:pt x="61" y="832"/>
                      <a:pt x="30" y="817"/>
                      <a:pt x="7" y="794"/>
                    </a:cubicBezTo>
                    <a:lnTo>
                      <a:pt x="7" y="794"/>
                    </a:lnTo>
                    <a:cubicBezTo>
                      <a:pt x="0" y="748"/>
                      <a:pt x="0" y="748"/>
                      <a:pt x="0" y="748"/>
                    </a:cubicBezTo>
                    <a:close/>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 name="Freeform 42">
                <a:extLst>
                  <a:ext uri="{FF2B5EF4-FFF2-40B4-BE49-F238E27FC236}">
                    <a16:creationId xmlns:a16="http://schemas.microsoft.com/office/drawing/2014/main" id="{61C95E66-E8A4-402A-9DC3-98F4B07E82B4}"/>
                  </a:ext>
                </a:extLst>
              </p:cNvPr>
              <p:cNvSpPr>
                <a:spLocks noChangeArrowheads="1"/>
              </p:cNvSpPr>
              <p:nvPr/>
            </p:nvSpPr>
            <p:spPr bwMode="auto">
              <a:xfrm>
                <a:off x="7249641" y="7859713"/>
                <a:ext cx="90481" cy="101600"/>
              </a:xfrm>
              <a:custGeom>
                <a:avLst/>
                <a:gdLst>
                  <a:gd name="T0" fmla="*/ 221 w 253"/>
                  <a:gd name="T1" fmla="*/ 69 h 284"/>
                  <a:gd name="T2" fmla="*/ 221 w 253"/>
                  <a:gd name="T3" fmla="*/ 69 h 284"/>
                  <a:gd name="T4" fmla="*/ 137 w 253"/>
                  <a:gd name="T5" fmla="*/ 69 h 284"/>
                  <a:gd name="T6" fmla="*/ 91 w 253"/>
                  <a:gd name="T7" fmla="*/ 16 h 284"/>
                  <a:gd name="T8" fmla="*/ 46 w 253"/>
                  <a:gd name="T9" fmla="*/ 130 h 284"/>
                  <a:gd name="T10" fmla="*/ 8 w 253"/>
                  <a:gd name="T11" fmla="*/ 153 h 284"/>
                  <a:gd name="T12" fmla="*/ 69 w 253"/>
                  <a:gd name="T13" fmla="*/ 199 h 284"/>
                  <a:gd name="T14" fmla="*/ 84 w 253"/>
                  <a:gd name="T15" fmla="*/ 275 h 284"/>
                  <a:gd name="T16" fmla="*/ 152 w 253"/>
                  <a:gd name="T17" fmla="*/ 275 h 284"/>
                  <a:gd name="T18" fmla="*/ 183 w 253"/>
                  <a:gd name="T19" fmla="*/ 222 h 284"/>
                  <a:gd name="T20" fmla="*/ 252 w 253"/>
                  <a:gd name="T21" fmla="*/ 176 h 284"/>
                  <a:gd name="T22" fmla="*/ 244 w 253"/>
                  <a:gd name="T23" fmla="*/ 107 h 284"/>
                  <a:gd name="T24" fmla="*/ 221 w 253"/>
                  <a:gd name="T25" fmla="*/ 6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84">
                    <a:moveTo>
                      <a:pt x="221" y="69"/>
                    </a:moveTo>
                    <a:lnTo>
                      <a:pt x="221" y="69"/>
                    </a:lnTo>
                    <a:cubicBezTo>
                      <a:pt x="198" y="61"/>
                      <a:pt x="160" y="77"/>
                      <a:pt x="137" y="69"/>
                    </a:cubicBezTo>
                    <a:cubicBezTo>
                      <a:pt x="114" y="61"/>
                      <a:pt x="114" y="0"/>
                      <a:pt x="91" y="16"/>
                    </a:cubicBezTo>
                    <a:cubicBezTo>
                      <a:pt x="61" y="38"/>
                      <a:pt x="69" y="92"/>
                      <a:pt x="46" y="130"/>
                    </a:cubicBezTo>
                    <a:cubicBezTo>
                      <a:pt x="38" y="145"/>
                      <a:pt x="0" y="138"/>
                      <a:pt x="8" y="153"/>
                    </a:cubicBezTo>
                    <a:cubicBezTo>
                      <a:pt x="15" y="176"/>
                      <a:pt x="46" y="184"/>
                      <a:pt x="69" y="199"/>
                    </a:cubicBezTo>
                    <a:cubicBezTo>
                      <a:pt x="69" y="199"/>
                      <a:pt x="84" y="268"/>
                      <a:pt x="84" y="275"/>
                    </a:cubicBezTo>
                    <a:cubicBezTo>
                      <a:pt x="84" y="283"/>
                      <a:pt x="152" y="275"/>
                      <a:pt x="152" y="275"/>
                    </a:cubicBezTo>
                    <a:cubicBezTo>
                      <a:pt x="152" y="275"/>
                      <a:pt x="168" y="222"/>
                      <a:pt x="183" y="222"/>
                    </a:cubicBezTo>
                    <a:cubicBezTo>
                      <a:pt x="191" y="222"/>
                      <a:pt x="252" y="176"/>
                      <a:pt x="252" y="176"/>
                    </a:cubicBezTo>
                    <a:cubicBezTo>
                      <a:pt x="244" y="153"/>
                      <a:pt x="252" y="130"/>
                      <a:pt x="244" y="107"/>
                    </a:cubicBezTo>
                    <a:cubicBezTo>
                      <a:pt x="237" y="92"/>
                      <a:pt x="237" y="77"/>
                      <a:pt x="221" y="69"/>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 name="Freeform 43">
                <a:extLst>
                  <a:ext uri="{FF2B5EF4-FFF2-40B4-BE49-F238E27FC236}">
                    <a16:creationId xmlns:a16="http://schemas.microsoft.com/office/drawing/2014/main" id="{D32B627C-AD2B-4FC7-9EF3-E8400EEBBFFE}"/>
                  </a:ext>
                </a:extLst>
              </p:cNvPr>
              <p:cNvSpPr>
                <a:spLocks noChangeArrowheads="1"/>
              </p:cNvSpPr>
              <p:nvPr/>
            </p:nvSpPr>
            <p:spPr bwMode="auto">
              <a:xfrm>
                <a:off x="7203606" y="7134225"/>
                <a:ext cx="376213" cy="641350"/>
              </a:xfrm>
              <a:custGeom>
                <a:avLst/>
                <a:gdLst>
                  <a:gd name="T0" fmla="*/ 267 w 1047"/>
                  <a:gd name="T1" fmla="*/ 1229 h 1780"/>
                  <a:gd name="T2" fmla="*/ 176 w 1047"/>
                  <a:gd name="T3" fmla="*/ 1283 h 1780"/>
                  <a:gd name="T4" fmla="*/ 130 w 1047"/>
                  <a:gd name="T5" fmla="*/ 1359 h 1780"/>
                  <a:gd name="T6" fmla="*/ 214 w 1047"/>
                  <a:gd name="T7" fmla="*/ 1451 h 1780"/>
                  <a:gd name="T8" fmla="*/ 244 w 1047"/>
                  <a:gd name="T9" fmla="*/ 1520 h 1780"/>
                  <a:gd name="T10" fmla="*/ 359 w 1047"/>
                  <a:gd name="T11" fmla="*/ 1359 h 1780"/>
                  <a:gd name="T12" fmla="*/ 267 w 1047"/>
                  <a:gd name="T13" fmla="*/ 1229 h 1780"/>
                  <a:gd name="T14" fmla="*/ 15 w 1047"/>
                  <a:gd name="T15" fmla="*/ 1589 h 1780"/>
                  <a:gd name="T16" fmla="*/ 15 w 1047"/>
                  <a:gd name="T17" fmla="*/ 1245 h 1780"/>
                  <a:gd name="T18" fmla="*/ 53 w 1047"/>
                  <a:gd name="T19" fmla="*/ 1069 h 1780"/>
                  <a:gd name="T20" fmla="*/ 176 w 1047"/>
                  <a:gd name="T21" fmla="*/ 855 h 1780"/>
                  <a:gd name="T22" fmla="*/ 214 w 1047"/>
                  <a:gd name="T23" fmla="*/ 634 h 1780"/>
                  <a:gd name="T24" fmla="*/ 267 w 1047"/>
                  <a:gd name="T25" fmla="*/ 542 h 1780"/>
                  <a:gd name="T26" fmla="*/ 229 w 1047"/>
                  <a:gd name="T27" fmla="*/ 512 h 1780"/>
                  <a:gd name="T28" fmla="*/ 290 w 1047"/>
                  <a:gd name="T29" fmla="*/ 389 h 1780"/>
                  <a:gd name="T30" fmla="*/ 351 w 1047"/>
                  <a:gd name="T31" fmla="*/ 252 h 1780"/>
                  <a:gd name="T32" fmla="*/ 435 w 1047"/>
                  <a:gd name="T33" fmla="*/ 206 h 1780"/>
                  <a:gd name="T34" fmla="*/ 557 w 1047"/>
                  <a:gd name="T35" fmla="*/ 68 h 1780"/>
                  <a:gd name="T36" fmla="*/ 642 w 1047"/>
                  <a:gd name="T37" fmla="*/ 0 h 1780"/>
                  <a:gd name="T38" fmla="*/ 665 w 1047"/>
                  <a:gd name="T39" fmla="*/ 99 h 1780"/>
                  <a:gd name="T40" fmla="*/ 840 w 1047"/>
                  <a:gd name="T41" fmla="*/ 122 h 1780"/>
                  <a:gd name="T42" fmla="*/ 810 w 1047"/>
                  <a:gd name="T43" fmla="*/ 198 h 1780"/>
                  <a:gd name="T44" fmla="*/ 848 w 1047"/>
                  <a:gd name="T45" fmla="*/ 359 h 1780"/>
                  <a:gd name="T46" fmla="*/ 932 w 1047"/>
                  <a:gd name="T47" fmla="*/ 527 h 1780"/>
                  <a:gd name="T48" fmla="*/ 878 w 1047"/>
                  <a:gd name="T49" fmla="*/ 664 h 1780"/>
                  <a:gd name="T50" fmla="*/ 1039 w 1047"/>
                  <a:gd name="T51" fmla="*/ 664 h 1780"/>
                  <a:gd name="T52" fmla="*/ 955 w 1047"/>
                  <a:gd name="T53" fmla="*/ 764 h 1780"/>
                  <a:gd name="T54" fmla="*/ 970 w 1047"/>
                  <a:gd name="T55" fmla="*/ 871 h 1780"/>
                  <a:gd name="T56" fmla="*/ 909 w 1047"/>
                  <a:gd name="T57" fmla="*/ 1000 h 1780"/>
                  <a:gd name="T58" fmla="*/ 894 w 1047"/>
                  <a:gd name="T59" fmla="*/ 1130 h 1780"/>
                  <a:gd name="T60" fmla="*/ 749 w 1047"/>
                  <a:gd name="T61" fmla="*/ 1268 h 1780"/>
                  <a:gd name="T62" fmla="*/ 680 w 1047"/>
                  <a:gd name="T63" fmla="*/ 1344 h 1780"/>
                  <a:gd name="T64" fmla="*/ 565 w 1047"/>
                  <a:gd name="T65" fmla="*/ 1512 h 1780"/>
                  <a:gd name="T66" fmla="*/ 474 w 1047"/>
                  <a:gd name="T67" fmla="*/ 1688 h 1780"/>
                  <a:gd name="T68" fmla="*/ 305 w 1047"/>
                  <a:gd name="T69" fmla="*/ 1688 h 1780"/>
                  <a:gd name="T70" fmla="*/ 138 w 1047"/>
                  <a:gd name="T71" fmla="*/ 1772 h 1780"/>
                  <a:gd name="T72" fmla="*/ 15 w 1047"/>
                  <a:gd name="T73" fmla="*/ 1589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780">
                    <a:moveTo>
                      <a:pt x="267" y="1229"/>
                    </a:moveTo>
                    <a:lnTo>
                      <a:pt x="267" y="1229"/>
                    </a:lnTo>
                    <a:cubicBezTo>
                      <a:pt x="244" y="1207"/>
                      <a:pt x="206" y="1191"/>
                      <a:pt x="183" y="1207"/>
                    </a:cubicBezTo>
                    <a:cubicBezTo>
                      <a:pt x="160" y="1214"/>
                      <a:pt x="183" y="1260"/>
                      <a:pt x="176" y="1283"/>
                    </a:cubicBezTo>
                    <a:cubicBezTo>
                      <a:pt x="168" y="1291"/>
                      <a:pt x="138" y="1283"/>
                      <a:pt x="130" y="1298"/>
                    </a:cubicBezTo>
                    <a:cubicBezTo>
                      <a:pt x="122" y="1321"/>
                      <a:pt x="122" y="1344"/>
                      <a:pt x="130" y="1359"/>
                    </a:cubicBezTo>
                    <a:cubicBezTo>
                      <a:pt x="145" y="1382"/>
                      <a:pt x="183" y="1390"/>
                      <a:pt x="199" y="1413"/>
                    </a:cubicBezTo>
                    <a:cubicBezTo>
                      <a:pt x="206" y="1421"/>
                      <a:pt x="221" y="1436"/>
                      <a:pt x="214" y="1451"/>
                    </a:cubicBezTo>
                    <a:cubicBezTo>
                      <a:pt x="214" y="1466"/>
                      <a:pt x="176" y="1466"/>
                      <a:pt x="183" y="1482"/>
                    </a:cubicBezTo>
                    <a:cubicBezTo>
                      <a:pt x="191" y="1504"/>
                      <a:pt x="221" y="1535"/>
                      <a:pt x="244" y="1520"/>
                    </a:cubicBezTo>
                    <a:cubicBezTo>
                      <a:pt x="275" y="1489"/>
                      <a:pt x="237" y="1436"/>
                      <a:pt x="267" y="1405"/>
                    </a:cubicBezTo>
                    <a:cubicBezTo>
                      <a:pt x="282" y="1375"/>
                      <a:pt x="351" y="1398"/>
                      <a:pt x="359" y="1359"/>
                    </a:cubicBezTo>
                    <a:cubicBezTo>
                      <a:pt x="367" y="1329"/>
                      <a:pt x="305" y="1314"/>
                      <a:pt x="290" y="1283"/>
                    </a:cubicBezTo>
                    <a:cubicBezTo>
                      <a:pt x="275" y="1268"/>
                      <a:pt x="282" y="1237"/>
                      <a:pt x="267" y="1229"/>
                    </a:cubicBezTo>
                    <a:close/>
                    <a:moveTo>
                      <a:pt x="15" y="1589"/>
                    </a:moveTo>
                    <a:lnTo>
                      <a:pt x="15" y="1589"/>
                    </a:lnTo>
                    <a:cubicBezTo>
                      <a:pt x="38" y="1550"/>
                      <a:pt x="84" y="1527"/>
                      <a:pt x="84" y="1489"/>
                    </a:cubicBezTo>
                    <a:cubicBezTo>
                      <a:pt x="84" y="1405"/>
                      <a:pt x="30" y="1329"/>
                      <a:pt x="15" y="1245"/>
                    </a:cubicBezTo>
                    <a:cubicBezTo>
                      <a:pt x="8" y="1207"/>
                      <a:pt x="0" y="1168"/>
                      <a:pt x="8" y="1130"/>
                    </a:cubicBezTo>
                    <a:cubicBezTo>
                      <a:pt x="15" y="1107"/>
                      <a:pt x="53" y="1100"/>
                      <a:pt x="53" y="1069"/>
                    </a:cubicBezTo>
                    <a:cubicBezTo>
                      <a:pt x="69" y="1016"/>
                      <a:pt x="23" y="962"/>
                      <a:pt x="46" y="916"/>
                    </a:cubicBezTo>
                    <a:cubicBezTo>
                      <a:pt x="69" y="871"/>
                      <a:pt x="138" y="878"/>
                      <a:pt x="176" y="855"/>
                    </a:cubicBezTo>
                    <a:cubicBezTo>
                      <a:pt x="191" y="840"/>
                      <a:pt x="206" y="825"/>
                      <a:pt x="214" y="802"/>
                    </a:cubicBezTo>
                    <a:cubicBezTo>
                      <a:pt x="221" y="748"/>
                      <a:pt x="199" y="687"/>
                      <a:pt x="214" y="634"/>
                    </a:cubicBezTo>
                    <a:cubicBezTo>
                      <a:pt x="221" y="618"/>
                      <a:pt x="252" y="641"/>
                      <a:pt x="260" y="626"/>
                    </a:cubicBezTo>
                    <a:cubicBezTo>
                      <a:pt x="275" y="603"/>
                      <a:pt x="275" y="573"/>
                      <a:pt x="267" y="542"/>
                    </a:cubicBezTo>
                    <a:cubicBezTo>
                      <a:pt x="260" y="527"/>
                      <a:pt x="237" y="527"/>
                      <a:pt x="229" y="512"/>
                    </a:cubicBezTo>
                    <a:lnTo>
                      <a:pt x="229" y="512"/>
                    </a:lnTo>
                    <a:cubicBezTo>
                      <a:pt x="252" y="489"/>
                      <a:pt x="298" y="466"/>
                      <a:pt x="313" y="435"/>
                    </a:cubicBezTo>
                    <a:cubicBezTo>
                      <a:pt x="321" y="420"/>
                      <a:pt x="282" y="405"/>
                      <a:pt x="290" y="389"/>
                    </a:cubicBezTo>
                    <a:cubicBezTo>
                      <a:pt x="290" y="366"/>
                      <a:pt x="321" y="359"/>
                      <a:pt x="336" y="336"/>
                    </a:cubicBezTo>
                    <a:cubicBezTo>
                      <a:pt x="344" y="313"/>
                      <a:pt x="344" y="282"/>
                      <a:pt x="351" y="252"/>
                    </a:cubicBezTo>
                    <a:lnTo>
                      <a:pt x="351" y="252"/>
                    </a:lnTo>
                    <a:cubicBezTo>
                      <a:pt x="382" y="237"/>
                      <a:pt x="405" y="221"/>
                      <a:pt x="435" y="206"/>
                    </a:cubicBezTo>
                    <a:cubicBezTo>
                      <a:pt x="466" y="198"/>
                      <a:pt x="504" y="214"/>
                      <a:pt x="527" y="191"/>
                    </a:cubicBezTo>
                    <a:cubicBezTo>
                      <a:pt x="557" y="160"/>
                      <a:pt x="535" y="107"/>
                      <a:pt x="557" y="68"/>
                    </a:cubicBezTo>
                    <a:cubicBezTo>
                      <a:pt x="573" y="38"/>
                      <a:pt x="611" y="23"/>
                      <a:pt x="642" y="0"/>
                    </a:cubicBezTo>
                    <a:lnTo>
                      <a:pt x="642" y="0"/>
                    </a:lnTo>
                    <a:cubicBezTo>
                      <a:pt x="649" y="23"/>
                      <a:pt x="672" y="46"/>
                      <a:pt x="680" y="68"/>
                    </a:cubicBezTo>
                    <a:cubicBezTo>
                      <a:pt x="680" y="76"/>
                      <a:pt x="657" y="91"/>
                      <a:pt x="665" y="99"/>
                    </a:cubicBezTo>
                    <a:cubicBezTo>
                      <a:pt x="695" y="107"/>
                      <a:pt x="726" y="91"/>
                      <a:pt x="756" y="99"/>
                    </a:cubicBezTo>
                    <a:cubicBezTo>
                      <a:pt x="787" y="99"/>
                      <a:pt x="817" y="114"/>
                      <a:pt x="840" y="122"/>
                    </a:cubicBezTo>
                    <a:lnTo>
                      <a:pt x="840" y="122"/>
                    </a:lnTo>
                    <a:cubicBezTo>
                      <a:pt x="832" y="145"/>
                      <a:pt x="802" y="168"/>
                      <a:pt x="810" y="198"/>
                    </a:cubicBezTo>
                    <a:cubicBezTo>
                      <a:pt x="825" y="221"/>
                      <a:pt x="878" y="221"/>
                      <a:pt x="886" y="252"/>
                    </a:cubicBezTo>
                    <a:cubicBezTo>
                      <a:pt x="894" y="290"/>
                      <a:pt x="840" y="321"/>
                      <a:pt x="848" y="359"/>
                    </a:cubicBezTo>
                    <a:cubicBezTo>
                      <a:pt x="855" y="382"/>
                      <a:pt x="901" y="374"/>
                      <a:pt x="909" y="397"/>
                    </a:cubicBezTo>
                    <a:cubicBezTo>
                      <a:pt x="932" y="435"/>
                      <a:pt x="932" y="489"/>
                      <a:pt x="932" y="527"/>
                    </a:cubicBezTo>
                    <a:cubicBezTo>
                      <a:pt x="932" y="542"/>
                      <a:pt x="909" y="550"/>
                      <a:pt x="909" y="557"/>
                    </a:cubicBezTo>
                    <a:cubicBezTo>
                      <a:pt x="894" y="596"/>
                      <a:pt x="848" y="649"/>
                      <a:pt x="878" y="664"/>
                    </a:cubicBezTo>
                    <a:cubicBezTo>
                      <a:pt x="917" y="695"/>
                      <a:pt x="978" y="634"/>
                      <a:pt x="1024" y="634"/>
                    </a:cubicBezTo>
                    <a:cubicBezTo>
                      <a:pt x="1031" y="634"/>
                      <a:pt x="1039" y="649"/>
                      <a:pt x="1039" y="664"/>
                    </a:cubicBezTo>
                    <a:cubicBezTo>
                      <a:pt x="1046" y="687"/>
                      <a:pt x="1046" y="718"/>
                      <a:pt x="1031" y="741"/>
                    </a:cubicBezTo>
                    <a:cubicBezTo>
                      <a:pt x="1016" y="764"/>
                      <a:pt x="970" y="741"/>
                      <a:pt x="955" y="764"/>
                    </a:cubicBezTo>
                    <a:cubicBezTo>
                      <a:pt x="932" y="787"/>
                      <a:pt x="924" y="817"/>
                      <a:pt x="924" y="848"/>
                    </a:cubicBezTo>
                    <a:cubicBezTo>
                      <a:pt x="932" y="863"/>
                      <a:pt x="970" y="855"/>
                      <a:pt x="970" y="871"/>
                    </a:cubicBezTo>
                    <a:cubicBezTo>
                      <a:pt x="978" y="893"/>
                      <a:pt x="962" y="916"/>
                      <a:pt x="955" y="939"/>
                    </a:cubicBezTo>
                    <a:cubicBezTo>
                      <a:pt x="947" y="962"/>
                      <a:pt x="924" y="977"/>
                      <a:pt x="909" y="1000"/>
                    </a:cubicBezTo>
                    <a:cubicBezTo>
                      <a:pt x="894" y="1016"/>
                      <a:pt x="871" y="1031"/>
                      <a:pt x="871" y="1054"/>
                    </a:cubicBezTo>
                    <a:cubicBezTo>
                      <a:pt x="871" y="1085"/>
                      <a:pt x="909" y="1107"/>
                      <a:pt x="894" y="1130"/>
                    </a:cubicBezTo>
                    <a:cubicBezTo>
                      <a:pt x="886" y="1153"/>
                      <a:pt x="840" y="1138"/>
                      <a:pt x="817" y="1153"/>
                    </a:cubicBezTo>
                    <a:cubicBezTo>
                      <a:pt x="787" y="1184"/>
                      <a:pt x="771" y="1229"/>
                      <a:pt x="749" y="1268"/>
                    </a:cubicBezTo>
                    <a:lnTo>
                      <a:pt x="749" y="1268"/>
                    </a:lnTo>
                    <a:cubicBezTo>
                      <a:pt x="726" y="1291"/>
                      <a:pt x="695" y="1314"/>
                      <a:pt x="680" y="1344"/>
                    </a:cubicBezTo>
                    <a:cubicBezTo>
                      <a:pt x="649" y="1382"/>
                      <a:pt x="649" y="1436"/>
                      <a:pt x="619" y="1474"/>
                    </a:cubicBezTo>
                    <a:cubicBezTo>
                      <a:pt x="603" y="1489"/>
                      <a:pt x="580" y="1497"/>
                      <a:pt x="565" y="1512"/>
                    </a:cubicBezTo>
                    <a:cubicBezTo>
                      <a:pt x="550" y="1535"/>
                      <a:pt x="542" y="1558"/>
                      <a:pt x="527" y="1581"/>
                    </a:cubicBezTo>
                    <a:cubicBezTo>
                      <a:pt x="512" y="1611"/>
                      <a:pt x="504" y="1657"/>
                      <a:pt x="474" y="1688"/>
                    </a:cubicBezTo>
                    <a:cubicBezTo>
                      <a:pt x="451" y="1703"/>
                      <a:pt x="413" y="1696"/>
                      <a:pt x="382" y="1696"/>
                    </a:cubicBezTo>
                    <a:cubicBezTo>
                      <a:pt x="359" y="1696"/>
                      <a:pt x="336" y="1688"/>
                      <a:pt x="305" y="1688"/>
                    </a:cubicBezTo>
                    <a:cubicBezTo>
                      <a:pt x="275" y="1696"/>
                      <a:pt x="252" y="1711"/>
                      <a:pt x="221" y="1726"/>
                    </a:cubicBezTo>
                    <a:cubicBezTo>
                      <a:pt x="191" y="1734"/>
                      <a:pt x="168" y="1764"/>
                      <a:pt x="138" y="1772"/>
                    </a:cubicBezTo>
                    <a:cubicBezTo>
                      <a:pt x="107" y="1779"/>
                      <a:pt x="61" y="1779"/>
                      <a:pt x="38" y="1749"/>
                    </a:cubicBezTo>
                    <a:cubicBezTo>
                      <a:pt x="8" y="1703"/>
                      <a:pt x="23" y="1642"/>
                      <a:pt x="15" y="1589"/>
                    </a:cubicBezTo>
                    <a:close/>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44">
                <a:extLst>
                  <a:ext uri="{FF2B5EF4-FFF2-40B4-BE49-F238E27FC236}">
                    <a16:creationId xmlns:a16="http://schemas.microsoft.com/office/drawing/2014/main" id="{58B22E88-4951-411A-A1E0-0B60231122F5}"/>
                  </a:ext>
                </a:extLst>
              </p:cNvPr>
              <p:cNvSpPr>
                <a:spLocks noChangeArrowheads="1"/>
              </p:cNvSpPr>
              <p:nvPr/>
            </p:nvSpPr>
            <p:spPr bwMode="auto">
              <a:xfrm>
                <a:off x="7248053" y="7562851"/>
                <a:ext cx="88894" cy="123825"/>
              </a:xfrm>
              <a:custGeom>
                <a:avLst/>
                <a:gdLst>
                  <a:gd name="T0" fmla="*/ 145 w 246"/>
                  <a:gd name="T1" fmla="*/ 38 h 345"/>
                  <a:gd name="T2" fmla="*/ 145 w 246"/>
                  <a:gd name="T3" fmla="*/ 38 h 345"/>
                  <a:gd name="T4" fmla="*/ 61 w 246"/>
                  <a:gd name="T5" fmla="*/ 16 h 345"/>
                  <a:gd name="T6" fmla="*/ 54 w 246"/>
                  <a:gd name="T7" fmla="*/ 92 h 345"/>
                  <a:gd name="T8" fmla="*/ 8 w 246"/>
                  <a:gd name="T9" fmla="*/ 107 h 345"/>
                  <a:gd name="T10" fmla="*/ 8 w 246"/>
                  <a:gd name="T11" fmla="*/ 168 h 345"/>
                  <a:gd name="T12" fmla="*/ 77 w 246"/>
                  <a:gd name="T13" fmla="*/ 222 h 345"/>
                  <a:gd name="T14" fmla="*/ 92 w 246"/>
                  <a:gd name="T15" fmla="*/ 260 h 345"/>
                  <a:gd name="T16" fmla="*/ 61 w 246"/>
                  <a:gd name="T17" fmla="*/ 291 h 345"/>
                  <a:gd name="T18" fmla="*/ 122 w 246"/>
                  <a:gd name="T19" fmla="*/ 329 h 345"/>
                  <a:gd name="T20" fmla="*/ 145 w 246"/>
                  <a:gd name="T21" fmla="*/ 214 h 345"/>
                  <a:gd name="T22" fmla="*/ 237 w 246"/>
                  <a:gd name="T23" fmla="*/ 168 h 345"/>
                  <a:gd name="T24" fmla="*/ 168 w 246"/>
                  <a:gd name="T25" fmla="*/ 92 h 345"/>
                  <a:gd name="T26" fmla="*/ 145 w 246"/>
                  <a:gd name="T27" fmla="*/ 38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6" h="345">
                    <a:moveTo>
                      <a:pt x="145" y="38"/>
                    </a:moveTo>
                    <a:lnTo>
                      <a:pt x="145" y="38"/>
                    </a:lnTo>
                    <a:cubicBezTo>
                      <a:pt x="122" y="16"/>
                      <a:pt x="84" y="0"/>
                      <a:pt x="61" y="16"/>
                    </a:cubicBezTo>
                    <a:cubicBezTo>
                      <a:pt x="38" y="23"/>
                      <a:pt x="61" y="69"/>
                      <a:pt x="54" y="92"/>
                    </a:cubicBezTo>
                    <a:cubicBezTo>
                      <a:pt x="46" y="100"/>
                      <a:pt x="16" y="92"/>
                      <a:pt x="8" y="107"/>
                    </a:cubicBezTo>
                    <a:cubicBezTo>
                      <a:pt x="0" y="130"/>
                      <a:pt x="0" y="153"/>
                      <a:pt x="8" y="168"/>
                    </a:cubicBezTo>
                    <a:cubicBezTo>
                      <a:pt x="23" y="191"/>
                      <a:pt x="61" y="199"/>
                      <a:pt x="77" y="222"/>
                    </a:cubicBezTo>
                    <a:cubicBezTo>
                      <a:pt x="84" y="230"/>
                      <a:pt x="99" y="245"/>
                      <a:pt x="92" y="260"/>
                    </a:cubicBezTo>
                    <a:cubicBezTo>
                      <a:pt x="92" y="275"/>
                      <a:pt x="54" y="275"/>
                      <a:pt x="61" y="291"/>
                    </a:cubicBezTo>
                    <a:cubicBezTo>
                      <a:pt x="69" y="313"/>
                      <a:pt x="99" y="344"/>
                      <a:pt x="122" y="329"/>
                    </a:cubicBezTo>
                    <a:cubicBezTo>
                      <a:pt x="153" y="298"/>
                      <a:pt x="115" y="245"/>
                      <a:pt x="145" y="214"/>
                    </a:cubicBezTo>
                    <a:cubicBezTo>
                      <a:pt x="160" y="184"/>
                      <a:pt x="229" y="207"/>
                      <a:pt x="237" y="168"/>
                    </a:cubicBezTo>
                    <a:cubicBezTo>
                      <a:pt x="245" y="138"/>
                      <a:pt x="183" y="123"/>
                      <a:pt x="168" y="92"/>
                    </a:cubicBezTo>
                    <a:cubicBezTo>
                      <a:pt x="153" y="77"/>
                      <a:pt x="160" y="46"/>
                      <a:pt x="145" y="38"/>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 name="Freeform 45">
                <a:extLst>
                  <a:ext uri="{FF2B5EF4-FFF2-40B4-BE49-F238E27FC236}">
                    <a16:creationId xmlns:a16="http://schemas.microsoft.com/office/drawing/2014/main" id="{DBE2453E-45E9-44F0-83CE-304CA86A2FC4}"/>
                  </a:ext>
                </a:extLst>
              </p:cNvPr>
              <p:cNvSpPr>
                <a:spLocks noChangeArrowheads="1"/>
              </p:cNvSpPr>
              <p:nvPr/>
            </p:nvSpPr>
            <p:spPr bwMode="auto">
              <a:xfrm>
                <a:off x="7473463" y="7024689"/>
                <a:ext cx="725441" cy="896937"/>
              </a:xfrm>
              <a:custGeom>
                <a:avLst/>
                <a:gdLst>
                  <a:gd name="T0" fmla="*/ 0 w 2017"/>
                  <a:gd name="T1" fmla="*/ 1574 h 2491"/>
                  <a:gd name="T2" fmla="*/ 145 w 2017"/>
                  <a:gd name="T3" fmla="*/ 1436 h 2491"/>
                  <a:gd name="T4" fmla="*/ 160 w 2017"/>
                  <a:gd name="T5" fmla="*/ 1306 h 2491"/>
                  <a:gd name="T6" fmla="*/ 221 w 2017"/>
                  <a:gd name="T7" fmla="*/ 1177 h 2491"/>
                  <a:gd name="T8" fmla="*/ 206 w 2017"/>
                  <a:gd name="T9" fmla="*/ 1070 h 2491"/>
                  <a:gd name="T10" fmla="*/ 290 w 2017"/>
                  <a:gd name="T11" fmla="*/ 970 h 2491"/>
                  <a:gd name="T12" fmla="*/ 129 w 2017"/>
                  <a:gd name="T13" fmla="*/ 970 h 2491"/>
                  <a:gd name="T14" fmla="*/ 183 w 2017"/>
                  <a:gd name="T15" fmla="*/ 833 h 2491"/>
                  <a:gd name="T16" fmla="*/ 99 w 2017"/>
                  <a:gd name="T17" fmla="*/ 665 h 2491"/>
                  <a:gd name="T18" fmla="*/ 61 w 2017"/>
                  <a:gd name="T19" fmla="*/ 504 h 2491"/>
                  <a:gd name="T20" fmla="*/ 91 w 2017"/>
                  <a:gd name="T21" fmla="*/ 428 h 2491"/>
                  <a:gd name="T22" fmla="*/ 374 w 2017"/>
                  <a:gd name="T23" fmla="*/ 283 h 2491"/>
                  <a:gd name="T24" fmla="*/ 588 w 2017"/>
                  <a:gd name="T25" fmla="*/ 367 h 2491"/>
                  <a:gd name="T26" fmla="*/ 725 w 2017"/>
                  <a:gd name="T27" fmla="*/ 252 h 2491"/>
                  <a:gd name="T28" fmla="*/ 580 w 2017"/>
                  <a:gd name="T29" fmla="*/ 191 h 2491"/>
                  <a:gd name="T30" fmla="*/ 825 w 2017"/>
                  <a:gd name="T31" fmla="*/ 145 h 2491"/>
                  <a:gd name="T32" fmla="*/ 901 w 2017"/>
                  <a:gd name="T33" fmla="*/ 8 h 2491"/>
                  <a:gd name="T34" fmla="*/ 1031 w 2017"/>
                  <a:gd name="T35" fmla="*/ 138 h 2491"/>
                  <a:gd name="T36" fmla="*/ 1084 w 2017"/>
                  <a:gd name="T37" fmla="*/ 374 h 2491"/>
                  <a:gd name="T38" fmla="*/ 1206 w 2017"/>
                  <a:gd name="T39" fmla="*/ 420 h 2491"/>
                  <a:gd name="T40" fmla="*/ 1229 w 2017"/>
                  <a:gd name="T41" fmla="*/ 313 h 2491"/>
                  <a:gd name="T42" fmla="*/ 1374 w 2017"/>
                  <a:gd name="T43" fmla="*/ 184 h 2491"/>
                  <a:gd name="T44" fmla="*/ 1504 w 2017"/>
                  <a:gd name="T45" fmla="*/ 283 h 2491"/>
                  <a:gd name="T46" fmla="*/ 1840 w 2017"/>
                  <a:gd name="T47" fmla="*/ 833 h 2491"/>
                  <a:gd name="T48" fmla="*/ 1665 w 2017"/>
                  <a:gd name="T49" fmla="*/ 1574 h 2491"/>
                  <a:gd name="T50" fmla="*/ 1443 w 2017"/>
                  <a:gd name="T51" fmla="*/ 1895 h 2491"/>
                  <a:gd name="T52" fmla="*/ 1772 w 2017"/>
                  <a:gd name="T53" fmla="*/ 2101 h 2491"/>
                  <a:gd name="T54" fmla="*/ 1741 w 2017"/>
                  <a:gd name="T55" fmla="*/ 2169 h 2491"/>
                  <a:gd name="T56" fmla="*/ 1680 w 2017"/>
                  <a:gd name="T57" fmla="*/ 2269 h 2491"/>
                  <a:gd name="T58" fmla="*/ 1588 w 2017"/>
                  <a:gd name="T59" fmla="*/ 2299 h 2491"/>
                  <a:gd name="T60" fmla="*/ 1390 w 2017"/>
                  <a:gd name="T61" fmla="*/ 2315 h 2491"/>
                  <a:gd name="T62" fmla="*/ 1275 w 2017"/>
                  <a:gd name="T63" fmla="*/ 2437 h 2491"/>
                  <a:gd name="T64" fmla="*/ 1161 w 2017"/>
                  <a:gd name="T65" fmla="*/ 2414 h 2491"/>
                  <a:gd name="T66" fmla="*/ 969 w 2017"/>
                  <a:gd name="T67" fmla="*/ 2444 h 2491"/>
                  <a:gd name="T68" fmla="*/ 802 w 2017"/>
                  <a:gd name="T69" fmla="*/ 2421 h 2491"/>
                  <a:gd name="T70" fmla="*/ 603 w 2017"/>
                  <a:gd name="T71" fmla="*/ 2437 h 2491"/>
                  <a:gd name="T72" fmla="*/ 473 w 2017"/>
                  <a:gd name="T73" fmla="*/ 2421 h 2491"/>
                  <a:gd name="T74" fmla="*/ 565 w 2017"/>
                  <a:gd name="T75" fmla="*/ 2299 h 2491"/>
                  <a:gd name="T76" fmla="*/ 435 w 2017"/>
                  <a:gd name="T77" fmla="*/ 2254 h 2491"/>
                  <a:gd name="T78" fmla="*/ 190 w 2017"/>
                  <a:gd name="T79" fmla="*/ 2139 h 2491"/>
                  <a:gd name="T80" fmla="*/ 160 w 2017"/>
                  <a:gd name="T81" fmla="*/ 2009 h 2491"/>
                  <a:gd name="T82" fmla="*/ 15 w 2017"/>
                  <a:gd name="T83" fmla="*/ 1765 h 2491"/>
                  <a:gd name="T84" fmla="*/ 0 w 2017"/>
                  <a:gd name="T85" fmla="*/ 1574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17" h="2491">
                    <a:moveTo>
                      <a:pt x="0" y="1574"/>
                    </a:moveTo>
                    <a:lnTo>
                      <a:pt x="0" y="1574"/>
                    </a:lnTo>
                    <a:cubicBezTo>
                      <a:pt x="22" y="1535"/>
                      <a:pt x="38" y="1490"/>
                      <a:pt x="68" y="1459"/>
                    </a:cubicBezTo>
                    <a:cubicBezTo>
                      <a:pt x="91" y="1444"/>
                      <a:pt x="137" y="1459"/>
                      <a:pt x="145" y="1436"/>
                    </a:cubicBezTo>
                    <a:cubicBezTo>
                      <a:pt x="160" y="1413"/>
                      <a:pt x="122" y="1391"/>
                      <a:pt x="122" y="1360"/>
                    </a:cubicBezTo>
                    <a:cubicBezTo>
                      <a:pt x="122" y="1337"/>
                      <a:pt x="145" y="1322"/>
                      <a:pt x="160" y="1306"/>
                    </a:cubicBezTo>
                    <a:cubicBezTo>
                      <a:pt x="175" y="1283"/>
                      <a:pt x="198" y="1268"/>
                      <a:pt x="206" y="1245"/>
                    </a:cubicBezTo>
                    <a:cubicBezTo>
                      <a:pt x="213" y="1222"/>
                      <a:pt x="229" y="1199"/>
                      <a:pt x="221" y="1177"/>
                    </a:cubicBezTo>
                    <a:cubicBezTo>
                      <a:pt x="221" y="1161"/>
                      <a:pt x="183" y="1169"/>
                      <a:pt x="175" y="1154"/>
                    </a:cubicBezTo>
                    <a:cubicBezTo>
                      <a:pt x="175" y="1123"/>
                      <a:pt x="183" y="1093"/>
                      <a:pt x="206" y="1070"/>
                    </a:cubicBezTo>
                    <a:cubicBezTo>
                      <a:pt x="221" y="1047"/>
                      <a:pt x="267" y="1070"/>
                      <a:pt x="282" y="1047"/>
                    </a:cubicBezTo>
                    <a:cubicBezTo>
                      <a:pt x="297" y="1024"/>
                      <a:pt x="297" y="993"/>
                      <a:pt x="290" y="970"/>
                    </a:cubicBezTo>
                    <a:cubicBezTo>
                      <a:pt x="290" y="955"/>
                      <a:pt x="282" y="940"/>
                      <a:pt x="275" y="940"/>
                    </a:cubicBezTo>
                    <a:cubicBezTo>
                      <a:pt x="229" y="940"/>
                      <a:pt x="168" y="1001"/>
                      <a:pt x="129" y="970"/>
                    </a:cubicBezTo>
                    <a:cubicBezTo>
                      <a:pt x="99" y="955"/>
                      <a:pt x="145" y="902"/>
                      <a:pt x="160" y="863"/>
                    </a:cubicBezTo>
                    <a:cubicBezTo>
                      <a:pt x="160" y="856"/>
                      <a:pt x="183" y="848"/>
                      <a:pt x="183" y="833"/>
                    </a:cubicBezTo>
                    <a:cubicBezTo>
                      <a:pt x="183" y="795"/>
                      <a:pt x="183" y="741"/>
                      <a:pt x="160" y="703"/>
                    </a:cubicBezTo>
                    <a:cubicBezTo>
                      <a:pt x="152" y="680"/>
                      <a:pt x="106" y="688"/>
                      <a:pt x="99" y="665"/>
                    </a:cubicBezTo>
                    <a:cubicBezTo>
                      <a:pt x="91" y="627"/>
                      <a:pt x="145" y="596"/>
                      <a:pt x="137" y="558"/>
                    </a:cubicBezTo>
                    <a:cubicBezTo>
                      <a:pt x="129" y="527"/>
                      <a:pt x="76" y="527"/>
                      <a:pt x="61" y="504"/>
                    </a:cubicBezTo>
                    <a:cubicBezTo>
                      <a:pt x="53" y="474"/>
                      <a:pt x="83" y="451"/>
                      <a:pt x="91" y="428"/>
                    </a:cubicBezTo>
                    <a:lnTo>
                      <a:pt x="91" y="428"/>
                    </a:lnTo>
                    <a:cubicBezTo>
                      <a:pt x="137" y="367"/>
                      <a:pt x="160" y="283"/>
                      <a:pt x="229" y="245"/>
                    </a:cubicBezTo>
                    <a:cubicBezTo>
                      <a:pt x="275" y="222"/>
                      <a:pt x="343" y="245"/>
                      <a:pt x="374" y="283"/>
                    </a:cubicBezTo>
                    <a:cubicBezTo>
                      <a:pt x="404" y="313"/>
                      <a:pt x="336" y="405"/>
                      <a:pt x="381" y="428"/>
                    </a:cubicBezTo>
                    <a:cubicBezTo>
                      <a:pt x="450" y="451"/>
                      <a:pt x="534" y="405"/>
                      <a:pt x="588" y="367"/>
                    </a:cubicBezTo>
                    <a:cubicBezTo>
                      <a:pt x="618" y="352"/>
                      <a:pt x="565" y="298"/>
                      <a:pt x="588" y="283"/>
                    </a:cubicBezTo>
                    <a:cubicBezTo>
                      <a:pt x="626" y="252"/>
                      <a:pt x="687" y="283"/>
                      <a:pt x="725" y="252"/>
                    </a:cubicBezTo>
                    <a:cubicBezTo>
                      <a:pt x="740" y="229"/>
                      <a:pt x="694" y="207"/>
                      <a:pt x="672" y="191"/>
                    </a:cubicBezTo>
                    <a:cubicBezTo>
                      <a:pt x="641" y="184"/>
                      <a:pt x="588" y="222"/>
                      <a:pt x="580" y="191"/>
                    </a:cubicBezTo>
                    <a:cubicBezTo>
                      <a:pt x="572" y="153"/>
                      <a:pt x="626" y="130"/>
                      <a:pt x="656" y="122"/>
                    </a:cubicBezTo>
                    <a:cubicBezTo>
                      <a:pt x="710" y="115"/>
                      <a:pt x="771" y="168"/>
                      <a:pt x="825" y="145"/>
                    </a:cubicBezTo>
                    <a:cubicBezTo>
                      <a:pt x="863" y="122"/>
                      <a:pt x="840" y="54"/>
                      <a:pt x="863" y="16"/>
                    </a:cubicBezTo>
                    <a:cubicBezTo>
                      <a:pt x="863" y="0"/>
                      <a:pt x="886" y="8"/>
                      <a:pt x="901" y="8"/>
                    </a:cubicBezTo>
                    <a:lnTo>
                      <a:pt x="901" y="8"/>
                    </a:lnTo>
                    <a:cubicBezTo>
                      <a:pt x="947" y="54"/>
                      <a:pt x="1008" y="84"/>
                      <a:pt x="1031" y="138"/>
                    </a:cubicBezTo>
                    <a:cubicBezTo>
                      <a:pt x="1046" y="168"/>
                      <a:pt x="992" y="207"/>
                      <a:pt x="1008" y="237"/>
                    </a:cubicBezTo>
                    <a:cubicBezTo>
                      <a:pt x="1015" y="291"/>
                      <a:pt x="1061" y="329"/>
                      <a:pt x="1084" y="374"/>
                    </a:cubicBezTo>
                    <a:cubicBezTo>
                      <a:pt x="1107" y="405"/>
                      <a:pt x="1115" y="451"/>
                      <a:pt x="1145" y="466"/>
                    </a:cubicBezTo>
                    <a:cubicBezTo>
                      <a:pt x="1168" y="474"/>
                      <a:pt x="1199" y="443"/>
                      <a:pt x="1206" y="420"/>
                    </a:cubicBezTo>
                    <a:cubicBezTo>
                      <a:pt x="1206" y="397"/>
                      <a:pt x="1168" y="390"/>
                      <a:pt x="1168" y="374"/>
                    </a:cubicBezTo>
                    <a:cubicBezTo>
                      <a:pt x="1176" y="352"/>
                      <a:pt x="1214" y="336"/>
                      <a:pt x="1229" y="313"/>
                    </a:cubicBezTo>
                    <a:cubicBezTo>
                      <a:pt x="1237" y="298"/>
                      <a:pt x="1229" y="268"/>
                      <a:pt x="1252" y="252"/>
                    </a:cubicBezTo>
                    <a:cubicBezTo>
                      <a:pt x="1290" y="214"/>
                      <a:pt x="1328" y="214"/>
                      <a:pt x="1374" y="184"/>
                    </a:cubicBezTo>
                    <a:lnTo>
                      <a:pt x="1374" y="184"/>
                    </a:lnTo>
                    <a:cubicBezTo>
                      <a:pt x="1413" y="222"/>
                      <a:pt x="1443" y="252"/>
                      <a:pt x="1504" y="283"/>
                    </a:cubicBezTo>
                    <a:cubicBezTo>
                      <a:pt x="1588" y="329"/>
                      <a:pt x="1680" y="436"/>
                      <a:pt x="1703" y="527"/>
                    </a:cubicBezTo>
                    <a:cubicBezTo>
                      <a:pt x="1733" y="627"/>
                      <a:pt x="1794" y="741"/>
                      <a:pt x="1840" y="833"/>
                    </a:cubicBezTo>
                    <a:cubicBezTo>
                      <a:pt x="1848" y="924"/>
                      <a:pt x="2016" y="1306"/>
                      <a:pt x="1901" y="1375"/>
                    </a:cubicBezTo>
                    <a:cubicBezTo>
                      <a:pt x="1817" y="1429"/>
                      <a:pt x="1741" y="1497"/>
                      <a:pt x="1665" y="1574"/>
                    </a:cubicBezTo>
                    <a:cubicBezTo>
                      <a:pt x="1596" y="1643"/>
                      <a:pt x="1550" y="1734"/>
                      <a:pt x="1481" y="1803"/>
                    </a:cubicBezTo>
                    <a:cubicBezTo>
                      <a:pt x="1458" y="1818"/>
                      <a:pt x="1443" y="1864"/>
                      <a:pt x="1443" y="1895"/>
                    </a:cubicBezTo>
                    <a:cubicBezTo>
                      <a:pt x="1596" y="1933"/>
                      <a:pt x="1603" y="1956"/>
                      <a:pt x="1711" y="2063"/>
                    </a:cubicBezTo>
                    <a:cubicBezTo>
                      <a:pt x="1718" y="2070"/>
                      <a:pt x="1741" y="2085"/>
                      <a:pt x="1772" y="2101"/>
                    </a:cubicBezTo>
                    <a:lnTo>
                      <a:pt x="1772" y="2101"/>
                    </a:lnTo>
                    <a:cubicBezTo>
                      <a:pt x="1764" y="2124"/>
                      <a:pt x="1741" y="2147"/>
                      <a:pt x="1741" y="2169"/>
                    </a:cubicBezTo>
                    <a:cubicBezTo>
                      <a:pt x="1741" y="2185"/>
                      <a:pt x="1772" y="2200"/>
                      <a:pt x="1764" y="2215"/>
                    </a:cubicBezTo>
                    <a:cubicBezTo>
                      <a:pt x="1749" y="2246"/>
                      <a:pt x="1711" y="2254"/>
                      <a:pt x="1680" y="2269"/>
                    </a:cubicBezTo>
                    <a:cubicBezTo>
                      <a:pt x="1649" y="2284"/>
                      <a:pt x="1619" y="2284"/>
                      <a:pt x="1588" y="2299"/>
                    </a:cubicBezTo>
                    <a:lnTo>
                      <a:pt x="1588" y="2299"/>
                    </a:lnTo>
                    <a:cubicBezTo>
                      <a:pt x="1550" y="2292"/>
                      <a:pt x="1512" y="2269"/>
                      <a:pt x="1466" y="2269"/>
                    </a:cubicBezTo>
                    <a:cubicBezTo>
                      <a:pt x="1436" y="2269"/>
                      <a:pt x="1405" y="2292"/>
                      <a:pt x="1390" y="2315"/>
                    </a:cubicBezTo>
                    <a:cubicBezTo>
                      <a:pt x="1374" y="2345"/>
                      <a:pt x="1397" y="2391"/>
                      <a:pt x="1374" y="2414"/>
                    </a:cubicBezTo>
                    <a:cubicBezTo>
                      <a:pt x="1351" y="2437"/>
                      <a:pt x="1306" y="2429"/>
                      <a:pt x="1275" y="2437"/>
                    </a:cubicBezTo>
                    <a:lnTo>
                      <a:pt x="1275" y="2437"/>
                    </a:lnTo>
                    <a:cubicBezTo>
                      <a:pt x="1237" y="2429"/>
                      <a:pt x="1199" y="2406"/>
                      <a:pt x="1161" y="2414"/>
                    </a:cubicBezTo>
                    <a:cubicBezTo>
                      <a:pt x="1122" y="2421"/>
                      <a:pt x="1099" y="2475"/>
                      <a:pt x="1061" y="2483"/>
                    </a:cubicBezTo>
                    <a:cubicBezTo>
                      <a:pt x="1031" y="2483"/>
                      <a:pt x="1008" y="2444"/>
                      <a:pt x="969" y="2444"/>
                    </a:cubicBezTo>
                    <a:cubicBezTo>
                      <a:pt x="947" y="2437"/>
                      <a:pt x="931" y="2475"/>
                      <a:pt x="908" y="2475"/>
                    </a:cubicBezTo>
                    <a:cubicBezTo>
                      <a:pt x="870" y="2467"/>
                      <a:pt x="840" y="2421"/>
                      <a:pt x="802" y="2421"/>
                    </a:cubicBezTo>
                    <a:cubicBezTo>
                      <a:pt x="763" y="2429"/>
                      <a:pt x="748" y="2490"/>
                      <a:pt x="702" y="2490"/>
                    </a:cubicBezTo>
                    <a:cubicBezTo>
                      <a:pt x="664" y="2490"/>
                      <a:pt x="641" y="2444"/>
                      <a:pt x="603" y="2437"/>
                    </a:cubicBezTo>
                    <a:cubicBezTo>
                      <a:pt x="565" y="2421"/>
                      <a:pt x="519" y="2429"/>
                      <a:pt x="473" y="2421"/>
                    </a:cubicBezTo>
                    <a:lnTo>
                      <a:pt x="473" y="2421"/>
                    </a:lnTo>
                    <a:cubicBezTo>
                      <a:pt x="458" y="2406"/>
                      <a:pt x="404" y="2391"/>
                      <a:pt x="419" y="2368"/>
                    </a:cubicBezTo>
                    <a:cubicBezTo>
                      <a:pt x="450" y="2330"/>
                      <a:pt x="527" y="2338"/>
                      <a:pt x="565" y="2299"/>
                    </a:cubicBezTo>
                    <a:cubicBezTo>
                      <a:pt x="572" y="2292"/>
                      <a:pt x="572" y="2261"/>
                      <a:pt x="557" y="2254"/>
                    </a:cubicBezTo>
                    <a:cubicBezTo>
                      <a:pt x="519" y="2238"/>
                      <a:pt x="473" y="2269"/>
                      <a:pt x="435" y="2254"/>
                    </a:cubicBezTo>
                    <a:cubicBezTo>
                      <a:pt x="404" y="2231"/>
                      <a:pt x="404" y="2177"/>
                      <a:pt x="366" y="2162"/>
                    </a:cubicBezTo>
                    <a:cubicBezTo>
                      <a:pt x="313" y="2131"/>
                      <a:pt x="252" y="2147"/>
                      <a:pt x="190" y="2139"/>
                    </a:cubicBezTo>
                    <a:lnTo>
                      <a:pt x="190" y="2139"/>
                    </a:lnTo>
                    <a:cubicBezTo>
                      <a:pt x="183" y="2093"/>
                      <a:pt x="183" y="2047"/>
                      <a:pt x="160" y="2009"/>
                    </a:cubicBezTo>
                    <a:cubicBezTo>
                      <a:pt x="145" y="1956"/>
                      <a:pt x="106" y="1910"/>
                      <a:pt x="76" y="1864"/>
                    </a:cubicBezTo>
                    <a:cubicBezTo>
                      <a:pt x="76" y="1864"/>
                      <a:pt x="22" y="1772"/>
                      <a:pt x="15" y="1765"/>
                    </a:cubicBezTo>
                    <a:cubicBezTo>
                      <a:pt x="15" y="1757"/>
                      <a:pt x="30" y="1650"/>
                      <a:pt x="30" y="1650"/>
                    </a:cubicBezTo>
                    <a:cubicBezTo>
                      <a:pt x="22" y="1627"/>
                      <a:pt x="15" y="1597"/>
                      <a:pt x="0" y="1574"/>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Freeform 46">
                <a:extLst>
                  <a:ext uri="{FF2B5EF4-FFF2-40B4-BE49-F238E27FC236}">
                    <a16:creationId xmlns:a16="http://schemas.microsoft.com/office/drawing/2014/main" id="{A4D1679D-BA3B-406D-80E4-E9F428F90F92}"/>
                  </a:ext>
                </a:extLst>
              </p:cNvPr>
              <p:cNvSpPr>
                <a:spLocks noChangeArrowheads="1"/>
              </p:cNvSpPr>
              <p:nvPr/>
            </p:nvSpPr>
            <p:spPr bwMode="auto">
              <a:xfrm>
                <a:off x="7140110" y="7119938"/>
                <a:ext cx="190488" cy="203200"/>
              </a:xfrm>
              <a:custGeom>
                <a:avLst/>
                <a:gdLst>
                  <a:gd name="T0" fmla="*/ 0 w 528"/>
                  <a:gd name="T1" fmla="*/ 106 h 566"/>
                  <a:gd name="T2" fmla="*/ 0 w 528"/>
                  <a:gd name="T3" fmla="*/ 106 h 566"/>
                  <a:gd name="T4" fmla="*/ 46 w 528"/>
                  <a:gd name="T5" fmla="*/ 229 h 566"/>
                  <a:gd name="T6" fmla="*/ 107 w 528"/>
                  <a:gd name="T7" fmla="*/ 244 h 566"/>
                  <a:gd name="T8" fmla="*/ 107 w 528"/>
                  <a:gd name="T9" fmla="*/ 305 h 566"/>
                  <a:gd name="T10" fmla="*/ 138 w 528"/>
                  <a:gd name="T11" fmla="*/ 374 h 566"/>
                  <a:gd name="T12" fmla="*/ 184 w 528"/>
                  <a:gd name="T13" fmla="*/ 420 h 566"/>
                  <a:gd name="T14" fmla="*/ 206 w 528"/>
                  <a:gd name="T15" fmla="*/ 488 h 566"/>
                  <a:gd name="T16" fmla="*/ 206 w 528"/>
                  <a:gd name="T17" fmla="*/ 488 h 566"/>
                  <a:gd name="T18" fmla="*/ 268 w 528"/>
                  <a:gd name="T19" fmla="*/ 488 h 566"/>
                  <a:gd name="T20" fmla="*/ 268 w 528"/>
                  <a:gd name="T21" fmla="*/ 542 h 566"/>
                  <a:gd name="T22" fmla="*/ 329 w 528"/>
                  <a:gd name="T23" fmla="*/ 565 h 566"/>
                  <a:gd name="T24" fmla="*/ 405 w 528"/>
                  <a:gd name="T25" fmla="*/ 550 h 566"/>
                  <a:gd name="T26" fmla="*/ 405 w 528"/>
                  <a:gd name="T27" fmla="*/ 550 h 566"/>
                  <a:gd name="T28" fmla="*/ 489 w 528"/>
                  <a:gd name="T29" fmla="*/ 473 h 566"/>
                  <a:gd name="T30" fmla="*/ 466 w 528"/>
                  <a:gd name="T31" fmla="*/ 427 h 566"/>
                  <a:gd name="T32" fmla="*/ 512 w 528"/>
                  <a:gd name="T33" fmla="*/ 374 h 566"/>
                  <a:gd name="T34" fmla="*/ 527 w 528"/>
                  <a:gd name="T35" fmla="*/ 290 h 566"/>
                  <a:gd name="T36" fmla="*/ 527 w 528"/>
                  <a:gd name="T37" fmla="*/ 290 h 566"/>
                  <a:gd name="T38" fmla="*/ 489 w 528"/>
                  <a:gd name="T39" fmla="*/ 236 h 566"/>
                  <a:gd name="T40" fmla="*/ 436 w 528"/>
                  <a:gd name="T41" fmla="*/ 221 h 566"/>
                  <a:gd name="T42" fmla="*/ 306 w 528"/>
                  <a:gd name="T43" fmla="*/ 175 h 566"/>
                  <a:gd name="T44" fmla="*/ 314 w 528"/>
                  <a:gd name="T45" fmla="*/ 84 h 566"/>
                  <a:gd name="T46" fmla="*/ 245 w 528"/>
                  <a:gd name="T47" fmla="*/ 106 h 566"/>
                  <a:gd name="T48" fmla="*/ 222 w 528"/>
                  <a:gd name="T49" fmla="*/ 53 h 566"/>
                  <a:gd name="T50" fmla="*/ 222 w 528"/>
                  <a:gd name="T51" fmla="*/ 7 h 566"/>
                  <a:gd name="T52" fmla="*/ 222 w 528"/>
                  <a:gd name="T53" fmla="*/ 7 h 566"/>
                  <a:gd name="T54" fmla="*/ 115 w 528"/>
                  <a:gd name="T55" fmla="*/ 15 h 566"/>
                  <a:gd name="T56" fmla="*/ 61 w 528"/>
                  <a:gd name="T57" fmla="*/ 68 h 566"/>
                  <a:gd name="T58" fmla="*/ 23 w 528"/>
                  <a:gd name="T59" fmla="*/ 68 h 566"/>
                  <a:gd name="T60" fmla="*/ 0 w 528"/>
                  <a:gd name="T61" fmla="*/ 106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8" h="566">
                    <a:moveTo>
                      <a:pt x="0" y="106"/>
                    </a:moveTo>
                    <a:lnTo>
                      <a:pt x="0" y="106"/>
                    </a:lnTo>
                    <a:cubicBezTo>
                      <a:pt x="16" y="145"/>
                      <a:pt x="23" y="198"/>
                      <a:pt x="46" y="229"/>
                    </a:cubicBezTo>
                    <a:cubicBezTo>
                      <a:pt x="61" y="244"/>
                      <a:pt x="92" y="229"/>
                      <a:pt x="107" y="244"/>
                    </a:cubicBezTo>
                    <a:cubicBezTo>
                      <a:pt x="115" y="259"/>
                      <a:pt x="100" y="290"/>
                      <a:pt x="107" y="305"/>
                    </a:cubicBezTo>
                    <a:cubicBezTo>
                      <a:pt x="115" y="328"/>
                      <a:pt x="122" y="359"/>
                      <a:pt x="138" y="374"/>
                    </a:cubicBezTo>
                    <a:cubicBezTo>
                      <a:pt x="145" y="397"/>
                      <a:pt x="168" y="404"/>
                      <a:pt x="184" y="420"/>
                    </a:cubicBezTo>
                    <a:cubicBezTo>
                      <a:pt x="199" y="443"/>
                      <a:pt x="199" y="465"/>
                      <a:pt x="206" y="488"/>
                    </a:cubicBezTo>
                    <a:lnTo>
                      <a:pt x="206" y="488"/>
                    </a:lnTo>
                    <a:cubicBezTo>
                      <a:pt x="229" y="488"/>
                      <a:pt x="252" y="481"/>
                      <a:pt x="268" y="488"/>
                    </a:cubicBezTo>
                    <a:cubicBezTo>
                      <a:pt x="275" y="504"/>
                      <a:pt x="260" y="527"/>
                      <a:pt x="268" y="542"/>
                    </a:cubicBezTo>
                    <a:cubicBezTo>
                      <a:pt x="283" y="557"/>
                      <a:pt x="306" y="565"/>
                      <a:pt x="329" y="565"/>
                    </a:cubicBezTo>
                    <a:cubicBezTo>
                      <a:pt x="352" y="565"/>
                      <a:pt x="375" y="557"/>
                      <a:pt x="405" y="550"/>
                    </a:cubicBezTo>
                    <a:lnTo>
                      <a:pt x="405" y="550"/>
                    </a:lnTo>
                    <a:cubicBezTo>
                      <a:pt x="428" y="527"/>
                      <a:pt x="474" y="504"/>
                      <a:pt x="489" y="473"/>
                    </a:cubicBezTo>
                    <a:cubicBezTo>
                      <a:pt x="497" y="458"/>
                      <a:pt x="458" y="443"/>
                      <a:pt x="466" y="427"/>
                    </a:cubicBezTo>
                    <a:cubicBezTo>
                      <a:pt x="466" y="404"/>
                      <a:pt x="497" y="397"/>
                      <a:pt x="512" y="374"/>
                    </a:cubicBezTo>
                    <a:cubicBezTo>
                      <a:pt x="520" y="351"/>
                      <a:pt x="520" y="320"/>
                      <a:pt x="527" y="290"/>
                    </a:cubicBezTo>
                    <a:lnTo>
                      <a:pt x="527" y="290"/>
                    </a:lnTo>
                    <a:cubicBezTo>
                      <a:pt x="512" y="275"/>
                      <a:pt x="504" y="252"/>
                      <a:pt x="489" y="236"/>
                    </a:cubicBezTo>
                    <a:cubicBezTo>
                      <a:pt x="474" y="229"/>
                      <a:pt x="451" y="229"/>
                      <a:pt x="436" y="221"/>
                    </a:cubicBezTo>
                    <a:cubicBezTo>
                      <a:pt x="390" y="206"/>
                      <a:pt x="336" y="206"/>
                      <a:pt x="306" y="175"/>
                    </a:cubicBezTo>
                    <a:cubicBezTo>
                      <a:pt x="283" y="152"/>
                      <a:pt x="329" y="106"/>
                      <a:pt x="314" y="84"/>
                    </a:cubicBezTo>
                    <a:cubicBezTo>
                      <a:pt x="298" y="61"/>
                      <a:pt x="268" y="114"/>
                      <a:pt x="245" y="106"/>
                    </a:cubicBezTo>
                    <a:cubicBezTo>
                      <a:pt x="222" y="99"/>
                      <a:pt x="222" y="68"/>
                      <a:pt x="222" y="53"/>
                    </a:cubicBezTo>
                    <a:cubicBezTo>
                      <a:pt x="214" y="38"/>
                      <a:pt x="222" y="23"/>
                      <a:pt x="222" y="7"/>
                    </a:cubicBezTo>
                    <a:lnTo>
                      <a:pt x="222" y="7"/>
                    </a:lnTo>
                    <a:cubicBezTo>
                      <a:pt x="191" y="7"/>
                      <a:pt x="153" y="0"/>
                      <a:pt x="115" y="15"/>
                    </a:cubicBezTo>
                    <a:cubicBezTo>
                      <a:pt x="92" y="23"/>
                      <a:pt x="84" y="53"/>
                      <a:pt x="61" y="68"/>
                    </a:cubicBezTo>
                    <a:cubicBezTo>
                      <a:pt x="46" y="68"/>
                      <a:pt x="31" y="61"/>
                      <a:pt x="23" y="68"/>
                    </a:cubicBezTo>
                    <a:cubicBezTo>
                      <a:pt x="8" y="76"/>
                      <a:pt x="8" y="91"/>
                      <a:pt x="0" y="106"/>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 name="Freeform 47">
                <a:extLst>
                  <a:ext uri="{FF2B5EF4-FFF2-40B4-BE49-F238E27FC236}">
                    <a16:creationId xmlns:a16="http://schemas.microsoft.com/office/drawing/2014/main" id="{E0E4AC4A-4C6C-4861-B1CC-73ADAF3C40D4}"/>
                  </a:ext>
                </a:extLst>
              </p:cNvPr>
              <p:cNvSpPr>
                <a:spLocks noChangeArrowheads="1"/>
              </p:cNvSpPr>
              <p:nvPr/>
            </p:nvSpPr>
            <p:spPr bwMode="auto">
              <a:xfrm>
                <a:off x="6936924" y="7029451"/>
                <a:ext cx="303193" cy="168275"/>
              </a:xfrm>
              <a:custGeom>
                <a:avLst/>
                <a:gdLst>
                  <a:gd name="T0" fmla="*/ 0 w 841"/>
                  <a:gd name="T1" fmla="*/ 236 h 466"/>
                  <a:gd name="T2" fmla="*/ 0 w 841"/>
                  <a:gd name="T3" fmla="*/ 236 h 466"/>
                  <a:gd name="T4" fmla="*/ 31 w 841"/>
                  <a:gd name="T5" fmla="*/ 282 h 466"/>
                  <a:gd name="T6" fmla="*/ 31 w 841"/>
                  <a:gd name="T7" fmla="*/ 343 h 466"/>
                  <a:gd name="T8" fmla="*/ 31 w 841"/>
                  <a:gd name="T9" fmla="*/ 343 h 466"/>
                  <a:gd name="T10" fmla="*/ 122 w 841"/>
                  <a:gd name="T11" fmla="*/ 343 h 466"/>
                  <a:gd name="T12" fmla="*/ 176 w 841"/>
                  <a:gd name="T13" fmla="*/ 305 h 466"/>
                  <a:gd name="T14" fmla="*/ 382 w 841"/>
                  <a:gd name="T15" fmla="*/ 328 h 466"/>
                  <a:gd name="T16" fmla="*/ 412 w 841"/>
                  <a:gd name="T17" fmla="*/ 374 h 466"/>
                  <a:gd name="T18" fmla="*/ 420 w 841"/>
                  <a:gd name="T19" fmla="*/ 420 h 466"/>
                  <a:gd name="T20" fmla="*/ 443 w 841"/>
                  <a:gd name="T21" fmla="*/ 450 h 466"/>
                  <a:gd name="T22" fmla="*/ 481 w 841"/>
                  <a:gd name="T23" fmla="*/ 366 h 466"/>
                  <a:gd name="T24" fmla="*/ 504 w 841"/>
                  <a:gd name="T25" fmla="*/ 336 h 466"/>
                  <a:gd name="T26" fmla="*/ 565 w 841"/>
                  <a:gd name="T27" fmla="*/ 358 h 466"/>
                  <a:gd name="T28" fmla="*/ 565 w 841"/>
                  <a:gd name="T29" fmla="*/ 358 h 466"/>
                  <a:gd name="T30" fmla="*/ 588 w 841"/>
                  <a:gd name="T31" fmla="*/ 320 h 466"/>
                  <a:gd name="T32" fmla="*/ 626 w 841"/>
                  <a:gd name="T33" fmla="*/ 320 h 466"/>
                  <a:gd name="T34" fmla="*/ 680 w 841"/>
                  <a:gd name="T35" fmla="*/ 267 h 466"/>
                  <a:gd name="T36" fmla="*/ 787 w 841"/>
                  <a:gd name="T37" fmla="*/ 259 h 466"/>
                  <a:gd name="T38" fmla="*/ 787 w 841"/>
                  <a:gd name="T39" fmla="*/ 259 h 466"/>
                  <a:gd name="T40" fmla="*/ 833 w 841"/>
                  <a:gd name="T41" fmla="*/ 213 h 466"/>
                  <a:gd name="T42" fmla="*/ 810 w 841"/>
                  <a:gd name="T43" fmla="*/ 160 h 466"/>
                  <a:gd name="T44" fmla="*/ 756 w 841"/>
                  <a:gd name="T45" fmla="*/ 129 h 466"/>
                  <a:gd name="T46" fmla="*/ 726 w 841"/>
                  <a:gd name="T47" fmla="*/ 76 h 466"/>
                  <a:gd name="T48" fmla="*/ 726 w 841"/>
                  <a:gd name="T49" fmla="*/ 76 h 466"/>
                  <a:gd name="T50" fmla="*/ 703 w 841"/>
                  <a:gd name="T51" fmla="*/ 22 h 466"/>
                  <a:gd name="T52" fmla="*/ 657 w 841"/>
                  <a:gd name="T53" fmla="*/ 30 h 466"/>
                  <a:gd name="T54" fmla="*/ 573 w 841"/>
                  <a:gd name="T55" fmla="*/ 7 h 466"/>
                  <a:gd name="T56" fmla="*/ 512 w 841"/>
                  <a:gd name="T57" fmla="*/ 45 h 466"/>
                  <a:gd name="T58" fmla="*/ 451 w 841"/>
                  <a:gd name="T59" fmla="*/ 45 h 466"/>
                  <a:gd name="T60" fmla="*/ 405 w 841"/>
                  <a:gd name="T61" fmla="*/ 22 h 466"/>
                  <a:gd name="T62" fmla="*/ 367 w 841"/>
                  <a:gd name="T63" fmla="*/ 22 h 466"/>
                  <a:gd name="T64" fmla="*/ 367 w 841"/>
                  <a:gd name="T65" fmla="*/ 22 h 466"/>
                  <a:gd name="T66" fmla="*/ 321 w 841"/>
                  <a:gd name="T67" fmla="*/ 114 h 466"/>
                  <a:gd name="T68" fmla="*/ 237 w 841"/>
                  <a:gd name="T69" fmla="*/ 152 h 466"/>
                  <a:gd name="T70" fmla="*/ 176 w 841"/>
                  <a:gd name="T71" fmla="*/ 137 h 466"/>
                  <a:gd name="T72" fmla="*/ 160 w 841"/>
                  <a:gd name="T73" fmla="*/ 137 h 466"/>
                  <a:gd name="T74" fmla="*/ 107 w 841"/>
                  <a:gd name="T75" fmla="*/ 191 h 466"/>
                  <a:gd name="T76" fmla="*/ 15 w 841"/>
                  <a:gd name="T77" fmla="*/ 206 h 466"/>
                  <a:gd name="T78" fmla="*/ 0 w 841"/>
                  <a:gd name="T79" fmla="*/ 23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41" h="466">
                    <a:moveTo>
                      <a:pt x="0" y="236"/>
                    </a:moveTo>
                    <a:lnTo>
                      <a:pt x="0" y="236"/>
                    </a:lnTo>
                    <a:cubicBezTo>
                      <a:pt x="8" y="252"/>
                      <a:pt x="23" y="267"/>
                      <a:pt x="31" y="282"/>
                    </a:cubicBezTo>
                    <a:cubicBezTo>
                      <a:pt x="38" y="305"/>
                      <a:pt x="31" y="320"/>
                      <a:pt x="31" y="343"/>
                    </a:cubicBezTo>
                    <a:lnTo>
                      <a:pt x="31" y="343"/>
                    </a:lnTo>
                    <a:cubicBezTo>
                      <a:pt x="61" y="343"/>
                      <a:pt x="92" y="351"/>
                      <a:pt x="122" y="343"/>
                    </a:cubicBezTo>
                    <a:cubicBezTo>
                      <a:pt x="145" y="336"/>
                      <a:pt x="153" y="305"/>
                      <a:pt x="176" y="305"/>
                    </a:cubicBezTo>
                    <a:cubicBezTo>
                      <a:pt x="245" y="297"/>
                      <a:pt x="313" y="313"/>
                      <a:pt x="382" y="328"/>
                    </a:cubicBezTo>
                    <a:cubicBezTo>
                      <a:pt x="397" y="336"/>
                      <a:pt x="405" y="358"/>
                      <a:pt x="412" y="374"/>
                    </a:cubicBezTo>
                    <a:cubicBezTo>
                      <a:pt x="420" y="389"/>
                      <a:pt x="412" y="404"/>
                      <a:pt x="420" y="420"/>
                    </a:cubicBezTo>
                    <a:cubicBezTo>
                      <a:pt x="428" y="435"/>
                      <a:pt x="435" y="465"/>
                      <a:pt x="443" y="450"/>
                    </a:cubicBezTo>
                    <a:cubicBezTo>
                      <a:pt x="474" y="435"/>
                      <a:pt x="466" y="397"/>
                      <a:pt x="481" y="366"/>
                    </a:cubicBezTo>
                    <a:cubicBezTo>
                      <a:pt x="489" y="358"/>
                      <a:pt x="489" y="336"/>
                      <a:pt x="504" y="336"/>
                    </a:cubicBezTo>
                    <a:cubicBezTo>
                      <a:pt x="527" y="336"/>
                      <a:pt x="542" y="351"/>
                      <a:pt x="565" y="358"/>
                    </a:cubicBezTo>
                    <a:lnTo>
                      <a:pt x="565" y="358"/>
                    </a:lnTo>
                    <a:cubicBezTo>
                      <a:pt x="573" y="343"/>
                      <a:pt x="573" y="328"/>
                      <a:pt x="588" y="320"/>
                    </a:cubicBezTo>
                    <a:cubicBezTo>
                      <a:pt x="596" y="313"/>
                      <a:pt x="611" y="320"/>
                      <a:pt x="626" y="320"/>
                    </a:cubicBezTo>
                    <a:cubicBezTo>
                      <a:pt x="649" y="305"/>
                      <a:pt x="657" y="275"/>
                      <a:pt x="680" y="267"/>
                    </a:cubicBezTo>
                    <a:cubicBezTo>
                      <a:pt x="718" y="252"/>
                      <a:pt x="756" y="259"/>
                      <a:pt x="787" y="259"/>
                    </a:cubicBezTo>
                    <a:lnTo>
                      <a:pt x="787" y="259"/>
                    </a:lnTo>
                    <a:cubicBezTo>
                      <a:pt x="802" y="244"/>
                      <a:pt x="833" y="236"/>
                      <a:pt x="833" y="213"/>
                    </a:cubicBezTo>
                    <a:cubicBezTo>
                      <a:pt x="840" y="198"/>
                      <a:pt x="825" y="175"/>
                      <a:pt x="810" y="160"/>
                    </a:cubicBezTo>
                    <a:cubicBezTo>
                      <a:pt x="794" y="145"/>
                      <a:pt x="764" y="145"/>
                      <a:pt x="756" y="129"/>
                    </a:cubicBezTo>
                    <a:cubicBezTo>
                      <a:pt x="741" y="114"/>
                      <a:pt x="741" y="91"/>
                      <a:pt x="726" y="76"/>
                    </a:cubicBezTo>
                    <a:lnTo>
                      <a:pt x="726" y="76"/>
                    </a:lnTo>
                    <a:cubicBezTo>
                      <a:pt x="718" y="61"/>
                      <a:pt x="718" y="38"/>
                      <a:pt x="703" y="22"/>
                    </a:cubicBezTo>
                    <a:cubicBezTo>
                      <a:pt x="687" y="15"/>
                      <a:pt x="672" y="30"/>
                      <a:pt x="657" y="30"/>
                    </a:cubicBezTo>
                    <a:cubicBezTo>
                      <a:pt x="626" y="22"/>
                      <a:pt x="604" y="0"/>
                      <a:pt x="573" y="7"/>
                    </a:cubicBezTo>
                    <a:cubicBezTo>
                      <a:pt x="550" y="7"/>
                      <a:pt x="535" y="38"/>
                      <a:pt x="512" y="45"/>
                    </a:cubicBezTo>
                    <a:cubicBezTo>
                      <a:pt x="497" y="53"/>
                      <a:pt x="474" y="53"/>
                      <a:pt x="451" y="45"/>
                    </a:cubicBezTo>
                    <a:cubicBezTo>
                      <a:pt x="435" y="45"/>
                      <a:pt x="420" y="22"/>
                      <a:pt x="405" y="22"/>
                    </a:cubicBezTo>
                    <a:cubicBezTo>
                      <a:pt x="390" y="15"/>
                      <a:pt x="374" y="22"/>
                      <a:pt x="367" y="22"/>
                    </a:cubicBezTo>
                    <a:lnTo>
                      <a:pt x="367" y="22"/>
                    </a:lnTo>
                    <a:cubicBezTo>
                      <a:pt x="351" y="53"/>
                      <a:pt x="344" y="91"/>
                      <a:pt x="321" y="114"/>
                    </a:cubicBezTo>
                    <a:cubicBezTo>
                      <a:pt x="298" y="137"/>
                      <a:pt x="267" y="152"/>
                      <a:pt x="237" y="152"/>
                    </a:cubicBezTo>
                    <a:cubicBezTo>
                      <a:pt x="214" y="160"/>
                      <a:pt x="199" y="137"/>
                      <a:pt x="176" y="137"/>
                    </a:cubicBezTo>
                    <a:cubicBezTo>
                      <a:pt x="176" y="129"/>
                      <a:pt x="160" y="129"/>
                      <a:pt x="160" y="137"/>
                    </a:cubicBezTo>
                    <a:cubicBezTo>
                      <a:pt x="137" y="152"/>
                      <a:pt x="130" y="183"/>
                      <a:pt x="107" y="191"/>
                    </a:cubicBezTo>
                    <a:cubicBezTo>
                      <a:pt x="84" y="206"/>
                      <a:pt x="46" y="191"/>
                      <a:pt x="15" y="206"/>
                    </a:cubicBezTo>
                    <a:cubicBezTo>
                      <a:pt x="8" y="206"/>
                      <a:pt x="8" y="229"/>
                      <a:pt x="0" y="236"/>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48">
                <a:extLst>
                  <a:ext uri="{FF2B5EF4-FFF2-40B4-BE49-F238E27FC236}">
                    <a16:creationId xmlns:a16="http://schemas.microsoft.com/office/drawing/2014/main" id="{0F94EC14-3A91-44B9-8664-18928D6255F8}"/>
                  </a:ext>
                </a:extLst>
              </p:cNvPr>
              <p:cNvSpPr>
                <a:spLocks noChangeArrowheads="1"/>
              </p:cNvSpPr>
              <p:nvPr/>
            </p:nvSpPr>
            <p:spPr bwMode="auto">
              <a:xfrm>
                <a:off x="7198845" y="6983414"/>
                <a:ext cx="269857" cy="242887"/>
              </a:xfrm>
              <a:custGeom>
                <a:avLst/>
                <a:gdLst>
                  <a:gd name="T0" fmla="*/ 61 w 749"/>
                  <a:gd name="T1" fmla="*/ 389 h 673"/>
                  <a:gd name="T2" fmla="*/ 61 w 749"/>
                  <a:gd name="T3" fmla="*/ 389 h 673"/>
                  <a:gd name="T4" fmla="*/ 107 w 749"/>
                  <a:gd name="T5" fmla="*/ 343 h 673"/>
                  <a:gd name="T6" fmla="*/ 84 w 749"/>
                  <a:gd name="T7" fmla="*/ 290 h 673"/>
                  <a:gd name="T8" fmla="*/ 30 w 749"/>
                  <a:gd name="T9" fmla="*/ 259 h 673"/>
                  <a:gd name="T10" fmla="*/ 0 w 749"/>
                  <a:gd name="T11" fmla="*/ 206 h 673"/>
                  <a:gd name="T12" fmla="*/ 0 w 749"/>
                  <a:gd name="T13" fmla="*/ 206 h 673"/>
                  <a:gd name="T14" fmla="*/ 84 w 749"/>
                  <a:gd name="T15" fmla="*/ 229 h 673"/>
                  <a:gd name="T16" fmla="*/ 137 w 749"/>
                  <a:gd name="T17" fmla="*/ 175 h 673"/>
                  <a:gd name="T18" fmla="*/ 145 w 749"/>
                  <a:gd name="T19" fmla="*/ 137 h 673"/>
                  <a:gd name="T20" fmla="*/ 191 w 749"/>
                  <a:gd name="T21" fmla="*/ 107 h 673"/>
                  <a:gd name="T22" fmla="*/ 191 w 749"/>
                  <a:gd name="T23" fmla="*/ 107 h 673"/>
                  <a:gd name="T24" fmla="*/ 229 w 749"/>
                  <a:gd name="T25" fmla="*/ 53 h 673"/>
                  <a:gd name="T26" fmla="*/ 267 w 749"/>
                  <a:gd name="T27" fmla="*/ 68 h 673"/>
                  <a:gd name="T28" fmla="*/ 313 w 749"/>
                  <a:gd name="T29" fmla="*/ 53 h 673"/>
                  <a:gd name="T30" fmla="*/ 351 w 749"/>
                  <a:gd name="T31" fmla="*/ 68 h 673"/>
                  <a:gd name="T32" fmla="*/ 397 w 749"/>
                  <a:gd name="T33" fmla="*/ 46 h 673"/>
                  <a:gd name="T34" fmla="*/ 473 w 749"/>
                  <a:gd name="T35" fmla="*/ 15 h 673"/>
                  <a:gd name="T36" fmla="*/ 473 w 749"/>
                  <a:gd name="T37" fmla="*/ 15 h 673"/>
                  <a:gd name="T38" fmla="*/ 634 w 749"/>
                  <a:gd name="T39" fmla="*/ 7 h 673"/>
                  <a:gd name="T40" fmla="*/ 748 w 749"/>
                  <a:gd name="T41" fmla="*/ 61 h 673"/>
                  <a:gd name="T42" fmla="*/ 748 w 749"/>
                  <a:gd name="T43" fmla="*/ 61 h 673"/>
                  <a:gd name="T44" fmla="*/ 710 w 749"/>
                  <a:gd name="T45" fmla="*/ 168 h 673"/>
                  <a:gd name="T46" fmla="*/ 695 w 749"/>
                  <a:gd name="T47" fmla="*/ 328 h 673"/>
                  <a:gd name="T48" fmla="*/ 634 w 749"/>
                  <a:gd name="T49" fmla="*/ 351 h 673"/>
                  <a:gd name="T50" fmla="*/ 657 w 749"/>
                  <a:gd name="T51" fmla="*/ 420 h 673"/>
                  <a:gd name="T52" fmla="*/ 657 w 749"/>
                  <a:gd name="T53" fmla="*/ 420 h 673"/>
                  <a:gd name="T54" fmla="*/ 572 w 749"/>
                  <a:gd name="T55" fmla="*/ 488 h 673"/>
                  <a:gd name="T56" fmla="*/ 542 w 749"/>
                  <a:gd name="T57" fmla="*/ 611 h 673"/>
                  <a:gd name="T58" fmla="*/ 450 w 749"/>
                  <a:gd name="T59" fmla="*/ 626 h 673"/>
                  <a:gd name="T60" fmla="*/ 366 w 749"/>
                  <a:gd name="T61" fmla="*/ 672 h 673"/>
                  <a:gd name="T62" fmla="*/ 366 w 749"/>
                  <a:gd name="T63" fmla="*/ 672 h 673"/>
                  <a:gd name="T64" fmla="*/ 328 w 749"/>
                  <a:gd name="T65" fmla="*/ 618 h 673"/>
                  <a:gd name="T66" fmla="*/ 275 w 749"/>
                  <a:gd name="T67" fmla="*/ 603 h 673"/>
                  <a:gd name="T68" fmla="*/ 145 w 749"/>
                  <a:gd name="T69" fmla="*/ 557 h 673"/>
                  <a:gd name="T70" fmla="*/ 153 w 749"/>
                  <a:gd name="T71" fmla="*/ 466 h 673"/>
                  <a:gd name="T72" fmla="*/ 84 w 749"/>
                  <a:gd name="T73" fmla="*/ 488 h 673"/>
                  <a:gd name="T74" fmla="*/ 61 w 749"/>
                  <a:gd name="T75" fmla="*/ 435 h 673"/>
                  <a:gd name="T76" fmla="*/ 61 w 749"/>
                  <a:gd name="T77" fmla="*/ 389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9" h="673">
                    <a:moveTo>
                      <a:pt x="61" y="389"/>
                    </a:moveTo>
                    <a:lnTo>
                      <a:pt x="61" y="389"/>
                    </a:lnTo>
                    <a:cubicBezTo>
                      <a:pt x="76" y="374"/>
                      <a:pt x="107" y="366"/>
                      <a:pt x="107" y="343"/>
                    </a:cubicBezTo>
                    <a:cubicBezTo>
                      <a:pt x="114" y="328"/>
                      <a:pt x="99" y="305"/>
                      <a:pt x="84" y="290"/>
                    </a:cubicBezTo>
                    <a:cubicBezTo>
                      <a:pt x="68" y="275"/>
                      <a:pt x="38" y="275"/>
                      <a:pt x="30" y="259"/>
                    </a:cubicBezTo>
                    <a:cubicBezTo>
                      <a:pt x="15" y="244"/>
                      <a:pt x="15" y="221"/>
                      <a:pt x="0" y="206"/>
                    </a:cubicBezTo>
                    <a:lnTo>
                      <a:pt x="0" y="206"/>
                    </a:lnTo>
                    <a:cubicBezTo>
                      <a:pt x="30" y="213"/>
                      <a:pt x="53" y="229"/>
                      <a:pt x="84" y="229"/>
                    </a:cubicBezTo>
                    <a:cubicBezTo>
                      <a:pt x="107" y="221"/>
                      <a:pt x="122" y="198"/>
                      <a:pt x="137" y="175"/>
                    </a:cubicBezTo>
                    <a:cubicBezTo>
                      <a:pt x="145" y="168"/>
                      <a:pt x="137" y="152"/>
                      <a:pt x="145" y="137"/>
                    </a:cubicBezTo>
                    <a:cubicBezTo>
                      <a:pt x="160" y="122"/>
                      <a:pt x="175" y="114"/>
                      <a:pt x="191" y="107"/>
                    </a:cubicBezTo>
                    <a:lnTo>
                      <a:pt x="191" y="107"/>
                    </a:lnTo>
                    <a:cubicBezTo>
                      <a:pt x="198" y="91"/>
                      <a:pt x="214" y="68"/>
                      <a:pt x="229" y="53"/>
                    </a:cubicBezTo>
                    <a:cubicBezTo>
                      <a:pt x="244" y="53"/>
                      <a:pt x="252" y="68"/>
                      <a:pt x="267" y="68"/>
                    </a:cubicBezTo>
                    <a:cubicBezTo>
                      <a:pt x="282" y="68"/>
                      <a:pt x="297" y="53"/>
                      <a:pt x="313" y="53"/>
                    </a:cubicBezTo>
                    <a:cubicBezTo>
                      <a:pt x="328" y="53"/>
                      <a:pt x="336" y="68"/>
                      <a:pt x="351" y="68"/>
                    </a:cubicBezTo>
                    <a:cubicBezTo>
                      <a:pt x="366" y="68"/>
                      <a:pt x="382" y="53"/>
                      <a:pt x="397" y="46"/>
                    </a:cubicBezTo>
                    <a:cubicBezTo>
                      <a:pt x="420" y="30"/>
                      <a:pt x="443" y="23"/>
                      <a:pt x="473" y="15"/>
                    </a:cubicBezTo>
                    <a:lnTo>
                      <a:pt x="473" y="15"/>
                    </a:lnTo>
                    <a:cubicBezTo>
                      <a:pt x="527" y="15"/>
                      <a:pt x="580" y="0"/>
                      <a:pt x="634" y="7"/>
                    </a:cubicBezTo>
                    <a:cubicBezTo>
                      <a:pt x="680" y="15"/>
                      <a:pt x="710" y="46"/>
                      <a:pt x="748" y="61"/>
                    </a:cubicBezTo>
                    <a:lnTo>
                      <a:pt x="748" y="61"/>
                    </a:lnTo>
                    <a:cubicBezTo>
                      <a:pt x="741" y="99"/>
                      <a:pt x="718" y="152"/>
                      <a:pt x="710" y="168"/>
                    </a:cubicBezTo>
                    <a:cubicBezTo>
                      <a:pt x="702" y="191"/>
                      <a:pt x="695" y="321"/>
                      <a:pt x="695" y="328"/>
                    </a:cubicBezTo>
                    <a:cubicBezTo>
                      <a:pt x="695" y="336"/>
                      <a:pt x="634" y="343"/>
                      <a:pt x="634" y="351"/>
                    </a:cubicBezTo>
                    <a:cubicBezTo>
                      <a:pt x="641" y="366"/>
                      <a:pt x="649" y="397"/>
                      <a:pt x="657" y="420"/>
                    </a:cubicBezTo>
                    <a:lnTo>
                      <a:pt x="657" y="420"/>
                    </a:lnTo>
                    <a:cubicBezTo>
                      <a:pt x="626" y="443"/>
                      <a:pt x="588" y="458"/>
                      <a:pt x="572" y="488"/>
                    </a:cubicBezTo>
                    <a:cubicBezTo>
                      <a:pt x="550" y="527"/>
                      <a:pt x="572" y="580"/>
                      <a:pt x="542" y="611"/>
                    </a:cubicBezTo>
                    <a:cubicBezTo>
                      <a:pt x="519" y="634"/>
                      <a:pt x="481" y="618"/>
                      <a:pt x="450" y="626"/>
                    </a:cubicBezTo>
                    <a:cubicBezTo>
                      <a:pt x="420" y="641"/>
                      <a:pt x="397" y="657"/>
                      <a:pt x="366" y="672"/>
                    </a:cubicBezTo>
                    <a:lnTo>
                      <a:pt x="366" y="672"/>
                    </a:lnTo>
                    <a:cubicBezTo>
                      <a:pt x="351" y="657"/>
                      <a:pt x="343" y="634"/>
                      <a:pt x="328" y="618"/>
                    </a:cubicBezTo>
                    <a:cubicBezTo>
                      <a:pt x="313" y="611"/>
                      <a:pt x="290" y="611"/>
                      <a:pt x="275" y="603"/>
                    </a:cubicBezTo>
                    <a:cubicBezTo>
                      <a:pt x="229" y="588"/>
                      <a:pt x="175" y="588"/>
                      <a:pt x="145" y="557"/>
                    </a:cubicBezTo>
                    <a:cubicBezTo>
                      <a:pt x="122" y="534"/>
                      <a:pt x="168" y="488"/>
                      <a:pt x="153" y="466"/>
                    </a:cubicBezTo>
                    <a:cubicBezTo>
                      <a:pt x="137" y="443"/>
                      <a:pt x="107" y="496"/>
                      <a:pt x="84" y="488"/>
                    </a:cubicBezTo>
                    <a:cubicBezTo>
                      <a:pt x="61" y="481"/>
                      <a:pt x="61" y="450"/>
                      <a:pt x="61" y="435"/>
                    </a:cubicBezTo>
                    <a:cubicBezTo>
                      <a:pt x="53" y="420"/>
                      <a:pt x="61" y="405"/>
                      <a:pt x="61" y="389"/>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49">
                <a:extLst>
                  <a:ext uri="{FF2B5EF4-FFF2-40B4-BE49-F238E27FC236}">
                    <a16:creationId xmlns:a16="http://schemas.microsoft.com/office/drawing/2014/main" id="{64016FDE-635F-4913-A520-006EC5E2F1FE}"/>
                  </a:ext>
                </a:extLst>
              </p:cNvPr>
              <p:cNvSpPr>
                <a:spLocks noChangeArrowheads="1"/>
              </p:cNvSpPr>
              <p:nvPr/>
            </p:nvSpPr>
            <p:spPr bwMode="auto">
              <a:xfrm>
                <a:off x="6733737" y="7021513"/>
                <a:ext cx="150803" cy="119062"/>
              </a:xfrm>
              <a:custGeom>
                <a:avLst/>
                <a:gdLst>
                  <a:gd name="T0" fmla="*/ 0 w 421"/>
                  <a:gd name="T1" fmla="*/ 236 h 329"/>
                  <a:gd name="T2" fmla="*/ 0 w 421"/>
                  <a:gd name="T3" fmla="*/ 236 h 329"/>
                  <a:gd name="T4" fmla="*/ 30 w 421"/>
                  <a:gd name="T5" fmla="*/ 275 h 329"/>
                  <a:gd name="T6" fmla="*/ 15 w 421"/>
                  <a:gd name="T7" fmla="*/ 305 h 329"/>
                  <a:gd name="T8" fmla="*/ 8 w 421"/>
                  <a:gd name="T9" fmla="*/ 320 h 329"/>
                  <a:gd name="T10" fmla="*/ 8 w 421"/>
                  <a:gd name="T11" fmla="*/ 320 h 329"/>
                  <a:gd name="T12" fmla="*/ 91 w 421"/>
                  <a:gd name="T13" fmla="*/ 320 h 329"/>
                  <a:gd name="T14" fmla="*/ 122 w 421"/>
                  <a:gd name="T15" fmla="*/ 267 h 329"/>
                  <a:gd name="T16" fmla="*/ 175 w 421"/>
                  <a:gd name="T17" fmla="*/ 259 h 329"/>
                  <a:gd name="T18" fmla="*/ 198 w 421"/>
                  <a:gd name="T19" fmla="*/ 229 h 329"/>
                  <a:gd name="T20" fmla="*/ 298 w 421"/>
                  <a:gd name="T21" fmla="*/ 252 h 329"/>
                  <a:gd name="T22" fmla="*/ 336 w 421"/>
                  <a:gd name="T23" fmla="*/ 290 h 329"/>
                  <a:gd name="T24" fmla="*/ 336 w 421"/>
                  <a:gd name="T25" fmla="*/ 290 h 329"/>
                  <a:gd name="T26" fmla="*/ 397 w 421"/>
                  <a:gd name="T27" fmla="*/ 290 h 329"/>
                  <a:gd name="T28" fmla="*/ 397 w 421"/>
                  <a:gd name="T29" fmla="*/ 252 h 329"/>
                  <a:gd name="T30" fmla="*/ 420 w 421"/>
                  <a:gd name="T31" fmla="*/ 214 h 329"/>
                  <a:gd name="T32" fmla="*/ 420 w 421"/>
                  <a:gd name="T33" fmla="*/ 214 h 329"/>
                  <a:gd name="T34" fmla="*/ 382 w 421"/>
                  <a:gd name="T35" fmla="*/ 145 h 329"/>
                  <a:gd name="T36" fmla="*/ 313 w 421"/>
                  <a:gd name="T37" fmla="*/ 84 h 329"/>
                  <a:gd name="T38" fmla="*/ 267 w 421"/>
                  <a:gd name="T39" fmla="*/ 0 h 329"/>
                  <a:gd name="T40" fmla="*/ 267 w 421"/>
                  <a:gd name="T41" fmla="*/ 0 h 329"/>
                  <a:gd name="T42" fmla="*/ 229 w 421"/>
                  <a:gd name="T43" fmla="*/ 38 h 329"/>
                  <a:gd name="T44" fmla="*/ 206 w 421"/>
                  <a:gd name="T45" fmla="*/ 68 h 329"/>
                  <a:gd name="T46" fmla="*/ 114 w 421"/>
                  <a:gd name="T47" fmla="*/ 53 h 329"/>
                  <a:gd name="T48" fmla="*/ 46 w 421"/>
                  <a:gd name="T49" fmla="*/ 106 h 329"/>
                  <a:gd name="T50" fmla="*/ 38 w 421"/>
                  <a:gd name="T51" fmla="*/ 145 h 329"/>
                  <a:gd name="T52" fmla="*/ 0 w 421"/>
                  <a:gd name="T53" fmla="*/ 23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1" h="329">
                    <a:moveTo>
                      <a:pt x="0" y="236"/>
                    </a:moveTo>
                    <a:lnTo>
                      <a:pt x="0" y="236"/>
                    </a:lnTo>
                    <a:cubicBezTo>
                      <a:pt x="15" y="252"/>
                      <a:pt x="30" y="259"/>
                      <a:pt x="30" y="275"/>
                    </a:cubicBezTo>
                    <a:cubicBezTo>
                      <a:pt x="30" y="290"/>
                      <a:pt x="15" y="290"/>
                      <a:pt x="15" y="305"/>
                    </a:cubicBezTo>
                    <a:cubicBezTo>
                      <a:pt x="15" y="313"/>
                      <a:pt x="8" y="313"/>
                      <a:pt x="8" y="320"/>
                    </a:cubicBezTo>
                    <a:lnTo>
                      <a:pt x="8" y="320"/>
                    </a:lnTo>
                    <a:cubicBezTo>
                      <a:pt x="38" y="320"/>
                      <a:pt x="69" y="328"/>
                      <a:pt x="91" y="320"/>
                    </a:cubicBezTo>
                    <a:cubicBezTo>
                      <a:pt x="107" y="313"/>
                      <a:pt x="107" y="282"/>
                      <a:pt x="122" y="267"/>
                    </a:cubicBezTo>
                    <a:cubicBezTo>
                      <a:pt x="137" y="259"/>
                      <a:pt x="160" y="267"/>
                      <a:pt x="175" y="259"/>
                    </a:cubicBezTo>
                    <a:cubicBezTo>
                      <a:pt x="191" y="259"/>
                      <a:pt x="183" y="236"/>
                      <a:pt x="198" y="229"/>
                    </a:cubicBezTo>
                    <a:cubicBezTo>
                      <a:pt x="229" y="229"/>
                      <a:pt x="267" y="236"/>
                      <a:pt x="298" y="252"/>
                    </a:cubicBezTo>
                    <a:cubicBezTo>
                      <a:pt x="313" y="259"/>
                      <a:pt x="321" y="282"/>
                      <a:pt x="336" y="290"/>
                    </a:cubicBezTo>
                    <a:lnTo>
                      <a:pt x="336" y="290"/>
                    </a:lnTo>
                    <a:cubicBezTo>
                      <a:pt x="359" y="290"/>
                      <a:pt x="382" y="305"/>
                      <a:pt x="397" y="290"/>
                    </a:cubicBezTo>
                    <a:cubicBezTo>
                      <a:pt x="412" y="282"/>
                      <a:pt x="397" y="259"/>
                      <a:pt x="397" y="252"/>
                    </a:cubicBezTo>
                    <a:cubicBezTo>
                      <a:pt x="405" y="236"/>
                      <a:pt x="412" y="221"/>
                      <a:pt x="420" y="214"/>
                    </a:cubicBezTo>
                    <a:lnTo>
                      <a:pt x="420" y="214"/>
                    </a:lnTo>
                    <a:cubicBezTo>
                      <a:pt x="405" y="191"/>
                      <a:pt x="397" y="168"/>
                      <a:pt x="382" y="145"/>
                    </a:cubicBezTo>
                    <a:cubicBezTo>
                      <a:pt x="359" y="122"/>
                      <a:pt x="328" y="106"/>
                      <a:pt x="313" y="84"/>
                    </a:cubicBezTo>
                    <a:cubicBezTo>
                      <a:pt x="290" y="53"/>
                      <a:pt x="283" y="23"/>
                      <a:pt x="267" y="0"/>
                    </a:cubicBezTo>
                    <a:lnTo>
                      <a:pt x="267" y="0"/>
                    </a:lnTo>
                    <a:cubicBezTo>
                      <a:pt x="252" y="7"/>
                      <a:pt x="237" y="23"/>
                      <a:pt x="229" y="38"/>
                    </a:cubicBezTo>
                    <a:cubicBezTo>
                      <a:pt x="221" y="45"/>
                      <a:pt x="221" y="68"/>
                      <a:pt x="206" y="68"/>
                    </a:cubicBezTo>
                    <a:cubicBezTo>
                      <a:pt x="175" y="68"/>
                      <a:pt x="145" y="45"/>
                      <a:pt x="114" y="53"/>
                    </a:cubicBezTo>
                    <a:cubicBezTo>
                      <a:pt x="84" y="61"/>
                      <a:pt x="61" y="84"/>
                      <a:pt x="46" y="106"/>
                    </a:cubicBezTo>
                    <a:cubicBezTo>
                      <a:pt x="38" y="114"/>
                      <a:pt x="46" y="129"/>
                      <a:pt x="38" y="145"/>
                    </a:cubicBezTo>
                    <a:cubicBezTo>
                      <a:pt x="30" y="175"/>
                      <a:pt x="15" y="206"/>
                      <a:pt x="0" y="236"/>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 name="Freeform 50">
                <a:extLst>
                  <a:ext uri="{FF2B5EF4-FFF2-40B4-BE49-F238E27FC236}">
                    <a16:creationId xmlns:a16="http://schemas.microsoft.com/office/drawing/2014/main" id="{2AA3E9BF-94F5-4C39-8317-F0D619AF25C1}"/>
                  </a:ext>
                </a:extLst>
              </p:cNvPr>
              <p:cNvSpPr>
                <a:spLocks noChangeArrowheads="1"/>
              </p:cNvSpPr>
              <p:nvPr/>
            </p:nvSpPr>
            <p:spPr bwMode="auto">
              <a:xfrm>
                <a:off x="6622619" y="6973888"/>
                <a:ext cx="80958" cy="146050"/>
              </a:xfrm>
              <a:custGeom>
                <a:avLst/>
                <a:gdLst>
                  <a:gd name="T0" fmla="*/ 199 w 223"/>
                  <a:gd name="T1" fmla="*/ 397 h 406"/>
                  <a:gd name="T2" fmla="*/ 199 w 223"/>
                  <a:gd name="T3" fmla="*/ 397 h 406"/>
                  <a:gd name="T4" fmla="*/ 176 w 223"/>
                  <a:gd name="T5" fmla="*/ 351 h 406"/>
                  <a:gd name="T6" fmla="*/ 222 w 223"/>
                  <a:gd name="T7" fmla="*/ 336 h 406"/>
                  <a:gd name="T8" fmla="*/ 222 w 223"/>
                  <a:gd name="T9" fmla="*/ 336 h 406"/>
                  <a:gd name="T10" fmla="*/ 199 w 223"/>
                  <a:gd name="T11" fmla="*/ 229 h 406"/>
                  <a:gd name="T12" fmla="*/ 207 w 223"/>
                  <a:gd name="T13" fmla="*/ 183 h 406"/>
                  <a:gd name="T14" fmla="*/ 176 w 223"/>
                  <a:gd name="T15" fmla="*/ 137 h 406"/>
                  <a:gd name="T16" fmla="*/ 176 w 223"/>
                  <a:gd name="T17" fmla="*/ 137 h 406"/>
                  <a:gd name="T18" fmla="*/ 145 w 223"/>
                  <a:gd name="T19" fmla="*/ 114 h 406"/>
                  <a:gd name="T20" fmla="*/ 122 w 223"/>
                  <a:gd name="T21" fmla="*/ 15 h 406"/>
                  <a:gd name="T22" fmla="*/ 92 w 223"/>
                  <a:gd name="T23" fmla="*/ 30 h 406"/>
                  <a:gd name="T24" fmla="*/ 23 w 223"/>
                  <a:gd name="T25" fmla="*/ 0 h 406"/>
                  <a:gd name="T26" fmla="*/ 23 w 223"/>
                  <a:gd name="T27" fmla="*/ 0 h 406"/>
                  <a:gd name="T28" fmla="*/ 0 w 223"/>
                  <a:gd name="T29" fmla="*/ 91 h 406"/>
                  <a:gd name="T30" fmla="*/ 0 w 223"/>
                  <a:gd name="T31" fmla="*/ 91 h 406"/>
                  <a:gd name="T32" fmla="*/ 16 w 223"/>
                  <a:gd name="T33" fmla="*/ 153 h 406"/>
                  <a:gd name="T34" fmla="*/ 0 w 223"/>
                  <a:gd name="T35" fmla="*/ 206 h 406"/>
                  <a:gd name="T36" fmla="*/ 23 w 223"/>
                  <a:gd name="T37" fmla="*/ 252 h 406"/>
                  <a:gd name="T38" fmla="*/ 23 w 223"/>
                  <a:gd name="T39" fmla="*/ 298 h 406"/>
                  <a:gd name="T40" fmla="*/ 61 w 223"/>
                  <a:gd name="T41" fmla="*/ 351 h 406"/>
                  <a:gd name="T42" fmla="*/ 61 w 223"/>
                  <a:gd name="T43" fmla="*/ 351 h 406"/>
                  <a:gd name="T44" fmla="*/ 115 w 223"/>
                  <a:gd name="T45" fmla="*/ 382 h 406"/>
                  <a:gd name="T46" fmla="*/ 130 w 223"/>
                  <a:gd name="T47" fmla="*/ 397 h 406"/>
                  <a:gd name="T48" fmla="*/ 199 w 223"/>
                  <a:gd name="T49" fmla="*/ 3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406">
                    <a:moveTo>
                      <a:pt x="199" y="397"/>
                    </a:moveTo>
                    <a:lnTo>
                      <a:pt x="199" y="397"/>
                    </a:lnTo>
                    <a:cubicBezTo>
                      <a:pt x="191" y="382"/>
                      <a:pt x="168" y="366"/>
                      <a:pt x="176" y="351"/>
                    </a:cubicBezTo>
                    <a:cubicBezTo>
                      <a:pt x="176" y="336"/>
                      <a:pt x="207" y="336"/>
                      <a:pt x="222" y="336"/>
                    </a:cubicBezTo>
                    <a:lnTo>
                      <a:pt x="222" y="336"/>
                    </a:lnTo>
                    <a:cubicBezTo>
                      <a:pt x="214" y="298"/>
                      <a:pt x="199" y="259"/>
                      <a:pt x="199" y="229"/>
                    </a:cubicBezTo>
                    <a:cubicBezTo>
                      <a:pt x="191" y="214"/>
                      <a:pt x="207" y="198"/>
                      <a:pt x="207" y="183"/>
                    </a:cubicBezTo>
                    <a:cubicBezTo>
                      <a:pt x="199" y="168"/>
                      <a:pt x="191" y="153"/>
                      <a:pt x="176" y="137"/>
                    </a:cubicBezTo>
                    <a:lnTo>
                      <a:pt x="176" y="137"/>
                    </a:lnTo>
                    <a:cubicBezTo>
                      <a:pt x="168" y="130"/>
                      <a:pt x="153" y="130"/>
                      <a:pt x="145" y="114"/>
                    </a:cubicBezTo>
                    <a:cubicBezTo>
                      <a:pt x="130" y="84"/>
                      <a:pt x="138" y="38"/>
                      <a:pt x="122" y="15"/>
                    </a:cubicBezTo>
                    <a:cubicBezTo>
                      <a:pt x="115" y="0"/>
                      <a:pt x="107" y="38"/>
                      <a:pt x="92" y="30"/>
                    </a:cubicBezTo>
                    <a:cubicBezTo>
                      <a:pt x="69" y="30"/>
                      <a:pt x="46" y="15"/>
                      <a:pt x="23" y="0"/>
                    </a:cubicBezTo>
                    <a:lnTo>
                      <a:pt x="23" y="0"/>
                    </a:lnTo>
                    <a:cubicBezTo>
                      <a:pt x="0" y="91"/>
                      <a:pt x="0" y="91"/>
                      <a:pt x="0" y="91"/>
                    </a:cubicBezTo>
                    <a:lnTo>
                      <a:pt x="0" y="91"/>
                    </a:lnTo>
                    <a:cubicBezTo>
                      <a:pt x="8" y="114"/>
                      <a:pt x="16" y="130"/>
                      <a:pt x="16" y="153"/>
                    </a:cubicBezTo>
                    <a:cubicBezTo>
                      <a:pt x="16" y="168"/>
                      <a:pt x="0" y="183"/>
                      <a:pt x="0" y="206"/>
                    </a:cubicBezTo>
                    <a:cubicBezTo>
                      <a:pt x="0" y="221"/>
                      <a:pt x="16" y="236"/>
                      <a:pt x="23" y="252"/>
                    </a:cubicBezTo>
                    <a:cubicBezTo>
                      <a:pt x="23" y="267"/>
                      <a:pt x="16" y="282"/>
                      <a:pt x="23" y="298"/>
                    </a:cubicBezTo>
                    <a:cubicBezTo>
                      <a:pt x="31" y="321"/>
                      <a:pt x="46" y="328"/>
                      <a:pt x="61" y="351"/>
                    </a:cubicBezTo>
                    <a:lnTo>
                      <a:pt x="61" y="351"/>
                    </a:lnTo>
                    <a:cubicBezTo>
                      <a:pt x="77" y="359"/>
                      <a:pt x="92" y="374"/>
                      <a:pt x="115" y="382"/>
                    </a:cubicBezTo>
                    <a:cubicBezTo>
                      <a:pt x="115" y="389"/>
                      <a:pt x="122" y="397"/>
                      <a:pt x="130" y="397"/>
                    </a:cubicBezTo>
                    <a:cubicBezTo>
                      <a:pt x="153" y="405"/>
                      <a:pt x="176" y="397"/>
                      <a:pt x="199" y="397"/>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 name="Freeform 51">
                <a:extLst>
                  <a:ext uri="{FF2B5EF4-FFF2-40B4-BE49-F238E27FC236}">
                    <a16:creationId xmlns:a16="http://schemas.microsoft.com/office/drawing/2014/main" id="{84828043-1EF9-4906-A53F-EC48F66050D7}"/>
                  </a:ext>
                </a:extLst>
              </p:cNvPr>
              <p:cNvSpPr>
                <a:spLocks noChangeArrowheads="1"/>
              </p:cNvSpPr>
              <p:nvPr/>
            </p:nvSpPr>
            <p:spPr bwMode="auto">
              <a:xfrm>
                <a:off x="6489278" y="6996114"/>
                <a:ext cx="157153" cy="115887"/>
              </a:xfrm>
              <a:custGeom>
                <a:avLst/>
                <a:gdLst>
                  <a:gd name="T0" fmla="*/ 260 w 436"/>
                  <a:gd name="T1" fmla="*/ 298 h 322"/>
                  <a:gd name="T2" fmla="*/ 260 w 436"/>
                  <a:gd name="T3" fmla="*/ 298 h 322"/>
                  <a:gd name="T4" fmla="*/ 290 w 436"/>
                  <a:gd name="T5" fmla="*/ 267 h 322"/>
                  <a:gd name="T6" fmla="*/ 351 w 436"/>
                  <a:gd name="T7" fmla="*/ 283 h 322"/>
                  <a:gd name="T8" fmla="*/ 405 w 436"/>
                  <a:gd name="T9" fmla="*/ 313 h 322"/>
                  <a:gd name="T10" fmla="*/ 435 w 436"/>
                  <a:gd name="T11" fmla="*/ 290 h 322"/>
                  <a:gd name="T12" fmla="*/ 435 w 436"/>
                  <a:gd name="T13" fmla="*/ 290 h 322"/>
                  <a:gd name="T14" fmla="*/ 397 w 436"/>
                  <a:gd name="T15" fmla="*/ 237 h 322"/>
                  <a:gd name="T16" fmla="*/ 397 w 436"/>
                  <a:gd name="T17" fmla="*/ 191 h 322"/>
                  <a:gd name="T18" fmla="*/ 374 w 436"/>
                  <a:gd name="T19" fmla="*/ 145 h 322"/>
                  <a:gd name="T20" fmla="*/ 390 w 436"/>
                  <a:gd name="T21" fmla="*/ 92 h 322"/>
                  <a:gd name="T22" fmla="*/ 374 w 436"/>
                  <a:gd name="T23" fmla="*/ 30 h 322"/>
                  <a:gd name="T24" fmla="*/ 374 w 436"/>
                  <a:gd name="T25" fmla="*/ 30 h 322"/>
                  <a:gd name="T26" fmla="*/ 321 w 436"/>
                  <a:gd name="T27" fmla="*/ 53 h 322"/>
                  <a:gd name="T28" fmla="*/ 283 w 436"/>
                  <a:gd name="T29" fmla="*/ 0 h 322"/>
                  <a:gd name="T30" fmla="*/ 260 w 436"/>
                  <a:gd name="T31" fmla="*/ 46 h 322"/>
                  <a:gd name="T32" fmla="*/ 229 w 436"/>
                  <a:gd name="T33" fmla="*/ 69 h 322"/>
                  <a:gd name="T34" fmla="*/ 168 w 436"/>
                  <a:gd name="T35" fmla="*/ 46 h 322"/>
                  <a:gd name="T36" fmla="*/ 168 w 436"/>
                  <a:gd name="T37" fmla="*/ 46 h 322"/>
                  <a:gd name="T38" fmla="*/ 92 w 436"/>
                  <a:gd name="T39" fmla="*/ 122 h 322"/>
                  <a:gd name="T40" fmla="*/ 46 w 436"/>
                  <a:gd name="T41" fmla="*/ 84 h 322"/>
                  <a:gd name="T42" fmla="*/ 0 w 436"/>
                  <a:gd name="T43" fmla="*/ 137 h 322"/>
                  <a:gd name="T44" fmla="*/ 0 w 436"/>
                  <a:gd name="T45" fmla="*/ 137 h 322"/>
                  <a:gd name="T46" fmla="*/ 77 w 436"/>
                  <a:gd name="T47" fmla="*/ 175 h 322"/>
                  <a:gd name="T48" fmla="*/ 92 w 436"/>
                  <a:gd name="T49" fmla="*/ 260 h 322"/>
                  <a:gd name="T50" fmla="*/ 130 w 436"/>
                  <a:gd name="T51" fmla="*/ 313 h 322"/>
                  <a:gd name="T52" fmla="*/ 199 w 436"/>
                  <a:gd name="T53" fmla="*/ 283 h 322"/>
                  <a:gd name="T54" fmla="*/ 260 w 436"/>
                  <a:gd name="T55" fmla="*/ 29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6" h="322">
                    <a:moveTo>
                      <a:pt x="260" y="298"/>
                    </a:moveTo>
                    <a:lnTo>
                      <a:pt x="260" y="298"/>
                    </a:lnTo>
                    <a:cubicBezTo>
                      <a:pt x="275" y="290"/>
                      <a:pt x="275" y="275"/>
                      <a:pt x="290" y="267"/>
                    </a:cubicBezTo>
                    <a:cubicBezTo>
                      <a:pt x="313" y="267"/>
                      <a:pt x="336" y="275"/>
                      <a:pt x="351" y="283"/>
                    </a:cubicBezTo>
                    <a:cubicBezTo>
                      <a:pt x="374" y="290"/>
                      <a:pt x="382" y="313"/>
                      <a:pt x="405" y="313"/>
                    </a:cubicBezTo>
                    <a:cubicBezTo>
                      <a:pt x="413" y="313"/>
                      <a:pt x="420" y="298"/>
                      <a:pt x="435" y="290"/>
                    </a:cubicBezTo>
                    <a:lnTo>
                      <a:pt x="435" y="290"/>
                    </a:lnTo>
                    <a:cubicBezTo>
                      <a:pt x="420" y="267"/>
                      <a:pt x="405" y="260"/>
                      <a:pt x="397" y="237"/>
                    </a:cubicBezTo>
                    <a:cubicBezTo>
                      <a:pt x="390" y="221"/>
                      <a:pt x="397" y="206"/>
                      <a:pt x="397" y="191"/>
                    </a:cubicBezTo>
                    <a:cubicBezTo>
                      <a:pt x="390" y="175"/>
                      <a:pt x="374" y="160"/>
                      <a:pt x="374" y="145"/>
                    </a:cubicBezTo>
                    <a:cubicBezTo>
                      <a:pt x="374" y="122"/>
                      <a:pt x="390" y="107"/>
                      <a:pt x="390" y="92"/>
                    </a:cubicBezTo>
                    <a:cubicBezTo>
                      <a:pt x="390" y="69"/>
                      <a:pt x="382" y="53"/>
                      <a:pt x="374" y="30"/>
                    </a:cubicBezTo>
                    <a:lnTo>
                      <a:pt x="374" y="30"/>
                    </a:lnTo>
                    <a:cubicBezTo>
                      <a:pt x="359" y="38"/>
                      <a:pt x="336" y="61"/>
                      <a:pt x="321" y="53"/>
                    </a:cubicBezTo>
                    <a:cubicBezTo>
                      <a:pt x="298" y="46"/>
                      <a:pt x="306" y="0"/>
                      <a:pt x="283" y="0"/>
                    </a:cubicBezTo>
                    <a:cubicBezTo>
                      <a:pt x="260" y="0"/>
                      <a:pt x="275" y="38"/>
                      <a:pt x="260" y="46"/>
                    </a:cubicBezTo>
                    <a:cubicBezTo>
                      <a:pt x="252" y="61"/>
                      <a:pt x="244" y="69"/>
                      <a:pt x="229" y="69"/>
                    </a:cubicBezTo>
                    <a:cubicBezTo>
                      <a:pt x="214" y="69"/>
                      <a:pt x="191" y="53"/>
                      <a:pt x="168" y="46"/>
                    </a:cubicBezTo>
                    <a:lnTo>
                      <a:pt x="168" y="46"/>
                    </a:lnTo>
                    <a:cubicBezTo>
                      <a:pt x="145" y="69"/>
                      <a:pt x="130" y="107"/>
                      <a:pt x="92" y="122"/>
                    </a:cubicBezTo>
                    <a:cubicBezTo>
                      <a:pt x="77" y="122"/>
                      <a:pt x="69" y="76"/>
                      <a:pt x="46" y="84"/>
                    </a:cubicBezTo>
                    <a:cubicBezTo>
                      <a:pt x="23" y="84"/>
                      <a:pt x="15" y="114"/>
                      <a:pt x="0" y="137"/>
                    </a:cubicBezTo>
                    <a:lnTo>
                      <a:pt x="0" y="137"/>
                    </a:lnTo>
                    <a:cubicBezTo>
                      <a:pt x="23" y="145"/>
                      <a:pt x="61" y="153"/>
                      <a:pt x="77" y="175"/>
                    </a:cubicBezTo>
                    <a:cubicBezTo>
                      <a:pt x="92" y="198"/>
                      <a:pt x="77" y="229"/>
                      <a:pt x="92" y="260"/>
                    </a:cubicBezTo>
                    <a:cubicBezTo>
                      <a:pt x="99" y="283"/>
                      <a:pt x="107" y="313"/>
                      <a:pt x="130" y="313"/>
                    </a:cubicBezTo>
                    <a:cubicBezTo>
                      <a:pt x="153" y="321"/>
                      <a:pt x="176" y="283"/>
                      <a:pt x="199" y="283"/>
                    </a:cubicBezTo>
                    <a:cubicBezTo>
                      <a:pt x="221" y="275"/>
                      <a:pt x="244" y="298"/>
                      <a:pt x="260" y="298"/>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 name="Freeform 52">
                <a:extLst>
                  <a:ext uri="{FF2B5EF4-FFF2-40B4-BE49-F238E27FC236}">
                    <a16:creationId xmlns:a16="http://schemas.microsoft.com/office/drawing/2014/main" id="{2F295417-724F-4FBC-A168-CCBA8B6F9B54}"/>
                  </a:ext>
                </a:extLst>
              </p:cNvPr>
              <p:cNvSpPr>
                <a:spLocks noChangeArrowheads="1"/>
              </p:cNvSpPr>
              <p:nvPr/>
            </p:nvSpPr>
            <p:spPr bwMode="auto">
              <a:xfrm>
                <a:off x="6524200" y="6869113"/>
                <a:ext cx="107943" cy="152400"/>
              </a:xfrm>
              <a:custGeom>
                <a:avLst/>
                <a:gdLst>
                  <a:gd name="T0" fmla="*/ 69 w 299"/>
                  <a:gd name="T1" fmla="*/ 398 h 422"/>
                  <a:gd name="T2" fmla="*/ 69 w 299"/>
                  <a:gd name="T3" fmla="*/ 398 h 422"/>
                  <a:gd name="T4" fmla="*/ 130 w 299"/>
                  <a:gd name="T5" fmla="*/ 421 h 422"/>
                  <a:gd name="T6" fmla="*/ 161 w 299"/>
                  <a:gd name="T7" fmla="*/ 398 h 422"/>
                  <a:gd name="T8" fmla="*/ 184 w 299"/>
                  <a:gd name="T9" fmla="*/ 352 h 422"/>
                  <a:gd name="T10" fmla="*/ 222 w 299"/>
                  <a:gd name="T11" fmla="*/ 405 h 422"/>
                  <a:gd name="T12" fmla="*/ 275 w 299"/>
                  <a:gd name="T13" fmla="*/ 382 h 422"/>
                  <a:gd name="T14" fmla="*/ 275 w 299"/>
                  <a:gd name="T15" fmla="*/ 382 h 422"/>
                  <a:gd name="T16" fmla="*/ 298 w 299"/>
                  <a:gd name="T17" fmla="*/ 291 h 422"/>
                  <a:gd name="T18" fmla="*/ 298 w 299"/>
                  <a:gd name="T19" fmla="*/ 291 h 422"/>
                  <a:gd name="T20" fmla="*/ 283 w 299"/>
                  <a:gd name="T21" fmla="*/ 245 h 422"/>
                  <a:gd name="T22" fmla="*/ 245 w 299"/>
                  <a:gd name="T23" fmla="*/ 230 h 422"/>
                  <a:gd name="T24" fmla="*/ 191 w 299"/>
                  <a:gd name="T25" fmla="*/ 123 h 422"/>
                  <a:gd name="T26" fmla="*/ 176 w 299"/>
                  <a:gd name="T27" fmla="*/ 31 h 422"/>
                  <a:gd name="T28" fmla="*/ 130 w 299"/>
                  <a:gd name="T29" fmla="*/ 0 h 422"/>
                  <a:gd name="T30" fmla="*/ 84 w 299"/>
                  <a:gd name="T31" fmla="*/ 31 h 422"/>
                  <a:gd name="T32" fmla="*/ 23 w 299"/>
                  <a:gd name="T33" fmla="*/ 39 h 422"/>
                  <a:gd name="T34" fmla="*/ 8 w 299"/>
                  <a:gd name="T35" fmla="*/ 77 h 422"/>
                  <a:gd name="T36" fmla="*/ 8 w 299"/>
                  <a:gd name="T37" fmla="*/ 146 h 422"/>
                  <a:gd name="T38" fmla="*/ 77 w 299"/>
                  <a:gd name="T39" fmla="*/ 214 h 422"/>
                  <a:gd name="T40" fmla="*/ 46 w 299"/>
                  <a:gd name="T41" fmla="*/ 291 h 422"/>
                  <a:gd name="T42" fmla="*/ 69 w 299"/>
                  <a:gd name="T43" fmla="*/ 398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9" h="422">
                    <a:moveTo>
                      <a:pt x="69" y="398"/>
                    </a:moveTo>
                    <a:lnTo>
                      <a:pt x="69" y="398"/>
                    </a:lnTo>
                    <a:cubicBezTo>
                      <a:pt x="92" y="405"/>
                      <a:pt x="115" y="421"/>
                      <a:pt x="130" y="421"/>
                    </a:cubicBezTo>
                    <a:cubicBezTo>
                      <a:pt x="145" y="421"/>
                      <a:pt x="153" y="413"/>
                      <a:pt x="161" y="398"/>
                    </a:cubicBezTo>
                    <a:cubicBezTo>
                      <a:pt x="176" y="390"/>
                      <a:pt x="161" y="352"/>
                      <a:pt x="184" y="352"/>
                    </a:cubicBezTo>
                    <a:cubicBezTo>
                      <a:pt x="207" y="352"/>
                      <a:pt x="199" y="398"/>
                      <a:pt x="222" y="405"/>
                    </a:cubicBezTo>
                    <a:cubicBezTo>
                      <a:pt x="237" y="413"/>
                      <a:pt x="260" y="390"/>
                      <a:pt x="275" y="382"/>
                    </a:cubicBezTo>
                    <a:lnTo>
                      <a:pt x="275" y="382"/>
                    </a:lnTo>
                    <a:cubicBezTo>
                      <a:pt x="298" y="291"/>
                      <a:pt x="298" y="291"/>
                      <a:pt x="298" y="291"/>
                    </a:cubicBezTo>
                    <a:lnTo>
                      <a:pt x="298" y="291"/>
                    </a:lnTo>
                    <a:cubicBezTo>
                      <a:pt x="291" y="275"/>
                      <a:pt x="291" y="252"/>
                      <a:pt x="283" y="245"/>
                    </a:cubicBezTo>
                    <a:cubicBezTo>
                      <a:pt x="275" y="230"/>
                      <a:pt x="260" y="230"/>
                      <a:pt x="245" y="230"/>
                    </a:cubicBezTo>
                    <a:cubicBezTo>
                      <a:pt x="245" y="230"/>
                      <a:pt x="191" y="130"/>
                      <a:pt x="191" y="123"/>
                    </a:cubicBezTo>
                    <a:lnTo>
                      <a:pt x="176" y="31"/>
                    </a:lnTo>
                    <a:cubicBezTo>
                      <a:pt x="161" y="16"/>
                      <a:pt x="145" y="0"/>
                      <a:pt x="130" y="0"/>
                    </a:cubicBezTo>
                    <a:cubicBezTo>
                      <a:pt x="107" y="0"/>
                      <a:pt x="100" y="23"/>
                      <a:pt x="84" y="31"/>
                    </a:cubicBezTo>
                    <a:cubicBezTo>
                      <a:pt x="69" y="39"/>
                      <a:pt x="39" y="23"/>
                      <a:pt x="23" y="39"/>
                    </a:cubicBezTo>
                    <a:cubicBezTo>
                      <a:pt x="8" y="46"/>
                      <a:pt x="16" y="69"/>
                      <a:pt x="8" y="77"/>
                    </a:cubicBezTo>
                    <a:cubicBezTo>
                      <a:pt x="8" y="100"/>
                      <a:pt x="0" y="130"/>
                      <a:pt x="8" y="146"/>
                    </a:cubicBezTo>
                    <a:cubicBezTo>
                      <a:pt x="23" y="176"/>
                      <a:pt x="69" y="184"/>
                      <a:pt x="77" y="214"/>
                    </a:cubicBezTo>
                    <a:cubicBezTo>
                      <a:pt x="77" y="237"/>
                      <a:pt x="46" y="260"/>
                      <a:pt x="46" y="291"/>
                    </a:cubicBezTo>
                    <a:cubicBezTo>
                      <a:pt x="46" y="329"/>
                      <a:pt x="61" y="360"/>
                      <a:pt x="69" y="398"/>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 name="Freeform 53">
                <a:extLst>
                  <a:ext uri="{FF2B5EF4-FFF2-40B4-BE49-F238E27FC236}">
                    <a16:creationId xmlns:a16="http://schemas.microsoft.com/office/drawing/2014/main" id="{E2F9D599-842A-4544-9FBF-428F7CC9A75F}"/>
                  </a:ext>
                </a:extLst>
              </p:cNvPr>
              <p:cNvSpPr>
                <a:spLocks noChangeArrowheads="1"/>
              </p:cNvSpPr>
              <p:nvPr/>
            </p:nvSpPr>
            <p:spPr bwMode="auto">
              <a:xfrm>
                <a:off x="6681353" y="6958014"/>
                <a:ext cx="149215" cy="149225"/>
              </a:xfrm>
              <a:custGeom>
                <a:avLst/>
                <a:gdLst>
                  <a:gd name="T0" fmla="*/ 61 w 413"/>
                  <a:gd name="T1" fmla="*/ 382 h 413"/>
                  <a:gd name="T2" fmla="*/ 61 w 413"/>
                  <a:gd name="T3" fmla="*/ 382 h 413"/>
                  <a:gd name="T4" fmla="*/ 145 w 413"/>
                  <a:gd name="T5" fmla="*/ 412 h 413"/>
                  <a:gd name="T6" fmla="*/ 145 w 413"/>
                  <a:gd name="T7" fmla="*/ 412 h 413"/>
                  <a:gd name="T8" fmla="*/ 183 w 413"/>
                  <a:gd name="T9" fmla="*/ 321 h 413"/>
                  <a:gd name="T10" fmla="*/ 191 w 413"/>
                  <a:gd name="T11" fmla="*/ 282 h 413"/>
                  <a:gd name="T12" fmla="*/ 259 w 413"/>
                  <a:gd name="T13" fmla="*/ 229 h 413"/>
                  <a:gd name="T14" fmla="*/ 351 w 413"/>
                  <a:gd name="T15" fmla="*/ 244 h 413"/>
                  <a:gd name="T16" fmla="*/ 374 w 413"/>
                  <a:gd name="T17" fmla="*/ 214 h 413"/>
                  <a:gd name="T18" fmla="*/ 412 w 413"/>
                  <a:gd name="T19" fmla="*/ 176 h 413"/>
                  <a:gd name="T20" fmla="*/ 412 w 413"/>
                  <a:gd name="T21" fmla="*/ 176 h 413"/>
                  <a:gd name="T22" fmla="*/ 366 w 413"/>
                  <a:gd name="T23" fmla="*/ 115 h 413"/>
                  <a:gd name="T24" fmla="*/ 366 w 413"/>
                  <a:gd name="T25" fmla="*/ 69 h 413"/>
                  <a:gd name="T26" fmla="*/ 336 w 413"/>
                  <a:gd name="T27" fmla="*/ 7 h 413"/>
                  <a:gd name="T28" fmla="*/ 298 w 413"/>
                  <a:gd name="T29" fmla="*/ 46 h 413"/>
                  <a:gd name="T30" fmla="*/ 252 w 413"/>
                  <a:gd name="T31" fmla="*/ 38 h 413"/>
                  <a:gd name="T32" fmla="*/ 236 w 413"/>
                  <a:gd name="T33" fmla="*/ 7 h 413"/>
                  <a:gd name="T34" fmla="*/ 206 w 413"/>
                  <a:gd name="T35" fmla="*/ 23 h 413"/>
                  <a:gd name="T36" fmla="*/ 206 w 413"/>
                  <a:gd name="T37" fmla="*/ 23 h 413"/>
                  <a:gd name="T38" fmla="*/ 175 w 413"/>
                  <a:gd name="T39" fmla="*/ 69 h 413"/>
                  <a:gd name="T40" fmla="*/ 183 w 413"/>
                  <a:gd name="T41" fmla="*/ 130 h 413"/>
                  <a:gd name="T42" fmla="*/ 145 w 413"/>
                  <a:gd name="T43" fmla="*/ 107 h 413"/>
                  <a:gd name="T44" fmla="*/ 91 w 413"/>
                  <a:gd name="T45" fmla="*/ 46 h 413"/>
                  <a:gd name="T46" fmla="*/ 15 w 413"/>
                  <a:gd name="T47" fmla="*/ 92 h 413"/>
                  <a:gd name="T48" fmla="*/ 15 w 413"/>
                  <a:gd name="T49" fmla="*/ 183 h 413"/>
                  <a:gd name="T50" fmla="*/ 15 w 413"/>
                  <a:gd name="T51" fmla="*/ 183 h 413"/>
                  <a:gd name="T52" fmla="*/ 46 w 413"/>
                  <a:gd name="T53" fmla="*/ 229 h 413"/>
                  <a:gd name="T54" fmla="*/ 38 w 413"/>
                  <a:gd name="T55" fmla="*/ 275 h 413"/>
                  <a:gd name="T56" fmla="*/ 61 w 413"/>
                  <a:gd name="T57" fmla="*/ 382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3" h="413">
                    <a:moveTo>
                      <a:pt x="61" y="382"/>
                    </a:moveTo>
                    <a:lnTo>
                      <a:pt x="61" y="382"/>
                    </a:lnTo>
                    <a:cubicBezTo>
                      <a:pt x="145" y="412"/>
                      <a:pt x="145" y="412"/>
                      <a:pt x="145" y="412"/>
                    </a:cubicBezTo>
                    <a:lnTo>
                      <a:pt x="145" y="412"/>
                    </a:lnTo>
                    <a:cubicBezTo>
                      <a:pt x="160" y="382"/>
                      <a:pt x="175" y="351"/>
                      <a:pt x="183" y="321"/>
                    </a:cubicBezTo>
                    <a:cubicBezTo>
                      <a:pt x="191" y="305"/>
                      <a:pt x="183" y="290"/>
                      <a:pt x="191" y="282"/>
                    </a:cubicBezTo>
                    <a:cubicBezTo>
                      <a:pt x="206" y="260"/>
                      <a:pt x="229" y="237"/>
                      <a:pt x="259" y="229"/>
                    </a:cubicBezTo>
                    <a:cubicBezTo>
                      <a:pt x="290" y="221"/>
                      <a:pt x="320" y="244"/>
                      <a:pt x="351" y="244"/>
                    </a:cubicBezTo>
                    <a:cubicBezTo>
                      <a:pt x="366" y="244"/>
                      <a:pt x="366" y="221"/>
                      <a:pt x="374" y="214"/>
                    </a:cubicBezTo>
                    <a:cubicBezTo>
                      <a:pt x="382" y="199"/>
                      <a:pt x="397" y="183"/>
                      <a:pt x="412" y="176"/>
                    </a:cubicBezTo>
                    <a:lnTo>
                      <a:pt x="412" y="176"/>
                    </a:lnTo>
                    <a:cubicBezTo>
                      <a:pt x="397" y="153"/>
                      <a:pt x="374" y="137"/>
                      <a:pt x="366" y="115"/>
                    </a:cubicBezTo>
                    <a:cubicBezTo>
                      <a:pt x="359" y="99"/>
                      <a:pt x="374" y="84"/>
                      <a:pt x="366" y="69"/>
                    </a:cubicBezTo>
                    <a:cubicBezTo>
                      <a:pt x="366" y="46"/>
                      <a:pt x="359" y="15"/>
                      <a:pt x="336" y="7"/>
                    </a:cubicBezTo>
                    <a:cubicBezTo>
                      <a:pt x="320" y="0"/>
                      <a:pt x="313" y="38"/>
                      <a:pt x="298" y="46"/>
                    </a:cubicBezTo>
                    <a:cubicBezTo>
                      <a:pt x="282" y="46"/>
                      <a:pt x="267" y="46"/>
                      <a:pt x="252" y="38"/>
                    </a:cubicBezTo>
                    <a:cubicBezTo>
                      <a:pt x="244" y="30"/>
                      <a:pt x="244" y="7"/>
                      <a:pt x="236" y="7"/>
                    </a:cubicBezTo>
                    <a:cubicBezTo>
                      <a:pt x="221" y="7"/>
                      <a:pt x="214" y="15"/>
                      <a:pt x="206" y="23"/>
                    </a:cubicBezTo>
                    <a:lnTo>
                      <a:pt x="206" y="23"/>
                    </a:lnTo>
                    <a:cubicBezTo>
                      <a:pt x="198" y="38"/>
                      <a:pt x="175" y="53"/>
                      <a:pt x="175" y="69"/>
                    </a:cubicBezTo>
                    <a:cubicBezTo>
                      <a:pt x="168" y="84"/>
                      <a:pt x="198" y="115"/>
                      <a:pt x="183" y="130"/>
                    </a:cubicBezTo>
                    <a:cubicBezTo>
                      <a:pt x="175" y="137"/>
                      <a:pt x="160" y="122"/>
                      <a:pt x="145" y="107"/>
                    </a:cubicBezTo>
                    <a:cubicBezTo>
                      <a:pt x="122" y="92"/>
                      <a:pt x="122" y="46"/>
                      <a:pt x="91" y="46"/>
                    </a:cubicBezTo>
                    <a:cubicBezTo>
                      <a:pt x="61" y="38"/>
                      <a:pt x="30" y="61"/>
                      <a:pt x="15" y="92"/>
                    </a:cubicBezTo>
                    <a:cubicBezTo>
                      <a:pt x="0" y="115"/>
                      <a:pt x="15" y="153"/>
                      <a:pt x="15" y="183"/>
                    </a:cubicBezTo>
                    <a:lnTo>
                      <a:pt x="15" y="183"/>
                    </a:lnTo>
                    <a:cubicBezTo>
                      <a:pt x="30" y="199"/>
                      <a:pt x="38" y="214"/>
                      <a:pt x="46" y="229"/>
                    </a:cubicBezTo>
                    <a:cubicBezTo>
                      <a:pt x="46" y="244"/>
                      <a:pt x="30" y="260"/>
                      <a:pt x="38" y="275"/>
                    </a:cubicBezTo>
                    <a:cubicBezTo>
                      <a:pt x="38" y="305"/>
                      <a:pt x="53" y="344"/>
                      <a:pt x="61" y="382"/>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 name="Freeform 54">
                <a:extLst>
                  <a:ext uri="{FF2B5EF4-FFF2-40B4-BE49-F238E27FC236}">
                    <a16:creationId xmlns:a16="http://schemas.microsoft.com/office/drawing/2014/main" id="{ED193204-A25E-4B98-AE74-507B8FA84CA7}"/>
                  </a:ext>
                </a:extLst>
              </p:cNvPr>
              <p:cNvSpPr>
                <a:spLocks noChangeArrowheads="1"/>
              </p:cNvSpPr>
              <p:nvPr/>
            </p:nvSpPr>
            <p:spPr bwMode="auto">
              <a:xfrm>
                <a:off x="6828980" y="6889751"/>
                <a:ext cx="247634" cy="225425"/>
              </a:xfrm>
              <a:custGeom>
                <a:avLst/>
                <a:gdLst>
                  <a:gd name="T0" fmla="*/ 0 w 689"/>
                  <a:gd name="T1" fmla="*/ 367 h 627"/>
                  <a:gd name="T2" fmla="*/ 0 w 689"/>
                  <a:gd name="T3" fmla="*/ 367 h 627"/>
                  <a:gd name="T4" fmla="*/ 46 w 689"/>
                  <a:gd name="T5" fmla="*/ 451 h 627"/>
                  <a:gd name="T6" fmla="*/ 115 w 689"/>
                  <a:gd name="T7" fmla="*/ 512 h 627"/>
                  <a:gd name="T8" fmla="*/ 153 w 689"/>
                  <a:gd name="T9" fmla="*/ 581 h 627"/>
                  <a:gd name="T10" fmla="*/ 153 w 689"/>
                  <a:gd name="T11" fmla="*/ 581 h 627"/>
                  <a:gd name="T12" fmla="*/ 191 w 689"/>
                  <a:gd name="T13" fmla="*/ 596 h 627"/>
                  <a:gd name="T14" fmla="*/ 214 w 689"/>
                  <a:gd name="T15" fmla="*/ 581 h 627"/>
                  <a:gd name="T16" fmla="*/ 260 w 689"/>
                  <a:gd name="T17" fmla="*/ 626 h 627"/>
                  <a:gd name="T18" fmla="*/ 298 w 689"/>
                  <a:gd name="T19" fmla="*/ 626 h 627"/>
                  <a:gd name="T20" fmla="*/ 298 w 689"/>
                  <a:gd name="T21" fmla="*/ 626 h 627"/>
                  <a:gd name="T22" fmla="*/ 313 w 689"/>
                  <a:gd name="T23" fmla="*/ 596 h 627"/>
                  <a:gd name="T24" fmla="*/ 405 w 689"/>
                  <a:gd name="T25" fmla="*/ 581 h 627"/>
                  <a:gd name="T26" fmla="*/ 458 w 689"/>
                  <a:gd name="T27" fmla="*/ 527 h 627"/>
                  <a:gd name="T28" fmla="*/ 474 w 689"/>
                  <a:gd name="T29" fmla="*/ 527 h 627"/>
                  <a:gd name="T30" fmla="*/ 535 w 689"/>
                  <a:gd name="T31" fmla="*/ 542 h 627"/>
                  <a:gd name="T32" fmla="*/ 619 w 689"/>
                  <a:gd name="T33" fmla="*/ 504 h 627"/>
                  <a:gd name="T34" fmla="*/ 665 w 689"/>
                  <a:gd name="T35" fmla="*/ 412 h 627"/>
                  <a:gd name="T36" fmla="*/ 665 w 689"/>
                  <a:gd name="T37" fmla="*/ 412 h 627"/>
                  <a:gd name="T38" fmla="*/ 611 w 689"/>
                  <a:gd name="T39" fmla="*/ 336 h 627"/>
                  <a:gd name="T40" fmla="*/ 604 w 689"/>
                  <a:gd name="T41" fmla="*/ 306 h 627"/>
                  <a:gd name="T42" fmla="*/ 649 w 689"/>
                  <a:gd name="T43" fmla="*/ 252 h 627"/>
                  <a:gd name="T44" fmla="*/ 627 w 689"/>
                  <a:gd name="T45" fmla="*/ 221 h 627"/>
                  <a:gd name="T46" fmla="*/ 642 w 689"/>
                  <a:gd name="T47" fmla="*/ 198 h 627"/>
                  <a:gd name="T48" fmla="*/ 627 w 689"/>
                  <a:gd name="T49" fmla="*/ 168 h 627"/>
                  <a:gd name="T50" fmla="*/ 688 w 689"/>
                  <a:gd name="T51" fmla="*/ 145 h 627"/>
                  <a:gd name="T52" fmla="*/ 688 w 689"/>
                  <a:gd name="T53" fmla="*/ 145 h 627"/>
                  <a:gd name="T54" fmla="*/ 588 w 689"/>
                  <a:gd name="T55" fmla="*/ 99 h 627"/>
                  <a:gd name="T56" fmla="*/ 581 w 689"/>
                  <a:gd name="T57" fmla="*/ 38 h 627"/>
                  <a:gd name="T58" fmla="*/ 543 w 689"/>
                  <a:gd name="T59" fmla="*/ 38 h 627"/>
                  <a:gd name="T60" fmla="*/ 512 w 689"/>
                  <a:gd name="T61" fmla="*/ 15 h 627"/>
                  <a:gd name="T62" fmla="*/ 512 w 689"/>
                  <a:gd name="T63" fmla="*/ 15 h 627"/>
                  <a:gd name="T64" fmla="*/ 451 w 689"/>
                  <a:gd name="T65" fmla="*/ 8 h 627"/>
                  <a:gd name="T66" fmla="*/ 435 w 689"/>
                  <a:gd name="T67" fmla="*/ 54 h 627"/>
                  <a:gd name="T68" fmla="*/ 382 w 689"/>
                  <a:gd name="T69" fmla="*/ 84 h 627"/>
                  <a:gd name="T70" fmla="*/ 382 w 689"/>
                  <a:gd name="T71" fmla="*/ 84 h 627"/>
                  <a:gd name="T72" fmla="*/ 428 w 689"/>
                  <a:gd name="T73" fmla="*/ 130 h 627"/>
                  <a:gd name="T74" fmla="*/ 435 w 689"/>
                  <a:gd name="T75" fmla="*/ 206 h 627"/>
                  <a:gd name="T76" fmla="*/ 390 w 689"/>
                  <a:gd name="T77" fmla="*/ 183 h 627"/>
                  <a:gd name="T78" fmla="*/ 275 w 689"/>
                  <a:gd name="T79" fmla="*/ 244 h 627"/>
                  <a:gd name="T80" fmla="*/ 168 w 689"/>
                  <a:gd name="T81" fmla="*/ 306 h 627"/>
                  <a:gd name="T82" fmla="*/ 115 w 689"/>
                  <a:gd name="T83" fmla="*/ 306 h 627"/>
                  <a:gd name="T84" fmla="*/ 92 w 689"/>
                  <a:gd name="T85" fmla="*/ 336 h 627"/>
                  <a:gd name="T86" fmla="*/ 0 w 689"/>
                  <a:gd name="T87" fmla="*/ 36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9" h="627">
                    <a:moveTo>
                      <a:pt x="0" y="367"/>
                    </a:moveTo>
                    <a:lnTo>
                      <a:pt x="0" y="367"/>
                    </a:lnTo>
                    <a:cubicBezTo>
                      <a:pt x="16" y="390"/>
                      <a:pt x="23" y="420"/>
                      <a:pt x="46" y="451"/>
                    </a:cubicBezTo>
                    <a:cubicBezTo>
                      <a:pt x="61" y="473"/>
                      <a:pt x="92" y="489"/>
                      <a:pt x="115" y="512"/>
                    </a:cubicBezTo>
                    <a:cubicBezTo>
                      <a:pt x="130" y="535"/>
                      <a:pt x="138" y="558"/>
                      <a:pt x="153" y="581"/>
                    </a:cubicBezTo>
                    <a:lnTo>
                      <a:pt x="153" y="581"/>
                    </a:lnTo>
                    <a:cubicBezTo>
                      <a:pt x="168" y="581"/>
                      <a:pt x="176" y="588"/>
                      <a:pt x="191" y="596"/>
                    </a:cubicBezTo>
                    <a:lnTo>
                      <a:pt x="214" y="581"/>
                    </a:lnTo>
                    <a:cubicBezTo>
                      <a:pt x="214" y="588"/>
                      <a:pt x="260" y="626"/>
                      <a:pt x="260" y="626"/>
                    </a:cubicBezTo>
                    <a:cubicBezTo>
                      <a:pt x="275" y="626"/>
                      <a:pt x="283" y="626"/>
                      <a:pt x="298" y="626"/>
                    </a:cubicBezTo>
                    <a:lnTo>
                      <a:pt x="298" y="626"/>
                    </a:lnTo>
                    <a:cubicBezTo>
                      <a:pt x="306" y="619"/>
                      <a:pt x="306" y="596"/>
                      <a:pt x="313" y="596"/>
                    </a:cubicBezTo>
                    <a:cubicBezTo>
                      <a:pt x="344" y="581"/>
                      <a:pt x="382" y="596"/>
                      <a:pt x="405" y="581"/>
                    </a:cubicBezTo>
                    <a:cubicBezTo>
                      <a:pt x="428" y="573"/>
                      <a:pt x="435" y="542"/>
                      <a:pt x="458" y="527"/>
                    </a:cubicBezTo>
                    <a:cubicBezTo>
                      <a:pt x="458" y="519"/>
                      <a:pt x="474" y="519"/>
                      <a:pt x="474" y="527"/>
                    </a:cubicBezTo>
                    <a:cubicBezTo>
                      <a:pt x="497" y="527"/>
                      <a:pt x="512" y="550"/>
                      <a:pt x="535" y="542"/>
                    </a:cubicBezTo>
                    <a:cubicBezTo>
                      <a:pt x="565" y="542"/>
                      <a:pt x="596" y="527"/>
                      <a:pt x="619" y="504"/>
                    </a:cubicBezTo>
                    <a:cubicBezTo>
                      <a:pt x="642" y="481"/>
                      <a:pt x="649" y="443"/>
                      <a:pt x="665" y="412"/>
                    </a:cubicBezTo>
                    <a:lnTo>
                      <a:pt x="665" y="412"/>
                    </a:lnTo>
                    <a:cubicBezTo>
                      <a:pt x="642" y="390"/>
                      <a:pt x="627" y="367"/>
                      <a:pt x="611" y="336"/>
                    </a:cubicBezTo>
                    <a:cubicBezTo>
                      <a:pt x="604" y="328"/>
                      <a:pt x="604" y="313"/>
                      <a:pt x="604" y="306"/>
                    </a:cubicBezTo>
                    <a:cubicBezTo>
                      <a:pt x="611" y="283"/>
                      <a:pt x="642" y="275"/>
                      <a:pt x="649" y="252"/>
                    </a:cubicBezTo>
                    <a:cubicBezTo>
                      <a:pt x="649" y="237"/>
                      <a:pt x="627" y="237"/>
                      <a:pt x="627" y="221"/>
                    </a:cubicBezTo>
                    <a:cubicBezTo>
                      <a:pt x="619" y="214"/>
                      <a:pt x="642" y="214"/>
                      <a:pt x="642" y="198"/>
                    </a:cubicBezTo>
                    <a:cubicBezTo>
                      <a:pt x="642" y="191"/>
                      <a:pt x="619" y="176"/>
                      <a:pt x="627" y="168"/>
                    </a:cubicBezTo>
                    <a:cubicBezTo>
                      <a:pt x="642" y="153"/>
                      <a:pt x="665" y="153"/>
                      <a:pt x="688" y="145"/>
                    </a:cubicBezTo>
                    <a:lnTo>
                      <a:pt x="688" y="145"/>
                    </a:lnTo>
                    <a:cubicBezTo>
                      <a:pt x="657" y="130"/>
                      <a:pt x="619" y="130"/>
                      <a:pt x="588" y="99"/>
                    </a:cubicBezTo>
                    <a:cubicBezTo>
                      <a:pt x="573" y="84"/>
                      <a:pt x="588" y="54"/>
                      <a:pt x="581" y="38"/>
                    </a:cubicBezTo>
                    <a:cubicBezTo>
                      <a:pt x="573" y="31"/>
                      <a:pt x="558" y="38"/>
                      <a:pt x="543" y="38"/>
                    </a:cubicBezTo>
                    <a:cubicBezTo>
                      <a:pt x="535" y="31"/>
                      <a:pt x="520" y="23"/>
                      <a:pt x="512" y="15"/>
                    </a:cubicBezTo>
                    <a:lnTo>
                      <a:pt x="512" y="15"/>
                    </a:lnTo>
                    <a:cubicBezTo>
                      <a:pt x="489" y="8"/>
                      <a:pt x="466" y="0"/>
                      <a:pt x="451" y="8"/>
                    </a:cubicBezTo>
                    <a:cubicBezTo>
                      <a:pt x="435" y="15"/>
                      <a:pt x="443" y="38"/>
                      <a:pt x="435" y="54"/>
                    </a:cubicBezTo>
                    <a:cubicBezTo>
                      <a:pt x="420" y="69"/>
                      <a:pt x="397" y="76"/>
                      <a:pt x="382" y="84"/>
                    </a:cubicBezTo>
                    <a:lnTo>
                      <a:pt x="382" y="84"/>
                    </a:lnTo>
                    <a:cubicBezTo>
                      <a:pt x="397" y="99"/>
                      <a:pt x="420" y="107"/>
                      <a:pt x="428" y="130"/>
                    </a:cubicBezTo>
                    <a:cubicBezTo>
                      <a:pt x="435" y="153"/>
                      <a:pt x="443" y="183"/>
                      <a:pt x="435" y="206"/>
                    </a:cubicBezTo>
                    <a:cubicBezTo>
                      <a:pt x="428" y="221"/>
                      <a:pt x="405" y="183"/>
                      <a:pt x="390" y="183"/>
                    </a:cubicBezTo>
                    <a:cubicBezTo>
                      <a:pt x="352" y="191"/>
                      <a:pt x="313" y="221"/>
                      <a:pt x="275" y="244"/>
                    </a:cubicBezTo>
                    <a:cubicBezTo>
                      <a:pt x="275" y="244"/>
                      <a:pt x="176" y="298"/>
                      <a:pt x="168" y="306"/>
                    </a:cubicBezTo>
                    <a:cubicBezTo>
                      <a:pt x="160" y="306"/>
                      <a:pt x="115" y="306"/>
                      <a:pt x="115" y="306"/>
                    </a:cubicBezTo>
                    <a:cubicBezTo>
                      <a:pt x="107" y="313"/>
                      <a:pt x="99" y="336"/>
                      <a:pt x="92" y="336"/>
                    </a:cubicBezTo>
                    <a:cubicBezTo>
                      <a:pt x="61" y="351"/>
                      <a:pt x="31" y="359"/>
                      <a:pt x="0" y="367"/>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7" name="Freeform 55">
                <a:extLst>
                  <a:ext uri="{FF2B5EF4-FFF2-40B4-BE49-F238E27FC236}">
                    <a16:creationId xmlns:a16="http://schemas.microsoft.com/office/drawing/2014/main" id="{EE67AAF9-1D16-4AA1-B14C-CF5D204125AC}"/>
                  </a:ext>
                </a:extLst>
              </p:cNvPr>
              <p:cNvSpPr>
                <a:spLocks noChangeArrowheads="1"/>
              </p:cNvSpPr>
              <p:nvPr/>
            </p:nvSpPr>
            <p:spPr bwMode="auto">
              <a:xfrm>
                <a:off x="6738499" y="6829426"/>
                <a:ext cx="250809" cy="193675"/>
              </a:xfrm>
              <a:custGeom>
                <a:avLst/>
                <a:gdLst>
                  <a:gd name="T0" fmla="*/ 252 w 696"/>
                  <a:gd name="T1" fmla="*/ 535 h 536"/>
                  <a:gd name="T2" fmla="*/ 252 w 696"/>
                  <a:gd name="T3" fmla="*/ 535 h 536"/>
                  <a:gd name="T4" fmla="*/ 206 w 696"/>
                  <a:gd name="T5" fmla="*/ 474 h 536"/>
                  <a:gd name="T6" fmla="*/ 206 w 696"/>
                  <a:gd name="T7" fmla="*/ 428 h 536"/>
                  <a:gd name="T8" fmla="*/ 176 w 696"/>
                  <a:gd name="T9" fmla="*/ 366 h 536"/>
                  <a:gd name="T10" fmla="*/ 138 w 696"/>
                  <a:gd name="T11" fmla="*/ 405 h 536"/>
                  <a:gd name="T12" fmla="*/ 92 w 696"/>
                  <a:gd name="T13" fmla="*/ 397 h 536"/>
                  <a:gd name="T14" fmla="*/ 76 w 696"/>
                  <a:gd name="T15" fmla="*/ 366 h 536"/>
                  <a:gd name="T16" fmla="*/ 46 w 696"/>
                  <a:gd name="T17" fmla="*/ 382 h 536"/>
                  <a:gd name="T18" fmla="*/ 46 w 696"/>
                  <a:gd name="T19" fmla="*/ 382 h 536"/>
                  <a:gd name="T20" fmla="*/ 8 w 696"/>
                  <a:gd name="T21" fmla="*/ 260 h 536"/>
                  <a:gd name="T22" fmla="*/ 76 w 696"/>
                  <a:gd name="T23" fmla="*/ 191 h 536"/>
                  <a:gd name="T24" fmla="*/ 76 w 696"/>
                  <a:gd name="T25" fmla="*/ 107 h 536"/>
                  <a:gd name="T26" fmla="*/ 84 w 696"/>
                  <a:gd name="T27" fmla="*/ 61 h 536"/>
                  <a:gd name="T28" fmla="*/ 183 w 696"/>
                  <a:gd name="T29" fmla="*/ 0 h 536"/>
                  <a:gd name="T30" fmla="*/ 183 w 696"/>
                  <a:gd name="T31" fmla="*/ 0 h 536"/>
                  <a:gd name="T32" fmla="*/ 268 w 696"/>
                  <a:gd name="T33" fmla="*/ 53 h 536"/>
                  <a:gd name="T34" fmla="*/ 313 w 696"/>
                  <a:gd name="T35" fmla="*/ 107 h 536"/>
                  <a:gd name="T36" fmla="*/ 397 w 696"/>
                  <a:gd name="T37" fmla="*/ 114 h 536"/>
                  <a:gd name="T38" fmla="*/ 474 w 696"/>
                  <a:gd name="T39" fmla="*/ 122 h 536"/>
                  <a:gd name="T40" fmla="*/ 489 w 696"/>
                  <a:gd name="T41" fmla="*/ 191 h 536"/>
                  <a:gd name="T42" fmla="*/ 565 w 696"/>
                  <a:gd name="T43" fmla="*/ 160 h 536"/>
                  <a:gd name="T44" fmla="*/ 588 w 696"/>
                  <a:gd name="T45" fmla="*/ 191 h 536"/>
                  <a:gd name="T46" fmla="*/ 588 w 696"/>
                  <a:gd name="T47" fmla="*/ 229 h 536"/>
                  <a:gd name="T48" fmla="*/ 634 w 696"/>
                  <a:gd name="T49" fmla="*/ 252 h 536"/>
                  <a:gd name="T50" fmla="*/ 634 w 696"/>
                  <a:gd name="T51" fmla="*/ 252 h 536"/>
                  <a:gd name="T52" fmla="*/ 680 w 696"/>
                  <a:gd name="T53" fmla="*/ 298 h 536"/>
                  <a:gd name="T54" fmla="*/ 687 w 696"/>
                  <a:gd name="T55" fmla="*/ 374 h 536"/>
                  <a:gd name="T56" fmla="*/ 642 w 696"/>
                  <a:gd name="T57" fmla="*/ 351 h 536"/>
                  <a:gd name="T58" fmla="*/ 527 w 696"/>
                  <a:gd name="T59" fmla="*/ 412 h 536"/>
                  <a:gd name="T60" fmla="*/ 420 w 696"/>
                  <a:gd name="T61" fmla="*/ 474 h 536"/>
                  <a:gd name="T62" fmla="*/ 367 w 696"/>
                  <a:gd name="T63" fmla="*/ 474 h 536"/>
                  <a:gd name="T64" fmla="*/ 344 w 696"/>
                  <a:gd name="T65" fmla="*/ 504 h 536"/>
                  <a:gd name="T66" fmla="*/ 252 w 696"/>
                  <a:gd name="T67" fmla="*/ 535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6" h="536">
                    <a:moveTo>
                      <a:pt x="252" y="535"/>
                    </a:moveTo>
                    <a:lnTo>
                      <a:pt x="252" y="535"/>
                    </a:lnTo>
                    <a:cubicBezTo>
                      <a:pt x="237" y="512"/>
                      <a:pt x="214" y="496"/>
                      <a:pt x="206" y="474"/>
                    </a:cubicBezTo>
                    <a:cubicBezTo>
                      <a:pt x="199" y="458"/>
                      <a:pt x="214" y="443"/>
                      <a:pt x="206" y="428"/>
                    </a:cubicBezTo>
                    <a:cubicBezTo>
                      <a:pt x="206" y="405"/>
                      <a:pt x="199" y="374"/>
                      <a:pt x="176" y="366"/>
                    </a:cubicBezTo>
                    <a:cubicBezTo>
                      <a:pt x="160" y="359"/>
                      <a:pt x="153" y="397"/>
                      <a:pt x="138" y="405"/>
                    </a:cubicBezTo>
                    <a:cubicBezTo>
                      <a:pt x="122" y="405"/>
                      <a:pt x="107" y="405"/>
                      <a:pt x="92" y="397"/>
                    </a:cubicBezTo>
                    <a:cubicBezTo>
                      <a:pt x="84" y="389"/>
                      <a:pt x="84" y="366"/>
                      <a:pt x="76" y="366"/>
                    </a:cubicBezTo>
                    <a:cubicBezTo>
                      <a:pt x="61" y="366"/>
                      <a:pt x="54" y="374"/>
                      <a:pt x="46" y="382"/>
                    </a:cubicBezTo>
                    <a:lnTo>
                      <a:pt x="46" y="382"/>
                    </a:lnTo>
                    <a:cubicBezTo>
                      <a:pt x="31" y="344"/>
                      <a:pt x="0" y="305"/>
                      <a:pt x="8" y="260"/>
                    </a:cubicBezTo>
                    <a:cubicBezTo>
                      <a:pt x="8" y="229"/>
                      <a:pt x="61" y="222"/>
                      <a:pt x="76" y="191"/>
                    </a:cubicBezTo>
                    <a:cubicBezTo>
                      <a:pt x="84" y="168"/>
                      <a:pt x="69" y="130"/>
                      <a:pt x="76" y="107"/>
                    </a:cubicBezTo>
                    <a:cubicBezTo>
                      <a:pt x="76" y="91"/>
                      <a:pt x="76" y="69"/>
                      <a:pt x="84" y="61"/>
                    </a:cubicBezTo>
                    <a:cubicBezTo>
                      <a:pt x="115" y="38"/>
                      <a:pt x="153" y="23"/>
                      <a:pt x="183" y="0"/>
                    </a:cubicBezTo>
                    <a:lnTo>
                      <a:pt x="183" y="0"/>
                    </a:lnTo>
                    <a:cubicBezTo>
                      <a:pt x="206" y="23"/>
                      <a:pt x="245" y="38"/>
                      <a:pt x="268" y="53"/>
                    </a:cubicBezTo>
                    <a:cubicBezTo>
                      <a:pt x="283" y="69"/>
                      <a:pt x="290" y="99"/>
                      <a:pt x="313" y="107"/>
                    </a:cubicBezTo>
                    <a:cubicBezTo>
                      <a:pt x="336" y="114"/>
                      <a:pt x="367" y="107"/>
                      <a:pt x="397" y="114"/>
                    </a:cubicBezTo>
                    <a:cubicBezTo>
                      <a:pt x="420" y="114"/>
                      <a:pt x="451" y="107"/>
                      <a:pt x="474" y="122"/>
                    </a:cubicBezTo>
                    <a:cubicBezTo>
                      <a:pt x="489" y="137"/>
                      <a:pt x="474" y="183"/>
                      <a:pt x="489" y="191"/>
                    </a:cubicBezTo>
                    <a:cubicBezTo>
                      <a:pt x="520" y="199"/>
                      <a:pt x="535" y="160"/>
                      <a:pt x="565" y="160"/>
                    </a:cubicBezTo>
                    <a:cubicBezTo>
                      <a:pt x="573" y="160"/>
                      <a:pt x="581" y="183"/>
                      <a:pt x="588" y="191"/>
                    </a:cubicBezTo>
                    <a:cubicBezTo>
                      <a:pt x="596" y="206"/>
                      <a:pt x="581" y="222"/>
                      <a:pt x="588" y="229"/>
                    </a:cubicBezTo>
                    <a:cubicBezTo>
                      <a:pt x="596" y="244"/>
                      <a:pt x="619" y="244"/>
                      <a:pt x="634" y="252"/>
                    </a:cubicBezTo>
                    <a:lnTo>
                      <a:pt x="634" y="252"/>
                    </a:lnTo>
                    <a:cubicBezTo>
                      <a:pt x="649" y="267"/>
                      <a:pt x="672" y="275"/>
                      <a:pt x="680" y="298"/>
                    </a:cubicBezTo>
                    <a:cubicBezTo>
                      <a:pt x="687" y="321"/>
                      <a:pt x="695" y="351"/>
                      <a:pt x="687" y="374"/>
                    </a:cubicBezTo>
                    <a:cubicBezTo>
                      <a:pt x="680" y="389"/>
                      <a:pt x="657" y="351"/>
                      <a:pt x="642" y="351"/>
                    </a:cubicBezTo>
                    <a:cubicBezTo>
                      <a:pt x="604" y="359"/>
                      <a:pt x="565" y="389"/>
                      <a:pt x="527" y="412"/>
                    </a:cubicBezTo>
                    <a:cubicBezTo>
                      <a:pt x="527" y="412"/>
                      <a:pt x="428" y="466"/>
                      <a:pt x="420" y="474"/>
                    </a:cubicBezTo>
                    <a:cubicBezTo>
                      <a:pt x="412" y="474"/>
                      <a:pt x="367" y="474"/>
                      <a:pt x="367" y="474"/>
                    </a:cubicBezTo>
                    <a:cubicBezTo>
                      <a:pt x="359" y="481"/>
                      <a:pt x="351" y="504"/>
                      <a:pt x="344" y="504"/>
                    </a:cubicBezTo>
                    <a:cubicBezTo>
                      <a:pt x="313" y="519"/>
                      <a:pt x="283" y="527"/>
                      <a:pt x="252" y="535"/>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 name="Freeform 56">
                <a:extLst>
                  <a:ext uri="{FF2B5EF4-FFF2-40B4-BE49-F238E27FC236}">
                    <a16:creationId xmlns:a16="http://schemas.microsoft.com/office/drawing/2014/main" id="{4436E4D5-BE6A-4F5A-9475-7DEB98519F0D}"/>
                  </a:ext>
                </a:extLst>
              </p:cNvPr>
              <p:cNvSpPr>
                <a:spLocks noChangeArrowheads="1"/>
              </p:cNvSpPr>
              <p:nvPr/>
            </p:nvSpPr>
            <p:spPr bwMode="auto">
              <a:xfrm>
                <a:off x="7046454" y="6908801"/>
                <a:ext cx="239696" cy="157163"/>
              </a:xfrm>
              <a:custGeom>
                <a:avLst/>
                <a:gdLst>
                  <a:gd name="T0" fmla="*/ 61 w 665"/>
                  <a:gd name="T1" fmla="*/ 358 h 436"/>
                  <a:gd name="T2" fmla="*/ 61 w 665"/>
                  <a:gd name="T3" fmla="*/ 358 h 436"/>
                  <a:gd name="T4" fmla="*/ 7 w 665"/>
                  <a:gd name="T5" fmla="*/ 282 h 436"/>
                  <a:gd name="T6" fmla="*/ 0 w 665"/>
                  <a:gd name="T7" fmla="*/ 252 h 436"/>
                  <a:gd name="T8" fmla="*/ 45 w 665"/>
                  <a:gd name="T9" fmla="*/ 198 h 436"/>
                  <a:gd name="T10" fmla="*/ 23 w 665"/>
                  <a:gd name="T11" fmla="*/ 167 h 436"/>
                  <a:gd name="T12" fmla="*/ 38 w 665"/>
                  <a:gd name="T13" fmla="*/ 144 h 436"/>
                  <a:gd name="T14" fmla="*/ 23 w 665"/>
                  <a:gd name="T15" fmla="*/ 114 h 436"/>
                  <a:gd name="T16" fmla="*/ 84 w 665"/>
                  <a:gd name="T17" fmla="*/ 91 h 436"/>
                  <a:gd name="T18" fmla="*/ 84 w 665"/>
                  <a:gd name="T19" fmla="*/ 91 h 436"/>
                  <a:gd name="T20" fmla="*/ 99 w 665"/>
                  <a:gd name="T21" fmla="*/ 114 h 436"/>
                  <a:gd name="T22" fmla="*/ 137 w 665"/>
                  <a:gd name="T23" fmla="*/ 68 h 436"/>
                  <a:gd name="T24" fmla="*/ 168 w 665"/>
                  <a:gd name="T25" fmla="*/ 30 h 436"/>
                  <a:gd name="T26" fmla="*/ 206 w 665"/>
                  <a:gd name="T27" fmla="*/ 53 h 436"/>
                  <a:gd name="T28" fmla="*/ 282 w 665"/>
                  <a:gd name="T29" fmla="*/ 38 h 436"/>
                  <a:gd name="T30" fmla="*/ 351 w 665"/>
                  <a:gd name="T31" fmla="*/ 53 h 436"/>
                  <a:gd name="T32" fmla="*/ 435 w 665"/>
                  <a:gd name="T33" fmla="*/ 22 h 436"/>
                  <a:gd name="T34" fmla="*/ 481 w 665"/>
                  <a:gd name="T35" fmla="*/ 0 h 436"/>
                  <a:gd name="T36" fmla="*/ 481 w 665"/>
                  <a:gd name="T37" fmla="*/ 0 h 436"/>
                  <a:gd name="T38" fmla="*/ 565 w 665"/>
                  <a:gd name="T39" fmla="*/ 76 h 436"/>
                  <a:gd name="T40" fmla="*/ 626 w 665"/>
                  <a:gd name="T41" fmla="*/ 76 h 436"/>
                  <a:gd name="T42" fmla="*/ 656 w 665"/>
                  <a:gd name="T43" fmla="*/ 114 h 436"/>
                  <a:gd name="T44" fmla="*/ 580 w 665"/>
                  <a:gd name="T45" fmla="*/ 129 h 436"/>
                  <a:gd name="T46" fmla="*/ 573 w 665"/>
                  <a:gd name="T47" fmla="*/ 229 h 436"/>
                  <a:gd name="T48" fmla="*/ 611 w 665"/>
                  <a:gd name="T49" fmla="*/ 313 h 436"/>
                  <a:gd name="T50" fmla="*/ 611 w 665"/>
                  <a:gd name="T51" fmla="*/ 313 h 436"/>
                  <a:gd name="T52" fmla="*/ 565 w 665"/>
                  <a:gd name="T53" fmla="*/ 343 h 436"/>
                  <a:gd name="T54" fmla="*/ 557 w 665"/>
                  <a:gd name="T55" fmla="*/ 381 h 436"/>
                  <a:gd name="T56" fmla="*/ 504 w 665"/>
                  <a:gd name="T57" fmla="*/ 435 h 436"/>
                  <a:gd name="T58" fmla="*/ 420 w 665"/>
                  <a:gd name="T59" fmla="*/ 412 h 436"/>
                  <a:gd name="T60" fmla="*/ 420 w 665"/>
                  <a:gd name="T61" fmla="*/ 412 h 436"/>
                  <a:gd name="T62" fmla="*/ 397 w 665"/>
                  <a:gd name="T63" fmla="*/ 358 h 436"/>
                  <a:gd name="T64" fmla="*/ 351 w 665"/>
                  <a:gd name="T65" fmla="*/ 366 h 436"/>
                  <a:gd name="T66" fmla="*/ 267 w 665"/>
                  <a:gd name="T67" fmla="*/ 343 h 436"/>
                  <a:gd name="T68" fmla="*/ 206 w 665"/>
                  <a:gd name="T69" fmla="*/ 381 h 436"/>
                  <a:gd name="T70" fmla="*/ 145 w 665"/>
                  <a:gd name="T71" fmla="*/ 381 h 436"/>
                  <a:gd name="T72" fmla="*/ 99 w 665"/>
                  <a:gd name="T73" fmla="*/ 358 h 436"/>
                  <a:gd name="T74" fmla="*/ 61 w 665"/>
                  <a:gd name="T75" fmla="*/ 358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5" h="436">
                    <a:moveTo>
                      <a:pt x="61" y="358"/>
                    </a:moveTo>
                    <a:lnTo>
                      <a:pt x="61" y="358"/>
                    </a:lnTo>
                    <a:cubicBezTo>
                      <a:pt x="38" y="336"/>
                      <a:pt x="23" y="313"/>
                      <a:pt x="7" y="282"/>
                    </a:cubicBezTo>
                    <a:cubicBezTo>
                      <a:pt x="0" y="274"/>
                      <a:pt x="0" y="259"/>
                      <a:pt x="0" y="252"/>
                    </a:cubicBezTo>
                    <a:cubicBezTo>
                      <a:pt x="7" y="229"/>
                      <a:pt x="38" y="221"/>
                      <a:pt x="45" y="198"/>
                    </a:cubicBezTo>
                    <a:cubicBezTo>
                      <a:pt x="45" y="183"/>
                      <a:pt x="23" y="183"/>
                      <a:pt x="23" y="167"/>
                    </a:cubicBezTo>
                    <a:cubicBezTo>
                      <a:pt x="15" y="160"/>
                      <a:pt x="38" y="160"/>
                      <a:pt x="38" y="144"/>
                    </a:cubicBezTo>
                    <a:cubicBezTo>
                      <a:pt x="38" y="137"/>
                      <a:pt x="15" y="122"/>
                      <a:pt x="23" y="114"/>
                    </a:cubicBezTo>
                    <a:cubicBezTo>
                      <a:pt x="38" y="99"/>
                      <a:pt x="61" y="99"/>
                      <a:pt x="84" y="91"/>
                    </a:cubicBezTo>
                    <a:lnTo>
                      <a:pt x="84" y="91"/>
                    </a:lnTo>
                    <a:cubicBezTo>
                      <a:pt x="91" y="99"/>
                      <a:pt x="91" y="114"/>
                      <a:pt x="99" y="114"/>
                    </a:cubicBezTo>
                    <a:cubicBezTo>
                      <a:pt x="122" y="99"/>
                      <a:pt x="122" y="83"/>
                      <a:pt x="137" y="68"/>
                    </a:cubicBezTo>
                    <a:cubicBezTo>
                      <a:pt x="145" y="53"/>
                      <a:pt x="152" y="38"/>
                      <a:pt x="168" y="30"/>
                    </a:cubicBezTo>
                    <a:cubicBezTo>
                      <a:pt x="183" y="30"/>
                      <a:pt x="191" y="53"/>
                      <a:pt x="206" y="53"/>
                    </a:cubicBezTo>
                    <a:cubicBezTo>
                      <a:pt x="229" y="53"/>
                      <a:pt x="259" y="38"/>
                      <a:pt x="282" y="38"/>
                    </a:cubicBezTo>
                    <a:cubicBezTo>
                      <a:pt x="305" y="38"/>
                      <a:pt x="328" y="53"/>
                      <a:pt x="351" y="53"/>
                    </a:cubicBezTo>
                    <a:cubicBezTo>
                      <a:pt x="381" y="45"/>
                      <a:pt x="404" y="30"/>
                      <a:pt x="435" y="22"/>
                    </a:cubicBezTo>
                    <a:cubicBezTo>
                      <a:pt x="450" y="15"/>
                      <a:pt x="465" y="7"/>
                      <a:pt x="481" y="0"/>
                    </a:cubicBezTo>
                    <a:lnTo>
                      <a:pt x="481" y="0"/>
                    </a:lnTo>
                    <a:cubicBezTo>
                      <a:pt x="511" y="22"/>
                      <a:pt x="534" y="61"/>
                      <a:pt x="565" y="76"/>
                    </a:cubicBezTo>
                    <a:cubicBezTo>
                      <a:pt x="580" y="83"/>
                      <a:pt x="603" y="68"/>
                      <a:pt x="626" y="76"/>
                    </a:cubicBezTo>
                    <a:cubicBezTo>
                      <a:pt x="641" y="83"/>
                      <a:pt x="664" y="99"/>
                      <a:pt x="656" y="114"/>
                    </a:cubicBezTo>
                    <a:cubicBezTo>
                      <a:pt x="641" y="137"/>
                      <a:pt x="595" y="106"/>
                      <a:pt x="580" y="129"/>
                    </a:cubicBezTo>
                    <a:cubicBezTo>
                      <a:pt x="557" y="152"/>
                      <a:pt x="573" y="198"/>
                      <a:pt x="573" y="229"/>
                    </a:cubicBezTo>
                    <a:cubicBezTo>
                      <a:pt x="580" y="259"/>
                      <a:pt x="595" y="282"/>
                      <a:pt x="611" y="313"/>
                    </a:cubicBezTo>
                    <a:lnTo>
                      <a:pt x="611" y="313"/>
                    </a:lnTo>
                    <a:cubicBezTo>
                      <a:pt x="595" y="320"/>
                      <a:pt x="580" y="328"/>
                      <a:pt x="565" y="343"/>
                    </a:cubicBezTo>
                    <a:cubicBezTo>
                      <a:pt x="557" y="358"/>
                      <a:pt x="565" y="374"/>
                      <a:pt x="557" y="381"/>
                    </a:cubicBezTo>
                    <a:cubicBezTo>
                      <a:pt x="542" y="404"/>
                      <a:pt x="527" y="427"/>
                      <a:pt x="504" y="435"/>
                    </a:cubicBezTo>
                    <a:cubicBezTo>
                      <a:pt x="473" y="435"/>
                      <a:pt x="450" y="419"/>
                      <a:pt x="420" y="412"/>
                    </a:cubicBezTo>
                    <a:lnTo>
                      <a:pt x="420" y="412"/>
                    </a:lnTo>
                    <a:cubicBezTo>
                      <a:pt x="412" y="397"/>
                      <a:pt x="412" y="374"/>
                      <a:pt x="397" y="358"/>
                    </a:cubicBezTo>
                    <a:cubicBezTo>
                      <a:pt x="381" y="351"/>
                      <a:pt x="366" y="366"/>
                      <a:pt x="351" y="366"/>
                    </a:cubicBezTo>
                    <a:cubicBezTo>
                      <a:pt x="320" y="358"/>
                      <a:pt x="298" y="336"/>
                      <a:pt x="267" y="343"/>
                    </a:cubicBezTo>
                    <a:cubicBezTo>
                      <a:pt x="244" y="343"/>
                      <a:pt x="229" y="374"/>
                      <a:pt x="206" y="381"/>
                    </a:cubicBezTo>
                    <a:cubicBezTo>
                      <a:pt x="191" y="389"/>
                      <a:pt x="168" y="389"/>
                      <a:pt x="145" y="381"/>
                    </a:cubicBezTo>
                    <a:cubicBezTo>
                      <a:pt x="129" y="381"/>
                      <a:pt x="114" y="358"/>
                      <a:pt x="99" y="358"/>
                    </a:cubicBezTo>
                    <a:cubicBezTo>
                      <a:pt x="84" y="351"/>
                      <a:pt x="68" y="358"/>
                      <a:pt x="61" y="358"/>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 name="Freeform 57">
                <a:extLst>
                  <a:ext uri="{FF2B5EF4-FFF2-40B4-BE49-F238E27FC236}">
                    <a16:creationId xmlns:a16="http://schemas.microsoft.com/office/drawing/2014/main" id="{8938B898-8CF3-45A0-BAC5-561F184E70C9}"/>
                  </a:ext>
                </a:extLst>
              </p:cNvPr>
              <p:cNvSpPr>
                <a:spLocks noChangeArrowheads="1"/>
              </p:cNvSpPr>
              <p:nvPr/>
            </p:nvSpPr>
            <p:spPr bwMode="auto">
              <a:xfrm>
                <a:off x="6805170" y="6696075"/>
                <a:ext cx="231760" cy="223838"/>
              </a:xfrm>
              <a:custGeom>
                <a:avLst/>
                <a:gdLst>
                  <a:gd name="T0" fmla="*/ 0 w 643"/>
                  <a:gd name="T1" fmla="*/ 367 h 620"/>
                  <a:gd name="T2" fmla="*/ 0 w 643"/>
                  <a:gd name="T3" fmla="*/ 367 h 620"/>
                  <a:gd name="T4" fmla="*/ 85 w 643"/>
                  <a:gd name="T5" fmla="*/ 420 h 620"/>
                  <a:gd name="T6" fmla="*/ 130 w 643"/>
                  <a:gd name="T7" fmla="*/ 474 h 620"/>
                  <a:gd name="T8" fmla="*/ 214 w 643"/>
                  <a:gd name="T9" fmla="*/ 481 h 620"/>
                  <a:gd name="T10" fmla="*/ 291 w 643"/>
                  <a:gd name="T11" fmla="*/ 489 h 620"/>
                  <a:gd name="T12" fmla="*/ 306 w 643"/>
                  <a:gd name="T13" fmla="*/ 558 h 620"/>
                  <a:gd name="T14" fmla="*/ 382 w 643"/>
                  <a:gd name="T15" fmla="*/ 527 h 620"/>
                  <a:gd name="T16" fmla="*/ 405 w 643"/>
                  <a:gd name="T17" fmla="*/ 558 h 620"/>
                  <a:gd name="T18" fmla="*/ 405 w 643"/>
                  <a:gd name="T19" fmla="*/ 596 h 620"/>
                  <a:gd name="T20" fmla="*/ 451 w 643"/>
                  <a:gd name="T21" fmla="*/ 619 h 620"/>
                  <a:gd name="T22" fmla="*/ 451 w 643"/>
                  <a:gd name="T23" fmla="*/ 619 h 620"/>
                  <a:gd name="T24" fmla="*/ 504 w 643"/>
                  <a:gd name="T25" fmla="*/ 589 h 620"/>
                  <a:gd name="T26" fmla="*/ 520 w 643"/>
                  <a:gd name="T27" fmla="*/ 543 h 620"/>
                  <a:gd name="T28" fmla="*/ 581 w 643"/>
                  <a:gd name="T29" fmla="*/ 550 h 620"/>
                  <a:gd name="T30" fmla="*/ 581 w 643"/>
                  <a:gd name="T31" fmla="*/ 550 h 620"/>
                  <a:gd name="T32" fmla="*/ 642 w 643"/>
                  <a:gd name="T33" fmla="*/ 489 h 620"/>
                  <a:gd name="T34" fmla="*/ 589 w 643"/>
                  <a:gd name="T35" fmla="*/ 481 h 620"/>
                  <a:gd name="T36" fmla="*/ 543 w 643"/>
                  <a:gd name="T37" fmla="*/ 474 h 620"/>
                  <a:gd name="T38" fmla="*/ 543 w 643"/>
                  <a:gd name="T39" fmla="*/ 420 h 620"/>
                  <a:gd name="T40" fmla="*/ 550 w 643"/>
                  <a:gd name="T41" fmla="*/ 352 h 620"/>
                  <a:gd name="T42" fmla="*/ 558 w 643"/>
                  <a:gd name="T43" fmla="*/ 291 h 620"/>
                  <a:gd name="T44" fmla="*/ 527 w 643"/>
                  <a:gd name="T45" fmla="*/ 268 h 620"/>
                  <a:gd name="T46" fmla="*/ 443 w 643"/>
                  <a:gd name="T47" fmla="*/ 245 h 620"/>
                  <a:gd name="T48" fmla="*/ 421 w 643"/>
                  <a:gd name="T49" fmla="*/ 199 h 620"/>
                  <a:gd name="T50" fmla="*/ 421 w 643"/>
                  <a:gd name="T51" fmla="*/ 184 h 620"/>
                  <a:gd name="T52" fmla="*/ 512 w 643"/>
                  <a:gd name="T53" fmla="*/ 214 h 620"/>
                  <a:gd name="T54" fmla="*/ 512 w 643"/>
                  <a:gd name="T55" fmla="*/ 153 h 620"/>
                  <a:gd name="T56" fmla="*/ 512 w 643"/>
                  <a:gd name="T57" fmla="*/ 153 h 620"/>
                  <a:gd name="T58" fmla="*/ 482 w 643"/>
                  <a:gd name="T59" fmla="*/ 115 h 620"/>
                  <a:gd name="T60" fmla="*/ 421 w 643"/>
                  <a:gd name="T61" fmla="*/ 107 h 620"/>
                  <a:gd name="T62" fmla="*/ 382 w 643"/>
                  <a:gd name="T63" fmla="*/ 77 h 620"/>
                  <a:gd name="T64" fmla="*/ 337 w 643"/>
                  <a:gd name="T65" fmla="*/ 69 h 620"/>
                  <a:gd name="T66" fmla="*/ 337 w 643"/>
                  <a:gd name="T67" fmla="*/ 92 h 620"/>
                  <a:gd name="T68" fmla="*/ 306 w 643"/>
                  <a:gd name="T69" fmla="*/ 84 h 620"/>
                  <a:gd name="T70" fmla="*/ 268 w 643"/>
                  <a:gd name="T71" fmla="*/ 16 h 620"/>
                  <a:gd name="T72" fmla="*/ 153 w 643"/>
                  <a:gd name="T73" fmla="*/ 31 h 620"/>
                  <a:gd name="T74" fmla="*/ 138 w 643"/>
                  <a:gd name="T75" fmla="*/ 107 h 620"/>
                  <a:gd name="T76" fmla="*/ 168 w 643"/>
                  <a:gd name="T77" fmla="*/ 153 h 620"/>
                  <a:gd name="T78" fmla="*/ 138 w 643"/>
                  <a:gd name="T79" fmla="*/ 168 h 620"/>
                  <a:gd name="T80" fmla="*/ 123 w 643"/>
                  <a:gd name="T81" fmla="*/ 252 h 620"/>
                  <a:gd name="T82" fmla="*/ 85 w 643"/>
                  <a:gd name="T83" fmla="*/ 245 h 620"/>
                  <a:gd name="T84" fmla="*/ 23 w 643"/>
                  <a:gd name="T85" fmla="*/ 298 h 620"/>
                  <a:gd name="T86" fmla="*/ 23 w 643"/>
                  <a:gd name="T87" fmla="*/ 298 h 620"/>
                  <a:gd name="T88" fmla="*/ 23 w 643"/>
                  <a:gd name="T89" fmla="*/ 344 h 620"/>
                  <a:gd name="T90" fmla="*/ 0 w 643"/>
                  <a:gd name="T91" fmla="*/ 367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3" h="620">
                    <a:moveTo>
                      <a:pt x="0" y="367"/>
                    </a:moveTo>
                    <a:lnTo>
                      <a:pt x="0" y="367"/>
                    </a:lnTo>
                    <a:cubicBezTo>
                      <a:pt x="23" y="390"/>
                      <a:pt x="62" y="405"/>
                      <a:pt x="85" y="420"/>
                    </a:cubicBezTo>
                    <a:cubicBezTo>
                      <a:pt x="100" y="436"/>
                      <a:pt x="107" y="466"/>
                      <a:pt x="130" y="474"/>
                    </a:cubicBezTo>
                    <a:cubicBezTo>
                      <a:pt x="153" y="481"/>
                      <a:pt x="184" y="474"/>
                      <a:pt x="214" y="481"/>
                    </a:cubicBezTo>
                    <a:cubicBezTo>
                      <a:pt x="237" y="481"/>
                      <a:pt x="268" y="474"/>
                      <a:pt x="291" y="489"/>
                    </a:cubicBezTo>
                    <a:cubicBezTo>
                      <a:pt x="306" y="504"/>
                      <a:pt x="291" y="550"/>
                      <a:pt x="306" y="558"/>
                    </a:cubicBezTo>
                    <a:cubicBezTo>
                      <a:pt x="337" y="566"/>
                      <a:pt x="352" y="527"/>
                      <a:pt x="382" y="527"/>
                    </a:cubicBezTo>
                    <a:cubicBezTo>
                      <a:pt x="390" y="527"/>
                      <a:pt x="398" y="550"/>
                      <a:pt x="405" y="558"/>
                    </a:cubicBezTo>
                    <a:cubicBezTo>
                      <a:pt x="413" y="573"/>
                      <a:pt x="398" y="589"/>
                      <a:pt x="405" y="596"/>
                    </a:cubicBezTo>
                    <a:cubicBezTo>
                      <a:pt x="413" y="611"/>
                      <a:pt x="436" y="611"/>
                      <a:pt x="451" y="619"/>
                    </a:cubicBezTo>
                    <a:lnTo>
                      <a:pt x="451" y="619"/>
                    </a:lnTo>
                    <a:cubicBezTo>
                      <a:pt x="466" y="611"/>
                      <a:pt x="489" y="604"/>
                      <a:pt x="504" y="589"/>
                    </a:cubicBezTo>
                    <a:cubicBezTo>
                      <a:pt x="512" y="573"/>
                      <a:pt x="504" y="550"/>
                      <a:pt x="520" y="543"/>
                    </a:cubicBezTo>
                    <a:cubicBezTo>
                      <a:pt x="535" y="535"/>
                      <a:pt x="558" y="543"/>
                      <a:pt x="581" y="550"/>
                    </a:cubicBezTo>
                    <a:lnTo>
                      <a:pt x="581" y="550"/>
                    </a:lnTo>
                    <a:cubicBezTo>
                      <a:pt x="604" y="527"/>
                      <a:pt x="642" y="520"/>
                      <a:pt x="642" y="489"/>
                    </a:cubicBezTo>
                    <a:cubicBezTo>
                      <a:pt x="642" y="474"/>
                      <a:pt x="604" y="481"/>
                      <a:pt x="589" y="481"/>
                    </a:cubicBezTo>
                    <a:cubicBezTo>
                      <a:pt x="573" y="481"/>
                      <a:pt x="550" y="481"/>
                      <a:pt x="543" y="474"/>
                    </a:cubicBezTo>
                    <a:cubicBezTo>
                      <a:pt x="527" y="458"/>
                      <a:pt x="535" y="443"/>
                      <a:pt x="543" y="420"/>
                    </a:cubicBezTo>
                    <a:cubicBezTo>
                      <a:pt x="543" y="397"/>
                      <a:pt x="550" y="375"/>
                      <a:pt x="550" y="352"/>
                    </a:cubicBezTo>
                    <a:cubicBezTo>
                      <a:pt x="550" y="336"/>
                      <a:pt x="566" y="314"/>
                      <a:pt x="558" y="291"/>
                    </a:cubicBezTo>
                    <a:cubicBezTo>
                      <a:pt x="558" y="283"/>
                      <a:pt x="543" y="275"/>
                      <a:pt x="527" y="268"/>
                    </a:cubicBezTo>
                    <a:cubicBezTo>
                      <a:pt x="504" y="260"/>
                      <a:pt x="466" y="268"/>
                      <a:pt x="443" y="245"/>
                    </a:cubicBezTo>
                    <a:cubicBezTo>
                      <a:pt x="428" y="237"/>
                      <a:pt x="428" y="222"/>
                      <a:pt x="421" y="199"/>
                    </a:cubicBezTo>
                    <a:lnTo>
                      <a:pt x="421" y="184"/>
                    </a:lnTo>
                    <a:cubicBezTo>
                      <a:pt x="451" y="184"/>
                      <a:pt x="482" y="222"/>
                      <a:pt x="512" y="214"/>
                    </a:cubicBezTo>
                    <a:cubicBezTo>
                      <a:pt x="527" y="206"/>
                      <a:pt x="512" y="176"/>
                      <a:pt x="512" y="153"/>
                    </a:cubicBezTo>
                    <a:lnTo>
                      <a:pt x="512" y="153"/>
                    </a:lnTo>
                    <a:cubicBezTo>
                      <a:pt x="504" y="138"/>
                      <a:pt x="497" y="130"/>
                      <a:pt x="482" y="115"/>
                    </a:cubicBezTo>
                    <a:cubicBezTo>
                      <a:pt x="482" y="115"/>
                      <a:pt x="428" y="107"/>
                      <a:pt x="421" y="107"/>
                    </a:cubicBezTo>
                    <a:lnTo>
                      <a:pt x="382" y="77"/>
                    </a:lnTo>
                    <a:cubicBezTo>
                      <a:pt x="367" y="69"/>
                      <a:pt x="352" y="69"/>
                      <a:pt x="337" y="69"/>
                    </a:cubicBezTo>
                    <a:cubicBezTo>
                      <a:pt x="329" y="69"/>
                      <a:pt x="337" y="84"/>
                      <a:pt x="337" y="92"/>
                    </a:cubicBezTo>
                    <a:cubicBezTo>
                      <a:pt x="321" y="92"/>
                      <a:pt x="314" y="92"/>
                      <a:pt x="306" y="84"/>
                    </a:cubicBezTo>
                    <a:cubicBezTo>
                      <a:pt x="291" y="61"/>
                      <a:pt x="291" y="23"/>
                      <a:pt x="268" y="16"/>
                    </a:cubicBezTo>
                    <a:cubicBezTo>
                      <a:pt x="229" y="0"/>
                      <a:pt x="191" y="23"/>
                      <a:pt x="153" y="31"/>
                    </a:cubicBezTo>
                    <a:cubicBezTo>
                      <a:pt x="153" y="31"/>
                      <a:pt x="138" y="100"/>
                      <a:pt x="138" y="107"/>
                    </a:cubicBezTo>
                    <a:lnTo>
                      <a:pt x="168" y="153"/>
                    </a:lnTo>
                    <a:cubicBezTo>
                      <a:pt x="153" y="161"/>
                      <a:pt x="138" y="153"/>
                      <a:pt x="138" y="168"/>
                    </a:cubicBezTo>
                    <a:cubicBezTo>
                      <a:pt x="123" y="191"/>
                      <a:pt x="138" y="229"/>
                      <a:pt x="123" y="252"/>
                    </a:cubicBezTo>
                    <a:cubicBezTo>
                      <a:pt x="115" y="268"/>
                      <a:pt x="100" y="237"/>
                      <a:pt x="85" y="245"/>
                    </a:cubicBezTo>
                    <a:cubicBezTo>
                      <a:pt x="62" y="252"/>
                      <a:pt x="46" y="283"/>
                      <a:pt x="23" y="298"/>
                    </a:cubicBezTo>
                    <a:lnTo>
                      <a:pt x="23" y="298"/>
                    </a:lnTo>
                    <a:cubicBezTo>
                      <a:pt x="23" y="314"/>
                      <a:pt x="31" y="329"/>
                      <a:pt x="23" y="344"/>
                    </a:cubicBezTo>
                    <a:cubicBezTo>
                      <a:pt x="23" y="352"/>
                      <a:pt x="8" y="359"/>
                      <a:pt x="0" y="367"/>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 name="Freeform 58">
                <a:extLst>
                  <a:ext uri="{FF2B5EF4-FFF2-40B4-BE49-F238E27FC236}">
                    <a16:creationId xmlns:a16="http://schemas.microsoft.com/office/drawing/2014/main" id="{DA86655D-2FBA-4787-83FA-88CC91852629}"/>
                  </a:ext>
                </a:extLst>
              </p:cNvPr>
              <p:cNvSpPr>
                <a:spLocks noChangeArrowheads="1"/>
              </p:cNvSpPr>
              <p:nvPr/>
            </p:nvSpPr>
            <p:spPr bwMode="auto">
              <a:xfrm>
                <a:off x="6955972" y="6716713"/>
                <a:ext cx="277795" cy="233362"/>
              </a:xfrm>
              <a:custGeom>
                <a:avLst/>
                <a:gdLst>
                  <a:gd name="T0" fmla="*/ 91 w 772"/>
                  <a:gd name="T1" fmla="*/ 99 h 650"/>
                  <a:gd name="T2" fmla="*/ 91 w 772"/>
                  <a:gd name="T3" fmla="*/ 99 h 650"/>
                  <a:gd name="T4" fmla="*/ 91 w 772"/>
                  <a:gd name="T5" fmla="*/ 160 h 650"/>
                  <a:gd name="T6" fmla="*/ 0 w 772"/>
                  <a:gd name="T7" fmla="*/ 130 h 650"/>
                  <a:gd name="T8" fmla="*/ 0 w 772"/>
                  <a:gd name="T9" fmla="*/ 145 h 650"/>
                  <a:gd name="T10" fmla="*/ 22 w 772"/>
                  <a:gd name="T11" fmla="*/ 191 h 650"/>
                  <a:gd name="T12" fmla="*/ 106 w 772"/>
                  <a:gd name="T13" fmla="*/ 214 h 650"/>
                  <a:gd name="T14" fmla="*/ 137 w 772"/>
                  <a:gd name="T15" fmla="*/ 237 h 650"/>
                  <a:gd name="T16" fmla="*/ 129 w 772"/>
                  <a:gd name="T17" fmla="*/ 298 h 650"/>
                  <a:gd name="T18" fmla="*/ 122 w 772"/>
                  <a:gd name="T19" fmla="*/ 366 h 650"/>
                  <a:gd name="T20" fmla="*/ 122 w 772"/>
                  <a:gd name="T21" fmla="*/ 420 h 650"/>
                  <a:gd name="T22" fmla="*/ 168 w 772"/>
                  <a:gd name="T23" fmla="*/ 427 h 650"/>
                  <a:gd name="T24" fmla="*/ 221 w 772"/>
                  <a:gd name="T25" fmla="*/ 435 h 650"/>
                  <a:gd name="T26" fmla="*/ 160 w 772"/>
                  <a:gd name="T27" fmla="*/ 496 h 650"/>
                  <a:gd name="T28" fmla="*/ 160 w 772"/>
                  <a:gd name="T29" fmla="*/ 496 h 650"/>
                  <a:gd name="T30" fmla="*/ 191 w 772"/>
                  <a:gd name="T31" fmla="*/ 519 h 650"/>
                  <a:gd name="T32" fmla="*/ 229 w 772"/>
                  <a:gd name="T33" fmla="*/ 519 h 650"/>
                  <a:gd name="T34" fmla="*/ 236 w 772"/>
                  <a:gd name="T35" fmla="*/ 580 h 650"/>
                  <a:gd name="T36" fmla="*/ 336 w 772"/>
                  <a:gd name="T37" fmla="*/ 626 h 650"/>
                  <a:gd name="T38" fmla="*/ 336 w 772"/>
                  <a:gd name="T39" fmla="*/ 626 h 650"/>
                  <a:gd name="T40" fmla="*/ 351 w 772"/>
                  <a:gd name="T41" fmla="*/ 649 h 650"/>
                  <a:gd name="T42" fmla="*/ 389 w 772"/>
                  <a:gd name="T43" fmla="*/ 603 h 650"/>
                  <a:gd name="T44" fmla="*/ 420 w 772"/>
                  <a:gd name="T45" fmla="*/ 565 h 650"/>
                  <a:gd name="T46" fmla="*/ 458 w 772"/>
                  <a:gd name="T47" fmla="*/ 588 h 650"/>
                  <a:gd name="T48" fmla="*/ 534 w 772"/>
                  <a:gd name="T49" fmla="*/ 573 h 650"/>
                  <a:gd name="T50" fmla="*/ 603 w 772"/>
                  <a:gd name="T51" fmla="*/ 588 h 650"/>
                  <a:gd name="T52" fmla="*/ 687 w 772"/>
                  <a:gd name="T53" fmla="*/ 557 h 650"/>
                  <a:gd name="T54" fmla="*/ 733 w 772"/>
                  <a:gd name="T55" fmla="*/ 535 h 650"/>
                  <a:gd name="T56" fmla="*/ 733 w 772"/>
                  <a:gd name="T57" fmla="*/ 535 h 650"/>
                  <a:gd name="T58" fmla="*/ 771 w 772"/>
                  <a:gd name="T59" fmla="*/ 466 h 650"/>
                  <a:gd name="T60" fmla="*/ 733 w 772"/>
                  <a:gd name="T61" fmla="*/ 450 h 650"/>
                  <a:gd name="T62" fmla="*/ 740 w 772"/>
                  <a:gd name="T63" fmla="*/ 336 h 650"/>
                  <a:gd name="T64" fmla="*/ 679 w 772"/>
                  <a:gd name="T65" fmla="*/ 237 h 650"/>
                  <a:gd name="T66" fmla="*/ 733 w 772"/>
                  <a:gd name="T67" fmla="*/ 206 h 650"/>
                  <a:gd name="T68" fmla="*/ 725 w 772"/>
                  <a:gd name="T69" fmla="*/ 107 h 650"/>
                  <a:gd name="T70" fmla="*/ 748 w 772"/>
                  <a:gd name="T71" fmla="*/ 68 h 650"/>
                  <a:gd name="T72" fmla="*/ 702 w 772"/>
                  <a:gd name="T73" fmla="*/ 15 h 650"/>
                  <a:gd name="T74" fmla="*/ 603 w 772"/>
                  <a:gd name="T75" fmla="*/ 7 h 650"/>
                  <a:gd name="T76" fmla="*/ 557 w 772"/>
                  <a:gd name="T77" fmla="*/ 53 h 650"/>
                  <a:gd name="T78" fmla="*/ 527 w 772"/>
                  <a:gd name="T79" fmla="*/ 99 h 650"/>
                  <a:gd name="T80" fmla="*/ 443 w 772"/>
                  <a:gd name="T81" fmla="*/ 91 h 650"/>
                  <a:gd name="T82" fmla="*/ 366 w 772"/>
                  <a:gd name="T83" fmla="*/ 114 h 650"/>
                  <a:gd name="T84" fmla="*/ 328 w 772"/>
                  <a:gd name="T85" fmla="*/ 99 h 650"/>
                  <a:gd name="T86" fmla="*/ 305 w 772"/>
                  <a:gd name="T87" fmla="*/ 114 h 650"/>
                  <a:gd name="T88" fmla="*/ 221 w 772"/>
                  <a:gd name="T89" fmla="*/ 107 h 650"/>
                  <a:gd name="T90" fmla="*/ 129 w 772"/>
                  <a:gd name="T91" fmla="*/ 76 h 650"/>
                  <a:gd name="T92" fmla="*/ 91 w 772"/>
                  <a:gd name="T93" fmla="*/ 9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650">
                    <a:moveTo>
                      <a:pt x="91" y="99"/>
                    </a:moveTo>
                    <a:lnTo>
                      <a:pt x="91" y="99"/>
                    </a:lnTo>
                    <a:cubicBezTo>
                      <a:pt x="91" y="122"/>
                      <a:pt x="106" y="152"/>
                      <a:pt x="91" y="160"/>
                    </a:cubicBezTo>
                    <a:cubicBezTo>
                      <a:pt x="61" y="168"/>
                      <a:pt x="30" y="130"/>
                      <a:pt x="0" y="130"/>
                    </a:cubicBezTo>
                    <a:lnTo>
                      <a:pt x="0" y="145"/>
                    </a:lnTo>
                    <a:cubicBezTo>
                      <a:pt x="7" y="168"/>
                      <a:pt x="7" y="183"/>
                      <a:pt x="22" y="191"/>
                    </a:cubicBezTo>
                    <a:cubicBezTo>
                      <a:pt x="45" y="214"/>
                      <a:pt x="83" y="206"/>
                      <a:pt x="106" y="214"/>
                    </a:cubicBezTo>
                    <a:cubicBezTo>
                      <a:pt x="122" y="221"/>
                      <a:pt x="137" y="229"/>
                      <a:pt x="137" y="237"/>
                    </a:cubicBezTo>
                    <a:cubicBezTo>
                      <a:pt x="145" y="260"/>
                      <a:pt x="129" y="282"/>
                      <a:pt x="129" y="298"/>
                    </a:cubicBezTo>
                    <a:cubicBezTo>
                      <a:pt x="129" y="321"/>
                      <a:pt x="122" y="343"/>
                      <a:pt x="122" y="366"/>
                    </a:cubicBezTo>
                    <a:cubicBezTo>
                      <a:pt x="114" y="389"/>
                      <a:pt x="106" y="404"/>
                      <a:pt x="122" y="420"/>
                    </a:cubicBezTo>
                    <a:cubicBezTo>
                      <a:pt x="129" y="427"/>
                      <a:pt x="152" y="427"/>
                      <a:pt x="168" y="427"/>
                    </a:cubicBezTo>
                    <a:cubicBezTo>
                      <a:pt x="183" y="427"/>
                      <a:pt x="221" y="420"/>
                      <a:pt x="221" y="435"/>
                    </a:cubicBezTo>
                    <a:cubicBezTo>
                      <a:pt x="221" y="466"/>
                      <a:pt x="183" y="473"/>
                      <a:pt x="160" y="496"/>
                    </a:cubicBezTo>
                    <a:lnTo>
                      <a:pt x="160" y="496"/>
                    </a:lnTo>
                    <a:cubicBezTo>
                      <a:pt x="168" y="504"/>
                      <a:pt x="183" y="512"/>
                      <a:pt x="191" y="519"/>
                    </a:cubicBezTo>
                    <a:cubicBezTo>
                      <a:pt x="206" y="519"/>
                      <a:pt x="221" y="512"/>
                      <a:pt x="229" y="519"/>
                    </a:cubicBezTo>
                    <a:cubicBezTo>
                      <a:pt x="236" y="535"/>
                      <a:pt x="221" y="565"/>
                      <a:pt x="236" y="580"/>
                    </a:cubicBezTo>
                    <a:cubicBezTo>
                      <a:pt x="267" y="611"/>
                      <a:pt x="305" y="611"/>
                      <a:pt x="336" y="626"/>
                    </a:cubicBezTo>
                    <a:lnTo>
                      <a:pt x="336" y="626"/>
                    </a:lnTo>
                    <a:cubicBezTo>
                      <a:pt x="343" y="634"/>
                      <a:pt x="343" y="649"/>
                      <a:pt x="351" y="649"/>
                    </a:cubicBezTo>
                    <a:cubicBezTo>
                      <a:pt x="374" y="634"/>
                      <a:pt x="374" y="618"/>
                      <a:pt x="389" y="603"/>
                    </a:cubicBezTo>
                    <a:cubicBezTo>
                      <a:pt x="397" y="588"/>
                      <a:pt x="404" y="573"/>
                      <a:pt x="420" y="565"/>
                    </a:cubicBezTo>
                    <a:cubicBezTo>
                      <a:pt x="435" y="565"/>
                      <a:pt x="443" y="588"/>
                      <a:pt x="458" y="588"/>
                    </a:cubicBezTo>
                    <a:cubicBezTo>
                      <a:pt x="481" y="588"/>
                      <a:pt x="511" y="573"/>
                      <a:pt x="534" y="573"/>
                    </a:cubicBezTo>
                    <a:cubicBezTo>
                      <a:pt x="557" y="573"/>
                      <a:pt x="580" y="588"/>
                      <a:pt x="603" y="588"/>
                    </a:cubicBezTo>
                    <a:cubicBezTo>
                      <a:pt x="633" y="580"/>
                      <a:pt x="656" y="565"/>
                      <a:pt x="687" y="557"/>
                    </a:cubicBezTo>
                    <a:cubicBezTo>
                      <a:pt x="702" y="550"/>
                      <a:pt x="717" y="542"/>
                      <a:pt x="733" y="535"/>
                    </a:cubicBezTo>
                    <a:lnTo>
                      <a:pt x="733" y="535"/>
                    </a:lnTo>
                    <a:cubicBezTo>
                      <a:pt x="748" y="512"/>
                      <a:pt x="771" y="489"/>
                      <a:pt x="771" y="466"/>
                    </a:cubicBezTo>
                    <a:cubicBezTo>
                      <a:pt x="771" y="458"/>
                      <a:pt x="740" y="458"/>
                      <a:pt x="733" y="450"/>
                    </a:cubicBezTo>
                    <a:cubicBezTo>
                      <a:pt x="725" y="412"/>
                      <a:pt x="756" y="374"/>
                      <a:pt x="740" y="336"/>
                    </a:cubicBezTo>
                    <a:cubicBezTo>
                      <a:pt x="733" y="298"/>
                      <a:pt x="679" y="275"/>
                      <a:pt x="679" y="237"/>
                    </a:cubicBezTo>
                    <a:cubicBezTo>
                      <a:pt x="679" y="214"/>
                      <a:pt x="725" y="229"/>
                      <a:pt x="733" y="206"/>
                    </a:cubicBezTo>
                    <a:cubicBezTo>
                      <a:pt x="748" y="175"/>
                      <a:pt x="725" y="137"/>
                      <a:pt x="725" y="107"/>
                    </a:cubicBezTo>
                    <a:cubicBezTo>
                      <a:pt x="733" y="91"/>
                      <a:pt x="756" y="84"/>
                      <a:pt x="748" y="68"/>
                    </a:cubicBezTo>
                    <a:cubicBezTo>
                      <a:pt x="740" y="46"/>
                      <a:pt x="725" y="23"/>
                      <a:pt x="702" y="15"/>
                    </a:cubicBezTo>
                    <a:cubicBezTo>
                      <a:pt x="672" y="7"/>
                      <a:pt x="633" y="0"/>
                      <a:pt x="603" y="7"/>
                    </a:cubicBezTo>
                    <a:cubicBezTo>
                      <a:pt x="580" y="15"/>
                      <a:pt x="572" y="38"/>
                      <a:pt x="557" y="53"/>
                    </a:cubicBezTo>
                    <a:cubicBezTo>
                      <a:pt x="550" y="68"/>
                      <a:pt x="542" y="91"/>
                      <a:pt x="527" y="99"/>
                    </a:cubicBezTo>
                    <a:cubicBezTo>
                      <a:pt x="504" y="107"/>
                      <a:pt x="465" y="91"/>
                      <a:pt x="443" y="91"/>
                    </a:cubicBezTo>
                    <a:cubicBezTo>
                      <a:pt x="412" y="99"/>
                      <a:pt x="389" y="114"/>
                      <a:pt x="366" y="114"/>
                    </a:cubicBezTo>
                    <a:cubicBezTo>
                      <a:pt x="351" y="114"/>
                      <a:pt x="343" y="99"/>
                      <a:pt x="328" y="99"/>
                    </a:cubicBezTo>
                    <a:cubicBezTo>
                      <a:pt x="320" y="99"/>
                      <a:pt x="313" y="114"/>
                      <a:pt x="305" y="114"/>
                    </a:cubicBezTo>
                    <a:cubicBezTo>
                      <a:pt x="275" y="122"/>
                      <a:pt x="252" y="114"/>
                      <a:pt x="221" y="107"/>
                    </a:cubicBezTo>
                    <a:cubicBezTo>
                      <a:pt x="191" y="99"/>
                      <a:pt x="160" y="76"/>
                      <a:pt x="129" y="76"/>
                    </a:cubicBezTo>
                    <a:cubicBezTo>
                      <a:pt x="114" y="76"/>
                      <a:pt x="106" y="91"/>
                      <a:pt x="91" y="99"/>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1" name="Freeform 59">
                <a:extLst>
                  <a:ext uri="{FF2B5EF4-FFF2-40B4-BE49-F238E27FC236}">
                    <a16:creationId xmlns:a16="http://schemas.microsoft.com/office/drawing/2014/main" id="{814AD418-8E3D-4F5B-8642-ED6261BD5378}"/>
                  </a:ext>
                </a:extLst>
              </p:cNvPr>
              <p:cNvSpPr>
                <a:spLocks noChangeArrowheads="1"/>
              </p:cNvSpPr>
              <p:nvPr/>
            </p:nvSpPr>
            <p:spPr bwMode="auto">
              <a:xfrm>
                <a:off x="6224183" y="6443663"/>
                <a:ext cx="592098" cy="696912"/>
              </a:xfrm>
              <a:custGeom>
                <a:avLst/>
                <a:gdLst>
                  <a:gd name="T0" fmla="*/ 343 w 1643"/>
                  <a:gd name="T1" fmla="*/ 146 h 1934"/>
                  <a:gd name="T2" fmla="*/ 252 w 1643"/>
                  <a:gd name="T3" fmla="*/ 581 h 1934"/>
                  <a:gd name="T4" fmla="*/ 38 w 1643"/>
                  <a:gd name="T5" fmla="*/ 909 h 1934"/>
                  <a:gd name="T6" fmla="*/ 122 w 1643"/>
                  <a:gd name="T7" fmla="*/ 917 h 1934"/>
                  <a:gd name="T8" fmla="*/ 160 w 1643"/>
                  <a:gd name="T9" fmla="*/ 1032 h 1934"/>
                  <a:gd name="T10" fmla="*/ 137 w 1643"/>
                  <a:gd name="T11" fmla="*/ 1123 h 1934"/>
                  <a:gd name="T12" fmla="*/ 30 w 1643"/>
                  <a:gd name="T13" fmla="*/ 1169 h 1934"/>
                  <a:gd name="T14" fmla="*/ 30 w 1643"/>
                  <a:gd name="T15" fmla="*/ 1177 h 1934"/>
                  <a:gd name="T16" fmla="*/ 382 w 1643"/>
                  <a:gd name="T17" fmla="*/ 1284 h 1934"/>
                  <a:gd name="T18" fmla="*/ 237 w 1643"/>
                  <a:gd name="T19" fmla="*/ 1398 h 1934"/>
                  <a:gd name="T20" fmla="*/ 198 w 1643"/>
                  <a:gd name="T21" fmla="*/ 1574 h 1934"/>
                  <a:gd name="T22" fmla="*/ 91 w 1643"/>
                  <a:gd name="T23" fmla="*/ 1658 h 1934"/>
                  <a:gd name="T24" fmla="*/ 91 w 1643"/>
                  <a:gd name="T25" fmla="*/ 1734 h 1934"/>
                  <a:gd name="T26" fmla="*/ 168 w 1643"/>
                  <a:gd name="T27" fmla="*/ 1849 h 1934"/>
                  <a:gd name="T28" fmla="*/ 183 w 1643"/>
                  <a:gd name="T29" fmla="*/ 1750 h 1934"/>
                  <a:gd name="T30" fmla="*/ 321 w 1643"/>
                  <a:gd name="T31" fmla="*/ 1834 h 1934"/>
                  <a:gd name="T32" fmla="*/ 313 w 1643"/>
                  <a:gd name="T33" fmla="*/ 1887 h 1934"/>
                  <a:gd name="T34" fmla="*/ 427 w 1643"/>
                  <a:gd name="T35" fmla="*/ 1933 h 1934"/>
                  <a:gd name="T36" fmla="*/ 481 w 1643"/>
                  <a:gd name="T37" fmla="*/ 1826 h 1934"/>
                  <a:gd name="T38" fmla="*/ 573 w 1643"/>
                  <a:gd name="T39" fmla="*/ 1849 h 1934"/>
                  <a:gd name="T40" fmla="*/ 603 w 1643"/>
                  <a:gd name="T41" fmla="*/ 1750 h 1934"/>
                  <a:gd name="T42" fmla="*/ 618 w 1643"/>
                  <a:gd name="T43" fmla="*/ 1650 h 1934"/>
                  <a:gd name="T44" fmla="*/ 733 w 1643"/>
                  <a:gd name="T45" fmla="*/ 1673 h 1934"/>
                  <a:gd name="T46" fmla="*/ 779 w 1643"/>
                  <a:gd name="T47" fmla="*/ 1620 h 1934"/>
                  <a:gd name="T48" fmla="*/ 901 w 1643"/>
                  <a:gd name="T49" fmla="*/ 1582 h 1934"/>
                  <a:gd name="T50" fmla="*/ 878 w 1643"/>
                  <a:gd name="T51" fmla="*/ 1475 h 1934"/>
                  <a:gd name="T52" fmla="*/ 840 w 1643"/>
                  <a:gd name="T53" fmla="*/ 1330 h 1934"/>
                  <a:gd name="T54" fmla="*/ 855 w 1643"/>
                  <a:gd name="T55" fmla="*/ 1223 h 1934"/>
                  <a:gd name="T56" fmla="*/ 962 w 1643"/>
                  <a:gd name="T57" fmla="*/ 1184 h 1934"/>
                  <a:gd name="T58" fmla="*/ 1023 w 1643"/>
                  <a:gd name="T59" fmla="*/ 1307 h 1934"/>
                  <a:gd name="T60" fmla="*/ 1115 w 1643"/>
                  <a:gd name="T61" fmla="*/ 1429 h 1934"/>
                  <a:gd name="T62" fmla="*/ 1130 w 1643"/>
                  <a:gd name="T63" fmla="*/ 1475 h 1934"/>
                  <a:gd name="T64" fmla="*/ 1229 w 1643"/>
                  <a:gd name="T65" fmla="*/ 1490 h 1934"/>
                  <a:gd name="T66" fmla="*/ 1283 w 1643"/>
                  <a:gd name="T67" fmla="*/ 1612 h 1934"/>
                  <a:gd name="T68" fmla="*/ 1283 w 1643"/>
                  <a:gd name="T69" fmla="*/ 1521 h 1934"/>
                  <a:gd name="T70" fmla="*/ 1413 w 1643"/>
                  <a:gd name="T71" fmla="*/ 1536 h 1934"/>
                  <a:gd name="T72" fmla="*/ 1443 w 1643"/>
                  <a:gd name="T73" fmla="*/ 1498 h 1934"/>
                  <a:gd name="T74" fmla="*/ 1474 w 1643"/>
                  <a:gd name="T75" fmla="*/ 1452 h 1934"/>
                  <a:gd name="T76" fmla="*/ 1504 w 1643"/>
                  <a:gd name="T77" fmla="*/ 1261 h 1934"/>
                  <a:gd name="T78" fmla="*/ 1512 w 1643"/>
                  <a:gd name="T79" fmla="*/ 1131 h 1934"/>
                  <a:gd name="T80" fmla="*/ 1611 w 1643"/>
                  <a:gd name="T81" fmla="*/ 1070 h 1934"/>
                  <a:gd name="T82" fmla="*/ 1634 w 1643"/>
                  <a:gd name="T83" fmla="*/ 1001 h 1934"/>
                  <a:gd name="T84" fmla="*/ 1489 w 1643"/>
                  <a:gd name="T85" fmla="*/ 795 h 1934"/>
                  <a:gd name="T86" fmla="*/ 1398 w 1643"/>
                  <a:gd name="T87" fmla="*/ 680 h 1934"/>
                  <a:gd name="T88" fmla="*/ 1275 w 1643"/>
                  <a:gd name="T89" fmla="*/ 665 h 1934"/>
                  <a:gd name="T90" fmla="*/ 1153 w 1643"/>
                  <a:gd name="T91" fmla="*/ 482 h 1934"/>
                  <a:gd name="T92" fmla="*/ 977 w 1643"/>
                  <a:gd name="T93" fmla="*/ 436 h 1934"/>
                  <a:gd name="T94" fmla="*/ 871 w 1643"/>
                  <a:gd name="T95" fmla="*/ 275 h 1934"/>
                  <a:gd name="T96" fmla="*/ 954 w 1643"/>
                  <a:gd name="T97" fmla="*/ 123 h 1934"/>
                  <a:gd name="T98" fmla="*/ 1008 w 1643"/>
                  <a:gd name="T99" fmla="*/ 23 h 1934"/>
                  <a:gd name="T100" fmla="*/ 909 w 1643"/>
                  <a:gd name="T101" fmla="*/ 16 h 1934"/>
                  <a:gd name="T102" fmla="*/ 718 w 1643"/>
                  <a:gd name="T103" fmla="*/ 69 h 1934"/>
                  <a:gd name="T104" fmla="*/ 580 w 1643"/>
                  <a:gd name="T105" fmla="*/ 146 h 1934"/>
                  <a:gd name="T106" fmla="*/ 458 w 1643"/>
                  <a:gd name="T107" fmla="*/ 77 h 1934"/>
                  <a:gd name="T108" fmla="*/ 343 w 1643"/>
                  <a:gd name="T109" fmla="*/ 146 h 1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43" h="1934">
                    <a:moveTo>
                      <a:pt x="343" y="146"/>
                    </a:moveTo>
                    <a:lnTo>
                      <a:pt x="343" y="146"/>
                    </a:lnTo>
                    <a:cubicBezTo>
                      <a:pt x="374" y="245"/>
                      <a:pt x="420" y="360"/>
                      <a:pt x="305" y="405"/>
                    </a:cubicBezTo>
                    <a:cubicBezTo>
                      <a:pt x="267" y="421"/>
                      <a:pt x="221" y="566"/>
                      <a:pt x="252" y="581"/>
                    </a:cubicBezTo>
                    <a:cubicBezTo>
                      <a:pt x="382" y="650"/>
                      <a:pt x="168" y="795"/>
                      <a:pt x="84" y="803"/>
                    </a:cubicBezTo>
                    <a:cubicBezTo>
                      <a:pt x="0" y="803"/>
                      <a:pt x="38" y="856"/>
                      <a:pt x="38" y="909"/>
                    </a:cubicBezTo>
                    <a:lnTo>
                      <a:pt x="38" y="909"/>
                    </a:lnTo>
                    <a:cubicBezTo>
                      <a:pt x="68" y="909"/>
                      <a:pt x="91" y="902"/>
                      <a:pt x="122" y="917"/>
                    </a:cubicBezTo>
                    <a:cubicBezTo>
                      <a:pt x="137" y="925"/>
                      <a:pt x="137" y="955"/>
                      <a:pt x="145" y="971"/>
                    </a:cubicBezTo>
                    <a:cubicBezTo>
                      <a:pt x="153" y="994"/>
                      <a:pt x="153" y="1017"/>
                      <a:pt x="160" y="1032"/>
                    </a:cubicBezTo>
                    <a:cubicBezTo>
                      <a:pt x="160" y="1047"/>
                      <a:pt x="175" y="1062"/>
                      <a:pt x="168" y="1078"/>
                    </a:cubicBezTo>
                    <a:cubicBezTo>
                      <a:pt x="168" y="1100"/>
                      <a:pt x="145" y="1108"/>
                      <a:pt x="137" y="1123"/>
                    </a:cubicBezTo>
                    <a:cubicBezTo>
                      <a:pt x="122" y="1131"/>
                      <a:pt x="122" y="1146"/>
                      <a:pt x="107" y="1154"/>
                    </a:cubicBezTo>
                    <a:cubicBezTo>
                      <a:pt x="84" y="1161"/>
                      <a:pt x="53" y="1161"/>
                      <a:pt x="30" y="1169"/>
                    </a:cubicBezTo>
                    <a:lnTo>
                      <a:pt x="30" y="1169"/>
                    </a:lnTo>
                    <a:lnTo>
                      <a:pt x="30" y="1177"/>
                    </a:lnTo>
                    <a:cubicBezTo>
                      <a:pt x="38" y="1375"/>
                      <a:pt x="267" y="1284"/>
                      <a:pt x="382" y="1284"/>
                    </a:cubicBezTo>
                    <a:lnTo>
                      <a:pt x="382" y="1284"/>
                    </a:lnTo>
                    <a:cubicBezTo>
                      <a:pt x="343" y="1284"/>
                      <a:pt x="275" y="1360"/>
                      <a:pt x="237" y="1398"/>
                    </a:cubicBezTo>
                    <a:lnTo>
                      <a:pt x="237" y="1398"/>
                    </a:lnTo>
                    <a:cubicBezTo>
                      <a:pt x="244" y="1414"/>
                      <a:pt x="252" y="1436"/>
                      <a:pt x="252" y="1459"/>
                    </a:cubicBezTo>
                    <a:cubicBezTo>
                      <a:pt x="244" y="1498"/>
                      <a:pt x="229" y="1544"/>
                      <a:pt x="198" y="1574"/>
                    </a:cubicBezTo>
                    <a:cubicBezTo>
                      <a:pt x="191" y="1582"/>
                      <a:pt x="168" y="1566"/>
                      <a:pt x="153" y="1574"/>
                    </a:cubicBezTo>
                    <a:cubicBezTo>
                      <a:pt x="130" y="1597"/>
                      <a:pt x="99" y="1620"/>
                      <a:pt x="91" y="1658"/>
                    </a:cubicBezTo>
                    <a:cubicBezTo>
                      <a:pt x="91" y="1673"/>
                      <a:pt x="130" y="1681"/>
                      <a:pt x="122" y="1696"/>
                    </a:cubicBezTo>
                    <a:cubicBezTo>
                      <a:pt x="122" y="1711"/>
                      <a:pt x="99" y="1719"/>
                      <a:pt x="91" y="1734"/>
                    </a:cubicBezTo>
                    <a:cubicBezTo>
                      <a:pt x="84" y="1750"/>
                      <a:pt x="76" y="1773"/>
                      <a:pt x="84" y="1788"/>
                    </a:cubicBezTo>
                    <a:cubicBezTo>
                      <a:pt x="107" y="1819"/>
                      <a:pt x="137" y="1834"/>
                      <a:pt x="168" y="1849"/>
                    </a:cubicBezTo>
                    <a:cubicBezTo>
                      <a:pt x="183" y="1857"/>
                      <a:pt x="214" y="1864"/>
                      <a:pt x="214" y="1849"/>
                    </a:cubicBezTo>
                    <a:cubicBezTo>
                      <a:pt x="214" y="1819"/>
                      <a:pt x="153" y="1773"/>
                      <a:pt x="183" y="1750"/>
                    </a:cubicBezTo>
                    <a:cubicBezTo>
                      <a:pt x="214" y="1734"/>
                      <a:pt x="229" y="1803"/>
                      <a:pt x="260" y="1819"/>
                    </a:cubicBezTo>
                    <a:cubicBezTo>
                      <a:pt x="275" y="1826"/>
                      <a:pt x="305" y="1819"/>
                      <a:pt x="321" y="1834"/>
                    </a:cubicBezTo>
                    <a:cubicBezTo>
                      <a:pt x="336" y="1849"/>
                      <a:pt x="321" y="1872"/>
                      <a:pt x="313" y="1887"/>
                    </a:cubicBezTo>
                    <a:lnTo>
                      <a:pt x="313" y="1887"/>
                    </a:lnTo>
                    <a:cubicBezTo>
                      <a:pt x="427" y="1933"/>
                      <a:pt x="427" y="1933"/>
                      <a:pt x="427" y="1933"/>
                    </a:cubicBezTo>
                    <a:lnTo>
                      <a:pt x="427" y="1933"/>
                    </a:lnTo>
                    <a:cubicBezTo>
                      <a:pt x="427" y="1918"/>
                      <a:pt x="420" y="1895"/>
                      <a:pt x="427" y="1872"/>
                    </a:cubicBezTo>
                    <a:cubicBezTo>
                      <a:pt x="443" y="1857"/>
                      <a:pt x="458" y="1834"/>
                      <a:pt x="481" y="1826"/>
                    </a:cubicBezTo>
                    <a:cubicBezTo>
                      <a:pt x="496" y="1826"/>
                      <a:pt x="496" y="1864"/>
                      <a:pt x="512" y="1872"/>
                    </a:cubicBezTo>
                    <a:cubicBezTo>
                      <a:pt x="535" y="1872"/>
                      <a:pt x="550" y="1857"/>
                      <a:pt x="573" y="1849"/>
                    </a:cubicBezTo>
                    <a:lnTo>
                      <a:pt x="573" y="1849"/>
                    </a:lnTo>
                    <a:cubicBezTo>
                      <a:pt x="580" y="1819"/>
                      <a:pt x="603" y="1788"/>
                      <a:pt x="603" y="1750"/>
                    </a:cubicBezTo>
                    <a:cubicBezTo>
                      <a:pt x="611" y="1734"/>
                      <a:pt x="596" y="1711"/>
                      <a:pt x="596" y="1696"/>
                    </a:cubicBezTo>
                    <a:lnTo>
                      <a:pt x="618" y="1650"/>
                    </a:lnTo>
                    <a:lnTo>
                      <a:pt x="702" y="1620"/>
                    </a:lnTo>
                    <a:cubicBezTo>
                      <a:pt x="710" y="1635"/>
                      <a:pt x="718" y="1650"/>
                      <a:pt x="733" y="1673"/>
                    </a:cubicBezTo>
                    <a:lnTo>
                      <a:pt x="733" y="1673"/>
                    </a:lnTo>
                    <a:cubicBezTo>
                      <a:pt x="748" y="1650"/>
                      <a:pt x="756" y="1620"/>
                      <a:pt x="779" y="1620"/>
                    </a:cubicBezTo>
                    <a:cubicBezTo>
                      <a:pt x="802" y="1612"/>
                      <a:pt x="810" y="1658"/>
                      <a:pt x="825" y="1658"/>
                    </a:cubicBezTo>
                    <a:cubicBezTo>
                      <a:pt x="863" y="1643"/>
                      <a:pt x="878" y="1605"/>
                      <a:pt x="901" y="1582"/>
                    </a:cubicBezTo>
                    <a:lnTo>
                      <a:pt x="901" y="1582"/>
                    </a:lnTo>
                    <a:cubicBezTo>
                      <a:pt x="893" y="1544"/>
                      <a:pt x="878" y="1513"/>
                      <a:pt x="878" y="1475"/>
                    </a:cubicBezTo>
                    <a:cubicBezTo>
                      <a:pt x="878" y="1444"/>
                      <a:pt x="909" y="1421"/>
                      <a:pt x="909" y="1398"/>
                    </a:cubicBezTo>
                    <a:cubicBezTo>
                      <a:pt x="901" y="1368"/>
                      <a:pt x="855" y="1360"/>
                      <a:pt x="840" y="1330"/>
                    </a:cubicBezTo>
                    <a:cubicBezTo>
                      <a:pt x="832" y="1314"/>
                      <a:pt x="840" y="1284"/>
                      <a:pt x="840" y="1261"/>
                    </a:cubicBezTo>
                    <a:cubicBezTo>
                      <a:pt x="848" y="1253"/>
                      <a:pt x="840" y="1230"/>
                      <a:pt x="855" y="1223"/>
                    </a:cubicBezTo>
                    <a:cubicBezTo>
                      <a:pt x="871" y="1207"/>
                      <a:pt x="901" y="1223"/>
                      <a:pt x="916" y="1215"/>
                    </a:cubicBezTo>
                    <a:cubicBezTo>
                      <a:pt x="932" y="1207"/>
                      <a:pt x="939" y="1184"/>
                      <a:pt x="962" y="1184"/>
                    </a:cubicBezTo>
                    <a:cubicBezTo>
                      <a:pt x="977" y="1184"/>
                      <a:pt x="993" y="1200"/>
                      <a:pt x="1008" y="1215"/>
                    </a:cubicBezTo>
                    <a:lnTo>
                      <a:pt x="1023" y="1307"/>
                    </a:lnTo>
                    <a:cubicBezTo>
                      <a:pt x="1023" y="1314"/>
                      <a:pt x="1077" y="1414"/>
                      <a:pt x="1077" y="1414"/>
                    </a:cubicBezTo>
                    <a:cubicBezTo>
                      <a:pt x="1092" y="1414"/>
                      <a:pt x="1107" y="1414"/>
                      <a:pt x="1115" y="1429"/>
                    </a:cubicBezTo>
                    <a:cubicBezTo>
                      <a:pt x="1123" y="1436"/>
                      <a:pt x="1123" y="1459"/>
                      <a:pt x="1130" y="1475"/>
                    </a:cubicBezTo>
                    <a:lnTo>
                      <a:pt x="1130" y="1475"/>
                    </a:lnTo>
                    <a:cubicBezTo>
                      <a:pt x="1153" y="1490"/>
                      <a:pt x="1176" y="1505"/>
                      <a:pt x="1199" y="1505"/>
                    </a:cubicBezTo>
                    <a:cubicBezTo>
                      <a:pt x="1214" y="1513"/>
                      <a:pt x="1222" y="1475"/>
                      <a:pt x="1229" y="1490"/>
                    </a:cubicBezTo>
                    <a:cubicBezTo>
                      <a:pt x="1245" y="1513"/>
                      <a:pt x="1237" y="1559"/>
                      <a:pt x="1252" y="1589"/>
                    </a:cubicBezTo>
                    <a:cubicBezTo>
                      <a:pt x="1260" y="1605"/>
                      <a:pt x="1275" y="1605"/>
                      <a:pt x="1283" y="1612"/>
                    </a:cubicBezTo>
                    <a:lnTo>
                      <a:pt x="1283" y="1612"/>
                    </a:lnTo>
                    <a:cubicBezTo>
                      <a:pt x="1283" y="1582"/>
                      <a:pt x="1268" y="1544"/>
                      <a:pt x="1283" y="1521"/>
                    </a:cubicBezTo>
                    <a:cubicBezTo>
                      <a:pt x="1298" y="1490"/>
                      <a:pt x="1329" y="1467"/>
                      <a:pt x="1359" y="1475"/>
                    </a:cubicBezTo>
                    <a:cubicBezTo>
                      <a:pt x="1390" y="1475"/>
                      <a:pt x="1390" y="1521"/>
                      <a:pt x="1413" y="1536"/>
                    </a:cubicBezTo>
                    <a:cubicBezTo>
                      <a:pt x="1428" y="1551"/>
                      <a:pt x="1443" y="1566"/>
                      <a:pt x="1451" y="1559"/>
                    </a:cubicBezTo>
                    <a:cubicBezTo>
                      <a:pt x="1466" y="1544"/>
                      <a:pt x="1436" y="1513"/>
                      <a:pt x="1443" y="1498"/>
                    </a:cubicBezTo>
                    <a:cubicBezTo>
                      <a:pt x="1443" y="1482"/>
                      <a:pt x="1466" y="1467"/>
                      <a:pt x="1474" y="1452"/>
                    </a:cubicBezTo>
                    <a:lnTo>
                      <a:pt x="1474" y="1452"/>
                    </a:lnTo>
                    <a:cubicBezTo>
                      <a:pt x="1459" y="1414"/>
                      <a:pt x="1428" y="1375"/>
                      <a:pt x="1436" y="1330"/>
                    </a:cubicBezTo>
                    <a:cubicBezTo>
                      <a:pt x="1436" y="1299"/>
                      <a:pt x="1489" y="1292"/>
                      <a:pt x="1504" y="1261"/>
                    </a:cubicBezTo>
                    <a:cubicBezTo>
                      <a:pt x="1512" y="1238"/>
                      <a:pt x="1497" y="1200"/>
                      <a:pt x="1504" y="1177"/>
                    </a:cubicBezTo>
                    <a:cubicBezTo>
                      <a:pt x="1504" y="1161"/>
                      <a:pt x="1504" y="1139"/>
                      <a:pt x="1512" y="1131"/>
                    </a:cubicBezTo>
                    <a:cubicBezTo>
                      <a:pt x="1543" y="1108"/>
                      <a:pt x="1581" y="1093"/>
                      <a:pt x="1611" y="1070"/>
                    </a:cubicBezTo>
                    <a:lnTo>
                      <a:pt x="1611" y="1070"/>
                    </a:lnTo>
                    <a:cubicBezTo>
                      <a:pt x="1619" y="1062"/>
                      <a:pt x="1634" y="1055"/>
                      <a:pt x="1634" y="1047"/>
                    </a:cubicBezTo>
                    <a:cubicBezTo>
                      <a:pt x="1642" y="1032"/>
                      <a:pt x="1634" y="1017"/>
                      <a:pt x="1634" y="1001"/>
                    </a:cubicBezTo>
                    <a:lnTo>
                      <a:pt x="1634" y="1001"/>
                    </a:lnTo>
                    <a:cubicBezTo>
                      <a:pt x="1581" y="932"/>
                      <a:pt x="1543" y="856"/>
                      <a:pt x="1489" y="795"/>
                    </a:cubicBezTo>
                    <a:cubicBezTo>
                      <a:pt x="1474" y="772"/>
                      <a:pt x="1436" y="787"/>
                      <a:pt x="1421" y="772"/>
                    </a:cubicBezTo>
                    <a:cubicBezTo>
                      <a:pt x="1405" y="749"/>
                      <a:pt x="1413" y="711"/>
                      <a:pt x="1398" y="680"/>
                    </a:cubicBezTo>
                    <a:cubicBezTo>
                      <a:pt x="1390" y="673"/>
                      <a:pt x="1367" y="665"/>
                      <a:pt x="1352" y="665"/>
                    </a:cubicBezTo>
                    <a:cubicBezTo>
                      <a:pt x="1329" y="657"/>
                      <a:pt x="1298" y="673"/>
                      <a:pt x="1275" y="665"/>
                    </a:cubicBezTo>
                    <a:cubicBezTo>
                      <a:pt x="1237" y="657"/>
                      <a:pt x="1191" y="642"/>
                      <a:pt x="1168" y="612"/>
                    </a:cubicBezTo>
                    <a:cubicBezTo>
                      <a:pt x="1146" y="573"/>
                      <a:pt x="1184" y="512"/>
                      <a:pt x="1153" y="482"/>
                    </a:cubicBezTo>
                    <a:cubicBezTo>
                      <a:pt x="1107" y="451"/>
                      <a:pt x="1039" y="505"/>
                      <a:pt x="985" y="489"/>
                    </a:cubicBezTo>
                    <a:cubicBezTo>
                      <a:pt x="970" y="482"/>
                      <a:pt x="985" y="451"/>
                      <a:pt x="977" y="436"/>
                    </a:cubicBezTo>
                    <a:cubicBezTo>
                      <a:pt x="977" y="413"/>
                      <a:pt x="970" y="390"/>
                      <a:pt x="954" y="367"/>
                    </a:cubicBezTo>
                    <a:cubicBezTo>
                      <a:pt x="932" y="337"/>
                      <a:pt x="886" y="314"/>
                      <a:pt x="871" y="275"/>
                    </a:cubicBezTo>
                    <a:cubicBezTo>
                      <a:pt x="863" y="253"/>
                      <a:pt x="871" y="222"/>
                      <a:pt x="878" y="199"/>
                    </a:cubicBezTo>
                    <a:cubicBezTo>
                      <a:pt x="893" y="169"/>
                      <a:pt x="932" y="153"/>
                      <a:pt x="954" y="123"/>
                    </a:cubicBezTo>
                    <a:cubicBezTo>
                      <a:pt x="977" y="92"/>
                      <a:pt x="993" y="54"/>
                      <a:pt x="1008" y="23"/>
                    </a:cubicBezTo>
                    <a:lnTo>
                      <a:pt x="1008" y="23"/>
                    </a:lnTo>
                    <a:cubicBezTo>
                      <a:pt x="1008" y="16"/>
                      <a:pt x="1008" y="8"/>
                      <a:pt x="1000" y="8"/>
                    </a:cubicBezTo>
                    <a:cubicBezTo>
                      <a:pt x="970" y="0"/>
                      <a:pt x="939" y="8"/>
                      <a:pt x="909" y="16"/>
                    </a:cubicBezTo>
                    <a:cubicBezTo>
                      <a:pt x="878" y="31"/>
                      <a:pt x="855" y="69"/>
                      <a:pt x="817" y="77"/>
                    </a:cubicBezTo>
                    <a:cubicBezTo>
                      <a:pt x="787" y="92"/>
                      <a:pt x="748" y="62"/>
                      <a:pt x="718" y="69"/>
                    </a:cubicBezTo>
                    <a:cubicBezTo>
                      <a:pt x="687" y="85"/>
                      <a:pt x="687" y="138"/>
                      <a:pt x="657" y="161"/>
                    </a:cubicBezTo>
                    <a:cubicBezTo>
                      <a:pt x="634" y="169"/>
                      <a:pt x="603" y="161"/>
                      <a:pt x="580" y="146"/>
                    </a:cubicBezTo>
                    <a:cubicBezTo>
                      <a:pt x="557" y="130"/>
                      <a:pt x="565" y="100"/>
                      <a:pt x="542" y="92"/>
                    </a:cubicBezTo>
                    <a:cubicBezTo>
                      <a:pt x="519" y="77"/>
                      <a:pt x="489" y="69"/>
                      <a:pt x="458" y="77"/>
                    </a:cubicBezTo>
                    <a:cubicBezTo>
                      <a:pt x="450" y="85"/>
                      <a:pt x="450" y="108"/>
                      <a:pt x="443" y="115"/>
                    </a:cubicBezTo>
                    <a:cubicBezTo>
                      <a:pt x="412" y="130"/>
                      <a:pt x="382" y="130"/>
                      <a:pt x="343" y="146"/>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Freeform 60">
                <a:extLst>
                  <a:ext uri="{FF2B5EF4-FFF2-40B4-BE49-F238E27FC236}">
                    <a16:creationId xmlns:a16="http://schemas.microsoft.com/office/drawing/2014/main" id="{9572FEDB-238A-4517-9EBD-B24F3DD8BEE1}"/>
                  </a:ext>
                </a:extLst>
              </p:cNvPr>
              <p:cNvSpPr>
                <a:spLocks noChangeArrowheads="1"/>
              </p:cNvSpPr>
              <p:nvPr/>
            </p:nvSpPr>
            <p:spPr bwMode="auto">
              <a:xfrm>
                <a:off x="6235294" y="6769100"/>
                <a:ext cx="52385" cy="96838"/>
              </a:xfrm>
              <a:custGeom>
                <a:avLst/>
                <a:gdLst>
                  <a:gd name="T0" fmla="*/ 8 w 146"/>
                  <a:gd name="T1" fmla="*/ 7 h 268"/>
                  <a:gd name="T2" fmla="*/ 8 w 146"/>
                  <a:gd name="T3" fmla="*/ 7 h 268"/>
                  <a:gd name="T4" fmla="*/ 8 w 146"/>
                  <a:gd name="T5" fmla="*/ 30 h 268"/>
                  <a:gd name="T6" fmla="*/ 0 w 146"/>
                  <a:gd name="T7" fmla="*/ 267 h 268"/>
                  <a:gd name="T8" fmla="*/ 0 w 146"/>
                  <a:gd name="T9" fmla="*/ 267 h 268"/>
                  <a:gd name="T10" fmla="*/ 77 w 146"/>
                  <a:gd name="T11" fmla="*/ 252 h 268"/>
                  <a:gd name="T12" fmla="*/ 107 w 146"/>
                  <a:gd name="T13" fmla="*/ 221 h 268"/>
                  <a:gd name="T14" fmla="*/ 138 w 146"/>
                  <a:gd name="T15" fmla="*/ 176 h 268"/>
                  <a:gd name="T16" fmla="*/ 130 w 146"/>
                  <a:gd name="T17" fmla="*/ 130 h 268"/>
                  <a:gd name="T18" fmla="*/ 115 w 146"/>
                  <a:gd name="T19" fmla="*/ 69 h 268"/>
                  <a:gd name="T20" fmla="*/ 92 w 146"/>
                  <a:gd name="T21" fmla="*/ 15 h 268"/>
                  <a:gd name="T22" fmla="*/ 8 w 146"/>
                  <a:gd name="T23" fmla="*/ 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268">
                    <a:moveTo>
                      <a:pt x="8" y="7"/>
                    </a:moveTo>
                    <a:lnTo>
                      <a:pt x="8" y="7"/>
                    </a:lnTo>
                    <a:cubicBezTo>
                      <a:pt x="8" y="15"/>
                      <a:pt x="8" y="23"/>
                      <a:pt x="8" y="30"/>
                    </a:cubicBezTo>
                    <a:cubicBezTo>
                      <a:pt x="0" y="107"/>
                      <a:pt x="0" y="191"/>
                      <a:pt x="0" y="267"/>
                    </a:cubicBezTo>
                    <a:lnTo>
                      <a:pt x="0" y="267"/>
                    </a:lnTo>
                    <a:cubicBezTo>
                      <a:pt x="23" y="259"/>
                      <a:pt x="54" y="259"/>
                      <a:pt x="77" y="252"/>
                    </a:cubicBezTo>
                    <a:cubicBezTo>
                      <a:pt x="92" y="244"/>
                      <a:pt x="92" y="229"/>
                      <a:pt x="107" y="221"/>
                    </a:cubicBezTo>
                    <a:cubicBezTo>
                      <a:pt x="115" y="206"/>
                      <a:pt x="138" y="198"/>
                      <a:pt x="138" y="176"/>
                    </a:cubicBezTo>
                    <a:cubicBezTo>
                      <a:pt x="145" y="160"/>
                      <a:pt x="130" y="145"/>
                      <a:pt x="130" y="130"/>
                    </a:cubicBezTo>
                    <a:cubicBezTo>
                      <a:pt x="123" y="115"/>
                      <a:pt x="123" y="92"/>
                      <a:pt x="115" y="69"/>
                    </a:cubicBezTo>
                    <a:cubicBezTo>
                      <a:pt x="107" y="53"/>
                      <a:pt x="107" y="23"/>
                      <a:pt x="92" y="15"/>
                    </a:cubicBezTo>
                    <a:cubicBezTo>
                      <a:pt x="61" y="0"/>
                      <a:pt x="38" y="7"/>
                      <a:pt x="8" y="7"/>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 name="Freeform 61">
                <a:extLst>
                  <a:ext uri="{FF2B5EF4-FFF2-40B4-BE49-F238E27FC236}">
                    <a16:creationId xmlns:a16="http://schemas.microsoft.com/office/drawing/2014/main" id="{A2349C45-65B6-45A2-9DA7-A8BF21C2F2A4}"/>
                  </a:ext>
                </a:extLst>
              </p:cNvPr>
              <p:cNvSpPr>
                <a:spLocks noChangeArrowheads="1"/>
              </p:cNvSpPr>
              <p:nvPr/>
            </p:nvSpPr>
            <p:spPr bwMode="auto">
              <a:xfrm>
                <a:off x="6535312" y="6116639"/>
                <a:ext cx="1314364" cy="904875"/>
              </a:xfrm>
              <a:custGeom>
                <a:avLst/>
                <a:gdLst>
                  <a:gd name="T0" fmla="*/ 221 w 3652"/>
                  <a:gd name="T1" fmla="*/ 908 h 2514"/>
                  <a:gd name="T2" fmla="*/ 351 w 3652"/>
                  <a:gd name="T3" fmla="*/ 725 h 2514"/>
                  <a:gd name="T4" fmla="*/ 344 w 3652"/>
                  <a:gd name="T5" fmla="*/ 511 h 2514"/>
                  <a:gd name="T6" fmla="*/ 397 w 3652"/>
                  <a:gd name="T7" fmla="*/ 358 h 2514"/>
                  <a:gd name="T8" fmla="*/ 588 w 3652"/>
                  <a:gd name="T9" fmla="*/ 290 h 2514"/>
                  <a:gd name="T10" fmla="*/ 771 w 3652"/>
                  <a:gd name="T11" fmla="*/ 229 h 2514"/>
                  <a:gd name="T12" fmla="*/ 1069 w 3652"/>
                  <a:gd name="T13" fmla="*/ 236 h 2514"/>
                  <a:gd name="T14" fmla="*/ 1191 w 3652"/>
                  <a:gd name="T15" fmla="*/ 99 h 2514"/>
                  <a:gd name="T16" fmla="*/ 1314 w 3652"/>
                  <a:gd name="T17" fmla="*/ 91 h 2514"/>
                  <a:gd name="T18" fmla="*/ 1512 w 3652"/>
                  <a:gd name="T19" fmla="*/ 221 h 2514"/>
                  <a:gd name="T20" fmla="*/ 1673 w 3652"/>
                  <a:gd name="T21" fmla="*/ 290 h 2514"/>
                  <a:gd name="T22" fmla="*/ 1726 w 3652"/>
                  <a:gd name="T23" fmla="*/ 206 h 2514"/>
                  <a:gd name="T24" fmla="*/ 1764 w 3652"/>
                  <a:gd name="T25" fmla="*/ 198 h 2514"/>
                  <a:gd name="T26" fmla="*/ 1825 w 3652"/>
                  <a:gd name="T27" fmla="*/ 267 h 2514"/>
                  <a:gd name="T28" fmla="*/ 1963 w 3652"/>
                  <a:gd name="T29" fmla="*/ 221 h 2514"/>
                  <a:gd name="T30" fmla="*/ 2032 w 3652"/>
                  <a:gd name="T31" fmla="*/ 152 h 2514"/>
                  <a:gd name="T32" fmla="*/ 2223 w 3652"/>
                  <a:gd name="T33" fmla="*/ 183 h 2514"/>
                  <a:gd name="T34" fmla="*/ 2352 w 3652"/>
                  <a:gd name="T35" fmla="*/ 168 h 2514"/>
                  <a:gd name="T36" fmla="*/ 2566 w 3652"/>
                  <a:gd name="T37" fmla="*/ 191 h 2514"/>
                  <a:gd name="T38" fmla="*/ 2643 w 3652"/>
                  <a:gd name="T39" fmla="*/ 68 h 2514"/>
                  <a:gd name="T40" fmla="*/ 2902 w 3652"/>
                  <a:gd name="T41" fmla="*/ 122 h 2514"/>
                  <a:gd name="T42" fmla="*/ 3193 w 3652"/>
                  <a:gd name="T43" fmla="*/ 412 h 2514"/>
                  <a:gd name="T44" fmla="*/ 3544 w 3652"/>
                  <a:gd name="T45" fmla="*/ 916 h 2514"/>
                  <a:gd name="T46" fmla="*/ 3620 w 3652"/>
                  <a:gd name="T47" fmla="*/ 1153 h 2514"/>
                  <a:gd name="T48" fmla="*/ 3254 w 3652"/>
                  <a:gd name="T49" fmla="*/ 1161 h 2514"/>
                  <a:gd name="T50" fmla="*/ 2925 w 3652"/>
                  <a:gd name="T51" fmla="*/ 1352 h 2514"/>
                  <a:gd name="T52" fmla="*/ 2780 w 3652"/>
                  <a:gd name="T53" fmla="*/ 1443 h 2514"/>
                  <a:gd name="T54" fmla="*/ 2505 w 3652"/>
                  <a:gd name="T55" fmla="*/ 1550 h 2514"/>
                  <a:gd name="T56" fmla="*/ 2413 w 3652"/>
                  <a:gd name="T57" fmla="*/ 1481 h 2514"/>
                  <a:gd name="T58" fmla="*/ 2261 w 3652"/>
                  <a:gd name="T59" fmla="*/ 1397 h 2514"/>
                  <a:gd name="T60" fmla="*/ 2100 w 3652"/>
                  <a:gd name="T61" fmla="*/ 1520 h 2514"/>
                  <a:gd name="T62" fmla="*/ 2055 w 3652"/>
                  <a:gd name="T63" fmla="*/ 1627 h 2514"/>
                  <a:gd name="T64" fmla="*/ 2284 w 3652"/>
                  <a:gd name="T65" fmla="*/ 1848 h 2514"/>
                  <a:gd name="T66" fmla="*/ 2498 w 3652"/>
                  <a:gd name="T67" fmla="*/ 1833 h 2514"/>
                  <a:gd name="T68" fmla="*/ 2482 w 3652"/>
                  <a:gd name="T69" fmla="*/ 2131 h 2514"/>
                  <a:gd name="T70" fmla="*/ 2521 w 3652"/>
                  <a:gd name="T71" fmla="*/ 2230 h 2514"/>
                  <a:gd name="T72" fmla="*/ 2398 w 3652"/>
                  <a:gd name="T73" fmla="*/ 2314 h 2514"/>
                  <a:gd name="T74" fmla="*/ 2314 w 3652"/>
                  <a:gd name="T75" fmla="*/ 2421 h 2514"/>
                  <a:gd name="T76" fmla="*/ 2192 w 3652"/>
                  <a:gd name="T77" fmla="*/ 2474 h 2514"/>
                  <a:gd name="T78" fmla="*/ 2070 w 3652"/>
                  <a:gd name="T79" fmla="*/ 2459 h 2514"/>
                  <a:gd name="T80" fmla="*/ 1994 w 3652"/>
                  <a:gd name="T81" fmla="*/ 2429 h 2514"/>
                  <a:gd name="T82" fmla="*/ 2047 w 3652"/>
                  <a:gd name="T83" fmla="*/ 2276 h 2514"/>
                  <a:gd name="T84" fmla="*/ 1902 w 3652"/>
                  <a:gd name="T85" fmla="*/ 2200 h 2514"/>
                  <a:gd name="T86" fmla="*/ 1909 w 3652"/>
                  <a:gd name="T87" fmla="*/ 2001 h 2514"/>
                  <a:gd name="T88" fmla="*/ 1894 w 3652"/>
                  <a:gd name="T89" fmla="*/ 1772 h 2514"/>
                  <a:gd name="T90" fmla="*/ 1772 w 3652"/>
                  <a:gd name="T91" fmla="*/ 1672 h 2514"/>
                  <a:gd name="T92" fmla="*/ 1612 w 3652"/>
                  <a:gd name="T93" fmla="*/ 1756 h 2514"/>
                  <a:gd name="T94" fmla="*/ 1474 w 3652"/>
                  <a:gd name="T95" fmla="*/ 1779 h 2514"/>
                  <a:gd name="T96" fmla="*/ 1260 w 3652"/>
                  <a:gd name="T97" fmla="*/ 1764 h 2514"/>
                  <a:gd name="T98" fmla="*/ 1169 w 3652"/>
                  <a:gd name="T99" fmla="*/ 1718 h 2514"/>
                  <a:gd name="T100" fmla="*/ 1085 w 3652"/>
                  <a:gd name="T101" fmla="*/ 1703 h 2514"/>
                  <a:gd name="T102" fmla="*/ 901 w 3652"/>
                  <a:gd name="T103" fmla="*/ 1642 h 2514"/>
                  <a:gd name="T104" fmla="*/ 886 w 3652"/>
                  <a:gd name="T105" fmla="*/ 1779 h 2514"/>
                  <a:gd name="T106" fmla="*/ 771 w 3652"/>
                  <a:gd name="T107" fmla="*/ 1909 h 2514"/>
                  <a:gd name="T108" fmla="*/ 558 w 3652"/>
                  <a:gd name="T109" fmla="*/ 1680 h 2514"/>
                  <a:gd name="T110" fmla="*/ 412 w 3652"/>
                  <a:gd name="T111" fmla="*/ 1573 h 2514"/>
                  <a:gd name="T112" fmla="*/ 122 w 3652"/>
                  <a:gd name="T113" fmla="*/ 1397 h 2514"/>
                  <a:gd name="T114" fmla="*/ 8 w 3652"/>
                  <a:gd name="T115" fmla="*/ 1183 h 2514"/>
                  <a:gd name="T116" fmla="*/ 145 w 3652"/>
                  <a:gd name="T117" fmla="*/ 931 h 2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52" h="2514">
                    <a:moveTo>
                      <a:pt x="145" y="931"/>
                    </a:moveTo>
                    <a:lnTo>
                      <a:pt x="145" y="931"/>
                    </a:lnTo>
                    <a:cubicBezTo>
                      <a:pt x="176" y="924"/>
                      <a:pt x="199" y="924"/>
                      <a:pt x="221" y="908"/>
                    </a:cubicBezTo>
                    <a:cubicBezTo>
                      <a:pt x="244" y="893"/>
                      <a:pt x="244" y="855"/>
                      <a:pt x="267" y="847"/>
                    </a:cubicBezTo>
                    <a:cubicBezTo>
                      <a:pt x="290" y="840"/>
                      <a:pt x="313" y="893"/>
                      <a:pt x="328" y="878"/>
                    </a:cubicBezTo>
                    <a:cubicBezTo>
                      <a:pt x="351" y="832"/>
                      <a:pt x="344" y="779"/>
                      <a:pt x="351" y="725"/>
                    </a:cubicBezTo>
                    <a:cubicBezTo>
                      <a:pt x="351" y="695"/>
                      <a:pt x="366" y="664"/>
                      <a:pt x="351" y="633"/>
                    </a:cubicBezTo>
                    <a:cubicBezTo>
                      <a:pt x="344" y="603"/>
                      <a:pt x="290" y="595"/>
                      <a:pt x="290" y="565"/>
                    </a:cubicBezTo>
                    <a:cubicBezTo>
                      <a:pt x="290" y="534"/>
                      <a:pt x="321" y="527"/>
                      <a:pt x="344" y="511"/>
                    </a:cubicBezTo>
                    <a:cubicBezTo>
                      <a:pt x="359" y="504"/>
                      <a:pt x="389" y="511"/>
                      <a:pt x="397" y="496"/>
                    </a:cubicBezTo>
                    <a:cubicBezTo>
                      <a:pt x="405" y="473"/>
                      <a:pt x="366" y="450"/>
                      <a:pt x="366" y="427"/>
                    </a:cubicBezTo>
                    <a:cubicBezTo>
                      <a:pt x="366" y="404"/>
                      <a:pt x="382" y="374"/>
                      <a:pt x="397" y="358"/>
                    </a:cubicBezTo>
                    <a:cubicBezTo>
                      <a:pt x="405" y="336"/>
                      <a:pt x="428" y="313"/>
                      <a:pt x="451" y="305"/>
                    </a:cubicBezTo>
                    <a:cubicBezTo>
                      <a:pt x="481" y="297"/>
                      <a:pt x="519" y="320"/>
                      <a:pt x="550" y="313"/>
                    </a:cubicBezTo>
                    <a:cubicBezTo>
                      <a:pt x="565" y="313"/>
                      <a:pt x="573" y="297"/>
                      <a:pt x="588" y="290"/>
                    </a:cubicBezTo>
                    <a:lnTo>
                      <a:pt x="588" y="290"/>
                    </a:lnTo>
                    <a:cubicBezTo>
                      <a:pt x="619" y="282"/>
                      <a:pt x="664" y="290"/>
                      <a:pt x="695" y="275"/>
                    </a:cubicBezTo>
                    <a:cubicBezTo>
                      <a:pt x="725" y="267"/>
                      <a:pt x="741" y="229"/>
                      <a:pt x="771" y="229"/>
                    </a:cubicBezTo>
                    <a:cubicBezTo>
                      <a:pt x="810" y="229"/>
                      <a:pt x="840" y="259"/>
                      <a:pt x="878" y="282"/>
                    </a:cubicBezTo>
                    <a:cubicBezTo>
                      <a:pt x="886" y="290"/>
                      <a:pt x="886" y="313"/>
                      <a:pt x="901" y="313"/>
                    </a:cubicBezTo>
                    <a:cubicBezTo>
                      <a:pt x="955" y="297"/>
                      <a:pt x="1016" y="275"/>
                      <a:pt x="1069" y="236"/>
                    </a:cubicBezTo>
                    <a:cubicBezTo>
                      <a:pt x="1085" y="229"/>
                      <a:pt x="1054" y="183"/>
                      <a:pt x="1077" y="183"/>
                    </a:cubicBezTo>
                    <a:cubicBezTo>
                      <a:pt x="1108" y="175"/>
                      <a:pt x="1130" y="236"/>
                      <a:pt x="1153" y="221"/>
                    </a:cubicBezTo>
                    <a:cubicBezTo>
                      <a:pt x="1191" y="191"/>
                      <a:pt x="1161" y="129"/>
                      <a:pt x="1191" y="99"/>
                    </a:cubicBezTo>
                    <a:cubicBezTo>
                      <a:pt x="1207" y="84"/>
                      <a:pt x="1237" y="106"/>
                      <a:pt x="1260" y="106"/>
                    </a:cubicBezTo>
                    <a:cubicBezTo>
                      <a:pt x="1275" y="99"/>
                      <a:pt x="1291" y="91"/>
                      <a:pt x="1314" y="91"/>
                    </a:cubicBezTo>
                    <a:lnTo>
                      <a:pt x="1314" y="91"/>
                    </a:lnTo>
                    <a:cubicBezTo>
                      <a:pt x="1344" y="99"/>
                      <a:pt x="1382" y="114"/>
                      <a:pt x="1413" y="122"/>
                    </a:cubicBezTo>
                    <a:cubicBezTo>
                      <a:pt x="1428" y="129"/>
                      <a:pt x="1451" y="137"/>
                      <a:pt x="1466" y="152"/>
                    </a:cubicBezTo>
                    <a:cubicBezTo>
                      <a:pt x="1489" y="168"/>
                      <a:pt x="1497" y="198"/>
                      <a:pt x="1512" y="221"/>
                    </a:cubicBezTo>
                    <a:cubicBezTo>
                      <a:pt x="1527" y="236"/>
                      <a:pt x="1535" y="252"/>
                      <a:pt x="1558" y="259"/>
                    </a:cubicBezTo>
                    <a:cubicBezTo>
                      <a:pt x="1573" y="259"/>
                      <a:pt x="1581" y="236"/>
                      <a:pt x="1596" y="236"/>
                    </a:cubicBezTo>
                    <a:cubicBezTo>
                      <a:pt x="1627" y="244"/>
                      <a:pt x="1642" y="290"/>
                      <a:pt x="1673" y="290"/>
                    </a:cubicBezTo>
                    <a:cubicBezTo>
                      <a:pt x="1688" y="282"/>
                      <a:pt x="1696" y="252"/>
                      <a:pt x="1696" y="229"/>
                    </a:cubicBezTo>
                    <a:cubicBezTo>
                      <a:pt x="1696" y="206"/>
                      <a:pt x="1657" y="183"/>
                      <a:pt x="1673" y="168"/>
                    </a:cubicBezTo>
                    <a:cubicBezTo>
                      <a:pt x="1696" y="160"/>
                      <a:pt x="1711" y="191"/>
                      <a:pt x="1726" y="206"/>
                    </a:cubicBezTo>
                    <a:lnTo>
                      <a:pt x="1726" y="206"/>
                    </a:lnTo>
                    <a:cubicBezTo>
                      <a:pt x="1734" y="221"/>
                      <a:pt x="1741" y="244"/>
                      <a:pt x="1757" y="244"/>
                    </a:cubicBezTo>
                    <a:cubicBezTo>
                      <a:pt x="1772" y="244"/>
                      <a:pt x="1757" y="214"/>
                      <a:pt x="1764" y="198"/>
                    </a:cubicBezTo>
                    <a:cubicBezTo>
                      <a:pt x="1772" y="198"/>
                      <a:pt x="1780" y="214"/>
                      <a:pt x="1787" y="214"/>
                    </a:cubicBezTo>
                    <a:cubicBezTo>
                      <a:pt x="1795" y="221"/>
                      <a:pt x="1810" y="206"/>
                      <a:pt x="1818" y="214"/>
                    </a:cubicBezTo>
                    <a:cubicBezTo>
                      <a:pt x="1825" y="229"/>
                      <a:pt x="1810" y="252"/>
                      <a:pt x="1825" y="267"/>
                    </a:cubicBezTo>
                    <a:cubicBezTo>
                      <a:pt x="1833" y="275"/>
                      <a:pt x="1848" y="259"/>
                      <a:pt x="1856" y="259"/>
                    </a:cubicBezTo>
                    <a:cubicBezTo>
                      <a:pt x="1864" y="259"/>
                      <a:pt x="1864" y="275"/>
                      <a:pt x="1864" y="275"/>
                    </a:cubicBezTo>
                    <a:cubicBezTo>
                      <a:pt x="1902" y="259"/>
                      <a:pt x="1932" y="236"/>
                      <a:pt x="1963" y="221"/>
                    </a:cubicBezTo>
                    <a:cubicBezTo>
                      <a:pt x="1978" y="214"/>
                      <a:pt x="2001" y="206"/>
                      <a:pt x="2009" y="198"/>
                    </a:cubicBezTo>
                    <a:cubicBezTo>
                      <a:pt x="2024" y="183"/>
                      <a:pt x="2024" y="168"/>
                      <a:pt x="2032" y="152"/>
                    </a:cubicBezTo>
                    <a:lnTo>
                      <a:pt x="2032" y="152"/>
                    </a:lnTo>
                    <a:cubicBezTo>
                      <a:pt x="2169" y="175"/>
                      <a:pt x="2169" y="175"/>
                      <a:pt x="2169" y="175"/>
                    </a:cubicBezTo>
                    <a:lnTo>
                      <a:pt x="2169" y="175"/>
                    </a:lnTo>
                    <a:cubicBezTo>
                      <a:pt x="2169" y="175"/>
                      <a:pt x="2215" y="183"/>
                      <a:pt x="2223" y="183"/>
                    </a:cubicBezTo>
                    <a:cubicBezTo>
                      <a:pt x="2230" y="183"/>
                      <a:pt x="2261" y="168"/>
                      <a:pt x="2261" y="168"/>
                    </a:cubicBezTo>
                    <a:cubicBezTo>
                      <a:pt x="2284" y="175"/>
                      <a:pt x="2314" y="191"/>
                      <a:pt x="2337" y="191"/>
                    </a:cubicBezTo>
                    <a:cubicBezTo>
                      <a:pt x="2345" y="191"/>
                      <a:pt x="2345" y="168"/>
                      <a:pt x="2352" y="168"/>
                    </a:cubicBezTo>
                    <a:cubicBezTo>
                      <a:pt x="2368" y="160"/>
                      <a:pt x="2391" y="168"/>
                      <a:pt x="2413" y="175"/>
                    </a:cubicBezTo>
                    <a:cubicBezTo>
                      <a:pt x="2436" y="183"/>
                      <a:pt x="2452" y="206"/>
                      <a:pt x="2482" y="214"/>
                    </a:cubicBezTo>
                    <a:cubicBezTo>
                      <a:pt x="2513" y="214"/>
                      <a:pt x="2536" y="191"/>
                      <a:pt x="2566" y="191"/>
                    </a:cubicBezTo>
                    <a:cubicBezTo>
                      <a:pt x="2589" y="191"/>
                      <a:pt x="2612" y="206"/>
                      <a:pt x="2627" y="198"/>
                    </a:cubicBezTo>
                    <a:cubicBezTo>
                      <a:pt x="2635" y="191"/>
                      <a:pt x="2612" y="175"/>
                      <a:pt x="2612" y="160"/>
                    </a:cubicBezTo>
                    <a:cubicBezTo>
                      <a:pt x="2620" y="129"/>
                      <a:pt x="2620" y="99"/>
                      <a:pt x="2643" y="68"/>
                    </a:cubicBezTo>
                    <a:cubicBezTo>
                      <a:pt x="2658" y="38"/>
                      <a:pt x="2681" y="30"/>
                      <a:pt x="2711" y="0"/>
                    </a:cubicBezTo>
                    <a:lnTo>
                      <a:pt x="2711" y="0"/>
                    </a:lnTo>
                    <a:cubicBezTo>
                      <a:pt x="2788" y="30"/>
                      <a:pt x="2857" y="68"/>
                      <a:pt x="2902" y="122"/>
                    </a:cubicBezTo>
                    <a:cubicBezTo>
                      <a:pt x="2948" y="183"/>
                      <a:pt x="3032" y="206"/>
                      <a:pt x="3093" y="252"/>
                    </a:cubicBezTo>
                    <a:cubicBezTo>
                      <a:pt x="3109" y="259"/>
                      <a:pt x="3162" y="290"/>
                      <a:pt x="3162" y="297"/>
                    </a:cubicBezTo>
                    <a:cubicBezTo>
                      <a:pt x="3162" y="358"/>
                      <a:pt x="3132" y="358"/>
                      <a:pt x="3193" y="412"/>
                    </a:cubicBezTo>
                    <a:cubicBezTo>
                      <a:pt x="3269" y="481"/>
                      <a:pt x="3292" y="542"/>
                      <a:pt x="3322" y="633"/>
                    </a:cubicBezTo>
                    <a:cubicBezTo>
                      <a:pt x="3338" y="672"/>
                      <a:pt x="3376" y="825"/>
                      <a:pt x="3414" y="840"/>
                    </a:cubicBezTo>
                    <a:cubicBezTo>
                      <a:pt x="3430" y="863"/>
                      <a:pt x="3544" y="916"/>
                      <a:pt x="3544" y="916"/>
                    </a:cubicBezTo>
                    <a:cubicBezTo>
                      <a:pt x="3552" y="1046"/>
                      <a:pt x="3582" y="1054"/>
                      <a:pt x="3651" y="1084"/>
                    </a:cubicBezTo>
                    <a:lnTo>
                      <a:pt x="3651" y="1084"/>
                    </a:lnTo>
                    <a:cubicBezTo>
                      <a:pt x="3643" y="1115"/>
                      <a:pt x="3651" y="1145"/>
                      <a:pt x="3620" y="1153"/>
                    </a:cubicBezTo>
                    <a:cubicBezTo>
                      <a:pt x="3559" y="1176"/>
                      <a:pt x="3491" y="1161"/>
                      <a:pt x="3437" y="1145"/>
                    </a:cubicBezTo>
                    <a:cubicBezTo>
                      <a:pt x="3391" y="1138"/>
                      <a:pt x="3368" y="1077"/>
                      <a:pt x="3322" y="1077"/>
                    </a:cubicBezTo>
                    <a:cubicBezTo>
                      <a:pt x="3284" y="1084"/>
                      <a:pt x="3277" y="1138"/>
                      <a:pt x="3254" y="1161"/>
                    </a:cubicBezTo>
                    <a:cubicBezTo>
                      <a:pt x="3216" y="1206"/>
                      <a:pt x="3177" y="1260"/>
                      <a:pt x="3124" y="1283"/>
                    </a:cubicBezTo>
                    <a:cubicBezTo>
                      <a:pt x="3093" y="1298"/>
                      <a:pt x="3055" y="1268"/>
                      <a:pt x="3024" y="1275"/>
                    </a:cubicBezTo>
                    <a:cubicBezTo>
                      <a:pt x="2986" y="1290"/>
                      <a:pt x="2956" y="1329"/>
                      <a:pt x="2925" y="1352"/>
                    </a:cubicBezTo>
                    <a:cubicBezTo>
                      <a:pt x="2910" y="1367"/>
                      <a:pt x="2887" y="1382"/>
                      <a:pt x="2880" y="1405"/>
                    </a:cubicBezTo>
                    <a:cubicBezTo>
                      <a:pt x="2872" y="1436"/>
                      <a:pt x="2895" y="1489"/>
                      <a:pt x="2872" y="1497"/>
                    </a:cubicBezTo>
                    <a:cubicBezTo>
                      <a:pt x="2841" y="1512"/>
                      <a:pt x="2818" y="1451"/>
                      <a:pt x="2780" y="1443"/>
                    </a:cubicBezTo>
                    <a:cubicBezTo>
                      <a:pt x="2727" y="1443"/>
                      <a:pt x="2666" y="1451"/>
                      <a:pt x="2612" y="1474"/>
                    </a:cubicBezTo>
                    <a:cubicBezTo>
                      <a:pt x="2566" y="1489"/>
                      <a:pt x="2536" y="1527"/>
                      <a:pt x="2505" y="1550"/>
                    </a:cubicBezTo>
                    <a:lnTo>
                      <a:pt x="2505" y="1550"/>
                    </a:lnTo>
                    <a:cubicBezTo>
                      <a:pt x="2475" y="1558"/>
                      <a:pt x="2452" y="1565"/>
                      <a:pt x="2429" y="1565"/>
                    </a:cubicBezTo>
                    <a:cubicBezTo>
                      <a:pt x="2413" y="1565"/>
                      <a:pt x="2398" y="1573"/>
                      <a:pt x="2398" y="1558"/>
                    </a:cubicBezTo>
                    <a:cubicBezTo>
                      <a:pt x="2391" y="1535"/>
                      <a:pt x="2406" y="1512"/>
                      <a:pt x="2413" y="1481"/>
                    </a:cubicBezTo>
                    <a:cubicBezTo>
                      <a:pt x="2413" y="1466"/>
                      <a:pt x="2421" y="1443"/>
                      <a:pt x="2413" y="1420"/>
                    </a:cubicBezTo>
                    <a:cubicBezTo>
                      <a:pt x="2398" y="1397"/>
                      <a:pt x="2375" y="1382"/>
                      <a:pt x="2345" y="1382"/>
                    </a:cubicBezTo>
                    <a:cubicBezTo>
                      <a:pt x="2314" y="1375"/>
                      <a:pt x="2284" y="1390"/>
                      <a:pt x="2261" y="1397"/>
                    </a:cubicBezTo>
                    <a:cubicBezTo>
                      <a:pt x="2223" y="1413"/>
                      <a:pt x="2177" y="1420"/>
                      <a:pt x="2154" y="1451"/>
                    </a:cubicBezTo>
                    <a:cubicBezTo>
                      <a:pt x="2138" y="1474"/>
                      <a:pt x="2169" y="1512"/>
                      <a:pt x="2154" y="1535"/>
                    </a:cubicBezTo>
                    <a:cubicBezTo>
                      <a:pt x="2146" y="1550"/>
                      <a:pt x="2116" y="1512"/>
                      <a:pt x="2100" y="1520"/>
                    </a:cubicBezTo>
                    <a:cubicBezTo>
                      <a:pt x="2093" y="1527"/>
                      <a:pt x="2123" y="1558"/>
                      <a:pt x="2108" y="1573"/>
                    </a:cubicBezTo>
                    <a:cubicBezTo>
                      <a:pt x="2093" y="1581"/>
                      <a:pt x="2062" y="1550"/>
                      <a:pt x="2047" y="1565"/>
                    </a:cubicBezTo>
                    <a:cubicBezTo>
                      <a:pt x="2032" y="1581"/>
                      <a:pt x="2047" y="1611"/>
                      <a:pt x="2055" y="1627"/>
                    </a:cubicBezTo>
                    <a:cubicBezTo>
                      <a:pt x="2070" y="1680"/>
                      <a:pt x="2077" y="1733"/>
                      <a:pt x="2116" y="1779"/>
                    </a:cubicBezTo>
                    <a:cubicBezTo>
                      <a:pt x="2138" y="1810"/>
                      <a:pt x="2177" y="1825"/>
                      <a:pt x="2215" y="1840"/>
                    </a:cubicBezTo>
                    <a:cubicBezTo>
                      <a:pt x="2238" y="1848"/>
                      <a:pt x="2261" y="1848"/>
                      <a:pt x="2284" y="1848"/>
                    </a:cubicBezTo>
                    <a:cubicBezTo>
                      <a:pt x="2314" y="1840"/>
                      <a:pt x="2352" y="1840"/>
                      <a:pt x="2391" y="1840"/>
                    </a:cubicBezTo>
                    <a:cubicBezTo>
                      <a:pt x="2421" y="1840"/>
                      <a:pt x="2459" y="1833"/>
                      <a:pt x="2498" y="1833"/>
                    </a:cubicBezTo>
                    <a:lnTo>
                      <a:pt x="2498" y="1833"/>
                    </a:lnTo>
                    <a:cubicBezTo>
                      <a:pt x="2490" y="1863"/>
                      <a:pt x="2475" y="1894"/>
                      <a:pt x="2475" y="1925"/>
                    </a:cubicBezTo>
                    <a:cubicBezTo>
                      <a:pt x="2475" y="1955"/>
                      <a:pt x="2498" y="1978"/>
                      <a:pt x="2498" y="2008"/>
                    </a:cubicBezTo>
                    <a:cubicBezTo>
                      <a:pt x="2505" y="2047"/>
                      <a:pt x="2498" y="2092"/>
                      <a:pt x="2482" y="2131"/>
                    </a:cubicBezTo>
                    <a:cubicBezTo>
                      <a:pt x="2475" y="2154"/>
                      <a:pt x="2444" y="2154"/>
                      <a:pt x="2429" y="2177"/>
                    </a:cubicBezTo>
                    <a:cubicBezTo>
                      <a:pt x="2429" y="2184"/>
                      <a:pt x="2436" y="2200"/>
                      <a:pt x="2444" y="2207"/>
                    </a:cubicBezTo>
                    <a:cubicBezTo>
                      <a:pt x="2467" y="2222"/>
                      <a:pt x="2505" y="2215"/>
                      <a:pt x="2521" y="2230"/>
                    </a:cubicBezTo>
                    <a:cubicBezTo>
                      <a:pt x="2536" y="2238"/>
                      <a:pt x="2536" y="2261"/>
                      <a:pt x="2521" y="2261"/>
                    </a:cubicBezTo>
                    <a:cubicBezTo>
                      <a:pt x="2498" y="2276"/>
                      <a:pt x="2467" y="2268"/>
                      <a:pt x="2444" y="2276"/>
                    </a:cubicBezTo>
                    <a:cubicBezTo>
                      <a:pt x="2429" y="2283"/>
                      <a:pt x="2413" y="2306"/>
                      <a:pt x="2398" y="2314"/>
                    </a:cubicBezTo>
                    <a:cubicBezTo>
                      <a:pt x="2360" y="2314"/>
                      <a:pt x="2322" y="2276"/>
                      <a:pt x="2291" y="2291"/>
                    </a:cubicBezTo>
                    <a:cubicBezTo>
                      <a:pt x="2261" y="2306"/>
                      <a:pt x="2230" y="2337"/>
                      <a:pt x="2230" y="2375"/>
                    </a:cubicBezTo>
                    <a:cubicBezTo>
                      <a:pt x="2238" y="2406"/>
                      <a:pt x="2284" y="2406"/>
                      <a:pt x="2314" y="2421"/>
                    </a:cubicBezTo>
                    <a:lnTo>
                      <a:pt x="2314" y="2421"/>
                    </a:lnTo>
                    <a:cubicBezTo>
                      <a:pt x="2284" y="2429"/>
                      <a:pt x="2261" y="2436"/>
                      <a:pt x="2238" y="2452"/>
                    </a:cubicBezTo>
                    <a:cubicBezTo>
                      <a:pt x="2223" y="2459"/>
                      <a:pt x="2207" y="2474"/>
                      <a:pt x="2192" y="2474"/>
                    </a:cubicBezTo>
                    <a:cubicBezTo>
                      <a:pt x="2177" y="2474"/>
                      <a:pt x="2169" y="2459"/>
                      <a:pt x="2154" y="2459"/>
                    </a:cubicBezTo>
                    <a:cubicBezTo>
                      <a:pt x="2138" y="2459"/>
                      <a:pt x="2123" y="2474"/>
                      <a:pt x="2108" y="2474"/>
                    </a:cubicBezTo>
                    <a:cubicBezTo>
                      <a:pt x="2093" y="2474"/>
                      <a:pt x="2085" y="2459"/>
                      <a:pt x="2070" y="2459"/>
                    </a:cubicBezTo>
                    <a:cubicBezTo>
                      <a:pt x="2055" y="2474"/>
                      <a:pt x="2039" y="2497"/>
                      <a:pt x="2032" y="2513"/>
                    </a:cubicBezTo>
                    <a:lnTo>
                      <a:pt x="2032" y="2513"/>
                    </a:lnTo>
                    <a:cubicBezTo>
                      <a:pt x="2016" y="2482"/>
                      <a:pt x="2001" y="2459"/>
                      <a:pt x="1994" y="2429"/>
                    </a:cubicBezTo>
                    <a:cubicBezTo>
                      <a:pt x="1994" y="2398"/>
                      <a:pt x="1978" y="2352"/>
                      <a:pt x="2001" y="2329"/>
                    </a:cubicBezTo>
                    <a:cubicBezTo>
                      <a:pt x="2016" y="2306"/>
                      <a:pt x="2062" y="2337"/>
                      <a:pt x="2077" y="2314"/>
                    </a:cubicBezTo>
                    <a:cubicBezTo>
                      <a:pt x="2085" y="2299"/>
                      <a:pt x="2062" y="2283"/>
                      <a:pt x="2047" y="2276"/>
                    </a:cubicBezTo>
                    <a:cubicBezTo>
                      <a:pt x="2024" y="2268"/>
                      <a:pt x="2001" y="2283"/>
                      <a:pt x="1986" y="2276"/>
                    </a:cubicBezTo>
                    <a:cubicBezTo>
                      <a:pt x="1955" y="2261"/>
                      <a:pt x="1932" y="2222"/>
                      <a:pt x="1902" y="2200"/>
                    </a:cubicBezTo>
                    <a:lnTo>
                      <a:pt x="1902" y="2200"/>
                    </a:lnTo>
                    <a:cubicBezTo>
                      <a:pt x="1917" y="2177"/>
                      <a:pt x="1940" y="2154"/>
                      <a:pt x="1940" y="2131"/>
                    </a:cubicBezTo>
                    <a:cubicBezTo>
                      <a:pt x="1940" y="2123"/>
                      <a:pt x="1909" y="2123"/>
                      <a:pt x="1902" y="2115"/>
                    </a:cubicBezTo>
                    <a:cubicBezTo>
                      <a:pt x="1894" y="2077"/>
                      <a:pt x="1925" y="2039"/>
                      <a:pt x="1909" y="2001"/>
                    </a:cubicBezTo>
                    <a:cubicBezTo>
                      <a:pt x="1902" y="1963"/>
                      <a:pt x="1848" y="1940"/>
                      <a:pt x="1848" y="1902"/>
                    </a:cubicBezTo>
                    <a:cubicBezTo>
                      <a:pt x="1848" y="1879"/>
                      <a:pt x="1894" y="1894"/>
                      <a:pt x="1902" y="1871"/>
                    </a:cubicBezTo>
                    <a:cubicBezTo>
                      <a:pt x="1917" y="1840"/>
                      <a:pt x="1894" y="1802"/>
                      <a:pt x="1894" y="1772"/>
                    </a:cubicBezTo>
                    <a:cubicBezTo>
                      <a:pt x="1902" y="1756"/>
                      <a:pt x="1925" y="1749"/>
                      <a:pt x="1917" y="1733"/>
                    </a:cubicBezTo>
                    <a:cubicBezTo>
                      <a:pt x="1909" y="1711"/>
                      <a:pt x="1894" y="1688"/>
                      <a:pt x="1871" y="1680"/>
                    </a:cubicBezTo>
                    <a:cubicBezTo>
                      <a:pt x="1841" y="1672"/>
                      <a:pt x="1802" y="1665"/>
                      <a:pt x="1772" y="1672"/>
                    </a:cubicBezTo>
                    <a:cubicBezTo>
                      <a:pt x="1749" y="1680"/>
                      <a:pt x="1741" y="1703"/>
                      <a:pt x="1726" y="1718"/>
                    </a:cubicBezTo>
                    <a:cubicBezTo>
                      <a:pt x="1719" y="1733"/>
                      <a:pt x="1711" y="1756"/>
                      <a:pt x="1696" y="1764"/>
                    </a:cubicBezTo>
                    <a:cubicBezTo>
                      <a:pt x="1673" y="1772"/>
                      <a:pt x="1634" y="1756"/>
                      <a:pt x="1612" y="1756"/>
                    </a:cubicBezTo>
                    <a:cubicBezTo>
                      <a:pt x="1581" y="1764"/>
                      <a:pt x="1558" y="1779"/>
                      <a:pt x="1535" y="1779"/>
                    </a:cubicBezTo>
                    <a:cubicBezTo>
                      <a:pt x="1520" y="1779"/>
                      <a:pt x="1512" y="1764"/>
                      <a:pt x="1497" y="1764"/>
                    </a:cubicBezTo>
                    <a:cubicBezTo>
                      <a:pt x="1489" y="1764"/>
                      <a:pt x="1482" y="1779"/>
                      <a:pt x="1474" y="1779"/>
                    </a:cubicBezTo>
                    <a:cubicBezTo>
                      <a:pt x="1444" y="1787"/>
                      <a:pt x="1421" y="1779"/>
                      <a:pt x="1390" y="1772"/>
                    </a:cubicBezTo>
                    <a:cubicBezTo>
                      <a:pt x="1360" y="1764"/>
                      <a:pt x="1329" y="1741"/>
                      <a:pt x="1298" y="1741"/>
                    </a:cubicBezTo>
                    <a:cubicBezTo>
                      <a:pt x="1283" y="1741"/>
                      <a:pt x="1275" y="1756"/>
                      <a:pt x="1260" y="1764"/>
                    </a:cubicBezTo>
                    <a:lnTo>
                      <a:pt x="1260" y="1764"/>
                    </a:lnTo>
                    <a:cubicBezTo>
                      <a:pt x="1252" y="1749"/>
                      <a:pt x="1245" y="1741"/>
                      <a:pt x="1230" y="1726"/>
                    </a:cubicBezTo>
                    <a:cubicBezTo>
                      <a:pt x="1230" y="1726"/>
                      <a:pt x="1176" y="1718"/>
                      <a:pt x="1169" y="1718"/>
                    </a:cubicBezTo>
                    <a:lnTo>
                      <a:pt x="1130" y="1688"/>
                    </a:lnTo>
                    <a:cubicBezTo>
                      <a:pt x="1115" y="1680"/>
                      <a:pt x="1100" y="1680"/>
                      <a:pt x="1085" y="1680"/>
                    </a:cubicBezTo>
                    <a:cubicBezTo>
                      <a:pt x="1077" y="1680"/>
                      <a:pt x="1085" y="1695"/>
                      <a:pt x="1085" y="1703"/>
                    </a:cubicBezTo>
                    <a:cubicBezTo>
                      <a:pt x="1069" y="1703"/>
                      <a:pt x="1062" y="1703"/>
                      <a:pt x="1054" y="1695"/>
                    </a:cubicBezTo>
                    <a:cubicBezTo>
                      <a:pt x="1039" y="1672"/>
                      <a:pt x="1039" y="1634"/>
                      <a:pt x="1016" y="1627"/>
                    </a:cubicBezTo>
                    <a:cubicBezTo>
                      <a:pt x="977" y="1611"/>
                      <a:pt x="939" y="1634"/>
                      <a:pt x="901" y="1642"/>
                    </a:cubicBezTo>
                    <a:cubicBezTo>
                      <a:pt x="901" y="1642"/>
                      <a:pt x="886" y="1711"/>
                      <a:pt x="886" y="1718"/>
                    </a:cubicBezTo>
                    <a:lnTo>
                      <a:pt x="916" y="1764"/>
                    </a:lnTo>
                    <a:cubicBezTo>
                      <a:pt x="901" y="1772"/>
                      <a:pt x="886" y="1764"/>
                      <a:pt x="886" y="1779"/>
                    </a:cubicBezTo>
                    <a:cubicBezTo>
                      <a:pt x="871" y="1802"/>
                      <a:pt x="886" y="1840"/>
                      <a:pt x="871" y="1863"/>
                    </a:cubicBezTo>
                    <a:cubicBezTo>
                      <a:pt x="863" y="1879"/>
                      <a:pt x="848" y="1848"/>
                      <a:pt x="833" y="1856"/>
                    </a:cubicBezTo>
                    <a:cubicBezTo>
                      <a:pt x="810" y="1863"/>
                      <a:pt x="794" y="1894"/>
                      <a:pt x="771" y="1909"/>
                    </a:cubicBezTo>
                    <a:lnTo>
                      <a:pt x="771" y="1909"/>
                    </a:lnTo>
                    <a:cubicBezTo>
                      <a:pt x="718" y="1840"/>
                      <a:pt x="680" y="1764"/>
                      <a:pt x="626" y="1703"/>
                    </a:cubicBezTo>
                    <a:cubicBezTo>
                      <a:pt x="611" y="1680"/>
                      <a:pt x="573" y="1695"/>
                      <a:pt x="558" y="1680"/>
                    </a:cubicBezTo>
                    <a:cubicBezTo>
                      <a:pt x="542" y="1657"/>
                      <a:pt x="550" y="1619"/>
                      <a:pt x="535" y="1588"/>
                    </a:cubicBezTo>
                    <a:cubicBezTo>
                      <a:pt x="527" y="1581"/>
                      <a:pt x="504" y="1573"/>
                      <a:pt x="489" y="1573"/>
                    </a:cubicBezTo>
                    <a:cubicBezTo>
                      <a:pt x="466" y="1565"/>
                      <a:pt x="435" y="1581"/>
                      <a:pt x="412" y="1573"/>
                    </a:cubicBezTo>
                    <a:cubicBezTo>
                      <a:pt x="374" y="1565"/>
                      <a:pt x="328" y="1550"/>
                      <a:pt x="305" y="1520"/>
                    </a:cubicBezTo>
                    <a:cubicBezTo>
                      <a:pt x="283" y="1481"/>
                      <a:pt x="321" y="1420"/>
                      <a:pt x="290" y="1390"/>
                    </a:cubicBezTo>
                    <a:cubicBezTo>
                      <a:pt x="244" y="1359"/>
                      <a:pt x="176" y="1413"/>
                      <a:pt x="122" y="1397"/>
                    </a:cubicBezTo>
                    <a:cubicBezTo>
                      <a:pt x="107" y="1390"/>
                      <a:pt x="122" y="1359"/>
                      <a:pt x="114" y="1344"/>
                    </a:cubicBezTo>
                    <a:cubicBezTo>
                      <a:pt x="114" y="1321"/>
                      <a:pt x="107" y="1298"/>
                      <a:pt x="91" y="1275"/>
                    </a:cubicBezTo>
                    <a:cubicBezTo>
                      <a:pt x="69" y="1245"/>
                      <a:pt x="23" y="1222"/>
                      <a:pt x="8" y="1183"/>
                    </a:cubicBezTo>
                    <a:cubicBezTo>
                      <a:pt x="0" y="1161"/>
                      <a:pt x="8" y="1130"/>
                      <a:pt x="15" y="1107"/>
                    </a:cubicBezTo>
                    <a:cubicBezTo>
                      <a:pt x="30" y="1077"/>
                      <a:pt x="69" y="1061"/>
                      <a:pt x="91" y="1031"/>
                    </a:cubicBezTo>
                    <a:cubicBezTo>
                      <a:pt x="114" y="1000"/>
                      <a:pt x="130" y="962"/>
                      <a:pt x="145" y="931"/>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Freeform 62">
                <a:extLst>
                  <a:ext uri="{FF2B5EF4-FFF2-40B4-BE49-F238E27FC236}">
                    <a16:creationId xmlns:a16="http://schemas.microsoft.com/office/drawing/2014/main" id="{0DAE0025-15ED-4A94-9A62-B52DA655A39E}"/>
                  </a:ext>
                </a:extLst>
              </p:cNvPr>
              <p:cNvSpPr>
                <a:spLocks noChangeArrowheads="1"/>
              </p:cNvSpPr>
              <p:nvPr/>
            </p:nvSpPr>
            <p:spPr bwMode="auto">
              <a:xfrm>
                <a:off x="7425841" y="6913563"/>
                <a:ext cx="419073" cy="273050"/>
              </a:xfrm>
              <a:custGeom>
                <a:avLst/>
                <a:gdLst>
                  <a:gd name="T0" fmla="*/ 23 w 1162"/>
                  <a:gd name="T1" fmla="*/ 611 h 757"/>
                  <a:gd name="T2" fmla="*/ 23 w 1162"/>
                  <a:gd name="T3" fmla="*/ 611 h 757"/>
                  <a:gd name="T4" fmla="*/ 0 w 1162"/>
                  <a:gd name="T5" fmla="*/ 542 h 757"/>
                  <a:gd name="T6" fmla="*/ 61 w 1162"/>
                  <a:gd name="T7" fmla="*/ 519 h 757"/>
                  <a:gd name="T8" fmla="*/ 76 w 1162"/>
                  <a:gd name="T9" fmla="*/ 359 h 757"/>
                  <a:gd name="T10" fmla="*/ 114 w 1162"/>
                  <a:gd name="T11" fmla="*/ 252 h 757"/>
                  <a:gd name="T12" fmla="*/ 114 w 1162"/>
                  <a:gd name="T13" fmla="*/ 252 h 757"/>
                  <a:gd name="T14" fmla="*/ 168 w 1162"/>
                  <a:gd name="T15" fmla="*/ 267 h 757"/>
                  <a:gd name="T16" fmla="*/ 374 w 1162"/>
                  <a:gd name="T17" fmla="*/ 137 h 757"/>
                  <a:gd name="T18" fmla="*/ 412 w 1162"/>
                  <a:gd name="T19" fmla="*/ 84 h 757"/>
                  <a:gd name="T20" fmla="*/ 412 w 1162"/>
                  <a:gd name="T21" fmla="*/ 84 h 757"/>
                  <a:gd name="T22" fmla="*/ 588 w 1162"/>
                  <a:gd name="T23" fmla="*/ 99 h 757"/>
                  <a:gd name="T24" fmla="*/ 672 w 1162"/>
                  <a:gd name="T25" fmla="*/ 145 h 757"/>
                  <a:gd name="T26" fmla="*/ 824 w 1162"/>
                  <a:gd name="T27" fmla="*/ 84 h 757"/>
                  <a:gd name="T28" fmla="*/ 1099 w 1162"/>
                  <a:gd name="T29" fmla="*/ 122 h 757"/>
                  <a:gd name="T30" fmla="*/ 1161 w 1162"/>
                  <a:gd name="T31" fmla="*/ 229 h 757"/>
                  <a:gd name="T32" fmla="*/ 1161 w 1162"/>
                  <a:gd name="T33" fmla="*/ 229 h 757"/>
                  <a:gd name="T34" fmla="*/ 1031 w 1162"/>
                  <a:gd name="T35" fmla="*/ 313 h 757"/>
                  <a:gd name="T36" fmla="*/ 1031 w 1162"/>
                  <a:gd name="T37" fmla="*/ 313 h 757"/>
                  <a:gd name="T38" fmla="*/ 993 w 1162"/>
                  <a:gd name="T39" fmla="*/ 321 h 757"/>
                  <a:gd name="T40" fmla="*/ 955 w 1162"/>
                  <a:gd name="T41" fmla="*/ 450 h 757"/>
                  <a:gd name="T42" fmla="*/ 786 w 1162"/>
                  <a:gd name="T43" fmla="*/ 427 h 757"/>
                  <a:gd name="T44" fmla="*/ 710 w 1162"/>
                  <a:gd name="T45" fmla="*/ 496 h 757"/>
                  <a:gd name="T46" fmla="*/ 802 w 1162"/>
                  <a:gd name="T47" fmla="*/ 496 h 757"/>
                  <a:gd name="T48" fmla="*/ 855 w 1162"/>
                  <a:gd name="T49" fmla="*/ 557 h 757"/>
                  <a:gd name="T50" fmla="*/ 718 w 1162"/>
                  <a:gd name="T51" fmla="*/ 588 h 757"/>
                  <a:gd name="T52" fmla="*/ 718 w 1162"/>
                  <a:gd name="T53" fmla="*/ 672 h 757"/>
                  <a:gd name="T54" fmla="*/ 511 w 1162"/>
                  <a:gd name="T55" fmla="*/ 733 h 757"/>
                  <a:gd name="T56" fmla="*/ 504 w 1162"/>
                  <a:gd name="T57" fmla="*/ 588 h 757"/>
                  <a:gd name="T58" fmla="*/ 359 w 1162"/>
                  <a:gd name="T59" fmla="*/ 550 h 757"/>
                  <a:gd name="T60" fmla="*/ 221 w 1162"/>
                  <a:gd name="T61" fmla="*/ 733 h 757"/>
                  <a:gd name="T62" fmla="*/ 221 w 1162"/>
                  <a:gd name="T63" fmla="*/ 733 h 757"/>
                  <a:gd name="T64" fmla="*/ 137 w 1162"/>
                  <a:gd name="T65" fmla="*/ 710 h 757"/>
                  <a:gd name="T66" fmla="*/ 46 w 1162"/>
                  <a:gd name="T67" fmla="*/ 710 h 757"/>
                  <a:gd name="T68" fmla="*/ 61 w 1162"/>
                  <a:gd name="T69" fmla="*/ 679 h 757"/>
                  <a:gd name="T70" fmla="*/ 23 w 1162"/>
                  <a:gd name="T71" fmla="*/ 611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62" h="757">
                    <a:moveTo>
                      <a:pt x="23" y="611"/>
                    </a:moveTo>
                    <a:lnTo>
                      <a:pt x="23" y="611"/>
                    </a:lnTo>
                    <a:cubicBezTo>
                      <a:pt x="15" y="588"/>
                      <a:pt x="7" y="557"/>
                      <a:pt x="0" y="542"/>
                    </a:cubicBezTo>
                    <a:cubicBezTo>
                      <a:pt x="0" y="534"/>
                      <a:pt x="61" y="527"/>
                      <a:pt x="61" y="519"/>
                    </a:cubicBezTo>
                    <a:cubicBezTo>
                      <a:pt x="61" y="512"/>
                      <a:pt x="68" y="382"/>
                      <a:pt x="76" y="359"/>
                    </a:cubicBezTo>
                    <a:cubicBezTo>
                      <a:pt x="84" y="343"/>
                      <a:pt x="107" y="290"/>
                      <a:pt x="114" y="252"/>
                    </a:cubicBezTo>
                    <a:lnTo>
                      <a:pt x="114" y="252"/>
                    </a:lnTo>
                    <a:cubicBezTo>
                      <a:pt x="137" y="259"/>
                      <a:pt x="152" y="275"/>
                      <a:pt x="168" y="267"/>
                    </a:cubicBezTo>
                    <a:cubicBezTo>
                      <a:pt x="244" y="237"/>
                      <a:pt x="313" y="191"/>
                      <a:pt x="374" y="137"/>
                    </a:cubicBezTo>
                    <a:cubicBezTo>
                      <a:pt x="397" y="114"/>
                      <a:pt x="389" y="107"/>
                      <a:pt x="412" y="84"/>
                    </a:cubicBezTo>
                    <a:lnTo>
                      <a:pt x="412" y="84"/>
                    </a:lnTo>
                    <a:cubicBezTo>
                      <a:pt x="488" y="84"/>
                      <a:pt x="534" y="15"/>
                      <a:pt x="588" y="99"/>
                    </a:cubicBezTo>
                    <a:cubicBezTo>
                      <a:pt x="611" y="129"/>
                      <a:pt x="626" y="160"/>
                      <a:pt x="672" y="145"/>
                    </a:cubicBezTo>
                    <a:cubicBezTo>
                      <a:pt x="725" y="129"/>
                      <a:pt x="771" y="99"/>
                      <a:pt x="824" y="84"/>
                    </a:cubicBezTo>
                    <a:cubicBezTo>
                      <a:pt x="939" y="107"/>
                      <a:pt x="1031" y="0"/>
                      <a:pt x="1099" y="122"/>
                    </a:cubicBezTo>
                    <a:cubicBezTo>
                      <a:pt x="1122" y="160"/>
                      <a:pt x="1138" y="191"/>
                      <a:pt x="1161" y="229"/>
                    </a:cubicBezTo>
                    <a:lnTo>
                      <a:pt x="1161" y="229"/>
                    </a:lnTo>
                    <a:cubicBezTo>
                      <a:pt x="1031" y="313"/>
                      <a:pt x="1031" y="313"/>
                      <a:pt x="1031" y="313"/>
                    </a:cubicBezTo>
                    <a:lnTo>
                      <a:pt x="1031" y="313"/>
                    </a:lnTo>
                    <a:cubicBezTo>
                      <a:pt x="1016" y="313"/>
                      <a:pt x="993" y="305"/>
                      <a:pt x="993" y="321"/>
                    </a:cubicBezTo>
                    <a:cubicBezTo>
                      <a:pt x="970" y="359"/>
                      <a:pt x="993" y="427"/>
                      <a:pt x="955" y="450"/>
                    </a:cubicBezTo>
                    <a:cubicBezTo>
                      <a:pt x="901" y="473"/>
                      <a:pt x="840" y="420"/>
                      <a:pt x="786" y="427"/>
                    </a:cubicBezTo>
                    <a:cubicBezTo>
                      <a:pt x="756" y="435"/>
                      <a:pt x="702" y="458"/>
                      <a:pt x="710" y="496"/>
                    </a:cubicBezTo>
                    <a:cubicBezTo>
                      <a:pt x="718" y="527"/>
                      <a:pt x="771" y="489"/>
                      <a:pt x="802" y="496"/>
                    </a:cubicBezTo>
                    <a:cubicBezTo>
                      <a:pt x="824" y="512"/>
                      <a:pt x="870" y="534"/>
                      <a:pt x="855" y="557"/>
                    </a:cubicBezTo>
                    <a:cubicBezTo>
                      <a:pt x="817" y="588"/>
                      <a:pt x="756" y="557"/>
                      <a:pt x="718" y="588"/>
                    </a:cubicBezTo>
                    <a:cubicBezTo>
                      <a:pt x="695" y="603"/>
                      <a:pt x="748" y="657"/>
                      <a:pt x="718" y="672"/>
                    </a:cubicBezTo>
                    <a:cubicBezTo>
                      <a:pt x="664" y="710"/>
                      <a:pt x="580" y="756"/>
                      <a:pt x="511" y="733"/>
                    </a:cubicBezTo>
                    <a:cubicBezTo>
                      <a:pt x="466" y="710"/>
                      <a:pt x="534" y="618"/>
                      <a:pt x="504" y="588"/>
                    </a:cubicBezTo>
                    <a:cubicBezTo>
                      <a:pt x="473" y="550"/>
                      <a:pt x="405" y="527"/>
                      <a:pt x="359" y="550"/>
                    </a:cubicBezTo>
                    <a:cubicBezTo>
                      <a:pt x="290" y="588"/>
                      <a:pt x="267" y="672"/>
                      <a:pt x="221" y="733"/>
                    </a:cubicBezTo>
                    <a:lnTo>
                      <a:pt x="221" y="733"/>
                    </a:lnTo>
                    <a:cubicBezTo>
                      <a:pt x="198" y="725"/>
                      <a:pt x="168" y="710"/>
                      <a:pt x="137" y="710"/>
                    </a:cubicBezTo>
                    <a:cubicBezTo>
                      <a:pt x="107" y="702"/>
                      <a:pt x="76" y="718"/>
                      <a:pt x="46" y="710"/>
                    </a:cubicBezTo>
                    <a:cubicBezTo>
                      <a:pt x="38" y="702"/>
                      <a:pt x="61" y="687"/>
                      <a:pt x="61" y="679"/>
                    </a:cubicBezTo>
                    <a:cubicBezTo>
                      <a:pt x="53" y="657"/>
                      <a:pt x="30" y="634"/>
                      <a:pt x="23" y="611"/>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 name="Freeform 63">
                <a:extLst>
                  <a:ext uri="{FF2B5EF4-FFF2-40B4-BE49-F238E27FC236}">
                    <a16:creationId xmlns:a16="http://schemas.microsoft.com/office/drawing/2014/main" id="{D585B4C4-0FA9-4AEF-9511-469771FD4489}"/>
                  </a:ext>
                </a:extLst>
              </p:cNvPr>
              <p:cNvSpPr>
                <a:spLocks noChangeArrowheads="1"/>
              </p:cNvSpPr>
              <p:nvPr/>
            </p:nvSpPr>
            <p:spPr bwMode="auto">
              <a:xfrm>
                <a:off x="7797293" y="6996114"/>
                <a:ext cx="169852" cy="198437"/>
              </a:xfrm>
              <a:custGeom>
                <a:avLst/>
                <a:gdLst>
                  <a:gd name="T0" fmla="*/ 130 w 474"/>
                  <a:gd name="T1" fmla="*/ 0 h 551"/>
                  <a:gd name="T2" fmla="*/ 130 w 474"/>
                  <a:gd name="T3" fmla="*/ 0 h 551"/>
                  <a:gd name="T4" fmla="*/ 0 w 474"/>
                  <a:gd name="T5" fmla="*/ 84 h 551"/>
                  <a:gd name="T6" fmla="*/ 0 w 474"/>
                  <a:gd name="T7" fmla="*/ 84 h 551"/>
                  <a:gd name="T8" fmla="*/ 130 w 474"/>
                  <a:gd name="T9" fmla="*/ 214 h 551"/>
                  <a:gd name="T10" fmla="*/ 107 w 474"/>
                  <a:gd name="T11" fmla="*/ 313 h 551"/>
                  <a:gd name="T12" fmla="*/ 183 w 474"/>
                  <a:gd name="T13" fmla="*/ 450 h 551"/>
                  <a:gd name="T14" fmla="*/ 244 w 474"/>
                  <a:gd name="T15" fmla="*/ 542 h 551"/>
                  <a:gd name="T16" fmla="*/ 305 w 474"/>
                  <a:gd name="T17" fmla="*/ 496 h 551"/>
                  <a:gd name="T18" fmla="*/ 267 w 474"/>
                  <a:gd name="T19" fmla="*/ 450 h 551"/>
                  <a:gd name="T20" fmla="*/ 328 w 474"/>
                  <a:gd name="T21" fmla="*/ 389 h 551"/>
                  <a:gd name="T22" fmla="*/ 351 w 474"/>
                  <a:gd name="T23" fmla="*/ 328 h 551"/>
                  <a:gd name="T24" fmla="*/ 473 w 474"/>
                  <a:gd name="T25" fmla="*/ 260 h 551"/>
                  <a:gd name="T26" fmla="*/ 473 w 474"/>
                  <a:gd name="T27" fmla="*/ 260 h 551"/>
                  <a:gd name="T28" fmla="*/ 435 w 474"/>
                  <a:gd name="T29" fmla="*/ 221 h 551"/>
                  <a:gd name="T30" fmla="*/ 290 w 474"/>
                  <a:gd name="T31" fmla="*/ 145 h 551"/>
                  <a:gd name="T32" fmla="*/ 145 w 474"/>
                  <a:gd name="T33" fmla="*/ 30 h 551"/>
                  <a:gd name="T34" fmla="*/ 130 w 474"/>
                  <a:gd name="T35"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4" h="551">
                    <a:moveTo>
                      <a:pt x="130" y="0"/>
                    </a:moveTo>
                    <a:lnTo>
                      <a:pt x="130" y="0"/>
                    </a:lnTo>
                    <a:cubicBezTo>
                      <a:pt x="0" y="84"/>
                      <a:pt x="0" y="84"/>
                      <a:pt x="0" y="84"/>
                    </a:cubicBezTo>
                    <a:lnTo>
                      <a:pt x="0" y="84"/>
                    </a:lnTo>
                    <a:cubicBezTo>
                      <a:pt x="46" y="130"/>
                      <a:pt x="107" y="160"/>
                      <a:pt x="130" y="214"/>
                    </a:cubicBezTo>
                    <a:cubicBezTo>
                      <a:pt x="145" y="244"/>
                      <a:pt x="91" y="283"/>
                      <a:pt x="107" y="313"/>
                    </a:cubicBezTo>
                    <a:cubicBezTo>
                      <a:pt x="114" y="367"/>
                      <a:pt x="160" y="405"/>
                      <a:pt x="183" y="450"/>
                    </a:cubicBezTo>
                    <a:cubicBezTo>
                      <a:pt x="206" y="481"/>
                      <a:pt x="214" y="527"/>
                      <a:pt x="244" y="542"/>
                    </a:cubicBezTo>
                    <a:cubicBezTo>
                      <a:pt x="267" y="550"/>
                      <a:pt x="298" y="519"/>
                      <a:pt x="305" y="496"/>
                    </a:cubicBezTo>
                    <a:cubicBezTo>
                      <a:pt x="305" y="473"/>
                      <a:pt x="267" y="466"/>
                      <a:pt x="267" y="450"/>
                    </a:cubicBezTo>
                    <a:cubicBezTo>
                      <a:pt x="275" y="428"/>
                      <a:pt x="313" y="412"/>
                      <a:pt x="328" y="389"/>
                    </a:cubicBezTo>
                    <a:cubicBezTo>
                      <a:pt x="336" y="374"/>
                      <a:pt x="328" y="344"/>
                      <a:pt x="351" y="328"/>
                    </a:cubicBezTo>
                    <a:cubicBezTo>
                      <a:pt x="389" y="290"/>
                      <a:pt x="427" y="290"/>
                      <a:pt x="473" y="260"/>
                    </a:cubicBezTo>
                    <a:lnTo>
                      <a:pt x="473" y="260"/>
                    </a:lnTo>
                    <a:cubicBezTo>
                      <a:pt x="466" y="252"/>
                      <a:pt x="450" y="237"/>
                      <a:pt x="435" y="221"/>
                    </a:cubicBezTo>
                    <a:cubicBezTo>
                      <a:pt x="397" y="183"/>
                      <a:pt x="336" y="183"/>
                      <a:pt x="290" y="145"/>
                    </a:cubicBezTo>
                    <a:cubicBezTo>
                      <a:pt x="275" y="145"/>
                      <a:pt x="160" y="46"/>
                      <a:pt x="145" y="30"/>
                    </a:cubicBezTo>
                    <a:cubicBezTo>
                      <a:pt x="137" y="23"/>
                      <a:pt x="130" y="8"/>
                      <a:pt x="130" y="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6" name="Freeform 64">
                <a:extLst>
                  <a:ext uri="{FF2B5EF4-FFF2-40B4-BE49-F238E27FC236}">
                    <a16:creationId xmlns:a16="http://schemas.microsoft.com/office/drawing/2014/main" id="{BCC40EE2-64C9-4CDF-8BF8-00C85B15FEDC}"/>
                  </a:ext>
                </a:extLst>
              </p:cNvPr>
              <p:cNvSpPr>
                <a:spLocks noChangeArrowheads="1"/>
              </p:cNvSpPr>
              <p:nvPr/>
            </p:nvSpPr>
            <p:spPr bwMode="auto">
              <a:xfrm>
                <a:off x="7462352" y="7791450"/>
                <a:ext cx="217473" cy="217488"/>
              </a:xfrm>
              <a:custGeom>
                <a:avLst/>
                <a:gdLst>
                  <a:gd name="T0" fmla="*/ 221 w 604"/>
                  <a:gd name="T1" fmla="*/ 8 h 605"/>
                  <a:gd name="T2" fmla="*/ 221 w 604"/>
                  <a:gd name="T3" fmla="*/ 8 h 605"/>
                  <a:gd name="T4" fmla="*/ 397 w 604"/>
                  <a:gd name="T5" fmla="*/ 31 h 605"/>
                  <a:gd name="T6" fmla="*/ 466 w 604"/>
                  <a:gd name="T7" fmla="*/ 123 h 605"/>
                  <a:gd name="T8" fmla="*/ 588 w 604"/>
                  <a:gd name="T9" fmla="*/ 123 h 605"/>
                  <a:gd name="T10" fmla="*/ 596 w 604"/>
                  <a:gd name="T11" fmla="*/ 168 h 605"/>
                  <a:gd name="T12" fmla="*/ 450 w 604"/>
                  <a:gd name="T13" fmla="*/ 237 h 605"/>
                  <a:gd name="T14" fmla="*/ 504 w 604"/>
                  <a:gd name="T15" fmla="*/ 290 h 605"/>
                  <a:gd name="T16" fmla="*/ 504 w 604"/>
                  <a:gd name="T17" fmla="*/ 290 h 605"/>
                  <a:gd name="T18" fmla="*/ 435 w 604"/>
                  <a:gd name="T19" fmla="*/ 336 h 605"/>
                  <a:gd name="T20" fmla="*/ 420 w 604"/>
                  <a:gd name="T21" fmla="*/ 421 h 605"/>
                  <a:gd name="T22" fmla="*/ 275 w 604"/>
                  <a:gd name="T23" fmla="*/ 474 h 605"/>
                  <a:gd name="T24" fmla="*/ 183 w 604"/>
                  <a:gd name="T25" fmla="*/ 604 h 605"/>
                  <a:gd name="T26" fmla="*/ 183 w 604"/>
                  <a:gd name="T27" fmla="*/ 604 h 605"/>
                  <a:gd name="T28" fmla="*/ 122 w 604"/>
                  <a:gd name="T29" fmla="*/ 535 h 605"/>
                  <a:gd name="T30" fmla="*/ 61 w 604"/>
                  <a:gd name="T31" fmla="*/ 436 h 605"/>
                  <a:gd name="T32" fmla="*/ 15 w 604"/>
                  <a:gd name="T33" fmla="*/ 421 h 605"/>
                  <a:gd name="T34" fmla="*/ 38 w 604"/>
                  <a:gd name="T35" fmla="*/ 313 h 605"/>
                  <a:gd name="T36" fmla="*/ 53 w 604"/>
                  <a:gd name="T37" fmla="*/ 199 h 605"/>
                  <a:gd name="T38" fmla="*/ 0 w 604"/>
                  <a:gd name="T39" fmla="*/ 115 h 605"/>
                  <a:gd name="T40" fmla="*/ 38 w 604"/>
                  <a:gd name="T41" fmla="*/ 61 h 605"/>
                  <a:gd name="T42" fmla="*/ 99 w 604"/>
                  <a:gd name="T43" fmla="*/ 77 h 605"/>
                  <a:gd name="T44" fmla="*/ 221 w 604"/>
                  <a:gd name="T45" fmla="*/ 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4" h="605">
                    <a:moveTo>
                      <a:pt x="221" y="8"/>
                    </a:moveTo>
                    <a:lnTo>
                      <a:pt x="221" y="8"/>
                    </a:lnTo>
                    <a:cubicBezTo>
                      <a:pt x="283" y="16"/>
                      <a:pt x="344" y="0"/>
                      <a:pt x="397" y="31"/>
                    </a:cubicBezTo>
                    <a:cubicBezTo>
                      <a:pt x="435" y="46"/>
                      <a:pt x="435" y="100"/>
                      <a:pt x="466" y="123"/>
                    </a:cubicBezTo>
                    <a:cubicBezTo>
                      <a:pt x="504" y="138"/>
                      <a:pt x="550" y="107"/>
                      <a:pt x="588" y="123"/>
                    </a:cubicBezTo>
                    <a:cubicBezTo>
                      <a:pt x="603" y="130"/>
                      <a:pt x="603" y="161"/>
                      <a:pt x="596" y="168"/>
                    </a:cubicBezTo>
                    <a:cubicBezTo>
                      <a:pt x="558" y="207"/>
                      <a:pt x="481" y="199"/>
                      <a:pt x="450" y="237"/>
                    </a:cubicBezTo>
                    <a:cubicBezTo>
                      <a:pt x="435" y="260"/>
                      <a:pt x="489" y="275"/>
                      <a:pt x="504" y="290"/>
                    </a:cubicBezTo>
                    <a:lnTo>
                      <a:pt x="504" y="290"/>
                    </a:lnTo>
                    <a:cubicBezTo>
                      <a:pt x="481" y="306"/>
                      <a:pt x="458" y="321"/>
                      <a:pt x="435" y="336"/>
                    </a:cubicBezTo>
                    <a:cubicBezTo>
                      <a:pt x="435" y="336"/>
                      <a:pt x="420" y="413"/>
                      <a:pt x="420" y="421"/>
                    </a:cubicBezTo>
                    <a:cubicBezTo>
                      <a:pt x="420" y="428"/>
                      <a:pt x="275" y="474"/>
                      <a:pt x="275" y="474"/>
                    </a:cubicBezTo>
                    <a:cubicBezTo>
                      <a:pt x="244" y="520"/>
                      <a:pt x="214" y="565"/>
                      <a:pt x="183" y="604"/>
                    </a:cubicBezTo>
                    <a:lnTo>
                      <a:pt x="183" y="604"/>
                    </a:lnTo>
                    <a:cubicBezTo>
                      <a:pt x="160" y="581"/>
                      <a:pt x="145" y="558"/>
                      <a:pt x="122" y="535"/>
                    </a:cubicBezTo>
                    <a:cubicBezTo>
                      <a:pt x="99" y="504"/>
                      <a:pt x="84" y="466"/>
                      <a:pt x="61" y="436"/>
                    </a:cubicBezTo>
                    <a:cubicBezTo>
                      <a:pt x="46" y="421"/>
                      <a:pt x="15" y="436"/>
                      <a:pt x="15" y="421"/>
                    </a:cubicBezTo>
                    <a:cubicBezTo>
                      <a:pt x="8" y="382"/>
                      <a:pt x="31" y="344"/>
                      <a:pt x="38" y="313"/>
                    </a:cubicBezTo>
                    <a:cubicBezTo>
                      <a:pt x="46" y="275"/>
                      <a:pt x="61" y="237"/>
                      <a:pt x="53" y="199"/>
                    </a:cubicBezTo>
                    <a:cubicBezTo>
                      <a:pt x="53" y="168"/>
                      <a:pt x="23" y="146"/>
                      <a:pt x="0" y="115"/>
                    </a:cubicBezTo>
                    <a:cubicBezTo>
                      <a:pt x="0" y="115"/>
                      <a:pt x="38" y="69"/>
                      <a:pt x="38" y="61"/>
                    </a:cubicBezTo>
                    <a:cubicBezTo>
                      <a:pt x="46" y="54"/>
                      <a:pt x="99" y="77"/>
                      <a:pt x="99" y="77"/>
                    </a:cubicBezTo>
                    <a:cubicBezTo>
                      <a:pt x="145" y="54"/>
                      <a:pt x="183" y="31"/>
                      <a:pt x="221" y="8"/>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7" name="Freeform 65">
                <a:extLst>
                  <a:ext uri="{FF2B5EF4-FFF2-40B4-BE49-F238E27FC236}">
                    <a16:creationId xmlns:a16="http://schemas.microsoft.com/office/drawing/2014/main" id="{C609EB46-67F4-45C1-A750-AE890833CD41}"/>
                  </a:ext>
                </a:extLst>
              </p:cNvPr>
              <p:cNvSpPr>
                <a:spLocks noChangeArrowheads="1"/>
              </p:cNvSpPr>
              <p:nvPr/>
            </p:nvSpPr>
            <p:spPr bwMode="auto">
              <a:xfrm>
                <a:off x="7200431" y="7896225"/>
                <a:ext cx="558764" cy="630238"/>
              </a:xfrm>
              <a:custGeom>
                <a:avLst/>
                <a:gdLst>
                  <a:gd name="T0" fmla="*/ 909 w 1552"/>
                  <a:gd name="T1" fmla="*/ 314 h 1751"/>
                  <a:gd name="T2" fmla="*/ 1146 w 1552"/>
                  <a:gd name="T3" fmla="*/ 131 h 1751"/>
                  <a:gd name="T4" fmla="*/ 1230 w 1552"/>
                  <a:gd name="T5" fmla="*/ 0 h 1751"/>
                  <a:gd name="T6" fmla="*/ 1314 w 1552"/>
                  <a:gd name="T7" fmla="*/ 85 h 1751"/>
                  <a:gd name="T8" fmla="*/ 1322 w 1552"/>
                  <a:gd name="T9" fmla="*/ 237 h 1751"/>
                  <a:gd name="T10" fmla="*/ 1406 w 1552"/>
                  <a:gd name="T11" fmla="*/ 222 h 1751"/>
                  <a:gd name="T12" fmla="*/ 1536 w 1552"/>
                  <a:gd name="T13" fmla="*/ 428 h 1751"/>
                  <a:gd name="T14" fmla="*/ 1390 w 1552"/>
                  <a:gd name="T15" fmla="*/ 696 h 1751"/>
                  <a:gd name="T16" fmla="*/ 1352 w 1552"/>
                  <a:gd name="T17" fmla="*/ 910 h 1751"/>
                  <a:gd name="T18" fmla="*/ 1253 w 1552"/>
                  <a:gd name="T19" fmla="*/ 955 h 1751"/>
                  <a:gd name="T20" fmla="*/ 1138 w 1552"/>
                  <a:gd name="T21" fmla="*/ 994 h 1751"/>
                  <a:gd name="T22" fmla="*/ 1100 w 1552"/>
                  <a:gd name="T23" fmla="*/ 1123 h 1751"/>
                  <a:gd name="T24" fmla="*/ 1093 w 1552"/>
                  <a:gd name="T25" fmla="*/ 1314 h 1751"/>
                  <a:gd name="T26" fmla="*/ 940 w 1552"/>
                  <a:gd name="T27" fmla="*/ 1368 h 1751"/>
                  <a:gd name="T28" fmla="*/ 718 w 1552"/>
                  <a:gd name="T29" fmla="*/ 1498 h 1751"/>
                  <a:gd name="T30" fmla="*/ 718 w 1552"/>
                  <a:gd name="T31" fmla="*/ 1567 h 1751"/>
                  <a:gd name="T32" fmla="*/ 596 w 1552"/>
                  <a:gd name="T33" fmla="*/ 1467 h 1751"/>
                  <a:gd name="T34" fmla="*/ 474 w 1552"/>
                  <a:gd name="T35" fmla="*/ 1521 h 1751"/>
                  <a:gd name="T36" fmla="*/ 336 w 1552"/>
                  <a:gd name="T37" fmla="*/ 1643 h 1751"/>
                  <a:gd name="T38" fmla="*/ 313 w 1552"/>
                  <a:gd name="T39" fmla="*/ 1681 h 1751"/>
                  <a:gd name="T40" fmla="*/ 161 w 1552"/>
                  <a:gd name="T41" fmla="*/ 1734 h 1751"/>
                  <a:gd name="T42" fmla="*/ 92 w 1552"/>
                  <a:gd name="T43" fmla="*/ 1689 h 1751"/>
                  <a:gd name="T44" fmla="*/ 31 w 1552"/>
                  <a:gd name="T45" fmla="*/ 1467 h 1751"/>
                  <a:gd name="T46" fmla="*/ 0 w 1552"/>
                  <a:gd name="T47" fmla="*/ 1269 h 1751"/>
                  <a:gd name="T48" fmla="*/ 54 w 1552"/>
                  <a:gd name="T49" fmla="*/ 1200 h 1751"/>
                  <a:gd name="T50" fmla="*/ 77 w 1552"/>
                  <a:gd name="T51" fmla="*/ 1085 h 1751"/>
                  <a:gd name="T52" fmla="*/ 146 w 1552"/>
                  <a:gd name="T53" fmla="*/ 932 h 1751"/>
                  <a:gd name="T54" fmla="*/ 100 w 1552"/>
                  <a:gd name="T55" fmla="*/ 833 h 1751"/>
                  <a:gd name="T56" fmla="*/ 176 w 1552"/>
                  <a:gd name="T57" fmla="*/ 680 h 1751"/>
                  <a:gd name="T58" fmla="*/ 283 w 1552"/>
                  <a:gd name="T59" fmla="*/ 658 h 1751"/>
                  <a:gd name="T60" fmla="*/ 413 w 1552"/>
                  <a:gd name="T61" fmla="*/ 596 h 1751"/>
                  <a:gd name="T62" fmla="*/ 512 w 1552"/>
                  <a:gd name="T63" fmla="*/ 459 h 1751"/>
                  <a:gd name="T64" fmla="*/ 673 w 1552"/>
                  <a:gd name="T65" fmla="*/ 314 h 1751"/>
                  <a:gd name="T66" fmla="*/ 909 w 1552"/>
                  <a:gd name="T67" fmla="*/ 314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52" h="1751">
                    <a:moveTo>
                      <a:pt x="909" y="314"/>
                    </a:moveTo>
                    <a:lnTo>
                      <a:pt x="909" y="314"/>
                    </a:lnTo>
                    <a:cubicBezTo>
                      <a:pt x="940" y="275"/>
                      <a:pt x="970" y="230"/>
                      <a:pt x="1001" y="184"/>
                    </a:cubicBezTo>
                    <a:cubicBezTo>
                      <a:pt x="1001" y="184"/>
                      <a:pt x="1146" y="138"/>
                      <a:pt x="1146" y="131"/>
                    </a:cubicBezTo>
                    <a:cubicBezTo>
                      <a:pt x="1146" y="123"/>
                      <a:pt x="1161" y="46"/>
                      <a:pt x="1161" y="46"/>
                    </a:cubicBezTo>
                    <a:cubicBezTo>
                      <a:pt x="1184" y="31"/>
                      <a:pt x="1207" y="16"/>
                      <a:pt x="1230" y="0"/>
                    </a:cubicBezTo>
                    <a:lnTo>
                      <a:pt x="1230" y="0"/>
                    </a:lnTo>
                    <a:cubicBezTo>
                      <a:pt x="1261" y="31"/>
                      <a:pt x="1307" y="46"/>
                      <a:pt x="1314" y="85"/>
                    </a:cubicBezTo>
                    <a:cubicBezTo>
                      <a:pt x="1322" y="115"/>
                      <a:pt x="1276" y="138"/>
                      <a:pt x="1276" y="169"/>
                    </a:cubicBezTo>
                    <a:cubicBezTo>
                      <a:pt x="1284" y="192"/>
                      <a:pt x="1291" y="230"/>
                      <a:pt x="1322" y="237"/>
                    </a:cubicBezTo>
                    <a:cubicBezTo>
                      <a:pt x="1345" y="253"/>
                      <a:pt x="1375" y="230"/>
                      <a:pt x="1406" y="222"/>
                    </a:cubicBezTo>
                    <a:lnTo>
                      <a:pt x="1406" y="222"/>
                    </a:lnTo>
                    <a:cubicBezTo>
                      <a:pt x="1429" y="268"/>
                      <a:pt x="1436" y="321"/>
                      <a:pt x="1459" y="360"/>
                    </a:cubicBezTo>
                    <a:cubicBezTo>
                      <a:pt x="1482" y="390"/>
                      <a:pt x="1528" y="398"/>
                      <a:pt x="1536" y="428"/>
                    </a:cubicBezTo>
                    <a:cubicBezTo>
                      <a:pt x="1551" y="482"/>
                      <a:pt x="1543" y="535"/>
                      <a:pt x="1520" y="581"/>
                    </a:cubicBezTo>
                    <a:cubicBezTo>
                      <a:pt x="1497" y="627"/>
                      <a:pt x="1436" y="658"/>
                      <a:pt x="1390" y="696"/>
                    </a:cubicBezTo>
                    <a:cubicBezTo>
                      <a:pt x="1368" y="719"/>
                      <a:pt x="1307" y="719"/>
                      <a:pt x="1307" y="749"/>
                    </a:cubicBezTo>
                    <a:cubicBezTo>
                      <a:pt x="1291" y="803"/>
                      <a:pt x="1337" y="856"/>
                      <a:pt x="1352" y="910"/>
                    </a:cubicBezTo>
                    <a:lnTo>
                      <a:pt x="1352" y="910"/>
                    </a:lnTo>
                    <a:cubicBezTo>
                      <a:pt x="1314" y="925"/>
                      <a:pt x="1276" y="925"/>
                      <a:pt x="1253" y="955"/>
                    </a:cubicBezTo>
                    <a:cubicBezTo>
                      <a:pt x="1238" y="978"/>
                      <a:pt x="1245" y="1017"/>
                      <a:pt x="1245" y="1047"/>
                    </a:cubicBezTo>
                    <a:cubicBezTo>
                      <a:pt x="1245" y="1047"/>
                      <a:pt x="1146" y="994"/>
                      <a:pt x="1138" y="994"/>
                    </a:cubicBezTo>
                    <a:cubicBezTo>
                      <a:pt x="1131" y="994"/>
                      <a:pt x="1085" y="1039"/>
                      <a:pt x="1085" y="1039"/>
                    </a:cubicBezTo>
                    <a:cubicBezTo>
                      <a:pt x="1093" y="1070"/>
                      <a:pt x="1108" y="1100"/>
                      <a:pt x="1100" y="1123"/>
                    </a:cubicBezTo>
                    <a:cubicBezTo>
                      <a:pt x="1093" y="1162"/>
                      <a:pt x="1047" y="1184"/>
                      <a:pt x="1047" y="1215"/>
                    </a:cubicBezTo>
                    <a:cubicBezTo>
                      <a:pt x="1047" y="1253"/>
                      <a:pt x="1077" y="1284"/>
                      <a:pt x="1093" y="1314"/>
                    </a:cubicBezTo>
                    <a:lnTo>
                      <a:pt x="1093" y="1314"/>
                    </a:lnTo>
                    <a:cubicBezTo>
                      <a:pt x="1093" y="1314"/>
                      <a:pt x="947" y="1368"/>
                      <a:pt x="940" y="1368"/>
                    </a:cubicBezTo>
                    <a:cubicBezTo>
                      <a:pt x="940" y="1375"/>
                      <a:pt x="909" y="1421"/>
                      <a:pt x="909" y="1421"/>
                    </a:cubicBezTo>
                    <a:cubicBezTo>
                      <a:pt x="848" y="1444"/>
                      <a:pt x="772" y="1452"/>
                      <a:pt x="718" y="1498"/>
                    </a:cubicBezTo>
                    <a:cubicBezTo>
                      <a:pt x="695" y="1505"/>
                      <a:pt x="718" y="1544"/>
                      <a:pt x="718" y="1567"/>
                    </a:cubicBezTo>
                    <a:lnTo>
                      <a:pt x="718" y="1567"/>
                    </a:lnTo>
                    <a:cubicBezTo>
                      <a:pt x="703" y="1582"/>
                      <a:pt x="680" y="1628"/>
                      <a:pt x="665" y="1612"/>
                    </a:cubicBezTo>
                    <a:cubicBezTo>
                      <a:pt x="619" y="1574"/>
                      <a:pt x="642" y="1490"/>
                      <a:pt x="596" y="1467"/>
                    </a:cubicBezTo>
                    <a:cubicBezTo>
                      <a:pt x="558" y="1444"/>
                      <a:pt x="512" y="1475"/>
                      <a:pt x="482" y="1498"/>
                    </a:cubicBezTo>
                    <a:cubicBezTo>
                      <a:pt x="474" y="1498"/>
                      <a:pt x="482" y="1521"/>
                      <a:pt x="474" y="1521"/>
                    </a:cubicBezTo>
                    <a:cubicBezTo>
                      <a:pt x="428" y="1544"/>
                      <a:pt x="375" y="1528"/>
                      <a:pt x="336" y="1559"/>
                    </a:cubicBezTo>
                    <a:cubicBezTo>
                      <a:pt x="313" y="1582"/>
                      <a:pt x="336" y="1620"/>
                      <a:pt x="336" y="1643"/>
                    </a:cubicBezTo>
                    <a:lnTo>
                      <a:pt x="336" y="1643"/>
                    </a:lnTo>
                    <a:cubicBezTo>
                      <a:pt x="329" y="1658"/>
                      <a:pt x="321" y="1673"/>
                      <a:pt x="313" y="1681"/>
                    </a:cubicBezTo>
                    <a:cubicBezTo>
                      <a:pt x="290" y="1704"/>
                      <a:pt x="275" y="1719"/>
                      <a:pt x="252" y="1727"/>
                    </a:cubicBezTo>
                    <a:cubicBezTo>
                      <a:pt x="229" y="1734"/>
                      <a:pt x="191" y="1734"/>
                      <a:pt x="161" y="1734"/>
                    </a:cubicBezTo>
                    <a:cubicBezTo>
                      <a:pt x="138" y="1734"/>
                      <a:pt x="107" y="1750"/>
                      <a:pt x="84" y="1734"/>
                    </a:cubicBezTo>
                    <a:cubicBezTo>
                      <a:pt x="69" y="1727"/>
                      <a:pt x="92" y="1704"/>
                      <a:pt x="92" y="1689"/>
                    </a:cubicBezTo>
                    <a:cubicBezTo>
                      <a:pt x="92" y="1658"/>
                      <a:pt x="84" y="1628"/>
                      <a:pt x="77" y="1597"/>
                    </a:cubicBezTo>
                    <a:cubicBezTo>
                      <a:pt x="61" y="1551"/>
                      <a:pt x="16" y="1513"/>
                      <a:pt x="31" y="1467"/>
                    </a:cubicBezTo>
                    <a:cubicBezTo>
                      <a:pt x="38" y="1437"/>
                      <a:pt x="138" y="1475"/>
                      <a:pt x="130" y="1437"/>
                    </a:cubicBezTo>
                    <a:cubicBezTo>
                      <a:pt x="123" y="1368"/>
                      <a:pt x="46" y="1322"/>
                      <a:pt x="0" y="1269"/>
                    </a:cubicBezTo>
                    <a:cubicBezTo>
                      <a:pt x="8" y="1269"/>
                      <a:pt x="8" y="1269"/>
                      <a:pt x="8" y="1269"/>
                    </a:cubicBezTo>
                    <a:cubicBezTo>
                      <a:pt x="23" y="1246"/>
                      <a:pt x="31" y="1223"/>
                      <a:pt x="54" y="1200"/>
                    </a:cubicBezTo>
                    <a:cubicBezTo>
                      <a:pt x="69" y="1184"/>
                      <a:pt x="115" y="1200"/>
                      <a:pt x="123" y="1177"/>
                    </a:cubicBezTo>
                    <a:cubicBezTo>
                      <a:pt x="130" y="1146"/>
                      <a:pt x="69" y="1116"/>
                      <a:pt x="77" y="1085"/>
                    </a:cubicBezTo>
                    <a:cubicBezTo>
                      <a:pt x="92" y="1047"/>
                      <a:pt x="153" y="1047"/>
                      <a:pt x="168" y="1009"/>
                    </a:cubicBezTo>
                    <a:cubicBezTo>
                      <a:pt x="184" y="986"/>
                      <a:pt x="146" y="963"/>
                      <a:pt x="146" y="932"/>
                    </a:cubicBezTo>
                    <a:cubicBezTo>
                      <a:pt x="146" y="910"/>
                      <a:pt x="184" y="894"/>
                      <a:pt x="168" y="879"/>
                    </a:cubicBezTo>
                    <a:cubicBezTo>
                      <a:pt x="161" y="856"/>
                      <a:pt x="84" y="864"/>
                      <a:pt x="100" y="833"/>
                    </a:cubicBezTo>
                    <a:cubicBezTo>
                      <a:pt x="115" y="795"/>
                      <a:pt x="191" y="818"/>
                      <a:pt x="214" y="780"/>
                    </a:cubicBezTo>
                    <a:cubicBezTo>
                      <a:pt x="229" y="749"/>
                      <a:pt x="191" y="711"/>
                      <a:pt x="176" y="680"/>
                    </a:cubicBezTo>
                    <a:lnTo>
                      <a:pt x="176" y="680"/>
                    </a:lnTo>
                    <a:cubicBezTo>
                      <a:pt x="214" y="673"/>
                      <a:pt x="252" y="680"/>
                      <a:pt x="283" y="658"/>
                    </a:cubicBezTo>
                    <a:cubicBezTo>
                      <a:pt x="313" y="642"/>
                      <a:pt x="313" y="589"/>
                      <a:pt x="352" y="573"/>
                    </a:cubicBezTo>
                    <a:cubicBezTo>
                      <a:pt x="367" y="566"/>
                      <a:pt x="398" y="612"/>
                      <a:pt x="413" y="596"/>
                    </a:cubicBezTo>
                    <a:cubicBezTo>
                      <a:pt x="436" y="581"/>
                      <a:pt x="413" y="543"/>
                      <a:pt x="421" y="520"/>
                    </a:cubicBezTo>
                    <a:cubicBezTo>
                      <a:pt x="443" y="489"/>
                      <a:pt x="482" y="467"/>
                      <a:pt x="512" y="459"/>
                    </a:cubicBezTo>
                    <a:cubicBezTo>
                      <a:pt x="558" y="451"/>
                      <a:pt x="611" y="505"/>
                      <a:pt x="642" y="474"/>
                    </a:cubicBezTo>
                    <a:cubicBezTo>
                      <a:pt x="680" y="436"/>
                      <a:pt x="627" y="337"/>
                      <a:pt x="673" y="314"/>
                    </a:cubicBezTo>
                    <a:cubicBezTo>
                      <a:pt x="718" y="283"/>
                      <a:pt x="772" y="352"/>
                      <a:pt x="833" y="352"/>
                    </a:cubicBezTo>
                    <a:cubicBezTo>
                      <a:pt x="856" y="360"/>
                      <a:pt x="879" y="329"/>
                      <a:pt x="909" y="314"/>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8" name="Freeform 66">
                <a:extLst>
                  <a:ext uri="{FF2B5EF4-FFF2-40B4-BE49-F238E27FC236}">
                    <a16:creationId xmlns:a16="http://schemas.microsoft.com/office/drawing/2014/main" id="{927FD11C-BB64-4F2A-BD1D-EED59660533D}"/>
                  </a:ext>
                </a:extLst>
              </p:cNvPr>
              <p:cNvSpPr>
                <a:spLocks noChangeArrowheads="1"/>
              </p:cNvSpPr>
              <p:nvPr/>
            </p:nvSpPr>
            <p:spPr bwMode="auto">
              <a:xfrm>
                <a:off x="7643316" y="7889876"/>
                <a:ext cx="306367" cy="138113"/>
              </a:xfrm>
              <a:custGeom>
                <a:avLst/>
                <a:gdLst>
                  <a:gd name="T0" fmla="*/ 0 w 849"/>
                  <a:gd name="T1" fmla="*/ 15 h 383"/>
                  <a:gd name="T2" fmla="*/ 0 w 849"/>
                  <a:gd name="T3" fmla="*/ 15 h 383"/>
                  <a:gd name="T4" fmla="*/ 130 w 849"/>
                  <a:gd name="T5" fmla="*/ 31 h 383"/>
                  <a:gd name="T6" fmla="*/ 229 w 849"/>
                  <a:gd name="T7" fmla="*/ 84 h 383"/>
                  <a:gd name="T8" fmla="*/ 329 w 849"/>
                  <a:gd name="T9" fmla="*/ 15 h 383"/>
                  <a:gd name="T10" fmla="*/ 435 w 849"/>
                  <a:gd name="T11" fmla="*/ 69 h 383"/>
                  <a:gd name="T12" fmla="*/ 496 w 849"/>
                  <a:gd name="T13" fmla="*/ 38 h 383"/>
                  <a:gd name="T14" fmla="*/ 588 w 849"/>
                  <a:gd name="T15" fmla="*/ 77 h 383"/>
                  <a:gd name="T16" fmla="*/ 688 w 849"/>
                  <a:gd name="T17" fmla="*/ 8 h 383"/>
                  <a:gd name="T18" fmla="*/ 802 w 849"/>
                  <a:gd name="T19" fmla="*/ 31 h 383"/>
                  <a:gd name="T20" fmla="*/ 802 w 849"/>
                  <a:gd name="T21" fmla="*/ 31 h 383"/>
                  <a:gd name="T22" fmla="*/ 802 w 849"/>
                  <a:gd name="T23" fmla="*/ 115 h 383"/>
                  <a:gd name="T24" fmla="*/ 825 w 849"/>
                  <a:gd name="T25" fmla="*/ 222 h 383"/>
                  <a:gd name="T26" fmla="*/ 565 w 849"/>
                  <a:gd name="T27" fmla="*/ 283 h 383"/>
                  <a:gd name="T28" fmla="*/ 550 w 849"/>
                  <a:gd name="T29" fmla="*/ 359 h 383"/>
                  <a:gd name="T30" fmla="*/ 428 w 849"/>
                  <a:gd name="T31" fmla="*/ 375 h 383"/>
                  <a:gd name="T32" fmla="*/ 420 w 849"/>
                  <a:gd name="T33" fmla="*/ 344 h 383"/>
                  <a:gd name="T34" fmla="*/ 352 w 849"/>
                  <a:gd name="T35" fmla="*/ 367 h 383"/>
                  <a:gd name="T36" fmla="*/ 313 w 849"/>
                  <a:gd name="T37" fmla="*/ 290 h 383"/>
                  <a:gd name="T38" fmla="*/ 252 w 849"/>
                  <a:gd name="T39" fmla="*/ 245 h 383"/>
                  <a:gd name="T40" fmla="*/ 176 w 849"/>
                  <a:gd name="T41" fmla="*/ 237 h 383"/>
                  <a:gd name="T42" fmla="*/ 176 w 849"/>
                  <a:gd name="T43" fmla="*/ 237 h 383"/>
                  <a:gd name="T44" fmla="*/ 92 w 849"/>
                  <a:gd name="T45" fmla="*/ 252 h 383"/>
                  <a:gd name="T46" fmla="*/ 46 w 849"/>
                  <a:gd name="T47" fmla="*/ 184 h 383"/>
                  <a:gd name="T48" fmla="*/ 84 w 849"/>
                  <a:gd name="T49" fmla="*/ 100 h 383"/>
                  <a:gd name="T50" fmla="*/ 0 w 849"/>
                  <a:gd name="T51" fmla="*/ 1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9" h="383">
                    <a:moveTo>
                      <a:pt x="0" y="15"/>
                    </a:moveTo>
                    <a:lnTo>
                      <a:pt x="0" y="15"/>
                    </a:lnTo>
                    <a:cubicBezTo>
                      <a:pt x="46" y="23"/>
                      <a:pt x="92" y="15"/>
                      <a:pt x="130" y="31"/>
                    </a:cubicBezTo>
                    <a:cubicBezTo>
                      <a:pt x="168" y="38"/>
                      <a:pt x="191" y="84"/>
                      <a:pt x="229" y="84"/>
                    </a:cubicBezTo>
                    <a:cubicBezTo>
                      <a:pt x="275" y="84"/>
                      <a:pt x="290" y="23"/>
                      <a:pt x="329" y="15"/>
                    </a:cubicBezTo>
                    <a:cubicBezTo>
                      <a:pt x="367" y="15"/>
                      <a:pt x="397" y="61"/>
                      <a:pt x="435" y="69"/>
                    </a:cubicBezTo>
                    <a:cubicBezTo>
                      <a:pt x="458" y="69"/>
                      <a:pt x="474" y="31"/>
                      <a:pt x="496" y="38"/>
                    </a:cubicBezTo>
                    <a:cubicBezTo>
                      <a:pt x="535" y="38"/>
                      <a:pt x="558" y="77"/>
                      <a:pt x="588" y="77"/>
                    </a:cubicBezTo>
                    <a:cubicBezTo>
                      <a:pt x="626" y="69"/>
                      <a:pt x="649" y="15"/>
                      <a:pt x="688" y="8"/>
                    </a:cubicBezTo>
                    <a:cubicBezTo>
                      <a:pt x="726" y="0"/>
                      <a:pt x="764" y="23"/>
                      <a:pt x="802" y="31"/>
                    </a:cubicBezTo>
                    <a:lnTo>
                      <a:pt x="802" y="31"/>
                    </a:lnTo>
                    <a:cubicBezTo>
                      <a:pt x="802" y="61"/>
                      <a:pt x="802" y="84"/>
                      <a:pt x="802" y="115"/>
                    </a:cubicBezTo>
                    <a:cubicBezTo>
                      <a:pt x="810" y="146"/>
                      <a:pt x="848" y="199"/>
                      <a:pt x="825" y="222"/>
                    </a:cubicBezTo>
                    <a:cubicBezTo>
                      <a:pt x="749" y="268"/>
                      <a:pt x="649" y="245"/>
                      <a:pt x="565" y="283"/>
                    </a:cubicBezTo>
                    <a:cubicBezTo>
                      <a:pt x="542" y="290"/>
                      <a:pt x="573" y="344"/>
                      <a:pt x="550" y="359"/>
                    </a:cubicBezTo>
                    <a:cubicBezTo>
                      <a:pt x="519" y="382"/>
                      <a:pt x="474" y="382"/>
                      <a:pt x="428" y="375"/>
                    </a:cubicBezTo>
                    <a:cubicBezTo>
                      <a:pt x="420" y="375"/>
                      <a:pt x="435" y="352"/>
                      <a:pt x="420" y="344"/>
                    </a:cubicBezTo>
                    <a:cubicBezTo>
                      <a:pt x="397" y="344"/>
                      <a:pt x="374" y="375"/>
                      <a:pt x="352" y="367"/>
                    </a:cubicBezTo>
                    <a:cubicBezTo>
                      <a:pt x="329" y="352"/>
                      <a:pt x="329" y="313"/>
                      <a:pt x="313" y="290"/>
                    </a:cubicBezTo>
                    <a:cubicBezTo>
                      <a:pt x="298" y="275"/>
                      <a:pt x="275" y="252"/>
                      <a:pt x="252" y="245"/>
                    </a:cubicBezTo>
                    <a:cubicBezTo>
                      <a:pt x="229" y="229"/>
                      <a:pt x="206" y="237"/>
                      <a:pt x="176" y="237"/>
                    </a:cubicBezTo>
                    <a:lnTo>
                      <a:pt x="176" y="237"/>
                    </a:lnTo>
                    <a:cubicBezTo>
                      <a:pt x="145" y="245"/>
                      <a:pt x="115" y="268"/>
                      <a:pt x="92" y="252"/>
                    </a:cubicBezTo>
                    <a:cubicBezTo>
                      <a:pt x="61" y="245"/>
                      <a:pt x="54" y="207"/>
                      <a:pt x="46" y="184"/>
                    </a:cubicBezTo>
                    <a:cubicBezTo>
                      <a:pt x="46" y="153"/>
                      <a:pt x="92" y="130"/>
                      <a:pt x="84" y="100"/>
                    </a:cubicBezTo>
                    <a:cubicBezTo>
                      <a:pt x="77" y="61"/>
                      <a:pt x="31" y="46"/>
                      <a:pt x="0" y="15"/>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Freeform 67">
                <a:extLst>
                  <a:ext uri="{FF2B5EF4-FFF2-40B4-BE49-F238E27FC236}">
                    <a16:creationId xmlns:a16="http://schemas.microsoft.com/office/drawing/2014/main" id="{D9513D35-7775-4C26-88A4-6FD40584A259}"/>
                  </a:ext>
                </a:extLst>
              </p:cNvPr>
              <p:cNvSpPr>
                <a:spLocks noChangeArrowheads="1"/>
              </p:cNvSpPr>
              <p:nvPr/>
            </p:nvSpPr>
            <p:spPr bwMode="auto">
              <a:xfrm>
                <a:off x="7665539" y="7840663"/>
                <a:ext cx="563525" cy="671512"/>
              </a:xfrm>
              <a:custGeom>
                <a:avLst/>
                <a:gdLst>
                  <a:gd name="T0" fmla="*/ 741 w 1567"/>
                  <a:gd name="T1" fmla="*/ 168 h 1864"/>
                  <a:gd name="T2" fmla="*/ 856 w 1567"/>
                  <a:gd name="T3" fmla="*/ 46 h 1864"/>
                  <a:gd name="T4" fmla="*/ 1054 w 1567"/>
                  <a:gd name="T5" fmla="*/ 30 h 1864"/>
                  <a:gd name="T6" fmla="*/ 1031 w 1567"/>
                  <a:gd name="T7" fmla="*/ 145 h 1864"/>
                  <a:gd name="T8" fmla="*/ 1123 w 1567"/>
                  <a:gd name="T9" fmla="*/ 298 h 1864"/>
                  <a:gd name="T10" fmla="*/ 1108 w 1567"/>
                  <a:gd name="T11" fmla="*/ 504 h 1864"/>
                  <a:gd name="T12" fmla="*/ 1276 w 1567"/>
                  <a:gd name="T13" fmla="*/ 550 h 1864"/>
                  <a:gd name="T14" fmla="*/ 1451 w 1567"/>
                  <a:gd name="T15" fmla="*/ 695 h 1864"/>
                  <a:gd name="T16" fmla="*/ 1474 w 1567"/>
                  <a:gd name="T17" fmla="*/ 771 h 1864"/>
                  <a:gd name="T18" fmla="*/ 1398 w 1567"/>
                  <a:gd name="T19" fmla="*/ 886 h 1864"/>
                  <a:gd name="T20" fmla="*/ 1451 w 1567"/>
                  <a:gd name="T21" fmla="*/ 1016 h 1864"/>
                  <a:gd name="T22" fmla="*/ 1551 w 1567"/>
                  <a:gd name="T23" fmla="*/ 1100 h 1864"/>
                  <a:gd name="T24" fmla="*/ 1444 w 1567"/>
                  <a:gd name="T25" fmla="*/ 1184 h 1864"/>
                  <a:gd name="T26" fmla="*/ 1337 w 1567"/>
                  <a:gd name="T27" fmla="*/ 1123 h 1864"/>
                  <a:gd name="T28" fmla="*/ 1367 w 1567"/>
                  <a:gd name="T29" fmla="*/ 1252 h 1864"/>
                  <a:gd name="T30" fmla="*/ 1543 w 1567"/>
                  <a:gd name="T31" fmla="*/ 1252 h 1864"/>
                  <a:gd name="T32" fmla="*/ 1459 w 1567"/>
                  <a:gd name="T33" fmla="*/ 1413 h 1864"/>
                  <a:gd name="T34" fmla="*/ 1398 w 1567"/>
                  <a:gd name="T35" fmla="*/ 1581 h 1864"/>
                  <a:gd name="T36" fmla="*/ 1413 w 1567"/>
                  <a:gd name="T37" fmla="*/ 1711 h 1864"/>
                  <a:gd name="T38" fmla="*/ 1367 w 1567"/>
                  <a:gd name="T39" fmla="*/ 1749 h 1864"/>
                  <a:gd name="T40" fmla="*/ 1192 w 1567"/>
                  <a:gd name="T41" fmla="*/ 1634 h 1864"/>
                  <a:gd name="T42" fmla="*/ 1092 w 1567"/>
                  <a:gd name="T43" fmla="*/ 1680 h 1864"/>
                  <a:gd name="T44" fmla="*/ 963 w 1567"/>
                  <a:gd name="T45" fmla="*/ 1703 h 1864"/>
                  <a:gd name="T46" fmla="*/ 917 w 1567"/>
                  <a:gd name="T47" fmla="*/ 1863 h 1864"/>
                  <a:gd name="T48" fmla="*/ 848 w 1567"/>
                  <a:gd name="T49" fmla="*/ 1703 h 1864"/>
                  <a:gd name="T50" fmla="*/ 634 w 1567"/>
                  <a:gd name="T51" fmla="*/ 1780 h 1864"/>
                  <a:gd name="T52" fmla="*/ 581 w 1567"/>
                  <a:gd name="T53" fmla="*/ 1680 h 1864"/>
                  <a:gd name="T54" fmla="*/ 443 w 1567"/>
                  <a:gd name="T55" fmla="*/ 1489 h 1864"/>
                  <a:gd name="T56" fmla="*/ 413 w 1567"/>
                  <a:gd name="T57" fmla="*/ 1398 h 1864"/>
                  <a:gd name="T58" fmla="*/ 336 w 1567"/>
                  <a:gd name="T59" fmla="*/ 1298 h 1864"/>
                  <a:gd name="T60" fmla="*/ 252 w 1567"/>
                  <a:gd name="T61" fmla="*/ 1252 h 1864"/>
                  <a:gd name="T62" fmla="*/ 153 w 1567"/>
                  <a:gd name="T63" fmla="*/ 1123 h 1864"/>
                  <a:gd name="T64" fmla="*/ 61 w 1567"/>
                  <a:gd name="T65" fmla="*/ 1062 h 1864"/>
                  <a:gd name="T66" fmla="*/ 99 w 1567"/>
                  <a:gd name="T67" fmla="*/ 848 h 1864"/>
                  <a:gd name="T68" fmla="*/ 245 w 1567"/>
                  <a:gd name="T69" fmla="*/ 580 h 1864"/>
                  <a:gd name="T70" fmla="*/ 115 w 1567"/>
                  <a:gd name="T71" fmla="*/ 374 h 1864"/>
                  <a:gd name="T72" fmla="*/ 191 w 1567"/>
                  <a:gd name="T73" fmla="*/ 382 h 1864"/>
                  <a:gd name="T74" fmla="*/ 291 w 1567"/>
                  <a:gd name="T75" fmla="*/ 504 h 1864"/>
                  <a:gd name="T76" fmla="*/ 367 w 1567"/>
                  <a:gd name="T77" fmla="*/ 512 h 1864"/>
                  <a:gd name="T78" fmla="*/ 504 w 1567"/>
                  <a:gd name="T79" fmla="*/ 420 h 1864"/>
                  <a:gd name="T80" fmla="*/ 741 w 1567"/>
                  <a:gd name="T81" fmla="*/ 252 h 1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7" h="1864">
                    <a:moveTo>
                      <a:pt x="741" y="168"/>
                    </a:moveTo>
                    <a:lnTo>
                      <a:pt x="741" y="168"/>
                    </a:lnTo>
                    <a:cubicBezTo>
                      <a:pt x="772" y="160"/>
                      <a:pt x="817" y="168"/>
                      <a:pt x="840" y="145"/>
                    </a:cubicBezTo>
                    <a:cubicBezTo>
                      <a:pt x="863" y="122"/>
                      <a:pt x="840" y="76"/>
                      <a:pt x="856" y="46"/>
                    </a:cubicBezTo>
                    <a:cubicBezTo>
                      <a:pt x="871" y="23"/>
                      <a:pt x="902" y="0"/>
                      <a:pt x="932" y="0"/>
                    </a:cubicBezTo>
                    <a:cubicBezTo>
                      <a:pt x="978" y="0"/>
                      <a:pt x="1016" y="23"/>
                      <a:pt x="1054" y="30"/>
                    </a:cubicBezTo>
                    <a:lnTo>
                      <a:pt x="1054" y="30"/>
                    </a:lnTo>
                    <a:cubicBezTo>
                      <a:pt x="1046" y="69"/>
                      <a:pt x="1024" y="107"/>
                      <a:pt x="1031" y="145"/>
                    </a:cubicBezTo>
                    <a:cubicBezTo>
                      <a:pt x="1039" y="183"/>
                      <a:pt x="1062" y="214"/>
                      <a:pt x="1077" y="244"/>
                    </a:cubicBezTo>
                    <a:cubicBezTo>
                      <a:pt x="1092" y="267"/>
                      <a:pt x="1115" y="275"/>
                      <a:pt x="1123" y="298"/>
                    </a:cubicBezTo>
                    <a:cubicBezTo>
                      <a:pt x="1123" y="328"/>
                      <a:pt x="1100" y="351"/>
                      <a:pt x="1100" y="382"/>
                    </a:cubicBezTo>
                    <a:cubicBezTo>
                      <a:pt x="1100" y="420"/>
                      <a:pt x="1092" y="466"/>
                      <a:pt x="1108" y="504"/>
                    </a:cubicBezTo>
                    <a:cubicBezTo>
                      <a:pt x="1115" y="527"/>
                      <a:pt x="1131" y="558"/>
                      <a:pt x="1154" y="565"/>
                    </a:cubicBezTo>
                    <a:cubicBezTo>
                      <a:pt x="1192" y="573"/>
                      <a:pt x="1238" y="542"/>
                      <a:pt x="1276" y="550"/>
                    </a:cubicBezTo>
                    <a:cubicBezTo>
                      <a:pt x="1321" y="558"/>
                      <a:pt x="1360" y="588"/>
                      <a:pt x="1398" y="611"/>
                    </a:cubicBezTo>
                    <a:cubicBezTo>
                      <a:pt x="1421" y="634"/>
                      <a:pt x="1436" y="664"/>
                      <a:pt x="1451" y="695"/>
                    </a:cubicBezTo>
                    <a:cubicBezTo>
                      <a:pt x="1459" y="718"/>
                      <a:pt x="1467" y="748"/>
                      <a:pt x="1474" y="771"/>
                    </a:cubicBezTo>
                    <a:lnTo>
                      <a:pt x="1474" y="771"/>
                    </a:lnTo>
                    <a:cubicBezTo>
                      <a:pt x="1444" y="794"/>
                      <a:pt x="1406" y="802"/>
                      <a:pt x="1383" y="825"/>
                    </a:cubicBezTo>
                    <a:cubicBezTo>
                      <a:pt x="1367" y="840"/>
                      <a:pt x="1383" y="871"/>
                      <a:pt x="1398" y="886"/>
                    </a:cubicBezTo>
                    <a:cubicBezTo>
                      <a:pt x="1413" y="909"/>
                      <a:pt x="1451" y="924"/>
                      <a:pt x="1459" y="955"/>
                    </a:cubicBezTo>
                    <a:cubicBezTo>
                      <a:pt x="1467" y="970"/>
                      <a:pt x="1444" y="1000"/>
                      <a:pt x="1451" y="1016"/>
                    </a:cubicBezTo>
                    <a:cubicBezTo>
                      <a:pt x="1459" y="1031"/>
                      <a:pt x="1482" y="1023"/>
                      <a:pt x="1497" y="1039"/>
                    </a:cubicBezTo>
                    <a:cubicBezTo>
                      <a:pt x="1520" y="1054"/>
                      <a:pt x="1535" y="1077"/>
                      <a:pt x="1551" y="1100"/>
                    </a:cubicBezTo>
                    <a:cubicBezTo>
                      <a:pt x="1551" y="1115"/>
                      <a:pt x="1558" y="1138"/>
                      <a:pt x="1551" y="1146"/>
                    </a:cubicBezTo>
                    <a:cubicBezTo>
                      <a:pt x="1520" y="1169"/>
                      <a:pt x="1482" y="1191"/>
                      <a:pt x="1444" y="1184"/>
                    </a:cubicBezTo>
                    <a:cubicBezTo>
                      <a:pt x="1406" y="1169"/>
                      <a:pt x="1390" y="1115"/>
                      <a:pt x="1344" y="1092"/>
                    </a:cubicBezTo>
                    <a:cubicBezTo>
                      <a:pt x="1337" y="1084"/>
                      <a:pt x="1337" y="1115"/>
                      <a:pt x="1337" y="1123"/>
                    </a:cubicBezTo>
                    <a:cubicBezTo>
                      <a:pt x="1329" y="1146"/>
                      <a:pt x="1314" y="1169"/>
                      <a:pt x="1314" y="1191"/>
                    </a:cubicBezTo>
                    <a:cubicBezTo>
                      <a:pt x="1321" y="1222"/>
                      <a:pt x="1344" y="1245"/>
                      <a:pt x="1367" y="1252"/>
                    </a:cubicBezTo>
                    <a:cubicBezTo>
                      <a:pt x="1406" y="1260"/>
                      <a:pt x="1436" y="1214"/>
                      <a:pt x="1467" y="1214"/>
                    </a:cubicBezTo>
                    <a:cubicBezTo>
                      <a:pt x="1497" y="1214"/>
                      <a:pt x="1528" y="1230"/>
                      <a:pt x="1543" y="1252"/>
                    </a:cubicBezTo>
                    <a:cubicBezTo>
                      <a:pt x="1558" y="1306"/>
                      <a:pt x="1566" y="1367"/>
                      <a:pt x="1543" y="1413"/>
                    </a:cubicBezTo>
                    <a:cubicBezTo>
                      <a:pt x="1528" y="1436"/>
                      <a:pt x="1482" y="1398"/>
                      <a:pt x="1459" y="1413"/>
                    </a:cubicBezTo>
                    <a:cubicBezTo>
                      <a:pt x="1436" y="1428"/>
                      <a:pt x="1436" y="1459"/>
                      <a:pt x="1429" y="1489"/>
                    </a:cubicBezTo>
                    <a:cubicBezTo>
                      <a:pt x="1413" y="1520"/>
                      <a:pt x="1406" y="1550"/>
                      <a:pt x="1398" y="1581"/>
                    </a:cubicBezTo>
                    <a:cubicBezTo>
                      <a:pt x="1398" y="1627"/>
                      <a:pt x="1406" y="1665"/>
                      <a:pt x="1413" y="1711"/>
                    </a:cubicBezTo>
                    <a:lnTo>
                      <a:pt x="1413" y="1711"/>
                    </a:lnTo>
                    <a:cubicBezTo>
                      <a:pt x="1413" y="1726"/>
                      <a:pt x="1413" y="1741"/>
                      <a:pt x="1406" y="1749"/>
                    </a:cubicBezTo>
                    <a:cubicBezTo>
                      <a:pt x="1398" y="1757"/>
                      <a:pt x="1375" y="1757"/>
                      <a:pt x="1367" y="1749"/>
                    </a:cubicBezTo>
                    <a:cubicBezTo>
                      <a:pt x="1321" y="1703"/>
                      <a:pt x="1291" y="1642"/>
                      <a:pt x="1238" y="1611"/>
                    </a:cubicBezTo>
                    <a:cubicBezTo>
                      <a:pt x="1222" y="1596"/>
                      <a:pt x="1207" y="1634"/>
                      <a:pt x="1192" y="1634"/>
                    </a:cubicBezTo>
                    <a:cubicBezTo>
                      <a:pt x="1161" y="1627"/>
                      <a:pt x="1146" y="1573"/>
                      <a:pt x="1123" y="1589"/>
                    </a:cubicBezTo>
                    <a:cubicBezTo>
                      <a:pt x="1092" y="1604"/>
                      <a:pt x="1108" y="1650"/>
                      <a:pt x="1092" y="1680"/>
                    </a:cubicBezTo>
                    <a:cubicBezTo>
                      <a:pt x="1077" y="1696"/>
                      <a:pt x="1054" y="1703"/>
                      <a:pt x="1031" y="1711"/>
                    </a:cubicBezTo>
                    <a:cubicBezTo>
                      <a:pt x="1008" y="1711"/>
                      <a:pt x="978" y="1680"/>
                      <a:pt x="963" y="1703"/>
                    </a:cubicBezTo>
                    <a:cubicBezTo>
                      <a:pt x="924" y="1749"/>
                      <a:pt x="932" y="1810"/>
                      <a:pt x="917" y="1863"/>
                    </a:cubicBezTo>
                    <a:lnTo>
                      <a:pt x="917" y="1863"/>
                    </a:lnTo>
                    <a:cubicBezTo>
                      <a:pt x="886" y="1841"/>
                      <a:pt x="840" y="1833"/>
                      <a:pt x="825" y="1802"/>
                    </a:cubicBezTo>
                    <a:cubicBezTo>
                      <a:pt x="817" y="1772"/>
                      <a:pt x="871" y="1726"/>
                      <a:pt x="848" y="1703"/>
                    </a:cubicBezTo>
                    <a:cubicBezTo>
                      <a:pt x="825" y="1673"/>
                      <a:pt x="772" y="1665"/>
                      <a:pt x="733" y="1680"/>
                    </a:cubicBezTo>
                    <a:cubicBezTo>
                      <a:pt x="695" y="1696"/>
                      <a:pt x="688" y="1780"/>
                      <a:pt x="634" y="1780"/>
                    </a:cubicBezTo>
                    <a:cubicBezTo>
                      <a:pt x="604" y="1780"/>
                      <a:pt x="604" y="1711"/>
                      <a:pt x="581" y="1680"/>
                    </a:cubicBezTo>
                    <a:lnTo>
                      <a:pt x="581" y="1680"/>
                    </a:lnTo>
                    <a:cubicBezTo>
                      <a:pt x="581" y="1619"/>
                      <a:pt x="611" y="1543"/>
                      <a:pt x="573" y="1489"/>
                    </a:cubicBezTo>
                    <a:cubicBezTo>
                      <a:pt x="550" y="1451"/>
                      <a:pt x="481" y="1505"/>
                      <a:pt x="443" y="1489"/>
                    </a:cubicBezTo>
                    <a:cubicBezTo>
                      <a:pt x="428" y="1482"/>
                      <a:pt x="466" y="1451"/>
                      <a:pt x="466" y="1436"/>
                    </a:cubicBezTo>
                    <a:cubicBezTo>
                      <a:pt x="458" y="1413"/>
                      <a:pt x="420" y="1413"/>
                      <a:pt x="413" y="1398"/>
                    </a:cubicBezTo>
                    <a:cubicBezTo>
                      <a:pt x="397" y="1375"/>
                      <a:pt x="405" y="1352"/>
                      <a:pt x="390" y="1329"/>
                    </a:cubicBezTo>
                    <a:cubicBezTo>
                      <a:pt x="374" y="1314"/>
                      <a:pt x="344" y="1321"/>
                      <a:pt x="336" y="1298"/>
                    </a:cubicBezTo>
                    <a:cubicBezTo>
                      <a:pt x="329" y="1283"/>
                      <a:pt x="367" y="1245"/>
                      <a:pt x="344" y="1230"/>
                    </a:cubicBezTo>
                    <a:cubicBezTo>
                      <a:pt x="313" y="1214"/>
                      <a:pt x="275" y="1275"/>
                      <a:pt x="252" y="1252"/>
                    </a:cubicBezTo>
                    <a:cubicBezTo>
                      <a:pt x="214" y="1230"/>
                      <a:pt x="237" y="1169"/>
                      <a:pt x="206" y="1130"/>
                    </a:cubicBezTo>
                    <a:cubicBezTo>
                      <a:pt x="199" y="1115"/>
                      <a:pt x="168" y="1130"/>
                      <a:pt x="153" y="1123"/>
                    </a:cubicBezTo>
                    <a:cubicBezTo>
                      <a:pt x="122" y="1107"/>
                      <a:pt x="92" y="1077"/>
                      <a:pt x="61" y="1062"/>
                    </a:cubicBezTo>
                    <a:lnTo>
                      <a:pt x="61" y="1062"/>
                    </a:lnTo>
                    <a:cubicBezTo>
                      <a:pt x="46" y="1008"/>
                      <a:pt x="0" y="955"/>
                      <a:pt x="16" y="901"/>
                    </a:cubicBezTo>
                    <a:cubicBezTo>
                      <a:pt x="16" y="871"/>
                      <a:pt x="77" y="871"/>
                      <a:pt x="99" y="848"/>
                    </a:cubicBezTo>
                    <a:cubicBezTo>
                      <a:pt x="145" y="810"/>
                      <a:pt x="206" y="779"/>
                      <a:pt x="229" y="733"/>
                    </a:cubicBezTo>
                    <a:cubicBezTo>
                      <a:pt x="252" y="687"/>
                      <a:pt x="260" y="634"/>
                      <a:pt x="245" y="580"/>
                    </a:cubicBezTo>
                    <a:cubicBezTo>
                      <a:pt x="237" y="550"/>
                      <a:pt x="191" y="542"/>
                      <a:pt x="168" y="512"/>
                    </a:cubicBezTo>
                    <a:cubicBezTo>
                      <a:pt x="145" y="473"/>
                      <a:pt x="138" y="420"/>
                      <a:pt x="115" y="374"/>
                    </a:cubicBezTo>
                    <a:lnTo>
                      <a:pt x="115" y="374"/>
                    </a:lnTo>
                    <a:cubicBezTo>
                      <a:pt x="145" y="374"/>
                      <a:pt x="168" y="366"/>
                      <a:pt x="191" y="382"/>
                    </a:cubicBezTo>
                    <a:cubicBezTo>
                      <a:pt x="214" y="389"/>
                      <a:pt x="237" y="412"/>
                      <a:pt x="252" y="427"/>
                    </a:cubicBezTo>
                    <a:cubicBezTo>
                      <a:pt x="268" y="450"/>
                      <a:pt x="268" y="489"/>
                      <a:pt x="291" y="504"/>
                    </a:cubicBezTo>
                    <a:cubicBezTo>
                      <a:pt x="313" y="512"/>
                      <a:pt x="336" y="481"/>
                      <a:pt x="359" y="481"/>
                    </a:cubicBezTo>
                    <a:cubicBezTo>
                      <a:pt x="374" y="489"/>
                      <a:pt x="359" y="512"/>
                      <a:pt x="367" y="512"/>
                    </a:cubicBezTo>
                    <a:cubicBezTo>
                      <a:pt x="413" y="519"/>
                      <a:pt x="458" y="519"/>
                      <a:pt x="489" y="496"/>
                    </a:cubicBezTo>
                    <a:cubicBezTo>
                      <a:pt x="512" y="481"/>
                      <a:pt x="481" y="427"/>
                      <a:pt x="504" y="420"/>
                    </a:cubicBezTo>
                    <a:cubicBezTo>
                      <a:pt x="588" y="382"/>
                      <a:pt x="688" y="405"/>
                      <a:pt x="764" y="359"/>
                    </a:cubicBezTo>
                    <a:cubicBezTo>
                      <a:pt x="787" y="336"/>
                      <a:pt x="749" y="283"/>
                      <a:pt x="741" y="252"/>
                    </a:cubicBezTo>
                    <a:cubicBezTo>
                      <a:pt x="741" y="221"/>
                      <a:pt x="741" y="198"/>
                      <a:pt x="741" y="168"/>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0" name="Freeform 68">
                <a:extLst>
                  <a:ext uri="{FF2B5EF4-FFF2-40B4-BE49-F238E27FC236}">
                    <a16:creationId xmlns:a16="http://schemas.microsoft.com/office/drawing/2014/main" id="{FAA7C9BE-F6A8-4237-A765-007C43E0FE94}"/>
                  </a:ext>
                </a:extLst>
              </p:cNvPr>
              <p:cNvSpPr>
                <a:spLocks noChangeArrowheads="1"/>
              </p:cNvSpPr>
              <p:nvPr/>
            </p:nvSpPr>
            <p:spPr bwMode="auto">
              <a:xfrm>
                <a:off x="8033815" y="7631113"/>
                <a:ext cx="920690" cy="554037"/>
              </a:xfrm>
              <a:custGeom>
                <a:avLst/>
                <a:gdLst>
                  <a:gd name="T0" fmla="*/ 214 w 2559"/>
                  <a:gd name="T1" fmla="*/ 413 h 1537"/>
                  <a:gd name="T2" fmla="*/ 214 w 2559"/>
                  <a:gd name="T3" fmla="*/ 413 h 1537"/>
                  <a:gd name="T4" fmla="*/ 183 w 2559"/>
                  <a:gd name="T5" fmla="*/ 481 h 1537"/>
                  <a:gd name="T6" fmla="*/ 206 w 2559"/>
                  <a:gd name="T7" fmla="*/ 527 h 1537"/>
                  <a:gd name="T8" fmla="*/ 122 w 2559"/>
                  <a:gd name="T9" fmla="*/ 581 h 1537"/>
                  <a:gd name="T10" fmla="*/ 30 w 2559"/>
                  <a:gd name="T11" fmla="*/ 611 h 1537"/>
                  <a:gd name="T12" fmla="*/ 30 w 2559"/>
                  <a:gd name="T13" fmla="*/ 611 h 1537"/>
                  <a:gd name="T14" fmla="*/ 7 w 2559"/>
                  <a:gd name="T15" fmla="*/ 726 h 1537"/>
                  <a:gd name="T16" fmla="*/ 53 w 2559"/>
                  <a:gd name="T17" fmla="*/ 825 h 1537"/>
                  <a:gd name="T18" fmla="*/ 99 w 2559"/>
                  <a:gd name="T19" fmla="*/ 879 h 1537"/>
                  <a:gd name="T20" fmla="*/ 76 w 2559"/>
                  <a:gd name="T21" fmla="*/ 963 h 1537"/>
                  <a:gd name="T22" fmla="*/ 84 w 2559"/>
                  <a:gd name="T23" fmla="*/ 1085 h 1537"/>
                  <a:gd name="T24" fmla="*/ 130 w 2559"/>
                  <a:gd name="T25" fmla="*/ 1146 h 1537"/>
                  <a:gd name="T26" fmla="*/ 252 w 2559"/>
                  <a:gd name="T27" fmla="*/ 1131 h 1537"/>
                  <a:gd name="T28" fmla="*/ 374 w 2559"/>
                  <a:gd name="T29" fmla="*/ 1192 h 1537"/>
                  <a:gd name="T30" fmla="*/ 427 w 2559"/>
                  <a:gd name="T31" fmla="*/ 1276 h 1537"/>
                  <a:gd name="T32" fmla="*/ 450 w 2559"/>
                  <a:gd name="T33" fmla="*/ 1352 h 1537"/>
                  <a:gd name="T34" fmla="*/ 450 w 2559"/>
                  <a:gd name="T35" fmla="*/ 1360 h 1537"/>
                  <a:gd name="T36" fmla="*/ 588 w 2559"/>
                  <a:gd name="T37" fmla="*/ 1314 h 1537"/>
                  <a:gd name="T38" fmla="*/ 779 w 2559"/>
                  <a:gd name="T39" fmla="*/ 1283 h 1537"/>
                  <a:gd name="T40" fmla="*/ 863 w 2559"/>
                  <a:gd name="T41" fmla="*/ 1322 h 1537"/>
                  <a:gd name="T42" fmla="*/ 825 w 2559"/>
                  <a:gd name="T43" fmla="*/ 1436 h 1537"/>
                  <a:gd name="T44" fmla="*/ 939 w 2559"/>
                  <a:gd name="T45" fmla="*/ 1459 h 1537"/>
                  <a:gd name="T46" fmla="*/ 1153 w 2559"/>
                  <a:gd name="T47" fmla="*/ 1459 h 1537"/>
                  <a:gd name="T48" fmla="*/ 1321 w 2559"/>
                  <a:gd name="T49" fmla="*/ 1490 h 1537"/>
                  <a:gd name="T50" fmla="*/ 1436 w 2559"/>
                  <a:gd name="T51" fmla="*/ 1513 h 1537"/>
                  <a:gd name="T52" fmla="*/ 1665 w 2559"/>
                  <a:gd name="T53" fmla="*/ 1528 h 1537"/>
                  <a:gd name="T54" fmla="*/ 1741 w 2559"/>
                  <a:gd name="T55" fmla="*/ 1475 h 1537"/>
                  <a:gd name="T56" fmla="*/ 1840 w 2559"/>
                  <a:gd name="T57" fmla="*/ 1413 h 1537"/>
                  <a:gd name="T58" fmla="*/ 1917 w 2559"/>
                  <a:gd name="T59" fmla="*/ 1314 h 1537"/>
                  <a:gd name="T60" fmla="*/ 1970 w 2559"/>
                  <a:gd name="T61" fmla="*/ 1245 h 1537"/>
                  <a:gd name="T62" fmla="*/ 2131 w 2559"/>
                  <a:gd name="T63" fmla="*/ 1261 h 1537"/>
                  <a:gd name="T64" fmla="*/ 2314 w 2559"/>
                  <a:gd name="T65" fmla="*/ 1253 h 1537"/>
                  <a:gd name="T66" fmla="*/ 2383 w 2559"/>
                  <a:gd name="T67" fmla="*/ 1154 h 1537"/>
                  <a:gd name="T68" fmla="*/ 2352 w 2559"/>
                  <a:gd name="T69" fmla="*/ 1100 h 1537"/>
                  <a:gd name="T70" fmla="*/ 2406 w 2559"/>
                  <a:gd name="T71" fmla="*/ 1024 h 1537"/>
                  <a:gd name="T72" fmla="*/ 2558 w 2559"/>
                  <a:gd name="T73" fmla="*/ 1016 h 1537"/>
                  <a:gd name="T74" fmla="*/ 2558 w 2559"/>
                  <a:gd name="T75" fmla="*/ 1016 h 1537"/>
                  <a:gd name="T76" fmla="*/ 2513 w 2559"/>
                  <a:gd name="T77" fmla="*/ 802 h 1537"/>
                  <a:gd name="T78" fmla="*/ 2497 w 2559"/>
                  <a:gd name="T79" fmla="*/ 711 h 1537"/>
                  <a:gd name="T80" fmla="*/ 2444 w 2559"/>
                  <a:gd name="T81" fmla="*/ 596 h 1537"/>
                  <a:gd name="T82" fmla="*/ 2047 w 2559"/>
                  <a:gd name="T83" fmla="*/ 222 h 1537"/>
                  <a:gd name="T84" fmla="*/ 1543 w 2559"/>
                  <a:gd name="T85" fmla="*/ 69 h 1537"/>
                  <a:gd name="T86" fmla="*/ 1199 w 2559"/>
                  <a:gd name="T87" fmla="*/ 31 h 1537"/>
                  <a:gd name="T88" fmla="*/ 962 w 2559"/>
                  <a:gd name="T89" fmla="*/ 16 h 1537"/>
                  <a:gd name="T90" fmla="*/ 710 w 2559"/>
                  <a:gd name="T91" fmla="*/ 16 h 1537"/>
                  <a:gd name="T92" fmla="*/ 519 w 2559"/>
                  <a:gd name="T93" fmla="*/ 336 h 1537"/>
                  <a:gd name="T94" fmla="*/ 397 w 2559"/>
                  <a:gd name="T95" fmla="*/ 474 h 1537"/>
                  <a:gd name="T96" fmla="*/ 214 w 2559"/>
                  <a:gd name="T97" fmla="*/ 413 h 1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59" h="1537">
                    <a:moveTo>
                      <a:pt x="214" y="413"/>
                    </a:moveTo>
                    <a:lnTo>
                      <a:pt x="214" y="413"/>
                    </a:lnTo>
                    <a:cubicBezTo>
                      <a:pt x="206" y="436"/>
                      <a:pt x="183" y="459"/>
                      <a:pt x="183" y="481"/>
                    </a:cubicBezTo>
                    <a:cubicBezTo>
                      <a:pt x="183" y="497"/>
                      <a:pt x="214" y="512"/>
                      <a:pt x="206" y="527"/>
                    </a:cubicBezTo>
                    <a:cubicBezTo>
                      <a:pt x="191" y="558"/>
                      <a:pt x="153" y="566"/>
                      <a:pt x="122" y="581"/>
                    </a:cubicBezTo>
                    <a:cubicBezTo>
                      <a:pt x="91" y="596"/>
                      <a:pt x="61" y="596"/>
                      <a:pt x="30" y="611"/>
                    </a:cubicBezTo>
                    <a:lnTo>
                      <a:pt x="30" y="611"/>
                    </a:lnTo>
                    <a:cubicBezTo>
                      <a:pt x="22" y="650"/>
                      <a:pt x="0" y="688"/>
                      <a:pt x="7" y="726"/>
                    </a:cubicBezTo>
                    <a:cubicBezTo>
                      <a:pt x="15" y="764"/>
                      <a:pt x="38" y="795"/>
                      <a:pt x="53" y="825"/>
                    </a:cubicBezTo>
                    <a:cubicBezTo>
                      <a:pt x="68" y="848"/>
                      <a:pt x="91" y="856"/>
                      <a:pt x="99" y="879"/>
                    </a:cubicBezTo>
                    <a:cubicBezTo>
                      <a:pt x="99" y="909"/>
                      <a:pt x="76" y="932"/>
                      <a:pt x="76" y="963"/>
                    </a:cubicBezTo>
                    <a:cubicBezTo>
                      <a:pt x="76" y="1001"/>
                      <a:pt x="68" y="1047"/>
                      <a:pt x="84" y="1085"/>
                    </a:cubicBezTo>
                    <a:cubicBezTo>
                      <a:pt x="91" y="1108"/>
                      <a:pt x="107" y="1139"/>
                      <a:pt x="130" y="1146"/>
                    </a:cubicBezTo>
                    <a:cubicBezTo>
                      <a:pt x="168" y="1154"/>
                      <a:pt x="214" y="1123"/>
                      <a:pt x="252" y="1131"/>
                    </a:cubicBezTo>
                    <a:cubicBezTo>
                      <a:pt x="297" y="1139"/>
                      <a:pt x="336" y="1169"/>
                      <a:pt x="374" y="1192"/>
                    </a:cubicBezTo>
                    <a:cubicBezTo>
                      <a:pt x="397" y="1215"/>
                      <a:pt x="412" y="1245"/>
                      <a:pt x="427" y="1276"/>
                    </a:cubicBezTo>
                    <a:cubicBezTo>
                      <a:pt x="435" y="1299"/>
                      <a:pt x="443" y="1329"/>
                      <a:pt x="450" y="1352"/>
                    </a:cubicBezTo>
                    <a:cubicBezTo>
                      <a:pt x="450" y="1360"/>
                      <a:pt x="450" y="1360"/>
                      <a:pt x="450" y="1360"/>
                    </a:cubicBezTo>
                    <a:cubicBezTo>
                      <a:pt x="496" y="1345"/>
                      <a:pt x="542" y="1322"/>
                      <a:pt x="588" y="1314"/>
                    </a:cubicBezTo>
                    <a:cubicBezTo>
                      <a:pt x="649" y="1299"/>
                      <a:pt x="718" y="1283"/>
                      <a:pt x="779" y="1283"/>
                    </a:cubicBezTo>
                    <a:cubicBezTo>
                      <a:pt x="809" y="1283"/>
                      <a:pt x="855" y="1291"/>
                      <a:pt x="863" y="1322"/>
                    </a:cubicBezTo>
                    <a:cubicBezTo>
                      <a:pt x="870" y="1360"/>
                      <a:pt x="802" y="1398"/>
                      <a:pt x="825" y="1436"/>
                    </a:cubicBezTo>
                    <a:cubicBezTo>
                      <a:pt x="840" y="1475"/>
                      <a:pt x="901" y="1459"/>
                      <a:pt x="939" y="1459"/>
                    </a:cubicBezTo>
                    <a:cubicBezTo>
                      <a:pt x="1008" y="1467"/>
                      <a:pt x="1084" y="1452"/>
                      <a:pt x="1153" y="1459"/>
                    </a:cubicBezTo>
                    <a:cubicBezTo>
                      <a:pt x="1206" y="1459"/>
                      <a:pt x="1268" y="1482"/>
                      <a:pt x="1321" y="1490"/>
                    </a:cubicBezTo>
                    <a:cubicBezTo>
                      <a:pt x="1359" y="1497"/>
                      <a:pt x="1397" y="1505"/>
                      <a:pt x="1436" y="1513"/>
                    </a:cubicBezTo>
                    <a:cubicBezTo>
                      <a:pt x="1512" y="1520"/>
                      <a:pt x="1588" y="1536"/>
                      <a:pt x="1665" y="1528"/>
                    </a:cubicBezTo>
                    <a:cubicBezTo>
                      <a:pt x="1695" y="1528"/>
                      <a:pt x="1718" y="1490"/>
                      <a:pt x="1741" y="1475"/>
                    </a:cubicBezTo>
                    <a:cubicBezTo>
                      <a:pt x="1779" y="1452"/>
                      <a:pt x="1810" y="1436"/>
                      <a:pt x="1840" y="1413"/>
                    </a:cubicBezTo>
                    <a:cubicBezTo>
                      <a:pt x="1871" y="1383"/>
                      <a:pt x="1894" y="1345"/>
                      <a:pt x="1917" y="1314"/>
                    </a:cubicBezTo>
                    <a:cubicBezTo>
                      <a:pt x="1932" y="1291"/>
                      <a:pt x="1940" y="1253"/>
                      <a:pt x="1970" y="1245"/>
                    </a:cubicBezTo>
                    <a:cubicBezTo>
                      <a:pt x="2024" y="1238"/>
                      <a:pt x="2077" y="1261"/>
                      <a:pt x="2131" y="1261"/>
                    </a:cubicBezTo>
                    <a:cubicBezTo>
                      <a:pt x="2192" y="1261"/>
                      <a:pt x="2253" y="1276"/>
                      <a:pt x="2314" y="1253"/>
                    </a:cubicBezTo>
                    <a:cubicBezTo>
                      <a:pt x="2344" y="1238"/>
                      <a:pt x="2375" y="1192"/>
                      <a:pt x="2383" y="1154"/>
                    </a:cubicBezTo>
                    <a:cubicBezTo>
                      <a:pt x="2390" y="1139"/>
                      <a:pt x="2352" y="1123"/>
                      <a:pt x="2352" y="1100"/>
                    </a:cubicBezTo>
                    <a:cubicBezTo>
                      <a:pt x="2360" y="1070"/>
                      <a:pt x="2375" y="1039"/>
                      <a:pt x="2406" y="1024"/>
                    </a:cubicBezTo>
                    <a:cubicBezTo>
                      <a:pt x="2452" y="1008"/>
                      <a:pt x="2513" y="1016"/>
                      <a:pt x="2558" y="1016"/>
                    </a:cubicBezTo>
                    <a:lnTo>
                      <a:pt x="2558" y="1016"/>
                    </a:lnTo>
                    <a:cubicBezTo>
                      <a:pt x="2558" y="940"/>
                      <a:pt x="2558" y="879"/>
                      <a:pt x="2513" y="802"/>
                    </a:cubicBezTo>
                    <a:cubicBezTo>
                      <a:pt x="2497" y="772"/>
                      <a:pt x="2505" y="741"/>
                      <a:pt x="2497" y="711"/>
                    </a:cubicBezTo>
                    <a:cubicBezTo>
                      <a:pt x="2482" y="657"/>
                      <a:pt x="2467" y="634"/>
                      <a:pt x="2444" y="596"/>
                    </a:cubicBezTo>
                    <a:cubicBezTo>
                      <a:pt x="2352" y="459"/>
                      <a:pt x="2177" y="336"/>
                      <a:pt x="2047" y="222"/>
                    </a:cubicBezTo>
                    <a:cubicBezTo>
                      <a:pt x="1909" y="92"/>
                      <a:pt x="1711" y="138"/>
                      <a:pt x="1543" y="69"/>
                    </a:cubicBezTo>
                    <a:cubicBezTo>
                      <a:pt x="1443" y="31"/>
                      <a:pt x="1283" y="84"/>
                      <a:pt x="1199" y="31"/>
                    </a:cubicBezTo>
                    <a:cubicBezTo>
                      <a:pt x="1115" y="0"/>
                      <a:pt x="1054" y="0"/>
                      <a:pt x="962" y="16"/>
                    </a:cubicBezTo>
                    <a:cubicBezTo>
                      <a:pt x="886" y="23"/>
                      <a:pt x="794" y="0"/>
                      <a:pt x="710" y="16"/>
                    </a:cubicBezTo>
                    <a:cubicBezTo>
                      <a:pt x="557" y="39"/>
                      <a:pt x="534" y="207"/>
                      <a:pt x="519" y="336"/>
                    </a:cubicBezTo>
                    <a:cubicBezTo>
                      <a:pt x="511" y="375"/>
                      <a:pt x="412" y="405"/>
                      <a:pt x="397" y="474"/>
                    </a:cubicBezTo>
                    <a:cubicBezTo>
                      <a:pt x="366" y="474"/>
                      <a:pt x="275" y="443"/>
                      <a:pt x="214" y="413"/>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 name="Freeform 69">
                <a:extLst>
                  <a:ext uri="{FF2B5EF4-FFF2-40B4-BE49-F238E27FC236}">
                    <a16:creationId xmlns:a16="http://schemas.microsoft.com/office/drawing/2014/main" id="{49180E7A-9F9A-4BA6-A382-2A9910DDF038}"/>
                  </a:ext>
                </a:extLst>
              </p:cNvPr>
              <p:cNvSpPr>
                <a:spLocks noChangeArrowheads="1"/>
              </p:cNvSpPr>
              <p:nvPr/>
            </p:nvSpPr>
            <p:spPr bwMode="auto">
              <a:xfrm>
                <a:off x="8138583" y="7994650"/>
                <a:ext cx="825446" cy="622300"/>
              </a:xfrm>
              <a:custGeom>
                <a:avLst/>
                <a:gdLst>
                  <a:gd name="T0" fmla="*/ 99 w 2292"/>
                  <a:gd name="T1" fmla="*/ 1284 h 1728"/>
                  <a:gd name="T2" fmla="*/ 99 w 2292"/>
                  <a:gd name="T3" fmla="*/ 1284 h 1728"/>
                  <a:gd name="T4" fmla="*/ 84 w 2292"/>
                  <a:gd name="T5" fmla="*/ 1154 h 1728"/>
                  <a:gd name="T6" fmla="*/ 115 w 2292"/>
                  <a:gd name="T7" fmla="*/ 1062 h 1728"/>
                  <a:gd name="T8" fmla="*/ 145 w 2292"/>
                  <a:gd name="T9" fmla="*/ 986 h 1728"/>
                  <a:gd name="T10" fmla="*/ 229 w 2292"/>
                  <a:gd name="T11" fmla="*/ 986 h 1728"/>
                  <a:gd name="T12" fmla="*/ 229 w 2292"/>
                  <a:gd name="T13" fmla="*/ 825 h 1728"/>
                  <a:gd name="T14" fmla="*/ 153 w 2292"/>
                  <a:gd name="T15" fmla="*/ 787 h 1728"/>
                  <a:gd name="T16" fmla="*/ 53 w 2292"/>
                  <a:gd name="T17" fmla="*/ 825 h 1728"/>
                  <a:gd name="T18" fmla="*/ 0 w 2292"/>
                  <a:gd name="T19" fmla="*/ 764 h 1728"/>
                  <a:gd name="T20" fmla="*/ 23 w 2292"/>
                  <a:gd name="T21" fmla="*/ 696 h 1728"/>
                  <a:gd name="T22" fmla="*/ 30 w 2292"/>
                  <a:gd name="T23" fmla="*/ 665 h 1728"/>
                  <a:gd name="T24" fmla="*/ 130 w 2292"/>
                  <a:gd name="T25" fmla="*/ 757 h 1728"/>
                  <a:gd name="T26" fmla="*/ 237 w 2292"/>
                  <a:gd name="T27" fmla="*/ 719 h 1728"/>
                  <a:gd name="T28" fmla="*/ 237 w 2292"/>
                  <a:gd name="T29" fmla="*/ 673 h 1728"/>
                  <a:gd name="T30" fmla="*/ 183 w 2292"/>
                  <a:gd name="T31" fmla="*/ 612 h 1728"/>
                  <a:gd name="T32" fmla="*/ 137 w 2292"/>
                  <a:gd name="T33" fmla="*/ 589 h 1728"/>
                  <a:gd name="T34" fmla="*/ 145 w 2292"/>
                  <a:gd name="T35" fmla="*/ 528 h 1728"/>
                  <a:gd name="T36" fmla="*/ 84 w 2292"/>
                  <a:gd name="T37" fmla="*/ 459 h 1728"/>
                  <a:gd name="T38" fmla="*/ 69 w 2292"/>
                  <a:gd name="T39" fmla="*/ 398 h 1728"/>
                  <a:gd name="T40" fmla="*/ 160 w 2292"/>
                  <a:gd name="T41" fmla="*/ 344 h 1728"/>
                  <a:gd name="T42" fmla="*/ 160 w 2292"/>
                  <a:gd name="T43" fmla="*/ 352 h 1728"/>
                  <a:gd name="T44" fmla="*/ 298 w 2292"/>
                  <a:gd name="T45" fmla="*/ 306 h 1728"/>
                  <a:gd name="T46" fmla="*/ 489 w 2292"/>
                  <a:gd name="T47" fmla="*/ 275 h 1728"/>
                  <a:gd name="T48" fmla="*/ 573 w 2292"/>
                  <a:gd name="T49" fmla="*/ 314 h 1728"/>
                  <a:gd name="T50" fmla="*/ 535 w 2292"/>
                  <a:gd name="T51" fmla="*/ 428 h 1728"/>
                  <a:gd name="T52" fmla="*/ 649 w 2292"/>
                  <a:gd name="T53" fmla="*/ 451 h 1728"/>
                  <a:gd name="T54" fmla="*/ 863 w 2292"/>
                  <a:gd name="T55" fmla="*/ 451 h 1728"/>
                  <a:gd name="T56" fmla="*/ 1031 w 2292"/>
                  <a:gd name="T57" fmla="*/ 482 h 1728"/>
                  <a:gd name="T58" fmla="*/ 1146 w 2292"/>
                  <a:gd name="T59" fmla="*/ 505 h 1728"/>
                  <a:gd name="T60" fmla="*/ 1375 w 2292"/>
                  <a:gd name="T61" fmla="*/ 520 h 1728"/>
                  <a:gd name="T62" fmla="*/ 1451 w 2292"/>
                  <a:gd name="T63" fmla="*/ 467 h 1728"/>
                  <a:gd name="T64" fmla="*/ 1550 w 2292"/>
                  <a:gd name="T65" fmla="*/ 405 h 1728"/>
                  <a:gd name="T66" fmla="*/ 1627 w 2292"/>
                  <a:gd name="T67" fmla="*/ 306 h 1728"/>
                  <a:gd name="T68" fmla="*/ 1680 w 2292"/>
                  <a:gd name="T69" fmla="*/ 237 h 1728"/>
                  <a:gd name="T70" fmla="*/ 1841 w 2292"/>
                  <a:gd name="T71" fmla="*/ 253 h 1728"/>
                  <a:gd name="T72" fmla="*/ 2024 w 2292"/>
                  <a:gd name="T73" fmla="*/ 245 h 1728"/>
                  <a:gd name="T74" fmla="*/ 2093 w 2292"/>
                  <a:gd name="T75" fmla="*/ 146 h 1728"/>
                  <a:gd name="T76" fmla="*/ 2062 w 2292"/>
                  <a:gd name="T77" fmla="*/ 92 h 1728"/>
                  <a:gd name="T78" fmla="*/ 2116 w 2292"/>
                  <a:gd name="T79" fmla="*/ 16 h 1728"/>
                  <a:gd name="T80" fmla="*/ 2268 w 2292"/>
                  <a:gd name="T81" fmla="*/ 8 h 1728"/>
                  <a:gd name="T82" fmla="*/ 2268 w 2292"/>
                  <a:gd name="T83" fmla="*/ 8 h 1728"/>
                  <a:gd name="T84" fmla="*/ 2276 w 2292"/>
                  <a:gd name="T85" fmla="*/ 123 h 1728"/>
                  <a:gd name="T86" fmla="*/ 2253 w 2292"/>
                  <a:gd name="T87" fmla="*/ 497 h 1728"/>
                  <a:gd name="T88" fmla="*/ 2116 w 2292"/>
                  <a:gd name="T89" fmla="*/ 772 h 1728"/>
                  <a:gd name="T90" fmla="*/ 2085 w 2292"/>
                  <a:gd name="T91" fmla="*/ 994 h 1728"/>
                  <a:gd name="T92" fmla="*/ 2009 w 2292"/>
                  <a:gd name="T93" fmla="*/ 1314 h 1728"/>
                  <a:gd name="T94" fmla="*/ 1848 w 2292"/>
                  <a:gd name="T95" fmla="*/ 1406 h 1728"/>
                  <a:gd name="T96" fmla="*/ 1757 w 2292"/>
                  <a:gd name="T97" fmla="*/ 1567 h 1728"/>
                  <a:gd name="T98" fmla="*/ 1550 w 2292"/>
                  <a:gd name="T99" fmla="*/ 1628 h 1728"/>
                  <a:gd name="T100" fmla="*/ 1421 w 2292"/>
                  <a:gd name="T101" fmla="*/ 1498 h 1728"/>
                  <a:gd name="T102" fmla="*/ 1489 w 2292"/>
                  <a:gd name="T103" fmla="*/ 1628 h 1728"/>
                  <a:gd name="T104" fmla="*/ 1489 w 2292"/>
                  <a:gd name="T105" fmla="*/ 1628 h 1728"/>
                  <a:gd name="T106" fmla="*/ 1245 w 2292"/>
                  <a:gd name="T107" fmla="*/ 1544 h 1728"/>
                  <a:gd name="T108" fmla="*/ 1024 w 2292"/>
                  <a:gd name="T109" fmla="*/ 1521 h 1728"/>
                  <a:gd name="T110" fmla="*/ 978 w 2292"/>
                  <a:gd name="T111" fmla="*/ 1505 h 1728"/>
                  <a:gd name="T112" fmla="*/ 718 w 2292"/>
                  <a:gd name="T113" fmla="*/ 1528 h 1728"/>
                  <a:gd name="T114" fmla="*/ 657 w 2292"/>
                  <a:gd name="T115" fmla="*/ 1391 h 1728"/>
                  <a:gd name="T116" fmla="*/ 557 w 2292"/>
                  <a:gd name="T117" fmla="*/ 1253 h 1728"/>
                  <a:gd name="T118" fmla="*/ 313 w 2292"/>
                  <a:gd name="T119" fmla="*/ 1299 h 1728"/>
                  <a:gd name="T120" fmla="*/ 260 w 2292"/>
                  <a:gd name="T121" fmla="*/ 1261 h 1728"/>
                  <a:gd name="T122" fmla="*/ 99 w 2292"/>
                  <a:gd name="T123" fmla="*/ 12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92" h="1728">
                    <a:moveTo>
                      <a:pt x="99" y="1284"/>
                    </a:moveTo>
                    <a:lnTo>
                      <a:pt x="99" y="1284"/>
                    </a:lnTo>
                    <a:cubicBezTo>
                      <a:pt x="92" y="1238"/>
                      <a:pt x="84" y="1200"/>
                      <a:pt x="84" y="1154"/>
                    </a:cubicBezTo>
                    <a:cubicBezTo>
                      <a:pt x="92" y="1123"/>
                      <a:pt x="99" y="1093"/>
                      <a:pt x="115" y="1062"/>
                    </a:cubicBezTo>
                    <a:cubicBezTo>
                      <a:pt x="122" y="1032"/>
                      <a:pt x="122" y="1001"/>
                      <a:pt x="145" y="986"/>
                    </a:cubicBezTo>
                    <a:cubicBezTo>
                      <a:pt x="168" y="971"/>
                      <a:pt x="214" y="1009"/>
                      <a:pt x="229" y="986"/>
                    </a:cubicBezTo>
                    <a:cubicBezTo>
                      <a:pt x="252" y="940"/>
                      <a:pt x="244" y="879"/>
                      <a:pt x="229" y="825"/>
                    </a:cubicBezTo>
                    <a:cubicBezTo>
                      <a:pt x="214" y="803"/>
                      <a:pt x="183" y="787"/>
                      <a:pt x="153" y="787"/>
                    </a:cubicBezTo>
                    <a:cubicBezTo>
                      <a:pt x="122" y="787"/>
                      <a:pt x="92" y="833"/>
                      <a:pt x="53" y="825"/>
                    </a:cubicBezTo>
                    <a:cubicBezTo>
                      <a:pt x="30" y="818"/>
                      <a:pt x="7" y="795"/>
                      <a:pt x="0" y="764"/>
                    </a:cubicBezTo>
                    <a:cubicBezTo>
                      <a:pt x="0" y="742"/>
                      <a:pt x="15" y="719"/>
                      <a:pt x="23" y="696"/>
                    </a:cubicBezTo>
                    <a:cubicBezTo>
                      <a:pt x="23" y="688"/>
                      <a:pt x="23" y="657"/>
                      <a:pt x="30" y="665"/>
                    </a:cubicBezTo>
                    <a:cubicBezTo>
                      <a:pt x="76" y="688"/>
                      <a:pt x="92" y="742"/>
                      <a:pt x="130" y="757"/>
                    </a:cubicBezTo>
                    <a:cubicBezTo>
                      <a:pt x="168" y="764"/>
                      <a:pt x="206" y="742"/>
                      <a:pt x="237" y="719"/>
                    </a:cubicBezTo>
                    <a:cubicBezTo>
                      <a:pt x="244" y="711"/>
                      <a:pt x="237" y="688"/>
                      <a:pt x="237" y="673"/>
                    </a:cubicBezTo>
                    <a:cubicBezTo>
                      <a:pt x="221" y="650"/>
                      <a:pt x="206" y="627"/>
                      <a:pt x="183" y="612"/>
                    </a:cubicBezTo>
                    <a:cubicBezTo>
                      <a:pt x="168" y="596"/>
                      <a:pt x="145" y="604"/>
                      <a:pt x="137" y="589"/>
                    </a:cubicBezTo>
                    <a:cubicBezTo>
                      <a:pt x="130" y="573"/>
                      <a:pt x="153" y="543"/>
                      <a:pt x="145" y="528"/>
                    </a:cubicBezTo>
                    <a:cubicBezTo>
                      <a:pt x="137" y="497"/>
                      <a:pt x="99" y="482"/>
                      <a:pt x="84" y="459"/>
                    </a:cubicBezTo>
                    <a:cubicBezTo>
                      <a:pt x="69" y="444"/>
                      <a:pt x="53" y="413"/>
                      <a:pt x="69" y="398"/>
                    </a:cubicBezTo>
                    <a:cubicBezTo>
                      <a:pt x="92" y="375"/>
                      <a:pt x="130" y="367"/>
                      <a:pt x="160" y="344"/>
                    </a:cubicBezTo>
                    <a:cubicBezTo>
                      <a:pt x="160" y="352"/>
                      <a:pt x="160" y="352"/>
                      <a:pt x="160" y="352"/>
                    </a:cubicBezTo>
                    <a:cubicBezTo>
                      <a:pt x="206" y="337"/>
                      <a:pt x="252" y="314"/>
                      <a:pt x="298" y="306"/>
                    </a:cubicBezTo>
                    <a:cubicBezTo>
                      <a:pt x="359" y="291"/>
                      <a:pt x="428" y="275"/>
                      <a:pt x="489" y="275"/>
                    </a:cubicBezTo>
                    <a:cubicBezTo>
                      <a:pt x="519" y="275"/>
                      <a:pt x="565" y="283"/>
                      <a:pt x="573" y="314"/>
                    </a:cubicBezTo>
                    <a:cubicBezTo>
                      <a:pt x="580" y="352"/>
                      <a:pt x="512" y="390"/>
                      <a:pt x="535" y="428"/>
                    </a:cubicBezTo>
                    <a:cubicBezTo>
                      <a:pt x="550" y="467"/>
                      <a:pt x="611" y="451"/>
                      <a:pt x="649" y="451"/>
                    </a:cubicBezTo>
                    <a:cubicBezTo>
                      <a:pt x="718" y="459"/>
                      <a:pt x="794" y="444"/>
                      <a:pt x="863" y="451"/>
                    </a:cubicBezTo>
                    <a:cubicBezTo>
                      <a:pt x="916" y="451"/>
                      <a:pt x="978" y="474"/>
                      <a:pt x="1031" y="482"/>
                    </a:cubicBezTo>
                    <a:cubicBezTo>
                      <a:pt x="1069" y="489"/>
                      <a:pt x="1107" y="497"/>
                      <a:pt x="1146" y="505"/>
                    </a:cubicBezTo>
                    <a:cubicBezTo>
                      <a:pt x="1222" y="512"/>
                      <a:pt x="1298" y="528"/>
                      <a:pt x="1375" y="520"/>
                    </a:cubicBezTo>
                    <a:cubicBezTo>
                      <a:pt x="1405" y="520"/>
                      <a:pt x="1428" y="482"/>
                      <a:pt x="1451" y="467"/>
                    </a:cubicBezTo>
                    <a:cubicBezTo>
                      <a:pt x="1489" y="444"/>
                      <a:pt x="1520" y="428"/>
                      <a:pt x="1550" y="405"/>
                    </a:cubicBezTo>
                    <a:cubicBezTo>
                      <a:pt x="1581" y="375"/>
                      <a:pt x="1604" y="337"/>
                      <a:pt x="1627" y="306"/>
                    </a:cubicBezTo>
                    <a:cubicBezTo>
                      <a:pt x="1642" y="283"/>
                      <a:pt x="1650" y="245"/>
                      <a:pt x="1680" y="237"/>
                    </a:cubicBezTo>
                    <a:cubicBezTo>
                      <a:pt x="1734" y="230"/>
                      <a:pt x="1787" y="253"/>
                      <a:pt x="1841" y="253"/>
                    </a:cubicBezTo>
                    <a:cubicBezTo>
                      <a:pt x="1902" y="253"/>
                      <a:pt x="1963" y="268"/>
                      <a:pt x="2024" y="245"/>
                    </a:cubicBezTo>
                    <a:cubicBezTo>
                      <a:pt x="2054" y="230"/>
                      <a:pt x="2085" y="184"/>
                      <a:pt x="2093" y="146"/>
                    </a:cubicBezTo>
                    <a:cubicBezTo>
                      <a:pt x="2100" y="131"/>
                      <a:pt x="2062" y="115"/>
                      <a:pt x="2062" y="92"/>
                    </a:cubicBezTo>
                    <a:cubicBezTo>
                      <a:pt x="2070" y="62"/>
                      <a:pt x="2085" y="31"/>
                      <a:pt x="2116" y="16"/>
                    </a:cubicBezTo>
                    <a:cubicBezTo>
                      <a:pt x="2162" y="0"/>
                      <a:pt x="2223" y="8"/>
                      <a:pt x="2268" y="8"/>
                    </a:cubicBezTo>
                    <a:lnTo>
                      <a:pt x="2268" y="8"/>
                    </a:lnTo>
                    <a:cubicBezTo>
                      <a:pt x="2268" y="46"/>
                      <a:pt x="2261" y="85"/>
                      <a:pt x="2276" y="123"/>
                    </a:cubicBezTo>
                    <a:cubicBezTo>
                      <a:pt x="2291" y="237"/>
                      <a:pt x="2284" y="383"/>
                      <a:pt x="2253" y="497"/>
                    </a:cubicBezTo>
                    <a:cubicBezTo>
                      <a:pt x="2116" y="772"/>
                      <a:pt x="2116" y="772"/>
                      <a:pt x="2116" y="772"/>
                    </a:cubicBezTo>
                    <a:cubicBezTo>
                      <a:pt x="2093" y="825"/>
                      <a:pt x="2085" y="940"/>
                      <a:pt x="2085" y="994"/>
                    </a:cubicBezTo>
                    <a:cubicBezTo>
                      <a:pt x="2085" y="1039"/>
                      <a:pt x="2032" y="1299"/>
                      <a:pt x="2009" y="1314"/>
                    </a:cubicBezTo>
                    <a:cubicBezTo>
                      <a:pt x="1955" y="1345"/>
                      <a:pt x="1894" y="1368"/>
                      <a:pt x="1848" y="1406"/>
                    </a:cubicBezTo>
                    <a:cubicBezTo>
                      <a:pt x="1802" y="1436"/>
                      <a:pt x="1795" y="1521"/>
                      <a:pt x="1757" y="1567"/>
                    </a:cubicBezTo>
                    <a:cubicBezTo>
                      <a:pt x="1696" y="1605"/>
                      <a:pt x="1604" y="1727"/>
                      <a:pt x="1550" y="1628"/>
                    </a:cubicBezTo>
                    <a:cubicBezTo>
                      <a:pt x="1512" y="1551"/>
                      <a:pt x="1535" y="1528"/>
                      <a:pt x="1421" y="1498"/>
                    </a:cubicBezTo>
                    <a:cubicBezTo>
                      <a:pt x="1497" y="1498"/>
                      <a:pt x="1543" y="1597"/>
                      <a:pt x="1489" y="1628"/>
                    </a:cubicBezTo>
                    <a:lnTo>
                      <a:pt x="1489" y="1628"/>
                    </a:lnTo>
                    <a:cubicBezTo>
                      <a:pt x="1382" y="1589"/>
                      <a:pt x="1352" y="1567"/>
                      <a:pt x="1245" y="1544"/>
                    </a:cubicBezTo>
                    <a:cubicBezTo>
                      <a:pt x="1168" y="1528"/>
                      <a:pt x="1092" y="1536"/>
                      <a:pt x="1024" y="1521"/>
                    </a:cubicBezTo>
                    <a:cubicBezTo>
                      <a:pt x="1008" y="1521"/>
                      <a:pt x="993" y="1505"/>
                      <a:pt x="978" y="1505"/>
                    </a:cubicBezTo>
                    <a:cubicBezTo>
                      <a:pt x="893" y="1505"/>
                      <a:pt x="802" y="1559"/>
                      <a:pt x="718" y="1528"/>
                    </a:cubicBezTo>
                    <a:cubicBezTo>
                      <a:pt x="672" y="1513"/>
                      <a:pt x="680" y="1436"/>
                      <a:pt x="657" y="1391"/>
                    </a:cubicBezTo>
                    <a:cubicBezTo>
                      <a:pt x="626" y="1345"/>
                      <a:pt x="611" y="1269"/>
                      <a:pt x="557" y="1253"/>
                    </a:cubicBezTo>
                    <a:cubicBezTo>
                      <a:pt x="481" y="1230"/>
                      <a:pt x="397" y="1299"/>
                      <a:pt x="313" y="1299"/>
                    </a:cubicBezTo>
                    <a:cubicBezTo>
                      <a:pt x="298" y="1299"/>
                      <a:pt x="282" y="1269"/>
                      <a:pt x="260" y="1261"/>
                    </a:cubicBezTo>
                    <a:cubicBezTo>
                      <a:pt x="206" y="1261"/>
                      <a:pt x="153" y="1276"/>
                      <a:pt x="99" y="1284"/>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 name="Freeform 70">
                <a:extLst>
                  <a:ext uri="{FF2B5EF4-FFF2-40B4-BE49-F238E27FC236}">
                    <a16:creationId xmlns:a16="http://schemas.microsoft.com/office/drawing/2014/main" id="{71BFB181-9473-4BB9-9A2F-937BAD9CC53E}"/>
                  </a:ext>
                </a:extLst>
              </p:cNvPr>
              <p:cNvSpPr>
                <a:spLocks noChangeArrowheads="1"/>
              </p:cNvSpPr>
              <p:nvPr/>
            </p:nvSpPr>
            <p:spPr bwMode="auto">
              <a:xfrm>
                <a:off x="7948096" y="8407400"/>
                <a:ext cx="769887" cy="585788"/>
              </a:xfrm>
              <a:custGeom>
                <a:avLst/>
                <a:gdLst>
                  <a:gd name="T0" fmla="*/ 130 w 2140"/>
                  <a:gd name="T1" fmla="*/ 290 h 1628"/>
                  <a:gd name="T2" fmla="*/ 244 w 2140"/>
                  <a:gd name="T3" fmla="*/ 138 h 1628"/>
                  <a:gd name="T4" fmla="*/ 336 w 2140"/>
                  <a:gd name="T5" fmla="*/ 16 h 1628"/>
                  <a:gd name="T6" fmla="*/ 451 w 2140"/>
                  <a:gd name="T7" fmla="*/ 38 h 1628"/>
                  <a:gd name="T8" fmla="*/ 619 w 2140"/>
                  <a:gd name="T9" fmla="*/ 176 h 1628"/>
                  <a:gd name="T10" fmla="*/ 626 w 2140"/>
                  <a:gd name="T11" fmla="*/ 138 h 1628"/>
                  <a:gd name="T12" fmla="*/ 840 w 2140"/>
                  <a:gd name="T13" fmla="*/ 153 h 1628"/>
                  <a:gd name="T14" fmla="*/ 1184 w 2140"/>
                  <a:gd name="T15" fmla="*/ 245 h 1628"/>
                  <a:gd name="T16" fmla="*/ 1505 w 2140"/>
                  <a:gd name="T17" fmla="*/ 359 h 1628"/>
                  <a:gd name="T18" fmla="*/ 1772 w 2140"/>
                  <a:gd name="T19" fmla="*/ 398 h 1628"/>
                  <a:gd name="T20" fmla="*/ 2016 w 2140"/>
                  <a:gd name="T21" fmla="*/ 482 h 1628"/>
                  <a:gd name="T22" fmla="*/ 1787 w 2140"/>
                  <a:gd name="T23" fmla="*/ 504 h 1628"/>
                  <a:gd name="T24" fmla="*/ 1993 w 2140"/>
                  <a:gd name="T25" fmla="*/ 619 h 1628"/>
                  <a:gd name="T26" fmla="*/ 2055 w 2140"/>
                  <a:gd name="T27" fmla="*/ 688 h 1628"/>
                  <a:gd name="T28" fmla="*/ 1665 w 2140"/>
                  <a:gd name="T29" fmla="*/ 894 h 1628"/>
                  <a:gd name="T30" fmla="*/ 1451 w 2140"/>
                  <a:gd name="T31" fmla="*/ 978 h 1628"/>
                  <a:gd name="T32" fmla="*/ 1428 w 2140"/>
                  <a:gd name="T33" fmla="*/ 1108 h 1628"/>
                  <a:gd name="T34" fmla="*/ 1558 w 2140"/>
                  <a:gd name="T35" fmla="*/ 1276 h 1628"/>
                  <a:gd name="T36" fmla="*/ 1375 w 2140"/>
                  <a:gd name="T37" fmla="*/ 1559 h 1628"/>
                  <a:gd name="T38" fmla="*/ 1054 w 2140"/>
                  <a:gd name="T39" fmla="*/ 1413 h 1628"/>
                  <a:gd name="T40" fmla="*/ 1069 w 2140"/>
                  <a:gd name="T41" fmla="*/ 1582 h 1628"/>
                  <a:gd name="T42" fmla="*/ 955 w 2140"/>
                  <a:gd name="T43" fmla="*/ 1627 h 1628"/>
                  <a:gd name="T44" fmla="*/ 718 w 2140"/>
                  <a:gd name="T45" fmla="*/ 1490 h 1628"/>
                  <a:gd name="T46" fmla="*/ 550 w 2140"/>
                  <a:gd name="T47" fmla="*/ 1467 h 1628"/>
                  <a:gd name="T48" fmla="*/ 481 w 2140"/>
                  <a:gd name="T49" fmla="*/ 1398 h 1628"/>
                  <a:gd name="T50" fmla="*/ 435 w 2140"/>
                  <a:gd name="T51" fmla="*/ 1291 h 1628"/>
                  <a:gd name="T52" fmla="*/ 321 w 2140"/>
                  <a:gd name="T53" fmla="*/ 1307 h 1628"/>
                  <a:gd name="T54" fmla="*/ 107 w 2140"/>
                  <a:gd name="T55" fmla="*/ 1268 h 1628"/>
                  <a:gd name="T56" fmla="*/ 53 w 2140"/>
                  <a:gd name="T57" fmla="*/ 1177 h 1628"/>
                  <a:gd name="T58" fmla="*/ 7 w 2140"/>
                  <a:gd name="T59" fmla="*/ 1039 h 1628"/>
                  <a:gd name="T60" fmla="*/ 237 w 2140"/>
                  <a:gd name="T61" fmla="*/ 833 h 1628"/>
                  <a:gd name="T62" fmla="*/ 313 w 2140"/>
                  <a:gd name="T63" fmla="*/ 611 h 1628"/>
                  <a:gd name="T64" fmla="*/ 221 w 2140"/>
                  <a:gd name="T65" fmla="*/ 474 h 1628"/>
                  <a:gd name="T66" fmla="*/ 130 w 2140"/>
                  <a:gd name="T67" fmla="*/ 290 h 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40" h="1628">
                    <a:moveTo>
                      <a:pt x="130" y="290"/>
                    </a:moveTo>
                    <a:lnTo>
                      <a:pt x="130" y="290"/>
                    </a:lnTo>
                    <a:cubicBezTo>
                      <a:pt x="145" y="237"/>
                      <a:pt x="137" y="176"/>
                      <a:pt x="176" y="130"/>
                    </a:cubicBezTo>
                    <a:cubicBezTo>
                      <a:pt x="191" y="107"/>
                      <a:pt x="221" y="138"/>
                      <a:pt x="244" y="138"/>
                    </a:cubicBezTo>
                    <a:cubicBezTo>
                      <a:pt x="267" y="130"/>
                      <a:pt x="290" y="123"/>
                      <a:pt x="305" y="107"/>
                    </a:cubicBezTo>
                    <a:cubicBezTo>
                      <a:pt x="321" y="77"/>
                      <a:pt x="305" y="31"/>
                      <a:pt x="336" y="16"/>
                    </a:cubicBezTo>
                    <a:cubicBezTo>
                      <a:pt x="359" y="0"/>
                      <a:pt x="374" y="54"/>
                      <a:pt x="405" y="61"/>
                    </a:cubicBezTo>
                    <a:cubicBezTo>
                      <a:pt x="420" y="61"/>
                      <a:pt x="435" y="23"/>
                      <a:pt x="451" y="38"/>
                    </a:cubicBezTo>
                    <a:cubicBezTo>
                      <a:pt x="504" y="69"/>
                      <a:pt x="534" y="130"/>
                      <a:pt x="580" y="176"/>
                    </a:cubicBezTo>
                    <a:cubicBezTo>
                      <a:pt x="588" y="184"/>
                      <a:pt x="611" y="184"/>
                      <a:pt x="619" y="176"/>
                    </a:cubicBezTo>
                    <a:cubicBezTo>
                      <a:pt x="626" y="168"/>
                      <a:pt x="626" y="153"/>
                      <a:pt x="626" y="138"/>
                    </a:cubicBezTo>
                    <a:lnTo>
                      <a:pt x="626" y="138"/>
                    </a:lnTo>
                    <a:cubicBezTo>
                      <a:pt x="680" y="130"/>
                      <a:pt x="733" y="115"/>
                      <a:pt x="787" y="115"/>
                    </a:cubicBezTo>
                    <a:cubicBezTo>
                      <a:pt x="809" y="123"/>
                      <a:pt x="825" y="153"/>
                      <a:pt x="840" y="153"/>
                    </a:cubicBezTo>
                    <a:cubicBezTo>
                      <a:pt x="924" y="153"/>
                      <a:pt x="1008" y="84"/>
                      <a:pt x="1084" y="107"/>
                    </a:cubicBezTo>
                    <a:cubicBezTo>
                      <a:pt x="1138" y="123"/>
                      <a:pt x="1153" y="199"/>
                      <a:pt x="1184" y="245"/>
                    </a:cubicBezTo>
                    <a:cubicBezTo>
                      <a:pt x="1207" y="290"/>
                      <a:pt x="1199" y="367"/>
                      <a:pt x="1245" y="382"/>
                    </a:cubicBezTo>
                    <a:cubicBezTo>
                      <a:pt x="1329" y="413"/>
                      <a:pt x="1420" y="359"/>
                      <a:pt x="1505" y="359"/>
                    </a:cubicBezTo>
                    <a:cubicBezTo>
                      <a:pt x="1520" y="359"/>
                      <a:pt x="1535" y="375"/>
                      <a:pt x="1551" y="375"/>
                    </a:cubicBezTo>
                    <a:cubicBezTo>
                      <a:pt x="1619" y="390"/>
                      <a:pt x="1695" y="382"/>
                      <a:pt x="1772" y="398"/>
                    </a:cubicBezTo>
                    <a:cubicBezTo>
                      <a:pt x="1879" y="421"/>
                      <a:pt x="1909" y="443"/>
                      <a:pt x="2016" y="482"/>
                    </a:cubicBezTo>
                    <a:lnTo>
                      <a:pt x="2016" y="482"/>
                    </a:lnTo>
                    <a:cubicBezTo>
                      <a:pt x="1993" y="497"/>
                      <a:pt x="1963" y="497"/>
                      <a:pt x="1909" y="482"/>
                    </a:cubicBezTo>
                    <a:cubicBezTo>
                      <a:pt x="1887" y="474"/>
                      <a:pt x="1818" y="497"/>
                      <a:pt x="1787" y="504"/>
                    </a:cubicBezTo>
                    <a:cubicBezTo>
                      <a:pt x="1757" y="512"/>
                      <a:pt x="1894" y="520"/>
                      <a:pt x="1917" y="520"/>
                    </a:cubicBezTo>
                    <a:cubicBezTo>
                      <a:pt x="2016" y="520"/>
                      <a:pt x="2093" y="520"/>
                      <a:pt x="1993" y="619"/>
                    </a:cubicBezTo>
                    <a:cubicBezTo>
                      <a:pt x="1978" y="634"/>
                      <a:pt x="1948" y="688"/>
                      <a:pt x="1963" y="711"/>
                    </a:cubicBezTo>
                    <a:cubicBezTo>
                      <a:pt x="1986" y="749"/>
                      <a:pt x="2032" y="695"/>
                      <a:pt x="2055" y="688"/>
                    </a:cubicBezTo>
                    <a:cubicBezTo>
                      <a:pt x="2139" y="657"/>
                      <a:pt x="2039" y="795"/>
                      <a:pt x="2001" y="818"/>
                    </a:cubicBezTo>
                    <a:cubicBezTo>
                      <a:pt x="1909" y="894"/>
                      <a:pt x="1772" y="1016"/>
                      <a:pt x="1665" y="894"/>
                    </a:cubicBezTo>
                    <a:cubicBezTo>
                      <a:pt x="1657" y="879"/>
                      <a:pt x="1596" y="932"/>
                      <a:pt x="1573" y="947"/>
                    </a:cubicBezTo>
                    <a:cubicBezTo>
                      <a:pt x="1535" y="970"/>
                      <a:pt x="1489" y="947"/>
                      <a:pt x="1451" y="978"/>
                    </a:cubicBezTo>
                    <a:cubicBezTo>
                      <a:pt x="1390" y="1047"/>
                      <a:pt x="1375" y="1016"/>
                      <a:pt x="1298" y="1047"/>
                    </a:cubicBezTo>
                    <a:cubicBezTo>
                      <a:pt x="1107" y="1115"/>
                      <a:pt x="1375" y="1123"/>
                      <a:pt x="1428" y="1108"/>
                    </a:cubicBezTo>
                    <a:cubicBezTo>
                      <a:pt x="1451" y="1100"/>
                      <a:pt x="1551" y="1016"/>
                      <a:pt x="1566" y="1062"/>
                    </a:cubicBezTo>
                    <a:cubicBezTo>
                      <a:pt x="1573" y="1123"/>
                      <a:pt x="1558" y="1215"/>
                      <a:pt x="1558" y="1276"/>
                    </a:cubicBezTo>
                    <a:cubicBezTo>
                      <a:pt x="1543" y="1352"/>
                      <a:pt x="1466" y="1490"/>
                      <a:pt x="1375" y="1559"/>
                    </a:cubicBezTo>
                    <a:lnTo>
                      <a:pt x="1375" y="1559"/>
                    </a:lnTo>
                    <a:cubicBezTo>
                      <a:pt x="1344" y="1536"/>
                      <a:pt x="1291" y="1467"/>
                      <a:pt x="1253" y="1452"/>
                    </a:cubicBezTo>
                    <a:cubicBezTo>
                      <a:pt x="1191" y="1429"/>
                      <a:pt x="1123" y="1390"/>
                      <a:pt x="1054" y="1413"/>
                    </a:cubicBezTo>
                    <a:cubicBezTo>
                      <a:pt x="1023" y="1421"/>
                      <a:pt x="1069" y="1551"/>
                      <a:pt x="1069" y="1582"/>
                    </a:cubicBezTo>
                    <a:lnTo>
                      <a:pt x="1069" y="1582"/>
                    </a:lnTo>
                    <a:cubicBezTo>
                      <a:pt x="1031" y="1589"/>
                      <a:pt x="993" y="1612"/>
                      <a:pt x="955" y="1627"/>
                    </a:cubicBezTo>
                    <a:lnTo>
                      <a:pt x="955" y="1627"/>
                    </a:lnTo>
                    <a:cubicBezTo>
                      <a:pt x="909" y="1589"/>
                      <a:pt x="848" y="1505"/>
                      <a:pt x="794" y="1482"/>
                    </a:cubicBezTo>
                    <a:cubicBezTo>
                      <a:pt x="771" y="1474"/>
                      <a:pt x="748" y="1497"/>
                      <a:pt x="718" y="1490"/>
                    </a:cubicBezTo>
                    <a:cubicBezTo>
                      <a:pt x="703" y="1490"/>
                      <a:pt x="695" y="1459"/>
                      <a:pt x="680" y="1459"/>
                    </a:cubicBezTo>
                    <a:cubicBezTo>
                      <a:pt x="634" y="1452"/>
                      <a:pt x="596" y="1459"/>
                      <a:pt x="550" y="1467"/>
                    </a:cubicBezTo>
                    <a:cubicBezTo>
                      <a:pt x="557" y="1467"/>
                      <a:pt x="557" y="1467"/>
                      <a:pt x="557" y="1467"/>
                    </a:cubicBezTo>
                    <a:cubicBezTo>
                      <a:pt x="534" y="1444"/>
                      <a:pt x="504" y="1421"/>
                      <a:pt x="481" y="1398"/>
                    </a:cubicBezTo>
                    <a:cubicBezTo>
                      <a:pt x="473" y="1383"/>
                      <a:pt x="489" y="1375"/>
                      <a:pt x="481" y="1360"/>
                    </a:cubicBezTo>
                    <a:cubicBezTo>
                      <a:pt x="473" y="1337"/>
                      <a:pt x="458" y="1307"/>
                      <a:pt x="435" y="1291"/>
                    </a:cubicBezTo>
                    <a:cubicBezTo>
                      <a:pt x="420" y="1284"/>
                      <a:pt x="405" y="1307"/>
                      <a:pt x="390" y="1307"/>
                    </a:cubicBezTo>
                    <a:cubicBezTo>
                      <a:pt x="367" y="1314"/>
                      <a:pt x="344" y="1299"/>
                      <a:pt x="321" y="1307"/>
                    </a:cubicBezTo>
                    <a:cubicBezTo>
                      <a:pt x="275" y="1314"/>
                      <a:pt x="237" y="1368"/>
                      <a:pt x="191" y="1360"/>
                    </a:cubicBezTo>
                    <a:cubicBezTo>
                      <a:pt x="153" y="1352"/>
                      <a:pt x="137" y="1291"/>
                      <a:pt x="107" y="1268"/>
                    </a:cubicBezTo>
                    <a:cubicBezTo>
                      <a:pt x="92" y="1261"/>
                      <a:pt x="61" y="1276"/>
                      <a:pt x="53" y="1261"/>
                    </a:cubicBezTo>
                    <a:cubicBezTo>
                      <a:pt x="38" y="1238"/>
                      <a:pt x="53" y="1207"/>
                      <a:pt x="53" y="1177"/>
                    </a:cubicBezTo>
                    <a:lnTo>
                      <a:pt x="53" y="1177"/>
                    </a:lnTo>
                    <a:cubicBezTo>
                      <a:pt x="38" y="1131"/>
                      <a:pt x="0" y="1085"/>
                      <a:pt x="7" y="1039"/>
                    </a:cubicBezTo>
                    <a:cubicBezTo>
                      <a:pt x="7" y="978"/>
                      <a:pt x="30" y="917"/>
                      <a:pt x="76" y="879"/>
                    </a:cubicBezTo>
                    <a:cubicBezTo>
                      <a:pt x="115" y="840"/>
                      <a:pt x="191" y="856"/>
                      <a:pt x="237" y="833"/>
                    </a:cubicBezTo>
                    <a:cubicBezTo>
                      <a:pt x="267" y="825"/>
                      <a:pt x="290" y="795"/>
                      <a:pt x="298" y="772"/>
                    </a:cubicBezTo>
                    <a:cubicBezTo>
                      <a:pt x="313" y="718"/>
                      <a:pt x="336" y="657"/>
                      <a:pt x="313" y="611"/>
                    </a:cubicBezTo>
                    <a:cubicBezTo>
                      <a:pt x="305" y="588"/>
                      <a:pt x="252" y="619"/>
                      <a:pt x="237" y="596"/>
                    </a:cubicBezTo>
                    <a:cubicBezTo>
                      <a:pt x="214" y="565"/>
                      <a:pt x="229" y="512"/>
                      <a:pt x="221" y="474"/>
                    </a:cubicBezTo>
                    <a:cubicBezTo>
                      <a:pt x="214" y="428"/>
                      <a:pt x="206" y="390"/>
                      <a:pt x="183" y="352"/>
                    </a:cubicBezTo>
                    <a:cubicBezTo>
                      <a:pt x="176" y="329"/>
                      <a:pt x="145" y="306"/>
                      <a:pt x="130" y="29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 name="Freeform 71">
                <a:extLst>
                  <a:ext uri="{FF2B5EF4-FFF2-40B4-BE49-F238E27FC236}">
                    <a16:creationId xmlns:a16="http://schemas.microsoft.com/office/drawing/2014/main" id="{99C39EA4-0B56-4529-A750-A28457667321}"/>
                  </a:ext>
                </a:extLst>
              </p:cNvPr>
              <p:cNvSpPr>
                <a:spLocks noChangeArrowheads="1"/>
              </p:cNvSpPr>
              <p:nvPr/>
            </p:nvSpPr>
            <p:spPr bwMode="auto">
              <a:xfrm>
                <a:off x="7451240" y="8369300"/>
                <a:ext cx="179376" cy="198438"/>
              </a:xfrm>
              <a:custGeom>
                <a:avLst/>
                <a:gdLst>
                  <a:gd name="T0" fmla="*/ 23 w 498"/>
                  <a:gd name="T1" fmla="*/ 253 h 551"/>
                  <a:gd name="T2" fmla="*/ 23 w 498"/>
                  <a:gd name="T3" fmla="*/ 253 h 551"/>
                  <a:gd name="T4" fmla="*/ 23 w 498"/>
                  <a:gd name="T5" fmla="*/ 184 h 551"/>
                  <a:gd name="T6" fmla="*/ 214 w 498"/>
                  <a:gd name="T7" fmla="*/ 107 h 551"/>
                  <a:gd name="T8" fmla="*/ 245 w 498"/>
                  <a:gd name="T9" fmla="*/ 54 h 551"/>
                  <a:gd name="T10" fmla="*/ 398 w 498"/>
                  <a:gd name="T11" fmla="*/ 0 h 551"/>
                  <a:gd name="T12" fmla="*/ 398 w 498"/>
                  <a:gd name="T13" fmla="*/ 0 h 551"/>
                  <a:gd name="T14" fmla="*/ 443 w 498"/>
                  <a:gd name="T15" fmla="*/ 100 h 551"/>
                  <a:gd name="T16" fmla="*/ 436 w 498"/>
                  <a:gd name="T17" fmla="*/ 161 h 551"/>
                  <a:gd name="T18" fmla="*/ 497 w 498"/>
                  <a:gd name="T19" fmla="*/ 222 h 551"/>
                  <a:gd name="T20" fmla="*/ 420 w 498"/>
                  <a:gd name="T21" fmla="*/ 314 h 551"/>
                  <a:gd name="T22" fmla="*/ 398 w 498"/>
                  <a:gd name="T23" fmla="*/ 390 h 551"/>
                  <a:gd name="T24" fmla="*/ 390 w 498"/>
                  <a:gd name="T25" fmla="*/ 550 h 551"/>
                  <a:gd name="T26" fmla="*/ 390 w 498"/>
                  <a:gd name="T27" fmla="*/ 550 h 551"/>
                  <a:gd name="T28" fmla="*/ 298 w 498"/>
                  <a:gd name="T29" fmla="*/ 497 h 551"/>
                  <a:gd name="T30" fmla="*/ 222 w 498"/>
                  <a:gd name="T31" fmla="*/ 535 h 551"/>
                  <a:gd name="T32" fmla="*/ 100 w 498"/>
                  <a:gd name="T33" fmla="*/ 436 h 551"/>
                  <a:gd name="T34" fmla="*/ 62 w 498"/>
                  <a:gd name="T35" fmla="*/ 344 h 551"/>
                  <a:gd name="T36" fmla="*/ 23 w 498"/>
                  <a:gd name="T37" fmla="*/ 253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8" h="551">
                    <a:moveTo>
                      <a:pt x="23" y="253"/>
                    </a:moveTo>
                    <a:lnTo>
                      <a:pt x="23" y="253"/>
                    </a:lnTo>
                    <a:cubicBezTo>
                      <a:pt x="23" y="230"/>
                      <a:pt x="0" y="191"/>
                      <a:pt x="23" y="184"/>
                    </a:cubicBezTo>
                    <a:cubicBezTo>
                      <a:pt x="77" y="138"/>
                      <a:pt x="153" y="130"/>
                      <a:pt x="214" y="107"/>
                    </a:cubicBezTo>
                    <a:cubicBezTo>
                      <a:pt x="214" y="107"/>
                      <a:pt x="245" y="61"/>
                      <a:pt x="245" y="54"/>
                    </a:cubicBezTo>
                    <a:cubicBezTo>
                      <a:pt x="252" y="54"/>
                      <a:pt x="398" y="0"/>
                      <a:pt x="398" y="0"/>
                    </a:cubicBezTo>
                    <a:lnTo>
                      <a:pt x="398" y="0"/>
                    </a:lnTo>
                    <a:cubicBezTo>
                      <a:pt x="413" y="31"/>
                      <a:pt x="428" y="61"/>
                      <a:pt x="443" y="100"/>
                    </a:cubicBezTo>
                    <a:cubicBezTo>
                      <a:pt x="443" y="123"/>
                      <a:pt x="428" y="145"/>
                      <a:pt x="436" y="161"/>
                    </a:cubicBezTo>
                    <a:cubicBezTo>
                      <a:pt x="451" y="191"/>
                      <a:pt x="497" y="191"/>
                      <a:pt x="497" y="222"/>
                    </a:cubicBezTo>
                    <a:cubicBezTo>
                      <a:pt x="497" y="260"/>
                      <a:pt x="443" y="283"/>
                      <a:pt x="420" y="314"/>
                    </a:cubicBezTo>
                    <a:cubicBezTo>
                      <a:pt x="413" y="336"/>
                      <a:pt x="398" y="367"/>
                      <a:pt x="398" y="390"/>
                    </a:cubicBezTo>
                    <a:cubicBezTo>
                      <a:pt x="390" y="443"/>
                      <a:pt x="390" y="497"/>
                      <a:pt x="390" y="550"/>
                    </a:cubicBezTo>
                    <a:lnTo>
                      <a:pt x="390" y="550"/>
                    </a:lnTo>
                    <a:cubicBezTo>
                      <a:pt x="359" y="535"/>
                      <a:pt x="329" y="505"/>
                      <a:pt x="298" y="497"/>
                    </a:cubicBezTo>
                    <a:cubicBezTo>
                      <a:pt x="268" y="497"/>
                      <a:pt x="245" y="543"/>
                      <a:pt x="222" y="535"/>
                    </a:cubicBezTo>
                    <a:cubicBezTo>
                      <a:pt x="168" y="520"/>
                      <a:pt x="130" y="474"/>
                      <a:pt x="100" y="436"/>
                    </a:cubicBezTo>
                    <a:cubicBezTo>
                      <a:pt x="77" y="413"/>
                      <a:pt x="69" y="375"/>
                      <a:pt x="62" y="344"/>
                    </a:cubicBezTo>
                    <a:cubicBezTo>
                      <a:pt x="46" y="314"/>
                      <a:pt x="39" y="283"/>
                      <a:pt x="23" y="253"/>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4" name="Freeform 72">
                <a:extLst>
                  <a:ext uri="{FF2B5EF4-FFF2-40B4-BE49-F238E27FC236}">
                    <a16:creationId xmlns:a16="http://schemas.microsoft.com/office/drawing/2014/main" id="{7B2199FC-CE36-46C2-9D8E-E2CFF9CF37AD}"/>
                  </a:ext>
                </a:extLst>
              </p:cNvPr>
              <p:cNvSpPr>
                <a:spLocks noChangeArrowheads="1"/>
              </p:cNvSpPr>
              <p:nvPr/>
            </p:nvSpPr>
            <p:spPr bwMode="auto">
              <a:xfrm>
                <a:off x="7563945" y="8223251"/>
                <a:ext cx="322241" cy="498475"/>
              </a:xfrm>
              <a:custGeom>
                <a:avLst/>
                <a:gdLst>
                  <a:gd name="T0" fmla="*/ 343 w 894"/>
                  <a:gd name="T1" fmla="*/ 0 h 1383"/>
                  <a:gd name="T2" fmla="*/ 343 w 894"/>
                  <a:gd name="T3" fmla="*/ 0 h 1383"/>
                  <a:gd name="T4" fmla="*/ 435 w 894"/>
                  <a:gd name="T5" fmla="*/ 61 h 1383"/>
                  <a:gd name="T6" fmla="*/ 488 w 894"/>
                  <a:gd name="T7" fmla="*/ 68 h 1383"/>
                  <a:gd name="T8" fmla="*/ 534 w 894"/>
                  <a:gd name="T9" fmla="*/ 190 h 1383"/>
                  <a:gd name="T10" fmla="*/ 626 w 894"/>
                  <a:gd name="T11" fmla="*/ 168 h 1383"/>
                  <a:gd name="T12" fmla="*/ 618 w 894"/>
                  <a:gd name="T13" fmla="*/ 236 h 1383"/>
                  <a:gd name="T14" fmla="*/ 672 w 894"/>
                  <a:gd name="T15" fmla="*/ 267 h 1383"/>
                  <a:gd name="T16" fmla="*/ 695 w 894"/>
                  <a:gd name="T17" fmla="*/ 336 h 1383"/>
                  <a:gd name="T18" fmla="*/ 748 w 894"/>
                  <a:gd name="T19" fmla="*/ 374 h 1383"/>
                  <a:gd name="T20" fmla="*/ 725 w 894"/>
                  <a:gd name="T21" fmla="*/ 427 h 1383"/>
                  <a:gd name="T22" fmla="*/ 855 w 894"/>
                  <a:gd name="T23" fmla="*/ 427 h 1383"/>
                  <a:gd name="T24" fmla="*/ 863 w 894"/>
                  <a:gd name="T25" fmla="*/ 618 h 1383"/>
                  <a:gd name="T26" fmla="*/ 863 w 894"/>
                  <a:gd name="T27" fmla="*/ 618 h 1383"/>
                  <a:gd name="T28" fmla="*/ 809 w 894"/>
                  <a:gd name="T29" fmla="*/ 725 h 1383"/>
                  <a:gd name="T30" fmla="*/ 794 w 894"/>
                  <a:gd name="T31" fmla="*/ 832 h 1383"/>
                  <a:gd name="T32" fmla="*/ 626 w 894"/>
                  <a:gd name="T33" fmla="*/ 847 h 1383"/>
                  <a:gd name="T34" fmla="*/ 557 w 894"/>
                  <a:gd name="T35" fmla="*/ 947 h 1383"/>
                  <a:gd name="T36" fmla="*/ 481 w 894"/>
                  <a:gd name="T37" fmla="*/ 909 h 1383"/>
                  <a:gd name="T38" fmla="*/ 481 w 894"/>
                  <a:gd name="T39" fmla="*/ 1000 h 1383"/>
                  <a:gd name="T40" fmla="*/ 527 w 894"/>
                  <a:gd name="T41" fmla="*/ 1115 h 1383"/>
                  <a:gd name="T42" fmla="*/ 527 w 894"/>
                  <a:gd name="T43" fmla="*/ 1115 h 1383"/>
                  <a:gd name="T44" fmla="*/ 465 w 894"/>
                  <a:gd name="T45" fmla="*/ 1122 h 1383"/>
                  <a:gd name="T46" fmla="*/ 442 w 894"/>
                  <a:gd name="T47" fmla="*/ 1069 h 1383"/>
                  <a:gd name="T48" fmla="*/ 381 w 894"/>
                  <a:gd name="T49" fmla="*/ 1084 h 1383"/>
                  <a:gd name="T50" fmla="*/ 389 w 894"/>
                  <a:gd name="T51" fmla="*/ 1122 h 1383"/>
                  <a:gd name="T52" fmla="*/ 359 w 894"/>
                  <a:gd name="T53" fmla="*/ 1153 h 1383"/>
                  <a:gd name="T54" fmla="*/ 465 w 894"/>
                  <a:gd name="T55" fmla="*/ 1237 h 1383"/>
                  <a:gd name="T56" fmla="*/ 580 w 894"/>
                  <a:gd name="T57" fmla="*/ 1191 h 1383"/>
                  <a:gd name="T58" fmla="*/ 580 w 894"/>
                  <a:gd name="T59" fmla="*/ 1191 h 1383"/>
                  <a:gd name="T60" fmla="*/ 595 w 894"/>
                  <a:gd name="T61" fmla="*/ 1283 h 1383"/>
                  <a:gd name="T62" fmla="*/ 588 w 894"/>
                  <a:gd name="T63" fmla="*/ 1321 h 1383"/>
                  <a:gd name="T64" fmla="*/ 504 w 894"/>
                  <a:gd name="T65" fmla="*/ 1306 h 1383"/>
                  <a:gd name="T66" fmla="*/ 397 w 894"/>
                  <a:gd name="T67" fmla="*/ 1268 h 1383"/>
                  <a:gd name="T68" fmla="*/ 374 w 894"/>
                  <a:gd name="T69" fmla="*/ 1290 h 1383"/>
                  <a:gd name="T70" fmla="*/ 351 w 894"/>
                  <a:gd name="T71" fmla="*/ 1359 h 1383"/>
                  <a:gd name="T72" fmla="*/ 313 w 894"/>
                  <a:gd name="T73" fmla="*/ 1382 h 1383"/>
                  <a:gd name="T74" fmla="*/ 267 w 894"/>
                  <a:gd name="T75" fmla="*/ 1336 h 1383"/>
                  <a:gd name="T76" fmla="*/ 267 w 894"/>
                  <a:gd name="T77" fmla="*/ 1336 h 1383"/>
                  <a:gd name="T78" fmla="*/ 213 w 894"/>
                  <a:gd name="T79" fmla="*/ 1206 h 1383"/>
                  <a:gd name="T80" fmla="*/ 84 w 894"/>
                  <a:gd name="T81" fmla="*/ 1145 h 1383"/>
                  <a:gd name="T82" fmla="*/ 7 w 894"/>
                  <a:gd name="T83" fmla="*/ 1099 h 1383"/>
                  <a:gd name="T84" fmla="*/ 61 w 894"/>
                  <a:gd name="T85" fmla="*/ 985 h 1383"/>
                  <a:gd name="T86" fmla="*/ 76 w 894"/>
                  <a:gd name="T87" fmla="*/ 954 h 1383"/>
                  <a:gd name="T88" fmla="*/ 76 w 894"/>
                  <a:gd name="T89" fmla="*/ 954 h 1383"/>
                  <a:gd name="T90" fmla="*/ 84 w 894"/>
                  <a:gd name="T91" fmla="*/ 794 h 1383"/>
                  <a:gd name="T92" fmla="*/ 106 w 894"/>
                  <a:gd name="T93" fmla="*/ 718 h 1383"/>
                  <a:gd name="T94" fmla="*/ 183 w 894"/>
                  <a:gd name="T95" fmla="*/ 626 h 1383"/>
                  <a:gd name="T96" fmla="*/ 122 w 894"/>
                  <a:gd name="T97" fmla="*/ 565 h 1383"/>
                  <a:gd name="T98" fmla="*/ 129 w 894"/>
                  <a:gd name="T99" fmla="*/ 504 h 1383"/>
                  <a:gd name="T100" fmla="*/ 84 w 894"/>
                  <a:gd name="T101" fmla="*/ 404 h 1383"/>
                  <a:gd name="T102" fmla="*/ 84 w 894"/>
                  <a:gd name="T103" fmla="*/ 404 h 1383"/>
                  <a:gd name="T104" fmla="*/ 38 w 894"/>
                  <a:gd name="T105" fmla="*/ 305 h 1383"/>
                  <a:gd name="T106" fmla="*/ 91 w 894"/>
                  <a:gd name="T107" fmla="*/ 213 h 1383"/>
                  <a:gd name="T108" fmla="*/ 76 w 894"/>
                  <a:gd name="T109" fmla="*/ 129 h 1383"/>
                  <a:gd name="T110" fmla="*/ 129 w 894"/>
                  <a:gd name="T111" fmla="*/ 84 h 1383"/>
                  <a:gd name="T112" fmla="*/ 236 w 894"/>
                  <a:gd name="T113" fmla="*/ 137 h 1383"/>
                  <a:gd name="T114" fmla="*/ 244 w 894"/>
                  <a:gd name="T115" fmla="*/ 45 h 1383"/>
                  <a:gd name="T116" fmla="*/ 343 w 894"/>
                  <a:gd name="T117" fmla="*/ 0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4" h="1383">
                    <a:moveTo>
                      <a:pt x="343" y="0"/>
                    </a:moveTo>
                    <a:lnTo>
                      <a:pt x="343" y="0"/>
                    </a:lnTo>
                    <a:cubicBezTo>
                      <a:pt x="374" y="15"/>
                      <a:pt x="404" y="45"/>
                      <a:pt x="435" y="61"/>
                    </a:cubicBezTo>
                    <a:cubicBezTo>
                      <a:pt x="450" y="68"/>
                      <a:pt x="481" y="53"/>
                      <a:pt x="488" y="68"/>
                    </a:cubicBezTo>
                    <a:cubicBezTo>
                      <a:pt x="519" y="107"/>
                      <a:pt x="496" y="168"/>
                      <a:pt x="534" y="190"/>
                    </a:cubicBezTo>
                    <a:cubicBezTo>
                      <a:pt x="557" y="213"/>
                      <a:pt x="595" y="152"/>
                      <a:pt x="626" y="168"/>
                    </a:cubicBezTo>
                    <a:cubicBezTo>
                      <a:pt x="649" y="183"/>
                      <a:pt x="611" y="221"/>
                      <a:pt x="618" y="236"/>
                    </a:cubicBezTo>
                    <a:cubicBezTo>
                      <a:pt x="626" y="259"/>
                      <a:pt x="656" y="252"/>
                      <a:pt x="672" y="267"/>
                    </a:cubicBezTo>
                    <a:cubicBezTo>
                      <a:pt x="687" y="290"/>
                      <a:pt x="679" y="313"/>
                      <a:pt x="695" y="336"/>
                    </a:cubicBezTo>
                    <a:cubicBezTo>
                      <a:pt x="702" y="351"/>
                      <a:pt x="740" y="351"/>
                      <a:pt x="748" y="374"/>
                    </a:cubicBezTo>
                    <a:cubicBezTo>
                      <a:pt x="748" y="389"/>
                      <a:pt x="710" y="420"/>
                      <a:pt x="725" y="427"/>
                    </a:cubicBezTo>
                    <a:cubicBezTo>
                      <a:pt x="763" y="443"/>
                      <a:pt x="832" y="389"/>
                      <a:pt x="855" y="427"/>
                    </a:cubicBezTo>
                    <a:cubicBezTo>
                      <a:pt x="893" y="481"/>
                      <a:pt x="863" y="557"/>
                      <a:pt x="863" y="618"/>
                    </a:cubicBezTo>
                    <a:lnTo>
                      <a:pt x="863" y="618"/>
                    </a:lnTo>
                    <a:cubicBezTo>
                      <a:pt x="847" y="657"/>
                      <a:pt x="824" y="687"/>
                      <a:pt x="809" y="725"/>
                    </a:cubicBezTo>
                    <a:cubicBezTo>
                      <a:pt x="802" y="763"/>
                      <a:pt x="824" y="817"/>
                      <a:pt x="794" y="832"/>
                    </a:cubicBezTo>
                    <a:cubicBezTo>
                      <a:pt x="748" y="863"/>
                      <a:pt x="679" y="824"/>
                      <a:pt x="626" y="847"/>
                    </a:cubicBezTo>
                    <a:cubicBezTo>
                      <a:pt x="588" y="863"/>
                      <a:pt x="588" y="924"/>
                      <a:pt x="557" y="947"/>
                    </a:cubicBezTo>
                    <a:cubicBezTo>
                      <a:pt x="527" y="954"/>
                      <a:pt x="504" y="893"/>
                      <a:pt x="481" y="909"/>
                    </a:cubicBezTo>
                    <a:cubicBezTo>
                      <a:pt x="458" y="924"/>
                      <a:pt x="473" y="970"/>
                      <a:pt x="481" y="1000"/>
                    </a:cubicBezTo>
                    <a:cubicBezTo>
                      <a:pt x="488" y="1038"/>
                      <a:pt x="511" y="1076"/>
                      <a:pt x="527" y="1115"/>
                    </a:cubicBezTo>
                    <a:lnTo>
                      <a:pt x="527" y="1115"/>
                    </a:lnTo>
                    <a:cubicBezTo>
                      <a:pt x="504" y="1115"/>
                      <a:pt x="481" y="1130"/>
                      <a:pt x="465" y="1122"/>
                    </a:cubicBezTo>
                    <a:cubicBezTo>
                      <a:pt x="450" y="1107"/>
                      <a:pt x="458" y="1076"/>
                      <a:pt x="442" y="1069"/>
                    </a:cubicBezTo>
                    <a:cubicBezTo>
                      <a:pt x="427" y="1061"/>
                      <a:pt x="397" y="1076"/>
                      <a:pt x="381" y="1084"/>
                    </a:cubicBezTo>
                    <a:cubicBezTo>
                      <a:pt x="374" y="1092"/>
                      <a:pt x="389" y="1107"/>
                      <a:pt x="389" y="1122"/>
                    </a:cubicBezTo>
                    <a:cubicBezTo>
                      <a:pt x="381" y="1138"/>
                      <a:pt x="351" y="1138"/>
                      <a:pt x="359" y="1153"/>
                    </a:cubicBezTo>
                    <a:cubicBezTo>
                      <a:pt x="381" y="1191"/>
                      <a:pt x="420" y="1229"/>
                      <a:pt x="465" y="1237"/>
                    </a:cubicBezTo>
                    <a:cubicBezTo>
                      <a:pt x="511" y="1237"/>
                      <a:pt x="542" y="1206"/>
                      <a:pt x="580" y="1191"/>
                    </a:cubicBezTo>
                    <a:lnTo>
                      <a:pt x="580" y="1191"/>
                    </a:lnTo>
                    <a:cubicBezTo>
                      <a:pt x="588" y="1222"/>
                      <a:pt x="595" y="1252"/>
                      <a:pt x="595" y="1283"/>
                    </a:cubicBezTo>
                    <a:cubicBezTo>
                      <a:pt x="595" y="1298"/>
                      <a:pt x="603" y="1321"/>
                      <a:pt x="588" y="1321"/>
                    </a:cubicBezTo>
                    <a:cubicBezTo>
                      <a:pt x="565" y="1329"/>
                      <a:pt x="534" y="1313"/>
                      <a:pt x="504" y="1306"/>
                    </a:cubicBezTo>
                    <a:cubicBezTo>
                      <a:pt x="465" y="1290"/>
                      <a:pt x="435" y="1268"/>
                      <a:pt x="397" y="1268"/>
                    </a:cubicBezTo>
                    <a:cubicBezTo>
                      <a:pt x="389" y="1268"/>
                      <a:pt x="381" y="1283"/>
                      <a:pt x="374" y="1290"/>
                    </a:cubicBezTo>
                    <a:cubicBezTo>
                      <a:pt x="366" y="1313"/>
                      <a:pt x="366" y="1344"/>
                      <a:pt x="351" y="1359"/>
                    </a:cubicBezTo>
                    <a:cubicBezTo>
                      <a:pt x="343" y="1374"/>
                      <a:pt x="328" y="1382"/>
                      <a:pt x="313" y="1382"/>
                    </a:cubicBezTo>
                    <a:cubicBezTo>
                      <a:pt x="290" y="1374"/>
                      <a:pt x="282" y="1351"/>
                      <a:pt x="267" y="1336"/>
                    </a:cubicBezTo>
                    <a:lnTo>
                      <a:pt x="267" y="1336"/>
                    </a:lnTo>
                    <a:cubicBezTo>
                      <a:pt x="252" y="1290"/>
                      <a:pt x="244" y="1237"/>
                      <a:pt x="213" y="1206"/>
                    </a:cubicBezTo>
                    <a:cubicBezTo>
                      <a:pt x="175" y="1176"/>
                      <a:pt x="122" y="1168"/>
                      <a:pt x="84" y="1145"/>
                    </a:cubicBezTo>
                    <a:cubicBezTo>
                      <a:pt x="53" y="1130"/>
                      <a:pt x="7" y="1130"/>
                      <a:pt x="7" y="1099"/>
                    </a:cubicBezTo>
                    <a:cubicBezTo>
                      <a:pt x="0" y="1054"/>
                      <a:pt x="45" y="1023"/>
                      <a:pt x="61" y="985"/>
                    </a:cubicBezTo>
                    <a:cubicBezTo>
                      <a:pt x="68" y="977"/>
                      <a:pt x="68" y="962"/>
                      <a:pt x="76" y="954"/>
                    </a:cubicBezTo>
                    <a:lnTo>
                      <a:pt x="76" y="954"/>
                    </a:lnTo>
                    <a:cubicBezTo>
                      <a:pt x="76" y="901"/>
                      <a:pt x="76" y="847"/>
                      <a:pt x="84" y="794"/>
                    </a:cubicBezTo>
                    <a:cubicBezTo>
                      <a:pt x="84" y="771"/>
                      <a:pt x="99" y="740"/>
                      <a:pt x="106" y="718"/>
                    </a:cubicBezTo>
                    <a:cubicBezTo>
                      <a:pt x="129" y="687"/>
                      <a:pt x="183" y="664"/>
                      <a:pt x="183" y="626"/>
                    </a:cubicBezTo>
                    <a:cubicBezTo>
                      <a:pt x="183" y="595"/>
                      <a:pt x="137" y="595"/>
                      <a:pt x="122" y="565"/>
                    </a:cubicBezTo>
                    <a:cubicBezTo>
                      <a:pt x="114" y="549"/>
                      <a:pt x="129" y="527"/>
                      <a:pt x="129" y="504"/>
                    </a:cubicBezTo>
                    <a:cubicBezTo>
                      <a:pt x="114" y="465"/>
                      <a:pt x="99" y="435"/>
                      <a:pt x="84" y="404"/>
                    </a:cubicBezTo>
                    <a:lnTo>
                      <a:pt x="84" y="404"/>
                    </a:lnTo>
                    <a:cubicBezTo>
                      <a:pt x="68" y="374"/>
                      <a:pt x="38" y="343"/>
                      <a:pt x="38" y="305"/>
                    </a:cubicBezTo>
                    <a:cubicBezTo>
                      <a:pt x="38" y="274"/>
                      <a:pt x="84" y="252"/>
                      <a:pt x="91" y="213"/>
                    </a:cubicBezTo>
                    <a:cubicBezTo>
                      <a:pt x="99" y="190"/>
                      <a:pt x="84" y="160"/>
                      <a:pt x="76" y="129"/>
                    </a:cubicBezTo>
                    <a:cubicBezTo>
                      <a:pt x="76" y="129"/>
                      <a:pt x="122" y="84"/>
                      <a:pt x="129" y="84"/>
                    </a:cubicBezTo>
                    <a:cubicBezTo>
                      <a:pt x="137" y="84"/>
                      <a:pt x="236" y="137"/>
                      <a:pt x="236" y="137"/>
                    </a:cubicBezTo>
                    <a:cubicBezTo>
                      <a:pt x="236" y="107"/>
                      <a:pt x="229" y="68"/>
                      <a:pt x="244" y="45"/>
                    </a:cubicBezTo>
                    <a:cubicBezTo>
                      <a:pt x="267" y="15"/>
                      <a:pt x="305" y="15"/>
                      <a:pt x="343" y="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5" name="Freeform 73">
                <a:extLst>
                  <a:ext uri="{FF2B5EF4-FFF2-40B4-BE49-F238E27FC236}">
                    <a16:creationId xmlns:a16="http://schemas.microsoft.com/office/drawing/2014/main" id="{D4A664B7-58A4-42C7-B417-6817D75C4E17}"/>
                  </a:ext>
                </a:extLst>
              </p:cNvPr>
              <p:cNvSpPr>
                <a:spLocks noChangeArrowheads="1"/>
              </p:cNvSpPr>
              <p:nvPr/>
            </p:nvSpPr>
            <p:spPr bwMode="auto">
              <a:xfrm>
                <a:off x="7690937" y="8605838"/>
                <a:ext cx="82545" cy="63500"/>
              </a:xfrm>
              <a:custGeom>
                <a:avLst/>
                <a:gdLst>
                  <a:gd name="T0" fmla="*/ 229 w 230"/>
                  <a:gd name="T1" fmla="*/ 130 h 177"/>
                  <a:gd name="T2" fmla="*/ 229 w 230"/>
                  <a:gd name="T3" fmla="*/ 130 h 177"/>
                  <a:gd name="T4" fmla="*/ 176 w 230"/>
                  <a:gd name="T5" fmla="*/ 54 h 177"/>
                  <a:gd name="T6" fmla="*/ 176 w 230"/>
                  <a:gd name="T7" fmla="*/ 54 h 177"/>
                  <a:gd name="T8" fmla="*/ 114 w 230"/>
                  <a:gd name="T9" fmla="*/ 61 h 177"/>
                  <a:gd name="T10" fmla="*/ 91 w 230"/>
                  <a:gd name="T11" fmla="*/ 8 h 177"/>
                  <a:gd name="T12" fmla="*/ 30 w 230"/>
                  <a:gd name="T13" fmla="*/ 23 h 177"/>
                  <a:gd name="T14" fmla="*/ 38 w 230"/>
                  <a:gd name="T15" fmla="*/ 61 h 177"/>
                  <a:gd name="T16" fmla="*/ 8 w 230"/>
                  <a:gd name="T17" fmla="*/ 92 h 177"/>
                  <a:gd name="T18" fmla="*/ 114 w 230"/>
                  <a:gd name="T19" fmla="*/ 176 h 177"/>
                  <a:gd name="T20" fmla="*/ 229 w 230"/>
                  <a:gd name="T21" fmla="*/ 13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177">
                    <a:moveTo>
                      <a:pt x="229" y="130"/>
                    </a:moveTo>
                    <a:lnTo>
                      <a:pt x="229" y="130"/>
                    </a:lnTo>
                    <a:cubicBezTo>
                      <a:pt x="176" y="54"/>
                      <a:pt x="176" y="54"/>
                      <a:pt x="176" y="54"/>
                    </a:cubicBezTo>
                    <a:lnTo>
                      <a:pt x="176" y="54"/>
                    </a:lnTo>
                    <a:cubicBezTo>
                      <a:pt x="153" y="54"/>
                      <a:pt x="130" y="69"/>
                      <a:pt x="114" y="61"/>
                    </a:cubicBezTo>
                    <a:cubicBezTo>
                      <a:pt x="99" y="46"/>
                      <a:pt x="107" y="15"/>
                      <a:pt x="91" y="8"/>
                    </a:cubicBezTo>
                    <a:cubicBezTo>
                      <a:pt x="76" y="0"/>
                      <a:pt x="46" y="15"/>
                      <a:pt x="30" y="23"/>
                    </a:cubicBezTo>
                    <a:cubicBezTo>
                      <a:pt x="23" y="31"/>
                      <a:pt x="38" y="46"/>
                      <a:pt x="38" y="61"/>
                    </a:cubicBezTo>
                    <a:cubicBezTo>
                      <a:pt x="30" y="77"/>
                      <a:pt x="0" y="77"/>
                      <a:pt x="8" y="92"/>
                    </a:cubicBezTo>
                    <a:cubicBezTo>
                      <a:pt x="30" y="130"/>
                      <a:pt x="69" y="168"/>
                      <a:pt x="114" y="176"/>
                    </a:cubicBezTo>
                    <a:cubicBezTo>
                      <a:pt x="160" y="176"/>
                      <a:pt x="191" y="145"/>
                      <a:pt x="229" y="13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6" name="Freeform 74">
                <a:extLst>
                  <a:ext uri="{FF2B5EF4-FFF2-40B4-BE49-F238E27FC236}">
                    <a16:creationId xmlns:a16="http://schemas.microsoft.com/office/drawing/2014/main" id="{A881C0FC-9B8B-4390-AFD1-7F3CEB49BC5D}"/>
                  </a:ext>
                </a:extLst>
              </p:cNvPr>
              <p:cNvSpPr>
                <a:spLocks noChangeArrowheads="1"/>
              </p:cNvSpPr>
              <p:nvPr/>
            </p:nvSpPr>
            <p:spPr bwMode="auto">
              <a:xfrm>
                <a:off x="7549658" y="8440738"/>
                <a:ext cx="520666" cy="468312"/>
              </a:xfrm>
              <a:custGeom>
                <a:avLst/>
                <a:gdLst>
                  <a:gd name="T0" fmla="*/ 619 w 1445"/>
                  <a:gd name="T1" fmla="*/ 588 h 1299"/>
                  <a:gd name="T2" fmla="*/ 619 w 1445"/>
                  <a:gd name="T3" fmla="*/ 588 h 1299"/>
                  <a:gd name="T4" fmla="*/ 566 w 1445"/>
                  <a:gd name="T5" fmla="*/ 512 h 1299"/>
                  <a:gd name="T6" fmla="*/ 566 w 1445"/>
                  <a:gd name="T7" fmla="*/ 512 h 1299"/>
                  <a:gd name="T8" fmla="*/ 520 w 1445"/>
                  <a:gd name="T9" fmla="*/ 397 h 1299"/>
                  <a:gd name="T10" fmla="*/ 520 w 1445"/>
                  <a:gd name="T11" fmla="*/ 306 h 1299"/>
                  <a:gd name="T12" fmla="*/ 596 w 1445"/>
                  <a:gd name="T13" fmla="*/ 344 h 1299"/>
                  <a:gd name="T14" fmla="*/ 665 w 1445"/>
                  <a:gd name="T15" fmla="*/ 244 h 1299"/>
                  <a:gd name="T16" fmla="*/ 833 w 1445"/>
                  <a:gd name="T17" fmla="*/ 229 h 1299"/>
                  <a:gd name="T18" fmla="*/ 848 w 1445"/>
                  <a:gd name="T19" fmla="*/ 122 h 1299"/>
                  <a:gd name="T20" fmla="*/ 902 w 1445"/>
                  <a:gd name="T21" fmla="*/ 15 h 1299"/>
                  <a:gd name="T22" fmla="*/ 902 w 1445"/>
                  <a:gd name="T23" fmla="*/ 15 h 1299"/>
                  <a:gd name="T24" fmla="*/ 955 w 1445"/>
                  <a:gd name="T25" fmla="*/ 115 h 1299"/>
                  <a:gd name="T26" fmla="*/ 1054 w 1445"/>
                  <a:gd name="T27" fmla="*/ 15 h 1299"/>
                  <a:gd name="T28" fmla="*/ 1169 w 1445"/>
                  <a:gd name="T29" fmla="*/ 38 h 1299"/>
                  <a:gd name="T30" fmla="*/ 1146 w 1445"/>
                  <a:gd name="T31" fmla="*/ 137 h 1299"/>
                  <a:gd name="T32" fmla="*/ 1238 w 1445"/>
                  <a:gd name="T33" fmla="*/ 198 h 1299"/>
                  <a:gd name="T34" fmla="*/ 1238 w 1445"/>
                  <a:gd name="T35" fmla="*/ 198 h 1299"/>
                  <a:gd name="T36" fmla="*/ 1291 w 1445"/>
                  <a:gd name="T37" fmla="*/ 260 h 1299"/>
                  <a:gd name="T38" fmla="*/ 1329 w 1445"/>
                  <a:gd name="T39" fmla="*/ 382 h 1299"/>
                  <a:gd name="T40" fmla="*/ 1345 w 1445"/>
                  <a:gd name="T41" fmla="*/ 504 h 1299"/>
                  <a:gd name="T42" fmla="*/ 1421 w 1445"/>
                  <a:gd name="T43" fmla="*/ 519 h 1299"/>
                  <a:gd name="T44" fmla="*/ 1406 w 1445"/>
                  <a:gd name="T45" fmla="*/ 680 h 1299"/>
                  <a:gd name="T46" fmla="*/ 1345 w 1445"/>
                  <a:gd name="T47" fmla="*/ 741 h 1299"/>
                  <a:gd name="T48" fmla="*/ 1184 w 1445"/>
                  <a:gd name="T49" fmla="*/ 787 h 1299"/>
                  <a:gd name="T50" fmla="*/ 1115 w 1445"/>
                  <a:gd name="T51" fmla="*/ 947 h 1299"/>
                  <a:gd name="T52" fmla="*/ 1161 w 1445"/>
                  <a:gd name="T53" fmla="*/ 1085 h 1299"/>
                  <a:gd name="T54" fmla="*/ 1161 w 1445"/>
                  <a:gd name="T55" fmla="*/ 1085 h 1299"/>
                  <a:gd name="T56" fmla="*/ 1093 w 1445"/>
                  <a:gd name="T57" fmla="*/ 1062 h 1299"/>
                  <a:gd name="T58" fmla="*/ 932 w 1445"/>
                  <a:gd name="T59" fmla="*/ 1069 h 1299"/>
                  <a:gd name="T60" fmla="*/ 902 w 1445"/>
                  <a:gd name="T61" fmla="*/ 1115 h 1299"/>
                  <a:gd name="T62" fmla="*/ 795 w 1445"/>
                  <a:gd name="T63" fmla="*/ 1184 h 1299"/>
                  <a:gd name="T64" fmla="*/ 695 w 1445"/>
                  <a:gd name="T65" fmla="*/ 1192 h 1299"/>
                  <a:gd name="T66" fmla="*/ 581 w 1445"/>
                  <a:gd name="T67" fmla="*/ 1245 h 1299"/>
                  <a:gd name="T68" fmla="*/ 474 w 1445"/>
                  <a:gd name="T69" fmla="*/ 1253 h 1299"/>
                  <a:gd name="T70" fmla="*/ 436 w 1445"/>
                  <a:gd name="T71" fmla="*/ 1215 h 1299"/>
                  <a:gd name="T72" fmla="*/ 405 w 1445"/>
                  <a:gd name="T73" fmla="*/ 1283 h 1299"/>
                  <a:gd name="T74" fmla="*/ 405 w 1445"/>
                  <a:gd name="T75" fmla="*/ 1283 h 1299"/>
                  <a:gd name="T76" fmla="*/ 359 w 1445"/>
                  <a:gd name="T77" fmla="*/ 1283 h 1299"/>
                  <a:gd name="T78" fmla="*/ 329 w 1445"/>
                  <a:gd name="T79" fmla="*/ 1146 h 1299"/>
                  <a:gd name="T80" fmla="*/ 382 w 1445"/>
                  <a:gd name="T81" fmla="*/ 1100 h 1299"/>
                  <a:gd name="T82" fmla="*/ 314 w 1445"/>
                  <a:gd name="T83" fmla="*/ 1069 h 1299"/>
                  <a:gd name="T84" fmla="*/ 291 w 1445"/>
                  <a:gd name="T85" fmla="*/ 955 h 1299"/>
                  <a:gd name="T86" fmla="*/ 123 w 1445"/>
                  <a:gd name="T87" fmla="*/ 886 h 1299"/>
                  <a:gd name="T88" fmla="*/ 100 w 1445"/>
                  <a:gd name="T89" fmla="*/ 787 h 1299"/>
                  <a:gd name="T90" fmla="*/ 31 w 1445"/>
                  <a:gd name="T91" fmla="*/ 726 h 1299"/>
                  <a:gd name="T92" fmla="*/ 8 w 1445"/>
                  <a:gd name="T93" fmla="*/ 680 h 1299"/>
                  <a:gd name="T94" fmla="*/ 77 w 1445"/>
                  <a:gd name="T95" fmla="*/ 649 h 1299"/>
                  <a:gd name="T96" fmla="*/ 130 w 1445"/>
                  <a:gd name="T97" fmla="*/ 741 h 1299"/>
                  <a:gd name="T98" fmla="*/ 237 w 1445"/>
                  <a:gd name="T99" fmla="*/ 771 h 1299"/>
                  <a:gd name="T100" fmla="*/ 306 w 1445"/>
                  <a:gd name="T101" fmla="*/ 733 h 1299"/>
                  <a:gd name="T102" fmla="*/ 306 w 1445"/>
                  <a:gd name="T103" fmla="*/ 733 h 1299"/>
                  <a:gd name="T104" fmla="*/ 352 w 1445"/>
                  <a:gd name="T105" fmla="*/ 779 h 1299"/>
                  <a:gd name="T106" fmla="*/ 390 w 1445"/>
                  <a:gd name="T107" fmla="*/ 756 h 1299"/>
                  <a:gd name="T108" fmla="*/ 413 w 1445"/>
                  <a:gd name="T109" fmla="*/ 687 h 1299"/>
                  <a:gd name="T110" fmla="*/ 436 w 1445"/>
                  <a:gd name="T111" fmla="*/ 665 h 1299"/>
                  <a:gd name="T112" fmla="*/ 543 w 1445"/>
                  <a:gd name="T113" fmla="*/ 703 h 1299"/>
                  <a:gd name="T114" fmla="*/ 627 w 1445"/>
                  <a:gd name="T115" fmla="*/ 718 h 1299"/>
                  <a:gd name="T116" fmla="*/ 634 w 1445"/>
                  <a:gd name="T117" fmla="*/ 680 h 1299"/>
                  <a:gd name="T118" fmla="*/ 619 w 1445"/>
                  <a:gd name="T119" fmla="*/ 588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5" h="1299">
                    <a:moveTo>
                      <a:pt x="619" y="588"/>
                    </a:moveTo>
                    <a:lnTo>
                      <a:pt x="619" y="588"/>
                    </a:lnTo>
                    <a:cubicBezTo>
                      <a:pt x="566" y="512"/>
                      <a:pt x="566" y="512"/>
                      <a:pt x="566" y="512"/>
                    </a:cubicBezTo>
                    <a:lnTo>
                      <a:pt x="566" y="512"/>
                    </a:lnTo>
                    <a:cubicBezTo>
                      <a:pt x="550" y="473"/>
                      <a:pt x="527" y="435"/>
                      <a:pt x="520" y="397"/>
                    </a:cubicBezTo>
                    <a:cubicBezTo>
                      <a:pt x="512" y="367"/>
                      <a:pt x="497" y="321"/>
                      <a:pt x="520" y="306"/>
                    </a:cubicBezTo>
                    <a:cubicBezTo>
                      <a:pt x="543" y="290"/>
                      <a:pt x="566" y="351"/>
                      <a:pt x="596" y="344"/>
                    </a:cubicBezTo>
                    <a:cubicBezTo>
                      <a:pt x="627" y="321"/>
                      <a:pt x="627" y="260"/>
                      <a:pt x="665" y="244"/>
                    </a:cubicBezTo>
                    <a:cubicBezTo>
                      <a:pt x="718" y="221"/>
                      <a:pt x="787" y="260"/>
                      <a:pt x="833" y="229"/>
                    </a:cubicBezTo>
                    <a:cubicBezTo>
                      <a:pt x="863" y="214"/>
                      <a:pt x="841" y="160"/>
                      <a:pt x="848" y="122"/>
                    </a:cubicBezTo>
                    <a:cubicBezTo>
                      <a:pt x="863" y="84"/>
                      <a:pt x="886" y="54"/>
                      <a:pt x="902" y="15"/>
                    </a:cubicBezTo>
                    <a:lnTo>
                      <a:pt x="902" y="15"/>
                    </a:lnTo>
                    <a:cubicBezTo>
                      <a:pt x="925" y="46"/>
                      <a:pt x="925" y="115"/>
                      <a:pt x="955" y="115"/>
                    </a:cubicBezTo>
                    <a:cubicBezTo>
                      <a:pt x="1009" y="115"/>
                      <a:pt x="1016" y="31"/>
                      <a:pt x="1054" y="15"/>
                    </a:cubicBezTo>
                    <a:cubicBezTo>
                      <a:pt x="1093" y="0"/>
                      <a:pt x="1146" y="8"/>
                      <a:pt x="1169" y="38"/>
                    </a:cubicBezTo>
                    <a:cubicBezTo>
                      <a:pt x="1192" y="61"/>
                      <a:pt x="1138" y="107"/>
                      <a:pt x="1146" y="137"/>
                    </a:cubicBezTo>
                    <a:cubicBezTo>
                      <a:pt x="1161" y="168"/>
                      <a:pt x="1207" y="176"/>
                      <a:pt x="1238" y="198"/>
                    </a:cubicBezTo>
                    <a:lnTo>
                      <a:pt x="1238" y="198"/>
                    </a:lnTo>
                    <a:cubicBezTo>
                      <a:pt x="1253" y="214"/>
                      <a:pt x="1284" y="237"/>
                      <a:pt x="1291" y="260"/>
                    </a:cubicBezTo>
                    <a:cubicBezTo>
                      <a:pt x="1314" y="298"/>
                      <a:pt x="1322" y="336"/>
                      <a:pt x="1329" y="382"/>
                    </a:cubicBezTo>
                    <a:cubicBezTo>
                      <a:pt x="1337" y="420"/>
                      <a:pt x="1322" y="473"/>
                      <a:pt x="1345" y="504"/>
                    </a:cubicBezTo>
                    <a:cubicBezTo>
                      <a:pt x="1360" y="527"/>
                      <a:pt x="1413" y="496"/>
                      <a:pt x="1421" y="519"/>
                    </a:cubicBezTo>
                    <a:cubicBezTo>
                      <a:pt x="1444" y="565"/>
                      <a:pt x="1421" y="626"/>
                      <a:pt x="1406" y="680"/>
                    </a:cubicBezTo>
                    <a:cubicBezTo>
                      <a:pt x="1398" y="703"/>
                      <a:pt x="1375" y="733"/>
                      <a:pt x="1345" y="741"/>
                    </a:cubicBezTo>
                    <a:cubicBezTo>
                      <a:pt x="1299" y="764"/>
                      <a:pt x="1223" y="748"/>
                      <a:pt x="1184" y="787"/>
                    </a:cubicBezTo>
                    <a:cubicBezTo>
                      <a:pt x="1138" y="825"/>
                      <a:pt x="1115" y="886"/>
                      <a:pt x="1115" y="947"/>
                    </a:cubicBezTo>
                    <a:cubicBezTo>
                      <a:pt x="1108" y="993"/>
                      <a:pt x="1146" y="1039"/>
                      <a:pt x="1161" y="1085"/>
                    </a:cubicBezTo>
                    <a:lnTo>
                      <a:pt x="1161" y="1085"/>
                    </a:lnTo>
                    <a:cubicBezTo>
                      <a:pt x="1138" y="1077"/>
                      <a:pt x="1115" y="1069"/>
                      <a:pt x="1093" y="1062"/>
                    </a:cubicBezTo>
                    <a:cubicBezTo>
                      <a:pt x="1093" y="1062"/>
                      <a:pt x="948" y="1069"/>
                      <a:pt x="932" y="1069"/>
                    </a:cubicBezTo>
                    <a:cubicBezTo>
                      <a:pt x="925" y="1069"/>
                      <a:pt x="902" y="1115"/>
                      <a:pt x="902" y="1115"/>
                    </a:cubicBezTo>
                    <a:cubicBezTo>
                      <a:pt x="863" y="1138"/>
                      <a:pt x="833" y="1169"/>
                      <a:pt x="795" y="1184"/>
                    </a:cubicBezTo>
                    <a:cubicBezTo>
                      <a:pt x="764" y="1192"/>
                      <a:pt x="734" y="1184"/>
                      <a:pt x="695" y="1192"/>
                    </a:cubicBezTo>
                    <a:cubicBezTo>
                      <a:pt x="657" y="1207"/>
                      <a:pt x="619" y="1237"/>
                      <a:pt x="581" y="1245"/>
                    </a:cubicBezTo>
                    <a:cubicBezTo>
                      <a:pt x="550" y="1253"/>
                      <a:pt x="512" y="1260"/>
                      <a:pt x="474" y="1253"/>
                    </a:cubicBezTo>
                    <a:cubicBezTo>
                      <a:pt x="459" y="1245"/>
                      <a:pt x="451" y="1207"/>
                      <a:pt x="436" y="1215"/>
                    </a:cubicBezTo>
                    <a:cubicBezTo>
                      <a:pt x="405" y="1222"/>
                      <a:pt x="413" y="1260"/>
                      <a:pt x="405" y="1283"/>
                    </a:cubicBezTo>
                    <a:lnTo>
                      <a:pt x="405" y="1283"/>
                    </a:lnTo>
                    <a:cubicBezTo>
                      <a:pt x="390" y="1283"/>
                      <a:pt x="367" y="1298"/>
                      <a:pt x="359" y="1283"/>
                    </a:cubicBezTo>
                    <a:cubicBezTo>
                      <a:pt x="329" y="1245"/>
                      <a:pt x="321" y="1192"/>
                      <a:pt x="329" y="1146"/>
                    </a:cubicBezTo>
                    <a:cubicBezTo>
                      <a:pt x="329" y="1123"/>
                      <a:pt x="390" y="1130"/>
                      <a:pt x="382" y="1100"/>
                    </a:cubicBezTo>
                    <a:cubicBezTo>
                      <a:pt x="382" y="1077"/>
                      <a:pt x="329" y="1092"/>
                      <a:pt x="314" y="1069"/>
                    </a:cubicBezTo>
                    <a:cubicBezTo>
                      <a:pt x="291" y="1039"/>
                      <a:pt x="321" y="985"/>
                      <a:pt x="291" y="955"/>
                    </a:cubicBezTo>
                    <a:cubicBezTo>
                      <a:pt x="252" y="917"/>
                      <a:pt x="168" y="924"/>
                      <a:pt x="123" y="886"/>
                    </a:cubicBezTo>
                    <a:cubicBezTo>
                      <a:pt x="100" y="863"/>
                      <a:pt x="115" y="817"/>
                      <a:pt x="100" y="787"/>
                    </a:cubicBezTo>
                    <a:cubicBezTo>
                      <a:pt x="84" y="764"/>
                      <a:pt x="54" y="748"/>
                      <a:pt x="31" y="726"/>
                    </a:cubicBezTo>
                    <a:cubicBezTo>
                      <a:pt x="23" y="710"/>
                      <a:pt x="0" y="695"/>
                      <a:pt x="8" y="680"/>
                    </a:cubicBezTo>
                    <a:cubicBezTo>
                      <a:pt x="16" y="657"/>
                      <a:pt x="54" y="634"/>
                      <a:pt x="77" y="649"/>
                    </a:cubicBezTo>
                    <a:cubicBezTo>
                      <a:pt x="107" y="665"/>
                      <a:pt x="100" y="718"/>
                      <a:pt x="130" y="741"/>
                    </a:cubicBezTo>
                    <a:cubicBezTo>
                      <a:pt x="161" y="764"/>
                      <a:pt x="199" y="779"/>
                      <a:pt x="237" y="771"/>
                    </a:cubicBezTo>
                    <a:cubicBezTo>
                      <a:pt x="268" y="771"/>
                      <a:pt x="283" y="748"/>
                      <a:pt x="306" y="733"/>
                    </a:cubicBezTo>
                    <a:lnTo>
                      <a:pt x="306" y="733"/>
                    </a:lnTo>
                    <a:cubicBezTo>
                      <a:pt x="321" y="748"/>
                      <a:pt x="329" y="771"/>
                      <a:pt x="352" y="779"/>
                    </a:cubicBezTo>
                    <a:cubicBezTo>
                      <a:pt x="367" y="779"/>
                      <a:pt x="382" y="771"/>
                      <a:pt x="390" y="756"/>
                    </a:cubicBezTo>
                    <a:cubicBezTo>
                      <a:pt x="405" y="741"/>
                      <a:pt x="405" y="710"/>
                      <a:pt x="413" y="687"/>
                    </a:cubicBezTo>
                    <a:cubicBezTo>
                      <a:pt x="420" y="680"/>
                      <a:pt x="428" y="665"/>
                      <a:pt x="436" y="665"/>
                    </a:cubicBezTo>
                    <a:cubicBezTo>
                      <a:pt x="474" y="665"/>
                      <a:pt x="504" y="687"/>
                      <a:pt x="543" y="703"/>
                    </a:cubicBezTo>
                    <a:cubicBezTo>
                      <a:pt x="573" y="710"/>
                      <a:pt x="604" y="726"/>
                      <a:pt x="627" y="718"/>
                    </a:cubicBezTo>
                    <a:cubicBezTo>
                      <a:pt x="642" y="718"/>
                      <a:pt x="634" y="695"/>
                      <a:pt x="634" y="680"/>
                    </a:cubicBezTo>
                    <a:cubicBezTo>
                      <a:pt x="634" y="649"/>
                      <a:pt x="627" y="619"/>
                      <a:pt x="619" y="588"/>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7" name="Freeform 75">
                <a:extLst>
                  <a:ext uri="{FF2B5EF4-FFF2-40B4-BE49-F238E27FC236}">
                    <a16:creationId xmlns:a16="http://schemas.microsoft.com/office/drawing/2014/main" id="{DA5D5478-7393-4D0B-AAB4-11033528956B}"/>
                  </a:ext>
                </a:extLst>
              </p:cNvPr>
              <p:cNvSpPr>
                <a:spLocks noChangeArrowheads="1"/>
              </p:cNvSpPr>
              <p:nvPr/>
            </p:nvSpPr>
            <p:spPr bwMode="auto">
              <a:xfrm>
                <a:off x="7313137" y="8415339"/>
                <a:ext cx="393674" cy="585787"/>
              </a:xfrm>
              <a:custGeom>
                <a:avLst/>
                <a:gdLst>
                  <a:gd name="T0" fmla="*/ 23 w 1094"/>
                  <a:gd name="T1" fmla="*/ 199 h 1628"/>
                  <a:gd name="T2" fmla="*/ 161 w 1094"/>
                  <a:gd name="T3" fmla="*/ 77 h 1628"/>
                  <a:gd name="T4" fmla="*/ 283 w 1094"/>
                  <a:gd name="T5" fmla="*/ 23 h 1628"/>
                  <a:gd name="T6" fmla="*/ 405 w 1094"/>
                  <a:gd name="T7" fmla="*/ 123 h 1628"/>
                  <a:gd name="T8" fmla="*/ 444 w 1094"/>
                  <a:gd name="T9" fmla="*/ 214 h 1628"/>
                  <a:gd name="T10" fmla="*/ 604 w 1094"/>
                  <a:gd name="T11" fmla="*/ 405 h 1628"/>
                  <a:gd name="T12" fmla="*/ 772 w 1094"/>
                  <a:gd name="T13" fmla="*/ 420 h 1628"/>
                  <a:gd name="T14" fmla="*/ 757 w 1094"/>
                  <a:gd name="T15" fmla="*/ 451 h 1628"/>
                  <a:gd name="T16" fmla="*/ 780 w 1094"/>
                  <a:gd name="T17" fmla="*/ 611 h 1628"/>
                  <a:gd name="T18" fmla="*/ 963 w 1094"/>
                  <a:gd name="T19" fmla="*/ 802 h 1628"/>
                  <a:gd name="T20" fmla="*/ 894 w 1094"/>
                  <a:gd name="T21" fmla="*/ 840 h 1628"/>
                  <a:gd name="T22" fmla="*/ 734 w 1094"/>
                  <a:gd name="T23" fmla="*/ 718 h 1628"/>
                  <a:gd name="T24" fmla="*/ 688 w 1094"/>
                  <a:gd name="T25" fmla="*/ 795 h 1628"/>
                  <a:gd name="T26" fmla="*/ 780 w 1094"/>
                  <a:gd name="T27" fmla="*/ 955 h 1628"/>
                  <a:gd name="T28" fmla="*/ 971 w 1094"/>
                  <a:gd name="T29" fmla="*/ 1138 h 1628"/>
                  <a:gd name="T30" fmla="*/ 986 w 1094"/>
                  <a:gd name="T31" fmla="*/ 1215 h 1628"/>
                  <a:gd name="T32" fmla="*/ 1062 w 1094"/>
                  <a:gd name="T33" fmla="*/ 1352 h 1628"/>
                  <a:gd name="T34" fmla="*/ 1093 w 1094"/>
                  <a:gd name="T35" fmla="*/ 1444 h 1628"/>
                  <a:gd name="T36" fmla="*/ 1085 w 1094"/>
                  <a:gd name="T37" fmla="*/ 1559 h 1628"/>
                  <a:gd name="T38" fmla="*/ 1070 w 1094"/>
                  <a:gd name="T39" fmla="*/ 1612 h 1628"/>
                  <a:gd name="T40" fmla="*/ 1009 w 1094"/>
                  <a:gd name="T41" fmla="*/ 1566 h 1628"/>
                  <a:gd name="T42" fmla="*/ 917 w 1094"/>
                  <a:gd name="T43" fmla="*/ 1528 h 1628"/>
                  <a:gd name="T44" fmla="*/ 818 w 1094"/>
                  <a:gd name="T45" fmla="*/ 1536 h 1628"/>
                  <a:gd name="T46" fmla="*/ 841 w 1094"/>
                  <a:gd name="T47" fmla="*/ 1597 h 1628"/>
                  <a:gd name="T48" fmla="*/ 741 w 1094"/>
                  <a:gd name="T49" fmla="*/ 1566 h 1628"/>
                  <a:gd name="T50" fmla="*/ 719 w 1094"/>
                  <a:gd name="T51" fmla="*/ 1406 h 1628"/>
                  <a:gd name="T52" fmla="*/ 596 w 1094"/>
                  <a:gd name="T53" fmla="*/ 1459 h 1628"/>
                  <a:gd name="T54" fmla="*/ 527 w 1094"/>
                  <a:gd name="T55" fmla="*/ 1490 h 1628"/>
                  <a:gd name="T56" fmla="*/ 436 w 1094"/>
                  <a:gd name="T57" fmla="*/ 1482 h 1628"/>
                  <a:gd name="T58" fmla="*/ 352 w 1094"/>
                  <a:gd name="T59" fmla="*/ 1314 h 1628"/>
                  <a:gd name="T60" fmla="*/ 337 w 1094"/>
                  <a:gd name="T61" fmla="*/ 1245 h 1628"/>
                  <a:gd name="T62" fmla="*/ 413 w 1094"/>
                  <a:gd name="T63" fmla="*/ 1062 h 1628"/>
                  <a:gd name="T64" fmla="*/ 298 w 1094"/>
                  <a:gd name="T65" fmla="*/ 863 h 1628"/>
                  <a:gd name="T66" fmla="*/ 46 w 1094"/>
                  <a:gd name="T67" fmla="*/ 795 h 1628"/>
                  <a:gd name="T68" fmla="*/ 146 w 1094"/>
                  <a:gd name="T69" fmla="*/ 657 h 1628"/>
                  <a:gd name="T70" fmla="*/ 123 w 1094"/>
                  <a:gd name="T71" fmla="*/ 375 h 1628"/>
                  <a:gd name="T72" fmla="*/ 123 w 1094"/>
                  <a:gd name="T73" fmla="*/ 229 h 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4" h="1628">
                    <a:moveTo>
                      <a:pt x="23" y="199"/>
                    </a:moveTo>
                    <a:lnTo>
                      <a:pt x="23" y="199"/>
                    </a:lnTo>
                    <a:cubicBezTo>
                      <a:pt x="23" y="176"/>
                      <a:pt x="0" y="138"/>
                      <a:pt x="23" y="115"/>
                    </a:cubicBezTo>
                    <a:cubicBezTo>
                      <a:pt x="62" y="84"/>
                      <a:pt x="115" y="100"/>
                      <a:pt x="161" y="77"/>
                    </a:cubicBezTo>
                    <a:cubicBezTo>
                      <a:pt x="169" y="77"/>
                      <a:pt x="161" y="54"/>
                      <a:pt x="169" y="54"/>
                    </a:cubicBezTo>
                    <a:cubicBezTo>
                      <a:pt x="199" y="31"/>
                      <a:pt x="245" y="0"/>
                      <a:pt x="283" y="23"/>
                    </a:cubicBezTo>
                    <a:cubicBezTo>
                      <a:pt x="329" y="46"/>
                      <a:pt x="306" y="130"/>
                      <a:pt x="352" y="168"/>
                    </a:cubicBezTo>
                    <a:cubicBezTo>
                      <a:pt x="367" y="184"/>
                      <a:pt x="390" y="138"/>
                      <a:pt x="405" y="123"/>
                    </a:cubicBezTo>
                    <a:lnTo>
                      <a:pt x="405" y="123"/>
                    </a:lnTo>
                    <a:cubicBezTo>
                      <a:pt x="421" y="153"/>
                      <a:pt x="428" y="184"/>
                      <a:pt x="444" y="214"/>
                    </a:cubicBezTo>
                    <a:cubicBezTo>
                      <a:pt x="451" y="245"/>
                      <a:pt x="459" y="283"/>
                      <a:pt x="482" y="306"/>
                    </a:cubicBezTo>
                    <a:cubicBezTo>
                      <a:pt x="512" y="344"/>
                      <a:pt x="550" y="390"/>
                      <a:pt x="604" y="405"/>
                    </a:cubicBezTo>
                    <a:cubicBezTo>
                      <a:pt x="627" y="413"/>
                      <a:pt x="650" y="367"/>
                      <a:pt x="680" y="367"/>
                    </a:cubicBezTo>
                    <a:cubicBezTo>
                      <a:pt x="711" y="375"/>
                      <a:pt x="741" y="405"/>
                      <a:pt x="772" y="420"/>
                    </a:cubicBezTo>
                    <a:lnTo>
                      <a:pt x="772" y="420"/>
                    </a:lnTo>
                    <a:cubicBezTo>
                      <a:pt x="764" y="428"/>
                      <a:pt x="764" y="443"/>
                      <a:pt x="757" y="451"/>
                    </a:cubicBezTo>
                    <a:cubicBezTo>
                      <a:pt x="741" y="489"/>
                      <a:pt x="696" y="520"/>
                      <a:pt x="703" y="565"/>
                    </a:cubicBezTo>
                    <a:cubicBezTo>
                      <a:pt x="703" y="596"/>
                      <a:pt x="749" y="596"/>
                      <a:pt x="780" y="611"/>
                    </a:cubicBezTo>
                    <a:cubicBezTo>
                      <a:pt x="818" y="634"/>
                      <a:pt x="871" y="642"/>
                      <a:pt x="909" y="672"/>
                    </a:cubicBezTo>
                    <a:cubicBezTo>
                      <a:pt x="940" y="703"/>
                      <a:pt x="948" y="756"/>
                      <a:pt x="963" y="802"/>
                    </a:cubicBezTo>
                    <a:lnTo>
                      <a:pt x="963" y="802"/>
                    </a:lnTo>
                    <a:cubicBezTo>
                      <a:pt x="940" y="817"/>
                      <a:pt x="925" y="840"/>
                      <a:pt x="894" y="840"/>
                    </a:cubicBezTo>
                    <a:cubicBezTo>
                      <a:pt x="856" y="848"/>
                      <a:pt x="818" y="833"/>
                      <a:pt x="787" y="810"/>
                    </a:cubicBezTo>
                    <a:cubicBezTo>
                      <a:pt x="757" y="787"/>
                      <a:pt x="764" y="734"/>
                      <a:pt x="734" y="718"/>
                    </a:cubicBezTo>
                    <a:cubicBezTo>
                      <a:pt x="711" y="703"/>
                      <a:pt x="673" y="726"/>
                      <a:pt x="665" y="749"/>
                    </a:cubicBezTo>
                    <a:cubicBezTo>
                      <a:pt x="657" y="764"/>
                      <a:pt x="680" y="779"/>
                      <a:pt x="688" y="795"/>
                    </a:cubicBezTo>
                    <a:cubicBezTo>
                      <a:pt x="711" y="817"/>
                      <a:pt x="741" y="833"/>
                      <a:pt x="757" y="856"/>
                    </a:cubicBezTo>
                    <a:cubicBezTo>
                      <a:pt x="772" y="886"/>
                      <a:pt x="757" y="932"/>
                      <a:pt x="780" y="955"/>
                    </a:cubicBezTo>
                    <a:cubicBezTo>
                      <a:pt x="825" y="993"/>
                      <a:pt x="909" y="986"/>
                      <a:pt x="948" y="1024"/>
                    </a:cubicBezTo>
                    <a:cubicBezTo>
                      <a:pt x="978" y="1054"/>
                      <a:pt x="948" y="1108"/>
                      <a:pt x="971" y="1138"/>
                    </a:cubicBezTo>
                    <a:cubicBezTo>
                      <a:pt x="986" y="1161"/>
                      <a:pt x="1039" y="1146"/>
                      <a:pt x="1039" y="1169"/>
                    </a:cubicBezTo>
                    <a:cubicBezTo>
                      <a:pt x="1047" y="1199"/>
                      <a:pt x="986" y="1192"/>
                      <a:pt x="986" y="1215"/>
                    </a:cubicBezTo>
                    <a:cubicBezTo>
                      <a:pt x="978" y="1261"/>
                      <a:pt x="986" y="1314"/>
                      <a:pt x="1016" y="1352"/>
                    </a:cubicBezTo>
                    <a:cubicBezTo>
                      <a:pt x="1024" y="1367"/>
                      <a:pt x="1047" y="1352"/>
                      <a:pt x="1062" y="1352"/>
                    </a:cubicBezTo>
                    <a:lnTo>
                      <a:pt x="1062" y="1352"/>
                    </a:lnTo>
                    <a:cubicBezTo>
                      <a:pt x="1070" y="1383"/>
                      <a:pt x="1093" y="1413"/>
                      <a:pt x="1093" y="1444"/>
                    </a:cubicBezTo>
                    <a:cubicBezTo>
                      <a:pt x="1093" y="1459"/>
                      <a:pt x="1070" y="1474"/>
                      <a:pt x="1070" y="1490"/>
                    </a:cubicBezTo>
                    <a:cubicBezTo>
                      <a:pt x="1070" y="1513"/>
                      <a:pt x="1085" y="1536"/>
                      <a:pt x="1085" y="1559"/>
                    </a:cubicBezTo>
                    <a:cubicBezTo>
                      <a:pt x="1085" y="1574"/>
                      <a:pt x="1077" y="1597"/>
                      <a:pt x="1070" y="1612"/>
                    </a:cubicBezTo>
                    <a:lnTo>
                      <a:pt x="1070" y="1612"/>
                    </a:lnTo>
                    <a:cubicBezTo>
                      <a:pt x="1047" y="1612"/>
                      <a:pt x="1032" y="1620"/>
                      <a:pt x="1016" y="1604"/>
                    </a:cubicBezTo>
                    <a:cubicBezTo>
                      <a:pt x="1001" y="1597"/>
                      <a:pt x="1016" y="1574"/>
                      <a:pt x="1009" y="1566"/>
                    </a:cubicBezTo>
                    <a:cubicBezTo>
                      <a:pt x="994" y="1543"/>
                      <a:pt x="971" y="1528"/>
                      <a:pt x="948" y="1520"/>
                    </a:cubicBezTo>
                    <a:cubicBezTo>
                      <a:pt x="940" y="1520"/>
                      <a:pt x="925" y="1528"/>
                      <a:pt x="917" y="1528"/>
                    </a:cubicBezTo>
                    <a:cubicBezTo>
                      <a:pt x="894" y="1528"/>
                      <a:pt x="871" y="1505"/>
                      <a:pt x="848" y="1505"/>
                    </a:cubicBezTo>
                    <a:cubicBezTo>
                      <a:pt x="833" y="1505"/>
                      <a:pt x="818" y="1520"/>
                      <a:pt x="818" y="1536"/>
                    </a:cubicBezTo>
                    <a:cubicBezTo>
                      <a:pt x="810" y="1559"/>
                      <a:pt x="833" y="1581"/>
                      <a:pt x="841" y="1597"/>
                    </a:cubicBezTo>
                    <a:lnTo>
                      <a:pt x="841" y="1597"/>
                    </a:lnTo>
                    <a:cubicBezTo>
                      <a:pt x="833" y="1604"/>
                      <a:pt x="833" y="1627"/>
                      <a:pt x="825" y="1627"/>
                    </a:cubicBezTo>
                    <a:cubicBezTo>
                      <a:pt x="795" y="1612"/>
                      <a:pt x="757" y="1597"/>
                      <a:pt x="741" y="1566"/>
                    </a:cubicBezTo>
                    <a:cubicBezTo>
                      <a:pt x="726" y="1528"/>
                      <a:pt x="764" y="1482"/>
                      <a:pt x="764" y="1436"/>
                    </a:cubicBezTo>
                    <a:cubicBezTo>
                      <a:pt x="757" y="1421"/>
                      <a:pt x="741" y="1406"/>
                      <a:pt x="719" y="1406"/>
                    </a:cubicBezTo>
                    <a:cubicBezTo>
                      <a:pt x="696" y="1406"/>
                      <a:pt x="673" y="1421"/>
                      <a:pt x="642" y="1436"/>
                    </a:cubicBezTo>
                    <a:cubicBezTo>
                      <a:pt x="627" y="1436"/>
                      <a:pt x="612" y="1451"/>
                      <a:pt x="596" y="1459"/>
                    </a:cubicBezTo>
                    <a:cubicBezTo>
                      <a:pt x="573" y="1467"/>
                      <a:pt x="550" y="1482"/>
                      <a:pt x="527" y="1490"/>
                    </a:cubicBezTo>
                    <a:lnTo>
                      <a:pt x="527" y="1490"/>
                    </a:lnTo>
                    <a:cubicBezTo>
                      <a:pt x="512" y="1474"/>
                      <a:pt x="505" y="1436"/>
                      <a:pt x="482" y="1436"/>
                    </a:cubicBezTo>
                    <a:cubicBezTo>
                      <a:pt x="459" y="1436"/>
                      <a:pt x="451" y="1467"/>
                      <a:pt x="436" y="1482"/>
                    </a:cubicBezTo>
                    <a:lnTo>
                      <a:pt x="436" y="1482"/>
                    </a:lnTo>
                    <a:cubicBezTo>
                      <a:pt x="405" y="1429"/>
                      <a:pt x="367" y="1375"/>
                      <a:pt x="352" y="1314"/>
                    </a:cubicBezTo>
                    <a:cubicBezTo>
                      <a:pt x="344" y="1291"/>
                      <a:pt x="390" y="1276"/>
                      <a:pt x="382" y="1253"/>
                    </a:cubicBezTo>
                    <a:cubicBezTo>
                      <a:pt x="375" y="1238"/>
                      <a:pt x="337" y="1261"/>
                      <a:pt x="337" y="1245"/>
                    </a:cubicBezTo>
                    <a:cubicBezTo>
                      <a:pt x="321" y="1215"/>
                      <a:pt x="321" y="1169"/>
                      <a:pt x="337" y="1138"/>
                    </a:cubicBezTo>
                    <a:cubicBezTo>
                      <a:pt x="352" y="1108"/>
                      <a:pt x="398" y="1100"/>
                      <a:pt x="413" y="1062"/>
                    </a:cubicBezTo>
                    <a:cubicBezTo>
                      <a:pt x="428" y="1024"/>
                      <a:pt x="436" y="978"/>
                      <a:pt x="413" y="940"/>
                    </a:cubicBezTo>
                    <a:cubicBezTo>
                      <a:pt x="390" y="902"/>
                      <a:pt x="344" y="879"/>
                      <a:pt x="298" y="863"/>
                    </a:cubicBezTo>
                    <a:cubicBezTo>
                      <a:pt x="260" y="856"/>
                      <a:pt x="214" y="894"/>
                      <a:pt x="176" y="879"/>
                    </a:cubicBezTo>
                    <a:cubicBezTo>
                      <a:pt x="130" y="863"/>
                      <a:pt x="77" y="840"/>
                      <a:pt x="46" y="795"/>
                    </a:cubicBezTo>
                    <a:cubicBezTo>
                      <a:pt x="23" y="756"/>
                      <a:pt x="8" y="688"/>
                      <a:pt x="31" y="650"/>
                    </a:cubicBezTo>
                    <a:cubicBezTo>
                      <a:pt x="54" y="619"/>
                      <a:pt x="130" y="688"/>
                      <a:pt x="146" y="657"/>
                    </a:cubicBezTo>
                    <a:cubicBezTo>
                      <a:pt x="161" y="611"/>
                      <a:pt x="92" y="565"/>
                      <a:pt x="92" y="520"/>
                    </a:cubicBezTo>
                    <a:cubicBezTo>
                      <a:pt x="85" y="466"/>
                      <a:pt x="123" y="428"/>
                      <a:pt x="123" y="375"/>
                    </a:cubicBezTo>
                    <a:cubicBezTo>
                      <a:pt x="123" y="359"/>
                      <a:pt x="85" y="382"/>
                      <a:pt x="85" y="367"/>
                    </a:cubicBezTo>
                    <a:cubicBezTo>
                      <a:pt x="85" y="321"/>
                      <a:pt x="138" y="275"/>
                      <a:pt x="123" y="229"/>
                    </a:cubicBezTo>
                    <a:cubicBezTo>
                      <a:pt x="108" y="199"/>
                      <a:pt x="54" y="206"/>
                      <a:pt x="23" y="199"/>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 name="Freeform 76">
                <a:extLst>
                  <a:ext uri="{FF2B5EF4-FFF2-40B4-BE49-F238E27FC236}">
                    <a16:creationId xmlns:a16="http://schemas.microsoft.com/office/drawing/2014/main" id="{3B7B6983-91D6-432F-B6F5-8FF9C6DA3BCE}"/>
                  </a:ext>
                </a:extLst>
              </p:cNvPr>
              <p:cNvSpPr>
                <a:spLocks noChangeArrowheads="1"/>
              </p:cNvSpPr>
              <p:nvPr/>
            </p:nvSpPr>
            <p:spPr bwMode="auto">
              <a:xfrm>
                <a:off x="7011532" y="8351839"/>
                <a:ext cx="473044" cy="674687"/>
              </a:xfrm>
              <a:custGeom>
                <a:avLst/>
                <a:gdLst>
                  <a:gd name="T0" fmla="*/ 527 w 1315"/>
                  <a:gd name="T1" fmla="*/ 0 h 1872"/>
                  <a:gd name="T2" fmla="*/ 558 w 1315"/>
                  <a:gd name="T3" fmla="*/ 198 h 1872"/>
                  <a:gd name="T4" fmla="*/ 619 w 1315"/>
                  <a:gd name="T5" fmla="*/ 420 h 1872"/>
                  <a:gd name="T6" fmla="*/ 688 w 1315"/>
                  <a:gd name="T7" fmla="*/ 465 h 1872"/>
                  <a:gd name="T8" fmla="*/ 840 w 1315"/>
                  <a:gd name="T9" fmla="*/ 412 h 1872"/>
                  <a:gd name="T10" fmla="*/ 863 w 1315"/>
                  <a:gd name="T11" fmla="*/ 374 h 1872"/>
                  <a:gd name="T12" fmla="*/ 925 w 1315"/>
                  <a:gd name="T13" fmla="*/ 542 h 1872"/>
                  <a:gd name="T14" fmla="*/ 932 w 1315"/>
                  <a:gd name="T15" fmla="*/ 695 h 1872"/>
                  <a:gd name="T16" fmla="*/ 871 w 1315"/>
                  <a:gd name="T17" fmla="*/ 825 h 1872"/>
                  <a:gd name="T18" fmla="*/ 1016 w 1315"/>
                  <a:gd name="T19" fmla="*/ 1054 h 1872"/>
                  <a:gd name="T20" fmla="*/ 1253 w 1315"/>
                  <a:gd name="T21" fmla="*/ 1115 h 1872"/>
                  <a:gd name="T22" fmla="*/ 1177 w 1315"/>
                  <a:gd name="T23" fmla="*/ 1313 h 1872"/>
                  <a:gd name="T24" fmla="*/ 1222 w 1315"/>
                  <a:gd name="T25" fmla="*/ 1428 h 1872"/>
                  <a:gd name="T26" fmla="*/ 1276 w 1315"/>
                  <a:gd name="T27" fmla="*/ 1657 h 1872"/>
                  <a:gd name="T28" fmla="*/ 1314 w 1315"/>
                  <a:gd name="T29" fmla="*/ 1764 h 1872"/>
                  <a:gd name="T30" fmla="*/ 1230 w 1315"/>
                  <a:gd name="T31" fmla="*/ 1871 h 1872"/>
                  <a:gd name="T32" fmla="*/ 1200 w 1315"/>
                  <a:gd name="T33" fmla="*/ 1825 h 1872"/>
                  <a:gd name="T34" fmla="*/ 1131 w 1315"/>
                  <a:gd name="T35" fmla="*/ 1810 h 1872"/>
                  <a:gd name="T36" fmla="*/ 1070 w 1315"/>
                  <a:gd name="T37" fmla="*/ 1833 h 1872"/>
                  <a:gd name="T38" fmla="*/ 1047 w 1315"/>
                  <a:gd name="T39" fmla="*/ 1787 h 1872"/>
                  <a:gd name="T40" fmla="*/ 909 w 1315"/>
                  <a:gd name="T41" fmla="*/ 1718 h 1872"/>
                  <a:gd name="T42" fmla="*/ 817 w 1315"/>
                  <a:gd name="T43" fmla="*/ 1695 h 1872"/>
                  <a:gd name="T44" fmla="*/ 619 w 1315"/>
                  <a:gd name="T45" fmla="*/ 1611 h 1872"/>
                  <a:gd name="T46" fmla="*/ 581 w 1315"/>
                  <a:gd name="T47" fmla="*/ 1634 h 1872"/>
                  <a:gd name="T48" fmla="*/ 413 w 1315"/>
                  <a:gd name="T49" fmla="*/ 1680 h 1872"/>
                  <a:gd name="T50" fmla="*/ 260 w 1315"/>
                  <a:gd name="T51" fmla="*/ 1626 h 1872"/>
                  <a:gd name="T52" fmla="*/ 222 w 1315"/>
                  <a:gd name="T53" fmla="*/ 1695 h 1872"/>
                  <a:gd name="T54" fmla="*/ 184 w 1315"/>
                  <a:gd name="T55" fmla="*/ 1711 h 1872"/>
                  <a:gd name="T56" fmla="*/ 69 w 1315"/>
                  <a:gd name="T57" fmla="*/ 1573 h 1872"/>
                  <a:gd name="T58" fmla="*/ 107 w 1315"/>
                  <a:gd name="T59" fmla="*/ 1428 h 1872"/>
                  <a:gd name="T60" fmla="*/ 69 w 1315"/>
                  <a:gd name="T61" fmla="*/ 1306 h 1872"/>
                  <a:gd name="T62" fmla="*/ 84 w 1315"/>
                  <a:gd name="T63" fmla="*/ 1275 h 1872"/>
                  <a:gd name="T64" fmla="*/ 46 w 1315"/>
                  <a:gd name="T65" fmla="*/ 1145 h 1872"/>
                  <a:gd name="T66" fmla="*/ 31 w 1315"/>
                  <a:gd name="T67" fmla="*/ 924 h 1872"/>
                  <a:gd name="T68" fmla="*/ 31 w 1315"/>
                  <a:gd name="T69" fmla="*/ 702 h 1872"/>
                  <a:gd name="T70" fmla="*/ 77 w 1315"/>
                  <a:gd name="T71" fmla="*/ 649 h 1872"/>
                  <a:gd name="T72" fmla="*/ 46 w 1315"/>
                  <a:gd name="T73" fmla="*/ 550 h 1872"/>
                  <a:gd name="T74" fmla="*/ 23 w 1315"/>
                  <a:gd name="T75" fmla="*/ 488 h 1872"/>
                  <a:gd name="T76" fmla="*/ 222 w 1315"/>
                  <a:gd name="T77" fmla="*/ 465 h 1872"/>
                  <a:gd name="T78" fmla="*/ 436 w 1315"/>
                  <a:gd name="T79" fmla="*/ 183 h 1872"/>
                  <a:gd name="T80" fmla="*/ 489 w 1315"/>
                  <a:gd name="T81" fmla="*/ 76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15" h="1872">
                    <a:moveTo>
                      <a:pt x="527" y="0"/>
                    </a:moveTo>
                    <a:lnTo>
                      <a:pt x="527" y="0"/>
                    </a:lnTo>
                    <a:cubicBezTo>
                      <a:pt x="573" y="53"/>
                      <a:pt x="650" y="99"/>
                      <a:pt x="657" y="168"/>
                    </a:cubicBezTo>
                    <a:cubicBezTo>
                      <a:pt x="665" y="206"/>
                      <a:pt x="565" y="168"/>
                      <a:pt x="558" y="198"/>
                    </a:cubicBezTo>
                    <a:cubicBezTo>
                      <a:pt x="543" y="244"/>
                      <a:pt x="588" y="282"/>
                      <a:pt x="604" y="328"/>
                    </a:cubicBezTo>
                    <a:cubicBezTo>
                      <a:pt x="611" y="359"/>
                      <a:pt x="619" y="389"/>
                      <a:pt x="619" y="420"/>
                    </a:cubicBezTo>
                    <a:cubicBezTo>
                      <a:pt x="619" y="435"/>
                      <a:pt x="596" y="458"/>
                      <a:pt x="611" y="465"/>
                    </a:cubicBezTo>
                    <a:cubicBezTo>
                      <a:pt x="634" y="481"/>
                      <a:pt x="665" y="465"/>
                      <a:pt x="688" y="465"/>
                    </a:cubicBezTo>
                    <a:cubicBezTo>
                      <a:pt x="718" y="465"/>
                      <a:pt x="756" y="465"/>
                      <a:pt x="779" y="458"/>
                    </a:cubicBezTo>
                    <a:cubicBezTo>
                      <a:pt x="802" y="450"/>
                      <a:pt x="817" y="435"/>
                      <a:pt x="840" y="412"/>
                    </a:cubicBezTo>
                    <a:cubicBezTo>
                      <a:pt x="848" y="404"/>
                      <a:pt x="856" y="389"/>
                      <a:pt x="863" y="374"/>
                    </a:cubicBezTo>
                    <a:lnTo>
                      <a:pt x="863" y="374"/>
                    </a:lnTo>
                    <a:cubicBezTo>
                      <a:pt x="894" y="381"/>
                      <a:pt x="948" y="374"/>
                      <a:pt x="963" y="404"/>
                    </a:cubicBezTo>
                    <a:cubicBezTo>
                      <a:pt x="978" y="450"/>
                      <a:pt x="925" y="496"/>
                      <a:pt x="925" y="542"/>
                    </a:cubicBezTo>
                    <a:cubicBezTo>
                      <a:pt x="925" y="557"/>
                      <a:pt x="963" y="534"/>
                      <a:pt x="963" y="550"/>
                    </a:cubicBezTo>
                    <a:cubicBezTo>
                      <a:pt x="963" y="603"/>
                      <a:pt x="925" y="641"/>
                      <a:pt x="932" y="695"/>
                    </a:cubicBezTo>
                    <a:cubicBezTo>
                      <a:pt x="932" y="740"/>
                      <a:pt x="1001" y="786"/>
                      <a:pt x="986" y="832"/>
                    </a:cubicBezTo>
                    <a:cubicBezTo>
                      <a:pt x="970" y="863"/>
                      <a:pt x="894" y="794"/>
                      <a:pt x="871" y="825"/>
                    </a:cubicBezTo>
                    <a:cubicBezTo>
                      <a:pt x="848" y="863"/>
                      <a:pt x="863" y="931"/>
                      <a:pt x="886" y="970"/>
                    </a:cubicBezTo>
                    <a:cubicBezTo>
                      <a:pt x="917" y="1015"/>
                      <a:pt x="970" y="1038"/>
                      <a:pt x="1016" y="1054"/>
                    </a:cubicBezTo>
                    <a:cubicBezTo>
                      <a:pt x="1054" y="1069"/>
                      <a:pt x="1100" y="1031"/>
                      <a:pt x="1138" y="1038"/>
                    </a:cubicBezTo>
                    <a:cubicBezTo>
                      <a:pt x="1184" y="1054"/>
                      <a:pt x="1230" y="1077"/>
                      <a:pt x="1253" y="1115"/>
                    </a:cubicBezTo>
                    <a:cubicBezTo>
                      <a:pt x="1276" y="1153"/>
                      <a:pt x="1268" y="1199"/>
                      <a:pt x="1253" y="1237"/>
                    </a:cubicBezTo>
                    <a:cubicBezTo>
                      <a:pt x="1238" y="1275"/>
                      <a:pt x="1192" y="1283"/>
                      <a:pt x="1177" y="1313"/>
                    </a:cubicBezTo>
                    <a:cubicBezTo>
                      <a:pt x="1161" y="1344"/>
                      <a:pt x="1161" y="1390"/>
                      <a:pt x="1177" y="1420"/>
                    </a:cubicBezTo>
                    <a:cubicBezTo>
                      <a:pt x="1177" y="1436"/>
                      <a:pt x="1215" y="1413"/>
                      <a:pt x="1222" y="1428"/>
                    </a:cubicBezTo>
                    <a:cubicBezTo>
                      <a:pt x="1230" y="1451"/>
                      <a:pt x="1184" y="1466"/>
                      <a:pt x="1192" y="1489"/>
                    </a:cubicBezTo>
                    <a:cubicBezTo>
                      <a:pt x="1207" y="1550"/>
                      <a:pt x="1245" y="1604"/>
                      <a:pt x="1276" y="1657"/>
                    </a:cubicBezTo>
                    <a:lnTo>
                      <a:pt x="1276" y="1657"/>
                    </a:lnTo>
                    <a:cubicBezTo>
                      <a:pt x="1291" y="1695"/>
                      <a:pt x="1314" y="1726"/>
                      <a:pt x="1314" y="1764"/>
                    </a:cubicBezTo>
                    <a:cubicBezTo>
                      <a:pt x="1314" y="1779"/>
                      <a:pt x="1284" y="1795"/>
                      <a:pt x="1268" y="1810"/>
                    </a:cubicBezTo>
                    <a:cubicBezTo>
                      <a:pt x="1253" y="1833"/>
                      <a:pt x="1245" y="1848"/>
                      <a:pt x="1230" y="1871"/>
                    </a:cubicBezTo>
                    <a:lnTo>
                      <a:pt x="1230" y="1871"/>
                    </a:lnTo>
                    <a:cubicBezTo>
                      <a:pt x="1215" y="1856"/>
                      <a:pt x="1207" y="1848"/>
                      <a:pt x="1200" y="1825"/>
                    </a:cubicBezTo>
                    <a:cubicBezTo>
                      <a:pt x="1192" y="1817"/>
                      <a:pt x="1207" y="1787"/>
                      <a:pt x="1192" y="1787"/>
                    </a:cubicBezTo>
                    <a:cubicBezTo>
                      <a:pt x="1169" y="1779"/>
                      <a:pt x="1146" y="1795"/>
                      <a:pt x="1131" y="1810"/>
                    </a:cubicBezTo>
                    <a:cubicBezTo>
                      <a:pt x="1115" y="1817"/>
                      <a:pt x="1131" y="1840"/>
                      <a:pt x="1115" y="1848"/>
                    </a:cubicBezTo>
                    <a:cubicBezTo>
                      <a:pt x="1100" y="1856"/>
                      <a:pt x="1085" y="1840"/>
                      <a:pt x="1070" y="1833"/>
                    </a:cubicBezTo>
                    <a:lnTo>
                      <a:pt x="1070" y="1833"/>
                    </a:lnTo>
                    <a:cubicBezTo>
                      <a:pt x="1062" y="1817"/>
                      <a:pt x="1062" y="1795"/>
                      <a:pt x="1047" y="1787"/>
                    </a:cubicBezTo>
                    <a:cubicBezTo>
                      <a:pt x="1024" y="1779"/>
                      <a:pt x="993" y="1810"/>
                      <a:pt x="970" y="1802"/>
                    </a:cubicBezTo>
                    <a:cubicBezTo>
                      <a:pt x="940" y="1787"/>
                      <a:pt x="917" y="1749"/>
                      <a:pt x="909" y="1718"/>
                    </a:cubicBezTo>
                    <a:cubicBezTo>
                      <a:pt x="902" y="1703"/>
                      <a:pt x="932" y="1665"/>
                      <a:pt x="909" y="1657"/>
                    </a:cubicBezTo>
                    <a:cubicBezTo>
                      <a:pt x="879" y="1649"/>
                      <a:pt x="848" y="1688"/>
                      <a:pt x="817" y="1695"/>
                    </a:cubicBezTo>
                    <a:cubicBezTo>
                      <a:pt x="795" y="1695"/>
                      <a:pt x="772" y="1680"/>
                      <a:pt x="756" y="1672"/>
                    </a:cubicBezTo>
                    <a:cubicBezTo>
                      <a:pt x="711" y="1649"/>
                      <a:pt x="665" y="1619"/>
                      <a:pt x="619" y="1611"/>
                    </a:cubicBezTo>
                    <a:cubicBezTo>
                      <a:pt x="604" y="1611"/>
                      <a:pt x="604" y="1634"/>
                      <a:pt x="596" y="1642"/>
                    </a:cubicBezTo>
                    <a:cubicBezTo>
                      <a:pt x="588" y="1642"/>
                      <a:pt x="581" y="1634"/>
                      <a:pt x="581" y="1634"/>
                    </a:cubicBezTo>
                    <a:cubicBezTo>
                      <a:pt x="558" y="1634"/>
                      <a:pt x="535" y="1649"/>
                      <a:pt x="512" y="1649"/>
                    </a:cubicBezTo>
                    <a:cubicBezTo>
                      <a:pt x="481" y="1665"/>
                      <a:pt x="443" y="1680"/>
                      <a:pt x="413" y="1680"/>
                    </a:cubicBezTo>
                    <a:cubicBezTo>
                      <a:pt x="382" y="1680"/>
                      <a:pt x="367" y="1649"/>
                      <a:pt x="336" y="1642"/>
                    </a:cubicBezTo>
                    <a:cubicBezTo>
                      <a:pt x="313" y="1634"/>
                      <a:pt x="291" y="1619"/>
                      <a:pt x="260" y="1626"/>
                    </a:cubicBezTo>
                    <a:cubicBezTo>
                      <a:pt x="237" y="1634"/>
                      <a:pt x="237" y="1672"/>
                      <a:pt x="222" y="1695"/>
                    </a:cubicBezTo>
                    <a:lnTo>
                      <a:pt x="222" y="1695"/>
                    </a:lnTo>
                    <a:cubicBezTo>
                      <a:pt x="184" y="1711"/>
                      <a:pt x="184" y="1711"/>
                      <a:pt x="184" y="1711"/>
                    </a:cubicBezTo>
                    <a:lnTo>
                      <a:pt x="184" y="1711"/>
                    </a:lnTo>
                    <a:cubicBezTo>
                      <a:pt x="168" y="1680"/>
                      <a:pt x="161" y="1634"/>
                      <a:pt x="138" y="1611"/>
                    </a:cubicBezTo>
                    <a:cubicBezTo>
                      <a:pt x="115" y="1588"/>
                      <a:pt x="84" y="1596"/>
                      <a:pt x="69" y="1573"/>
                    </a:cubicBezTo>
                    <a:cubicBezTo>
                      <a:pt x="46" y="1550"/>
                      <a:pt x="46" y="1520"/>
                      <a:pt x="46" y="1489"/>
                    </a:cubicBezTo>
                    <a:cubicBezTo>
                      <a:pt x="54" y="1466"/>
                      <a:pt x="100" y="1459"/>
                      <a:pt x="107" y="1428"/>
                    </a:cubicBezTo>
                    <a:cubicBezTo>
                      <a:pt x="107" y="1405"/>
                      <a:pt x="69" y="1390"/>
                      <a:pt x="61" y="1367"/>
                    </a:cubicBezTo>
                    <a:cubicBezTo>
                      <a:pt x="61" y="1352"/>
                      <a:pt x="61" y="1329"/>
                      <a:pt x="69" y="1306"/>
                    </a:cubicBezTo>
                    <a:cubicBezTo>
                      <a:pt x="69" y="1298"/>
                      <a:pt x="77" y="1283"/>
                      <a:pt x="84" y="1275"/>
                    </a:cubicBezTo>
                    <a:lnTo>
                      <a:pt x="84" y="1275"/>
                    </a:lnTo>
                    <a:cubicBezTo>
                      <a:pt x="92" y="1260"/>
                      <a:pt x="123" y="1252"/>
                      <a:pt x="115" y="1237"/>
                    </a:cubicBezTo>
                    <a:cubicBezTo>
                      <a:pt x="107" y="1199"/>
                      <a:pt x="61" y="1176"/>
                      <a:pt x="46" y="1145"/>
                    </a:cubicBezTo>
                    <a:cubicBezTo>
                      <a:pt x="23" y="1107"/>
                      <a:pt x="8" y="1069"/>
                      <a:pt x="8" y="1023"/>
                    </a:cubicBezTo>
                    <a:cubicBezTo>
                      <a:pt x="8" y="992"/>
                      <a:pt x="31" y="954"/>
                      <a:pt x="31" y="924"/>
                    </a:cubicBezTo>
                    <a:cubicBezTo>
                      <a:pt x="31" y="886"/>
                      <a:pt x="0" y="847"/>
                      <a:pt x="8" y="817"/>
                    </a:cubicBezTo>
                    <a:cubicBezTo>
                      <a:pt x="8" y="771"/>
                      <a:pt x="8" y="733"/>
                      <a:pt x="31" y="702"/>
                    </a:cubicBezTo>
                    <a:cubicBezTo>
                      <a:pt x="46" y="687"/>
                      <a:pt x="77" y="717"/>
                      <a:pt x="92" y="702"/>
                    </a:cubicBezTo>
                    <a:cubicBezTo>
                      <a:pt x="107" y="687"/>
                      <a:pt x="77" y="664"/>
                      <a:pt x="77" y="649"/>
                    </a:cubicBezTo>
                    <a:cubicBezTo>
                      <a:pt x="77" y="626"/>
                      <a:pt x="100" y="611"/>
                      <a:pt x="92" y="595"/>
                    </a:cubicBezTo>
                    <a:cubicBezTo>
                      <a:pt x="92" y="573"/>
                      <a:pt x="61" y="565"/>
                      <a:pt x="46" y="550"/>
                    </a:cubicBezTo>
                    <a:cubicBezTo>
                      <a:pt x="31" y="527"/>
                      <a:pt x="31" y="504"/>
                      <a:pt x="23" y="481"/>
                    </a:cubicBezTo>
                    <a:cubicBezTo>
                      <a:pt x="23" y="488"/>
                      <a:pt x="23" y="488"/>
                      <a:pt x="23" y="488"/>
                    </a:cubicBezTo>
                    <a:cubicBezTo>
                      <a:pt x="54" y="504"/>
                      <a:pt x="84" y="542"/>
                      <a:pt x="123" y="534"/>
                    </a:cubicBezTo>
                    <a:cubicBezTo>
                      <a:pt x="161" y="534"/>
                      <a:pt x="206" y="504"/>
                      <a:pt x="222" y="465"/>
                    </a:cubicBezTo>
                    <a:cubicBezTo>
                      <a:pt x="268" y="374"/>
                      <a:pt x="237" y="252"/>
                      <a:pt x="298" y="168"/>
                    </a:cubicBezTo>
                    <a:cubicBezTo>
                      <a:pt x="329" y="129"/>
                      <a:pt x="390" y="198"/>
                      <a:pt x="436" y="183"/>
                    </a:cubicBezTo>
                    <a:cubicBezTo>
                      <a:pt x="451" y="175"/>
                      <a:pt x="443" y="145"/>
                      <a:pt x="451" y="122"/>
                    </a:cubicBezTo>
                    <a:cubicBezTo>
                      <a:pt x="451" y="122"/>
                      <a:pt x="489" y="84"/>
                      <a:pt x="489" y="76"/>
                    </a:cubicBezTo>
                    <a:cubicBezTo>
                      <a:pt x="489" y="68"/>
                      <a:pt x="527" y="0"/>
                      <a:pt x="527" y="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9" name="Freeform 77">
                <a:extLst>
                  <a:ext uri="{FF2B5EF4-FFF2-40B4-BE49-F238E27FC236}">
                    <a16:creationId xmlns:a16="http://schemas.microsoft.com/office/drawing/2014/main" id="{ED5C3C25-1C68-422F-A1DF-08A380C38BD4}"/>
                  </a:ext>
                </a:extLst>
              </p:cNvPr>
              <p:cNvSpPr>
                <a:spLocks noChangeArrowheads="1"/>
              </p:cNvSpPr>
              <p:nvPr/>
            </p:nvSpPr>
            <p:spPr bwMode="auto">
              <a:xfrm>
                <a:off x="6446418" y="8410576"/>
                <a:ext cx="607972" cy="511175"/>
              </a:xfrm>
              <a:custGeom>
                <a:avLst/>
                <a:gdLst>
                  <a:gd name="T0" fmla="*/ 39 w 1690"/>
                  <a:gd name="T1" fmla="*/ 1344 h 1422"/>
                  <a:gd name="T2" fmla="*/ 31 w 1690"/>
                  <a:gd name="T3" fmla="*/ 1283 h 1422"/>
                  <a:gd name="T4" fmla="*/ 31 w 1690"/>
                  <a:gd name="T5" fmla="*/ 1253 h 1422"/>
                  <a:gd name="T6" fmla="*/ 23 w 1690"/>
                  <a:gd name="T7" fmla="*/ 1192 h 1422"/>
                  <a:gd name="T8" fmla="*/ 31 w 1690"/>
                  <a:gd name="T9" fmla="*/ 1169 h 1422"/>
                  <a:gd name="T10" fmla="*/ 31 w 1690"/>
                  <a:gd name="T11" fmla="*/ 1161 h 1422"/>
                  <a:gd name="T12" fmla="*/ 8 w 1690"/>
                  <a:gd name="T13" fmla="*/ 1062 h 1422"/>
                  <a:gd name="T14" fmla="*/ 16 w 1690"/>
                  <a:gd name="T15" fmla="*/ 924 h 1422"/>
                  <a:gd name="T16" fmla="*/ 8 w 1690"/>
                  <a:gd name="T17" fmla="*/ 840 h 1422"/>
                  <a:gd name="T18" fmla="*/ 54 w 1690"/>
                  <a:gd name="T19" fmla="*/ 764 h 1422"/>
                  <a:gd name="T20" fmla="*/ 367 w 1690"/>
                  <a:gd name="T21" fmla="*/ 573 h 1422"/>
                  <a:gd name="T22" fmla="*/ 306 w 1690"/>
                  <a:gd name="T23" fmla="*/ 260 h 1422"/>
                  <a:gd name="T24" fmla="*/ 528 w 1690"/>
                  <a:gd name="T25" fmla="*/ 260 h 1422"/>
                  <a:gd name="T26" fmla="*/ 566 w 1690"/>
                  <a:gd name="T27" fmla="*/ 382 h 1422"/>
                  <a:gd name="T28" fmla="*/ 711 w 1690"/>
                  <a:gd name="T29" fmla="*/ 321 h 1422"/>
                  <a:gd name="T30" fmla="*/ 749 w 1690"/>
                  <a:gd name="T31" fmla="*/ 244 h 1422"/>
                  <a:gd name="T32" fmla="*/ 864 w 1690"/>
                  <a:gd name="T33" fmla="*/ 191 h 1422"/>
                  <a:gd name="T34" fmla="*/ 978 w 1690"/>
                  <a:gd name="T35" fmla="*/ 275 h 1422"/>
                  <a:gd name="T36" fmla="*/ 1184 w 1690"/>
                  <a:gd name="T37" fmla="*/ 191 h 1422"/>
                  <a:gd name="T38" fmla="*/ 1337 w 1690"/>
                  <a:gd name="T39" fmla="*/ 206 h 1422"/>
                  <a:gd name="T40" fmla="*/ 1421 w 1690"/>
                  <a:gd name="T41" fmla="*/ 0 h 1422"/>
                  <a:gd name="T42" fmla="*/ 1490 w 1690"/>
                  <a:gd name="T43" fmla="*/ 69 h 1422"/>
                  <a:gd name="T44" fmla="*/ 1658 w 1690"/>
                  <a:gd name="T45" fmla="*/ 191 h 1422"/>
                  <a:gd name="T46" fmla="*/ 1589 w 1690"/>
                  <a:gd name="T47" fmla="*/ 321 h 1422"/>
                  <a:gd name="T48" fmla="*/ 1658 w 1690"/>
                  <a:gd name="T49" fmla="*/ 435 h 1422"/>
                  <a:gd name="T50" fmla="*/ 1658 w 1690"/>
                  <a:gd name="T51" fmla="*/ 542 h 1422"/>
                  <a:gd name="T52" fmla="*/ 1574 w 1690"/>
                  <a:gd name="T53" fmla="*/ 657 h 1422"/>
                  <a:gd name="T54" fmla="*/ 1574 w 1690"/>
                  <a:gd name="T55" fmla="*/ 863 h 1422"/>
                  <a:gd name="T56" fmla="*/ 1681 w 1690"/>
                  <a:gd name="T57" fmla="*/ 1077 h 1422"/>
                  <a:gd name="T58" fmla="*/ 1650 w 1690"/>
                  <a:gd name="T59" fmla="*/ 1115 h 1422"/>
                  <a:gd name="T60" fmla="*/ 1589 w 1690"/>
                  <a:gd name="T61" fmla="*/ 1169 h 1422"/>
                  <a:gd name="T62" fmla="*/ 1482 w 1690"/>
                  <a:gd name="T63" fmla="*/ 1169 h 1422"/>
                  <a:gd name="T64" fmla="*/ 1429 w 1690"/>
                  <a:gd name="T65" fmla="*/ 1100 h 1422"/>
                  <a:gd name="T66" fmla="*/ 1253 w 1690"/>
                  <a:gd name="T67" fmla="*/ 1138 h 1422"/>
                  <a:gd name="T68" fmla="*/ 1154 w 1690"/>
                  <a:gd name="T69" fmla="*/ 1161 h 1422"/>
                  <a:gd name="T70" fmla="*/ 978 w 1690"/>
                  <a:gd name="T71" fmla="*/ 1146 h 1422"/>
                  <a:gd name="T72" fmla="*/ 757 w 1690"/>
                  <a:gd name="T73" fmla="*/ 1337 h 1422"/>
                  <a:gd name="T74" fmla="*/ 634 w 1690"/>
                  <a:gd name="T75" fmla="*/ 1421 h 1422"/>
                  <a:gd name="T76" fmla="*/ 428 w 1690"/>
                  <a:gd name="T77" fmla="*/ 1260 h 1422"/>
                  <a:gd name="T78" fmla="*/ 306 w 1690"/>
                  <a:gd name="T79" fmla="*/ 1222 h 1422"/>
                  <a:gd name="T80" fmla="*/ 245 w 1690"/>
                  <a:gd name="T81" fmla="*/ 1199 h 1422"/>
                  <a:gd name="T82" fmla="*/ 459 w 1690"/>
                  <a:gd name="T83" fmla="*/ 947 h 1422"/>
                  <a:gd name="T84" fmla="*/ 39 w 1690"/>
                  <a:gd name="T85" fmla="*/ 1344 h 1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90" h="1422">
                    <a:moveTo>
                      <a:pt x="39" y="1344"/>
                    </a:moveTo>
                    <a:lnTo>
                      <a:pt x="39" y="1344"/>
                    </a:lnTo>
                    <a:cubicBezTo>
                      <a:pt x="31" y="1306"/>
                      <a:pt x="31" y="1306"/>
                      <a:pt x="31" y="1306"/>
                    </a:cubicBezTo>
                    <a:cubicBezTo>
                      <a:pt x="31" y="1299"/>
                      <a:pt x="31" y="1283"/>
                      <a:pt x="31" y="1283"/>
                    </a:cubicBezTo>
                    <a:cubicBezTo>
                      <a:pt x="31" y="1276"/>
                      <a:pt x="31" y="1276"/>
                      <a:pt x="31" y="1276"/>
                    </a:cubicBezTo>
                    <a:cubicBezTo>
                      <a:pt x="39" y="1276"/>
                      <a:pt x="39" y="1260"/>
                      <a:pt x="31" y="1253"/>
                    </a:cubicBezTo>
                    <a:cubicBezTo>
                      <a:pt x="31" y="1245"/>
                      <a:pt x="31" y="1245"/>
                      <a:pt x="23" y="1237"/>
                    </a:cubicBezTo>
                    <a:cubicBezTo>
                      <a:pt x="16" y="1222"/>
                      <a:pt x="8" y="1199"/>
                      <a:pt x="23" y="1192"/>
                    </a:cubicBezTo>
                    <a:lnTo>
                      <a:pt x="31" y="1184"/>
                    </a:lnTo>
                    <a:cubicBezTo>
                      <a:pt x="31" y="1176"/>
                      <a:pt x="31" y="1176"/>
                      <a:pt x="31" y="1169"/>
                    </a:cubicBezTo>
                    <a:lnTo>
                      <a:pt x="31" y="1169"/>
                    </a:lnTo>
                    <a:lnTo>
                      <a:pt x="31" y="1161"/>
                    </a:lnTo>
                    <a:cubicBezTo>
                      <a:pt x="16" y="1092"/>
                      <a:pt x="16" y="1092"/>
                      <a:pt x="16" y="1092"/>
                    </a:cubicBezTo>
                    <a:cubicBezTo>
                      <a:pt x="16" y="1085"/>
                      <a:pt x="23" y="1062"/>
                      <a:pt x="8" y="1062"/>
                    </a:cubicBezTo>
                    <a:cubicBezTo>
                      <a:pt x="8" y="1024"/>
                      <a:pt x="0" y="1024"/>
                      <a:pt x="23" y="993"/>
                    </a:cubicBezTo>
                    <a:cubicBezTo>
                      <a:pt x="46" y="970"/>
                      <a:pt x="46" y="947"/>
                      <a:pt x="16" y="924"/>
                    </a:cubicBezTo>
                    <a:cubicBezTo>
                      <a:pt x="16" y="909"/>
                      <a:pt x="23" y="901"/>
                      <a:pt x="23" y="878"/>
                    </a:cubicBezTo>
                    <a:cubicBezTo>
                      <a:pt x="23" y="863"/>
                      <a:pt x="8" y="855"/>
                      <a:pt x="8" y="840"/>
                    </a:cubicBezTo>
                    <a:cubicBezTo>
                      <a:pt x="8" y="817"/>
                      <a:pt x="54" y="802"/>
                      <a:pt x="54" y="764"/>
                    </a:cubicBezTo>
                    <a:lnTo>
                      <a:pt x="54" y="764"/>
                    </a:lnTo>
                    <a:cubicBezTo>
                      <a:pt x="107" y="733"/>
                      <a:pt x="153" y="703"/>
                      <a:pt x="207" y="672"/>
                    </a:cubicBezTo>
                    <a:cubicBezTo>
                      <a:pt x="260" y="642"/>
                      <a:pt x="344" y="634"/>
                      <a:pt x="367" y="573"/>
                    </a:cubicBezTo>
                    <a:cubicBezTo>
                      <a:pt x="382" y="519"/>
                      <a:pt x="306" y="466"/>
                      <a:pt x="298" y="405"/>
                    </a:cubicBezTo>
                    <a:cubicBezTo>
                      <a:pt x="291" y="359"/>
                      <a:pt x="268" y="290"/>
                      <a:pt x="306" y="260"/>
                    </a:cubicBezTo>
                    <a:cubicBezTo>
                      <a:pt x="336" y="237"/>
                      <a:pt x="367" y="321"/>
                      <a:pt x="405" y="321"/>
                    </a:cubicBezTo>
                    <a:cubicBezTo>
                      <a:pt x="451" y="321"/>
                      <a:pt x="482" y="282"/>
                      <a:pt x="528" y="260"/>
                    </a:cubicBezTo>
                    <a:lnTo>
                      <a:pt x="528" y="260"/>
                    </a:lnTo>
                    <a:cubicBezTo>
                      <a:pt x="535" y="298"/>
                      <a:pt x="550" y="336"/>
                      <a:pt x="566" y="382"/>
                    </a:cubicBezTo>
                    <a:cubicBezTo>
                      <a:pt x="566" y="382"/>
                      <a:pt x="650" y="397"/>
                      <a:pt x="657" y="390"/>
                    </a:cubicBezTo>
                    <a:cubicBezTo>
                      <a:pt x="657" y="382"/>
                      <a:pt x="711" y="321"/>
                      <a:pt x="711" y="321"/>
                    </a:cubicBezTo>
                    <a:cubicBezTo>
                      <a:pt x="741" y="313"/>
                      <a:pt x="787" y="344"/>
                      <a:pt x="795" y="313"/>
                    </a:cubicBezTo>
                    <a:cubicBezTo>
                      <a:pt x="810" y="290"/>
                      <a:pt x="757" y="267"/>
                      <a:pt x="749" y="244"/>
                    </a:cubicBezTo>
                    <a:cubicBezTo>
                      <a:pt x="749" y="221"/>
                      <a:pt x="772" y="191"/>
                      <a:pt x="795" y="183"/>
                    </a:cubicBezTo>
                    <a:cubicBezTo>
                      <a:pt x="810" y="176"/>
                      <a:pt x="856" y="168"/>
                      <a:pt x="864" y="191"/>
                    </a:cubicBezTo>
                    <a:cubicBezTo>
                      <a:pt x="879" y="221"/>
                      <a:pt x="825" y="267"/>
                      <a:pt x="848" y="290"/>
                    </a:cubicBezTo>
                    <a:cubicBezTo>
                      <a:pt x="886" y="321"/>
                      <a:pt x="940" y="290"/>
                      <a:pt x="978" y="275"/>
                    </a:cubicBezTo>
                    <a:cubicBezTo>
                      <a:pt x="1024" y="260"/>
                      <a:pt x="1062" y="229"/>
                      <a:pt x="1108" y="206"/>
                    </a:cubicBezTo>
                    <a:cubicBezTo>
                      <a:pt x="1131" y="199"/>
                      <a:pt x="1161" y="199"/>
                      <a:pt x="1184" y="191"/>
                    </a:cubicBezTo>
                    <a:cubicBezTo>
                      <a:pt x="1184" y="191"/>
                      <a:pt x="1307" y="282"/>
                      <a:pt x="1307" y="275"/>
                    </a:cubicBezTo>
                    <a:cubicBezTo>
                      <a:pt x="1307" y="267"/>
                      <a:pt x="1337" y="206"/>
                      <a:pt x="1337" y="206"/>
                    </a:cubicBezTo>
                    <a:cubicBezTo>
                      <a:pt x="1322" y="176"/>
                      <a:pt x="1284" y="145"/>
                      <a:pt x="1299" y="115"/>
                    </a:cubicBezTo>
                    <a:cubicBezTo>
                      <a:pt x="1322" y="61"/>
                      <a:pt x="1383" y="38"/>
                      <a:pt x="1421" y="0"/>
                    </a:cubicBezTo>
                    <a:lnTo>
                      <a:pt x="1421" y="0"/>
                    </a:lnTo>
                    <a:cubicBezTo>
                      <a:pt x="1444" y="23"/>
                      <a:pt x="1467" y="38"/>
                      <a:pt x="1490" y="69"/>
                    </a:cubicBezTo>
                    <a:cubicBezTo>
                      <a:pt x="1513" y="99"/>
                      <a:pt x="1513" y="153"/>
                      <a:pt x="1543" y="176"/>
                    </a:cubicBezTo>
                    <a:cubicBezTo>
                      <a:pt x="1574" y="199"/>
                      <a:pt x="1650" y="153"/>
                      <a:pt x="1658" y="191"/>
                    </a:cubicBezTo>
                    <a:cubicBezTo>
                      <a:pt x="1673" y="237"/>
                      <a:pt x="1612" y="275"/>
                      <a:pt x="1589" y="321"/>
                    </a:cubicBezTo>
                    <a:lnTo>
                      <a:pt x="1589" y="321"/>
                    </a:lnTo>
                    <a:cubicBezTo>
                      <a:pt x="1597" y="344"/>
                      <a:pt x="1597" y="367"/>
                      <a:pt x="1612" y="390"/>
                    </a:cubicBezTo>
                    <a:cubicBezTo>
                      <a:pt x="1627" y="405"/>
                      <a:pt x="1658" y="413"/>
                      <a:pt x="1658" y="435"/>
                    </a:cubicBezTo>
                    <a:cubicBezTo>
                      <a:pt x="1666" y="451"/>
                      <a:pt x="1643" y="466"/>
                      <a:pt x="1643" y="489"/>
                    </a:cubicBezTo>
                    <a:cubicBezTo>
                      <a:pt x="1643" y="504"/>
                      <a:pt x="1673" y="527"/>
                      <a:pt x="1658" y="542"/>
                    </a:cubicBezTo>
                    <a:cubicBezTo>
                      <a:pt x="1643" y="557"/>
                      <a:pt x="1612" y="527"/>
                      <a:pt x="1597" y="542"/>
                    </a:cubicBezTo>
                    <a:cubicBezTo>
                      <a:pt x="1574" y="573"/>
                      <a:pt x="1574" y="611"/>
                      <a:pt x="1574" y="657"/>
                    </a:cubicBezTo>
                    <a:cubicBezTo>
                      <a:pt x="1566" y="687"/>
                      <a:pt x="1597" y="726"/>
                      <a:pt x="1597" y="764"/>
                    </a:cubicBezTo>
                    <a:cubicBezTo>
                      <a:pt x="1597" y="794"/>
                      <a:pt x="1574" y="832"/>
                      <a:pt x="1574" y="863"/>
                    </a:cubicBezTo>
                    <a:cubicBezTo>
                      <a:pt x="1574" y="909"/>
                      <a:pt x="1589" y="947"/>
                      <a:pt x="1612" y="985"/>
                    </a:cubicBezTo>
                    <a:cubicBezTo>
                      <a:pt x="1627" y="1016"/>
                      <a:pt x="1673" y="1039"/>
                      <a:pt x="1681" y="1077"/>
                    </a:cubicBezTo>
                    <a:cubicBezTo>
                      <a:pt x="1689" y="1092"/>
                      <a:pt x="1658" y="1100"/>
                      <a:pt x="1650" y="1115"/>
                    </a:cubicBezTo>
                    <a:lnTo>
                      <a:pt x="1650" y="1115"/>
                    </a:lnTo>
                    <a:cubicBezTo>
                      <a:pt x="1635" y="1115"/>
                      <a:pt x="1627" y="1115"/>
                      <a:pt x="1612" y="1123"/>
                    </a:cubicBezTo>
                    <a:cubicBezTo>
                      <a:pt x="1605" y="1130"/>
                      <a:pt x="1605" y="1161"/>
                      <a:pt x="1589" y="1169"/>
                    </a:cubicBezTo>
                    <a:cubicBezTo>
                      <a:pt x="1574" y="1184"/>
                      <a:pt x="1551" y="1184"/>
                      <a:pt x="1528" y="1184"/>
                    </a:cubicBezTo>
                    <a:cubicBezTo>
                      <a:pt x="1513" y="1184"/>
                      <a:pt x="1497" y="1176"/>
                      <a:pt x="1482" y="1169"/>
                    </a:cubicBezTo>
                    <a:lnTo>
                      <a:pt x="1482" y="1169"/>
                    </a:lnTo>
                    <a:cubicBezTo>
                      <a:pt x="1467" y="1146"/>
                      <a:pt x="1459" y="1100"/>
                      <a:pt x="1429" y="1100"/>
                    </a:cubicBezTo>
                    <a:cubicBezTo>
                      <a:pt x="1391" y="1100"/>
                      <a:pt x="1375" y="1161"/>
                      <a:pt x="1330" y="1169"/>
                    </a:cubicBezTo>
                    <a:cubicBezTo>
                      <a:pt x="1307" y="1176"/>
                      <a:pt x="1284" y="1123"/>
                      <a:pt x="1253" y="1138"/>
                    </a:cubicBezTo>
                    <a:cubicBezTo>
                      <a:pt x="1238" y="1146"/>
                      <a:pt x="1268" y="1199"/>
                      <a:pt x="1245" y="1199"/>
                    </a:cubicBezTo>
                    <a:cubicBezTo>
                      <a:pt x="1215" y="1207"/>
                      <a:pt x="1184" y="1153"/>
                      <a:pt x="1154" y="1161"/>
                    </a:cubicBezTo>
                    <a:cubicBezTo>
                      <a:pt x="1131" y="1169"/>
                      <a:pt x="1154" y="1230"/>
                      <a:pt x="1131" y="1230"/>
                    </a:cubicBezTo>
                    <a:cubicBezTo>
                      <a:pt x="1078" y="1222"/>
                      <a:pt x="1032" y="1123"/>
                      <a:pt x="978" y="1146"/>
                    </a:cubicBezTo>
                    <a:cubicBezTo>
                      <a:pt x="902" y="1176"/>
                      <a:pt x="894" y="1299"/>
                      <a:pt x="825" y="1352"/>
                    </a:cubicBezTo>
                    <a:cubicBezTo>
                      <a:pt x="810" y="1367"/>
                      <a:pt x="780" y="1329"/>
                      <a:pt x="757" y="1337"/>
                    </a:cubicBezTo>
                    <a:cubicBezTo>
                      <a:pt x="711" y="1352"/>
                      <a:pt x="673" y="1390"/>
                      <a:pt x="634" y="1421"/>
                    </a:cubicBezTo>
                    <a:lnTo>
                      <a:pt x="634" y="1421"/>
                    </a:lnTo>
                    <a:cubicBezTo>
                      <a:pt x="573" y="1405"/>
                      <a:pt x="505" y="1413"/>
                      <a:pt x="459" y="1375"/>
                    </a:cubicBezTo>
                    <a:cubicBezTo>
                      <a:pt x="428" y="1352"/>
                      <a:pt x="459" y="1283"/>
                      <a:pt x="428" y="1260"/>
                    </a:cubicBezTo>
                    <a:cubicBezTo>
                      <a:pt x="398" y="1237"/>
                      <a:pt x="344" y="1268"/>
                      <a:pt x="306" y="1253"/>
                    </a:cubicBezTo>
                    <a:cubicBezTo>
                      <a:pt x="291" y="1253"/>
                      <a:pt x="314" y="1230"/>
                      <a:pt x="306" y="1222"/>
                    </a:cubicBezTo>
                    <a:cubicBezTo>
                      <a:pt x="268" y="1199"/>
                      <a:pt x="283" y="1214"/>
                      <a:pt x="245" y="1199"/>
                    </a:cubicBezTo>
                    <a:lnTo>
                      <a:pt x="245" y="1199"/>
                    </a:lnTo>
                    <a:cubicBezTo>
                      <a:pt x="268" y="1176"/>
                      <a:pt x="291" y="1161"/>
                      <a:pt x="298" y="1130"/>
                    </a:cubicBezTo>
                    <a:cubicBezTo>
                      <a:pt x="321" y="1069"/>
                      <a:pt x="459" y="1024"/>
                      <a:pt x="459" y="947"/>
                    </a:cubicBezTo>
                    <a:cubicBezTo>
                      <a:pt x="336" y="1039"/>
                      <a:pt x="253" y="1146"/>
                      <a:pt x="107" y="1214"/>
                    </a:cubicBezTo>
                    <a:cubicBezTo>
                      <a:pt x="69" y="1253"/>
                      <a:pt x="54" y="1299"/>
                      <a:pt x="39" y="1344"/>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0" name="Freeform 78">
                <a:extLst>
                  <a:ext uri="{FF2B5EF4-FFF2-40B4-BE49-F238E27FC236}">
                    <a16:creationId xmlns:a16="http://schemas.microsoft.com/office/drawing/2014/main" id="{BBE32336-F99F-4C04-A519-08F6A7BA7D6C}"/>
                  </a:ext>
                </a:extLst>
              </p:cNvPr>
              <p:cNvSpPr>
                <a:spLocks noChangeArrowheads="1"/>
              </p:cNvSpPr>
              <p:nvPr/>
            </p:nvSpPr>
            <p:spPr bwMode="auto">
              <a:xfrm>
                <a:off x="6181323" y="8543925"/>
                <a:ext cx="285731" cy="407988"/>
              </a:xfrm>
              <a:custGeom>
                <a:avLst/>
                <a:gdLst>
                  <a:gd name="T0" fmla="*/ 794 w 795"/>
                  <a:gd name="T1" fmla="*/ 390 h 1132"/>
                  <a:gd name="T2" fmla="*/ 794 w 795"/>
                  <a:gd name="T3" fmla="*/ 390 h 1132"/>
                  <a:gd name="T4" fmla="*/ 718 w 795"/>
                  <a:gd name="T5" fmla="*/ 367 h 1132"/>
                  <a:gd name="T6" fmla="*/ 664 w 795"/>
                  <a:gd name="T7" fmla="*/ 367 h 1132"/>
                  <a:gd name="T8" fmla="*/ 626 w 795"/>
                  <a:gd name="T9" fmla="*/ 344 h 1132"/>
                  <a:gd name="T10" fmla="*/ 595 w 795"/>
                  <a:gd name="T11" fmla="*/ 268 h 1132"/>
                  <a:gd name="T12" fmla="*/ 534 w 795"/>
                  <a:gd name="T13" fmla="*/ 214 h 1132"/>
                  <a:gd name="T14" fmla="*/ 481 w 795"/>
                  <a:gd name="T15" fmla="*/ 176 h 1132"/>
                  <a:gd name="T16" fmla="*/ 435 w 795"/>
                  <a:gd name="T17" fmla="*/ 122 h 1132"/>
                  <a:gd name="T18" fmla="*/ 366 w 795"/>
                  <a:gd name="T19" fmla="*/ 176 h 1132"/>
                  <a:gd name="T20" fmla="*/ 297 w 795"/>
                  <a:gd name="T21" fmla="*/ 206 h 1132"/>
                  <a:gd name="T22" fmla="*/ 290 w 795"/>
                  <a:gd name="T23" fmla="*/ 153 h 1132"/>
                  <a:gd name="T24" fmla="*/ 236 w 795"/>
                  <a:gd name="T25" fmla="*/ 153 h 1132"/>
                  <a:gd name="T26" fmla="*/ 213 w 795"/>
                  <a:gd name="T27" fmla="*/ 69 h 1132"/>
                  <a:gd name="T28" fmla="*/ 137 w 795"/>
                  <a:gd name="T29" fmla="*/ 0 h 1132"/>
                  <a:gd name="T30" fmla="*/ 137 w 795"/>
                  <a:gd name="T31" fmla="*/ 0 h 1132"/>
                  <a:gd name="T32" fmla="*/ 91 w 795"/>
                  <a:gd name="T33" fmla="*/ 54 h 1132"/>
                  <a:gd name="T34" fmla="*/ 114 w 795"/>
                  <a:gd name="T35" fmla="*/ 145 h 1132"/>
                  <a:gd name="T36" fmla="*/ 183 w 795"/>
                  <a:gd name="T37" fmla="*/ 237 h 1132"/>
                  <a:gd name="T38" fmla="*/ 129 w 795"/>
                  <a:gd name="T39" fmla="*/ 275 h 1132"/>
                  <a:gd name="T40" fmla="*/ 91 w 795"/>
                  <a:gd name="T41" fmla="*/ 359 h 1132"/>
                  <a:gd name="T42" fmla="*/ 0 w 795"/>
                  <a:gd name="T43" fmla="*/ 428 h 1132"/>
                  <a:gd name="T44" fmla="*/ 0 w 795"/>
                  <a:gd name="T45" fmla="*/ 428 h 1132"/>
                  <a:gd name="T46" fmla="*/ 7 w 795"/>
                  <a:gd name="T47" fmla="*/ 481 h 1132"/>
                  <a:gd name="T48" fmla="*/ 30 w 795"/>
                  <a:gd name="T49" fmla="*/ 489 h 1132"/>
                  <a:gd name="T50" fmla="*/ 30 w 795"/>
                  <a:gd name="T51" fmla="*/ 489 h 1132"/>
                  <a:gd name="T52" fmla="*/ 114 w 795"/>
                  <a:gd name="T53" fmla="*/ 497 h 1132"/>
                  <a:gd name="T54" fmla="*/ 168 w 795"/>
                  <a:gd name="T55" fmla="*/ 535 h 1132"/>
                  <a:gd name="T56" fmla="*/ 175 w 795"/>
                  <a:gd name="T57" fmla="*/ 573 h 1132"/>
                  <a:gd name="T58" fmla="*/ 198 w 795"/>
                  <a:gd name="T59" fmla="*/ 672 h 1132"/>
                  <a:gd name="T60" fmla="*/ 252 w 795"/>
                  <a:gd name="T61" fmla="*/ 688 h 1132"/>
                  <a:gd name="T62" fmla="*/ 252 w 795"/>
                  <a:gd name="T63" fmla="*/ 733 h 1132"/>
                  <a:gd name="T64" fmla="*/ 290 w 795"/>
                  <a:gd name="T65" fmla="*/ 749 h 1132"/>
                  <a:gd name="T66" fmla="*/ 244 w 795"/>
                  <a:gd name="T67" fmla="*/ 802 h 1132"/>
                  <a:gd name="T68" fmla="*/ 313 w 795"/>
                  <a:gd name="T69" fmla="*/ 909 h 1132"/>
                  <a:gd name="T70" fmla="*/ 313 w 795"/>
                  <a:gd name="T71" fmla="*/ 909 h 1132"/>
                  <a:gd name="T72" fmla="*/ 359 w 795"/>
                  <a:gd name="T73" fmla="*/ 932 h 1132"/>
                  <a:gd name="T74" fmla="*/ 511 w 795"/>
                  <a:gd name="T75" fmla="*/ 863 h 1132"/>
                  <a:gd name="T76" fmla="*/ 557 w 795"/>
                  <a:gd name="T77" fmla="*/ 925 h 1132"/>
                  <a:gd name="T78" fmla="*/ 481 w 795"/>
                  <a:gd name="T79" fmla="*/ 1031 h 1132"/>
                  <a:gd name="T80" fmla="*/ 572 w 795"/>
                  <a:gd name="T81" fmla="*/ 1131 h 1132"/>
                  <a:gd name="T82" fmla="*/ 572 w 795"/>
                  <a:gd name="T83" fmla="*/ 1131 h 1132"/>
                  <a:gd name="T84" fmla="*/ 702 w 795"/>
                  <a:gd name="T85" fmla="*/ 1047 h 1132"/>
                  <a:gd name="T86" fmla="*/ 779 w 795"/>
                  <a:gd name="T87" fmla="*/ 970 h 1132"/>
                  <a:gd name="T88" fmla="*/ 779 w 795"/>
                  <a:gd name="T89" fmla="*/ 970 h 1132"/>
                  <a:gd name="T90" fmla="*/ 771 w 795"/>
                  <a:gd name="T91" fmla="*/ 932 h 1132"/>
                  <a:gd name="T92" fmla="*/ 771 w 795"/>
                  <a:gd name="T93" fmla="*/ 909 h 1132"/>
                  <a:gd name="T94" fmla="*/ 771 w 795"/>
                  <a:gd name="T95" fmla="*/ 902 h 1132"/>
                  <a:gd name="T96" fmla="*/ 771 w 795"/>
                  <a:gd name="T97" fmla="*/ 879 h 1132"/>
                  <a:gd name="T98" fmla="*/ 763 w 795"/>
                  <a:gd name="T99" fmla="*/ 863 h 1132"/>
                  <a:gd name="T100" fmla="*/ 763 w 795"/>
                  <a:gd name="T101" fmla="*/ 818 h 1132"/>
                  <a:gd name="T102" fmla="*/ 771 w 795"/>
                  <a:gd name="T103" fmla="*/ 810 h 1132"/>
                  <a:gd name="T104" fmla="*/ 771 w 795"/>
                  <a:gd name="T105" fmla="*/ 795 h 1132"/>
                  <a:gd name="T106" fmla="*/ 771 w 795"/>
                  <a:gd name="T107" fmla="*/ 795 h 1132"/>
                  <a:gd name="T108" fmla="*/ 771 w 795"/>
                  <a:gd name="T109" fmla="*/ 787 h 1132"/>
                  <a:gd name="T110" fmla="*/ 756 w 795"/>
                  <a:gd name="T111" fmla="*/ 718 h 1132"/>
                  <a:gd name="T112" fmla="*/ 748 w 795"/>
                  <a:gd name="T113" fmla="*/ 688 h 1132"/>
                  <a:gd name="T114" fmla="*/ 763 w 795"/>
                  <a:gd name="T115" fmla="*/ 619 h 1132"/>
                  <a:gd name="T116" fmla="*/ 756 w 795"/>
                  <a:gd name="T117" fmla="*/ 550 h 1132"/>
                  <a:gd name="T118" fmla="*/ 763 w 795"/>
                  <a:gd name="T119" fmla="*/ 504 h 1132"/>
                  <a:gd name="T120" fmla="*/ 748 w 795"/>
                  <a:gd name="T121" fmla="*/ 466 h 1132"/>
                  <a:gd name="T122" fmla="*/ 794 w 795"/>
                  <a:gd name="T123" fmla="*/ 39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5" h="1132">
                    <a:moveTo>
                      <a:pt x="794" y="390"/>
                    </a:moveTo>
                    <a:lnTo>
                      <a:pt x="794" y="390"/>
                    </a:lnTo>
                    <a:cubicBezTo>
                      <a:pt x="779" y="375"/>
                      <a:pt x="740" y="375"/>
                      <a:pt x="718" y="367"/>
                    </a:cubicBezTo>
                    <a:cubicBezTo>
                      <a:pt x="687" y="359"/>
                      <a:pt x="702" y="344"/>
                      <a:pt x="664" y="367"/>
                    </a:cubicBezTo>
                    <a:cubicBezTo>
                      <a:pt x="641" y="375"/>
                      <a:pt x="641" y="352"/>
                      <a:pt x="626" y="344"/>
                    </a:cubicBezTo>
                    <a:cubicBezTo>
                      <a:pt x="626" y="321"/>
                      <a:pt x="603" y="291"/>
                      <a:pt x="595" y="268"/>
                    </a:cubicBezTo>
                    <a:cubicBezTo>
                      <a:pt x="580" y="245"/>
                      <a:pt x="557" y="229"/>
                      <a:pt x="534" y="214"/>
                    </a:cubicBezTo>
                    <a:cubicBezTo>
                      <a:pt x="519" y="206"/>
                      <a:pt x="496" y="191"/>
                      <a:pt x="481" y="176"/>
                    </a:cubicBezTo>
                    <a:cubicBezTo>
                      <a:pt x="473" y="161"/>
                      <a:pt x="435" y="130"/>
                      <a:pt x="435" y="122"/>
                    </a:cubicBezTo>
                    <a:cubicBezTo>
                      <a:pt x="420" y="122"/>
                      <a:pt x="382" y="168"/>
                      <a:pt x="366" y="176"/>
                    </a:cubicBezTo>
                    <a:cubicBezTo>
                      <a:pt x="351" y="183"/>
                      <a:pt x="305" y="222"/>
                      <a:pt x="297" y="206"/>
                    </a:cubicBezTo>
                    <a:cubicBezTo>
                      <a:pt x="290" y="191"/>
                      <a:pt x="290" y="176"/>
                      <a:pt x="290" y="153"/>
                    </a:cubicBezTo>
                    <a:cubicBezTo>
                      <a:pt x="290" y="145"/>
                      <a:pt x="244" y="153"/>
                      <a:pt x="236" y="153"/>
                    </a:cubicBezTo>
                    <a:cubicBezTo>
                      <a:pt x="229" y="153"/>
                      <a:pt x="221" y="77"/>
                      <a:pt x="213" y="69"/>
                    </a:cubicBezTo>
                    <a:cubicBezTo>
                      <a:pt x="190" y="39"/>
                      <a:pt x="160" y="23"/>
                      <a:pt x="137" y="0"/>
                    </a:cubicBezTo>
                    <a:lnTo>
                      <a:pt x="137" y="0"/>
                    </a:lnTo>
                    <a:cubicBezTo>
                      <a:pt x="122" y="16"/>
                      <a:pt x="99" y="31"/>
                      <a:pt x="91" y="54"/>
                    </a:cubicBezTo>
                    <a:cubicBezTo>
                      <a:pt x="91" y="84"/>
                      <a:pt x="99" y="115"/>
                      <a:pt x="114" y="145"/>
                    </a:cubicBezTo>
                    <a:cubicBezTo>
                      <a:pt x="129" y="176"/>
                      <a:pt x="175" y="199"/>
                      <a:pt x="183" y="237"/>
                    </a:cubicBezTo>
                    <a:cubicBezTo>
                      <a:pt x="183" y="260"/>
                      <a:pt x="137" y="260"/>
                      <a:pt x="129" y="275"/>
                    </a:cubicBezTo>
                    <a:cubicBezTo>
                      <a:pt x="107" y="298"/>
                      <a:pt x="114" y="336"/>
                      <a:pt x="91" y="359"/>
                    </a:cubicBezTo>
                    <a:cubicBezTo>
                      <a:pt x="68" y="390"/>
                      <a:pt x="30" y="405"/>
                      <a:pt x="0" y="428"/>
                    </a:cubicBezTo>
                    <a:lnTo>
                      <a:pt x="0" y="428"/>
                    </a:lnTo>
                    <a:cubicBezTo>
                      <a:pt x="7" y="451"/>
                      <a:pt x="0" y="466"/>
                      <a:pt x="7" y="481"/>
                    </a:cubicBezTo>
                    <a:cubicBezTo>
                      <a:pt x="15" y="489"/>
                      <a:pt x="23" y="489"/>
                      <a:pt x="30" y="489"/>
                    </a:cubicBezTo>
                    <a:lnTo>
                      <a:pt x="30" y="489"/>
                    </a:lnTo>
                    <a:cubicBezTo>
                      <a:pt x="61" y="497"/>
                      <a:pt x="91" y="489"/>
                      <a:pt x="114" y="497"/>
                    </a:cubicBezTo>
                    <a:cubicBezTo>
                      <a:pt x="137" y="504"/>
                      <a:pt x="152" y="520"/>
                      <a:pt x="168" y="535"/>
                    </a:cubicBezTo>
                    <a:cubicBezTo>
                      <a:pt x="175" y="543"/>
                      <a:pt x="168" y="558"/>
                      <a:pt x="175" y="573"/>
                    </a:cubicBezTo>
                    <a:cubicBezTo>
                      <a:pt x="175" y="573"/>
                      <a:pt x="190" y="665"/>
                      <a:pt x="198" y="672"/>
                    </a:cubicBezTo>
                    <a:cubicBezTo>
                      <a:pt x="206" y="672"/>
                      <a:pt x="252" y="688"/>
                      <a:pt x="252" y="688"/>
                    </a:cubicBezTo>
                    <a:cubicBezTo>
                      <a:pt x="252" y="703"/>
                      <a:pt x="244" y="718"/>
                      <a:pt x="252" y="733"/>
                    </a:cubicBezTo>
                    <a:cubicBezTo>
                      <a:pt x="259" y="741"/>
                      <a:pt x="290" y="733"/>
                      <a:pt x="290" y="749"/>
                    </a:cubicBezTo>
                    <a:cubicBezTo>
                      <a:pt x="290" y="772"/>
                      <a:pt x="244" y="779"/>
                      <a:pt x="244" y="802"/>
                    </a:cubicBezTo>
                    <a:cubicBezTo>
                      <a:pt x="252" y="840"/>
                      <a:pt x="290" y="871"/>
                      <a:pt x="313" y="909"/>
                    </a:cubicBezTo>
                    <a:lnTo>
                      <a:pt x="313" y="909"/>
                    </a:lnTo>
                    <a:cubicBezTo>
                      <a:pt x="328" y="917"/>
                      <a:pt x="343" y="932"/>
                      <a:pt x="359" y="932"/>
                    </a:cubicBezTo>
                    <a:cubicBezTo>
                      <a:pt x="412" y="917"/>
                      <a:pt x="458" y="863"/>
                      <a:pt x="511" y="863"/>
                    </a:cubicBezTo>
                    <a:cubicBezTo>
                      <a:pt x="542" y="863"/>
                      <a:pt x="565" y="902"/>
                      <a:pt x="557" y="925"/>
                    </a:cubicBezTo>
                    <a:cubicBezTo>
                      <a:pt x="549" y="970"/>
                      <a:pt x="488" y="986"/>
                      <a:pt x="481" y="1031"/>
                    </a:cubicBezTo>
                    <a:cubicBezTo>
                      <a:pt x="473" y="1047"/>
                      <a:pt x="557" y="1115"/>
                      <a:pt x="572" y="1131"/>
                    </a:cubicBezTo>
                    <a:lnTo>
                      <a:pt x="572" y="1131"/>
                    </a:lnTo>
                    <a:cubicBezTo>
                      <a:pt x="611" y="1100"/>
                      <a:pt x="657" y="1070"/>
                      <a:pt x="702" y="1047"/>
                    </a:cubicBezTo>
                    <a:cubicBezTo>
                      <a:pt x="740" y="1031"/>
                      <a:pt x="763" y="1001"/>
                      <a:pt x="779" y="970"/>
                    </a:cubicBezTo>
                    <a:lnTo>
                      <a:pt x="779" y="970"/>
                    </a:lnTo>
                    <a:cubicBezTo>
                      <a:pt x="771" y="932"/>
                      <a:pt x="771" y="932"/>
                      <a:pt x="771" y="932"/>
                    </a:cubicBezTo>
                    <a:cubicBezTo>
                      <a:pt x="771" y="925"/>
                      <a:pt x="771" y="909"/>
                      <a:pt x="771" y="909"/>
                    </a:cubicBezTo>
                    <a:cubicBezTo>
                      <a:pt x="771" y="902"/>
                      <a:pt x="771" y="902"/>
                      <a:pt x="771" y="902"/>
                    </a:cubicBezTo>
                    <a:cubicBezTo>
                      <a:pt x="779" y="902"/>
                      <a:pt x="779" y="886"/>
                      <a:pt x="771" y="879"/>
                    </a:cubicBezTo>
                    <a:cubicBezTo>
                      <a:pt x="771" y="871"/>
                      <a:pt x="771" y="871"/>
                      <a:pt x="763" y="863"/>
                    </a:cubicBezTo>
                    <a:cubicBezTo>
                      <a:pt x="756" y="848"/>
                      <a:pt x="748" y="825"/>
                      <a:pt x="763" y="818"/>
                    </a:cubicBezTo>
                    <a:lnTo>
                      <a:pt x="771" y="810"/>
                    </a:lnTo>
                    <a:cubicBezTo>
                      <a:pt x="771" y="802"/>
                      <a:pt x="771" y="802"/>
                      <a:pt x="771" y="795"/>
                    </a:cubicBezTo>
                    <a:lnTo>
                      <a:pt x="771" y="795"/>
                    </a:lnTo>
                    <a:lnTo>
                      <a:pt x="771" y="787"/>
                    </a:lnTo>
                    <a:cubicBezTo>
                      <a:pt x="756" y="718"/>
                      <a:pt x="756" y="718"/>
                      <a:pt x="756" y="718"/>
                    </a:cubicBezTo>
                    <a:cubicBezTo>
                      <a:pt x="756" y="711"/>
                      <a:pt x="763" y="688"/>
                      <a:pt x="748" y="688"/>
                    </a:cubicBezTo>
                    <a:cubicBezTo>
                      <a:pt x="748" y="650"/>
                      <a:pt x="740" y="650"/>
                      <a:pt x="763" y="619"/>
                    </a:cubicBezTo>
                    <a:cubicBezTo>
                      <a:pt x="786" y="596"/>
                      <a:pt x="786" y="573"/>
                      <a:pt x="756" y="550"/>
                    </a:cubicBezTo>
                    <a:cubicBezTo>
                      <a:pt x="756" y="535"/>
                      <a:pt x="763" y="527"/>
                      <a:pt x="763" y="504"/>
                    </a:cubicBezTo>
                    <a:cubicBezTo>
                      <a:pt x="763" y="489"/>
                      <a:pt x="748" y="481"/>
                      <a:pt x="748" y="466"/>
                    </a:cubicBezTo>
                    <a:cubicBezTo>
                      <a:pt x="748" y="443"/>
                      <a:pt x="794" y="428"/>
                      <a:pt x="794" y="39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1" name="Freeform 79">
                <a:extLst>
                  <a:ext uri="{FF2B5EF4-FFF2-40B4-BE49-F238E27FC236}">
                    <a16:creationId xmlns:a16="http://schemas.microsoft.com/office/drawing/2014/main" id="{C39494C8-578D-4347-8592-9164F6E37F0D}"/>
                  </a:ext>
                </a:extLst>
              </p:cNvPr>
              <p:cNvSpPr>
                <a:spLocks noChangeArrowheads="1"/>
              </p:cNvSpPr>
              <p:nvPr/>
            </p:nvSpPr>
            <p:spPr bwMode="auto">
              <a:xfrm>
                <a:off x="6016233" y="8685214"/>
                <a:ext cx="96832" cy="173037"/>
              </a:xfrm>
              <a:custGeom>
                <a:avLst/>
                <a:gdLst>
                  <a:gd name="T0" fmla="*/ 0 w 269"/>
                  <a:gd name="T1" fmla="*/ 46 h 482"/>
                  <a:gd name="T2" fmla="*/ 0 w 269"/>
                  <a:gd name="T3" fmla="*/ 46 h 482"/>
                  <a:gd name="T4" fmla="*/ 54 w 269"/>
                  <a:gd name="T5" fmla="*/ 0 h 482"/>
                  <a:gd name="T6" fmla="*/ 69 w 269"/>
                  <a:gd name="T7" fmla="*/ 46 h 482"/>
                  <a:gd name="T8" fmla="*/ 122 w 269"/>
                  <a:gd name="T9" fmla="*/ 53 h 482"/>
                  <a:gd name="T10" fmla="*/ 130 w 269"/>
                  <a:gd name="T11" fmla="*/ 107 h 482"/>
                  <a:gd name="T12" fmla="*/ 176 w 269"/>
                  <a:gd name="T13" fmla="*/ 114 h 482"/>
                  <a:gd name="T14" fmla="*/ 176 w 269"/>
                  <a:gd name="T15" fmla="*/ 114 h 482"/>
                  <a:gd name="T16" fmla="*/ 191 w 269"/>
                  <a:gd name="T17" fmla="*/ 206 h 482"/>
                  <a:gd name="T18" fmla="*/ 268 w 269"/>
                  <a:gd name="T19" fmla="*/ 397 h 482"/>
                  <a:gd name="T20" fmla="*/ 214 w 269"/>
                  <a:gd name="T21" fmla="*/ 481 h 482"/>
                  <a:gd name="T22" fmla="*/ 214 w 269"/>
                  <a:gd name="T23" fmla="*/ 481 h 482"/>
                  <a:gd name="T24" fmla="*/ 176 w 269"/>
                  <a:gd name="T25" fmla="*/ 428 h 482"/>
                  <a:gd name="T26" fmla="*/ 107 w 269"/>
                  <a:gd name="T27" fmla="*/ 351 h 482"/>
                  <a:gd name="T28" fmla="*/ 0 w 269"/>
                  <a:gd name="T29" fmla="*/ 183 h 482"/>
                  <a:gd name="T30" fmla="*/ 31 w 269"/>
                  <a:gd name="T31" fmla="*/ 145 h 482"/>
                  <a:gd name="T32" fmla="*/ 0 w 269"/>
                  <a:gd name="T33" fmla="*/ 4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9" h="482">
                    <a:moveTo>
                      <a:pt x="0" y="46"/>
                    </a:moveTo>
                    <a:lnTo>
                      <a:pt x="0" y="46"/>
                    </a:lnTo>
                    <a:cubicBezTo>
                      <a:pt x="16" y="30"/>
                      <a:pt x="31" y="0"/>
                      <a:pt x="54" y="0"/>
                    </a:cubicBezTo>
                    <a:cubicBezTo>
                      <a:pt x="69" y="0"/>
                      <a:pt x="61" y="30"/>
                      <a:pt x="69" y="46"/>
                    </a:cubicBezTo>
                    <a:cubicBezTo>
                      <a:pt x="84" y="53"/>
                      <a:pt x="107" y="46"/>
                      <a:pt x="122" y="53"/>
                    </a:cubicBezTo>
                    <a:cubicBezTo>
                      <a:pt x="130" y="68"/>
                      <a:pt x="122" y="91"/>
                      <a:pt x="130" y="107"/>
                    </a:cubicBezTo>
                    <a:cubicBezTo>
                      <a:pt x="145" y="114"/>
                      <a:pt x="161" y="114"/>
                      <a:pt x="176" y="114"/>
                    </a:cubicBezTo>
                    <a:lnTo>
                      <a:pt x="176" y="114"/>
                    </a:lnTo>
                    <a:cubicBezTo>
                      <a:pt x="184" y="145"/>
                      <a:pt x="176" y="175"/>
                      <a:pt x="191" y="206"/>
                    </a:cubicBezTo>
                    <a:cubicBezTo>
                      <a:pt x="207" y="267"/>
                      <a:pt x="260" y="328"/>
                      <a:pt x="268" y="397"/>
                    </a:cubicBezTo>
                    <a:cubicBezTo>
                      <a:pt x="268" y="428"/>
                      <a:pt x="230" y="450"/>
                      <a:pt x="214" y="481"/>
                    </a:cubicBezTo>
                    <a:lnTo>
                      <a:pt x="214" y="481"/>
                    </a:lnTo>
                    <a:cubicBezTo>
                      <a:pt x="207" y="466"/>
                      <a:pt x="191" y="443"/>
                      <a:pt x="176" y="428"/>
                    </a:cubicBezTo>
                    <a:cubicBezTo>
                      <a:pt x="153" y="397"/>
                      <a:pt x="122" y="374"/>
                      <a:pt x="107" y="351"/>
                    </a:cubicBezTo>
                    <a:cubicBezTo>
                      <a:pt x="69" y="298"/>
                      <a:pt x="23" y="244"/>
                      <a:pt x="0" y="183"/>
                    </a:cubicBezTo>
                    <a:cubicBezTo>
                      <a:pt x="0" y="168"/>
                      <a:pt x="31" y="160"/>
                      <a:pt x="31" y="145"/>
                    </a:cubicBezTo>
                    <a:cubicBezTo>
                      <a:pt x="31" y="107"/>
                      <a:pt x="8" y="76"/>
                      <a:pt x="0" y="46"/>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2" name="Freeform 80">
                <a:extLst>
                  <a:ext uri="{FF2B5EF4-FFF2-40B4-BE49-F238E27FC236}">
                    <a16:creationId xmlns:a16="http://schemas.microsoft.com/office/drawing/2014/main" id="{9F283B08-BE31-4139-97CD-EB0D5C0D71E4}"/>
                  </a:ext>
                </a:extLst>
              </p:cNvPr>
              <p:cNvSpPr>
                <a:spLocks noChangeArrowheads="1"/>
              </p:cNvSpPr>
              <p:nvPr/>
            </p:nvSpPr>
            <p:spPr bwMode="auto">
              <a:xfrm>
                <a:off x="6095603" y="8689976"/>
                <a:ext cx="112706" cy="138113"/>
              </a:xfrm>
              <a:custGeom>
                <a:avLst/>
                <a:gdLst>
                  <a:gd name="T0" fmla="*/ 236 w 313"/>
                  <a:gd name="T1" fmla="*/ 23 h 383"/>
                  <a:gd name="T2" fmla="*/ 236 w 313"/>
                  <a:gd name="T3" fmla="*/ 23 h 383"/>
                  <a:gd name="T4" fmla="*/ 243 w 313"/>
                  <a:gd name="T5" fmla="*/ 76 h 383"/>
                  <a:gd name="T6" fmla="*/ 266 w 313"/>
                  <a:gd name="T7" fmla="*/ 84 h 383"/>
                  <a:gd name="T8" fmla="*/ 266 w 313"/>
                  <a:gd name="T9" fmla="*/ 84 h 383"/>
                  <a:gd name="T10" fmla="*/ 304 w 313"/>
                  <a:gd name="T11" fmla="*/ 168 h 383"/>
                  <a:gd name="T12" fmla="*/ 304 w 313"/>
                  <a:gd name="T13" fmla="*/ 367 h 383"/>
                  <a:gd name="T14" fmla="*/ 304 w 313"/>
                  <a:gd name="T15" fmla="*/ 367 h 383"/>
                  <a:gd name="T16" fmla="*/ 259 w 313"/>
                  <a:gd name="T17" fmla="*/ 367 h 383"/>
                  <a:gd name="T18" fmla="*/ 281 w 313"/>
                  <a:gd name="T19" fmla="*/ 336 h 383"/>
                  <a:gd name="T20" fmla="*/ 251 w 313"/>
                  <a:gd name="T21" fmla="*/ 306 h 383"/>
                  <a:gd name="T22" fmla="*/ 151 w 313"/>
                  <a:gd name="T23" fmla="*/ 199 h 383"/>
                  <a:gd name="T24" fmla="*/ 137 w 313"/>
                  <a:gd name="T25" fmla="*/ 252 h 383"/>
                  <a:gd name="T26" fmla="*/ 76 w 313"/>
                  <a:gd name="T27" fmla="*/ 183 h 383"/>
                  <a:gd name="T28" fmla="*/ 0 w 313"/>
                  <a:gd name="T29" fmla="*/ 76 h 383"/>
                  <a:gd name="T30" fmla="*/ 0 w 313"/>
                  <a:gd name="T31" fmla="*/ 76 h 383"/>
                  <a:gd name="T32" fmla="*/ 30 w 313"/>
                  <a:gd name="T33" fmla="*/ 8 h 383"/>
                  <a:gd name="T34" fmla="*/ 122 w 313"/>
                  <a:gd name="T35" fmla="*/ 38 h 383"/>
                  <a:gd name="T36" fmla="*/ 236 w 313"/>
                  <a:gd name="T37" fmla="*/ 2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3" h="383">
                    <a:moveTo>
                      <a:pt x="236" y="23"/>
                    </a:moveTo>
                    <a:lnTo>
                      <a:pt x="236" y="23"/>
                    </a:lnTo>
                    <a:cubicBezTo>
                      <a:pt x="243" y="46"/>
                      <a:pt x="236" y="61"/>
                      <a:pt x="243" y="76"/>
                    </a:cubicBezTo>
                    <a:cubicBezTo>
                      <a:pt x="251" y="84"/>
                      <a:pt x="259" y="84"/>
                      <a:pt x="266" y="84"/>
                    </a:cubicBezTo>
                    <a:lnTo>
                      <a:pt x="266" y="84"/>
                    </a:lnTo>
                    <a:cubicBezTo>
                      <a:pt x="281" y="115"/>
                      <a:pt x="297" y="138"/>
                      <a:pt x="304" y="168"/>
                    </a:cubicBezTo>
                    <a:cubicBezTo>
                      <a:pt x="312" y="237"/>
                      <a:pt x="304" y="298"/>
                      <a:pt x="304" y="367"/>
                    </a:cubicBezTo>
                    <a:lnTo>
                      <a:pt x="304" y="367"/>
                    </a:lnTo>
                    <a:cubicBezTo>
                      <a:pt x="289" y="367"/>
                      <a:pt x="274" y="382"/>
                      <a:pt x="259" y="367"/>
                    </a:cubicBezTo>
                    <a:cubicBezTo>
                      <a:pt x="251" y="359"/>
                      <a:pt x="281" y="351"/>
                      <a:pt x="281" y="336"/>
                    </a:cubicBezTo>
                    <a:cubicBezTo>
                      <a:pt x="274" y="328"/>
                      <a:pt x="259" y="321"/>
                      <a:pt x="251" y="306"/>
                    </a:cubicBezTo>
                    <a:cubicBezTo>
                      <a:pt x="220" y="275"/>
                      <a:pt x="197" y="222"/>
                      <a:pt x="151" y="199"/>
                    </a:cubicBezTo>
                    <a:cubicBezTo>
                      <a:pt x="137" y="191"/>
                      <a:pt x="159" y="260"/>
                      <a:pt x="137" y="252"/>
                    </a:cubicBezTo>
                    <a:cubicBezTo>
                      <a:pt x="107" y="245"/>
                      <a:pt x="99" y="206"/>
                      <a:pt x="76" y="183"/>
                    </a:cubicBezTo>
                    <a:cubicBezTo>
                      <a:pt x="46" y="153"/>
                      <a:pt x="23" y="115"/>
                      <a:pt x="0" y="76"/>
                    </a:cubicBezTo>
                    <a:lnTo>
                      <a:pt x="0" y="76"/>
                    </a:lnTo>
                    <a:cubicBezTo>
                      <a:pt x="8" y="53"/>
                      <a:pt x="8" y="15"/>
                      <a:pt x="30" y="8"/>
                    </a:cubicBezTo>
                    <a:cubicBezTo>
                      <a:pt x="61" y="0"/>
                      <a:pt x="91" y="38"/>
                      <a:pt x="122" y="38"/>
                    </a:cubicBezTo>
                    <a:cubicBezTo>
                      <a:pt x="159" y="46"/>
                      <a:pt x="197" y="31"/>
                      <a:pt x="236" y="23"/>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 name="Freeform 81">
                <a:extLst>
                  <a:ext uri="{FF2B5EF4-FFF2-40B4-BE49-F238E27FC236}">
                    <a16:creationId xmlns:a16="http://schemas.microsoft.com/office/drawing/2014/main" id="{E112A412-8E85-4F28-B886-C29A7198DA2C}"/>
                  </a:ext>
                </a:extLst>
              </p:cNvPr>
              <p:cNvSpPr>
                <a:spLocks noChangeArrowheads="1"/>
              </p:cNvSpPr>
              <p:nvPr/>
            </p:nvSpPr>
            <p:spPr bwMode="auto">
              <a:xfrm>
                <a:off x="6190847" y="8720138"/>
                <a:ext cx="101593" cy="163512"/>
              </a:xfrm>
              <a:custGeom>
                <a:avLst/>
                <a:gdLst>
                  <a:gd name="T0" fmla="*/ 0 w 284"/>
                  <a:gd name="T1" fmla="*/ 0 h 452"/>
                  <a:gd name="T2" fmla="*/ 0 w 284"/>
                  <a:gd name="T3" fmla="*/ 0 h 452"/>
                  <a:gd name="T4" fmla="*/ 84 w 284"/>
                  <a:gd name="T5" fmla="*/ 8 h 452"/>
                  <a:gd name="T6" fmla="*/ 138 w 284"/>
                  <a:gd name="T7" fmla="*/ 46 h 452"/>
                  <a:gd name="T8" fmla="*/ 145 w 284"/>
                  <a:gd name="T9" fmla="*/ 84 h 452"/>
                  <a:gd name="T10" fmla="*/ 168 w 284"/>
                  <a:gd name="T11" fmla="*/ 183 h 452"/>
                  <a:gd name="T12" fmla="*/ 222 w 284"/>
                  <a:gd name="T13" fmla="*/ 199 h 452"/>
                  <a:gd name="T14" fmla="*/ 222 w 284"/>
                  <a:gd name="T15" fmla="*/ 244 h 452"/>
                  <a:gd name="T16" fmla="*/ 260 w 284"/>
                  <a:gd name="T17" fmla="*/ 260 h 452"/>
                  <a:gd name="T18" fmla="*/ 214 w 284"/>
                  <a:gd name="T19" fmla="*/ 313 h 452"/>
                  <a:gd name="T20" fmla="*/ 283 w 284"/>
                  <a:gd name="T21" fmla="*/ 420 h 452"/>
                  <a:gd name="T22" fmla="*/ 283 w 284"/>
                  <a:gd name="T23" fmla="*/ 420 h 452"/>
                  <a:gd name="T24" fmla="*/ 183 w 284"/>
                  <a:gd name="T25" fmla="*/ 451 h 452"/>
                  <a:gd name="T26" fmla="*/ 92 w 284"/>
                  <a:gd name="T27" fmla="*/ 451 h 452"/>
                  <a:gd name="T28" fmla="*/ 92 w 284"/>
                  <a:gd name="T29" fmla="*/ 451 h 452"/>
                  <a:gd name="T30" fmla="*/ 61 w 284"/>
                  <a:gd name="T31" fmla="*/ 405 h 452"/>
                  <a:gd name="T32" fmla="*/ 99 w 284"/>
                  <a:gd name="T33" fmla="*/ 351 h 452"/>
                  <a:gd name="T34" fmla="*/ 92 w 284"/>
                  <a:gd name="T35" fmla="*/ 275 h 452"/>
                  <a:gd name="T36" fmla="*/ 38 w 284"/>
                  <a:gd name="T37" fmla="*/ 283 h 452"/>
                  <a:gd name="T38" fmla="*/ 38 w 284"/>
                  <a:gd name="T39" fmla="*/ 283 h 452"/>
                  <a:gd name="T40" fmla="*/ 38 w 284"/>
                  <a:gd name="T41" fmla="*/ 84 h 452"/>
                  <a:gd name="T42" fmla="*/ 0 w 284"/>
                  <a:gd name="T43"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4" h="452">
                    <a:moveTo>
                      <a:pt x="0" y="0"/>
                    </a:moveTo>
                    <a:lnTo>
                      <a:pt x="0" y="0"/>
                    </a:lnTo>
                    <a:cubicBezTo>
                      <a:pt x="31" y="8"/>
                      <a:pt x="61" y="0"/>
                      <a:pt x="84" y="8"/>
                    </a:cubicBezTo>
                    <a:cubicBezTo>
                      <a:pt x="107" y="15"/>
                      <a:pt x="122" y="31"/>
                      <a:pt x="138" y="46"/>
                    </a:cubicBezTo>
                    <a:cubicBezTo>
                      <a:pt x="145" y="54"/>
                      <a:pt x="138" y="69"/>
                      <a:pt x="145" y="84"/>
                    </a:cubicBezTo>
                    <a:cubicBezTo>
                      <a:pt x="145" y="84"/>
                      <a:pt x="160" y="176"/>
                      <a:pt x="168" y="183"/>
                    </a:cubicBezTo>
                    <a:cubicBezTo>
                      <a:pt x="176" y="183"/>
                      <a:pt x="222" y="199"/>
                      <a:pt x="222" y="199"/>
                    </a:cubicBezTo>
                    <a:cubicBezTo>
                      <a:pt x="222" y="214"/>
                      <a:pt x="214" y="229"/>
                      <a:pt x="222" y="244"/>
                    </a:cubicBezTo>
                    <a:cubicBezTo>
                      <a:pt x="229" y="252"/>
                      <a:pt x="260" y="244"/>
                      <a:pt x="260" y="260"/>
                    </a:cubicBezTo>
                    <a:cubicBezTo>
                      <a:pt x="260" y="283"/>
                      <a:pt x="214" y="290"/>
                      <a:pt x="214" y="313"/>
                    </a:cubicBezTo>
                    <a:cubicBezTo>
                      <a:pt x="222" y="351"/>
                      <a:pt x="260" y="382"/>
                      <a:pt x="283" y="420"/>
                    </a:cubicBezTo>
                    <a:lnTo>
                      <a:pt x="283" y="420"/>
                    </a:lnTo>
                    <a:cubicBezTo>
                      <a:pt x="252" y="428"/>
                      <a:pt x="222" y="443"/>
                      <a:pt x="183" y="451"/>
                    </a:cubicBezTo>
                    <a:cubicBezTo>
                      <a:pt x="153" y="451"/>
                      <a:pt x="122" y="451"/>
                      <a:pt x="92" y="451"/>
                    </a:cubicBezTo>
                    <a:lnTo>
                      <a:pt x="92" y="451"/>
                    </a:lnTo>
                    <a:cubicBezTo>
                      <a:pt x="77" y="436"/>
                      <a:pt x="61" y="420"/>
                      <a:pt x="61" y="405"/>
                    </a:cubicBezTo>
                    <a:cubicBezTo>
                      <a:pt x="61" y="382"/>
                      <a:pt x="92" y="374"/>
                      <a:pt x="99" y="351"/>
                    </a:cubicBezTo>
                    <a:cubicBezTo>
                      <a:pt x="99" y="321"/>
                      <a:pt x="107" y="290"/>
                      <a:pt x="92" y="275"/>
                    </a:cubicBezTo>
                    <a:cubicBezTo>
                      <a:pt x="77" y="260"/>
                      <a:pt x="54" y="275"/>
                      <a:pt x="38" y="283"/>
                    </a:cubicBezTo>
                    <a:lnTo>
                      <a:pt x="38" y="283"/>
                    </a:lnTo>
                    <a:cubicBezTo>
                      <a:pt x="38" y="214"/>
                      <a:pt x="46" y="153"/>
                      <a:pt x="38" y="84"/>
                    </a:cubicBezTo>
                    <a:cubicBezTo>
                      <a:pt x="31" y="54"/>
                      <a:pt x="15" y="31"/>
                      <a:pt x="0" y="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 name="Freeform 82">
                <a:extLst>
                  <a:ext uri="{FF2B5EF4-FFF2-40B4-BE49-F238E27FC236}">
                    <a16:creationId xmlns:a16="http://schemas.microsoft.com/office/drawing/2014/main" id="{533E5FD3-631A-430D-B6F9-AA6883CA0740}"/>
                  </a:ext>
                </a:extLst>
              </p:cNvPr>
              <p:cNvSpPr>
                <a:spLocks noChangeArrowheads="1"/>
              </p:cNvSpPr>
              <p:nvPr/>
            </p:nvSpPr>
            <p:spPr bwMode="auto">
              <a:xfrm>
                <a:off x="6079730" y="8718551"/>
                <a:ext cx="150803" cy="231775"/>
              </a:xfrm>
              <a:custGeom>
                <a:avLst/>
                <a:gdLst>
                  <a:gd name="T0" fmla="*/ 0 w 420"/>
                  <a:gd name="T1" fmla="*/ 23 h 643"/>
                  <a:gd name="T2" fmla="*/ 0 w 420"/>
                  <a:gd name="T3" fmla="*/ 23 h 643"/>
                  <a:gd name="T4" fmla="*/ 46 w 420"/>
                  <a:gd name="T5" fmla="*/ 0 h 643"/>
                  <a:gd name="T6" fmla="*/ 46 w 420"/>
                  <a:gd name="T7" fmla="*/ 0 h 643"/>
                  <a:gd name="T8" fmla="*/ 122 w 420"/>
                  <a:gd name="T9" fmla="*/ 107 h 643"/>
                  <a:gd name="T10" fmla="*/ 183 w 420"/>
                  <a:gd name="T11" fmla="*/ 176 h 643"/>
                  <a:gd name="T12" fmla="*/ 197 w 420"/>
                  <a:gd name="T13" fmla="*/ 123 h 643"/>
                  <a:gd name="T14" fmla="*/ 297 w 420"/>
                  <a:gd name="T15" fmla="*/ 230 h 643"/>
                  <a:gd name="T16" fmla="*/ 327 w 420"/>
                  <a:gd name="T17" fmla="*/ 260 h 643"/>
                  <a:gd name="T18" fmla="*/ 305 w 420"/>
                  <a:gd name="T19" fmla="*/ 291 h 643"/>
                  <a:gd name="T20" fmla="*/ 350 w 420"/>
                  <a:gd name="T21" fmla="*/ 291 h 643"/>
                  <a:gd name="T22" fmla="*/ 350 w 420"/>
                  <a:gd name="T23" fmla="*/ 291 h 643"/>
                  <a:gd name="T24" fmla="*/ 404 w 420"/>
                  <a:gd name="T25" fmla="*/ 283 h 643"/>
                  <a:gd name="T26" fmla="*/ 411 w 420"/>
                  <a:gd name="T27" fmla="*/ 359 h 643"/>
                  <a:gd name="T28" fmla="*/ 373 w 420"/>
                  <a:gd name="T29" fmla="*/ 413 h 643"/>
                  <a:gd name="T30" fmla="*/ 404 w 420"/>
                  <a:gd name="T31" fmla="*/ 459 h 643"/>
                  <a:gd name="T32" fmla="*/ 404 w 420"/>
                  <a:gd name="T33" fmla="*/ 459 h 643"/>
                  <a:gd name="T34" fmla="*/ 343 w 420"/>
                  <a:gd name="T35" fmla="*/ 535 h 643"/>
                  <a:gd name="T36" fmla="*/ 389 w 420"/>
                  <a:gd name="T37" fmla="*/ 581 h 643"/>
                  <a:gd name="T38" fmla="*/ 350 w 420"/>
                  <a:gd name="T39" fmla="*/ 642 h 643"/>
                  <a:gd name="T40" fmla="*/ 350 w 420"/>
                  <a:gd name="T41" fmla="*/ 642 h 643"/>
                  <a:gd name="T42" fmla="*/ 274 w 420"/>
                  <a:gd name="T43" fmla="*/ 611 h 643"/>
                  <a:gd name="T44" fmla="*/ 160 w 420"/>
                  <a:gd name="T45" fmla="*/ 627 h 643"/>
                  <a:gd name="T46" fmla="*/ 160 w 420"/>
                  <a:gd name="T47" fmla="*/ 627 h 643"/>
                  <a:gd name="T48" fmla="*/ 69 w 420"/>
                  <a:gd name="T49" fmla="*/ 535 h 643"/>
                  <a:gd name="T50" fmla="*/ 38 w 420"/>
                  <a:gd name="T51" fmla="*/ 390 h 643"/>
                  <a:gd name="T52" fmla="*/ 38 w 420"/>
                  <a:gd name="T53" fmla="*/ 390 h 643"/>
                  <a:gd name="T54" fmla="*/ 92 w 420"/>
                  <a:gd name="T55" fmla="*/ 306 h 643"/>
                  <a:gd name="T56" fmla="*/ 15 w 420"/>
                  <a:gd name="T57" fmla="*/ 115 h 643"/>
                  <a:gd name="T58" fmla="*/ 0 w 420"/>
                  <a:gd name="T59" fmla="*/ 2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20" h="643">
                    <a:moveTo>
                      <a:pt x="0" y="23"/>
                    </a:moveTo>
                    <a:lnTo>
                      <a:pt x="0" y="23"/>
                    </a:lnTo>
                    <a:cubicBezTo>
                      <a:pt x="46" y="0"/>
                      <a:pt x="46" y="0"/>
                      <a:pt x="46" y="0"/>
                    </a:cubicBezTo>
                    <a:lnTo>
                      <a:pt x="46" y="0"/>
                    </a:lnTo>
                    <a:cubicBezTo>
                      <a:pt x="69" y="39"/>
                      <a:pt x="92" y="77"/>
                      <a:pt x="122" y="107"/>
                    </a:cubicBezTo>
                    <a:cubicBezTo>
                      <a:pt x="145" y="130"/>
                      <a:pt x="153" y="169"/>
                      <a:pt x="183" y="176"/>
                    </a:cubicBezTo>
                    <a:cubicBezTo>
                      <a:pt x="205" y="184"/>
                      <a:pt x="183" y="115"/>
                      <a:pt x="197" y="123"/>
                    </a:cubicBezTo>
                    <a:cubicBezTo>
                      <a:pt x="243" y="146"/>
                      <a:pt x="266" y="199"/>
                      <a:pt x="297" y="230"/>
                    </a:cubicBezTo>
                    <a:cubicBezTo>
                      <a:pt x="305" y="245"/>
                      <a:pt x="320" y="252"/>
                      <a:pt x="327" y="260"/>
                    </a:cubicBezTo>
                    <a:cubicBezTo>
                      <a:pt x="327" y="275"/>
                      <a:pt x="297" y="283"/>
                      <a:pt x="305" y="291"/>
                    </a:cubicBezTo>
                    <a:cubicBezTo>
                      <a:pt x="320" y="306"/>
                      <a:pt x="335" y="291"/>
                      <a:pt x="350" y="291"/>
                    </a:cubicBezTo>
                    <a:lnTo>
                      <a:pt x="350" y="291"/>
                    </a:lnTo>
                    <a:cubicBezTo>
                      <a:pt x="366" y="283"/>
                      <a:pt x="389" y="268"/>
                      <a:pt x="404" y="283"/>
                    </a:cubicBezTo>
                    <a:cubicBezTo>
                      <a:pt x="419" y="298"/>
                      <a:pt x="411" y="329"/>
                      <a:pt x="411" y="359"/>
                    </a:cubicBezTo>
                    <a:cubicBezTo>
                      <a:pt x="404" y="382"/>
                      <a:pt x="373" y="390"/>
                      <a:pt x="373" y="413"/>
                    </a:cubicBezTo>
                    <a:cubicBezTo>
                      <a:pt x="373" y="428"/>
                      <a:pt x="389" y="444"/>
                      <a:pt x="404" y="459"/>
                    </a:cubicBezTo>
                    <a:lnTo>
                      <a:pt x="404" y="459"/>
                    </a:lnTo>
                    <a:cubicBezTo>
                      <a:pt x="381" y="482"/>
                      <a:pt x="350" y="505"/>
                      <a:pt x="343" y="535"/>
                    </a:cubicBezTo>
                    <a:cubicBezTo>
                      <a:pt x="343" y="550"/>
                      <a:pt x="389" y="558"/>
                      <a:pt x="389" y="581"/>
                    </a:cubicBezTo>
                    <a:cubicBezTo>
                      <a:pt x="389" y="604"/>
                      <a:pt x="366" y="627"/>
                      <a:pt x="350" y="642"/>
                    </a:cubicBezTo>
                    <a:lnTo>
                      <a:pt x="350" y="642"/>
                    </a:lnTo>
                    <a:cubicBezTo>
                      <a:pt x="320" y="634"/>
                      <a:pt x="297" y="611"/>
                      <a:pt x="274" y="611"/>
                    </a:cubicBezTo>
                    <a:cubicBezTo>
                      <a:pt x="236" y="604"/>
                      <a:pt x="197" y="619"/>
                      <a:pt x="160" y="627"/>
                    </a:cubicBezTo>
                    <a:lnTo>
                      <a:pt x="160" y="627"/>
                    </a:lnTo>
                    <a:cubicBezTo>
                      <a:pt x="130" y="596"/>
                      <a:pt x="92" y="566"/>
                      <a:pt x="69" y="535"/>
                    </a:cubicBezTo>
                    <a:cubicBezTo>
                      <a:pt x="54" y="489"/>
                      <a:pt x="54" y="436"/>
                      <a:pt x="38" y="390"/>
                    </a:cubicBezTo>
                    <a:lnTo>
                      <a:pt x="38" y="390"/>
                    </a:lnTo>
                    <a:cubicBezTo>
                      <a:pt x="54" y="359"/>
                      <a:pt x="92" y="337"/>
                      <a:pt x="92" y="306"/>
                    </a:cubicBezTo>
                    <a:cubicBezTo>
                      <a:pt x="84" y="237"/>
                      <a:pt x="31" y="176"/>
                      <a:pt x="15" y="115"/>
                    </a:cubicBezTo>
                    <a:cubicBezTo>
                      <a:pt x="0" y="84"/>
                      <a:pt x="8" y="54"/>
                      <a:pt x="0" y="23"/>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 name="Freeform 83">
                <a:extLst>
                  <a:ext uri="{FF2B5EF4-FFF2-40B4-BE49-F238E27FC236}">
                    <a16:creationId xmlns:a16="http://schemas.microsoft.com/office/drawing/2014/main" id="{1E021BAA-B1EE-4EAA-B609-7F847A4E086E}"/>
                  </a:ext>
                </a:extLst>
              </p:cNvPr>
              <p:cNvSpPr>
                <a:spLocks noChangeArrowheads="1"/>
              </p:cNvSpPr>
              <p:nvPr/>
            </p:nvSpPr>
            <p:spPr bwMode="auto">
              <a:xfrm>
                <a:off x="6203546" y="8855076"/>
                <a:ext cx="184138" cy="138113"/>
              </a:xfrm>
              <a:custGeom>
                <a:avLst/>
                <a:gdLst>
                  <a:gd name="T0" fmla="*/ 61 w 512"/>
                  <a:gd name="T1" fmla="*/ 77 h 383"/>
                  <a:gd name="T2" fmla="*/ 61 w 512"/>
                  <a:gd name="T3" fmla="*/ 77 h 383"/>
                  <a:gd name="T4" fmla="*/ 152 w 512"/>
                  <a:gd name="T5" fmla="*/ 77 h 383"/>
                  <a:gd name="T6" fmla="*/ 252 w 512"/>
                  <a:gd name="T7" fmla="*/ 46 h 383"/>
                  <a:gd name="T8" fmla="*/ 252 w 512"/>
                  <a:gd name="T9" fmla="*/ 46 h 383"/>
                  <a:gd name="T10" fmla="*/ 298 w 512"/>
                  <a:gd name="T11" fmla="*/ 69 h 383"/>
                  <a:gd name="T12" fmla="*/ 450 w 512"/>
                  <a:gd name="T13" fmla="*/ 0 h 383"/>
                  <a:gd name="T14" fmla="*/ 496 w 512"/>
                  <a:gd name="T15" fmla="*/ 62 h 383"/>
                  <a:gd name="T16" fmla="*/ 420 w 512"/>
                  <a:gd name="T17" fmla="*/ 168 h 383"/>
                  <a:gd name="T18" fmla="*/ 511 w 512"/>
                  <a:gd name="T19" fmla="*/ 268 h 383"/>
                  <a:gd name="T20" fmla="*/ 511 w 512"/>
                  <a:gd name="T21" fmla="*/ 268 h 383"/>
                  <a:gd name="T22" fmla="*/ 397 w 512"/>
                  <a:gd name="T23" fmla="*/ 329 h 383"/>
                  <a:gd name="T24" fmla="*/ 68 w 512"/>
                  <a:gd name="T25" fmla="*/ 382 h 383"/>
                  <a:gd name="T26" fmla="*/ 68 w 512"/>
                  <a:gd name="T27" fmla="*/ 382 h 383"/>
                  <a:gd name="T28" fmla="*/ 53 w 512"/>
                  <a:gd name="T29" fmla="*/ 275 h 383"/>
                  <a:gd name="T30" fmla="*/ 7 w 512"/>
                  <a:gd name="T31" fmla="*/ 260 h 383"/>
                  <a:gd name="T32" fmla="*/ 7 w 512"/>
                  <a:gd name="T33" fmla="*/ 260 h 383"/>
                  <a:gd name="T34" fmla="*/ 46 w 512"/>
                  <a:gd name="T35" fmla="*/ 199 h 383"/>
                  <a:gd name="T36" fmla="*/ 0 w 512"/>
                  <a:gd name="T37" fmla="*/ 153 h 383"/>
                  <a:gd name="T38" fmla="*/ 61 w 512"/>
                  <a:gd name="T39" fmla="*/ 7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2" h="383">
                    <a:moveTo>
                      <a:pt x="61" y="77"/>
                    </a:moveTo>
                    <a:lnTo>
                      <a:pt x="61" y="77"/>
                    </a:lnTo>
                    <a:cubicBezTo>
                      <a:pt x="91" y="77"/>
                      <a:pt x="122" y="77"/>
                      <a:pt x="152" y="77"/>
                    </a:cubicBezTo>
                    <a:cubicBezTo>
                      <a:pt x="191" y="69"/>
                      <a:pt x="221" y="54"/>
                      <a:pt x="252" y="46"/>
                    </a:cubicBezTo>
                    <a:lnTo>
                      <a:pt x="252" y="46"/>
                    </a:lnTo>
                    <a:cubicBezTo>
                      <a:pt x="267" y="54"/>
                      <a:pt x="282" y="69"/>
                      <a:pt x="298" y="69"/>
                    </a:cubicBezTo>
                    <a:cubicBezTo>
                      <a:pt x="351" y="54"/>
                      <a:pt x="397" y="0"/>
                      <a:pt x="450" y="0"/>
                    </a:cubicBezTo>
                    <a:cubicBezTo>
                      <a:pt x="481" y="0"/>
                      <a:pt x="504" y="39"/>
                      <a:pt x="496" y="62"/>
                    </a:cubicBezTo>
                    <a:cubicBezTo>
                      <a:pt x="488" y="107"/>
                      <a:pt x="427" y="123"/>
                      <a:pt x="420" y="168"/>
                    </a:cubicBezTo>
                    <a:cubicBezTo>
                      <a:pt x="412" y="184"/>
                      <a:pt x="496" y="252"/>
                      <a:pt x="511" y="268"/>
                    </a:cubicBezTo>
                    <a:lnTo>
                      <a:pt x="511" y="268"/>
                    </a:lnTo>
                    <a:cubicBezTo>
                      <a:pt x="473" y="291"/>
                      <a:pt x="435" y="314"/>
                      <a:pt x="397" y="329"/>
                    </a:cubicBezTo>
                    <a:cubicBezTo>
                      <a:pt x="282" y="367"/>
                      <a:pt x="160" y="344"/>
                      <a:pt x="68" y="382"/>
                    </a:cubicBezTo>
                    <a:lnTo>
                      <a:pt x="68" y="382"/>
                    </a:lnTo>
                    <a:cubicBezTo>
                      <a:pt x="61" y="344"/>
                      <a:pt x="68" y="306"/>
                      <a:pt x="53" y="275"/>
                    </a:cubicBezTo>
                    <a:cubicBezTo>
                      <a:pt x="46" y="260"/>
                      <a:pt x="23" y="268"/>
                      <a:pt x="7" y="260"/>
                    </a:cubicBezTo>
                    <a:lnTo>
                      <a:pt x="7" y="260"/>
                    </a:lnTo>
                    <a:cubicBezTo>
                      <a:pt x="23" y="245"/>
                      <a:pt x="46" y="222"/>
                      <a:pt x="46" y="199"/>
                    </a:cubicBezTo>
                    <a:cubicBezTo>
                      <a:pt x="46" y="176"/>
                      <a:pt x="0" y="168"/>
                      <a:pt x="0" y="153"/>
                    </a:cubicBezTo>
                    <a:cubicBezTo>
                      <a:pt x="7" y="123"/>
                      <a:pt x="38" y="100"/>
                      <a:pt x="61" y="77"/>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 name="Freeform 84">
                <a:extLst>
                  <a:ext uri="{FF2B5EF4-FFF2-40B4-BE49-F238E27FC236}">
                    <a16:creationId xmlns:a16="http://schemas.microsoft.com/office/drawing/2014/main" id="{6BEB8469-9390-4782-BADE-0BA3E41CE70E}"/>
                  </a:ext>
                </a:extLst>
              </p:cNvPr>
              <p:cNvSpPr>
                <a:spLocks noChangeArrowheads="1"/>
              </p:cNvSpPr>
              <p:nvPr/>
            </p:nvSpPr>
            <p:spPr bwMode="auto">
              <a:xfrm>
                <a:off x="5825746" y="8858251"/>
                <a:ext cx="174614" cy="176213"/>
              </a:xfrm>
              <a:custGeom>
                <a:avLst/>
                <a:gdLst>
                  <a:gd name="T0" fmla="*/ 352 w 483"/>
                  <a:gd name="T1" fmla="*/ 8 h 490"/>
                  <a:gd name="T2" fmla="*/ 352 w 483"/>
                  <a:gd name="T3" fmla="*/ 8 h 490"/>
                  <a:gd name="T4" fmla="*/ 451 w 483"/>
                  <a:gd name="T5" fmla="*/ 84 h 490"/>
                  <a:gd name="T6" fmla="*/ 474 w 483"/>
                  <a:gd name="T7" fmla="*/ 160 h 490"/>
                  <a:gd name="T8" fmla="*/ 474 w 483"/>
                  <a:gd name="T9" fmla="*/ 221 h 490"/>
                  <a:gd name="T10" fmla="*/ 474 w 483"/>
                  <a:gd name="T11" fmla="*/ 329 h 490"/>
                  <a:gd name="T12" fmla="*/ 474 w 483"/>
                  <a:gd name="T13" fmla="*/ 329 h 490"/>
                  <a:gd name="T14" fmla="*/ 390 w 483"/>
                  <a:gd name="T15" fmla="*/ 405 h 490"/>
                  <a:gd name="T16" fmla="*/ 336 w 483"/>
                  <a:gd name="T17" fmla="*/ 390 h 490"/>
                  <a:gd name="T18" fmla="*/ 191 w 483"/>
                  <a:gd name="T19" fmla="*/ 489 h 490"/>
                  <a:gd name="T20" fmla="*/ 191 w 483"/>
                  <a:gd name="T21" fmla="*/ 489 h 490"/>
                  <a:gd name="T22" fmla="*/ 31 w 483"/>
                  <a:gd name="T23" fmla="*/ 390 h 490"/>
                  <a:gd name="T24" fmla="*/ 0 w 483"/>
                  <a:gd name="T25" fmla="*/ 290 h 490"/>
                  <a:gd name="T26" fmla="*/ 0 w 483"/>
                  <a:gd name="T27" fmla="*/ 290 h 490"/>
                  <a:gd name="T28" fmla="*/ 184 w 483"/>
                  <a:gd name="T29" fmla="*/ 283 h 490"/>
                  <a:gd name="T30" fmla="*/ 199 w 483"/>
                  <a:gd name="T31" fmla="*/ 221 h 490"/>
                  <a:gd name="T32" fmla="*/ 145 w 483"/>
                  <a:gd name="T33" fmla="*/ 99 h 490"/>
                  <a:gd name="T34" fmla="*/ 184 w 483"/>
                  <a:gd name="T35" fmla="*/ 15 h 490"/>
                  <a:gd name="T36" fmla="*/ 275 w 483"/>
                  <a:gd name="T37" fmla="*/ 23 h 490"/>
                  <a:gd name="T38" fmla="*/ 352 w 483"/>
                  <a:gd name="T39" fmla="*/ 8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3" h="490">
                    <a:moveTo>
                      <a:pt x="352" y="8"/>
                    </a:moveTo>
                    <a:lnTo>
                      <a:pt x="352" y="8"/>
                    </a:lnTo>
                    <a:cubicBezTo>
                      <a:pt x="382" y="31"/>
                      <a:pt x="420" y="54"/>
                      <a:pt x="451" y="84"/>
                    </a:cubicBezTo>
                    <a:cubicBezTo>
                      <a:pt x="466" y="107"/>
                      <a:pt x="474" y="137"/>
                      <a:pt x="474" y="160"/>
                    </a:cubicBezTo>
                    <a:cubicBezTo>
                      <a:pt x="482" y="183"/>
                      <a:pt x="474" y="199"/>
                      <a:pt x="474" y="221"/>
                    </a:cubicBezTo>
                    <a:cubicBezTo>
                      <a:pt x="474" y="260"/>
                      <a:pt x="474" y="290"/>
                      <a:pt x="474" y="329"/>
                    </a:cubicBezTo>
                    <a:lnTo>
                      <a:pt x="474" y="329"/>
                    </a:lnTo>
                    <a:cubicBezTo>
                      <a:pt x="443" y="351"/>
                      <a:pt x="420" y="390"/>
                      <a:pt x="390" y="405"/>
                    </a:cubicBezTo>
                    <a:cubicBezTo>
                      <a:pt x="374" y="412"/>
                      <a:pt x="352" y="382"/>
                      <a:pt x="336" y="390"/>
                    </a:cubicBezTo>
                    <a:cubicBezTo>
                      <a:pt x="290" y="405"/>
                      <a:pt x="229" y="466"/>
                      <a:pt x="191" y="489"/>
                    </a:cubicBezTo>
                    <a:lnTo>
                      <a:pt x="191" y="489"/>
                    </a:lnTo>
                    <a:cubicBezTo>
                      <a:pt x="130" y="466"/>
                      <a:pt x="61" y="481"/>
                      <a:pt x="31" y="390"/>
                    </a:cubicBezTo>
                    <a:cubicBezTo>
                      <a:pt x="23" y="367"/>
                      <a:pt x="15" y="336"/>
                      <a:pt x="0" y="290"/>
                    </a:cubicBezTo>
                    <a:lnTo>
                      <a:pt x="0" y="290"/>
                    </a:lnTo>
                    <a:cubicBezTo>
                      <a:pt x="46" y="290"/>
                      <a:pt x="138" y="298"/>
                      <a:pt x="184" y="283"/>
                    </a:cubicBezTo>
                    <a:cubicBezTo>
                      <a:pt x="199" y="275"/>
                      <a:pt x="207" y="244"/>
                      <a:pt x="199" y="221"/>
                    </a:cubicBezTo>
                    <a:cubicBezTo>
                      <a:pt x="191" y="176"/>
                      <a:pt x="153" y="145"/>
                      <a:pt x="145" y="99"/>
                    </a:cubicBezTo>
                    <a:cubicBezTo>
                      <a:pt x="145" y="69"/>
                      <a:pt x="153" y="31"/>
                      <a:pt x="184" y="15"/>
                    </a:cubicBezTo>
                    <a:cubicBezTo>
                      <a:pt x="207" y="0"/>
                      <a:pt x="245" y="23"/>
                      <a:pt x="275" y="23"/>
                    </a:cubicBezTo>
                    <a:cubicBezTo>
                      <a:pt x="306" y="23"/>
                      <a:pt x="329" y="8"/>
                      <a:pt x="352" y="8"/>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 name="Freeform 85">
                <a:extLst>
                  <a:ext uri="{FF2B5EF4-FFF2-40B4-BE49-F238E27FC236}">
                    <a16:creationId xmlns:a16="http://schemas.microsoft.com/office/drawing/2014/main" id="{8ACC62E0-EDFB-4AF5-86EC-B13FE128CB34}"/>
                  </a:ext>
                </a:extLst>
              </p:cNvPr>
              <p:cNvSpPr>
                <a:spLocks noChangeArrowheads="1"/>
              </p:cNvSpPr>
              <p:nvPr/>
            </p:nvSpPr>
            <p:spPr bwMode="auto">
              <a:xfrm>
                <a:off x="5930514" y="8686800"/>
                <a:ext cx="206362" cy="300038"/>
              </a:xfrm>
              <a:custGeom>
                <a:avLst/>
                <a:gdLst>
                  <a:gd name="T0" fmla="*/ 237 w 574"/>
                  <a:gd name="T1" fmla="*/ 39 h 834"/>
                  <a:gd name="T2" fmla="*/ 237 w 574"/>
                  <a:gd name="T3" fmla="*/ 39 h 834"/>
                  <a:gd name="T4" fmla="*/ 268 w 574"/>
                  <a:gd name="T5" fmla="*/ 138 h 834"/>
                  <a:gd name="T6" fmla="*/ 237 w 574"/>
                  <a:gd name="T7" fmla="*/ 176 h 834"/>
                  <a:gd name="T8" fmla="*/ 344 w 574"/>
                  <a:gd name="T9" fmla="*/ 344 h 834"/>
                  <a:gd name="T10" fmla="*/ 413 w 574"/>
                  <a:gd name="T11" fmla="*/ 421 h 834"/>
                  <a:gd name="T12" fmla="*/ 451 w 574"/>
                  <a:gd name="T13" fmla="*/ 474 h 834"/>
                  <a:gd name="T14" fmla="*/ 451 w 574"/>
                  <a:gd name="T15" fmla="*/ 474 h 834"/>
                  <a:gd name="T16" fmla="*/ 482 w 574"/>
                  <a:gd name="T17" fmla="*/ 619 h 834"/>
                  <a:gd name="T18" fmla="*/ 573 w 574"/>
                  <a:gd name="T19" fmla="*/ 711 h 834"/>
                  <a:gd name="T20" fmla="*/ 573 w 574"/>
                  <a:gd name="T21" fmla="*/ 711 h 834"/>
                  <a:gd name="T22" fmla="*/ 535 w 574"/>
                  <a:gd name="T23" fmla="*/ 749 h 834"/>
                  <a:gd name="T24" fmla="*/ 482 w 574"/>
                  <a:gd name="T25" fmla="*/ 718 h 834"/>
                  <a:gd name="T26" fmla="*/ 413 w 574"/>
                  <a:gd name="T27" fmla="*/ 749 h 834"/>
                  <a:gd name="T28" fmla="*/ 413 w 574"/>
                  <a:gd name="T29" fmla="*/ 818 h 834"/>
                  <a:gd name="T30" fmla="*/ 413 w 574"/>
                  <a:gd name="T31" fmla="*/ 818 h 834"/>
                  <a:gd name="T32" fmla="*/ 291 w 574"/>
                  <a:gd name="T33" fmla="*/ 833 h 834"/>
                  <a:gd name="T34" fmla="*/ 184 w 574"/>
                  <a:gd name="T35" fmla="*/ 803 h 834"/>
                  <a:gd name="T36" fmla="*/ 184 w 574"/>
                  <a:gd name="T37" fmla="*/ 803 h 834"/>
                  <a:gd name="T38" fmla="*/ 184 w 574"/>
                  <a:gd name="T39" fmla="*/ 695 h 834"/>
                  <a:gd name="T40" fmla="*/ 184 w 574"/>
                  <a:gd name="T41" fmla="*/ 634 h 834"/>
                  <a:gd name="T42" fmla="*/ 161 w 574"/>
                  <a:gd name="T43" fmla="*/ 558 h 834"/>
                  <a:gd name="T44" fmla="*/ 62 w 574"/>
                  <a:gd name="T45" fmla="*/ 482 h 834"/>
                  <a:gd name="T46" fmla="*/ 62 w 574"/>
                  <a:gd name="T47" fmla="*/ 482 h 834"/>
                  <a:gd name="T48" fmla="*/ 0 w 574"/>
                  <a:gd name="T49" fmla="*/ 344 h 834"/>
                  <a:gd name="T50" fmla="*/ 0 w 574"/>
                  <a:gd name="T51" fmla="*/ 184 h 834"/>
                  <a:gd name="T52" fmla="*/ 0 w 574"/>
                  <a:gd name="T53" fmla="*/ 184 h 834"/>
                  <a:gd name="T54" fmla="*/ 84 w 574"/>
                  <a:gd name="T55" fmla="*/ 123 h 834"/>
                  <a:gd name="T56" fmla="*/ 207 w 574"/>
                  <a:gd name="T57" fmla="*/ 8 h 834"/>
                  <a:gd name="T58" fmla="*/ 237 w 574"/>
                  <a:gd name="T59" fmla="*/ 39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4" h="834">
                    <a:moveTo>
                      <a:pt x="237" y="39"/>
                    </a:moveTo>
                    <a:lnTo>
                      <a:pt x="237" y="39"/>
                    </a:lnTo>
                    <a:cubicBezTo>
                      <a:pt x="245" y="69"/>
                      <a:pt x="268" y="100"/>
                      <a:pt x="268" y="138"/>
                    </a:cubicBezTo>
                    <a:cubicBezTo>
                      <a:pt x="268" y="153"/>
                      <a:pt x="237" y="161"/>
                      <a:pt x="237" y="176"/>
                    </a:cubicBezTo>
                    <a:cubicBezTo>
                      <a:pt x="260" y="237"/>
                      <a:pt x="306" y="291"/>
                      <a:pt x="344" y="344"/>
                    </a:cubicBezTo>
                    <a:cubicBezTo>
                      <a:pt x="359" y="367"/>
                      <a:pt x="390" y="390"/>
                      <a:pt x="413" y="421"/>
                    </a:cubicBezTo>
                    <a:cubicBezTo>
                      <a:pt x="428" y="436"/>
                      <a:pt x="444" y="459"/>
                      <a:pt x="451" y="474"/>
                    </a:cubicBezTo>
                    <a:lnTo>
                      <a:pt x="451" y="474"/>
                    </a:lnTo>
                    <a:cubicBezTo>
                      <a:pt x="467" y="520"/>
                      <a:pt x="467" y="573"/>
                      <a:pt x="482" y="619"/>
                    </a:cubicBezTo>
                    <a:cubicBezTo>
                      <a:pt x="505" y="650"/>
                      <a:pt x="543" y="680"/>
                      <a:pt x="573" y="711"/>
                    </a:cubicBezTo>
                    <a:lnTo>
                      <a:pt x="573" y="711"/>
                    </a:lnTo>
                    <a:cubicBezTo>
                      <a:pt x="558" y="718"/>
                      <a:pt x="558" y="749"/>
                      <a:pt x="535" y="749"/>
                    </a:cubicBezTo>
                    <a:cubicBezTo>
                      <a:pt x="520" y="749"/>
                      <a:pt x="505" y="718"/>
                      <a:pt x="482" y="718"/>
                    </a:cubicBezTo>
                    <a:cubicBezTo>
                      <a:pt x="459" y="718"/>
                      <a:pt x="428" y="726"/>
                      <a:pt x="413" y="749"/>
                    </a:cubicBezTo>
                    <a:cubicBezTo>
                      <a:pt x="405" y="772"/>
                      <a:pt x="413" y="795"/>
                      <a:pt x="413" y="818"/>
                    </a:cubicBezTo>
                    <a:lnTo>
                      <a:pt x="413" y="818"/>
                    </a:lnTo>
                    <a:cubicBezTo>
                      <a:pt x="375" y="825"/>
                      <a:pt x="329" y="833"/>
                      <a:pt x="291" y="833"/>
                    </a:cubicBezTo>
                    <a:cubicBezTo>
                      <a:pt x="253" y="833"/>
                      <a:pt x="214" y="810"/>
                      <a:pt x="184" y="803"/>
                    </a:cubicBezTo>
                    <a:lnTo>
                      <a:pt x="184" y="803"/>
                    </a:lnTo>
                    <a:cubicBezTo>
                      <a:pt x="184" y="764"/>
                      <a:pt x="184" y="734"/>
                      <a:pt x="184" y="695"/>
                    </a:cubicBezTo>
                    <a:cubicBezTo>
                      <a:pt x="184" y="673"/>
                      <a:pt x="192" y="657"/>
                      <a:pt x="184" y="634"/>
                    </a:cubicBezTo>
                    <a:cubicBezTo>
                      <a:pt x="184" y="611"/>
                      <a:pt x="176" y="581"/>
                      <a:pt x="161" y="558"/>
                    </a:cubicBezTo>
                    <a:cubicBezTo>
                      <a:pt x="130" y="528"/>
                      <a:pt x="92" y="505"/>
                      <a:pt x="62" y="482"/>
                    </a:cubicBezTo>
                    <a:lnTo>
                      <a:pt x="62" y="482"/>
                    </a:lnTo>
                    <a:cubicBezTo>
                      <a:pt x="0" y="344"/>
                      <a:pt x="0" y="344"/>
                      <a:pt x="0" y="344"/>
                    </a:cubicBezTo>
                    <a:cubicBezTo>
                      <a:pt x="0" y="184"/>
                      <a:pt x="0" y="184"/>
                      <a:pt x="0" y="184"/>
                    </a:cubicBezTo>
                    <a:lnTo>
                      <a:pt x="0" y="184"/>
                    </a:lnTo>
                    <a:cubicBezTo>
                      <a:pt x="31" y="161"/>
                      <a:pt x="62" y="146"/>
                      <a:pt x="84" y="123"/>
                    </a:cubicBezTo>
                    <a:cubicBezTo>
                      <a:pt x="123" y="84"/>
                      <a:pt x="161" y="31"/>
                      <a:pt x="207" y="8"/>
                    </a:cubicBezTo>
                    <a:cubicBezTo>
                      <a:pt x="222" y="0"/>
                      <a:pt x="230" y="23"/>
                      <a:pt x="237" y="39"/>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 name="Freeform 86">
                <a:extLst>
                  <a:ext uri="{FF2B5EF4-FFF2-40B4-BE49-F238E27FC236}">
                    <a16:creationId xmlns:a16="http://schemas.microsoft.com/office/drawing/2014/main" id="{EA476E25-5E47-42BF-86DE-F099B1C2442B}"/>
                  </a:ext>
                </a:extLst>
              </p:cNvPr>
              <p:cNvSpPr>
                <a:spLocks noChangeArrowheads="1"/>
              </p:cNvSpPr>
              <p:nvPr/>
            </p:nvSpPr>
            <p:spPr bwMode="auto">
              <a:xfrm>
                <a:off x="5524140" y="8734425"/>
                <a:ext cx="266683" cy="234950"/>
              </a:xfrm>
              <a:custGeom>
                <a:avLst/>
                <a:gdLst>
                  <a:gd name="T0" fmla="*/ 657 w 742"/>
                  <a:gd name="T1" fmla="*/ 451 h 651"/>
                  <a:gd name="T2" fmla="*/ 657 w 742"/>
                  <a:gd name="T3" fmla="*/ 451 h 651"/>
                  <a:gd name="T4" fmla="*/ 741 w 742"/>
                  <a:gd name="T5" fmla="*/ 229 h 651"/>
                  <a:gd name="T6" fmla="*/ 680 w 742"/>
                  <a:gd name="T7" fmla="*/ 161 h 651"/>
                  <a:gd name="T8" fmla="*/ 603 w 742"/>
                  <a:gd name="T9" fmla="*/ 23 h 651"/>
                  <a:gd name="T10" fmla="*/ 603 w 742"/>
                  <a:gd name="T11" fmla="*/ 23 h 651"/>
                  <a:gd name="T12" fmla="*/ 558 w 742"/>
                  <a:gd name="T13" fmla="*/ 38 h 651"/>
                  <a:gd name="T14" fmla="*/ 497 w 742"/>
                  <a:gd name="T15" fmla="*/ 8 h 651"/>
                  <a:gd name="T16" fmla="*/ 451 w 742"/>
                  <a:gd name="T17" fmla="*/ 84 h 651"/>
                  <a:gd name="T18" fmla="*/ 397 w 742"/>
                  <a:gd name="T19" fmla="*/ 214 h 651"/>
                  <a:gd name="T20" fmla="*/ 321 w 742"/>
                  <a:gd name="T21" fmla="*/ 306 h 651"/>
                  <a:gd name="T22" fmla="*/ 99 w 742"/>
                  <a:gd name="T23" fmla="*/ 298 h 651"/>
                  <a:gd name="T24" fmla="*/ 99 w 742"/>
                  <a:gd name="T25" fmla="*/ 298 h 651"/>
                  <a:gd name="T26" fmla="*/ 69 w 742"/>
                  <a:gd name="T27" fmla="*/ 405 h 651"/>
                  <a:gd name="T28" fmla="*/ 0 w 742"/>
                  <a:gd name="T29" fmla="*/ 466 h 651"/>
                  <a:gd name="T30" fmla="*/ 76 w 742"/>
                  <a:gd name="T31" fmla="*/ 604 h 651"/>
                  <a:gd name="T32" fmla="*/ 252 w 742"/>
                  <a:gd name="T33" fmla="*/ 650 h 651"/>
                  <a:gd name="T34" fmla="*/ 527 w 742"/>
                  <a:gd name="T35" fmla="*/ 581 h 651"/>
                  <a:gd name="T36" fmla="*/ 657 w 742"/>
                  <a:gd name="T37" fmla="*/ 451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2" h="651">
                    <a:moveTo>
                      <a:pt x="657" y="451"/>
                    </a:moveTo>
                    <a:lnTo>
                      <a:pt x="657" y="451"/>
                    </a:lnTo>
                    <a:cubicBezTo>
                      <a:pt x="680" y="390"/>
                      <a:pt x="733" y="298"/>
                      <a:pt x="741" y="229"/>
                    </a:cubicBezTo>
                    <a:cubicBezTo>
                      <a:pt x="741" y="199"/>
                      <a:pt x="695" y="184"/>
                      <a:pt x="680" y="161"/>
                    </a:cubicBezTo>
                    <a:cubicBezTo>
                      <a:pt x="649" y="115"/>
                      <a:pt x="634" y="69"/>
                      <a:pt x="603" y="23"/>
                    </a:cubicBezTo>
                    <a:lnTo>
                      <a:pt x="603" y="23"/>
                    </a:lnTo>
                    <a:cubicBezTo>
                      <a:pt x="588" y="31"/>
                      <a:pt x="573" y="46"/>
                      <a:pt x="558" y="38"/>
                    </a:cubicBezTo>
                    <a:cubicBezTo>
                      <a:pt x="535" y="38"/>
                      <a:pt x="519" y="0"/>
                      <a:pt x="497" y="8"/>
                    </a:cubicBezTo>
                    <a:cubicBezTo>
                      <a:pt x="466" y="16"/>
                      <a:pt x="466" y="54"/>
                      <a:pt x="451" y="84"/>
                    </a:cubicBezTo>
                    <a:cubicBezTo>
                      <a:pt x="428" y="130"/>
                      <a:pt x="420" y="176"/>
                      <a:pt x="397" y="214"/>
                    </a:cubicBezTo>
                    <a:cubicBezTo>
                      <a:pt x="374" y="252"/>
                      <a:pt x="344" y="275"/>
                      <a:pt x="321" y="306"/>
                    </a:cubicBezTo>
                    <a:cubicBezTo>
                      <a:pt x="99" y="298"/>
                      <a:pt x="99" y="298"/>
                      <a:pt x="99" y="298"/>
                    </a:cubicBezTo>
                    <a:lnTo>
                      <a:pt x="99" y="298"/>
                    </a:lnTo>
                    <a:cubicBezTo>
                      <a:pt x="99" y="344"/>
                      <a:pt x="107" y="359"/>
                      <a:pt x="69" y="405"/>
                    </a:cubicBezTo>
                    <a:cubicBezTo>
                      <a:pt x="61" y="420"/>
                      <a:pt x="0" y="459"/>
                      <a:pt x="0" y="466"/>
                    </a:cubicBezTo>
                    <a:cubicBezTo>
                      <a:pt x="0" y="512"/>
                      <a:pt x="38" y="581"/>
                      <a:pt x="76" y="604"/>
                    </a:cubicBezTo>
                    <a:cubicBezTo>
                      <a:pt x="145" y="642"/>
                      <a:pt x="168" y="627"/>
                      <a:pt x="252" y="650"/>
                    </a:cubicBezTo>
                    <a:cubicBezTo>
                      <a:pt x="252" y="527"/>
                      <a:pt x="443" y="581"/>
                      <a:pt x="527" y="581"/>
                    </a:cubicBezTo>
                    <a:cubicBezTo>
                      <a:pt x="497" y="489"/>
                      <a:pt x="573" y="459"/>
                      <a:pt x="657" y="451"/>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 name="Freeform 87">
                <a:extLst>
                  <a:ext uri="{FF2B5EF4-FFF2-40B4-BE49-F238E27FC236}">
                    <a16:creationId xmlns:a16="http://schemas.microsoft.com/office/drawing/2014/main" id="{9BB38972-66EF-4EF6-A3B1-516B4A30A3B4}"/>
                  </a:ext>
                </a:extLst>
              </p:cNvPr>
              <p:cNvSpPr>
                <a:spLocks noChangeArrowheads="1"/>
              </p:cNvSpPr>
              <p:nvPr/>
            </p:nvSpPr>
            <p:spPr bwMode="auto">
              <a:xfrm>
                <a:off x="5741615" y="8701089"/>
                <a:ext cx="212711" cy="263525"/>
              </a:xfrm>
              <a:custGeom>
                <a:avLst/>
                <a:gdLst>
                  <a:gd name="T0" fmla="*/ 0 w 590"/>
                  <a:gd name="T1" fmla="*/ 114 h 734"/>
                  <a:gd name="T2" fmla="*/ 0 w 590"/>
                  <a:gd name="T3" fmla="*/ 114 h 734"/>
                  <a:gd name="T4" fmla="*/ 62 w 590"/>
                  <a:gd name="T5" fmla="*/ 114 h 734"/>
                  <a:gd name="T6" fmla="*/ 46 w 590"/>
                  <a:gd name="T7" fmla="*/ 22 h 734"/>
                  <a:gd name="T8" fmla="*/ 123 w 590"/>
                  <a:gd name="T9" fmla="*/ 15 h 734"/>
                  <a:gd name="T10" fmla="*/ 191 w 590"/>
                  <a:gd name="T11" fmla="*/ 61 h 734"/>
                  <a:gd name="T12" fmla="*/ 191 w 590"/>
                  <a:gd name="T13" fmla="*/ 61 h 734"/>
                  <a:gd name="T14" fmla="*/ 230 w 590"/>
                  <a:gd name="T15" fmla="*/ 114 h 734"/>
                  <a:gd name="T16" fmla="*/ 275 w 590"/>
                  <a:gd name="T17" fmla="*/ 160 h 734"/>
                  <a:gd name="T18" fmla="*/ 314 w 590"/>
                  <a:gd name="T19" fmla="*/ 107 h 734"/>
                  <a:gd name="T20" fmla="*/ 421 w 590"/>
                  <a:gd name="T21" fmla="*/ 76 h 734"/>
                  <a:gd name="T22" fmla="*/ 527 w 590"/>
                  <a:gd name="T23" fmla="*/ 107 h 734"/>
                  <a:gd name="T24" fmla="*/ 527 w 590"/>
                  <a:gd name="T25" fmla="*/ 145 h 734"/>
                  <a:gd name="T26" fmla="*/ 527 w 590"/>
                  <a:gd name="T27" fmla="*/ 145 h 734"/>
                  <a:gd name="T28" fmla="*/ 527 w 590"/>
                  <a:gd name="T29" fmla="*/ 305 h 734"/>
                  <a:gd name="T30" fmla="*/ 589 w 590"/>
                  <a:gd name="T31" fmla="*/ 443 h 734"/>
                  <a:gd name="T32" fmla="*/ 589 w 590"/>
                  <a:gd name="T33" fmla="*/ 443 h 734"/>
                  <a:gd name="T34" fmla="*/ 512 w 590"/>
                  <a:gd name="T35" fmla="*/ 458 h 734"/>
                  <a:gd name="T36" fmla="*/ 421 w 590"/>
                  <a:gd name="T37" fmla="*/ 450 h 734"/>
                  <a:gd name="T38" fmla="*/ 382 w 590"/>
                  <a:gd name="T39" fmla="*/ 534 h 734"/>
                  <a:gd name="T40" fmla="*/ 436 w 590"/>
                  <a:gd name="T41" fmla="*/ 656 h 734"/>
                  <a:gd name="T42" fmla="*/ 421 w 590"/>
                  <a:gd name="T43" fmla="*/ 718 h 734"/>
                  <a:gd name="T44" fmla="*/ 237 w 590"/>
                  <a:gd name="T45" fmla="*/ 725 h 734"/>
                  <a:gd name="T46" fmla="*/ 237 w 590"/>
                  <a:gd name="T47" fmla="*/ 725 h 734"/>
                  <a:gd name="T48" fmla="*/ 77 w 590"/>
                  <a:gd name="T49" fmla="*/ 542 h 734"/>
                  <a:gd name="T50" fmla="*/ 54 w 590"/>
                  <a:gd name="T51" fmla="*/ 542 h 734"/>
                  <a:gd name="T52" fmla="*/ 54 w 590"/>
                  <a:gd name="T53" fmla="*/ 542 h 734"/>
                  <a:gd name="T54" fmla="*/ 138 w 590"/>
                  <a:gd name="T55" fmla="*/ 320 h 734"/>
                  <a:gd name="T56" fmla="*/ 77 w 590"/>
                  <a:gd name="T57" fmla="*/ 252 h 734"/>
                  <a:gd name="T58" fmla="*/ 0 w 590"/>
                  <a:gd name="T59" fmla="*/ 11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0" h="734">
                    <a:moveTo>
                      <a:pt x="0" y="114"/>
                    </a:moveTo>
                    <a:lnTo>
                      <a:pt x="0" y="114"/>
                    </a:lnTo>
                    <a:cubicBezTo>
                      <a:pt x="23" y="114"/>
                      <a:pt x="54" y="129"/>
                      <a:pt x="62" y="114"/>
                    </a:cubicBezTo>
                    <a:cubicBezTo>
                      <a:pt x="77" y="84"/>
                      <a:pt x="31" y="45"/>
                      <a:pt x="46" y="22"/>
                    </a:cubicBezTo>
                    <a:cubicBezTo>
                      <a:pt x="62" y="0"/>
                      <a:pt x="100" y="7"/>
                      <a:pt x="123" y="15"/>
                    </a:cubicBezTo>
                    <a:cubicBezTo>
                      <a:pt x="153" y="22"/>
                      <a:pt x="169" y="45"/>
                      <a:pt x="191" y="61"/>
                    </a:cubicBezTo>
                    <a:lnTo>
                      <a:pt x="191" y="61"/>
                    </a:lnTo>
                    <a:cubicBezTo>
                      <a:pt x="207" y="76"/>
                      <a:pt x="214" y="99"/>
                      <a:pt x="230" y="114"/>
                    </a:cubicBezTo>
                    <a:cubicBezTo>
                      <a:pt x="245" y="129"/>
                      <a:pt x="252" y="160"/>
                      <a:pt x="275" y="160"/>
                    </a:cubicBezTo>
                    <a:cubicBezTo>
                      <a:pt x="298" y="160"/>
                      <a:pt x="291" y="114"/>
                      <a:pt x="314" y="107"/>
                    </a:cubicBezTo>
                    <a:cubicBezTo>
                      <a:pt x="344" y="84"/>
                      <a:pt x="382" y="76"/>
                      <a:pt x="421" y="76"/>
                    </a:cubicBezTo>
                    <a:cubicBezTo>
                      <a:pt x="459" y="76"/>
                      <a:pt x="497" y="91"/>
                      <a:pt x="527" y="107"/>
                    </a:cubicBezTo>
                    <a:cubicBezTo>
                      <a:pt x="535" y="114"/>
                      <a:pt x="527" y="129"/>
                      <a:pt x="527" y="145"/>
                    </a:cubicBezTo>
                    <a:lnTo>
                      <a:pt x="527" y="145"/>
                    </a:lnTo>
                    <a:cubicBezTo>
                      <a:pt x="527" y="305"/>
                      <a:pt x="527" y="305"/>
                      <a:pt x="527" y="305"/>
                    </a:cubicBezTo>
                    <a:cubicBezTo>
                      <a:pt x="589" y="443"/>
                      <a:pt x="589" y="443"/>
                      <a:pt x="589" y="443"/>
                    </a:cubicBezTo>
                    <a:lnTo>
                      <a:pt x="589" y="443"/>
                    </a:lnTo>
                    <a:cubicBezTo>
                      <a:pt x="566" y="443"/>
                      <a:pt x="543" y="458"/>
                      <a:pt x="512" y="458"/>
                    </a:cubicBezTo>
                    <a:cubicBezTo>
                      <a:pt x="482" y="458"/>
                      <a:pt x="444" y="435"/>
                      <a:pt x="421" y="450"/>
                    </a:cubicBezTo>
                    <a:cubicBezTo>
                      <a:pt x="390" y="466"/>
                      <a:pt x="382" y="504"/>
                      <a:pt x="382" y="534"/>
                    </a:cubicBezTo>
                    <a:cubicBezTo>
                      <a:pt x="390" y="580"/>
                      <a:pt x="428" y="611"/>
                      <a:pt x="436" y="656"/>
                    </a:cubicBezTo>
                    <a:cubicBezTo>
                      <a:pt x="444" y="679"/>
                      <a:pt x="436" y="710"/>
                      <a:pt x="421" y="718"/>
                    </a:cubicBezTo>
                    <a:cubicBezTo>
                      <a:pt x="375" y="733"/>
                      <a:pt x="283" y="725"/>
                      <a:pt x="237" y="725"/>
                    </a:cubicBezTo>
                    <a:lnTo>
                      <a:pt x="237" y="725"/>
                    </a:lnTo>
                    <a:cubicBezTo>
                      <a:pt x="199" y="641"/>
                      <a:pt x="146" y="542"/>
                      <a:pt x="77" y="542"/>
                    </a:cubicBezTo>
                    <a:cubicBezTo>
                      <a:pt x="69" y="542"/>
                      <a:pt x="62" y="542"/>
                      <a:pt x="54" y="542"/>
                    </a:cubicBezTo>
                    <a:lnTo>
                      <a:pt x="54" y="542"/>
                    </a:lnTo>
                    <a:cubicBezTo>
                      <a:pt x="77" y="481"/>
                      <a:pt x="130" y="389"/>
                      <a:pt x="138" y="320"/>
                    </a:cubicBezTo>
                    <a:cubicBezTo>
                      <a:pt x="138" y="290"/>
                      <a:pt x="92" y="275"/>
                      <a:pt x="77" y="252"/>
                    </a:cubicBezTo>
                    <a:cubicBezTo>
                      <a:pt x="46" y="206"/>
                      <a:pt x="31" y="160"/>
                      <a:pt x="0" y="114"/>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 name="Freeform 88">
                <a:extLst>
                  <a:ext uri="{FF2B5EF4-FFF2-40B4-BE49-F238E27FC236}">
                    <a16:creationId xmlns:a16="http://schemas.microsoft.com/office/drawing/2014/main" id="{0184B97A-01F0-4408-BD5B-83C666F9EBD7}"/>
                  </a:ext>
                </a:extLst>
              </p:cNvPr>
              <p:cNvSpPr>
                <a:spLocks noChangeArrowheads="1"/>
              </p:cNvSpPr>
              <p:nvPr/>
            </p:nvSpPr>
            <p:spPr bwMode="auto">
              <a:xfrm>
                <a:off x="4951090" y="8429625"/>
                <a:ext cx="480981" cy="490538"/>
              </a:xfrm>
              <a:custGeom>
                <a:avLst/>
                <a:gdLst>
                  <a:gd name="T0" fmla="*/ 1100 w 1338"/>
                  <a:gd name="T1" fmla="*/ 993 h 1361"/>
                  <a:gd name="T2" fmla="*/ 1100 w 1338"/>
                  <a:gd name="T3" fmla="*/ 993 h 1361"/>
                  <a:gd name="T4" fmla="*/ 1085 w 1338"/>
                  <a:gd name="T5" fmla="*/ 856 h 1361"/>
                  <a:gd name="T6" fmla="*/ 1085 w 1338"/>
                  <a:gd name="T7" fmla="*/ 848 h 1361"/>
                  <a:gd name="T8" fmla="*/ 1100 w 1338"/>
                  <a:gd name="T9" fmla="*/ 741 h 1361"/>
                  <a:gd name="T10" fmla="*/ 894 w 1338"/>
                  <a:gd name="T11" fmla="*/ 696 h 1361"/>
                  <a:gd name="T12" fmla="*/ 963 w 1338"/>
                  <a:gd name="T13" fmla="*/ 642 h 1361"/>
                  <a:gd name="T14" fmla="*/ 925 w 1338"/>
                  <a:gd name="T15" fmla="*/ 566 h 1361"/>
                  <a:gd name="T16" fmla="*/ 1039 w 1338"/>
                  <a:gd name="T17" fmla="*/ 451 h 1361"/>
                  <a:gd name="T18" fmla="*/ 1093 w 1338"/>
                  <a:gd name="T19" fmla="*/ 474 h 1361"/>
                  <a:gd name="T20" fmla="*/ 1238 w 1338"/>
                  <a:gd name="T21" fmla="*/ 382 h 1361"/>
                  <a:gd name="T22" fmla="*/ 1337 w 1338"/>
                  <a:gd name="T23" fmla="*/ 352 h 1361"/>
                  <a:gd name="T24" fmla="*/ 1253 w 1338"/>
                  <a:gd name="T25" fmla="*/ 214 h 1361"/>
                  <a:gd name="T26" fmla="*/ 1222 w 1338"/>
                  <a:gd name="T27" fmla="*/ 168 h 1361"/>
                  <a:gd name="T28" fmla="*/ 1222 w 1338"/>
                  <a:gd name="T29" fmla="*/ 168 h 1361"/>
                  <a:gd name="T30" fmla="*/ 1207 w 1338"/>
                  <a:gd name="T31" fmla="*/ 130 h 1361"/>
                  <a:gd name="T32" fmla="*/ 1108 w 1338"/>
                  <a:gd name="T33" fmla="*/ 130 h 1361"/>
                  <a:gd name="T34" fmla="*/ 1077 w 1338"/>
                  <a:gd name="T35" fmla="*/ 85 h 1361"/>
                  <a:gd name="T36" fmla="*/ 1039 w 1338"/>
                  <a:gd name="T37" fmla="*/ 123 h 1361"/>
                  <a:gd name="T38" fmla="*/ 1001 w 1338"/>
                  <a:gd name="T39" fmla="*/ 92 h 1361"/>
                  <a:gd name="T40" fmla="*/ 1024 w 1338"/>
                  <a:gd name="T41" fmla="*/ 62 h 1361"/>
                  <a:gd name="T42" fmla="*/ 1008 w 1338"/>
                  <a:gd name="T43" fmla="*/ 0 h 1361"/>
                  <a:gd name="T44" fmla="*/ 1008 w 1338"/>
                  <a:gd name="T45" fmla="*/ 0 h 1361"/>
                  <a:gd name="T46" fmla="*/ 940 w 1338"/>
                  <a:gd name="T47" fmla="*/ 16 h 1361"/>
                  <a:gd name="T48" fmla="*/ 818 w 1338"/>
                  <a:gd name="T49" fmla="*/ 168 h 1361"/>
                  <a:gd name="T50" fmla="*/ 749 w 1338"/>
                  <a:gd name="T51" fmla="*/ 229 h 1361"/>
                  <a:gd name="T52" fmla="*/ 688 w 1338"/>
                  <a:gd name="T53" fmla="*/ 245 h 1361"/>
                  <a:gd name="T54" fmla="*/ 680 w 1338"/>
                  <a:gd name="T55" fmla="*/ 237 h 1361"/>
                  <a:gd name="T56" fmla="*/ 672 w 1338"/>
                  <a:gd name="T57" fmla="*/ 237 h 1361"/>
                  <a:gd name="T58" fmla="*/ 665 w 1338"/>
                  <a:gd name="T59" fmla="*/ 245 h 1361"/>
                  <a:gd name="T60" fmla="*/ 543 w 1338"/>
                  <a:gd name="T61" fmla="*/ 260 h 1361"/>
                  <a:gd name="T62" fmla="*/ 367 w 1338"/>
                  <a:gd name="T63" fmla="*/ 260 h 1361"/>
                  <a:gd name="T64" fmla="*/ 344 w 1338"/>
                  <a:gd name="T65" fmla="*/ 413 h 1361"/>
                  <a:gd name="T66" fmla="*/ 107 w 1338"/>
                  <a:gd name="T67" fmla="*/ 520 h 1361"/>
                  <a:gd name="T68" fmla="*/ 0 w 1338"/>
                  <a:gd name="T69" fmla="*/ 665 h 1361"/>
                  <a:gd name="T70" fmla="*/ 298 w 1338"/>
                  <a:gd name="T71" fmla="*/ 734 h 1361"/>
                  <a:gd name="T72" fmla="*/ 291 w 1338"/>
                  <a:gd name="T73" fmla="*/ 902 h 1361"/>
                  <a:gd name="T74" fmla="*/ 191 w 1338"/>
                  <a:gd name="T75" fmla="*/ 963 h 1361"/>
                  <a:gd name="T76" fmla="*/ 184 w 1338"/>
                  <a:gd name="T77" fmla="*/ 1032 h 1361"/>
                  <a:gd name="T78" fmla="*/ 229 w 1338"/>
                  <a:gd name="T79" fmla="*/ 1108 h 1361"/>
                  <a:gd name="T80" fmla="*/ 306 w 1338"/>
                  <a:gd name="T81" fmla="*/ 1024 h 1361"/>
                  <a:gd name="T82" fmla="*/ 604 w 1338"/>
                  <a:gd name="T83" fmla="*/ 1062 h 1361"/>
                  <a:gd name="T84" fmla="*/ 336 w 1338"/>
                  <a:gd name="T85" fmla="*/ 1108 h 1361"/>
                  <a:gd name="T86" fmla="*/ 390 w 1338"/>
                  <a:gd name="T87" fmla="*/ 1161 h 1361"/>
                  <a:gd name="T88" fmla="*/ 459 w 1338"/>
                  <a:gd name="T89" fmla="*/ 1291 h 1361"/>
                  <a:gd name="T90" fmla="*/ 596 w 1338"/>
                  <a:gd name="T91" fmla="*/ 1337 h 1361"/>
                  <a:gd name="T92" fmla="*/ 795 w 1338"/>
                  <a:gd name="T93" fmla="*/ 1230 h 1361"/>
                  <a:gd name="T94" fmla="*/ 1008 w 1338"/>
                  <a:gd name="T95" fmla="*/ 1177 h 1361"/>
                  <a:gd name="T96" fmla="*/ 1100 w 1338"/>
                  <a:gd name="T97" fmla="*/ 993 h 1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38" h="1361">
                    <a:moveTo>
                      <a:pt x="1100" y="993"/>
                    </a:moveTo>
                    <a:lnTo>
                      <a:pt x="1100" y="993"/>
                    </a:lnTo>
                    <a:cubicBezTo>
                      <a:pt x="1093" y="955"/>
                      <a:pt x="1093" y="894"/>
                      <a:pt x="1085" y="856"/>
                    </a:cubicBezTo>
                    <a:lnTo>
                      <a:pt x="1085" y="848"/>
                    </a:lnTo>
                    <a:cubicBezTo>
                      <a:pt x="1093" y="810"/>
                      <a:pt x="1131" y="764"/>
                      <a:pt x="1100" y="741"/>
                    </a:cubicBezTo>
                    <a:cubicBezTo>
                      <a:pt x="1047" y="696"/>
                      <a:pt x="955" y="734"/>
                      <a:pt x="894" y="696"/>
                    </a:cubicBezTo>
                    <a:cubicBezTo>
                      <a:pt x="871" y="680"/>
                      <a:pt x="955" y="673"/>
                      <a:pt x="963" y="642"/>
                    </a:cubicBezTo>
                    <a:cubicBezTo>
                      <a:pt x="970" y="619"/>
                      <a:pt x="917" y="596"/>
                      <a:pt x="925" y="566"/>
                    </a:cubicBezTo>
                    <a:cubicBezTo>
                      <a:pt x="947" y="520"/>
                      <a:pt x="993" y="482"/>
                      <a:pt x="1039" y="451"/>
                    </a:cubicBezTo>
                    <a:cubicBezTo>
                      <a:pt x="1054" y="443"/>
                      <a:pt x="1077" y="482"/>
                      <a:pt x="1093" y="474"/>
                    </a:cubicBezTo>
                    <a:cubicBezTo>
                      <a:pt x="1146" y="459"/>
                      <a:pt x="1192" y="405"/>
                      <a:pt x="1238" y="382"/>
                    </a:cubicBezTo>
                    <a:cubicBezTo>
                      <a:pt x="1268" y="367"/>
                      <a:pt x="1337" y="382"/>
                      <a:pt x="1337" y="352"/>
                    </a:cubicBezTo>
                    <a:cubicBezTo>
                      <a:pt x="1337" y="298"/>
                      <a:pt x="1276" y="260"/>
                      <a:pt x="1253" y="214"/>
                    </a:cubicBezTo>
                    <a:cubicBezTo>
                      <a:pt x="1238" y="199"/>
                      <a:pt x="1230" y="184"/>
                      <a:pt x="1222" y="168"/>
                    </a:cubicBezTo>
                    <a:lnTo>
                      <a:pt x="1222" y="168"/>
                    </a:lnTo>
                    <a:cubicBezTo>
                      <a:pt x="1215" y="153"/>
                      <a:pt x="1222" y="130"/>
                      <a:pt x="1207" y="130"/>
                    </a:cubicBezTo>
                    <a:cubicBezTo>
                      <a:pt x="1177" y="115"/>
                      <a:pt x="1138" y="138"/>
                      <a:pt x="1108" y="130"/>
                    </a:cubicBezTo>
                    <a:cubicBezTo>
                      <a:pt x="1093" y="123"/>
                      <a:pt x="1093" y="85"/>
                      <a:pt x="1077" y="85"/>
                    </a:cubicBezTo>
                    <a:cubicBezTo>
                      <a:pt x="1054" y="77"/>
                      <a:pt x="1054" y="115"/>
                      <a:pt x="1039" y="123"/>
                    </a:cubicBezTo>
                    <a:cubicBezTo>
                      <a:pt x="1024" y="123"/>
                      <a:pt x="1001" y="107"/>
                      <a:pt x="1001" y="92"/>
                    </a:cubicBezTo>
                    <a:cubicBezTo>
                      <a:pt x="993" y="85"/>
                      <a:pt x="1024" y="77"/>
                      <a:pt x="1024" y="62"/>
                    </a:cubicBezTo>
                    <a:cubicBezTo>
                      <a:pt x="1024" y="39"/>
                      <a:pt x="1008" y="23"/>
                      <a:pt x="1008" y="0"/>
                    </a:cubicBezTo>
                    <a:lnTo>
                      <a:pt x="1008" y="0"/>
                    </a:lnTo>
                    <a:cubicBezTo>
                      <a:pt x="940" y="16"/>
                      <a:pt x="940" y="16"/>
                      <a:pt x="940" y="16"/>
                    </a:cubicBezTo>
                    <a:cubicBezTo>
                      <a:pt x="917" y="16"/>
                      <a:pt x="864" y="146"/>
                      <a:pt x="818" y="168"/>
                    </a:cubicBezTo>
                    <a:cubicBezTo>
                      <a:pt x="772" y="184"/>
                      <a:pt x="733" y="168"/>
                      <a:pt x="749" y="229"/>
                    </a:cubicBezTo>
                    <a:cubicBezTo>
                      <a:pt x="756" y="268"/>
                      <a:pt x="695" y="260"/>
                      <a:pt x="688" y="245"/>
                    </a:cubicBezTo>
                    <a:cubicBezTo>
                      <a:pt x="680" y="245"/>
                      <a:pt x="680" y="237"/>
                      <a:pt x="680" y="237"/>
                    </a:cubicBezTo>
                    <a:cubicBezTo>
                      <a:pt x="680" y="237"/>
                      <a:pt x="680" y="237"/>
                      <a:pt x="672" y="237"/>
                    </a:cubicBezTo>
                    <a:lnTo>
                      <a:pt x="665" y="245"/>
                    </a:lnTo>
                    <a:cubicBezTo>
                      <a:pt x="642" y="314"/>
                      <a:pt x="543" y="382"/>
                      <a:pt x="543" y="260"/>
                    </a:cubicBezTo>
                    <a:cubicBezTo>
                      <a:pt x="512" y="252"/>
                      <a:pt x="397" y="252"/>
                      <a:pt x="367" y="260"/>
                    </a:cubicBezTo>
                    <a:cubicBezTo>
                      <a:pt x="367" y="306"/>
                      <a:pt x="413" y="382"/>
                      <a:pt x="344" y="413"/>
                    </a:cubicBezTo>
                    <a:cubicBezTo>
                      <a:pt x="260" y="443"/>
                      <a:pt x="191" y="466"/>
                      <a:pt x="107" y="520"/>
                    </a:cubicBezTo>
                    <a:cubicBezTo>
                      <a:pt x="23" y="566"/>
                      <a:pt x="0" y="550"/>
                      <a:pt x="0" y="665"/>
                    </a:cubicBezTo>
                    <a:cubicBezTo>
                      <a:pt x="138" y="665"/>
                      <a:pt x="191" y="604"/>
                      <a:pt x="298" y="734"/>
                    </a:cubicBezTo>
                    <a:cubicBezTo>
                      <a:pt x="329" y="764"/>
                      <a:pt x="359" y="902"/>
                      <a:pt x="291" y="902"/>
                    </a:cubicBezTo>
                    <a:cubicBezTo>
                      <a:pt x="184" y="902"/>
                      <a:pt x="260" y="894"/>
                      <a:pt x="191" y="963"/>
                    </a:cubicBezTo>
                    <a:cubicBezTo>
                      <a:pt x="107" y="1039"/>
                      <a:pt x="69" y="948"/>
                      <a:pt x="184" y="1032"/>
                    </a:cubicBezTo>
                    <a:cubicBezTo>
                      <a:pt x="207" y="1047"/>
                      <a:pt x="199" y="1108"/>
                      <a:pt x="229" y="1108"/>
                    </a:cubicBezTo>
                    <a:cubicBezTo>
                      <a:pt x="237" y="1108"/>
                      <a:pt x="268" y="1032"/>
                      <a:pt x="306" y="1024"/>
                    </a:cubicBezTo>
                    <a:cubicBezTo>
                      <a:pt x="428" y="1047"/>
                      <a:pt x="481" y="1062"/>
                      <a:pt x="604" y="1062"/>
                    </a:cubicBezTo>
                    <a:cubicBezTo>
                      <a:pt x="604" y="1100"/>
                      <a:pt x="367" y="1108"/>
                      <a:pt x="336" y="1108"/>
                    </a:cubicBezTo>
                    <a:cubicBezTo>
                      <a:pt x="260" y="1123"/>
                      <a:pt x="375" y="1154"/>
                      <a:pt x="390" y="1161"/>
                    </a:cubicBezTo>
                    <a:cubicBezTo>
                      <a:pt x="451" y="1192"/>
                      <a:pt x="367" y="1261"/>
                      <a:pt x="459" y="1291"/>
                    </a:cubicBezTo>
                    <a:cubicBezTo>
                      <a:pt x="596" y="1337"/>
                      <a:pt x="596" y="1337"/>
                      <a:pt x="596" y="1337"/>
                    </a:cubicBezTo>
                    <a:cubicBezTo>
                      <a:pt x="665" y="1360"/>
                      <a:pt x="711" y="1223"/>
                      <a:pt x="795" y="1230"/>
                    </a:cubicBezTo>
                    <a:cubicBezTo>
                      <a:pt x="894" y="1230"/>
                      <a:pt x="917" y="1200"/>
                      <a:pt x="1008" y="1177"/>
                    </a:cubicBezTo>
                    <a:cubicBezTo>
                      <a:pt x="1008" y="1077"/>
                      <a:pt x="1024" y="1009"/>
                      <a:pt x="1100" y="993"/>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 name="Freeform 89">
                <a:extLst>
                  <a:ext uri="{FF2B5EF4-FFF2-40B4-BE49-F238E27FC236}">
                    <a16:creationId xmlns:a16="http://schemas.microsoft.com/office/drawing/2014/main" id="{A9A5CAA7-CF55-40CB-B698-D6B66B1B0F20}"/>
                  </a:ext>
                </a:extLst>
              </p:cNvPr>
              <p:cNvSpPr>
                <a:spLocks noChangeArrowheads="1"/>
              </p:cNvSpPr>
              <p:nvPr/>
            </p:nvSpPr>
            <p:spPr bwMode="auto">
              <a:xfrm>
                <a:off x="5265395" y="8399463"/>
                <a:ext cx="633371" cy="457200"/>
              </a:xfrm>
              <a:custGeom>
                <a:avLst/>
                <a:gdLst>
                  <a:gd name="T0" fmla="*/ 229 w 1758"/>
                  <a:gd name="T1" fmla="*/ 1077 h 1269"/>
                  <a:gd name="T2" fmla="*/ 229 w 1758"/>
                  <a:gd name="T3" fmla="*/ 1077 h 1269"/>
                  <a:gd name="T4" fmla="*/ 214 w 1758"/>
                  <a:gd name="T5" fmla="*/ 940 h 1269"/>
                  <a:gd name="T6" fmla="*/ 214 w 1758"/>
                  <a:gd name="T7" fmla="*/ 932 h 1269"/>
                  <a:gd name="T8" fmla="*/ 229 w 1758"/>
                  <a:gd name="T9" fmla="*/ 825 h 1269"/>
                  <a:gd name="T10" fmla="*/ 23 w 1758"/>
                  <a:gd name="T11" fmla="*/ 780 h 1269"/>
                  <a:gd name="T12" fmla="*/ 92 w 1758"/>
                  <a:gd name="T13" fmla="*/ 726 h 1269"/>
                  <a:gd name="T14" fmla="*/ 54 w 1758"/>
                  <a:gd name="T15" fmla="*/ 650 h 1269"/>
                  <a:gd name="T16" fmla="*/ 168 w 1758"/>
                  <a:gd name="T17" fmla="*/ 535 h 1269"/>
                  <a:gd name="T18" fmla="*/ 222 w 1758"/>
                  <a:gd name="T19" fmla="*/ 558 h 1269"/>
                  <a:gd name="T20" fmla="*/ 367 w 1758"/>
                  <a:gd name="T21" fmla="*/ 466 h 1269"/>
                  <a:gd name="T22" fmla="*/ 466 w 1758"/>
                  <a:gd name="T23" fmla="*/ 436 h 1269"/>
                  <a:gd name="T24" fmla="*/ 382 w 1758"/>
                  <a:gd name="T25" fmla="*/ 298 h 1269"/>
                  <a:gd name="T26" fmla="*/ 351 w 1758"/>
                  <a:gd name="T27" fmla="*/ 252 h 1269"/>
                  <a:gd name="T28" fmla="*/ 351 w 1758"/>
                  <a:gd name="T29" fmla="*/ 252 h 1269"/>
                  <a:gd name="T30" fmla="*/ 550 w 1758"/>
                  <a:gd name="T31" fmla="*/ 260 h 1269"/>
                  <a:gd name="T32" fmla="*/ 642 w 1758"/>
                  <a:gd name="T33" fmla="*/ 291 h 1269"/>
                  <a:gd name="T34" fmla="*/ 741 w 1758"/>
                  <a:gd name="T35" fmla="*/ 230 h 1269"/>
                  <a:gd name="T36" fmla="*/ 848 w 1758"/>
                  <a:gd name="T37" fmla="*/ 260 h 1269"/>
                  <a:gd name="T38" fmla="*/ 1100 w 1758"/>
                  <a:gd name="T39" fmla="*/ 77 h 1269"/>
                  <a:gd name="T40" fmla="*/ 1192 w 1758"/>
                  <a:gd name="T41" fmla="*/ 107 h 1269"/>
                  <a:gd name="T42" fmla="*/ 1298 w 1758"/>
                  <a:gd name="T43" fmla="*/ 16 h 1269"/>
                  <a:gd name="T44" fmla="*/ 1360 w 1758"/>
                  <a:gd name="T45" fmla="*/ 54 h 1269"/>
                  <a:gd name="T46" fmla="*/ 1413 w 1758"/>
                  <a:gd name="T47" fmla="*/ 0 h 1269"/>
                  <a:gd name="T48" fmla="*/ 1558 w 1758"/>
                  <a:gd name="T49" fmla="*/ 92 h 1269"/>
                  <a:gd name="T50" fmla="*/ 1589 w 1758"/>
                  <a:gd name="T51" fmla="*/ 39 h 1269"/>
                  <a:gd name="T52" fmla="*/ 1589 w 1758"/>
                  <a:gd name="T53" fmla="*/ 39 h 1269"/>
                  <a:gd name="T54" fmla="*/ 1650 w 1758"/>
                  <a:gd name="T55" fmla="*/ 61 h 1269"/>
                  <a:gd name="T56" fmla="*/ 1642 w 1758"/>
                  <a:gd name="T57" fmla="*/ 138 h 1269"/>
                  <a:gd name="T58" fmla="*/ 1719 w 1758"/>
                  <a:gd name="T59" fmla="*/ 169 h 1269"/>
                  <a:gd name="T60" fmla="*/ 1757 w 1758"/>
                  <a:gd name="T61" fmla="*/ 283 h 1269"/>
                  <a:gd name="T62" fmla="*/ 1673 w 1758"/>
                  <a:gd name="T63" fmla="*/ 505 h 1269"/>
                  <a:gd name="T64" fmla="*/ 1658 w 1758"/>
                  <a:gd name="T65" fmla="*/ 665 h 1269"/>
                  <a:gd name="T66" fmla="*/ 1581 w 1758"/>
                  <a:gd name="T67" fmla="*/ 749 h 1269"/>
                  <a:gd name="T68" fmla="*/ 1512 w 1758"/>
                  <a:gd name="T69" fmla="*/ 902 h 1269"/>
                  <a:gd name="T70" fmla="*/ 1512 w 1758"/>
                  <a:gd name="T71" fmla="*/ 902 h 1269"/>
                  <a:gd name="T72" fmla="*/ 1444 w 1758"/>
                  <a:gd name="T73" fmla="*/ 856 h 1269"/>
                  <a:gd name="T74" fmla="*/ 1367 w 1758"/>
                  <a:gd name="T75" fmla="*/ 863 h 1269"/>
                  <a:gd name="T76" fmla="*/ 1383 w 1758"/>
                  <a:gd name="T77" fmla="*/ 955 h 1269"/>
                  <a:gd name="T78" fmla="*/ 1321 w 1758"/>
                  <a:gd name="T79" fmla="*/ 955 h 1269"/>
                  <a:gd name="T80" fmla="*/ 1321 w 1758"/>
                  <a:gd name="T81" fmla="*/ 955 h 1269"/>
                  <a:gd name="T82" fmla="*/ 1276 w 1758"/>
                  <a:gd name="T83" fmla="*/ 970 h 1269"/>
                  <a:gd name="T84" fmla="*/ 1215 w 1758"/>
                  <a:gd name="T85" fmla="*/ 940 h 1269"/>
                  <a:gd name="T86" fmla="*/ 1169 w 1758"/>
                  <a:gd name="T87" fmla="*/ 1016 h 1269"/>
                  <a:gd name="T88" fmla="*/ 1115 w 1758"/>
                  <a:gd name="T89" fmla="*/ 1146 h 1269"/>
                  <a:gd name="T90" fmla="*/ 1039 w 1758"/>
                  <a:gd name="T91" fmla="*/ 1238 h 1269"/>
                  <a:gd name="T92" fmla="*/ 817 w 1758"/>
                  <a:gd name="T93" fmla="*/ 1230 h 1269"/>
                  <a:gd name="T94" fmla="*/ 817 w 1758"/>
                  <a:gd name="T95" fmla="*/ 1230 h 1269"/>
                  <a:gd name="T96" fmla="*/ 665 w 1758"/>
                  <a:gd name="T97" fmla="*/ 1177 h 1269"/>
                  <a:gd name="T98" fmla="*/ 573 w 1758"/>
                  <a:gd name="T99" fmla="*/ 1062 h 1269"/>
                  <a:gd name="T100" fmla="*/ 466 w 1758"/>
                  <a:gd name="T101" fmla="*/ 1108 h 1269"/>
                  <a:gd name="T102" fmla="*/ 336 w 1758"/>
                  <a:gd name="T103" fmla="*/ 1077 h 1269"/>
                  <a:gd name="T104" fmla="*/ 229 w 1758"/>
                  <a:gd name="T105" fmla="*/ 1077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8" h="1269">
                    <a:moveTo>
                      <a:pt x="229" y="1077"/>
                    </a:moveTo>
                    <a:lnTo>
                      <a:pt x="229" y="1077"/>
                    </a:lnTo>
                    <a:cubicBezTo>
                      <a:pt x="222" y="1039"/>
                      <a:pt x="222" y="978"/>
                      <a:pt x="214" y="940"/>
                    </a:cubicBezTo>
                    <a:lnTo>
                      <a:pt x="214" y="932"/>
                    </a:lnTo>
                    <a:cubicBezTo>
                      <a:pt x="222" y="894"/>
                      <a:pt x="260" y="848"/>
                      <a:pt x="229" y="825"/>
                    </a:cubicBezTo>
                    <a:cubicBezTo>
                      <a:pt x="176" y="780"/>
                      <a:pt x="84" y="818"/>
                      <a:pt x="23" y="780"/>
                    </a:cubicBezTo>
                    <a:cubicBezTo>
                      <a:pt x="0" y="764"/>
                      <a:pt x="84" y="757"/>
                      <a:pt x="92" y="726"/>
                    </a:cubicBezTo>
                    <a:cubicBezTo>
                      <a:pt x="99" y="703"/>
                      <a:pt x="46" y="680"/>
                      <a:pt x="54" y="650"/>
                    </a:cubicBezTo>
                    <a:cubicBezTo>
                      <a:pt x="76" y="604"/>
                      <a:pt x="122" y="566"/>
                      <a:pt x="168" y="535"/>
                    </a:cubicBezTo>
                    <a:cubicBezTo>
                      <a:pt x="183" y="527"/>
                      <a:pt x="206" y="566"/>
                      <a:pt x="222" y="558"/>
                    </a:cubicBezTo>
                    <a:cubicBezTo>
                      <a:pt x="275" y="543"/>
                      <a:pt x="321" y="489"/>
                      <a:pt x="367" y="466"/>
                    </a:cubicBezTo>
                    <a:cubicBezTo>
                      <a:pt x="397" y="451"/>
                      <a:pt x="466" y="466"/>
                      <a:pt x="466" y="436"/>
                    </a:cubicBezTo>
                    <a:cubicBezTo>
                      <a:pt x="466" y="382"/>
                      <a:pt x="405" y="344"/>
                      <a:pt x="382" y="298"/>
                    </a:cubicBezTo>
                    <a:cubicBezTo>
                      <a:pt x="367" y="283"/>
                      <a:pt x="359" y="268"/>
                      <a:pt x="351" y="252"/>
                    </a:cubicBezTo>
                    <a:lnTo>
                      <a:pt x="351" y="252"/>
                    </a:lnTo>
                    <a:cubicBezTo>
                      <a:pt x="412" y="252"/>
                      <a:pt x="481" y="252"/>
                      <a:pt x="550" y="260"/>
                    </a:cubicBezTo>
                    <a:cubicBezTo>
                      <a:pt x="581" y="268"/>
                      <a:pt x="611" y="298"/>
                      <a:pt x="642" y="291"/>
                    </a:cubicBezTo>
                    <a:cubicBezTo>
                      <a:pt x="680" y="283"/>
                      <a:pt x="703" y="230"/>
                      <a:pt x="741" y="230"/>
                    </a:cubicBezTo>
                    <a:cubicBezTo>
                      <a:pt x="779" y="222"/>
                      <a:pt x="817" y="275"/>
                      <a:pt x="848" y="260"/>
                    </a:cubicBezTo>
                    <a:cubicBezTo>
                      <a:pt x="947" y="222"/>
                      <a:pt x="1008" y="123"/>
                      <a:pt x="1100" y="77"/>
                    </a:cubicBezTo>
                    <a:cubicBezTo>
                      <a:pt x="1131" y="61"/>
                      <a:pt x="1161" y="115"/>
                      <a:pt x="1192" y="107"/>
                    </a:cubicBezTo>
                    <a:cubicBezTo>
                      <a:pt x="1237" y="92"/>
                      <a:pt x="1253" y="31"/>
                      <a:pt x="1298" y="16"/>
                    </a:cubicBezTo>
                    <a:cubicBezTo>
                      <a:pt x="1321" y="8"/>
                      <a:pt x="1337" y="54"/>
                      <a:pt x="1360" y="54"/>
                    </a:cubicBezTo>
                    <a:cubicBezTo>
                      <a:pt x="1383" y="46"/>
                      <a:pt x="1390" y="0"/>
                      <a:pt x="1413" y="0"/>
                    </a:cubicBezTo>
                    <a:cubicBezTo>
                      <a:pt x="1474" y="16"/>
                      <a:pt x="1505" y="84"/>
                      <a:pt x="1558" y="92"/>
                    </a:cubicBezTo>
                    <a:cubicBezTo>
                      <a:pt x="1581" y="100"/>
                      <a:pt x="1581" y="54"/>
                      <a:pt x="1589" y="39"/>
                    </a:cubicBezTo>
                    <a:lnTo>
                      <a:pt x="1589" y="39"/>
                    </a:lnTo>
                    <a:cubicBezTo>
                      <a:pt x="1612" y="46"/>
                      <a:pt x="1635" y="46"/>
                      <a:pt x="1650" y="61"/>
                    </a:cubicBezTo>
                    <a:cubicBezTo>
                      <a:pt x="1658" y="84"/>
                      <a:pt x="1635" y="115"/>
                      <a:pt x="1642" y="138"/>
                    </a:cubicBezTo>
                    <a:cubicBezTo>
                      <a:pt x="1658" y="161"/>
                      <a:pt x="1703" y="146"/>
                      <a:pt x="1719" y="169"/>
                    </a:cubicBezTo>
                    <a:cubicBezTo>
                      <a:pt x="1742" y="199"/>
                      <a:pt x="1757" y="245"/>
                      <a:pt x="1757" y="283"/>
                    </a:cubicBezTo>
                    <a:cubicBezTo>
                      <a:pt x="1742" y="359"/>
                      <a:pt x="1696" y="428"/>
                      <a:pt x="1673" y="505"/>
                    </a:cubicBezTo>
                    <a:cubicBezTo>
                      <a:pt x="1658" y="558"/>
                      <a:pt x="1673" y="619"/>
                      <a:pt x="1658" y="665"/>
                    </a:cubicBezTo>
                    <a:cubicBezTo>
                      <a:pt x="1642" y="703"/>
                      <a:pt x="1596" y="711"/>
                      <a:pt x="1581" y="749"/>
                    </a:cubicBezTo>
                    <a:cubicBezTo>
                      <a:pt x="1551" y="795"/>
                      <a:pt x="1535" y="848"/>
                      <a:pt x="1512" y="902"/>
                    </a:cubicBezTo>
                    <a:lnTo>
                      <a:pt x="1512" y="902"/>
                    </a:lnTo>
                    <a:cubicBezTo>
                      <a:pt x="1490" y="886"/>
                      <a:pt x="1474" y="863"/>
                      <a:pt x="1444" y="856"/>
                    </a:cubicBezTo>
                    <a:cubicBezTo>
                      <a:pt x="1421" y="848"/>
                      <a:pt x="1383" y="841"/>
                      <a:pt x="1367" y="863"/>
                    </a:cubicBezTo>
                    <a:cubicBezTo>
                      <a:pt x="1352" y="886"/>
                      <a:pt x="1398" y="925"/>
                      <a:pt x="1383" y="955"/>
                    </a:cubicBezTo>
                    <a:cubicBezTo>
                      <a:pt x="1375" y="970"/>
                      <a:pt x="1344" y="955"/>
                      <a:pt x="1321" y="955"/>
                    </a:cubicBezTo>
                    <a:lnTo>
                      <a:pt x="1321" y="955"/>
                    </a:lnTo>
                    <a:cubicBezTo>
                      <a:pt x="1306" y="963"/>
                      <a:pt x="1291" y="978"/>
                      <a:pt x="1276" y="970"/>
                    </a:cubicBezTo>
                    <a:cubicBezTo>
                      <a:pt x="1253" y="970"/>
                      <a:pt x="1237" y="932"/>
                      <a:pt x="1215" y="940"/>
                    </a:cubicBezTo>
                    <a:cubicBezTo>
                      <a:pt x="1184" y="948"/>
                      <a:pt x="1184" y="986"/>
                      <a:pt x="1169" y="1016"/>
                    </a:cubicBezTo>
                    <a:cubicBezTo>
                      <a:pt x="1146" y="1062"/>
                      <a:pt x="1138" y="1108"/>
                      <a:pt x="1115" y="1146"/>
                    </a:cubicBezTo>
                    <a:cubicBezTo>
                      <a:pt x="1092" y="1184"/>
                      <a:pt x="1062" y="1207"/>
                      <a:pt x="1039" y="1238"/>
                    </a:cubicBezTo>
                    <a:cubicBezTo>
                      <a:pt x="817" y="1230"/>
                      <a:pt x="817" y="1230"/>
                      <a:pt x="817" y="1230"/>
                    </a:cubicBezTo>
                    <a:lnTo>
                      <a:pt x="817" y="1230"/>
                    </a:lnTo>
                    <a:cubicBezTo>
                      <a:pt x="756" y="1230"/>
                      <a:pt x="710" y="1268"/>
                      <a:pt x="665" y="1177"/>
                    </a:cubicBezTo>
                    <a:cubicBezTo>
                      <a:pt x="642" y="1161"/>
                      <a:pt x="581" y="1093"/>
                      <a:pt x="573" y="1062"/>
                    </a:cubicBezTo>
                    <a:cubicBezTo>
                      <a:pt x="542" y="1062"/>
                      <a:pt x="497" y="1100"/>
                      <a:pt x="466" y="1108"/>
                    </a:cubicBezTo>
                    <a:cubicBezTo>
                      <a:pt x="412" y="1123"/>
                      <a:pt x="374" y="1085"/>
                      <a:pt x="336" y="1077"/>
                    </a:cubicBezTo>
                    <a:cubicBezTo>
                      <a:pt x="290" y="1070"/>
                      <a:pt x="252" y="1070"/>
                      <a:pt x="229" y="1077"/>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 name="Freeform 90">
                <a:extLst>
                  <a:ext uri="{FF2B5EF4-FFF2-40B4-BE49-F238E27FC236}">
                    <a16:creationId xmlns:a16="http://schemas.microsoft.com/office/drawing/2014/main" id="{F045427E-E96E-44E1-88F9-649021897B74}"/>
                  </a:ext>
                </a:extLst>
              </p:cNvPr>
              <p:cNvSpPr>
                <a:spLocks noChangeArrowheads="1"/>
              </p:cNvSpPr>
              <p:nvPr/>
            </p:nvSpPr>
            <p:spPr bwMode="auto">
              <a:xfrm>
                <a:off x="5309843" y="8005763"/>
                <a:ext cx="585749" cy="500062"/>
              </a:xfrm>
              <a:custGeom>
                <a:avLst/>
                <a:gdLst>
                  <a:gd name="T0" fmla="*/ 963 w 1628"/>
                  <a:gd name="T1" fmla="*/ 84 h 1391"/>
                  <a:gd name="T2" fmla="*/ 963 w 1628"/>
                  <a:gd name="T3" fmla="*/ 84 h 1391"/>
                  <a:gd name="T4" fmla="*/ 1215 w 1628"/>
                  <a:gd name="T5" fmla="*/ 8 h 1391"/>
                  <a:gd name="T6" fmla="*/ 1215 w 1628"/>
                  <a:gd name="T7" fmla="*/ 8 h 1391"/>
                  <a:gd name="T8" fmla="*/ 1345 w 1628"/>
                  <a:gd name="T9" fmla="*/ 31 h 1391"/>
                  <a:gd name="T10" fmla="*/ 1337 w 1628"/>
                  <a:gd name="T11" fmla="*/ 122 h 1391"/>
                  <a:gd name="T12" fmla="*/ 1375 w 1628"/>
                  <a:gd name="T13" fmla="*/ 222 h 1391"/>
                  <a:gd name="T14" fmla="*/ 1497 w 1628"/>
                  <a:gd name="T15" fmla="*/ 145 h 1391"/>
                  <a:gd name="T16" fmla="*/ 1505 w 1628"/>
                  <a:gd name="T17" fmla="*/ 206 h 1391"/>
                  <a:gd name="T18" fmla="*/ 1474 w 1628"/>
                  <a:gd name="T19" fmla="*/ 252 h 1391"/>
                  <a:gd name="T20" fmla="*/ 1467 w 1628"/>
                  <a:gd name="T21" fmla="*/ 313 h 1391"/>
                  <a:gd name="T22" fmla="*/ 1520 w 1628"/>
                  <a:gd name="T23" fmla="*/ 374 h 1391"/>
                  <a:gd name="T24" fmla="*/ 1574 w 1628"/>
                  <a:gd name="T25" fmla="*/ 497 h 1391"/>
                  <a:gd name="T26" fmla="*/ 1620 w 1628"/>
                  <a:gd name="T27" fmla="*/ 550 h 1391"/>
                  <a:gd name="T28" fmla="*/ 1528 w 1628"/>
                  <a:gd name="T29" fmla="*/ 611 h 1391"/>
                  <a:gd name="T30" fmla="*/ 1482 w 1628"/>
                  <a:gd name="T31" fmla="*/ 649 h 1391"/>
                  <a:gd name="T32" fmla="*/ 1551 w 1628"/>
                  <a:gd name="T33" fmla="*/ 741 h 1391"/>
                  <a:gd name="T34" fmla="*/ 1490 w 1628"/>
                  <a:gd name="T35" fmla="*/ 779 h 1391"/>
                  <a:gd name="T36" fmla="*/ 1490 w 1628"/>
                  <a:gd name="T37" fmla="*/ 894 h 1391"/>
                  <a:gd name="T38" fmla="*/ 1513 w 1628"/>
                  <a:gd name="T39" fmla="*/ 1062 h 1391"/>
                  <a:gd name="T40" fmla="*/ 1467 w 1628"/>
                  <a:gd name="T41" fmla="*/ 1131 h 1391"/>
                  <a:gd name="T42" fmla="*/ 1467 w 1628"/>
                  <a:gd name="T43" fmla="*/ 1131 h 1391"/>
                  <a:gd name="T44" fmla="*/ 1436 w 1628"/>
                  <a:gd name="T45" fmla="*/ 1184 h 1391"/>
                  <a:gd name="T46" fmla="*/ 1291 w 1628"/>
                  <a:gd name="T47" fmla="*/ 1092 h 1391"/>
                  <a:gd name="T48" fmla="*/ 1238 w 1628"/>
                  <a:gd name="T49" fmla="*/ 1146 h 1391"/>
                  <a:gd name="T50" fmla="*/ 1176 w 1628"/>
                  <a:gd name="T51" fmla="*/ 1108 h 1391"/>
                  <a:gd name="T52" fmla="*/ 1070 w 1628"/>
                  <a:gd name="T53" fmla="*/ 1199 h 1391"/>
                  <a:gd name="T54" fmla="*/ 978 w 1628"/>
                  <a:gd name="T55" fmla="*/ 1169 h 1391"/>
                  <a:gd name="T56" fmla="*/ 726 w 1628"/>
                  <a:gd name="T57" fmla="*/ 1352 h 1391"/>
                  <a:gd name="T58" fmla="*/ 619 w 1628"/>
                  <a:gd name="T59" fmla="*/ 1322 h 1391"/>
                  <a:gd name="T60" fmla="*/ 520 w 1628"/>
                  <a:gd name="T61" fmla="*/ 1383 h 1391"/>
                  <a:gd name="T62" fmla="*/ 428 w 1628"/>
                  <a:gd name="T63" fmla="*/ 1352 h 1391"/>
                  <a:gd name="T64" fmla="*/ 229 w 1628"/>
                  <a:gd name="T65" fmla="*/ 1344 h 1391"/>
                  <a:gd name="T66" fmla="*/ 229 w 1628"/>
                  <a:gd name="T67" fmla="*/ 1344 h 1391"/>
                  <a:gd name="T68" fmla="*/ 214 w 1628"/>
                  <a:gd name="T69" fmla="*/ 1306 h 1391"/>
                  <a:gd name="T70" fmla="*/ 115 w 1628"/>
                  <a:gd name="T71" fmla="*/ 1306 h 1391"/>
                  <a:gd name="T72" fmla="*/ 84 w 1628"/>
                  <a:gd name="T73" fmla="*/ 1261 h 1391"/>
                  <a:gd name="T74" fmla="*/ 46 w 1628"/>
                  <a:gd name="T75" fmla="*/ 1299 h 1391"/>
                  <a:gd name="T76" fmla="*/ 8 w 1628"/>
                  <a:gd name="T77" fmla="*/ 1268 h 1391"/>
                  <a:gd name="T78" fmla="*/ 31 w 1628"/>
                  <a:gd name="T79" fmla="*/ 1238 h 1391"/>
                  <a:gd name="T80" fmla="*/ 15 w 1628"/>
                  <a:gd name="T81" fmla="*/ 1176 h 1391"/>
                  <a:gd name="T82" fmla="*/ 15 w 1628"/>
                  <a:gd name="T83" fmla="*/ 1176 h 1391"/>
                  <a:gd name="T84" fmla="*/ 176 w 1628"/>
                  <a:gd name="T85" fmla="*/ 1138 h 1391"/>
                  <a:gd name="T86" fmla="*/ 290 w 1628"/>
                  <a:gd name="T87" fmla="*/ 1131 h 1391"/>
                  <a:gd name="T88" fmla="*/ 436 w 1628"/>
                  <a:gd name="T89" fmla="*/ 1016 h 1391"/>
                  <a:gd name="T90" fmla="*/ 504 w 1628"/>
                  <a:gd name="T91" fmla="*/ 932 h 1391"/>
                  <a:gd name="T92" fmla="*/ 627 w 1628"/>
                  <a:gd name="T93" fmla="*/ 901 h 1391"/>
                  <a:gd name="T94" fmla="*/ 734 w 1628"/>
                  <a:gd name="T95" fmla="*/ 787 h 1391"/>
                  <a:gd name="T96" fmla="*/ 932 w 1628"/>
                  <a:gd name="T97" fmla="*/ 443 h 1391"/>
                  <a:gd name="T98" fmla="*/ 947 w 1628"/>
                  <a:gd name="T99" fmla="*/ 336 h 1391"/>
                  <a:gd name="T100" fmla="*/ 986 w 1628"/>
                  <a:gd name="T101" fmla="*/ 275 h 1391"/>
                  <a:gd name="T102" fmla="*/ 986 w 1628"/>
                  <a:gd name="T103" fmla="*/ 122 h 1391"/>
                  <a:gd name="T104" fmla="*/ 1077 w 1628"/>
                  <a:gd name="T105" fmla="*/ 107 h 1391"/>
                  <a:gd name="T106" fmla="*/ 1077 w 1628"/>
                  <a:gd name="T107" fmla="*/ 100 h 1391"/>
                  <a:gd name="T108" fmla="*/ 963 w 1628"/>
                  <a:gd name="T109" fmla="*/ 84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8" h="1391">
                    <a:moveTo>
                      <a:pt x="963" y="84"/>
                    </a:moveTo>
                    <a:lnTo>
                      <a:pt x="963" y="84"/>
                    </a:lnTo>
                    <a:cubicBezTo>
                      <a:pt x="1215" y="8"/>
                      <a:pt x="1215" y="8"/>
                      <a:pt x="1215" y="8"/>
                    </a:cubicBezTo>
                    <a:lnTo>
                      <a:pt x="1215" y="8"/>
                    </a:lnTo>
                    <a:cubicBezTo>
                      <a:pt x="1261" y="15"/>
                      <a:pt x="1314" y="0"/>
                      <a:pt x="1345" y="31"/>
                    </a:cubicBezTo>
                    <a:cubicBezTo>
                      <a:pt x="1368" y="54"/>
                      <a:pt x="1337" y="92"/>
                      <a:pt x="1337" y="122"/>
                    </a:cubicBezTo>
                    <a:cubicBezTo>
                      <a:pt x="1345" y="153"/>
                      <a:pt x="1337" y="214"/>
                      <a:pt x="1375" y="222"/>
                    </a:cubicBezTo>
                    <a:cubicBezTo>
                      <a:pt x="1421" y="229"/>
                      <a:pt x="1459" y="176"/>
                      <a:pt x="1497" y="145"/>
                    </a:cubicBezTo>
                    <a:lnTo>
                      <a:pt x="1505" y="206"/>
                    </a:lnTo>
                    <a:cubicBezTo>
                      <a:pt x="1497" y="214"/>
                      <a:pt x="1474" y="252"/>
                      <a:pt x="1474" y="252"/>
                    </a:cubicBezTo>
                    <a:cubicBezTo>
                      <a:pt x="1474" y="252"/>
                      <a:pt x="1467" y="306"/>
                      <a:pt x="1467" y="313"/>
                    </a:cubicBezTo>
                    <a:lnTo>
                      <a:pt x="1520" y="374"/>
                    </a:lnTo>
                    <a:cubicBezTo>
                      <a:pt x="1543" y="413"/>
                      <a:pt x="1558" y="458"/>
                      <a:pt x="1574" y="497"/>
                    </a:cubicBezTo>
                    <a:cubicBezTo>
                      <a:pt x="1574" y="497"/>
                      <a:pt x="1627" y="550"/>
                      <a:pt x="1620" y="550"/>
                    </a:cubicBezTo>
                    <a:cubicBezTo>
                      <a:pt x="1612" y="558"/>
                      <a:pt x="1528" y="611"/>
                      <a:pt x="1528" y="611"/>
                    </a:cubicBezTo>
                    <a:cubicBezTo>
                      <a:pt x="1513" y="626"/>
                      <a:pt x="1482" y="634"/>
                      <a:pt x="1482" y="649"/>
                    </a:cubicBezTo>
                    <a:cubicBezTo>
                      <a:pt x="1490" y="688"/>
                      <a:pt x="1551" y="703"/>
                      <a:pt x="1551" y="741"/>
                    </a:cubicBezTo>
                    <a:cubicBezTo>
                      <a:pt x="1551" y="764"/>
                      <a:pt x="1497" y="756"/>
                      <a:pt x="1490" y="779"/>
                    </a:cubicBezTo>
                    <a:cubicBezTo>
                      <a:pt x="1474" y="817"/>
                      <a:pt x="1490" y="856"/>
                      <a:pt x="1490" y="894"/>
                    </a:cubicBezTo>
                    <a:cubicBezTo>
                      <a:pt x="1497" y="947"/>
                      <a:pt x="1513" y="1008"/>
                      <a:pt x="1513" y="1062"/>
                    </a:cubicBezTo>
                    <a:cubicBezTo>
                      <a:pt x="1505" y="1092"/>
                      <a:pt x="1482" y="1108"/>
                      <a:pt x="1467" y="1131"/>
                    </a:cubicBezTo>
                    <a:lnTo>
                      <a:pt x="1467" y="1131"/>
                    </a:lnTo>
                    <a:cubicBezTo>
                      <a:pt x="1459" y="1146"/>
                      <a:pt x="1459" y="1192"/>
                      <a:pt x="1436" y="1184"/>
                    </a:cubicBezTo>
                    <a:cubicBezTo>
                      <a:pt x="1383" y="1176"/>
                      <a:pt x="1352" y="1108"/>
                      <a:pt x="1291" y="1092"/>
                    </a:cubicBezTo>
                    <a:cubicBezTo>
                      <a:pt x="1268" y="1092"/>
                      <a:pt x="1261" y="1138"/>
                      <a:pt x="1238" y="1146"/>
                    </a:cubicBezTo>
                    <a:cubicBezTo>
                      <a:pt x="1215" y="1146"/>
                      <a:pt x="1199" y="1100"/>
                      <a:pt x="1176" y="1108"/>
                    </a:cubicBezTo>
                    <a:cubicBezTo>
                      <a:pt x="1131" y="1123"/>
                      <a:pt x="1115" y="1184"/>
                      <a:pt x="1070" y="1199"/>
                    </a:cubicBezTo>
                    <a:cubicBezTo>
                      <a:pt x="1039" y="1207"/>
                      <a:pt x="1009" y="1153"/>
                      <a:pt x="978" y="1169"/>
                    </a:cubicBezTo>
                    <a:cubicBezTo>
                      <a:pt x="886" y="1215"/>
                      <a:pt x="825" y="1314"/>
                      <a:pt x="726" y="1352"/>
                    </a:cubicBezTo>
                    <a:cubicBezTo>
                      <a:pt x="695" y="1367"/>
                      <a:pt x="657" y="1314"/>
                      <a:pt x="619" y="1322"/>
                    </a:cubicBezTo>
                    <a:cubicBezTo>
                      <a:pt x="581" y="1322"/>
                      <a:pt x="558" y="1375"/>
                      <a:pt x="520" y="1383"/>
                    </a:cubicBezTo>
                    <a:cubicBezTo>
                      <a:pt x="489" y="1390"/>
                      <a:pt x="459" y="1360"/>
                      <a:pt x="428" y="1352"/>
                    </a:cubicBezTo>
                    <a:cubicBezTo>
                      <a:pt x="359" y="1344"/>
                      <a:pt x="290" y="1344"/>
                      <a:pt x="229" y="1344"/>
                    </a:cubicBezTo>
                    <a:lnTo>
                      <a:pt x="229" y="1344"/>
                    </a:lnTo>
                    <a:cubicBezTo>
                      <a:pt x="222" y="1329"/>
                      <a:pt x="229" y="1306"/>
                      <a:pt x="214" y="1306"/>
                    </a:cubicBezTo>
                    <a:cubicBezTo>
                      <a:pt x="184" y="1291"/>
                      <a:pt x="145" y="1314"/>
                      <a:pt x="115" y="1306"/>
                    </a:cubicBezTo>
                    <a:cubicBezTo>
                      <a:pt x="100" y="1299"/>
                      <a:pt x="100" y="1261"/>
                      <a:pt x="84" y="1261"/>
                    </a:cubicBezTo>
                    <a:cubicBezTo>
                      <a:pt x="61" y="1253"/>
                      <a:pt x="61" y="1291"/>
                      <a:pt x="46" y="1299"/>
                    </a:cubicBezTo>
                    <a:cubicBezTo>
                      <a:pt x="31" y="1299"/>
                      <a:pt x="8" y="1283"/>
                      <a:pt x="8" y="1268"/>
                    </a:cubicBezTo>
                    <a:cubicBezTo>
                      <a:pt x="0" y="1261"/>
                      <a:pt x="31" y="1253"/>
                      <a:pt x="31" y="1238"/>
                    </a:cubicBezTo>
                    <a:cubicBezTo>
                      <a:pt x="31" y="1215"/>
                      <a:pt x="15" y="1199"/>
                      <a:pt x="15" y="1176"/>
                    </a:cubicBezTo>
                    <a:lnTo>
                      <a:pt x="15" y="1176"/>
                    </a:lnTo>
                    <a:cubicBezTo>
                      <a:pt x="176" y="1138"/>
                      <a:pt x="176" y="1138"/>
                      <a:pt x="176" y="1138"/>
                    </a:cubicBezTo>
                    <a:cubicBezTo>
                      <a:pt x="214" y="1131"/>
                      <a:pt x="245" y="1176"/>
                      <a:pt x="290" y="1131"/>
                    </a:cubicBezTo>
                    <a:cubicBezTo>
                      <a:pt x="336" y="1092"/>
                      <a:pt x="405" y="1054"/>
                      <a:pt x="436" y="1016"/>
                    </a:cubicBezTo>
                    <a:cubicBezTo>
                      <a:pt x="459" y="986"/>
                      <a:pt x="466" y="947"/>
                      <a:pt x="504" y="932"/>
                    </a:cubicBezTo>
                    <a:cubicBezTo>
                      <a:pt x="550" y="917"/>
                      <a:pt x="588" y="932"/>
                      <a:pt x="627" y="901"/>
                    </a:cubicBezTo>
                    <a:cubicBezTo>
                      <a:pt x="657" y="863"/>
                      <a:pt x="703" y="825"/>
                      <a:pt x="734" y="787"/>
                    </a:cubicBezTo>
                    <a:cubicBezTo>
                      <a:pt x="825" y="665"/>
                      <a:pt x="871" y="588"/>
                      <a:pt x="932" y="443"/>
                    </a:cubicBezTo>
                    <a:cubicBezTo>
                      <a:pt x="940" y="420"/>
                      <a:pt x="940" y="367"/>
                      <a:pt x="947" y="336"/>
                    </a:cubicBezTo>
                    <a:cubicBezTo>
                      <a:pt x="955" y="306"/>
                      <a:pt x="970" y="306"/>
                      <a:pt x="986" y="275"/>
                    </a:cubicBezTo>
                    <a:cubicBezTo>
                      <a:pt x="1009" y="244"/>
                      <a:pt x="986" y="161"/>
                      <a:pt x="986" y="122"/>
                    </a:cubicBezTo>
                    <a:cubicBezTo>
                      <a:pt x="1016" y="115"/>
                      <a:pt x="1047" y="115"/>
                      <a:pt x="1077" y="107"/>
                    </a:cubicBezTo>
                    <a:cubicBezTo>
                      <a:pt x="1077" y="100"/>
                      <a:pt x="1077" y="100"/>
                      <a:pt x="1077" y="100"/>
                    </a:cubicBezTo>
                    <a:cubicBezTo>
                      <a:pt x="1054" y="100"/>
                      <a:pt x="970" y="92"/>
                      <a:pt x="963" y="84"/>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 name="Freeform 91">
                <a:extLst>
                  <a:ext uri="{FF2B5EF4-FFF2-40B4-BE49-F238E27FC236}">
                    <a16:creationId xmlns:a16="http://schemas.microsoft.com/office/drawing/2014/main" id="{C909AAB1-FDCF-4C76-BCF2-6DF236054EE5}"/>
                  </a:ext>
                </a:extLst>
              </p:cNvPr>
              <p:cNvSpPr>
                <a:spLocks noChangeArrowheads="1"/>
              </p:cNvSpPr>
              <p:nvPr/>
            </p:nvSpPr>
            <p:spPr bwMode="auto">
              <a:xfrm>
                <a:off x="6076555" y="8934450"/>
                <a:ext cx="150803" cy="109538"/>
              </a:xfrm>
              <a:custGeom>
                <a:avLst/>
                <a:gdLst>
                  <a:gd name="T0" fmla="*/ 168 w 420"/>
                  <a:gd name="T1" fmla="*/ 23 h 306"/>
                  <a:gd name="T2" fmla="*/ 168 w 420"/>
                  <a:gd name="T3" fmla="*/ 23 h 306"/>
                  <a:gd name="T4" fmla="*/ 282 w 420"/>
                  <a:gd name="T5" fmla="*/ 7 h 306"/>
                  <a:gd name="T6" fmla="*/ 358 w 420"/>
                  <a:gd name="T7" fmla="*/ 38 h 306"/>
                  <a:gd name="T8" fmla="*/ 358 w 420"/>
                  <a:gd name="T9" fmla="*/ 38 h 306"/>
                  <a:gd name="T10" fmla="*/ 404 w 420"/>
                  <a:gd name="T11" fmla="*/ 53 h 306"/>
                  <a:gd name="T12" fmla="*/ 419 w 420"/>
                  <a:gd name="T13" fmla="*/ 160 h 306"/>
                  <a:gd name="T14" fmla="*/ 419 w 420"/>
                  <a:gd name="T15" fmla="*/ 160 h 306"/>
                  <a:gd name="T16" fmla="*/ 274 w 420"/>
                  <a:gd name="T17" fmla="*/ 305 h 306"/>
                  <a:gd name="T18" fmla="*/ 274 w 420"/>
                  <a:gd name="T19" fmla="*/ 305 h 306"/>
                  <a:gd name="T20" fmla="*/ 191 w 420"/>
                  <a:gd name="T21" fmla="*/ 214 h 306"/>
                  <a:gd name="T22" fmla="*/ 115 w 420"/>
                  <a:gd name="T23" fmla="*/ 244 h 306"/>
                  <a:gd name="T24" fmla="*/ 77 w 420"/>
                  <a:gd name="T25" fmla="*/ 168 h 306"/>
                  <a:gd name="T26" fmla="*/ 8 w 420"/>
                  <a:gd name="T27" fmla="*/ 130 h 306"/>
                  <a:gd name="T28" fmla="*/ 8 w 420"/>
                  <a:gd name="T29" fmla="*/ 130 h 306"/>
                  <a:gd name="T30" fmla="*/ 8 w 420"/>
                  <a:gd name="T31" fmla="*/ 61 h 306"/>
                  <a:gd name="T32" fmla="*/ 77 w 420"/>
                  <a:gd name="T33" fmla="*/ 30 h 306"/>
                  <a:gd name="T34" fmla="*/ 130 w 420"/>
                  <a:gd name="T35" fmla="*/ 61 h 306"/>
                  <a:gd name="T36" fmla="*/ 168 w 420"/>
                  <a:gd name="T37" fmla="*/ 2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0" h="306">
                    <a:moveTo>
                      <a:pt x="168" y="23"/>
                    </a:moveTo>
                    <a:lnTo>
                      <a:pt x="168" y="23"/>
                    </a:lnTo>
                    <a:cubicBezTo>
                      <a:pt x="205" y="15"/>
                      <a:pt x="244" y="0"/>
                      <a:pt x="282" y="7"/>
                    </a:cubicBezTo>
                    <a:cubicBezTo>
                      <a:pt x="305" y="7"/>
                      <a:pt x="328" y="30"/>
                      <a:pt x="358" y="38"/>
                    </a:cubicBezTo>
                    <a:lnTo>
                      <a:pt x="358" y="38"/>
                    </a:lnTo>
                    <a:cubicBezTo>
                      <a:pt x="374" y="46"/>
                      <a:pt x="397" y="38"/>
                      <a:pt x="404" y="53"/>
                    </a:cubicBezTo>
                    <a:cubicBezTo>
                      <a:pt x="419" y="84"/>
                      <a:pt x="412" y="122"/>
                      <a:pt x="419" y="160"/>
                    </a:cubicBezTo>
                    <a:lnTo>
                      <a:pt x="419" y="160"/>
                    </a:lnTo>
                    <a:cubicBezTo>
                      <a:pt x="358" y="183"/>
                      <a:pt x="313" y="221"/>
                      <a:pt x="274" y="305"/>
                    </a:cubicBezTo>
                    <a:lnTo>
                      <a:pt x="274" y="305"/>
                    </a:lnTo>
                    <a:cubicBezTo>
                      <a:pt x="244" y="275"/>
                      <a:pt x="228" y="229"/>
                      <a:pt x="191" y="214"/>
                    </a:cubicBezTo>
                    <a:cubicBezTo>
                      <a:pt x="161" y="206"/>
                      <a:pt x="138" y="252"/>
                      <a:pt x="115" y="244"/>
                    </a:cubicBezTo>
                    <a:cubicBezTo>
                      <a:pt x="84" y="229"/>
                      <a:pt x="92" y="183"/>
                      <a:pt x="77" y="168"/>
                    </a:cubicBezTo>
                    <a:cubicBezTo>
                      <a:pt x="62" y="145"/>
                      <a:pt x="31" y="145"/>
                      <a:pt x="8" y="130"/>
                    </a:cubicBezTo>
                    <a:lnTo>
                      <a:pt x="8" y="130"/>
                    </a:lnTo>
                    <a:cubicBezTo>
                      <a:pt x="8" y="107"/>
                      <a:pt x="0" y="84"/>
                      <a:pt x="8" y="61"/>
                    </a:cubicBezTo>
                    <a:cubicBezTo>
                      <a:pt x="23" y="38"/>
                      <a:pt x="54" y="30"/>
                      <a:pt x="77" y="30"/>
                    </a:cubicBezTo>
                    <a:cubicBezTo>
                      <a:pt x="100" y="30"/>
                      <a:pt x="115" y="61"/>
                      <a:pt x="130" y="61"/>
                    </a:cubicBezTo>
                    <a:cubicBezTo>
                      <a:pt x="153" y="61"/>
                      <a:pt x="153" y="30"/>
                      <a:pt x="168" y="23"/>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 name="Freeform 92">
                <a:extLst>
                  <a:ext uri="{FF2B5EF4-FFF2-40B4-BE49-F238E27FC236}">
                    <a16:creationId xmlns:a16="http://schemas.microsoft.com/office/drawing/2014/main" id="{2B3A15E2-1592-4023-9489-A3693AC74660}"/>
                  </a:ext>
                </a:extLst>
              </p:cNvPr>
              <p:cNvSpPr>
                <a:spLocks noChangeArrowheads="1"/>
              </p:cNvSpPr>
              <p:nvPr/>
            </p:nvSpPr>
            <p:spPr bwMode="auto">
              <a:xfrm>
                <a:off x="5895591" y="8977313"/>
                <a:ext cx="280970" cy="139700"/>
              </a:xfrm>
              <a:custGeom>
                <a:avLst/>
                <a:gdLst>
                  <a:gd name="T0" fmla="*/ 283 w 779"/>
                  <a:gd name="T1" fmla="*/ 0 h 390"/>
                  <a:gd name="T2" fmla="*/ 283 w 779"/>
                  <a:gd name="T3" fmla="*/ 0 h 390"/>
                  <a:gd name="T4" fmla="*/ 390 w 779"/>
                  <a:gd name="T5" fmla="*/ 30 h 390"/>
                  <a:gd name="T6" fmla="*/ 512 w 779"/>
                  <a:gd name="T7" fmla="*/ 15 h 390"/>
                  <a:gd name="T8" fmla="*/ 512 w 779"/>
                  <a:gd name="T9" fmla="*/ 15 h 390"/>
                  <a:gd name="T10" fmla="*/ 581 w 779"/>
                  <a:gd name="T11" fmla="*/ 53 h 390"/>
                  <a:gd name="T12" fmla="*/ 619 w 779"/>
                  <a:gd name="T13" fmla="*/ 129 h 390"/>
                  <a:gd name="T14" fmla="*/ 695 w 779"/>
                  <a:gd name="T15" fmla="*/ 99 h 390"/>
                  <a:gd name="T16" fmla="*/ 778 w 779"/>
                  <a:gd name="T17" fmla="*/ 190 h 390"/>
                  <a:gd name="T18" fmla="*/ 778 w 779"/>
                  <a:gd name="T19" fmla="*/ 190 h 390"/>
                  <a:gd name="T20" fmla="*/ 771 w 779"/>
                  <a:gd name="T21" fmla="*/ 213 h 390"/>
                  <a:gd name="T22" fmla="*/ 535 w 779"/>
                  <a:gd name="T23" fmla="*/ 366 h 390"/>
                  <a:gd name="T24" fmla="*/ 84 w 779"/>
                  <a:gd name="T25" fmla="*/ 236 h 390"/>
                  <a:gd name="T26" fmla="*/ 0 w 779"/>
                  <a:gd name="T27" fmla="*/ 160 h 390"/>
                  <a:gd name="T28" fmla="*/ 0 w 779"/>
                  <a:gd name="T29" fmla="*/ 160 h 390"/>
                  <a:gd name="T30" fmla="*/ 145 w 779"/>
                  <a:gd name="T31" fmla="*/ 61 h 390"/>
                  <a:gd name="T32" fmla="*/ 199 w 779"/>
                  <a:gd name="T33" fmla="*/ 76 h 390"/>
                  <a:gd name="T34" fmla="*/ 283 w 779"/>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9" h="390">
                    <a:moveTo>
                      <a:pt x="283" y="0"/>
                    </a:moveTo>
                    <a:lnTo>
                      <a:pt x="283" y="0"/>
                    </a:lnTo>
                    <a:cubicBezTo>
                      <a:pt x="313" y="7"/>
                      <a:pt x="352" y="30"/>
                      <a:pt x="390" y="30"/>
                    </a:cubicBezTo>
                    <a:cubicBezTo>
                      <a:pt x="428" y="30"/>
                      <a:pt x="474" y="22"/>
                      <a:pt x="512" y="15"/>
                    </a:cubicBezTo>
                    <a:lnTo>
                      <a:pt x="512" y="15"/>
                    </a:lnTo>
                    <a:cubicBezTo>
                      <a:pt x="535" y="30"/>
                      <a:pt x="566" y="30"/>
                      <a:pt x="581" y="53"/>
                    </a:cubicBezTo>
                    <a:cubicBezTo>
                      <a:pt x="596" y="68"/>
                      <a:pt x="588" y="114"/>
                      <a:pt x="619" y="129"/>
                    </a:cubicBezTo>
                    <a:cubicBezTo>
                      <a:pt x="642" y="137"/>
                      <a:pt x="665" y="91"/>
                      <a:pt x="695" y="99"/>
                    </a:cubicBezTo>
                    <a:cubicBezTo>
                      <a:pt x="732" y="114"/>
                      <a:pt x="748" y="160"/>
                      <a:pt x="778" y="190"/>
                    </a:cubicBezTo>
                    <a:lnTo>
                      <a:pt x="778" y="190"/>
                    </a:lnTo>
                    <a:cubicBezTo>
                      <a:pt x="778" y="198"/>
                      <a:pt x="778" y="206"/>
                      <a:pt x="771" y="213"/>
                    </a:cubicBezTo>
                    <a:cubicBezTo>
                      <a:pt x="709" y="389"/>
                      <a:pt x="732" y="328"/>
                      <a:pt x="535" y="366"/>
                    </a:cubicBezTo>
                    <a:cubicBezTo>
                      <a:pt x="413" y="389"/>
                      <a:pt x="130" y="381"/>
                      <a:pt x="84" y="236"/>
                    </a:cubicBezTo>
                    <a:cubicBezTo>
                      <a:pt x="61" y="190"/>
                      <a:pt x="31" y="175"/>
                      <a:pt x="0" y="160"/>
                    </a:cubicBezTo>
                    <a:lnTo>
                      <a:pt x="0" y="160"/>
                    </a:lnTo>
                    <a:cubicBezTo>
                      <a:pt x="38" y="137"/>
                      <a:pt x="99" y="76"/>
                      <a:pt x="145" y="61"/>
                    </a:cubicBezTo>
                    <a:cubicBezTo>
                      <a:pt x="161" y="53"/>
                      <a:pt x="183" y="83"/>
                      <a:pt x="199" y="76"/>
                    </a:cubicBezTo>
                    <a:cubicBezTo>
                      <a:pt x="229" y="61"/>
                      <a:pt x="252" y="22"/>
                      <a:pt x="283" y="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5" name="Freeform 93">
                <a:extLst>
                  <a:ext uri="{FF2B5EF4-FFF2-40B4-BE49-F238E27FC236}">
                    <a16:creationId xmlns:a16="http://schemas.microsoft.com/office/drawing/2014/main" id="{AAE09526-BBE9-4F57-B3FA-E2B6653DCEF6}"/>
                  </a:ext>
                </a:extLst>
              </p:cNvPr>
              <p:cNvSpPr>
                <a:spLocks noChangeArrowheads="1"/>
              </p:cNvSpPr>
              <p:nvPr/>
            </p:nvSpPr>
            <p:spPr bwMode="auto">
              <a:xfrm>
                <a:off x="6452768" y="8842375"/>
                <a:ext cx="236522" cy="223838"/>
              </a:xfrm>
              <a:custGeom>
                <a:avLst/>
                <a:gdLst>
                  <a:gd name="T0" fmla="*/ 229 w 658"/>
                  <a:gd name="T1" fmla="*/ 0 h 620"/>
                  <a:gd name="T2" fmla="*/ 229 w 658"/>
                  <a:gd name="T3" fmla="*/ 0 h 620"/>
                  <a:gd name="T4" fmla="*/ 160 w 658"/>
                  <a:gd name="T5" fmla="*/ 100 h 620"/>
                  <a:gd name="T6" fmla="*/ 53 w 658"/>
                  <a:gd name="T7" fmla="*/ 222 h 620"/>
                  <a:gd name="T8" fmla="*/ 7 w 658"/>
                  <a:gd name="T9" fmla="*/ 344 h 620"/>
                  <a:gd name="T10" fmla="*/ 7 w 658"/>
                  <a:gd name="T11" fmla="*/ 344 h 620"/>
                  <a:gd name="T12" fmla="*/ 30 w 658"/>
                  <a:gd name="T13" fmla="*/ 382 h 620"/>
                  <a:gd name="T14" fmla="*/ 122 w 658"/>
                  <a:gd name="T15" fmla="*/ 382 h 620"/>
                  <a:gd name="T16" fmla="*/ 168 w 658"/>
                  <a:gd name="T17" fmla="*/ 428 h 620"/>
                  <a:gd name="T18" fmla="*/ 229 w 658"/>
                  <a:gd name="T19" fmla="*/ 436 h 620"/>
                  <a:gd name="T20" fmla="*/ 244 w 658"/>
                  <a:gd name="T21" fmla="*/ 497 h 620"/>
                  <a:gd name="T22" fmla="*/ 221 w 658"/>
                  <a:gd name="T23" fmla="*/ 527 h 620"/>
                  <a:gd name="T24" fmla="*/ 229 w 658"/>
                  <a:gd name="T25" fmla="*/ 596 h 620"/>
                  <a:gd name="T26" fmla="*/ 229 w 658"/>
                  <a:gd name="T27" fmla="*/ 596 h 620"/>
                  <a:gd name="T28" fmla="*/ 343 w 658"/>
                  <a:gd name="T29" fmla="*/ 619 h 620"/>
                  <a:gd name="T30" fmla="*/ 489 w 658"/>
                  <a:gd name="T31" fmla="*/ 581 h 620"/>
                  <a:gd name="T32" fmla="*/ 580 w 658"/>
                  <a:gd name="T33" fmla="*/ 604 h 620"/>
                  <a:gd name="T34" fmla="*/ 580 w 658"/>
                  <a:gd name="T35" fmla="*/ 604 h 620"/>
                  <a:gd name="T36" fmla="*/ 588 w 658"/>
                  <a:gd name="T37" fmla="*/ 481 h 620"/>
                  <a:gd name="T38" fmla="*/ 534 w 658"/>
                  <a:gd name="T39" fmla="*/ 420 h 620"/>
                  <a:gd name="T40" fmla="*/ 634 w 658"/>
                  <a:gd name="T41" fmla="*/ 352 h 620"/>
                  <a:gd name="T42" fmla="*/ 618 w 658"/>
                  <a:gd name="T43" fmla="*/ 222 h 620"/>
                  <a:gd name="T44" fmla="*/ 618 w 658"/>
                  <a:gd name="T45" fmla="*/ 222 h 620"/>
                  <a:gd name="T46" fmla="*/ 443 w 658"/>
                  <a:gd name="T47" fmla="*/ 176 h 620"/>
                  <a:gd name="T48" fmla="*/ 412 w 658"/>
                  <a:gd name="T49" fmla="*/ 61 h 620"/>
                  <a:gd name="T50" fmla="*/ 290 w 658"/>
                  <a:gd name="T51" fmla="*/ 54 h 620"/>
                  <a:gd name="T52" fmla="*/ 290 w 658"/>
                  <a:gd name="T53" fmla="*/ 23 h 620"/>
                  <a:gd name="T54" fmla="*/ 229 w 658"/>
                  <a:gd name="T55"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8" h="620">
                    <a:moveTo>
                      <a:pt x="229" y="0"/>
                    </a:moveTo>
                    <a:lnTo>
                      <a:pt x="229" y="0"/>
                    </a:lnTo>
                    <a:cubicBezTo>
                      <a:pt x="206" y="31"/>
                      <a:pt x="176" y="61"/>
                      <a:pt x="160" y="100"/>
                    </a:cubicBezTo>
                    <a:cubicBezTo>
                      <a:pt x="145" y="153"/>
                      <a:pt x="76" y="168"/>
                      <a:pt x="53" y="222"/>
                    </a:cubicBezTo>
                    <a:cubicBezTo>
                      <a:pt x="38" y="260"/>
                      <a:pt x="23" y="306"/>
                      <a:pt x="7" y="344"/>
                    </a:cubicBezTo>
                    <a:lnTo>
                      <a:pt x="7" y="344"/>
                    </a:lnTo>
                    <a:cubicBezTo>
                      <a:pt x="23" y="382"/>
                      <a:pt x="0" y="359"/>
                      <a:pt x="30" y="382"/>
                    </a:cubicBezTo>
                    <a:cubicBezTo>
                      <a:pt x="61" y="397"/>
                      <a:pt x="91" y="375"/>
                      <a:pt x="122" y="382"/>
                    </a:cubicBezTo>
                    <a:cubicBezTo>
                      <a:pt x="145" y="390"/>
                      <a:pt x="145" y="420"/>
                      <a:pt x="168" y="428"/>
                    </a:cubicBezTo>
                    <a:cubicBezTo>
                      <a:pt x="183" y="436"/>
                      <a:pt x="214" y="420"/>
                      <a:pt x="229" y="436"/>
                    </a:cubicBezTo>
                    <a:cubicBezTo>
                      <a:pt x="244" y="451"/>
                      <a:pt x="244" y="474"/>
                      <a:pt x="244" y="497"/>
                    </a:cubicBezTo>
                    <a:cubicBezTo>
                      <a:pt x="244" y="512"/>
                      <a:pt x="221" y="512"/>
                      <a:pt x="221" y="527"/>
                    </a:cubicBezTo>
                    <a:cubicBezTo>
                      <a:pt x="214" y="550"/>
                      <a:pt x="221" y="573"/>
                      <a:pt x="229" y="596"/>
                    </a:cubicBezTo>
                    <a:lnTo>
                      <a:pt x="229" y="596"/>
                    </a:lnTo>
                    <a:cubicBezTo>
                      <a:pt x="267" y="604"/>
                      <a:pt x="298" y="619"/>
                      <a:pt x="343" y="619"/>
                    </a:cubicBezTo>
                    <a:cubicBezTo>
                      <a:pt x="389" y="619"/>
                      <a:pt x="435" y="581"/>
                      <a:pt x="489" y="581"/>
                    </a:cubicBezTo>
                    <a:cubicBezTo>
                      <a:pt x="519" y="581"/>
                      <a:pt x="550" y="596"/>
                      <a:pt x="580" y="604"/>
                    </a:cubicBezTo>
                    <a:lnTo>
                      <a:pt x="580" y="604"/>
                    </a:lnTo>
                    <a:cubicBezTo>
                      <a:pt x="580" y="565"/>
                      <a:pt x="595" y="519"/>
                      <a:pt x="588" y="481"/>
                    </a:cubicBezTo>
                    <a:cubicBezTo>
                      <a:pt x="580" y="451"/>
                      <a:pt x="527" y="443"/>
                      <a:pt x="534" y="420"/>
                    </a:cubicBezTo>
                    <a:cubicBezTo>
                      <a:pt x="550" y="382"/>
                      <a:pt x="618" y="390"/>
                      <a:pt x="634" y="352"/>
                    </a:cubicBezTo>
                    <a:cubicBezTo>
                      <a:pt x="657" y="306"/>
                      <a:pt x="626" y="267"/>
                      <a:pt x="618" y="222"/>
                    </a:cubicBezTo>
                    <a:lnTo>
                      <a:pt x="618" y="222"/>
                    </a:lnTo>
                    <a:cubicBezTo>
                      <a:pt x="557" y="206"/>
                      <a:pt x="489" y="214"/>
                      <a:pt x="443" y="176"/>
                    </a:cubicBezTo>
                    <a:cubicBezTo>
                      <a:pt x="412" y="153"/>
                      <a:pt x="443" y="84"/>
                      <a:pt x="412" y="61"/>
                    </a:cubicBezTo>
                    <a:cubicBezTo>
                      <a:pt x="382" y="38"/>
                      <a:pt x="328" y="69"/>
                      <a:pt x="290" y="54"/>
                    </a:cubicBezTo>
                    <a:cubicBezTo>
                      <a:pt x="275" y="54"/>
                      <a:pt x="298" y="31"/>
                      <a:pt x="290" y="23"/>
                    </a:cubicBezTo>
                    <a:cubicBezTo>
                      <a:pt x="252" y="0"/>
                      <a:pt x="267" y="15"/>
                      <a:pt x="229" y="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6" name="Freeform 94">
                <a:extLst>
                  <a:ext uri="{FF2B5EF4-FFF2-40B4-BE49-F238E27FC236}">
                    <a16:creationId xmlns:a16="http://schemas.microsoft.com/office/drawing/2014/main" id="{C4EE5355-7952-4653-8DDB-C27621F48C09}"/>
                  </a:ext>
                </a:extLst>
              </p:cNvPr>
              <p:cNvSpPr>
                <a:spLocks noChangeArrowheads="1"/>
              </p:cNvSpPr>
              <p:nvPr/>
            </p:nvSpPr>
            <p:spPr bwMode="auto">
              <a:xfrm>
                <a:off x="6436894" y="8966201"/>
                <a:ext cx="104768" cy="119063"/>
              </a:xfrm>
              <a:custGeom>
                <a:avLst/>
                <a:gdLst>
                  <a:gd name="T0" fmla="*/ 53 w 291"/>
                  <a:gd name="T1" fmla="*/ 0 h 329"/>
                  <a:gd name="T2" fmla="*/ 53 w 291"/>
                  <a:gd name="T3" fmla="*/ 0 h 329"/>
                  <a:gd name="T4" fmla="*/ 76 w 291"/>
                  <a:gd name="T5" fmla="*/ 38 h 329"/>
                  <a:gd name="T6" fmla="*/ 168 w 291"/>
                  <a:gd name="T7" fmla="*/ 38 h 329"/>
                  <a:gd name="T8" fmla="*/ 214 w 291"/>
                  <a:gd name="T9" fmla="*/ 84 h 329"/>
                  <a:gd name="T10" fmla="*/ 275 w 291"/>
                  <a:gd name="T11" fmla="*/ 92 h 329"/>
                  <a:gd name="T12" fmla="*/ 290 w 291"/>
                  <a:gd name="T13" fmla="*/ 153 h 329"/>
                  <a:gd name="T14" fmla="*/ 267 w 291"/>
                  <a:gd name="T15" fmla="*/ 183 h 329"/>
                  <a:gd name="T16" fmla="*/ 275 w 291"/>
                  <a:gd name="T17" fmla="*/ 252 h 329"/>
                  <a:gd name="T18" fmla="*/ 275 w 291"/>
                  <a:gd name="T19" fmla="*/ 252 h 329"/>
                  <a:gd name="T20" fmla="*/ 252 w 291"/>
                  <a:gd name="T21" fmla="*/ 298 h 329"/>
                  <a:gd name="T22" fmla="*/ 214 w 291"/>
                  <a:gd name="T23" fmla="*/ 298 h 329"/>
                  <a:gd name="T24" fmla="*/ 183 w 291"/>
                  <a:gd name="T25" fmla="*/ 328 h 329"/>
                  <a:gd name="T26" fmla="*/ 183 w 291"/>
                  <a:gd name="T27" fmla="*/ 328 h 329"/>
                  <a:gd name="T28" fmla="*/ 99 w 291"/>
                  <a:gd name="T29" fmla="*/ 290 h 329"/>
                  <a:gd name="T30" fmla="*/ 107 w 291"/>
                  <a:gd name="T31" fmla="*/ 229 h 329"/>
                  <a:gd name="T32" fmla="*/ 99 w 291"/>
                  <a:gd name="T33" fmla="*/ 153 h 329"/>
                  <a:gd name="T34" fmla="*/ 46 w 291"/>
                  <a:gd name="T35" fmla="*/ 122 h 329"/>
                  <a:gd name="T36" fmla="*/ 0 w 291"/>
                  <a:gd name="T37" fmla="*/ 76 h 329"/>
                  <a:gd name="T38" fmla="*/ 0 w 291"/>
                  <a:gd name="T39" fmla="*/ 76 h 329"/>
                  <a:gd name="T40" fmla="*/ 53 w 291"/>
                  <a:gd name="T41"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1" h="329">
                    <a:moveTo>
                      <a:pt x="53" y="0"/>
                    </a:moveTo>
                    <a:lnTo>
                      <a:pt x="53" y="0"/>
                    </a:lnTo>
                    <a:cubicBezTo>
                      <a:pt x="69" y="38"/>
                      <a:pt x="46" y="15"/>
                      <a:pt x="76" y="38"/>
                    </a:cubicBezTo>
                    <a:cubicBezTo>
                      <a:pt x="107" y="53"/>
                      <a:pt x="137" y="31"/>
                      <a:pt x="168" y="38"/>
                    </a:cubicBezTo>
                    <a:cubicBezTo>
                      <a:pt x="191" y="46"/>
                      <a:pt x="191" y="76"/>
                      <a:pt x="214" y="84"/>
                    </a:cubicBezTo>
                    <a:cubicBezTo>
                      <a:pt x="229" y="92"/>
                      <a:pt x="260" y="76"/>
                      <a:pt x="275" y="92"/>
                    </a:cubicBezTo>
                    <a:cubicBezTo>
                      <a:pt x="290" y="107"/>
                      <a:pt x="290" y="130"/>
                      <a:pt x="290" y="153"/>
                    </a:cubicBezTo>
                    <a:cubicBezTo>
                      <a:pt x="290" y="168"/>
                      <a:pt x="267" y="168"/>
                      <a:pt x="267" y="183"/>
                    </a:cubicBezTo>
                    <a:cubicBezTo>
                      <a:pt x="260" y="206"/>
                      <a:pt x="267" y="229"/>
                      <a:pt x="275" y="252"/>
                    </a:cubicBezTo>
                    <a:lnTo>
                      <a:pt x="275" y="252"/>
                    </a:lnTo>
                    <a:cubicBezTo>
                      <a:pt x="267" y="267"/>
                      <a:pt x="267" y="290"/>
                      <a:pt x="252" y="298"/>
                    </a:cubicBezTo>
                    <a:cubicBezTo>
                      <a:pt x="244" y="306"/>
                      <a:pt x="229" y="290"/>
                      <a:pt x="214" y="298"/>
                    </a:cubicBezTo>
                    <a:cubicBezTo>
                      <a:pt x="199" y="298"/>
                      <a:pt x="191" y="313"/>
                      <a:pt x="183" y="328"/>
                    </a:cubicBezTo>
                    <a:lnTo>
                      <a:pt x="183" y="328"/>
                    </a:lnTo>
                    <a:cubicBezTo>
                      <a:pt x="153" y="313"/>
                      <a:pt x="114" y="321"/>
                      <a:pt x="99" y="290"/>
                    </a:cubicBezTo>
                    <a:cubicBezTo>
                      <a:pt x="84" y="275"/>
                      <a:pt x="107" y="252"/>
                      <a:pt x="107" y="229"/>
                    </a:cubicBezTo>
                    <a:cubicBezTo>
                      <a:pt x="107" y="206"/>
                      <a:pt x="114" y="175"/>
                      <a:pt x="99" y="153"/>
                    </a:cubicBezTo>
                    <a:cubicBezTo>
                      <a:pt x="91" y="137"/>
                      <a:pt x="61" y="137"/>
                      <a:pt x="46" y="122"/>
                    </a:cubicBezTo>
                    <a:cubicBezTo>
                      <a:pt x="15" y="99"/>
                      <a:pt x="23" y="107"/>
                      <a:pt x="0" y="76"/>
                    </a:cubicBezTo>
                    <a:lnTo>
                      <a:pt x="0" y="76"/>
                    </a:lnTo>
                    <a:cubicBezTo>
                      <a:pt x="23" y="61"/>
                      <a:pt x="38" y="31"/>
                      <a:pt x="53" y="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7" name="Freeform 95">
                <a:extLst>
                  <a:ext uri="{FF2B5EF4-FFF2-40B4-BE49-F238E27FC236}">
                    <a16:creationId xmlns:a16="http://schemas.microsoft.com/office/drawing/2014/main" id="{529E2D51-040B-43E1-BCA2-B12EEA89BCBE}"/>
                  </a:ext>
                </a:extLst>
              </p:cNvPr>
              <p:cNvSpPr>
                <a:spLocks noChangeArrowheads="1"/>
              </p:cNvSpPr>
              <p:nvPr/>
            </p:nvSpPr>
            <p:spPr bwMode="auto">
              <a:xfrm>
                <a:off x="6941686" y="8810626"/>
                <a:ext cx="134928" cy="187325"/>
              </a:xfrm>
              <a:custGeom>
                <a:avLst/>
                <a:gdLst>
                  <a:gd name="T0" fmla="*/ 107 w 376"/>
                  <a:gd name="T1" fmla="*/ 54 h 521"/>
                  <a:gd name="T2" fmla="*/ 107 w 376"/>
                  <a:gd name="T3" fmla="*/ 54 h 521"/>
                  <a:gd name="T4" fmla="*/ 153 w 376"/>
                  <a:gd name="T5" fmla="*/ 69 h 521"/>
                  <a:gd name="T6" fmla="*/ 214 w 376"/>
                  <a:gd name="T7" fmla="*/ 54 h 521"/>
                  <a:gd name="T8" fmla="*/ 237 w 376"/>
                  <a:gd name="T9" fmla="*/ 8 h 521"/>
                  <a:gd name="T10" fmla="*/ 275 w 376"/>
                  <a:gd name="T11" fmla="*/ 0 h 521"/>
                  <a:gd name="T12" fmla="*/ 275 w 376"/>
                  <a:gd name="T13" fmla="*/ 0 h 521"/>
                  <a:gd name="T14" fmla="*/ 260 w 376"/>
                  <a:gd name="T15" fmla="*/ 31 h 521"/>
                  <a:gd name="T16" fmla="*/ 252 w 376"/>
                  <a:gd name="T17" fmla="*/ 92 h 521"/>
                  <a:gd name="T18" fmla="*/ 298 w 376"/>
                  <a:gd name="T19" fmla="*/ 153 h 521"/>
                  <a:gd name="T20" fmla="*/ 237 w 376"/>
                  <a:gd name="T21" fmla="*/ 214 h 521"/>
                  <a:gd name="T22" fmla="*/ 260 w 376"/>
                  <a:gd name="T23" fmla="*/ 298 h 521"/>
                  <a:gd name="T24" fmla="*/ 329 w 376"/>
                  <a:gd name="T25" fmla="*/ 336 h 521"/>
                  <a:gd name="T26" fmla="*/ 375 w 376"/>
                  <a:gd name="T27" fmla="*/ 436 h 521"/>
                  <a:gd name="T28" fmla="*/ 375 w 376"/>
                  <a:gd name="T29" fmla="*/ 436 h 521"/>
                  <a:gd name="T30" fmla="*/ 168 w 376"/>
                  <a:gd name="T31" fmla="*/ 512 h 521"/>
                  <a:gd name="T32" fmla="*/ 61 w 376"/>
                  <a:gd name="T33" fmla="*/ 497 h 521"/>
                  <a:gd name="T34" fmla="*/ 23 w 376"/>
                  <a:gd name="T35" fmla="*/ 405 h 521"/>
                  <a:gd name="T36" fmla="*/ 8 w 376"/>
                  <a:gd name="T37" fmla="*/ 306 h 521"/>
                  <a:gd name="T38" fmla="*/ 31 w 376"/>
                  <a:gd name="T39" fmla="*/ 267 h 521"/>
                  <a:gd name="T40" fmla="*/ 23 w 376"/>
                  <a:gd name="T41" fmla="*/ 168 h 521"/>
                  <a:gd name="T42" fmla="*/ 100 w 376"/>
                  <a:gd name="T43" fmla="*/ 145 h 521"/>
                  <a:gd name="T44" fmla="*/ 84 w 376"/>
                  <a:gd name="T45" fmla="*/ 99 h 521"/>
                  <a:gd name="T46" fmla="*/ 107 w 376"/>
                  <a:gd name="T47" fmla="*/ 5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6" h="521">
                    <a:moveTo>
                      <a:pt x="107" y="54"/>
                    </a:moveTo>
                    <a:lnTo>
                      <a:pt x="107" y="54"/>
                    </a:lnTo>
                    <a:cubicBezTo>
                      <a:pt x="122" y="61"/>
                      <a:pt x="138" y="69"/>
                      <a:pt x="153" y="69"/>
                    </a:cubicBezTo>
                    <a:cubicBezTo>
                      <a:pt x="176" y="69"/>
                      <a:pt x="199" y="69"/>
                      <a:pt x="214" y="54"/>
                    </a:cubicBezTo>
                    <a:cubicBezTo>
                      <a:pt x="230" y="46"/>
                      <a:pt x="230" y="15"/>
                      <a:pt x="237" y="8"/>
                    </a:cubicBezTo>
                    <a:cubicBezTo>
                      <a:pt x="252" y="0"/>
                      <a:pt x="260" y="0"/>
                      <a:pt x="275" y="0"/>
                    </a:cubicBezTo>
                    <a:lnTo>
                      <a:pt x="275" y="0"/>
                    </a:lnTo>
                    <a:cubicBezTo>
                      <a:pt x="268" y="8"/>
                      <a:pt x="260" y="23"/>
                      <a:pt x="260" y="31"/>
                    </a:cubicBezTo>
                    <a:cubicBezTo>
                      <a:pt x="252" y="54"/>
                      <a:pt x="252" y="77"/>
                      <a:pt x="252" y="92"/>
                    </a:cubicBezTo>
                    <a:cubicBezTo>
                      <a:pt x="260" y="115"/>
                      <a:pt x="298" y="130"/>
                      <a:pt x="298" y="153"/>
                    </a:cubicBezTo>
                    <a:cubicBezTo>
                      <a:pt x="291" y="184"/>
                      <a:pt x="245" y="191"/>
                      <a:pt x="237" y="214"/>
                    </a:cubicBezTo>
                    <a:cubicBezTo>
                      <a:pt x="237" y="245"/>
                      <a:pt x="237" y="275"/>
                      <a:pt x="260" y="298"/>
                    </a:cubicBezTo>
                    <a:cubicBezTo>
                      <a:pt x="275" y="321"/>
                      <a:pt x="306" y="313"/>
                      <a:pt x="329" y="336"/>
                    </a:cubicBezTo>
                    <a:cubicBezTo>
                      <a:pt x="352" y="359"/>
                      <a:pt x="359" y="405"/>
                      <a:pt x="375" y="436"/>
                    </a:cubicBezTo>
                    <a:lnTo>
                      <a:pt x="375" y="436"/>
                    </a:lnTo>
                    <a:cubicBezTo>
                      <a:pt x="306" y="459"/>
                      <a:pt x="245" y="497"/>
                      <a:pt x="168" y="512"/>
                    </a:cubicBezTo>
                    <a:cubicBezTo>
                      <a:pt x="138" y="520"/>
                      <a:pt x="92" y="520"/>
                      <a:pt x="61" y="497"/>
                    </a:cubicBezTo>
                    <a:cubicBezTo>
                      <a:pt x="39" y="474"/>
                      <a:pt x="31" y="436"/>
                      <a:pt x="23" y="405"/>
                    </a:cubicBezTo>
                    <a:cubicBezTo>
                      <a:pt x="8" y="374"/>
                      <a:pt x="0" y="336"/>
                      <a:pt x="8" y="306"/>
                    </a:cubicBezTo>
                    <a:cubicBezTo>
                      <a:pt x="8" y="290"/>
                      <a:pt x="31" y="283"/>
                      <a:pt x="31" y="267"/>
                    </a:cubicBezTo>
                    <a:cubicBezTo>
                      <a:pt x="39" y="229"/>
                      <a:pt x="8" y="199"/>
                      <a:pt x="23" y="168"/>
                    </a:cubicBezTo>
                    <a:cubicBezTo>
                      <a:pt x="39" y="145"/>
                      <a:pt x="84" y="161"/>
                      <a:pt x="100" y="145"/>
                    </a:cubicBezTo>
                    <a:cubicBezTo>
                      <a:pt x="115" y="130"/>
                      <a:pt x="84" y="115"/>
                      <a:pt x="84" y="99"/>
                    </a:cubicBezTo>
                    <a:cubicBezTo>
                      <a:pt x="92" y="84"/>
                      <a:pt x="100" y="69"/>
                      <a:pt x="107" y="54"/>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8" name="Freeform 96">
                <a:extLst>
                  <a:ext uri="{FF2B5EF4-FFF2-40B4-BE49-F238E27FC236}">
                    <a16:creationId xmlns:a16="http://schemas.microsoft.com/office/drawing/2014/main" id="{53DFBCA9-EBFA-456B-A27B-66968BF54E63}"/>
                  </a:ext>
                </a:extLst>
              </p:cNvPr>
              <p:cNvSpPr>
                <a:spLocks noChangeArrowheads="1"/>
              </p:cNvSpPr>
              <p:nvPr/>
            </p:nvSpPr>
            <p:spPr bwMode="auto">
              <a:xfrm>
                <a:off x="7090901" y="8932863"/>
                <a:ext cx="330178" cy="209550"/>
              </a:xfrm>
              <a:custGeom>
                <a:avLst/>
                <a:gdLst>
                  <a:gd name="T0" fmla="*/ 114 w 917"/>
                  <a:gd name="T1" fmla="*/ 565 h 582"/>
                  <a:gd name="T2" fmla="*/ 114 w 917"/>
                  <a:gd name="T3" fmla="*/ 565 h 582"/>
                  <a:gd name="T4" fmla="*/ 122 w 917"/>
                  <a:gd name="T5" fmla="*/ 474 h 582"/>
                  <a:gd name="T6" fmla="*/ 61 w 917"/>
                  <a:gd name="T7" fmla="*/ 420 h 582"/>
                  <a:gd name="T8" fmla="*/ 15 w 917"/>
                  <a:gd name="T9" fmla="*/ 352 h 582"/>
                  <a:gd name="T10" fmla="*/ 76 w 917"/>
                  <a:gd name="T11" fmla="*/ 329 h 582"/>
                  <a:gd name="T12" fmla="*/ 84 w 917"/>
                  <a:gd name="T13" fmla="*/ 267 h 582"/>
                  <a:gd name="T14" fmla="*/ 30 w 917"/>
                  <a:gd name="T15" fmla="*/ 206 h 582"/>
                  <a:gd name="T16" fmla="*/ 0 w 917"/>
                  <a:gd name="T17" fmla="*/ 84 h 582"/>
                  <a:gd name="T18" fmla="*/ 0 w 917"/>
                  <a:gd name="T19" fmla="*/ 84 h 582"/>
                  <a:gd name="T20" fmla="*/ 38 w 917"/>
                  <a:gd name="T21" fmla="*/ 15 h 582"/>
                  <a:gd name="T22" fmla="*/ 114 w 917"/>
                  <a:gd name="T23" fmla="*/ 31 h 582"/>
                  <a:gd name="T24" fmla="*/ 191 w 917"/>
                  <a:gd name="T25" fmla="*/ 69 h 582"/>
                  <a:gd name="T26" fmla="*/ 290 w 917"/>
                  <a:gd name="T27" fmla="*/ 38 h 582"/>
                  <a:gd name="T28" fmla="*/ 359 w 917"/>
                  <a:gd name="T29" fmla="*/ 23 h 582"/>
                  <a:gd name="T30" fmla="*/ 374 w 917"/>
                  <a:gd name="T31" fmla="*/ 31 h 582"/>
                  <a:gd name="T32" fmla="*/ 397 w 917"/>
                  <a:gd name="T33" fmla="*/ 0 h 582"/>
                  <a:gd name="T34" fmla="*/ 534 w 917"/>
                  <a:gd name="T35" fmla="*/ 61 h 582"/>
                  <a:gd name="T36" fmla="*/ 595 w 917"/>
                  <a:gd name="T37" fmla="*/ 84 h 582"/>
                  <a:gd name="T38" fmla="*/ 687 w 917"/>
                  <a:gd name="T39" fmla="*/ 46 h 582"/>
                  <a:gd name="T40" fmla="*/ 687 w 917"/>
                  <a:gd name="T41" fmla="*/ 107 h 582"/>
                  <a:gd name="T42" fmla="*/ 748 w 917"/>
                  <a:gd name="T43" fmla="*/ 191 h 582"/>
                  <a:gd name="T44" fmla="*/ 825 w 917"/>
                  <a:gd name="T45" fmla="*/ 176 h 582"/>
                  <a:gd name="T46" fmla="*/ 848 w 917"/>
                  <a:gd name="T47" fmla="*/ 222 h 582"/>
                  <a:gd name="T48" fmla="*/ 848 w 917"/>
                  <a:gd name="T49" fmla="*/ 222 h 582"/>
                  <a:gd name="T50" fmla="*/ 825 w 917"/>
                  <a:gd name="T51" fmla="*/ 275 h 582"/>
                  <a:gd name="T52" fmla="*/ 863 w 917"/>
                  <a:gd name="T53" fmla="*/ 290 h 582"/>
                  <a:gd name="T54" fmla="*/ 901 w 917"/>
                  <a:gd name="T55" fmla="*/ 359 h 582"/>
                  <a:gd name="T56" fmla="*/ 901 w 917"/>
                  <a:gd name="T57" fmla="*/ 359 h 582"/>
                  <a:gd name="T58" fmla="*/ 886 w 917"/>
                  <a:gd name="T59" fmla="*/ 413 h 582"/>
                  <a:gd name="T60" fmla="*/ 909 w 917"/>
                  <a:gd name="T61" fmla="*/ 459 h 582"/>
                  <a:gd name="T62" fmla="*/ 901 w 917"/>
                  <a:gd name="T63" fmla="*/ 504 h 582"/>
                  <a:gd name="T64" fmla="*/ 901 w 917"/>
                  <a:gd name="T65" fmla="*/ 504 h 582"/>
                  <a:gd name="T66" fmla="*/ 832 w 917"/>
                  <a:gd name="T67" fmla="*/ 512 h 582"/>
                  <a:gd name="T68" fmla="*/ 756 w 917"/>
                  <a:gd name="T69" fmla="*/ 451 h 582"/>
                  <a:gd name="T70" fmla="*/ 718 w 917"/>
                  <a:gd name="T71" fmla="*/ 466 h 582"/>
                  <a:gd name="T72" fmla="*/ 710 w 917"/>
                  <a:gd name="T73" fmla="*/ 504 h 582"/>
                  <a:gd name="T74" fmla="*/ 626 w 917"/>
                  <a:gd name="T75" fmla="*/ 489 h 582"/>
                  <a:gd name="T76" fmla="*/ 267 w 917"/>
                  <a:gd name="T77" fmla="*/ 466 h 582"/>
                  <a:gd name="T78" fmla="*/ 214 w 917"/>
                  <a:gd name="T79" fmla="*/ 520 h 582"/>
                  <a:gd name="T80" fmla="*/ 229 w 917"/>
                  <a:gd name="T81" fmla="*/ 565 h 582"/>
                  <a:gd name="T82" fmla="*/ 114 w 917"/>
                  <a:gd name="T83" fmla="*/ 565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17" h="582">
                    <a:moveTo>
                      <a:pt x="114" y="565"/>
                    </a:moveTo>
                    <a:lnTo>
                      <a:pt x="114" y="565"/>
                    </a:lnTo>
                    <a:cubicBezTo>
                      <a:pt x="122" y="535"/>
                      <a:pt x="137" y="504"/>
                      <a:pt x="122" y="474"/>
                    </a:cubicBezTo>
                    <a:cubicBezTo>
                      <a:pt x="114" y="451"/>
                      <a:pt x="76" y="443"/>
                      <a:pt x="61" y="420"/>
                    </a:cubicBezTo>
                    <a:cubicBezTo>
                      <a:pt x="46" y="398"/>
                      <a:pt x="15" y="375"/>
                      <a:pt x="15" y="352"/>
                    </a:cubicBezTo>
                    <a:cubicBezTo>
                      <a:pt x="23" y="329"/>
                      <a:pt x="69" y="344"/>
                      <a:pt x="76" y="329"/>
                    </a:cubicBezTo>
                    <a:cubicBezTo>
                      <a:pt x="91" y="313"/>
                      <a:pt x="91" y="290"/>
                      <a:pt x="84" y="267"/>
                    </a:cubicBezTo>
                    <a:cubicBezTo>
                      <a:pt x="69" y="245"/>
                      <a:pt x="38" y="229"/>
                      <a:pt x="30" y="206"/>
                    </a:cubicBezTo>
                    <a:cubicBezTo>
                      <a:pt x="15" y="168"/>
                      <a:pt x="7" y="123"/>
                      <a:pt x="0" y="84"/>
                    </a:cubicBezTo>
                    <a:lnTo>
                      <a:pt x="0" y="84"/>
                    </a:lnTo>
                    <a:cubicBezTo>
                      <a:pt x="15" y="61"/>
                      <a:pt x="15" y="23"/>
                      <a:pt x="38" y="15"/>
                    </a:cubicBezTo>
                    <a:cubicBezTo>
                      <a:pt x="69" y="8"/>
                      <a:pt x="91" y="23"/>
                      <a:pt x="114" y="31"/>
                    </a:cubicBezTo>
                    <a:cubicBezTo>
                      <a:pt x="145" y="38"/>
                      <a:pt x="160" y="69"/>
                      <a:pt x="191" y="69"/>
                    </a:cubicBezTo>
                    <a:cubicBezTo>
                      <a:pt x="221" y="69"/>
                      <a:pt x="259" y="54"/>
                      <a:pt x="290" y="38"/>
                    </a:cubicBezTo>
                    <a:cubicBezTo>
                      <a:pt x="313" y="38"/>
                      <a:pt x="336" y="23"/>
                      <a:pt x="359" y="23"/>
                    </a:cubicBezTo>
                    <a:cubicBezTo>
                      <a:pt x="359" y="23"/>
                      <a:pt x="366" y="31"/>
                      <a:pt x="374" y="31"/>
                    </a:cubicBezTo>
                    <a:cubicBezTo>
                      <a:pt x="382" y="23"/>
                      <a:pt x="382" y="0"/>
                      <a:pt x="397" y="0"/>
                    </a:cubicBezTo>
                    <a:cubicBezTo>
                      <a:pt x="443" y="8"/>
                      <a:pt x="489" y="38"/>
                      <a:pt x="534" y="61"/>
                    </a:cubicBezTo>
                    <a:cubicBezTo>
                      <a:pt x="550" y="69"/>
                      <a:pt x="573" y="84"/>
                      <a:pt x="595" y="84"/>
                    </a:cubicBezTo>
                    <a:cubicBezTo>
                      <a:pt x="626" y="77"/>
                      <a:pt x="657" y="38"/>
                      <a:pt x="687" y="46"/>
                    </a:cubicBezTo>
                    <a:cubicBezTo>
                      <a:pt x="710" y="54"/>
                      <a:pt x="680" y="92"/>
                      <a:pt x="687" y="107"/>
                    </a:cubicBezTo>
                    <a:cubicBezTo>
                      <a:pt x="695" y="138"/>
                      <a:pt x="718" y="176"/>
                      <a:pt x="748" y="191"/>
                    </a:cubicBezTo>
                    <a:cubicBezTo>
                      <a:pt x="771" y="199"/>
                      <a:pt x="802" y="168"/>
                      <a:pt x="825" y="176"/>
                    </a:cubicBezTo>
                    <a:cubicBezTo>
                      <a:pt x="840" y="184"/>
                      <a:pt x="840" y="206"/>
                      <a:pt x="848" y="222"/>
                    </a:cubicBezTo>
                    <a:lnTo>
                      <a:pt x="848" y="222"/>
                    </a:lnTo>
                    <a:cubicBezTo>
                      <a:pt x="840" y="237"/>
                      <a:pt x="825" y="252"/>
                      <a:pt x="825" y="275"/>
                    </a:cubicBezTo>
                    <a:cubicBezTo>
                      <a:pt x="825" y="290"/>
                      <a:pt x="855" y="283"/>
                      <a:pt x="863" y="290"/>
                    </a:cubicBezTo>
                    <a:cubicBezTo>
                      <a:pt x="878" y="313"/>
                      <a:pt x="886" y="336"/>
                      <a:pt x="901" y="359"/>
                    </a:cubicBezTo>
                    <a:lnTo>
                      <a:pt x="901" y="359"/>
                    </a:lnTo>
                    <a:cubicBezTo>
                      <a:pt x="893" y="375"/>
                      <a:pt x="878" y="390"/>
                      <a:pt x="886" y="413"/>
                    </a:cubicBezTo>
                    <a:cubicBezTo>
                      <a:pt x="886" y="428"/>
                      <a:pt x="909" y="436"/>
                      <a:pt x="909" y="459"/>
                    </a:cubicBezTo>
                    <a:cubicBezTo>
                      <a:pt x="916" y="474"/>
                      <a:pt x="909" y="489"/>
                      <a:pt x="901" y="504"/>
                    </a:cubicBezTo>
                    <a:lnTo>
                      <a:pt x="901" y="504"/>
                    </a:lnTo>
                    <a:cubicBezTo>
                      <a:pt x="878" y="504"/>
                      <a:pt x="855" y="520"/>
                      <a:pt x="832" y="512"/>
                    </a:cubicBezTo>
                    <a:cubicBezTo>
                      <a:pt x="802" y="504"/>
                      <a:pt x="787" y="459"/>
                      <a:pt x="756" y="451"/>
                    </a:cubicBezTo>
                    <a:cubicBezTo>
                      <a:pt x="748" y="443"/>
                      <a:pt x="733" y="451"/>
                      <a:pt x="718" y="466"/>
                    </a:cubicBezTo>
                    <a:cubicBezTo>
                      <a:pt x="710" y="474"/>
                      <a:pt x="718" y="504"/>
                      <a:pt x="710" y="504"/>
                    </a:cubicBezTo>
                    <a:cubicBezTo>
                      <a:pt x="680" y="512"/>
                      <a:pt x="657" y="497"/>
                      <a:pt x="626" y="489"/>
                    </a:cubicBezTo>
                    <a:cubicBezTo>
                      <a:pt x="504" y="481"/>
                      <a:pt x="389" y="459"/>
                      <a:pt x="267" y="466"/>
                    </a:cubicBezTo>
                    <a:cubicBezTo>
                      <a:pt x="244" y="466"/>
                      <a:pt x="221" y="497"/>
                      <a:pt x="214" y="520"/>
                    </a:cubicBezTo>
                    <a:cubicBezTo>
                      <a:pt x="214" y="535"/>
                      <a:pt x="244" y="558"/>
                      <a:pt x="229" y="565"/>
                    </a:cubicBezTo>
                    <a:cubicBezTo>
                      <a:pt x="198" y="581"/>
                      <a:pt x="153" y="565"/>
                      <a:pt x="114" y="565"/>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9" name="Freeform 97">
                <a:extLst>
                  <a:ext uri="{FF2B5EF4-FFF2-40B4-BE49-F238E27FC236}">
                    <a16:creationId xmlns:a16="http://schemas.microsoft.com/office/drawing/2014/main" id="{2C290109-29B4-46E5-8E9A-2ECFE58166F2}"/>
                  </a:ext>
                </a:extLst>
              </p:cNvPr>
              <p:cNvSpPr>
                <a:spLocks noChangeArrowheads="1"/>
              </p:cNvSpPr>
              <p:nvPr/>
            </p:nvSpPr>
            <p:spPr bwMode="auto">
              <a:xfrm>
                <a:off x="7387744" y="8993188"/>
                <a:ext cx="66671" cy="80962"/>
              </a:xfrm>
              <a:custGeom>
                <a:avLst/>
                <a:gdLst>
                  <a:gd name="T0" fmla="*/ 23 w 184"/>
                  <a:gd name="T1" fmla="*/ 54 h 223"/>
                  <a:gd name="T2" fmla="*/ 23 w 184"/>
                  <a:gd name="T3" fmla="*/ 54 h 223"/>
                  <a:gd name="T4" fmla="*/ 68 w 184"/>
                  <a:gd name="T5" fmla="*/ 69 h 223"/>
                  <a:gd name="T6" fmla="*/ 84 w 184"/>
                  <a:gd name="T7" fmla="*/ 31 h 223"/>
                  <a:gd name="T8" fmla="*/ 145 w 184"/>
                  <a:gd name="T9" fmla="*/ 8 h 223"/>
                  <a:gd name="T10" fmla="*/ 153 w 184"/>
                  <a:gd name="T11" fmla="*/ 46 h 223"/>
                  <a:gd name="T12" fmla="*/ 183 w 184"/>
                  <a:gd name="T13" fmla="*/ 92 h 223"/>
                  <a:gd name="T14" fmla="*/ 183 w 184"/>
                  <a:gd name="T15" fmla="*/ 92 h 223"/>
                  <a:gd name="T16" fmla="*/ 153 w 184"/>
                  <a:gd name="T17" fmla="*/ 130 h 223"/>
                  <a:gd name="T18" fmla="*/ 168 w 184"/>
                  <a:gd name="T19" fmla="*/ 161 h 223"/>
                  <a:gd name="T20" fmla="*/ 122 w 184"/>
                  <a:gd name="T21" fmla="*/ 214 h 223"/>
                  <a:gd name="T22" fmla="*/ 76 w 184"/>
                  <a:gd name="T23" fmla="*/ 191 h 223"/>
                  <a:gd name="T24" fmla="*/ 76 w 184"/>
                  <a:gd name="T25" fmla="*/ 191 h 223"/>
                  <a:gd name="T26" fmla="*/ 38 w 184"/>
                  <a:gd name="T27" fmla="*/ 122 h 223"/>
                  <a:gd name="T28" fmla="*/ 0 w 184"/>
                  <a:gd name="T29" fmla="*/ 107 h 223"/>
                  <a:gd name="T30" fmla="*/ 23 w 184"/>
                  <a:gd name="T31" fmla="*/ 5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 h="223">
                    <a:moveTo>
                      <a:pt x="23" y="54"/>
                    </a:moveTo>
                    <a:lnTo>
                      <a:pt x="23" y="54"/>
                    </a:lnTo>
                    <a:cubicBezTo>
                      <a:pt x="38" y="61"/>
                      <a:pt x="53" y="77"/>
                      <a:pt x="68" y="69"/>
                    </a:cubicBezTo>
                    <a:cubicBezTo>
                      <a:pt x="84" y="61"/>
                      <a:pt x="68" y="38"/>
                      <a:pt x="84" y="31"/>
                    </a:cubicBezTo>
                    <a:cubicBezTo>
                      <a:pt x="99" y="16"/>
                      <a:pt x="122" y="0"/>
                      <a:pt x="145" y="8"/>
                    </a:cubicBezTo>
                    <a:cubicBezTo>
                      <a:pt x="160" y="8"/>
                      <a:pt x="145" y="38"/>
                      <a:pt x="153" y="46"/>
                    </a:cubicBezTo>
                    <a:cubicBezTo>
                      <a:pt x="160" y="69"/>
                      <a:pt x="168" y="77"/>
                      <a:pt x="183" y="92"/>
                    </a:cubicBezTo>
                    <a:lnTo>
                      <a:pt x="183" y="92"/>
                    </a:lnTo>
                    <a:cubicBezTo>
                      <a:pt x="168" y="107"/>
                      <a:pt x="160" y="115"/>
                      <a:pt x="153" y="130"/>
                    </a:cubicBezTo>
                    <a:cubicBezTo>
                      <a:pt x="153" y="138"/>
                      <a:pt x="168" y="153"/>
                      <a:pt x="168" y="161"/>
                    </a:cubicBezTo>
                    <a:cubicBezTo>
                      <a:pt x="153" y="184"/>
                      <a:pt x="145" y="207"/>
                      <a:pt x="122" y="214"/>
                    </a:cubicBezTo>
                    <a:cubicBezTo>
                      <a:pt x="107" y="222"/>
                      <a:pt x="91" y="199"/>
                      <a:pt x="76" y="191"/>
                    </a:cubicBezTo>
                    <a:lnTo>
                      <a:pt x="76" y="191"/>
                    </a:lnTo>
                    <a:cubicBezTo>
                      <a:pt x="61" y="168"/>
                      <a:pt x="53" y="145"/>
                      <a:pt x="38" y="122"/>
                    </a:cubicBezTo>
                    <a:cubicBezTo>
                      <a:pt x="30" y="115"/>
                      <a:pt x="0" y="122"/>
                      <a:pt x="0" y="107"/>
                    </a:cubicBezTo>
                    <a:cubicBezTo>
                      <a:pt x="0" y="84"/>
                      <a:pt x="15" y="69"/>
                      <a:pt x="23" y="54"/>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0" name="Freeform 98">
                <a:extLst>
                  <a:ext uri="{FF2B5EF4-FFF2-40B4-BE49-F238E27FC236}">
                    <a16:creationId xmlns:a16="http://schemas.microsoft.com/office/drawing/2014/main" id="{6CD2FFAD-778E-4734-9647-E610D7822576}"/>
                  </a:ext>
                </a:extLst>
              </p:cNvPr>
              <p:cNvSpPr>
                <a:spLocks noChangeArrowheads="1"/>
              </p:cNvSpPr>
              <p:nvPr/>
            </p:nvSpPr>
            <p:spPr bwMode="auto">
              <a:xfrm>
                <a:off x="7406793" y="8932863"/>
                <a:ext cx="123817" cy="190500"/>
              </a:xfrm>
              <a:custGeom>
                <a:avLst/>
                <a:gdLst>
                  <a:gd name="T0" fmla="*/ 176 w 345"/>
                  <a:gd name="T1" fmla="*/ 46 h 528"/>
                  <a:gd name="T2" fmla="*/ 176 w 345"/>
                  <a:gd name="T3" fmla="*/ 46 h 528"/>
                  <a:gd name="T4" fmla="*/ 222 w 345"/>
                  <a:gd name="T5" fmla="*/ 0 h 528"/>
                  <a:gd name="T6" fmla="*/ 267 w 345"/>
                  <a:gd name="T7" fmla="*/ 54 h 528"/>
                  <a:gd name="T8" fmla="*/ 267 w 345"/>
                  <a:gd name="T9" fmla="*/ 54 h 528"/>
                  <a:gd name="T10" fmla="*/ 260 w 345"/>
                  <a:gd name="T11" fmla="*/ 107 h 528"/>
                  <a:gd name="T12" fmla="*/ 306 w 345"/>
                  <a:gd name="T13" fmla="*/ 145 h 528"/>
                  <a:gd name="T14" fmla="*/ 290 w 345"/>
                  <a:gd name="T15" fmla="*/ 260 h 528"/>
                  <a:gd name="T16" fmla="*/ 283 w 345"/>
                  <a:gd name="T17" fmla="*/ 260 h 528"/>
                  <a:gd name="T18" fmla="*/ 329 w 345"/>
                  <a:gd name="T19" fmla="*/ 306 h 528"/>
                  <a:gd name="T20" fmla="*/ 329 w 345"/>
                  <a:gd name="T21" fmla="*/ 306 h 528"/>
                  <a:gd name="T22" fmla="*/ 336 w 345"/>
                  <a:gd name="T23" fmla="*/ 367 h 528"/>
                  <a:gd name="T24" fmla="*/ 336 w 345"/>
                  <a:gd name="T25" fmla="*/ 481 h 528"/>
                  <a:gd name="T26" fmla="*/ 306 w 345"/>
                  <a:gd name="T27" fmla="*/ 481 h 528"/>
                  <a:gd name="T28" fmla="*/ 283 w 345"/>
                  <a:gd name="T29" fmla="*/ 527 h 528"/>
                  <a:gd name="T30" fmla="*/ 283 w 345"/>
                  <a:gd name="T31" fmla="*/ 527 h 528"/>
                  <a:gd name="T32" fmla="*/ 115 w 345"/>
                  <a:gd name="T33" fmla="*/ 489 h 528"/>
                  <a:gd name="T34" fmla="*/ 84 w 345"/>
                  <a:gd name="T35" fmla="*/ 504 h 528"/>
                  <a:gd name="T36" fmla="*/ 23 w 345"/>
                  <a:gd name="T37" fmla="*/ 504 h 528"/>
                  <a:gd name="T38" fmla="*/ 23 w 345"/>
                  <a:gd name="T39" fmla="*/ 504 h 528"/>
                  <a:gd name="T40" fmla="*/ 31 w 345"/>
                  <a:gd name="T41" fmla="*/ 459 h 528"/>
                  <a:gd name="T42" fmla="*/ 8 w 345"/>
                  <a:gd name="T43" fmla="*/ 413 h 528"/>
                  <a:gd name="T44" fmla="*/ 23 w 345"/>
                  <a:gd name="T45" fmla="*/ 359 h 528"/>
                  <a:gd name="T46" fmla="*/ 23 w 345"/>
                  <a:gd name="T47" fmla="*/ 359 h 528"/>
                  <a:gd name="T48" fmla="*/ 69 w 345"/>
                  <a:gd name="T49" fmla="*/ 382 h 528"/>
                  <a:gd name="T50" fmla="*/ 115 w 345"/>
                  <a:gd name="T51" fmla="*/ 329 h 528"/>
                  <a:gd name="T52" fmla="*/ 100 w 345"/>
                  <a:gd name="T53" fmla="*/ 298 h 528"/>
                  <a:gd name="T54" fmla="*/ 130 w 345"/>
                  <a:gd name="T55" fmla="*/ 260 h 528"/>
                  <a:gd name="T56" fmla="*/ 130 w 345"/>
                  <a:gd name="T57" fmla="*/ 260 h 528"/>
                  <a:gd name="T58" fmla="*/ 168 w 345"/>
                  <a:gd name="T59" fmla="*/ 199 h 528"/>
                  <a:gd name="T60" fmla="*/ 214 w 345"/>
                  <a:gd name="T61" fmla="*/ 153 h 528"/>
                  <a:gd name="T62" fmla="*/ 176 w 345"/>
                  <a:gd name="T63" fmla="*/ 46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5" h="528">
                    <a:moveTo>
                      <a:pt x="176" y="46"/>
                    </a:moveTo>
                    <a:lnTo>
                      <a:pt x="176" y="46"/>
                    </a:lnTo>
                    <a:cubicBezTo>
                      <a:pt x="191" y="31"/>
                      <a:pt x="199" y="0"/>
                      <a:pt x="222" y="0"/>
                    </a:cubicBezTo>
                    <a:cubicBezTo>
                      <a:pt x="245" y="0"/>
                      <a:pt x="252" y="38"/>
                      <a:pt x="267" y="54"/>
                    </a:cubicBezTo>
                    <a:lnTo>
                      <a:pt x="267" y="54"/>
                    </a:lnTo>
                    <a:cubicBezTo>
                      <a:pt x="267" y="69"/>
                      <a:pt x="260" y="84"/>
                      <a:pt x="260" y="107"/>
                    </a:cubicBezTo>
                    <a:cubicBezTo>
                      <a:pt x="267" y="123"/>
                      <a:pt x="298" y="123"/>
                      <a:pt x="306" y="145"/>
                    </a:cubicBezTo>
                    <a:cubicBezTo>
                      <a:pt x="313" y="184"/>
                      <a:pt x="290" y="222"/>
                      <a:pt x="290" y="260"/>
                    </a:cubicBezTo>
                    <a:cubicBezTo>
                      <a:pt x="283" y="260"/>
                      <a:pt x="283" y="260"/>
                      <a:pt x="283" y="260"/>
                    </a:cubicBezTo>
                    <a:cubicBezTo>
                      <a:pt x="329" y="306"/>
                      <a:pt x="329" y="306"/>
                      <a:pt x="329" y="306"/>
                    </a:cubicBezTo>
                    <a:lnTo>
                      <a:pt x="329" y="306"/>
                    </a:lnTo>
                    <a:cubicBezTo>
                      <a:pt x="329" y="329"/>
                      <a:pt x="336" y="344"/>
                      <a:pt x="336" y="367"/>
                    </a:cubicBezTo>
                    <a:cubicBezTo>
                      <a:pt x="336" y="405"/>
                      <a:pt x="344" y="443"/>
                      <a:pt x="336" y="481"/>
                    </a:cubicBezTo>
                    <a:cubicBezTo>
                      <a:pt x="336" y="489"/>
                      <a:pt x="313" y="474"/>
                      <a:pt x="306" y="481"/>
                    </a:cubicBezTo>
                    <a:cubicBezTo>
                      <a:pt x="290" y="489"/>
                      <a:pt x="290" y="512"/>
                      <a:pt x="283" y="527"/>
                    </a:cubicBezTo>
                    <a:lnTo>
                      <a:pt x="283" y="527"/>
                    </a:lnTo>
                    <a:cubicBezTo>
                      <a:pt x="222" y="512"/>
                      <a:pt x="168" y="497"/>
                      <a:pt x="115" y="489"/>
                    </a:cubicBezTo>
                    <a:cubicBezTo>
                      <a:pt x="100" y="489"/>
                      <a:pt x="92" y="504"/>
                      <a:pt x="84" y="504"/>
                    </a:cubicBezTo>
                    <a:cubicBezTo>
                      <a:pt x="61" y="504"/>
                      <a:pt x="46" y="504"/>
                      <a:pt x="23" y="504"/>
                    </a:cubicBezTo>
                    <a:lnTo>
                      <a:pt x="23" y="504"/>
                    </a:lnTo>
                    <a:cubicBezTo>
                      <a:pt x="31" y="489"/>
                      <a:pt x="38" y="474"/>
                      <a:pt x="31" y="459"/>
                    </a:cubicBezTo>
                    <a:cubicBezTo>
                      <a:pt x="31" y="436"/>
                      <a:pt x="8" y="428"/>
                      <a:pt x="8" y="413"/>
                    </a:cubicBezTo>
                    <a:cubicBezTo>
                      <a:pt x="0" y="390"/>
                      <a:pt x="15" y="375"/>
                      <a:pt x="23" y="359"/>
                    </a:cubicBezTo>
                    <a:lnTo>
                      <a:pt x="23" y="359"/>
                    </a:lnTo>
                    <a:cubicBezTo>
                      <a:pt x="38" y="367"/>
                      <a:pt x="54" y="390"/>
                      <a:pt x="69" y="382"/>
                    </a:cubicBezTo>
                    <a:cubicBezTo>
                      <a:pt x="92" y="375"/>
                      <a:pt x="100" y="352"/>
                      <a:pt x="115" y="329"/>
                    </a:cubicBezTo>
                    <a:cubicBezTo>
                      <a:pt x="115" y="321"/>
                      <a:pt x="100" y="306"/>
                      <a:pt x="100" y="298"/>
                    </a:cubicBezTo>
                    <a:cubicBezTo>
                      <a:pt x="107" y="283"/>
                      <a:pt x="115" y="275"/>
                      <a:pt x="130" y="260"/>
                    </a:cubicBezTo>
                    <a:lnTo>
                      <a:pt x="130" y="260"/>
                    </a:lnTo>
                    <a:cubicBezTo>
                      <a:pt x="145" y="237"/>
                      <a:pt x="153" y="222"/>
                      <a:pt x="168" y="199"/>
                    </a:cubicBezTo>
                    <a:cubicBezTo>
                      <a:pt x="184" y="184"/>
                      <a:pt x="214" y="168"/>
                      <a:pt x="214" y="153"/>
                    </a:cubicBezTo>
                    <a:cubicBezTo>
                      <a:pt x="214" y="115"/>
                      <a:pt x="191" y="84"/>
                      <a:pt x="176" y="46"/>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1" name="Freeform 99">
                <a:extLst>
                  <a:ext uri="{FF2B5EF4-FFF2-40B4-BE49-F238E27FC236}">
                    <a16:creationId xmlns:a16="http://schemas.microsoft.com/office/drawing/2014/main" id="{57E9C6D0-9244-4A35-BB07-82BB73E2EC93}"/>
                  </a:ext>
                </a:extLst>
              </p:cNvPr>
              <p:cNvSpPr>
                <a:spLocks noChangeArrowheads="1"/>
              </p:cNvSpPr>
              <p:nvPr/>
            </p:nvSpPr>
            <p:spPr bwMode="auto">
              <a:xfrm>
                <a:off x="7500449" y="8921751"/>
                <a:ext cx="184138" cy="182563"/>
              </a:xfrm>
              <a:custGeom>
                <a:avLst/>
                <a:gdLst>
                  <a:gd name="T0" fmla="*/ 321 w 513"/>
                  <a:gd name="T1" fmla="*/ 191 h 505"/>
                  <a:gd name="T2" fmla="*/ 321 w 513"/>
                  <a:gd name="T3" fmla="*/ 191 h 505"/>
                  <a:gd name="T4" fmla="*/ 305 w 513"/>
                  <a:gd name="T5" fmla="*/ 221 h 505"/>
                  <a:gd name="T6" fmla="*/ 221 w 513"/>
                  <a:gd name="T7" fmla="*/ 160 h 505"/>
                  <a:gd name="T8" fmla="*/ 244 w 513"/>
                  <a:gd name="T9" fmla="*/ 30 h 505"/>
                  <a:gd name="T10" fmla="*/ 199 w 513"/>
                  <a:gd name="T11" fmla="*/ 0 h 505"/>
                  <a:gd name="T12" fmla="*/ 122 w 513"/>
                  <a:gd name="T13" fmla="*/ 30 h 505"/>
                  <a:gd name="T14" fmla="*/ 76 w 513"/>
                  <a:gd name="T15" fmla="*/ 53 h 505"/>
                  <a:gd name="T16" fmla="*/ 7 w 513"/>
                  <a:gd name="T17" fmla="*/ 84 h 505"/>
                  <a:gd name="T18" fmla="*/ 7 w 513"/>
                  <a:gd name="T19" fmla="*/ 84 h 505"/>
                  <a:gd name="T20" fmla="*/ 0 w 513"/>
                  <a:gd name="T21" fmla="*/ 137 h 505"/>
                  <a:gd name="T22" fmla="*/ 46 w 513"/>
                  <a:gd name="T23" fmla="*/ 175 h 505"/>
                  <a:gd name="T24" fmla="*/ 30 w 513"/>
                  <a:gd name="T25" fmla="*/ 290 h 505"/>
                  <a:gd name="T26" fmla="*/ 23 w 513"/>
                  <a:gd name="T27" fmla="*/ 290 h 505"/>
                  <a:gd name="T28" fmla="*/ 69 w 513"/>
                  <a:gd name="T29" fmla="*/ 336 h 505"/>
                  <a:gd name="T30" fmla="*/ 69 w 513"/>
                  <a:gd name="T31" fmla="*/ 336 h 505"/>
                  <a:gd name="T32" fmla="*/ 122 w 513"/>
                  <a:gd name="T33" fmla="*/ 267 h 505"/>
                  <a:gd name="T34" fmla="*/ 183 w 513"/>
                  <a:gd name="T35" fmla="*/ 297 h 505"/>
                  <a:gd name="T36" fmla="*/ 244 w 513"/>
                  <a:gd name="T37" fmla="*/ 290 h 505"/>
                  <a:gd name="T38" fmla="*/ 290 w 513"/>
                  <a:gd name="T39" fmla="*/ 290 h 505"/>
                  <a:gd name="T40" fmla="*/ 290 w 513"/>
                  <a:gd name="T41" fmla="*/ 328 h 505"/>
                  <a:gd name="T42" fmla="*/ 328 w 513"/>
                  <a:gd name="T43" fmla="*/ 343 h 505"/>
                  <a:gd name="T44" fmla="*/ 336 w 513"/>
                  <a:gd name="T45" fmla="*/ 397 h 505"/>
                  <a:gd name="T46" fmla="*/ 260 w 513"/>
                  <a:gd name="T47" fmla="*/ 366 h 505"/>
                  <a:gd name="T48" fmla="*/ 244 w 513"/>
                  <a:gd name="T49" fmla="*/ 412 h 505"/>
                  <a:gd name="T50" fmla="*/ 275 w 513"/>
                  <a:gd name="T51" fmla="*/ 481 h 505"/>
                  <a:gd name="T52" fmla="*/ 275 w 513"/>
                  <a:gd name="T53" fmla="*/ 481 h 505"/>
                  <a:gd name="T54" fmla="*/ 359 w 513"/>
                  <a:gd name="T55" fmla="*/ 481 h 505"/>
                  <a:gd name="T56" fmla="*/ 412 w 513"/>
                  <a:gd name="T57" fmla="*/ 328 h 505"/>
                  <a:gd name="T58" fmla="*/ 496 w 513"/>
                  <a:gd name="T59" fmla="*/ 351 h 505"/>
                  <a:gd name="T60" fmla="*/ 474 w 513"/>
                  <a:gd name="T61" fmla="*/ 282 h 505"/>
                  <a:gd name="T62" fmla="*/ 504 w 513"/>
                  <a:gd name="T63" fmla="*/ 267 h 505"/>
                  <a:gd name="T64" fmla="*/ 504 w 513"/>
                  <a:gd name="T65" fmla="*/ 267 h 505"/>
                  <a:gd name="T66" fmla="*/ 458 w 513"/>
                  <a:gd name="T67" fmla="*/ 214 h 505"/>
                  <a:gd name="T68" fmla="*/ 366 w 513"/>
                  <a:gd name="T69" fmla="*/ 191 h 505"/>
                  <a:gd name="T70" fmla="*/ 321 w 513"/>
                  <a:gd name="T71" fmla="*/ 191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3" h="505">
                    <a:moveTo>
                      <a:pt x="321" y="191"/>
                    </a:moveTo>
                    <a:lnTo>
                      <a:pt x="321" y="191"/>
                    </a:lnTo>
                    <a:cubicBezTo>
                      <a:pt x="313" y="198"/>
                      <a:pt x="313" y="221"/>
                      <a:pt x="305" y="221"/>
                    </a:cubicBezTo>
                    <a:cubicBezTo>
                      <a:pt x="275" y="206"/>
                      <a:pt x="237" y="191"/>
                      <a:pt x="221" y="160"/>
                    </a:cubicBezTo>
                    <a:cubicBezTo>
                      <a:pt x="206" y="122"/>
                      <a:pt x="244" y="76"/>
                      <a:pt x="244" y="30"/>
                    </a:cubicBezTo>
                    <a:cubicBezTo>
                      <a:pt x="237" y="15"/>
                      <a:pt x="221" y="0"/>
                      <a:pt x="199" y="0"/>
                    </a:cubicBezTo>
                    <a:cubicBezTo>
                      <a:pt x="176" y="0"/>
                      <a:pt x="153" y="15"/>
                      <a:pt x="122" y="30"/>
                    </a:cubicBezTo>
                    <a:cubicBezTo>
                      <a:pt x="107" y="30"/>
                      <a:pt x="92" y="45"/>
                      <a:pt x="76" y="53"/>
                    </a:cubicBezTo>
                    <a:cubicBezTo>
                      <a:pt x="53" y="61"/>
                      <a:pt x="30" y="76"/>
                      <a:pt x="7" y="84"/>
                    </a:cubicBezTo>
                    <a:lnTo>
                      <a:pt x="7" y="84"/>
                    </a:lnTo>
                    <a:cubicBezTo>
                      <a:pt x="7" y="99"/>
                      <a:pt x="0" y="114"/>
                      <a:pt x="0" y="137"/>
                    </a:cubicBezTo>
                    <a:cubicBezTo>
                      <a:pt x="7" y="153"/>
                      <a:pt x="38" y="153"/>
                      <a:pt x="46" y="175"/>
                    </a:cubicBezTo>
                    <a:cubicBezTo>
                      <a:pt x="53" y="214"/>
                      <a:pt x="30" y="252"/>
                      <a:pt x="30" y="290"/>
                    </a:cubicBezTo>
                    <a:cubicBezTo>
                      <a:pt x="23" y="290"/>
                      <a:pt x="23" y="290"/>
                      <a:pt x="23" y="290"/>
                    </a:cubicBezTo>
                    <a:cubicBezTo>
                      <a:pt x="69" y="336"/>
                      <a:pt x="69" y="336"/>
                      <a:pt x="69" y="336"/>
                    </a:cubicBezTo>
                    <a:lnTo>
                      <a:pt x="69" y="336"/>
                    </a:lnTo>
                    <a:cubicBezTo>
                      <a:pt x="84" y="313"/>
                      <a:pt x="92" y="275"/>
                      <a:pt x="122" y="267"/>
                    </a:cubicBezTo>
                    <a:cubicBezTo>
                      <a:pt x="145" y="259"/>
                      <a:pt x="160" y="290"/>
                      <a:pt x="183" y="297"/>
                    </a:cubicBezTo>
                    <a:cubicBezTo>
                      <a:pt x="206" y="297"/>
                      <a:pt x="221" y="290"/>
                      <a:pt x="244" y="290"/>
                    </a:cubicBezTo>
                    <a:cubicBezTo>
                      <a:pt x="260" y="290"/>
                      <a:pt x="282" y="282"/>
                      <a:pt x="290" y="290"/>
                    </a:cubicBezTo>
                    <a:cubicBezTo>
                      <a:pt x="298" y="297"/>
                      <a:pt x="282" y="320"/>
                      <a:pt x="290" y="328"/>
                    </a:cubicBezTo>
                    <a:cubicBezTo>
                      <a:pt x="298" y="336"/>
                      <a:pt x="321" y="328"/>
                      <a:pt x="328" y="343"/>
                    </a:cubicBezTo>
                    <a:cubicBezTo>
                      <a:pt x="336" y="359"/>
                      <a:pt x="351" y="389"/>
                      <a:pt x="336" y="397"/>
                    </a:cubicBezTo>
                    <a:cubicBezTo>
                      <a:pt x="305" y="405"/>
                      <a:pt x="282" y="359"/>
                      <a:pt x="260" y="366"/>
                    </a:cubicBezTo>
                    <a:cubicBezTo>
                      <a:pt x="244" y="366"/>
                      <a:pt x="244" y="397"/>
                      <a:pt x="244" y="412"/>
                    </a:cubicBezTo>
                    <a:cubicBezTo>
                      <a:pt x="252" y="435"/>
                      <a:pt x="267" y="458"/>
                      <a:pt x="275" y="481"/>
                    </a:cubicBezTo>
                    <a:lnTo>
                      <a:pt x="275" y="481"/>
                    </a:lnTo>
                    <a:cubicBezTo>
                      <a:pt x="305" y="481"/>
                      <a:pt x="336" y="504"/>
                      <a:pt x="359" y="481"/>
                    </a:cubicBezTo>
                    <a:cubicBezTo>
                      <a:pt x="389" y="443"/>
                      <a:pt x="366" y="366"/>
                      <a:pt x="412" y="328"/>
                    </a:cubicBezTo>
                    <a:cubicBezTo>
                      <a:pt x="435" y="305"/>
                      <a:pt x="474" y="366"/>
                      <a:pt x="496" y="351"/>
                    </a:cubicBezTo>
                    <a:cubicBezTo>
                      <a:pt x="512" y="336"/>
                      <a:pt x="474" y="305"/>
                      <a:pt x="474" y="282"/>
                    </a:cubicBezTo>
                    <a:cubicBezTo>
                      <a:pt x="481" y="275"/>
                      <a:pt x="496" y="267"/>
                      <a:pt x="504" y="267"/>
                    </a:cubicBezTo>
                    <a:lnTo>
                      <a:pt x="504" y="267"/>
                    </a:lnTo>
                    <a:cubicBezTo>
                      <a:pt x="489" y="244"/>
                      <a:pt x="481" y="229"/>
                      <a:pt x="458" y="214"/>
                    </a:cubicBezTo>
                    <a:cubicBezTo>
                      <a:pt x="435" y="198"/>
                      <a:pt x="397" y="198"/>
                      <a:pt x="366" y="191"/>
                    </a:cubicBezTo>
                    <a:cubicBezTo>
                      <a:pt x="351" y="191"/>
                      <a:pt x="336" y="191"/>
                      <a:pt x="321" y="191"/>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2" name="Freeform 100">
                <a:extLst>
                  <a:ext uri="{FF2B5EF4-FFF2-40B4-BE49-F238E27FC236}">
                    <a16:creationId xmlns:a16="http://schemas.microsoft.com/office/drawing/2014/main" id="{28A28B93-E5A9-4628-B273-CD44C1D3A3EE}"/>
                  </a:ext>
                </a:extLst>
              </p:cNvPr>
              <p:cNvSpPr>
                <a:spLocks noChangeArrowheads="1"/>
              </p:cNvSpPr>
              <p:nvPr/>
            </p:nvSpPr>
            <p:spPr bwMode="auto">
              <a:xfrm>
                <a:off x="7605218" y="8956676"/>
                <a:ext cx="93656" cy="60325"/>
              </a:xfrm>
              <a:custGeom>
                <a:avLst/>
                <a:gdLst>
                  <a:gd name="T0" fmla="*/ 214 w 261"/>
                  <a:gd name="T1" fmla="*/ 168 h 169"/>
                  <a:gd name="T2" fmla="*/ 214 w 261"/>
                  <a:gd name="T3" fmla="*/ 168 h 169"/>
                  <a:gd name="T4" fmla="*/ 168 w 261"/>
                  <a:gd name="T5" fmla="*/ 115 h 169"/>
                  <a:gd name="T6" fmla="*/ 76 w 261"/>
                  <a:gd name="T7" fmla="*/ 92 h 169"/>
                  <a:gd name="T8" fmla="*/ 31 w 261"/>
                  <a:gd name="T9" fmla="*/ 92 h 169"/>
                  <a:gd name="T10" fmla="*/ 31 w 261"/>
                  <a:gd name="T11" fmla="*/ 92 h 169"/>
                  <a:gd name="T12" fmla="*/ 8 w 261"/>
                  <a:gd name="T13" fmla="*/ 31 h 169"/>
                  <a:gd name="T14" fmla="*/ 38 w 261"/>
                  <a:gd name="T15" fmla="*/ 0 h 169"/>
                  <a:gd name="T16" fmla="*/ 107 w 261"/>
                  <a:gd name="T17" fmla="*/ 23 h 169"/>
                  <a:gd name="T18" fmla="*/ 138 w 261"/>
                  <a:gd name="T19" fmla="*/ 15 h 169"/>
                  <a:gd name="T20" fmla="*/ 199 w 261"/>
                  <a:gd name="T21" fmla="*/ 61 h 169"/>
                  <a:gd name="T22" fmla="*/ 206 w 261"/>
                  <a:gd name="T23" fmla="*/ 99 h 169"/>
                  <a:gd name="T24" fmla="*/ 260 w 261"/>
                  <a:gd name="T25" fmla="*/ 107 h 169"/>
                  <a:gd name="T26" fmla="*/ 260 w 261"/>
                  <a:gd name="T27" fmla="*/ 107 h 169"/>
                  <a:gd name="T28" fmla="*/ 245 w 261"/>
                  <a:gd name="T29" fmla="*/ 168 h 169"/>
                  <a:gd name="T30" fmla="*/ 245 w 261"/>
                  <a:gd name="T31" fmla="*/ 168 h 169"/>
                  <a:gd name="T32" fmla="*/ 214 w 261"/>
                  <a:gd name="T33"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169">
                    <a:moveTo>
                      <a:pt x="214" y="168"/>
                    </a:moveTo>
                    <a:lnTo>
                      <a:pt x="214" y="168"/>
                    </a:lnTo>
                    <a:cubicBezTo>
                      <a:pt x="199" y="145"/>
                      <a:pt x="191" y="130"/>
                      <a:pt x="168" y="115"/>
                    </a:cubicBezTo>
                    <a:cubicBezTo>
                      <a:pt x="145" y="99"/>
                      <a:pt x="107" y="99"/>
                      <a:pt x="76" y="92"/>
                    </a:cubicBezTo>
                    <a:cubicBezTo>
                      <a:pt x="61" y="92"/>
                      <a:pt x="46" y="92"/>
                      <a:pt x="31" y="92"/>
                    </a:cubicBezTo>
                    <a:lnTo>
                      <a:pt x="31" y="92"/>
                    </a:lnTo>
                    <a:cubicBezTo>
                      <a:pt x="23" y="76"/>
                      <a:pt x="0" y="54"/>
                      <a:pt x="8" y="31"/>
                    </a:cubicBezTo>
                    <a:cubicBezTo>
                      <a:pt x="8" y="15"/>
                      <a:pt x="23" y="0"/>
                      <a:pt x="38" y="0"/>
                    </a:cubicBezTo>
                    <a:cubicBezTo>
                      <a:pt x="61" y="0"/>
                      <a:pt x="84" y="23"/>
                      <a:pt x="107" y="23"/>
                    </a:cubicBezTo>
                    <a:cubicBezTo>
                      <a:pt x="115" y="23"/>
                      <a:pt x="130" y="15"/>
                      <a:pt x="138" y="15"/>
                    </a:cubicBezTo>
                    <a:cubicBezTo>
                      <a:pt x="161" y="23"/>
                      <a:pt x="184" y="38"/>
                      <a:pt x="199" y="61"/>
                    </a:cubicBezTo>
                    <a:cubicBezTo>
                      <a:pt x="206" y="69"/>
                      <a:pt x="191" y="92"/>
                      <a:pt x="206" y="99"/>
                    </a:cubicBezTo>
                    <a:cubicBezTo>
                      <a:pt x="222" y="115"/>
                      <a:pt x="237" y="107"/>
                      <a:pt x="260" y="107"/>
                    </a:cubicBezTo>
                    <a:lnTo>
                      <a:pt x="260" y="107"/>
                    </a:lnTo>
                    <a:cubicBezTo>
                      <a:pt x="245" y="168"/>
                      <a:pt x="245" y="168"/>
                      <a:pt x="245" y="168"/>
                    </a:cubicBezTo>
                    <a:lnTo>
                      <a:pt x="245" y="168"/>
                    </a:lnTo>
                    <a:cubicBezTo>
                      <a:pt x="214" y="168"/>
                      <a:pt x="214" y="168"/>
                      <a:pt x="214" y="168"/>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3" name="Freeform 101">
                <a:extLst>
                  <a:ext uri="{FF2B5EF4-FFF2-40B4-BE49-F238E27FC236}">
                    <a16:creationId xmlns:a16="http://schemas.microsoft.com/office/drawing/2014/main" id="{92D035C3-F14A-4AD5-BFAB-8DE4525D348A}"/>
                  </a:ext>
                </a:extLst>
              </p:cNvPr>
              <p:cNvSpPr>
                <a:spLocks noChangeArrowheads="1"/>
              </p:cNvSpPr>
              <p:nvPr/>
            </p:nvSpPr>
            <p:spPr bwMode="auto">
              <a:xfrm>
                <a:off x="7508387" y="9015413"/>
                <a:ext cx="119055" cy="127000"/>
              </a:xfrm>
              <a:custGeom>
                <a:avLst/>
                <a:gdLst>
                  <a:gd name="T0" fmla="*/ 46 w 329"/>
                  <a:gd name="T1" fmla="*/ 77 h 353"/>
                  <a:gd name="T2" fmla="*/ 46 w 329"/>
                  <a:gd name="T3" fmla="*/ 77 h 353"/>
                  <a:gd name="T4" fmla="*/ 99 w 329"/>
                  <a:gd name="T5" fmla="*/ 8 h 353"/>
                  <a:gd name="T6" fmla="*/ 160 w 329"/>
                  <a:gd name="T7" fmla="*/ 38 h 353"/>
                  <a:gd name="T8" fmla="*/ 221 w 329"/>
                  <a:gd name="T9" fmla="*/ 31 h 353"/>
                  <a:gd name="T10" fmla="*/ 267 w 329"/>
                  <a:gd name="T11" fmla="*/ 31 h 353"/>
                  <a:gd name="T12" fmla="*/ 267 w 329"/>
                  <a:gd name="T13" fmla="*/ 69 h 353"/>
                  <a:gd name="T14" fmla="*/ 305 w 329"/>
                  <a:gd name="T15" fmla="*/ 84 h 353"/>
                  <a:gd name="T16" fmla="*/ 313 w 329"/>
                  <a:gd name="T17" fmla="*/ 138 h 353"/>
                  <a:gd name="T18" fmla="*/ 237 w 329"/>
                  <a:gd name="T19" fmla="*/ 107 h 353"/>
                  <a:gd name="T20" fmla="*/ 221 w 329"/>
                  <a:gd name="T21" fmla="*/ 153 h 353"/>
                  <a:gd name="T22" fmla="*/ 252 w 329"/>
                  <a:gd name="T23" fmla="*/ 222 h 353"/>
                  <a:gd name="T24" fmla="*/ 252 w 329"/>
                  <a:gd name="T25" fmla="*/ 222 h 353"/>
                  <a:gd name="T26" fmla="*/ 160 w 329"/>
                  <a:gd name="T27" fmla="*/ 268 h 353"/>
                  <a:gd name="T28" fmla="*/ 84 w 329"/>
                  <a:gd name="T29" fmla="*/ 352 h 353"/>
                  <a:gd name="T30" fmla="*/ 84 w 329"/>
                  <a:gd name="T31" fmla="*/ 352 h 353"/>
                  <a:gd name="T32" fmla="*/ 0 w 329"/>
                  <a:gd name="T33" fmla="*/ 298 h 353"/>
                  <a:gd name="T34" fmla="*/ 0 w 329"/>
                  <a:gd name="T35" fmla="*/ 298 h 353"/>
                  <a:gd name="T36" fmla="*/ 23 w 329"/>
                  <a:gd name="T37" fmla="*/ 252 h 353"/>
                  <a:gd name="T38" fmla="*/ 53 w 329"/>
                  <a:gd name="T39" fmla="*/ 252 h 353"/>
                  <a:gd name="T40" fmla="*/ 53 w 329"/>
                  <a:gd name="T41" fmla="*/ 138 h 353"/>
                  <a:gd name="T42" fmla="*/ 46 w 329"/>
                  <a:gd name="T43" fmla="*/ 7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9" h="353">
                    <a:moveTo>
                      <a:pt x="46" y="77"/>
                    </a:moveTo>
                    <a:lnTo>
                      <a:pt x="46" y="77"/>
                    </a:lnTo>
                    <a:cubicBezTo>
                      <a:pt x="61" y="54"/>
                      <a:pt x="69" y="16"/>
                      <a:pt x="99" y="8"/>
                    </a:cubicBezTo>
                    <a:cubicBezTo>
                      <a:pt x="122" y="0"/>
                      <a:pt x="137" y="31"/>
                      <a:pt x="160" y="38"/>
                    </a:cubicBezTo>
                    <a:cubicBezTo>
                      <a:pt x="183" y="38"/>
                      <a:pt x="198" y="31"/>
                      <a:pt x="221" y="31"/>
                    </a:cubicBezTo>
                    <a:cubicBezTo>
                      <a:pt x="237" y="31"/>
                      <a:pt x="259" y="23"/>
                      <a:pt x="267" y="31"/>
                    </a:cubicBezTo>
                    <a:cubicBezTo>
                      <a:pt x="275" y="38"/>
                      <a:pt x="259" y="61"/>
                      <a:pt x="267" y="69"/>
                    </a:cubicBezTo>
                    <a:cubicBezTo>
                      <a:pt x="275" y="77"/>
                      <a:pt x="298" y="69"/>
                      <a:pt x="305" y="84"/>
                    </a:cubicBezTo>
                    <a:cubicBezTo>
                      <a:pt x="313" y="100"/>
                      <a:pt x="328" y="130"/>
                      <a:pt x="313" y="138"/>
                    </a:cubicBezTo>
                    <a:cubicBezTo>
                      <a:pt x="282" y="146"/>
                      <a:pt x="259" y="100"/>
                      <a:pt x="237" y="107"/>
                    </a:cubicBezTo>
                    <a:cubicBezTo>
                      <a:pt x="221" y="107"/>
                      <a:pt x="221" y="138"/>
                      <a:pt x="221" y="153"/>
                    </a:cubicBezTo>
                    <a:cubicBezTo>
                      <a:pt x="229" y="176"/>
                      <a:pt x="244" y="199"/>
                      <a:pt x="252" y="222"/>
                    </a:cubicBezTo>
                    <a:lnTo>
                      <a:pt x="252" y="222"/>
                    </a:lnTo>
                    <a:cubicBezTo>
                      <a:pt x="221" y="237"/>
                      <a:pt x="183" y="245"/>
                      <a:pt x="160" y="268"/>
                    </a:cubicBezTo>
                    <a:cubicBezTo>
                      <a:pt x="130" y="291"/>
                      <a:pt x="107" y="321"/>
                      <a:pt x="84" y="352"/>
                    </a:cubicBezTo>
                    <a:lnTo>
                      <a:pt x="84" y="352"/>
                    </a:lnTo>
                    <a:cubicBezTo>
                      <a:pt x="0" y="298"/>
                      <a:pt x="0" y="298"/>
                      <a:pt x="0" y="298"/>
                    </a:cubicBezTo>
                    <a:lnTo>
                      <a:pt x="0" y="298"/>
                    </a:lnTo>
                    <a:cubicBezTo>
                      <a:pt x="7" y="283"/>
                      <a:pt x="7" y="260"/>
                      <a:pt x="23" y="252"/>
                    </a:cubicBezTo>
                    <a:cubicBezTo>
                      <a:pt x="30" y="245"/>
                      <a:pt x="53" y="260"/>
                      <a:pt x="53" y="252"/>
                    </a:cubicBezTo>
                    <a:cubicBezTo>
                      <a:pt x="61" y="214"/>
                      <a:pt x="53" y="176"/>
                      <a:pt x="53" y="138"/>
                    </a:cubicBezTo>
                    <a:cubicBezTo>
                      <a:pt x="53" y="115"/>
                      <a:pt x="46" y="100"/>
                      <a:pt x="46" y="77"/>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4" name="Freeform 102">
                <a:extLst>
                  <a:ext uri="{FF2B5EF4-FFF2-40B4-BE49-F238E27FC236}">
                    <a16:creationId xmlns:a16="http://schemas.microsoft.com/office/drawing/2014/main" id="{2DE2C322-5C1B-4691-8D60-E0B4993097D3}"/>
                  </a:ext>
                </a:extLst>
              </p:cNvPr>
              <p:cNvSpPr>
                <a:spLocks noChangeArrowheads="1"/>
              </p:cNvSpPr>
              <p:nvPr/>
            </p:nvSpPr>
            <p:spPr bwMode="auto">
              <a:xfrm>
                <a:off x="7692524" y="8821738"/>
                <a:ext cx="476219" cy="360362"/>
              </a:xfrm>
              <a:custGeom>
                <a:avLst/>
                <a:gdLst>
                  <a:gd name="T0" fmla="*/ 0 w 1322"/>
                  <a:gd name="T1" fmla="*/ 542 h 1001"/>
                  <a:gd name="T2" fmla="*/ 0 w 1322"/>
                  <a:gd name="T3" fmla="*/ 542 h 1001"/>
                  <a:gd name="T4" fmla="*/ 15 w 1322"/>
                  <a:gd name="T5" fmla="*/ 481 h 1001"/>
                  <a:gd name="T6" fmla="*/ 15 w 1322"/>
                  <a:gd name="T7" fmla="*/ 481 h 1001"/>
                  <a:gd name="T8" fmla="*/ 30 w 1322"/>
                  <a:gd name="T9" fmla="*/ 428 h 1001"/>
                  <a:gd name="T10" fmla="*/ 15 w 1322"/>
                  <a:gd name="T11" fmla="*/ 359 h 1001"/>
                  <a:gd name="T12" fmla="*/ 38 w 1322"/>
                  <a:gd name="T13" fmla="*/ 313 h 1001"/>
                  <a:gd name="T14" fmla="*/ 7 w 1322"/>
                  <a:gd name="T15" fmla="*/ 221 h 1001"/>
                  <a:gd name="T16" fmla="*/ 7 w 1322"/>
                  <a:gd name="T17" fmla="*/ 221 h 1001"/>
                  <a:gd name="T18" fmla="*/ 38 w 1322"/>
                  <a:gd name="T19" fmla="*/ 153 h 1001"/>
                  <a:gd name="T20" fmla="*/ 76 w 1322"/>
                  <a:gd name="T21" fmla="*/ 191 h 1001"/>
                  <a:gd name="T22" fmla="*/ 183 w 1322"/>
                  <a:gd name="T23" fmla="*/ 183 h 1001"/>
                  <a:gd name="T24" fmla="*/ 297 w 1322"/>
                  <a:gd name="T25" fmla="*/ 130 h 1001"/>
                  <a:gd name="T26" fmla="*/ 397 w 1322"/>
                  <a:gd name="T27" fmla="*/ 122 h 1001"/>
                  <a:gd name="T28" fmla="*/ 504 w 1322"/>
                  <a:gd name="T29" fmla="*/ 53 h 1001"/>
                  <a:gd name="T30" fmla="*/ 534 w 1322"/>
                  <a:gd name="T31" fmla="*/ 7 h 1001"/>
                  <a:gd name="T32" fmla="*/ 695 w 1322"/>
                  <a:gd name="T33" fmla="*/ 0 h 1001"/>
                  <a:gd name="T34" fmla="*/ 763 w 1322"/>
                  <a:gd name="T35" fmla="*/ 23 h 1001"/>
                  <a:gd name="T36" fmla="*/ 763 w 1322"/>
                  <a:gd name="T37" fmla="*/ 23 h 1001"/>
                  <a:gd name="T38" fmla="*/ 763 w 1322"/>
                  <a:gd name="T39" fmla="*/ 107 h 1001"/>
                  <a:gd name="T40" fmla="*/ 817 w 1322"/>
                  <a:gd name="T41" fmla="*/ 114 h 1001"/>
                  <a:gd name="T42" fmla="*/ 901 w 1322"/>
                  <a:gd name="T43" fmla="*/ 206 h 1001"/>
                  <a:gd name="T44" fmla="*/ 1031 w 1322"/>
                  <a:gd name="T45" fmla="*/ 153 h 1001"/>
                  <a:gd name="T46" fmla="*/ 1100 w 1322"/>
                  <a:gd name="T47" fmla="*/ 153 h 1001"/>
                  <a:gd name="T48" fmla="*/ 1145 w 1322"/>
                  <a:gd name="T49" fmla="*/ 137 h 1001"/>
                  <a:gd name="T50" fmla="*/ 1191 w 1322"/>
                  <a:gd name="T51" fmla="*/ 206 h 1001"/>
                  <a:gd name="T52" fmla="*/ 1191 w 1322"/>
                  <a:gd name="T53" fmla="*/ 244 h 1001"/>
                  <a:gd name="T54" fmla="*/ 1267 w 1322"/>
                  <a:gd name="T55" fmla="*/ 313 h 1001"/>
                  <a:gd name="T56" fmla="*/ 1260 w 1322"/>
                  <a:gd name="T57" fmla="*/ 313 h 1001"/>
                  <a:gd name="T58" fmla="*/ 1306 w 1322"/>
                  <a:gd name="T59" fmla="*/ 366 h 1001"/>
                  <a:gd name="T60" fmla="*/ 1222 w 1322"/>
                  <a:gd name="T61" fmla="*/ 382 h 1001"/>
                  <a:gd name="T62" fmla="*/ 1153 w 1322"/>
                  <a:gd name="T63" fmla="*/ 389 h 1001"/>
                  <a:gd name="T64" fmla="*/ 1138 w 1322"/>
                  <a:gd name="T65" fmla="*/ 458 h 1001"/>
                  <a:gd name="T66" fmla="*/ 1130 w 1322"/>
                  <a:gd name="T67" fmla="*/ 511 h 1001"/>
                  <a:gd name="T68" fmla="*/ 1130 w 1322"/>
                  <a:gd name="T69" fmla="*/ 511 h 1001"/>
                  <a:gd name="T70" fmla="*/ 1100 w 1322"/>
                  <a:gd name="T71" fmla="*/ 580 h 1001"/>
                  <a:gd name="T72" fmla="*/ 1031 w 1322"/>
                  <a:gd name="T73" fmla="*/ 626 h 1001"/>
                  <a:gd name="T74" fmla="*/ 1031 w 1322"/>
                  <a:gd name="T75" fmla="*/ 718 h 1001"/>
                  <a:gd name="T76" fmla="*/ 1015 w 1322"/>
                  <a:gd name="T77" fmla="*/ 748 h 1001"/>
                  <a:gd name="T78" fmla="*/ 1008 w 1322"/>
                  <a:gd name="T79" fmla="*/ 847 h 1001"/>
                  <a:gd name="T80" fmla="*/ 977 w 1322"/>
                  <a:gd name="T81" fmla="*/ 893 h 1001"/>
                  <a:gd name="T82" fmla="*/ 931 w 1322"/>
                  <a:gd name="T83" fmla="*/ 916 h 1001"/>
                  <a:gd name="T84" fmla="*/ 908 w 1322"/>
                  <a:gd name="T85" fmla="*/ 985 h 1001"/>
                  <a:gd name="T86" fmla="*/ 855 w 1322"/>
                  <a:gd name="T87" fmla="*/ 985 h 1001"/>
                  <a:gd name="T88" fmla="*/ 855 w 1322"/>
                  <a:gd name="T89" fmla="*/ 985 h 1001"/>
                  <a:gd name="T90" fmla="*/ 832 w 1322"/>
                  <a:gd name="T91" fmla="*/ 939 h 1001"/>
                  <a:gd name="T92" fmla="*/ 809 w 1322"/>
                  <a:gd name="T93" fmla="*/ 962 h 1001"/>
                  <a:gd name="T94" fmla="*/ 748 w 1322"/>
                  <a:gd name="T95" fmla="*/ 870 h 1001"/>
                  <a:gd name="T96" fmla="*/ 656 w 1322"/>
                  <a:gd name="T97" fmla="*/ 947 h 1001"/>
                  <a:gd name="T98" fmla="*/ 588 w 1322"/>
                  <a:gd name="T99" fmla="*/ 993 h 1001"/>
                  <a:gd name="T100" fmla="*/ 534 w 1322"/>
                  <a:gd name="T101" fmla="*/ 939 h 1001"/>
                  <a:gd name="T102" fmla="*/ 496 w 1322"/>
                  <a:gd name="T103" fmla="*/ 863 h 1001"/>
                  <a:gd name="T104" fmla="*/ 435 w 1322"/>
                  <a:gd name="T105" fmla="*/ 878 h 1001"/>
                  <a:gd name="T106" fmla="*/ 397 w 1322"/>
                  <a:gd name="T107" fmla="*/ 771 h 1001"/>
                  <a:gd name="T108" fmla="*/ 320 w 1322"/>
                  <a:gd name="T109" fmla="*/ 832 h 1001"/>
                  <a:gd name="T110" fmla="*/ 275 w 1322"/>
                  <a:gd name="T111" fmla="*/ 901 h 1001"/>
                  <a:gd name="T112" fmla="*/ 275 w 1322"/>
                  <a:gd name="T113" fmla="*/ 847 h 1001"/>
                  <a:gd name="T114" fmla="*/ 290 w 1322"/>
                  <a:gd name="T115" fmla="*/ 748 h 1001"/>
                  <a:gd name="T116" fmla="*/ 183 w 1322"/>
                  <a:gd name="T117" fmla="*/ 680 h 1001"/>
                  <a:gd name="T118" fmla="*/ 83 w 1322"/>
                  <a:gd name="T119" fmla="*/ 611 h 1001"/>
                  <a:gd name="T120" fmla="*/ 68 w 1322"/>
                  <a:gd name="T121" fmla="*/ 580 h 1001"/>
                  <a:gd name="T122" fmla="*/ 0 w 1322"/>
                  <a:gd name="T123" fmla="*/ 542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2" h="1001">
                    <a:moveTo>
                      <a:pt x="0" y="542"/>
                    </a:moveTo>
                    <a:lnTo>
                      <a:pt x="0" y="542"/>
                    </a:lnTo>
                    <a:cubicBezTo>
                      <a:pt x="15" y="481"/>
                      <a:pt x="15" y="481"/>
                      <a:pt x="15" y="481"/>
                    </a:cubicBezTo>
                    <a:lnTo>
                      <a:pt x="15" y="481"/>
                    </a:lnTo>
                    <a:cubicBezTo>
                      <a:pt x="22" y="466"/>
                      <a:pt x="30" y="443"/>
                      <a:pt x="30" y="428"/>
                    </a:cubicBezTo>
                    <a:cubicBezTo>
                      <a:pt x="30" y="405"/>
                      <a:pt x="15" y="382"/>
                      <a:pt x="15" y="359"/>
                    </a:cubicBezTo>
                    <a:cubicBezTo>
                      <a:pt x="15" y="343"/>
                      <a:pt x="38" y="328"/>
                      <a:pt x="38" y="313"/>
                    </a:cubicBezTo>
                    <a:cubicBezTo>
                      <a:pt x="38" y="282"/>
                      <a:pt x="15" y="252"/>
                      <a:pt x="7" y="221"/>
                    </a:cubicBezTo>
                    <a:lnTo>
                      <a:pt x="7" y="221"/>
                    </a:lnTo>
                    <a:cubicBezTo>
                      <a:pt x="15" y="198"/>
                      <a:pt x="7" y="160"/>
                      <a:pt x="38" y="153"/>
                    </a:cubicBezTo>
                    <a:cubicBezTo>
                      <a:pt x="53" y="145"/>
                      <a:pt x="61" y="183"/>
                      <a:pt x="76" y="191"/>
                    </a:cubicBezTo>
                    <a:cubicBezTo>
                      <a:pt x="114" y="198"/>
                      <a:pt x="152" y="191"/>
                      <a:pt x="183" y="183"/>
                    </a:cubicBezTo>
                    <a:cubicBezTo>
                      <a:pt x="221" y="175"/>
                      <a:pt x="259" y="145"/>
                      <a:pt x="297" y="130"/>
                    </a:cubicBezTo>
                    <a:cubicBezTo>
                      <a:pt x="336" y="122"/>
                      <a:pt x="366" y="130"/>
                      <a:pt x="397" y="122"/>
                    </a:cubicBezTo>
                    <a:cubicBezTo>
                      <a:pt x="435" y="107"/>
                      <a:pt x="465" y="76"/>
                      <a:pt x="504" y="53"/>
                    </a:cubicBezTo>
                    <a:cubicBezTo>
                      <a:pt x="504" y="53"/>
                      <a:pt x="527" y="7"/>
                      <a:pt x="534" y="7"/>
                    </a:cubicBezTo>
                    <a:cubicBezTo>
                      <a:pt x="550" y="7"/>
                      <a:pt x="695" y="0"/>
                      <a:pt x="695" y="0"/>
                    </a:cubicBezTo>
                    <a:cubicBezTo>
                      <a:pt x="717" y="7"/>
                      <a:pt x="740" y="15"/>
                      <a:pt x="763" y="23"/>
                    </a:cubicBezTo>
                    <a:lnTo>
                      <a:pt x="763" y="23"/>
                    </a:lnTo>
                    <a:cubicBezTo>
                      <a:pt x="763" y="53"/>
                      <a:pt x="748" y="84"/>
                      <a:pt x="763" y="107"/>
                    </a:cubicBezTo>
                    <a:cubicBezTo>
                      <a:pt x="771" y="122"/>
                      <a:pt x="802" y="107"/>
                      <a:pt x="817" y="114"/>
                    </a:cubicBezTo>
                    <a:cubicBezTo>
                      <a:pt x="847" y="137"/>
                      <a:pt x="863" y="198"/>
                      <a:pt x="901" y="206"/>
                    </a:cubicBezTo>
                    <a:cubicBezTo>
                      <a:pt x="947" y="214"/>
                      <a:pt x="985" y="160"/>
                      <a:pt x="1031" y="153"/>
                    </a:cubicBezTo>
                    <a:cubicBezTo>
                      <a:pt x="1054" y="145"/>
                      <a:pt x="1077" y="160"/>
                      <a:pt x="1100" y="153"/>
                    </a:cubicBezTo>
                    <a:cubicBezTo>
                      <a:pt x="1115" y="153"/>
                      <a:pt x="1130" y="130"/>
                      <a:pt x="1145" y="137"/>
                    </a:cubicBezTo>
                    <a:cubicBezTo>
                      <a:pt x="1168" y="153"/>
                      <a:pt x="1183" y="183"/>
                      <a:pt x="1191" y="206"/>
                    </a:cubicBezTo>
                    <a:cubicBezTo>
                      <a:pt x="1199" y="221"/>
                      <a:pt x="1183" y="229"/>
                      <a:pt x="1191" y="244"/>
                    </a:cubicBezTo>
                    <a:cubicBezTo>
                      <a:pt x="1214" y="267"/>
                      <a:pt x="1244" y="290"/>
                      <a:pt x="1267" y="313"/>
                    </a:cubicBezTo>
                    <a:cubicBezTo>
                      <a:pt x="1260" y="313"/>
                      <a:pt x="1260" y="313"/>
                      <a:pt x="1260" y="313"/>
                    </a:cubicBezTo>
                    <a:cubicBezTo>
                      <a:pt x="1275" y="328"/>
                      <a:pt x="1321" y="351"/>
                      <a:pt x="1306" y="366"/>
                    </a:cubicBezTo>
                    <a:cubicBezTo>
                      <a:pt x="1290" y="397"/>
                      <a:pt x="1252" y="382"/>
                      <a:pt x="1222" y="382"/>
                    </a:cubicBezTo>
                    <a:cubicBezTo>
                      <a:pt x="1199" y="382"/>
                      <a:pt x="1168" y="374"/>
                      <a:pt x="1153" y="389"/>
                    </a:cubicBezTo>
                    <a:cubicBezTo>
                      <a:pt x="1130" y="405"/>
                      <a:pt x="1138" y="435"/>
                      <a:pt x="1138" y="458"/>
                    </a:cubicBezTo>
                    <a:cubicBezTo>
                      <a:pt x="1130" y="473"/>
                      <a:pt x="1130" y="496"/>
                      <a:pt x="1130" y="511"/>
                    </a:cubicBezTo>
                    <a:lnTo>
                      <a:pt x="1130" y="511"/>
                    </a:lnTo>
                    <a:cubicBezTo>
                      <a:pt x="1115" y="534"/>
                      <a:pt x="1115" y="565"/>
                      <a:pt x="1100" y="580"/>
                    </a:cubicBezTo>
                    <a:cubicBezTo>
                      <a:pt x="1084" y="603"/>
                      <a:pt x="1046" y="603"/>
                      <a:pt x="1031" y="626"/>
                    </a:cubicBezTo>
                    <a:cubicBezTo>
                      <a:pt x="1023" y="657"/>
                      <a:pt x="1038" y="687"/>
                      <a:pt x="1031" y="718"/>
                    </a:cubicBezTo>
                    <a:cubicBezTo>
                      <a:pt x="1031" y="733"/>
                      <a:pt x="1015" y="741"/>
                      <a:pt x="1015" y="748"/>
                    </a:cubicBezTo>
                    <a:cubicBezTo>
                      <a:pt x="1008" y="779"/>
                      <a:pt x="1015" y="817"/>
                      <a:pt x="1008" y="847"/>
                    </a:cubicBezTo>
                    <a:cubicBezTo>
                      <a:pt x="1000" y="870"/>
                      <a:pt x="985" y="878"/>
                      <a:pt x="977" y="893"/>
                    </a:cubicBezTo>
                    <a:cubicBezTo>
                      <a:pt x="962" y="901"/>
                      <a:pt x="939" y="901"/>
                      <a:pt x="931" y="916"/>
                    </a:cubicBezTo>
                    <a:cubicBezTo>
                      <a:pt x="916" y="932"/>
                      <a:pt x="931" y="970"/>
                      <a:pt x="908" y="985"/>
                    </a:cubicBezTo>
                    <a:cubicBezTo>
                      <a:pt x="901" y="993"/>
                      <a:pt x="878" y="985"/>
                      <a:pt x="855" y="985"/>
                    </a:cubicBezTo>
                    <a:lnTo>
                      <a:pt x="855" y="985"/>
                    </a:lnTo>
                    <a:cubicBezTo>
                      <a:pt x="847" y="970"/>
                      <a:pt x="847" y="947"/>
                      <a:pt x="832" y="939"/>
                    </a:cubicBezTo>
                    <a:cubicBezTo>
                      <a:pt x="825" y="939"/>
                      <a:pt x="817" y="970"/>
                      <a:pt x="809" y="962"/>
                    </a:cubicBezTo>
                    <a:cubicBezTo>
                      <a:pt x="779" y="939"/>
                      <a:pt x="786" y="870"/>
                      <a:pt x="748" y="870"/>
                    </a:cubicBezTo>
                    <a:cubicBezTo>
                      <a:pt x="702" y="863"/>
                      <a:pt x="687" y="924"/>
                      <a:pt x="656" y="947"/>
                    </a:cubicBezTo>
                    <a:cubicBezTo>
                      <a:pt x="633" y="970"/>
                      <a:pt x="618" y="1000"/>
                      <a:pt x="588" y="993"/>
                    </a:cubicBezTo>
                    <a:cubicBezTo>
                      <a:pt x="565" y="993"/>
                      <a:pt x="550" y="962"/>
                      <a:pt x="534" y="939"/>
                    </a:cubicBezTo>
                    <a:cubicBezTo>
                      <a:pt x="519" y="916"/>
                      <a:pt x="519" y="878"/>
                      <a:pt x="496" y="863"/>
                    </a:cubicBezTo>
                    <a:cubicBezTo>
                      <a:pt x="481" y="855"/>
                      <a:pt x="450" y="893"/>
                      <a:pt x="435" y="878"/>
                    </a:cubicBezTo>
                    <a:cubicBezTo>
                      <a:pt x="412" y="855"/>
                      <a:pt x="435" y="786"/>
                      <a:pt x="397" y="771"/>
                    </a:cubicBezTo>
                    <a:cubicBezTo>
                      <a:pt x="366" y="756"/>
                      <a:pt x="343" y="809"/>
                      <a:pt x="320" y="832"/>
                    </a:cubicBezTo>
                    <a:cubicBezTo>
                      <a:pt x="305" y="855"/>
                      <a:pt x="297" y="893"/>
                      <a:pt x="275" y="901"/>
                    </a:cubicBezTo>
                    <a:cubicBezTo>
                      <a:pt x="252" y="901"/>
                      <a:pt x="267" y="863"/>
                      <a:pt x="275" y="847"/>
                    </a:cubicBezTo>
                    <a:cubicBezTo>
                      <a:pt x="275" y="809"/>
                      <a:pt x="305" y="779"/>
                      <a:pt x="290" y="748"/>
                    </a:cubicBezTo>
                    <a:cubicBezTo>
                      <a:pt x="275" y="710"/>
                      <a:pt x="221" y="703"/>
                      <a:pt x="183" y="680"/>
                    </a:cubicBezTo>
                    <a:cubicBezTo>
                      <a:pt x="152" y="657"/>
                      <a:pt x="114" y="641"/>
                      <a:pt x="83" y="611"/>
                    </a:cubicBezTo>
                    <a:cubicBezTo>
                      <a:pt x="76" y="603"/>
                      <a:pt x="76" y="588"/>
                      <a:pt x="68" y="580"/>
                    </a:cubicBezTo>
                    <a:cubicBezTo>
                      <a:pt x="53" y="565"/>
                      <a:pt x="22" y="557"/>
                      <a:pt x="0" y="542"/>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5" name="Freeform 103">
                <a:extLst>
                  <a:ext uri="{FF2B5EF4-FFF2-40B4-BE49-F238E27FC236}">
                    <a16:creationId xmlns:a16="http://schemas.microsoft.com/office/drawing/2014/main" id="{7D08A1A9-4A6A-4CB3-AD86-1DB8DF89AE4B}"/>
                  </a:ext>
                </a:extLst>
              </p:cNvPr>
              <p:cNvSpPr>
                <a:spLocks noChangeArrowheads="1"/>
              </p:cNvSpPr>
              <p:nvPr/>
            </p:nvSpPr>
            <p:spPr bwMode="auto">
              <a:xfrm>
                <a:off x="7500449" y="9017000"/>
                <a:ext cx="506379" cy="355600"/>
              </a:xfrm>
              <a:custGeom>
                <a:avLst/>
                <a:gdLst>
                  <a:gd name="T0" fmla="*/ 275 w 1406"/>
                  <a:gd name="T1" fmla="*/ 214 h 986"/>
                  <a:gd name="T2" fmla="*/ 275 w 1406"/>
                  <a:gd name="T3" fmla="*/ 214 h 986"/>
                  <a:gd name="T4" fmla="*/ 359 w 1406"/>
                  <a:gd name="T5" fmla="*/ 214 h 986"/>
                  <a:gd name="T6" fmla="*/ 412 w 1406"/>
                  <a:gd name="T7" fmla="*/ 61 h 986"/>
                  <a:gd name="T8" fmla="*/ 496 w 1406"/>
                  <a:gd name="T9" fmla="*/ 84 h 986"/>
                  <a:gd name="T10" fmla="*/ 474 w 1406"/>
                  <a:gd name="T11" fmla="*/ 15 h 986"/>
                  <a:gd name="T12" fmla="*/ 504 w 1406"/>
                  <a:gd name="T13" fmla="*/ 0 h 986"/>
                  <a:gd name="T14" fmla="*/ 504 w 1406"/>
                  <a:gd name="T15" fmla="*/ 0 h 986"/>
                  <a:gd name="T16" fmla="*/ 535 w 1406"/>
                  <a:gd name="T17" fmla="*/ 0 h 986"/>
                  <a:gd name="T18" fmla="*/ 535 w 1406"/>
                  <a:gd name="T19" fmla="*/ 0 h 986"/>
                  <a:gd name="T20" fmla="*/ 603 w 1406"/>
                  <a:gd name="T21" fmla="*/ 38 h 986"/>
                  <a:gd name="T22" fmla="*/ 618 w 1406"/>
                  <a:gd name="T23" fmla="*/ 69 h 986"/>
                  <a:gd name="T24" fmla="*/ 718 w 1406"/>
                  <a:gd name="T25" fmla="*/ 138 h 986"/>
                  <a:gd name="T26" fmla="*/ 825 w 1406"/>
                  <a:gd name="T27" fmla="*/ 206 h 986"/>
                  <a:gd name="T28" fmla="*/ 810 w 1406"/>
                  <a:gd name="T29" fmla="*/ 305 h 986"/>
                  <a:gd name="T30" fmla="*/ 810 w 1406"/>
                  <a:gd name="T31" fmla="*/ 359 h 986"/>
                  <a:gd name="T32" fmla="*/ 855 w 1406"/>
                  <a:gd name="T33" fmla="*/ 290 h 986"/>
                  <a:gd name="T34" fmla="*/ 932 w 1406"/>
                  <a:gd name="T35" fmla="*/ 229 h 986"/>
                  <a:gd name="T36" fmla="*/ 970 w 1406"/>
                  <a:gd name="T37" fmla="*/ 336 h 986"/>
                  <a:gd name="T38" fmla="*/ 1031 w 1406"/>
                  <a:gd name="T39" fmla="*/ 321 h 986"/>
                  <a:gd name="T40" fmla="*/ 1069 w 1406"/>
                  <a:gd name="T41" fmla="*/ 397 h 986"/>
                  <a:gd name="T42" fmla="*/ 1123 w 1406"/>
                  <a:gd name="T43" fmla="*/ 451 h 986"/>
                  <a:gd name="T44" fmla="*/ 1191 w 1406"/>
                  <a:gd name="T45" fmla="*/ 405 h 986"/>
                  <a:gd name="T46" fmla="*/ 1283 w 1406"/>
                  <a:gd name="T47" fmla="*/ 328 h 986"/>
                  <a:gd name="T48" fmla="*/ 1344 w 1406"/>
                  <a:gd name="T49" fmla="*/ 420 h 986"/>
                  <a:gd name="T50" fmla="*/ 1367 w 1406"/>
                  <a:gd name="T51" fmla="*/ 397 h 986"/>
                  <a:gd name="T52" fmla="*/ 1390 w 1406"/>
                  <a:gd name="T53" fmla="*/ 443 h 986"/>
                  <a:gd name="T54" fmla="*/ 1390 w 1406"/>
                  <a:gd name="T55" fmla="*/ 443 h 986"/>
                  <a:gd name="T56" fmla="*/ 1405 w 1406"/>
                  <a:gd name="T57" fmla="*/ 542 h 986"/>
                  <a:gd name="T58" fmla="*/ 1382 w 1406"/>
                  <a:gd name="T59" fmla="*/ 634 h 986"/>
                  <a:gd name="T60" fmla="*/ 1382 w 1406"/>
                  <a:gd name="T61" fmla="*/ 688 h 986"/>
                  <a:gd name="T62" fmla="*/ 1398 w 1406"/>
                  <a:gd name="T63" fmla="*/ 817 h 986"/>
                  <a:gd name="T64" fmla="*/ 1352 w 1406"/>
                  <a:gd name="T65" fmla="*/ 833 h 986"/>
                  <a:gd name="T66" fmla="*/ 1207 w 1406"/>
                  <a:gd name="T67" fmla="*/ 825 h 986"/>
                  <a:gd name="T68" fmla="*/ 1115 w 1406"/>
                  <a:gd name="T69" fmla="*/ 833 h 986"/>
                  <a:gd name="T70" fmla="*/ 1077 w 1406"/>
                  <a:gd name="T71" fmla="*/ 772 h 986"/>
                  <a:gd name="T72" fmla="*/ 1016 w 1406"/>
                  <a:gd name="T73" fmla="*/ 764 h 986"/>
                  <a:gd name="T74" fmla="*/ 916 w 1406"/>
                  <a:gd name="T75" fmla="*/ 833 h 986"/>
                  <a:gd name="T76" fmla="*/ 649 w 1406"/>
                  <a:gd name="T77" fmla="*/ 924 h 986"/>
                  <a:gd name="T78" fmla="*/ 443 w 1406"/>
                  <a:gd name="T79" fmla="*/ 970 h 986"/>
                  <a:gd name="T80" fmla="*/ 343 w 1406"/>
                  <a:gd name="T81" fmla="*/ 962 h 986"/>
                  <a:gd name="T82" fmla="*/ 237 w 1406"/>
                  <a:gd name="T83" fmla="*/ 985 h 986"/>
                  <a:gd name="T84" fmla="*/ 137 w 1406"/>
                  <a:gd name="T85" fmla="*/ 962 h 986"/>
                  <a:gd name="T86" fmla="*/ 137 w 1406"/>
                  <a:gd name="T87" fmla="*/ 962 h 986"/>
                  <a:gd name="T88" fmla="*/ 153 w 1406"/>
                  <a:gd name="T89" fmla="*/ 894 h 986"/>
                  <a:gd name="T90" fmla="*/ 61 w 1406"/>
                  <a:gd name="T91" fmla="*/ 794 h 986"/>
                  <a:gd name="T92" fmla="*/ 15 w 1406"/>
                  <a:gd name="T93" fmla="*/ 810 h 986"/>
                  <a:gd name="T94" fmla="*/ 23 w 1406"/>
                  <a:gd name="T95" fmla="*/ 710 h 986"/>
                  <a:gd name="T96" fmla="*/ 0 w 1406"/>
                  <a:gd name="T97" fmla="*/ 649 h 986"/>
                  <a:gd name="T98" fmla="*/ 23 w 1406"/>
                  <a:gd name="T99" fmla="*/ 580 h 986"/>
                  <a:gd name="T100" fmla="*/ 84 w 1406"/>
                  <a:gd name="T101" fmla="*/ 558 h 986"/>
                  <a:gd name="T102" fmla="*/ 160 w 1406"/>
                  <a:gd name="T103" fmla="*/ 588 h 986"/>
                  <a:gd name="T104" fmla="*/ 176 w 1406"/>
                  <a:gd name="T105" fmla="*/ 550 h 986"/>
                  <a:gd name="T106" fmla="*/ 168 w 1406"/>
                  <a:gd name="T107" fmla="*/ 451 h 986"/>
                  <a:gd name="T108" fmla="*/ 107 w 1406"/>
                  <a:gd name="T109" fmla="*/ 344 h 986"/>
                  <a:gd name="T110" fmla="*/ 107 w 1406"/>
                  <a:gd name="T111" fmla="*/ 344 h 986"/>
                  <a:gd name="T112" fmla="*/ 183 w 1406"/>
                  <a:gd name="T113" fmla="*/ 260 h 986"/>
                  <a:gd name="T114" fmla="*/ 275 w 1406"/>
                  <a:gd name="T115" fmla="*/ 214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6" h="986">
                    <a:moveTo>
                      <a:pt x="275" y="214"/>
                    </a:moveTo>
                    <a:lnTo>
                      <a:pt x="275" y="214"/>
                    </a:lnTo>
                    <a:cubicBezTo>
                      <a:pt x="305" y="214"/>
                      <a:pt x="336" y="237"/>
                      <a:pt x="359" y="214"/>
                    </a:cubicBezTo>
                    <a:cubicBezTo>
                      <a:pt x="389" y="176"/>
                      <a:pt x="366" y="99"/>
                      <a:pt x="412" y="61"/>
                    </a:cubicBezTo>
                    <a:cubicBezTo>
                      <a:pt x="435" y="38"/>
                      <a:pt x="474" y="99"/>
                      <a:pt x="496" y="84"/>
                    </a:cubicBezTo>
                    <a:cubicBezTo>
                      <a:pt x="512" y="69"/>
                      <a:pt x="474" y="38"/>
                      <a:pt x="474" y="15"/>
                    </a:cubicBezTo>
                    <a:cubicBezTo>
                      <a:pt x="481" y="8"/>
                      <a:pt x="496" y="0"/>
                      <a:pt x="504" y="0"/>
                    </a:cubicBezTo>
                    <a:lnTo>
                      <a:pt x="504" y="0"/>
                    </a:lnTo>
                    <a:cubicBezTo>
                      <a:pt x="535" y="0"/>
                      <a:pt x="535" y="0"/>
                      <a:pt x="535" y="0"/>
                    </a:cubicBezTo>
                    <a:lnTo>
                      <a:pt x="535" y="0"/>
                    </a:lnTo>
                    <a:cubicBezTo>
                      <a:pt x="557" y="15"/>
                      <a:pt x="588" y="23"/>
                      <a:pt x="603" y="38"/>
                    </a:cubicBezTo>
                    <a:cubicBezTo>
                      <a:pt x="611" y="46"/>
                      <a:pt x="611" y="61"/>
                      <a:pt x="618" y="69"/>
                    </a:cubicBezTo>
                    <a:cubicBezTo>
                      <a:pt x="649" y="99"/>
                      <a:pt x="687" y="115"/>
                      <a:pt x="718" y="138"/>
                    </a:cubicBezTo>
                    <a:cubicBezTo>
                      <a:pt x="756" y="161"/>
                      <a:pt x="810" y="168"/>
                      <a:pt x="825" y="206"/>
                    </a:cubicBezTo>
                    <a:cubicBezTo>
                      <a:pt x="840" y="237"/>
                      <a:pt x="810" y="267"/>
                      <a:pt x="810" y="305"/>
                    </a:cubicBezTo>
                    <a:cubicBezTo>
                      <a:pt x="802" y="321"/>
                      <a:pt x="787" y="359"/>
                      <a:pt x="810" y="359"/>
                    </a:cubicBezTo>
                    <a:cubicBezTo>
                      <a:pt x="832" y="351"/>
                      <a:pt x="840" y="313"/>
                      <a:pt x="855" y="290"/>
                    </a:cubicBezTo>
                    <a:cubicBezTo>
                      <a:pt x="878" y="267"/>
                      <a:pt x="901" y="214"/>
                      <a:pt x="932" y="229"/>
                    </a:cubicBezTo>
                    <a:cubicBezTo>
                      <a:pt x="970" y="244"/>
                      <a:pt x="947" y="313"/>
                      <a:pt x="970" y="336"/>
                    </a:cubicBezTo>
                    <a:cubicBezTo>
                      <a:pt x="985" y="351"/>
                      <a:pt x="1016" y="313"/>
                      <a:pt x="1031" y="321"/>
                    </a:cubicBezTo>
                    <a:cubicBezTo>
                      <a:pt x="1054" y="336"/>
                      <a:pt x="1054" y="374"/>
                      <a:pt x="1069" y="397"/>
                    </a:cubicBezTo>
                    <a:cubicBezTo>
                      <a:pt x="1085" y="420"/>
                      <a:pt x="1100" y="451"/>
                      <a:pt x="1123" y="451"/>
                    </a:cubicBezTo>
                    <a:cubicBezTo>
                      <a:pt x="1153" y="458"/>
                      <a:pt x="1168" y="428"/>
                      <a:pt x="1191" y="405"/>
                    </a:cubicBezTo>
                    <a:cubicBezTo>
                      <a:pt x="1222" y="382"/>
                      <a:pt x="1237" y="321"/>
                      <a:pt x="1283" y="328"/>
                    </a:cubicBezTo>
                    <a:cubicBezTo>
                      <a:pt x="1321" y="328"/>
                      <a:pt x="1314" y="397"/>
                      <a:pt x="1344" y="420"/>
                    </a:cubicBezTo>
                    <a:cubicBezTo>
                      <a:pt x="1352" y="428"/>
                      <a:pt x="1360" y="397"/>
                      <a:pt x="1367" y="397"/>
                    </a:cubicBezTo>
                    <a:cubicBezTo>
                      <a:pt x="1382" y="405"/>
                      <a:pt x="1382" y="428"/>
                      <a:pt x="1390" y="443"/>
                    </a:cubicBezTo>
                    <a:lnTo>
                      <a:pt x="1390" y="443"/>
                    </a:lnTo>
                    <a:cubicBezTo>
                      <a:pt x="1398" y="474"/>
                      <a:pt x="1405" y="504"/>
                      <a:pt x="1405" y="542"/>
                    </a:cubicBezTo>
                    <a:cubicBezTo>
                      <a:pt x="1405" y="573"/>
                      <a:pt x="1390" y="603"/>
                      <a:pt x="1382" y="634"/>
                    </a:cubicBezTo>
                    <a:cubicBezTo>
                      <a:pt x="1375" y="649"/>
                      <a:pt x="1382" y="665"/>
                      <a:pt x="1382" y="688"/>
                    </a:cubicBezTo>
                    <a:cubicBezTo>
                      <a:pt x="1382" y="726"/>
                      <a:pt x="1390" y="772"/>
                      <a:pt x="1398" y="817"/>
                    </a:cubicBezTo>
                    <a:cubicBezTo>
                      <a:pt x="1352" y="833"/>
                      <a:pt x="1352" y="833"/>
                      <a:pt x="1352" y="833"/>
                    </a:cubicBezTo>
                    <a:cubicBezTo>
                      <a:pt x="1306" y="833"/>
                      <a:pt x="1260" y="825"/>
                      <a:pt x="1207" y="825"/>
                    </a:cubicBezTo>
                    <a:cubicBezTo>
                      <a:pt x="1176" y="833"/>
                      <a:pt x="1146" y="848"/>
                      <a:pt x="1115" y="833"/>
                    </a:cubicBezTo>
                    <a:cubicBezTo>
                      <a:pt x="1092" y="825"/>
                      <a:pt x="1092" y="794"/>
                      <a:pt x="1077" y="772"/>
                    </a:cubicBezTo>
                    <a:cubicBezTo>
                      <a:pt x="1077" y="772"/>
                      <a:pt x="1023" y="764"/>
                      <a:pt x="1016" y="764"/>
                    </a:cubicBezTo>
                    <a:cubicBezTo>
                      <a:pt x="1008" y="764"/>
                      <a:pt x="916" y="833"/>
                      <a:pt x="916" y="833"/>
                    </a:cubicBezTo>
                    <a:cubicBezTo>
                      <a:pt x="825" y="863"/>
                      <a:pt x="741" y="894"/>
                      <a:pt x="649" y="924"/>
                    </a:cubicBezTo>
                    <a:cubicBezTo>
                      <a:pt x="580" y="940"/>
                      <a:pt x="512" y="962"/>
                      <a:pt x="443" y="970"/>
                    </a:cubicBezTo>
                    <a:cubicBezTo>
                      <a:pt x="412" y="970"/>
                      <a:pt x="374" y="955"/>
                      <a:pt x="343" y="962"/>
                    </a:cubicBezTo>
                    <a:cubicBezTo>
                      <a:pt x="305" y="962"/>
                      <a:pt x="275" y="985"/>
                      <a:pt x="237" y="985"/>
                    </a:cubicBezTo>
                    <a:cubicBezTo>
                      <a:pt x="199" y="985"/>
                      <a:pt x="168" y="970"/>
                      <a:pt x="137" y="962"/>
                    </a:cubicBezTo>
                    <a:lnTo>
                      <a:pt x="137" y="962"/>
                    </a:lnTo>
                    <a:cubicBezTo>
                      <a:pt x="137" y="940"/>
                      <a:pt x="160" y="917"/>
                      <a:pt x="153" y="894"/>
                    </a:cubicBezTo>
                    <a:cubicBezTo>
                      <a:pt x="130" y="855"/>
                      <a:pt x="99" y="817"/>
                      <a:pt x="61" y="794"/>
                    </a:cubicBezTo>
                    <a:cubicBezTo>
                      <a:pt x="46" y="787"/>
                      <a:pt x="23" y="825"/>
                      <a:pt x="15" y="810"/>
                    </a:cubicBezTo>
                    <a:cubicBezTo>
                      <a:pt x="0" y="779"/>
                      <a:pt x="23" y="741"/>
                      <a:pt x="23" y="710"/>
                    </a:cubicBezTo>
                    <a:cubicBezTo>
                      <a:pt x="23" y="688"/>
                      <a:pt x="0" y="672"/>
                      <a:pt x="0" y="649"/>
                    </a:cubicBezTo>
                    <a:cubicBezTo>
                      <a:pt x="0" y="626"/>
                      <a:pt x="7" y="603"/>
                      <a:pt x="23" y="580"/>
                    </a:cubicBezTo>
                    <a:cubicBezTo>
                      <a:pt x="38" y="565"/>
                      <a:pt x="61" y="550"/>
                      <a:pt x="84" y="558"/>
                    </a:cubicBezTo>
                    <a:cubicBezTo>
                      <a:pt x="107" y="558"/>
                      <a:pt x="130" y="588"/>
                      <a:pt x="160" y="588"/>
                    </a:cubicBezTo>
                    <a:cubicBezTo>
                      <a:pt x="176" y="588"/>
                      <a:pt x="168" y="565"/>
                      <a:pt x="176" y="550"/>
                    </a:cubicBezTo>
                    <a:cubicBezTo>
                      <a:pt x="176" y="519"/>
                      <a:pt x="176" y="481"/>
                      <a:pt x="168" y="451"/>
                    </a:cubicBezTo>
                    <a:cubicBezTo>
                      <a:pt x="153" y="413"/>
                      <a:pt x="130" y="374"/>
                      <a:pt x="107" y="344"/>
                    </a:cubicBezTo>
                    <a:lnTo>
                      <a:pt x="107" y="344"/>
                    </a:lnTo>
                    <a:cubicBezTo>
                      <a:pt x="130" y="313"/>
                      <a:pt x="153" y="283"/>
                      <a:pt x="183" y="260"/>
                    </a:cubicBezTo>
                    <a:cubicBezTo>
                      <a:pt x="206" y="237"/>
                      <a:pt x="244" y="229"/>
                      <a:pt x="275" y="214"/>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6" name="Freeform 104">
                <a:extLst>
                  <a:ext uri="{FF2B5EF4-FFF2-40B4-BE49-F238E27FC236}">
                    <a16:creationId xmlns:a16="http://schemas.microsoft.com/office/drawing/2014/main" id="{314B2E97-24B7-4902-B4FC-0AD8A3D724FD}"/>
                  </a:ext>
                </a:extLst>
              </p:cNvPr>
              <p:cNvSpPr>
                <a:spLocks noChangeArrowheads="1"/>
              </p:cNvSpPr>
              <p:nvPr/>
            </p:nvSpPr>
            <p:spPr bwMode="auto">
              <a:xfrm>
                <a:off x="8100486" y="8929688"/>
                <a:ext cx="193662" cy="112712"/>
              </a:xfrm>
              <a:custGeom>
                <a:avLst/>
                <a:gdLst>
                  <a:gd name="T0" fmla="*/ 298 w 536"/>
                  <a:gd name="T1" fmla="*/ 305 h 314"/>
                  <a:gd name="T2" fmla="*/ 298 w 536"/>
                  <a:gd name="T3" fmla="*/ 305 h 314"/>
                  <a:gd name="T4" fmla="*/ 336 w 536"/>
                  <a:gd name="T5" fmla="*/ 252 h 314"/>
                  <a:gd name="T6" fmla="*/ 458 w 536"/>
                  <a:gd name="T7" fmla="*/ 183 h 314"/>
                  <a:gd name="T8" fmla="*/ 535 w 536"/>
                  <a:gd name="T9" fmla="*/ 175 h 314"/>
                  <a:gd name="T10" fmla="*/ 535 w 536"/>
                  <a:gd name="T11" fmla="*/ 175 h 314"/>
                  <a:gd name="T12" fmla="*/ 374 w 536"/>
                  <a:gd name="T13" fmla="*/ 30 h 314"/>
                  <a:gd name="T14" fmla="*/ 298 w 536"/>
                  <a:gd name="T15" fmla="*/ 38 h 314"/>
                  <a:gd name="T16" fmla="*/ 260 w 536"/>
                  <a:gd name="T17" fmla="*/ 7 h 314"/>
                  <a:gd name="T18" fmla="*/ 130 w 536"/>
                  <a:gd name="T19" fmla="*/ 15 h 314"/>
                  <a:gd name="T20" fmla="*/ 130 w 536"/>
                  <a:gd name="T21" fmla="*/ 15 h 314"/>
                  <a:gd name="T22" fmla="*/ 176 w 536"/>
                  <a:gd name="T23" fmla="*/ 68 h 314"/>
                  <a:gd name="T24" fmla="*/ 92 w 536"/>
                  <a:gd name="T25" fmla="*/ 84 h 314"/>
                  <a:gd name="T26" fmla="*/ 23 w 536"/>
                  <a:gd name="T27" fmla="*/ 91 h 314"/>
                  <a:gd name="T28" fmla="*/ 8 w 536"/>
                  <a:gd name="T29" fmla="*/ 160 h 314"/>
                  <a:gd name="T30" fmla="*/ 0 w 536"/>
                  <a:gd name="T31" fmla="*/ 213 h 314"/>
                  <a:gd name="T32" fmla="*/ 0 w 536"/>
                  <a:gd name="T33" fmla="*/ 213 h 314"/>
                  <a:gd name="T34" fmla="*/ 84 w 536"/>
                  <a:gd name="T35" fmla="*/ 274 h 314"/>
                  <a:gd name="T36" fmla="*/ 145 w 536"/>
                  <a:gd name="T37" fmla="*/ 244 h 314"/>
                  <a:gd name="T38" fmla="*/ 183 w 536"/>
                  <a:gd name="T39" fmla="*/ 297 h 314"/>
                  <a:gd name="T40" fmla="*/ 298 w 536"/>
                  <a:gd name="T41" fmla="*/ 30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6" h="314">
                    <a:moveTo>
                      <a:pt x="298" y="305"/>
                    </a:moveTo>
                    <a:lnTo>
                      <a:pt x="298" y="305"/>
                    </a:lnTo>
                    <a:cubicBezTo>
                      <a:pt x="313" y="290"/>
                      <a:pt x="328" y="274"/>
                      <a:pt x="336" y="252"/>
                    </a:cubicBezTo>
                    <a:cubicBezTo>
                      <a:pt x="359" y="175"/>
                      <a:pt x="374" y="183"/>
                      <a:pt x="458" y="183"/>
                    </a:cubicBezTo>
                    <a:cubicBezTo>
                      <a:pt x="481" y="183"/>
                      <a:pt x="504" y="183"/>
                      <a:pt x="535" y="175"/>
                    </a:cubicBezTo>
                    <a:lnTo>
                      <a:pt x="535" y="175"/>
                    </a:lnTo>
                    <a:cubicBezTo>
                      <a:pt x="489" y="137"/>
                      <a:pt x="428" y="53"/>
                      <a:pt x="374" y="30"/>
                    </a:cubicBezTo>
                    <a:cubicBezTo>
                      <a:pt x="351" y="22"/>
                      <a:pt x="328" y="45"/>
                      <a:pt x="298" y="38"/>
                    </a:cubicBezTo>
                    <a:cubicBezTo>
                      <a:pt x="283" y="38"/>
                      <a:pt x="275" y="7"/>
                      <a:pt x="260" y="7"/>
                    </a:cubicBezTo>
                    <a:cubicBezTo>
                      <a:pt x="214" y="0"/>
                      <a:pt x="176" y="7"/>
                      <a:pt x="130" y="15"/>
                    </a:cubicBezTo>
                    <a:lnTo>
                      <a:pt x="130" y="15"/>
                    </a:lnTo>
                    <a:cubicBezTo>
                      <a:pt x="145" y="30"/>
                      <a:pt x="191" y="53"/>
                      <a:pt x="176" y="68"/>
                    </a:cubicBezTo>
                    <a:cubicBezTo>
                      <a:pt x="160" y="99"/>
                      <a:pt x="122" y="84"/>
                      <a:pt x="92" y="84"/>
                    </a:cubicBezTo>
                    <a:cubicBezTo>
                      <a:pt x="69" y="84"/>
                      <a:pt x="38" y="76"/>
                      <a:pt x="23" y="91"/>
                    </a:cubicBezTo>
                    <a:cubicBezTo>
                      <a:pt x="0" y="107"/>
                      <a:pt x="8" y="137"/>
                      <a:pt x="8" y="160"/>
                    </a:cubicBezTo>
                    <a:cubicBezTo>
                      <a:pt x="0" y="175"/>
                      <a:pt x="0" y="198"/>
                      <a:pt x="0" y="213"/>
                    </a:cubicBezTo>
                    <a:lnTo>
                      <a:pt x="0" y="213"/>
                    </a:lnTo>
                    <a:cubicBezTo>
                      <a:pt x="23" y="236"/>
                      <a:pt x="53" y="267"/>
                      <a:pt x="84" y="274"/>
                    </a:cubicBezTo>
                    <a:cubicBezTo>
                      <a:pt x="107" y="282"/>
                      <a:pt x="122" y="236"/>
                      <a:pt x="145" y="244"/>
                    </a:cubicBezTo>
                    <a:cubicBezTo>
                      <a:pt x="168" y="244"/>
                      <a:pt x="160" y="290"/>
                      <a:pt x="183" y="297"/>
                    </a:cubicBezTo>
                    <a:cubicBezTo>
                      <a:pt x="229" y="313"/>
                      <a:pt x="244" y="297"/>
                      <a:pt x="298" y="305"/>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7" name="Freeform 105">
                <a:extLst>
                  <a:ext uri="{FF2B5EF4-FFF2-40B4-BE49-F238E27FC236}">
                    <a16:creationId xmlns:a16="http://schemas.microsoft.com/office/drawing/2014/main" id="{36C04663-D896-42D2-9F77-077A7244B823}"/>
                  </a:ext>
                </a:extLst>
              </p:cNvPr>
              <p:cNvSpPr>
                <a:spLocks noChangeArrowheads="1"/>
              </p:cNvSpPr>
              <p:nvPr/>
            </p:nvSpPr>
            <p:spPr bwMode="auto">
              <a:xfrm>
                <a:off x="8316371" y="8907463"/>
                <a:ext cx="126992" cy="74612"/>
              </a:xfrm>
              <a:custGeom>
                <a:avLst/>
                <a:gdLst>
                  <a:gd name="T0" fmla="*/ 46 w 353"/>
                  <a:gd name="T1" fmla="*/ 192 h 208"/>
                  <a:gd name="T2" fmla="*/ 46 w 353"/>
                  <a:gd name="T3" fmla="*/ 192 h 208"/>
                  <a:gd name="T4" fmla="*/ 123 w 353"/>
                  <a:gd name="T5" fmla="*/ 176 h 208"/>
                  <a:gd name="T6" fmla="*/ 291 w 353"/>
                  <a:gd name="T7" fmla="*/ 199 h 208"/>
                  <a:gd name="T8" fmla="*/ 352 w 353"/>
                  <a:gd name="T9" fmla="*/ 169 h 208"/>
                  <a:gd name="T10" fmla="*/ 352 w 353"/>
                  <a:gd name="T11" fmla="*/ 169 h 208"/>
                  <a:gd name="T12" fmla="*/ 230 w 353"/>
                  <a:gd name="T13" fmla="*/ 62 h 208"/>
                  <a:gd name="T14" fmla="*/ 31 w 353"/>
                  <a:gd name="T15" fmla="*/ 23 h 208"/>
                  <a:gd name="T16" fmla="*/ 46 w 353"/>
                  <a:gd name="T17" fmla="*/ 19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208">
                    <a:moveTo>
                      <a:pt x="46" y="192"/>
                    </a:moveTo>
                    <a:lnTo>
                      <a:pt x="46" y="192"/>
                    </a:lnTo>
                    <a:cubicBezTo>
                      <a:pt x="69" y="176"/>
                      <a:pt x="100" y="169"/>
                      <a:pt x="123" y="176"/>
                    </a:cubicBezTo>
                    <a:cubicBezTo>
                      <a:pt x="176" y="184"/>
                      <a:pt x="237" y="207"/>
                      <a:pt x="291" y="199"/>
                    </a:cubicBezTo>
                    <a:cubicBezTo>
                      <a:pt x="314" y="192"/>
                      <a:pt x="329" y="184"/>
                      <a:pt x="352" y="169"/>
                    </a:cubicBezTo>
                    <a:lnTo>
                      <a:pt x="352" y="169"/>
                    </a:lnTo>
                    <a:cubicBezTo>
                      <a:pt x="321" y="146"/>
                      <a:pt x="268" y="77"/>
                      <a:pt x="230" y="62"/>
                    </a:cubicBezTo>
                    <a:cubicBezTo>
                      <a:pt x="168" y="39"/>
                      <a:pt x="100" y="0"/>
                      <a:pt x="31" y="23"/>
                    </a:cubicBezTo>
                    <a:cubicBezTo>
                      <a:pt x="0" y="31"/>
                      <a:pt x="46" y="161"/>
                      <a:pt x="46" y="192"/>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Freeform 106">
                <a:extLst>
                  <a:ext uri="{FF2B5EF4-FFF2-40B4-BE49-F238E27FC236}">
                    <a16:creationId xmlns:a16="http://schemas.microsoft.com/office/drawing/2014/main" id="{C3C6B9D7-96FC-447F-BFD2-DAAD0F2CA681}"/>
                  </a:ext>
                </a:extLst>
              </p:cNvPr>
              <p:cNvSpPr>
                <a:spLocks noChangeArrowheads="1"/>
              </p:cNvSpPr>
              <p:nvPr/>
            </p:nvSpPr>
            <p:spPr bwMode="auto">
              <a:xfrm>
                <a:off x="7995717" y="9005888"/>
                <a:ext cx="844495" cy="531812"/>
              </a:xfrm>
              <a:custGeom>
                <a:avLst/>
                <a:gdLst>
                  <a:gd name="T0" fmla="*/ 672 w 2346"/>
                  <a:gd name="T1" fmla="*/ 69 h 1476"/>
                  <a:gd name="T2" fmla="*/ 328 w 2346"/>
                  <a:gd name="T3" fmla="*/ 84 h 1476"/>
                  <a:gd name="T4" fmla="*/ 588 w 2346"/>
                  <a:gd name="T5" fmla="*/ 92 h 1476"/>
                  <a:gd name="T6" fmla="*/ 435 w 2346"/>
                  <a:gd name="T7" fmla="*/ 31 h 1476"/>
                  <a:gd name="T8" fmla="*/ 290 w 2346"/>
                  <a:gd name="T9" fmla="*/ 0 h 1476"/>
                  <a:gd name="T10" fmla="*/ 260 w 2346"/>
                  <a:gd name="T11" fmla="*/ 69 h 1476"/>
                  <a:gd name="T12" fmla="*/ 191 w 2346"/>
                  <a:gd name="T13" fmla="*/ 207 h 1476"/>
                  <a:gd name="T14" fmla="*/ 168 w 2346"/>
                  <a:gd name="T15" fmla="*/ 336 h 1476"/>
                  <a:gd name="T16" fmla="*/ 91 w 2346"/>
                  <a:gd name="T17" fmla="*/ 405 h 1476"/>
                  <a:gd name="T18" fmla="*/ 15 w 2346"/>
                  <a:gd name="T19" fmla="*/ 474 h 1476"/>
                  <a:gd name="T20" fmla="*/ 30 w 2346"/>
                  <a:gd name="T21" fmla="*/ 573 h 1476"/>
                  <a:gd name="T22" fmla="*/ 7 w 2346"/>
                  <a:gd name="T23" fmla="*/ 719 h 1476"/>
                  <a:gd name="T24" fmla="*/ 23 w 2346"/>
                  <a:gd name="T25" fmla="*/ 848 h 1476"/>
                  <a:gd name="T26" fmla="*/ 198 w 2346"/>
                  <a:gd name="T27" fmla="*/ 917 h 1476"/>
                  <a:gd name="T28" fmla="*/ 458 w 2346"/>
                  <a:gd name="T29" fmla="*/ 909 h 1476"/>
                  <a:gd name="T30" fmla="*/ 641 w 2346"/>
                  <a:gd name="T31" fmla="*/ 1055 h 1476"/>
                  <a:gd name="T32" fmla="*/ 832 w 2346"/>
                  <a:gd name="T33" fmla="*/ 1200 h 1476"/>
                  <a:gd name="T34" fmla="*/ 1023 w 2346"/>
                  <a:gd name="T35" fmla="*/ 1200 h 1476"/>
                  <a:gd name="T36" fmla="*/ 1229 w 2346"/>
                  <a:gd name="T37" fmla="*/ 1330 h 1476"/>
                  <a:gd name="T38" fmla="*/ 1275 w 2346"/>
                  <a:gd name="T39" fmla="*/ 1436 h 1476"/>
                  <a:gd name="T40" fmla="*/ 1321 w 2346"/>
                  <a:gd name="T41" fmla="*/ 1444 h 1476"/>
                  <a:gd name="T42" fmla="*/ 1443 w 2346"/>
                  <a:gd name="T43" fmla="*/ 1337 h 1476"/>
                  <a:gd name="T44" fmla="*/ 1909 w 2346"/>
                  <a:gd name="T45" fmla="*/ 986 h 1476"/>
                  <a:gd name="T46" fmla="*/ 2169 w 2346"/>
                  <a:gd name="T47" fmla="*/ 390 h 1476"/>
                  <a:gd name="T48" fmla="*/ 1520 w 2346"/>
                  <a:gd name="T49" fmla="*/ 359 h 1476"/>
                  <a:gd name="T50" fmla="*/ 1077 w 2346"/>
                  <a:gd name="T51" fmla="*/ 169 h 1476"/>
                  <a:gd name="T52" fmla="*/ 939 w 2346"/>
                  <a:gd name="T53" fmla="*/ 260 h 1476"/>
                  <a:gd name="T54" fmla="*/ 909 w 2346"/>
                  <a:gd name="T55" fmla="*/ 375 h 1476"/>
                  <a:gd name="T56" fmla="*/ 718 w 2346"/>
                  <a:gd name="T57" fmla="*/ 321 h 1476"/>
                  <a:gd name="T58" fmla="*/ 641 w 2346"/>
                  <a:gd name="T59" fmla="*/ 352 h 1476"/>
                  <a:gd name="T60" fmla="*/ 573 w 2346"/>
                  <a:gd name="T61" fmla="*/ 306 h 1476"/>
                  <a:gd name="T62" fmla="*/ 702 w 2346"/>
                  <a:gd name="T63" fmla="*/ 161 h 1476"/>
                  <a:gd name="T64" fmla="*/ 672 w 2346"/>
                  <a:gd name="T65" fmla="*/ 69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6" h="1476">
                    <a:moveTo>
                      <a:pt x="672" y="69"/>
                    </a:moveTo>
                    <a:lnTo>
                      <a:pt x="672" y="69"/>
                    </a:lnTo>
                    <a:cubicBezTo>
                      <a:pt x="641" y="92"/>
                      <a:pt x="618" y="123"/>
                      <a:pt x="565" y="123"/>
                    </a:cubicBezTo>
                    <a:cubicBezTo>
                      <a:pt x="504" y="130"/>
                      <a:pt x="374" y="123"/>
                      <a:pt x="328" y="84"/>
                    </a:cubicBezTo>
                    <a:cubicBezTo>
                      <a:pt x="404" y="84"/>
                      <a:pt x="519" y="123"/>
                      <a:pt x="588" y="92"/>
                    </a:cubicBezTo>
                    <a:lnTo>
                      <a:pt x="588" y="92"/>
                    </a:lnTo>
                    <a:cubicBezTo>
                      <a:pt x="534" y="84"/>
                      <a:pt x="519" y="100"/>
                      <a:pt x="473" y="84"/>
                    </a:cubicBezTo>
                    <a:cubicBezTo>
                      <a:pt x="450" y="77"/>
                      <a:pt x="458" y="31"/>
                      <a:pt x="435" y="31"/>
                    </a:cubicBezTo>
                    <a:cubicBezTo>
                      <a:pt x="412" y="23"/>
                      <a:pt x="397" y="69"/>
                      <a:pt x="374" y="61"/>
                    </a:cubicBezTo>
                    <a:cubicBezTo>
                      <a:pt x="343" y="54"/>
                      <a:pt x="313" y="23"/>
                      <a:pt x="290" y="0"/>
                    </a:cubicBezTo>
                    <a:lnTo>
                      <a:pt x="290" y="0"/>
                    </a:lnTo>
                    <a:cubicBezTo>
                      <a:pt x="275" y="23"/>
                      <a:pt x="275" y="54"/>
                      <a:pt x="260" y="69"/>
                    </a:cubicBezTo>
                    <a:cubicBezTo>
                      <a:pt x="244" y="92"/>
                      <a:pt x="206" y="92"/>
                      <a:pt x="191" y="115"/>
                    </a:cubicBezTo>
                    <a:cubicBezTo>
                      <a:pt x="183" y="146"/>
                      <a:pt x="198" y="176"/>
                      <a:pt x="191" y="207"/>
                    </a:cubicBezTo>
                    <a:cubicBezTo>
                      <a:pt x="191" y="222"/>
                      <a:pt x="175" y="230"/>
                      <a:pt x="175" y="237"/>
                    </a:cubicBezTo>
                    <a:cubicBezTo>
                      <a:pt x="168" y="268"/>
                      <a:pt x="175" y="306"/>
                      <a:pt x="168" y="336"/>
                    </a:cubicBezTo>
                    <a:cubicBezTo>
                      <a:pt x="160" y="359"/>
                      <a:pt x="145" y="367"/>
                      <a:pt x="137" y="382"/>
                    </a:cubicBezTo>
                    <a:cubicBezTo>
                      <a:pt x="122" y="390"/>
                      <a:pt x="99" y="390"/>
                      <a:pt x="91" y="405"/>
                    </a:cubicBezTo>
                    <a:cubicBezTo>
                      <a:pt x="76" y="421"/>
                      <a:pt x="91" y="459"/>
                      <a:pt x="68" y="474"/>
                    </a:cubicBezTo>
                    <a:cubicBezTo>
                      <a:pt x="61" y="482"/>
                      <a:pt x="38" y="474"/>
                      <a:pt x="15" y="474"/>
                    </a:cubicBezTo>
                    <a:lnTo>
                      <a:pt x="15" y="474"/>
                    </a:lnTo>
                    <a:cubicBezTo>
                      <a:pt x="23" y="505"/>
                      <a:pt x="30" y="535"/>
                      <a:pt x="30" y="573"/>
                    </a:cubicBezTo>
                    <a:cubicBezTo>
                      <a:pt x="30" y="604"/>
                      <a:pt x="15" y="634"/>
                      <a:pt x="7" y="665"/>
                    </a:cubicBezTo>
                    <a:cubicBezTo>
                      <a:pt x="0" y="680"/>
                      <a:pt x="7" y="696"/>
                      <a:pt x="7" y="719"/>
                    </a:cubicBezTo>
                    <a:cubicBezTo>
                      <a:pt x="7" y="757"/>
                      <a:pt x="15" y="803"/>
                      <a:pt x="23" y="848"/>
                    </a:cubicBezTo>
                    <a:lnTo>
                      <a:pt x="23" y="848"/>
                    </a:lnTo>
                    <a:cubicBezTo>
                      <a:pt x="76" y="848"/>
                      <a:pt x="137" y="825"/>
                      <a:pt x="183" y="841"/>
                    </a:cubicBezTo>
                    <a:cubicBezTo>
                      <a:pt x="206" y="856"/>
                      <a:pt x="175" y="909"/>
                      <a:pt x="198" y="917"/>
                    </a:cubicBezTo>
                    <a:cubicBezTo>
                      <a:pt x="244" y="932"/>
                      <a:pt x="298" y="917"/>
                      <a:pt x="343" y="909"/>
                    </a:cubicBezTo>
                    <a:cubicBezTo>
                      <a:pt x="382" y="909"/>
                      <a:pt x="420" y="894"/>
                      <a:pt x="458" y="909"/>
                    </a:cubicBezTo>
                    <a:cubicBezTo>
                      <a:pt x="489" y="925"/>
                      <a:pt x="504" y="963"/>
                      <a:pt x="527" y="986"/>
                    </a:cubicBezTo>
                    <a:cubicBezTo>
                      <a:pt x="565" y="1016"/>
                      <a:pt x="603" y="1032"/>
                      <a:pt x="641" y="1055"/>
                    </a:cubicBezTo>
                    <a:cubicBezTo>
                      <a:pt x="664" y="1078"/>
                      <a:pt x="672" y="1108"/>
                      <a:pt x="695" y="1123"/>
                    </a:cubicBezTo>
                    <a:cubicBezTo>
                      <a:pt x="733" y="1154"/>
                      <a:pt x="779" y="1184"/>
                      <a:pt x="832" y="1200"/>
                    </a:cubicBezTo>
                    <a:cubicBezTo>
                      <a:pt x="871" y="1200"/>
                      <a:pt x="901" y="1161"/>
                      <a:pt x="939" y="1161"/>
                    </a:cubicBezTo>
                    <a:cubicBezTo>
                      <a:pt x="970" y="1161"/>
                      <a:pt x="993" y="1192"/>
                      <a:pt x="1023" y="1200"/>
                    </a:cubicBezTo>
                    <a:cubicBezTo>
                      <a:pt x="1054" y="1200"/>
                      <a:pt x="1092" y="1169"/>
                      <a:pt x="1123" y="1184"/>
                    </a:cubicBezTo>
                    <a:cubicBezTo>
                      <a:pt x="1168" y="1215"/>
                      <a:pt x="1184" y="1291"/>
                      <a:pt x="1229" y="1330"/>
                    </a:cubicBezTo>
                    <a:cubicBezTo>
                      <a:pt x="1245" y="1345"/>
                      <a:pt x="1283" y="1307"/>
                      <a:pt x="1298" y="1330"/>
                    </a:cubicBezTo>
                    <a:cubicBezTo>
                      <a:pt x="1306" y="1353"/>
                      <a:pt x="1275" y="1414"/>
                      <a:pt x="1275" y="1436"/>
                    </a:cubicBezTo>
                    <a:lnTo>
                      <a:pt x="1275" y="1436"/>
                    </a:lnTo>
                    <a:cubicBezTo>
                      <a:pt x="1290" y="1444"/>
                      <a:pt x="1306" y="1444"/>
                      <a:pt x="1321" y="1444"/>
                    </a:cubicBezTo>
                    <a:cubicBezTo>
                      <a:pt x="1367" y="1444"/>
                      <a:pt x="1413" y="1475"/>
                      <a:pt x="1459" y="1475"/>
                    </a:cubicBezTo>
                    <a:cubicBezTo>
                      <a:pt x="1459" y="1436"/>
                      <a:pt x="1451" y="1383"/>
                      <a:pt x="1443" y="1337"/>
                    </a:cubicBezTo>
                    <a:cubicBezTo>
                      <a:pt x="1482" y="1230"/>
                      <a:pt x="1474" y="1146"/>
                      <a:pt x="1596" y="1100"/>
                    </a:cubicBezTo>
                    <a:cubicBezTo>
                      <a:pt x="1703" y="1055"/>
                      <a:pt x="1802" y="1009"/>
                      <a:pt x="1909" y="986"/>
                    </a:cubicBezTo>
                    <a:cubicBezTo>
                      <a:pt x="2169" y="932"/>
                      <a:pt x="2169" y="665"/>
                      <a:pt x="2077" y="474"/>
                    </a:cubicBezTo>
                    <a:cubicBezTo>
                      <a:pt x="2054" y="413"/>
                      <a:pt x="2138" y="428"/>
                      <a:pt x="2169" y="390"/>
                    </a:cubicBezTo>
                    <a:cubicBezTo>
                      <a:pt x="2345" y="222"/>
                      <a:pt x="1963" y="268"/>
                      <a:pt x="1886" y="291"/>
                    </a:cubicBezTo>
                    <a:cubicBezTo>
                      <a:pt x="1764" y="321"/>
                      <a:pt x="1627" y="291"/>
                      <a:pt x="1520" y="359"/>
                    </a:cubicBezTo>
                    <a:cubicBezTo>
                      <a:pt x="1489" y="375"/>
                      <a:pt x="1298" y="405"/>
                      <a:pt x="1382" y="344"/>
                    </a:cubicBezTo>
                    <a:cubicBezTo>
                      <a:pt x="1497" y="268"/>
                      <a:pt x="1084" y="39"/>
                      <a:pt x="1077" y="169"/>
                    </a:cubicBezTo>
                    <a:cubicBezTo>
                      <a:pt x="1077" y="268"/>
                      <a:pt x="1000" y="268"/>
                      <a:pt x="939" y="260"/>
                    </a:cubicBezTo>
                    <a:lnTo>
                      <a:pt x="939" y="260"/>
                    </a:lnTo>
                    <a:cubicBezTo>
                      <a:pt x="932" y="291"/>
                      <a:pt x="924" y="291"/>
                      <a:pt x="916" y="314"/>
                    </a:cubicBezTo>
                    <a:cubicBezTo>
                      <a:pt x="909" y="336"/>
                      <a:pt x="924" y="367"/>
                      <a:pt x="909" y="375"/>
                    </a:cubicBezTo>
                    <a:cubicBezTo>
                      <a:pt x="863" y="390"/>
                      <a:pt x="817" y="382"/>
                      <a:pt x="771" y="367"/>
                    </a:cubicBezTo>
                    <a:cubicBezTo>
                      <a:pt x="748" y="359"/>
                      <a:pt x="741" y="336"/>
                      <a:pt x="718" y="321"/>
                    </a:cubicBezTo>
                    <a:cubicBezTo>
                      <a:pt x="702" y="306"/>
                      <a:pt x="672" y="275"/>
                      <a:pt x="657" y="291"/>
                    </a:cubicBezTo>
                    <a:cubicBezTo>
                      <a:pt x="634" y="298"/>
                      <a:pt x="664" y="344"/>
                      <a:pt x="641" y="352"/>
                    </a:cubicBezTo>
                    <a:cubicBezTo>
                      <a:pt x="618" y="367"/>
                      <a:pt x="580" y="359"/>
                      <a:pt x="557" y="344"/>
                    </a:cubicBezTo>
                    <a:cubicBezTo>
                      <a:pt x="542" y="336"/>
                      <a:pt x="565" y="314"/>
                      <a:pt x="573" y="306"/>
                    </a:cubicBezTo>
                    <a:cubicBezTo>
                      <a:pt x="588" y="283"/>
                      <a:pt x="588" y="260"/>
                      <a:pt x="603" y="245"/>
                    </a:cubicBezTo>
                    <a:cubicBezTo>
                      <a:pt x="634" y="207"/>
                      <a:pt x="679" y="199"/>
                      <a:pt x="702" y="161"/>
                    </a:cubicBezTo>
                    <a:cubicBezTo>
                      <a:pt x="718" y="146"/>
                      <a:pt x="702" y="115"/>
                      <a:pt x="695" y="100"/>
                    </a:cubicBezTo>
                    <a:cubicBezTo>
                      <a:pt x="679" y="77"/>
                      <a:pt x="687" y="92"/>
                      <a:pt x="672" y="69"/>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9" name="Freeform 107">
                <a:extLst>
                  <a:ext uri="{FF2B5EF4-FFF2-40B4-BE49-F238E27FC236}">
                    <a16:creationId xmlns:a16="http://schemas.microsoft.com/office/drawing/2014/main" id="{5FC5E968-1119-4C42-862B-7ACE70121AB1}"/>
                  </a:ext>
                </a:extLst>
              </p:cNvPr>
              <p:cNvSpPr>
                <a:spLocks noChangeArrowheads="1"/>
              </p:cNvSpPr>
              <p:nvPr/>
            </p:nvSpPr>
            <p:spPr bwMode="auto">
              <a:xfrm>
                <a:off x="8190966" y="9015413"/>
                <a:ext cx="203187" cy="131762"/>
              </a:xfrm>
              <a:custGeom>
                <a:avLst/>
                <a:gdLst>
                  <a:gd name="T0" fmla="*/ 397 w 566"/>
                  <a:gd name="T1" fmla="*/ 237 h 368"/>
                  <a:gd name="T2" fmla="*/ 397 w 566"/>
                  <a:gd name="T3" fmla="*/ 237 h 368"/>
                  <a:gd name="T4" fmla="*/ 321 w 566"/>
                  <a:gd name="T5" fmla="*/ 207 h 368"/>
                  <a:gd name="T6" fmla="*/ 382 w 566"/>
                  <a:gd name="T7" fmla="*/ 153 h 368"/>
                  <a:gd name="T8" fmla="*/ 512 w 566"/>
                  <a:gd name="T9" fmla="*/ 61 h 368"/>
                  <a:gd name="T10" fmla="*/ 275 w 566"/>
                  <a:gd name="T11" fmla="*/ 16 h 368"/>
                  <a:gd name="T12" fmla="*/ 130 w 566"/>
                  <a:gd name="T13" fmla="*/ 46 h 368"/>
                  <a:gd name="T14" fmla="*/ 130 w 566"/>
                  <a:gd name="T15" fmla="*/ 46 h 368"/>
                  <a:gd name="T16" fmla="*/ 153 w 566"/>
                  <a:gd name="T17" fmla="*/ 77 h 368"/>
                  <a:gd name="T18" fmla="*/ 160 w 566"/>
                  <a:gd name="T19" fmla="*/ 138 h 368"/>
                  <a:gd name="T20" fmla="*/ 61 w 566"/>
                  <a:gd name="T21" fmla="*/ 222 h 368"/>
                  <a:gd name="T22" fmla="*/ 31 w 566"/>
                  <a:gd name="T23" fmla="*/ 283 h 368"/>
                  <a:gd name="T24" fmla="*/ 15 w 566"/>
                  <a:gd name="T25" fmla="*/ 321 h 368"/>
                  <a:gd name="T26" fmla="*/ 99 w 566"/>
                  <a:gd name="T27" fmla="*/ 329 h 368"/>
                  <a:gd name="T28" fmla="*/ 115 w 566"/>
                  <a:gd name="T29" fmla="*/ 268 h 368"/>
                  <a:gd name="T30" fmla="*/ 176 w 566"/>
                  <a:gd name="T31" fmla="*/ 298 h 368"/>
                  <a:gd name="T32" fmla="*/ 229 w 566"/>
                  <a:gd name="T33" fmla="*/ 344 h 368"/>
                  <a:gd name="T34" fmla="*/ 367 w 566"/>
                  <a:gd name="T35" fmla="*/ 352 h 368"/>
                  <a:gd name="T36" fmla="*/ 374 w 566"/>
                  <a:gd name="T37" fmla="*/ 291 h 368"/>
                  <a:gd name="T38" fmla="*/ 397 w 566"/>
                  <a:gd name="T39" fmla="*/ 237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6" h="368">
                    <a:moveTo>
                      <a:pt x="397" y="237"/>
                    </a:moveTo>
                    <a:lnTo>
                      <a:pt x="397" y="237"/>
                    </a:lnTo>
                    <a:cubicBezTo>
                      <a:pt x="351" y="230"/>
                      <a:pt x="313" y="207"/>
                      <a:pt x="321" y="207"/>
                    </a:cubicBezTo>
                    <a:cubicBezTo>
                      <a:pt x="336" y="191"/>
                      <a:pt x="359" y="153"/>
                      <a:pt x="382" y="153"/>
                    </a:cubicBezTo>
                    <a:cubicBezTo>
                      <a:pt x="412" y="146"/>
                      <a:pt x="565" y="138"/>
                      <a:pt x="512" y="61"/>
                    </a:cubicBezTo>
                    <a:cubicBezTo>
                      <a:pt x="466" y="0"/>
                      <a:pt x="351" y="31"/>
                      <a:pt x="275" y="16"/>
                    </a:cubicBezTo>
                    <a:cubicBezTo>
                      <a:pt x="191" y="0"/>
                      <a:pt x="160" y="23"/>
                      <a:pt x="130" y="46"/>
                    </a:cubicBezTo>
                    <a:lnTo>
                      <a:pt x="130" y="46"/>
                    </a:lnTo>
                    <a:cubicBezTo>
                      <a:pt x="145" y="69"/>
                      <a:pt x="137" y="54"/>
                      <a:pt x="153" y="77"/>
                    </a:cubicBezTo>
                    <a:cubicBezTo>
                      <a:pt x="160" y="92"/>
                      <a:pt x="176" y="123"/>
                      <a:pt x="160" y="138"/>
                    </a:cubicBezTo>
                    <a:cubicBezTo>
                      <a:pt x="137" y="176"/>
                      <a:pt x="92" y="184"/>
                      <a:pt x="61" y="222"/>
                    </a:cubicBezTo>
                    <a:cubicBezTo>
                      <a:pt x="46" y="237"/>
                      <a:pt x="46" y="260"/>
                      <a:pt x="31" y="283"/>
                    </a:cubicBezTo>
                    <a:cubicBezTo>
                      <a:pt x="23" y="291"/>
                      <a:pt x="0" y="313"/>
                      <a:pt x="15" y="321"/>
                    </a:cubicBezTo>
                    <a:cubicBezTo>
                      <a:pt x="38" y="336"/>
                      <a:pt x="76" y="344"/>
                      <a:pt x="99" y="329"/>
                    </a:cubicBezTo>
                    <a:cubicBezTo>
                      <a:pt x="122" y="321"/>
                      <a:pt x="92" y="275"/>
                      <a:pt x="115" y="268"/>
                    </a:cubicBezTo>
                    <a:cubicBezTo>
                      <a:pt x="130" y="252"/>
                      <a:pt x="160" y="283"/>
                      <a:pt x="176" y="298"/>
                    </a:cubicBezTo>
                    <a:cubicBezTo>
                      <a:pt x="199" y="313"/>
                      <a:pt x="206" y="336"/>
                      <a:pt x="229" y="344"/>
                    </a:cubicBezTo>
                    <a:cubicBezTo>
                      <a:pt x="275" y="359"/>
                      <a:pt x="321" y="367"/>
                      <a:pt x="367" y="352"/>
                    </a:cubicBezTo>
                    <a:cubicBezTo>
                      <a:pt x="382" y="344"/>
                      <a:pt x="367" y="313"/>
                      <a:pt x="374" y="291"/>
                    </a:cubicBezTo>
                    <a:cubicBezTo>
                      <a:pt x="382" y="268"/>
                      <a:pt x="390" y="268"/>
                      <a:pt x="397" y="237"/>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0" name="Freeform 108">
                <a:extLst>
                  <a:ext uri="{FF2B5EF4-FFF2-40B4-BE49-F238E27FC236}">
                    <a16:creationId xmlns:a16="http://schemas.microsoft.com/office/drawing/2014/main" id="{A32D23E5-BB65-4632-8CE8-E787AF32ED03}"/>
                  </a:ext>
                </a:extLst>
              </p:cNvPr>
              <p:cNvSpPr>
                <a:spLocks noChangeArrowheads="1"/>
              </p:cNvSpPr>
              <p:nvPr/>
            </p:nvSpPr>
            <p:spPr bwMode="auto">
              <a:xfrm>
                <a:off x="7267102" y="6611938"/>
                <a:ext cx="169852" cy="169862"/>
              </a:xfrm>
              <a:custGeom>
                <a:avLst/>
                <a:gdLst>
                  <a:gd name="T0" fmla="*/ 473 w 474"/>
                  <a:gd name="T1" fmla="*/ 175 h 474"/>
                  <a:gd name="T2" fmla="*/ 473 w 474"/>
                  <a:gd name="T3" fmla="*/ 175 h 474"/>
                  <a:gd name="T4" fmla="*/ 450 w 474"/>
                  <a:gd name="T5" fmla="*/ 351 h 474"/>
                  <a:gd name="T6" fmla="*/ 466 w 474"/>
                  <a:gd name="T7" fmla="*/ 458 h 474"/>
                  <a:gd name="T8" fmla="*/ 466 w 474"/>
                  <a:gd name="T9" fmla="*/ 458 h 474"/>
                  <a:gd name="T10" fmla="*/ 359 w 474"/>
                  <a:gd name="T11" fmla="*/ 465 h 474"/>
                  <a:gd name="T12" fmla="*/ 252 w 474"/>
                  <a:gd name="T13" fmla="*/ 473 h 474"/>
                  <a:gd name="T14" fmla="*/ 183 w 474"/>
                  <a:gd name="T15" fmla="*/ 465 h 474"/>
                  <a:gd name="T16" fmla="*/ 84 w 474"/>
                  <a:gd name="T17" fmla="*/ 404 h 474"/>
                  <a:gd name="T18" fmla="*/ 23 w 474"/>
                  <a:gd name="T19" fmla="*/ 252 h 474"/>
                  <a:gd name="T20" fmla="*/ 15 w 474"/>
                  <a:gd name="T21" fmla="*/ 190 h 474"/>
                  <a:gd name="T22" fmla="*/ 76 w 474"/>
                  <a:gd name="T23" fmla="*/ 198 h 474"/>
                  <a:gd name="T24" fmla="*/ 68 w 474"/>
                  <a:gd name="T25" fmla="*/ 145 h 474"/>
                  <a:gd name="T26" fmla="*/ 122 w 474"/>
                  <a:gd name="T27" fmla="*/ 160 h 474"/>
                  <a:gd name="T28" fmla="*/ 122 w 474"/>
                  <a:gd name="T29" fmla="*/ 76 h 474"/>
                  <a:gd name="T30" fmla="*/ 229 w 474"/>
                  <a:gd name="T31" fmla="*/ 22 h 474"/>
                  <a:gd name="T32" fmla="*/ 313 w 474"/>
                  <a:gd name="T33" fmla="*/ 7 h 474"/>
                  <a:gd name="T34" fmla="*/ 381 w 474"/>
                  <a:gd name="T35" fmla="*/ 45 h 474"/>
                  <a:gd name="T36" fmla="*/ 381 w 474"/>
                  <a:gd name="T37" fmla="*/ 106 h 474"/>
                  <a:gd name="T38" fmla="*/ 366 w 474"/>
                  <a:gd name="T39" fmla="*/ 183 h 474"/>
                  <a:gd name="T40" fmla="*/ 397 w 474"/>
                  <a:gd name="T41" fmla="*/ 190 h 474"/>
                  <a:gd name="T42" fmla="*/ 473 w 474"/>
                  <a:gd name="T43" fmla="*/ 175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4" h="474">
                    <a:moveTo>
                      <a:pt x="473" y="175"/>
                    </a:moveTo>
                    <a:lnTo>
                      <a:pt x="473" y="175"/>
                    </a:lnTo>
                    <a:cubicBezTo>
                      <a:pt x="466" y="236"/>
                      <a:pt x="450" y="290"/>
                      <a:pt x="450" y="351"/>
                    </a:cubicBezTo>
                    <a:cubicBezTo>
                      <a:pt x="450" y="389"/>
                      <a:pt x="458" y="420"/>
                      <a:pt x="466" y="458"/>
                    </a:cubicBezTo>
                    <a:lnTo>
                      <a:pt x="466" y="458"/>
                    </a:lnTo>
                    <a:cubicBezTo>
                      <a:pt x="427" y="458"/>
                      <a:pt x="389" y="465"/>
                      <a:pt x="359" y="465"/>
                    </a:cubicBezTo>
                    <a:cubicBezTo>
                      <a:pt x="320" y="465"/>
                      <a:pt x="282" y="465"/>
                      <a:pt x="252" y="473"/>
                    </a:cubicBezTo>
                    <a:cubicBezTo>
                      <a:pt x="229" y="473"/>
                      <a:pt x="206" y="473"/>
                      <a:pt x="183" y="465"/>
                    </a:cubicBezTo>
                    <a:cubicBezTo>
                      <a:pt x="145" y="450"/>
                      <a:pt x="106" y="435"/>
                      <a:pt x="84" y="404"/>
                    </a:cubicBezTo>
                    <a:cubicBezTo>
                      <a:pt x="45" y="358"/>
                      <a:pt x="38" y="305"/>
                      <a:pt x="23" y="252"/>
                    </a:cubicBezTo>
                    <a:cubicBezTo>
                      <a:pt x="15" y="236"/>
                      <a:pt x="0" y="206"/>
                      <a:pt x="15" y="190"/>
                    </a:cubicBezTo>
                    <a:cubicBezTo>
                      <a:pt x="30" y="175"/>
                      <a:pt x="61" y="206"/>
                      <a:pt x="76" y="198"/>
                    </a:cubicBezTo>
                    <a:cubicBezTo>
                      <a:pt x="91" y="183"/>
                      <a:pt x="61" y="152"/>
                      <a:pt x="68" y="145"/>
                    </a:cubicBezTo>
                    <a:cubicBezTo>
                      <a:pt x="84" y="137"/>
                      <a:pt x="114" y="175"/>
                      <a:pt x="122" y="160"/>
                    </a:cubicBezTo>
                    <a:cubicBezTo>
                      <a:pt x="137" y="137"/>
                      <a:pt x="106" y="99"/>
                      <a:pt x="122" y="76"/>
                    </a:cubicBezTo>
                    <a:cubicBezTo>
                      <a:pt x="145" y="45"/>
                      <a:pt x="191" y="38"/>
                      <a:pt x="229" y="22"/>
                    </a:cubicBezTo>
                    <a:cubicBezTo>
                      <a:pt x="252" y="15"/>
                      <a:pt x="282" y="0"/>
                      <a:pt x="313" y="7"/>
                    </a:cubicBezTo>
                    <a:cubicBezTo>
                      <a:pt x="343" y="7"/>
                      <a:pt x="366" y="22"/>
                      <a:pt x="381" y="45"/>
                    </a:cubicBezTo>
                    <a:cubicBezTo>
                      <a:pt x="389" y="68"/>
                      <a:pt x="381" y="91"/>
                      <a:pt x="381" y="106"/>
                    </a:cubicBezTo>
                    <a:cubicBezTo>
                      <a:pt x="374" y="137"/>
                      <a:pt x="359" y="160"/>
                      <a:pt x="366" y="183"/>
                    </a:cubicBezTo>
                    <a:cubicBezTo>
                      <a:pt x="366" y="198"/>
                      <a:pt x="381" y="190"/>
                      <a:pt x="397" y="190"/>
                    </a:cubicBezTo>
                    <a:cubicBezTo>
                      <a:pt x="420" y="190"/>
                      <a:pt x="443" y="183"/>
                      <a:pt x="473" y="175"/>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1" name="Freeform 109">
                <a:extLst>
                  <a:ext uri="{FF2B5EF4-FFF2-40B4-BE49-F238E27FC236}">
                    <a16:creationId xmlns:a16="http://schemas.microsoft.com/office/drawing/2014/main" id="{82EAA114-6747-490E-9386-566F19EB4849}"/>
                  </a:ext>
                </a:extLst>
              </p:cNvPr>
              <p:cNvSpPr>
                <a:spLocks noChangeArrowheads="1"/>
              </p:cNvSpPr>
              <p:nvPr/>
            </p:nvSpPr>
            <p:spPr bwMode="auto">
              <a:xfrm>
                <a:off x="7338535" y="6503988"/>
                <a:ext cx="720678" cy="569912"/>
              </a:xfrm>
              <a:custGeom>
                <a:avLst/>
                <a:gdLst>
                  <a:gd name="T0" fmla="*/ 1421 w 2002"/>
                  <a:gd name="T1" fmla="*/ 7 h 1582"/>
                  <a:gd name="T2" fmla="*/ 1421 w 2002"/>
                  <a:gd name="T3" fmla="*/ 7 h 1582"/>
                  <a:gd name="T4" fmla="*/ 1390 w 2002"/>
                  <a:gd name="T5" fmla="*/ 76 h 1582"/>
                  <a:gd name="T6" fmla="*/ 1207 w 2002"/>
                  <a:gd name="T7" fmla="*/ 68 h 1582"/>
                  <a:gd name="T8" fmla="*/ 1092 w 2002"/>
                  <a:gd name="T9" fmla="*/ 0 h 1582"/>
                  <a:gd name="T10" fmla="*/ 1024 w 2002"/>
                  <a:gd name="T11" fmla="*/ 84 h 1582"/>
                  <a:gd name="T12" fmla="*/ 894 w 2002"/>
                  <a:gd name="T13" fmla="*/ 206 h 1582"/>
                  <a:gd name="T14" fmla="*/ 794 w 2002"/>
                  <a:gd name="T15" fmla="*/ 198 h 1582"/>
                  <a:gd name="T16" fmla="*/ 695 w 2002"/>
                  <a:gd name="T17" fmla="*/ 275 h 1582"/>
                  <a:gd name="T18" fmla="*/ 650 w 2002"/>
                  <a:gd name="T19" fmla="*/ 328 h 1582"/>
                  <a:gd name="T20" fmla="*/ 642 w 2002"/>
                  <a:gd name="T21" fmla="*/ 420 h 1582"/>
                  <a:gd name="T22" fmla="*/ 550 w 2002"/>
                  <a:gd name="T23" fmla="*/ 366 h 1582"/>
                  <a:gd name="T24" fmla="*/ 382 w 2002"/>
                  <a:gd name="T25" fmla="*/ 397 h 1582"/>
                  <a:gd name="T26" fmla="*/ 275 w 2002"/>
                  <a:gd name="T27" fmla="*/ 473 h 1582"/>
                  <a:gd name="T28" fmla="*/ 275 w 2002"/>
                  <a:gd name="T29" fmla="*/ 473 h 1582"/>
                  <a:gd name="T30" fmla="*/ 252 w 2002"/>
                  <a:gd name="T31" fmla="*/ 649 h 1582"/>
                  <a:gd name="T32" fmla="*/ 268 w 2002"/>
                  <a:gd name="T33" fmla="*/ 756 h 1582"/>
                  <a:gd name="T34" fmla="*/ 268 w 2002"/>
                  <a:gd name="T35" fmla="*/ 756 h 1582"/>
                  <a:gd name="T36" fmla="*/ 245 w 2002"/>
                  <a:gd name="T37" fmla="*/ 848 h 1582"/>
                  <a:gd name="T38" fmla="*/ 268 w 2002"/>
                  <a:gd name="T39" fmla="*/ 931 h 1582"/>
                  <a:gd name="T40" fmla="*/ 252 w 2002"/>
                  <a:gd name="T41" fmla="*/ 1054 h 1582"/>
                  <a:gd name="T42" fmla="*/ 199 w 2002"/>
                  <a:gd name="T43" fmla="*/ 1100 h 1582"/>
                  <a:gd name="T44" fmla="*/ 214 w 2002"/>
                  <a:gd name="T45" fmla="*/ 1130 h 1582"/>
                  <a:gd name="T46" fmla="*/ 291 w 2002"/>
                  <a:gd name="T47" fmla="*/ 1153 h 1582"/>
                  <a:gd name="T48" fmla="*/ 291 w 2002"/>
                  <a:gd name="T49" fmla="*/ 1184 h 1582"/>
                  <a:gd name="T50" fmla="*/ 214 w 2002"/>
                  <a:gd name="T51" fmla="*/ 1199 h 1582"/>
                  <a:gd name="T52" fmla="*/ 168 w 2002"/>
                  <a:gd name="T53" fmla="*/ 1237 h 1582"/>
                  <a:gd name="T54" fmla="*/ 61 w 2002"/>
                  <a:gd name="T55" fmla="*/ 1214 h 1582"/>
                  <a:gd name="T56" fmla="*/ 0 w 2002"/>
                  <a:gd name="T57" fmla="*/ 1298 h 1582"/>
                  <a:gd name="T58" fmla="*/ 84 w 2002"/>
                  <a:gd name="T59" fmla="*/ 1344 h 1582"/>
                  <a:gd name="T60" fmla="*/ 84 w 2002"/>
                  <a:gd name="T61" fmla="*/ 1344 h 1582"/>
                  <a:gd name="T62" fmla="*/ 245 w 2002"/>
                  <a:gd name="T63" fmla="*/ 1336 h 1582"/>
                  <a:gd name="T64" fmla="*/ 359 w 2002"/>
                  <a:gd name="T65" fmla="*/ 1390 h 1582"/>
                  <a:gd name="T66" fmla="*/ 359 w 2002"/>
                  <a:gd name="T67" fmla="*/ 1390 h 1582"/>
                  <a:gd name="T68" fmla="*/ 413 w 2002"/>
                  <a:gd name="T69" fmla="*/ 1405 h 1582"/>
                  <a:gd name="T70" fmla="*/ 619 w 2002"/>
                  <a:gd name="T71" fmla="*/ 1275 h 1582"/>
                  <a:gd name="T72" fmla="*/ 657 w 2002"/>
                  <a:gd name="T73" fmla="*/ 1222 h 1582"/>
                  <a:gd name="T74" fmla="*/ 657 w 2002"/>
                  <a:gd name="T75" fmla="*/ 1222 h 1582"/>
                  <a:gd name="T76" fmla="*/ 741 w 2002"/>
                  <a:gd name="T77" fmla="*/ 1168 h 1582"/>
                  <a:gd name="T78" fmla="*/ 856 w 2002"/>
                  <a:gd name="T79" fmla="*/ 1176 h 1582"/>
                  <a:gd name="T80" fmla="*/ 925 w 2002"/>
                  <a:gd name="T81" fmla="*/ 1206 h 1582"/>
                  <a:gd name="T82" fmla="*/ 1031 w 2002"/>
                  <a:gd name="T83" fmla="*/ 1184 h 1582"/>
                  <a:gd name="T84" fmla="*/ 1054 w 2002"/>
                  <a:gd name="T85" fmla="*/ 1184 h 1582"/>
                  <a:gd name="T86" fmla="*/ 1054 w 2002"/>
                  <a:gd name="T87" fmla="*/ 1184 h 1582"/>
                  <a:gd name="T88" fmla="*/ 1085 w 2002"/>
                  <a:gd name="T89" fmla="*/ 1015 h 1582"/>
                  <a:gd name="T90" fmla="*/ 1123 w 2002"/>
                  <a:gd name="T91" fmla="*/ 954 h 1582"/>
                  <a:gd name="T92" fmla="*/ 1200 w 2002"/>
                  <a:gd name="T93" fmla="*/ 939 h 1582"/>
                  <a:gd name="T94" fmla="*/ 1314 w 2002"/>
                  <a:gd name="T95" fmla="*/ 1008 h 1582"/>
                  <a:gd name="T96" fmla="*/ 1299 w 2002"/>
                  <a:gd name="T97" fmla="*/ 1130 h 1582"/>
                  <a:gd name="T98" fmla="*/ 1299 w 2002"/>
                  <a:gd name="T99" fmla="*/ 1130 h 1582"/>
                  <a:gd name="T100" fmla="*/ 1383 w 2002"/>
                  <a:gd name="T101" fmla="*/ 1199 h 1582"/>
                  <a:gd name="T102" fmla="*/ 1658 w 2002"/>
                  <a:gd name="T103" fmla="*/ 1420 h 1582"/>
                  <a:gd name="T104" fmla="*/ 1872 w 2002"/>
                  <a:gd name="T105" fmla="*/ 1413 h 1582"/>
                  <a:gd name="T106" fmla="*/ 1917 w 2002"/>
                  <a:gd name="T107" fmla="*/ 1581 h 1582"/>
                  <a:gd name="T108" fmla="*/ 1978 w 2002"/>
                  <a:gd name="T109" fmla="*/ 1497 h 1582"/>
                  <a:gd name="T110" fmla="*/ 1940 w 2002"/>
                  <a:gd name="T111" fmla="*/ 1359 h 1582"/>
                  <a:gd name="T112" fmla="*/ 1726 w 2002"/>
                  <a:gd name="T113" fmla="*/ 1023 h 1582"/>
                  <a:gd name="T114" fmla="*/ 1551 w 2002"/>
                  <a:gd name="T115" fmla="*/ 748 h 1582"/>
                  <a:gd name="T116" fmla="*/ 1490 w 2002"/>
                  <a:gd name="T117" fmla="*/ 175 h 1582"/>
                  <a:gd name="T118" fmla="*/ 1627 w 2002"/>
                  <a:gd name="T119" fmla="*/ 137 h 1582"/>
                  <a:gd name="T120" fmla="*/ 1490 w 2002"/>
                  <a:gd name="T121" fmla="*/ 45 h 1582"/>
                  <a:gd name="T122" fmla="*/ 1421 w 2002"/>
                  <a:gd name="T123" fmla="*/ 7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2" h="1582">
                    <a:moveTo>
                      <a:pt x="1421" y="7"/>
                    </a:moveTo>
                    <a:lnTo>
                      <a:pt x="1421" y="7"/>
                    </a:lnTo>
                    <a:cubicBezTo>
                      <a:pt x="1413" y="38"/>
                      <a:pt x="1421" y="68"/>
                      <a:pt x="1390" y="76"/>
                    </a:cubicBezTo>
                    <a:cubicBezTo>
                      <a:pt x="1329" y="99"/>
                      <a:pt x="1261" y="84"/>
                      <a:pt x="1207" y="68"/>
                    </a:cubicBezTo>
                    <a:cubicBezTo>
                      <a:pt x="1161" y="61"/>
                      <a:pt x="1138" y="0"/>
                      <a:pt x="1092" y="0"/>
                    </a:cubicBezTo>
                    <a:cubicBezTo>
                      <a:pt x="1054" y="7"/>
                      <a:pt x="1047" y="61"/>
                      <a:pt x="1024" y="84"/>
                    </a:cubicBezTo>
                    <a:cubicBezTo>
                      <a:pt x="986" y="129"/>
                      <a:pt x="947" y="183"/>
                      <a:pt x="894" y="206"/>
                    </a:cubicBezTo>
                    <a:cubicBezTo>
                      <a:pt x="863" y="221"/>
                      <a:pt x="825" y="191"/>
                      <a:pt x="794" y="198"/>
                    </a:cubicBezTo>
                    <a:cubicBezTo>
                      <a:pt x="756" y="213"/>
                      <a:pt x="726" y="252"/>
                      <a:pt x="695" y="275"/>
                    </a:cubicBezTo>
                    <a:cubicBezTo>
                      <a:pt x="680" y="290"/>
                      <a:pt x="657" y="305"/>
                      <a:pt x="650" y="328"/>
                    </a:cubicBezTo>
                    <a:cubicBezTo>
                      <a:pt x="642" y="359"/>
                      <a:pt x="665" y="412"/>
                      <a:pt x="642" y="420"/>
                    </a:cubicBezTo>
                    <a:cubicBezTo>
                      <a:pt x="611" y="435"/>
                      <a:pt x="588" y="374"/>
                      <a:pt x="550" y="366"/>
                    </a:cubicBezTo>
                    <a:cubicBezTo>
                      <a:pt x="497" y="366"/>
                      <a:pt x="436" y="374"/>
                      <a:pt x="382" y="397"/>
                    </a:cubicBezTo>
                    <a:cubicBezTo>
                      <a:pt x="336" y="412"/>
                      <a:pt x="306" y="450"/>
                      <a:pt x="275" y="473"/>
                    </a:cubicBezTo>
                    <a:lnTo>
                      <a:pt x="275" y="473"/>
                    </a:lnTo>
                    <a:cubicBezTo>
                      <a:pt x="268" y="534"/>
                      <a:pt x="252" y="588"/>
                      <a:pt x="252" y="649"/>
                    </a:cubicBezTo>
                    <a:cubicBezTo>
                      <a:pt x="252" y="687"/>
                      <a:pt x="260" y="718"/>
                      <a:pt x="268" y="756"/>
                    </a:cubicBezTo>
                    <a:lnTo>
                      <a:pt x="268" y="756"/>
                    </a:lnTo>
                    <a:cubicBezTo>
                      <a:pt x="260" y="786"/>
                      <a:pt x="245" y="817"/>
                      <a:pt x="245" y="848"/>
                    </a:cubicBezTo>
                    <a:cubicBezTo>
                      <a:pt x="245" y="878"/>
                      <a:pt x="268" y="901"/>
                      <a:pt x="268" y="931"/>
                    </a:cubicBezTo>
                    <a:cubicBezTo>
                      <a:pt x="275" y="970"/>
                      <a:pt x="268" y="1015"/>
                      <a:pt x="252" y="1054"/>
                    </a:cubicBezTo>
                    <a:cubicBezTo>
                      <a:pt x="245" y="1077"/>
                      <a:pt x="214" y="1077"/>
                      <a:pt x="199" y="1100"/>
                    </a:cubicBezTo>
                    <a:cubicBezTo>
                      <a:pt x="199" y="1107"/>
                      <a:pt x="206" y="1123"/>
                      <a:pt x="214" y="1130"/>
                    </a:cubicBezTo>
                    <a:cubicBezTo>
                      <a:pt x="237" y="1145"/>
                      <a:pt x="275" y="1138"/>
                      <a:pt x="291" y="1153"/>
                    </a:cubicBezTo>
                    <a:cubicBezTo>
                      <a:pt x="306" y="1161"/>
                      <a:pt x="306" y="1184"/>
                      <a:pt x="291" y="1184"/>
                    </a:cubicBezTo>
                    <a:cubicBezTo>
                      <a:pt x="268" y="1199"/>
                      <a:pt x="237" y="1191"/>
                      <a:pt x="214" y="1199"/>
                    </a:cubicBezTo>
                    <a:cubicBezTo>
                      <a:pt x="199" y="1206"/>
                      <a:pt x="183" y="1229"/>
                      <a:pt x="168" y="1237"/>
                    </a:cubicBezTo>
                    <a:cubicBezTo>
                      <a:pt x="130" y="1237"/>
                      <a:pt x="92" y="1199"/>
                      <a:pt x="61" y="1214"/>
                    </a:cubicBezTo>
                    <a:cubicBezTo>
                      <a:pt x="31" y="1229"/>
                      <a:pt x="0" y="1260"/>
                      <a:pt x="0" y="1298"/>
                    </a:cubicBezTo>
                    <a:cubicBezTo>
                      <a:pt x="8" y="1329"/>
                      <a:pt x="54" y="1329"/>
                      <a:pt x="84" y="1344"/>
                    </a:cubicBezTo>
                    <a:lnTo>
                      <a:pt x="84" y="1344"/>
                    </a:lnTo>
                    <a:cubicBezTo>
                      <a:pt x="138" y="1344"/>
                      <a:pt x="191" y="1329"/>
                      <a:pt x="245" y="1336"/>
                    </a:cubicBezTo>
                    <a:cubicBezTo>
                      <a:pt x="291" y="1344"/>
                      <a:pt x="321" y="1375"/>
                      <a:pt x="359" y="1390"/>
                    </a:cubicBezTo>
                    <a:lnTo>
                      <a:pt x="359" y="1390"/>
                    </a:lnTo>
                    <a:cubicBezTo>
                      <a:pt x="382" y="1397"/>
                      <a:pt x="397" y="1413"/>
                      <a:pt x="413" y="1405"/>
                    </a:cubicBezTo>
                    <a:cubicBezTo>
                      <a:pt x="489" y="1375"/>
                      <a:pt x="558" y="1329"/>
                      <a:pt x="619" y="1275"/>
                    </a:cubicBezTo>
                    <a:cubicBezTo>
                      <a:pt x="642" y="1252"/>
                      <a:pt x="634" y="1245"/>
                      <a:pt x="657" y="1222"/>
                    </a:cubicBezTo>
                    <a:lnTo>
                      <a:pt x="657" y="1222"/>
                    </a:lnTo>
                    <a:cubicBezTo>
                      <a:pt x="665" y="1206"/>
                      <a:pt x="733" y="1168"/>
                      <a:pt x="741" y="1168"/>
                    </a:cubicBezTo>
                    <a:cubicBezTo>
                      <a:pt x="772" y="1153"/>
                      <a:pt x="833" y="1153"/>
                      <a:pt x="856" y="1176"/>
                    </a:cubicBezTo>
                    <a:cubicBezTo>
                      <a:pt x="871" y="1199"/>
                      <a:pt x="902" y="1206"/>
                      <a:pt x="925" y="1206"/>
                    </a:cubicBezTo>
                    <a:cubicBezTo>
                      <a:pt x="963" y="1206"/>
                      <a:pt x="993" y="1184"/>
                      <a:pt x="1031" y="1184"/>
                    </a:cubicBezTo>
                    <a:cubicBezTo>
                      <a:pt x="1039" y="1184"/>
                      <a:pt x="1047" y="1184"/>
                      <a:pt x="1054" y="1184"/>
                    </a:cubicBezTo>
                    <a:lnTo>
                      <a:pt x="1054" y="1184"/>
                    </a:lnTo>
                    <a:cubicBezTo>
                      <a:pt x="1062" y="1123"/>
                      <a:pt x="1062" y="1069"/>
                      <a:pt x="1085" y="1015"/>
                    </a:cubicBezTo>
                    <a:cubicBezTo>
                      <a:pt x="1092" y="992"/>
                      <a:pt x="1108" y="970"/>
                      <a:pt x="1123" y="954"/>
                    </a:cubicBezTo>
                    <a:cubicBezTo>
                      <a:pt x="1146" y="939"/>
                      <a:pt x="1177" y="931"/>
                      <a:pt x="1200" y="939"/>
                    </a:cubicBezTo>
                    <a:cubicBezTo>
                      <a:pt x="1238" y="954"/>
                      <a:pt x="1283" y="970"/>
                      <a:pt x="1314" y="1008"/>
                    </a:cubicBezTo>
                    <a:cubicBezTo>
                      <a:pt x="1329" y="1031"/>
                      <a:pt x="1306" y="1100"/>
                      <a:pt x="1299" y="1130"/>
                    </a:cubicBezTo>
                    <a:lnTo>
                      <a:pt x="1299" y="1130"/>
                    </a:lnTo>
                    <a:cubicBezTo>
                      <a:pt x="1329" y="1145"/>
                      <a:pt x="1352" y="1161"/>
                      <a:pt x="1383" y="1199"/>
                    </a:cubicBezTo>
                    <a:cubicBezTo>
                      <a:pt x="1444" y="1275"/>
                      <a:pt x="1551" y="1443"/>
                      <a:pt x="1658" y="1420"/>
                    </a:cubicBezTo>
                    <a:cubicBezTo>
                      <a:pt x="1749" y="1405"/>
                      <a:pt x="1788" y="1375"/>
                      <a:pt x="1872" y="1413"/>
                    </a:cubicBezTo>
                    <a:cubicBezTo>
                      <a:pt x="2001" y="1466"/>
                      <a:pt x="1917" y="1504"/>
                      <a:pt x="1917" y="1581"/>
                    </a:cubicBezTo>
                    <a:cubicBezTo>
                      <a:pt x="1925" y="1558"/>
                      <a:pt x="1971" y="1550"/>
                      <a:pt x="1978" y="1497"/>
                    </a:cubicBezTo>
                    <a:cubicBezTo>
                      <a:pt x="1978" y="1436"/>
                      <a:pt x="1963" y="1405"/>
                      <a:pt x="1940" y="1359"/>
                    </a:cubicBezTo>
                    <a:cubicBezTo>
                      <a:pt x="1894" y="1237"/>
                      <a:pt x="1788" y="1130"/>
                      <a:pt x="1726" y="1023"/>
                    </a:cubicBezTo>
                    <a:cubicBezTo>
                      <a:pt x="1681" y="939"/>
                      <a:pt x="1574" y="825"/>
                      <a:pt x="1551" y="748"/>
                    </a:cubicBezTo>
                    <a:cubicBezTo>
                      <a:pt x="1467" y="580"/>
                      <a:pt x="1314" y="328"/>
                      <a:pt x="1490" y="175"/>
                    </a:cubicBezTo>
                    <a:cubicBezTo>
                      <a:pt x="1513" y="160"/>
                      <a:pt x="1619" y="160"/>
                      <a:pt x="1627" y="137"/>
                    </a:cubicBezTo>
                    <a:cubicBezTo>
                      <a:pt x="1642" y="106"/>
                      <a:pt x="1513" y="61"/>
                      <a:pt x="1490" y="45"/>
                    </a:cubicBezTo>
                    <a:cubicBezTo>
                      <a:pt x="1467" y="30"/>
                      <a:pt x="1444" y="15"/>
                      <a:pt x="1421" y="7"/>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2" name="Freeform 110">
                <a:extLst>
                  <a:ext uri="{FF2B5EF4-FFF2-40B4-BE49-F238E27FC236}">
                    <a16:creationId xmlns:a16="http://schemas.microsoft.com/office/drawing/2014/main" id="{62FFD02F-4051-464B-BC1A-36FE29F33541}"/>
                  </a:ext>
                </a:extLst>
              </p:cNvPr>
              <p:cNvSpPr>
                <a:spLocks noChangeArrowheads="1"/>
              </p:cNvSpPr>
              <p:nvPr/>
            </p:nvSpPr>
            <p:spPr bwMode="auto">
              <a:xfrm>
                <a:off x="7717923" y="6838950"/>
                <a:ext cx="100006" cy="92075"/>
              </a:xfrm>
              <a:custGeom>
                <a:avLst/>
                <a:gdLst>
                  <a:gd name="T0" fmla="*/ 0 w 276"/>
                  <a:gd name="T1" fmla="*/ 253 h 254"/>
                  <a:gd name="T2" fmla="*/ 0 w 276"/>
                  <a:gd name="T3" fmla="*/ 253 h 254"/>
                  <a:gd name="T4" fmla="*/ 245 w 276"/>
                  <a:gd name="T5" fmla="*/ 199 h 254"/>
                  <a:gd name="T6" fmla="*/ 245 w 276"/>
                  <a:gd name="T7" fmla="*/ 199 h 254"/>
                  <a:gd name="T8" fmla="*/ 260 w 276"/>
                  <a:gd name="T9" fmla="*/ 77 h 254"/>
                  <a:gd name="T10" fmla="*/ 146 w 276"/>
                  <a:gd name="T11" fmla="*/ 8 h 254"/>
                  <a:gd name="T12" fmla="*/ 69 w 276"/>
                  <a:gd name="T13" fmla="*/ 23 h 254"/>
                  <a:gd name="T14" fmla="*/ 31 w 276"/>
                  <a:gd name="T15" fmla="*/ 84 h 254"/>
                  <a:gd name="T16" fmla="*/ 0 w 276"/>
                  <a:gd name="T17" fmla="*/ 25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254">
                    <a:moveTo>
                      <a:pt x="0" y="253"/>
                    </a:moveTo>
                    <a:lnTo>
                      <a:pt x="0" y="253"/>
                    </a:lnTo>
                    <a:cubicBezTo>
                      <a:pt x="100" y="245"/>
                      <a:pt x="168" y="176"/>
                      <a:pt x="245" y="199"/>
                    </a:cubicBezTo>
                    <a:lnTo>
                      <a:pt x="245" y="199"/>
                    </a:lnTo>
                    <a:cubicBezTo>
                      <a:pt x="252" y="169"/>
                      <a:pt x="275" y="100"/>
                      <a:pt x="260" y="77"/>
                    </a:cubicBezTo>
                    <a:cubicBezTo>
                      <a:pt x="229" y="39"/>
                      <a:pt x="184" y="23"/>
                      <a:pt x="146" y="8"/>
                    </a:cubicBezTo>
                    <a:cubicBezTo>
                      <a:pt x="123" y="0"/>
                      <a:pt x="92" y="8"/>
                      <a:pt x="69" y="23"/>
                    </a:cubicBezTo>
                    <a:cubicBezTo>
                      <a:pt x="54" y="39"/>
                      <a:pt x="38" y="61"/>
                      <a:pt x="31" y="84"/>
                    </a:cubicBezTo>
                    <a:cubicBezTo>
                      <a:pt x="8" y="138"/>
                      <a:pt x="8" y="192"/>
                      <a:pt x="0" y="253"/>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3" name="Freeform 111">
                <a:extLst>
                  <a:ext uri="{FF2B5EF4-FFF2-40B4-BE49-F238E27FC236}">
                    <a16:creationId xmlns:a16="http://schemas.microsoft.com/office/drawing/2014/main" id="{9A70E963-3327-4615-9662-80808A56448A}"/>
                  </a:ext>
                </a:extLst>
              </p:cNvPr>
              <p:cNvSpPr>
                <a:spLocks noChangeArrowheads="1"/>
              </p:cNvSpPr>
              <p:nvPr/>
            </p:nvSpPr>
            <p:spPr bwMode="auto">
              <a:xfrm>
                <a:off x="7000419" y="6070601"/>
                <a:ext cx="169852" cy="150813"/>
              </a:xfrm>
              <a:custGeom>
                <a:avLst/>
                <a:gdLst>
                  <a:gd name="T0" fmla="*/ 23 w 474"/>
                  <a:gd name="T1" fmla="*/ 221 h 421"/>
                  <a:gd name="T2" fmla="*/ 23 w 474"/>
                  <a:gd name="T3" fmla="*/ 221 h 421"/>
                  <a:gd name="T4" fmla="*/ 122 w 474"/>
                  <a:gd name="T5" fmla="*/ 252 h 421"/>
                  <a:gd name="T6" fmla="*/ 175 w 474"/>
                  <a:gd name="T7" fmla="*/ 282 h 421"/>
                  <a:gd name="T8" fmla="*/ 221 w 474"/>
                  <a:gd name="T9" fmla="*/ 351 h 421"/>
                  <a:gd name="T10" fmla="*/ 267 w 474"/>
                  <a:gd name="T11" fmla="*/ 389 h 421"/>
                  <a:gd name="T12" fmla="*/ 305 w 474"/>
                  <a:gd name="T13" fmla="*/ 366 h 421"/>
                  <a:gd name="T14" fmla="*/ 382 w 474"/>
                  <a:gd name="T15" fmla="*/ 420 h 421"/>
                  <a:gd name="T16" fmla="*/ 405 w 474"/>
                  <a:gd name="T17" fmla="*/ 359 h 421"/>
                  <a:gd name="T18" fmla="*/ 382 w 474"/>
                  <a:gd name="T19" fmla="*/ 298 h 421"/>
                  <a:gd name="T20" fmla="*/ 435 w 474"/>
                  <a:gd name="T21" fmla="*/ 336 h 421"/>
                  <a:gd name="T22" fmla="*/ 435 w 474"/>
                  <a:gd name="T23" fmla="*/ 336 h 421"/>
                  <a:gd name="T24" fmla="*/ 443 w 474"/>
                  <a:gd name="T25" fmla="*/ 252 h 421"/>
                  <a:gd name="T26" fmla="*/ 405 w 474"/>
                  <a:gd name="T27" fmla="*/ 183 h 421"/>
                  <a:gd name="T28" fmla="*/ 458 w 474"/>
                  <a:gd name="T29" fmla="*/ 130 h 421"/>
                  <a:gd name="T30" fmla="*/ 458 w 474"/>
                  <a:gd name="T31" fmla="*/ 61 h 421"/>
                  <a:gd name="T32" fmla="*/ 420 w 474"/>
                  <a:gd name="T33" fmla="*/ 61 h 421"/>
                  <a:gd name="T34" fmla="*/ 420 w 474"/>
                  <a:gd name="T35" fmla="*/ 61 h 421"/>
                  <a:gd name="T36" fmla="*/ 389 w 474"/>
                  <a:gd name="T37" fmla="*/ 76 h 421"/>
                  <a:gd name="T38" fmla="*/ 328 w 474"/>
                  <a:gd name="T39" fmla="*/ 46 h 421"/>
                  <a:gd name="T40" fmla="*/ 244 w 474"/>
                  <a:gd name="T41" fmla="*/ 76 h 421"/>
                  <a:gd name="T42" fmla="*/ 221 w 474"/>
                  <a:gd name="T43" fmla="*/ 107 h 421"/>
                  <a:gd name="T44" fmla="*/ 145 w 474"/>
                  <a:gd name="T45" fmla="*/ 15 h 421"/>
                  <a:gd name="T46" fmla="*/ 61 w 474"/>
                  <a:gd name="T47" fmla="*/ 15 h 421"/>
                  <a:gd name="T48" fmla="*/ 46 w 474"/>
                  <a:gd name="T49" fmla="*/ 84 h 421"/>
                  <a:gd name="T50" fmla="*/ 7 w 474"/>
                  <a:gd name="T51" fmla="*/ 99 h 421"/>
                  <a:gd name="T52" fmla="*/ 23 w 474"/>
                  <a:gd name="T53" fmla="*/ 2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4" h="421">
                    <a:moveTo>
                      <a:pt x="23" y="221"/>
                    </a:moveTo>
                    <a:lnTo>
                      <a:pt x="23" y="221"/>
                    </a:lnTo>
                    <a:cubicBezTo>
                      <a:pt x="53" y="229"/>
                      <a:pt x="91" y="244"/>
                      <a:pt x="122" y="252"/>
                    </a:cubicBezTo>
                    <a:cubicBezTo>
                      <a:pt x="137" y="259"/>
                      <a:pt x="160" y="267"/>
                      <a:pt x="175" y="282"/>
                    </a:cubicBezTo>
                    <a:cubicBezTo>
                      <a:pt x="198" y="298"/>
                      <a:pt x="206" y="328"/>
                      <a:pt x="221" y="351"/>
                    </a:cubicBezTo>
                    <a:cubicBezTo>
                      <a:pt x="236" y="366"/>
                      <a:pt x="244" y="382"/>
                      <a:pt x="267" y="389"/>
                    </a:cubicBezTo>
                    <a:cubicBezTo>
                      <a:pt x="282" y="389"/>
                      <a:pt x="290" y="366"/>
                      <a:pt x="305" y="366"/>
                    </a:cubicBezTo>
                    <a:cubicBezTo>
                      <a:pt x="336" y="374"/>
                      <a:pt x="351" y="420"/>
                      <a:pt x="382" y="420"/>
                    </a:cubicBezTo>
                    <a:cubicBezTo>
                      <a:pt x="397" y="412"/>
                      <a:pt x="405" y="382"/>
                      <a:pt x="405" y="359"/>
                    </a:cubicBezTo>
                    <a:cubicBezTo>
                      <a:pt x="405" y="336"/>
                      <a:pt x="366" y="313"/>
                      <a:pt x="382" y="298"/>
                    </a:cubicBezTo>
                    <a:cubicBezTo>
                      <a:pt x="405" y="290"/>
                      <a:pt x="420" y="321"/>
                      <a:pt x="435" y="336"/>
                    </a:cubicBezTo>
                    <a:lnTo>
                      <a:pt x="435" y="336"/>
                    </a:lnTo>
                    <a:cubicBezTo>
                      <a:pt x="435" y="313"/>
                      <a:pt x="450" y="282"/>
                      <a:pt x="443" y="252"/>
                    </a:cubicBezTo>
                    <a:cubicBezTo>
                      <a:pt x="443" y="229"/>
                      <a:pt x="405" y="206"/>
                      <a:pt x="405" y="183"/>
                    </a:cubicBezTo>
                    <a:cubicBezTo>
                      <a:pt x="412" y="152"/>
                      <a:pt x="450" y="152"/>
                      <a:pt x="458" y="130"/>
                    </a:cubicBezTo>
                    <a:cubicBezTo>
                      <a:pt x="473" y="114"/>
                      <a:pt x="473" y="84"/>
                      <a:pt x="458" y="61"/>
                    </a:cubicBezTo>
                    <a:cubicBezTo>
                      <a:pt x="458" y="53"/>
                      <a:pt x="435" y="61"/>
                      <a:pt x="420" y="61"/>
                    </a:cubicBezTo>
                    <a:lnTo>
                      <a:pt x="420" y="61"/>
                    </a:lnTo>
                    <a:cubicBezTo>
                      <a:pt x="412" y="69"/>
                      <a:pt x="397" y="76"/>
                      <a:pt x="389" y="76"/>
                    </a:cubicBezTo>
                    <a:cubicBezTo>
                      <a:pt x="366" y="69"/>
                      <a:pt x="351" y="46"/>
                      <a:pt x="328" y="46"/>
                    </a:cubicBezTo>
                    <a:cubicBezTo>
                      <a:pt x="298" y="46"/>
                      <a:pt x="267" y="61"/>
                      <a:pt x="244" y="76"/>
                    </a:cubicBezTo>
                    <a:cubicBezTo>
                      <a:pt x="229" y="76"/>
                      <a:pt x="229" y="114"/>
                      <a:pt x="221" y="107"/>
                    </a:cubicBezTo>
                    <a:cubicBezTo>
                      <a:pt x="183" y="84"/>
                      <a:pt x="183" y="30"/>
                      <a:pt x="145" y="15"/>
                    </a:cubicBezTo>
                    <a:cubicBezTo>
                      <a:pt x="122" y="0"/>
                      <a:pt x="84" y="0"/>
                      <a:pt x="61" y="15"/>
                    </a:cubicBezTo>
                    <a:cubicBezTo>
                      <a:pt x="38" y="30"/>
                      <a:pt x="61" y="61"/>
                      <a:pt x="46" y="84"/>
                    </a:cubicBezTo>
                    <a:cubicBezTo>
                      <a:pt x="46" y="91"/>
                      <a:pt x="15" y="91"/>
                      <a:pt x="7" y="99"/>
                    </a:cubicBezTo>
                    <a:cubicBezTo>
                      <a:pt x="0" y="137"/>
                      <a:pt x="15" y="183"/>
                      <a:pt x="23" y="221"/>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4" name="Freeform 112">
                <a:extLst>
                  <a:ext uri="{FF2B5EF4-FFF2-40B4-BE49-F238E27FC236}">
                    <a16:creationId xmlns:a16="http://schemas.microsoft.com/office/drawing/2014/main" id="{904BD38B-2364-4CE8-B441-2BFB1778F39C}"/>
                  </a:ext>
                </a:extLst>
              </p:cNvPr>
              <p:cNvSpPr>
                <a:spLocks noChangeArrowheads="1"/>
              </p:cNvSpPr>
              <p:nvPr/>
            </p:nvSpPr>
            <p:spPr bwMode="auto">
              <a:xfrm>
                <a:off x="7230592" y="6091238"/>
                <a:ext cx="88894" cy="88900"/>
              </a:xfrm>
              <a:custGeom>
                <a:avLst/>
                <a:gdLst>
                  <a:gd name="T0" fmla="*/ 100 w 246"/>
                  <a:gd name="T1" fmla="*/ 221 h 245"/>
                  <a:gd name="T2" fmla="*/ 100 w 246"/>
                  <a:gd name="T3" fmla="*/ 221 h 245"/>
                  <a:gd name="T4" fmla="*/ 237 w 246"/>
                  <a:gd name="T5" fmla="*/ 244 h 245"/>
                  <a:gd name="T6" fmla="*/ 237 w 246"/>
                  <a:gd name="T7" fmla="*/ 244 h 245"/>
                  <a:gd name="T8" fmla="*/ 237 w 246"/>
                  <a:gd name="T9" fmla="*/ 198 h 245"/>
                  <a:gd name="T10" fmla="*/ 184 w 246"/>
                  <a:gd name="T11" fmla="*/ 175 h 245"/>
                  <a:gd name="T12" fmla="*/ 153 w 246"/>
                  <a:gd name="T13" fmla="*/ 130 h 245"/>
                  <a:gd name="T14" fmla="*/ 199 w 246"/>
                  <a:gd name="T15" fmla="*/ 107 h 245"/>
                  <a:gd name="T16" fmla="*/ 153 w 246"/>
                  <a:gd name="T17" fmla="*/ 38 h 245"/>
                  <a:gd name="T18" fmla="*/ 153 w 246"/>
                  <a:gd name="T19" fmla="*/ 38 h 245"/>
                  <a:gd name="T20" fmla="*/ 69 w 246"/>
                  <a:gd name="T21" fmla="*/ 8 h 245"/>
                  <a:gd name="T22" fmla="*/ 46 w 246"/>
                  <a:gd name="T23" fmla="*/ 61 h 245"/>
                  <a:gd name="T24" fmla="*/ 31 w 246"/>
                  <a:gd name="T25" fmla="*/ 76 h 245"/>
                  <a:gd name="T26" fmla="*/ 46 w 246"/>
                  <a:gd name="T27" fmla="*/ 99 h 245"/>
                  <a:gd name="T28" fmla="*/ 16 w 246"/>
                  <a:gd name="T29" fmla="*/ 206 h 245"/>
                  <a:gd name="T30" fmla="*/ 100 w 246"/>
                  <a:gd name="T31" fmla="*/ 22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245">
                    <a:moveTo>
                      <a:pt x="100" y="221"/>
                    </a:moveTo>
                    <a:lnTo>
                      <a:pt x="100" y="221"/>
                    </a:lnTo>
                    <a:cubicBezTo>
                      <a:pt x="237" y="244"/>
                      <a:pt x="237" y="244"/>
                      <a:pt x="237" y="244"/>
                    </a:cubicBezTo>
                    <a:lnTo>
                      <a:pt x="237" y="244"/>
                    </a:lnTo>
                    <a:cubicBezTo>
                      <a:pt x="237" y="229"/>
                      <a:pt x="245" y="214"/>
                      <a:pt x="237" y="198"/>
                    </a:cubicBezTo>
                    <a:cubicBezTo>
                      <a:pt x="229" y="183"/>
                      <a:pt x="199" y="191"/>
                      <a:pt x="184" y="175"/>
                    </a:cubicBezTo>
                    <a:cubicBezTo>
                      <a:pt x="168" y="168"/>
                      <a:pt x="153" y="145"/>
                      <a:pt x="153" y="130"/>
                    </a:cubicBezTo>
                    <a:cubicBezTo>
                      <a:pt x="161" y="114"/>
                      <a:pt x="199" y="122"/>
                      <a:pt x="199" y="107"/>
                    </a:cubicBezTo>
                    <a:cubicBezTo>
                      <a:pt x="199" y="76"/>
                      <a:pt x="168" y="61"/>
                      <a:pt x="153" y="38"/>
                    </a:cubicBezTo>
                    <a:lnTo>
                      <a:pt x="153" y="38"/>
                    </a:lnTo>
                    <a:cubicBezTo>
                      <a:pt x="123" y="30"/>
                      <a:pt x="100" y="0"/>
                      <a:pt x="69" y="8"/>
                    </a:cubicBezTo>
                    <a:cubicBezTo>
                      <a:pt x="54" y="8"/>
                      <a:pt x="62" y="46"/>
                      <a:pt x="46" y="61"/>
                    </a:cubicBezTo>
                    <a:cubicBezTo>
                      <a:pt x="39" y="69"/>
                      <a:pt x="31" y="69"/>
                      <a:pt x="31" y="76"/>
                    </a:cubicBezTo>
                    <a:cubicBezTo>
                      <a:pt x="23" y="84"/>
                      <a:pt x="46" y="91"/>
                      <a:pt x="46" y="99"/>
                    </a:cubicBezTo>
                    <a:cubicBezTo>
                      <a:pt x="39" y="137"/>
                      <a:pt x="0" y="168"/>
                      <a:pt x="16" y="206"/>
                    </a:cubicBezTo>
                    <a:cubicBezTo>
                      <a:pt x="23" y="229"/>
                      <a:pt x="69" y="214"/>
                      <a:pt x="100" y="221"/>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5" name="Freeform 113">
                <a:extLst>
                  <a:ext uri="{FF2B5EF4-FFF2-40B4-BE49-F238E27FC236}">
                    <a16:creationId xmlns:a16="http://schemas.microsoft.com/office/drawing/2014/main" id="{47E98308-B410-4452-B5FB-596639CE6E04}"/>
                  </a:ext>
                </a:extLst>
              </p:cNvPr>
              <p:cNvSpPr>
                <a:spLocks noChangeArrowheads="1"/>
              </p:cNvSpPr>
              <p:nvPr/>
            </p:nvSpPr>
            <p:spPr bwMode="auto">
              <a:xfrm>
                <a:off x="7181383" y="5954714"/>
                <a:ext cx="131754" cy="109537"/>
              </a:xfrm>
              <a:custGeom>
                <a:avLst/>
                <a:gdLst>
                  <a:gd name="T0" fmla="*/ 366 w 367"/>
                  <a:gd name="T1" fmla="*/ 229 h 306"/>
                  <a:gd name="T2" fmla="*/ 366 w 367"/>
                  <a:gd name="T3" fmla="*/ 229 h 306"/>
                  <a:gd name="T4" fmla="*/ 343 w 367"/>
                  <a:gd name="T5" fmla="*/ 298 h 306"/>
                  <a:gd name="T6" fmla="*/ 343 w 367"/>
                  <a:gd name="T7" fmla="*/ 298 h 306"/>
                  <a:gd name="T8" fmla="*/ 237 w 367"/>
                  <a:gd name="T9" fmla="*/ 305 h 306"/>
                  <a:gd name="T10" fmla="*/ 183 w 367"/>
                  <a:gd name="T11" fmla="*/ 305 h 306"/>
                  <a:gd name="T12" fmla="*/ 107 w 367"/>
                  <a:gd name="T13" fmla="*/ 260 h 306"/>
                  <a:gd name="T14" fmla="*/ 84 w 367"/>
                  <a:gd name="T15" fmla="*/ 283 h 306"/>
                  <a:gd name="T16" fmla="*/ 0 w 367"/>
                  <a:gd name="T17" fmla="*/ 260 h 306"/>
                  <a:gd name="T18" fmla="*/ 0 w 367"/>
                  <a:gd name="T19" fmla="*/ 260 h 306"/>
                  <a:gd name="T20" fmla="*/ 46 w 367"/>
                  <a:gd name="T21" fmla="*/ 191 h 306"/>
                  <a:gd name="T22" fmla="*/ 61 w 367"/>
                  <a:gd name="T23" fmla="*/ 115 h 306"/>
                  <a:gd name="T24" fmla="*/ 153 w 367"/>
                  <a:gd name="T25" fmla="*/ 31 h 306"/>
                  <a:gd name="T26" fmla="*/ 244 w 367"/>
                  <a:gd name="T27" fmla="*/ 0 h 306"/>
                  <a:gd name="T28" fmla="*/ 244 w 367"/>
                  <a:gd name="T29" fmla="*/ 0 h 306"/>
                  <a:gd name="T30" fmla="*/ 313 w 367"/>
                  <a:gd name="T31" fmla="*/ 61 h 306"/>
                  <a:gd name="T32" fmla="*/ 321 w 367"/>
                  <a:gd name="T33" fmla="*/ 76 h 306"/>
                  <a:gd name="T34" fmla="*/ 366 w 367"/>
                  <a:gd name="T35" fmla="*/ 22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7" h="306">
                    <a:moveTo>
                      <a:pt x="366" y="229"/>
                    </a:moveTo>
                    <a:lnTo>
                      <a:pt x="366" y="229"/>
                    </a:lnTo>
                    <a:cubicBezTo>
                      <a:pt x="343" y="298"/>
                      <a:pt x="343" y="298"/>
                      <a:pt x="343" y="298"/>
                    </a:cubicBezTo>
                    <a:lnTo>
                      <a:pt x="343" y="298"/>
                    </a:lnTo>
                    <a:cubicBezTo>
                      <a:pt x="305" y="298"/>
                      <a:pt x="275" y="305"/>
                      <a:pt x="237" y="305"/>
                    </a:cubicBezTo>
                    <a:cubicBezTo>
                      <a:pt x="214" y="305"/>
                      <a:pt x="199" y="305"/>
                      <a:pt x="183" y="305"/>
                    </a:cubicBezTo>
                    <a:cubicBezTo>
                      <a:pt x="153" y="290"/>
                      <a:pt x="137" y="267"/>
                      <a:pt x="107" y="260"/>
                    </a:cubicBezTo>
                    <a:cubicBezTo>
                      <a:pt x="99" y="252"/>
                      <a:pt x="99" y="283"/>
                      <a:pt x="84" y="283"/>
                    </a:cubicBezTo>
                    <a:cubicBezTo>
                      <a:pt x="53" y="283"/>
                      <a:pt x="30" y="267"/>
                      <a:pt x="0" y="260"/>
                    </a:cubicBezTo>
                    <a:lnTo>
                      <a:pt x="0" y="260"/>
                    </a:lnTo>
                    <a:cubicBezTo>
                      <a:pt x="15" y="237"/>
                      <a:pt x="38" y="214"/>
                      <a:pt x="46" y="191"/>
                    </a:cubicBezTo>
                    <a:cubicBezTo>
                      <a:pt x="53" y="168"/>
                      <a:pt x="53" y="137"/>
                      <a:pt x="61" y="115"/>
                    </a:cubicBezTo>
                    <a:cubicBezTo>
                      <a:pt x="84" y="84"/>
                      <a:pt x="122" y="53"/>
                      <a:pt x="153" y="31"/>
                    </a:cubicBezTo>
                    <a:cubicBezTo>
                      <a:pt x="183" y="8"/>
                      <a:pt x="214" y="8"/>
                      <a:pt x="244" y="0"/>
                    </a:cubicBezTo>
                    <a:lnTo>
                      <a:pt x="244" y="0"/>
                    </a:lnTo>
                    <a:cubicBezTo>
                      <a:pt x="282" y="23"/>
                      <a:pt x="313" y="46"/>
                      <a:pt x="313" y="61"/>
                    </a:cubicBezTo>
                    <a:cubicBezTo>
                      <a:pt x="321" y="61"/>
                      <a:pt x="321" y="69"/>
                      <a:pt x="321" y="76"/>
                    </a:cubicBezTo>
                    <a:cubicBezTo>
                      <a:pt x="252" y="92"/>
                      <a:pt x="359" y="198"/>
                      <a:pt x="366" y="229"/>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6" name="Freeform 114">
                <a:extLst>
                  <a:ext uri="{FF2B5EF4-FFF2-40B4-BE49-F238E27FC236}">
                    <a16:creationId xmlns:a16="http://schemas.microsoft.com/office/drawing/2014/main" id="{14697069-03E3-4E16-90D3-95EDAAD80C8B}"/>
                  </a:ext>
                </a:extLst>
              </p:cNvPr>
              <p:cNvSpPr>
                <a:spLocks noChangeArrowheads="1"/>
              </p:cNvSpPr>
              <p:nvPr/>
            </p:nvSpPr>
            <p:spPr bwMode="auto">
              <a:xfrm>
                <a:off x="7143285" y="6045200"/>
                <a:ext cx="161914" cy="171450"/>
              </a:xfrm>
              <a:custGeom>
                <a:avLst/>
                <a:gdLst>
                  <a:gd name="T0" fmla="*/ 23 w 451"/>
                  <a:gd name="T1" fmla="*/ 130 h 475"/>
                  <a:gd name="T2" fmla="*/ 23 w 451"/>
                  <a:gd name="T3" fmla="*/ 130 h 475"/>
                  <a:gd name="T4" fmla="*/ 15 w 451"/>
                  <a:gd name="T5" fmla="*/ 84 h 475"/>
                  <a:gd name="T6" fmla="*/ 84 w 451"/>
                  <a:gd name="T7" fmla="*/ 69 h 475"/>
                  <a:gd name="T8" fmla="*/ 107 w 451"/>
                  <a:gd name="T9" fmla="*/ 8 h 475"/>
                  <a:gd name="T10" fmla="*/ 107 w 451"/>
                  <a:gd name="T11" fmla="*/ 8 h 475"/>
                  <a:gd name="T12" fmla="*/ 191 w 451"/>
                  <a:gd name="T13" fmla="*/ 31 h 475"/>
                  <a:gd name="T14" fmla="*/ 214 w 451"/>
                  <a:gd name="T15" fmla="*/ 8 h 475"/>
                  <a:gd name="T16" fmla="*/ 290 w 451"/>
                  <a:gd name="T17" fmla="*/ 53 h 475"/>
                  <a:gd name="T18" fmla="*/ 344 w 451"/>
                  <a:gd name="T19" fmla="*/ 53 h 475"/>
                  <a:gd name="T20" fmla="*/ 450 w 451"/>
                  <a:gd name="T21" fmla="*/ 46 h 475"/>
                  <a:gd name="T22" fmla="*/ 450 w 451"/>
                  <a:gd name="T23" fmla="*/ 46 h 475"/>
                  <a:gd name="T24" fmla="*/ 443 w 451"/>
                  <a:gd name="T25" fmla="*/ 99 h 475"/>
                  <a:gd name="T26" fmla="*/ 397 w 451"/>
                  <a:gd name="T27" fmla="*/ 168 h 475"/>
                  <a:gd name="T28" fmla="*/ 397 w 451"/>
                  <a:gd name="T29" fmla="*/ 168 h 475"/>
                  <a:gd name="T30" fmla="*/ 313 w 451"/>
                  <a:gd name="T31" fmla="*/ 138 h 475"/>
                  <a:gd name="T32" fmla="*/ 290 w 451"/>
                  <a:gd name="T33" fmla="*/ 191 h 475"/>
                  <a:gd name="T34" fmla="*/ 275 w 451"/>
                  <a:gd name="T35" fmla="*/ 206 h 475"/>
                  <a:gd name="T36" fmla="*/ 290 w 451"/>
                  <a:gd name="T37" fmla="*/ 229 h 475"/>
                  <a:gd name="T38" fmla="*/ 260 w 451"/>
                  <a:gd name="T39" fmla="*/ 336 h 475"/>
                  <a:gd name="T40" fmla="*/ 344 w 451"/>
                  <a:gd name="T41" fmla="*/ 351 h 475"/>
                  <a:gd name="T42" fmla="*/ 344 w 451"/>
                  <a:gd name="T43" fmla="*/ 351 h 475"/>
                  <a:gd name="T44" fmla="*/ 321 w 451"/>
                  <a:gd name="T45" fmla="*/ 397 h 475"/>
                  <a:gd name="T46" fmla="*/ 275 w 451"/>
                  <a:gd name="T47" fmla="*/ 420 h 475"/>
                  <a:gd name="T48" fmla="*/ 176 w 451"/>
                  <a:gd name="T49" fmla="*/ 474 h 475"/>
                  <a:gd name="T50" fmla="*/ 168 w 451"/>
                  <a:gd name="T51" fmla="*/ 458 h 475"/>
                  <a:gd name="T52" fmla="*/ 137 w 451"/>
                  <a:gd name="T53" fmla="*/ 466 h 475"/>
                  <a:gd name="T54" fmla="*/ 130 w 451"/>
                  <a:gd name="T55" fmla="*/ 413 h 475"/>
                  <a:gd name="T56" fmla="*/ 99 w 451"/>
                  <a:gd name="T57" fmla="*/ 413 h 475"/>
                  <a:gd name="T58" fmla="*/ 76 w 451"/>
                  <a:gd name="T59" fmla="*/ 397 h 475"/>
                  <a:gd name="T60" fmla="*/ 69 w 451"/>
                  <a:gd name="T61" fmla="*/ 443 h 475"/>
                  <a:gd name="T62" fmla="*/ 38 w 451"/>
                  <a:gd name="T63" fmla="*/ 405 h 475"/>
                  <a:gd name="T64" fmla="*/ 38 w 451"/>
                  <a:gd name="T65" fmla="*/ 405 h 475"/>
                  <a:gd name="T66" fmla="*/ 46 w 451"/>
                  <a:gd name="T67" fmla="*/ 321 h 475"/>
                  <a:gd name="T68" fmla="*/ 8 w 451"/>
                  <a:gd name="T69" fmla="*/ 252 h 475"/>
                  <a:gd name="T70" fmla="*/ 61 w 451"/>
                  <a:gd name="T71" fmla="*/ 199 h 475"/>
                  <a:gd name="T72" fmla="*/ 61 w 451"/>
                  <a:gd name="T73" fmla="*/ 130 h 475"/>
                  <a:gd name="T74" fmla="*/ 23 w 451"/>
                  <a:gd name="T75" fmla="*/ 13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1" h="475">
                    <a:moveTo>
                      <a:pt x="23" y="130"/>
                    </a:moveTo>
                    <a:lnTo>
                      <a:pt x="23" y="130"/>
                    </a:lnTo>
                    <a:cubicBezTo>
                      <a:pt x="23" y="115"/>
                      <a:pt x="0" y="99"/>
                      <a:pt x="15" y="84"/>
                    </a:cubicBezTo>
                    <a:cubicBezTo>
                      <a:pt x="31" y="69"/>
                      <a:pt x="69" y="84"/>
                      <a:pt x="84" y="69"/>
                    </a:cubicBezTo>
                    <a:cubicBezTo>
                      <a:pt x="107" y="53"/>
                      <a:pt x="99" y="23"/>
                      <a:pt x="107" y="8"/>
                    </a:cubicBezTo>
                    <a:lnTo>
                      <a:pt x="107" y="8"/>
                    </a:lnTo>
                    <a:cubicBezTo>
                      <a:pt x="137" y="15"/>
                      <a:pt x="160" y="31"/>
                      <a:pt x="191" y="31"/>
                    </a:cubicBezTo>
                    <a:cubicBezTo>
                      <a:pt x="206" y="31"/>
                      <a:pt x="206" y="0"/>
                      <a:pt x="214" y="8"/>
                    </a:cubicBezTo>
                    <a:cubicBezTo>
                      <a:pt x="244" y="15"/>
                      <a:pt x="260" y="38"/>
                      <a:pt x="290" y="53"/>
                    </a:cubicBezTo>
                    <a:cubicBezTo>
                      <a:pt x="306" y="53"/>
                      <a:pt x="321" y="53"/>
                      <a:pt x="344" y="53"/>
                    </a:cubicBezTo>
                    <a:cubicBezTo>
                      <a:pt x="382" y="53"/>
                      <a:pt x="412" y="46"/>
                      <a:pt x="450" y="46"/>
                    </a:cubicBezTo>
                    <a:lnTo>
                      <a:pt x="450" y="46"/>
                    </a:lnTo>
                    <a:cubicBezTo>
                      <a:pt x="443" y="99"/>
                      <a:pt x="443" y="99"/>
                      <a:pt x="443" y="99"/>
                    </a:cubicBezTo>
                    <a:cubicBezTo>
                      <a:pt x="397" y="168"/>
                      <a:pt x="397" y="168"/>
                      <a:pt x="397" y="168"/>
                    </a:cubicBezTo>
                    <a:lnTo>
                      <a:pt x="397" y="168"/>
                    </a:lnTo>
                    <a:cubicBezTo>
                      <a:pt x="367" y="160"/>
                      <a:pt x="344" y="130"/>
                      <a:pt x="313" y="138"/>
                    </a:cubicBezTo>
                    <a:cubicBezTo>
                      <a:pt x="298" y="138"/>
                      <a:pt x="306" y="176"/>
                      <a:pt x="290" y="191"/>
                    </a:cubicBezTo>
                    <a:cubicBezTo>
                      <a:pt x="283" y="199"/>
                      <a:pt x="275" y="199"/>
                      <a:pt x="275" y="206"/>
                    </a:cubicBezTo>
                    <a:cubicBezTo>
                      <a:pt x="267" y="214"/>
                      <a:pt x="290" y="221"/>
                      <a:pt x="290" y="229"/>
                    </a:cubicBezTo>
                    <a:cubicBezTo>
                      <a:pt x="283" y="267"/>
                      <a:pt x="244" y="298"/>
                      <a:pt x="260" y="336"/>
                    </a:cubicBezTo>
                    <a:cubicBezTo>
                      <a:pt x="267" y="359"/>
                      <a:pt x="313" y="344"/>
                      <a:pt x="344" y="351"/>
                    </a:cubicBezTo>
                    <a:lnTo>
                      <a:pt x="344" y="351"/>
                    </a:lnTo>
                    <a:cubicBezTo>
                      <a:pt x="336" y="367"/>
                      <a:pt x="336" y="382"/>
                      <a:pt x="321" y="397"/>
                    </a:cubicBezTo>
                    <a:cubicBezTo>
                      <a:pt x="313" y="405"/>
                      <a:pt x="290" y="413"/>
                      <a:pt x="275" y="420"/>
                    </a:cubicBezTo>
                    <a:cubicBezTo>
                      <a:pt x="244" y="435"/>
                      <a:pt x="214" y="458"/>
                      <a:pt x="176" y="474"/>
                    </a:cubicBezTo>
                    <a:cubicBezTo>
                      <a:pt x="176" y="474"/>
                      <a:pt x="176" y="458"/>
                      <a:pt x="168" y="458"/>
                    </a:cubicBezTo>
                    <a:cubicBezTo>
                      <a:pt x="160" y="458"/>
                      <a:pt x="145" y="474"/>
                      <a:pt x="137" y="466"/>
                    </a:cubicBezTo>
                    <a:cubicBezTo>
                      <a:pt x="122" y="451"/>
                      <a:pt x="137" y="428"/>
                      <a:pt x="130" y="413"/>
                    </a:cubicBezTo>
                    <a:cubicBezTo>
                      <a:pt x="122" y="405"/>
                      <a:pt x="107" y="420"/>
                      <a:pt x="99" y="413"/>
                    </a:cubicBezTo>
                    <a:cubicBezTo>
                      <a:pt x="92" y="413"/>
                      <a:pt x="84" y="397"/>
                      <a:pt x="76" y="397"/>
                    </a:cubicBezTo>
                    <a:cubicBezTo>
                      <a:pt x="69" y="413"/>
                      <a:pt x="84" y="443"/>
                      <a:pt x="69" y="443"/>
                    </a:cubicBezTo>
                    <a:cubicBezTo>
                      <a:pt x="53" y="443"/>
                      <a:pt x="46" y="420"/>
                      <a:pt x="38" y="405"/>
                    </a:cubicBezTo>
                    <a:lnTo>
                      <a:pt x="38" y="405"/>
                    </a:lnTo>
                    <a:cubicBezTo>
                      <a:pt x="38" y="382"/>
                      <a:pt x="53" y="351"/>
                      <a:pt x="46" y="321"/>
                    </a:cubicBezTo>
                    <a:cubicBezTo>
                      <a:pt x="46" y="298"/>
                      <a:pt x="8" y="275"/>
                      <a:pt x="8" y="252"/>
                    </a:cubicBezTo>
                    <a:cubicBezTo>
                      <a:pt x="15" y="221"/>
                      <a:pt x="53" y="221"/>
                      <a:pt x="61" y="199"/>
                    </a:cubicBezTo>
                    <a:cubicBezTo>
                      <a:pt x="76" y="183"/>
                      <a:pt x="76" y="153"/>
                      <a:pt x="61" y="130"/>
                    </a:cubicBezTo>
                    <a:cubicBezTo>
                      <a:pt x="61" y="122"/>
                      <a:pt x="38" y="130"/>
                      <a:pt x="23" y="13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7" name="Freeform 115">
                <a:extLst>
                  <a:ext uri="{FF2B5EF4-FFF2-40B4-BE49-F238E27FC236}">
                    <a16:creationId xmlns:a16="http://schemas.microsoft.com/office/drawing/2014/main" id="{3EC2ECBB-B3A9-444F-AA48-832B8A984768}"/>
                  </a:ext>
                </a:extLst>
              </p:cNvPr>
              <p:cNvSpPr>
                <a:spLocks noChangeArrowheads="1"/>
              </p:cNvSpPr>
              <p:nvPr/>
            </p:nvSpPr>
            <p:spPr bwMode="auto">
              <a:xfrm>
                <a:off x="7286151" y="6037263"/>
                <a:ext cx="225410" cy="157162"/>
              </a:xfrm>
              <a:custGeom>
                <a:avLst/>
                <a:gdLst>
                  <a:gd name="T0" fmla="*/ 626 w 627"/>
                  <a:gd name="T1" fmla="*/ 222 h 437"/>
                  <a:gd name="T2" fmla="*/ 626 w 627"/>
                  <a:gd name="T3" fmla="*/ 222 h 437"/>
                  <a:gd name="T4" fmla="*/ 558 w 627"/>
                  <a:gd name="T5" fmla="*/ 290 h 437"/>
                  <a:gd name="T6" fmla="*/ 527 w 627"/>
                  <a:gd name="T7" fmla="*/ 382 h 437"/>
                  <a:gd name="T8" fmla="*/ 542 w 627"/>
                  <a:gd name="T9" fmla="*/ 420 h 437"/>
                  <a:gd name="T10" fmla="*/ 481 w 627"/>
                  <a:gd name="T11" fmla="*/ 413 h 437"/>
                  <a:gd name="T12" fmla="*/ 397 w 627"/>
                  <a:gd name="T13" fmla="*/ 436 h 437"/>
                  <a:gd name="T14" fmla="*/ 328 w 627"/>
                  <a:gd name="T15" fmla="*/ 397 h 437"/>
                  <a:gd name="T16" fmla="*/ 267 w 627"/>
                  <a:gd name="T17" fmla="*/ 390 h 437"/>
                  <a:gd name="T18" fmla="*/ 252 w 627"/>
                  <a:gd name="T19" fmla="*/ 413 h 437"/>
                  <a:gd name="T20" fmla="*/ 176 w 627"/>
                  <a:gd name="T21" fmla="*/ 390 h 437"/>
                  <a:gd name="T22" fmla="*/ 138 w 627"/>
                  <a:gd name="T23" fmla="*/ 405 h 437"/>
                  <a:gd name="T24" fmla="*/ 84 w 627"/>
                  <a:gd name="T25" fmla="*/ 397 h 437"/>
                  <a:gd name="T26" fmla="*/ 84 w 627"/>
                  <a:gd name="T27" fmla="*/ 397 h 437"/>
                  <a:gd name="T28" fmla="*/ 84 w 627"/>
                  <a:gd name="T29" fmla="*/ 351 h 437"/>
                  <a:gd name="T30" fmla="*/ 31 w 627"/>
                  <a:gd name="T31" fmla="*/ 328 h 437"/>
                  <a:gd name="T32" fmla="*/ 0 w 627"/>
                  <a:gd name="T33" fmla="*/ 283 h 437"/>
                  <a:gd name="T34" fmla="*/ 46 w 627"/>
                  <a:gd name="T35" fmla="*/ 260 h 437"/>
                  <a:gd name="T36" fmla="*/ 0 w 627"/>
                  <a:gd name="T37" fmla="*/ 191 h 437"/>
                  <a:gd name="T38" fmla="*/ 0 w 627"/>
                  <a:gd name="T39" fmla="*/ 191 h 437"/>
                  <a:gd name="T40" fmla="*/ 46 w 627"/>
                  <a:gd name="T41" fmla="*/ 122 h 437"/>
                  <a:gd name="T42" fmla="*/ 53 w 627"/>
                  <a:gd name="T43" fmla="*/ 69 h 437"/>
                  <a:gd name="T44" fmla="*/ 53 w 627"/>
                  <a:gd name="T45" fmla="*/ 69 h 437"/>
                  <a:gd name="T46" fmla="*/ 76 w 627"/>
                  <a:gd name="T47" fmla="*/ 0 h 437"/>
                  <a:gd name="T48" fmla="*/ 76 w 627"/>
                  <a:gd name="T49" fmla="*/ 0 h 437"/>
                  <a:gd name="T50" fmla="*/ 260 w 627"/>
                  <a:gd name="T51" fmla="*/ 76 h 437"/>
                  <a:gd name="T52" fmla="*/ 626 w 627"/>
                  <a:gd name="T53" fmla="*/ 222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27" h="437">
                    <a:moveTo>
                      <a:pt x="626" y="222"/>
                    </a:moveTo>
                    <a:lnTo>
                      <a:pt x="626" y="222"/>
                    </a:lnTo>
                    <a:cubicBezTo>
                      <a:pt x="596" y="252"/>
                      <a:pt x="573" y="260"/>
                      <a:pt x="558" y="290"/>
                    </a:cubicBezTo>
                    <a:cubicBezTo>
                      <a:pt x="535" y="321"/>
                      <a:pt x="535" y="351"/>
                      <a:pt x="527" y="382"/>
                    </a:cubicBezTo>
                    <a:cubicBezTo>
                      <a:pt x="527" y="397"/>
                      <a:pt x="550" y="413"/>
                      <a:pt x="542" y="420"/>
                    </a:cubicBezTo>
                    <a:cubicBezTo>
                      <a:pt x="527" y="428"/>
                      <a:pt x="504" y="413"/>
                      <a:pt x="481" y="413"/>
                    </a:cubicBezTo>
                    <a:cubicBezTo>
                      <a:pt x="451" y="413"/>
                      <a:pt x="428" y="436"/>
                      <a:pt x="397" y="436"/>
                    </a:cubicBezTo>
                    <a:cubicBezTo>
                      <a:pt x="367" y="428"/>
                      <a:pt x="351" y="405"/>
                      <a:pt x="328" y="397"/>
                    </a:cubicBezTo>
                    <a:cubicBezTo>
                      <a:pt x="306" y="390"/>
                      <a:pt x="283" y="382"/>
                      <a:pt x="267" y="390"/>
                    </a:cubicBezTo>
                    <a:cubicBezTo>
                      <a:pt x="260" y="390"/>
                      <a:pt x="260" y="413"/>
                      <a:pt x="252" y="413"/>
                    </a:cubicBezTo>
                    <a:cubicBezTo>
                      <a:pt x="229" y="413"/>
                      <a:pt x="199" y="397"/>
                      <a:pt x="176" y="390"/>
                    </a:cubicBezTo>
                    <a:cubicBezTo>
                      <a:pt x="176" y="390"/>
                      <a:pt x="145" y="405"/>
                      <a:pt x="138" y="405"/>
                    </a:cubicBezTo>
                    <a:cubicBezTo>
                      <a:pt x="130" y="405"/>
                      <a:pt x="84" y="397"/>
                      <a:pt x="84" y="397"/>
                    </a:cubicBezTo>
                    <a:lnTo>
                      <a:pt x="84" y="397"/>
                    </a:lnTo>
                    <a:cubicBezTo>
                      <a:pt x="84" y="382"/>
                      <a:pt x="92" y="367"/>
                      <a:pt x="84" y="351"/>
                    </a:cubicBezTo>
                    <a:cubicBezTo>
                      <a:pt x="76" y="336"/>
                      <a:pt x="46" y="344"/>
                      <a:pt x="31" y="328"/>
                    </a:cubicBezTo>
                    <a:cubicBezTo>
                      <a:pt x="15" y="321"/>
                      <a:pt x="0" y="298"/>
                      <a:pt x="0" y="283"/>
                    </a:cubicBezTo>
                    <a:cubicBezTo>
                      <a:pt x="8" y="267"/>
                      <a:pt x="46" y="275"/>
                      <a:pt x="46" y="260"/>
                    </a:cubicBezTo>
                    <a:cubicBezTo>
                      <a:pt x="46" y="229"/>
                      <a:pt x="15" y="214"/>
                      <a:pt x="0" y="191"/>
                    </a:cubicBezTo>
                    <a:lnTo>
                      <a:pt x="0" y="191"/>
                    </a:lnTo>
                    <a:cubicBezTo>
                      <a:pt x="46" y="122"/>
                      <a:pt x="46" y="122"/>
                      <a:pt x="46" y="122"/>
                    </a:cubicBezTo>
                    <a:cubicBezTo>
                      <a:pt x="53" y="69"/>
                      <a:pt x="53" y="69"/>
                      <a:pt x="53" y="69"/>
                    </a:cubicBezTo>
                    <a:lnTo>
                      <a:pt x="53" y="69"/>
                    </a:lnTo>
                    <a:cubicBezTo>
                      <a:pt x="76" y="0"/>
                      <a:pt x="76" y="0"/>
                      <a:pt x="76" y="0"/>
                    </a:cubicBezTo>
                    <a:lnTo>
                      <a:pt x="76" y="0"/>
                    </a:lnTo>
                    <a:cubicBezTo>
                      <a:pt x="107" y="0"/>
                      <a:pt x="229" y="61"/>
                      <a:pt x="260" y="76"/>
                    </a:cubicBezTo>
                    <a:cubicBezTo>
                      <a:pt x="367" y="138"/>
                      <a:pt x="504" y="168"/>
                      <a:pt x="626" y="222"/>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8" name="Freeform 116">
                <a:extLst>
                  <a:ext uri="{FF2B5EF4-FFF2-40B4-BE49-F238E27FC236}">
                    <a16:creationId xmlns:a16="http://schemas.microsoft.com/office/drawing/2014/main" id="{42E3E4DD-888A-4D6D-97B3-574F4C1C9C5F}"/>
                  </a:ext>
                </a:extLst>
              </p:cNvPr>
              <p:cNvSpPr>
                <a:spLocks noChangeArrowheads="1"/>
              </p:cNvSpPr>
              <p:nvPr/>
            </p:nvSpPr>
            <p:spPr bwMode="auto">
              <a:xfrm>
                <a:off x="6436894" y="4873625"/>
                <a:ext cx="709566" cy="1036638"/>
              </a:xfrm>
              <a:custGeom>
                <a:avLst/>
                <a:gdLst>
                  <a:gd name="T0" fmla="*/ 1482 w 1972"/>
                  <a:gd name="T1" fmla="*/ 2360 h 2880"/>
                  <a:gd name="T2" fmla="*/ 1413 w 1972"/>
                  <a:gd name="T3" fmla="*/ 2375 h 2880"/>
                  <a:gd name="T4" fmla="*/ 1390 w 1972"/>
                  <a:gd name="T5" fmla="*/ 2474 h 2880"/>
                  <a:gd name="T6" fmla="*/ 1390 w 1972"/>
                  <a:gd name="T7" fmla="*/ 2558 h 2880"/>
                  <a:gd name="T8" fmla="*/ 1352 w 1972"/>
                  <a:gd name="T9" fmla="*/ 2604 h 2880"/>
                  <a:gd name="T10" fmla="*/ 1260 w 1972"/>
                  <a:gd name="T11" fmla="*/ 2734 h 2880"/>
                  <a:gd name="T12" fmla="*/ 1138 w 1972"/>
                  <a:gd name="T13" fmla="*/ 2657 h 2880"/>
                  <a:gd name="T14" fmla="*/ 1000 w 1972"/>
                  <a:gd name="T15" fmla="*/ 2734 h 2880"/>
                  <a:gd name="T16" fmla="*/ 901 w 1972"/>
                  <a:gd name="T17" fmla="*/ 2780 h 2880"/>
                  <a:gd name="T18" fmla="*/ 825 w 1972"/>
                  <a:gd name="T19" fmla="*/ 2810 h 2880"/>
                  <a:gd name="T20" fmla="*/ 718 w 1972"/>
                  <a:gd name="T21" fmla="*/ 2840 h 2880"/>
                  <a:gd name="T22" fmla="*/ 641 w 1972"/>
                  <a:gd name="T23" fmla="*/ 2856 h 2880"/>
                  <a:gd name="T24" fmla="*/ 588 w 1972"/>
                  <a:gd name="T25" fmla="*/ 2802 h 2880"/>
                  <a:gd name="T26" fmla="*/ 496 w 1972"/>
                  <a:gd name="T27" fmla="*/ 2688 h 2880"/>
                  <a:gd name="T28" fmla="*/ 428 w 1972"/>
                  <a:gd name="T29" fmla="*/ 2741 h 2880"/>
                  <a:gd name="T30" fmla="*/ 313 w 1972"/>
                  <a:gd name="T31" fmla="*/ 2818 h 2880"/>
                  <a:gd name="T32" fmla="*/ 244 w 1972"/>
                  <a:gd name="T33" fmla="*/ 2703 h 2880"/>
                  <a:gd name="T34" fmla="*/ 206 w 1972"/>
                  <a:gd name="T35" fmla="*/ 2604 h 2880"/>
                  <a:gd name="T36" fmla="*/ 290 w 1972"/>
                  <a:gd name="T37" fmla="*/ 2482 h 2880"/>
                  <a:gd name="T38" fmla="*/ 214 w 1972"/>
                  <a:gd name="T39" fmla="*/ 2391 h 2880"/>
                  <a:gd name="T40" fmla="*/ 267 w 1972"/>
                  <a:gd name="T41" fmla="*/ 2261 h 2880"/>
                  <a:gd name="T42" fmla="*/ 389 w 1972"/>
                  <a:gd name="T43" fmla="*/ 2154 h 2880"/>
                  <a:gd name="T44" fmla="*/ 366 w 1972"/>
                  <a:gd name="T45" fmla="*/ 2070 h 2880"/>
                  <a:gd name="T46" fmla="*/ 260 w 1972"/>
                  <a:gd name="T47" fmla="*/ 2062 h 2880"/>
                  <a:gd name="T48" fmla="*/ 160 w 1972"/>
                  <a:gd name="T49" fmla="*/ 1956 h 2880"/>
                  <a:gd name="T50" fmla="*/ 99 w 1972"/>
                  <a:gd name="T51" fmla="*/ 1818 h 2880"/>
                  <a:gd name="T52" fmla="*/ 0 w 1972"/>
                  <a:gd name="T53" fmla="*/ 1764 h 2880"/>
                  <a:gd name="T54" fmla="*/ 69 w 1972"/>
                  <a:gd name="T55" fmla="*/ 1642 h 2880"/>
                  <a:gd name="T56" fmla="*/ 130 w 1972"/>
                  <a:gd name="T57" fmla="*/ 1558 h 2880"/>
                  <a:gd name="T58" fmla="*/ 237 w 1972"/>
                  <a:gd name="T59" fmla="*/ 1383 h 2880"/>
                  <a:gd name="T60" fmla="*/ 474 w 1972"/>
                  <a:gd name="T61" fmla="*/ 1253 h 2880"/>
                  <a:gd name="T62" fmla="*/ 542 w 1972"/>
                  <a:gd name="T63" fmla="*/ 1253 h 2880"/>
                  <a:gd name="T64" fmla="*/ 634 w 1972"/>
                  <a:gd name="T65" fmla="*/ 1100 h 2880"/>
                  <a:gd name="T66" fmla="*/ 802 w 1972"/>
                  <a:gd name="T67" fmla="*/ 1008 h 2880"/>
                  <a:gd name="T68" fmla="*/ 848 w 1972"/>
                  <a:gd name="T69" fmla="*/ 939 h 2880"/>
                  <a:gd name="T70" fmla="*/ 771 w 1972"/>
                  <a:gd name="T71" fmla="*/ 886 h 2880"/>
                  <a:gd name="T72" fmla="*/ 726 w 1972"/>
                  <a:gd name="T73" fmla="*/ 695 h 2880"/>
                  <a:gd name="T74" fmla="*/ 664 w 1972"/>
                  <a:gd name="T75" fmla="*/ 642 h 2880"/>
                  <a:gd name="T76" fmla="*/ 649 w 1972"/>
                  <a:gd name="T77" fmla="*/ 573 h 2880"/>
                  <a:gd name="T78" fmla="*/ 603 w 1972"/>
                  <a:gd name="T79" fmla="*/ 520 h 2880"/>
                  <a:gd name="T80" fmla="*/ 588 w 1972"/>
                  <a:gd name="T81" fmla="*/ 458 h 2880"/>
                  <a:gd name="T82" fmla="*/ 779 w 1972"/>
                  <a:gd name="T83" fmla="*/ 344 h 2880"/>
                  <a:gd name="T84" fmla="*/ 848 w 1972"/>
                  <a:gd name="T85" fmla="*/ 245 h 2880"/>
                  <a:gd name="T86" fmla="*/ 863 w 1972"/>
                  <a:gd name="T87" fmla="*/ 229 h 2880"/>
                  <a:gd name="T88" fmla="*/ 962 w 1972"/>
                  <a:gd name="T89" fmla="*/ 130 h 2880"/>
                  <a:gd name="T90" fmla="*/ 978 w 1972"/>
                  <a:gd name="T91" fmla="*/ 53 h 2880"/>
                  <a:gd name="T92" fmla="*/ 1008 w 1972"/>
                  <a:gd name="T93" fmla="*/ 31 h 2880"/>
                  <a:gd name="T94" fmla="*/ 1031 w 1972"/>
                  <a:gd name="T95" fmla="*/ 15 h 2880"/>
                  <a:gd name="T96" fmla="*/ 1046 w 1972"/>
                  <a:gd name="T97" fmla="*/ 0 h 2880"/>
                  <a:gd name="T98" fmla="*/ 1428 w 1972"/>
                  <a:gd name="T99" fmla="*/ 351 h 2880"/>
                  <a:gd name="T100" fmla="*/ 1512 w 1972"/>
                  <a:gd name="T101" fmla="*/ 512 h 2880"/>
                  <a:gd name="T102" fmla="*/ 1673 w 1972"/>
                  <a:gd name="T103" fmla="*/ 733 h 2880"/>
                  <a:gd name="T104" fmla="*/ 1749 w 1972"/>
                  <a:gd name="T105" fmla="*/ 932 h 2880"/>
                  <a:gd name="T106" fmla="*/ 1818 w 1972"/>
                  <a:gd name="T107" fmla="*/ 1367 h 2880"/>
                  <a:gd name="T108" fmla="*/ 1871 w 1972"/>
                  <a:gd name="T109" fmla="*/ 1719 h 2880"/>
                  <a:gd name="T110" fmla="*/ 1940 w 1972"/>
                  <a:gd name="T111" fmla="*/ 2024 h 2880"/>
                  <a:gd name="T112" fmla="*/ 1971 w 1972"/>
                  <a:gd name="T113" fmla="*/ 2101 h 2880"/>
                  <a:gd name="T114" fmla="*/ 1909 w 1972"/>
                  <a:gd name="T115" fmla="*/ 2154 h 2880"/>
                  <a:gd name="T116" fmla="*/ 1833 w 1972"/>
                  <a:gd name="T117" fmla="*/ 2154 h 2880"/>
                  <a:gd name="T118" fmla="*/ 1741 w 1972"/>
                  <a:gd name="T119" fmla="*/ 2146 h 2880"/>
                  <a:gd name="T120" fmla="*/ 1688 w 1972"/>
                  <a:gd name="T121" fmla="*/ 2139 h 2880"/>
                  <a:gd name="T122" fmla="*/ 1573 w 1972"/>
                  <a:gd name="T123" fmla="*/ 2139 h 2880"/>
                  <a:gd name="T124" fmla="*/ 1512 w 1972"/>
                  <a:gd name="T125" fmla="*/ 2246 h 2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72" h="2880">
                    <a:moveTo>
                      <a:pt x="1482" y="2360"/>
                    </a:moveTo>
                    <a:lnTo>
                      <a:pt x="1482" y="2360"/>
                    </a:lnTo>
                    <a:cubicBezTo>
                      <a:pt x="1466" y="2360"/>
                      <a:pt x="1451" y="2353"/>
                      <a:pt x="1444" y="2353"/>
                    </a:cubicBezTo>
                    <a:cubicBezTo>
                      <a:pt x="1428" y="2360"/>
                      <a:pt x="1421" y="2368"/>
                      <a:pt x="1413" y="2375"/>
                    </a:cubicBezTo>
                    <a:cubicBezTo>
                      <a:pt x="1398" y="2398"/>
                      <a:pt x="1383" y="2414"/>
                      <a:pt x="1375" y="2437"/>
                    </a:cubicBezTo>
                    <a:cubicBezTo>
                      <a:pt x="1375" y="2452"/>
                      <a:pt x="1398" y="2459"/>
                      <a:pt x="1390" y="2474"/>
                    </a:cubicBezTo>
                    <a:cubicBezTo>
                      <a:pt x="1383" y="2489"/>
                      <a:pt x="1352" y="2497"/>
                      <a:pt x="1352" y="2512"/>
                    </a:cubicBezTo>
                    <a:cubicBezTo>
                      <a:pt x="1352" y="2535"/>
                      <a:pt x="1375" y="2543"/>
                      <a:pt x="1390" y="2558"/>
                    </a:cubicBezTo>
                    <a:lnTo>
                      <a:pt x="1390" y="2558"/>
                    </a:lnTo>
                    <a:cubicBezTo>
                      <a:pt x="1383" y="2573"/>
                      <a:pt x="1367" y="2588"/>
                      <a:pt x="1352" y="2604"/>
                    </a:cubicBezTo>
                    <a:cubicBezTo>
                      <a:pt x="1337" y="2634"/>
                      <a:pt x="1337" y="2672"/>
                      <a:pt x="1314" y="2695"/>
                    </a:cubicBezTo>
                    <a:cubicBezTo>
                      <a:pt x="1306" y="2718"/>
                      <a:pt x="1283" y="2734"/>
                      <a:pt x="1260" y="2734"/>
                    </a:cubicBezTo>
                    <a:cubicBezTo>
                      <a:pt x="1245" y="2734"/>
                      <a:pt x="1237" y="2703"/>
                      <a:pt x="1222" y="2695"/>
                    </a:cubicBezTo>
                    <a:cubicBezTo>
                      <a:pt x="1199" y="2680"/>
                      <a:pt x="1169" y="2657"/>
                      <a:pt x="1138" y="2657"/>
                    </a:cubicBezTo>
                    <a:cubicBezTo>
                      <a:pt x="1108" y="2665"/>
                      <a:pt x="1092" y="2703"/>
                      <a:pt x="1069" y="2711"/>
                    </a:cubicBezTo>
                    <a:cubicBezTo>
                      <a:pt x="1046" y="2726"/>
                      <a:pt x="1023" y="2734"/>
                      <a:pt x="1000" y="2734"/>
                    </a:cubicBezTo>
                    <a:cubicBezTo>
                      <a:pt x="970" y="2741"/>
                      <a:pt x="939" y="2718"/>
                      <a:pt x="909" y="2734"/>
                    </a:cubicBezTo>
                    <a:cubicBezTo>
                      <a:pt x="901" y="2741"/>
                      <a:pt x="909" y="2764"/>
                      <a:pt x="901" y="2780"/>
                    </a:cubicBezTo>
                    <a:cubicBezTo>
                      <a:pt x="894" y="2795"/>
                      <a:pt x="878" y="2802"/>
                      <a:pt x="871" y="2818"/>
                    </a:cubicBezTo>
                    <a:cubicBezTo>
                      <a:pt x="871" y="2818"/>
                      <a:pt x="833" y="2810"/>
                      <a:pt x="825" y="2810"/>
                    </a:cubicBezTo>
                    <a:cubicBezTo>
                      <a:pt x="817" y="2810"/>
                      <a:pt x="802" y="2879"/>
                      <a:pt x="802" y="2879"/>
                    </a:cubicBezTo>
                    <a:cubicBezTo>
                      <a:pt x="771" y="2871"/>
                      <a:pt x="748" y="2848"/>
                      <a:pt x="718" y="2840"/>
                    </a:cubicBezTo>
                    <a:cubicBezTo>
                      <a:pt x="687" y="2840"/>
                      <a:pt x="664" y="2856"/>
                      <a:pt x="641" y="2856"/>
                    </a:cubicBezTo>
                    <a:lnTo>
                      <a:pt x="641" y="2856"/>
                    </a:lnTo>
                    <a:cubicBezTo>
                      <a:pt x="634" y="2848"/>
                      <a:pt x="619" y="2848"/>
                      <a:pt x="603" y="2840"/>
                    </a:cubicBezTo>
                    <a:cubicBezTo>
                      <a:pt x="596" y="2825"/>
                      <a:pt x="596" y="2810"/>
                      <a:pt x="588" y="2802"/>
                    </a:cubicBezTo>
                    <a:cubicBezTo>
                      <a:pt x="573" y="2780"/>
                      <a:pt x="550" y="2764"/>
                      <a:pt x="527" y="2741"/>
                    </a:cubicBezTo>
                    <a:cubicBezTo>
                      <a:pt x="519" y="2726"/>
                      <a:pt x="512" y="2703"/>
                      <a:pt x="496" y="2688"/>
                    </a:cubicBezTo>
                    <a:cubicBezTo>
                      <a:pt x="489" y="2680"/>
                      <a:pt x="496" y="2703"/>
                      <a:pt x="489" y="2711"/>
                    </a:cubicBezTo>
                    <a:cubicBezTo>
                      <a:pt x="474" y="2726"/>
                      <a:pt x="443" y="2726"/>
                      <a:pt x="428" y="2741"/>
                    </a:cubicBezTo>
                    <a:cubicBezTo>
                      <a:pt x="405" y="2764"/>
                      <a:pt x="397" y="2795"/>
                      <a:pt x="374" y="2810"/>
                    </a:cubicBezTo>
                    <a:cubicBezTo>
                      <a:pt x="359" y="2825"/>
                      <a:pt x="336" y="2825"/>
                      <a:pt x="313" y="2818"/>
                    </a:cubicBezTo>
                    <a:cubicBezTo>
                      <a:pt x="298" y="2810"/>
                      <a:pt x="283" y="2787"/>
                      <a:pt x="267" y="2772"/>
                    </a:cubicBezTo>
                    <a:cubicBezTo>
                      <a:pt x="252" y="2749"/>
                      <a:pt x="252" y="2726"/>
                      <a:pt x="244" y="2703"/>
                    </a:cubicBezTo>
                    <a:cubicBezTo>
                      <a:pt x="244" y="2688"/>
                      <a:pt x="244" y="2672"/>
                      <a:pt x="237" y="2665"/>
                    </a:cubicBezTo>
                    <a:cubicBezTo>
                      <a:pt x="229" y="2642"/>
                      <a:pt x="199" y="2627"/>
                      <a:pt x="206" y="2604"/>
                    </a:cubicBezTo>
                    <a:cubicBezTo>
                      <a:pt x="206" y="2588"/>
                      <a:pt x="229" y="2573"/>
                      <a:pt x="244" y="2558"/>
                    </a:cubicBezTo>
                    <a:cubicBezTo>
                      <a:pt x="260" y="2535"/>
                      <a:pt x="283" y="2512"/>
                      <a:pt x="290" y="2482"/>
                    </a:cubicBezTo>
                    <a:cubicBezTo>
                      <a:pt x="290" y="2452"/>
                      <a:pt x="267" y="2429"/>
                      <a:pt x="252" y="2406"/>
                    </a:cubicBezTo>
                    <a:cubicBezTo>
                      <a:pt x="244" y="2391"/>
                      <a:pt x="214" y="2398"/>
                      <a:pt x="214" y="2391"/>
                    </a:cubicBezTo>
                    <a:cubicBezTo>
                      <a:pt x="214" y="2375"/>
                      <a:pt x="237" y="2375"/>
                      <a:pt x="244" y="2360"/>
                    </a:cubicBezTo>
                    <a:cubicBezTo>
                      <a:pt x="260" y="2330"/>
                      <a:pt x="244" y="2284"/>
                      <a:pt x="267" y="2261"/>
                    </a:cubicBezTo>
                    <a:cubicBezTo>
                      <a:pt x="298" y="2223"/>
                      <a:pt x="359" y="2231"/>
                      <a:pt x="397" y="2200"/>
                    </a:cubicBezTo>
                    <a:cubicBezTo>
                      <a:pt x="405" y="2192"/>
                      <a:pt x="397" y="2169"/>
                      <a:pt x="389" y="2154"/>
                    </a:cubicBezTo>
                    <a:cubicBezTo>
                      <a:pt x="389" y="2139"/>
                      <a:pt x="374" y="2131"/>
                      <a:pt x="366" y="2116"/>
                    </a:cubicBezTo>
                    <a:cubicBezTo>
                      <a:pt x="366" y="2101"/>
                      <a:pt x="382" y="2070"/>
                      <a:pt x="366" y="2070"/>
                    </a:cubicBezTo>
                    <a:cubicBezTo>
                      <a:pt x="344" y="2055"/>
                      <a:pt x="313" y="2085"/>
                      <a:pt x="283" y="2085"/>
                    </a:cubicBezTo>
                    <a:cubicBezTo>
                      <a:pt x="267" y="2085"/>
                      <a:pt x="267" y="2070"/>
                      <a:pt x="260" y="2062"/>
                    </a:cubicBezTo>
                    <a:cubicBezTo>
                      <a:pt x="244" y="2032"/>
                      <a:pt x="237" y="1994"/>
                      <a:pt x="214" y="1971"/>
                    </a:cubicBezTo>
                    <a:cubicBezTo>
                      <a:pt x="199" y="1956"/>
                      <a:pt x="176" y="1971"/>
                      <a:pt x="160" y="1956"/>
                    </a:cubicBezTo>
                    <a:cubicBezTo>
                      <a:pt x="145" y="1948"/>
                      <a:pt x="130" y="1933"/>
                      <a:pt x="122" y="1917"/>
                    </a:cubicBezTo>
                    <a:cubicBezTo>
                      <a:pt x="107" y="1887"/>
                      <a:pt x="122" y="1849"/>
                      <a:pt x="99" y="1818"/>
                    </a:cubicBezTo>
                    <a:cubicBezTo>
                      <a:pt x="76" y="1787"/>
                      <a:pt x="30" y="1780"/>
                      <a:pt x="0" y="1764"/>
                    </a:cubicBezTo>
                    <a:lnTo>
                      <a:pt x="0" y="1764"/>
                    </a:lnTo>
                    <a:cubicBezTo>
                      <a:pt x="8" y="1757"/>
                      <a:pt x="8" y="1749"/>
                      <a:pt x="8" y="1749"/>
                    </a:cubicBezTo>
                    <a:cubicBezTo>
                      <a:pt x="15" y="1726"/>
                      <a:pt x="46" y="1642"/>
                      <a:pt x="69" y="1642"/>
                    </a:cubicBezTo>
                    <a:cubicBezTo>
                      <a:pt x="84" y="1635"/>
                      <a:pt x="114" y="1635"/>
                      <a:pt x="114" y="1612"/>
                    </a:cubicBezTo>
                    <a:cubicBezTo>
                      <a:pt x="114" y="1589"/>
                      <a:pt x="130" y="1574"/>
                      <a:pt x="130" y="1558"/>
                    </a:cubicBezTo>
                    <a:cubicBezTo>
                      <a:pt x="76" y="1543"/>
                      <a:pt x="137" y="1489"/>
                      <a:pt x="145" y="1467"/>
                    </a:cubicBezTo>
                    <a:cubicBezTo>
                      <a:pt x="183" y="1436"/>
                      <a:pt x="206" y="1421"/>
                      <a:pt x="237" y="1383"/>
                    </a:cubicBezTo>
                    <a:cubicBezTo>
                      <a:pt x="267" y="1345"/>
                      <a:pt x="344" y="1268"/>
                      <a:pt x="389" y="1253"/>
                    </a:cubicBezTo>
                    <a:cubicBezTo>
                      <a:pt x="420" y="1245"/>
                      <a:pt x="451" y="1237"/>
                      <a:pt x="474" y="1253"/>
                    </a:cubicBezTo>
                    <a:cubicBezTo>
                      <a:pt x="481" y="1260"/>
                      <a:pt x="496" y="1283"/>
                      <a:pt x="504" y="1276"/>
                    </a:cubicBezTo>
                    <a:cubicBezTo>
                      <a:pt x="512" y="1276"/>
                      <a:pt x="535" y="1260"/>
                      <a:pt x="542" y="1253"/>
                    </a:cubicBezTo>
                    <a:cubicBezTo>
                      <a:pt x="596" y="1237"/>
                      <a:pt x="565" y="1123"/>
                      <a:pt x="588" y="1123"/>
                    </a:cubicBezTo>
                    <a:cubicBezTo>
                      <a:pt x="634" y="1100"/>
                      <a:pt x="634" y="1100"/>
                      <a:pt x="634" y="1100"/>
                    </a:cubicBezTo>
                    <a:cubicBezTo>
                      <a:pt x="664" y="1085"/>
                      <a:pt x="687" y="1047"/>
                      <a:pt x="726" y="1054"/>
                    </a:cubicBezTo>
                    <a:cubicBezTo>
                      <a:pt x="748" y="1062"/>
                      <a:pt x="787" y="1024"/>
                      <a:pt x="802" y="1008"/>
                    </a:cubicBezTo>
                    <a:cubicBezTo>
                      <a:pt x="810" y="1001"/>
                      <a:pt x="848" y="955"/>
                      <a:pt x="848" y="939"/>
                    </a:cubicBezTo>
                    <a:lnTo>
                      <a:pt x="848" y="939"/>
                    </a:lnTo>
                    <a:cubicBezTo>
                      <a:pt x="840" y="939"/>
                      <a:pt x="840" y="939"/>
                      <a:pt x="833" y="939"/>
                    </a:cubicBezTo>
                    <a:cubicBezTo>
                      <a:pt x="833" y="932"/>
                      <a:pt x="779" y="894"/>
                      <a:pt x="771" y="886"/>
                    </a:cubicBezTo>
                    <a:cubicBezTo>
                      <a:pt x="748" y="840"/>
                      <a:pt x="764" y="810"/>
                      <a:pt x="748" y="764"/>
                    </a:cubicBezTo>
                    <a:cubicBezTo>
                      <a:pt x="748" y="741"/>
                      <a:pt x="741" y="710"/>
                      <a:pt x="726" y="695"/>
                    </a:cubicBezTo>
                    <a:cubicBezTo>
                      <a:pt x="718" y="687"/>
                      <a:pt x="687" y="665"/>
                      <a:pt x="680" y="649"/>
                    </a:cubicBezTo>
                    <a:cubicBezTo>
                      <a:pt x="680" y="649"/>
                      <a:pt x="672" y="642"/>
                      <a:pt x="664" y="642"/>
                    </a:cubicBezTo>
                    <a:lnTo>
                      <a:pt x="657" y="642"/>
                    </a:lnTo>
                    <a:cubicBezTo>
                      <a:pt x="657" y="634"/>
                      <a:pt x="664" y="581"/>
                      <a:pt x="649" y="573"/>
                    </a:cubicBezTo>
                    <a:cubicBezTo>
                      <a:pt x="641" y="558"/>
                      <a:pt x="619" y="550"/>
                      <a:pt x="619" y="535"/>
                    </a:cubicBezTo>
                    <a:cubicBezTo>
                      <a:pt x="611" y="527"/>
                      <a:pt x="603" y="520"/>
                      <a:pt x="603" y="520"/>
                    </a:cubicBezTo>
                    <a:cubicBezTo>
                      <a:pt x="596" y="512"/>
                      <a:pt x="580" y="466"/>
                      <a:pt x="580" y="458"/>
                    </a:cubicBezTo>
                    <a:cubicBezTo>
                      <a:pt x="588" y="458"/>
                      <a:pt x="588" y="458"/>
                      <a:pt x="588" y="458"/>
                    </a:cubicBezTo>
                    <a:cubicBezTo>
                      <a:pt x="626" y="458"/>
                      <a:pt x="672" y="466"/>
                      <a:pt x="710" y="466"/>
                    </a:cubicBezTo>
                    <a:cubicBezTo>
                      <a:pt x="733" y="435"/>
                      <a:pt x="748" y="382"/>
                      <a:pt x="779" y="344"/>
                    </a:cubicBezTo>
                    <a:cubicBezTo>
                      <a:pt x="794" y="328"/>
                      <a:pt x="817" y="321"/>
                      <a:pt x="833" y="306"/>
                    </a:cubicBezTo>
                    <a:cubicBezTo>
                      <a:pt x="848" y="275"/>
                      <a:pt x="848" y="275"/>
                      <a:pt x="848" y="245"/>
                    </a:cubicBezTo>
                    <a:lnTo>
                      <a:pt x="848" y="237"/>
                    </a:lnTo>
                    <a:cubicBezTo>
                      <a:pt x="855" y="237"/>
                      <a:pt x="863" y="229"/>
                      <a:pt x="863" y="229"/>
                    </a:cubicBezTo>
                    <a:cubicBezTo>
                      <a:pt x="871" y="222"/>
                      <a:pt x="886" y="199"/>
                      <a:pt x="886" y="191"/>
                    </a:cubicBezTo>
                    <a:cubicBezTo>
                      <a:pt x="955" y="191"/>
                      <a:pt x="916" y="138"/>
                      <a:pt x="962" y="130"/>
                    </a:cubicBezTo>
                    <a:cubicBezTo>
                      <a:pt x="970" y="115"/>
                      <a:pt x="970" y="84"/>
                      <a:pt x="978" y="76"/>
                    </a:cubicBezTo>
                    <a:cubicBezTo>
                      <a:pt x="978" y="69"/>
                      <a:pt x="978" y="61"/>
                      <a:pt x="978" y="53"/>
                    </a:cubicBezTo>
                    <a:lnTo>
                      <a:pt x="985" y="46"/>
                    </a:lnTo>
                    <a:cubicBezTo>
                      <a:pt x="993" y="38"/>
                      <a:pt x="1000" y="31"/>
                      <a:pt x="1008" y="31"/>
                    </a:cubicBezTo>
                    <a:cubicBezTo>
                      <a:pt x="1008" y="23"/>
                      <a:pt x="1016" y="23"/>
                      <a:pt x="1016" y="23"/>
                    </a:cubicBezTo>
                    <a:cubicBezTo>
                      <a:pt x="1023" y="23"/>
                      <a:pt x="1031" y="15"/>
                      <a:pt x="1031" y="15"/>
                    </a:cubicBezTo>
                    <a:cubicBezTo>
                      <a:pt x="1046" y="0"/>
                      <a:pt x="1046" y="0"/>
                      <a:pt x="1046" y="0"/>
                    </a:cubicBezTo>
                    <a:lnTo>
                      <a:pt x="1046" y="0"/>
                    </a:lnTo>
                    <a:cubicBezTo>
                      <a:pt x="1069" y="46"/>
                      <a:pt x="1100" y="92"/>
                      <a:pt x="1123" y="130"/>
                    </a:cubicBezTo>
                    <a:cubicBezTo>
                      <a:pt x="1191" y="260"/>
                      <a:pt x="1306" y="306"/>
                      <a:pt x="1428" y="351"/>
                    </a:cubicBezTo>
                    <a:cubicBezTo>
                      <a:pt x="1482" y="367"/>
                      <a:pt x="1421" y="390"/>
                      <a:pt x="1421" y="413"/>
                    </a:cubicBezTo>
                    <a:cubicBezTo>
                      <a:pt x="1421" y="413"/>
                      <a:pt x="1497" y="504"/>
                      <a:pt x="1512" y="512"/>
                    </a:cubicBezTo>
                    <a:cubicBezTo>
                      <a:pt x="1566" y="542"/>
                      <a:pt x="1596" y="542"/>
                      <a:pt x="1635" y="611"/>
                    </a:cubicBezTo>
                    <a:cubicBezTo>
                      <a:pt x="1657" y="665"/>
                      <a:pt x="1673" y="672"/>
                      <a:pt x="1673" y="733"/>
                    </a:cubicBezTo>
                    <a:cubicBezTo>
                      <a:pt x="1673" y="779"/>
                      <a:pt x="1711" y="802"/>
                      <a:pt x="1711" y="840"/>
                    </a:cubicBezTo>
                    <a:cubicBezTo>
                      <a:pt x="1711" y="886"/>
                      <a:pt x="1749" y="871"/>
                      <a:pt x="1749" y="932"/>
                    </a:cubicBezTo>
                    <a:cubicBezTo>
                      <a:pt x="1741" y="985"/>
                      <a:pt x="1787" y="1092"/>
                      <a:pt x="1749" y="1138"/>
                    </a:cubicBezTo>
                    <a:cubicBezTo>
                      <a:pt x="1657" y="1253"/>
                      <a:pt x="1833" y="1329"/>
                      <a:pt x="1818" y="1367"/>
                    </a:cubicBezTo>
                    <a:cubicBezTo>
                      <a:pt x="1772" y="1444"/>
                      <a:pt x="1810" y="1581"/>
                      <a:pt x="1856" y="1650"/>
                    </a:cubicBezTo>
                    <a:cubicBezTo>
                      <a:pt x="1856" y="1673"/>
                      <a:pt x="1871" y="1696"/>
                      <a:pt x="1871" y="1719"/>
                    </a:cubicBezTo>
                    <a:cubicBezTo>
                      <a:pt x="1887" y="1749"/>
                      <a:pt x="1841" y="1772"/>
                      <a:pt x="1856" y="1818"/>
                    </a:cubicBezTo>
                    <a:cubicBezTo>
                      <a:pt x="1940" y="2024"/>
                      <a:pt x="1940" y="2024"/>
                      <a:pt x="1940" y="2024"/>
                    </a:cubicBezTo>
                    <a:cubicBezTo>
                      <a:pt x="1955" y="2047"/>
                      <a:pt x="1963" y="2078"/>
                      <a:pt x="1971" y="2101"/>
                    </a:cubicBezTo>
                    <a:lnTo>
                      <a:pt x="1971" y="2101"/>
                    </a:lnTo>
                    <a:cubicBezTo>
                      <a:pt x="1948" y="2108"/>
                      <a:pt x="1955" y="2101"/>
                      <a:pt x="1932" y="2116"/>
                    </a:cubicBezTo>
                    <a:cubicBezTo>
                      <a:pt x="1917" y="2123"/>
                      <a:pt x="1925" y="2139"/>
                      <a:pt x="1909" y="2154"/>
                    </a:cubicBezTo>
                    <a:cubicBezTo>
                      <a:pt x="1902" y="2162"/>
                      <a:pt x="1894" y="2169"/>
                      <a:pt x="1879" y="2169"/>
                    </a:cubicBezTo>
                    <a:cubicBezTo>
                      <a:pt x="1864" y="2177"/>
                      <a:pt x="1848" y="2162"/>
                      <a:pt x="1833" y="2154"/>
                    </a:cubicBezTo>
                    <a:cubicBezTo>
                      <a:pt x="1810" y="2154"/>
                      <a:pt x="1795" y="2162"/>
                      <a:pt x="1772" y="2162"/>
                    </a:cubicBezTo>
                    <a:cubicBezTo>
                      <a:pt x="1764" y="2162"/>
                      <a:pt x="1749" y="2146"/>
                      <a:pt x="1741" y="2146"/>
                    </a:cubicBezTo>
                    <a:cubicBezTo>
                      <a:pt x="1719" y="2139"/>
                      <a:pt x="1703" y="2139"/>
                      <a:pt x="1688" y="2139"/>
                    </a:cubicBezTo>
                    <a:lnTo>
                      <a:pt x="1688" y="2139"/>
                    </a:lnTo>
                    <a:cubicBezTo>
                      <a:pt x="1673" y="2123"/>
                      <a:pt x="1665" y="2093"/>
                      <a:pt x="1650" y="2093"/>
                    </a:cubicBezTo>
                    <a:cubicBezTo>
                      <a:pt x="1619" y="2093"/>
                      <a:pt x="1589" y="2108"/>
                      <a:pt x="1573" y="2139"/>
                    </a:cubicBezTo>
                    <a:cubicBezTo>
                      <a:pt x="1558" y="2154"/>
                      <a:pt x="1596" y="2185"/>
                      <a:pt x="1589" y="2208"/>
                    </a:cubicBezTo>
                    <a:cubicBezTo>
                      <a:pt x="1573" y="2231"/>
                      <a:pt x="1535" y="2223"/>
                      <a:pt x="1512" y="2246"/>
                    </a:cubicBezTo>
                    <a:cubicBezTo>
                      <a:pt x="1497" y="2276"/>
                      <a:pt x="1489" y="2322"/>
                      <a:pt x="1482" y="236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9" name="Freeform 117">
                <a:extLst>
                  <a:ext uri="{FF2B5EF4-FFF2-40B4-BE49-F238E27FC236}">
                    <a16:creationId xmlns:a16="http://schemas.microsoft.com/office/drawing/2014/main" id="{564B12C5-BDAF-4152-A14E-3A6419C74D30}"/>
                  </a:ext>
                </a:extLst>
              </p:cNvPr>
              <p:cNvSpPr>
                <a:spLocks noChangeArrowheads="1"/>
              </p:cNvSpPr>
              <p:nvPr/>
            </p:nvSpPr>
            <p:spPr bwMode="auto">
              <a:xfrm>
                <a:off x="7075028" y="5759450"/>
                <a:ext cx="134928" cy="139700"/>
              </a:xfrm>
              <a:custGeom>
                <a:avLst/>
                <a:gdLst>
                  <a:gd name="T0" fmla="*/ 336 w 375"/>
                  <a:gd name="T1" fmla="*/ 0 h 390"/>
                  <a:gd name="T2" fmla="*/ 336 w 375"/>
                  <a:gd name="T3" fmla="*/ 0 h 390"/>
                  <a:gd name="T4" fmla="*/ 222 w 375"/>
                  <a:gd name="T5" fmla="*/ 38 h 390"/>
                  <a:gd name="T6" fmla="*/ 99 w 375"/>
                  <a:gd name="T7" fmla="*/ 30 h 390"/>
                  <a:gd name="T8" fmla="*/ 99 w 375"/>
                  <a:gd name="T9" fmla="*/ 30 h 390"/>
                  <a:gd name="T10" fmla="*/ 23 w 375"/>
                  <a:gd name="T11" fmla="*/ 38 h 390"/>
                  <a:gd name="T12" fmla="*/ 23 w 375"/>
                  <a:gd name="T13" fmla="*/ 168 h 390"/>
                  <a:gd name="T14" fmla="*/ 23 w 375"/>
                  <a:gd name="T15" fmla="*/ 168 h 390"/>
                  <a:gd name="T16" fmla="*/ 38 w 375"/>
                  <a:gd name="T17" fmla="*/ 183 h 390"/>
                  <a:gd name="T18" fmla="*/ 99 w 375"/>
                  <a:gd name="T19" fmla="*/ 190 h 390"/>
                  <a:gd name="T20" fmla="*/ 122 w 375"/>
                  <a:gd name="T21" fmla="*/ 305 h 390"/>
                  <a:gd name="T22" fmla="*/ 137 w 375"/>
                  <a:gd name="T23" fmla="*/ 381 h 390"/>
                  <a:gd name="T24" fmla="*/ 229 w 375"/>
                  <a:gd name="T25" fmla="*/ 374 h 390"/>
                  <a:gd name="T26" fmla="*/ 244 w 375"/>
                  <a:gd name="T27" fmla="*/ 336 h 390"/>
                  <a:gd name="T28" fmla="*/ 252 w 375"/>
                  <a:gd name="T29" fmla="*/ 267 h 390"/>
                  <a:gd name="T30" fmla="*/ 305 w 375"/>
                  <a:gd name="T31" fmla="*/ 244 h 390"/>
                  <a:gd name="T32" fmla="*/ 374 w 375"/>
                  <a:gd name="T33" fmla="*/ 213 h 390"/>
                  <a:gd name="T34" fmla="*/ 374 w 375"/>
                  <a:gd name="T35" fmla="*/ 213 h 390"/>
                  <a:gd name="T36" fmla="*/ 336 w 375"/>
                  <a:gd name="T37" fmla="*/ 38 h 390"/>
                  <a:gd name="T38" fmla="*/ 336 w 375"/>
                  <a:gd name="T39"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5" h="390">
                    <a:moveTo>
                      <a:pt x="336" y="0"/>
                    </a:moveTo>
                    <a:lnTo>
                      <a:pt x="336" y="0"/>
                    </a:lnTo>
                    <a:cubicBezTo>
                      <a:pt x="298" y="15"/>
                      <a:pt x="267" y="30"/>
                      <a:pt x="222" y="38"/>
                    </a:cubicBezTo>
                    <a:cubicBezTo>
                      <a:pt x="183" y="38"/>
                      <a:pt x="145" y="30"/>
                      <a:pt x="99" y="30"/>
                    </a:cubicBezTo>
                    <a:lnTo>
                      <a:pt x="99" y="30"/>
                    </a:lnTo>
                    <a:cubicBezTo>
                      <a:pt x="76" y="30"/>
                      <a:pt x="38" y="15"/>
                      <a:pt x="23" y="38"/>
                    </a:cubicBezTo>
                    <a:cubicBezTo>
                      <a:pt x="0" y="76"/>
                      <a:pt x="23" y="122"/>
                      <a:pt x="23" y="168"/>
                    </a:cubicBezTo>
                    <a:lnTo>
                      <a:pt x="23" y="168"/>
                    </a:lnTo>
                    <a:cubicBezTo>
                      <a:pt x="30" y="175"/>
                      <a:pt x="30" y="183"/>
                      <a:pt x="38" y="183"/>
                    </a:cubicBezTo>
                    <a:cubicBezTo>
                      <a:pt x="61" y="190"/>
                      <a:pt x="76" y="183"/>
                      <a:pt x="99" y="190"/>
                    </a:cubicBezTo>
                    <a:cubicBezTo>
                      <a:pt x="99" y="190"/>
                      <a:pt x="122" y="298"/>
                      <a:pt x="122" y="305"/>
                    </a:cubicBezTo>
                    <a:cubicBezTo>
                      <a:pt x="122" y="313"/>
                      <a:pt x="137" y="381"/>
                      <a:pt x="137" y="381"/>
                    </a:cubicBezTo>
                    <a:cubicBezTo>
                      <a:pt x="168" y="381"/>
                      <a:pt x="199" y="389"/>
                      <a:pt x="229" y="374"/>
                    </a:cubicBezTo>
                    <a:cubicBezTo>
                      <a:pt x="244" y="374"/>
                      <a:pt x="244" y="351"/>
                      <a:pt x="244" y="336"/>
                    </a:cubicBezTo>
                    <a:cubicBezTo>
                      <a:pt x="252" y="313"/>
                      <a:pt x="237" y="282"/>
                      <a:pt x="252" y="267"/>
                    </a:cubicBezTo>
                    <a:cubicBezTo>
                      <a:pt x="260" y="244"/>
                      <a:pt x="290" y="252"/>
                      <a:pt x="305" y="244"/>
                    </a:cubicBezTo>
                    <a:cubicBezTo>
                      <a:pt x="336" y="236"/>
                      <a:pt x="344" y="229"/>
                      <a:pt x="374" y="213"/>
                    </a:cubicBezTo>
                    <a:lnTo>
                      <a:pt x="374" y="213"/>
                    </a:lnTo>
                    <a:cubicBezTo>
                      <a:pt x="351" y="168"/>
                      <a:pt x="336" y="76"/>
                      <a:pt x="336" y="38"/>
                    </a:cubicBezTo>
                    <a:cubicBezTo>
                      <a:pt x="336" y="30"/>
                      <a:pt x="336" y="15"/>
                      <a:pt x="336" y="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0" name="Freeform 118">
                <a:extLst>
                  <a:ext uri="{FF2B5EF4-FFF2-40B4-BE49-F238E27FC236}">
                    <a16:creationId xmlns:a16="http://schemas.microsoft.com/office/drawing/2014/main" id="{71DD124C-D477-4F11-B2EA-2DDBE6D0D25B}"/>
                  </a:ext>
                </a:extLst>
              </p:cNvPr>
              <p:cNvSpPr>
                <a:spLocks noChangeArrowheads="1"/>
              </p:cNvSpPr>
              <p:nvPr/>
            </p:nvSpPr>
            <p:spPr bwMode="auto">
              <a:xfrm>
                <a:off x="6644842" y="5781676"/>
                <a:ext cx="623847" cy="449263"/>
              </a:xfrm>
              <a:custGeom>
                <a:avLst/>
                <a:gdLst>
                  <a:gd name="T0" fmla="*/ 61 w 1735"/>
                  <a:gd name="T1" fmla="*/ 336 h 1246"/>
                  <a:gd name="T2" fmla="*/ 222 w 1735"/>
                  <a:gd name="T3" fmla="*/ 359 h 1246"/>
                  <a:gd name="T4" fmla="*/ 291 w 1735"/>
                  <a:gd name="T5" fmla="*/ 298 h 1246"/>
                  <a:gd name="T6" fmla="*/ 329 w 1735"/>
                  <a:gd name="T7" fmla="*/ 214 h 1246"/>
                  <a:gd name="T8" fmla="*/ 489 w 1735"/>
                  <a:gd name="T9" fmla="*/ 191 h 1246"/>
                  <a:gd name="T10" fmla="*/ 642 w 1735"/>
                  <a:gd name="T11" fmla="*/ 175 h 1246"/>
                  <a:gd name="T12" fmla="*/ 734 w 1735"/>
                  <a:gd name="T13" fmla="*/ 175 h 1246"/>
                  <a:gd name="T14" fmla="*/ 810 w 1735"/>
                  <a:gd name="T15" fmla="*/ 38 h 1246"/>
                  <a:gd name="T16" fmla="*/ 902 w 1735"/>
                  <a:gd name="T17" fmla="*/ 30 h 1246"/>
                  <a:gd name="T18" fmla="*/ 955 w 1735"/>
                  <a:gd name="T19" fmla="*/ 7 h 1246"/>
                  <a:gd name="T20" fmla="*/ 1039 w 1735"/>
                  <a:gd name="T21" fmla="*/ 30 h 1246"/>
                  <a:gd name="T22" fmla="*/ 1077 w 1735"/>
                  <a:gd name="T23" fmla="*/ 68 h 1246"/>
                  <a:gd name="T24" fmla="*/ 1161 w 1735"/>
                  <a:gd name="T25" fmla="*/ 46 h 1246"/>
                  <a:gd name="T26" fmla="*/ 1215 w 1735"/>
                  <a:gd name="T27" fmla="*/ 107 h 1246"/>
                  <a:gd name="T28" fmla="*/ 1230 w 1735"/>
                  <a:gd name="T29" fmla="*/ 122 h 1246"/>
                  <a:gd name="T30" fmla="*/ 1314 w 1735"/>
                  <a:gd name="T31" fmla="*/ 244 h 1246"/>
                  <a:gd name="T32" fmla="*/ 1421 w 1735"/>
                  <a:gd name="T33" fmla="*/ 313 h 1246"/>
                  <a:gd name="T34" fmla="*/ 1444 w 1735"/>
                  <a:gd name="T35" fmla="*/ 206 h 1246"/>
                  <a:gd name="T36" fmla="*/ 1566 w 1735"/>
                  <a:gd name="T37" fmla="*/ 152 h 1246"/>
                  <a:gd name="T38" fmla="*/ 1581 w 1735"/>
                  <a:gd name="T39" fmla="*/ 175 h 1246"/>
                  <a:gd name="T40" fmla="*/ 1734 w 1735"/>
                  <a:gd name="T41" fmla="*/ 481 h 1246"/>
                  <a:gd name="T42" fmla="*/ 1643 w 1735"/>
                  <a:gd name="T43" fmla="*/ 512 h 1246"/>
                  <a:gd name="T44" fmla="*/ 1536 w 1735"/>
                  <a:gd name="T45" fmla="*/ 672 h 1246"/>
                  <a:gd name="T46" fmla="*/ 1490 w 1735"/>
                  <a:gd name="T47" fmla="*/ 741 h 1246"/>
                  <a:gd name="T48" fmla="*/ 1398 w 1735"/>
                  <a:gd name="T49" fmla="*/ 817 h 1246"/>
                  <a:gd name="T50" fmla="*/ 1406 w 1735"/>
                  <a:gd name="T51" fmla="*/ 863 h 1246"/>
                  <a:gd name="T52" fmla="*/ 1314 w 1735"/>
                  <a:gd name="T53" fmla="*/ 848 h 1246"/>
                  <a:gd name="T54" fmla="*/ 1207 w 1735"/>
                  <a:gd name="T55" fmla="*/ 909 h 1246"/>
                  <a:gd name="T56" fmla="*/ 1047 w 1735"/>
                  <a:gd name="T57" fmla="*/ 817 h 1246"/>
                  <a:gd name="T58" fmla="*/ 993 w 1735"/>
                  <a:gd name="T59" fmla="*/ 901 h 1246"/>
                  <a:gd name="T60" fmla="*/ 1009 w 1735"/>
                  <a:gd name="T61" fmla="*/ 1023 h 1246"/>
                  <a:gd name="T62" fmla="*/ 886 w 1735"/>
                  <a:gd name="T63" fmla="*/ 1031 h 1246"/>
                  <a:gd name="T64" fmla="*/ 772 w 1735"/>
                  <a:gd name="T65" fmla="*/ 1115 h 1246"/>
                  <a:gd name="T66" fmla="*/ 596 w 1735"/>
                  <a:gd name="T67" fmla="*/ 1245 h 1246"/>
                  <a:gd name="T68" fmla="*/ 466 w 1735"/>
                  <a:gd name="T69" fmla="*/ 1161 h 1246"/>
                  <a:gd name="T70" fmla="*/ 283 w 1735"/>
                  <a:gd name="T71" fmla="*/ 1222 h 1246"/>
                  <a:gd name="T72" fmla="*/ 291 w 1735"/>
                  <a:gd name="T73" fmla="*/ 1107 h 1246"/>
                  <a:gd name="T74" fmla="*/ 237 w 1735"/>
                  <a:gd name="T75" fmla="*/ 1016 h 1246"/>
                  <a:gd name="T76" fmla="*/ 84 w 1735"/>
                  <a:gd name="T77" fmla="*/ 863 h 1246"/>
                  <a:gd name="T78" fmla="*/ 100 w 1735"/>
                  <a:gd name="T79" fmla="*/ 710 h 1246"/>
                  <a:gd name="T80" fmla="*/ 39 w 1735"/>
                  <a:gd name="T81" fmla="*/ 649 h 1246"/>
                  <a:gd name="T82" fmla="*/ 31 w 1735"/>
                  <a:gd name="T83" fmla="*/ 550 h 1246"/>
                  <a:gd name="T84" fmla="*/ 46 w 1735"/>
                  <a:gd name="T85" fmla="*/ 427 h 1246"/>
                  <a:gd name="T86" fmla="*/ 61 w 1735"/>
                  <a:gd name="T87" fmla="*/ 336 h 1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35" h="1246">
                    <a:moveTo>
                      <a:pt x="61" y="336"/>
                    </a:moveTo>
                    <a:lnTo>
                      <a:pt x="61" y="336"/>
                    </a:lnTo>
                    <a:cubicBezTo>
                      <a:pt x="84" y="336"/>
                      <a:pt x="107" y="320"/>
                      <a:pt x="138" y="320"/>
                    </a:cubicBezTo>
                    <a:cubicBezTo>
                      <a:pt x="168" y="328"/>
                      <a:pt x="191" y="351"/>
                      <a:pt x="222" y="359"/>
                    </a:cubicBezTo>
                    <a:cubicBezTo>
                      <a:pt x="222" y="359"/>
                      <a:pt x="237" y="290"/>
                      <a:pt x="245" y="290"/>
                    </a:cubicBezTo>
                    <a:cubicBezTo>
                      <a:pt x="253" y="290"/>
                      <a:pt x="291" y="298"/>
                      <a:pt x="291" y="298"/>
                    </a:cubicBezTo>
                    <a:cubicBezTo>
                      <a:pt x="298" y="282"/>
                      <a:pt x="314" y="275"/>
                      <a:pt x="321" y="260"/>
                    </a:cubicBezTo>
                    <a:cubicBezTo>
                      <a:pt x="329" y="244"/>
                      <a:pt x="321" y="221"/>
                      <a:pt x="329" y="214"/>
                    </a:cubicBezTo>
                    <a:cubicBezTo>
                      <a:pt x="359" y="198"/>
                      <a:pt x="390" y="221"/>
                      <a:pt x="420" y="214"/>
                    </a:cubicBezTo>
                    <a:cubicBezTo>
                      <a:pt x="443" y="214"/>
                      <a:pt x="466" y="206"/>
                      <a:pt x="489" y="191"/>
                    </a:cubicBezTo>
                    <a:cubicBezTo>
                      <a:pt x="512" y="183"/>
                      <a:pt x="528" y="145"/>
                      <a:pt x="558" y="137"/>
                    </a:cubicBezTo>
                    <a:cubicBezTo>
                      <a:pt x="589" y="137"/>
                      <a:pt x="619" y="160"/>
                      <a:pt x="642" y="175"/>
                    </a:cubicBezTo>
                    <a:cubicBezTo>
                      <a:pt x="657" y="183"/>
                      <a:pt x="665" y="214"/>
                      <a:pt x="680" y="214"/>
                    </a:cubicBezTo>
                    <a:cubicBezTo>
                      <a:pt x="703" y="214"/>
                      <a:pt x="726" y="198"/>
                      <a:pt x="734" y="175"/>
                    </a:cubicBezTo>
                    <a:cubicBezTo>
                      <a:pt x="757" y="152"/>
                      <a:pt x="757" y="114"/>
                      <a:pt x="772" y="84"/>
                    </a:cubicBezTo>
                    <a:cubicBezTo>
                      <a:pt x="787" y="68"/>
                      <a:pt x="803" y="53"/>
                      <a:pt x="810" y="38"/>
                    </a:cubicBezTo>
                    <a:lnTo>
                      <a:pt x="810" y="38"/>
                    </a:lnTo>
                    <a:cubicBezTo>
                      <a:pt x="841" y="38"/>
                      <a:pt x="879" y="38"/>
                      <a:pt x="902" y="30"/>
                    </a:cubicBezTo>
                    <a:cubicBezTo>
                      <a:pt x="917" y="30"/>
                      <a:pt x="917" y="7"/>
                      <a:pt x="925" y="7"/>
                    </a:cubicBezTo>
                    <a:cubicBezTo>
                      <a:pt x="932" y="0"/>
                      <a:pt x="947" y="0"/>
                      <a:pt x="955" y="7"/>
                    </a:cubicBezTo>
                    <a:cubicBezTo>
                      <a:pt x="963" y="15"/>
                      <a:pt x="970" y="30"/>
                      <a:pt x="986" y="30"/>
                    </a:cubicBezTo>
                    <a:cubicBezTo>
                      <a:pt x="1001" y="38"/>
                      <a:pt x="1024" y="23"/>
                      <a:pt x="1039" y="30"/>
                    </a:cubicBezTo>
                    <a:cubicBezTo>
                      <a:pt x="1055" y="38"/>
                      <a:pt x="1047" y="53"/>
                      <a:pt x="1055" y="61"/>
                    </a:cubicBezTo>
                    <a:cubicBezTo>
                      <a:pt x="1062" y="68"/>
                      <a:pt x="1070" y="61"/>
                      <a:pt x="1077" y="68"/>
                    </a:cubicBezTo>
                    <a:cubicBezTo>
                      <a:pt x="1085" y="76"/>
                      <a:pt x="1077" y="107"/>
                      <a:pt x="1093" y="107"/>
                    </a:cubicBezTo>
                    <a:cubicBezTo>
                      <a:pt x="1123" y="99"/>
                      <a:pt x="1131" y="46"/>
                      <a:pt x="1161" y="46"/>
                    </a:cubicBezTo>
                    <a:cubicBezTo>
                      <a:pt x="1184" y="46"/>
                      <a:pt x="1161" y="91"/>
                      <a:pt x="1177" y="107"/>
                    </a:cubicBezTo>
                    <a:cubicBezTo>
                      <a:pt x="1184" y="114"/>
                      <a:pt x="1200" y="107"/>
                      <a:pt x="1215" y="107"/>
                    </a:cubicBezTo>
                    <a:lnTo>
                      <a:pt x="1215" y="107"/>
                    </a:lnTo>
                    <a:cubicBezTo>
                      <a:pt x="1222" y="114"/>
                      <a:pt x="1222" y="122"/>
                      <a:pt x="1230" y="122"/>
                    </a:cubicBezTo>
                    <a:cubicBezTo>
                      <a:pt x="1253" y="129"/>
                      <a:pt x="1268" y="122"/>
                      <a:pt x="1291" y="129"/>
                    </a:cubicBezTo>
                    <a:cubicBezTo>
                      <a:pt x="1291" y="129"/>
                      <a:pt x="1314" y="237"/>
                      <a:pt x="1314" y="244"/>
                    </a:cubicBezTo>
                    <a:cubicBezTo>
                      <a:pt x="1314" y="252"/>
                      <a:pt x="1329" y="320"/>
                      <a:pt x="1329" y="320"/>
                    </a:cubicBezTo>
                    <a:cubicBezTo>
                      <a:pt x="1360" y="320"/>
                      <a:pt x="1391" y="328"/>
                      <a:pt x="1421" y="313"/>
                    </a:cubicBezTo>
                    <a:cubicBezTo>
                      <a:pt x="1436" y="313"/>
                      <a:pt x="1436" y="290"/>
                      <a:pt x="1436" y="275"/>
                    </a:cubicBezTo>
                    <a:cubicBezTo>
                      <a:pt x="1444" y="252"/>
                      <a:pt x="1429" y="221"/>
                      <a:pt x="1444" y="206"/>
                    </a:cubicBezTo>
                    <a:cubicBezTo>
                      <a:pt x="1452" y="183"/>
                      <a:pt x="1482" y="191"/>
                      <a:pt x="1497" y="183"/>
                    </a:cubicBezTo>
                    <a:cubicBezTo>
                      <a:pt x="1528" y="175"/>
                      <a:pt x="1536" y="168"/>
                      <a:pt x="1566" y="152"/>
                    </a:cubicBezTo>
                    <a:lnTo>
                      <a:pt x="1566" y="152"/>
                    </a:lnTo>
                    <a:cubicBezTo>
                      <a:pt x="1574" y="160"/>
                      <a:pt x="1574" y="168"/>
                      <a:pt x="1581" y="175"/>
                    </a:cubicBezTo>
                    <a:cubicBezTo>
                      <a:pt x="1574" y="229"/>
                      <a:pt x="1612" y="343"/>
                      <a:pt x="1643" y="389"/>
                    </a:cubicBezTo>
                    <a:cubicBezTo>
                      <a:pt x="1650" y="412"/>
                      <a:pt x="1696" y="450"/>
                      <a:pt x="1734" y="481"/>
                    </a:cubicBezTo>
                    <a:lnTo>
                      <a:pt x="1734" y="481"/>
                    </a:lnTo>
                    <a:cubicBezTo>
                      <a:pt x="1704" y="489"/>
                      <a:pt x="1673" y="489"/>
                      <a:pt x="1643" y="512"/>
                    </a:cubicBezTo>
                    <a:cubicBezTo>
                      <a:pt x="1612" y="534"/>
                      <a:pt x="1574" y="565"/>
                      <a:pt x="1551" y="596"/>
                    </a:cubicBezTo>
                    <a:cubicBezTo>
                      <a:pt x="1543" y="618"/>
                      <a:pt x="1543" y="649"/>
                      <a:pt x="1536" y="672"/>
                    </a:cubicBezTo>
                    <a:cubicBezTo>
                      <a:pt x="1528" y="695"/>
                      <a:pt x="1505" y="718"/>
                      <a:pt x="1490" y="741"/>
                    </a:cubicBezTo>
                    <a:lnTo>
                      <a:pt x="1490" y="741"/>
                    </a:lnTo>
                    <a:cubicBezTo>
                      <a:pt x="1482" y="756"/>
                      <a:pt x="1490" y="786"/>
                      <a:pt x="1467" y="802"/>
                    </a:cubicBezTo>
                    <a:cubicBezTo>
                      <a:pt x="1452" y="817"/>
                      <a:pt x="1414" y="802"/>
                      <a:pt x="1398" y="817"/>
                    </a:cubicBezTo>
                    <a:cubicBezTo>
                      <a:pt x="1383" y="832"/>
                      <a:pt x="1406" y="848"/>
                      <a:pt x="1406" y="863"/>
                    </a:cubicBezTo>
                    <a:lnTo>
                      <a:pt x="1406" y="863"/>
                    </a:lnTo>
                    <a:cubicBezTo>
                      <a:pt x="1398" y="871"/>
                      <a:pt x="1383" y="878"/>
                      <a:pt x="1375" y="878"/>
                    </a:cubicBezTo>
                    <a:cubicBezTo>
                      <a:pt x="1352" y="871"/>
                      <a:pt x="1337" y="848"/>
                      <a:pt x="1314" y="848"/>
                    </a:cubicBezTo>
                    <a:cubicBezTo>
                      <a:pt x="1284" y="848"/>
                      <a:pt x="1253" y="863"/>
                      <a:pt x="1230" y="878"/>
                    </a:cubicBezTo>
                    <a:cubicBezTo>
                      <a:pt x="1215" y="878"/>
                      <a:pt x="1215" y="916"/>
                      <a:pt x="1207" y="909"/>
                    </a:cubicBezTo>
                    <a:cubicBezTo>
                      <a:pt x="1169" y="886"/>
                      <a:pt x="1169" y="832"/>
                      <a:pt x="1131" y="817"/>
                    </a:cubicBezTo>
                    <a:cubicBezTo>
                      <a:pt x="1108" y="802"/>
                      <a:pt x="1070" y="802"/>
                      <a:pt x="1047" y="817"/>
                    </a:cubicBezTo>
                    <a:cubicBezTo>
                      <a:pt x="1024" y="832"/>
                      <a:pt x="1047" y="863"/>
                      <a:pt x="1032" y="886"/>
                    </a:cubicBezTo>
                    <a:cubicBezTo>
                      <a:pt x="1032" y="893"/>
                      <a:pt x="1001" y="893"/>
                      <a:pt x="993" y="901"/>
                    </a:cubicBezTo>
                    <a:cubicBezTo>
                      <a:pt x="986" y="939"/>
                      <a:pt x="1001" y="985"/>
                      <a:pt x="1009" y="1023"/>
                    </a:cubicBezTo>
                    <a:lnTo>
                      <a:pt x="1009" y="1023"/>
                    </a:lnTo>
                    <a:cubicBezTo>
                      <a:pt x="986" y="1023"/>
                      <a:pt x="970" y="1031"/>
                      <a:pt x="955" y="1038"/>
                    </a:cubicBezTo>
                    <a:cubicBezTo>
                      <a:pt x="932" y="1038"/>
                      <a:pt x="902" y="1016"/>
                      <a:pt x="886" y="1031"/>
                    </a:cubicBezTo>
                    <a:cubicBezTo>
                      <a:pt x="856" y="1061"/>
                      <a:pt x="886" y="1123"/>
                      <a:pt x="848" y="1153"/>
                    </a:cubicBezTo>
                    <a:cubicBezTo>
                      <a:pt x="825" y="1168"/>
                      <a:pt x="803" y="1107"/>
                      <a:pt x="772" y="1115"/>
                    </a:cubicBezTo>
                    <a:cubicBezTo>
                      <a:pt x="749" y="1115"/>
                      <a:pt x="780" y="1161"/>
                      <a:pt x="764" y="1168"/>
                    </a:cubicBezTo>
                    <a:cubicBezTo>
                      <a:pt x="711" y="1207"/>
                      <a:pt x="650" y="1229"/>
                      <a:pt x="596" y="1245"/>
                    </a:cubicBezTo>
                    <a:cubicBezTo>
                      <a:pt x="581" y="1245"/>
                      <a:pt x="581" y="1222"/>
                      <a:pt x="573" y="1214"/>
                    </a:cubicBezTo>
                    <a:cubicBezTo>
                      <a:pt x="535" y="1191"/>
                      <a:pt x="505" y="1161"/>
                      <a:pt x="466" y="1161"/>
                    </a:cubicBezTo>
                    <a:cubicBezTo>
                      <a:pt x="436" y="1161"/>
                      <a:pt x="420" y="1199"/>
                      <a:pt x="390" y="1207"/>
                    </a:cubicBezTo>
                    <a:cubicBezTo>
                      <a:pt x="359" y="1222"/>
                      <a:pt x="314" y="1214"/>
                      <a:pt x="283" y="1222"/>
                    </a:cubicBezTo>
                    <a:lnTo>
                      <a:pt x="283" y="1222"/>
                    </a:lnTo>
                    <a:cubicBezTo>
                      <a:pt x="283" y="1184"/>
                      <a:pt x="291" y="1146"/>
                      <a:pt x="291" y="1107"/>
                    </a:cubicBezTo>
                    <a:cubicBezTo>
                      <a:pt x="291" y="1077"/>
                      <a:pt x="283" y="1038"/>
                      <a:pt x="268" y="1016"/>
                    </a:cubicBezTo>
                    <a:cubicBezTo>
                      <a:pt x="260" y="1000"/>
                      <a:pt x="245" y="1023"/>
                      <a:pt x="237" y="1016"/>
                    </a:cubicBezTo>
                    <a:cubicBezTo>
                      <a:pt x="230" y="1008"/>
                      <a:pt x="230" y="993"/>
                      <a:pt x="222" y="977"/>
                    </a:cubicBezTo>
                    <a:cubicBezTo>
                      <a:pt x="176" y="939"/>
                      <a:pt x="123" y="909"/>
                      <a:pt x="84" y="863"/>
                    </a:cubicBezTo>
                    <a:cubicBezTo>
                      <a:pt x="61" y="832"/>
                      <a:pt x="46" y="794"/>
                      <a:pt x="54" y="764"/>
                    </a:cubicBezTo>
                    <a:cubicBezTo>
                      <a:pt x="54" y="741"/>
                      <a:pt x="92" y="733"/>
                      <a:pt x="100" y="710"/>
                    </a:cubicBezTo>
                    <a:cubicBezTo>
                      <a:pt x="100" y="695"/>
                      <a:pt x="92" y="679"/>
                      <a:pt x="84" y="664"/>
                    </a:cubicBezTo>
                    <a:cubicBezTo>
                      <a:pt x="77" y="657"/>
                      <a:pt x="54" y="664"/>
                      <a:pt x="39" y="649"/>
                    </a:cubicBezTo>
                    <a:cubicBezTo>
                      <a:pt x="23" y="634"/>
                      <a:pt x="8" y="611"/>
                      <a:pt x="0" y="580"/>
                    </a:cubicBezTo>
                    <a:cubicBezTo>
                      <a:pt x="0" y="565"/>
                      <a:pt x="23" y="557"/>
                      <a:pt x="31" y="550"/>
                    </a:cubicBezTo>
                    <a:cubicBezTo>
                      <a:pt x="39" y="527"/>
                      <a:pt x="31" y="504"/>
                      <a:pt x="31" y="489"/>
                    </a:cubicBezTo>
                    <a:cubicBezTo>
                      <a:pt x="39" y="466"/>
                      <a:pt x="39" y="450"/>
                      <a:pt x="46" y="427"/>
                    </a:cubicBezTo>
                    <a:cubicBezTo>
                      <a:pt x="46" y="412"/>
                      <a:pt x="61" y="404"/>
                      <a:pt x="61" y="389"/>
                    </a:cubicBezTo>
                    <a:cubicBezTo>
                      <a:pt x="69" y="374"/>
                      <a:pt x="61" y="351"/>
                      <a:pt x="61" y="336"/>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1" name="Freeform 119">
                <a:extLst>
                  <a:ext uri="{FF2B5EF4-FFF2-40B4-BE49-F238E27FC236}">
                    <a16:creationId xmlns:a16="http://schemas.microsoft.com/office/drawing/2014/main" id="{07B661E2-FE71-46D0-8A0D-4D1282F2D777}"/>
                  </a:ext>
                </a:extLst>
              </p:cNvPr>
              <p:cNvSpPr>
                <a:spLocks noChangeArrowheads="1"/>
              </p:cNvSpPr>
              <p:nvPr/>
            </p:nvSpPr>
            <p:spPr bwMode="auto">
              <a:xfrm>
                <a:off x="5897180" y="5508625"/>
                <a:ext cx="852431" cy="1144588"/>
              </a:xfrm>
              <a:custGeom>
                <a:avLst/>
                <a:gdLst>
                  <a:gd name="T0" fmla="*/ 938 w 2368"/>
                  <a:gd name="T1" fmla="*/ 520 h 3178"/>
                  <a:gd name="T2" fmla="*/ 961 w 2368"/>
                  <a:gd name="T3" fmla="*/ 611 h 3178"/>
                  <a:gd name="T4" fmla="*/ 565 w 2368"/>
                  <a:gd name="T5" fmla="*/ 680 h 3178"/>
                  <a:gd name="T6" fmla="*/ 588 w 2368"/>
                  <a:gd name="T7" fmla="*/ 733 h 3178"/>
                  <a:gd name="T8" fmla="*/ 519 w 2368"/>
                  <a:gd name="T9" fmla="*/ 794 h 3178"/>
                  <a:gd name="T10" fmla="*/ 359 w 2368"/>
                  <a:gd name="T11" fmla="*/ 1076 h 3178"/>
                  <a:gd name="T12" fmla="*/ 137 w 2368"/>
                  <a:gd name="T13" fmla="*/ 1443 h 3178"/>
                  <a:gd name="T14" fmla="*/ 91 w 2368"/>
                  <a:gd name="T15" fmla="*/ 1726 h 3178"/>
                  <a:gd name="T16" fmla="*/ 107 w 2368"/>
                  <a:gd name="T17" fmla="*/ 1932 h 3178"/>
                  <a:gd name="T18" fmla="*/ 229 w 2368"/>
                  <a:gd name="T19" fmla="*/ 2092 h 3178"/>
                  <a:gd name="T20" fmla="*/ 359 w 2368"/>
                  <a:gd name="T21" fmla="*/ 2413 h 3178"/>
                  <a:gd name="T22" fmla="*/ 649 w 2368"/>
                  <a:gd name="T23" fmla="*/ 2665 h 3178"/>
                  <a:gd name="T24" fmla="*/ 778 w 2368"/>
                  <a:gd name="T25" fmla="*/ 3070 h 3178"/>
                  <a:gd name="T26" fmla="*/ 1045 w 2368"/>
                  <a:gd name="T27" fmla="*/ 2810 h 3178"/>
                  <a:gd name="T28" fmla="*/ 1236 w 2368"/>
                  <a:gd name="T29" fmla="*/ 2688 h 3178"/>
                  <a:gd name="T30" fmla="*/ 1251 w 2368"/>
                  <a:gd name="T31" fmla="*/ 2742 h 3178"/>
                  <a:gd name="T32" fmla="*/ 1366 w 2368"/>
                  <a:gd name="T33" fmla="*/ 2673 h 3178"/>
                  <a:gd name="T34" fmla="*/ 1488 w 2368"/>
                  <a:gd name="T35" fmla="*/ 2742 h 3178"/>
                  <a:gd name="T36" fmla="*/ 1626 w 2368"/>
                  <a:gd name="T37" fmla="*/ 2665 h 3178"/>
                  <a:gd name="T38" fmla="*/ 1817 w 2368"/>
                  <a:gd name="T39" fmla="*/ 2612 h 3178"/>
                  <a:gd name="T40" fmla="*/ 1916 w 2368"/>
                  <a:gd name="T41" fmla="*/ 2619 h 3178"/>
                  <a:gd name="T42" fmla="*/ 1992 w 2368"/>
                  <a:gd name="T43" fmla="*/ 2596 h 3178"/>
                  <a:gd name="T44" fmla="*/ 2099 w 2368"/>
                  <a:gd name="T45" fmla="*/ 2566 h 3178"/>
                  <a:gd name="T46" fmla="*/ 2122 w 2368"/>
                  <a:gd name="T47" fmla="*/ 2321 h 3178"/>
                  <a:gd name="T48" fmla="*/ 2115 w 2368"/>
                  <a:gd name="T49" fmla="*/ 2199 h 3178"/>
                  <a:gd name="T50" fmla="*/ 2137 w 2368"/>
                  <a:gd name="T51" fmla="*/ 2115 h 3178"/>
                  <a:gd name="T52" fmla="*/ 2222 w 2368"/>
                  <a:gd name="T53" fmla="*/ 1993 h 3178"/>
                  <a:gd name="T54" fmla="*/ 2359 w 2368"/>
                  <a:gd name="T55" fmla="*/ 1978 h 3178"/>
                  <a:gd name="T56" fmla="*/ 2367 w 2368"/>
                  <a:gd name="T57" fmla="*/ 1863 h 3178"/>
                  <a:gd name="T58" fmla="*/ 2313 w 2368"/>
                  <a:gd name="T59" fmla="*/ 1772 h 3178"/>
                  <a:gd name="T60" fmla="*/ 2160 w 2368"/>
                  <a:gd name="T61" fmla="*/ 1619 h 3178"/>
                  <a:gd name="T62" fmla="*/ 2176 w 2368"/>
                  <a:gd name="T63" fmla="*/ 1466 h 3178"/>
                  <a:gd name="T64" fmla="*/ 2115 w 2368"/>
                  <a:gd name="T65" fmla="*/ 1405 h 3178"/>
                  <a:gd name="T66" fmla="*/ 2107 w 2368"/>
                  <a:gd name="T67" fmla="*/ 1306 h 3178"/>
                  <a:gd name="T68" fmla="*/ 2122 w 2368"/>
                  <a:gd name="T69" fmla="*/ 1183 h 3178"/>
                  <a:gd name="T70" fmla="*/ 2137 w 2368"/>
                  <a:gd name="T71" fmla="*/ 1092 h 3178"/>
                  <a:gd name="T72" fmla="*/ 2099 w 2368"/>
                  <a:gd name="T73" fmla="*/ 1076 h 3178"/>
                  <a:gd name="T74" fmla="*/ 2023 w 2368"/>
                  <a:gd name="T75" fmla="*/ 977 h 3178"/>
                  <a:gd name="T76" fmla="*/ 1985 w 2368"/>
                  <a:gd name="T77" fmla="*/ 947 h 3178"/>
                  <a:gd name="T78" fmla="*/ 1870 w 2368"/>
                  <a:gd name="T79" fmla="*/ 1046 h 3178"/>
                  <a:gd name="T80" fmla="*/ 1763 w 2368"/>
                  <a:gd name="T81" fmla="*/ 1008 h 3178"/>
                  <a:gd name="T82" fmla="*/ 1733 w 2368"/>
                  <a:gd name="T83" fmla="*/ 901 h 3178"/>
                  <a:gd name="T84" fmla="*/ 1740 w 2368"/>
                  <a:gd name="T85" fmla="*/ 794 h 3178"/>
                  <a:gd name="T86" fmla="*/ 1748 w 2368"/>
                  <a:gd name="T87" fmla="*/ 642 h 3178"/>
                  <a:gd name="T88" fmla="*/ 1740 w 2368"/>
                  <a:gd name="T89" fmla="*/ 596 h 3178"/>
                  <a:gd name="T90" fmla="*/ 1893 w 2368"/>
                  <a:gd name="T91" fmla="*/ 436 h 3178"/>
                  <a:gd name="T92" fmla="*/ 1862 w 2368"/>
                  <a:gd name="T93" fmla="*/ 352 h 3178"/>
                  <a:gd name="T94" fmla="*/ 1779 w 2368"/>
                  <a:gd name="T95" fmla="*/ 321 h 3178"/>
                  <a:gd name="T96" fmla="*/ 1710 w 2368"/>
                  <a:gd name="T97" fmla="*/ 207 h 3178"/>
                  <a:gd name="T98" fmla="*/ 1618 w 2368"/>
                  <a:gd name="T99" fmla="*/ 153 h 3178"/>
                  <a:gd name="T100" fmla="*/ 1496 w 2368"/>
                  <a:gd name="T101" fmla="*/ 0 h 3178"/>
                  <a:gd name="T102" fmla="*/ 1450 w 2368"/>
                  <a:gd name="T103" fmla="*/ 31 h 3178"/>
                  <a:gd name="T104" fmla="*/ 1305 w 2368"/>
                  <a:gd name="T105" fmla="*/ 115 h 3178"/>
                  <a:gd name="T106" fmla="*/ 1297 w 2368"/>
                  <a:gd name="T107" fmla="*/ 146 h 3178"/>
                  <a:gd name="T108" fmla="*/ 1236 w 2368"/>
                  <a:gd name="T109" fmla="*/ 222 h 3178"/>
                  <a:gd name="T110" fmla="*/ 969 w 2368"/>
                  <a:gd name="T111" fmla="*/ 314 h 3178"/>
                  <a:gd name="T112" fmla="*/ 961 w 2368"/>
                  <a:gd name="T113" fmla="*/ 329 h 3178"/>
                  <a:gd name="T114" fmla="*/ 992 w 2368"/>
                  <a:gd name="T115" fmla="*/ 375 h 3178"/>
                  <a:gd name="T116" fmla="*/ 931 w 2368"/>
                  <a:gd name="T117" fmla="*/ 520 h 3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8" h="3178">
                    <a:moveTo>
                      <a:pt x="938" y="520"/>
                    </a:moveTo>
                    <a:lnTo>
                      <a:pt x="938" y="520"/>
                    </a:lnTo>
                    <a:cubicBezTo>
                      <a:pt x="938" y="528"/>
                      <a:pt x="923" y="558"/>
                      <a:pt x="900" y="573"/>
                    </a:cubicBezTo>
                    <a:cubicBezTo>
                      <a:pt x="847" y="650"/>
                      <a:pt x="923" y="611"/>
                      <a:pt x="961" y="611"/>
                    </a:cubicBezTo>
                    <a:cubicBezTo>
                      <a:pt x="961" y="725"/>
                      <a:pt x="717" y="604"/>
                      <a:pt x="687" y="627"/>
                    </a:cubicBezTo>
                    <a:cubicBezTo>
                      <a:pt x="649" y="657"/>
                      <a:pt x="588" y="634"/>
                      <a:pt x="565" y="680"/>
                    </a:cubicBezTo>
                    <a:cubicBezTo>
                      <a:pt x="558" y="688"/>
                      <a:pt x="550" y="718"/>
                      <a:pt x="558" y="725"/>
                    </a:cubicBezTo>
                    <a:cubicBezTo>
                      <a:pt x="565" y="733"/>
                      <a:pt x="580" y="733"/>
                      <a:pt x="588" y="733"/>
                    </a:cubicBezTo>
                    <a:cubicBezTo>
                      <a:pt x="596" y="733"/>
                      <a:pt x="626" y="733"/>
                      <a:pt x="626" y="741"/>
                    </a:cubicBezTo>
                    <a:cubicBezTo>
                      <a:pt x="580" y="748"/>
                      <a:pt x="611" y="870"/>
                      <a:pt x="519" y="794"/>
                    </a:cubicBezTo>
                    <a:cubicBezTo>
                      <a:pt x="443" y="725"/>
                      <a:pt x="420" y="863"/>
                      <a:pt x="382" y="931"/>
                    </a:cubicBezTo>
                    <a:cubicBezTo>
                      <a:pt x="351" y="993"/>
                      <a:pt x="344" y="1008"/>
                      <a:pt x="359" y="1076"/>
                    </a:cubicBezTo>
                    <a:cubicBezTo>
                      <a:pt x="366" y="1130"/>
                      <a:pt x="313" y="1176"/>
                      <a:pt x="290" y="1222"/>
                    </a:cubicBezTo>
                    <a:cubicBezTo>
                      <a:pt x="252" y="1298"/>
                      <a:pt x="168" y="1352"/>
                      <a:pt x="137" y="1443"/>
                    </a:cubicBezTo>
                    <a:cubicBezTo>
                      <a:pt x="122" y="1489"/>
                      <a:pt x="130" y="1520"/>
                      <a:pt x="130" y="1565"/>
                    </a:cubicBezTo>
                    <a:cubicBezTo>
                      <a:pt x="130" y="1611"/>
                      <a:pt x="91" y="1672"/>
                      <a:pt x="91" y="1726"/>
                    </a:cubicBezTo>
                    <a:cubicBezTo>
                      <a:pt x="91" y="1772"/>
                      <a:pt x="61" y="1779"/>
                      <a:pt x="30" y="1794"/>
                    </a:cubicBezTo>
                    <a:cubicBezTo>
                      <a:pt x="0" y="1810"/>
                      <a:pt x="99" y="1902"/>
                      <a:pt x="107" y="1932"/>
                    </a:cubicBezTo>
                    <a:cubicBezTo>
                      <a:pt x="122" y="1978"/>
                      <a:pt x="145" y="1970"/>
                      <a:pt x="168" y="2001"/>
                    </a:cubicBezTo>
                    <a:cubicBezTo>
                      <a:pt x="191" y="2031"/>
                      <a:pt x="214" y="2062"/>
                      <a:pt x="229" y="2092"/>
                    </a:cubicBezTo>
                    <a:cubicBezTo>
                      <a:pt x="244" y="2161"/>
                      <a:pt x="305" y="2207"/>
                      <a:pt x="344" y="2260"/>
                    </a:cubicBezTo>
                    <a:cubicBezTo>
                      <a:pt x="366" y="2299"/>
                      <a:pt x="359" y="2375"/>
                      <a:pt x="359" y="2413"/>
                    </a:cubicBezTo>
                    <a:cubicBezTo>
                      <a:pt x="374" y="2497"/>
                      <a:pt x="466" y="2574"/>
                      <a:pt x="496" y="2650"/>
                    </a:cubicBezTo>
                    <a:cubicBezTo>
                      <a:pt x="542" y="2765"/>
                      <a:pt x="580" y="2665"/>
                      <a:pt x="649" y="2665"/>
                    </a:cubicBezTo>
                    <a:cubicBezTo>
                      <a:pt x="649" y="2726"/>
                      <a:pt x="542" y="2795"/>
                      <a:pt x="588" y="2871"/>
                    </a:cubicBezTo>
                    <a:cubicBezTo>
                      <a:pt x="596" y="2925"/>
                      <a:pt x="709" y="3177"/>
                      <a:pt x="778" y="3070"/>
                    </a:cubicBezTo>
                    <a:cubicBezTo>
                      <a:pt x="824" y="3001"/>
                      <a:pt x="915" y="2765"/>
                      <a:pt x="969" y="2726"/>
                    </a:cubicBezTo>
                    <a:cubicBezTo>
                      <a:pt x="976" y="2742"/>
                      <a:pt x="1030" y="2795"/>
                      <a:pt x="1045" y="2810"/>
                    </a:cubicBezTo>
                    <a:cubicBezTo>
                      <a:pt x="1083" y="2856"/>
                      <a:pt x="1061" y="2871"/>
                      <a:pt x="1091" y="2818"/>
                    </a:cubicBezTo>
                    <a:cubicBezTo>
                      <a:pt x="1122" y="2780"/>
                      <a:pt x="1221" y="2612"/>
                      <a:pt x="1236" y="2688"/>
                    </a:cubicBezTo>
                    <a:cubicBezTo>
                      <a:pt x="1244" y="2704"/>
                      <a:pt x="1251" y="2719"/>
                      <a:pt x="1251" y="2742"/>
                    </a:cubicBezTo>
                    <a:lnTo>
                      <a:pt x="1251" y="2742"/>
                    </a:lnTo>
                    <a:cubicBezTo>
                      <a:pt x="1290" y="2726"/>
                      <a:pt x="1320" y="2726"/>
                      <a:pt x="1351" y="2711"/>
                    </a:cubicBezTo>
                    <a:cubicBezTo>
                      <a:pt x="1358" y="2704"/>
                      <a:pt x="1358" y="2681"/>
                      <a:pt x="1366" y="2673"/>
                    </a:cubicBezTo>
                    <a:cubicBezTo>
                      <a:pt x="1397" y="2665"/>
                      <a:pt x="1427" y="2673"/>
                      <a:pt x="1450" y="2688"/>
                    </a:cubicBezTo>
                    <a:cubicBezTo>
                      <a:pt x="1473" y="2696"/>
                      <a:pt x="1465" y="2726"/>
                      <a:pt x="1488" y="2742"/>
                    </a:cubicBezTo>
                    <a:cubicBezTo>
                      <a:pt x="1511" y="2757"/>
                      <a:pt x="1542" y="2765"/>
                      <a:pt x="1565" y="2757"/>
                    </a:cubicBezTo>
                    <a:cubicBezTo>
                      <a:pt x="1595" y="2734"/>
                      <a:pt x="1595" y="2681"/>
                      <a:pt x="1626" y="2665"/>
                    </a:cubicBezTo>
                    <a:cubicBezTo>
                      <a:pt x="1656" y="2658"/>
                      <a:pt x="1695" y="2688"/>
                      <a:pt x="1725" y="2673"/>
                    </a:cubicBezTo>
                    <a:cubicBezTo>
                      <a:pt x="1763" y="2665"/>
                      <a:pt x="1786" y="2627"/>
                      <a:pt x="1817" y="2612"/>
                    </a:cubicBezTo>
                    <a:cubicBezTo>
                      <a:pt x="1847" y="2604"/>
                      <a:pt x="1878" y="2596"/>
                      <a:pt x="1908" y="2604"/>
                    </a:cubicBezTo>
                    <a:cubicBezTo>
                      <a:pt x="1916" y="2604"/>
                      <a:pt x="1916" y="2612"/>
                      <a:pt x="1916" y="2619"/>
                    </a:cubicBezTo>
                    <a:lnTo>
                      <a:pt x="1916" y="2619"/>
                    </a:lnTo>
                    <a:cubicBezTo>
                      <a:pt x="1947" y="2612"/>
                      <a:pt x="1970" y="2612"/>
                      <a:pt x="1992" y="2596"/>
                    </a:cubicBezTo>
                    <a:cubicBezTo>
                      <a:pt x="2015" y="2581"/>
                      <a:pt x="2015" y="2543"/>
                      <a:pt x="2038" y="2535"/>
                    </a:cubicBezTo>
                    <a:cubicBezTo>
                      <a:pt x="2061" y="2528"/>
                      <a:pt x="2084" y="2581"/>
                      <a:pt x="2099" y="2566"/>
                    </a:cubicBezTo>
                    <a:cubicBezTo>
                      <a:pt x="2122" y="2520"/>
                      <a:pt x="2115" y="2467"/>
                      <a:pt x="2122" y="2413"/>
                    </a:cubicBezTo>
                    <a:cubicBezTo>
                      <a:pt x="2122" y="2383"/>
                      <a:pt x="2137" y="2352"/>
                      <a:pt x="2122" y="2321"/>
                    </a:cubicBezTo>
                    <a:cubicBezTo>
                      <a:pt x="2115" y="2291"/>
                      <a:pt x="2061" y="2283"/>
                      <a:pt x="2061" y="2253"/>
                    </a:cubicBezTo>
                    <a:cubicBezTo>
                      <a:pt x="2061" y="2222"/>
                      <a:pt x="2092" y="2215"/>
                      <a:pt x="2115" y="2199"/>
                    </a:cubicBezTo>
                    <a:cubicBezTo>
                      <a:pt x="2130" y="2192"/>
                      <a:pt x="2160" y="2199"/>
                      <a:pt x="2168" y="2184"/>
                    </a:cubicBezTo>
                    <a:cubicBezTo>
                      <a:pt x="2176" y="2161"/>
                      <a:pt x="2137" y="2138"/>
                      <a:pt x="2137" y="2115"/>
                    </a:cubicBezTo>
                    <a:cubicBezTo>
                      <a:pt x="2137" y="2092"/>
                      <a:pt x="2153" y="2062"/>
                      <a:pt x="2168" y="2046"/>
                    </a:cubicBezTo>
                    <a:cubicBezTo>
                      <a:pt x="2176" y="2024"/>
                      <a:pt x="2199" y="2001"/>
                      <a:pt x="2222" y="1993"/>
                    </a:cubicBezTo>
                    <a:cubicBezTo>
                      <a:pt x="2252" y="1985"/>
                      <a:pt x="2290" y="2008"/>
                      <a:pt x="2321" y="2001"/>
                    </a:cubicBezTo>
                    <a:cubicBezTo>
                      <a:pt x="2336" y="2001"/>
                      <a:pt x="2344" y="1985"/>
                      <a:pt x="2359" y="1978"/>
                    </a:cubicBezTo>
                    <a:lnTo>
                      <a:pt x="2359" y="1978"/>
                    </a:lnTo>
                    <a:cubicBezTo>
                      <a:pt x="2359" y="1940"/>
                      <a:pt x="2367" y="1902"/>
                      <a:pt x="2367" y="1863"/>
                    </a:cubicBezTo>
                    <a:cubicBezTo>
                      <a:pt x="2367" y="1833"/>
                      <a:pt x="2359" y="1794"/>
                      <a:pt x="2344" y="1772"/>
                    </a:cubicBezTo>
                    <a:cubicBezTo>
                      <a:pt x="2336" y="1756"/>
                      <a:pt x="2321" y="1779"/>
                      <a:pt x="2313" y="1772"/>
                    </a:cubicBezTo>
                    <a:cubicBezTo>
                      <a:pt x="2306" y="1764"/>
                      <a:pt x="2306" y="1749"/>
                      <a:pt x="2298" y="1733"/>
                    </a:cubicBezTo>
                    <a:cubicBezTo>
                      <a:pt x="2252" y="1695"/>
                      <a:pt x="2199" y="1665"/>
                      <a:pt x="2160" y="1619"/>
                    </a:cubicBezTo>
                    <a:cubicBezTo>
                      <a:pt x="2137" y="1588"/>
                      <a:pt x="2122" y="1550"/>
                      <a:pt x="2130" y="1520"/>
                    </a:cubicBezTo>
                    <a:cubicBezTo>
                      <a:pt x="2130" y="1497"/>
                      <a:pt x="2168" y="1489"/>
                      <a:pt x="2176" y="1466"/>
                    </a:cubicBezTo>
                    <a:cubicBezTo>
                      <a:pt x="2176" y="1451"/>
                      <a:pt x="2168" y="1435"/>
                      <a:pt x="2160" y="1420"/>
                    </a:cubicBezTo>
                    <a:cubicBezTo>
                      <a:pt x="2153" y="1413"/>
                      <a:pt x="2130" y="1420"/>
                      <a:pt x="2115" y="1405"/>
                    </a:cubicBezTo>
                    <a:cubicBezTo>
                      <a:pt x="2099" y="1390"/>
                      <a:pt x="2084" y="1367"/>
                      <a:pt x="2076" y="1336"/>
                    </a:cubicBezTo>
                    <a:cubicBezTo>
                      <a:pt x="2076" y="1321"/>
                      <a:pt x="2099" y="1313"/>
                      <a:pt x="2107" y="1306"/>
                    </a:cubicBezTo>
                    <a:cubicBezTo>
                      <a:pt x="2115" y="1283"/>
                      <a:pt x="2107" y="1260"/>
                      <a:pt x="2107" y="1245"/>
                    </a:cubicBezTo>
                    <a:cubicBezTo>
                      <a:pt x="2115" y="1222"/>
                      <a:pt x="2115" y="1206"/>
                      <a:pt x="2122" y="1183"/>
                    </a:cubicBezTo>
                    <a:cubicBezTo>
                      <a:pt x="2122" y="1168"/>
                      <a:pt x="2137" y="1160"/>
                      <a:pt x="2137" y="1145"/>
                    </a:cubicBezTo>
                    <a:cubicBezTo>
                      <a:pt x="2145" y="1130"/>
                      <a:pt x="2137" y="1107"/>
                      <a:pt x="2137" y="1092"/>
                    </a:cubicBezTo>
                    <a:lnTo>
                      <a:pt x="2137" y="1092"/>
                    </a:lnTo>
                    <a:cubicBezTo>
                      <a:pt x="2130" y="1084"/>
                      <a:pt x="2115" y="1084"/>
                      <a:pt x="2099" y="1076"/>
                    </a:cubicBezTo>
                    <a:cubicBezTo>
                      <a:pt x="2092" y="1061"/>
                      <a:pt x="2092" y="1046"/>
                      <a:pt x="2084" y="1038"/>
                    </a:cubicBezTo>
                    <a:cubicBezTo>
                      <a:pt x="2069" y="1016"/>
                      <a:pt x="2046" y="1000"/>
                      <a:pt x="2023" y="977"/>
                    </a:cubicBezTo>
                    <a:cubicBezTo>
                      <a:pt x="2015" y="962"/>
                      <a:pt x="2008" y="939"/>
                      <a:pt x="1992" y="924"/>
                    </a:cubicBezTo>
                    <a:cubicBezTo>
                      <a:pt x="1985" y="916"/>
                      <a:pt x="1992" y="939"/>
                      <a:pt x="1985" y="947"/>
                    </a:cubicBezTo>
                    <a:cubicBezTo>
                      <a:pt x="1970" y="962"/>
                      <a:pt x="1939" y="962"/>
                      <a:pt x="1924" y="977"/>
                    </a:cubicBezTo>
                    <a:cubicBezTo>
                      <a:pt x="1901" y="1000"/>
                      <a:pt x="1893" y="1031"/>
                      <a:pt x="1870" y="1046"/>
                    </a:cubicBezTo>
                    <a:cubicBezTo>
                      <a:pt x="1855" y="1061"/>
                      <a:pt x="1832" y="1061"/>
                      <a:pt x="1809" y="1054"/>
                    </a:cubicBezTo>
                    <a:cubicBezTo>
                      <a:pt x="1794" y="1046"/>
                      <a:pt x="1779" y="1023"/>
                      <a:pt x="1763" y="1008"/>
                    </a:cubicBezTo>
                    <a:cubicBezTo>
                      <a:pt x="1748" y="985"/>
                      <a:pt x="1748" y="962"/>
                      <a:pt x="1740" y="939"/>
                    </a:cubicBezTo>
                    <a:cubicBezTo>
                      <a:pt x="1740" y="924"/>
                      <a:pt x="1740" y="908"/>
                      <a:pt x="1733" y="901"/>
                    </a:cubicBezTo>
                    <a:cubicBezTo>
                      <a:pt x="1725" y="878"/>
                      <a:pt x="1695" y="863"/>
                      <a:pt x="1702" y="840"/>
                    </a:cubicBezTo>
                    <a:cubicBezTo>
                      <a:pt x="1702" y="824"/>
                      <a:pt x="1725" y="809"/>
                      <a:pt x="1740" y="794"/>
                    </a:cubicBezTo>
                    <a:cubicBezTo>
                      <a:pt x="1756" y="771"/>
                      <a:pt x="1779" y="748"/>
                      <a:pt x="1786" y="718"/>
                    </a:cubicBezTo>
                    <a:cubicBezTo>
                      <a:pt x="1786" y="688"/>
                      <a:pt x="1763" y="665"/>
                      <a:pt x="1748" y="642"/>
                    </a:cubicBezTo>
                    <a:cubicBezTo>
                      <a:pt x="1740" y="627"/>
                      <a:pt x="1710" y="634"/>
                      <a:pt x="1710" y="627"/>
                    </a:cubicBezTo>
                    <a:cubicBezTo>
                      <a:pt x="1710" y="611"/>
                      <a:pt x="1733" y="611"/>
                      <a:pt x="1740" y="596"/>
                    </a:cubicBezTo>
                    <a:cubicBezTo>
                      <a:pt x="1756" y="566"/>
                      <a:pt x="1740" y="520"/>
                      <a:pt x="1763" y="497"/>
                    </a:cubicBezTo>
                    <a:cubicBezTo>
                      <a:pt x="1794" y="459"/>
                      <a:pt x="1855" y="467"/>
                      <a:pt x="1893" y="436"/>
                    </a:cubicBezTo>
                    <a:cubicBezTo>
                      <a:pt x="1901" y="428"/>
                      <a:pt x="1893" y="405"/>
                      <a:pt x="1885" y="390"/>
                    </a:cubicBezTo>
                    <a:cubicBezTo>
                      <a:pt x="1885" y="375"/>
                      <a:pt x="1870" y="367"/>
                      <a:pt x="1862" y="352"/>
                    </a:cubicBezTo>
                    <a:cubicBezTo>
                      <a:pt x="1862" y="337"/>
                      <a:pt x="1878" y="306"/>
                      <a:pt x="1862" y="306"/>
                    </a:cubicBezTo>
                    <a:cubicBezTo>
                      <a:pt x="1840" y="291"/>
                      <a:pt x="1809" y="321"/>
                      <a:pt x="1779" y="321"/>
                    </a:cubicBezTo>
                    <a:cubicBezTo>
                      <a:pt x="1763" y="321"/>
                      <a:pt x="1763" y="306"/>
                      <a:pt x="1756" y="298"/>
                    </a:cubicBezTo>
                    <a:cubicBezTo>
                      <a:pt x="1740" y="268"/>
                      <a:pt x="1733" y="230"/>
                      <a:pt x="1710" y="207"/>
                    </a:cubicBezTo>
                    <a:cubicBezTo>
                      <a:pt x="1695" y="192"/>
                      <a:pt x="1672" y="207"/>
                      <a:pt x="1656" y="192"/>
                    </a:cubicBezTo>
                    <a:cubicBezTo>
                      <a:pt x="1641" y="184"/>
                      <a:pt x="1626" y="169"/>
                      <a:pt x="1618" y="153"/>
                    </a:cubicBezTo>
                    <a:cubicBezTo>
                      <a:pt x="1603" y="123"/>
                      <a:pt x="1618" y="85"/>
                      <a:pt x="1595" y="54"/>
                    </a:cubicBezTo>
                    <a:cubicBezTo>
                      <a:pt x="1572" y="23"/>
                      <a:pt x="1526" y="16"/>
                      <a:pt x="1496" y="0"/>
                    </a:cubicBezTo>
                    <a:lnTo>
                      <a:pt x="1496" y="0"/>
                    </a:lnTo>
                    <a:cubicBezTo>
                      <a:pt x="1488" y="8"/>
                      <a:pt x="1465" y="16"/>
                      <a:pt x="1450" y="31"/>
                    </a:cubicBezTo>
                    <a:cubicBezTo>
                      <a:pt x="1427" y="54"/>
                      <a:pt x="1397" y="85"/>
                      <a:pt x="1358" y="92"/>
                    </a:cubicBezTo>
                    <a:cubicBezTo>
                      <a:pt x="1343" y="100"/>
                      <a:pt x="1305" y="100"/>
                      <a:pt x="1305" y="115"/>
                    </a:cubicBezTo>
                    <a:lnTo>
                      <a:pt x="1305" y="115"/>
                    </a:lnTo>
                    <a:cubicBezTo>
                      <a:pt x="1297" y="115"/>
                      <a:pt x="1297" y="138"/>
                      <a:pt x="1297" y="146"/>
                    </a:cubicBezTo>
                    <a:cubicBezTo>
                      <a:pt x="1290" y="153"/>
                      <a:pt x="1282" y="153"/>
                      <a:pt x="1274" y="161"/>
                    </a:cubicBezTo>
                    <a:cubicBezTo>
                      <a:pt x="1251" y="184"/>
                      <a:pt x="1251" y="199"/>
                      <a:pt x="1236" y="222"/>
                    </a:cubicBezTo>
                    <a:cubicBezTo>
                      <a:pt x="1190" y="237"/>
                      <a:pt x="1160" y="314"/>
                      <a:pt x="1099" y="321"/>
                    </a:cubicBezTo>
                    <a:cubicBezTo>
                      <a:pt x="1091" y="337"/>
                      <a:pt x="976" y="329"/>
                      <a:pt x="969" y="314"/>
                    </a:cubicBezTo>
                    <a:lnTo>
                      <a:pt x="961" y="329"/>
                    </a:lnTo>
                    <a:lnTo>
                      <a:pt x="961" y="329"/>
                    </a:lnTo>
                    <a:cubicBezTo>
                      <a:pt x="954" y="337"/>
                      <a:pt x="961" y="337"/>
                      <a:pt x="961" y="344"/>
                    </a:cubicBezTo>
                    <a:cubicBezTo>
                      <a:pt x="992" y="375"/>
                      <a:pt x="992" y="375"/>
                      <a:pt x="992" y="375"/>
                    </a:cubicBezTo>
                    <a:cubicBezTo>
                      <a:pt x="1015" y="375"/>
                      <a:pt x="969" y="444"/>
                      <a:pt x="961" y="451"/>
                    </a:cubicBezTo>
                    <a:cubicBezTo>
                      <a:pt x="954" y="467"/>
                      <a:pt x="954" y="512"/>
                      <a:pt x="931" y="520"/>
                    </a:cubicBezTo>
                    <a:lnTo>
                      <a:pt x="938" y="520"/>
                    </a:ln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2" name="Freeform 120">
                <a:extLst>
                  <a:ext uri="{FF2B5EF4-FFF2-40B4-BE49-F238E27FC236}">
                    <a16:creationId xmlns:a16="http://schemas.microsoft.com/office/drawing/2014/main" id="{43FA623B-47F6-4E70-B8AB-503558F3F931}"/>
                  </a:ext>
                </a:extLst>
              </p:cNvPr>
              <p:cNvSpPr>
                <a:spLocks noChangeArrowheads="1"/>
              </p:cNvSpPr>
              <p:nvPr/>
            </p:nvSpPr>
            <p:spPr bwMode="auto">
              <a:xfrm>
                <a:off x="6922637" y="5721350"/>
                <a:ext cx="187313" cy="101600"/>
              </a:xfrm>
              <a:custGeom>
                <a:avLst/>
                <a:gdLst>
                  <a:gd name="T0" fmla="*/ 519 w 520"/>
                  <a:gd name="T1" fmla="*/ 136 h 282"/>
                  <a:gd name="T2" fmla="*/ 519 w 520"/>
                  <a:gd name="T3" fmla="*/ 136 h 282"/>
                  <a:gd name="T4" fmla="*/ 489 w 520"/>
                  <a:gd name="T5" fmla="*/ 53 h 282"/>
                  <a:gd name="T6" fmla="*/ 489 w 520"/>
                  <a:gd name="T7" fmla="*/ 53 h 282"/>
                  <a:gd name="T8" fmla="*/ 389 w 520"/>
                  <a:gd name="T9" fmla="*/ 38 h 282"/>
                  <a:gd name="T10" fmla="*/ 313 w 520"/>
                  <a:gd name="T11" fmla="*/ 61 h 282"/>
                  <a:gd name="T12" fmla="*/ 198 w 520"/>
                  <a:gd name="T13" fmla="*/ 53 h 282"/>
                  <a:gd name="T14" fmla="*/ 130 w 520"/>
                  <a:gd name="T15" fmla="*/ 7 h 282"/>
                  <a:gd name="T16" fmla="*/ 130 w 520"/>
                  <a:gd name="T17" fmla="*/ 7 h 282"/>
                  <a:gd name="T18" fmla="*/ 92 w 520"/>
                  <a:gd name="T19" fmla="*/ 0 h 282"/>
                  <a:gd name="T20" fmla="*/ 61 w 520"/>
                  <a:gd name="T21" fmla="*/ 22 h 282"/>
                  <a:gd name="T22" fmla="*/ 23 w 520"/>
                  <a:gd name="T23" fmla="*/ 84 h 282"/>
                  <a:gd name="T24" fmla="*/ 38 w 520"/>
                  <a:gd name="T25" fmla="*/ 121 h 282"/>
                  <a:gd name="T26" fmla="*/ 0 w 520"/>
                  <a:gd name="T27" fmla="*/ 159 h 282"/>
                  <a:gd name="T28" fmla="*/ 38 w 520"/>
                  <a:gd name="T29" fmla="*/ 205 h 282"/>
                  <a:gd name="T30" fmla="*/ 38 w 520"/>
                  <a:gd name="T31" fmla="*/ 205 h 282"/>
                  <a:gd name="T32" fmla="*/ 130 w 520"/>
                  <a:gd name="T33" fmla="*/ 197 h 282"/>
                  <a:gd name="T34" fmla="*/ 153 w 520"/>
                  <a:gd name="T35" fmla="*/ 174 h 282"/>
                  <a:gd name="T36" fmla="*/ 183 w 520"/>
                  <a:gd name="T37" fmla="*/ 174 h 282"/>
                  <a:gd name="T38" fmla="*/ 214 w 520"/>
                  <a:gd name="T39" fmla="*/ 197 h 282"/>
                  <a:gd name="T40" fmla="*/ 267 w 520"/>
                  <a:gd name="T41" fmla="*/ 197 h 282"/>
                  <a:gd name="T42" fmla="*/ 283 w 520"/>
                  <a:gd name="T43" fmla="*/ 228 h 282"/>
                  <a:gd name="T44" fmla="*/ 305 w 520"/>
                  <a:gd name="T45" fmla="*/ 235 h 282"/>
                  <a:gd name="T46" fmla="*/ 321 w 520"/>
                  <a:gd name="T47" fmla="*/ 274 h 282"/>
                  <a:gd name="T48" fmla="*/ 389 w 520"/>
                  <a:gd name="T49" fmla="*/ 213 h 282"/>
                  <a:gd name="T50" fmla="*/ 405 w 520"/>
                  <a:gd name="T51" fmla="*/ 274 h 282"/>
                  <a:gd name="T52" fmla="*/ 443 w 520"/>
                  <a:gd name="T53" fmla="*/ 274 h 282"/>
                  <a:gd name="T54" fmla="*/ 443 w 520"/>
                  <a:gd name="T55" fmla="*/ 274 h 282"/>
                  <a:gd name="T56" fmla="*/ 443 w 520"/>
                  <a:gd name="T57" fmla="*/ 144 h 282"/>
                  <a:gd name="T58" fmla="*/ 519 w 520"/>
                  <a:gd name="T59" fmla="*/ 13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0" h="282">
                    <a:moveTo>
                      <a:pt x="519" y="136"/>
                    </a:moveTo>
                    <a:lnTo>
                      <a:pt x="519" y="136"/>
                    </a:lnTo>
                    <a:cubicBezTo>
                      <a:pt x="489" y="53"/>
                      <a:pt x="489" y="53"/>
                      <a:pt x="489" y="53"/>
                    </a:cubicBezTo>
                    <a:lnTo>
                      <a:pt x="489" y="53"/>
                    </a:lnTo>
                    <a:cubicBezTo>
                      <a:pt x="458" y="45"/>
                      <a:pt x="428" y="38"/>
                      <a:pt x="389" y="38"/>
                    </a:cubicBezTo>
                    <a:cubicBezTo>
                      <a:pt x="367" y="38"/>
                      <a:pt x="344" y="61"/>
                      <a:pt x="313" y="61"/>
                    </a:cubicBezTo>
                    <a:cubicBezTo>
                      <a:pt x="275" y="61"/>
                      <a:pt x="237" y="61"/>
                      <a:pt x="198" y="53"/>
                    </a:cubicBezTo>
                    <a:cubicBezTo>
                      <a:pt x="175" y="38"/>
                      <a:pt x="153" y="22"/>
                      <a:pt x="130" y="7"/>
                    </a:cubicBezTo>
                    <a:lnTo>
                      <a:pt x="130" y="7"/>
                    </a:lnTo>
                    <a:cubicBezTo>
                      <a:pt x="114" y="7"/>
                      <a:pt x="99" y="0"/>
                      <a:pt x="92" y="0"/>
                    </a:cubicBezTo>
                    <a:cubicBezTo>
                      <a:pt x="76" y="7"/>
                      <a:pt x="69" y="15"/>
                      <a:pt x="61" y="22"/>
                    </a:cubicBezTo>
                    <a:cubicBezTo>
                      <a:pt x="46" y="45"/>
                      <a:pt x="31" y="61"/>
                      <a:pt x="23" y="84"/>
                    </a:cubicBezTo>
                    <a:cubicBezTo>
                      <a:pt x="23" y="99"/>
                      <a:pt x="46" y="106"/>
                      <a:pt x="38" y="121"/>
                    </a:cubicBezTo>
                    <a:cubicBezTo>
                      <a:pt x="31" y="136"/>
                      <a:pt x="0" y="144"/>
                      <a:pt x="0" y="159"/>
                    </a:cubicBezTo>
                    <a:cubicBezTo>
                      <a:pt x="0" y="182"/>
                      <a:pt x="23" y="190"/>
                      <a:pt x="38" y="205"/>
                    </a:cubicBezTo>
                    <a:lnTo>
                      <a:pt x="38" y="205"/>
                    </a:lnTo>
                    <a:cubicBezTo>
                      <a:pt x="69" y="205"/>
                      <a:pt x="107" y="205"/>
                      <a:pt x="130" y="197"/>
                    </a:cubicBezTo>
                    <a:cubicBezTo>
                      <a:pt x="145" y="197"/>
                      <a:pt x="145" y="174"/>
                      <a:pt x="153" y="174"/>
                    </a:cubicBezTo>
                    <a:cubicBezTo>
                      <a:pt x="160" y="167"/>
                      <a:pt x="175" y="167"/>
                      <a:pt x="183" y="174"/>
                    </a:cubicBezTo>
                    <a:cubicBezTo>
                      <a:pt x="191" y="182"/>
                      <a:pt x="198" y="197"/>
                      <a:pt x="214" y="197"/>
                    </a:cubicBezTo>
                    <a:cubicBezTo>
                      <a:pt x="229" y="205"/>
                      <a:pt x="252" y="190"/>
                      <a:pt x="267" y="197"/>
                    </a:cubicBezTo>
                    <a:cubicBezTo>
                      <a:pt x="283" y="205"/>
                      <a:pt x="275" y="220"/>
                      <a:pt x="283" y="228"/>
                    </a:cubicBezTo>
                    <a:cubicBezTo>
                      <a:pt x="290" y="235"/>
                      <a:pt x="298" y="228"/>
                      <a:pt x="305" y="235"/>
                    </a:cubicBezTo>
                    <a:cubicBezTo>
                      <a:pt x="313" y="243"/>
                      <a:pt x="305" y="274"/>
                      <a:pt x="321" y="274"/>
                    </a:cubicBezTo>
                    <a:cubicBezTo>
                      <a:pt x="351" y="266"/>
                      <a:pt x="359" y="213"/>
                      <a:pt x="389" y="213"/>
                    </a:cubicBezTo>
                    <a:cubicBezTo>
                      <a:pt x="412" y="213"/>
                      <a:pt x="389" y="258"/>
                      <a:pt x="405" y="274"/>
                    </a:cubicBezTo>
                    <a:cubicBezTo>
                      <a:pt x="412" y="281"/>
                      <a:pt x="428" y="274"/>
                      <a:pt x="443" y="274"/>
                    </a:cubicBezTo>
                    <a:lnTo>
                      <a:pt x="443" y="274"/>
                    </a:lnTo>
                    <a:cubicBezTo>
                      <a:pt x="443" y="228"/>
                      <a:pt x="420" y="182"/>
                      <a:pt x="443" y="144"/>
                    </a:cubicBezTo>
                    <a:cubicBezTo>
                      <a:pt x="458" y="121"/>
                      <a:pt x="496" y="136"/>
                      <a:pt x="519" y="136"/>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3" name="Freeform 121">
                <a:extLst>
                  <a:ext uri="{FF2B5EF4-FFF2-40B4-BE49-F238E27FC236}">
                    <a16:creationId xmlns:a16="http://schemas.microsoft.com/office/drawing/2014/main" id="{846594A7-6809-4811-B39F-28F5A96C789D}"/>
                  </a:ext>
                </a:extLst>
              </p:cNvPr>
              <p:cNvSpPr>
                <a:spLocks noChangeArrowheads="1"/>
              </p:cNvSpPr>
              <p:nvPr/>
            </p:nvSpPr>
            <p:spPr bwMode="auto">
              <a:xfrm>
                <a:off x="7098838" y="5691188"/>
                <a:ext cx="104768" cy="82550"/>
              </a:xfrm>
              <a:custGeom>
                <a:avLst/>
                <a:gdLst>
                  <a:gd name="T0" fmla="*/ 0 w 291"/>
                  <a:gd name="T1" fmla="*/ 76 h 229"/>
                  <a:gd name="T2" fmla="*/ 0 w 291"/>
                  <a:gd name="T3" fmla="*/ 76 h 229"/>
                  <a:gd name="T4" fmla="*/ 0 w 291"/>
                  <a:gd name="T5" fmla="*/ 137 h 229"/>
                  <a:gd name="T6" fmla="*/ 0 w 291"/>
                  <a:gd name="T7" fmla="*/ 137 h 229"/>
                  <a:gd name="T8" fmla="*/ 30 w 291"/>
                  <a:gd name="T9" fmla="*/ 220 h 229"/>
                  <a:gd name="T10" fmla="*/ 30 w 291"/>
                  <a:gd name="T11" fmla="*/ 220 h 229"/>
                  <a:gd name="T12" fmla="*/ 153 w 291"/>
                  <a:gd name="T13" fmla="*/ 228 h 229"/>
                  <a:gd name="T14" fmla="*/ 267 w 291"/>
                  <a:gd name="T15" fmla="*/ 190 h 229"/>
                  <a:gd name="T16" fmla="*/ 267 w 291"/>
                  <a:gd name="T17" fmla="*/ 190 h 229"/>
                  <a:gd name="T18" fmla="*/ 267 w 291"/>
                  <a:gd name="T19" fmla="*/ 61 h 229"/>
                  <a:gd name="T20" fmla="*/ 214 w 291"/>
                  <a:gd name="T21" fmla="*/ 0 h 229"/>
                  <a:gd name="T22" fmla="*/ 214 w 291"/>
                  <a:gd name="T23" fmla="*/ 0 h 229"/>
                  <a:gd name="T24" fmla="*/ 137 w 291"/>
                  <a:gd name="T25" fmla="*/ 61 h 229"/>
                  <a:gd name="T26" fmla="*/ 0 w 291"/>
                  <a:gd name="T27" fmla="*/ 7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1" h="229">
                    <a:moveTo>
                      <a:pt x="0" y="76"/>
                    </a:moveTo>
                    <a:lnTo>
                      <a:pt x="0" y="76"/>
                    </a:lnTo>
                    <a:cubicBezTo>
                      <a:pt x="0" y="137"/>
                      <a:pt x="0" y="137"/>
                      <a:pt x="0" y="137"/>
                    </a:cubicBezTo>
                    <a:lnTo>
                      <a:pt x="0" y="137"/>
                    </a:lnTo>
                    <a:cubicBezTo>
                      <a:pt x="30" y="220"/>
                      <a:pt x="30" y="220"/>
                      <a:pt x="30" y="220"/>
                    </a:cubicBezTo>
                    <a:lnTo>
                      <a:pt x="30" y="220"/>
                    </a:lnTo>
                    <a:cubicBezTo>
                      <a:pt x="76" y="220"/>
                      <a:pt x="114" y="228"/>
                      <a:pt x="153" y="228"/>
                    </a:cubicBezTo>
                    <a:cubicBezTo>
                      <a:pt x="198" y="220"/>
                      <a:pt x="229" y="205"/>
                      <a:pt x="267" y="190"/>
                    </a:cubicBezTo>
                    <a:lnTo>
                      <a:pt x="267" y="190"/>
                    </a:lnTo>
                    <a:cubicBezTo>
                      <a:pt x="275" y="145"/>
                      <a:pt x="290" y="76"/>
                      <a:pt x="267" y="61"/>
                    </a:cubicBezTo>
                    <a:cubicBezTo>
                      <a:pt x="252" y="45"/>
                      <a:pt x="229" y="23"/>
                      <a:pt x="214" y="0"/>
                    </a:cubicBezTo>
                    <a:lnTo>
                      <a:pt x="214" y="0"/>
                    </a:lnTo>
                    <a:cubicBezTo>
                      <a:pt x="183" y="30"/>
                      <a:pt x="175" y="45"/>
                      <a:pt x="137" y="61"/>
                    </a:cubicBezTo>
                    <a:cubicBezTo>
                      <a:pt x="91" y="76"/>
                      <a:pt x="46" y="68"/>
                      <a:pt x="0" y="76"/>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4" name="Freeform 122">
                <a:extLst>
                  <a:ext uri="{FF2B5EF4-FFF2-40B4-BE49-F238E27FC236}">
                    <a16:creationId xmlns:a16="http://schemas.microsoft.com/office/drawing/2014/main" id="{356F336C-596C-44B2-8FD4-DA4E9D334981}"/>
                  </a:ext>
                </a:extLst>
              </p:cNvPr>
              <p:cNvSpPr>
                <a:spLocks noChangeArrowheads="1"/>
              </p:cNvSpPr>
              <p:nvPr/>
            </p:nvSpPr>
            <p:spPr bwMode="auto">
              <a:xfrm>
                <a:off x="6970259" y="5627689"/>
                <a:ext cx="130167" cy="115887"/>
              </a:xfrm>
              <a:custGeom>
                <a:avLst/>
                <a:gdLst>
                  <a:gd name="T0" fmla="*/ 359 w 360"/>
                  <a:gd name="T1" fmla="*/ 252 h 322"/>
                  <a:gd name="T2" fmla="*/ 359 w 360"/>
                  <a:gd name="T3" fmla="*/ 252 h 322"/>
                  <a:gd name="T4" fmla="*/ 259 w 360"/>
                  <a:gd name="T5" fmla="*/ 191 h 322"/>
                  <a:gd name="T6" fmla="*/ 267 w 360"/>
                  <a:gd name="T7" fmla="*/ 122 h 322"/>
                  <a:gd name="T8" fmla="*/ 206 w 360"/>
                  <a:gd name="T9" fmla="*/ 99 h 322"/>
                  <a:gd name="T10" fmla="*/ 206 w 360"/>
                  <a:gd name="T11" fmla="*/ 46 h 322"/>
                  <a:gd name="T12" fmla="*/ 206 w 360"/>
                  <a:gd name="T13" fmla="*/ 46 h 322"/>
                  <a:gd name="T14" fmla="*/ 168 w 360"/>
                  <a:gd name="T15" fmla="*/ 0 h 322"/>
                  <a:gd name="T16" fmla="*/ 91 w 360"/>
                  <a:gd name="T17" fmla="*/ 46 h 322"/>
                  <a:gd name="T18" fmla="*/ 107 w 360"/>
                  <a:gd name="T19" fmla="*/ 115 h 322"/>
                  <a:gd name="T20" fmla="*/ 30 w 360"/>
                  <a:gd name="T21" fmla="*/ 153 h 322"/>
                  <a:gd name="T22" fmla="*/ 0 w 360"/>
                  <a:gd name="T23" fmla="*/ 267 h 322"/>
                  <a:gd name="T24" fmla="*/ 0 w 360"/>
                  <a:gd name="T25" fmla="*/ 267 h 322"/>
                  <a:gd name="T26" fmla="*/ 68 w 360"/>
                  <a:gd name="T27" fmla="*/ 313 h 322"/>
                  <a:gd name="T28" fmla="*/ 183 w 360"/>
                  <a:gd name="T29" fmla="*/ 321 h 322"/>
                  <a:gd name="T30" fmla="*/ 259 w 360"/>
                  <a:gd name="T31" fmla="*/ 298 h 322"/>
                  <a:gd name="T32" fmla="*/ 359 w 360"/>
                  <a:gd name="T33" fmla="*/ 313 h 322"/>
                  <a:gd name="T34" fmla="*/ 359 w 360"/>
                  <a:gd name="T35" fmla="*/ 313 h 322"/>
                  <a:gd name="T36" fmla="*/ 359 w 360"/>
                  <a:gd name="T37" fmla="*/ 25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322">
                    <a:moveTo>
                      <a:pt x="359" y="252"/>
                    </a:moveTo>
                    <a:lnTo>
                      <a:pt x="359" y="252"/>
                    </a:lnTo>
                    <a:cubicBezTo>
                      <a:pt x="328" y="229"/>
                      <a:pt x="282" y="221"/>
                      <a:pt x="259" y="191"/>
                    </a:cubicBezTo>
                    <a:cubicBezTo>
                      <a:pt x="244" y="168"/>
                      <a:pt x="282" y="145"/>
                      <a:pt x="267" y="122"/>
                    </a:cubicBezTo>
                    <a:cubicBezTo>
                      <a:pt x="259" y="107"/>
                      <a:pt x="221" y="115"/>
                      <a:pt x="206" y="99"/>
                    </a:cubicBezTo>
                    <a:cubicBezTo>
                      <a:pt x="198" y="84"/>
                      <a:pt x="206" y="61"/>
                      <a:pt x="206" y="46"/>
                    </a:cubicBezTo>
                    <a:lnTo>
                      <a:pt x="206" y="46"/>
                    </a:lnTo>
                    <a:cubicBezTo>
                      <a:pt x="191" y="30"/>
                      <a:pt x="183" y="0"/>
                      <a:pt x="168" y="0"/>
                    </a:cubicBezTo>
                    <a:cubicBezTo>
                      <a:pt x="137" y="0"/>
                      <a:pt x="107" y="15"/>
                      <a:pt x="91" y="46"/>
                    </a:cubicBezTo>
                    <a:cubicBezTo>
                      <a:pt x="76" y="61"/>
                      <a:pt x="114" y="92"/>
                      <a:pt x="107" y="115"/>
                    </a:cubicBezTo>
                    <a:cubicBezTo>
                      <a:pt x="91" y="138"/>
                      <a:pt x="53" y="130"/>
                      <a:pt x="30" y="153"/>
                    </a:cubicBezTo>
                    <a:cubicBezTo>
                      <a:pt x="15" y="183"/>
                      <a:pt x="7" y="229"/>
                      <a:pt x="0" y="267"/>
                    </a:cubicBezTo>
                    <a:lnTo>
                      <a:pt x="0" y="267"/>
                    </a:lnTo>
                    <a:cubicBezTo>
                      <a:pt x="23" y="282"/>
                      <a:pt x="45" y="298"/>
                      <a:pt x="68" y="313"/>
                    </a:cubicBezTo>
                    <a:cubicBezTo>
                      <a:pt x="107" y="321"/>
                      <a:pt x="145" y="321"/>
                      <a:pt x="183" y="321"/>
                    </a:cubicBezTo>
                    <a:cubicBezTo>
                      <a:pt x="214" y="321"/>
                      <a:pt x="237" y="298"/>
                      <a:pt x="259" y="298"/>
                    </a:cubicBezTo>
                    <a:cubicBezTo>
                      <a:pt x="298" y="298"/>
                      <a:pt x="328" y="305"/>
                      <a:pt x="359" y="313"/>
                    </a:cubicBezTo>
                    <a:lnTo>
                      <a:pt x="359" y="313"/>
                    </a:lnTo>
                    <a:cubicBezTo>
                      <a:pt x="359" y="252"/>
                      <a:pt x="359" y="252"/>
                      <a:pt x="359" y="252"/>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5" name="Freeform 123">
                <a:extLst>
                  <a:ext uri="{FF2B5EF4-FFF2-40B4-BE49-F238E27FC236}">
                    <a16:creationId xmlns:a16="http://schemas.microsoft.com/office/drawing/2014/main" id="{4118F695-81A8-4F41-AD52-303041CB2CD3}"/>
                  </a:ext>
                </a:extLst>
              </p:cNvPr>
              <p:cNvSpPr>
                <a:spLocks noChangeArrowheads="1"/>
              </p:cNvSpPr>
              <p:nvPr/>
            </p:nvSpPr>
            <p:spPr bwMode="auto">
              <a:xfrm>
                <a:off x="7041691" y="5630863"/>
                <a:ext cx="134929" cy="88900"/>
              </a:xfrm>
              <a:custGeom>
                <a:avLst/>
                <a:gdLst>
                  <a:gd name="T0" fmla="*/ 375 w 376"/>
                  <a:gd name="T1" fmla="*/ 168 h 245"/>
                  <a:gd name="T2" fmla="*/ 375 w 376"/>
                  <a:gd name="T3" fmla="*/ 168 h 245"/>
                  <a:gd name="T4" fmla="*/ 291 w 376"/>
                  <a:gd name="T5" fmla="*/ 0 h 245"/>
                  <a:gd name="T6" fmla="*/ 291 w 376"/>
                  <a:gd name="T7" fmla="*/ 0 h 245"/>
                  <a:gd name="T8" fmla="*/ 252 w 376"/>
                  <a:gd name="T9" fmla="*/ 15 h 245"/>
                  <a:gd name="T10" fmla="*/ 229 w 376"/>
                  <a:gd name="T11" fmla="*/ 53 h 245"/>
                  <a:gd name="T12" fmla="*/ 199 w 376"/>
                  <a:gd name="T13" fmla="*/ 68 h 245"/>
                  <a:gd name="T14" fmla="*/ 153 w 376"/>
                  <a:gd name="T15" fmla="*/ 53 h 245"/>
                  <a:gd name="T16" fmla="*/ 92 w 376"/>
                  <a:gd name="T17" fmla="*/ 61 h 245"/>
                  <a:gd name="T18" fmla="*/ 61 w 376"/>
                  <a:gd name="T19" fmla="*/ 45 h 245"/>
                  <a:gd name="T20" fmla="*/ 8 w 376"/>
                  <a:gd name="T21" fmla="*/ 38 h 245"/>
                  <a:gd name="T22" fmla="*/ 8 w 376"/>
                  <a:gd name="T23" fmla="*/ 38 h 245"/>
                  <a:gd name="T24" fmla="*/ 8 w 376"/>
                  <a:gd name="T25" fmla="*/ 91 h 245"/>
                  <a:gd name="T26" fmla="*/ 69 w 376"/>
                  <a:gd name="T27" fmla="*/ 114 h 245"/>
                  <a:gd name="T28" fmla="*/ 61 w 376"/>
                  <a:gd name="T29" fmla="*/ 183 h 245"/>
                  <a:gd name="T30" fmla="*/ 161 w 376"/>
                  <a:gd name="T31" fmla="*/ 244 h 245"/>
                  <a:gd name="T32" fmla="*/ 161 w 376"/>
                  <a:gd name="T33" fmla="*/ 244 h 245"/>
                  <a:gd name="T34" fmla="*/ 298 w 376"/>
                  <a:gd name="T35" fmla="*/ 229 h 245"/>
                  <a:gd name="T36" fmla="*/ 375 w 376"/>
                  <a:gd name="T37" fmla="*/ 16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45">
                    <a:moveTo>
                      <a:pt x="375" y="168"/>
                    </a:moveTo>
                    <a:lnTo>
                      <a:pt x="375" y="168"/>
                    </a:lnTo>
                    <a:cubicBezTo>
                      <a:pt x="336" y="122"/>
                      <a:pt x="314" y="61"/>
                      <a:pt x="291" y="0"/>
                    </a:cubicBezTo>
                    <a:lnTo>
                      <a:pt x="291" y="0"/>
                    </a:lnTo>
                    <a:cubicBezTo>
                      <a:pt x="268" y="7"/>
                      <a:pt x="275" y="0"/>
                      <a:pt x="252" y="15"/>
                    </a:cubicBezTo>
                    <a:cubicBezTo>
                      <a:pt x="237" y="22"/>
                      <a:pt x="245" y="38"/>
                      <a:pt x="229" y="53"/>
                    </a:cubicBezTo>
                    <a:cubicBezTo>
                      <a:pt x="222" y="61"/>
                      <a:pt x="214" y="68"/>
                      <a:pt x="199" y="68"/>
                    </a:cubicBezTo>
                    <a:cubicBezTo>
                      <a:pt x="184" y="76"/>
                      <a:pt x="168" y="61"/>
                      <a:pt x="153" y="53"/>
                    </a:cubicBezTo>
                    <a:cubicBezTo>
                      <a:pt x="130" y="53"/>
                      <a:pt x="115" y="61"/>
                      <a:pt x="92" y="61"/>
                    </a:cubicBezTo>
                    <a:cubicBezTo>
                      <a:pt x="84" y="61"/>
                      <a:pt x="69" y="45"/>
                      <a:pt x="61" y="45"/>
                    </a:cubicBezTo>
                    <a:cubicBezTo>
                      <a:pt x="39" y="38"/>
                      <a:pt x="23" y="38"/>
                      <a:pt x="8" y="38"/>
                    </a:cubicBezTo>
                    <a:lnTo>
                      <a:pt x="8" y="38"/>
                    </a:lnTo>
                    <a:cubicBezTo>
                      <a:pt x="8" y="53"/>
                      <a:pt x="0" y="76"/>
                      <a:pt x="8" y="91"/>
                    </a:cubicBezTo>
                    <a:cubicBezTo>
                      <a:pt x="23" y="107"/>
                      <a:pt x="61" y="99"/>
                      <a:pt x="69" y="114"/>
                    </a:cubicBezTo>
                    <a:cubicBezTo>
                      <a:pt x="84" y="137"/>
                      <a:pt x="46" y="160"/>
                      <a:pt x="61" y="183"/>
                    </a:cubicBezTo>
                    <a:cubicBezTo>
                      <a:pt x="84" y="213"/>
                      <a:pt x="130" y="221"/>
                      <a:pt x="161" y="244"/>
                    </a:cubicBezTo>
                    <a:lnTo>
                      <a:pt x="161" y="244"/>
                    </a:lnTo>
                    <a:cubicBezTo>
                      <a:pt x="207" y="236"/>
                      <a:pt x="252" y="244"/>
                      <a:pt x="298" y="229"/>
                    </a:cubicBezTo>
                    <a:cubicBezTo>
                      <a:pt x="336" y="213"/>
                      <a:pt x="344" y="198"/>
                      <a:pt x="375" y="168"/>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6" name="Freeform 124">
                <a:extLst>
                  <a:ext uri="{FF2B5EF4-FFF2-40B4-BE49-F238E27FC236}">
                    <a16:creationId xmlns:a16="http://schemas.microsoft.com/office/drawing/2014/main" id="{758ED3D6-277D-47EF-981D-8794A70E1C26}"/>
                  </a:ext>
                </a:extLst>
              </p:cNvPr>
              <p:cNvSpPr>
                <a:spLocks noChangeArrowheads="1"/>
              </p:cNvSpPr>
              <p:nvPr/>
            </p:nvSpPr>
            <p:spPr bwMode="auto">
              <a:xfrm>
                <a:off x="5017762" y="5210175"/>
                <a:ext cx="1349287" cy="838200"/>
              </a:xfrm>
              <a:custGeom>
                <a:avLst/>
                <a:gdLst>
                  <a:gd name="T0" fmla="*/ 3741 w 3750"/>
                  <a:gd name="T1" fmla="*/ 978 h 2330"/>
                  <a:gd name="T2" fmla="*/ 3543 w 3750"/>
                  <a:gd name="T3" fmla="*/ 1153 h 2330"/>
                  <a:gd name="T4" fmla="*/ 3405 w 3750"/>
                  <a:gd name="T5" fmla="*/ 1161 h 2330"/>
                  <a:gd name="T6" fmla="*/ 3405 w 3750"/>
                  <a:gd name="T7" fmla="*/ 1283 h 2330"/>
                  <a:gd name="T8" fmla="*/ 3329 w 3750"/>
                  <a:gd name="T9" fmla="*/ 1375 h 2330"/>
                  <a:gd name="T10" fmla="*/ 2574 w 3750"/>
                  <a:gd name="T11" fmla="*/ 1360 h 2330"/>
                  <a:gd name="T12" fmla="*/ 2436 w 3750"/>
                  <a:gd name="T13" fmla="*/ 1679 h 2330"/>
                  <a:gd name="T14" fmla="*/ 1802 w 3750"/>
                  <a:gd name="T15" fmla="*/ 1924 h 2330"/>
                  <a:gd name="T16" fmla="*/ 1764 w 3750"/>
                  <a:gd name="T17" fmla="*/ 1977 h 2330"/>
                  <a:gd name="T18" fmla="*/ 1489 w 3750"/>
                  <a:gd name="T19" fmla="*/ 1786 h 2330"/>
                  <a:gd name="T20" fmla="*/ 1329 w 3750"/>
                  <a:gd name="T21" fmla="*/ 1802 h 2330"/>
                  <a:gd name="T22" fmla="*/ 1107 w 3750"/>
                  <a:gd name="T23" fmla="*/ 2122 h 2330"/>
                  <a:gd name="T24" fmla="*/ 672 w 3750"/>
                  <a:gd name="T25" fmla="*/ 1802 h 2330"/>
                  <a:gd name="T26" fmla="*/ 450 w 3750"/>
                  <a:gd name="T27" fmla="*/ 2008 h 2330"/>
                  <a:gd name="T28" fmla="*/ 511 w 3750"/>
                  <a:gd name="T29" fmla="*/ 2267 h 2330"/>
                  <a:gd name="T30" fmla="*/ 290 w 3750"/>
                  <a:gd name="T31" fmla="*/ 1908 h 2330"/>
                  <a:gd name="T32" fmla="*/ 160 w 3750"/>
                  <a:gd name="T33" fmla="*/ 1260 h 2330"/>
                  <a:gd name="T34" fmla="*/ 328 w 3750"/>
                  <a:gd name="T35" fmla="*/ 1512 h 2330"/>
                  <a:gd name="T36" fmla="*/ 420 w 3750"/>
                  <a:gd name="T37" fmla="*/ 1191 h 2330"/>
                  <a:gd name="T38" fmla="*/ 771 w 3750"/>
                  <a:gd name="T39" fmla="*/ 1161 h 2330"/>
                  <a:gd name="T40" fmla="*/ 909 w 3750"/>
                  <a:gd name="T41" fmla="*/ 1024 h 2330"/>
                  <a:gd name="T42" fmla="*/ 1008 w 3750"/>
                  <a:gd name="T43" fmla="*/ 878 h 2330"/>
                  <a:gd name="T44" fmla="*/ 1222 w 3750"/>
                  <a:gd name="T45" fmla="*/ 810 h 2330"/>
                  <a:gd name="T46" fmla="*/ 1291 w 3750"/>
                  <a:gd name="T47" fmla="*/ 817 h 2330"/>
                  <a:gd name="T48" fmla="*/ 1382 w 3750"/>
                  <a:gd name="T49" fmla="*/ 565 h 2330"/>
                  <a:gd name="T50" fmla="*/ 1566 w 3750"/>
                  <a:gd name="T51" fmla="*/ 405 h 2330"/>
                  <a:gd name="T52" fmla="*/ 1756 w 3750"/>
                  <a:gd name="T53" fmla="*/ 458 h 2330"/>
                  <a:gd name="T54" fmla="*/ 1779 w 3750"/>
                  <a:gd name="T55" fmla="*/ 260 h 2330"/>
                  <a:gd name="T56" fmla="*/ 1924 w 3750"/>
                  <a:gd name="T57" fmla="*/ 53 h 2330"/>
                  <a:gd name="T58" fmla="*/ 2008 w 3750"/>
                  <a:gd name="T59" fmla="*/ 23 h 2330"/>
                  <a:gd name="T60" fmla="*/ 2276 w 3750"/>
                  <a:gd name="T61" fmla="*/ 138 h 2330"/>
                  <a:gd name="T62" fmla="*/ 2398 w 3750"/>
                  <a:gd name="T63" fmla="*/ 336 h 2330"/>
                  <a:gd name="T64" fmla="*/ 2490 w 3750"/>
                  <a:gd name="T65" fmla="*/ 481 h 2330"/>
                  <a:gd name="T66" fmla="*/ 2604 w 3750"/>
                  <a:gd name="T67" fmla="*/ 390 h 2330"/>
                  <a:gd name="T68" fmla="*/ 2650 w 3750"/>
                  <a:gd name="T69" fmla="*/ 191 h 2330"/>
                  <a:gd name="T70" fmla="*/ 2749 w 3750"/>
                  <a:gd name="T71" fmla="*/ 168 h 2330"/>
                  <a:gd name="T72" fmla="*/ 3002 w 3750"/>
                  <a:gd name="T73" fmla="*/ 61 h 2330"/>
                  <a:gd name="T74" fmla="*/ 3085 w 3750"/>
                  <a:gd name="T75" fmla="*/ 145 h 2330"/>
                  <a:gd name="T76" fmla="*/ 3024 w 3750"/>
                  <a:gd name="T77" fmla="*/ 344 h 2330"/>
                  <a:gd name="T78" fmla="*/ 3191 w 3750"/>
                  <a:gd name="T79" fmla="*/ 275 h 2330"/>
                  <a:gd name="T80" fmla="*/ 3344 w 3750"/>
                  <a:gd name="T81" fmla="*/ 344 h 2330"/>
                  <a:gd name="T82" fmla="*/ 3436 w 3750"/>
                  <a:gd name="T83" fmla="*/ 527 h 2330"/>
                  <a:gd name="T84" fmla="*/ 3573 w 3750"/>
                  <a:gd name="T85" fmla="*/ 489 h 2330"/>
                  <a:gd name="T86" fmla="*/ 3695 w 3750"/>
                  <a:gd name="T87" fmla="*/ 550 h 2330"/>
                  <a:gd name="T88" fmla="*/ 3726 w 3750"/>
                  <a:gd name="T89" fmla="*/ 672 h 2330"/>
                  <a:gd name="T90" fmla="*/ 3749 w 3750"/>
                  <a:gd name="T91" fmla="*/ 94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50" h="2330">
                    <a:moveTo>
                      <a:pt x="3749" y="947"/>
                    </a:moveTo>
                    <a:lnTo>
                      <a:pt x="3749" y="947"/>
                    </a:lnTo>
                    <a:cubicBezTo>
                      <a:pt x="3741" y="947"/>
                      <a:pt x="3741" y="970"/>
                      <a:pt x="3741" y="978"/>
                    </a:cubicBezTo>
                    <a:cubicBezTo>
                      <a:pt x="3734" y="985"/>
                      <a:pt x="3726" y="985"/>
                      <a:pt x="3718" y="993"/>
                    </a:cubicBezTo>
                    <a:cubicBezTo>
                      <a:pt x="3695" y="1016"/>
                      <a:pt x="3695" y="1031"/>
                      <a:pt x="3680" y="1054"/>
                    </a:cubicBezTo>
                    <a:cubicBezTo>
                      <a:pt x="3634" y="1069"/>
                      <a:pt x="3604" y="1146"/>
                      <a:pt x="3543" y="1153"/>
                    </a:cubicBezTo>
                    <a:cubicBezTo>
                      <a:pt x="3535" y="1169"/>
                      <a:pt x="3420" y="1161"/>
                      <a:pt x="3413" y="1146"/>
                    </a:cubicBezTo>
                    <a:lnTo>
                      <a:pt x="3405" y="1161"/>
                    </a:lnTo>
                    <a:lnTo>
                      <a:pt x="3405" y="1161"/>
                    </a:lnTo>
                    <a:cubicBezTo>
                      <a:pt x="3398" y="1169"/>
                      <a:pt x="3405" y="1169"/>
                      <a:pt x="3405" y="1176"/>
                    </a:cubicBezTo>
                    <a:cubicBezTo>
                      <a:pt x="3436" y="1207"/>
                      <a:pt x="3436" y="1207"/>
                      <a:pt x="3436" y="1207"/>
                    </a:cubicBezTo>
                    <a:cubicBezTo>
                      <a:pt x="3459" y="1207"/>
                      <a:pt x="3413" y="1276"/>
                      <a:pt x="3405" y="1283"/>
                    </a:cubicBezTo>
                    <a:cubicBezTo>
                      <a:pt x="3398" y="1299"/>
                      <a:pt x="3398" y="1344"/>
                      <a:pt x="3375" y="1352"/>
                    </a:cubicBezTo>
                    <a:cubicBezTo>
                      <a:pt x="3382" y="1352"/>
                      <a:pt x="3382" y="1352"/>
                      <a:pt x="3382" y="1352"/>
                    </a:cubicBezTo>
                    <a:cubicBezTo>
                      <a:pt x="3375" y="1352"/>
                      <a:pt x="3359" y="1360"/>
                      <a:pt x="3329" y="1375"/>
                    </a:cubicBezTo>
                    <a:cubicBezTo>
                      <a:pt x="3260" y="1421"/>
                      <a:pt x="3078" y="1421"/>
                      <a:pt x="2986" y="1405"/>
                    </a:cubicBezTo>
                    <a:cubicBezTo>
                      <a:pt x="2887" y="1382"/>
                      <a:pt x="2788" y="1398"/>
                      <a:pt x="2688" y="1405"/>
                    </a:cubicBezTo>
                    <a:cubicBezTo>
                      <a:pt x="2627" y="1413"/>
                      <a:pt x="2612" y="1360"/>
                      <a:pt x="2574" y="1360"/>
                    </a:cubicBezTo>
                    <a:cubicBezTo>
                      <a:pt x="2574" y="1398"/>
                      <a:pt x="2581" y="1421"/>
                      <a:pt x="2566" y="1459"/>
                    </a:cubicBezTo>
                    <a:cubicBezTo>
                      <a:pt x="2551" y="1497"/>
                      <a:pt x="2581" y="1527"/>
                      <a:pt x="2581" y="1565"/>
                    </a:cubicBezTo>
                    <a:cubicBezTo>
                      <a:pt x="2581" y="1679"/>
                      <a:pt x="2505" y="1641"/>
                      <a:pt x="2436" y="1679"/>
                    </a:cubicBezTo>
                    <a:cubicBezTo>
                      <a:pt x="2345" y="1672"/>
                      <a:pt x="2367" y="1634"/>
                      <a:pt x="2283" y="1695"/>
                    </a:cubicBezTo>
                    <a:cubicBezTo>
                      <a:pt x="2215" y="1740"/>
                      <a:pt x="2184" y="1794"/>
                      <a:pt x="2131" y="1832"/>
                    </a:cubicBezTo>
                    <a:cubicBezTo>
                      <a:pt x="2062" y="1886"/>
                      <a:pt x="1879" y="1992"/>
                      <a:pt x="1802" y="1924"/>
                    </a:cubicBezTo>
                    <a:cubicBezTo>
                      <a:pt x="1795" y="1916"/>
                      <a:pt x="1772" y="1863"/>
                      <a:pt x="1764" y="1870"/>
                    </a:cubicBezTo>
                    <a:cubicBezTo>
                      <a:pt x="1749" y="1924"/>
                      <a:pt x="1764" y="1931"/>
                      <a:pt x="1764" y="1977"/>
                    </a:cubicBezTo>
                    <a:lnTo>
                      <a:pt x="1764" y="1977"/>
                    </a:lnTo>
                    <a:cubicBezTo>
                      <a:pt x="1749" y="1939"/>
                      <a:pt x="1657" y="1916"/>
                      <a:pt x="1627" y="1893"/>
                    </a:cubicBezTo>
                    <a:cubicBezTo>
                      <a:pt x="1588" y="1863"/>
                      <a:pt x="1543" y="1817"/>
                      <a:pt x="1535" y="1763"/>
                    </a:cubicBezTo>
                    <a:cubicBezTo>
                      <a:pt x="1527" y="1717"/>
                      <a:pt x="1512" y="1786"/>
                      <a:pt x="1489" y="1786"/>
                    </a:cubicBezTo>
                    <a:cubicBezTo>
                      <a:pt x="1466" y="1786"/>
                      <a:pt x="1390" y="1725"/>
                      <a:pt x="1359" y="1710"/>
                    </a:cubicBezTo>
                    <a:cubicBezTo>
                      <a:pt x="1313" y="1695"/>
                      <a:pt x="1283" y="1611"/>
                      <a:pt x="1275" y="1702"/>
                    </a:cubicBezTo>
                    <a:cubicBezTo>
                      <a:pt x="1268" y="1756"/>
                      <a:pt x="1298" y="1779"/>
                      <a:pt x="1329" y="1802"/>
                    </a:cubicBezTo>
                    <a:cubicBezTo>
                      <a:pt x="1397" y="1855"/>
                      <a:pt x="1313" y="1992"/>
                      <a:pt x="1321" y="2054"/>
                    </a:cubicBezTo>
                    <a:cubicBezTo>
                      <a:pt x="1336" y="2115"/>
                      <a:pt x="1344" y="2153"/>
                      <a:pt x="1291" y="2199"/>
                    </a:cubicBezTo>
                    <a:cubicBezTo>
                      <a:pt x="1260" y="2214"/>
                      <a:pt x="1145" y="2138"/>
                      <a:pt x="1107" y="2122"/>
                    </a:cubicBezTo>
                    <a:cubicBezTo>
                      <a:pt x="1000" y="2069"/>
                      <a:pt x="985" y="1962"/>
                      <a:pt x="909" y="1908"/>
                    </a:cubicBezTo>
                    <a:cubicBezTo>
                      <a:pt x="847" y="1870"/>
                      <a:pt x="817" y="1855"/>
                      <a:pt x="771" y="1809"/>
                    </a:cubicBezTo>
                    <a:cubicBezTo>
                      <a:pt x="748" y="1786"/>
                      <a:pt x="702" y="1802"/>
                      <a:pt x="672" y="1802"/>
                    </a:cubicBezTo>
                    <a:cubicBezTo>
                      <a:pt x="649" y="1794"/>
                      <a:pt x="626" y="1756"/>
                      <a:pt x="611" y="1733"/>
                    </a:cubicBezTo>
                    <a:cubicBezTo>
                      <a:pt x="565" y="1687"/>
                      <a:pt x="473" y="1779"/>
                      <a:pt x="435" y="1802"/>
                    </a:cubicBezTo>
                    <a:cubicBezTo>
                      <a:pt x="351" y="1848"/>
                      <a:pt x="435" y="1939"/>
                      <a:pt x="450" y="2008"/>
                    </a:cubicBezTo>
                    <a:cubicBezTo>
                      <a:pt x="473" y="2130"/>
                      <a:pt x="473" y="2130"/>
                      <a:pt x="473" y="2130"/>
                    </a:cubicBezTo>
                    <a:cubicBezTo>
                      <a:pt x="519" y="2191"/>
                      <a:pt x="519" y="2191"/>
                      <a:pt x="519" y="2191"/>
                    </a:cubicBezTo>
                    <a:cubicBezTo>
                      <a:pt x="511" y="2267"/>
                      <a:pt x="511" y="2267"/>
                      <a:pt x="511" y="2267"/>
                    </a:cubicBezTo>
                    <a:cubicBezTo>
                      <a:pt x="504" y="2298"/>
                      <a:pt x="549" y="2313"/>
                      <a:pt x="557" y="2329"/>
                    </a:cubicBezTo>
                    <a:cubicBezTo>
                      <a:pt x="458" y="2329"/>
                      <a:pt x="351" y="2252"/>
                      <a:pt x="397" y="2153"/>
                    </a:cubicBezTo>
                    <a:cubicBezTo>
                      <a:pt x="412" y="2122"/>
                      <a:pt x="320" y="1939"/>
                      <a:pt x="290" y="1908"/>
                    </a:cubicBezTo>
                    <a:cubicBezTo>
                      <a:pt x="252" y="1848"/>
                      <a:pt x="168" y="1817"/>
                      <a:pt x="130" y="1748"/>
                    </a:cubicBezTo>
                    <a:cubicBezTo>
                      <a:pt x="107" y="1664"/>
                      <a:pt x="0" y="1557"/>
                      <a:pt x="30" y="1451"/>
                    </a:cubicBezTo>
                    <a:cubicBezTo>
                      <a:pt x="45" y="1382"/>
                      <a:pt x="61" y="1260"/>
                      <a:pt x="160" y="1260"/>
                    </a:cubicBezTo>
                    <a:cubicBezTo>
                      <a:pt x="160" y="1283"/>
                      <a:pt x="198" y="1337"/>
                      <a:pt x="206" y="1367"/>
                    </a:cubicBezTo>
                    <a:cubicBezTo>
                      <a:pt x="213" y="1405"/>
                      <a:pt x="206" y="1451"/>
                      <a:pt x="206" y="1489"/>
                    </a:cubicBezTo>
                    <a:cubicBezTo>
                      <a:pt x="213" y="1565"/>
                      <a:pt x="366" y="1588"/>
                      <a:pt x="328" y="1512"/>
                    </a:cubicBezTo>
                    <a:cubicBezTo>
                      <a:pt x="282" y="1436"/>
                      <a:pt x="252" y="1360"/>
                      <a:pt x="244" y="1283"/>
                    </a:cubicBezTo>
                    <a:lnTo>
                      <a:pt x="244" y="1283"/>
                    </a:lnTo>
                    <a:cubicBezTo>
                      <a:pt x="297" y="1253"/>
                      <a:pt x="382" y="1230"/>
                      <a:pt x="420" y="1191"/>
                    </a:cubicBezTo>
                    <a:cubicBezTo>
                      <a:pt x="458" y="1161"/>
                      <a:pt x="450" y="1092"/>
                      <a:pt x="488" y="1077"/>
                    </a:cubicBezTo>
                    <a:cubicBezTo>
                      <a:pt x="534" y="1069"/>
                      <a:pt x="565" y="1130"/>
                      <a:pt x="603" y="1146"/>
                    </a:cubicBezTo>
                    <a:cubicBezTo>
                      <a:pt x="657" y="1161"/>
                      <a:pt x="718" y="1169"/>
                      <a:pt x="771" y="1161"/>
                    </a:cubicBezTo>
                    <a:cubicBezTo>
                      <a:pt x="824" y="1161"/>
                      <a:pt x="878" y="1146"/>
                      <a:pt x="924" y="1123"/>
                    </a:cubicBezTo>
                    <a:cubicBezTo>
                      <a:pt x="939" y="1115"/>
                      <a:pt x="939" y="1084"/>
                      <a:pt x="947" y="1069"/>
                    </a:cubicBezTo>
                    <a:cubicBezTo>
                      <a:pt x="947" y="1069"/>
                      <a:pt x="909" y="1031"/>
                      <a:pt x="909" y="1024"/>
                    </a:cubicBezTo>
                    <a:cubicBezTo>
                      <a:pt x="909" y="1016"/>
                      <a:pt x="939" y="917"/>
                      <a:pt x="939" y="917"/>
                    </a:cubicBezTo>
                    <a:cubicBezTo>
                      <a:pt x="947" y="901"/>
                      <a:pt x="962" y="878"/>
                      <a:pt x="977" y="871"/>
                    </a:cubicBezTo>
                    <a:cubicBezTo>
                      <a:pt x="985" y="863"/>
                      <a:pt x="1000" y="878"/>
                      <a:pt x="1008" y="878"/>
                    </a:cubicBezTo>
                    <a:cubicBezTo>
                      <a:pt x="1031" y="863"/>
                      <a:pt x="1038" y="825"/>
                      <a:pt x="1061" y="825"/>
                    </a:cubicBezTo>
                    <a:cubicBezTo>
                      <a:pt x="1092" y="817"/>
                      <a:pt x="1130" y="848"/>
                      <a:pt x="1161" y="840"/>
                    </a:cubicBezTo>
                    <a:cubicBezTo>
                      <a:pt x="1184" y="840"/>
                      <a:pt x="1206" y="817"/>
                      <a:pt x="1222" y="810"/>
                    </a:cubicBezTo>
                    <a:lnTo>
                      <a:pt x="1222" y="810"/>
                    </a:lnTo>
                    <a:cubicBezTo>
                      <a:pt x="1229" y="832"/>
                      <a:pt x="1222" y="886"/>
                      <a:pt x="1252" y="886"/>
                    </a:cubicBezTo>
                    <a:cubicBezTo>
                      <a:pt x="1275" y="894"/>
                      <a:pt x="1283" y="848"/>
                      <a:pt x="1291" y="817"/>
                    </a:cubicBezTo>
                    <a:cubicBezTo>
                      <a:pt x="1306" y="787"/>
                      <a:pt x="1298" y="748"/>
                      <a:pt x="1313" y="718"/>
                    </a:cubicBezTo>
                    <a:cubicBezTo>
                      <a:pt x="1321" y="703"/>
                      <a:pt x="1344" y="718"/>
                      <a:pt x="1352" y="710"/>
                    </a:cubicBezTo>
                    <a:cubicBezTo>
                      <a:pt x="1367" y="665"/>
                      <a:pt x="1367" y="611"/>
                      <a:pt x="1382" y="565"/>
                    </a:cubicBezTo>
                    <a:cubicBezTo>
                      <a:pt x="1405" y="512"/>
                      <a:pt x="1428" y="466"/>
                      <a:pt x="1466" y="435"/>
                    </a:cubicBezTo>
                    <a:cubicBezTo>
                      <a:pt x="1481" y="420"/>
                      <a:pt x="1504" y="435"/>
                      <a:pt x="1527" y="435"/>
                    </a:cubicBezTo>
                    <a:cubicBezTo>
                      <a:pt x="1543" y="428"/>
                      <a:pt x="1550" y="405"/>
                      <a:pt x="1566" y="405"/>
                    </a:cubicBezTo>
                    <a:cubicBezTo>
                      <a:pt x="1573" y="397"/>
                      <a:pt x="1588" y="397"/>
                      <a:pt x="1604" y="405"/>
                    </a:cubicBezTo>
                    <a:cubicBezTo>
                      <a:pt x="1649" y="428"/>
                      <a:pt x="1672" y="481"/>
                      <a:pt x="1726" y="496"/>
                    </a:cubicBezTo>
                    <a:cubicBezTo>
                      <a:pt x="1741" y="504"/>
                      <a:pt x="1749" y="474"/>
                      <a:pt x="1756" y="458"/>
                    </a:cubicBezTo>
                    <a:cubicBezTo>
                      <a:pt x="1756" y="458"/>
                      <a:pt x="1756" y="413"/>
                      <a:pt x="1756" y="405"/>
                    </a:cubicBezTo>
                    <a:cubicBezTo>
                      <a:pt x="1756" y="390"/>
                      <a:pt x="1810" y="321"/>
                      <a:pt x="1810" y="321"/>
                    </a:cubicBezTo>
                    <a:cubicBezTo>
                      <a:pt x="1802" y="298"/>
                      <a:pt x="1779" y="282"/>
                      <a:pt x="1779" y="260"/>
                    </a:cubicBezTo>
                    <a:cubicBezTo>
                      <a:pt x="1779" y="221"/>
                      <a:pt x="1779" y="176"/>
                      <a:pt x="1802" y="153"/>
                    </a:cubicBezTo>
                    <a:cubicBezTo>
                      <a:pt x="1833" y="115"/>
                      <a:pt x="1894" y="122"/>
                      <a:pt x="1932" y="92"/>
                    </a:cubicBezTo>
                    <a:cubicBezTo>
                      <a:pt x="1947" y="84"/>
                      <a:pt x="1917" y="61"/>
                      <a:pt x="1924" y="53"/>
                    </a:cubicBezTo>
                    <a:cubicBezTo>
                      <a:pt x="1932" y="30"/>
                      <a:pt x="1955" y="15"/>
                      <a:pt x="1970" y="0"/>
                    </a:cubicBezTo>
                    <a:lnTo>
                      <a:pt x="1970" y="0"/>
                    </a:lnTo>
                    <a:cubicBezTo>
                      <a:pt x="1985" y="7"/>
                      <a:pt x="1993" y="23"/>
                      <a:pt x="2008" y="23"/>
                    </a:cubicBezTo>
                    <a:cubicBezTo>
                      <a:pt x="2047" y="30"/>
                      <a:pt x="2085" y="15"/>
                      <a:pt x="2123" y="23"/>
                    </a:cubicBezTo>
                    <a:cubicBezTo>
                      <a:pt x="2161" y="23"/>
                      <a:pt x="2192" y="38"/>
                      <a:pt x="2222" y="61"/>
                    </a:cubicBezTo>
                    <a:cubicBezTo>
                      <a:pt x="2245" y="84"/>
                      <a:pt x="2260" y="115"/>
                      <a:pt x="2276" y="138"/>
                    </a:cubicBezTo>
                    <a:cubicBezTo>
                      <a:pt x="2291" y="153"/>
                      <a:pt x="2299" y="176"/>
                      <a:pt x="2306" y="191"/>
                    </a:cubicBezTo>
                    <a:cubicBezTo>
                      <a:pt x="2322" y="221"/>
                      <a:pt x="2337" y="252"/>
                      <a:pt x="2352" y="275"/>
                    </a:cubicBezTo>
                    <a:cubicBezTo>
                      <a:pt x="2367" y="298"/>
                      <a:pt x="2390" y="313"/>
                      <a:pt x="2398" y="336"/>
                    </a:cubicBezTo>
                    <a:cubicBezTo>
                      <a:pt x="2406" y="351"/>
                      <a:pt x="2398" y="382"/>
                      <a:pt x="2406" y="397"/>
                    </a:cubicBezTo>
                    <a:cubicBezTo>
                      <a:pt x="2406" y="413"/>
                      <a:pt x="2429" y="428"/>
                      <a:pt x="2436" y="435"/>
                    </a:cubicBezTo>
                    <a:cubicBezTo>
                      <a:pt x="2452" y="451"/>
                      <a:pt x="2467" y="474"/>
                      <a:pt x="2490" y="481"/>
                    </a:cubicBezTo>
                    <a:cubicBezTo>
                      <a:pt x="2497" y="489"/>
                      <a:pt x="2520" y="489"/>
                      <a:pt x="2528" y="481"/>
                    </a:cubicBezTo>
                    <a:cubicBezTo>
                      <a:pt x="2543" y="451"/>
                      <a:pt x="2535" y="413"/>
                      <a:pt x="2558" y="390"/>
                    </a:cubicBezTo>
                    <a:cubicBezTo>
                      <a:pt x="2566" y="382"/>
                      <a:pt x="2597" y="405"/>
                      <a:pt x="2604" y="390"/>
                    </a:cubicBezTo>
                    <a:cubicBezTo>
                      <a:pt x="2619" y="367"/>
                      <a:pt x="2604" y="328"/>
                      <a:pt x="2604" y="298"/>
                    </a:cubicBezTo>
                    <a:cubicBezTo>
                      <a:pt x="2604" y="267"/>
                      <a:pt x="2589" y="237"/>
                      <a:pt x="2604" y="214"/>
                    </a:cubicBezTo>
                    <a:cubicBezTo>
                      <a:pt x="2612" y="199"/>
                      <a:pt x="2635" y="199"/>
                      <a:pt x="2650" y="191"/>
                    </a:cubicBezTo>
                    <a:cubicBezTo>
                      <a:pt x="2673" y="176"/>
                      <a:pt x="2696" y="168"/>
                      <a:pt x="2711" y="153"/>
                    </a:cubicBezTo>
                    <a:lnTo>
                      <a:pt x="2711" y="153"/>
                    </a:lnTo>
                    <a:cubicBezTo>
                      <a:pt x="2727" y="160"/>
                      <a:pt x="2734" y="168"/>
                      <a:pt x="2749" y="168"/>
                    </a:cubicBezTo>
                    <a:cubicBezTo>
                      <a:pt x="2772" y="168"/>
                      <a:pt x="2803" y="160"/>
                      <a:pt x="2833" y="153"/>
                    </a:cubicBezTo>
                    <a:cubicBezTo>
                      <a:pt x="2879" y="145"/>
                      <a:pt x="2933" y="153"/>
                      <a:pt x="2971" y="130"/>
                    </a:cubicBezTo>
                    <a:cubicBezTo>
                      <a:pt x="2994" y="115"/>
                      <a:pt x="2979" y="76"/>
                      <a:pt x="3002" y="61"/>
                    </a:cubicBezTo>
                    <a:cubicBezTo>
                      <a:pt x="3009" y="53"/>
                      <a:pt x="3024" y="76"/>
                      <a:pt x="3040" y="76"/>
                    </a:cubicBezTo>
                    <a:cubicBezTo>
                      <a:pt x="3070" y="92"/>
                      <a:pt x="3108" y="76"/>
                      <a:pt x="3131" y="99"/>
                    </a:cubicBezTo>
                    <a:cubicBezTo>
                      <a:pt x="3139" y="122"/>
                      <a:pt x="3101" y="130"/>
                      <a:pt x="3085" y="145"/>
                    </a:cubicBezTo>
                    <a:cubicBezTo>
                      <a:pt x="3063" y="160"/>
                      <a:pt x="3047" y="176"/>
                      <a:pt x="3032" y="199"/>
                    </a:cubicBezTo>
                    <a:cubicBezTo>
                      <a:pt x="3024" y="221"/>
                      <a:pt x="3017" y="252"/>
                      <a:pt x="3017" y="275"/>
                    </a:cubicBezTo>
                    <a:cubicBezTo>
                      <a:pt x="3017" y="298"/>
                      <a:pt x="3009" y="328"/>
                      <a:pt x="3024" y="344"/>
                    </a:cubicBezTo>
                    <a:cubicBezTo>
                      <a:pt x="3047" y="351"/>
                      <a:pt x="3063" y="321"/>
                      <a:pt x="3085" y="305"/>
                    </a:cubicBezTo>
                    <a:cubicBezTo>
                      <a:pt x="3101" y="290"/>
                      <a:pt x="3116" y="260"/>
                      <a:pt x="3145" y="252"/>
                    </a:cubicBezTo>
                    <a:cubicBezTo>
                      <a:pt x="3161" y="244"/>
                      <a:pt x="3176" y="260"/>
                      <a:pt x="3191" y="275"/>
                    </a:cubicBezTo>
                    <a:cubicBezTo>
                      <a:pt x="3207" y="282"/>
                      <a:pt x="3207" y="321"/>
                      <a:pt x="3230" y="321"/>
                    </a:cubicBezTo>
                    <a:cubicBezTo>
                      <a:pt x="3260" y="328"/>
                      <a:pt x="3298" y="290"/>
                      <a:pt x="3337" y="298"/>
                    </a:cubicBezTo>
                    <a:cubicBezTo>
                      <a:pt x="3352" y="305"/>
                      <a:pt x="3344" y="328"/>
                      <a:pt x="3344" y="344"/>
                    </a:cubicBezTo>
                    <a:cubicBezTo>
                      <a:pt x="3359" y="367"/>
                      <a:pt x="3367" y="382"/>
                      <a:pt x="3375" y="405"/>
                    </a:cubicBezTo>
                    <a:cubicBezTo>
                      <a:pt x="3390" y="428"/>
                      <a:pt x="3413" y="443"/>
                      <a:pt x="3428" y="466"/>
                    </a:cubicBezTo>
                    <a:cubicBezTo>
                      <a:pt x="3436" y="481"/>
                      <a:pt x="3420" y="512"/>
                      <a:pt x="3436" y="527"/>
                    </a:cubicBezTo>
                    <a:cubicBezTo>
                      <a:pt x="3443" y="535"/>
                      <a:pt x="3459" y="527"/>
                      <a:pt x="3474" y="527"/>
                    </a:cubicBezTo>
                    <a:cubicBezTo>
                      <a:pt x="3482" y="527"/>
                      <a:pt x="3489" y="542"/>
                      <a:pt x="3497" y="535"/>
                    </a:cubicBezTo>
                    <a:cubicBezTo>
                      <a:pt x="3527" y="527"/>
                      <a:pt x="3543" y="496"/>
                      <a:pt x="3573" y="489"/>
                    </a:cubicBezTo>
                    <a:cubicBezTo>
                      <a:pt x="3589" y="489"/>
                      <a:pt x="3604" y="504"/>
                      <a:pt x="3619" y="512"/>
                    </a:cubicBezTo>
                    <a:cubicBezTo>
                      <a:pt x="3642" y="512"/>
                      <a:pt x="3657" y="489"/>
                      <a:pt x="3673" y="496"/>
                    </a:cubicBezTo>
                    <a:cubicBezTo>
                      <a:pt x="3688" y="504"/>
                      <a:pt x="3703" y="535"/>
                      <a:pt x="3695" y="550"/>
                    </a:cubicBezTo>
                    <a:cubicBezTo>
                      <a:pt x="3688" y="580"/>
                      <a:pt x="3627" y="588"/>
                      <a:pt x="3634" y="619"/>
                    </a:cubicBezTo>
                    <a:cubicBezTo>
                      <a:pt x="3642" y="649"/>
                      <a:pt x="3695" y="611"/>
                      <a:pt x="3726" y="626"/>
                    </a:cubicBezTo>
                    <a:cubicBezTo>
                      <a:pt x="3734" y="634"/>
                      <a:pt x="3734" y="657"/>
                      <a:pt x="3726" y="672"/>
                    </a:cubicBezTo>
                    <a:cubicBezTo>
                      <a:pt x="3718" y="687"/>
                      <a:pt x="3695" y="687"/>
                      <a:pt x="3695" y="703"/>
                    </a:cubicBezTo>
                    <a:cubicBezTo>
                      <a:pt x="3680" y="764"/>
                      <a:pt x="3657" y="825"/>
                      <a:pt x="3665" y="878"/>
                    </a:cubicBezTo>
                    <a:cubicBezTo>
                      <a:pt x="3673" y="917"/>
                      <a:pt x="3718" y="924"/>
                      <a:pt x="3749" y="947"/>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7" name="Freeform 125">
                <a:extLst>
                  <a:ext uri="{FF2B5EF4-FFF2-40B4-BE49-F238E27FC236}">
                    <a16:creationId xmlns:a16="http://schemas.microsoft.com/office/drawing/2014/main" id="{05FC9FBB-08E2-4E3B-AF2D-ED780A50400B}"/>
                  </a:ext>
                </a:extLst>
              </p:cNvPr>
              <p:cNvSpPr>
                <a:spLocks noChangeArrowheads="1"/>
              </p:cNvSpPr>
              <p:nvPr/>
            </p:nvSpPr>
            <p:spPr bwMode="auto">
              <a:xfrm>
                <a:off x="5106656" y="5068888"/>
                <a:ext cx="393674" cy="603250"/>
              </a:xfrm>
              <a:custGeom>
                <a:avLst/>
                <a:gdLst>
                  <a:gd name="T0" fmla="*/ 0 w 1093"/>
                  <a:gd name="T1" fmla="*/ 1673 h 1674"/>
                  <a:gd name="T2" fmla="*/ 244 w 1093"/>
                  <a:gd name="T3" fmla="*/ 1467 h 1674"/>
                  <a:gd name="T4" fmla="*/ 527 w 1093"/>
                  <a:gd name="T5" fmla="*/ 1551 h 1674"/>
                  <a:gd name="T6" fmla="*/ 703 w 1093"/>
                  <a:gd name="T7" fmla="*/ 1459 h 1674"/>
                  <a:gd name="T8" fmla="*/ 695 w 1093"/>
                  <a:gd name="T9" fmla="*/ 1307 h 1674"/>
                  <a:gd name="T10" fmla="*/ 764 w 1093"/>
                  <a:gd name="T11" fmla="*/ 1268 h 1674"/>
                  <a:gd name="T12" fmla="*/ 917 w 1093"/>
                  <a:gd name="T13" fmla="*/ 1230 h 1674"/>
                  <a:gd name="T14" fmla="*/ 978 w 1093"/>
                  <a:gd name="T15" fmla="*/ 1200 h 1674"/>
                  <a:gd name="T16" fmla="*/ 1001 w 1093"/>
                  <a:gd name="T17" fmla="*/ 1032 h 1674"/>
                  <a:gd name="T18" fmla="*/ 1008 w 1093"/>
                  <a:gd name="T19" fmla="*/ 955 h 1674"/>
                  <a:gd name="T20" fmla="*/ 978 w 1093"/>
                  <a:gd name="T21" fmla="*/ 879 h 1674"/>
                  <a:gd name="T22" fmla="*/ 962 w 1093"/>
                  <a:gd name="T23" fmla="*/ 772 h 1674"/>
                  <a:gd name="T24" fmla="*/ 878 w 1093"/>
                  <a:gd name="T25" fmla="*/ 711 h 1674"/>
                  <a:gd name="T26" fmla="*/ 855 w 1093"/>
                  <a:gd name="T27" fmla="*/ 650 h 1674"/>
                  <a:gd name="T28" fmla="*/ 871 w 1093"/>
                  <a:gd name="T29" fmla="*/ 573 h 1674"/>
                  <a:gd name="T30" fmla="*/ 772 w 1093"/>
                  <a:gd name="T31" fmla="*/ 558 h 1674"/>
                  <a:gd name="T32" fmla="*/ 825 w 1093"/>
                  <a:gd name="T33" fmla="*/ 482 h 1674"/>
                  <a:gd name="T34" fmla="*/ 886 w 1093"/>
                  <a:gd name="T35" fmla="*/ 535 h 1674"/>
                  <a:gd name="T36" fmla="*/ 1001 w 1093"/>
                  <a:gd name="T37" fmla="*/ 520 h 1674"/>
                  <a:gd name="T38" fmla="*/ 940 w 1093"/>
                  <a:gd name="T39" fmla="*/ 451 h 1674"/>
                  <a:gd name="T40" fmla="*/ 932 w 1093"/>
                  <a:gd name="T41" fmla="*/ 397 h 1674"/>
                  <a:gd name="T42" fmla="*/ 1001 w 1093"/>
                  <a:gd name="T43" fmla="*/ 329 h 1674"/>
                  <a:gd name="T44" fmla="*/ 1085 w 1093"/>
                  <a:gd name="T45" fmla="*/ 260 h 1674"/>
                  <a:gd name="T46" fmla="*/ 1031 w 1093"/>
                  <a:gd name="T47" fmla="*/ 107 h 1674"/>
                  <a:gd name="T48" fmla="*/ 894 w 1093"/>
                  <a:gd name="T49" fmla="*/ 100 h 1674"/>
                  <a:gd name="T50" fmla="*/ 802 w 1093"/>
                  <a:gd name="T51" fmla="*/ 0 h 1674"/>
                  <a:gd name="T52" fmla="*/ 718 w 1093"/>
                  <a:gd name="T53" fmla="*/ 84 h 1674"/>
                  <a:gd name="T54" fmla="*/ 580 w 1093"/>
                  <a:gd name="T55" fmla="*/ 84 h 1674"/>
                  <a:gd name="T56" fmla="*/ 588 w 1093"/>
                  <a:gd name="T57" fmla="*/ 107 h 1674"/>
                  <a:gd name="T58" fmla="*/ 634 w 1093"/>
                  <a:gd name="T59" fmla="*/ 252 h 1674"/>
                  <a:gd name="T60" fmla="*/ 474 w 1093"/>
                  <a:gd name="T61" fmla="*/ 550 h 1674"/>
                  <a:gd name="T62" fmla="*/ 321 w 1093"/>
                  <a:gd name="T63" fmla="*/ 810 h 1674"/>
                  <a:gd name="T64" fmla="*/ 298 w 1093"/>
                  <a:gd name="T65" fmla="*/ 1024 h 1674"/>
                  <a:gd name="T66" fmla="*/ 92 w 1093"/>
                  <a:gd name="T67" fmla="*/ 1307 h 1674"/>
                  <a:gd name="T68" fmla="*/ 0 w 1093"/>
                  <a:gd name="T69" fmla="*/ 1673 h 1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3" h="1674">
                    <a:moveTo>
                      <a:pt x="0" y="1673"/>
                    </a:moveTo>
                    <a:lnTo>
                      <a:pt x="0" y="1673"/>
                    </a:lnTo>
                    <a:cubicBezTo>
                      <a:pt x="53" y="1643"/>
                      <a:pt x="138" y="1620"/>
                      <a:pt x="176" y="1581"/>
                    </a:cubicBezTo>
                    <a:cubicBezTo>
                      <a:pt x="214" y="1551"/>
                      <a:pt x="206" y="1482"/>
                      <a:pt x="244" y="1467"/>
                    </a:cubicBezTo>
                    <a:cubicBezTo>
                      <a:pt x="290" y="1459"/>
                      <a:pt x="321" y="1520"/>
                      <a:pt x="359" y="1536"/>
                    </a:cubicBezTo>
                    <a:cubicBezTo>
                      <a:pt x="413" y="1551"/>
                      <a:pt x="474" y="1559"/>
                      <a:pt x="527" y="1551"/>
                    </a:cubicBezTo>
                    <a:cubicBezTo>
                      <a:pt x="580" y="1551"/>
                      <a:pt x="634" y="1536"/>
                      <a:pt x="680" y="1513"/>
                    </a:cubicBezTo>
                    <a:cubicBezTo>
                      <a:pt x="695" y="1505"/>
                      <a:pt x="695" y="1474"/>
                      <a:pt x="703" y="1459"/>
                    </a:cubicBezTo>
                    <a:cubicBezTo>
                      <a:pt x="703" y="1459"/>
                      <a:pt x="665" y="1421"/>
                      <a:pt x="665" y="1414"/>
                    </a:cubicBezTo>
                    <a:cubicBezTo>
                      <a:pt x="665" y="1406"/>
                      <a:pt x="695" y="1307"/>
                      <a:pt x="695" y="1307"/>
                    </a:cubicBezTo>
                    <a:cubicBezTo>
                      <a:pt x="703" y="1291"/>
                      <a:pt x="718" y="1268"/>
                      <a:pt x="733" y="1261"/>
                    </a:cubicBezTo>
                    <a:cubicBezTo>
                      <a:pt x="741" y="1253"/>
                      <a:pt x="756" y="1268"/>
                      <a:pt x="764" y="1268"/>
                    </a:cubicBezTo>
                    <a:cubicBezTo>
                      <a:pt x="787" y="1253"/>
                      <a:pt x="794" y="1215"/>
                      <a:pt x="817" y="1215"/>
                    </a:cubicBezTo>
                    <a:cubicBezTo>
                      <a:pt x="848" y="1207"/>
                      <a:pt x="886" y="1238"/>
                      <a:pt x="917" y="1230"/>
                    </a:cubicBezTo>
                    <a:cubicBezTo>
                      <a:pt x="940" y="1230"/>
                      <a:pt x="962" y="1207"/>
                      <a:pt x="978" y="1200"/>
                    </a:cubicBezTo>
                    <a:lnTo>
                      <a:pt x="978" y="1200"/>
                    </a:lnTo>
                    <a:cubicBezTo>
                      <a:pt x="970" y="1169"/>
                      <a:pt x="955" y="1131"/>
                      <a:pt x="962" y="1100"/>
                    </a:cubicBezTo>
                    <a:cubicBezTo>
                      <a:pt x="962" y="1077"/>
                      <a:pt x="985" y="1055"/>
                      <a:pt x="1001" y="1032"/>
                    </a:cubicBezTo>
                    <a:cubicBezTo>
                      <a:pt x="1008" y="1009"/>
                      <a:pt x="1024" y="986"/>
                      <a:pt x="1024" y="955"/>
                    </a:cubicBezTo>
                    <a:cubicBezTo>
                      <a:pt x="1024" y="955"/>
                      <a:pt x="1008" y="963"/>
                      <a:pt x="1008" y="955"/>
                    </a:cubicBezTo>
                    <a:cubicBezTo>
                      <a:pt x="1001" y="947"/>
                      <a:pt x="1016" y="932"/>
                      <a:pt x="1016" y="925"/>
                    </a:cubicBezTo>
                    <a:cubicBezTo>
                      <a:pt x="1008" y="909"/>
                      <a:pt x="985" y="902"/>
                      <a:pt x="978" y="879"/>
                    </a:cubicBezTo>
                    <a:cubicBezTo>
                      <a:pt x="978" y="856"/>
                      <a:pt x="1008" y="841"/>
                      <a:pt x="1008" y="810"/>
                    </a:cubicBezTo>
                    <a:cubicBezTo>
                      <a:pt x="1001" y="795"/>
                      <a:pt x="978" y="780"/>
                      <a:pt x="962" y="772"/>
                    </a:cubicBezTo>
                    <a:cubicBezTo>
                      <a:pt x="947" y="764"/>
                      <a:pt x="932" y="772"/>
                      <a:pt x="924" y="772"/>
                    </a:cubicBezTo>
                    <a:cubicBezTo>
                      <a:pt x="909" y="757"/>
                      <a:pt x="901" y="734"/>
                      <a:pt x="878" y="711"/>
                    </a:cubicBezTo>
                    <a:cubicBezTo>
                      <a:pt x="863" y="695"/>
                      <a:pt x="840" y="688"/>
                      <a:pt x="825" y="665"/>
                    </a:cubicBezTo>
                    <a:cubicBezTo>
                      <a:pt x="825" y="657"/>
                      <a:pt x="848" y="657"/>
                      <a:pt x="855" y="650"/>
                    </a:cubicBezTo>
                    <a:cubicBezTo>
                      <a:pt x="871" y="634"/>
                      <a:pt x="886" y="619"/>
                      <a:pt x="886" y="596"/>
                    </a:cubicBezTo>
                    <a:cubicBezTo>
                      <a:pt x="886" y="589"/>
                      <a:pt x="878" y="581"/>
                      <a:pt x="871" y="573"/>
                    </a:cubicBezTo>
                    <a:cubicBezTo>
                      <a:pt x="848" y="573"/>
                      <a:pt x="833" y="589"/>
                      <a:pt x="810" y="581"/>
                    </a:cubicBezTo>
                    <a:cubicBezTo>
                      <a:pt x="794" y="581"/>
                      <a:pt x="764" y="573"/>
                      <a:pt x="772" y="558"/>
                    </a:cubicBezTo>
                    <a:cubicBezTo>
                      <a:pt x="772" y="535"/>
                      <a:pt x="810" y="535"/>
                      <a:pt x="825" y="520"/>
                    </a:cubicBezTo>
                    <a:cubicBezTo>
                      <a:pt x="833" y="512"/>
                      <a:pt x="817" y="482"/>
                      <a:pt x="825" y="482"/>
                    </a:cubicBezTo>
                    <a:cubicBezTo>
                      <a:pt x="840" y="474"/>
                      <a:pt x="863" y="482"/>
                      <a:pt x="878" y="497"/>
                    </a:cubicBezTo>
                    <a:cubicBezTo>
                      <a:pt x="886" y="505"/>
                      <a:pt x="871" y="528"/>
                      <a:pt x="886" y="535"/>
                    </a:cubicBezTo>
                    <a:cubicBezTo>
                      <a:pt x="909" y="550"/>
                      <a:pt x="940" y="550"/>
                      <a:pt x="962" y="550"/>
                    </a:cubicBezTo>
                    <a:cubicBezTo>
                      <a:pt x="978" y="543"/>
                      <a:pt x="993" y="535"/>
                      <a:pt x="1001" y="520"/>
                    </a:cubicBezTo>
                    <a:cubicBezTo>
                      <a:pt x="1008" y="505"/>
                      <a:pt x="1008" y="489"/>
                      <a:pt x="1001" y="482"/>
                    </a:cubicBezTo>
                    <a:cubicBezTo>
                      <a:pt x="985" y="466"/>
                      <a:pt x="955" y="466"/>
                      <a:pt x="940" y="451"/>
                    </a:cubicBezTo>
                    <a:cubicBezTo>
                      <a:pt x="940" y="436"/>
                      <a:pt x="962" y="428"/>
                      <a:pt x="955" y="420"/>
                    </a:cubicBezTo>
                    <a:cubicBezTo>
                      <a:pt x="955" y="405"/>
                      <a:pt x="932" y="413"/>
                      <a:pt x="932" y="397"/>
                    </a:cubicBezTo>
                    <a:cubicBezTo>
                      <a:pt x="932" y="375"/>
                      <a:pt x="947" y="352"/>
                      <a:pt x="962" y="329"/>
                    </a:cubicBezTo>
                    <a:cubicBezTo>
                      <a:pt x="970" y="321"/>
                      <a:pt x="993" y="336"/>
                      <a:pt x="1001" y="329"/>
                    </a:cubicBezTo>
                    <a:cubicBezTo>
                      <a:pt x="1008" y="321"/>
                      <a:pt x="1008" y="298"/>
                      <a:pt x="1024" y="291"/>
                    </a:cubicBezTo>
                    <a:cubicBezTo>
                      <a:pt x="1039" y="275"/>
                      <a:pt x="1077" y="283"/>
                      <a:pt x="1085" y="260"/>
                    </a:cubicBezTo>
                    <a:cubicBezTo>
                      <a:pt x="1092" y="222"/>
                      <a:pt x="1077" y="176"/>
                      <a:pt x="1062" y="138"/>
                    </a:cubicBezTo>
                    <a:cubicBezTo>
                      <a:pt x="1062" y="123"/>
                      <a:pt x="1047" y="115"/>
                      <a:pt x="1031" y="107"/>
                    </a:cubicBezTo>
                    <a:cubicBezTo>
                      <a:pt x="1016" y="107"/>
                      <a:pt x="993" y="115"/>
                      <a:pt x="978" y="115"/>
                    </a:cubicBezTo>
                    <a:lnTo>
                      <a:pt x="894" y="100"/>
                    </a:lnTo>
                    <a:cubicBezTo>
                      <a:pt x="886" y="92"/>
                      <a:pt x="863" y="31"/>
                      <a:pt x="863" y="31"/>
                    </a:cubicBezTo>
                    <a:cubicBezTo>
                      <a:pt x="840" y="23"/>
                      <a:pt x="817" y="8"/>
                      <a:pt x="802" y="0"/>
                    </a:cubicBezTo>
                    <a:lnTo>
                      <a:pt x="802" y="0"/>
                    </a:lnTo>
                    <a:cubicBezTo>
                      <a:pt x="772" y="31"/>
                      <a:pt x="749" y="61"/>
                      <a:pt x="718" y="84"/>
                    </a:cubicBezTo>
                    <a:cubicBezTo>
                      <a:pt x="695" y="92"/>
                      <a:pt x="680" y="100"/>
                      <a:pt x="657" y="100"/>
                    </a:cubicBezTo>
                    <a:cubicBezTo>
                      <a:pt x="642" y="100"/>
                      <a:pt x="596" y="92"/>
                      <a:pt x="580" y="84"/>
                    </a:cubicBezTo>
                    <a:lnTo>
                      <a:pt x="580" y="84"/>
                    </a:lnTo>
                    <a:cubicBezTo>
                      <a:pt x="588" y="92"/>
                      <a:pt x="588" y="100"/>
                      <a:pt x="588" y="107"/>
                    </a:cubicBezTo>
                    <a:cubicBezTo>
                      <a:pt x="588" y="130"/>
                      <a:pt x="619" y="161"/>
                      <a:pt x="611" y="176"/>
                    </a:cubicBezTo>
                    <a:cubicBezTo>
                      <a:pt x="588" y="237"/>
                      <a:pt x="588" y="191"/>
                      <a:pt x="634" y="252"/>
                    </a:cubicBezTo>
                    <a:cubicBezTo>
                      <a:pt x="672" y="298"/>
                      <a:pt x="665" y="413"/>
                      <a:pt x="634" y="466"/>
                    </a:cubicBezTo>
                    <a:cubicBezTo>
                      <a:pt x="588" y="535"/>
                      <a:pt x="535" y="520"/>
                      <a:pt x="474" y="550"/>
                    </a:cubicBezTo>
                    <a:cubicBezTo>
                      <a:pt x="436" y="566"/>
                      <a:pt x="451" y="642"/>
                      <a:pt x="443" y="680"/>
                    </a:cubicBezTo>
                    <a:cubicBezTo>
                      <a:pt x="428" y="711"/>
                      <a:pt x="321" y="810"/>
                      <a:pt x="321" y="810"/>
                    </a:cubicBezTo>
                    <a:cubicBezTo>
                      <a:pt x="328" y="848"/>
                      <a:pt x="328" y="871"/>
                      <a:pt x="328" y="917"/>
                    </a:cubicBezTo>
                    <a:cubicBezTo>
                      <a:pt x="328" y="955"/>
                      <a:pt x="298" y="978"/>
                      <a:pt x="298" y="1024"/>
                    </a:cubicBezTo>
                    <a:cubicBezTo>
                      <a:pt x="275" y="1077"/>
                      <a:pt x="222" y="1138"/>
                      <a:pt x="199" y="1192"/>
                    </a:cubicBezTo>
                    <a:cubicBezTo>
                      <a:pt x="168" y="1268"/>
                      <a:pt x="130" y="1253"/>
                      <a:pt x="92" y="1307"/>
                    </a:cubicBezTo>
                    <a:cubicBezTo>
                      <a:pt x="76" y="1329"/>
                      <a:pt x="92" y="1406"/>
                      <a:pt x="69" y="1444"/>
                    </a:cubicBezTo>
                    <a:cubicBezTo>
                      <a:pt x="15" y="1520"/>
                      <a:pt x="0" y="1597"/>
                      <a:pt x="0" y="1673"/>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8" name="Freeform 126">
                <a:extLst>
                  <a:ext uri="{FF2B5EF4-FFF2-40B4-BE49-F238E27FC236}">
                    <a16:creationId xmlns:a16="http://schemas.microsoft.com/office/drawing/2014/main" id="{3468F312-78D0-4375-8AFA-F0ACF9267F50}"/>
                  </a:ext>
                </a:extLst>
              </p:cNvPr>
              <p:cNvSpPr>
                <a:spLocks noChangeArrowheads="1"/>
              </p:cNvSpPr>
              <p:nvPr/>
            </p:nvSpPr>
            <p:spPr bwMode="auto">
              <a:xfrm>
                <a:off x="5413022" y="4854576"/>
                <a:ext cx="190488" cy="142875"/>
              </a:xfrm>
              <a:custGeom>
                <a:avLst/>
                <a:gdLst>
                  <a:gd name="T0" fmla="*/ 31 w 529"/>
                  <a:gd name="T1" fmla="*/ 206 h 398"/>
                  <a:gd name="T2" fmla="*/ 31 w 529"/>
                  <a:gd name="T3" fmla="*/ 206 h 398"/>
                  <a:gd name="T4" fmla="*/ 0 w 529"/>
                  <a:gd name="T5" fmla="*/ 145 h 398"/>
                  <a:gd name="T6" fmla="*/ 0 w 529"/>
                  <a:gd name="T7" fmla="*/ 145 h 398"/>
                  <a:gd name="T8" fmla="*/ 46 w 529"/>
                  <a:gd name="T9" fmla="*/ 114 h 398"/>
                  <a:gd name="T10" fmla="*/ 100 w 529"/>
                  <a:gd name="T11" fmla="*/ 53 h 398"/>
                  <a:gd name="T12" fmla="*/ 192 w 529"/>
                  <a:gd name="T13" fmla="*/ 53 h 398"/>
                  <a:gd name="T14" fmla="*/ 275 w 529"/>
                  <a:gd name="T15" fmla="*/ 0 h 398"/>
                  <a:gd name="T16" fmla="*/ 275 w 529"/>
                  <a:gd name="T17" fmla="*/ 0 h 398"/>
                  <a:gd name="T18" fmla="*/ 283 w 529"/>
                  <a:gd name="T19" fmla="*/ 76 h 398"/>
                  <a:gd name="T20" fmla="*/ 329 w 529"/>
                  <a:gd name="T21" fmla="*/ 76 h 398"/>
                  <a:gd name="T22" fmla="*/ 367 w 529"/>
                  <a:gd name="T23" fmla="*/ 30 h 398"/>
                  <a:gd name="T24" fmla="*/ 428 w 529"/>
                  <a:gd name="T25" fmla="*/ 30 h 398"/>
                  <a:gd name="T26" fmla="*/ 444 w 529"/>
                  <a:gd name="T27" fmla="*/ 91 h 398"/>
                  <a:gd name="T28" fmla="*/ 474 w 529"/>
                  <a:gd name="T29" fmla="*/ 99 h 398"/>
                  <a:gd name="T30" fmla="*/ 474 w 529"/>
                  <a:gd name="T31" fmla="*/ 99 h 398"/>
                  <a:gd name="T32" fmla="*/ 459 w 529"/>
                  <a:gd name="T33" fmla="*/ 137 h 398"/>
                  <a:gd name="T34" fmla="*/ 421 w 529"/>
                  <a:gd name="T35" fmla="*/ 145 h 398"/>
                  <a:gd name="T36" fmla="*/ 459 w 529"/>
                  <a:gd name="T37" fmla="*/ 214 h 398"/>
                  <a:gd name="T38" fmla="*/ 520 w 529"/>
                  <a:gd name="T39" fmla="*/ 259 h 398"/>
                  <a:gd name="T40" fmla="*/ 520 w 529"/>
                  <a:gd name="T41" fmla="*/ 336 h 398"/>
                  <a:gd name="T42" fmla="*/ 474 w 529"/>
                  <a:gd name="T43" fmla="*/ 397 h 398"/>
                  <a:gd name="T44" fmla="*/ 474 w 529"/>
                  <a:gd name="T45" fmla="*/ 397 h 398"/>
                  <a:gd name="T46" fmla="*/ 436 w 529"/>
                  <a:gd name="T47" fmla="*/ 374 h 398"/>
                  <a:gd name="T48" fmla="*/ 344 w 529"/>
                  <a:gd name="T49" fmla="*/ 366 h 398"/>
                  <a:gd name="T50" fmla="*/ 337 w 529"/>
                  <a:gd name="T51" fmla="*/ 336 h 398"/>
                  <a:gd name="T52" fmla="*/ 260 w 529"/>
                  <a:gd name="T53" fmla="*/ 275 h 398"/>
                  <a:gd name="T54" fmla="*/ 237 w 529"/>
                  <a:gd name="T55" fmla="*/ 290 h 398"/>
                  <a:gd name="T56" fmla="*/ 192 w 529"/>
                  <a:gd name="T57" fmla="*/ 244 h 398"/>
                  <a:gd name="T58" fmla="*/ 130 w 529"/>
                  <a:gd name="T59" fmla="*/ 236 h 398"/>
                  <a:gd name="T60" fmla="*/ 146 w 529"/>
                  <a:gd name="T61" fmla="*/ 198 h 398"/>
                  <a:gd name="T62" fmla="*/ 85 w 529"/>
                  <a:gd name="T63" fmla="*/ 152 h 398"/>
                  <a:gd name="T64" fmla="*/ 31 w 529"/>
                  <a:gd name="T65" fmla="*/ 206 h 398"/>
                  <a:gd name="T66" fmla="*/ 31 w 529"/>
                  <a:gd name="T67" fmla="*/ 206 h 398"/>
                  <a:gd name="T68" fmla="*/ 0 w 529"/>
                  <a:gd name="T69" fmla="*/ 145 h 398"/>
                  <a:gd name="T70" fmla="*/ 31 w 529"/>
                  <a:gd name="T71" fmla="*/ 206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9" h="398">
                    <a:moveTo>
                      <a:pt x="31" y="206"/>
                    </a:moveTo>
                    <a:lnTo>
                      <a:pt x="31" y="206"/>
                    </a:lnTo>
                    <a:cubicBezTo>
                      <a:pt x="0" y="145"/>
                      <a:pt x="0" y="145"/>
                      <a:pt x="0" y="145"/>
                    </a:cubicBezTo>
                    <a:lnTo>
                      <a:pt x="0" y="145"/>
                    </a:lnTo>
                    <a:cubicBezTo>
                      <a:pt x="16" y="129"/>
                      <a:pt x="31" y="122"/>
                      <a:pt x="46" y="114"/>
                    </a:cubicBezTo>
                    <a:cubicBezTo>
                      <a:pt x="69" y="91"/>
                      <a:pt x="77" y="68"/>
                      <a:pt x="100" y="53"/>
                    </a:cubicBezTo>
                    <a:cubicBezTo>
                      <a:pt x="130" y="45"/>
                      <a:pt x="161" y="61"/>
                      <a:pt x="192" y="53"/>
                    </a:cubicBezTo>
                    <a:cubicBezTo>
                      <a:pt x="222" y="45"/>
                      <a:pt x="245" y="15"/>
                      <a:pt x="275" y="0"/>
                    </a:cubicBezTo>
                    <a:lnTo>
                      <a:pt x="275" y="0"/>
                    </a:lnTo>
                    <a:cubicBezTo>
                      <a:pt x="275" y="23"/>
                      <a:pt x="268" y="53"/>
                      <a:pt x="283" y="76"/>
                    </a:cubicBezTo>
                    <a:cubicBezTo>
                      <a:pt x="291" y="84"/>
                      <a:pt x="314" y="84"/>
                      <a:pt x="329" y="76"/>
                    </a:cubicBezTo>
                    <a:cubicBezTo>
                      <a:pt x="344" y="68"/>
                      <a:pt x="344" y="38"/>
                      <a:pt x="367" y="30"/>
                    </a:cubicBezTo>
                    <a:cubicBezTo>
                      <a:pt x="382" y="23"/>
                      <a:pt x="413" y="15"/>
                      <a:pt x="428" y="30"/>
                    </a:cubicBezTo>
                    <a:cubicBezTo>
                      <a:pt x="451" y="38"/>
                      <a:pt x="436" y="76"/>
                      <a:pt x="444" y="91"/>
                    </a:cubicBezTo>
                    <a:cubicBezTo>
                      <a:pt x="451" y="99"/>
                      <a:pt x="467" y="99"/>
                      <a:pt x="474" y="99"/>
                    </a:cubicBezTo>
                    <a:lnTo>
                      <a:pt x="474" y="99"/>
                    </a:lnTo>
                    <a:cubicBezTo>
                      <a:pt x="474" y="114"/>
                      <a:pt x="474" y="129"/>
                      <a:pt x="459" y="137"/>
                    </a:cubicBezTo>
                    <a:cubicBezTo>
                      <a:pt x="451" y="145"/>
                      <a:pt x="421" y="129"/>
                      <a:pt x="421" y="145"/>
                    </a:cubicBezTo>
                    <a:cubicBezTo>
                      <a:pt x="421" y="168"/>
                      <a:pt x="444" y="191"/>
                      <a:pt x="459" y="214"/>
                    </a:cubicBezTo>
                    <a:cubicBezTo>
                      <a:pt x="474" y="229"/>
                      <a:pt x="505" y="236"/>
                      <a:pt x="520" y="259"/>
                    </a:cubicBezTo>
                    <a:cubicBezTo>
                      <a:pt x="528" y="282"/>
                      <a:pt x="528" y="313"/>
                      <a:pt x="520" y="336"/>
                    </a:cubicBezTo>
                    <a:cubicBezTo>
                      <a:pt x="512" y="359"/>
                      <a:pt x="489" y="374"/>
                      <a:pt x="474" y="397"/>
                    </a:cubicBezTo>
                    <a:lnTo>
                      <a:pt x="474" y="397"/>
                    </a:lnTo>
                    <a:cubicBezTo>
                      <a:pt x="459" y="389"/>
                      <a:pt x="444" y="381"/>
                      <a:pt x="436" y="374"/>
                    </a:cubicBezTo>
                    <a:cubicBezTo>
                      <a:pt x="405" y="374"/>
                      <a:pt x="375" y="374"/>
                      <a:pt x="344" y="366"/>
                    </a:cubicBezTo>
                    <a:cubicBezTo>
                      <a:pt x="337" y="359"/>
                      <a:pt x="344" y="343"/>
                      <a:pt x="337" y="336"/>
                    </a:cubicBezTo>
                    <a:cubicBezTo>
                      <a:pt x="314" y="313"/>
                      <a:pt x="291" y="290"/>
                      <a:pt x="260" y="275"/>
                    </a:cubicBezTo>
                    <a:cubicBezTo>
                      <a:pt x="253" y="267"/>
                      <a:pt x="245" y="290"/>
                      <a:pt x="237" y="290"/>
                    </a:cubicBezTo>
                    <a:cubicBezTo>
                      <a:pt x="214" y="275"/>
                      <a:pt x="214" y="252"/>
                      <a:pt x="192" y="244"/>
                    </a:cubicBezTo>
                    <a:cubicBezTo>
                      <a:pt x="176" y="236"/>
                      <a:pt x="146" y="252"/>
                      <a:pt x="130" y="236"/>
                    </a:cubicBezTo>
                    <a:cubicBezTo>
                      <a:pt x="123" y="229"/>
                      <a:pt x="153" y="206"/>
                      <a:pt x="146" y="198"/>
                    </a:cubicBezTo>
                    <a:cubicBezTo>
                      <a:pt x="130" y="175"/>
                      <a:pt x="107" y="152"/>
                      <a:pt x="85" y="152"/>
                    </a:cubicBezTo>
                    <a:cubicBezTo>
                      <a:pt x="54" y="152"/>
                      <a:pt x="46" y="183"/>
                      <a:pt x="31" y="206"/>
                    </a:cubicBezTo>
                    <a:lnTo>
                      <a:pt x="31" y="206"/>
                    </a:lnTo>
                    <a:cubicBezTo>
                      <a:pt x="0" y="145"/>
                      <a:pt x="0" y="145"/>
                      <a:pt x="0" y="145"/>
                    </a:cubicBezTo>
                    <a:lnTo>
                      <a:pt x="31" y="206"/>
                    </a:ln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9" name="Freeform 127">
                <a:extLst>
                  <a:ext uri="{FF2B5EF4-FFF2-40B4-BE49-F238E27FC236}">
                    <a16:creationId xmlns:a16="http://schemas.microsoft.com/office/drawing/2014/main" id="{EC7B2BA2-2717-40CF-B7DC-EA2364B7B841}"/>
                  </a:ext>
                </a:extLst>
              </p:cNvPr>
              <p:cNvSpPr>
                <a:spLocks noChangeArrowheads="1"/>
              </p:cNvSpPr>
              <p:nvPr/>
            </p:nvSpPr>
            <p:spPr bwMode="auto">
              <a:xfrm>
                <a:off x="5366989" y="4910138"/>
                <a:ext cx="376212" cy="622300"/>
              </a:xfrm>
              <a:custGeom>
                <a:avLst/>
                <a:gdLst>
                  <a:gd name="T0" fmla="*/ 603 w 1047"/>
                  <a:gd name="T1" fmla="*/ 245 h 1728"/>
                  <a:gd name="T2" fmla="*/ 473 w 1047"/>
                  <a:gd name="T3" fmla="*/ 214 h 1728"/>
                  <a:gd name="T4" fmla="*/ 389 w 1047"/>
                  <a:gd name="T5" fmla="*/ 123 h 1728"/>
                  <a:gd name="T6" fmla="*/ 321 w 1047"/>
                  <a:gd name="T7" fmla="*/ 92 h 1728"/>
                  <a:gd name="T8" fmla="*/ 275 w 1047"/>
                  <a:gd name="T9" fmla="*/ 46 h 1728"/>
                  <a:gd name="T10" fmla="*/ 160 w 1047"/>
                  <a:gd name="T11" fmla="*/ 54 h 1728"/>
                  <a:gd name="T12" fmla="*/ 114 w 1047"/>
                  <a:gd name="T13" fmla="*/ 107 h 1728"/>
                  <a:gd name="T14" fmla="*/ 7 w 1047"/>
                  <a:gd name="T15" fmla="*/ 252 h 1728"/>
                  <a:gd name="T16" fmla="*/ 68 w 1047"/>
                  <a:gd name="T17" fmla="*/ 321 h 1728"/>
                  <a:gd name="T18" fmla="*/ 168 w 1047"/>
                  <a:gd name="T19" fmla="*/ 283 h 1728"/>
                  <a:gd name="T20" fmla="*/ 214 w 1047"/>
                  <a:gd name="T21" fmla="*/ 298 h 1728"/>
                  <a:gd name="T22" fmla="*/ 107 w 1047"/>
                  <a:gd name="T23" fmla="*/ 375 h 1728"/>
                  <a:gd name="T24" fmla="*/ 84 w 1047"/>
                  <a:gd name="T25" fmla="*/ 398 h 1728"/>
                  <a:gd name="T26" fmla="*/ 76 w 1047"/>
                  <a:gd name="T27" fmla="*/ 443 h 1728"/>
                  <a:gd name="T28" fmla="*/ 168 w 1047"/>
                  <a:gd name="T29" fmla="*/ 543 h 1728"/>
                  <a:gd name="T30" fmla="*/ 305 w 1047"/>
                  <a:gd name="T31" fmla="*/ 550 h 1728"/>
                  <a:gd name="T32" fmla="*/ 359 w 1047"/>
                  <a:gd name="T33" fmla="*/ 703 h 1728"/>
                  <a:gd name="T34" fmla="*/ 275 w 1047"/>
                  <a:gd name="T35" fmla="*/ 772 h 1728"/>
                  <a:gd name="T36" fmla="*/ 206 w 1047"/>
                  <a:gd name="T37" fmla="*/ 840 h 1728"/>
                  <a:gd name="T38" fmla="*/ 214 w 1047"/>
                  <a:gd name="T39" fmla="*/ 894 h 1728"/>
                  <a:gd name="T40" fmla="*/ 275 w 1047"/>
                  <a:gd name="T41" fmla="*/ 963 h 1728"/>
                  <a:gd name="T42" fmla="*/ 160 w 1047"/>
                  <a:gd name="T43" fmla="*/ 978 h 1728"/>
                  <a:gd name="T44" fmla="*/ 99 w 1047"/>
                  <a:gd name="T45" fmla="*/ 925 h 1728"/>
                  <a:gd name="T46" fmla="*/ 46 w 1047"/>
                  <a:gd name="T47" fmla="*/ 1001 h 1728"/>
                  <a:gd name="T48" fmla="*/ 145 w 1047"/>
                  <a:gd name="T49" fmla="*/ 1016 h 1728"/>
                  <a:gd name="T50" fmla="*/ 129 w 1047"/>
                  <a:gd name="T51" fmla="*/ 1093 h 1728"/>
                  <a:gd name="T52" fmla="*/ 152 w 1047"/>
                  <a:gd name="T53" fmla="*/ 1154 h 1728"/>
                  <a:gd name="T54" fmla="*/ 236 w 1047"/>
                  <a:gd name="T55" fmla="*/ 1215 h 1728"/>
                  <a:gd name="T56" fmla="*/ 252 w 1047"/>
                  <a:gd name="T57" fmla="*/ 1322 h 1728"/>
                  <a:gd name="T58" fmla="*/ 282 w 1047"/>
                  <a:gd name="T59" fmla="*/ 1398 h 1728"/>
                  <a:gd name="T60" fmla="*/ 275 w 1047"/>
                  <a:gd name="T61" fmla="*/ 1475 h 1728"/>
                  <a:gd name="T62" fmla="*/ 252 w 1047"/>
                  <a:gd name="T63" fmla="*/ 1643 h 1728"/>
                  <a:gd name="T64" fmla="*/ 282 w 1047"/>
                  <a:gd name="T65" fmla="*/ 1719 h 1728"/>
                  <a:gd name="T66" fmla="*/ 343 w 1047"/>
                  <a:gd name="T67" fmla="*/ 1551 h 1728"/>
                  <a:gd name="T68" fmla="*/ 412 w 1047"/>
                  <a:gd name="T69" fmla="*/ 1398 h 1728"/>
                  <a:gd name="T70" fmla="*/ 557 w 1047"/>
                  <a:gd name="T71" fmla="*/ 1268 h 1728"/>
                  <a:gd name="T72" fmla="*/ 634 w 1047"/>
                  <a:gd name="T73" fmla="*/ 1238 h 1728"/>
                  <a:gd name="T74" fmla="*/ 786 w 1047"/>
                  <a:gd name="T75" fmla="*/ 1291 h 1728"/>
                  <a:gd name="T76" fmla="*/ 840 w 1047"/>
                  <a:gd name="T77" fmla="*/ 1154 h 1728"/>
                  <a:gd name="T78" fmla="*/ 832 w 1047"/>
                  <a:gd name="T79" fmla="*/ 986 h 1728"/>
                  <a:gd name="T80" fmla="*/ 954 w 1047"/>
                  <a:gd name="T81" fmla="*/ 886 h 1728"/>
                  <a:gd name="T82" fmla="*/ 1000 w 1047"/>
                  <a:gd name="T83" fmla="*/ 833 h 1728"/>
                  <a:gd name="T84" fmla="*/ 947 w 1047"/>
                  <a:gd name="T85" fmla="*/ 772 h 1728"/>
                  <a:gd name="T86" fmla="*/ 1038 w 1047"/>
                  <a:gd name="T87" fmla="*/ 642 h 1728"/>
                  <a:gd name="T88" fmla="*/ 970 w 1047"/>
                  <a:gd name="T89" fmla="*/ 550 h 1728"/>
                  <a:gd name="T90" fmla="*/ 924 w 1047"/>
                  <a:gd name="T91" fmla="*/ 489 h 1728"/>
                  <a:gd name="T92" fmla="*/ 748 w 1047"/>
                  <a:gd name="T93" fmla="*/ 535 h 1728"/>
                  <a:gd name="T94" fmla="*/ 634 w 1047"/>
                  <a:gd name="T95" fmla="*/ 588 h 1728"/>
                  <a:gd name="T96" fmla="*/ 664 w 1047"/>
                  <a:gd name="T97" fmla="*/ 482 h 1728"/>
                  <a:gd name="T98" fmla="*/ 672 w 1047"/>
                  <a:gd name="T99" fmla="*/ 413 h 1728"/>
                  <a:gd name="T100" fmla="*/ 603 w 1047"/>
                  <a:gd name="T101" fmla="*/ 245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7" h="1728">
                    <a:moveTo>
                      <a:pt x="603" y="245"/>
                    </a:moveTo>
                    <a:lnTo>
                      <a:pt x="603" y="245"/>
                    </a:lnTo>
                    <a:cubicBezTo>
                      <a:pt x="588" y="237"/>
                      <a:pt x="573" y="229"/>
                      <a:pt x="565" y="222"/>
                    </a:cubicBezTo>
                    <a:cubicBezTo>
                      <a:pt x="534" y="222"/>
                      <a:pt x="504" y="222"/>
                      <a:pt x="473" y="214"/>
                    </a:cubicBezTo>
                    <a:cubicBezTo>
                      <a:pt x="466" y="207"/>
                      <a:pt x="473" y="191"/>
                      <a:pt x="466" y="184"/>
                    </a:cubicBezTo>
                    <a:cubicBezTo>
                      <a:pt x="443" y="161"/>
                      <a:pt x="420" y="138"/>
                      <a:pt x="389" y="123"/>
                    </a:cubicBezTo>
                    <a:cubicBezTo>
                      <a:pt x="382" y="115"/>
                      <a:pt x="374" y="138"/>
                      <a:pt x="366" y="138"/>
                    </a:cubicBezTo>
                    <a:cubicBezTo>
                      <a:pt x="343" y="123"/>
                      <a:pt x="343" y="100"/>
                      <a:pt x="321" y="92"/>
                    </a:cubicBezTo>
                    <a:cubicBezTo>
                      <a:pt x="305" y="84"/>
                      <a:pt x="275" y="100"/>
                      <a:pt x="259" y="84"/>
                    </a:cubicBezTo>
                    <a:cubicBezTo>
                      <a:pt x="252" y="77"/>
                      <a:pt x="282" y="54"/>
                      <a:pt x="275" y="46"/>
                    </a:cubicBezTo>
                    <a:cubicBezTo>
                      <a:pt x="259" y="23"/>
                      <a:pt x="236" y="0"/>
                      <a:pt x="214" y="0"/>
                    </a:cubicBezTo>
                    <a:cubicBezTo>
                      <a:pt x="183" y="0"/>
                      <a:pt x="175" y="31"/>
                      <a:pt x="160" y="54"/>
                    </a:cubicBezTo>
                    <a:lnTo>
                      <a:pt x="160" y="54"/>
                    </a:lnTo>
                    <a:cubicBezTo>
                      <a:pt x="145" y="69"/>
                      <a:pt x="129" y="84"/>
                      <a:pt x="114" y="107"/>
                    </a:cubicBezTo>
                    <a:cubicBezTo>
                      <a:pt x="91" y="138"/>
                      <a:pt x="76" y="184"/>
                      <a:pt x="53" y="214"/>
                    </a:cubicBezTo>
                    <a:cubicBezTo>
                      <a:pt x="38" y="229"/>
                      <a:pt x="15" y="237"/>
                      <a:pt x="7" y="252"/>
                    </a:cubicBezTo>
                    <a:cubicBezTo>
                      <a:pt x="0" y="260"/>
                      <a:pt x="23" y="268"/>
                      <a:pt x="30" y="283"/>
                    </a:cubicBezTo>
                    <a:cubicBezTo>
                      <a:pt x="38" y="291"/>
                      <a:pt x="53" y="321"/>
                      <a:pt x="68" y="321"/>
                    </a:cubicBezTo>
                    <a:cubicBezTo>
                      <a:pt x="99" y="321"/>
                      <a:pt x="114" y="275"/>
                      <a:pt x="137" y="268"/>
                    </a:cubicBezTo>
                    <a:cubicBezTo>
                      <a:pt x="152" y="260"/>
                      <a:pt x="160" y="275"/>
                      <a:pt x="168" y="283"/>
                    </a:cubicBezTo>
                    <a:cubicBezTo>
                      <a:pt x="183" y="283"/>
                      <a:pt x="198" y="268"/>
                      <a:pt x="214" y="275"/>
                    </a:cubicBezTo>
                    <a:cubicBezTo>
                      <a:pt x="221" y="275"/>
                      <a:pt x="221" y="291"/>
                      <a:pt x="214" y="298"/>
                    </a:cubicBezTo>
                    <a:cubicBezTo>
                      <a:pt x="191" y="314"/>
                      <a:pt x="152" y="306"/>
                      <a:pt x="129" y="321"/>
                    </a:cubicBezTo>
                    <a:cubicBezTo>
                      <a:pt x="114" y="336"/>
                      <a:pt x="122" y="359"/>
                      <a:pt x="107" y="375"/>
                    </a:cubicBezTo>
                    <a:cubicBezTo>
                      <a:pt x="107" y="382"/>
                      <a:pt x="91" y="390"/>
                      <a:pt x="84" y="398"/>
                    </a:cubicBezTo>
                    <a:lnTo>
                      <a:pt x="84" y="398"/>
                    </a:lnTo>
                    <a:cubicBezTo>
                      <a:pt x="76" y="443"/>
                      <a:pt x="76" y="443"/>
                      <a:pt x="76" y="443"/>
                    </a:cubicBezTo>
                    <a:lnTo>
                      <a:pt x="76" y="443"/>
                    </a:lnTo>
                    <a:cubicBezTo>
                      <a:pt x="91" y="451"/>
                      <a:pt x="114" y="466"/>
                      <a:pt x="137" y="474"/>
                    </a:cubicBezTo>
                    <a:cubicBezTo>
                      <a:pt x="137" y="474"/>
                      <a:pt x="160" y="535"/>
                      <a:pt x="168" y="543"/>
                    </a:cubicBezTo>
                    <a:lnTo>
                      <a:pt x="252" y="558"/>
                    </a:lnTo>
                    <a:cubicBezTo>
                      <a:pt x="267" y="558"/>
                      <a:pt x="290" y="550"/>
                      <a:pt x="305" y="550"/>
                    </a:cubicBezTo>
                    <a:cubicBezTo>
                      <a:pt x="321" y="558"/>
                      <a:pt x="336" y="566"/>
                      <a:pt x="336" y="581"/>
                    </a:cubicBezTo>
                    <a:cubicBezTo>
                      <a:pt x="351" y="619"/>
                      <a:pt x="366" y="665"/>
                      <a:pt x="359" y="703"/>
                    </a:cubicBezTo>
                    <a:cubicBezTo>
                      <a:pt x="351" y="726"/>
                      <a:pt x="313" y="718"/>
                      <a:pt x="298" y="734"/>
                    </a:cubicBezTo>
                    <a:cubicBezTo>
                      <a:pt x="282" y="741"/>
                      <a:pt x="282" y="764"/>
                      <a:pt x="275" y="772"/>
                    </a:cubicBezTo>
                    <a:cubicBezTo>
                      <a:pt x="267" y="779"/>
                      <a:pt x="244" y="764"/>
                      <a:pt x="236" y="772"/>
                    </a:cubicBezTo>
                    <a:cubicBezTo>
                      <a:pt x="221" y="795"/>
                      <a:pt x="206" y="818"/>
                      <a:pt x="206" y="840"/>
                    </a:cubicBezTo>
                    <a:cubicBezTo>
                      <a:pt x="206" y="856"/>
                      <a:pt x="229" y="848"/>
                      <a:pt x="229" y="863"/>
                    </a:cubicBezTo>
                    <a:cubicBezTo>
                      <a:pt x="236" y="871"/>
                      <a:pt x="214" y="879"/>
                      <a:pt x="214" y="894"/>
                    </a:cubicBezTo>
                    <a:cubicBezTo>
                      <a:pt x="229" y="909"/>
                      <a:pt x="259" y="909"/>
                      <a:pt x="275" y="925"/>
                    </a:cubicBezTo>
                    <a:cubicBezTo>
                      <a:pt x="282" y="932"/>
                      <a:pt x="282" y="948"/>
                      <a:pt x="275" y="963"/>
                    </a:cubicBezTo>
                    <a:cubicBezTo>
                      <a:pt x="267" y="978"/>
                      <a:pt x="252" y="986"/>
                      <a:pt x="236" y="993"/>
                    </a:cubicBezTo>
                    <a:cubicBezTo>
                      <a:pt x="214" y="993"/>
                      <a:pt x="183" y="993"/>
                      <a:pt x="160" y="978"/>
                    </a:cubicBezTo>
                    <a:cubicBezTo>
                      <a:pt x="145" y="971"/>
                      <a:pt x="160" y="948"/>
                      <a:pt x="152" y="940"/>
                    </a:cubicBezTo>
                    <a:cubicBezTo>
                      <a:pt x="137" y="925"/>
                      <a:pt x="114" y="917"/>
                      <a:pt x="99" y="925"/>
                    </a:cubicBezTo>
                    <a:cubicBezTo>
                      <a:pt x="91" y="925"/>
                      <a:pt x="107" y="955"/>
                      <a:pt x="99" y="963"/>
                    </a:cubicBezTo>
                    <a:cubicBezTo>
                      <a:pt x="84" y="978"/>
                      <a:pt x="46" y="978"/>
                      <a:pt x="46" y="1001"/>
                    </a:cubicBezTo>
                    <a:cubicBezTo>
                      <a:pt x="38" y="1016"/>
                      <a:pt x="68" y="1024"/>
                      <a:pt x="84" y="1024"/>
                    </a:cubicBezTo>
                    <a:cubicBezTo>
                      <a:pt x="107" y="1032"/>
                      <a:pt x="122" y="1016"/>
                      <a:pt x="145" y="1016"/>
                    </a:cubicBezTo>
                    <a:cubicBezTo>
                      <a:pt x="152" y="1024"/>
                      <a:pt x="160" y="1032"/>
                      <a:pt x="160" y="1039"/>
                    </a:cubicBezTo>
                    <a:cubicBezTo>
                      <a:pt x="160" y="1062"/>
                      <a:pt x="145" y="1077"/>
                      <a:pt x="129" y="1093"/>
                    </a:cubicBezTo>
                    <a:cubicBezTo>
                      <a:pt x="122" y="1100"/>
                      <a:pt x="99" y="1100"/>
                      <a:pt x="99" y="1108"/>
                    </a:cubicBezTo>
                    <a:cubicBezTo>
                      <a:pt x="114" y="1131"/>
                      <a:pt x="137" y="1138"/>
                      <a:pt x="152" y="1154"/>
                    </a:cubicBezTo>
                    <a:cubicBezTo>
                      <a:pt x="175" y="1177"/>
                      <a:pt x="183" y="1200"/>
                      <a:pt x="198" y="1215"/>
                    </a:cubicBezTo>
                    <a:cubicBezTo>
                      <a:pt x="206" y="1215"/>
                      <a:pt x="221" y="1207"/>
                      <a:pt x="236" y="1215"/>
                    </a:cubicBezTo>
                    <a:cubicBezTo>
                      <a:pt x="252" y="1223"/>
                      <a:pt x="275" y="1238"/>
                      <a:pt x="282" y="1253"/>
                    </a:cubicBezTo>
                    <a:cubicBezTo>
                      <a:pt x="282" y="1284"/>
                      <a:pt x="252" y="1299"/>
                      <a:pt x="252" y="1322"/>
                    </a:cubicBezTo>
                    <a:cubicBezTo>
                      <a:pt x="259" y="1345"/>
                      <a:pt x="282" y="1352"/>
                      <a:pt x="290" y="1368"/>
                    </a:cubicBezTo>
                    <a:cubicBezTo>
                      <a:pt x="290" y="1375"/>
                      <a:pt x="275" y="1390"/>
                      <a:pt x="282" y="1398"/>
                    </a:cubicBezTo>
                    <a:cubicBezTo>
                      <a:pt x="282" y="1406"/>
                      <a:pt x="298" y="1398"/>
                      <a:pt x="298" y="1398"/>
                    </a:cubicBezTo>
                    <a:cubicBezTo>
                      <a:pt x="298" y="1429"/>
                      <a:pt x="282" y="1452"/>
                      <a:pt x="275" y="1475"/>
                    </a:cubicBezTo>
                    <a:cubicBezTo>
                      <a:pt x="259" y="1498"/>
                      <a:pt x="236" y="1520"/>
                      <a:pt x="236" y="1543"/>
                    </a:cubicBezTo>
                    <a:cubicBezTo>
                      <a:pt x="229" y="1574"/>
                      <a:pt x="244" y="1612"/>
                      <a:pt x="252" y="1643"/>
                    </a:cubicBezTo>
                    <a:lnTo>
                      <a:pt x="252" y="1643"/>
                    </a:lnTo>
                    <a:cubicBezTo>
                      <a:pt x="259" y="1665"/>
                      <a:pt x="252" y="1719"/>
                      <a:pt x="282" y="1719"/>
                    </a:cubicBezTo>
                    <a:cubicBezTo>
                      <a:pt x="305" y="1727"/>
                      <a:pt x="313" y="1681"/>
                      <a:pt x="321" y="1650"/>
                    </a:cubicBezTo>
                    <a:cubicBezTo>
                      <a:pt x="336" y="1620"/>
                      <a:pt x="328" y="1581"/>
                      <a:pt x="343" y="1551"/>
                    </a:cubicBezTo>
                    <a:cubicBezTo>
                      <a:pt x="351" y="1536"/>
                      <a:pt x="374" y="1551"/>
                      <a:pt x="382" y="1543"/>
                    </a:cubicBezTo>
                    <a:cubicBezTo>
                      <a:pt x="397" y="1498"/>
                      <a:pt x="397" y="1444"/>
                      <a:pt x="412" y="1398"/>
                    </a:cubicBezTo>
                    <a:cubicBezTo>
                      <a:pt x="435" y="1345"/>
                      <a:pt x="458" y="1299"/>
                      <a:pt x="496" y="1268"/>
                    </a:cubicBezTo>
                    <a:cubicBezTo>
                      <a:pt x="511" y="1253"/>
                      <a:pt x="534" y="1268"/>
                      <a:pt x="557" y="1268"/>
                    </a:cubicBezTo>
                    <a:cubicBezTo>
                      <a:pt x="573" y="1261"/>
                      <a:pt x="580" y="1238"/>
                      <a:pt x="596" y="1238"/>
                    </a:cubicBezTo>
                    <a:cubicBezTo>
                      <a:pt x="603" y="1230"/>
                      <a:pt x="618" y="1230"/>
                      <a:pt x="634" y="1238"/>
                    </a:cubicBezTo>
                    <a:cubicBezTo>
                      <a:pt x="679" y="1261"/>
                      <a:pt x="702" y="1314"/>
                      <a:pt x="756" y="1329"/>
                    </a:cubicBezTo>
                    <a:cubicBezTo>
                      <a:pt x="771" y="1337"/>
                      <a:pt x="779" y="1307"/>
                      <a:pt x="786" y="1291"/>
                    </a:cubicBezTo>
                    <a:cubicBezTo>
                      <a:pt x="786" y="1291"/>
                      <a:pt x="786" y="1246"/>
                      <a:pt x="786" y="1238"/>
                    </a:cubicBezTo>
                    <a:cubicBezTo>
                      <a:pt x="786" y="1223"/>
                      <a:pt x="840" y="1154"/>
                      <a:pt x="840" y="1154"/>
                    </a:cubicBezTo>
                    <a:cubicBezTo>
                      <a:pt x="832" y="1131"/>
                      <a:pt x="809" y="1115"/>
                      <a:pt x="809" y="1093"/>
                    </a:cubicBezTo>
                    <a:cubicBezTo>
                      <a:pt x="809" y="1054"/>
                      <a:pt x="809" y="1009"/>
                      <a:pt x="832" y="986"/>
                    </a:cubicBezTo>
                    <a:cubicBezTo>
                      <a:pt x="863" y="948"/>
                      <a:pt x="924" y="955"/>
                      <a:pt x="962" y="925"/>
                    </a:cubicBezTo>
                    <a:cubicBezTo>
                      <a:pt x="977" y="917"/>
                      <a:pt x="947" y="894"/>
                      <a:pt x="954" y="886"/>
                    </a:cubicBezTo>
                    <a:cubicBezTo>
                      <a:pt x="962" y="863"/>
                      <a:pt x="985" y="848"/>
                      <a:pt x="1000" y="833"/>
                    </a:cubicBezTo>
                    <a:lnTo>
                      <a:pt x="1000" y="833"/>
                    </a:lnTo>
                    <a:cubicBezTo>
                      <a:pt x="947" y="772"/>
                      <a:pt x="947" y="772"/>
                      <a:pt x="947" y="772"/>
                    </a:cubicBezTo>
                    <a:lnTo>
                      <a:pt x="947" y="772"/>
                    </a:lnTo>
                    <a:cubicBezTo>
                      <a:pt x="954" y="749"/>
                      <a:pt x="962" y="718"/>
                      <a:pt x="977" y="695"/>
                    </a:cubicBezTo>
                    <a:cubicBezTo>
                      <a:pt x="993" y="673"/>
                      <a:pt x="1023" y="665"/>
                      <a:pt x="1038" y="642"/>
                    </a:cubicBezTo>
                    <a:cubicBezTo>
                      <a:pt x="1046" y="627"/>
                      <a:pt x="1046" y="604"/>
                      <a:pt x="1046" y="588"/>
                    </a:cubicBezTo>
                    <a:cubicBezTo>
                      <a:pt x="1046" y="588"/>
                      <a:pt x="970" y="558"/>
                      <a:pt x="970" y="550"/>
                    </a:cubicBezTo>
                    <a:lnTo>
                      <a:pt x="954" y="520"/>
                    </a:lnTo>
                    <a:cubicBezTo>
                      <a:pt x="947" y="512"/>
                      <a:pt x="939" y="489"/>
                      <a:pt x="924" y="489"/>
                    </a:cubicBezTo>
                    <a:cubicBezTo>
                      <a:pt x="893" y="497"/>
                      <a:pt x="871" y="535"/>
                      <a:pt x="832" y="543"/>
                    </a:cubicBezTo>
                    <a:cubicBezTo>
                      <a:pt x="809" y="550"/>
                      <a:pt x="779" y="535"/>
                      <a:pt x="748" y="535"/>
                    </a:cubicBezTo>
                    <a:cubicBezTo>
                      <a:pt x="725" y="543"/>
                      <a:pt x="702" y="550"/>
                      <a:pt x="679" y="558"/>
                    </a:cubicBezTo>
                    <a:cubicBezTo>
                      <a:pt x="664" y="566"/>
                      <a:pt x="657" y="588"/>
                      <a:pt x="634" y="588"/>
                    </a:cubicBezTo>
                    <a:cubicBezTo>
                      <a:pt x="626" y="588"/>
                      <a:pt x="611" y="573"/>
                      <a:pt x="618" y="558"/>
                    </a:cubicBezTo>
                    <a:cubicBezTo>
                      <a:pt x="626" y="527"/>
                      <a:pt x="649" y="504"/>
                      <a:pt x="664" y="482"/>
                    </a:cubicBezTo>
                    <a:cubicBezTo>
                      <a:pt x="679" y="466"/>
                      <a:pt x="702" y="466"/>
                      <a:pt x="702" y="443"/>
                    </a:cubicBezTo>
                    <a:cubicBezTo>
                      <a:pt x="702" y="428"/>
                      <a:pt x="679" y="428"/>
                      <a:pt x="672" y="413"/>
                    </a:cubicBezTo>
                    <a:cubicBezTo>
                      <a:pt x="657" y="382"/>
                      <a:pt x="649" y="344"/>
                      <a:pt x="634" y="306"/>
                    </a:cubicBezTo>
                    <a:cubicBezTo>
                      <a:pt x="626" y="283"/>
                      <a:pt x="611" y="260"/>
                      <a:pt x="603" y="245"/>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0" name="Freeform 128">
                <a:extLst>
                  <a:ext uri="{FF2B5EF4-FFF2-40B4-BE49-F238E27FC236}">
                    <a16:creationId xmlns:a16="http://schemas.microsoft.com/office/drawing/2014/main" id="{9986021E-2968-47BA-8B28-9686E0799C7D}"/>
                  </a:ext>
                </a:extLst>
              </p:cNvPr>
              <p:cNvSpPr>
                <a:spLocks noChangeArrowheads="1"/>
              </p:cNvSpPr>
              <p:nvPr/>
            </p:nvSpPr>
            <p:spPr bwMode="auto">
              <a:xfrm>
                <a:off x="5565413" y="4835526"/>
                <a:ext cx="492093" cy="550863"/>
              </a:xfrm>
              <a:custGeom>
                <a:avLst/>
                <a:gdLst>
                  <a:gd name="T0" fmla="*/ 397 w 1368"/>
                  <a:gd name="T1" fmla="*/ 978 h 1529"/>
                  <a:gd name="T2" fmla="*/ 488 w 1368"/>
                  <a:gd name="T3" fmla="*/ 848 h 1529"/>
                  <a:gd name="T4" fmla="*/ 420 w 1368"/>
                  <a:gd name="T5" fmla="*/ 756 h 1529"/>
                  <a:gd name="T6" fmla="*/ 374 w 1368"/>
                  <a:gd name="T7" fmla="*/ 695 h 1529"/>
                  <a:gd name="T8" fmla="*/ 198 w 1368"/>
                  <a:gd name="T9" fmla="*/ 741 h 1529"/>
                  <a:gd name="T10" fmla="*/ 84 w 1368"/>
                  <a:gd name="T11" fmla="*/ 794 h 1529"/>
                  <a:gd name="T12" fmla="*/ 114 w 1368"/>
                  <a:gd name="T13" fmla="*/ 688 h 1529"/>
                  <a:gd name="T14" fmla="*/ 122 w 1368"/>
                  <a:gd name="T15" fmla="*/ 619 h 1529"/>
                  <a:gd name="T16" fmla="*/ 53 w 1368"/>
                  <a:gd name="T17" fmla="*/ 451 h 1529"/>
                  <a:gd name="T18" fmla="*/ 99 w 1368"/>
                  <a:gd name="T19" fmla="*/ 390 h 1529"/>
                  <a:gd name="T20" fmla="*/ 38 w 1368"/>
                  <a:gd name="T21" fmla="*/ 268 h 1529"/>
                  <a:gd name="T22" fmla="*/ 38 w 1368"/>
                  <a:gd name="T23" fmla="*/ 191 h 1529"/>
                  <a:gd name="T24" fmla="*/ 53 w 1368"/>
                  <a:gd name="T25" fmla="*/ 153 h 1529"/>
                  <a:gd name="T26" fmla="*/ 76 w 1368"/>
                  <a:gd name="T27" fmla="*/ 54 h 1529"/>
                  <a:gd name="T28" fmla="*/ 145 w 1368"/>
                  <a:gd name="T29" fmla="*/ 8 h 1529"/>
                  <a:gd name="T30" fmla="*/ 244 w 1368"/>
                  <a:gd name="T31" fmla="*/ 54 h 1529"/>
                  <a:gd name="T32" fmla="*/ 267 w 1368"/>
                  <a:gd name="T33" fmla="*/ 15 h 1529"/>
                  <a:gd name="T34" fmla="*/ 366 w 1368"/>
                  <a:gd name="T35" fmla="*/ 122 h 1529"/>
                  <a:gd name="T36" fmla="*/ 573 w 1368"/>
                  <a:gd name="T37" fmla="*/ 306 h 1529"/>
                  <a:gd name="T38" fmla="*/ 695 w 1368"/>
                  <a:gd name="T39" fmla="*/ 222 h 1529"/>
                  <a:gd name="T40" fmla="*/ 832 w 1368"/>
                  <a:gd name="T41" fmla="*/ 176 h 1529"/>
                  <a:gd name="T42" fmla="*/ 932 w 1368"/>
                  <a:gd name="T43" fmla="*/ 130 h 1529"/>
                  <a:gd name="T44" fmla="*/ 1130 w 1368"/>
                  <a:gd name="T45" fmla="*/ 145 h 1529"/>
                  <a:gd name="T46" fmla="*/ 1252 w 1368"/>
                  <a:gd name="T47" fmla="*/ 199 h 1529"/>
                  <a:gd name="T48" fmla="*/ 1329 w 1368"/>
                  <a:gd name="T49" fmla="*/ 352 h 1529"/>
                  <a:gd name="T50" fmla="*/ 1344 w 1368"/>
                  <a:gd name="T51" fmla="*/ 405 h 1529"/>
                  <a:gd name="T52" fmla="*/ 1229 w 1368"/>
                  <a:gd name="T53" fmla="*/ 619 h 1529"/>
                  <a:gd name="T54" fmla="*/ 1214 w 1368"/>
                  <a:gd name="T55" fmla="*/ 772 h 1529"/>
                  <a:gd name="T56" fmla="*/ 1229 w 1368"/>
                  <a:gd name="T57" fmla="*/ 901 h 1529"/>
                  <a:gd name="T58" fmla="*/ 1138 w 1368"/>
                  <a:gd name="T59" fmla="*/ 1108 h 1529"/>
                  <a:gd name="T60" fmla="*/ 1191 w 1368"/>
                  <a:gd name="T61" fmla="*/ 1192 h 1529"/>
                  <a:gd name="T62" fmla="*/ 1084 w 1368"/>
                  <a:gd name="T63" fmla="*/ 1253 h 1529"/>
                  <a:gd name="T64" fmla="*/ 1084 w 1368"/>
                  <a:gd name="T65" fmla="*/ 1429 h 1529"/>
                  <a:gd name="T66" fmla="*/ 1008 w 1368"/>
                  <a:gd name="T67" fmla="*/ 1520 h 1529"/>
                  <a:gd name="T68" fmla="*/ 916 w 1368"/>
                  <a:gd name="T69" fmla="*/ 1474 h 1529"/>
                  <a:gd name="T70" fmla="*/ 878 w 1368"/>
                  <a:gd name="T71" fmla="*/ 1375 h 1529"/>
                  <a:gd name="T72" fmla="*/ 786 w 1368"/>
                  <a:gd name="T73" fmla="*/ 1230 h 1529"/>
                  <a:gd name="T74" fmla="*/ 702 w 1368"/>
                  <a:gd name="T75" fmla="*/ 1100 h 1529"/>
                  <a:gd name="T76" fmla="*/ 488 w 1368"/>
                  <a:gd name="T77" fmla="*/ 1062 h 1529"/>
                  <a:gd name="T78" fmla="*/ 450 w 1368"/>
                  <a:gd name="T79" fmla="*/ 1039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68" h="1529">
                    <a:moveTo>
                      <a:pt x="397" y="978"/>
                    </a:moveTo>
                    <a:lnTo>
                      <a:pt x="397" y="978"/>
                    </a:lnTo>
                    <a:cubicBezTo>
                      <a:pt x="404" y="955"/>
                      <a:pt x="412" y="924"/>
                      <a:pt x="427" y="901"/>
                    </a:cubicBezTo>
                    <a:cubicBezTo>
                      <a:pt x="443" y="879"/>
                      <a:pt x="473" y="871"/>
                      <a:pt x="488" y="848"/>
                    </a:cubicBezTo>
                    <a:cubicBezTo>
                      <a:pt x="496" y="833"/>
                      <a:pt x="496" y="810"/>
                      <a:pt x="496" y="794"/>
                    </a:cubicBezTo>
                    <a:cubicBezTo>
                      <a:pt x="496" y="794"/>
                      <a:pt x="420" y="764"/>
                      <a:pt x="420" y="756"/>
                    </a:cubicBezTo>
                    <a:lnTo>
                      <a:pt x="404" y="726"/>
                    </a:lnTo>
                    <a:cubicBezTo>
                      <a:pt x="397" y="718"/>
                      <a:pt x="389" y="695"/>
                      <a:pt x="374" y="695"/>
                    </a:cubicBezTo>
                    <a:cubicBezTo>
                      <a:pt x="343" y="703"/>
                      <a:pt x="321" y="741"/>
                      <a:pt x="282" y="749"/>
                    </a:cubicBezTo>
                    <a:cubicBezTo>
                      <a:pt x="259" y="756"/>
                      <a:pt x="229" y="741"/>
                      <a:pt x="198" y="741"/>
                    </a:cubicBezTo>
                    <a:cubicBezTo>
                      <a:pt x="175" y="749"/>
                      <a:pt x="152" y="756"/>
                      <a:pt x="129" y="764"/>
                    </a:cubicBezTo>
                    <a:cubicBezTo>
                      <a:pt x="114" y="772"/>
                      <a:pt x="107" y="794"/>
                      <a:pt x="84" y="794"/>
                    </a:cubicBezTo>
                    <a:cubicBezTo>
                      <a:pt x="76" y="794"/>
                      <a:pt x="61" y="779"/>
                      <a:pt x="68" y="764"/>
                    </a:cubicBezTo>
                    <a:cubicBezTo>
                      <a:pt x="76" y="733"/>
                      <a:pt x="99" y="710"/>
                      <a:pt x="114" y="688"/>
                    </a:cubicBezTo>
                    <a:cubicBezTo>
                      <a:pt x="129" y="672"/>
                      <a:pt x="152" y="672"/>
                      <a:pt x="152" y="649"/>
                    </a:cubicBezTo>
                    <a:cubicBezTo>
                      <a:pt x="152" y="634"/>
                      <a:pt x="129" y="634"/>
                      <a:pt x="122" y="619"/>
                    </a:cubicBezTo>
                    <a:cubicBezTo>
                      <a:pt x="107" y="588"/>
                      <a:pt x="99" y="550"/>
                      <a:pt x="84" y="512"/>
                    </a:cubicBezTo>
                    <a:cubicBezTo>
                      <a:pt x="76" y="489"/>
                      <a:pt x="61" y="466"/>
                      <a:pt x="53" y="451"/>
                    </a:cubicBezTo>
                    <a:lnTo>
                      <a:pt x="53" y="451"/>
                    </a:lnTo>
                    <a:cubicBezTo>
                      <a:pt x="68" y="428"/>
                      <a:pt x="91" y="413"/>
                      <a:pt x="99" y="390"/>
                    </a:cubicBezTo>
                    <a:cubicBezTo>
                      <a:pt x="107" y="367"/>
                      <a:pt x="107" y="336"/>
                      <a:pt x="99" y="313"/>
                    </a:cubicBezTo>
                    <a:cubicBezTo>
                      <a:pt x="84" y="290"/>
                      <a:pt x="53" y="283"/>
                      <a:pt x="38" y="268"/>
                    </a:cubicBezTo>
                    <a:cubicBezTo>
                      <a:pt x="23" y="245"/>
                      <a:pt x="0" y="222"/>
                      <a:pt x="0" y="199"/>
                    </a:cubicBezTo>
                    <a:cubicBezTo>
                      <a:pt x="0" y="183"/>
                      <a:pt x="30" y="199"/>
                      <a:pt x="38" y="191"/>
                    </a:cubicBezTo>
                    <a:cubicBezTo>
                      <a:pt x="53" y="183"/>
                      <a:pt x="53" y="168"/>
                      <a:pt x="53" y="153"/>
                    </a:cubicBezTo>
                    <a:lnTo>
                      <a:pt x="53" y="153"/>
                    </a:lnTo>
                    <a:cubicBezTo>
                      <a:pt x="76" y="145"/>
                      <a:pt x="107" y="138"/>
                      <a:pt x="114" y="115"/>
                    </a:cubicBezTo>
                    <a:cubicBezTo>
                      <a:pt x="122" y="92"/>
                      <a:pt x="84" y="77"/>
                      <a:pt x="76" y="54"/>
                    </a:cubicBezTo>
                    <a:cubicBezTo>
                      <a:pt x="68" y="38"/>
                      <a:pt x="76" y="15"/>
                      <a:pt x="84" y="8"/>
                    </a:cubicBezTo>
                    <a:cubicBezTo>
                      <a:pt x="107" y="0"/>
                      <a:pt x="129" y="0"/>
                      <a:pt x="145" y="8"/>
                    </a:cubicBezTo>
                    <a:cubicBezTo>
                      <a:pt x="160" y="15"/>
                      <a:pt x="160" y="46"/>
                      <a:pt x="175" y="46"/>
                    </a:cubicBezTo>
                    <a:cubicBezTo>
                      <a:pt x="198" y="61"/>
                      <a:pt x="221" y="61"/>
                      <a:pt x="244" y="54"/>
                    </a:cubicBezTo>
                    <a:cubicBezTo>
                      <a:pt x="252" y="46"/>
                      <a:pt x="259" y="31"/>
                      <a:pt x="267" y="23"/>
                    </a:cubicBezTo>
                    <a:cubicBezTo>
                      <a:pt x="267" y="15"/>
                      <a:pt x="267" y="15"/>
                      <a:pt x="267" y="15"/>
                    </a:cubicBezTo>
                    <a:cubicBezTo>
                      <a:pt x="305" y="46"/>
                      <a:pt x="343" y="61"/>
                      <a:pt x="374" y="92"/>
                    </a:cubicBezTo>
                    <a:cubicBezTo>
                      <a:pt x="382" y="99"/>
                      <a:pt x="359" y="115"/>
                      <a:pt x="366" y="122"/>
                    </a:cubicBezTo>
                    <a:cubicBezTo>
                      <a:pt x="420" y="176"/>
                      <a:pt x="481" y="206"/>
                      <a:pt x="534" y="260"/>
                    </a:cubicBezTo>
                    <a:cubicBezTo>
                      <a:pt x="550" y="268"/>
                      <a:pt x="550" y="306"/>
                      <a:pt x="573" y="306"/>
                    </a:cubicBezTo>
                    <a:cubicBezTo>
                      <a:pt x="595" y="298"/>
                      <a:pt x="588" y="252"/>
                      <a:pt x="603" y="245"/>
                    </a:cubicBezTo>
                    <a:cubicBezTo>
                      <a:pt x="634" y="222"/>
                      <a:pt x="664" y="229"/>
                      <a:pt x="695" y="222"/>
                    </a:cubicBezTo>
                    <a:cubicBezTo>
                      <a:pt x="740" y="206"/>
                      <a:pt x="786" y="191"/>
                      <a:pt x="832" y="176"/>
                    </a:cubicBezTo>
                    <a:lnTo>
                      <a:pt x="832" y="176"/>
                    </a:lnTo>
                    <a:cubicBezTo>
                      <a:pt x="847" y="168"/>
                      <a:pt x="863" y="176"/>
                      <a:pt x="870" y="168"/>
                    </a:cubicBezTo>
                    <a:cubicBezTo>
                      <a:pt x="893" y="160"/>
                      <a:pt x="909" y="138"/>
                      <a:pt x="932" y="130"/>
                    </a:cubicBezTo>
                    <a:cubicBezTo>
                      <a:pt x="977" y="115"/>
                      <a:pt x="1023" y="99"/>
                      <a:pt x="1069" y="99"/>
                    </a:cubicBezTo>
                    <a:cubicBezTo>
                      <a:pt x="1092" y="107"/>
                      <a:pt x="1107" y="138"/>
                      <a:pt x="1130" y="145"/>
                    </a:cubicBezTo>
                    <a:cubicBezTo>
                      <a:pt x="1168" y="168"/>
                      <a:pt x="1214" y="183"/>
                      <a:pt x="1252" y="199"/>
                    </a:cubicBezTo>
                    <a:lnTo>
                      <a:pt x="1252" y="199"/>
                    </a:lnTo>
                    <a:cubicBezTo>
                      <a:pt x="1268" y="222"/>
                      <a:pt x="1283" y="245"/>
                      <a:pt x="1290" y="268"/>
                    </a:cubicBezTo>
                    <a:cubicBezTo>
                      <a:pt x="1306" y="298"/>
                      <a:pt x="1306" y="329"/>
                      <a:pt x="1329" y="352"/>
                    </a:cubicBezTo>
                    <a:cubicBezTo>
                      <a:pt x="1336" y="359"/>
                      <a:pt x="1359" y="344"/>
                      <a:pt x="1367" y="359"/>
                    </a:cubicBezTo>
                    <a:cubicBezTo>
                      <a:pt x="1367" y="374"/>
                      <a:pt x="1359" y="390"/>
                      <a:pt x="1344" y="405"/>
                    </a:cubicBezTo>
                    <a:cubicBezTo>
                      <a:pt x="1313" y="443"/>
                      <a:pt x="1268" y="466"/>
                      <a:pt x="1245" y="504"/>
                    </a:cubicBezTo>
                    <a:cubicBezTo>
                      <a:pt x="1222" y="542"/>
                      <a:pt x="1252" y="588"/>
                      <a:pt x="1229" y="619"/>
                    </a:cubicBezTo>
                    <a:cubicBezTo>
                      <a:pt x="1222" y="642"/>
                      <a:pt x="1168" y="611"/>
                      <a:pt x="1168" y="634"/>
                    </a:cubicBezTo>
                    <a:cubicBezTo>
                      <a:pt x="1161" y="680"/>
                      <a:pt x="1207" y="726"/>
                      <a:pt x="1214" y="772"/>
                    </a:cubicBezTo>
                    <a:cubicBezTo>
                      <a:pt x="1214" y="787"/>
                      <a:pt x="1199" y="794"/>
                      <a:pt x="1199" y="810"/>
                    </a:cubicBezTo>
                    <a:cubicBezTo>
                      <a:pt x="1199" y="840"/>
                      <a:pt x="1222" y="871"/>
                      <a:pt x="1229" y="901"/>
                    </a:cubicBezTo>
                    <a:cubicBezTo>
                      <a:pt x="1229" y="909"/>
                      <a:pt x="1214" y="909"/>
                      <a:pt x="1207" y="917"/>
                    </a:cubicBezTo>
                    <a:cubicBezTo>
                      <a:pt x="1184" y="978"/>
                      <a:pt x="1145" y="1039"/>
                      <a:pt x="1138" y="1108"/>
                    </a:cubicBezTo>
                    <a:cubicBezTo>
                      <a:pt x="1138" y="1146"/>
                      <a:pt x="1176" y="1161"/>
                      <a:pt x="1191" y="1192"/>
                    </a:cubicBezTo>
                    <a:lnTo>
                      <a:pt x="1191" y="1192"/>
                    </a:lnTo>
                    <a:cubicBezTo>
                      <a:pt x="1176" y="1207"/>
                      <a:pt x="1153" y="1215"/>
                      <a:pt x="1130" y="1230"/>
                    </a:cubicBezTo>
                    <a:cubicBezTo>
                      <a:pt x="1115" y="1238"/>
                      <a:pt x="1092" y="1238"/>
                      <a:pt x="1084" y="1253"/>
                    </a:cubicBezTo>
                    <a:cubicBezTo>
                      <a:pt x="1069" y="1276"/>
                      <a:pt x="1084" y="1306"/>
                      <a:pt x="1084" y="1337"/>
                    </a:cubicBezTo>
                    <a:cubicBezTo>
                      <a:pt x="1084" y="1367"/>
                      <a:pt x="1099" y="1406"/>
                      <a:pt x="1084" y="1429"/>
                    </a:cubicBezTo>
                    <a:cubicBezTo>
                      <a:pt x="1077" y="1444"/>
                      <a:pt x="1046" y="1421"/>
                      <a:pt x="1038" y="1429"/>
                    </a:cubicBezTo>
                    <a:cubicBezTo>
                      <a:pt x="1015" y="1452"/>
                      <a:pt x="1023" y="1490"/>
                      <a:pt x="1008" y="1520"/>
                    </a:cubicBezTo>
                    <a:cubicBezTo>
                      <a:pt x="1000" y="1528"/>
                      <a:pt x="977" y="1528"/>
                      <a:pt x="970" y="1520"/>
                    </a:cubicBezTo>
                    <a:cubicBezTo>
                      <a:pt x="947" y="1513"/>
                      <a:pt x="932" y="1490"/>
                      <a:pt x="916" y="1474"/>
                    </a:cubicBezTo>
                    <a:cubicBezTo>
                      <a:pt x="909" y="1467"/>
                      <a:pt x="886" y="1452"/>
                      <a:pt x="886" y="1436"/>
                    </a:cubicBezTo>
                    <a:cubicBezTo>
                      <a:pt x="878" y="1421"/>
                      <a:pt x="886" y="1390"/>
                      <a:pt x="878" y="1375"/>
                    </a:cubicBezTo>
                    <a:cubicBezTo>
                      <a:pt x="870" y="1352"/>
                      <a:pt x="847" y="1337"/>
                      <a:pt x="832" y="1314"/>
                    </a:cubicBezTo>
                    <a:cubicBezTo>
                      <a:pt x="817" y="1291"/>
                      <a:pt x="802" y="1260"/>
                      <a:pt x="786" y="1230"/>
                    </a:cubicBezTo>
                    <a:cubicBezTo>
                      <a:pt x="779" y="1215"/>
                      <a:pt x="771" y="1192"/>
                      <a:pt x="756" y="1177"/>
                    </a:cubicBezTo>
                    <a:cubicBezTo>
                      <a:pt x="740" y="1154"/>
                      <a:pt x="725" y="1123"/>
                      <a:pt x="702" y="1100"/>
                    </a:cubicBezTo>
                    <a:cubicBezTo>
                      <a:pt x="672" y="1077"/>
                      <a:pt x="641" y="1062"/>
                      <a:pt x="603" y="1062"/>
                    </a:cubicBezTo>
                    <a:cubicBezTo>
                      <a:pt x="565" y="1054"/>
                      <a:pt x="527" y="1069"/>
                      <a:pt x="488" y="1062"/>
                    </a:cubicBezTo>
                    <a:cubicBezTo>
                      <a:pt x="473" y="1062"/>
                      <a:pt x="465" y="1046"/>
                      <a:pt x="450" y="1039"/>
                    </a:cubicBezTo>
                    <a:lnTo>
                      <a:pt x="450" y="1039"/>
                    </a:lnTo>
                    <a:cubicBezTo>
                      <a:pt x="397" y="978"/>
                      <a:pt x="397" y="978"/>
                      <a:pt x="397" y="978"/>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1" name="Freeform 129">
                <a:extLst>
                  <a:ext uri="{FF2B5EF4-FFF2-40B4-BE49-F238E27FC236}">
                    <a16:creationId xmlns:a16="http://schemas.microsoft.com/office/drawing/2014/main" id="{73E860F1-5CF4-4F71-9BE4-1CB11B14BABF}"/>
                  </a:ext>
                </a:extLst>
              </p:cNvPr>
              <p:cNvSpPr>
                <a:spLocks noChangeArrowheads="1"/>
              </p:cNvSpPr>
              <p:nvPr/>
            </p:nvSpPr>
            <p:spPr bwMode="auto">
              <a:xfrm>
                <a:off x="6027346" y="4678363"/>
                <a:ext cx="206362" cy="182562"/>
              </a:xfrm>
              <a:custGeom>
                <a:avLst/>
                <a:gdLst>
                  <a:gd name="T0" fmla="*/ 38 w 573"/>
                  <a:gd name="T1" fmla="*/ 23 h 505"/>
                  <a:gd name="T2" fmla="*/ 38 w 573"/>
                  <a:gd name="T3" fmla="*/ 23 h 505"/>
                  <a:gd name="T4" fmla="*/ 7 w 573"/>
                  <a:gd name="T5" fmla="*/ 91 h 505"/>
                  <a:gd name="T6" fmla="*/ 23 w 573"/>
                  <a:gd name="T7" fmla="*/ 122 h 505"/>
                  <a:gd name="T8" fmla="*/ 7 w 573"/>
                  <a:gd name="T9" fmla="*/ 153 h 505"/>
                  <a:gd name="T10" fmla="*/ 38 w 573"/>
                  <a:gd name="T11" fmla="*/ 183 h 505"/>
                  <a:gd name="T12" fmla="*/ 23 w 573"/>
                  <a:gd name="T13" fmla="*/ 267 h 505"/>
                  <a:gd name="T14" fmla="*/ 91 w 573"/>
                  <a:gd name="T15" fmla="*/ 282 h 505"/>
                  <a:gd name="T16" fmla="*/ 68 w 573"/>
                  <a:gd name="T17" fmla="*/ 374 h 505"/>
                  <a:gd name="T18" fmla="*/ 53 w 573"/>
                  <a:gd name="T19" fmla="*/ 435 h 505"/>
                  <a:gd name="T20" fmla="*/ 91 w 573"/>
                  <a:gd name="T21" fmla="*/ 504 h 505"/>
                  <a:gd name="T22" fmla="*/ 91 w 573"/>
                  <a:gd name="T23" fmla="*/ 504 h 505"/>
                  <a:gd name="T24" fmla="*/ 130 w 573"/>
                  <a:gd name="T25" fmla="*/ 496 h 505"/>
                  <a:gd name="T26" fmla="*/ 130 w 573"/>
                  <a:gd name="T27" fmla="*/ 496 h 505"/>
                  <a:gd name="T28" fmla="*/ 244 w 573"/>
                  <a:gd name="T29" fmla="*/ 374 h 505"/>
                  <a:gd name="T30" fmla="*/ 275 w 573"/>
                  <a:gd name="T31" fmla="*/ 351 h 505"/>
                  <a:gd name="T32" fmla="*/ 313 w 573"/>
                  <a:gd name="T33" fmla="*/ 351 h 505"/>
                  <a:gd name="T34" fmla="*/ 358 w 573"/>
                  <a:gd name="T35" fmla="*/ 328 h 505"/>
                  <a:gd name="T36" fmla="*/ 373 w 573"/>
                  <a:gd name="T37" fmla="*/ 313 h 505"/>
                  <a:gd name="T38" fmla="*/ 511 w 573"/>
                  <a:gd name="T39" fmla="*/ 298 h 505"/>
                  <a:gd name="T40" fmla="*/ 511 w 573"/>
                  <a:gd name="T41" fmla="*/ 237 h 505"/>
                  <a:gd name="T42" fmla="*/ 564 w 573"/>
                  <a:gd name="T43" fmla="*/ 198 h 505"/>
                  <a:gd name="T44" fmla="*/ 564 w 573"/>
                  <a:gd name="T45" fmla="*/ 198 h 505"/>
                  <a:gd name="T46" fmla="*/ 572 w 573"/>
                  <a:gd name="T47" fmla="*/ 160 h 505"/>
                  <a:gd name="T48" fmla="*/ 572 w 573"/>
                  <a:gd name="T49" fmla="*/ 160 h 505"/>
                  <a:gd name="T50" fmla="*/ 396 w 573"/>
                  <a:gd name="T51" fmla="*/ 45 h 505"/>
                  <a:gd name="T52" fmla="*/ 183 w 573"/>
                  <a:gd name="T53" fmla="*/ 53 h 505"/>
                  <a:gd name="T54" fmla="*/ 107 w 573"/>
                  <a:gd name="T55" fmla="*/ 0 h 505"/>
                  <a:gd name="T56" fmla="*/ 38 w 573"/>
                  <a:gd name="T57" fmla="*/ 2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3" h="505">
                    <a:moveTo>
                      <a:pt x="38" y="23"/>
                    </a:moveTo>
                    <a:lnTo>
                      <a:pt x="38" y="23"/>
                    </a:lnTo>
                    <a:cubicBezTo>
                      <a:pt x="23" y="45"/>
                      <a:pt x="15" y="61"/>
                      <a:pt x="7" y="91"/>
                    </a:cubicBezTo>
                    <a:cubicBezTo>
                      <a:pt x="7" y="99"/>
                      <a:pt x="23" y="114"/>
                      <a:pt x="23" y="122"/>
                    </a:cubicBezTo>
                    <a:cubicBezTo>
                      <a:pt x="23" y="137"/>
                      <a:pt x="0" y="145"/>
                      <a:pt x="7" y="153"/>
                    </a:cubicBezTo>
                    <a:cubicBezTo>
                      <a:pt x="7" y="168"/>
                      <a:pt x="38" y="168"/>
                      <a:pt x="38" y="183"/>
                    </a:cubicBezTo>
                    <a:cubicBezTo>
                      <a:pt x="38" y="214"/>
                      <a:pt x="7" y="244"/>
                      <a:pt x="23" y="267"/>
                    </a:cubicBezTo>
                    <a:cubicBezTo>
                      <a:pt x="30" y="282"/>
                      <a:pt x="76" y="259"/>
                      <a:pt x="91" y="282"/>
                    </a:cubicBezTo>
                    <a:cubicBezTo>
                      <a:pt x="99" y="305"/>
                      <a:pt x="76" y="343"/>
                      <a:pt x="68" y="374"/>
                    </a:cubicBezTo>
                    <a:cubicBezTo>
                      <a:pt x="61" y="397"/>
                      <a:pt x="53" y="412"/>
                      <a:pt x="53" y="435"/>
                    </a:cubicBezTo>
                    <a:cubicBezTo>
                      <a:pt x="61" y="458"/>
                      <a:pt x="76" y="481"/>
                      <a:pt x="91" y="504"/>
                    </a:cubicBezTo>
                    <a:lnTo>
                      <a:pt x="91" y="504"/>
                    </a:lnTo>
                    <a:cubicBezTo>
                      <a:pt x="130" y="496"/>
                      <a:pt x="130" y="496"/>
                      <a:pt x="130" y="496"/>
                    </a:cubicBezTo>
                    <a:lnTo>
                      <a:pt x="130" y="496"/>
                    </a:lnTo>
                    <a:cubicBezTo>
                      <a:pt x="168" y="450"/>
                      <a:pt x="206" y="412"/>
                      <a:pt x="244" y="374"/>
                    </a:cubicBezTo>
                    <a:cubicBezTo>
                      <a:pt x="252" y="366"/>
                      <a:pt x="260" y="359"/>
                      <a:pt x="275" y="351"/>
                    </a:cubicBezTo>
                    <a:cubicBezTo>
                      <a:pt x="282" y="351"/>
                      <a:pt x="298" y="359"/>
                      <a:pt x="313" y="351"/>
                    </a:cubicBezTo>
                    <a:cubicBezTo>
                      <a:pt x="328" y="351"/>
                      <a:pt x="342" y="343"/>
                      <a:pt x="358" y="328"/>
                    </a:cubicBezTo>
                    <a:cubicBezTo>
                      <a:pt x="365" y="328"/>
                      <a:pt x="365" y="313"/>
                      <a:pt x="373" y="313"/>
                    </a:cubicBezTo>
                    <a:cubicBezTo>
                      <a:pt x="419" y="298"/>
                      <a:pt x="472" y="313"/>
                      <a:pt x="511" y="298"/>
                    </a:cubicBezTo>
                    <a:cubicBezTo>
                      <a:pt x="526" y="282"/>
                      <a:pt x="503" y="252"/>
                      <a:pt x="511" y="237"/>
                    </a:cubicBezTo>
                    <a:cubicBezTo>
                      <a:pt x="526" y="214"/>
                      <a:pt x="549" y="214"/>
                      <a:pt x="564" y="198"/>
                    </a:cubicBezTo>
                    <a:lnTo>
                      <a:pt x="564" y="198"/>
                    </a:lnTo>
                    <a:cubicBezTo>
                      <a:pt x="572" y="160"/>
                      <a:pt x="572" y="160"/>
                      <a:pt x="572" y="160"/>
                    </a:cubicBezTo>
                    <a:lnTo>
                      <a:pt x="572" y="160"/>
                    </a:lnTo>
                    <a:cubicBezTo>
                      <a:pt x="503" y="145"/>
                      <a:pt x="434" y="91"/>
                      <a:pt x="396" y="45"/>
                    </a:cubicBezTo>
                    <a:cubicBezTo>
                      <a:pt x="381" y="30"/>
                      <a:pt x="237" y="68"/>
                      <a:pt x="183" y="53"/>
                    </a:cubicBezTo>
                    <a:cubicBezTo>
                      <a:pt x="160" y="45"/>
                      <a:pt x="114" y="0"/>
                      <a:pt x="107" y="0"/>
                    </a:cubicBezTo>
                    <a:cubicBezTo>
                      <a:pt x="84" y="15"/>
                      <a:pt x="61" y="15"/>
                      <a:pt x="38" y="23"/>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2" name="Freeform 130">
                <a:extLst>
                  <a:ext uri="{FF2B5EF4-FFF2-40B4-BE49-F238E27FC236}">
                    <a16:creationId xmlns:a16="http://schemas.microsoft.com/office/drawing/2014/main" id="{F5044148-C3F0-4DF8-8B3D-FC9E38C527D7}"/>
                  </a:ext>
                </a:extLst>
              </p:cNvPr>
              <p:cNvSpPr>
                <a:spLocks noChangeArrowheads="1"/>
              </p:cNvSpPr>
              <p:nvPr/>
            </p:nvSpPr>
            <p:spPr bwMode="auto">
              <a:xfrm>
                <a:off x="5974961" y="4738688"/>
                <a:ext cx="838145" cy="811212"/>
              </a:xfrm>
              <a:custGeom>
                <a:avLst/>
                <a:gdLst>
                  <a:gd name="T0" fmla="*/ 236 w 2329"/>
                  <a:gd name="T1" fmla="*/ 336 h 2254"/>
                  <a:gd name="T2" fmla="*/ 160 w 2329"/>
                  <a:gd name="T3" fmla="*/ 420 h 2254"/>
                  <a:gd name="T4" fmla="*/ 152 w 2329"/>
                  <a:gd name="T5" fmla="*/ 535 h 2254"/>
                  <a:gd name="T6" fmla="*/ 206 w 2329"/>
                  <a:gd name="T7" fmla="*/ 672 h 2254"/>
                  <a:gd name="T8" fmla="*/ 30 w 2329"/>
                  <a:gd name="T9" fmla="*/ 901 h 2254"/>
                  <a:gd name="T10" fmla="*/ 91 w 2329"/>
                  <a:gd name="T11" fmla="*/ 1168 h 2254"/>
                  <a:gd name="T12" fmla="*/ 53 w 2329"/>
                  <a:gd name="T13" fmla="*/ 1459 h 2254"/>
                  <a:gd name="T14" fmla="*/ 175 w 2329"/>
                  <a:gd name="T15" fmla="*/ 1459 h 2254"/>
                  <a:gd name="T16" fmla="*/ 382 w 2329"/>
                  <a:gd name="T17" fmla="*/ 1382 h 2254"/>
                  <a:gd name="T18" fmla="*/ 374 w 2329"/>
                  <a:gd name="T19" fmla="*/ 1505 h 2254"/>
                  <a:gd name="T20" fmla="*/ 427 w 2329"/>
                  <a:gd name="T21" fmla="*/ 1611 h 2254"/>
                  <a:gd name="T22" fmla="*/ 572 w 2329"/>
                  <a:gd name="T23" fmla="*/ 1627 h 2254"/>
                  <a:gd name="T24" fmla="*/ 717 w 2329"/>
                  <a:gd name="T25" fmla="*/ 1711 h 2254"/>
                  <a:gd name="T26" fmla="*/ 816 w 2329"/>
                  <a:gd name="T27" fmla="*/ 1833 h 2254"/>
                  <a:gd name="T28" fmla="*/ 961 w 2329"/>
                  <a:gd name="T29" fmla="*/ 1818 h 2254"/>
                  <a:gd name="T30" fmla="*/ 976 w 2329"/>
                  <a:gd name="T31" fmla="*/ 1925 h 2254"/>
                  <a:gd name="T32" fmla="*/ 1037 w 2329"/>
                  <a:gd name="T33" fmla="*/ 2009 h 2254"/>
                  <a:gd name="T34" fmla="*/ 1091 w 2329"/>
                  <a:gd name="T35" fmla="*/ 2253 h 2254"/>
                  <a:gd name="T36" fmla="*/ 1282 w 2329"/>
                  <a:gd name="T37" fmla="*/ 2138 h 2254"/>
                  <a:gd name="T38" fmla="*/ 1351 w 2329"/>
                  <a:gd name="T39" fmla="*/ 2016 h 2254"/>
                  <a:gd name="T40" fmla="*/ 1427 w 2329"/>
                  <a:gd name="T41" fmla="*/ 1841 h 2254"/>
                  <a:gd name="T42" fmla="*/ 1756 w 2329"/>
                  <a:gd name="T43" fmla="*/ 1627 h 2254"/>
                  <a:gd name="T44" fmla="*/ 1870 w 2329"/>
                  <a:gd name="T45" fmla="*/ 1497 h 2254"/>
                  <a:gd name="T46" fmla="*/ 2084 w 2329"/>
                  <a:gd name="T47" fmla="*/ 1382 h 2254"/>
                  <a:gd name="T48" fmla="*/ 2115 w 2329"/>
                  <a:gd name="T49" fmla="*/ 1313 h 2254"/>
                  <a:gd name="T50" fmla="*/ 2008 w 2329"/>
                  <a:gd name="T51" fmla="*/ 1069 h 2254"/>
                  <a:gd name="T52" fmla="*/ 1939 w 2329"/>
                  <a:gd name="T53" fmla="*/ 1016 h 2254"/>
                  <a:gd name="T54" fmla="*/ 1885 w 2329"/>
                  <a:gd name="T55" fmla="*/ 894 h 2254"/>
                  <a:gd name="T56" fmla="*/ 1992 w 2329"/>
                  <a:gd name="T57" fmla="*/ 840 h 2254"/>
                  <a:gd name="T58" fmla="*/ 2130 w 2329"/>
                  <a:gd name="T59" fmla="*/ 619 h 2254"/>
                  <a:gd name="T60" fmla="*/ 2168 w 2329"/>
                  <a:gd name="T61" fmla="*/ 565 h 2254"/>
                  <a:gd name="T62" fmla="*/ 2260 w 2329"/>
                  <a:gd name="T63" fmla="*/ 427 h 2254"/>
                  <a:gd name="T64" fmla="*/ 2298 w 2329"/>
                  <a:gd name="T65" fmla="*/ 397 h 2254"/>
                  <a:gd name="T66" fmla="*/ 2328 w 2329"/>
                  <a:gd name="T67" fmla="*/ 374 h 2254"/>
                  <a:gd name="T68" fmla="*/ 1985 w 2329"/>
                  <a:gd name="T69" fmla="*/ 46 h 2254"/>
                  <a:gd name="T70" fmla="*/ 1717 w 2329"/>
                  <a:gd name="T71" fmla="*/ 99 h 2254"/>
                  <a:gd name="T72" fmla="*/ 1542 w 2329"/>
                  <a:gd name="T73" fmla="*/ 69 h 2254"/>
                  <a:gd name="T74" fmla="*/ 1557 w 2329"/>
                  <a:gd name="T75" fmla="*/ 191 h 2254"/>
                  <a:gd name="T76" fmla="*/ 1481 w 2329"/>
                  <a:gd name="T77" fmla="*/ 305 h 2254"/>
                  <a:gd name="T78" fmla="*/ 1351 w 2329"/>
                  <a:gd name="T79" fmla="*/ 260 h 2254"/>
                  <a:gd name="T80" fmla="*/ 1114 w 2329"/>
                  <a:gd name="T81" fmla="*/ 298 h 2254"/>
                  <a:gd name="T82" fmla="*/ 1060 w 2329"/>
                  <a:gd name="T83" fmla="*/ 313 h 2254"/>
                  <a:gd name="T84" fmla="*/ 923 w 2329"/>
                  <a:gd name="T85" fmla="*/ 336 h 2254"/>
                  <a:gd name="T86" fmla="*/ 640 w 2329"/>
                  <a:gd name="T87" fmla="*/ 626 h 2254"/>
                  <a:gd name="T88" fmla="*/ 595 w 2329"/>
                  <a:gd name="T89" fmla="*/ 512 h 2254"/>
                  <a:gd name="T90" fmla="*/ 420 w 2329"/>
                  <a:gd name="T91" fmla="*/ 450 h 2254"/>
                  <a:gd name="T92" fmla="*/ 275 w 2329"/>
                  <a:gd name="T93" fmla="*/ 328 h 2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29" h="2254">
                    <a:moveTo>
                      <a:pt x="275" y="328"/>
                    </a:moveTo>
                    <a:lnTo>
                      <a:pt x="275" y="328"/>
                    </a:lnTo>
                    <a:cubicBezTo>
                      <a:pt x="236" y="336"/>
                      <a:pt x="236" y="336"/>
                      <a:pt x="236" y="336"/>
                    </a:cubicBezTo>
                    <a:lnTo>
                      <a:pt x="236" y="336"/>
                    </a:lnTo>
                    <a:cubicBezTo>
                      <a:pt x="213" y="344"/>
                      <a:pt x="191" y="351"/>
                      <a:pt x="175" y="366"/>
                    </a:cubicBezTo>
                    <a:cubicBezTo>
                      <a:pt x="160" y="382"/>
                      <a:pt x="175" y="405"/>
                      <a:pt x="160" y="420"/>
                    </a:cubicBezTo>
                    <a:cubicBezTo>
                      <a:pt x="152" y="435"/>
                      <a:pt x="130" y="450"/>
                      <a:pt x="114" y="466"/>
                    </a:cubicBezTo>
                    <a:lnTo>
                      <a:pt x="114" y="466"/>
                    </a:lnTo>
                    <a:cubicBezTo>
                      <a:pt x="130" y="489"/>
                      <a:pt x="145" y="512"/>
                      <a:pt x="152" y="535"/>
                    </a:cubicBezTo>
                    <a:cubicBezTo>
                      <a:pt x="168" y="565"/>
                      <a:pt x="168" y="596"/>
                      <a:pt x="191" y="619"/>
                    </a:cubicBezTo>
                    <a:cubicBezTo>
                      <a:pt x="198" y="626"/>
                      <a:pt x="221" y="611"/>
                      <a:pt x="229" y="626"/>
                    </a:cubicBezTo>
                    <a:cubicBezTo>
                      <a:pt x="229" y="641"/>
                      <a:pt x="221" y="657"/>
                      <a:pt x="206" y="672"/>
                    </a:cubicBezTo>
                    <a:cubicBezTo>
                      <a:pt x="175" y="710"/>
                      <a:pt x="130" y="733"/>
                      <a:pt x="107" y="771"/>
                    </a:cubicBezTo>
                    <a:cubicBezTo>
                      <a:pt x="84" y="809"/>
                      <a:pt x="114" y="855"/>
                      <a:pt x="91" y="886"/>
                    </a:cubicBezTo>
                    <a:cubicBezTo>
                      <a:pt x="84" y="909"/>
                      <a:pt x="30" y="878"/>
                      <a:pt x="30" y="901"/>
                    </a:cubicBezTo>
                    <a:cubicBezTo>
                      <a:pt x="23" y="947"/>
                      <a:pt x="69" y="993"/>
                      <a:pt x="76" y="1039"/>
                    </a:cubicBezTo>
                    <a:cubicBezTo>
                      <a:pt x="76" y="1054"/>
                      <a:pt x="61" y="1061"/>
                      <a:pt x="61" y="1077"/>
                    </a:cubicBezTo>
                    <a:cubicBezTo>
                      <a:pt x="61" y="1107"/>
                      <a:pt x="84" y="1138"/>
                      <a:pt x="91" y="1168"/>
                    </a:cubicBezTo>
                    <a:cubicBezTo>
                      <a:pt x="91" y="1176"/>
                      <a:pt x="76" y="1176"/>
                      <a:pt x="69" y="1184"/>
                    </a:cubicBezTo>
                    <a:cubicBezTo>
                      <a:pt x="46" y="1245"/>
                      <a:pt x="7" y="1306"/>
                      <a:pt x="0" y="1375"/>
                    </a:cubicBezTo>
                    <a:cubicBezTo>
                      <a:pt x="0" y="1413"/>
                      <a:pt x="38" y="1428"/>
                      <a:pt x="53" y="1459"/>
                    </a:cubicBezTo>
                    <a:lnTo>
                      <a:pt x="53" y="1459"/>
                    </a:lnTo>
                    <a:cubicBezTo>
                      <a:pt x="69" y="1466"/>
                      <a:pt x="76" y="1474"/>
                      <a:pt x="91" y="1474"/>
                    </a:cubicBezTo>
                    <a:cubicBezTo>
                      <a:pt x="114" y="1474"/>
                      <a:pt x="145" y="1466"/>
                      <a:pt x="175" y="1459"/>
                    </a:cubicBezTo>
                    <a:cubicBezTo>
                      <a:pt x="221" y="1451"/>
                      <a:pt x="275" y="1459"/>
                      <a:pt x="313" y="1436"/>
                    </a:cubicBezTo>
                    <a:cubicBezTo>
                      <a:pt x="336" y="1421"/>
                      <a:pt x="321" y="1382"/>
                      <a:pt x="344" y="1367"/>
                    </a:cubicBezTo>
                    <a:cubicBezTo>
                      <a:pt x="351" y="1359"/>
                      <a:pt x="366" y="1382"/>
                      <a:pt x="382" y="1382"/>
                    </a:cubicBezTo>
                    <a:cubicBezTo>
                      <a:pt x="412" y="1398"/>
                      <a:pt x="450" y="1382"/>
                      <a:pt x="473" y="1405"/>
                    </a:cubicBezTo>
                    <a:cubicBezTo>
                      <a:pt x="481" y="1428"/>
                      <a:pt x="443" y="1436"/>
                      <a:pt x="427" y="1451"/>
                    </a:cubicBezTo>
                    <a:cubicBezTo>
                      <a:pt x="405" y="1466"/>
                      <a:pt x="389" y="1482"/>
                      <a:pt x="374" y="1505"/>
                    </a:cubicBezTo>
                    <a:cubicBezTo>
                      <a:pt x="366" y="1527"/>
                      <a:pt x="359" y="1558"/>
                      <a:pt x="359" y="1581"/>
                    </a:cubicBezTo>
                    <a:cubicBezTo>
                      <a:pt x="359" y="1604"/>
                      <a:pt x="351" y="1634"/>
                      <a:pt x="366" y="1650"/>
                    </a:cubicBezTo>
                    <a:cubicBezTo>
                      <a:pt x="389" y="1657"/>
                      <a:pt x="405" y="1627"/>
                      <a:pt x="427" y="1611"/>
                    </a:cubicBezTo>
                    <a:cubicBezTo>
                      <a:pt x="443" y="1596"/>
                      <a:pt x="458" y="1566"/>
                      <a:pt x="487" y="1558"/>
                    </a:cubicBezTo>
                    <a:cubicBezTo>
                      <a:pt x="503" y="1550"/>
                      <a:pt x="518" y="1566"/>
                      <a:pt x="533" y="1581"/>
                    </a:cubicBezTo>
                    <a:cubicBezTo>
                      <a:pt x="549" y="1588"/>
                      <a:pt x="549" y="1627"/>
                      <a:pt x="572" y="1627"/>
                    </a:cubicBezTo>
                    <a:cubicBezTo>
                      <a:pt x="602" y="1634"/>
                      <a:pt x="640" y="1596"/>
                      <a:pt x="679" y="1604"/>
                    </a:cubicBezTo>
                    <a:cubicBezTo>
                      <a:pt x="694" y="1611"/>
                      <a:pt x="686" y="1634"/>
                      <a:pt x="686" y="1650"/>
                    </a:cubicBezTo>
                    <a:cubicBezTo>
                      <a:pt x="701" y="1673"/>
                      <a:pt x="709" y="1688"/>
                      <a:pt x="717" y="1711"/>
                    </a:cubicBezTo>
                    <a:cubicBezTo>
                      <a:pt x="732" y="1734"/>
                      <a:pt x="755" y="1749"/>
                      <a:pt x="770" y="1772"/>
                    </a:cubicBezTo>
                    <a:cubicBezTo>
                      <a:pt x="778" y="1787"/>
                      <a:pt x="762" y="1818"/>
                      <a:pt x="778" y="1833"/>
                    </a:cubicBezTo>
                    <a:cubicBezTo>
                      <a:pt x="785" y="1841"/>
                      <a:pt x="801" y="1833"/>
                      <a:pt x="816" y="1833"/>
                    </a:cubicBezTo>
                    <a:cubicBezTo>
                      <a:pt x="824" y="1833"/>
                      <a:pt x="831" y="1848"/>
                      <a:pt x="839" y="1841"/>
                    </a:cubicBezTo>
                    <a:cubicBezTo>
                      <a:pt x="869" y="1833"/>
                      <a:pt x="885" y="1802"/>
                      <a:pt x="915" y="1795"/>
                    </a:cubicBezTo>
                    <a:cubicBezTo>
                      <a:pt x="931" y="1795"/>
                      <a:pt x="946" y="1810"/>
                      <a:pt x="961" y="1818"/>
                    </a:cubicBezTo>
                    <a:cubicBezTo>
                      <a:pt x="984" y="1818"/>
                      <a:pt x="999" y="1795"/>
                      <a:pt x="1015" y="1802"/>
                    </a:cubicBezTo>
                    <a:cubicBezTo>
                      <a:pt x="1030" y="1810"/>
                      <a:pt x="1045" y="1841"/>
                      <a:pt x="1037" y="1856"/>
                    </a:cubicBezTo>
                    <a:cubicBezTo>
                      <a:pt x="1030" y="1886"/>
                      <a:pt x="969" y="1894"/>
                      <a:pt x="976" y="1925"/>
                    </a:cubicBezTo>
                    <a:cubicBezTo>
                      <a:pt x="984" y="1955"/>
                      <a:pt x="1037" y="1917"/>
                      <a:pt x="1068" y="1932"/>
                    </a:cubicBezTo>
                    <a:cubicBezTo>
                      <a:pt x="1076" y="1940"/>
                      <a:pt x="1076" y="1963"/>
                      <a:pt x="1068" y="1978"/>
                    </a:cubicBezTo>
                    <a:cubicBezTo>
                      <a:pt x="1060" y="1993"/>
                      <a:pt x="1037" y="1993"/>
                      <a:pt x="1037" y="2009"/>
                    </a:cubicBezTo>
                    <a:cubicBezTo>
                      <a:pt x="1022" y="2070"/>
                      <a:pt x="999" y="2131"/>
                      <a:pt x="1007" y="2184"/>
                    </a:cubicBezTo>
                    <a:cubicBezTo>
                      <a:pt x="1015" y="2223"/>
                      <a:pt x="1060" y="2230"/>
                      <a:pt x="1091" y="2253"/>
                    </a:cubicBezTo>
                    <a:lnTo>
                      <a:pt x="1091" y="2253"/>
                    </a:lnTo>
                    <a:cubicBezTo>
                      <a:pt x="1091" y="2238"/>
                      <a:pt x="1129" y="2238"/>
                      <a:pt x="1144" y="2230"/>
                    </a:cubicBezTo>
                    <a:cubicBezTo>
                      <a:pt x="1183" y="2223"/>
                      <a:pt x="1213" y="2192"/>
                      <a:pt x="1236" y="2169"/>
                    </a:cubicBezTo>
                    <a:cubicBezTo>
                      <a:pt x="1251" y="2154"/>
                      <a:pt x="1274" y="2146"/>
                      <a:pt x="1282" y="2138"/>
                    </a:cubicBezTo>
                    <a:lnTo>
                      <a:pt x="1282" y="2138"/>
                    </a:lnTo>
                    <a:cubicBezTo>
                      <a:pt x="1290" y="2131"/>
                      <a:pt x="1290" y="2123"/>
                      <a:pt x="1290" y="2123"/>
                    </a:cubicBezTo>
                    <a:cubicBezTo>
                      <a:pt x="1297" y="2100"/>
                      <a:pt x="1328" y="2016"/>
                      <a:pt x="1351" y="2016"/>
                    </a:cubicBezTo>
                    <a:cubicBezTo>
                      <a:pt x="1366" y="2009"/>
                      <a:pt x="1396" y="2009"/>
                      <a:pt x="1396" y="1986"/>
                    </a:cubicBezTo>
                    <a:cubicBezTo>
                      <a:pt x="1396" y="1963"/>
                      <a:pt x="1412" y="1948"/>
                      <a:pt x="1412" y="1932"/>
                    </a:cubicBezTo>
                    <a:cubicBezTo>
                      <a:pt x="1358" y="1917"/>
                      <a:pt x="1419" y="1863"/>
                      <a:pt x="1427" y="1841"/>
                    </a:cubicBezTo>
                    <a:cubicBezTo>
                      <a:pt x="1465" y="1810"/>
                      <a:pt x="1488" y="1795"/>
                      <a:pt x="1519" y="1757"/>
                    </a:cubicBezTo>
                    <a:cubicBezTo>
                      <a:pt x="1549" y="1719"/>
                      <a:pt x="1626" y="1642"/>
                      <a:pt x="1671" y="1627"/>
                    </a:cubicBezTo>
                    <a:cubicBezTo>
                      <a:pt x="1702" y="1619"/>
                      <a:pt x="1733" y="1611"/>
                      <a:pt x="1756" y="1627"/>
                    </a:cubicBezTo>
                    <a:cubicBezTo>
                      <a:pt x="1763" y="1634"/>
                      <a:pt x="1778" y="1657"/>
                      <a:pt x="1786" y="1650"/>
                    </a:cubicBezTo>
                    <a:cubicBezTo>
                      <a:pt x="1794" y="1650"/>
                      <a:pt x="1817" y="1634"/>
                      <a:pt x="1824" y="1627"/>
                    </a:cubicBezTo>
                    <a:cubicBezTo>
                      <a:pt x="1878" y="1611"/>
                      <a:pt x="1847" y="1497"/>
                      <a:pt x="1870" y="1497"/>
                    </a:cubicBezTo>
                    <a:cubicBezTo>
                      <a:pt x="1916" y="1474"/>
                      <a:pt x="1916" y="1474"/>
                      <a:pt x="1916" y="1474"/>
                    </a:cubicBezTo>
                    <a:cubicBezTo>
                      <a:pt x="1946" y="1459"/>
                      <a:pt x="1969" y="1421"/>
                      <a:pt x="2008" y="1428"/>
                    </a:cubicBezTo>
                    <a:cubicBezTo>
                      <a:pt x="2030" y="1436"/>
                      <a:pt x="2069" y="1398"/>
                      <a:pt x="2084" y="1382"/>
                    </a:cubicBezTo>
                    <a:cubicBezTo>
                      <a:pt x="2092" y="1375"/>
                      <a:pt x="2130" y="1329"/>
                      <a:pt x="2130" y="1313"/>
                    </a:cubicBezTo>
                    <a:lnTo>
                      <a:pt x="2130" y="1313"/>
                    </a:lnTo>
                    <a:cubicBezTo>
                      <a:pt x="2122" y="1313"/>
                      <a:pt x="2122" y="1313"/>
                      <a:pt x="2115" y="1313"/>
                    </a:cubicBezTo>
                    <a:cubicBezTo>
                      <a:pt x="2115" y="1306"/>
                      <a:pt x="2061" y="1268"/>
                      <a:pt x="2053" y="1260"/>
                    </a:cubicBezTo>
                    <a:cubicBezTo>
                      <a:pt x="2030" y="1214"/>
                      <a:pt x="2046" y="1184"/>
                      <a:pt x="2030" y="1138"/>
                    </a:cubicBezTo>
                    <a:cubicBezTo>
                      <a:pt x="2030" y="1115"/>
                      <a:pt x="2023" y="1084"/>
                      <a:pt x="2008" y="1069"/>
                    </a:cubicBezTo>
                    <a:cubicBezTo>
                      <a:pt x="2000" y="1061"/>
                      <a:pt x="1969" y="1039"/>
                      <a:pt x="1962" y="1023"/>
                    </a:cubicBezTo>
                    <a:cubicBezTo>
                      <a:pt x="1962" y="1023"/>
                      <a:pt x="1954" y="1016"/>
                      <a:pt x="1946" y="1016"/>
                    </a:cubicBezTo>
                    <a:lnTo>
                      <a:pt x="1939" y="1016"/>
                    </a:lnTo>
                    <a:cubicBezTo>
                      <a:pt x="1939" y="1008"/>
                      <a:pt x="1946" y="955"/>
                      <a:pt x="1931" y="947"/>
                    </a:cubicBezTo>
                    <a:cubicBezTo>
                      <a:pt x="1923" y="932"/>
                      <a:pt x="1901" y="924"/>
                      <a:pt x="1901" y="909"/>
                    </a:cubicBezTo>
                    <a:cubicBezTo>
                      <a:pt x="1893" y="901"/>
                      <a:pt x="1885" y="894"/>
                      <a:pt x="1885" y="894"/>
                    </a:cubicBezTo>
                    <a:cubicBezTo>
                      <a:pt x="1878" y="886"/>
                      <a:pt x="1862" y="840"/>
                      <a:pt x="1862" y="832"/>
                    </a:cubicBezTo>
                    <a:cubicBezTo>
                      <a:pt x="1870" y="832"/>
                      <a:pt x="1870" y="832"/>
                      <a:pt x="1870" y="832"/>
                    </a:cubicBezTo>
                    <a:cubicBezTo>
                      <a:pt x="1908" y="832"/>
                      <a:pt x="1954" y="840"/>
                      <a:pt x="1992" y="840"/>
                    </a:cubicBezTo>
                    <a:cubicBezTo>
                      <a:pt x="2015" y="809"/>
                      <a:pt x="2030" y="756"/>
                      <a:pt x="2061" y="718"/>
                    </a:cubicBezTo>
                    <a:cubicBezTo>
                      <a:pt x="2076" y="702"/>
                      <a:pt x="2099" y="695"/>
                      <a:pt x="2115" y="680"/>
                    </a:cubicBezTo>
                    <a:cubicBezTo>
                      <a:pt x="2130" y="649"/>
                      <a:pt x="2130" y="649"/>
                      <a:pt x="2130" y="619"/>
                    </a:cubicBezTo>
                    <a:lnTo>
                      <a:pt x="2130" y="611"/>
                    </a:lnTo>
                    <a:cubicBezTo>
                      <a:pt x="2137" y="611"/>
                      <a:pt x="2145" y="603"/>
                      <a:pt x="2145" y="603"/>
                    </a:cubicBezTo>
                    <a:cubicBezTo>
                      <a:pt x="2153" y="596"/>
                      <a:pt x="2168" y="573"/>
                      <a:pt x="2168" y="565"/>
                    </a:cubicBezTo>
                    <a:cubicBezTo>
                      <a:pt x="2237" y="565"/>
                      <a:pt x="2198" y="512"/>
                      <a:pt x="2244" y="504"/>
                    </a:cubicBezTo>
                    <a:cubicBezTo>
                      <a:pt x="2252" y="489"/>
                      <a:pt x="2252" y="458"/>
                      <a:pt x="2260" y="450"/>
                    </a:cubicBezTo>
                    <a:cubicBezTo>
                      <a:pt x="2260" y="443"/>
                      <a:pt x="2260" y="435"/>
                      <a:pt x="2260" y="427"/>
                    </a:cubicBezTo>
                    <a:lnTo>
                      <a:pt x="2267" y="420"/>
                    </a:lnTo>
                    <a:cubicBezTo>
                      <a:pt x="2275" y="412"/>
                      <a:pt x="2282" y="405"/>
                      <a:pt x="2290" y="405"/>
                    </a:cubicBezTo>
                    <a:cubicBezTo>
                      <a:pt x="2290" y="397"/>
                      <a:pt x="2298" y="397"/>
                      <a:pt x="2298" y="397"/>
                    </a:cubicBezTo>
                    <a:cubicBezTo>
                      <a:pt x="2305" y="397"/>
                      <a:pt x="2313" y="389"/>
                      <a:pt x="2313" y="389"/>
                    </a:cubicBezTo>
                    <a:cubicBezTo>
                      <a:pt x="2328" y="374"/>
                      <a:pt x="2328" y="374"/>
                      <a:pt x="2328" y="374"/>
                    </a:cubicBezTo>
                    <a:lnTo>
                      <a:pt x="2328" y="374"/>
                    </a:lnTo>
                    <a:cubicBezTo>
                      <a:pt x="2305" y="336"/>
                      <a:pt x="2282" y="298"/>
                      <a:pt x="2275" y="267"/>
                    </a:cubicBezTo>
                    <a:cubicBezTo>
                      <a:pt x="2275" y="168"/>
                      <a:pt x="2191" y="183"/>
                      <a:pt x="2168" y="99"/>
                    </a:cubicBezTo>
                    <a:cubicBezTo>
                      <a:pt x="2160" y="76"/>
                      <a:pt x="2008" y="38"/>
                      <a:pt x="1985" y="46"/>
                    </a:cubicBezTo>
                    <a:cubicBezTo>
                      <a:pt x="1916" y="61"/>
                      <a:pt x="1847" y="46"/>
                      <a:pt x="1801" y="0"/>
                    </a:cubicBezTo>
                    <a:lnTo>
                      <a:pt x="1801" y="0"/>
                    </a:lnTo>
                    <a:cubicBezTo>
                      <a:pt x="1763" y="46"/>
                      <a:pt x="1756" y="61"/>
                      <a:pt x="1717" y="99"/>
                    </a:cubicBezTo>
                    <a:cubicBezTo>
                      <a:pt x="1694" y="114"/>
                      <a:pt x="1679" y="145"/>
                      <a:pt x="1656" y="137"/>
                    </a:cubicBezTo>
                    <a:cubicBezTo>
                      <a:pt x="1633" y="130"/>
                      <a:pt x="1633" y="91"/>
                      <a:pt x="1610" y="76"/>
                    </a:cubicBezTo>
                    <a:cubicBezTo>
                      <a:pt x="1587" y="69"/>
                      <a:pt x="1565" y="61"/>
                      <a:pt x="1542" y="69"/>
                    </a:cubicBezTo>
                    <a:cubicBezTo>
                      <a:pt x="1526" y="69"/>
                      <a:pt x="1542" y="91"/>
                      <a:pt x="1534" y="99"/>
                    </a:cubicBezTo>
                    <a:cubicBezTo>
                      <a:pt x="1526" y="114"/>
                      <a:pt x="1488" y="114"/>
                      <a:pt x="1496" y="130"/>
                    </a:cubicBezTo>
                    <a:cubicBezTo>
                      <a:pt x="1496" y="160"/>
                      <a:pt x="1542" y="168"/>
                      <a:pt x="1557" y="191"/>
                    </a:cubicBezTo>
                    <a:cubicBezTo>
                      <a:pt x="1565" y="214"/>
                      <a:pt x="1565" y="252"/>
                      <a:pt x="1549" y="267"/>
                    </a:cubicBezTo>
                    <a:cubicBezTo>
                      <a:pt x="1534" y="282"/>
                      <a:pt x="1511" y="244"/>
                      <a:pt x="1496" y="252"/>
                    </a:cubicBezTo>
                    <a:cubicBezTo>
                      <a:pt x="1481" y="260"/>
                      <a:pt x="1496" y="298"/>
                      <a:pt x="1481" y="305"/>
                    </a:cubicBezTo>
                    <a:cubicBezTo>
                      <a:pt x="1458" y="313"/>
                      <a:pt x="1427" y="298"/>
                      <a:pt x="1404" y="290"/>
                    </a:cubicBezTo>
                    <a:cubicBezTo>
                      <a:pt x="1389" y="290"/>
                      <a:pt x="1389" y="275"/>
                      <a:pt x="1381" y="267"/>
                    </a:cubicBezTo>
                    <a:cubicBezTo>
                      <a:pt x="1373" y="267"/>
                      <a:pt x="1358" y="260"/>
                      <a:pt x="1351" y="260"/>
                    </a:cubicBezTo>
                    <a:cubicBezTo>
                      <a:pt x="1312" y="267"/>
                      <a:pt x="1274" y="298"/>
                      <a:pt x="1236" y="298"/>
                    </a:cubicBezTo>
                    <a:cubicBezTo>
                      <a:pt x="1221" y="298"/>
                      <a:pt x="1206" y="267"/>
                      <a:pt x="1183" y="267"/>
                    </a:cubicBezTo>
                    <a:cubicBezTo>
                      <a:pt x="1160" y="267"/>
                      <a:pt x="1137" y="282"/>
                      <a:pt x="1114" y="298"/>
                    </a:cubicBezTo>
                    <a:cubicBezTo>
                      <a:pt x="1099" y="305"/>
                      <a:pt x="1106" y="336"/>
                      <a:pt x="1091" y="336"/>
                    </a:cubicBezTo>
                    <a:cubicBezTo>
                      <a:pt x="1076" y="344"/>
                      <a:pt x="1068" y="321"/>
                      <a:pt x="1060" y="313"/>
                    </a:cubicBezTo>
                    <a:lnTo>
                      <a:pt x="1060" y="313"/>
                    </a:lnTo>
                    <a:cubicBezTo>
                      <a:pt x="1045" y="328"/>
                      <a:pt x="1037" y="351"/>
                      <a:pt x="1015" y="366"/>
                    </a:cubicBezTo>
                    <a:cubicBezTo>
                      <a:pt x="992" y="382"/>
                      <a:pt x="969" y="405"/>
                      <a:pt x="938" y="397"/>
                    </a:cubicBezTo>
                    <a:cubicBezTo>
                      <a:pt x="923" y="397"/>
                      <a:pt x="946" y="328"/>
                      <a:pt x="923" y="336"/>
                    </a:cubicBezTo>
                    <a:cubicBezTo>
                      <a:pt x="839" y="382"/>
                      <a:pt x="762" y="450"/>
                      <a:pt x="701" y="527"/>
                    </a:cubicBezTo>
                    <a:cubicBezTo>
                      <a:pt x="686" y="542"/>
                      <a:pt x="717" y="580"/>
                      <a:pt x="709" y="596"/>
                    </a:cubicBezTo>
                    <a:cubicBezTo>
                      <a:pt x="694" y="619"/>
                      <a:pt x="663" y="626"/>
                      <a:pt x="640" y="626"/>
                    </a:cubicBezTo>
                    <a:cubicBezTo>
                      <a:pt x="625" y="619"/>
                      <a:pt x="610" y="596"/>
                      <a:pt x="610" y="580"/>
                    </a:cubicBezTo>
                    <a:cubicBezTo>
                      <a:pt x="610" y="565"/>
                      <a:pt x="625" y="557"/>
                      <a:pt x="625" y="542"/>
                    </a:cubicBezTo>
                    <a:cubicBezTo>
                      <a:pt x="617" y="527"/>
                      <a:pt x="595" y="527"/>
                      <a:pt x="595" y="512"/>
                    </a:cubicBezTo>
                    <a:cubicBezTo>
                      <a:pt x="587" y="504"/>
                      <a:pt x="602" y="489"/>
                      <a:pt x="595" y="481"/>
                    </a:cubicBezTo>
                    <a:cubicBezTo>
                      <a:pt x="587" y="450"/>
                      <a:pt x="587" y="389"/>
                      <a:pt x="556" y="382"/>
                    </a:cubicBezTo>
                    <a:cubicBezTo>
                      <a:pt x="503" y="374"/>
                      <a:pt x="473" y="450"/>
                      <a:pt x="420" y="450"/>
                    </a:cubicBezTo>
                    <a:cubicBezTo>
                      <a:pt x="405" y="458"/>
                      <a:pt x="405" y="412"/>
                      <a:pt x="389" y="405"/>
                    </a:cubicBezTo>
                    <a:cubicBezTo>
                      <a:pt x="374" y="389"/>
                      <a:pt x="344" y="405"/>
                      <a:pt x="328" y="397"/>
                    </a:cubicBezTo>
                    <a:cubicBezTo>
                      <a:pt x="305" y="382"/>
                      <a:pt x="290" y="351"/>
                      <a:pt x="275" y="328"/>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3" name="Freeform 131">
                <a:extLst>
                  <a:ext uri="{FF2B5EF4-FFF2-40B4-BE49-F238E27FC236}">
                    <a16:creationId xmlns:a16="http://schemas.microsoft.com/office/drawing/2014/main" id="{D8FC0854-A28D-4F65-AC12-DB5052F14FBF}"/>
                  </a:ext>
                </a:extLst>
              </p:cNvPr>
              <p:cNvSpPr>
                <a:spLocks noChangeArrowheads="1"/>
              </p:cNvSpPr>
              <p:nvPr/>
            </p:nvSpPr>
            <p:spPr bwMode="auto">
              <a:xfrm>
                <a:off x="6073380" y="4749801"/>
                <a:ext cx="282557" cy="214313"/>
              </a:xfrm>
              <a:custGeom>
                <a:avLst/>
                <a:gdLst>
                  <a:gd name="T0" fmla="*/ 785 w 786"/>
                  <a:gd name="T1" fmla="*/ 283 h 597"/>
                  <a:gd name="T2" fmla="*/ 785 w 786"/>
                  <a:gd name="T3" fmla="*/ 283 h 597"/>
                  <a:gd name="T4" fmla="*/ 740 w 786"/>
                  <a:gd name="T5" fmla="*/ 336 h 597"/>
                  <a:gd name="T6" fmla="*/ 663 w 786"/>
                  <a:gd name="T7" fmla="*/ 367 h 597"/>
                  <a:gd name="T8" fmla="*/ 648 w 786"/>
                  <a:gd name="T9" fmla="*/ 306 h 597"/>
                  <a:gd name="T10" fmla="*/ 426 w 786"/>
                  <a:gd name="T11" fmla="*/ 497 h 597"/>
                  <a:gd name="T12" fmla="*/ 434 w 786"/>
                  <a:gd name="T13" fmla="*/ 566 h 597"/>
                  <a:gd name="T14" fmla="*/ 365 w 786"/>
                  <a:gd name="T15" fmla="*/ 596 h 597"/>
                  <a:gd name="T16" fmla="*/ 335 w 786"/>
                  <a:gd name="T17" fmla="*/ 550 h 597"/>
                  <a:gd name="T18" fmla="*/ 350 w 786"/>
                  <a:gd name="T19" fmla="*/ 512 h 597"/>
                  <a:gd name="T20" fmla="*/ 320 w 786"/>
                  <a:gd name="T21" fmla="*/ 482 h 597"/>
                  <a:gd name="T22" fmla="*/ 320 w 786"/>
                  <a:gd name="T23" fmla="*/ 451 h 597"/>
                  <a:gd name="T24" fmla="*/ 281 w 786"/>
                  <a:gd name="T25" fmla="*/ 352 h 597"/>
                  <a:gd name="T26" fmla="*/ 145 w 786"/>
                  <a:gd name="T27" fmla="*/ 420 h 597"/>
                  <a:gd name="T28" fmla="*/ 114 w 786"/>
                  <a:gd name="T29" fmla="*/ 375 h 597"/>
                  <a:gd name="T30" fmla="*/ 53 w 786"/>
                  <a:gd name="T31" fmla="*/ 367 h 597"/>
                  <a:gd name="T32" fmla="*/ 0 w 786"/>
                  <a:gd name="T33" fmla="*/ 298 h 597"/>
                  <a:gd name="T34" fmla="*/ 0 w 786"/>
                  <a:gd name="T35" fmla="*/ 298 h 597"/>
                  <a:gd name="T36" fmla="*/ 114 w 786"/>
                  <a:gd name="T37" fmla="*/ 176 h 597"/>
                  <a:gd name="T38" fmla="*/ 145 w 786"/>
                  <a:gd name="T39" fmla="*/ 153 h 597"/>
                  <a:gd name="T40" fmla="*/ 183 w 786"/>
                  <a:gd name="T41" fmla="*/ 153 h 597"/>
                  <a:gd name="T42" fmla="*/ 228 w 786"/>
                  <a:gd name="T43" fmla="*/ 130 h 597"/>
                  <a:gd name="T44" fmla="*/ 243 w 786"/>
                  <a:gd name="T45" fmla="*/ 115 h 597"/>
                  <a:gd name="T46" fmla="*/ 381 w 786"/>
                  <a:gd name="T47" fmla="*/ 100 h 597"/>
                  <a:gd name="T48" fmla="*/ 381 w 786"/>
                  <a:gd name="T49" fmla="*/ 39 h 597"/>
                  <a:gd name="T50" fmla="*/ 434 w 786"/>
                  <a:gd name="T51" fmla="*/ 0 h 597"/>
                  <a:gd name="T52" fmla="*/ 434 w 786"/>
                  <a:gd name="T53" fmla="*/ 0 h 597"/>
                  <a:gd name="T54" fmla="*/ 549 w 786"/>
                  <a:gd name="T55" fmla="*/ 84 h 597"/>
                  <a:gd name="T56" fmla="*/ 556 w 786"/>
                  <a:gd name="T57" fmla="*/ 54 h 597"/>
                  <a:gd name="T58" fmla="*/ 602 w 786"/>
                  <a:gd name="T59" fmla="*/ 46 h 597"/>
                  <a:gd name="T60" fmla="*/ 656 w 786"/>
                  <a:gd name="T61" fmla="*/ 153 h 597"/>
                  <a:gd name="T62" fmla="*/ 694 w 786"/>
                  <a:gd name="T63" fmla="*/ 176 h 597"/>
                  <a:gd name="T64" fmla="*/ 762 w 786"/>
                  <a:gd name="T65" fmla="*/ 222 h 597"/>
                  <a:gd name="T66" fmla="*/ 785 w 786"/>
                  <a:gd name="T67" fmla="*/ 283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86" h="597">
                    <a:moveTo>
                      <a:pt x="785" y="283"/>
                    </a:moveTo>
                    <a:lnTo>
                      <a:pt x="785" y="283"/>
                    </a:lnTo>
                    <a:cubicBezTo>
                      <a:pt x="770" y="298"/>
                      <a:pt x="762" y="321"/>
                      <a:pt x="740" y="336"/>
                    </a:cubicBezTo>
                    <a:cubicBezTo>
                      <a:pt x="717" y="352"/>
                      <a:pt x="694" y="375"/>
                      <a:pt x="663" y="367"/>
                    </a:cubicBezTo>
                    <a:cubicBezTo>
                      <a:pt x="648" y="367"/>
                      <a:pt x="671" y="298"/>
                      <a:pt x="648" y="306"/>
                    </a:cubicBezTo>
                    <a:cubicBezTo>
                      <a:pt x="564" y="352"/>
                      <a:pt x="487" y="420"/>
                      <a:pt x="426" y="497"/>
                    </a:cubicBezTo>
                    <a:cubicBezTo>
                      <a:pt x="411" y="512"/>
                      <a:pt x="442" y="550"/>
                      <a:pt x="434" y="566"/>
                    </a:cubicBezTo>
                    <a:cubicBezTo>
                      <a:pt x="419" y="589"/>
                      <a:pt x="388" y="596"/>
                      <a:pt x="365" y="596"/>
                    </a:cubicBezTo>
                    <a:cubicBezTo>
                      <a:pt x="350" y="589"/>
                      <a:pt x="335" y="566"/>
                      <a:pt x="335" y="550"/>
                    </a:cubicBezTo>
                    <a:cubicBezTo>
                      <a:pt x="335" y="535"/>
                      <a:pt x="350" y="527"/>
                      <a:pt x="350" y="512"/>
                    </a:cubicBezTo>
                    <a:cubicBezTo>
                      <a:pt x="342" y="497"/>
                      <a:pt x="320" y="497"/>
                      <a:pt x="320" y="482"/>
                    </a:cubicBezTo>
                    <a:cubicBezTo>
                      <a:pt x="312" y="474"/>
                      <a:pt x="327" y="459"/>
                      <a:pt x="320" y="451"/>
                    </a:cubicBezTo>
                    <a:cubicBezTo>
                      <a:pt x="312" y="420"/>
                      <a:pt x="312" y="359"/>
                      <a:pt x="281" y="352"/>
                    </a:cubicBezTo>
                    <a:cubicBezTo>
                      <a:pt x="228" y="344"/>
                      <a:pt x="198" y="420"/>
                      <a:pt x="145" y="420"/>
                    </a:cubicBezTo>
                    <a:cubicBezTo>
                      <a:pt x="130" y="428"/>
                      <a:pt x="130" y="382"/>
                      <a:pt x="114" y="375"/>
                    </a:cubicBezTo>
                    <a:cubicBezTo>
                      <a:pt x="99" y="359"/>
                      <a:pt x="69" y="375"/>
                      <a:pt x="53" y="367"/>
                    </a:cubicBezTo>
                    <a:cubicBezTo>
                      <a:pt x="30" y="352"/>
                      <a:pt x="15" y="321"/>
                      <a:pt x="0" y="298"/>
                    </a:cubicBezTo>
                    <a:lnTo>
                      <a:pt x="0" y="298"/>
                    </a:lnTo>
                    <a:cubicBezTo>
                      <a:pt x="38" y="252"/>
                      <a:pt x="76" y="214"/>
                      <a:pt x="114" y="176"/>
                    </a:cubicBezTo>
                    <a:cubicBezTo>
                      <a:pt x="122" y="168"/>
                      <a:pt x="130" y="161"/>
                      <a:pt x="145" y="153"/>
                    </a:cubicBezTo>
                    <a:cubicBezTo>
                      <a:pt x="152" y="153"/>
                      <a:pt x="168" y="161"/>
                      <a:pt x="183" y="153"/>
                    </a:cubicBezTo>
                    <a:cubicBezTo>
                      <a:pt x="198" y="153"/>
                      <a:pt x="212" y="145"/>
                      <a:pt x="228" y="130"/>
                    </a:cubicBezTo>
                    <a:cubicBezTo>
                      <a:pt x="235" y="130"/>
                      <a:pt x="235" y="115"/>
                      <a:pt x="243" y="115"/>
                    </a:cubicBezTo>
                    <a:cubicBezTo>
                      <a:pt x="289" y="100"/>
                      <a:pt x="342" y="115"/>
                      <a:pt x="381" y="100"/>
                    </a:cubicBezTo>
                    <a:cubicBezTo>
                      <a:pt x="396" y="84"/>
                      <a:pt x="373" y="54"/>
                      <a:pt x="381" y="39"/>
                    </a:cubicBezTo>
                    <a:cubicBezTo>
                      <a:pt x="396" y="16"/>
                      <a:pt x="419" y="16"/>
                      <a:pt x="434" y="0"/>
                    </a:cubicBezTo>
                    <a:lnTo>
                      <a:pt x="434" y="0"/>
                    </a:lnTo>
                    <a:cubicBezTo>
                      <a:pt x="472" y="31"/>
                      <a:pt x="503" y="69"/>
                      <a:pt x="549" y="84"/>
                    </a:cubicBezTo>
                    <a:cubicBezTo>
                      <a:pt x="556" y="92"/>
                      <a:pt x="549" y="61"/>
                      <a:pt x="556" y="54"/>
                    </a:cubicBezTo>
                    <a:cubicBezTo>
                      <a:pt x="572" y="46"/>
                      <a:pt x="594" y="31"/>
                      <a:pt x="602" y="46"/>
                    </a:cubicBezTo>
                    <a:cubicBezTo>
                      <a:pt x="633" y="69"/>
                      <a:pt x="633" y="115"/>
                      <a:pt x="656" y="153"/>
                    </a:cubicBezTo>
                    <a:cubicBezTo>
                      <a:pt x="663" y="161"/>
                      <a:pt x="679" y="168"/>
                      <a:pt x="694" y="176"/>
                    </a:cubicBezTo>
                    <a:cubicBezTo>
                      <a:pt x="717" y="191"/>
                      <a:pt x="740" y="207"/>
                      <a:pt x="762" y="222"/>
                    </a:cubicBezTo>
                    <a:cubicBezTo>
                      <a:pt x="778" y="237"/>
                      <a:pt x="778" y="260"/>
                      <a:pt x="785" y="283"/>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4" name="Freeform 132">
                <a:extLst>
                  <a:ext uri="{FF2B5EF4-FFF2-40B4-BE49-F238E27FC236}">
                    <a16:creationId xmlns:a16="http://schemas.microsoft.com/office/drawing/2014/main" id="{C7C463E4-D685-4541-AAD9-89C2BDCFDFB5}"/>
                  </a:ext>
                </a:extLst>
              </p:cNvPr>
              <p:cNvSpPr>
                <a:spLocks noChangeArrowheads="1"/>
              </p:cNvSpPr>
              <p:nvPr/>
            </p:nvSpPr>
            <p:spPr bwMode="auto">
              <a:xfrm>
                <a:off x="6230532" y="4614863"/>
                <a:ext cx="393674" cy="247650"/>
              </a:xfrm>
              <a:custGeom>
                <a:avLst/>
                <a:gdLst>
                  <a:gd name="T0" fmla="*/ 8 w 1093"/>
                  <a:gd name="T1" fmla="*/ 336 h 689"/>
                  <a:gd name="T2" fmla="*/ 8 w 1093"/>
                  <a:gd name="T3" fmla="*/ 336 h 689"/>
                  <a:gd name="T4" fmla="*/ 0 w 1093"/>
                  <a:gd name="T5" fmla="*/ 374 h 689"/>
                  <a:gd name="T6" fmla="*/ 0 w 1093"/>
                  <a:gd name="T7" fmla="*/ 374 h 689"/>
                  <a:gd name="T8" fmla="*/ 115 w 1093"/>
                  <a:gd name="T9" fmla="*/ 458 h 689"/>
                  <a:gd name="T10" fmla="*/ 122 w 1093"/>
                  <a:gd name="T11" fmla="*/ 428 h 689"/>
                  <a:gd name="T12" fmla="*/ 168 w 1093"/>
                  <a:gd name="T13" fmla="*/ 420 h 689"/>
                  <a:gd name="T14" fmla="*/ 222 w 1093"/>
                  <a:gd name="T15" fmla="*/ 527 h 689"/>
                  <a:gd name="T16" fmla="*/ 260 w 1093"/>
                  <a:gd name="T17" fmla="*/ 550 h 689"/>
                  <a:gd name="T18" fmla="*/ 328 w 1093"/>
                  <a:gd name="T19" fmla="*/ 596 h 689"/>
                  <a:gd name="T20" fmla="*/ 351 w 1093"/>
                  <a:gd name="T21" fmla="*/ 657 h 689"/>
                  <a:gd name="T22" fmla="*/ 351 w 1093"/>
                  <a:gd name="T23" fmla="*/ 657 h 689"/>
                  <a:gd name="T24" fmla="*/ 382 w 1093"/>
                  <a:gd name="T25" fmla="*/ 680 h 689"/>
                  <a:gd name="T26" fmla="*/ 405 w 1093"/>
                  <a:gd name="T27" fmla="*/ 642 h 689"/>
                  <a:gd name="T28" fmla="*/ 474 w 1093"/>
                  <a:gd name="T29" fmla="*/ 611 h 689"/>
                  <a:gd name="T30" fmla="*/ 527 w 1093"/>
                  <a:gd name="T31" fmla="*/ 642 h 689"/>
                  <a:gd name="T32" fmla="*/ 642 w 1093"/>
                  <a:gd name="T33" fmla="*/ 604 h 689"/>
                  <a:gd name="T34" fmla="*/ 672 w 1093"/>
                  <a:gd name="T35" fmla="*/ 611 h 689"/>
                  <a:gd name="T36" fmla="*/ 695 w 1093"/>
                  <a:gd name="T37" fmla="*/ 634 h 689"/>
                  <a:gd name="T38" fmla="*/ 772 w 1093"/>
                  <a:gd name="T39" fmla="*/ 649 h 689"/>
                  <a:gd name="T40" fmla="*/ 787 w 1093"/>
                  <a:gd name="T41" fmla="*/ 596 h 689"/>
                  <a:gd name="T42" fmla="*/ 840 w 1093"/>
                  <a:gd name="T43" fmla="*/ 611 h 689"/>
                  <a:gd name="T44" fmla="*/ 848 w 1093"/>
                  <a:gd name="T45" fmla="*/ 535 h 689"/>
                  <a:gd name="T46" fmla="*/ 787 w 1093"/>
                  <a:gd name="T47" fmla="*/ 474 h 689"/>
                  <a:gd name="T48" fmla="*/ 825 w 1093"/>
                  <a:gd name="T49" fmla="*/ 443 h 689"/>
                  <a:gd name="T50" fmla="*/ 833 w 1093"/>
                  <a:gd name="T51" fmla="*/ 413 h 689"/>
                  <a:gd name="T52" fmla="*/ 901 w 1093"/>
                  <a:gd name="T53" fmla="*/ 420 h 689"/>
                  <a:gd name="T54" fmla="*/ 947 w 1093"/>
                  <a:gd name="T55" fmla="*/ 481 h 689"/>
                  <a:gd name="T56" fmla="*/ 1008 w 1093"/>
                  <a:gd name="T57" fmla="*/ 443 h 689"/>
                  <a:gd name="T58" fmla="*/ 1092 w 1093"/>
                  <a:gd name="T59" fmla="*/ 344 h 689"/>
                  <a:gd name="T60" fmla="*/ 1092 w 1093"/>
                  <a:gd name="T61" fmla="*/ 344 h 689"/>
                  <a:gd name="T62" fmla="*/ 1069 w 1093"/>
                  <a:gd name="T63" fmla="*/ 321 h 689"/>
                  <a:gd name="T64" fmla="*/ 863 w 1093"/>
                  <a:gd name="T65" fmla="*/ 206 h 689"/>
                  <a:gd name="T66" fmla="*/ 634 w 1093"/>
                  <a:gd name="T67" fmla="*/ 15 h 689"/>
                  <a:gd name="T68" fmla="*/ 435 w 1093"/>
                  <a:gd name="T69" fmla="*/ 8 h 689"/>
                  <a:gd name="T70" fmla="*/ 298 w 1093"/>
                  <a:gd name="T71" fmla="*/ 115 h 689"/>
                  <a:gd name="T72" fmla="*/ 176 w 1093"/>
                  <a:gd name="T73" fmla="*/ 252 h 689"/>
                  <a:gd name="T74" fmla="*/ 99 w 1093"/>
                  <a:gd name="T75" fmla="*/ 313 h 689"/>
                  <a:gd name="T76" fmla="*/ 8 w 1093"/>
                  <a:gd name="T77" fmla="*/ 336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3" h="689">
                    <a:moveTo>
                      <a:pt x="8" y="336"/>
                    </a:moveTo>
                    <a:lnTo>
                      <a:pt x="8" y="336"/>
                    </a:lnTo>
                    <a:cubicBezTo>
                      <a:pt x="0" y="374"/>
                      <a:pt x="0" y="374"/>
                      <a:pt x="0" y="374"/>
                    </a:cubicBezTo>
                    <a:lnTo>
                      <a:pt x="0" y="374"/>
                    </a:lnTo>
                    <a:cubicBezTo>
                      <a:pt x="38" y="405"/>
                      <a:pt x="69" y="443"/>
                      <a:pt x="115" y="458"/>
                    </a:cubicBezTo>
                    <a:cubicBezTo>
                      <a:pt x="122" y="466"/>
                      <a:pt x="115" y="435"/>
                      <a:pt x="122" y="428"/>
                    </a:cubicBezTo>
                    <a:cubicBezTo>
                      <a:pt x="138" y="420"/>
                      <a:pt x="160" y="405"/>
                      <a:pt x="168" y="420"/>
                    </a:cubicBezTo>
                    <a:cubicBezTo>
                      <a:pt x="199" y="443"/>
                      <a:pt x="199" y="489"/>
                      <a:pt x="222" y="527"/>
                    </a:cubicBezTo>
                    <a:cubicBezTo>
                      <a:pt x="229" y="535"/>
                      <a:pt x="245" y="542"/>
                      <a:pt x="260" y="550"/>
                    </a:cubicBezTo>
                    <a:cubicBezTo>
                      <a:pt x="283" y="565"/>
                      <a:pt x="306" y="581"/>
                      <a:pt x="328" y="596"/>
                    </a:cubicBezTo>
                    <a:cubicBezTo>
                      <a:pt x="344" y="611"/>
                      <a:pt x="344" y="634"/>
                      <a:pt x="351" y="657"/>
                    </a:cubicBezTo>
                    <a:lnTo>
                      <a:pt x="351" y="657"/>
                    </a:lnTo>
                    <a:cubicBezTo>
                      <a:pt x="359" y="665"/>
                      <a:pt x="367" y="688"/>
                      <a:pt x="382" y="680"/>
                    </a:cubicBezTo>
                    <a:cubicBezTo>
                      <a:pt x="397" y="680"/>
                      <a:pt x="390" y="649"/>
                      <a:pt x="405" y="642"/>
                    </a:cubicBezTo>
                    <a:cubicBezTo>
                      <a:pt x="428" y="626"/>
                      <a:pt x="451" y="611"/>
                      <a:pt x="474" y="611"/>
                    </a:cubicBezTo>
                    <a:cubicBezTo>
                      <a:pt x="497" y="611"/>
                      <a:pt x="512" y="642"/>
                      <a:pt x="527" y="642"/>
                    </a:cubicBezTo>
                    <a:cubicBezTo>
                      <a:pt x="565" y="642"/>
                      <a:pt x="603" y="611"/>
                      <a:pt x="642" y="604"/>
                    </a:cubicBezTo>
                    <a:cubicBezTo>
                      <a:pt x="649" y="604"/>
                      <a:pt x="664" y="611"/>
                      <a:pt x="672" y="611"/>
                    </a:cubicBezTo>
                    <a:cubicBezTo>
                      <a:pt x="680" y="619"/>
                      <a:pt x="680" y="634"/>
                      <a:pt x="695" y="634"/>
                    </a:cubicBezTo>
                    <a:cubicBezTo>
                      <a:pt x="718" y="642"/>
                      <a:pt x="749" y="657"/>
                      <a:pt x="772" y="649"/>
                    </a:cubicBezTo>
                    <a:cubicBezTo>
                      <a:pt x="787" y="642"/>
                      <a:pt x="772" y="604"/>
                      <a:pt x="787" y="596"/>
                    </a:cubicBezTo>
                    <a:cubicBezTo>
                      <a:pt x="802" y="588"/>
                      <a:pt x="825" y="626"/>
                      <a:pt x="840" y="611"/>
                    </a:cubicBezTo>
                    <a:cubicBezTo>
                      <a:pt x="856" y="596"/>
                      <a:pt x="856" y="558"/>
                      <a:pt x="848" y="535"/>
                    </a:cubicBezTo>
                    <a:cubicBezTo>
                      <a:pt x="833" y="512"/>
                      <a:pt x="787" y="504"/>
                      <a:pt x="787" y="474"/>
                    </a:cubicBezTo>
                    <a:cubicBezTo>
                      <a:pt x="779" y="458"/>
                      <a:pt x="817" y="458"/>
                      <a:pt x="825" y="443"/>
                    </a:cubicBezTo>
                    <a:cubicBezTo>
                      <a:pt x="833" y="435"/>
                      <a:pt x="817" y="413"/>
                      <a:pt x="833" y="413"/>
                    </a:cubicBezTo>
                    <a:cubicBezTo>
                      <a:pt x="856" y="405"/>
                      <a:pt x="878" y="413"/>
                      <a:pt x="901" y="420"/>
                    </a:cubicBezTo>
                    <a:cubicBezTo>
                      <a:pt x="924" y="435"/>
                      <a:pt x="924" y="474"/>
                      <a:pt x="947" y="481"/>
                    </a:cubicBezTo>
                    <a:cubicBezTo>
                      <a:pt x="970" y="489"/>
                      <a:pt x="985" y="458"/>
                      <a:pt x="1008" y="443"/>
                    </a:cubicBezTo>
                    <a:cubicBezTo>
                      <a:pt x="1047" y="405"/>
                      <a:pt x="1054" y="390"/>
                      <a:pt x="1092" y="344"/>
                    </a:cubicBezTo>
                    <a:lnTo>
                      <a:pt x="1092" y="344"/>
                    </a:lnTo>
                    <a:cubicBezTo>
                      <a:pt x="1085" y="336"/>
                      <a:pt x="1077" y="329"/>
                      <a:pt x="1069" y="321"/>
                    </a:cubicBezTo>
                    <a:cubicBezTo>
                      <a:pt x="1001" y="237"/>
                      <a:pt x="955" y="237"/>
                      <a:pt x="863" y="206"/>
                    </a:cubicBezTo>
                    <a:cubicBezTo>
                      <a:pt x="733" y="160"/>
                      <a:pt x="749" y="23"/>
                      <a:pt x="634" y="15"/>
                    </a:cubicBezTo>
                    <a:cubicBezTo>
                      <a:pt x="435" y="8"/>
                      <a:pt x="435" y="8"/>
                      <a:pt x="435" y="8"/>
                    </a:cubicBezTo>
                    <a:cubicBezTo>
                      <a:pt x="344" y="0"/>
                      <a:pt x="367" y="84"/>
                      <a:pt x="298" y="115"/>
                    </a:cubicBezTo>
                    <a:cubicBezTo>
                      <a:pt x="222" y="168"/>
                      <a:pt x="321" y="244"/>
                      <a:pt x="176" y="252"/>
                    </a:cubicBezTo>
                    <a:cubicBezTo>
                      <a:pt x="160" y="252"/>
                      <a:pt x="122" y="306"/>
                      <a:pt x="99" y="313"/>
                    </a:cubicBezTo>
                    <a:cubicBezTo>
                      <a:pt x="69" y="336"/>
                      <a:pt x="38" y="344"/>
                      <a:pt x="8" y="336"/>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5" name="Freeform 133">
                <a:extLst>
                  <a:ext uri="{FF2B5EF4-FFF2-40B4-BE49-F238E27FC236}">
                    <a16:creationId xmlns:a16="http://schemas.microsoft.com/office/drawing/2014/main" id="{6E013BBF-8D60-496F-9E05-BA54784F810A}"/>
                  </a:ext>
                </a:extLst>
              </p:cNvPr>
              <p:cNvSpPr>
                <a:spLocks noChangeArrowheads="1"/>
              </p:cNvSpPr>
              <p:nvPr/>
            </p:nvSpPr>
            <p:spPr bwMode="auto">
              <a:xfrm>
                <a:off x="5708279" y="4583113"/>
                <a:ext cx="284144" cy="201612"/>
              </a:xfrm>
              <a:custGeom>
                <a:avLst/>
                <a:gdLst>
                  <a:gd name="T0" fmla="*/ 374 w 788"/>
                  <a:gd name="T1" fmla="*/ 77 h 559"/>
                  <a:gd name="T2" fmla="*/ 374 w 788"/>
                  <a:gd name="T3" fmla="*/ 77 h 559"/>
                  <a:gd name="T4" fmla="*/ 267 w 788"/>
                  <a:gd name="T5" fmla="*/ 0 h 559"/>
                  <a:gd name="T6" fmla="*/ 267 w 788"/>
                  <a:gd name="T7" fmla="*/ 0 h 559"/>
                  <a:gd name="T8" fmla="*/ 229 w 788"/>
                  <a:gd name="T9" fmla="*/ 77 h 559"/>
                  <a:gd name="T10" fmla="*/ 267 w 788"/>
                  <a:gd name="T11" fmla="*/ 123 h 559"/>
                  <a:gd name="T12" fmla="*/ 252 w 788"/>
                  <a:gd name="T13" fmla="*/ 146 h 559"/>
                  <a:gd name="T14" fmla="*/ 176 w 788"/>
                  <a:gd name="T15" fmla="*/ 161 h 559"/>
                  <a:gd name="T16" fmla="*/ 46 w 788"/>
                  <a:gd name="T17" fmla="*/ 153 h 559"/>
                  <a:gd name="T18" fmla="*/ 15 w 788"/>
                  <a:gd name="T19" fmla="*/ 191 h 559"/>
                  <a:gd name="T20" fmla="*/ 15 w 788"/>
                  <a:gd name="T21" fmla="*/ 191 h 559"/>
                  <a:gd name="T22" fmla="*/ 7 w 788"/>
                  <a:gd name="T23" fmla="*/ 245 h 559"/>
                  <a:gd name="T24" fmla="*/ 53 w 788"/>
                  <a:gd name="T25" fmla="*/ 260 h 559"/>
                  <a:gd name="T26" fmla="*/ 76 w 788"/>
                  <a:gd name="T27" fmla="*/ 283 h 559"/>
                  <a:gd name="T28" fmla="*/ 68 w 788"/>
                  <a:gd name="T29" fmla="*/ 313 h 559"/>
                  <a:gd name="T30" fmla="*/ 122 w 788"/>
                  <a:gd name="T31" fmla="*/ 321 h 559"/>
                  <a:gd name="T32" fmla="*/ 145 w 788"/>
                  <a:gd name="T33" fmla="*/ 375 h 559"/>
                  <a:gd name="T34" fmla="*/ 260 w 788"/>
                  <a:gd name="T35" fmla="*/ 382 h 559"/>
                  <a:gd name="T36" fmla="*/ 191 w 788"/>
                  <a:gd name="T37" fmla="*/ 444 h 559"/>
                  <a:gd name="T38" fmla="*/ 267 w 788"/>
                  <a:gd name="T39" fmla="*/ 520 h 559"/>
                  <a:gd name="T40" fmla="*/ 290 w 788"/>
                  <a:gd name="T41" fmla="*/ 550 h 559"/>
                  <a:gd name="T42" fmla="*/ 313 w 788"/>
                  <a:gd name="T43" fmla="*/ 558 h 559"/>
                  <a:gd name="T44" fmla="*/ 313 w 788"/>
                  <a:gd name="T45" fmla="*/ 558 h 559"/>
                  <a:gd name="T46" fmla="*/ 405 w 788"/>
                  <a:gd name="T47" fmla="*/ 543 h 559"/>
                  <a:gd name="T48" fmla="*/ 450 w 788"/>
                  <a:gd name="T49" fmla="*/ 466 h 559"/>
                  <a:gd name="T50" fmla="*/ 550 w 788"/>
                  <a:gd name="T51" fmla="*/ 428 h 559"/>
                  <a:gd name="T52" fmla="*/ 550 w 788"/>
                  <a:gd name="T53" fmla="*/ 405 h 559"/>
                  <a:gd name="T54" fmla="*/ 580 w 788"/>
                  <a:gd name="T55" fmla="*/ 367 h 559"/>
                  <a:gd name="T56" fmla="*/ 664 w 788"/>
                  <a:gd name="T57" fmla="*/ 291 h 559"/>
                  <a:gd name="T58" fmla="*/ 756 w 788"/>
                  <a:gd name="T59" fmla="*/ 321 h 559"/>
                  <a:gd name="T60" fmla="*/ 787 w 788"/>
                  <a:gd name="T61" fmla="*/ 268 h 559"/>
                  <a:gd name="T62" fmla="*/ 787 w 788"/>
                  <a:gd name="T63" fmla="*/ 268 h 559"/>
                  <a:gd name="T64" fmla="*/ 626 w 788"/>
                  <a:gd name="T65" fmla="*/ 230 h 559"/>
                  <a:gd name="T66" fmla="*/ 420 w 788"/>
                  <a:gd name="T67" fmla="*/ 153 h 559"/>
                  <a:gd name="T68" fmla="*/ 420 w 788"/>
                  <a:gd name="T69" fmla="*/ 153 h 559"/>
                  <a:gd name="T70" fmla="*/ 374 w 788"/>
                  <a:gd name="T71" fmla="*/ 77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88" h="559">
                    <a:moveTo>
                      <a:pt x="374" y="77"/>
                    </a:moveTo>
                    <a:lnTo>
                      <a:pt x="374" y="77"/>
                    </a:lnTo>
                    <a:cubicBezTo>
                      <a:pt x="267" y="0"/>
                      <a:pt x="267" y="0"/>
                      <a:pt x="267" y="0"/>
                    </a:cubicBezTo>
                    <a:lnTo>
                      <a:pt x="267" y="0"/>
                    </a:lnTo>
                    <a:cubicBezTo>
                      <a:pt x="252" y="23"/>
                      <a:pt x="229" y="46"/>
                      <a:pt x="229" y="77"/>
                    </a:cubicBezTo>
                    <a:cubicBezTo>
                      <a:pt x="237" y="100"/>
                      <a:pt x="267" y="107"/>
                      <a:pt x="267" y="123"/>
                    </a:cubicBezTo>
                    <a:cubicBezTo>
                      <a:pt x="275" y="130"/>
                      <a:pt x="267" y="146"/>
                      <a:pt x="252" y="146"/>
                    </a:cubicBezTo>
                    <a:cubicBezTo>
                      <a:pt x="229" y="161"/>
                      <a:pt x="198" y="161"/>
                      <a:pt x="176" y="161"/>
                    </a:cubicBezTo>
                    <a:cubicBezTo>
                      <a:pt x="130" y="161"/>
                      <a:pt x="84" y="146"/>
                      <a:pt x="46" y="153"/>
                    </a:cubicBezTo>
                    <a:cubicBezTo>
                      <a:pt x="30" y="153"/>
                      <a:pt x="23" y="176"/>
                      <a:pt x="15" y="191"/>
                    </a:cubicBezTo>
                    <a:lnTo>
                      <a:pt x="15" y="191"/>
                    </a:lnTo>
                    <a:cubicBezTo>
                      <a:pt x="15" y="214"/>
                      <a:pt x="0" y="230"/>
                      <a:pt x="7" y="245"/>
                    </a:cubicBezTo>
                    <a:cubicBezTo>
                      <a:pt x="15" y="260"/>
                      <a:pt x="38" y="245"/>
                      <a:pt x="53" y="260"/>
                    </a:cubicBezTo>
                    <a:cubicBezTo>
                      <a:pt x="68" y="260"/>
                      <a:pt x="76" y="275"/>
                      <a:pt x="76" y="283"/>
                    </a:cubicBezTo>
                    <a:cubicBezTo>
                      <a:pt x="76" y="298"/>
                      <a:pt x="61" y="313"/>
                      <a:pt x="68" y="313"/>
                    </a:cubicBezTo>
                    <a:cubicBezTo>
                      <a:pt x="84" y="329"/>
                      <a:pt x="107" y="306"/>
                      <a:pt x="122" y="321"/>
                    </a:cubicBezTo>
                    <a:cubicBezTo>
                      <a:pt x="137" y="329"/>
                      <a:pt x="122" y="367"/>
                      <a:pt x="145" y="375"/>
                    </a:cubicBezTo>
                    <a:cubicBezTo>
                      <a:pt x="176" y="390"/>
                      <a:pt x="237" y="352"/>
                      <a:pt x="260" y="382"/>
                    </a:cubicBezTo>
                    <a:cubicBezTo>
                      <a:pt x="275" y="405"/>
                      <a:pt x="183" y="413"/>
                      <a:pt x="191" y="444"/>
                    </a:cubicBezTo>
                    <a:cubicBezTo>
                      <a:pt x="191" y="482"/>
                      <a:pt x="244" y="489"/>
                      <a:pt x="267" y="520"/>
                    </a:cubicBezTo>
                    <a:cubicBezTo>
                      <a:pt x="282" y="527"/>
                      <a:pt x="282" y="543"/>
                      <a:pt x="290" y="550"/>
                    </a:cubicBezTo>
                    <a:cubicBezTo>
                      <a:pt x="298" y="558"/>
                      <a:pt x="305" y="558"/>
                      <a:pt x="313" y="558"/>
                    </a:cubicBezTo>
                    <a:lnTo>
                      <a:pt x="313" y="558"/>
                    </a:lnTo>
                    <a:cubicBezTo>
                      <a:pt x="343" y="550"/>
                      <a:pt x="382" y="558"/>
                      <a:pt x="405" y="543"/>
                    </a:cubicBezTo>
                    <a:cubicBezTo>
                      <a:pt x="428" y="520"/>
                      <a:pt x="428" y="482"/>
                      <a:pt x="450" y="466"/>
                    </a:cubicBezTo>
                    <a:cubicBezTo>
                      <a:pt x="481" y="444"/>
                      <a:pt x="519" y="444"/>
                      <a:pt x="550" y="428"/>
                    </a:cubicBezTo>
                    <a:cubicBezTo>
                      <a:pt x="557" y="428"/>
                      <a:pt x="550" y="413"/>
                      <a:pt x="550" y="405"/>
                    </a:cubicBezTo>
                    <a:cubicBezTo>
                      <a:pt x="557" y="390"/>
                      <a:pt x="573" y="375"/>
                      <a:pt x="580" y="367"/>
                    </a:cubicBezTo>
                    <a:cubicBezTo>
                      <a:pt x="611" y="336"/>
                      <a:pt x="626" y="298"/>
                      <a:pt x="664" y="291"/>
                    </a:cubicBezTo>
                    <a:cubicBezTo>
                      <a:pt x="695" y="283"/>
                      <a:pt x="725" y="329"/>
                      <a:pt x="756" y="321"/>
                    </a:cubicBezTo>
                    <a:cubicBezTo>
                      <a:pt x="787" y="313"/>
                      <a:pt x="779" y="291"/>
                      <a:pt x="787" y="268"/>
                    </a:cubicBezTo>
                    <a:lnTo>
                      <a:pt x="787" y="268"/>
                    </a:lnTo>
                    <a:cubicBezTo>
                      <a:pt x="741" y="252"/>
                      <a:pt x="687" y="237"/>
                      <a:pt x="626" y="230"/>
                    </a:cubicBezTo>
                    <a:cubicBezTo>
                      <a:pt x="542" y="222"/>
                      <a:pt x="496" y="169"/>
                      <a:pt x="420" y="153"/>
                    </a:cubicBezTo>
                    <a:lnTo>
                      <a:pt x="420" y="153"/>
                    </a:lnTo>
                    <a:cubicBezTo>
                      <a:pt x="374" y="77"/>
                      <a:pt x="374" y="77"/>
                      <a:pt x="374" y="77"/>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6" name="Freeform 134">
                <a:extLst>
                  <a:ext uri="{FF2B5EF4-FFF2-40B4-BE49-F238E27FC236}">
                    <a16:creationId xmlns:a16="http://schemas.microsoft.com/office/drawing/2014/main" id="{6006BA0A-7B91-4472-9118-E8831848D3B5}"/>
                  </a:ext>
                </a:extLst>
              </p:cNvPr>
              <p:cNvSpPr>
                <a:spLocks noChangeArrowheads="1"/>
              </p:cNvSpPr>
              <p:nvPr/>
            </p:nvSpPr>
            <p:spPr bwMode="auto">
              <a:xfrm>
                <a:off x="5820984" y="4678363"/>
                <a:ext cx="242871" cy="228600"/>
              </a:xfrm>
              <a:custGeom>
                <a:avLst/>
                <a:gdLst>
                  <a:gd name="T0" fmla="*/ 611 w 673"/>
                  <a:gd name="T1" fmla="*/ 23 h 635"/>
                  <a:gd name="T2" fmla="*/ 611 w 673"/>
                  <a:gd name="T3" fmla="*/ 23 h 635"/>
                  <a:gd name="T4" fmla="*/ 474 w 673"/>
                  <a:gd name="T5" fmla="*/ 0 h 635"/>
                  <a:gd name="T6" fmla="*/ 474 w 673"/>
                  <a:gd name="T7" fmla="*/ 0 h 635"/>
                  <a:gd name="T8" fmla="*/ 443 w 673"/>
                  <a:gd name="T9" fmla="*/ 53 h 635"/>
                  <a:gd name="T10" fmla="*/ 351 w 673"/>
                  <a:gd name="T11" fmla="*/ 23 h 635"/>
                  <a:gd name="T12" fmla="*/ 267 w 673"/>
                  <a:gd name="T13" fmla="*/ 99 h 635"/>
                  <a:gd name="T14" fmla="*/ 237 w 673"/>
                  <a:gd name="T15" fmla="*/ 137 h 635"/>
                  <a:gd name="T16" fmla="*/ 237 w 673"/>
                  <a:gd name="T17" fmla="*/ 160 h 635"/>
                  <a:gd name="T18" fmla="*/ 137 w 673"/>
                  <a:gd name="T19" fmla="*/ 198 h 635"/>
                  <a:gd name="T20" fmla="*/ 92 w 673"/>
                  <a:gd name="T21" fmla="*/ 275 h 635"/>
                  <a:gd name="T22" fmla="*/ 0 w 673"/>
                  <a:gd name="T23" fmla="*/ 290 h 635"/>
                  <a:gd name="T24" fmla="*/ 0 w 673"/>
                  <a:gd name="T25" fmla="*/ 290 h 635"/>
                  <a:gd name="T26" fmla="*/ 46 w 673"/>
                  <a:gd name="T27" fmla="*/ 351 h 635"/>
                  <a:gd name="T28" fmla="*/ 160 w 673"/>
                  <a:gd name="T29" fmla="*/ 313 h 635"/>
                  <a:gd name="T30" fmla="*/ 168 w 673"/>
                  <a:gd name="T31" fmla="*/ 343 h 635"/>
                  <a:gd name="T32" fmla="*/ 107 w 673"/>
                  <a:gd name="T33" fmla="*/ 389 h 635"/>
                  <a:gd name="T34" fmla="*/ 130 w 673"/>
                  <a:gd name="T35" fmla="*/ 473 h 635"/>
                  <a:gd name="T36" fmla="*/ 168 w 673"/>
                  <a:gd name="T37" fmla="*/ 512 h 635"/>
                  <a:gd name="T38" fmla="*/ 137 w 673"/>
                  <a:gd name="T39" fmla="*/ 542 h 635"/>
                  <a:gd name="T40" fmla="*/ 122 w 673"/>
                  <a:gd name="T41" fmla="*/ 611 h 635"/>
                  <a:gd name="T42" fmla="*/ 122 w 673"/>
                  <a:gd name="T43" fmla="*/ 611 h 635"/>
                  <a:gd name="T44" fmla="*/ 160 w 673"/>
                  <a:gd name="T45" fmla="*/ 603 h 635"/>
                  <a:gd name="T46" fmla="*/ 222 w 673"/>
                  <a:gd name="T47" fmla="*/ 565 h 635"/>
                  <a:gd name="T48" fmla="*/ 359 w 673"/>
                  <a:gd name="T49" fmla="*/ 534 h 635"/>
                  <a:gd name="T50" fmla="*/ 420 w 673"/>
                  <a:gd name="T51" fmla="*/ 580 h 635"/>
                  <a:gd name="T52" fmla="*/ 542 w 673"/>
                  <a:gd name="T53" fmla="*/ 634 h 635"/>
                  <a:gd name="T54" fmla="*/ 542 w 673"/>
                  <a:gd name="T55" fmla="*/ 634 h 635"/>
                  <a:gd name="T56" fmla="*/ 588 w 673"/>
                  <a:gd name="T57" fmla="*/ 588 h 635"/>
                  <a:gd name="T58" fmla="*/ 603 w 673"/>
                  <a:gd name="T59" fmla="*/ 534 h 635"/>
                  <a:gd name="T60" fmla="*/ 664 w 673"/>
                  <a:gd name="T61" fmla="*/ 504 h 635"/>
                  <a:gd name="T62" fmla="*/ 664 w 673"/>
                  <a:gd name="T63" fmla="*/ 504 h 635"/>
                  <a:gd name="T64" fmla="*/ 626 w 673"/>
                  <a:gd name="T65" fmla="*/ 435 h 635"/>
                  <a:gd name="T66" fmla="*/ 641 w 673"/>
                  <a:gd name="T67" fmla="*/ 374 h 635"/>
                  <a:gd name="T68" fmla="*/ 664 w 673"/>
                  <a:gd name="T69" fmla="*/ 282 h 635"/>
                  <a:gd name="T70" fmla="*/ 596 w 673"/>
                  <a:gd name="T71" fmla="*/ 267 h 635"/>
                  <a:gd name="T72" fmla="*/ 611 w 673"/>
                  <a:gd name="T73" fmla="*/ 183 h 635"/>
                  <a:gd name="T74" fmla="*/ 580 w 673"/>
                  <a:gd name="T75" fmla="*/ 153 h 635"/>
                  <a:gd name="T76" fmla="*/ 596 w 673"/>
                  <a:gd name="T77" fmla="*/ 122 h 635"/>
                  <a:gd name="T78" fmla="*/ 580 w 673"/>
                  <a:gd name="T79" fmla="*/ 91 h 635"/>
                  <a:gd name="T80" fmla="*/ 611 w 673"/>
                  <a:gd name="T81" fmla="*/ 23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3" h="635">
                    <a:moveTo>
                      <a:pt x="611" y="23"/>
                    </a:moveTo>
                    <a:lnTo>
                      <a:pt x="611" y="23"/>
                    </a:lnTo>
                    <a:cubicBezTo>
                      <a:pt x="565" y="23"/>
                      <a:pt x="519" y="15"/>
                      <a:pt x="474" y="0"/>
                    </a:cubicBezTo>
                    <a:lnTo>
                      <a:pt x="474" y="0"/>
                    </a:lnTo>
                    <a:cubicBezTo>
                      <a:pt x="466" y="23"/>
                      <a:pt x="474" y="45"/>
                      <a:pt x="443" y="53"/>
                    </a:cubicBezTo>
                    <a:cubicBezTo>
                      <a:pt x="412" y="61"/>
                      <a:pt x="382" y="15"/>
                      <a:pt x="351" y="23"/>
                    </a:cubicBezTo>
                    <a:cubicBezTo>
                      <a:pt x="313" y="30"/>
                      <a:pt x="298" y="68"/>
                      <a:pt x="267" y="99"/>
                    </a:cubicBezTo>
                    <a:cubicBezTo>
                      <a:pt x="260" y="107"/>
                      <a:pt x="244" y="122"/>
                      <a:pt x="237" y="137"/>
                    </a:cubicBezTo>
                    <a:cubicBezTo>
                      <a:pt x="237" y="145"/>
                      <a:pt x="244" y="160"/>
                      <a:pt x="237" y="160"/>
                    </a:cubicBezTo>
                    <a:cubicBezTo>
                      <a:pt x="206" y="176"/>
                      <a:pt x="168" y="176"/>
                      <a:pt x="137" y="198"/>
                    </a:cubicBezTo>
                    <a:cubicBezTo>
                      <a:pt x="115" y="214"/>
                      <a:pt x="115" y="252"/>
                      <a:pt x="92" y="275"/>
                    </a:cubicBezTo>
                    <a:cubicBezTo>
                      <a:pt x="69" y="290"/>
                      <a:pt x="30" y="282"/>
                      <a:pt x="0" y="290"/>
                    </a:cubicBezTo>
                    <a:lnTo>
                      <a:pt x="0" y="290"/>
                    </a:lnTo>
                    <a:cubicBezTo>
                      <a:pt x="15" y="313"/>
                      <a:pt x="23" y="351"/>
                      <a:pt x="46" y="351"/>
                    </a:cubicBezTo>
                    <a:cubicBezTo>
                      <a:pt x="84" y="359"/>
                      <a:pt x="122" y="320"/>
                      <a:pt x="160" y="313"/>
                    </a:cubicBezTo>
                    <a:cubicBezTo>
                      <a:pt x="168" y="313"/>
                      <a:pt x="176" y="336"/>
                      <a:pt x="168" y="343"/>
                    </a:cubicBezTo>
                    <a:cubicBezTo>
                      <a:pt x="153" y="359"/>
                      <a:pt x="115" y="366"/>
                      <a:pt x="107" y="389"/>
                    </a:cubicBezTo>
                    <a:cubicBezTo>
                      <a:pt x="99" y="412"/>
                      <a:pt x="122" y="443"/>
                      <a:pt x="130" y="473"/>
                    </a:cubicBezTo>
                    <a:cubicBezTo>
                      <a:pt x="137" y="489"/>
                      <a:pt x="160" y="489"/>
                      <a:pt x="168" y="512"/>
                    </a:cubicBezTo>
                    <a:cubicBezTo>
                      <a:pt x="168" y="519"/>
                      <a:pt x="145" y="527"/>
                      <a:pt x="137" y="542"/>
                    </a:cubicBezTo>
                    <a:cubicBezTo>
                      <a:pt x="130" y="565"/>
                      <a:pt x="130" y="588"/>
                      <a:pt x="122" y="611"/>
                    </a:cubicBezTo>
                    <a:lnTo>
                      <a:pt x="122" y="611"/>
                    </a:lnTo>
                    <a:cubicBezTo>
                      <a:pt x="137" y="603"/>
                      <a:pt x="153" y="611"/>
                      <a:pt x="160" y="603"/>
                    </a:cubicBezTo>
                    <a:cubicBezTo>
                      <a:pt x="183" y="595"/>
                      <a:pt x="199" y="573"/>
                      <a:pt x="222" y="565"/>
                    </a:cubicBezTo>
                    <a:cubicBezTo>
                      <a:pt x="267" y="550"/>
                      <a:pt x="313" y="534"/>
                      <a:pt x="359" y="534"/>
                    </a:cubicBezTo>
                    <a:cubicBezTo>
                      <a:pt x="382" y="542"/>
                      <a:pt x="397" y="573"/>
                      <a:pt x="420" y="580"/>
                    </a:cubicBezTo>
                    <a:cubicBezTo>
                      <a:pt x="458" y="603"/>
                      <a:pt x="504" y="618"/>
                      <a:pt x="542" y="634"/>
                    </a:cubicBezTo>
                    <a:lnTo>
                      <a:pt x="542" y="634"/>
                    </a:lnTo>
                    <a:cubicBezTo>
                      <a:pt x="558" y="618"/>
                      <a:pt x="580" y="603"/>
                      <a:pt x="588" y="588"/>
                    </a:cubicBezTo>
                    <a:cubicBezTo>
                      <a:pt x="603" y="573"/>
                      <a:pt x="588" y="550"/>
                      <a:pt x="603" y="534"/>
                    </a:cubicBezTo>
                    <a:cubicBezTo>
                      <a:pt x="619" y="519"/>
                      <a:pt x="641" y="512"/>
                      <a:pt x="664" y="504"/>
                    </a:cubicBezTo>
                    <a:lnTo>
                      <a:pt x="664" y="504"/>
                    </a:lnTo>
                    <a:cubicBezTo>
                      <a:pt x="649" y="481"/>
                      <a:pt x="634" y="458"/>
                      <a:pt x="626" y="435"/>
                    </a:cubicBezTo>
                    <a:cubicBezTo>
                      <a:pt x="626" y="412"/>
                      <a:pt x="634" y="397"/>
                      <a:pt x="641" y="374"/>
                    </a:cubicBezTo>
                    <a:cubicBezTo>
                      <a:pt x="649" y="343"/>
                      <a:pt x="672" y="305"/>
                      <a:pt x="664" y="282"/>
                    </a:cubicBezTo>
                    <a:cubicBezTo>
                      <a:pt x="649" y="259"/>
                      <a:pt x="603" y="282"/>
                      <a:pt x="596" y="267"/>
                    </a:cubicBezTo>
                    <a:cubicBezTo>
                      <a:pt x="580" y="244"/>
                      <a:pt x="611" y="214"/>
                      <a:pt x="611" y="183"/>
                    </a:cubicBezTo>
                    <a:cubicBezTo>
                      <a:pt x="611" y="168"/>
                      <a:pt x="580" y="168"/>
                      <a:pt x="580" y="153"/>
                    </a:cubicBezTo>
                    <a:cubicBezTo>
                      <a:pt x="573" y="145"/>
                      <a:pt x="596" y="137"/>
                      <a:pt x="596" y="122"/>
                    </a:cubicBezTo>
                    <a:cubicBezTo>
                      <a:pt x="596" y="114"/>
                      <a:pt x="580" y="99"/>
                      <a:pt x="580" y="91"/>
                    </a:cubicBezTo>
                    <a:cubicBezTo>
                      <a:pt x="588" y="61"/>
                      <a:pt x="596" y="45"/>
                      <a:pt x="611" y="23"/>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7" name="Freeform 135">
                <a:extLst>
                  <a:ext uri="{FF2B5EF4-FFF2-40B4-BE49-F238E27FC236}">
                    <a16:creationId xmlns:a16="http://schemas.microsoft.com/office/drawing/2014/main" id="{B4F8FC1A-AC6F-4EBC-98DB-05A9F38ACB97}"/>
                  </a:ext>
                </a:extLst>
              </p:cNvPr>
              <p:cNvSpPr>
                <a:spLocks noChangeArrowheads="1"/>
              </p:cNvSpPr>
              <p:nvPr/>
            </p:nvSpPr>
            <p:spPr bwMode="auto">
              <a:xfrm>
                <a:off x="5603510" y="4651376"/>
                <a:ext cx="280970" cy="295275"/>
              </a:xfrm>
              <a:custGeom>
                <a:avLst/>
                <a:gdLst>
                  <a:gd name="T0" fmla="*/ 305 w 780"/>
                  <a:gd name="T1" fmla="*/ 0 h 819"/>
                  <a:gd name="T2" fmla="*/ 305 w 780"/>
                  <a:gd name="T3" fmla="*/ 0 h 819"/>
                  <a:gd name="T4" fmla="*/ 297 w 780"/>
                  <a:gd name="T5" fmla="*/ 54 h 819"/>
                  <a:gd name="T6" fmla="*/ 343 w 780"/>
                  <a:gd name="T7" fmla="*/ 69 h 819"/>
                  <a:gd name="T8" fmla="*/ 366 w 780"/>
                  <a:gd name="T9" fmla="*/ 92 h 819"/>
                  <a:gd name="T10" fmla="*/ 358 w 780"/>
                  <a:gd name="T11" fmla="*/ 122 h 819"/>
                  <a:gd name="T12" fmla="*/ 412 w 780"/>
                  <a:gd name="T13" fmla="*/ 130 h 819"/>
                  <a:gd name="T14" fmla="*/ 435 w 780"/>
                  <a:gd name="T15" fmla="*/ 184 h 819"/>
                  <a:gd name="T16" fmla="*/ 550 w 780"/>
                  <a:gd name="T17" fmla="*/ 191 h 819"/>
                  <a:gd name="T18" fmla="*/ 481 w 780"/>
                  <a:gd name="T19" fmla="*/ 253 h 819"/>
                  <a:gd name="T20" fmla="*/ 557 w 780"/>
                  <a:gd name="T21" fmla="*/ 329 h 819"/>
                  <a:gd name="T22" fmla="*/ 580 w 780"/>
                  <a:gd name="T23" fmla="*/ 359 h 819"/>
                  <a:gd name="T24" fmla="*/ 603 w 780"/>
                  <a:gd name="T25" fmla="*/ 367 h 819"/>
                  <a:gd name="T26" fmla="*/ 603 w 780"/>
                  <a:gd name="T27" fmla="*/ 367 h 819"/>
                  <a:gd name="T28" fmla="*/ 649 w 780"/>
                  <a:gd name="T29" fmla="*/ 428 h 819"/>
                  <a:gd name="T30" fmla="*/ 763 w 780"/>
                  <a:gd name="T31" fmla="*/ 390 h 819"/>
                  <a:gd name="T32" fmla="*/ 771 w 780"/>
                  <a:gd name="T33" fmla="*/ 420 h 819"/>
                  <a:gd name="T34" fmla="*/ 710 w 780"/>
                  <a:gd name="T35" fmla="*/ 466 h 819"/>
                  <a:gd name="T36" fmla="*/ 733 w 780"/>
                  <a:gd name="T37" fmla="*/ 550 h 819"/>
                  <a:gd name="T38" fmla="*/ 771 w 780"/>
                  <a:gd name="T39" fmla="*/ 589 h 819"/>
                  <a:gd name="T40" fmla="*/ 740 w 780"/>
                  <a:gd name="T41" fmla="*/ 619 h 819"/>
                  <a:gd name="T42" fmla="*/ 725 w 780"/>
                  <a:gd name="T43" fmla="*/ 688 h 819"/>
                  <a:gd name="T44" fmla="*/ 725 w 780"/>
                  <a:gd name="T45" fmla="*/ 688 h 819"/>
                  <a:gd name="T46" fmla="*/ 588 w 780"/>
                  <a:gd name="T47" fmla="*/ 734 h 819"/>
                  <a:gd name="T48" fmla="*/ 496 w 780"/>
                  <a:gd name="T49" fmla="*/ 757 h 819"/>
                  <a:gd name="T50" fmla="*/ 466 w 780"/>
                  <a:gd name="T51" fmla="*/ 818 h 819"/>
                  <a:gd name="T52" fmla="*/ 427 w 780"/>
                  <a:gd name="T53" fmla="*/ 772 h 819"/>
                  <a:gd name="T54" fmla="*/ 259 w 780"/>
                  <a:gd name="T55" fmla="*/ 634 h 819"/>
                  <a:gd name="T56" fmla="*/ 267 w 780"/>
                  <a:gd name="T57" fmla="*/ 604 h 819"/>
                  <a:gd name="T58" fmla="*/ 160 w 780"/>
                  <a:gd name="T59" fmla="*/ 527 h 819"/>
                  <a:gd name="T60" fmla="*/ 160 w 780"/>
                  <a:gd name="T61" fmla="*/ 527 h 819"/>
                  <a:gd name="T62" fmla="*/ 91 w 780"/>
                  <a:gd name="T63" fmla="*/ 474 h 819"/>
                  <a:gd name="T64" fmla="*/ 68 w 780"/>
                  <a:gd name="T65" fmla="*/ 428 h 819"/>
                  <a:gd name="T66" fmla="*/ 0 w 780"/>
                  <a:gd name="T67" fmla="*/ 413 h 819"/>
                  <a:gd name="T68" fmla="*/ 0 w 780"/>
                  <a:gd name="T69" fmla="*/ 359 h 819"/>
                  <a:gd name="T70" fmla="*/ 0 w 780"/>
                  <a:gd name="T71" fmla="*/ 359 h 819"/>
                  <a:gd name="T72" fmla="*/ 61 w 780"/>
                  <a:gd name="T73" fmla="*/ 352 h 819"/>
                  <a:gd name="T74" fmla="*/ 61 w 780"/>
                  <a:gd name="T75" fmla="*/ 352 h 819"/>
                  <a:gd name="T76" fmla="*/ 38 w 780"/>
                  <a:gd name="T77" fmla="*/ 314 h 819"/>
                  <a:gd name="T78" fmla="*/ 145 w 780"/>
                  <a:gd name="T79" fmla="*/ 321 h 819"/>
                  <a:gd name="T80" fmla="*/ 160 w 780"/>
                  <a:gd name="T81" fmla="*/ 291 h 819"/>
                  <a:gd name="T82" fmla="*/ 244 w 780"/>
                  <a:gd name="T83" fmla="*/ 275 h 819"/>
                  <a:gd name="T84" fmla="*/ 229 w 780"/>
                  <a:gd name="T85" fmla="*/ 222 h 819"/>
                  <a:gd name="T86" fmla="*/ 259 w 780"/>
                  <a:gd name="T87" fmla="*/ 199 h 819"/>
                  <a:gd name="T88" fmla="*/ 252 w 780"/>
                  <a:gd name="T89" fmla="*/ 168 h 819"/>
                  <a:gd name="T90" fmla="*/ 145 w 780"/>
                  <a:gd name="T91" fmla="*/ 214 h 819"/>
                  <a:gd name="T92" fmla="*/ 160 w 780"/>
                  <a:gd name="T93" fmla="*/ 176 h 819"/>
                  <a:gd name="T94" fmla="*/ 152 w 780"/>
                  <a:gd name="T95" fmla="*/ 138 h 819"/>
                  <a:gd name="T96" fmla="*/ 114 w 780"/>
                  <a:gd name="T97" fmla="*/ 84 h 819"/>
                  <a:gd name="T98" fmla="*/ 106 w 780"/>
                  <a:gd name="T99" fmla="*/ 54 h 819"/>
                  <a:gd name="T100" fmla="*/ 106 w 780"/>
                  <a:gd name="T101" fmla="*/ 54 h 819"/>
                  <a:gd name="T102" fmla="*/ 175 w 780"/>
                  <a:gd name="T103" fmla="*/ 31 h 819"/>
                  <a:gd name="T104" fmla="*/ 191 w 780"/>
                  <a:gd name="T105" fmla="*/ 8 h 819"/>
                  <a:gd name="T106" fmla="*/ 305 w 780"/>
                  <a:gd name="T107"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0" h="819">
                    <a:moveTo>
                      <a:pt x="305" y="0"/>
                    </a:moveTo>
                    <a:lnTo>
                      <a:pt x="305" y="0"/>
                    </a:lnTo>
                    <a:cubicBezTo>
                      <a:pt x="305" y="23"/>
                      <a:pt x="290" y="39"/>
                      <a:pt x="297" y="54"/>
                    </a:cubicBezTo>
                    <a:cubicBezTo>
                      <a:pt x="305" y="69"/>
                      <a:pt x="328" y="54"/>
                      <a:pt x="343" y="69"/>
                    </a:cubicBezTo>
                    <a:cubicBezTo>
                      <a:pt x="358" y="69"/>
                      <a:pt x="366" y="84"/>
                      <a:pt x="366" y="92"/>
                    </a:cubicBezTo>
                    <a:cubicBezTo>
                      <a:pt x="366" y="107"/>
                      <a:pt x="351" y="122"/>
                      <a:pt x="358" y="122"/>
                    </a:cubicBezTo>
                    <a:cubicBezTo>
                      <a:pt x="374" y="138"/>
                      <a:pt x="397" y="115"/>
                      <a:pt x="412" y="130"/>
                    </a:cubicBezTo>
                    <a:cubicBezTo>
                      <a:pt x="427" y="138"/>
                      <a:pt x="412" y="176"/>
                      <a:pt x="435" y="184"/>
                    </a:cubicBezTo>
                    <a:cubicBezTo>
                      <a:pt x="466" y="199"/>
                      <a:pt x="527" y="161"/>
                      <a:pt x="550" y="191"/>
                    </a:cubicBezTo>
                    <a:cubicBezTo>
                      <a:pt x="565" y="214"/>
                      <a:pt x="473" y="222"/>
                      <a:pt x="481" y="253"/>
                    </a:cubicBezTo>
                    <a:cubicBezTo>
                      <a:pt x="481" y="291"/>
                      <a:pt x="534" y="298"/>
                      <a:pt x="557" y="329"/>
                    </a:cubicBezTo>
                    <a:cubicBezTo>
                      <a:pt x="572" y="336"/>
                      <a:pt x="572" y="352"/>
                      <a:pt x="580" y="359"/>
                    </a:cubicBezTo>
                    <a:cubicBezTo>
                      <a:pt x="588" y="367"/>
                      <a:pt x="595" y="367"/>
                      <a:pt x="603" y="367"/>
                    </a:cubicBezTo>
                    <a:lnTo>
                      <a:pt x="603" y="367"/>
                    </a:lnTo>
                    <a:cubicBezTo>
                      <a:pt x="618" y="390"/>
                      <a:pt x="626" y="428"/>
                      <a:pt x="649" y="428"/>
                    </a:cubicBezTo>
                    <a:cubicBezTo>
                      <a:pt x="687" y="436"/>
                      <a:pt x="725" y="397"/>
                      <a:pt x="763" y="390"/>
                    </a:cubicBezTo>
                    <a:cubicBezTo>
                      <a:pt x="771" y="390"/>
                      <a:pt x="779" y="413"/>
                      <a:pt x="771" y="420"/>
                    </a:cubicBezTo>
                    <a:cubicBezTo>
                      <a:pt x="756" y="436"/>
                      <a:pt x="718" y="443"/>
                      <a:pt x="710" y="466"/>
                    </a:cubicBezTo>
                    <a:cubicBezTo>
                      <a:pt x="702" y="489"/>
                      <a:pt x="725" y="520"/>
                      <a:pt x="733" y="550"/>
                    </a:cubicBezTo>
                    <a:cubicBezTo>
                      <a:pt x="740" y="566"/>
                      <a:pt x="763" y="566"/>
                      <a:pt x="771" y="589"/>
                    </a:cubicBezTo>
                    <a:cubicBezTo>
                      <a:pt x="771" y="596"/>
                      <a:pt x="748" y="604"/>
                      <a:pt x="740" y="619"/>
                    </a:cubicBezTo>
                    <a:cubicBezTo>
                      <a:pt x="733" y="642"/>
                      <a:pt x="733" y="665"/>
                      <a:pt x="725" y="688"/>
                    </a:cubicBezTo>
                    <a:lnTo>
                      <a:pt x="725" y="688"/>
                    </a:lnTo>
                    <a:cubicBezTo>
                      <a:pt x="679" y="703"/>
                      <a:pt x="633" y="718"/>
                      <a:pt x="588" y="734"/>
                    </a:cubicBezTo>
                    <a:cubicBezTo>
                      <a:pt x="557" y="741"/>
                      <a:pt x="527" y="734"/>
                      <a:pt x="496" y="757"/>
                    </a:cubicBezTo>
                    <a:cubicBezTo>
                      <a:pt x="481" y="764"/>
                      <a:pt x="488" y="810"/>
                      <a:pt x="466" y="818"/>
                    </a:cubicBezTo>
                    <a:cubicBezTo>
                      <a:pt x="443" y="818"/>
                      <a:pt x="443" y="780"/>
                      <a:pt x="427" y="772"/>
                    </a:cubicBezTo>
                    <a:cubicBezTo>
                      <a:pt x="374" y="718"/>
                      <a:pt x="313" y="688"/>
                      <a:pt x="259" y="634"/>
                    </a:cubicBezTo>
                    <a:cubicBezTo>
                      <a:pt x="252" y="627"/>
                      <a:pt x="275" y="611"/>
                      <a:pt x="267" y="604"/>
                    </a:cubicBezTo>
                    <a:cubicBezTo>
                      <a:pt x="236" y="573"/>
                      <a:pt x="198" y="558"/>
                      <a:pt x="160" y="527"/>
                    </a:cubicBezTo>
                    <a:lnTo>
                      <a:pt x="160" y="527"/>
                    </a:lnTo>
                    <a:cubicBezTo>
                      <a:pt x="91" y="474"/>
                      <a:pt x="91" y="474"/>
                      <a:pt x="91" y="474"/>
                    </a:cubicBezTo>
                    <a:cubicBezTo>
                      <a:pt x="68" y="428"/>
                      <a:pt x="68" y="428"/>
                      <a:pt x="68" y="428"/>
                    </a:cubicBezTo>
                    <a:cubicBezTo>
                      <a:pt x="0" y="413"/>
                      <a:pt x="0" y="413"/>
                      <a:pt x="0" y="413"/>
                    </a:cubicBezTo>
                    <a:cubicBezTo>
                      <a:pt x="0" y="359"/>
                      <a:pt x="0" y="359"/>
                      <a:pt x="0" y="359"/>
                    </a:cubicBezTo>
                    <a:lnTo>
                      <a:pt x="0" y="359"/>
                    </a:lnTo>
                    <a:cubicBezTo>
                      <a:pt x="22" y="359"/>
                      <a:pt x="45" y="352"/>
                      <a:pt x="61" y="352"/>
                    </a:cubicBezTo>
                    <a:lnTo>
                      <a:pt x="61" y="352"/>
                    </a:lnTo>
                    <a:cubicBezTo>
                      <a:pt x="53" y="336"/>
                      <a:pt x="22" y="314"/>
                      <a:pt x="38" y="314"/>
                    </a:cubicBezTo>
                    <a:cubicBezTo>
                      <a:pt x="76" y="298"/>
                      <a:pt x="114" y="329"/>
                      <a:pt x="145" y="321"/>
                    </a:cubicBezTo>
                    <a:cubicBezTo>
                      <a:pt x="160" y="321"/>
                      <a:pt x="152" y="298"/>
                      <a:pt x="160" y="291"/>
                    </a:cubicBezTo>
                    <a:cubicBezTo>
                      <a:pt x="183" y="283"/>
                      <a:pt x="221" y="298"/>
                      <a:pt x="244" y="275"/>
                    </a:cubicBezTo>
                    <a:cubicBezTo>
                      <a:pt x="259" y="268"/>
                      <a:pt x="229" y="245"/>
                      <a:pt x="229" y="222"/>
                    </a:cubicBezTo>
                    <a:cubicBezTo>
                      <a:pt x="236" y="214"/>
                      <a:pt x="252" y="207"/>
                      <a:pt x="259" y="199"/>
                    </a:cubicBezTo>
                    <a:cubicBezTo>
                      <a:pt x="259" y="184"/>
                      <a:pt x="259" y="161"/>
                      <a:pt x="252" y="168"/>
                    </a:cubicBezTo>
                    <a:cubicBezTo>
                      <a:pt x="214" y="168"/>
                      <a:pt x="183" y="207"/>
                      <a:pt x="145" y="214"/>
                    </a:cubicBezTo>
                    <a:cubicBezTo>
                      <a:pt x="137" y="214"/>
                      <a:pt x="160" y="191"/>
                      <a:pt x="160" y="176"/>
                    </a:cubicBezTo>
                    <a:cubicBezTo>
                      <a:pt x="160" y="161"/>
                      <a:pt x="160" y="145"/>
                      <a:pt x="152" y="138"/>
                    </a:cubicBezTo>
                    <a:cubicBezTo>
                      <a:pt x="145" y="115"/>
                      <a:pt x="122" y="107"/>
                      <a:pt x="114" y="84"/>
                    </a:cubicBezTo>
                    <a:cubicBezTo>
                      <a:pt x="106" y="77"/>
                      <a:pt x="106" y="69"/>
                      <a:pt x="106" y="54"/>
                    </a:cubicBezTo>
                    <a:lnTo>
                      <a:pt x="106" y="54"/>
                    </a:lnTo>
                    <a:cubicBezTo>
                      <a:pt x="129" y="46"/>
                      <a:pt x="152" y="46"/>
                      <a:pt x="175" y="31"/>
                    </a:cubicBezTo>
                    <a:cubicBezTo>
                      <a:pt x="183" y="31"/>
                      <a:pt x="183" y="8"/>
                      <a:pt x="191" y="8"/>
                    </a:cubicBezTo>
                    <a:cubicBezTo>
                      <a:pt x="229" y="0"/>
                      <a:pt x="267" y="8"/>
                      <a:pt x="305" y="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8" name="Freeform 136">
                <a:extLst>
                  <a:ext uri="{FF2B5EF4-FFF2-40B4-BE49-F238E27FC236}">
                    <a16:creationId xmlns:a16="http://schemas.microsoft.com/office/drawing/2014/main" id="{B0AAACA2-74C6-4D11-8C55-CB6BED00B940}"/>
                  </a:ext>
                </a:extLst>
              </p:cNvPr>
              <p:cNvSpPr>
                <a:spLocks noChangeArrowheads="1"/>
              </p:cNvSpPr>
              <p:nvPr/>
            </p:nvSpPr>
            <p:spPr bwMode="auto">
              <a:xfrm>
                <a:off x="5363814" y="4598988"/>
                <a:ext cx="150802" cy="190500"/>
              </a:xfrm>
              <a:custGeom>
                <a:avLst/>
                <a:gdLst>
                  <a:gd name="T0" fmla="*/ 84 w 421"/>
                  <a:gd name="T1" fmla="*/ 0 h 528"/>
                  <a:gd name="T2" fmla="*/ 84 w 421"/>
                  <a:gd name="T3" fmla="*/ 0 h 528"/>
                  <a:gd name="T4" fmla="*/ 160 w 421"/>
                  <a:gd name="T5" fmla="*/ 23 h 528"/>
                  <a:gd name="T6" fmla="*/ 191 w 421"/>
                  <a:gd name="T7" fmla="*/ 23 h 528"/>
                  <a:gd name="T8" fmla="*/ 222 w 421"/>
                  <a:gd name="T9" fmla="*/ 46 h 528"/>
                  <a:gd name="T10" fmla="*/ 275 w 421"/>
                  <a:gd name="T11" fmla="*/ 61 h 528"/>
                  <a:gd name="T12" fmla="*/ 237 w 421"/>
                  <a:gd name="T13" fmla="*/ 84 h 528"/>
                  <a:gd name="T14" fmla="*/ 267 w 421"/>
                  <a:gd name="T15" fmla="*/ 206 h 528"/>
                  <a:gd name="T16" fmla="*/ 298 w 421"/>
                  <a:gd name="T17" fmla="*/ 206 h 528"/>
                  <a:gd name="T18" fmla="*/ 344 w 421"/>
                  <a:gd name="T19" fmla="*/ 283 h 528"/>
                  <a:gd name="T20" fmla="*/ 374 w 421"/>
                  <a:gd name="T21" fmla="*/ 298 h 528"/>
                  <a:gd name="T22" fmla="*/ 374 w 421"/>
                  <a:gd name="T23" fmla="*/ 298 h 528"/>
                  <a:gd name="T24" fmla="*/ 405 w 421"/>
                  <a:gd name="T25" fmla="*/ 359 h 528"/>
                  <a:gd name="T26" fmla="*/ 412 w 421"/>
                  <a:gd name="T27" fmla="*/ 436 h 528"/>
                  <a:gd name="T28" fmla="*/ 412 w 421"/>
                  <a:gd name="T29" fmla="*/ 436 h 528"/>
                  <a:gd name="T30" fmla="*/ 420 w 421"/>
                  <a:gd name="T31" fmla="*/ 497 h 528"/>
                  <a:gd name="T32" fmla="*/ 397 w 421"/>
                  <a:gd name="T33" fmla="*/ 527 h 528"/>
                  <a:gd name="T34" fmla="*/ 397 w 421"/>
                  <a:gd name="T35" fmla="*/ 527 h 528"/>
                  <a:gd name="T36" fmla="*/ 329 w 421"/>
                  <a:gd name="T37" fmla="*/ 481 h 528"/>
                  <a:gd name="T38" fmla="*/ 252 w 421"/>
                  <a:gd name="T39" fmla="*/ 413 h 528"/>
                  <a:gd name="T40" fmla="*/ 23 w 421"/>
                  <a:gd name="T41" fmla="*/ 390 h 528"/>
                  <a:gd name="T42" fmla="*/ 23 w 421"/>
                  <a:gd name="T43" fmla="*/ 390 h 528"/>
                  <a:gd name="T44" fmla="*/ 61 w 421"/>
                  <a:gd name="T45" fmla="*/ 321 h 528"/>
                  <a:gd name="T46" fmla="*/ 54 w 421"/>
                  <a:gd name="T47" fmla="*/ 267 h 528"/>
                  <a:gd name="T48" fmla="*/ 0 w 421"/>
                  <a:gd name="T49" fmla="*/ 206 h 528"/>
                  <a:gd name="T50" fmla="*/ 54 w 421"/>
                  <a:gd name="T51" fmla="*/ 199 h 528"/>
                  <a:gd name="T52" fmla="*/ 84 w 421"/>
                  <a:gd name="T53" fmla="*/ 161 h 528"/>
                  <a:gd name="T54" fmla="*/ 61 w 421"/>
                  <a:gd name="T55" fmla="*/ 92 h 528"/>
                  <a:gd name="T56" fmla="*/ 84 w 421"/>
                  <a:gd name="T57"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1" h="528">
                    <a:moveTo>
                      <a:pt x="84" y="0"/>
                    </a:moveTo>
                    <a:lnTo>
                      <a:pt x="84" y="0"/>
                    </a:lnTo>
                    <a:cubicBezTo>
                      <a:pt x="107" y="8"/>
                      <a:pt x="130" y="15"/>
                      <a:pt x="160" y="23"/>
                    </a:cubicBezTo>
                    <a:cubicBezTo>
                      <a:pt x="168" y="23"/>
                      <a:pt x="183" y="15"/>
                      <a:pt x="191" y="23"/>
                    </a:cubicBezTo>
                    <a:cubicBezTo>
                      <a:pt x="206" y="23"/>
                      <a:pt x="206" y="38"/>
                      <a:pt x="222" y="46"/>
                    </a:cubicBezTo>
                    <a:cubicBezTo>
                      <a:pt x="237" y="54"/>
                      <a:pt x="267" y="38"/>
                      <a:pt x="275" y="61"/>
                    </a:cubicBezTo>
                    <a:cubicBezTo>
                      <a:pt x="283" y="69"/>
                      <a:pt x="244" y="69"/>
                      <a:pt x="237" y="84"/>
                    </a:cubicBezTo>
                    <a:cubicBezTo>
                      <a:pt x="237" y="130"/>
                      <a:pt x="252" y="168"/>
                      <a:pt x="267" y="206"/>
                    </a:cubicBezTo>
                    <a:cubicBezTo>
                      <a:pt x="275" y="214"/>
                      <a:pt x="290" y="199"/>
                      <a:pt x="298" y="206"/>
                    </a:cubicBezTo>
                    <a:cubicBezTo>
                      <a:pt x="321" y="229"/>
                      <a:pt x="321" y="260"/>
                      <a:pt x="344" y="283"/>
                    </a:cubicBezTo>
                    <a:cubicBezTo>
                      <a:pt x="351" y="290"/>
                      <a:pt x="367" y="290"/>
                      <a:pt x="374" y="298"/>
                    </a:cubicBezTo>
                    <a:lnTo>
                      <a:pt x="374" y="298"/>
                    </a:lnTo>
                    <a:cubicBezTo>
                      <a:pt x="405" y="359"/>
                      <a:pt x="405" y="359"/>
                      <a:pt x="405" y="359"/>
                    </a:cubicBezTo>
                    <a:cubicBezTo>
                      <a:pt x="412" y="436"/>
                      <a:pt x="412" y="436"/>
                      <a:pt x="412" y="436"/>
                    </a:cubicBezTo>
                    <a:lnTo>
                      <a:pt x="412" y="436"/>
                    </a:lnTo>
                    <a:cubicBezTo>
                      <a:pt x="412" y="459"/>
                      <a:pt x="420" y="474"/>
                      <a:pt x="420" y="497"/>
                    </a:cubicBezTo>
                    <a:cubicBezTo>
                      <a:pt x="420" y="504"/>
                      <a:pt x="405" y="512"/>
                      <a:pt x="397" y="527"/>
                    </a:cubicBezTo>
                    <a:lnTo>
                      <a:pt x="397" y="527"/>
                    </a:lnTo>
                    <a:cubicBezTo>
                      <a:pt x="374" y="512"/>
                      <a:pt x="351" y="497"/>
                      <a:pt x="329" y="481"/>
                    </a:cubicBezTo>
                    <a:cubicBezTo>
                      <a:pt x="298" y="459"/>
                      <a:pt x="283" y="428"/>
                      <a:pt x="252" y="413"/>
                    </a:cubicBezTo>
                    <a:cubicBezTo>
                      <a:pt x="176" y="390"/>
                      <a:pt x="99" y="398"/>
                      <a:pt x="23" y="390"/>
                    </a:cubicBezTo>
                    <a:lnTo>
                      <a:pt x="23" y="390"/>
                    </a:lnTo>
                    <a:cubicBezTo>
                      <a:pt x="38" y="367"/>
                      <a:pt x="61" y="344"/>
                      <a:pt x="61" y="321"/>
                    </a:cubicBezTo>
                    <a:cubicBezTo>
                      <a:pt x="69" y="306"/>
                      <a:pt x="61" y="283"/>
                      <a:pt x="54" y="267"/>
                    </a:cubicBezTo>
                    <a:cubicBezTo>
                      <a:pt x="38" y="245"/>
                      <a:pt x="0" y="229"/>
                      <a:pt x="0" y="206"/>
                    </a:cubicBezTo>
                    <a:cubicBezTo>
                      <a:pt x="0" y="191"/>
                      <a:pt x="38" y="206"/>
                      <a:pt x="54" y="199"/>
                    </a:cubicBezTo>
                    <a:cubicBezTo>
                      <a:pt x="69" y="191"/>
                      <a:pt x="84" y="176"/>
                      <a:pt x="84" y="161"/>
                    </a:cubicBezTo>
                    <a:cubicBezTo>
                      <a:pt x="92" y="138"/>
                      <a:pt x="69" y="115"/>
                      <a:pt x="61" y="92"/>
                    </a:cubicBezTo>
                    <a:cubicBezTo>
                      <a:pt x="61" y="61"/>
                      <a:pt x="76" y="31"/>
                      <a:pt x="84" y="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9" name="Freeform 137">
                <a:extLst>
                  <a:ext uri="{FF2B5EF4-FFF2-40B4-BE49-F238E27FC236}">
                    <a16:creationId xmlns:a16="http://schemas.microsoft.com/office/drawing/2014/main" id="{A5B96925-6959-470F-A140-9B6B38E48605}"/>
                  </a:ext>
                </a:extLst>
              </p:cNvPr>
              <p:cNvSpPr>
                <a:spLocks noChangeArrowheads="1"/>
              </p:cNvSpPr>
              <p:nvPr/>
            </p:nvSpPr>
            <p:spPr bwMode="auto">
              <a:xfrm>
                <a:off x="5506680" y="4748214"/>
                <a:ext cx="153977" cy="142875"/>
              </a:xfrm>
              <a:custGeom>
                <a:avLst/>
                <a:gdLst>
                  <a:gd name="T0" fmla="*/ 15 w 429"/>
                  <a:gd name="T1" fmla="*/ 23 h 398"/>
                  <a:gd name="T2" fmla="*/ 15 w 429"/>
                  <a:gd name="T3" fmla="*/ 23 h 398"/>
                  <a:gd name="T4" fmla="*/ 69 w 429"/>
                  <a:gd name="T5" fmla="*/ 38 h 398"/>
                  <a:gd name="T6" fmla="*/ 69 w 429"/>
                  <a:gd name="T7" fmla="*/ 68 h 398"/>
                  <a:gd name="T8" fmla="*/ 92 w 429"/>
                  <a:gd name="T9" fmla="*/ 76 h 398"/>
                  <a:gd name="T10" fmla="*/ 145 w 429"/>
                  <a:gd name="T11" fmla="*/ 53 h 398"/>
                  <a:gd name="T12" fmla="*/ 153 w 429"/>
                  <a:gd name="T13" fmla="*/ 7 h 398"/>
                  <a:gd name="T14" fmla="*/ 176 w 429"/>
                  <a:gd name="T15" fmla="*/ 7 h 398"/>
                  <a:gd name="T16" fmla="*/ 222 w 429"/>
                  <a:gd name="T17" fmla="*/ 68 h 398"/>
                  <a:gd name="T18" fmla="*/ 237 w 429"/>
                  <a:gd name="T19" fmla="*/ 91 h 398"/>
                  <a:gd name="T20" fmla="*/ 268 w 429"/>
                  <a:gd name="T21" fmla="*/ 91 h 398"/>
                  <a:gd name="T22" fmla="*/ 268 w 429"/>
                  <a:gd name="T23" fmla="*/ 91 h 398"/>
                  <a:gd name="T24" fmla="*/ 268 w 429"/>
                  <a:gd name="T25" fmla="*/ 145 h 398"/>
                  <a:gd name="T26" fmla="*/ 336 w 429"/>
                  <a:gd name="T27" fmla="*/ 160 h 398"/>
                  <a:gd name="T28" fmla="*/ 359 w 429"/>
                  <a:gd name="T29" fmla="*/ 206 h 398"/>
                  <a:gd name="T30" fmla="*/ 428 w 429"/>
                  <a:gd name="T31" fmla="*/ 259 h 398"/>
                  <a:gd name="T32" fmla="*/ 428 w 429"/>
                  <a:gd name="T33" fmla="*/ 267 h 398"/>
                  <a:gd name="T34" fmla="*/ 405 w 429"/>
                  <a:gd name="T35" fmla="*/ 298 h 398"/>
                  <a:gd name="T36" fmla="*/ 336 w 429"/>
                  <a:gd name="T37" fmla="*/ 290 h 398"/>
                  <a:gd name="T38" fmla="*/ 306 w 429"/>
                  <a:gd name="T39" fmla="*/ 252 h 398"/>
                  <a:gd name="T40" fmla="*/ 245 w 429"/>
                  <a:gd name="T41" fmla="*/ 252 h 398"/>
                  <a:gd name="T42" fmla="*/ 237 w 429"/>
                  <a:gd name="T43" fmla="*/ 298 h 398"/>
                  <a:gd name="T44" fmla="*/ 275 w 429"/>
                  <a:gd name="T45" fmla="*/ 359 h 398"/>
                  <a:gd name="T46" fmla="*/ 214 w 429"/>
                  <a:gd name="T47" fmla="*/ 397 h 398"/>
                  <a:gd name="T48" fmla="*/ 214 w 429"/>
                  <a:gd name="T49" fmla="*/ 397 h 398"/>
                  <a:gd name="T50" fmla="*/ 184 w 429"/>
                  <a:gd name="T51" fmla="*/ 389 h 398"/>
                  <a:gd name="T52" fmla="*/ 168 w 429"/>
                  <a:gd name="T53" fmla="*/ 328 h 398"/>
                  <a:gd name="T54" fmla="*/ 107 w 429"/>
                  <a:gd name="T55" fmla="*/ 328 h 398"/>
                  <a:gd name="T56" fmla="*/ 69 w 429"/>
                  <a:gd name="T57" fmla="*/ 374 h 398"/>
                  <a:gd name="T58" fmla="*/ 23 w 429"/>
                  <a:gd name="T59" fmla="*/ 374 h 398"/>
                  <a:gd name="T60" fmla="*/ 15 w 429"/>
                  <a:gd name="T61" fmla="*/ 298 h 398"/>
                  <a:gd name="T62" fmla="*/ 15 w 429"/>
                  <a:gd name="T63" fmla="*/ 298 h 398"/>
                  <a:gd name="T64" fmla="*/ 23 w 429"/>
                  <a:gd name="T65" fmla="*/ 229 h 398"/>
                  <a:gd name="T66" fmla="*/ 15 w 429"/>
                  <a:gd name="T67" fmla="*/ 206 h 398"/>
                  <a:gd name="T68" fmla="*/ 38 w 429"/>
                  <a:gd name="T69" fmla="*/ 191 h 398"/>
                  <a:gd name="T70" fmla="*/ 31 w 429"/>
                  <a:gd name="T71" fmla="*/ 145 h 398"/>
                  <a:gd name="T72" fmla="*/ 0 w 429"/>
                  <a:gd name="T73" fmla="*/ 114 h 398"/>
                  <a:gd name="T74" fmla="*/ 0 w 429"/>
                  <a:gd name="T75" fmla="*/ 114 h 398"/>
                  <a:gd name="T76" fmla="*/ 23 w 429"/>
                  <a:gd name="T77" fmla="*/ 84 h 398"/>
                  <a:gd name="T78" fmla="*/ 15 w 429"/>
                  <a:gd name="T79" fmla="*/ 23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9" h="398">
                    <a:moveTo>
                      <a:pt x="15" y="23"/>
                    </a:moveTo>
                    <a:lnTo>
                      <a:pt x="15" y="23"/>
                    </a:lnTo>
                    <a:cubicBezTo>
                      <a:pt x="31" y="30"/>
                      <a:pt x="54" y="23"/>
                      <a:pt x="69" y="38"/>
                    </a:cubicBezTo>
                    <a:cubicBezTo>
                      <a:pt x="77" y="38"/>
                      <a:pt x="61" y="53"/>
                      <a:pt x="69" y="68"/>
                    </a:cubicBezTo>
                    <a:cubicBezTo>
                      <a:pt x="69" y="76"/>
                      <a:pt x="84" y="76"/>
                      <a:pt x="92" y="76"/>
                    </a:cubicBezTo>
                    <a:cubicBezTo>
                      <a:pt x="115" y="76"/>
                      <a:pt x="138" y="68"/>
                      <a:pt x="145" y="53"/>
                    </a:cubicBezTo>
                    <a:cubicBezTo>
                      <a:pt x="153" y="46"/>
                      <a:pt x="138" y="23"/>
                      <a:pt x="153" y="7"/>
                    </a:cubicBezTo>
                    <a:cubicBezTo>
                      <a:pt x="153" y="0"/>
                      <a:pt x="168" y="0"/>
                      <a:pt x="176" y="7"/>
                    </a:cubicBezTo>
                    <a:cubicBezTo>
                      <a:pt x="199" y="23"/>
                      <a:pt x="207" y="46"/>
                      <a:pt x="222" y="68"/>
                    </a:cubicBezTo>
                    <a:cubicBezTo>
                      <a:pt x="229" y="76"/>
                      <a:pt x="229" y="91"/>
                      <a:pt x="237" y="91"/>
                    </a:cubicBezTo>
                    <a:cubicBezTo>
                      <a:pt x="245" y="91"/>
                      <a:pt x="260" y="91"/>
                      <a:pt x="268" y="91"/>
                    </a:cubicBezTo>
                    <a:lnTo>
                      <a:pt x="268" y="91"/>
                    </a:lnTo>
                    <a:cubicBezTo>
                      <a:pt x="268" y="145"/>
                      <a:pt x="268" y="145"/>
                      <a:pt x="268" y="145"/>
                    </a:cubicBezTo>
                    <a:cubicBezTo>
                      <a:pt x="336" y="160"/>
                      <a:pt x="336" y="160"/>
                      <a:pt x="336" y="160"/>
                    </a:cubicBezTo>
                    <a:cubicBezTo>
                      <a:pt x="359" y="206"/>
                      <a:pt x="359" y="206"/>
                      <a:pt x="359" y="206"/>
                    </a:cubicBezTo>
                    <a:cubicBezTo>
                      <a:pt x="428" y="259"/>
                      <a:pt x="428" y="259"/>
                      <a:pt x="428" y="259"/>
                    </a:cubicBezTo>
                    <a:cubicBezTo>
                      <a:pt x="428" y="267"/>
                      <a:pt x="428" y="267"/>
                      <a:pt x="428" y="267"/>
                    </a:cubicBezTo>
                    <a:cubicBezTo>
                      <a:pt x="420" y="275"/>
                      <a:pt x="413" y="290"/>
                      <a:pt x="405" y="298"/>
                    </a:cubicBezTo>
                    <a:cubicBezTo>
                      <a:pt x="382" y="305"/>
                      <a:pt x="359" y="305"/>
                      <a:pt x="336" y="290"/>
                    </a:cubicBezTo>
                    <a:cubicBezTo>
                      <a:pt x="321" y="290"/>
                      <a:pt x="321" y="259"/>
                      <a:pt x="306" y="252"/>
                    </a:cubicBezTo>
                    <a:cubicBezTo>
                      <a:pt x="290" y="244"/>
                      <a:pt x="268" y="244"/>
                      <a:pt x="245" y="252"/>
                    </a:cubicBezTo>
                    <a:cubicBezTo>
                      <a:pt x="237" y="259"/>
                      <a:pt x="229" y="282"/>
                      <a:pt x="237" y="298"/>
                    </a:cubicBezTo>
                    <a:cubicBezTo>
                      <a:pt x="245" y="321"/>
                      <a:pt x="283" y="336"/>
                      <a:pt x="275" y="359"/>
                    </a:cubicBezTo>
                    <a:cubicBezTo>
                      <a:pt x="268" y="382"/>
                      <a:pt x="237" y="389"/>
                      <a:pt x="214" y="397"/>
                    </a:cubicBezTo>
                    <a:lnTo>
                      <a:pt x="214" y="397"/>
                    </a:lnTo>
                    <a:cubicBezTo>
                      <a:pt x="207" y="397"/>
                      <a:pt x="191" y="397"/>
                      <a:pt x="184" y="389"/>
                    </a:cubicBezTo>
                    <a:cubicBezTo>
                      <a:pt x="176" y="374"/>
                      <a:pt x="191" y="336"/>
                      <a:pt x="168" y="328"/>
                    </a:cubicBezTo>
                    <a:cubicBezTo>
                      <a:pt x="153" y="313"/>
                      <a:pt x="122" y="321"/>
                      <a:pt x="107" y="328"/>
                    </a:cubicBezTo>
                    <a:cubicBezTo>
                      <a:pt x="84" y="336"/>
                      <a:pt x="84" y="366"/>
                      <a:pt x="69" y="374"/>
                    </a:cubicBezTo>
                    <a:cubicBezTo>
                      <a:pt x="54" y="382"/>
                      <a:pt x="31" y="382"/>
                      <a:pt x="23" y="374"/>
                    </a:cubicBezTo>
                    <a:cubicBezTo>
                      <a:pt x="8" y="351"/>
                      <a:pt x="15" y="321"/>
                      <a:pt x="15" y="298"/>
                    </a:cubicBezTo>
                    <a:lnTo>
                      <a:pt x="15" y="298"/>
                    </a:lnTo>
                    <a:cubicBezTo>
                      <a:pt x="15" y="275"/>
                      <a:pt x="23" y="252"/>
                      <a:pt x="23" y="229"/>
                    </a:cubicBezTo>
                    <a:cubicBezTo>
                      <a:pt x="23" y="221"/>
                      <a:pt x="15" y="214"/>
                      <a:pt x="15" y="206"/>
                    </a:cubicBezTo>
                    <a:cubicBezTo>
                      <a:pt x="15" y="198"/>
                      <a:pt x="31" y="198"/>
                      <a:pt x="38" y="191"/>
                    </a:cubicBezTo>
                    <a:cubicBezTo>
                      <a:pt x="38" y="175"/>
                      <a:pt x="38" y="160"/>
                      <a:pt x="31" y="145"/>
                    </a:cubicBezTo>
                    <a:cubicBezTo>
                      <a:pt x="23" y="129"/>
                      <a:pt x="8" y="122"/>
                      <a:pt x="0" y="114"/>
                    </a:cubicBezTo>
                    <a:lnTo>
                      <a:pt x="0" y="114"/>
                    </a:lnTo>
                    <a:cubicBezTo>
                      <a:pt x="8" y="99"/>
                      <a:pt x="23" y="91"/>
                      <a:pt x="23" y="84"/>
                    </a:cubicBezTo>
                    <a:cubicBezTo>
                      <a:pt x="23" y="61"/>
                      <a:pt x="15" y="46"/>
                      <a:pt x="15" y="23"/>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0" name="Freeform 138">
                <a:extLst>
                  <a:ext uri="{FF2B5EF4-FFF2-40B4-BE49-F238E27FC236}">
                    <a16:creationId xmlns:a16="http://schemas.microsoft.com/office/drawing/2014/main" id="{E21E7523-EF7F-458C-B139-F8137615776B}"/>
                  </a:ext>
                </a:extLst>
              </p:cNvPr>
              <p:cNvSpPr>
                <a:spLocks noChangeArrowheads="1"/>
              </p:cNvSpPr>
              <p:nvPr/>
            </p:nvSpPr>
            <p:spPr bwMode="auto">
              <a:xfrm>
                <a:off x="5498742" y="4651376"/>
                <a:ext cx="198425" cy="131763"/>
              </a:xfrm>
              <a:custGeom>
                <a:avLst/>
                <a:gdLst>
                  <a:gd name="T0" fmla="*/ 352 w 551"/>
                  <a:gd name="T1" fmla="*/ 352 h 368"/>
                  <a:gd name="T2" fmla="*/ 352 w 551"/>
                  <a:gd name="T3" fmla="*/ 352 h 368"/>
                  <a:gd name="T4" fmla="*/ 329 w 551"/>
                  <a:gd name="T5" fmla="*/ 314 h 368"/>
                  <a:gd name="T6" fmla="*/ 436 w 551"/>
                  <a:gd name="T7" fmla="*/ 321 h 368"/>
                  <a:gd name="T8" fmla="*/ 451 w 551"/>
                  <a:gd name="T9" fmla="*/ 291 h 368"/>
                  <a:gd name="T10" fmla="*/ 535 w 551"/>
                  <a:gd name="T11" fmla="*/ 275 h 368"/>
                  <a:gd name="T12" fmla="*/ 520 w 551"/>
                  <a:gd name="T13" fmla="*/ 222 h 368"/>
                  <a:gd name="T14" fmla="*/ 550 w 551"/>
                  <a:gd name="T15" fmla="*/ 199 h 368"/>
                  <a:gd name="T16" fmla="*/ 543 w 551"/>
                  <a:gd name="T17" fmla="*/ 168 h 368"/>
                  <a:gd name="T18" fmla="*/ 436 w 551"/>
                  <a:gd name="T19" fmla="*/ 214 h 368"/>
                  <a:gd name="T20" fmla="*/ 451 w 551"/>
                  <a:gd name="T21" fmla="*/ 176 h 368"/>
                  <a:gd name="T22" fmla="*/ 443 w 551"/>
                  <a:gd name="T23" fmla="*/ 138 h 368"/>
                  <a:gd name="T24" fmla="*/ 405 w 551"/>
                  <a:gd name="T25" fmla="*/ 84 h 368"/>
                  <a:gd name="T26" fmla="*/ 397 w 551"/>
                  <a:gd name="T27" fmla="*/ 54 h 368"/>
                  <a:gd name="T28" fmla="*/ 397 w 551"/>
                  <a:gd name="T29" fmla="*/ 54 h 368"/>
                  <a:gd name="T30" fmla="*/ 382 w 551"/>
                  <a:gd name="T31" fmla="*/ 0 h 368"/>
                  <a:gd name="T32" fmla="*/ 329 w 551"/>
                  <a:gd name="T33" fmla="*/ 46 h 368"/>
                  <a:gd name="T34" fmla="*/ 291 w 551"/>
                  <a:gd name="T35" fmla="*/ 23 h 368"/>
                  <a:gd name="T36" fmla="*/ 245 w 551"/>
                  <a:gd name="T37" fmla="*/ 23 h 368"/>
                  <a:gd name="T38" fmla="*/ 191 w 551"/>
                  <a:gd name="T39" fmla="*/ 0 h 368"/>
                  <a:gd name="T40" fmla="*/ 176 w 551"/>
                  <a:gd name="T41" fmla="*/ 16 h 368"/>
                  <a:gd name="T42" fmla="*/ 199 w 551"/>
                  <a:gd name="T43" fmla="*/ 92 h 368"/>
                  <a:gd name="T44" fmla="*/ 207 w 551"/>
                  <a:gd name="T45" fmla="*/ 138 h 368"/>
                  <a:gd name="T46" fmla="*/ 161 w 551"/>
                  <a:gd name="T47" fmla="*/ 191 h 368"/>
                  <a:gd name="T48" fmla="*/ 115 w 551"/>
                  <a:gd name="T49" fmla="*/ 184 h 368"/>
                  <a:gd name="T50" fmla="*/ 61 w 551"/>
                  <a:gd name="T51" fmla="*/ 130 h 368"/>
                  <a:gd name="T52" fmla="*/ 0 w 551"/>
                  <a:gd name="T53" fmla="*/ 153 h 368"/>
                  <a:gd name="T54" fmla="*/ 0 w 551"/>
                  <a:gd name="T55" fmla="*/ 153 h 368"/>
                  <a:gd name="T56" fmla="*/ 31 w 551"/>
                  <a:gd name="T57" fmla="*/ 214 h 368"/>
                  <a:gd name="T58" fmla="*/ 38 w 551"/>
                  <a:gd name="T59" fmla="*/ 291 h 368"/>
                  <a:gd name="T60" fmla="*/ 38 w 551"/>
                  <a:gd name="T61" fmla="*/ 291 h 368"/>
                  <a:gd name="T62" fmla="*/ 92 w 551"/>
                  <a:gd name="T63" fmla="*/ 306 h 368"/>
                  <a:gd name="T64" fmla="*/ 92 w 551"/>
                  <a:gd name="T65" fmla="*/ 336 h 368"/>
                  <a:gd name="T66" fmla="*/ 115 w 551"/>
                  <a:gd name="T67" fmla="*/ 344 h 368"/>
                  <a:gd name="T68" fmla="*/ 168 w 551"/>
                  <a:gd name="T69" fmla="*/ 321 h 368"/>
                  <a:gd name="T70" fmla="*/ 176 w 551"/>
                  <a:gd name="T71" fmla="*/ 275 h 368"/>
                  <a:gd name="T72" fmla="*/ 199 w 551"/>
                  <a:gd name="T73" fmla="*/ 275 h 368"/>
                  <a:gd name="T74" fmla="*/ 245 w 551"/>
                  <a:gd name="T75" fmla="*/ 336 h 368"/>
                  <a:gd name="T76" fmla="*/ 260 w 551"/>
                  <a:gd name="T77" fmla="*/ 359 h 368"/>
                  <a:gd name="T78" fmla="*/ 352 w 551"/>
                  <a:gd name="T79" fmla="*/ 35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1" h="368">
                    <a:moveTo>
                      <a:pt x="352" y="352"/>
                    </a:moveTo>
                    <a:lnTo>
                      <a:pt x="352" y="352"/>
                    </a:lnTo>
                    <a:cubicBezTo>
                      <a:pt x="344" y="336"/>
                      <a:pt x="313" y="314"/>
                      <a:pt x="329" y="314"/>
                    </a:cubicBezTo>
                    <a:cubicBezTo>
                      <a:pt x="367" y="298"/>
                      <a:pt x="405" y="329"/>
                      <a:pt x="436" y="321"/>
                    </a:cubicBezTo>
                    <a:cubicBezTo>
                      <a:pt x="451" y="321"/>
                      <a:pt x="443" y="298"/>
                      <a:pt x="451" y="291"/>
                    </a:cubicBezTo>
                    <a:cubicBezTo>
                      <a:pt x="474" y="283"/>
                      <a:pt x="512" y="298"/>
                      <a:pt x="535" y="275"/>
                    </a:cubicBezTo>
                    <a:cubicBezTo>
                      <a:pt x="550" y="268"/>
                      <a:pt x="520" y="245"/>
                      <a:pt x="520" y="222"/>
                    </a:cubicBezTo>
                    <a:cubicBezTo>
                      <a:pt x="527" y="214"/>
                      <a:pt x="543" y="207"/>
                      <a:pt x="550" y="199"/>
                    </a:cubicBezTo>
                    <a:cubicBezTo>
                      <a:pt x="550" y="184"/>
                      <a:pt x="550" y="161"/>
                      <a:pt x="543" y="168"/>
                    </a:cubicBezTo>
                    <a:cubicBezTo>
                      <a:pt x="505" y="168"/>
                      <a:pt x="474" y="207"/>
                      <a:pt x="436" y="214"/>
                    </a:cubicBezTo>
                    <a:cubicBezTo>
                      <a:pt x="428" y="214"/>
                      <a:pt x="451" y="191"/>
                      <a:pt x="451" y="176"/>
                    </a:cubicBezTo>
                    <a:cubicBezTo>
                      <a:pt x="451" y="161"/>
                      <a:pt x="451" y="145"/>
                      <a:pt x="443" y="138"/>
                    </a:cubicBezTo>
                    <a:cubicBezTo>
                      <a:pt x="436" y="115"/>
                      <a:pt x="413" y="107"/>
                      <a:pt x="405" y="84"/>
                    </a:cubicBezTo>
                    <a:cubicBezTo>
                      <a:pt x="397" y="77"/>
                      <a:pt x="397" y="69"/>
                      <a:pt x="397" y="54"/>
                    </a:cubicBezTo>
                    <a:lnTo>
                      <a:pt x="397" y="54"/>
                    </a:lnTo>
                    <a:cubicBezTo>
                      <a:pt x="390" y="39"/>
                      <a:pt x="397" y="0"/>
                      <a:pt x="382" y="0"/>
                    </a:cubicBezTo>
                    <a:cubicBezTo>
                      <a:pt x="359" y="0"/>
                      <a:pt x="352" y="39"/>
                      <a:pt x="329" y="46"/>
                    </a:cubicBezTo>
                    <a:cubicBezTo>
                      <a:pt x="313" y="54"/>
                      <a:pt x="298" y="31"/>
                      <a:pt x="291" y="23"/>
                    </a:cubicBezTo>
                    <a:cubicBezTo>
                      <a:pt x="275" y="23"/>
                      <a:pt x="252" y="31"/>
                      <a:pt x="245" y="23"/>
                    </a:cubicBezTo>
                    <a:cubicBezTo>
                      <a:pt x="222" y="23"/>
                      <a:pt x="207" y="8"/>
                      <a:pt x="191" y="0"/>
                    </a:cubicBezTo>
                    <a:cubicBezTo>
                      <a:pt x="184" y="0"/>
                      <a:pt x="176" y="8"/>
                      <a:pt x="176" y="16"/>
                    </a:cubicBezTo>
                    <a:cubicBezTo>
                      <a:pt x="176" y="39"/>
                      <a:pt x="199" y="69"/>
                      <a:pt x="199" y="92"/>
                    </a:cubicBezTo>
                    <a:cubicBezTo>
                      <a:pt x="207" y="107"/>
                      <a:pt x="207" y="130"/>
                      <a:pt x="207" y="138"/>
                    </a:cubicBezTo>
                    <a:cubicBezTo>
                      <a:pt x="191" y="161"/>
                      <a:pt x="184" y="184"/>
                      <a:pt x="161" y="191"/>
                    </a:cubicBezTo>
                    <a:cubicBezTo>
                      <a:pt x="145" y="199"/>
                      <a:pt x="122" y="199"/>
                      <a:pt x="115" y="184"/>
                    </a:cubicBezTo>
                    <a:cubicBezTo>
                      <a:pt x="92" y="176"/>
                      <a:pt x="84" y="138"/>
                      <a:pt x="61" y="130"/>
                    </a:cubicBezTo>
                    <a:cubicBezTo>
                      <a:pt x="38" y="122"/>
                      <a:pt x="23" y="145"/>
                      <a:pt x="0" y="153"/>
                    </a:cubicBezTo>
                    <a:lnTo>
                      <a:pt x="0" y="153"/>
                    </a:lnTo>
                    <a:cubicBezTo>
                      <a:pt x="31" y="214"/>
                      <a:pt x="31" y="214"/>
                      <a:pt x="31" y="214"/>
                    </a:cubicBezTo>
                    <a:cubicBezTo>
                      <a:pt x="38" y="291"/>
                      <a:pt x="38" y="291"/>
                      <a:pt x="38" y="291"/>
                    </a:cubicBezTo>
                    <a:lnTo>
                      <a:pt x="38" y="291"/>
                    </a:lnTo>
                    <a:cubicBezTo>
                      <a:pt x="54" y="298"/>
                      <a:pt x="77" y="291"/>
                      <a:pt x="92" y="306"/>
                    </a:cubicBezTo>
                    <a:cubicBezTo>
                      <a:pt x="100" y="306"/>
                      <a:pt x="84" y="321"/>
                      <a:pt x="92" y="336"/>
                    </a:cubicBezTo>
                    <a:cubicBezTo>
                      <a:pt x="92" y="344"/>
                      <a:pt x="107" y="344"/>
                      <a:pt x="115" y="344"/>
                    </a:cubicBezTo>
                    <a:cubicBezTo>
                      <a:pt x="138" y="344"/>
                      <a:pt x="161" y="336"/>
                      <a:pt x="168" y="321"/>
                    </a:cubicBezTo>
                    <a:cubicBezTo>
                      <a:pt x="176" y="314"/>
                      <a:pt x="161" y="291"/>
                      <a:pt x="176" y="275"/>
                    </a:cubicBezTo>
                    <a:cubicBezTo>
                      <a:pt x="176" y="268"/>
                      <a:pt x="191" y="268"/>
                      <a:pt x="199" y="275"/>
                    </a:cubicBezTo>
                    <a:cubicBezTo>
                      <a:pt x="222" y="291"/>
                      <a:pt x="230" y="314"/>
                      <a:pt x="245" y="336"/>
                    </a:cubicBezTo>
                    <a:cubicBezTo>
                      <a:pt x="252" y="344"/>
                      <a:pt x="252" y="359"/>
                      <a:pt x="260" y="359"/>
                    </a:cubicBezTo>
                    <a:cubicBezTo>
                      <a:pt x="291" y="367"/>
                      <a:pt x="321" y="352"/>
                      <a:pt x="352" y="352"/>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1" name="Freeform 139">
                <a:extLst>
                  <a:ext uri="{FF2B5EF4-FFF2-40B4-BE49-F238E27FC236}">
                    <a16:creationId xmlns:a16="http://schemas.microsoft.com/office/drawing/2014/main" id="{292B27C0-0252-4B9B-B8A5-09AF510B056D}"/>
                  </a:ext>
                </a:extLst>
              </p:cNvPr>
              <p:cNvSpPr>
                <a:spLocks noChangeArrowheads="1"/>
              </p:cNvSpPr>
              <p:nvPr/>
            </p:nvSpPr>
            <p:spPr bwMode="auto">
              <a:xfrm>
                <a:off x="5201899" y="4719638"/>
                <a:ext cx="190488" cy="119062"/>
              </a:xfrm>
              <a:custGeom>
                <a:avLst/>
                <a:gdLst>
                  <a:gd name="T0" fmla="*/ 474 w 528"/>
                  <a:gd name="T1" fmla="*/ 100 h 330"/>
                  <a:gd name="T2" fmla="*/ 474 w 528"/>
                  <a:gd name="T3" fmla="*/ 100 h 330"/>
                  <a:gd name="T4" fmla="*/ 482 w 528"/>
                  <a:gd name="T5" fmla="*/ 115 h 330"/>
                  <a:gd name="T6" fmla="*/ 505 w 528"/>
                  <a:gd name="T7" fmla="*/ 138 h 330"/>
                  <a:gd name="T8" fmla="*/ 505 w 528"/>
                  <a:gd name="T9" fmla="*/ 199 h 330"/>
                  <a:gd name="T10" fmla="*/ 520 w 528"/>
                  <a:gd name="T11" fmla="*/ 245 h 330"/>
                  <a:gd name="T12" fmla="*/ 482 w 528"/>
                  <a:gd name="T13" fmla="*/ 275 h 330"/>
                  <a:gd name="T14" fmla="*/ 459 w 528"/>
                  <a:gd name="T15" fmla="*/ 321 h 330"/>
                  <a:gd name="T16" fmla="*/ 375 w 528"/>
                  <a:gd name="T17" fmla="*/ 306 h 330"/>
                  <a:gd name="T18" fmla="*/ 336 w 528"/>
                  <a:gd name="T19" fmla="*/ 283 h 330"/>
                  <a:gd name="T20" fmla="*/ 283 w 528"/>
                  <a:gd name="T21" fmla="*/ 283 h 330"/>
                  <a:gd name="T22" fmla="*/ 283 w 528"/>
                  <a:gd name="T23" fmla="*/ 283 h 330"/>
                  <a:gd name="T24" fmla="*/ 260 w 528"/>
                  <a:gd name="T25" fmla="*/ 245 h 330"/>
                  <a:gd name="T26" fmla="*/ 222 w 528"/>
                  <a:gd name="T27" fmla="*/ 222 h 330"/>
                  <a:gd name="T28" fmla="*/ 207 w 528"/>
                  <a:gd name="T29" fmla="*/ 168 h 330"/>
                  <a:gd name="T30" fmla="*/ 161 w 528"/>
                  <a:gd name="T31" fmla="*/ 206 h 330"/>
                  <a:gd name="T32" fmla="*/ 107 w 528"/>
                  <a:gd name="T33" fmla="*/ 222 h 330"/>
                  <a:gd name="T34" fmla="*/ 0 w 528"/>
                  <a:gd name="T35" fmla="*/ 206 h 330"/>
                  <a:gd name="T36" fmla="*/ 0 w 528"/>
                  <a:gd name="T37" fmla="*/ 206 h 330"/>
                  <a:gd name="T38" fmla="*/ 8 w 528"/>
                  <a:gd name="T39" fmla="*/ 123 h 330"/>
                  <a:gd name="T40" fmla="*/ 38 w 528"/>
                  <a:gd name="T41" fmla="*/ 39 h 330"/>
                  <a:gd name="T42" fmla="*/ 100 w 528"/>
                  <a:gd name="T43" fmla="*/ 16 h 330"/>
                  <a:gd name="T44" fmla="*/ 252 w 528"/>
                  <a:gd name="T45" fmla="*/ 62 h 330"/>
                  <a:gd name="T46" fmla="*/ 474 w 528"/>
                  <a:gd name="T47" fmla="*/ 10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8" h="330">
                    <a:moveTo>
                      <a:pt x="474" y="100"/>
                    </a:moveTo>
                    <a:lnTo>
                      <a:pt x="474" y="100"/>
                    </a:lnTo>
                    <a:cubicBezTo>
                      <a:pt x="474" y="107"/>
                      <a:pt x="474" y="107"/>
                      <a:pt x="482" y="115"/>
                    </a:cubicBezTo>
                    <a:cubicBezTo>
                      <a:pt x="482" y="130"/>
                      <a:pt x="505" y="123"/>
                      <a:pt x="505" y="138"/>
                    </a:cubicBezTo>
                    <a:cubicBezTo>
                      <a:pt x="512" y="153"/>
                      <a:pt x="505" y="176"/>
                      <a:pt x="505" y="199"/>
                    </a:cubicBezTo>
                    <a:cubicBezTo>
                      <a:pt x="505" y="214"/>
                      <a:pt x="527" y="229"/>
                      <a:pt x="520" y="245"/>
                    </a:cubicBezTo>
                    <a:cubicBezTo>
                      <a:pt x="512" y="260"/>
                      <a:pt x="489" y="260"/>
                      <a:pt x="482" y="275"/>
                    </a:cubicBezTo>
                    <a:cubicBezTo>
                      <a:pt x="466" y="283"/>
                      <a:pt x="482" y="314"/>
                      <a:pt x="459" y="321"/>
                    </a:cubicBezTo>
                    <a:cubicBezTo>
                      <a:pt x="436" y="329"/>
                      <a:pt x="405" y="321"/>
                      <a:pt x="375" y="306"/>
                    </a:cubicBezTo>
                    <a:cubicBezTo>
                      <a:pt x="359" y="306"/>
                      <a:pt x="352" y="283"/>
                      <a:pt x="336" y="283"/>
                    </a:cubicBezTo>
                    <a:cubicBezTo>
                      <a:pt x="321" y="275"/>
                      <a:pt x="298" y="283"/>
                      <a:pt x="283" y="283"/>
                    </a:cubicBezTo>
                    <a:lnTo>
                      <a:pt x="283" y="283"/>
                    </a:lnTo>
                    <a:cubicBezTo>
                      <a:pt x="275" y="268"/>
                      <a:pt x="268" y="252"/>
                      <a:pt x="260" y="245"/>
                    </a:cubicBezTo>
                    <a:cubicBezTo>
                      <a:pt x="252" y="237"/>
                      <a:pt x="237" y="237"/>
                      <a:pt x="222" y="222"/>
                    </a:cubicBezTo>
                    <a:cubicBezTo>
                      <a:pt x="214" y="206"/>
                      <a:pt x="222" y="176"/>
                      <a:pt x="207" y="168"/>
                    </a:cubicBezTo>
                    <a:cubicBezTo>
                      <a:pt x="184" y="168"/>
                      <a:pt x="184" y="199"/>
                      <a:pt x="161" y="206"/>
                    </a:cubicBezTo>
                    <a:cubicBezTo>
                      <a:pt x="146" y="214"/>
                      <a:pt x="123" y="222"/>
                      <a:pt x="107" y="222"/>
                    </a:cubicBezTo>
                    <a:cubicBezTo>
                      <a:pt x="69" y="222"/>
                      <a:pt x="38" y="206"/>
                      <a:pt x="0" y="206"/>
                    </a:cubicBezTo>
                    <a:lnTo>
                      <a:pt x="0" y="206"/>
                    </a:lnTo>
                    <a:cubicBezTo>
                      <a:pt x="0" y="176"/>
                      <a:pt x="0" y="153"/>
                      <a:pt x="8" y="123"/>
                    </a:cubicBezTo>
                    <a:cubicBezTo>
                      <a:pt x="23" y="100"/>
                      <a:pt x="8" y="62"/>
                      <a:pt x="38" y="39"/>
                    </a:cubicBezTo>
                    <a:cubicBezTo>
                      <a:pt x="54" y="23"/>
                      <a:pt x="77" y="23"/>
                      <a:pt x="100" y="16"/>
                    </a:cubicBezTo>
                    <a:cubicBezTo>
                      <a:pt x="146" y="0"/>
                      <a:pt x="207" y="39"/>
                      <a:pt x="252" y="62"/>
                    </a:cubicBezTo>
                    <a:cubicBezTo>
                      <a:pt x="313" y="84"/>
                      <a:pt x="398" y="92"/>
                      <a:pt x="474" y="10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2" name="Freeform 140">
                <a:extLst>
                  <a:ext uri="{FF2B5EF4-FFF2-40B4-BE49-F238E27FC236}">
                    <a16:creationId xmlns:a16="http://schemas.microsoft.com/office/drawing/2014/main" id="{2B6A0195-7CCD-405D-8598-527A86830FFA}"/>
                  </a:ext>
                </a:extLst>
              </p:cNvPr>
              <p:cNvSpPr>
                <a:spLocks noChangeArrowheads="1"/>
              </p:cNvSpPr>
              <p:nvPr/>
            </p:nvSpPr>
            <p:spPr bwMode="auto">
              <a:xfrm>
                <a:off x="5284444" y="4738689"/>
                <a:ext cx="236522" cy="173037"/>
              </a:xfrm>
              <a:custGeom>
                <a:avLst/>
                <a:gdLst>
                  <a:gd name="T0" fmla="*/ 244 w 657"/>
                  <a:gd name="T1" fmla="*/ 8 h 482"/>
                  <a:gd name="T2" fmla="*/ 244 w 657"/>
                  <a:gd name="T3" fmla="*/ 8 h 482"/>
                  <a:gd name="T4" fmla="*/ 374 w 657"/>
                  <a:gd name="T5" fmla="*/ 46 h 482"/>
                  <a:gd name="T6" fmla="*/ 244 w 657"/>
                  <a:gd name="T7" fmla="*/ 46 h 482"/>
                  <a:gd name="T8" fmla="*/ 244 w 657"/>
                  <a:gd name="T9" fmla="*/ 46 h 482"/>
                  <a:gd name="T10" fmla="*/ 252 w 657"/>
                  <a:gd name="T11" fmla="*/ 61 h 482"/>
                  <a:gd name="T12" fmla="*/ 275 w 657"/>
                  <a:gd name="T13" fmla="*/ 84 h 482"/>
                  <a:gd name="T14" fmla="*/ 275 w 657"/>
                  <a:gd name="T15" fmla="*/ 145 h 482"/>
                  <a:gd name="T16" fmla="*/ 290 w 657"/>
                  <a:gd name="T17" fmla="*/ 191 h 482"/>
                  <a:gd name="T18" fmla="*/ 252 w 657"/>
                  <a:gd name="T19" fmla="*/ 221 h 482"/>
                  <a:gd name="T20" fmla="*/ 229 w 657"/>
                  <a:gd name="T21" fmla="*/ 267 h 482"/>
                  <a:gd name="T22" fmla="*/ 145 w 657"/>
                  <a:gd name="T23" fmla="*/ 252 h 482"/>
                  <a:gd name="T24" fmla="*/ 106 w 657"/>
                  <a:gd name="T25" fmla="*/ 229 h 482"/>
                  <a:gd name="T26" fmla="*/ 53 w 657"/>
                  <a:gd name="T27" fmla="*/ 229 h 482"/>
                  <a:gd name="T28" fmla="*/ 53 w 657"/>
                  <a:gd name="T29" fmla="*/ 229 h 482"/>
                  <a:gd name="T30" fmla="*/ 7 w 657"/>
                  <a:gd name="T31" fmla="*/ 260 h 482"/>
                  <a:gd name="T32" fmla="*/ 91 w 657"/>
                  <a:gd name="T33" fmla="*/ 321 h 482"/>
                  <a:gd name="T34" fmla="*/ 99 w 657"/>
                  <a:gd name="T35" fmla="*/ 351 h 482"/>
                  <a:gd name="T36" fmla="*/ 145 w 657"/>
                  <a:gd name="T37" fmla="*/ 366 h 482"/>
                  <a:gd name="T38" fmla="*/ 175 w 657"/>
                  <a:gd name="T39" fmla="*/ 405 h 482"/>
                  <a:gd name="T40" fmla="*/ 191 w 657"/>
                  <a:gd name="T41" fmla="*/ 466 h 482"/>
                  <a:gd name="T42" fmla="*/ 221 w 657"/>
                  <a:gd name="T43" fmla="*/ 443 h 482"/>
                  <a:gd name="T44" fmla="*/ 267 w 657"/>
                  <a:gd name="T45" fmla="*/ 481 h 482"/>
                  <a:gd name="T46" fmla="*/ 336 w 657"/>
                  <a:gd name="T47" fmla="*/ 435 h 482"/>
                  <a:gd name="T48" fmla="*/ 358 w 657"/>
                  <a:gd name="T49" fmla="*/ 466 h 482"/>
                  <a:gd name="T50" fmla="*/ 358 w 657"/>
                  <a:gd name="T51" fmla="*/ 466 h 482"/>
                  <a:gd name="T52" fmla="*/ 404 w 657"/>
                  <a:gd name="T53" fmla="*/ 435 h 482"/>
                  <a:gd name="T54" fmla="*/ 458 w 657"/>
                  <a:gd name="T55" fmla="*/ 374 h 482"/>
                  <a:gd name="T56" fmla="*/ 550 w 657"/>
                  <a:gd name="T57" fmla="*/ 374 h 482"/>
                  <a:gd name="T58" fmla="*/ 633 w 657"/>
                  <a:gd name="T59" fmla="*/ 321 h 482"/>
                  <a:gd name="T60" fmla="*/ 633 w 657"/>
                  <a:gd name="T61" fmla="*/ 321 h 482"/>
                  <a:gd name="T62" fmla="*/ 641 w 657"/>
                  <a:gd name="T63" fmla="*/ 252 h 482"/>
                  <a:gd name="T64" fmla="*/ 633 w 657"/>
                  <a:gd name="T65" fmla="*/ 229 h 482"/>
                  <a:gd name="T66" fmla="*/ 656 w 657"/>
                  <a:gd name="T67" fmla="*/ 214 h 482"/>
                  <a:gd name="T68" fmla="*/ 649 w 657"/>
                  <a:gd name="T69" fmla="*/ 168 h 482"/>
                  <a:gd name="T70" fmla="*/ 618 w 657"/>
                  <a:gd name="T71" fmla="*/ 137 h 482"/>
                  <a:gd name="T72" fmla="*/ 618 w 657"/>
                  <a:gd name="T73" fmla="*/ 137 h 482"/>
                  <a:gd name="T74" fmla="*/ 550 w 657"/>
                  <a:gd name="T75" fmla="*/ 91 h 482"/>
                  <a:gd name="T76" fmla="*/ 473 w 657"/>
                  <a:gd name="T77" fmla="*/ 23 h 482"/>
                  <a:gd name="T78" fmla="*/ 244 w 657"/>
                  <a:gd name="T79" fmla="*/ 0 h 482"/>
                  <a:gd name="T80" fmla="*/ 244 w 657"/>
                  <a:gd name="T81" fmla="*/ 0 h 482"/>
                  <a:gd name="T82" fmla="*/ 244 w 657"/>
                  <a:gd name="T83" fmla="*/ 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7" h="482">
                    <a:moveTo>
                      <a:pt x="244" y="8"/>
                    </a:moveTo>
                    <a:lnTo>
                      <a:pt x="244" y="8"/>
                    </a:lnTo>
                    <a:cubicBezTo>
                      <a:pt x="297" y="15"/>
                      <a:pt x="351" y="30"/>
                      <a:pt x="374" y="46"/>
                    </a:cubicBezTo>
                    <a:cubicBezTo>
                      <a:pt x="336" y="46"/>
                      <a:pt x="290" y="46"/>
                      <a:pt x="244" y="46"/>
                    </a:cubicBezTo>
                    <a:lnTo>
                      <a:pt x="244" y="46"/>
                    </a:lnTo>
                    <a:cubicBezTo>
                      <a:pt x="244" y="53"/>
                      <a:pt x="244" y="53"/>
                      <a:pt x="252" y="61"/>
                    </a:cubicBezTo>
                    <a:cubicBezTo>
                      <a:pt x="252" y="76"/>
                      <a:pt x="275" y="69"/>
                      <a:pt x="275" y="84"/>
                    </a:cubicBezTo>
                    <a:cubicBezTo>
                      <a:pt x="282" y="99"/>
                      <a:pt x="275" y="122"/>
                      <a:pt x="275" y="145"/>
                    </a:cubicBezTo>
                    <a:cubicBezTo>
                      <a:pt x="275" y="160"/>
                      <a:pt x="297" y="175"/>
                      <a:pt x="290" y="191"/>
                    </a:cubicBezTo>
                    <a:cubicBezTo>
                      <a:pt x="282" y="206"/>
                      <a:pt x="259" y="206"/>
                      <a:pt x="252" y="221"/>
                    </a:cubicBezTo>
                    <a:cubicBezTo>
                      <a:pt x="236" y="229"/>
                      <a:pt x="252" y="260"/>
                      <a:pt x="229" y="267"/>
                    </a:cubicBezTo>
                    <a:cubicBezTo>
                      <a:pt x="206" y="275"/>
                      <a:pt x="175" y="267"/>
                      <a:pt x="145" y="252"/>
                    </a:cubicBezTo>
                    <a:cubicBezTo>
                      <a:pt x="129" y="252"/>
                      <a:pt x="122" y="229"/>
                      <a:pt x="106" y="229"/>
                    </a:cubicBezTo>
                    <a:cubicBezTo>
                      <a:pt x="91" y="221"/>
                      <a:pt x="68" y="229"/>
                      <a:pt x="53" y="229"/>
                    </a:cubicBezTo>
                    <a:lnTo>
                      <a:pt x="53" y="229"/>
                    </a:lnTo>
                    <a:cubicBezTo>
                      <a:pt x="38" y="237"/>
                      <a:pt x="0" y="244"/>
                      <a:pt x="7" y="260"/>
                    </a:cubicBezTo>
                    <a:cubicBezTo>
                      <a:pt x="22" y="290"/>
                      <a:pt x="68" y="298"/>
                      <a:pt x="91" y="321"/>
                    </a:cubicBezTo>
                    <a:cubicBezTo>
                      <a:pt x="106" y="328"/>
                      <a:pt x="91" y="344"/>
                      <a:pt x="99" y="351"/>
                    </a:cubicBezTo>
                    <a:cubicBezTo>
                      <a:pt x="114" y="366"/>
                      <a:pt x="129" y="359"/>
                      <a:pt x="145" y="366"/>
                    </a:cubicBezTo>
                    <a:cubicBezTo>
                      <a:pt x="160" y="374"/>
                      <a:pt x="168" y="389"/>
                      <a:pt x="175" y="405"/>
                    </a:cubicBezTo>
                    <a:cubicBezTo>
                      <a:pt x="191" y="427"/>
                      <a:pt x="175" y="458"/>
                      <a:pt x="191" y="466"/>
                    </a:cubicBezTo>
                    <a:cubicBezTo>
                      <a:pt x="206" y="473"/>
                      <a:pt x="206" y="443"/>
                      <a:pt x="221" y="443"/>
                    </a:cubicBezTo>
                    <a:cubicBezTo>
                      <a:pt x="236" y="443"/>
                      <a:pt x="244" y="481"/>
                      <a:pt x="267" y="481"/>
                    </a:cubicBezTo>
                    <a:cubicBezTo>
                      <a:pt x="290" y="473"/>
                      <a:pt x="305" y="435"/>
                      <a:pt x="336" y="435"/>
                    </a:cubicBezTo>
                    <a:cubicBezTo>
                      <a:pt x="343" y="435"/>
                      <a:pt x="351" y="450"/>
                      <a:pt x="358" y="466"/>
                    </a:cubicBezTo>
                    <a:lnTo>
                      <a:pt x="358" y="466"/>
                    </a:lnTo>
                    <a:cubicBezTo>
                      <a:pt x="374" y="450"/>
                      <a:pt x="389" y="443"/>
                      <a:pt x="404" y="435"/>
                    </a:cubicBezTo>
                    <a:cubicBezTo>
                      <a:pt x="427" y="412"/>
                      <a:pt x="435" y="389"/>
                      <a:pt x="458" y="374"/>
                    </a:cubicBezTo>
                    <a:cubicBezTo>
                      <a:pt x="488" y="366"/>
                      <a:pt x="519" y="382"/>
                      <a:pt x="550" y="374"/>
                    </a:cubicBezTo>
                    <a:cubicBezTo>
                      <a:pt x="580" y="366"/>
                      <a:pt x="603" y="336"/>
                      <a:pt x="633" y="321"/>
                    </a:cubicBezTo>
                    <a:lnTo>
                      <a:pt x="633" y="321"/>
                    </a:lnTo>
                    <a:cubicBezTo>
                      <a:pt x="633" y="298"/>
                      <a:pt x="641" y="275"/>
                      <a:pt x="641" y="252"/>
                    </a:cubicBezTo>
                    <a:cubicBezTo>
                      <a:pt x="641" y="244"/>
                      <a:pt x="633" y="237"/>
                      <a:pt x="633" y="229"/>
                    </a:cubicBezTo>
                    <a:cubicBezTo>
                      <a:pt x="633" y="221"/>
                      <a:pt x="649" y="221"/>
                      <a:pt x="656" y="214"/>
                    </a:cubicBezTo>
                    <a:cubicBezTo>
                      <a:pt x="656" y="198"/>
                      <a:pt x="656" y="183"/>
                      <a:pt x="649" y="168"/>
                    </a:cubicBezTo>
                    <a:cubicBezTo>
                      <a:pt x="641" y="152"/>
                      <a:pt x="626" y="145"/>
                      <a:pt x="618" y="137"/>
                    </a:cubicBezTo>
                    <a:lnTo>
                      <a:pt x="618" y="137"/>
                    </a:lnTo>
                    <a:cubicBezTo>
                      <a:pt x="595" y="122"/>
                      <a:pt x="572" y="107"/>
                      <a:pt x="550" y="91"/>
                    </a:cubicBezTo>
                    <a:cubicBezTo>
                      <a:pt x="519" y="69"/>
                      <a:pt x="504" y="38"/>
                      <a:pt x="473" y="23"/>
                    </a:cubicBezTo>
                    <a:cubicBezTo>
                      <a:pt x="397" y="0"/>
                      <a:pt x="320" y="8"/>
                      <a:pt x="244" y="0"/>
                    </a:cubicBezTo>
                    <a:lnTo>
                      <a:pt x="244" y="0"/>
                    </a:lnTo>
                    <a:cubicBezTo>
                      <a:pt x="244" y="0"/>
                      <a:pt x="244" y="0"/>
                      <a:pt x="244" y="8"/>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3" name="Freeform 141">
                <a:extLst>
                  <a:ext uri="{FF2B5EF4-FFF2-40B4-BE49-F238E27FC236}">
                    <a16:creationId xmlns:a16="http://schemas.microsoft.com/office/drawing/2014/main" id="{283AD9B3-20E8-4428-9831-EAC256DF137D}"/>
                  </a:ext>
                </a:extLst>
              </p:cNvPr>
              <p:cNvSpPr>
                <a:spLocks noChangeArrowheads="1"/>
              </p:cNvSpPr>
              <p:nvPr/>
            </p:nvSpPr>
            <p:spPr bwMode="auto">
              <a:xfrm>
                <a:off x="5284444" y="3732213"/>
                <a:ext cx="939739" cy="822325"/>
              </a:xfrm>
              <a:custGeom>
                <a:avLst/>
                <a:gdLst>
                  <a:gd name="T0" fmla="*/ 175 w 2612"/>
                  <a:gd name="T1" fmla="*/ 810 h 2285"/>
                  <a:gd name="T2" fmla="*/ 22 w 2612"/>
                  <a:gd name="T3" fmla="*/ 749 h 2285"/>
                  <a:gd name="T4" fmla="*/ 236 w 2612"/>
                  <a:gd name="T5" fmla="*/ 672 h 2285"/>
                  <a:gd name="T6" fmla="*/ 244 w 2612"/>
                  <a:gd name="T7" fmla="*/ 512 h 2285"/>
                  <a:gd name="T8" fmla="*/ 404 w 2612"/>
                  <a:gd name="T9" fmla="*/ 436 h 2285"/>
                  <a:gd name="T10" fmla="*/ 641 w 2612"/>
                  <a:gd name="T11" fmla="*/ 344 h 2285"/>
                  <a:gd name="T12" fmla="*/ 802 w 2612"/>
                  <a:gd name="T13" fmla="*/ 252 h 2285"/>
                  <a:gd name="T14" fmla="*/ 847 w 2612"/>
                  <a:gd name="T15" fmla="*/ 153 h 2285"/>
                  <a:gd name="T16" fmla="*/ 1107 w 2612"/>
                  <a:gd name="T17" fmla="*/ 138 h 2285"/>
                  <a:gd name="T18" fmla="*/ 1199 w 2612"/>
                  <a:gd name="T19" fmla="*/ 153 h 2285"/>
                  <a:gd name="T20" fmla="*/ 1252 w 2612"/>
                  <a:gd name="T21" fmla="*/ 0 h 2285"/>
                  <a:gd name="T22" fmla="*/ 1390 w 2612"/>
                  <a:gd name="T23" fmla="*/ 69 h 2285"/>
                  <a:gd name="T24" fmla="*/ 1466 w 2612"/>
                  <a:gd name="T25" fmla="*/ 46 h 2285"/>
                  <a:gd name="T26" fmla="*/ 1604 w 2612"/>
                  <a:gd name="T27" fmla="*/ 92 h 2285"/>
                  <a:gd name="T28" fmla="*/ 1726 w 2612"/>
                  <a:gd name="T29" fmla="*/ 61 h 2285"/>
                  <a:gd name="T30" fmla="*/ 1840 w 2612"/>
                  <a:gd name="T31" fmla="*/ 161 h 2285"/>
                  <a:gd name="T32" fmla="*/ 1986 w 2612"/>
                  <a:gd name="T33" fmla="*/ 206 h 2285"/>
                  <a:gd name="T34" fmla="*/ 2123 w 2612"/>
                  <a:gd name="T35" fmla="*/ 214 h 2285"/>
                  <a:gd name="T36" fmla="*/ 2169 w 2612"/>
                  <a:gd name="T37" fmla="*/ 405 h 2285"/>
                  <a:gd name="T38" fmla="*/ 2192 w 2612"/>
                  <a:gd name="T39" fmla="*/ 649 h 2285"/>
                  <a:gd name="T40" fmla="*/ 2481 w 2612"/>
                  <a:gd name="T41" fmla="*/ 840 h 2285"/>
                  <a:gd name="T42" fmla="*/ 2466 w 2612"/>
                  <a:gd name="T43" fmla="*/ 978 h 2285"/>
                  <a:gd name="T44" fmla="*/ 2435 w 2612"/>
                  <a:gd name="T45" fmla="*/ 1070 h 2285"/>
                  <a:gd name="T46" fmla="*/ 2404 w 2612"/>
                  <a:gd name="T47" fmla="*/ 1192 h 2285"/>
                  <a:gd name="T48" fmla="*/ 2557 w 2612"/>
                  <a:gd name="T49" fmla="*/ 1291 h 2285"/>
                  <a:gd name="T50" fmla="*/ 2496 w 2612"/>
                  <a:gd name="T51" fmla="*/ 1474 h 2285"/>
                  <a:gd name="T52" fmla="*/ 2314 w 2612"/>
                  <a:gd name="T53" fmla="*/ 1704 h 2285"/>
                  <a:gd name="T54" fmla="*/ 2215 w 2612"/>
                  <a:gd name="T55" fmla="*/ 1864 h 2285"/>
                  <a:gd name="T56" fmla="*/ 2161 w 2612"/>
                  <a:gd name="T57" fmla="*/ 1940 h 2285"/>
                  <a:gd name="T58" fmla="*/ 2299 w 2612"/>
                  <a:gd name="T59" fmla="*/ 2032 h 2285"/>
                  <a:gd name="T60" fmla="*/ 2261 w 2612"/>
                  <a:gd name="T61" fmla="*/ 2177 h 2285"/>
                  <a:gd name="T62" fmla="*/ 2138 w 2612"/>
                  <a:gd name="T63" fmla="*/ 2200 h 2285"/>
                  <a:gd name="T64" fmla="*/ 2008 w 2612"/>
                  <a:gd name="T65" fmla="*/ 2246 h 2285"/>
                  <a:gd name="T66" fmla="*/ 1817 w 2612"/>
                  <a:gd name="T67" fmla="*/ 2215 h 2285"/>
                  <a:gd name="T68" fmla="*/ 1718 w 2612"/>
                  <a:gd name="T69" fmla="*/ 2284 h 2285"/>
                  <a:gd name="T70" fmla="*/ 1810 w 2612"/>
                  <a:gd name="T71" fmla="*/ 2108 h 2285"/>
                  <a:gd name="T72" fmla="*/ 1688 w 2612"/>
                  <a:gd name="T73" fmla="*/ 2101 h 2285"/>
                  <a:gd name="T74" fmla="*/ 1535 w 2612"/>
                  <a:gd name="T75" fmla="*/ 2070 h 2285"/>
                  <a:gd name="T76" fmla="*/ 1405 w 2612"/>
                  <a:gd name="T77" fmla="*/ 2108 h 2285"/>
                  <a:gd name="T78" fmla="*/ 1313 w 2612"/>
                  <a:gd name="T79" fmla="*/ 2009 h 2285"/>
                  <a:gd name="T80" fmla="*/ 1077 w 2612"/>
                  <a:gd name="T81" fmla="*/ 1887 h 2285"/>
                  <a:gd name="T82" fmla="*/ 840 w 2612"/>
                  <a:gd name="T83" fmla="*/ 1787 h 2285"/>
                  <a:gd name="T84" fmla="*/ 771 w 2612"/>
                  <a:gd name="T85" fmla="*/ 1658 h 2285"/>
                  <a:gd name="T86" fmla="*/ 840 w 2612"/>
                  <a:gd name="T87" fmla="*/ 1368 h 2285"/>
                  <a:gd name="T88" fmla="*/ 985 w 2612"/>
                  <a:gd name="T89" fmla="*/ 1352 h 2285"/>
                  <a:gd name="T90" fmla="*/ 679 w 2612"/>
                  <a:gd name="T91" fmla="*/ 1322 h 2285"/>
                  <a:gd name="T92" fmla="*/ 580 w 2612"/>
                  <a:gd name="T93" fmla="*/ 1123 h 2285"/>
                  <a:gd name="T94" fmla="*/ 366 w 2612"/>
                  <a:gd name="T95" fmla="*/ 1176 h 2285"/>
                  <a:gd name="T96" fmla="*/ 229 w 2612"/>
                  <a:gd name="T97" fmla="*/ 1237 h 2285"/>
                  <a:gd name="T98" fmla="*/ 137 w 2612"/>
                  <a:gd name="T99" fmla="*/ 1306 h 2285"/>
                  <a:gd name="T100" fmla="*/ 122 w 2612"/>
                  <a:gd name="T101" fmla="*/ 1154 h 2285"/>
                  <a:gd name="T102" fmla="*/ 213 w 2612"/>
                  <a:gd name="T103" fmla="*/ 1039 h 2285"/>
                  <a:gd name="T104" fmla="*/ 175 w 2612"/>
                  <a:gd name="T105" fmla="*/ 917 h 2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12" h="2285">
                    <a:moveTo>
                      <a:pt x="175" y="917"/>
                    </a:moveTo>
                    <a:lnTo>
                      <a:pt x="175" y="917"/>
                    </a:lnTo>
                    <a:cubicBezTo>
                      <a:pt x="175" y="886"/>
                      <a:pt x="198" y="840"/>
                      <a:pt x="175" y="810"/>
                    </a:cubicBezTo>
                    <a:cubicBezTo>
                      <a:pt x="160" y="795"/>
                      <a:pt x="129" y="840"/>
                      <a:pt x="106" y="848"/>
                    </a:cubicBezTo>
                    <a:cubicBezTo>
                      <a:pt x="83" y="848"/>
                      <a:pt x="45" y="856"/>
                      <a:pt x="22" y="833"/>
                    </a:cubicBezTo>
                    <a:cubicBezTo>
                      <a:pt x="7" y="810"/>
                      <a:pt x="0" y="764"/>
                      <a:pt x="22" y="749"/>
                    </a:cubicBezTo>
                    <a:cubicBezTo>
                      <a:pt x="53" y="726"/>
                      <a:pt x="99" y="749"/>
                      <a:pt x="137" y="741"/>
                    </a:cubicBezTo>
                    <a:cubicBezTo>
                      <a:pt x="175" y="733"/>
                      <a:pt x="206" y="726"/>
                      <a:pt x="236" y="710"/>
                    </a:cubicBezTo>
                    <a:cubicBezTo>
                      <a:pt x="244" y="703"/>
                      <a:pt x="236" y="688"/>
                      <a:pt x="236" y="672"/>
                    </a:cubicBezTo>
                    <a:cubicBezTo>
                      <a:pt x="229" y="665"/>
                      <a:pt x="206" y="665"/>
                      <a:pt x="213" y="657"/>
                    </a:cubicBezTo>
                    <a:cubicBezTo>
                      <a:pt x="213" y="626"/>
                      <a:pt x="236" y="611"/>
                      <a:pt x="244" y="581"/>
                    </a:cubicBezTo>
                    <a:cubicBezTo>
                      <a:pt x="252" y="558"/>
                      <a:pt x="236" y="535"/>
                      <a:pt x="244" y="512"/>
                    </a:cubicBezTo>
                    <a:cubicBezTo>
                      <a:pt x="259" y="489"/>
                      <a:pt x="290" y="497"/>
                      <a:pt x="305" y="481"/>
                    </a:cubicBezTo>
                    <a:cubicBezTo>
                      <a:pt x="328" y="458"/>
                      <a:pt x="320" y="405"/>
                      <a:pt x="351" y="390"/>
                    </a:cubicBezTo>
                    <a:cubicBezTo>
                      <a:pt x="374" y="382"/>
                      <a:pt x="389" y="420"/>
                      <a:pt x="404" y="436"/>
                    </a:cubicBezTo>
                    <a:cubicBezTo>
                      <a:pt x="427" y="451"/>
                      <a:pt x="443" y="497"/>
                      <a:pt x="465" y="481"/>
                    </a:cubicBezTo>
                    <a:cubicBezTo>
                      <a:pt x="527" y="443"/>
                      <a:pt x="534" y="359"/>
                      <a:pt x="588" y="321"/>
                    </a:cubicBezTo>
                    <a:cubicBezTo>
                      <a:pt x="603" y="306"/>
                      <a:pt x="626" y="351"/>
                      <a:pt x="641" y="344"/>
                    </a:cubicBezTo>
                    <a:cubicBezTo>
                      <a:pt x="664" y="329"/>
                      <a:pt x="664" y="290"/>
                      <a:pt x="687" y="268"/>
                    </a:cubicBezTo>
                    <a:cubicBezTo>
                      <a:pt x="702" y="252"/>
                      <a:pt x="733" y="252"/>
                      <a:pt x="748" y="252"/>
                    </a:cubicBezTo>
                    <a:cubicBezTo>
                      <a:pt x="771" y="252"/>
                      <a:pt x="786" y="260"/>
                      <a:pt x="802" y="252"/>
                    </a:cubicBezTo>
                    <a:cubicBezTo>
                      <a:pt x="817" y="245"/>
                      <a:pt x="825" y="229"/>
                      <a:pt x="840" y="214"/>
                    </a:cubicBezTo>
                    <a:cubicBezTo>
                      <a:pt x="847" y="206"/>
                      <a:pt x="863" y="206"/>
                      <a:pt x="870" y="191"/>
                    </a:cubicBezTo>
                    <a:cubicBezTo>
                      <a:pt x="870" y="176"/>
                      <a:pt x="847" y="168"/>
                      <a:pt x="847" y="153"/>
                    </a:cubicBezTo>
                    <a:cubicBezTo>
                      <a:pt x="855" y="138"/>
                      <a:pt x="863" y="115"/>
                      <a:pt x="878" y="115"/>
                    </a:cubicBezTo>
                    <a:cubicBezTo>
                      <a:pt x="931" y="115"/>
                      <a:pt x="969" y="153"/>
                      <a:pt x="1015" y="153"/>
                    </a:cubicBezTo>
                    <a:cubicBezTo>
                      <a:pt x="1046" y="161"/>
                      <a:pt x="1077" y="138"/>
                      <a:pt x="1107" y="138"/>
                    </a:cubicBezTo>
                    <a:cubicBezTo>
                      <a:pt x="1122" y="138"/>
                      <a:pt x="1122" y="168"/>
                      <a:pt x="1130" y="168"/>
                    </a:cubicBezTo>
                    <a:cubicBezTo>
                      <a:pt x="1145" y="168"/>
                      <a:pt x="1153" y="145"/>
                      <a:pt x="1168" y="138"/>
                    </a:cubicBezTo>
                    <a:cubicBezTo>
                      <a:pt x="1176" y="138"/>
                      <a:pt x="1183" y="161"/>
                      <a:pt x="1199" y="153"/>
                    </a:cubicBezTo>
                    <a:cubicBezTo>
                      <a:pt x="1214" y="145"/>
                      <a:pt x="1214" y="122"/>
                      <a:pt x="1222" y="99"/>
                    </a:cubicBezTo>
                    <a:cubicBezTo>
                      <a:pt x="1222" y="76"/>
                      <a:pt x="1206" y="54"/>
                      <a:pt x="1214" y="31"/>
                    </a:cubicBezTo>
                    <a:cubicBezTo>
                      <a:pt x="1222" y="15"/>
                      <a:pt x="1237" y="0"/>
                      <a:pt x="1252" y="0"/>
                    </a:cubicBezTo>
                    <a:cubicBezTo>
                      <a:pt x="1275" y="8"/>
                      <a:pt x="1290" y="31"/>
                      <a:pt x="1306" y="46"/>
                    </a:cubicBezTo>
                    <a:cubicBezTo>
                      <a:pt x="1321" y="54"/>
                      <a:pt x="1329" y="69"/>
                      <a:pt x="1344" y="76"/>
                    </a:cubicBezTo>
                    <a:cubicBezTo>
                      <a:pt x="1359" y="76"/>
                      <a:pt x="1374" y="76"/>
                      <a:pt x="1390" y="69"/>
                    </a:cubicBezTo>
                    <a:cubicBezTo>
                      <a:pt x="1405" y="61"/>
                      <a:pt x="1405" y="31"/>
                      <a:pt x="1420" y="31"/>
                    </a:cubicBezTo>
                    <a:cubicBezTo>
                      <a:pt x="1436" y="23"/>
                      <a:pt x="1451" y="38"/>
                      <a:pt x="1466" y="46"/>
                    </a:cubicBezTo>
                    <a:lnTo>
                      <a:pt x="1466" y="46"/>
                    </a:lnTo>
                    <a:cubicBezTo>
                      <a:pt x="1481" y="54"/>
                      <a:pt x="1489" y="76"/>
                      <a:pt x="1504" y="76"/>
                    </a:cubicBezTo>
                    <a:cubicBezTo>
                      <a:pt x="1527" y="76"/>
                      <a:pt x="1542" y="38"/>
                      <a:pt x="1573" y="38"/>
                    </a:cubicBezTo>
                    <a:cubicBezTo>
                      <a:pt x="1588" y="46"/>
                      <a:pt x="1588" y="76"/>
                      <a:pt x="1604" y="92"/>
                    </a:cubicBezTo>
                    <a:cubicBezTo>
                      <a:pt x="1619" y="99"/>
                      <a:pt x="1642" y="99"/>
                      <a:pt x="1657" y="92"/>
                    </a:cubicBezTo>
                    <a:cubicBezTo>
                      <a:pt x="1672" y="84"/>
                      <a:pt x="1665" y="54"/>
                      <a:pt x="1680" y="46"/>
                    </a:cubicBezTo>
                    <a:cubicBezTo>
                      <a:pt x="1695" y="38"/>
                      <a:pt x="1711" y="61"/>
                      <a:pt x="1726" y="61"/>
                    </a:cubicBezTo>
                    <a:cubicBezTo>
                      <a:pt x="1756" y="61"/>
                      <a:pt x="1787" y="38"/>
                      <a:pt x="1810" y="54"/>
                    </a:cubicBezTo>
                    <a:cubicBezTo>
                      <a:pt x="1840" y="69"/>
                      <a:pt x="1840" y="107"/>
                      <a:pt x="1840" y="138"/>
                    </a:cubicBezTo>
                    <a:cubicBezTo>
                      <a:pt x="1848" y="145"/>
                      <a:pt x="1840" y="153"/>
                      <a:pt x="1840" y="161"/>
                    </a:cubicBezTo>
                    <a:cubicBezTo>
                      <a:pt x="1840" y="168"/>
                      <a:pt x="1833" y="176"/>
                      <a:pt x="1840" y="176"/>
                    </a:cubicBezTo>
                    <a:cubicBezTo>
                      <a:pt x="1856" y="176"/>
                      <a:pt x="1871" y="161"/>
                      <a:pt x="1886" y="168"/>
                    </a:cubicBezTo>
                    <a:cubicBezTo>
                      <a:pt x="1917" y="168"/>
                      <a:pt x="1947" y="206"/>
                      <a:pt x="1986" y="206"/>
                    </a:cubicBezTo>
                    <a:cubicBezTo>
                      <a:pt x="2001" y="206"/>
                      <a:pt x="2008" y="176"/>
                      <a:pt x="2031" y="176"/>
                    </a:cubicBezTo>
                    <a:cubicBezTo>
                      <a:pt x="2062" y="176"/>
                      <a:pt x="2092" y="199"/>
                      <a:pt x="2123" y="214"/>
                    </a:cubicBezTo>
                    <a:lnTo>
                      <a:pt x="2123" y="214"/>
                    </a:lnTo>
                    <a:cubicBezTo>
                      <a:pt x="2123" y="245"/>
                      <a:pt x="2108" y="275"/>
                      <a:pt x="2115" y="306"/>
                    </a:cubicBezTo>
                    <a:cubicBezTo>
                      <a:pt x="2115" y="329"/>
                      <a:pt x="2146" y="329"/>
                      <a:pt x="2153" y="344"/>
                    </a:cubicBezTo>
                    <a:cubicBezTo>
                      <a:pt x="2169" y="359"/>
                      <a:pt x="2169" y="382"/>
                      <a:pt x="2169" y="405"/>
                    </a:cubicBezTo>
                    <a:cubicBezTo>
                      <a:pt x="2153" y="443"/>
                      <a:pt x="2123" y="474"/>
                      <a:pt x="2115" y="512"/>
                    </a:cubicBezTo>
                    <a:cubicBezTo>
                      <a:pt x="2115" y="535"/>
                      <a:pt x="2146" y="543"/>
                      <a:pt x="2153" y="558"/>
                    </a:cubicBezTo>
                    <a:cubicBezTo>
                      <a:pt x="2169" y="588"/>
                      <a:pt x="2169" y="626"/>
                      <a:pt x="2192" y="649"/>
                    </a:cubicBezTo>
                    <a:cubicBezTo>
                      <a:pt x="2199" y="665"/>
                      <a:pt x="2215" y="672"/>
                      <a:pt x="2230" y="680"/>
                    </a:cubicBezTo>
                    <a:cubicBezTo>
                      <a:pt x="2230" y="680"/>
                      <a:pt x="2222" y="756"/>
                      <a:pt x="2283" y="779"/>
                    </a:cubicBezTo>
                    <a:cubicBezTo>
                      <a:pt x="2352" y="802"/>
                      <a:pt x="2427" y="802"/>
                      <a:pt x="2481" y="840"/>
                    </a:cubicBezTo>
                    <a:cubicBezTo>
                      <a:pt x="2496" y="848"/>
                      <a:pt x="2466" y="871"/>
                      <a:pt x="2466" y="894"/>
                    </a:cubicBezTo>
                    <a:cubicBezTo>
                      <a:pt x="2458" y="901"/>
                      <a:pt x="2458" y="917"/>
                      <a:pt x="2458" y="932"/>
                    </a:cubicBezTo>
                    <a:cubicBezTo>
                      <a:pt x="2458" y="947"/>
                      <a:pt x="2450" y="978"/>
                      <a:pt x="2466" y="978"/>
                    </a:cubicBezTo>
                    <a:cubicBezTo>
                      <a:pt x="2496" y="985"/>
                      <a:pt x="2534" y="947"/>
                      <a:pt x="2565" y="947"/>
                    </a:cubicBezTo>
                    <a:cubicBezTo>
                      <a:pt x="2580" y="955"/>
                      <a:pt x="2565" y="978"/>
                      <a:pt x="2557" y="985"/>
                    </a:cubicBezTo>
                    <a:cubicBezTo>
                      <a:pt x="2519" y="1016"/>
                      <a:pt x="2458" y="1024"/>
                      <a:pt x="2435" y="1070"/>
                    </a:cubicBezTo>
                    <a:cubicBezTo>
                      <a:pt x="2420" y="1093"/>
                      <a:pt x="2450" y="1123"/>
                      <a:pt x="2458" y="1146"/>
                    </a:cubicBezTo>
                    <a:cubicBezTo>
                      <a:pt x="2458" y="1161"/>
                      <a:pt x="2458" y="1176"/>
                      <a:pt x="2450" y="1176"/>
                    </a:cubicBezTo>
                    <a:cubicBezTo>
                      <a:pt x="2435" y="1192"/>
                      <a:pt x="2404" y="1176"/>
                      <a:pt x="2404" y="1192"/>
                    </a:cubicBezTo>
                    <a:cubicBezTo>
                      <a:pt x="2390" y="1215"/>
                      <a:pt x="2398" y="1245"/>
                      <a:pt x="2420" y="1253"/>
                    </a:cubicBezTo>
                    <a:cubicBezTo>
                      <a:pt x="2458" y="1283"/>
                      <a:pt x="2512" y="1276"/>
                      <a:pt x="2557" y="1291"/>
                    </a:cubicBezTo>
                    <a:lnTo>
                      <a:pt x="2557" y="1291"/>
                    </a:lnTo>
                    <a:cubicBezTo>
                      <a:pt x="2611" y="1375"/>
                      <a:pt x="2611" y="1375"/>
                      <a:pt x="2611" y="1375"/>
                    </a:cubicBezTo>
                    <a:lnTo>
                      <a:pt x="2611" y="1375"/>
                    </a:lnTo>
                    <a:cubicBezTo>
                      <a:pt x="2573" y="1383"/>
                      <a:pt x="2542" y="1413"/>
                      <a:pt x="2496" y="1474"/>
                    </a:cubicBezTo>
                    <a:cubicBezTo>
                      <a:pt x="2481" y="1505"/>
                      <a:pt x="2360" y="1604"/>
                      <a:pt x="2352" y="1620"/>
                    </a:cubicBezTo>
                    <a:lnTo>
                      <a:pt x="2352" y="1620"/>
                    </a:lnTo>
                    <a:cubicBezTo>
                      <a:pt x="2306" y="1642"/>
                      <a:pt x="2322" y="1681"/>
                      <a:pt x="2314" y="1704"/>
                    </a:cubicBezTo>
                    <a:cubicBezTo>
                      <a:pt x="2306" y="1719"/>
                      <a:pt x="2283" y="1726"/>
                      <a:pt x="2276" y="1749"/>
                    </a:cubicBezTo>
                    <a:cubicBezTo>
                      <a:pt x="2261" y="1780"/>
                      <a:pt x="2268" y="1818"/>
                      <a:pt x="2253" y="1841"/>
                    </a:cubicBezTo>
                    <a:cubicBezTo>
                      <a:pt x="2245" y="1856"/>
                      <a:pt x="2230" y="1856"/>
                      <a:pt x="2215" y="1864"/>
                    </a:cubicBezTo>
                    <a:cubicBezTo>
                      <a:pt x="2199" y="1864"/>
                      <a:pt x="2176" y="1841"/>
                      <a:pt x="2161" y="1849"/>
                    </a:cubicBezTo>
                    <a:cubicBezTo>
                      <a:pt x="2146" y="1864"/>
                      <a:pt x="2123" y="1887"/>
                      <a:pt x="2123" y="1910"/>
                    </a:cubicBezTo>
                    <a:cubicBezTo>
                      <a:pt x="2123" y="1925"/>
                      <a:pt x="2153" y="1925"/>
                      <a:pt x="2161" y="1940"/>
                    </a:cubicBezTo>
                    <a:cubicBezTo>
                      <a:pt x="2161" y="1956"/>
                      <a:pt x="2146" y="1979"/>
                      <a:pt x="2161" y="1986"/>
                    </a:cubicBezTo>
                    <a:cubicBezTo>
                      <a:pt x="2192" y="2001"/>
                      <a:pt x="2230" y="1979"/>
                      <a:pt x="2261" y="1994"/>
                    </a:cubicBezTo>
                    <a:cubicBezTo>
                      <a:pt x="2276" y="2001"/>
                      <a:pt x="2291" y="2017"/>
                      <a:pt x="2299" y="2032"/>
                    </a:cubicBezTo>
                    <a:cubicBezTo>
                      <a:pt x="2306" y="2055"/>
                      <a:pt x="2322" y="2085"/>
                      <a:pt x="2306" y="2108"/>
                    </a:cubicBezTo>
                    <a:cubicBezTo>
                      <a:pt x="2299" y="2131"/>
                      <a:pt x="2253" y="2116"/>
                      <a:pt x="2245" y="2139"/>
                    </a:cubicBezTo>
                    <a:cubicBezTo>
                      <a:pt x="2238" y="2147"/>
                      <a:pt x="2261" y="2162"/>
                      <a:pt x="2261" y="2177"/>
                    </a:cubicBezTo>
                    <a:cubicBezTo>
                      <a:pt x="2261" y="2185"/>
                      <a:pt x="2245" y="2185"/>
                      <a:pt x="2238" y="2185"/>
                    </a:cubicBezTo>
                    <a:cubicBezTo>
                      <a:pt x="2222" y="2185"/>
                      <a:pt x="2199" y="2169"/>
                      <a:pt x="2184" y="2169"/>
                    </a:cubicBezTo>
                    <a:cubicBezTo>
                      <a:pt x="2169" y="2177"/>
                      <a:pt x="2146" y="2185"/>
                      <a:pt x="2138" y="2200"/>
                    </a:cubicBezTo>
                    <a:cubicBezTo>
                      <a:pt x="2130" y="2208"/>
                      <a:pt x="2146" y="2238"/>
                      <a:pt x="2130" y="2246"/>
                    </a:cubicBezTo>
                    <a:cubicBezTo>
                      <a:pt x="2115" y="2261"/>
                      <a:pt x="2085" y="2269"/>
                      <a:pt x="2062" y="2269"/>
                    </a:cubicBezTo>
                    <a:cubicBezTo>
                      <a:pt x="2047" y="2269"/>
                      <a:pt x="2031" y="2246"/>
                      <a:pt x="2008" y="2246"/>
                    </a:cubicBezTo>
                    <a:cubicBezTo>
                      <a:pt x="1963" y="2238"/>
                      <a:pt x="1917" y="2254"/>
                      <a:pt x="1871" y="2246"/>
                    </a:cubicBezTo>
                    <a:cubicBezTo>
                      <a:pt x="1863" y="2238"/>
                      <a:pt x="1863" y="2215"/>
                      <a:pt x="1856" y="2208"/>
                    </a:cubicBezTo>
                    <a:cubicBezTo>
                      <a:pt x="1840" y="2208"/>
                      <a:pt x="1825" y="2208"/>
                      <a:pt x="1817" y="2215"/>
                    </a:cubicBezTo>
                    <a:cubicBezTo>
                      <a:pt x="1802" y="2231"/>
                      <a:pt x="1817" y="2254"/>
                      <a:pt x="1802" y="2269"/>
                    </a:cubicBezTo>
                    <a:cubicBezTo>
                      <a:pt x="1779" y="2284"/>
                      <a:pt x="1749" y="2276"/>
                      <a:pt x="1718" y="2284"/>
                    </a:cubicBezTo>
                    <a:lnTo>
                      <a:pt x="1718" y="2284"/>
                    </a:lnTo>
                    <a:cubicBezTo>
                      <a:pt x="1718" y="2261"/>
                      <a:pt x="1695" y="2231"/>
                      <a:pt x="1711" y="2208"/>
                    </a:cubicBezTo>
                    <a:cubicBezTo>
                      <a:pt x="1718" y="2185"/>
                      <a:pt x="1764" y="2192"/>
                      <a:pt x="1779" y="2169"/>
                    </a:cubicBezTo>
                    <a:cubicBezTo>
                      <a:pt x="1794" y="2154"/>
                      <a:pt x="1817" y="2131"/>
                      <a:pt x="1810" y="2108"/>
                    </a:cubicBezTo>
                    <a:cubicBezTo>
                      <a:pt x="1810" y="2085"/>
                      <a:pt x="1779" y="2085"/>
                      <a:pt x="1756" y="2085"/>
                    </a:cubicBezTo>
                    <a:cubicBezTo>
                      <a:pt x="1741" y="2085"/>
                      <a:pt x="1741" y="2108"/>
                      <a:pt x="1726" y="2108"/>
                    </a:cubicBezTo>
                    <a:cubicBezTo>
                      <a:pt x="1711" y="2108"/>
                      <a:pt x="1695" y="2101"/>
                      <a:pt x="1688" y="2101"/>
                    </a:cubicBezTo>
                    <a:cubicBezTo>
                      <a:pt x="1672" y="2108"/>
                      <a:pt x="1672" y="2131"/>
                      <a:pt x="1657" y="2131"/>
                    </a:cubicBezTo>
                    <a:cubicBezTo>
                      <a:pt x="1626" y="2131"/>
                      <a:pt x="1596" y="2131"/>
                      <a:pt x="1565" y="2116"/>
                    </a:cubicBezTo>
                    <a:cubicBezTo>
                      <a:pt x="1550" y="2108"/>
                      <a:pt x="1550" y="2085"/>
                      <a:pt x="1535" y="2070"/>
                    </a:cubicBezTo>
                    <a:cubicBezTo>
                      <a:pt x="1527" y="2062"/>
                      <a:pt x="1519" y="2055"/>
                      <a:pt x="1512" y="2062"/>
                    </a:cubicBezTo>
                    <a:cubicBezTo>
                      <a:pt x="1474" y="2070"/>
                      <a:pt x="1443" y="2093"/>
                      <a:pt x="1405" y="2108"/>
                    </a:cubicBezTo>
                    <a:lnTo>
                      <a:pt x="1405" y="2108"/>
                    </a:lnTo>
                    <a:cubicBezTo>
                      <a:pt x="1397" y="2085"/>
                      <a:pt x="1405" y="2047"/>
                      <a:pt x="1382" y="2024"/>
                    </a:cubicBezTo>
                    <a:cubicBezTo>
                      <a:pt x="1374" y="2017"/>
                      <a:pt x="1359" y="2055"/>
                      <a:pt x="1344" y="2047"/>
                    </a:cubicBezTo>
                    <a:cubicBezTo>
                      <a:pt x="1329" y="2047"/>
                      <a:pt x="1329" y="2017"/>
                      <a:pt x="1313" y="2009"/>
                    </a:cubicBezTo>
                    <a:cubicBezTo>
                      <a:pt x="1290" y="2001"/>
                      <a:pt x="1267" y="2024"/>
                      <a:pt x="1244" y="2009"/>
                    </a:cubicBezTo>
                    <a:cubicBezTo>
                      <a:pt x="1206" y="1979"/>
                      <a:pt x="1191" y="1917"/>
                      <a:pt x="1145" y="1879"/>
                    </a:cubicBezTo>
                    <a:cubicBezTo>
                      <a:pt x="1130" y="1872"/>
                      <a:pt x="1100" y="1887"/>
                      <a:pt x="1077" y="1887"/>
                    </a:cubicBezTo>
                    <a:cubicBezTo>
                      <a:pt x="1054" y="1879"/>
                      <a:pt x="1046" y="1849"/>
                      <a:pt x="1031" y="1849"/>
                    </a:cubicBezTo>
                    <a:cubicBezTo>
                      <a:pt x="1008" y="1849"/>
                      <a:pt x="1000" y="1879"/>
                      <a:pt x="985" y="1872"/>
                    </a:cubicBezTo>
                    <a:cubicBezTo>
                      <a:pt x="931" y="1856"/>
                      <a:pt x="886" y="1826"/>
                      <a:pt x="840" y="1787"/>
                    </a:cubicBezTo>
                    <a:cubicBezTo>
                      <a:pt x="817" y="1772"/>
                      <a:pt x="794" y="1757"/>
                      <a:pt x="779" y="1734"/>
                    </a:cubicBezTo>
                    <a:cubicBezTo>
                      <a:pt x="771" y="1719"/>
                      <a:pt x="802" y="1711"/>
                      <a:pt x="802" y="1696"/>
                    </a:cubicBezTo>
                    <a:cubicBezTo>
                      <a:pt x="802" y="1681"/>
                      <a:pt x="771" y="1673"/>
                      <a:pt x="771" y="1658"/>
                    </a:cubicBezTo>
                    <a:cubicBezTo>
                      <a:pt x="763" y="1635"/>
                      <a:pt x="756" y="1604"/>
                      <a:pt x="771" y="1581"/>
                    </a:cubicBezTo>
                    <a:cubicBezTo>
                      <a:pt x="786" y="1566"/>
                      <a:pt x="832" y="1597"/>
                      <a:pt x="840" y="1574"/>
                    </a:cubicBezTo>
                    <a:cubicBezTo>
                      <a:pt x="863" y="1505"/>
                      <a:pt x="817" y="1436"/>
                      <a:pt x="840" y="1368"/>
                    </a:cubicBezTo>
                    <a:cubicBezTo>
                      <a:pt x="847" y="1345"/>
                      <a:pt x="878" y="1406"/>
                      <a:pt x="901" y="1406"/>
                    </a:cubicBezTo>
                    <a:cubicBezTo>
                      <a:pt x="916" y="1406"/>
                      <a:pt x="916" y="1375"/>
                      <a:pt x="939" y="1368"/>
                    </a:cubicBezTo>
                    <a:cubicBezTo>
                      <a:pt x="947" y="1360"/>
                      <a:pt x="977" y="1368"/>
                      <a:pt x="985" y="1352"/>
                    </a:cubicBezTo>
                    <a:cubicBezTo>
                      <a:pt x="992" y="1329"/>
                      <a:pt x="985" y="1291"/>
                      <a:pt x="977" y="1268"/>
                    </a:cubicBezTo>
                    <a:cubicBezTo>
                      <a:pt x="962" y="1245"/>
                      <a:pt x="939" y="1222"/>
                      <a:pt x="916" y="1222"/>
                    </a:cubicBezTo>
                    <a:cubicBezTo>
                      <a:pt x="832" y="1237"/>
                      <a:pt x="763" y="1329"/>
                      <a:pt x="679" y="1322"/>
                    </a:cubicBezTo>
                    <a:cubicBezTo>
                      <a:pt x="641" y="1314"/>
                      <a:pt x="687" y="1237"/>
                      <a:pt x="672" y="1199"/>
                    </a:cubicBezTo>
                    <a:cubicBezTo>
                      <a:pt x="664" y="1176"/>
                      <a:pt x="641" y="1161"/>
                      <a:pt x="626" y="1146"/>
                    </a:cubicBezTo>
                    <a:cubicBezTo>
                      <a:pt x="611" y="1131"/>
                      <a:pt x="595" y="1115"/>
                      <a:pt x="580" y="1123"/>
                    </a:cubicBezTo>
                    <a:cubicBezTo>
                      <a:pt x="565" y="1123"/>
                      <a:pt x="565" y="1146"/>
                      <a:pt x="550" y="1154"/>
                    </a:cubicBezTo>
                    <a:cubicBezTo>
                      <a:pt x="496" y="1176"/>
                      <a:pt x="450" y="1192"/>
                      <a:pt x="389" y="1207"/>
                    </a:cubicBezTo>
                    <a:cubicBezTo>
                      <a:pt x="381" y="1207"/>
                      <a:pt x="374" y="1184"/>
                      <a:pt x="366" y="1176"/>
                    </a:cubicBezTo>
                    <a:cubicBezTo>
                      <a:pt x="343" y="1176"/>
                      <a:pt x="320" y="1176"/>
                      <a:pt x="313" y="1192"/>
                    </a:cubicBezTo>
                    <a:cubicBezTo>
                      <a:pt x="305" y="1207"/>
                      <a:pt x="343" y="1230"/>
                      <a:pt x="328" y="1237"/>
                    </a:cubicBezTo>
                    <a:cubicBezTo>
                      <a:pt x="297" y="1253"/>
                      <a:pt x="259" y="1230"/>
                      <a:pt x="229" y="1237"/>
                    </a:cubicBezTo>
                    <a:cubicBezTo>
                      <a:pt x="213" y="1245"/>
                      <a:pt x="198" y="1253"/>
                      <a:pt x="183" y="1268"/>
                    </a:cubicBezTo>
                    <a:cubicBezTo>
                      <a:pt x="175" y="1276"/>
                      <a:pt x="183" y="1291"/>
                      <a:pt x="175" y="1306"/>
                    </a:cubicBezTo>
                    <a:cubicBezTo>
                      <a:pt x="168" y="1314"/>
                      <a:pt x="152" y="1306"/>
                      <a:pt x="137" y="1306"/>
                    </a:cubicBezTo>
                    <a:lnTo>
                      <a:pt x="137" y="1306"/>
                    </a:lnTo>
                    <a:cubicBezTo>
                      <a:pt x="114" y="1299"/>
                      <a:pt x="76" y="1299"/>
                      <a:pt x="76" y="1268"/>
                    </a:cubicBezTo>
                    <a:cubicBezTo>
                      <a:pt x="68" y="1230"/>
                      <a:pt x="129" y="1199"/>
                      <a:pt x="122" y="1154"/>
                    </a:cubicBezTo>
                    <a:cubicBezTo>
                      <a:pt x="122" y="1131"/>
                      <a:pt x="76" y="1138"/>
                      <a:pt x="61" y="1115"/>
                    </a:cubicBezTo>
                    <a:cubicBezTo>
                      <a:pt x="53" y="1108"/>
                      <a:pt x="53" y="1093"/>
                      <a:pt x="68" y="1085"/>
                    </a:cubicBezTo>
                    <a:cubicBezTo>
                      <a:pt x="114" y="1070"/>
                      <a:pt x="160" y="1054"/>
                      <a:pt x="213" y="1039"/>
                    </a:cubicBezTo>
                    <a:cubicBezTo>
                      <a:pt x="236" y="1039"/>
                      <a:pt x="282" y="1070"/>
                      <a:pt x="282" y="1039"/>
                    </a:cubicBezTo>
                    <a:cubicBezTo>
                      <a:pt x="290" y="1008"/>
                      <a:pt x="252" y="978"/>
                      <a:pt x="229" y="955"/>
                    </a:cubicBezTo>
                    <a:cubicBezTo>
                      <a:pt x="213" y="940"/>
                      <a:pt x="191" y="932"/>
                      <a:pt x="175" y="917"/>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4" name="Freeform 142">
                <a:extLst>
                  <a:ext uri="{FF2B5EF4-FFF2-40B4-BE49-F238E27FC236}">
                    <a16:creationId xmlns:a16="http://schemas.microsoft.com/office/drawing/2014/main" id="{DC6043E1-9597-4778-840B-F15AF901C889}"/>
                  </a:ext>
                </a:extLst>
              </p:cNvPr>
              <p:cNvSpPr>
                <a:spLocks noChangeArrowheads="1"/>
              </p:cNvSpPr>
              <p:nvPr/>
            </p:nvSpPr>
            <p:spPr bwMode="auto">
              <a:xfrm>
                <a:off x="5843208" y="4219576"/>
                <a:ext cx="682581" cy="461963"/>
              </a:xfrm>
              <a:custGeom>
                <a:avLst/>
                <a:gdLst>
                  <a:gd name="T0" fmla="*/ 0 w 1894"/>
                  <a:gd name="T1" fmla="*/ 1085 h 1284"/>
                  <a:gd name="T2" fmla="*/ 0 w 1894"/>
                  <a:gd name="T3" fmla="*/ 1085 h 1284"/>
                  <a:gd name="T4" fmla="*/ 38 w 1894"/>
                  <a:gd name="T5" fmla="*/ 1016 h 1284"/>
                  <a:gd name="T6" fmla="*/ 161 w 1894"/>
                  <a:gd name="T7" fmla="*/ 1008 h 1284"/>
                  <a:gd name="T8" fmla="*/ 122 w 1894"/>
                  <a:gd name="T9" fmla="*/ 970 h 1284"/>
                  <a:gd name="T10" fmla="*/ 168 w 1894"/>
                  <a:gd name="T11" fmla="*/ 932 h 1284"/>
                  <a:gd name="T12" fmla="*/ 168 w 1894"/>
                  <a:gd name="T13" fmla="*/ 932 h 1284"/>
                  <a:gd name="T14" fmla="*/ 252 w 1894"/>
                  <a:gd name="T15" fmla="*/ 917 h 1284"/>
                  <a:gd name="T16" fmla="*/ 267 w 1894"/>
                  <a:gd name="T17" fmla="*/ 863 h 1284"/>
                  <a:gd name="T18" fmla="*/ 306 w 1894"/>
                  <a:gd name="T19" fmla="*/ 856 h 1284"/>
                  <a:gd name="T20" fmla="*/ 321 w 1894"/>
                  <a:gd name="T21" fmla="*/ 894 h 1284"/>
                  <a:gd name="T22" fmla="*/ 458 w 1894"/>
                  <a:gd name="T23" fmla="*/ 894 h 1284"/>
                  <a:gd name="T24" fmla="*/ 512 w 1894"/>
                  <a:gd name="T25" fmla="*/ 917 h 1284"/>
                  <a:gd name="T26" fmla="*/ 580 w 1894"/>
                  <a:gd name="T27" fmla="*/ 894 h 1284"/>
                  <a:gd name="T28" fmla="*/ 588 w 1894"/>
                  <a:gd name="T29" fmla="*/ 848 h 1284"/>
                  <a:gd name="T30" fmla="*/ 634 w 1894"/>
                  <a:gd name="T31" fmla="*/ 817 h 1284"/>
                  <a:gd name="T32" fmla="*/ 688 w 1894"/>
                  <a:gd name="T33" fmla="*/ 833 h 1284"/>
                  <a:gd name="T34" fmla="*/ 711 w 1894"/>
                  <a:gd name="T35" fmla="*/ 825 h 1284"/>
                  <a:gd name="T36" fmla="*/ 695 w 1894"/>
                  <a:gd name="T37" fmla="*/ 787 h 1284"/>
                  <a:gd name="T38" fmla="*/ 756 w 1894"/>
                  <a:gd name="T39" fmla="*/ 756 h 1284"/>
                  <a:gd name="T40" fmla="*/ 749 w 1894"/>
                  <a:gd name="T41" fmla="*/ 680 h 1284"/>
                  <a:gd name="T42" fmla="*/ 711 w 1894"/>
                  <a:gd name="T43" fmla="*/ 642 h 1284"/>
                  <a:gd name="T44" fmla="*/ 611 w 1894"/>
                  <a:gd name="T45" fmla="*/ 634 h 1284"/>
                  <a:gd name="T46" fmla="*/ 611 w 1894"/>
                  <a:gd name="T47" fmla="*/ 588 h 1284"/>
                  <a:gd name="T48" fmla="*/ 573 w 1894"/>
                  <a:gd name="T49" fmla="*/ 558 h 1284"/>
                  <a:gd name="T50" fmla="*/ 611 w 1894"/>
                  <a:gd name="T51" fmla="*/ 497 h 1284"/>
                  <a:gd name="T52" fmla="*/ 665 w 1894"/>
                  <a:gd name="T53" fmla="*/ 512 h 1284"/>
                  <a:gd name="T54" fmla="*/ 703 w 1894"/>
                  <a:gd name="T55" fmla="*/ 489 h 1284"/>
                  <a:gd name="T56" fmla="*/ 726 w 1894"/>
                  <a:gd name="T57" fmla="*/ 397 h 1284"/>
                  <a:gd name="T58" fmla="*/ 764 w 1894"/>
                  <a:gd name="T59" fmla="*/ 352 h 1284"/>
                  <a:gd name="T60" fmla="*/ 802 w 1894"/>
                  <a:gd name="T61" fmla="*/ 268 h 1284"/>
                  <a:gd name="T62" fmla="*/ 802 w 1894"/>
                  <a:gd name="T63" fmla="*/ 268 h 1284"/>
                  <a:gd name="T64" fmla="*/ 1359 w 1894"/>
                  <a:gd name="T65" fmla="*/ 23 h 1284"/>
                  <a:gd name="T66" fmla="*/ 1473 w 1894"/>
                  <a:gd name="T67" fmla="*/ 145 h 1284"/>
                  <a:gd name="T68" fmla="*/ 1603 w 1894"/>
                  <a:gd name="T69" fmla="*/ 352 h 1284"/>
                  <a:gd name="T70" fmla="*/ 1786 w 1894"/>
                  <a:gd name="T71" fmla="*/ 550 h 1284"/>
                  <a:gd name="T72" fmla="*/ 1672 w 1894"/>
                  <a:gd name="T73" fmla="*/ 649 h 1284"/>
                  <a:gd name="T74" fmla="*/ 1458 w 1894"/>
                  <a:gd name="T75" fmla="*/ 764 h 1284"/>
                  <a:gd name="T76" fmla="*/ 1305 w 1894"/>
                  <a:gd name="T77" fmla="*/ 703 h 1284"/>
                  <a:gd name="T78" fmla="*/ 1046 w 1894"/>
                  <a:gd name="T79" fmla="*/ 871 h 1284"/>
                  <a:gd name="T80" fmla="*/ 946 w 1894"/>
                  <a:gd name="T81" fmla="*/ 963 h 1284"/>
                  <a:gd name="T82" fmla="*/ 900 w 1894"/>
                  <a:gd name="T83" fmla="*/ 1108 h 1284"/>
                  <a:gd name="T84" fmla="*/ 787 w 1894"/>
                  <a:gd name="T85" fmla="*/ 1138 h 1284"/>
                  <a:gd name="T86" fmla="*/ 603 w 1894"/>
                  <a:gd name="T87" fmla="*/ 1199 h 1284"/>
                  <a:gd name="T88" fmla="*/ 519 w 1894"/>
                  <a:gd name="T89" fmla="*/ 1238 h 1284"/>
                  <a:gd name="T90" fmla="*/ 390 w 1894"/>
                  <a:gd name="T91" fmla="*/ 1199 h 1284"/>
                  <a:gd name="T92" fmla="*/ 214 w 1894"/>
                  <a:gd name="T93" fmla="*/ 1146 h 1284"/>
                  <a:gd name="T94" fmla="*/ 46 w 1894"/>
                  <a:gd name="T95" fmla="*/ 1161 h 1284"/>
                  <a:gd name="T96" fmla="*/ 46 w 1894"/>
                  <a:gd name="T97" fmla="*/ 1161 h 1284"/>
                  <a:gd name="T98" fmla="*/ 0 w 1894"/>
                  <a:gd name="T99" fmla="*/ 1085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94" h="1284">
                    <a:moveTo>
                      <a:pt x="0" y="1085"/>
                    </a:moveTo>
                    <a:lnTo>
                      <a:pt x="0" y="1085"/>
                    </a:lnTo>
                    <a:cubicBezTo>
                      <a:pt x="15" y="1062"/>
                      <a:pt x="15" y="1024"/>
                      <a:pt x="38" y="1016"/>
                    </a:cubicBezTo>
                    <a:cubicBezTo>
                      <a:pt x="76" y="993"/>
                      <a:pt x="130" y="1024"/>
                      <a:pt x="161" y="1008"/>
                    </a:cubicBezTo>
                    <a:cubicBezTo>
                      <a:pt x="176" y="1001"/>
                      <a:pt x="122" y="993"/>
                      <a:pt x="122" y="970"/>
                    </a:cubicBezTo>
                    <a:cubicBezTo>
                      <a:pt x="122" y="955"/>
                      <a:pt x="153" y="947"/>
                      <a:pt x="168" y="932"/>
                    </a:cubicBezTo>
                    <a:lnTo>
                      <a:pt x="168" y="932"/>
                    </a:lnTo>
                    <a:cubicBezTo>
                      <a:pt x="199" y="924"/>
                      <a:pt x="229" y="932"/>
                      <a:pt x="252" y="917"/>
                    </a:cubicBezTo>
                    <a:cubicBezTo>
                      <a:pt x="267" y="902"/>
                      <a:pt x="252" y="879"/>
                      <a:pt x="267" y="863"/>
                    </a:cubicBezTo>
                    <a:cubicBezTo>
                      <a:pt x="275" y="856"/>
                      <a:pt x="290" y="856"/>
                      <a:pt x="306" y="856"/>
                    </a:cubicBezTo>
                    <a:cubicBezTo>
                      <a:pt x="313" y="863"/>
                      <a:pt x="313" y="886"/>
                      <a:pt x="321" y="894"/>
                    </a:cubicBezTo>
                    <a:cubicBezTo>
                      <a:pt x="367" y="902"/>
                      <a:pt x="413" y="886"/>
                      <a:pt x="458" y="894"/>
                    </a:cubicBezTo>
                    <a:cubicBezTo>
                      <a:pt x="481" y="894"/>
                      <a:pt x="497" y="917"/>
                      <a:pt x="512" y="917"/>
                    </a:cubicBezTo>
                    <a:cubicBezTo>
                      <a:pt x="535" y="917"/>
                      <a:pt x="565" y="909"/>
                      <a:pt x="580" y="894"/>
                    </a:cubicBezTo>
                    <a:cubicBezTo>
                      <a:pt x="596" y="886"/>
                      <a:pt x="580" y="856"/>
                      <a:pt x="588" y="848"/>
                    </a:cubicBezTo>
                    <a:cubicBezTo>
                      <a:pt x="596" y="833"/>
                      <a:pt x="619" y="825"/>
                      <a:pt x="634" y="817"/>
                    </a:cubicBezTo>
                    <a:cubicBezTo>
                      <a:pt x="649" y="817"/>
                      <a:pt x="672" y="833"/>
                      <a:pt x="688" y="833"/>
                    </a:cubicBezTo>
                    <a:cubicBezTo>
                      <a:pt x="695" y="833"/>
                      <a:pt x="711" y="833"/>
                      <a:pt x="711" y="825"/>
                    </a:cubicBezTo>
                    <a:cubicBezTo>
                      <a:pt x="711" y="810"/>
                      <a:pt x="688" y="795"/>
                      <a:pt x="695" y="787"/>
                    </a:cubicBezTo>
                    <a:cubicBezTo>
                      <a:pt x="703" y="764"/>
                      <a:pt x="749" y="779"/>
                      <a:pt x="756" y="756"/>
                    </a:cubicBezTo>
                    <a:cubicBezTo>
                      <a:pt x="772" y="733"/>
                      <a:pt x="756" y="703"/>
                      <a:pt x="749" y="680"/>
                    </a:cubicBezTo>
                    <a:cubicBezTo>
                      <a:pt x="741" y="665"/>
                      <a:pt x="726" y="649"/>
                      <a:pt x="711" y="642"/>
                    </a:cubicBezTo>
                    <a:cubicBezTo>
                      <a:pt x="680" y="627"/>
                      <a:pt x="642" y="649"/>
                      <a:pt x="611" y="634"/>
                    </a:cubicBezTo>
                    <a:cubicBezTo>
                      <a:pt x="596" y="627"/>
                      <a:pt x="611" y="604"/>
                      <a:pt x="611" y="588"/>
                    </a:cubicBezTo>
                    <a:cubicBezTo>
                      <a:pt x="603" y="573"/>
                      <a:pt x="573" y="573"/>
                      <a:pt x="573" y="558"/>
                    </a:cubicBezTo>
                    <a:cubicBezTo>
                      <a:pt x="573" y="535"/>
                      <a:pt x="596" y="512"/>
                      <a:pt x="611" y="497"/>
                    </a:cubicBezTo>
                    <a:cubicBezTo>
                      <a:pt x="626" y="489"/>
                      <a:pt x="649" y="512"/>
                      <a:pt x="665" y="512"/>
                    </a:cubicBezTo>
                    <a:cubicBezTo>
                      <a:pt x="680" y="504"/>
                      <a:pt x="695" y="504"/>
                      <a:pt x="703" y="489"/>
                    </a:cubicBezTo>
                    <a:cubicBezTo>
                      <a:pt x="718" y="466"/>
                      <a:pt x="711" y="428"/>
                      <a:pt x="726" y="397"/>
                    </a:cubicBezTo>
                    <a:cubicBezTo>
                      <a:pt x="733" y="374"/>
                      <a:pt x="756" y="367"/>
                      <a:pt x="764" y="352"/>
                    </a:cubicBezTo>
                    <a:cubicBezTo>
                      <a:pt x="772" y="329"/>
                      <a:pt x="756" y="290"/>
                      <a:pt x="802" y="268"/>
                    </a:cubicBezTo>
                    <a:lnTo>
                      <a:pt x="802" y="268"/>
                    </a:lnTo>
                    <a:cubicBezTo>
                      <a:pt x="992" y="268"/>
                      <a:pt x="1175" y="23"/>
                      <a:pt x="1359" y="23"/>
                    </a:cubicBezTo>
                    <a:cubicBezTo>
                      <a:pt x="1481" y="23"/>
                      <a:pt x="1488" y="0"/>
                      <a:pt x="1473" y="145"/>
                    </a:cubicBezTo>
                    <a:cubicBezTo>
                      <a:pt x="1466" y="252"/>
                      <a:pt x="1481" y="344"/>
                      <a:pt x="1603" y="352"/>
                    </a:cubicBezTo>
                    <a:cubicBezTo>
                      <a:pt x="1664" y="367"/>
                      <a:pt x="1893" y="497"/>
                      <a:pt x="1786" y="550"/>
                    </a:cubicBezTo>
                    <a:cubicBezTo>
                      <a:pt x="1748" y="565"/>
                      <a:pt x="1710" y="627"/>
                      <a:pt x="1672" y="649"/>
                    </a:cubicBezTo>
                    <a:cubicBezTo>
                      <a:pt x="1634" y="688"/>
                      <a:pt x="1504" y="756"/>
                      <a:pt x="1458" y="764"/>
                    </a:cubicBezTo>
                    <a:cubicBezTo>
                      <a:pt x="1359" y="772"/>
                      <a:pt x="1374" y="733"/>
                      <a:pt x="1305" y="703"/>
                    </a:cubicBezTo>
                    <a:cubicBezTo>
                      <a:pt x="1252" y="680"/>
                      <a:pt x="1091" y="840"/>
                      <a:pt x="1046" y="871"/>
                    </a:cubicBezTo>
                    <a:cubicBezTo>
                      <a:pt x="1015" y="894"/>
                      <a:pt x="962" y="932"/>
                      <a:pt x="946" y="963"/>
                    </a:cubicBezTo>
                    <a:cubicBezTo>
                      <a:pt x="923" y="1016"/>
                      <a:pt x="954" y="1062"/>
                      <a:pt x="900" y="1108"/>
                    </a:cubicBezTo>
                    <a:cubicBezTo>
                      <a:pt x="877" y="1138"/>
                      <a:pt x="825" y="1154"/>
                      <a:pt x="787" y="1138"/>
                    </a:cubicBezTo>
                    <a:cubicBezTo>
                      <a:pt x="741" y="1123"/>
                      <a:pt x="642" y="1177"/>
                      <a:pt x="603" y="1199"/>
                    </a:cubicBezTo>
                    <a:cubicBezTo>
                      <a:pt x="565" y="1207"/>
                      <a:pt x="588" y="1283"/>
                      <a:pt x="519" y="1238"/>
                    </a:cubicBezTo>
                    <a:cubicBezTo>
                      <a:pt x="489" y="1215"/>
                      <a:pt x="428" y="1199"/>
                      <a:pt x="390" y="1199"/>
                    </a:cubicBezTo>
                    <a:cubicBezTo>
                      <a:pt x="321" y="1192"/>
                      <a:pt x="290" y="1146"/>
                      <a:pt x="214" y="1146"/>
                    </a:cubicBezTo>
                    <a:cubicBezTo>
                      <a:pt x="161" y="1146"/>
                      <a:pt x="99" y="1161"/>
                      <a:pt x="46" y="1161"/>
                    </a:cubicBezTo>
                    <a:lnTo>
                      <a:pt x="46" y="1161"/>
                    </a:lnTo>
                    <a:cubicBezTo>
                      <a:pt x="0" y="1085"/>
                      <a:pt x="0" y="1085"/>
                      <a:pt x="0" y="1085"/>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5" name="Freeform 143">
                <a:extLst>
                  <a:ext uri="{FF2B5EF4-FFF2-40B4-BE49-F238E27FC236}">
                    <a16:creationId xmlns:a16="http://schemas.microsoft.com/office/drawing/2014/main" id="{7EE47C8F-4D1C-429A-96E5-3E490151DDF7}"/>
                  </a:ext>
                </a:extLst>
              </p:cNvPr>
              <p:cNvSpPr>
                <a:spLocks noChangeArrowheads="1"/>
              </p:cNvSpPr>
              <p:nvPr/>
            </p:nvSpPr>
            <p:spPr bwMode="auto">
              <a:xfrm>
                <a:off x="5765424" y="4471988"/>
                <a:ext cx="173027" cy="138112"/>
              </a:xfrm>
              <a:custGeom>
                <a:avLst/>
                <a:gdLst>
                  <a:gd name="T0" fmla="*/ 214 w 482"/>
                  <a:gd name="T1" fmla="*/ 382 h 383"/>
                  <a:gd name="T2" fmla="*/ 214 w 482"/>
                  <a:gd name="T3" fmla="*/ 382 h 383"/>
                  <a:gd name="T4" fmla="*/ 252 w 482"/>
                  <a:gd name="T5" fmla="*/ 313 h 383"/>
                  <a:gd name="T6" fmla="*/ 375 w 482"/>
                  <a:gd name="T7" fmla="*/ 305 h 383"/>
                  <a:gd name="T8" fmla="*/ 336 w 482"/>
                  <a:gd name="T9" fmla="*/ 267 h 383"/>
                  <a:gd name="T10" fmla="*/ 382 w 482"/>
                  <a:gd name="T11" fmla="*/ 229 h 383"/>
                  <a:gd name="T12" fmla="*/ 382 w 482"/>
                  <a:gd name="T13" fmla="*/ 229 h 383"/>
                  <a:gd name="T14" fmla="*/ 375 w 482"/>
                  <a:gd name="T15" fmla="*/ 153 h 383"/>
                  <a:gd name="T16" fmla="*/ 443 w 482"/>
                  <a:gd name="T17" fmla="*/ 114 h 383"/>
                  <a:gd name="T18" fmla="*/ 474 w 482"/>
                  <a:gd name="T19" fmla="*/ 53 h 383"/>
                  <a:gd name="T20" fmla="*/ 420 w 482"/>
                  <a:gd name="T21" fmla="*/ 30 h 383"/>
                  <a:gd name="T22" fmla="*/ 390 w 482"/>
                  <a:gd name="T23" fmla="*/ 53 h 383"/>
                  <a:gd name="T24" fmla="*/ 352 w 482"/>
                  <a:gd name="T25" fmla="*/ 46 h 383"/>
                  <a:gd name="T26" fmla="*/ 321 w 482"/>
                  <a:gd name="T27" fmla="*/ 76 h 383"/>
                  <a:gd name="T28" fmla="*/ 229 w 482"/>
                  <a:gd name="T29" fmla="*/ 61 h 383"/>
                  <a:gd name="T30" fmla="*/ 199 w 482"/>
                  <a:gd name="T31" fmla="*/ 15 h 383"/>
                  <a:gd name="T32" fmla="*/ 176 w 482"/>
                  <a:gd name="T33" fmla="*/ 7 h 383"/>
                  <a:gd name="T34" fmla="*/ 69 w 482"/>
                  <a:gd name="T35" fmla="*/ 53 h 383"/>
                  <a:gd name="T36" fmla="*/ 69 w 482"/>
                  <a:gd name="T37" fmla="*/ 53 h 383"/>
                  <a:gd name="T38" fmla="*/ 31 w 482"/>
                  <a:gd name="T39" fmla="*/ 92 h 383"/>
                  <a:gd name="T40" fmla="*/ 31 w 482"/>
                  <a:gd name="T41" fmla="*/ 176 h 383"/>
                  <a:gd name="T42" fmla="*/ 31 w 482"/>
                  <a:gd name="T43" fmla="*/ 214 h 383"/>
                  <a:gd name="T44" fmla="*/ 0 w 482"/>
                  <a:gd name="T45" fmla="*/ 229 h 383"/>
                  <a:gd name="T46" fmla="*/ 16 w 482"/>
                  <a:gd name="T47" fmla="*/ 267 h 383"/>
                  <a:gd name="T48" fmla="*/ 107 w 482"/>
                  <a:gd name="T49" fmla="*/ 305 h 383"/>
                  <a:gd name="T50" fmla="*/ 107 w 482"/>
                  <a:gd name="T51" fmla="*/ 305 h 383"/>
                  <a:gd name="T52" fmla="*/ 214 w 482"/>
                  <a:gd name="T53" fmla="*/ 38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2" h="383">
                    <a:moveTo>
                      <a:pt x="214" y="382"/>
                    </a:moveTo>
                    <a:lnTo>
                      <a:pt x="214" y="382"/>
                    </a:lnTo>
                    <a:cubicBezTo>
                      <a:pt x="229" y="359"/>
                      <a:pt x="229" y="321"/>
                      <a:pt x="252" y="313"/>
                    </a:cubicBezTo>
                    <a:cubicBezTo>
                      <a:pt x="290" y="290"/>
                      <a:pt x="344" y="321"/>
                      <a:pt x="375" y="305"/>
                    </a:cubicBezTo>
                    <a:cubicBezTo>
                      <a:pt x="390" y="298"/>
                      <a:pt x="336" y="290"/>
                      <a:pt x="336" y="267"/>
                    </a:cubicBezTo>
                    <a:cubicBezTo>
                      <a:pt x="336" y="252"/>
                      <a:pt x="367" y="244"/>
                      <a:pt x="382" y="229"/>
                    </a:cubicBezTo>
                    <a:lnTo>
                      <a:pt x="382" y="229"/>
                    </a:lnTo>
                    <a:cubicBezTo>
                      <a:pt x="382" y="206"/>
                      <a:pt x="359" y="176"/>
                      <a:pt x="375" y="153"/>
                    </a:cubicBezTo>
                    <a:cubicBezTo>
                      <a:pt x="382" y="130"/>
                      <a:pt x="428" y="137"/>
                      <a:pt x="443" y="114"/>
                    </a:cubicBezTo>
                    <a:cubicBezTo>
                      <a:pt x="458" y="99"/>
                      <a:pt x="481" y="76"/>
                      <a:pt x="474" y="53"/>
                    </a:cubicBezTo>
                    <a:cubicBezTo>
                      <a:pt x="474" y="30"/>
                      <a:pt x="443" y="30"/>
                      <a:pt x="420" y="30"/>
                    </a:cubicBezTo>
                    <a:cubicBezTo>
                      <a:pt x="405" y="30"/>
                      <a:pt x="405" y="53"/>
                      <a:pt x="390" y="53"/>
                    </a:cubicBezTo>
                    <a:cubicBezTo>
                      <a:pt x="375" y="53"/>
                      <a:pt x="359" y="46"/>
                      <a:pt x="352" y="46"/>
                    </a:cubicBezTo>
                    <a:cubicBezTo>
                      <a:pt x="336" y="53"/>
                      <a:pt x="336" y="76"/>
                      <a:pt x="321" y="76"/>
                    </a:cubicBezTo>
                    <a:cubicBezTo>
                      <a:pt x="290" y="76"/>
                      <a:pt x="260" y="76"/>
                      <a:pt x="229" y="61"/>
                    </a:cubicBezTo>
                    <a:cubicBezTo>
                      <a:pt x="214" y="53"/>
                      <a:pt x="214" y="30"/>
                      <a:pt x="199" y="15"/>
                    </a:cubicBezTo>
                    <a:cubicBezTo>
                      <a:pt x="191" y="7"/>
                      <a:pt x="183" y="0"/>
                      <a:pt x="176" y="7"/>
                    </a:cubicBezTo>
                    <a:cubicBezTo>
                      <a:pt x="138" y="15"/>
                      <a:pt x="107" y="38"/>
                      <a:pt x="69" y="53"/>
                    </a:cubicBezTo>
                    <a:lnTo>
                      <a:pt x="69" y="53"/>
                    </a:lnTo>
                    <a:cubicBezTo>
                      <a:pt x="61" y="69"/>
                      <a:pt x="38" y="76"/>
                      <a:pt x="31" y="92"/>
                    </a:cubicBezTo>
                    <a:cubicBezTo>
                      <a:pt x="23" y="122"/>
                      <a:pt x="31" y="145"/>
                      <a:pt x="31" y="176"/>
                    </a:cubicBezTo>
                    <a:cubicBezTo>
                      <a:pt x="31" y="191"/>
                      <a:pt x="31" y="206"/>
                      <a:pt x="31" y="214"/>
                    </a:cubicBezTo>
                    <a:cubicBezTo>
                      <a:pt x="23" y="229"/>
                      <a:pt x="8" y="221"/>
                      <a:pt x="0" y="229"/>
                    </a:cubicBezTo>
                    <a:cubicBezTo>
                      <a:pt x="0" y="244"/>
                      <a:pt x="8" y="260"/>
                      <a:pt x="16" y="267"/>
                    </a:cubicBezTo>
                    <a:cubicBezTo>
                      <a:pt x="38" y="282"/>
                      <a:pt x="77" y="290"/>
                      <a:pt x="107" y="305"/>
                    </a:cubicBezTo>
                    <a:lnTo>
                      <a:pt x="107" y="305"/>
                    </a:lnTo>
                    <a:cubicBezTo>
                      <a:pt x="214" y="382"/>
                      <a:pt x="214" y="382"/>
                      <a:pt x="214" y="382"/>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6" name="Freeform 144">
                <a:extLst>
                  <a:ext uri="{FF2B5EF4-FFF2-40B4-BE49-F238E27FC236}">
                    <a16:creationId xmlns:a16="http://schemas.microsoft.com/office/drawing/2014/main" id="{D56732A3-356B-47A0-8503-631E542939FB}"/>
                  </a:ext>
                </a:extLst>
              </p:cNvPr>
              <p:cNvSpPr>
                <a:spLocks noChangeArrowheads="1"/>
              </p:cNvSpPr>
              <p:nvPr/>
            </p:nvSpPr>
            <p:spPr bwMode="auto">
              <a:xfrm>
                <a:off x="5219360" y="4133851"/>
                <a:ext cx="588925" cy="588963"/>
              </a:xfrm>
              <a:custGeom>
                <a:avLst/>
                <a:gdLst>
                  <a:gd name="T0" fmla="*/ 489 w 1636"/>
                  <a:gd name="T1" fmla="*/ 1291 h 1636"/>
                  <a:gd name="T2" fmla="*/ 596 w 1636"/>
                  <a:gd name="T3" fmla="*/ 1314 h 1636"/>
                  <a:gd name="T4" fmla="*/ 680 w 1636"/>
                  <a:gd name="T5" fmla="*/ 1352 h 1636"/>
                  <a:gd name="T6" fmla="*/ 672 w 1636"/>
                  <a:gd name="T7" fmla="*/ 1497 h 1636"/>
                  <a:gd name="T8" fmla="*/ 749 w 1636"/>
                  <a:gd name="T9" fmla="*/ 1574 h 1636"/>
                  <a:gd name="T10" fmla="*/ 779 w 1636"/>
                  <a:gd name="T11" fmla="*/ 1589 h 1636"/>
                  <a:gd name="T12" fmla="*/ 894 w 1636"/>
                  <a:gd name="T13" fmla="*/ 1620 h 1636"/>
                  <a:gd name="T14" fmla="*/ 986 w 1636"/>
                  <a:gd name="T15" fmla="*/ 1574 h 1636"/>
                  <a:gd name="T16" fmla="*/ 955 w 1636"/>
                  <a:gd name="T17" fmla="*/ 1452 h 1636"/>
                  <a:gd name="T18" fmla="*/ 1024 w 1636"/>
                  <a:gd name="T19" fmla="*/ 1459 h 1636"/>
                  <a:gd name="T20" fmla="*/ 1108 w 1636"/>
                  <a:gd name="T21" fmla="*/ 1482 h 1636"/>
                  <a:gd name="T22" fmla="*/ 1176 w 1636"/>
                  <a:gd name="T23" fmla="*/ 1490 h 1636"/>
                  <a:gd name="T24" fmla="*/ 1245 w 1636"/>
                  <a:gd name="T25" fmla="*/ 1467 h 1636"/>
                  <a:gd name="T26" fmla="*/ 1375 w 1636"/>
                  <a:gd name="T27" fmla="*/ 1436 h 1636"/>
                  <a:gd name="T28" fmla="*/ 1406 w 1636"/>
                  <a:gd name="T29" fmla="*/ 1398 h 1636"/>
                  <a:gd name="T30" fmla="*/ 1612 w 1636"/>
                  <a:gd name="T31" fmla="*/ 1391 h 1636"/>
                  <a:gd name="T32" fmla="*/ 1589 w 1636"/>
                  <a:gd name="T33" fmla="*/ 1322 h 1636"/>
                  <a:gd name="T34" fmla="*/ 1627 w 1636"/>
                  <a:gd name="T35" fmla="*/ 1245 h 1636"/>
                  <a:gd name="T36" fmla="*/ 1520 w 1636"/>
                  <a:gd name="T37" fmla="*/ 1169 h 1636"/>
                  <a:gd name="T38" fmla="*/ 1551 w 1636"/>
                  <a:gd name="T39" fmla="*/ 1116 h 1636"/>
                  <a:gd name="T40" fmla="*/ 1589 w 1636"/>
                  <a:gd name="T41" fmla="*/ 993 h 1636"/>
                  <a:gd name="T42" fmla="*/ 1566 w 1636"/>
                  <a:gd name="T43" fmla="*/ 909 h 1636"/>
                  <a:gd name="T44" fmla="*/ 1497 w 1636"/>
                  <a:gd name="T45" fmla="*/ 894 h 1636"/>
                  <a:gd name="T46" fmla="*/ 1329 w 1636"/>
                  <a:gd name="T47" fmla="*/ 764 h 1636"/>
                  <a:gd name="T48" fmla="*/ 1215 w 1636"/>
                  <a:gd name="T49" fmla="*/ 734 h 1636"/>
                  <a:gd name="T50" fmla="*/ 1024 w 1636"/>
                  <a:gd name="T51" fmla="*/ 672 h 1636"/>
                  <a:gd name="T52" fmla="*/ 986 w 1636"/>
                  <a:gd name="T53" fmla="*/ 581 h 1636"/>
                  <a:gd name="T54" fmla="*/ 955 w 1636"/>
                  <a:gd name="T55" fmla="*/ 466 h 1636"/>
                  <a:gd name="T56" fmla="*/ 1024 w 1636"/>
                  <a:gd name="T57" fmla="*/ 253 h 1636"/>
                  <a:gd name="T58" fmla="*/ 1123 w 1636"/>
                  <a:gd name="T59" fmla="*/ 253 h 1636"/>
                  <a:gd name="T60" fmla="*/ 1161 w 1636"/>
                  <a:gd name="T61" fmla="*/ 153 h 1636"/>
                  <a:gd name="T62" fmla="*/ 863 w 1636"/>
                  <a:gd name="T63" fmla="*/ 207 h 1636"/>
                  <a:gd name="T64" fmla="*/ 810 w 1636"/>
                  <a:gd name="T65" fmla="*/ 31 h 1636"/>
                  <a:gd name="T66" fmla="*/ 734 w 1636"/>
                  <a:gd name="T67" fmla="*/ 39 h 1636"/>
                  <a:gd name="T68" fmla="*/ 550 w 1636"/>
                  <a:gd name="T69" fmla="*/ 61 h 1636"/>
                  <a:gd name="T70" fmla="*/ 512 w 1636"/>
                  <a:gd name="T71" fmla="*/ 122 h 1636"/>
                  <a:gd name="T72" fmla="*/ 367 w 1636"/>
                  <a:gd name="T73" fmla="*/ 153 h 1636"/>
                  <a:gd name="T74" fmla="*/ 321 w 1636"/>
                  <a:gd name="T75" fmla="*/ 191 h 1636"/>
                  <a:gd name="T76" fmla="*/ 275 w 1636"/>
                  <a:gd name="T77" fmla="*/ 237 h 1636"/>
                  <a:gd name="T78" fmla="*/ 191 w 1636"/>
                  <a:gd name="T79" fmla="*/ 237 h 1636"/>
                  <a:gd name="T80" fmla="*/ 138 w 1636"/>
                  <a:gd name="T81" fmla="*/ 298 h 1636"/>
                  <a:gd name="T82" fmla="*/ 8 w 1636"/>
                  <a:gd name="T83" fmla="*/ 474 h 1636"/>
                  <a:gd name="T84" fmla="*/ 100 w 1636"/>
                  <a:gd name="T85" fmla="*/ 604 h 1636"/>
                  <a:gd name="T86" fmla="*/ 290 w 1636"/>
                  <a:gd name="T87" fmla="*/ 611 h 1636"/>
                  <a:gd name="T88" fmla="*/ 283 w 1636"/>
                  <a:gd name="T89" fmla="*/ 741 h 1636"/>
                  <a:gd name="T90" fmla="*/ 252 w 1636"/>
                  <a:gd name="T91" fmla="*/ 879 h 1636"/>
                  <a:gd name="T92" fmla="*/ 283 w 1636"/>
                  <a:gd name="T93" fmla="*/ 1062 h 1636"/>
                  <a:gd name="T94" fmla="*/ 443 w 1636"/>
                  <a:gd name="T95" fmla="*/ 1207 h 1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6" h="1636">
                    <a:moveTo>
                      <a:pt x="489" y="1291"/>
                    </a:moveTo>
                    <a:lnTo>
                      <a:pt x="489" y="1291"/>
                    </a:lnTo>
                    <a:cubicBezTo>
                      <a:pt x="512" y="1299"/>
                      <a:pt x="535" y="1306"/>
                      <a:pt x="565" y="1314"/>
                    </a:cubicBezTo>
                    <a:cubicBezTo>
                      <a:pt x="573" y="1314"/>
                      <a:pt x="588" y="1306"/>
                      <a:pt x="596" y="1314"/>
                    </a:cubicBezTo>
                    <a:cubicBezTo>
                      <a:pt x="611" y="1314"/>
                      <a:pt x="611" y="1329"/>
                      <a:pt x="627" y="1337"/>
                    </a:cubicBezTo>
                    <a:cubicBezTo>
                      <a:pt x="642" y="1345"/>
                      <a:pt x="672" y="1329"/>
                      <a:pt x="680" y="1352"/>
                    </a:cubicBezTo>
                    <a:cubicBezTo>
                      <a:pt x="688" y="1360"/>
                      <a:pt x="649" y="1360"/>
                      <a:pt x="642" y="1375"/>
                    </a:cubicBezTo>
                    <a:cubicBezTo>
                      <a:pt x="642" y="1421"/>
                      <a:pt x="657" y="1459"/>
                      <a:pt x="672" y="1497"/>
                    </a:cubicBezTo>
                    <a:cubicBezTo>
                      <a:pt x="680" y="1505"/>
                      <a:pt x="695" y="1490"/>
                      <a:pt x="703" y="1497"/>
                    </a:cubicBezTo>
                    <a:cubicBezTo>
                      <a:pt x="726" y="1520"/>
                      <a:pt x="726" y="1551"/>
                      <a:pt x="749" y="1574"/>
                    </a:cubicBezTo>
                    <a:cubicBezTo>
                      <a:pt x="756" y="1581"/>
                      <a:pt x="772" y="1581"/>
                      <a:pt x="779" y="1589"/>
                    </a:cubicBezTo>
                    <a:lnTo>
                      <a:pt x="779" y="1589"/>
                    </a:lnTo>
                    <a:cubicBezTo>
                      <a:pt x="802" y="1581"/>
                      <a:pt x="817" y="1558"/>
                      <a:pt x="840" y="1566"/>
                    </a:cubicBezTo>
                    <a:cubicBezTo>
                      <a:pt x="863" y="1574"/>
                      <a:pt x="871" y="1612"/>
                      <a:pt x="894" y="1620"/>
                    </a:cubicBezTo>
                    <a:cubicBezTo>
                      <a:pt x="901" y="1635"/>
                      <a:pt x="924" y="1635"/>
                      <a:pt x="940" y="1627"/>
                    </a:cubicBezTo>
                    <a:cubicBezTo>
                      <a:pt x="963" y="1620"/>
                      <a:pt x="970" y="1597"/>
                      <a:pt x="986" y="1574"/>
                    </a:cubicBezTo>
                    <a:cubicBezTo>
                      <a:pt x="986" y="1566"/>
                      <a:pt x="986" y="1543"/>
                      <a:pt x="978" y="1528"/>
                    </a:cubicBezTo>
                    <a:cubicBezTo>
                      <a:pt x="978" y="1505"/>
                      <a:pt x="955" y="1475"/>
                      <a:pt x="955" y="1452"/>
                    </a:cubicBezTo>
                    <a:cubicBezTo>
                      <a:pt x="955" y="1444"/>
                      <a:pt x="963" y="1436"/>
                      <a:pt x="970" y="1436"/>
                    </a:cubicBezTo>
                    <a:cubicBezTo>
                      <a:pt x="986" y="1444"/>
                      <a:pt x="1001" y="1459"/>
                      <a:pt x="1024" y="1459"/>
                    </a:cubicBezTo>
                    <a:cubicBezTo>
                      <a:pt x="1031" y="1467"/>
                      <a:pt x="1054" y="1459"/>
                      <a:pt x="1070" y="1459"/>
                    </a:cubicBezTo>
                    <a:cubicBezTo>
                      <a:pt x="1077" y="1467"/>
                      <a:pt x="1092" y="1490"/>
                      <a:pt x="1108" y="1482"/>
                    </a:cubicBezTo>
                    <a:cubicBezTo>
                      <a:pt x="1131" y="1475"/>
                      <a:pt x="1138" y="1436"/>
                      <a:pt x="1161" y="1436"/>
                    </a:cubicBezTo>
                    <a:cubicBezTo>
                      <a:pt x="1176" y="1436"/>
                      <a:pt x="1169" y="1475"/>
                      <a:pt x="1176" y="1490"/>
                    </a:cubicBezTo>
                    <a:lnTo>
                      <a:pt x="1176" y="1490"/>
                    </a:lnTo>
                    <a:cubicBezTo>
                      <a:pt x="1199" y="1482"/>
                      <a:pt x="1222" y="1482"/>
                      <a:pt x="1245" y="1467"/>
                    </a:cubicBezTo>
                    <a:cubicBezTo>
                      <a:pt x="1253" y="1467"/>
                      <a:pt x="1253" y="1444"/>
                      <a:pt x="1261" y="1444"/>
                    </a:cubicBezTo>
                    <a:cubicBezTo>
                      <a:pt x="1299" y="1436"/>
                      <a:pt x="1337" y="1444"/>
                      <a:pt x="1375" y="1436"/>
                    </a:cubicBezTo>
                    <a:lnTo>
                      <a:pt x="1375" y="1436"/>
                    </a:lnTo>
                    <a:cubicBezTo>
                      <a:pt x="1383" y="1421"/>
                      <a:pt x="1390" y="1398"/>
                      <a:pt x="1406" y="1398"/>
                    </a:cubicBezTo>
                    <a:cubicBezTo>
                      <a:pt x="1444" y="1391"/>
                      <a:pt x="1490" y="1406"/>
                      <a:pt x="1536" y="1406"/>
                    </a:cubicBezTo>
                    <a:cubicBezTo>
                      <a:pt x="1558" y="1406"/>
                      <a:pt x="1589" y="1406"/>
                      <a:pt x="1612" y="1391"/>
                    </a:cubicBezTo>
                    <a:cubicBezTo>
                      <a:pt x="1627" y="1391"/>
                      <a:pt x="1635" y="1375"/>
                      <a:pt x="1627" y="1368"/>
                    </a:cubicBezTo>
                    <a:cubicBezTo>
                      <a:pt x="1627" y="1352"/>
                      <a:pt x="1597" y="1345"/>
                      <a:pt x="1589" y="1322"/>
                    </a:cubicBezTo>
                    <a:cubicBezTo>
                      <a:pt x="1589" y="1291"/>
                      <a:pt x="1612" y="1268"/>
                      <a:pt x="1627" y="1245"/>
                    </a:cubicBezTo>
                    <a:lnTo>
                      <a:pt x="1627" y="1245"/>
                    </a:lnTo>
                    <a:cubicBezTo>
                      <a:pt x="1597" y="1230"/>
                      <a:pt x="1558" y="1222"/>
                      <a:pt x="1536" y="1207"/>
                    </a:cubicBezTo>
                    <a:cubicBezTo>
                      <a:pt x="1528" y="1200"/>
                      <a:pt x="1520" y="1184"/>
                      <a:pt x="1520" y="1169"/>
                    </a:cubicBezTo>
                    <a:cubicBezTo>
                      <a:pt x="1528" y="1161"/>
                      <a:pt x="1543" y="1169"/>
                      <a:pt x="1551" y="1154"/>
                    </a:cubicBezTo>
                    <a:cubicBezTo>
                      <a:pt x="1551" y="1146"/>
                      <a:pt x="1551" y="1131"/>
                      <a:pt x="1551" y="1116"/>
                    </a:cubicBezTo>
                    <a:cubicBezTo>
                      <a:pt x="1551" y="1085"/>
                      <a:pt x="1543" y="1062"/>
                      <a:pt x="1551" y="1032"/>
                    </a:cubicBezTo>
                    <a:cubicBezTo>
                      <a:pt x="1558" y="1016"/>
                      <a:pt x="1581" y="1009"/>
                      <a:pt x="1589" y="993"/>
                    </a:cubicBezTo>
                    <a:lnTo>
                      <a:pt x="1589" y="993"/>
                    </a:lnTo>
                    <a:cubicBezTo>
                      <a:pt x="1581" y="970"/>
                      <a:pt x="1589" y="932"/>
                      <a:pt x="1566" y="909"/>
                    </a:cubicBezTo>
                    <a:cubicBezTo>
                      <a:pt x="1558" y="902"/>
                      <a:pt x="1543" y="940"/>
                      <a:pt x="1528" y="932"/>
                    </a:cubicBezTo>
                    <a:cubicBezTo>
                      <a:pt x="1513" y="932"/>
                      <a:pt x="1513" y="902"/>
                      <a:pt x="1497" y="894"/>
                    </a:cubicBezTo>
                    <a:cubicBezTo>
                      <a:pt x="1474" y="886"/>
                      <a:pt x="1451" y="909"/>
                      <a:pt x="1428" y="894"/>
                    </a:cubicBezTo>
                    <a:cubicBezTo>
                      <a:pt x="1390" y="864"/>
                      <a:pt x="1375" y="802"/>
                      <a:pt x="1329" y="764"/>
                    </a:cubicBezTo>
                    <a:cubicBezTo>
                      <a:pt x="1314" y="757"/>
                      <a:pt x="1284" y="772"/>
                      <a:pt x="1261" y="772"/>
                    </a:cubicBezTo>
                    <a:cubicBezTo>
                      <a:pt x="1238" y="764"/>
                      <a:pt x="1230" y="734"/>
                      <a:pt x="1215" y="734"/>
                    </a:cubicBezTo>
                    <a:cubicBezTo>
                      <a:pt x="1192" y="734"/>
                      <a:pt x="1184" y="764"/>
                      <a:pt x="1169" y="757"/>
                    </a:cubicBezTo>
                    <a:cubicBezTo>
                      <a:pt x="1115" y="741"/>
                      <a:pt x="1070" y="711"/>
                      <a:pt x="1024" y="672"/>
                    </a:cubicBezTo>
                    <a:cubicBezTo>
                      <a:pt x="1001" y="657"/>
                      <a:pt x="978" y="642"/>
                      <a:pt x="963" y="619"/>
                    </a:cubicBezTo>
                    <a:cubicBezTo>
                      <a:pt x="955" y="604"/>
                      <a:pt x="986" y="596"/>
                      <a:pt x="986" y="581"/>
                    </a:cubicBezTo>
                    <a:cubicBezTo>
                      <a:pt x="986" y="566"/>
                      <a:pt x="955" y="558"/>
                      <a:pt x="955" y="543"/>
                    </a:cubicBezTo>
                    <a:cubicBezTo>
                      <a:pt x="947" y="520"/>
                      <a:pt x="940" y="489"/>
                      <a:pt x="955" y="466"/>
                    </a:cubicBezTo>
                    <a:cubicBezTo>
                      <a:pt x="970" y="451"/>
                      <a:pt x="1016" y="482"/>
                      <a:pt x="1024" y="459"/>
                    </a:cubicBezTo>
                    <a:cubicBezTo>
                      <a:pt x="1047" y="390"/>
                      <a:pt x="1001" y="321"/>
                      <a:pt x="1024" y="253"/>
                    </a:cubicBezTo>
                    <a:cubicBezTo>
                      <a:pt x="1031" y="230"/>
                      <a:pt x="1062" y="291"/>
                      <a:pt x="1085" y="291"/>
                    </a:cubicBezTo>
                    <a:cubicBezTo>
                      <a:pt x="1100" y="291"/>
                      <a:pt x="1100" y="260"/>
                      <a:pt x="1123" y="253"/>
                    </a:cubicBezTo>
                    <a:cubicBezTo>
                      <a:pt x="1131" y="245"/>
                      <a:pt x="1161" y="253"/>
                      <a:pt x="1169" y="237"/>
                    </a:cubicBezTo>
                    <a:cubicBezTo>
                      <a:pt x="1176" y="214"/>
                      <a:pt x="1169" y="176"/>
                      <a:pt x="1161" y="153"/>
                    </a:cubicBezTo>
                    <a:cubicBezTo>
                      <a:pt x="1146" y="130"/>
                      <a:pt x="1123" y="107"/>
                      <a:pt x="1100" y="107"/>
                    </a:cubicBezTo>
                    <a:cubicBezTo>
                      <a:pt x="1016" y="122"/>
                      <a:pt x="947" y="214"/>
                      <a:pt x="863" y="207"/>
                    </a:cubicBezTo>
                    <a:cubicBezTo>
                      <a:pt x="825" y="199"/>
                      <a:pt x="871" y="122"/>
                      <a:pt x="856" y="84"/>
                    </a:cubicBezTo>
                    <a:cubicBezTo>
                      <a:pt x="848" y="61"/>
                      <a:pt x="825" y="46"/>
                      <a:pt x="810" y="31"/>
                    </a:cubicBezTo>
                    <a:cubicBezTo>
                      <a:pt x="795" y="16"/>
                      <a:pt x="779" y="0"/>
                      <a:pt x="764" y="8"/>
                    </a:cubicBezTo>
                    <a:cubicBezTo>
                      <a:pt x="749" y="8"/>
                      <a:pt x="749" y="31"/>
                      <a:pt x="734" y="39"/>
                    </a:cubicBezTo>
                    <a:cubicBezTo>
                      <a:pt x="680" y="61"/>
                      <a:pt x="634" y="77"/>
                      <a:pt x="573" y="92"/>
                    </a:cubicBezTo>
                    <a:cubicBezTo>
                      <a:pt x="565" y="92"/>
                      <a:pt x="558" y="69"/>
                      <a:pt x="550" y="61"/>
                    </a:cubicBezTo>
                    <a:cubicBezTo>
                      <a:pt x="527" y="61"/>
                      <a:pt x="504" y="61"/>
                      <a:pt x="497" y="77"/>
                    </a:cubicBezTo>
                    <a:cubicBezTo>
                      <a:pt x="489" y="92"/>
                      <a:pt x="527" y="115"/>
                      <a:pt x="512" y="122"/>
                    </a:cubicBezTo>
                    <a:cubicBezTo>
                      <a:pt x="481" y="138"/>
                      <a:pt x="443" y="115"/>
                      <a:pt x="413" y="122"/>
                    </a:cubicBezTo>
                    <a:cubicBezTo>
                      <a:pt x="397" y="130"/>
                      <a:pt x="382" y="138"/>
                      <a:pt x="367" y="153"/>
                    </a:cubicBezTo>
                    <a:cubicBezTo>
                      <a:pt x="359" y="161"/>
                      <a:pt x="367" y="176"/>
                      <a:pt x="359" y="191"/>
                    </a:cubicBezTo>
                    <a:cubicBezTo>
                      <a:pt x="352" y="199"/>
                      <a:pt x="336" y="191"/>
                      <a:pt x="321" y="191"/>
                    </a:cubicBezTo>
                    <a:lnTo>
                      <a:pt x="321" y="191"/>
                    </a:lnTo>
                    <a:cubicBezTo>
                      <a:pt x="306" y="207"/>
                      <a:pt x="298" y="237"/>
                      <a:pt x="275" y="237"/>
                    </a:cubicBezTo>
                    <a:cubicBezTo>
                      <a:pt x="260" y="245"/>
                      <a:pt x="245" y="222"/>
                      <a:pt x="222" y="222"/>
                    </a:cubicBezTo>
                    <a:cubicBezTo>
                      <a:pt x="206" y="222"/>
                      <a:pt x="199" y="230"/>
                      <a:pt x="191" y="237"/>
                    </a:cubicBezTo>
                    <a:cubicBezTo>
                      <a:pt x="176" y="253"/>
                      <a:pt x="191" y="283"/>
                      <a:pt x="176" y="298"/>
                    </a:cubicBezTo>
                    <a:cubicBezTo>
                      <a:pt x="168" y="314"/>
                      <a:pt x="145" y="291"/>
                      <a:pt x="138" y="298"/>
                    </a:cubicBezTo>
                    <a:cubicBezTo>
                      <a:pt x="100" y="329"/>
                      <a:pt x="69" y="375"/>
                      <a:pt x="38" y="413"/>
                    </a:cubicBezTo>
                    <a:cubicBezTo>
                      <a:pt x="31" y="428"/>
                      <a:pt x="0" y="451"/>
                      <a:pt x="8" y="474"/>
                    </a:cubicBezTo>
                    <a:cubicBezTo>
                      <a:pt x="23" y="512"/>
                      <a:pt x="77" y="527"/>
                      <a:pt x="100" y="566"/>
                    </a:cubicBezTo>
                    <a:cubicBezTo>
                      <a:pt x="107" y="573"/>
                      <a:pt x="84" y="596"/>
                      <a:pt x="100" y="604"/>
                    </a:cubicBezTo>
                    <a:cubicBezTo>
                      <a:pt x="123" y="611"/>
                      <a:pt x="153" y="589"/>
                      <a:pt x="184" y="596"/>
                    </a:cubicBezTo>
                    <a:cubicBezTo>
                      <a:pt x="214" y="596"/>
                      <a:pt x="260" y="589"/>
                      <a:pt x="290" y="611"/>
                    </a:cubicBezTo>
                    <a:cubicBezTo>
                      <a:pt x="306" y="627"/>
                      <a:pt x="267" y="650"/>
                      <a:pt x="267" y="672"/>
                    </a:cubicBezTo>
                    <a:cubicBezTo>
                      <a:pt x="267" y="695"/>
                      <a:pt x="298" y="718"/>
                      <a:pt x="283" y="741"/>
                    </a:cubicBezTo>
                    <a:cubicBezTo>
                      <a:pt x="283" y="757"/>
                      <a:pt x="237" y="726"/>
                      <a:pt x="237" y="741"/>
                    </a:cubicBezTo>
                    <a:cubicBezTo>
                      <a:pt x="222" y="787"/>
                      <a:pt x="252" y="833"/>
                      <a:pt x="252" y="879"/>
                    </a:cubicBezTo>
                    <a:cubicBezTo>
                      <a:pt x="252" y="909"/>
                      <a:pt x="237" y="940"/>
                      <a:pt x="245" y="963"/>
                    </a:cubicBezTo>
                    <a:cubicBezTo>
                      <a:pt x="245" y="1001"/>
                      <a:pt x="267" y="1032"/>
                      <a:pt x="283" y="1062"/>
                    </a:cubicBezTo>
                    <a:cubicBezTo>
                      <a:pt x="298" y="1100"/>
                      <a:pt x="298" y="1154"/>
                      <a:pt x="329" y="1184"/>
                    </a:cubicBezTo>
                    <a:cubicBezTo>
                      <a:pt x="359" y="1215"/>
                      <a:pt x="413" y="1184"/>
                      <a:pt x="443" y="1207"/>
                    </a:cubicBezTo>
                    <a:cubicBezTo>
                      <a:pt x="466" y="1222"/>
                      <a:pt x="474" y="1261"/>
                      <a:pt x="489" y="1291"/>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7" name="Freeform 145">
                <a:extLst>
                  <a:ext uri="{FF2B5EF4-FFF2-40B4-BE49-F238E27FC236}">
                    <a16:creationId xmlns:a16="http://schemas.microsoft.com/office/drawing/2014/main" id="{E0E2DB2B-BCF9-4948-AD4B-9253E88F59CE}"/>
                  </a:ext>
                </a:extLst>
              </p:cNvPr>
              <p:cNvSpPr>
                <a:spLocks noChangeArrowheads="1"/>
              </p:cNvSpPr>
              <p:nvPr/>
            </p:nvSpPr>
            <p:spPr bwMode="auto">
              <a:xfrm>
                <a:off x="7833803" y="9539288"/>
                <a:ext cx="131753" cy="93662"/>
              </a:xfrm>
              <a:custGeom>
                <a:avLst/>
                <a:gdLst>
                  <a:gd name="T0" fmla="*/ 321 w 368"/>
                  <a:gd name="T1" fmla="*/ 260 h 261"/>
                  <a:gd name="T2" fmla="*/ 321 w 368"/>
                  <a:gd name="T3" fmla="*/ 260 h 261"/>
                  <a:gd name="T4" fmla="*/ 367 w 368"/>
                  <a:gd name="T5" fmla="*/ 176 h 261"/>
                  <a:gd name="T6" fmla="*/ 336 w 368"/>
                  <a:gd name="T7" fmla="*/ 123 h 261"/>
                  <a:gd name="T8" fmla="*/ 275 w 368"/>
                  <a:gd name="T9" fmla="*/ 123 h 261"/>
                  <a:gd name="T10" fmla="*/ 260 w 368"/>
                  <a:gd name="T11" fmla="*/ 54 h 261"/>
                  <a:gd name="T12" fmla="*/ 183 w 368"/>
                  <a:gd name="T13" fmla="*/ 23 h 261"/>
                  <a:gd name="T14" fmla="*/ 183 w 368"/>
                  <a:gd name="T15" fmla="*/ 23 h 261"/>
                  <a:gd name="T16" fmla="*/ 115 w 368"/>
                  <a:gd name="T17" fmla="*/ 8 h 261"/>
                  <a:gd name="T18" fmla="*/ 92 w 368"/>
                  <a:gd name="T19" fmla="*/ 54 h 261"/>
                  <a:gd name="T20" fmla="*/ 15 w 368"/>
                  <a:gd name="T21" fmla="*/ 54 h 261"/>
                  <a:gd name="T22" fmla="*/ 61 w 368"/>
                  <a:gd name="T23" fmla="*/ 199 h 261"/>
                  <a:gd name="T24" fmla="*/ 61 w 368"/>
                  <a:gd name="T25" fmla="*/ 199 h 261"/>
                  <a:gd name="T26" fmla="*/ 321 w 368"/>
                  <a:gd name="T27" fmla="*/ 26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8" h="261">
                    <a:moveTo>
                      <a:pt x="321" y="260"/>
                    </a:moveTo>
                    <a:lnTo>
                      <a:pt x="321" y="260"/>
                    </a:lnTo>
                    <a:cubicBezTo>
                      <a:pt x="336" y="237"/>
                      <a:pt x="367" y="199"/>
                      <a:pt x="367" y="176"/>
                    </a:cubicBezTo>
                    <a:cubicBezTo>
                      <a:pt x="367" y="153"/>
                      <a:pt x="359" y="130"/>
                      <a:pt x="336" y="123"/>
                    </a:cubicBezTo>
                    <a:cubicBezTo>
                      <a:pt x="321" y="115"/>
                      <a:pt x="290" y="138"/>
                      <a:pt x="275" y="123"/>
                    </a:cubicBezTo>
                    <a:cubicBezTo>
                      <a:pt x="260" y="107"/>
                      <a:pt x="275" y="69"/>
                      <a:pt x="260" y="54"/>
                    </a:cubicBezTo>
                    <a:cubicBezTo>
                      <a:pt x="244" y="31"/>
                      <a:pt x="206" y="31"/>
                      <a:pt x="183" y="23"/>
                    </a:cubicBezTo>
                    <a:lnTo>
                      <a:pt x="183" y="23"/>
                    </a:lnTo>
                    <a:cubicBezTo>
                      <a:pt x="161" y="15"/>
                      <a:pt x="138" y="0"/>
                      <a:pt x="115" y="8"/>
                    </a:cubicBezTo>
                    <a:cubicBezTo>
                      <a:pt x="99" y="8"/>
                      <a:pt x="107" y="46"/>
                      <a:pt x="92" y="54"/>
                    </a:cubicBezTo>
                    <a:cubicBezTo>
                      <a:pt x="69" y="69"/>
                      <a:pt x="23" y="31"/>
                      <a:pt x="15" y="54"/>
                    </a:cubicBezTo>
                    <a:cubicBezTo>
                      <a:pt x="0" y="92"/>
                      <a:pt x="46" y="161"/>
                      <a:pt x="61" y="199"/>
                    </a:cubicBezTo>
                    <a:lnTo>
                      <a:pt x="61" y="199"/>
                    </a:lnTo>
                    <a:cubicBezTo>
                      <a:pt x="153" y="207"/>
                      <a:pt x="237" y="229"/>
                      <a:pt x="321" y="26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8" name="Freeform 146">
                <a:extLst>
                  <a:ext uri="{FF2B5EF4-FFF2-40B4-BE49-F238E27FC236}">
                    <a16:creationId xmlns:a16="http://schemas.microsoft.com/office/drawing/2014/main" id="{B781ABAB-FF10-4586-A1D4-2F975EDB6B3A}"/>
                  </a:ext>
                </a:extLst>
              </p:cNvPr>
              <p:cNvSpPr>
                <a:spLocks noChangeArrowheads="1"/>
              </p:cNvSpPr>
              <p:nvPr/>
            </p:nvSpPr>
            <p:spPr bwMode="auto">
              <a:xfrm>
                <a:off x="7898885" y="9302750"/>
                <a:ext cx="566701" cy="401638"/>
              </a:xfrm>
              <a:custGeom>
                <a:avLst/>
                <a:gdLst>
                  <a:gd name="T0" fmla="*/ 245 w 1575"/>
                  <a:gd name="T1" fmla="*/ 39 h 1117"/>
                  <a:gd name="T2" fmla="*/ 245 w 1575"/>
                  <a:gd name="T3" fmla="*/ 39 h 1117"/>
                  <a:gd name="T4" fmla="*/ 291 w 1575"/>
                  <a:gd name="T5" fmla="*/ 23 h 1117"/>
                  <a:gd name="T6" fmla="*/ 291 w 1575"/>
                  <a:gd name="T7" fmla="*/ 23 h 1117"/>
                  <a:gd name="T8" fmla="*/ 451 w 1575"/>
                  <a:gd name="T9" fmla="*/ 16 h 1117"/>
                  <a:gd name="T10" fmla="*/ 466 w 1575"/>
                  <a:gd name="T11" fmla="*/ 92 h 1117"/>
                  <a:gd name="T12" fmla="*/ 611 w 1575"/>
                  <a:gd name="T13" fmla="*/ 84 h 1117"/>
                  <a:gd name="T14" fmla="*/ 726 w 1575"/>
                  <a:gd name="T15" fmla="*/ 84 h 1117"/>
                  <a:gd name="T16" fmla="*/ 795 w 1575"/>
                  <a:gd name="T17" fmla="*/ 161 h 1117"/>
                  <a:gd name="T18" fmla="*/ 909 w 1575"/>
                  <a:gd name="T19" fmla="*/ 230 h 1117"/>
                  <a:gd name="T20" fmla="*/ 963 w 1575"/>
                  <a:gd name="T21" fmla="*/ 298 h 1117"/>
                  <a:gd name="T22" fmla="*/ 1100 w 1575"/>
                  <a:gd name="T23" fmla="*/ 375 h 1117"/>
                  <a:gd name="T24" fmla="*/ 1207 w 1575"/>
                  <a:gd name="T25" fmla="*/ 336 h 1117"/>
                  <a:gd name="T26" fmla="*/ 1291 w 1575"/>
                  <a:gd name="T27" fmla="*/ 375 h 1117"/>
                  <a:gd name="T28" fmla="*/ 1391 w 1575"/>
                  <a:gd name="T29" fmla="*/ 359 h 1117"/>
                  <a:gd name="T30" fmla="*/ 1497 w 1575"/>
                  <a:gd name="T31" fmla="*/ 505 h 1117"/>
                  <a:gd name="T32" fmla="*/ 1566 w 1575"/>
                  <a:gd name="T33" fmla="*/ 505 h 1117"/>
                  <a:gd name="T34" fmla="*/ 1543 w 1575"/>
                  <a:gd name="T35" fmla="*/ 611 h 1117"/>
                  <a:gd name="T36" fmla="*/ 1543 w 1575"/>
                  <a:gd name="T37" fmla="*/ 611 h 1117"/>
                  <a:gd name="T38" fmla="*/ 1391 w 1575"/>
                  <a:gd name="T39" fmla="*/ 604 h 1117"/>
                  <a:gd name="T40" fmla="*/ 1192 w 1575"/>
                  <a:gd name="T41" fmla="*/ 780 h 1117"/>
                  <a:gd name="T42" fmla="*/ 1161 w 1575"/>
                  <a:gd name="T43" fmla="*/ 795 h 1117"/>
                  <a:gd name="T44" fmla="*/ 657 w 1575"/>
                  <a:gd name="T45" fmla="*/ 1001 h 1117"/>
                  <a:gd name="T46" fmla="*/ 321 w 1575"/>
                  <a:gd name="T47" fmla="*/ 970 h 1117"/>
                  <a:gd name="T48" fmla="*/ 199 w 1575"/>
                  <a:gd name="T49" fmla="*/ 947 h 1117"/>
                  <a:gd name="T50" fmla="*/ 138 w 1575"/>
                  <a:gd name="T51" fmla="*/ 917 h 1117"/>
                  <a:gd name="T52" fmla="*/ 138 w 1575"/>
                  <a:gd name="T53" fmla="*/ 917 h 1117"/>
                  <a:gd name="T54" fmla="*/ 184 w 1575"/>
                  <a:gd name="T55" fmla="*/ 833 h 1117"/>
                  <a:gd name="T56" fmla="*/ 153 w 1575"/>
                  <a:gd name="T57" fmla="*/ 780 h 1117"/>
                  <a:gd name="T58" fmla="*/ 92 w 1575"/>
                  <a:gd name="T59" fmla="*/ 780 h 1117"/>
                  <a:gd name="T60" fmla="*/ 77 w 1575"/>
                  <a:gd name="T61" fmla="*/ 711 h 1117"/>
                  <a:gd name="T62" fmla="*/ 0 w 1575"/>
                  <a:gd name="T63" fmla="*/ 680 h 1117"/>
                  <a:gd name="T64" fmla="*/ 0 w 1575"/>
                  <a:gd name="T65" fmla="*/ 680 h 1117"/>
                  <a:gd name="T66" fmla="*/ 39 w 1575"/>
                  <a:gd name="T67" fmla="*/ 520 h 1117"/>
                  <a:gd name="T68" fmla="*/ 31 w 1575"/>
                  <a:gd name="T69" fmla="*/ 443 h 1117"/>
                  <a:gd name="T70" fmla="*/ 77 w 1575"/>
                  <a:gd name="T71" fmla="*/ 405 h 1117"/>
                  <a:gd name="T72" fmla="*/ 191 w 1575"/>
                  <a:gd name="T73" fmla="*/ 436 h 1117"/>
                  <a:gd name="T74" fmla="*/ 222 w 1575"/>
                  <a:gd name="T75" fmla="*/ 268 h 1117"/>
                  <a:gd name="T76" fmla="*/ 161 w 1575"/>
                  <a:gd name="T77" fmla="*/ 161 h 1117"/>
                  <a:gd name="T78" fmla="*/ 275 w 1575"/>
                  <a:gd name="T79" fmla="*/ 115 h 1117"/>
                  <a:gd name="T80" fmla="*/ 245 w 1575"/>
                  <a:gd name="T81" fmla="*/ 39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75" h="1117">
                    <a:moveTo>
                      <a:pt x="245" y="39"/>
                    </a:moveTo>
                    <a:lnTo>
                      <a:pt x="245" y="39"/>
                    </a:lnTo>
                    <a:cubicBezTo>
                      <a:pt x="291" y="23"/>
                      <a:pt x="291" y="23"/>
                      <a:pt x="291" y="23"/>
                    </a:cubicBezTo>
                    <a:lnTo>
                      <a:pt x="291" y="23"/>
                    </a:lnTo>
                    <a:cubicBezTo>
                      <a:pt x="344" y="23"/>
                      <a:pt x="405" y="0"/>
                      <a:pt x="451" y="16"/>
                    </a:cubicBezTo>
                    <a:cubicBezTo>
                      <a:pt x="474" y="31"/>
                      <a:pt x="443" y="84"/>
                      <a:pt x="466" y="92"/>
                    </a:cubicBezTo>
                    <a:cubicBezTo>
                      <a:pt x="512" y="107"/>
                      <a:pt x="566" y="92"/>
                      <a:pt x="611" y="84"/>
                    </a:cubicBezTo>
                    <a:cubicBezTo>
                      <a:pt x="650" y="84"/>
                      <a:pt x="688" y="69"/>
                      <a:pt x="726" y="84"/>
                    </a:cubicBezTo>
                    <a:cubicBezTo>
                      <a:pt x="757" y="100"/>
                      <a:pt x="772" y="138"/>
                      <a:pt x="795" y="161"/>
                    </a:cubicBezTo>
                    <a:cubicBezTo>
                      <a:pt x="833" y="191"/>
                      <a:pt x="871" y="207"/>
                      <a:pt x="909" y="230"/>
                    </a:cubicBezTo>
                    <a:cubicBezTo>
                      <a:pt x="932" y="253"/>
                      <a:pt x="940" y="283"/>
                      <a:pt x="963" y="298"/>
                    </a:cubicBezTo>
                    <a:cubicBezTo>
                      <a:pt x="1001" y="329"/>
                      <a:pt x="1047" y="359"/>
                      <a:pt x="1100" y="375"/>
                    </a:cubicBezTo>
                    <a:cubicBezTo>
                      <a:pt x="1139" y="375"/>
                      <a:pt x="1169" y="336"/>
                      <a:pt x="1207" y="336"/>
                    </a:cubicBezTo>
                    <a:cubicBezTo>
                      <a:pt x="1238" y="336"/>
                      <a:pt x="1261" y="367"/>
                      <a:pt x="1291" y="375"/>
                    </a:cubicBezTo>
                    <a:cubicBezTo>
                      <a:pt x="1322" y="375"/>
                      <a:pt x="1360" y="344"/>
                      <a:pt x="1391" y="359"/>
                    </a:cubicBezTo>
                    <a:cubicBezTo>
                      <a:pt x="1436" y="390"/>
                      <a:pt x="1452" y="466"/>
                      <a:pt x="1497" y="505"/>
                    </a:cubicBezTo>
                    <a:cubicBezTo>
                      <a:pt x="1513" y="520"/>
                      <a:pt x="1551" y="482"/>
                      <a:pt x="1566" y="505"/>
                    </a:cubicBezTo>
                    <a:cubicBezTo>
                      <a:pt x="1574" y="528"/>
                      <a:pt x="1543" y="589"/>
                      <a:pt x="1543" y="611"/>
                    </a:cubicBezTo>
                    <a:lnTo>
                      <a:pt x="1543" y="611"/>
                    </a:lnTo>
                    <a:cubicBezTo>
                      <a:pt x="1490" y="604"/>
                      <a:pt x="1429" y="589"/>
                      <a:pt x="1391" y="604"/>
                    </a:cubicBezTo>
                    <a:cubicBezTo>
                      <a:pt x="1306" y="634"/>
                      <a:pt x="1268" y="734"/>
                      <a:pt x="1192" y="780"/>
                    </a:cubicBezTo>
                    <a:cubicBezTo>
                      <a:pt x="1161" y="795"/>
                      <a:pt x="1161" y="795"/>
                      <a:pt x="1161" y="795"/>
                    </a:cubicBezTo>
                    <a:cubicBezTo>
                      <a:pt x="932" y="833"/>
                      <a:pt x="833" y="825"/>
                      <a:pt x="657" y="1001"/>
                    </a:cubicBezTo>
                    <a:cubicBezTo>
                      <a:pt x="543" y="1116"/>
                      <a:pt x="443" y="1047"/>
                      <a:pt x="321" y="970"/>
                    </a:cubicBezTo>
                    <a:cubicBezTo>
                      <a:pt x="291" y="947"/>
                      <a:pt x="237" y="963"/>
                      <a:pt x="199" y="947"/>
                    </a:cubicBezTo>
                    <a:cubicBezTo>
                      <a:pt x="176" y="932"/>
                      <a:pt x="161" y="925"/>
                      <a:pt x="138" y="917"/>
                    </a:cubicBezTo>
                    <a:lnTo>
                      <a:pt x="138" y="917"/>
                    </a:lnTo>
                    <a:cubicBezTo>
                      <a:pt x="153" y="894"/>
                      <a:pt x="184" y="856"/>
                      <a:pt x="184" y="833"/>
                    </a:cubicBezTo>
                    <a:cubicBezTo>
                      <a:pt x="184" y="810"/>
                      <a:pt x="176" y="787"/>
                      <a:pt x="153" y="780"/>
                    </a:cubicBezTo>
                    <a:cubicBezTo>
                      <a:pt x="138" y="772"/>
                      <a:pt x="107" y="795"/>
                      <a:pt x="92" y="780"/>
                    </a:cubicBezTo>
                    <a:cubicBezTo>
                      <a:pt x="77" y="764"/>
                      <a:pt x="92" y="726"/>
                      <a:pt x="77" y="711"/>
                    </a:cubicBezTo>
                    <a:cubicBezTo>
                      <a:pt x="61" y="688"/>
                      <a:pt x="23" y="688"/>
                      <a:pt x="0" y="680"/>
                    </a:cubicBezTo>
                    <a:lnTo>
                      <a:pt x="0" y="680"/>
                    </a:lnTo>
                    <a:cubicBezTo>
                      <a:pt x="8" y="627"/>
                      <a:pt x="31" y="573"/>
                      <a:pt x="39" y="520"/>
                    </a:cubicBezTo>
                    <a:cubicBezTo>
                      <a:pt x="46" y="497"/>
                      <a:pt x="23" y="466"/>
                      <a:pt x="31" y="443"/>
                    </a:cubicBezTo>
                    <a:cubicBezTo>
                      <a:pt x="39" y="428"/>
                      <a:pt x="54" y="405"/>
                      <a:pt x="77" y="405"/>
                    </a:cubicBezTo>
                    <a:cubicBezTo>
                      <a:pt x="115" y="398"/>
                      <a:pt x="161" y="459"/>
                      <a:pt x="191" y="436"/>
                    </a:cubicBezTo>
                    <a:cubicBezTo>
                      <a:pt x="230" y="398"/>
                      <a:pt x="222" y="321"/>
                      <a:pt x="222" y="268"/>
                    </a:cubicBezTo>
                    <a:cubicBezTo>
                      <a:pt x="214" y="230"/>
                      <a:pt x="153" y="199"/>
                      <a:pt x="161" y="161"/>
                    </a:cubicBezTo>
                    <a:cubicBezTo>
                      <a:pt x="176" y="123"/>
                      <a:pt x="253" y="146"/>
                      <a:pt x="275" y="115"/>
                    </a:cubicBezTo>
                    <a:cubicBezTo>
                      <a:pt x="291" y="92"/>
                      <a:pt x="260" y="61"/>
                      <a:pt x="245" y="39"/>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9" name="Freeform 147">
                <a:extLst>
                  <a:ext uri="{FF2B5EF4-FFF2-40B4-BE49-F238E27FC236}">
                    <a16:creationId xmlns:a16="http://schemas.microsoft.com/office/drawing/2014/main" id="{1E787BEB-7EEC-417D-925E-636428F743B5}"/>
                  </a:ext>
                </a:extLst>
              </p:cNvPr>
              <p:cNvSpPr>
                <a:spLocks noChangeArrowheads="1"/>
              </p:cNvSpPr>
              <p:nvPr/>
            </p:nvSpPr>
            <p:spPr bwMode="auto">
              <a:xfrm>
                <a:off x="7435366" y="9293225"/>
                <a:ext cx="569876" cy="419100"/>
              </a:xfrm>
              <a:custGeom>
                <a:avLst/>
                <a:gdLst>
                  <a:gd name="T0" fmla="*/ 1290 w 1582"/>
                  <a:gd name="T1" fmla="*/ 710 h 1162"/>
                  <a:gd name="T2" fmla="*/ 1290 w 1582"/>
                  <a:gd name="T3" fmla="*/ 710 h 1162"/>
                  <a:gd name="T4" fmla="*/ 1329 w 1582"/>
                  <a:gd name="T5" fmla="*/ 550 h 1162"/>
                  <a:gd name="T6" fmla="*/ 1321 w 1582"/>
                  <a:gd name="T7" fmla="*/ 473 h 1162"/>
                  <a:gd name="T8" fmla="*/ 1367 w 1582"/>
                  <a:gd name="T9" fmla="*/ 435 h 1162"/>
                  <a:gd name="T10" fmla="*/ 1481 w 1582"/>
                  <a:gd name="T11" fmla="*/ 466 h 1162"/>
                  <a:gd name="T12" fmla="*/ 1512 w 1582"/>
                  <a:gd name="T13" fmla="*/ 298 h 1162"/>
                  <a:gd name="T14" fmla="*/ 1451 w 1582"/>
                  <a:gd name="T15" fmla="*/ 191 h 1162"/>
                  <a:gd name="T16" fmla="*/ 1565 w 1582"/>
                  <a:gd name="T17" fmla="*/ 145 h 1162"/>
                  <a:gd name="T18" fmla="*/ 1535 w 1582"/>
                  <a:gd name="T19" fmla="*/ 69 h 1162"/>
                  <a:gd name="T20" fmla="*/ 1535 w 1582"/>
                  <a:gd name="T21" fmla="*/ 69 h 1162"/>
                  <a:gd name="T22" fmla="*/ 1390 w 1582"/>
                  <a:gd name="T23" fmla="*/ 61 h 1162"/>
                  <a:gd name="T24" fmla="*/ 1298 w 1582"/>
                  <a:gd name="T25" fmla="*/ 69 h 1162"/>
                  <a:gd name="T26" fmla="*/ 1260 w 1582"/>
                  <a:gd name="T27" fmla="*/ 8 h 1162"/>
                  <a:gd name="T28" fmla="*/ 1199 w 1582"/>
                  <a:gd name="T29" fmla="*/ 0 h 1162"/>
                  <a:gd name="T30" fmla="*/ 1099 w 1582"/>
                  <a:gd name="T31" fmla="*/ 69 h 1162"/>
                  <a:gd name="T32" fmla="*/ 832 w 1582"/>
                  <a:gd name="T33" fmla="*/ 160 h 1162"/>
                  <a:gd name="T34" fmla="*/ 626 w 1582"/>
                  <a:gd name="T35" fmla="*/ 206 h 1162"/>
                  <a:gd name="T36" fmla="*/ 526 w 1582"/>
                  <a:gd name="T37" fmla="*/ 198 h 1162"/>
                  <a:gd name="T38" fmla="*/ 420 w 1582"/>
                  <a:gd name="T39" fmla="*/ 221 h 1162"/>
                  <a:gd name="T40" fmla="*/ 320 w 1582"/>
                  <a:gd name="T41" fmla="*/ 198 h 1162"/>
                  <a:gd name="T42" fmla="*/ 320 w 1582"/>
                  <a:gd name="T43" fmla="*/ 198 h 1162"/>
                  <a:gd name="T44" fmla="*/ 229 w 1582"/>
                  <a:gd name="T45" fmla="*/ 260 h 1162"/>
                  <a:gd name="T46" fmla="*/ 175 w 1582"/>
                  <a:gd name="T47" fmla="*/ 252 h 1162"/>
                  <a:gd name="T48" fmla="*/ 107 w 1582"/>
                  <a:gd name="T49" fmla="*/ 344 h 1162"/>
                  <a:gd name="T50" fmla="*/ 45 w 1582"/>
                  <a:gd name="T51" fmla="*/ 504 h 1162"/>
                  <a:gd name="T52" fmla="*/ 0 w 1582"/>
                  <a:gd name="T53" fmla="*/ 672 h 1162"/>
                  <a:gd name="T54" fmla="*/ 38 w 1582"/>
                  <a:gd name="T55" fmla="*/ 741 h 1162"/>
                  <a:gd name="T56" fmla="*/ 0 w 1582"/>
                  <a:gd name="T57" fmla="*/ 825 h 1162"/>
                  <a:gd name="T58" fmla="*/ 38 w 1582"/>
                  <a:gd name="T59" fmla="*/ 1023 h 1162"/>
                  <a:gd name="T60" fmla="*/ 38 w 1582"/>
                  <a:gd name="T61" fmla="*/ 1023 h 1162"/>
                  <a:gd name="T62" fmla="*/ 76 w 1582"/>
                  <a:gd name="T63" fmla="*/ 1031 h 1162"/>
                  <a:gd name="T64" fmla="*/ 236 w 1582"/>
                  <a:gd name="T65" fmla="*/ 1161 h 1162"/>
                  <a:gd name="T66" fmla="*/ 236 w 1582"/>
                  <a:gd name="T67" fmla="*/ 1161 h 1162"/>
                  <a:gd name="T68" fmla="*/ 595 w 1582"/>
                  <a:gd name="T69" fmla="*/ 947 h 1162"/>
                  <a:gd name="T70" fmla="*/ 1069 w 1582"/>
                  <a:gd name="T71" fmla="*/ 878 h 1162"/>
                  <a:gd name="T72" fmla="*/ 1168 w 1582"/>
                  <a:gd name="T73" fmla="*/ 886 h 1162"/>
                  <a:gd name="T74" fmla="*/ 1168 w 1582"/>
                  <a:gd name="T75" fmla="*/ 886 h 1162"/>
                  <a:gd name="T76" fmla="*/ 1122 w 1582"/>
                  <a:gd name="T77" fmla="*/ 741 h 1162"/>
                  <a:gd name="T78" fmla="*/ 1199 w 1582"/>
                  <a:gd name="T79" fmla="*/ 741 h 1162"/>
                  <a:gd name="T80" fmla="*/ 1222 w 1582"/>
                  <a:gd name="T81" fmla="*/ 695 h 1162"/>
                  <a:gd name="T82" fmla="*/ 1290 w 1582"/>
                  <a:gd name="T83" fmla="*/ 71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82" h="1162">
                    <a:moveTo>
                      <a:pt x="1290" y="710"/>
                    </a:moveTo>
                    <a:lnTo>
                      <a:pt x="1290" y="710"/>
                    </a:lnTo>
                    <a:cubicBezTo>
                      <a:pt x="1298" y="657"/>
                      <a:pt x="1321" y="603"/>
                      <a:pt x="1329" y="550"/>
                    </a:cubicBezTo>
                    <a:cubicBezTo>
                      <a:pt x="1336" y="527"/>
                      <a:pt x="1313" y="496"/>
                      <a:pt x="1321" y="473"/>
                    </a:cubicBezTo>
                    <a:cubicBezTo>
                      <a:pt x="1329" y="458"/>
                      <a:pt x="1344" y="435"/>
                      <a:pt x="1367" y="435"/>
                    </a:cubicBezTo>
                    <a:cubicBezTo>
                      <a:pt x="1405" y="428"/>
                      <a:pt x="1451" y="489"/>
                      <a:pt x="1481" y="466"/>
                    </a:cubicBezTo>
                    <a:cubicBezTo>
                      <a:pt x="1520" y="428"/>
                      <a:pt x="1512" y="351"/>
                      <a:pt x="1512" y="298"/>
                    </a:cubicBezTo>
                    <a:cubicBezTo>
                      <a:pt x="1504" y="260"/>
                      <a:pt x="1443" y="229"/>
                      <a:pt x="1451" y="191"/>
                    </a:cubicBezTo>
                    <a:cubicBezTo>
                      <a:pt x="1466" y="153"/>
                      <a:pt x="1543" y="176"/>
                      <a:pt x="1565" y="145"/>
                    </a:cubicBezTo>
                    <a:cubicBezTo>
                      <a:pt x="1581" y="122"/>
                      <a:pt x="1550" y="91"/>
                      <a:pt x="1535" y="69"/>
                    </a:cubicBezTo>
                    <a:lnTo>
                      <a:pt x="1535" y="69"/>
                    </a:lnTo>
                    <a:cubicBezTo>
                      <a:pt x="1489" y="69"/>
                      <a:pt x="1443" y="61"/>
                      <a:pt x="1390" y="61"/>
                    </a:cubicBezTo>
                    <a:cubicBezTo>
                      <a:pt x="1359" y="69"/>
                      <a:pt x="1329" y="84"/>
                      <a:pt x="1298" y="69"/>
                    </a:cubicBezTo>
                    <a:cubicBezTo>
                      <a:pt x="1275" y="61"/>
                      <a:pt x="1275" y="30"/>
                      <a:pt x="1260" y="8"/>
                    </a:cubicBezTo>
                    <a:cubicBezTo>
                      <a:pt x="1260" y="8"/>
                      <a:pt x="1206" y="0"/>
                      <a:pt x="1199" y="0"/>
                    </a:cubicBezTo>
                    <a:cubicBezTo>
                      <a:pt x="1191" y="0"/>
                      <a:pt x="1099" y="69"/>
                      <a:pt x="1099" y="69"/>
                    </a:cubicBezTo>
                    <a:cubicBezTo>
                      <a:pt x="1008" y="99"/>
                      <a:pt x="924" y="130"/>
                      <a:pt x="832" y="160"/>
                    </a:cubicBezTo>
                    <a:cubicBezTo>
                      <a:pt x="763" y="176"/>
                      <a:pt x="695" y="198"/>
                      <a:pt x="626" y="206"/>
                    </a:cubicBezTo>
                    <a:cubicBezTo>
                      <a:pt x="595" y="206"/>
                      <a:pt x="557" y="191"/>
                      <a:pt x="526" y="198"/>
                    </a:cubicBezTo>
                    <a:cubicBezTo>
                      <a:pt x="488" y="198"/>
                      <a:pt x="458" y="221"/>
                      <a:pt x="420" y="221"/>
                    </a:cubicBezTo>
                    <a:cubicBezTo>
                      <a:pt x="382" y="221"/>
                      <a:pt x="351" y="206"/>
                      <a:pt x="320" y="198"/>
                    </a:cubicBezTo>
                    <a:lnTo>
                      <a:pt x="320" y="198"/>
                    </a:lnTo>
                    <a:cubicBezTo>
                      <a:pt x="290" y="214"/>
                      <a:pt x="259" y="244"/>
                      <a:pt x="229" y="260"/>
                    </a:cubicBezTo>
                    <a:cubicBezTo>
                      <a:pt x="213" y="267"/>
                      <a:pt x="190" y="244"/>
                      <a:pt x="175" y="252"/>
                    </a:cubicBezTo>
                    <a:cubicBezTo>
                      <a:pt x="145" y="275"/>
                      <a:pt x="122" y="313"/>
                      <a:pt x="107" y="344"/>
                    </a:cubicBezTo>
                    <a:cubicBezTo>
                      <a:pt x="84" y="397"/>
                      <a:pt x="68" y="450"/>
                      <a:pt x="45" y="504"/>
                    </a:cubicBezTo>
                    <a:cubicBezTo>
                      <a:pt x="30" y="558"/>
                      <a:pt x="7" y="611"/>
                      <a:pt x="0" y="672"/>
                    </a:cubicBezTo>
                    <a:cubicBezTo>
                      <a:pt x="0" y="695"/>
                      <a:pt x="38" y="710"/>
                      <a:pt x="38" y="741"/>
                    </a:cubicBezTo>
                    <a:cubicBezTo>
                      <a:pt x="38" y="771"/>
                      <a:pt x="0" y="794"/>
                      <a:pt x="0" y="825"/>
                    </a:cubicBezTo>
                    <a:cubicBezTo>
                      <a:pt x="0" y="871"/>
                      <a:pt x="30" y="985"/>
                      <a:pt x="38" y="1023"/>
                    </a:cubicBezTo>
                    <a:lnTo>
                      <a:pt x="38" y="1023"/>
                    </a:lnTo>
                    <a:cubicBezTo>
                      <a:pt x="53" y="1023"/>
                      <a:pt x="61" y="1031"/>
                      <a:pt x="76" y="1031"/>
                    </a:cubicBezTo>
                    <a:cubicBezTo>
                      <a:pt x="129" y="1046"/>
                      <a:pt x="198" y="1161"/>
                      <a:pt x="236" y="1161"/>
                    </a:cubicBezTo>
                    <a:lnTo>
                      <a:pt x="236" y="1161"/>
                    </a:lnTo>
                    <a:cubicBezTo>
                      <a:pt x="236" y="1000"/>
                      <a:pt x="481" y="970"/>
                      <a:pt x="595" y="947"/>
                    </a:cubicBezTo>
                    <a:cubicBezTo>
                      <a:pt x="763" y="909"/>
                      <a:pt x="901" y="962"/>
                      <a:pt x="1069" y="878"/>
                    </a:cubicBezTo>
                    <a:cubicBezTo>
                      <a:pt x="1099" y="878"/>
                      <a:pt x="1138" y="878"/>
                      <a:pt x="1168" y="886"/>
                    </a:cubicBezTo>
                    <a:lnTo>
                      <a:pt x="1168" y="886"/>
                    </a:lnTo>
                    <a:cubicBezTo>
                      <a:pt x="1153" y="848"/>
                      <a:pt x="1107" y="779"/>
                      <a:pt x="1122" y="741"/>
                    </a:cubicBezTo>
                    <a:cubicBezTo>
                      <a:pt x="1130" y="718"/>
                      <a:pt x="1176" y="756"/>
                      <a:pt x="1199" y="741"/>
                    </a:cubicBezTo>
                    <a:cubicBezTo>
                      <a:pt x="1214" y="733"/>
                      <a:pt x="1206" y="695"/>
                      <a:pt x="1222" y="695"/>
                    </a:cubicBezTo>
                    <a:cubicBezTo>
                      <a:pt x="1245" y="687"/>
                      <a:pt x="1268" y="702"/>
                      <a:pt x="1290" y="71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0" name="Freeform 148">
                <a:extLst>
                  <a:ext uri="{FF2B5EF4-FFF2-40B4-BE49-F238E27FC236}">
                    <a16:creationId xmlns:a16="http://schemas.microsoft.com/office/drawing/2014/main" id="{F41FA8E8-032D-4698-AAB1-752EEC980403}"/>
                  </a:ext>
                </a:extLst>
              </p:cNvPr>
              <p:cNvSpPr>
                <a:spLocks noChangeArrowheads="1"/>
              </p:cNvSpPr>
              <p:nvPr/>
            </p:nvSpPr>
            <p:spPr bwMode="auto">
              <a:xfrm>
                <a:off x="5801935" y="9144001"/>
                <a:ext cx="893704" cy="461963"/>
              </a:xfrm>
              <a:custGeom>
                <a:avLst/>
                <a:gdLst>
                  <a:gd name="T0" fmla="*/ 2397 w 2482"/>
                  <a:gd name="T1" fmla="*/ 23 h 1285"/>
                  <a:gd name="T2" fmla="*/ 2466 w 2482"/>
                  <a:gd name="T3" fmla="*/ 229 h 1285"/>
                  <a:gd name="T4" fmla="*/ 2282 w 2482"/>
                  <a:gd name="T5" fmla="*/ 550 h 1285"/>
                  <a:gd name="T6" fmla="*/ 2336 w 2482"/>
                  <a:gd name="T7" fmla="*/ 627 h 1285"/>
                  <a:gd name="T8" fmla="*/ 2328 w 2482"/>
                  <a:gd name="T9" fmla="*/ 726 h 1285"/>
                  <a:gd name="T10" fmla="*/ 2328 w 2482"/>
                  <a:gd name="T11" fmla="*/ 886 h 1285"/>
                  <a:gd name="T12" fmla="*/ 2137 w 2482"/>
                  <a:gd name="T13" fmla="*/ 963 h 1285"/>
                  <a:gd name="T14" fmla="*/ 1916 w 2482"/>
                  <a:gd name="T15" fmla="*/ 886 h 1285"/>
                  <a:gd name="T16" fmla="*/ 1900 w 2482"/>
                  <a:gd name="T17" fmla="*/ 1115 h 1285"/>
                  <a:gd name="T18" fmla="*/ 1580 w 2482"/>
                  <a:gd name="T19" fmla="*/ 1184 h 1285"/>
                  <a:gd name="T20" fmla="*/ 1427 w 2482"/>
                  <a:gd name="T21" fmla="*/ 1230 h 1285"/>
                  <a:gd name="T22" fmla="*/ 1373 w 2482"/>
                  <a:gd name="T23" fmla="*/ 1284 h 1285"/>
                  <a:gd name="T24" fmla="*/ 1243 w 2482"/>
                  <a:gd name="T25" fmla="*/ 1200 h 1285"/>
                  <a:gd name="T26" fmla="*/ 1228 w 2482"/>
                  <a:gd name="T27" fmla="*/ 1070 h 1285"/>
                  <a:gd name="T28" fmla="*/ 1068 w 2482"/>
                  <a:gd name="T29" fmla="*/ 1093 h 1285"/>
                  <a:gd name="T30" fmla="*/ 1037 w 2482"/>
                  <a:gd name="T31" fmla="*/ 955 h 1285"/>
                  <a:gd name="T32" fmla="*/ 794 w 2482"/>
                  <a:gd name="T33" fmla="*/ 871 h 1285"/>
                  <a:gd name="T34" fmla="*/ 710 w 2482"/>
                  <a:gd name="T35" fmla="*/ 772 h 1285"/>
                  <a:gd name="T36" fmla="*/ 595 w 2482"/>
                  <a:gd name="T37" fmla="*/ 764 h 1285"/>
                  <a:gd name="T38" fmla="*/ 511 w 2482"/>
                  <a:gd name="T39" fmla="*/ 741 h 1285"/>
                  <a:gd name="T40" fmla="*/ 351 w 2482"/>
                  <a:gd name="T41" fmla="*/ 795 h 1285"/>
                  <a:gd name="T42" fmla="*/ 366 w 2482"/>
                  <a:gd name="T43" fmla="*/ 680 h 1285"/>
                  <a:gd name="T44" fmla="*/ 198 w 2482"/>
                  <a:gd name="T45" fmla="*/ 619 h 1285"/>
                  <a:gd name="T46" fmla="*/ 15 w 2482"/>
                  <a:gd name="T47" fmla="*/ 375 h 1285"/>
                  <a:gd name="T48" fmla="*/ 183 w 2482"/>
                  <a:gd name="T49" fmla="*/ 359 h 1285"/>
                  <a:gd name="T50" fmla="*/ 183 w 2482"/>
                  <a:gd name="T51" fmla="*/ 321 h 1285"/>
                  <a:gd name="T52" fmla="*/ 702 w 2482"/>
                  <a:gd name="T53" fmla="*/ 375 h 1285"/>
                  <a:gd name="T54" fmla="*/ 1114 w 2482"/>
                  <a:gd name="T55" fmla="*/ 314 h 1285"/>
                  <a:gd name="T56" fmla="*/ 1259 w 2482"/>
                  <a:gd name="T57" fmla="*/ 168 h 1285"/>
                  <a:gd name="T58" fmla="*/ 1282 w 2482"/>
                  <a:gd name="T59" fmla="*/ 0 h 1285"/>
                  <a:gd name="T60" fmla="*/ 1358 w 2482"/>
                  <a:gd name="T61" fmla="*/ 77 h 1285"/>
                  <a:gd name="T62" fmla="*/ 1473 w 2482"/>
                  <a:gd name="T63" fmla="*/ 77 h 1285"/>
                  <a:gd name="T64" fmla="*/ 1587 w 2482"/>
                  <a:gd name="T65" fmla="*/ 16 h 1285"/>
                  <a:gd name="T66" fmla="*/ 1786 w 2482"/>
                  <a:gd name="T67" fmla="*/ 39 h 1285"/>
                  <a:gd name="T68" fmla="*/ 2000 w 2482"/>
                  <a:gd name="T69" fmla="*/ 85 h 1285"/>
                  <a:gd name="T70" fmla="*/ 2129 w 2482"/>
                  <a:gd name="T71" fmla="*/ 146 h 1285"/>
                  <a:gd name="T72" fmla="*/ 2397 w 2482"/>
                  <a:gd name="T73" fmla="*/ 23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82" h="1285">
                    <a:moveTo>
                      <a:pt x="2397" y="23"/>
                    </a:moveTo>
                    <a:lnTo>
                      <a:pt x="2397" y="23"/>
                    </a:lnTo>
                    <a:cubicBezTo>
                      <a:pt x="2412" y="46"/>
                      <a:pt x="2435" y="69"/>
                      <a:pt x="2443" y="100"/>
                    </a:cubicBezTo>
                    <a:cubicBezTo>
                      <a:pt x="2458" y="138"/>
                      <a:pt x="2481" y="191"/>
                      <a:pt x="2466" y="229"/>
                    </a:cubicBezTo>
                    <a:cubicBezTo>
                      <a:pt x="2435" y="321"/>
                      <a:pt x="2374" y="398"/>
                      <a:pt x="2328" y="482"/>
                    </a:cubicBezTo>
                    <a:cubicBezTo>
                      <a:pt x="2313" y="504"/>
                      <a:pt x="2282" y="520"/>
                      <a:pt x="2282" y="550"/>
                    </a:cubicBezTo>
                    <a:cubicBezTo>
                      <a:pt x="2282" y="581"/>
                      <a:pt x="2321" y="604"/>
                      <a:pt x="2336" y="627"/>
                    </a:cubicBezTo>
                    <a:lnTo>
                      <a:pt x="2336" y="627"/>
                    </a:lnTo>
                    <a:cubicBezTo>
                      <a:pt x="2328" y="634"/>
                      <a:pt x="2313" y="642"/>
                      <a:pt x="2305" y="650"/>
                    </a:cubicBezTo>
                    <a:cubicBezTo>
                      <a:pt x="2305" y="680"/>
                      <a:pt x="2336" y="703"/>
                      <a:pt x="2328" y="726"/>
                    </a:cubicBezTo>
                    <a:cubicBezTo>
                      <a:pt x="2313" y="772"/>
                      <a:pt x="2252" y="795"/>
                      <a:pt x="2252" y="833"/>
                    </a:cubicBezTo>
                    <a:cubicBezTo>
                      <a:pt x="2252" y="863"/>
                      <a:pt x="2343" y="871"/>
                      <a:pt x="2328" y="886"/>
                    </a:cubicBezTo>
                    <a:cubicBezTo>
                      <a:pt x="2290" y="925"/>
                      <a:pt x="2221" y="894"/>
                      <a:pt x="2175" y="909"/>
                    </a:cubicBezTo>
                    <a:cubicBezTo>
                      <a:pt x="2160" y="917"/>
                      <a:pt x="2152" y="971"/>
                      <a:pt x="2137" y="963"/>
                    </a:cubicBezTo>
                    <a:cubicBezTo>
                      <a:pt x="2091" y="940"/>
                      <a:pt x="2099" y="863"/>
                      <a:pt x="2053" y="848"/>
                    </a:cubicBezTo>
                    <a:cubicBezTo>
                      <a:pt x="2007" y="833"/>
                      <a:pt x="1954" y="856"/>
                      <a:pt x="1916" y="886"/>
                    </a:cubicBezTo>
                    <a:cubicBezTo>
                      <a:pt x="1900" y="902"/>
                      <a:pt x="1908" y="940"/>
                      <a:pt x="1908" y="971"/>
                    </a:cubicBezTo>
                    <a:cubicBezTo>
                      <a:pt x="1900" y="1016"/>
                      <a:pt x="1923" y="1070"/>
                      <a:pt x="1900" y="1115"/>
                    </a:cubicBezTo>
                    <a:cubicBezTo>
                      <a:pt x="1893" y="1138"/>
                      <a:pt x="1854" y="1123"/>
                      <a:pt x="1839" y="1123"/>
                    </a:cubicBezTo>
                    <a:cubicBezTo>
                      <a:pt x="1755" y="1146"/>
                      <a:pt x="1664" y="1161"/>
                      <a:pt x="1580" y="1184"/>
                    </a:cubicBezTo>
                    <a:cubicBezTo>
                      <a:pt x="1557" y="1192"/>
                      <a:pt x="1541" y="1200"/>
                      <a:pt x="1518" y="1207"/>
                    </a:cubicBezTo>
                    <a:cubicBezTo>
                      <a:pt x="1488" y="1215"/>
                      <a:pt x="1450" y="1215"/>
                      <a:pt x="1427" y="1230"/>
                    </a:cubicBezTo>
                    <a:cubicBezTo>
                      <a:pt x="1404" y="1238"/>
                      <a:pt x="1396" y="1268"/>
                      <a:pt x="1373" y="1284"/>
                    </a:cubicBezTo>
                    <a:lnTo>
                      <a:pt x="1373" y="1284"/>
                    </a:lnTo>
                    <a:cubicBezTo>
                      <a:pt x="1358" y="1253"/>
                      <a:pt x="1358" y="1215"/>
                      <a:pt x="1328" y="1192"/>
                    </a:cubicBezTo>
                    <a:cubicBezTo>
                      <a:pt x="1305" y="1177"/>
                      <a:pt x="1266" y="1207"/>
                      <a:pt x="1243" y="1200"/>
                    </a:cubicBezTo>
                    <a:cubicBezTo>
                      <a:pt x="1221" y="1184"/>
                      <a:pt x="1213" y="1154"/>
                      <a:pt x="1213" y="1131"/>
                    </a:cubicBezTo>
                    <a:cubicBezTo>
                      <a:pt x="1205" y="1108"/>
                      <a:pt x="1236" y="1085"/>
                      <a:pt x="1228" y="1070"/>
                    </a:cubicBezTo>
                    <a:cubicBezTo>
                      <a:pt x="1221" y="1054"/>
                      <a:pt x="1198" y="1062"/>
                      <a:pt x="1182" y="1062"/>
                    </a:cubicBezTo>
                    <a:cubicBezTo>
                      <a:pt x="1144" y="1070"/>
                      <a:pt x="1106" y="1093"/>
                      <a:pt x="1068" y="1093"/>
                    </a:cubicBezTo>
                    <a:cubicBezTo>
                      <a:pt x="1045" y="1085"/>
                      <a:pt x="1022" y="1070"/>
                      <a:pt x="1022" y="1047"/>
                    </a:cubicBezTo>
                    <a:cubicBezTo>
                      <a:pt x="1014" y="1016"/>
                      <a:pt x="1060" y="978"/>
                      <a:pt x="1037" y="955"/>
                    </a:cubicBezTo>
                    <a:cubicBezTo>
                      <a:pt x="999" y="932"/>
                      <a:pt x="947" y="978"/>
                      <a:pt x="908" y="963"/>
                    </a:cubicBezTo>
                    <a:cubicBezTo>
                      <a:pt x="863" y="948"/>
                      <a:pt x="840" y="894"/>
                      <a:pt x="794" y="871"/>
                    </a:cubicBezTo>
                    <a:cubicBezTo>
                      <a:pt x="771" y="856"/>
                      <a:pt x="733" y="894"/>
                      <a:pt x="717" y="871"/>
                    </a:cubicBezTo>
                    <a:cubicBezTo>
                      <a:pt x="694" y="848"/>
                      <a:pt x="725" y="802"/>
                      <a:pt x="710" y="772"/>
                    </a:cubicBezTo>
                    <a:cubicBezTo>
                      <a:pt x="702" y="757"/>
                      <a:pt x="679" y="749"/>
                      <a:pt x="656" y="749"/>
                    </a:cubicBezTo>
                    <a:cubicBezTo>
                      <a:pt x="641" y="749"/>
                      <a:pt x="618" y="764"/>
                      <a:pt x="595" y="764"/>
                    </a:cubicBezTo>
                    <a:cubicBezTo>
                      <a:pt x="588" y="764"/>
                      <a:pt x="580" y="741"/>
                      <a:pt x="572" y="741"/>
                    </a:cubicBezTo>
                    <a:cubicBezTo>
                      <a:pt x="550" y="734"/>
                      <a:pt x="527" y="726"/>
                      <a:pt x="511" y="741"/>
                    </a:cubicBezTo>
                    <a:cubicBezTo>
                      <a:pt x="496" y="757"/>
                      <a:pt x="496" y="802"/>
                      <a:pt x="473" y="810"/>
                    </a:cubicBezTo>
                    <a:cubicBezTo>
                      <a:pt x="435" y="825"/>
                      <a:pt x="381" y="818"/>
                      <a:pt x="351" y="795"/>
                    </a:cubicBezTo>
                    <a:cubicBezTo>
                      <a:pt x="336" y="779"/>
                      <a:pt x="366" y="757"/>
                      <a:pt x="366" y="734"/>
                    </a:cubicBezTo>
                    <a:cubicBezTo>
                      <a:pt x="374" y="718"/>
                      <a:pt x="381" y="696"/>
                      <a:pt x="366" y="680"/>
                    </a:cubicBezTo>
                    <a:cubicBezTo>
                      <a:pt x="358" y="665"/>
                      <a:pt x="336" y="680"/>
                      <a:pt x="320" y="680"/>
                    </a:cubicBezTo>
                    <a:cubicBezTo>
                      <a:pt x="275" y="665"/>
                      <a:pt x="236" y="642"/>
                      <a:pt x="198" y="619"/>
                    </a:cubicBezTo>
                    <a:cubicBezTo>
                      <a:pt x="137" y="573"/>
                      <a:pt x="68" y="535"/>
                      <a:pt x="30" y="482"/>
                    </a:cubicBezTo>
                    <a:cubicBezTo>
                      <a:pt x="7" y="451"/>
                      <a:pt x="0" y="405"/>
                      <a:pt x="15" y="375"/>
                    </a:cubicBezTo>
                    <a:cubicBezTo>
                      <a:pt x="22" y="359"/>
                      <a:pt x="53" y="367"/>
                      <a:pt x="68" y="367"/>
                    </a:cubicBezTo>
                    <a:cubicBezTo>
                      <a:pt x="106" y="359"/>
                      <a:pt x="152" y="375"/>
                      <a:pt x="183" y="359"/>
                    </a:cubicBezTo>
                    <a:cubicBezTo>
                      <a:pt x="198" y="344"/>
                      <a:pt x="183" y="344"/>
                      <a:pt x="183" y="321"/>
                    </a:cubicBezTo>
                    <a:lnTo>
                      <a:pt x="183" y="321"/>
                    </a:lnTo>
                    <a:cubicBezTo>
                      <a:pt x="313" y="329"/>
                      <a:pt x="481" y="268"/>
                      <a:pt x="572" y="306"/>
                    </a:cubicBezTo>
                    <a:cubicBezTo>
                      <a:pt x="603" y="329"/>
                      <a:pt x="656" y="382"/>
                      <a:pt x="702" y="375"/>
                    </a:cubicBezTo>
                    <a:cubicBezTo>
                      <a:pt x="809" y="398"/>
                      <a:pt x="847" y="382"/>
                      <a:pt x="939" y="359"/>
                    </a:cubicBezTo>
                    <a:cubicBezTo>
                      <a:pt x="1014" y="337"/>
                      <a:pt x="1037" y="275"/>
                      <a:pt x="1114" y="314"/>
                    </a:cubicBezTo>
                    <a:cubicBezTo>
                      <a:pt x="1152" y="329"/>
                      <a:pt x="1182" y="344"/>
                      <a:pt x="1221" y="306"/>
                    </a:cubicBezTo>
                    <a:cubicBezTo>
                      <a:pt x="1266" y="268"/>
                      <a:pt x="1259" y="222"/>
                      <a:pt x="1259" y="168"/>
                    </a:cubicBezTo>
                    <a:cubicBezTo>
                      <a:pt x="1259" y="107"/>
                      <a:pt x="1266" y="54"/>
                      <a:pt x="1282" y="0"/>
                    </a:cubicBezTo>
                    <a:lnTo>
                      <a:pt x="1282" y="0"/>
                    </a:lnTo>
                    <a:cubicBezTo>
                      <a:pt x="1289" y="8"/>
                      <a:pt x="1312" y="31"/>
                      <a:pt x="1328" y="39"/>
                    </a:cubicBezTo>
                    <a:cubicBezTo>
                      <a:pt x="1335" y="54"/>
                      <a:pt x="1343" y="69"/>
                      <a:pt x="1358" y="77"/>
                    </a:cubicBezTo>
                    <a:cubicBezTo>
                      <a:pt x="1389" y="92"/>
                      <a:pt x="1419" y="92"/>
                      <a:pt x="1450" y="92"/>
                    </a:cubicBezTo>
                    <a:cubicBezTo>
                      <a:pt x="1457" y="92"/>
                      <a:pt x="1457" y="77"/>
                      <a:pt x="1473" y="77"/>
                    </a:cubicBezTo>
                    <a:cubicBezTo>
                      <a:pt x="1511" y="69"/>
                      <a:pt x="1564" y="92"/>
                      <a:pt x="1602" y="69"/>
                    </a:cubicBezTo>
                    <a:cubicBezTo>
                      <a:pt x="1618" y="62"/>
                      <a:pt x="1572" y="23"/>
                      <a:pt x="1587" y="16"/>
                    </a:cubicBezTo>
                    <a:cubicBezTo>
                      <a:pt x="1656" y="8"/>
                      <a:pt x="1717" y="31"/>
                      <a:pt x="1786" y="39"/>
                    </a:cubicBezTo>
                    <a:lnTo>
                      <a:pt x="1786" y="39"/>
                    </a:lnTo>
                    <a:cubicBezTo>
                      <a:pt x="1816" y="62"/>
                      <a:pt x="1854" y="92"/>
                      <a:pt x="1885" y="115"/>
                    </a:cubicBezTo>
                    <a:cubicBezTo>
                      <a:pt x="1885" y="115"/>
                      <a:pt x="1992" y="85"/>
                      <a:pt x="2000" y="85"/>
                    </a:cubicBezTo>
                    <a:cubicBezTo>
                      <a:pt x="2007" y="85"/>
                      <a:pt x="2076" y="107"/>
                      <a:pt x="2076" y="107"/>
                    </a:cubicBezTo>
                    <a:cubicBezTo>
                      <a:pt x="2099" y="123"/>
                      <a:pt x="2114" y="153"/>
                      <a:pt x="2129" y="146"/>
                    </a:cubicBezTo>
                    <a:cubicBezTo>
                      <a:pt x="2168" y="138"/>
                      <a:pt x="2183" y="92"/>
                      <a:pt x="2221" y="77"/>
                    </a:cubicBezTo>
                    <a:cubicBezTo>
                      <a:pt x="2275" y="46"/>
                      <a:pt x="2336" y="39"/>
                      <a:pt x="2397" y="23"/>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1" name="Freeform 149">
                <a:extLst>
                  <a:ext uri="{FF2B5EF4-FFF2-40B4-BE49-F238E27FC236}">
                    <a16:creationId xmlns:a16="http://schemas.microsoft.com/office/drawing/2014/main" id="{7DCDD443-CEC3-4F4A-90A4-882D57D0C2BE}"/>
                  </a:ext>
                </a:extLst>
              </p:cNvPr>
              <p:cNvSpPr>
                <a:spLocks noChangeArrowheads="1"/>
              </p:cNvSpPr>
              <p:nvPr/>
            </p:nvSpPr>
            <p:spPr bwMode="auto">
              <a:xfrm>
                <a:off x="6622619" y="8805864"/>
                <a:ext cx="517491" cy="687387"/>
              </a:xfrm>
              <a:custGeom>
                <a:avLst/>
                <a:gdLst>
                  <a:gd name="T0" fmla="*/ 115 w 1437"/>
                  <a:gd name="T1" fmla="*/ 962 h 1911"/>
                  <a:gd name="T2" fmla="*/ 184 w 1437"/>
                  <a:gd name="T3" fmla="*/ 1168 h 1911"/>
                  <a:gd name="T4" fmla="*/ 0 w 1437"/>
                  <a:gd name="T5" fmla="*/ 1489 h 1911"/>
                  <a:gd name="T6" fmla="*/ 54 w 1437"/>
                  <a:gd name="T7" fmla="*/ 1566 h 1911"/>
                  <a:gd name="T8" fmla="*/ 275 w 1437"/>
                  <a:gd name="T9" fmla="*/ 1688 h 1911"/>
                  <a:gd name="T10" fmla="*/ 382 w 1437"/>
                  <a:gd name="T11" fmla="*/ 1825 h 1911"/>
                  <a:gd name="T12" fmla="*/ 535 w 1437"/>
                  <a:gd name="T13" fmla="*/ 1841 h 1911"/>
                  <a:gd name="T14" fmla="*/ 634 w 1437"/>
                  <a:gd name="T15" fmla="*/ 1802 h 1911"/>
                  <a:gd name="T16" fmla="*/ 818 w 1437"/>
                  <a:gd name="T17" fmla="*/ 1757 h 1911"/>
                  <a:gd name="T18" fmla="*/ 1146 w 1437"/>
                  <a:gd name="T19" fmla="*/ 1825 h 1911"/>
                  <a:gd name="T20" fmla="*/ 1116 w 1437"/>
                  <a:gd name="T21" fmla="*/ 1635 h 1911"/>
                  <a:gd name="T22" fmla="*/ 1100 w 1437"/>
                  <a:gd name="T23" fmla="*/ 1405 h 1911"/>
                  <a:gd name="T24" fmla="*/ 1215 w 1437"/>
                  <a:gd name="T25" fmla="*/ 1153 h 1911"/>
                  <a:gd name="T26" fmla="*/ 1291 w 1437"/>
                  <a:gd name="T27" fmla="*/ 1016 h 1911"/>
                  <a:gd name="T28" fmla="*/ 1413 w 1437"/>
                  <a:gd name="T29" fmla="*/ 916 h 1911"/>
                  <a:gd name="T30" fmla="*/ 1421 w 1437"/>
                  <a:gd name="T31" fmla="*/ 825 h 1911"/>
                  <a:gd name="T32" fmla="*/ 1314 w 1437"/>
                  <a:gd name="T33" fmla="*/ 703 h 1911"/>
                  <a:gd name="T34" fmla="*/ 1383 w 1437"/>
                  <a:gd name="T35" fmla="*/ 618 h 1911"/>
                  <a:gd name="T36" fmla="*/ 1299 w 1437"/>
                  <a:gd name="T37" fmla="*/ 435 h 1911"/>
                  <a:gd name="T38" fmla="*/ 1261 w 1437"/>
                  <a:gd name="T39" fmla="*/ 451 h 1911"/>
                  <a:gd name="T40" fmla="*/ 1054 w 1437"/>
                  <a:gd name="T41" fmla="*/ 527 h 1911"/>
                  <a:gd name="T42" fmla="*/ 909 w 1437"/>
                  <a:gd name="T43" fmla="*/ 420 h 1911"/>
                  <a:gd name="T44" fmla="*/ 917 w 1437"/>
                  <a:gd name="T45" fmla="*/ 282 h 1911"/>
                  <a:gd name="T46" fmla="*/ 986 w 1437"/>
                  <a:gd name="T47" fmla="*/ 160 h 1911"/>
                  <a:gd name="T48" fmla="*/ 993 w 1437"/>
                  <a:gd name="T49" fmla="*/ 69 h 1911"/>
                  <a:gd name="T50" fmla="*/ 940 w 1437"/>
                  <a:gd name="T51" fmla="*/ 0 h 1911"/>
                  <a:gd name="T52" fmla="*/ 764 w 1437"/>
                  <a:gd name="T53" fmla="*/ 38 h 1911"/>
                  <a:gd name="T54" fmla="*/ 665 w 1437"/>
                  <a:gd name="T55" fmla="*/ 61 h 1911"/>
                  <a:gd name="T56" fmla="*/ 489 w 1437"/>
                  <a:gd name="T57" fmla="*/ 46 h 1911"/>
                  <a:gd name="T58" fmla="*/ 268 w 1437"/>
                  <a:gd name="T59" fmla="*/ 237 h 1911"/>
                  <a:gd name="T60" fmla="*/ 145 w 1437"/>
                  <a:gd name="T61" fmla="*/ 321 h 1911"/>
                  <a:gd name="T62" fmla="*/ 61 w 1437"/>
                  <a:gd name="T63" fmla="*/ 519 h 1911"/>
                  <a:gd name="T64" fmla="*/ 107 w 1437"/>
                  <a:gd name="T65" fmla="*/ 703 h 1911"/>
                  <a:gd name="T66" fmla="*/ 122 w 1437"/>
                  <a:gd name="T67" fmla="*/ 741 h 1911"/>
                  <a:gd name="T68" fmla="*/ 39 w 1437"/>
                  <a:gd name="T69" fmla="*/ 893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7" h="1911">
                    <a:moveTo>
                      <a:pt x="115" y="962"/>
                    </a:moveTo>
                    <a:lnTo>
                      <a:pt x="115" y="962"/>
                    </a:lnTo>
                    <a:cubicBezTo>
                      <a:pt x="130" y="985"/>
                      <a:pt x="153" y="1008"/>
                      <a:pt x="161" y="1039"/>
                    </a:cubicBezTo>
                    <a:cubicBezTo>
                      <a:pt x="176" y="1077"/>
                      <a:pt x="199" y="1130"/>
                      <a:pt x="184" y="1168"/>
                    </a:cubicBezTo>
                    <a:cubicBezTo>
                      <a:pt x="153" y="1260"/>
                      <a:pt x="92" y="1337"/>
                      <a:pt x="46" y="1421"/>
                    </a:cubicBezTo>
                    <a:cubicBezTo>
                      <a:pt x="31" y="1443"/>
                      <a:pt x="0" y="1459"/>
                      <a:pt x="0" y="1489"/>
                    </a:cubicBezTo>
                    <a:cubicBezTo>
                      <a:pt x="0" y="1520"/>
                      <a:pt x="39" y="1543"/>
                      <a:pt x="54" y="1566"/>
                    </a:cubicBezTo>
                    <a:lnTo>
                      <a:pt x="54" y="1566"/>
                    </a:lnTo>
                    <a:cubicBezTo>
                      <a:pt x="107" y="1581"/>
                      <a:pt x="161" y="1573"/>
                      <a:pt x="199" y="1596"/>
                    </a:cubicBezTo>
                    <a:cubicBezTo>
                      <a:pt x="237" y="1612"/>
                      <a:pt x="252" y="1657"/>
                      <a:pt x="275" y="1688"/>
                    </a:cubicBezTo>
                    <a:cubicBezTo>
                      <a:pt x="298" y="1726"/>
                      <a:pt x="314" y="1764"/>
                      <a:pt x="336" y="1802"/>
                    </a:cubicBezTo>
                    <a:cubicBezTo>
                      <a:pt x="344" y="1818"/>
                      <a:pt x="367" y="1818"/>
                      <a:pt x="382" y="1825"/>
                    </a:cubicBezTo>
                    <a:cubicBezTo>
                      <a:pt x="397" y="1848"/>
                      <a:pt x="397" y="1902"/>
                      <a:pt x="428" y="1902"/>
                    </a:cubicBezTo>
                    <a:cubicBezTo>
                      <a:pt x="466" y="1902"/>
                      <a:pt x="497" y="1856"/>
                      <a:pt x="535" y="1841"/>
                    </a:cubicBezTo>
                    <a:cubicBezTo>
                      <a:pt x="566" y="1825"/>
                      <a:pt x="604" y="1818"/>
                      <a:pt x="634" y="1802"/>
                    </a:cubicBezTo>
                    <a:lnTo>
                      <a:pt x="634" y="1802"/>
                    </a:lnTo>
                    <a:cubicBezTo>
                      <a:pt x="680" y="1787"/>
                      <a:pt x="711" y="1772"/>
                      <a:pt x="756" y="1764"/>
                    </a:cubicBezTo>
                    <a:cubicBezTo>
                      <a:pt x="772" y="1757"/>
                      <a:pt x="795" y="1749"/>
                      <a:pt x="818" y="1757"/>
                    </a:cubicBezTo>
                    <a:cubicBezTo>
                      <a:pt x="909" y="1802"/>
                      <a:pt x="986" y="1879"/>
                      <a:pt x="1085" y="1902"/>
                    </a:cubicBezTo>
                    <a:cubicBezTo>
                      <a:pt x="1116" y="1910"/>
                      <a:pt x="1131" y="1856"/>
                      <a:pt x="1146" y="1825"/>
                    </a:cubicBezTo>
                    <a:cubicBezTo>
                      <a:pt x="1161" y="1787"/>
                      <a:pt x="1192" y="1741"/>
                      <a:pt x="1184" y="1703"/>
                    </a:cubicBezTo>
                    <a:cubicBezTo>
                      <a:pt x="1177" y="1665"/>
                      <a:pt x="1116" y="1665"/>
                      <a:pt x="1116" y="1635"/>
                    </a:cubicBezTo>
                    <a:cubicBezTo>
                      <a:pt x="1100" y="1581"/>
                      <a:pt x="1138" y="1520"/>
                      <a:pt x="1138" y="1466"/>
                    </a:cubicBezTo>
                    <a:cubicBezTo>
                      <a:pt x="1138" y="1443"/>
                      <a:pt x="1108" y="1428"/>
                      <a:pt x="1100" y="1405"/>
                    </a:cubicBezTo>
                    <a:cubicBezTo>
                      <a:pt x="1077" y="1337"/>
                      <a:pt x="1016" y="1260"/>
                      <a:pt x="1047" y="1199"/>
                    </a:cubicBezTo>
                    <a:cubicBezTo>
                      <a:pt x="1070" y="1146"/>
                      <a:pt x="1161" y="1168"/>
                      <a:pt x="1215" y="1153"/>
                    </a:cubicBezTo>
                    <a:cubicBezTo>
                      <a:pt x="1245" y="1138"/>
                      <a:pt x="1283" y="1146"/>
                      <a:pt x="1299" y="1115"/>
                    </a:cubicBezTo>
                    <a:cubicBezTo>
                      <a:pt x="1314" y="1085"/>
                      <a:pt x="1291" y="1046"/>
                      <a:pt x="1291" y="1016"/>
                    </a:cubicBezTo>
                    <a:cubicBezTo>
                      <a:pt x="1283" y="993"/>
                      <a:pt x="1276" y="970"/>
                      <a:pt x="1283" y="955"/>
                    </a:cubicBezTo>
                    <a:cubicBezTo>
                      <a:pt x="1291" y="939"/>
                      <a:pt x="1398" y="924"/>
                      <a:pt x="1413" y="916"/>
                    </a:cubicBezTo>
                    <a:lnTo>
                      <a:pt x="1413" y="916"/>
                    </a:lnTo>
                    <a:cubicBezTo>
                      <a:pt x="1421" y="886"/>
                      <a:pt x="1436" y="855"/>
                      <a:pt x="1421" y="825"/>
                    </a:cubicBezTo>
                    <a:cubicBezTo>
                      <a:pt x="1413" y="802"/>
                      <a:pt x="1375" y="794"/>
                      <a:pt x="1360" y="771"/>
                    </a:cubicBezTo>
                    <a:cubicBezTo>
                      <a:pt x="1345" y="749"/>
                      <a:pt x="1314" y="726"/>
                      <a:pt x="1314" y="703"/>
                    </a:cubicBezTo>
                    <a:cubicBezTo>
                      <a:pt x="1322" y="680"/>
                      <a:pt x="1368" y="695"/>
                      <a:pt x="1375" y="680"/>
                    </a:cubicBezTo>
                    <a:cubicBezTo>
                      <a:pt x="1390" y="664"/>
                      <a:pt x="1390" y="641"/>
                      <a:pt x="1383" y="618"/>
                    </a:cubicBezTo>
                    <a:cubicBezTo>
                      <a:pt x="1368" y="596"/>
                      <a:pt x="1337" y="580"/>
                      <a:pt x="1329" y="557"/>
                    </a:cubicBezTo>
                    <a:cubicBezTo>
                      <a:pt x="1314" y="519"/>
                      <a:pt x="1306" y="474"/>
                      <a:pt x="1299" y="435"/>
                    </a:cubicBezTo>
                    <a:lnTo>
                      <a:pt x="1299" y="435"/>
                    </a:lnTo>
                    <a:cubicBezTo>
                      <a:pt x="1261" y="451"/>
                      <a:pt x="1261" y="451"/>
                      <a:pt x="1261" y="451"/>
                    </a:cubicBezTo>
                    <a:lnTo>
                      <a:pt x="1261" y="451"/>
                    </a:lnTo>
                    <a:cubicBezTo>
                      <a:pt x="1192" y="474"/>
                      <a:pt x="1131" y="512"/>
                      <a:pt x="1054" y="527"/>
                    </a:cubicBezTo>
                    <a:cubicBezTo>
                      <a:pt x="1024" y="535"/>
                      <a:pt x="978" y="535"/>
                      <a:pt x="947" y="512"/>
                    </a:cubicBezTo>
                    <a:cubicBezTo>
                      <a:pt x="925" y="489"/>
                      <a:pt x="917" y="451"/>
                      <a:pt x="909" y="420"/>
                    </a:cubicBezTo>
                    <a:cubicBezTo>
                      <a:pt x="894" y="389"/>
                      <a:pt x="886" y="351"/>
                      <a:pt x="894" y="321"/>
                    </a:cubicBezTo>
                    <a:cubicBezTo>
                      <a:pt x="894" y="305"/>
                      <a:pt x="917" y="298"/>
                      <a:pt x="917" y="282"/>
                    </a:cubicBezTo>
                    <a:cubicBezTo>
                      <a:pt x="925" y="244"/>
                      <a:pt x="894" y="214"/>
                      <a:pt x="909" y="183"/>
                    </a:cubicBezTo>
                    <a:cubicBezTo>
                      <a:pt x="925" y="160"/>
                      <a:pt x="970" y="176"/>
                      <a:pt x="986" y="160"/>
                    </a:cubicBezTo>
                    <a:cubicBezTo>
                      <a:pt x="1001" y="145"/>
                      <a:pt x="970" y="130"/>
                      <a:pt x="970" y="114"/>
                    </a:cubicBezTo>
                    <a:cubicBezTo>
                      <a:pt x="978" y="99"/>
                      <a:pt x="986" y="84"/>
                      <a:pt x="993" y="69"/>
                    </a:cubicBezTo>
                    <a:lnTo>
                      <a:pt x="993" y="69"/>
                    </a:lnTo>
                    <a:cubicBezTo>
                      <a:pt x="978" y="46"/>
                      <a:pt x="970" y="0"/>
                      <a:pt x="940" y="0"/>
                    </a:cubicBezTo>
                    <a:cubicBezTo>
                      <a:pt x="902" y="0"/>
                      <a:pt x="886" y="61"/>
                      <a:pt x="841" y="69"/>
                    </a:cubicBezTo>
                    <a:cubicBezTo>
                      <a:pt x="818" y="76"/>
                      <a:pt x="795" y="23"/>
                      <a:pt x="764" y="38"/>
                    </a:cubicBezTo>
                    <a:cubicBezTo>
                      <a:pt x="749" y="46"/>
                      <a:pt x="779" y="99"/>
                      <a:pt x="756" y="99"/>
                    </a:cubicBezTo>
                    <a:cubicBezTo>
                      <a:pt x="726" y="107"/>
                      <a:pt x="695" y="53"/>
                      <a:pt x="665" y="61"/>
                    </a:cubicBezTo>
                    <a:cubicBezTo>
                      <a:pt x="642" y="69"/>
                      <a:pt x="665" y="130"/>
                      <a:pt x="642" y="130"/>
                    </a:cubicBezTo>
                    <a:cubicBezTo>
                      <a:pt x="589" y="122"/>
                      <a:pt x="543" y="23"/>
                      <a:pt x="489" y="46"/>
                    </a:cubicBezTo>
                    <a:cubicBezTo>
                      <a:pt x="413" y="76"/>
                      <a:pt x="405" y="199"/>
                      <a:pt x="336" y="252"/>
                    </a:cubicBezTo>
                    <a:cubicBezTo>
                      <a:pt x="321" y="267"/>
                      <a:pt x="291" y="229"/>
                      <a:pt x="268" y="237"/>
                    </a:cubicBezTo>
                    <a:cubicBezTo>
                      <a:pt x="222" y="252"/>
                      <a:pt x="184" y="290"/>
                      <a:pt x="145" y="321"/>
                    </a:cubicBezTo>
                    <a:lnTo>
                      <a:pt x="145" y="321"/>
                    </a:lnTo>
                    <a:cubicBezTo>
                      <a:pt x="153" y="366"/>
                      <a:pt x="184" y="405"/>
                      <a:pt x="161" y="451"/>
                    </a:cubicBezTo>
                    <a:cubicBezTo>
                      <a:pt x="145" y="489"/>
                      <a:pt x="77" y="481"/>
                      <a:pt x="61" y="519"/>
                    </a:cubicBezTo>
                    <a:cubicBezTo>
                      <a:pt x="54" y="542"/>
                      <a:pt x="107" y="550"/>
                      <a:pt x="115" y="580"/>
                    </a:cubicBezTo>
                    <a:cubicBezTo>
                      <a:pt x="122" y="618"/>
                      <a:pt x="107" y="664"/>
                      <a:pt x="107" y="703"/>
                    </a:cubicBezTo>
                    <a:lnTo>
                      <a:pt x="107" y="703"/>
                    </a:lnTo>
                    <a:cubicBezTo>
                      <a:pt x="115" y="718"/>
                      <a:pt x="122" y="726"/>
                      <a:pt x="122" y="741"/>
                    </a:cubicBezTo>
                    <a:cubicBezTo>
                      <a:pt x="122" y="779"/>
                      <a:pt x="130" y="817"/>
                      <a:pt x="115" y="848"/>
                    </a:cubicBezTo>
                    <a:cubicBezTo>
                      <a:pt x="100" y="871"/>
                      <a:pt x="39" y="863"/>
                      <a:pt x="39" y="893"/>
                    </a:cubicBezTo>
                    <a:cubicBezTo>
                      <a:pt x="39" y="924"/>
                      <a:pt x="92" y="939"/>
                      <a:pt x="115" y="962"/>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2" name="Freeform 150">
                <a:extLst>
                  <a:ext uri="{FF2B5EF4-FFF2-40B4-BE49-F238E27FC236}">
                    <a16:creationId xmlns:a16="http://schemas.microsoft.com/office/drawing/2014/main" id="{E226BAE9-4BBF-442D-82FF-ADE47D792931}"/>
                  </a:ext>
                </a:extLst>
              </p:cNvPr>
              <p:cNvSpPr>
                <a:spLocks noChangeArrowheads="1"/>
              </p:cNvSpPr>
              <p:nvPr/>
            </p:nvSpPr>
            <p:spPr bwMode="auto">
              <a:xfrm>
                <a:off x="6438481" y="9050339"/>
                <a:ext cx="231760" cy="149225"/>
              </a:xfrm>
              <a:custGeom>
                <a:avLst/>
                <a:gdLst>
                  <a:gd name="T0" fmla="*/ 15 w 642"/>
                  <a:gd name="T1" fmla="*/ 298 h 413"/>
                  <a:gd name="T2" fmla="*/ 15 w 642"/>
                  <a:gd name="T3" fmla="*/ 298 h 413"/>
                  <a:gd name="T4" fmla="*/ 114 w 642"/>
                  <a:gd name="T5" fmla="*/ 374 h 413"/>
                  <a:gd name="T6" fmla="*/ 229 w 642"/>
                  <a:gd name="T7" fmla="*/ 344 h 413"/>
                  <a:gd name="T8" fmla="*/ 305 w 642"/>
                  <a:gd name="T9" fmla="*/ 366 h 413"/>
                  <a:gd name="T10" fmla="*/ 358 w 642"/>
                  <a:gd name="T11" fmla="*/ 405 h 413"/>
                  <a:gd name="T12" fmla="*/ 450 w 642"/>
                  <a:gd name="T13" fmla="*/ 336 h 413"/>
                  <a:gd name="T14" fmla="*/ 626 w 642"/>
                  <a:gd name="T15" fmla="*/ 282 h 413"/>
                  <a:gd name="T16" fmla="*/ 626 w 642"/>
                  <a:gd name="T17" fmla="*/ 282 h 413"/>
                  <a:gd name="T18" fmla="*/ 550 w 642"/>
                  <a:gd name="T19" fmla="*/ 213 h 413"/>
                  <a:gd name="T20" fmla="*/ 626 w 642"/>
                  <a:gd name="T21" fmla="*/ 168 h 413"/>
                  <a:gd name="T22" fmla="*/ 633 w 642"/>
                  <a:gd name="T23" fmla="*/ 61 h 413"/>
                  <a:gd name="T24" fmla="*/ 618 w 642"/>
                  <a:gd name="T25" fmla="*/ 23 h 413"/>
                  <a:gd name="T26" fmla="*/ 618 w 642"/>
                  <a:gd name="T27" fmla="*/ 23 h 413"/>
                  <a:gd name="T28" fmla="*/ 527 w 642"/>
                  <a:gd name="T29" fmla="*/ 0 h 413"/>
                  <a:gd name="T30" fmla="*/ 381 w 642"/>
                  <a:gd name="T31" fmla="*/ 38 h 413"/>
                  <a:gd name="T32" fmla="*/ 267 w 642"/>
                  <a:gd name="T33" fmla="*/ 15 h 413"/>
                  <a:gd name="T34" fmla="*/ 267 w 642"/>
                  <a:gd name="T35" fmla="*/ 15 h 413"/>
                  <a:gd name="T36" fmla="*/ 244 w 642"/>
                  <a:gd name="T37" fmla="*/ 61 h 413"/>
                  <a:gd name="T38" fmla="*/ 206 w 642"/>
                  <a:gd name="T39" fmla="*/ 61 h 413"/>
                  <a:gd name="T40" fmla="*/ 175 w 642"/>
                  <a:gd name="T41" fmla="*/ 91 h 413"/>
                  <a:gd name="T42" fmla="*/ 175 w 642"/>
                  <a:gd name="T43" fmla="*/ 91 h 413"/>
                  <a:gd name="T44" fmla="*/ 83 w 642"/>
                  <a:gd name="T45" fmla="*/ 145 h 413"/>
                  <a:gd name="T46" fmla="*/ 68 w 642"/>
                  <a:gd name="T47" fmla="*/ 244 h 413"/>
                  <a:gd name="T48" fmla="*/ 15 w 642"/>
                  <a:gd name="T49" fmla="*/ 175 h 413"/>
                  <a:gd name="T50" fmla="*/ 0 w 642"/>
                  <a:gd name="T51" fmla="*/ 198 h 413"/>
                  <a:gd name="T52" fmla="*/ 15 w 642"/>
                  <a:gd name="T53" fmla="*/ 29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42" h="413">
                    <a:moveTo>
                      <a:pt x="15" y="298"/>
                    </a:moveTo>
                    <a:lnTo>
                      <a:pt x="15" y="298"/>
                    </a:lnTo>
                    <a:cubicBezTo>
                      <a:pt x="45" y="321"/>
                      <a:pt x="83" y="351"/>
                      <a:pt x="114" y="374"/>
                    </a:cubicBezTo>
                    <a:cubicBezTo>
                      <a:pt x="114" y="374"/>
                      <a:pt x="221" y="344"/>
                      <a:pt x="229" y="344"/>
                    </a:cubicBezTo>
                    <a:cubicBezTo>
                      <a:pt x="236" y="344"/>
                      <a:pt x="305" y="366"/>
                      <a:pt x="305" y="366"/>
                    </a:cubicBezTo>
                    <a:cubicBezTo>
                      <a:pt x="328" y="382"/>
                      <a:pt x="343" y="412"/>
                      <a:pt x="358" y="405"/>
                    </a:cubicBezTo>
                    <a:cubicBezTo>
                      <a:pt x="397" y="397"/>
                      <a:pt x="412" y="351"/>
                      <a:pt x="450" y="336"/>
                    </a:cubicBezTo>
                    <a:cubicBezTo>
                      <a:pt x="504" y="305"/>
                      <a:pt x="565" y="298"/>
                      <a:pt x="626" y="282"/>
                    </a:cubicBezTo>
                    <a:lnTo>
                      <a:pt x="626" y="282"/>
                    </a:lnTo>
                    <a:cubicBezTo>
                      <a:pt x="603" y="259"/>
                      <a:pt x="550" y="244"/>
                      <a:pt x="550" y="213"/>
                    </a:cubicBezTo>
                    <a:cubicBezTo>
                      <a:pt x="550" y="183"/>
                      <a:pt x="611" y="191"/>
                      <a:pt x="626" y="168"/>
                    </a:cubicBezTo>
                    <a:cubicBezTo>
                      <a:pt x="641" y="137"/>
                      <a:pt x="633" y="99"/>
                      <a:pt x="633" y="61"/>
                    </a:cubicBezTo>
                    <a:cubicBezTo>
                      <a:pt x="633" y="46"/>
                      <a:pt x="626" y="38"/>
                      <a:pt x="618" y="23"/>
                    </a:cubicBezTo>
                    <a:lnTo>
                      <a:pt x="618" y="23"/>
                    </a:lnTo>
                    <a:cubicBezTo>
                      <a:pt x="588" y="15"/>
                      <a:pt x="557" y="0"/>
                      <a:pt x="527" y="0"/>
                    </a:cubicBezTo>
                    <a:cubicBezTo>
                      <a:pt x="473" y="0"/>
                      <a:pt x="427" y="38"/>
                      <a:pt x="381" y="38"/>
                    </a:cubicBezTo>
                    <a:cubicBezTo>
                      <a:pt x="336" y="38"/>
                      <a:pt x="305" y="23"/>
                      <a:pt x="267" y="15"/>
                    </a:cubicBezTo>
                    <a:lnTo>
                      <a:pt x="267" y="15"/>
                    </a:lnTo>
                    <a:cubicBezTo>
                      <a:pt x="259" y="30"/>
                      <a:pt x="259" y="53"/>
                      <a:pt x="244" y="61"/>
                    </a:cubicBezTo>
                    <a:cubicBezTo>
                      <a:pt x="236" y="69"/>
                      <a:pt x="221" y="53"/>
                      <a:pt x="206" y="61"/>
                    </a:cubicBezTo>
                    <a:cubicBezTo>
                      <a:pt x="191" y="61"/>
                      <a:pt x="183" y="76"/>
                      <a:pt x="175" y="91"/>
                    </a:cubicBezTo>
                    <a:lnTo>
                      <a:pt x="175" y="91"/>
                    </a:lnTo>
                    <a:cubicBezTo>
                      <a:pt x="145" y="107"/>
                      <a:pt x="106" y="122"/>
                      <a:pt x="83" y="145"/>
                    </a:cubicBezTo>
                    <a:cubicBezTo>
                      <a:pt x="68" y="175"/>
                      <a:pt x="99" y="229"/>
                      <a:pt x="68" y="244"/>
                    </a:cubicBezTo>
                    <a:cubicBezTo>
                      <a:pt x="45" y="252"/>
                      <a:pt x="38" y="191"/>
                      <a:pt x="15" y="175"/>
                    </a:cubicBezTo>
                    <a:cubicBezTo>
                      <a:pt x="7" y="168"/>
                      <a:pt x="0" y="191"/>
                      <a:pt x="0" y="198"/>
                    </a:cubicBezTo>
                    <a:cubicBezTo>
                      <a:pt x="0" y="229"/>
                      <a:pt x="7" y="267"/>
                      <a:pt x="15" y="298"/>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3" name="Freeform 151">
                <a:extLst>
                  <a:ext uri="{FF2B5EF4-FFF2-40B4-BE49-F238E27FC236}">
                    <a16:creationId xmlns:a16="http://schemas.microsoft.com/office/drawing/2014/main" id="{F7D7EE59-43A1-4709-B4FB-4CB78A20BFFB}"/>
                  </a:ext>
                </a:extLst>
              </p:cNvPr>
              <p:cNvSpPr>
                <a:spLocks noChangeArrowheads="1"/>
              </p:cNvSpPr>
              <p:nvPr/>
            </p:nvSpPr>
            <p:spPr bwMode="auto">
              <a:xfrm>
                <a:off x="6263868" y="8993188"/>
                <a:ext cx="239697" cy="184150"/>
              </a:xfrm>
              <a:custGeom>
                <a:avLst/>
                <a:gdLst>
                  <a:gd name="T0" fmla="*/ 481 w 665"/>
                  <a:gd name="T1" fmla="*/ 0 h 513"/>
                  <a:gd name="T2" fmla="*/ 481 w 665"/>
                  <a:gd name="T3" fmla="*/ 0 h 513"/>
                  <a:gd name="T4" fmla="*/ 527 w 665"/>
                  <a:gd name="T5" fmla="*/ 46 h 513"/>
                  <a:gd name="T6" fmla="*/ 580 w 665"/>
                  <a:gd name="T7" fmla="*/ 77 h 513"/>
                  <a:gd name="T8" fmla="*/ 588 w 665"/>
                  <a:gd name="T9" fmla="*/ 153 h 513"/>
                  <a:gd name="T10" fmla="*/ 580 w 665"/>
                  <a:gd name="T11" fmla="*/ 214 h 513"/>
                  <a:gd name="T12" fmla="*/ 664 w 665"/>
                  <a:gd name="T13" fmla="*/ 252 h 513"/>
                  <a:gd name="T14" fmla="*/ 664 w 665"/>
                  <a:gd name="T15" fmla="*/ 252 h 513"/>
                  <a:gd name="T16" fmla="*/ 572 w 665"/>
                  <a:gd name="T17" fmla="*/ 306 h 513"/>
                  <a:gd name="T18" fmla="*/ 557 w 665"/>
                  <a:gd name="T19" fmla="*/ 405 h 513"/>
                  <a:gd name="T20" fmla="*/ 504 w 665"/>
                  <a:gd name="T21" fmla="*/ 336 h 513"/>
                  <a:gd name="T22" fmla="*/ 489 w 665"/>
                  <a:gd name="T23" fmla="*/ 359 h 513"/>
                  <a:gd name="T24" fmla="*/ 504 w 665"/>
                  <a:gd name="T25" fmla="*/ 459 h 513"/>
                  <a:gd name="T26" fmla="*/ 504 w 665"/>
                  <a:gd name="T27" fmla="*/ 459 h 513"/>
                  <a:gd name="T28" fmla="*/ 305 w 665"/>
                  <a:gd name="T29" fmla="*/ 436 h 513"/>
                  <a:gd name="T30" fmla="*/ 320 w 665"/>
                  <a:gd name="T31" fmla="*/ 489 h 513"/>
                  <a:gd name="T32" fmla="*/ 191 w 665"/>
                  <a:gd name="T33" fmla="*/ 497 h 513"/>
                  <a:gd name="T34" fmla="*/ 168 w 665"/>
                  <a:gd name="T35" fmla="*/ 512 h 513"/>
                  <a:gd name="T36" fmla="*/ 76 w 665"/>
                  <a:gd name="T37" fmla="*/ 497 h 513"/>
                  <a:gd name="T38" fmla="*/ 46 w 665"/>
                  <a:gd name="T39" fmla="*/ 459 h 513"/>
                  <a:gd name="T40" fmla="*/ 0 w 665"/>
                  <a:gd name="T41" fmla="*/ 420 h 513"/>
                  <a:gd name="T42" fmla="*/ 0 w 665"/>
                  <a:gd name="T43" fmla="*/ 420 h 513"/>
                  <a:gd name="T44" fmla="*/ 23 w 665"/>
                  <a:gd name="T45" fmla="*/ 352 h 513"/>
                  <a:gd name="T46" fmla="*/ 221 w 665"/>
                  <a:gd name="T47" fmla="*/ 184 h 513"/>
                  <a:gd name="T48" fmla="*/ 458 w 665"/>
                  <a:gd name="T49" fmla="*/ 16 h 513"/>
                  <a:gd name="T50" fmla="*/ 481 w 665"/>
                  <a:gd name="T51"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5" h="513">
                    <a:moveTo>
                      <a:pt x="481" y="0"/>
                    </a:moveTo>
                    <a:lnTo>
                      <a:pt x="481" y="0"/>
                    </a:lnTo>
                    <a:cubicBezTo>
                      <a:pt x="504" y="31"/>
                      <a:pt x="496" y="23"/>
                      <a:pt x="527" y="46"/>
                    </a:cubicBezTo>
                    <a:cubicBezTo>
                      <a:pt x="542" y="61"/>
                      <a:pt x="572" y="61"/>
                      <a:pt x="580" y="77"/>
                    </a:cubicBezTo>
                    <a:cubicBezTo>
                      <a:pt x="595" y="99"/>
                      <a:pt x="588" y="130"/>
                      <a:pt x="588" y="153"/>
                    </a:cubicBezTo>
                    <a:cubicBezTo>
                      <a:pt x="588" y="176"/>
                      <a:pt x="565" y="199"/>
                      <a:pt x="580" y="214"/>
                    </a:cubicBezTo>
                    <a:cubicBezTo>
                      <a:pt x="595" y="245"/>
                      <a:pt x="634" y="237"/>
                      <a:pt x="664" y="252"/>
                    </a:cubicBezTo>
                    <a:lnTo>
                      <a:pt x="664" y="252"/>
                    </a:lnTo>
                    <a:cubicBezTo>
                      <a:pt x="634" y="268"/>
                      <a:pt x="595" y="283"/>
                      <a:pt x="572" y="306"/>
                    </a:cubicBezTo>
                    <a:cubicBezTo>
                      <a:pt x="557" y="336"/>
                      <a:pt x="588" y="390"/>
                      <a:pt x="557" y="405"/>
                    </a:cubicBezTo>
                    <a:cubicBezTo>
                      <a:pt x="534" y="413"/>
                      <a:pt x="527" y="352"/>
                      <a:pt x="504" y="336"/>
                    </a:cubicBezTo>
                    <a:cubicBezTo>
                      <a:pt x="496" y="329"/>
                      <a:pt x="489" y="352"/>
                      <a:pt x="489" y="359"/>
                    </a:cubicBezTo>
                    <a:cubicBezTo>
                      <a:pt x="489" y="390"/>
                      <a:pt x="496" y="428"/>
                      <a:pt x="504" y="459"/>
                    </a:cubicBezTo>
                    <a:lnTo>
                      <a:pt x="504" y="459"/>
                    </a:lnTo>
                    <a:cubicBezTo>
                      <a:pt x="435" y="451"/>
                      <a:pt x="374" y="428"/>
                      <a:pt x="305" y="436"/>
                    </a:cubicBezTo>
                    <a:cubicBezTo>
                      <a:pt x="290" y="443"/>
                      <a:pt x="336" y="482"/>
                      <a:pt x="320" y="489"/>
                    </a:cubicBezTo>
                    <a:cubicBezTo>
                      <a:pt x="282" y="512"/>
                      <a:pt x="229" y="489"/>
                      <a:pt x="191" y="497"/>
                    </a:cubicBezTo>
                    <a:cubicBezTo>
                      <a:pt x="175" y="497"/>
                      <a:pt x="175" y="512"/>
                      <a:pt x="168" y="512"/>
                    </a:cubicBezTo>
                    <a:cubicBezTo>
                      <a:pt x="137" y="512"/>
                      <a:pt x="107" y="512"/>
                      <a:pt x="76" y="497"/>
                    </a:cubicBezTo>
                    <a:cubicBezTo>
                      <a:pt x="61" y="489"/>
                      <a:pt x="53" y="474"/>
                      <a:pt x="46" y="459"/>
                    </a:cubicBezTo>
                    <a:cubicBezTo>
                      <a:pt x="30" y="451"/>
                      <a:pt x="7" y="428"/>
                      <a:pt x="0" y="420"/>
                    </a:cubicBezTo>
                    <a:lnTo>
                      <a:pt x="0" y="420"/>
                    </a:lnTo>
                    <a:cubicBezTo>
                      <a:pt x="7" y="397"/>
                      <a:pt x="15" y="374"/>
                      <a:pt x="23" y="352"/>
                    </a:cubicBezTo>
                    <a:cubicBezTo>
                      <a:pt x="53" y="283"/>
                      <a:pt x="183" y="275"/>
                      <a:pt x="221" y="184"/>
                    </a:cubicBezTo>
                    <a:cubicBezTo>
                      <a:pt x="290" y="84"/>
                      <a:pt x="359" y="61"/>
                      <a:pt x="458" y="16"/>
                    </a:cubicBezTo>
                    <a:cubicBezTo>
                      <a:pt x="466" y="8"/>
                      <a:pt x="473" y="8"/>
                      <a:pt x="481" y="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4" name="Freeform 152">
                <a:extLst>
                  <a:ext uri="{FF2B5EF4-FFF2-40B4-BE49-F238E27FC236}">
                    <a16:creationId xmlns:a16="http://schemas.microsoft.com/office/drawing/2014/main" id="{C73FDCF0-30C5-485F-8B29-DEFBDE8785BA}"/>
                  </a:ext>
                </a:extLst>
              </p:cNvPr>
              <p:cNvSpPr>
                <a:spLocks noChangeArrowheads="1"/>
              </p:cNvSpPr>
              <p:nvPr/>
            </p:nvSpPr>
            <p:spPr bwMode="auto">
              <a:xfrm>
                <a:off x="6851203" y="9091613"/>
                <a:ext cx="712742" cy="622300"/>
              </a:xfrm>
              <a:custGeom>
                <a:avLst/>
                <a:gdLst>
                  <a:gd name="T0" fmla="*/ 1513 w 1980"/>
                  <a:gd name="T1" fmla="*/ 1566 h 1728"/>
                  <a:gd name="T2" fmla="*/ 1658 w 1980"/>
                  <a:gd name="T3" fmla="*/ 1581 h 1728"/>
                  <a:gd name="T4" fmla="*/ 1658 w 1980"/>
                  <a:gd name="T5" fmla="*/ 1299 h 1728"/>
                  <a:gd name="T6" fmla="*/ 1665 w 1980"/>
                  <a:gd name="T7" fmla="*/ 1062 h 1728"/>
                  <a:gd name="T8" fmla="*/ 1795 w 1980"/>
                  <a:gd name="T9" fmla="*/ 810 h 1728"/>
                  <a:gd name="T10" fmla="*/ 1940 w 1980"/>
                  <a:gd name="T11" fmla="*/ 756 h 1728"/>
                  <a:gd name="T12" fmla="*/ 1956 w 1980"/>
                  <a:gd name="T13" fmla="*/ 688 h 1728"/>
                  <a:gd name="T14" fmla="*/ 1818 w 1980"/>
                  <a:gd name="T15" fmla="*/ 604 h 1728"/>
                  <a:gd name="T16" fmla="*/ 1803 w 1980"/>
                  <a:gd name="T17" fmla="*/ 443 h 1728"/>
                  <a:gd name="T18" fmla="*/ 1887 w 1980"/>
                  <a:gd name="T19" fmla="*/ 352 h 1728"/>
                  <a:gd name="T20" fmla="*/ 1979 w 1980"/>
                  <a:gd name="T21" fmla="*/ 344 h 1728"/>
                  <a:gd name="T22" fmla="*/ 1910 w 1980"/>
                  <a:gd name="T23" fmla="*/ 138 h 1728"/>
                  <a:gd name="T24" fmla="*/ 1826 w 1980"/>
                  <a:gd name="T25" fmla="*/ 84 h 1728"/>
                  <a:gd name="T26" fmla="*/ 1658 w 1980"/>
                  <a:gd name="T27" fmla="*/ 46 h 1728"/>
                  <a:gd name="T28" fmla="*/ 1566 w 1980"/>
                  <a:gd name="T29" fmla="*/ 61 h 1728"/>
                  <a:gd name="T30" fmla="*/ 1497 w 1980"/>
                  <a:gd name="T31" fmla="*/ 69 h 1728"/>
                  <a:gd name="T32" fmla="*/ 1383 w 1980"/>
                  <a:gd name="T33" fmla="*/ 23 h 1728"/>
                  <a:gd name="T34" fmla="*/ 1291 w 1980"/>
                  <a:gd name="T35" fmla="*/ 46 h 1728"/>
                  <a:gd name="T36" fmla="*/ 879 w 1980"/>
                  <a:gd name="T37" fmla="*/ 77 h 1728"/>
                  <a:gd name="T38" fmla="*/ 779 w 1980"/>
                  <a:gd name="T39" fmla="*/ 122 h 1728"/>
                  <a:gd name="T40" fmla="*/ 649 w 1980"/>
                  <a:gd name="T41" fmla="*/ 161 h 1728"/>
                  <a:gd name="T42" fmla="*/ 665 w 1980"/>
                  <a:gd name="T43" fmla="*/ 321 h 1728"/>
                  <a:gd name="T44" fmla="*/ 413 w 1980"/>
                  <a:gd name="T45" fmla="*/ 405 h 1728"/>
                  <a:gd name="T46" fmla="*/ 504 w 1980"/>
                  <a:gd name="T47" fmla="*/ 672 h 1728"/>
                  <a:gd name="T48" fmla="*/ 550 w 1980"/>
                  <a:gd name="T49" fmla="*/ 909 h 1728"/>
                  <a:gd name="T50" fmla="*/ 451 w 1980"/>
                  <a:gd name="T51" fmla="*/ 1108 h 1728"/>
                  <a:gd name="T52" fmla="*/ 122 w 1980"/>
                  <a:gd name="T53" fmla="*/ 970 h 1728"/>
                  <a:gd name="T54" fmla="*/ 0 w 1980"/>
                  <a:gd name="T55" fmla="*/ 1008 h 1728"/>
                  <a:gd name="T56" fmla="*/ 191 w 1980"/>
                  <a:gd name="T57" fmla="*/ 1138 h 1728"/>
                  <a:gd name="T58" fmla="*/ 199 w 1980"/>
                  <a:gd name="T59" fmla="*/ 1222 h 1728"/>
                  <a:gd name="T60" fmla="*/ 176 w 1980"/>
                  <a:gd name="T61" fmla="*/ 1322 h 1728"/>
                  <a:gd name="T62" fmla="*/ 245 w 1980"/>
                  <a:gd name="T63" fmla="*/ 1398 h 1728"/>
                  <a:gd name="T64" fmla="*/ 329 w 1980"/>
                  <a:gd name="T65" fmla="*/ 1520 h 1728"/>
                  <a:gd name="T66" fmla="*/ 436 w 1980"/>
                  <a:gd name="T67" fmla="*/ 1574 h 1728"/>
                  <a:gd name="T68" fmla="*/ 420 w 1980"/>
                  <a:gd name="T69" fmla="*/ 1673 h 1728"/>
                  <a:gd name="T70" fmla="*/ 627 w 1980"/>
                  <a:gd name="T71" fmla="*/ 1727 h 1728"/>
                  <a:gd name="T72" fmla="*/ 1008 w 1980"/>
                  <a:gd name="T73" fmla="*/ 1505 h 1728"/>
                  <a:gd name="T74" fmla="*/ 833 w 1980"/>
                  <a:gd name="T75" fmla="*/ 1253 h 1728"/>
                  <a:gd name="T76" fmla="*/ 756 w 1980"/>
                  <a:gd name="T77" fmla="*/ 1169 h 1728"/>
                  <a:gd name="T78" fmla="*/ 963 w 1980"/>
                  <a:gd name="T79" fmla="*/ 1116 h 1728"/>
                  <a:gd name="T80" fmla="*/ 871 w 1980"/>
                  <a:gd name="T81" fmla="*/ 1268 h 1728"/>
                  <a:gd name="T82" fmla="*/ 986 w 1980"/>
                  <a:gd name="T83" fmla="*/ 1352 h 1728"/>
                  <a:gd name="T84" fmla="*/ 1207 w 1980"/>
                  <a:gd name="T85" fmla="*/ 1505 h 1728"/>
                  <a:gd name="T86" fmla="*/ 1368 w 1980"/>
                  <a:gd name="T87" fmla="*/ 1551 h 1728"/>
                  <a:gd name="T88" fmla="*/ 1306 w 1980"/>
                  <a:gd name="T89" fmla="*/ 1398 h 1728"/>
                  <a:gd name="T90" fmla="*/ 1360 w 1980"/>
                  <a:gd name="T91" fmla="*/ 1352 h 1728"/>
                  <a:gd name="T92" fmla="*/ 1520 w 1980"/>
                  <a:gd name="T93" fmla="*/ 1337 h 1728"/>
                  <a:gd name="T94" fmla="*/ 1513 w 1980"/>
                  <a:gd name="T95" fmla="*/ 1566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80" h="1728">
                    <a:moveTo>
                      <a:pt x="1513" y="1566"/>
                    </a:moveTo>
                    <a:lnTo>
                      <a:pt x="1513" y="1566"/>
                    </a:lnTo>
                    <a:cubicBezTo>
                      <a:pt x="1566" y="1566"/>
                      <a:pt x="1612" y="1566"/>
                      <a:pt x="1658" y="1581"/>
                    </a:cubicBezTo>
                    <a:lnTo>
                      <a:pt x="1658" y="1581"/>
                    </a:lnTo>
                    <a:cubicBezTo>
                      <a:pt x="1650" y="1543"/>
                      <a:pt x="1620" y="1429"/>
                      <a:pt x="1620" y="1383"/>
                    </a:cubicBezTo>
                    <a:cubicBezTo>
                      <a:pt x="1620" y="1352"/>
                      <a:pt x="1658" y="1329"/>
                      <a:pt x="1658" y="1299"/>
                    </a:cubicBezTo>
                    <a:cubicBezTo>
                      <a:pt x="1658" y="1268"/>
                      <a:pt x="1620" y="1253"/>
                      <a:pt x="1620" y="1230"/>
                    </a:cubicBezTo>
                    <a:cubicBezTo>
                      <a:pt x="1627" y="1169"/>
                      <a:pt x="1650" y="1116"/>
                      <a:pt x="1665" y="1062"/>
                    </a:cubicBezTo>
                    <a:cubicBezTo>
                      <a:pt x="1688" y="1008"/>
                      <a:pt x="1704" y="955"/>
                      <a:pt x="1727" y="902"/>
                    </a:cubicBezTo>
                    <a:cubicBezTo>
                      <a:pt x="1742" y="871"/>
                      <a:pt x="1765" y="833"/>
                      <a:pt x="1795" y="810"/>
                    </a:cubicBezTo>
                    <a:cubicBezTo>
                      <a:pt x="1810" y="802"/>
                      <a:pt x="1833" y="825"/>
                      <a:pt x="1849" y="818"/>
                    </a:cubicBezTo>
                    <a:cubicBezTo>
                      <a:pt x="1879" y="802"/>
                      <a:pt x="1910" y="772"/>
                      <a:pt x="1940" y="756"/>
                    </a:cubicBezTo>
                    <a:lnTo>
                      <a:pt x="1940" y="756"/>
                    </a:lnTo>
                    <a:cubicBezTo>
                      <a:pt x="1940" y="734"/>
                      <a:pt x="1963" y="711"/>
                      <a:pt x="1956" y="688"/>
                    </a:cubicBezTo>
                    <a:cubicBezTo>
                      <a:pt x="1933" y="649"/>
                      <a:pt x="1902" y="611"/>
                      <a:pt x="1864" y="588"/>
                    </a:cubicBezTo>
                    <a:cubicBezTo>
                      <a:pt x="1849" y="581"/>
                      <a:pt x="1826" y="619"/>
                      <a:pt x="1818" y="604"/>
                    </a:cubicBezTo>
                    <a:cubicBezTo>
                      <a:pt x="1803" y="573"/>
                      <a:pt x="1826" y="535"/>
                      <a:pt x="1826" y="504"/>
                    </a:cubicBezTo>
                    <a:cubicBezTo>
                      <a:pt x="1826" y="482"/>
                      <a:pt x="1803" y="466"/>
                      <a:pt x="1803" y="443"/>
                    </a:cubicBezTo>
                    <a:cubicBezTo>
                      <a:pt x="1803" y="420"/>
                      <a:pt x="1810" y="397"/>
                      <a:pt x="1826" y="374"/>
                    </a:cubicBezTo>
                    <a:cubicBezTo>
                      <a:pt x="1841" y="359"/>
                      <a:pt x="1864" y="344"/>
                      <a:pt x="1887" y="352"/>
                    </a:cubicBezTo>
                    <a:cubicBezTo>
                      <a:pt x="1910" y="352"/>
                      <a:pt x="1933" y="382"/>
                      <a:pt x="1963" y="382"/>
                    </a:cubicBezTo>
                    <a:cubicBezTo>
                      <a:pt x="1979" y="382"/>
                      <a:pt x="1971" y="359"/>
                      <a:pt x="1979" y="344"/>
                    </a:cubicBezTo>
                    <a:cubicBezTo>
                      <a:pt x="1979" y="313"/>
                      <a:pt x="1979" y="275"/>
                      <a:pt x="1971" y="245"/>
                    </a:cubicBezTo>
                    <a:cubicBezTo>
                      <a:pt x="1956" y="207"/>
                      <a:pt x="1933" y="168"/>
                      <a:pt x="1910" y="138"/>
                    </a:cubicBezTo>
                    <a:lnTo>
                      <a:pt x="1910" y="138"/>
                    </a:lnTo>
                    <a:cubicBezTo>
                      <a:pt x="1826" y="84"/>
                      <a:pt x="1826" y="84"/>
                      <a:pt x="1826" y="84"/>
                    </a:cubicBezTo>
                    <a:lnTo>
                      <a:pt x="1826" y="84"/>
                    </a:lnTo>
                    <a:cubicBezTo>
                      <a:pt x="1765" y="69"/>
                      <a:pt x="1711" y="54"/>
                      <a:pt x="1658" y="46"/>
                    </a:cubicBezTo>
                    <a:cubicBezTo>
                      <a:pt x="1643" y="46"/>
                      <a:pt x="1635" y="61"/>
                      <a:pt x="1627" y="61"/>
                    </a:cubicBezTo>
                    <a:cubicBezTo>
                      <a:pt x="1604" y="61"/>
                      <a:pt x="1589" y="61"/>
                      <a:pt x="1566" y="61"/>
                    </a:cubicBezTo>
                    <a:lnTo>
                      <a:pt x="1566" y="61"/>
                    </a:lnTo>
                    <a:cubicBezTo>
                      <a:pt x="1543" y="61"/>
                      <a:pt x="1520" y="77"/>
                      <a:pt x="1497" y="69"/>
                    </a:cubicBezTo>
                    <a:cubicBezTo>
                      <a:pt x="1467" y="61"/>
                      <a:pt x="1452" y="16"/>
                      <a:pt x="1421" y="8"/>
                    </a:cubicBezTo>
                    <a:cubicBezTo>
                      <a:pt x="1413" y="0"/>
                      <a:pt x="1398" y="8"/>
                      <a:pt x="1383" y="23"/>
                    </a:cubicBezTo>
                    <a:cubicBezTo>
                      <a:pt x="1375" y="31"/>
                      <a:pt x="1383" y="61"/>
                      <a:pt x="1375" y="61"/>
                    </a:cubicBezTo>
                    <a:cubicBezTo>
                      <a:pt x="1345" y="69"/>
                      <a:pt x="1322" y="54"/>
                      <a:pt x="1291" y="46"/>
                    </a:cubicBezTo>
                    <a:cubicBezTo>
                      <a:pt x="1169" y="38"/>
                      <a:pt x="1054" y="16"/>
                      <a:pt x="932" y="23"/>
                    </a:cubicBezTo>
                    <a:cubicBezTo>
                      <a:pt x="909" y="23"/>
                      <a:pt x="886" y="54"/>
                      <a:pt x="879" y="77"/>
                    </a:cubicBezTo>
                    <a:cubicBezTo>
                      <a:pt x="879" y="92"/>
                      <a:pt x="909" y="115"/>
                      <a:pt x="894" y="122"/>
                    </a:cubicBezTo>
                    <a:cubicBezTo>
                      <a:pt x="863" y="138"/>
                      <a:pt x="818" y="122"/>
                      <a:pt x="779" y="122"/>
                    </a:cubicBezTo>
                    <a:lnTo>
                      <a:pt x="779" y="122"/>
                    </a:lnTo>
                    <a:cubicBezTo>
                      <a:pt x="764" y="130"/>
                      <a:pt x="657" y="145"/>
                      <a:pt x="649" y="161"/>
                    </a:cubicBezTo>
                    <a:cubicBezTo>
                      <a:pt x="642" y="176"/>
                      <a:pt x="649" y="199"/>
                      <a:pt x="657" y="222"/>
                    </a:cubicBezTo>
                    <a:cubicBezTo>
                      <a:pt x="657" y="252"/>
                      <a:pt x="680" y="291"/>
                      <a:pt x="665" y="321"/>
                    </a:cubicBezTo>
                    <a:cubicBezTo>
                      <a:pt x="649" y="352"/>
                      <a:pt x="611" y="344"/>
                      <a:pt x="581" y="359"/>
                    </a:cubicBezTo>
                    <a:cubicBezTo>
                      <a:pt x="527" y="374"/>
                      <a:pt x="436" y="352"/>
                      <a:pt x="413" y="405"/>
                    </a:cubicBezTo>
                    <a:cubicBezTo>
                      <a:pt x="382" y="466"/>
                      <a:pt x="443" y="543"/>
                      <a:pt x="466" y="611"/>
                    </a:cubicBezTo>
                    <a:cubicBezTo>
                      <a:pt x="474" y="634"/>
                      <a:pt x="504" y="649"/>
                      <a:pt x="504" y="672"/>
                    </a:cubicBezTo>
                    <a:cubicBezTo>
                      <a:pt x="504" y="726"/>
                      <a:pt x="466" y="787"/>
                      <a:pt x="482" y="841"/>
                    </a:cubicBezTo>
                    <a:cubicBezTo>
                      <a:pt x="482" y="871"/>
                      <a:pt x="543" y="871"/>
                      <a:pt x="550" y="909"/>
                    </a:cubicBezTo>
                    <a:cubicBezTo>
                      <a:pt x="558" y="947"/>
                      <a:pt x="527" y="993"/>
                      <a:pt x="512" y="1031"/>
                    </a:cubicBezTo>
                    <a:cubicBezTo>
                      <a:pt x="497" y="1062"/>
                      <a:pt x="482" y="1116"/>
                      <a:pt x="451" y="1108"/>
                    </a:cubicBezTo>
                    <a:cubicBezTo>
                      <a:pt x="352" y="1085"/>
                      <a:pt x="275" y="1008"/>
                      <a:pt x="184" y="963"/>
                    </a:cubicBezTo>
                    <a:cubicBezTo>
                      <a:pt x="161" y="955"/>
                      <a:pt x="138" y="963"/>
                      <a:pt x="122" y="970"/>
                    </a:cubicBezTo>
                    <a:cubicBezTo>
                      <a:pt x="77" y="978"/>
                      <a:pt x="46" y="993"/>
                      <a:pt x="0" y="1008"/>
                    </a:cubicBezTo>
                    <a:lnTo>
                      <a:pt x="0" y="1008"/>
                    </a:lnTo>
                    <a:cubicBezTo>
                      <a:pt x="38" y="1070"/>
                      <a:pt x="54" y="1138"/>
                      <a:pt x="107" y="1177"/>
                    </a:cubicBezTo>
                    <a:cubicBezTo>
                      <a:pt x="138" y="1199"/>
                      <a:pt x="161" y="1146"/>
                      <a:pt x="191" y="1138"/>
                    </a:cubicBezTo>
                    <a:cubicBezTo>
                      <a:pt x="199" y="1138"/>
                      <a:pt x="230" y="1138"/>
                      <a:pt x="230" y="1154"/>
                    </a:cubicBezTo>
                    <a:cubicBezTo>
                      <a:pt x="237" y="1177"/>
                      <a:pt x="214" y="1199"/>
                      <a:pt x="199" y="1222"/>
                    </a:cubicBezTo>
                    <a:cubicBezTo>
                      <a:pt x="191" y="1230"/>
                      <a:pt x="184" y="1238"/>
                      <a:pt x="176" y="1245"/>
                    </a:cubicBezTo>
                    <a:cubicBezTo>
                      <a:pt x="168" y="1276"/>
                      <a:pt x="161" y="1306"/>
                      <a:pt x="176" y="1322"/>
                    </a:cubicBezTo>
                    <a:cubicBezTo>
                      <a:pt x="191" y="1345"/>
                      <a:pt x="230" y="1306"/>
                      <a:pt x="245" y="1322"/>
                    </a:cubicBezTo>
                    <a:cubicBezTo>
                      <a:pt x="260" y="1337"/>
                      <a:pt x="245" y="1375"/>
                      <a:pt x="245" y="1398"/>
                    </a:cubicBezTo>
                    <a:cubicBezTo>
                      <a:pt x="252" y="1444"/>
                      <a:pt x="237" y="1497"/>
                      <a:pt x="260" y="1535"/>
                    </a:cubicBezTo>
                    <a:cubicBezTo>
                      <a:pt x="275" y="1551"/>
                      <a:pt x="306" y="1505"/>
                      <a:pt x="329" y="1520"/>
                    </a:cubicBezTo>
                    <a:cubicBezTo>
                      <a:pt x="344" y="1528"/>
                      <a:pt x="321" y="1581"/>
                      <a:pt x="344" y="1589"/>
                    </a:cubicBezTo>
                    <a:cubicBezTo>
                      <a:pt x="374" y="1604"/>
                      <a:pt x="413" y="1551"/>
                      <a:pt x="436" y="1574"/>
                    </a:cubicBezTo>
                    <a:cubicBezTo>
                      <a:pt x="459" y="1589"/>
                      <a:pt x="428" y="1650"/>
                      <a:pt x="420" y="1673"/>
                    </a:cubicBezTo>
                    <a:lnTo>
                      <a:pt x="420" y="1673"/>
                    </a:lnTo>
                    <a:cubicBezTo>
                      <a:pt x="443" y="1673"/>
                      <a:pt x="474" y="1673"/>
                      <a:pt x="497" y="1681"/>
                    </a:cubicBezTo>
                    <a:cubicBezTo>
                      <a:pt x="566" y="1666"/>
                      <a:pt x="588" y="1711"/>
                      <a:pt x="627" y="1727"/>
                    </a:cubicBezTo>
                    <a:cubicBezTo>
                      <a:pt x="627" y="1681"/>
                      <a:pt x="818" y="1589"/>
                      <a:pt x="863" y="1581"/>
                    </a:cubicBezTo>
                    <a:cubicBezTo>
                      <a:pt x="924" y="1566"/>
                      <a:pt x="955" y="1551"/>
                      <a:pt x="1008" y="1505"/>
                    </a:cubicBezTo>
                    <a:cubicBezTo>
                      <a:pt x="1093" y="1429"/>
                      <a:pt x="871" y="1322"/>
                      <a:pt x="833" y="1253"/>
                    </a:cubicBezTo>
                    <a:lnTo>
                      <a:pt x="833" y="1253"/>
                    </a:lnTo>
                    <a:cubicBezTo>
                      <a:pt x="825" y="1253"/>
                      <a:pt x="818" y="1245"/>
                      <a:pt x="818" y="1245"/>
                    </a:cubicBezTo>
                    <a:cubicBezTo>
                      <a:pt x="779" y="1222"/>
                      <a:pt x="741" y="1207"/>
                      <a:pt x="756" y="1169"/>
                    </a:cubicBezTo>
                    <a:cubicBezTo>
                      <a:pt x="779" y="1070"/>
                      <a:pt x="886" y="1070"/>
                      <a:pt x="940" y="1077"/>
                    </a:cubicBezTo>
                    <a:cubicBezTo>
                      <a:pt x="955" y="1085"/>
                      <a:pt x="963" y="1100"/>
                      <a:pt x="963" y="1116"/>
                    </a:cubicBezTo>
                    <a:cubicBezTo>
                      <a:pt x="986" y="1146"/>
                      <a:pt x="1024" y="1184"/>
                      <a:pt x="1001" y="1215"/>
                    </a:cubicBezTo>
                    <a:cubicBezTo>
                      <a:pt x="978" y="1253"/>
                      <a:pt x="917" y="1260"/>
                      <a:pt x="871" y="1268"/>
                    </a:cubicBezTo>
                    <a:lnTo>
                      <a:pt x="871" y="1268"/>
                    </a:lnTo>
                    <a:cubicBezTo>
                      <a:pt x="917" y="1291"/>
                      <a:pt x="970" y="1337"/>
                      <a:pt x="986" y="1352"/>
                    </a:cubicBezTo>
                    <a:cubicBezTo>
                      <a:pt x="1031" y="1383"/>
                      <a:pt x="1070" y="1421"/>
                      <a:pt x="1108" y="1452"/>
                    </a:cubicBezTo>
                    <a:cubicBezTo>
                      <a:pt x="1138" y="1474"/>
                      <a:pt x="1184" y="1482"/>
                      <a:pt x="1207" y="1505"/>
                    </a:cubicBezTo>
                    <a:cubicBezTo>
                      <a:pt x="1230" y="1535"/>
                      <a:pt x="1276" y="1604"/>
                      <a:pt x="1314" y="1558"/>
                    </a:cubicBezTo>
                    <a:cubicBezTo>
                      <a:pt x="1345" y="1528"/>
                      <a:pt x="1352" y="1543"/>
                      <a:pt x="1368" y="1551"/>
                    </a:cubicBezTo>
                    <a:lnTo>
                      <a:pt x="1368" y="1551"/>
                    </a:lnTo>
                    <a:cubicBezTo>
                      <a:pt x="1352" y="1513"/>
                      <a:pt x="1322" y="1429"/>
                      <a:pt x="1306" y="1398"/>
                    </a:cubicBezTo>
                    <a:cubicBezTo>
                      <a:pt x="1306" y="1383"/>
                      <a:pt x="1283" y="1368"/>
                      <a:pt x="1299" y="1360"/>
                    </a:cubicBezTo>
                    <a:cubicBezTo>
                      <a:pt x="1314" y="1345"/>
                      <a:pt x="1345" y="1368"/>
                      <a:pt x="1360" y="1352"/>
                    </a:cubicBezTo>
                    <a:cubicBezTo>
                      <a:pt x="1375" y="1345"/>
                      <a:pt x="1368" y="1306"/>
                      <a:pt x="1383" y="1306"/>
                    </a:cubicBezTo>
                    <a:cubicBezTo>
                      <a:pt x="1429" y="1299"/>
                      <a:pt x="1490" y="1299"/>
                      <a:pt x="1520" y="1337"/>
                    </a:cubicBezTo>
                    <a:cubicBezTo>
                      <a:pt x="1543" y="1360"/>
                      <a:pt x="1505" y="1406"/>
                      <a:pt x="1505" y="1436"/>
                    </a:cubicBezTo>
                    <a:cubicBezTo>
                      <a:pt x="1505" y="1459"/>
                      <a:pt x="1513" y="1543"/>
                      <a:pt x="1513" y="1566"/>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5" name="Freeform 153">
                <a:extLst>
                  <a:ext uri="{FF2B5EF4-FFF2-40B4-BE49-F238E27FC236}">
                    <a16:creationId xmlns:a16="http://schemas.microsoft.com/office/drawing/2014/main" id="{23541CF1-901F-42BF-A608-0922FA055ADF}"/>
                  </a:ext>
                </a:extLst>
              </p:cNvPr>
              <p:cNvSpPr>
                <a:spLocks noChangeArrowheads="1"/>
              </p:cNvSpPr>
              <p:nvPr/>
            </p:nvSpPr>
            <p:spPr bwMode="auto">
              <a:xfrm>
                <a:off x="7313137" y="9559925"/>
                <a:ext cx="93656" cy="96838"/>
              </a:xfrm>
              <a:custGeom>
                <a:avLst/>
                <a:gdLst>
                  <a:gd name="T0" fmla="*/ 85 w 261"/>
                  <a:gd name="T1" fmla="*/ 252 h 268"/>
                  <a:gd name="T2" fmla="*/ 85 w 261"/>
                  <a:gd name="T3" fmla="*/ 252 h 268"/>
                  <a:gd name="T4" fmla="*/ 138 w 261"/>
                  <a:gd name="T5" fmla="*/ 252 h 268"/>
                  <a:gd name="T6" fmla="*/ 230 w 261"/>
                  <a:gd name="T7" fmla="*/ 267 h 268"/>
                  <a:gd name="T8" fmla="*/ 230 w 261"/>
                  <a:gd name="T9" fmla="*/ 267 h 268"/>
                  <a:gd name="T10" fmla="*/ 222 w 261"/>
                  <a:gd name="T11" fmla="*/ 137 h 268"/>
                  <a:gd name="T12" fmla="*/ 237 w 261"/>
                  <a:gd name="T13" fmla="*/ 38 h 268"/>
                  <a:gd name="T14" fmla="*/ 100 w 261"/>
                  <a:gd name="T15" fmla="*/ 7 h 268"/>
                  <a:gd name="T16" fmla="*/ 77 w 261"/>
                  <a:gd name="T17" fmla="*/ 53 h 268"/>
                  <a:gd name="T18" fmla="*/ 16 w 261"/>
                  <a:gd name="T19" fmla="*/ 61 h 268"/>
                  <a:gd name="T20" fmla="*/ 23 w 261"/>
                  <a:gd name="T21" fmla="*/ 99 h 268"/>
                  <a:gd name="T22" fmla="*/ 85 w 261"/>
                  <a:gd name="T23" fmla="*/ 25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 h="268">
                    <a:moveTo>
                      <a:pt x="85" y="252"/>
                    </a:moveTo>
                    <a:lnTo>
                      <a:pt x="85" y="252"/>
                    </a:lnTo>
                    <a:cubicBezTo>
                      <a:pt x="92" y="259"/>
                      <a:pt x="108" y="259"/>
                      <a:pt x="138" y="252"/>
                    </a:cubicBezTo>
                    <a:cubicBezTo>
                      <a:pt x="169" y="259"/>
                      <a:pt x="199" y="267"/>
                      <a:pt x="230" y="267"/>
                    </a:cubicBezTo>
                    <a:lnTo>
                      <a:pt x="230" y="267"/>
                    </a:lnTo>
                    <a:cubicBezTo>
                      <a:pt x="230" y="244"/>
                      <a:pt x="222" y="160"/>
                      <a:pt x="222" y="137"/>
                    </a:cubicBezTo>
                    <a:cubicBezTo>
                      <a:pt x="222" y="107"/>
                      <a:pt x="260" y="61"/>
                      <a:pt x="237" y="38"/>
                    </a:cubicBezTo>
                    <a:cubicBezTo>
                      <a:pt x="207" y="0"/>
                      <a:pt x="146" y="0"/>
                      <a:pt x="100" y="7"/>
                    </a:cubicBezTo>
                    <a:cubicBezTo>
                      <a:pt x="85" y="7"/>
                      <a:pt x="92" y="46"/>
                      <a:pt x="77" y="53"/>
                    </a:cubicBezTo>
                    <a:cubicBezTo>
                      <a:pt x="62" y="69"/>
                      <a:pt x="31" y="46"/>
                      <a:pt x="16" y="61"/>
                    </a:cubicBezTo>
                    <a:cubicBezTo>
                      <a:pt x="0" y="69"/>
                      <a:pt x="23" y="84"/>
                      <a:pt x="23" y="99"/>
                    </a:cubicBezTo>
                    <a:cubicBezTo>
                      <a:pt x="39" y="130"/>
                      <a:pt x="69" y="214"/>
                      <a:pt x="85" y="252"/>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6" name="Freeform 154">
                <a:extLst>
                  <a:ext uri="{FF2B5EF4-FFF2-40B4-BE49-F238E27FC236}">
                    <a16:creationId xmlns:a16="http://schemas.microsoft.com/office/drawing/2014/main" id="{77B1F160-9CE0-4333-A68D-1E1BF0DAA038}"/>
                  </a:ext>
                </a:extLst>
              </p:cNvPr>
              <p:cNvSpPr>
                <a:spLocks noChangeArrowheads="1"/>
              </p:cNvSpPr>
              <p:nvPr/>
            </p:nvSpPr>
            <p:spPr bwMode="auto">
              <a:xfrm>
                <a:off x="7117887" y="9477375"/>
                <a:ext cx="101593" cy="71438"/>
              </a:xfrm>
              <a:custGeom>
                <a:avLst/>
                <a:gdLst>
                  <a:gd name="T0" fmla="*/ 92 w 284"/>
                  <a:gd name="T1" fmla="*/ 183 h 199"/>
                  <a:gd name="T2" fmla="*/ 92 w 284"/>
                  <a:gd name="T3" fmla="*/ 183 h 199"/>
                  <a:gd name="T4" fmla="*/ 84 w 284"/>
                  <a:gd name="T5" fmla="*/ 175 h 199"/>
                  <a:gd name="T6" fmla="*/ 130 w 284"/>
                  <a:gd name="T7" fmla="*/ 198 h 199"/>
                  <a:gd name="T8" fmla="*/ 130 w 284"/>
                  <a:gd name="T9" fmla="*/ 198 h 199"/>
                  <a:gd name="T10" fmla="*/ 260 w 284"/>
                  <a:gd name="T11" fmla="*/ 145 h 199"/>
                  <a:gd name="T12" fmla="*/ 222 w 284"/>
                  <a:gd name="T13" fmla="*/ 46 h 199"/>
                  <a:gd name="T14" fmla="*/ 199 w 284"/>
                  <a:gd name="T15" fmla="*/ 7 h 199"/>
                  <a:gd name="T16" fmla="*/ 15 w 284"/>
                  <a:gd name="T17" fmla="*/ 99 h 199"/>
                  <a:gd name="T18" fmla="*/ 77 w 284"/>
                  <a:gd name="T19" fmla="*/ 175 h 199"/>
                  <a:gd name="T20" fmla="*/ 92 w 284"/>
                  <a:gd name="T21" fmla="*/ 1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199">
                    <a:moveTo>
                      <a:pt x="92" y="183"/>
                    </a:moveTo>
                    <a:lnTo>
                      <a:pt x="92" y="183"/>
                    </a:lnTo>
                    <a:cubicBezTo>
                      <a:pt x="84" y="183"/>
                      <a:pt x="84" y="175"/>
                      <a:pt x="84" y="175"/>
                    </a:cubicBezTo>
                    <a:cubicBezTo>
                      <a:pt x="92" y="175"/>
                      <a:pt x="115" y="183"/>
                      <a:pt x="130" y="198"/>
                    </a:cubicBezTo>
                    <a:lnTo>
                      <a:pt x="130" y="198"/>
                    </a:lnTo>
                    <a:cubicBezTo>
                      <a:pt x="176" y="190"/>
                      <a:pt x="237" y="183"/>
                      <a:pt x="260" y="145"/>
                    </a:cubicBezTo>
                    <a:cubicBezTo>
                      <a:pt x="283" y="114"/>
                      <a:pt x="245" y="76"/>
                      <a:pt x="222" y="46"/>
                    </a:cubicBezTo>
                    <a:cubicBezTo>
                      <a:pt x="222" y="30"/>
                      <a:pt x="214" y="15"/>
                      <a:pt x="199" y="7"/>
                    </a:cubicBezTo>
                    <a:cubicBezTo>
                      <a:pt x="145" y="0"/>
                      <a:pt x="38" y="0"/>
                      <a:pt x="15" y="99"/>
                    </a:cubicBezTo>
                    <a:cubicBezTo>
                      <a:pt x="0" y="137"/>
                      <a:pt x="38" y="152"/>
                      <a:pt x="77" y="175"/>
                    </a:cubicBezTo>
                    <a:cubicBezTo>
                      <a:pt x="77" y="175"/>
                      <a:pt x="84" y="183"/>
                      <a:pt x="92" y="183"/>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7" name="Freeform 155">
                <a:extLst>
                  <a:ext uri="{FF2B5EF4-FFF2-40B4-BE49-F238E27FC236}">
                    <a16:creationId xmlns:a16="http://schemas.microsoft.com/office/drawing/2014/main" id="{D3AF2B27-DC80-442E-B9BA-6F06208490B3}"/>
                  </a:ext>
                </a:extLst>
              </p:cNvPr>
              <p:cNvSpPr>
                <a:spLocks noChangeArrowheads="1"/>
              </p:cNvSpPr>
              <p:nvPr/>
            </p:nvSpPr>
            <p:spPr bwMode="auto">
              <a:xfrm>
                <a:off x="6294028" y="9369426"/>
                <a:ext cx="723853" cy="511175"/>
              </a:xfrm>
              <a:custGeom>
                <a:avLst/>
                <a:gdLst>
                  <a:gd name="T0" fmla="*/ 7 w 2010"/>
                  <a:gd name="T1" fmla="*/ 657 h 1421"/>
                  <a:gd name="T2" fmla="*/ 152 w 2010"/>
                  <a:gd name="T3" fmla="*/ 580 h 1421"/>
                  <a:gd name="T4" fmla="*/ 473 w 2010"/>
                  <a:gd name="T5" fmla="*/ 496 h 1421"/>
                  <a:gd name="T6" fmla="*/ 542 w 2010"/>
                  <a:gd name="T7" fmla="*/ 344 h 1421"/>
                  <a:gd name="T8" fmla="*/ 687 w 2010"/>
                  <a:gd name="T9" fmla="*/ 221 h 1421"/>
                  <a:gd name="T10" fmla="*/ 809 w 2010"/>
                  <a:gd name="T11" fmla="*/ 282 h 1421"/>
                  <a:gd name="T12" fmla="*/ 886 w 2010"/>
                  <a:gd name="T13" fmla="*/ 206 h 1421"/>
                  <a:gd name="T14" fmla="*/ 939 w 2010"/>
                  <a:gd name="T15" fmla="*/ 23 h 1421"/>
                  <a:gd name="T16" fmla="*/ 970 w 2010"/>
                  <a:gd name="T17" fmla="*/ 0 h 1421"/>
                  <a:gd name="T18" fmla="*/ 1191 w 2010"/>
                  <a:gd name="T19" fmla="*/ 122 h 1421"/>
                  <a:gd name="T20" fmla="*/ 1298 w 2010"/>
                  <a:gd name="T21" fmla="*/ 259 h 1421"/>
                  <a:gd name="T22" fmla="*/ 1451 w 2010"/>
                  <a:gd name="T23" fmla="*/ 275 h 1421"/>
                  <a:gd name="T24" fmla="*/ 1550 w 2010"/>
                  <a:gd name="T25" fmla="*/ 236 h 1421"/>
                  <a:gd name="T26" fmla="*/ 1741 w 2010"/>
                  <a:gd name="T27" fmla="*/ 366 h 1421"/>
                  <a:gd name="T28" fmla="*/ 1749 w 2010"/>
                  <a:gd name="T29" fmla="*/ 450 h 1421"/>
                  <a:gd name="T30" fmla="*/ 1726 w 2010"/>
                  <a:gd name="T31" fmla="*/ 550 h 1421"/>
                  <a:gd name="T32" fmla="*/ 1795 w 2010"/>
                  <a:gd name="T33" fmla="*/ 626 h 1421"/>
                  <a:gd name="T34" fmla="*/ 1879 w 2010"/>
                  <a:gd name="T35" fmla="*/ 748 h 1421"/>
                  <a:gd name="T36" fmla="*/ 1986 w 2010"/>
                  <a:gd name="T37" fmla="*/ 802 h 1421"/>
                  <a:gd name="T38" fmla="*/ 1970 w 2010"/>
                  <a:gd name="T39" fmla="*/ 901 h 1421"/>
                  <a:gd name="T40" fmla="*/ 1848 w 2010"/>
                  <a:gd name="T41" fmla="*/ 955 h 1421"/>
                  <a:gd name="T42" fmla="*/ 1764 w 2010"/>
                  <a:gd name="T43" fmla="*/ 825 h 1421"/>
                  <a:gd name="T44" fmla="*/ 1695 w 2010"/>
                  <a:gd name="T45" fmla="*/ 786 h 1421"/>
                  <a:gd name="T46" fmla="*/ 1619 w 2010"/>
                  <a:gd name="T47" fmla="*/ 763 h 1421"/>
                  <a:gd name="T48" fmla="*/ 1482 w 2010"/>
                  <a:gd name="T49" fmla="*/ 741 h 1421"/>
                  <a:gd name="T50" fmla="*/ 1405 w 2010"/>
                  <a:gd name="T51" fmla="*/ 977 h 1421"/>
                  <a:gd name="T52" fmla="*/ 1581 w 2010"/>
                  <a:gd name="T53" fmla="*/ 1069 h 1421"/>
                  <a:gd name="T54" fmla="*/ 1566 w 2010"/>
                  <a:gd name="T55" fmla="*/ 1176 h 1421"/>
                  <a:gd name="T56" fmla="*/ 1428 w 2010"/>
                  <a:gd name="T57" fmla="*/ 1291 h 1421"/>
                  <a:gd name="T58" fmla="*/ 1275 w 2010"/>
                  <a:gd name="T59" fmla="*/ 1207 h 1421"/>
                  <a:gd name="T60" fmla="*/ 825 w 2010"/>
                  <a:gd name="T61" fmla="*/ 1146 h 1421"/>
                  <a:gd name="T62" fmla="*/ 779 w 2010"/>
                  <a:gd name="T63" fmla="*/ 1245 h 1421"/>
                  <a:gd name="T64" fmla="*/ 840 w 2010"/>
                  <a:gd name="T65" fmla="*/ 1352 h 1421"/>
                  <a:gd name="T66" fmla="*/ 809 w 2010"/>
                  <a:gd name="T67" fmla="*/ 1420 h 1421"/>
                  <a:gd name="T68" fmla="*/ 794 w 2010"/>
                  <a:gd name="T69" fmla="*/ 1313 h 1421"/>
                  <a:gd name="T70" fmla="*/ 756 w 2010"/>
                  <a:gd name="T71" fmla="*/ 1245 h 1421"/>
                  <a:gd name="T72" fmla="*/ 84 w 2010"/>
                  <a:gd name="T73" fmla="*/ 909 h 1421"/>
                  <a:gd name="T74" fmla="*/ 15 w 2010"/>
                  <a:gd name="T75" fmla="*/ 939 h 1421"/>
                  <a:gd name="T76" fmla="*/ 38 w 2010"/>
                  <a:gd name="T77" fmla="*/ 809 h 1421"/>
                  <a:gd name="T78" fmla="*/ 107 w 2010"/>
                  <a:gd name="T79" fmla="*/ 71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10" h="1421">
                    <a:moveTo>
                      <a:pt x="7" y="657"/>
                    </a:moveTo>
                    <a:lnTo>
                      <a:pt x="7" y="657"/>
                    </a:lnTo>
                    <a:cubicBezTo>
                      <a:pt x="30" y="641"/>
                      <a:pt x="38" y="611"/>
                      <a:pt x="61" y="603"/>
                    </a:cubicBezTo>
                    <a:cubicBezTo>
                      <a:pt x="84" y="588"/>
                      <a:pt x="122" y="588"/>
                      <a:pt x="152" y="580"/>
                    </a:cubicBezTo>
                    <a:cubicBezTo>
                      <a:pt x="175" y="573"/>
                      <a:pt x="191" y="565"/>
                      <a:pt x="214" y="557"/>
                    </a:cubicBezTo>
                    <a:cubicBezTo>
                      <a:pt x="298" y="534"/>
                      <a:pt x="389" y="519"/>
                      <a:pt x="473" y="496"/>
                    </a:cubicBezTo>
                    <a:cubicBezTo>
                      <a:pt x="488" y="496"/>
                      <a:pt x="527" y="511"/>
                      <a:pt x="534" y="488"/>
                    </a:cubicBezTo>
                    <a:cubicBezTo>
                      <a:pt x="557" y="443"/>
                      <a:pt x="534" y="389"/>
                      <a:pt x="542" y="344"/>
                    </a:cubicBezTo>
                    <a:cubicBezTo>
                      <a:pt x="542" y="313"/>
                      <a:pt x="534" y="275"/>
                      <a:pt x="550" y="259"/>
                    </a:cubicBezTo>
                    <a:cubicBezTo>
                      <a:pt x="588" y="229"/>
                      <a:pt x="641" y="206"/>
                      <a:pt x="687" y="221"/>
                    </a:cubicBezTo>
                    <a:cubicBezTo>
                      <a:pt x="733" y="236"/>
                      <a:pt x="725" y="313"/>
                      <a:pt x="771" y="336"/>
                    </a:cubicBezTo>
                    <a:cubicBezTo>
                      <a:pt x="786" y="344"/>
                      <a:pt x="794" y="290"/>
                      <a:pt x="809" y="282"/>
                    </a:cubicBezTo>
                    <a:cubicBezTo>
                      <a:pt x="855" y="267"/>
                      <a:pt x="924" y="298"/>
                      <a:pt x="962" y="259"/>
                    </a:cubicBezTo>
                    <a:cubicBezTo>
                      <a:pt x="977" y="244"/>
                      <a:pt x="886" y="236"/>
                      <a:pt x="886" y="206"/>
                    </a:cubicBezTo>
                    <a:cubicBezTo>
                      <a:pt x="886" y="168"/>
                      <a:pt x="947" y="145"/>
                      <a:pt x="962" y="99"/>
                    </a:cubicBezTo>
                    <a:cubicBezTo>
                      <a:pt x="970" y="76"/>
                      <a:pt x="939" y="53"/>
                      <a:pt x="939" y="23"/>
                    </a:cubicBezTo>
                    <a:cubicBezTo>
                      <a:pt x="947" y="15"/>
                      <a:pt x="962" y="7"/>
                      <a:pt x="970" y="0"/>
                    </a:cubicBezTo>
                    <a:lnTo>
                      <a:pt x="970" y="0"/>
                    </a:lnTo>
                    <a:cubicBezTo>
                      <a:pt x="1023" y="15"/>
                      <a:pt x="1077" y="7"/>
                      <a:pt x="1115" y="30"/>
                    </a:cubicBezTo>
                    <a:cubicBezTo>
                      <a:pt x="1153" y="46"/>
                      <a:pt x="1168" y="91"/>
                      <a:pt x="1191" y="122"/>
                    </a:cubicBezTo>
                    <a:cubicBezTo>
                      <a:pt x="1214" y="160"/>
                      <a:pt x="1230" y="198"/>
                      <a:pt x="1252" y="236"/>
                    </a:cubicBezTo>
                    <a:cubicBezTo>
                      <a:pt x="1260" y="252"/>
                      <a:pt x="1283" y="252"/>
                      <a:pt x="1298" y="259"/>
                    </a:cubicBezTo>
                    <a:cubicBezTo>
                      <a:pt x="1313" y="282"/>
                      <a:pt x="1313" y="336"/>
                      <a:pt x="1344" y="336"/>
                    </a:cubicBezTo>
                    <a:cubicBezTo>
                      <a:pt x="1382" y="336"/>
                      <a:pt x="1413" y="290"/>
                      <a:pt x="1451" y="275"/>
                    </a:cubicBezTo>
                    <a:cubicBezTo>
                      <a:pt x="1482" y="259"/>
                      <a:pt x="1520" y="252"/>
                      <a:pt x="1550" y="236"/>
                    </a:cubicBezTo>
                    <a:lnTo>
                      <a:pt x="1550" y="236"/>
                    </a:lnTo>
                    <a:cubicBezTo>
                      <a:pt x="1588" y="298"/>
                      <a:pt x="1604" y="366"/>
                      <a:pt x="1657" y="405"/>
                    </a:cubicBezTo>
                    <a:cubicBezTo>
                      <a:pt x="1688" y="427"/>
                      <a:pt x="1711" y="374"/>
                      <a:pt x="1741" y="366"/>
                    </a:cubicBezTo>
                    <a:cubicBezTo>
                      <a:pt x="1749" y="366"/>
                      <a:pt x="1780" y="366"/>
                      <a:pt x="1780" y="382"/>
                    </a:cubicBezTo>
                    <a:cubicBezTo>
                      <a:pt x="1787" y="405"/>
                      <a:pt x="1764" y="427"/>
                      <a:pt x="1749" y="450"/>
                    </a:cubicBezTo>
                    <a:cubicBezTo>
                      <a:pt x="1741" y="458"/>
                      <a:pt x="1734" y="466"/>
                      <a:pt x="1726" y="473"/>
                    </a:cubicBezTo>
                    <a:cubicBezTo>
                      <a:pt x="1718" y="504"/>
                      <a:pt x="1711" y="534"/>
                      <a:pt x="1726" y="550"/>
                    </a:cubicBezTo>
                    <a:cubicBezTo>
                      <a:pt x="1741" y="573"/>
                      <a:pt x="1780" y="534"/>
                      <a:pt x="1795" y="550"/>
                    </a:cubicBezTo>
                    <a:cubicBezTo>
                      <a:pt x="1810" y="565"/>
                      <a:pt x="1795" y="603"/>
                      <a:pt x="1795" y="626"/>
                    </a:cubicBezTo>
                    <a:cubicBezTo>
                      <a:pt x="1802" y="672"/>
                      <a:pt x="1787" y="725"/>
                      <a:pt x="1810" y="763"/>
                    </a:cubicBezTo>
                    <a:cubicBezTo>
                      <a:pt x="1825" y="779"/>
                      <a:pt x="1856" y="733"/>
                      <a:pt x="1879" y="748"/>
                    </a:cubicBezTo>
                    <a:cubicBezTo>
                      <a:pt x="1894" y="756"/>
                      <a:pt x="1871" y="809"/>
                      <a:pt x="1894" y="817"/>
                    </a:cubicBezTo>
                    <a:cubicBezTo>
                      <a:pt x="1924" y="832"/>
                      <a:pt x="1963" y="779"/>
                      <a:pt x="1986" y="802"/>
                    </a:cubicBezTo>
                    <a:cubicBezTo>
                      <a:pt x="2009" y="817"/>
                      <a:pt x="1978" y="878"/>
                      <a:pt x="1970" y="901"/>
                    </a:cubicBezTo>
                    <a:lnTo>
                      <a:pt x="1970" y="901"/>
                    </a:lnTo>
                    <a:cubicBezTo>
                      <a:pt x="1947" y="909"/>
                      <a:pt x="1917" y="916"/>
                      <a:pt x="1894" y="947"/>
                    </a:cubicBezTo>
                    <a:cubicBezTo>
                      <a:pt x="1886" y="955"/>
                      <a:pt x="1871" y="955"/>
                      <a:pt x="1848" y="955"/>
                    </a:cubicBezTo>
                    <a:lnTo>
                      <a:pt x="1848" y="955"/>
                    </a:lnTo>
                    <a:cubicBezTo>
                      <a:pt x="1825" y="924"/>
                      <a:pt x="1787" y="855"/>
                      <a:pt x="1764" y="825"/>
                    </a:cubicBezTo>
                    <a:cubicBezTo>
                      <a:pt x="1749" y="817"/>
                      <a:pt x="1749" y="794"/>
                      <a:pt x="1734" y="786"/>
                    </a:cubicBezTo>
                    <a:cubicBezTo>
                      <a:pt x="1726" y="779"/>
                      <a:pt x="1703" y="786"/>
                      <a:pt x="1695" y="786"/>
                    </a:cubicBezTo>
                    <a:cubicBezTo>
                      <a:pt x="1665" y="779"/>
                      <a:pt x="1642" y="771"/>
                      <a:pt x="1619" y="763"/>
                    </a:cubicBezTo>
                    <a:lnTo>
                      <a:pt x="1619" y="763"/>
                    </a:lnTo>
                    <a:cubicBezTo>
                      <a:pt x="1596" y="748"/>
                      <a:pt x="1581" y="710"/>
                      <a:pt x="1550" y="710"/>
                    </a:cubicBezTo>
                    <a:cubicBezTo>
                      <a:pt x="1527" y="702"/>
                      <a:pt x="1497" y="718"/>
                      <a:pt x="1482" y="741"/>
                    </a:cubicBezTo>
                    <a:cubicBezTo>
                      <a:pt x="1466" y="763"/>
                      <a:pt x="1474" y="802"/>
                      <a:pt x="1466" y="832"/>
                    </a:cubicBezTo>
                    <a:cubicBezTo>
                      <a:pt x="1459" y="855"/>
                      <a:pt x="1413" y="955"/>
                      <a:pt x="1405" y="977"/>
                    </a:cubicBezTo>
                    <a:lnTo>
                      <a:pt x="1405" y="977"/>
                    </a:lnTo>
                    <a:cubicBezTo>
                      <a:pt x="1405" y="1008"/>
                      <a:pt x="1550" y="1077"/>
                      <a:pt x="1581" y="1069"/>
                    </a:cubicBezTo>
                    <a:cubicBezTo>
                      <a:pt x="1604" y="1061"/>
                      <a:pt x="1588" y="1092"/>
                      <a:pt x="1588" y="1107"/>
                    </a:cubicBezTo>
                    <a:cubicBezTo>
                      <a:pt x="1596" y="1153"/>
                      <a:pt x="1642" y="1146"/>
                      <a:pt x="1566" y="1176"/>
                    </a:cubicBezTo>
                    <a:cubicBezTo>
                      <a:pt x="1535" y="1184"/>
                      <a:pt x="1581" y="1260"/>
                      <a:pt x="1558" y="1260"/>
                    </a:cubicBezTo>
                    <a:cubicBezTo>
                      <a:pt x="1520" y="1260"/>
                      <a:pt x="1436" y="1245"/>
                      <a:pt x="1428" y="1291"/>
                    </a:cubicBezTo>
                    <a:cubicBezTo>
                      <a:pt x="1405" y="1298"/>
                      <a:pt x="1397" y="1275"/>
                      <a:pt x="1390" y="1252"/>
                    </a:cubicBezTo>
                    <a:cubicBezTo>
                      <a:pt x="1344" y="1252"/>
                      <a:pt x="1321" y="1222"/>
                      <a:pt x="1275" y="1207"/>
                    </a:cubicBezTo>
                    <a:cubicBezTo>
                      <a:pt x="1230" y="1191"/>
                      <a:pt x="1176" y="1207"/>
                      <a:pt x="1130" y="1191"/>
                    </a:cubicBezTo>
                    <a:cubicBezTo>
                      <a:pt x="1023" y="1176"/>
                      <a:pt x="932" y="1146"/>
                      <a:pt x="825" y="1146"/>
                    </a:cubicBezTo>
                    <a:cubicBezTo>
                      <a:pt x="825" y="1168"/>
                      <a:pt x="794" y="1207"/>
                      <a:pt x="779" y="1229"/>
                    </a:cubicBezTo>
                    <a:cubicBezTo>
                      <a:pt x="779" y="1245"/>
                      <a:pt x="779" y="1245"/>
                      <a:pt x="779" y="1245"/>
                    </a:cubicBezTo>
                    <a:cubicBezTo>
                      <a:pt x="779" y="1268"/>
                      <a:pt x="794" y="1283"/>
                      <a:pt x="809" y="1298"/>
                    </a:cubicBezTo>
                    <a:cubicBezTo>
                      <a:pt x="817" y="1313"/>
                      <a:pt x="840" y="1336"/>
                      <a:pt x="840" y="1352"/>
                    </a:cubicBezTo>
                    <a:cubicBezTo>
                      <a:pt x="840" y="1367"/>
                      <a:pt x="825" y="1382"/>
                      <a:pt x="817" y="1398"/>
                    </a:cubicBezTo>
                    <a:cubicBezTo>
                      <a:pt x="809" y="1405"/>
                      <a:pt x="809" y="1420"/>
                      <a:pt x="809" y="1420"/>
                    </a:cubicBezTo>
                    <a:cubicBezTo>
                      <a:pt x="802" y="1398"/>
                      <a:pt x="794" y="1390"/>
                      <a:pt x="794" y="1367"/>
                    </a:cubicBezTo>
                    <a:cubicBezTo>
                      <a:pt x="794" y="1352"/>
                      <a:pt x="802" y="1329"/>
                      <a:pt x="794" y="1313"/>
                    </a:cubicBezTo>
                    <a:cubicBezTo>
                      <a:pt x="786" y="1306"/>
                      <a:pt x="779" y="1298"/>
                      <a:pt x="771" y="1283"/>
                    </a:cubicBezTo>
                    <a:cubicBezTo>
                      <a:pt x="763" y="1275"/>
                      <a:pt x="763" y="1260"/>
                      <a:pt x="756" y="1245"/>
                    </a:cubicBezTo>
                    <a:cubicBezTo>
                      <a:pt x="664" y="1138"/>
                      <a:pt x="351" y="1031"/>
                      <a:pt x="282" y="970"/>
                    </a:cubicBezTo>
                    <a:cubicBezTo>
                      <a:pt x="236" y="955"/>
                      <a:pt x="130" y="901"/>
                      <a:pt x="84" y="909"/>
                    </a:cubicBezTo>
                    <a:cubicBezTo>
                      <a:pt x="61" y="916"/>
                      <a:pt x="38" y="924"/>
                      <a:pt x="15" y="939"/>
                    </a:cubicBezTo>
                    <a:lnTo>
                      <a:pt x="15" y="939"/>
                    </a:lnTo>
                    <a:cubicBezTo>
                      <a:pt x="15" y="916"/>
                      <a:pt x="15" y="863"/>
                      <a:pt x="23" y="840"/>
                    </a:cubicBezTo>
                    <a:cubicBezTo>
                      <a:pt x="23" y="825"/>
                      <a:pt x="38" y="817"/>
                      <a:pt x="38" y="809"/>
                    </a:cubicBezTo>
                    <a:cubicBezTo>
                      <a:pt x="30" y="794"/>
                      <a:pt x="0" y="794"/>
                      <a:pt x="7" y="786"/>
                    </a:cubicBezTo>
                    <a:cubicBezTo>
                      <a:pt x="30" y="748"/>
                      <a:pt x="107" y="756"/>
                      <a:pt x="107" y="718"/>
                    </a:cubicBezTo>
                    <a:cubicBezTo>
                      <a:pt x="107" y="680"/>
                      <a:pt x="46" y="680"/>
                      <a:pt x="7" y="657"/>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8" name="Freeform 156">
                <a:extLst>
                  <a:ext uri="{FF2B5EF4-FFF2-40B4-BE49-F238E27FC236}">
                    <a16:creationId xmlns:a16="http://schemas.microsoft.com/office/drawing/2014/main" id="{4C2275EE-2F24-4CA0-87A9-D31367F930A1}"/>
                  </a:ext>
                </a:extLst>
              </p:cNvPr>
              <p:cNvSpPr>
                <a:spLocks noChangeArrowheads="1"/>
              </p:cNvSpPr>
              <p:nvPr/>
            </p:nvSpPr>
            <p:spPr bwMode="auto">
              <a:xfrm>
                <a:off x="6862316" y="9644063"/>
                <a:ext cx="96831" cy="74612"/>
              </a:xfrm>
              <a:custGeom>
                <a:avLst/>
                <a:gdLst>
                  <a:gd name="T0" fmla="*/ 267 w 268"/>
                  <a:gd name="T1" fmla="*/ 192 h 208"/>
                  <a:gd name="T2" fmla="*/ 267 w 268"/>
                  <a:gd name="T3" fmla="*/ 192 h 208"/>
                  <a:gd name="T4" fmla="*/ 183 w 268"/>
                  <a:gd name="T5" fmla="*/ 62 h 208"/>
                  <a:gd name="T6" fmla="*/ 153 w 268"/>
                  <a:gd name="T7" fmla="*/ 23 h 208"/>
                  <a:gd name="T8" fmla="*/ 114 w 268"/>
                  <a:gd name="T9" fmla="*/ 23 h 208"/>
                  <a:gd name="T10" fmla="*/ 38 w 268"/>
                  <a:gd name="T11" fmla="*/ 0 h 208"/>
                  <a:gd name="T12" fmla="*/ 38 w 268"/>
                  <a:gd name="T13" fmla="*/ 0 h 208"/>
                  <a:gd name="T14" fmla="*/ 7 w 268"/>
                  <a:gd name="T15" fmla="*/ 54 h 208"/>
                  <a:gd name="T16" fmla="*/ 68 w 268"/>
                  <a:gd name="T17" fmla="*/ 85 h 208"/>
                  <a:gd name="T18" fmla="*/ 61 w 268"/>
                  <a:gd name="T19" fmla="*/ 207 h 208"/>
                  <a:gd name="T20" fmla="*/ 61 w 268"/>
                  <a:gd name="T21" fmla="*/ 207 h 208"/>
                  <a:gd name="T22" fmla="*/ 214 w 268"/>
                  <a:gd name="T23" fmla="*/ 176 h 208"/>
                  <a:gd name="T24" fmla="*/ 267 w 268"/>
                  <a:gd name="T25" fmla="*/ 19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08">
                    <a:moveTo>
                      <a:pt x="267" y="192"/>
                    </a:moveTo>
                    <a:lnTo>
                      <a:pt x="267" y="192"/>
                    </a:lnTo>
                    <a:cubicBezTo>
                      <a:pt x="244" y="161"/>
                      <a:pt x="206" y="92"/>
                      <a:pt x="183" y="62"/>
                    </a:cubicBezTo>
                    <a:cubicBezTo>
                      <a:pt x="168" y="54"/>
                      <a:pt x="168" y="31"/>
                      <a:pt x="153" y="23"/>
                    </a:cubicBezTo>
                    <a:cubicBezTo>
                      <a:pt x="145" y="16"/>
                      <a:pt x="122" y="23"/>
                      <a:pt x="114" y="23"/>
                    </a:cubicBezTo>
                    <a:cubicBezTo>
                      <a:pt x="84" y="16"/>
                      <a:pt x="61" y="8"/>
                      <a:pt x="38" y="0"/>
                    </a:cubicBezTo>
                    <a:lnTo>
                      <a:pt x="38" y="0"/>
                    </a:lnTo>
                    <a:cubicBezTo>
                      <a:pt x="30" y="16"/>
                      <a:pt x="0" y="31"/>
                      <a:pt x="7" y="54"/>
                    </a:cubicBezTo>
                    <a:cubicBezTo>
                      <a:pt x="15" y="69"/>
                      <a:pt x="61" y="62"/>
                      <a:pt x="68" y="85"/>
                    </a:cubicBezTo>
                    <a:cubicBezTo>
                      <a:pt x="84" y="115"/>
                      <a:pt x="68" y="176"/>
                      <a:pt x="61" y="207"/>
                    </a:cubicBezTo>
                    <a:lnTo>
                      <a:pt x="61" y="207"/>
                    </a:lnTo>
                    <a:cubicBezTo>
                      <a:pt x="99" y="176"/>
                      <a:pt x="153" y="161"/>
                      <a:pt x="214" y="176"/>
                    </a:cubicBezTo>
                    <a:cubicBezTo>
                      <a:pt x="229" y="176"/>
                      <a:pt x="252" y="184"/>
                      <a:pt x="267" y="192"/>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9" name="Freeform 157">
                <a:extLst>
                  <a:ext uri="{FF2B5EF4-FFF2-40B4-BE49-F238E27FC236}">
                    <a16:creationId xmlns:a16="http://schemas.microsoft.com/office/drawing/2014/main" id="{B8EA92F6-D203-48CB-B963-774AFED0FDF4}"/>
                  </a:ext>
                </a:extLst>
              </p:cNvPr>
              <p:cNvSpPr>
                <a:spLocks noChangeArrowheads="1"/>
              </p:cNvSpPr>
              <p:nvPr/>
            </p:nvSpPr>
            <p:spPr bwMode="auto">
              <a:xfrm>
                <a:off x="7049629" y="9647239"/>
                <a:ext cx="322241" cy="206375"/>
              </a:xfrm>
              <a:custGeom>
                <a:avLst/>
                <a:gdLst>
                  <a:gd name="T0" fmla="*/ 359 w 895"/>
                  <a:gd name="T1" fmla="*/ 413 h 574"/>
                  <a:gd name="T2" fmla="*/ 359 w 895"/>
                  <a:gd name="T3" fmla="*/ 413 h 574"/>
                  <a:gd name="T4" fmla="*/ 275 w 895"/>
                  <a:gd name="T5" fmla="*/ 367 h 574"/>
                  <a:gd name="T6" fmla="*/ 199 w 895"/>
                  <a:gd name="T7" fmla="*/ 298 h 574"/>
                  <a:gd name="T8" fmla="*/ 115 w 895"/>
                  <a:gd name="T9" fmla="*/ 237 h 574"/>
                  <a:gd name="T10" fmla="*/ 329 w 895"/>
                  <a:gd name="T11" fmla="*/ 161 h 574"/>
                  <a:gd name="T12" fmla="*/ 481 w 895"/>
                  <a:gd name="T13" fmla="*/ 61 h 574"/>
                  <a:gd name="T14" fmla="*/ 604 w 895"/>
                  <a:gd name="T15" fmla="*/ 92 h 574"/>
                  <a:gd name="T16" fmla="*/ 733 w 895"/>
                  <a:gd name="T17" fmla="*/ 115 h 574"/>
                  <a:gd name="T18" fmla="*/ 848 w 895"/>
                  <a:gd name="T19" fmla="*/ 252 h 574"/>
                  <a:gd name="T20" fmla="*/ 764 w 895"/>
                  <a:gd name="T21" fmla="*/ 321 h 574"/>
                  <a:gd name="T22" fmla="*/ 710 w 895"/>
                  <a:gd name="T23" fmla="*/ 397 h 574"/>
                  <a:gd name="T24" fmla="*/ 581 w 895"/>
                  <a:gd name="T25" fmla="*/ 497 h 574"/>
                  <a:gd name="T26" fmla="*/ 413 w 895"/>
                  <a:gd name="T27" fmla="*/ 458 h 574"/>
                  <a:gd name="T28" fmla="*/ 359 w 895"/>
                  <a:gd name="T29" fmla="*/ 413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5" h="574">
                    <a:moveTo>
                      <a:pt x="359" y="413"/>
                    </a:moveTo>
                    <a:lnTo>
                      <a:pt x="359" y="413"/>
                    </a:lnTo>
                    <a:cubicBezTo>
                      <a:pt x="329" y="397"/>
                      <a:pt x="306" y="390"/>
                      <a:pt x="275" y="367"/>
                    </a:cubicBezTo>
                    <a:cubicBezTo>
                      <a:pt x="252" y="352"/>
                      <a:pt x="229" y="290"/>
                      <a:pt x="199" y="298"/>
                    </a:cubicBezTo>
                    <a:cubicBezTo>
                      <a:pt x="0" y="352"/>
                      <a:pt x="99" y="306"/>
                      <a:pt x="115" y="237"/>
                    </a:cubicBezTo>
                    <a:cubicBezTo>
                      <a:pt x="130" y="168"/>
                      <a:pt x="275" y="191"/>
                      <a:pt x="329" y="161"/>
                    </a:cubicBezTo>
                    <a:cubicBezTo>
                      <a:pt x="390" y="130"/>
                      <a:pt x="436" y="115"/>
                      <a:pt x="481" y="61"/>
                    </a:cubicBezTo>
                    <a:cubicBezTo>
                      <a:pt x="535" y="0"/>
                      <a:pt x="543" y="61"/>
                      <a:pt x="604" y="92"/>
                    </a:cubicBezTo>
                    <a:cubicBezTo>
                      <a:pt x="649" y="115"/>
                      <a:pt x="680" y="115"/>
                      <a:pt x="733" y="115"/>
                    </a:cubicBezTo>
                    <a:cubicBezTo>
                      <a:pt x="764" y="115"/>
                      <a:pt x="825" y="222"/>
                      <a:pt x="848" y="252"/>
                    </a:cubicBezTo>
                    <a:cubicBezTo>
                      <a:pt x="894" y="298"/>
                      <a:pt x="779" y="313"/>
                      <a:pt x="764" y="321"/>
                    </a:cubicBezTo>
                    <a:cubicBezTo>
                      <a:pt x="703" y="336"/>
                      <a:pt x="726" y="359"/>
                      <a:pt x="710" y="397"/>
                    </a:cubicBezTo>
                    <a:cubicBezTo>
                      <a:pt x="688" y="474"/>
                      <a:pt x="634" y="443"/>
                      <a:pt x="581" y="497"/>
                    </a:cubicBezTo>
                    <a:cubicBezTo>
                      <a:pt x="497" y="573"/>
                      <a:pt x="489" y="489"/>
                      <a:pt x="413" y="458"/>
                    </a:cubicBezTo>
                    <a:lnTo>
                      <a:pt x="359" y="413"/>
                    </a:ln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0" name="Freeform 158">
                <a:extLst>
                  <a:ext uri="{FF2B5EF4-FFF2-40B4-BE49-F238E27FC236}">
                    <a16:creationId xmlns:a16="http://schemas.microsoft.com/office/drawing/2014/main" id="{DEEDF941-7260-4C43-B201-0205179F20AB}"/>
                  </a:ext>
                </a:extLst>
              </p:cNvPr>
              <p:cNvSpPr>
                <a:spLocks noChangeArrowheads="1"/>
              </p:cNvSpPr>
              <p:nvPr/>
            </p:nvSpPr>
            <p:spPr bwMode="auto">
              <a:xfrm>
                <a:off x="6798820" y="9621838"/>
                <a:ext cx="93656" cy="127000"/>
              </a:xfrm>
              <a:custGeom>
                <a:avLst/>
                <a:gdLst>
                  <a:gd name="T0" fmla="*/ 0 w 261"/>
                  <a:gd name="T1" fmla="*/ 275 h 353"/>
                  <a:gd name="T2" fmla="*/ 0 w 261"/>
                  <a:gd name="T3" fmla="*/ 275 h 353"/>
                  <a:gd name="T4" fmla="*/ 84 w 261"/>
                  <a:gd name="T5" fmla="*/ 283 h 353"/>
                  <a:gd name="T6" fmla="*/ 161 w 261"/>
                  <a:gd name="T7" fmla="*/ 275 h 353"/>
                  <a:gd name="T8" fmla="*/ 153 w 261"/>
                  <a:gd name="T9" fmla="*/ 329 h 353"/>
                  <a:gd name="T10" fmla="*/ 183 w 261"/>
                  <a:gd name="T11" fmla="*/ 352 h 353"/>
                  <a:gd name="T12" fmla="*/ 237 w 261"/>
                  <a:gd name="T13" fmla="*/ 268 h 353"/>
                  <a:gd name="T14" fmla="*/ 237 w 261"/>
                  <a:gd name="T15" fmla="*/ 268 h 353"/>
                  <a:gd name="T16" fmla="*/ 244 w 261"/>
                  <a:gd name="T17" fmla="*/ 146 h 353"/>
                  <a:gd name="T18" fmla="*/ 183 w 261"/>
                  <a:gd name="T19" fmla="*/ 115 h 353"/>
                  <a:gd name="T20" fmla="*/ 214 w 261"/>
                  <a:gd name="T21" fmla="*/ 61 h 353"/>
                  <a:gd name="T22" fmla="*/ 214 w 261"/>
                  <a:gd name="T23" fmla="*/ 61 h 353"/>
                  <a:gd name="T24" fmla="*/ 145 w 261"/>
                  <a:gd name="T25" fmla="*/ 8 h 353"/>
                  <a:gd name="T26" fmla="*/ 77 w 261"/>
                  <a:gd name="T27" fmla="*/ 39 h 353"/>
                  <a:gd name="T28" fmla="*/ 61 w 261"/>
                  <a:gd name="T29" fmla="*/ 130 h 353"/>
                  <a:gd name="T30" fmla="*/ 0 w 261"/>
                  <a:gd name="T31" fmla="*/ 27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1" h="353">
                    <a:moveTo>
                      <a:pt x="0" y="275"/>
                    </a:moveTo>
                    <a:lnTo>
                      <a:pt x="0" y="275"/>
                    </a:lnTo>
                    <a:cubicBezTo>
                      <a:pt x="31" y="275"/>
                      <a:pt x="54" y="283"/>
                      <a:pt x="84" y="283"/>
                    </a:cubicBezTo>
                    <a:cubicBezTo>
                      <a:pt x="115" y="275"/>
                      <a:pt x="138" y="268"/>
                      <a:pt x="161" y="275"/>
                    </a:cubicBezTo>
                    <a:cubicBezTo>
                      <a:pt x="168" y="298"/>
                      <a:pt x="153" y="306"/>
                      <a:pt x="153" y="329"/>
                    </a:cubicBezTo>
                    <a:cubicBezTo>
                      <a:pt x="153" y="336"/>
                      <a:pt x="183" y="352"/>
                      <a:pt x="183" y="352"/>
                    </a:cubicBezTo>
                    <a:cubicBezTo>
                      <a:pt x="191" y="321"/>
                      <a:pt x="214" y="291"/>
                      <a:pt x="237" y="268"/>
                    </a:cubicBezTo>
                    <a:lnTo>
                      <a:pt x="237" y="268"/>
                    </a:lnTo>
                    <a:cubicBezTo>
                      <a:pt x="244" y="237"/>
                      <a:pt x="260" y="176"/>
                      <a:pt x="244" y="146"/>
                    </a:cubicBezTo>
                    <a:cubicBezTo>
                      <a:pt x="237" y="123"/>
                      <a:pt x="191" y="130"/>
                      <a:pt x="183" y="115"/>
                    </a:cubicBezTo>
                    <a:cubicBezTo>
                      <a:pt x="176" y="92"/>
                      <a:pt x="206" y="77"/>
                      <a:pt x="214" y="61"/>
                    </a:cubicBezTo>
                    <a:lnTo>
                      <a:pt x="214" y="61"/>
                    </a:lnTo>
                    <a:cubicBezTo>
                      <a:pt x="191" y="46"/>
                      <a:pt x="176" y="8"/>
                      <a:pt x="145" y="8"/>
                    </a:cubicBezTo>
                    <a:cubicBezTo>
                      <a:pt x="122" y="0"/>
                      <a:pt x="92" y="16"/>
                      <a:pt x="77" y="39"/>
                    </a:cubicBezTo>
                    <a:cubicBezTo>
                      <a:pt x="61" y="61"/>
                      <a:pt x="69" y="100"/>
                      <a:pt x="61" y="130"/>
                    </a:cubicBezTo>
                    <a:cubicBezTo>
                      <a:pt x="54" y="153"/>
                      <a:pt x="8" y="253"/>
                      <a:pt x="0" y="275"/>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1" name="Freeform 159">
                <a:extLst>
                  <a:ext uri="{FF2B5EF4-FFF2-40B4-BE49-F238E27FC236}">
                    <a16:creationId xmlns:a16="http://schemas.microsoft.com/office/drawing/2014/main" id="{2C9C3C26-DFAB-497D-9A82-FDD360D61EAF}"/>
                  </a:ext>
                </a:extLst>
              </p:cNvPr>
              <p:cNvSpPr>
                <a:spLocks noChangeArrowheads="1"/>
              </p:cNvSpPr>
              <p:nvPr/>
            </p:nvSpPr>
            <p:spPr bwMode="auto">
              <a:xfrm>
                <a:off x="5916228" y="9879013"/>
                <a:ext cx="85719" cy="127000"/>
              </a:xfrm>
              <a:custGeom>
                <a:avLst/>
                <a:gdLst>
                  <a:gd name="T0" fmla="*/ 184 w 238"/>
                  <a:gd name="T1" fmla="*/ 0 h 352"/>
                  <a:gd name="T2" fmla="*/ 184 w 238"/>
                  <a:gd name="T3" fmla="*/ 0 h 352"/>
                  <a:gd name="T4" fmla="*/ 77 w 238"/>
                  <a:gd name="T5" fmla="*/ 61 h 352"/>
                  <a:gd name="T6" fmla="*/ 61 w 238"/>
                  <a:gd name="T7" fmla="*/ 122 h 352"/>
                  <a:gd name="T8" fmla="*/ 8 w 238"/>
                  <a:gd name="T9" fmla="*/ 168 h 352"/>
                  <a:gd name="T10" fmla="*/ 8 w 238"/>
                  <a:gd name="T11" fmla="*/ 221 h 352"/>
                  <a:gd name="T12" fmla="*/ 77 w 238"/>
                  <a:gd name="T13" fmla="*/ 282 h 352"/>
                  <a:gd name="T14" fmla="*/ 92 w 238"/>
                  <a:gd name="T15" fmla="*/ 336 h 352"/>
                  <a:gd name="T16" fmla="*/ 214 w 238"/>
                  <a:gd name="T17" fmla="*/ 328 h 352"/>
                  <a:gd name="T18" fmla="*/ 214 w 238"/>
                  <a:gd name="T19" fmla="*/ 328 h 352"/>
                  <a:gd name="T20" fmla="*/ 222 w 238"/>
                  <a:gd name="T21" fmla="*/ 305 h 352"/>
                  <a:gd name="T22" fmla="*/ 161 w 238"/>
                  <a:gd name="T23" fmla="*/ 191 h 352"/>
                  <a:gd name="T24" fmla="*/ 199 w 238"/>
                  <a:gd name="T25" fmla="*/ 137 h 352"/>
                  <a:gd name="T26" fmla="*/ 184 w 238"/>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8" h="352">
                    <a:moveTo>
                      <a:pt x="184" y="0"/>
                    </a:moveTo>
                    <a:lnTo>
                      <a:pt x="184" y="0"/>
                    </a:lnTo>
                    <a:cubicBezTo>
                      <a:pt x="153" y="23"/>
                      <a:pt x="100" y="38"/>
                      <a:pt x="77" y="61"/>
                    </a:cubicBezTo>
                    <a:cubicBezTo>
                      <a:pt x="61" y="76"/>
                      <a:pt x="69" y="107"/>
                      <a:pt x="61" y="122"/>
                    </a:cubicBezTo>
                    <a:cubicBezTo>
                      <a:pt x="46" y="145"/>
                      <a:pt x="16" y="153"/>
                      <a:pt x="8" y="168"/>
                    </a:cubicBezTo>
                    <a:cubicBezTo>
                      <a:pt x="0" y="183"/>
                      <a:pt x="0" y="206"/>
                      <a:pt x="8" y="221"/>
                    </a:cubicBezTo>
                    <a:cubicBezTo>
                      <a:pt x="23" y="244"/>
                      <a:pt x="61" y="259"/>
                      <a:pt x="77" y="282"/>
                    </a:cubicBezTo>
                    <a:cubicBezTo>
                      <a:pt x="92" y="298"/>
                      <a:pt x="77" y="328"/>
                      <a:pt x="92" y="336"/>
                    </a:cubicBezTo>
                    <a:cubicBezTo>
                      <a:pt x="130" y="351"/>
                      <a:pt x="168" y="336"/>
                      <a:pt x="214" y="328"/>
                    </a:cubicBezTo>
                    <a:lnTo>
                      <a:pt x="214" y="328"/>
                    </a:lnTo>
                    <a:cubicBezTo>
                      <a:pt x="214" y="321"/>
                      <a:pt x="214" y="313"/>
                      <a:pt x="222" y="305"/>
                    </a:cubicBezTo>
                    <a:cubicBezTo>
                      <a:pt x="107" y="305"/>
                      <a:pt x="31" y="191"/>
                      <a:pt x="161" y="191"/>
                    </a:cubicBezTo>
                    <a:cubicBezTo>
                      <a:pt x="207" y="191"/>
                      <a:pt x="237" y="183"/>
                      <a:pt x="199" y="137"/>
                    </a:cubicBezTo>
                    <a:cubicBezTo>
                      <a:pt x="161" y="107"/>
                      <a:pt x="168" y="46"/>
                      <a:pt x="184" y="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2" name="Freeform 160">
                <a:extLst>
                  <a:ext uri="{FF2B5EF4-FFF2-40B4-BE49-F238E27FC236}">
                    <a16:creationId xmlns:a16="http://schemas.microsoft.com/office/drawing/2014/main" id="{71A6866C-7600-410C-8278-AA2CCD5D4626}"/>
                  </a:ext>
                </a:extLst>
              </p:cNvPr>
              <p:cNvSpPr>
                <a:spLocks noChangeArrowheads="1"/>
              </p:cNvSpPr>
              <p:nvPr/>
            </p:nvSpPr>
            <p:spPr bwMode="auto">
              <a:xfrm>
                <a:off x="5311429" y="9234489"/>
                <a:ext cx="1020697" cy="935037"/>
              </a:xfrm>
              <a:custGeom>
                <a:avLst/>
                <a:gdLst>
                  <a:gd name="T0" fmla="*/ 15 w 2834"/>
                  <a:gd name="T1" fmla="*/ 191 h 2598"/>
                  <a:gd name="T2" fmla="*/ 7 w 2834"/>
                  <a:gd name="T3" fmla="*/ 146 h 2598"/>
                  <a:gd name="T4" fmla="*/ 23 w 2834"/>
                  <a:gd name="T5" fmla="*/ 130 h 2598"/>
                  <a:gd name="T6" fmla="*/ 38 w 2834"/>
                  <a:gd name="T7" fmla="*/ 184 h 2598"/>
                  <a:gd name="T8" fmla="*/ 15 w 2834"/>
                  <a:gd name="T9" fmla="*/ 191 h 2598"/>
                  <a:gd name="T10" fmla="*/ 886 w 2834"/>
                  <a:gd name="T11" fmla="*/ 2208 h 2598"/>
                  <a:gd name="T12" fmla="*/ 1283 w 2834"/>
                  <a:gd name="T13" fmla="*/ 2452 h 2598"/>
                  <a:gd name="T14" fmla="*/ 1528 w 2834"/>
                  <a:gd name="T15" fmla="*/ 2597 h 2598"/>
                  <a:gd name="T16" fmla="*/ 1635 w 2834"/>
                  <a:gd name="T17" fmla="*/ 2552 h 2598"/>
                  <a:gd name="T18" fmla="*/ 1833 w 2834"/>
                  <a:gd name="T19" fmla="*/ 2254 h 2598"/>
                  <a:gd name="T20" fmla="*/ 1894 w 2834"/>
                  <a:gd name="T21" fmla="*/ 2116 h 2598"/>
                  <a:gd name="T22" fmla="*/ 1772 w 2834"/>
                  <a:gd name="T23" fmla="*/ 2124 h 2598"/>
                  <a:gd name="T24" fmla="*/ 1688 w 2834"/>
                  <a:gd name="T25" fmla="*/ 2009 h 2598"/>
                  <a:gd name="T26" fmla="*/ 1741 w 2834"/>
                  <a:gd name="T27" fmla="*/ 1910 h 2598"/>
                  <a:gd name="T28" fmla="*/ 1864 w 2834"/>
                  <a:gd name="T29" fmla="*/ 1788 h 2598"/>
                  <a:gd name="T30" fmla="*/ 1955 w 2834"/>
                  <a:gd name="T31" fmla="*/ 1612 h 2598"/>
                  <a:gd name="T32" fmla="*/ 2351 w 2834"/>
                  <a:gd name="T33" fmla="*/ 1413 h 2598"/>
                  <a:gd name="T34" fmla="*/ 2603 w 2834"/>
                  <a:gd name="T35" fmla="*/ 1368 h 2598"/>
                  <a:gd name="T36" fmla="*/ 2741 w 2834"/>
                  <a:gd name="T37" fmla="*/ 1314 h 2598"/>
                  <a:gd name="T38" fmla="*/ 2764 w 2834"/>
                  <a:gd name="T39" fmla="*/ 1184 h 2598"/>
                  <a:gd name="T40" fmla="*/ 2833 w 2834"/>
                  <a:gd name="T41" fmla="*/ 1093 h 2598"/>
                  <a:gd name="T42" fmla="*/ 2733 w 2834"/>
                  <a:gd name="T43" fmla="*/ 1032 h 2598"/>
                  <a:gd name="T44" fmla="*/ 2603 w 2834"/>
                  <a:gd name="T45" fmla="*/ 948 h 2598"/>
                  <a:gd name="T46" fmla="*/ 2588 w 2834"/>
                  <a:gd name="T47" fmla="*/ 818 h 2598"/>
                  <a:gd name="T48" fmla="*/ 2428 w 2834"/>
                  <a:gd name="T49" fmla="*/ 841 h 2598"/>
                  <a:gd name="T50" fmla="*/ 2397 w 2834"/>
                  <a:gd name="T51" fmla="*/ 703 h 2598"/>
                  <a:gd name="T52" fmla="*/ 2154 w 2834"/>
                  <a:gd name="T53" fmla="*/ 619 h 2598"/>
                  <a:gd name="T54" fmla="*/ 2070 w 2834"/>
                  <a:gd name="T55" fmla="*/ 520 h 2598"/>
                  <a:gd name="T56" fmla="*/ 1955 w 2834"/>
                  <a:gd name="T57" fmla="*/ 512 h 2598"/>
                  <a:gd name="T58" fmla="*/ 1871 w 2834"/>
                  <a:gd name="T59" fmla="*/ 489 h 2598"/>
                  <a:gd name="T60" fmla="*/ 1711 w 2834"/>
                  <a:gd name="T61" fmla="*/ 543 h 2598"/>
                  <a:gd name="T62" fmla="*/ 1726 w 2834"/>
                  <a:gd name="T63" fmla="*/ 428 h 2598"/>
                  <a:gd name="T64" fmla="*/ 1558 w 2834"/>
                  <a:gd name="T65" fmla="*/ 367 h 2598"/>
                  <a:gd name="T66" fmla="*/ 1375 w 2834"/>
                  <a:gd name="T67" fmla="*/ 123 h 2598"/>
                  <a:gd name="T68" fmla="*/ 1543 w 2834"/>
                  <a:gd name="T69" fmla="*/ 107 h 2598"/>
                  <a:gd name="T70" fmla="*/ 1543 w 2834"/>
                  <a:gd name="T71" fmla="*/ 69 h 2598"/>
                  <a:gd name="T72" fmla="*/ 1405 w 2834"/>
                  <a:gd name="T73" fmla="*/ 0 h 2598"/>
                  <a:gd name="T74" fmla="*/ 1398 w 2834"/>
                  <a:gd name="T75" fmla="*/ 8 h 2598"/>
                  <a:gd name="T76" fmla="*/ 848 w 2834"/>
                  <a:gd name="T77" fmla="*/ 107 h 2598"/>
                  <a:gd name="T78" fmla="*/ 710 w 2834"/>
                  <a:gd name="T79" fmla="*/ 237 h 2598"/>
                  <a:gd name="T80" fmla="*/ 611 w 2834"/>
                  <a:gd name="T81" fmla="*/ 604 h 2598"/>
                  <a:gd name="T82" fmla="*/ 252 w 2834"/>
                  <a:gd name="T83" fmla="*/ 558 h 2598"/>
                  <a:gd name="T84" fmla="*/ 206 w 2834"/>
                  <a:gd name="T85" fmla="*/ 749 h 2598"/>
                  <a:gd name="T86" fmla="*/ 382 w 2834"/>
                  <a:gd name="T87" fmla="*/ 749 h 2598"/>
                  <a:gd name="T88" fmla="*/ 443 w 2834"/>
                  <a:gd name="T89" fmla="*/ 894 h 2598"/>
                  <a:gd name="T90" fmla="*/ 412 w 2834"/>
                  <a:gd name="T91" fmla="*/ 1047 h 2598"/>
                  <a:gd name="T92" fmla="*/ 328 w 2834"/>
                  <a:gd name="T93" fmla="*/ 1093 h 2598"/>
                  <a:gd name="T94" fmla="*/ 458 w 2834"/>
                  <a:gd name="T95" fmla="*/ 1161 h 2598"/>
                  <a:gd name="T96" fmla="*/ 527 w 2834"/>
                  <a:gd name="T97" fmla="*/ 1291 h 2598"/>
                  <a:gd name="T98" fmla="*/ 565 w 2834"/>
                  <a:gd name="T99" fmla="*/ 1368 h 2598"/>
                  <a:gd name="T100" fmla="*/ 619 w 2834"/>
                  <a:gd name="T101" fmla="*/ 1482 h 2598"/>
                  <a:gd name="T102" fmla="*/ 664 w 2834"/>
                  <a:gd name="T103" fmla="*/ 1612 h 2598"/>
                  <a:gd name="T104" fmla="*/ 672 w 2834"/>
                  <a:gd name="T105" fmla="*/ 1711 h 2598"/>
                  <a:gd name="T106" fmla="*/ 817 w 2834"/>
                  <a:gd name="T107" fmla="*/ 1811 h 2598"/>
                  <a:gd name="T108" fmla="*/ 726 w 2834"/>
                  <a:gd name="T109" fmla="*/ 1918 h 2598"/>
                  <a:gd name="T110" fmla="*/ 787 w 2834"/>
                  <a:gd name="T111" fmla="*/ 1994 h 2598"/>
                  <a:gd name="T112" fmla="*/ 848 w 2834"/>
                  <a:gd name="T113" fmla="*/ 1979 h 2598"/>
                  <a:gd name="T114" fmla="*/ 978 w 2834"/>
                  <a:gd name="T115" fmla="*/ 2040 h 2598"/>
                  <a:gd name="T116" fmla="*/ 1008 w 2834"/>
                  <a:gd name="T117" fmla="*/ 2132 h 2598"/>
                  <a:gd name="T118" fmla="*/ 947 w 2834"/>
                  <a:gd name="T119" fmla="*/ 2200 h 2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34" h="2598">
                    <a:moveTo>
                      <a:pt x="15" y="191"/>
                    </a:moveTo>
                    <a:lnTo>
                      <a:pt x="15" y="191"/>
                    </a:lnTo>
                    <a:cubicBezTo>
                      <a:pt x="15" y="184"/>
                      <a:pt x="7" y="176"/>
                      <a:pt x="7" y="169"/>
                    </a:cubicBezTo>
                    <a:cubicBezTo>
                      <a:pt x="7" y="161"/>
                      <a:pt x="7" y="153"/>
                      <a:pt x="7" y="146"/>
                    </a:cubicBezTo>
                    <a:cubicBezTo>
                      <a:pt x="7" y="138"/>
                      <a:pt x="0" y="115"/>
                      <a:pt x="15" y="107"/>
                    </a:cubicBezTo>
                    <a:cubicBezTo>
                      <a:pt x="23" y="107"/>
                      <a:pt x="23" y="123"/>
                      <a:pt x="23" y="130"/>
                    </a:cubicBezTo>
                    <a:cubicBezTo>
                      <a:pt x="23" y="138"/>
                      <a:pt x="30" y="161"/>
                      <a:pt x="38" y="169"/>
                    </a:cubicBezTo>
                    <a:cubicBezTo>
                      <a:pt x="38" y="176"/>
                      <a:pt x="38" y="184"/>
                      <a:pt x="38" y="184"/>
                    </a:cubicBezTo>
                    <a:cubicBezTo>
                      <a:pt x="38" y="191"/>
                      <a:pt x="30" y="199"/>
                      <a:pt x="15" y="207"/>
                    </a:cubicBezTo>
                    <a:cubicBezTo>
                      <a:pt x="15" y="191"/>
                      <a:pt x="15" y="191"/>
                      <a:pt x="15" y="191"/>
                    </a:cubicBezTo>
                    <a:close/>
                    <a:moveTo>
                      <a:pt x="886" y="2208"/>
                    </a:moveTo>
                    <a:lnTo>
                      <a:pt x="886" y="2208"/>
                    </a:lnTo>
                    <a:cubicBezTo>
                      <a:pt x="886" y="2391"/>
                      <a:pt x="1031" y="2353"/>
                      <a:pt x="1168" y="2353"/>
                    </a:cubicBezTo>
                    <a:cubicBezTo>
                      <a:pt x="1214" y="2376"/>
                      <a:pt x="1276" y="2399"/>
                      <a:pt x="1283" y="2452"/>
                    </a:cubicBezTo>
                    <a:cubicBezTo>
                      <a:pt x="1283" y="2513"/>
                      <a:pt x="1329" y="2552"/>
                      <a:pt x="1382" y="2582"/>
                    </a:cubicBezTo>
                    <a:cubicBezTo>
                      <a:pt x="1405" y="2590"/>
                      <a:pt x="1497" y="2513"/>
                      <a:pt x="1528" y="2597"/>
                    </a:cubicBezTo>
                    <a:cubicBezTo>
                      <a:pt x="1543" y="2597"/>
                      <a:pt x="1550" y="2567"/>
                      <a:pt x="1573" y="2559"/>
                    </a:cubicBezTo>
                    <a:cubicBezTo>
                      <a:pt x="1589" y="2559"/>
                      <a:pt x="1612" y="2552"/>
                      <a:pt x="1635" y="2552"/>
                    </a:cubicBezTo>
                    <a:cubicBezTo>
                      <a:pt x="1635" y="2475"/>
                      <a:pt x="1619" y="2430"/>
                      <a:pt x="1673" y="2353"/>
                    </a:cubicBezTo>
                    <a:cubicBezTo>
                      <a:pt x="1718" y="2277"/>
                      <a:pt x="1741" y="2254"/>
                      <a:pt x="1833" y="2254"/>
                    </a:cubicBezTo>
                    <a:lnTo>
                      <a:pt x="1833" y="2254"/>
                    </a:lnTo>
                    <a:cubicBezTo>
                      <a:pt x="1833" y="2193"/>
                      <a:pt x="1871" y="2162"/>
                      <a:pt x="1894" y="2116"/>
                    </a:cubicBezTo>
                    <a:lnTo>
                      <a:pt x="1894" y="2116"/>
                    </a:lnTo>
                    <a:cubicBezTo>
                      <a:pt x="1848" y="2124"/>
                      <a:pt x="1810" y="2139"/>
                      <a:pt x="1772" y="2124"/>
                    </a:cubicBezTo>
                    <a:cubicBezTo>
                      <a:pt x="1757" y="2116"/>
                      <a:pt x="1772" y="2086"/>
                      <a:pt x="1757" y="2070"/>
                    </a:cubicBezTo>
                    <a:cubicBezTo>
                      <a:pt x="1741" y="2047"/>
                      <a:pt x="1703" y="2032"/>
                      <a:pt x="1688" y="2009"/>
                    </a:cubicBezTo>
                    <a:cubicBezTo>
                      <a:pt x="1680" y="1994"/>
                      <a:pt x="1680" y="1971"/>
                      <a:pt x="1688" y="1956"/>
                    </a:cubicBezTo>
                    <a:cubicBezTo>
                      <a:pt x="1696" y="1941"/>
                      <a:pt x="1726" y="1933"/>
                      <a:pt x="1741" y="1910"/>
                    </a:cubicBezTo>
                    <a:cubicBezTo>
                      <a:pt x="1749" y="1895"/>
                      <a:pt x="1741" y="1864"/>
                      <a:pt x="1757" y="1849"/>
                    </a:cubicBezTo>
                    <a:cubicBezTo>
                      <a:pt x="1780" y="1826"/>
                      <a:pt x="1833" y="1811"/>
                      <a:pt x="1864" y="1788"/>
                    </a:cubicBezTo>
                    <a:lnTo>
                      <a:pt x="1864" y="1788"/>
                    </a:lnTo>
                    <a:cubicBezTo>
                      <a:pt x="1864" y="1765"/>
                      <a:pt x="1940" y="1643"/>
                      <a:pt x="1955" y="1612"/>
                    </a:cubicBezTo>
                    <a:cubicBezTo>
                      <a:pt x="1986" y="1574"/>
                      <a:pt x="2108" y="1597"/>
                      <a:pt x="2169" y="1543"/>
                    </a:cubicBezTo>
                    <a:cubicBezTo>
                      <a:pt x="2230" y="1482"/>
                      <a:pt x="2261" y="1429"/>
                      <a:pt x="2351" y="1413"/>
                    </a:cubicBezTo>
                    <a:cubicBezTo>
                      <a:pt x="2397" y="1406"/>
                      <a:pt x="2474" y="1421"/>
                      <a:pt x="2497" y="1391"/>
                    </a:cubicBezTo>
                    <a:cubicBezTo>
                      <a:pt x="2527" y="1360"/>
                      <a:pt x="2565" y="1360"/>
                      <a:pt x="2603" y="1368"/>
                    </a:cubicBezTo>
                    <a:cubicBezTo>
                      <a:pt x="2657" y="1375"/>
                      <a:pt x="2695" y="1345"/>
                      <a:pt x="2741" y="1314"/>
                    </a:cubicBezTo>
                    <a:lnTo>
                      <a:pt x="2741" y="1314"/>
                    </a:lnTo>
                    <a:cubicBezTo>
                      <a:pt x="2741" y="1291"/>
                      <a:pt x="2741" y="1238"/>
                      <a:pt x="2749" y="1215"/>
                    </a:cubicBezTo>
                    <a:cubicBezTo>
                      <a:pt x="2749" y="1200"/>
                      <a:pt x="2764" y="1192"/>
                      <a:pt x="2764" y="1184"/>
                    </a:cubicBezTo>
                    <a:cubicBezTo>
                      <a:pt x="2756" y="1169"/>
                      <a:pt x="2726" y="1169"/>
                      <a:pt x="2733" y="1161"/>
                    </a:cubicBezTo>
                    <a:cubicBezTo>
                      <a:pt x="2756" y="1123"/>
                      <a:pt x="2833" y="1131"/>
                      <a:pt x="2833" y="1093"/>
                    </a:cubicBezTo>
                    <a:cubicBezTo>
                      <a:pt x="2833" y="1055"/>
                      <a:pt x="2772" y="1055"/>
                      <a:pt x="2733" y="1032"/>
                    </a:cubicBezTo>
                    <a:lnTo>
                      <a:pt x="2733" y="1032"/>
                    </a:lnTo>
                    <a:cubicBezTo>
                      <a:pt x="2718" y="1001"/>
                      <a:pt x="2718" y="963"/>
                      <a:pt x="2688" y="940"/>
                    </a:cubicBezTo>
                    <a:cubicBezTo>
                      <a:pt x="2665" y="925"/>
                      <a:pt x="2626" y="955"/>
                      <a:pt x="2603" y="948"/>
                    </a:cubicBezTo>
                    <a:cubicBezTo>
                      <a:pt x="2581" y="932"/>
                      <a:pt x="2573" y="902"/>
                      <a:pt x="2573" y="879"/>
                    </a:cubicBezTo>
                    <a:cubicBezTo>
                      <a:pt x="2565" y="856"/>
                      <a:pt x="2596" y="833"/>
                      <a:pt x="2588" y="818"/>
                    </a:cubicBezTo>
                    <a:cubicBezTo>
                      <a:pt x="2581" y="802"/>
                      <a:pt x="2558" y="810"/>
                      <a:pt x="2542" y="810"/>
                    </a:cubicBezTo>
                    <a:cubicBezTo>
                      <a:pt x="2504" y="818"/>
                      <a:pt x="2466" y="841"/>
                      <a:pt x="2428" y="841"/>
                    </a:cubicBezTo>
                    <a:cubicBezTo>
                      <a:pt x="2405" y="833"/>
                      <a:pt x="2382" y="818"/>
                      <a:pt x="2382" y="795"/>
                    </a:cubicBezTo>
                    <a:cubicBezTo>
                      <a:pt x="2374" y="764"/>
                      <a:pt x="2420" y="726"/>
                      <a:pt x="2397" y="703"/>
                    </a:cubicBezTo>
                    <a:cubicBezTo>
                      <a:pt x="2359" y="680"/>
                      <a:pt x="2307" y="726"/>
                      <a:pt x="2268" y="711"/>
                    </a:cubicBezTo>
                    <a:cubicBezTo>
                      <a:pt x="2223" y="696"/>
                      <a:pt x="2200" y="642"/>
                      <a:pt x="2154" y="619"/>
                    </a:cubicBezTo>
                    <a:cubicBezTo>
                      <a:pt x="2131" y="604"/>
                      <a:pt x="2093" y="642"/>
                      <a:pt x="2077" y="619"/>
                    </a:cubicBezTo>
                    <a:cubicBezTo>
                      <a:pt x="2054" y="596"/>
                      <a:pt x="2085" y="550"/>
                      <a:pt x="2070" y="520"/>
                    </a:cubicBezTo>
                    <a:cubicBezTo>
                      <a:pt x="2062" y="505"/>
                      <a:pt x="2039" y="497"/>
                      <a:pt x="2016" y="497"/>
                    </a:cubicBezTo>
                    <a:cubicBezTo>
                      <a:pt x="2001" y="497"/>
                      <a:pt x="1978" y="512"/>
                      <a:pt x="1955" y="512"/>
                    </a:cubicBezTo>
                    <a:cubicBezTo>
                      <a:pt x="1948" y="512"/>
                      <a:pt x="1940" y="489"/>
                      <a:pt x="1932" y="489"/>
                    </a:cubicBezTo>
                    <a:cubicBezTo>
                      <a:pt x="1910" y="482"/>
                      <a:pt x="1887" y="474"/>
                      <a:pt x="1871" y="489"/>
                    </a:cubicBezTo>
                    <a:cubicBezTo>
                      <a:pt x="1856" y="505"/>
                      <a:pt x="1856" y="550"/>
                      <a:pt x="1833" y="558"/>
                    </a:cubicBezTo>
                    <a:cubicBezTo>
                      <a:pt x="1795" y="573"/>
                      <a:pt x="1741" y="566"/>
                      <a:pt x="1711" y="543"/>
                    </a:cubicBezTo>
                    <a:cubicBezTo>
                      <a:pt x="1696" y="527"/>
                      <a:pt x="1726" y="505"/>
                      <a:pt x="1726" y="482"/>
                    </a:cubicBezTo>
                    <a:cubicBezTo>
                      <a:pt x="1734" y="466"/>
                      <a:pt x="1741" y="444"/>
                      <a:pt x="1726" y="428"/>
                    </a:cubicBezTo>
                    <a:cubicBezTo>
                      <a:pt x="1718" y="413"/>
                      <a:pt x="1696" y="428"/>
                      <a:pt x="1680" y="428"/>
                    </a:cubicBezTo>
                    <a:cubicBezTo>
                      <a:pt x="1635" y="413"/>
                      <a:pt x="1596" y="390"/>
                      <a:pt x="1558" y="367"/>
                    </a:cubicBezTo>
                    <a:cubicBezTo>
                      <a:pt x="1497" y="321"/>
                      <a:pt x="1428" y="283"/>
                      <a:pt x="1390" y="230"/>
                    </a:cubicBezTo>
                    <a:cubicBezTo>
                      <a:pt x="1367" y="199"/>
                      <a:pt x="1360" y="153"/>
                      <a:pt x="1375" y="123"/>
                    </a:cubicBezTo>
                    <a:cubicBezTo>
                      <a:pt x="1382" y="107"/>
                      <a:pt x="1413" y="115"/>
                      <a:pt x="1428" y="115"/>
                    </a:cubicBezTo>
                    <a:cubicBezTo>
                      <a:pt x="1466" y="107"/>
                      <a:pt x="1512" y="123"/>
                      <a:pt x="1543" y="107"/>
                    </a:cubicBezTo>
                    <a:cubicBezTo>
                      <a:pt x="1558" y="92"/>
                      <a:pt x="1543" y="92"/>
                      <a:pt x="1543" y="69"/>
                    </a:cubicBezTo>
                    <a:lnTo>
                      <a:pt x="1543" y="69"/>
                    </a:lnTo>
                    <a:cubicBezTo>
                      <a:pt x="1489" y="62"/>
                      <a:pt x="1436" y="46"/>
                      <a:pt x="1405" y="0"/>
                    </a:cubicBezTo>
                    <a:lnTo>
                      <a:pt x="1405" y="0"/>
                    </a:lnTo>
                    <a:cubicBezTo>
                      <a:pt x="1398" y="8"/>
                      <a:pt x="1398" y="8"/>
                      <a:pt x="1398" y="8"/>
                    </a:cubicBezTo>
                    <a:lnTo>
                      <a:pt x="1398" y="8"/>
                    </a:lnTo>
                    <a:cubicBezTo>
                      <a:pt x="1329" y="54"/>
                      <a:pt x="1191" y="46"/>
                      <a:pt x="1107" y="77"/>
                    </a:cubicBezTo>
                    <a:cubicBezTo>
                      <a:pt x="1031" y="100"/>
                      <a:pt x="924" y="100"/>
                      <a:pt x="848" y="107"/>
                    </a:cubicBezTo>
                    <a:cubicBezTo>
                      <a:pt x="810" y="115"/>
                      <a:pt x="741" y="115"/>
                      <a:pt x="749" y="153"/>
                    </a:cubicBezTo>
                    <a:cubicBezTo>
                      <a:pt x="764" y="191"/>
                      <a:pt x="733" y="214"/>
                      <a:pt x="710" y="237"/>
                    </a:cubicBezTo>
                    <a:cubicBezTo>
                      <a:pt x="687" y="268"/>
                      <a:pt x="710" y="367"/>
                      <a:pt x="703" y="413"/>
                    </a:cubicBezTo>
                    <a:cubicBezTo>
                      <a:pt x="687" y="489"/>
                      <a:pt x="649" y="543"/>
                      <a:pt x="611" y="604"/>
                    </a:cubicBezTo>
                    <a:cubicBezTo>
                      <a:pt x="542" y="642"/>
                      <a:pt x="474" y="673"/>
                      <a:pt x="420" y="589"/>
                    </a:cubicBezTo>
                    <a:cubicBezTo>
                      <a:pt x="405" y="558"/>
                      <a:pt x="290" y="558"/>
                      <a:pt x="252" y="558"/>
                    </a:cubicBezTo>
                    <a:cubicBezTo>
                      <a:pt x="252" y="627"/>
                      <a:pt x="229" y="688"/>
                      <a:pt x="206" y="749"/>
                    </a:cubicBezTo>
                    <a:lnTo>
                      <a:pt x="206" y="749"/>
                    </a:lnTo>
                    <a:cubicBezTo>
                      <a:pt x="237" y="749"/>
                      <a:pt x="252" y="749"/>
                      <a:pt x="282" y="749"/>
                    </a:cubicBezTo>
                    <a:cubicBezTo>
                      <a:pt x="313" y="749"/>
                      <a:pt x="351" y="734"/>
                      <a:pt x="382" y="749"/>
                    </a:cubicBezTo>
                    <a:cubicBezTo>
                      <a:pt x="397" y="757"/>
                      <a:pt x="389" y="780"/>
                      <a:pt x="397" y="795"/>
                    </a:cubicBezTo>
                    <a:cubicBezTo>
                      <a:pt x="412" y="833"/>
                      <a:pt x="435" y="863"/>
                      <a:pt x="443" y="894"/>
                    </a:cubicBezTo>
                    <a:cubicBezTo>
                      <a:pt x="451" y="902"/>
                      <a:pt x="435" y="909"/>
                      <a:pt x="428" y="917"/>
                    </a:cubicBezTo>
                    <a:cubicBezTo>
                      <a:pt x="420" y="955"/>
                      <a:pt x="428" y="1009"/>
                      <a:pt x="412" y="1047"/>
                    </a:cubicBezTo>
                    <a:cubicBezTo>
                      <a:pt x="397" y="1070"/>
                      <a:pt x="367" y="1062"/>
                      <a:pt x="344" y="1077"/>
                    </a:cubicBezTo>
                    <a:cubicBezTo>
                      <a:pt x="336" y="1077"/>
                      <a:pt x="328" y="1085"/>
                      <a:pt x="328" y="1093"/>
                    </a:cubicBezTo>
                    <a:cubicBezTo>
                      <a:pt x="336" y="1108"/>
                      <a:pt x="351" y="1100"/>
                      <a:pt x="359" y="1108"/>
                    </a:cubicBezTo>
                    <a:cubicBezTo>
                      <a:pt x="397" y="1123"/>
                      <a:pt x="420" y="1154"/>
                      <a:pt x="458" y="1161"/>
                    </a:cubicBezTo>
                    <a:cubicBezTo>
                      <a:pt x="474" y="1169"/>
                      <a:pt x="489" y="1116"/>
                      <a:pt x="496" y="1131"/>
                    </a:cubicBezTo>
                    <a:cubicBezTo>
                      <a:pt x="527" y="1177"/>
                      <a:pt x="519" y="1238"/>
                      <a:pt x="527" y="1291"/>
                    </a:cubicBezTo>
                    <a:cubicBezTo>
                      <a:pt x="535" y="1299"/>
                      <a:pt x="527" y="1314"/>
                      <a:pt x="535" y="1322"/>
                    </a:cubicBezTo>
                    <a:cubicBezTo>
                      <a:pt x="542" y="1337"/>
                      <a:pt x="557" y="1352"/>
                      <a:pt x="565" y="1368"/>
                    </a:cubicBezTo>
                    <a:cubicBezTo>
                      <a:pt x="580" y="1398"/>
                      <a:pt x="573" y="1436"/>
                      <a:pt x="588" y="1467"/>
                    </a:cubicBezTo>
                    <a:cubicBezTo>
                      <a:pt x="596" y="1482"/>
                      <a:pt x="619" y="1467"/>
                      <a:pt x="619" y="1482"/>
                    </a:cubicBezTo>
                    <a:cubicBezTo>
                      <a:pt x="626" y="1521"/>
                      <a:pt x="603" y="1566"/>
                      <a:pt x="619" y="1604"/>
                    </a:cubicBezTo>
                    <a:cubicBezTo>
                      <a:pt x="619" y="1627"/>
                      <a:pt x="657" y="1604"/>
                      <a:pt x="664" y="1612"/>
                    </a:cubicBezTo>
                    <a:cubicBezTo>
                      <a:pt x="680" y="1627"/>
                      <a:pt x="680" y="1643"/>
                      <a:pt x="680" y="1658"/>
                    </a:cubicBezTo>
                    <a:cubicBezTo>
                      <a:pt x="680" y="1681"/>
                      <a:pt x="664" y="1704"/>
                      <a:pt x="672" y="1711"/>
                    </a:cubicBezTo>
                    <a:cubicBezTo>
                      <a:pt x="695" y="1734"/>
                      <a:pt x="733" y="1719"/>
                      <a:pt x="756" y="1734"/>
                    </a:cubicBezTo>
                    <a:cubicBezTo>
                      <a:pt x="779" y="1750"/>
                      <a:pt x="817" y="1780"/>
                      <a:pt x="817" y="1811"/>
                    </a:cubicBezTo>
                    <a:cubicBezTo>
                      <a:pt x="810" y="1841"/>
                      <a:pt x="764" y="1834"/>
                      <a:pt x="749" y="1857"/>
                    </a:cubicBezTo>
                    <a:cubicBezTo>
                      <a:pt x="733" y="1872"/>
                      <a:pt x="718" y="1895"/>
                      <a:pt x="726" y="1918"/>
                    </a:cubicBezTo>
                    <a:cubicBezTo>
                      <a:pt x="733" y="1933"/>
                      <a:pt x="764" y="1918"/>
                      <a:pt x="771" y="1933"/>
                    </a:cubicBezTo>
                    <a:cubicBezTo>
                      <a:pt x="787" y="1948"/>
                      <a:pt x="779" y="1979"/>
                      <a:pt x="787" y="1994"/>
                    </a:cubicBezTo>
                    <a:lnTo>
                      <a:pt x="787" y="1994"/>
                    </a:lnTo>
                    <a:cubicBezTo>
                      <a:pt x="810" y="1994"/>
                      <a:pt x="825" y="1986"/>
                      <a:pt x="848" y="1979"/>
                    </a:cubicBezTo>
                    <a:cubicBezTo>
                      <a:pt x="871" y="1971"/>
                      <a:pt x="901" y="1956"/>
                      <a:pt x="924" y="1963"/>
                    </a:cubicBezTo>
                    <a:cubicBezTo>
                      <a:pt x="947" y="1979"/>
                      <a:pt x="955" y="2017"/>
                      <a:pt x="978" y="2040"/>
                    </a:cubicBezTo>
                    <a:cubicBezTo>
                      <a:pt x="1001" y="2055"/>
                      <a:pt x="1054" y="2047"/>
                      <a:pt x="1062" y="2078"/>
                    </a:cubicBezTo>
                    <a:cubicBezTo>
                      <a:pt x="1069" y="2101"/>
                      <a:pt x="1024" y="2109"/>
                      <a:pt x="1008" y="2132"/>
                    </a:cubicBezTo>
                    <a:cubicBezTo>
                      <a:pt x="1001" y="2139"/>
                      <a:pt x="1016" y="2155"/>
                      <a:pt x="1008" y="2170"/>
                    </a:cubicBezTo>
                    <a:cubicBezTo>
                      <a:pt x="993" y="2185"/>
                      <a:pt x="970" y="2193"/>
                      <a:pt x="947" y="2200"/>
                    </a:cubicBezTo>
                    <a:cubicBezTo>
                      <a:pt x="932" y="2208"/>
                      <a:pt x="909" y="2208"/>
                      <a:pt x="886" y="2208"/>
                    </a:cubicBezTo>
                    <a:close/>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3" name="Freeform 161">
                <a:extLst>
                  <a:ext uri="{FF2B5EF4-FFF2-40B4-BE49-F238E27FC236}">
                    <a16:creationId xmlns:a16="http://schemas.microsoft.com/office/drawing/2014/main" id="{8750F331-9BE6-4944-A18D-F59F27C49CBE}"/>
                  </a:ext>
                </a:extLst>
              </p:cNvPr>
              <p:cNvSpPr>
                <a:spLocks noChangeArrowheads="1"/>
              </p:cNvSpPr>
              <p:nvPr/>
            </p:nvSpPr>
            <p:spPr bwMode="auto">
              <a:xfrm>
                <a:off x="5584462" y="9939339"/>
                <a:ext cx="112706" cy="90487"/>
              </a:xfrm>
              <a:custGeom>
                <a:avLst/>
                <a:gdLst>
                  <a:gd name="T0" fmla="*/ 130 w 314"/>
                  <a:gd name="T1" fmla="*/ 252 h 253"/>
                  <a:gd name="T2" fmla="*/ 130 w 314"/>
                  <a:gd name="T3" fmla="*/ 252 h 253"/>
                  <a:gd name="T4" fmla="*/ 191 w 314"/>
                  <a:gd name="T5" fmla="*/ 244 h 253"/>
                  <a:gd name="T6" fmla="*/ 252 w 314"/>
                  <a:gd name="T7" fmla="*/ 214 h 253"/>
                  <a:gd name="T8" fmla="*/ 252 w 314"/>
                  <a:gd name="T9" fmla="*/ 176 h 253"/>
                  <a:gd name="T10" fmla="*/ 306 w 314"/>
                  <a:gd name="T11" fmla="*/ 122 h 253"/>
                  <a:gd name="T12" fmla="*/ 222 w 314"/>
                  <a:gd name="T13" fmla="*/ 84 h 253"/>
                  <a:gd name="T14" fmla="*/ 168 w 314"/>
                  <a:gd name="T15" fmla="*/ 7 h 253"/>
                  <a:gd name="T16" fmla="*/ 92 w 314"/>
                  <a:gd name="T17" fmla="*/ 23 h 253"/>
                  <a:gd name="T18" fmla="*/ 31 w 314"/>
                  <a:gd name="T19" fmla="*/ 38 h 253"/>
                  <a:gd name="T20" fmla="*/ 31 w 314"/>
                  <a:gd name="T21" fmla="*/ 38 h 253"/>
                  <a:gd name="T22" fmla="*/ 8 w 314"/>
                  <a:gd name="T23" fmla="*/ 122 h 253"/>
                  <a:gd name="T24" fmla="*/ 61 w 314"/>
                  <a:gd name="T25" fmla="*/ 252 h 253"/>
                  <a:gd name="T26" fmla="*/ 61 w 314"/>
                  <a:gd name="T27" fmla="*/ 252 h 253"/>
                  <a:gd name="T28" fmla="*/ 130 w 314"/>
                  <a:gd name="T29" fmla="*/ 244 h 253"/>
                  <a:gd name="T30" fmla="*/ 130 w 314"/>
                  <a:gd name="T31" fmla="*/ 244 h 253"/>
                  <a:gd name="T32" fmla="*/ 130 w 314"/>
                  <a:gd name="T33" fmla="*/ 2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4" h="253">
                    <a:moveTo>
                      <a:pt x="130" y="252"/>
                    </a:moveTo>
                    <a:lnTo>
                      <a:pt x="130" y="252"/>
                    </a:lnTo>
                    <a:cubicBezTo>
                      <a:pt x="153" y="252"/>
                      <a:pt x="176" y="252"/>
                      <a:pt x="191" y="244"/>
                    </a:cubicBezTo>
                    <a:cubicBezTo>
                      <a:pt x="214" y="237"/>
                      <a:pt x="237" y="229"/>
                      <a:pt x="252" y="214"/>
                    </a:cubicBezTo>
                    <a:cubicBezTo>
                      <a:pt x="260" y="199"/>
                      <a:pt x="245" y="183"/>
                      <a:pt x="252" y="176"/>
                    </a:cubicBezTo>
                    <a:cubicBezTo>
                      <a:pt x="268" y="153"/>
                      <a:pt x="313" y="145"/>
                      <a:pt x="306" y="122"/>
                    </a:cubicBezTo>
                    <a:cubicBezTo>
                      <a:pt x="298" y="91"/>
                      <a:pt x="245" y="99"/>
                      <a:pt x="222" y="84"/>
                    </a:cubicBezTo>
                    <a:cubicBezTo>
                      <a:pt x="199" y="61"/>
                      <a:pt x="191" y="23"/>
                      <a:pt x="168" y="7"/>
                    </a:cubicBezTo>
                    <a:cubicBezTo>
                      <a:pt x="145" y="0"/>
                      <a:pt x="115" y="15"/>
                      <a:pt x="92" y="23"/>
                    </a:cubicBezTo>
                    <a:cubicBezTo>
                      <a:pt x="69" y="30"/>
                      <a:pt x="54" y="38"/>
                      <a:pt x="31" y="38"/>
                    </a:cubicBezTo>
                    <a:lnTo>
                      <a:pt x="31" y="38"/>
                    </a:lnTo>
                    <a:cubicBezTo>
                      <a:pt x="23" y="69"/>
                      <a:pt x="0" y="99"/>
                      <a:pt x="8" y="122"/>
                    </a:cubicBezTo>
                    <a:cubicBezTo>
                      <a:pt x="15" y="153"/>
                      <a:pt x="46" y="229"/>
                      <a:pt x="61" y="252"/>
                    </a:cubicBezTo>
                    <a:lnTo>
                      <a:pt x="61" y="252"/>
                    </a:lnTo>
                    <a:cubicBezTo>
                      <a:pt x="84" y="244"/>
                      <a:pt x="99" y="237"/>
                      <a:pt x="130" y="244"/>
                    </a:cubicBezTo>
                    <a:lnTo>
                      <a:pt x="130" y="244"/>
                    </a:lnTo>
                    <a:cubicBezTo>
                      <a:pt x="130" y="252"/>
                      <a:pt x="130" y="252"/>
                      <a:pt x="130" y="252"/>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4" name="Freeform 162">
                <a:extLst>
                  <a:ext uri="{FF2B5EF4-FFF2-40B4-BE49-F238E27FC236}">
                    <a16:creationId xmlns:a16="http://schemas.microsoft.com/office/drawing/2014/main" id="{3CC7C4DF-AC3D-4880-AB24-D64C4F43A389}"/>
                  </a:ext>
                </a:extLst>
              </p:cNvPr>
              <p:cNvSpPr>
                <a:spLocks noChangeArrowheads="1"/>
              </p:cNvSpPr>
              <p:nvPr/>
            </p:nvSpPr>
            <p:spPr bwMode="auto">
              <a:xfrm>
                <a:off x="4387564" y="9499600"/>
                <a:ext cx="1219121" cy="927100"/>
              </a:xfrm>
              <a:custGeom>
                <a:avLst/>
                <a:gdLst>
                  <a:gd name="T0" fmla="*/ 8 w 3385"/>
                  <a:gd name="T1" fmla="*/ 2551 h 2575"/>
                  <a:gd name="T2" fmla="*/ 69 w 3385"/>
                  <a:gd name="T3" fmla="*/ 2536 h 2575"/>
                  <a:gd name="T4" fmla="*/ 0 w 3385"/>
                  <a:gd name="T5" fmla="*/ 2566 h 2575"/>
                  <a:gd name="T6" fmla="*/ 3384 w 3385"/>
                  <a:gd name="T7" fmla="*/ 1474 h 2575"/>
                  <a:gd name="T8" fmla="*/ 3331 w 3385"/>
                  <a:gd name="T9" fmla="*/ 1344 h 2575"/>
                  <a:gd name="T10" fmla="*/ 3354 w 3385"/>
                  <a:gd name="T11" fmla="*/ 1260 h 2575"/>
                  <a:gd name="T12" fmla="*/ 3293 w 3385"/>
                  <a:gd name="T13" fmla="*/ 1184 h 2575"/>
                  <a:gd name="T14" fmla="*/ 3384 w 3385"/>
                  <a:gd name="T15" fmla="*/ 1077 h 2575"/>
                  <a:gd name="T16" fmla="*/ 3239 w 3385"/>
                  <a:gd name="T17" fmla="*/ 977 h 2575"/>
                  <a:gd name="T18" fmla="*/ 3231 w 3385"/>
                  <a:gd name="T19" fmla="*/ 878 h 2575"/>
                  <a:gd name="T20" fmla="*/ 3186 w 3385"/>
                  <a:gd name="T21" fmla="*/ 748 h 2575"/>
                  <a:gd name="T22" fmla="*/ 3132 w 3385"/>
                  <a:gd name="T23" fmla="*/ 634 h 2575"/>
                  <a:gd name="T24" fmla="*/ 3094 w 3385"/>
                  <a:gd name="T25" fmla="*/ 557 h 2575"/>
                  <a:gd name="T26" fmla="*/ 3025 w 3385"/>
                  <a:gd name="T27" fmla="*/ 427 h 2575"/>
                  <a:gd name="T28" fmla="*/ 2895 w 3385"/>
                  <a:gd name="T29" fmla="*/ 359 h 2575"/>
                  <a:gd name="T30" fmla="*/ 2979 w 3385"/>
                  <a:gd name="T31" fmla="*/ 313 h 2575"/>
                  <a:gd name="T32" fmla="*/ 3010 w 3385"/>
                  <a:gd name="T33" fmla="*/ 160 h 2575"/>
                  <a:gd name="T34" fmla="*/ 2949 w 3385"/>
                  <a:gd name="T35" fmla="*/ 15 h 2575"/>
                  <a:gd name="T36" fmla="*/ 2773 w 3385"/>
                  <a:gd name="T37" fmla="*/ 15 h 2575"/>
                  <a:gd name="T38" fmla="*/ 2750 w 3385"/>
                  <a:gd name="T39" fmla="*/ 114 h 2575"/>
                  <a:gd name="T40" fmla="*/ 2674 w 3385"/>
                  <a:gd name="T41" fmla="*/ 473 h 2575"/>
                  <a:gd name="T42" fmla="*/ 2437 w 3385"/>
                  <a:gd name="T43" fmla="*/ 710 h 2575"/>
                  <a:gd name="T44" fmla="*/ 2185 w 3385"/>
                  <a:gd name="T45" fmla="*/ 901 h 2575"/>
                  <a:gd name="T46" fmla="*/ 2017 w 3385"/>
                  <a:gd name="T47" fmla="*/ 1000 h 2575"/>
                  <a:gd name="T48" fmla="*/ 1795 w 3385"/>
                  <a:gd name="T49" fmla="*/ 1520 h 2575"/>
                  <a:gd name="T50" fmla="*/ 1582 w 3385"/>
                  <a:gd name="T51" fmla="*/ 1726 h 2575"/>
                  <a:gd name="T52" fmla="*/ 1322 w 3385"/>
                  <a:gd name="T53" fmla="*/ 1810 h 2575"/>
                  <a:gd name="T54" fmla="*/ 1047 w 3385"/>
                  <a:gd name="T55" fmla="*/ 1940 h 2575"/>
                  <a:gd name="T56" fmla="*/ 940 w 3385"/>
                  <a:gd name="T57" fmla="*/ 2184 h 2575"/>
                  <a:gd name="T58" fmla="*/ 1207 w 3385"/>
                  <a:gd name="T59" fmla="*/ 2184 h 2575"/>
                  <a:gd name="T60" fmla="*/ 1375 w 3385"/>
                  <a:gd name="T61" fmla="*/ 2077 h 2575"/>
                  <a:gd name="T62" fmla="*/ 1757 w 3385"/>
                  <a:gd name="T63" fmla="*/ 2452 h 2575"/>
                  <a:gd name="T64" fmla="*/ 1925 w 3385"/>
                  <a:gd name="T65" fmla="*/ 2337 h 2575"/>
                  <a:gd name="T66" fmla="*/ 1918 w 3385"/>
                  <a:gd name="T67" fmla="*/ 2123 h 2575"/>
                  <a:gd name="T68" fmla="*/ 1986 w 3385"/>
                  <a:gd name="T69" fmla="*/ 1963 h 2575"/>
                  <a:gd name="T70" fmla="*/ 2047 w 3385"/>
                  <a:gd name="T71" fmla="*/ 2016 h 2575"/>
                  <a:gd name="T72" fmla="*/ 2139 w 3385"/>
                  <a:gd name="T73" fmla="*/ 1856 h 2575"/>
                  <a:gd name="T74" fmla="*/ 2292 w 3385"/>
                  <a:gd name="T75" fmla="*/ 1787 h 2575"/>
                  <a:gd name="T76" fmla="*/ 2422 w 3385"/>
                  <a:gd name="T77" fmla="*/ 1741 h 2575"/>
                  <a:gd name="T78" fmla="*/ 2452 w 3385"/>
                  <a:gd name="T79" fmla="*/ 1619 h 2575"/>
                  <a:gd name="T80" fmla="*/ 2567 w 3385"/>
                  <a:gd name="T81" fmla="*/ 1573 h 2575"/>
                  <a:gd name="T82" fmla="*/ 3041 w 3385"/>
                  <a:gd name="T83" fmla="*/ 1474 h 2575"/>
                  <a:gd name="T84" fmla="*/ 3277 w 3385"/>
                  <a:gd name="T85" fmla="*/ 1543 h 2575"/>
                  <a:gd name="T86" fmla="*/ 3300 w 3385"/>
                  <a:gd name="T87" fmla="*/ 1565 h 2575"/>
                  <a:gd name="T88" fmla="*/ 3384 w 3385"/>
                  <a:gd name="T89" fmla="*/ 1474 h 2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85" h="2575">
                    <a:moveTo>
                      <a:pt x="8" y="2551"/>
                    </a:moveTo>
                    <a:lnTo>
                      <a:pt x="8" y="2551"/>
                    </a:lnTo>
                    <a:cubicBezTo>
                      <a:pt x="23" y="2551"/>
                      <a:pt x="23" y="2513"/>
                      <a:pt x="23" y="2505"/>
                    </a:cubicBezTo>
                    <a:cubicBezTo>
                      <a:pt x="31" y="2497"/>
                      <a:pt x="92" y="2513"/>
                      <a:pt x="69" y="2536"/>
                    </a:cubicBezTo>
                    <a:cubicBezTo>
                      <a:pt x="62" y="2543"/>
                      <a:pt x="54" y="2551"/>
                      <a:pt x="46" y="2566"/>
                    </a:cubicBezTo>
                    <a:cubicBezTo>
                      <a:pt x="39" y="2574"/>
                      <a:pt x="8" y="2566"/>
                      <a:pt x="0" y="2566"/>
                    </a:cubicBezTo>
                    <a:cubicBezTo>
                      <a:pt x="8" y="2551"/>
                      <a:pt x="8" y="2551"/>
                      <a:pt x="8" y="2551"/>
                    </a:cubicBezTo>
                    <a:close/>
                    <a:moveTo>
                      <a:pt x="3384" y="1474"/>
                    </a:moveTo>
                    <a:lnTo>
                      <a:pt x="3384" y="1474"/>
                    </a:lnTo>
                    <a:cubicBezTo>
                      <a:pt x="3369" y="1451"/>
                      <a:pt x="3338" y="1375"/>
                      <a:pt x="3331" y="1344"/>
                    </a:cubicBezTo>
                    <a:cubicBezTo>
                      <a:pt x="3323" y="1321"/>
                      <a:pt x="3346" y="1291"/>
                      <a:pt x="3354" y="1260"/>
                    </a:cubicBezTo>
                    <a:lnTo>
                      <a:pt x="3354" y="1260"/>
                    </a:lnTo>
                    <a:cubicBezTo>
                      <a:pt x="3346" y="1245"/>
                      <a:pt x="3354" y="1214"/>
                      <a:pt x="3338" y="1199"/>
                    </a:cubicBezTo>
                    <a:cubicBezTo>
                      <a:pt x="3331" y="1184"/>
                      <a:pt x="3300" y="1199"/>
                      <a:pt x="3293" y="1184"/>
                    </a:cubicBezTo>
                    <a:cubicBezTo>
                      <a:pt x="3285" y="1161"/>
                      <a:pt x="3300" y="1138"/>
                      <a:pt x="3316" y="1123"/>
                    </a:cubicBezTo>
                    <a:cubicBezTo>
                      <a:pt x="3331" y="1100"/>
                      <a:pt x="3377" y="1107"/>
                      <a:pt x="3384" y="1077"/>
                    </a:cubicBezTo>
                    <a:cubicBezTo>
                      <a:pt x="3384" y="1046"/>
                      <a:pt x="3346" y="1016"/>
                      <a:pt x="3323" y="1000"/>
                    </a:cubicBezTo>
                    <a:cubicBezTo>
                      <a:pt x="3300" y="985"/>
                      <a:pt x="3262" y="1000"/>
                      <a:pt x="3239" y="977"/>
                    </a:cubicBezTo>
                    <a:cubicBezTo>
                      <a:pt x="3231" y="970"/>
                      <a:pt x="3247" y="947"/>
                      <a:pt x="3247" y="924"/>
                    </a:cubicBezTo>
                    <a:cubicBezTo>
                      <a:pt x="3247" y="909"/>
                      <a:pt x="3247" y="893"/>
                      <a:pt x="3231" y="878"/>
                    </a:cubicBezTo>
                    <a:cubicBezTo>
                      <a:pt x="3224" y="870"/>
                      <a:pt x="3186" y="893"/>
                      <a:pt x="3186" y="870"/>
                    </a:cubicBezTo>
                    <a:cubicBezTo>
                      <a:pt x="3170" y="832"/>
                      <a:pt x="3193" y="787"/>
                      <a:pt x="3186" y="748"/>
                    </a:cubicBezTo>
                    <a:cubicBezTo>
                      <a:pt x="3186" y="733"/>
                      <a:pt x="3163" y="748"/>
                      <a:pt x="3155" y="733"/>
                    </a:cubicBezTo>
                    <a:cubicBezTo>
                      <a:pt x="3140" y="702"/>
                      <a:pt x="3147" y="664"/>
                      <a:pt x="3132" y="634"/>
                    </a:cubicBezTo>
                    <a:cubicBezTo>
                      <a:pt x="3124" y="618"/>
                      <a:pt x="3109" y="603"/>
                      <a:pt x="3102" y="588"/>
                    </a:cubicBezTo>
                    <a:cubicBezTo>
                      <a:pt x="3094" y="580"/>
                      <a:pt x="3102" y="565"/>
                      <a:pt x="3094" y="557"/>
                    </a:cubicBezTo>
                    <a:cubicBezTo>
                      <a:pt x="3086" y="504"/>
                      <a:pt x="3094" y="443"/>
                      <a:pt x="3063" y="397"/>
                    </a:cubicBezTo>
                    <a:cubicBezTo>
                      <a:pt x="3056" y="382"/>
                      <a:pt x="3041" y="435"/>
                      <a:pt x="3025" y="427"/>
                    </a:cubicBezTo>
                    <a:cubicBezTo>
                      <a:pt x="2987" y="420"/>
                      <a:pt x="2964" y="389"/>
                      <a:pt x="2926" y="374"/>
                    </a:cubicBezTo>
                    <a:cubicBezTo>
                      <a:pt x="2918" y="366"/>
                      <a:pt x="2903" y="374"/>
                      <a:pt x="2895" y="359"/>
                    </a:cubicBezTo>
                    <a:cubicBezTo>
                      <a:pt x="2895" y="351"/>
                      <a:pt x="2903" y="343"/>
                      <a:pt x="2911" y="343"/>
                    </a:cubicBezTo>
                    <a:cubicBezTo>
                      <a:pt x="2934" y="328"/>
                      <a:pt x="2964" y="336"/>
                      <a:pt x="2979" y="313"/>
                    </a:cubicBezTo>
                    <a:cubicBezTo>
                      <a:pt x="2995" y="275"/>
                      <a:pt x="2987" y="221"/>
                      <a:pt x="2995" y="183"/>
                    </a:cubicBezTo>
                    <a:cubicBezTo>
                      <a:pt x="3002" y="175"/>
                      <a:pt x="3018" y="168"/>
                      <a:pt x="3010" y="160"/>
                    </a:cubicBezTo>
                    <a:cubicBezTo>
                      <a:pt x="3002" y="129"/>
                      <a:pt x="2979" y="99"/>
                      <a:pt x="2964" y="61"/>
                    </a:cubicBezTo>
                    <a:cubicBezTo>
                      <a:pt x="2956" y="46"/>
                      <a:pt x="2964" y="23"/>
                      <a:pt x="2949" y="15"/>
                    </a:cubicBezTo>
                    <a:cubicBezTo>
                      <a:pt x="2918" y="0"/>
                      <a:pt x="2880" y="15"/>
                      <a:pt x="2849" y="15"/>
                    </a:cubicBezTo>
                    <a:cubicBezTo>
                      <a:pt x="2819" y="15"/>
                      <a:pt x="2804" y="15"/>
                      <a:pt x="2773" y="15"/>
                    </a:cubicBezTo>
                    <a:lnTo>
                      <a:pt x="2773" y="15"/>
                    </a:lnTo>
                    <a:cubicBezTo>
                      <a:pt x="2766" y="46"/>
                      <a:pt x="2750" y="76"/>
                      <a:pt x="2750" y="114"/>
                    </a:cubicBezTo>
                    <a:cubicBezTo>
                      <a:pt x="2743" y="198"/>
                      <a:pt x="2781" y="282"/>
                      <a:pt x="2773" y="374"/>
                    </a:cubicBezTo>
                    <a:cubicBezTo>
                      <a:pt x="2766" y="458"/>
                      <a:pt x="2720" y="435"/>
                      <a:pt x="2674" y="473"/>
                    </a:cubicBezTo>
                    <a:cubicBezTo>
                      <a:pt x="2605" y="535"/>
                      <a:pt x="2628" y="611"/>
                      <a:pt x="2529" y="664"/>
                    </a:cubicBezTo>
                    <a:cubicBezTo>
                      <a:pt x="2498" y="679"/>
                      <a:pt x="2422" y="672"/>
                      <a:pt x="2437" y="710"/>
                    </a:cubicBezTo>
                    <a:cubicBezTo>
                      <a:pt x="2452" y="748"/>
                      <a:pt x="2437" y="809"/>
                      <a:pt x="2407" y="840"/>
                    </a:cubicBezTo>
                    <a:cubicBezTo>
                      <a:pt x="2345" y="909"/>
                      <a:pt x="2269" y="901"/>
                      <a:pt x="2185" y="901"/>
                    </a:cubicBezTo>
                    <a:cubicBezTo>
                      <a:pt x="2185" y="954"/>
                      <a:pt x="2193" y="962"/>
                      <a:pt x="2139" y="962"/>
                    </a:cubicBezTo>
                    <a:cubicBezTo>
                      <a:pt x="2124" y="1016"/>
                      <a:pt x="2063" y="1000"/>
                      <a:pt x="2017" y="1000"/>
                    </a:cubicBezTo>
                    <a:cubicBezTo>
                      <a:pt x="2002" y="1084"/>
                      <a:pt x="2032" y="1336"/>
                      <a:pt x="1902" y="1329"/>
                    </a:cubicBezTo>
                    <a:cubicBezTo>
                      <a:pt x="1803" y="1321"/>
                      <a:pt x="1834" y="1459"/>
                      <a:pt x="1795" y="1520"/>
                    </a:cubicBezTo>
                    <a:cubicBezTo>
                      <a:pt x="1757" y="1588"/>
                      <a:pt x="1719" y="1543"/>
                      <a:pt x="1688" y="1619"/>
                    </a:cubicBezTo>
                    <a:cubicBezTo>
                      <a:pt x="1666" y="1665"/>
                      <a:pt x="1612" y="1696"/>
                      <a:pt x="1582" y="1726"/>
                    </a:cubicBezTo>
                    <a:cubicBezTo>
                      <a:pt x="1513" y="1795"/>
                      <a:pt x="1505" y="1741"/>
                      <a:pt x="1436" y="1795"/>
                    </a:cubicBezTo>
                    <a:cubicBezTo>
                      <a:pt x="1391" y="1840"/>
                      <a:pt x="1360" y="1917"/>
                      <a:pt x="1322" y="1810"/>
                    </a:cubicBezTo>
                    <a:cubicBezTo>
                      <a:pt x="1299" y="1810"/>
                      <a:pt x="1284" y="1802"/>
                      <a:pt x="1253" y="1818"/>
                    </a:cubicBezTo>
                    <a:cubicBezTo>
                      <a:pt x="1177" y="1848"/>
                      <a:pt x="1123" y="1925"/>
                      <a:pt x="1047" y="1940"/>
                    </a:cubicBezTo>
                    <a:cubicBezTo>
                      <a:pt x="1009" y="1948"/>
                      <a:pt x="940" y="2001"/>
                      <a:pt x="963" y="2054"/>
                    </a:cubicBezTo>
                    <a:cubicBezTo>
                      <a:pt x="978" y="2100"/>
                      <a:pt x="932" y="2177"/>
                      <a:pt x="940" y="2184"/>
                    </a:cubicBezTo>
                    <a:cubicBezTo>
                      <a:pt x="986" y="2215"/>
                      <a:pt x="986" y="2268"/>
                      <a:pt x="1047" y="2238"/>
                    </a:cubicBezTo>
                    <a:cubicBezTo>
                      <a:pt x="1093" y="2215"/>
                      <a:pt x="1154" y="2192"/>
                      <a:pt x="1207" y="2184"/>
                    </a:cubicBezTo>
                    <a:cubicBezTo>
                      <a:pt x="1238" y="2177"/>
                      <a:pt x="1207" y="2131"/>
                      <a:pt x="1230" y="2100"/>
                    </a:cubicBezTo>
                    <a:cubicBezTo>
                      <a:pt x="1261" y="2047"/>
                      <a:pt x="1337" y="2032"/>
                      <a:pt x="1375" y="2077"/>
                    </a:cubicBezTo>
                    <a:cubicBezTo>
                      <a:pt x="1444" y="2161"/>
                      <a:pt x="1582" y="2131"/>
                      <a:pt x="1635" y="2245"/>
                    </a:cubicBezTo>
                    <a:cubicBezTo>
                      <a:pt x="1673" y="2314"/>
                      <a:pt x="1650" y="2429"/>
                      <a:pt x="1757" y="2452"/>
                    </a:cubicBezTo>
                    <a:cubicBezTo>
                      <a:pt x="1765" y="2398"/>
                      <a:pt x="1795" y="2390"/>
                      <a:pt x="1834" y="2360"/>
                    </a:cubicBezTo>
                    <a:cubicBezTo>
                      <a:pt x="1864" y="2337"/>
                      <a:pt x="1925" y="2345"/>
                      <a:pt x="1925" y="2337"/>
                    </a:cubicBezTo>
                    <a:cubicBezTo>
                      <a:pt x="1941" y="2299"/>
                      <a:pt x="1979" y="2253"/>
                      <a:pt x="1979" y="2215"/>
                    </a:cubicBezTo>
                    <a:cubicBezTo>
                      <a:pt x="1979" y="2184"/>
                      <a:pt x="1933" y="2146"/>
                      <a:pt x="1918" y="2123"/>
                    </a:cubicBezTo>
                    <a:cubicBezTo>
                      <a:pt x="1902" y="2100"/>
                      <a:pt x="1948" y="2093"/>
                      <a:pt x="1948" y="2062"/>
                    </a:cubicBezTo>
                    <a:cubicBezTo>
                      <a:pt x="1956" y="2016"/>
                      <a:pt x="1979" y="1993"/>
                      <a:pt x="1986" y="1963"/>
                    </a:cubicBezTo>
                    <a:cubicBezTo>
                      <a:pt x="1994" y="1925"/>
                      <a:pt x="1994" y="1886"/>
                      <a:pt x="2002" y="1848"/>
                    </a:cubicBezTo>
                    <a:cubicBezTo>
                      <a:pt x="2047" y="1856"/>
                      <a:pt x="2025" y="1993"/>
                      <a:pt x="2047" y="2016"/>
                    </a:cubicBezTo>
                    <a:cubicBezTo>
                      <a:pt x="2063" y="1993"/>
                      <a:pt x="2078" y="1993"/>
                      <a:pt x="2093" y="1986"/>
                    </a:cubicBezTo>
                    <a:cubicBezTo>
                      <a:pt x="2124" y="1955"/>
                      <a:pt x="2101" y="1879"/>
                      <a:pt x="2139" y="1856"/>
                    </a:cubicBezTo>
                    <a:cubicBezTo>
                      <a:pt x="2170" y="1833"/>
                      <a:pt x="2177" y="1871"/>
                      <a:pt x="2200" y="1871"/>
                    </a:cubicBezTo>
                    <a:cubicBezTo>
                      <a:pt x="2208" y="1871"/>
                      <a:pt x="2269" y="1795"/>
                      <a:pt x="2292" y="1787"/>
                    </a:cubicBezTo>
                    <a:cubicBezTo>
                      <a:pt x="2353" y="1764"/>
                      <a:pt x="2361" y="1810"/>
                      <a:pt x="2391" y="1818"/>
                    </a:cubicBezTo>
                    <a:cubicBezTo>
                      <a:pt x="2391" y="1795"/>
                      <a:pt x="2422" y="1772"/>
                      <a:pt x="2422" y="1741"/>
                    </a:cubicBezTo>
                    <a:cubicBezTo>
                      <a:pt x="2422" y="1703"/>
                      <a:pt x="2422" y="1673"/>
                      <a:pt x="2422" y="1634"/>
                    </a:cubicBezTo>
                    <a:cubicBezTo>
                      <a:pt x="2437" y="1627"/>
                      <a:pt x="2445" y="1619"/>
                      <a:pt x="2452" y="1619"/>
                    </a:cubicBezTo>
                    <a:cubicBezTo>
                      <a:pt x="2460" y="1611"/>
                      <a:pt x="2460" y="1596"/>
                      <a:pt x="2452" y="1588"/>
                    </a:cubicBezTo>
                    <a:cubicBezTo>
                      <a:pt x="2437" y="1520"/>
                      <a:pt x="2567" y="1466"/>
                      <a:pt x="2567" y="1573"/>
                    </a:cubicBezTo>
                    <a:cubicBezTo>
                      <a:pt x="2597" y="1588"/>
                      <a:pt x="2697" y="1527"/>
                      <a:pt x="2758" y="1543"/>
                    </a:cubicBezTo>
                    <a:cubicBezTo>
                      <a:pt x="2865" y="1565"/>
                      <a:pt x="2941" y="1497"/>
                      <a:pt x="3041" y="1474"/>
                    </a:cubicBezTo>
                    <a:cubicBezTo>
                      <a:pt x="3086" y="1466"/>
                      <a:pt x="3140" y="1474"/>
                      <a:pt x="3186" y="1482"/>
                    </a:cubicBezTo>
                    <a:cubicBezTo>
                      <a:pt x="3216" y="1489"/>
                      <a:pt x="3262" y="1543"/>
                      <a:pt x="3277" y="1543"/>
                    </a:cubicBezTo>
                    <a:cubicBezTo>
                      <a:pt x="3277" y="1550"/>
                      <a:pt x="3293" y="1558"/>
                      <a:pt x="3293" y="1565"/>
                    </a:cubicBezTo>
                    <a:cubicBezTo>
                      <a:pt x="3293" y="1565"/>
                      <a:pt x="3293" y="1565"/>
                      <a:pt x="3300" y="1565"/>
                    </a:cubicBezTo>
                    <a:cubicBezTo>
                      <a:pt x="3300" y="1573"/>
                      <a:pt x="3323" y="1573"/>
                      <a:pt x="3331" y="1573"/>
                    </a:cubicBezTo>
                    <a:cubicBezTo>
                      <a:pt x="3338" y="1535"/>
                      <a:pt x="3354" y="1489"/>
                      <a:pt x="3384" y="1474"/>
                    </a:cubicBezTo>
                    <a:close/>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5" name="Freeform 163">
                <a:extLst>
                  <a:ext uri="{FF2B5EF4-FFF2-40B4-BE49-F238E27FC236}">
                    <a16:creationId xmlns:a16="http://schemas.microsoft.com/office/drawing/2014/main" id="{66034A39-6F0E-490A-B126-E35464F64479}"/>
                  </a:ext>
                </a:extLst>
              </p:cNvPr>
              <p:cNvSpPr>
                <a:spLocks noChangeArrowheads="1"/>
              </p:cNvSpPr>
              <p:nvPr/>
            </p:nvSpPr>
            <p:spPr bwMode="auto">
              <a:xfrm>
                <a:off x="4192315" y="6399214"/>
                <a:ext cx="446058" cy="236537"/>
              </a:xfrm>
              <a:custGeom>
                <a:avLst/>
                <a:gdLst>
                  <a:gd name="T0" fmla="*/ 31 w 1239"/>
                  <a:gd name="T1" fmla="*/ 260 h 658"/>
                  <a:gd name="T2" fmla="*/ 31 w 1239"/>
                  <a:gd name="T3" fmla="*/ 260 h 658"/>
                  <a:gd name="T4" fmla="*/ 115 w 1239"/>
                  <a:gd name="T5" fmla="*/ 168 h 658"/>
                  <a:gd name="T6" fmla="*/ 153 w 1239"/>
                  <a:gd name="T7" fmla="*/ 161 h 658"/>
                  <a:gd name="T8" fmla="*/ 237 w 1239"/>
                  <a:gd name="T9" fmla="*/ 107 h 658"/>
                  <a:gd name="T10" fmla="*/ 267 w 1239"/>
                  <a:gd name="T11" fmla="*/ 122 h 658"/>
                  <a:gd name="T12" fmla="*/ 329 w 1239"/>
                  <a:gd name="T13" fmla="*/ 69 h 658"/>
                  <a:gd name="T14" fmla="*/ 352 w 1239"/>
                  <a:gd name="T15" fmla="*/ 61 h 658"/>
                  <a:gd name="T16" fmla="*/ 375 w 1239"/>
                  <a:gd name="T17" fmla="*/ 23 h 658"/>
                  <a:gd name="T18" fmla="*/ 443 w 1239"/>
                  <a:gd name="T19" fmla="*/ 0 h 658"/>
                  <a:gd name="T20" fmla="*/ 474 w 1239"/>
                  <a:gd name="T21" fmla="*/ 31 h 658"/>
                  <a:gd name="T22" fmla="*/ 504 w 1239"/>
                  <a:gd name="T23" fmla="*/ 0 h 658"/>
                  <a:gd name="T24" fmla="*/ 504 w 1239"/>
                  <a:gd name="T25" fmla="*/ 0 h 658"/>
                  <a:gd name="T26" fmla="*/ 611 w 1239"/>
                  <a:gd name="T27" fmla="*/ 31 h 658"/>
                  <a:gd name="T28" fmla="*/ 627 w 1239"/>
                  <a:gd name="T29" fmla="*/ 16 h 658"/>
                  <a:gd name="T30" fmla="*/ 703 w 1239"/>
                  <a:gd name="T31" fmla="*/ 46 h 658"/>
                  <a:gd name="T32" fmla="*/ 733 w 1239"/>
                  <a:gd name="T33" fmla="*/ 46 h 658"/>
                  <a:gd name="T34" fmla="*/ 779 w 1239"/>
                  <a:gd name="T35" fmla="*/ 77 h 658"/>
                  <a:gd name="T36" fmla="*/ 817 w 1239"/>
                  <a:gd name="T37" fmla="*/ 138 h 658"/>
                  <a:gd name="T38" fmla="*/ 871 w 1239"/>
                  <a:gd name="T39" fmla="*/ 84 h 658"/>
                  <a:gd name="T40" fmla="*/ 947 w 1239"/>
                  <a:gd name="T41" fmla="*/ 54 h 658"/>
                  <a:gd name="T42" fmla="*/ 993 w 1239"/>
                  <a:gd name="T43" fmla="*/ 77 h 658"/>
                  <a:gd name="T44" fmla="*/ 993 w 1239"/>
                  <a:gd name="T45" fmla="*/ 77 h 658"/>
                  <a:gd name="T46" fmla="*/ 963 w 1239"/>
                  <a:gd name="T47" fmla="*/ 107 h 658"/>
                  <a:gd name="T48" fmla="*/ 970 w 1239"/>
                  <a:gd name="T49" fmla="*/ 122 h 658"/>
                  <a:gd name="T50" fmla="*/ 1031 w 1239"/>
                  <a:gd name="T51" fmla="*/ 283 h 658"/>
                  <a:gd name="T52" fmla="*/ 1069 w 1239"/>
                  <a:gd name="T53" fmla="*/ 237 h 658"/>
                  <a:gd name="T54" fmla="*/ 1100 w 1239"/>
                  <a:gd name="T55" fmla="*/ 237 h 658"/>
                  <a:gd name="T56" fmla="*/ 1131 w 1239"/>
                  <a:gd name="T57" fmla="*/ 222 h 658"/>
                  <a:gd name="T58" fmla="*/ 1230 w 1239"/>
                  <a:gd name="T59" fmla="*/ 252 h 658"/>
                  <a:gd name="T60" fmla="*/ 1230 w 1239"/>
                  <a:gd name="T61" fmla="*/ 252 h 658"/>
                  <a:gd name="T62" fmla="*/ 1207 w 1239"/>
                  <a:gd name="T63" fmla="*/ 443 h 658"/>
                  <a:gd name="T64" fmla="*/ 1024 w 1239"/>
                  <a:gd name="T65" fmla="*/ 596 h 658"/>
                  <a:gd name="T66" fmla="*/ 932 w 1239"/>
                  <a:gd name="T67" fmla="*/ 650 h 658"/>
                  <a:gd name="T68" fmla="*/ 856 w 1239"/>
                  <a:gd name="T69" fmla="*/ 566 h 658"/>
                  <a:gd name="T70" fmla="*/ 779 w 1239"/>
                  <a:gd name="T71" fmla="*/ 550 h 658"/>
                  <a:gd name="T72" fmla="*/ 733 w 1239"/>
                  <a:gd name="T73" fmla="*/ 474 h 658"/>
                  <a:gd name="T74" fmla="*/ 627 w 1239"/>
                  <a:gd name="T75" fmla="*/ 451 h 658"/>
                  <a:gd name="T76" fmla="*/ 627 w 1239"/>
                  <a:gd name="T77" fmla="*/ 451 h 658"/>
                  <a:gd name="T78" fmla="*/ 527 w 1239"/>
                  <a:gd name="T79" fmla="*/ 451 h 658"/>
                  <a:gd name="T80" fmla="*/ 466 w 1239"/>
                  <a:gd name="T81" fmla="*/ 497 h 658"/>
                  <a:gd name="T82" fmla="*/ 290 w 1239"/>
                  <a:gd name="T83" fmla="*/ 543 h 658"/>
                  <a:gd name="T84" fmla="*/ 138 w 1239"/>
                  <a:gd name="T85" fmla="*/ 589 h 658"/>
                  <a:gd name="T86" fmla="*/ 61 w 1239"/>
                  <a:gd name="T87" fmla="*/ 611 h 658"/>
                  <a:gd name="T88" fmla="*/ 0 w 1239"/>
                  <a:gd name="T89" fmla="*/ 527 h 658"/>
                  <a:gd name="T90" fmla="*/ 23 w 1239"/>
                  <a:gd name="T91" fmla="*/ 443 h 658"/>
                  <a:gd name="T92" fmla="*/ 31 w 1239"/>
                  <a:gd name="T93" fmla="*/ 344 h 658"/>
                  <a:gd name="T94" fmla="*/ 31 w 1239"/>
                  <a:gd name="T95" fmla="*/ 26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39" h="658">
                    <a:moveTo>
                      <a:pt x="31" y="260"/>
                    </a:moveTo>
                    <a:lnTo>
                      <a:pt x="31" y="260"/>
                    </a:lnTo>
                    <a:cubicBezTo>
                      <a:pt x="54" y="237"/>
                      <a:pt x="92" y="184"/>
                      <a:pt x="115" y="168"/>
                    </a:cubicBezTo>
                    <a:cubicBezTo>
                      <a:pt x="130" y="161"/>
                      <a:pt x="145" y="168"/>
                      <a:pt x="153" y="161"/>
                    </a:cubicBezTo>
                    <a:cubicBezTo>
                      <a:pt x="183" y="153"/>
                      <a:pt x="206" y="130"/>
                      <a:pt x="237" y="107"/>
                    </a:cubicBezTo>
                    <a:lnTo>
                      <a:pt x="267" y="122"/>
                    </a:lnTo>
                    <a:cubicBezTo>
                      <a:pt x="275" y="122"/>
                      <a:pt x="329" y="69"/>
                      <a:pt x="329" y="69"/>
                    </a:cubicBezTo>
                    <a:cubicBezTo>
                      <a:pt x="336" y="61"/>
                      <a:pt x="344" y="69"/>
                      <a:pt x="352" y="61"/>
                    </a:cubicBezTo>
                    <a:cubicBezTo>
                      <a:pt x="359" y="54"/>
                      <a:pt x="359" y="31"/>
                      <a:pt x="375" y="23"/>
                    </a:cubicBezTo>
                    <a:cubicBezTo>
                      <a:pt x="397" y="8"/>
                      <a:pt x="420" y="0"/>
                      <a:pt x="443" y="0"/>
                    </a:cubicBezTo>
                    <a:cubicBezTo>
                      <a:pt x="458" y="8"/>
                      <a:pt x="458" y="31"/>
                      <a:pt x="474" y="31"/>
                    </a:cubicBezTo>
                    <a:cubicBezTo>
                      <a:pt x="489" y="31"/>
                      <a:pt x="497" y="8"/>
                      <a:pt x="504" y="0"/>
                    </a:cubicBezTo>
                    <a:lnTo>
                      <a:pt x="504" y="0"/>
                    </a:lnTo>
                    <a:cubicBezTo>
                      <a:pt x="542" y="16"/>
                      <a:pt x="581" y="31"/>
                      <a:pt x="611" y="31"/>
                    </a:cubicBezTo>
                    <a:cubicBezTo>
                      <a:pt x="619" y="31"/>
                      <a:pt x="619" y="8"/>
                      <a:pt x="627" y="16"/>
                    </a:cubicBezTo>
                    <a:cubicBezTo>
                      <a:pt x="657" y="16"/>
                      <a:pt x="680" y="39"/>
                      <a:pt x="703" y="46"/>
                    </a:cubicBezTo>
                    <a:cubicBezTo>
                      <a:pt x="711" y="46"/>
                      <a:pt x="726" y="46"/>
                      <a:pt x="733" y="46"/>
                    </a:cubicBezTo>
                    <a:cubicBezTo>
                      <a:pt x="756" y="54"/>
                      <a:pt x="772" y="61"/>
                      <a:pt x="779" y="77"/>
                    </a:cubicBezTo>
                    <a:cubicBezTo>
                      <a:pt x="802" y="92"/>
                      <a:pt x="794" y="138"/>
                      <a:pt x="817" y="138"/>
                    </a:cubicBezTo>
                    <a:cubicBezTo>
                      <a:pt x="840" y="145"/>
                      <a:pt x="848" y="100"/>
                      <a:pt x="871" y="84"/>
                    </a:cubicBezTo>
                    <a:cubicBezTo>
                      <a:pt x="894" y="69"/>
                      <a:pt x="924" y="61"/>
                      <a:pt x="947" y="54"/>
                    </a:cubicBezTo>
                    <a:cubicBezTo>
                      <a:pt x="970" y="54"/>
                      <a:pt x="978" y="69"/>
                      <a:pt x="993" y="77"/>
                    </a:cubicBezTo>
                    <a:lnTo>
                      <a:pt x="993" y="77"/>
                    </a:lnTo>
                    <a:cubicBezTo>
                      <a:pt x="986" y="84"/>
                      <a:pt x="970" y="92"/>
                      <a:pt x="963" y="107"/>
                    </a:cubicBezTo>
                    <a:cubicBezTo>
                      <a:pt x="955" y="115"/>
                      <a:pt x="970" y="115"/>
                      <a:pt x="970" y="122"/>
                    </a:cubicBezTo>
                    <a:cubicBezTo>
                      <a:pt x="993" y="176"/>
                      <a:pt x="993" y="245"/>
                      <a:pt x="1031" y="283"/>
                    </a:cubicBezTo>
                    <a:cubicBezTo>
                      <a:pt x="1047" y="298"/>
                      <a:pt x="1054" y="245"/>
                      <a:pt x="1069" y="237"/>
                    </a:cubicBezTo>
                    <a:cubicBezTo>
                      <a:pt x="1077" y="230"/>
                      <a:pt x="1092" y="245"/>
                      <a:pt x="1100" y="237"/>
                    </a:cubicBezTo>
                    <a:cubicBezTo>
                      <a:pt x="1108" y="237"/>
                      <a:pt x="1115" y="222"/>
                      <a:pt x="1131" y="222"/>
                    </a:cubicBezTo>
                    <a:cubicBezTo>
                      <a:pt x="1154" y="230"/>
                      <a:pt x="1207" y="252"/>
                      <a:pt x="1230" y="252"/>
                    </a:cubicBezTo>
                    <a:lnTo>
                      <a:pt x="1230" y="252"/>
                    </a:lnTo>
                    <a:cubicBezTo>
                      <a:pt x="1238" y="314"/>
                      <a:pt x="1222" y="428"/>
                      <a:pt x="1207" y="443"/>
                    </a:cubicBezTo>
                    <a:cubicBezTo>
                      <a:pt x="1154" y="489"/>
                      <a:pt x="1092" y="566"/>
                      <a:pt x="1024" y="596"/>
                    </a:cubicBezTo>
                    <a:cubicBezTo>
                      <a:pt x="1001" y="619"/>
                      <a:pt x="963" y="657"/>
                      <a:pt x="932" y="650"/>
                    </a:cubicBezTo>
                    <a:cubicBezTo>
                      <a:pt x="825" y="611"/>
                      <a:pt x="978" y="589"/>
                      <a:pt x="856" y="566"/>
                    </a:cubicBezTo>
                    <a:cubicBezTo>
                      <a:pt x="817" y="566"/>
                      <a:pt x="810" y="566"/>
                      <a:pt x="779" y="550"/>
                    </a:cubicBezTo>
                    <a:cubicBezTo>
                      <a:pt x="741" y="520"/>
                      <a:pt x="794" y="489"/>
                      <a:pt x="733" y="474"/>
                    </a:cubicBezTo>
                    <a:cubicBezTo>
                      <a:pt x="711" y="474"/>
                      <a:pt x="634" y="443"/>
                      <a:pt x="627" y="451"/>
                    </a:cubicBezTo>
                    <a:lnTo>
                      <a:pt x="627" y="451"/>
                    </a:lnTo>
                    <a:cubicBezTo>
                      <a:pt x="581" y="451"/>
                      <a:pt x="550" y="489"/>
                      <a:pt x="527" y="451"/>
                    </a:cubicBezTo>
                    <a:cubicBezTo>
                      <a:pt x="489" y="390"/>
                      <a:pt x="474" y="459"/>
                      <a:pt x="466" y="497"/>
                    </a:cubicBezTo>
                    <a:cubicBezTo>
                      <a:pt x="443" y="642"/>
                      <a:pt x="359" y="504"/>
                      <a:pt x="290" y="543"/>
                    </a:cubicBezTo>
                    <a:cubicBezTo>
                      <a:pt x="214" y="581"/>
                      <a:pt x="229" y="589"/>
                      <a:pt x="138" y="589"/>
                    </a:cubicBezTo>
                    <a:cubicBezTo>
                      <a:pt x="107" y="589"/>
                      <a:pt x="77" y="619"/>
                      <a:pt x="61" y="611"/>
                    </a:cubicBezTo>
                    <a:cubicBezTo>
                      <a:pt x="54" y="604"/>
                      <a:pt x="8" y="535"/>
                      <a:pt x="0" y="527"/>
                    </a:cubicBezTo>
                    <a:cubicBezTo>
                      <a:pt x="0" y="497"/>
                      <a:pt x="31" y="489"/>
                      <a:pt x="23" y="443"/>
                    </a:cubicBezTo>
                    <a:cubicBezTo>
                      <a:pt x="15" y="405"/>
                      <a:pt x="23" y="390"/>
                      <a:pt x="31" y="344"/>
                    </a:cubicBezTo>
                    <a:cubicBezTo>
                      <a:pt x="38" y="306"/>
                      <a:pt x="38" y="275"/>
                      <a:pt x="31" y="26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6" name="Freeform 164">
                <a:extLst>
                  <a:ext uri="{FF2B5EF4-FFF2-40B4-BE49-F238E27FC236}">
                    <a16:creationId xmlns:a16="http://schemas.microsoft.com/office/drawing/2014/main" id="{1301A65D-E19A-4415-8745-F4A66180FDBD}"/>
                  </a:ext>
                </a:extLst>
              </p:cNvPr>
              <p:cNvSpPr>
                <a:spLocks noChangeArrowheads="1"/>
              </p:cNvSpPr>
              <p:nvPr/>
            </p:nvSpPr>
            <p:spPr bwMode="auto">
              <a:xfrm>
                <a:off x="4349467" y="6232526"/>
                <a:ext cx="261921" cy="220663"/>
              </a:xfrm>
              <a:custGeom>
                <a:avLst/>
                <a:gdLst>
                  <a:gd name="T0" fmla="*/ 68 w 726"/>
                  <a:gd name="T1" fmla="*/ 466 h 612"/>
                  <a:gd name="T2" fmla="*/ 68 w 726"/>
                  <a:gd name="T3" fmla="*/ 466 h 612"/>
                  <a:gd name="T4" fmla="*/ 175 w 726"/>
                  <a:gd name="T5" fmla="*/ 497 h 612"/>
                  <a:gd name="T6" fmla="*/ 191 w 726"/>
                  <a:gd name="T7" fmla="*/ 482 h 612"/>
                  <a:gd name="T8" fmla="*/ 267 w 726"/>
                  <a:gd name="T9" fmla="*/ 512 h 612"/>
                  <a:gd name="T10" fmla="*/ 297 w 726"/>
                  <a:gd name="T11" fmla="*/ 512 h 612"/>
                  <a:gd name="T12" fmla="*/ 343 w 726"/>
                  <a:gd name="T13" fmla="*/ 543 h 612"/>
                  <a:gd name="T14" fmla="*/ 381 w 726"/>
                  <a:gd name="T15" fmla="*/ 604 h 612"/>
                  <a:gd name="T16" fmla="*/ 435 w 726"/>
                  <a:gd name="T17" fmla="*/ 550 h 612"/>
                  <a:gd name="T18" fmla="*/ 511 w 726"/>
                  <a:gd name="T19" fmla="*/ 520 h 612"/>
                  <a:gd name="T20" fmla="*/ 557 w 726"/>
                  <a:gd name="T21" fmla="*/ 543 h 612"/>
                  <a:gd name="T22" fmla="*/ 557 w 726"/>
                  <a:gd name="T23" fmla="*/ 543 h 612"/>
                  <a:gd name="T24" fmla="*/ 572 w 726"/>
                  <a:gd name="T25" fmla="*/ 489 h 612"/>
                  <a:gd name="T26" fmla="*/ 641 w 726"/>
                  <a:gd name="T27" fmla="*/ 550 h 612"/>
                  <a:gd name="T28" fmla="*/ 695 w 726"/>
                  <a:gd name="T29" fmla="*/ 520 h 612"/>
                  <a:gd name="T30" fmla="*/ 672 w 726"/>
                  <a:gd name="T31" fmla="*/ 497 h 612"/>
                  <a:gd name="T32" fmla="*/ 695 w 726"/>
                  <a:gd name="T33" fmla="*/ 466 h 612"/>
                  <a:gd name="T34" fmla="*/ 687 w 726"/>
                  <a:gd name="T35" fmla="*/ 436 h 612"/>
                  <a:gd name="T36" fmla="*/ 718 w 726"/>
                  <a:gd name="T37" fmla="*/ 421 h 612"/>
                  <a:gd name="T38" fmla="*/ 679 w 726"/>
                  <a:gd name="T39" fmla="*/ 329 h 612"/>
                  <a:gd name="T40" fmla="*/ 679 w 726"/>
                  <a:gd name="T41" fmla="*/ 275 h 612"/>
                  <a:gd name="T42" fmla="*/ 725 w 726"/>
                  <a:gd name="T43" fmla="*/ 222 h 612"/>
                  <a:gd name="T44" fmla="*/ 710 w 726"/>
                  <a:gd name="T45" fmla="*/ 176 h 612"/>
                  <a:gd name="T46" fmla="*/ 710 w 726"/>
                  <a:gd name="T47" fmla="*/ 176 h 612"/>
                  <a:gd name="T48" fmla="*/ 672 w 726"/>
                  <a:gd name="T49" fmla="*/ 161 h 612"/>
                  <a:gd name="T50" fmla="*/ 603 w 726"/>
                  <a:gd name="T51" fmla="*/ 184 h 612"/>
                  <a:gd name="T52" fmla="*/ 565 w 726"/>
                  <a:gd name="T53" fmla="*/ 153 h 612"/>
                  <a:gd name="T54" fmla="*/ 534 w 726"/>
                  <a:gd name="T55" fmla="*/ 153 h 612"/>
                  <a:gd name="T56" fmla="*/ 534 w 726"/>
                  <a:gd name="T57" fmla="*/ 123 h 612"/>
                  <a:gd name="T58" fmla="*/ 550 w 726"/>
                  <a:gd name="T59" fmla="*/ 100 h 612"/>
                  <a:gd name="T60" fmla="*/ 496 w 726"/>
                  <a:gd name="T61" fmla="*/ 84 h 612"/>
                  <a:gd name="T62" fmla="*/ 420 w 726"/>
                  <a:gd name="T63" fmla="*/ 16 h 612"/>
                  <a:gd name="T64" fmla="*/ 389 w 726"/>
                  <a:gd name="T65" fmla="*/ 16 h 612"/>
                  <a:gd name="T66" fmla="*/ 381 w 726"/>
                  <a:gd name="T67" fmla="*/ 0 h 612"/>
                  <a:gd name="T68" fmla="*/ 297 w 726"/>
                  <a:gd name="T69" fmla="*/ 23 h 612"/>
                  <a:gd name="T70" fmla="*/ 297 w 726"/>
                  <a:gd name="T71" fmla="*/ 23 h 612"/>
                  <a:gd name="T72" fmla="*/ 259 w 726"/>
                  <a:gd name="T73" fmla="*/ 100 h 612"/>
                  <a:gd name="T74" fmla="*/ 267 w 726"/>
                  <a:gd name="T75" fmla="*/ 130 h 612"/>
                  <a:gd name="T76" fmla="*/ 168 w 726"/>
                  <a:gd name="T77" fmla="*/ 138 h 612"/>
                  <a:gd name="T78" fmla="*/ 145 w 726"/>
                  <a:gd name="T79" fmla="*/ 123 h 612"/>
                  <a:gd name="T80" fmla="*/ 122 w 726"/>
                  <a:gd name="T81" fmla="*/ 146 h 612"/>
                  <a:gd name="T82" fmla="*/ 61 w 726"/>
                  <a:gd name="T83" fmla="*/ 138 h 612"/>
                  <a:gd name="T84" fmla="*/ 22 w 726"/>
                  <a:gd name="T85" fmla="*/ 123 h 612"/>
                  <a:gd name="T86" fmla="*/ 0 w 726"/>
                  <a:gd name="T87" fmla="*/ 130 h 612"/>
                  <a:gd name="T88" fmla="*/ 0 w 726"/>
                  <a:gd name="T89" fmla="*/ 130 h 612"/>
                  <a:gd name="T90" fmla="*/ 53 w 726"/>
                  <a:gd name="T91" fmla="*/ 275 h 612"/>
                  <a:gd name="T92" fmla="*/ 61 w 726"/>
                  <a:gd name="T93" fmla="*/ 359 h 612"/>
                  <a:gd name="T94" fmla="*/ 45 w 726"/>
                  <a:gd name="T95" fmla="*/ 413 h 612"/>
                  <a:gd name="T96" fmla="*/ 68 w 726"/>
                  <a:gd name="T97" fmla="*/ 46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6" h="612">
                    <a:moveTo>
                      <a:pt x="68" y="466"/>
                    </a:moveTo>
                    <a:lnTo>
                      <a:pt x="68" y="466"/>
                    </a:lnTo>
                    <a:cubicBezTo>
                      <a:pt x="106" y="482"/>
                      <a:pt x="145" y="497"/>
                      <a:pt x="175" y="497"/>
                    </a:cubicBezTo>
                    <a:cubicBezTo>
                      <a:pt x="183" y="497"/>
                      <a:pt x="183" y="474"/>
                      <a:pt x="191" y="482"/>
                    </a:cubicBezTo>
                    <a:cubicBezTo>
                      <a:pt x="221" y="482"/>
                      <a:pt x="244" y="505"/>
                      <a:pt x="267" y="512"/>
                    </a:cubicBezTo>
                    <a:cubicBezTo>
                      <a:pt x="275" y="512"/>
                      <a:pt x="290" y="512"/>
                      <a:pt x="297" y="512"/>
                    </a:cubicBezTo>
                    <a:cubicBezTo>
                      <a:pt x="320" y="520"/>
                      <a:pt x="336" y="527"/>
                      <a:pt x="343" y="543"/>
                    </a:cubicBezTo>
                    <a:cubicBezTo>
                      <a:pt x="366" y="558"/>
                      <a:pt x="358" y="604"/>
                      <a:pt x="381" y="604"/>
                    </a:cubicBezTo>
                    <a:cubicBezTo>
                      <a:pt x="404" y="611"/>
                      <a:pt x="412" y="566"/>
                      <a:pt x="435" y="550"/>
                    </a:cubicBezTo>
                    <a:cubicBezTo>
                      <a:pt x="458" y="535"/>
                      <a:pt x="488" y="527"/>
                      <a:pt x="511" y="520"/>
                    </a:cubicBezTo>
                    <a:cubicBezTo>
                      <a:pt x="534" y="520"/>
                      <a:pt x="542" y="535"/>
                      <a:pt x="557" y="543"/>
                    </a:cubicBezTo>
                    <a:lnTo>
                      <a:pt x="557" y="543"/>
                    </a:lnTo>
                    <a:cubicBezTo>
                      <a:pt x="557" y="543"/>
                      <a:pt x="572" y="497"/>
                      <a:pt x="572" y="489"/>
                    </a:cubicBezTo>
                    <a:lnTo>
                      <a:pt x="641" y="550"/>
                    </a:lnTo>
                    <a:cubicBezTo>
                      <a:pt x="664" y="543"/>
                      <a:pt x="687" y="543"/>
                      <a:pt x="695" y="520"/>
                    </a:cubicBezTo>
                    <a:cubicBezTo>
                      <a:pt x="702" y="512"/>
                      <a:pt x="672" y="505"/>
                      <a:pt x="672" y="497"/>
                    </a:cubicBezTo>
                    <a:cubicBezTo>
                      <a:pt x="672" y="482"/>
                      <a:pt x="687" y="482"/>
                      <a:pt x="695" y="466"/>
                    </a:cubicBezTo>
                    <a:cubicBezTo>
                      <a:pt x="695" y="459"/>
                      <a:pt x="679" y="444"/>
                      <a:pt x="687" y="436"/>
                    </a:cubicBezTo>
                    <a:cubicBezTo>
                      <a:pt x="695" y="428"/>
                      <a:pt x="710" y="428"/>
                      <a:pt x="718" y="421"/>
                    </a:cubicBezTo>
                    <a:cubicBezTo>
                      <a:pt x="718" y="421"/>
                      <a:pt x="679" y="336"/>
                      <a:pt x="679" y="329"/>
                    </a:cubicBezTo>
                    <a:cubicBezTo>
                      <a:pt x="679" y="321"/>
                      <a:pt x="679" y="275"/>
                      <a:pt x="679" y="275"/>
                    </a:cubicBezTo>
                    <a:cubicBezTo>
                      <a:pt x="695" y="260"/>
                      <a:pt x="718" y="245"/>
                      <a:pt x="725" y="222"/>
                    </a:cubicBezTo>
                    <a:cubicBezTo>
                      <a:pt x="725" y="207"/>
                      <a:pt x="718" y="191"/>
                      <a:pt x="710" y="176"/>
                    </a:cubicBezTo>
                    <a:lnTo>
                      <a:pt x="710" y="176"/>
                    </a:lnTo>
                    <a:cubicBezTo>
                      <a:pt x="695" y="169"/>
                      <a:pt x="687" y="161"/>
                      <a:pt x="672" y="161"/>
                    </a:cubicBezTo>
                    <a:cubicBezTo>
                      <a:pt x="649" y="161"/>
                      <a:pt x="626" y="184"/>
                      <a:pt x="603" y="184"/>
                    </a:cubicBezTo>
                    <a:cubicBezTo>
                      <a:pt x="588" y="176"/>
                      <a:pt x="580" y="161"/>
                      <a:pt x="565" y="153"/>
                    </a:cubicBezTo>
                    <a:cubicBezTo>
                      <a:pt x="557" y="153"/>
                      <a:pt x="542" y="161"/>
                      <a:pt x="534" y="153"/>
                    </a:cubicBezTo>
                    <a:cubicBezTo>
                      <a:pt x="527" y="146"/>
                      <a:pt x="527" y="130"/>
                      <a:pt x="534" y="123"/>
                    </a:cubicBezTo>
                    <a:cubicBezTo>
                      <a:pt x="534" y="115"/>
                      <a:pt x="557" y="107"/>
                      <a:pt x="550" y="100"/>
                    </a:cubicBezTo>
                    <a:cubicBezTo>
                      <a:pt x="534" y="84"/>
                      <a:pt x="511" y="92"/>
                      <a:pt x="496" y="84"/>
                    </a:cubicBezTo>
                    <a:cubicBezTo>
                      <a:pt x="466" y="61"/>
                      <a:pt x="450" y="31"/>
                      <a:pt x="420" y="16"/>
                    </a:cubicBezTo>
                    <a:cubicBezTo>
                      <a:pt x="412" y="8"/>
                      <a:pt x="397" y="23"/>
                      <a:pt x="389" y="16"/>
                    </a:cubicBezTo>
                    <a:cubicBezTo>
                      <a:pt x="381" y="16"/>
                      <a:pt x="389" y="0"/>
                      <a:pt x="381" y="0"/>
                    </a:cubicBezTo>
                    <a:cubicBezTo>
                      <a:pt x="351" y="0"/>
                      <a:pt x="328" y="16"/>
                      <a:pt x="297" y="23"/>
                    </a:cubicBezTo>
                    <a:lnTo>
                      <a:pt x="297" y="23"/>
                    </a:lnTo>
                    <a:cubicBezTo>
                      <a:pt x="282" y="46"/>
                      <a:pt x="267" y="69"/>
                      <a:pt x="259" y="100"/>
                    </a:cubicBezTo>
                    <a:cubicBezTo>
                      <a:pt x="259" y="107"/>
                      <a:pt x="275" y="123"/>
                      <a:pt x="267" y="130"/>
                    </a:cubicBezTo>
                    <a:cubicBezTo>
                      <a:pt x="236" y="146"/>
                      <a:pt x="198" y="146"/>
                      <a:pt x="168" y="138"/>
                    </a:cubicBezTo>
                    <a:cubicBezTo>
                      <a:pt x="152" y="138"/>
                      <a:pt x="152" y="115"/>
                      <a:pt x="145" y="123"/>
                    </a:cubicBezTo>
                    <a:cubicBezTo>
                      <a:pt x="129" y="123"/>
                      <a:pt x="129" y="138"/>
                      <a:pt x="122" y="146"/>
                    </a:cubicBezTo>
                    <a:cubicBezTo>
                      <a:pt x="99" y="146"/>
                      <a:pt x="76" y="146"/>
                      <a:pt x="61" y="138"/>
                    </a:cubicBezTo>
                    <a:cubicBezTo>
                      <a:pt x="45" y="130"/>
                      <a:pt x="38" y="123"/>
                      <a:pt x="22" y="123"/>
                    </a:cubicBezTo>
                    <a:cubicBezTo>
                      <a:pt x="15" y="115"/>
                      <a:pt x="7" y="123"/>
                      <a:pt x="0" y="130"/>
                    </a:cubicBezTo>
                    <a:lnTo>
                      <a:pt x="0" y="130"/>
                    </a:lnTo>
                    <a:cubicBezTo>
                      <a:pt x="15" y="176"/>
                      <a:pt x="38" y="230"/>
                      <a:pt x="53" y="275"/>
                    </a:cubicBezTo>
                    <a:cubicBezTo>
                      <a:pt x="61" y="306"/>
                      <a:pt x="61" y="336"/>
                      <a:pt x="61" y="359"/>
                    </a:cubicBezTo>
                    <a:cubicBezTo>
                      <a:pt x="61" y="382"/>
                      <a:pt x="45" y="398"/>
                      <a:pt x="45" y="413"/>
                    </a:cubicBezTo>
                    <a:cubicBezTo>
                      <a:pt x="53" y="436"/>
                      <a:pt x="61" y="451"/>
                      <a:pt x="68" y="466"/>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7" name="Freeform 165">
                <a:extLst>
                  <a:ext uri="{FF2B5EF4-FFF2-40B4-BE49-F238E27FC236}">
                    <a16:creationId xmlns:a16="http://schemas.microsoft.com/office/drawing/2014/main" id="{5A0D36EF-AE60-4DC5-95FE-17AD43AAE30B}"/>
                  </a:ext>
                </a:extLst>
              </p:cNvPr>
              <p:cNvSpPr>
                <a:spLocks noChangeArrowheads="1"/>
              </p:cNvSpPr>
              <p:nvPr/>
            </p:nvSpPr>
            <p:spPr bwMode="auto">
              <a:xfrm>
                <a:off x="4066911" y="6210301"/>
                <a:ext cx="307955" cy="284163"/>
              </a:xfrm>
              <a:custGeom>
                <a:avLst/>
                <a:gdLst>
                  <a:gd name="T0" fmla="*/ 787 w 856"/>
                  <a:gd name="T1" fmla="*/ 191 h 788"/>
                  <a:gd name="T2" fmla="*/ 787 w 856"/>
                  <a:gd name="T3" fmla="*/ 191 h 788"/>
                  <a:gd name="T4" fmla="*/ 840 w 856"/>
                  <a:gd name="T5" fmla="*/ 336 h 788"/>
                  <a:gd name="T6" fmla="*/ 848 w 856"/>
                  <a:gd name="T7" fmla="*/ 420 h 788"/>
                  <a:gd name="T8" fmla="*/ 832 w 856"/>
                  <a:gd name="T9" fmla="*/ 474 h 788"/>
                  <a:gd name="T10" fmla="*/ 855 w 856"/>
                  <a:gd name="T11" fmla="*/ 527 h 788"/>
                  <a:gd name="T12" fmla="*/ 855 w 856"/>
                  <a:gd name="T13" fmla="*/ 527 h 788"/>
                  <a:gd name="T14" fmla="*/ 825 w 856"/>
                  <a:gd name="T15" fmla="*/ 558 h 788"/>
                  <a:gd name="T16" fmla="*/ 794 w 856"/>
                  <a:gd name="T17" fmla="*/ 527 h 788"/>
                  <a:gd name="T18" fmla="*/ 726 w 856"/>
                  <a:gd name="T19" fmla="*/ 550 h 788"/>
                  <a:gd name="T20" fmla="*/ 703 w 856"/>
                  <a:gd name="T21" fmla="*/ 588 h 788"/>
                  <a:gd name="T22" fmla="*/ 680 w 856"/>
                  <a:gd name="T23" fmla="*/ 596 h 788"/>
                  <a:gd name="T24" fmla="*/ 618 w 856"/>
                  <a:gd name="T25" fmla="*/ 649 h 788"/>
                  <a:gd name="T26" fmla="*/ 588 w 856"/>
                  <a:gd name="T27" fmla="*/ 634 h 788"/>
                  <a:gd name="T28" fmla="*/ 504 w 856"/>
                  <a:gd name="T29" fmla="*/ 688 h 788"/>
                  <a:gd name="T30" fmla="*/ 466 w 856"/>
                  <a:gd name="T31" fmla="*/ 695 h 788"/>
                  <a:gd name="T32" fmla="*/ 382 w 856"/>
                  <a:gd name="T33" fmla="*/ 787 h 788"/>
                  <a:gd name="T34" fmla="*/ 382 w 856"/>
                  <a:gd name="T35" fmla="*/ 787 h 788"/>
                  <a:gd name="T36" fmla="*/ 282 w 856"/>
                  <a:gd name="T37" fmla="*/ 703 h 788"/>
                  <a:gd name="T38" fmla="*/ 206 w 856"/>
                  <a:gd name="T39" fmla="*/ 734 h 788"/>
                  <a:gd name="T40" fmla="*/ 122 w 856"/>
                  <a:gd name="T41" fmla="*/ 649 h 788"/>
                  <a:gd name="T42" fmla="*/ 69 w 856"/>
                  <a:gd name="T43" fmla="*/ 527 h 788"/>
                  <a:gd name="T44" fmla="*/ 38 w 856"/>
                  <a:gd name="T45" fmla="*/ 420 h 788"/>
                  <a:gd name="T46" fmla="*/ 30 w 856"/>
                  <a:gd name="T47" fmla="*/ 390 h 788"/>
                  <a:gd name="T48" fmla="*/ 30 w 856"/>
                  <a:gd name="T49" fmla="*/ 390 h 788"/>
                  <a:gd name="T50" fmla="*/ 115 w 856"/>
                  <a:gd name="T51" fmla="*/ 321 h 788"/>
                  <a:gd name="T52" fmla="*/ 145 w 856"/>
                  <a:gd name="T53" fmla="*/ 245 h 788"/>
                  <a:gd name="T54" fmla="*/ 160 w 856"/>
                  <a:gd name="T55" fmla="*/ 145 h 788"/>
                  <a:gd name="T56" fmla="*/ 252 w 856"/>
                  <a:gd name="T57" fmla="*/ 153 h 788"/>
                  <a:gd name="T58" fmla="*/ 282 w 856"/>
                  <a:gd name="T59" fmla="*/ 176 h 788"/>
                  <a:gd name="T60" fmla="*/ 313 w 856"/>
                  <a:gd name="T61" fmla="*/ 161 h 788"/>
                  <a:gd name="T62" fmla="*/ 305 w 856"/>
                  <a:gd name="T63" fmla="*/ 99 h 788"/>
                  <a:gd name="T64" fmla="*/ 313 w 856"/>
                  <a:gd name="T65" fmla="*/ 69 h 788"/>
                  <a:gd name="T66" fmla="*/ 359 w 856"/>
                  <a:gd name="T67" fmla="*/ 46 h 788"/>
                  <a:gd name="T68" fmla="*/ 374 w 856"/>
                  <a:gd name="T69" fmla="*/ 0 h 788"/>
                  <a:gd name="T70" fmla="*/ 435 w 856"/>
                  <a:gd name="T71" fmla="*/ 31 h 788"/>
                  <a:gd name="T72" fmla="*/ 481 w 856"/>
                  <a:gd name="T73" fmla="*/ 16 h 788"/>
                  <a:gd name="T74" fmla="*/ 519 w 856"/>
                  <a:gd name="T75" fmla="*/ 8 h 788"/>
                  <a:gd name="T76" fmla="*/ 519 w 856"/>
                  <a:gd name="T77" fmla="*/ 8 h 788"/>
                  <a:gd name="T78" fmla="*/ 580 w 856"/>
                  <a:gd name="T79" fmla="*/ 84 h 788"/>
                  <a:gd name="T80" fmla="*/ 618 w 856"/>
                  <a:gd name="T81" fmla="*/ 130 h 788"/>
                  <a:gd name="T82" fmla="*/ 649 w 856"/>
                  <a:gd name="T83" fmla="*/ 122 h 788"/>
                  <a:gd name="T84" fmla="*/ 649 w 856"/>
                  <a:gd name="T85" fmla="*/ 161 h 788"/>
                  <a:gd name="T86" fmla="*/ 664 w 856"/>
                  <a:gd name="T87" fmla="*/ 214 h 788"/>
                  <a:gd name="T88" fmla="*/ 710 w 856"/>
                  <a:gd name="T89" fmla="*/ 237 h 788"/>
                  <a:gd name="T90" fmla="*/ 748 w 856"/>
                  <a:gd name="T91" fmla="*/ 230 h 788"/>
                  <a:gd name="T92" fmla="*/ 787 w 856"/>
                  <a:gd name="T93" fmla="*/ 191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56" h="788">
                    <a:moveTo>
                      <a:pt x="787" y="191"/>
                    </a:moveTo>
                    <a:lnTo>
                      <a:pt x="787" y="191"/>
                    </a:lnTo>
                    <a:cubicBezTo>
                      <a:pt x="802" y="237"/>
                      <a:pt x="825" y="291"/>
                      <a:pt x="840" y="336"/>
                    </a:cubicBezTo>
                    <a:cubicBezTo>
                      <a:pt x="848" y="367"/>
                      <a:pt x="848" y="397"/>
                      <a:pt x="848" y="420"/>
                    </a:cubicBezTo>
                    <a:cubicBezTo>
                      <a:pt x="848" y="443"/>
                      <a:pt x="832" y="459"/>
                      <a:pt x="832" y="474"/>
                    </a:cubicBezTo>
                    <a:cubicBezTo>
                      <a:pt x="840" y="497"/>
                      <a:pt x="848" y="512"/>
                      <a:pt x="855" y="527"/>
                    </a:cubicBezTo>
                    <a:lnTo>
                      <a:pt x="855" y="527"/>
                    </a:lnTo>
                    <a:cubicBezTo>
                      <a:pt x="848" y="535"/>
                      <a:pt x="840" y="558"/>
                      <a:pt x="825" y="558"/>
                    </a:cubicBezTo>
                    <a:cubicBezTo>
                      <a:pt x="809" y="558"/>
                      <a:pt x="809" y="535"/>
                      <a:pt x="794" y="527"/>
                    </a:cubicBezTo>
                    <a:cubicBezTo>
                      <a:pt x="771" y="527"/>
                      <a:pt x="748" y="535"/>
                      <a:pt x="726" y="550"/>
                    </a:cubicBezTo>
                    <a:cubicBezTo>
                      <a:pt x="710" y="558"/>
                      <a:pt x="710" y="581"/>
                      <a:pt x="703" y="588"/>
                    </a:cubicBezTo>
                    <a:cubicBezTo>
                      <a:pt x="695" y="596"/>
                      <a:pt x="687" y="588"/>
                      <a:pt x="680" y="596"/>
                    </a:cubicBezTo>
                    <a:cubicBezTo>
                      <a:pt x="680" y="596"/>
                      <a:pt x="626" y="649"/>
                      <a:pt x="618" y="649"/>
                    </a:cubicBezTo>
                    <a:lnTo>
                      <a:pt x="588" y="634"/>
                    </a:lnTo>
                    <a:cubicBezTo>
                      <a:pt x="557" y="657"/>
                      <a:pt x="534" y="680"/>
                      <a:pt x="504" y="688"/>
                    </a:cubicBezTo>
                    <a:cubicBezTo>
                      <a:pt x="496" y="695"/>
                      <a:pt x="481" y="688"/>
                      <a:pt x="466" y="695"/>
                    </a:cubicBezTo>
                    <a:cubicBezTo>
                      <a:pt x="443" y="711"/>
                      <a:pt x="405" y="764"/>
                      <a:pt x="382" y="787"/>
                    </a:cubicBezTo>
                    <a:lnTo>
                      <a:pt x="382" y="787"/>
                    </a:lnTo>
                    <a:cubicBezTo>
                      <a:pt x="374" y="749"/>
                      <a:pt x="336" y="749"/>
                      <a:pt x="282" y="703"/>
                    </a:cubicBezTo>
                    <a:cubicBezTo>
                      <a:pt x="252" y="726"/>
                      <a:pt x="267" y="779"/>
                      <a:pt x="206" y="734"/>
                    </a:cubicBezTo>
                    <a:cubicBezTo>
                      <a:pt x="176" y="711"/>
                      <a:pt x="145" y="672"/>
                      <a:pt x="122" y="649"/>
                    </a:cubicBezTo>
                    <a:cubicBezTo>
                      <a:pt x="99" y="596"/>
                      <a:pt x="115" y="558"/>
                      <a:pt x="69" y="527"/>
                    </a:cubicBezTo>
                    <a:cubicBezTo>
                      <a:pt x="0" y="482"/>
                      <a:pt x="53" y="474"/>
                      <a:pt x="38" y="420"/>
                    </a:cubicBezTo>
                    <a:cubicBezTo>
                      <a:pt x="30" y="390"/>
                      <a:pt x="30" y="390"/>
                      <a:pt x="30" y="390"/>
                    </a:cubicBezTo>
                    <a:lnTo>
                      <a:pt x="30" y="390"/>
                    </a:lnTo>
                    <a:cubicBezTo>
                      <a:pt x="46" y="367"/>
                      <a:pt x="99" y="344"/>
                      <a:pt x="115" y="321"/>
                    </a:cubicBezTo>
                    <a:cubicBezTo>
                      <a:pt x="130" y="298"/>
                      <a:pt x="137" y="268"/>
                      <a:pt x="145" y="245"/>
                    </a:cubicBezTo>
                    <a:cubicBezTo>
                      <a:pt x="153" y="207"/>
                      <a:pt x="137" y="161"/>
                      <a:pt x="160" y="145"/>
                    </a:cubicBezTo>
                    <a:cubicBezTo>
                      <a:pt x="183" y="122"/>
                      <a:pt x="221" y="145"/>
                      <a:pt x="252" y="153"/>
                    </a:cubicBezTo>
                    <a:cubicBezTo>
                      <a:pt x="267" y="161"/>
                      <a:pt x="267" y="176"/>
                      <a:pt x="282" y="176"/>
                    </a:cubicBezTo>
                    <a:cubicBezTo>
                      <a:pt x="290" y="176"/>
                      <a:pt x="313" y="176"/>
                      <a:pt x="313" y="161"/>
                    </a:cubicBezTo>
                    <a:cubicBezTo>
                      <a:pt x="321" y="145"/>
                      <a:pt x="305" y="122"/>
                      <a:pt x="305" y="99"/>
                    </a:cubicBezTo>
                    <a:cubicBezTo>
                      <a:pt x="305" y="92"/>
                      <a:pt x="305" y="77"/>
                      <a:pt x="313" y="69"/>
                    </a:cubicBezTo>
                    <a:cubicBezTo>
                      <a:pt x="328" y="54"/>
                      <a:pt x="344" y="61"/>
                      <a:pt x="359" y="46"/>
                    </a:cubicBezTo>
                    <a:cubicBezTo>
                      <a:pt x="366" y="38"/>
                      <a:pt x="359" y="8"/>
                      <a:pt x="374" y="0"/>
                    </a:cubicBezTo>
                    <a:cubicBezTo>
                      <a:pt x="397" y="0"/>
                      <a:pt x="412" y="31"/>
                      <a:pt x="435" y="31"/>
                    </a:cubicBezTo>
                    <a:cubicBezTo>
                      <a:pt x="451" y="31"/>
                      <a:pt x="466" y="23"/>
                      <a:pt x="481" y="16"/>
                    </a:cubicBezTo>
                    <a:cubicBezTo>
                      <a:pt x="496" y="16"/>
                      <a:pt x="504" y="8"/>
                      <a:pt x="519" y="8"/>
                    </a:cubicBezTo>
                    <a:lnTo>
                      <a:pt x="519" y="8"/>
                    </a:lnTo>
                    <a:cubicBezTo>
                      <a:pt x="542" y="31"/>
                      <a:pt x="557" y="61"/>
                      <a:pt x="580" y="84"/>
                    </a:cubicBezTo>
                    <a:cubicBezTo>
                      <a:pt x="588" y="99"/>
                      <a:pt x="603" y="115"/>
                      <a:pt x="618" y="130"/>
                    </a:cubicBezTo>
                    <a:cubicBezTo>
                      <a:pt x="626" y="130"/>
                      <a:pt x="641" y="115"/>
                      <a:pt x="649" y="122"/>
                    </a:cubicBezTo>
                    <a:cubicBezTo>
                      <a:pt x="657" y="130"/>
                      <a:pt x="649" y="153"/>
                      <a:pt x="649" y="161"/>
                    </a:cubicBezTo>
                    <a:cubicBezTo>
                      <a:pt x="657" y="184"/>
                      <a:pt x="649" y="199"/>
                      <a:pt x="664" y="214"/>
                    </a:cubicBezTo>
                    <a:cubicBezTo>
                      <a:pt x="672" y="230"/>
                      <a:pt x="695" y="237"/>
                      <a:pt x="710" y="237"/>
                    </a:cubicBezTo>
                    <a:cubicBezTo>
                      <a:pt x="726" y="245"/>
                      <a:pt x="741" y="237"/>
                      <a:pt x="748" y="230"/>
                    </a:cubicBezTo>
                    <a:cubicBezTo>
                      <a:pt x="764" y="222"/>
                      <a:pt x="771" y="207"/>
                      <a:pt x="787" y="191"/>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8" name="Freeform 166">
                <a:extLst>
                  <a:ext uri="{FF2B5EF4-FFF2-40B4-BE49-F238E27FC236}">
                    <a16:creationId xmlns:a16="http://schemas.microsoft.com/office/drawing/2014/main" id="{3DA72DB6-D855-4E4C-A50E-67D47DDE9A67}"/>
                  </a:ext>
                </a:extLst>
              </p:cNvPr>
              <p:cNvSpPr>
                <a:spLocks noChangeArrowheads="1"/>
              </p:cNvSpPr>
              <p:nvPr/>
            </p:nvSpPr>
            <p:spPr bwMode="auto">
              <a:xfrm>
                <a:off x="4243112" y="6083301"/>
                <a:ext cx="214298" cy="214313"/>
              </a:xfrm>
              <a:custGeom>
                <a:avLst/>
                <a:gdLst>
                  <a:gd name="T0" fmla="*/ 30 w 596"/>
                  <a:gd name="T1" fmla="*/ 359 h 597"/>
                  <a:gd name="T2" fmla="*/ 30 w 596"/>
                  <a:gd name="T3" fmla="*/ 359 h 597"/>
                  <a:gd name="T4" fmla="*/ 91 w 596"/>
                  <a:gd name="T5" fmla="*/ 435 h 597"/>
                  <a:gd name="T6" fmla="*/ 129 w 596"/>
                  <a:gd name="T7" fmla="*/ 481 h 597"/>
                  <a:gd name="T8" fmla="*/ 160 w 596"/>
                  <a:gd name="T9" fmla="*/ 473 h 597"/>
                  <a:gd name="T10" fmla="*/ 160 w 596"/>
                  <a:gd name="T11" fmla="*/ 512 h 597"/>
                  <a:gd name="T12" fmla="*/ 175 w 596"/>
                  <a:gd name="T13" fmla="*/ 565 h 597"/>
                  <a:gd name="T14" fmla="*/ 221 w 596"/>
                  <a:gd name="T15" fmla="*/ 588 h 597"/>
                  <a:gd name="T16" fmla="*/ 259 w 596"/>
                  <a:gd name="T17" fmla="*/ 581 h 597"/>
                  <a:gd name="T18" fmla="*/ 298 w 596"/>
                  <a:gd name="T19" fmla="*/ 542 h 597"/>
                  <a:gd name="T20" fmla="*/ 298 w 596"/>
                  <a:gd name="T21" fmla="*/ 542 h 597"/>
                  <a:gd name="T22" fmla="*/ 320 w 596"/>
                  <a:gd name="T23" fmla="*/ 535 h 597"/>
                  <a:gd name="T24" fmla="*/ 359 w 596"/>
                  <a:gd name="T25" fmla="*/ 550 h 597"/>
                  <a:gd name="T26" fmla="*/ 420 w 596"/>
                  <a:gd name="T27" fmla="*/ 558 h 597"/>
                  <a:gd name="T28" fmla="*/ 443 w 596"/>
                  <a:gd name="T29" fmla="*/ 535 h 597"/>
                  <a:gd name="T30" fmla="*/ 466 w 596"/>
                  <a:gd name="T31" fmla="*/ 550 h 597"/>
                  <a:gd name="T32" fmla="*/ 565 w 596"/>
                  <a:gd name="T33" fmla="*/ 542 h 597"/>
                  <a:gd name="T34" fmla="*/ 557 w 596"/>
                  <a:gd name="T35" fmla="*/ 512 h 597"/>
                  <a:gd name="T36" fmla="*/ 595 w 596"/>
                  <a:gd name="T37" fmla="*/ 435 h 597"/>
                  <a:gd name="T38" fmla="*/ 595 w 596"/>
                  <a:gd name="T39" fmla="*/ 435 h 597"/>
                  <a:gd name="T40" fmla="*/ 550 w 596"/>
                  <a:gd name="T41" fmla="*/ 367 h 597"/>
                  <a:gd name="T42" fmla="*/ 527 w 596"/>
                  <a:gd name="T43" fmla="*/ 306 h 597"/>
                  <a:gd name="T44" fmla="*/ 550 w 596"/>
                  <a:gd name="T45" fmla="*/ 267 h 597"/>
                  <a:gd name="T46" fmla="*/ 496 w 596"/>
                  <a:gd name="T47" fmla="*/ 206 h 597"/>
                  <a:gd name="T48" fmla="*/ 489 w 596"/>
                  <a:gd name="T49" fmla="*/ 107 h 597"/>
                  <a:gd name="T50" fmla="*/ 443 w 596"/>
                  <a:gd name="T51" fmla="*/ 53 h 597"/>
                  <a:gd name="T52" fmla="*/ 443 w 596"/>
                  <a:gd name="T53" fmla="*/ 53 h 597"/>
                  <a:gd name="T54" fmla="*/ 412 w 596"/>
                  <a:gd name="T55" fmla="*/ 8 h 597"/>
                  <a:gd name="T56" fmla="*/ 252 w 596"/>
                  <a:gd name="T57" fmla="*/ 69 h 597"/>
                  <a:gd name="T58" fmla="*/ 252 w 596"/>
                  <a:gd name="T59" fmla="*/ 69 h 597"/>
                  <a:gd name="T60" fmla="*/ 68 w 596"/>
                  <a:gd name="T61" fmla="*/ 145 h 597"/>
                  <a:gd name="T62" fmla="*/ 68 w 596"/>
                  <a:gd name="T63" fmla="*/ 145 h 597"/>
                  <a:gd name="T64" fmla="*/ 7 w 596"/>
                  <a:gd name="T65" fmla="*/ 229 h 597"/>
                  <a:gd name="T66" fmla="*/ 30 w 596"/>
                  <a:gd name="T67" fmla="*/ 359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6" h="597">
                    <a:moveTo>
                      <a:pt x="30" y="359"/>
                    </a:moveTo>
                    <a:lnTo>
                      <a:pt x="30" y="359"/>
                    </a:lnTo>
                    <a:cubicBezTo>
                      <a:pt x="53" y="382"/>
                      <a:pt x="68" y="412"/>
                      <a:pt x="91" y="435"/>
                    </a:cubicBezTo>
                    <a:cubicBezTo>
                      <a:pt x="99" y="450"/>
                      <a:pt x="114" y="466"/>
                      <a:pt x="129" y="481"/>
                    </a:cubicBezTo>
                    <a:cubicBezTo>
                      <a:pt x="137" y="481"/>
                      <a:pt x="152" y="466"/>
                      <a:pt x="160" y="473"/>
                    </a:cubicBezTo>
                    <a:cubicBezTo>
                      <a:pt x="168" y="481"/>
                      <a:pt x="160" y="504"/>
                      <a:pt x="160" y="512"/>
                    </a:cubicBezTo>
                    <a:cubicBezTo>
                      <a:pt x="168" y="535"/>
                      <a:pt x="160" y="550"/>
                      <a:pt x="175" y="565"/>
                    </a:cubicBezTo>
                    <a:cubicBezTo>
                      <a:pt x="183" y="581"/>
                      <a:pt x="206" y="588"/>
                      <a:pt x="221" y="588"/>
                    </a:cubicBezTo>
                    <a:cubicBezTo>
                      <a:pt x="237" y="596"/>
                      <a:pt x="252" y="588"/>
                      <a:pt x="259" y="581"/>
                    </a:cubicBezTo>
                    <a:cubicBezTo>
                      <a:pt x="275" y="573"/>
                      <a:pt x="282" y="558"/>
                      <a:pt x="298" y="542"/>
                    </a:cubicBezTo>
                    <a:lnTo>
                      <a:pt x="298" y="542"/>
                    </a:lnTo>
                    <a:cubicBezTo>
                      <a:pt x="305" y="535"/>
                      <a:pt x="313" y="527"/>
                      <a:pt x="320" y="535"/>
                    </a:cubicBezTo>
                    <a:cubicBezTo>
                      <a:pt x="336" y="535"/>
                      <a:pt x="343" y="542"/>
                      <a:pt x="359" y="550"/>
                    </a:cubicBezTo>
                    <a:cubicBezTo>
                      <a:pt x="374" y="558"/>
                      <a:pt x="397" y="558"/>
                      <a:pt x="420" y="558"/>
                    </a:cubicBezTo>
                    <a:cubicBezTo>
                      <a:pt x="427" y="550"/>
                      <a:pt x="427" y="535"/>
                      <a:pt x="443" y="535"/>
                    </a:cubicBezTo>
                    <a:cubicBezTo>
                      <a:pt x="450" y="527"/>
                      <a:pt x="450" y="550"/>
                      <a:pt x="466" y="550"/>
                    </a:cubicBezTo>
                    <a:cubicBezTo>
                      <a:pt x="496" y="558"/>
                      <a:pt x="534" y="558"/>
                      <a:pt x="565" y="542"/>
                    </a:cubicBezTo>
                    <a:cubicBezTo>
                      <a:pt x="573" y="535"/>
                      <a:pt x="557" y="519"/>
                      <a:pt x="557" y="512"/>
                    </a:cubicBezTo>
                    <a:cubicBezTo>
                      <a:pt x="565" y="481"/>
                      <a:pt x="580" y="458"/>
                      <a:pt x="595" y="435"/>
                    </a:cubicBezTo>
                    <a:lnTo>
                      <a:pt x="595" y="435"/>
                    </a:lnTo>
                    <a:cubicBezTo>
                      <a:pt x="580" y="412"/>
                      <a:pt x="565" y="389"/>
                      <a:pt x="550" y="367"/>
                    </a:cubicBezTo>
                    <a:cubicBezTo>
                      <a:pt x="542" y="351"/>
                      <a:pt x="527" y="328"/>
                      <a:pt x="527" y="306"/>
                    </a:cubicBezTo>
                    <a:cubicBezTo>
                      <a:pt x="527" y="290"/>
                      <a:pt x="557" y="283"/>
                      <a:pt x="550" y="267"/>
                    </a:cubicBezTo>
                    <a:cubicBezTo>
                      <a:pt x="542" y="237"/>
                      <a:pt x="504" y="229"/>
                      <a:pt x="496" y="206"/>
                    </a:cubicBezTo>
                    <a:cubicBezTo>
                      <a:pt x="489" y="176"/>
                      <a:pt x="504" y="137"/>
                      <a:pt x="489" y="107"/>
                    </a:cubicBezTo>
                    <a:cubicBezTo>
                      <a:pt x="481" y="84"/>
                      <a:pt x="458" y="69"/>
                      <a:pt x="443" y="53"/>
                    </a:cubicBezTo>
                    <a:lnTo>
                      <a:pt x="443" y="53"/>
                    </a:lnTo>
                    <a:cubicBezTo>
                      <a:pt x="427" y="38"/>
                      <a:pt x="427" y="0"/>
                      <a:pt x="412" y="8"/>
                    </a:cubicBezTo>
                    <a:cubicBezTo>
                      <a:pt x="359" y="8"/>
                      <a:pt x="305" y="46"/>
                      <a:pt x="252" y="69"/>
                    </a:cubicBezTo>
                    <a:lnTo>
                      <a:pt x="252" y="69"/>
                    </a:lnTo>
                    <a:cubicBezTo>
                      <a:pt x="68" y="145"/>
                      <a:pt x="68" y="145"/>
                      <a:pt x="68" y="145"/>
                    </a:cubicBezTo>
                    <a:lnTo>
                      <a:pt x="68" y="145"/>
                    </a:lnTo>
                    <a:cubicBezTo>
                      <a:pt x="45" y="176"/>
                      <a:pt x="15" y="198"/>
                      <a:pt x="7" y="229"/>
                    </a:cubicBezTo>
                    <a:cubicBezTo>
                      <a:pt x="0" y="275"/>
                      <a:pt x="23" y="313"/>
                      <a:pt x="30" y="359"/>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9" name="Freeform 167">
                <a:extLst>
                  <a:ext uri="{FF2B5EF4-FFF2-40B4-BE49-F238E27FC236}">
                    <a16:creationId xmlns:a16="http://schemas.microsoft.com/office/drawing/2014/main" id="{DF6B8F67-F2D8-421C-9213-BFEC2DFA8C10}"/>
                  </a:ext>
                </a:extLst>
              </p:cNvPr>
              <p:cNvSpPr>
                <a:spLocks noChangeArrowheads="1"/>
              </p:cNvSpPr>
              <p:nvPr/>
            </p:nvSpPr>
            <p:spPr bwMode="auto">
              <a:xfrm>
                <a:off x="4536779" y="6180139"/>
                <a:ext cx="293669" cy="327025"/>
              </a:xfrm>
              <a:custGeom>
                <a:avLst/>
                <a:gdLst>
                  <a:gd name="T0" fmla="*/ 191 w 818"/>
                  <a:gd name="T1" fmla="*/ 321 h 910"/>
                  <a:gd name="T2" fmla="*/ 191 w 818"/>
                  <a:gd name="T3" fmla="*/ 321 h 910"/>
                  <a:gd name="T4" fmla="*/ 206 w 818"/>
                  <a:gd name="T5" fmla="*/ 367 h 910"/>
                  <a:gd name="T6" fmla="*/ 160 w 818"/>
                  <a:gd name="T7" fmla="*/ 420 h 910"/>
                  <a:gd name="T8" fmla="*/ 160 w 818"/>
                  <a:gd name="T9" fmla="*/ 474 h 910"/>
                  <a:gd name="T10" fmla="*/ 199 w 818"/>
                  <a:gd name="T11" fmla="*/ 566 h 910"/>
                  <a:gd name="T12" fmla="*/ 168 w 818"/>
                  <a:gd name="T13" fmla="*/ 581 h 910"/>
                  <a:gd name="T14" fmla="*/ 176 w 818"/>
                  <a:gd name="T15" fmla="*/ 611 h 910"/>
                  <a:gd name="T16" fmla="*/ 153 w 818"/>
                  <a:gd name="T17" fmla="*/ 642 h 910"/>
                  <a:gd name="T18" fmla="*/ 176 w 818"/>
                  <a:gd name="T19" fmla="*/ 665 h 910"/>
                  <a:gd name="T20" fmla="*/ 122 w 818"/>
                  <a:gd name="T21" fmla="*/ 695 h 910"/>
                  <a:gd name="T22" fmla="*/ 53 w 818"/>
                  <a:gd name="T23" fmla="*/ 634 h 910"/>
                  <a:gd name="T24" fmla="*/ 38 w 818"/>
                  <a:gd name="T25" fmla="*/ 688 h 910"/>
                  <a:gd name="T26" fmla="*/ 38 w 818"/>
                  <a:gd name="T27" fmla="*/ 688 h 910"/>
                  <a:gd name="T28" fmla="*/ 8 w 818"/>
                  <a:gd name="T29" fmla="*/ 718 h 910"/>
                  <a:gd name="T30" fmla="*/ 15 w 818"/>
                  <a:gd name="T31" fmla="*/ 733 h 910"/>
                  <a:gd name="T32" fmla="*/ 76 w 818"/>
                  <a:gd name="T33" fmla="*/ 894 h 910"/>
                  <a:gd name="T34" fmla="*/ 114 w 818"/>
                  <a:gd name="T35" fmla="*/ 848 h 910"/>
                  <a:gd name="T36" fmla="*/ 145 w 818"/>
                  <a:gd name="T37" fmla="*/ 848 h 910"/>
                  <a:gd name="T38" fmla="*/ 176 w 818"/>
                  <a:gd name="T39" fmla="*/ 833 h 910"/>
                  <a:gd name="T40" fmla="*/ 275 w 818"/>
                  <a:gd name="T41" fmla="*/ 863 h 910"/>
                  <a:gd name="T42" fmla="*/ 275 w 818"/>
                  <a:gd name="T43" fmla="*/ 863 h 910"/>
                  <a:gd name="T44" fmla="*/ 267 w 818"/>
                  <a:gd name="T45" fmla="*/ 818 h 910"/>
                  <a:gd name="T46" fmla="*/ 351 w 818"/>
                  <a:gd name="T47" fmla="*/ 703 h 910"/>
                  <a:gd name="T48" fmla="*/ 603 w 818"/>
                  <a:gd name="T49" fmla="*/ 703 h 910"/>
                  <a:gd name="T50" fmla="*/ 657 w 818"/>
                  <a:gd name="T51" fmla="*/ 695 h 910"/>
                  <a:gd name="T52" fmla="*/ 664 w 818"/>
                  <a:gd name="T53" fmla="*/ 650 h 910"/>
                  <a:gd name="T54" fmla="*/ 817 w 818"/>
                  <a:gd name="T55" fmla="*/ 466 h 910"/>
                  <a:gd name="T56" fmla="*/ 779 w 818"/>
                  <a:gd name="T57" fmla="*/ 329 h 910"/>
                  <a:gd name="T58" fmla="*/ 626 w 818"/>
                  <a:gd name="T59" fmla="*/ 352 h 910"/>
                  <a:gd name="T60" fmla="*/ 634 w 818"/>
                  <a:gd name="T61" fmla="*/ 291 h 910"/>
                  <a:gd name="T62" fmla="*/ 657 w 818"/>
                  <a:gd name="T63" fmla="*/ 145 h 910"/>
                  <a:gd name="T64" fmla="*/ 649 w 818"/>
                  <a:gd name="T65" fmla="*/ 92 h 910"/>
                  <a:gd name="T66" fmla="*/ 649 w 818"/>
                  <a:gd name="T67" fmla="*/ 92 h 910"/>
                  <a:gd name="T68" fmla="*/ 550 w 818"/>
                  <a:gd name="T69" fmla="*/ 122 h 910"/>
                  <a:gd name="T70" fmla="*/ 535 w 818"/>
                  <a:gd name="T71" fmla="*/ 77 h 910"/>
                  <a:gd name="T72" fmla="*/ 443 w 818"/>
                  <a:gd name="T73" fmla="*/ 77 h 910"/>
                  <a:gd name="T74" fmla="*/ 412 w 818"/>
                  <a:gd name="T75" fmla="*/ 39 h 910"/>
                  <a:gd name="T76" fmla="*/ 389 w 818"/>
                  <a:gd name="T77" fmla="*/ 0 h 910"/>
                  <a:gd name="T78" fmla="*/ 389 w 818"/>
                  <a:gd name="T79" fmla="*/ 0 h 910"/>
                  <a:gd name="T80" fmla="*/ 313 w 818"/>
                  <a:gd name="T81" fmla="*/ 39 h 910"/>
                  <a:gd name="T82" fmla="*/ 313 w 818"/>
                  <a:gd name="T83" fmla="*/ 39 h 910"/>
                  <a:gd name="T84" fmla="*/ 260 w 818"/>
                  <a:gd name="T85" fmla="*/ 92 h 910"/>
                  <a:gd name="T86" fmla="*/ 244 w 818"/>
                  <a:gd name="T87" fmla="*/ 130 h 910"/>
                  <a:gd name="T88" fmla="*/ 237 w 818"/>
                  <a:gd name="T89" fmla="*/ 161 h 910"/>
                  <a:gd name="T90" fmla="*/ 221 w 818"/>
                  <a:gd name="T91" fmla="*/ 176 h 910"/>
                  <a:gd name="T92" fmla="*/ 206 w 818"/>
                  <a:gd name="T93" fmla="*/ 222 h 910"/>
                  <a:gd name="T94" fmla="*/ 206 w 818"/>
                  <a:gd name="T95" fmla="*/ 252 h 910"/>
                  <a:gd name="T96" fmla="*/ 214 w 818"/>
                  <a:gd name="T97" fmla="*/ 275 h 910"/>
                  <a:gd name="T98" fmla="*/ 191 w 818"/>
                  <a:gd name="T99" fmla="*/ 321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18" h="910">
                    <a:moveTo>
                      <a:pt x="191" y="321"/>
                    </a:moveTo>
                    <a:lnTo>
                      <a:pt x="191" y="321"/>
                    </a:lnTo>
                    <a:cubicBezTo>
                      <a:pt x="199" y="336"/>
                      <a:pt x="206" y="352"/>
                      <a:pt x="206" y="367"/>
                    </a:cubicBezTo>
                    <a:cubicBezTo>
                      <a:pt x="199" y="390"/>
                      <a:pt x="176" y="405"/>
                      <a:pt x="160" y="420"/>
                    </a:cubicBezTo>
                    <a:cubicBezTo>
                      <a:pt x="160" y="420"/>
                      <a:pt x="160" y="466"/>
                      <a:pt x="160" y="474"/>
                    </a:cubicBezTo>
                    <a:cubicBezTo>
                      <a:pt x="160" y="481"/>
                      <a:pt x="199" y="566"/>
                      <a:pt x="199" y="566"/>
                    </a:cubicBezTo>
                    <a:cubicBezTo>
                      <a:pt x="191" y="573"/>
                      <a:pt x="176" y="573"/>
                      <a:pt x="168" y="581"/>
                    </a:cubicBezTo>
                    <a:cubicBezTo>
                      <a:pt x="160" y="589"/>
                      <a:pt x="176" y="604"/>
                      <a:pt x="176" y="611"/>
                    </a:cubicBezTo>
                    <a:cubicBezTo>
                      <a:pt x="168" y="627"/>
                      <a:pt x="153" y="627"/>
                      <a:pt x="153" y="642"/>
                    </a:cubicBezTo>
                    <a:cubicBezTo>
                      <a:pt x="153" y="650"/>
                      <a:pt x="183" y="657"/>
                      <a:pt x="176" y="665"/>
                    </a:cubicBezTo>
                    <a:cubicBezTo>
                      <a:pt x="168" y="688"/>
                      <a:pt x="145" y="688"/>
                      <a:pt x="122" y="695"/>
                    </a:cubicBezTo>
                    <a:lnTo>
                      <a:pt x="53" y="634"/>
                    </a:lnTo>
                    <a:cubicBezTo>
                      <a:pt x="53" y="642"/>
                      <a:pt x="38" y="688"/>
                      <a:pt x="38" y="688"/>
                    </a:cubicBezTo>
                    <a:lnTo>
                      <a:pt x="38" y="688"/>
                    </a:lnTo>
                    <a:cubicBezTo>
                      <a:pt x="31" y="695"/>
                      <a:pt x="15" y="703"/>
                      <a:pt x="8" y="718"/>
                    </a:cubicBezTo>
                    <a:cubicBezTo>
                      <a:pt x="0" y="726"/>
                      <a:pt x="15" y="726"/>
                      <a:pt x="15" y="733"/>
                    </a:cubicBezTo>
                    <a:cubicBezTo>
                      <a:pt x="38" y="787"/>
                      <a:pt x="38" y="856"/>
                      <a:pt x="76" y="894"/>
                    </a:cubicBezTo>
                    <a:cubicBezTo>
                      <a:pt x="92" y="909"/>
                      <a:pt x="99" y="856"/>
                      <a:pt x="114" y="848"/>
                    </a:cubicBezTo>
                    <a:cubicBezTo>
                      <a:pt x="122" y="841"/>
                      <a:pt x="137" y="856"/>
                      <a:pt x="145" y="848"/>
                    </a:cubicBezTo>
                    <a:cubicBezTo>
                      <a:pt x="153" y="848"/>
                      <a:pt x="160" y="833"/>
                      <a:pt x="176" y="833"/>
                    </a:cubicBezTo>
                    <a:cubicBezTo>
                      <a:pt x="199" y="841"/>
                      <a:pt x="252" y="863"/>
                      <a:pt x="275" y="863"/>
                    </a:cubicBezTo>
                    <a:lnTo>
                      <a:pt x="275" y="863"/>
                    </a:lnTo>
                    <a:cubicBezTo>
                      <a:pt x="275" y="841"/>
                      <a:pt x="275" y="825"/>
                      <a:pt x="267" y="818"/>
                    </a:cubicBezTo>
                    <a:cubicBezTo>
                      <a:pt x="221" y="764"/>
                      <a:pt x="298" y="718"/>
                      <a:pt x="351" y="703"/>
                    </a:cubicBezTo>
                    <a:cubicBezTo>
                      <a:pt x="397" y="695"/>
                      <a:pt x="581" y="627"/>
                      <a:pt x="603" y="703"/>
                    </a:cubicBezTo>
                    <a:cubicBezTo>
                      <a:pt x="619" y="772"/>
                      <a:pt x="642" y="726"/>
                      <a:pt x="657" y="695"/>
                    </a:cubicBezTo>
                    <a:cubicBezTo>
                      <a:pt x="664" y="688"/>
                      <a:pt x="664" y="650"/>
                      <a:pt x="664" y="650"/>
                    </a:cubicBezTo>
                    <a:cubicBezTo>
                      <a:pt x="687" y="726"/>
                      <a:pt x="810" y="512"/>
                      <a:pt x="817" y="466"/>
                    </a:cubicBezTo>
                    <a:cubicBezTo>
                      <a:pt x="817" y="413"/>
                      <a:pt x="817" y="367"/>
                      <a:pt x="779" y="329"/>
                    </a:cubicBezTo>
                    <a:cubicBezTo>
                      <a:pt x="733" y="275"/>
                      <a:pt x="672" y="344"/>
                      <a:pt x="626" y="352"/>
                    </a:cubicBezTo>
                    <a:cubicBezTo>
                      <a:pt x="573" y="367"/>
                      <a:pt x="611" y="306"/>
                      <a:pt x="634" y="291"/>
                    </a:cubicBezTo>
                    <a:cubicBezTo>
                      <a:pt x="657" y="268"/>
                      <a:pt x="657" y="183"/>
                      <a:pt x="657" y="145"/>
                    </a:cubicBezTo>
                    <a:cubicBezTo>
                      <a:pt x="657" y="138"/>
                      <a:pt x="649" y="115"/>
                      <a:pt x="649" y="92"/>
                    </a:cubicBezTo>
                    <a:lnTo>
                      <a:pt x="649" y="92"/>
                    </a:lnTo>
                    <a:cubicBezTo>
                      <a:pt x="634" y="100"/>
                      <a:pt x="565" y="130"/>
                      <a:pt x="550" y="122"/>
                    </a:cubicBezTo>
                    <a:cubicBezTo>
                      <a:pt x="535" y="115"/>
                      <a:pt x="550" y="84"/>
                      <a:pt x="535" y="77"/>
                    </a:cubicBezTo>
                    <a:cubicBezTo>
                      <a:pt x="504" y="69"/>
                      <a:pt x="473" y="92"/>
                      <a:pt x="443" y="77"/>
                    </a:cubicBezTo>
                    <a:cubicBezTo>
                      <a:pt x="428" y="69"/>
                      <a:pt x="420" y="54"/>
                      <a:pt x="412" y="39"/>
                    </a:cubicBezTo>
                    <a:cubicBezTo>
                      <a:pt x="405" y="23"/>
                      <a:pt x="397" y="8"/>
                      <a:pt x="389" y="0"/>
                    </a:cubicBezTo>
                    <a:lnTo>
                      <a:pt x="389" y="0"/>
                    </a:lnTo>
                    <a:cubicBezTo>
                      <a:pt x="313" y="39"/>
                      <a:pt x="313" y="39"/>
                      <a:pt x="313" y="39"/>
                    </a:cubicBezTo>
                    <a:lnTo>
                      <a:pt x="313" y="39"/>
                    </a:lnTo>
                    <a:cubicBezTo>
                      <a:pt x="298" y="54"/>
                      <a:pt x="275" y="69"/>
                      <a:pt x="260" y="92"/>
                    </a:cubicBezTo>
                    <a:cubicBezTo>
                      <a:pt x="252" y="100"/>
                      <a:pt x="252" y="115"/>
                      <a:pt x="244" y="130"/>
                    </a:cubicBezTo>
                    <a:cubicBezTo>
                      <a:pt x="244" y="138"/>
                      <a:pt x="244" y="153"/>
                      <a:pt x="237" y="161"/>
                    </a:cubicBezTo>
                    <a:cubicBezTo>
                      <a:pt x="237" y="168"/>
                      <a:pt x="229" y="168"/>
                      <a:pt x="221" y="176"/>
                    </a:cubicBezTo>
                    <a:cubicBezTo>
                      <a:pt x="214" y="191"/>
                      <a:pt x="206" y="206"/>
                      <a:pt x="206" y="222"/>
                    </a:cubicBezTo>
                    <a:cubicBezTo>
                      <a:pt x="199" y="229"/>
                      <a:pt x="199" y="245"/>
                      <a:pt x="206" y="252"/>
                    </a:cubicBezTo>
                    <a:cubicBezTo>
                      <a:pt x="206" y="260"/>
                      <a:pt x="214" y="268"/>
                      <a:pt x="214" y="275"/>
                    </a:cubicBezTo>
                    <a:cubicBezTo>
                      <a:pt x="206" y="291"/>
                      <a:pt x="199" y="306"/>
                      <a:pt x="191" y="321"/>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0" name="Freeform 168">
                <a:extLst>
                  <a:ext uri="{FF2B5EF4-FFF2-40B4-BE49-F238E27FC236}">
                    <a16:creationId xmlns:a16="http://schemas.microsoft.com/office/drawing/2014/main" id="{B95A4A2A-99B2-45AA-8DF7-2EFB6FAF9146}"/>
                  </a:ext>
                </a:extLst>
              </p:cNvPr>
              <p:cNvSpPr>
                <a:spLocks noChangeArrowheads="1"/>
              </p:cNvSpPr>
              <p:nvPr/>
            </p:nvSpPr>
            <p:spPr bwMode="auto">
              <a:xfrm>
                <a:off x="4401851" y="6049963"/>
                <a:ext cx="247634" cy="247650"/>
              </a:xfrm>
              <a:custGeom>
                <a:avLst/>
                <a:gdLst>
                  <a:gd name="T0" fmla="*/ 0 w 688"/>
                  <a:gd name="T1" fmla="*/ 145 h 689"/>
                  <a:gd name="T2" fmla="*/ 0 w 688"/>
                  <a:gd name="T3" fmla="*/ 145 h 689"/>
                  <a:gd name="T4" fmla="*/ 46 w 688"/>
                  <a:gd name="T5" fmla="*/ 199 h 689"/>
                  <a:gd name="T6" fmla="*/ 53 w 688"/>
                  <a:gd name="T7" fmla="*/ 298 h 689"/>
                  <a:gd name="T8" fmla="*/ 107 w 688"/>
                  <a:gd name="T9" fmla="*/ 359 h 689"/>
                  <a:gd name="T10" fmla="*/ 84 w 688"/>
                  <a:gd name="T11" fmla="*/ 398 h 689"/>
                  <a:gd name="T12" fmla="*/ 107 w 688"/>
                  <a:gd name="T13" fmla="*/ 459 h 689"/>
                  <a:gd name="T14" fmla="*/ 152 w 688"/>
                  <a:gd name="T15" fmla="*/ 527 h 689"/>
                  <a:gd name="T16" fmla="*/ 152 w 688"/>
                  <a:gd name="T17" fmla="*/ 527 h 689"/>
                  <a:gd name="T18" fmla="*/ 236 w 688"/>
                  <a:gd name="T19" fmla="*/ 504 h 689"/>
                  <a:gd name="T20" fmla="*/ 244 w 688"/>
                  <a:gd name="T21" fmla="*/ 520 h 689"/>
                  <a:gd name="T22" fmla="*/ 275 w 688"/>
                  <a:gd name="T23" fmla="*/ 520 h 689"/>
                  <a:gd name="T24" fmla="*/ 351 w 688"/>
                  <a:gd name="T25" fmla="*/ 588 h 689"/>
                  <a:gd name="T26" fmla="*/ 405 w 688"/>
                  <a:gd name="T27" fmla="*/ 604 h 689"/>
                  <a:gd name="T28" fmla="*/ 389 w 688"/>
                  <a:gd name="T29" fmla="*/ 627 h 689"/>
                  <a:gd name="T30" fmla="*/ 389 w 688"/>
                  <a:gd name="T31" fmla="*/ 657 h 689"/>
                  <a:gd name="T32" fmla="*/ 420 w 688"/>
                  <a:gd name="T33" fmla="*/ 657 h 689"/>
                  <a:gd name="T34" fmla="*/ 458 w 688"/>
                  <a:gd name="T35" fmla="*/ 688 h 689"/>
                  <a:gd name="T36" fmla="*/ 527 w 688"/>
                  <a:gd name="T37" fmla="*/ 665 h 689"/>
                  <a:gd name="T38" fmla="*/ 565 w 688"/>
                  <a:gd name="T39" fmla="*/ 680 h 689"/>
                  <a:gd name="T40" fmla="*/ 565 w 688"/>
                  <a:gd name="T41" fmla="*/ 680 h 689"/>
                  <a:gd name="T42" fmla="*/ 588 w 688"/>
                  <a:gd name="T43" fmla="*/ 634 h 689"/>
                  <a:gd name="T44" fmla="*/ 580 w 688"/>
                  <a:gd name="T45" fmla="*/ 611 h 689"/>
                  <a:gd name="T46" fmla="*/ 580 w 688"/>
                  <a:gd name="T47" fmla="*/ 581 h 689"/>
                  <a:gd name="T48" fmla="*/ 595 w 688"/>
                  <a:gd name="T49" fmla="*/ 535 h 689"/>
                  <a:gd name="T50" fmla="*/ 611 w 688"/>
                  <a:gd name="T51" fmla="*/ 520 h 689"/>
                  <a:gd name="T52" fmla="*/ 618 w 688"/>
                  <a:gd name="T53" fmla="*/ 489 h 689"/>
                  <a:gd name="T54" fmla="*/ 634 w 688"/>
                  <a:gd name="T55" fmla="*/ 451 h 689"/>
                  <a:gd name="T56" fmla="*/ 687 w 688"/>
                  <a:gd name="T57" fmla="*/ 398 h 689"/>
                  <a:gd name="T58" fmla="*/ 687 w 688"/>
                  <a:gd name="T59" fmla="*/ 398 h 689"/>
                  <a:gd name="T60" fmla="*/ 664 w 688"/>
                  <a:gd name="T61" fmla="*/ 390 h 689"/>
                  <a:gd name="T62" fmla="*/ 657 w 688"/>
                  <a:gd name="T63" fmla="*/ 352 h 689"/>
                  <a:gd name="T64" fmla="*/ 641 w 688"/>
                  <a:gd name="T65" fmla="*/ 344 h 689"/>
                  <a:gd name="T66" fmla="*/ 649 w 688"/>
                  <a:gd name="T67" fmla="*/ 321 h 689"/>
                  <a:gd name="T68" fmla="*/ 618 w 688"/>
                  <a:gd name="T69" fmla="*/ 298 h 689"/>
                  <a:gd name="T70" fmla="*/ 611 w 688"/>
                  <a:gd name="T71" fmla="*/ 245 h 689"/>
                  <a:gd name="T72" fmla="*/ 557 w 688"/>
                  <a:gd name="T73" fmla="*/ 206 h 689"/>
                  <a:gd name="T74" fmla="*/ 557 w 688"/>
                  <a:gd name="T75" fmla="*/ 206 h 689"/>
                  <a:gd name="T76" fmla="*/ 527 w 688"/>
                  <a:gd name="T77" fmla="*/ 252 h 689"/>
                  <a:gd name="T78" fmla="*/ 496 w 688"/>
                  <a:gd name="T79" fmla="*/ 229 h 689"/>
                  <a:gd name="T80" fmla="*/ 481 w 688"/>
                  <a:gd name="T81" fmla="*/ 168 h 689"/>
                  <a:gd name="T82" fmla="*/ 427 w 688"/>
                  <a:gd name="T83" fmla="*/ 130 h 689"/>
                  <a:gd name="T84" fmla="*/ 412 w 688"/>
                  <a:gd name="T85" fmla="*/ 46 h 689"/>
                  <a:gd name="T86" fmla="*/ 412 w 688"/>
                  <a:gd name="T87" fmla="*/ 46 h 689"/>
                  <a:gd name="T88" fmla="*/ 336 w 688"/>
                  <a:gd name="T89" fmla="*/ 0 h 689"/>
                  <a:gd name="T90" fmla="*/ 252 w 688"/>
                  <a:gd name="T91" fmla="*/ 23 h 689"/>
                  <a:gd name="T92" fmla="*/ 259 w 688"/>
                  <a:gd name="T93" fmla="*/ 38 h 689"/>
                  <a:gd name="T94" fmla="*/ 137 w 688"/>
                  <a:gd name="T95" fmla="*/ 69 h 689"/>
                  <a:gd name="T96" fmla="*/ 107 w 688"/>
                  <a:gd name="T97" fmla="*/ 107 h 689"/>
                  <a:gd name="T98" fmla="*/ 61 w 688"/>
                  <a:gd name="T99" fmla="*/ 84 h 689"/>
                  <a:gd name="T100" fmla="*/ 30 w 688"/>
                  <a:gd name="T101" fmla="*/ 92 h 689"/>
                  <a:gd name="T102" fmla="*/ 38 w 688"/>
                  <a:gd name="T103" fmla="*/ 130 h 689"/>
                  <a:gd name="T104" fmla="*/ 0 w 688"/>
                  <a:gd name="T105" fmla="*/ 145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8" h="689">
                    <a:moveTo>
                      <a:pt x="0" y="145"/>
                    </a:moveTo>
                    <a:lnTo>
                      <a:pt x="0" y="145"/>
                    </a:lnTo>
                    <a:cubicBezTo>
                      <a:pt x="15" y="161"/>
                      <a:pt x="38" y="176"/>
                      <a:pt x="46" y="199"/>
                    </a:cubicBezTo>
                    <a:cubicBezTo>
                      <a:pt x="61" y="229"/>
                      <a:pt x="46" y="268"/>
                      <a:pt x="53" y="298"/>
                    </a:cubicBezTo>
                    <a:cubicBezTo>
                      <a:pt x="61" y="321"/>
                      <a:pt x="99" y="329"/>
                      <a:pt x="107" y="359"/>
                    </a:cubicBezTo>
                    <a:cubicBezTo>
                      <a:pt x="114" y="375"/>
                      <a:pt x="84" y="382"/>
                      <a:pt x="84" y="398"/>
                    </a:cubicBezTo>
                    <a:cubicBezTo>
                      <a:pt x="84" y="420"/>
                      <a:pt x="99" y="443"/>
                      <a:pt x="107" y="459"/>
                    </a:cubicBezTo>
                    <a:cubicBezTo>
                      <a:pt x="122" y="481"/>
                      <a:pt x="137" y="504"/>
                      <a:pt x="152" y="527"/>
                    </a:cubicBezTo>
                    <a:lnTo>
                      <a:pt x="152" y="527"/>
                    </a:lnTo>
                    <a:cubicBezTo>
                      <a:pt x="183" y="520"/>
                      <a:pt x="206" y="504"/>
                      <a:pt x="236" y="504"/>
                    </a:cubicBezTo>
                    <a:cubicBezTo>
                      <a:pt x="244" y="504"/>
                      <a:pt x="236" y="520"/>
                      <a:pt x="244" y="520"/>
                    </a:cubicBezTo>
                    <a:cubicBezTo>
                      <a:pt x="252" y="527"/>
                      <a:pt x="267" y="512"/>
                      <a:pt x="275" y="520"/>
                    </a:cubicBezTo>
                    <a:cubicBezTo>
                      <a:pt x="305" y="535"/>
                      <a:pt x="321" y="565"/>
                      <a:pt x="351" y="588"/>
                    </a:cubicBezTo>
                    <a:cubicBezTo>
                      <a:pt x="366" y="596"/>
                      <a:pt x="389" y="588"/>
                      <a:pt x="405" y="604"/>
                    </a:cubicBezTo>
                    <a:cubicBezTo>
                      <a:pt x="412" y="611"/>
                      <a:pt x="389" y="619"/>
                      <a:pt x="389" y="627"/>
                    </a:cubicBezTo>
                    <a:cubicBezTo>
                      <a:pt x="382" y="634"/>
                      <a:pt x="382" y="650"/>
                      <a:pt x="389" y="657"/>
                    </a:cubicBezTo>
                    <a:cubicBezTo>
                      <a:pt x="397" y="665"/>
                      <a:pt x="412" y="657"/>
                      <a:pt x="420" y="657"/>
                    </a:cubicBezTo>
                    <a:cubicBezTo>
                      <a:pt x="435" y="665"/>
                      <a:pt x="443" y="680"/>
                      <a:pt x="458" y="688"/>
                    </a:cubicBezTo>
                    <a:cubicBezTo>
                      <a:pt x="481" y="688"/>
                      <a:pt x="504" y="665"/>
                      <a:pt x="527" y="665"/>
                    </a:cubicBezTo>
                    <a:cubicBezTo>
                      <a:pt x="542" y="665"/>
                      <a:pt x="550" y="673"/>
                      <a:pt x="565" y="680"/>
                    </a:cubicBezTo>
                    <a:lnTo>
                      <a:pt x="565" y="680"/>
                    </a:lnTo>
                    <a:cubicBezTo>
                      <a:pt x="573" y="665"/>
                      <a:pt x="580" y="650"/>
                      <a:pt x="588" y="634"/>
                    </a:cubicBezTo>
                    <a:cubicBezTo>
                      <a:pt x="588" y="627"/>
                      <a:pt x="580" y="619"/>
                      <a:pt x="580" y="611"/>
                    </a:cubicBezTo>
                    <a:cubicBezTo>
                      <a:pt x="573" y="604"/>
                      <a:pt x="573" y="588"/>
                      <a:pt x="580" y="581"/>
                    </a:cubicBezTo>
                    <a:cubicBezTo>
                      <a:pt x="580" y="565"/>
                      <a:pt x="588" y="550"/>
                      <a:pt x="595" y="535"/>
                    </a:cubicBezTo>
                    <a:cubicBezTo>
                      <a:pt x="603" y="527"/>
                      <a:pt x="611" y="527"/>
                      <a:pt x="611" y="520"/>
                    </a:cubicBezTo>
                    <a:cubicBezTo>
                      <a:pt x="618" y="512"/>
                      <a:pt x="618" y="497"/>
                      <a:pt x="618" y="489"/>
                    </a:cubicBezTo>
                    <a:cubicBezTo>
                      <a:pt x="626" y="474"/>
                      <a:pt x="626" y="459"/>
                      <a:pt x="634" y="451"/>
                    </a:cubicBezTo>
                    <a:cubicBezTo>
                      <a:pt x="649" y="428"/>
                      <a:pt x="672" y="413"/>
                      <a:pt x="687" y="398"/>
                    </a:cubicBezTo>
                    <a:lnTo>
                      <a:pt x="687" y="398"/>
                    </a:lnTo>
                    <a:cubicBezTo>
                      <a:pt x="680" y="398"/>
                      <a:pt x="672" y="398"/>
                      <a:pt x="664" y="390"/>
                    </a:cubicBezTo>
                    <a:cubicBezTo>
                      <a:pt x="664" y="375"/>
                      <a:pt x="664" y="359"/>
                      <a:pt x="657" y="352"/>
                    </a:cubicBezTo>
                    <a:cubicBezTo>
                      <a:pt x="657" y="344"/>
                      <a:pt x="641" y="352"/>
                      <a:pt x="641" y="344"/>
                    </a:cubicBezTo>
                    <a:cubicBezTo>
                      <a:pt x="641" y="336"/>
                      <a:pt x="649" y="329"/>
                      <a:pt x="649" y="321"/>
                    </a:cubicBezTo>
                    <a:cubicBezTo>
                      <a:pt x="641" y="313"/>
                      <a:pt x="618" y="306"/>
                      <a:pt x="618" y="298"/>
                    </a:cubicBezTo>
                    <a:cubicBezTo>
                      <a:pt x="611" y="283"/>
                      <a:pt x="618" y="260"/>
                      <a:pt x="611" y="245"/>
                    </a:cubicBezTo>
                    <a:cubicBezTo>
                      <a:pt x="595" y="222"/>
                      <a:pt x="573" y="222"/>
                      <a:pt x="557" y="206"/>
                    </a:cubicBezTo>
                    <a:lnTo>
                      <a:pt x="557" y="206"/>
                    </a:lnTo>
                    <a:cubicBezTo>
                      <a:pt x="550" y="222"/>
                      <a:pt x="550" y="245"/>
                      <a:pt x="527" y="252"/>
                    </a:cubicBezTo>
                    <a:cubicBezTo>
                      <a:pt x="519" y="260"/>
                      <a:pt x="504" y="237"/>
                      <a:pt x="496" y="229"/>
                    </a:cubicBezTo>
                    <a:cubicBezTo>
                      <a:pt x="488" y="206"/>
                      <a:pt x="488" y="184"/>
                      <a:pt x="481" y="168"/>
                    </a:cubicBezTo>
                    <a:cubicBezTo>
                      <a:pt x="466" y="145"/>
                      <a:pt x="435" y="145"/>
                      <a:pt x="427" y="130"/>
                    </a:cubicBezTo>
                    <a:cubicBezTo>
                      <a:pt x="412" y="107"/>
                      <a:pt x="412" y="77"/>
                      <a:pt x="412" y="46"/>
                    </a:cubicBezTo>
                    <a:lnTo>
                      <a:pt x="412" y="46"/>
                    </a:lnTo>
                    <a:cubicBezTo>
                      <a:pt x="382" y="31"/>
                      <a:pt x="366" y="8"/>
                      <a:pt x="336" y="0"/>
                    </a:cubicBezTo>
                    <a:cubicBezTo>
                      <a:pt x="305" y="0"/>
                      <a:pt x="282" y="8"/>
                      <a:pt x="252" y="23"/>
                    </a:cubicBezTo>
                    <a:cubicBezTo>
                      <a:pt x="244" y="23"/>
                      <a:pt x="267" y="38"/>
                      <a:pt x="259" y="38"/>
                    </a:cubicBezTo>
                    <a:cubicBezTo>
                      <a:pt x="221" y="61"/>
                      <a:pt x="175" y="54"/>
                      <a:pt x="137" y="69"/>
                    </a:cubicBezTo>
                    <a:cubicBezTo>
                      <a:pt x="122" y="77"/>
                      <a:pt x="122" y="100"/>
                      <a:pt x="107" y="107"/>
                    </a:cubicBezTo>
                    <a:cubicBezTo>
                      <a:pt x="91" y="107"/>
                      <a:pt x="76" y="84"/>
                      <a:pt x="61" y="84"/>
                    </a:cubicBezTo>
                    <a:cubicBezTo>
                      <a:pt x="53" y="84"/>
                      <a:pt x="30" y="84"/>
                      <a:pt x="30" y="92"/>
                    </a:cubicBezTo>
                    <a:cubicBezTo>
                      <a:pt x="23" y="100"/>
                      <a:pt x="46" y="115"/>
                      <a:pt x="38" y="130"/>
                    </a:cubicBezTo>
                    <a:cubicBezTo>
                      <a:pt x="30" y="138"/>
                      <a:pt x="15" y="138"/>
                      <a:pt x="0" y="145"/>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1" name="Freeform 169">
                <a:extLst>
                  <a:ext uri="{FF2B5EF4-FFF2-40B4-BE49-F238E27FC236}">
                    <a16:creationId xmlns:a16="http://schemas.microsoft.com/office/drawing/2014/main" id="{19289649-A47E-462D-9BCC-6537C5E2C68E}"/>
                  </a:ext>
                </a:extLst>
              </p:cNvPr>
              <p:cNvSpPr>
                <a:spLocks noChangeArrowheads="1"/>
              </p:cNvSpPr>
              <p:nvPr/>
            </p:nvSpPr>
            <p:spPr bwMode="auto">
              <a:xfrm>
                <a:off x="4671709" y="6003925"/>
                <a:ext cx="231760" cy="357188"/>
              </a:xfrm>
              <a:custGeom>
                <a:avLst/>
                <a:gdLst>
                  <a:gd name="T0" fmla="*/ 275 w 643"/>
                  <a:gd name="T1" fmla="*/ 581 h 994"/>
                  <a:gd name="T2" fmla="*/ 275 w 643"/>
                  <a:gd name="T3" fmla="*/ 581 h 994"/>
                  <a:gd name="T4" fmla="*/ 176 w 643"/>
                  <a:gd name="T5" fmla="*/ 611 h 994"/>
                  <a:gd name="T6" fmla="*/ 161 w 643"/>
                  <a:gd name="T7" fmla="*/ 566 h 994"/>
                  <a:gd name="T8" fmla="*/ 69 w 643"/>
                  <a:gd name="T9" fmla="*/ 566 h 994"/>
                  <a:gd name="T10" fmla="*/ 38 w 643"/>
                  <a:gd name="T11" fmla="*/ 528 h 994"/>
                  <a:gd name="T12" fmla="*/ 15 w 643"/>
                  <a:gd name="T13" fmla="*/ 489 h 994"/>
                  <a:gd name="T14" fmla="*/ 15 w 643"/>
                  <a:gd name="T15" fmla="*/ 489 h 994"/>
                  <a:gd name="T16" fmla="*/ 0 w 643"/>
                  <a:gd name="T17" fmla="*/ 459 h 994"/>
                  <a:gd name="T18" fmla="*/ 8 w 643"/>
                  <a:gd name="T19" fmla="*/ 413 h 994"/>
                  <a:gd name="T20" fmla="*/ 61 w 643"/>
                  <a:gd name="T21" fmla="*/ 329 h 994"/>
                  <a:gd name="T22" fmla="*/ 61 w 643"/>
                  <a:gd name="T23" fmla="*/ 291 h 994"/>
                  <a:gd name="T24" fmla="*/ 115 w 643"/>
                  <a:gd name="T25" fmla="*/ 237 h 994"/>
                  <a:gd name="T26" fmla="*/ 99 w 643"/>
                  <a:gd name="T27" fmla="*/ 214 h 994"/>
                  <a:gd name="T28" fmla="*/ 92 w 643"/>
                  <a:gd name="T29" fmla="*/ 153 h 994"/>
                  <a:gd name="T30" fmla="*/ 92 w 643"/>
                  <a:gd name="T31" fmla="*/ 153 h 994"/>
                  <a:gd name="T32" fmla="*/ 130 w 643"/>
                  <a:gd name="T33" fmla="*/ 130 h 994"/>
                  <a:gd name="T34" fmla="*/ 161 w 643"/>
                  <a:gd name="T35" fmla="*/ 107 h 994"/>
                  <a:gd name="T36" fmla="*/ 222 w 643"/>
                  <a:gd name="T37" fmla="*/ 138 h 994"/>
                  <a:gd name="T38" fmla="*/ 245 w 643"/>
                  <a:gd name="T39" fmla="*/ 123 h 994"/>
                  <a:gd name="T40" fmla="*/ 268 w 643"/>
                  <a:gd name="T41" fmla="*/ 138 h 994"/>
                  <a:gd name="T42" fmla="*/ 329 w 643"/>
                  <a:gd name="T43" fmla="*/ 107 h 994"/>
                  <a:gd name="T44" fmla="*/ 336 w 643"/>
                  <a:gd name="T45" fmla="*/ 54 h 994"/>
                  <a:gd name="T46" fmla="*/ 367 w 643"/>
                  <a:gd name="T47" fmla="*/ 46 h 994"/>
                  <a:gd name="T48" fmla="*/ 390 w 643"/>
                  <a:gd name="T49" fmla="*/ 0 h 994"/>
                  <a:gd name="T50" fmla="*/ 390 w 643"/>
                  <a:gd name="T51" fmla="*/ 0 h 994"/>
                  <a:gd name="T52" fmla="*/ 451 w 643"/>
                  <a:gd name="T53" fmla="*/ 153 h 994"/>
                  <a:gd name="T54" fmla="*/ 543 w 643"/>
                  <a:gd name="T55" fmla="*/ 321 h 994"/>
                  <a:gd name="T56" fmla="*/ 558 w 643"/>
                  <a:gd name="T57" fmla="*/ 634 h 994"/>
                  <a:gd name="T58" fmla="*/ 573 w 643"/>
                  <a:gd name="T59" fmla="*/ 734 h 994"/>
                  <a:gd name="T60" fmla="*/ 520 w 643"/>
                  <a:gd name="T61" fmla="*/ 917 h 994"/>
                  <a:gd name="T62" fmla="*/ 428 w 643"/>
                  <a:gd name="T63" fmla="*/ 795 h 994"/>
                  <a:gd name="T64" fmla="*/ 459 w 643"/>
                  <a:gd name="T65" fmla="*/ 619 h 994"/>
                  <a:gd name="T66" fmla="*/ 275 w 643"/>
                  <a:gd name="T67" fmla="*/ 298 h 994"/>
                  <a:gd name="T68" fmla="*/ 191 w 643"/>
                  <a:gd name="T69" fmla="*/ 336 h 994"/>
                  <a:gd name="T70" fmla="*/ 229 w 643"/>
                  <a:gd name="T71" fmla="*/ 413 h 994"/>
                  <a:gd name="T72" fmla="*/ 275 w 643"/>
                  <a:gd name="T73" fmla="*/ 581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3" h="994">
                    <a:moveTo>
                      <a:pt x="275" y="581"/>
                    </a:moveTo>
                    <a:lnTo>
                      <a:pt x="275" y="581"/>
                    </a:lnTo>
                    <a:cubicBezTo>
                      <a:pt x="260" y="589"/>
                      <a:pt x="191" y="619"/>
                      <a:pt x="176" y="611"/>
                    </a:cubicBezTo>
                    <a:cubicBezTo>
                      <a:pt x="161" y="604"/>
                      <a:pt x="176" y="573"/>
                      <a:pt x="161" y="566"/>
                    </a:cubicBezTo>
                    <a:cubicBezTo>
                      <a:pt x="130" y="558"/>
                      <a:pt x="99" y="581"/>
                      <a:pt x="69" y="566"/>
                    </a:cubicBezTo>
                    <a:cubicBezTo>
                      <a:pt x="54" y="558"/>
                      <a:pt x="46" y="543"/>
                      <a:pt x="38" y="528"/>
                    </a:cubicBezTo>
                    <a:cubicBezTo>
                      <a:pt x="31" y="512"/>
                      <a:pt x="23" y="497"/>
                      <a:pt x="15" y="489"/>
                    </a:cubicBezTo>
                    <a:lnTo>
                      <a:pt x="15" y="489"/>
                    </a:lnTo>
                    <a:cubicBezTo>
                      <a:pt x="15" y="474"/>
                      <a:pt x="8" y="466"/>
                      <a:pt x="0" y="459"/>
                    </a:cubicBezTo>
                    <a:cubicBezTo>
                      <a:pt x="0" y="443"/>
                      <a:pt x="0" y="420"/>
                      <a:pt x="8" y="413"/>
                    </a:cubicBezTo>
                    <a:cubicBezTo>
                      <a:pt x="23" y="382"/>
                      <a:pt x="46" y="359"/>
                      <a:pt x="61" y="329"/>
                    </a:cubicBezTo>
                    <a:cubicBezTo>
                      <a:pt x="69" y="321"/>
                      <a:pt x="54" y="306"/>
                      <a:pt x="61" y="291"/>
                    </a:cubicBezTo>
                    <a:cubicBezTo>
                      <a:pt x="69" y="268"/>
                      <a:pt x="99" y="260"/>
                      <a:pt x="115" y="237"/>
                    </a:cubicBezTo>
                    <a:cubicBezTo>
                      <a:pt x="115" y="230"/>
                      <a:pt x="99" y="222"/>
                      <a:pt x="99" y="214"/>
                    </a:cubicBezTo>
                    <a:cubicBezTo>
                      <a:pt x="92" y="191"/>
                      <a:pt x="92" y="176"/>
                      <a:pt x="92" y="153"/>
                    </a:cubicBezTo>
                    <a:lnTo>
                      <a:pt x="92" y="153"/>
                    </a:lnTo>
                    <a:cubicBezTo>
                      <a:pt x="107" y="146"/>
                      <a:pt x="115" y="138"/>
                      <a:pt x="130" y="130"/>
                    </a:cubicBezTo>
                    <a:cubicBezTo>
                      <a:pt x="138" y="123"/>
                      <a:pt x="145" y="107"/>
                      <a:pt x="161" y="107"/>
                    </a:cubicBezTo>
                    <a:cubicBezTo>
                      <a:pt x="184" y="115"/>
                      <a:pt x="199" y="130"/>
                      <a:pt x="222" y="138"/>
                    </a:cubicBezTo>
                    <a:cubicBezTo>
                      <a:pt x="229" y="138"/>
                      <a:pt x="237" y="123"/>
                      <a:pt x="245" y="123"/>
                    </a:cubicBezTo>
                    <a:cubicBezTo>
                      <a:pt x="252" y="123"/>
                      <a:pt x="260" y="146"/>
                      <a:pt x="268" y="138"/>
                    </a:cubicBezTo>
                    <a:cubicBezTo>
                      <a:pt x="290" y="138"/>
                      <a:pt x="313" y="123"/>
                      <a:pt x="329" y="107"/>
                    </a:cubicBezTo>
                    <a:cubicBezTo>
                      <a:pt x="336" y="92"/>
                      <a:pt x="329" y="69"/>
                      <a:pt x="336" y="54"/>
                    </a:cubicBezTo>
                    <a:cubicBezTo>
                      <a:pt x="344" y="46"/>
                      <a:pt x="359" y="54"/>
                      <a:pt x="367" y="46"/>
                    </a:cubicBezTo>
                    <a:cubicBezTo>
                      <a:pt x="382" y="31"/>
                      <a:pt x="382" y="23"/>
                      <a:pt x="390" y="0"/>
                    </a:cubicBezTo>
                    <a:lnTo>
                      <a:pt x="390" y="0"/>
                    </a:lnTo>
                    <a:cubicBezTo>
                      <a:pt x="451" y="31"/>
                      <a:pt x="428" y="92"/>
                      <a:pt x="451" y="153"/>
                    </a:cubicBezTo>
                    <a:cubicBezTo>
                      <a:pt x="474" y="214"/>
                      <a:pt x="527" y="253"/>
                      <a:pt x="543" y="321"/>
                    </a:cubicBezTo>
                    <a:cubicBezTo>
                      <a:pt x="565" y="436"/>
                      <a:pt x="642" y="535"/>
                      <a:pt x="558" y="634"/>
                    </a:cubicBezTo>
                    <a:cubicBezTo>
                      <a:pt x="527" y="665"/>
                      <a:pt x="573" y="695"/>
                      <a:pt x="573" y="734"/>
                    </a:cubicBezTo>
                    <a:cubicBezTo>
                      <a:pt x="573" y="764"/>
                      <a:pt x="527" y="879"/>
                      <a:pt x="520" y="917"/>
                    </a:cubicBezTo>
                    <a:cubicBezTo>
                      <a:pt x="497" y="993"/>
                      <a:pt x="459" y="833"/>
                      <a:pt x="428" y="795"/>
                    </a:cubicBezTo>
                    <a:cubicBezTo>
                      <a:pt x="390" y="749"/>
                      <a:pt x="459" y="680"/>
                      <a:pt x="459" y="619"/>
                    </a:cubicBezTo>
                    <a:cubicBezTo>
                      <a:pt x="459" y="451"/>
                      <a:pt x="405" y="375"/>
                      <a:pt x="275" y="298"/>
                    </a:cubicBezTo>
                    <a:cubicBezTo>
                      <a:pt x="214" y="260"/>
                      <a:pt x="237" y="291"/>
                      <a:pt x="191" y="336"/>
                    </a:cubicBezTo>
                    <a:cubicBezTo>
                      <a:pt x="145" y="390"/>
                      <a:pt x="176" y="375"/>
                      <a:pt x="229" y="413"/>
                    </a:cubicBezTo>
                    <a:cubicBezTo>
                      <a:pt x="252" y="436"/>
                      <a:pt x="268" y="520"/>
                      <a:pt x="275" y="581"/>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2" name="Freeform 170">
                <a:extLst>
                  <a:ext uri="{FF2B5EF4-FFF2-40B4-BE49-F238E27FC236}">
                    <a16:creationId xmlns:a16="http://schemas.microsoft.com/office/drawing/2014/main" id="{0E11DAC0-66B9-4700-ACBD-F2317FA6276C}"/>
                  </a:ext>
                </a:extLst>
              </p:cNvPr>
              <p:cNvSpPr>
                <a:spLocks noChangeArrowheads="1"/>
              </p:cNvSpPr>
              <p:nvPr/>
            </p:nvSpPr>
            <p:spPr bwMode="auto">
              <a:xfrm>
                <a:off x="4600276" y="6059489"/>
                <a:ext cx="112706" cy="134937"/>
              </a:xfrm>
              <a:custGeom>
                <a:avLst/>
                <a:gdLst>
                  <a:gd name="T0" fmla="*/ 236 w 314"/>
                  <a:gd name="T1" fmla="*/ 0 h 376"/>
                  <a:gd name="T2" fmla="*/ 236 w 314"/>
                  <a:gd name="T3" fmla="*/ 0 h 376"/>
                  <a:gd name="T4" fmla="*/ 290 w 314"/>
                  <a:gd name="T5" fmla="*/ 0 h 376"/>
                  <a:gd name="T6" fmla="*/ 290 w 314"/>
                  <a:gd name="T7" fmla="*/ 0 h 376"/>
                  <a:gd name="T8" fmla="*/ 297 w 314"/>
                  <a:gd name="T9" fmla="*/ 61 h 376"/>
                  <a:gd name="T10" fmla="*/ 313 w 314"/>
                  <a:gd name="T11" fmla="*/ 84 h 376"/>
                  <a:gd name="T12" fmla="*/ 259 w 314"/>
                  <a:gd name="T13" fmla="*/ 138 h 376"/>
                  <a:gd name="T14" fmla="*/ 259 w 314"/>
                  <a:gd name="T15" fmla="*/ 176 h 376"/>
                  <a:gd name="T16" fmla="*/ 206 w 314"/>
                  <a:gd name="T17" fmla="*/ 260 h 376"/>
                  <a:gd name="T18" fmla="*/ 198 w 314"/>
                  <a:gd name="T19" fmla="*/ 306 h 376"/>
                  <a:gd name="T20" fmla="*/ 213 w 314"/>
                  <a:gd name="T21" fmla="*/ 336 h 376"/>
                  <a:gd name="T22" fmla="*/ 213 w 314"/>
                  <a:gd name="T23" fmla="*/ 336 h 376"/>
                  <a:gd name="T24" fmla="*/ 137 w 314"/>
                  <a:gd name="T25" fmla="*/ 375 h 376"/>
                  <a:gd name="T26" fmla="*/ 137 w 314"/>
                  <a:gd name="T27" fmla="*/ 375 h 376"/>
                  <a:gd name="T28" fmla="*/ 114 w 314"/>
                  <a:gd name="T29" fmla="*/ 367 h 376"/>
                  <a:gd name="T30" fmla="*/ 107 w 314"/>
                  <a:gd name="T31" fmla="*/ 329 h 376"/>
                  <a:gd name="T32" fmla="*/ 91 w 314"/>
                  <a:gd name="T33" fmla="*/ 321 h 376"/>
                  <a:gd name="T34" fmla="*/ 99 w 314"/>
                  <a:gd name="T35" fmla="*/ 298 h 376"/>
                  <a:gd name="T36" fmla="*/ 68 w 314"/>
                  <a:gd name="T37" fmla="*/ 275 h 376"/>
                  <a:gd name="T38" fmla="*/ 61 w 314"/>
                  <a:gd name="T39" fmla="*/ 222 h 376"/>
                  <a:gd name="T40" fmla="*/ 7 w 314"/>
                  <a:gd name="T41" fmla="*/ 183 h 376"/>
                  <a:gd name="T42" fmla="*/ 7 w 314"/>
                  <a:gd name="T43" fmla="*/ 183 h 376"/>
                  <a:gd name="T44" fmla="*/ 0 w 314"/>
                  <a:gd name="T45" fmla="*/ 161 h 376"/>
                  <a:gd name="T46" fmla="*/ 68 w 314"/>
                  <a:gd name="T47" fmla="*/ 130 h 376"/>
                  <a:gd name="T48" fmla="*/ 91 w 314"/>
                  <a:gd name="T49" fmla="*/ 100 h 376"/>
                  <a:gd name="T50" fmla="*/ 152 w 314"/>
                  <a:gd name="T51" fmla="*/ 92 h 376"/>
                  <a:gd name="T52" fmla="*/ 183 w 314"/>
                  <a:gd name="T53" fmla="*/ 61 h 376"/>
                  <a:gd name="T54" fmla="*/ 213 w 314"/>
                  <a:gd name="T55" fmla="*/ 61 h 376"/>
                  <a:gd name="T56" fmla="*/ 236 w 314"/>
                  <a:gd name="T57"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4" h="376">
                    <a:moveTo>
                      <a:pt x="236" y="0"/>
                    </a:moveTo>
                    <a:lnTo>
                      <a:pt x="236" y="0"/>
                    </a:lnTo>
                    <a:cubicBezTo>
                      <a:pt x="290" y="0"/>
                      <a:pt x="290" y="0"/>
                      <a:pt x="290" y="0"/>
                    </a:cubicBezTo>
                    <a:lnTo>
                      <a:pt x="290" y="0"/>
                    </a:lnTo>
                    <a:cubicBezTo>
                      <a:pt x="290" y="23"/>
                      <a:pt x="290" y="38"/>
                      <a:pt x="297" y="61"/>
                    </a:cubicBezTo>
                    <a:cubicBezTo>
                      <a:pt x="297" y="69"/>
                      <a:pt x="313" y="77"/>
                      <a:pt x="313" y="84"/>
                    </a:cubicBezTo>
                    <a:cubicBezTo>
                      <a:pt x="297" y="107"/>
                      <a:pt x="267" y="115"/>
                      <a:pt x="259" y="138"/>
                    </a:cubicBezTo>
                    <a:cubicBezTo>
                      <a:pt x="252" y="153"/>
                      <a:pt x="267" y="168"/>
                      <a:pt x="259" y="176"/>
                    </a:cubicBezTo>
                    <a:cubicBezTo>
                      <a:pt x="244" y="206"/>
                      <a:pt x="221" y="229"/>
                      <a:pt x="206" y="260"/>
                    </a:cubicBezTo>
                    <a:cubicBezTo>
                      <a:pt x="198" y="267"/>
                      <a:pt x="198" y="290"/>
                      <a:pt x="198" y="306"/>
                    </a:cubicBezTo>
                    <a:cubicBezTo>
                      <a:pt x="206" y="313"/>
                      <a:pt x="213" y="321"/>
                      <a:pt x="213" y="336"/>
                    </a:cubicBezTo>
                    <a:lnTo>
                      <a:pt x="213" y="336"/>
                    </a:lnTo>
                    <a:cubicBezTo>
                      <a:pt x="137" y="375"/>
                      <a:pt x="137" y="375"/>
                      <a:pt x="137" y="375"/>
                    </a:cubicBezTo>
                    <a:lnTo>
                      <a:pt x="137" y="375"/>
                    </a:lnTo>
                    <a:cubicBezTo>
                      <a:pt x="130" y="375"/>
                      <a:pt x="122" y="375"/>
                      <a:pt x="114" y="367"/>
                    </a:cubicBezTo>
                    <a:cubicBezTo>
                      <a:pt x="114" y="352"/>
                      <a:pt x="114" y="336"/>
                      <a:pt x="107" y="329"/>
                    </a:cubicBezTo>
                    <a:cubicBezTo>
                      <a:pt x="107" y="321"/>
                      <a:pt x="91" y="329"/>
                      <a:pt x="91" y="321"/>
                    </a:cubicBezTo>
                    <a:cubicBezTo>
                      <a:pt x="91" y="313"/>
                      <a:pt x="99" y="306"/>
                      <a:pt x="99" y="298"/>
                    </a:cubicBezTo>
                    <a:cubicBezTo>
                      <a:pt x="91" y="290"/>
                      <a:pt x="68" y="283"/>
                      <a:pt x="68" y="275"/>
                    </a:cubicBezTo>
                    <a:cubicBezTo>
                      <a:pt x="61" y="260"/>
                      <a:pt x="68" y="237"/>
                      <a:pt x="61" y="222"/>
                    </a:cubicBezTo>
                    <a:cubicBezTo>
                      <a:pt x="45" y="199"/>
                      <a:pt x="23" y="199"/>
                      <a:pt x="7" y="183"/>
                    </a:cubicBezTo>
                    <a:lnTo>
                      <a:pt x="7" y="183"/>
                    </a:lnTo>
                    <a:cubicBezTo>
                      <a:pt x="7" y="176"/>
                      <a:pt x="0" y="168"/>
                      <a:pt x="0" y="161"/>
                    </a:cubicBezTo>
                    <a:cubicBezTo>
                      <a:pt x="23" y="145"/>
                      <a:pt x="53" y="145"/>
                      <a:pt x="68" y="130"/>
                    </a:cubicBezTo>
                    <a:cubicBezTo>
                      <a:pt x="84" y="122"/>
                      <a:pt x="76" y="100"/>
                      <a:pt x="91" y="100"/>
                    </a:cubicBezTo>
                    <a:cubicBezTo>
                      <a:pt x="114" y="84"/>
                      <a:pt x="137" y="100"/>
                      <a:pt x="152" y="92"/>
                    </a:cubicBezTo>
                    <a:cubicBezTo>
                      <a:pt x="168" y="92"/>
                      <a:pt x="168" y="69"/>
                      <a:pt x="183" y="61"/>
                    </a:cubicBezTo>
                    <a:cubicBezTo>
                      <a:pt x="191" y="61"/>
                      <a:pt x="206" y="69"/>
                      <a:pt x="213" y="61"/>
                    </a:cubicBezTo>
                    <a:cubicBezTo>
                      <a:pt x="229" y="46"/>
                      <a:pt x="229" y="23"/>
                      <a:pt x="236" y="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3" name="Freeform 171">
                <a:extLst>
                  <a:ext uri="{FF2B5EF4-FFF2-40B4-BE49-F238E27FC236}">
                    <a16:creationId xmlns:a16="http://schemas.microsoft.com/office/drawing/2014/main" id="{DE6B614A-0760-4E60-922C-4335553F3B3E}"/>
                  </a:ext>
                </a:extLst>
              </p:cNvPr>
              <p:cNvSpPr>
                <a:spLocks noChangeArrowheads="1"/>
              </p:cNvSpPr>
              <p:nvPr/>
            </p:nvSpPr>
            <p:spPr bwMode="auto">
              <a:xfrm>
                <a:off x="4657422" y="5995988"/>
                <a:ext cx="153978" cy="63500"/>
              </a:xfrm>
              <a:custGeom>
                <a:avLst/>
                <a:gdLst>
                  <a:gd name="T0" fmla="*/ 76 w 429"/>
                  <a:gd name="T1" fmla="*/ 175 h 176"/>
                  <a:gd name="T2" fmla="*/ 76 w 429"/>
                  <a:gd name="T3" fmla="*/ 175 h 176"/>
                  <a:gd name="T4" fmla="*/ 130 w 429"/>
                  <a:gd name="T5" fmla="*/ 175 h 176"/>
                  <a:gd name="T6" fmla="*/ 130 w 429"/>
                  <a:gd name="T7" fmla="*/ 175 h 176"/>
                  <a:gd name="T8" fmla="*/ 168 w 429"/>
                  <a:gd name="T9" fmla="*/ 152 h 176"/>
                  <a:gd name="T10" fmla="*/ 199 w 429"/>
                  <a:gd name="T11" fmla="*/ 129 h 176"/>
                  <a:gd name="T12" fmla="*/ 260 w 429"/>
                  <a:gd name="T13" fmla="*/ 160 h 176"/>
                  <a:gd name="T14" fmla="*/ 283 w 429"/>
                  <a:gd name="T15" fmla="*/ 145 h 176"/>
                  <a:gd name="T16" fmla="*/ 306 w 429"/>
                  <a:gd name="T17" fmla="*/ 160 h 176"/>
                  <a:gd name="T18" fmla="*/ 367 w 429"/>
                  <a:gd name="T19" fmla="*/ 129 h 176"/>
                  <a:gd name="T20" fmla="*/ 374 w 429"/>
                  <a:gd name="T21" fmla="*/ 76 h 176"/>
                  <a:gd name="T22" fmla="*/ 405 w 429"/>
                  <a:gd name="T23" fmla="*/ 68 h 176"/>
                  <a:gd name="T24" fmla="*/ 428 w 429"/>
                  <a:gd name="T25" fmla="*/ 22 h 176"/>
                  <a:gd name="T26" fmla="*/ 428 w 429"/>
                  <a:gd name="T27" fmla="*/ 22 h 176"/>
                  <a:gd name="T28" fmla="*/ 389 w 429"/>
                  <a:gd name="T29" fmla="*/ 15 h 176"/>
                  <a:gd name="T30" fmla="*/ 122 w 429"/>
                  <a:gd name="T31" fmla="*/ 38 h 176"/>
                  <a:gd name="T32" fmla="*/ 0 w 429"/>
                  <a:gd name="T33" fmla="*/ 122 h 176"/>
                  <a:gd name="T34" fmla="*/ 0 w 429"/>
                  <a:gd name="T35" fmla="*/ 122 h 176"/>
                  <a:gd name="T36" fmla="*/ 0 w 429"/>
                  <a:gd name="T37" fmla="*/ 152 h 176"/>
                  <a:gd name="T38" fmla="*/ 31 w 429"/>
                  <a:gd name="T39" fmla="*/ 175 h 176"/>
                  <a:gd name="T40" fmla="*/ 61 w 429"/>
                  <a:gd name="T41" fmla="*/ 168 h 176"/>
                  <a:gd name="T42" fmla="*/ 76 w 429"/>
                  <a:gd name="T43" fmla="*/ 17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9" h="176">
                    <a:moveTo>
                      <a:pt x="76" y="175"/>
                    </a:moveTo>
                    <a:lnTo>
                      <a:pt x="76" y="175"/>
                    </a:lnTo>
                    <a:cubicBezTo>
                      <a:pt x="130" y="175"/>
                      <a:pt x="130" y="175"/>
                      <a:pt x="130" y="175"/>
                    </a:cubicBezTo>
                    <a:lnTo>
                      <a:pt x="130" y="175"/>
                    </a:lnTo>
                    <a:cubicBezTo>
                      <a:pt x="145" y="168"/>
                      <a:pt x="153" y="160"/>
                      <a:pt x="168" y="152"/>
                    </a:cubicBezTo>
                    <a:cubicBezTo>
                      <a:pt x="176" y="145"/>
                      <a:pt x="183" y="129"/>
                      <a:pt x="199" y="129"/>
                    </a:cubicBezTo>
                    <a:cubicBezTo>
                      <a:pt x="222" y="137"/>
                      <a:pt x="237" y="152"/>
                      <a:pt x="260" y="160"/>
                    </a:cubicBezTo>
                    <a:cubicBezTo>
                      <a:pt x="267" y="160"/>
                      <a:pt x="275" y="145"/>
                      <a:pt x="283" y="145"/>
                    </a:cubicBezTo>
                    <a:cubicBezTo>
                      <a:pt x="290" y="145"/>
                      <a:pt x="298" y="168"/>
                      <a:pt x="306" y="160"/>
                    </a:cubicBezTo>
                    <a:cubicBezTo>
                      <a:pt x="328" y="160"/>
                      <a:pt x="351" y="145"/>
                      <a:pt x="367" y="129"/>
                    </a:cubicBezTo>
                    <a:cubicBezTo>
                      <a:pt x="374" y="114"/>
                      <a:pt x="367" y="91"/>
                      <a:pt x="374" y="76"/>
                    </a:cubicBezTo>
                    <a:cubicBezTo>
                      <a:pt x="382" y="68"/>
                      <a:pt x="397" y="76"/>
                      <a:pt x="405" y="68"/>
                    </a:cubicBezTo>
                    <a:cubicBezTo>
                      <a:pt x="420" y="53"/>
                      <a:pt x="420" y="45"/>
                      <a:pt x="428" y="22"/>
                    </a:cubicBezTo>
                    <a:lnTo>
                      <a:pt x="428" y="22"/>
                    </a:lnTo>
                    <a:cubicBezTo>
                      <a:pt x="420" y="22"/>
                      <a:pt x="405" y="15"/>
                      <a:pt x="389" y="15"/>
                    </a:cubicBezTo>
                    <a:cubicBezTo>
                      <a:pt x="313" y="0"/>
                      <a:pt x="191" y="7"/>
                      <a:pt x="122" y="38"/>
                    </a:cubicBezTo>
                    <a:cubicBezTo>
                      <a:pt x="99" y="53"/>
                      <a:pt x="46" y="91"/>
                      <a:pt x="0" y="122"/>
                    </a:cubicBezTo>
                    <a:lnTo>
                      <a:pt x="0" y="122"/>
                    </a:lnTo>
                    <a:cubicBezTo>
                      <a:pt x="0" y="137"/>
                      <a:pt x="0" y="145"/>
                      <a:pt x="0" y="152"/>
                    </a:cubicBezTo>
                    <a:cubicBezTo>
                      <a:pt x="8" y="168"/>
                      <a:pt x="15" y="175"/>
                      <a:pt x="31" y="175"/>
                    </a:cubicBezTo>
                    <a:cubicBezTo>
                      <a:pt x="38" y="175"/>
                      <a:pt x="53" y="168"/>
                      <a:pt x="61" y="168"/>
                    </a:cubicBezTo>
                    <a:cubicBezTo>
                      <a:pt x="69" y="168"/>
                      <a:pt x="69" y="175"/>
                      <a:pt x="76" y="175"/>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4" name="Freeform 172">
                <a:extLst>
                  <a:ext uri="{FF2B5EF4-FFF2-40B4-BE49-F238E27FC236}">
                    <a16:creationId xmlns:a16="http://schemas.microsoft.com/office/drawing/2014/main" id="{F23D54D4-F78A-4B09-943A-A962DD7C3041}"/>
                  </a:ext>
                </a:extLst>
              </p:cNvPr>
              <p:cNvSpPr>
                <a:spLocks noChangeArrowheads="1"/>
              </p:cNvSpPr>
              <p:nvPr/>
            </p:nvSpPr>
            <p:spPr bwMode="auto">
              <a:xfrm>
                <a:off x="4551067" y="6007101"/>
                <a:ext cx="134928" cy="138113"/>
              </a:xfrm>
              <a:custGeom>
                <a:avLst/>
                <a:gdLst>
                  <a:gd name="T0" fmla="*/ 298 w 375"/>
                  <a:gd name="T1" fmla="*/ 92 h 383"/>
                  <a:gd name="T2" fmla="*/ 298 w 375"/>
                  <a:gd name="T3" fmla="*/ 92 h 383"/>
                  <a:gd name="T4" fmla="*/ 298 w 375"/>
                  <a:gd name="T5" fmla="*/ 122 h 383"/>
                  <a:gd name="T6" fmla="*/ 329 w 375"/>
                  <a:gd name="T7" fmla="*/ 145 h 383"/>
                  <a:gd name="T8" fmla="*/ 359 w 375"/>
                  <a:gd name="T9" fmla="*/ 138 h 383"/>
                  <a:gd name="T10" fmla="*/ 374 w 375"/>
                  <a:gd name="T11" fmla="*/ 145 h 383"/>
                  <a:gd name="T12" fmla="*/ 374 w 375"/>
                  <a:gd name="T13" fmla="*/ 145 h 383"/>
                  <a:gd name="T14" fmla="*/ 351 w 375"/>
                  <a:gd name="T15" fmla="*/ 206 h 383"/>
                  <a:gd name="T16" fmla="*/ 321 w 375"/>
                  <a:gd name="T17" fmla="*/ 206 h 383"/>
                  <a:gd name="T18" fmla="*/ 290 w 375"/>
                  <a:gd name="T19" fmla="*/ 237 h 383"/>
                  <a:gd name="T20" fmla="*/ 229 w 375"/>
                  <a:gd name="T21" fmla="*/ 245 h 383"/>
                  <a:gd name="T22" fmla="*/ 206 w 375"/>
                  <a:gd name="T23" fmla="*/ 275 h 383"/>
                  <a:gd name="T24" fmla="*/ 138 w 375"/>
                  <a:gd name="T25" fmla="*/ 306 h 383"/>
                  <a:gd name="T26" fmla="*/ 145 w 375"/>
                  <a:gd name="T27" fmla="*/ 328 h 383"/>
                  <a:gd name="T28" fmla="*/ 145 w 375"/>
                  <a:gd name="T29" fmla="*/ 328 h 383"/>
                  <a:gd name="T30" fmla="*/ 115 w 375"/>
                  <a:gd name="T31" fmla="*/ 374 h 383"/>
                  <a:gd name="T32" fmla="*/ 84 w 375"/>
                  <a:gd name="T33" fmla="*/ 351 h 383"/>
                  <a:gd name="T34" fmla="*/ 69 w 375"/>
                  <a:gd name="T35" fmla="*/ 290 h 383"/>
                  <a:gd name="T36" fmla="*/ 15 w 375"/>
                  <a:gd name="T37" fmla="*/ 252 h 383"/>
                  <a:gd name="T38" fmla="*/ 0 w 375"/>
                  <a:gd name="T39" fmla="*/ 168 h 383"/>
                  <a:gd name="T40" fmla="*/ 0 w 375"/>
                  <a:gd name="T41" fmla="*/ 168 h 383"/>
                  <a:gd name="T42" fmla="*/ 54 w 375"/>
                  <a:gd name="T43" fmla="*/ 153 h 383"/>
                  <a:gd name="T44" fmla="*/ 38 w 375"/>
                  <a:gd name="T45" fmla="*/ 107 h 383"/>
                  <a:gd name="T46" fmla="*/ 84 w 375"/>
                  <a:gd name="T47" fmla="*/ 31 h 383"/>
                  <a:gd name="T48" fmla="*/ 84 w 375"/>
                  <a:gd name="T49" fmla="*/ 31 h 383"/>
                  <a:gd name="T50" fmla="*/ 122 w 375"/>
                  <a:gd name="T51" fmla="*/ 61 h 383"/>
                  <a:gd name="T52" fmla="*/ 145 w 375"/>
                  <a:gd name="T53" fmla="*/ 46 h 383"/>
                  <a:gd name="T54" fmla="*/ 145 w 375"/>
                  <a:gd name="T55" fmla="*/ 8 h 383"/>
                  <a:gd name="T56" fmla="*/ 206 w 375"/>
                  <a:gd name="T57" fmla="*/ 61 h 383"/>
                  <a:gd name="T58" fmla="*/ 206 w 375"/>
                  <a:gd name="T59" fmla="*/ 61 h 383"/>
                  <a:gd name="T60" fmla="*/ 191 w 375"/>
                  <a:gd name="T61" fmla="*/ 160 h 383"/>
                  <a:gd name="T62" fmla="*/ 298 w 375"/>
                  <a:gd name="T63" fmla="*/ 9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5" h="383">
                    <a:moveTo>
                      <a:pt x="298" y="92"/>
                    </a:moveTo>
                    <a:lnTo>
                      <a:pt x="298" y="92"/>
                    </a:lnTo>
                    <a:cubicBezTo>
                      <a:pt x="298" y="107"/>
                      <a:pt x="298" y="115"/>
                      <a:pt x="298" y="122"/>
                    </a:cubicBezTo>
                    <a:cubicBezTo>
                      <a:pt x="306" y="138"/>
                      <a:pt x="313" y="145"/>
                      <a:pt x="329" y="145"/>
                    </a:cubicBezTo>
                    <a:cubicBezTo>
                      <a:pt x="336" y="145"/>
                      <a:pt x="351" y="138"/>
                      <a:pt x="359" y="138"/>
                    </a:cubicBezTo>
                    <a:cubicBezTo>
                      <a:pt x="367" y="138"/>
                      <a:pt x="367" y="145"/>
                      <a:pt x="374" y="145"/>
                    </a:cubicBezTo>
                    <a:lnTo>
                      <a:pt x="374" y="145"/>
                    </a:lnTo>
                    <a:cubicBezTo>
                      <a:pt x="367" y="168"/>
                      <a:pt x="367" y="191"/>
                      <a:pt x="351" y="206"/>
                    </a:cubicBezTo>
                    <a:cubicBezTo>
                      <a:pt x="344" y="214"/>
                      <a:pt x="329" y="206"/>
                      <a:pt x="321" y="206"/>
                    </a:cubicBezTo>
                    <a:cubicBezTo>
                      <a:pt x="306" y="214"/>
                      <a:pt x="306" y="237"/>
                      <a:pt x="290" y="237"/>
                    </a:cubicBezTo>
                    <a:cubicBezTo>
                      <a:pt x="275" y="245"/>
                      <a:pt x="252" y="229"/>
                      <a:pt x="229" y="245"/>
                    </a:cubicBezTo>
                    <a:cubicBezTo>
                      <a:pt x="214" y="245"/>
                      <a:pt x="222" y="267"/>
                      <a:pt x="206" y="275"/>
                    </a:cubicBezTo>
                    <a:cubicBezTo>
                      <a:pt x="191" y="290"/>
                      <a:pt x="161" y="290"/>
                      <a:pt x="138" y="306"/>
                    </a:cubicBezTo>
                    <a:cubicBezTo>
                      <a:pt x="138" y="313"/>
                      <a:pt x="145" y="321"/>
                      <a:pt x="145" y="328"/>
                    </a:cubicBezTo>
                    <a:lnTo>
                      <a:pt x="145" y="328"/>
                    </a:lnTo>
                    <a:cubicBezTo>
                      <a:pt x="138" y="344"/>
                      <a:pt x="138" y="367"/>
                      <a:pt x="115" y="374"/>
                    </a:cubicBezTo>
                    <a:cubicBezTo>
                      <a:pt x="107" y="382"/>
                      <a:pt x="92" y="359"/>
                      <a:pt x="84" y="351"/>
                    </a:cubicBezTo>
                    <a:cubicBezTo>
                      <a:pt x="76" y="328"/>
                      <a:pt x="76" y="306"/>
                      <a:pt x="69" y="290"/>
                    </a:cubicBezTo>
                    <a:cubicBezTo>
                      <a:pt x="54" y="267"/>
                      <a:pt x="23" y="267"/>
                      <a:pt x="15" y="252"/>
                    </a:cubicBezTo>
                    <a:cubicBezTo>
                      <a:pt x="0" y="229"/>
                      <a:pt x="0" y="199"/>
                      <a:pt x="0" y="168"/>
                    </a:cubicBezTo>
                    <a:lnTo>
                      <a:pt x="0" y="168"/>
                    </a:lnTo>
                    <a:cubicBezTo>
                      <a:pt x="15" y="168"/>
                      <a:pt x="38" y="168"/>
                      <a:pt x="54" y="153"/>
                    </a:cubicBezTo>
                    <a:cubicBezTo>
                      <a:pt x="61" y="138"/>
                      <a:pt x="38" y="122"/>
                      <a:pt x="38" y="107"/>
                    </a:cubicBezTo>
                    <a:cubicBezTo>
                      <a:pt x="46" y="76"/>
                      <a:pt x="69" y="53"/>
                      <a:pt x="84" y="31"/>
                    </a:cubicBezTo>
                    <a:lnTo>
                      <a:pt x="84" y="31"/>
                    </a:lnTo>
                    <a:cubicBezTo>
                      <a:pt x="99" y="38"/>
                      <a:pt x="107" y="53"/>
                      <a:pt x="122" y="61"/>
                    </a:cubicBezTo>
                    <a:cubicBezTo>
                      <a:pt x="130" y="61"/>
                      <a:pt x="138" y="53"/>
                      <a:pt x="145" y="46"/>
                    </a:cubicBezTo>
                    <a:cubicBezTo>
                      <a:pt x="153" y="31"/>
                      <a:pt x="138" y="0"/>
                      <a:pt x="145" y="8"/>
                    </a:cubicBezTo>
                    <a:cubicBezTo>
                      <a:pt x="176" y="15"/>
                      <a:pt x="183" y="38"/>
                      <a:pt x="206" y="61"/>
                    </a:cubicBezTo>
                    <a:lnTo>
                      <a:pt x="206" y="61"/>
                    </a:lnTo>
                    <a:cubicBezTo>
                      <a:pt x="199" y="84"/>
                      <a:pt x="191" y="122"/>
                      <a:pt x="191" y="160"/>
                    </a:cubicBezTo>
                    <a:cubicBezTo>
                      <a:pt x="206" y="160"/>
                      <a:pt x="252" y="130"/>
                      <a:pt x="298" y="92"/>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5" name="Freeform 173">
                <a:extLst>
                  <a:ext uri="{FF2B5EF4-FFF2-40B4-BE49-F238E27FC236}">
                    <a16:creationId xmlns:a16="http://schemas.microsoft.com/office/drawing/2014/main" id="{2B2280FA-076B-4D99-A26C-6C026DEA568B}"/>
                  </a:ext>
                </a:extLst>
              </p:cNvPr>
              <p:cNvSpPr>
                <a:spLocks noChangeArrowheads="1"/>
              </p:cNvSpPr>
              <p:nvPr/>
            </p:nvSpPr>
            <p:spPr bwMode="auto">
              <a:xfrm>
                <a:off x="4292321" y="5861050"/>
                <a:ext cx="288906" cy="247650"/>
              </a:xfrm>
              <a:custGeom>
                <a:avLst/>
                <a:gdLst>
                  <a:gd name="T0" fmla="*/ 306 w 803"/>
                  <a:gd name="T1" fmla="*/ 672 h 689"/>
                  <a:gd name="T2" fmla="*/ 306 w 803"/>
                  <a:gd name="T3" fmla="*/ 672 h 689"/>
                  <a:gd name="T4" fmla="*/ 344 w 803"/>
                  <a:gd name="T5" fmla="*/ 657 h 689"/>
                  <a:gd name="T6" fmla="*/ 336 w 803"/>
                  <a:gd name="T7" fmla="*/ 619 h 689"/>
                  <a:gd name="T8" fmla="*/ 367 w 803"/>
                  <a:gd name="T9" fmla="*/ 611 h 689"/>
                  <a:gd name="T10" fmla="*/ 413 w 803"/>
                  <a:gd name="T11" fmla="*/ 634 h 689"/>
                  <a:gd name="T12" fmla="*/ 443 w 803"/>
                  <a:gd name="T13" fmla="*/ 596 h 689"/>
                  <a:gd name="T14" fmla="*/ 565 w 803"/>
                  <a:gd name="T15" fmla="*/ 565 h 689"/>
                  <a:gd name="T16" fmla="*/ 558 w 803"/>
                  <a:gd name="T17" fmla="*/ 550 h 689"/>
                  <a:gd name="T18" fmla="*/ 642 w 803"/>
                  <a:gd name="T19" fmla="*/ 527 h 689"/>
                  <a:gd name="T20" fmla="*/ 718 w 803"/>
                  <a:gd name="T21" fmla="*/ 573 h 689"/>
                  <a:gd name="T22" fmla="*/ 718 w 803"/>
                  <a:gd name="T23" fmla="*/ 573 h 689"/>
                  <a:gd name="T24" fmla="*/ 772 w 803"/>
                  <a:gd name="T25" fmla="*/ 558 h 689"/>
                  <a:gd name="T26" fmla="*/ 756 w 803"/>
                  <a:gd name="T27" fmla="*/ 512 h 689"/>
                  <a:gd name="T28" fmla="*/ 802 w 803"/>
                  <a:gd name="T29" fmla="*/ 436 h 689"/>
                  <a:gd name="T30" fmla="*/ 802 w 803"/>
                  <a:gd name="T31" fmla="*/ 436 h 689"/>
                  <a:gd name="T32" fmla="*/ 787 w 803"/>
                  <a:gd name="T33" fmla="*/ 413 h 689"/>
                  <a:gd name="T34" fmla="*/ 695 w 803"/>
                  <a:gd name="T35" fmla="*/ 405 h 689"/>
                  <a:gd name="T36" fmla="*/ 672 w 803"/>
                  <a:gd name="T37" fmla="*/ 352 h 689"/>
                  <a:gd name="T38" fmla="*/ 718 w 803"/>
                  <a:gd name="T39" fmla="*/ 260 h 689"/>
                  <a:gd name="T40" fmla="*/ 665 w 803"/>
                  <a:gd name="T41" fmla="*/ 153 h 689"/>
                  <a:gd name="T42" fmla="*/ 649 w 803"/>
                  <a:gd name="T43" fmla="*/ 99 h 689"/>
                  <a:gd name="T44" fmla="*/ 627 w 803"/>
                  <a:gd name="T45" fmla="*/ 61 h 689"/>
                  <a:gd name="T46" fmla="*/ 627 w 803"/>
                  <a:gd name="T47" fmla="*/ 61 h 689"/>
                  <a:gd name="T48" fmla="*/ 604 w 803"/>
                  <a:gd name="T49" fmla="*/ 16 h 689"/>
                  <a:gd name="T50" fmla="*/ 558 w 803"/>
                  <a:gd name="T51" fmla="*/ 8 h 689"/>
                  <a:gd name="T52" fmla="*/ 489 w 803"/>
                  <a:gd name="T53" fmla="*/ 23 h 689"/>
                  <a:gd name="T54" fmla="*/ 428 w 803"/>
                  <a:gd name="T55" fmla="*/ 69 h 689"/>
                  <a:gd name="T56" fmla="*/ 367 w 803"/>
                  <a:gd name="T57" fmla="*/ 54 h 689"/>
                  <a:gd name="T58" fmla="*/ 375 w 803"/>
                  <a:gd name="T59" fmla="*/ 69 h 689"/>
                  <a:gd name="T60" fmla="*/ 298 w 803"/>
                  <a:gd name="T61" fmla="*/ 69 h 689"/>
                  <a:gd name="T62" fmla="*/ 237 w 803"/>
                  <a:gd name="T63" fmla="*/ 46 h 689"/>
                  <a:gd name="T64" fmla="*/ 191 w 803"/>
                  <a:gd name="T65" fmla="*/ 99 h 689"/>
                  <a:gd name="T66" fmla="*/ 130 w 803"/>
                  <a:gd name="T67" fmla="*/ 92 h 689"/>
                  <a:gd name="T68" fmla="*/ 31 w 803"/>
                  <a:gd name="T69" fmla="*/ 92 h 689"/>
                  <a:gd name="T70" fmla="*/ 31 w 803"/>
                  <a:gd name="T71" fmla="*/ 92 h 689"/>
                  <a:gd name="T72" fmla="*/ 46 w 803"/>
                  <a:gd name="T73" fmla="*/ 153 h 689"/>
                  <a:gd name="T74" fmla="*/ 38 w 803"/>
                  <a:gd name="T75" fmla="*/ 206 h 689"/>
                  <a:gd name="T76" fmla="*/ 0 w 803"/>
                  <a:gd name="T77" fmla="*/ 283 h 689"/>
                  <a:gd name="T78" fmla="*/ 0 w 803"/>
                  <a:gd name="T79" fmla="*/ 283 h 689"/>
                  <a:gd name="T80" fmla="*/ 38 w 803"/>
                  <a:gd name="T81" fmla="*/ 359 h 689"/>
                  <a:gd name="T82" fmla="*/ 145 w 803"/>
                  <a:gd name="T83" fmla="*/ 458 h 689"/>
                  <a:gd name="T84" fmla="*/ 115 w 803"/>
                  <a:gd name="T85" fmla="*/ 688 h 689"/>
                  <a:gd name="T86" fmla="*/ 115 w 803"/>
                  <a:gd name="T87" fmla="*/ 688 h 689"/>
                  <a:gd name="T88" fmla="*/ 275 w 803"/>
                  <a:gd name="T89" fmla="*/ 627 h 689"/>
                  <a:gd name="T90" fmla="*/ 306 w 803"/>
                  <a:gd name="T91" fmla="*/ 672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3" h="689">
                    <a:moveTo>
                      <a:pt x="306" y="672"/>
                    </a:moveTo>
                    <a:lnTo>
                      <a:pt x="306" y="672"/>
                    </a:lnTo>
                    <a:cubicBezTo>
                      <a:pt x="321" y="665"/>
                      <a:pt x="336" y="665"/>
                      <a:pt x="344" y="657"/>
                    </a:cubicBezTo>
                    <a:cubicBezTo>
                      <a:pt x="352" y="642"/>
                      <a:pt x="329" y="627"/>
                      <a:pt x="336" y="619"/>
                    </a:cubicBezTo>
                    <a:cubicBezTo>
                      <a:pt x="336" y="611"/>
                      <a:pt x="359" y="611"/>
                      <a:pt x="367" y="611"/>
                    </a:cubicBezTo>
                    <a:cubicBezTo>
                      <a:pt x="382" y="611"/>
                      <a:pt x="397" y="634"/>
                      <a:pt x="413" y="634"/>
                    </a:cubicBezTo>
                    <a:cubicBezTo>
                      <a:pt x="428" y="627"/>
                      <a:pt x="428" y="604"/>
                      <a:pt x="443" y="596"/>
                    </a:cubicBezTo>
                    <a:cubicBezTo>
                      <a:pt x="481" y="581"/>
                      <a:pt x="527" y="588"/>
                      <a:pt x="565" y="565"/>
                    </a:cubicBezTo>
                    <a:cubicBezTo>
                      <a:pt x="573" y="565"/>
                      <a:pt x="550" y="550"/>
                      <a:pt x="558" y="550"/>
                    </a:cubicBezTo>
                    <a:cubicBezTo>
                      <a:pt x="588" y="535"/>
                      <a:pt x="611" y="527"/>
                      <a:pt x="642" y="527"/>
                    </a:cubicBezTo>
                    <a:cubicBezTo>
                      <a:pt x="672" y="535"/>
                      <a:pt x="688" y="558"/>
                      <a:pt x="718" y="573"/>
                    </a:cubicBezTo>
                    <a:lnTo>
                      <a:pt x="718" y="573"/>
                    </a:lnTo>
                    <a:cubicBezTo>
                      <a:pt x="733" y="573"/>
                      <a:pt x="756" y="573"/>
                      <a:pt x="772" y="558"/>
                    </a:cubicBezTo>
                    <a:cubicBezTo>
                      <a:pt x="779" y="543"/>
                      <a:pt x="756" y="527"/>
                      <a:pt x="756" y="512"/>
                    </a:cubicBezTo>
                    <a:cubicBezTo>
                      <a:pt x="764" y="481"/>
                      <a:pt x="787" y="458"/>
                      <a:pt x="802" y="436"/>
                    </a:cubicBezTo>
                    <a:lnTo>
                      <a:pt x="802" y="436"/>
                    </a:lnTo>
                    <a:cubicBezTo>
                      <a:pt x="794" y="428"/>
                      <a:pt x="794" y="420"/>
                      <a:pt x="787" y="413"/>
                    </a:cubicBezTo>
                    <a:cubicBezTo>
                      <a:pt x="756" y="405"/>
                      <a:pt x="718" y="428"/>
                      <a:pt x="695" y="405"/>
                    </a:cubicBezTo>
                    <a:cubicBezTo>
                      <a:pt x="672" y="397"/>
                      <a:pt x="672" y="367"/>
                      <a:pt x="672" y="352"/>
                    </a:cubicBezTo>
                    <a:cubicBezTo>
                      <a:pt x="680" y="321"/>
                      <a:pt x="726" y="298"/>
                      <a:pt x="718" y="260"/>
                    </a:cubicBezTo>
                    <a:cubicBezTo>
                      <a:pt x="718" y="222"/>
                      <a:pt x="680" y="191"/>
                      <a:pt x="665" y="153"/>
                    </a:cubicBezTo>
                    <a:cubicBezTo>
                      <a:pt x="657" y="138"/>
                      <a:pt x="657" y="115"/>
                      <a:pt x="649" y="99"/>
                    </a:cubicBezTo>
                    <a:cubicBezTo>
                      <a:pt x="642" y="84"/>
                      <a:pt x="634" y="77"/>
                      <a:pt x="627" y="61"/>
                    </a:cubicBezTo>
                    <a:lnTo>
                      <a:pt x="627" y="61"/>
                    </a:lnTo>
                    <a:cubicBezTo>
                      <a:pt x="619" y="46"/>
                      <a:pt x="619" y="23"/>
                      <a:pt x="604" y="16"/>
                    </a:cubicBezTo>
                    <a:cubicBezTo>
                      <a:pt x="588" y="0"/>
                      <a:pt x="573" y="8"/>
                      <a:pt x="558" y="8"/>
                    </a:cubicBezTo>
                    <a:cubicBezTo>
                      <a:pt x="535" y="16"/>
                      <a:pt x="512" y="16"/>
                      <a:pt x="489" y="23"/>
                    </a:cubicBezTo>
                    <a:lnTo>
                      <a:pt x="428" y="69"/>
                    </a:lnTo>
                    <a:cubicBezTo>
                      <a:pt x="420" y="69"/>
                      <a:pt x="367" y="54"/>
                      <a:pt x="367" y="54"/>
                    </a:cubicBezTo>
                    <a:cubicBezTo>
                      <a:pt x="367" y="61"/>
                      <a:pt x="382" y="69"/>
                      <a:pt x="375" y="69"/>
                    </a:cubicBezTo>
                    <a:cubicBezTo>
                      <a:pt x="352" y="77"/>
                      <a:pt x="329" y="69"/>
                      <a:pt x="298" y="69"/>
                    </a:cubicBezTo>
                    <a:cubicBezTo>
                      <a:pt x="283" y="61"/>
                      <a:pt x="260" y="39"/>
                      <a:pt x="237" y="46"/>
                    </a:cubicBezTo>
                    <a:cubicBezTo>
                      <a:pt x="214" y="54"/>
                      <a:pt x="214" y="92"/>
                      <a:pt x="191" y="99"/>
                    </a:cubicBezTo>
                    <a:cubicBezTo>
                      <a:pt x="168" y="107"/>
                      <a:pt x="153" y="92"/>
                      <a:pt x="130" y="92"/>
                    </a:cubicBezTo>
                    <a:cubicBezTo>
                      <a:pt x="100" y="84"/>
                      <a:pt x="61" y="92"/>
                      <a:pt x="31" y="92"/>
                    </a:cubicBezTo>
                    <a:lnTo>
                      <a:pt x="31" y="92"/>
                    </a:lnTo>
                    <a:cubicBezTo>
                      <a:pt x="38" y="115"/>
                      <a:pt x="46" y="138"/>
                      <a:pt x="46" y="153"/>
                    </a:cubicBezTo>
                    <a:cubicBezTo>
                      <a:pt x="46" y="168"/>
                      <a:pt x="38" y="191"/>
                      <a:pt x="38" y="206"/>
                    </a:cubicBezTo>
                    <a:cubicBezTo>
                      <a:pt x="23" y="229"/>
                      <a:pt x="15" y="260"/>
                      <a:pt x="0" y="283"/>
                    </a:cubicBezTo>
                    <a:lnTo>
                      <a:pt x="0" y="283"/>
                    </a:lnTo>
                    <a:cubicBezTo>
                      <a:pt x="15" y="306"/>
                      <a:pt x="23" y="336"/>
                      <a:pt x="38" y="359"/>
                    </a:cubicBezTo>
                    <a:cubicBezTo>
                      <a:pt x="69" y="397"/>
                      <a:pt x="130" y="413"/>
                      <a:pt x="145" y="458"/>
                    </a:cubicBezTo>
                    <a:cubicBezTo>
                      <a:pt x="161" y="535"/>
                      <a:pt x="122" y="611"/>
                      <a:pt x="115" y="688"/>
                    </a:cubicBezTo>
                    <a:lnTo>
                      <a:pt x="115" y="688"/>
                    </a:lnTo>
                    <a:cubicBezTo>
                      <a:pt x="168" y="665"/>
                      <a:pt x="222" y="627"/>
                      <a:pt x="275" y="627"/>
                    </a:cubicBezTo>
                    <a:cubicBezTo>
                      <a:pt x="290" y="619"/>
                      <a:pt x="290" y="657"/>
                      <a:pt x="306" y="672"/>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6" name="Freeform 174">
                <a:extLst>
                  <a:ext uri="{FF2B5EF4-FFF2-40B4-BE49-F238E27FC236}">
                    <a16:creationId xmlns:a16="http://schemas.microsoft.com/office/drawing/2014/main" id="{222050AC-F24A-4A14-87DA-0A74356AB9FA}"/>
                  </a:ext>
                </a:extLst>
              </p:cNvPr>
              <p:cNvSpPr>
                <a:spLocks noChangeArrowheads="1"/>
              </p:cNvSpPr>
              <p:nvPr/>
            </p:nvSpPr>
            <p:spPr bwMode="auto">
              <a:xfrm>
                <a:off x="4517731" y="5875339"/>
                <a:ext cx="130167" cy="153987"/>
              </a:xfrm>
              <a:custGeom>
                <a:avLst/>
                <a:gdLst>
                  <a:gd name="T0" fmla="*/ 297 w 360"/>
                  <a:gd name="T1" fmla="*/ 427 h 428"/>
                  <a:gd name="T2" fmla="*/ 297 w 360"/>
                  <a:gd name="T3" fmla="*/ 427 h 428"/>
                  <a:gd name="T4" fmla="*/ 236 w 360"/>
                  <a:gd name="T5" fmla="*/ 374 h 428"/>
                  <a:gd name="T6" fmla="*/ 236 w 360"/>
                  <a:gd name="T7" fmla="*/ 412 h 428"/>
                  <a:gd name="T8" fmla="*/ 213 w 360"/>
                  <a:gd name="T9" fmla="*/ 427 h 428"/>
                  <a:gd name="T10" fmla="*/ 175 w 360"/>
                  <a:gd name="T11" fmla="*/ 397 h 428"/>
                  <a:gd name="T12" fmla="*/ 175 w 360"/>
                  <a:gd name="T13" fmla="*/ 397 h 428"/>
                  <a:gd name="T14" fmla="*/ 160 w 360"/>
                  <a:gd name="T15" fmla="*/ 374 h 428"/>
                  <a:gd name="T16" fmla="*/ 68 w 360"/>
                  <a:gd name="T17" fmla="*/ 366 h 428"/>
                  <a:gd name="T18" fmla="*/ 45 w 360"/>
                  <a:gd name="T19" fmla="*/ 313 h 428"/>
                  <a:gd name="T20" fmla="*/ 91 w 360"/>
                  <a:gd name="T21" fmla="*/ 221 h 428"/>
                  <a:gd name="T22" fmla="*/ 38 w 360"/>
                  <a:gd name="T23" fmla="*/ 114 h 428"/>
                  <a:gd name="T24" fmla="*/ 22 w 360"/>
                  <a:gd name="T25" fmla="*/ 60 h 428"/>
                  <a:gd name="T26" fmla="*/ 0 w 360"/>
                  <a:gd name="T27" fmla="*/ 22 h 428"/>
                  <a:gd name="T28" fmla="*/ 0 w 360"/>
                  <a:gd name="T29" fmla="*/ 22 h 428"/>
                  <a:gd name="T30" fmla="*/ 61 w 360"/>
                  <a:gd name="T31" fmla="*/ 15 h 428"/>
                  <a:gd name="T32" fmla="*/ 76 w 360"/>
                  <a:gd name="T33" fmla="*/ 22 h 428"/>
                  <a:gd name="T34" fmla="*/ 91 w 360"/>
                  <a:gd name="T35" fmla="*/ 7 h 428"/>
                  <a:gd name="T36" fmla="*/ 137 w 360"/>
                  <a:gd name="T37" fmla="*/ 0 h 428"/>
                  <a:gd name="T38" fmla="*/ 137 w 360"/>
                  <a:gd name="T39" fmla="*/ 0 h 428"/>
                  <a:gd name="T40" fmla="*/ 145 w 360"/>
                  <a:gd name="T41" fmla="*/ 38 h 428"/>
                  <a:gd name="T42" fmla="*/ 175 w 360"/>
                  <a:gd name="T43" fmla="*/ 68 h 428"/>
                  <a:gd name="T44" fmla="*/ 198 w 360"/>
                  <a:gd name="T45" fmla="*/ 45 h 428"/>
                  <a:gd name="T46" fmla="*/ 206 w 360"/>
                  <a:gd name="T47" fmla="*/ 76 h 428"/>
                  <a:gd name="T48" fmla="*/ 236 w 360"/>
                  <a:gd name="T49" fmla="*/ 53 h 428"/>
                  <a:gd name="T50" fmla="*/ 259 w 360"/>
                  <a:gd name="T51" fmla="*/ 68 h 428"/>
                  <a:gd name="T52" fmla="*/ 297 w 360"/>
                  <a:gd name="T53" fmla="*/ 53 h 428"/>
                  <a:gd name="T54" fmla="*/ 336 w 360"/>
                  <a:gd name="T55" fmla="*/ 76 h 428"/>
                  <a:gd name="T56" fmla="*/ 336 w 360"/>
                  <a:gd name="T57" fmla="*/ 76 h 428"/>
                  <a:gd name="T58" fmla="*/ 305 w 360"/>
                  <a:gd name="T59" fmla="*/ 99 h 428"/>
                  <a:gd name="T60" fmla="*/ 305 w 360"/>
                  <a:gd name="T61" fmla="*/ 122 h 428"/>
                  <a:gd name="T62" fmla="*/ 320 w 360"/>
                  <a:gd name="T63" fmla="*/ 144 h 428"/>
                  <a:gd name="T64" fmla="*/ 297 w 360"/>
                  <a:gd name="T65" fmla="*/ 229 h 428"/>
                  <a:gd name="T66" fmla="*/ 320 w 360"/>
                  <a:gd name="T67" fmla="*/ 244 h 428"/>
                  <a:gd name="T68" fmla="*/ 359 w 360"/>
                  <a:gd name="T69" fmla="*/ 320 h 428"/>
                  <a:gd name="T70" fmla="*/ 359 w 360"/>
                  <a:gd name="T71" fmla="*/ 320 h 428"/>
                  <a:gd name="T72" fmla="*/ 297 w 360"/>
                  <a:gd name="T73" fmla="*/ 427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428">
                    <a:moveTo>
                      <a:pt x="297" y="427"/>
                    </a:moveTo>
                    <a:lnTo>
                      <a:pt x="297" y="427"/>
                    </a:lnTo>
                    <a:cubicBezTo>
                      <a:pt x="274" y="404"/>
                      <a:pt x="267" y="381"/>
                      <a:pt x="236" y="374"/>
                    </a:cubicBezTo>
                    <a:cubicBezTo>
                      <a:pt x="229" y="366"/>
                      <a:pt x="244" y="397"/>
                      <a:pt x="236" y="412"/>
                    </a:cubicBezTo>
                    <a:cubicBezTo>
                      <a:pt x="229" y="419"/>
                      <a:pt x="221" y="427"/>
                      <a:pt x="213" y="427"/>
                    </a:cubicBezTo>
                    <a:cubicBezTo>
                      <a:pt x="198" y="419"/>
                      <a:pt x="190" y="404"/>
                      <a:pt x="175" y="397"/>
                    </a:cubicBezTo>
                    <a:lnTo>
                      <a:pt x="175" y="397"/>
                    </a:lnTo>
                    <a:cubicBezTo>
                      <a:pt x="167" y="389"/>
                      <a:pt x="167" y="381"/>
                      <a:pt x="160" y="374"/>
                    </a:cubicBezTo>
                    <a:cubicBezTo>
                      <a:pt x="129" y="366"/>
                      <a:pt x="91" y="389"/>
                      <a:pt x="68" y="366"/>
                    </a:cubicBezTo>
                    <a:cubicBezTo>
                      <a:pt x="45" y="358"/>
                      <a:pt x="45" y="328"/>
                      <a:pt x="45" y="313"/>
                    </a:cubicBezTo>
                    <a:cubicBezTo>
                      <a:pt x="53" y="282"/>
                      <a:pt x="99" y="259"/>
                      <a:pt x="91" y="221"/>
                    </a:cubicBezTo>
                    <a:cubicBezTo>
                      <a:pt x="91" y="183"/>
                      <a:pt x="53" y="152"/>
                      <a:pt x="38" y="114"/>
                    </a:cubicBezTo>
                    <a:cubicBezTo>
                      <a:pt x="30" y="99"/>
                      <a:pt x="30" y="76"/>
                      <a:pt x="22" y="60"/>
                    </a:cubicBezTo>
                    <a:cubicBezTo>
                      <a:pt x="15" y="45"/>
                      <a:pt x="7" y="38"/>
                      <a:pt x="0" y="22"/>
                    </a:cubicBezTo>
                    <a:lnTo>
                      <a:pt x="0" y="22"/>
                    </a:lnTo>
                    <a:cubicBezTo>
                      <a:pt x="22" y="15"/>
                      <a:pt x="38" y="7"/>
                      <a:pt x="61" y="15"/>
                    </a:cubicBezTo>
                    <a:cubicBezTo>
                      <a:pt x="68" y="15"/>
                      <a:pt x="68" y="30"/>
                      <a:pt x="76" y="22"/>
                    </a:cubicBezTo>
                    <a:cubicBezTo>
                      <a:pt x="84" y="22"/>
                      <a:pt x="84" y="7"/>
                      <a:pt x="91" y="7"/>
                    </a:cubicBezTo>
                    <a:cubicBezTo>
                      <a:pt x="106" y="0"/>
                      <a:pt x="122" y="0"/>
                      <a:pt x="137" y="0"/>
                    </a:cubicBezTo>
                    <a:lnTo>
                      <a:pt x="137" y="0"/>
                    </a:lnTo>
                    <a:cubicBezTo>
                      <a:pt x="137" y="7"/>
                      <a:pt x="137" y="22"/>
                      <a:pt x="145" y="38"/>
                    </a:cubicBezTo>
                    <a:cubicBezTo>
                      <a:pt x="152" y="53"/>
                      <a:pt x="160" y="68"/>
                      <a:pt x="175" y="68"/>
                    </a:cubicBezTo>
                    <a:cubicBezTo>
                      <a:pt x="183" y="68"/>
                      <a:pt x="190" y="53"/>
                      <a:pt x="198" y="45"/>
                    </a:cubicBezTo>
                    <a:cubicBezTo>
                      <a:pt x="198" y="45"/>
                      <a:pt x="198" y="76"/>
                      <a:pt x="206" y="76"/>
                    </a:cubicBezTo>
                    <a:cubicBezTo>
                      <a:pt x="206" y="68"/>
                      <a:pt x="236" y="53"/>
                      <a:pt x="236" y="53"/>
                    </a:cubicBezTo>
                    <a:cubicBezTo>
                      <a:pt x="244" y="60"/>
                      <a:pt x="252" y="68"/>
                      <a:pt x="259" y="68"/>
                    </a:cubicBezTo>
                    <a:cubicBezTo>
                      <a:pt x="274" y="68"/>
                      <a:pt x="290" y="45"/>
                      <a:pt x="297" y="53"/>
                    </a:cubicBezTo>
                    <a:cubicBezTo>
                      <a:pt x="313" y="53"/>
                      <a:pt x="320" y="68"/>
                      <a:pt x="336" y="76"/>
                    </a:cubicBezTo>
                    <a:lnTo>
                      <a:pt x="336" y="76"/>
                    </a:lnTo>
                    <a:cubicBezTo>
                      <a:pt x="320" y="83"/>
                      <a:pt x="313" y="91"/>
                      <a:pt x="305" y="99"/>
                    </a:cubicBezTo>
                    <a:cubicBezTo>
                      <a:pt x="297" y="106"/>
                      <a:pt x="305" y="114"/>
                      <a:pt x="305" y="122"/>
                    </a:cubicBezTo>
                    <a:cubicBezTo>
                      <a:pt x="305" y="129"/>
                      <a:pt x="320" y="137"/>
                      <a:pt x="320" y="144"/>
                    </a:cubicBezTo>
                    <a:cubicBezTo>
                      <a:pt x="313" y="175"/>
                      <a:pt x="297" y="198"/>
                      <a:pt x="297" y="229"/>
                    </a:cubicBezTo>
                    <a:cubicBezTo>
                      <a:pt x="297" y="236"/>
                      <a:pt x="320" y="236"/>
                      <a:pt x="320" y="244"/>
                    </a:cubicBezTo>
                    <a:cubicBezTo>
                      <a:pt x="336" y="267"/>
                      <a:pt x="343" y="297"/>
                      <a:pt x="359" y="320"/>
                    </a:cubicBezTo>
                    <a:lnTo>
                      <a:pt x="359" y="320"/>
                    </a:lnTo>
                    <a:cubicBezTo>
                      <a:pt x="328" y="351"/>
                      <a:pt x="305" y="381"/>
                      <a:pt x="297" y="427"/>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7" name="Freeform 175">
                <a:extLst>
                  <a:ext uri="{FF2B5EF4-FFF2-40B4-BE49-F238E27FC236}">
                    <a16:creationId xmlns:a16="http://schemas.microsoft.com/office/drawing/2014/main" id="{83D4E0A1-357A-4168-B335-61E5F211A10E}"/>
                  </a:ext>
                </a:extLst>
              </p:cNvPr>
              <p:cNvSpPr>
                <a:spLocks noChangeArrowheads="1"/>
              </p:cNvSpPr>
              <p:nvPr/>
            </p:nvSpPr>
            <p:spPr bwMode="auto">
              <a:xfrm>
                <a:off x="3998653" y="5929314"/>
                <a:ext cx="352402" cy="206375"/>
              </a:xfrm>
              <a:custGeom>
                <a:avLst/>
                <a:gdLst>
                  <a:gd name="T0" fmla="*/ 817 w 979"/>
                  <a:gd name="T1" fmla="*/ 92 h 574"/>
                  <a:gd name="T2" fmla="*/ 817 w 979"/>
                  <a:gd name="T3" fmla="*/ 92 h 574"/>
                  <a:gd name="T4" fmla="*/ 855 w 979"/>
                  <a:gd name="T5" fmla="*/ 168 h 574"/>
                  <a:gd name="T6" fmla="*/ 962 w 979"/>
                  <a:gd name="T7" fmla="*/ 267 h 574"/>
                  <a:gd name="T8" fmla="*/ 932 w 979"/>
                  <a:gd name="T9" fmla="*/ 497 h 574"/>
                  <a:gd name="T10" fmla="*/ 932 w 979"/>
                  <a:gd name="T11" fmla="*/ 497 h 574"/>
                  <a:gd name="T12" fmla="*/ 748 w 979"/>
                  <a:gd name="T13" fmla="*/ 573 h 574"/>
                  <a:gd name="T14" fmla="*/ 748 w 979"/>
                  <a:gd name="T15" fmla="*/ 573 h 574"/>
                  <a:gd name="T16" fmla="*/ 642 w 979"/>
                  <a:gd name="T17" fmla="*/ 504 h 574"/>
                  <a:gd name="T18" fmla="*/ 603 w 979"/>
                  <a:gd name="T19" fmla="*/ 489 h 574"/>
                  <a:gd name="T20" fmla="*/ 596 w 979"/>
                  <a:gd name="T21" fmla="*/ 512 h 574"/>
                  <a:gd name="T22" fmla="*/ 550 w 979"/>
                  <a:gd name="T23" fmla="*/ 512 h 574"/>
                  <a:gd name="T24" fmla="*/ 512 w 979"/>
                  <a:gd name="T25" fmla="*/ 497 h 574"/>
                  <a:gd name="T26" fmla="*/ 481 w 979"/>
                  <a:gd name="T27" fmla="*/ 542 h 574"/>
                  <a:gd name="T28" fmla="*/ 443 w 979"/>
                  <a:gd name="T29" fmla="*/ 481 h 574"/>
                  <a:gd name="T30" fmla="*/ 374 w 979"/>
                  <a:gd name="T31" fmla="*/ 497 h 574"/>
                  <a:gd name="T32" fmla="*/ 344 w 979"/>
                  <a:gd name="T33" fmla="*/ 489 h 574"/>
                  <a:gd name="T34" fmla="*/ 313 w 979"/>
                  <a:gd name="T35" fmla="*/ 466 h 574"/>
                  <a:gd name="T36" fmla="*/ 237 w 979"/>
                  <a:gd name="T37" fmla="*/ 489 h 574"/>
                  <a:gd name="T38" fmla="*/ 175 w 979"/>
                  <a:gd name="T39" fmla="*/ 497 h 574"/>
                  <a:gd name="T40" fmla="*/ 107 w 979"/>
                  <a:gd name="T41" fmla="*/ 481 h 574"/>
                  <a:gd name="T42" fmla="*/ 76 w 979"/>
                  <a:gd name="T43" fmla="*/ 466 h 574"/>
                  <a:gd name="T44" fmla="*/ 76 w 979"/>
                  <a:gd name="T45" fmla="*/ 466 h 574"/>
                  <a:gd name="T46" fmla="*/ 99 w 979"/>
                  <a:gd name="T47" fmla="*/ 390 h 574"/>
                  <a:gd name="T48" fmla="*/ 38 w 979"/>
                  <a:gd name="T49" fmla="*/ 275 h 574"/>
                  <a:gd name="T50" fmla="*/ 69 w 979"/>
                  <a:gd name="T51" fmla="*/ 237 h 574"/>
                  <a:gd name="T52" fmla="*/ 23 w 979"/>
                  <a:gd name="T53" fmla="*/ 191 h 574"/>
                  <a:gd name="T54" fmla="*/ 31 w 979"/>
                  <a:gd name="T55" fmla="*/ 122 h 574"/>
                  <a:gd name="T56" fmla="*/ 15 w 979"/>
                  <a:gd name="T57" fmla="*/ 46 h 574"/>
                  <a:gd name="T58" fmla="*/ 69 w 979"/>
                  <a:gd name="T59" fmla="*/ 15 h 574"/>
                  <a:gd name="T60" fmla="*/ 69 w 979"/>
                  <a:gd name="T61" fmla="*/ 15 h 574"/>
                  <a:gd name="T62" fmla="*/ 145 w 979"/>
                  <a:gd name="T63" fmla="*/ 54 h 574"/>
                  <a:gd name="T64" fmla="*/ 214 w 979"/>
                  <a:gd name="T65" fmla="*/ 61 h 574"/>
                  <a:gd name="T66" fmla="*/ 306 w 979"/>
                  <a:gd name="T67" fmla="*/ 8 h 574"/>
                  <a:gd name="T68" fmla="*/ 374 w 979"/>
                  <a:gd name="T69" fmla="*/ 46 h 574"/>
                  <a:gd name="T70" fmla="*/ 382 w 979"/>
                  <a:gd name="T71" fmla="*/ 8 h 574"/>
                  <a:gd name="T72" fmla="*/ 405 w 979"/>
                  <a:gd name="T73" fmla="*/ 8 h 574"/>
                  <a:gd name="T74" fmla="*/ 466 w 979"/>
                  <a:gd name="T75" fmla="*/ 107 h 574"/>
                  <a:gd name="T76" fmla="*/ 527 w 979"/>
                  <a:gd name="T77" fmla="*/ 145 h 574"/>
                  <a:gd name="T78" fmla="*/ 588 w 979"/>
                  <a:gd name="T79" fmla="*/ 115 h 574"/>
                  <a:gd name="T80" fmla="*/ 664 w 979"/>
                  <a:gd name="T81" fmla="*/ 77 h 574"/>
                  <a:gd name="T82" fmla="*/ 710 w 979"/>
                  <a:gd name="T83" fmla="*/ 92 h 574"/>
                  <a:gd name="T84" fmla="*/ 733 w 979"/>
                  <a:gd name="T85" fmla="*/ 77 h 574"/>
                  <a:gd name="T86" fmla="*/ 817 w 979"/>
                  <a:gd name="T87" fmla="*/ 92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9" h="574">
                    <a:moveTo>
                      <a:pt x="817" y="92"/>
                    </a:moveTo>
                    <a:lnTo>
                      <a:pt x="817" y="92"/>
                    </a:lnTo>
                    <a:cubicBezTo>
                      <a:pt x="832" y="115"/>
                      <a:pt x="840" y="145"/>
                      <a:pt x="855" y="168"/>
                    </a:cubicBezTo>
                    <a:cubicBezTo>
                      <a:pt x="886" y="206"/>
                      <a:pt x="947" y="222"/>
                      <a:pt x="962" y="267"/>
                    </a:cubicBezTo>
                    <a:cubicBezTo>
                      <a:pt x="978" y="344"/>
                      <a:pt x="939" y="420"/>
                      <a:pt x="932" y="497"/>
                    </a:cubicBezTo>
                    <a:lnTo>
                      <a:pt x="932" y="497"/>
                    </a:lnTo>
                    <a:cubicBezTo>
                      <a:pt x="748" y="573"/>
                      <a:pt x="748" y="573"/>
                      <a:pt x="748" y="573"/>
                    </a:cubicBezTo>
                    <a:lnTo>
                      <a:pt x="748" y="573"/>
                    </a:lnTo>
                    <a:cubicBezTo>
                      <a:pt x="718" y="550"/>
                      <a:pt x="680" y="520"/>
                      <a:pt x="642" y="504"/>
                    </a:cubicBezTo>
                    <a:cubicBezTo>
                      <a:pt x="626" y="497"/>
                      <a:pt x="611" y="489"/>
                      <a:pt x="603" y="489"/>
                    </a:cubicBezTo>
                    <a:cubicBezTo>
                      <a:pt x="596" y="497"/>
                      <a:pt x="603" y="504"/>
                      <a:pt x="596" y="512"/>
                    </a:cubicBezTo>
                    <a:cubicBezTo>
                      <a:pt x="580" y="512"/>
                      <a:pt x="565" y="512"/>
                      <a:pt x="550" y="512"/>
                    </a:cubicBezTo>
                    <a:cubicBezTo>
                      <a:pt x="535" y="512"/>
                      <a:pt x="527" y="489"/>
                      <a:pt x="512" y="497"/>
                    </a:cubicBezTo>
                    <a:cubicBezTo>
                      <a:pt x="496" y="504"/>
                      <a:pt x="504" y="542"/>
                      <a:pt x="481" y="542"/>
                    </a:cubicBezTo>
                    <a:cubicBezTo>
                      <a:pt x="458" y="535"/>
                      <a:pt x="466" y="489"/>
                      <a:pt x="443" y="481"/>
                    </a:cubicBezTo>
                    <a:cubicBezTo>
                      <a:pt x="420" y="474"/>
                      <a:pt x="397" y="497"/>
                      <a:pt x="374" y="497"/>
                    </a:cubicBezTo>
                    <a:cubicBezTo>
                      <a:pt x="367" y="497"/>
                      <a:pt x="351" y="497"/>
                      <a:pt x="344" y="489"/>
                    </a:cubicBezTo>
                    <a:cubicBezTo>
                      <a:pt x="328" y="481"/>
                      <a:pt x="328" y="466"/>
                      <a:pt x="313" y="466"/>
                    </a:cubicBezTo>
                    <a:cubicBezTo>
                      <a:pt x="290" y="466"/>
                      <a:pt x="260" y="481"/>
                      <a:pt x="237" y="489"/>
                    </a:cubicBezTo>
                    <a:cubicBezTo>
                      <a:pt x="214" y="497"/>
                      <a:pt x="198" y="504"/>
                      <a:pt x="175" y="497"/>
                    </a:cubicBezTo>
                    <a:cubicBezTo>
                      <a:pt x="153" y="497"/>
                      <a:pt x="130" y="489"/>
                      <a:pt x="107" y="481"/>
                    </a:cubicBezTo>
                    <a:cubicBezTo>
                      <a:pt x="99" y="481"/>
                      <a:pt x="92" y="474"/>
                      <a:pt x="76" y="466"/>
                    </a:cubicBezTo>
                    <a:lnTo>
                      <a:pt x="76" y="466"/>
                    </a:lnTo>
                    <a:cubicBezTo>
                      <a:pt x="84" y="443"/>
                      <a:pt x="107" y="420"/>
                      <a:pt x="99" y="390"/>
                    </a:cubicBezTo>
                    <a:cubicBezTo>
                      <a:pt x="92" y="352"/>
                      <a:pt x="53" y="313"/>
                      <a:pt x="38" y="275"/>
                    </a:cubicBezTo>
                    <a:cubicBezTo>
                      <a:pt x="38" y="260"/>
                      <a:pt x="69" y="252"/>
                      <a:pt x="69" y="237"/>
                    </a:cubicBezTo>
                    <a:cubicBezTo>
                      <a:pt x="61" y="222"/>
                      <a:pt x="31" y="214"/>
                      <a:pt x="23" y="191"/>
                    </a:cubicBezTo>
                    <a:cubicBezTo>
                      <a:pt x="15" y="168"/>
                      <a:pt x="31" y="145"/>
                      <a:pt x="31" y="122"/>
                    </a:cubicBezTo>
                    <a:cubicBezTo>
                      <a:pt x="23" y="100"/>
                      <a:pt x="0" y="69"/>
                      <a:pt x="15" y="46"/>
                    </a:cubicBezTo>
                    <a:cubicBezTo>
                      <a:pt x="23" y="31"/>
                      <a:pt x="46" y="23"/>
                      <a:pt x="69" y="15"/>
                    </a:cubicBezTo>
                    <a:lnTo>
                      <a:pt x="69" y="15"/>
                    </a:lnTo>
                    <a:cubicBezTo>
                      <a:pt x="92" y="31"/>
                      <a:pt x="122" y="46"/>
                      <a:pt x="145" y="54"/>
                    </a:cubicBezTo>
                    <a:cubicBezTo>
                      <a:pt x="168" y="61"/>
                      <a:pt x="191" y="69"/>
                      <a:pt x="214" y="61"/>
                    </a:cubicBezTo>
                    <a:cubicBezTo>
                      <a:pt x="244" y="54"/>
                      <a:pt x="267" y="8"/>
                      <a:pt x="306" y="8"/>
                    </a:cubicBezTo>
                    <a:cubicBezTo>
                      <a:pt x="328" y="0"/>
                      <a:pt x="344" y="46"/>
                      <a:pt x="374" y="46"/>
                    </a:cubicBezTo>
                    <a:cubicBezTo>
                      <a:pt x="382" y="46"/>
                      <a:pt x="374" y="15"/>
                      <a:pt x="382" y="8"/>
                    </a:cubicBezTo>
                    <a:cubicBezTo>
                      <a:pt x="382" y="0"/>
                      <a:pt x="397" y="0"/>
                      <a:pt x="405" y="8"/>
                    </a:cubicBezTo>
                    <a:cubicBezTo>
                      <a:pt x="428" y="38"/>
                      <a:pt x="443" y="77"/>
                      <a:pt x="466" y="107"/>
                    </a:cubicBezTo>
                    <a:cubicBezTo>
                      <a:pt x="481" y="122"/>
                      <a:pt x="504" y="145"/>
                      <a:pt x="527" y="145"/>
                    </a:cubicBezTo>
                    <a:cubicBezTo>
                      <a:pt x="550" y="145"/>
                      <a:pt x="573" y="130"/>
                      <a:pt x="588" y="115"/>
                    </a:cubicBezTo>
                    <a:cubicBezTo>
                      <a:pt x="619" y="107"/>
                      <a:pt x="642" y="84"/>
                      <a:pt x="664" y="77"/>
                    </a:cubicBezTo>
                    <a:cubicBezTo>
                      <a:pt x="680" y="77"/>
                      <a:pt x="695" y="92"/>
                      <a:pt x="710" y="92"/>
                    </a:cubicBezTo>
                    <a:cubicBezTo>
                      <a:pt x="718" y="92"/>
                      <a:pt x="725" y="77"/>
                      <a:pt x="733" y="77"/>
                    </a:cubicBezTo>
                    <a:cubicBezTo>
                      <a:pt x="764" y="77"/>
                      <a:pt x="794" y="84"/>
                      <a:pt x="817" y="92"/>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8" name="Freeform 176">
                <a:extLst>
                  <a:ext uri="{FF2B5EF4-FFF2-40B4-BE49-F238E27FC236}">
                    <a16:creationId xmlns:a16="http://schemas.microsoft.com/office/drawing/2014/main" id="{9C4D565F-0BB9-47E6-B1D8-239D536647E2}"/>
                  </a:ext>
                </a:extLst>
              </p:cNvPr>
              <p:cNvSpPr>
                <a:spLocks noChangeArrowheads="1"/>
              </p:cNvSpPr>
              <p:nvPr/>
            </p:nvSpPr>
            <p:spPr bwMode="auto">
              <a:xfrm>
                <a:off x="4022463" y="5729288"/>
                <a:ext cx="292081" cy="252412"/>
              </a:xfrm>
              <a:custGeom>
                <a:avLst/>
                <a:gdLst>
                  <a:gd name="T0" fmla="*/ 0 w 810"/>
                  <a:gd name="T1" fmla="*/ 572 h 703"/>
                  <a:gd name="T2" fmla="*/ 0 w 810"/>
                  <a:gd name="T3" fmla="*/ 572 h 703"/>
                  <a:gd name="T4" fmla="*/ 76 w 810"/>
                  <a:gd name="T5" fmla="*/ 611 h 703"/>
                  <a:gd name="T6" fmla="*/ 145 w 810"/>
                  <a:gd name="T7" fmla="*/ 618 h 703"/>
                  <a:gd name="T8" fmla="*/ 237 w 810"/>
                  <a:gd name="T9" fmla="*/ 565 h 703"/>
                  <a:gd name="T10" fmla="*/ 305 w 810"/>
                  <a:gd name="T11" fmla="*/ 603 h 703"/>
                  <a:gd name="T12" fmla="*/ 313 w 810"/>
                  <a:gd name="T13" fmla="*/ 565 h 703"/>
                  <a:gd name="T14" fmla="*/ 336 w 810"/>
                  <a:gd name="T15" fmla="*/ 565 h 703"/>
                  <a:gd name="T16" fmla="*/ 397 w 810"/>
                  <a:gd name="T17" fmla="*/ 664 h 703"/>
                  <a:gd name="T18" fmla="*/ 458 w 810"/>
                  <a:gd name="T19" fmla="*/ 702 h 703"/>
                  <a:gd name="T20" fmla="*/ 519 w 810"/>
                  <a:gd name="T21" fmla="*/ 672 h 703"/>
                  <a:gd name="T22" fmla="*/ 595 w 810"/>
                  <a:gd name="T23" fmla="*/ 634 h 703"/>
                  <a:gd name="T24" fmla="*/ 641 w 810"/>
                  <a:gd name="T25" fmla="*/ 649 h 703"/>
                  <a:gd name="T26" fmla="*/ 664 w 810"/>
                  <a:gd name="T27" fmla="*/ 634 h 703"/>
                  <a:gd name="T28" fmla="*/ 748 w 810"/>
                  <a:gd name="T29" fmla="*/ 649 h 703"/>
                  <a:gd name="T30" fmla="*/ 748 w 810"/>
                  <a:gd name="T31" fmla="*/ 649 h 703"/>
                  <a:gd name="T32" fmla="*/ 786 w 810"/>
                  <a:gd name="T33" fmla="*/ 572 h 703"/>
                  <a:gd name="T34" fmla="*/ 794 w 810"/>
                  <a:gd name="T35" fmla="*/ 519 h 703"/>
                  <a:gd name="T36" fmla="*/ 779 w 810"/>
                  <a:gd name="T37" fmla="*/ 458 h 703"/>
                  <a:gd name="T38" fmla="*/ 779 w 810"/>
                  <a:gd name="T39" fmla="*/ 458 h 703"/>
                  <a:gd name="T40" fmla="*/ 794 w 810"/>
                  <a:gd name="T41" fmla="*/ 374 h 703"/>
                  <a:gd name="T42" fmla="*/ 809 w 810"/>
                  <a:gd name="T43" fmla="*/ 343 h 703"/>
                  <a:gd name="T44" fmla="*/ 779 w 810"/>
                  <a:gd name="T45" fmla="*/ 236 h 703"/>
                  <a:gd name="T46" fmla="*/ 740 w 810"/>
                  <a:gd name="T47" fmla="*/ 168 h 703"/>
                  <a:gd name="T48" fmla="*/ 740 w 810"/>
                  <a:gd name="T49" fmla="*/ 84 h 703"/>
                  <a:gd name="T50" fmla="*/ 740 w 810"/>
                  <a:gd name="T51" fmla="*/ 84 h 703"/>
                  <a:gd name="T52" fmla="*/ 687 w 810"/>
                  <a:gd name="T53" fmla="*/ 0 h 703"/>
                  <a:gd name="T54" fmla="*/ 687 w 810"/>
                  <a:gd name="T55" fmla="*/ 0 h 703"/>
                  <a:gd name="T56" fmla="*/ 656 w 810"/>
                  <a:gd name="T57" fmla="*/ 39 h 703"/>
                  <a:gd name="T58" fmla="*/ 595 w 810"/>
                  <a:gd name="T59" fmla="*/ 46 h 703"/>
                  <a:gd name="T60" fmla="*/ 557 w 810"/>
                  <a:gd name="T61" fmla="*/ 31 h 703"/>
                  <a:gd name="T62" fmla="*/ 527 w 810"/>
                  <a:gd name="T63" fmla="*/ 39 h 703"/>
                  <a:gd name="T64" fmla="*/ 504 w 810"/>
                  <a:gd name="T65" fmla="*/ 77 h 703"/>
                  <a:gd name="T66" fmla="*/ 458 w 810"/>
                  <a:gd name="T67" fmla="*/ 91 h 703"/>
                  <a:gd name="T68" fmla="*/ 420 w 810"/>
                  <a:gd name="T69" fmla="*/ 54 h 703"/>
                  <a:gd name="T70" fmla="*/ 313 w 810"/>
                  <a:gd name="T71" fmla="*/ 91 h 703"/>
                  <a:gd name="T72" fmla="*/ 313 w 810"/>
                  <a:gd name="T73" fmla="*/ 91 h 703"/>
                  <a:gd name="T74" fmla="*/ 336 w 810"/>
                  <a:gd name="T75" fmla="*/ 137 h 703"/>
                  <a:gd name="T76" fmla="*/ 336 w 810"/>
                  <a:gd name="T77" fmla="*/ 206 h 703"/>
                  <a:gd name="T78" fmla="*/ 305 w 810"/>
                  <a:gd name="T79" fmla="*/ 213 h 703"/>
                  <a:gd name="T80" fmla="*/ 275 w 810"/>
                  <a:gd name="T81" fmla="*/ 290 h 703"/>
                  <a:gd name="T82" fmla="*/ 175 w 810"/>
                  <a:gd name="T83" fmla="*/ 252 h 703"/>
                  <a:gd name="T84" fmla="*/ 145 w 810"/>
                  <a:gd name="T85" fmla="*/ 259 h 703"/>
                  <a:gd name="T86" fmla="*/ 145 w 810"/>
                  <a:gd name="T87" fmla="*/ 313 h 703"/>
                  <a:gd name="T88" fmla="*/ 106 w 810"/>
                  <a:gd name="T89" fmla="*/ 359 h 703"/>
                  <a:gd name="T90" fmla="*/ 106 w 810"/>
                  <a:gd name="T91" fmla="*/ 359 h 703"/>
                  <a:gd name="T92" fmla="*/ 84 w 810"/>
                  <a:gd name="T93" fmla="*/ 412 h 703"/>
                  <a:gd name="T94" fmla="*/ 122 w 810"/>
                  <a:gd name="T95" fmla="*/ 458 h 703"/>
                  <a:gd name="T96" fmla="*/ 99 w 810"/>
                  <a:gd name="T97" fmla="*/ 488 h 703"/>
                  <a:gd name="T98" fmla="*/ 61 w 810"/>
                  <a:gd name="T99" fmla="*/ 488 h 703"/>
                  <a:gd name="T100" fmla="*/ 61 w 810"/>
                  <a:gd name="T101" fmla="*/ 488 h 703"/>
                  <a:gd name="T102" fmla="*/ 53 w 810"/>
                  <a:gd name="T103" fmla="*/ 549 h 703"/>
                  <a:gd name="T104" fmla="*/ 0 w 810"/>
                  <a:gd name="T105" fmla="*/ 572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0" h="703">
                    <a:moveTo>
                      <a:pt x="0" y="572"/>
                    </a:moveTo>
                    <a:lnTo>
                      <a:pt x="0" y="572"/>
                    </a:lnTo>
                    <a:cubicBezTo>
                      <a:pt x="23" y="588"/>
                      <a:pt x="53" y="603"/>
                      <a:pt x="76" y="611"/>
                    </a:cubicBezTo>
                    <a:cubicBezTo>
                      <a:pt x="99" y="618"/>
                      <a:pt x="122" y="626"/>
                      <a:pt x="145" y="618"/>
                    </a:cubicBezTo>
                    <a:cubicBezTo>
                      <a:pt x="175" y="611"/>
                      <a:pt x="198" y="565"/>
                      <a:pt x="237" y="565"/>
                    </a:cubicBezTo>
                    <a:cubicBezTo>
                      <a:pt x="259" y="557"/>
                      <a:pt x="275" y="603"/>
                      <a:pt x="305" y="603"/>
                    </a:cubicBezTo>
                    <a:cubicBezTo>
                      <a:pt x="313" y="603"/>
                      <a:pt x="305" y="572"/>
                      <a:pt x="313" y="565"/>
                    </a:cubicBezTo>
                    <a:cubicBezTo>
                      <a:pt x="313" y="557"/>
                      <a:pt x="328" y="557"/>
                      <a:pt x="336" y="565"/>
                    </a:cubicBezTo>
                    <a:cubicBezTo>
                      <a:pt x="359" y="595"/>
                      <a:pt x="374" y="634"/>
                      <a:pt x="397" y="664"/>
                    </a:cubicBezTo>
                    <a:cubicBezTo>
                      <a:pt x="412" y="679"/>
                      <a:pt x="435" y="702"/>
                      <a:pt x="458" y="702"/>
                    </a:cubicBezTo>
                    <a:cubicBezTo>
                      <a:pt x="481" y="702"/>
                      <a:pt x="504" y="687"/>
                      <a:pt x="519" y="672"/>
                    </a:cubicBezTo>
                    <a:cubicBezTo>
                      <a:pt x="550" y="664"/>
                      <a:pt x="573" y="641"/>
                      <a:pt x="595" y="634"/>
                    </a:cubicBezTo>
                    <a:cubicBezTo>
                      <a:pt x="611" y="634"/>
                      <a:pt x="626" y="649"/>
                      <a:pt x="641" y="649"/>
                    </a:cubicBezTo>
                    <a:cubicBezTo>
                      <a:pt x="649" y="649"/>
                      <a:pt x="656" y="634"/>
                      <a:pt x="664" y="634"/>
                    </a:cubicBezTo>
                    <a:cubicBezTo>
                      <a:pt x="695" y="634"/>
                      <a:pt x="725" y="641"/>
                      <a:pt x="748" y="649"/>
                    </a:cubicBezTo>
                    <a:lnTo>
                      <a:pt x="748" y="649"/>
                    </a:lnTo>
                    <a:cubicBezTo>
                      <a:pt x="763" y="626"/>
                      <a:pt x="771" y="595"/>
                      <a:pt x="786" y="572"/>
                    </a:cubicBezTo>
                    <a:cubicBezTo>
                      <a:pt x="786" y="557"/>
                      <a:pt x="794" y="534"/>
                      <a:pt x="794" y="519"/>
                    </a:cubicBezTo>
                    <a:cubicBezTo>
                      <a:pt x="794" y="504"/>
                      <a:pt x="786" y="481"/>
                      <a:pt x="779" y="458"/>
                    </a:cubicBezTo>
                    <a:lnTo>
                      <a:pt x="779" y="458"/>
                    </a:lnTo>
                    <a:cubicBezTo>
                      <a:pt x="786" y="435"/>
                      <a:pt x="786" y="405"/>
                      <a:pt x="794" y="374"/>
                    </a:cubicBezTo>
                    <a:cubicBezTo>
                      <a:pt x="794" y="366"/>
                      <a:pt x="809" y="359"/>
                      <a:pt x="809" y="343"/>
                    </a:cubicBezTo>
                    <a:cubicBezTo>
                      <a:pt x="802" y="305"/>
                      <a:pt x="786" y="267"/>
                      <a:pt x="779" y="236"/>
                    </a:cubicBezTo>
                    <a:cubicBezTo>
                      <a:pt x="763" y="206"/>
                      <a:pt x="748" y="191"/>
                      <a:pt x="740" y="168"/>
                    </a:cubicBezTo>
                    <a:cubicBezTo>
                      <a:pt x="733" y="137"/>
                      <a:pt x="740" y="114"/>
                      <a:pt x="740" y="84"/>
                    </a:cubicBezTo>
                    <a:lnTo>
                      <a:pt x="740" y="84"/>
                    </a:lnTo>
                    <a:cubicBezTo>
                      <a:pt x="687" y="0"/>
                      <a:pt x="687" y="0"/>
                      <a:pt x="687" y="0"/>
                    </a:cubicBezTo>
                    <a:lnTo>
                      <a:pt x="687" y="0"/>
                    </a:lnTo>
                    <a:cubicBezTo>
                      <a:pt x="679" y="16"/>
                      <a:pt x="672" y="31"/>
                      <a:pt x="656" y="39"/>
                    </a:cubicBezTo>
                    <a:cubicBezTo>
                      <a:pt x="641" y="46"/>
                      <a:pt x="618" y="46"/>
                      <a:pt x="595" y="46"/>
                    </a:cubicBezTo>
                    <a:cubicBezTo>
                      <a:pt x="580" y="46"/>
                      <a:pt x="573" y="39"/>
                      <a:pt x="557" y="31"/>
                    </a:cubicBezTo>
                    <a:cubicBezTo>
                      <a:pt x="542" y="31"/>
                      <a:pt x="534" y="31"/>
                      <a:pt x="527" y="39"/>
                    </a:cubicBezTo>
                    <a:cubicBezTo>
                      <a:pt x="511" y="46"/>
                      <a:pt x="511" y="69"/>
                      <a:pt x="504" y="77"/>
                    </a:cubicBezTo>
                    <a:cubicBezTo>
                      <a:pt x="488" y="84"/>
                      <a:pt x="473" y="91"/>
                      <a:pt x="458" y="91"/>
                    </a:cubicBezTo>
                    <a:cubicBezTo>
                      <a:pt x="443" y="84"/>
                      <a:pt x="435" y="54"/>
                      <a:pt x="420" y="54"/>
                    </a:cubicBezTo>
                    <a:cubicBezTo>
                      <a:pt x="381" y="54"/>
                      <a:pt x="343" y="77"/>
                      <a:pt x="313" y="91"/>
                    </a:cubicBezTo>
                    <a:lnTo>
                      <a:pt x="313" y="91"/>
                    </a:lnTo>
                    <a:cubicBezTo>
                      <a:pt x="320" y="107"/>
                      <a:pt x="328" y="122"/>
                      <a:pt x="336" y="137"/>
                    </a:cubicBezTo>
                    <a:cubicBezTo>
                      <a:pt x="343" y="160"/>
                      <a:pt x="343" y="183"/>
                      <a:pt x="336" y="206"/>
                    </a:cubicBezTo>
                    <a:cubicBezTo>
                      <a:pt x="328" y="221"/>
                      <a:pt x="305" y="206"/>
                      <a:pt x="305" y="213"/>
                    </a:cubicBezTo>
                    <a:cubicBezTo>
                      <a:pt x="282" y="236"/>
                      <a:pt x="298" y="282"/>
                      <a:pt x="275" y="290"/>
                    </a:cubicBezTo>
                    <a:cubicBezTo>
                      <a:pt x="237" y="297"/>
                      <a:pt x="206" y="259"/>
                      <a:pt x="175" y="252"/>
                    </a:cubicBezTo>
                    <a:cubicBezTo>
                      <a:pt x="160" y="252"/>
                      <a:pt x="152" y="252"/>
                      <a:pt x="145" y="259"/>
                    </a:cubicBezTo>
                    <a:cubicBezTo>
                      <a:pt x="137" y="274"/>
                      <a:pt x="152" y="297"/>
                      <a:pt x="145" y="313"/>
                    </a:cubicBezTo>
                    <a:cubicBezTo>
                      <a:pt x="137" y="336"/>
                      <a:pt x="122" y="343"/>
                      <a:pt x="106" y="359"/>
                    </a:cubicBezTo>
                    <a:lnTo>
                      <a:pt x="106" y="359"/>
                    </a:lnTo>
                    <a:cubicBezTo>
                      <a:pt x="99" y="374"/>
                      <a:pt x="84" y="389"/>
                      <a:pt x="84" y="412"/>
                    </a:cubicBezTo>
                    <a:cubicBezTo>
                      <a:pt x="84" y="427"/>
                      <a:pt x="114" y="435"/>
                      <a:pt x="122" y="458"/>
                    </a:cubicBezTo>
                    <a:cubicBezTo>
                      <a:pt x="122" y="465"/>
                      <a:pt x="114" y="481"/>
                      <a:pt x="99" y="488"/>
                    </a:cubicBezTo>
                    <a:cubicBezTo>
                      <a:pt x="91" y="488"/>
                      <a:pt x="76" y="488"/>
                      <a:pt x="61" y="488"/>
                    </a:cubicBezTo>
                    <a:lnTo>
                      <a:pt x="61" y="488"/>
                    </a:lnTo>
                    <a:cubicBezTo>
                      <a:pt x="53" y="511"/>
                      <a:pt x="61" y="534"/>
                      <a:pt x="53" y="549"/>
                    </a:cubicBezTo>
                    <a:cubicBezTo>
                      <a:pt x="38" y="565"/>
                      <a:pt x="15" y="565"/>
                      <a:pt x="0" y="572"/>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9" name="Freeform 177">
                <a:extLst>
                  <a:ext uri="{FF2B5EF4-FFF2-40B4-BE49-F238E27FC236}">
                    <a16:creationId xmlns:a16="http://schemas.microsoft.com/office/drawing/2014/main" id="{487F0F63-F738-4D32-9559-1838D3A24653}"/>
                  </a:ext>
                </a:extLst>
              </p:cNvPr>
              <p:cNvSpPr>
                <a:spLocks noChangeArrowheads="1"/>
              </p:cNvSpPr>
              <p:nvPr/>
            </p:nvSpPr>
            <p:spPr bwMode="auto">
              <a:xfrm>
                <a:off x="4285972" y="5641976"/>
                <a:ext cx="315892" cy="258763"/>
              </a:xfrm>
              <a:custGeom>
                <a:avLst/>
                <a:gdLst>
                  <a:gd name="T0" fmla="*/ 642 w 879"/>
                  <a:gd name="T1" fmla="*/ 671 h 718"/>
                  <a:gd name="T2" fmla="*/ 642 w 879"/>
                  <a:gd name="T3" fmla="*/ 671 h 718"/>
                  <a:gd name="T4" fmla="*/ 703 w 879"/>
                  <a:gd name="T5" fmla="*/ 664 h 718"/>
                  <a:gd name="T6" fmla="*/ 718 w 879"/>
                  <a:gd name="T7" fmla="*/ 671 h 718"/>
                  <a:gd name="T8" fmla="*/ 733 w 879"/>
                  <a:gd name="T9" fmla="*/ 656 h 718"/>
                  <a:gd name="T10" fmla="*/ 779 w 879"/>
                  <a:gd name="T11" fmla="*/ 649 h 718"/>
                  <a:gd name="T12" fmla="*/ 779 w 879"/>
                  <a:gd name="T13" fmla="*/ 649 h 718"/>
                  <a:gd name="T14" fmla="*/ 756 w 879"/>
                  <a:gd name="T15" fmla="*/ 580 h 718"/>
                  <a:gd name="T16" fmla="*/ 855 w 879"/>
                  <a:gd name="T17" fmla="*/ 572 h 718"/>
                  <a:gd name="T18" fmla="*/ 878 w 879"/>
                  <a:gd name="T19" fmla="*/ 557 h 718"/>
                  <a:gd name="T20" fmla="*/ 848 w 879"/>
                  <a:gd name="T21" fmla="*/ 496 h 718"/>
                  <a:gd name="T22" fmla="*/ 817 w 879"/>
                  <a:gd name="T23" fmla="*/ 496 h 718"/>
                  <a:gd name="T24" fmla="*/ 802 w 879"/>
                  <a:gd name="T25" fmla="*/ 480 h 718"/>
                  <a:gd name="T26" fmla="*/ 764 w 879"/>
                  <a:gd name="T27" fmla="*/ 480 h 718"/>
                  <a:gd name="T28" fmla="*/ 733 w 879"/>
                  <a:gd name="T29" fmla="*/ 389 h 718"/>
                  <a:gd name="T30" fmla="*/ 726 w 879"/>
                  <a:gd name="T31" fmla="*/ 381 h 718"/>
                  <a:gd name="T32" fmla="*/ 741 w 879"/>
                  <a:gd name="T33" fmla="*/ 343 h 718"/>
                  <a:gd name="T34" fmla="*/ 756 w 879"/>
                  <a:gd name="T35" fmla="*/ 267 h 718"/>
                  <a:gd name="T36" fmla="*/ 733 w 879"/>
                  <a:gd name="T37" fmla="*/ 244 h 718"/>
                  <a:gd name="T38" fmla="*/ 642 w 879"/>
                  <a:gd name="T39" fmla="*/ 145 h 718"/>
                  <a:gd name="T40" fmla="*/ 642 w 879"/>
                  <a:gd name="T41" fmla="*/ 145 h 718"/>
                  <a:gd name="T42" fmla="*/ 580 w 879"/>
                  <a:gd name="T43" fmla="*/ 122 h 718"/>
                  <a:gd name="T44" fmla="*/ 542 w 879"/>
                  <a:gd name="T45" fmla="*/ 8 h 718"/>
                  <a:gd name="T46" fmla="*/ 504 w 879"/>
                  <a:gd name="T47" fmla="*/ 8 h 718"/>
                  <a:gd name="T48" fmla="*/ 504 w 879"/>
                  <a:gd name="T49" fmla="*/ 8 h 718"/>
                  <a:gd name="T50" fmla="*/ 405 w 879"/>
                  <a:gd name="T51" fmla="*/ 61 h 718"/>
                  <a:gd name="T52" fmla="*/ 351 w 879"/>
                  <a:gd name="T53" fmla="*/ 84 h 718"/>
                  <a:gd name="T54" fmla="*/ 290 w 879"/>
                  <a:gd name="T55" fmla="*/ 77 h 718"/>
                  <a:gd name="T56" fmla="*/ 290 w 879"/>
                  <a:gd name="T57" fmla="*/ 153 h 718"/>
                  <a:gd name="T58" fmla="*/ 252 w 879"/>
                  <a:gd name="T59" fmla="*/ 145 h 718"/>
                  <a:gd name="T60" fmla="*/ 229 w 879"/>
                  <a:gd name="T61" fmla="*/ 168 h 718"/>
                  <a:gd name="T62" fmla="*/ 183 w 879"/>
                  <a:gd name="T63" fmla="*/ 161 h 718"/>
                  <a:gd name="T64" fmla="*/ 145 w 879"/>
                  <a:gd name="T65" fmla="*/ 191 h 718"/>
                  <a:gd name="T66" fmla="*/ 92 w 879"/>
                  <a:gd name="T67" fmla="*/ 206 h 718"/>
                  <a:gd name="T68" fmla="*/ 153 w 879"/>
                  <a:gd name="T69" fmla="*/ 267 h 718"/>
                  <a:gd name="T70" fmla="*/ 130 w 879"/>
                  <a:gd name="T71" fmla="*/ 283 h 718"/>
                  <a:gd name="T72" fmla="*/ 130 w 879"/>
                  <a:gd name="T73" fmla="*/ 335 h 718"/>
                  <a:gd name="T74" fmla="*/ 53 w 879"/>
                  <a:gd name="T75" fmla="*/ 321 h 718"/>
                  <a:gd name="T76" fmla="*/ 7 w 879"/>
                  <a:gd name="T77" fmla="*/ 328 h 718"/>
                  <a:gd name="T78" fmla="*/ 7 w 879"/>
                  <a:gd name="T79" fmla="*/ 328 h 718"/>
                  <a:gd name="T80" fmla="*/ 7 w 879"/>
                  <a:gd name="T81" fmla="*/ 412 h 718"/>
                  <a:gd name="T82" fmla="*/ 46 w 879"/>
                  <a:gd name="T83" fmla="*/ 480 h 718"/>
                  <a:gd name="T84" fmla="*/ 76 w 879"/>
                  <a:gd name="T85" fmla="*/ 587 h 718"/>
                  <a:gd name="T86" fmla="*/ 61 w 879"/>
                  <a:gd name="T87" fmla="*/ 618 h 718"/>
                  <a:gd name="T88" fmla="*/ 46 w 879"/>
                  <a:gd name="T89" fmla="*/ 702 h 718"/>
                  <a:gd name="T90" fmla="*/ 46 w 879"/>
                  <a:gd name="T91" fmla="*/ 702 h 718"/>
                  <a:gd name="T92" fmla="*/ 145 w 879"/>
                  <a:gd name="T93" fmla="*/ 702 h 718"/>
                  <a:gd name="T94" fmla="*/ 206 w 879"/>
                  <a:gd name="T95" fmla="*/ 709 h 718"/>
                  <a:gd name="T96" fmla="*/ 252 w 879"/>
                  <a:gd name="T97" fmla="*/ 656 h 718"/>
                  <a:gd name="T98" fmla="*/ 313 w 879"/>
                  <a:gd name="T99" fmla="*/ 679 h 718"/>
                  <a:gd name="T100" fmla="*/ 390 w 879"/>
                  <a:gd name="T101" fmla="*/ 679 h 718"/>
                  <a:gd name="T102" fmla="*/ 382 w 879"/>
                  <a:gd name="T103" fmla="*/ 664 h 718"/>
                  <a:gd name="T104" fmla="*/ 443 w 879"/>
                  <a:gd name="T105" fmla="*/ 679 h 718"/>
                  <a:gd name="T106" fmla="*/ 504 w 879"/>
                  <a:gd name="T107" fmla="*/ 633 h 718"/>
                  <a:gd name="T108" fmla="*/ 573 w 879"/>
                  <a:gd name="T109" fmla="*/ 618 h 718"/>
                  <a:gd name="T110" fmla="*/ 619 w 879"/>
                  <a:gd name="T111" fmla="*/ 626 h 718"/>
                  <a:gd name="T112" fmla="*/ 642 w 879"/>
                  <a:gd name="T113" fmla="*/ 6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9" h="718">
                    <a:moveTo>
                      <a:pt x="642" y="671"/>
                    </a:moveTo>
                    <a:lnTo>
                      <a:pt x="642" y="671"/>
                    </a:lnTo>
                    <a:cubicBezTo>
                      <a:pt x="664" y="664"/>
                      <a:pt x="680" y="656"/>
                      <a:pt x="703" y="664"/>
                    </a:cubicBezTo>
                    <a:cubicBezTo>
                      <a:pt x="710" y="664"/>
                      <a:pt x="710" y="679"/>
                      <a:pt x="718" y="671"/>
                    </a:cubicBezTo>
                    <a:cubicBezTo>
                      <a:pt x="726" y="671"/>
                      <a:pt x="726" y="656"/>
                      <a:pt x="733" y="656"/>
                    </a:cubicBezTo>
                    <a:cubicBezTo>
                      <a:pt x="748" y="649"/>
                      <a:pt x="764" y="649"/>
                      <a:pt x="779" y="649"/>
                    </a:cubicBezTo>
                    <a:lnTo>
                      <a:pt x="779" y="649"/>
                    </a:lnTo>
                    <a:cubicBezTo>
                      <a:pt x="771" y="626"/>
                      <a:pt x="741" y="595"/>
                      <a:pt x="756" y="580"/>
                    </a:cubicBezTo>
                    <a:cubicBezTo>
                      <a:pt x="787" y="557"/>
                      <a:pt x="825" y="580"/>
                      <a:pt x="855" y="572"/>
                    </a:cubicBezTo>
                    <a:cubicBezTo>
                      <a:pt x="871" y="572"/>
                      <a:pt x="878" y="564"/>
                      <a:pt x="878" y="557"/>
                    </a:cubicBezTo>
                    <a:cubicBezTo>
                      <a:pt x="878" y="534"/>
                      <a:pt x="863" y="511"/>
                      <a:pt x="848" y="496"/>
                    </a:cubicBezTo>
                    <a:cubicBezTo>
                      <a:pt x="840" y="488"/>
                      <a:pt x="825" y="503"/>
                      <a:pt x="817" y="496"/>
                    </a:cubicBezTo>
                    <a:cubicBezTo>
                      <a:pt x="809" y="496"/>
                      <a:pt x="809" y="480"/>
                      <a:pt x="802" y="480"/>
                    </a:cubicBezTo>
                    <a:cubicBezTo>
                      <a:pt x="787" y="473"/>
                      <a:pt x="771" y="488"/>
                      <a:pt x="764" y="480"/>
                    </a:cubicBezTo>
                    <a:cubicBezTo>
                      <a:pt x="748" y="457"/>
                      <a:pt x="748" y="419"/>
                      <a:pt x="733" y="389"/>
                    </a:cubicBezTo>
                    <a:lnTo>
                      <a:pt x="726" y="381"/>
                    </a:lnTo>
                    <a:cubicBezTo>
                      <a:pt x="726" y="366"/>
                      <a:pt x="733" y="358"/>
                      <a:pt x="741" y="343"/>
                    </a:cubicBezTo>
                    <a:cubicBezTo>
                      <a:pt x="748" y="321"/>
                      <a:pt x="756" y="290"/>
                      <a:pt x="756" y="267"/>
                    </a:cubicBezTo>
                    <a:cubicBezTo>
                      <a:pt x="756" y="252"/>
                      <a:pt x="741" y="252"/>
                      <a:pt x="733" y="244"/>
                    </a:cubicBezTo>
                    <a:cubicBezTo>
                      <a:pt x="703" y="214"/>
                      <a:pt x="672" y="176"/>
                      <a:pt x="642" y="145"/>
                    </a:cubicBezTo>
                    <a:lnTo>
                      <a:pt x="642" y="145"/>
                    </a:lnTo>
                    <a:cubicBezTo>
                      <a:pt x="619" y="138"/>
                      <a:pt x="596" y="138"/>
                      <a:pt x="580" y="122"/>
                    </a:cubicBezTo>
                    <a:cubicBezTo>
                      <a:pt x="557" y="92"/>
                      <a:pt x="565" y="38"/>
                      <a:pt x="542" y="8"/>
                    </a:cubicBezTo>
                    <a:cubicBezTo>
                      <a:pt x="534" y="0"/>
                      <a:pt x="512" y="8"/>
                      <a:pt x="504" y="8"/>
                    </a:cubicBezTo>
                    <a:lnTo>
                      <a:pt x="504" y="8"/>
                    </a:lnTo>
                    <a:cubicBezTo>
                      <a:pt x="473" y="31"/>
                      <a:pt x="443" y="46"/>
                      <a:pt x="405" y="61"/>
                    </a:cubicBezTo>
                    <a:cubicBezTo>
                      <a:pt x="390" y="77"/>
                      <a:pt x="374" y="84"/>
                      <a:pt x="351" y="84"/>
                    </a:cubicBezTo>
                    <a:cubicBezTo>
                      <a:pt x="328" y="92"/>
                      <a:pt x="305" y="69"/>
                      <a:pt x="290" y="77"/>
                    </a:cubicBezTo>
                    <a:cubicBezTo>
                      <a:pt x="275" y="100"/>
                      <a:pt x="298" y="130"/>
                      <a:pt x="290" y="153"/>
                    </a:cubicBezTo>
                    <a:cubicBezTo>
                      <a:pt x="282" y="161"/>
                      <a:pt x="259" y="145"/>
                      <a:pt x="252" y="145"/>
                    </a:cubicBezTo>
                    <a:cubicBezTo>
                      <a:pt x="237" y="153"/>
                      <a:pt x="237" y="168"/>
                      <a:pt x="229" y="168"/>
                    </a:cubicBezTo>
                    <a:cubicBezTo>
                      <a:pt x="214" y="168"/>
                      <a:pt x="198" y="161"/>
                      <a:pt x="183" y="161"/>
                    </a:cubicBezTo>
                    <a:cubicBezTo>
                      <a:pt x="168" y="168"/>
                      <a:pt x="160" y="183"/>
                      <a:pt x="145" y="191"/>
                    </a:cubicBezTo>
                    <a:cubicBezTo>
                      <a:pt x="130" y="199"/>
                      <a:pt x="92" y="191"/>
                      <a:pt x="92" y="206"/>
                    </a:cubicBezTo>
                    <a:cubicBezTo>
                      <a:pt x="99" y="237"/>
                      <a:pt x="145" y="237"/>
                      <a:pt x="153" y="267"/>
                    </a:cubicBezTo>
                    <a:cubicBezTo>
                      <a:pt x="160" y="275"/>
                      <a:pt x="137" y="275"/>
                      <a:pt x="130" y="283"/>
                    </a:cubicBezTo>
                    <a:cubicBezTo>
                      <a:pt x="122" y="298"/>
                      <a:pt x="145" y="328"/>
                      <a:pt x="130" y="335"/>
                    </a:cubicBezTo>
                    <a:cubicBezTo>
                      <a:pt x="107" y="343"/>
                      <a:pt x="76" y="321"/>
                      <a:pt x="53" y="321"/>
                    </a:cubicBezTo>
                    <a:cubicBezTo>
                      <a:pt x="38" y="321"/>
                      <a:pt x="23" y="328"/>
                      <a:pt x="7" y="328"/>
                    </a:cubicBezTo>
                    <a:lnTo>
                      <a:pt x="7" y="328"/>
                    </a:lnTo>
                    <a:cubicBezTo>
                      <a:pt x="7" y="358"/>
                      <a:pt x="0" y="381"/>
                      <a:pt x="7" y="412"/>
                    </a:cubicBezTo>
                    <a:cubicBezTo>
                      <a:pt x="15" y="435"/>
                      <a:pt x="30" y="450"/>
                      <a:pt x="46" y="480"/>
                    </a:cubicBezTo>
                    <a:cubicBezTo>
                      <a:pt x="53" y="511"/>
                      <a:pt x="69" y="549"/>
                      <a:pt x="76" y="587"/>
                    </a:cubicBezTo>
                    <a:cubicBezTo>
                      <a:pt x="76" y="603"/>
                      <a:pt x="61" y="610"/>
                      <a:pt x="61" y="618"/>
                    </a:cubicBezTo>
                    <a:cubicBezTo>
                      <a:pt x="53" y="649"/>
                      <a:pt x="53" y="679"/>
                      <a:pt x="46" y="702"/>
                    </a:cubicBezTo>
                    <a:lnTo>
                      <a:pt x="46" y="702"/>
                    </a:lnTo>
                    <a:cubicBezTo>
                      <a:pt x="76" y="702"/>
                      <a:pt x="115" y="694"/>
                      <a:pt x="145" y="702"/>
                    </a:cubicBezTo>
                    <a:cubicBezTo>
                      <a:pt x="168" y="702"/>
                      <a:pt x="183" y="717"/>
                      <a:pt x="206" y="709"/>
                    </a:cubicBezTo>
                    <a:cubicBezTo>
                      <a:pt x="229" y="702"/>
                      <a:pt x="229" y="664"/>
                      <a:pt x="252" y="656"/>
                    </a:cubicBezTo>
                    <a:cubicBezTo>
                      <a:pt x="275" y="649"/>
                      <a:pt x="298" y="671"/>
                      <a:pt x="313" y="679"/>
                    </a:cubicBezTo>
                    <a:cubicBezTo>
                      <a:pt x="344" y="679"/>
                      <a:pt x="367" y="687"/>
                      <a:pt x="390" y="679"/>
                    </a:cubicBezTo>
                    <a:cubicBezTo>
                      <a:pt x="397" y="679"/>
                      <a:pt x="382" y="671"/>
                      <a:pt x="382" y="664"/>
                    </a:cubicBezTo>
                    <a:cubicBezTo>
                      <a:pt x="382" y="664"/>
                      <a:pt x="435" y="679"/>
                      <a:pt x="443" y="679"/>
                    </a:cubicBezTo>
                    <a:lnTo>
                      <a:pt x="504" y="633"/>
                    </a:lnTo>
                    <a:cubicBezTo>
                      <a:pt x="527" y="626"/>
                      <a:pt x="550" y="626"/>
                      <a:pt x="573" y="618"/>
                    </a:cubicBezTo>
                    <a:cubicBezTo>
                      <a:pt x="588" y="618"/>
                      <a:pt x="603" y="610"/>
                      <a:pt x="619" y="626"/>
                    </a:cubicBezTo>
                    <a:cubicBezTo>
                      <a:pt x="634" y="633"/>
                      <a:pt x="634" y="656"/>
                      <a:pt x="642" y="671"/>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0" name="Freeform 178">
                <a:extLst>
                  <a:ext uri="{FF2B5EF4-FFF2-40B4-BE49-F238E27FC236}">
                    <a16:creationId xmlns:a16="http://schemas.microsoft.com/office/drawing/2014/main" id="{1437138C-2442-49D8-BA89-965C72BBDC48}"/>
                  </a:ext>
                </a:extLst>
              </p:cNvPr>
              <p:cNvSpPr>
                <a:spLocks noChangeArrowheads="1"/>
              </p:cNvSpPr>
              <p:nvPr/>
            </p:nvSpPr>
            <p:spPr bwMode="auto">
              <a:xfrm>
                <a:off x="4624087" y="5894389"/>
                <a:ext cx="122229" cy="96837"/>
              </a:xfrm>
              <a:custGeom>
                <a:avLst/>
                <a:gdLst>
                  <a:gd name="T0" fmla="*/ 62 w 338"/>
                  <a:gd name="T1" fmla="*/ 267 h 268"/>
                  <a:gd name="T2" fmla="*/ 62 w 338"/>
                  <a:gd name="T3" fmla="*/ 267 h 268"/>
                  <a:gd name="T4" fmla="*/ 23 w 338"/>
                  <a:gd name="T5" fmla="*/ 191 h 268"/>
                  <a:gd name="T6" fmla="*/ 0 w 338"/>
                  <a:gd name="T7" fmla="*/ 176 h 268"/>
                  <a:gd name="T8" fmla="*/ 23 w 338"/>
                  <a:gd name="T9" fmla="*/ 91 h 268"/>
                  <a:gd name="T10" fmla="*/ 8 w 338"/>
                  <a:gd name="T11" fmla="*/ 69 h 268"/>
                  <a:gd name="T12" fmla="*/ 8 w 338"/>
                  <a:gd name="T13" fmla="*/ 46 h 268"/>
                  <a:gd name="T14" fmla="*/ 39 w 338"/>
                  <a:gd name="T15" fmla="*/ 23 h 268"/>
                  <a:gd name="T16" fmla="*/ 39 w 338"/>
                  <a:gd name="T17" fmla="*/ 23 h 268"/>
                  <a:gd name="T18" fmla="*/ 84 w 338"/>
                  <a:gd name="T19" fmla="*/ 0 h 268"/>
                  <a:gd name="T20" fmla="*/ 153 w 338"/>
                  <a:gd name="T21" fmla="*/ 0 h 268"/>
                  <a:gd name="T22" fmla="*/ 222 w 338"/>
                  <a:gd name="T23" fmla="*/ 23 h 268"/>
                  <a:gd name="T24" fmla="*/ 245 w 338"/>
                  <a:gd name="T25" fmla="*/ 61 h 268"/>
                  <a:gd name="T26" fmla="*/ 275 w 338"/>
                  <a:gd name="T27" fmla="*/ 23 h 268"/>
                  <a:gd name="T28" fmla="*/ 337 w 338"/>
                  <a:gd name="T29" fmla="*/ 23 h 268"/>
                  <a:gd name="T30" fmla="*/ 337 w 338"/>
                  <a:gd name="T31" fmla="*/ 23 h 268"/>
                  <a:gd name="T32" fmla="*/ 337 w 338"/>
                  <a:gd name="T33" fmla="*/ 46 h 268"/>
                  <a:gd name="T34" fmla="*/ 275 w 338"/>
                  <a:gd name="T35" fmla="*/ 137 h 268"/>
                  <a:gd name="T36" fmla="*/ 222 w 338"/>
                  <a:gd name="T37" fmla="*/ 168 h 268"/>
                  <a:gd name="T38" fmla="*/ 199 w 338"/>
                  <a:gd name="T39" fmla="*/ 176 h 268"/>
                  <a:gd name="T40" fmla="*/ 145 w 338"/>
                  <a:gd name="T41" fmla="*/ 206 h 268"/>
                  <a:gd name="T42" fmla="*/ 62 w 338"/>
                  <a:gd name="T43"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8" h="268">
                    <a:moveTo>
                      <a:pt x="62" y="267"/>
                    </a:moveTo>
                    <a:lnTo>
                      <a:pt x="62" y="267"/>
                    </a:lnTo>
                    <a:cubicBezTo>
                      <a:pt x="46" y="244"/>
                      <a:pt x="39" y="214"/>
                      <a:pt x="23" y="191"/>
                    </a:cubicBezTo>
                    <a:cubicBezTo>
                      <a:pt x="23" y="183"/>
                      <a:pt x="0" y="183"/>
                      <a:pt x="0" y="176"/>
                    </a:cubicBezTo>
                    <a:cubicBezTo>
                      <a:pt x="0" y="145"/>
                      <a:pt x="16" y="122"/>
                      <a:pt x="23" y="91"/>
                    </a:cubicBezTo>
                    <a:cubicBezTo>
                      <a:pt x="23" y="84"/>
                      <a:pt x="8" y="76"/>
                      <a:pt x="8" y="69"/>
                    </a:cubicBezTo>
                    <a:cubicBezTo>
                      <a:pt x="8" y="61"/>
                      <a:pt x="0" y="53"/>
                      <a:pt x="8" y="46"/>
                    </a:cubicBezTo>
                    <a:cubicBezTo>
                      <a:pt x="16" y="38"/>
                      <a:pt x="23" y="30"/>
                      <a:pt x="39" y="23"/>
                    </a:cubicBezTo>
                    <a:lnTo>
                      <a:pt x="39" y="23"/>
                    </a:lnTo>
                    <a:cubicBezTo>
                      <a:pt x="54" y="15"/>
                      <a:pt x="69" y="0"/>
                      <a:pt x="84" y="0"/>
                    </a:cubicBezTo>
                    <a:cubicBezTo>
                      <a:pt x="107" y="0"/>
                      <a:pt x="130" y="0"/>
                      <a:pt x="153" y="0"/>
                    </a:cubicBezTo>
                    <a:cubicBezTo>
                      <a:pt x="176" y="7"/>
                      <a:pt x="207" y="7"/>
                      <a:pt x="222" y="23"/>
                    </a:cubicBezTo>
                    <a:cubicBezTo>
                      <a:pt x="237" y="30"/>
                      <a:pt x="229" y="61"/>
                      <a:pt x="245" y="61"/>
                    </a:cubicBezTo>
                    <a:cubicBezTo>
                      <a:pt x="260" y="61"/>
                      <a:pt x="260" y="30"/>
                      <a:pt x="275" y="23"/>
                    </a:cubicBezTo>
                    <a:cubicBezTo>
                      <a:pt x="298" y="15"/>
                      <a:pt x="314" y="23"/>
                      <a:pt x="337" y="23"/>
                    </a:cubicBezTo>
                    <a:lnTo>
                      <a:pt x="337" y="23"/>
                    </a:lnTo>
                    <a:cubicBezTo>
                      <a:pt x="337" y="30"/>
                      <a:pt x="337" y="38"/>
                      <a:pt x="337" y="46"/>
                    </a:cubicBezTo>
                    <a:cubicBezTo>
                      <a:pt x="337" y="69"/>
                      <a:pt x="291" y="122"/>
                      <a:pt x="275" y="137"/>
                    </a:cubicBezTo>
                    <a:cubicBezTo>
                      <a:pt x="260" y="153"/>
                      <a:pt x="237" y="160"/>
                      <a:pt x="222" y="168"/>
                    </a:cubicBezTo>
                    <a:cubicBezTo>
                      <a:pt x="214" y="176"/>
                      <a:pt x="207" y="176"/>
                      <a:pt x="199" y="176"/>
                    </a:cubicBezTo>
                    <a:cubicBezTo>
                      <a:pt x="176" y="183"/>
                      <a:pt x="161" y="199"/>
                      <a:pt x="145" y="206"/>
                    </a:cubicBezTo>
                    <a:cubicBezTo>
                      <a:pt x="107" y="229"/>
                      <a:pt x="84" y="244"/>
                      <a:pt x="62" y="267"/>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1" name="Freeform 179">
                <a:extLst>
                  <a:ext uri="{FF2B5EF4-FFF2-40B4-BE49-F238E27FC236}">
                    <a16:creationId xmlns:a16="http://schemas.microsoft.com/office/drawing/2014/main" id="{423B6AC1-FDFF-4A6C-9960-52BD0CE76467}"/>
                  </a:ext>
                </a:extLst>
              </p:cNvPr>
              <p:cNvSpPr>
                <a:spLocks noChangeArrowheads="1"/>
              </p:cNvSpPr>
              <p:nvPr/>
            </p:nvSpPr>
            <p:spPr bwMode="auto">
              <a:xfrm>
                <a:off x="4517731" y="5630863"/>
                <a:ext cx="228585" cy="285750"/>
              </a:xfrm>
              <a:custGeom>
                <a:avLst/>
                <a:gdLst>
                  <a:gd name="T0" fmla="*/ 137 w 635"/>
                  <a:gd name="T1" fmla="*/ 679 h 794"/>
                  <a:gd name="T2" fmla="*/ 137 w 635"/>
                  <a:gd name="T3" fmla="*/ 679 h 794"/>
                  <a:gd name="T4" fmla="*/ 145 w 635"/>
                  <a:gd name="T5" fmla="*/ 717 h 794"/>
                  <a:gd name="T6" fmla="*/ 175 w 635"/>
                  <a:gd name="T7" fmla="*/ 747 h 794"/>
                  <a:gd name="T8" fmla="*/ 198 w 635"/>
                  <a:gd name="T9" fmla="*/ 724 h 794"/>
                  <a:gd name="T10" fmla="*/ 206 w 635"/>
                  <a:gd name="T11" fmla="*/ 755 h 794"/>
                  <a:gd name="T12" fmla="*/ 236 w 635"/>
                  <a:gd name="T13" fmla="*/ 732 h 794"/>
                  <a:gd name="T14" fmla="*/ 259 w 635"/>
                  <a:gd name="T15" fmla="*/ 747 h 794"/>
                  <a:gd name="T16" fmla="*/ 297 w 635"/>
                  <a:gd name="T17" fmla="*/ 732 h 794"/>
                  <a:gd name="T18" fmla="*/ 336 w 635"/>
                  <a:gd name="T19" fmla="*/ 755 h 794"/>
                  <a:gd name="T20" fmla="*/ 336 w 635"/>
                  <a:gd name="T21" fmla="*/ 755 h 794"/>
                  <a:gd name="T22" fmla="*/ 381 w 635"/>
                  <a:gd name="T23" fmla="*/ 732 h 794"/>
                  <a:gd name="T24" fmla="*/ 450 w 635"/>
                  <a:gd name="T25" fmla="*/ 732 h 794"/>
                  <a:gd name="T26" fmla="*/ 519 w 635"/>
                  <a:gd name="T27" fmla="*/ 755 h 794"/>
                  <a:gd name="T28" fmla="*/ 542 w 635"/>
                  <a:gd name="T29" fmla="*/ 793 h 794"/>
                  <a:gd name="T30" fmla="*/ 572 w 635"/>
                  <a:gd name="T31" fmla="*/ 755 h 794"/>
                  <a:gd name="T32" fmla="*/ 634 w 635"/>
                  <a:gd name="T33" fmla="*/ 755 h 794"/>
                  <a:gd name="T34" fmla="*/ 634 w 635"/>
                  <a:gd name="T35" fmla="*/ 755 h 794"/>
                  <a:gd name="T36" fmla="*/ 618 w 635"/>
                  <a:gd name="T37" fmla="*/ 686 h 794"/>
                  <a:gd name="T38" fmla="*/ 603 w 635"/>
                  <a:gd name="T39" fmla="*/ 625 h 794"/>
                  <a:gd name="T40" fmla="*/ 488 w 635"/>
                  <a:gd name="T41" fmla="*/ 541 h 794"/>
                  <a:gd name="T42" fmla="*/ 542 w 635"/>
                  <a:gd name="T43" fmla="*/ 701 h 794"/>
                  <a:gd name="T44" fmla="*/ 504 w 635"/>
                  <a:gd name="T45" fmla="*/ 633 h 794"/>
                  <a:gd name="T46" fmla="*/ 435 w 635"/>
                  <a:gd name="T47" fmla="*/ 571 h 794"/>
                  <a:gd name="T48" fmla="*/ 359 w 635"/>
                  <a:gd name="T49" fmla="*/ 404 h 794"/>
                  <a:gd name="T50" fmla="*/ 274 w 635"/>
                  <a:gd name="T51" fmla="*/ 252 h 794"/>
                  <a:gd name="T52" fmla="*/ 183 w 635"/>
                  <a:gd name="T53" fmla="*/ 84 h 794"/>
                  <a:gd name="T54" fmla="*/ 167 w 635"/>
                  <a:gd name="T55" fmla="*/ 0 h 794"/>
                  <a:gd name="T56" fmla="*/ 167 w 635"/>
                  <a:gd name="T57" fmla="*/ 0 h 794"/>
                  <a:gd name="T58" fmla="*/ 114 w 635"/>
                  <a:gd name="T59" fmla="*/ 38 h 794"/>
                  <a:gd name="T60" fmla="*/ 53 w 635"/>
                  <a:gd name="T61" fmla="*/ 99 h 794"/>
                  <a:gd name="T62" fmla="*/ 0 w 635"/>
                  <a:gd name="T63" fmla="*/ 175 h 794"/>
                  <a:gd name="T64" fmla="*/ 0 w 635"/>
                  <a:gd name="T65" fmla="*/ 175 h 794"/>
                  <a:gd name="T66" fmla="*/ 91 w 635"/>
                  <a:gd name="T67" fmla="*/ 274 h 794"/>
                  <a:gd name="T68" fmla="*/ 114 w 635"/>
                  <a:gd name="T69" fmla="*/ 297 h 794"/>
                  <a:gd name="T70" fmla="*/ 99 w 635"/>
                  <a:gd name="T71" fmla="*/ 373 h 794"/>
                  <a:gd name="T72" fmla="*/ 84 w 635"/>
                  <a:gd name="T73" fmla="*/ 411 h 794"/>
                  <a:gd name="T74" fmla="*/ 91 w 635"/>
                  <a:gd name="T75" fmla="*/ 419 h 794"/>
                  <a:gd name="T76" fmla="*/ 122 w 635"/>
                  <a:gd name="T77" fmla="*/ 510 h 794"/>
                  <a:gd name="T78" fmla="*/ 160 w 635"/>
                  <a:gd name="T79" fmla="*/ 510 h 794"/>
                  <a:gd name="T80" fmla="*/ 175 w 635"/>
                  <a:gd name="T81" fmla="*/ 526 h 794"/>
                  <a:gd name="T82" fmla="*/ 206 w 635"/>
                  <a:gd name="T83" fmla="*/ 526 h 794"/>
                  <a:gd name="T84" fmla="*/ 236 w 635"/>
                  <a:gd name="T85" fmla="*/ 587 h 794"/>
                  <a:gd name="T86" fmla="*/ 213 w 635"/>
                  <a:gd name="T87" fmla="*/ 602 h 794"/>
                  <a:gd name="T88" fmla="*/ 114 w 635"/>
                  <a:gd name="T89" fmla="*/ 610 h 794"/>
                  <a:gd name="T90" fmla="*/ 137 w 635"/>
                  <a:gd name="T91" fmla="*/ 679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35" h="794">
                    <a:moveTo>
                      <a:pt x="137" y="679"/>
                    </a:moveTo>
                    <a:lnTo>
                      <a:pt x="137" y="679"/>
                    </a:lnTo>
                    <a:cubicBezTo>
                      <a:pt x="137" y="686"/>
                      <a:pt x="137" y="701"/>
                      <a:pt x="145" y="717"/>
                    </a:cubicBezTo>
                    <a:cubicBezTo>
                      <a:pt x="152" y="732"/>
                      <a:pt x="160" y="747"/>
                      <a:pt x="175" y="747"/>
                    </a:cubicBezTo>
                    <a:cubicBezTo>
                      <a:pt x="183" y="747"/>
                      <a:pt x="190" y="732"/>
                      <a:pt x="198" y="724"/>
                    </a:cubicBezTo>
                    <a:cubicBezTo>
                      <a:pt x="198" y="724"/>
                      <a:pt x="198" y="755"/>
                      <a:pt x="206" y="755"/>
                    </a:cubicBezTo>
                    <a:cubicBezTo>
                      <a:pt x="206" y="747"/>
                      <a:pt x="236" y="732"/>
                      <a:pt x="236" y="732"/>
                    </a:cubicBezTo>
                    <a:cubicBezTo>
                      <a:pt x="244" y="739"/>
                      <a:pt x="252" y="747"/>
                      <a:pt x="259" y="747"/>
                    </a:cubicBezTo>
                    <a:cubicBezTo>
                      <a:pt x="274" y="747"/>
                      <a:pt x="290" y="724"/>
                      <a:pt x="297" y="732"/>
                    </a:cubicBezTo>
                    <a:cubicBezTo>
                      <a:pt x="313" y="732"/>
                      <a:pt x="320" y="747"/>
                      <a:pt x="336" y="755"/>
                    </a:cubicBezTo>
                    <a:lnTo>
                      <a:pt x="336" y="755"/>
                    </a:lnTo>
                    <a:cubicBezTo>
                      <a:pt x="351" y="747"/>
                      <a:pt x="366" y="732"/>
                      <a:pt x="381" y="732"/>
                    </a:cubicBezTo>
                    <a:cubicBezTo>
                      <a:pt x="404" y="732"/>
                      <a:pt x="427" y="732"/>
                      <a:pt x="450" y="732"/>
                    </a:cubicBezTo>
                    <a:cubicBezTo>
                      <a:pt x="473" y="739"/>
                      <a:pt x="504" y="739"/>
                      <a:pt x="519" y="755"/>
                    </a:cubicBezTo>
                    <a:cubicBezTo>
                      <a:pt x="534" y="762"/>
                      <a:pt x="526" y="793"/>
                      <a:pt x="542" y="793"/>
                    </a:cubicBezTo>
                    <a:cubicBezTo>
                      <a:pt x="557" y="793"/>
                      <a:pt x="557" y="762"/>
                      <a:pt x="572" y="755"/>
                    </a:cubicBezTo>
                    <a:cubicBezTo>
                      <a:pt x="595" y="747"/>
                      <a:pt x="611" y="755"/>
                      <a:pt x="634" y="755"/>
                    </a:cubicBezTo>
                    <a:lnTo>
                      <a:pt x="634" y="755"/>
                    </a:lnTo>
                    <a:cubicBezTo>
                      <a:pt x="626" y="732"/>
                      <a:pt x="618" y="709"/>
                      <a:pt x="618" y="686"/>
                    </a:cubicBezTo>
                    <a:cubicBezTo>
                      <a:pt x="618" y="663"/>
                      <a:pt x="603" y="648"/>
                      <a:pt x="603" y="625"/>
                    </a:cubicBezTo>
                    <a:cubicBezTo>
                      <a:pt x="588" y="564"/>
                      <a:pt x="542" y="541"/>
                      <a:pt x="488" y="541"/>
                    </a:cubicBezTo>
                    <a:cubicBezTo>
                      <a:pt x="488" y="602"/>
                      <a:pt x="549" y="640"/>
                      <a:pt x="542" y="701"/>
                    </a:cubicBezTo>
                    <a:cubicBezTo>
                      <a:pt x="526" y="686"/>
                      <a:pt x="519" y="656"/>
                      <a:pt x="504" y="633"/>
                    </a:cubicBezTo>
                    <a:cubicBezTo>
                      <a:pt x="473" y="610"/>
                      <a:pt x="450" y="610"/>
                      <a:pt x="435" y="571"/>
                    </a:cubicBezTo>
                    <a:cubicBezTo>
                      <a:pt x="412" y="503"/>
                      <a:pt x="442" y="449"/>
                      <a:pt x="359" y="404"/>
                    </a:cubicBezTo>
                    <a:cubicBezTo>
                      <a:pt x="297" y="365"/>
                      <a:pt x="320" y="297"/>
                      <a:pt x="274" y="252"/>
                    </a:cubicBezTo>
                    <a:cubicBezTo>
                      <a:pt x="206" y="191"/>
                      <a:pt x="137" y="206"/>
                      <a:pt x="183" y="84"/>
                    </a:cubicBezTo>
                    <a:cubicBezTo>
                      <a:pt x="229" y="38"/>
                      <a:pt x="198" y="15"/>
                      <a:pt x="167" y="0"/>
                    </a:cubicBezTo>
                    <a:lnTo>
                      <a:pt x="167" y="0"/>
                    </a:lnTo>
                    <a:cubicBezTo>
                      <a:pt x="137" y="30"/>
                      <a:pt x="145" y="15"/>
                      <a:pt x="114" y="38"/>
                    </a:cubicBezTo>
                    <a:cubicBezTo>
                      <a:pt x="91" y="61"/>
                      <a:pt x="68" y="76"/>
                      <a:pt x="53" y="99"/>
                    </a:cubicBezTo>
                    <a:cubicBezTo>
                      <a:pt x="30" y="122"/>
                      <a:pt x="15" y="152"/>
                      <a:pt x="0" y="175"/>
                    </a:cubicBezTo>
                    <a:lnTo>
                      <a:pt x="0" y="175"/>
                    </a:lnTo>
                    <a:cubicBezTo>
                      <a:pt x="30" y="206"/>
                      <a:pt x="61" y="244"/>
                      <a:pt x="91" y="274"/>
                    </a:cubicBezTo>
                    <a:cubicBezTo>
                      <a:pt x="99" y="282"/>
                      <a:pt x="114" y="282"/>
                      <a:pt x="114" y="297"/>
                    </a:cubicBezTo>
                    <a:cubicBezTo>
                      <a:pt x="114" y="320"/>
                      <a:pt x="106" y="351"/>
                      <a:pt x="99" y="373"/>
                    </a:cubicBezTo>
                    <a:cubicBezTo>
                      <a:pt x="91" y="388"/>
                      <a:pt x="84" y="396"/>
                      <a:pt x="84" y="411"/>
                    </a:cubicBezTo>
                    <a:lnTo>
                      <a:pt x="91" y="419"/>
                    </a:lnTo>
                    <a:cubicBezTo>
                      <a:pt x="106" y="449"/>
                      <a:pt x="106" y="487"/>
                      <a:pt x="122" y="510"/>
                    </a:cubicBezTo>
                    <a:cubicBezTo>
                      <a:pt x="129" y="518"/>
                      <a:pt x="145" y="503"/>
                      <a:pt x="160" y="510"/>
                    </a:cubicBezTo>
                    <a:cubicBezTo>
                      <a:pt x="167" y="510"/>
                      <a:pt x="167" y="526"/>
                      <a:pt x="175" y="526"/>
                    </a:cubicBezTo>
                    <a:cubicBezTo>
                      <a:pt x="183" y="533"/>
                      <a:pt x="198" y="518"/>
                      <a:pt x="206" y="526"/>
                    </a:cubicBezTo>
                    <a:cubicBezTo>
                      <a:pt x="221" y="541"/>
                      <a:pt x="236" y="564"/>
                      <a:pt x="236" y="587"/>
                    </a:cubicBezTo>
                    <a:cubicBezTo>
                      <a:pt x="236" y="594"/>
                      <a:pt x="229" y="602"/>
                      <a:pt x="213" y="602"/>
                    </a:cubicBezTo>
                    <a:cubicBezTo>
                      <a:pt x="183" y="610"/>
                      <a:pt x="145" y="587"/>
                      <a:pt x="114" y="610"/>
                    </a:cubicBezTo>
                    <a:cubicBezTo>
                      <a:pt x="99" y="625"/>
                      <a:pt x="129" y="656"/>
                      <a:pt x="137" y="679"/>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2" name="Freeform 180">
                <a:extLst>
                  <a:ext uri="{FF2B5EF4-FFF2-40B4-BE49-F238E27FC236}">
                    <a16:creationId xmlns:a16="http://schemas.microsoft.com/office/drawing/2014/main" id="{3D3457BC-C31C-422D-B99F-DFE450774AE3}"/>
                  </a:ext>
                </a:extLst>
              </p:cNvPr>
              <p:cNvSpPr>
                <a:spLocks noChangeArrowheads="1"/>
              </p:cNvSpPr>
              <p:nvPr/>
            </p:nvSpPr>
            <p:spPr bwMode="auto">
              <a:xfrm>
                <a:off x="4228825" y="5519739"/>
                <a:ext cx="239697" cy="244475"/>
              </a:xfrm>
              <a:custGeom>
                <a:avLst/>
                <a:gdLst>
                  <a:gd name="T0" fmla="*/ 114 w 665"/>
                  <a:gd name="T1" fmla="*/ 580 h 680"/>
                  <a:gd name="T2" fmla="*/ 114 w 665"/>
                  <a:gd name="T3" fmla="*/ 580 h 680"/>
                  <a:gd name="T4" fmla="*/ 91 w 665"/>
                  <a:gd name="T5" fmla="*/ 497 h 680"/>
                  <a:gd name="T6" fmla="*/ 61 w 665"/>
                  <a:gd name="T7" fmla="*/ 481 h 680"/>
                  <a:gd name="T8" fmla="*/ 38 w 665"/>
                  <a:gd name="T9" fmla="*/ 420 h 680"/>
                  <a:gd name="T10" fmla="*/ 38 w 665"/>
                  <a:gd name="T11" fmla="*/ 275 h 680"/>
                  <a:gd name="T12" fmla="*/ 7 w 665"/>
                  <a:gd name="T13" fmla="*/ 214 h 680"/>
                  <a:gd name="T14" fmla="*/ 45 w 665"/>
                  <a:gd name="T15" fmla="*/ 199 h 680"/>
                  <a:gd name="T16" fmla="*/ 68 w 665"/>
                  <a:gd name="T17" fmla="*/ 76 h 680"/>
                  <a:gd name="T18" fmla="*/ 83 w 665"/>
                  <a:gd name="T19" fmla="*/ 54 h 680"/>
                  <a:gd name="T20" fmla="*/ 145 w 665"/>
                  <a:gd name="T21" fmla="*/ 46 h 680"/>
                  <a:gd name="T22" fmla="*/ 145 w 665"/>
                  <a:gd name="T23" fmla="*/ 46 h 680"/>
                  <a:gd name="T24" fmla="*/ 221 w 665"/>
                  <a:gd name="T25" fmla="*/ 0 h 680"/>
                  <a:gd name="T26" fmla="*/ 244 w 665"/>
                  <a:gd name="T27" fmla="*/ 38 h 680"/>
                  <a:gd name="T28" fmla="*/ 275 w 665"/>
                  <a:gd name="T29" fmla="*/ 31 h 680"/>
                  <a:gd name="T30" fmla="*/ 297 w 665"/>
                  <a:gd name="T31" fmla="*/ 76 h 680"/>
                  <a:gd name="T32" fmla="*/ 366 w 665"/>
                  <a:gd name="T33" fmla="*/ 54 h 680"/>
                  <a:gd name="T34" fmla="*/ 427 w 665"/>
                  <a:gd name="T35" fmla="*/ 99 h 680"/>
                  <a:gd name="T36" fmla="*/ 442 w 665"/>
                  <a:gd name="T37" fmla="*/ 138 h 680"/>
                  <a:gd name="T38" fmla="*/ 519 w 665"/>
                  <a:gd name="T39" fmla="*/ 130 h 680"/>
                  <a:gd name="T40" fmla="*/ 565 w 665"/>
                  <a:gd name="T41" fmla="*/ 107 h 680"/>
                  <a:gd name="T42" fmla="*/ 595 w 665"/>
                  <a:gd name="T43" fmla="*/ 99 h 680"/>
                  <a:gd name="T44" fmla="*/ 595 w 665"/>
                  <a:gd name="T45" fmla="*/ 214 h 680"/>
                  <a:gd name="T46" fmla="*/ 626 w 665"/>
                  <a:gd name="T47" fmla="*/ 283 h 680"/>
                  <a:gd name="T48" fmla="*/ 664 w 665"/>
                  <a:gd name="T49" fmla="*/ 344 h 680"/>
                  <a:gd name="T50" fmla="*/ 664 w 665"/>
                  <a:gd name="T51" fmla="*/ 344 h 680"/>
                  <a:gd name="T52" fmla="*/ 565 w 665"/>
                  <a:gd name="T53" fmla="*/ 397 h 680"/>
                  <a:gd name="T54" fmla="*/ 511 w 665"/>
                  <a:gd name="T55" fmla="*/ 420 h 680"/>
                  <a:gd name="T56" fmla="*/ 450 w 665"/>
                  <a:gd name="T57" fmla="*/ 413 h 680"/>
                  <a:gd name="T58" fmla="*/ 450 w 665"/>
                  <a:gd name="T59" fmla="*/ 489 h 680"/>
                  <a:gd name="T60" fmla="*/ 412 w 665"/>
                  <a:gd name="T61" fmla="*/ 481 h 680"/>
                  <a:gd name="T62" fmla="*/ 389 w 665"/>
                  <a:gd name="T63" fmla="*/ 504 h 680"/>
                  <a:gd name="T64" fmla="*/ 343 w 665"/>
                  <a:gd name="T65" fmla="*/ 497 h 680"/>
                  <a:gd name="T66" fmla="*/ 305 w 665"/>
                  <a:gd name="T67" fmla="*/ 527 h 680"/>
                  <a:gd name="T68" fmla="*/ 252 w 665"/>
                  <a:gd name="T69" fmla="*/ 542 h 680"/>
                  <a:gd name="T70" fmla="*/ 313 w 665"/>
                  <a:gd name="T71" fmla="*/ 603 h 680"/>
                  <a:gd name="T72" fmla="*/ 290 w 665"/>
                  <a:gd name="T73" fmla="*/ 619 h 680"/>
                  <a:gd name="T74" fmla="*/ 290 w 665"/>
                  <a:gd name="T75" fmla="*/ 671 h 680"/>
                  <a:gd name="T76" fmla="*/ 213 w 665"/>
                  <a:gd name="T77" fmla="*/ 657 h 680"/>
                  <a:gd name="T78" fmla="*/ 167 w 665"/>
                  <a:gd name="T79" fmla="*/ 664 h 680"/>
                  <a:gd name="T80" fmla="*/ 167 w 665"/>
                  <a:gd name="T81" fmla="*/ 664 h 680"/>
                  <a:gd name="T82" fmla="*/ 114 w 665"/>
                  <a:gd name="T83" fmla="*/ 58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5" h="680">
                    <a:moveTo>
                      <a:pt x="114" y="580"/>
                    </a:moveTo>
                    <a:lnTo>
                      <a:pt x="114" y="580"/>
                    </a:lnTo>
                    <a:cubicBezTo>
                      <a:pt x="106" y="558"/>
                      <a:pt x="106" y="527"/>
                      <a:pt x="91" y="497"/>
                    </a:cubicBezTo>
                    <a:cubicBezTo>
                      <a:pt x="83" y="489"/>
                      <a:pt x="68" y="489"/>
                      <a:pt x="61" y="481"/>
                    </a:cubicBezTo>
                    <a:cubicBezTo>
                      <a:pt x="45" y="466"/>
                      <a:pt x="38" y="443"/>
                      <a:pt x="38" y="420"/>
                    </a:cubicBezTo>
                    <a:cubicBezTo>
                      <a:pt x="30" y="374"/>
                      <a:pt x="45" y="328"/>
                      <a:pt x="38" y="275"/>
                    </a:cubicBezTo>
                    <a:cubicBezTo>
                      <a:pt x="30" y="252"/>
                      <a:pt x="0" y="237"/>
                      <a:pt x="7" y="214"/>
                    </a:cubicBezTo>
                    <a:cubicBezTo>
                      <a:pt x="7" y="199"/>
                      <a:pt x="38" y="214"/>
                      <a:pt x="45" y="199"/>
                    </a:cubicBezTo>
                    <a:cubicBezTo>
                      <a:pt x="61" y="161"/>
                      <a:pt x="53" y="115"/>
                      <a:pt x="68" y="76"/>
                    </a:cubicBezTo>
                    <a:cubicBezTo>
                      <a:pt x="68" y="69"/>
                      <a:pt x="76" y="54"/>
                      <a:pt x="83" y="54"/>
                    </a:cubicBezTo>
                    <a:cubicBezTo>
                      <a:pt x="106" y="46"/>
                      <a:pt x="122" y="46"/>
                      <a:pt x="145" y="46"/>
                    </a:cubicBezTo>
                    <a:lnTo>
                      <a:pt x="145" y="46"/>
                    </a:lnTo>
                    <a:cubicBezTo>
                      <a:pt x="167" y="31"/>
                      <a:pt x="190" y="0"/>
                      <a:pt x="221" y="0"/>
                    </a:cubicBezTo>
                    <a:cubicBezTo>
                      <a:pt x="236" y="0"/>
                      <a:pt x="236" y="31"/>
                      <a:pt x="244" y="38"/>
                    </a:cubicBezTo>
                    <a:cubicBezTo>
                      <a:pt x="252" y="46"/>
                      <a:pt x="267" y="31"/>
                      <a:pt x="275" y="31"/>
                    </a:cubicBezTo>
                    <a:cubicBezTo>
                      <a:pt x="282" y="46"/>
                      <a:pt x="282" y="69"/>
                      <a:pt x="297" y="76"/>
                    </a:cubicBezTo>
                    <a:cubicBezTo>
                      <a:pt x="320" y="76"/>
                      <a:pt x="343" y="46"/>
                      <a:pt x="366" y="54"/>
                    </a:cubicBezTo>
                    <a:cubicBezTo>
                      <a:pt x="389" y="61"/>
                      <a:pt x="412" y="84"/>
                      <a:pt x="427" y="99"/>
                    </a:cubicBezTo>
                    <a:cubicBezTo>
                      <a:pt x="435" y="107"/>
                      <a:pt x="427" y="130"/>
                      <a:pt x="442" y="138"/>
                    </a:cubicBezTo>
                    <a:cubicBezTo>
                      <a:pt x="465" y="145"/>
                      <a:pt x="488" y="138"/>
                      <a:pt x="519" y="130"/>
                    </a:cubicBezTo>
                    <a:cubicBezTo>
                      <a:pt x="534" y="122"/>
                      <a:pt x="550" y="115"/>
                      <a:pt x="565" y="107"/>
                    </a:cubicBezTo>
                    <a:cubicBezTo>
                      <a:pt x="572" y="107"/>
                      <a:pt x="595" y="84"/>
                      <a:pt x="595" y="99"/>
                    </a:cubicBezTo>
                    <a:cubicBezTo>
                      <a:pt x="611" y="138"/>
                      <a:pt x="595" y="176"/>
                      <a:pt x="595" y="214"/>
                    </a:cubicBezTo>
                    <a:cubicBezTo>
                      <a:pt x="603" y="237"/>
                      <a:pt x="618" y="260"/>
                      <a:pt x="626" y="283"/>
                    </a:cubicBezTo>
                    <a:cubicBezTo>
                      <a:pt x="633" y="306"/>
                      <a:pt x="649" y="321"/>
                      <a:pt x="664" y="344"/>
                    </a:cubicBezTo>
                    <a:lnTo>
                      <a:pt x="664" y="344"/>
                    </a:lnTo>
                    <a:cubicBezTo>
                      <a:pt x="633" y="367"/>
                      <a:pt x="603" y="382"/>
                      <a:pt x="565" y="397"/>
                    </a:cubicBezTo>
                    <a:cubicBezTo>
                      <a:pt x="550" y="413"/>
                      <a:pt x="534" y="420"/>
                      <a:pt x="511" y="420"/>
                    </a:cubicBezTo>
                    <a:cubicBezTo>
                      <a:pt x="488" y="428"/>
                      <a:pt x="465" y="405"/>
                      <a:pt x="450" y="413"/>
                    </a:cubicBezTo>
                    <a:cubicBezTo>
                      <a:pt x="435" y="436"/>
                      <a:pt x="458" y="466"/>
                      <a:pt x="450" y="489"/>
                    </a:cubicBezTo>
                    <a:cubicBezTo>
                      <a:pt x="442" y="497"/>
                      <a:pt x="419" y="481"/>
                      <a:pt x="412" y="481"/>
                    </a:cubicBezTo>
                    <a:cubicBezTo>
                      <a:pt x="397" y="489"/>
                      <a:pt x="397" y="504"/>
                      <a:pt x="389" y="504"/>
                    </a:cubicBezTo>
                    <a:cubicBezTo>
                      <a:pt x="374" y="504"/>
                      <a:pt x="358" y="497"/>
                      <a:pt x="343" y="497"/>
                    </a:cubicBezTo>
                    <a:cubicBezTo>
                      <a:pt x="328" y="504"/>
                      <a:pt x="320" y="519"/>
                      <a:pt x="305" y="527"/>
                    </a:cubicBezTo>
                    <a:cubicBezTo>
                      <a:pt x="290" y="535"/>
                      <a:pt x="252" y="527"/>
                      <a:pt x="252" y="542"/>
                    </a:cubicBezTo>
                    <a:cubicBezTo>
                      <a:pt x="259" y="573"/>
                      <a:pt x="305" y="573"/>
                      <a:pt x="313" y="603"/>
                    </a:cubicBezTo>
                    <a:cubicBezTo>
                      <a:pt x="320" y="611"/>
                      <a:pt x="297" y="611"/>
                      <a:pt x="290" y="619"/>
                    </a:cubicBezTo>
                    <a:cubicBezTo>
                      <a:pt x="282" y="634"/>
                      <a:pt x="305" y="664"/>
                      <a:pt x="290" y="671"/>
                    </a:cubicBezTo>
                    <a:cubicBezTo>
                      <a:pt x="267" y="679"/>
                      <a:pt x="236" y="657"/>
                      <a:pt x="213" y="657"/>
                    </a:cubicBezTo>
                    <a:cubicBezTo>
                      <a:pt x="198" y="657"/>
                      <a:pt x="183" y="664"/>
                      <a:pt x="167" y="664"/>
                    </a:cubicBezTo>
                    <a:lnTo>
                      <a:pt x="167" y="664"/>
                    </a:lnTo>
                    <a:cubicBezTo>
                      <a:pt x="114" y="580"/>
                      <a:pt x="114" y="580"/>
                      <a:pt x="114" y="58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3" name="Freeform 181">
                <a:extLst>
                  <a:ext uri="{FF2B5EF4-FFF2-40B4-BE49-F238E27FC236}">
                    <a16:creationId xmlns:a16="http://schemas.microsoft.com/office/drawing/2014/main" id="{26B05DCC-B5FB-4D03-97D0-076004416912}"/>
                  </a:ext>
                </a:extLst>
              </p:cNvPr>
              <p:cNvSpPr>
                <a:spLocks noChangeArrowheads="1"/>
              </p:cNvSpPr>
              <p:nvPr/>
            </p:nvSpPr>
            <p:spPr bwMode="auto">
              <a:xfrm>
                <a:off x="3803402" y="6097588"/>
                <a:ext cx="465108" cy="254000"/>
              </a:xfrm>
              <a:custGeom>
                <a:avLst/>
                <a:gdLst>
                  <a:gd name="T0" fmla="*/ 1252 w 1291"/>
                  <a:gd name="T1" fmla="*/ 321 h 704"/>
                  <a:gd name="T2" fmla="*/ 1252 w 1291"/>
                  <a:gd name="T3" fmla="*/ 321 h 704"/>
                  <a:gd name="T4" fmla="*/ 1229 w 1291"/>
                  <a:gd name="T5" fmla="*/ 191 h 704"/>
                  <a:gd name="T6" fmla="*/ 1290 w 1291"/>
                  <a:gd name="T7" fmla="*/ 107 h 704"/>
                  <a:gd name="T8" fmla="*/ 1290 w 1291"/>
                  <a:gd name="T9" fmla="*/ 107 h 704"/>
                  <a:gd name="T10" fmla="*/ 1184 w 1291"/>
                  <a:gd name="T11" fmla="*/ 38 h 704"/>
                  <a:gd name="T12" fmla="*/ 1145 w 1291"/>
                  <a:gd name="T13" fmla="*/ 23 h 704"/>
                  <a:gd name="T14" fmla="*/ 1138 w 1291"/>
                  <a:gd name="T15" fmla="*/ 46 h 704"/>
                  <a:gd name="T16" fmla="*/ 1092 w 1291"/>
                  <a:gd name="T17" fmla="*/ 46 h 704"/>
                  <a:gd name="T18" fmla="*/ 1054 w 1291"/>
                  <a:gd name="T19" fmla="*/ 31 h 704"/>
                  <a:gd name="T20" fmla="*/ 1023 w 1291"/>
                  <a:gd name="T21" fmla="*/ 76 h 704"/>
                  <a:gd name="T22" fmla="*/ 985 w 1291"/>
                  <a:gd name="T23" fmla="*/ 15 h 704"/>
                  <a:gd name="T24" fmla="*/ 916 w 1291"/>
                  <a:gd name="T25" fmla="*/ 31 h 704"/>
                  <a:gd name="T26" fmla="*/ 886 w 1291"/>
                  <a:gd name="T27" fmla="*/ 23 h 704"/>
                  <a:gd name="T28" fmla="*/ 855 w 1291"/>
                  <a:gd name="T29" fmla="*/ 0 h 704"/>
                  <a:gd name="T30" fmla="*/ 779 w 1291"/>
                  <a:gd name="T31" fmla="*/ 23 h 704"/>
                  <a:gd name="T32" fmla="*/ 717 w 1291"/>
                  <a:gd name="T33" fmla="*/ 31 h 704"/>
                  <a:gd name="T34" fmla="*/ 649 w 1291"/>
                  <a:gd name="T35" fmla="*/ 15 h 704"/>
                  <a:gd name="T36" fmla="*/ 618 w 1291"/>
                  <a:gd name="T37" fmla="*/ 0 h 704"/>
                  <a:gd name="T38" fmla="*/ 618 w 1291"/>
                  <a:gd name="T39" fmla="*/ 0 h 704"/>
                  <a:gd name="T40" fmla="*/ 603 w 1291"/>
                  <a:gd name="T41" fmla="*/ 54 h 704"/>
                  <a:gd name="T42" fmla="*/ 603 w 1291"/>
                  <a:gd name="T43" fmla="*/ 107 h 704"/>
                  <a:gd name="T44" fmla="*/ 527 w 1291"/>
                  <a:gd name="T45" fmla="*/ 153 h 704"/>
                  <a:gd name="T46" fmla="*/ 511 w 1291"/>
                  <a:gd name="T47" fmla="*/ 206 h 704"/>
                  <a:gd name="T48" fmla="*/ 442 w 1291"/>
                  <a:gd name="T49" fmla="*/ 206 h 704"/>
                  <a:gd name="T50" fmla="*/ 374 w 1291"/>
                  <a:gd name="T51" fmla="*/ 275 h 704"/>
                  <a:gd name="T52" fmla="*/ 244 w 1291"/>
                  <a:gd name="T53" fmla="*/ 290 h 704"/>
                  <a:gd name="T54" fmla="*/ 229 w 1291"/>
                  <a:gd name="T55" fmla="*/ 313 h 704"/>
                  <a:gd name="T56" fmla="*/ 183 w 1291"/>
                  <a:gd name="T57" fmla="*/ 313 h 704"/>
                  <a:gd name="T58" fmla="*/ 106 w 1291"/>
                  <a:gd name="T59" fmla="*/ 367 h 704"/>
                  <a:gd name="T60" fmla="*/ 0 w 1291"/>
                  <a:gd name="T61" fmla="*/ 390 h 704"/>
                  <a:gd name="T62" fmla="*/ 0 w 1291"/>
                  <a:gd name="T63" fmla="*/ 390 h 704"/>
                  <a:gd name="T64" fmla="*/ 0 w 1291"/>
                  <a:gd name="T65" fmla="*/ 435 h 704"/>
                  <a:gd name="T66" fmla="*/ 30 w 1291"/>
                  <a:gd name="T67" fmla="*/ 466 h 704"/>
                  <a:gd name="T68" fmla="*/ 30 w 1291"/>
                  <a:gd name="T69" fmla="*/ 520 h 704"/>
                  <a:gd name="T70" fmla="*/ 45 w 1291"/>
                  <a:gd name="T71" fmla="*/ 573 h 704"/>
                  <a:gd name="T72" fmla="*/ 106 w 1291"/>
                  <a:gd name="T73" fmla="*/ 573 h 704"/>
                  <a:gd name="T74" fmla="*/ 145 w 1291"/>
                  <a:gd name="T75" fmla="*/ 642 h 704"/>
                  <a:gd name="T76" fmla="*/ 198 w 1291"/>
                  <a:gd name="T77" fmla="*/ 695 h 704"/>
                  <a:gd name="T78" fmla="*/ 267 w 1291"/>
                  <a:gd name="T79" fmla="*/ 642 h 704"/>
                  <a:gd name="T80" fmla="*/ 267 w 1291"/>
                  <a:gd name="T81" fmla="*/ 642 h 704"/>
                  <a:gd name="T82" fmla="*/ 442 w 1291"/>
                  <a:gd name="T83" fmla="*/ 527 h 704"/>
                  <a:gd name="T84" fmla="*/ 504 w 1291"/>
                  <a:gd name="T85" fmla="*/ 428 h 704"/>
                  <a:gd name="T86" fmla="*/ 588 w 1291"/>
                  <a:gd name="T87" fmla="*/ 474 h 704"/>
                  <a:gd name="T88" fmla="*/ 679 w 1291"/>
                  <a:gd name="T89" fmla="*/ 588 h 704"/>
                  <a:gd name="T90" fmla="*/ 748 w 1291"/>
                  <a:gd name="T91" fmla="*/ 649 h 704"/>
                  <a:gd name="T92" fmla="*/ 763 w 1291"/>
                  <a:gd name="T93" fmla="*/ 703 h 704"/>
                  <a:gd name="T94" fmla="*/ 763 w 1291"/>
                  <a:gd name="T95" fmla="*/ 703 h 704"/>
                  <a:gd name="T96" fmla="*/ 848 w 1291"/>
                  <a:gd name="T97" fmla="*/ 634 h 704"/>
                  <a:gd name="T98" fmla="*/ 878 w 1291"/>
                  <a:gd name="T99" fmla="*/ 558 h 704"/>
                  <a:gd name="T100" fmla="*/ 893 w 1291"/>
                  <a:gd name="T101" fmla="*/ 458 h 704"/>
                  <a:gd name="T102" fmla="*/ 985 w 1291"/>
                  <a:gd name="T103" fmla="*/ 466 h 704"/>
                  <a:gd name="T104" fmla="*/ 1015 w 1291"/>
                  <a:gd name="T105" fmla="*/ 489 h 704"/>
                  <a:gd name="T106" fmla="*/ 1046 w 1291"/>
                  <a:gd name="T107" fmla="*/ 474 h 704"/>
                  <a:gd name="T108" fmla="*/ 1038 w 1291"/>
                  <a:gd name="T109" fmla="*/ 412 h 704"/>
                  <a:gd name="T110" fmla="*/ 1046 w 1291"/>
                  <a:gd name="T111" fmla="*/ 382 h 704"/>
                  <a:gd name="T112" fmla="*/ 1092 w 1291"/>
                  <a:gd name="T113" fmla="*/ 359 h 704"/>
                  <a:gd name="T114" fmla="*/ 1107 w 1291"/>
                  <a:gd name="T115" fmla="*/ 313 h 704"/>
                  <a:gd name="T116" fmla="*/ 1168 w 1291"/>
                  <a:gd name="T117" fmla="*/ 344 h 704"/>
                  <a:gd name="T118" fmla="*/ 1214 w 1291"/>
                  <a:gd name="T119" fmla="*/ 329 h 704"/>
                  <a:gd name="T120" fmla="*/ 1252 w 1291"/>
                  <a:gd name="T121" fmla="*/ 321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1" h="704">
                    <a:moveTo>
                      <a:pt x="1252" y="321"/>
                    </a:moveTo>
                    <a:lnTo>
                      <a:pt x="1252" y="321"/>
                    </a:lnTo>
                    <a:cubicBezTo>
                      <a:pt x="1245" y="275"/>
                      <a:pt x="1222" y="237"/>
                      <a:pt x="1229" y="191"/>
                    </a:cubicBezTo>
                    <a:cubicBezTo>
                      <a:pt x="1237" y="160"/>
                      <a:pt x="1267" y="138"/>
                      <a:pt x="1290" y="107"/>
                    </a:cubicBezTo>
                    <a:lnTo>
                      <a:pt x="1290" y="107"/>
                    </a:lnTo>
                    <a:cubicBezTo>
                      <a:pt x="1260" y="84"/>
                      <a:pt x="1222" y="54"/>
                      <a:pt x="1184" y="38"/>
                    </a:cubicBezTo>
                    <a:cubicBezTo>
                      <a:pt x="1168" y="31"/>
                      <a:pt x="1153" y="23"/>
                      <a:pt x="1145" y="23"/>
                    </a:cubicBezTo>
                    <a:cubicBezTo>
                      <a:pt x="1138" y="31"/>
                      <a:pt x="1145" y="38"/>
                      <a:pt x="1138" y="46"/>
                    </a:cubicBezTo>
                    <a:cubicBezTo>
                      <a:pt x="1122" y="46"/>
                      <a:pt x="1107" y="46"/>
                      <a:pt x="1092" y="46"/>
                    </a:cubicBezTo>
                    <a:cubicBezTo>
                      <a:pt x="1077" y="46"/>
                      <a:pt x="1069" y="23"/>
                      <a:pt x="1054" y="31"/>
                    </a:cubicBezTo>
                    <a:cubicBezTo>
                      <a:pt x="1038" y="38"/>
                      <a:pt x="1046" y="76"/>
                      <a:pt x="1023" y="76"/>
                    </a:cubicBezTo>
                    <a:cubicBezTo>
                      <a:pt x="1000" y="69"/>
                      <a:pt x="1008" y="23"/>
                      <a:pt x="985" y="15"/>
                    </a:cubicBezTo>
                    <a:cubicBezTo>
                      <a:pt x="962" y="8"/>
                      <a:pt x="939" y="31"/>
                      <a:pt x="916" y="31"/>
                    </a:cubicBezTo>
                    <a:cubicBezTo>
                      <a:pt x="909" y="31"/>
                      <a:pt x="893" y="31"/>
                      <a:pt x="886" y="23"/>
                    </a:cubicBezTo>
                    <a:cubicBezTo>
                      <a:pt x="870" y="15"/>
                      <a:pt x="870" y="0"/>
                      <a:pt x="855" y="0"/>
                    </a:cubicBezTo>
                    <a:cubicBezTo>
                      <a:pt x="832" y="0"/>
                      <a:pt x="802" y="15"/>
                      <a:pt x="779" y="23"/>
                    </a:cubicBezTo>
                    <a:cubicBezTo>
                      <a:pt x="756" y="31"/>
                      <a:pt x="740" y="38"/>
                      <a:pt x="717" y="31"/>
                    </a:cubicBezTo>
                    <a:cubicBezTo>
                      <a:pt x="695" y="31"/>
                      <a:pt x="672" y="23"/>
                      <a:pt x="649" y="15"/>
                    </a:cubicBezTo>
                    <a:cubicBezTo>
                      <a:pt x="641" y="15"/>
                      <a:pt x="634" y="8"/>
                      <a:pt x="618" y="0"/>
                    </a:cubicBezTo>
                    <a:lnTo>
                      <a:pt x="618" y="0"/>
                    </a:lnTo>
                    <a:cubicBezTo>
                      <a:pt x="611" y="15"/>
                      <a:pt x="603" y="31"/>
                      <a:pt x="603" y="54"/>
                    </a:cubicBezTo>
                    <a:cubicBezTo>
                      <a:pt x="595" y="69"/>
                      <a:pt x="611" y="92"/>
                      <a:pt x="603" y="107"/>
                    </a:cubicBezTo>
                    <a:cubicBezTo>
                      <a:pt x="588" y="130"/>
                      <a:pt x="550" y="130"/>
                      <a:pt x="527" y="153"/>
                    </a:cubicBezTo>
                    <a:cubicBezTo>
                      <a:pt x="519" y="168"/>
                      <a:pt x="527" y="199"/>
                      <a:pt x="511" y="206"/>
                    </a:cubicBezTo>
                    <a:cubicBezTo>
                      <a:pt x="488" y="222"/>
                      <a:pt x="465" y="199"/>
                      <a:pt x="442" y="206"/>
                    </a:cubicBezTo>
                    <a:cubicBezTo>
                      <a:pt x="412" y="222"/>
                      <a:pt x="404" y="260"/>
                      <a:pt x="374" y="275"/>
                    </a:cubicBezTo>
                    <a:cubicBezTo>
                      <a:pt x="336" y="290"/>
                      <a:pt x="290" y="275"/>
                      <a:pt x="244" y="290"/>
                    </a:cubicBezTo>
                    <a:cubicBezTo>
                      <a:pt x="236" y="290"/>
                      <a:pt x="236" y="313"/>
                      <a:pt x="229" y="313"/>
                    </a:cubicBezTo>
                    <a:cubicBezTo>
                      <a:pt x="213" y="321"/>
                      <a:pt x="198" y="306"/>
                      <a:pt x="183" y="313"/>
                    </a:cubicBezTo>
                    <a:cubicBezTo>
                      <a:pt x="160" y="329"/>
                      <a:pt x="137" y="351"/>
                      <a:pt x="106" y="367"/>
                    </a:cubicBezTo>
                    <a:cubicBezTo>
                      <a:pt x="76" y="374"/>
                      <a:pt x="38" y="382"/>
                      <a:pt x="0" y="390"/>
                    </a:cubicBezTo>
                    <a:lnTo>
                      <a:pt x="0" y="390"/>
                    </a:lnTo>
                    <a:cubicBezTo>
                      <a:pt x="0" y="405"/>
                      <a:pt x="0" y="420"/>
                      <a:pt x="0" y="435"/>
                    </a:cubicBezTo>
                    <a:cubicBezTo>
                      <a:pt x="7" y="451"/>
                      <a:pt x="23" y="451"/>
                      <a:pt x="30" y="466"/>
                    </a:cubicBezTo>
                    <a:cubicBezTo>
                      <a:pt x="38" y="481"/>
                      <a:pt x="30" y="497"/>
                      <a:pt x="30" y="520"/>
                    </a:cubicBezTo>
                    <a:cubicBezTo>
                      <a:pt x="38" y="535"/>
                      <a:pt x="30" y="558"/>
                      <a:pt x="45" y="573"/>
                    </a:cubicBezTo>
                    <a:cubicBezTo>
                      <a:pt x="61" y="581"/>
                      <a:pt x="91" y="558"/>
                      <a:pt x="106" y="573"/>
                    </a:cubicBezTo>
                    <a:cubicBezTo>
                      <a:pt x="129" y="588"/>
                      <a:pt x="129" y="619"/>
                      <a:pt x="145" y="642"/>
                    </a:cubicBezTo>
                    <a:cubicBezTo>
                      <a:pt x="160" y="657"/>
                      <a:pt x="175" y="687"/>
                      <a:pt x="198" y="695"/>
                    </a:cubicBezTo>
                    <a:cubicBezTo>
                      <a:pt x="229" y="695"/>
                      <a:pt x="236" y="657"/>
                      <a:pt x="267" y="642"/>
                    </a:cubicBezTo>
                    <a:lnTo>
                      <a:pt x="267" y="642"/>
                    </a:lnTo>
                    <a:cubicBezTo>
                      <a:pt x="397" y="642"/>
                      <a:pt x="366" y="619"/>
                      <a:pt x="442" y="527"/>
                    </a:cubicBezTo>
                    <a:cubicBezTo>
                      <a:pt x="450" y="512"/>
                      <a:pt x="481" y="412"/>
                      <a:pt x="504" y="428"/>
                    </a:cubicBezTo>
                    <a:cubicBezTo>
                      <a:pt x="534" y="443"/>
                      <a:pt x="557" y="458"/>
                      <a:pt x="588" y="474"/>
                    </a:cubicBezTo>
                    <a:cubicBezTo>
                      <a:pt x="634" y="489"/>
                      <a:pt x="679" y="543"/>
                      <a:pt x="679" y="588"/>
                    </a:cubicBezTo>
                    <a:cubicBezTo>
                      <a:pt x="679" y="619"/>
                      <a:pt x="740" y="604"/>
                      <a:pt x="748" y="649"/>
                    </a:cubicBezTo>
                    <a:cubicBezTo>
                      <a:pt x="763" y="703"/>
                      <a:pt x="763" y="703"/>
                      <a:pt x="763" y="703"/>
                    </a:cubicBezTo>
                    <a:lnTo>
                      <a:pt x="763" y="703"/>
                    </a:lnTo>
                    <a:cubicBezTo>
                      <a:pt x="779" y="680"/>
                      <a:pt x="832" y="657"/>
                      <a:pt x="848" y="634"/>
                    </a:cubicBezTo>
                    <a:cubicBezTo>
                      <a:pt x="863" y="611"/>
                      <a:pt x="870" y="581"/>
                      <a:pt x="878" y="558"/>
                    </a:cubicBezTo>
                    <a:cubicBezTo>
                      <a:pt x="886" y="520"/>
                      <a:pt x="870" y="474"/>
                      <a:pt x="893" y="458"/>
                    </a:cubicBezTo>
                    <a:cubicBezTo>
                      <a:pt x="916" y="435"/>
                      <a:pt x="954" y="458"/>
                      <a:pt x="985" y="466"/>
                    </a:cubicBezTo>
                    <a:cubicBezTo>
                      <a:pt x="1000" y="474"/>
                      <a:pt x="1000" y="489"/>
                      <a:pt x="1015" y="489"/>
                    </a:cubicBezTo>
                    <a:cubicBezTo>
                      <a:pt x="1023" y="489"/>
                      <a:pt x="1046" y="489"/>
                      <a:pt x="1046" y="474"/>
                    </a:cubicBezTo>
                    <a:cubicBezTo>
                      <a:pt x="1054" y="458"/>
                      <a:pt x="1038" y="435"/>
                      <a:pt x="1038" y="412"/>
                    </a:cubicBezTo>
                    <a:cubicBezTo>
                      <a:pt x="1038" y="405"/>
                      <a:pt x="1038" y="390"/>
                      <a:pt x="1046" y="382"/>
                    </a:cubicBezTo>
                    <a:cubicBezTo>
                      <a:pt x="1061" y="367"/>
                      <a:pt x="1077" y="374"/>
                      <a:pt x="1092" y="359"/>
                    </a:cubicBezTo>
                    <a:cubicBezTo>
                      <a:pt x="1099" y="351"/>
                      <a:pt x="1092" y="321"/>
                      <a:pt x="1107" y="313"/>
                    </a:cubicBezTo>
                    <a:cubicBezTo>
                      <a:pt x="1130" y="313"/>
                      <a:pt x="1145" y="344"/>
                      <a:pt x="1168" y="344"/>
                    </a:cubicBezTo>
                    <a:cubicBezTo>
                      <a:pt x="1184" y="344"/>
                      <a:pt x="1199" y="336"/>
                      <a:pt x="1214" y="329"/>
                    </a:cubicBezTo>
                    <a:cubicBezTo>
                      <a:pt x="1229" y="329"/>
                      <a:pt x="1237" y="321"/>
                      <a:pt x="1252" y="321"/>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4" name="Freeform 182">
                <a:extLst>
                  <a:ext uri="{FF2B5EF4-FFF2-40B4-BE49-F238E27FC236}">
                    <a16:creationId xmlns:a16="http://schemas.microsoft.com/office/drawing/2014/main" id="{72F92392-60A6-4624-9A53-9D2E85A44555}"/>
                  </a:ext>
                </a:extLst>
              </p:cNvPr>
              <p:cNvSpPr>
                <a:spLocks noChangeArrowheads="1"/>
              </p:cNvSpPr>
              <p:nvPr/>
            </p:nvSpPr>
            <p:spPr bwMode="auto">
              <a:xfrm>
                <a:off x="3604979" y="5895976"/>
                <a:ext cx="439708" cy="371475"/>
              </a:xfrm>
              <a:custGeom>
                <a:avLst/>
                <a:gdLst>
                  <a:gd name="T0" fmla="*/ 1222 w 1223"/>
                  <a:gd name="T1" fmla="*/ 23 h 1033"/>
                  <a:gd name="T2" fmla="*/ 1222 w 1223"/>
                  <a:gd name="T3" fmla="*/ 23 h 1033"/>
                  <a:gd name="T4" fmla="*/ 1214 w 1223"/>
                  <a:gd name="T5" fmla="*/ 84 h 1033"/>
                  <a:gd name="T6" fmla="*/ 1161 w 1223"/>
                  <a:gd name="T7" fmla="*/ 107 h 1033"/>
                  <a:gd name="T8" fmla="*/ 1161 w 1223"/>
                  <a:gd name="T9" fmla="*/ 107 h 1033"/>
                  <a:gd name="T10" fmla="*/ 1107 w 1223"/>
                  <a:gd name="T11" fmla="*/ 138 h 1033"/>
                  <a:gd name="T12" fmla="*/ 1123 w 1223"/>
                  <a:gd name="T13" fmla="*/ 214 h 1033"/>
                  <a:gd name="T14" fmla="*/ 1115 w 1223"/>
                  <a:gd name="T15" fmla="*/ 283 h 1033"/>
                  <a:gd name="T16" fmla="*/ 1161 w 1223"/>
                  <a:gd name="T17" fmla="*/ 329 h 1033"/>
                  <a:gd name="T18" fmla="*/ 1130 w 1223"/>
                  <a:gd name="T19" fmla="*/ 367 h 1033"/>
                  <a:gd name="T20" fmla="*/ 1191 w 1223"/>
                  <a:gd name="T21" fmla="*/ 482 h 1033"/>
                  <a:gd name="T22" fmla="*/ 1168 w 1223"/>
                  <a:gd name="T23" fmla="*/ 558 h 1033"/>
                  <a:gd name="T24" fmla="*/ 1168 w 1223"/>
                  <a:gd name="T25" fmla="*/ 558 h 1033"/>
                  <a:gd name="T26" fmla="*/ 1153 w 1223"/>
                  <a:gd name="T27" fmla="*/ 612 h 1033"/>
                  <a:gd name="T28" fmla="*/ 1153 w 1223"/>
                  <a:gd name="T29" fmla="*/ 665 h 1033"/>
                  <a:gd name="T30" fmla="*/ 1077 w 1223"/>
                  <a:gd name="T31" fmla="*/ 711 h 1033"/>
                  <a:gd name="T32" fmla="*/ 1061 w 1223"/>
                  <a:gd name="T33" fmla="*/ 764 h 1033"/>
                  <a:gd name="T34" fmla="*/ 992 w 1223"/>
                  <a:gd name="T35" fmla="*/ 764 h 1033"/>
                  <a:gd name="T36" fmla="*/ 924 w 1223"/>
                  <a:gd name="T37" fmla="*/ 833 h 1033"/>
                  <a:gd name="T38" fmla="*/ 794 w 1223"/>
                  <a:gd name="T39" fmla="*/ 848 h 1033"/>
                  <a:gd name="T40" fmla="*/ 779 w 1223"/>
                  <a:gd name="T41" fmla="*/ 871 h 1033"/>
                  <a:gd name="T42" fmla="*/ 733 w 1223"/>
                  <a:gd name="T43" fmla="*/ 871 h 1033"/>
                  <a:gd name="T44" fmla="*/ 656 w 1223"/>
                  <a:gd name="T45" fmla="*/ 925 h 1033"/>
                  <a:gd name="T46" fmla="*/ 550 w 1223"/>
                  <a:gd name="T47" fmla="*/ 948 h 1033"/>
                  <a:gd name="T48" fmla="*/ 550 w 1223"/>
                  <a:gd name="T49" fmla="*/ 948 h 1033"/>
                  <a:gd name="T50" fmla="*/ 450 w 1223"/>
                  <a:gd name="T51" fmla="*/ 932 h 1033"/>
                  <a:gd name="T52" fmla="*/ 435 w 1223"/>
                  <a:gd name="T53" fmla="*/ 970 h 1033"/>
                  <a:gd name="T54" fmla="*/ 313 w 1223"/>
                  <a:gd name="T55" fmla="*/ 1032 h 1033"/>
                  <a:gd name="T56" fmla="*/ 244 w 1223"/>
                  <a:gd name="T57" fmla="*/ 963 h 1033"/>
                  <a:gd name="T58" fmla="*/ 214 w 1223"/>
                  <a:gd name="T59" fmla="*/ 848 h 1033"/>
                  <a:gd name="T60" fmla="*/ 214 w 1223"/>
                  <a:gd name="T61" fmla="*/ 764 h 1033"/>
                  <a:gd name="T62" fmla="*/ 252 w 1223"/>
                  <a:gd name="T63" fmla="*/ 657 h 1033"/>
                  <a:gd name="T64" fmla="*/ 290 w 1223"/>
                  <a:gd name="T65" fmla="*/ 612 h 1033"/>
                  <a:gd name="T66" fmla="*/ 275 w 1223"/>
                  <a:gd name="T67" fmla="*/ 573 h 1033"/>
                  <a:gd name="T68" fmla="*/ 191 w 1223"/>
                  <a:gd name="T69" fmla="*/ 589 h 1033"/>
                  <a:gd name="T70" fmla="*/ 145 w 1223"/>
                  <a:gd name="T71" fmla="*/ 543 h 1033"/>
                  <a:gd name="T72" fmla="*/ 84 w 1223"/>
                  <a:gd name="T73" fmla="*/ 543 h 1033"/>
                  <a:gd name="T74" fmla="*/ 45 w 1223"/>
                  <a:gd name="T75" fmla="*/ 482 h 1033"/>
                  <a:gd name="T76" fmla="*/ 0 w 1223"/>
                  <a:gd name="T77" fmla="*/ 459 h 1033"/>
                  <a:gd name="T78" fmla="*/ 0 w 1223"/>
                  <a:gd name="T79" fmla="*/ 459 h 1033"/>
                  <a:gd name="T80" fmla="*/ 84 w 1223"/>
                  <a:gd name="T81" fmla="*/ 421 h 1033"/>
                  <a:gd name="T82" fmla="*/ 198 w 1223"/>
                  <a:gd name="T83" fmla="*/ 405 h 1033"/>
                  <a:gd name="T84" fmla="*/ 244 w 1223"/>
                  <a:gd name="T85" fmla="*/ 375 h 1033"/>
                  <a:gd name="T86" fmla="*/ 275 w 1223"/>
                  <a:gd name="T87" fmla="*/ 375 h 1033"/>
                  <a:gd name="T88" fmla="*/ 351 w 1223"/>
                  <a:gd name="T89" fmla="*/ 352 h 1033"/>
                  <a:gd name="T90" fmla="*/ 427 w 1223"/>
                  <a:gd name="T91" fmla="*/ 375 h 1033"/>
                  <a:gd name="T92" fmla="*/ 473 w 1223"/>
                  <a:gd name="T93" fmla="*/ 298 h 1033"/>
                  <a:gd name="T94" fmla="*/ 496 w 1223"/>
                  <a:gd name="T95" fmla="*/ 245 h 1033"/>
                  <a:gd name="T96" fmla="*/ 565 w 1223"/>
                  <a:gd name="T97" fmla="*/ 214 h 1033"/>
                  <a:gd name="T98" fmla="*/ 618 w 1223"/>
                  <a:gd name="T99" fmla="*/ 184 h 1033"/>
                  <a:gd name="T100" fmla="*/ 626 w 1223"/>
                  <a:gd name="T101" fmla="*/ 123 h 1033"/>
                  <a:gd name="T102" fmla="*/ 679 w 1223"/>
                  <a:gd name="T103" fmla="*/ 115 h 1033"/>
                  <a:gd name="T104" fmla="*/ 702 w 1223"/>
                  <a:gd name="T105" fmla="*/ 130 h 1033"/>
                  <a:gd name="T106" fmla="*/ 771 w 1223"/>
                  <a:gd name="T107" fmla="*/ 84 h 1033"/>
                  <a:gd name="T108" fmla="*/ 931 w 1223"/>
                  <a:gd name="T109" fmla="*/ 92 h 1033"/>
                  <a:gd name="T110" fmla="*/ 992 w 1223"/>
                  <a:gd name="T111" fmla="*/ 46 h 1033"/>
                  <a:gd name="T112" fmla="*/ 1130 w 1223"/>
                  <a:gd name="T113" fmla="*/ 8 h 1033"/>
                  <a:gd name="T114" fmla="*/ 1222 w 1223"/>
                  <a:gd name="T115" fmla="*/ 23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23" h="1033">
                    <a:moveTo>
                      <a:pt x="1222" y="23"/>
                    </a:moveTo>
                    <a:lnTo>
                      <a:pt x="1222" y="23"/>
                    </a:lnTo>
                    <a:cubicBezTo>
                      <a:pt x="1214" y="46"/>
                      <a:pt x="1222" y="69"/>
                      <a:pt x="1214" y="84"/>
                    </a:cubicBezTo>
                    <a:cubicBezTo>
                      <a:pt x="1199" y="100"/>
                      <a:pt x="1176" y="100"/>
                      <a:pt x="1161" y="107"/>
                    </a:cubicBezTo>
                    <a:lnTo>
                      <a:pt x="1161" y="107"/>
                    </a:lnTo>
                    <a:cubicBezTo>
                      <a:pt x="1138" y="115"/>
                      <a:pt x="1115" y="123"/>
                      <a:pt x="1107" y="138"/>
                    </a:cubicBezTo>
                    <a:cubicBezTo>
                      <a:pt x="1092" y="161"/>
                      <a:pt x="1115" y="192"/>
                      <a:pt x="1123" y="214"/>
                    </a:cubicBezTo>
                    <a:cubicBezTo>
                      <a:pt x="1123" y="237"/>
                      <a:pt x="1107" y="260"/>
                      <a:pt x="1115" y="283"/>
                    </a:cubicBezTo>
                    <a:cubicBezTo>
                      <a:pt x="1123" y="306"/>
                      <a:pt x="1153" y="314"/>
                      <a:pt x="1161" y="329"/>
                    </a:cubicBezTo>
                    <a:cubicBezTo>
                      <a:pt x="1161" y="344"/>
                      <a:pt x="1130" y="352"/>
                      <a:pt x="1130" y="367"/>
                    </a:cubicBezTo>
                    <a:cubicBezTo>
                      <a:pt x="1145" y="405"/>
                      <a:pt x="1184" y="444"/>
                      <a:pt x="1191" y="482"/>
                    </a:cubicBezTo>
                    <a:cubicBezTo>
                      <a:pt x="1199" y="512"/>
                      <a:pt x="1176" y="535"/>
                      <a:pt x="1168" y="558"/>
                    </a:cubicBezTo>
                    <a:lnTo>
                      <a:pt x="1168" y="558"/>
                    </a:lnTo>
                    <a:cubicBezTo>
                      <a:pt x="1161" y="573"/>
                      <a:pt x="1153" y="589"/>
                      <a:pt x="1153" y="612"/>
                    </a:cubicBezTo>
                    <a:cubicBezTo>
                      <a:pt x="1145" y="627"/>
                      <a:pt x="1161" y="650"/>
                      <a:pt x="1153" y="665"/>
                    </a:cubicBezTo>
                    <a:cubicBezTo>
                      <a:pt x="1138" y="688"/>
                      <a:pt x="1100" y="688"/>
                      <a:pt x="1077" y="711"/>
                    </a:cubicBezTo>
                    <a:cubicBezTo>
                      <a:pt x="1069" y="726"/>
                      <a:pt x="1077" y="757"/>
                      <a:pt x="1061" y="764"/>
                    </a:cubicBezTo>
                    <a:cubicBezTo>
                      <a:pt x="1038" y="780"/>
                      <a:pt x="1015" y="757"/>
                      <a:pt x="992" y="764"/>
                    </a:cubicBezTo>
                    <a:cubicBezTo>
                      <a:pt x="962" y="780"/>
                      <a:pt x="954" y="818"/>
                      <a:pt x="924" y="833"/>
                    </a:cubicBezTo>
                    <a:cubicBezTo>
                      <a:pt x="886" y="848"/>
                      <a:pt x="840" y="833"/>
                      <a:pt x="794" y="848"/>
                    </a:cubicBezTo>
                    <a:cubicBezTo>
                      <a:pt x="786" y="848"/>
                      <a:pt x="786" y="871"/>
                      <a:pt x="779" y="871"/>
                    </a:cubicBezTo>
                    <a:cubicBezTo>
                      <a:pt x="763" y="879"/>
                      <a:pt x="748" y="864"/>
                      <a:pt x="733" y="871"/>
                    </a:cubicBezTo>
                    <a:cubicBezTo>
                      <a:pt x="710" y="887"/>
                      <a:pt x="687" y="909"/>
                      <a:pt x="656" y="925"/>
                    </a:cubicBezTo>
                    <a:cubicBezTo>
                      <a:pt x="626" y="932"/>
                      <a:pt x="588" y="940"/>
                      <a:pt x="550" y="948"/>
                    </a:cubicBezTo>
                    <a:lnTo>
                      <a:pt x="550" y="948"/>
                    </a:lnTo>
                    <a:cubicBezTo>
                      <a:pt x="519" y="940"/>
                      <a:pt x="481" y="925"/>
                      <a:pt x="450" y="932"/>
                    </a:cubicBezTo>
                    <a:cubicBezTo>
                      <a:pt x="443" y="940"/>
                      <a:pt x="443" y="963"/>
                      <a:pt x="435" y="970"/>
                    </a:cubicBezTo>
                    <a:cubicBezTo>
                      <a:pt x="397" y="993"/>
                      <a:pt x="359" y="1032"/>
                      <a:pt x="313" y="1032"/>
                    </a:cubicBezTo>
                    <a:cubicBezTo>
                      <a:pt x="282" y="1032"/>
                      <a:pt x="259" y="993"/>
                      <a:pt x="244" y="963"/>
                    </a:cubicBezTo>
                    <a:cubicBezTo>
                      <a:pt x="229" y="932"/>
                      <a:pt x="221" y="887"/>
                      <a:pt x="214" y="848"/>
                    </a:cubicBezTo>
                    <a:cubicBezTo>
                      <a:pt x="214" y="818"/>
                      <a:pt x="214" y="795"/>
                      <a:pt x="214" y="764"/>
                    </a:cubicBezTo>
                    <a:cubicBezTo>
                      <a:pt x="221" y="726"/>
                      <a:pt x="237" y="696"/>
                      <a:pt x="252" y="657"/>
                    </a:cubicBezTo>
                    <a:cubicBezTo>
                      <a:pt x="259" y="642"/>
                      <a:pt x="282" y="634"/>
                      <a:pt x="290" y="612"/>
                    </a:cubicBezTo>
                    <a:cubicBezTo>
                      <a:pt x="290" y="596"/>
                      <a:pt x="275" y="589"/>
                      <a:pt x="275" y="573"/>
                    </a:cubicBezTo>
                    <a:cubicBezTo>
                      <a:pt x="275" y="573"/>
                      <a:pt x="198" y="589"/>
                      <a:pt x="191" y="589"/>
                    </a:cubicBezTo>
                    <a:lnTo>
                      <a:pt x="145" y="543"/>
                    </a:lnTo>
                    <a:cubicBezTo>
                      <a:pt x="122" y="543"/>
                      <a:pt x="99" y="551"/>
                      <a:pt x="84" y="543"/>
                    </a:cubicBezTo>
                    <a:cubicBezTo>
                      <a:pt x="61" y="528"/>
                      <a:pt x="53" y="505"/>
                      <a:pt x="45" y="482"/>
                    </a:cubicBezTo>
                    <a:cubicBezTo>
                      <a:pt x="38" y="474"/>
                      <a:pt x="7" y="466"/>
                      <a:pt x="0" y="459"/>
                    </a:cubicBezTo>
                    <a:lnTo>
                      <a:pt x="0" y="459"/>
                    </a:lnTo>
                    <a:cubicBezTo>
                      <a:pt x="23" y="444"/>
                      <a:pt x="68" y="428"/>
                      <a:pt x="84" y="421"/>
                    </a:cubicBezTo>
                    <a:cubicBezTo>
                      <a:pt x="122" y="413"/>
                      <a:pt x="160" y="421"/>
                      <a:pt x="198" y="405"/>
                    </a:cubicBezTo>
                    <a:cubicBezTo>
                      <a:pt x="214" y="398"/>
                      <a:pt x="229" y="375"/>
                      <a:pt x="244" y="375"/>
                    </a:cubicBezTo>
                    <a:cubicBezTo>
                      <a:pt x="252" y="367"/>
                      <a:pt x="267" y="382"/>
                      <a:pt x="275" y="375"/>
                    </a:cubicBezTo>
                    <a:cubicBezTo>
                      <a:pt x="305" y="375"/>
                      <a:pt x="320" y="352"/>
                      <a:pt x="351" y="352"/>
                    </a:cubicBezTo>
                    <a:cubicBezTo>
                      <a:pt x="374" y="352"/>
                      <a:pt x="404" y="382"/>
                      <a:pt x="427" y="375"/>
                    </a:cubicBezTo>
                    <a:cubicBezTo>
                      <a:pt x="450" y="359"/>
                      <a:pt x="458" y="321"/>
                      <a:pt x="473" y="298"/>
                    </a:cubicBezTo>
                    <a:cubicBezTo>
                      <a:pt x="481" y="283"/>
                      <a:pt x="481" y="260"/>
                      <a:pt x="496" y="245"/>
                    </a:cubicBezTo>
                    <a:cubicBezTo>
                      <a:pt x="519" y="230"/>
                      <a:pt x="542" y="230"/>
                      <a:pt x="565" y="214"/>
                    </a:cubicBezTo>
                    <a:cubicBezTo>
                      <a:pt x="588" y="207"/>
                      <a:pt x="611" y="199"/>
                      <a:pt x="618" y="184"/>
                    </a:cubicBezTo>
                    <a:cubicBezTo>
                      <a:pt x="634" y="169"/>
                      <a:pt x="611" y="138"/>
                      <a:pt x="626" y="123"/>
                    </a:cubicBezTo>
                    <a:cubicBezTo>
                      <a:pt x="641" y="115"/>
                      <a:pt x="664" y="115"/>
                      <a:pt x="679" y="115"/>
                    </a:cubicBezTo>
                    <a:cubicBezTo>
                      <a:pt x="687" y="115"/>
                      <a:pt x="695" y="130"/>
                      <a:pt x="702" y="130"/>
                    </a:cubicBezTo>
                    <a:cubicBezTo>
                      <a:pt x="725" y="123"/>
                      <a:pt x="740" y="84"/>
                      <a:pt x="771" y="84"/>
                    </a:cubicBezTo>
                    <a:cubicBezTo>
                      <a:pt x="825" y="69"/>
                      <a:pt x="878" y="100"/>
                      <a:pt x="931" y="92"/>
                    </a:cubicBezTo>
                    <a:cubicBezTo>
                      <a:pt x="954" y="84"/>
                      <a:pt x="970" y="54"/>
                      <a:pt x="992" y="46"/>
                    </a:cubicBezTo>
                    <a:cubicBezTo>
                      <a:pt x="1038" y="23"/>
                      <a:pt x="1084" y="8"/>
                      <a:pt x="1130" y="8"/>
                    </a:cubicBezTo>
                    <a:cubicBezTo>
                      <a:pt x="1161" y="0"/>
                      <a:pt x="1191" y="16"/>
                      <a:pt x="1222" y="23"/>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5" name="Freeform 183">
                <a:extLst>
                  <a:ext uri="{FF2B5EF4-FFF2-40B4-BE49-F238E27FC236}">
                    <a16:creationId xmlns:a16="http://schemas.microsoft.com/office/drawing/2014/main" id="{5686DB90-DDC4-42CA-950B-B0467DC793D4}"/>
                  </a:ext>
                </a:extLst>
              </p:cNvPr>
              <p:cNvSpPr>
                <a:spLocks noChangeArrowheads="1"/>
              </p:cNvSpPr>
              <p:nvPr/>
            </p:nvSpPr>
            <p:spPr bwMode="auto">
              <a:xfrm>
                <a:off x="3338296" y="6061075"/>
                <a:ext cx="593686" cy="488950"/>
              </a:xfrm>
              <a:custGeom>
                <a:avLst/>
                <a:gdLst>
                  <a:gd name="T0" fmla="*/ 741 w 1651"/>
                  <a:gd name="T1" fmla="*/ 0 h 1360"/>
                  <a:gd name="T2" fmla="*/ 741 w 1651"/>
                  <a:gd name="T3" fmla="*/ 0 h 1360"/>
                  <a:gd name="T4" fmla="*/ 786 w 1651"/>
                  <a:gd name="T5" fmla="*/ 23 h 1360"/>
                  <a:gd name="T6" fmla="*/ 825 w 1651"/>
                  <a:gd name="T7" fmla="*/ 84 h 1360"/>
                  <a:gd name="T8" fmla="*/ 886 w 1651"/>
                  <a:gd name="T9" fmla="*/ 84 h 1360"/>
                  <a:gd name="T10" fmla="*/ 932 w 1651"/>
                  <a:gd name="T11" fmla="*/ 130 h 1360"/>
                  <a:gd name="T12" fmla="*/ 1016 w 1651"/>
                  <a:gd name="T13" fmla="*/ 114 h 1360"/>
                  <a:gd name="T14" fmla="*/ 1031 w 1651"/>
                  <a:gd name="T15" fmla="*/ 153 h 1360"/>
                  <a:gd name="T16" fmla="*/ 993 w 1651"/>
                  <a:gd name="T17" fmla="*/ 198 h 1360"/>
                  <a:gd name="T18" fmla="*/ 955 w 1651"/>
                  <a:gd name="T19" fmla="*/ 305 h 1360"/>
                  <a:gd name="T20" fmla="*/ 955 w 1651"/>
                  <a:gd name="T21" fmla="*/ 389 h 1360"/>
                  <a:gd name="T22" fmla="*/ 985 w 1651"/>
                  <a:gd name="T23" fmla="*/ 504 h 1360"/>
                  <a:gd name="T24" fmla="*/ 1054 w 1651"/>
                  <a:gd name="T25" fmla="*/ 573 h 1360"/>
                  <a:gd name="T26" fmla="*/ 1176 w 1651"/>
                  <a:gd name="T27" fmla="*/ 511 h 1360"/>
                  <a:gd name="T28" fmla="*/ 1191 w 1651"/>
                  <a:gd name="T29" fmla="*/ 473 h 1360"/>
                  <a:gd name="T30" fmla="*/ 1291 w 1651"/>
                  <a:gd name="T31" fmla="*/ 489 h 1360"/>
                  <a:gd name="T32" fmla="*/ 1291 w 1651"/>
                  <a:gd name="T33" fmla="*/ 489 h 1360"/>
                  <a:gd name="T34" fmla="*/ 1291 w 1651"/>
                  <a:gd name="T35" fmla="*/ 534 h 1360"/>
                  <a:gd name="T36" fmla="*/ 1321 w 1651"/>
                  <a:gd name="T37" fmla="*/ 565 h 1360"/>
                  <a:gd name="T38" fmla="*/ 1321 w 1651"/>
                  <a:gd name="T39" fmla="*/ 619 h 1360"/>
                  <a:gd name="T40" fmla="*/ 1336 w 1651"/>
                  <a:gd name="T41" fmla="*/ 672 h 1360"/>
                  <a:gd name="T42" fmla="*/ 1397 w 1651"/>
                  <a:gd name="T43" fmla="*/ 672 h 1360"/>
                  <a:gd name="T44" fmla="*/ 1436 w 1651"/>
                  <a:gd name="T45" fmla="*/ 741 h 1360"/>
                  <a:gd name="T46" fmla="*/ 1489 w 1651"/>
                  <a:gd name="T47" fmla="*/ 794 h 1360"/>
                  <a:gd name="T48" fmla="*/ 1558 w 1651"/>
                  <a:gd name="T49" fmla="*/ 741 h 1360"/>
                  <a:gd name="T50" fmla="*/ 1558 w 1651"/>
                  <a:gd name="T51" fmla="*/ 741 h 1360"/>
                  <a:gd name="T52" fmla="*/ 1566 w 1651"/>
                  <a:gd name="T53" fmla="*/ 802 h 1360"/>
                  <a:gd name="T54" fmla="*/ 1535 w 1651"/>
                  <a:gd name="T55" fmla="*/ 832 h 1360"/>
                  <a:gd name="T56" fmla="*/ 1596 w 1651"/>
                  <a:gd name="T57" fmla="*/ 924 h 1360"/>
                  <a:gd name="T58" fmla="*/ 1535 w 1651"/>
                  <a:gd name="T59" fmla="*/ 1077 h 1360"/>
                  <a:gd name="T60" fmla="*/ 1459 w 1651"/>
                  <a:gd name="T61" fmla="*/ 1253 h 1360"/>
                  <a:gd name="T62" fmla="*/ 1397 w 1651"/>
                  <a:gd name="T63" fmla="*/ 1344 h 1360"/>
                  <a:gd name="T64" fmla="*/ 1390 w 1651"/>
                  <a:gd name="T65" fmla="*/ 1230 h 1360"/>
                  <a:gd name="T66" fmla="*/ 1344 w 1651"/>
                  <a:gd name="T67" fmla="*/ 1298 h 1360"/>
                  <a:gd name="T68" fmla="*/ 1359 w 1651"/>
                  <a:gd name="T69" fmla="*/ 1329 h 1360"/>
                  <a:gd name="T70" fmla="*/ 1359 w 1651"/>
                  <a:gd name="T71" fmla="*/ 1329 h 1360"/>
                  <a:gd name="T72" fmla="*/ 1359 w 1651"/>
                  <a:gd name="T73" fmla="*/ 1329 h 1360"/>
                  <a:gd name="T74" fmla="*/ 1329 w 1651"/>
                  <a:gd name="T75" fmla="*/ 1344 h 1360"/>
                  <a:gd name="T76" fmla="*/ 1252 w 1651"/>
                  <a:gd name="T77" fmla="*/ 1306 h 1360"/>
                  <a:gd name="T78" fmla="*/ 1184 w 1651"/>
                  <a:gd name="T79" fmla="*/ 1268 h 1360"/>
                  <a:gd name="T80" fmla="*/ 978 w 1651"/>
                  <a:gd name="T81" fmla="*/ 1329 h 1360"/>
                  <a:gd name="T82" fmla="*/ 878 w 1651"/>
                  <a:gd name="T83" fmla="*/ 1260 h 1360"/>
                  <a:gd name="T84" fmla="*/ 794 w 1651"/>
                  <a:gd name="T85" fmla="*/ 1176 h 1360"/>
                  <a:gd name="T86" fmla="*/ 756 w 1651"/>
                  <a:gd name="T87" fmla="*/ 1115 h 1360"/>
                  <a:gd name="T88" fmla="*/ 634 w 1651"/>
                  <a:gd name="T89" fmla="*/ 1100 h 1360"/>
                  <a:gd name="T90" fmla="*/ 496 w 1651"/>
                  <a:gd name="T91" fmla="*/ 1077 h 1360"/>
                  <a:gd name="T92" fmla="*/ 473 w 1651"/>
                  <a:gd name="T93" fmla="*/ 932 h 1360"/>
                  <a:gd name="T94" fmla="*/ 366 w 1651"/>
                  <a:gd name="T95" fmla="*/ 840 h 1360"/>
                  <a:gd name="T96" fmla="*/ 244 w 1651"/>
                  <a:gd name="T97" fmla="*/ 680 h 1360"/>
                  <a:gd name="T98" fmla="*/ 175 w 1651"/>
                  <a:gd name="T99" fmla="*/ 634 h 1360"/>
                  <a:gd name="T100" fmla="*/ 175 w 1651"/>
                  <a:gd name="T101" fmla="*/ 642 h 1360"/>
                  <a:gd name="T102" fmla="*/ 30 w 1651"/>
                  <a:gd name="T103" fmla="*/ 443 h 1360"/>
                  <a:gd name="T104" fmla="*/ 0 w 1651"/>
                  <a:gd name="T105" fmla="*/ 405 h 1360"/>
                  <a:gd name="T106" fmla="*/ 99 w 1651"/>
                  <a:gd name="T107" fmla="*/ 389 h 1360"/>
                  <a:gd name="T108" fmla="*/ 168 w 1651"/>
                  <a:gd name="T109" fmla="*/ 336 h 1360"/>
                  <a:gd name="T110" fmla="*/ 259 w 1651"/>
                  <a:gd name="T111" fmla="*/ 198 h 1360"/>
                  <a:gd name="T112" fmla="*/ 374 w 1651"/>
                  <a:gd name="T113" fmla="*/ 221 h 1360"/>
                  <a:gd name="T114" fmla="*/ 550 w 1651"/>
                  <a:gd name="T115" fmla="*/ 191 h 1360"/>
                  <a:gd name="T116" fmla="*/ 588 w 1651"/>
                  <a:gd name="T117" fmla="*/ 92 h 1360"/>
                  <a:gd name="T118" fmla="*/ 695 w 1651"/>
                  <a:gd name="T119" fmla="*/ 30 h 1360"/>
                  <a:gd name="T120" fmla="*/ 741 w 1651"/>
                  <a:gd name="T121" fmla="*/ 0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51" h="1360">
                    <a:moveTo>
                      <a:pt x="741" y="0"/>
                    </a:moveTo>
                    <a:lnTo>
                      <a:pt x="741" y="0"/>
                    </a:lnTo>
                    <a:cubicBezTo>
                      <a:pt x="748" y="7"/>
                      <a:pt x="779" y="15"/>
                      <a:pt x="786" y="23"/>
                    </a:cubicBezTo>
                    <a:cubicBezTo>
                      <a:pt x="794" y="46"/>
                      <a:pt x="802" y="69"/>
                      <a:pt x="825" y="84"/>
                    </a:cubicBezTo>
                    <a:cubicBezTo>
                      <a:pt x="840" y="92"/>
                      <a:pt x="863" y="84"/>
                      <a:pt x="886" y="84"/>
                    </a:cubicBezTo>
                    <a:lnTo>
                      <a:pt x="932" y="130"/>
                    </a:lnTo>
                    <a:cubicBezTo>
                      <a:pt x="939" y="130"/>
                      <a:pt x="1016" y="114"/>
                      <a:pt x="1016" y="114"/>
                    </a:cubicBezTo>
                    <a:cubicBezTo>
                      <a:pt x="1016" y="130"/>
                      <a:pt x="1031" y="137"/>
                      <a:pt x="1031" y="153"/>
                    </a:cubicBezTo>
                    <a:cubicBezTo>
                      <a:pt x="1023" y="175"/>
                      <a:pt x="1000" y="183"/>
                      <a:pt x="993" y="198"/>
                    </a:cubicBezTo>
                    <a:cubicBezTo>
                      <a:pt x="978" y="237"/>
                      <a:pt x="962" y="267"/>
                      <a:pt x="955" y="305"/>
                    </a:cubicBezTo>
                    <a:cubicBezTo>
                      <a:pt x="955" y="336"/>
                      <a:pt x="955" y="359"/>
                      <a:pt x="955" y="389"/>
                    </a:cubicBezTo>
                    <a:cubicBezTo>
                      <a:pt x="962" y="428"/>
                      <a:pt x="970" y="473"/>
                      <a:pt x="985" y="504"/>
                    </a:cubicBezTo>
                    <a:cubicBezTo>
                      <a:pt x="1000" y="534"/>
                      <a:pt x="1023" y="573"/>
                      <a:pt x="1054" y="573"/>
                    </a:cubicBezTo>
                    <a:cubicBezTo>
                      <a:pt x="1100" y="573"/>
                      <a:pt x="1138" y="534"/>
                      <a:pt x="1176" y="511"/>
                    </a:cubicBezTo>
                    <a:cubicBezTo>
                      <a:pt x="1184" y="504"/>
                      <a:pt x="1184" y="481"/>
                      <a:pt x="1191" y="473"/>
                    </a:cubicBezTo>
                    <a:cubicBezTo>
                      <a:pt x="1222" y="466"/>
                      <a:pt x="1260" y="481"/>
                      <a:pt x="1291" y="489"/>
                    </a:cubicBezTo>
                    <a:lnTo>
                      <a:pt x="1291" y="489"/>
                    </a:lnTo>
                    <a:cubicBezTo>
                      <a:pt x="1291" y="504"/>
                      <a:pt x="1291" y="519"/>
                      <a:pt x="1291" y="534"/>
                    </a:cubicBezTo>
                    <a:cubicBezTo>
                      <a:pt x="1298" y="550"/>
                      <a:pt x="1314" y="550"/>
                      <a:pt x="1321" y="565"/>
                    </a:cubicBezTo>
                    <a:cubicBezTo>
                      <a:pt x="1329" y="580"/>
                      <a:pt x="1321" y="596"/>
                      <a:pt x="1321" y="619"/>
                    </a:cubicBezTo>
                    <a:cubicBezTo>
                      <a:pt x="1329" y="634"/>
                      <a:pt x="1321" y="657"/>
                      <a:pt x="1336" y="672"/>
                    </a:cubicBezTo>
                    <a:cubicBezTo>
                      <a:pt x="1352" y="680"/>
                      <a:pt x="1382" y="657"/>
                      <a:pt x="1397" y="672"/>
                    </a:cubicBezTo>
                    <a:cubicBezTo>
                      <a:pt x="1420" y="687"/>
                      <a:pt x="1420" y="718"/>
                      <a:pt x="1436" y="741"/>
                    </a:cubicBezTo>
                    <a:cubicBezTo>
                      <a:pt x="1451" y="756"/>
                      <a:pt x="1466" y="786"/>
                      <a:pt x="1489" y="794"/>
                    </a:cubicBezTo>
                    <a:cubicBezTo>
                      <a:pt x="1520" y="794"/>
                      <a:pt x="1527" y="756"/>
                      <a:pt x="1558" y="741"/>
                    </a:cubicBezTo>
                    <a:lnTo>
                      <a:pt x="1558" y="741"/>
                    </a:lnTo>
                    <a:cubicBezTo>
                      <a:pt x="1558" y="756"/>
                      <a:pt x="1566" y="779"/>
                      <a:pt x="1566" y="802"/>
                    </a:cubicBezTo>
                    <a:cubicBezTo>
                      <a:pt x="1566" y="832"/>
                      <a:pt x="1543" y="817"/>
                      <a:pt x="1535" y="832"/>
                    </a:cubicBezTo>
                    <a:cubicBezTo>
                      <a:pt x="1527" y="848"/>
                      <a:pt x="1581" y="909"/>
                      <a:pt x="1596" y="924"/>
                    </a:cubicBezTo>
                    <a:cubicBezTo>
                      <a:pt x="1650" y="993"/>
                      <a:pt x="1634" y="1077"/>
                      <a:pt x="1535" y="1077"/>
                    </a:cubicBezTo>
                    <a:cubicBezTo>
                      <a:pt x="1466" y="1084"/>
                      <a:pt x="1474" y="1207"/>
                      <a:pt x="1459" y="1253"/>
                    </a:cubicBezTo>
                    <a:cubicBezTo>
                      <a:pt x="1443" y="1283"/>
                      <a:pt x="1405" y="1314"/>
                      <a:pt x="1397" y="1344"/>
                    </a:cubicBezTo>
                    <a:cubicBezTo>
                      <a:pt x="1352" y="1344"/>
                      <a:pt x="1390" y="1245"/>
                      <a:pt x="1390" y="1230"/>
                    </a:cubicBezTo>
                    <a:cubicBezTo>
                      <a:pt x="1390" y="1184"/>
                      <a:pt x="1291" y="1222"/>
                      <a:pt x="1344" y="1298"/>
                    </a:cubicBezTo>
                    <a:cubicBezTo>
                      <a:pt x="1344" y="1306"/>
                      <a:pt x="1367" y="1329"/>
                      <a:pt x="1359" y="1329"/>
                    </a:cubicBezTo>
                    <a:lnTo>
                      <a:pt x="1359" y="1329"/>
                    </a:lnTo>
                    <a:lnTo>
                      <a:pt x="1359" y="1329"/>
                    </a:lnTo>
                    <a:cubicBezTo>
                      <a:pt x="1352" y="1329"/>
                      <a:pt x="1336" y="1344"/>
                      <a:pt x="1329" y="1344"/>
                    </a:cubicBezTo>
                    <a:cubicBezTo>
                      <a:pt x="1291" y="1344"/>
                      <a:pt x="1275" y="1329"/>
                      <a:pt x="1252" y="1306"/>
                    </a:cubicBezTo>
                    <a:cubicBezTo>
                      <a:pt x="1237" y="1291"/>
                      <a:pt x="1184" y="1283"/>
                      <a:pt x="1184" y="1268"/>
                    </a:cubicBezTo>
                    <a:cubicBezTo>
                      <a:pt x="1184" y="1191"/>
                      <a:pt x="1031" y="1359"/>
                      <a:pt x="978" y="1329"/>
                    </a:cubicBezTo>
                    <a:cubicBezTo>
                      <a:pt x="939" y="1306"/>
                      <a:pt x="916" y="1268"/>
                      <a:pt x="878" y="1260"/>
                    </a:cubicBezTo>
                    <a:cubicBezTo>
                      <a:pt x="817" y="1245"/>
                      <a:pt x="886" y="1176"/>
                      <a:pt x="794" y="1176"/>
                    </a:cubicBezTo>
                    <a:cubicBezTo>
                      <a:pt x="748" y="1176"/>
                      <a:pt x="802" y="1123"/>
                      <a:pt x="756" y="1115"/>
                    </a:cubicBezTo>
                    <a:cubicBezTo>
                      <a:pt x="718" y="1115"/>
                      <a:pt x="664" y="1100"/>
                      <a:pt x="634" y="1100"/>
                    </a:cubicBezTo>
                    <a:cubicBezTo>
                      <a:pt x="542" y="1100"/>
                      <a:pt x="572" y="1123"/>
                      <a:pt x="496" y="1077"/>
                    </a:cubicBezTo>
                    <a:cubicBezTo>
                      <a:pt x="481" y="1069"/>
                      <a:pt x="481" y="955"/>
                      <a:pt x="473" y="932"/>
                    </a:cubicBezTo>
                    <a:cubicBezTo>
                      <a:pt x="450" y="825"/>
                      <a:pt x="458" y="886"/>
                      <a:pt x="366" y="840"/>
                    </a:cubicBezTo>
                    <a:cubicBezTo>
                      <a:pt x="321" y="817"/>
                      <a:pt x="259" y="680"/>
                      <a:pt x="244" y="680"/>
                    </a:cubicBezTo>
                    <a:cubicBezTo>
                      <a:pt x="198" y="672"/>
                      <a:pt x="191" y="695"/>
                      <a:pt x="175" y="634"/>
                    </a:cubicBezTo>
                    <a:cubicBezTo>
                      <a:pt x="175" y="634"/>
                      <a:pt x="175" y="634"/>
                      <a:pt x="175" y="642"/>
                    </a:cubicBezTo>
                    <a:cubicBezTo>
                      <a:pt x="160" y="588"/>
                      <a:pt x="7" y="489"/>
                      <a:pt x="30" y="443"/>
                    </a:cubicBezTo>
                    <a:cubicBezTo>
                      <a:pt x="46" y="412"/>
                      <a:pt x="15" y="428"/>
                      <a:pt x="0" y="405"/>
                    </a:cubicBezTo>
                    <a:cubicBezTo>
                      <a:pt x="15" y="397"/>
                      <a:pt x="69" y="397"/>
                      <a:pt x="99" y="389"/>
                    </a:cubicBezTo>
                    <a:cubicBezTo>
                      <a:pt x="122" y="374"/>
                      <a:pt x="137" y="336"/>
                      <a:pt x="168" y="336"/>
                    </a:cubicBezTo>
                    <a:cubicBezTo>
                      <a:pt x="221" y="336"/>
                      <a:pt x="244" y="244"/>
                      <a:pt x="259" y="198"/>
                    </a:cubicBezTo>
                    <a:cubicBezTo>
                      <a:pt x="282" y="153"/>
                      <a:pt x="343" y="221"/>
                      <a:pt x="374" y="221"/>
                    </a:cubicBezTo>
                    <a:cubicBezTo>
                      <a:pt x="405" y="221"/>
                      <a:pt x="542" y="214"/>
                      <a:pt x="550" y="191"/>
                    </a:cubicBezTo>
                    <a:cubicBezTo>
                      <a:pt x="557" y="160"/>
                      <a:pt x="565" y="122"/>
                      <a:pt x="588" y="92"/>
                    </a:cubicBezTo>
                    <a:cubicBezTo>
                      <a:pt x="611" y="76"/>
                      <a:pt x="664" y="53"/>
                      <a:pt x="695" y="30"/>
                    </a:cubicBezTo>
                    <a:cubicBezTo>
                      <a:pt x="733" y="7"/>
                      <a:pt x="741" y="7"/>
                      <a:pt x="741" y="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6" name="Freeform 184">
                <a:extLst>
                  <a:ext uri="{FF2B5EF4-FFF2-40B4-BE49-F238E27FC236}">
                    <a16:creationId xmlns:a16="http://schemas.microsoft.com/office/drawing/2014/main" id="{0CD92170-B0FA-4020-BBFA-F3D6244D381C}"/>
                  </a:ext>
                </a:extLst>
              </p:cNvPr>
              <p:cNvSpPr>
                <a:spLocks noChangeArrowheads="1"/>
              </p:cNvSpPr>
              <p:nvPr/>
            </p:nvSpPr>
            <p:spPr bwMode="auto">
              <a:xfrm>
                <a:off x="3474812" y="5726114"/>
                <a:ext cx="592098" cy="344487"/>
              </a:xfrm>
              <a:custGeom>
                <a:avLst/>
                <a:gdLst>
                  <a:gd name="T0" fmla="*/ 832 w 1643"/>
                  <a:gd name="T1" fmla="*/ 0 h 955"/>
                  <a:gd name="T2" fmla="*/ 763 w 1643"/>
                  <a:gd name="T3" fmla="*/ 159 h 955"/>
                  <a:gd name="T4" fmla="*/ 596 w 1643"/>
                  <a:gd name="T5" fmla="*/ 495 h 955"/>
                  <a:gd name="T6" fmla="*/ 565 w 1643"/>
                  <a:gd name="T7" fmla="*/ 579 h 955"/>
                  <a:gd name="T8" fmla="*/ 557 w 1643"/>
                  <a:gd name="T9" fmla="*/ 587 h 955"/>
                  <a:gd name="T10" fmla="*/ 374 w 1643"/>
                  <a:gd name="T11" fmla="*/ 625 h 955"/>
                  <a:gd name="T12" fmla="*/ 114 w 1643"/>
                  <a:gd name="T13" fmla="*/ 664 h 955"/>
                  <a:gd name="T14" fmla="*/ 38 w 1643"/>
                  <a:gd name="T15" fmla="*/ 740 h 955"/>
                  <a:gd name="T16" fmla="*/ 122 w 1643"/>
                  <a:gd name="T17" fmla="*/ 885 h 955"/>
                  <a:gd name="T18" fmla="*/ 359 w 1643"/>
                  <a:gd name="T19" fmla="*/ 885 h 955"/>
                  <a:gd name="T20" fmla="*/ 359 w 1643"/>
                  <a:gd name="T21" fmla="*/ 931 h 955"/>
                  <a:gd name="T22" fmla="*/ 557 w 1643"/>
                  <a:gd name="T23" fmla="*/ 877 h 955"/>
                  <a:gd name="T24" fmla="*/ 634 w 1643"/>
                  <a:gd name="T25" fmla="*/ 847 h 955"/>
                  <a:gd name="T26" fmla="*/ 786 w 1643"/>
                  <a:gd name="T27" fmla="*/ 847 h 955"/>
                  <a:gd name="T28" fmla="*/ 855 w 1643"/>
                  <a:gd name="T29" fmla="*/ 717 h 955"/>
                  <a:gd name="T30" fmla="*/ 977 w 1643"/>
                  <a:gd name="T31" fmla="*/ 656 h 955"/>
                  <a:gd name="T32" fmla="*/ 1038 w 1643"/>
                  <a:gd name="T33" fmla="*/ 587 h 955"/>
                  <a:gd name="T34" fmla="*/ 1130 w 1643"/>
                  <a:gd name="T35" fmla="*/ 556 h 955"/>
                  <a:gd name="T36" fmla="*/ 1351 w 1643"/>
                  <a:gd name="T37" fmla="*/ 518 h 955"/>
                  <a:gd name="T38" fmla="*/ 1581 w 1643"/>
                  <a:gd name="T39" fmla="*/ 495 h 955"/>
                  <a:gd name="T40" fmla="*/ 1619 w 1643"/>
                  <a:gd name="T41" fmla="*/ 495 h 955"/>
                  <a:gd name="T42" fmla="*/ 1604 w 1643"/>
                  <a:gd name="T43" fmla="*/ 419 h 955"/>
                  <a:gd name="T44" fmla="*/ 1626 w 1643"/>
                  <a:gd name="T45" fmla="*/ 366 h 955"/>
                  <a:gd name="T46" fmla="*/ 1512 w 1643"/>
                  <a:gd name="T47" fmla="*/ 335 h 955"/>
                  <a:gd name="T48" fmla="*/ 1474 w 1643"/>
                  <a:gd name="T49" fmla="*/ 358 h 955"/>
                  <a:gd name="T50" fmla="*/ 1405 w 1643"/>
                  <a:gd name="T51" fmla="*/ 381 h 955"/>
                  <a:gd name="T52" fmla="*/ 1329 w 1643"/>
                  <a:gd name="T53" fmla="*/ 389 h 955"/>
                  <a:gd name="T54" fmla="*/ 1222 w 1643"/>
                  <a:gd name="T55" fmla="*/ 266 h 955"/>
                  <a:gd name="T56" fmla="*/ 1161 w 1643"/>
                  <a:gd name="T57" fmla="*/ 266 h 955"/>
                  <a:gd name="T58" fmla="*/ 1168 w 1643"/>
                  <a:gd name="T59" fmla="*/ 175 h 955"/>
                  <a:gd name="T60" fmla="*/ 1084 w 1643"/>
                  <a:gd name="T61" fmla="*/ 91 h 955"/>
                  <a:gd name="T62" fmla="*/ 970 w 1643"/>
                  <a:gd name="T63" fmla="*/ 106 h 955"/>
                  <a:gd name="T64" fmla="*/ 893 w 1643"/>
                  <a:gd name="T65" fmla="*/ 38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43" h="955">
                    <a:moveTo>
                      <a:pt x="832" y="0"/>
                    </a:moveTo>
                    <a:lnTo>
                      <a:pt x="832" y="0"/>
                    </a:lnTo>
                    <a:cubicBezTo>
                      <a:pt x="832" y="15"/>
                      <a:pt x="832" y="23"/>
                      <a:pt x="802" y="30"/>
                    </a:cubicBezTo>
                    <a:cubicBezTo>
                      <a:pt x="756" y="46"/>
                      <a:pt x="756" y="114"/>
                      <a:pt x="763" y="159"/>
                    </a:cubicBezTo>
                    <a:cubicBezTo>
                      <a:pt x="779" y="251"/>
                      <a:pt x="725" y="335"/>
                      <a:pt x="664" y="396"/>
                    </a:cubicBezTo>
                    <a:cubicBezTo>
                      <a:pt x="626" y="434"/>
                      <a:pt x="596" y="434"/>
                      <a:pt x="596" y="495"/>
                    </a:cubicBezTo>
                    <a:cubicBezTo>
                      <a:pt x="596" y="511"/>
                      <a:pt x="626" y="595"/>
                      <a:pt x="588" y="595"/>
                    </a:cubicBezTo>
                    <a:lnTo>
                      <a:pt x="565" y="579"/>
                    </a:lnTo>
                    <a:lnTo>
                      <a:pt x="557" y="587"/>
                    </a:lnTo>
                    <a:lnTo>
                      <a:pt x="557" y="587"/>
                    </a:lnTo>
                    <a:cubicBezTo>
                      <a:pt x="511" y="602"/>
                      <a:pt x="481" y="572"/>
                      <a:pt x="443" y="579"/>
                    </a:cubicBezTo>
                    <a:cubicBezTo>
                      <a:pt x="443" y="595"/>
                      <a:pt x="382" y="625"/>
                      <a:pt x="374" y="625"/>
                    </a:cubicBezTo>
                    <a:cubicBezTo>
                      <a:pt x="298" y="648"/>
                      <a:pt x="252" y="725"/>
                      <a:pt x="183" y="618"/>
                    </a:cubicBezTo>
                    <a:cubicBezTo>
                      <a:pt x="152" y="572"/>
                      <a:pt x="137" y="625"/>
                      <a:pt x="114" y="664"/>
                    </a:cubicBezTo>
                    <a:cubicBezTo>
                      <a:pt x="91" y="702"/>
                      <a:pt x="53" y="686"/>
                      <a:pt x="23" y="694"/>
                    </a:cubicBezTo>
                    <a:cubicBezTo>
                      <a:pt x="23" y="709"/>
                      <a:pt x="61" y="717"/>
                      <a:pt x="38" y="740"/>
                    </a:cubicBezTo>
                    <a:cubicBezTo>
                      <a:pt x="0" y="793"/>
                      <a:pt x="53" y="801"/>
                      <a:pt x="91" y="816"/>
                    </a:cubicBezTo>
                    <a:cubicBezTo>
                      <a:pt x="122" y="839"/>
                      <a:pt x="99" y="870"/>
                      <a:pt x="122" y="885"/>
                    </a:cubicBezTo>
                    <a:cubicBezTo>
                      <a:pt x="145" y="900"/>
                      <a:pt x="206" y="831"/>
                      <a:pt x="244" y="893"/>
                    </a:cubicBezTo>
                    <a:cubicBezTo>
                      <a:pt x="282" y="954"/>
                      <a:pt x="313" y="893"/>
                      <a:pt x="359" y="885"/>
                    </a:cubicBezTo>
                    <a:cubicBezTo>
                      <a:pt x="359" y="908"/>
                      <a:pt x="359" y="923"/>
                      <a:pt x="359" y="931"/>
                    </a:cubicBezTo>
                    <a:lnTo>
                      <a:pt x="359" y="931"/>
                    </a:lnTo>
                    <a:cubicBezTo>
                      <a:pt x="382" y="916"/>
                      <a:pt x="427" y="900"/>
                      <a:pt x="443" y="893"/>
                    </a:cubicBezTo>
                    <a:cubicBezTo>
                      <a:pt x="481" y="885"/>
                      <a:pt x="519" y="893"/>
                      <a:pt x="557" y="877"/>
                    </a:cubicBezTo>
                    <a:cubicBezTo>
                      <a:pt x="573" y="870"/>
                      <a:pt x="588" y="847"/>
                      <a:pt x="603" y="847"/>
                    </a:cubicBezTo>
                    <a:cubicBezTo>
                      <a:pt x="611" y="839"/>
                      <a:pt x="626" y="854"/>
                      <a:pt x="634" y="847"/>
                    </a:cubicBezTo>
                    <a:cubicBezTo>
                      <a:pt x="664" y="847"/>
                      <a:pt x="679" y="824"/>
                      <a:pt x="710" y="824"/>
                    </a:cubicBezTo>
                    <a:cubicBezTo>
                      <a:pt x="733" y="824"/>
                      <a:pt x="763" y="854"/>
                      <a:pt x="786" y="847"/>
                    </a:cubicBezTo>
                    <a:cubicBezTo>
                      <a:pt x="809" y="831"/>
                      <a:pt x="817" y="793"/>
                      <a:pt x="832" y="770"/>
                    </a:cubicBezTo>
                    <a:cubicBezTo>
                      <a:pt x="840" y="755"/>
                      <a:pt x="840" y="732"/>
                      <a:pt x="855" y="717"/>
                    </a:cubicBezTo>
                    <a:cubicBezTo>
                      <a:pt x="878" y="702"/>
                      <a:pt x="901" y="702"/>
                      <a:pt x="924" y="686"/>
                    </a:cubicBezTo>
                    <a:cubicBezTo>
                      <a:pt x="947" y="679"/>
                      <a:pt x="970" y="671"/>
                      <a:pt x="977" y="656"/>
                    </a:cubicBezTo>
                    <a:cubicBezTo>
                      <a:pt x="993" y="641"/>
                      <a:pt x="970" y="610"/>
                      <a:pt x="985" y="595"/>
                    </a:cubicBezTo>
                    <a:cubicBezTo>
                      <a:pt x="1000" y="587"/>
                      <a:pt x="1023" y="587"/>
                      <a:pt x="1038" y="587"/>
                    </a:cubicBezTo>
                    <a:cubicBezTo>
                      <a:pt x="1046" y="587"/>
                      <a:pt x="1054" y="602"/>
                      <a:pt x="1061" y="602"/>
                    </a:cubicBezTo>
                    <a:cubicBezTo>
                      <a:pt x="1084" y="595"/>
                      <a:pt x="1099" y="556"/>
                      <a:pt x="1130" y="556"/>
                    </a:cubicBezTo>
                    <a:cubicBezTo>
                      <a:pt x="1184" y="541"/>
                      <a:pt x="1237" y="572"/>
                      <a:pt x="1290" y="564"/>
                    </a:cubicBezTo>
                    <a:cubicBezTo>
                      <a:pt x="1313" y="556"/>
                      <a:pt x="1329" y="526"/>
                      <a:pt x="1351" y="518"/>
                    </a:cubicBezTo>
                    <a:cubicBezTo>
                      <a:pt x="1397" y="495"/>
                      <a:pt x="1443" y="480"/>
                      <a:pt x="1489" y="480"/>
                    </a:cubicBezTo>
                    <a:cubicBezTo>
                      <a:pt x="1520" y="472"/>
                      <a:pt x="1550" y="488"/>
                      <a:pt x="1581" y="495"/>
                    </a:cubicBezTo>
                    <a:lnTo>
                      <a:pt x="1581" y="495"/>
                    </a:lnTo>
                    <a:cubicBezTo>
                      <a:pt x="1596" y="495"/>
                      <a:pt x="1611" y="495"/>
                      <a:pt x="1619" y="495"/>
                    </a:cubicBezTo>
                    <a:cubicBezTo>
                      <a:pt x="1634" y="488"/>
                      <a:pt x="1642" y="472"/>
                      <a:pt x="1642" y="465"/>
                    </a:cubicBezTo>
                    <a:cubicBezTo>
                      <a:pt x="1634" y="442"/>
                      <a:pt x="1604" y="434"/>
                      <a:pt x="1604" y="419"/>
                    </a:cubicBezTo>
                    <a:cubicBezTo>
                      <a:pt x="1604" y="396"/>
                      <a:pt x="1619" y="381"/>
                      <a:pt x="1626" y="366"/>
                    </a:cubicBezTo>
                    <a:lnTo>
                      <a:pt x="1626" y="366"/>
                    </a:lnTo>
                    <a:cubicBezTo>
                      <a:pt x="1611" y="350"/>
                      <a:pt x="1596" y="335"/>
                      <a:pt x="1581" y="327"/>
                    </a:cubicBezTo>
                    <a:cubicBezTo>
                      <a:pt x="1558" y="327"/>
                      <a:pt x="1535" y="327"/>
                      <a:pt x="1512" y="335"/>
                    </a:cubicBezTo>
                    <a:cubicBezTo>
                      <a:pt x="1497" y="343"/>
                      <a:pt x="1489" y="350"/>
                      <a:pt x="1474" y="358"/>
                    </a:cubicBezTo>
                    <a:lnTo>
                      <a:pt x="1474" y="358"/>
                    </a:lnTo>
                    <a:cubicBezTo>
                      <a:pt x="1459" y="366"/>
                      <a:pt x="1443" y="358"/>
                      <a:pt x="1428" y="366"/>
                    </a:cubicBezTo>
                    <a:cubicBezTo>
                      <a:pt x="1420" y="366"/>
                      <a:pt x="1413" y="381"/>
                      <a:pt x="1405" y="381"/>
                    </a:cubicBezTo>
                    <a:cubicBezTo>
                      <a:pt x="1390" y="381"/>
                      <a:pt x="1367" y="373"/>
                      <a:pt x="1351" y="373"/>
                    </a:cubicBezTo>
                    <a:cubicBezTo>
                      <a:pt x="1344" y="373"/>
                      <a:pt x="1336" y="389"/>
                      <a:pt x="1329" y="389"/>
                    </a:cubicBezTo>
                    <a:cubicBezTo>
                      <a:pt x="1321" y="381"/>
                      <a:pt x="1321" y="358"/>
                      <a:pt x="1313" y="350"/>
                    </a:cubicBezTo>
                    <a:cubicBezTo>
                      <a:pt x="1283" y="320"/>
                      <a:pt x="1260" y="281"/>
                      <a:pt x="1222" y="266"/>
                    </a:cubicBezTo>
                    <a:cubicBezTo>
                      <a:pt x="1207" y="259"/>
                      <a:pt x="1199" y="281"/>
                      <a:pt x="1184" y="289"/>
                    </a:cubicBezTo>
                    <a:cubicBezTo>
                      <a:pt x="1168" y="289"/>
                      <a:pt x="1161" y="274"/>
                      <a:pt x="1161" y="266"/>
                    </a:cubicBezTo>
                    <a:cubicBezTo>
                      <a:pt x="1161" y="259"/>
                      <a:pt x="1191" y="266"/>
                      <a:pt x="1191" y="251"/>
                    </a:cubicBezTo>
                    <a:cubicBezTo>
                      <a:pt x="1191" y="228"/>
                      <a:pt x="1191" y="190"/>
                      <a:pt x="1168" y="175"/>
                    </a:cubicBezTo>
                    <a:cubicBezTo>
                      <a:pt x="1138" y="159"/>
                      <a:pt x="1084" y="205"/>
                      <a:pt x="1061" y="182"/>
                    </a:cubicBezTo>
                    <a:cubicBezTo>
                      <a:pt x="1046" y="159"/>
                      <a:pt x="1099" y="121"/>
                      <a:pt x="1084" y="91"/>
                    </a:cubicBezTo>
                    <a:cubicBezTo>
                      <a:pt x="1069" y="76"/>
                      <a:pt x="1038" y="84"/>
                      <a:pt x="1008" y="84"/>
                    </a:cubicBezTo>
                    <a:cubicBezTo>
                      <a:pt x="993" y="84"/>
                      <a:pt x="985" y="106"/>
                      <a:pt x="970" y="106"/>
                    </a:cubicBezTo>
                    <a:cubicBezTo>
                      <a:pt x="954" y="106"/>
                      <a:pt x="939" y="114"/>
                      <a:pt x="924" y="98"/>
                    </a:cubicBezTo>
                    <a:cubicBezTo>
                      <a:pt x="909" y="84"/>
                      <a:pt x="909" y="53"/>
                      <a:pt x="893" y="38"/>
                    </a:cubicBezTo>
                    <a:cubicBezTo>
                      <a:pt x="878" y="23"/>
                      <a:pt x="848" y="15"/>
                      <a:pt x="832" y="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7" name="Freeform 185">
                <a:extLst>
                  <a:ext uri="{FF2B5EF4-FFF2-40B4-BE49-F238E27FC236}">
                    <a16:creationId xmlns:a16="http://schemas.microsoft.com/office/drawing/2014/main" id="{57DDB0A9-4179-4447-B8F6-5071171823B7}"/>
                  </a:ext>
                </a:extLst>
              </p:cNvPr>
              <p:cNvSpPr>
                <a:spLocks noChangeArrowheads="1"/>
              </p:cNvSpPr>
              <p:nvPr/>
            </p:nvSpPr>
            <p:spPr bwMode="auto">
              <a:xfrm>
                <a:off x="3925632" y="5489575"/>
                <a:ext cx="220648" cy="368300"/>
              </a:xfrm>
              <a:custGeom>
                <a:avLst/>
                <a:gdLst>
                  <a:gd name="T0" fmla="*/ 222 w 612"/>
                  <a:gd name="T1" fmla="*/ 1015 h 1024"/>
                  <a:gd name="T2" fmla="*/ 222 w 612"/>
                  <a:gd name="T3" fmla="*/ 1015 h 1024"/>
                  <a:gd name="T4" fmla="*/ 260 w 612"/>
                  <a:gd name="T5" fmla="*/ 992 h 1024"/>
                  <a:gd name="T6" fmla="*/ 329 w 612"/>
                  <a:gd name="T7" fmla="*/ 984 h 1024"/>
                  <a:gd name="T8" fmla="*/ 374 w 612"/>
                  <a:gd name="T9" fmla="*/ 1023 h 1024"/>
                  <a:gd name="T10" fmla="*/ 374 w 612"/>
                  <a:gd name="T11" fmla="*/ 1023 h 1024"/>
                  <a:gd name="T12" fmla="*/ 413 w 612"/>
                  <a:gd name="T13" fmla="*/ 977 h 1024"/>
                  <a:gd name="T14" fmla="*/ 413 w 612"/>
                  <a:gd name="T15" fmla="*/ 923 h 1024"/>
                  <a:gd name="T16" fmla="*/ 443 w 612"/>
                  <a:gd name="T17" fmla="*/ 916 h 1024"/>
                  <a:gd name="T18" fmla="*/ 543 w 612"/>
                  <a:gd name="T19" fmla="*/ 954 h 1024"/>
                  <a:gd name="T20" fmla="*/ 573 w 612"/>
                  <a:gd name="T21" fmla="*/ 877 h 1024"/>
                  <a:gd name="T22" fmla="*/ 604 w 612"/>
                  <a:gd name="T23" fmla="*/ 870 h 1024"/>
                  <a:gd name="T24" fmla="*/ 604 w 612"/>
                  <a:gd name="T25" fmla="*/ 801 h 1024"/>
                  <a:gd name="T26" fmla="*/ 581 w 612"/>
                  <a:gd name="T27" fmla="*/ 755 h 1024"/>
                  <a:gd name="T28" fmla="*/ 581 w 612"/>
                  <a:gd name="T29" fmla="*/ 755 h 1024"/>
                  <a:gd name="T30" fmla="*/ 573 w 612"/>
                  <a:gd name="T31" fmla="*/ 733 h 1024"/>
                  <a:gd name="T32" fmla="*/ 566 w 612"/>
                  <a:gd name="T33" fmla="*/ 642 h 1024"/>
                  <a:gd name="T34" fmla="*/ 535 w 612"/>
                  <a:gd name="T35" fmla="*/ 611 h 1024"/>
                  <a:gd name="T36" fmla="*/ 558 w 612"/>
                  <a:gd name="T37" fmla="*/ 535 h 1024"/>
                  <a:gd name="T38" fmla="*/ 520 w 612"/>
                  <a:gd name="T39" fmla="*/ 520 h 1024"/>
                  <a:gd name="T40" fmla="*/ 527 w 612"/>
                  <a:gd name="T41" fmla="*/ 336 h 1024"/>
                  <a:gd name="T42" fmla="*/ 512 w 612"/>
                  <a:gd name="T43" fmla="*/ 237 h 1024"/>
                  <a:gd name="T44" fmla="*/ 436 w 612"/>
                  <a:gd name="T45" fmla="*/ 183 h 1024"/>
                  <a:gd name="T46" fmla="*/ 474 w 612"/>
                  <a:gd name="T47" fmla="*/ 61 h 1024"/>
                  <a:gd name="T48" fmla="*/ 474 w 612"/>
                  <a:gd name="T49" fmla="*/ 61 h 1024"/>
                  <a:gd name="T50" fmla="*/ 321 w 612"/>
                  <a:gd name="T51" fmla="*/ 31 h 1024"/>
                  <a:gd name="T52" fmla="*/ 260 w 612"/>
                  <a:gd name="T53" fmla="*/ 107 h 1024"/>
                  <a:gd name="T54" fmla="*/ 176 w 612"/>
                  <a:gd name="T55" fmla="*/ 283 h 1024"/>
                  <a:gd name="T56" fmla="*/ 130 w 612"/>
                  <a:gd name="T57" fmla="*/ 390 h 1024"/>
                  <a:gd name="T58" fmla="*/ 0 w 612"/>
                  <a:gd name="T59" fmla="*/ 397 h 1024"/>
                  <a:gd name="T60" fmla="*/ 0 w 612"/>
                  <a:gd name="T61" fmla="*/ 397 h 1024"/>
                  <a:gd name="T62" fmla="*/ 38 w 612"/>
                  <a:gd name="T63" fmla="*/ 558 h 1024"/>
                  <a:gd name="T64" fmla="*/ 107 w 612"/>
                  <a:gd name="T65" fmla="*/ 565 h 1024"/>
                  <a:gd name="T66" fmla="*/ 92 w 612"/>
                  <a:gd name="T67" fmla="*/ 718 h 1024"/>
                  <a:gd name="T68" fmla="*/ 168 w 612"/>
                  <a:gd name="T69" fmla="*/ 763 h 1024"/>
                  <a:gd name="T70" fmla="*/ 168 w 612"/>
                  <a:gd name="T71" fmla="*/ 832 h 1024"/>
                  <a:gd name="T72" fmla="*/ 191 w 612"/>
                  <a:gd name="T73" fmla="*/ 832 h 1024"/>
                  <a:gd name="T74" fmla="*/ 176 w 612"/>
                  <a:gd name="T75" fmla="*/ 931 h 1024"/>
                  <a:gd name="T76" fmla="*/ 214 w 612"/>
                  <a:gd name="T77" fmla="*/ 984 h 1024"/>
                  <a:gd name="T78" fmla="*/ 222 w 612"/>
                  <a:gd name="T79" fmla="*/ 1015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2" h="1024">
                    <a:moveTo>
                      <a:pt x="222" y="1015"/>
                    </a:moveTo>
                    <a:lnTo>
                      <a:pt x="222" y="1015"/>
                    </a:lnTo>
                    <a:cubicBezTo>
                      <a:pt x="237" y="1007"/>
                      <a:pt x="245" y="1000"/>
                      <a:pt x="260" y="992"/>
                    </a:cubicBezTo>
                    <a:cubicBezTo>
                      <a:pt x="283" y="984"/>
                      <a:pt x="306" y="984"/>
                      <a:pt x="329" y="984"/>
                    </a:cubicBezTo>
                    <a:cubicBezTo>
                      <a:pt x="344" y="992"/>
                      <a:pt x="359" y="1007"/>
                      <a:pt x="374" y="1023"/>
                    </a:cubicBezTo>
                    <a:lnTo>
                      <a:pt x="374" y="1023"/>
                    </a:lnTo>
                    <a:cubicBezTo>
                      <a:pt x="390" y="1007"/>
                      <a:pt x="405" y="1000"/>
                      <a:pt x="413" y="977"/>
                    </a:cubicBezTo>
                    <a:cubicBezTo>
                      <a:pt x="420" y="961"/>
                      <a:pt x="405" y="938"/>
                      <a:pt x="413" y="923"/>
                    </a:cubicBezTo>
                    <a:cubicBezTo>
                      <a:pt x="420" y="916"/>
                      <a:pt x="428" y="916"/>
                      <a:pt x="443" y="916"/>
                    </a:cubicBezTo>
                    <a:cubicBezTo>
                      <a:pt x="474" y="923"/>
                      <a:pt x="505" y="961"/>
                      <a:pt x="543" y="954"/>
                    </a:cubicBezTo>
                    <a:cubicBezTo>
                      <a:pt x="566" y="946"/>
                      <a:pt x="550" y="900"/>
                      <a:pt x="573" y="877"/>
                    </a:cubicBezTo>
                    <a:cubicBezTo>
                      <a:pt x="573" y="870"/>
                      <a:pt x="596" y="885"/>
                      <a:pt x="604" y="870"/>
                    </a:cubicBezTo>
                    <a:cubicBezTo>
                      <a:pt x="611" y="847"/>
                      <a:pt x="611" y="824"/>
                      <a:pt x="604" y="801"/>
                    </a:cubicBezTo>
                    <a:cubicBezTo>
                      <a:pt x="596" y="786"/>
                      <a:pt x="588" y="771"/>
                      <a:pt x="581" y="755"/>
                    </a:cubicBezTo>
                    <a:lnTo>
                      <a:pt x="581" y="755"/>
                    </a:lnTo>
                    <a:cubicBezTo>
                      <a:pt x="573" y="748"/>
                      <a:pt x="573" y="741"/>
                      <a:pt x="573" y="733"/>
                    </a:cubicBezTo>
                    <a:cubicBezTo>
                      <a:pt x="566" y="703"/>
                      <a:pt x="573" y="672"/>
                      <a:pt x="566" y="642"/>
                    </a:cubicBezTo>
                    <a:cubicBezTo>
                      <a:pt x="558" y="626"/>
                      <a:pt x="535" y="626"/>
                      <a:pt x="535" y="611"/>
                    </a:cubicBezTo>
                    <a:cubicBezTo>
                      <a:pt x="535" y="588"/>
                      <a:pt x="558" y="558"/>
                      <a:pt x="558" y="535"/>
                    </a:cubicBezTo>
                    <a:cubicBezTo>
                      <a:pt x="558" y="520"/>
                      <a:pt x="520" y="535"/>
                      <a:pt x="520" y="520"/>
                    </a:cubicBezTo>
                    <a:cubicBezTo>
                      <a:pt x="512" y="458"/>
                      <a:pt x="527" y="397"/>
                      <a:pt x="527" y="336"/>
                    </a:cubicBezTo>
                    <a:cubicBezTo>
                      <a:pt x="527" y="305"/>
                      <a:pt x="527" y="267"/>
                      <a:pt x="512" y="237"/>
                    </a:cubicBezTo>
                    <a:cubicBezTo>
                      <a:pt x="497" y="214"/>
                      <a:pt x="443" y="214"/>
                      <a:pt x="436" y="183"/>
                    </a:cubicBezTo>
                    <a:cubicBezTo>
                      <a:pt x="428" y="138"/>
                      <a:pt x="466" y="99"/>
                      <a:pt x="474" y="61"/>
                    </a:cubicBezTo>
                    <a:lnTo>
                      <a:pt x="474" y="61"/>
                    </a:lnTo>
                    <a:cubicBezTo>
                      <a:pt x="428" y="61"/>
                      <a:pt x="382" y="76"/>
                      <a:pt x="321" y="31"/>
                    </a:cubicBezTo>
                    <a:cubicBezTo>
                      <a:pt x="283" y="0"/>
                      <a:pt x="275" y="84"/>
                      <a:pt x="260" y="107"/>
                    </a:cubicBezTo>
                    <a:cubicBezTo>
                      <a:pt x="176" y="283"/>
                      <a:pt x="176" y="283"/>
                      <a:pt x="176" y="283"/>
                    </a:cubicBezTo>
                    <a:cubicBezTo>
                      <a:pt x="161" y="313"/>
                      <a:pt x="153" y="374"/>
                      <a:pt x="130" y="390"/>
                    </a:cubicBezTo>
                    <a:cubicBezTo>
                      <a:pt x="84" y="420"/>
                      <a:pt x="38" y="412"/>
                      <a:pt x="0" y="397"/>
                    </a:cubicBezTo>
                    <a:lnTo>
                      <a:pt x="0" y="397"/>
                    </a:lnTo>
                    <a:cubicBezTo>
                      <a:pt x="8" y="435"/>
                      <a:pt x="8" y="527"/>
                      <a:pt x="38" y="558"/>
                    </a:cubicBezTo>
                    <a:cubicBezTo>
                      <a:pt x="54" y="573"/>
                      <a:pt x="92" y="542"/>
                      <a:pt x="107" y="565"/>
                    </a:cubicBezTo>
                    <a:cubicBezTo>
                      <a:pt x="122" y="611"/>
                      <a:pt x="77" y="672"/>
                      <a:pt x="92" y="718"/>
                    </a:cubicBezTo>
                    <a:cubicBezTo>
                      <a:pt x="107" y="748"/>
                      <a:pt x="153" y="741"/>
                      <a:pt x="168" y="763"/>
                    </a:cubicBezTo>
                    <a:cubicBezTo>
                      <a:pt x="176" y="786"/>
                      <a:pt x="161" y="809"/>
                      <a:pt x="168" y="832"/>
                    </a:cubicBezTo>
                    <a:cubicBezTo>
                      <a:pt x="168" y="832"/>
                      <a:pt x="191" y="824"/>
                      <a:pt x="191" y="832"/>
                    </a:cubicBezTo>
                    <a:cubicBezTo>
                      <a:pt x="191" y="870"/>
                      <a:pt x="176" y="900"/>
                      <a:pt x="176" y="931"/>
                    </a:cubicBezTo>
                    <a:cubicBezTo>
                      <a:pt x="184" y="954"/>
                      <a:pt x="199" y="969"/>
                      <a:pt x="214" y="984"/>
                    </a:cubicBezTo>
                    <a:cubicBezTo>
                      <a:pt x="214" y="992"/>
                      <a:pt x="214" y="1007"/>
                      <a:pt x="222" y="1015"/>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8" name="Freeform 186">
                <a:extLst>
                  <a:ext uri="{FF2B5EF4-FFF2-40B4-BE49-F238E27FC236}">
                    <a16:creationId xmlns:a16="http://schemas.microsoft.com/office/drawing/2014/main" id="{2943EFB9-E280-4BC6-A00E-B53C3C09E0CA}"/>
                  </a:ext>
                </a:extLst>
              </p:cNvPr>
              <p:cNvSpPr>
                <a:spLocks noChangeArrowheads="1"/>
              </p:cNvSpPr>
              <p:nvPr/>
            </p:nvSpPr>
            <p:spPr bwMode="auto">
              <a:xfrm>
                <a:off x="3763718" y="5624514"/>
                <a:ext cx="242871" cy="242887"/>
              </a:xfrm>
              <a:custGeom>
                <a:avLst/>
                <a:gdLst>
                  <a:gd name="T0" fmla="*/ 450 w 673"/>
                  <a:gd name="T1" fmla="*/ 23 h 673"/>
                  <a:gd name="T2" fmla="*/ 450 w 673"/>
                  <a:gd name="T3" fmla="*/ 23 h 673"/>
                  <a:gd name="T4" fmla="*/ 366 w 673"/>
                  <a:gd name="T5" fmla="*/ 0 h 673"/>
                  <a:gd name="T6" fmla="*/ 267 w 673"/>
                  <a:gd name="T7" fmla="*/ 31 h 673"/>
                  <a:gd name="T8" fmla="*/ 267 w 673"/>
                  <a:gd name="T9" fmla="*/ 31 h 673"/>
                  <a:gd name="T10" fmla="*/ 191 w 673"/>
                  <a:gd name="T11" fmla="*/ 16 h 673"/>
                  <a:gd name="T12" fmla="*/ 91 w 673"/>
                  <a:gd name="T13" fmla="*/ 46 h 673"/>
                  <a:gd name="T14" fmla="*/ 38 w 673"/>
                  <a:gd name="T15" fmla="*/ 153 h 673"/>
                  <a:gd name="T16" fmla="*/ 23 w 673"/>
                  <a:gd name="T17" fmla="*/ 252 h 673"/>
                  <a:gd name="T18" fmla="*/ 30 w 673"/>
                  <a:gd name="T19" fmla="*/ 283 h 673"/>
                  <a:gd name="T20" fmla="*/ 30 w 673"/>
                  <a:gd name="T21" fmla="*/ 283 h 673"/>
                  <a:gd name="T22" fmla="*/ 91 w 673"/>
                  <a:gd name="T23" fmla="*/ 321 h 673"/>
                  <a:gd name="T24" fmla="*/ 122 w 673"/>
                  <a:gd name="T25" fmla="*/ 381 h 673"/>
                  <a:gd name="T26" fmla="*/ 168 w 673"/>
                  <a:gd name="T27" fmla="*/ 389 h 673"/>
                  <a:gd name="T28" fmla="*/ 206 w 673"/>
                  <a:gd name="T29" fmla="*/ 367 h 673"/>
                  <a:gd name="T30" fmla="*/ 282 w 673"/>
                  <a:gd name="T31" fmla="*/ 374 h 673"/>
                  <a:gd name="T32" fmla="*/ 259 w 673"/>
                  <a:gd name="T33" fmla="*/ 465 h 673"/>
                  <a:gd name="T34" fmla="*/ 366 w 673"/>
                  <a:gd name="T35" fmla="*/ 458 h 673"/>
                  <a:gd name="T36" fmla="*/ 389 w 673"/>
                  <a:gd name="T37" fmla="*/ 534 h 673"/>
                  <a:gd name="T38" fmla="*/ 359 w 673"/>
                  <a:gd name="T39" fmla="*/ 549 h 673"/>
                  <a:gd name="T40" fmla="*/ 382 w 673"/>
                  <a:gd name="T41" fmla="*/ 572 h 673"/>
                  <a:gd name="T42" fmla="*/ 420 w 673"/>
                  <a:gd name="T43" fmla="*/ 549 h 673"/>
                  <a:gd name="T44" fmla="*/ 511 w 673"/>
                  <a:gd name="T45" fmla="*/ 633 h 673"/>
                  <a:gd name="T46" fmla="*/ 527 w 673"/>
                  <a:gd name="T47" fmla="*/ 672 h 673"/>
                  <a:gd name="T48" fmla="*/ 549 w 673"/>
                  <a:gd name="T49" fmla="*/ 656 h 673"/>
                  <a:gd name="T50" fmla="*/ 603 w 673"/>
                  <a:gd name="T51" fmla="*/ 664 h 673"/>
                  <a:gd name="T52" fmla="*/ 626 w 673"/>
                  <a:gd name="T53" fmla="*/ 649 h 673"/>
                  <a:gd name="T54" fmla="*/ 672 w 673"/>
                  <a:gd name="T55" fmla="*/ 641 h 673"/>
                  <a:gd name="T56" fmla="*/ 672 w 673"/>
                  <a:gd name="T57" fmla="*/ 641 h 673"/>
                  <a:gd name="T58" fmla="*/ 664 w 673"/>
                  <a:gd name="T59" fmla="*/ 610 h 673"/>
                  <a:gd name="T60" fmla="*/ 626 w 673"/>
                  <a:gd name="T61" fmla="*/ 557 h 673"/>
                  <a:gd name="T62" fmla="*/ 641 w 673"/>
                  <a:gd name="T63" fmla="*/ 458 h 673"/>
                  <a:gd name="T64" fmla="*/ 618 w 673"/>
                  <a:gd name="T65" fmla="*/ 458 h 673"/>
                  <a:gd name="T66" fmla="*/ 618 w 673"/>
                  <a:gd name="T67" fmla="*/ 389 h 673"/>
                  <a:gd name="T68" fmla="*/ 542 w 673"/>
                  <a:gd name="T69" fmla="*/ 344 h 673"/>
                  <a:gd name="T70" fmla="*/ 557 w 673"/>
                  <a:gd name="T71" fmla="*/ 191 h 673"/>
                  <a:gd name="T72" fmla="*/ 488 w 673"/>
                  <a:gd name="T73" fmla="*/ 184 h 673"/>
                  <a:gd name="T74" fmla="*/ 450 w 673"/>
                  <a:gd name="T75" fmla="*/ 23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3" h="673">
                    <a:moveTo>
                      <a:pt x="450" y="23"/>
                    </a:moveTo>
                    <a:lnTo>
                      <a:pt x="450" y="23"/>
                    </a:lnTo>
                    <a:cubicBezTo>
                      <a:pt x="420" y="16"/>
                      <a:pt x="389" y="0"/>
                      <a:pt x="366" y="0"/>
                    </a:cubicBezTo>
                    <a:cubicBezTo>
                      <a:pt x="313" y="0"/>
                      <a:pt x="305" y="16"/>
                      <a:pt x="267" y="31"/>
                    </a:cubicBezTo>
                    <a:lnTo>
                      <a:pt x="267" y="31"/>
                    </a:lnTo>
                    <a:cubicBezTo>
                      <a:pt x="191" y="16"/>
                      <a:pt x="191" y="16"/>
                      <a:pt x="191" y="16"/>
                    </a:cubicBezTo>
                    <a:cubicBezTo>
                      <a:pt x="152" y="46"/>
                      <a:pt x="137" y="16"/>
                      <a:pt x="91" y="46"/>
                    </a:cubicBezTo>
                    <a:cubicBezTo>
                      <a:pt x="84" y="61"/>
                      <a:pt x="0" y="146"/>
                      <a:pt x="38" y="153"/>
                    </a:cubicBezTo>
                    <a:cubicBezTo>
                      <a:pt x="38" y="184"/>
                      <a:pt x="23" y="214"/>
                      <a:pt x="23" y="252"/>
                    </a:cubicBezTo>
                    <a:cubicBezTo>
                      <a:pt x="23" y="268"/>
                      <a:pt x="23" y="275"/>
                      <a:pt x="30" y="283"/>
                    </a:cubicBezTo>
                    <a:lnTo>
                      <a:pt x="30" y="283"/>
                    </a:lnTo>
                    <a:cubicBezTo>
                      <a:pt x="46" y="298"/>
                      <a:pt x="76" y="306"/>
                      <a:pt x="91" y="321"/>
                    </a:cubicBezTo>
                    <a:cubicBezTo>
                      <a:pt x="107" y="336"/>
                      <a:pt x="107" y="367"/>
                      <a:pt x="122" y="381"/>
                    </a:cubicBezTo>
                    <a:cubicBezTo>
                      <a:pt x="137" y="397"/>
                      <a:pt x="152" y="389"/>
                      <a:pt x="168" y="389"/>
                    </a:cubicBezTo>
                    <a:cubicBezTo>
                      <a:pt x="183" y="389"/>
                      <a:pt x="191" y="367"/>
                      <a:pt x="206" y="367"/>
                    </a:cubicBezTo>
                    <a:cubicBezTo>
                      <a:pt x="236" y="367"/>
                      <a:pt x="267" y="359"/>
                      <a:pt x="282" y="374"/>
                    </a:cubicBezTo>
                    <a:cubicBezTo>
                      <a:pt x="297" y="404"/>
                      <a:pt x="244" y="442"/>
                      <a:pt x="259" y="465"/>
                    </a:cubicBezTo>
                    <a:cubicBezTo>
                      <a:pt x="282" y="488"/>
                      <a:pt x="336" y="442"/>
                      <a:pt x="366" y="458"/>
                    </a:cubicBezTo>
                    <a:cubicBezTo>
                      <a:pt x="389" y="473"/>
                      <a:pt x="389" y="511"/>
                      <a:pt x="389" y="534"/>
                    </a:cubicBezTo>
                    <a:cubicBezTo>
                      <a:pt x="389" y="549"/>
                      <a:pt x="359" y="542"/>
                      <a:pt x="359" y="549"/>
                    </a:cubicBezTo>
                    <a:cubicBezTo>
                      <a:pt x="359" y="557"/>
                      <a:pt x="366" y="572"/>
                      <a:pt x="382" y="572"/>
                    </a:cubicBezTo>
                    <a:cubicBezTo>
                      <a:pt x="397" y="564"/>
                      <a:pt x="405" y="542"/>
                      <a:pt x="420" y="549"/>
                    </a:cubicBezTo>
                    <a:cubicBezTo>
                      <a:pt x="458" y="564"/>
                      <a:pt x="481" y="603"/>
                      <a:pt x="511" y="633"/>
                    </a:cubicBezTo>
                    <a:cubicBezTo>
                      <a:pt x="519" y="641"/>
                      <a:pt x="519" y="664"/>
                      <a:pt x="527" y="672"/>
                    </a:cubicBezTo>
                    <a:cubicBezTo>
                      <a:pt x="534" y="672"/>
                      <a:pt x="542" y="656"/>
                      <a:pt x="549" y="656"/>
                    </a:cubicBezTo>
                    <a:cubicBezTo>
                      <a:pt x="565" y="656"/>
                      <a:pt x="588" y="664"/>
                      <a:pt x="603" y="664"/>
                    </a:cubicBezTo>
                    <a:cubicBezTo>
                      <a:pt x="611" y="664"/>
                      <a:pt x="618" y="649"/>
                      <a:pt x="626" y="649"/>
                    </a:cubicBezTo>
                    <a:cubicBezTo>
                      <a:pt x="641" y="641"/>
                      <a:pt x="657" y="649"/>
                      <a:pt x="672" y="641"/>
                    </a:cubicBezTo>
                    <a:lnTo>
                      <a:pt x="672" y="641"/>
                    </a:lnTo>
                    <a:cubicBezTo>
                      <a:pt x="664" y="633"/>
                      <a:pt x="664" y="618"/>
                      <a:pt x="664" y="610"/>
                    </a:cubicBezTo>
                    <a:cubicBezTo>
                      <a:pt x="649" y="595"/>
                      <a:pt x="634" y="580"/>
                      <a:pt x="626" y="557"/>
                    </a:cubicBezTo>
                    <a:cubicBezTo>
                      <a:pt x="626" y="526"/>
                      <a:pt x="641" y="496"/>
                      <a:pt x="641" y="458"/>
                    </a:cubicBezTo>
                    <a:cubicBezTo>
                      <a:pt x="641" y="450"/>
                      <a:pt x="618" y="458"/>
                      <a:pt x="618" y="458"/>
                    </a:cubicBezTo>
                    <a:cubicBezTo>
                      <a:pt x="611" y="435"/>
                      <a:pt x="626" y="412"/>
                      <a:pt x="618" y="389"/>
                    </a:cubicBezTo>
                    <a:cubicBezTo>
                      <a:pt x="603" y="367"/>
                      <a:pt x="557" y="374"/>
                      <a:pt x="542" y="344"/>
                    </a:cubicBezTo>
                    <a:cubicBezTo>
                      <a:pt x="527" y="298"/>
                      <a:pt x="572" y="237"/>
                      <a:pt x="557" y="191"/>
                    </a:cubicBezTo>
                    <a:cubicBezTo>
                      <a:pt x="542" y="168"/>
                      <a:pt x="504" y="199"/>
                      <a:pt x="488" y="184"/>
                    </a:cubicBezTo>
                    <a:cubicBezTo>
                      <a:pt x="458" y="153"/>
                      <a:pt x="458" y="61"/>
                      <a:pt x="450" y="23"/>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9" name="Freeform 187">
                <a:extLst>
                  <a:ext uri="{FF2B5EF4-FFF2-40B4-BE49-F238E27FC236}">
                    <a16:creationId xmlns:a16="http://schemas.microsoft.com/office/drawing/2014/main" id="{58058413-B52D-4C96-96B6-ED9C31660173}"/>
                  </a:ext>
                </a:extLst>
              </p:cNvPr>
              <p:cNvSpPr>
                <a:spLocks noChangeArrowheads="1"/>
              </p:cNvSpPr>
              <p:nvPr/>
            </p:nvSpPr>
            <p:spPr bwMode="auto">
              <a:xfrm>
                <a:off x="4079610" y="5462589"/>
                <a:ext cx="201600" cy="300037"/>
              </a:xfrm>
              <a:custGeom>
                <a:avLst/>
                <a:gdLst>
                  <a:gd name="T0" fmla="*/ 46 w 559"/>
                  <a:gd name="T1" fmla="*/ 137 h 832"/>
                  <a:gd name="T2" fmla="*/ 46 w 559"/>
                  <a:gd name="T3" fmla="*/ 137 h 832"/>
                  <a:gd name="T4" fmla="*/ 8 w 559"/>
                  <a:gd name="T5" fmla="*/ 259 h 832"/>
                  <a:gd name="T6" fmla="*/ 84 w 559"/>
                  <a:gd name="T7" fmla="*/ 313 h 832"/>
                  <a:gd name="T8" fmla="*/ 99 w 559"/>
                  <a:gd name="T9" fmla="*/ 412 h 832"/>
                  <a:gd name="T10" fmla="*/ 92 w 559"/>
                  <a:gd name="T11" fmla="*/ 596 h 832"/>
                  <a:gd name="T12" fmla="*/ 130 w 559"/>
                  <a:gd name="T13" fmla="*/ 611 h 832"/>
                  <a:gd name="T14" fmla="*/ 107 w 559"/>
                  <a:gd name="T15" fmla="*/ 687 h 832"/>
                  <a:gd name="T16" fmla="*/ 138 w 559"/>
                  <a:gd name="T17" fmla="*/ 718 h 832"/>
                  <a:gd name="T18" fmla="*/ 145 w 559"/>
                  <a:gd name="T19" fmla="*/ 809 h 832"/>
                  <a:gd name="T20" fmla="*/ 153 w 559"/>
                  <a:gd name="T21" fmla="*/ 831 h 832"/>
                  <a:gd name="T22" fmla="*/ 153 w 559"/>
                  <a:gd name="T23" fmla="*/ 831 h 832"/>
                  <a:gd name="T24" fmla="*/ 260 w 559"/>
                  <a:gd name="T25" fmla="*/ 794 h 832"/>
                  <a:gd name="T26" fmla="*/ 298 w 559"/>
                  <a:gd name="T27" fmla="*/ 831 h 832"/>
                  <a:gd name="T28" fmla="*/ 344 w 559"/>
                  <a:gd name="T29" fmla="*/ 817 h 832"/>
                  <a:gd name="T30" fmla="*/ 367 w 559"/>
                  <a:gd name="T31" fmla="*/ 779 h 832"/>
                  <a:gd name="T32" fmla="*/ 397 w 559"/>
                  <a:gd name="T33" fmla="*/ 771 h 832"/>
                  <a:gd name="T34" fmla="*/ 435 w 559"/>
                  <a:gd name="T35" fmla="*/ 786 h 832"/>
                  <a:gd name="T36" fmla="*/ 496 w 559"/>
                  <a:gd name="T37" fmla="*/ 779 h 832"/>
                  <a:gd name="T38" fmla="*/ 527 w 559"/>
                  <a:gd name="T39" fmla="*/ 740 h 832"/>
                  <a:gd name="T40" fmla="*/ 527 w 559"/>
                  <a:gd name="T41" fmla="*/ 740 h 832"/>
                  <a:gd name="T42" fmla="*/ 504 w 559"/>
                  <a:gd name="T43" fmla="*/ 657 h 832"/>
                  <a:gd name="T44" fmla="*/ 474 w 559"/>
                  <a:gd name="T45" fmla="*/ 641 h 832"/>
                  <a:gd name="T46" fmla="*/ 451 w 559"/>
                  <a:gd name="T47" fmla="*/ 580 h 832"/>
                  <a:gd name="T48" fmla="*/ 451 w 559"/>
                  <a:gd name="T49" fmla="*/ 435 h 832"/>
                  <a:gd name="T50" fmla="*/ 420 w 559"/>
                  <a:gd name="T51" fmla="*/ 374 h 832"/>
                  <a:gd name="T52" fmla="*/ 458 w 559"/>
                  <a:gd name="T53" fmla="*/ 359 h 832"/>
                  <a:gd name="T54" fmla="*/ 481 w 559"/>
                  <a:gd name="T55" fmla="*/ 236 h 832"/>
                  <a:gd name="T56" fmla="*/ 496 w 559"/>
                  <a:gd name="T57" fmla="*/ 214 h 832"/>
                  <a:gd name="T58" fmla="*/ 558 w 559"/>
                  <a:gd name="T59" fmla="*/ 206 h 832"/>
                  <a:gd name="T60" fmla="*/ 558 w 559"/>
                  <a:gd name="T61" fmla="*/ 206 h 832"/>
                  <a:gd name="T62" fmla="*/ 542 w 559"/>
                  <a:gd name="T63" fmla="*/ 99 h 832"/>
                  <a:gd name="T64" fmla="*/ 535 w 559"/>
                  <a:gd name="T65" fmla="*/ 45 h 832"/>
                  <a:gd name="T66" fmla="*/ 535 w 559"/>
                  <a:gd name="T67" fmla="*/ 0 h 832"/>
                  <a:gd name="T68" fmla="*/ 535 w 559"/>
                  <a:gd name="T69" fmla="*/ 0 h 832"/>
                  <a:gd name="T70" fmla="*/ 290 w 559"/>
                  <a:gd name="T71" fmla="*/ 68 h 832"/>
                  <a:gd name="T72" fmla="*/ 122 w 559"/>
                  <a:gd name="T73" fmla="*/ 145 h 832"/>
                  <a:gd name="T74" fmla="*/ 46 w 559"/>
                  <a:gd name="T75" fmla="*/ 13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9" h="832">
                    <a:moveTo>
                      <a:pt x="46" y="137"/>
                    </a:moveTo>
                    <a:lnTo>
                      <a:pt x="46" y="137"/>
                    </a:lnTo>
                    <a:cubicBezTo>
                      <a:pt x="38" y="175"/>
                      <a:pt x="0" y="214"/>
                      <a:pt x="8" y="259"/>
                    </a:cubicBezTo>
                    <a:cubicBezTo>
                      <a:pt x="15" y="290"/>
                      <a:pt x="69" y="290"/>
                      <a:pt x="84" y="313"/>
                    </a:cubicBezTo>
                    <a:cubicBezTo>
                      <a:pt x="99" y="343"/>
                      <a:pt x="99" y="381"/>
                      <a:pt x="99" y="412"/>
                    </a:cubicBezTo>
                    <a:cubicBezTo>
                      <a:pt x="99" y="473"/>
                      <a:pt x="84" y="534"/>
                      <a:pt x="92" y="596"/>
                    </a:cubicBezTo>
                    <a:cubicBezTo>
                      <a:pt x="92" y="611"/>
                      <a:pt x="130" y="596"/>
                      <a:pt x="130" y="611"/>
                    </a:cubicBezTo>
                    <a:cubicBezTo>
                      <a:pt x="130" y="634"/>
                      <a:pt x="107" y="664"/>
                      <a:pt x="107" y="687"/>
                    </a:cubicBezTo>
                    <a:cubicBezTo>
                      <a:pt x="107" y="702"/>
                      <a:pt x="130" y="702"/>
                      <a:pt x="138" y="718"/>
                    </a:cubicBezTo>
                    <a:cubicBezTo>
                      <a:pt x="145" y="748"/>
                      <a:pt x="138" y="779"/>
                      <a:pt x="145" y="809"/>
                    </a:cubicBezTo>
                    <a:cubicBezTo>
                      <a:pt x="145" y="817"/>
                      <a:pt x="145" y="824"/>
                      <a:pt x="153" y="831"/>
                    </a:cubicBezTo>
                    <a:lnTo>
                      <a:pt x="153" y="831"/>
                    </a:lnTo>
                    <a:cubicBezTo>
                      <a:pt x="183" y="817"/>
                      <a:pt x="221" y="794"/>
                      <a:pt x="260" y="794"/>
                    </a:cubicBezTo>
                    <a:cubicBezTo>
                      <a:pt x="275" y="794"/>
                      <a:pt x="283" y="824"/>
                      <a:pt x="298" y="831"/>
                    </a:cubicBezTo>
                    <a:cubicBezTo>
                      <a:pt x="313" y="831"/>
                      <a:pt x="328" y="824"/>
                      <a:pt x="344" y="817"/>
                    </a:cubicBezTo>
                    <a:cubicBezTo>
                      <a:pt x="351" y="809"/>
                      <a:pt x="351" y="786"/>
                      <a:pt x="367" y="779"/>
                    </a:cubicBezTo>
                    <a:cubicBezTo>
                      <a:pt x="374" y="771"/>
                      <a:pt x="382" y="771"/>
                      <a:pt x="397" y="771"/>
                    </a:cubicBezTo>
                    <a:cubicBezTo>
                      <a:pt x="413" y="779"/>
                      <a:pt x="420" y="786"/>
                      <a:pt x="435" y="786"/>
                    </a:cubicBezTo>
                    <a:cubicBezTo>
                      <a:pt x="458" y="786"/>
                      <a:pt x="481" y="786"/>
                      <a:pt x="496" y="779"/>
                    </a:cubicBezTo>
                    <a:cubicBezTo>
                      <a:pt x="512" y="771"/>
                      <a:pt x="519" y="756"/>
                      <a:pt x="527" y="740"/>
                    </a:cubicBezTo>
                    <a:lnTo>
                      <a:pt x="527" y="740"/>
                    </a:lnTo>
                    <a:cubicBezTo>
                      <a:pt x="519" y="718"/>
                      <a:pt x="519" y="687"/>
                      <a:pt x="504" y="657"/>
                    </a:cubicBezTo>
                    <a:cubicBezTo>
                      <a:pt x="496" y="649"/>
                      <a:pt x="481" y="649"/>
                      <a:pt x="474" y="641"/>
                    </a:cubicBezTo>
                    <a:cubicBezTo>
                      <a:pt x="458" y="626"/>
                      <a:pt x="451" y="603"/>
                      <a:pt x="451" y="580"/>
                    </a:cubicBezTo>
                    <a:cubicBezTo>
                      <a:pt x="443" y="534"/>
                      <a:pt x="458" y="488"/>
                      <a:pt x="451" y="435"/>
                    </a:cubicBezTo>
                    <a:cubicBezTo>
                      <a:pt x="443" y="412"/>
                      <a:pt x="413" y="397"/>
                      <a:pt x="420" y="374"/>
                    </a:cubicBezTo>
                    <a:cubicBezTo>
                      <a:pt x="420" y="359"/>
                      <a:pt x="451" y="374"/>
                      <a:pt x="458" y="359"/>
                    </a:cubicBezTo>
                    <a:cubicBezTo>
                      <a:pt x="474" y="321"/>
                      <a:pt x="466" y="275"/>
                      <a:pt x="481" y="236"/>
                    </a:cubicBezTo>
                    <a:cubicBezTo>
                      <a:pt x="481" y="229"/>
                      <a:pt x="489" y="214"/>
                      <a:pt x="496" y="214"/>
                    </a:cubicBezTo>
                    <a:cubicBezTo>
                      <a:pt x="519" y="206"/>
                      <a:pt x="535" y="206"/>
                      <a:pt x="558" y="206"/>
                    </a:cubicBezTo>
                    <a:lnTo>
                      <a:pt x="558" y="206"/>
                    </a:lnTo>
                    <a:cubicBezTo>
                      <a:pt x="550" y="168"/>
                      <a:pt x="550" y="137"/>
                      <a:pt x="542" y="99"/>
                    </a:cubicBezTo>
                    <a:cubicBezTo>
                      <a:pt x="542" y="84"/>
                      <a:pt x="535" y="61"/>
                      <a:pt x="535" y="45"/>
                    </a:cubicBezTo>
                    <a:cubicBezTo>
                      <a:pt x="527" y="23"/>
                      <a:pt x="535" y="23"/>
                      <a:pt x="535" y="0"/>
                    </a:cubicBezTo>
                    <a:lnTo>
                      <a:pt x="535" y="0"/>
                    </a:lnTo>
                    <a:cubicBezTo>
                      <a:pt x="290" y="68"/>
                      <a:pt x="290" y="68"/>
                      <a:pt x="290" y="68"/>
                    </a:cubicBezTo>
                    <a:cubicBezTo>
                      <a:pt x="206" y="107"/>
                      <a:pt x="199" y="160"/>
                      <a:pt x="122" y="145"/>
                    </a:cubicBezTo>
                    <a:cubicBezTo>
                      <a:pt x="92" y="137"/>
                      <a:pt x="69" y="137"/>
                      <a:pt x="46" y="137"/>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0" name="Freeform 188">
                <a:extLst>
                  <a:ext uri="{FF2B5EF4-FFF2-40B4-BE49-F238E27FC236}">
                    <a16:creationId xmlns:a16="http://schemas.microsoft.com/office/drawing/2014/main" id="{2E6549EA-1718-4575-8DED-A3F7EC64B9E9}"/>
                  </a:ext>
                </a:extLst>
              </p:cNvPr>
              <p:cNvSpPr>
                <a:spLocks noChangeArrowheads="1"/>
              </p:cNvSpPr>
              <p:nvPr/>
            </p:nvSpPr>
            <p:spPr bwMode="auto">
              <a:xfrm>
                <a:off x="4270097" y="5372101"/>
                <a:ext cx="307955" cy="322263"/>
              </a:xfrm>
              <a:custGeom>
                <a:avLst/>
                <a:gdLst>
                  <a:gd name="T0" fmla="*/ 504 w 856"/>
                  <a:gd name="T1" fmla="*/ 68 h 894"/>
                  <a:gd name="T2" fmla="*/ 504 w 856"/>
                  <a:gd name="T3" fmla="*/ 68 h 894"/>
                  <a:gd name="T4" fmla="*/ 374 w 856"/>
                  <a:gd name="T5" fmla="*/ 68 h 894"/>
                  <a:gd name="T6" fmla="*/ 405 w 856"/>
                  <a:gd name="T7" fmla="*/ 30 h 894"/>
                  <a:gd name="T8" fmla="*/ 436 w 856"/>
                  <a:gd name="T9" fmla="*/ 7 h 894"/>
                  <a:gd name="T10" fmla="*/ 558 w 856"/>
                  <a:gd name="T11" fmla="*/ 38 h 894"/>
                  <a:gd name="T12" fmla="*/ 558 w 856"/>
                  <a:gd name="T13" fmla="*/ 38 h 894"/>
                  <a:gd name="T14" fmla="*/ 542 w 856"/>
                  <a:gd name="T15" fmla="*/ 91 h 894"/>
                  <a:gd name="T16" fmla="*/ 527 w 856"/>
                  <a:gd name="T17" fmla="*/ 145 h 894"/>
                  <a:gd name="T18" fmla="*/ 512 w 856"/>
                  <a:gd name="T19" fmla="*/ 145 h 894"/>
                  <a:gd name="T20" fmla="*/ 519 w 856"/>
                  <a:gd name="T21" fmla="*/ 91 h 894"/>
                  <a:gd name="T22" fmla="*/ 504 w 856"/>
                  <a:gd name="T23" fmla="*/ 68 h 894"/>
                  <a:gd name="T24" fmla="*/ 855 w 856"/>
                  <a:gd name="T25" fmla="*/ 718 h 894"/>
                  <a:gd name="T26" fmla="*/ 855 w 856"/>
                  <a:gd name="T27" fmla="*/ 718 h 894"/>
                  <a:gd name="T28" fmla="*/ 787 w 856"/>
                  <a:gd name="T29" fmla="*/ 702 h 894"/>
                  <a:gd name="T30" fmla="*/ 764 w 856"/>
                  <a:gd name="T31" fmla="*/ 588 h 894"/>
                  <a:gd name="T32" fmla="*/ 634 w 856"/>
                  <a:gd name="T33" fmla="*/ 282 h 894"/>
                  <a:gd name="T34" fmla="*/ 405 w 856"/>
                  <a:gd name="T35" fmla="*/ 236 h 894"/>
                  <a:gd name="T36" fmla="*/ 283 w 856"/>
                  <a:gd name="T37" fmla="*/ 206 h 894"/>
                  <a:gd name="T38" fmla="*/ 122 w 856"/>
                  <a:gd name="T39" fmla="*/ 191 h 894"/>
                  <a:gd name="T40" fmla="*/ 8 w 856"/>
                  <a:gd name="T41" fmla="*/ 252 h 894"/>
                  <a:gd name="T42" fmla="*/ 8 w 856"/>
                  <a:gd name="T43" fmla="*/ 252 h 894"/>
                  <a:gd name="T44" fmla="*/ 8 w 856"/>
                  <a:gd name="T45" fmla="*/ 297 h 894"/>
                  <a:gd name="T46" fmla="*/ 15 w 856"/>
                  <a:gd name="T47" fmla="*/ 351 h 894"/>
                  <a:gd name="T48" fmla="*/ 31 w 856"/>
                  <a:gd name="T49" fmla="*/ 458 h 894"/>
                  <a:gd name="T50" fmla="*/ 31 w 856"/>
                  <a:gd name="T51" fmla="*/ 458 h 894"/>
                  <a:gd name="T52" fmla="*/ 107 w 856"/>
                  <a:gd name="T53" fmla="*/ 412 h 894"/>
                  <a:gd name="T54" fmla="*/ 130 w 856"/>
                  <a:gd name="T55" fmla="*/ 450 h 894"/>
                  <a:gd name="T56" fmla="*/ 161 w 856"/>
                  <a:gd name="T57" fmla="*/ 443 h 894"/>
                  <a:gd name="T58" fmla="*/ 183 w 856"/>
                  <a:gd name="T59" fmla="*/ 488 h 894"/>
                  <a:gd name="T60" fmla="*/ 252 w 856"/>
                  <a:gd name="T61" fmla="*/ 466 h 894"/>
                  <a:gd name="T62" fmla="*/ 313 w 856"/>
                  <a:gd name="T63" fmla="*/ 511 h 894"/>
                  <a:gd name="T64" fmla="*/ 328 w 856"/>
                  <a:gd name="T65" fmla="*/ 550 h 894"/>
                  <a:gd name="T66" fmla="*/ 405 w 856"/>
                  <a:gd name="T67" fmla="*/ 542 h 894"/>
                  <a:gd name="T68" fmla="*/ 451 w 856"/>
                  <a:gd name="T69" fmla="*/ 519 h 894"/>
                  <a:gd name="T70" fmla="*/ 481 w 856"/>
                  <a:gd name="T71" fmla="*/ 511 h 894"/>
                  <a:gd name="T72" fmla="*/ 481 w 856"/>
                  <a:gd name="T73" fmla="*/ 626 h 894"/>
                  <a:gd name="T74" fmla="*/ 512 w 856"/>
                  <a:gd name="T75" fmla="*/ 695 h 894"/>
                  <a:gd name="T76" fmla="*/ 550 w 856"/>
                  <a:gd name="T77" fmla="*/ 756 h 894"/>
                  <a:gd name="T78" fmla="*/ 550 w 856"/>
                  <a:gd name="T79" fmla="*/ 756 h 894"/>
                  <a:gd name="T80" fmla="*/ 588 w 856"/>
                  <a:gd name="T81" fmla="*/ 756 h 894"/>
                  <a:gd name="T82" fmla="*/ 626 w 856"/>
                  <a:gd name="T83" fmla="*/ 870 h 894"/>
                  <a:gd name="T84" fmla="*/ 688 w 856"/>
                  <a:gd name="T85" fmla="*/ 893 h 894"/>
                  <a:gd name="T86" fmla="*/ 688 w 856"/>
                  <a:gd name="T87" fmla="*/ 893 h 894"/>
                  <a:gd name="T88" fmla="*/ 741 w 856"/>
                  <a:gd name="T89" fmla="*/ 817 h 894"/>
                  <a:gd name="T90" fmla="*/ 802 w 856"/>
                  <a:gd name="T91" fmla="*/ 756 h 894"/>
                  <a:gd name="T92" fmla="*/ 855 w 856"/>
                  <a:gd name="T93" fmla="*/ 718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56" h="894">
                    <a:moveTo>
                      <a:pt x="504" y="68"/>
                    </a:moveTo>
                    <a:lnTo>
                      <a:pt x="504" y="68"/>
                    </a:lnTo>
                    <a:cubicBezTo>
                      <a:pt x="458" y="53"/>
                      <a:pt x="420" y="68"/>
                      <a:pt x="374" y="68"/>
                    </a:cubicBezTo>
                    <a:cubicBezTo>
                      <a:pt x="374" y="53"/>
                      <a:pt x="397" y="38"/>
                      <a:pt x="405" y="30"/>
                    </a:cubicBezTo>
                    <a:cubicBezTo>
                      <a:pt x="413" y="23"/>
                      <a:pt x="420" y="0"/>
                      <a:pt x="436" y="7"/>
                    </a:cubicBezTo>
                    <a:cubicBezTo>
                      <a:pt x="474" y="23"/>
                      <a:pt x="512" y="38"/>
                      <a:pt x="558" y="38"/>
                    </a:cubicBezTo>
                    <a:lnTo>
                      <a:pt x="558" y="38"/>
                    </a:lnTo>
                    <a:cubicBezTo>
                      <a:pt x="558" y="53"/>
                      <a:pt x="542" y="68"/>
                      <a:pt x="542" y="91"/>
                    </a:cubicBezTo>
                    <a:cubicBezTo>
                      <a:pt x="535" y="106"/>
                      <a:pt x="535" y="129"/>
                      <a:pt x="527" y="145"/>
                    </a:cubicBezTo>
                    <a:cubicBezTo>
                      <a:pt x="519" y="160"/>
                      <a:pt x="512" y="160"/>
                      <a:pt x="512" y="145"/>
                    </a:cubicBezTo>
                    <a:cubicBezTo>
                      <a:pt x="504" y="129"/>
                      <a:pt x="512" y="106"/>
                      <a:pt x="519" y="91"/>
                    </a:cubicBezTo>
                    <a:cubicBezTo>
                      <a:pt x="504" y="68"/>
                      <a:pt x="504" y="68"/>
                      <a:pt x="504" y="68"/>
                    </a:cubicBezTo>
                    <a:close/>
                    <a:moveTo>
                      <a:pt x="855" y="718"/>
                    </a:moveTo>
                    <a:lnTo>
                      <a:pt x="855" y="718"/>
                    </a:lnTo>
                    <a:cubicBezTo>
                      <a:pt x="833" y="710"/>
                      <a:pt x="802" y="710"/>
                      <a:pt x="787" y="702"/>
                    </a:cubicBezTo>
                    <a:cubicBezTo>
                      <a:pt x="710" y="695"/>
                      <a:pt x="749" y="649"/>
                      <a:pt x="764" y="588"/>
                    </a:cubicBezTo>
                    <a:cubicBezTo>
                      <a:pt x="817" y="420"/>
                      <a:pt x="764" y="381"/>
                      <a:pt x="634" y="282"/>
                    </a:cubicBezTo>
                    <a:cubicBezTo>
                      <a:pt x="550" y="221"/>
                      <a:pt x="512" y="236"/>
                      <a:pt x="405" y="236"/>
                    </a:cubicBezTo>
                    <a:cubicBezTo>
                      <a:pt x="367" y="236"/>
                      <a:pt x="321" y="206"/>
                      <a:pt x="283" y="206"/>
                    </a:cubicBezTo>
                    <a:cubicBezTo>
                      <a:pt x="229" y="206"/>
                      <a:pt x="168" y="244"/>
                      <a:pt x="122" y="191"/>
                    </a:cubicBezTo>
                    <a:cubicBezTo>
                      <a:pt x="92" y="160"/>
                      <a:pt x="8" y="206"/>
                      <a:pt x="8" y="252"/>
                    </a:cubicBezTo>
                    <a:lnTo>
                      <a:pt x="8" y="252"/>
                    </a:lnTo>
                    <a:cubicBezTo>
                      <a:pt x="8" y="275"/>
                      <a:pt x="0" y="275"/>
                      <a:pt x="8" y="297"/>
                    </a:cubicBezTo>
                    <a:cubicBezTo>
                      <a:pt x="8" y="313"/>
                      <a:pt x="15" y="336"/>
                      <a:pt x="15" y="351"/>
                    </a:cubicBezTo>
                    <a:cubicBezTo>
                      <a:pt x="23" y="389"/>
                      <a:pt x="23" y="420"/>
                      <a:pt x="31" y="458"/>
                    </a:cubicBezTo>
                    <a:lnTo>
                      <a:pt x="31" y="458"/>
                    </a:lnTo>
                    <a:cubicBezTo>
                      <a:pt x="53" y="443"/>
                      <a:pt x="76" y="412"/>
                      <a:pt x="107" y="412"/>
                    </a:cubicBezTo>
                    <a:cubicBezTo>
                      <a:pt x="122" y="412"/>
                      <a:pt x="122" y="443"/>
                      <a:pt x="130" y="450"/>
                    </a:cubicBezTo>
                    <a:cubicBezTo>
                      <a:pt x="138" y="458"/>
                      <a:pt x="153" y="443"/>
                      <a:pt x="161" y="443"/>
                    </a:cubicBezTo>
                    <a:cubicBezTo>
                      <a:pt x="168" y="458"/>
                      <a:pt x="168" y="481"/>
                      <a:pt x="183" y="488"/>
                    </a:cubicBezTo>
                    <a:cubicBezTo>
                      <a:pt x="206" y="488"/>
                      <a:pt x="229" y="458"/>
                      <a:pt x="252" y="466"/>
                    </a:cubicBezTo>
                    <a:cubicBezTo>
                      <a:pt x="275" y="473"/>
                      <a:pt x="298" y="496"/>
                      <a:pt x="313" y="511"/>
                    </a:cubicBezTo>
                    <a:cubicBezTo>
                      <a:pt x="321" y="519"/>
                      <a:pt x="313" y="542"/>
                      <a:pt x="328" y="550"/>
                    </a:cubicBezTo>
                    <a:cubicBezTo>
                      <a:pt x="351" y="557"/>
                      <a:pt x="374" y="550"/>
                      <a:pt x="405" y="542"/>
                    </a:cubicBezTo>
                    <a:cubicBezTo>
                      <a:pt x="420" y="534"/>
                      <a:pt x="436" y="527"/>
                      <a:pt x="451" y="519"/>
                    </a:cubicBezTo>
                    <a:cubicBezTo>
                      <a:pt x="458" y="519"/>
                      <a:pt x="481" y="496"/>
                      <a:pt x="481" y="511"/>
                    </a:cubicBezTo>
                    <a:cubicBezTo>
                      <a:pt x="497" y="550"/>
                      <a:pt x="481" y="588"/>
                      <a:pt x="481" y="626"/>
                    </a:cubicBezTo>
                    <a:cubicBezTo>
                      <a:pt x="489" y="649"/>
                      <a:pt x="504" y="672"/>
                      <a:pt x="512" y="695"/>
                    </a:cubicBezTo>
                    <a:cubicBezTo>
                      <a:pt x="519" y="718"/>
                      <a:pt x="535" y="733"/>
                      <a:pt x="550" y="756"/>
                    </a:cubicBezTo>
                    <a:lnTo>
                      <a:pt x="550" y="756"/>
                    </a:lnTo>
                    <a:cubicBezTo>
                      <a:pt x="558" y="756"/>
                      <a:pt x="580" y="748"/>
                      <a:pt x="588" y="756"/>
                    </a:cubicBezTo>
                    <a:cubicBezTo>
                      <a:pt x="611" y="786"/>
                      <a:pt x="603" y="840"/>
                      <a:pt x="626" y="870"/>
                    </a:cubicBezTo>
                    <a:cubicBezTo>
                      <a:pt x="642" y="886"/>
                      <a:pt x="665" y="886"/>
                      <a:pt x="688" y="893"/>
                    </a:cubicBezTo>
                    <a:lnTo>
                      <a:pt x="688" y="893"/>
                    </a:lnTo>
                    <a:cubicBezTo>
                      <a:pt x="703" y="870"/>
                      <a:pt x="718" y="840"/>
                      <a:pt x="741" y="817"/>
                    </a:cubicBezTo>
                    <a:cubicBezTo>
                      <a:pt x="756" y="794"/>
                      <a:pt x="779" y="779"/>
                      <a:pt x="802" y="756"/>
                    </a:cubicBezTo>
                    <a:cubicBezTo>
                      <a:pt x="833" y="733"/>
                      <a:pt x="825" y="748"/>
                      <a:pt x="855" y="718"/>
                    </a:cubicBezTo>
                    <a:close/>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1" name="Freeform 189">
                <a:extLst>
                  <a:ext uri="{FF2B5EF4-FFF2-40B4-BE49-F238E27FC236}">
                    <a16:creationId xmlns:a16="http://schemas.microsoft.com/office/drawing/2014/main" id="{82960BFD-DF51-4BB6-BFF6-0120946E51FD}"/>
                  </a:ext>
                </a:extLst>
              </p:cNvPr>
              <p:cNvSpPr>
                <a:spLocks noChangeArrowheads="1"/>
              </p:cNvSpPr>
              <p:nvPr/>
            </p:nvSpPr>
            <p:spPr bwMode="auto">
              <a:xfrm>
                <a:off x="4911406" y="4779964"/>
                <a:ext cx="536540" cy="473075"/>
              </a:xfrm>
              <a:custGeom>
                <a:avLst/>
                <a:gdLst>
                  <a:gd name="T0" fmla="*/ 191 w 1490"/>
                  <a:gd name="T1" fmla="*/ 1276 h 1315"/>
                  <a:gd name="T2" fmla="*/ 114 w 1490"/>
                  <a:gd name="T3" fmla="*/ 1230 h 1315"/>
                  <a:gd name="T4" fmla="*/ 76 w 1490"/>
                  <a:gd name="T5" fmla="*/ 1024 h 1315"/>
                  <a:gd name="T6" fmla="*/ 69 w 1490"/>
                  <a:gd name="T7" fmla="*/ 673 h 1315"/>
                  <a:gd name="T8" fmla="*/ 359 w 1490"/>
                  <a:gd name="T9" fmla="*/ 657 h 1315"/>
                  <a:gd name="T10" fmla="*/ 435 w 1490"/>
                  <a:gd name="T11" fmla="*/ 1016 h 1315"/>
                  <a:gd name="T12" fmla="*/ 466 w 1490"/>
                  <a:gd name="T13" fmla="*/ 1177 h 1315"/>
                  <a:gd name="T14" fmla="*/ 374 w 1490"/>
                  <a:gd name="T15" fmla="*/ 1299 h 1315"/>
                  <a:gd name="T16" fmla="*/ 191 w 1490"/>
                  <a:gd name="T17" fmla="*/ 1276 h 1315"/>
                  <a:gd name="T18" fmla="*/ 710 w 1490"/>
                  <a:gd name="T19" fmla="*/ 421 h 1315"/>
                  <a:gd name="T20" fmla="*/ 741 w 1490"/>
                  <a:gd name="T21" fmla="*/ 344 h 1315"/>
                  <a:gd name="T22" fmla="*/ 786 w 1490"/>
                  <a:gd name="T23" fmla="*/ 367 h 1315"/>
                  <a:gd name="T24" fmla="*/ 771 w 1490"/>
                  <a:gd name="T25" fmla="*/ 405 h 1315"/>
                  <a:gd name="T26" fmla="*/ 733 w 1490"/>
                  <a:gd name="T27" fmla="*/ 436 h 1315"/>
                  <a:gd name="T28" fmla="*/ 710 w 1490"/>
                  <a:gd name="T29" fmla="*/ 421 h 1315"/>
                  <a:gd name="T30" fmla="*/ 809 w 1490"/>
                  <a:gd name="T31" fmla="*/ 38 h 1315"/>
                  <a:gd name="T32" fmla="*/ 809 w 1490"/>
                  <a:gd name="T33" fmla="*/ 199 h 1315"/>
                  <a:gd name="T34" fmla="*/ 786 w 1490"/>
                  <a:gd name="T35" fmla="*/ 474 h 1315"/>
                  <a:gd name="T36" fmla="*/ 909 w 1490"/>
                  <a:gd name="T37" fmla="*/ 757 h 1315"/>
                  <a:gd name="T38" fmla="*/ 1122 w 1490"/>
                  <a:gd name="T39" fmla="*/ 886 h 1315"/>
                  <a:gd name="T40" fmla="*/ 1260 w 1490"/>
                  <a:gd name="T41" fmla="*/ 886 h 1315"/>
                  <a:gd name="T42" fmla="*/ 1344 w 1490"/>
                  <a:gd name="T43" fmla="*/ 802 h 1315"/>
                  <a:gd name="T44" fmla="*/ 1352 w 1490"/>
                  <a:gd name="T45" fmla="*/ 757 h 1315"/>
                  <a:gd name="T46" fmla="*/ 1397 w 1490"/>
                  <a:gd name="T47" fmla="*/ 680 h 1315"/>
                  <a:gd name="T48" fmla="*/ 1482 w 1490"/>
                  <a:gd name="T49" fmla="*/ 634 h 1315"/>
                  <a:gd name="T50" fmla="*/ 1405 w 1490"/>
                  <a:gd name="T51" fmla="*/ 627 h 1315"/>
                  <a:gd name="T52" fmla="*/ 1298 w 1490"/>
                  <a:gd name="T53" fmla="*/ 642 h 1315"/>
                  <a:gd name="T54" fmla="*/ 1321 w 1490"/>
                  <a:gd name="T55" fmla="*/ 573 h 1315"/>
                  <a:gd name="T56" fmla="*/ 1428 w 1490"/>
                  <a:gd name="T57" fmla="*/ 413 h 1315"/>
                  <a:gd name="T58" fmla="*/ 1375 w 1490"/>
                  <a:gd name="T59" fmla="*/ 321 h 1315"/>
                  <a:gd name="T60" fmla="*/ 1260 w 1490"/>
                  <a:gd name="T61" fmla="*/ 329 h 1315"/>
                  <a:gd name="T62" fmla="*/ 1214 w 1490"/>
                  <a:gd name="T63" fmla="*/ 291 h 1315"/>
                  <a:gd name="T64" fmla="*/ 1138 w 1490"/>
                  <a:gd name="T65" fmla="*/ 237 h 1315"/>
                  <a:gd name="T66" fmla="*/ 1046 w 1490"/>
                  <a:gd name="T67" fmla="*/ 146 h 1315"/>
                  <a:gd name="T68" fmla="*/ 1092 w 1490"/>
                  <a:gd name="T69" fmla="*/ 115 h 1315"/>
                  <a:gd name="T70" fmla="*/ 1031 w 1490"/>
                  <a:gd name="T71" fmla="*/ 54 h 1315"/>
                  <a:gd name="T72" fmla="*/ 970 w 1490"/>
                  <a:gd name="T73" fmla="*/ 38 h 1315"/>
                  <a:gd name="T74" fmla="*/ 809 w 1490"/>
                  <a:gd name="T75" fmla="*/ 38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90" h="1315">
                    <a:moveTo>
                      <a:pt x="191" y="1276"/>
                    </a:moveTo>
                    <a:lnTo>
                      <a:pt x="191" y="1276"/>
                    </a:lnTo>
                    <a:cubicBezTo>
                      <a:pt x="175" y="1268"/>
                      <a:pt x="137" y="1245"/>
                      <a:pt x="122" y="1238"/>
                    </a:cubicBezTo>
                    <a:cubicBezTo>
                      <a:pt x="114" y="1230"/>
                      <a:pt x="114" y="1238"/>
                      <a:pt x="114" y="1230"/>
                    </a:cubicBezTo>
                    <a:cubicBezTo>
                      <a:pt x="107" y="1222"/>
                      <a:pt x="107" y="1154"/>
                      <a:pt x="107" y="1138"/>
                    </a:cubicBezTo>
                    <a:cubicBezTo>
                      <a:pt x="53" y="1115"/>
                      <a:pt x="76" y="1062"/>
                      <a:pt x="76" y="1024"/>
                    </a:cubicBezTo>
                    <a:cubicBezTo>
                      <a:pt x="76" y="970"/>
                      <a:pt x="76" y="940"/>
                      <a:pt x="53" y="894"/>
                    </a:cubicBezTo>
                    <a:cubicBezTo>
                      <a:pt x="0" y="802"/>
                      <a:pt x="0" y="764"/>
                      <a:pt x="69" y="673"/>
                    </a:cubicBezTo>
                    <a:cubicBezTo>
                      <a:pt x="107" y="611"/>
                      <a:pt x="145" y="581"/>
                      <a:pt x="183" y="527"/>
                    </a:cubicBezTo>
                    <a:cubicBezTo>
                      <a:pt x="267" y="428"/>
                      <a:pt x="313" y="588"/>
                      <a:pt x="359" y="657"/>
                    </a:cubicBezTo>
                    <a:cubicBezTo>
                      <a:pt x="412" y="734"/>
                      <a:pt x="366" y="818"/>
                      <a:pt x="382" y="894"/>
                    </a:cubicBezTo>
                    <a:cubicBezTo>
                      <a:pt x="450" y="917"/>
                      <a:pt x="473" y="955"/>
                      <a:pt x="435" y="1016"/>
                    </a:cubicBezTo>
                    <a:cubicBezTo>
                      <a:pt x="382" y="1093"/>
                      <a:pt x="443" y="1054"/>
                      <a:pt x="473" y="1100"/>
                    </a:cubicBezTo>
                    <a:cubicBezTo>
                      <a:pt x="481" y="1108"/>
                      <a:pt x="458" y="1154"/>
                      <a:pt x="466" y="1177"/>
                    </a:cubicBezTo>
                    <a:cubicBezTo>
                      <a:pt x="473" y="1192"/>
                      <a:pt x="511" y="1291"/>
                      <a:pt x="450" y="1276"/>
                    </a:cubicBezTo>
                    <a:cubicBezTo>
                      <a:pt x="405" y="1268"/>
                      <a:pt x="412" y="1284"/>
                      <a:pt x="374" y="1299"/>
                    </a:cubicBezTo>
                    <a:cubicBezTo>
                      <a:pt x="321" y="1314"/>
                      <a:pt x="328" y="1307"/>
                      <a:pt x="275" y="1307"/>
                    </a:cubicBezTo>
                    <a:cubicBezTo>
                      <a:pt x="191" y="1276"/>
                      <a:pt x="191" y="1276"/>
                      <a:pt x="191" y="1276"/>
                    </a:cubicBezTo>
                    <a:close/>
                    <a:moveTo>
                      <a:pt x="710" y="421"/>
                    </a:moveTo>
                    <a:lnTo>
                      <a:pt x="710" y="421"/>
                    </a:lnTo>
                    <a:cubicBezTo>
                      <a:pt x="710" y="405"/>
                      <a:pt x="718" y="390"/>
                      <a:pt x="725" y="382"/>
                    </a:cubicBezTo>
                    <a:cubicBezTo>
                      <a:pt x="725" y="367"/>
                      <a:pt x="733" y="352"/>
                      <a:pt x="741" y="344"/>
                    </a:cubicBezTo>
                    <a:cubicBezTo>
                      <a:pt x="748" y="329"/>
                      <a:pt x="764" y="306"/>
                      <a:pt x="779" y="321"/>
                    </a:cubicBezTo>
                    <a:cubicBezTo>
                      <a:pt x="786" y="336"/>
                      <a:pt x="786" y="352"/>
                      <a:pt x="786" y="367"/>
                    </a:cubicBezTo>
                    <a:cubicBezTo>
                      <a:pt x="794" y="375"/>
                      <a:pt x="794" y="390"/>
                      <a:pt x="794" y="398"/>
                    </a:cubicBezTo>
                    <a:cubicBezTo>
                      <a:pt x="786" y="398"/>
                      <a:pt x="779" y="405"/>
                      <a:pt x="771" y="405"/>
                    </a:cubicBezTo>
                    <a:cubicBezTo>
                      <a:pt x="764" y="413"/>
                      <a:pt x="756" y="421"/>
                      <a:pt x="748" y="428"/>
                    </a:cubicBezTo>
                    <a:cubicBezTo>
                      <a:pt x="748" y="436"/>
                      <a:pt x="741" y="436"/>
                      <a:pt x="733" y="436"/>
                    </a:cubicBezTo>
                    <a:cubicBezTo>
                      <a:pt x="725" y="443"/>
                      <a:pt x="725" y="451"/>
                      <a:pt x="718" y="459"/>
                    </a:cubicBezTo>
                    <a:cubicBezTo>
                      <a:pt x="710" y="421"/>
                      <a:pt x="710" y="421"/>
                      <a:pt x="710" y="421"/>
                    </a:cubicBezTo>
                    <a:close/>
                    <a:moveTo>
                      <a:pt x="809" y="38"/>
                    </a:moveTo>
                    <a:lnTo>
                      <a:pt x="809" y="38"/>
                    </a:lnTo>
                    <a:lnTo>
                      <a:pt x="809" y="38"/>
                    </a:lnTo>
                    <a:cubicBezTo>
                      <a:pt x="802" y="92"/>
                      <a:pt x="802" y="146"/>
                      <a:pt x="809" y="199"/>
                    </a:cubicBezTo>
                    <a:cubicBezTo>
                      <a:pt x="840" y="390"/>
                      <a:pt x="840" y="390"/>
                      <a:pt x="840" y="390"/>
                    </a:cubicBezTo>
                    <a:cubicBezTo>
                      <a:pt x="847" y="428"/>
                      <a:pt x="809" y="451"/>
                      <a:pt x="786" y="474"/>
                    </a:cubicBezTo>
                    <a:cubicBezTo>
                      <a:pt x="764" y="505"/>
                      <a:pt x="779" y="588"/>
                      <a:pt x="809" y="604"/>
                    </a:cubicBezTo>
                    <a:cubicBezTo>
                      <a:pt x="863" y="634"/>
                      <a:pt x="901" y="703"/>
                      <a:pt x="909" y="757"/>
                    </a:cubicBezTo>
                    <a:cubicBezTo>
                      <a:pt x="985" y="772"/>
                      <a:pt x="1084" y="810"/>
                      <a:pt x="1122" y="886"/>
                    </a:cubicBezTo>
                    <a:lnTo>
                      <a:pt x="1122" y="886"/>
                    </a:lnTo>
                    <a:cubicBezTo>
                      <a:pt x="1138" y="894"/>
                      <a:pt x="1184" y="902"/>
                      <a:pt x="1199" y="902"/>
                    </a:cubicBezTo>
                    <a:cubicBezTo>
                      <a:pt x="1222" y="902"/>
                      <a:pt x="1237" y="894"/>
                      <a:pt x="1260" y="886"/>
                    </a:cubicBezTo>
                    <a:cubicBezTo>
                      <a:pt x="1291" y="863"/>
                      <a:pt x="1314" y="833"/>
                      <a:pt x="1344" y="802"/>
                    </a:cubicBezTo>
                    <a:lnTo>
                      <a:pt x="1344" y="802"/>
                    </a:lnTo>
                    <a:cubicBezTo>
                      <a:pt x="1352" y="757"/>
                      <a:pt x="1352" y="757"/>
                      <a:pt x="1352" y="757"/>
                    </a:cubicBezTo>
                    <a:lnTo>
                      <a:pt x="1352" y="757"/>
                    </a:lnTo>
                    <a:cubicBezTo>
                      <a:pt x="1359" y="749"/>
                      <a:pt x="1375" y="741"/>
                      <a:pt x="1375" y="734"/>
                    </a:cubicBezTo>
                    <a:cubicBezTo>
                      <a:pt x="1390" y="718"/>
                      <a:pt x="1382" y="695"/>
                      <a:pt x="1397" y="680"/>
                    </a:cubicBezTo>
                    <a:cubicBezTo>
                      <a:pt x="1420" y="665"/>
                      <a:pt x="1459" y="673"/>
                      <a:pt x="1482" y="657"/>
                    </a:cubicBezTo>
                    <a:cubicBezTo>
                      <a:pt x="1489" y="650"/>
                      <a:pt x="1489" y="634"/>
                      <a:pt x="1482" y="634"/>
                    </a:cubicBezTo>
                    <a:cubicBezTo>
                      <a:pt x="1466" y="627"/>
                      <a:pt x="1451" y="642"/>
                      <a:pt x="1436" y="642"/>
                    </a:cubicBezTo>
                    <a:cubicBezTo>
                      <a:pt x="1428" y="634"/>
                      <a:pt x="1420" y="619"/>
                      <a:pt x="1405" y="627"/>
                    </a:cubicBezTo>
                    <a:cubicBezTo>
                      <a:pt x="1382" y="634"/>
                      <a:pt x="1367" y="680"/>
                      <a:pt x="1336" y="680"/>
                    </a:cubicBezTo>
                    <a:cubicBezTo>
                      <a:pt x="1321" y="680"/>
                      <a:pt x="1306" y="650"/>
                      <a:pt x="1298" y="642"/>
                    </a:cubicBezTo>
                    <a:cubicBezTo>
                      <a:pt x="1291" y="627"/>
                      <a:pt x="1268" y="619"/>
                      <a:pt x="1275" y="611"/>
                    </a:cubicBezTo>
                    <a:cubicBezTo>
                      <a:pt x="1283" y="596"/>
                      <a:pt x="1306" y="588"/>
                      <a:pt x="1321" y="573"/>
                    </a:cubicBezTo>
                    <a:cubicBezTo>
                      <a:pt x="1344" y="543"/>
                      <a:pt x="1359" y="497"/>
                      <a:pt x="1382" y="466"/>
                    </a:cubicBezTo>
                    <a:cubicBezTo>
                      <a:pt x="1397" y="443"/>
                      <a:pt x="1413" y="428"/>
                      <a:pt x="1428" y="413"/>
                    </a:cubicBezTo>
                    <a:cubicBezTo>
                      <a:pt x="1397" y="352"/>
                      <a:pt x="1397" y="352"/>
                      <a:pt x="1397" y="352"/>
                    </a:cubicBezTo>
                    <a:cubicBezTo>
                      <a:pt x="1390" y="336"/>
                      <a:pt x="1382" y="321"/>
                      <a:pt x="1375" y="321"/>
                    </a:cubicBezTo>
                    <a:cubicBezTo>
                      <a:pt x="1344" y="321"/>
                      <a:pt x="1329" y="359"/>
                      <a:pt x="1306" y="367"/>
                    </a:cubicBezTo>
                    <a:cubicBezTo>
                      <a:pt x="1283" y="367"/>
                      <a:pt x="1275" y="329"/>
                      <a:pt x="1260" y="329"/>
                    </a:cubicBezTo>
                    <a:cubicBezTo>
                      <a:pt x="1245" y="329"/>
                      <a:pt x="1245" y="359"/>
                      <a:pt x="1230" y="352"/>
                    </a:cubicBezTo>
                    <a:cubicBezTo>
                      <a:pt x="1214" y="344"/>
                      <a:pt x="1230" y="313"/>
                      <a:pt x="1214" y="291"/>
                    </a:cubicBezTo>
                    <a:cubicBezTo>
                      <a:pt x="1207" y="275"/>
                      <a:pt x="1199" y="260"/>
                      <a:pt x="1184" y="252"/>
                    </a:cubicBezTo>
                    <a:cubicBezTo>
                      <a:pt x="1168" y="245"/>
                      <a:pt x="1153" y="252"/>
                      <a:pt x="1138" y="237"/>
                    </a:cubicBezTo>
                    <a:cubicBezTo>
                      <a:pt x="1130" y="230"/>
                      <a:pt x="1145" y="214"/>
                      <a:pt x="1130" y="207"/>
                    </a:cubicBezTo>
                    <a:cubicBezTo>
                      <a:pt x="1107" y="184"/>
                      <a:pt x="1061" y="176"/>
                      <a:pt x="1046" y="146"/>
                    </a:cubicBezTo>
                    <a:cubicBezTo>
                      <a:pt x="1039" y="130"/>
                      <a:pt x="1077" y="123"/>
                      <a:pt x="1092" y="115"/>
                    </a:cubicBezTo>
                    <a:lnTo>
                      <a:pt x="1092" y="115"/>
                    </a:lnTo>
                    <a:cubicBezTo>
                      <a:pt x="1084" y="100"/>
                      <a:pt x="1077" y="84"/>
                      <a:pt x="1069" y="77"/>
                    </a:cubicBezTo>
                    <a:cubicBezTo>
                      <a:pt x="1061" y="69"/>
                      <a:pt x="1046" y="69"/>
                      <a:pt x="1031" y="54"/>
                    </a:cubicBezTo>
                    <a:cubicBezTo>
                      <a:pt x="1023" y="38"/>
                      <a:pt x="1031" y="8"/>
                      <a:pt x="1016" y="0"/>
                    </a:cubicBezTo>
                    <a:cubicBezTo>
                      <a:pt x="993" y="0"/>
                      <a:pt x="993" y="31"/>
                      <a:pt x="970" y="38"/>
                    </a:cubicBezTo>
                    <a:cubicBezTo>
                      <a:pt x="955" y="46"/>
                      <a:pt x="932" y="54"/>
                      <a:pt x="916" y="54"/>
                    </a:cubicBezTo>
                    <a:cubicBezTo>
                      <a:pt x="878" y="54"/>
                      <a:pt x="847" y="38"/>
                      <a:pt x="809" y="38"/>
                    </a:cubicBezTo>
                    <a:close/>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2" name="Freeform 190">
                <a:extLst>
                  <a:ext uri="{FF2B5EF4-FFF2-40B4-BE49-F238E27FC236}">
                    <a16:creationId xmlns:a16="http://schemas.microsoft.com/office/drawing/2014/main" id="{F2F37808-5877-4919-AA14-A1C8C2CF92CF}"/>
                  </a:ext>
                </a:extLst>
              </p:cNvPr>
              <p:cNvSpPr>
                <a:spLocks noChangeArrowheads="1"/>
              </p:cNvSpPr>
              <p:nvPr/>
            </p:nvSpPr>
            <p:spPr bwMode="auto">
              <a:xfrm>
                <a:off x="4003415" y="3975100"/>
                <a:ext cx="1395322" cy="1430338"/>
              </a:xfrm>
              <a:custGeom>
                <a:avLst/>
                <a:gdLst>
                  <a:gd name="T0" fmla="*/ 2826 w 3874"/>
                  <a:gd name="T1" fmla="*/ 2276 h 3973"/>
                  <a:gd name="T2" fmla="*/ 3124 w 3874"/>
                  <a:gd name="T3" fmla="*/ 2620 h 3973"/>
                  <a:gd name="T4" fmla="*/ 1940 w 3874"/>
                  <a:gd name="T5" fmla="*/ 2849 h 3973"/>
                  <a:gd name="T6" fmla="*/ 1971 w 3874"/>
                  <a:gd name="T7" fmla="*/ 2903 h 3973"/>
                  <a:gd name="T8" fmla="*/ 810 w 3874"/>
                  <a:gd name="T9" fmla="*/ 2559 h 3973"/>
                  <a:gd name="T10" fmla="*/ 1230 w 3874"/>
                  <a:gd name="T11" fmla="*/ 2208 h 3973"/>
                  <a:gd name="T12" fmla="*/ 1268 w 3874"/>
                  <a:gd name="T13" fmla="*/ 3002 h 3973"/>
                  <a:gd name="T14" fmla="*/ 1115 w 3874"/>
                  <a:gd name="T15" fmla="*/ 2590 h 3973"/>
                  <a:gd name="T16" fmla="*/ 1635 w 3874"/>
                  <a:gd name="T17" fmla="*/ 2513 h 3973"/>
                  <a:gd name="T18" fmla="*/ 1879 w 3874"/>
                  <a:gd name="T19" fmla="*/ 1673 h 3973"/>
                  <a:gd name="T20" fmla="*/ 1131 w 3874"/>
                  <a:gd name="T21" fmla="*/ 1902 h 3973"/>
                  <a:gd name="T22" fmla="*/ 1978 w 3874"/>
                  <a:gd name="T23" fmla="*/ 1482 h 3973"/>
                  <a:gd name="T24" fmla="*/ 2047 w 3874"/>
                  <a:gd name="T25" fmla="*/ 1497 h 3973"/>
                  <a:gd name="T26" fmla="*/ 23 w 3874"/>
                  <a:gd name="T27" fmla="*/ 512 h 3973"/>
                  <a:gd name="T28" fmla="*/ 298 w 3874"/>
                  <a:gd name="T29" fmla="*/ 527 h 3973"/>
                  <a:gd name="T30" fmla="*/ 23 w 3874"/>
                  <a:gd name="T31" fmla="*/ 696 h 3973"/>
                  <a:gd name="T32" fmla="*/ 741 w 3874"/>
                  <a:gd name="T33" fmla="*/ 61 h 3973"/>
                  <a:gd name="T34" fmla="*/ 466 w 3874"/>
                  <a:gd name="T35" fmla="*/ 352 h 3973"/>
                  <a:gd name="T36" fmla="*/ 1742 w 3874"/>
                  <a:gd name="T37" fmla="*/ 1077 h 3973"/>
                  <a:gd name="T38" fmla="*/ 2101 w 3874"/>
                  <a:gd name="T39" fmla="*/ 779 h 3973"/>
                  <a:gd name="T40" fmla="*/ 1230 w 3874"/>
                  <a:gd name="T41" fmla="*/ 283 h 3973"/>
                  <a:gd name="T42" fmla="*/ 1100 w 3874"/>
                  <a:gd name="T43" fmla="*/ 466 h 3973"/>
                  <a:gd name="T44" fmla="*/ 1337 w 3874"/>
                  <a:gd name="T45" fmla="*/ 581 h 3973"/>
                  <a:gd name="T46" fmla="*/ 1558 w 3874"/>
                  <a:gd name="T47" fmla="*/ 863 h 3973"/>
                  <a:gd name="T48" fmla="*/ 1046 w 3874"/>
                  <a:gd name="T49" fmla="*/ 1169 h 3973"/>
                  <a:gd name="T50" fmla="*/ 1551 w 3874"/>
                  <a:gd name="T51" fmla="*/ 1093 h 3973"/>
                  <a:gd name="T52" fmla="*/ 917 w 3874"/>
                  <a:gd name="T53" fmla="*/ 1093 h 3973"/>
                  <a:gd name="T54" fmla="*/ 1283 w 3874"/>
                  <a:gd name="T55" fmla="*/ 588 h 3973"/>
                  <a:gd name="T56" fmla="*/ 1161 w 3874"/>
                  <a:gd name="T57" fmla="*/ 573 h 3973"/>
                  <a:gd name="T58" fmla="*/ 2307 w 3874"/>
                  <a:gd name="T59" fmla="*/ 527 h 3973"/>
                  <a:gd name="T60" fmla="*/ 2223 w 3874"/>
                  <a:gd name="T61" fmla="*/ 650 h 3973"/>
                  <a:gd name="T62" fmla="*/ 2505 w 3874"/>
                  <a:gd name="T63" fmla="*/ 482 h 3973"/>
                  <a:gd name="T64" fmla="*/ 2276 w 3874"/>
                  <a:gd name="T65" fmla="*/ 818 h 3973"/>
                  <a:gd name="T66" fmla="*/ 2131 w 3874"/>
                  <a:gd name="T67" fmla="*/ 1429 h 3973"/>
                  <a:gd name="T68" fmla="*/ 2200 w 3874"/>
                  <a:gd name="T69" fmla="*/ 1597 h 3973"/>
                  <a:gd name="T70" fmla="*/ 2040 w 3874"/>
                  <a:gd name="T71" fmla="*/ 2139 h 3973"/>
                  <a:gd name="T72" fmla="*/ 2139 w 3874"/>
                  <a:gd name="T73" fmla="*/ 2811 h 3973"/>
                  <a:gd name="T74" fmla="*/ 2047 w 3874"/>
                  <a:gd name="T75" fmla="*/ 3934 h 3973"/>
                  <a:gd name="T76" fmla="*/ 2345 w 3874"/>
                  <a:gd name="T77" fmla="*/ 3392 h 3973"/>
                  <a:gd name="T78" fmla="*/ 2482 w 3874"/>
                  <a:gd name="T79" fmla="*/ 2246 h 3973"/>
                  <a:gd name="T80" fmla="*/ 3010 w 3874"/>
                  <a:gd name="T81" fmla="*/ 1329 h 3973"/>
                  <a:gd name="T82" fmla="*/ 2643 w 3874"/>
                  <a:gd name="T83" fmla="*/ 1925 h 3973"/>
                  <a:gd name="T84" fmla="*/ 2872 w 3874"/>
                  <a:gd name="T85" fmla="*/ 2154 h 3973"/>
                  <a:gd name="T86" fmla="*/ 3094 w 3874"/>
                  <a:gd name="T87" fmla="*/ 2338 h 3973"/>
                  <a:gd name="T88" fmla="*/ 3315 w 3874"/>
                  <a:gd name="T89" fmla="*/ 1704 h 3973"/>
                  <a:gd name="T90" fmla="*/ 3476 w 3874"/>
                  <a:gd name="T91" fmla="*/ 1956 h 3973"/>
                  <a:gd name="T92" fmla="*/ 3804 w 3874"/>
                  <a:gd name="T93" fmla="*/ 2124 h 3973"/>
                  <a:gd name="T94" fmla="*/ 3865 w 3874"/>
                  <a:gd name="T95" fmla="*/ 1895 h 3973"/>
                  <a:gd name="T96" fmla="*/ 3659 w 3874"/>
                  <a:gd name="T97" fmla="*/ 1505 h 3973"/>
                  <a:gd name="T98" fmla="*/ 3666 w 3874"/>
                  <a:gd name="T99" fmla="*/ 1054 h 3973"/>
                  <a:gd name="T100" fmla="*/ 3514 w 3874"/>
                  <a:gd name="T101" fmla="*/ 741 h 3973"/>
                  <a:gd name="T102" fmla="*/ 3697 w 3874"/>
                  <a:gd name="T103" fmla="*/ 634 h 3973"/>
                  <a:gd name="T104" fmla="*/ 3842 w 3874"/>
                  <a:gd name="T105" fmla="*/ 367 h 3973"/>
                  <a:gd name="T106" fmla="*/ 3499 w 3874"/>
                  <a:gd name="T107" fmla="*/ 321 h 3973"/>
                  <a:gd name="T108" fmla="*/ 3040 w 3874"/>
                  <a:gd name="T109" fmla="*/ 474 h 3973"/>
                  <a:gd name="T110" fmla="*/ 2979 w 3874"/>
                  <a:gd name="T111" fmla="*/ 237 h 3973"/>
                  <a:gd name="T112" fmla="*/ 2727 w 3874"/>
                  <a:gd name="T113" fmla="*/ 268 h 3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74" h="3973">
                    <a:moveTo>
                      <a:pt x="3063" y="2681"/>
                    </a:moveTo>
                    <a:lnTo>
                      <a:pt x="3063" y="2681"/>
                    </a:lnTo>
                    <a:cubicBezTo>
                      <a:pt x="3040" y="2659"/>
                      <a:pt x="3032" y="2620"/>
                      <a:pt x="3010" y="2597"/>
                    </a:cubicBezTo>
                    <a:cubicBezTo>
                      <a:pt x="2994" y="2574"/>
                      <a:pt x="2933" y="2513"/>
                      <a:pt x="2941" y="2483"/>
                    </a:cubicBezTo>
                    <a:cubicBezTo>
                      <a:pt x="2949" y="2406"/>
                      <a:pt x="2926" y="2399"/>
                      <a:pt x="2880" y="2345"/>
                    </a:cubicBezTo>
                    <a:cubicBezTo>
                      <a:pt x="2864" y="2330"/>
                      <a:pt x="2834" y="2292"/>
                      <a:pt x="2826" y="2276"/>
                    </a:cubicBezTo>
                    <a:cubicBezTo>
                      <a:pt x="2826" y="2269"/>
                      <a:pt x="2857" y="2208"/>
                      <a:pt x="2864" y="2208"/>
                    </a:cubicBezTo>
                    <a:lnTo>
                      <a:pt x="2864" y="2208"/>
                    </a:lnTo>
                    <a:cubicBezTo>
                      <a:pt x="2880" y="2208"/>
                      <a:pt x="2994" y="2315"/>
                      <a:pt x="3010" y="2338"/>
                    </a:cubicBezTo>
                    <a:cubicBezTo>
                      <a:pt x="3025" y="2353"/>
                      <a:pt x="3032" y="2376"/>
                      <a:pt x="3040" y="2391"/>
                    </a:cubicBezTo>
                    <a:cubicBezTo>
                      <a:pt x="3048" y="2406"/>
                      <a:pt x="3071" y="2406"/>
                      <a:pt x="3086" y="2422"/>
                    </a:cubicBezTo>
                    <a:cubicBezTo>
                      <a:pt x="3109" y="2437"/>
                      <a:pt x="3139" y="2597"/>
                      <a:pt x="3124" y="2620"/>
                    </a:cubicBezTo>
                    <a:cubicBezTo>
                      <a:pt x="3094" y="2651"/>
                      <a:pt x="3116" y="2659"/>
                      <a:pt x="3139" y="2681"/>
                    </a:cubicBezTo>
                    <a:cubicBezTo>
                      <a:pt x="3170" y="2727"/>
                      <a:pt x="3101" y="2727"/>
                      <a:pt x="3071" y="2720"/>
                    </a:cubicBezTo>
                    <a:cubicBezTo>
                      <a:pt x="3063" y="2681"/>
                      <a:pt x="3063" y="2681"/>
                      <a:pt x="3063" y="2681"/>
                    </a:cubicBezTo>
                    <a:close/>
                    <a:moveTo>
                      <a:pt x="1940" y="2964"/>
                    </a:moveTo>
                    <a:lnTo>
                      <a:pt x="1940" y="2964"/>
                    </a:lnTo>
                    <a:cubicBezTo>
                      <a:pt x="1917" y="2933"/>
                      <a:pt x="1917" y="2880"/>
                      <a:pt x="1940" y="2849"/>
                    </a:cubicBezTo>
                    <a:cubicBezTo>
                      <a:pt x="1948" y="2834"/>
                      <a:pt x="1955" y="2811"/>
                      <a:pt x="1963" y="2796"/>
                    </a:cubicBezTo>
                    <a:cubicBezTo>
                      <a:pt x="1963" y="2788"/>
                      <a:pt x="1963" y="2781"/>
                      <a:pt x="1971" y="2773"/>
                    </a:cubicBezTo>
                    <a:cubicBezTo>
                      <a:pt x="1971" y="2765"/>
                      <a:pt x="1986" y="2750"/>
                      <a:pt x="1986" y="2743"/>
                    </a:cubicBezTo>
                    <a:lnTo>
                      <a:pt x="1986" y="2743"/>
                    </a:lnTo>
                    <a:cubicBezTo>
                      <a:pt x="2001" y="2781"/>
                      <a:pt x="1986" y="2826"/>
                      <a:pt x="1971" y="2865"/>
                    </a:cubicBezTo>
                    <a:cubicBezTo>
                      <a:pt x="1971" y="2880"/>
                      <a:pt x="1971" y="2888"/>
                      <a:pt x="1971" y="2903"/>
                    </a:cubicBezTo>
                    <a:cubicBezTo>
                      <a:pt x="1971" y="2926"/>
                      <a:pt x="1963" y="2941"/>
                      <a:pt x="1963" y="2956"/>
                    </a:cubicBezTo>
                    <a:cubicBezTo>
                      <a:pt x="1940" y="2964"/>
                      <a:pt x="1940" y="2964"/>
                      <a:pt x="1940" y="2964"/>
                    </a:cubicBezTo>
                    <a:close/>
                    <a:moveTo>
                      <a:pt x="749" y="2826"/>
                    </a:moveTo>
                    <a:lnTo>
                      <a:pt x="749" y="2826"/>
                    </a:lnTo>
                    <a:cubicBezTo>
                      <a:pt x="779" y="2804"/>
                      <a:pt x="772" y="2720"/>
                      <a:pt x="810" y="2674"/>
                    </a:cubicBezTo>
                    <a:cubicBezTo>
                      <a:pt x="840" y="2643"/>
                      <a:pt x="886" y="2567"/>
                      <a:pt x="810" y="2559"/>
                    </a:cubicBezTo>
                    <a:cubicBezTo>
                      <a:pt x="810" y="2551"/>
                      <a:pt x="810" y="2551"/>
                      <a:pt x="810" y="2551"/>
                    </a:cubicBezTo>
                    <a:cubicBezTo>
                      <a:pt x="802" y="2551"/>
                      <a:pt x="802" y="2551"/>
                      <a:pt x="802" y="2544"/>
                    </a:cubicBezTo>
                    <a:cubicBezTo>
                      <a:pt x="863" y="2521"/>
                      <a:pt x="833" y="2384"/>
                      <a:pt x="863" y="2376"/>
                    </a:cubicBezTo>
                    <a:cubicBezTo>
                      <a:pt x="917" y="2361"/>
                      <a:pt x="993" y="2361"/>
                      <a:pt x="1016" y="2292"/>
                    </a:cubicBezTo>
                    <a:cubicBezTo>
                      <a:pt x="1046" y="2292"/>
                      <a:pt x="1092" y="2345"/>
                      <a:pt x="1123" y="2315"/>
                    </a:cubicBezTo>
                    <a:cubicBezTo>
                      <a:pt x="1146" y="2292"/>
                      <a:pt x="1207" y="2208"/>
                      <a:pt x="1230" y="2208"/>
                    </a:cubicBezTo>
                    <a:cubicBezTo>
                      <a:pt x="1238" y="2185"/>
                      <a:pt x="1314" y="2162"/>
                      <a:pt x="1337" y="2154"/>
                    </a:cubicBezTo>
                    <a:cubicBezTo>
                      <a:pt x="1390" y="2124"/>
                      <a:pt x="1360" y="2185"/>
                      <a:pt x="1352" y="2223"/>
                    </a:cubicBezTo>
                    <a:cubicBezTo>
                      <a:pt x="1344" y="2246"/>
                      <a:pt x="1375" y="2399"/>
                      <a:pt x="1383" y="2429"/>
                    </a:cubicBezTo>
                    <a:cubicBezTo>
                      <a:pt x="1406" y="2513"/>
                      <a:pt x="1413" y="2551"/>
                      <a:pt x="1467" y="2613"/>
                    </a:cubicBezTo>
                    <a:cubicBezTo>
                      <a:pt x="1490" y="2643"/>
                      <a:pt x="1543" y="2842"/>
                      <a:pt x="1505" y="2872"/>
                    </a:cubicBezTo>
                    <a:cubicBezTo>
                      <a:pt x="1436" y="2941"/>
                      <a:pt x="1383" y="3040"/>
                      <a:pt x="1268" y="3002"/>
                    </a:cubicBezTo>
                    <a:cubicBezTo>
                      <a:pt x="1222" y="2987"/>
                      <a:pt x="1207" y="3086"/>
                      <a:pt x="1184" y="3117"/>
                    </a:cubicBezTo>
                    <a:cubicBezTo>
                      <a:pt x="1092" y="3224"/>
                      <a:pt x="970" y="3056"/>
                      <a:pt x="1054" y="2995"/>
                    </a:cubicBezTo>
                    <a:cubicBezTo>
                      <a:pt x="1085" y="2972"/>
                      <a:pt x="1169" y="2956"/>
                      <a:pt x="1154" y="2911"/>
                    </a:cubicBezTo>
                    <a:cubicBezTo>
                      <a:pt x="1138" y="2872"/>
                      <a:pt x="1108" y="2826"/>
                      <a:pt x="1100" y="2788"/>
                    </a:cubicBezTo>
                    <a:cubicBezTo>
                      <a:pt x="1054" y="2773"/>
                      <a:pt x="1046" y="2735"/>
                      <a:pt x="1062" y="2697"/>
                    </a:cubicBezTo>
                    <a:cubicBezTo>
                      <a:pt x="1123" y="2697"/>
                      <a:pt x="1154" y="2643"/>
                      <a:pt x="1115" y="2590"/>
                    </a:cubicBezTo>
                    <a:cubicBezTo>
                      <a:pt x="1024" y="2468"/>
                      <a:pt x="894" y="3025"/>
                      <a:pt x="756" y="2857"/>
                    </a:cubicBezTo>
                    <a:cubicBezTo>
                      <a:pt x="749" y="2826"/>
                      <a:pt x="749" y="2826"/>
                      <a:pt x="749" y="2826"/>
                    </a:cubicBezTo>
                    <a:close/>
                    <a:moveTo>
                      <a:pt x="1436" y="2445"/>
                    </a:moveTo>
                    <a:lnTo>
                      <a:pt x="1436" y="2445"/>
                    </a:lnTo>
                    <a:cubicBezTo>
                      <a:pt x="1467" y="2506"/>
                      <a:pt x="1467" y="2506"/>
                      <a:pt x="1467" y="2506"/>
                    </a:cubicBezTo>
                    <a:cubicBezTo>
                      <a:pt x="1497" y="2544"/>
                      <a:pt x="1604" y="2551"/>
                      <a:pt x="1635" y="2513"/>
                    </a:cubicBezTo>
                    <a:cubicBezTo>
                      <a:pt x="1673" y="2460"/>
                      <a:pt x="1673" y="2376"/>
                      <a:pt x="1703" y="2315"/>
                    </a:cubicBezTo>
                    <a:cubicBezTo>
                      <a:pt x="1726" y="2261"/>
                      <a:pt x="1772" y="2238"/>
                      <a:pt x="1795" y="2177"/>
                    </a:cubicBezTo>
                    <a:cubicBezTo>
                      <a:pt x="1833" y="2101"/>
                      <a:pt x="1849" y="2017"/>
                      <a:pt x="1887" y="1940"/>
                    </a:cubicBezTo>
                    <a:cubicBezTo>
                      <a:pt x="1933" y="1849"/>
                      <a:pt x="2017" y="1734"/>
                      <a:pt x="2047" y="1650"/>
                    </a:cubicBezTo>
                    <a:cubicBezTo>
                      <a:pt x="2055" y="1627"/>
                      <a:pt x="2032" y="1520"/>
                      <a:pt x="2009" y="1551"/>
                    </a:cubicBezTo>
                    <a:cubicBezTo>
                      <a:pt x="1879" y="1673"/>
                      <a:pt x="1879" y="1673"/>
                      <a:pt x="1879" y="1673"/>
                    </a:cubicBezTo>
                    <a:cubicBezTo>
                      <a:pt x="1833" y="1719"/>
                      <a:pt x="1474" y="1986"/>
                      <a:pt x="1558" y="2055"/>
                    </a:cubicBezTo>
                    <a:cubicBezTo>
                      <a:pt x="1589" y="2070"/>
                      <a:pt x="1619" y="2086"/>
                      <a:pt x="1650" y="2101"/>
                    </a:cubicBezTo>
                    <a:cubicBezTo>
                      <a:pt x="1596" y="2101"/>
                      <a:pt x="1482" y="2132"/>
                      <a:pt x="1459" y="2177"/>
                    </a:cubicBezTo>
                    <a:cubicBezTo>
                      <a:pt x="1436" y="2231"/>
                      <a:pt x="1398" y="2391"/>
                      <a:pt x="1436" y="2445"/>
                    </a:cubicBezTo>
                    <a:close/>
                    <a:moveTo>
                      <a:pt x="1131" y="1902"/>
                    </a:moveTo>
                    <a:lnTo>
                      <a:pt x="1131" y="1902"/>
                    </a:lnTo>
                    <a:cubicBezTo>
                      <a:pt x="1115" y="1849"/>
                      <a:pt x="1169" y="1749"/>
                      <a:pt x="1199" y="1719"/>
                    </a:cubicBezTo>
                    <a:cubicBezTo>
                      <a:pt x="1230" y="1688"/>
                      <a:pt x="1299" y="1597"/>
                      <a:pt x="1337" y="1597"/>
                    </a:cubicBezTo>
                    <a:cubicBezTo>
                      <a:pt x="1360" y="1673"/>
                      <a:pt x="1276" y="1749"/>
                      <a:pt x="1253" y="1826"/>
                    </a:cubicBezTo>
                    <a:cubicBezTo>
                      <a:pt x="1245" y="1864"/>
                      <a:pt x="1184" y="2017"/>
                      <a:pt x="1131" y="1948"/>
                    </a:cubicBezTo>
                    <a:cubicBezTo>
                      <a:pt x="1131" y="1902"/>
                      <a:pt x="1131" y="1902"/>
                      <a:pt x="1131" y="1902"/>
                    </a:cubicBezTo>
                    <a:close/>
                    <a:moveTo>
                      <a:pt x="1978" y="1482"/>
                    </a:moveTo>
                    <a:lnTo>
                      <a:pt x="1978" y="1482"/>
                    </a:lnTo>
                    <a:cubicBezTo>
                      <a:pt x="1963" y="1459"/>
                      <a:pt x="2009" y="1444"/>
                      <a:pt x="2017" y="1429"/>
                    </a:cubicBezTo>
                    <a:cubicBezTo>
                      <a:pt x="2032" y="1398"/>
                      <a:pt x="2032" y="1368"/>
                      <a:pt x="2040" y="1337"/>
                    </a:cubicBezTo>
                    <a:cubicBezTo>
                      <a:pt x="2055" y="1360"/>
                      <a:pt x="2063" y="1383"/>
                      <a:pt x="2070" y="1406"/>
                    </a:cubicBezTo>
                    <a:cubicBezTo>
                      <a:pt x="2085" y="1436"/>
                      <a:pt x="2101" y="1459"/>
                      <a:pt x="2070" y="1482"/>
                    </a:cubicBezTo>
                    <a:cubicBezTo>
                      <a:pt x="2063" y="1482"/>
                      <a:pt x="2055" y="1497"/>
                      <a:pt x="2047" y="1497"/>
                    </a:cubicBezTo>
                    <a:cubicBezTo>
                      <a:pt x="2047" y="1505"/>
                      <a:pt x="2032" y="1505"/>
                      <a:pt x="2032" y="1505"/>
                    </a:cubicBezTo>
                    <a:cubicBezTo>
                      <a:pt x="2017" y="1505"/>
                      <a:pt x="2009" y="1513"/>
                      <a:pt x="1994" y="1513"/>
                    </a:cubicBezTo>
                    <a:cubicBezTo>
                      <a:pt x="1978" y="1482"/>
                      <a:pt x="1978" y="1482"/>
                      <a:pt x="1978" y="1482"/>
                    </a:cubicBezTo>
                    <a:close/>
                    <a:moveTo>
                      <a:pt x="31" y="642"/>
                    </a:moveTo>
                    <a:lnTo>
                      <a:pt x="31" y="642"/>
                    </a:lnTo>
                    <a:cubicBezTo>
                      <a:pt x="8" y="627"/>
                      <a:pt x="0" y="527"/>
                      <a:pt x="23" y="512"/>
                    </a:cubicBezTo>
                    <a:cubicBezTo>
                      <a:pt x="54" y="482"/>
                      <a:pt x="107" y="497"/>
                      <a:pt x="145" y="504"/>
                    </a:cubicBezTo>
                    <a:cubicBezTo>
                      <a:pt x="206" y="512"/>
                      <a:pt x="222" y="459"/>
                      <a:pt x="268" y="459"/>
                    </a:cubicBezTo>
                    <a:cubicBezTo>
                      <a:pt x="313" y="459"/>
                      <a:pt x="352" y="443"/>
                      <a:pt x="367" y="398"/>
                    </a:cubicBezTo>
                    <a:lnTo>
                      <a:pt x="367" y="398"/>
                    </a:lnTo>
                    <a:cubicBezTo>
                      <a:pt x="374" y="421"/>
                      <a:pt x="397" y="428"/>
                      <a:pt x="405" y="459"/>
                    </a:cubicBezTo>
                    <a:cubicBezTo>
                      <a:pt x="382" y="474"/>
                      <a:pt x="252" y="474"/>
                      <a:pt x="298" y="527"/>
                    </a:cubicBezTo>
                    <a:cubicBezTo>
                      <a:pt x="313" y="550"/>
                      <a:pt x="283" y="581"/>
                      <a:pt x="260" y="573"/>
                    </a:cubicBezTo>
                    <a:cubicBezTo>
                      <a:pt x="245" y="565"/>
                      <a:pt x="168" y="588"/>
                      <a:pt x="183" y="611"/>
                    </a:cubicBezTo>
                    <a:cubicBezTo>
                      <a:pt x="160" y="650"/>
                      <a:pt x="206" y="696"/>
                      <a:pt x="153" y="718"/>
                    </a:cubicBezTo>
                    <a:cubicBezTo>
                      <a:pt x="130" y="726"/>
                      <a:pt x="115" y="711"/>
                      <a:pt x="99" y="696"/>
                    </a:cubicBezTo>
                    <a:cubicBezTo>
                      <a:pt x="84" y="673"/>
                      <a:pt x="77" y="680"/>
                      <a:pt x="54" y="680"/>
                    </a:cubicBezTo>
                    <a:cubicBezTo>
                      <a:pt x="54" y="688"/>
                      <a:pt x="31" y="696"/>
                      <a:pt x="23" y="696"/>
                    </a:cubicBezTo>
                    <a:cubicBezTo>
                      <a:pt x="31" y="642"/>
                      <a:pt x="31" y="642"/>
                      <a:pt x="31" y="642"/>
                    </a:cubicBezTo>
                    <a:close/>
                    <a:moveTo>
                      <a:pt x="466" y="321"/>
                    </a:moveTo>
                    <a:lnTo>
                      <a:pt x="466" y="321"/>
                    </a:lnTo>
                    <a:cubicBezTo>
                      <a:pt x="497" y="283"/>
                      <a:pt x="542" y="290"/>
                      <a:pt x="565" y="245"/>
                    </a:cubicBezTo>
                    <a:cubicBezTo>
                      <a:pt x="581" y="214"/>
                      <a:pt x="588" y="191"/>
                      <a:pt x="619" y="168"/>
                    </a:cubicBezTo>
                    <a:cubicBezTo>
                      <a:pt x="657" y="130"/>
                      <a:pt x="703" y="107"/>
                      <a:pt x="741" y="61"/>
                    </a:cubicBezTo>
                    <a:cubicBezTo>
                      <a:pt x="772" y="38"/>
                      <a:pt x="810" y="23"/>
                      <a:pt x="840" y="0"/>
                    </a:cubicBezTo>
                    <a:cubicBezTo>
                      <a:pt x="856" y="38"/>
                      <a:pt x="840" y="168"/>
                      <a:pt x="794" y="184"/>
                    </a:cubicBezTo>
                    <a:cubicBezTo>
                      <a:pt x="772" y="199"/>
                      <a:pt x="772" y="184"/>
                      <a:pt x="749" y="207"/>
                    </a:cubicBezTo>
                    <a:cubicBezTo>
                      <a:pt x="710" y="252"/>
                      <a:pt x="672" y="352"/>
                      <a:pt x="596" y="329"/>
                    </a:cubicBezTo>
                    <a:cubicBezTo>
                      <a:pt x="573" y="321"/>
                      <a:pt x="542" y="298"/>
                      <a:pt x="520" y="329"/>
                    </a:cubicBezTo>
                    <a:cubicBezTo>
                      <a:pt x="504" y="352"/>
                      <a:pt x="520" y="390"/>
                      <a:pt x="466" y="352"/>
                    </a:cubicBezTo>
                    <a:cubicBezTo>
                      <a:pt x="466" y="321"/>
                      <a:pt x="466" y="321"/>
                      <a:pt x="466" y="321"/>
                    </a:cubicBezTo>
                    <a:close/>
                    <a:moveTo>
                      <a:pt x="1551" y="1093"/>
                    </a:moveTo>
                    <a:lnTo>
                      <a:pt x="1551" y="1093"/>
                    </a:lnTo>
                    <a:cubicBezTo>
                      <a:pt x="1596" y="1070"/>
                      <a:pt x="1665" y="1085"/>
                      <a:pt x="1688" y="1054"/>
                    </a:cubicBezTo>
                    <a:cubicBezTo>
                      <a:pt x="1696" y="1039"/>
                      <a:pt x="1772" y="917"/>
                      <a:pt x="1772" y="986"/>
                    </a:cubicBezTo>
                    <a:cubicBezTo>
                      <a:pt x="1780" y="1032"/>
                      <a:pt x="1742" y="1062"/>
                      <a:pt x="1742" y="1077"/>
                    </a:cubicBezTo>
                    <a:cubicBezTo>
                      <a:pt x="1818" y="1077"/>
                      <a:pt x="1856" y="1093"/>
                      <a:pt x="1917" y="1047"/>
                    </a:cubicBezTo>
                    <a:cubicBezTo>
                      <a:pt x="1940" y="1032"/>
                      <a:pt x="2093" y="902"/>
                      <a:pt x="2063" y="894"/>
                    </a:cubicBezTo>
                    <a:cubicBezTo>
                      <a:pt x="2017" y="894"/>
                      <a:pt x="1986" y="917"/>
                      <a:pt x="1948" y="917"/>
                    </a:cubicBezTo>
                    <a:cubicBezTo>
                      <a:pt x="1948" y="879"/>
                      <a:pt x="1994" y="772"/>
                      <a:pt x="2024" y="848"/>
                    </a:cubicBezTo>
                    <a:cubicBezTo>
                      <a:pt x="2040" y="909"/>
                      <a:pt x="2108" y="840"/>
                      <a:pt x="2085" y="787"/>
                    </a:cubicBezTo>
                    <a:cubicBezTo>
                      <a:pt x="2070" y="734"/>
                      <a:pt x="2047" y="757"/>
                      <a:pt x="2101" y="779"/>
                    </a:cubicBezTo>
                    <a:cubicBezTo>
                      <a:pt x="2131" y="787"/>
                      <a:pt x="2131" y="772"/>
                      <a:pt x="2131" y="749"/>
                    </a:cubicBezTo>
                    <a:cubicBezTo>
                      <a:pt x="2116" y="588"/>
                      <a:pt x="1810" y="512"/>
                      <a:pt x="1681" y="482"/>
                    </a:cubicBezTo>
                    <a:cubicBezTo>
                      <a:pt x="1612" y="474"/>
                      <a:pt x="1619" y="405"/>
                      <a:pt x="1596" y="344"/>
                    </a:cubicBezTo>
                    <a:cubicBezTo>
                      <a:pt x="1574" y="283"/>
                      <a:pt x="1497" y="260"/>
                      <a:pt x="1482" y="191"/>
                    </a:cubicBezTo>
                    <a:cubicBezTo>
                      <a:pt x="1474" y="138"/>
                      <a:pt x="1360" y="115"/>
                      <a:pt x="1314" y="153"/>
                    </a:cubicBezTo>
                    <a:cubicBezTo>
                      <a:pt x="1238" y="214"/>
                      <a:pt x="1161" y="153"/>
                      <a:pt x="1230" y="283"/>
                    </a:cubicBezTo>
                    <a:cubicBezTo>
                      <a:pt x="1230" y="283"/>
                      <a:pt x="1131" y="229"/>
                      <a:pt x="1077" y="252"/>
                    </a:cubicBezTo>
                    <a:cubicBezTo>
                      <a:pt x="1062" y="260"/>
                      <a:pt x="1054" y="306"/>
                      <a:pt x="1069" y="313"/>
                    </a:cubicBezTo>
                    <a:cubicBezTo>
                      <a:pt x="1085" y="329"/>
                      <a:pt x="1100" y="321"/>
                      <a:pt x="1115" y="321"/>
                    </a:cubicBezTo>
                    <a:cubicBezTo>
                      <a:pt x="1138" y="336"/>
                      <a:pt x="1085" y="390"/>
                      <a:pt x="1069" y="398"/>
                    </a:cubicBezTo>
                    <a:cubicBezTo>
                      <a:pt x="1062" y="405"/>
                      <a:pt x="1016" y="413"/>
                      <a:pt x="1016" y="428"/>
                    </a:cubicBezTo>
                    <a:cubicBezTo>
                      <a:pt x="1024" y="451"/>
                      <a:pt x="1085" y="459"/>
                      <a:pt x="1100" y="466"/>
                    </a:cubicBezTo>
                    <a:cubicBezTo>
                      <a:pt x="1131" y="482"/>
                      <a:pt x="1169" y="482"/>
                      <a:pt x="1207" y="482"/>
                    </a:cubicBezTo>
                    <a:cubicBezTo>
                      <a:pt x="1253" y="482"/>
                      <a:pt x="1276" y="520"/>
                      <a:pt x="1306" y="543"/>
                    </a:cubicBezTo>
                    <a:cubicBezTo>
                      <a:pt x="1321" y="550"/>
                      <a:pt x="1337" y="565"/>
                      <a:pt x="1352" y="565"/>
                    </a:cubicBezTo>
                    <a:cubicBezTo>
                      <a:pt x="1352" y="573"/>
                      <a:pt x="1352" y="573"/>
                      <a:pt x="1352" y="573"/>
                    </a:cubicBezTo>
                    <a:cubicBezTo>
                      <a:pt x="1344" y="573"/>
                      <a:pt x="1337" y="581"/>
                      <a:pt x="1337" y="581"/>
                    </a:cubicBezTo>
                    <a:lnTo>
                      <a:pt x="1337" y="581"/>
                    </a:lnTo>
                    <a:cubicBezTo>
                      <a:pt x="1383" y="596"/>
                      <a:pt x="1352" y="642"/>
                      <a:pt x="1421" y="611"/>
                    </a:cubicBezTo>
                    <a:cubicBezTo>
                      <a:pt x="1451" y="596"/>
                      <a:pt x="1520" y="558"/>
                      <a:pt x="1558" y="558"/>
                    </a:cubicBezTo>
                    <a:cubicBezTo>
                      <a:pt x="1596" y="734"/>
                      <a:pt x="1375" y="680"/>
                      <a:pt x="1367" y="726"/>
                    </a:cubicBezTo>
                    <a:cubicBezTo>
                      <a:pt x="1367" y="810"/>
                      <a:pt x="1260" y="840"/>
                      <a:pt x="1268" y="925"/>
                    </a:cubicBezTo>
                    <a:cubicBezTo>
                      <a:pt x="1268" y="993"/>
                      <a:pt x="1413" y="909"/>
                      <a:pt x="1444" y="894"/>
                    </a:cubicBezTo>
                    <a:cubicBezTo>
                      <a:pt x="1459" y="886"/>
                      <a:pt x="1558" y="848"/>
                      <a:pt x="1558" y="863"/>
                    </a:cubicBezTo>
                    <a:cubicBezTo>
                      <a:pt x="1551" y="940"/>
                      <a:pt x="1474" y="978"/>
                      <a:pt x="1398" y="978"/>
                    </a:cubicBezTo>
                    <a:cubicBezTo>
                      <a:pt x="1344" y="986"/>
                      <a:pt x="1276" y="1093"/>
                      <a:pt x="1222" y="993"/>
                    </a:cubicBezTo>
                    <a:lnTo>
                      <a:pt x="1222" y="993"/>
                    </a:lnTo>
                    <a:cubicBezTo>
                      <a:pt x="1222" y="1077"/>
                      <a:pt x="1192" y="1077"/>
                      <a:pt x="1138" y="1024"/>
                    </a:cubicBezTo>
                    <a:cubicBezTo>
                      <a:pt x="1085" y="970"/>
                      <a:pt x="1046" y="978"/>
                      <a:pt x="1001" y="1024"/>
                    </a:cubicBezTo>
                    <a:cubicBezTo>
                      <a:pt x="955" y="1100"/>
                      <a:pt x="1008" y="1115"/>
                      <a:pt x="1046" y="1169"/>
                    </a:cubicBezTo>
                    <a:cubicBezTo>
                      <a:pt x="1077" y="1215"/>
                      <a:pt x="1085" y="1222"/>
                      <a:pt x="1138" y="1200"/>
                    </a:cubicBezTo>
                    <a:cubicBezTo>
                      <a:pt x="1177" y="1184"/>
                      <a:pt x="1192" y="1161"/>
                      <a:pt x="1245" y="1154"/>
                    </a:cubicBezTo>
                    <a:cubicBezTo>
                      <a:pt x="1268" y="1154"/>
                      <a:pt x="1299" y="1154"/>
                      <a:pt x="1321" y="1161"/>
                    </a:cubicBezTo>
                    <a:cubicBezTo>
                      <a:pt x="1360" y="1169"/>
                      <a:pt x="1390" y="1123"/>
                      <a:pt x="1429" y="1123"/>
                    </a:cubicBezTo>
                    <a:cubicBezTo>
                      <a:pt x="1474" y="1123"/>
                      <a:pt x="1482" y="1161"/>
                      <a:pt x="1520" y="1115"/>
                    </a:cubicBezTo>
                    <a:cubicBezTo>
                      <a:pt x="1551" y="1093"/>
                      <a:pt x="1551" y="1093"/>
                      <a:pt x="1551" y="1093"/>
                    </a:cubicBezTo>
                    <a:close/>
                    <a:moveTo>
                      <a:pt x="947" y="986"/>
                    </a:moveTo>
                    <a:lnTo>
                      <a:pt x="947" y="986"/>
                    </a:lnTo>
                    <a:cubicBezTo>
                      <a:pt x="955" y="1009"/>
                      <a:pt x="955" y="1009"/>
                      <a:pt x="955" y="1009"/>
                    </a:cubicBezTo>
                    <a:cubicBezTo>
                      <a:pt x="955" y="1024"/>
                      <a:pt x="947" y="1039"/>
                      <a:pt x="940" y="1054"/>
                    </a:cubicBezTo>
                    <a:cubicBezTo>
                      <a:pt x="940" y="1062"/>
                      <a:pt x="940" y="1070"/>
                      <a:pt x="932" y="1077"/>
                    </a:cubicBezTo>
                    <a:cubicBezTo>
                      <a:pt x="932" y="1085"/>
                      <a:pt x="924" y="1093"/>
                      <a:pt x="917" y="1093"/>
                    </a:cubicBezTo>
                    <a:cubicBezTo>
                      <a:pt x="879" y="1108"/>
                      <a:pt x="871" y="1077"/>
                      <a:pt x="902" y="1054"/>
                    </a:cubicBezTo>
                    <a:cubicBezTo>
                      <a:pt x="909" y="1047"/>
                      <a:pt x="917" y="1039"/>
                      <a:pt x="917" y="1024"/>
                    </a:cubicBezTo>
                    <a:cubicBezTo>
                      <a:pt x="917" y="1001"/>
                      <a:pt x="940" y="1001"/>
                      <a:pt x="947" y="986"/>
                    </a:cubicBezTo>
                    <a:close/>
                    <a:moveTo>
                      <a:pt x="1268" y="573"/>
                    </a:moveTo>
                    <a:lnTo>
                      <a:pt x="1268" y="573"/>
                    </a:lnTo>
                    <a:cubicBezTo>
                      <a:pt x="1283" y="588"/>
                      <a:pt x="1283" y="588"/>
                      <a:pt x="1283" y="588"/>
                    </a:cubicBezTo>
                    <a:cubicBezTo>
                      <a:pt x="1299" y="596"/>
                      <a:pt x="1337" y="627"/>
                      <a:pt x="1329" y="642"/>
                    </a:cubicBezTo>
                    <a:cubicBezTo>
                      <a:pt x="1321" y="642"/>
                      <a:pt x="1314" y="650"/>
                      <a:pt x="1299" y="642"/>
                    </a:cubicBezTo>
                    <a:cubicBezTo>
                      <a:pt x="1283" y="642"/>
                      <a:pt x="1260" y="642"/>
                      <a:pt x="1245" y="634"/>
                    </a:cubicBezTo>
                    <a:cubicBezTo>
                      <a:pt x="1207" y="634"/>
                      <a:pt x="1177" y="619"/>
                      <a:pt x="1138" y="611"/>
                    </a:cubicBezTo>
                    <a:cubicBezTo>
                      <a:pt x="1123" y="604"/>
                      <a:pt x="1077" y="596"/>
                      <a:pt x="1077" y="581"/>
                    </a:cubicBezTo>
                    <a:cubicBezTo>
                      <a:pt x="1085" y="543"/>
                      <a:pt x="1146" y="573"/>
                      <a:pt x="1161" y="573"/>
                    </a:cubicBezTo>
                    <a:cubicBezTo>
                      <a:pt x="1184" y="573"/>
                      <a:pt x="1199" y="565"/>
                      <a:pt x="1215" y="558"/>
                    </a:cubicBezTo>
                    <a:cubicBezTo>
                      <a:pt x="1238" y="550"/>
                      <a:pt x="1245" y="581"/>
                      <a:pt x="1268" y="573"/>
                    </a:cubicBezTo>
                    <a:close/>
                    <a:moveTo>
                      <a:pt x="2223" y="650"/>
                    </a:moveTo>
                    <a:lnTo>
                      <a:pt x="2223" y="650"/>
                    </a:lnTo>
                    <a:cubicBezTo>
                      <a:pt x="2223" y="627"/>
                      <a:pt x="2230" y="588"/>
                      <a:pt x="2253" y="573"/>
                    </a:cubicBezTo>
                    <a:cubicBezTo>
                      <a:pt x="2269" y="558"/>
                      <a:pt x="2292" y="543"/>
                      <a:pt x="2307" y="527"/>
                    </a:cubicBezTo>
                    <a:cubicBezTo>
                      <a:pt x="2330" y="504"/>
                      <a:pt x="2345" y="466"/>
                      <a:pt x="2368" y="451"/>
                    </a:cubicBezTo>
                    <a:cubicBezTo>
                      <a:pt x="2383" y="436"/>
                      <a:pt x="2429" y="398"/>
                      <a:pt x="2452" y="390"/>
                    </a:cubicBezTo>
                    <a:cubicBezTo>
                      <a:pt x="2452" y="421"/>
                      <a:pt x="2414" y="443"/>
                      <a:pt x="2399" y="466"/>
                    </a:cubicBezTo>
                    <a:cubicBezTo>
                      <a:pt x="2376" y="497"/>
                      <a:pt x="2345" y="535"/>
                      <a:pt x="2315" y="565"/>
                    </a:cubicBezTo>
                    <a:cubicBezTo>
                      <a:pt x="2292" y="588"/>
                      <a:pt x="2284" y="611"/>
                      <a:pt x="2261" y="627"/>
                    </a:cubicBezTo>
                    <a:cubicBezTo>
                      <a:pt x="2223" y="650"/>
                      <a:pt x="2223" y="650"/>
                      <a:pt x="2223" y="650"/>
                    </a:cubicBezTo>
                    <a:close/>
                    <a:moveTo>
                      <a:pt x="2643" y="199"/>
                    </a:moveTo>
                    <a:lnTo>
                      <a:pt x="2643" y="199"/>
                    </a:lnTo>
                    <a:cubicBezTo>
                      <a:pt x="2620" y="222"/>
                      <a:pt x="2590" y="245"/>
                      <a:pt x="2574" y="252"/>
                    </a:cubicBezTo>
                    <a:cubicBezTo>
                      <a:pt x="2528" y="275"/>
                      <a:pt x="2544" y="313"/>
                      <a:pt x="2513" y="352"/>
                    </a:cubicBezTo>
                    <a:cubicBezTo>
                      <a:pt x="2490" y="413"/>
                      <a:pt x="2498" y="497"/>
                      <a:pt x="2574" y="459"/>
                    </a:cubicBezTo>
                    <a:cubicBezTo>
                      <a:pt x="2643" y="428"/>
                      <a:pt x="2559" y="543"/>
                      <a:pt x="2505" y="482"/>
                    </a:cubicBezTo>
                    <a:cubicBezTo>
                      <a:pt x="2467" y="443"/>
                      <a:pt x="2460" y="489"/>
                      <a:pt x="2437" y="543"/>
                    </a:cubicBezTo>
                    <a:cubicBezTo>
                      <a:pt x="2429" y="550"/>
                      <a:pt x="2376" y="611"/>
                      <a:pt x="2406" y="611"/>
                    </a:cubicBezTo>
                    <a:cubicBezTo>
                      <a:pt x="2452" y="611"/>
                      <a:pt x="2475" y="550"/>
                      <a:pt x="2475" y="627"/>
                    </a:cubicBezTo>
                    <a:cubicBezTo>
                      <a:pt x="2475" y="673"/>
                      <a:pt x="2521" y="665"/>
                      <a:pt x="2551" y="657"/>
                    </a:cubicBezTo>
                    <a:cubicBezTo>
                      <a:pt x="2528" y="680"/>
                      <a:pt x="2498" y="688"/>
                      <a:pt x="2460" y="688"/>
                    </a:cubicBezTo>
                    <a:cubicBezTo>
                      <a:pt x="2452" y="688"/>
                      <a:pt x="2315" y="802"/>
                      <a:pt x="2276" y="818"/>
                    </a:cubicBezTo>
                    <a:cubicBezTo>
                      <a:pt x="2238" y="833"/>
                      <a:pt x="2177" y="894"/>
                      <a:pt x="2246" y="902"/>
                    </a:cubicBezTo>
                    <a:cubicBezTo>
                      <a:pt x="2315" y="917"/>
                      <a:pt x="2269" y="909"/>
                      <a:pt x="2284" y="955"/>
                    </a:cubicBezTo>
                    <a:cubicBezTo>
                      <a:pt x="2292" y="986"/>
                      <a:pt x="2230" y="1070"/>
                      <a:pt x="2200" y="1077"/>
                    </a:cubicBezTo>
                    <a:cubicBezTo>
                      <a:pt x="2093" y="1093"/>
                      <a:pt x="2146" y="1123"/>
                      <a:pt x="2131" y="1200"/>
                    </a:cubicBezTo>
                    <a:cubicBezTo>
                      <a:pt x="2101" y="1253"/>
                      <a:pt x="2108" y="1307"/>
                      <a:pt x="2116" y="1352"/>
                    </a:cubicBezTo>
                    <a:cubicBezTo>
                      <a:pt x="2124" y="1368"/>
                      <a:pt x="2116" y="1452"/>
                      <a:pt x="2131" y="1429"/>
                    </a:cubicBezTo>
                    <a:cubicBezTo>
                      <a:pt x="2162" y="1390"/>
                      <a:pt x="2154" y="1291"/>
                      <a:pt x="2177" y="1245"/>
                    </a:cubicBezTo>
                    <a:cubicBezTo>
                      <a:pt x="2200" y="1184"/>
                      <a:pt x="2185" y="1253"/>
                      <a:pt x="2207" y="1261"/>
                    </a:cubicBezTo>
                    <a:cubicBezTo>
                      <a:pt x="2223" y="1268"/>
                      <a:pt x="2299" y="1245"/>
                      <a:pt x="2315" y="1230"/>
                    </a:cubicBezTo>
                    <a:cubicBezTo>
                      <a:pt x="2315" y="1268"/>
                      <a:pt x="2246" y="1329"/>
                      <a:pt x="2246" y="1375"/>
                    </a:cubicBezTo>
                    <a:cubicBezTo>
                      <a:pt x="2246" y="1429"/>
                      <a:pt x="2207" y="1513"/>
                      <a:pt x="2185" y="1559"/>
                    </a:cubicBezTo>
                    <a:cubicBezTo>
                      <a:pt x="2169" y="1582"/>
                      <a:pt x="2154" y="1627"/>
                      <a:pt x="2200" y="1597"/>
                    </a:cubicBezTo>
                    <a:cubicBezTo>
                      <a:pt x="2223" y="1574"/>
                      <a:pt x="2246" y="1505"/>
                      <a:pt x="2276" y="1505"/>
                    </a:cubicBezTo>
                    <a:cubicBezTo>
                      <a:pt x="2261" y="1536"/>
                      <a:pt x="2238" y="1589"/>
                      <a:pt x="2238" y="1627"/>
                    </a:cubicBezTo>
                    <a:cubicBezTo>
                      <a:pt x="2238" y="1650"/>
                      <a:pt x="2269" y="1688"/>
                      <a:pt x="2253" y="1711"/>
                    </a:cubicBezTo>
                    <a:cubicBezTo>
                      <a:pt x="2238" y="1727"/>
                      <a:pt x="2207" y="1727"/>
                      <a:pt x="2200" y="1749"/>
                    </a:cubicBezTo>
                    <a:cubicBezTo>
                      <a:pt x="2055" y="2017"/>
                      <a:pt x="2055" y="2017"/>
                      <a:pt x="2055" y="2017"/>
                    </a:cubicBezTo>
                    <a:cubicBezTo>
                      <a:pt x="2055" y="2047"/>
                      <a:pt x="2017" y="2116"/>
                      <a:pt x="2040" y="2139"/>
                    </a:cubicBezTo>
                    <a:cubicBezTo>
                      <a:pt x="2063" y="2162"/>
                      <a:pt x="2078" y="2307"/>
                      <a:pt x="2093" y="2284"/>
                    </a:cubicBezTo>
                    <a:cubicBezTo>
                      <a:pt x="2101" y="2269"/>
                      <a:pt x="2185" y="2147"/>
                      <a:pt x="2177" y="2215"/>
                    </a:cubicBezTo>
                    <a:cubicBezTo>
                      <a:pt x="2162" y="2269"/>
                      <a:pt x="2154" y="2299"/>
                      <a:pt x="2131" y="2345"/>
                    </a:cubicBezTo>
                    <a:cubicBezTo>
                      <a:pt x="2093" y="2422"/>
                      <a:pt x="2070" y="2468"/>
                      <a:pt x="2108" y="2544"/>
                    </a:cubicBezTo>
                    <a:cubicBezTo>
                      <a:pt x="2131" y="2590"/>
                      <a:pt x="2154" y="2636"/>
                      <a:pt x="2200" y="2636"/>
                    </a:cubicBezTo>
                    <a:cubicBezTo>
                      <a:pt x="2200" y="2674"/>
                      <a:pt x="2185" y="2804"/>
                      <a:pt x="2139" y="2811"/>
                    </a:cubicBezTo>
                    <a:cubicBezTo>
                      <a:pt x="2009" y="2834"/>
                      <a:pt x="2124" y="2903"/>
                      <a:pt x="2070" y="2979"/>
                    </a:cubicBezTo>
                    <a:cubicBezTo>
                      <a:pt x="2063" y="3010"/>
                      <a:pt x="2063" y="3033"/>
                      <a:pt x="2063" y="3063"/>
                    </a:cubicBezTo>
                    <a:cubicBezTo>
                      <a:pt x="1978" y="3170"/>
                      <a:pt x="2032" y="3346"/>
                      <a:pt x="2017" y="3476"/>
                    </a:cubicBezTo>
                    <a:cubicBezTo>
                      <a:pt x="2001" y="3583"/>
                      <a:pt x="1917" y="3575"/>
                      <a:pt x="1887" y="3659"/>
                    </a:cubicBezTo>
                    <a:cubicBezTo>
                      <a:pt x="1864" y="3720"/>
                      <a:pt x="1879" y="3843"/>
                      <a:pt x="1879" y="3904"/>
                    </a:cubicBezTo>
                    <a:cubicBezTo>
                      <a:pt x="1925" y="3934"/>
                      <a:pt x="1986" y="3972"/>
                      <a:pt x="2047" y="3934"/>
                    </a:cubicBezTo>
                    <a:cubicBezTo>
                      <a:pt x="2078" y="3911"/>
                      <a:pt x="2124" y="3896"/>
                      <a:pt x="2154" y="3904"/>
                    </a:cubicBezTo>
                    <a:cubicBezTo>
                      <a:pt x="2215" y="3904"/>
                      <a:pt x="2276" y="3835"/>
                      <a:pt x="2307" y="3797"/>
                    </a:cubicBezTo>
                    <a:cubicBezTo>
                      <a:pt x="2353" y="3751"/>
                      <a:pt x="2299" y="3674"/>
                      <a:pt x="2292" y="3621"/>
                    </a:cubicBezTo>
                    <a:cubicBezTo>
                      <a:pt x="2269" y="3598"/>
                      <a:pt x="2238" y="3590"/>
                      <a:pt x="2207" y="3590"/>
                    </a:cubicBezTo>
                    <a:cubicBezTo>
                      <a:pt x="2207" y="3568"/>
                      <a:pt x="2315" y="3575"/>
                      <a:pt x="2299" y="3506"/>
                    </a:cubicBezTo>
                    <a:cubicBezTo>
                      <a:pt x="2292" y="3460"/>
                      <a:pt x="2338" y="3437"/>
                      <a:pt x="2345" y="3392"/>
                    </a:cubicBezTo>
                    <a:cubicBezTo>
                      <a:pt x="2353" y="3315"/>
                      <a:pt x="2376" y="3247"/>
                      <a:pt x="2376" y="3170"/>
                    </a:cubicBezTo>
                    <a:cubicBezTo>
                      <a:pt x="2376" y="3109"/>
                      <a:pt x="2444" y="3201"/>
                      <a:pt x="2414" y="3101"/>
                    </a:cubicBezTo>
                    <a:cubicBezTo>
                      <a:pt x="2391" y="3010"/>
                      <a:pt x="2421" y="2888"/>
                      <a:pt x="2452" y="2804"/>
                    </a:cubicBezTo>
                    <a:cubicBezTo>
                      <a:pt x="2475" y="2750"/>
                      <a:pt x="2498" y="2697"/>
                      <a:pt x="2544" y="2666"/>
                    </a:cubicBezTo>
                    <a:cubicBezTo>
                      <a:pt x="2582" y="2636"/>
                      <a:pt x="2635" y="2636"/>
                      <a:pt x="2651" y="2582"/>
                    </a:cubicBezTo>
                    <a:cubicBezTo>
                      <a:pt x="2651" y="2483"/>
                      <a:pt x="2513" y="2338"/>
                      <a:pt x="2482" y="2246"/>
                    </a:cubicBezTo>
                    <a:cubicBezTo>
                      <a:pt x="2444" y="2124"/>
                      <a:pt x="2437" y="2024"/>
                      <a:pt x="2437" y="1902"/>
                    </a:cubicBezTo>
                    <a:cubicBezTo>
                      <a:pt x="2544" y="1963"/>
                      <a:pt x="2574" y="1948"/>
                      <a:pt x="2620" y="1834"/>
                    </a:cubicBezTo>
                    <a:cubicBezTo>
                      <a:pt x="2635" y="1795"/>
                      <a:pt x="2681" y="1788"/>
                      <a:pt x="2696" y="1734"/>
                    </a:cubicBezTo>
                    <a:cubicBezTo>
                      <a:pt x="2704" y="1704"/>
                      <a:pt x="2750" y="1665"/>
                      <a:pt x="2765" y="1627"/>
                    </a:cubicBezTo>
                    <a:cubicBezTo>
                      <a:pt x="2788" y="1574"/>
                      <a:pt x="2849" y="1551"/>
                      <a:pt x="2895" y="1536"/>
                    </a:cubicBezTo>
                    <a:cubicBezTo>
                      <a:pt x="2964" y="1505"/>
                      <a:pt x="2979" y="1383"/>
                      <a:pt x="3010" y="1329"/>
                    </a:cubicBezTo>
                    <a:cubicBezTo>
                      <a:pt x="3025" y="1299"/>
                      <a:pt x="3162" y="1261"/>
                      <a:pt x="3185" y="1261"/>
                    </a:cubicBezTo>
                    <a:cubicBezTo>
                      <a:pt x="3178" y="1261"/>
                      <a:pt x="3086" y="1337"/>
                      <a:pt x="3071" y="1352"/>
                    </a:cubicBezTo>
                    <a:cubicBezTo>
                      <a:pt x="3010" y="1436"/>
                      <a:pt x="3017" y="1520"/>
                      <a:pt x="2910" y="1574"/>
                    </a:cubicBezTo>
                    <a:cubicBezTo>
                      <a:pt x="2887" y="1582"/>
                      <a:pt x="2849" y="1582"/>
                      <a:pt x="2834" y="1612"/>
                    </a:cubicBezTo>
                    <a:cubicBezTo>
                      <a:pt x="2803" y="1673"/>
                      <a:pt x="2811" y="1688"/>
                      <a:pt x="2750" y="1727"/>
                    </a:cubicBezTo>
                    <a:cubicBezTo>
                      <a:pt x="2704" y="1757"/>
                      <a:pt x="2681" y="1879"/>
                      <a:pt x="2643" y="1925"/>
                    </a:cubicBezTo>
                    <a:cubicBezTo>
                      <a:pt x="2597" y="1986"/>
                      <a:pt x="2590" y="2086"/>
                      <a:pt x="2590" y="2162"/>
                    </a:cubicBezTo>
                    <a:cubicBezTo>
                      <a:pt x="2620" y="2276"/>
                      <a:pt x="2597" y="2345"/>
                      <a:pt x="2719" y="2399"/>
                    </a:cubicBezTo>
                    <a:cubicBezTo>
                      <a:pt x="2750" y="2414"/>
                      <a:pt x="2773" y="2445"/>
                      <a:pt x="2803" y="2452"/>
                    </a:cubicBezTo>
                    <a:cubicBezTo>
                      <a:pt x="2849" y="2468"/>
                      <a:pt x="2811" y="2414"/>
                      <a:pt x="2796" y="2391"/>
                    </a:cubicBezTo>
                    <a:cubicBezTo>
                      <a:pt x="2765" y="2322"/>
                      <a:pt x="2757" y="2276"/>
                      <a:pt x="2803" y="2223"/>
                    </a:cubicBezTo>
                    <a:cubicBezTo>
                      <a:pt x="2826" y="2185"/>
                      <a:pt x="2811" y="2078"/>
                      <a:pt x="2872" y="2154"/>
                    </a:cubicBezTo>
                    <a:cubicBezTo>
                      <a:pt x="2903" y="2185"/>
                      <a:pt x="2941" y="2200"/>
                      <a:pt x="2979" y="2231"/>
                    </a:cubicBezTo>
                    <a:cubicBezTo>
                      <a:pt x="3032" y="2292"/>
                      <a:pt x="3025" y="2208"/>
                      <a:pt x="3010" y="2170"/>
                    </a:cubicBezTo>
                    <a:cubicBezTo>
                      <a:pt x="2994" y="2139"/>
                      <a:pt x="2987" y="2101"/>
                      <a:pt x="2971" y="2070"/>
                    </a:cubicBezTo>
                    <a:cubicBezTo>
                      <a:pt x="2949" y="2032"/>
                      <a:pt x="2941" y="1986"/>
                      <a:pt x="2987" y="2055"/>
                    </a:cubicBezTo>
                    <a:cubicBezTo>
                      <a:pt x="3032" y="2101"/>
                      <a:pt x="3055" y="2185"/>
                      <a:pt x="3071" y="2246"/>
                    </a:cubicBezTo>
                    <a:cubicBezTo>
                      <a:pt x="3086" y="2284"/>
                      <a:pt x="3048" y="2338"/>
                      <a:pt x="3094" y="2338"/>
                    </a:cubicBezTo>
                    <a:cubicBezTo>
                      <a:pt x="3116" y="2338"/>
                      <a:pt x="3162" y="2361"/>
                      <a:pt x="3178" y="2345"/>
                    </a:cubicBezTo>
                    <a:cubicBezTo>
                      <a:pt x="3208" y="2307"/>
                      <a:pt x="3231" y="2193"/>
                      <a:pt x="3254" y="2139"/>
                    </a:cubicBezTo>
                    <a:cubicBezTo>
                      <a:pt x="3269" y="2116"/>
                      <a:pt x="3277" y="2086"/>
                      <a:pt x="3277" y="2055"/>
                    </a:cubicBezTo>
                    <a:cubicBezTo>
                      <a:pt x="3285" y="2032"/>
                      <a:pt x="3239" y="2040"/>
                      <a:pt x="3231" y="2017"/>
                    </a:cubicBezTo>
                    <a:cubicBezTo>
                      <a:pt x="3330" y="2040"/>
                      <a:pt x="3292" y="1986"/>
                      <a:pt x="3285" y="1918"/>
                    </a:cubicBezTo>
                    <a:cubicBezTo>
                      <a:pt x="3300" y="1841"/>
                      <a:pt x="3338" y="1772"/>
                      <a:pt x="3315" y="1704"/>
                    </a:cubicBezTo>
                    <a:cubicBezTo>
                      <a:pt x="3300" y="1650"/>
                      <a:pt x="3292" y="1627"/>
                      <a:pt x="3292" y="1574"/>
                    </a:cubicBezTo>
                    <a:cubicBezTo>
                      <a:pt x="3285" y="1444"/>
                      <a:pt x="3338" y="1643"/>
                      <a:pt x="3353" y="1673"/>
                    </a:cubicBezTo>
                    <a:cubicBezTo>
                      <a:pt x="3353" y="1688"/>
                      <a:pt x="3430" y="1520"/>
                      <a:pt x="3460" y="1490"/>
                    </a:cubicBezTo>
                    <a:cubicBezTo>
                      <a:pt x="3460" y="1551"/>
                      <a:pt x="3399" y="1673"/>
                      <a:pt x="3376" y="1727"/>
                    </a:cubicBezTo>
                    <a:cubicBezTo>
                      <a:pt x="3353" y="1780"/>
                      <a:pt x="3338" y="2032"/>
                      <a:pt x="3399" y="2017"/>
                    </a:cubicBezTo>
                    <a:cubicBezTo>
                      <a:pt x="3445" y="2009"/>
                      <a:pt x="3552" y="2009"/>
                      <a:pt x="3476" y="1956"/>
                    </a:cubicBezTo>
                    <a:cubicBezTo>
                      <a:pt x="3437" y="1925"/>
                      <a:pt x="3407" y="1857"/>
                      <a:pt x="3407" y="1811"/>
                    </a:cubicBezTo>
                    <a:cubicBezTo>
                      <a:pt x="3445" y="1841"/>
                      <a:pt x="3499" y="1933"/>
                      <a:pt x="3537" y="1948"/>
                    </a:cubicBezTo>
                    <a:cubicBezTo>
                      <a:pt x="3590" y="1963"/>
                      <a:pt x="3590" y="1979"/>
                      <a:pt x="3605" y="2024"/>
                    </a:cubicBezTo>
                    <a:cubicBezTo>
                      <a:pt x="3628" y="2086"/>
                      <a:pt x="3720" y="2109"/>
                      <a:pt x="3804" y="2132"/>
                    </a:cubicBezTo>
                    <a:lnTo>
                      <a:pt x="3804" y="2132"/>
                    </a:lnTo>
                    <a:cubicBezTo>
                      <a:pt x="3804" y="2124"/>
                      <a:pt x="3804" y="2124"/>
                      <a:pt x="3804" y="2124"/>
                    </a:cubicBezTo>
                    <a:lnTo>
                      <a:pt x="3804" y="2124"/>
                    </a:lnTo>
                    <a:cubicBezTo>
                      <a:pt x="3819" y="2101"/>
                      <a:pt x="3842" y="2078"/>
                      <a:pt x="3842" y="2055"/>
                    </a:cubicBezTo>
                    <a:cubicBezTo>
                      <a:pt x="3850" y="2040"/>
                      <a:pt x="3842" y="2017"/>
                      <a:pt x="3835" y="2001"/>
                    </a:cubicBezTo>
                    <a:cubicBezTo>
                      <a:pt x="3819" y="1979"/>
                      <a:pt x="3781" y="1963"/>
                      <a:pt x="3781" y="1940"/>
                    </a:cubicBezTo>
                    <a:cubicBezTo>
                      <a:pt x="3781" y="1925"/>
                      <a:pt x="3819" y="1940"/>
                      <a:pt x="3835" y="1933"/>
                    </a:cubicBezTo>
                    <a:cubicBezTo>
                      <a:pt x="3850" y="1925"/>
                      <a:pt x="3865" y="1910"/>
                      <a:pt x="3865" y="1895"/>
                    </a:cubicBezTo>
                    <a:cubicBezTo>
                      <a:pt x="3873" y="1872"/>
                      <a:pt x="3850" y="1849"/>
                      <a:pt x="3842" y="1826"/>
                    </a:cubicBezTo>
                    <a:cubicBezTo>
                      <a:pt x="3842" y="1795"/>
                      <a:pt x="3857" y="1765"/>
                      <a:pt x="3865" y="1734"/>
                    </a:cubicBezTo>
                    <a:lnTo>
                      <a:pt x="3865" y="1734"/>
                    </a:lnTo>
                    <a:cubicBezTo>
                      <a:pt x="3850" y="1704"/>
                      <a:pt x="3842" y="1665"/>
                      <a:pt x="3819" y="1650"/>
                    </a:cubicBezTo>
                    <a:cubicBezTo>
                      <a:pt x="3789" y="1627"/>
                      <a:pt x="3735" y="1658"/>
                      <a:pt x="3705" y="1627"/>
                    </a:cubicBezTo>
                    <a:cubicBezTo>
                      <a:pt x="3674" y="1597"/>
                      <a:pt x="3674" y="1543"/>
                      <a:pt x="3659" y="1505"/>
                    </a:cubicBezTo>
                    <a:cubicBezTo>
                      <a:pt x="3643" y="1475"/>
                      <a:pt x="3621" y="1444"/>
                      <a:pt x="3621" y="1406"/>
                    </a:cubicBezTo>
                    <a:cubicBezTo>
                      <a:pt x="3613" y="1383"/>
                      <a:pt x="3628" y="1352"/>
                      <a:pt x="3628" y="1322"/>
                    </a:cubicBezTo>
                    <a:cubicBezTo>
                      <a:pt x="3628" y="1276"/>
                      <a:pt x="3598" y="1230"/>
                      <a:pt x="3613" y="1184"/>
                    </a:cubicBezTo>
                    <a:cubicBezTo>
                      <a:pt x="3613" y="1169"/>
                      <a:pt x="3659" y="1200"/>
                      <a:pt x="3659" y="1184"/>
                    </a:cubicBezTo>
                    <a:cubicBezTo>
                      <a:pt x="3674" y="1161"/>
                      <a:pt x="3643" y="1138"/>
                      <a:pt x="3643" y="1115"/>
                    </a:cubicBezTo>
                    <a:cubicBezTo>
                      <a:pt x="3643" y="1093"/>
                      <a:pt x="3682" y="1070"/>
                      <a:pt x="3666" y="1054"/>
                    </a:cubicBezTo>
                    <a:cubicBezTo>
                      <a:pt x="3636" y="1032"/>
                      <a:pt x="3590" y="1039"/>
                      <a:pt x="3560" y="1039"/>
                    </a:cubicBezTo>
                    <a:cubicBezTo>
                      <a:pt x="3529" y="1032"/>
                      <a:pt x="3499" y="1054"/>
                      <a:pt x="3476" y="1047"/>
                    </a:cubicBezTo>
                    <a:cubicBezTo>
                      <a:pt x="3460" y="1039"/>
                      <a:pt x="3483" y="1016"/>
                      <a:pt x="3476" y="1009"/>
                    </a:cubicBezTo>
                    <a:cubicBezTo>
                      <a:pt x="3453" y="970"/>
                      <a:pt x="3399" y="955"/>
                      <a:pt x="3384" y="917"/>
                    </a:cubicBezTo>
                    <a:cubicBezTo>
                      <a:pt x="3376" y="894"/>
                      <a:pt x="3407" y="871"/>
                      <a:pt x="3414" y="856"/>
                    </a:cubicBezTo>
                    <a:cubicBezTo>
                      <a:pt x="3445" y="818"/>
                      <a:pt x="3476" y="772"/>
                      <a:pt x="3514" y="741"/>
                    </a:cubicBezTo>
                    <a:cubicBezTo>
                      <a:pt x="3521" y="734"/>
                      <a:pt x="3544" y="757"/>
                      <a:pt x="3552" y="741"/>
                    </a:cubicBezTo>
                    <a:cubicBezTo>
                      <a:pt x="3567" y="726"/>
                      <a:pt x="3552" y="696"/>
                      <a:pt x="3567" y="680"/>
                    </a:cubicBezTo>
                    <a:cubicBezTo>
                      <a:pt x="3575" y="673"/>
                      <a:pt x="3582" y="665"/>
                      <a:pt x="3598" y="665"/>
                    </a:cubicBezTo>
                    <a:cubicBezTo>
                      <a:pt x="3621" y="665"/>
                      <a:pt x="3636" y="688"/>
                      <a:pt x="3651" y="680"/>
                    </a:cubicBezTo>
                    <a:cubicBezTo>
                      <a:pt x="3674" y="680"/>
                      <a:pt x="3682" y="650"/>
                      <a:pt x="3697" y="634"/>
                    </a:cubicBezTo>
                    <a:lnTo>
                      <a:pt x="3697" y="634"/>
                    </a:lnTo>
                    <a:cubicBezTo>
                      <a:pt x="3674" y="627"/>
                      <a:pt x="3636" y="627"/>
                      <a:pt x="3636" y="596"/>
                    </a:cubicBezTo>
                    <a:cubicBezTo>
                      <a:pt x="3628" y="558"/>
                      <a:pt x="3689" y="527"/>
                      <a:pt x="3682" y="482"/>
                    </a:cubicBezTo>
                    <a:cubicBezTo>
                      <a:pt x="3682" y="459"/>
                      <a:pt x="3636" y="466"/>
                      <a:pt x="3621" y="443"/>
                    </a:cubicBezTo>
                    <a:cubicBezTo>
                      <a:pt x="3613" y="436"/>
                      <a:pt x="3613" y="421"/>
                      <a:pt x="3628" y="413"/>
                    </a:cubicBezTo>
                    <a:cubicBezTo>
                      <a:pt x="3674" y="398"/>
                      <a:pt x="3720" y="382"/>
                      <a:pt x="3773" y="367"/>
                    </a:cubicBezTo>
                    <a:cubicBezTo>
                      <a:pt x="3796" y="367"/>
                      <a:pt x="3842" y="398"/>
                      <a:pt x="3842" y="367"/>
                    </a:cubicBezTo>
                    <a:cubicBezTo>
                      <a:pt x="3850" y="336"/>
                      <a:pt x="3812" y="306"/>
                      <a:pt x="3789" y="283"/>
                    </a:cubicBezTo>
                    <a:cubicBezTo>
                      <a:pt x="3773" y="268"/>
                      <a:pt x="3751" y="260"/>
                      <a:pt x="3735" y="245"/>
                    </a:cubicBezTo>
                    <a:lnTo>
                      <a:pt x="3735" y="245"/>
                    </a:lnTo>
                    <a:cubicBezTo>
                      <a:pt x="3697" y="252"/>
                      <a:pt x="3651" y="252"/>
                      <a:pt x="3621" y="268"/>
                    </a:cubicBezTo>
                    <a:cubicBezTo>
                      <a:pt x="3598" y="275"/>
                      <a:pt x="3590" y="313"/>
                      <a:pt x="3567" y="321"/>
                    </a:cubicBezTo>
                    <a:cubicBezTo>
                      <a:pt x="3552" y="329"/>
                      <a:pt x="3521" y="313"/>
                      <a:pt x="3499" y="321"/>
                    </a:cubicBezTo>
                    <a:cubicBezTo>
                      <a:pt x="3476" y="329"/>
                      <a:pt x="3468" y="352"/>
                      <a:pt x="3445" y="359"/>
                    </a:cubicBezTo>
                    <a:cubicBezTo>
                      <a:pt x="3414" y="375"/>
                      <a:pt x="3376" y="375"/>
                      <a:pt x="3346" y="367"/>
                    </a:cubicBezTo>
                    <a:cubicBezTo>
                      <a:pt x="3315" y="367"/>
                      <a:pt x="3277" y="336"/>
                      <a:pt x="3239" y="344"/>
                    </a:cubicBezTo>
                    <a:cubicBezTo>
                      <a:pt x="3216" y="352"/>
                      <a:pt x="3216" y="375"/>
                      <a:pt x="3201" y="390"/>
                    </a:cubicBezTo>
                    <a:cubicBezTo>
                      <a:pt x="3178" y="413"/>
                      <a:pt x="3155" y="443"/>
                      <a:pt x="3132" y="451"/>
                    </a:cubicBezTo>
                    <a:cubicBezTo>
                      <a:pt x="3101" y="466"/>
                      <a:pt x="3071" y="474"/>
                      <a:pt x="3040" y="474"/>
                    </a:cubicBezTo>
                    <a:cubicBezTo>
                      <a:pt x="3025" y="474"/>
                      <a:pt x="3010" y="474"/>
                      <a:pt x="2994" y="466"/>
                    </a:cubicBezTo>
                    <a:cubicBezTo>
                      <a:pt x="2979" y="459"/>
                      <a:pt x="2971" y="436"/>
                      <a:pt x="2971" y="421"/>
                    </a:cubicBezTo>
                    <a:cubicBezTo>
                      <a:pt x="2971" y="405"/>
                      <a:pt x="2994" y="405"/>
                      <a:pt x="2994" y="390"/>
                    </a:cubicBezTo>
                    <a:cubicBezTo>
                      <a:pt x="3002" y="367"/>
                      <a:pt x="2971" y="352"/>
                      <a:pt x="2971" y="329"/>
                    </a:cubicBezTo>
                    <a:cubicBezTo>
                      <a:pt x="2979" y="298"/>
                      <a:pt x="3017" y="283"/>
                      <a:pt x="3017" y="252"/>
                    </a:cubicBezTo>
                    <a:cubicBezTo>
                      <a:pt x="3017" y="237"/>
                      <a:pt x="2994" y="237"/>
                      <a:pt x="2979" y="237"/>
                    </a:cubicBezTo>
                    <a:cubicBezTo>
                      <a:pt x="2956" y="229"/>
                      <a:pt x="2933" y="245"/>
                      <a:pt x="2910" y="229"/>
                    </a:cubicBezTo>
                    <a:cubicBezTo>
                      <a:pt x="2903" y="222"/>
                      <a:pt x="2926" y="199"/>
                      <a:pt x="2910" y="199"/>
                    </a:cubicBezTo>
                    <a:cubicBezTo>
                      <a:pt x="2887" y="184"/>
                      <a:pt x="2849" y="168"/>
                      <a:pt x="2819" y="184"/>
                    </a:cubicBezTo>
                    <a:cubicBezTo>
                      <a:pt x="2803" y="199"/>
                      <a:pt x="2826" y="229"/>
                      <a:pt x="2819" y="252"/>
                    </a:cubicBezTo>
                    <a:cubicBezTo>
                      <a:pt x="2819" y="260"/>
                      <a:pt x="2819" y="283"/>
                      <a:pt x="2803" y="283"/>
                    </a:cubicBezTo>
                    <a:cubicBezTo>
                      <a:pt x="2780" y="283"/>
                      <a:pt x="2757" y="268"/>
                      <a:pt x="2727" y="268"/>
                    </a:cubicBezTo>
                    <a:cubicBezTo>
                      <a:pt x="2719" y="268"/>
                      <a:pt x="2704" y="283"/>
                      <a:pt x="2689" y="275"/>
                    </a:cubicBezTo>
                    <a:cubicBezTo>
                      <a:pt x="2666" y="252"/>
                      <a:pt x="2658" y="222"/>
                      <a:pt x="2643" y="199"/>
                    </a:cubicBezTo>
                    <a:close/>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3" name="Freeform 191">
                <a:extLst>
                  <a:ext uri="{FF2B5EF4-FFF2-40B4-BE49-F238E27FC236}">
                    <a16:creationId xmlns:a16="http://schemas.microsoft.com/office/drawing/2014/main" id="{2A02F3B7-6C98-48C1-8F92-235AAFBB6846}"/>
                  </a:ext>
                </a:extLst>
              </p:cNvPr>
              <p:cNvSpPr>
                <a:spLocks noChangeArrowheads="1"/>
              </p:cNvSpPr>
              <p:nvPr/>
            </p:nvSpPr>
            <p:spPr bwMode="auto">
              <a:xfrm>
                <a:off x="6043220" y="3697289"/>
                <a:ext cx="547651" cy="530225"/>
              </a:xfrm>
              <a:custGeom>
                <a:avLst/>
                <a:gdLst>
                  <a:gd name="T0" fmla="*/ 869 w 1520"/>
                  <a:gd name="T1" fmla="*/ 1436 h 1475"/>
                  <a:gd name="T2" fmla="*/ 869 w 1520"/>
                  <a:gd name="T3" fmla="*/ 1436 h 1475"/>
                  <a:gd name="T4" fmla="*/ 801 w 1520"/>
                  <a:gd name="T5" fmla="*/ 1336 h 1475"/>
                  <a:gd name="T6" fmla="*/ 602 w 1520"/>
                  <a:gd name="T7" fmla="*/ 1344 h 1475"/>
                  <a:gd name="T8" fmla="*/ 526 w 1520"/>
                  <a:gd name="T9" fmla="*/ 1359 h 1475"/>
                  <a:gd name="T10" fmla="*/ 449 w 1520"/>
                  <a:gd name="T11" fmla="*/ 1390 h 1475"/>
                  <a:gd name="T12" fmla="*/ 449 w 1520"/>
                  <a:gd name="T13" fmla="*/ 1390 h 1475"/>
                  <a:gd name="T14" fmla="*/ 312 w 1520"/>
                  <a:gd name="T15" fmla="*/ 1352 h 1475"/>
                  <a:gd name="T16" fmla="*/ 296 w 1520"/>
                  <a:gd name="T17" fmla="*/ 1291 h 1475"/>
                  <a:gd name="T18" fmla="*/ 342 w 1520"/>
                  <a:gd name="T19" fmla="*/ 1275 h 1475"/>
                  <a:gd name="T20" fmla="*/ 350 w 1520"/>
                  <a:gd name="T21" fmla="*/ 1245 h 1475"/>
                  <a:gd name="T22" fmla="*/ 327 w 1520"/>
                  <a:gd name="T23" fmla="*/ 1169 h 1475"/>
                  <a:gd name="T24" fmla="*/ 449 w 1520"/>
                  <a:gd name="T25" fmla="*/ 1084 h 1475"/>
                  <a:gd name="T26" fmla="*/ 457 w 1520"/>
                  <a:gd name="T27" fmla="*/ 1046 h 1475"/>
                  <a:gd name="T28" fmla="*/ 358 w 1520"/>
                  <a:gd name="T29" fmla="*/ 1077 h 1475"/>
                  <a:gd name="T30" fmla="*/ 350 w 1520"/>
                  <a:gd name="T31" fmla="*/ 1031 h 1475"/>
                  <a:gd name="T32" fmla="*/ 358 w 1520"/>
                  <a:gd name="T33" fmla="*/ 993 h 1475"/>
                  <a:gd name="T34" fmla="*/ 373 w 1520"/>
                  <a:gd name="T35" fmla="*/ 939 h 1475"/>
                  <a:gd name="T36" fmla="*/ 175 w 1520"/>
                  <a:gd name="T37" fmla="*/ 878 h 1475"/>
                  <a:gd name="T38" fmla="*/ 122 w 1520"/>
                  <a:gd name="T39" fmla="*/ 779 h 1475"/>
                  <a:gd name="T40" fmla="*/ 84 w 1520"/>
                  <a:gd name="T41" fmla="*/ 748 h 1475"/>
                  <a:gd name="T42" fmla="*/ 45 w 1520"/>
                  <a:gd name="T43" fmla="*/ 657 h 1475"/>
                  <a:gd name="T44" fmla="*/ 7 w 1520"/>
                  <a:gd name="T45" fmla="*/ 611 h 1475"/>
                  <a:gd name="T46" fmla="*/ 61 w 1520"/>
                  <a:gd name="T47" fmla="*/ 504 h 1475"/>
                  <a:gd name="T48" fmla="*/ 45 w 1520"/>
                  <a:gd name="T49" fmla="*/ 443 h 1475"/>
                  <a:gd name="T50" fmla="*/ 7 w 1520"/>
                  <a:gd name="T51" fmla="*/ 405 h 1475"/>
                  <a:gd name="T52" fmla="*/ 15 w 1520"/>
                  <a:gd name="T53" fmla="*/ 313 h 1475"/>
                  <a:gd name="T54" fmla="*/ 15 w 1520"/>
                  <a:gd name="T55" fmla="*/ 313 h 1475"/>
                  <a:gd name="T56" fmla="*/ 61 w 1520"/>
                  <a:gd name="T57" fmla="*/ 252 h 1475"/>
                  <a:gd name="T58" fmla="*/ 160 w 1520"/>
                  <a:gd name="T59" fmla="*/ 214 h 1475"/>
                  <a:gd name="T60" fmla="*/ 153 w 1520"/>
                  <a:gd name="T61" fmla="*/ 160 h 1475"/>
                  <a:gd name="T62" fmla="*/ 198 w 1520"/>
                  <a:gd name="T63" fmla="*/ 175 h 1475"/>
                  <a:gd name="T64" fmla="*/ 304 w 1520"/>
                  <a:gd name="T65" fmla="*/ 214 h 1475"/>
                  <a:gd name="T66" fmla="*/ 365 w 1520"/>
                  <a:gd name="T67" fmla="*/ 214 h 1475"/>
                  <a:gd name="T68" fmla="*/ 404 w 1520"/>
                  <a:gd name="T69" fmla="*/ 267 h 1475"/>
                  <a:gd name="T70" fmla="*/ 434 w 1520"/>
                  <a:gd name="T71" fmla="*/ 252 h 1475"/>
                  <a:gd name="T72" fmla="*/ 449 w 1520"/>
                  <a:gd name="T73" fmla="*/ 145 h 1475"/>
                  <a:gd name="T74" fmla="*/ 480 w 1520"/>
                  <a:gd name="T75" fmla="*/ 76 h 1475"/>
                  <a:gd name="T76" fmla="*/ 526 w 1520"/>
                  <a:gd name="T77" fmla="*/ 53 h 1475"/>
                  <a:gd name="T78" fmla="*/ 717 w 1520"/>
                  <a:gd name="T79" fmla="*/ 23 h 1475"/>
                  <a:gd name="T80" fmla="*/ 778 w 1520"/>
                  <a:gd name="T81" fmla="*/ 0 h 1475"/>
                  <a:gd name="T82" fmla="*/ 862 w 1520"/>
                  <a:gd name="T83" fmla="*/ 23 h 1475"/>
                  <a:gd name="T84" fmla="*/ 915 w 1520"/>
                  <a:gd name="T85" fmla="*/ 69 h 1475"/>
                  <a:gd name="T86" fmla="*/ 984 w 1520"/>
                  <a:gd name="T87" fmla="*/ 69 h 1475"/>
                  <a:gd name="T88" fmla="*/ 1038 w 1520"/>
                  <a:gd name="T89" fmla="*/ 160 h 1475"/>
                  <a:gd name="T90" fmla="*/ 1083 w 1520"/>
                  <a:gd name="T91" fmla="*/ 198 h 1475"/>
                  <a:gd name="T92" fmla="*/ 1099 w 1520"/>
                  <a:gd name="T93" fmla="*/ 260 h 1475"/>
                  <a:gd name="T94" fmla="*/ 1129 w 1520"/>
                  <a:gd name="T95" fmla="*/ 267 h 1475"/>
                  <a:gd name="T96" fmla="*/ 1106 w 1520"/>
                  <a:gd name="T97" fmla="*/ 359 h 1475"/>
                  <a:gd name="T98" fmla="*/ 1144 w 1520"/>
                  <a:gd name="T99" fmla="*/ 481 h 1475"/>
                  <a:gd name="T100" fmla="*/ 1190 w 1520"/>
                  <a:gd name="T101" fmla="*/ 557 h 1475"/>
                  <a:gd name="T102" fmla="*/ 1366 w 1520"/>
                  <a:gd name="T103" fmla="*/ 580 h 1475"/>
                  <a:gd name="T104" fmla="*/ 1511 w 1520"/>
                  <a:gd name="T105" fmla="*/ 672 h 1475"/>
                  <a:gd name="T106" fmla="*/ 1511 w 1520"/>
                  <a:gd name="T107" fmla="*/ 672 h 1475"/>
                  <a:gd name="T108" fmla="*/ 1488 w 1520"/>
                  <a:gd name="T109" fmla="*/ 802 h 1475"/>
                  <a:gd name="T110" fmla="*/ 1412 w 1520"/>
                  <a:gd name="T111" fmla="*/ 939 h 1475"/>
                  <a:gd name="T112" fmla="*/ 1182 w 1520"/>
                  <a:gd name="T113" fmla="*/ 1237 h 1475"/>
                  <a:gd name="T114" fmla="*/ 1022 w 1520"/>
                  <a:gd name="T115" fmla="*/ 1413 h 1475"/>
                  <a:gd name="T116" fmla="*/ 869 w 1520"/>
                  <a:gd name="T117" fmla="*/ 1436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0" h="1475">
                    <a:moveTo>
                      <a:pt x="869" y="1436"/>
                    </a:moveTo>
                    <a:lnTo>
                      <a:pt x="869" y="1436"/>
                    </a:lnTo>
                    <a:cubicBezTo>
                      <a:pt x="854" y="1413"/>
                      <a:pt x="831" y="1344"/>
                      <a:pt x="801" y="1336"/>
                    </a:cubicBezTo>
                    <a:cubicBezTo>
                      <a:pt x="740" y="1321"/>
                      <a:pt x="671" y="1336"/>
                      <a:pt x="602" y="1344"/>
                    </a:cubicBezTo>
                    <a:cubicBezTo>
                      <a:pt x="571" y="1344"/>
                      <a:pt x="549" y="1352"/>
                      <a:pt x="526" y="1359"/>
                    </a:cubicBezTo>
                    <a:cubicBezTo>
                      <a:pt x="503" y="1367"/>
                      <a:pt x="480" y="1375"/>
                      <a:pt x="449" y="1390"/>
                    </a:cubicBezTo>
                    <a:lnTo>
                      <a:pt x="449" y="1390"/>
                    </a:lnTo>
                    <a:cubicBezTo>
                      <a:pt x="404" y="1375"/>
                      <a:pt x="350" y="1382"/>
                      <a:pt x="312" y="1352"/>
                    </a:cubicBezTo>
                    <a:cubicBezTo>
                      <a:pt x="290" y="1344"/>
                      <a:pt x="282" y="1314"/>
                      <a:pt x="296" y="1291"/>
                    </a:cubicBezTo>
                    <a:cubicBezTo>
                      <a:pt x="296" y="1275"/>
                      <a:pt x="327" y="1291"/>
                      <a:pt x="342" y="1275"/>
                    </a:cubicBezTo>
                    <a:cubicBezTo>
                      <a:pt x="350" y="1275"/>
                      <a:pt x="350" y="1260"/>
                      <a:pt x="350" y="1245"/>
                    </a:cubicBezTo>
                    <a:cubicBezTo>
                      <a:pt x="342" y="1222"/>
                      <a:pt x="312" y="1192"/>
                      <a:pt x="327" y="1169"/>
                    </a:cubicBezTo>
                    <a:cubicBezTo>
                      <a:pt x="350" y="1123"/>
                      <a:pt x="411" y="1115"/>
                      <a:pt x="449" y="1084"/>
                    </a:cubicBezTo>
                    <a:cubicBezTo>
                      <a:pt x="457" y="1077"/>
                      <a:pt x="472" y="1054"/>
                      <a:pt x="457" y="1046"/>
                    </a:cubicBezTo>
                    <a:cubicBezTo>
                      <a:pt x="426" y="1046"/>
                      <a:pt x="388" y="1084"/>
                      <a:pt x="358" y="1077"/>
                    </a:cubicBezTo>
                    <a:cubicBezTo>
                      <a:pt x="342" y="1077"/>
                      <a:pt x="350" y="1046"/>
                      <a:pt x="350" y="1031"/>
                    </a:cubicBezTo>
                    <a:cubicBezTo>
                      <a:pt x="350" y="1016"/>
                      <a:pt x="350" y="1000"/>
                      <a:pt x="358" y="993"/>
                    </a:cubicBezTo>
                    <a:cubicBezTo>
                      <a:pt x="358" y="970"/>
                      <a:pt x="388" y="947"/>
                      <a:pt x="373" y="939"/>
                    </a:cubicBezTo>
                    <a:cubicBezTo>
                      <a:pt x="319" y="901"/>
                      <a:pt x="244" y="901"/>
                      <a:pt x="175" y="878"/>
                    </a:cubicBezTo>
                    <a:cubicBezTo>
                      <a:pt x="114" y="855"/>
                      <a:pt x="122" y="779"/>
                      <a:pt x="122" y="779"/>
                    </a:cubicBezTo>
                    <a:cubicBezTo>
                      <a:pt x="107" y="771"/>
                      <a:pt x="91" y="764"/>
                      <a:pt x="84" y="748"/>
                    </a:cubicBezTo>
                    <a:cubicBezTo>
                      <a:pt x="61" y="725"/>
                      <a:pt x="61" y="687"/>
                      <a:pt x="45" y="657"/>
                    </a:cubicBezTo>
                    <a:cubicBezTo>
                      <a:pt x="38" y="642"/>
                      <a:pt x="7" y="634"/>
                      <a:pt x="7" y="611"/>
                    </a:cubicBezTo>
                    <a:cubicBezTo>
                      <a:pt x="15" y="573"/>
                      <a:pt x="45" y="542"/>
                      <a:pt x="61" y="504"/>
                    </a:cubicBezTo>
                    <a:cubicBezTo>
                      <a:pt x="61" y="481"/>
                      <a:pt x="61" y="458"/>
                      <a:pt x="45" y="443"/>
                    </a:cubicBezTo>
                    <a:cubicBezTo>
                      <a:pt x="38" y="428"/>
                      <a:pt x="7" y="428"/>
                      <a:pt x="7" y="405"/>
                    </a:cubicBezTo>
                    <a:cubicBezTo>
                      <a:pt x="0" y="374"/>
                      <a:pt x="15" y="344"/>
                      <a:pt x="15" y="313"/>
                    </a:cubicBezTo>
                    <a:lnTo>
                      <a:pt x="15" y="313"/>
                    </a:lnTo>
                    <a:cubicBezTo>
                      <a:pt x="30" y="290"/>
                      <a:pt x="45" y="267"/>
                      <a:pt x="61" y="252"/>
                    </a:cubicBezTo>
                    <a:cubicBezTo>
                      <a:pt x="91" y="237"/>
                      <a:pt x="137" y="244"/>
                      <a:pt x="160" y="214"/>
                    </a:cubicBezTo>
                    <a:cubicBezTo>
                      <a:pt x="168" y="198"/>
                      <a:pt x="137" y="168"/>
                      <a:pt x="153" y="160"/>
                    </a:cubicBezTo>
                    <a:cubicBezTo>
                      <a:pt x="160" y="145"/>
                      <a:pt x="183" y="175"/>
                      <a:pt x="198" y="175"/>
                    </a:cubicBezTo>
                    <a:cubicBezTo>
                      <a:pt x="236" y="191"/>
                      <a:pt x="267" y="206"/>
                      <a:pt x="304" y="214"/>
                    </a:cubicBezTo>
                    <a:cubicBezTo>
                      <a:pt x="319" y="214"/>
                      <a:pt x="342" y="206"/>
                      <a:pt x="365" y="214"/>
                    </a:cubicBezTo>
                    <a:cubicBezTo>
                      <a:pt x="381" y="229"/>
                      <a:pt x="381" y="260"/>
                      <a:pt x="404" y="267"/>
                    </a:cubicBezTo>
                    <a:cubicBezTo>
                      <a:pt x="411" y="275"/>
                      <a:pt x="426" y="260"/>
                      <a:pt x="434" y="252"/>
                    </a:cubicBezTo>
                    <a:cubicBezTo>
                      <a:pt x="449" y="214"/>
                      <a:pt x="442" y="175"/>
                      <a:pt x="449" y="145"/>
                    </a:cubicBezTo>
                    <a:cubicBezTo>
                      <a:pt x="457" y="122"/>
                      <a:pt x="465" y="99"/>
                      <a:pt x="480" y="76"/>
                    </a:cubicBezTo>
                    <a:cubicBezTo>
                      <a:pt x="495" y="61"/>
                      <a:pt x="510" y="53"/>
                      <a:pt x="526" y="53"/>
                    </a:cubicBezTo>
                    <a:cubicBezTo>
                      <a:pt x="587" y="38"/>
                      <a:pt x="656" y="31"/>
                      <a:pt x="717" y="23"/>
                    </a:cubicBezTo>
                    <a:cubicBezTo>
                      <a:pt x="740" y="15"/>
                      <a:pt x="755" y="0"/>
                      <a:pt x="778" y="0"/>
                    </a:cubicBezTo>
                    <a:cubicBezTo>
                      <a:pt x="808" y="0"/>
                      <a:pt x="839" y="8"/>
                      <a:pt x="862" y="23"/>
                    </a:cubicBezTo>
                    <a:cubicBezTo>
                      <a:pt x="885" y="31"/>
                      <a:pt x="892" y="61"/>
                      <a:pt x="915" y="69"/>
                    </a:cubicBezTo>
                    <a:cubicBezTo>
                      <a:pt x="930" y="76"/>
                      <a:pt x="961" y="53"/>
                      <a:pt x="984" y="69"/>
                    </a:cubicBezTo>
                    <a:cubicBezTo>
                      <a:pt x="1015" y="92"/>
                      <a:pt x="1015" y="137"/>
                      <a:pt x="1038" y="160"/>
                    </a:cubicBezTo>
                    <a:cubicBezTo>
                      <a:pt x="1045" y="175"/>
                      <a:pt x="1076" y="183"/>
                      <a:pt x="1083" y="198"/>
                    </a:cubicBezTo>
                    <a:cubicBezTo>
                      <a:pt x="1091" y="214"/>
                      <a:pt x="1083" y="244"/>
                      <a:pt x="1099" y="260"/>
                    </a:cubicBezTo>
                    <a:cubicBezTo>
                      <a:pt x="1099" y="275"/>
                      <a:pt x="1129" y="260"/>
                      <a:pt x="1129" y="267"/>
                    </a:cubicBezTo>
                    <a:cubicBezTo>
                      <a:pt x="1129" y="298"/>
                      <a:pt x="1106" y="328"/>
                      <a:pt x="1106" y="359"/>
                    </a:cubicBezTo>
                    <a:cubicBezTo>
                      <a:pt x="1106" y="405"/>
                      <a:pt x="1121" y="443"/>
                      <a:pt x="1144" y="481"/>
                    </a:cubicBezTo>
                    <a:cubicBezTo>
                      <a:pt x="1152" y="512"/>
                      <a:pt x="1167" y="542"/>
                      <a:pt x="1190" y="557"/>
                    </a:cubicBezTo>
                    <a:cubicBezTo>
                      <a:pt x="1244" y="580"/>
                      <a:pt x="1313" y="565"/>
                      <a:pt x="1366" y="580"/>
                    </a:cubicBezTo>
                    <a:cubicBezTo>
                      <a:pt x="1419" y="603"/>
                      <a:pt x="1465" y="642"/>
                      <a:pt x="1511" y="672"/>
                    </a:cubicBezTo>
                    <a:lnTo>
                      <a:pt x="1511" y="672"/>
                    </a:lnTo>
                    <a:cubicBezTo>
                      <a:pt x="1511" y="725"/>
                      <a:pt x="1519" y="771"/>
                      <a:pt x="1488" y="802"/>
                    </a:cubicBezTo>
                    <a:cubicBezTo>
                      <a:pt x="1457" y="825"/>
                      <a:pt x="1358" y="901"/>
                      <a:pt x="1412" y="939"/>
                    </a:cubicBezTo>
                    <a:cubicBezTo>
                      <a:pt x="1496" y="1008"/>
                      <a:pt x="1244" y="1176"/>
                      <a:pt x="1182" y="1237"/>
                    </a:cubicBezTo>
                    <a:cubicBezTo>
                      <a:pt x="1022" y="1413"/>
                      <a:pt x="1022" y="1413"/>
                      <a:pt x="1022" y="1413"/>
                    </a:cubicBezTo>
                    <a:cubicBezTo>
                      <a:pt x="961" y="1474"/>
                      <a:pt x="923" y="1444"/>
                      <a:pt x="869" y="1436"/>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4" name="Freeform 192">
                <a:extLst>
                  <a:ext uri="{FF2B5EF4-FFF2-40B4-BE49-F238E27FC236}">
                    <a16:creationId xmlns:a16="http://schemas.microsoft.com/office/drawing/2014/main" id="{4C900732-C11E-4025-955F-6BA5B5F816D2}"/>
                  </a:ext>
                </a:extLst>
              </p:cNvPr>
              <p:cNvSpPr>
                <a:spLocks noChangeArrowheads="1"/>
              </p:cNvSpPr>
              <p:nvPr/>
            </p:nvSpPr>
            <p:spPr bwMode="auto">
              <a:xfrm>
                <a:off x="6205134" y="4173538"/>
                <a:ext cx="150802" cy="55562"/>
              </a:xfrm>
              <a:custGeom>
                <a:avLst/>
                <a:gdLst>
                  <a:gd name="T0" fmla="*/ 54 w 421"/>
                  <a:gd name="T1" fmla="*/ 153 h 154"/>
                  <a:gd name="T2" fmla="*/ 54 w 421"/>
                  <a:gd name="T3" fmla="*/ 153 h 154"/>
                  <a:gd name="T4" fmla="*/ 145 w 421"/>
                  <a:gd name="T5" fmla="*/ 146 h 154"/>
                  <a:gd name="T6" fmla="*/ 298 w 421"/>
                  <a:gd name="T7" fmla="*/ 100 h 154"/>
                  <a:gd name="T8" fmla="*/ 375 w 421"/>
                  <a:gd name="T9" fmla="*/ 115 h 154"/>
                  <a:gd name="T10" fmla="*/ 420 w 421"/>
                  <a:gd name="T11" fmla="*/ 115 h 154"/>
                  <a:gd name="T12" fmla="*/ 420 w 421"/>
                  <a:gd name="T13" fmla="*/ 115 h 154"/>
                  <a:gd name="T14" fmla="*/ 352 w 421"/>
                  <a:gd name="T15" fmla="*/ 15 h 154"/>
                  <a:gd name="T16" fmla="*/ 153 w 421"/>
                  <a:gd name="T17" fmla="*/ 23 h 154"/>
                  <a:gd name="T18" fmla="*/ 77 w 421"/>
                  <a:gd name="T19" fmla="*/ 38 h 154"/>
                  <a:gd name="T20" fmla="*/ 0 w 421"/>
                  <a:gd name="T21" fmla="*/ 69 h 154"/>
                  <a:gd name="T22" fmla="*/ 0 w 421"/>
                  <a:gd name="T23" fmla="*/ 69 h 154"/>
                  <a:gd name="T24" fmla="*/ 54 w 421"/>
                  <a:gd name="T25" fmla="*/ 15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154">
                    <a:moveTo>
                      <a:pt x="54" y="153"/>
                    </a:moveTo>
                    <a:lnTo>
                      <a:pt x="54" y="153"/>
                    </a:lnTo>
                    <a:cubicBezTo>
                      <a:pt x="77" y="138"/>
                      <a:pt x="107" y="138"/>
                      <a:pt x="145" y="146"/>
                    </a:cubicBezTo>
                    <a:cubicBezTo>
                      <a:pt x="207" y="146"/>
                      <a:pt x="245" y="115"/>
                      <a:pt x="298" y="100"/>
                    </a:cubicBezTo>
                    <a:cubicBezTo>
                      <a:pt x="321" y="92"/>
                      <a:pt x="359" y="123"/>
                      <a:pt x="375" y="115"/>
                    </a:cubicBezTo>
                    <a:cubicBezTo>
                      <a:pt x="390" y="107"/>
                      <a:pt x="405" y="107"/>
                      <a:pt x="420" y="115"/>
                    </a:cubicBezTo>
                    <a:lnTo>
                      <a:pt x="420" y="115"/>
                    </a:lnTo>
                    <a:cubicBezTo>
                      <a:pt x="405" y="92"/>
                      <a:pt x="382" y="23"/>
                      <a:pt x="352" y="15"/>
                    </a:cubicBezTo>
                    <a:cubicBezTo>
                      <a:pt x="291" y="0"/>
                      <a:pt x="222" y="15"/>
                      <a:pt x="153" y="23"/>
                    </a:cubicBezTo>
                    <a:cubicBezTo>
                      <a:pt x="122" y="23"/>
                      <a:pt x="100" y="31"/>
                      <a:pt x="77" y="38"/>
                    </a:cubicBezTo>
                    <a:cubicBezTo>
                      <a:pt x="54" y="46"/>
                      <a:pt x="31" y="54"/>
                      <a:pt x="0" y="69"/>
                    </a:cubicBezTo>
                    <a:lnTo>
                      <a:pt x="0" y="69"/>
                    </a:lnTo>
                    <a:cubicBezTo>
                      <a:pt x="54" y="153"/>
                      <a:pt x="54" y="153"/>
                      <a:pt x="54" y="153"/>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 name="Freeform 193">
                <a:extLst>
                  <a:ext uri="{FF2B5EF4-FFF2-40B4-BE49-F238E27FC236}">
                    <a16:creationId xmlns:a16="http://schemas.microsoft.com/office/drawing/2014/main" id="{0D293FC6-4989-4E08-95F1-73BC9E966D17}"/>
                  </a:ext>
                </a:extLst>
              </p:cNvPr>
              <p:cNvSpPr>
                <a:spLocks noChangeArrowheads="1"/>
              </p:cNvSpPr>
              <p:nvPr/>
            </p:nvSpPr>
            <p:spPr bwMode="auto">
              <a:xfrm>
                <a:off x="5813047" y="2909888"/>
                <a:ext cx="1160387" cy="1028700"/>
              </a:xfrm>
              <a:custGeom>
                <a:avLst/>
                <a:gdLst>
                  <a:gd name="T0" fmla="*/ 2695 w 3223"/>
                  <a:gd name="T1" fmla="*/ 1391 h 2858"/>
                  <a:gd name="T2" fmla="*/ 2481 w 3223"/>
                  <a:gd name="T3" fmla="*/ 1368 h 2858"/>
                  <a:gd name="T4" fmla="*/ 2481 w 3223"/>
                  <a:gd name="T5" fmla="*/ 1658 h 2858"/>
                  <a:gd name="T6" fmla="*/ 2466 w 3223"/>
                  <a:gd name="T7" fmla="*/ 1765 h 2858"/>
                  <a:gd name="T8" fmla="*/ 2558 w 3223"/>
                  <a:gd name="T9" fmla="*/ 1772 h 2858"/>
                  <a:gd name="T10" fmla="*/ 2733 w 3223"/>
                  <a:gd name="T11" fmla="*/ 1772 h 2858"/>
                  <a:gd name="T12" fmla="*/ 2520 w 3223"/>
                  <a:gd name="T13" fmla="*/ 2185 h 2858"/>
                  <a:gd name="T14" fmla="*/ 2153 w 3223"/>
                  <a:gd name="T15" fmla="*/ 2857 h 2858"/>
                  <a:gd name="T16" fmla="*/ 1832 w 3223"/>
                  <a:gd name="T17" fmla="*/ 2742 h 2858"/>
                  <a:gd name="T18" fmla="*/ 1771 w 3223"/>
                  <a:gd name="T19" fmla="*/ 2452 h 2858"/>
                  <a:gd name="T20" fmla="*/ 1680 w 3223"/>
                  <a:gd name="T21" fmla="*/ 2345 h 2858"/>
                  <a:gd name="T22" fmla="*/ 1504 w 3223"/>
                  <a:gd name="T23" fmla="*/ 2208 h 2858"/>
                  <a:gd name="T24" fmla="*/ 1168 w 3223"/>
                  <a:gd name="T25" fmla="*/ 2238 h 2858"/>
                  <a:gd name="T26" fmla="*/ 1076 w 3223"/>
                  <a:gd name="T27" fmla="*/ 2437 h 2858"/>
                  <a:gd name="T28" fmla="*/ 946 w 3223"/>
                  <a:gd name="T29" fmla="*/ 2399 h 2858"/>
                  <a:gd name="T30" fmla="*/ 802 w 3223"/>
                  <a:gd name="T31" fmla="*/ 2399 h 2858"/>
                  <a:gd name="T32" fmla="*/ 657 w 3223"/>
                  <a:gd name="T33" fmla="*/ 2498 h 2858"/>
                  <a:gd name="T34" fmla="*/ 420 w 3223"/>
                  <a:gd name="T35" fmla="*/ 2452 h 2858"/>
                  <a:gd name="T36" fmla="*/ 374 w 3223"/>
                  <a:gd name="T37" fmla="*/ 2422 h 2858"/>
                  <a:gd name="T38" fmla="*/ 214 w 3223"/>
                  <a:gd name="T39" fmla="*/ 2330 h 2858"/>
                  <a:gd name="T40" fmla="*/ 107 w 3223"/>
                  <a:gd name="T41" fmla="*/ 2322 h 2858"/>
                  <a:gd name="T42" fmla="*/ 0 w 3223"/>
                  <a:gd name="T43" fmla="*/ 2330 h 2858"/>
                  <a:gd name="T44" fmla="*/ 84 w 3223"/>
                  <a:gd name="T45" fmla="*/ 2040 h 2858"/>
                  <a:gd name="T46" fmla="*/ 153 w 3223"/>
                  <a:gd name="T47" fmla="*/ 1902 h 2858"/>
                  <a:gd name="T48" fmla="*/ 283 w 3223"/>
                  <a:gd name="T49" fmla="*/ 1849 h 2858"/>
                  <a:gd name="T50" fmla="*/ 474 w 3223"/>
                  <a:gd name="T51" fmla="*/ 1841 h 2858"/>
                  <a:gd name="T52" fmla="*/ 764 w 3223"/>
                  <a:gd name="T53" fmla="*/ 1788 h 2858"/>
                  <a:gd name="T54" fmla="*/ 795 w 3223"/>
                  <a:gd name="T55" fmla="*/ 1558 h 2858"/>
                  <a:gd name="T56" fmla="*/ 1191 w 3223"/>
                  <a:gd name="T57" fmla="*/ 1268 h 2858"/>
                  <a:gd name="T58" fmla="*/ 1374 w 3223"/>
                  <a:gd name="T59" fmla="*/ 1138 h 2858"/>
                  <a:gd name="T60" fmla="*/ 1298 w 3223"/>
                  <a:gd name="T61" fmla="*/ 886 h 2858"/>
                  <a:gd name="T62" fmla="*/ 1366 w 3223"/>
                  <a:gd name="T63" fmla="*/ 642 h 2858"/>
                  <a:gd name="T64" fmla="*/ 1588 w 3223"/>
                  <a:gd name="T65" fmla="*/ 512 h 2858"/>
                  <a:gd name="T66" fmla="*/ 1763 w 3223"/>
                  <a:gd name="T67" fmla="*/ 604 h 2858"/>
                  <a:gd name="T68" fmla="*/ 1824 w 3223"/>
                  <a:gd name="T69" fmla="*/ 497 h 2858"/>
                  <a:gd name="T70" fmla="*/ 1710 w 3223"/>
                  <a:gd name="T71" fmla="*/ 374 h 2858"/>
                  <a:gd name="T72" fmla="*/ 1641 w 3223"/>
                  <a:gd name="T73" fmla="*/ 69 h 2858"/>
                  <a:gd name="T74" fmla="*/ 2367 w 3223"/>
                  <a:gd name="T75" fmla="*/ 38 h 2858"/>
                  <a:gd name="T76" fmla="*/ 2642 w 3223"/>
                  <a:gd name="T77" fmla="*/ 38 h 2858"/>
                  <a:gd name="T78" fmla="*/ 2970 w 3223"/>
                  <a:gd name="T79" fmla="*/ 107 h 2858"/>
                  <a:gd name="T80" fmla="*/ 3116 w 3223"/>
                  <a:gd name="T81" fmla="*/ 283 h 2858"/>
                  <a:gd name="T82" fmla="*/ 3131 w 3223"/>
                  <a:gd name="T83" fmla="*/ 848 h 2858"/>
                  <a:gd name="T84" fmla="*/ 2924 w 3223"/>
                  <a:gd name="T85" fmla="*/ 1100 h 2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23" h="2858">
                    <a:moveTo>
                      <a:pt x="2756" y="1398"/>
                    </a:moveTo>
                    <a:lnTo>
                      <a:pt x="2756" y="1398"/>
                    </a:lnTo>
                    <a:cubicBezTo>
                      <a:pt x="2733" y="1391"/>
                      <a:pt x="2718" y="1383"/>
                      <a:pt x="2695" y="1391"/>
                    </a:cubicBezTo>
                    <a:cubicBezTo>
                      <a:pt x="2672" y="1391"/>
                      <a:pt x="2657" y="1436"/>
                      <a:pt x="2627" y="1436"/>
                    </a:cubicBezTo>
                    <a:cubicBezTo>
                      <a:pt x="2596" y="1429"/>
                      <a:pt x="2588" y="1391"/>
                      <a:pt x="2566" y="1375"/>
                    </a:cubicBezTo>
                    <a:cubicBezTo>
                      <a:pt x="2535" y="1368"/>
                      <a:pt x="2504" y="1352"/>
                      <a:pt x="2481" y="1368"/>
                    </a:cubicBezTo>
                    <a:cubicBezTo>
                      <a:pt x="2459" y="1383"/>
                      <a:pt x="2436" y="1421"/>
                      <a:pt x="2443" y="1459"/>
                    </a:cubicBezTo>
                    <a:cubicBezTo>
                      <a:pt x="2451" y="1505"/>
                      <a:pt x="2504" y="1536"/>
                      <a:pt x="2512" y="1581"/>
                    </a:cubicBezTo>
                    <a:cubicBezTo>
                      <a:pt x="2512" y="1612"/>
                      <a:pt x="2504" y="1643"/>
                      <a:pt x="2481" y="1658"/>
                    </a:cubicBezTo>
                    <a:cubicBezTo>
                      <a:pt x="2443" y="1673"/>
                      <a:pt x="2397" y="1627"/>
                      <a:pt x="2367" y="1650"/>
                    </a:cubicBezTo>
                    <a:cubicBezTo>
                      <a:pt x="2336" y="1681"/>
                      <a:pt x="2329" y="1742"/>
                      <a:pt x="2352" y="1772"/>
                    </a:cubicBezTo>
                    <a:cubicBezTo>
                      <a:pt x="2374" y="1803"/>
                      <a:pt x="2428" y="1742"/>
                      <a:pt x="2466" y="1765"/>
                    </a:cubicBezTo>
                    <a:cubicBezTo>
                      <a:pt x="2481" y="1772"/>
                      <a:pt x="2436" y="1803"/>
                      <a:pt x="2451" y="1818"/>
                    </a:cubicBezTo>
                    <a:cubicBezTo>
                      <a:pt x="2459" y="1833"/>
                      <a:pt x="2481" y="1826"/>
                      <a:pt x="2497" y="1818"/>
                    </a:cubicBezTo>
                    <a:cubicBezTo>
                      <a:pt x="2520" y="1810"/>
                      <a:pt x="2535" y="1788"/>
                      <a:pt x="2558" y="1772"/>
                    </a:cubicBezTo>
                    <a:cubicBezTo>
                      <a:pt x="2604" y="1749"/>
                      <a:pt x="2642" y="1704"/>
                      <a:pt x="2695" y="1711"/>
                    </a:cubicBezTo>
                    <a:cubicBezTo>
                      <a:pt x="2726" y="1711"/>
                      <a:pt x="2718" y="1749"/>
                      <a:pt x="2733" y="1772"/>
                    </a:cubicBezTo>
                    <a:lnTo>
                      <a:pt x="2733" y="1772"/>
                    </a:lnTo>
                    <a:cubicBezTo>
                      <a:pt x="2703" y="1864"/>
                      <a:pt x="2657" y="1963"/>
                      <a:pt x="2596" y="2040"/>
                    </a:cubicBezTo>
                    <a:cubicBezTo>
                      <a:pt x="2604" y="2070"/>
                      <a:pt x="2550" y="2170"/>
                      <a:pt x="2520" y="2177"/>
                    </a:cubicBezTo>
                    <a:cubicBezTo>
                      <a:pt x="2520" y="2177"/>
                      <a:pt x="2520" y="2177"/>
                      <a:pt x="2520" y="2185"/>
                    </a:cubicBezTo>
                    <a:cubicBezTo>
                      <a:pt x="2627" y="2208"/>
                      <a:pt x="2405" y="2552"/>
                      <a:pt x="2382" y="2597"/>
                    </a:cubicBezTo>
                    <a:cubicBezTo>
                      <a:pt x="2329" y="2666"/>
                      <a:pt x="2245" y="2689"/>
                      <a:pt x="2191" y="2750"/>
                    </a:cubicBezTo>
                    <a:cubicBezTo>
                      <a:pt x="2161" y="2781"/>
                      <a:pt x="2153" y="2819"/>
                      <a:pt x="2153" y="2857"/>
                    </a:cubicBezTo>
                    <a:lnTo>
                      <a:pt x="2153" y="2857"/>
                    </a:lnTo>
                    <a:cubicBezTo>
                      <a:pt x="2107" y="2827"/>
                      <a:pt x="2061" y="2788"/>
                      <a:pt x="2008" y="2765"/>
                    </a:cubicBezTo>
                    <a:cubicBezTo>
                      <a:pt x="1955" y="2750"/>
                      <a:pt x="1886" y="2765"/>
                      <a:pt x="1832" y="2742"/>
                    </a:cubicBezTo>
                    <a:cubicBezTo>
                      <a:pt x="1809" y="2727"/>
                      <a:pt x="1794" y="2697"/>
                      <a:pt x="1786" y="2666"/>
                    </a:cubicBezTo>
                    <a:cubicBezTo>
                      <a:pt x="1763" y="2628"/>
                      <a:pt x="1748" y="2590"/>
                      <a:pt x="1748" y="2544"/>
                    </a:cubicBezTo>
                    <a:cubicBezTo>
                      <a:pt x="1748" y="2513"/>
                      <a:pt x="1771" y="2483"/>
                      <a:pt x="1771" y="2452"/>
                    </a:cubicBezTo>
                    <a:cubicBezTo>
                      <a:pt x="1771" y="2445"/>
                      <a:pt x="1741" y="2460"/>
                      <a:pt x="1741" y="2445"/>
                    </a:cubicBezTo>
                    <a:cubicBezTo>
                      <a:pt x="1725" y="2429"/>
                      <a:pt x="1733" y="2399"/>
                      <a:pt x="1725" y="2383"/>
                    </a:cubicBezTo>
                    <a:cubicBezTo>
                      <a:pt x="1718" y="2368"/>
                      <a:pt x="1687" y="2360"/>
                      <a:pt x="1680" y="2345"/>
                    </a:cubicBezTo>
                    <a:cubicBezTo>
                      <a:pt x="1657" y="2322"/>
                      <a:pt x="1657" y="2277"/>
                      <a:pt x="1626" y="2254"/>
                    </a:cubicBezTo>
                    <a:cubicBezTo>
                      <a:pt x="1603" y="2238"/>
                      <a:pt x="1572" y="2261"/>
                      <a:pt x="1557" y="2254"/>
                    </a:cubicBezTo>
                    <a:cubicBezTo>
                      <a:pt x="1534" y="2246"/>
                      <a:pt x="1527" y="2216"/>
                      <a:pt x="1504" y="2208"/>
                    </a:cubicBezTo>
                    <a:cubicBezTo>
                      <a:pt x="1481" y="2193"/>
                      <a:pt x="1450" y="2185"/>
                      <a:pt x="1420" y="2185"/>
                    </a:cubicBezTo>
                    <a:cubicBezTo>
                      <a:pt x="1397" y="2185"/>
                      <a:pt x="1382" y="2200"/>
                      <a:pt x="1359" y="2208"/>
                    </a:cubicBezTo>
                    <a:cubicBezTo>
                      <a:pt x="1298" y="2216"/>
                      <a:pt x="1229" y="2223"/>
                      <a:pt x="1168" y="2238"/>
                    </a:cubicBezTo>
                    <a:cubicBezTo>
                      <a:pt x="1152" y="2238"/>
                      <a:pt x="1137" y="2246"/>
                      <a:pt x="1122" y="2261"/>
                    </a:cubicBezTo>
                    <a:cubicBezTo>
                      <a:pt x="1107" y="2284"/>
                      <a:pt x="1099" y="2307"/>
                      <a:pt x="1091" y="2330"/>
                    </a:cubicBezTo>
                    <a:cubicBezTo>
                      <a:pt x="1084" y="2360"/>
                      <a:pt x="1091" y="2399"/>
                      <a:pt x="1076" y="2437"/>
                    </a:cubicBezTo>
                    <a:cubicBezTo>
                      <a:pt x="1068" y="2445"/>
                      <a:pt x="1053" y="2460"/>
                      <a:pt x="1046" y="2452"/>
                    </a:cubicBezTo>
                    <a:cubicBezTo>
                      <a:pt x="1023" y="2445"/>
                      <a:pt x="1023" y="2414"/>
                      <a:pt x="1007" y="2399"/>
                    </a:cubicBezTo>
                    <a:cubicBezTo>
                      <a:pt x="984" y="2391"/>
                      <a:pt x="961" y="2399"/>
                      <a:pt x="946" y="2399"/>
                    </a:cubicBezTo>
                    <a:cubicBezTo>
                      <a:pt x="909" y="2391"/>
                      <a:pt x="878" y="2376"/>
                      <a:pt x="840" y="2360"/>
                    </a:cubicBezTo>
                    <a:cubicBezTo>
                      <a:pt x="825" y="2360"/>
                      <a:pt x="802" y="2330"/>
                      <a:pt x="795" y="2345"/>
                    </a:cubicBezTo>
                    <a:cubicBezTo>
                      <a:pt x="779" y="2353"/>
                      <a:pt x="810" y="2383"/>
                      <a:pt x="802" y="2399"/>
                    </a:cubicBezTo>
                    <a:cubicBezTo>
                      <a:pt x="779" y="2429"/>
                      <a:pt x="733" y="2422"/>
                      <a:pt x="703" y="2437"/>
                    </a:cubicBezTo>
                    <a:cubicBezTo>
                      <a:pt x="687" y="2452"/>
                      <a:pt x="672" y="2475"/>
                      <a:pt x="657" y="2498"/>
                    </a:cubicBezTo>
                    <a:lnTo>
                      <a:pt x="657" y="2498"/>
                    </a:lnTo>
                    <a:cubicBezTo>
                      <a:pt x="626" y="2483"/>
                      <a:pt x="596" y="2460"/>
                      <a:pt x="565" y="2460"/>
                    </a:cubicBezTo>
                    <a:cubicBezTo>
                      <a:pt x="542" y="2460"/>
                      <a:pt x="535" y="2490"/>
                      <a:pt x="520" y="2490"/>
                    </a:cubicBezTo>
                    <a:cubicBezTo>
                      <a:pt x="481" y="2490"/>
                      <a:pt x="451" y="2452"/>
                      <a:pt x="420" y="2452"/>
                    </a:cubicBezTo>
                    <a:cubicBezTo>
                      <a:pt x="405" y="2445"/>
                      <a:pt x="390" y="2460"/>
                      <a:pt x="374" y="2460"/>
                    </a:cubicBezTo>
                    <a:cubicBezTo>
                      <a:pt x="367" y="2460"/>
                      <a:pt x="374" y="2452"/>
                      <a:pt x="374" y="2445"/>
                    </a:cubicBezTo>
                    <a:cubicBezTo>
                      <a:pt x="374" y="2437"/>
                      <a:pt x="382" y="2429"/>
                      <a:pt x="374" y="2422"/>
                    </a:cubicBezTo>
                    <a:cubicBezTo>
                      <a:pt x="374" y="2391"/>
                      <a:pt x="374" y="2353"/>
                      <a:pt x="344" y="2338"/>
                    </a:cubicBezTo>
                    <a:cubicBezTo>
                      <a:pt x="321" y="2322"/>
                      <a:pt x="290" y="2345"/>
                      <a:pt x="260" y="2345"/>
                    </a:cubicBezTo>
                    <a:cubicBezTo>
                      <a:pt x="245" y="2345"/>
                      <a:pt x="229" y="2322"/>
                      <a:pt x="214" y="2330"/>
                    </a:cubicBezTo>
                    <a:cubicBezTo>
                      <a:pt x="199" y="2338"/>
                      <a:pt x="206" y="2368"/>
                      <a:pt x="191" y="2376"/>
                    </a:cubicBezTo>
                    <a:cubicBezTo>
                      <a:pt x="176" y="2383"/>
                      <a:pt x="153" y="2383"/>
                      <a:pt x="138" y="2376"/>
                    </a:cubicBezTo>
                    <a:cubicBezTo>
                      <a:pt x="122" y="2360"/>
                      <a:pt x="122" y="2330"/>
                      <a:pt x="107" y="2322"/>
                    </a:cubicBezTo>
                    <a:cubicBezTo>
                      <a:pt x="76" y="2322"/>
                      <a:pt x="61" y="2360"/>
                      <a:pt x="38" y="2360"/>
                    </a:cubicBezTo>
                    <a:cubicBezTo>
                      <a:pt x="23" y="2360"/>
                      <a:pt x="15" y="2338"/>
                      <a:pt x="0" y="2330"/>
                    </a:cubicBezTo>
                    <a:lnTo>
                      <a:pt x="0" y="2330"/>
                    </a:lnTo>
                    <a:cubicBezTo>
                      <a:pt x="23" y="2284"/>
                      <a:pt x="53" y="2254"/>
                      <a:pt x="69" y="2208"/>
                    </a:cubicBezTo>
                    <a:cubicBezTo>
                      <a:pt x="84" y="2170"/>
                      <a:pt x="84" y="2124"/>
                      <a:pt x="92" y="2085"/>
                    </a:cubicBezTo>
                    <a:cubicBezTo>
                      <a:pt x="92" y="2070"/>
                      <a:pt x="84" y="2055"/>
                      <a:pt x="84" y="2040"/>
                    </a:cubicBezTo>
                    <a:cubicBezTo>
                      <a:pt x="92" y="2024"/>
                      <a:pt x="107" y="2009"/>
                      <a:pt x="99" y="2002"/>
                    </a:cubicBezTo>
                    <a:cubicBezTo>
                      <a:pt x="99" y="1979"/>
                      <a:pt x="69" y="1956"/>
                      <a:pt x="84" y="1933"/>
                    </a:cubicBezTo>
                    <a:cubicBezTo>
                      <a:pt x="92" y="1910"/>
                      <a:pt x="130" y="1910"/>
                      <a:pt x="153" y="1902"/>
                    </a:cubicBezTo>
                    <a:cubicBezTo>
                      <a:pt x="160" y="1895"/>
                      <a:pt x="168" y="1887"/>
                      <a:pt x="176" y="1879"/>
                    </a:cubicBezTo>
                    <a:lnTo>
                      <a:pt x="176" y="1879"/>
                    </a:lnTo>
                    <a:cubicBezTo>
                      <a:pt x="214" y="1872"/>
                      <a:pt x="245" y="1849"/>
                      <a:pt x="283" y="1849"/>
                    </a:cubicBezTo>
                    <a:cubicBezTo>
                      <a:pt x="290" y="1849"/>
                      <a:pt x="298" y="1864"/>
                      <a:pt x="306" y="1864"/>
                    </a:cubicBezTo>
                    <a:cubicBezTo>
                      <a:pt x="359" y="1856"/>
                      <a:pt x="397" y="1826"/>
                      <a:pt x="443" y="1818"/>
                    </a:cubicBezTo>
                    <a:cubicBezTo>
                      <a:pt x="458" y="1818"/>
                      <a:pt x="458" y="1841"/>
                      <a:pt x="474" y="1841"/>
                    </a:cubicBezTo>
                    <a:cubicBezTo>
                      <a:pt x="512" y="1849"/>
                      <a:pt x="550" y="1841"/>
                      <a:pt x="588" y="1833"/>
                    </a:cubicBezTo>
                    <a:cubicBezTo>
                      <a:pt x="619" y="1826"/>
                      <a:pt x="649" y="1795"/>
                      <a:pt x="687" y="1788"/>
                    </a:cubicBezTo>
                    <a:cubicBezTo>
                      <a:pt x="710" y="1780"/>
                      <a:pt x="741" y="1795"/>
                      <a:pt x="764" y="1788"/>
                    </a:cubicBezTo>
                    <a:cubicBezTo>
                      <a:pt x="787" y="1780"/>
                      <a:pt x="817" y="1765"/>
                      <a:pt x="825" y="1742"/>
                    </a:cubicBezTo>
                    <a:cubicBezTo>
                      <a:pt x="840" y="1704"/>
                      <a:pt x="810" y="1666"/>
                      <a:pt x="802" y="1627"/>
                    </a:cubicBezTo>
                    <a:cubicBezTo>
                      <a:pt x="802" y="1604"/>
                      <a:pt x="779" y="1574"/>
                      <a:pt x="795" y="1558"/>
                    </a:cubicBezTo>
                    <a:cubicBezTo>
                      <a:pt x="840" y="1528"/>
                      <a:pt x="909" y="1543"/>
                      <a:pt x="946" y="1497"/>
                    </a:cubicBezTo>
                    <a:cubicBezTo>
                      <a:pt x="992" y="1452"/>
                      <a:pt x="961" y="1368"/>
                      <a:pt x="1007" y="1322"/>
                    </a:cubicBezTo>
                    <a:cubicBezTo>
                      <a:pt x="1053" y="1276"/>
                      <a:pt x="1130" y="1268"/>
                      <a:pt x="1191" y="1268"/>
                    </a:cubicBezTo>
                    <a:cubicBezTo>
                      <a:pt x="1229" y="1261"/>
                      <a:pt x="1267" y="1314"/>
                      <a:pt x="1298" y="1306"/>
                    </a:cubicBezTo>
                    <a:cubicBezTo>
                      <a:pt x="1336" y="1299"/>
                      <a:pt x="1351" y="1253"/>
                      <a:pt x="1374" y="1222"/>
                    </a:cubicBezTo>
                    <a:cubicBezTo>
                      <a:pt x="1374" y="1222"/>
                      <a:pt x="1374" y="1154"/>
                      <a:pt x="1374" y="1138"/>
                    </a:cubicBezTo>
                    <a:cubicBezTo>
                      <a:pt x="1374" y="1123"/>
                      <a:pt x="1374" y="1024"/>
                      <a:pt x="1374" y="1024"/>
                    </a:cubicBezTo>
                    <a:cubicBezTo>
                      <a:pt x="1382" y="1001"/>
                      <a:pt x="1412" y="986"/>
                      <a:pt x="1405" y="970"/>
                    </a:cubicBezTo>
                    <a:cubicBezTo>
                      <a:pt x="1382" y="932"/>
                      <a:pt x="1298" y="932"/>
                      <a:pt x="1298" y="886"/>
                    </a:cubicBezTo>
                    <a:cubicBezTo>
                      <a:pt x="1290" y="841"/>
                      <a:pt x="1389" y="833"/>
                      <a:pt x="1397" y="787"/>
                    </a:cubicBezTo>
                    <a:cubicBezTo>
                      <a:pt x="1397" y="757"/>
                      <a:pt x="1313" y="780"/>
                      <a:pt x="1305" y="749"/>
                    </a:cubicBezTo>
                    <a:cubicBezTo>
                      <a:pt x="1298" y="711"/>
                      <a:pt x="1336" y="672"/>
                      <a:pt x="1366" y="642"/>
                    </a:cubicBezTo>
                    <a:cubicBezTo>
                      <a:pt x="1389" y="627"/>
                      <a:pt x="1427" y="649"/>
                      <a:pt x="1450" y="634"/>
                    </a:cubicBezTo>
                    <a:cubicBezTo>
                      <a:pt x="1481" y="611"/>
                      <a:pt x="1481" y="558"/>
                      <a:pt x="1511" y="535"/>
                    </a:cubicBezTo>
                    <a:cubicBezTo>
                      <a:pt x="1534" y="520"/>
                      <a:pt x="1565" y="505"/>
                      <a:pt x="1588" y="512"/>
                    </a:cubicBezTo>
                    <a:cubicBezTo>
                      <a:pt x="1618" y="527"/>
                      <a:pt x="1618" y="573"/>
                      <a:pt x="1649" y="588"/>
                    </a:cubicBezTo>
                    <a:cubicBezTo>
                      <a:pt x="1664" y="596"/>
                      <a:pt x="1664" y="558"/>
                      <a:pt x="1672" y="558"/>
                    </a:cubicBezTo>
                    <a:cubicBezTo>
                      <a:pt x="1710" y="558"/>
                      <a:pt x="1733" y="604"/>
                      <a:pt x="1763" y="604"/>
                    </a:cubicBezTo>
                    <a:cubicBezTo>
                      <a:pt x="1794" y="604"/>
                      <a:pt x="1809" y="566"/>
                      <a:pt x="1832" y="550"/>
                    </a:cubicBezTo>
                    <a:cubicBezTo>
                      <a:pt x="1840" y="543"/>
                      <a:pt x="1863" y="535"/>
                      <a:pt x="1863" y="520"/>
                    </a:cubicBezTo>
                    <a:cubicBezTo>
                      <a:pt x="1863" y="505"/>
                      <a:pt x="1840" y="497"/>
                      <a:pt x="1824" y="497"/>
                    </a:cubicBezTo>
                    <a:cubicBezTo>
                      <a:pt x="1809" y="489"/>
                      <a:pt x="1786" y="512"/>
                      <a:pt x="1771" y="505"/>
                    </a:cubicBezTo>
                    <a:cubicBezTo>
                      <a:pt x="1748" y="497"/>
                      <a:pt x="1718" y="489"/>
                      <a:pt x="1702" y="466"/>
                    </a:cubicBezTo>
                    <a:cubicBezTo>
                      <a:pt x="1687" y="436"/>
                      <a:pt x="1725" y="405"/>
                      <a:pt x="1710" y="374"/>
                    </a:cubicBezTo>
                    <a:cubicBezTo>
                      <a:pt x="1687" y="336"/>
                      <a:pt x="1626" y="336"/>
                      <a:pt x="1618" y="298"/>
                    </a:cubicBezTo>
                    <a:cubicBezTo>
                      <a:pt x="1603" y="245"/>
                      <a:pt x="1649" y="199"/>
                      <a:pt x="1657" y="153"/>
                    </a:cubicBezTo>
                    <a:cubicBezTo>
                      <a:pt x="1657" y="107"/>
                      <a:pt x="1649" y="115"/>
                      <a:pt x="1641" y="69"/>
                    </a:cubicBezTo>
                    <a:lnTo>
                      <a:pt x="1641" y="69"/>
                    </a:lnTo>
                    <a:cubicBezTo>
                      <a:pt x="1664" y="77"/>
                      <a:pt x="1687" y="77"/>
                      <a:pt x="1702" y="77"/>
                    </a:cubicBezTo>
                    <a:cubicBezTo>
                      <a:pt x="1817" y="54"/>
                      <a:pt x="2321" y="214"/>
                      <a:pt x="2367" y="38"/>
                    </a:cubicBezTo>
                    <a:lnTo>
                      <a:pt x="2367" y="38"/>
                    </a:lnTo>
                    <a:cubicBezTo>
                      <a:pt x="2405" y="38"/>
                      <a:pt x="2451" y="92"/>
                      <a:pt x="2497" y="92"/>
                    </a:cubicBezTo>
                    <a:cubicBezTo>
                      <a:pt x="2558" y="100"/>
                      <a:pt x="2604" y="92"/>
                      <a:pt x="2642" y="38"/>
                    </a:cubicBezTo>
                    <a:cubicBezTo>
                      <a:pt x="2672" y="0"/>
                      <a:pt x="2672" y="0"/>
                      <a:pt x="2672" y="0"/>
                    </a:cubicBezTo>
                    <a:cubicBezTo>
                      <a:pt x="2711" y="0"/>
                      <a:pt x="2756" y="61"/>
                      <a:pt x="2802" y="77"/>
                    </a:cubicBezTo>
                    <a:cubicBezTo>
                      <a:pt x="2863" y="92"/>
                      <a:pt x="2902" y="107"/>
                      <a:pt x="2970" y="107"/>
                    </a:cubicBezTo>
                    <a:cubicBezTo>
                      <a:pt x="2970" y="107"/>
                      <a:pt x="2970" y="107"/>
                      <a:pt x="2970" y="115"/>
                    </a:cubicBezTo>
                    <a:cubicBezTo>
                      <a:pt x="2993" y="168"/>
                      <a:pt x="2993" y="168"/>
                      <a:pt x="2993" y="168"/>
                    </a:cubicBezTo>
                    <a:cubicBezTo>
                      <a:pt x="3008" y="214"/>
                      <a:pt x="3070" y="268"/>
                      <a:pt x="3116" y="283"/>
                    </a:cubicBezTo>
                    <a:cubicBezTo>
                      <a:pt x="3116" y="367"/>
                      <a:pt x="3123" y="382"/>
                      <a:pt x="3146" y="466"/>
                    </a:cubicBezTo>
                    <a:cubicBezTo>
                      <a:pt x="3169" y="535"/>
                      <a:pt x="3161" y="604"/>
                      <a:pt x="3177" y="672"/>
                    </a:cubicBezTo>
                    <a:cubicBezTo>
                      <a:pt x="3222" y="680"/>
                      <a:pt x="3138" y="818"/>
                      <a:pt x="3131" y="848"/>
                    </a:cubicBezTo>
                    <a:cubicBezTo>
                      <a:pt x="3116" y="871"/>
                      <a:pt x="3085" y="879"/>
                      <a:pt x="3062" y="902"/>
                    </a:cubicBezTo>
                    <a:cubicBezTo>
                      <a:pt x="3039" y="932"/>
                      <a:pt x="3062" y="970"/>
                      <a:pt x="3008" y="993"/>
                    </a:cubicBezTo>
                    <a:cubicBezTo>
                      <a:pt x="3001" y="1016"/>
                      <a:pt x="2940" y="1077"/>
                      <a:pt x="2924" y="1100"/>
                    </a:cubicBezTo>
                    <a:cubicBezTo>
                      <a:pt x="2863" y="1184"/>
                      <a:pt x="2802" y="1291"/>
                      <a:pt x="2756" y="1398"/>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6" name="Freeform 194">
                <a:extLst>
                  <a:ext uri="{FF2B5EF4-FFF2-40B4-BE49-F238E27FC236}">
                    <a16:creationId xmlns:a16="http://schemas.microsoft.com/office/drawing/2014/main" id="{992E2B55-D9A7-4B32-9BD6-0B883B6FE3A1}"/>
                  </a:ext>
                </a:extLst>
              </p:cNvPr>
              <p:cNvSpPr>
                <a:spLocks noChangeArrowheads="1"/>
              </p:cNvSpPr>
              <p:nvPr/>
            </p:nvSpPr>
            <p:spPr bwMode="auto">
              <a:xfrm>
                <a:off x="4119295" y="1876425"/>
                <a:ext cx="2136636" cy="2298700"/>
              </a:xfrm>
              <a:custGeom>
                <a:avLst/>
                <a:gdLst>
                  <a:gd name="T0" fmla="*/ 1039 w 5935"/>
                  <a:gd name="T1" fmla="*/ 5240 h 6387"/>
                  <a:gd name="T2" fmla="*/ 840 w 5935"/>
                  <a:gd name="T3" fmla="*/ 5401 h 6387"/>
                  <a:gd name="T4" fmla="*/ 817 w 5935"/>
                  <a:gd name="T5" fmla="*/ 4835 h 6387"/>
                  <a:gd name="T6" fmla="*/ 321 w 5935"/>
                  <a:gd name="T7" fmla="*/ 4767 h 6387"/>
                  <a:gd name="T8" fmla="*/ 306 w 5935"/>
                  <a:gd name="T9" fmla="*/ 4782 h 6387"/>
                  <a:gd name="T10" fmla="*/ 1046 w 5935"/>
                  <a:gd name="T11" fmla="*/ 3919 h 6387"/>
                  <a:gd name="T12" fmla="*/ 710 w 5935"/>
                  <a:gd name="T13" fmla="*/ 2910 h 6387"/>
                  <a:gd name="T14" fmla="*/ 535 w 5935"/>
                  <a:gd name="T15" fmla="*/ 3506 h 6387"/>
                  <a:gd name="T16" fmla="*/ 244 w 5935"/>
                  <a:gd name="T17" fmla="*/ 3483 h 6387"/>
                  <a:gd name="T18" fmla="*/ 374 w 5935"/>
                  <a:gd name="T19" fmla="*/ 3926 h 6387"/>
                  <a:gd name="T20" fmla="*/ 794 w 5935"/>
                  <a:gd name="T21" fmla="*/ 4392 h 6387"/>
                  <a:gd name="T22" fmla="*/ 1482 w 5935"/>
                  <a:gd name="T23" fmla="*/ 4430 h 6387"/>
                  <a:gd name="T24" fmla="*/ 1772 w 5935"/>
                  <a:gd name="T25" fmla="*/ 4194 h 6387"/>
                  <a:gd name="T26" fmla="*/ 1260 w 5935"/>
                  <a:gd name="T27" fmla="*/ 4094 h 6387"/>
                  <a:gd name="T28" fmla="*/ 1268 w 5935"/>
                  <a:gd name="T29" fmla="*/ 3552 h 6387"/>
                  <a:gd name="T30" fmla="*/ 1115 w 5935"/>
                  <a:gd name="T31" fmla="*/ 3743 h 6387"/>
                  <a:gd name="T32" fmla="*/ 1268 w 5935"/>
                  <a:gd name="T33" fmla="*/ 3308 h 6387"/>
                  <a:gd name="T34" fmla="*/ 1253 w 5935"/>
                  <a:gd name="T35" fmla="*/ 3399 h 6387"/>
                  <a:gd name="T36" fmla="*/ 932 w 5935"/>
                  <a:gd name="T37" fmla="*/ 4538 h 6387"/>
                  <a:gd name="T38" fmla="*/ 4270 w 5935"/>
                  <a:gd name="T39" fmla="*/ 3231 h 6387"/>
                  <a:gd name="T40" fmla="*/ 4231 w 5935"/>
                  <a:gd name="T41" fmla="*/ 3269 h 6387"/>
                  <a:gd name="T42" fmla="*/ 3842 w 5935"/>
                  <a:gd name="T43" fmla="*/ 3079 h 6387"/>
                  <a:gd name="T44" fmla="*/ 4438 w 5935"/>
                  <a:gd name="T45" fmla="*/ 2941 h 6387"/>
                  <a:gd name="T46" fmla="*/ 3995 w 5935"/>
                  <a:gd name="T47" fmla="*/ 2429 h 6387"/>
                  <a:gd name="T48" fmla="*/ 4644 w 5935"/>
                  <a:gd name="T49" fmla="*/ 1933 h 6387"/>
                  <a:gd name="T50" fmla="*/ 5674 w 5935"/>
                  <a:gd name="T51" fmla="*/ 1024 h 6387"/>
                  <a:gd name="T52" fmla="*/ 5622 w 5935"/>
                  <a:gd name="T53" fmla="*/ 54 h 6387"/>
                  <a:gd name="T54" fmla="*/ 4682 w 5935"/>
                  <a:gd name="T55" fmla="*/ 313 h 6387"/>
                  <a:gd name="T56" fmla="*/ 3712 w 5935"/>
                  <a:gd name="T57" fmla="*/ 367 h 6387"/>
                  <a:gd name="T58" fmla="*/ 3101 w 5935"/>
                  <a:gd name="T59" fmla="*/ 451 h 6387"/>
                  <a:gd name="T60" fmla="*/ 2704 w 5935"/>
                  <a:gd name="T61" fmla="*/ 619 h 6387"/>
                  <a:gd name="T62" fmla="*/ 2696 w 5935"/>
                  <a:gd name="T63" fmla="*/ 1253 h 6387"/>
                  <a:gd name="T64" fmla="*/ 2368 w 5935"/>
                  <a:gd name="T65" fmla="*/ 1650 h 6387"/>
                  <a:gd name="T66" fmla="*/ 2475 w 5935"/>
                  <a:gd name="T67" fmla="*/ 2246 h 6387"/>
                  <a:gd name="T68" fmla="*/ 2436 w 5935"/>
                  <a:gd name="T69" fmla="*/ 2468 h 6387"/>
                  <a:gd name="T70" fmla="*/ 1871 w 5935"/>
                  <a:gd name="T71" fmla="*/ 2674 h 6387"/>
                  <a:gd name="T72" fmla="*/ 1535 w 5935"/>
                  <a:gd name="T73" fmla="*/ 3025 h 6387"/>
                  <a:gd name="T74" fmla="*/ 1772 w 5935"/>
                  <a:gd name="T75" fmla="*/ 3384 h 6387"/>
                  <a:gd name="T76" fmla="*/ 1467 w 5935"/>
                  <a:gd name="T77" fmla="*/ 3667 h 6387"/>
                  <a:gd name="T78" fmla="*/ 1978 w 5935"/>
                  <a:gd name="T79" fmla="*/ 3911 h 6387"/>
                  <a:gd name="T80" fmla="*/ 1803 w 5935"/>
                  <a:gd name="T81" fmla="*/ 4232 h 6387"/>
                  <a:gd name="T82" fmla="*/ 1688 w 5935"/>
                  <a:gd name="T83" fmla="*/ 4835 h 6387"/>
                  <a:gd name="T84" fmla="*/ 1421 w 5935"/>
                  <a:gd name="T85" fmla="*/ 5301 h 6387"/>
                  <a:gd name="T86" fmla="*/ 1062 w 5935"/>
                  <a:gd name="T87" fmla="*/ 5630 h 6387"/>
                  <a:gd name="T88" fmla="*/ 1444 w 5935"/>
                  <a:gd name="T89" fmla="*/ 5912 h 6387"/>
                  <a:gd name="T90" fmla="*/ 2253 w 5935"/>
                  <a:gd name="T91" fmla="*/ 5889 h 6387"/>
                  <a:gd name="T92" fmla="*/ 2482 w 5935"/>
                  <a:gd name="T93" fmla="*/ 5805 h 6387"/>
                  <a:gd name="T94" fmla="*/ 2482 w 5935"/>
                  <a:gd name="T95" fmla="*/ 6111 h 6387"/>
                  <a:gd name="T96" fmla="*/ 2673 w 5935"/>
                  <a:gd name="T97" fmla="*/ 6218 h 6387"/>
                  <a:gd name="T98" fmla="*/ 3124 w 5935"/>
                  <a:gd name="T99" fmla="*/ 6187 h 6387"/>
                  <a:gd name="T100" fmla="*/ 3261 w 5935"/>
                  <a:gd name="T101" fmla="*/ 5989 h 6387"/>
                  <a:gd name="T102" fmla="*/ 3544 w 5935"/>
                  <a:gd name="T103" fmla="*/ 5637 h 6387"/>
                  <a:gd name="T104" fmla="*/ 4041 w 5935"/>
                  <a:gd name="T105" fmla="*/ 5408 h 6387"/>
                  <a:gd name="T106" fmla="*/ 4407 w 5935"/>
                  <a:gd name="T107" fmla="*/ 5294 h 6387"/>
                  <a:gd name="T108" fmla="*/ 4659 w 5935"/>
                  <a:gd name="T109" fmla="*/ 5187 h 6387"/>
                  <a:gd name="T110" fmla="*/ 4858 w 5935"/>
                  <a:gd name="T111" fmla="*/ 4774 h 6387"/>
                  <a:gd name="T112" fmla="*/ 5347 w 5935"/>
                  <a:gd name="T113" fmla="*/ 4377 h 6387"/>
                  <a:gd name="T114" fmla="*/ 5301 w 5935"/>
                  <a:gd name="T115" fmla="*/ 3697 h 6387"/>
                  <a:gd name="T116" fmla="*/ 4904 w 5935"/>
                  <a:gd name="T117" fmla="*/ 3399 h 6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35" h="6387">
                    <a:moveTo>
                      <a:pt x="955" y="5294"/>
                    </a:moveTo>
                    <a:lnTo>
                      <a:pt x="955" y="5294"/>
                    </a:lnTo>
                    <a:cubicBezTo>
                      <a:pt x="932" y="5294"/>
                      <a:pt x="901" y="5248"/>
                      <a:pt x="909" y="5225"/>
                    </a:cubicBezTo>
                    <a:cubicBezTo>
                      <a:pt x="917" y="5210"/>
                      <a:pt x="939" y="5202"/>
                      <a:pt x="955" y="5202"/>
                    </a:cubicBezTo>
                    <a:cubicBezTo>
                      <a:pt x="993" y="5202"/>
                      <a:pt x="985" y="5171"/>
                      <a:pt x="993" y="5141"/>
                    </a:cubicBezTo>
                    <a:cubicBezTo>
                      <a:pt x="993" y="5133"/>
                      <a:pt x="993" y="5110"/>
                      <a:pt x="1008" y="5110"/>
                    </a:cubicBezTo>
                    <a:cubicBezTo>
                      <a:pt x="1023" y="5110"/>
                      <a:pt x="1039" y="5103"/>
                      <a:pt x="1046" y="5103"/>
                    </a:cubicBezTo>
                    <a:cubicBezTo>
                      <a:pt x="1054" y="5141"/>
                      <a:pt x="1054" y="5210"/>
                      <a:pt x="1039" y="5240"/>
                    </a:cubicBezTo>
                    <a:cubicBezTo>
                      <a:pt x="1039" y="5248"/>
                      <a:pt x="1031" y="5255"/>
                      <a:pt x="1031" y="5271"/>
                    </a:cubicBezTo>
                    <a:cubicBezTo>
                      <a:pt x="1031" y="5286"/>
                      <a:pt x="1046" y="5294"/>
                      <a:pt x="1031" y="5301"/>
                    </a:cubicBezTo>
                    <a:cubicBezTo>
                      <a:pt x="1016" y="5317"/>
                      <a:pt x="993" y="5317"/>
                      <a:pt x="970" y="5309"/>
                    </a:cubicBezTo>
                    <a:cubicBezTo>
                      <a:pt x="955" y="5294"/>
                      <a:pt x="955" y="5294"/>
                      <a:pt x="955" y="5294"/>
                    </a:cubicBezTo>
                    <a:close/>
                    <a:moveTo>
                      <a:pt x="886" y="5393"/>
                    </a:moveTo>
                    <a:lnTo>
                      <a:pt x="886" y="5393"/>
                    </a:lnTo>
                    <a:cubicBezTo>
                      <a:pt x="878" y="5401"/>
                      <a:pt x="871" y="5393"/>
                      <a:pt x="863" y="5393"/>
                    </a:cubicBezTo>
                    <a:cubicBezTo>
                      <a:pt x="856" y="5393"/>
                      <a:pt x="848" y="5401"/>
                      <a:pt x="840" y="5401"/>
                    </a:cubicBezTo>
                    <a:cubicBezTo>
                      <a:pt x="833" y="5408"/>
                      <a:pt x="840" y="5431"/>
                      <a:pt x="848" y="5439"/>
                    </a:cubicBezTo>
                    <a:cubicBezTo>
                      <a:pt x="863" y="5439"/>
                      <a:pt x="863" y="5439"/>
                      <a:pt x="878" y="5439"/>
                    </a:cubicBezTo>
                    <a:cubicBezTo>
                      <a:pt x="894" y="5439"/>
                      <a:pt x="901" y="5416"/>
                      <a:pt x="909" y="5408"/>
                    </a:cubicBezTo>
                    <a:cubicBezTo>
                      <a:pt x="886" y="5393"/>
                      <a:pt x="886" y="5393"/>
                      <a:pt x="886" y="5393"/>
                    </a:cubicBezTo>
                    <a:close/>
                    <a:moveTo>
                      <a:pt x="550" y="4904"/>
                    </a:moveTo>
                    <a:lnTo>
                      <a:pt x="550" y="4904"/>
                    </a:lnTo>
                    <a:cubicBezTo>
                      <a:pt x="603" y="4889"/>
                      <a:pt x="672" y="4751"/>
                      <a:pt x="733" y="4782"/>
                    </a:cubicBezTo>
                    <a:cubicBezTo>
                      <a:pt x="764" y="4790"/>
                      <a:pt x="802" y="4813"/>
                      <a:pt x="817" y="4835"/>
                    </a:cubicBezTo>
                    <a:cubicBezTo>
                      <a:pt x="871" y="4889"/>
                      <a:pt x="817" y="4858"/>
                      <a:pt x="817" y="4904"/>
                    </a:cubicBezTo>
                    <a:cubicBezTo>
                      <a:pt x="886" y="4919"/>
                      <a:pt x="878" y="4942"/>
                      <a:pt x="863" y="5003"/>
                    </a:cubicBezTo>
                    <a:cubicBezTo>
                      <a:pt x="848" y="5049"/>
                      <a:pt x="825" y="5057"/>
                      <a:pt x="802" y="5095"/>
                    </a:cubicBezTo>
                    <a:cubicBezTo>
                      <a:pt x="779" y="5126"/>
                      <a:pt x="779" y="5156"/>
                      <a:pt x="725" y="5133"/>
                    </a:cubicBezTo>
                    <a:cubicBezTo>
                      <a:pt x="680" y="5110"/>
                      <a:pt x="672" y="5034"/>
                      <a:pt x="634" y="5011"/>
                    </a:cubicBezTo>
                    <a:cubicBezTo>
                      <a:pt x="611" y="4988"/>
                      <a:pt x="558" y="4950"/>
                      <a:pt x="535" y="4927"/>
                    </a:cubicBezTo>
                    <a:cubicBezTo>
                      <a:pt x="550" y="4904"/>
                      <a:pt x="550" y="4904"/>
                      <a:pt x="550" y="4904"/>
                    </a:cubicBezTo>
                    <a:close/>
                    <a:moveTo>
                      <a:pt x="321" y="4767"/>
                    </a:moveTo>
                    <a:lnTo>
                      <a:pt x="321" y="4767"/>
                    </a:lnTo>
                    <a:cubicBezTo>
                      <a:pt x="351" y="4767"/>
                      <a:pt x="389" y="4744"/>
                      <a:pt x="420" y="4744"/>
                    </a:cubicBezTo>
                    <a:cubicBezTo>
                      <a:pt x="435" y="4744"/>
                      <a:pt x="451" y="4744"/>
                      <a:pt x="458" y="4744"/>
                    </a:cubicBezTo>
                    <a:cubicBezTo>
                      <a:pt x="473" y="4751"/>
                      <a:pt x="512" y="4774"/>
                      <a:pt x="466" y="4774"/>
                    </a:cubicBezTo>
                    <a:cubicBezTo>
                      <a:pt x="451" y="4774"/>
                      <a:pt x="428" y="4774"/>
                      <a:pt x="412" y="4774"/>
                    </a:cubicBezTo>
                    <a:cubicBezTo>
                      <a:pt x="389" y="4782"/>
                      <a:pt x="374" y="4805"/>
                      <a:pt x="359" y="4813"/>
                    </a:cubicBezTo>
                    <a:cubicBezTo>
                      <a:pt x="351" y="4813"/>
                      <a:pt x="336" y="4820"/>
                      <a:pt x="321" y="4820"/>
                    </a:cubicBezTo>
                    <a:cubicBezTo>
                      <a:pt x="306" y="4820"/>
                      <a:pt x="306" y="4797"/>
                      <a:pt x="306" y="4782"/>
                    </a:cubicBezTo>
                    <a:cubicBezTo>
                      <a:pt x="321" y="4767"/>
                      <a:pt x="321" y="4767"/>
                      <a:pt x="321" y="4767"/>
                    </a:cubicBezTo>
                    <a:close/>
                    <a:moveTo>
                      <a:pt x="1291" y="4163"/>
                    </a:moveTo>
                    <a:lnTo>
                      <a:pt x="1291" y="4163"/>
                    </a:lnTo>
                    <a:cubicBezTo>
                      <a:pt x="1268" y="4148"/>
                      <a:pt x="1268" y="4148"/>
                      <a:pt x="1268" y="4148"/>
                    </a:cubicBezTo>
                    <a:cubicBezTo>
                      <a:pt x="1237" y="4140"/>
                      <a:pt x="1230" y="4125"/>
                      <a:pt x="1207" y="4125"/>
                    </a:cubicBezTo>
                    <a:cubicBezTo>
                      <a:pt x="1184" y="4125"/>
                      <a:pt x="1169" y="4148"/>
                      <a:pt x="1153" y="4148"/>
                    </a:cubicBezTo>
                    <a:cubicBezTo>
                      <a:pt x="1153" y="4110"/>
                      <a:pt x="1184" y="4010"/>
                      <a:pt x="1108" y="4026"/>
                    </a:cubicBezTo>
                    <a:cubicBezTo>
                      <a:pt x="1023" y="4041"/>
                      <a:pt x="1100" y="3965"/>
                      <a:pt x="1046" y="3919"/>
                    </a:cubicBezTo>
                    <a:cubicBezTo>
                      <a:pt x="1008" y="3873"/>
                      <a:pt x="1039" y="3850"/>
                      <a:pt x="1039" y="3804"/>
                    </a:cubicBezTo>
                    <a:cubicBezTo>
                      <a:pt x="1039" y="3758"/>
                      <a:pt x="939" y="3751"/>
                      <a:pt x="978" y="3728"/>
                    </a:cubicBezTo>
                    <a:cubicBezTo>
                      <a:pt x="1008" y="3713"/>
                      <a:pt x="1008" y="3705"/>
                      <a:pt x="1008" y="3674"/>
                    </a:cubicBezTo>
                    <a:cubicBezTo>
                      <a:pt x="1008" y="3514"/>
                      <a:pt x="1054" y="3254"/>
                      <a:pt x="955" y="3117"/>
                    </a:cubicBezTo>
                    <a:cubicBezTo>
                      <a:pt x="932" y="3079"/>
                      <a:pt x="878" y="3124"/>
                      <a:pt x="878" y="3071"/>
                    </a:cubicBezTo>
                    <a:cubicBezTo>
                      <a:pt x="878" y="2987"/>
                      <a:pt x="794" y="2964"/>
                      <a:pt x="787" y="2895"/>
                    </a:cubicBezTo>
                    <a:cubicBezTo>
                      <a:pt x="787" y="2865"/>
                      <a:pt x="733" y="2910"/>
                      <a:pt x="710" y="2910"/>
                    </a:cubicBezTo>
                    <a:lnTo>
                      <a:pt x="710" y="2910"/>
                    </a:lnTo>
                    <a:cubicBezTo>
                      <a:pt x="710" y="3002"/>
                      <a:pt x="672" y="3033"/>
                      <a:pt x="581" y="3056"/>
                    </a:cubicBezTo>
                    <a:cubicBezTo>
                      <a:pt x="581" y="3079"/>
                      <a:pt x="596" y="3102"/>
                      <a:pt x="603" y="3117"/>
                    </a:cubicBezTo>
                    <a:cubicBezTo>
                      <a:pt x="611" y="3147"/>
                      <a:pt x="611" y="3216"/>
                      <a:pt x="619" y="3231"/>
                    </a:cubicBezTo>
                    <a:cubicBezTo>
                      <a:pt x="642" y="3262"/>
                      <a:pt x="703" y="3246"/>
                      <a:pt x="649" y="3292"/>
                    </a:cubicBezTo>
                    <a:cubicBezTo>
                      <a:pt x="565" y="3361"/>
                      <a:pt x="703" y="3438"/>
                      <a:pt x="718" y="3521"/>
                    </a:cubicBezTo>
                    <a:cubicBezTo>
                      <a:pt x="695" y="3521"/>
                      <a:pt x="603" y="3453"/>
                      <a:pt x="603" y="3422"/>
                    </a:cubicBezTo>
                    <a:cubicBezTo>
                      <a:pt x="596" y="3430"/>
                      <a:pt x="603" y="3483"/>
                      <a:pt x="581" y="3491"/>
                    </a:cubicBezTo>
                    <a:cubicBezTo>
                      <a:pt x="565" y="3499"/>
                      <a:pt x="535" y="3521"/>
                      <a:pt x="535" y="3506"/>
                    </a:cubicBezTo>
                    <a:cubicBezTo>
                      <a:pt x="512" y="3453"/>
                      <a:pt x="473" y="3407"/>
                      <a:pt x="428" y="3377"/>
                    </a:cubicBezTo>
                    <a:cubicBezTo>
                      <a:pt x="351" y="3338"/>
                      <a:pt x="389" y="3331"/>
                      <a:pt x="344" y="3269"/>
                    </a:cubicBezTo>
                    <a:cubicBezTo>
                      <a:pt x="313" y="3224"/>
                      <a:pt x="267" y="3124"/>
                      <a:pt x="244" y="3216"/>
                    </a:cubicBezTo>
                    <a:cubicBezTo>
                      <a:pt x="237" y="3262"/>
                      <a:pt x="199" y="3354"/>
                      <a:pt x="260" y="3354"/>
                    </a:cubicBezTo>
                    <a:cubicBezTo>
                      <a:pt x="290" y="3354"/>
                      <a:pt x="298" y="3407"/>
                      <a:pt x="321" y="3422"/>
                    </a:cubicBezTo>
                    <a:cubicBezTo>
                      <a:pt x="374" y="3468"/>
                      <a:pt x="351" y="3460"/>
                      <a:pt x="351" y="3521"/>
                    </a:cubicBezTo>
                    <a:cubicBezTo>
                      <a:pt x="344" y="3521"/>
                      <a:pt x="313" y="3491"/>
                      <a:pt x="306" y="3483"/>
                    </a:cubicBezTo>
                    <a:cubicBezTo>
                      <a:pt x="283" y="3460"/>
                      <a:pt x="275" y="3483"/>
                      <a:pt x="244" y="3483"/>
                    </a:cubicBezTo>
                    <a:cubicBezTo>
                      <a:pt x="244" y="3567"/>
                      <a:pt x="321" y="3590"/>
                      <a:pt x="260" y="3682"/>
                    </a:cubicBezTo>
                    <a:cubicBezTo>
                      <a:pt x="229" y="3652"/>
                      <a:pt x="69" y="3308"/>
                      <a:pt x="69" y="3537"/>
                    </a:cubicBezTo>
                    <a:cubicBezTo>
                      <a:pt x="69" y="3575"/>
                      <a:pt x="99" y="3613"/>
                      <a:pt x="107" y="3644"/>
                    </a:cubicBezTo>
                    <a:cubicBezTo>
                      <a:pt x="76" y="3644"/>
                      <a:pt x="38" y="3613"/>
                      <a:pt x="8" y="3613"/>
                    </a:cubicBezTo>
                    <a:cubicBezTo>
                      <a:pt x="0" y="3613"/>
                      <a:pt x="0" y="3697"/>
                      <a:pt x="0" y="3720"/>
                    </a:cubicBezTo>
                    <a:cubicBezTo>
                      <a:pt x="61" y="3720"/>
                      <a:pt x="99" y="3667"/>
                      <a:pt x="99" y="3781"/>
                    </a:cubicBezTo>
                    <a:cubicBezTo>
                      <a:pt x="99" y="3850"/>
                      <a:pt x="145" y="3926"/>
                      <a:pt x="229" y="3911"/>
                    </a:cubicBezTo>
                    <a:cubicBezTo>
                      <a:pt x="298" y="3957"/>
                      <a:pt x="367" y="4033"/>
                      <a:pt x="374" y="3926"/>
                    </a:cubicBezTo>
                    <a:cubicBezTo>
                      <a:pt x="374" y="3881"/>
                      <a:pt x="351" y="3781"/>
                      <a:pt x="397" y="3781"/>
                    </a:cubicBezTo>
                    <a:cubicBezTo>
                      <a:pt x="428" y="3781"/>
                      <a:pt x="412" y="3873"/>
                      <a:pt x="451" y="3850"/>
                    </a:cubicBezTo>
                    <a:cubicBezTo>
                      <a:pt x="481" y="3835"/>
                      <a:pt x="489" y="3789"/>
                      <a:pt x="496" y="3865"/>
                    </a:cubicBezTo>
                    <a:cubicBezTo>
                      <a:pt x="504" y="3919"/>
                      <a:pt x="519" y="3965"/>
                      <a:pt x="558" y="3934"/>
                    </a:cubicBezTo>
                    <a:cubicBezTo>
                      <a:pt x="588" y="3919"/>
                      <a:pt x="779" y="4117"/>
                      <a:pt x="657" y="4026"/>
                    </a:cubicBezTo>
                    <a:cubicBezTo>
                      <a:pt x="542" y="3942"/>
                      <a:pt x="443" y="4041"/>
                      <a:pt x="535" y="4163"/>
                    </a:cubicBezTo>
                    <a:cubicBezTo>
                      <a:pt x="642" y="4324"/>
                      <a:pt x="642" y="4324"/>
                      <a:pt x="642" y="4324"/>
                    </a:cubicBezTo>
                    <a:cubicBezTo>
                      <a:pt x="710" y="4415"/>
                      <a:pt x="802" y="4362"/>
                      <a:pt x="794" y="4392"/>
                    </a:cubicBezTo>
                    <a:cubicBezTo>
                      <a:pt x="794" y="4408"/>
                      <a:pt x="733" y="4515"/>
                      <a:pt x="771" y="4484"/>
                    </a:cubicBezTo>
                    <a:cubicBezTo>
                      <a:pt x="802" y="4461"/>
                      <a:pt x="848" y="4453"/>
                      <a:pt x="878" y="4438"/>
                    </a:cubicBezTo>
                    <a:cubicBezTo>
                      <a:pt x="932" y="4408"/>
                      <a:pt x="962" y="4446"/>
                      <a:pt x="1008" y="4423"/>
                    </a:cubicBezTo>
                    <a:cubicBezTo>
                      <a:pt x="1023" y="4415"/>
                      <a:pt x="1039" y="4346"/>
                      <a:pt x="1069" y="4423"/>
                    </a:cubicBezTo>
                    <a:cubicBezTo>
                      <a:pt x="1077" y="4461"/>
                      <a:pt x="1062" y="4599"/>
                      <a:pt x="1115" y="4583"/>
                    </a:cubicBezTo>
                    <a:cubicBezTo>
                      <a:pt x="1138" y="4568"/>
                      <a:pt x="1214" y="4308"/>
                      <a:pt x="1214" y="4316"/>
                    </a:cubicBezTo>
                    <a:cubicBezTo>
                      <a:pt x="1245" y="4362"/>
                      <a:pt x="1237" y="4453"/>
                      <a:pt x="1291" y="4453"/>
                    </a:cubicBezTo>
                    <a:cubicBezTo>
                      <a:pt x="1352" y="4453"/>
                      <a:pt x="1428" y="4430"/>
                      <a:pt x="1482" y="4430"/>
                    </a:cubicBezTo>
                    <a:cubicBezTo>
                      <a:pt x="1321" y="4515"/>
                      <a:pt x="1321" y="4515"/>
                      <a:pt x="1321" y="4515"/>
                    </a:cubicBezTo>
                    <a:cubicBezTo>
                      <a:pt x="1222" y="4560"/>
                      <a:pt x="1275" y="4652"/>
                      <a:pt x="1230" y="4728"/>
                    </a:cubicBezTo>
                    <a:cubicBezTo>
                      <a:pt x="1123" y="4896"/>
                      <a:pt x="1275" y="4919"/>
                      <a:pt x="1367" y="4805"/>
                    </a:cubicBezTo>
                    <a:cubicBezTo>
                      <a:pt x="1398" y="4767"/>
                      <a:pt x="1474" y="4621"/>
                      <a:pt x="1505" y="4621"/>
                    </a:cubicBezTo>
                    <a:cubicBezTo>
                      <a:pt x="1535" y="4621"/>
                      <a:pt x="1596" y="4538"/>
                      <a:pt x="1581" y="4507"/>
                    </a:cubicBezTo>
                    <a:cubicBezTo>
                      <a:pt x="1528" y="4408"/>
                      <a:pt x="1581" y="4469"/>
                      <a:pt x="1642" y="4438"/>
                    </a:cubicBezTo>
                    <a:cubicBezTo>
                      <a:pt x="1665" y="4430"/>
                      <a:pt x="1696" y="4392"/>
                      <a:pt x="1719" y="4377"/>
                    </a:cubicBezTo>
                    <a:cubicBezTo>
                      <a:pt x="1787" y="4331"/>
                      <a:pt x="1772" y="4270"/>
                      <a:pt x="1772" y="4194"/>
                    </a:cubicBezTo>
                    <a:cubicBezTo>
                      <a:pt x="1780" y="4171"/>
                      <a:pt x="1619" y="4140"/>
                      <a:pt x="1581" y="4156"/>
                    </a:cubicBezTo>
                    <a:cubicBezTo>
                      <a:pt x="1444" y="4232"/>
                      <a:pt x="1421" y="4263"/>
                      <a:pt x="1291" y="4163"/>
                    </a:cubicBezTo>
                    <a:close/>
                    <a:moveTo>
                      <a:pt x="1329" y="4026"/>
                    </a:moveTo>
                    <a:lnTo>
                      <a:pt x="1329" y="4026"/>
                    </a:lnTo>
                    <a:cubicBezTo>
                      <a:pt x="1360" y="4056"/>
                      <a:pt x="1360" y="4056"/>
                      <a:pt x="1360" y="4056"/>
                    </a:cubicBezTo>
                    <a:cubicBezTo>
                      <a:pt x="1360" y="4079"/>
                      <a:pt x="1367" y="4110"/>
                      <a:pt x="1360" y="4133"/>
                    </a:cubicBezTo>
                    <a:cubicBezTo>
                      <a:pt x="1344" y="4148"/>
                      <a:pt x="1321" y="4140"/>
                      <a:pt x="1306" y="4140"/>
                    </a:cubicBezTo>
                    <a:cubicBezTo>
                      <a:pt x="1306" y="4125"/>
                      <a:pt x="1268" y="4102"/>
                      <a:pt x="1260" y="4094"/>
                    </a:cubicBezTo>
                    <a:cubicBezTo>
                      <a:pt x="1245" y="4079"/>
                      <a:pt x="1207" y="4056"/>
                      <a:pt x="1214" y="4041"/>
                    </a:cubicBezTo>
                    <a:cubicBezTo>
                      <a:pt x="1214" y="4026"/>
                      <a:pt x="1222" y="4018"/>
                      <a:pt x="1237" y="4010"/>
                    </a:cubicBezTo>
                    <a:cubicBezTo>
                      <a:pt x="1253" y="4010"/>
                      <a:pt x="1283" y="4003"/>
                      <a:pt x="1298" y="4010"/>
                    </a:cubicBezTo>
                    <a:cubicBezTo>
                      <a:pt x="1306" y="4010"/>
                      <a:pt x="1321" y="4026"/>
                      <a:pt x="1329" y="4026"/>
                    </a:cubicBezTo>
                    <a:close/>
                    <a:moveTo>
                      <a:pt x="1253" y="3499"/>
                    </a:moveTo>
                    <a:lnTo>
                      <a:pt x="1253" y="3499"/>
                    </a:lnTo>
                    <a:cubicBezTo>
                      <a:pt x="1260" y="3468"/>
                      <a:pt x="1260" y="3468"/>
                      <a:pt x="1260" y="3468"/>
                    </a:cubicBezTo>
                    <a:cubicBezTo>
                      <a:pt x="1314" y="3476"/>
                      <a:pt x="1268" y="3514"/>
                      <a:pt x="1268" y="3552"/>
                    </a:cubicBezTo>
                    <a:cubicBezTo>
                      <a:pt x="1268" y="3613"/>
                      <a:pt x="1222" y="3636"/>
                      <a:pt x="1199" y="3690"/>
                    </a:cubicBezTo>
                    <a:cubicBezTo>
                      <a:pt x="1184" y="3735"/>
                      <a:pt x="1199" y="3774"/>
                      <a:pt x="1214" y="3812"/>
                    </a:cubicBezTo>
                    <a:cubicBezTo>
                      <a:pt x="1214" y="3835"/>
                      <a:pt x="1298" y="3934"/>
                      <a:pt x="1245" y="3957"/>
                    </a:cubicBezTo>
                    <a:cubicBezTo>
                      <a:pt x="1230" y="3957"/>
                      <a:pt x="1184" y="3995"/>
                      <a:pt x="1176" y="3995"/>
                    </a:cubicBezTo>
                    <a:cubicBezTo>
                      <a:pt x="1146" y="3995"/>
                      <a:pt x="1146" y="3957"/>
                      <a:pt x="1138" y="3942"/>
                    </a:cubicBezTo>
                    <a:cubicBezTo>
                      <a:pt x="1130" y="3926"/>
                      <a:pt x="1123" y="3919"/>
                      <a:pt x="1115" y="3911"/>
                    </a:cubicBezTo>
                    <a:cubicBezTo>
                      <a:pt x="1115" y="3896"/>
                      <a:pt x="1123" y="3888"/>
                      <a:pt x="1123" y="3873"/>
                    </a:cubicBezTo>
                    <a:cubicBezTo>
                      <a:pt x="1123" y="3827"/>
                      <a:pt x="1130" y="3781"/>
                      <a:pt x="1115" y="3743"/>
                    </a:cubicBezTo>
                    <a:cubicBezTo>
                      <a:pt x="1108" y="3690"/>
                      <a:pt x="1130" y="3652"/>
                      <a:pt x="1130" y="3613"/>
                    </a:cubicBezTo>
                    <a:cubicBezTo>
                      <a:pt x="1169" y="3606"/>
                      <a:pt x="1161" y="3636"/>
                      <a:pt x="1192" y="3636"/>
                    </a:cubicBezTo>
                    <a:cubicBezTo>
                      <a:pt x="1214" y="3636"/>
                      <a:pt x="1222" y="3583"/>
                      <a:pt x="1222" y="3560"/>
                    </a:cubicBezTo>
                    <a:cubicBezTo>
                      <a:pt x="1222" y="3529"/>
                      <a:pt x="1230" y="3537"/>
                      <a:pt x="1245" y="3521"/>
                    </a:cubicBezTo>
                    <a:cubicBezTo>
                      <a:pt x="1253" y="3514"/>
                      <a:pt x="1245" y="3506"/>
                      <a:pt x="1253" y="3499"/>
                    </a:cubicBezTo>
                    <a:close/>
                    <a:moveTo>
                      <a:pt x="1253" y="3399"/>
                    </a:moveTo>
                    <a:lnTo>
                      <a:pt x="1253" y="3399"/>
                    </a:lnTo>
                    <a:cubicBezTo>
                      <a:pt x="1260" y="3369"/>
                      <a:pt x="1268" y="3338"/>
                      <a:pt x="1268" y="3308"/>
                    </a:cubicBezTo>
                    <a:cubicBezTo>
                      <a:pt x="1275" y="3285"/>
                      <a:pt x="1268" y="3246"/>
                      <a:pt x="1298" y="3246"/>
                    </a:cubicBezTo>
                    <a:cubicBezTo>
                      <a:pt x="1306" y="3254"/>
                      <a:pt x="1306" y="3254"/>
                      <a:pt x="1306" y="3262"/>
                    </a:cubicBezTo>
                    <a:cubicBezTo>
                      <a:pt x="1306" y="3285"/>
                      <a:pt x="1306" y="3308"/>
                      <a:pt x="1306" y="3331"/>
                    </a:cubicBezTo>
                    <a:cubicBezTo>
                      <a:pt x="1298" y="3346"/>
                      <a:pt x="1298" y="3369"/>
                      <a:pt x="1298" y="3392"/>
                    </a:cubicBezTo>
                    <a:cubicBezTo>
                      <a:pt x="1291" y="3407"/>
                      <a:pt x="1291" y="3422"/>
                      <a:pt x="1291" y="3438"/>
                    </a:cubicBezTo>
                    <a:lnTo>
                      <a:pt x="1291" y="3438"/>
                    </a:lnTo>
                    <a:cubicBezTo>
                      <a:pt x="1275" y="3438"/>
                      <a:pt x="1260" y="3445"/>
                      <a:pt x="1253" y="3430"/>
                    </a:cubicBezTo>
                    <a:cubicBezTo>
                      <a:pt x="1253" y="3399"/>
                      <a:pt x="1253" y="3399"/>
                      <a:pt x="1253" y="3399"/>
                    </a:cubicBezTo>
                    <a:close/>
                    <a:moveTo>
                      <a:pt x="871" y="4553"/>
                    </a:moveTo>
                    <a:lnTo>
                      <a:pt x="871" y="4553"/>
                    </a:lnTo>
                    <a:cubicBezTo>
                      <a:pt x="863" y="4538"/>
                      <a:pt x="856" y="4522"/>
                      <a:pt x="863" y="4507"/>
                    </a:cubicBezTo>
                    <a:cubicBezTo>
                      <a:pt x="863" y="4499"/>
                      <a:pt x="871" y="4507"/>
                      <a:pt x="878" y="4507"/>
                    </a:cubicBezTo>
                    <a:cubicBezTo>
                      <a:pt x="894" y="4499"/>
                      <a:pt x="894" y="4492"/>
                      <a:pt x="901" y="4484"/>
                    </a:cubicBezTo>
                    <a:cubicBezTo>
                      <a:pt x="917" y="4469"/>
                      <a:pt x="939" y="4461"/>
                      <a:pt x="955" y="4476"/>
                    </a:cubicBezTo>
                    <a:cubicBezTo>
                      <a:pt x="970" y="4492"/>
                      <a:pt x="962" y="4492"/>
                      <a:pt x="947" y="4492"/>
                    </a:cubicBezTo>
                    <a:cubicBezTo>
                      <a:pt x="917" y="4499"/>
                      <a:pt x="932" y="4522"/>
                      <a:pt x="932" y="4538"/>
                    </a:cubicBezTo>
                    <a:cubicBezTo>
                      <a:pt x="932" y="4545"/>
                      <a:pt x="924" y="4560"/>
                      <a:pt x="917" y="4560"/>
                    </a:cubicBezTo>
                    <a:cubicBezTo>
                      <a:pt x="909" y="4568"/>
                      <a:pt x="894" y="4568"/>
                      <a:pt x="878" y="4560"/>
                    </a:cubicBezTo>
                    <a:cubicBezTo>
                      <a:pt x="871" y="4553"/>
                      <a:pt x="871" y="4553"/>
                      <a:pt x="871" y="4553"/>
                    </a:cubicBezTo>
                    <a:close/>
                    <a:moveTo>
                      <a:pt x="4812" y="3056"/>
                    </a:moveTo>
                    <a:lnTo>
                      <a:pt x="4812" y="3056"/>
                    </a:lnTo>
                    <a:cubicBezTo>
                      <a:pt x="4766" y="3094"/>
                      <a:pt x="4728" y="3147"/>
                      <a:pt x="4682" y="3178"/>
                    </a:cubicBezTo>
                    <a:cubicBezTo>
                      <a:pt x="4552" y="3254"/>
                      <a:pt x="4529" y="3216"/>
                      <a:pt x="4407" y="3193"/>
                    </a:cubicBezTo>
                    <a:cubicBezTo>
                      <a:pt x="4361" y="3185"/>
                      <a:pt x="4331" y="3231"/>
                      <a:pt x="4270" y="3231"/>
                    </a:cubicBezTo>
                    <a:cubicBezTo>
                      <a:pt x="4270" y="3269"/>
                      <a:pt x="4361" y="3277"/>
                      <a:pt x="4323" y="3323"/>
                    </a:cubicBezTo>
                    <a:cubicBezTo>
                      <a:pt x="4208" y="3438"/>
                      <a:pt x="4208" y="3438"/>
                      <a:pt x="4208" y="3438"/>
                    </a:cubicBezTo>
                    <a:cubicBezTo>
                      <a:pt x="4178" y="3468"/>
                      <a:pt x="4147" y="3422"/>
                      <a:pt x="4147" y="3483"/>
                    </a:cubicBezTo>
                    <a:cubicBezTo>
                      <a:pt x="4140" y="3560"/>
                      <a:pt x="4079" y="3506"/>
                      <a:pt x="4048" y="3506"/>
                    </a:cubicBezTo>
                    <a:cubicBezTo>
                      <a:pt x="3979" y="3506"/>
                      <a:pt x="3911" y="3537"/>
                      <a:pt x="3834" y="3537"/>
                    </a:cubicBezTo>
                    <a:cubicBezTo>
                      <a:pt x="3789" y="3537"/>
                      <a:pt x="3781" y="3491"/>
                      <a:pt x="3743" y="3483"/>
                    </a:cubicBezTo>
                    <a:cubicBezTo>
                      <a:pt x="3758" y="3422"/>
                      <a:pt x="3979" y="3514"/>
                      <a:pt x="4041" y="3468"/>
                    </a:cubicBezTo>
                    <a:cubicBezTo>
                      <a:pt x="4125" y="3392"/>
                      <a:pt x="4056" y="3269"/>
                      <a:pt x="4231" y="3269"/>
                    </a:cubicBezTo>
                    <a:cubicBezTo>
                      <a:pt x="4201" y="3178"/>
                      <a:pt x="4293" y="3102"/>
                      <a:pt x="4354" y="3025"/>
                    </a:cubicBezTo>
                    <a:cubicBezTo>
                      <a:pt x="4377" y="3017"/>
                      <a:pt x="4430" y="2979"/>
                      <a:pt x="4392" y="2964"/>
                    </a:cubicBezTo>
                    <a:cubicBezTo>
                      <a:pt x="4346" y="2949"/>
                      <a:pt x="4346" y="2941"/>
                      <a:pt x="4300" y="2964"/>
                    </a:cubicBezTo>
                    <a:cubicBezTo>
                      <a:pt x="4254" y="2994"/>
                      <a:pt x="4186" y="3048"/>
                      <a:pt x="4125" y="2994"/>
                    </a:cubicBezTo>
                    <a:cubicBezTo>
                      <a:pt x="4079" y="2941"/>
                      <a:pt x="3911" y="3102"/>
                      <a:pt x="3872" y="3140"/>
                    </a:cubicBezTo>
                    <a:cubicBezTo>
                      <a:pt x="3827" y="3185"/>
                      <a:pt x="3773" y="3224"/>
                      <a:pt x="3727" y="3269"/>
                    </a:cubicBezTo>
                    <a:cubicBezTo>
                      <a:pt x="3735" y="3231"/>
                      <a:pt x="3743" y="3193"/>
                      <a:pt x="3766" y="3162"/>
                    </a:cubicBezTo>
                    <a:cubicBezTo>
                      <a:pt x="3789" y="3132"/>
                      <a:pt x="3827" y="3117"/>
                      <a:pt x="3842" y="3079"/>
                    </a:cubicBezTo>
                    <a:cubicBezTo>
                      <a:pt x="3857" y="3048"/>
                      <a:pt x="3872" y="3048"/>
                      <a:pt x="3903" y="3025"/>
                    </a:cubicBezTo>
                    <a:cubicBezTo>
                      <a:pt x="3941" y="3002"/>
                      <a:pt x="3926" y="2972"/>
                      <a:pt x="3987" y="2956"/>
                    </a:cubicBezTo>
                    <a:cubicBezTo>
                      <a:pt x="4155" y="2926"/>
                      <a:pt x="4155" y="2926"/>
                      <a:pt x="4155" y="2926"/>
                    </a:cubicBezTo>
                    <a:cubicBezTo>
                      <a:pt x="4224" y="2918"/>
                      <a:pt x="4224" y="2857"/>
                      <a:pt x="4270" y="2827"/>
                    </a:cubicBezTo>
                    <a:cubicBezTo>
                      <a:pt x="4293" y="2811"/>
                      <a:pt x="4323" y="2819"/>
                      <a:pt x="4354" y="2819"/>
                    </a:cubicBezTo>
                    <a:cubicBezTo>
                      <a:pt x="4354" y="2811"/>
                      <a:pt x="4384" y="2788"/>
                      <a:pt x="4384" y="2796"/>
                    </a:cubicBezTo>
                    <a:cubicBezTo>
                      <a:pt x="4384" y="2834"/>
                      <a:pt x="4354" y="2872"/>
                      <a:pt x="4354" y="2903"/>
                    </a:cubicBezTo>
                    <a:cubicBezTo>
                      <a:pt x="4354" y="2918"/>
                      <a:pt x="4438" y="2979"/>
                      <a:pt x="4438" y="2941"/>
                    </a:cubicBezTo>
                    <a:cubicBezTo>
                      <a:pt x="4438" y="2918"/>
                      <a:pt x="4468" y="2888"/>
                      <a:pt x="4476" y="2865"/>
                    </a:cubicBezTo>
                    <a:cubicBezTo>
                      <a:pt x="4514" y="2781"/>
                      <a:pt x="4583" y="2689"/>
                      <a:pt x="4636" y="2613"/>
                    </a:cubicBezTo>
                    <a:cubicBezTo>
                      <a:pt x="4667" y="2567"/>
                      <a:pt x="4843" y="2360"/>
                      <a:pt x="4690" y="2437"/>
                    </a:cubicBezTo>
                    <a:cubicBezTo>
                      <a:pt x="4629" y="2460"/>
                      <a:pt x="4675" y="2529"/>
                      <a:pt x="4568" y="2529"/>
                    </a:cubicBezTo>
                    <a:cubicBezTo>
                      <a:pt x="4476" y="2529"/>
                      <a:pt x="4499" y="2437"/>
                      <a:pt x="4392" y="2513"/>
                    </a:cubicBezTo>
                    <a:cubicBezTo>
                      <a:pt x="4331" y="2559"/>
                      <a:pt x="4331" y="2529"/>
                      <a:pt x="4270" y="2506"/>
                    </a:cubicBezTo>
                    <a:cubicBezTo>
                      <a:pt x="4224" y="2490"/>
                      <a:pt x="4147" y="2506"/>
                      <a:pt x="4117" y="2468"/>
                    </a:cubicBezTo>
                    <a:cubicBezTo>
                      <a:pt x="4071" y="2429"/>
                      <a:pt x="4048" y="2437"/>
                      <a:pt x="3995" y="2429"/>
                    </a:cubicBezTo>
                    <a:cubicBezTo>
                      <a:pt x="3956" y="2422"/>
                      <a:pt x="3842" y="2383"/>
                      <a:pt x="3842" y="2337"/>
                    </a:cubicBezTo>
                    <a:cubicBezTo>
                      <a:pt x="3857" y="2376"/>
                      <a:pt x="4132" y="2422"/>
                      <a:pt x="4186" y="2429"/>
                    </a:cubicBezTo>
                    <a:cubicBezTo>
                      <a:pt x="4231" y="2445"/>
                      <a:pt x="4254" y="2422"/>
                      <a:pt x="4293" y="2406"/>
                    </a:cubicBezTo>
                    <a:cubicBezTo>
                      <a:pt x="4369" y="2383"/>
                      <a:pt x="4377" y="2460"/>
                      <a:pt x="4377" y="2337"/>
                    </a:cubicBezTo>
                    <a:cubicBezTo>
                      <a:pt x="4377" y="2223"/>
                      <a:pt x="4445" y="2261"/>
                      <a:pt x="4331" y="2193"/>
                    </a:cubicBezTo>
                    <a:cubicBezTo>
                      <a:pt x="4262" y="2147"/>
                      <a:pt x="4369" y="2177"/>
                      <a:pt x="4377" y="2185"/>
                    </a:cubicBezTo>
                    <a:cubicBezTo>
                      <a:pt x="4407" y="2215"/>
                      <a:pt x="4415" y="2139"/>
                      <a:pt x="4430" y="2108"/>
                    </a:cubicBezTo>
                    <a:cubicBezTo>
                      <a:pt x="4537" y="2040"/>
                      <a:pt x="4606" y="2070"/>
                      <a:pt x="4644" y="1933"/>
                    </a:cubicBezTo>
                    <a:cubicBezTo>
                      <a:pt x="4659" y="1879"/>
                      <a:pt x="4888" y="1719"/>
                      <a:pt x="4942" y="1696"/>
                    </a:cubicBezTo>
                    <a:cubicBezTo>
                      <a:pt x="4995" y="1666"/>
                      <a:pt x="5072" y="1551"/>
                      <a:pt x="5117" y="1543"/>
                    </a:cubicBezTo>
                    <a:cubicBezTo>
                      <a:pt x="5125" y="1528"/>
                      <a:pt x="5194" y="1490"/>
                      <a:pt x="5209" y="1452"/>
                    </a:cubicBezTo>
                    <a:cubicBezTo>
                      <a:pt x="5263" y="1345"/>
                      <a:pt x="5263" y="1345"/>
                      <a:pt x="5263" y="1345"/>
                    </a:cubicBezTo>
                    <a:cubicBezTo>
                      <a:pt x="5278" y="1306"/>
                      <a:pt x="5415" y="1199"/>
                      <a:pt x="5415" y="1192"/>
                    </a:cubicBezTo>
                    <a:cubicBezTo>
                      <a:pt x="5431" y="1192"/>
                      <a:pt x="5461" y="1177"/>
                      <a:pt x="5477" y="1169"/>
                    </a:cubicBezTo>
                    <a:cubicBezTo>
                      <a:pt x="5515" y="1161"/>
                      <a:pt x="5568" y="1108"/>
                      <a:pt x="5614" y="1100"/>
                    </a:cubicBezTo>
                    <a:cubicBezTo>
                      <a:pt x="5643" y="1100"/>
                      <a:pt x="5659" y="1047"/>
                      <a:pt x="5674" y="1024"/>
                    </a:cubicBezTo>
                    <a:cubicBezTo>
                      <a:pt x="5712" y="993"/>
                      <a:pt x="5804" y="924"/>
                      <a:pt x="5819" y="879"/>
                    </a:cubicBezTo>
                    <a:cubicBezTo>
                      <a:pt x="5827" y="833"/>
                      <a:pt x="5842" y="779"/>
                      <a:pt x="5857" y="734"/>
                    </a:cubicBezTo>
                    <a:cubicBezTo>
                      <a:pt x="5880" y="665"/>
                      <a:pt x="5850" y="657"/>
                      <a:pt x="5827" y="611"/>
                    </a:cubicBezTo>
                    <a:cubicBezTo>
                      <a:pt x="5781" y="543"/>
                      <a:pt x="5743" y="512"/>
                      <a:pt x="5758" y="413"/>
                    </a:cubicBezTo>
                    <a:cubicBezTo>
                      <a:pt x="5857" y="359"/>
                      <a:pt x="5934" y="184"/>
                      <a:pt x="5934" y="69"/>
                    </a:cubicBezTo>
                    <a:cubicBezTo>
                      <a:pt x="5804" y="54"/>
                      <a:pt x="5804" y="54"/>
                      <a:pt x="5804" y="54"/>
                    </a:cubicBezTo>
                    <a:cubicBezTo>
                      <a:pt x="5781" y="46"/>
                      <a:pt x="5758" y="69"/>
                      <a:pt x="5743" y="115"/>
                    </a:cubicBezTo>
                    <a:cubicBezTo>
                      <a:pt x="5697" y="115"/>
                      <a:pt x="5697" y="38"/>
                      <a:pt x="5622" y="54"/>
                    </a:cubicBezTo>
                    <a:cubicBezTo>
                      <a:pt x="5561" y="61"/>
                      <a:pt x="5492" y="84"/>
                      <a:pt x="5431" y="69"/>
                    </a:cubicBezTo>
                    <a:cubicBezTo>
                      <a:pt x="5408" y="61"/>
                      <a:pt x="5362" y="0"/>
                      <a:pt x="5354" y="16"/>
                    </a:cubicBezTo>
                    <a:cubicBezTo>
                      <a:pt x="5331" y="46"/>
                      <a:pt x="5301" y="107"/>
                      <a:pt x="5347" y="122"/>
                    </a:cubicBezTo>
                    <a:cubicBezTo>
                      <a:pt x="5415" y="153"/>
                      <a:pt x="5400" y="199"/>
                      <a:pt x="5385" y="252"/>
                    </a:cubicBezTo>
                    <a:cubicBezTo>
                      <a:pt x="5339" y="245"/>
                      <a:pt x="5270" y="153"/>
                      <a:pt x="5186" y="176"/>
                    </a:cubicBezTo>
                    <a:cubicBezTo>
                      <a:pt x="5049" y="230"/>
                      <a:pt x="5186" y="122"/>
                      <a:pt x="5049" y="153"/>
                    </a:cubicBezTo>
                    <a:cubicBezTo>
                      <a:pt x="5003" y="168"/>
                      <a:pt x="4934" y="161"/>
                      <a:pt x="4896" y="191"/>
                    </a:cubicBezTo>
                    <a:cubicBezTo>
                      <a:pt x="4843" y="245"/>
                      <a:pt x="4758" y="306"/>
                      <a:pt x="4682" y="313"/>
                    </a:cubicBezTo>
                    <a:cubicBezTo>
                      <a:pt x="4636" y="313"/>
                      <a:pt x="4377" y="329"/>
                      <a:pt x="4361" y="260"/>
                    </a:cubicBezTo>
                    <a:cubicBezTo>
                      <a:pt x="4346" y="138"/>
                      <a:pt x="4293" y="374"/>
                      <a:pt x="4231" y="344"/>
                    </a:cubicBezTo>
                    <a:cubicBezTo>
                      <a:pt x="4163" y="306"/>
                      <a:pt x="4155" y="382"/>
                      <a:pt x="4086" y="382"/>
                    </a:cubicBezTo>
                    <a:cubicBezTo>
                      <a:pt x="4033" y="382"/>
                      <a:pt x="4056" y="405"/>
                      <a:pt x="4025" y="436"/>
                    </a:cubicBezTo>
                    <a:cubicBezTo>
                      <a:pt x="3995" y="459"/>
                      <a:pt x="3934" y="413"/>
                      <a:pt x="3911" y="405"/>
                    </a:cubicBezTo>
                    <a:cubicBezTo>
                      <a:pt x="3834" y="359"/>
                      <a:pt x="3674" y="611"/>
                      <a:pt x="3659" y="672"/>
                    </a:cubicBezTo>
                    <a:cubicBezTo>
                      <a:pt x="3659" y="649"/>
                      <a:pt x="3674" y="520"/>
                      <a:pt x="3682" y="505"/>
                    </a:cubicBezTo>
                    <a:cubicBezTo>
                      <a:pt x="3727" y="451"/>
                      <a:pt x="3735" y="436"/>
                      <a:pt x="3712" y="367"/>
                    </a:cubicBezTo>
                    <a:cubicBezTo>
                      <a:pt x="3689" y="306"/>
                      <a:pt x="3628" y="298"/>
                      <a:pt x="3567" y="291"/>
                    </a:cubicBezTo>
                    <a:cubicBezTo>
                      <a:pt x="3338" y="252"/>
                      <a:pt x="3529" y="428"/>
                      <a:pt x="3399" y="474"/>
                    </a:cubicBezTo>
                    <a:cubicBezTo>
                      <a:pt x="3322" y="497"/>
                      <a:pt x="3300" y="634"/>
                      <a:pt x="3216" y="665"/>
                    </a:cubicBezTo>
                    <a:cubicBezTo>
                      <a:pt x="3193" y="672"/>
                      <a:pt x="3216" y="619"/>
                      <a:pt x="3223" y="611"/>
                    </a:cubicBezTo>
                    <a:cubicBezTo>
                      <a:pt x="3254" y="566"/>
                      <a:pt x="3322" y="482"/>
                      <a:pt x="3338" y="428"/>
                    </a:cubicBezTo>
                    <a:cubicBezTo>
                      <a:pt x="3376" y="329"/>
                      <a:pt x="3200" y="313"/>
                      <a:pt x="3170" y="222"/>
                    </a:cubicBezTo>
                    <a:cubicBezTo>
                      <a:pt x="3162" y="222"/>
                      <a:pt x="3162" y="291"/>
                      <a:pt x="3155" y="306"/>
                    </a:cubicBezTo>
                    <a:cubicBezTo>
                      <a:pt x="3101" y="451"/>
                      <a:pt x="3101" y="451"/>
                      <a:pt x="3101" y="451"/>
                    </a:cubicBezTo>
                    <a:cubicBezTo>
                      <a:pt x="3109" y="420"/>
                      <a:pt x="3116" y="382"/>
                      <a:pt x="3116" y="352"/>
                    </a:cubicBezTo>
                    <a:cubicBezTo>
                      <a:pt x="3116" y="336"/>
                      <a:pt x="3086" y="313"/>
                      <a:pt x="3078" y="283"/>
                    </a:cubicBezTo>
                    <a:cubicBezTo>
                      <a:pt x="3070" y="191"/>
                      <a:pt x="3017" y="161"/>
                      <a:pt x="2925" y="161"/>
                    </a:cubicBezTo>
                    <a:cubicBezTo>
                      <a:pt x="2880" y="161"/>
                      <a:pt x="2811" y="107"/>
                      <a:pt x="2811" y="168"/>
                    </a:cubicBezTo>
                    <a:cubicBezTo>
                      <a:pt x="2811" y="230"/>
                      <a:pt x="2803" y="321"/>
                      <a:pt x="2765" y="367"/>
                    </a:cubicBezTo>
                    <a:cubicBezTo>
                      <a:pt x="2742" y="405"/>
                      <a:pt x="2696" y="390"/>
                      <a:pt x="2673" y="420"/>
                    </a:cubicBezTo>
                    <a:cubicBezTo>
                      <a:pt x="2643" y="459"/>
                      <a:pt x="2650" y="505"/>
                      <a:pt x="2628" y="550"/>
                    </a:cubicBezTo>
                    <a:cubicBezTo>
                      <a:pt x="2612" y="573"/>
                      <a:pt x="2681" y="604"/>
                      <a:pt x="2704" y="619"/>
                    </a:cubicBezTo>
                    <a:cubicBezTo>
                      <a:pt x="2788" y="665"/>
                      <a:pt x="2689" y="672"/>
                      <a:pt x="2650" y="703"/>
                    </a:cubicBezTo>
                    <a:cubicBezTo>
                      <a:pt x="2582" y="787"/>
                      <a:pt x="2704" y="795"/>
                      <a:pt x="2719" y="833"/>
                    </a:cubicBezTo>
                    <a:cubicBezTo>
                      <a:pt x="2650" y="833"/>
                      <a:pt x="2643" y="787"/>
                      <a:pt x="2605" y="787"/>
                    </a:cubicBezTo>
                    <a:cubicBezTo>
                      <a:pt x="2566" y="779"/>
                      <a:pt x="2612" y="871"/>
                      <a:pt x="2528" y="863"/>
                    </a:cubicBezTo>
                    <a:cubicBezTo>
                      <a:pt x="2482" y="863"/>
                      <a:pt x="2490" y="902"/>
                      <a:pt x="2528" y="902"/>
                    </a:cubicBezTo>
                    <a:cubicBezTo>
                      <a:pt x="2574" y="902"/>
                      <a:pt x="2543" y="932"/>
                      <a:pt x="2543" y="963"/>
                    </a:cubicBezTo>
                    <a:cubicBezTo>
                      <a:pt x="2543" y="1024"/>
                      <a:pt x="2582" y="1039"/>
                      <a:pt x="2582" y="1093"/>
                    </a:cubicBezTo>
                    <a:cubicBezTo>
                      <a:pt x="2582" y="1192"/>
                      <a:pt x="2673" y="1199"/>
                      <a:pt x="2696" y="1253"/>
                    </a:cubicBezTo>
                    <a:cubicBezTo>
                      <a:pt x="2643" y="1253"/>
                      <a:pt x="2635" y="1207"/>
                      <a:pt x="2582" y="1230"/>
                    </a:cubicBezTo>
                    <a:cubicBezTo>
                      <a:pt x="2543" y="1253"/>
                      <a:pt x="2490" y="1268"/>
                      <a:pt x="2444" y="1245"/>
                    </a:cubicBezTo>
                    <a:cubicBezTo>
                      <a:pt x="2406" y="1230"/>
                      <a:pt x="2375" y="1207"/>
                      <a:pt x="2414" y="1261"/>
                    </a:cubicBezTo>
                    <a:cubicBezTo>
                      <a:pt x="2429" y="1283"/>
                      <a:pt x="2345" y="1314"/>
                      <a:pt x="2322" y="1306"/>
                    </a:cubicBezTo>
                    <a:cubicBezTo>
                      <a:pt x="2253" y="1276"/>
                      <a:pt x="2253" y="1207"/>
                      <a:pt x="2200" y="1276"/>
                    </a:cubicBezTo>
                    <a:cubicBezTo>
                      <a:pt x="2169" y="1322"/>
                      <a:pt x="2192" y="1306"/>
                      <a:pt x="2223" y="1329"/>
                    </a:cubicBezTo>
                    <a:cubicBezTo>
                      <a:pt x="2299" y="1368"/>
                      <a:pt x="2284" y="1536"/>
                      <a:pt x="2345" y="1566"/>
                    </a:cubicBezTo>
                    <a:cubicBezTo>
                      <a:pt x="2436" y="1604"/>
                      <a:pt x="2330" y="1574"/>
                      <a:pt x="2368" y="1650"/>
                    </a:cubicBezTo>
                    <a:cubicBezTo>
                      <a:pt x="2383" y="1673"/>
                      <a:pt x="2398" y="1795"/>
                      <a:pt x="2360" y="1810"/>
                    </a:cubicBezTo>
                    <a:cubicBezTo>
                      <a:pt x="2345" y="1818"/>
                      <a:pt x="2238" y="1795"/>
                      <a:pt x="2223" y="1780"/>
                    </a:cubicBezTo>
                    <a:cubicBezTo>
                      <a:pt x="2200" y="1765"/>
                      <a:pt x="2161" y="1704"/>
                      <a:pt x="2139" y="1696"/>
                    </a:cubicBezTo>
                    <a:cubicBezTo>
                      <a:pt x="2139" y="1734"/>
                      <a:pt x="2078" y="1780"/>
                      <a:pt x="2116" y="1803"/>
                    </a:cubicBezTo>
                    <a:cubicBezTo>
                      <a:pt x="2169" y="1841"/>
                      <a:pt x="2139" y="1856"/>
                      <a:pt x="2139" y="1902"/>
                    </a:cubicBezTo>
                    <a:cubicBezTo>
                      <a:pt x="2223" y="1902"/>
                      <a:pt x="2276" y="1948"/>
                      <a:pt x="2307" y="2017"/>
                    </a:cubicBezTo>
                    <a:cubicBezTo>
                      <a:pt x="2353" y="2124"/>
                      <a:pt x="2421" y="2085"/>
                      <a:pt x="2505" y="2139"/>
                    </a:cubicBezTo>
                    <a:cubicBezTo>
                      <a:pt x="2566" y="2170"/>
                      <a:pt x="2467" y="2238"/>
                      <a:pt x="2475" y="2246"/>
                    </a:cubicBezTo>
                    <a:cubicBezTo>
                      <a:pt x="2543" y="2299"/>
                      <a:pt x="2543" y="2299"/>
                      <a:pt x="2543" y="2299"/>
                    </a:cubicBezTo>
                    <a:cubicBezTo>
                      <a:pt x="2589" y="2345"/>
                      <a:pt x="2696" y="2475"/>
                      <a:pt x="2696" y="2544"/>
                    </a:cubicBezTo>
                    <a:cubicBezTo>
                      <a:pt x="2666" y="2544"/>
                      <a:pt x="2628" y="2399"/>
                      <a:pt x="2589" y="2376"/>
                    </a:cubicBezTo>
                    <a:cubicBezTo>
                      <a:pt x="2414" y="2269"/>
                      <a:pt x="2414" y="2269"/>
                      <a:pt x="2414" y="2269"/>
                    </a:cubicBezTo>
                    <a:cubicBezTo>
                      <a:pt x="2360" y="2238"/>
                      <a:pt x="2307" y="2292"/>
                      <a:pt x="2261" y="2231"/>
                    </a:cubicBezTo>
                    <a:cubicBezTo>
                      <a:pt x="2238" y="2200"/>
                      <a:pt x="2230" y="2215"/>
                      <a:pt x="2192" y="2215"/>
                    </a:cubicBezTo>
                    <a:cubicBezTo>
                      <a:pt x="2192" y="2292"/>
                      <a:pt x="2269" y="2284"/>
                      <a:pt x="2307" y="2337"/>
                    </a:cubicBezTo>
                    <a:cubicBezTo>
                      <a:pt x="2322" y="2360"/>
                      <a:pt x="2490" y="2483"/>
                      <a:pt x="2436" y="2468"/>
                    </a:cubicBezTo>
                    <a:cubicBezTo>
                      <a:pt x="2391" y="2460"/>
                      <a:pt x="2368" y="2422"/>
                      <a:pt x="2322" y="2422"/>
                    </a:cubicBezTo>
                    <a:cubicBezTo>
                      <a:pt x="2291" y="2414"/>
                      <a:pt x="2253" y="2345"/>
                      <a:pt x="2207" y="2322"/>
                    </a:cubicBezTo>
                    <a:cubicBezTo>
                      <a:pt x="2078" y="2269"/>
                      <a:pt x="2177" y="2391"/>
                      <a:pt x="2078" y="2437"/>
                    </a:cubicBezTo>
                    <a:cubicBezTo>
                      <a:pt x="1955" y="2452"/>
                      <a:pt x="1932" y="2360"/>
                      <a:pt x="1932" y="2261"/>
                    </a:cubicBezTo>
                    <a:cubicBezTo>
                      <a:pt x="1894" y="2254"/>
                      <a:pt x="1825" y="2208"/>
                      <a:pt x="1818" y="2269"/>
                    </a:cubicBezTo>
                    <a:cubicBezTo>
                      <a:pt x="1818" y="2307"/>
                      <a:pt x="1780" y="2368"/>
                      <a:pt x="1810" y="2399"/>
                    </a:cubicBezTo>
                    <a:cubicBezTo>
                      <a:pt x="1894" y="2468"/>
                      <a:pt x="1894" y="2513"/>
                      <a:pt x="1864" y="2605"/>
                    </a:cubicBezTo>
                    <a:cubicBezTo>
                      <a:pt x="1856" y="2628"/>
                      <a:pt x="1864" y="2658"/>
                      <a:pt x="1871" y="2674"/>
                    </a:cubicBezTo>
                    <a:cubicBezTo>
                      <a:pt x="1894" y="2727"/>
                      <a:pt x="1787" y="2689"/>
                      <a:pt x="1772" y="2628"/>
                    </a:cubicBezTo>
                    <a:cubicBezTo>
                      <a:pt x="1764" y="2582"/>
                      <a:pt x="1764" y="2559"/>
                      <a:pt x="1749" y="2521"/>
                    </a:cubicBezTo>
                    <a:cubicBezTo>
                      <a:pt x="1734" y="2483"/>
                      <a:pt x="1749" y="2391"/>
                      <a:pt x="1696" y="2406"/>
                    </a:cubicBezTo>
                    <a:cubicBezTo>
                      <a:pt x="1634" y="2422"/>
                      <a:pt x="1604" y="2437"/>
                      <a:pt x="1543" y="2437"/>
                    </a:cubicBezTo>
                    <a:cubicBezTo>
                      <a:pt x="1543" y="2475"/>
                      <a:pt x="1550" y="2742"/>
                      <a:pt x="1566" y="2750"/>
                    </a:cubicBezTo>
                    <a:cubicBezTo>
                      <a:pt x="1642" y="2819"/>
                      <a:pt x="1742" y="2788"/>
                      <a:pt x="1742" y="2910"/>
                    </a:cubicBezTo>
                    <a:cubicBezTo>
                      <a:pt x="1726" y="2910"/>
                      <a:pt x="1703" y="2880"/>
                      <a:pt x="1673" y="2880"/>
                    </a:cubicBezTo>
                    <a:cubicBezTo>
                      <a:pt x="1558" y="2880"/>
                      <a:pt x="1589" y="2949"/>
                      <a:pt x="1535" y="3025"/>
                    </a:cubicBezTo>
                    <a:cubicBezTo>
                      <a:pt x="1489" y="3109"/>
                      <a:pt x="1604" y="3071"/>
                      <a:pt x="1627" y="3140"/>
                    </a:cubicBezTo>
                    <a:cubicBezTo>
                      <a:pt x="1634" y="3162"/>
                      <a:pt x="1657" y="3224"/>
                      <a:pt x="1680" y="3239"/>
                    </a:cubicBezTo>
                    <a:cubicBezTo>
                      <a:pt x="1742" y="3292"/>
                      <a:pt x="1711" y="3338"/>
                      <a:pt x="1803" y="3338"/>
                    </a:cubicBezTo>
                    <a:cubicBezTo>
                      <a:pt x="1894" y="3338"/>
                      <a:pt x="1902" y="3331"/>
                      <a:pt x="1978" y="3369"/>
                    </a:cubicBezTo>
                    <a:cubicBezTo>
                      <a:pt x="1978" y="3384"/>
                      <a:pt x="1978" y="3384"/>
                      <a:pt x="1978" y="3384"/>
                    </a:cubicBezTo>
                    <a:cubicBezTo>
                      <a:pt x="1940" y="3392"/>
                      <a:pt x="1909" y="3377"/>
                      <a:pt x="1864" y="3384"/>
                    </a:cubicBezTo>
                    <a:cubicBezTo>
                      <a:pt x="1848" y="3384"/>
                      <a:pt x="1848" y="3407"/>
                      <a:pt x="1825" y="3392"/>
                    </a:cubicBezTo>
                    <a:cubicBezTo>
                      <a:pt x="1810" y="3377"/>
                      <a:pt x="1787" y="3377"/>
                      <a:pt x="1772" y="3384"/>
                    </a:cubicBezTo>
                    <a:cubicBezTo>
                      <a:pt x="1772" y="3407"/>
                      <a:pt x="1787" y="3415"/>
                      <a:pt x="1787" y="3438"/>
                    </a:cubicBezTo>
                    <a:cubicBezTo>
                      <a:pt x="1787" y="3476"/>
                      <a:pt x="1726" y="3407"/>
                      <a:pt x="1726" y="3399"/>
                    </a:cubicBezTo>
                    <a:cubicBezTo>
                      <a:pt x="1696" y="3377"/>
                      <a:pt x="1719" y="3361"/>
                      <a:pt x="1696" y="3338"/>
                    </a:cubicBezTo>
                    <a:lnTo>
                      <a:pt x="1696" y="3338"/>
                    </a:lnTo>
                    <a:cubicBezTo>
                      <a:pt x="1680" y="3407"/>
                      <a:pt x="1543" y="3254"/>
                      <a:pt x="1512" y="3246"/>
                    </a:cubicBezTo>
                    <a:lnTo>
                      <a:pt x="1497" y="3246"/>
                    </a:lnTo>
                    <a:cubicBezTo>
                      <a:pt x="1497" y="3246"/>
                      <a:pt x="1497" y="3246"/>
                      <a:pt x="1489" y="3246"/>
                    </a:cubicBezTo>
                    <a:cubicBezTo>
                      <a:pt x="1459" y="3369"/>
                      <a:pt x="1444" y="3544"/>
                      <a:pt x="1467" y="3667"/>
                    </a:cubicBezTo>
                    <a:cubicBezTo>
                      <a:pt x="1482" y="3674"/>
                      <a:pt x="1512" y="3667"/>
                      <a:pt x="1520" y="3674"/>
                    </a:cubicBezTo>
                    <a:cubicBezTo>
                      <a:pt x="1528" y="3697"/>
                      <a:pt x="1512" y="3743"/>
                      <a:pt x="1520" y="3774"/>
                    </a:cubicBezTo>
                    <a:cubicBezTo>
                      <a:pt x="1520" y="3781"/>
                      <a:pt x="1558" y="3911"/>
                      <a:pt x="1566" y="3919"/>
                    </a:cubicBezTo>
                    <a:cubicBezTo>
                      <a:pt x="1596" y="3965"/>
                      <a:pt x="1665" y="3904"/>
                      <a:pt x="1696" y="3881"/>
                    </a:cubicBezTo>
                    <a:cubicBezTo>
                      <a:pt x="1726" y="3865"/>
                      <a:pt x="1795" y="3796"/>
                      <a:pt x="1825" y="3796"/>
                    </a:cubicBezTo>
                    <a:cubicBezTo>
                      <a:pt x="1833" y="3796"/>
                      <a:pt x="1818" y="3842"/>
                      <a:pt x="1848" y="3865"/>
                    </a:cubicBezTo>
                    <a:cubicBezTo>
                      <a:pt x="1971" y="3972"/>
                      <a:pt x="1994" y="3789"/>
                      <a:pt x="2078" y="3758"/>
                    </a:cubicBezTo>
                    <a:cubicBezTo>
                      <a:pt x="2039" y="3812"/>
                      <a:pt x="2039" y="3873"/>
                      <a:pt x="1978" y="3911"/>
                    </a:cubicBezTo>
                    <a:cubicBezTo>
                      <a:pt x="1948" y="3934"/>
                      <a:pt x="1856" y="3995"/>
                      <a:pt x="1818" y="3965"/>
                    </a:cubicBezTo>
                    <a:cubicBezTo>
                      <a:pt x="1757" y="3919"/>
                      <a:pt x="1734" y="4003"/>
                      <a:pt x="1703" y="4049"/>
                    </a:cubicBezTo>
                    <a:cubicBezTo>
                      <a:pt x="1642" y="4125"/>
                      <a:pt x="1719" y="4133"/>
                      <a:pt x="1780" y="4125"/>
                    </a:cubicBezTo>
                    <a:cubicBezTo>
                      <a:pt x="1886" y="4110"/>
                      <a:pt x="1978" y="4148"/>
                      <a:pt x="2055" y="4201"/>
                    </a:cubicBezTo>
                    <a:cubicBezTo>
                      <a:pt x="2085" y="4224"/>
                      <a:pt x="2108" y="4255"/>
                      <a:pt x="2139" y="4278"/>
                    </a:cubicBezTo>
                    <a:cubicBezTo>
                      <a:pt x="2184" y="4308"/>
                      <a:pt x="2108" y="4285"/>
                      <a:pt x="2085" y="4270"/>
                    </a:cubicBezTo>
                    <a:cubicBezTo>
                      <a:pt x="2039" y="4247"/>
                      <a:pt x="1994" y="4148"/>
                      <a:pt x="1940" y="4171"/>
                    </a:cubicBezTo>
                    <a:cubicBezTo>
                      <a:pt x="1894" y="4186"/>
                      <a:pt x="1825" y="4194"/>
                      <a:pt x="1803" y="4232"/>
                    </a:cubicBezTo>
                    <a:cubicBezTo>
                      <a:pt x="1772" y="4301"/>
                      <a:pt x="1864" y="4270"/>
                      <a:pt x="1825" y="4339"/>
                    </a:cubicBezTo>
                    <a:cubicBezTo>
                      <a:pt x="1764" y="4446"/>
                      <a:pt x="1657" y="4507"/>
                      <a:pt x="1864" y="4522"/>
                    </a:cubicBezTo>
                    <a:cubicBezTo>
                      <a:pt x="1932" y="4530"/>
                      <a:pt x="1902" y="4637"/>
                      <a:pt x="2024" y="4637"/>
                    </a:cubicBezTo>
                    <a:cubicBezTo>
                      <a:pt x="2093" y="4637"/>
                      <a:pt x="2009" y="4675"/>
                      <a:pt x="1971" y="4667"/>
                    </a:cubicBezTo>
                    <a:cubicBezTo>
                      <a:pt x="1917" y="4660"/>
                      <a:pt x="1902" y="4599"/>
                      <a:pt x="1841" y="4606"/>
                    </a:cubicBezTo>
                    <a:cubicBezTo>
                      <a:pt x="1833" y="4606"/>
                      <a:pt x="1688" y="4568"/>
                      <a:pt x="1680" y="4606"/>
                    </a:cubicBezTo>
                    <a:cubicBezTo>
                      <a:pt x="1680" y="4644"/>
                      <a:pt x="1596" y="4728"/>
                      <a:pt x="1573" y="4751"/>
                    </a:cubicBezTo>
                    <a:cubicBezTo>
                      <a:pt x="1573" y="4805"/>
                      <a:pt x="1642" y="4858"/>
                      <a:pt x="1688" y="4835"/>
                    </a:cubicBezTo>
                    <a:cubicBezTo>
                      <a:pt x="1749" y="4813"/>
                      <a:pt x="1734" y="4866"/>
                      <a:pt x="1749" y="4904"/>
                    </a:cubicBezTo>
                    <a:cubicBezTo>
                      <a:pt x="1757" y="4927"/>
                      <a:pt x="1871" y="5011"/>
                      <a:pt x="1841" y="5011"/>
                    </a:cubicBezTo>
                    <a:cubicBezTo>
                      <a:pt x="1764" y="5019"/>
                      <a:pt x="1696" y="4996"/>
                      <a:pt x="1673" y="4912"/>
                    </a:cubicBezTo>
                    <a:cubicBezTo>
                      <a:pt x="1642" y="4912"/>
                      <a:pt x="1581" y="4919"/>
                      <a:pt x="1550" y="4912"/>
                    </a:cubicBezTo>
                    <a:cubicBezTo>
                      <a:pt x="1497" y="4896"/>
                      <a:pt x="1505" y="5042"/>
                      <a:pt x="1482" y="5088"/>
                    </a:cubicBezTo>
                    <a:cubicBezTo>
                      <a:pt x="1467" y="5110"/>
                      <a:pt x="1451" y="5126"/>
                      <a:pt x="1436" y="5149"/>
                    </a:cubicBezTo>
                    <a:cubicBezTo>
                      <a:pt x="1413" y="5187"/>
                      <a:pt x="1512" y="5202"/>
                      <a:pt x="1428" y="5225"/>
                    </a:cubicBezTo>
                    <a:cubicBezTo>
                      <a:pt x="1390" y="5240"/>
                      <a:pt x="1337" y="5317"/>
                      <a:pt x="1421" y="5301"/>
                    </a:cubicBezTo>
                    <a:cubicBezTo>
                      <a:pt x="1505" y="5286"/>
                      <a:pt x="1566" y="5255"/>
                      <a:pt x="1650" y="5255"/>
                    </a:cubicBezTo>
                    <a:cubicBezTo>
                      <a:pt x="1650" y="5278"/>
                      <a:pt x="1558" y="5317"/>
                      <a:pt x="1581" y="5340"/>
                    </a:cubicBezTo>
                    <a:cubicBezTo>
                      <a:pt x="1589" y="5347"/>
                      <a:pt x="1696" y="5362"/>
                      <a:pt x="1657" y="5378"/>
                    </a:cubicBezTo>
                    <a:cubicBezTo>
                      <a:pt x="1619" y="5393"/>
                      <a:pt x="1474" y="5424"/>
                      <a:pt x="1467" y="5454"/>
                    </a:cubicBezTo>
                    <a:cubicBezTo>
                      <a:pt x="1459" y="5492"/>
                      <a:pt x="1413" y="5546"/>
                      <a:pt x="1421" y="5584"/>
                    </a:cubicBezTo>
                    <a:cubicBezTo>
                      <a:pt x="1421" y="5599"/>
                      <a:pt x="1421" y="5676"/>
                      <a:pt x="1405" y="5676"/>
                    </a:cubicBezTo>
                    <a:cubicBezTo>
                      <a:pt x="1352" y="5676"/>
                      <a:pt x="1352" y="5553"/>
                      <a:pt x="1291" y="5599"/>
                    </a:cubicBezTo>
                    <a:cubicBezTo>
                      <a:pt x="1230" y="5645"/>
                      <a:pt x="1138" y="5630"/>
                      <a:pt x="1062" y="5630"/>
                    </a:cubicBezTo>
                    <a:cubicBezTo>
                      <a:pt x="962" y="5660"/>
                      <a:pt x="840" y="5683"/>
                      <a:pt x="932" y="5821"/>
                    </a:cubicBezTo>
                    <a:cubicBezTo>
                      <a:pt x="970" y="5897"/>
                      <a:pt x="1130" y="5828"/>
                      <a:pt x="1214" y="5859"/>
                    </a:cubicBezTo>
                    <a:cubicBezTo>
                      <a:pt x="1283" y="5882"/>
                      <a:pt x="1344" y="5859"/>
                      <a:pt x="1413" y="5874"/>
                    </a:cubicBezTo>
                    <a:cubicBezTo>
                      <a:pt x="1512" y="5897"/>
                      <a:pt x="1558" y="5782"/>
                      <a:pt x="1673" y="5782"/>
                    </a:cubicBezTo>
                    <a:cubicBezTo>
                      <a:pt x="1742" y="5782"/>
                      <a:pt x="1818" y="5851"/>
                      <a:pt x="1909" y="5851"/>
                    </a:cubicBezTo>
                    <a:lnTo>
                      <a:pt x="1909" y="5851"/>
                    </a:lnTo>
                    <a:cubicBezTo>
                      <a:pt x="1825" y="5874"/>
                      <a:pt x="1787" y="5874"/>
                      <a:pt x="1703" y="5836"/>
                    </a:cubicBezTo>
                    <a:cubicBezTo>
                      <a:pt x="1596" y="5782"/>
                      <a:pt x="1535" y="5966"/>
                      <a:pt x="1444" y="5912"/>
                    </a:cubicBezTo>
                    <a:cubicBezTo>
                      <a:pt x="1382" y="5874"/>
                      <a:pt x="1291" y="5958"/>
                      <a:pt x="1230" y="5958"/>
                    </a:cubicBezTo>
                    <a:lnTo>
                      <a:pt x="1230" y="5958"/>
                    </a:lnTo>
                    <a:cubicBezTo>
                      <a:pt x="1230" y="5966"/>
                      <a:pt x="1230" y="5966"/>
                      <a:pt x="1230" y="5966"/>
                    </a:cubicBezTo>
                    <a:cubicBezTo>
                      <a:pt x="1283" y="5989"/>
                      <a:pt x="1352" y="6180"/>
                      <a:pt x="1421" y="6226"/>
                    </a:cubicBezTo>
                    <a:cubicBezTo>
                      <a:pt x="1482" y="6271"/>
                      <a:pt x="1566" y="6287"/>
                      <a:pt x="1642" y="6310"/>
                    </a:cubicBezTo>
                    <a:cubicBezTo>
                      <a:pt x="1673" y="6317"/>
                      <a:pt x="1726" y="6378"/>
                      <a:pt x="1734" y="6378"/>
                    </a:cubicBezTo>
                    <a:cubicBezTo>
                      <a:pt x="1886" y="6386"/>
                      <a:pt x="2017" y="6126"/>
                      <a:pt x="2093" y="6027"/>
                    </a:cubicBezTo>
                    <a:cubicBezTo>
                      <a:pt x="2146" y="6012"/>
                      <a:pt x="2207" y="5928"/>
                      <a:pt x="2253" y="5889"/>
                    </a:cubicBezTo>
                    <a:cubicBezTo>
                      <a:pt x="2284" y="5859"/>
                      <a:pt x="2291" y="5821"/>
                      <a:pt x="2322" y="5798"/>
                    </a:cubicBezTo>
                    <a:cubicBezTo>
                      <a:pt x="2337" y="5775"/>
                      <a:pt x="2353" y="5821"/>
                      <a:pt x="2391" y="5790"/>
                    </a:cubicBezTo>
                    <a:cubicBezTo>
                      <a:pt x="2406" y="5775"/>
                      <a:pt x="2414" y="5729"/>
                      <a:pt x="2429" y="5706"/>
                    </a:cubicBezTo>
                    <a:cubicBezTo>
                      <a:pt x="2452" y="5660"/>
                      <a:pt x="2658" y="5446"/>
                      <a:pt x="2597" y="5416"/>
                    </a:cubicBezTo>
                    <a:cubicBezTo>
                      <a:pt x="2513" y="5385"/>
                      <a:pt x="2398" y="5401"/>
                      <a:pt x="2299" y="5378"/>
                    </a:cubicBezTo>
                    <a:cubicBezTo>
                      <a:pt x="2345" y="5347"/>
                      <a:pt x="2673" y="5385"/>
                      <a:pt x="2650" y="5431"/>
                    </a:cubicBezTo>
                    <a:cubicBezTo>
                      <a:pt x="2612" y="5523"/>
                      <a:pt x="2551" y="5614"/>
                      <a:pt x="2498" y="5699"/>
                    </a:cubicBezTo>
                    <a:cubicBezTo>
                      <a:pt x="2459" y="5752"/>
                      <a:pt x="2391" y="5798"/>
                      <a:pt x="2482" y="5805"/>
                    </a:cubicBezTo>
                    <a:cubicBezTo>
                      <a:pt x="2521" y="5813"/>
                      <a:pt x="2421" y="5889"/>
                      <a:pt x="2414" y="5897"/>
                    </a:cubicBezTo>
                    <a:cubicBezTo>
                      <a:pt x="2322" y="5951"/>
                      <a:pt x="2322" y="5951"/>
                      <a:pt x="2322" y="5951"/>
                    </a:cubicBezTo>
                    <a:cubicBezTo>
                      <a:pt x="2276" y="5974"/>
                      <a:pt x="2337" y="5958"/>
                      <a:pt x="2345" y="5981"/>
                    </a:cubicBezTo>
                    <a:cubicBezTo>
                      <a:pt x="2345" y="5996"/>
                      <a:pt x="2330" y="6012"/>
                      <a:pt x="2322" y="6027"/>
                    </a:cubicBezTo>
                    <a:lnTo>
                      <a:pt x="2322" y="6027"/>
                    </a:lnTo>
                    <a:cubicBezTo>
                      <a:pt x="2337" y="6050"/>
                      <a:pt x="2345" y="6080"/>
                      <a:pt x="2368" y="6103"/>
                    </a:cubicBezTo>
                    <a:cubicBezTo>
                      <a:pt x="2383" y="6111"/>
                      <a:pt x="2398" y="6096"/>
                      <a:pt x="2406" y="6096"/>
                    </a:cubicBezTo>
                    <a:cubicBezTo>
                      <a:pt x="2436" y="6096"/>
                      <a:pt x="2459" y="6111"/>
                      <a:pt x="2482" y="6111"/>
                    </a:cubicBezTo>
                    <a:cubicBezTo>
                      <a:pt x="2498" y="6111"/>
                      <a:pt x="2498" y="6088"/>
                      <a:pt x="2498" y="6080"/>
                    </a:cubicBezTo>
                    <a:cubicBezTo>
                      <a:pt x="2505" y="6057"/>
                      <a:pt x="2482" y="6027"/>
                      <a:pt x="2498" y="6012"/>
                    </a:cubicBezTo>
                    <a:cubicBezTo>
                      <a:pt x="2528" y="5996"/>
                      <a:pt x="2566" y="6012"/>
                      <a:pt x="2589" y="6027"/>
                    </a:cubicBezTo>
                    <a:cubicBezTo>
                      <a:pt x="2605" y="6027"/>
                      <a:pt x="2582" y="6050"/>
                      <a:pt x="2589" y="6057"/>
                    </a:cubicBezTo>
                    <a:cubicBezTo>
                      <a:pt x="2612" y="6073"/>
                      <a:pt x="2635" y="6057"/>
                      <a:pt x="2658" y="6065"/>
                    </a:cubicBezTo>
                    <a:cubicBezTo>
                      <a:pt x="2673" y="6065"/>
                      <a:pt x="2696" y="6065"/>
                      <a:pt x="2696" y="6080"/>
                    </a:cubicBezTo>
                    <a:cubicBezTo>
                      <a:pt x="2696" y="6111"/>
                      <a:pt x="2658" y="6126"/>
                      <a:pt x="2650" y="6157"/>
                    </a:cubicBezTo>
                    <a:cubicBezTo>
                      <a:pt x="2650" y="6180"/>
                      <a:pt x="2681" y="6195"/>
                      <a:pt x="2673" y="6218"/>
                    </a:cubicBezTo>
                    <a:cubicBezTo>
                      <a:pt x="2673" y="6233"/>
                      <a:pt x="2650" y="6233"/>
                      <a:pt x="2650" y="6249"/>
                    </a:cubicBezTo>
                    <a:cubicBezTo>
                      <a:pt x="2650" y="6264"/>
                      <a:pt x="2658" y="6287"/>
                      <a:pt x="2673" y="6294"/>
                    </a:cubicBezTo>
                    <a:cubicBezTo>
                      <a:pt x="2689" y="6302"/>
                      <a:pt x="2704" y="6302"/>
                      <a:pt x="2719" y="6302"/>
                    </a:cubicBezTo>
                    <a:cubicBezTo>
                      <a:pt x="2750" y="6302"/>
                      <a:pt x="2780" y="6294"/>
                      <a:pt x="2811" y="6279"/>
                    </a:cubicBezTo>
                    <a:cubicBezTo>
                      <a:pt x="2834" y="6271"/>
                      <a:pt x="2857" y="6241"/>
                      <a:pt x="2880" y="6218"/>
                    </a:cubicBezTo>
                    <a:cubicBezTo>
                      <a:pt x="2895" y="6203"/>
                      <a:pt x="2895" y="6180"/>
                      <a:pt x="2918" y="6172"/>
                    </a:cubicBezTo>
                    <a:cubicBezTo>
                      <a:pt x="2956" y="6164"/>
                      <a:pt x="2994" y="6195"/>
                      <a:pt x="3025" y="6195"/>
                    </a:cubicBezTo>
                    <a:cubicBezTo>
                      <a:pt x="3055" y="6203"/>
                      <a:pt x="3093" y="6203"/>
                      <a:pt x="3124" y="6187"/>
                    </a:cubicBezTo>
                    <a:cubicBezTo>
                      <a:pt x="3147" y="6180"/>
                      <a:pt x="3155" y="6157"/>
                      <a:pt x="3178" y="6149"/>
                    </a:cubicBezTo>
                    <a:cubicBezTo>
                      <a:pt x="3200" y="6141"/>
                      <a:pt x="3231" y="6157"/>
                      <a:pt x="3246" y="6149"/>
                    </a:cubicBezTo>
                    <a:cubicBezTo>
                      <a:pt x="3269" y="6141"/>
                      <a:pt x="3277" y="6103"/>
                      <a:pt x="3300" y="6096"/>
                    </a:cubicBezTo>
                    <a:cubicBezTo>
                      <a:pt x="3330" y="6080"/>
                      <a:pt x="3376" y="6080"/>
                      <a:pt x="3414" y="6073"/>
                    </a:cubicBezTo>
                    <a:lnTo>
                      <a:pt x="3414" y="6073"/>
                    </a:lnTo>
                    <a:cubicBezTo>
                      <a:pt x="3414" y="6042"/>
                      <a:pt x="3437" y="5996"/>
                      <a:pt x="3414" y="5966"/>
                    </a:cubicBezTo>
                    <a:cubicBezTo>
                      <a:pt x="3399" y="5951"/>
                      <a:pt x="3368" y="5996"/>
                      <a:pt x="3345" y="6004"/>
                    </a:cubicBezTo>
                    <a:cubicBezTo>
                      <a:pt x="3322" y="6004"/>
                      <a:pt x="3284" y="6012"/>
                      <a:pt x="3261" y="5989"/>
                    </a:cubicBezTo>
                    <a:cubicBezTo>
                      <a:pt x="3246" y="5966"/>
                      <a:pt x="3239" y="5920"/>
                      <a:pt x="3261" y="5905"/>
                    </a:cubicBezTo>
                    <a:cubicBezTo>
                      <a:pt x="3292" y="5882"/>
                      <a:pt x="3338" y="5905"/>
                      <a:pt x="3376" y="5897"/>
                    </a:cubicBezTo>
                    <a:cubicBezTo>
                      <a:pt x="3414" y="5889"/>
                      <a:pt x="3445" y="5882"/>
                      <a:pt x="3475" y="5866"/>
                    </a:cubicBezTo>
                    <a:cubicBezTo>
                      <a:pt x="3483" y="5859"/>
                      <a:pt x="3475" y="5844"/>
                      <a:pt x="3475" y="5828"/>
                    </a:cubicBezTo>
                    <a:cubicBezTo>
                      <a:pt x="3468" y="5821"/>
                      <a:pt x="3445" y="5821"/>
                      <a:pt x="3452" y="5813"/>
                    </a:cubicBezTo>
                    <a:cubicBezTo>
                      <a:pt x="3452" y="5782"/>
                      <a:pt x="3475" y="5767"/>
                      <a:pt x="3483" y="5737"/>
                    </a:cubicBezTo>
                    <a:cubicBezTo>
                      <a:pt x="3491" y="5714"/>
                      <a:pt x="3475" y="5691"/>
                      <a:pt x="3483" y="5668"/>
                    </a:cubicBezTo>
                    <a:cubicBezTo>
                      <a:pt x="3498" y="5645"/>
                      <a:pt x="3529" y="5653"/>
                      <a:pt x="3544" y="5637"/>
                    </a:cubicBezTo>
                    <a:cubicBezTo>
                      <a:pt x="3567" y="5614"/>
                      <a:pt x="3559" y="5561"/>
                      <a:pt x="3590" y="5546"/>
                    </a:cubicBezTo>
                    <a:cubicBezTo>
                      <a:pt x="3613" y="5538"/>
                      <a:pt x="3628" y="5576"/>
                      <a:pt x="3643" y="5592"/>
                    </a:cubicBezTo>
                    <a:cubicBezTo>
                      <a:pt x="3666" y="5607"/>
                      <a:pt x="3682" y="5653"/>
                      <a:pt x="3704" y="5637"/>
                    </a:cubicBezTo>
                    <a:cubicBezTo>
                      <a:pt x="3766" y="5599"/>
                      <a:pt x="3773" y="5515"/>
                      <a:pt x="3827" y="5477"/>
                    </a:cubicBezTo>
                    <a:cubicBezTo>
                      <a:pt x="3842" y="5462"/>
                      <a:pt x="3865" y="5507"/>
                      <a:pt x="3880" y="5500"/>
                    </a:cubicBezTo>
                    <a:cubicBezTo>
                      <a:pt x="3903" y="5485"/>
                      <a:pt x="3903" y="5446"/>
                      <a:pt x="3926" y="5424"/>
                    </a:cubicBezTo>
                    <a:cubicBezTo>
                      <a:pt x="3941" y="5408"/>
                      <a:pt x="3972" y="5408"/>
                      <a:pt x="3987" y="5408"/>
                    </a:cubicBezTo>
                    <a:cubicBezTo>
                      <a:pt x="4010" y="5408"/>
                      <a:pt x="4025" y="5416"/>
                      <a:pt x="4041" y="5408"/>
                    </a:cubicBezTo>
                    <a:cubicBezTo>
                      <a:pt x="4056" y="5401"/>
                      <a:pt x="4064" y="5385"/>
                      <a:pt x="4079" y="5370"/>
                    </a:cubicBezTo>
                    <a:cubicBezTo>
                      <a:pt x="4086" y="5362"/>
                      <a:pt x="4102" y="5362"/>
                      <a:pt x="4109" y="5347"/>
                    </a:cubicBezTo>
                    <a:cubicBezTo>
                      <a:pt x="4109" y="5332"/>
                      <a:pt x="4086" y="5324"/>
                      <a:pt x="4086" y="5309"/>
                    </a:cubicBezTo>
                    <a:cubicBezTo>
                      <a:pt x="4094" y="5294"/>
                      <a:pt x="4102" y="5271"/>
                      <a:pt x="4117" y="5271"/>
                    </a:cubicBezTo>
                    <a:cubicBezTo>
                      <a:pt x="4170" y="5271"/>
                      <a:pt x="4208" y="5309"/>
                      <a:pt x="4254" y="5309"/>
                    </a:cubicBezTo>
                    <a:cubicBezTo>
                      <a:pt x="4285" y="5317"/>
                      <a:pt x="4316" y="5294"/>
                      <a:pt x="4346" y="5294"/>
                    </a:cubicBezTo>
                    <a:cubicBezTo>
                      <a:pt x="4361" y="5294"/>
                      <a:pt x="4361" y="5324"/>
                      <a:pt x="4369" y="5324"/>
                    </a:cubicBezTo>
                    <a:cubicBezTo>
                      <a:pt x="4384" y="5324"/>
                      <a:pt x="4392" y="5301"/>
                      <a:pt x="4407" y="5294"/>
                    </a:cubicBezTo>
                    <a:cubicBezTo>
                      <a:pt x="4415" y="5294"/>
                      <a:pt x="4422" y="5317"/>
                      <a:pt x="4438" y="5309"/>
                    </a:cubicBezTo>
                    <a:cubicBezTo>
                      <a:pt x="4453" y="5301"/>
                      <a:pt x="4453" y="5278"/>
                      <a:pt x="4461" y="5255"/>
                    </a:cubicBezTo>
                    <a:cubicBezTo>
                      <a:pt x="4461" y="5232"/>
                      <a:pt x="4445" y="5210"/>
                      <a:pt x="4453" y="5187"/>
                    </a:cubicBezTo>
                    <a:cubicBezTo>
                      <a:pt x="4461" y="5171"/>
                      <a:pt x="4476" y="5156"/>
                      <a:pt x="4491" y="5156"/>
                    </a:cubicBezTo>
                    <a:cubicBezTo>
                      <a:pt x="4514" y="5164"/>
                      <a:pt x="4529" y="5187"/>
                      <a:pt x="4545" y="5202"/>
                    </a:cubicBezTo>
                    <a:cubicBezTo>
                      <a:pt x="4560" y="5210"/>
                      <a:pt x="4568" y="5225"/>
                      <a:pt x="4583" y="5232"/>
                    </a:cubicBezTo>
                    <a:cubicBezTo>
                      <a:pt x="4598" y="5232"/>
                      <a:pt x="4613" y="5232"/>
                      <a:pt x="4629" y="5225"/>
                    </a:cubicBezTo>
                    <a:cubicBezTo>
                      <a:pt x="4644" y="5217"/>
                      <a:pt x="4644" y="5187"/>
                      <a:pt x="4659" y="5187"/>
                    </a:cubicBezTo>
                    <a:cubicBezTo>
                      <a:pt x="4675" y="5179"/>
                      <a:pt x="4690" y="5194"/>
                      <a:pt x="4705" y="5202"/>
                    </a:cubicBezTo>
                    <a:lnTo>
                      <a:pt x="4705" y="5202"/>
                    </a:lnTo>
                    <a:cubicBezTo>
                      <a:pt x="4728" y="5156"/>
                      <a:pt x="4758" y="5126"/>
                      <a:pt x="4774" y="5080"/>
                    </a:cubicBezTo>
                    <a:cubicBezTo>
                      <a:pt x="4789" y="5042"/>
                      <a:pt x="4789" y="4996"/>
                      <a:pt x="4797" y="4957"/>
                    </a:cubicBezTo>
                    <a:cubicBezTo>
                      <a:pt x="4797" y="4942"/>
                      <a:pt x="4789" y="4927"/>
                      <a:pt x="4789" y="4912"/>
                    </a:cubicBezTo>
                    <a:cubicBezTo>
                      <a:pt x="4797" y="4896"/>
                      <a:pt x="4812" y="4881"/>
                      <a:pt x="4804" y="4874"/>
                    </a:cubicBezTo>
                    <a:cubicBezTo>
                      <a:pt x="4804" y="4851"/>
                      <a:pt x="4774" y="4828"/>
                      <a:pt x="4789" y="4805"/>
                    </a:cubicBezTo>
                    <a:cubicBezTo>
                      <a:pt x="4797" y="4782"/>
                      <a:pt x="4835" y="4782"/>
                      <a:pt x="4858" y="4774"/>
                    </a:cubicBezTo>
                    <a:cubicBezTo>
                      <a:pt x="4865" y="4767"/>
                      <a:pt x="4873" y="4759"/>
                      <a:pt x="4881" y="4751"/>
                    </a:cubicBezTo>
                    <a:lnTo>
                      <a:pt x="4881" y="4751"/>
                    </a:lnTo>
                    <a:cubicBezTo>
                      <a:pt x="4919" y="4705"/>
                      <a:pt x="4957" y="4652"/>
                      <a:pt x="5003" y="4621"/>
                    </a:cubicBezTo>
                    <a:cubicBezTo>
                      <a:pt x="5026" y="4606"/>
                      <a:pt x="5056" y="4629"/>
                      <a:pt x="5087" y="4614"/>
                    </a:cubicBezTo>
                    <a:cubicBezTo>
                      <a:pt x="5117" y="4606"/>
                      <a:pt x="5148" y="4583"/>
                      <a:pt x="5179" y="4553"/>
                    </a:cubicBezTo>
                    <a:cubicBezTo>
                      <a:pt x="5194" y="4530"/>
                      <a:pt x="5179" y="4492"/>
                      <a:pt x="5202" y="4476"/>
                    </a:cubicBezTo>
                    <a:cubicBezTo>
                      <a:pt x="5240" y="4446"/>
                      <a:pt x="5293" y="4476"/>
                      <a:pt x="5324" y="4453"/>
                    </a:cubicBezTo>
                    <a:cubicBezTo>
                      <a:pt x="5347" y="4438"/>
                      <a:pt x="5339" y="4400"/>
                      <a:pt x="5347" y="4377"/>
                    </a:cubicBezTo>
                    <a:cubicBezTo>
                      <a:pt x="5354" y="4346"/>
                      <a:pt x="5369" y="4316"/>
                      <a:pt x="5362" y="4285"/>
                    </a:cubicBezTo>
                    <a:cubicBezTo>
                      <a:pt x="5362" y="4270"/>
                      <a:pt x="5324" y="4285"/>
                      <a:pt x="5316" y="4263"/>
                    </a:cubicBezTo>
                    <a:cubicBezTo>
                      <a:pt x="5308" y="4224"/>
                      <a:pt x="5347" y="4171"/>
                      <a:pt x="5331" y="4125"/>
                    </a:cubicBezTo>
                    <a:cubicBezTo>
                      <a:pt x="5324" y="4102"/>
                      <a:pt x="5263" y="4117"/>
                      <a:pt x="5263" y="4087"/>
                    </a:cubicBezTo>
                    <a:cubicBezTo>
                      <a:pt x="5263" y="4049"/>
                      <a:pt x="5308" y="4026"/>
                      <a:pt x="5331" y="3988"/>
                    </a:cubicBezTo>
                    <a:cubicBezTo>
                      <a:pt x="5362" y="3942"/>
                      <a:pt x="5415" y="3904"/>
                      <a:pt x="5423" y="3850"/>
                    </a:cubicBezTo>
                    <a:cubicBezTo>
                      <a:pt x="5431" y="3804"/>
                      <a:pt x="5408" y="3766"/>
                      <a:pt x="5377" y="3728"/>
                    </a:cubicBezTo>
                    <a:cubicBezTo>
                      <a:pt x="5362" y="3705"/>
                      <a:pt x="5324" y="3713"/>
                      <a:pt x="5301" y="3697"/>
                    </a:cubicBezTo>
                    <a:cubicBezTo>
                      <a:pt x="5278" y="3674"/>
                      <a:pt x="5270" y="3629"/>
                      <a:pt x="5247" y="3621"/>
                    </a:cubicBezTo>
                    <a:cubicBezTo>
                      <a:pt x="5225" y="3613"/>
                      <a:pt x="5217" y="3644"/>
                      <a:pt x="5194" y="3652"/>
                    </a:cubicBezTo>
                    <a:cubicBezTo>
                      <a:pt x="5156" y="3659"/>
                      <a:pt x="5110" y="3644"/>
                      <a:pt x="5072" y="3659"/>
                    </a:cubicBezTo>
                    <a:cubicBezTo>
                      <a:pt x="5049" y="3667"/>
                      <a:pt x="5056" y="3713"/>
                      <a:pt x="5033" y="3713"/>
                    </a:cubicBezTo>
                    <a:cubicBezTo>
                      <a:pt x="5003" y="3720"/>
                      <a:pt x="4957" y="3713"/>
                      <a:pt x="4942" y="3690"/>
                    </a:cubicBezTo>
                    <a:cubicBezTo>
                      <a:pt x="4919" y="3667"/>
                      <a:pt x="4942" y="3636"/>
                      <a:pt x="4942" y="3613"/>
                    </a:cubicBezTo>
                    <a:cubicBezTo>
                      <a:pt x="4942" y="3552"/>
                      <a:pt x="4942" y="3491"/>
                      <a:pt x="4927" y="3438"/>
                    </a:cubicBezTo>
                    <a:cubicBezTo>
                      <a:pt x="4927" y="3422"/>
                      <a:pt x="4904" y="3415"/>
                      <a:pt x="4904" y="3399"/>
                    </a:cubicBezTo>
                    <a:cubicBezTo>
                      <a:pt x="4904" y="3369"/>
                      <a:pt x="4919" y="3331"/>
                      <a:pt x="4911" y="3300"/>
                    </a:cubicBezTo>
                    <a:cubicBezTo>
                      <a:pt x="4904" y="3269"/>
                      <a:pt x="4865" y="3254"/>
                      <a:pt x="4858" y="3231"/>
                    </a:cubicBezTo>
                    <a:cubicBezTo>
                      <a:pt x="4835" y="3178"/>
                      <a:pt x="4827" y="3117"/>
                      <a:pt x="4812" y="3056"/>
                    </a:cubicBezTo>
                    <a:close/>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7" name="Freeform 195">
                <a:extLst>
                  <a:ext uri="{FF2B5EF4-FFF2-40B4-BE49-F238E27FC236}">
                    <a16:creationId xmlns:a16="http://schemas.microsoft.com/office/drawing/2014/main" id="{E7A06CE3-F254-4885-89E7-EDD33014A136}"/>
                  </a:ext>
                </a:extLst>
              </p:cNvPr>
              <p:cNvSpPr>
                <a:spLocks noChangeArrowheads="1"/>
              </p:cNvSpPr>
              <p:nvPr/>
            </p:nvSpPr>
            <p:spPr bwMode="auto">
              <a:xfrm>
                <a:off x="3624027" y="2027238"/>
                <a:ext cx="866719" cy="1846262"/>
              </a:xfrm>
              <a:custGeom>
                <a:avLst/>
                <a:gdLst>
                  <a:gd name="T0" fmla="*/ 764 w 2407"/>
                  <a:gd name="T1" fmla="*/ 2368 h 5127"/>
                  <a:gd name="T2" fmla="*/ 772 w 2407"/>
                  <a:gd name="T3" fmla="*/ 2429 h 5127"/>
                  <a:gd name="T4" fmla="*/ 710 w 2407"/>
                  <a:gd name="T5" fmla="*/ 2414 h 5127"/>
                  <a:gd name="T6" fmla="*/ 191 w 2407"/>
                  <a:gd name="T7" fmla="*/ 4645 h 5127"/>
                  <a:gd name="T8" fmla="*/ 390 w 2407"/>
                  <a:gd name="T9" fmla="*/ 4354 h 5127"/>
                  <a:gd name="T10" fmla="*/ 275 w 2407"/>
                  <a:gd name="T11" fmla="*/ 4698 h 5127"/>
                  <a:gd name="T12" fmla="*/ 61 w 2407"/>
                  <a:gd name="T13" fmla="*/ 5072 h 5127"/>
                  <a:gd name="T14" fmla="*/ 46 w 2407"/>
                  <a:gd name="T15" fmla="*/ 5019 h 5127"/>
                  <a:gd name="T16" fmla="*/ 0 w 2407"/>
                  <a:gd name="T17" fmla="*/ 5065 h 5127"/>
                  <a:gd name="T18" fmla="*/ 53 w 2407"/>
                  <a:gd name="T19" fmla="*/ 5110 h 5127"/>
                  <a:gd name="T20" fmla="*/ 611 w 2407"/>
                  <a:gd name="T21" fmla="*/ 4262 h 5127"/>
                  <a:gd name="T22" fmla="*/ 558 w 2407"/>
                  <a:gd name="T23" fmla="*/ 4285 h 5127"/>
                  <a:gd name="T24" fmla="*/ 581 w 2407"/>
                  <a:gd name="T25" fmla="*/ 4370 h 5127"/>
                  <a:gd name="T26" fmla="*/ 611 w 2407"/>
                  <a:gd name="T27" fmla="*/ 4262 h 5127"/>
                  <a:gd name="T28" fmla="*/ 947 w 2407"/>
                  <a:gd name="T29" fmla="*/ 2651 h 5127"/>
                  <a:gd name="T30" fmla="*/ 833 w 2407"/>
                  <a:gd name="T31" fmla="*/ 2926 h 5127"/>
                  <a:gd name="T32" fmla="*/ 710 w 2407"/>
                  <a:gd name="T33" fmla="*/ 3262 h 5127"/>
                  <a:gd name="T34" fmla="*/ 710 w 2407"/>
                  <a:gd name="T35" fmla="*/ 3568 h 5127"/>
                  <a:gd name="T36" fmla="*/ 619 w 2407"/>
                  <a:gd name="T37" fmla="*/ 3850 h 5127"/>
                  <a:gd name="T38" fmla="*/ 703 w 2407"/>
                  <a:gd name="T39" fmla="*/ 4194 h 5127"/>
                  <a:gd name="T40" fmla="*/ 382 w 2407"/>
                  <a:gd name="T41" fmla="*/ 3942 h 5127"/>
                  <a:gd name="T42" fmla="*/ 390 w 2407"/>
                  <a:gd name="T43" fmla="*/ 3476 h 5127"/>
                  <a:gd name="T44" fmla="*/ 413 w 2407"/>
                  <a:gd name="T45" fmla="*/ 3170 h 5127"/>
                  <a:gd name="T46" fmla="*/ 298 w 2407"/>
                  <a:gd name="T47" fmla="*/ 2597 h 5127"/>
                  <a:gd name="T48" fmla="*/ 611 w 2407"/>
                  <a:gd name="T49" fmla="*/ 2559 h 5127"/>
                  <a:gd name="T50" fmla="*/ 657 w 2407"/>
                  <a:gd name="T51" fmla="*/ 2300 h 5127"/>
                  <a:gd name="T52" fmla="*/ 665 w 2407"/>
                  <a:gd name="T53" fmla="*/ 2238 h 5127"/>
                  <a:gd name="T54" fmla="*/ 718 w 2407"/>
                  <a:gd name="T55" fmla="*/ 2300 h 5127"/>
                  <a:gd name="T56" fmla="*/ 1031 w 2407"/>
                  <a:gd name="T57" fmla="*/ 1834 h 5127"/>
                  <a:gd name="T58" fmla="*/ 947 w 2407"/>
                  <a:gd name="T59" fmla="*/ 1895 h 5127"/>
                  <a:gd name="T60" fmla="*/ 978 w 2407"/>
                  <a:gd name="T61" fmla="*/ 1917 h 5127"/>
                  <a:gd name="T62" fmla="*/ 1054 w 2407"/>
                  <a:gd name="T63" fmla="*/ 1849 h 5127"/>
                  <a:gd name="T64" fmla="*/ 2047 w 2407"/>
                  <a:gd name="T65" fmla="*/ 1543 h 5127"/>
                  <a:gd name="T66" fmla="*/ 2039 w 2407"/>
                  <a:gd name="T67" fmla="*/ 1177 h 5127"/>
                  <a:gd name="T68" fmla="*/ 2169 w 2407"/>
                  <a:gd name="T69" fmla="*/ 986 h 5127"/>
                  <a:gd name="T70" fmla="*/ 2406 w 2407"/>
                  <a:gd name="T71" fmla="*/ 810 h 5127"/>
                  <a:gd name="T72" fmla="*/ 2208 w 2407"/>
                  <a:gd name="T73" fmla="*/ 955 h 5127"/>
                  <a:gd name="T74" fmla="*/ 2231 w 2407"/>
                  <a:gd name="T75" fmla="*/ 718 h 5127"/>
                  <a:gd name="T76" fmla="*/ 2337 w 2407"/>
                  <a:gd name="T77" fmla="*/ 291 h 5127"/>
                  <a:gd name="T78" fmla="*/ 2162 w 2407"/>
                  <a:gd name="T79" fmla="*/ 130 h 5127"/>
                  <a:gd name="T80" fmla="*/ 1619 w 2407"/>
                  <a:gd name="T81" fmla="*/ 566 h 5127"/>
                  <a:gd name="T82" fmla="*/ 1444 w 2407"/>
                  <a:gd name="T83" fmla="*/ 963 h 5127"/>
                  <a:gd name="T84" fmla="*/ 1314 w 2407"/>
                  <a:gd name="T85" fmla="*/ 871 h 5127"/>
                  <a:gd name="T86" fmla="*/ 1260 w 2407"/>
                  <a:gd name="T87" fmla="*/ 963 h 5127"/>
                  <a:gd name="T88" fmla="*/ 978 w 2407"/>
                  <a:gd name="T89" fmla="*/ 909 h 5127"/>
                  <a:gd name="T90" fmla="*/ 886 w 2407"/>
                  <a:gd name="T91" fmla="*/ 1138 h 5127"/>
                  <a:gd name="T92" fmla="*/ 939 w 2407"/>
                  <a:gd name="T93" fmla="*/ 1429 h 5127"/>
                  <a:gd name="T94" fmla="*/ 840 w 2407"/>
                  <a:gd name="T95" fmla="*/ 1574 h 5127"/>
                  <a:gd name="T96" fmla="*/ 1283 w 2407"/>
                  <a:gd name="T97" fmla="*/ 1849 h 5127"/>
                  <a:gd name="T98" fmla="*/ 886 w 2407"/>
                  <a:gd name="T99" fmla="*/ 2093 h 5127"/>
                  <a:gd name="T100" fmla="*/ 1085 w 2407"/>
                  <a:gd name="T101" fmla="*/ 2391 h 5127"/>
                  <a:gd name="T102" fmla="*/ 1360 w 2407"/>
                  <a:gd name="T103" fmla="*/ 2162 h 5127"/>
                  <a:gd name="T104" fmla="*/ 1398 w 2407"/>
                  <a:gd name="T105" fmla="*/ 1979 h 5127"/>
                  <a:gd name="T106" fmla="*/ 1551 w 2407"/>
                  <a:gd name="T107" fmla="*/ 2017 h 5127"/>
                  <a:gd name="T108" fmla="*/ 1658 w 2407"/>
                  <a:gd name="T109" fmla="*/ 1811 h 5127"/>
                  <a:gd name="T110" fmla="*/ 1902 w 2407"/>
                  <a:gd name="T111" fmla="*/ 1612 h 5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07" h="5127">
                    <a:moveTo>
                      <a:pt x="710" y="2414"/>
                    </a:moveTo>
                    <a:lnTo>
                      <a:pt x="710" y="2414"/>
                    </a:lnTo>
                    <a:cubicBezTo>
                      <a:pt x="718" y="2407"/>
                      <a:pt x="749" y="2368"/>
                      <a:pt x="764" y="2368"/>
                    </a:cubicBezTo>
                    <a:cubicBezTo>
                      <a:pt x="779" y="2368"/>
                      <a:pt x="810" y="2368"/>
                      <a:pt x="810" y="2384"/>
                    </a:cubicBezTo>
                    <a:cubicBezTo>
                      <a:pt x="810" y="2399"/>
                      <a:pt x="817" y="2407"/>
                      <a:pt x="802" y="2414"/>
                    </a:cubicBezTo>
                    <a:cubicBezTo>
                      <a:pt x="795" y="2414"/>
                      <a:pt x="779" y="2422"/>
                      <a:pt x="772" y="2429"/>
                    </a:cubicBezTo>
                    <a:cubicBezTo>
                      <a:pt x="764" y="2437"/>
                      <a:pt x="764" y="2445"/>
                      <a:pt x="749" y="2452"/>
                    </a:cubicBezTo>
                    <a:cubicBezTo>
                      <a:pt x="733" y="2460"/>
                      <a:pt x="710" y="2475"/>
                      <a:pt x="695" y="2452"/>
                    </a:cubicBezTo>
                    <a:cubicBezTo>
                      <a:pt x="710" y="2414"/>
                      <a:pt x="710" y="2414"/>
                      <a:pt x="710" y="2414"/>
                    </a:cubicBezTo>
                    <a:close/>
                    <a:moveTo>
                      <a:pt x="191" y="4759"/>
                    </a:moveTo>
                    <a:lnTo>
                      <a:pt x="191" y="4759"/>
                    </a:lnTo>
                    <a:cubicBezTo>
                      <a:pt x="184" y="4721"/>
                      <a:pt x="153" y="4668"/>
                      <a:pt x="191" y="4645"/>
                    </a:cubicBezTo>
                    <a:cubicBezTo>
                      <a:pt x="245" y="4606"/>
                      <a:pt x="267" y="4522"/>
                      <a:pt x="313" y="4476"/>
                    </a:cubicBezTo>
                    <a:cubicBezTo>
                      <a:pt x="328" y="4461"/>
                      <a:pt x="336" y="4423"/>
                      <a:pt x="336" y="4393"/>
                    </a:cubicBezTo>
                    <a:cubicBezTo>
                      <a:pt x="336" y="4362"/>
                      <a:pt x="351" y="4362"/>
                      <a:pt x="390" y="4354"/>
                    </a:cubicBezTo>
                    <a:cubicBezTo>
                      <a:pt x="390" y="4400"/>
                      <a:pt x="336" y="4446"/>
                      <a:pt x="382" y="4484"/>
                    </a:cubicBezTo>
                    <a:cubicBezTo>
                      <a:pt x="481" y="4560"/>
                      <a:pt x="359" y="4583"/>
                      <a:pt x="328" y="4652"/>
                    </a:cubicBezTo>
                    <a:cubicBezTo>
                      <a:pt x="321" y="4683"/>
                      <a:pt x="290" y="4675"/>
                      <a:pt x="275" y="4698"/>
                    </a:cubicBezTo>
                    <a:cubicBezTo>
                      <a:pt x="267" y="4721"/>
                      <a:pt x="260" y="4744"/>
                      <a:pt x="237" y="4767"/>
                    </a:cubicBezTo>
                    <a:cubicBezTo>
                      <a:pt x="191" y="4759"/>
                      <a:pt x="191" y="4759"/>
                      <a:pt x="191" y="4759"/>
                    </a:cubicBezTo>
                    <a:close/>
                    <a:moveTo>
                      <a:pt x="61" y="5072"/>
                    </a:moveTo>
                    <a:lnTo>
                      <a:pt x="61" y="5072"/>
                    </a:lnTo>
                    <a:cubicBezTo>
                      <a:pt x="69" y="5057"/>
                      <a:pt x="69" y="5034"/>
                      <a:pt x="61" y="5011"/>
                    </a:cubicBezTo>
                    <a:cubicBezTo>
                      <a:pt x="61" y="5011"/>
                      <a:pt x="53" y="5019"/>
                      <a:pt x="46" y="5019"/>
                    </a:cubicBezTo>
                    <a:cubicBezTo>
                      <a:pt x="38" y="5019"/>
                      <a:pt x="38" y="5019"/>
                      <a:pt x="31" y="5026"/>
                    </a:cubicBezTo>
                    <a:cubicBezTo>
                      <a:pt x="15" y="5026"/>
                      <a:pt x="0" y="5034"/>
                      <a:pt x="0" y="5042"/>
                    </a:cubicBezTo>
                    <a:cubicBezTo>
                      <a:pt x="0" y="5049"/>
                      <a:pt x="0" y="5057"/>
                      <a:pt x="0" y="5065"/>
                    </a:cubicBezTo>
                    <a:cubicBezTo>
                      <a:pt x="0" y="5072"/>
                      <a:pt x="0" y="5072"/>
                      <a:pt x="8" y="5080"/>
                    </a:cubicBezTo>
                    <a:cubicBezTo>
                      <a:pt x="8" y="5087"/>
                      <a:pt x="8" y="5103"/>
                      <a:pt x="8" y="5110"/>
                    </a:cubicBezTo>
                    <a:cubicBezTo>
                      <a:pt x="15" y="5126"/>
                      <a:pt x="38" y="5110"/>
                      <a:pt x="53" y="5110"/>
                    </a:cubicBezTo>
                    <a:cubicBezTo>
                      <a:pt x="61" y="5072"/>
                      <a:pt x="61" y="5072"/>
                      <a:pt x="61" y="5072"/>
                    </a:cubicBezTo>
                    <a:close/>
                    <a:moveTo>
                      <a:pt x="611" y="4262"/>
                    </a:moveTo>
                    <a:lnTo>
                      <a:pt x="611" y="4262"/>
                    </a:lnTo>
                    <a:cubicBezTo>
                      <a:pt x="603" y="4262"/>
                      <a:pt x="596" y="4262"/>
                      <a:pt x="588" y="4262"/>
                    </a:cubicBezTo>
                    <a:cubicBezTo>
                      <a:pt x="581" y="4262"/>
                      <a:pt x="565" y="4262"/>
                      <a:pt x="558" y="4262"/>
                    </a:cubicBezTo>
                    <a:cubicBezTo>
                      <a:pt x="558" y="4270"/>
                      <a:pt x="558" y="4270"/>
                      <a:pt x="558" y="4285"/>
                    </a:cubicBezTo>
                    <a:cubicBezTo>
                      <a:pt x="558" y="4293"/>
                      <a:pt x="550" y="4293"/>
                      <a:pt x="558" y="4301"/>
                    </a:cubicBezTo>
                    <a:cubicBezTo>
                      <a:pt x="558" y="4316"/>
                      <a:pt x="565" y="4324"/>
                      <a:pt x="565" y="4339"/>
                    </a:cubicBezTo>
                    <a:cubicBezTo>
                      <a:pt x="565" y="4347"/>
                      <a:pt x="565" y="4377"/>
                      <a:pt x="581" y="4370"/>
                    </a:cubicBezTo>
                    <a:cubicBezTo>
                      <a:pt x="596" y="4370"/>
                      <a:pt x="596" y="4354"/>
                      <a:pt x="596" y="4347"/>
                    </a:cubicBezTo>
                    <a:cubicBezTo>
                      <a:pt x="603" y="4331"/>
                      <a:pt x="603" y="4316"/>
                      <a:pt x="611" y="4293"/>
                    </a:cubicBezTo>
                    <a:cubicBezTo>
                      <a:pt x="611" y="4262"/>
                      <a:pt x="611" y="4262"/>
                      <a:pt x="611" y="4262"/>
                    </a:cubicBezTo>
                    <a:close/>
                    <a:moveTo>
                      <a:pt x="833" y="2536"/>
                    </a:moveTo>
                    <a:lnTo>
                      <a:pt x="833" y="2536"/>
                    </a:lnTo>
                    <a:cubicBezTo>
                      <a:pt x="924" y="2582"/>
                      <a:pt x="1008" y="2529"/>
                      <a:pt x="947" y="2651"/>
                    </a:cubicBezTo>
                    <a:cubicBezTo>
                      <a:pt x="894" y="2742"/>
                      <a:pt x="924" y="2727"/>
                      <a:pt x="825" y="2758"/>
                    </a:cubicBezTo>
                    <a:cubicBezTo>
                      <a:pt x="833" y="2788"/>
                      <a:pt x="878" y="2788"/>
                      <a:pt x="871" y="2826"/>
                    </a:cubicBezTo>
                    <a:cubicBezTo>
                      <a:pt x="863" y="2857"/>
                      <a:pt x="856" y="2895"/>
                      <a:pt x="833" y="2926"/>
                    </a:cubicBezTo>
                    <a:cubicBezTo>
                      <a:pt x="810" y="2964"/>
                      <a:pt x="795" y="3094"/>
                      <a:pt x="787" y="3147"/>
                    </a:cubicBezTo>
                    <a:cubicBezTo>
                      <a:pt x="772" y="3216"/>
                      <a:pt x="710" y="3140"/>
                      <a:pt x="726" y="3209"/>
                    </a:cubicBezTo>
                    <a:cubicBezTo>
                      <a:pt x="733" y="3232"/>
                      <a:pt x="703" y="3254"/>
                      <a:pt x="710" y="3262"/>
                    </a:cubicBezTo>
                    <a:cubicBezTo>
                      <a:pt x="733" y="3315"/>
                      <a:pt x="779" y="3384"/>
                      <a:pt x="710" y="3430"/>
                    </a:cubicBezTo>
                    <a:cubicBezTo>
                      <a:pt x="695" y="3445"/>
                      <a:pt x="619" y="3430"/>
                      <a:pt x="634" y="3461"/>
                    </a:cubicBezTo>
                    <a:cubicBezTo>
                      <a:pt x="657" y="3491"/>
                      <a:pt x="703" y="3529"/>
                      <a:pt x="710" y="3568"/>
                    </a:cubicBezTo>
                    <a:cubicBezTo>
                      <a:pt x="687" y="3613"/>
                      <a:pt x="749" y="3636"/>
                      <a:pt x="741" y="3667"/>
                    </a:cubicBezTo>
                    <a:cubicBezTo>
                      <a:pt x="741" y="3690"/>
                      <a:pt x="680" y="3713"/>
                      <a:pt x="665" y="3743"/>
                    </a:cubicBezTo>
                    <a:cubicBezTo>
                      <a:pt x="649" y="3781"/>
                      <a:pt x="642" y="3820"/>
                      <a:pt x="619" y="3850"/>
                    </a:cubicBezTo>
                    <a:cubicBezTo>
                      <a:pt x="588" y="3896"/>
                      <a:pt x="581" y="3873"/>
                      <a:pt x="619" y="3911"/>
                    </a:cubicBezTo>
                    <a:cubicBezTo>
                      <a:pt x="657" y="3942"/>
                      <a:pt x="665" y="4049"/>
                      <a:pt x="642" y="4095"/>
                    </a:cubicBezTo>
                    <a:cubicBezTo>
                      <a:pt x="626" y="4110"/>
                      <a:pt x="695" y="4171"/>
                      <a:pt x="703" y="4194"/>
                    </a:cubicBezTo>
                    <a:cubicBezTo>
                      <a:pt x="726" y="4285"/>
                      <a:pt x="642" y="4217"/>
                      <a:pt x="611" y="4209"/>
                    </a:cubicBezTo>
                    <a:cubicBezTo>
                      <a:pt x="550" y="4194"/>
                      <a:pt x="443" y="4270"/>
                      <a:pt x="420" y="4163"/>
                    </a:cubicBezTo>
                    <a:cubicBezTo>
                      <a:pt x="405" y="4095"/>
                      <a:pt x="405" y="4010"/>
                      <a:pt x="382" y="3942"/>
                    </a:cubicBezTo>
                    <a:cubicBezTo>
                      <a:pt x="374" y="3919"/>
                      <a:pt x="367" y="3888"/>
                      <a:pt x="351" y="3873"/>
                    </a:cubicBezTo>
                    <a:cubicBezTo>
                      <a:pt x="344" y="3865"/>
                      <a:pt x="420" y="3629"/>
                      <a:pt x="428" y="3590"/>
                    </a:cubicBezTo>
                    <a:cubicBezTo>
                      <a:pt x="428" y="3552"/>
                      <a:pt x="413" y="3506"/>
                      <a:pt x="390" y="3476"/>
                    </a:cubicBezTo>
                    <a:cubicBezTo>
                      <a:pt x="336" y="3407"/>
                      <a:pt x="405" y="3438"/>
                      <a:pt x="428" y="3369"/>
                    </a:cubicBezTo>
                    <a:cubicBezTo>
                      <a:pt x="451" y="3346"/>
                      <a:pt x="458" y="3323"/>
                      <a:pt x="451" y="3300"/>
                    </a:cubicBezTo>
                    <a:cubicBezTo>
                      <a:pt x="420" y="3300"/>
                      <a:pt x="390" y="3193"/>
                      <a:pt x="413" y="3170"/>
                    </a:cubicBezTo>
                    <a:cubicBezTo>
                      <a:pt x="504" y="3094"/>
                      <a:pt x="451" y="2964"/>
                      <a:pt x="359" y="2911"/>
                    </a:cubicBezTo>
                    <a:cubicBezTo>
                      <a:pt x="336" y="2895"/>
                      <a:pt x="206" y="2804"/>
                      <a:pt x="214" y="2796"/>
                    </a:cubicBezTo>
                    <a:cubicBezTo>
                      <a:pt x="252" y="2750"/>
                      <a:pt x="260" y="2659"/>
                      <a:pt x="298" y="2597"/>
                    </a:cubicBezTo>
                    <a:cubicBezTo>
                      <a:pt x="344" y="2536"/>
                      <a:pt x="359" y="2590"/>
                      <a:pt x="413" y="2597"/>
                    </a:cubicBezTo>
                    <a:cubicBezTo>
                      <a:pt x="451" y="2605"/>
                      <a:pt x="474" y="2559"/>
                      <a:pt x="497" y="2536"/>
                    </a:cubicBezTo>
                    <a:cubicBezTo>
                      <a:pt x="542" y="2498"/>
                      <a:pt x="565" y="2613"/>
                      <a:pt x="611" y="2559"/>
                    </a:cubicBezTo>
                    <a:cubicBezTo>
                      <a:pt x="642" y="2536"/>
                      <a:pt x="726" y="2483"/>
                      <a:pt x="772" y="2521"/>
                    </a:cubicBezTo>
                    <a:cubicBezTo>
                      <a:pt x="833" y="2536"/>
                      <a:pt x="833" y="2536"/>
                      <a:pt x="833" y="2536"/>
                    </a:cubicBezTo>
                    <a:close/>
                    <a:moveTo>
                      <a:pt x="657" y="2300"/>
                    </a:moveTo>
                    <a:lnTo>
                      <a:pt x="657" y="2300"/>
                    </a:lnTo>
                    <a:cubicBezTo>
                      <a:pt x="649" y="2300"/>
                      <a:pt x="634" y="2277"/>
                      <a:pt x="634" y="2269"/>
                    </a:cubicBezTo>
                    <a:cubicBezTo>
                      <a:pt x="634" y="2246"/>
                      <a:pt x="642" y="2246"/>
                      <a:pt x="665" y="2238"/>
                    </a:cubicBezTo>
                    <a:cubicBezTo>
                      <a:pt x="672" y="2231"/>
                      <a:pt x="695" y="2223"/>
                      <a:pt x="703" y="2223"/>
                    </a:cubicBezTo>
                    <a:cubicBezTo>
                      <a:pt x="726" y="2231"/>
                      <a:pt x="733" y="2261"/>
                      <a:pt x="733" y="2277"/>
                    </a:cubicBezTo>
                    <a:cubicBezTo>
                      <a:pt x="733" y="2292"/>
                      <a:pt x="733" y="2292"/>
                      <a:pt x="718" y="2300"/>
                    </a:cubicBezTo>
                    <a:cubicBezTo>
                      <a:pt x="710" y="2300"/>
                      <a:pt x="687" y="2300"/>
                      <a:pt x="672" y="2300"/>
                    </a:cubicBezTo>
                    <a:cubicBezTo>
                      <a:pt x="657" y="2300"/>
                      <a:pt x="657" y="2300"/>
                      <a:pt x="657" y="2300"/>
                    </a:cubicBezTo>
                    <a:close/>
                    <a:moveTo>
                      <a:pt x="1031" y="1834"/>
                    </a:moveTo>
                    <a:lnTo>
                      <a:pt x="1031" y="1834"/>
                    </a:lnTo>
                    <a:cubicBezTo>
                      <a:pt x="1016" y="1841"/>
                      <a:pt x="993" y="1841"/>
                      <a:pt x="985" y="1864"/>
                    </a:cubicBezTo>
                    <a:cubicBezTo>
                      <a:pt x="978" y="1879"/>
                      <a:pt x="962" y="1887"/>
                      <a:pt x="947" y="1895"/>
                    </a:cubicBezTo>
                    <a:cubicBezTo>
                      <a:pt x="939" y="1902"/>
                      <a:pt x="924" y="1887"/>
                      <a:pt x="924" y="1910"/>
                    </a:cubicBezTo>
                    <a:cubicBezTo>
                      <a:pt x="917" y="1917"/>
                      <a:pt x="909" y="1979"/>
                      <a:pt x="932" y="1956"/>
                    </a:cubicBezTo>
                    <a:cubicBezTo>
                      <a:pt x="939" y="1940"/>
                      <a:pt x="955" y="1917"/>
                      <a:pt x="978" y="1917"/>
                    </a:cubicBezTo>
                    <a:cubicBezTo>
                      <a:pt x="993" y="1917"/>
                      <a:pt x="993" y="1917"/>
                      <a:pt x="1008" y="1933"/>
                    </a:cubicBezTo>
                    <a:cubicBezTo>
                      <a:pt x="1024" y="1956"/>
                      <a:pt x="1047" y="1940"/>
                      <a:pt x="1047" y="1917"/>
                    </a:cubicBezTo>
                    <a:cubicBezTo>
                      <a:pt x="1054" y="1895"/>
                      <a:pt x="1054" y="1879"/>
                      <a:pt x="1054" y="1849"/>
                    </a:cubicBezTo>
                    <a:cubicBezTo>
                      <a:pt x="1031" y="1834"/>
                      <a:pt x="1031" y="1834"/>
                      <a:pt x="1031" y="1834"/>
                    </a:cubicBezTo>
                    <a:close/>
                    <a:moveTo>
                      <a:pt x="2047" y="1543"/>
                    </a:moveTo>
                    <a:lnTo>
                      <a:pt x="2047" y="1543"/>
                    </a:lnTo>
                    <a:cubicBezTo>
                      <a:pt x="2047" y="1505"/>
                      <a:pt x="2047" y="1505"/>
                      <a:pt x="2047" y="1505"/>
                    </a:cubicBezTo>
                    <a:cubicBezTo>
                      <a:pt x="2070" y="1467"/>
                      <a:pt x="2024" y="1253"/>
                      <a:pt x="1986" y="1230"/>
                    </a:cubicBezTo>
                    <a:cubicBezTo>
                      <a:pt x="1978" y="1223"/>
                      <a:pt x="2032" y="1184"/>
                      <a:pt x="2039" y="1177"/>
                    </a:cubicBezTo>
                    <a:cubicBezTo>
                      <a:pt x="2062" y="1146"/>
                      <a:pt x="2039" y="1062"/>
                      <a:pt x="2032" y="1032"/>
                    </a:cubicBezTo>
                    <a:cubicBezTo>
                      <a:pt x="2017" y="963"/>
                      <a:pt x="2123" y="1100"/>
                      <a:pt x="2123" y="1009"/>
                    </a:cubicBezTo>
                    <a:cubicBezTo>
                      <a:pt x="2123" y="971"/>
                      <a:pt x="2139" y="986"/>
                      <a:pt x="2169" y="986"/>
                    </a:cubicBezTo>
                    <a:lnTo>
                      <a:pt x="2169" y="986"/>
                    </a:lnTo>
                    <a:cubicBezTo>
                      <a:pt x="2208" y="1138"/>
                      <a:pt x="2345" y="993"/>
                      <a:pt x="2368" y="909"/>
                    </a:cubicBezTo>
                    <a:cubicBezTo>
                      <a:pt x="2375" y="886"/>
                      <a:pt x="2406" y="825"/>
                      <a:pt x="2406" y="810"/>
                    </a:cubicBezTo>
                    <a:cubicBezTo>
                      <a:pt x="2406" y="802"/>
                      <a:pt x="2375" y="818"/>
                      <a:pt x="2368" y="810"/>
                    </a:cubicBezTo>
                    <a:cubicBezTo>
                      <a:pt x="2353" y="841"/>
                      <a:pt x="2307" y="841"/>
                      <a:pt x="2292" y="879"/>
                    </a:cubicBezTo>
                    <a:cubicBezTo>
                      <a:pt x="2276" y="917"/>
                      <a:pt x="2246" y="948"/>
                      <a:pt x="2208" y="955"/>
                    </a:cubicBezTo>
                    <a:cubicBezTo>
                      <a:pt x="2116" y="993"/>
                      <a:pt x="2085" y="909"/>
                      <a:pt x="2108" y="841"/>
                    </a:cubicBezTo>
                    <a:cubicBezTo>
                      <a:pt x="2108" y="779"/>
                      <a:pt x="2162" y="825"/>
                      <a:pt x="2169" y="779"/>
                    </a:cubicBezTo>
                    <a:cubicBezTo>
                      <a:pt x="2185" y="734"/>
                      <a:pt x="2177" y="734"/>
                      <a:pt x="2231" y="718"/>
                    </a:cubicBezTo>
                    <a:cubicBezTo>
                      <a:pt x="2253" y="718"/>
                      <a:pt x="2299" y="581"/>
                      <a:pt x="2353" y="566"/>
                    </a:cubicBezTo>
                    <a:cubicBezTo>
                      <a:pt x="2353" y="558"/>
                      <a:pt x="2353" y="558"/>
                      <a:pt x="2353" y="558"/>
                    </a:cubicBezTo>
                    <a:cubicBezTo>
                      <a:pt x="2185" y="520"/>
                      <a:pt x="2360" y="367"/>
                      <a:pt x="2337" y="291"/>
                    </a:cubicBezTo>
                    <a:cubicBezTo>
                      <a:pt x="2314" y="245"/>
                      <a:pt x="2337" y="252"/>
                      <a:pt x="2337" y="207"/>
                    </a:cubicBezTo>
                    <a:cubicBezTo>
                      <a:pt x="2330" y="176"/>
                      <a:pt x="2261" y="130"/>
                      <a:pt x="2246" y="92"/>
                    </a:cubicBezTo>
                    <a:cubicBezTo>
                      <a:pt x="2200" y="0"/>
                      <a:pt x="2192" y="92"/>
                      <a:pt x="2162" y="130"/>
                    </a:cubicBezTo>
                    <a:cubicBezTo>
                      <a:pt x="2100" y="207"/>
                      <a:pt x="1978" y="237"/>
                      <a:pt x="1910" y="306"/>
                    </a:cubicBezTo>
                    <a:cubicBezTo>
                      <a:pt x="1871" y="344"/>
                      <a:pt x="1803" y="459"/>
                      <a:pt x="1764" y="482"/>
                    </a:cubicBezTo>
                    <a:cubicBezTo>
                      <a:pt x="1742" y="512"/>
                      <a:pt x="1665" y="573"/>
                      <a:pt x="1619" y="566"/>
                    </a:cubicBezTo>
                    <a:cubicBezTo>
                      <a:pt x="1543" y="566"/>
                      <a:pt x="1566" y="573"/>
                      <a:pt x="1497" y="611"/>
                    </a:cubicBezTo>
                    <a:cubicBezTo>
                      <a:pt x="1398" y="665"/>
                      <a:pt x="1299" y="680"/>
                      <a:pt x="1345" y="818"/>
                    </a:cubicBezTo>
                    <a:cubicBezTo>
                      <a:pt x="1360" y="848"/>
                      <a:pt x="1444" y="955"/>
                      <a:pt x="1444" y="963"/>
                    </a:cubicBezTo>
                    <a:cubicBezTo>
                      <a:pt x="1428" y="963"/>
                      <a:pt x="1406" y="963"/>
                      <a:pt x="1390" y="963"/>
                    </a:cubicBezTo>
                    <a:cubicBezTo>
                      <a:pt x="1390" y="963"/>
                      <a:pt x="1390" y="963"/>
                      <a:pt x="1383" y="963"/>
                    </a:cubicBezTo>
                    <a:cubicBezTo>
                      <a:pt x="1383" y="940"/>
                      <a:pt x="1329" y="886"/>
                      <a:pt x="1314" y="871"/>
                    </a:cubicBezTo>
                    <a:cubicBezTo>
                      <a:pt x="1299" y="856"/>
                      <a:pt x="1245" y="764"/>
                      <a:pt x="1230" y="779"/>
                    </a:cubicBezTo>
                    <a:cubicBezTo>
                      <a:pt x="1222" y="787"/>
                      <a:pt x="1207" y="833"/>
                      <a:pt x="1214" y="848"/>
                    </a:cubicBezTo>
                    <a:cubicBezTo>
                      <a:pt x="1237" y="879"/>
                      <a:pt x="1260" y="925"/>
                      <a:pt x="1260" y="963"/>
                    </a:cubicBezTo>
                    <a:cubicBezTo>
                      <a:pt x="1237" y="963"/>
                      <a:pt x="1199" y="986"/>
                      <a:pt x="1192" y="986"/>
                    </a:cubicBezTo>
                    <a:cubicBezTo>
                      <a:pt x="1176" y="940"/>
                      <a:pt x="1153" y="902"/>
                      <a:pt x="1100" y="909"/>
                    </a:cubicBezTo>
                    <a:cubicBezTo>
                      <a:pt x="1024" y="925"/>
                      <a:pt x="1008" y="833"/>
                      <a:pt x="978" y="909"/>
                    </a:cubicBezTo>
                    <a:cubicBezTo>
                      <a:pt x="970" y="932"/>
                      <a:pt x="939" y="971"/>
                      <a:pt x="955" y="1001"/>
                    </a:cubicBezTo>
                    <a:cubicBezTo>
                      <a:pt x="993" y="1070"/>
                      <a:pt x="909" y="1024"/>
                      <a:pt x="894" y="1047"/>
                    </a:cubicBezTo>
                    <a:cubicBezTo>
                      <a:pt x="886" y="1070"/>
                      <a:pt x="894" y="1116"/>
                      <a:pt x="886" y="1138"/>
                    </a:cubicBezTo>
                    <a:cubicBezTo>
                      <a:pt x="878" y="1161"/>
                      <a:pt x="848" y="1192"/>
                      <a:pt x="848" y="1215"/>
                    </a:cubicBezTo>
                    <a:cubicBezTo>
                      <a:pt x="848" y="1246"/>
                      <a:pt x="886" y="1268"/>
                      <a:pt x="863" y="1307"/>
                    </a:cubicBezTo>
                    <a:cubicBezTo>
                      <a:pt x="833" y="1375"/>
                      <a:pt x="924" y="1398"/>
                      <a:pt x="939" y="1429"/>
                    </a:cubicBezTo>
                    <a:cubicBezTo>
                      <a:pt x="939" y="1429"/>
                      <a:pt x="978" y="1513"/>
                      <a:pt x="978" y="1536"/>
                    </a:cubicBezTo>
                    <a:cubicBezTo>
                      <a:pt x="978" y="1566"/>
                      <a:pt x="917" y="1528"/>
                      <a:pt x="901" y="1528"/>
                    </a:cubicBezTo>
                    <a:cubicBezTo>
                      <a:pt x="817" y="1490"/>
                      <a:pt x="733" y="1528"/>
                      <a:pt x="840" y="1574"/>
                    </a:cubicBezTo>
                    <a:cubicBezTo>
                      <a:pt x="901" y="1597"/>
                      <a:pt x="886" y="1589"/>
                      <a:pt x="917" y="1643"/>
                    </a:cubicBezTo>
                    <a:cubicBezTo>
                      <a:pt x="947" y="1711"/>
                      <a:pt x="1008" y="1734"/>
                      <a:pt x="1077" y="1750"/>
                    </a:cubicBezTo>
                    <a:cubicBezTo>
                      <a:pt x="1138" y="1757"/>
                      <a:pt x="1283" y="1765"/>
                      <a:pt x="1283" y="1849"/>
                    </a:cubicBezTo>
                    <a:cubicBezTo>
                      <a:pt x="1276" y="1917"/>
                      <a:pt x="1146" y="1788"/>
                      <a:pt x="1115" y="1948"/>
                    </a:cubicBezTo>
                    <a:cubicBezTo>
                      <a:pt x="1108" y="1986"/>
                      <a:pt x="1054" y="2025"/>
                      <a:pt x="1031" y="2055"/>
                    </a:cubicBezTo>
                    <a:cubicBezTo>
                      <a:pt x="993" y="2109"/>
                      <a:pt x="939" y="2147"/>
                      <a:pt x="886" y="2093"/>
                    </a:cubicBezTo>
                    <a:cubicBezTo>
                      <a:pt x="825" y="2032"/>
                      <a:pt x="863" y="2131"/>
                      <a:pt x="894" y="2170"/>
                    </a:cubicBezTo>
                    <a:cubicBezTo>
                      <a:pt x="1031" y="2330"/>
                      <a:pt x="1031" y="2330"/>
                      <a:pt x="1031" y="2330"/>
                    </a:cubicBezTo>
                    <a:cubicBezTo>
                      <a:pt x="1047" y="2345"/>
                      <a:pt x="1077" y="2376"/>
                      <a:pt x="1085" y="2391"/>
                    </a:cubicBezTo>
                    <a:cubicBezTo>
                      <a:pt x="1085" y="2391"/>
                      <a:pt x="1085" y="2399"/>
                      <a:pt x="1092" y="2399"/>
                    </a:cubicBezTo>
                    <a:cubicBezTo>
                      <a:pt x="1161" y="2399"/>
                      <a:pt x="1253" y="2185"/>
                      <a:pt x="1299" y="2147"/>
                    </a:cubicBezTo>
                    <a:cubicBezTo>
                      <a:pt x="1322" y="2131"/>
                      <a:pt x="1345" y="2170"/>
                      <a:pt x="1360" y="2162"/>
                    </a:cubicBezTo>
                    <a:cubicBezTo>
                      <a:pt x="1367" y="2147"/>
                      <a:pt x="1375" y="2131"/>
                      <a:pt x="1398" y="2116"/>
                    </a:cubicBezTo>
                    <a:cubicBezTo>
                      <a:pt x="1421" y="2101"/>
                      <a:pt x="1482" y="2124"/>
                      <a:pt x="1444" y="2078"/>
                    </a:cubicBezTo>
                    <a:cubicBezTo>
                      <a:pt x="1428" y="2063"/>
                      <a:pt x="1398" y="2002"/>
                      <a:pt x="1398" y="1979"/>
                    </a:cubicBezTo>
                    <a:cubicBezTo>
                      <a:pt x="1337" y="1971"/>
                      <a:pt x="1390" y="1925"/>
                      <a:pt x="1398" y="1902"/>
                    </a:cubicBezTo>
                    <a:cubicBezTo>
                      <a:pt x="1436" y="1902"/>
                      <a:pt x="1482" y="1940"/>
                      <a:pt x="1520" y="1940"/>
                    </a:cubicBezTo>
                    <a:cubicBezTo>
                      <a:pt x="1528" y="1971"/>
                      <a:pt x="1512" y="2002"/>
                      <a:pt x="1551" y="2017"/>
                    </a:cubicBezTo>
                    <a:cubicBezTo>
                      <a:pt x="1635" y="2055"/>
                      <a:pt x="1596" y="1956"/>
                      <a:pt x="1574" y="1902"/>
                    </a:cubicBezTo>
                    <a:cubicBezTo>
                      <a:pt x="1535" y="1795"/>
                      <a:pt x="1635" y="1887"/>
                      <a:pt x="1658" y="1811"/>
                    </a:cubicBezTo>
                    <a:lnTo>
                      <a:pt x="1658" y="1811"/>
                    </a:lnTo>
                    <a:cubicBezTo>
                      <a:pt x="1665" y="1818"/>
                      <a:pt x="1688" y="1834"/>
                      <a:pt x="1688" y="1849"/>
                    </a:cubicBezTo>
                    <a:cubicBezTo>
                      <a:pt x="1742" y="1849"/>
                      <a:pt x="1772" y="1895"/>
                      <a:pt x="1795" y="1811"/>
                    </a:cubicBezTo>
                    <a:cubicBezTo>
                      <a:pt x="1933" y="1788"/>
                      <a:pt x="1887" y="1696"/>
                      <a:pt x="1902" y="1612"/>
                    </a:cubicBezTo>
                    <a:cubicBezTo>
                      <a:pt x="1994" y="1589"/>
                      <a:pt x="1956" y="1658"/>
                      <a:pt x="2047" y="1543"/>
                    </a:cubicBezTo>
                    <a:close/>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8" name="Freeform 196">
                <a:extLst>
                  <a:ext uri="{FF2B5EF4-FFF2-40B4-BE49-F238E27FC236}">
                    <a16:creationId xmlns:a16="http://schemas.microsoft.com/office/drawing/2014/main" id="{3B63AC7F-797D-436C-A50F-2F1409C9E2C5}"/>
                  </a:ext>
                </a:extLst>
              </p:cNvPr>
              <p:cNvSpPr>
                <a:spLocks noChangeArrowheads="1"/>
              </p:cNvSpPr>
              <p:nvPr/>
            </p:nvSpPr>
            <p:spPr bwMode="auto">
              <a:xfrm>
                <a:off x="6024171" y="1084264"/>
                <a:ext cx="593686" cy="727075"/>
              </a:xfrm>
              <a:custGeom>
                <a:avLst/>
                <a:gdLst>
                  <a:gd name="T0" fmla="*/ 207 w 1650"/>
                  <a:gd name="T1" fmla="*/ 1482 h 2018"/>
                  <a:gd name="T2" fmla="*/ 84 w 1650"/>
                  <a:gd name="T3" fmla="*/ 1612 h 2018"/>
                  <a:gd name="T4" fmla="*/ 321 w 1650"/>
                  <a:gd name="T5" fmla="*/ 1887 h 2018"/>
                  <a:gd name="T6" fmla="*/ 358 w 1650"/>
                  <a:gd name="T7" fmla="*/ 1627 h 2018"/>
                  <a:gd name="T8" fmla="*/ 442 w 1650"/>
                  <a:gd name="T9" fmla="*/ 1857 h 2018"/>
                  <a:gd name="T10" fmla="*/ 344 w 1650"/>
                  <a:gd name="T11" fmla="*/ 1818 h 2018"/>
                  <a:gd name="T12" fmla="*/ 534 w 1650"/>
                  <a:gd name="T13" fmla="*/ 1666 h 2018"/>
                  <a:gd name="T14" fmla="*/ 473 w 1650"/>
                  <a:gd name="T15" fmla="*/ 1765 h 2018"/>
                  <a:gd name="T16" fmla="*/ 534 w 1650"/>
                  <a:gd name="T17" fmla="*/ 1734 h 2018"/>
                  <a:gd name="T18" fmla="*/ 534 w 1650"/>
                  <a:gd name="T19" fmla="*/ 1666 h 2018"/>
                  <a:gd name="T20" fmla="*/ 763 w 1650"/>
                  <a:gd name="T21" fmla="*/ 1742 h 2018"/>
                  <a:gd name="T22" fmla="*/ 702 w 1650"/>
                  <a:gd name="T23" fmla="*/ 1887 h 2018"/>
                  <a:gd name="T24" fmla="*/ 809 w 1650"/>
                  <a:gd name="T25" fmla="*/ 1941 h 2018"/>
                  <a:gd name="T26" fmla="*/ 855 w 1650"/>
                  <a:gd name="T27" fmla="*/ 1711 h 2018"/>
                  <a:gd name="T28" fmla="*/ 801 w 1650"/>
                  <a:gd name="T29" fmla="*/ 1612 h 2018"/>
                  <a:gd name="T30" fmla="*/ 824 w 1650"/>
                  <a:gd name="T31" fmla="*/ 1666 h 2018"/>
                  <a:gd name="T32" fmla="*/ 855 w 1650"/>
                  <a:gd name="T33" fmla="*/ 1589 h 2018"/>
                  <a:gd name="T34" fmla="*/ 595 w 1650"/>
                  <a:gd name="T35" fmla="*/ 1085 h 2018"/>
                  <a:gd name="T36" fmla="*/ 824 w 1650"/>
                  <a:gd name="T37" fmla="*/ 1291 h 2018"/>
                  <a:gd name="T38" fmla="*/ 984 w 1650"/>
                  <a:gd name="T39" fmla="*/ 1429 h 2018"/>
                  <a:gd name="T40" fmla="*/ 641 w 1650"/>
                  <a:gd name="T41" fmla="*/ 1406 h 2018"/>
                  <a:gd name="T42" fmla="*/ 329 w 1650"/>
                  <a:gd name="T43" fmla="*/ 1253 h 2018"/>
                  <a:gd name="T44" fmla="*/ 229 w 1650"/>
                  <a:gd name="T45" fmla="*/ 1146 h 2018"/>
                  <a:gd name="T46" fmla="*/ 130 w 1650"/>
                  <a:gd name="T47" fmla="*/ 1116 h 2018"/>
                  <a:gd name="T48" fmla="*/ 321 w 1650"/>
                  <a:gd name="T49" fmla="*/ 749 h 2018"/>
                  <a:gd name="T50" fmla="*/ 618 w 1650"/>
                  <a:gd name="T51" fmla="*/ 894 h 2018"/>
                  <a:gd name="T52" fmla="*/ 1000 w 1650"/>
                  <a:gd name="T53" fmla="*/ 1368 h 2018"/>
                  <a:gd name="T54" fmla="*/ 1137 w 1650"/>
                  <a:gd name="T55" fmla="*/ 1444 h 2018"/>
                  <a:gd name="T56" fmla="*/ 1137 w 1650"/>
                  <a:gd name="T57" fmla="*/ 1299 h 2018"/>
                  <a:gd name="T58" fmla="*/ 954 w 1650"/>
                  <a:gd name="T59" fmla="*/ 978 h 2018"/>
                  <a:gd name="T60" fmla="*/ 817 w 1650"/>
                  <a:gd name="T61" fmla="*/ 1032 h 2018"/>
                  <a:gd name="T62" fmla="*/ 977 w 1650"/>
                  <a:gd name="T63" fmla="*/ 1116 h 2018"/>
                  <a:gd name="T64" fmla="*/ 992 w 1650"/>
                  <a:gd name="T65" fmla="*/ 940 h 2018"/>
                  <a:gd name="T66" fmla="*/ 1328 w 1650"/>
                  <a:gd name="T67" fmla="*/ 787 h 2018"/>
                  <a:gd name="T68" fmla="*/ 1259 w 1650"/>
                  <a:gd name="T69" fmla="*/ 818 h 2018"/>
                  <a:gd name="T70" fmla="*/ 1275 w 1650"/>
                  <a:gd name="T71" fmla="*/ 894 h 2018"/>
                  <a:gd name="T72" fmla="*/ 1389 w 1650"/>
                  <a:gd name="T73" fmla="*/ 863 h 2018"/>
                  <a:gd name="T74" fmla="*/ 610 w 1650"/>
                  <a:gd name="T75" fmla="*/ 642 h 2018"/>
                  <a:gd name="T76" fmla="*/ 580 w 1650"/>
                  <a:gd name="T77" fmla="*/ 795 h 2018"/>
                  <a:gd name="T78" fmla="*/ 740 w 1650"/>
                  <a:gd name="T79" fmla="*/ 634 h 2018"/>
                  <a:gd name="T80" fmla="*/ 824 w 1650"/>
                  <a:gd name="T81" fmla="*/ 711 h 2018"/>
                  <a:gd name="T82" fmla="*/ 786 w 1650"/>
                  <a:gd name="T83" fmla="*/ 749 h 2018"/>
                  <a:gd name="T84" fmla="*/ 832 w 1650"/>
                  <a:gd name="T85" fmla="*/ 741 h 2018"/>
                  <a:gd name="T86" fmla="*/ 1084 w 1650"/>
                  <a:gd name="T87" fmla="*/ 505 h 2018"/>
                  <a:gd name="T88" fmla="*/ 969 w 1650"/>
                  <a:gd name="T89" fmla="*/ 619 h 2018"/>
                  <a:gd name="T90" fmla="*/ 1069 w 1650"/>
                  <a:gd name="T91" fmla="*/ 764 h 2018"/>
                  <a:gd name="T92" fmla="*/ 809 w 1650"/>
                  <a:gd name="T93" fmla="*/ 275 h 2018"/>
                  <a:gd name="T94" fmla="*/ 679 w 1650"/>
                  <a:gd name="T95" fmla="*/ 191 h 2018"/>
                  <a:gd name="T96" fmla="*/ 717 w 1650"/>
                  <a:gd name="T97" fmla="*/ 375 h 2018"/>
                  <a:gd name="T98" fmla="*/ 900 w 1650"/>
                  <a:gd name="T99" fmla="*/ 367 h 2018"/>
                  <a:gd name="T100" fmla="*/ 878 w 1650"/>
                  <a:gd name="T101" fmla="*/ 153 h 2018"/>
                  <a:gd name="T102" fmla="*/ 839 w 1650"/>
                  <a:gd name="T103" fmla="*/ 77 h 2018"/>
                  <a:gd name="T104" fmla="*/ 878 w 1650"/>
                  <a:gd name="T105" fmla="*/ 153 h 2018"/>
                  <a:gd name="T106" fmla="*/ 1397 w 1650"/>
                  <a:gd name="T107" fmla="*/ 283 h 2018"/>
                  <a:gd name="T108" fmla="*/ 1214 w 1650"/>
                  <a:gd name="T109" fmla="*/ 482 h 2018"/>
                  <a:gd name="T110" fmla="*/ 1344 w 1650"/>
                  <a:gd name="T111" fmla="*/ 466 h 2018"/>
                  <a:gd name="T112" fmla="*/ 1588 w 1650"/>
                  <a:gd name="T113" fmla="*/ 291 h 2018"/>
                  <a:gd name="T114" fmla="*/ 1565 w 1650"/>
                  <a:gd name="T115" fmla="*/ 62 h 2018"/>
                  <a:gd name="T116" fmla="*/ 1634 w 1650"/>
                  <a:gd name="T117" fmla="*/ 23 h 2018"/>
                  <a:gd name="T118" fmla="*/ 1557 w 1650"/>
                  <a:gd name="T119" fmla="*/ 77 h 2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0" h="2018">
                    <a:moveTo>
                      <a:pt x="358" y="1627"/>
                    </a:moveTo>
                    <a:lnTo>
                      <a:pt x="358" y="1627"/>
                    </a:lnTo>
                    <a:cubicBezTo>
                      <a:pt x="306" y="1597"/>
                      <a:pt x="344" y="1521"/>
                      <a:pt x="268" y="1498"/>
                    </a:cubicBezTo>
                    <a:cubicBezTo>
                      <a:pt x="252" y="1498"/>
                      <a:pt x="214" y="1498"/>
                      <a:pt x="207" y="1482"/>
                    </a:cubicBezTo>
                    <a:cubicBezTo>
                      <a:pt x="176" y="1467"/>
                      <a:pt x="168" y="1398"/>
                      <a:pt x="130" y="1413"/>
                    </a:cubicBezTo>
                    <a:cubicBezTo>
                      <a:pt x="99" y="1429"/>
                      <a:pt x="46" y="1444"/>
                      <a:pt x="31" y="1467"/>
                    </a:cubicBezTo>
                    <a:cubicBezTo>
                      <a:pt x="15" y="1490"/>
                      <a:pt x="0" y="1543"/>
                      <a:pt x="0" y="1574"/>
                    </a:cubicBezTo>
                    <a:cubicBezTo>
                      <a:pt x="0" y="1597"/>
                      <a:pt x="61" y="1589"/>
                      <a:pt x="84" y="1612"/>
                    </a:cubicBezTo>
                    <a:cubicBezTo>
                      <a:pt x="92" y="1627"/>
                      <a:pt x="92" y="1673"/>
                      <a:pt x="99" y="1696"/>
                    </a:cubicBezTo>
                    <a:cubicBezTo>
                      <a:pt x="107" y="1734"/>
                      <a:pt x="168" y="1765"/>
                      <a:pt x="191" y="1803"/>
                    </a:cubicBezTo>
                    <a:cubicBezTo>
                      <a:pt x="207" y="1826"/>
                      <a:pt x="214" y="1872"/>
                      <a:pt x="245" y="1872"/>
                    </a:cubicBezTo>
                    <a:cubicBezTo>
                      <a:pt x="260" y="1864"/>
                      <a:pt x="313" y="1895"/>
                      <a:pt x="321" y="1887"/>
                    </a:cubicBezTo>
                    <a:cubicBezTo>
                      <a:pt x="321" y="1857"/>
                      <a:pt x="290" y="1849"/>
                      <a:pt x="313" y="1811"/>
                    </a:cubicBezTo>
                    <a:cubicBezTo>
                      <a:pt x="329" y="1795"/>
                      <a:pt x="366" y="1788"/>
                      <a:pt x="381" y="1765"/>
                    </a:cubicBezTo>
                    <a:cubicBezTo>
                      <a:pt x="389" y="1734"/>
                      <a:pt x="366" y="1696"/>
                      <a:pt x="366" y="1666"/>
                    </a:cubicBezTo>
                    <a:cubicBezTo>
                      <a:pt x="358" y="1627"/>
                      <a:pt x="358" y="1627"/>
                      <a:pt x="358" y="1627"/>
                    </a:cubicBezTo>
                    <a:close/>
                    <a:moveTo>
                      <a:pt x="458" y="1795"/>
                    </a:moveTo>
                    <a:lnTo>
                      <a:pt x="458" y="1795"/>
                    </a:lnTo>
                    <a:cubicBezTo>
                      <a:pt x="465" y="1818"/>
                      <a:pt x="465" y="1818"/>
                      <a:pt x="465" y="1818"/>
                    </a:cubicBezTo>
                    <a:cubicBezTo>
                      <a:pt x="465" y="1834"/>
                      <a:pt x="458" y="1849"/>
                      <a:pt x="442" y="1857"/>
                    </a:cubicBezTo>
                    <a:cubicBezTo>
                      <a:pt x="427" y="1864"/>
                      <a:pt x="404" y="1857"/>
                      <a:pt x="396" y="1864"/>
                    </a:cubicBezTo>
                    <a:cubicBezTo>
                      <a:pt x="381" y="1872"/>
                      <a:pt x="373" y="1887"/>
                      <a:pt x="366" y="1872"/>
                    </a:cubicBezTo>
                    <a:cubicBezTo>
                      <a:pt x="358" y="1872"/>
                      <a:pt x="336" y="1849"/>
                      <a:pt x="336" y="1841"/>
                    </a:cubicBezTo>
                    <a:cubicBezTo>
                      <a:pt x="336" y="1834"/>
                      <a:pt x="344" y="1818"/>
                      <a:pt x="344" y="1818"/>
                    </a:cubicBezTo>
                    <a:cubicBezTo>
                      <a:pt x="358" y="1803"/>
                      <a:pt x="381" y="1811"/>
                      <a:pt x="404" y="1811"/>
                    </a:cubicBezTo>
                    <a:cubicBezTo>
                      <a:pt x="419" y="1811"/>
                      <a:pt x="427" y="1803"/>
                      <a:pt x="442" y="1803"/>
                    </a:cubicBezTo>
                    <a:cubicBezTo>
                      <a:pt x="450" y="1803"/>
                      <a:pt x="450" y="1803"/>
                      <a:pt x="458" y="1795"/>
                    </a:cubicBezTo>
                    <a:close/>
                    <a:moveTo>
                      <a:pt x="534" y="1666"/>
                    </a:moveTo>
                    <a:lnTo>
                      <a:pt x="534" y="1666"/>
                    </a:lnTo>
                    <a:cubicBezTo>
                      <a:pt x="519" y="1666"/>
                      <a:pt x="511" y="1673"/>
                      <a:pt x="503" y="1673"/>
                    </a:cubicBezTo>
                    <a:cubicBezTo>
                      <a:pt x="480" y="1681"/>
                      <a:pt x="465" y="1696"/>
                      <a:pt x="458" y="1719"/>
                    </a:cubicBezTo>
                    <a:cubicBezTo>
                      <a:pt x="450" y="1734"/>
                      <a:pt x="465" y="1750"/>
                      <a:pt x="473" y="1765"/>
                    </a:cubicBezTo>
                    <a:cubicBezTo>
                      <a:pt x="480" y="1773"/>
                      <a:pt x="503" y="1765"/>
                      <a:pt x="511" y="1773"/>
                    </a:cubicBezTo>
                    <a:cubicBezTo>
                      <a:pt x="519" y="1773"/>
                      <a:pt x="534" y="1773"/>
                      <a:pt x="542" y="1765"/>
                    </a:cubicBezTo>
                    <a:cubicBezTo>
                      <a:pt x="549" y="1765"/>
                      <a:pt x="549" y="1757"/>
                      <a:pt x="549" y="1750"/>
                    </a:cubicBezTo>
                    <a:cubicBezTo>
                      <a:pt x="557" y="1742"/>
                      <a:pt x="542" y="1734"/>
                      <a:pt x="534" y="1734"/>
                    </a:cubicBezTo>
                    <a:cubicBezTo>
                      <a:pt x="526" y="1734"/>
                      <a:pt x="519" y="1719"/>
                      <a:pt x="511" y="1719"/>
                    </a:cubicBezTo>
                    <a:cubicBezTo>
                      <a:pt x="511" y="1711"/>
                      <a:pt x="503" y="1711"/>
                      <a:pt x="511" y="1704"/>
                    </a:cubicBezTo>
                    <a:cubicBezTo>
                      <a:pt x="519" y="1696"/>
                      <a:pt x="526" y="1688"/>
                      <a:pt x="534" y="1681"/>
                    </a:cubicBezTo>
                    <a:cubicBezTo>
                      <a:pt x="534" y="1666"/>
                      <a:pt x="534" y="1666"/>
                      <a:pt x="534" y="1666"/>
                    </a:cubicBezTo>
                    <a:close/>
                    <a:moveTo>
                      <a:pt x="855" y="1711"/>
                    </a:moveTo>
                    <a:lnTo>
                      <a:pt x="855" y="1711"/>
                    </a:lnTo>
                    <a:cubicBezTo>
                      <a:pt x="839" y="1719"/>
                      <a:pt x="839" y="1704"/>
                      <a:pt x="824" y="1704"/>
                    </a:cubicBezTo>
                    <a:cubicBezTo>
                      <a:pt x="801" y="1711"/>
                      <a:pt x="794" y="1742"/>
                      <a:pt x="763" y="1742"/>
                    </a:cubicBezTo>
                    <a:cubicBezTo>
                      <a:pt x="755" y="1742"/>
                      <a:pt x="740" y="1727"/>
                      <a:pt x="732" y="1719"/>
                    </a:cubicBezTo>
                    <a:cubicBezTo>
                      <a:pt x="725" y="1719"/>
                      <a:pt x="679" y="1727"/>
                      <a:pt x="664" y="1727"/>
                    </a:cubicBezTo>
                    <a:cubicBezTo>
                      <a:pt x="648" y="1727"/>
                      <a:pt x="694" y="1765"/>
                      <a:pt x="694" y="1780"/>
                    </a:cubicBezTo>
                    <a:cubicBezTo>
                      <a:pt x="618" y="1803"/>
                      <a:pt x="702" y="1834"/>
                      <a:pt x="702" y="1887"/>
                    </a:cubicBezTo>
                    <a:cubicBezTo>
                      <a:pt x="702" y="1902"/>
                      <a:pt x="694" y="1910"/>
                      <a:pt x="702" y="1933"/>
                    </a:cubicBezTo>
                    <a:cubicBezTo>
                      <a:pt x="702" y="1948"/>
                      <a:pt x="717" y="1956"/>
                      <a:pt x="732" y="1963"/>
                    </a:cubicBezTo>
                    <a:cubicBezTo>
                      <a:pt x="755" y="1986"/>
                      <a:pt x="740" y="2017"/>
                      <a:pt x="786" y="2009"/>
                    </a:cubicBezTo>
                    <a:cubicBezTo>
                      <a:pt x="817" y="2009"/>
                      <a:pt x="809" y="1956"/>
                      <a:pt x="809" y="1941"/>
                    </a:cubicBezTo>
                    <a:cubicBezTo>
                      <a:pt x="809" y="1910"/>
                      <a:pt x="801" y="1902"/>
                      <a:pt x="794" y="1880"/>
                    </a:cubicBezTo>
                    <a:cubicBezTo>
                      <a:pt x="786" y="1857"/>
                      <a:pt x="809" y="1834"/>
                      <a:pt x="824" y="1811"/>
                    </a:cubicBezTo>
                    <a:cubicBezTo>
                      <a:pt x="839" y="1795"/>
                      <a:pt x="847" y="1773"/>
                      <a:pt x="855" y="1742"/>
                    </a:cubicBezTo>
                    <a:cubicBezTo>
                      <a:pt x="855" y="1711"/>
                      <a:pt x="855" y="1711"/>
                      <a:pt x="855" y="1711"/>
                    </a:cubicBezTo>
                    <a:close/>
                    <a:moveTo>
                      <a:pt x="855" y="1589"/>
                    </a:moveTo>
                    <a:lnTo>
                      <a:pt x="855" y="1589"/>
                    </a:lnTo>
                    <a:cubicBezTo>
                      <a:pt x="847" y="1597"/>
                      <a:pt x="839" y="1597"/>
                      <a:pt x="824" y="1605"/>
                    </a:cubicBezTo>
                    <a:cubicBezTo>
                      <a:pt x="817" y="1605"/>
                      <a:pt x="809" y="1605"/>
                      <a:pt x="801" y="1612"/>
                    </a:cubicBezTo>
                    <a:cubicBezTo>
                      <a:pt x="786" y="1627"/>
                      <a:pt x="763" y="1627"/>
                      <a:pt x="748" y="1643"/>
                    </a:cubicBezTo>
                    <a:cubicBezTo>
                      <a:pt x="748" y="1643"/>
                      <a:pt x="748" y="1650"/>
                      <a:pt x="748" y="1658"/>
                    </a:cubicBezTo>
                    <a:cubicBezTo>
                      <a:pt x="763" y="1666"/>
                      <a:pt x="778" y="1673"/>
                      <a:pt x="794" y="1673"/>
                    </a:cubicBezTo>
                    <a:cubicBezTo>
                      <a:pt x="801" y="1666"/>
                      <a:pt x="817" y="1666"/>
                      <a:pt x="824" y="1666"/>
                    </a:cubicBezTo>
                    <a:cubicBezTo>
                      <a:pt x="839" y="1666"/>
                      <a:pt x="847" y="1681"/>
                      <a:pt x="862" y="1673"/>
                    </a:cubicBezTo>
                    <a:cubicBezTo>
                      <a:pt x="870" y="1666"/>
                      <a:pt x="862" y="1658"/>
                      <a:pt x="862" y="1650"/>
                    </a:cubicBezTo>
                    <a:cubicBezTo>
                      <a:pt x="862" y="1635"/>
                      <a:pt x="862" y="1627"/>
                      <a:pt x="870" y="1627"/>
                    </a:cubicBezTo>
                    <a:cubicBezTo>
                      <a:pt x="855" y="1589"/>
                      <a:pt x="855" y="1589"/>
                      <a:pt x="855" y="1589"/>
                    </a:cubicBezTo>
                    <a:close/>
                    <a:moveTo>
                      <a:pt x="618" y="894"/>
                    </a:moveTo>
                    <a:lnTo>
                      <a:pt x="618" y="894"/>
                    </a:lnTo>
                    <a:cubicBezTo>
                      <a:pt x="641" y="948"/>
                      <a:pt x="679" y="971"/>
                      <a:pt x="664" y="1039"/>
                    </a:cubicBezTo>
                    <a:cubicBezTo>
                      <a:pt x="648" y="1131"/>
                      <a:pt x="587" y="1001"/>
                      <a:pt x="595" y="1085"/>
                    </a:cubicBezTo>
                    <a:cubicBezTo>
                      <a:pt x="595" y="1123"/>
                      <a:pt x="549" y="1138"/>
                      <a:pt x="519" y="1146"/>
                    </a:cubicBezTo>
                    <a:cubicBezTo>
                      <a:pt x="519" y="1184"/>
                      <a:pt x="641" y="1200"/>
                      <a:pt x="671" y="1192"/>
                    </a:cubicBezTo>
                    <a:cubicBezTo>
                      <a:pt x="732" y="1169"/>
                      <a:pt x="771" y="1161"/>
                      <a:pt x="832" y="1215"/>
                    </a:cubicBezTo>
                    <a:cubicBezTo>
                      <a:pt x="855" y="1238"/>
                      <a:pt x="817" y="1253"/>
                      <a:pt x="824" y="1291"/>
                    </a:cubicBezTo>
                    <a:cubicBezTo>
                      <a:pt x="824" y="1383"/>
                      <a:pt x="923" y="1261"/>
                      <a:pt x="939" y="1261"/>
                    </a:cubicBezTo>
                    <a:cubicBezTo>
                      <a:pt x="962" y="1261"/>
                      <a:pt x="1000" y="1238"/>
                      <a:pt x="992" y="1276"/>
                    </a:cubicBezTo>
                    <a:cubicBezTo>
                      <a:pt x="984" y="1314"/>
                      <a:pt x="946" y="1299"/>
                      <a:pt x="946" y="1345"/>
                    </a:cubicBezTo>
                    <a:cubicBezTo>
                      <a:pt x="946" y="1391"/>
                      <a:pt x="939" y="1413"/>
                      <a:pt x="984" y="1429"/>
                    </a:cubicBezTo>
                    <a:cubicBezTo>
                      <a:pt x="1030" y="1444"/>
                      <a:pt x="984" y="1658"/>
                      <a:pt x="916" y="1543"/>
                    </a:cubicBezTo>
                    <a:cubicBezTo>
                      <a:pt x="878" y="1475"/>
                      <a:pt x="817" y="1521"/>
                      <a:pt x="786" y="1490"/>
                    </a:cubicBezTo>
                    <a:cubicBezTo>
                      <a:pt x="732" y="1429"/>
                      <a:pt x="740" y="1375"/>
                      <a:pt x="725" y="1307"/>
                    </a:cubicBezTo>
                    <a:cubicBezTo>
                      <a:pt x="710" y="1314"/>
                      <a:pt x="671" y="1391"/>
                      <a:pt x="641" y="1406"/>
                    </a:cubicBezTo>
                    <a:cubicBezTo>
                      <a:pt x="595" y="1421"/>
                      <a:pt x="564" y="1406"/>
                      <a:pt x="519" y="1436"/>
                    </a:cubicBezTo>
                    <a:cubicBezTo>
                      <a:pt x="488" y="1459"/>
                      <a:pt x="458" y="1444"/>
                      <a:pt x="419" y="1444"/>
                    </a:cubicBezTo>
                    <a:cubicBezTo>
                      <a:pt x="343" y="1452"/>
                      <a:pt x="373" y="1452"/>
                      <a:pt x="336" y="1391"/>
                    </a:cubicBezTo>
                    <a:cubicBezTo>
                      <a:pt x="306" y="1352"/>
                      <a:pt x="298" y="1299"/>
                      <a:pt x="329" y="1253"/>
                    </a:cubicBezTo>
                    <a:cubicBezTo>
                      <a:pt x="350" y="1223"/>
                      <a:pt x="344" y="1200"/>
                      <a:pt x="358" y="1161"/>
                    </a:cubicBezTo>
                    <a:cubicBezTo>
                      <a:pt x="358" y="1146"/>
                      <a:pt x="321" y="1039"/>
                      <a:pt x="298" y="1055"/>
                    </a:cubicBezTo>
                    <a:cubicBezTo>
                      <a:pt x="275" y="1062"/>
                      <a:pt x="313" y="1169"/>
                      <a:pt x="313" y="1184"/>
                    </a:cubicBezTo>
                    <a:cubicBezTo>
                      <a:pt x="290" y="1184"/>
                      <a:pt x="245" y="1123"/>
                      <a:pt x="229" y="1146"/>
                    </a:cubicBezTo>
                    <a:cubicBezTo>
                      <a:pt x="222" y="1169"/>
                      <a:pt x="290" y="1261"/>
                      <a:pt x="268" y="1291"/>
                    </a:cubicBezTo>
                    <a:cubicBezTo>
                      <a:pt x="252" y="1322"/>
                      <a:pt x="207" y="1337"/>
                      <a:pt x="176" y="1337"/>
                    </a:cubicBezTo>
                    <a:cubicBezTo>
                      <a:pt x="115" y="1337"/>
                      <a:pt x="130" y="1314"/>
                      <a:pt x="122" y="1269"/>
                    </a:cubicBezTo>
                    <a:cubicBezTo>
                      <a:pt x="107" y="1207"/>
                      <a:pt x="122" y="1177"/>
                      <a:pt x="130" y="1116"/>
                    </a:cubicBezTo>
                    <a:cubicBezTo>
                      <a:pt x="138" y="1093"/>
                      <a:pt x="145" y="1070"/>
                      <a:pt x="145" y="1039"/>
                    </a:cubicBezTo>
                    <a:cubicBezTo>
                      <a:pt x="153" y="994"/>
                      <a:pt x="138" y="948"/>
                      <a:pt x="138" y="902"/>
                    </a:cubicBezTo>
                    <a:cubicBezTo>
                      <a:pt x="161" y="848"/>
                      <a:pt x="145" y="825"/>
                      <a:pt x="214" y="787"/>
                    </a:cubicBezTo>
                    <a:cubicBezTo>
                      <a:pt x="245" y="772"/>
                      <a:pt x="290" y="757"/>
                      <a:pt x="321" y="749"/>
                    </a:cubicBezTo>
                    <a:cubicBezTo>
                      <a:pt x="389" y="726"/>
                      <a:pt x="404" y="772"/>
                      <a:pt x="458" y="795"/>
                    </a:cubicBezTo>
                    <a:cubicBezTo>
                      <a:pt x="480" y="810"/>
                      <a:pt x="503" y="810"/>
                      <a:pt x="526" y="818"/>
                    </a:cubicBezTo>
                    <a:cubicBezTo>
                      <a:pt x="549" y="833"/>
                      <a:pt x="572" y="848"/>
                      <a:pt x="595" y="863"/>
                    </a:cubicBezTo>
                    <a:cubicBezTo>
                      <a:pt x="618" y="894"/>
                      <a:pt x="618" y="894"/>
                      <a:pt x="618" y="894"/>
                    </a:cubicBezTo>
                    <a:close/>
                    <a:moveTo>
                      <a:pt x="1122" y="1299"/>
                    </a:moveTo>
                    <a:lnTo>
                      <a:pt x="1122" y="1299"/>
                    </a:lnTo>
                    <a:cubicBezTo>
                      <a:pt x="1107" y="1314"/>
                      <a:pt x="1084" y="1322"/>
                      <a:pt x="1069" y="1337"/>
                    </a:cubicBezTo>
                    <a:cubicBezTo>
                      <a:pt x="1053" y="1345"/>
                      <a:pt x="984" y="1337"/>
                      <a:pt x="1000" y="1368"/>
                    </a:cubicBezTo>
                    <a:cubicBezTo>
                      <a:pt x="1023" y="1391"/>
                      <a:pt x="1030" y="1421"/>
                      <a:pt x="1038" y="1459"/>
                    </a:cubicBezTo>
                    <a:lnTo>
                      <a:pt x="1038" y="1459"/>
                    </a:lnTo>
                    <a:cubicBezTo>
                      <a:pt x="1046" y="1459"/>
                      <a:pt x="1053" y="1452"/>
                      <a:pt x="1061" y="1444"/>
                    </a:cubicBezTo>
                    <a:cubicBezTo>
                      <a:pt x="1084" y="1436"/>
                      <a:pt x="1114" y="1444"/>
                      <a:pt x="1137" y="1444"/>
                    </a:cubicBezTo>
                    <a:cubicBezTo>
                      <a:pt x="1137" y="1436"/>
                      <a:pt x="1137" y="1429"/>
                      <a:pt x="1137" y="1429"/>
                    </a:cubicBezTo>
                    <a:cubicBezTo>
                      <a:pt x="1145" y="1406"/>
                      <a:pt x="1130" y="1383"/>
                      <a:pt x="1130" y="1360"/>
                    </a:cubicBezTo>
                    <a:cubicBezTo>
                      <a:pt x="1130" y="1352"/>
                      <a:pt x="1137" y="1337"/>
                      <a:pt x="1137" y="1330"/>
                    </a:cubicBezTo>
                    <a:cubicBezTo>
                      <a:pt x="1145" y="1314"/>
                      <a:pt x="1137" y="1314"/>
                      <a:pt x="1137" y="1299"/>
                    </a:cubicBezTo>
                    <a:cubicBezTo>
                      <a:pt x="1122" y="1299"/>
                      <a:pt x="1122" y="1299"/>
                      <a:pt x="1122" y="1299"/>
                    </a:cubicBezTo>
                    <a:close/>
                    <a:moveTo>
                      <a:pt x="992" y="940"/>
                    </a:moveTo>
                    <a:lnTo>
                      <a:pt x="992" y="940"/>
                    </a:lnTo>
                    <a:cubicBezTo>
                      <a:pt x="969" y="940"/>
                      <a:pt x="969" y="963"/>
                      <a:pt x="954" y="978"/>
                    </a:cubicBezTo>
                    <a:cubicBezTo>
                      <a:pt x="946" y="1001"/>
                      <a:pt x="931" y="1024"/>
                      <a:pt x="900" y="1024"/>
                    </a:cubicBezTo>
                    <a:cubicBezTo>
                      <a:pt x="878" y="1024"/>
                      <a:pt x="839" y="1001"/>
                      <a:pt x="832" y="978"/>
                    </a:cubicBezTo>
                    <a:lnTo>
                      <a:pt x="832" y="978"/>
                    </a:lnTo>
                    <a:cubicBezTo>
                      <a:pt x="832" y="1001"/>
                      <a:pt x="824" y="1009"/>
                      <a:pt x="817" y="1032"/>
                    </a:cubicBezTo>
                    <a:cubicBezTo>
                      <a:pt x="809" y="1039"/>
                      <a:pt x="794" y="1062"/>
                      <a:pt x="809" y="1077"/>
                    </a:cubicBezTo>
                    <a:cubicBezTo>
                      <a:pt x="824" y="1085"/>
                      <a:pt x="839" y="1085"/>
                      <a:pt x="855" y="1093"/>
                    </a:cubicBezTo>
                    <a:cubicBezTo>
                      <a:pt x="885" y="1100"/>
                      <a:pt x="900" y="1108"/>
                      <a:pt x="923" y="1131"/>
                    </a:cubicBezTo>
                    <a:cubicBezTo>
                      <a:pt x="946" y="1146"/>
                      <a:pt x="962" y="1138"/>
                      <a:pt x="977" y="1116"/>
                    </a:cubicBezTo>
                    <a:cubicBezTo>
                      <a:pt x="992" y="1093"/>
                      <a:pt x="969" y="1062"/>
                      <a:pt x="969" y="1039"/>
                    </a:cubicBezTo>
                    <a:cubicBezTo>
                      <a:pt x="969" y="1024"/>
                      <a:pt x="977" y="1016"/>
                      <a:pt x="977" y="1009"/>
                    </a:cubicBezTo>
                    <a:cubicBezTo>
                      <a:pt x="984" y="1001"/>
                      <a:pt x="992" y="986"/>
                      <a:pt x="1000" y="971"/>
                    </a:cubicBezTo>
                    <a:cubicBezTo>
                      <a:pt x="992" y="940"/>
                      <a:pt x="992" y="940"/>
                      <a:pt x="992" y="940"/>
                    </a:cubicBezTo>
                    <a:close/>
                    <a:moveTo>
                      <a:pt x="1389" y="841"/>
                    </a:moveTo>
                    <a:lnTo>
                      <a:pt x="1389" y="841"/>
                    </a:lnTo>
                    <a:cubicBezTo>
                      <a:pt x="1367" y="856"/>
                      <a:pt x="1282" y="856"/>
                      <a:pt x="1298" y="818"/>
                    </a:cubicBezTo>
                    <a:cubicBezTo>
                      <a:pt x="1305" y="795"/>
                      <a:pt x="1305" y="802"/>
                      <a:pt x="1328" y="787"/>
                    </a:cubicBezTo>
                    <a:cubicBezTo>
                      <a:pt x="1336" y="780"/>
                      <a:pt x="1328" y="764"/>
                      <a:pt x="1321" y="764"/>
                    </a:cubicBezTo>
                    <a:cubicBezTo>
                      <a:pt x="1305" y="764"/>
                      <a:pt x="1282" y="772"/>
                      <a:pt x="1282" y="757"/>
                    </a:cubicBezTo>
                    <a:cubicBezTo>
                      <a:pt x="1282" y="734"/>
                      <a:pt x="1252" y="688"/>
                      <a:pt x="1244" y="734"/>
                    </a:cubicBezTo>
                    <a:cubicBezTo>
                      <a:pt x="1244" y="757"/>
                      <a:pt x="1252" y="795"/>
                      <a:pt x="1259" y="818"/>
                    </a:cubicBezTo>
                    <a:cubicBezTo>
                      <a:pt x="1275" y="879"/>
                      <a:pt x="1236" y="833"/>
                      <a:pt x="1206" y="871"/>
                    </a:cubicBezTo>
                    <a:cubicBezTo>
                      <a:pt x="1198" y="879"/>
                      <a:pt x="1175" y="932"/>
                      <a:pt x="1168" y="948"/>
                    </a:cubicBezTo>
                    <a:cubicBezTo>
                      <a:pt x="1168" y="971"/>
                      <a:pt x="1198" y="971"/>
                      <a:pt x="1206" y="948"/>
                    </a:cubicBezTo>
                    <a:cubicBezTo>
                      <a:pt x="1214" y="917"/>
                      <a:pt x="1236" y="886"/>
                      <a:pt x="1275" y="894"/>
                    </a:cubicBezTo>
                    <a:cubicBezTo>
                      <a:pt x="1321" y="894"/>
                      <a:pt x="1321" y="940"/>
                      <a:pt x="1313" y="971"/>
                    </a:cubicBezTo>
                    <a:cubicBezTo>
                      <a:pt x="1328" y="971"/>
                      <a:pt x="1336" y="955"/>
                      <a:pt x="1359" y="948"/>
                    </a:cubicBezTo>
                    <a:cubicBezTo>
                      <a:pt x="1367" y="948"/>
                      <a:pt x="1428" y="948"/>
                      <a:pt x="1405" y="932"/>
                    </a:cubicBezTo>
                    <a:cubicBezTo>
                      <a:pt x="1397" y="917"/>
                      <a:pt x="1367" y="879"/>
                      <a:pt x="1389" y="863"/>
                    </a:cubicBezTo>
                    <a:cubicBezTo>
                      <a:pt x="1389" y="841"/>
                      <a:pt x="1389" y="841"/>
                      <a:pt x="1389" y="841"/>
                    </a:cubicBezTo>
                    <a:close/>
                    <a:moveTo>
                      <a:pt x="710" y="642"/>
                    </a:moveTo>
                    <a:lnTo>
                      <a:pt x="710" y="642"/>
                    </a:lnTo>
                    <a:cubicBezTo>
                      <a:pt x="679" y="665"/>
                      <a:pt x="641" y="673"/>
                      <a:pt x="610" y="642"/>
                    </a:cubicBezTo>
                    <a:cubicBezTo>
                      <a:pt x="587" y="611"/>
                      <a:pt x="618" y="596"/>
                      <a:pt x="572" y="581"/>
                    </a:cubicBezTo>
                    <a:cubicBezTo>
                      <a:pt x="534" y="573"/>
                      <a:pt x="542" y="589"/>
                      <a:pt x="534" y="619"/>
                    </a:cubicBezTo>
                    <a:cubicBezTo>
                      <a:pt x="519" y="642"/>
                      <a:pt x="496" y="650"/>
                      <a:pt x="496" y="688"/>
                    </a:cubicBezTo>
                    <a:cubicBezTo>
                      <a:pt x="503" y="719"/>
                      <a:pt x="557" y="772"/>
                      <a:pt x="580" y="795"/>
                    </a:cubicBezTo>
                    <a:cubicBezTo>
                      <a:pt x="610" y="818"/>
                      <a:pt x="633" y="818"/>
                      <a:pt x="664" y="810"/>
                    </a:cubicBezTo>
                    <a:cubicBezTo>
                      <a:pt x="687" y="810"/>
                      <a:pt x="717" y="810"/>
                      <a:pt x="717" y="795"/>
                    </a:cubicBezTo>
                    <a:cubicBezTo>
                      <a:pt x="732" y="764"/>
                      <a:pt x="710" y="726"/>
                      <a:pt x="725" y="703"/>
                    </a:cubicBezTo>
                    <a:cubicBezTo>
                      <a:pt x="732" y="688"/>
                      <a:pt x="763" y="657"/>
                      <a:pt x="740" y="634"/>
                    </a:cubicBezTo>
                    <a:cubicBezTo>
                      <a:pt x="710" y="642"/>
                      <a:pt x="710" y="642"/>
                      <a:pt x="710" y="642"/>
                    </a:cubicBezTo>
                    <a:close/>
                    <a:moveTo>
                      <a:pt x="832" y="741"/>
                    </a:moveTo>
                    <a:lnTo>
                      <a:pt x="832" y="741"/>
                    </a:lnTo>
                    <a:cubicBezTo>
                      <a:pt x="832" y="734"/>
                      <a:pt x="824" y="719"/>
                      <a:pt x="824" y="711"/>
                    </a:cubicBezTo>
                    <a:cubicBezTo>
                      <a:pt x="817" y="703"/>
                      <a:pt x="824" y="696"/>
                      <a:pt x="817" y="688"/>
                    </a:cubicBezTo>
                    <a:cubicBezTo>
                      <a:pt x="809" y="680"/>
                      <a:pt x="794" y="673"/>
                      <a:pt x="778" y="680"/>
                    </a:cubicBezTo>
                    <a:cubicBezTo>
                      <a:pt x="771" y="688"/>
                      <a:pt x="763" y="711"/>
                      <a:pt x="771" y="719"/>
                    </a:cubicBezTo>
                    <a:cubicBezTo>
                      <a:pt x="771" y="734"/>
                      <a:pt x="778" y="741"/>
                      <a:pt x="786" y="749"/>
                    </a:cubicBezTo>
                    <a:cubicBezTo>
                      <a:pt x="786" y="764"/>
                      <a:pt x="794" y="780"/>
                      <a:pt x="794" y="787"/>
                    </a:cubicBezTo>
                    <a:cubicBezTo>
                      <a:pt x="794" y="795"/>
                      <a:pt x="794" y="802"/>
                      <a:pt x="801" y="802"/>
                    </a:cubicBezTo>
                    <a:cubicBezTo>
                      <a:pt x="809" y="802"/>
                      <a:pt x="824" y="787"/>
                      <a:pt x="824" y="780"/>
                    </a:cubicBezTo>
                    <a:cubicBezTo>
                      <a:pt x="832" y="741"/>
                      <a:pt x="832" y="741"/>
                      <a:pt x="832" y="741"/>
                    </a:cubicBezTo>
                    <a:close/>
                    <a:moveTo>
                      <a:pt x="1069" y="657"/>
                    </a:moveTo>
                    <a:lnTo>
                      <a:pt x="1069" y="657"/>
                    </a:lnTo>
                    <a:cubicBezTo>
                      <a:pt x="1053" y="611"/>
                      <a:pt x="1076" y="581"/>
                      <a:pt x="1084" y="543"/>
                    </a:cubicBezTo>
                    <a:cubicBezTo>
                      <a:pt x="1092" y="520"/>
                      <a:pt x="1107" y="520"/>
                      <a:pt x="1084" y="505"/>
                    </a:cubicBezTo>
                    <a:cubicBezTo>
                      <a:pt x="1076" y="489"/>
                      <a:pt x="1061" y="466"/>
                      <a:pt x="1061" y="451"/>
                    </a:cubicBezTo>
                    <a:cubicBezTo>
                      <a:pt x="1023" y="451"/>
                      <a:pt x="1038" y="535"/>
                      <a:pt x="1038" y="558"/>
                    </a:cubicBezTo>
                    <a:cubicBezTo>
                      <a:pt x="1030" y="573"/>
                      <a:pt x="1023" y="627"/>
                      <a:pt x="1023" y="634"/>
                    </a:cubicBezTo>
                    <a:cubicBezTo>
                      <a:pt x="1007" y="650"/>
                      <a:pt x="977" y="634"/>
                      <a:pt x="969" y="619"/>
                    </a:cubicBezTo>
                    <a:cubicBezTo>
                      <a:pt x="954" y="596"/>
                      <a:pt x="962" y="634"/>
                      <a:pt x="962" y="642"/>
                    </a:cubicBezTo>
                    <a:cubicBezTo>
                      <a:pt x="969" y="665"/>
                      <a:pt x="984" y="680"/>
                      <a:pt x="992" y="696"/>
                    </a:cubicBezTo>
                    <a:cubicBezTo>
                      <a:pt x="1000" y="711"/>
                      <a:pt x="1000" y="741"/>
                      <a:pt x="1000" y="757"/>
                    </a:cubicBezTo>
                    <a:cubicBezTo>
                      <a:pt x="1023" y="757"/>
                      <a:pt x="1046" y="764"/>
                      <a:pt x="1069" y="764"/>
                    </a:cubicBezTo>
                    <a:cubicBezTo>
                      <a:pt x="1069" y="734"/>
                      <a:pt x="1061" y="711"/>
                      <a:pt x="1061" y="680"/>
                    </a:cubicBezTo>
                    <a:cubicBezTo>
                      <a:pt x="1069" y="657"/>
                      <a:pt x="1069" y="657"/>
                      <a:pt x="1069" y="657"/>
                    </a:cubicBezTo>
                    <a:close/>
                    <a:moveTo>
                      <a:pt x="809" y="275"/>
                    </a:moveTo>
                    <a:lnTo>
                      <a:pt x="809" y="275"/>
                    </a:lnTo>
                    <a:cubicBezTo>
                      <a:pt x="786" y="260"/>
                      <a:pt x="732" y="237"/>
                      <a:pt x="717" y="214"/>
                    </a:cubicBezTo>
                    <a:cubicBezTo>
                      <a:pt x="710" y="207"/>
                      <a:pt x="732" y="199"/>
                      <a:pt x="740" y="184"/>
                    </a:cubicBezTo>
                    <a:cubicBezTo>
                      <a:pt x="740" y="169"/>
                      <a:pt x="740" y="146"/>
                      <a:pt x="740" y="130"/>
                    </a:cubicBezTo>
                    <a:cubicBezTo>
                      <a:pt x="725" y="130"/>
                      <a:pt x="694" y="184"/>
                      <a:pt x="679" y="191"/>
                    </a:cubicBezTo>
                    <a:cubicBezTo>
                      <a:pt x="641" y="207"/>
                      <a:pt x="618" y="184"/>
                      <a:pt x="580" y="184"/>
                    </a:cubicBezTo>
                    <a:cubicBezTo>
                      <a:pt x="580" y="199"/>
                      <a:pt x="625" y="230"/>
                      <a:pt x="625" y="252"/>
                    </a:cubicBezTo>
                    <a:cubicBezTo>
                      <a:pt x="641" y="298"/>
                      <a:pt x="610" y="321"/>
                      <a:pt x="656" y="352"/>
                    </a:cubicBezTo>
                    <a:cubicBezTo>
                      <a:pt x="687" y="367"/>
                      <a:pt x="710" y="428"/>
                      <a:pt x="717" y="375"/>
                    </a:cubicBezTo>
                    <a:cubicBezTo>
                      <a:pt x="732" y="306"/>
                      <a:pt x="786" y="329"/>
                      <a:pt x="824" y="359"/>
                    </a:cubicBezTo>
                    <a:cubicBezTo>
                      <a:pt x="862" y="390"/>
                      <a:pt x="855" y="428"/>
                      <a:pt x="870" y="474"/>
                    </a:cubicBezTo>
                    <a:cubicBezTo>
                      <a:pt x="878" y="474"/>
                      <a:pt x="885" y="436"/>
                      <a:pt x="893" y="428"/>
                    </a:cubicBezTo>
                    <a:cubicBezTo>
                      <a:pt x="908" y="413"/>
                      <a:pt x="939" y="390"/>
                      <a:pt x="900" y="367"/>
                    </a:cubicBezTo>
                    <a:cubicBezTo>
                      <a:pt x="878" y="352"/>
                      <a:pt x="855" y="321"/>
                      <a:pt x="847" y="291"/>
                    </a:cubicBezTo>
                    <a:cubicBezTo>
                      <a:pt x="809" y="275"/>
                      <a:pt x="809" y="275"/>
                      <a:pt x="809" y="275"/>
                    </a:cubicBezTo>
                    <a:close/>
                    <a:moveTo>
                      <a:pt x="878" y="153"/>
                    </a:moveTo>
                    <a:lnTo>
                      <a:pt x="878" y="153"/>
                    </a:lnTo>
                    <a:cubicBezTo>
                      <a:pt x="870" y="184"/>
                      <a:pt x="870" y="184"/>
                      <a:pt x="870" y="184"/>
                    </a:cubicBezTo>
                    <a:cubicBezTo>
                      <a:pt x="839" y="230"/>
                      <a:pt x="847" y="138"/>
                      <a:pt x="817" y="130"/>
                    </a:cubicBezTo>
                    <a:cubicBezTo>
                      <a:pt x="817" y="123"/>
                      <a:pt x="809" y="115"/>
                      <a:pt x="817" y="107"/>
                    </a:cubicBezTo>
                    <a:cubicBezTo>
                      <a:pt x="824" y="92"/>
                      <a:pt x="832" y="85"/>
                      <a:pt x="839" y="77"/>
                    </a:cubicBezTo>
                    <a:cubicBezTo>
                      <a:pt x="847" y="62"/>
                      <a:pt x="855" y="31"/>
                      <a:pt x="878" y="31"/>
                    </a:cubicBezTo>
                    <a:lnTo>
                      <a:pt x="878" y="31"/>
                    </a:lnTo>
                    <a:cubicBezTo>
                      <a:pt x="885" y="54"/>
                      <a:pt x="885" y="69"/>
                      <a:pt x="870" y="85"/>
                    </a:cubicBezTo>
                    <a:cubicBezTo>
                      <a:pt x="862" y="100"/>
                      <a:pt x="862" y="138"/>
                      <a:pt x="878" y="153"/>
                    </a:cubicBezTo>
                    <a:close/>
                    <a:moveTo>
                      <a:pt x="1580" y="260"/>
                    </a:moveTo>
                    <a:lnTo>
                      <a:pt x="1580" y="260"/>
                    </a:lnTo>
                    <a:cubicBezTo>
                      <a:pt x="1527" y="275"/>
                      <a:pt x="1450" y="405"/>
                      <a:pt x="1397" y="405"/>
                    </a:cubicBezTo>
                    <a:cubicBezTo>
                      <a:pt x="1290" y="405"/>
                      <a:pt x="1397" y="344"/>
                      <a:pt x="1397" y="283"/>
                    </a:cubicBezTo>
                    <a:cubicBezTo>
                      <a:pt x="1374" y="291"/>
                      <a:pt x="1367" y="314"/>
                      <a:pt x="1328" y="314"/>
                    </a:cubicBezTo>
                    <a:cubicBezTo>
                      <a:pt x="1313" y="314"/>
                      <a:pt x="1328" y="344"/>
                      <a:pt x="1328" y="359"/>
                    </a:cubicBezTo>
                    <a:cubicBezTo>
                      <a:pt x="1321" y="390"/>
                      <a:pt x="1305" y="390"/>
                      <a:pt x="1282" y="398"/>
                    </a:cubicBezTo>
                    <a:cubicBezTo>
                      <a:pt x="1236" y="421"/>
                      <a:pt x="1229" y="451"/>
                      <a:pt x="1214" y="482"/>
                    </a:cubicBezTo>
                    <a:cubicBezTo>
                      <a:pt x="1206" y="512"/>
                      <a:pt x="1160" y="520"/>
                      <a:pt x="1160" y="535"/>
                    </a:cubicBezTo>
                    <a:cubicBezTo>
                      <a:pt x="1160" y="550"/>
                      <a:pt x="1160" y="627"/>
                      <a:pt x="1175" y="604"/>
                    </a:cubicBezTo>
                    <a:cubicBezTo>
                      <a:pt x="1191" y="566"/>
                      <a:pt x="1244" y="466"/>
                      <a:pt x="1298" y="482"/>
                    </a:cubicBezTo>
                    <a:cubicBezTo>
                      <a:pt x="1321" y="489"/>
                      <a:pt x="1328" y="474"/>
                      <a:pt x="1344" y="466"/>
                    </a:cubicBezTo>
                    <a:cubicBezTo>
                      <a:pt x="1382" y="444"/>
                      <a:pt x="1389" y="497"/>
                      <a:pt x="1420" y="444"/>
                    </a:cubicBezTo>
                    <a:cubicBezTo>
                      <a:pt x="1443" y="413"/>
                      <a:pt x="1450" y="413"/>
                      <a:pt x="1481" y="398"/>
                    </a:cubicBezTo>
                    <a:cubicBezTo>
                      <a:pt x="1519" y="375"/>
                      <a:pt x="1519" y="344"/>
                      <a:pt x="1565" y="344"/>
                    </a:cubicBezTo>
                    <a:cubicBezTo>
                      <a:pt x="1641" y="344"/>
                      <a:pt x="1603" y="337"/>
                      <a:pt x="1588" y="291"/>
                    </a:cubicBezTo>
                    <a:cubicBezTo>
                      <a:pt x="1580" y="260"/>
                      <a:pt x="1580" y="260"/>
                      <a:pt x="1580" y="260"/>
                    </a:cubicBezTo>
                    <a:close/>
                    <a:moveTo>
                      <a:pt x="1557" y="77"/>
                    </a:moveTo>
                    <a:lnTo>
                      <a:pt x="1557" y="77"/>
                    </a:lnTo>
                    <a:cubicBezTo>
                      <a:pt x="1565" y="77"/>
                      <a:pt x="1565" y="69"/>
                      <a:pt x="1565" y="62"/>
                    </a:cubicBezTo>
                    <a:cubicBezTo>
                      <a:pt x="1573" y="54"/>
                      <a:pt x="1573" y="16"/>
                      <a:pt x="1588" y="16"/>
                    </a:cubicBezTo>
                    <a:cubicBezTo>
                      <a:pt x="1603" y="16"/>
                      <a:pt x="1611" y="16"/>
                      <a:pt x="1626" y="8"/>
                    </a:cubicBezTo>
                    <a:cubicBezTo>
                      <a:pt x="1626" y="8"/>
                      <a:pt x="1649" y="0"/>
                      <a:pt x="1649" y="8"/>
                    </a:cubicBezTo>
                    <a:cubicBezTo>
                      <a:pt x="1649" y="8"/>
                      <a:pt x="1641" y="16"/>
                      <a:pt x="1634" y="23"/>
                    </a:cubicBezTo>
                    <a:cubicBezTo>
                      <a:pt x="1626" y="31"/>
                      <a:pt x="1611" y="39"/>
                      <a:pt x="1611" y="46"/>
                    </a:cubicBezTo>
                    <a:cubicBezTo>
                      <a:pt x="1611" y="62"/>
                      <a:pt x="1634" y="85"/>
                      <a:pt x="1619" y="100"/>
                    </a:cubicBezTo>
                    <a:cubicBezTo>
                      <a:pt x="1603" y="123"/>
                      <a:pt x="1588" y="92"/>
                      <a:pt x="1565" y="100"/>
                    </a:cubicBezTo>
                    <a:lnTo>
                      <a:pt x="1557" y="77"/>
                    </a:lnTo>
                    <a:close/>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9" name="Freeform 197">
                <a:extLst>
                  <a:ext uri="{FF2B5EF4-FFF2-40B4-BE49-F238E27FC236}">
                    <a16:creationId xmlns:a16="http://schemas.microsoft.com/office/drawing/2014/main" id="{F6F81FFC-EBEE-429D-81AF-F300195659FD}"/>
                  </a:ext>
                </a:extLst>
              </p:cNvPr>
              <p:cNvSpPr>
                <a:spLocks noChangeArrowheads="1"/>
              </p:cNvSpPr>
              <p:nvPr/>
            </p:nvSpPr>
            <p:spPr bwMode="auto">
              <a:xfrm>
                <a:off x="8000479" y="1116013"/>
                <a:ext cx="773063" cy="1122362"/>
              </a:xfrm>
              <a:custGeom>
                <a:avLst/>
                <a:gdLst>
                  <a:gd name="T0" fmla="*/ 8 w 2147"/>
                  <a:gd name="T1" fmla="*/ 2260 h 3117"/>
                  <a:gd name="T2" fmla="*/ 107 w 2147"/>
                  <a:gd name="T3" fmla="*/ 2306 h 3117"/>
                  <a:gd name="T4" fmla="*/ 1971 w 2147"/>
                  <a:gd name="T5" fmla="*/ 442 h 3117"/>
                  <a:gd name="T6" fmla="*/ 2055 w 2147"/>
                  <a:gd name="T7" fmla="*/ 259 h 3117"/>
                  <a:gd name="T8" fmla="*/ 2100 w 2147"/>
                  <a:gd name="T9" fmla="*/ 61 h 3117"/>
                  <a:gd name="T10" fmla="*/ 1948 w 2147"/>
                  <a:gd name="T11" fmla="*/ 7 h 3117"/>
                  <a:gd name="T12" fmla="*/ 1856 w 2147"/>
                  <a:gd name="T13" fmla="*/ 267 h 3117"/>
                  <a:gd name="T14" fmla="*/ 1803 w 2147"/>
                  <a:gd name="T15" fmla="*/ 504 h 3117"/>
                  <a:gd name="T16" fmla="*/ 2017 w 2147"/>
                  <a:gd name="T17" fmla="*/ 511 h 3117"/>
                  <a:gd name="T18" fmla="*/ 1742 w 2147"/>
                  <a:gd name="T19" fmla="*/ 909 h 3117"/>
                  <a:gd name="T20" fmla="*/ 1665 w 2147"/>
                  <a:gd name="T21" fmla="*/ 1138 h 3117"/>
                  <a:gd name="T22" fmla="*/ 1489 w 2147"/>
                  <a:gd name="T23" fmla="*/ 1031 h 3117"/>
                  <a:gd name="T24" fmla="*/ 1497 w 2147"/>
                  <a:gd name="T25" fmla="*/ 626 h 3117"/>
                  <a:gd name="T26" fmla="*/ 1688 w 2147"/>
                  <a:gd name="T27" fmla="*/ 366 h 3117"/>
                  <a:gd name="T28" fmla="*/ 1719 w 2147"/>
                  <a:gd name="T29" fmla="*/ 649 h 3117"/>
                  <a:gd name="T30" fmla="*/ 1726 w 2147"/>
                  <a:gd name="T31" fmla="*/ 748 h 3117"/>
                  <a:gd name="T32" fmla="*/ 1902 w 2147"/>
                  <a:gd name="T33" fmla="*/ 870 h 3117"/>
                  <a:gd name="T34" fmla="*/ 1887 w 2147"/>
                  <a:gd name="T35" fmla="*/ 702 h 3117"/>
                  <a:gd name="T36" fmla="*/ 2062 w 2147"/>
                  <a:gd name="T37" fmla="*/ 786 h 3117"/>
                  <a:gd name="T38" fmla="*/ 2093 w 2147"/>
                  <a:gd name="T39" fmla="*/ 855 h 3117"/>
                  <a:gd name="T40" fmla="*/ 1978 w 2147"/>
                  <a:gd name="T41" fmla="*/ 878 h 3117"/>
                  <a:gd name="T42" fmla="*/ 932 w 2147"/>
                  <a:gd name="T43" fmla="*/ 1168 h 3117"/>
                  <a:gd name="T44" fmla="*/ 1054 w 2147"/>
                  <a:gd name="T45" fmla="*/ 1260 h 3117"/>
                  <a:gd name="T46" fmla="*/ 1100 w 2147"/>
                  <a:gd name="T47" fmla="*/ 1474 h 3117"/>
                  <a:gd name="T48" fmla="*/ 1153 w 2147"/>
                  <a:gd name="T49" fmla="*/ 1405 h 3117"/>
                  <a:gd name="T50" fmla="*/ 1230 w 2147"/>
                  <a:gd name="T51" fmla="*/ 1145 h 3117"/>
                  <a:gd name="T52" fmla="*/ 1253 w 2147"/>
                  <a:gd name="T53" fmla="*/ 824 h 3117"/>
                  <a:gd name="T54" fmla="*/ 1123 w 2147"/>
                  <a:gd name="T55" fmla="*/ 748 h 3117"/>
                  <a:gd name="T56" fmla="*/ 1046 w 2147"/>
                  <a:gd name="T57" fmla="*/ 1084 h 3117"/>
                  <a:gd name="T58" fmla="*/ 856 w 2147"/>
                  <a:gd name="T59" fmla="*/ 1092 h 3117"/>
                  <a:gd name="T60" fmla="*/ 856 w 2147"/>
                  <a:gd name="T61" fmla="*/ 1153 h 3117"/>
                  <a:gd name="T62" fmla="*/ 1436 w 2147"/>
                  <a:gd name="T63" fmla="*/ 2719 h 3117"/>
                  <a:gd name="T64" fmla="*/ 1436 w 2147"/>
                  <a:gd name="T65" fmla="*/ 2482 h 3117"/>
                  <a:gd name="T66" fmla="*/ 1505 w 2147"/>
                  <a:gd name="T67" fmla="*/ 2222 h 3117"/>
                  <a:gd name="T68" fmla="*/ 1428 w 2147"/>
                  <a:gd name="T69" fmla="*/ 1985 h 3117"/>
                  <a:gd name="T70" fmla="*/ 1535 w 2147"/>
                  <a:gd name="T71" fmla="*/ 1901 h 3117"/>
                  <a:gd name="T72" fmla="*/ 1619 w 2147"/>
                  <a:gd name="T73" fmla="*/ 1680 h 3117"/>
                  <a:gd name="T74" fmla="*/ 1627 w 2147"/>
                  <a:gd name="T75" fmla="*/ 1565 h 3117"/>
                  <a:gd name="T76" fmla="*/ 1680 w 2147"/>
                  <a:gd name="T77" fmla="*/ 1275 h 3117"/>
                  <a:gd name="T78" fmla="*/ 1428 w 2147"/>
                  <a:gd name="T79" fmla="*/ 1328 h 3117"/>
                  <a:gd name="T80" fmla="*/ 1329 w 2147"/>
                  <a:gd name="T81" fmla="*/ 1168 h 3117"/>
                  <a:gd name="T82" fmla="*/ 1245 w 2147"/>
                  <a:gd name="T83" fmla="*/ 1527 h 3117"/>
                  <a:gd name="T84" fmla="*/ 1023 w 2147"/>
                  <a:gd name="T85" fmla="*/ 1703 h 3117"/>
                  <a:gd name="T86" fmla="*/ 672 w 2147"/>
                  <a:gd name="T87" fmla="*/ 1787 h 3117"/>
                  <a:gd name="T88" fmla="*/ 856 w 2147"/>
                  <a:gd name="T89" fmla="*/ 2039 h 3117"/>
                  <a:gd name="T90" fmla="*/ 901 w 2147"/>
                  <a:gd name="T91" fmla="*/ 2054 h 3117"/>
                  <a:gd name="T92" fmla="*/ 1046 w 2147"/>
                  <a:gd name="T93" fmla="*/ 2222 h 3117"/>
                  <a:gd name="T94" fmla="*/ 1138 w 2147"/>
                  <a:gd name="T95" fmla="*/ 2085 h 3117"/>
                  <a:gd name="T96" fmla="*/ 1306 w 2147"/>
                  <a:gd name="T97" fmla="*/ 2123 h 3117"/>
                  <a:gd name="T98" fmla="*/ 1298 w 2147"/>
                  <a:gd name="T99" fmla="*/ 2482 h 3117"/>
                  <a:gd name="T100" fmla="*/ 1199 w 2147"/>
                  <a:gd name="T101" fmla="*/ 2864 h 3117"/>
                  <a:gd name="T102" fmla="*/ 1291 w 2147"/>
                  <a:gd name="T103" fmla="*/ 3085 h 3117"/>
                  <a:gd name="T104" fmla="*/ 1329 w 2147"/>
                  <a:gd name="T105" fmla="*/ 2910 h 3117"/>
                  <a:gd name="T106" fmla="*/ 1581 w 2147"/>
                  <a:gd name="T107" fmla="*/ 2245 h 3117"/>
                  <a:gd name="T108" fmla="*/ 1612 w 2147"/>
                  <a:gd name="T109" fmla="*/ 2146 h 3117"/>
                  <a:gd name="T110" fmla="*/ 1749 w 2147"/>
                  <a:gd name="T111" fmla="*/ 2237 h 3117"/>
                  <a:gd name="T112" fmla="*/ 1612 w 2147"/>
                  <a:gd name="T113" fmla="*/ 2345 h 3117"/>
                  <a:gd name="T114" fmla="*/ 1787 w 2147"/>
                  <a:gd name="T115" fmla="*/ 1649 h 3117"/>
                  <a:gd name="T116" fmla="*/ 1764 w 2147"/>
                  <a:gd name="T117" fmla="*/ 1542 h 3117"/>
                  <a:gd name="T118" fmla="*/ 1879 w 2147"/>
                  <a:gd name="T119" fmla="*/ 1481 h 3117"/>
                  <a:gd name="T120" fmla="*/ 1787 w 2147"/>
                  <a:gd name="T121" fmla="*/ 1649 h 3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47" h="3117">
                    <a:moveTo>
                      <a:pt x="53" y="2329"/>
                    </a:moveTo>
                    <a:lnTo>
                      <a:pt x="53" y="2329"/>
                    </a:lnTo>
                    <a:cubicBezTo>
                      <a:pt x="53" y="2314"/>
                      <a:pt x="38" y="2299"/>
                      <a:pt x="31" y="2291"/>
                    </a:cubicBezTo>
                    <a:cubicBezTo>
                      <a:pt x="23" y="2283"/>
                      <a:pt x="0" y="2276"/>
                      <a:pt x="8" y="2260"/>
                    </a:cubicBezTo>
                    <a:cubicBezTo>
                      <a:pt x="15" y="2253"/>
                      <a:pt x="23" y="2245"/>
                      <a:pt x="31" y="2237"/>
                    </a:cubicBezTo>
                    <a:cubicBezTo>
                      <a:pt x="38" y="2222"/>
                      <a:pt x="38" y="2222"/>
                      <a:pt x="46" y="2214"/>
                    </a:cubicBezTo>
                    <a:cubicBezTo>
                      <a:pt x="61" y="2199"/>
                      <a:pt x="84" y="2207"/>
                      <a:pt x="92" y="2222"/>
                    </a:cubicBezTo>
                    <a:cubicBezTo>
                      <a:pt x="114" y="2253"/>
                      <a:pt x="107" y="2276"/>
                      <a:pt x="107" y="2306"/>
                    </a:cubicBezTo>
                    <a:cubicBezTo>
                      <a:pt x="107" y="2322"/>
                      <a:pt x="107" y="2329"/>
                      <a:pt x="107" y="2337"/>
                    </a:cubicBezTo>
                    <a:cubicBezTo>
                      <a:pt x="107" y="2360"/>
                      <a:pt x="76" y="2345"/>
                      <a:pt x="69" y="2345"/>
                    </a:cubicBezTo>
                    <a:cubicBezTo>
                      <a:pt x="53" y="2329"/>
                      <a:pt x="53" y="2329"/>
                      <a:pt x="53" y="2329"/>
                    </a:cubicBezTo>
                    <a:close/>
                    <a:moveTo>
                      <a:pt x="1971" y="442"/>
                    </a:moveTo>
                    <a:lnTo>
                      <a:pt x="1971" y="442"/>
                    </a:lnTo>
                    <a:cubicBezTo>
                      <a:pt x="1986" y="397"/>
                      <a:pt x="2032" y="374"/>
                      <a:pt x="2055" y="336"/>
                    </a:cubicBezTo>
                    <a:cubicBezTo>
                      <a:pt x="2078" y="282"/>
                      <a:pt x="1986" y="290"/>
                      <a:pt x="1994" y="282"/>
                    </a:cubicBezTo>
                    <a:cubicBezTo>
                      <a:pt x="2001" y="274"/>
                      <a:pt x="2039" y="267"/>
                      <a:pt x="2055" y="259"/>
                    </a:cubicBezTo>
                    <a:cubicBezTo>
                      <a:pt x="2085" y="252"/>
                      <a:pt x="2047" y="206"/>
                      <a:pt x="2032" y="198"/>
                    </a:cubicBezTo>
                    <a:cubicBezTo>
                      <a:pt x="2032" y="190"/>
                      <a:pt x="2146" y="221"/>
                      <a:pt x="2100" y="145"/>
                    </a:cubicBezTo>
                    <a:cubicBezTo>
                      <a:pt x="2093" y="122"/>
                      <a:pt x="2039" y="106"/>
                      <a:pt x="2100" y="91"/>
                    </a:cubicBezTo>
                    <a:cubicBezTo>
                      <a:pt x="2139" y="91"/>
                      <a:pt x="2131" y="76"/>
                      <a:pt x="2100" y="61"/>
                    </a:cubicBezTo>
                    <a:cubicBezTo>
                      <a:pt x="2024" y="22"/>
                      <a:pt x="2024" y="22"/>
                      <a:pt x="2024" y="22"/>
                    </a:cubicBezTo>
                    <a:cubicBezTo>
                      <a:pt x="1986" y="7"/>
                      <a:pt x="1986" y="114"/>
                      <a:pt x="1963" y="122"/>
                    </a:cubicBezTo>
                    <a:cubicBezTo>
                      <a:pt x="1963" y="99"/>
                      <a:pt x="1963" y="76"/>
                      <a:pt x="1963" y="61"/>
                    </a:cubicBezTo>
                    <a:cubicBezTo>
                      <a:pt x="1963" y="53"/>
                      <a:pt x="1963" y="0"/>
                      <a:pt x="1948" y="7"/>
                    </a:cubicBezTo>
                    <a:cubicBezTo>
                      <a:pt x="1925" y="15"/>
                      <a:pt x="1902" y="68"/>
                      <a:pt x="1894" y="91"/>
                    </a:cubicBezTo>
                    <a:cubicBezTo>
                      <a:pt x="1879" y="114"/>
                      <a:pt x="1841" y="152"/>
                      <a:pt x="1841" y="167"/>
                    </a:cubicBezTo>
                    <a:cubicBezTo>
                      <a:pt x="1841" y="175"/>
                      <a:pt x="1856" y="198"/>
                      <a:pt x="1856" y="213"/>
                    </a:cubicBezTo>
                    <a:cubicBezTo>
                      <a:pt x="1864" y="229"/>
                      <a:pt x="1864" y="252"/>
                      <a:pt x="1856" y="267"/>
                    </a:cubicBezTo>
                    <a:cubicBezTo>
                      <a:pt x="1856" y="320"/>
                      <a:pt x="1810" y="351"/>
                      <a:pt x="1825" y="404"/>
                    </a:cubicBezTo>
                    <a:cubicBezTo>
                      <a:pt x="1833" y="427"/>
                      <a:pt x="1803" y="404"/>
                      <a:pt x="1810" y="427"/>
                    </a:cubicBezTo>
                    <a:cubicBezTo>
                      <a:pt x="1810" y="442"/>
                      <a:pt x="1818" y="458"/>
                      <a:pt x="1810" y="473"/>
                    </a:cubicBezTo>
                    <a:cubicBezTo>
                      <a:pt x="1803" y="488"/>
                      <a:pt x="1795" y="488"/>
                      <a:pt x="1803" y="504"/>
                    </a:cubicBezTo>
                    <a:cubicBezTo>
                      <a:pt x="1818" y="542"/>
                      <a:pt x="1825" y="542"/>
                      <a:pt x="1864" y="519"/>
                    </a:cubicBezTo>
                    <a:cubicBezTo>
                      <a:pt x="1879" y="511"/>
                      <a:pt x="1902" y="511"/>
                      <a:pt x="1925" y="519"/>
                    </a:cubicBezTo>
                    <a:cubicBezTo>
                      <a:pt x="1932" y="526"/>
                      <a:pt x="1948" y="534"/>
                      <a:pt x="1955" y="534"/>
                    </a:cubicBezTo>
                    <a:cubicBezTo>
                      <a:pt x="1971" y="534"/>
                      <a:pt x="2009" y="526"/>
                      <a:pt x="2017" y="511"/>
                    </a:cubicBezTo>
                    <a:cubicBezTo>
                      <a:pt x="2024" y="504"/>
                      <a:pt x="1971" y="481"/>
                      <a:pt x="1971" y="465"/>
                    </a:cubicBezTo>
                    <a:cubicBezTo>
                      <a:pt x="1971" y="442"/>
                      <a:pt x="1971" y="442"/>
                      <a:pt x="1971" y="442"/>
                    </a:cubicBezTo>
                    <a:close/>
                    <a:moveTo>
                      <a:pt x="1742" y="909"/>
                    </a:moveTo>
                    <a:lnTo>
                      <a:pt x="1742" y="909"/>
                    </a:lnTo>
                    <a:cubicBezTo>
                      <a:pt x="1742" y="924"/>
                      <a:pt x="1742" y="924"/>
                      <a:pt x="1742" y="924"/>
                    </a:cubicBezTo>
                    <a:cubicBezTo>
                      <a:pt x="1742" y="947"/>
                      <a:pt x="1719" y="962"/>
                      <a:pt x="1696" y="970"/>
                    </a:cubicBezTo>
                    <a:cubicBezTo>
                      <a:pt x="1680" y="985"/>
                      <a:pt x="1711" y="1023"/>
                      <a:pt x="1719" y="1038"/>
                    </a:cubicBezTo>
                    <a:cubicBezTo>
                      <a:pt x="1734" y="1069"/>
                      <a:pt x="1711" y="1138"/>
                      <a:pt x="1665" y="1138"/>
                    </a:cubicBezTo>
                    <a:cubicBezTo>
                      <a:pt x="1650" y="1138"/>
                      <a:pt x="1604" y="1115"/>
                      <a:pt x="1596" y="1122"/>
                    </a:cubicBezTo>
                    <a:cubicBezTo>
                      <a:pt x="1581" y="1130"/>
                      <a:pt x="1604" y="1145"/>
                      <a:pt x="1596" y="1161"/>
                    </a:cubicBezTo>
                    <a:lnTo>
                      <a:pt x="1596" y="1161"/>
                    </a:lnTo>
                    <a:cubicBezTo>
                      <a:pt x="1535" y="1122"/>
                      <a:pt x="1497" y="1115"/>
                      <a:pt x="1489" y="1031"/>
                    </a:cubicBezTo>
                    <a:cubicBezTo>
                      <a:pt x="1489" y="1015"/>
                      <a:pt x="1474" y="1000"/>
                      <a:pt x="1474" y="977"/>
                    </a:cubicBezTo>
                    <a:cubicBezTo>
                      <a:pt x="1467" y="954"/>
                      <a:pt x="1467" y="924"/>
                      <a:pt x="1467" y="893"/>
                    </a:cubicBezTo>
                    <a:cubicBezTo>
                      <a:pt x="1467" y="832"/>
                      <a:pt x="1428" y="817"/>
                      <a:pt x="1444" y="748"/>
                    </a:cubicBezTo>
                    <a:cubicBezTo>
                      <a:pt x="1459" y="710"/>
                      <a:pt x="1489" y="664"/>
                      <a:pt x="1497" y="626"/>
                    </a:cubicBezTo>
                    <a:cubicBezTo>
                      <a:pt x="1505" y="588"/>
                      <a:pt x="1535" y="618"/>
                      <a:pt x="1543" y="595"/>
                    </a:cubicBezTo>
                    <a:cubicBezTo>
                      <a:pt x="1558" y="557"/>
                      <a:pt x="1550" y="504"/>
                      <a:pt x="1558" y="465"/>
                    </a:cubicBezTo>
                    <a:cubicBezTo>
                      <a:pt x="1581" y="404"/>
                      <a:pt x="1558" y="366"/>
                      <a:pt x="1635" y="381"/>
                    </a:cubicBezTo>
                    <a:cubicBezTo>
                      <a:pt x="1658" y="381"/>
                      <a:pt x="1673" y="366"/>
                      <a:pt x="1688" y="366"/>
                    </a:cubicBezTo>
                    <a:cubicBezTo>
                      <a:pt x="1787" y="389"/>
                      <a:pt x="1734" y="465"/>
                      <a:pt x="1764" y="526"/>
                    </a:cubicBezTo>
                    <a:cubicBezTo>
                      <a:pt x="1772" y="549"/>
                      <a:pt x="1772" y="572"/>
                      <a:pt x="1772" y="595"/>
                    </a:cubicBezTo>
                    <a:cubicBezTo>
                      <a:pt x="1772" y="618"/>
                      <a:pt x="1772" y="641"/>
                      <a:pt x="1780" y="656"/>
                    </a:cubicBezTo>
                    <a:cubicBezTo>
                      <a:pt x="1795" y="695"/>
                      <a:pt x="1734" y="664"/>
                      <a:pt x="1719" y="649"/>
                    </a:cubicBezTo>
                    <a:cubicBezTo>
                      <a:pt x="1703" y="641"/>
                      <a:pt x="1688" y="595"/>
                      <a:pt x="1673" y="595"/>
                    </a:cubicBezTo>
                    <a:cubicBezTo>
                      <a:pt x="1665" y="595"/>
                      <a:pt x="1665" y="595"/>
                      <a:pt x="1665" y="595"/>
                    </a:cubicBezTo>
                    <a:cubicBezTo>
                      <a:pt x="1665" y="611"/>
                      <a:pt x="1703" y="687"/>
                      <a:pt x="1711" y="695"/>
                    </a:cubicBezTo>
                    <a:cubicBezTo>
                      <a:pt x="1726" y="710"/>
                      <a:pt x="1749" y="725"/>
                      <a:pt x="1726" y="748"/>
                    </a:cubicBezTo>
                    <a:cubicBezTo>
                      <a:pt x="1719" y="763"/>
                      <a:pt x="1688" y="763"/>
                      <a:pt x="1680" y="771"/>
                    </a:cubicBezTo>
                    <a:cubicBezTo>
                      <a:pt x="1665" y="786"/>
                      <a:pt x="1719" y="817"/>
                      <a:pt x="1734" y="824"/>
                    </a:cubicBezTo>
                    <a:cubicBezTo>
                      <a:pt x="1757" y="855"/>
                      <a:pt x="1757" y="878"/>
                      <a:pt x="1742" y="909"/>
                    </a:cubicBezTo>
                    <a:close/>
                    <a:moveTo>
                      <a:pt x="1902" y="870"/>
                    </a:moveTo>
                    <a:lnTo>
                      <a:pt x="1902" y="870"/>
                    </a:lnTo>
                    <a:cubicBezTo>
                      <a:pt x="1894" y="840"/>
                      <a:pt x="1879" y="817"/>
                      <a:pt x="1871" y="786"/>
                    </a:cubicBezTo>
                    <a:cubicBezTo>
                      <a:pt x="1871" y="771"/>
                      <a:pt x="1848" y="740"/>
                      <a:pt x="1848" y="733"/>
                    </a:cubicBezTo>
                    <a:cubicBezTo>
                      <a:pt x="1856" y="725"/>
                      <a:pt x="1879" y="702"/>
                      <a:pt x="1887" y="702"/>
                    </a:cubicBezTo>
                    <a:cubicBezTo>
                      <a:pt x="1917" y="702"/>
                      <a:pt x="1925" y="740"/>
                      <a:pt x="1955" y="695"/>
                    </a:cubicBezTo>
                    <a:cubicBezTo>
                      <a:pt x="1971" y="679"/>
                      <a:pt x="2017" y="695"/>
                      <a:pt x="2032" y="702"/>
                    </a:cubicBezTo>
                    <a:cubicBezTo>
                      <a:pt x="2032" y="717"/>
                      <a:pt x="2039" y="733"/>
                      <a:pt x="2039" y="748"/>
                    </a:cubicBezTo>
                    <a:cubicBezTo>
                      <a:pt x="2047" y="763"/>
                      <a:pt x="2062" y="771"/>
                      <a:pt x="2062" y="786"/>
                    </a:cubicBezTo>
                    <a:cubicBezTo>
                      <a:pt x="2070" y="786"/>
                      <a:pt x="2078" y="763"/>
                      <a:pt x="2093" y="756"/>
                    </a:cubicBezTo>
                    <a:cubicBezTo>
                      <a:pt x="2100" y="748"/>
                      <a:pt x="2116" y="740"/>
                      <a:pt x="2123" y="740"/>
                    </a:cubicBezTo>
                    <a:lnTo>
                      <a:pt x="2123" y="740"/>
                    </a:lnTo>
                    <a:cubicBezTo>
                      <a:pt x="2123" y="786"/>
                      <a:pt x="2093" y="817"/>
                      <a:pt x="2093" y="855"/>
                    </a:cubicBezTo>
                    <a:cubicBezTo>
                      <a:pt x="2093" y="916"/>
                      <a:pt x="2039" y="863"/>
                      <a:pt x="2024" y="840"/>
                    </a:cubicBezTo>
                    <a:cubicBezTo>
                      <a:pt x="2001" y="824"/>
                      <a:pt x="1994" y="832"/>
                      <a:pt x="1971" y="824"/>
                    </a:cubicBezTo>
                    <a:cubicBezTo>
                      <a:pt x="1948" y="809"/>
                      <a:pt x="1948" y="809"/>
                      <a:pt x="1948" y="809"/>
                    </a:cubicBezTo>
                    <a:cubicBezTo>
                      <a:pt x="1910" y="801"/>
                      <a:pt x="1978" y="870"/>
                      <a:pt x="1978" y="878"/>
                    </a:cubicBezTo>
                    <a:cubicBezTo>
                      <a:pt x="1986" y="893"/>
                      <a:pt x="1925" y="924"/>
                      <a:pt x="1910" y="886"/>
                    </a:cubicBezTo>
                    <a:cubicBezTo>
                      <a:pt x="1902" y="870"/>
                      <a:pt x="1902" y="870"/>
                      <a:pt x="1902" y="870"/>
                    </a:cubicBezTo>
                    <a:close/>
                    <a:moveTo>
                      <a:pt x="932" y="1168"/>
                    </a:moveTo>
                    <a:lnTo>
                      <a:pt x="932" y="1168"/>
                    </a:lnTo>
                    <a:cubicBezTo>
                      <a:pt x="1001" y="1168"/>
                      <a:pt x="970" y="1184"/>
                      <a:pt x="970" y="1229"/>
                    </a:cubicBezTo>
                    <a:cubicBezTo>
                      <a:pt x="970" y="1283"/>
                      <a:pt x="1008" y="1222"/>
                      <a:pt x="1016" y="1206"/>
                    </a:cubicBezTo>
                    <a:cubicBezTo>
                      <a:pt x="1016" y="1199"/>
                      <a:pt x="1023" y="1145"/>
                      <a:pt x="1031" y="1153"/>
                    </a:cubicBezTo>
                    <a:cubicBezTo>
                      <a:pt x="1031" y="1168"/>
                      <a:pt x="1046" y="1252"/>
                      <a:pt x="1054" y="1260"/>
                    </a:cubicBezTo>
                    <a:cubicBezTo>
                      <a:pt x="1077" y="1290"/>
                      <a:pt x="1031" y="1328"/>
                      <a:pt x="1062" y="1367"/>
                    </a:cubicBezTo>
                    <a:cubicBezTo>
                      <a:pt x="1085" y="1397"/>
                      <a:pt x="1092" y="1382"/>
                      <a:pt x="1123" y="1390"/>
                    </a:cubicBezTo>
                    <a:cubicBezTo>
                      <a:pt x="1123" y="1405"/>
                      <a:pt x="1108" y="1420"/>
                      <a:pt x="1108" y="1443"/>
                    </a:cubicBezTo>
                    <a:cubicBezTo>
                      <a:pt x="1115" y="1458"/>
                      <a:pt x="1123" y="1481"/>
                      <a:pt x="1100" y="1474"/>
                    </a:cubicBezTo>
                    <a:cubicBezTo>
                      <a:pt x="1054" y="1466"/>
                      <a:pt x="1031" y="1497"/>
                      <a:pt x="1039" y="1542"/>
                    </a:cubicBezTo>
                    <a:cubicBezTo>
                      <a:pt x="1039" y="1611"/>
                      <a:pt x="1161" y="1619"/>
                      <a:pt x="1161" y="1550"/>
                    </a:cubicBezTo>
                    <a:cubicBezTo>
                      <a:pt x="1161" y="1520"/>
                      <a:pt x="1184" y="1458"/>
                      <a:pt x="1161" y="1443"/>
                    </a:cubicBezTo>
                    <a:cubicBezTo>
                      <a:pt x="1161" y="1436"/>
                      <a:pt x="1146" y="1413"/>
                      <a:pt x="1153" y="1405"/>
                    </a:cubicBezTo>
                    <a:cubicBezTo>
                      <a:pt x="1169" y="1397"/>
                      <a:pt x="1184" y="1390"/>
                      <a:pt x="1192" y="1374"/>
                    </a:cubicBezTo>
                    <a:cubicBezTo>
                      <a:pt x="1214" y="1344"/>
                      <a:pt x="1207" y="1290"/>
                      <a:pt x="1230" y="1252"/>
                    </a:cubicBezTo>
                    <a:cubicBezTo>
                      <a:pt x="1245" y="1222"/>
                      <a:pt x="1268" y="1222"/>
                      <a:pt x="1245" y="1184"/>
                    </a:cubicBezTo>
                    <a:cubicBezTo>
                      <a:pt x="1222" y="1168"/>
                      <a:pt x="1230" y="1168"/>
                      <a:pt x="1230" y="1145"/>
                    </a:cubicBezTo>
                    <a:cubicBezTo>
                      <a:pt x="1230" y="1122"/>
                      <a:pt x="1253" y="1061"/>
                      <a:pt x="1237" y="1046"/>
                    </a:cubicBezTo>
                    <a:cubicBezTo>
                      <a:pt x="1230" y="1031"/>
                      <a:pt x="1192" y="1008"/>
                      <a:pt x="1222" y="992"/>
                    </a:cubicBezTo>
                    <a:cubicBezTo>
                      <a:pt x="1268" y="962"/>
                      <a:pt x="1268" y="977"/>
                      <a:pt x="1268" y="924"/>
                    </a:cubicBezTo>
                    <a:cubicBezTo>
                      <a:pt x="1268" y="870"/>
                      <a:pt x="1199" y="847"/>
                      <a:pt x="1253" y="824"/>
                    </a:cubicBezTo>
                    <a:cubicBezTo>
                      <a:pt x="1283" y="817"/>
                      <a:pt x="1275" y="786"/>
                      <a:pt x="1283" y="763"/>
                    </a:cubicBezTo>
                    <a:cubicBezTo>
                      <a:pt x="1283" y="740"/>
                      <a:pt x="1291" y="679"/>
                      <a:pt x="1268" y="695"/>
                    </a:cubicBezTo>
                    <a:cubicBezTo>
                      <a:pt x="1199" y="725"/>
                      <a:pt x="1237" y="717"/>
                      <a:pt x="1230" y="771"/>
                    </a:cubicBezTo>
                    <a:cubicBezTo>
                      <a:pt x="1199" y="771"/>
                      <a:pt x="1153" y="748"/>
                      <a:pt x="1123" y="748"/>
                    </a:cubicBezTo>
                    <a:cubicBezTo>
                      <a:pt x="1108" y="740"/>
                      <a:pt x="1062" y="801"/>
                      <a:pt x="1069" y="817"/>
                    </a:cubicBezTo>
                    <a:cubicBezTo>
                      <a:pt x="1069" y="855"/>
                      <a:pt x="1077" y="855"/>
                      <a:pt x="1054" y="893"/>
                    </a:cubicBezTo>
                    <a:cubicBezTo>
                      <a:pt x="1031" y="909"/>
                      <a:pt x="993" y="947"/>
                      <a:pt x="993" y="970"/>
                    </a:cubicBezTo>
                    <a:cubicBezTo>
                      <a:pt x="993" y="1008"/>
                      <a:pt x="1046" y="1061"/>
                      <a:pt x="1046" y="1084"/>
                    </a:cubicBezTo>
                    <a:cubicBezTo>
                      <a:pt x="1031" y="1084"/>
                      <a:pt x="947" y="992"/>
                      <a:pt x="939" y="985"/>
                    </a:cubicBezTo>
                    <a:cubicBezTo>
                      <a:pt x="939" y="970"/>
                      <a:pt x="939" y="931"/>
                      <a:pt x="924" y="931"/>
                    </a:cubicBezTo>
                    <a:cubicBezTo>
                      <a:pt x="909" y="931"/>
                      <a:pt x="878" y="977"/>
                      <a:pt x="871" y="992"/>
                    </a:cubicBezTo>
                    <a:cubicBezTo>
                      <a:pt x="863" y="1015"/>
                      <a:pt x="856" y="1061"/>
                      <a:pt x="856" y="1092"/>
                    </a:cubicBezTo>
                    <a:cubicBezTo>
                      <a:pt x="833" y="1099"/>
                      <a:pt x="825" y="1061"/>
                      <a:pt x="802" y="1084"/>
                    </a:cubicBezTo>
                    <a:cubicBezTo>
                      <a:pt x="787" y="1099"/>
                      <a:pt x="787" y="1107"/>
                      <a:pt x="787" y="1130"/>
                    </a:cubicBezTo>
                    <a:cubicBezTo>
                      <a:pt x="779" y="1153"/>
                      <a:pt x="771" y="1161"/>
                      <a:pt x="794" y="1176"/>
                    </a:cubicBezTo>
                    <a:cubicBezTo>
                      <a:pt x="817" y="1191"/>
                      <a:pt x="840" y="1161"/>
                      <a:pt x="856" y="1153"/>
                    </a:cubicBezTo>
                    <a:cubicBezTo>
                      <a:pt x="878" y="1145"/>
                      <a:pt x="901" y="1153"/>
                      <a:pt x="917" y="1161"/>
                    </a:cubicBezTo>
                    <a:cubicBezTo>
                      <a:pt x="932" y="1168"/>
                      <a:pt x="932" y="1168"/>
                      <a:pt x="932" y="1168"/>
                    </a:cubicBezTo>
                    <a:close/>
                    <a:moveTo>
                      <a:pt x="1436" y="2719"/>
                    </a:moveTo>
                    <a:lnTo>
                      <a:pt x="1436" y="2719"/>
                    </a:lnTo>
                    <a:cubicBezTo>
                      <a:pt x="1459" y="2681"/>
                      <a:pt x="1352" y="2627"/>
                      <a:pt x="1413" y="2574"/>
                    </a:cubicBezTo>
                    <a:cubicBezTo>
                      <a:pt x="1428" y="2566"/>
                      <a:pt x="1451" y="2566"/>
                      <a:pt x="1467" y="2558"/>
                    </a:cubicBezTo>
                    <a:cubicBezTo>
                      <a:pt x="1467" y="2551"/>
                      <a:pt x="1451" y="2528"/>
                      <a:pt x="1444" y="2520"/>
                    </a:cubicBezTo>
                    <a:cubicBezTo>
                      <a:pt x="1436" y="2512"/>
                      <a:pt x="1436" y="2489"/>
                      <a:pt x="1436" y="2482"/>
                    </a:cubicBezTo>
                    <a:cubicBezTo>
                      <a:pt x="1436" y="2444"/>
                      <a:pt x="1421" y="2413"/>
                      <a:pt x="1421" y="2367"/>
                    </a:cubicBezTo>
                    <a:cubicBezTo>
                      <a:pt x="1428" y="2360"/>
                      <a:pt x="1444" y="2337"/>
                      <a:pt x="1444" y="2329"/>
                    </a:cubicBezTo>
                    <a:cubicBezTo>
                      <a:pt x="1451" y="2314"/>
                      <a:pt x="1436" y="2306"/>
                      <a:pt x="1444" y="2291"/>
                    </a:cubicBezTo>
                    <a:cubicBezTo>
                      <a:pt x="1467" y="2260"/>
                      <a:pt x="1505" y="2268"/>
                      <a:pt x="1505" y="2222"/>
                    </a:cubicBezTo>
                    <a:cubicBezTo>
                      <a:pt x="1505" y="2199"/>
                      <a:pt x="1512" y="2176"/>
                      <a:pt x="1505" y="2153"/>
                    </a:cubicBezTo>
                    <a:cubicBezTo>
                      <a:pt x="1505" y="2131"/>
                      <a:pt x="1467" y="2123"/>
                      <a:pt x="1474" y="2100"/>
                    </a:cubicBezTo>
                    <a:cubicBezTo>
                      <a:pt x="1489" y="2062"/>
                      <a:pt x="1505" y="2054"/>
                      <a:pt x="1467" y="2024"/>
                    </a:cubicBezTo>
                    <a:cubicBezTo>
                      <a:pt x="1451" y="2008"/>
                      <a:pt x="1444" y="2008"/>
                      <a:pt x="1428" y="1985"/>
                    </a:cubicBezTo>
                    <a:cubicBezTo>
                      <a:pt x="1428" y="1970"/>
                      <a:pt x="1406" y="1955"/>
                      <a:pt x="1421" y="1940"/>
                    </a:cubicBezTo>
                    <a:cubicBezTo>
                      <a:pt x="1428" y="1924"/>
                      <a:pt x="1444" y="1917"/>
                      <a:pt x="1451" y="1901"/>
                    </a:cubicBezTo>
                    <a:cubicBezTo>
                      <a:pt x="1474" y="1863"/>
                      <a:pt x="1467" y="1917"/>
                      <a:pt x="1497" y="1932"/>
                    </a:cubicBezTo>
                    <a:cubicBezTo>
                      <a:pt x="1512" y="1932"/>
                      <a:pt x="1528" y="1909"/>
                      <a:pt x="1535" y="1901"/>
                    </a:cubicBezTo>
                    <a:cubicBezTo>
                      <a:pt x="1535" y="1863"/>
                      <a:pt x="1581" y="1871"/>
                      <a:pt x="1581" y="1856"/>
                    </a:cubicBezTo>
                    <a:cubicBezTo>
                      <a:pt x="1596" y="1817"/>
                      <a:pt x="1550" y="1833"/>
                      <a:pt x="1528" y="1810"/>
                    </a:cubicBezTo>
                    <a:cubicBezTo>
                      <a:pt x="1505" y="1787"/>
                      <a:pt x="1589" y="1733"/>
                      <a:pt x="1612" y="1733"/>
                    </a:cubicBezTo>
                    <a:cubicBezTo>
                      <a:pt x="1635" y="1733"/>
                      <a:pt x="1619" y="1695"/>
                      <a:pt x="1619" y="1680"/>
                    </a:cubicBezTo>
                    <a:cubicBezTo>
                      <a:pt x="1627" y="1649"/>
                      <a:pt x="1581" y="1672"/>
                      <a:pt x="1558" y="1665"/>
                    </a:cubicBezTo>
                    <a:cubicBezTo>
                      <a:pt x="1520" y="1649"/>
                      <a:pt x="1528" y="1642"/>
                      <a:pt x="1482" y="1642"/>
                    </a:cubicBezTo>
                    <a:cubicBezTo>
                      <a:pt x="1482" y="1626"/>
                      <a:pt x="1489" y="1596"/>
                      <a:pt x="1505" y="1588"/>
                    </a:cubicBezTo>
                    <a:cubicBezTo>
                      <a:pt x="1535" y="1581"/>
                      <a:pt x="1612" y="1611"/>
                      <a:pt x="1627" y="1565"/>
                    </a:cubicBezTo>
                    <a:cubicBezTo>
                      <a:pt x="1635" y="1542"/>
                      <a:pt x="1635" y="1489"/>
                      <a:pt x="1635" y="1466"/>
                    </a:cubicBezTo>
                    <a:cubicBezTo>
                      <a:pt x="1604" y="1466"/>
                      <a:pt x="1589" y="1474"/>
                      <a:pt x="1566" y="1497"/>
                    </a:cubicBezTo>
                    <a:cubicBezTo>
                      <a:pt x="1535" y="1535"/>
                      <a:pt x="1573" y="1458"/>
                      <a:pt x="1573" y="1451"/>
                    </a:cubicBezTo>
                    <a:cubicBezTo>
                      <a:pt x="1596" y="1420"/>
                      <a:pt x="1680" y="1298"/>
                      <a:pt x="1680" y="1275"/>
                    </a:cubicBezTo>
                    <a:cubicBezTo>
                      <a:pt x="1642" y="1275"/>
                      <a:pt x="1589" y="1351"/>
                      <a:pt x="1581" y="1382"/>
                    </a:cubicBezTo>
                    <a:cubicBezTo>
                      <a:pt x="1573" y="1413"/>
                      <a:pt x="1489" y="1512"/>
                      <a:pt x="1489" y="1420"/>
                    </a:cubicBezTo>
                    <a:cubicBezTo>
                      <a:pt x="1489" y="1367"/>
                      <a:pt x="1451" y="1390"/>
                      <a:pt x="1413" y="1374"/>
                    </a:cubicBezTo>
                    <a:cubicBezTo>
                      <a:pt x="1406" y="1374"/>
                      <a:pt x="1428" y="1336"/>
                      <a:pt x="1428" y="1328"/>
                    </a:cubicBezTo>
                    <a:cubicBezTo>
                      <a:pt x="1451" y="1306"/>
                      <a:pt x="1489" y="1245"/>
                      <a:pt x="1459" y="1222"/>
                    </a:cubicBezTo>
                    <a:cubicBezTo>
                      <a:pt x="1421" y="1199"/>
                      <a:pt x="1436" y="1184"/>
                      <a:pt x="1428" y="1153"/>
                    </a:cubicBezTo>
                    <a:cubicBezTo>
                      <a:pt x="1413" y="1092"/>
                      <a:pt x="1383" y="1145"/>
                      <a:pt x="1360" y="1168"/>
                    </a:cubicBezTo>
                    <a:cubicBezTo>
                      <a:pt x="1352" y="1184"/>
                      <a:pt x="1344" y="1168"/>
                      <a:pt x="1329" y="1168"/>
                    </a:cubicBezTo>
                    <a:cubicBezTo>
                      <a:pt x="1314" y="1168"/>
                      <a:pt x="1314" y="1199"/>
                      <a:pt x="1306" y="1206"/>
                    </a:cubicBezTo>
                    <a:cubicBezTo>
                      <a:pt x="1268" y="1252"/>
                      <a:pt x="1360" y="1260"/>
                      <a:pt x="1337" y="1283"/>
                    </a:cubicBezTo>
                    <a:cubicBezTo>
                      <a:pt x="1291" y="1321"/>
                      <a:pt x="1245" y="1275"/>
                      <a:pt x="1237" y="1367"/>
                    </a:cubicBezTo>
                    <a:cubicBezTo>
                      <a:pt x="1222" y="1420"/>
                      <a:pt x="1184" y="1489"/>
                      <a:pt x="1245" y="1527"/>
                    </a:cubicBezTo>
                    <a:cubicBezTo>
                      <a:pt x="1291" y="1558"/>
                      <a:pt x="1268" y="1542"/>
                      <a:pt x="1245" y="1565"/>
                    </a:cubicBezTo>
                    <a:cubicBezTo>
                      <a:pt x="1214" y="1596"/>
                      <a:pt x="1214" y="1642"/>
                      <a:pt x="1169" y="1672"/>
                    </a:cubicBezTo>
                    <a:cubicBezTo>
                      <a:pt x="1115" y="1703"/>
                      <a:pt x="1077" y="1634"/>
                      <a:pt x="1039" y="1634"/>
                    </a:cubicBezTo>
                    <a:cubicBezTo>
                      <a:pt x="1039" y="1649"/>
                      <a:pt x="1054" y="1695"/>
                      <a:pt x="1023" y="1703"/>
                    </a:cubicBezTo>
                    <a:cubicBezTo>
                      <a:pt x="1008" y="1703"/>
                      <a:pt x="985" y="1688"/>
                      <a:pt x="962" y="1688"/>
                    </a:cubicBezTo>
                    <a:cubicBezTo>
                      <a:pt x="947" y="1688"/>
                      <a:pt x="924" y="1733"/>
                      <a:pt x="901" y="1741"/>
                    </a:cubicBezTo>
                    <a:cubicBezTo>
                      <a:pt x="856" y="1779"/>
                      <a:pt x="833" y="1726"/>
                      <a:pt x="787" y="1718"/>
                    </a:cubicBezTo>
                    <a:cubicBezTo>
                      <a:pt x="764" y="1726"/>
                      <a:pt x="611" y="1733"/>
                      <a:pt x="672" y="1787"/>
                    </a:cubicBezTo>
                    <a:cubicBezTo>
                      <a:pt x="695" y="1810"/>
                      <a:pt x="687" y="1817"/>
                      <a:pt x="672" y="1848"/>
                    </a:cubicBezTo>
                    <a:cubicBezTo>
                      <a:pt x="664" y="1886"/>
                      <a:pt x="672" y="1947"/>
                      <a:pt x="710" y="1962"/>
                    </a:cubicBezTo>
                    <a:cubicBezTo>
                      <a:pt x="726" y="1970"/>
                      <a:pt x="749" y="1970"/>
                      <a:pt x="756" y="1985"/>
                    </a:cubicBezTo>
                    <a:cubicBezTo>
                      <a:pt x="794" y="2077"/>
                      <a:pt x="833" y="1962"/>
                      <a:pt x="856" y="2039"/>
                    </a:cubicBezTo>
                    <a:cubicBezTo>
                      <a:pt x="863" y="2070"/>
                      <a:pt x="886" y="2054"/>
                      <a:pt x="901" y="2031"/>
                    </a:cubicBezTo>
                    <a:cubicBezTo>
                      <a:pt x="917" y="2016"/>
                      <a:pt x="939" y="2001"/>
                      <a:pt x="955" y="1978"/>
                    </a:cubicBezTo>
                    <a:cubicBezTo>
                      <a:pt x="955" y="1978"/>
                      <a:pt x="955" y="1978"/>
                      <a:pt x="962" y="1978"/>
                    </a:cubicBezTo>
                    <a:cubicBezTo>
                      <a:pt x="962" y="2024"/>
                      <a:pt x="932" y="2031"/>
                      <a:pt x="901" y="2054"/>
                    </a:cubicBezTo>
                    <a:cubicBezTo>
                      <a:pt x="894" y="2070"/>
                      <a:pt x="886" y="2092"/>
                      <a:pt x="894" y="2100"/>
                    </a:cubicBezTo>
                    <a:cubicBezTo>
                      <a:pt x="901" y="2131"/>
                      <a:pt x="924" y="2115"/>
                      <a:pt x="947" y="2123"/>
                    </a:cubicBezTo>
                    <a:cubicBezTo>
                      <a:pt x="978" y="2153"/>
                      <a:pt x="955" y="2161"/>
                      <a:pt x="1001" y="2176"/>
                    </a:cubicBezTo>
                    <a:cubicBezTo>
                      <a:pt x="1008" y="2176"/>
                      <a:pt x="1046" y="2214"/>
                      <a:pt x="1046" y="2222"/>
                    </a:cubicBezTo>
                    <a:lnTo>
                      <a:pt x="1046" y="2222"/>
                    </a:lnTo>
                    <a:cubicBezTo>
                      <a:pt x="1046" y="2214"/>
                      <a:pt x="1039" y="2138"/>
                      <a:pt x="1062" y="2138"/>
                    </a:cubicBezTo>
                    <a:cubicBezTo>
                      <a:pt x="1077" y="2146"/>
                      <a:pt x="1108" y="2192"/>
                      <a:pt x="1115" y="2161"/>
                    </a:cubicBezTo>
                    <a:cubicBezTo>
                      <a:pt x="1123" y="2131"/>
                      <a:pt x="1115" y="2100"/>
                      <a:pt x="1138" y="2085"/>
                    </a:cubicBezTo>
                    <a:cubicBezTo>
                      <a:pt x="1153" y="2062"/>
                      <a:pt x="1169" y="2085"/>
                      <a:pt x="1192" y="2077"/>
                    </a:cubicBezTo>
                    <a:cubicBezTo>
                      <a:pt x="1222" y="2062"/>
                      <a:pt x="1253" y="2008"/>
                      <a:pt x="1275" y="1978"/>
                    </a:cubicBezTo>
                    <a:cubicBezTo>
                      <a:pt x="1298" y="1940"/>
                      <a:pt x="1291" y="1993"/>
                      <a:pt x="1291" y="2008"/>
                    </a:cubicBezTo>
                    <a:cubicBezTo>
                      <a:pt x="1291" y="2054"/>
                      <a:pt x="1306" y="2085"/>
                      <a:pt x="1306" y="2123"/>
                    </a:cubicBezTo>
                    <a:cubicBezTo>
                      <a:pt x="1306" y="2169"/>
                      <a:pt x="1291" y="2222"/>
                      <a:pt x="1298" y="2268"/>
                    </a:cubicBezTo>
                    <a:cubicBezTo>
                      <a:pt x="1298" y="2283"/>
                      <a:pt x="1283" y="2322"/>
                      <a:pt x="1283" y="2337"/>
                    </a:cubicBezTo>
                    <a:cubicBezTo>
                      <a:pt x="1329" y="2306"/>
                      <a:pt x="1329" y="2306"/>
                      <a:pt x="1329" y="2306"/>
                    </a:cubicBezTo>
                    <a:cubicBezTo>
                      <a:pt x="1344" y="2329"/>
                      <a:pt x="1314" y="2451"/>
                      <a:pt x="1298" y="2482"/>
                    </a:cubicBezTo>
                    <a:cubicBezTo>
                      <a:pt x="1275" y="2589"/>
                      <a:pt x="1275" y="2589"/>
                      <a:pt x="1275" y="2589"/>
                    </a:cubicBezTo>
                    <a:cubicBezTo>
                      <a:pt x="1260" y="2627"/>
                      <a:pt x="1237" y="2658"/>
                      <a:pt x="1230" y="2696"/>
                    </a:cubicBezTo>
                    <a:cubicBezTo>
                      <a:pt x="1222" y="2749"/>
                      <a:pt x="1245" y="2787"/>
                      <a:pt x="1245" y="2841"/>
                    </a:cubicBezTo>
                    <a:cubicBezTo>
                      <a:pt x="1245" y="2864"/>
                      <a:pt x="1214" y="2856"/>
                      <a:pt x="1199" y="2864"/>
                    </a:cubicBezTo>
                    <a:cubicBezTo>
                      <a:pt x="1176" y="2872"/>
                      <a:pt x="1207" y="2933"/>
                      <a:pt x="1169" y="2948"/>
                    </a:cubicBezTo>
                    <a:cubicBezTo>
                      <a:pt x="1153" y="2956"/>
                      <a:pt x="1138" y="2948"/>
                      <a:pt x="1153" y="2971"/>
                    </a:cubicBezTo>
                    <a:cubicBezTo>
                      <a:pt x="1169" y="2994"/>
                      <a:pt x="1169" y="3062"/>
                      <a:pt x="1199" y="3039"/>
                    </a:cubicBezTo>
                    <a:cubicBezTo>
                      <a:pt x="1253" y="2994"/>
                      <a:pt x="1268" y="3039"/>
                      <a:pt x="1291" y="3085"/>
                    </a:cubicBezTo>
                    <a:cubicBezTo>
                      <a:pt x="1291" y="3093"/>
                      <a:pt x="1306" y="3116"/>
                      <a:pt x="1321" y="3116"/>
                    </a:cubicBezTo>
                    <a:cubicBezTo>
                      <a:pt x="1321" y="3116"/>
                      <a:pt x="1314" y="3078"/>
                      <a:pt x="1314" y="3070"/>
                    </a:cubicBezTo>
                    <a:cubicBezTo>
                      <a:pt x="1314" y="3062"/>
                      <a:pt x="1329" y="3039"/>
                      <a:pt x="1337" y="3024"/>
                    </a:cubicBezTo>
                    <a:cubicBezTo>
                      <a:pt x="1344" y="2986"/>
                      <a:pt x="1321" y="2940"/>
                      <a:pt x="1329" y="2910"/>
                    </a:cubicBezTo>
                    <a:cubicBezTo>
                      <a:pt x="1352" y="2841"/>
                      <a:pt x="1344" y="2818"/>
                      <a:pt x="1344" y="2757"/>
                    </a:cubicBezTo>
                    <a:cubicBezTo>
                      <a:pt x="1344" y="2688"/>
                      <a:pt x="1398" y="2742"/>
                      <a:pt x="1428" y="2734"/>
                    </a:cubicBezTo>
                    <a:cubicBezTo>
                      <a:pt x="1436" y="2719"/>
                      <a:pt x="1436" y="2719"/>
                      <a:pt x="1436" y="2719"/>
                    </a:cubicBezTo>
                    <a:close/>
                    <a:moveTo>
                      <a:pt x="1581" y="2245"/>
                    </a:moveTo>
                    <a:lnTo>
                      <a:pt x="1581" y="2245"/>
                    </a:lnTo>
                    <a:cubicBezTo>
                      <a:pt x="1596" y="2222"/>
                      <a:pt x="1550" y="2176"/>
                      <a:pt x="1550" y="2146"/>
                    </a:cubicBezTo>
                    <a:cubicBezTo>
                      <a:pt x="1550" y="2138"/>
                      <a:pt x="1550" y="2108"/>
                      <a:pt x="1566" y="2115"/>
                    </a:cubicBezTo>
                    <a:cubicBezTo>
                      <a:pt x="1581" y="2131"/>
                      <a:pt x="1596" y="2146"/>
                      <a:pt x="1612" y="2146"/>
                    </a:cubicBezTo>
                    <a:cubicBezTo>
                      <a:pt x="1627" y="2146"/>
                      <a:pt x="1665" y="2100"/>
                      <a:pt x="1658" y="2146"/>
                    </a:cubicBezTo>
                    <a:cubicBezTo>
                      <a:pt x="1658" y="2184"/>
                      <a:pt x="1650" y="2184"/>
                      <a:pt x="1688" y="2192"/>
                    </a:cubicBezTo>
                    <a:cubicBezTo>
                      <a:pt x="1703" y="2199"/>
                      <a:pt x="1703" y="2214"/>
                      <a:pt x="1726" y="2214"/>
                    </a:cubicBezTo>
                    <a:cubicBezTo>
                      <a:pt x="1749" y="2214"/>
                      <a:pt x="1749" y="2214"/>
                      <a:pt x="1749" y="2237"/>
                    </a:cubicBezTo>
                    <a:cubicBezTo>
                      <a:pt x="1749" y="2253"/>
                      <a:pt x="1749" y="2283"/>
                      <a:pt x="1726" y="2268"/>
                    </a:cubicBezTo>
                    <a:cubicBezTo>
                      <a:pt x="1703" y="2245"/>
                      <a:pt x="1696" y="2199"/>
                      <a:pt x="1673" y="2245"/>
                    </a:cubicBezTo>
                    <a:cubicBezTo>
                      <a:pt x="1665" y="2268"/>
                      <a:pt x="1650" y="2283"/>
                      <a:pt x="1658" y="2306"/>
                    </a:cubicBezTo>
                    <a:cubicBezTo>
                      <a:pt x="1658" y="2337"/>
                      <a:pt x="1642" y="2390"/>
                      <a:pt x="1612" y="2345"/>
                    </a:cubicBezTo>
                    <a:cubicBezTo>
                      <a:pt x="1604" y="2329"/>
                      <a:pt x="1604" y="2314"/>
                      <a:pt x="1589" y="2306"/>
                    </a:cubicBezTo>
                    <a:cubicBezTo>
                      <a:pt x="1573" y="2299"/>
                      <a:pt x="1558" y="2283"/>
                      <a:pt x="1573" y="2260"/>
                    </a:cubicBezTo>
                    <a:cubicBezTo>
                      <a:pt x="1581" y="2245"/>
                      <a:pt x="1581" y="2245"/>
                      <a:pt x="1581" y="2245"/>
                    </a:cubicBezTo>
                    <a:close/>
                    <a:moveTo>
                      <a:pt x="1787" y="1649"/>
                    </a:moveTo>
                    <a:lnTo>
                      <a:pt x="1787" y="1649"/>
                    </a:lnTo>
                    <a:cubicBezTo>
                      <a:pt x="1772" y="1665"/>
                      <a:pt x="1742" y="1657"/>
                      <a:pt x="1726" y="1642"/>
                    </a:cubicBezTo>
                    <a:cubicBezTo>
                      <a:pt x="1711" y="1619"/>
                      <a:pt x="1742" y="1611"/>
                      <a:pt x="1742" y="1596"/>
                    </a:cubicBezTo>
                    <a:cubicBezTo>
                      <a:pt x="1749" y="1581"/>
                      <a:pt x="1757" y="1558"/>
                      <a:pt x="1764" y="1542"/>
                    </a:cubicBezTo>
                    <a:cubicBezTo>
                      <a:pt x="1780" y="1535"/>
                      <a:pt x="1787" y="1535"/>
                      <a:pt x="1803" y="1520"/>
                    </a:cubicBezTo>
                    <a:cubicBezTo>
                      <a:pt x="1810" y="1512"/>
                      <a:pt x="1818" y="1497"/>
                      <a:pt x="1825" y="1489"/>
                    </a:cubicBezTo>
                    <a:cubicBezTo>
                      <a:pt x="1833" y="1481"/>
                      <a:pt x="1841" y="1489"/>
                      <a:pt x="1848" y="1489"/>
                    </a:cubicBezTo>
                    <a:cubicBezTo>
                      <a:pt x="1864" y="1489"/>
                      <a:pt x="1871" y="1481"/>
                      <a:pt x="1879" y="1481"/>
                    </a:cubicBezTo>
                    <a:cubicBezTo>
                      <a:pt x="1910" y="1474"/>
                      <a:pt x="1917" y="1474"/>
                      <a:pt x="1894" y="1497"/>
                    </a:cubicBezTo>
                    <a:cubicBezTo>
                      <a:pt x="1879" y="1520"/>
                      <a:pt x="1856" y="1542"/>
                      <a:pt x="1841" y="1565"/>
                    </a:cubicBezTo>
                    <a:cubicBezTo>
                      <a:pt x="1825" y="1588"/>
                      <a:pt x="1810" y="1611"/>
                      <a:pt x="1795" y="1634"/>
                    </a:cubicBezTo>
                    <a:lnTo>
                      <a:pt x="1787" y="1649"/>
                    </a:lnTo>
                    <a:close/>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0" name="Freeform 198">
                <a:extLst>
                  <a:ext uri="{FF2B5EF4-FFF2-40B4-BE49-F238E27FC236}">
                    <a16:creationId xmlns:a16="http://schemas.microsoft.com/office/drawing/2014/main" id="{18405DE3-0752-47D1-8D4D-614717603B60}"/>
                  </a:ext>
                </a:extLst>
              </p:cNvPr>
              <p:cNvSpPr>
                <a:spLocks noChangeArrowheads="1"/>
              </p:cNvSpPr>
              <p:nvPr/>
            </p:nvSpPr>
            <p:spPr bwMode="auto">
              <a:xfrm>
                <a:off x="5851144" y="2886076"/>
                <a:ext cx="631784" cy="701675"/>
              </a:xfrm>
              <a:custGeom>
                <a:avLst/>
                <a:gdLst>
                  <a:gd name="T0" fmla="*/ 69 w 1757"/>
                  <a:gd name="T1" fmla="*/ 1947 h 1948"/>
                  <a:gd name="T2" fmla="*/ 199 w 1757"/>
                  <a:gd name="T3" fmla="*/ 1932 h 1948"/>
                  <a:gd name="T4" fmla="*/ 367 w 1757"/>
                  <a:gd name="T5" fmla="*/ 1909 h 1948"/>
                  <a:gd name="T6" fmla="*/ 580 w 1757"/>
                  <a:gd name="T7" fmla="*/ 1856 h 1948"/>
                  <a:gd name="T8" fmla="*/ 718 w 1757"/>
                  <a:gd name="T9" fmla="*/ 1810 h 1948"/>
                  <a:gd name="T10" fmla="*/ 688 w 1757"/>
                  <a:gd name="T11" fmla="*/ 1626 h 1948"/>
                  <a:gd name="T12" fmla="*/ 900 w 1757"/>
                  <a:gd name="T13" fmla="*/ 1390 h 1948"/>
                  <a:gd name="T14" fmla="*/ 1191 w 1757"/>
                  <a:gd name="T15" fmla="*/ 1374 h 1948"/>
                  <a:gd name="T16" fmla="*/ 1267 w 1757"/>
                  <a:gd name="T17" fmla="*/ 1206 h 1948"/>
                  <a:gd name="T18" fmla="*/ 1298 w 1757"/>
                  <a:gd name="T19" fmla="*/ 1038 h 1948"/>
                  <a:gd name="T20" fmla="*/ 1290 w 1757"/>
                  <a:gd name="T21" fmla="*/ 855 h 1948"/>
                  <a:gd name="T22" fmla="*/ 1259 w 1757"/>
                  <a:gd name="T23" fmla="*/ 710 h 1948"/>
                  <a:gd name="T24" fmla="*/ 1404 w 1757"/>
                  <a:gd name="T25" fmla="*/ 603 h 1948"/>
                  <a:gd name="T26" fmla="*/ 1542 w 1757"/>
                  <a:gd name="T27" fmla="*/ 656 h 1948"/>
                  <a:gd name="T28" fmla="*/ 1656 w 1757"/>
                  <a:gd name="T29" fmla="*/ 672 h 1948"/>
                  <a:gd name="T30" fmla="*/ 1756 w 1757"/>
                  <a:gd name="T31" fmla="*/ 588 h 1948"/>
                  <a:gd name="T32" fmla="*/ 1664 w 1757"/>
                  <a:gd name="T33" fmla="*/ 573 h 1948"/>
                  <a:gd name="T34" fmla="*/ 1603 w 1757"/>
                  <a:gd name="T35" fmla="*/ 442 h 1948"/>
                  <a:gd name="T36" fmla="*/ 1550 w 1757"/>
                  <a:gd name="T37" fmla="*/ 221 h 1948"/>
                  <a:gd name="T38" fmla="*/ 1534 w 1757"/>
                  <a:gd name="T39" fmla="*/ 137 h 1948"/>
                  <a:gd name="T40" fmla="*/ 1175 w 1757"/>
                  <a:gd name="T41" fmla="*/ 183 h 1948"/>
                  <a:gd name="T42" fmla="*/ 611 w 1757"/>
                  <a:gd name="T43" fmla="*/ 23 h 1948"/>
                  <a:gd name="T44" fmla="*/ 290 w 1757"/>
                  <a:gd name="T45" fmla="*/ 213 h 1948"/>
                  <a:gd name="T46" fmla="*/ 145 w 1757"/>
                  <a:gd name="T47" fmla="*/ 213 h 1948"/>
                  <a:gd name="T48" fmla="*/ 0 w 1757"/>
                  <a:gd name="T49" fmla="*/ 252 h 1948"/>
                  <a:gd name="T50" fmla="*/ 46 w 1757"/>
                  <a:gd name="T51" fmla="*/ 427 h 1948"/>
                  <a:gd name="T52" fmla="*/ 92 w 1757"/>
                  <a:gd name="T53" fmla="*/ 595 h 1948"/>
                  <a:gd name="T54" fmla="*/ 130 w 1757"/>
                  <a:gd name="T55" fmla="*/ 809 h 1948"/>
                  <a:gd name="T56" fmla="*/ 221 w 1757"/>
                  <a:gd name="T57" fmla="*/ 909 h 1948"/>
                  <a:gd name="T58" fmla="*/ 382 w 1757"/>
                  <a:gd name="T59" fmla="*/ 848 h 1948"/>
                  <a:gd name="T60" fmla="*/ 489 w 1757"/>
                  <a:gd name="T61" fmla="*/ 893 h 1948"/>
                  <a:gd name="T62" fmla="*/ 611 w 1757"/>
                  <a:gd name="T63" fmla="*/ 1046 h 1948"/>
                  <a:gd name="T64" fmla="*/ 451 w 1757"/>
                  <a:gd name="T65" fmla="*/ 1283 h 1948"/>
                  <a:gd name="T66" fmla="*/ 504 w 1757"/>
                  <a:gd name="T67" fmla="*/ 1459 h 1948"/>
                  <a:gd name="T68" fmla="*/ 535 w 1757"/>
                  <a:gd name="T69" fmla="*/ 1573 h 1948"/>
                  <a:gd name="T70" fmla="*/ 390 w 1757"/>
                  <a:gd name="T71" fmla="*/ 1672 h 1948"/>
                  <a:gd name="T72" fmla="*/ 275 w 1757"/>
                  <a:gd name="T73" fmla="*/ 1810 h 1948"/>
                  <a:gd name="T74" fmla="*/ 69 w 1757"/>
                  <a:gd name="T75" fmla="*/ 1947 h 1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57" h="1948">
                    <a:moveTo>
                      <a:pt x="69" y="1947"/>
                    </a:moveTo>
                    <a:lnTo>
                      <a:pt x="69" y="1947"/>
                    </a:lnTo>
                    <a:cubicBezTo>
                      <a:pt x="107" y="1940"/>
                      <a:pt x="138" y="1917"/>
                      <a:pt x="176" y="1917"/>
                    </a:cubicBezTo>
                    <a:cubicBezTo>
                      <a:pt x="183" y="1917"/>
                      <a:pt x="191" y="1932"/>
                      <a:pt x="199" y="1932"/>
                    </a:cubicBezTo>
                    <a:cubicBezTo>
                      <a:pt x="252" y="1924"/>
                      <a:pt x="290" y="1894"/>
                      <a:pt x="336" y="1886"/>
                    </a:cubicBezTo>
                    <a:cubicBezTo>
                      <a:pt x="351" y="1886"/>
                      <a:pt x="351" y="1909"/>
                      <a:pt x="367" y="1909"/>
                    </a:cubicBezTo>
                    <a:cubicBezTo>
                      <a:pt x="405" y="1917"/>
                      <a:pt x="443" y="1909"/>
                      <a:pt x="481" y="1901"/>
                    </a:cubicBezTo>
                    <a:cubicBezTo>
                      <a:pt x="512" y="1894"/>
                      <a:pt x="542" y="1863"/>
                      <a:pt x="580" y="1856"/>
                    </a:cubicBezTo>
                    <a:cubicBezTo>
                      <a:pt x="603" y="1848"/>
                      <a:pt x="634" y="1863"/>
                      <a:pt x="657" y="1856"/>
                    </a:cubicBezTo>
                    <a:cubicBezTo>
                      <a:pt x="680" y="1848"/>
                      <a:pt x="710" y="1833"/>
                      <a:pt x="718" y="1810"/>
                    </a:cubicBezTo>
                    <a:cubicBezTo>
                      <a:pt x="733" y="1772"/>
                      <a:pt x="703" y="1734"/>
                      <a:pt x="695" y="1695"/>
                    </a:cubicBezTo>
                    <a:cubicBezTo>
                      <a:pt x="695" y="1672"/>
                      <a:pt x="672" y="1642"/>
                      <a:pt x="688" y="1626"/>
                    </a:cubicBezTo>
                    <a:cubicBezTo>
                      <a:pt x="733" y="1596"/>
                      <a:pt x="802" y="1611"/>
                      <a:pt x="839" y="1565"/>
                    </a:cubicBezTo>
                    <a:cubicBezTo>
                      <a:pt x="885" y="1520"/>
                      <a:pt x="854" y="1436"/>
                      <a:pt x="900" y="1390"/>
                    </a:cubicBezTo>
                    <a:cubicBezTo>
                      <a:pt x="946" y="1344"/>
                      <a:pt x="1023" y="1336"/>
                      <a:pt x="1084" y="1336"/>
                    </a:cubicBezTo>
                    <a:cubicBezTo>
                      <a:pt x="1122" y="1329"/>
                      <a:pt x="1160" y="1382"/>
                      <a:pt x="1191" y="1374"/>
                    </a:cubicBezTo>
                    <a:cubicBezTo>
                      <a:pt x="1229" y="1367"/>
                      <a:pt x="1244" y="1321"/>
                      <a:pt x="1267" y="1290"/>
                    </a:cubicBezTo>
                    <a:cubicBezTo>
                      <a:pt x="1267" y="1290"/>
                      <a:pt x="1267" y="1222"/>
                      <a:pt x="1267" y="1206"/>
                    </a:cubicBezTo>
                    <a:cubicBezTo>
                      <a:pt x="1267" y="1191"/>
                      <a:pt x="1267" y="1092"/>
                      <a:pt x="1267" y="1092"/>
                    </a:cubicBezTo>
                    <a:cubicBezTo>
                      <a:pt x="1275" y="1069"/>
                      <a:pt x="1305" y="1054"/>
                      <a:pt x="1298" y="1038"/>
                    </a:cubicBezTo>
                    <a:cubicBezTo>
                      <a:pt x="1275" y="1000"/>
                      <a:pt x="1191" y="1000"/>
                      <a:pt x="1191" y="954"/>
                    </a:cubicBezTo>
                    <a:cubicBezTo>
                      <a:pt x="1183" y="909"/>
                      <a:pt x="1282" y="901"/>
                      <a:pt x="1290" y="855"/>
                    </a:cubicBezTo>
                    <a:cubicBezTo>
                      <a:pt x="1290" y="825"/>
                      <a:pt x="1206" y="848"/>
                      <a:pt x="1198" y="817"/>
                    </a:cubicBezTo>
                    <a:cubicBezTo>
                      <a:pt x="1191" y="779"/>
                      <a:pt x="1229" y="740"/>
                      <a:pt x="1259" y="710"/>
                    </a:cubicBezTo>
                    <a:cubicBezTo>
                      <a:pt x="1282" y="695"/>
                      <a:pt x="1320" y="717"/>
                      <a:pt x="1343" y="702"/>
                    </a:cubicBezTo>
                    <a:cubicBezTo>
                      <a:pt x="1374" y="679"/>
                      <a:pt x="1374" y="626"/>
                      <a:pt x="1404" y="603"/>
                    </a:cubicBezTo>
                    <a:cubicBezTo>
                      <a:pt x="1427" y="588"/>
                      <a:pt x="1458" y="573"/>
                      <a:pt x="1481" y="580"/>
                    </a:cubicBezTo>
                    <a:cubicBezTo>
                      <a:pt x="1511" y="595"/>
                      <a:pt x="1511" y="641"/>
                      <a:pt x="1542" y="656"/>
                    </a:cubicBezTo>
                    <a:cubicBezTo>
                      <a:pt x="1557" y="664"/>
                      <a:pt x="1557" y="626"/>
                      <a:pt x="1565" y="626"/>
                    </a:cubicBezTo>
                    <a:cubicBezTo>
                      <a:pt x="1603" y="626"/>
                      <a:pt x="1626" y="672"/>
                      <a:pt x="1656" y="672"/>
                    </a:cubicBezTo>
                    <a:cubicBezTo>
                      <a:pt x="1687" y="672"/>
                      <a:pt x="1702" y="634"/>
                      <a:pt x="1725" y="618"/>
                    </a:cubicBezTo>
                    <a:cubicBezTo>
                      <a:pt x="1733" y="611"/>
                      <a:pt x="1756" y="603"/>
                      <a:pt x="1756" y="588"/>
                    </a:cubicBezTo>
                    <a:cubicBezTo>
                      <a:pt x="1756" y="573"/>
                      <a:pt x="1733" y="565"/>
                      <a:pt x="1717" y="565"/>
                    </a:cubicBezTo>
                    <a:cubicBezTo>
                      <a:pt x="1702" y="557"/>
                      <a:pt x="1679" y="580"/>
                      <a:pt x="1664" y="573"/>
                    </a:cubicBezTo>
                    <a:cubicBezTo>
                      <a:pt x="1641" y="565"/>
                      <a:pt x="1611" y="557"/>
                      <a:pt x="1595" y="534"/>
                    </a:cubicBezTo>
                    <a:cubicBezTo>
                      <a:pt x="1580" y="504"/>
                      <a:pt x="1618" y="473"/>
                      <a:pt x="1603" y="442"/>
                    </a:cubicBezTo>
                    <a:cubicBezTo>
                      <a:pt x="1580" y="404"/>
                      <a:pt x="1519" y="404"/>
                      <a:pt x="1511" y="366"/>
                    </a:cubicBezTo>
                    <a:cubicBezTo>
                      <a:pt x="1496" y="313"/>
                      <a:pt x="1542" y="267"/>
                      <a:pt x="1550" y="221"/>
                    </a:cubicBezTo>
                    <a:cubicBezTo>
                      <a:pt x="1550" y="175"/>
                      <a:pt x="1542" y="183"/>
                      <a:pt x="1534" y="137"/>
                    </a:cubicBezTo>
                    <a:lnTo>
                      <a:pt x="1534" y="137"/>
                    </a:lnTo>
                    <a:cubicBezTo>
                      <a:pt x="1481" y="122"/>
                      <a:pt x="1420" y="91"/>
                      <a:pt x="1374" y="91"/>
                    </a:cubicBezTo>
                    <a:cubicBezTo>
                      <a:pt x="1290" y="122"/>
                      <a:pt x="1252" y="122"/>
                      <a:pt x="1175" y="183"/>
                    </a:cubicBezTo>
                    <a:cubicBezTo>
                      <a:pt x="1114" y="229"/>
                      <a:pt x="1015" y="175"/>
                      <a:pt x="954" y="152"/>
                    </a:cubicBezTo>
                    <a:cubicBezTo>
                      <a:pt x="877" y="129"/>
                      <a:pt x="672" y="0"/>
                      <a:pt x="611" y="23"/>
                    </a:cubicBezTo>
                    <a:cubicBezTo>
                      <a:pt x="535" y="61"/>
                      <a:pt x="443" y="91"/>
                      <a:pt x="367" y="91"/>
                    </a:cubicBezTo>
                    <a:cubicBezTo>
                      <a:pt x="382" y="145"/>
                      <a:pt x="367" y="213"/>
                      <a:pt x="290" y="213"/>
                    </a:cubicBezTo>
                    <a:cubicBezTo>
                      <a:pt x="206" y="213"/>
                      <a:pt x="183" y="183"/>
                      <a:pt x="183" y="275"/>
                    </a:cubicBezTo>
                    <a:cubicBezTo>
                      <a:pt x="168" y="275"/>
                      <a:pt x="168" y="213"/>
                      <a:pt x="145" y="213"/>
                    </a:cubicBezTo>
                    <a:cubicBezTo>
                      <a:pt x="99" y="213"/>
                      <a:pt x="61" y="221"/>
                      <a:pt x="15" y="244"/>
                    </a:cubicBezTo>
                    <a:cubicBezTo>
                      <a:pt x="15" y="244"/>
                      <a:pt x="8" y="252"/>
                      <a:pt x="0" y="252"/>
                    </a:cubicBezTo>
                    <a:lnTo>
                      <a:pt x="0" y="252"/>
                    </a:lnTo>
                    <a:cubicBezTo>
                      <a:pt x="15" y="313"/>
                      <a:pt x="23" y="374"/>
                      <a:pt x="46" y="427"/>
                    </a:cubicBezTo>
                    <a:cubicBezTo>
                      <a:pt x="53" y="450"/>
                      <a:pt x="92" y="465"/>
                      <a:pt x="99" y="496"/>
                    </a:cubicBezTo>
                    <a:cubicBezTo>
                      <a:pt x="107" y="527"/>
                      <a:pt x="92" y="565"/>
                      <a:pt x="92" y="595"/>
                    </a:cubicBezTo>
                    <a:cubicBezTo>
                      <a:pt x="92" y="611"/>
                      <a:pt x="115" y="618"/>
                      <a:pt x="115" y="634"/>
                    </a:cubicBezTo>
                    <a:cubicBezTo>
                      <a:pt x="130" y="687"/>
                      <a:pt x="130" y="748"/>
                      <a:pt x="130" y="809"/>
                    </a:cubicBezTo>
                    <a:cubicBezTo>
                      <a:pt x="130" y="832"/>
                      <a:pt x="107" y="863"/>
                      <a:pt x="130" y="886"/>
                    </a:cubicBezTo>
                    <a:cubicBezTo>
                      <a:pt x="145" y="909"/>
                      <a:pt x="191" y="916"/>
                      <a:pt x="221" y="909"/>
                    </a:cubicBezTo>
                    <a:cubicBezTo>
                      <a:pt x="244" y="909"/>
                      <a:pt x="237" y="863"/>
                      <a:pt x="260" y="855"/>
                    </a:cubicBezTo>
                    <a:cubicBezTo>
                      <a:pt x="298" y="840"/>
                      <a:pt x="344" y="855"/>
                      <a:pt x="382" y="848"/>
                    </a:cubicBezTo>
                    <a:cubicBezTo>
                      <a:pt x="405" y="840"/>
                      <a:pt x="413" y="809"/>
                      <a:pt x="435" y="817"/>
                    </a:cubicBezTo>
                    <a:cubicBezTo>
                      <a:pt x="458" y="825"/>
                      <a:pt x="466" y="870"/>
                      <a:pt x="489" y="893"/>
                    </a:cubicBezTo>
                    <a:cubicBezTo>
                      <a:pt x="512" y="909"/>
                      <a:pt x="550" y="901"/>
                      <a:pt x="565" y="924"/>
                    </a:cubicBezTo>
                    <a:cubicBezTo>
                      <a:pt x="596" y="962"/>
                      <a:pt x="619" y="1000"/>
                      <a:pt x="611" y="1046"/>
                    </a:cubicBezTo>
                    <a:cubicBezTo>
                      <a:pt x="603" y="1100"/>
                      <a:pt x="550" y="1138"/>
                      <a:pt x="519" y="1184"/>
                    </a:cubicBezTo>
                    <a:cubicBezTo>
                      <a:pt x="496" y="1222"/>
                      <a:pt x="451" y="1245"/>
                      <a:pt x="451" y="1283"/>
                    </a:cubicBezTo>
                    <a:cubicBezTo>
                      <a:pt x="451" y="1313"/>
                      <a:pt x="512" y="1298"/>
                      <a:pt x="519" y="1321"/>
                    </a:cubicBezTo>
                    <a:cubicBezTo>
                      <a:pt x="535" y="1367"/>
                      <a:pt x="496" y="1420"/>
                      <a:pt x="504" y="1459"/>
                    </a:cubicBezTo>
                    <a:cubicBezTo>
                      <a:pt x="512" y="1481"/>
                      <a:pt x="550" y="1466"/>
                      <a:pt x="550" y="1481"/>
                    </a:cubicBezTo>
                    <a:cubicBezTo>
                      <a:pt x="557" y="1512"/>
                      <a:pt x="542" y="1542"/>
                      <a:pt x="535" y="1573"/>
                    </a:cubicBezTo>
                    <a:cubicBezTo>
                      <a:pt x="527" y="1596"/>
                      <a:pt x="535" y="1634"/>
                      <a:pt x="512" y="1649"/>
                    </a:cubicBezTo>
                    <a:cubicBezTo>
                      <a:pt x="481" y="1672"/>
                      <a:pt x="428" y="1642"/>
                      <a:pt x="390" y="1672"/>
                    </a:cubicBezTo>
                    <a:cubicBezTo>
                      <a:pt x="367" y="1688"/>
                      <a:pt x="382" y="1726"/>
                      <a:pt x="367" y="1749"/>
                    </a:cubicBezTo>
                    <a:cubicBezTo>
                      <a:pt x="336" y="1779"/>
                      <a:pt x="305" y="1802"/>
                      <a:pt x="275" y="1810"/>
                    </a:cubicBezTo>
                    <a:cubicBezTo>
                      <a:pt x="244" y="1825"/>
                      <a:pt x="214" y="1802"/>
                      <a:pt x="191" y="1817"/>
                    </a:cubicBezTo>
                    <a:cubicBezTo>
                      <a:pt x="145" y="1848"/>
                      <a:pt x="107" y="1901"/>
                      <a:pt x="69" y="1947"/>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39" name="文本框 238">
              <a:extLst>
                <a:ext uri="{FF2B5EF4-FFF2-40B4-BE49-F238E27FC236}">
                  <a16:creationId xmlns:a16="http://schemas.microsoft.com/office/drawing/2014/main" id="{A4F42C8B-2DE5-44DD-97DC-CB958C68A53E}"/>
                </a:ext>
              </a:extLst>
            </p:cNvPr>
            <p:cNvSpPr txBox="1"/>
            <p:nvPr/>
          </p:nvSpPr>
          <p:spPr>
            <a:xfrm>
              <a:off x="3515914" y="4347942"/>
              <a:ext cx="2572119" cy="461665"/>
            </a:xfrm>
            <a:prstGeom prst="rect">
              <a:avLst/>
            </a:prstGeom>
            <a:noFill/>
          </p:spPr>
          <p:txBody>
            <a:bodyPr wrap="square" rtlCol="0">
              <a:spAutoFit/>
            </a:bodyPr>
            <a:lstStyle/>
            <a:p>
              <a:pPr algn="ctr"/>
              <a:r>
                <a:rPr lang="en-US" altLang="zh-CN" sz="2400" b="1">
                  <a:solidFill>
                    <a:schemeClr val="accent1"/>
                  </a:solidFill>
                </a:rPr>
                <a:t>United Kindom</a:t>
              </a:r>
              <a:endParaRPr lang="zh-CN" altLang="en-US" sz="2400" b="1">
                <a:solidFill>
                  <a:schemeClr val="accent1"/>
                </a:solidFill>
              </a:endParaRPr>
            </a:p>
          </p:txBody>
        </p:sp>
      </p:grpSp>
      <p:grpSp>
        <p:nvGrpSpPr>
          <p:cNvPr id="242" name="组合 241">
            <a:extLst>
              <a:ext uri="{FF2B5EF4-FFF2-40B4-BE49-F238E27FC236}">
                <a16:creationId xmlns:a16="http://schemas.microsoft.com/office/drawing/2014/main" id="{3DEAF899-1464-416A-B09C-29DAB94D481C}"/>
              </a:ext>
            </a:extLst>
          </p:cNvPr>
          <p:cNvGrpSpPr/>
          <p:nvPr/>
        </p:nvGrpSpPr>
        <p:grpSpPr>
          <a:xfrm>
            <a:off x="7042438" y="2207388"/>
            <a:ext cx="1898707" cy="2607233"/>
            <a:chOff x="516058" y="2207388"/>
            <a:chExt cx="1898707" cy="2607233"/>
          </a:xfrm>
        </p:grpSpPr>
        <p:sp>
          <p:nvSpPr>
            <p:cNvPr id="243" name="Freeform 304">
              <a:extLst>
                <a:ext uri="{FF2B5EF4-FFF2-40B4-BE49-F238E27FC236}">
                  <a16:creationId xmlns:a16="http://schemas.microsoft.com/office/drawing/2014/main" id="{2D902567-0774-4C20-8B09-501597C9489C}"/>
                </a:ext>
              </a:extLst>
            </p:cNvPr>
            <p:cNvSpPr>
              <a:spLocks noChangeAspect="1"/>
            </p:cNvSpPr>
            <p:nvPr/>
          </p:nvSpPr>
          <p:spPr bwMode="gray">
            <a:xfrm>
              <a:off x="516058" y="2207388"/>
              <a:ext cx="1898707" cy="1441901"/>
            </a:xfrm>
            <a:custGeom>
              <a:avLst/>
              <a:gdLst/>
              <a:ahLst/>
              <a:cxnLst>
                <a:cxn ang="0">
                  <a:pos x="4121" y="2577"/>
                </a:cxn>
                <a:cxn ang="0">
                  <a:pos x="3985" y="2718"/>
                </a:cxn>
                <a:cxn ang="0">
                  <a:pos x="4193" y="2896"/>
                </a:cxn>
                <a:cxn ang="0">
                  <a:pos x="4252" y="3041"/>
                </a:cxn>
                <a:cxn ang="0">
                  <a:pos x="4261" y="2980"/>
                </a:cxn>
                <a:cxn ang="0">
                  <a:pos x="3928" y="2815"/>
                </a:cxn>
                <a:cxn ang="0">
                  <a:pos x="3510" y="3092"/>
                </a:cxn>
                <a:cxn ang="0">
                  <a:pos x="3186" y="3206"/>
                </a:cxn>
                <a:cxn ang="0">
                  <a:pos x="3305" y="3028"/>
                </a:cxn>
                <a:cxn ang="0">
                  <a:pos x="3138" y="2904"/>
                </a:cxn>
                <a:cxn ang="0">
                  <a:pos x="2884" y="2730"/>
                </a:cxn>
                <a:cxn ang="0">
                  <a:pos x="2558" y="2711"/>
                </a:cxn>
                <a:cxn ang="0">
                  <a:pos x="999" y="2670"/>
                </a:cxn>
                <a:cxn ang="0">
                  <a:pos x="900" y="2578"/>
                </a:cxn>
                <a:cxn ang="0">
                  <a:pos x="745" y="2484"/>
                </a:cxn>
                <a:cxn ang="0">
                  <a:pos x="658" y="2308"/>
                </a:cxn>
                <a:cxn ang="0">
                  <a:pos x="605" y="2062"/>
                </a:cxn>
                <a:cxn ang="0">
                  <a:pos x="257" y="1689"/>
                </a:cxn>
                <a:cxn ang="0">
                  <a:pos x="0" y="1022"/>
                </a:cxn>
                <a:cxn ang="0">
                  <a:pos x="300" y="501"/>
                </a:cxn>
                <a:cxn ang="0">
                  <a:pos x="554" y="316"/>
                </a:cxn>
                <a:cxn ang="0">
                  <a:pos x="516" y="434"/>
                </a:cxn>
                <a:cxn ang="0">
                  <a:pos x="780" y="376"/>
                </a:cxn>
                <a:cxn ang="0">
                  <a:pos x="908" y="308"/>
                </a:cxn>
                <a:cxn ang="0">
                  <a:pos x="1229" y="461"/>
                </a:cxn>
                <a:cxn ang="0">
                  <a:pos x="1409" y="630"/>
                </a:cxn>
                <a:cxn ang="0">
                  <a:pos x="1713" y="655"/>
                </a:cxn>
                <a:cxn ang="0">
                  <a:pos x="1850" y="758"/>
                </a:cxn>
                <a:cxn ang="0">
                  <a:pos x="1884" y="566"/>
                </a:cxn>
                <a:cxn ang="0">
                  <a:pos x="1897" y="496"/>
                </a:cxn>
                <a:cxn ang="0">
                  <a:pos x="2137" y="669"/>
                </a:cxn>
                <a:cxn ang="0">
                  <a:pos x="2360" y="650"/>
                </a:cxn>
                <a:cxn ang="0">
                  <a:pos x="2467" y="619"/>
                </a:cxn>
                <a:cxn ang="0">
                  <a:pos x="2592" y="506"/>
                </a:cxn>
                <a:cxn ang="0">
                  <a:pos x="2465" y="360"/>
                </a:cxn>
                <a:cxn ang="0">
                  <a:pos x="2513" y="2"/>
                </a:cxn>
                <a:cxn ang="0">
                  <a:pos x="2671" y="301"/>
                </a:cxn>
                <a:cxn ang="0">
                  <a:pos x="2773" y="515"/>
                </a:cxn>
                <a:cxn ang="0">
                  <a:pos x="2955" y="732"/>
                </a:cxn>
                <a:cxn ang="0">
                  <a:pos x="3048" y="400"/>
                </a:cxn>
                <a:cxn ang="0">
                  <a:pos x="3223" y="566"/>
                </a:cxn>
                <a:cxn ang="0">
                  <a:pos x="3139" y="886"/>
                </a:cxn>
                <a:cxn ang="0">
                  <a:pos x="2869" y="956"/>
                </a:cxn>
                <a:cxn ang="0">
                  <a:pos x="2806" y="1170"/>
                </a:cxn>
                <a:cxn ang="0">
                  <a:pos x="2662" y="1202"/>
                </a:cxn>
                <a:cxn ang="0">
                  <a:pos x="2634" y="1400"/>
                </a:cxn>
                <a:cxn ang="0">
                  <a:pos x="2596" y="1772"/>
                </a:cxn>
                <a:cxn ang="0">
                  <a:pos x="2978" y="2076"/>
                </a:cxn>
                <a:cxn ang="0">
                  <a:pos x="3253" y="2406"/>
                </a:cxn>
                <a:cxn ang="0">
                  <a:pos x="3435" y="2410"/>
                </a:cxn>
                <a:cxn ang="0">
                  <a:pos x="3543" y="2007"/>
                </a:cxn>
                <a:cxn ang="0">
                  <a:pos x="3489" y="1658"/>
                </a:cxn>
                <a:cxn ang="0">
                  <a:pos x="3454" y="1379"/>
                </a:cxn>
                <a:cxn ang="0">
                  <a:pos x="3782" y="1465"/>
                </a:cxn>
                <a:cxn ang="0">
                  <a:pos x="3908" y="1642"/>
                </a:cxn>
                <a:cxn ang="0">
                  <a:pos x="3931" y="1765"/>
                </a:cxn>
                <a:cxn ang="0">
                  <a:pos x="4124" y="1745"/>
                </a:cxn>
                <a:cxn ang="0">
                  <a:pos x="4254" y="1721"/>
                </a:cxn>
                <a:cxn ang="0">
                  <a:pos x="4305" y="1837"/>
                </a:cxn>
                <a:cxn ang="0">
                  <a:pos x="4379" y="2060"/>
                </a:cxn>
                <a:cxn ang="0">
                  <a:pos x="4580" y="2206"/>
                </a:cxn>
                <a:cxn ang="0">
                  <a:pos x="4538" y="2229"/>
                </a:cxn>
                <a:cxn ang="0">
                  <a:pos x="4668" y="2398"/>
                </a:cxn>
              </a:cxnLst>
              <a:rect l="0" t="0" r="r" b="b"/>
              <a:pathLst>
                <a:path w="4686" h="3236">
                  <a:moveTo>
                    <a:pt x="4668" y="2398"/>
                  </a:moveTo>
                  <a:lnTo>
                    <a:pt x="4678" y="2405"/>
                  </a:lnTo>
                  <a:lnTo>
                    <a:pt x="4684" y="2412"/>
                  </a:lnTo>
                  <a:lnTo>
                    <a:pt x="4675" y="2423"/>
                  </a:lnTo>
                  <a:lnTo>
                    <a:pt x="4664" y="2437"/>
                  </a:lnTo>
                  <a:lnTo>
                    <a:pt x="4646" y="2449"/>
                  </a:lnTo>
                  <a:lnTo>
                    <a:pt x="4630" y="2469"/>
                  </a:lnTo>
                  <a:lnTo>
                    <a:pt x="4619" y="2470"/>
                  </a:lnTo>
                  <a:lnTo>
                    <a:pt x="4616" y="2475"/>
                  </a:lnTo>
                  <a:lnTo>
                    <a:pt x="4601" y="2475"/>
                  </a:lnTo>
                  <a:lnTo>
                    <a:pt x="4578" y="2474"/>
                  </a:lnTo>
                  <a:lnTo>
                    <a:pt x="4564" y="2481"/>
                  </a:lnTo>
                  <a:lnTo>
                    <a:pt x="4533" y="2487"/>
                  </a:lnTo>
                  <a:lnTo>
                    <a:pt x="4521" y="2496"/>
                  </a:lnTo>
                  <a:lnTo>
                    <a:pt x="4510" y="2512"/>
                  </a:lnTo>
                  <a:lnTo>
                    <a:pt x="4505" y="2511"/>
                  </a:lnTo>
                  <a:lnTo>
                    <a:pt x="4493" y="2531"/>
                  </a:lnTo>
                  <a:lnTo>
                    <a:pt x="4476" y="2554"/>
                  </a:lnTo>
                  <a:lnTo>
                    <a:pt x="4465" y="2560"/>
                  </a:lnTo>
                  <a:lnTo>
                    <a:pt x="4453" y="2574"/>
                  </a:lnTo>
                  <a:lnTo>
                    <a:pt x="4444" y="2579"/>
                  </a:lnTo>
                  <a:lnTo>
                    <a:pt x="4438" y="2579"/>
                  </a:lnTo>
                  <a:lnTo>
                    <a:pt x="4433" y="2574"/>
                  </a:lnTo>
                  <a:lnTo>
                    <a:pt x="4438" y="2563"/>
                  </a:lnTo>
                  <a:lnTo>
                    <a:pt x="4431" y="2566"/>
                  </a:lnTo>
                  <a:lnTo>
                    <a:pt x="4425" y="2577"/>
                  </a:lnTo>
                  <a:lnTo>
                    <a:pt x="4385" y="2583"/>
                  </a:lnTo>
                  <a:lnTo>
                    <a:pt x="4359" y="2593"/>
                  </a:lnTo>
                  <a:lnTo>
                    <a:pt x="4353" y="2590"/>
                  </a:lnTo>
                  <a:lnTo>
                    <a:pt x="4352" y="2584"/>
                  </a:lnTo>
                  <a:lnTo>
                    <a:pt x="4343" y="2579"/>
                  </a:lnTo>
                  <a:lnTo>
                    <a:pt x="4325" y="2577"/>
                  </a:lnTo>
                  <a:lnTo>
                    <a:pt x="4280" y="2577"/>
                  </a:lnTo>
                  <a:lnTo>
                    <a:pt x="4264" y="2581"/>
                  </a:lnTo>
                  <a:lnTo>
                    <a:pt x="4232" y="2574"/>
                  </a:lnTo>
                  <a:lnTo>
                    <a:pt x="4225" y="2574"/>
                  </a:lnTo>
                  <a:lnTo>
                    <a:pt x="4200" y="2572"/>
                  </a:lnTo>
                  <a:lnTo>
                    <a:pt x="4173" y="2579"/>
                  </a:lnTo>
                  <a:lnTo>
                    <a:pt x="4164" y="2577"/>
                  </a:lnTo>
                  <a:lnTo>
                    <a:pt x="4151" y="2577"/>
                  </a:lnTo>
                  <a:lnTo>
                    <a:pt x="4134" y="2579"/>
                  </a:lnTo>
                  <a:lnTo>
                    <a:pt x="4121" y="2577"/>
                  </a:lnTo>
                  <a:lnTo>
                    <a:pt x="4113" y="2581"/>
                  </a:lnTo>
                  <a:lnTo>
                    <a:pt x="4100" y="2581"/>
                  </a:lnTo>
                  <a:lnTo>
                    <a:pt x="4095" y="2583"/>
                  </a:lnTo>
                  <a:lnTo>
                    <a:pt x="4094" y="2590"/>
                  </a:lnTo>
                  <a:lnTo>
                    <a:pt x="4084" y="2589"/>
                  </a:lnTo>
                  <a:lnTo>
                    <a:pt x="4080" y="2593"/>
                  </a:lnTo>
                  <a:lnTo>
                    <a:pt x="4074" y="2597"/>
                  </a:lnTo>
                  <a:lnTo>
                    <a:pt x="4068" y="2604"/>
                  </a:lnTo>
                  <a:lnTo>
                    <a:pt x="4058" y="2617"/>
                  </a:lnTo>
                  <a:lnTo>
                    <a:pt x="4053" y="2635"/>
                  </a:lnTo>
                  <a:lnTo>
                    <a:pt x="4044" y="2654"/>
                  </a:lnTo>
                  <a:lnTo>
                    <a:pt x="4042" y="2657"/>
                  </a:lnTo>
                  <a:lnTo>
                    <a:pt x="4004" y="2659"/>
                  </a:lnTo>
                  <a:lnTo>
                    <a:pt x="3993" y="2670"/>
                  </a:lnTo>
                  <a:lnTo>
                    <a:pt x="3987" y="2670"/>
                  </a:lnTo>
                  <a:lnTo>
                    <a:pt x="3987" y="2675"/>
                  </a:lnTo>
                  <a:lnTo>
                    <a:pt x="3968" y="2694"/>
                  </a:lnTo>
                  <a:lnTo>
                    <a:pt x="3958" y="2699"/>
                  </a:lnTo>
                  <a:lnTo>
                    <a:pt x="3930" y="2743"/>
                  </a:lnTo>
                  <a:lnTo>
                    <a:pt x="3919" y="2751"/>
                  </a:lnTo>
                  <a:lnTo>
                    <a:pt x="3908" y="2753"/>
                  </a:lnTo>
                  <a:lnTo>
                    <a:pt x="3909" y="2769"/>
                  </a:lnTo>
                  <a:lnTo>
                    <a:pt x="3887" y="2810"/>
                  </a:lnTo>
                  <a:lnTo>
                    <a:pt x="3882" y="2810"/>
                  </a:lnTo>
                  <a:lnTo>
                    <a:pt x="3860" y="2832"/>
                  </a:lnTo>
                  <a:lnTo>
                    <a:pt x="3834" y="2858"/>
                  </a:lnTo>
                  <a:lnTo>
                    <a:pt x="3834" y="2861"/>
                  </a:lnTo>
                  <a:lnTo>
                    <a:pt x="3848" y="2858"/>
                  </a:lnTo>
                  <a:lnTo>
                    <a:pt x="3859" y="2851"/>
                  </a:lnTo>
                  <a:lnTo>
                    <a:pt x="3859" y="2847"/>
                  </a:lnTo>
                  <a:lnTo>
                    <a:pt x="3864" y="2845"/>
                  </a:lnTo>
                  <a:lnTo>
                    <a:pt x="3879" y="2827"/>
                  </a:lnTo>
                  <a:lnTo>
                    <a:pt x="3888" y="2814"/>
                  </a:lnTo>
                  <a:lnTo>
                    <a:pt x="3898" y="2805"/>
                  </a:lnTo>
                  <a:lnTo>
                    <a:pt x="3908" y="2794"/>
                  </a:lnTo>
                  <a:lnTo>
                    <a:pt x="3920" y="2770"/>
                  </a:lnTo>
                  <a:lnTo>
                    <a:pt x="3930" y="2761"/>
                  </a:lnTo>
                  <a:lnTo>
                    <a:pt x="3952" y="2739"/>
                  </a:lnTo>
                  <a:lnTo>
                    <a:pt x="3958" y="2735"/>
                  </a:lnTo>
                  <a:lnTo>
                    <a:pt x="3968" y="2733"/>
                  </a:lnTo>
                  <a:lnTo>
                    <a:pt x="3974" y="2726"/>
                  </a:lnTo>
                  <a:lnTo>
                    <a:pt x="3985" y="2718"/>
                  </a:lnTo>
                  <a:lnTo>
                    <a:pt x="3998" y="2713"/>
                  </a:lnTo>
                  <a:lnTo>
                    <a:pt x="4030" y="2694"/>
                  </a:lnTo>
                  <a:lnTo>
                    <a:pt x="4084" y="2670"/>
                  </a:lnTo>
                  <a:lnTo>
                    <a:pt x="4114" y="2663"/>
                  </a:lnTo>
                  <a:lnTo>
                    <a:pt x="4128" y="2664"/>
                  </a:lnTo>
                  <a:lnTo>
                    <a:pt x="4139" y="2662"/>
                  </a:lnTo>
                  <a:lnTo>
                    <a:pt x="4167" y="2664"/>
                  </a:lnTo>
                  <a:lnTo>
                    <a:pt x="4194" y="2676"/>
                  </a:lnTo>
                  <a:lnTo>
                    <a:pt x="4207" y="2685"/>
                  </a:lnTo>
                  <a:lnTo>
                    <a:pt x="4214" y="2701"/>
                  </a:lnTo>
                  <a:lnTo>
                    <a:pt x="4207" y="2697"/>
                  </a:lnTo>
                  <a:lnTo>
                    <a:pt x="4205" y="2700"/>
                  </a:lnTo>
                  <a:lnTo>
                    <a:pt x="4211" y="2707"/>
                  </a:lnTo>
                  <a:lnTo>
                    <a:pt x="4211" y="2723"/>
                  </a:lnTo>
                  <a:lnTo>
                    <a:pt x="4200" y="2733"/>
                  </a:lnTo>
                  <a:lnTo>
                    <a:pt x="4176" y="2753"/>
                  </a:lnTo>
                  <a:lnTo>
                    <a:pt x="4160" y="2761"/>
                  </a:lnTo>
                  <a:lnTo>
                    <a:pt x="4141" y="2760"/>
                  </a:lnTo>
                  <a:lnTo>
                    <a:pt x="4126" y="2753"/>
                  </a:lnTo>
                  <a:lnTo>
                    <a:pt x="4105" y="2756"/>
                  </a:lnTo>
                  <a:lnTo>
                    <a:pt x="4089" y="2762"/>
                  </a:lnTo>
                  <a:lnTo>
                    <a:pt x="4085" y="2765"/>
                  </a:lnTo>
                  <a:lnTo>
                    <a:pt x="4100" y="2765"/>
                  </a:lnTo>
                  <a:lnTo>
                    <a:pt x="4127" y="2773"/>
                  </a:lnTo>
                  <a:lnTo>
                    <a:pt x="4132" y="2787"/>
                  </a:lnTo>
                  <a:lnTo>
                    <a:pt x="4137" y="2791"/>
                  </a:lnTo>
                  <a:lnTo>
                    <a:pt x="4166" y="2776"/>
                  </a:lnTo>
                  <a:lnTo>
                    <a:pt x="4170" y="2777"/>
                  </a:lnTo>
                  <a:lnTo>
                    <a:pt x="4168" y="2782"/>
                  </a:lnTo>
                  <a:lnTo>
                    <a:pt x="4177" y="2783"/>
                  </a:lnTo>
                  <a:lnTo>
                    <a:pt x="4183" y="2788"/>
                  </a:lnTo>
                  <a:lnTo>
                    <a:pt x="4182" y="2798"/>
                  </a:lnTo>
                  <a:lnTo>
                    <a:pt x="4173" y="2823"/>
                  </a:lnTo>
                  <a:lnTo>
                    <a:pt x="4157" y="2839"/>
                  </a:lnTo>
                  <a:lnTo>
                    <a:pt x="4157" y="2841"/>
                  </a:lnTo>
                  <a:lnTo>
                    <a:pt x="4165" y="2840"/>
                  </a:lnTo>
                  <a:lnTo>
                    <a:pt x="4180" y="2842"/>
                  </a:lnTo>
                  <a:lnTo>
                    <a:pt x="4178" y="2862"/>
                  </a:lnTo>
                  <a:lnTo>
                    <a:pt x="4180" y="2870"/>
                  </a:lnTo>
                  <a:lnTo>
                    <a:pt x="4184" y="2879"/>
                  </a:lnTo>
                  <a:lnTo>
                    <a:pt x="4188" y="2889"/>
                  </a:lnTo>
                  <a:lnTo>
                    <a:pt x="4193" y="2896"/>
                  </a:lnTo>
                  <a:lnTo>
                    <a:pt x="4199" y="2902"/>
                  </a:lnTo>
                  <a:lnTo>
                    <a:pt x="4198" y="2906"/>
                  </a:lnTo>
                  <a:lnTo>
                    <a:pt x="4215" y="2907"/>
                  </a:lnTo>
                  <a:lnTo>
                    <a:pt x="4236" y="2917"/>
                  </a:lnTo>
                  <a:lnTo>
                    <a:pt x="4240" y="2921"/>
                  </a:lnTo>
                  <a:lnTo>
                    <a:pt x="4231" y="2926"/>
                  </a:lnTo>
                  <a:lnTo>
                    <a:pt x="4230" y="2932"/>
                  </a:lnTo>
                  <a:lnTo>
                    <a:pt x="4239" y="2936"/>
                  </a:lnTo>
                  <a:lnTo>
                    <a:pt x="4250" y="2937"/>
                  </a:lnTo>
                  <a:lnTo>
                    <a:pt x="4266" y="2943"/>
                  </a:lnTo>
                  <a:lnTo>
                    <a:pt x="4294" y="2947"/>
                  </a:lnTo>
                  <a:lnTo>
                    <a:pt x="4297" y="2953"/>
                  </a:lnTo>
                  <a:lnTo>
                    <a:pt x="4320" y="2950"/>
                  </a:lnTo>
                  <a:lnTo>
                    <a:pt x="4339" y="2937"/>
                  </a:lnTo>
                  <a:lnTo>
                    <a:pt x="4344" y="2947"/>
                  </a:lnTo>
                  <a:lnTo>
                    <a:pt x="4342" y="2955"/>
                  </a:lnTo>
                  <a:lnTo>
                    <a:pt x="4348" y="2954"/>
                  </a:lnTo>
                  <a:lnTo>
                    <a:pt x="4358" y="2955"/>
                  </a:lnTo>
                  <a:lnTo>
                    <a:pt x="4368" y="2954"/>
                  </a:lnTo>
                  <a:lnTo>
                    <a:pt x="4375" y="2963"/>
                  </a:lnTo>
                  <a:lnTo>
                    <a:pt x="4379" y="2968"/>
                  </a:lnTo>
                  <a:lnTo>
                    <a:pt x="4372" y="2971"/>
                  </a:lnTo>
                  <a:lnTo>
                    <a:pt x="4371" y="2977"/>
                  </a:lnTo>
                  <a:lnTo>
                    <a:pt x="4387" y="2979"/>
                  </a:lnTo>
                  <a:lnTo>
                    <a:pt x="4391" y="2981"/>
                  </a:lnTo>
                  <a:lnTo>
                    <a:pt x="4385" y="2986"/>
                  </a:lnTo>
                  <a:lnTo>
                    <a:pt x="4375" y="2985"/>
                  </a:lnTo>
                  <a:lnTo>
                    <a:pt x="4366" y="2991"/>
                  </a:lnTo>
                  <a:lnTo>
                    <a:pt x="4359" y="2988"/>
                  </a:lnTo>
                  <a:lnTo>
                    <a:pt x="4345" y="2997"/>
                  </a:lnTo>
                  <a:lnTo>
                    <a:pt x="4325" y="3006"/>
                  </a:lnTo>
                  <a:lnTo>
                    <a:pt x="4316" y="3012"/>
                  </a:lnTo>
                  <a:lnTo>
                    <a:pt x="4311" y="3013"/>
                  </a:lnTo>
                  <a:lnTo>
                    <a:pt x="4309" y="3018"/>
                  </a:lnTo>
                  <a:lnTo>
                    <a:pt x="4300" y="3017"/>
                  </a:lnTo>
                  <a:lnTo>
                    <a:pt x="4289" y="3025"/>
                  </a:lnTo>
                  <a:lnTo>
                    <a:pt x="4279" y="3026"/>
                  </a:lnTo>
                  <a:lnTo>
                    <a:pt x="4277" y="3024"/>
                  </a:lnTo>
                  <a:lnTo>
                    <a:pt x="4269" y="3028"/>
                  </a:lnTo>
                  <a:lnTo>
                    <a:pt x="4262" y="3033"/>
                  </a:lnTo>
                  <a:lnTo>
                    <a:pt x="4250" y="3028"/>
                  </a:lnTo>
                  <a:lnTo>
                    <a:pt x="4252" y="3041"/>
                  </a:lnTo>
                  <a:lnTo>
                    <a:pt x="4251" y="3046"/>
                  </a:lnTo>
                  <a:lnTo>
                    <a:pt x="4239" y="3046"/>
                  </a:lnTo>
                  <a:lnTo>
                    <a:pt x="4232" y="3038"/>
                  </a:lnTo>
                  <a:lnTo>
                    <a:pt x="4232" y="3033"/>
                  </a:lnTo>
                  <a:lnTo>
                    <a:pt x="4224" y="3046"/>
                  </a:lnTo>
                  <a:lnTo>
                    <a:pt x="4220" y="3038"/>
                  </a:lnTo>
                  <a:lnTo>
                    <a:pt x="4215" y="3047"/>
                  </a:lnTo>
                  <a:lnTo>
                    <a:pt x="4213" y="3061"/>
                  </a:lnTo>
                  <a:lnTo>
                    <a:pt x="4203" y="3068"/>
                  </a:lnTo>
                  <a:lnTo>
                    <a:pt x="4189" y="3085"/>
                  </a:lnTo>
                  <a:lnTo>
                    <a:pt x="4187" y="3090"/>
                  </a:lnTo>
                  <a:lnTo>
                    <a:pt x="4176" y="3095"/>
                  </a:lnTo>
                  <a:lnTo>
                    <a:pt x="4170" y="3108"/>
                  </a:lnTo>
                  <a:lnTo>
                    <a:pt x="4162" y="3104"/>
                  </a:lnTo>
                  <a:lnTo>
                    <a:pt x="4156" y="3106"/>
                  </a:lnTo>
                  <a:lnTo>
                    <a:pt x="4155" y="3117"/>
                  </a:lnTo>
                  <a:lnTo>
                    <a:pt x="4149" y="3121"/>
                  </a:lnTo>
                  <a:lnTo>
                    <a:pt x="4145" y="3121"/>
                  </a:lnTo>
                  <a:lnTo>
                    <a:pt x="4134" y="3119"/>
                  </a:lnTo>
                  <a:lnTo>
                    <a:pt x="4129" y="3105"/>
                  </a:lnTo>
                  <a:lnTo>
                    <a:pt x="4124" y="3098"/>
                  </a:lnTo>
                  <a:lnTo>
                    <a:pt x="4116" y="3098"/>
                  </a:lnTo>
                  <a:lnTo>
                    <a:pt x="4111" y="3083"/>
                  </a:lnTo>
                  <a:lnTo>
                    <a:pt x="4110" y="3068"/>
                  </a:lnTo>
                  <a:lnTo>
                    <a:pt x="4112" y="3056"/>
                  </a:lnTo>
                  <a:lnTo>
                    <a:pt x="4124" y="3038"/>
                  </a:lnTo>
                  <a:lnTo>
                    <a:pt x="4119" y="3044"/>
                  </a:lnTo>
                  <a:lnTo>
                    <a:pt x="4108" y="3050"/>
                  </a:lnTo>
                  <a:lnTo>
                    <a:pt x="4111" y="3042"/>
                  </a:lnTo>
                  <a:lnTo>
                    <a:pt x="4127" y="3030"/>
                  </a:lnTo>
                  <a:lnTo>
                    <a:pt x="4133" y="3031"/>
                  </a:lnTo>
                  <a:lnTo>
                    <a:pt x="4143" y="3026"/>
                  </a:lnTo>
                  <a:lnTo>
                    <a:pt x="4143" y="3020"/>
                  </a:lnTo>
                  <a:lnTo>
                    <a:pt x="4166" y="3004"/>
                  </a:lnTo>
                  <a:lnTo>
                    <a:pt x="4189" y="2990"/>
                  </a:lnTo>
                  <a:lnTo>
                    <a:pt x="4203" y="2982"/>
                  </a:lnTo>
                  <a:lnTo>
                    <a:pt x="4207" y="2987"/>
                  </a:lnTo>
                  <a:lnTo>
                    <a:pt x="4209" y="2995"/>
                  </a:lnTo>
                  <a:lnTo>
                    <a:pt x="4218" y="2999"/>
                  </a:lnTo>
                  <a:lnTo>
                    <a:pt x="4227" y="2988"/>
                  </a:lnTo>
                  <a:lnTo>
                    <a:pt x="4237" y="2983"/>
                  </a:lnTo>
                  <a:lnTo>
                    <a:pt x="4261" y="2980"/>
                  </a:lnTo>
                  <a:lnTo>
                    <a:pt x="4262" y="2975"/>
                  </a:lnTo>
                  <a:lnTo>
                    <a:pt x="4247" y="2974"/>
                  </a:lnTo>
                  <a:lnTo>
                    <a:pt x="4232" y="2977"/>
                  </a:lnTo>
                  <a:lnTo>
                    <a:pt x="4207" y="2972"/>
                  </a:lnTo>
                  <a:lnTo>
                    <a:pt x="4194" y="2979"/>
                  </a:lnTo>
                  <a:lnTo>
                    <a:pt x="4183" y="2980"/>
                  </a:lnTo>
                  <a:lnTo>
                    <a:pt x="4182" y="2968"/>
                  </a:lnTo>
                  <a:lnTo>
                    <a:pt x="4196" y="2958"/>
                  </a:lnTo>
                  <a:lnTo>
                    <a:pt x="4207" y="2943"/>
                  </a:lnTo>
                  <a:lnTo>
                    <a:pt x="4199" y="2943"/>
                  </a:lnTo>
                  <a:lnTo>
                    <a:pt x="4197" y="2936"/>
                  </a:lnTo>
                  <a:lnTo>
                    <a:pt x="4187" y="2953"/>
                  </a:lnTo>
                  <a:lnTo>
                    <a:pt x="4176" y="2955"/>
                  </a:lnTo>
                  <a:lnTo>
                    <a:pt x="4144" y="2980"/>
                  </a:lnTo>
                  <a:lnTo>
                    <a:pt x="4134" y="2985"/>
                  </a:lnTo>
                  <a:lnTo>
                    <a:pt x="4124" y="2986"/>
                  </a:lnTo>
                  <a:lnTo>
                    <a:pt x="4116" y="2985"/>
                  </a:lnTo>
                  <a:lnTo>
                    <a:pt x="4110" y="2991"/>
                  </a:lnTo>
                  <a:lnTo>
                    <a:pt x="4101" y="2996"/>
                  </a:lnTo>
                  <a:lnTo>
                    <a:pt x="4079" y="2999"/>
                  </a:lnTo>
                  <a:lnTo>
                    <a:pt x="4074" y="2998"/>
                  </a:lnTo>
                  <a:lnTo>
                    <a:pt x="4068" y="2995"/>
                  </a:lnTo>
                  <a:lnTo>
                    <a:pt x="4058" y="2992"/>
                  </a:lnTo>
                  <a:lnTo>
                    <a:pt x="4057" y="2996"/>
                  </a:lnTo>
                  <a:lnTo>
                    <a:pt x="4052" y="2996"/>
                  </a:lnTo>
                  <a:lnTo>
                    <a:pt x="4043" y="2995"/>
                  </a:lnTo>
                  <a:lnTo>
                    <a:pt x="4035" y="2988"/>
                  </a:lnTo>
                  <a:lnTo>
                    <a:pt x="4032" y="2983"/>
                  </a:lnTo>
                  <a:lnTo>
                    <a:pt x="4031" y="2979"/>
                  </a:lnTo>
                  <a:lnTo>
                    <a:pt x="4031" y="2963"/>
                  </a:lnTo>
                  <a:lnTo>
                    <a:pt x="4016" y="2955"/>
                  </a:lnTo>
                  <a:lnTo>
                    <a:pt x="4016" y="2899"/>
                  </a:lnTo>
                  <a:lnTo>
                    <a:pt x="4016" y="2848"/>
                  </a:lnTo>
                  <a:lnTo>
                    <a:pt x="3990" y="2823"/>
                  </a:lnTo>
                  <a:lnTo>
                    <a:pt x="3983" y="2823"/>
                  </a:lnTo>
                  <a:lnTo>
                    <a:pt x="3976" y="2834"/>
                  </a:lnTo>
                  <a:lnTo>
                    <a:pt x="3958" y="2837"/>
                  </a:lnTo>
                  <a:lnTo>
                    <a:pt x="3946" y="2832"/>
                  </a:lnTo>
                  <a:lnTo>
                    <a:pt x="3944" y="2829"/>
                  </a:lnTo>
                  <a:lnTo>
                    <a:pt x="3941" y="2823"/>
                  </a:lnTo>
                  <a:lnTo>
                    <a:pt x="3934" y="2816"/>
                  </a:lnTo>
                  <a:lnTo>
                    <a:pt x="3928" y="2815"/>
                  </a:lnTo>
                  <a:lnTo>
                    <a:pt x="3922" y="2819"/>
                  </a:lnTo>
                  <a:lnTo>
                    <a:pt x="3895" y="2864"/>
                  </a:lnTo>
                  <a:lnTo>
                    <a:pt x="3891" y="2888"/>
                  </a:lnTo>
                  <a:lnTo>
                    <a:pt x="3885" y="2900"/>
                  </a:lnTo>
                  <a:lnTo>
                    <a:pt x="3884" y="2906"/>
                  </a:lnTo>
                  <a:lnTo>
                    <a:pt x="3879" y="2915"/>
                  </a:lnTo>
                  <a:lnTo>
                    <a:pt x="3876" y="2922"/>
                  </a:lnTo>
                  <a:lnTo>
                    <a:pt x="3872" y="2958"/>
                  </a:lnTo>
                  <a:lnTo>
                    <a:pt x="3871" y="2960"/>
                  </a:lnTo>
                  <a:lnTo>
                    <a:pt x="3864" y="2965"/>
                  </a:lnTo>
                  <a:lnTo>
                    <a:pt x="3861" y="2970"/>
                  </a:lnTo>
                  <a:lnTo>
                    <a:pt x="3860" y="2975"/>
                  </a:lnTo>
                  <a:lnTo>
                    <a:pt x="3861" y="2981"/>
                  </a:lnTo>
                  <a:lnTo>
                    <a:pt x="3861" y="2983"/>
                  </a:lnTo>
                  <a:lnTo>
                    <a:pt x="3854" y="2980"/>
                  </a:lnTo>
                  <a:lnTo>
                    <a:pt x="3853" y="2981"/>
                  </a:lnTo>
                  <a:lnTo>
                    <a:pt x="3853" y="2987"/>
                  </a:lnTo>
                  <a:lnTo>
                    <a:pt x="3842" y="2983"/>
                  </a:lnTo>
                  <a:lnTo>
                    <a:pt x="3833" y="2986"/>
                  </a:lnTo>
                  <a:lnTo>
                    <a:pt x="3831" y="2988"/>
                  </a:lnTo>
                  <a:lnTo>
                    <a:pt x="3818" y="2990"/>
                  </a:lnTo>
                  <a:lnTo>
                    <a:pt x="3815" y="2993"/>
                  </a:lnTo>
                  <a:lnTo>
                    <a:pt x="3809" y="3009"/>
                  </a:lnTo>
                  <a:lnTo>
                    <a:pt x="3807" y="3009"/>
                  </a:lnTo>
                  <a:lnTo>
                    <a:pt x="3709" y="3009"/>
                  </a:lnTo>
                  <a:lnTo>
                    <a:pt x="3634" y="3009"/>
                  </a:lnTo>
                  <a:lnTo>
                    <a:pt x="3619" y="3009"/>
                  </a:lnTo>
                  <a:lnTo>
                    <a:pt x="3603" y="3024"/>
                  </a:lnTo>
                  <a:lnTo>
                    <a:pt x="3584" y="3035"/>
                  </a:lnTo>
                  <a:lnTo>
                    <a:pt x="3581" y="3040"/>
                  </a:lnTo>
                  <a:lnTo>
                    <a:pt x="3580" y="3041"/>
                  </a:lnTo>
                  <a:lnTo>
                    <a:pt x="3567" y="3056"/>
                  </a:lnTo>
                  <a:lnTo>
                    <a:pt x="3554" y="3058"/>
                  </a:lnTo>
                  <a:lnTo>
                    <a:pt x="3524" y="3072"/>
                  </a:lnTo>
                  <a:lnTo>
                    <a:pt x="3514" y="3078"/>
                  </a:lnTo>
                  <a:lnTo>
                    <a:pt x="3511" y="3071"/>
                  </a:lnTo>
                  <a:lnTo>
                    <a:pt x="3508" y="3071"/>
                  </a:lnTo>
                  <a:lnTo>
                    <a:pt x="3499" y="3072"/>
                  </a:lnTo>
                  <a:lnTo>
                    <a:pt x="3498" y="3076"/>
                  </a:lnTo>
                  <a:lnTo>
                    <a:pt x="3503" y="3076"/>
                  </a:lnTo>
                  <a:lnTo>
                    <a:pt x="3509" y="3087"/>
                  </a:lnTo>
                  <a:lnTo>
                    <a:pt x="3510" y="3092"/>
                  </a:lnTo>
                  <a:lnTo>
                    <a:pt x="3501" y="3093"/>
                  </a:lnTo>
                  <a:lnTo>
                    <a:pt x="3497" y="3089"/>
                  </a:lnTo>
                  <a:lnTo>
                    <a:pt x="3485" y="3088"/>
                  </a:lnTo>
                  <a:lnTo>
                    <a:pt x="3479" y="3085"/>
                  </a:lnTo>
                  <a:lnTo>
                    <a:pt x="3466" y="3084"/>
                  </a:lnTo>
                  <a:lnTo>
                    <a:pt x="3449" y="3085"/>
                  </a:lnTo>
                  <a:lnTo>
                    <a:pt x="3392" y="3103"/>
                  </a:lnTo>
                  <a:lnTo>
                    <a:pt x="3377" y="3114"/>
                  </a:lnTo>
                  <a:lnTo>
                    <a:pt x="3371" y="3119"/>
                  </a:lnTo>
                  <a:lnTo>
                    <a:pt x="3369" y="3125"/>
                  </a:lnTo>
                  <a:lnTo>
                    <a:pt x="3358" y="3138"/>
                  </a:lnTo>
                  <a:lnTo>
                    <a:pt x="3380" y="3146"/>
                  </a:lnTo>
                  <a:lnTo>
                    <a:pt x="3388" y="3143"/>
                  </a:lnTo>
                  <a:lnTo>
                    <a:pt x="3398" y="3142"/>
                  </a:lnTo>
                  <a:lnTo>
                    <a:pt x="3401" y="3152"/>
                  </a:lnTo>
                  <a:lnTo>
                    <a:pt x="3406" y="3159"/>
                  </a:lnTo>
                  <a:lnTo>
                    <a:pt x="3408" y="3171"/>
                  </a:lnTo>
                  <a:lnTo>
                    <a:pt x="3386" y="3168"/>
                  </a:lnTo>
                  <a:lnTo>
                    <a:pt x="3379" y="3168"/>
                  </a:lnTo>
                  <a:lnTo>
                    <a:pt x="3368" y="3169"/>
                  </a:lnTo>
                  <a:lnTo>
                    <a:pt x="3363" y="3169"/>
                  </a:lnTo>
                  <a:lnTo>
                    <a:pt x="3344" y="3173"/>
                  </a:lnTo>
                  <a:lnTo>
                    <a:pt x="3332" y="3178"/>
                  </a:lnTo>
                  <a:lnTo>
                    <a:pt x="3317" y="3191"/>
                  </a:lnTo>
                  <a:lnTo>
                    <a:pt x="3305" y="3187"/>
                  </a:lnTo>
                  <a:lnTo>
                    <a:pt x="3285" y="3184"/>
                  </a:lnTo>
                  <a:lnTo>
                    <a:pt x="3266" y="3190"/>
                  </a:lnTo>
                  <a:lnTo>
                    <a:pt x="3261" y="3194"/>
                  </a:lnTo>
                  <a:lnTo>
                    <a:pt x="3256" y="3196"/>
                  </a:lnTo>
                  <a:lnTo>
                    <a:pt x="3248" y="3211"/>
                  </a:lnTo>
                  <a:lnTo>
                    <a:pt x="3246" y="3209"/>
                  </a:lnTo>
                  <a:lnTo>
                    <a:pt x="3234" y="3214"/>
                  </a:lnTo>
                  <a:lnTo>
                    <a:pt x="3228" y="3219"/>
                  </a:lnTo>
                  <a:lnTo>
                    <a:pt x="3218" y="3227"/>
                  </a:lnTo>
                  <a:lnTo>
                    <a:pt x="3213" y="3232"/>
                  </a:lnTo>
                  <a:lnTo>
                    <a:pt x="3212" y="3236"/>
                  </a:lnTo>
                  <a:lnTo>
                    <a:pt x="3197" y="3233"/>
                  </a:lnTo>
                  <a:lnTo>
                    <a:pt x="3191" y="3235"/>
                  </a:lnTo>
                  <a:lnTo>
                    <a:pt x="3175" y="3234"/>
                  </a:lnTo>
                  <a:lnTo>
                    <a:pt x="3175" y="3223"/>
                  </a:lnTo>
                  <a:lnTo>
                    <a:pt x="3180" y="3211"/>
                  </a:lnTo>
                  <a:lnTo>
                    <a:pt x="3186" y="3206"/>
                  </a:lnTo>
                  <a:lnTo>
                    <a:pt x="3187" y="3209"/>
                  </a:lnTo>
                  <a:lnTo>
                    <a:pt x="3198" y="3212"/>
                  </a:lnTo>
                  <a:lnTo>
                    <a:pt x="3207" y="3211"/>
                  </a:lnTo>
                  <a:lnTo>
                    <a:pt x="3210" y="3208"/>
                  </a:lnTo>
                  <a:lnTo>
                    <a:pt x="3212" y="3205"/>
                  </a:lnTo>
                  <a:lnTo>
                    <a:pt x="3213" y="3201"/>
                  </a:lnTo>
                  <a:lnTo>
                    <a:pt x="3212" y="3197"/>
                  </a:lnTo>
                  <a:lnTo>
                    <a:pt x="3207" y="3195"/>
                  </a:lnTo>
                  <a:lnTo>
                    <a:pt x="3205" y="3187"/>
                  </a:lnTo>
                  <a:lnTo>
                    <a:pt x="3205" y="3187"/>
                  </a:lnTo>
                  <a:lnTo>
                    <a:pt x="3213" y="3160"/>
                  </a:lnTo>
                  <a:lnTo>
                    <a:pt x="3213" y="3153"/>
                  </a:lnTo>
                  <a:lnTo>
                    <a:pt x="3223" y="3153"/>
                  </a:lnTo>
                  <a:lnTo>
                    <a:pt x="3228" y="3148"/>
                  </a:lnTo>
                  <a:lnTo>
                    <a:pt x="3230" y="3143"/>
                  </a:lnTo>
                  <a:lnTo>
                    <a:pt x="3239" y="3142"/>
                  </a:lnTo>
                  <a:lnTo>
                    <a:pt x="3247" y="3132"/>
                  </a:lnTo>
                  <a:lnTo>
                    <a:pt x="3251" y="3116"/>
                  </a:lnTo>
                  <a:lnTo>
                    <a:pt x="3250" y="3100"/>
                  </a:lnTo>
                  <a:lnTo>
                    <a:pt x="3248" y="3084"/>
                  </a:lnTo>
                  <a:lnTo>
                    <a:pt x="3248" y="3072"/>
                  </a:lnTo>
                  <a:lnTo>
                    <a:pt x="3266" y="3044"/>
                  </a:lnTo>
                  <a:lnTo>
                    <a:pt x="3269" y="3035"/>
                  </a:lnTo>
                  <a:lnTo>
                    <a:pt x="3271" y="3028"/>
                  </a:lnTo>
                  <a:lnTo>
                    <a:pt x="3271" y="3020"/>
                  </a:lnTo>
                  <a:lnTo>
                    <a:pt x="3267" y="3008"/>
                  </a:lnTo>
                  <a:lnTo>
                    <a:pt x="3261" y="2995"/>
                  </a:lnTo>
                  <a:lnTo>
                    <a:pt x="3257" y="2993"/>
                  </a:lnTo>
                  <a:lnTo>
                    <a:pt x="3255" y="2987"/>
                  </a:lnTo>
                  <a:lnTo>
                    <a:pt x="3257" y="2986"/>
                  </a:lnTo>
                  <a:lnTo>
                    <a:pt x="3273" y="2988"/>
                  </a:lnTo>
                  <a:lnTo>
                    <a:pt x="3275" y="3002"/>
                  </a:lnTo>
                  <a:lnTo>
                    <a:pt x="3282" y="3014"/>
                  </a:lnTo>
                  <a:lnTo>
                    <a:pt x="3284" y="3015"/>
                  </a:lnTo>
                  <a:lnTo>
                    <a:pt x="3286" y="3012"/>
                  </a:lnTo>
                  <a:lnTo>
                    <a:pt x="3290" y="3009"/>
                  </a:lnTo>
                  <a:lnTo>
                    <a:pt x="3288" y="3023"/>
                  </a:lnTo>
                  <a:lnTo>
                    <a:pt x="3293" y="3023"/>
                  </a:lnTo>
                  <a:lnTo>
                    <a:pt x="3294" y="3031"/>
                  </a:lnTo>
                  <a:lnTo>
                    <a:pt x="3294" y="3038"/>
                  </a:lnTo>
                  <a:lnTo>
                    <a:pt x="3302" y="3029"/>
                  </a:lnTo>
                  <a:lnTo>
                    <a:pt x="3305" y="3028"/>
                  </a:lnTo>
                  <a:lnTo>
                    <a:pt x="3310" y="3036"/>
                  </a:lnTo>
                  <a:lnTo>
                    <a:pt x="3315" y="3039"/>
                  </a:lnTo>
                  <a:lnTo>
                    <a:pt x="3327" y="3044"/>
                  </a:lnTo>
                  <a:lnTo>
                    <a:pt x="3342" y="3044"/>
                  </a:lnTo>
                  <a:lnTo>
                    <a:pt x="3345" y="3038"/>
                  </a:lnTo>
                  <a:lnTo>
                    <a:pt x="3345" y="3033"/>
                  </a:lnTo>
                  <a:lnTo>
                    <a:pt x="3341" y="3023"/>
                  </a:lnTo>
                  <a:lnTo>
                    <a:pt x="3342" y="3018"/>
                  </a:lnTo>
                  <a:lnTo>
                    <a:pt x="3344" y="3017"/>
                  </a:lnTo>
                  <a:lnTo>
                    <a:pt x="3350" y="3023"/>
                  </a:lnTo>
                  <a:lnTo>
                    <a:pt x="3359" y="3023"/>
                  </a:lnTo>
                  <a:lnTo>
                    <a:pt x="3363" y="3020"/>
                  </a:lnTo>
                  <a:lnTo>
                    <a:pt x="3363" y="3019"/>
                  </a:lnTo>
                  <a:lnTo>
                    <a:pt x="3361" y="3015"/>
                  </a:lnTo>
                  <a:lnTo>
                    <a:pt x="3360" y="3013"/>
                  </a:lnTo>
                  <a:lnTo>
                    <a:pt x="3350" y="3009"/>
                  </a:lnTo>
                  <a:lnTo>
                    <a:pt x="3343" y="2997"/>
                  </a:lnTo>
                  <a:lnTo>
                    <a:pt x="3345" y="2995"/>
                  </a:lnTo>
                  <a:lnTo>
                    <a:pt x="3343" y="2986"/>
                  </a:lnTo>
                  <a:lnTo>
                    <a:pt x="3343" y="2979"/>
                  </a:lnTo>
                  <a:lnTo>
                    <a:pt x="3337" y="2979"/>
                  </a:lnTo>
                  <a:lnTo>
                    <a:pt x="3331" y="2975"/>
                  </a:lnTo>
                  <a:lnTo>
                    <a:pt x="3326" y="2968"/>
                  </a:lnTo>
                  <a:lnTo>
                    <a:pt x="3316" y="2960"/>
                  </a:lnTo>
                  <a:lnTo>
                    <a:pt x="3311" y="2942"/>
                  </a:lnTo>
                  <a:lnTo>
                    <a:pt x="3301" y="2936"/>
                  </a:lnTo>
                  <a:lnTo>
                    <a:pt x="3291" y="2933"/>
                  </a:lnTo>
                  <a:lnTo>
                    <a:pt x="3272" y="2931"/>
                  </a:lnTo>
                  <a:lnTo>
                    <a:pt x="3259" y="2933"/>
                  </a:lnTo>
                  <a:lnTo>
                    <a:pt x="3258" y="2928"/>
                  </a:lnTo>
                  <a:lnTo>
                    <a:pt x="3258" y="2923"/>
                  </a:lnTo>
                  <a:lnTo>
                    <a:pt x="3246" y="2925"/>
                  </a:lnTo>
                  <a:lnTo>
                    <a:pt x="3231" y="2923"/>
                  </a:lnTo>
                  <a:lnTo>
                    <a:pt x="3214" y="2920"/>
                  </a:lnTo>
                  <a:lnTo>
                    <a:pt x="3209" y="2917"/>
                  </a:lnTo>
                  <a:lnTo>
                    <a:pt x="3205" y="2918"/>
                  </a:lnTo>
                  <a:lnTo>
                    <a:pt x="3198" y="2917"/>
                  </a:lnTo>
                  <a:lnTo>
                    <a:pt x="3193" y="2912"/>
                  </a:lnTo>
                  <a:lnTo>
                    <a:pt x="3181" y="2915"/>
                  </a:lnTo>
                  <a:lnTo>
                    <a:pt x="3177" y="2917"/>
                  </a:lnTo>
                  <a:lnTo>
                    <a:pt x="3171" y="2916"/>
                  </a:lnTo>
                  <a:lnTo>
                    <a:pt x="3138" y="2904"/>
                  </a:lnTo>
                  <a:lnTo>
                    <a:pt x="3126" y="2905"/>
                  </a:lnTo>
                  <a:lnTo>
                    <a:pt x="3119" y="2906"/>
                  </a:lnTo>
                  <a:lnTo>
                    <a:pt x="3119" y="2899"/>
                  </a:lnTo>
                  <a:lnTo>
                    <a:pt x="3111" y="2884"/>
                  </a:lnTo>
                  <a:lnTo>
                    <a:pt x="3108" y="2882"/>
                  </a:lnTo>
                  <a:lnTo>
                    <a:pt x="3107" y="2883"/>
                  </a:lnTo>
                  <a:lnTo>
                    <a:pt x="3106" y="2886"/>
                  </a:lnTo>
                  <a:lnTo>
                    <a:pt x="3106" y="2891"/>
                  </a:lnTo>
                  <a:lnTo>
                    <a:pt x="3099" y="2891"/>
                  </a:lnTo>
                  <a:lnTo>
                    <a:pt x="3101" y="2890"/>
                  </a:lnTo>
                  <a:lnTo>
                    <a:pt x="3101" y="2889"/>
                  </a:lnTo>
                  <a:lnTo>
                    <a:pt x="3099" y="2888"/>
                  </a:lnTo>
                  <a:lnTo>
                    <a:pt x="3096" y="2880"/>
                  </a:lnTo>
                  <a:lnTo>
                    <a:pt x="3100" y="2873"/>
                  </a:lnTo>
                  <a:lnTo>
                    <a:pt x="3097" y="2873"/>
                  </a:lnTo>
                  <a:lnTo>
                    <a:pt x="3096" y="2868"/>
                  </a:lnTo>
                  <a:lnTo>
                    <a:pt x="3102" y="2861"/>
                  </a:lnTo>
                  <a:lnTo>
                    <a:pt x="3089" y="2853"/>
                  </a:lnTo>
                  <a:lnTo>
                    <a:pt x="3085" y="2840"/>
                  </a:lnTo>
                  <a:lnTo>
                    <a:pt x="3090" y="2824"/>
                  </a:lnTo>
                  <a:lnTo>
                    <a:pt x="3075" y="2805"/>
                  </a:lnTo>
                  <a:lnTo>
                    <a:pt x="3072" y="2798"/>
                  </a:lnTo>
                  <a:lnTo>
                    <a:pt x="3074" y="2781"/>
                  </a:lnTo>
                  <a:lnTo>
                    <a:pt x="3076" y="2770"/>
                  </a:lnTo>
                  <a:lnTo>
                    <a:pt x="3053" y="2773"/>
                  </a:lnTo>
                  <a:lnTo>
                    <a:pt x="3031" y="2775"/>
                  </a:lnTo>
                  <a:lnTo>
                    <a:pt x="3020" y="2766"/>
                  </a:lnTo>
                  <a:lnTo>
                    <a:pt x="3005" y="2733"/>
                  </a:lnTo>
                  <a:lnTo>
                    <a:pt x="2999" y="2717"/>
                  </a:lnTo>
                  <a:lnTo>
                    <a:pt x="2994" y="2710"/>
                  </a:lnTo>
                  <a:lnTo>
                    <a:pt x="2986" y="2710"/>
                  </a:lnTo>
                  <a:lnTo>
                    <a:pt x="2972" y="2705"/>
                  </a:lnTo>
                  <a:lnTo>
                    <a:pt x="2957" y="2705"/>
                  </a:lnTo>
                  <a:lnTo>
                    <a:pt x="2957" y="2744"/>
                  </a:lnTo>
                  <a:lnTo>
                    <a:pt x="2938" y="2699"/>
                  </a:lnTo>
                  <a:lnTo>
                    <a:pt x="2903" y="2686"/>
                  </a:lnTo>
                  <a:lnTo>
                    <a:pt x="2898" y="2690"/>
                  </a:lnTo>
                  <a:lnTo>
                    <a:pt x="2897" y="2692"/>
                  </a:lnTo>
                  <a:lnTo>
                    <a:pt x="2898" y="2712"/>
                  </a:lnTo>
                  <a:lnTo>
                    <a:pt x="2897" y="2716"/>
                  </a:lnTo>
                  <a:lnTo>
                    <a:pt x="2888" y="2722"/>
                  </a:lnTo>
                  <a:lnTo>
                    <a:pt x="2884" y="2730"/>
                  </a:lnTo>
                  <a:lnTo>
                    <a:pt x="2880" y="2733"/>
                  </a:lnTo>
                  <a:lnTo>
                    <a:pt x="2877" y="2726"/>
                  </a:lnTo>
                  <a:lnTo>
                    <a:pt x="2882" y="2716"/>
                  </a:lnTo>
                  <a:lnTo>
                    <a:pt x="2885" y="2707"/>
                  </a:lnTo>
                  <a:lnTo>
                    <a:pt x="2884" y="2702"/>
                  </a:lnTo>
                  <a:lnTo>
                    <a:pt x="2879" y="2711"/>
                  </a:lnTo>
                  <a:lnTo>
                    <a:pt x="2869" y="2734"/>
                  </a:lnTo>
                  <a:lnTo>
                    <a:pt x="2866" y="2738"/>
                  </a:lnTo>
                  <a:lnTo>
                    <a:pt x="2860" y="2740"/>
                  </a:lnTo>
                  <a:lnTo>
                    <a:pt x="2858" y="2732"/>
                  </a:lnTo>
                  <a:lnTo>
                    <a:pt x="2859" y="2721"/>
                  </a:lnTo>
                  <a:lnTo>
                    <a:pt x="2845" y="2738"/>
                  </a:lnTo>
                  <a:lnTo>
                    <a:pt x="2839" y="2753"/>
                  </a:lnTo>
                  <a:lnTo>
                    <a:pt x="2834" y="2756"/>
                  </a:lnTo>
                  <a:lnTo>
                    <a:pt x="2833" y="2761"/>
                  </a:lnTo>
                  <a:lnTo>
                    <a:pt x="2812" y="2771"/>
                  </a:lnTo>
                  <a:lnTo>
                    <a:pt x="2807" y="2771"/>
                  </a:lnTo>
                  <a:lnTo>
                    <a:pt x="2793" y="2764"/>
                  </a:lnTo>
                  <a:lnTo>
                    <a:pt x="2767" y="2764"/>
                  </a:lnTo>
                  <a:lnTo>
                    <a:pt x="2750" y="2756"/>
                  </a:lnTo>
                  <a:lnTo>
                    <a:pt x="2741" y="2757"/>
                  </a:lnTo>
                  <a:lnTo>
                    <a:pt x="2728" y="2764"/>
                  </a:lnTo>
                  <a:lnTo>
                    <a:pt x="2721" y="2765"/>
                  </a:lnTo>
                  <a:lnTo>
                    <a:pt x="2709" y="2759"/>
                  </a:lnTo>
                  <a:lnTo>
                    <a:pt x="2702" y="2749"/>
                  </a:lnTo>
                  <a:lnTo>
                    <a:pt x="2689" y="2745"/>
                  </a:lnTo>
                  <a:lnTo>
                    <a:pt x="2682" y="2739"/>
                  </a:lnTo>
                  <a:lnTo>
                    <a:pt x="2673" y="2737"/>
                  </a:lnTo>
                  <a:lnTo>
                    <a:pt x="2669" y="2734"/>
                  </a:lnTo>
                  <a:lnTo>
                    <a:pt x="2662" y="2727"/>
                  </a:lnTo>
                  <a:lnTo>
                    <a:pt x="2654" y="2721"/>
                  </a:lnTo>
                  <a:lnTo>
                    <a:pt x="2644" y="2717"/>
                  </a:lnTo>
                  <a:lnTo>
                    <a:pt x="2618" y="2716"/>
                  </a:lnTo>
                  <a:lnTo>
                    <a:pt x="2610" y="2721"/>
                  </a:lnTo>
                  <a:lnTo>
                    <a:pt x="2599" y="2721"/>
                  </a:lnTo>
                  <a:lnTo>
                    <a:pt x="2592" y="2719"/>
                  </a:lnTo>
                  <a:lnTo>
                    <a:pt x="2592" y="2717"/>
                  </a:lnTo>
                  <a:lnTo>
                    <a:pt x="2590" y="2716"/>
                  </a:lnTo>
                  <a:lnTo>
                    <a:pt x="2576" y="2712"/>
                  </a:lnTo>
                  <a:lnTo>
                    <a:pt x="2572" y="2708"/>
                  </a:lnTo>
                  <a:lnTo>
                    <a:pt x="2562" y="2711"/>
                  </a:lnTo>
                  <a:lnTo>
                    <a:pt x="2558" y="2711"/>
                  </a:lnTo>
                  <a:lnTo>
                    <a:pt x="2557" y="2708"/>
                  </a:lnTo>
                  <a:lnTo>
                    <a:pt x="2548" y="2710"/>
                  </a:lnTo>
                  <a:lnTo>
                    <a:pt x="2540" y="2687"/>
                  </a:lnTo>
                  <a:lnTo>
                    <a:pt x="2537" y="2686"/>
                  </a:lnTo>
                  <a:lnTo>
                    <a:pt x="2526" y="2654"/>
                  </a:lnTo>
                  <a:lnTo>
                    <a:pt x="2519" y="2653"/>
                  </a:lnTo>
                  <a:lnTo>
                    <a:pt x="2514" y="2653"/>
                  </a:lnTo>
                  <a:lnTo>
                    <a:pt x="2514" y="2689"/>
                  </a:lnTo>
                  <a:lnTo>
                    <a:pt x="2455" y="2689"/>
                  </a:lnTo>
                  <a:lnTo>
                    <a:pt x="2400" y="2689"/>
                  </a:lnTo>
                  <a:lnTo>
                    <a:pt x="2388" y="2689"/>
                  </a:lnTo>
                  <a:lnTo>
                    <a:pt x="2342" y="2689"/>
                  </a:lnTo>
                  <a:lnTo>
                    <a:pt x="2294" y="2689"/>
                  </a:lnTo>
                  <a:lnTo>
                    <a:pt x="2241" y="2689"/>
                  </a:lnTo>
                  <a:lnTo>
                    <a:pt x="2191" y="2689"/>
                  </a:lnTo>
                  <a:lnTo>
                    <a:pt x="2174" y="2689"/>
                  </a:lnTo>
                  <a:lnTo>
                    <a:pt x="2027" y="2689"/>
                  </a:lnTo>
                  <a:lnTo>
                    <a:pt x="1983" y="2689"/>
                  </a:lnTo>
                  <a:lnTo>
                    <a:pt x="1929" y="2689"/>
                  </a:lnTo>
                  <a:lnTo>
                    <a:pt x="1880" y="2689"/>
                  </a:lnTo>
                  <a:lnTo>
                    <a:pt x="1833" y="2689"/>
                  </a:lnTo>
                  <a:lnTo>
                    <a:pt x="1785" y="2689"/>
                  </a:lnTo>
                  <a:lnTo>
                    <a:pt x="1731" y="2689"/>
                  </a:lnTo>
                  <a:lnTo>
                    <a:pt x="1699" y="2689"/>
                  </a:lnTo>
                  <a:lnTo>
                    <a:pt x="1650" y="2687"/>
                  </a:lnTo>
                  <a:lnTo>
                    <a:pt x="1596" y="2687"/>
                  </a:lnTo>
                  <a:lnTo>
                    <a:pt x="1546" y="2687"/>
                  </a:lnTo>
                  <a:lnTo>
                    <a:pt x="1477" y="2687"/>
                  </a:lnTo>
                  <a:lnTo>
                    <a:pt x="1368" y="2687"/>
                  </a:lnTo>
                  <a:lnTo>
                    <a:pt x="1315" y="2687"/>
                  </a:lnTo>
                  <a:lnTo>
                    <a:pt x="1262" y="2687"/>
                  </a:lnTo>
                  <a:lnTo>
                    <a:pt x="1217" y="2687"/>
                  </a:lnTo>
                  <a:lnTo>
                    <a:pt x="1167" y="2687"/>
                  </a:lnTo>
                  <a:lnTo>
                    <a:pt x="1115" y="2687"/>
                  </a:lnTo>
                  <a:lnTo>
                    <a:pt x="1064" y="2687"/>
                  </a:lnTo>
                  <a:lnTo>
                    <a:pt x="1002" y="2687"/>
                  </a:lnTo>
                  <a:lnTo>
                    <a:pt x="1000" y="2683"/>
                  </a:lnTo>
                  <a:lnTo>
                    <a:pt x="994" y="2679"/>
                  </a:lnTo>
                  <a:lnTo>
                    <a:pt x="989" y="2680"/>
                  </a:lnTo>
                  <a:lnTo>
                    <a:pt x="988" y="2678"/>
                  </a:lnTo>
                  <a:lnTo>
                    <a:pt x="989" y="2674"/>
                  </a:lnTo>
                  <a:lnTo>
                    <a:pt x="999" y="2670"/>
                  </a:lnTo>
                  <a:lnTo>
                    <a:pt x="1011" y="2671"/>
                  </a:lnTo>
                  <a:lnTo>
                    <a:pt x="1010" y="2665"/>
                  </a:lnTo>
                  <a:lnTo>
                    <a:pt x="1008" y="2665"/>
                  </a:lnTo>
                  <a:lnTo>
                    <a:pt x="1006" y="2663"/>
                  </a:lnTo>
                  <a:lnTo>
                    <a:pt x="1004" y="2662"/>
                  </a:lnTo>
                  <a:lnTo>
                    <a:pt x="992" y="2665"/>
                  </a:lnTo>
                  <a:lnTo>
                    <a:pt x="981" y="2664"/>
                  </a:lnTo>
                  <a:lnTo>
                    <a:pt x="979" y="2660"/>
                  </a:lnTo>
                  <a:lnTo>
                    <a:pt x="979" y="2659"/>
                  </a:lnTo>
                  <a:lnTo>
                    <a:pt x="977" y="2656"/>
                  </a:lnTo>
                  <a:lnTo>
                    <a:pt x="977" y="2652"/>
                  </a:lnTo>
                  <a:lnTo>
                    <a:pt x="979" y="2651"/>
                  </a:lnTo>
                  <a:lnTo>
                    <a:pt x="981" y="2626"/>
                  </a:lnTo>
                  <a:lnTo>
                    <a:pt x="976" y="2625"/>
                  </a:lnTo>
                  <a:lnTo>
                    <a:pt x="975" y="2630"/>
                  </a:lnTo>
                  <a:lnTo>
                    <a:pt x="966" y="2638"/>
                  </a:lnTo>
                  <a:lnTo>
                    <a:pt x="960" y="2649"/>
                  </a:lnTo>
                  <a:lnTo>
                    <a:pt x="955" y="2648"/>
                  </a:lnTo>
                  <a:lnTo>
                    <a:pt x="952" y="2641"/>
                  </a:lnTo>
                  <a:lnTo>
                    <a:pt x="952" y="2637"/>
                  </a:lnTo>
                  <a:lnTo>
                    <a:pt x="955" y="2626"/>
                  </a:lnTo>
                  <a:lnTo>
                    <a:pt x="949" y="2626"/>
                  </a:lnTo>
                  <a:lnTo>
                    <a:pt x="949" y="2621"/>
                  </a:lnTo>
                  <a:lnTo>
                    <a:pt x="946" y="2621"/>
                  </a:lnTo>
                  <a:lnTo>
                    <a:pt x="944" y="2616"/>
                  </a:lnTo>
                  <a:lnTo>
                    <a:pt x="944" y="2611"/>
                  </a:lnTo>
                  <a:lnTo>
                    <a:pt x="939" y="2606"/>
                  </a:lnTo>
                  <a:lnTo>
                    <a:pt x="936" y="2598"/>
                  </a:lnTo>
                  <a:lnTo>
                    <a:pt x="935" y="2600"/>
                  </a:lnTo>
                  <a:lnTo>
                    <a:pt x="938" y="2609"/>
                  </a:lnTo>
                  <a:lnTo>
                    <a:pt x="936" y="2614"/>
                  </a:lnTo>
                  <a:lnTo>
                    <a:pt x="930" y="2605"/>
                  </a:lnTo>
                  <a:lnTo>
                    <a:pt x="927" y="2615"/>
                  </a:lnTo>
                  <a:lnTo>
                    <a:pt x="923" y="2617"/>
                  </a:lnTo>
                  <a:lnTo>
                    <a:pt x="911" y="2617"/>
                  </a:lnTo>
                  <a:lnTo>
                    <a:pt x="902" y="2610"/>
                  </a:lnTo>
                  <a:lnTo>
                    <a:pt x="898" y="2605"/>
                  </a:lnTo>
                  <a:lnTo>
                    <a:pt x="892" y="2599"/>
                  </a:lnTo>
                  <a:lnTo>
                    <a:pt x="891" y="2594"/>
                  </a:lnTo>
                  <a:lnTo>
                    <a:pt x="898" y="2588"/>
                  </a:lnTo>
                  <a:lnTo>
                    <a:pt x="900" y="2584"/>
                  </a:lnTo>
                  <a:lnTo>
                    <a:pt x="900" y="2578"/>
                  </a:lnTo>
                  <a:lnTo>
                    <a:pt x="897" y="2573"/>
                  </a:lnTo>
                  <a:lnTo>
                    <a:pt x="900" y="2565"/>
                  </a:lnTo>
                  <a:lnTo>
                    <a:pt x="896" y="2563"/>
                  </a:lnTo>
                  <a:lnTo>
                    <a:pt x="890" y="2568"/>
                  </a:lnTo>
                  <a:lnTo>
                    <a:pt x="884" y="2570"/>
                  </a:lnTo>
                  <a:lnTo>
                    <a:pt x="880" y="2565"/>
                  </a:lnTo>
                  <a:lnTo>
                    <a:pt x="878" y="2555"/>
                  </a:lnTo>
                  <a:lnTo>
                    <a:pt x="875" y="2555"/>
                  </a:lnTo>
                  <a:lnTo>
                    <a:pt x="864" y="2561"/>
                  </a:lnTo>
                  <a:lnTo>
                    <a:pt x="853" y="2557"/>
                  </a:lnTo>
                  <a:lnTo>
                    <a:pt x="849" y="2560"/>
                  </a:lnTo>
                  <a:lnTo>
                    <a:pt x="842" y="2554"/>
                  </a:lnTo>
                  <a:lnTo>
                    <a:pt x="841" y="2558"/>
                  </a:lnTo>
                  <a:lnTo>
                    <a:pt x="837" y="2561"/>
                  </a:lnTo>
                  <a:lnTo>
                    <a:pt x="833" y="2557"/>
                  </a:lnTo>
                  <a:lnTo>
                    <a:pt x="803" y="2556"/>
                  </a:lnTo>
                  <a:lnTo>
                    <a:pt x="800" y="2552"/>
                  </a:lnTo>
                  <a:lnTo>
                    <a:pt x="826" y="2545"/>
                  </a:lnTo>
                  <a:lnTo>
                    <a:pt x="828" y="2541"/>
                  </a:lnTo>
                  <a:lnTo>
                    <a:pt x="816" y="2541"/>
                  </a:lnTo>
                  <a:lnTo>
                    <a:pt x="819" y="2531"/>
                  </a:lnTo>
                  <a:lnTo>
                    <a:pt x="809" y="2528"/>
                  </a:lnTo>
                  <a:lnTo>
                    <a:pt x="803" y="2527"/>
                  </a:lnTo>
                  <a:lnTo>
                    <a:pt x="803" y="2525"/>
                  </a:lnTo>
                  <a:lnTo>
                    <a:pt x="810" y="2525"/>
                  </a:lnTo>
                  <a:lnTo>
                    <a:pt x="815" y="2523"/>
                  </a:lnTo>
                  <a:lnTo>
                    <a:pt x="810" y="2517"/>
                  </a:lnTo>
                  <a:lnTo>
                    <a:pt x="794" y="2514"/>
                  </a:lnTo>
                  <a:lnTo>
                    <a:pt x="787" y="2522"/>
                  </a:lnTo>
                  <a:lnTo>
                    <a:pt x="783" y="2518"/>
                  </a:lnTo>
                  <a:lnTo>
                    <a:pt x="766" y="2517"/>
                  </a:lnTo>
                  <a:lnTo>
                    <a:pt x="764" y="2520"/>
                  </a:lnTo>
                  <a:lnTo>
                    <a:pt x="767" y="2524"/>
                  </a:lnTo>
                  <a:lnTo>
                    <a:pt x="762" y="2525"/>
                  </a:lnTo>
                  <a:lnTo>
                    <a:pt x="740" y="2514"/>
                  </a:lnTo>
                  <a:lnTo>
                    <a:pt x="731" y="2504"/>
                  </a:lnTo>
                  <a:lnTo>
                    <a:pt x="729" y="2498"/>
                  </a:lnTo>
                  <a:lnTo>
                    <a:pt x="729" y="2492"/>
                  </a:lnTo>
                  <a:lnTo>
                    <a:pt x="735" y="2490"/>
                  </a:lnTo>
                  <a:lnTo>
                    <a:pt x="741" y="2490"/>
                  </a:lnTo>
                  <a:lnTo>
                    <a:pt x="747" y="2487"/>
                  </a:lnTo>
                  <a:lnTo>
                    <a:pt x="745" y="2484"/>
                  </a:lnTo>
                  <a:lnTo>
                    <a:pt x="740" y="2481"/>
                  </a:lnTo>
                  <a:lnTo>
                    <a:pt x="729" y="2484"/>
                  </a:lnTo>
                  <a:lnTo>
                    <a:pt x="730" y="2479"/>
                  </a:lnTo>
                  <a:lnTo>
                    <a:pt x="741" y="2474"/>
                  </a:lnTo>
                  <a:lnTo>
                    <a:pt x="752" y="2475"/>
                  </a:lnTo>
                  <a:lnTo>
                    <a:pt x="756" y="2472"/>
                  </a:lnTo>
                  <a:lnTo>
                    <a:pt x="745" y="2469"/>
                  </a:lnTo>
                  <a:lnTo>
                    <a:pt x="742" y="2465"/>
                  </a:lnTo>
                  <a:lnTo>
                    <a:pt x="750" y="2457"/>
                  </a:lnTo>
                  <a:lnTo>
                    <a:pt x="742" y="2448"/>
                  </a:lnTo>
                  <a:lnTo>
                    <a:pt x="734" y="2461"/>
                  </a:lnTo>
                  <a:lnTo>
                    <a:pt x="728" y="2463"/>
                  </a:lnTo>
                  <a:lnTo>
                    <a:pt x="725" y="2461"/>
                  </a:lnTo>
                  <a:lnTo>
                    <a:pt x="723" y="2454"/>
                  </a:lnTo>
                  <a:lnTo>
                    <a:pt x="723" y="2443"/>
                  </a:lnTo>
                  <a:lnTo>
                    <a:pt x="725" y="2430"/>
                  </a:lnTo>
                  <a:lnTo>
                    <a:pt x="723" y="2428"/>
                  </a:lnTo>
                  <a:lnTo>
                    <a:pt x="722" y="2425"/>
                  </a:lnTo>
                  <a:lnTo>
                    <a:pt x="722" y="2420"/>
                  </a:lnTo>
                  <a:lnTo>
                    <a:pt x="724" y="2409"/>
                  </a:lnTo>
                  <a:lnTo>
                    <a:pt x="723" y="2402"/>
                  </a:lnTo>
                  <a:lnTo>
                    <a:pt x="719" y="2400"/>
                  </a:lnTo>
                  <a:lnTo>
                    <a:pt x="719" y="2393"/>
                  </a:lnTo>
                  <a:lnTo>
                    <a:pt x="718" y="2388"/>
                  </a:lnTo>
                  <a:lnTo>
                    <a:pt x="707" y="2394"/>
                  </a:lnTo>
                  <a:lnTo>
                    <a:pt x="698" y="2395"/>
                  </a:lnTo>
                  <a:lnTo>
                    <a:pt x="699" y="2390"/>
                  </a:lnTo>
                  <a:lnTo>
                    <a:pt x="702" y="2388"/>
                  </a:lnTo>
                  <a:lnTo>
                    <a:pt x="702" y="2383"/>
                  </a:lnTo>
                  <a:lnTo>
                    <a:pt x="699" y="2378"/>
                  </a:lnTo>
                  <a:lnTo>
                    <a:pt x="693" y="2378"/>
                  </a:lnTo>
                  <a:lnTo>
                    <a:pt x="683" y="2382"/>
                  </a:lnTo>
                  <a:lnTo>
                    <a:pt x="674" y="2380"/>
                  </a:lnTo>
                  <a:lnTo>
                    <a:pt x="671" y="2377"/>
                  </a:lnTo>
                  <a:lnTo>
                    <a:pt x="669" y="2363"/>
                  </a:lnTo>
                  <a:lnTo>
                    <a:pt x="663" y="2361"/>
                  </a:lnTo>
                  <a:lnTo>
                    <a:pt x="656" y="2350"/>
                  </a:lnTo>
                  <a:lnTo>
                    <a:pt x="655" y="2345"/>
                  </a:lnTo>
                  <a:lnTo>
                    <a:pt x="651" y="2337"/>
                  </a:lnTo>
                  <a:lnTo>
                    <a:pt x="654" y="2326"/>
                  </a:lnTo>
                  <a:lnTo>
                    <a:pt x="658" y="2321"/>
                  </a:lnTo>
                  <a:lnTo>
                    <a:pt x="658" y="2308"/>
                  </a:lnTo>
                  <a:lnTo>
                    <a:pt x="658" y="2298"/>
                  </a:lnTo>
                  <a:lnTo>
                    <a:pt x="656" y="2296"/>
                  </a:lnTo>
                  <a:lnTo>
                    <a:pt x="653" y="2292"/>
                  </a:lnTo>
                  <a:lnTo>
                    <a:pt x="647" y="2297"/>
                  </a:lnTo>
                  <a:lnTo>
                    <a:pt x="645" y="2299"/>
                  </a:lnTo>
                  <a:lnTo>
                    <a:pt x="643" y="2298"/>
                  </a:lnTo>
                  <a:lnTo>
                    <a:pt x="642" y="2296"/>
                  </a:lnTo>
                  <a:lnTo>
                    <a:pt x="640" y="2296"/>
                  </a:lnTo>
                  <a:lnTo>
                    <a:pt x="624" y="2278"/>
                  </a:lnTo>
                  <a:lnTo>
                    <a:pt x="621" y="2270"/>
                  </a:lnTo>
                  <a:lnTo>
                    <a:pt x="616" y="2264"/>
                  </a:lnTo>
                  <a:lnTo>
                    <a:pt x="600" y="2250"/>
                  </a:lnTo>
                  <a:lnTo>
                    <a:pt x="599" y="2246"/>
                  </a:lnTo>
                  <a:lnTo>
                    <a:pt x="600" y="2238"/>
                  </a:lnTo>
                  <a:lnTo>
                    <a:pt x="605" y="2233"/>
                  </a:lnTo>
                  <a:lnTo>
                    <a:pt x="610" y="2231"/>
                  </a:lnTo>
                  <a:lnTo>
                    <a:pt x="608" y="2226"/>
                  </a:lnTo>
                  <a:lnTo>
                    <a:pt x="595" y="2227"/>
                  </a:lnTo>
                  <a:lnTo>
                    <a:pt x="590" y="2224"/>
                  </a:lnTo>
                  <a:lnTo>
                    <a:pt x="583" y="2211"/>
                  </a:lnTo>
                  <a:lnTo>
                    <a:pt x="580" y="2208"/>
                  </a:lnTo>
                  <a:lnTo>
                    <a:pt x="580" y="2195"/>
                  </a:lnTo>
                  <a:lnTo>
                    <a:pt x="584" y="2189"/>
                  </a:lnTo>
                  <a:lnTo>
                    <a:pt x="586" y="2181"/>
                  </a:lnTo>
                  <a:lnTo>
                    <a:pt x="591" y="2179"/>
                  </a:lnTo>
                  <a:lnTo>
                    <a:pt x="599" y="2185"/>
                  </a:lnTo>
                  <a:lnTo>
                    <a:pt x="600" y="2181"/>
                  </a:lnTo>
                  <a:lnTo>
                    <a:pt x="596" y="2175"/>
                  </a:lnTo>
                  <a:lnTo>
                    <a:pt x="596" y="2170"/>
                  </a:lnTo>
                  <a:lnTo>
                    <a:pt x="599" y="2161"/>
                  </a:lnTo>
                  <a:lnTo>
                    <a:pt x="604" y="2157"/>
                  </a:lnTo>
                  <a:lnTo>
                    <a:pt x="604" y="2153"/>
                  </a:lnTo>
                  <a:lnTo>
                    <a:pt x="601" y="2147"/>
                  </a:lnTo>
                  <a:lnTo>
                    <a:pt x="599" y="2147"/>
                  </a:lnTo>
                  <a:lnTo>
                    <a:pt x="600" y="2140"/>
                  </a:lnTo>
                  <a:lnTo>
                    <a:pt x="602" y="2136"/>
                  </a:lnTo>
                  <a:lnTo>
                    <a:pt x="605" y="2130"/>
                  </a:lnTo>
                  <a:lnTo>
                    <a:pt x="605" y="2125"/>
                  </a:lnTo>
                  <a:lnTo>
                    <a:pt x="600" y="2109"/>
                  </a:lnTo>
                  <a:lnTo>
                    <a:pt x="600" y="2082"/>
                  </a:lnTo>
                  <a:lnTo>
                    <a:pt x="602" y="2067"/>
                  </a:lnTo>
                  <a:lnTo>
                    <a:pt x="605" y="2062"/>
                  </a:lnTo>
                  <a:lnTo>
                    <a:pt x="605" y="2060"/>
                  </a:lnTo>
                  <a:lnTo>
                    <a:pt x="601" y="2054"/>
                  </a:lnTo>
                  <a:lnTo>
                    <a:pt x="599" y="2050"/>
                  </a:lnTo>
                  <a:lnTo>
                    <a:pt x="580" y="2045"/>
                  </a:lnTo>
                  <a:lnTo>
                    <a:pt x="575" y="2039"/>
                  </a:lnTo>
                  <a:lnTo>
                    <a:pt x="550" y="2018"/>
                  </a:lnTo>
                  <a:lnTo>
                    <a:pt x="514" y="2008"/>
                  </a:lnTo>
                  <a:lnTo>
                    <a:pt x="502" y="2001"/>
                  </a:lnTo>
                  <a:lnTo>
                    <a:pt x="497" y="1995"/>
                  </a:lnTo>
                  <a:lnTo>
                    <a:pt x="492" y="1986"/>
                  </a:lnTo>
                  <a:lnTo>
                    <a:pt x="487" y="1969"/>
                  </a:lnTo>
                  <a:lnTo>
                    <a:pt x="487" y="1965"/>
                  </a:lnTo>
                  <a:lnTo>
                    <a:pt x="483" y="1958"/>
                  </a:lnTo>
                  <a:lnTo>
                    <a:pt x="473" y="1949"/>
                  </a:lnTo>
                  <a:lnTo>
                    <a:pt x="472" y="1944"/>
                  </a:lnTo>
                  <a:lnTo>
                    <a:pt x="475" y="1939"/>
                  </a:lnTo>
                  <a:lnTo>
                    <a:pt x="475" y="1936"/>
                  </a:lnTo>
                  <a:lnTo>
                    <a:pt x="471" y="1928"/>
                  </a:lnTo>
                  <a:lnTo>
                    <a:pt x="457" y="1911"/>
                  </a:lnTo>
                  <a:lnTo>
                    <a:pt x="452" y="1893"/>
                  </a:lnTo>
                  <a:lnTo>
                    <a:pt x="449" y="1893"/>
                  </a:lnTo>
                  <a:lnTo>
                    <a:pt x="448" y="1890"/>
                  </a:lnTo>
                  <a:lnTo>
                    <a:pt x="441" y="1872"/>
                  </a:lnTo>
                  <a:lnTo>
                    <a:pt x="413" y="1826"/>
                  </a:lnTo>
                  <a:lnTo>
                    <a:pt x="402" y="1807"/>
                  </a:lnTo>
                  <a:lnTo>
                    <a:pt x="395" y="1786"/>
                  </a:lnTo>
                  <a:lnTo>
                    <a:pt x="384" y="1775"/>
                  </a:lnTo>
                  <a:lnTo>
                    <a:pt x="363" y="1766"/>
                  </a:lnTo>
                  <a:lnTo>
                    <a:pt x="359" y="1759"/>
                  </a:lnTo>
                  <a:lnTo>
                    <a:pt x="359" y="1756"/>
                  </a:lnTo>
                  <a:lnTo>
                    <a:pt x="355" y="1740"/>
                  </a:lnTo>
                  <a:lnTo>
                    <a:pt x="343" y="1729"/>
                  </a:lnTo>
                  <a:lnTo>
                    <a:pt x="341" y="1721"/>
                  </a:lnTo>
                  <a:lnTo>
                    <a:pt x="332" y="1707"/>
                  </a:lnTo>
                  <a:lnTo>
                    <a:pt x="328" y="1695"/>
                  </a:lnTo>
                  <a:lnTo>
                    <a:pt x="323" y="1695"/>
                  </a:lnTo>
                  <a:lnTo>
                    <a:pt x="320" y="1691"/>
                  </a:lnTo>
                  <a:lnTo>
                    <a:pt x="311" y="1673"/>
                  </a:lnTo>
                  <a:lnTo>
                    <a:pt x="305" y="1667"/>
                  </a:lnTo>
                  <a:lnTo>
                    <a:pt x="300" y="1666"/>
                  </a:lnTo>
                  <a:lnTo>
                    <a:pt x="278" y="1683"/>
                  </a:lnTo>
                  <a:lnTo>
                    <a:pt x="257" y="1689"/>
                  </a:lnTo>
                  <a:lnTo>
                    <a:pt x="252" y="1695"/>
                  </a:lnTo>
                  <a:lnTo>
                    <a:pt x="251" y="1707"/>
                  </a:lnTo>
                  <a:lnTo>
                    <a:pt x="249" y="1710"/>
                  </a:lnTo>
                  <a:lnTo>
                    <a:pt x="242" y="1713"/>
                  </a:lnTo>
                  <a:lnTo>
                    <a:pt x="240" y="1717"/>
                  </a:lnTo>
                  <a:lnTo>
                    <a:pt x="240" y="1726"/>
                  </a:lnTo>
                  <a:lnTo>
                    <a:pt x="236" y="1734"/>
                  </a:lnTo>
                  <a:lnTo>
                    <a:pt x="220" y="1739"/>
                  </a:lnTo>
                  <a:lnTo>
                    <a:pt x="204" y="1753"/>
                  </a:lnTo>
                  <a:lnTo>
                    <a:pt x="191" y="1758"/>
                  </a:lnTo>
                  <a:lnTo>
                    <a:pt x="188" y="1756"/>
                  </a:lnTo>
                  <a:lnTo>
                    <a:pt x="188" y="1753"/>
                  </a:lnTo>
                  <a:lnTo>
                    <a:pt x="185" y="1747"/>
                  </a:lnTo>
                  <a:lnTo>
                    <a:pt x="175" y="1723"/>
                  </a:lnTo>
                  <a:lnTo>
                    <a:pt x="159" y="1710"/>
                  </a:lnTo>
                  <a:lnTo>
                    <a:pt x="176" y="1695"/>
                  </a:lnTo>
                  <a:lnTo>
                    <a:pt x="174" y="1691"/>
                  </a:lnTo>
                  <a:lnTo>
                    <a:pt x="158" y="1681"/>
                  </a:lnTo>
                  <a:lnTo>
                    <a:pt x="169" y="1693"/>
                  </a:lnTo>
                  <a:lnTo>
                    <a:pt x="166" y="1697"/>
                  </a:lnTo>
                  <a:lnTo>
                    <a:pt x="155" y="1695"/>
                  </a:lnTo>
                  <a:lnTo>
                    <a:pt x="152" y="1702"/>
                  </a:lnTo>
                  <a:lnTo>
                    <a:pt x="149" y="1699"/>
                  </a:lnTo>
                  <a:lnTo>
                    <a:pt x="122" y="1664"/>
                  </a:lnTo>
                  <a:lnTo>
                    <a:pt x="117" y="1653"/>
                  </a:lnTo>
                  <a:lnTo>
                    <a:pt x="104" y="1642"/>
                  </a:lnTo>
                  <a:lnTo>
                    <a:pt x="97" y="1636"/>
                  </a:lnTo>
                  <a:lnTo>
                    <a:pt x="101" y="1636"/>
                  </a:lnTo>
                  <a:lnTo>
                    <a:pt x="101" y="1630"/>
                  </a:lnTo>
                  <a:lnTo>
                    <a:pt x="101" y="1608"/>
                  </a:lnTo>
                  <a:lnTo>
                    <a:pt x="68" y="1609"/>
                  </a:lnTo>
                  <a:lnTo>
                    <a:pt x="56" y="1624"/>
                  </a:lnTo>
                  <a:lnTo>
                    <a:pt x="50" y="1621"/>
                  </a:lnTo>
                  <a:lnTo>
                    <a:pt x="35" y="1610"/>
                  </a:lnTo>
                  <a:lnTo>
                    <a:pt x="20" y="1621"/>
                  </a:lnTo>
                  <a:lnTo>
                    <a:pt x="0" y="1609"/>
                  </a:lnTo>
                  <a:lnTo>
                    <a:pt x="0" y="1573"/>
                  </a:lnTo>
                  <a:lnTo>
                    <a:pt x="0" y="1463"/>
                  </a:lnTo>
                  <a:lnTo>
                    <a:pt x="0" y="1356"/>
                  </a:lnTo>
                  <a:lnTo>
                    <a:pt x="0" y="1255"/>
                  </a:lnTo>
                  <a:lnTo>
                    <a:pt x="0" y="1146"/>
                  </a:lnTo>
                  <a:lnTo>
                    <a:pt x="0" y="1022"/>
                  </a:lnTo>
                  <a:lnTo>
                    <a:pt x="0" y="900"/>
                  </a:lnTo>
                  <a:lnTo>
                    <a:pt x="0" y="785"/>
                  </a:lnTo>
                  <a:lnTo>
                    <a:pt x="0" y="660"/>
                  </a:lnTo>
                  <a:lnTo>
                    <a:pt x="0" y="516"/>
                  </a:lnTo>
                  <a:lnTo>
                    <a:pt x="0" y="373"/>
                  </a:lnTo>
                  <a:lnTo>
                    <a:pt x="2" y="376"/>
                  </a:lnTo>
                  <a:lnTo>
                    <a:pt x="11" y="381"/>
                  </a:lnTo>
                  <a:lnTo>
                    <a:pt x="21" y="384"/>
                  </a:lnTo>
                  <a:lnTo>
                    <a:pt x="62" y="383"/>
                  </a:lnTo>
                  <a:lnTo>
                    <a:pt x="70" y="386"/>
                  </a:lnTo>
                  <a:lnTo>
                    <a:pt x="74" y="393"/>
                  </a:lnTo>
                  <a:lnTo>
                    <a:pt x="91" y="394"/>
                  </a:lnTo>
                  <a:lnTo>
                    <a:pt x="110" y="413"/>
                  </a:lnTo>
                  <a:lnTo>
                    <a:pt x="132" y="447"/>
                  </a:lnTo>
                  <a:lnTo>
                    <a:pt x="139" y="447"/>
                  </a:lnTo>
                  <a:lnTo>
                    <a:pt x="143" y="451"/>
                  </a:lnTo>
                  <a:lnTo>
                    <a:pt x="145" y="445"/>
                  </a:lnTo>
                  <a:lnTo>
                    <a:pt x="149" y="454"/>
                  </a:lnTo>
                  <a:lnTo>
                    <a:pt x="159" y="465"/>
                  </a:lnTo>
                  <a:lnTo>
                    <a:pt x="170" y="475"/>
                  </a:lnTo>
                  <a:lnTo>
                    <a:pt x="179" y="480"/>
                  </a:lnTo>
                  <a:lnTo>
                    <a:pt x="191" y="492"/>
                  </a:lnTo>
                  <a:lnTo>
                    <a:pt x="198" y="491"/>
                  </a:lnTo>
                  <a:lnTo>
                    <a:pt x="214" y="495"/>
                  </a:lnTo>
                  <a:lnTo>
                    <a:pt x="228" y="502"/>
                  </a:lnTo>
                  <a:lnTo>
                    <a:pt x="235" y="504"/>
                  </a:lnTo>
                  <a:lnTo>
                    <a:pt x="241" y="501"/>
                  </a:lnTo>
                  <a:lnTo>
                    <a:pt x="246" y="505"/>
                  </a:lnTo>
                  <a:lnTo>
                    <a:pt x="246" y="500"/>
                  </a:lnTo>
                  <a:lnTo>
                    <a:pt x="244" y="492"/>
                  </a:lnTo>
                  <a:lnTo>
                    <a:pt x="255" y="497"/>
                  </a:lnTo>
                  <a:lnTo>
                    <a:pt x="265" y="501"/>
                  </a:lnTo>
                  <a:lnTo>
                    <a:pt x="269" y="506"/>
                  </a:lnTo>
                  <a:lnTo>
                    <a:pt x="277" y="507"/>
                  </a:lnTo>
                  <a:lnTo>
                    <a:pt x="288" y="516"/>
                  </a:lnTo>
                  <a:lnTo>
                    <a:pt x="309" y="537"/>
                  </a:lnTo>
                  <a:lnTo>
                    <a:pt x="316" y="535"/>
                  </a:lnTo>
                  <a:lnTo>
                    <a:pt x="321" y="537"/>
                  </a:lnTo>
                  <a:lnTo>
                    <a:pt x="319" y="529"/>
                  </a:lnTo>
                  <a:lnTo>
                    <a:pt x="308" y="517"/>
                  </a:lnTo>
                  <a:lnTo>
                    <a:pt x="304" y="506"/>
                  </a:lnTo>
                  <a:lnTo>
                    <a:pt x="300" y="501"/>
                  </a:lnTo>
                  <a:lnTo>
                    <a:pt x="306" y="499"/>
                  </a:lnTo>
                  <a:lnTo>
                    <a:pt x="322" y="505"/>
                  </a:lnTo>
                  <a:lnTo>
                    <a:pt x="331" y="502"/>
                  </a:lnTo>
                  <a:lnTo>
                    <a:pt x="341" y="505"/>
                  </a:lnTo>
                  <a:lnTo>
                    <a:pt x="347" y="510"/>
                  </a:lnTo>
                  <a:lnTo>
                    <a:pt x="349" y="524"/>
                  </a:lnTo>
                  <a:lnTo>
                    <a:pt x="354" y="532"/>
                  </a:lnTo>
                  <a:lnTo>
                    <a:pt x="370" y="545"/>
                  </a:lnTo>
                  <a:lnTo>
                    <a:pt x="373" y="553"/>
                  </a:lnTo>
                  <a:lnTo>
                    <a:pt x="376" y="542"/>
                  </a:lnTo>
                  <a:lnTo>
                    <a:pt x="375" y="527"/>
                  </a:lnTo>
                  <a:lnTo>
                    <a:pt x="370" y="522"/>
                  </a:lnTo>
                  <a:lnTo>
                    <a:pt x="353" y="490"/>
                  </a:lnTo>
                  <a:lnTo>
                    <a:pt x="349" y="480"/>
                  </a:lnTo>
                  <a:lnTo>
                    <a:pt x="349" y="475"/>
                  </a:lnTo>
                  <a:lnTo>
                    <a:pt x="360" y="468"/>
                  </a:lnTo>
                  <a:lnTo>
                    <a:pt x="369" y="456"/>
                  </a:lnTo>
                  <a:lnTo>
                    <a:pt x="385" y="445"/>
                  </a:lnTo>
                  <a:lnTo>
                    <a:pt x="391" y="435"/>
                  </a:lnTo>
                  <a:lnTo>
                    <a:pt x="396" y="435"/>
                  </a:lnTo>
                  <a:lnTo>
                    <a:pt x="400" y="429"/>
                  </a:lnTo>
                  <a:lnTo>
                    <a:pt x="423" y="425"/>
                  </a:lnTo>
                  <a:lnTo>
                    <a:pt x="430" y="420"/>
                  </a:lnTo>
                  <a:lnTo>
                    <a:pt x="439" y="411"/>
                  </a:lnTo>
                  <a:lnTo>
                    <a:pt x="440" y="391"/>
                  </a:lnTo>
                  <a:lnTo>
                    <a:pt x="448" y="384"/>
                  </a:lnTo>
                  <a:lnTo>
                    <a:pt x="450" y="387"/>
                  </a:lnTo>
                  <a:lnTo>
                    <a:pt x="455" y="387"/>
                  </a:lnTo>
                  <a:lnTo>
                    <a:pt x="457" y="378"/>
                  </a:lnTo>
                  <a:lnTo>
                    <a:pt x="464" y="371"/>
                  </a:lnTo>
                  <a:lnTo>
                    <a:pt x="468" y="371"/>
                  </a:lnTo>
                  <a:lnTo>
                    <a:pt x="470" y="376"/>
                  </a:lnTo>
                  <a:lnTo>
                    <a:pt x="484" y="376"/>
                  </a:lnTo>
                  <a:lnTo>
                    <a:pt x="491" y="370"/>
                  </a:lnTo>
                  <a:lnTo>
                    <a:pt x="492" y="365"/>
                  </a:lnTo>
                  <a:lnTo>
                    <a:pt x="500" y="362"/>
                  </a:lnTo>
                  <a:lnTo>
                    <a:pt x="521" y="348"/>
                  </a:lnTo>
                  <a:lnTo>
                    <a:pt x="524" y="336"/>
                  </a:lnTo>
                  <a:lnTo>
                    <a:pt x="542" y="344"/>
                  </a:lnTo>
                  <a:lnTo>
                    <a:pt x="550" y="334"/>
                  </a:lnTo>
                  <a:lnTo>
                    <a:pt x="551" y="324"/>
                  </a:lnTo>
                  <a:lnTo>
                    <a:pt x="554" y="316"/>
                  </a:lnTo>
                  <a:lnTo>
                    <a:pt x="568" y="309"/>
                  </a:lnTo>
                  <a:lnTo>
                    <a:pt x="574" y="303"/>
                  </a:lnTo>
                  <a:lnTo>
                    <a:pt x="585" y="312"/>
                  </a:lnTo>
                  <a:lnTo>
                    <a:pt x="593" y="312"/>
                  </a:lnTo>
                  <a:lnTo>
                    <a:pt x="597" y="317"/>
                  </a:lnTo>
                  <a:lnTo>
                    <a:pt x="606" y="313"/>
                  </a:lnTo>
                  <a:lnTo>
                    <a:pt x="612" y="302"/>
                  </a:lnTo>
                  <a:lnTo>
                    <a:pt x="613" y="295"/>
                  </a:lnTo>
                  <a:lnTo>
                    <a:pt x="621" y="290"/>
                  </a:lnTo>
                  <a:lnTo>
                    <a:pt x="623" y="297"/>
                  </a:lnTo>
                  <a:lnTo>
                    <a:pt x="629" y="305"/>
                  </a:lnTo>
                  <a:lnTo>
                    <a:pt x="633" y="318"/>
                  </a:lnTo>
                  <a:lnTo>
                    <a:pt x="629" y="321"/>
                  </a:lnTo>
                  <a:lnTo>
                    <a:pt x="622" y="332"/>
                  </a:lnTo>
                  <a:lnTo>
                    <a:pt x="583" y="360"/>
                  </a:lnTo>
                  <a:lnTo>
                    <a:pt x="574" y="372"/>
                  </a:lnTo>
                  <a:lnTo>
                    <a:pt x="564" y="378"/>
                  </a:lnTo>
                  <a:lnTo>
                    <a:pt x="548" y="398"/>
                  </a:lnTo>
                  <a:lnTo>
                    <a:pt x="534" y="392"/>
                  </a:lnTo>
                  <a:lnTo>
                    <a:pt x="499" y="404"/>
                  </a:lnTo>
                  <a:lnTo>
                    <a:pt x="488" y="414"/>
                  </a:lnTo>
                  <a:lnTo>
                    <a:pt x="484" y="424"/>
                  </a:lnTo>
                  <a:lnTo>
                    <a:pt x="492" y="421"/>
                  </a:lnTo>
                  <a:lnTo>
                    <a:pt x="476" y="435"/>
                  </a:lnTo>
                  <a:lnTo>
                    <a:pt x="473" y="443"/>
                  </a:lnTo>
                  <a:lnTo>
                    <a:pt x="468" y="441"/>
                  </a:lnTo>
                  <a:lnTo>
                    <a:pt x="464" y="451"/>
                  </a:lnTo>
                  <a:lnTo>
                    <a:pt x="460" y="461"/>
                  </a:lnTo>
                  <a:lnTo>
                    <a:pt x="459" y="452"/>
                  </a:lnTo>
                  <a:lnTo>
                    <a:pt x="454" y="449"/>
                  </a:lnTo>
                  <a:lnTo>
                    <a:pt x="441" y="469"/>
                  </a:lnTo>
                  <a:lnTo>
                    <a:pt x="441" y="478"/>
                  </a:lnTo>
                  <a:lnTo>
                    <a:pt x="449" y="477"/>
                  </a:lnTo>
                  <a:lnTo>
                    <a:pt x="459" y="467"/>
                  </a:lnTo>
                  <a:lnTo>
                    <a:pt x="483" y="458"/>
                  </a:lnTo>
                  <a:lnTo>
                    <a:pt x="504" y="435"/>
                  </a:lnTo>
                  <a:lnTo>
                    <a:pt x="505" y="431"/>
                  </a:lnTo>
                  <a:lnTo>
                    <a:pt x="502" y="426"/>
                  </a:lnTo>
                  <a:lnTo>
                    <a:pt x="504" y="424"/>
                  </a:lnTo>
                  <a:lnTo>
                    <a:pt x="513" y="418"/>
                  </a:lnTo>
                  <a:lnTo>
                    <a:pt x="518" y="420"/>
                  </a:lnTo>
                  <a:lnTo>
                    <a:pt x="516" y="434"/>
                  </a:lnTo>
                  <a:lnTo>
                    <a:pt x="524" y="421"/>
                  </a:lnTo>
                  <a:lnTo>
                    <a:pt x="526" y="432"/>
                  </a:lnTo>
                  <a:lnTo>
                    <a:pt x="535" y="415"/>
                  </a:lnTo>
                  <a:lnTo>
                    <a:pt x="543" y="411"/>
                  </a:lnTo>
                  <a:lnTo>
                    <a:pt x="550" y="418"/>
                  </a:lnTo>
                  <a:lnTo>
                    <a:pt x="548" y="432"/>
                  </a:lnTo>
                  <a:lnTo>
                    <a:pt x="546" y="454"/>
                  </a:lnTo>
                  <a:lnTo>
                    <a:pt x="564" y="418"/>
                  </a:lnTo>
                  <a:lnTo>
                    <a:pt x="581" y="389"/>
                  </a:lnTo>
                  <a:lnTo>
                    <a:pt x="583" y="378"/>
                  </a:lnTo>
                  <a:lnTo>
                    <a:pt x="596" y="376"/>
                  </a:lnTo>
                  <a:lnTo>
                    <a:pt x="607" y="371"/>
                  </a:lnTo>
                  <a:lnTo>
                    <a:pt x="617" y="360"/>
                  </a:lnTo>
                  <a:lnTo>
                    <a:pt x="645" y="351"/>
                  </a:lnTo>
                  <a:lnTo>
                    <a:pt x="663" y="334"/>
                  </a:lnTo>
                  <a:lnTo>
                    <a:pt x="660" y="354"/>
                  </a:lnTo>
                  <a:lnTo>
                    <a:pt x="656" y="352"/>
                  </a:lnTo>
                  <a:lnTo>
                    <a:pt x="650" y="366"/>
                  </a:lnTo>
                  <a:lnTo>
                    <a:pt x="649" y="376"/>
                  </a:lnTo>
                  <a:lnTo>
                    <a:pt x="672" y="361"/>
                  </a:lnTo>
                  <a:lnTo>
                    <a:pt x="681" y="348"/>
                  </a:lnTo>
                  <a:lnTo>
                    <a:pt x="692" y="336"/>
                  </a:lnTo>
                  <a:lnTo>
                    <a:pt x="697" y="324"/>
                  </a:lnTo>
                  <a:lnTo>
                    <a:pt x="693" y="316"/>
                  </a:lnTo>
                  <a:lnTo>
                    <a:pt x="698" y="309"/>
                  </a:lnTo>
                  <a:lnTo>
                    <a:pt x="725" y="298"/>
                  </a:lnTo>
                  <a:lnTo>
                    <a:pt x="731" y="292"/>
                  </a:lnTo>
                  <a:lnTo>
                    <a:pt x="715" y="287"/>
                  </a:lnTo>
                  <a:lnTo>
                    <a:pt x="709" y="281"/>
                  </a:lnTo>
                  <a:lnTo>
                    <a:pt x="710" y="276"/>
                  </a:lnTo>
                  <a:lnTo>
                    <a:pt x="712" y="266"/>
                  </a:lnTo>
                  <a:lnTo>
                    <a:pt x="709" y="262"/>
                  </a:lnTo>
                  <a:lnTo>
                    <a:pt x="699" y="265"/>
                  </a:lnTo>
                  <a:lnTo>
                    <a:pt x="701" y="255"/>
                  </a:lnTo>
                  <a:lnTo>
                    <a:pt x="706" y="247"/>
                  </a:lnTo>
                  <a:lnTo>
                    <a:pt x="709" y="242"/>
                  </a:lnTo>
                  <a:lnTo>
                    <a:pt x="722" y="247"/>
                  </a:lnTo>
                  <a:lnTo>
                    <a:pt x="751" y="281"/>
                  </a:lnTo>
                  <a:lnTo>
                    <a:pt x="757" y="295"/>
                  </a:lnTo>
                  <a:lnTo>
                    <a:pt x="761" y="323"/>
                  </a:lnTo>
                  <a:lnTo>
                    <a:pt x="768" y="335"/>
                  </a:lnTo>
                  <a:lnTo>
                    <a:pt x="780" y="376"/>
                  </a:lnTo>
                  <a:lnTo>
                    <a:pt x="787" y="389"/>
                  </a:lnTo>
                  <a:lnTo>
                    <a:pt x="796" y="394"/>
                  </a:lnTo>
                  <a:lnTo>
                    <a:pt x="803" y="410"/>
                  </a:lnTo>
                  <a:lnTo>
                    <a:pt x="805" y="409"/>
                  </a:lnTo>
                  <a:lnTo>
                    <a:pt x="821" y="425"/>
                  </a:lnTo>
                  <a:lnTo>
                    <a:pt x="831" y="429"/>
                  </a:lnTo>
                  <a:lnTo>
                    <a:pt x="853" y="430"/>
                  </a:lnTo>
                  <a:lnTo>
                    <a:pt x="853" y="426"/>
                  </a:lnTo>
                  <a:lnTo>
                    <a:pt x="855" y="424"/>
                  </a:lnTo>
                  <a:lnTo>
                    <a:pt x="866" y="424"/>
                  </a:lnTo>
                  <a:lnTo>
                    <a:pt x="866" y="418"/>
                  </a:lnTo>
                  <a:lnTo>
                    <a:pt x="858" y="414"/>
                  </a:lnTo>
                  <a:lnTo>
                    <a:pt x="841" y="420"/>
                  </a:lnTo>
                  <a:lnTo>
                    <a:pt x="844" y="409"/>
                  </a:lnTo>
                  <a:lnTo>
                    <a:pt x="859" y="408"/>
                  </a:lnTo>
                  <a:lnTo>
                    <a:pt x="868" y="403"/>
                  </a:lnTo>
                  <a:lnTo>
                    <a:pt x="863" y="403"/>
                  </a:lnTo>
                  <a:lnTo>
                    <a:pt x="852" y="387"/>
                  </a:lnTo>
                  <a:lnTo>
                    <a:pt x="858" y="381"/>
                  </a:lnTo>
                  <a:lnTo>
                    <a:pt x="871" y="376"/>
                  </a:lnTo>
                  <a:lnTo>
                    <a:pt x="871" y="368"/>
                  </a:lnTo>
                  <a:lnTo>
                    <a:pt x="863" y="366"/>
                  </a:lnTo>
                  <a:lnTo>
                    <a:pt x="863" y="354"/>
                  </a:lnTo>
                  <a:lnTo>
                    <a:pt x="866" y="362"/>
                  </a:lnTo>
                  <a:lnTo>
                    <a:pt x="884" y="341"/>
                  </a:lnTo>
                  <a:lnTo>
                    <a:pt x="887" y="330"/>
                  </a:lnTo>
                  <a:lnTo>
                    <a:pt x="884" y="328"/>
                  </a:lnTo>
                  <a:lnTo>
                    <a:pt x="876" y="333"/>
                  </a:lnTo>
                  <a:lnTo>
                    <a:pt x="873" y="341"/>
                  </a:lnTo>
                  <a:lnTo>
                    <a:pt x="869" y="338"/>
                  </a:lnTo>
                  <a:lnTo>
                    <a:pt x="868" y="328"/>
                  </a:lnTo>
                  <a:lnTo>
                    <a:pt x="871" y="321"/>
                  </a:lnTo>
                  <a:lnTo>
                    <a:pt x="878" y="324"/>
                  </a:lnTo>
                  <a:lnTo>
                    <a:pt x="887" y="322"/>
                  </a:lnTo>
                  <a:lnTo>
                    <a:pt x="892" y="324"/>
                  </a:lnTo>
                  <a:lnTo>
                    <a:pt x="895" y="335"/>
                  </a:lnTo>
                  <a:lnTo>
                    <a:pt x="900" y="325"/>
                  </a:lnTo>
                  <a:lnTo>
                    <a:pt x="907" y="324"/>
                  </a:lnTo>
                  <a:lnTo>
                    <a:pt x="906" y="318"/>
                  </a:lnTo>
                  <a:lnTo>
                    <a:pt x="898" y="316"/>
                  </a:lnTo>
                  <a:lnTo>
                    <a:pt x="893" y="311"/>
                  </a:lnTo>
                  <a:lnTo>
                    <a:pt x="908" y="308"/>
                  </a:lnTo>
                  <a:lnTo>
                    <a:pt x="908" y="313"/>
                  </a:lnTo>
                  <a:lnTo>
                    <a:pt x="912" y="321"/>
                  </a:lnTo>
                  <a:lnTo>
                    <a:pt x="909" y="335"/>
                  </a:lnTo>
                  <a:lnTo>
                    <a:pt x="908" y="359"/>
                  </a:lnTo>
                  <a:lnTo>
                    <a:pt x="906" y="366"/>
                  </a:lnTo>
                  <a:lnTo>
                    <a:pt x="907" y="373"/>
                  </a:lnTo>
                  <a:lnTo>
                    <a:pt x="912" y="378"/>
                  </a:lnTo>
                  <a:lnTo>
                    <a:pt x="919" y="372"/>
                  </a:lnTo>
                  <a:lnTo>
                    <a:pt x="930" y="376"/>
                  </a:lnTo>
                  <a:lnTo>
                    <a:pt x="912" y="409"/>
                  </a:lnTo>
                  <a:lnTo>
                    <a:pt x="907" y="424"/>
                  </a:lnTo>
                  <a:lnTo>
                    <a:pt x="906" y="413"/>
                  </a:lnTo>
                  <a:lnTo>
                    <a:pt x="903" y="424"/>
                  </a:lnTo>
                  <a:lnTo>
                    <a:pt x="903" y="430"/>
                  </a:lnTo>
                  <a:lnTo>
                    <a:pt x="925" y="432"/>
                  </a:lnTo>
                  <a:lnTo>
                    <a:pt x="933" y="425"/>
                  </a:lnTo>
                  <a:lnTo>
                    <a:pt x="938" y="429"/>
                  </a:lnTo>
                  <a:lnTo>
                    <a:pt x="954" y="430"/>
                  </a:lnTo>
                  <a:lnTo>
                    <a:pt x="962" y="424"/>
                  </a:lnTo>
                  <a:lnTo>
                    <a:pt x="965" y="414"/>
                  </a:lnTo>
                  <a:lnTo>
                    <a:pt x="975" y="405"/>
                  </a:lnTo>
                  <a:lnTo>
                    <a:pt x="976" y="394"/>
                  </a:lnTo>
                  <a:lnTo>
                    <a:pt x="981" y="378"/>
                  </a:lnTo>
                  <a:lnTo>
                    <a:pt x="982" y="360"/>
                  </a:lnTo>
                  <a:lnTo>
                    <a:pt x="991" y="360"/>
                  </a:lnTo>
                  <a:lnTo>
                    <a:pt x="1005" y="354"/>
                  </a:lnTo>
                  <a:lnTo>
                    <a:pt x="1016" y="360"/>
                  </a:lnTo>
                  <a:lnTo>
                    <a:pt x="1025" y="359"/>
                  </a:lnTo>
                  <a:lnTo>
                    <a:pt x="1032" y="360"/>
                  </a:lnTo>
                  <a:lnTo>
                    <a:pt x="1032" y="362"/>
                  </a:lnTo>
                  <a:lnTo>
                    <a:pt x="1054" y="360"/>
                  </a:lnTo>
                  <a:lnTo>
                    <a:pt x="1077" y="367"/>
                  </a:lnTo>
                  <a:lnTo>
                    <a:pt x="1107" y="392"/>
                  </a:lnTo>
                  <a:lnTo>
                    <a:pt x="1127" y="418"/>
                  </a:lnTo>
                  <a:lnTo>
                    <a:pt x="1145" y="429"/>
                  </a:lnTo>
                  <a:lnTo>
                    <a:pt x="1166" y="431"/>
                  </a:lnTo>
                  <a:lnTo>
                    <a:pt x="1175" y="438"/>
                  </a:lnTo>
                  <a:lnTo>
                    <a:pt x="1187" y="438"/>
                  </a:lnTo>
                  <a:lnTo>
                    <a:pt x="1207" y="447"/>
                  </a:lnTo>
                  <a:lnTo>
                    <a:pt x="1214" y="446"/>
                  </a:lnTo>
                  <a:lnTo>
                    <a:pt x="1224" y="449"/>
                  </a:lnTo>
                  <a:lnTo>
                    <a:pt x="1229" y="461"/>
                  </a:lnTo>
                  <a:lnTo>
                    <a:pt x="1244" y="470"/>
                  </a:lnTo>
                  <a:lnTo>
                    <a:pt x="1256" y="475"/>
                  </a:lnTo>
                  <a:lnTo>
                    <a:pt x="1282" y="491"/>
                  </a:lnTo>
                  <a:lnTo>
                    <a:pt x="1300" y="492"/>
                  </a:lnTo>
                  <a:lnTo>
                    <a:pt x="1307" y="497"/>
                  </a:lnTo>
                  <a:lnTo>
                    <a:pt x="1319" y="500"/>
                  </a:lnTo>
                  <a:lnTo>
                    <a:pt x="1317" y="496"/>
                  </a:lnTo>
                  <a:lnTo>
                    <a:pt x="1348" y="501"/>
                  </a:lnTo>
                  <a:lnTo>
                    <a:pt x="1360" y="500"/>
                  </a:lnTo>
                  <a:lnTo>
                    <a:pt x="1371" y="513"/>
                  </a:lnTo>
                  <a:lnTo>
                    <a:pt x="1374" y="504"/>
                  </a:lnTo>
                  <a:lnTo>
                    <a:pt x="1357" y="488"/>
                  </a:lnTo>
                  <a:lnTo>
                    <a:pt x="1369" y="485"/>
                  </a:lnTo>
                  <a:lnTo>
                    <a:pt x="1375" y="490"/>
                  </a:lnTo>
                  <a:lnTo>
                    <a:pt x="1386" y="491"/>
                  </a:lnTo>
                  <a:lnTo>
                    <a:pt x="1386" y="485"/>
                  </a:lnTo>
                  <a:lnTo>
                    <a:pt x="1413" y="491"/>
                  </a:lnTo>
                  <a:lnTo>
                    <a:pt x="1407" y="496"/>
                  </a:lnTo>
                  <a:lnTo>
                    <a:pt x="1423" y="505"/>
                  </a:lnTo>
                  <a:lnTo>
                    <a:pt x="1424" y="513"/>
                  </a:lnTo>
                  <a:lnTo>
                    <a:pt x="1434" y="508"/>
                  </a:lnTo>
                  <a:lnTo>
                    <a:pt x="1434" y="517"/>
                  </a:lnTo>
                  <a:lnTo>
                    <a:pt x="1451" y="528"/>
                  </a:lnTo>
                  <a:lnTo>
                    <a:pt x="1463" y="547"/>
                  </a:lnTo>
                  <a:lnTo>
                    <a:pt x="1470" y="553"/>
                  </a:lnTo>
                  <a:lnTo>
                    <a:pt x="1470" y="575"/>
                  </a:lnTo>
                  <a:lnTo>
                    <a:pt x="1478" y="564"/>
                  </a:lnTo>
                  <a:lnTo>
                    <a:pt x="1478" y="576"/>
                  </a:lnTo>
                  <a:lnTo>
                    <a:pt x="1475" y="585"/>
                  </a:lnTo>
                  <a:lnTo>
                    <a:pt x="1479" y="591"/>
                  </a:lnTo>
                  <a:lnTo>
                    <a:pt x="1470" y="590"/>
                  </a:lnTo>
                  <a:lnTo>
                    <a:pt x="1467" y="597"/>
                  </a:lnTo>
                  <a:lnTo>
                    <a:pt x="1461" y="599"/>
                  </a:lnTo>
                  <a:lnTo>
                    <a:pt x="1456" y="590"/>
                  </a:lnTo>
                  <a:lnTo>
                    <a:pt x="1443" y="594"/>
                  </a:lnTo>
                  <a:lnTo>
                    <a:pt x="1424" y="591"/>
                  </a:lnTo>
                  <a:lnTo>
                    <a:pt x="1436" y="597"/>
                  </a:lnTo>
                  <a:lnTo>
                    <a:pt x="1429" y="607"/>
                  </a:lnTo>
                  <a:lnTo>
                    <a:pt x="1409" y="603"/>
                  </a:lnTo>
                  <a:lnTo>
                    <a:pt x="1413" y="609"/>
                  </a:lnTo>
                  <a:lnTo>
                    <a:pt x="1409" y="615"/>
                  </a:lnTo>
                  <a:lnTo>
                    <a:pt x="1409" y="630"/>
                  </a:lnTo>
                  <a:lnTo>
                    <a:pt x="1393" y="639"/>
                  </a:lnTo>
                  <a:lnTo>
                    <a:pt x="1400" y="645"/>
                  </a:lnTo>
                  <a:lnTo>
                    <a:pt x="1405" y="646"/>
                  </a:lnTo>
                  <a:lnTo>
                    <a:pt x="1412" y="644"/>
                  </a:lnTo>
                  <a:lnTo>
                    <a:pt x="1406" y="650"/>
                  </a:lnTo>
                  <a:lnTo>
                    <a:pt x="1420" y="655"/>
                  </a:lnTo>
                  <a:lnTo>
                    <a:pt x="1441" y="667"/>
                  </a:lnTo>
                  <a:lnTo>
                    <a:pt x="1445" y="658"/>
                  </a:lnTo>
                  <a:lnTo>
                    <a:pt x="1454" y="662"/>
                  </a:lnTo>
                  <a:lnTo>
                    <a:pt x="1459" y="668"/>
                  </a:lnTo>
                  <a:lnTo>
                    <a:pt x="1470" y="667"/>
                  </a:lnTo>
                  <a:lnTo>
                    <a:pt x="1482" y="671"/>
                  </a:lnTo>
                  <a:lnTo>
                    <a:pt x="1503" y="669"/>
                  </a:lnTo>
                  <a:lnTo>
                    <a:pt x="1516" y="674"/>
                  </a:lnTo>
                  <a:lnTo>
                    <a:pt x="1535" y="669"/>
                  </a:lnTo>
                  <a:lnTo>
                    <a:pt x="1533" y="673"/>
                  </a:lnTo>
                  <a:lnTo>
                    <a:pt x="1546" y="675"/>
                  </a:lnTo>
                  <a:lnTo>
                    <a:pt x="1570" y="674"/>
                  </a:lnTo>
                  <a:lnTo>
                    <a:pt x="1573" y="667"/>
                  </a:lnTo>
                  <a:lnTo>
                    <a:pt x="1591" y="667"/>
                  </a:lnTo>
                  <a:lnTo>
                    <a:pt x="1588" y="674"/>
                  </a:lnTo>
                  <a:lnTo>
                    <a:pt x="1599" y="674"/>
                  </a:lnTo>
                  <a:lnTo>
                    <a:pt x="1592" y="669"/>
                  </a:lnTo>
                  <a:lnTo>
                    <a:pt x="1601" y="662"/>
                  </a:lnTo>
                  <a:lnTo>
                    <a:pt x="1604" y="669"/>
                  </a:lnTo>
                  <a:lnTo>
                    <a:pt x="1615" y="671"/>
                  </a:lnTo>
                  <a:lnTo>
                    <a:pt x="1616" y="667"/>
                  </a:lnTo>
                  <a:lnTo>
                    <a:pt x="1623" y="668"/>
                  </a:lnTo>
                  <a:lnTo>
                    <a:pt x="1628" y="651"/>
                  </a:lnTo>
                  <a:lnTo>
                    <a:pt x="1639" y="648"/>
                  </a:lnTo>
                  <a:lnTo>
                    <a:pt x="1637" y="667"/>
                  </a:lnTo>
                  <a:lnTo>
                    <a:pt x="1648" y="667"/>
                  </a:lnTo>
                  <a:lnTo>
                    <a:pt x="1655" y="662"/>
                  </a:lnTo>
                  <a:lnTo>
                    <a:pt x="1667" y="644"/>
                  </a:lnTo>
                  <a:lnTo>
                    <a:pt x="1678" y="636"/>
                  </a:lnTo>
                  <a:lnTo>
                    <a:pt x="1691" y="636"/>
                  </a:lnTo>
                  <a:lnTo>
                    <a:pt x="1696" y="626"/>
                  </a:lnTo>
                  <a:lnTo>
                    <a:pt x="1703" y="639"/>
                  </a:lnTo>
                  <a:lnTo>
                    <a:pt x="1701" y="646"/>
                  </a:lnTo>
                  <a:lnTo>
                    <a:pt x="1707" y="650"/>
                  </a:lnTo>
                  <a:lnTo>
                    <a:pt x="1709" y="645"/>
                  </a:lnTo>
                  <a:lnTo>
                    <a:pt x="1713" y="655"/>
                  </a:lnTo>
                  <a:lnTo>
                    <a:pt x="1715" y="658"/>
                  </a:lnTo>
                  <a:lnTo>
                    <a:pt x="1715" y="667"/>
                  </a:lnTo>
                  <a:lnTo>
                    <a:pt x="1713" y="667"/>
                  </a:lnTo>
                  <a:lnTo>
                    <a:pt x="1730" y="673"/>
                  </a:lnTo>
                  <a:lnTo>
                    <a:pt x="1729" y="667"/>
                  </a:lnTo>
                  <a:lnTo>
                    <a:pt x="1757" y="667"/>
                  </a:lnTo>
                  <a:lnTo>
                    <a:pt x="1755" y="675"/>
                  </a:lnTo>
                  <a:lnTo>
                    <a:pt x="1757" y="682"/>
                  </a:lnTo>
                  <a:lnTo>
                    <a:pt x="1755" y="687"/>
                  </a:lnTo>
                  <a:lnTo>
                    <a:pt x="1760" y="695"/>
                  </a:lnTo>
                  <a:lnTo>
                    <a:pt x="1757" y="707"/>
                  </a:lnTo>
                  <a:lnTo>
                    <a:pt x="1763" y="715"/>
                  </a:lnTo>
                  <a:lnTo>
                    <a:pt x="1763" y="709"/>
                  </a:lnTo>
                  <a:lnTo>
                    <a:pt x="1764" y="714"/>
                  </a:lnTo>
                  <a:lnTo>
                    <a:pt x="1769" y="701"/>
                  </a:lnTo>
                  <a:lnTo>
                    <a:pt x="1771" y="683"/>
                  </a:lnTo>
                  <a:lnTo>
                    <a:pt x="1776" y="685"/>
                  </a:lnTo>
                  <a:lnTo>
                    <a:pt x="1776" y="695"/>
                  </a:lnTo>
                  <a:lnTo>
                    <a:pt x="1779" y="695"/>
                  </a:lnTo>
                  <a:lnTo>
                    <a:pt x="1777" y="705"/>
                  </a:lnTo>
                  <a:lnTo>
                    <a:pt x="1777" y="715"/>
                  </a:lnTo>
                  <a:lnTo>
                    <a:pt x="1784" y="718"/>
                  </a:lnTo>
                  <a:lnTo>
                    <a:pt x="1789" y="711"/>
                  </a:lnTo>
                  <a:lnTo>
                    <a:pt x="1796" y="727"/>
                  </a:lnTo>
                  <a:lnTo>
                    <a:pt x="1806" y="727"/>
                  </a:lnTo>
                  <a:lnTo>
                    <a:pt x="1810" y="737"/>
                  </a:lnTo>
                  <a:lnTo>
                    <a:pt x="1817" y="755"/>
                  </a:lnTo>
                  <a:lnTo>
                    <a:pt x="1809" y="764"/>
                  </a:lnTo>
                  <a:lnTo>
                    <a:pt x="1801" y="761"/>
                  </a:lnTo>
                  <a:lnTo>
                    <a:pt x="1791" y="768"/>
                  </a:lnTo>
                  <a:lnTo>
                    <a:pt x="1788" y="764"/>
                  </a:lnTo>
                  <a:lnTo>
                    <a:pt x="1790" y="774"/>
                  </a:lnTo>
                  <a:lnTo>
                    <a:pt x="1801" y="790"/>
                  </a:lnTo>
                  <a:lnTo>
                    <a:pt x="1812" y="804"/>
                  </a:lnTo>
                  <a:lnTo>
                    <a:pt x="1820" y="808"/>
                  </a:lnTo>
                  <a:lnTo>
                    <a:pt x="1821" y="788"/>
                  </a:lnTo>
                  <a:lnTo>
                    <a:pt x="1826" y="787"/>
                  </a:lnTo>
                  <a:lnTo>
                    <a:pt x="1834" y="793"/>
                  </a:lnTo>
                  <a:lnTo>
                    <a:pt x="1843" y="782"/>
                  </a:lnTo>
                  <a:lnTo>
                    <a:pt x="1852" y="785"/>
                  </a:lnTo>
                  <a:lnTo>
                    <a:pt x="1841" y="765"/>
                  </a:lnTo>
                  <a:lnTo>
                    <a:pt x="1850" y="758"/>
                  </a:lnTo>
                  <a:lnTo>
                    <a:pt x="1849" y="755"/>
                  </a:lnTo>
                  <a:lnTo>
                    <a:pt x="1841" y="755"/>
                  </a:lnTo>
                  <a:lnTo>
                    <a:pt x="1834" y="743"/>
                  </a:lnTo>
                  <a:lnTo>
                    <a:pt x="1831" y="727"/>
                  </a:lnTo>
                  <a:lnTo>
                    <a:pt x="1822" y="716"/>
                  </a:lnTo>
                  <a:lnTo>
                    <a:pt x="1827" y="712"/>
                  </a:lnTo>
                  <a:lnTo>
                    <a:pt x="1827" y="695"/>
                  </a:lnTo>
                  <a:lnTo>
                    <a:pt x="1822" y="690"/>
                  </a:lnTo>
                  <a:lnTo>
                    <a:pt x="1822" y="683"/>
                  </a:lnTo>
                  <a:lnTo>
                    <a:pt x="1809" y="675"/>
                  </a:lnTo>
                  <a:lnTo>
                    <a:pt x="1804" y="667"/>
                  </a:lnTo>
                  <a:lnTo>
                    <a:pt x="1812" y="650"/>
                  </a:lnTo>
                  <a:lnTo>
                    <a:pt x="1818" y="651"/>
                  </a:lnTo>
                  <a:lnTo>
                    <a:pt x="1821" y="644"/>
                  </a:lnTo>
                  <a:lnTo>
                    <a:pt x="1827" y="640"/>
                  </a:lnTo>
                  <a:lnTo>
                    <a:pt x="1820" y="637"/>
                  </a:lnTo>
                  <a:lnTo>
                    <a:pt x="1826" y="623"/>
                  </a:lnTo>
                  <a:lnTo>
                    <a:pt x="1839" y="623"/>
                  </a:lnTo>
                  <a:lnTo>
                    <a:pt x="1852" y="614"/>
                  </a:lnTo>
                  <a:lnTo>
                    <a:pt x="1853" y="609"/>
                  </a:lnTo>
                  <a:lnTo>
                    <a:pt x="1853" y="615"/>
                  </a:lnTo>
                  <a:lnTo>
                    <a:pt x="1876" y="613"/>
                  </a:lnTo>
                  <a:lnTo>
                    <a:pt x="1875" y="601"/>
                  </a:lnTo>
                  <a:lnTo>
                    <a:pt x="1884" y="597"/>
                  </a:lnTo>
                  <a:lnTo>
                    <a:pt x="1895" y="599"/>
                  </a:lnTo>
                  <a:lnTo>
                    <a:pt x="1893" y="582"/>
                  </a:lnTo>
                  <a:lnTo>
                    <a:pt x="1897" y="578"/>
                  </a:lnTo>
                  <a:lnTo>
                    <a:pt x="1901" y="591"/>
                  </a:lnTo>
                  <a:lnTo>
                    <a:pt x="1907" y="575"/>
                  </a:lnTo>
                  <a:lnTo>
                    <a:pt x="1912" y="569"/>
                  </a:lnTo>
                  <a:lnTo>
                    <a:pt x="1909" y="559"/>
                  </a:lnTo>
                  <a:lnTo>
                    <a:pt x="1924" y="553"/>
                  </a:lnTo>
                  <a:lnTo>
                    <a:pt x="1918" y="550"/>
                  </a:lnTo>
                  <a:lnTo>
                    <a:pt x="1925" y="542"/>
                  </a:lnTo>
                  <a:lnTo>
                    <a:pt x="1925" y="533"/>
                  </a:lnTo>
                  <a:lnTo>
                    <a:pt x="1918" y="537"/>
                  </a:lnTo>
                  <a:lnTo>
                    <a:pt x="1916" y="533"/>
                  </a:lnTo>
                  <a:lnTo>
                    <a:pt x="1884" y="545"/>
                  </a:lnTo>
                  <a:lnTo>
                    <a:pt x="1891" y="555"/>
                  </a:lnTo>
                  <a:lnTo>
                    <a:pt x="1875" y="558"/>
                  </a:lnTo>
                  <a:lnTo>
                    <a:pt x="1882" y="575"/>
                  </a:lnTo>
                  <a:lnTo>
                    <a:pt x="1884" y="566"/>
                  </a:lnTo>
                  <a:lnTo>
                    <a:pt x="1884" y="585"/>
                  </a:lnTo>
                  <a:lnTo>
                    <a:pt x="1881" y="590"/>
                  </a:lnTo>
                  <a:lnTo>
                    <a:pt x="1877" y="583"/>
                  </a:lnTo>
                  <a:lnTo>
                    <a:pt x="1880" y="578"/>
                  </a:lnTo>
                  <a:lnTo>
                    <a:pt x="1875" y="581"/>
                  </a:lnTo>
                  <a:lnTo>
                    <a:pt x="1874" y="575"/>
                  </a:lnTo>
                  <a:lnTo>
                    <a:pt x="1863" y="575"/>
                  </a:lnTo>
                  <a:lnTo>
                    <a:pt x="1858" y="577"/>
                  </a:lnTo>
                  <a:lnTo>
                    <a:pt x="1852" y="588"/>
                  </a:lnTo>
                  <a:lnTo>
                    <a:pt x="1849" y="582"/>
                  </a:lnTo>
                  <a:lnTo>
                    <a:pt x="1834" y="581"/>
                  </a:lnTo>
                  <a:lnTo>
                    <a:pt x="1832" y="576"/>
                  </a:lnTo>
                  <a:lnTo>
                    <a:pt x="1818" y="581"/>
                  </a:lnTo>
                  <a:lnTo>
                    <a:pt x="1812" y="587"/>
                  </a:lnTo>
                  <a:lnTo>
                    <a:pt x="1815" y="594"/>
                  </a:lnTo>
                  <a:lnTo>
                    <a:pt x="1822" y="596"/>
                  </a:lnTo>
                  <a:lnTo>
                    <a:pt x="1822" y="601"/>
                  </a:lnTo>
                  <a:lnTo>
                    <a:pt x="1827" y="603"/>
                  </a:lnTo>
                  <a:lnTo>
                    <a:pt x="1817" y="605"/>
                  </a:lnTo>
                  <a:lnTo>
                    <a:pt x="1809" y="612"/>
                  </a:lnTo>
                  <a:lnTo>
                    <a:pt x="1804" y="609"/>
                  </a:lnTo>
                  <a:lnTo>
                    <a:pt x="1810" y="605"/>
                  </a:lnTo>
                  <a:lnTo>
                    <a:pt x="1791" y="608"/>
                  </a:lnTo>
                  <a:lnTo>
                    <a:pt x="1791" y="602"/>
                  </a:lnTo>
                  <a:lnTo>
                    <a:pt x="1783" y="605"/>
                  </a:lnTo>
                  <a:lnTo>
                    <a:pt x="1785" y="597"/>
                  </a:lnTo>
                  <a:lnTo>
                    <a:pt x="1777" y="597"/>
                  </a:lnTo>
                  <a:lnTo>
                    <a:pt x="1779" y="590"/>
                  </a:lnTo>
                  <a:lnTo>
                    <a:pt x="1766" y="594"/>
                  </a:lnTo>
                  <a:lnTo>
                    <a:pt x="1763" y="590"/>
                  </a:lnTo>
                  <a:lnTo>
                    <a:pt x="1764" y="578"/>
                  </a:lnTo>
                  <a:lnTo>
                    <a:pt x="1776" y="564"/>
                  </a:lnTo>
                  <a:lnTo>
                    <a:pt x="1776" y="558"/>
                  </a:lnTo>
                  <a:lnTo>
                    <a:pt x="1783" y="542"/>
                  </a:lnTo>
                  <a:lnTo>
                    <a:pt x="1790" y="537"/>
                  </a:lnTo>
                  <a:lnTo>
                    <a:pt x="1822" y="533"/>
                  </a:lnTo>
                  <a:lnTo>
                    <a:pt x="1846" y="521"/>
                  </a:lnTo>
                  <a:lnTo>
                    <a:pt x="1861" y="516"/>
                  </a:lnTo>
                  <a:lnTo>
                    <a:pt x="1868" y="506"/>
                  </a:lnTo>
                  <a:lnTo>
                    <a:pt x="1882" y="501"/>
                  </a:lnTo>
                  <a:lnTo>
                    <a:pt x="1884" y="492"/>
                  </a:lnTo>
                  <a:lnTo>
                    <a:pt x="1897" y="496"/>
                  </a:lnTo>
                  <a:lnTo>
                    <a:pt x="1907" y="486"/>
                  </a:lnTo>
                  <a:lnTo>
                    <a:pt x="1916" y="492"/>
                  </a:lnTo>
                  <a:lnTo>
                    <a:pt x="1919" y="497"/>
                  </a:lnTo>
                  <a:lnTo>
                    <a:pt x="1927" y="499"/>
                  </a:lnTo>
                  <a:lnTo>
                    <a:pt x="1929" y="513"/>
                  </a:lnTo>
                  <a:lnTo>
                    <a:pt x="1944" y="522"/>
                  </a:lnTo>
                  <a:lnTo>
                    <a:pt x="1936" y="528"/>
                  </a:lnTo>
                  <a:lnTo>
                    <a:pt x="1944" y="537"/>
                  </a:lnTo>
                  <a:lnTo>
                    <a:pt x="1945" y="547"/>
                  </a:lnTo>
                  <a:lnTo>
                    <a:pt x="1954" y="551"/>
                  </a:lnTo>
                  <a:lnTo>
                    <a:pt x="1954" y="558"/>
                  </a:lnTo>
                  <a:lnTo>
                    <a:pt x="1945" y="558"/>
                  </a:lnTo>
                  <a:lnTo>
                    <a:pt x="1939" y="560"/>
                  </a:lnTo>
                  <a:lnTo>
                    <a:pt x="1939" y="565"/>
                  </a:lnTo>
                  <a:lnTo>
                    <a:pt x="1945" y="564"/>
                  </a:lnTo>
                  <a:lnTo>
                    <a:pt x="1954" y="575"/>
                  </a:lnTo>
                  <a:lnTo>
                    <a:pt x="1960" y="577"/>
                  </a:lnTo>
                  <a:lnTo>
                    <a:pt x="1962" y="582"/>
                  </a:lnTo>
                  <a:lnTo>
                    <a:pt x="1971" y="593"/>
                  </a:lnTo>
                  <a:lnTo>
                    <a:pt x="1989" y="597"/>
                  </a:lnTo>
                  <a:lnTo>
                    <a:pt x="1988" y="599"/>
                  </a:lnTo>
                  <a:lnTo>
                    <a:pt x="1989" y="608"/>
                  </a:lnTo>
                  <a:lnTo>
                    <a:pt x="1989" y="618"/>
                  </a:lnTo>
                  <a:lnTo>
                    <a:pt x="1999" y="625"/>
                  </a:lnTo>
                  <a:lnTo>
                    <a:pt x="2006" y="624"/>
                  </a:lnTo>
                  <a:lnTo>
                    <a:pt x="2020" y="630"/>
                  </a:lnTo>
                  <a:lnTo>
                    <a:pt x="2030" y="624"/>
                  </a:lnTo>
                  <a:lnTo>
                    <a:pt x="2038" y="628"/>
                  </a:lnTo>
                  <a:lnTo>
                    <a:pt x="2038" y="619"/>
                  </a:lnTo>
                  <a:lnTo>
                    <a:pt x="2046" y="624"/>
                  </a:lnTo>
                  <a:lnTo>
                    <a:pt x="2051" y="615"/>
                  </a:lnTo>
                  <a:lnTo>
                    <a:pt x="2051" y="605"/>
                  </a:lnTo>
                  <a:lnTo>
                    <a:pt x="2068" y="613"/>
                  </a:lnTo>
                  <a:lnTo>
                    <a:pt x="2068" y="630"/>
                  </a:lnTo>
                  <a:lnTo>
                    <a:pt x="2083" y="645"/>
                  </a:lnTo>
                  <a:lnTo>
                    <a:pt x="2090" y="650"/>
                  </a:lnTo>
                  <a:lnTo>
                    <a:pt x="2099" y="667"/>
                  </a:lnTo>
                  <a:lnTo>
                    <a:pt x="2106" y="667"/>
                  </a:lnTo>
                  <a:lnTo>
                    <a:pt x="2121" y="678"/>
                  </a:lnTo>
                  <a:lnTo>
                    <a:pt x="2129" y="677"/>
                  </a:lnTo>
                  <a:lnTo>
                    <a:pt x="2129" y="668"/>
                  </a:lnTo>
                  <a:lnTo>
                    <a:pt x="2137" y="669"/>
                  </a:lnTo>
                  <a:lnTo>
                    <a:pt x="2139" y="667"/>
                  </a:lnTo>
                  <a:lnTo>
                    <a:pt x="2148" y="673"/>
                  </a:lnTo>
                  <a:lnTo>
                    <a:pt x="2150" y="669"/>
                  </a:lnTo>
                  <a:lnTo>
                    <a:pt x="2164" y="677"/>
                  </a:lnTo>
                  <a:lnTo>
                    <a:pt x="2182" y="667"/>
                  </a:lnTo>
                  <a:lnTo>
                    <a:pt x="2204" y="673"/>
                  </a:lnTo>
                  <a:lnTo>
                    <a:pt x="2221" y="667"/>
                  </a:lnTo>
                  <a:lnTo>
                    <a:pt x="2230" y="655"/>
                  </a:lnTo>
                  <a:lnTo>
                    <a:pt x="2267" y="660"/>
                  </a:lnTo>
                  <a:lnTo>
                    <a:pt x="2275" y="657"/>
                  </a:lnTo>
                  <a:lnTo>
                    <a:pt x="2290" y="671"/>
                  </a:lnTo>
                  <a:lnTo>
                    <a:pt x="2293" y="668"/>
                  </a:lnTo>
                  <a:lnTo>
                    <a:pt x="2300" y="667"/>
                  </a:lnTo>
                  <a:lnTo>
                    <a:pt x="2300" y="673"/>
                  </a:lnTo>
                  <a:lnTo>
                    <a:pt x="2322" y="667"/>
                  </a:lnTo>
                  <a:lnTo>
                    <a:pt x="2337" y="667"/>
                  </a:lnTo>
                  <a:lnTo>
                    <a:pt x="2328" y="655"/>
                  </a:lnTo>
                  <a:lnTo>
                    <a:pt x="2328" y="650"/>
                  </a:lnTo>
                  <a:lnTo>
                    <a:pt x="2321" y="640"/>
                  </a:lnTo>
                  <a:lnTo>
                    <a:pt x="2317" y="630"/>
                  </a:lnTo>
                  <a:lnTo>
                    <a:pt x="2322" y="623"/>
                  </a:lnTo>
                  <a:lnTo>
                    <a:pt x="2328" y="623"/>
                  </a:lnTo>
                  <a:lnTo>
                    <a:pt x="2331" y="625"/>
                  </a:lnTo>
                  <a:lnTo>
                    <a:pt x="2336" y="636"/>
                  </a:lnTo>
                  <a:lnTo>
                    <a:pt x="2342" y="641"/>
                  </a:lnTo>
                  <a:lnTo>
                    <a:pt x="2342" y="655"/>
                  </a:lnTo>
                  <a:lnTo>
                    <a:pt x="2349" y="667"/>
                  </a:lnTo>
                  <a:lnTo>
                    <a:pt x="2359" y="669"/>
                  </a:lnTo>
                  <a:lnTo>
                    <a:pt x="2364" y="678"/>
                  </a:lnTo>
                  <a:lnTo>
                    <a:pt x="2377" y="683"/>
                  </a:lnTo>
                  <a:lnTo>
                    <a:pt x="2384" y="689"/>
                  </a:lnTo>
                  <a:lnTo>
                    <a:pt x="2396" y="688"/>
                  </a:lnTo>
                  <a:lnTo>
                    <a:pt x="2404" y="677"/>
                  </a:lnTo>
                  <a:lnTo>
                    <a:pt x="2403" y="641"/>
                  </a:lnTo>
                  <a:lnTo>
                    <a:pt x="2398" y="641"/>
                  </a:lnTo>
                  <a:lnTo>
                    <a:pt x="2397" y="650"/>
                  </a:lnTo>
                  <a:lnTo>
                    <a:pt x="2390" y="650"/>
                  </a:lnTo>
                  <a:lnTo>
                    <a:pt x="2390" y="641"/>
                  </a:lnTo>
                  <a:lnTo>
                    <a:pt x="2385" y="636"/>
                  </a:lnTo>
                  <a:lnTo>
                    <a:pt x="2364" y="637"/>
                  </a:lnTo>
                  <a:lnTo>
                    <a:pt x="2359" y="646"/>
                  </a:lnTo>
                  <a:lnTo>
                    <a:pt x="2360" y="650"/>
                  </a:lnTo>
                  <a:lnTo>
                    <a:pt x="2361" y="658"/>
                  </a:lnTo>
                  <a:lnTo>
                    <a:pt x="2354" y="656"/>
                  </a:lnTo>
                  <a:lnTo>
                    <a:pt x="2348" y="636"/>
                  </a:lnTo>
                  <a:lnTo>
                    <a:pt x="2339" y="624"/>
                  </a:lnTo>
                  <a:lnTo>
                    <a:pt x="2334" y="614"/>
                  </a:lnTo>
                  <a:lnTo>
                    <a:pt x="2342" y="619"/>
                  </a:lnTo>
                  <a:lnTo>
                    <a:pt x="2342" y="605"/>
                  </a:lnTo>
                  <a:lnTo>
                    <a:pt x="2331" y="596"/>
                  </a:lnTo>
                  <a:lnTo>
                    <a:pt x="2331" y="590"/>
                  </a:lnTo>
                  <a:lnTo>
                    <a:pt x="2321" y="575"/>
                  </a:lnTo>
                  <a:lnTo>
                    <a:pt x="2328" y="575"/>
                  </a:lnTo>
                  <a:lnTo>
                    <a:pt x="2334" y="583"/>
                  </a:lnTo>
                  <a:lnTo>
                    <a:pt x="2339" y="578"/>
                  </a:lnTo>
                  <a:lnTo>
                    <a:pt x="2339" y="575"/>
                  </a:lnTo>
                  <a:lnTo>
                    <a:pt x="2349" y="575"/>
                  </a:lnTo>
                  <a:lnTo>
                    <a:pt x="2353" y="581"/>
                  </a:lnTo>
                  <a:lnTo>
                    <a:pt x="2374" y="577"/>
                  </a:lnTo>
                  <a:lnTo>
                    <a:pt x="2374" y="575"/>
                  </a:lnTo>
                  <a:lnTo>
                    <a:pt x="2358" y="554"/>
                  </a:lnTo>
                  <a:lnTo>
                    <a:pt x="2365" y="551"/>
                  </a:lnTo>
                  <a:lnTo>
                    <a:pt x="2377" y="554"/>
                  </a:lnTo>
                  <a:lnTo>
                    <a:pt x="2379" y="562"/>
                  </a:lnTo>
                  <a:lnTo>
                    <a:pt x="2390" y="575"/>
                  </a:lnTo>
                  <a:lnTo>
                    <a:pt x="2385" y="559"/>
                  </a:lnTo>
                  <a:lnTo>
                    <a:pt x="2398" y="560"/>
                  </a:lnTo>
                  <a:lnTo>
                    <a:pt x="2404" y="575"/>
                  </a:lnTo>
                  <a:lnTo>
                    <a:pt x="2420" y="582"/>
                  </a:lnTo>
                  <a:lnTo>
                    <a:pt x="2414" y="590"/>
                  </a:lnTo>
                  <a:lnTo>
                    <a:pt x="2422" y="594"/>
                  </a:lnTo>
                  <a:lnTo>
                    <a:pt x="2439" y="587"/>
                  </a:lnTo>
                  <a:lnTo>
                    <a:pt x="2439" y="594"/>
                  </a:lnTo>
                  <a:lnTo>
                    <a:pt x="2434" y="605"/>
                  </a:lnTo>
                  <a:lnTo>
                    <a:pt x="2433" y="615"/>
                  </a:lnTo>
                  <a:lnTo>
                    <a:pt x="2427" y="623"/>
                  </a:lnTo>
                  <a:lnTo>
                    <a:pt x="2431" y="628"/>
                  </a:lnTo>
                  <a:lnTo>
                    <a:pt x="2439" y="624"/>
                  </a:lnTo>
                  <a:lnTo>
                    <a:pt x="2443" y="631"/>
                  </a:lnTo>
                  <a:lnTo>
                    <a:pt x="2443" y="612"/>
                  </a:lnTo>
                  <a:lnTo>
                    <a:pt x="2466" y="596"/>
                  </a:lnTo>
                  <a:lnTo>
                    <a:pt x="2467" y="597"/>
                  </a:lnTo>
                  <a:lnTo>
                    <a:pt x="2466" y="607"/>
                  </a:lnTo>
                  <a:lnTo>
                    <a:pt x="2467" y="619"/>
                  </a:lnTo>
                  <a:lnTo>
                    <a:pt x="2466" y="636"/>
                  </a:lnTo>
                  <a:lnTo>
                    <a:pt x="2460" y="650"/>
                  </a:lnTo>
                  <a:lnTo>
                    <a:pt x="2459" y="668"/>
                  </a:lnTo>
                  <a:lnTo>
                    <a:pt x="2466" y="683"/>
                  </a:lnTo>
                  <a:lnTo>
                    <a:pt x="2446" y="695"/>
                  </a:lnTo>
                  <a:lnTo>
                    <a:pt x="2451" y="712"/>
                  </a:lnTo>
                  <a:lnTo>
                    <a:pt x="2466" y="711"/>
                  </a:lnTo>
                  <a:lnTo>
                    <a:pt x="2466" y="736"/>
                  </a:lnTo>
                  <a:lnTo>
                    <a:pt x="2482" y="720"/>
                  </a:lnTo>
                  <a:lnTo>
                    <a:pt x="2486" y="727"/>
                  </a:lnTo>
                  <a:lnTo>
                    <a:pt x="2495" y="718"/>
                  </a:lnTo>
                  <a:lnTo>
                    <a:pt x="2495" y="727"/>
                  </a:lnTo>
                  <a:lnTo>
                    <a:pt x="2489" y="733"/>
                  </a:lnTo>
                  <a:lnTo>
                    <a:pt x="2494" y="743"/>
                  </a:lnTo>
                  <a:lnTo>
                    <a:pt x="2504" y="744"/>
                  </a:lnTo>
                  <a:lnTo>
                    <a:pt x="2509" y="727"/>
                  </a:lnTo>
                  <a:lnTo>
                    <a:pt x="2504" y="711"/>
                  </a:lnTo>
                  <a:lnTo>
                    <a:pt x="2506" y="695"/>
                  </a:lnTo>
                  <a:lnTo>
                    <a:pt x="2502" y="682"/>
                  </a:lnTo>
                  <a:lnTo>
                    <a:pt x="2488" y="673"/>
                  </a:lnTo>
                  <a:lnTo>
                    <a:pt x="2488" y="667"/>
                  </a:lnTo>
                  <a:lnTo>
                    <a:pt x="2495" y="636"/>
                  </a:lnTo>
                  <a:lnTo>
                    <a:pt x="2492" y="631"/>
                  </a:lnTo>
                  <a:lnTo>
                    <a:pt x="2489" y="620"/>
                  </a:lnTo>
                  <a:lnTo>
                    <a:pt x="2495" y="620"/>
                  </a:lnTo>
                  <a:lnTo>
                    <a:pt x="2500" y="618"/>
                  </a:lnTo>
                  <a:lnTo>
                    <a:pt x="2504" y="620"/>
                  </a:lnTo>
                  <a:lnTo>
                    <a:pt x="2506" y="625"/>
                  </a:lnTo>
                  <a:lnTo>
                    <a:pt x="2510" y="623"/>
                  </a:lnTo>
                  <a:lnTo>
                    <a:pt x="2521" y="621"/>
                  </a:lnTo>
                  <a:lnTo>
                    <a:pt x="2533" y="628"/>
                  </a:lnTo>
                  <a:lnTo>
                    <a:pt x="2540" y="625"/>
                  </a:lnTo>
                  <a:lnTo>
                    <a:pt x="2545" y="613"/>
                  </a:lnTo>
                  <a:lnTo>
                    <a:pt x="2549" y="607"/>
                  </a:lnTo>
                  <a:lnTo>
                    <a:pt x="2563" y="599"/>
                  </a:lnTo>
                  <a:lnTo>
                    <a:pt x="2563" y="590"/>
                  </a:lnTo>
                  <a:lnTo>
                    <a:pt x="2569" y="574"/>
                  </a:lnTo>
                  <a:lnTo>
                    <a:pt x="2595" y="555"/>
                  </a:lnTo>
                  <a:lnTo>
                    <a:pt x="2602" y="544"/>
                  </a:lnTo>
                  <a:lnTo>
                    <a:pt x="2591" y="542"/>
                  </a:lnTo>
                  <a:lnTo>
                    <a:pt x="2594" y="520"/>
                  </a:lnTo>
                  <a:lnTo>
                    <a:pt x="2592" y="506"/>
                  </a:lnTo>
                  <a:lnTo>
                    <a:pt x="2589" y="491"/>
                  </a:lnTo>
                  <a:lnTo>
                    <a:pt x="2576" y="483"/>
                  </a:lnTo>
                  <a:lnTo>
                    <a:pt x="2575" y="491"/>
                  </a:lnTo>
                  <a:lnTo>
                    <a:pt x="2573" y="499"/>
                  </a:lnTo>
                  <a:lnTo>
                    <a:pt x="2572" y="508"/>
                  </a:lnTo>
                  <a:lnTo>
                    <a:pt x="2579" y="505"/>
                  </a:lnTo>
                  <a:lnTo>
                    <a:pt x="2583" y="497"/>
                  </a:lnTo>
                  <a:lnTo>
                    <a:pt x="2570" y="522"/>
                  </a:lnTo>
                  <a:lnTo>
                    <a:pt x="2551" y="528"/>
                  </a:lnTo>
                  <a:lnTo>
                    <a:pt x="2538" y="526"/>
                  </a:lnTo>
                  <a:lnTo>
                    <a:pt x="2542" y="516"/>
                  </a:lnTo>
                  <a:lnTo>
                    <a:pt x="2543" y="494"/>
                  </a:lnTo>
                  <a:lnTo>
                    <a:pt x="2547" y="491"/>
                  </a:lnTo>
                  <a:lnTo>
                    <a:pt x="2554" y="492"/>
                  </a:lnTo>
                  <a:lnTo>
                    <a:pt x="2563" y="472"/>
                  </a:lnTo>
                  <a:lnTo>
                    <a:pt x="2563" y="462"/>
                  </a:lnTo>
                  <a:lnTo>
                    <a:pt x="2557" y="465"/>
                  </a:lnTo>
                  <a:lnTo>
                    <a:pt x="2557" y="463"/>
                  </a:lnTo>
                  <a:lnTo>
                    <a:pt x="2558" y="449"/>
                  </a:lnTo>
                  <a:lnTo>
                    <a:pt x="2567" y="432"/>
                  </a:lnTo>
                  <a:lnTo>
                    <a:pt x="2586" y="425"/>
                  </a:lnTo>
                  <a:lnTo>
                    <a:pt x="2589" y="421"/>
                  </a:lnTo>
                  <a:lnTo>
                    <a:pt x="2581" y="436"/>
                  </a:lnTo>
                  <a:lnTo>
                    <a:pt x="2581" y="451"/>
                  </a:lnTo>
                  <a:lnTo>
                    <a:pt x="2585" y="458"/>
                  </a:lnTo>
                  <a:lnTo>
                    <a:pt x="2595" y="445"/>
                  </a:lnTo>
                  <a:lnTo>
                    <a:pt x="2599" y="427"/>
                  </a:lnTo>
                  <a:lnTo>
                    <a:pt x="2594" y="408"/>
                  </a:lnTo>
                  <a:lnTo>
                    <a:pt x="2583" y="408"/>
                  </a:lnTo>
                  <a:lnTo>
                    <a:pt x="2569" y="420"/>
                  </a:lnTo>
                  <a:lnTo>
                    <a:pt x="2556" y="418"/>
                  </a:lnTo>
                  <a:lnTo>
                    <a:pt x="2542" y="391"/>
                  </a:lnTo>
                  <a:lnTo>
                    <a:pt x="2536" y="386"/>
                  </a:lnTo>
                  <a:lnTo>
                    <a:pt x="2537" y="394"/>
                  </a:lnTo>
                  <a:lnTo>
                    <a:pt x="2532" y="399"/>
                  </a:lnTo>
                  <a:lnTo>
                    <a:pt x="2524" y="392"/>
                  </a:lnTo>
                  <a:lnTo>
                    <a:pt x="2524" y="387"/>
                  </a:lnTo>
                  <a:lnTo>
                    <a:pt x="2508" y="379"/>
                  </a:lnTo>
                  <a:lnTo>
                    <a:pt x="2505" y="372"/>
                  </a:lnTo>
                  <a:lnTo>
                    <a:pt x="2505" y="367"/>
                  </a:lnTo>
                  <a:lnTo>
                    <a:pt x="2479" y="370"/>
                  </a:lnTo>
                  <a:lnTo>
                    <a:pt x="2465" y="360"/>
                  </a:lnTo>
                  <a:lnTo>
                    <a:pt x="2461" y="352"/>
                  </a:lnTo>
                  <a:lnTo>
                    <a:pt x="2465" y="345"/>
                  </a:lnTo>
                  <a:lnTo>
                    <a:pt x="2447" y="336"/>
                  </a:lnTo>
                  <a:lnTo>
                    <a:pt x="2445" y="328"/>
                  </a:lnTo>
                  <a:lnTo>
                    <a:pt x="2436" y="318"/>
                  </a:lnTo>
                  <a:lnTo>
                    <a:pt x="2434" y="290"/>
                  </a:lnTo>
                  <a:lnTo>
                    <a:pt x="2434" y="275"/>
                  </a:lnTo>
                  <a:lnTo>
                    <a:pt x="2435" y="266"/>
                  </a:lnTo>
                  <a:lnTo>
                    <a:pt x="2441" y="262"/>
                  </a:lnTo>
                  <a:lnTo>
                    <a:pt x="2445" y="262"/>
                  </a:lnTo>
                  <a:lnTo>
                    <a:pt x="2456" y="236"/>
                  </a:lnTo>
                  <a:lnTo>
                    <a:pt x="2459" y="236"/>
                  </a:lnTo>
                  <a:lnTo>
                    <a:pt x="2461" y="242"/>
                  </a:lnTo>
                  <a:lnTo>
                    <a:pt x="2465" y="237"/>
                  </a:lnTo>
                  <a:lnTo>
                    <a:pt x="2466" y="222"/>
                  </a:lnTo>
                  <a:lnTo>
                    <a:pt x="2461" y="227"/>
                  </a:lnTo>
                  <a:lnTo>
                    <a:pt x="2452" y="204"/>
                  </a:lnTo>
                  <a:lnTo>
                    <a:pt x="2444" y="194"/>
                  </a:lnTo>
                  <a:lnTo>
                    <a:pt x="2444" y="184"/>
                  </a:lnTo>
                  <a:lnTo>
                    <a:pt x="2445" y="171"/>
                  </a:lnTo>
                  <a:lnTo>
                    <a:pt x="2452" y="156"/>
                  </a:lnTo>
                  <a:lnTo>
                    <a:pt x="2449" y="156"/>
                  </a:lnTo>
                  <a:lnTo>
                    <a:pt x="2450" y="145"/>
                  </a:lnTo>
                  <a:lnTo>
                    <a:pt x="2451" y="137"/>
                  </a:lnTo>
                  <a:lnTo>
                    <a:pt x="2451" y="122"/>
                  </a:lnTo>
                  <a:lnTo>
                    <a:pt x="2455" y="117"/>
                  </a:lnTo>
                  <a:lnTo>
                    <a:pt x="2460" y="118"/>
                  </a:lnTo>
                  <a:lnTo>
                    <a:pt x="2461" y="114"/>
                  </a:lnTo>
                  <a:lnTo>
                    <a:pt x="2462" y="106"/>
                  </a:lnTo>
                  <a:lnTo>
                    <a:pt x="2470" y="101"/>
                  </a:lnTo>
                  <a:lnTo>
                    <a:pt x="2488" y="124"/>
                  </a:lnTo>
                  <a:lnTo>
                    <a:pt x="2492" y="123"/>
                  </a:lnTo>
                  <a:lnTo>
                    <a:pt x="2495" y="107"/>
                  </a:lnTo>
                  <a:lnTo>
                    <a:pt x="2493" y="86"/>
                  </a:lnTo>
                  <a:lnTo>
                    <a:pt x="2487" y="85"/>
                  </a:lnTo>
                  <a:lnTo>
                    <a:pt x="2481" y="79"/>
                  </a:lnTo>
                  <a:lnTo>
                    <a:pt x="2479" y="67"/>
                  </a:lnTo>
                  <a:lnTo>
                    <a:pt x="2488" y="52"/>
                  </a:lnTo>
                  <a:lnTo>
                    <a:pt x="2502" y="36"/>
                  </a:lnTo>
                  <a:lnTo>
                    <a:pt x="2505" y="26"/>
                  </a:lnTo>
                  <a:lnTo>
                    <a:pt x="2506" y="16"/>
                  </a:lnTo>
                  <a:lnTo>
                    <a:pt x="2513" y="2"/>
                  </a:lnTo>
                  <a:lnTo>
                    <a:pt x="2522" y="0"/>
                  </a:lnTo>
                  <a:lnTo>
                    <a:pt x="2531" y="2"/>
                  </a:lnTo>
                  <a:lnTo>
                    <a:pt x="2541" y="0"/>
                  </a:lnTo>
                  <a:lnTo>
                    <a:pt x="2551" y="10"/>
                  </a:lnTo>
                  <a:lnTo>
                    <a:pt x="2549" y="18"/>
                  </a:lnTo>
                  <a:lnTo>
                    <a:pt x="2546" y="22"/>
                  </a:lnTo>
                  <a:lnTo>
                    <a:pt x="2545" y="32"/>
                  </a:lnTo>
                  <a:lnTo>
                    <a:pt x="2546" y="38"/>
                  </a:lnTo>
                  <a:lnTo>
                    <a:pt x="2554" y="32"/>
                  </a:lnTo>
                  <a:lnTo>
                    <a:pt x="2554" y="49"/>
                  </a:lnTo>
                  <a:lnTo>
                    <a:pt x="2564" y="40"/>
                  </a:lnTo>
                  <a:lnTo>
                    <a:pt x="2567" y="32"/>
                  </a:lnTo>
                  <a:lnTo>
                    <a:pt x="2576" y="44"/>
                  </a:lnTo>
                  <a:lnTo>
                    <a:pt x="2594" y="37"/>
                  </a:lnTo>
                  <a:lnTo>
                    <a:pt x="2594" y="47"/>
                  </a:lnTo>
                  <a:lnTo>
                    <a:pt x="2590" y="63"/>
                  </a:lnTo>
                  <a:lnTo>
                    <a:pt x="2595" y="75"/>
                  </a:lnTo>
                  <a:lnTo>
                    <a:pt x="2605" y="76"/>
                  </a:lnTo>
                  <a:lnTo>
                    <a:pt x="2632" y="115"/>
                  </a:lnTo>
                  <a:lnTo>
                    <a:pt x="2637" y="147"/>
                  </a:lnTo>
                  <a:lnTo>
                    <a:pt x="2638" y="167"/>
                  </a:lnTo>
                  <a:lnTo>
                    <a:pt x="2637" y="190"/>
                  </a:lnTo>
                  <a:lnTo>
                    <a:pt x="2633" y="189"/>
                  </a:lnTo>
                  <a:lnTo>
                    <a:pt x="2634" y="198"/>
                  </a:lnTo>
                  <a:lnTo>
                    <a:pt x="2645" y="201"/>
                  </a:lnTo>
                  <a:lnTo>
                    <a:pt x="2648" y="221"/>
                  </a:lnTo>
                  <a:lnTo>
                    <a:pt x="2662" y="220"/>
                  </a:lnTo>
                  <a:lnTo>
                    <a:pt x="2671" y="230"/>
                  </a:lnTo>
                  <a:lnTo>
                    <a:pt x="2671" y="244"/>
                  </a:lnTo>
                  <a:lnTo>
                    <a:pt x="2672" y="251"/>
                  </a:lnTo>
                  <a:lnTo>
                    <a:pt x="2681" y="264"/>
                  </a:lnTo>
                  <a:lnTo>
                    <a:pt x="2683" y="274"/>
                  </a:lnTo>
                  <a:lnTo>
                    <a:pt x="2685" y="284"/>
                  </a:lnTo>
                  <a:lnTo>
                    <a:pt x="2688" y="284"/>
                  </a:lnTo>
                  <a:lnTo>
                    <a:pt x="2692" y="279"/>
                  </a:lnTo>
                  <a:lnTo>
                    <a:pt x="2693" y="274"/>
                  </a:lnTo>
                  <a:lnTo>
                    <a:pt x="2701" y="280"/>
                  </a:lnTo>
                  <a:lnTo>
                    <a:pt x="2703" y="297"/>
                  </a:lnTo>
                  <a:lnTo>
                    <a:pt x="2709" y="301"/>
                  </a:lnTo>
                  <a:lnTo>
                    <a:pt x="2713" y="308"/>
                  </a:lnTo>
                  <a:lnTo>
                    <a:pt x="2694" y="312"/>
                  </a:lnTo>
                  <a:lnTo>
                    <a:pt x="2671" y="301"/>
                  </a:lnTo>
                  <a:lnTo>
                    <a:pt x="2664" y="302"/>
                  </a:lnTo>
                  <a:lnTo>
                    <a:pt x="2665" y="306"/>
                  </a:lnTo>
                  <a:lnTo>
                    <a:pt x="2665" y="312"/>
                  </a:lnTo>
                  <a:lnTo>
                    <a:pt x="2661" y="316"/>
                  </a:lnTo>
                  <a:lnTo>
                    <a:pt x="2661" y="318"/>
                  </a:lnTo>
                  <a:lnTo>
                    <a:pt x="2680" y="321"/>
                  </a:lnTo>
                  <a:lnTo>
                    <a:pt x="2688" y="334"/>
                  </a:lnTo>
                  <a:lnTo>
                    <a:pt x="2683" y="343"/>
                  </a:lnTo>
                  <a:lnTo>
                    <a:pt x="2676" y="352"/>
                  </a:lnTo>
                  <a:lnTo>
                    <a:pt x="2670" y="352"/>
                  </a:lnTo>
                  <a:lnTo>
                    <a:pt x="2664" y="357"/>
                  </a:lnTo>
                  <a:lnTo>
                    <a:pt x="2658" y="357"/>
                  </a:lnTo>
                  <a:lnTo>
                    <a:pt x="2656" y="364"/>
                  </a:lnTo>
                  <a:lnTo>
                    <a:pt x="2648" y="371"/>
                  </a:lnTo>
                  <a:lnTo>
                    <a:pt x="2650" y="378"/>
                  </a:lnTo>
                  <a:lnTo>
                    <a:pt x="2649" y="381"/>
                  </a:lnTo>
                  <a:lnTo>
                    <a:pt x="2669" y="381"/>
                  </a:lnTo>
                  <a:lnTo>
                    <a:pt x="2673" y="388"/>
                  </a:lnTo>
                  <a:lnTo>
                    <a:pt x="2678" y="402"/>
                  </a:lnTo>
                  <a:lnTo>
                    <a:pt x="2692" y="408"/>
                  </a:lnTo>
                  <a:lnTo>
                    <a:pt x="2705" y="405"/>
                  </a:lnTo>
                  <a:lnTo>
                    <a:pt x="2715" y="391"/>
                  </a:lnTo>
                  <a:lnTo>
                    <a:pt x="2723" y="389"/>
                  </a:lnTo>
                  <a:lnTo>
                    <a:pt x="2724" y="395"/>
                  </a:lnTo>
                  <a:lnTo>
                    <a:pt x="2718" y="404"/>
                  </a:lnTo>
                  <a:lnTo>
                    <a:pt x="2725" y="402"/>
                  </a:lnTo>
                  <a:lnTo>
                    <a:pt x="2731" y="413"/>
                  </a:lnTo>
                  <a:lnTo>
                    <a:pt x="2735" y="409"/>
                  </a:lnTo>
                  <a:lnTo>
                    <a:pt x="2745" y="415"/>
                  </a:lnTo>
                  <a:lnTo>
                    <a:pt x="2748" y="406"/>
                  </a:lnTo>
                  <a:lnTo>
                    <a:pt x="2751" y="421"/>
                  </a:lnTo>
                  <a:lnTo>
                    <a:pt x="2748" y="432"/>
                  </a:lnTo>
                  <a:lnTo>
                    <a:pt x="2744" y="440"/>
                  </a:lnTo>
                  <a:lnTo>
                    <a:pt x="2735" y="430"/>
                  </a:lnTo>
                  <a:lnTo>
                    <a:pt x="2729" y="434"/>
                  </a:lnTo>
                  <a:lnTo>
                    <a:pt x="2720" y="431"/>
                  </a:lnTo>
                  <a:lnTo>
                    <a:pt x="2745" y="465"/>
                  </a:lnTo>
                  <a:lnTo>
                    <a:pt x="2755" y="469"/>
                  </a:lnTo>
                  <a:lnTo>
                    <a:pt x="2756" y="479"/>
                  </a:lnTo>
                  <a:lnTo>
                    <a:pt x="2764" y="494"/>
                  </a:lnTo>
                  <a:lnTo>
                    <a:pt x="2763" y="499"/>
                  </a:lnTo>
                  <a:lnTo>
                    <a:pt x="2773" y="515"/>
                  </a:lnTo>
                  <a:lnTo>
                    <a:pt x="2768" y="531"/>
                  </a:lnTo>
                  <a:lnTo>
                    <a:pt x="2768" y="549"/>
                  </a:lnTo>
                  <a:lnTo>
                    <a:pt x="2766" y="558"/>
                  </a:lnTo>
                  <a:lnTo>
                    <a:pt x="2771" y="574"/>
                  </a:lnTo>
                  <a:lnTo>
                    <a:pt x="2775" y="581"/>
                  </a:lnTo>
                  <a:lnTo>
                    <a:pt x="2779" y="591"/>
                  </a:lnTo>
                  <a:lnTo>
                    <a:pt x="2787" y="581"/>
                  </a:lnTo>
                  <a:lnTo>
                    <a:pt x="2798" y="559"/>
                  </a:lnTo>
                  <a:lnTo>
                    <a:pt x="2798" y="540"/>
                  </a:lnTo>
                  <a:lnTo>
                    <a:pt x="2799" y="535"/>
                  </a:lnTo>
                  <a:lnTo>
                    <a:pt x="2800" y="532"/>
                  </a:lnTo>
                  <a:lnTo>
                    <a:pt x="2806" y="532"/>
                  </a:lnTo>
                  <a:lnTo>
                    <a:pt x="2807" y="513"/>
                  </a:lnTo>
                  <a:lnTo>
                    <a:pt x="2806" y="495"/>
                  </a:lnTo>
                  <a:lnTo>
                    <a:pt x="2806" y="480"/>
                  </a:lnTo>
                  <a:lnTo>
                    <a:pt x="2818" y="465"/>
                  </a:lnTo>
                  <a:lnTo>
                    <a:pt x="2826" y="447"/>
                  </a:lnTo>
                  <a:lnTo>
                    <a:pt x="2837" y="442"/>
                  </a:lnTo>
                  <a:lnTo>
                    <a:pt x="2850" y="443"/>
                  </a:lnTo>
                  <a:lnTo>
                    <a:pt x="2855" y="462"/>
                  </a:lnTo>
                  <a:lnTo>
                    <a:pt x="2866" y="480"/>
                  </a:lnTo>
                  <a:lnTo>
                    <a:pt x="2896" y="505"/>
                  </a:lnTo>
                  <a:lnTo>
                    <a:pt x="2901" y="517"/>
                  </a:lnTo>
                  <a:lnTo>
                    <a:pt x="2907" y="554"/>
                  </a:lnTo>
                  <a:lnTo>
                    <a:pt x="2913" y="575"/>
                  </a:lnTo>
                  <a:lnTo>
                    <a:pt x="2914" y="592"/>
                  </a:lnTo>
                  <a:lnTo>
                    <a:pt x="2906" y="599"/>
                  </a:lnTo>
                  <a:lnTo>
                    <a:pt x="2897" y="597"/>
                  </a:lnTo>
                  <a:lnTo>
                    <a:pt x="2893" y="592"/>
                  </a:lnTo>
                  <a:lnTo>
                    <a:pt x="2893" y="575"/>
                  </a:lnTo>
                  <a:lnTo>
                    <a:pt x="2884" y="598"/>
                  </a:lnTo>
                  <a:lnTo>
                    <a:pt x="2887" y="615"/>
                  </a:lnTo>
                  <a:lnTo>
                    <a:pt x="2884" y="631"/>
                  </a:lnTo>
                  <a:lnTo>
                    <a:pt x="2884" y="641"/>
                  </a:lnTo>
                  <a:lnTo>
                    <a:pt x="2895" y="663"/>
                  </a:lnTo>
                  <a:lnTo>
                    <a:pt x="2900" y="677"/>
                  </a:lnTo>
                  <a:lnTo>
                    <a:pt x="2908" y="689"/>
                  </a:lnTo>
                  <a:lnTo>
                    <a:pt x="2930" y="732"/>
                  </a:lnTo>
                  <a:lnTo>
                    <a:pt x="2936" y="737"/>
                  </a:lnTo>
                  <a:lnTo>
                    <a:pt x="2944" y="746"/>
                  </a:lnTo>
                  <a:lnTo>
                    <a:pt x="2954" y="741"/>
                  </a:lnTo>
                  <a:lnTo>
                    <a:pt x="2955" y="732"/>
                  </a:lnTo>
                  <a:lnTo>
                    <a:pt x="2957" y="721"/>
                  </a:lnTo>
                  <a:lnTo>
                    <a:pt x="2966" y="716"/>
                  </a:lnTo>
                  <a:lnTo>
                    <a:pt x="2971" y="721"/>
                  </a:lnTo>
                  <a:lnTo>
                    <a:pt x="2974" y="715"/>
                  </a:lnTo>
                  <a:lnTo>
                    <a:pt x="2977" y="720"/>
                  </a:lnTo>
                  <a:lnTo>
                    <a:pt x="2983" y="721"/>
                  </a:lnTo>
                  <a:lnTo>
                    <a:pt x="2987" y="699"/>
                  </a:lnTo>
                  <a:lnTo>
                    <a:pt x="2987" y="679"/>
                  </a:lnTo>
                  <a:lnTo>
                    <a:pt x="2988" y="673"/>
                  </a:lnTo>
                  <a:lnTo>
                    <a:pt x="2997" y="653"/>
                  </a:lnTo>
                  <a:lnTo>
                    <a:pt x="3009" y="640"/>
                  </a:lnTo>
                  <a:lnTo>
                    <a:pt x="3020" y="607"/>
                  </a:lnTo>
                  <a:lnTo>
                    <a:pt x="3021" y="592"/>
                  </a:lnTo>
                  <a:lnTo>
                    <a:pt x="3027" y="586"/>
                  </a:lnTo>
                  <a:lnTo>
                    <a:pt x="3030" y="545"/>
                  </a:lnTo>
                  <a:lnTo>
                    <a:pt x="3029" y="538"/>
                  </a:lnTo>
                  <a:lnTo>
                    <a:pt x="3035" y="531"/>
                  </a:lnTo>
                  <a:lnTo>
                    <a:pt x="3047" y="529"/>
                  </a:lnTo>
                  <a:lnTo>
                    <a:pt x="3049" y="523"/>
                  </a:lnTo>
                  <a:lnTo>
                    <a:pt x="3054" y="524"/>
                  </a:lnTo>
                  <a:lnTo>
                    <a:pt x="3064" y="520"/>
                  </a:lnTo>
                  <a:lnTo>
                    <a:pt x="3076" y="524"/>
                  </a:lnTo>
                  <a:lnTo>
                    <a:pt x="3087" y="522"/>
                  </a:lnTo>
                  <a:lnTo>
                    <a:pt x="3083" y="517"/>
                  </a:lnTo>
                  <a:lnTo>
                    <a:pt x="3069" y="515"/>
                  </a:lnTo>
                  <a:lnTo>
                    <a:pt x="3064" y="507"/>
                  </a:lnTo>
                  <a:lnTo>
                    <a:pt x="3068" y="501"/>
                  </a:lnTo>
                  <a:lnTo>
                    <a:pt x="3065" y="496"/>
                  </a:lnTo>
                  <a:lnTo>
                    <a:pt x="3075" y="496"/>
                  </a:lnTo>
                  <a:lnTo>
                    <a:pt x="3074" y="488"/>
                  </a:lnTo>
                  <a:lnTo>
                    <a:pt x="3079" y="485"/>
                  </a:lnTo>
                  <a:lnTo>
                    <a:pt x="3090" y="489"/>
                  </a:lnTo>
                  <a:lnTo>
                    <a:pt x="3087" y="479"/>
                  </a:lnTo>
                  <a:lnTo>
                    <a:pt x="3080" y="479"/>
                  </a:lnTo>
                  <a:lnTo>
                    <a:pt x="3073" y="469"/>
                  </a:lnTo>
                  <a:lnTo>
                    <a:pt x="3059" y="465"/>
                  </a:lnTo>
                  <a:lnTo>
                    <a:pt x="3052" y="456"/>
                  </a:lnTo>
                  <a:lnTo>
                    <a:pt x="3047" y="442"/>
                  </a:lnTo>
                  <a:lnTo>
                    <a:pt x="3048" y="431"/>
                  </a:lnTo>
                  <a:lnTo>
                    <a:pt x="3049" y="426"/>
                  </a:lnTo>
                  <a:lnTo>
                    <a:pt x="3046" y="410"/>
                  </a:lnTo>
                  <a:lnTo>
                    <a:pt x="3048" y="400"/>
                  </a:lnTo>
                  <a:lnTo>
                    <a:pt x="3044" y="386"/>
                  </a:lnTo>
                  <a:lnTo>
                    <a:pt x="3046" y="381"/>
                  </a:lnTo>
                  <a:lnTo>
                    <a:pt x="3048" y="371"/>
                  </a:lnTo>
                  <a:lnTo>
                    <a:pt x="3048" y="360"/>
                  </a:lnTo>
                  <a:lnTo>
                    <a:pt x="3067" y="365"/>
                  </a:lnTo>
                  <a:lnTo>
                    <a:pt x="3075" y="356"/>
                  </a:lnTo>
                  <a:lnTo>
                    <a:pt x="3097" y="355"/>
                  </a:lnTo>
                  <a:lnTo>
                    <a:pt x="3116" y="360"/>
                  </a:lnTo>
                  <a:lnTo>
                    <a:pt x="3126" y="371"/>
                  </a:lnTo>
                  <a:lnTo>
                    <a:pt x="3150" y="384"/>
                  </a:lnTo>
                  <a:lnTo>
                    <a:pt x="3173" y="381"/>
                  </a:lnTo>
                  <a:lnTo>
                    <a:pt x="3181" y="386"/>
                  </a:lnTo>
                  <a:lnTo>
                    <a:pt x="3192" y="383"/>
                  </a:lnTo>
                  <a:lnTo>
                    <a:pt x="3200" y="378"/>
                  </a:lnTo>
                  <a:lnTo>
                    <a:pt x="3205" y="386"/>
                  </a:lnTo>
                  <a:lnTo>
                    <a:pt x="3205" y="403"/>
                  </a:lnTo>
                  <a:lnTo>
                    <a:pt x="3207" y="411"/>
                  </a:lnTo>
                  <a:lnTo>
                    <a:pt x="3198" y="415"/>
                  </a:lnTo>
                  <a:lnTo>
                    <a:pt x="3205" y="415"/>
                  </a:lnTo>
                  <a:lnTo>
                    <a:pt x="3216" y="431"/>
                  </a:lnTo>
                  <a:lnTo>
                    <a:pt x="3224" y="445"/>
                  </a:lnTo>
                  <a:lnTo>
                    <a:pt x="3220" y="451"/>
                  </a:lnTo>
                  <a:lnTo>
                    <a:pt x="3223" y="453"/>
                  </a:lnTo>
                  <a:lnTo>
                    <a:pt x="3251" y="451"/>
                  </a:lnTo>
                  <a:lnTo>
                    <a:pt x="3259" y="458"/>
                  </a:lnTo>
                  <a:lnTo>
                    <a:pt x="3269" y="461"/>
                  </a:lnTo>
                  <a:lnTo>
                    <a:pt x="3272" y="470"/>
                  </a:lnTo>
                  <a:lnTo>
                    <a:pt x="3262" y="484"/>
                  </a:lnTo>
                  <a:lnTo>
                    <a:pt x="3246" y="496"/>
                  </a:lnTo>
                  <a:lnTo>
                    <a:pt x="3240" y="508"/>
                  </a:lnTo>
                  <a:lnTo>
                    <a:pt x="3272" y="513"/>
                  </a:lnTo>
                  <a:lnTo>
                    <a:pt x="3277" y="526"/>
                  </a:lnTo>
                  <a:lnTo>
                    <a:pt x="3275" y="542"/>
                  </a:lnTo>
                  <a:lnTo>
                    <a:pt x="3271" y="549"/>
                  </a:lnTo>
                  <a:lnTo>
                    <a:pt x="3258" y="558"/>
                  </a:lnTo>
                  <a:lnTo>
                    <a:pt x="3252" y="559"/>
                  </a:lnTo>
                  <a:lnTo>
                    <a:pt x="3246" y="570"/>
                  </a:lnTo>
                  <a:lnTo>
                    <a:pt x="3242" y="577"/>
                  </a:lnTo>
                  <a:lnTo>
                    <a:pt x="3236" y="571"/>
                  </a:lnTo>
                  <a:lnTo>
                    <a:pt x="3232" y="556"/>
                  </a:lnTo>
                  <a:lnTo>
                    <a:pt x="3225" y="559"/>
                  </a:lnTo>
                  <a:lnTo>
                    <a:pt x="3223" y="566"/>
                  </a:lnTo>
                  <a:lnTo>
                    <a:pt x="3208" y="559"/>
                  </a:lnTo>
                  <a:lnTo>
                    <a:pt x="3207" y="569"/>
                  </a:lnTo>
                  <a:lnTo>
                    <a:pt x="3220" y="588"/>
                  </a:lnTo>
                  <a:lnTo>
                    <a:pt x="3215" y="592"/>
                  </a:lnTo>
                  <a:lnTo>
                    <a:pt x="3215" y="596"/>
                  </a:lnTo>
                  <a:lnTo>
                    <a:pt x="3221" y="597"/>
                  </a:lnTo>
                  <a:lnTo>
                    <a:pt x="3221" y="605"/>
                  </a:lnTo>
                  <a:lnTo>
                    <a:pt x="3220" y="613"/>
                  </a:lnTo>
                  <a:lnTo>
                    <a:pt x="3239" y="604"/>
                  </a:lnTo>
                  <a:lnTo>
                    <a:pt x="3232" y="620"/>
                  </a:lnTo>
                  <a:lnTo>
                    <a:pt x="3230" y="637"/>
                  </a:lnTo>
                  <a:lnTo>
                    <a:pt x="3231" y="651"/>
                  </a:lnTo>
                  <a:lnTo>
                    <a:pt x="3257" y="688"/>
                  </a:lnTo>
                  <a:lnTo>
                    <a:pt x="3268" y="699"/>
                  </a:lnTo>
                  <a:lnTo>
                    <a:pt x="3275" y="711"/>
                  </a:lnTo>
                  <a:lnTo>
                    <a:pt x="3275" y="717"/>
                  </a:lnTo>
                  <a:lnTo>
                    <a:pt x="3271" y="723"/>
                  </a:lnTo>
                  <a:lnTo>
                    <a:pt x="3271" y="738"/>
                  </a:lnTo>
                  <a:lnTo>
                    <a:pt x="3274" y="748"/>
                  </a:lnTo>
                  <a:lnTo>
                    <a:pt x="3268" y="755"/>
                  </a:lnTo>
                  <a:lnTo>
                    <a:pt x="3268" y="764"/>
                  </a:lnTo>
                  <a:lnTo>
                    <a:pt x="3255" y="770"/>
                  </a:lnTo>
                  <a:lnTo>
                    <a:pt x="3248" y="776"/>
                  </a:lnTo>
                  <a:lnTo>
                    <a:pt x="3236" y="790"/>
                  </a:lnTo>
                  <a:lnTo>
                    <a:pt x="3235" y="798"/>
                  </a:lnTo>
                  <a:lnTo>
                    <a:pt x="3230" y="807"/>
                  </a:lnTo>
                  <a:lnTo>
                    <a:pt x="3202" y="835"/>
                  </a:lnTo>
                  <a:lnTo>
                    <a:pt x="3183" y="840"/>
                  </a:lnTo>
                  <a:lnTo>
                    <a:pt x="3180" y="851"/>
                  </a:lnTo>
                  <a:lnTo>
                    <a:pt x="3170" y="863"/>
                  </a:lnTo>
                  <a:lnTo>
                    <a:pt x="3162" y="863"/>
                  </a:lnTo>
                  <a:lnTo>
                    <a:pt x="3157" y="859"/>
                  </a:lnTo>
                  <a:lnTo>
                    <a:pt x="3155" y="851"/>
                  </a:lnTo>
                  <a:lnTo>
                    <a:pt x="3134" y="831"/>
                  </a:lnTo>
                  <a:lnTo>
                    <a:pt x="3126" y="819"/>
                  </a:lnTo>
                  <a:lnTo>
                    <a:pt x="3119" y="827"/>
                  </a:lnTo>
                  <a:lnTo>
                    <a:pt x="3121" y="836"/>
                  </a:lnTo>
                  <a:lnTo>
                    <a:pt x="3133" y="855"/>
                  </a:lnTo>
                  <a:lnTo>
                    <a:pt x="3134" y="868"/>
                  </a:lnTo>
                  <a:lnTo>
                    <a:pt x="3140" y="886"/>
                  </a:lnTo>
                  <a:lnTo>
                    <a:pt x="3140" y="892"/>
                  </a:lnTo>
                  <a:lnTo>
                    <a:pt x="3139" y="886"/>
                  </a:lnTo>
                  <a:lnTo>
                    <a:pt x="3128" y="884"/>
                  </a:lnTo>
                  <a:lnTo>
                    <a:pt x="3114" y="870"/>
                  </a:lnTo>
                  <a:lnTo>
                    <a:pt x="3106" y="866"/>
                  </a:lnTo>
                  <a:lnTo>
                    <a:pt x="3103" y="863"/>
                  </a:lnTo>
                  <a:lnTo>
                    <a:pt x="3100" y="863"/>
                  </a:lnTo>
                  <a:lnTo>
                    <a:pt x="3100" y="887"/>
                  </a:lnTo>
                  <a:lnTo>
                    <a:pt x="3084" y="881"/>
                  </a:lnTo>
                  <a:lnTo>
                    <a:pt x="3076" y="882"/>
                  </a:lnTo>
                  <a:lnTo>
                    <a:pt x="3065" y="874"/>
                  </a:lnTo>
                  <a:lnTo>
                    <a:pt x="3063" y="879"/>
                  </a:lnTo>
                  <a:lnTo>
                    <a:pt x="3053" y="836"/>
                  </a:lnTo>
                  <a:lnTo>
                    <a:pt x="3044" y="835"/>
                  </a:lnTo>
                  <a:lnTo>
                    <a:pt x="3026" y="849"/>
                  </a:lnTo>
                  <a:lnTo>
                    <a:pt x="3025" y="846"/>
                  </a:lnTo>
                  <a:lnTo>
                    <a:pt x="3017" y="847"/>
                  </a:lnTo>
                  <a:lnTo>
                    <a:pt x="2990" y="838"/>
                  </a:lnTo>
                  <a:lnTo>
                    <a:pt x="2979" y="847"/>
                  </a:lnTo>
                  <a:lnTo>
                    <a:pt x="2981" y="854"/>
                  </a:lnTo>
                  <a:lnTo>
                    <a:pt x="2977" y="856"/>
                  </a:lnTo>
                  <a:lnTo>
                    <a:pt x="2979" y="865"/>
                  </a:lnTo>
                  <a:lnTo>
                    <a:pt x="3003" y="877"/>
                  </a:lnTo>
                  <a:lnTo>
                    <a:pt x="3011" y="878"/>
                  </a:lnTo>
                  <a:lnTo>
                    <a:pt x="3017" y="887"/>
                  </a:lnTo>
                  <a:lnTo>
                    <a:pt x="3015" y="895"/>
                  </a:lnTo>
                  <a:lnTo>
                    <a:pt x="3015" y="905"/>
                  </a:lnTo>
                  <a:lnTo>
                    <a:pt x="3011" y="909"/>
                  </a:lnTo>
                  <a:lnTo>
                    <a:pt x="3011" y="915"/>
                  </a:lnTo>
                  <a:lnTo>
                    <a:pt x="3009" y="921"/>
                  </a:lnTo>
                  <a:lnTo>
                    <a:pt x="3001" y="927"/>
                  </a:lnTo>
                  <a:lnTo>
                    <a:pt x="2994" y="944"/>
                  </a:lnTo>
                  <a:lnTo>
                    <a:pt x="2988" y="953"/>
                  </a:lnTo>
                  <a:lnTo>
                    <a:pt x="2981" y="960"/>
                  </a:lnTo>
                  <a:lnTo>
                    <a:pt x="2978" y="968"/>
                  </a:lnTo>
                  <a:lnTo>
                    <a:pt x="2967" y="973"/>
                  </a:lnTo>
                  <a:lnTo>
                    <a:pt x="2960" y="991"/>
                  </a:lnTo>
                  <a:lnTo>
                    <a:pt x="2956" y="996"/>
                  </a:lnTo>
                  <a:lnTo>
                    <a:pt x="2946" y="999"/>
                  </a:lnTo>
                  <a:lnTo>
                    <a:pt x="2909" y="1002"/>
                  </a:lnTo>
                  <a:lnTo>
                    <a:pt x="2906" y="994"/>
                  </a:lnTo>
                  <a:lnTo>
                    <a:pt x="2900" y="984"/>
                  </a:lnTo>
                  <a:lnTo>
                    <a:pt x="2869" y="958"/>
                  </a:lnTo>
                  <a:lnTo>
                    <a:pt x="2869" y="956"/>
                  </a:lnTo>
                  <a:lnTo>
                    <a:pt x="2847" y="947"/>
                  </a:lnTo>
                  <a:lnTo>
                    <a:pt x="2826" y="930"/>
                  </a:lnTo>
                  <a:lnTo>
                    <a:pt x="2818" y="929"/>
                  </a:lnTo>
                  <a:lnTo>
                    <a:pt x="2810" y="932"/>
                  </a:lnTo>
                  <a:lnTo>
                    <a:pt x="2794" y="927"/>
                  </a:lnTo>
                  <a:lnTo>
                    <a:pt x="2789" y="940"/>
                  </a:lnTo>
                  <a:lnTo>
                    <a:pt x="2807" y="951"/>
                  </a:lnTo>
                  <a:lnTo>
                    <a:pt x="2822" y="967"/>
                  </a:lnTo>
                  <a:lnTo>
                    <a:pt x="2833" y="986"/>
                  </a:lnTo>
                  <a:lnTo>
                    <a:pt x="2850" y="1002"/>
                  </a:lnTo>
                  <a:lnTo>
                    <a:pt x="2879" y="1006"/>
                  </a:lnTo>
                  <a:lnTo>
                    <a:pt x="2903" y="1016"/>
                  </a:lnTo>
                  <a:lnTo>
                    <a:pt x="2912" y="1011"/>
                  </a:lnTo>
                  <a:lnTo>
                    <a:pt x="2936" y="1012"/>
                  </a:lnTo>
                  <a:lnTo>
                    <a:pt x="2961" y="1016"/>
                  </a:lnTo>
                  <a:lnTo>
                    <a:pt x="2962" y="1021"/>
                  </a:lnTo>
                  <a:lnTo>
                    <a:pt x="2968" y="1019"/>
                  </a:lnTo>
                  <a:lnTo>
                    <a:pt x="2965" y="1032"/>
                  </a:lnTo>
                  <a:lnTo>
                    <a:pt x="2960" y="1040"/>
                  </a:lnTo>
                  <a:lnTo>
                    <a:pt x="2960" y="1050"/>
                  </a:lnTo>
                  <a:lnTo>
                    <a:pt x="2950" y="1062"/>
                  </a:lnTo>
                  <a:lnTo>
                    <a:pt x="2946" y="1081"/>
                  </a:lnTo>
                  <a:lnTo>
                    <a:pt x="2939" y="1085"/>
                  </a:lnTo>
                  <a:lnTo>
                    <a:pt x="2931" y="1104"/>
                  </a:lnTo>
                  <a:lnTo>
                    <a:pt x="2918" y="1110"/>
                  </a:lnTo>
                  <a:lnTo>
                    <a:pt x="2918" y="1125"/>
                  </a:lnTo>
                  <a:lnTo>
                    <a:pt x="2913" y="1131"/>
                  </a:lnTo>
                  <a:lnTo>
                    <a:pt x="2903" y="1153"/>
                  </a:lnTo>
                  <a:lnTo>
                    <a:pt x="2900" y="1151"/>
                  </a:lnTo>
                  <a:lnTo>
                    <a:pt x="2888" y="1164"/>
                  </a:lnTo>
                  <a:lnTo>
                    <a:pt x="2871" y="1174"/>
                  </a:lnTo>
                  <a:lnTo>
                    <a:pt x="2850" y="1169"/>
                  </a:lnTo>
                  <a:lnTo>
                    <a:pt x="2847" y="1177"/>
                  </a:lnTo>
                  <a:lnTo>
                    <a:pt x="2827" y="1162"/>
                  </a:lnTo>
                  <a:lnTo>
                    <a:pt x="2826" y="1166"/>
                  </a:lnTo>
                  <a:lnTo>
                    <a:pt x="2826" y="1170"/>
                  </a:lnTo>
                  <a:lnTo>
                    <a:pt x="2820" y="1159"/>
                  </a:lnTo>
                  <a:lnTo>
                    <a:pt x="2816" y="1162"/>
                  </a:lnTo>
                  <a:lnTo>
                    <a:pt x="2809" y="1156"/>
                  </a:lnTo>
                  <a:lnTo>
                    <a:pt x="2804" y="1155"/>
                  </a:lnTo>
                  <a:lnTo>
                    <a:pt x="2806" y="1162"/>
                  </a:lnTo>
                  <a:lnTo>
                    <a:pt x="2806" y="1170"/>
                  </a:lnTo>
                  <a:lnTo>
                    <a:pt x="2809" y="1180"/>
                  </a:lnTo>
                  <a:lnTo>
                    <a:pt x="2809" y="1182"/>
                  </a:lnTo>
                  <a:lnTo>
                    <a:pt x="2804" y="1182"/>
                  </a:lnTo>
                  <a:lnTo>
                    <a:pt x="2796" y="1178"/>
                  </a:lnTo>
                  <a:lnTo>
                    <a:pt x="2795" y="1189"/>
                  </a:lnTo>
                  <a:lnTo>
                    <a:pt x="2800" y="1196"/>
                  </a:lnTo>
                  <a:lnTo>
                    <a:pt x="2796" y="1201"/>
                  </a:lnTo>
                  <a:lnTo>
                    <a:pt x="2793" y="1215"/>
                  </a:lnTo>
                  <a:lnTo>
                    <a:pt x="2788" y="1222"/>
                  </a:lnTo>
                  <a:lnTo>
                    <a:pt x="2780" y="1222"/>
                  </a:lnTo>
                  <a:lnTo>
                    <a:pt x="2778" y="1229"/>
                  </a:lnTo>
                  <a:lnTo>
                    <a:pt x="2773" y="1231"/>
                  </a:lnTo>
                  <a:lnTo>
                    <a:pt x="2767" y="1228"/>
                  </a:lnTo>
                  <a:lnTo>
                    <a:pt x="2763" y="1237"/>
                  </a:lnTo>
                  <a:lnTo>
                    <a:pt x="2758" y="1229"/>
                  </a:lnTo>
                  <a:lnTo>
                    <a:pt x="2752" y="1227"/>
                  </a:lnTo>
                  <a:lnTo>
                    <a:pt x="2746" y="1221"/>
                  </a:lnTo>
                  <a:lnTo>
                    <a:pt x="2734" y="1216"/>
                  </a:lnTo>
                  <a:lnTo>
                    <a:pt x="2721" y="1205"/>
                  </a:lnTo>
                  <a:lnTo>
                    <a:pt x="2716" y="1209"/>
                  </a:lnTo>
                  <a:lnTo>
                    <a:pt x="2714" y="1195"/>
                  </a:lnTo>
                  <a:lnTo>
                    <a:pt x="2707" y="1204"/>
                  </a:lnTo>
                  <a:lnTo>
                    <a:pt x="2697" y="1205"/>
                  </a:lnTo>
                  <a:lnTo>
                    <a:pt x="2692" y="1200"/>
                  </a:lnTo>
                  <a:lnTo>
                    <a:pt x="2688" y="1204"/>
                  </a:lnTo>
                  <a:lnTo>
                    <a:pt x="2678" y="1204"/>
                  </a:lnTo>
                  <a:lnTo>
                    <a:pt x="2658" y="1195"/>
                  </a:lnTo>
                  <a:lnTo>
                    <a:pt x="2654" y="1189"/>
                  </a:lnTo>
                  <a:lnTo>
                    <a:pt x="2608" y="1167"/>
                  </a:lnTo>
                  <a:lnTo>
                    <a:pt x="2606" y="1170"/>
                  </a:lnTo>
                  <a:lnTo>
                    <a:pt x="2600" y="1182"/>
                  </a:lnTo>
                  <a:lnTo>
                    <a:pt x="2602" y="1189"/>
                  </a:lnTo>
                  <a:lnTo>
                    <a:pt x="2611" y="1195"/>
                  </a:lnTo>
                  <a:lnTo>
                    <a:pt x="2618" y="1191"/>
                  </a:lnTo>
                  <a:lnTo>
                    <a:pt x="2617" y="1186"/>
                  </a:lnTo>
                  <a:lnTo>
                    <a:pt x="2617" y="1180"/>
                  </a:lnTo>
                  <a:lnTo>
                    <a:pt x="2626" y="1189"/>
                  </a:lnTo>
                  <a:lnTo>
                    <a:pt x="2642" y="1194"/>
                  </a:lnTo>
                  <a:lnTo>
                    <a:pt x="2654" y="1200"/>
                  </a:lnTo>
                  <a:lnTo>
                    <a:pt x="2656" y="1205"/>
                  </a:lnTo>
                  <a:lnTo>
                    <a:pt x="2656" y="1211"/>
                  </a:lnTo>
                  <a:lnTo>
                    <a:pt x="2662" y="1202"/>
                  </a:lnTo>
                  <a:lnTo>
                    <a:pt x="2682" y="1209"/>
                  </a:lnTo>
                  <a:lnTo>
                    <a:pt x="2683" y="1215"/>
                  </a:lnTo>
                  <a:lnTo>
                    <a:pt x="2676" y="1220"/>
                  </a:lnTo>
                  <a:lnTo>
                    <a:pt x="2672" y="1227"/>
                  </a:lnTo>
                  <a:lnTo>
                    <a:pt x="2678" y="1228"/>
                  </a:lnTo>
                  <a:lnTo>
                    <a:pt x="2682" y="1220"/>
                  </a:lnTo>
                  <a:lnTo>
                    <a:pt x="2689" y="1213"/>
                  </a:lnTo>
                  <a:lnTo>
                    <a:pt x="2701" y="1211"/>
                  </a:lnTo>
                  <a:lnTo>
                    <a:pt x="2709" y="1215"/>
                  </a:lnTo>
                  <a:lnTo>
                    <a:pt x="2712" y="1222"/>
                  </a:lnTo>
                  <a:lnTo>
                    <a:pt x="2724" y="1233"/>
                  </a:lnTo>
                  <a:lnTo>
                    <a:pt x="2737" y="1237"/>
                  </a:lnTo>
                  <a:lnTo>
                    <a:pt x="2740" y="1242"/>
                  </a:lnTo>
                  <a:lnTo>
                    <a:pt x="2748" y="1238"/>
                  </a:lnTo>
                  <a:lnTo>
                    <a:pt x="2751" y="1243"/>
                  </a:lnTo>
                  <a:lnTo>
                    <a:pt x="2750" y="1248"/>
                  </a:lnTo>
                  <a:lnTo>
                    <a:pt x="2758" y="1258"/>
                  </a:lnTo>
                  <a:lnTo>
                    <a:pt x="2759" y="1264"/>
                  </a:lnTo>
                  <a:lnTo>
                    <a:pt x="2764" y="1287"/>
                  </a:lnTo>
                  <a:lnTo>
                    <a:pt x="2763" y="1298"/>
                  </a:lnTo>
                  <a:lnTo>
                    <a:pt x="2761" y="1304"/>
                  </a:lnTo>
                  <a:lnTo>
                    <a:pt x="2756" y="1311"/>
                  </a:lnTo>
                  <a:lnTo>
                    <a:pt x="2734" y="1311"/>
                  </a:lnTo>
                  <a:lnTo>
                    <a:pt x="2726" y="1318"/>
                  </a:lnTo>
                  <a:lnTo>
                    <a:pt x="2719" y="1322"/>
                  </a:lnTo>
                  <a:lnTo>
                    <a:pt x="2708" y="1323"/>
                  </a:lnTo>
                  <a:lnTo>
                    <a:pt x="2685" y="1320"/>
                  </a:lnTo>
                  <a:lnTo>
                    <a:pt x="2676" y="1323"/>
                  </a:lnTo>
                  <a:lnTo>
                    <a:pt x="2665" y="1319"/>
                  </a:lnTo>
                  <a:lnTo>
                    <a:pt x="2661" y="1326"/>
                  </a:lnTo>
                  <a:lnTo>
                    <a:pt x="2670" y="1341"/>
                  </a:lnTo>
                  <a:lnTo>
                    <a:pt x="2686" y="1340"/>
                  </a:lnTo>
                  <a:lnTo>
                    <a:pt x="2688" y="1347"/>
                  </a:lnTo>
                  <a:lnTo>
                    <a:pt x="2676" y="1351"/>
                  </a:lnTo>
                  <a:lnTo>
                    <a:pt x="2667" y="1347"/>
                  </a:lnTo>
                  <a:lnTo>
                    <a:pt x="2655" y="1349"/>
                  </a:lnTo>
                  <a:lnTo>
                    <a:pt x="2651" y="1368"/>
                  </a:lnTo>
                  <a:lnTo>
                    <a:pt x="2651" y="1379"/>
                  </a:lnTo>
                  <a:lnTo>
                    <a:pt x="2656" y="1410"/>
                  </a:lnTo>
                  <a:lnTo>
                    <a:pt x="2639" y="1390"/>
                  </a:lnTo>
                  <a:lnTo>
                    <a:pt x="2633" y="1393"/>
                  </a:lnTo>
                  <a:lnTo>
                    <a:pt x="2634" y="1400"/>
                  </a:lnTo>
                  <a:lnTo>
                    <a:pt x="2626" y="1406"/>
                  </a:lnTo>
                  <a:lnTo>
                    <a:pt x="2626" y="1414"/>
                  </a:lnTo>
                  <a:lnTo>
                    <a:pt x="2622" y="1421"/>
                  </a:lnTo>
                  <a:lnTo>
                    <a:pt x="2621" y="1426"/>
                  </a:lnTo>
                  <a:lnTo>
                    <a:pt x="2605" y="1426"/>
                  </a:lnTo>
                  <a:lnTo>
                    <a:pt x="2608" y="1437"/>
                  </a:lnTo>
                  <a:lnTo>
                    <a:pt x="2613" y="1441"/>
                  </a:lnTo>
                  <a:lnTo>
                    <a:pt x="2603" y="1459"/>
                  </a:lnTo>
                  <a:lnTo>
                    <a:pt x="2581" y="1475"/>
                  </a:lnTo>
                  <a:lnTo>
                    <a:pt x="2575" y="1482"/>
                  </a:lnTo>
                  <a:lnTo>
                    <a:pt x="2551" y="1484"/>
                  </a:lnTo>
                  <a:lnTo>
                    <a:pt x="2546" y="1489"/>
                  </a:lnTo>
                  <a:lnTo>
                    <a:pt x="2568" y="1506"/>
                  </a:lnTo>
                  <a:lnTo>
                    <a:pt x="2568" y="1512"/>
                  </a:lnTo>
                  <a:lnTo>
                    <a:pt x="2565" y="1524"/>
                  </a:lnTo>
                  <a:lnTo>
                    <a:pt x="2563" y="1538"/>
                  </a:lnTo>
                  <a:lnTo>
                    <a:pt x="2560" y="1544"/>
                  </a:lnTo>
                  <a:lnTo>
                    <a:pt x="2549" y="1548"/>
                  </a:lnTo>
                  <a:lnTo>
                    <a:pt x="2551" y="1573"/>
                  </a:lnTo>
                  <a:lnTo>
                    <a:pt x="2547" y="1583"/>
                  </a:lnTo>
                  <a:lnTo>
                    <a:pt x="2540" y="1584"/>
                  </a:lnTo>
                  <a:lnTo>
                    <a:pt x="2537" y="1589"/>
                  </a:lnTo>
                  <a:lnTo>
                    <a:pt x="2541" y="1605"/>
                  </a:lnTo>
                  <a:lnTo>
                    <a:pt x="2538" y="1632"/>
                  </a:lnTo>
                  <a:lnTo>
                    <a:pt x="2537" y="1642"/>
                  </a:lnTo>
                  <a:lnTo>
                    <a:pt x="2533" y="1675"/>
                  </a:lnTo>
                  <a:lnTo>
                    <a:pt x="2533" y="1702"/>
                  </a:lnTo>
                  <a:lnTo>
                    <a:pt x="2535" y="1718"/>
                  </a:lnTo>
                  <a:lnTo>
                    <a:pt x="2535" y="1729"/>
                  </a:lnTo>
                  <a:lnTo>
                    <a:pt x="2525" y="1747"/>
                  </a:lnTo>
                  <a:lnTo>
                    <a:pt x="2533" y="1749"/>
                  </a:lnTo>
                  <a:lnTo>
                    <a:pt x="2537" y="1758"/>
                  </a:lnTo>
                  <a:lnTo>
                    <a:pt x="2545" y="1770"/>
                  </a:lnTo>
                  <a:lnTo>
                    <a:pt x="2551" y="1776"/>
                  </a:lnTo>
                  <a:lnTo>
                    <a:pt x="2552" y="1776"/>
                  </a:lnTo>
                  <a:lnTo>
                    <a:pt x="2558" y="1772"/>
                  </a:lnTo>
                  <a:lnTo>
                    <a:pt x="2559" y="1779"/>
                  </a:lnTo>
                  <a:lnTo>
                    <a:pt x="2560" y="1802"/>
                  </a:lnTo>
                  <a:lnTo>
                    <a:pt x="2564" y="1797"/>
                  </a:lnTo>
                  <a:lnTo>
                    <a:pt x="2564" y="1775"/>
                  </a:lnTo>
                  <a:lnTo>
                    <a:pt x="2568" y="1772"/>
                  </a:lnTo>
                  <a:lnTo>
                    <a:pt x="2596" y="1772"/>
                  </a:lnTo>
                  <a:lnTo>
                    <a:pt x="2601" y="1776"/>
                  </a:lnTo>
                  <a:lnTo>
                    <a:pt x="2608" y="1776"/>
                  </a:lnTo>
                  <a:lnTo>
                    <a:pt x="2613" y="1774"/>
                  </a:lnTo>
                  <a:lnTo>
                    <a:pt x="2622" y="1779"/>
                  </a:lnTo>
                  <a:lnTo>
                    <a:pt x="2624" y="1785"/>
                  </a:lnTo>
                  <a:lnTo>
                    <a:pt x="2628" y="1812"/>
                  </a:lnTo>
                  <a:lnTo>
                    <a:pt x="2646" y="1856"/>
                  </a:lnTo>
                  <a:lnTo>
                    <a:pt x="2646" y="1876"/>
                  </a:lnTo>
                  <a:lnTo>
                    <a:pt x="2648" y="1890"/>
                  </a:lnTo>
                  <a:lnTo>
                    <a:pt x="2660" y="1909"/>
                  </a:lnTo>
                  <a:lnTo>
                    <a:pt x="2662" y="1936"/>
                  </a:lnTo>
                  <a:lnTo>
                    <a:pt x="2661" y="1944"/>
                  </a:lnTo>
                  <a:lnTo>
                    <a:pt x="2658" y="1953"/>
                  </a:lnTo>
                  <a:lnTo>
                    <a:pt x="2650" y="1959"/>
                  </a:lnTo>
                  <a:lnTo>
                    <a:pt x="2644" y="1964"/>
                  </a:lnTo>
                  <a:lnTo>
                    <a:pt x="2645" y="1966"/>
                  </a:lnTo>
                  <a:lnTo>
                    <a:pt x="2666" y="1955"/>
                  </a:lnTo>
                  <a:lnTo>
                    <a:pt x="2666" y="1964"/>
                  </a:lnTo>
                  <a:lnTo>
                    <a:pt x="2670" y="1964"/>
                  </a:lnTo>
                  <a:lnTo>
                    <a:pt x="2686" y="1952"/>
                  </a:lnTo>
                  <a:lnTo>
                    <a:pt x="2734" y="1930"/>
                  </a:lnTo>
                  <a:lnTo>
                    <a:pt x="2756" y="1936"/>
                  </a:lnTo>
                  <a:lnTo>
                    <a:pt x="2762" y="1942"/>
                  </a:lnTo>
                  <a:lnTo>
                    <a:pt x="2774" y="1948"/>
                  </a:lnTo>
                  <a:lnTo>
                    <a:pt x="2779" y="1957"/>
                  </a:lnTo>
                  <a:lnTo>
                    <a:pt x="2796" y="1964"/>
                  </a:lnTo>
                  <a:lnTo>
                    <a:pt x="2821" y="1976"/>
                  </a:lnTo>
                  <a:lnTo>
                    <a:pt x="2842" y="1977"/>
                  </a:lnTo>
                  <a:lnTo>
                    <a:pt x="2847" y="1980"/>
                  </a:lnTo>
                  <a:lnTo>
                    <a:pt x="2885" y="2006"/>
                  </a:lnTo>
                  <a:lnTo>
                    <a:pt x="2900" y="2012"/>
                  </a:lnTo>
                  <a:lnTo>
                    <a:pt x="2920" y="2043"/>
                  </a:lnTo>
                  <a:lnTo>
                    <a:pt x="2924" y="2049"/>
                  </a:lnTo>
                  <a:lnTo>
                    <a:pt x="2923" y="2056"/>
                  </a:lnTo>
                  <a:lnTo>
                    <a:pt x="2929" y="2061"/>
                  </a:lnTo>
                  <a:lnTo>
                    <a:pt x="2934" y="2057"/>
                  </a:lnTo>
                  <a:lnTo>
                    <a:pt x="2939" y="2060"/>
                  </a:lnTo>
                  <a:lnTo>
                    <a:pt x="2943" y="2065"/>
                  </a:lnTo>
                  <a:lnTo>
                    <a:pt x="2950" y="2066"/>
                  </a:lnTo>
                  <a:lnTo>
                    <a:pt x="2958" y="2065"/>
                  </a:lnTo>
                  <a:lnTo>
                    <a:pt x="2966" y="2066"/>
                  </a:lnTo>
                  <a:lnTo>
                    <a:pt x="2978" y="2076"/>
                  </a:lnTo>
                  <a:lnTo>
                    <a:pt x="3020" y="2089"/>
                  </a:lnTo>
                  <a:lnTo>
                    <a:pt x="3032" y="2099"/>
                  </a:lnTo>
                  <a:lnTo>
                    <a:pt x="3035" y="2106"/>
                  </a:lnTo>
                  <a:lnTo>
                    <a:pt x="3051" y="2116"/>
                  </a:lnTo>
                  <a:lnTo>
                    <a:pt x="3052" y="2122"/>
                  </a:lnTo>
                  <a:lnTo>
                    <a:pt x="3046" y="2137"/>
                  </a:lnTo>
                  <a:lnTo>
                    <a:pt x="3042" y="2149"/>
                  </a:lnTo>
                  <a:lnTo>
                    <a:pt x="3033" y="2169"/>
                  </a:lnTo>
                  <a:lnTo>
                    <a:pt x="3046" y="2148"/>
                  </a:lnTo>
                  <a:lnTo>
                    <a:pt x="3051" y="2136"/>
                  </a:lnTo>
                  <a:lnTo>
                    <a:pt x="3056" y="2127"/>
                  </a:lnTo>
                  <a:lnTo>
                    <a:pt x="3112" y="2126"/>
                  </a:lnTo>
                  <a:lnTo>
                    <a:pt x="3139" y="2132"/>
                  </a:lnTo>
                  <a:lnTo>
                    <a:pt x="3160" y="2130"/>
                  </a:lnTo>
                  <a:lnTo>
                    <a:pt x="3166" y="2131"/>
                  </a:lnTo>
                  <a:lnTo>
                    <a:pt x="3171" y="2127"/>
                  </a:lnTo>
                  <a:lnTo>
                    <a:pt x="3182" y="2130"/>
                  </a:lnTo>
                  <a:lnTo>
                    <a:pt x="3185" y="2137"/>
                  </a:lnTo>
                  <a:lnTo>
                    <a:pt x="3193" y="2136"/>
                  </a:lnTo>
                  <a:lnTo>
                    <a:pt x="3203" y="2140"/>
                  </a:lnTo>
                  <a:lnTo>
                    <a:pt x="3210" y="2145"/>
                  </a:lnTo>
                  <a:lnTo>
                    <a:pt x="3216" y="2141"/>
                  </a:lnTo>
                  <a:lnTo>
                    <a:pt x="3221" y="2165"/>
                  </a:lnTo>
                  <a:lnTo>
                    <a:pt x="3219" y="2199"/>
                  </a:lnTo>
                  <a:lnTo>
                    <a:pt x="3214" y="2217"/>
                  </a:lnTo>
                  <a:lnTo>
                    <a:pt x="3213" y="2235"/>
                  </a:lnTo>
                  <a:lnTo>
                    <a:pt x="3219" y="2246"/>
                  </a:lnTo>
                  <a:lnTo>
                    <a:pt x="3221" y="2258"/>
                  </a:lnTo>
                  <a:lnTo>
                    <a:pt x="3221" y="2281"/>
                  </a:lnTo>
                  <a:lnTo>
                    <a:pt x="3225" y="2314"/>
                  </a:lnTo>
                  <a:lnTo>
                    <a:pt x="3219" y="2321"/>
                  </a:lnTo>
                  <a:lnTo>
                    <a:pt x="3219" y="2341"/>
                  </a:lnTo>
                  <a:lnTo>
                    <a:pt x="3223" y="2348"/>
                  </a:lnTo>
                  <a:lnTo>
                    <a:pt x="3228" y="2352"/>
                  </a:lnTo>
                  <a:lnTo>
                    <a:pt x="3230" y="2358"/>
                  </a:lnTo>
                  <a:lnTo>
                    <a:pt x="3239" y="2369"/>
                  </a:lnTo>
                  <a:lnTo>
                    <a:pt x="3247" y="2373"/>
                  </a:lnTo>
                  <a:lnTo>
                    <a:pt x="3255" y="2382"/>
                  </a:lnTo>
                  <a:lnTo>
                    <a:pt x="3259" y="2393"/>
                  </a:lnTo>
                  <a:lnTo>
                    <a:pt x="3267" y="2402"/>
                  </a:lnTo>
                  <a:lnTo>
                    <a:pt x="3267" y="2405"/>
                  </a:lnTo>
                  <a:lnTo>
                    <a:pt x="3253" y="2406"/>
                  </a:lnTo>
                  <a:lnTo>
                    <a:pt x="3234" y="2418"/>
                  </a:lnTo>
                  <a:lnTo>
                    <a:pt x="3229" y="2423"/>
                  </a:lnTo>
                  <a:lnTo>
                    <a:pt x="3229" y="2425"/>
                  </a:lnTo>
                  <a:lnTo>
                    <a:pt x="3262" y="2416"/>
                  </a:lnTo>
                  <a:lnTo>
                    <a:pt x="3272" y="2417"/>
                  </a:lnTo>
                  <a:lnTo>
                    <a:pt x="3279" y="2421"/>
                  </a:lnTo>
                  <a:lnTo>
                    <a:pt x="3307" y="2450"/>
                  </a:lnTo>
                  <a:lnTo>
                    <a:pt x="3312" y="2459"/>
                  </a:lnTo>
                  <a:lnTo>
                    <a:pt x="3317" y="2477"/>
                  </a:lnTo>
                  <a:lnTo>
                    <a:pt x="3314" y="2486"/>
                  </a:lnTo>
                  <a:lnTo>
                    <a:pt x="3289" y="2514"/>
                  </a:lnTo>
                  <a:lnTo>
                    <a:pt x="3314" y="2495"/>
                  </a:lnTo>
                  <a:lnTo>
                    <a:pt x="3318" y="2488"/>
                  </a:lnTo>
                  <a:lnTo>
                    <a:pt x="3323" y="2488"/>
                  </a:lnTo>
                  <a:lnTo>
                    <a:pt x="3337" y="2500"/>
                  </a:lnTo>
                  <a:lnTo>
                    <a:pt x="3344" y="2501"/>
                  </a:lnTo>
                  <a:lnTo>
                    <a:pt x="3359" y="2512"/>
                  </a:lnTo>
                  <a:lnTo>
                    <a:pt x="3363" y="2509"/>
                  </a:lnTo>
                  <a:lnTo>
                    <a:pt x="3360" y="2482"/>
                  </a:lnTo>
                  <a:lnTo>
                    <a:pt x="3363" y="2476"/>
                  </a:lnTo>
                  <a:lnTo>
                    <a:pt x="3370" y="2476"/>
                  </a:lnTo>
                  <a:lnTo>
                    <a:pt x="3370" y="2470"/>
                  </a:lnTo>
                  <a:lnTo>
                    <a:pt x="3371" y="2464"/>
                  </a:lnTo>
                  <a:lnTo>
                    <a:pt x="3379" y="2461"/>
                  </a:lnTo>
                  <a:lnTo>
                    <a:pt x="3386" y="2461"/>
                  </a:lnTo>
                  <a:lnTo>
                    <a:pt x="3386" y="2466"/>
                  </a:lnTo>
                  <a:lnTo>
                    <a:pt x="3399" y="2475"/>
                  </a:lnTo>
                  <a:lnTo>
                    <a:pt x="3402" y="2495"/>
                  </a:lnTo>
                  <a:lnTo>
                    <a:pt x="3408" y="2493"/>
                  </a:lnTo>
                  <a:lnTo>
                    <a:pt x="3415" y="2487"/>
                  </a:lnTo>
                  <a:lnTo>
                    <a:pt x="3415" y="2481"/>
                  </a:lnTo>
                  <a:lnTo>
                    <a:pt x="3419" y="2477"/>
                  </a:lnTo>
                  <a:lnTo>
                    <a:pt x="3420" y="2470"/>
                  </a:lnTo>
                  <a:lnTo>
                    <a:pt x="3412" y="2468"/>
                  </a:lnTo>
                  <a:lnTo>
                    <a:pt x="3401" y="2450"/>
                  </a:lnTo>
                  <a:lnTo>
                    <a:pt x="3399" y="2443"/>
                  </a:lnTo>
                  <a:lnTo>
                    <a:pt x="3412" y="2442"/>
                  </a:lnTo>
                  <a:lnTo>
                    <a:pt x="3412" y="2437"/>
                  </a:lnTo>
                  <a:lnTo>
                    <a:pt x="3420" y="2432"/>
                  </a:lnTo>
                  <a:lnTo>
                    <a:pt x="3424" y="2421"/>
                  </a:lnTo>
                  <a:lnTo>
                    <a:pt x="3429" y="2415"/>
                  </a:lnTo>
                  <a:lnTo>
                    <a:pt x="3435" y="2410"/>
                  </a:lnTo>
                  <a:lnTo>
                    <a:pt x="3454" y="2411"/>
                  </a:lnTo>
                  <a:lnTo>
                    <a:pt x="3460" y="2407"/>
                  </a:lnTo>
                  <a:lnTo>
                    <a:pt x="3460" y="2405"/>
                  </a:lnTo>
                  <a:lnTo>
                    <a:pt x="3444" y="2407"/>
                  </a:lnTo>
                  <a:lnTo>
                    <a:pt x="3436" y="2406"/>
                  </a:lnTo>
                  <a:lnTo>
                    <a:pt x="3429" y="2400"/>
                  </a:lnTo>
                  <a:lnTo>
                    <a:pt x="3427" y="2391"/>
                  </a:lnTo>
                  <a:lnTo>
                    <a:pt x="3424" y="2387"/>
                  </a:lnTo>
                  <a:lnTo>
                    <a:pt x="3417" y="2383"/>
                  </a:lnTo>
                  <a:lnTo>
                    <a:pt x="3411" y="2364"/>
                  </a:lnTo>
                  <a:lnTo>
                    <a:pt x="3414" y="2361"/>
                  </a:lnTo>
                  <a:lnTo>
                    <a:pt x="3415" y="2356"/>
                  </a:lnTo>
                  <a:lnTo>
                    <a:pt x="3411" y="2353"/>
                  </a:lnTo>
                  <a:lnTo>
                    <a:pt x="3407" y="2309"/>
                  </a:lnTo>
                  <a:lnTo>
                    <a:pt x="3404" y="2299"/>
                  </a:lnTo>
                  <a:lnTo>
                    <a:pt x="3403" y="2274"/>
                  </a:lnTo>
                  <a:lnTo>
                    <a:pt x="3404" y="2264"/>
                  </a:lnTo>
                  <a:lnTo>
                    <a:pt x="3402" y="2251"/>
                  </a:lnTo>
                  <a:lnTo>
                    <a:pt x="3399" y="2242"/>
                  </a:lnTo>
                  <a:lnTo>
                    <a:pt x="3391" y="2232"/>
                  </a:lnTo>
                  <a:lnTo>
                    <a:pt x="3379" y="2206"/>
                  </a:lnTo>
                  <a:lnTo>
                    <a:pt x="3374" y="2200"/>
                  </a:lnTo>
                  <a:lnTo>
                    <a:pt x="3366" y="2197"/>
                  </a:lnTo>
                  <a:lnTo>
                    <a:pt x="3361" y="2195"/>
                  </a:lnTo>
                  <a:lnTo>
                    <a:pt x="3380" y="2186"/>
                  </a:lnTo>
                  <a:lnTo>
                    <a:pt x="3407" y="2169"/>
                  </a:lnTo>
                  <a:lnTo>
                    <a:pt x="3422" y="2162"/>
                  </a:lnTo>
                  <a:lnTo>
                    <a:pt x="3449" y="2140"/>
                  </a:lnTo>
                  <a:lnTo>
                    <a:pt x="3461" y="2132"/>
                  </a:lnTo>
                  <a:lnTo>
                    <a:pt x="3476" y="2119"/>
                  </a:lnTo>
                  <a:lnTo>
                    <a:pt x="3489" y="2104"/>
                  </a:lnTo>
                  <a:lnTo>
                    <a:pt x="3476" y="2114"/>
                  </a:lnTo>
                  <a:lnTo>
                    <a:pt x="3492" y="2092"/>
                  </a:lnTo>
                  <a:lnTo>
                    <a:pt x="3513" y="2055"/>
                  </a:lnTo>
                  <a:lnTo>
                    <a:pt x="3519" y="2041"/>
                  </a:lnTo>
                  <a:lnTo>
                    <a:pt x="3524" y="2036"/>
                  </a:lnTo>
                  <a:lnTo>
                    <a:pt x="3532" y="2038"/>
                  </a:lnTo>
                  <a:lnTo>
                    <a:pt x="3541" y="2045"/>
                  </a:lnTo>
                  <a:lnTo>
                    <a:pt x="3551" y="2040"/>
                  </a:lnTo>
                  <a:lnTo>
                    <a:pt x="3554" y="2032"/>
                  </a:lnTo>
                  <a:lnTo>
                    <a:pt x="3548" y="2030"/>
                  </a:lnTo>
                  <a:lnTo>
                    <a:pt x="3543" y="2007"/>
                  </a:lnTo>
                  <a:lnTo>
                    <a:pt x="3540" y="2001"/>
                  </a:lnTo>
                  <a:lnTo>
                    <a:pt x="3531" y="2022"/>
                  </a:lnTo>
                  <a:lnTo>
                    <a:pt x="3527" y="2030"/>
                  </a:lnTo>
                  <a:lnTo>
                    <a:pt x="3525" y="2027"/>
                  </a:lnTo>
                  <a:lnTo>
                    <a:pt x="3524" y="2005"/>
                  </a:lnTo>
                  <a:lnTo>
                    <a:pt x="3521" y="1980"/>
                  </a:lnTo>
                  <a:lnTo>
                    <a:pt x="3517" y="1959"/>
                  </a:lnTo>
                  <a:lnTo>
                    <a:pt x="3514" y="1953"/>
                  </a:lnTo>
                  <a:lnTo>
                    <a:pt x="3511" y="1947"/>
                  </a:lnTo>
                  <a:lnTo>
                    <a:pt x="3510" y="1927"/>
                  </a:lnTo>
                  <a:lnTo>
                    <a:pt x="3500" y="1892"/>
                  </a:lnTo>
                  <a:lnTo>
                    <a:pt x="3492" y="1861"/>
                  </a:lnTo>
                  <a:lnTo>
                    <a:pt x="3490" y="1849"/>
                  </a:lnTo>
                  <a:lnTo>
                    <a:pt x="3483" y="1835"/>
                  </a:lnTo>
                  <a:lnTo>
                    <a:pt x="3483" y="1829"/>
                  </a:lnTo>
                  <a:lnTo>
                    <a:pt x="3482" y="1825"/>
                  </a:lnTo>
                  <a:lnTo>
                    <a:pt x="3472" y="1826"/>
                  </a:lnTo>
                  <a:lnTo>
                    <a:pt x="3454" y="1815"/>
                  </a:lnTo>
                  <a:lnTo>
                    <a:pt x="3449" y="1809"/>
                  </a:lnTo>
                  <a:lnTo>
                    <a:pt x="3428" y="1793"/>
                  </a:lnTo>
                  <a:lnTo>
                    <a:pt x="3413" y="1777"/>
                  </a:lnTo>
                  <a:lnTo>
                    <a:pt x="3411" y="1771"/>
                  </a:lnTo>
                  <a:lnTo>
                    <a:pt x="3414" y="1767"/>
                  </a:lnTo>
                  <a:lnTo>
                    <a:pt x="3412" y="1760"/>
                  </a:lnTo>
                  <a:lnTo>
                    <a:pt x="3411" y="1749"/>
                  </a:lnTo>
                  <a:lnTo>
                    <a:pt x="3413" y="1740"/>
                  </a:lnTo>
                  <a:lnTo>
                    <a:pt x="3419" y="1739"/>
                  </a:lnTo>
                  <a:lnTo>
                    <a:pt x="3433" y="1729"/>
                  </a:lnTo>
                  <a:lnTo>
                    <a:pt x="3451" y="1729"/>
                  </a:lnTo>
                  <a:lnTo>
                    <a:pt x="3455" y="1723"/>
                  </a:lnTo>
                  <a:lnTo>
                    <a:pt x="3471" y="1722"/>
                  </a:lnTo>
                  <a:lnTo>
                    <a:pt x="3471" y="1708"/>
                  </a:lnTo>
                  <a:lnTo>
                    <a:pt x="3465" y="1705"/>
                  </a:lnTo>
                  <a:lnTo>
                    <a:pt x="3465" y="1695"/>
                  </a:lnTo>
                  <a:lnTo>
                    <a:pt x="3470" y="1683"/>
                  </a:lnTo>
                  <a:lnTo>
                    <a:pt x="3483" y="1688"/>
                  </a:lnTo>
                  <a:lnTo>
                    <a:pt x="3487" y="1691"/>
                  </a:lnTo>
                  <a:lnTo>
                    <a:pt x="3508" y="1686"/>
                  </a:lnTo>
                  <a:lnTo>
                    <a:pt x="3492" y="1681"/>
                  </a:lnTo>
                  <a:lnTo>
                    <a:pt x="3487" y="1675"/>
                  </a:lnTo>
                  <a:lnTo>
                    <a:pt x="3487" y="1664"/>
                  </a:lnTo>
                  <a:lnTo>
                    <a:pt x="3489" y="1658"/>
                  </a:lnTo>
                  <a:lnTo>
                    <a:pt x="3493" y="1658"/>
                  </a:lnTo>
                  <a:lnTo>
                    <a:pt x="3500" y="1643"/>
                  </a:lnTo>
                  <a:lnTo>
                    <a:pt x="3493" y="1648"/>
                  </a:lnTo>
                  <a:lnTo>
                    <a:pt x="3471" y="1645"/>
                  </a:lnTo>
                  <a:lnTo>
                    <a:pt x="3471" y="1635"/>
                  </a:lnTo>
                  <a:lnTo>
                    <a:pt x="3476" y="1637"/>
                  </a:lnTo>
                  <a:lnTo>
                    <a:pt x="3482" y="1634"/>
                  </a:lnTo>
                  <a:lnTo>
                    <a:pt x="3483" y="1625"/>
                  </a:lnTo>
                  <a:lnTo>
                    <a:pt x="3477" y="1616"/>
                  </a:lnTo>
                  <a:lnTo>
                    <a:pt x="3476" y="1615"/>
                  </a:lnTo>
                  <a:lnTo>
                    <a:pt x="3467" y="1597"/>
                  </a:lnTo>
                  <a:lnTo>
                    <a:pt x="3472" y="1578"/>
                  </a:lnTo>
                  <a:lnTo>
                    <a:pt x="3466" y="1576"/>
                  </a:lnTo>
                  <a:lnTo>
                    <a:pt x="3465" y="1568"/>
                  </a:lnTo>
                  <a:lnTo>
                    <a:pt x="3483" y="1562"/>
                  </a:lnTo>
                  <a:lnTo>
                    <a:pt x="3483" y="1561"/>
                  </a:lnTo>
                  <a:lnTo>
                    <a:pt x="3473" y="1561"/>
                  </a:lnTo>
                  <a:lnTo>
                    <a:pt x="3468" y="1556"/>
                  </a:lnTo>
                  <a:lnTo>
                    <a:pt x="3460" y="1561"/>
                  </a:lnTo>
                  <a:lnTo>
                    <a:pt x="3452" y="1559"/>
                  </a:lnTo>
                  <a:lnTo>
                    <a:pt x="3445" y="1550"/>
                  </a:lnTo>
                  <a:lnTo>
                    <a:pt x="3445" y="1539"/>
                  </a:lnTo>
                  <a:lnTo>
                    <a:pt x="3456" y="1523"/>
                  </a:lnTo>
                  <a:lnTo>
                    <a:pt x="3461" y="1505"/>
                  </a:lnTo>
                  <a:lnTo>
                    <a:pt x="3467" y="1500"/>
                  </a:lnTo>
                  <a:lnTo>
                    <a:pt x="3467" y="1486"/>
                  </a:lnTo>
                  <a:lnTo>
                    <a:pt x="3471" y="1485"/>
                  </a:lnTo>
                  <a:lnTo>
                    <a:pt x="3476" y="1478"/>
                  </a:lnTo>
                  <a:lnTo>
                    <a:pt x="3476" y="1468"/>
                  </a:lnTo>
                  <a:lnTo>
                    <a:pt x="3483" y="1465"/>
                  </a:lnTo>
                  <a:lnTo>
                    <a:pt x="3485" y="1447"/>
                  </a:lnTo>
                  <a:lnTo>
                    <a:pt x="3481" y="1454"/>
                  </a:lnTo>
                  <a:lnTo>
                    <a:pt x="3472" y="1457"/>
                  </a:lnTo>
                  <a:lnTo>
                    <a:pt x="3466" y="1452"/>
                  </a:lnTo>
                  <a:lnTo>
                    <a:pt x="3458" y="1449"/>
                  </a:lnTo>
                  <a:lnTo>
                    <a:pt x="3449" y="1441"/>
                  </a:lnTo>
                  <a:lnTo>
                    <a:pt x="3447" y="1428"/>
                  </a:lnTo>
                  <a:lnTo>
                    <a:pt x="3442" y="1419"/>
                  </a:lnTo>
                  <a:lnTo>
                    <a:pt x="3441" y="1404"/>
                  </a:lnTo>
                  <a:lnTo>
                    <a:pt x="3441" y="1392"/>
                  </a:lnTo>
                  <a:lnTo>
                    <a:pt x="3442" y="1387"/>
                  </a:lnTo>
                  <a:lnTo>
                    <a:pt x="3454" y="1379"/>
                  </a:lnTo>
                  <a:lnTo>
                    <a:pt x="3466" y="1360"/>
                  </a:lnTo>
                  <a:lnTo>
                    <a:pt x="3474" y="1350"/>
                  </a:lnTo>
                  <a:lnTo>
                    <a:pt x="3481" y="1347"/>
                  </a:lnTo>
                  <a:lnTo>
                    <a:pt x="3481" y="1355"/>
                  </a:lnTo>
                  <a:lnTo>
                    <a:pt x="3490" y="1354"/>
                  </a:lnTo>
                  <a:lnTo>
                    <a:pt x="3516" y="1355"/>
                  </a:lnTo>
                  <a:lnTo>
                    <a:pt x="3547" y="1362"/>
                  </a:lnTo>
                  <a:lnTo>
                    <a:pt x="3552" y="1367"/>
                  </a:lnTo>
                  <a:lnTo>
                    <a:pt x="3553" y="1369"/>
                  </a:lnTo>
                  <a:lnTo>
                    <a:pt x="3562" y="1374"/>
                  </a:lnTo>
                  <a:lnTo>
                    <a:pt x="3579" y="1377"/>
                  </a:lnTo>
                  <a:lnTo>
                    <a:pt x="3586" y="1379"/>
                  </a:lnTo>
                  <a:lnTo>
                    <a:pt x="3583" y="1388"/>
                  </a:lnTo>
                  <a:lnTo>
                    <a:pt x="3585" y="1390"/>
                  </a:lnTo>
                  <a:lnTo>
                    <a:pt x="3596" y="1383"/>
                  </a:lnTo>
                  <a:lnTo>
                    <a:pt x="3612" y="1383"/>
                  </a:lnTo>
                  <a:lnTo>
                    <a:pt x="3616" y="1389"/>
                  </a:lnTo>
                  <a:lnTo>
                    <a:pt x="3613" y="1397"/>
                  </a:lnTo>
                  <a:lnTo>
                    <a:pt x="3633" y="1395"/>
                  </a:lnTo>
                  <a:lnTo>
                    <a:pt x="3630" y="1390"/>
                  </a:lnTo>
                  <a:lnTo>
                    <a:pt x="3637" y="1384"/>
                  </a:lnTo>
                  <a:lnTo>
                    <a:pt x="3670" y="1373"/>
                  </a:lnTo>
                  <a:lnTo>
                    <a:pt x="3682" y="1361"/>
                  </a:lnTo>
                  <a:lnTo>
                    <a:pt x="3715" y="1378"/>
                  </a:lnTo>
                  <a:lnTo>
                    <a:pt x="3724" y="1390"/>
                  </a:lnTo>
                  <a:lnTo>
                    <a:pt x="3739" y="1397"/>
                  </a:lnTo>
                  <a:lnTo>
                    <a:pt x="3748" y="1398"/>
                  </a:lnTo>
                  <a:lnTo>
                    <a:pt x="3751" y="1403"/>
                  </a:lnTo>
                  <a:lnTo>
                    <a:pt x="3752" y="1411"/>
                  </a:lnTo>
                  <a:lnTo>
                    <a:pt x="3740" y="1438"/>
                  </a:lnTo>
                  <a:lnTo>
                    <a:pt x="3743" y="1435"/>
                  </a:lnTo>
                  <a:lnTo>
                    <a:pt x="3751" y="1437"/>
                  </a:lnTo>
                  <a:lnTo>
                    <a:pt x="3753" y="1433"/>
                  </a:lnTo>
                  <a:lnTo>
                    <a:pt x="3753" y="1422"/>
                  </a:lnTo>
                  <a:lnTo>
                    <a:pt x="3759" y="1421"/>
                  </a:lnTo>
                  <a:lnTo>
                    <a:pt x="3769" y="1425"/>
                  </a:lnTo>
                  <a:lnTo>
                    <a:pt x="3769" y="1441"/>
                  </a:lnTo>
                  <a:lnTo>
                    <a:pt x="3775" y="1448"/>
                  </a:lnTo>
                  <a:lnTo>
                    <a:pt x="3778" y="1455"/>
                  </a:lnTo>
                  <a:lnTo>
                    <a:pt x="3770" y="1460"/>
                  </a:lnTo>
                  <a:lnTo>
                    <a:pt x="3772" y="1469"/>
                  </a:lnTo>
                  <a:lnTo>
                    <a:pt x="3782" y="1465"/>
                  </a:lnTo>
                  <a:lnTo>
                    <a:pt x="3784" y="1458"/>
                  </a:lnTo>
                  <a:lnTo>
                    <a:pt x="3793" y="1455"/>
                  </a:lnTo>
                  <a:lnTo>
                    <a:pt x="3801" y="1458"/>
                  </a:lnTo>
                  <a:lnTo>
                    <a:pt x="3807" y="1464"/>
                  </a:lnTo>
                  <a:lnTo>
                    <a:pt x="3802" y="1471"/>
                  </a:lnTo>
                  <a:lnTo>
                    <a:pt x="3798" y="1474"/>
                  </a:lnTo>
                  <a:lnTo>
                    <a:pt x="3791" y="1479"/>
                  </a:lnTo>
                  <a:lnTo>
                    <a:pt x="3791" y="1489"/>
                  </a:lnTo>
                  <a:lnTo>
                    <a:pt x="3794" y="1495"/>
                  </a:lnTo>
                  <a:lnTo>
                    <a:pt x="3799" y="1501"/>
                  </a:lnTo>
                  <a:lnTo>
                    <a:pt x="3807" y="1503"/>
                  </a:lnTo>
                  <a:lnTo>
                    <a:pt x="3805" y="1511"/>
                  </a:lnTo>
                  <a:lnTo>
                    <a:pt x="3806" y="1514"/>
                  </a:lnTo>
                  <a:lnTo>
                    <a:pt x="3823" y="1511"/>
                  </a:lnTo>
                  <a:lnTo>
                    <a:pt x="3834" y="1513"/>
                  </a:lnTo>
                  <a:lnTo>
                    <a:pt x="3837" y="1523"/>
                  </a:lnTo>
                  <a:lnTo>
                    <a:pt x="3843" y="1532"/>
                  </a:lnTo>
                  <a:lnTo>
                    <a:pt x="3849" y="1524"/>
                  </a:lnTo>
                  <a:lnTo>
                    <a:pt x="3864" y="1529"/>
                  </a:lnTo>
                  <a:lnTo>
                    <a:pt x="3877" y="1523"/>
                  </a:lnTo>
                  <a:lnTo>
                    <a:pt x="3882" y="1529"/>
                  </a:lnTo>
                  <a:lnTo>
                    <a:pt x="3884" y="1537"/>
                  </a:lnTo>
                  <a:lnTo>
                    <a:pt x="3884" y="1544"/>
                  </a:lnTo>
                  <a:lnTo>
                    <a:pt x="3888" y="1545"/>
                  </a:lnTo>
                  <a:lnTo>
                    <a:pt x="3908" y="1535"/>
                  </a:lnTo>
                  <a:lnTo>
                    <a:pt x="3907" y="1528"/>
                  </a:lnTo>
                  <a:lnTo>
                    <a:pt x="3914" y="1524"/>
                  </a:lnTo>
                  <a:lnTo>
                    <a:pt x="3925" y="1541"/>
                  </a:lnTo>
                  <a:lnTo>
                    <a:pt x="3926" y="1548"/>
                  </a:lnTo>
                  <a:lnTo>
                    <a:pt x="3925" y="1553"/>
                  </a:lnTo>
                  <a:lnTo>
                    <a:pt x="3920" y="1560"/>
                  </a:lnTo>
                  <a:lnTo>
                    <a:pt x="3912" y="1566"/>
                  </a:lnTo>
                  <a:lnTo>
                    <a:pt x="3912" y="1575"/>
                  </a:lnTo>
                  <a:lnTo>
                    <a:pt x="3909" y="1584"/>
                  </a:lnTo>
                  <a:lnTo>
                    <a:pt x="3912" y="1592"/>
                  </a:lnTo>
                  <a:lnTo>
                    <a:pt x="3911" y="1598"/>
                  </a:lnTo>
                  <a:lnTo>
                    <a:pt x="3915" y="1599"/>
                  </a:lnTo>
                  <a:lnTo>
                    <a:pt x="3918" y="1615"/>
                  </a:lnTo>
                  <a:lnTo>
                    <a:pt x="3926" y="1632"/>
                  </a:lnTo>
                  <a:lnTo>
                    <a:pt x="3913" y="1634"/>
                  </a:lnTo>
                  <a:lnTo>
                    <a:pt x="3912" y="1638"/>
                  </a:lnTo>
                  <a:lnTo>
                    <a:pt x="3908" y="1642"/>
                  </a:lnTo>
                  <a:lnTo>
                    <a:pt x="3896" y="1642"/>
                  </a:lnTo>
                  <a:lnTo>
                    <a:pt x="3887" y="1640"/>
                  </a:lnTo>
                  <a:lnTo>
                    <a:pt x="3869" y="1641"/>
                  </a:lnTo>
                  <a:lnTo>
                    <a:pt x="3853" y="1638"/>
                  </a:lnTo>
                  <a:lnTo>
                    <a:pt x="3842" y="1631"/>
                  </a:lnTo>
                  <a:lnTo>
                    <a:pt x="3831" y="1632"/>
                  </a:lnTo>
                  <a:lnTo>
                    <a:pt x="3826" y="1636"/>
                  </a:lnTo>
                  <a:lnTo>
                    <a:pt x="3845" y="1638"/>
                  </a:lnTo>
                  <a:lnTo>
                    <a:pt x="3863" y="1650"/>
                  </a:lnTo>
                  <a:lnTo>
                    <a:pt x="3899" y="1648"/>
                  </a:lnTo>
                  <a:lnTo>
                    <a:pt x="3912" y="1653"/>
                  </a:lnTo>
                  <a:lnTo>
                    <a:pt x="3924" y="1664"/>
                  </a:lnTo>
                  <a:lnTo>
                    <a:pt x="3926" y="1674"/>
                  </a:lnTo>
                  <a:lnTo>
                    <a:pt x="3924" y="1677"/>
                  </a:lnTo>
                  <a:lnTo>
                    <a:pt x="3926" y="1683"/>
                  </a:lnTo>
                  <a:lnTo>
                    <a:pt x="3913" y="1713"/>
                  </a:lnTo>
                  <a:lnTo>
                    <a:pt x="3915" y="1717"/>
                  </a:lnTo>
                  <a:lnTo>
                    <a:pt x="3931" y="1712"/>
                  </a:lnTo>
                  <a:lnTo>
                    <a:pt x="3938" y="1717"/>
                  </a:lnTo>
                  <a:lnTo>
                    <a:pt x="3935" y="1722"/>
                  </a:lnTo>
                  <a:lnTo>
                    <a:pt x="3923" y="1731"/>
                  </a:lnTo>
                  <a:lnTo>
                    <a:pt x="3924" y="1736"/>
                  </a:lnTo>
                  <a:lnTo>
                    <a:pt x="3934" y="1736"/>
                  </a:lnTo>
                  <a:lnTo>
                    <a:pt x="3938" y="1743"/>
                  </a:lnTo>
                  <a:lnTo>
                    <a:pt x="3938" y="1748"/>
                  </a:lnTo>
                  <a:lnTo>
                    <a:pt x="3935" y="1751"/>
                  </a:lnTo>
                  <a:lnTo>
                    <a:pt x="3931" y="1750"/>
                  </a:lnTo>
                  <a:lnTo>
                    <a:pt x="3930" y="1748"/>
                  </a:lnTo>
                  <a:lnTo>
                    <a:pt x="3924" y="1755"/>
                  </a:lnTo>
                  <a:lnTo>
                    <a:pt x="3912" y="1766"/>
                  </a:lnTo>
                  <a:lnTo>
                    <a:pt x="3909" y="1755"/>
                  </a:lnTo>
                  <a:lnTo>
                    <a:pt x="3903" y="1749"/>
                  </a:lnTo>
                  <a:lnTo>
                    <a:pt x="3893" y="1750"/>
                  </a:lnTo>
                  <a:lnTo>
                    <a:pt x="3899" y="1764"/>
                  </a:lnTo>
                  <a:lnTo>
                    <a:pt x="3899" y="1770"/>
                  </a:lnTo>
                  <a:lnTo>
                    <a:pt x="3879" y="1774"/>
                  </a:lnTo>
                  <a:lnTo>
                    <a:pt x="3885" y="1779"/>
                  </a:lnTo>
                  <a:lnTo>
                    <a:pt x="3895" y="1779"/>
                  </a:lnTo>
                  <a:lnTo>
                    <a:pt x="3901" y="1780"/>
                  </a:lnTo>
                  <a:lnTo>
                    <a:pt x="3907" y="1787"/>
                  </a:lnTo>
                  <a:lnTo>
                    <a:pt x="3924" y="1770"/>
                  </a:lnTo>
                  <a:lnTo>
                    <a:pt x="3931" y="1765"/>
                  </a:lnTo>
                  <a:lnTo>
                    <a:pt x="3945" y="1765"/>
                  </a:lnTo>
                  <a:lnTo>
                    <a:pt x="3956" y="1761"/>
                  </a:lnTo>
                  <a:lnTo>
                    <a:pt x="3969" y="1760"/>
                  </a:lnTo>
                  <a:lnTo>
                    <a:pt x="3979" y="1764"/>
                  </a:lnTo>
                  <a:lnTo>
                    <a:pt x="3985" y="1788"/>
                  </a:lnTo>
                  <a:lnTo>
                    <a:pt x="3990" y="1793"/>
                  </a:lnTo>
                  <a:lnTo>
                    <a:pt x="3992" y="1808"/>
                  </a:lnTo>
                  <a:lnTo>
                    <a:pt x="3987" y="1839"/>
                  </a:lnTo>
                  <a:lnTo>
                    <a:pt x="3972" y="1851"/>
                  </a:lnTo>
                  <a:lnTo>
                    <a:pt x="3934" y="1872"/>
                  </a:lnTo>
                  <a:lnTo>
                    <a:pt x="3966" y="1860"/>
                  </a:lnTo>
                  <a:lnTo>
                    <a:pt x="3987" y="1844"/>
                  </a:lnTo>
                  <a:lnTo>
                    <a:pt x="3994" y="1829"/>
                  </a:lnTo>
                  <a:lnTo>
                    <a:pt x="4000" y="1802"/>
                  </a:lnTo>
                  <a:lnTo>
                    <a:pt x="4008" y="1791"/>
                  </a:lnTo>
                  <a:lnTo>
                    <a:pt x="4008" y="1812"/>
                  </a:lnTo>
                  <a:lnTo>
                    <a:pt x="4005" y="1818"/>
                  </a:lnTo>
                  <a:lnTo>
                    <a:pt x="4015" y="1807"/>
                  </a:lnTo>
                  <a:lnTo>
                    <a:pt x="4017" y="1817"/>
                  </a:lnTo>
                  <a:lnTo>
                    <a:pt x="4015" y="1825"/>
                  </a:lnTo>
                  <a:lnTo>
                    <a:pt x="4016" y="1840"/>
                  </a:lnTo>
                  <a:lnTo>
                    <a:pt x="4019" y="1844"/>
                  </a:lnTo>
                  <a:lnTo>
                    <a:pt x="4026" y="1828"/>
                  </a:lnTo>
                  <a:lnTo>
                    <a:pt x="4055" y="1808"/>
                  </a:lnTo>
                  <a:lnTo>
                    <a:pt x="4078" y="1802"/>
                  </a:lnTo>
                  <a:lnTo>
                    <a:pt x="4079" y="1788"/>
                  </a:lnTo>
                  <a:lnTo>
                    <a:pt x="4085" y="1775"/>
                  </a:lnTo>
                  <a:lnTo>
                    <a:pt x="4091" y="1766"/>
                  </a:lnTo>
                  <a:lnTo>
                    <a:pt x="4100" y="1775"/>
                  </a:lnTo>
                  <a:lnTo>
                    <a:pt x="4112" y="1781"/>
                  </a:lnTo>
                  <a:lnTo>
                    <a:pt x="4116" y="1791"/>
                  </a:lnTo>
                  <a:lnTo>
                    <a:pt x="4111" y="1809"/>
                  </a:lnTo>
                  <a:lnTo>
                    <a:pt x="4114" y="1803"/>
                  </a:lnTo>
                  <a:lnTo>
                    <a:pt x="4123" y="1782"/>
                  </a:lnTo>
                  <a:lnTo>
                    <a:pt x="4116" y="1772"/>
                  </a:lnTo>
                  <a:lnTo>
                    <a:pt x="4110" y="1766"/>
                  </a:lnTo>
                  <a:lnTo>
                    <a:pt x="4106" y="1758"/>
                  </a:lnTo>
                  <a:lnTo>
                    <a:pt x="4116" y="1766"/>
                  </a:lnTo>
                  <a:lnTo>
                    <a:pt x="4122" y="1764"/>
                  </a:lnTo>
                  <a:lnTo>
                    <a:pt x="4127" y="1758"/>
                  </a:lnTo>
                  <a:lnTo>
                    <a:pt x="4123" y="1755"/>
                  </a:lnTo>
                  <a:lnTo>
                    <a:pt x="4124" y="1745"/>
                  </a:lnTo>
                  <a:lnTo>
                    <a:pt x="4133" y="1747"/>
                  </a:lnTo>
                  <a:lnTo>
                    <a:pt x="4135" y="1732"/>
                  </a:lnTo>
                  <a:lnTo>
                    <a:pt x="4130" y="1718"/>
                  </a:lnTo>
                  <a:lnTo>
                    <a:pt x="4137" y="1726"/>
                  </a:lnTo>
                  <a:lnTo>
                    <a:pt x="4141" y="1717"/>
                  </a:lnTo>
                  <a:lnTo>
                    <a:pt x="4149" y="1712"/>
                  </a:lnTo>
                  <a:lnTo>
                    <a:pt x="4149" y="1704"/>
                  </a:lnTo>
                  <a:lnTo>
                    <a:pt x="4157" y="1699"/>
                  </a:lnTo>
                  <a:lnTo>
                    <a:pt x="4150" y="1686"/>
                  </a:lnTo>
                  <a:lnTo>
                    <a:pt x="4143" y="1679"/>
                  </a:lnTo>
                  <a:lnTo>
                    <a:pt x="4138" y="1669"/>
                  </a:lnTo>
                  <a:lnTo>
                    <a:pt x="4143" y="1658"/>
                  </a:lnTo>
                  <a:lnTo>
                    <a:pt x="4157" y="1635"/>
                  </a:lnTo>
                  <a:lnTo>
                    <a:pt x="4165" y="1630"/>
                  </a:lnTo>
                  <a:lnTo>
                    <a:pt x="4172" y="1621"/>
                  </a:lnTo>
                  <a:lnTo>
                    <a:pt x="4172" y="1619"/>
                  </a:lnTo>
                  <a:lnTo>
                    <a:pt x="4177" y="1609"/>
                  </a:lnTo>
                  <a:lnTo>
                    <a:pt x="4186" y="1608"/>
                  </a:lnTo>
                  <a:lnTo>
                    <a:pt x="4196" y="1609"/>
                  </a:lnTo>
                  <a:lnTo>
                    <a:pt x="4198" y="1615"/>
                  </a:lnTo>
                  <a:lnTo>
                    <a:pt x="4194" y="1621"/>
                  </a:lnTo>
                  <a:lnTo>
                    <a:pt x="4202" y="1623"/>
                  </a:lnTo>
                  <a:lnTo>
                    <a:pt x="4200" y="1631"/>
                  </a:lnTo>
                  <a:lnTo>
                    <a:pt x="4203" y="1638"/>
                  </a:lnTo>
                  <a:lnTo>
                    <a:pt x="4203" y="1650"/>
                  </a:lnTo>
                  <a:lnTo>
                    <a:pt x="4198" y="1656"/>
                  </a:lnTo>
                  <a:lnTo>
                    <a:pt x="4207" y="1651"/>
                  </a:lnTo>
                  <a:lnTo>
                    <a:pt x="4211" y="1656"/>
                  </a:lnTo>
                  <a:lnTo>
                    <a:pt x="4211" y="1679"/>
                  </a:lnTo>
                  <a:lnTo>
                    <a:pt x="4223" y="1680"/>
                  </a:lnTo>
                  <a:lnTo>
                    <a:pt x="4218" y="1683"/>
                  </a:lnTo>
                  <a:lnTo>
                    <a:pt x="4219" y="1690"/>
                  </a:lnTo>
                  <a:lnTo>
                    <a:pt x="4229" y="1688"/>
                  </a:lnTo>
                  <a:lnTo>
                    <a:pt x="4239" y="1693"/>
                  </a:lnTo>
                  <a:lnTo>
                    <a:pt x="4234" y="1700"/>
                  </a:lnTo>
                  <a:lnTo>
                    <a:pt x="4226" y="1708"/>
                  </a:lnTo>
                  <a:lnTo>
                    <a:pt x="4237" y="1710"/>
                  </a:lnTo>
                  <a:lnTo>
                    <a:pt x="4240" y="1718"/>
                  </a:lnTo>
                  <a:lnTo>
                    <a:pt x="4243" y="1710"/>
                  </a:lnTo>
                  <a:lnTo>
                    <a:pt x="4248" y="1712"/>
                  </a:lnTo>
                  <a:lnTo>
                    <a:pt x="4248" y="1724"/>
                  </a:lnTo>
                  <a:lnTo>
                    <a:pt x="4254" y="1721"/>
                  </a:lnTo>
                  <a:lnTo>
                    <a:pt x="4259" y="1724"/>
                  </a:lnTo>
                  <a:lnTo>
                    <a:pt x="4258" y="1734"/>
                  </a:lnTo>
                  <a:lnTo>
                    <a:pt x="4247" y="1740"/>
                  </a:lnTo>
                  <a:lnTo>
                    <a:pt x="4226" y="1740"/>
                  </a:lnTo>
                  <a:lnTo>
                    <a:pt x="4214" y="1747"/>
                  </a:lnTo>
                  <a:lnTo>
                    <a:pt x="4211" y="1753"/>
                  </a:lnTo>
                  <a:lnTo>
                    <a:pt x="4221" y="1745"/>
                  </a:lnTo>
                  <a:lnTo>
                    <a:pt x="4226" y="1749"/>
                  </a:lnTo>
                  <a:lnTo>
                    <a:pt x="4234" y="1747"/>
                  </a:lnTo>
                  <a:lnTo>
                    <a:pt x="4250" y="1747"/>
                  </a:lnTo>
                  <a:lnTo>
                    <a:pt x="4266" y="1742"/>
                  </a:lnTo>
                  <a:lnTo>
                    <a:pt x="4269" y="1743"/>
                  </a:lnTo>
                  <a:lnTo>
                    <a:pt x="4266" y="1754"/>
                  </a:lnTo>
                  <a:lnTo>
                    <a:pt x="4268" y="1755"/>
                  </a:lnTo>
                  <a:lnTo>
                    <a:pt x="4268" y="1764"/>
                  </a:lnTo>
                  <a:lnTo>
                    <a:pt x="4266" y="1771"/>
                  </a:lnTo>
                  <a:lnTo>
                    <a:pt x="4270" y="1769"/>
                  </a:lnTo>
                  <a:lnTo>
                    <a:pt x="4283" y="1770"/>
                  </a:lnTo>
                  <a:lnTo>
                    <a:pt x="4280" y="1781"/>
                  </a:lnTo>
                  <a:lnTo>
                    <a:pt x="4282" y="1785"/>
                  </a:lnTo>
                  <a:lnTo>
                    <a:pt x="4289" y="1787"/>
                  </a:lnTo>
                  <a:lnTo>
                    <a:pt x="4286" y="1792"/>
                  </a:lnTo>
                  <a:lnTo>
                    <a:pt x="4278" y="1796"/>
                  </a:lnTo>
                  <a:lnTo>
                    <a:pt x="4264" y="1798"/>
                  </a:lnTo>
                  <a:lnTo>
                    <a:pt x="4257" y="1794"/>
                  </a:lnTo>
                  <a:lnTo>
                    <a:pt x="4251" y="1797"/>
                  </a:lnTo>
                  <a:lnTo>
                    <a:pt x="4251" y="1802"/>
                  </a:lnTo>
                  <a:lnTo>
                    <a:pt x="4256" y="1806"/>
                  </a:lnTo>
                  <a:lnTo>
                    <a:pt x="4266" y="1803"/>
                  </a:lnTo>
                  <a:lnTo>
                    <a:pt x="4284" y="1804"/>
                  </a:lnTo>
                  <a:lnTo>
                    <a:pt x="4301" y="1803"/>
                  </a:lnTo>
                  <a:lnTo>
                    <a:pt x="4304" y="1814"/>
                  </a:lnTo>
                  <a:lnTo>
                    <a:pt x="4297" y="1819"/>
                  </a:lnTo>
                  <a:lnTo>
                    <a:pt x="4294" y="1825"/>
                  </a:lnTo>
                  <a:lnTo>
                    <a:pt x="4299" y="1828"/>
                  </a:lnTo>
                  <a:lnTo>
                    <a:pt x="4293" y="1833"/>
                  </a:lnTo>
                  <a:lnTo>
                    <a:pt x="4280" y="1836"/>
                  </a:lnTo>
                  <a:lnTo>
                    <a:pt x="4269" y="1851"/>
                  </a:lnTo>
                  <a:lnTo>
                    <a:pt x="4278" y="1850"/>
                  </a:lnTo>
                  <a:lnTo>
                    <a:pt x="4286" y="1842"/>
                  </a:lnTo>
                  <a:lnTo>
                    <a:pt x="4296" y="1841"/>
                  </a:lnTo>
                  <a:lnTo>
                    <a:pt x="4305" y="1837"/>
                  </a:lnTo>
                  <a:lnTo>
                    <a:pt x="4315" y="1852"/>
                  </a:lnTo>
                  <a:lnTo>
                    <a:pt x="4310" y="1853"/>
                  </a:lnTo>
                  <a:lnTo>
                    <a:pt x="4304" y="1860"/>
                  </a:lnTo>
                  <a:lnTo>
                    <a:pt x="4304" y="1866"/>
                  </a:lnTo>
                  <a:lnTo>
                    <a:pt x="4315" y="1861"/>
                  </a:lnTo>
                  <a:lnTo>
                    <a:pt x="4322" y="1864"/>
                  </a:lnTo>
                  <a:lnTo>
                    <a:pt x="4322" y="1867"/>
                  </a:lnTo>
                  <a:lnTo>
                    <a:pt x="4331" y="1878"/>
                  </a:lnTo>
                  <a:lnTo>
                    <a:pt x="4339" y="1884"/>
                  </a:lnTo>
                  <a:lnTo>
                    <a:pt x="4342" y="1893"/>
                  </a:lnTo>
                  <a:lnTo>
                    <a:pt x="4323" y="1907"/>
                  </a:lnTo>
                  <a:lnTo>
                    <a:pt x="4312" y="1907"/>
                  </a:lnTo>
                  <a:lnTo>
                    <a:pt x="4312" y="1914"/>
                  </a:lnTo>
                  <a:lnTo>
                    <a:pt x="4339" y="1912"/>
                  </a:lnTo>
                  <a:lnTo>
                    <a:pt x="4347" y="1922"/>
                  </a:lnTo>
                  <a:lnTo>
                    <a:pt x="4342" y="1932"/>
                  </a:lnTo>
                  <a:lnTo>
                    <a:pt x="4364" y="1939"/>
                  </a:lnTo>
                  <a:lnTo>
                    <a:pt x="4368" y="1953"/>
                  </a:lnTo>
                  <a:lnTo>
                    <a:pt x="4358" y="1963"/>
                  </a:lnTo>
                  <a:lnTo>
                    <a:pt x="4347" y="1974"/>
                  </a:lnTo>
                  <a:lnTo>
                    <a:pt x="4350" y="1987"/>
                  </a:lnTo>
                  <a:lnTo>
                    <a:pt x="4343" y="1989"/>
                  </a:lnTo>
                  <a:lnTo>
                    <a:pt x="4315" y="1973"/>
                  </a:lnTo>
                  <a:lnTo>
                    <a:pt x="4312" y="1979"/>
                  </a:lnTo>
                  <a:lnTo>
                    <a:pt x="4326" y="1984"/>
                  </a:lnTo>
                  <a:lnTo>
                    <a:pt x="4326" y="1986"/>
                  </a:lnTo>
                  <a:lnTo>
                    <a:pt x="4295" y="1990"/>
                  </a:lnTo>
                  <a:lnTo>
                    <a:pt x="4286" y="1992"/>
                  </a:lnTo>
                  <a:lnTo>
                    <a:pt x="4302" y="1996"/>
                  </a:lnTo>
                  <a:lnTo>
                    <a:pt x="4334" y="1995"/>
                  </a:lnTo>
                  <a:lnTo>
                    <a:pt x="4348" y="1997"/>
                  </a:lnTo>
                  <a:lnTo>
                    <a:pt x="4350" y="2002"/>
                  </a:lnTo>
                  <a:lnTo>
                    <a:pt x="4342" y="2003"/>
                  </a:lnTo>
                  <a:lnTo>
                    <a:pt x="4334" y="2009"/>
                  </a:lnTo>
                  <a:lnTo>
                    <a:pt x="4336" y="2013"/>
                  </a:lnTo>
                  <a:lnTo>
                    <a:pt x="4350" y="2022"/>
                  </a:lnTo>
                  <a:lnTo>
                    <a:pt x="4352" y="2028"/>
                  </a:lnTo>
                  <a:lnTo>
                    <a:pt x="4342" y="2027"/>
                  </a:lnTo>
                  <a:lnTo>
                    <a:pt x="4338" y="2036"/>
                  </a:lnTo>
                  <a:lnTo>
                    <a:pt x="4371" y="2034"/>
                  </a:lnTo>
                  <a:lnTo>
                    <a:pt x="4375" y="2055"/>
                  </a:lnTo>
                  <a:lnTo>
                    <a:pt x="4379" y="2060"/>
                  </a:lnTo>
                  <a:lnTo>
                    <a:pt x="4374" y="2065"/>
                  </a:lnTo>
                  <a:lnTo>
                    <a:pt x="4403" y="2068"/>
                  </a:lnTo>
                  <a:lnTo>
                    <a:pt x="4411" y="2073"/>
                  </a:lnTo>
                  <a:lnTo>
                    <a:pt x="4412" y="2084"/>
                  </a:lnTo>
                  <a:lnTo>
                    <a:pt x="4418" y="2079"/>
                  </a:lnTo>
                  <a:lnTo>
                    <a:pt x="4428" y="2079"/>
                  </a:lnTo>
                  <a:lnTo>
                    <a:pt x="4428" y="2089"/>
                  </a:lnTo>
                  <a:lnTo>
                    <a:pt x="4424" y="2097"/>
                  </a:lnTo>
                  <a:lnTo>
                    <a:pt x="4429" y="2102"/>
                  </a:lnTo>
                  <a:lnTo>
                    <a:pt x="4431" y="2110"/>
                  </a:lnTo>
                  <a:lnTo>
                    <a:pt x="4420" y="2122"/>
                  </a:lnTo>
                  <a:lnTo>
                    <a:pt x="4420" y="2126"/>
                  </a:lnTo>
                  <a:lnTo>
                    <a:pt x="4433" y="2119"/>
                  </a:lnTo>
                  <a:lnTo>
                    <a:pt x="4447" y="2130"/>
                  </a:lnTo>
                  <a:lnTo>
                    <a:pt x="4452" y="2125"/>
                  </a:lnTo>
                  <a:lnTo>
                    <a:pt x="4462" y="2120"/>
                  </a:lnTo>
                  <a:lnTo>
                    <a:pt x="4463" y="2129"/>
                  </a:lnTo>
                  <a:lnTo>
                    <a:pt x="4473" y="2132"/>
                  </a:lnTo>
                  <a:lnTo>
                    <a:pt x="4461" y="2162"/>
                  </a:lnTo>
                  <a:lnTo>
                    <a:pt x="4469" y="2154"/>
                  </a:lnTo>
                  <a:lnTo>
                    <a:pt x="4481" y="2138"/>
                  </a:lnTo>
                  <a:lnTo>
                    <a:pt x="4490" y="2131"/>
                  </a:lnTo>
                  <a:lnTo>
                    <a:pt x="4489" y="2145"/>
                  </a:lnTo>
                  <a:lnTo>
                    <a:pt x="4493" y="2145"/>
                  </a:lnTo>
                  <a:lnTo>
                    <a:pt x="4499" y="2137"/>
                  </a:lnTo>
                  <a:lnTo>
                    <a:pt x="4501" y="2149"/>
                  </a:lnTo>
                  <a:lnTo>
                    <a:pt x="4504" y="2158"/>
                  </a:lnTo>
                  <a:lnTo>
                    <a:pt x="4510" y="2164"/>
                  </a:lnTo>
                  <a:lnTo>
                    <a:pt x="4522" y="2167"/>
                  </a:lnTo>
                  <a:lnTo>
                    <a:pt x="4536" y="2174"/>
                  </a:lnTo>
                  <a:lnTo>
                    <a:pt x="4543" y="2170"/>
                  </a:lnTo>
                  <a:lnTo>
                    <a:pt x="4542" y="2163"/>
                  </a:lnTo>
                  <a:lnTo>
                    <a:pt x="4552" y="2156"/>
                  </a:lnTo>
                  <a:lnTo>
                    <a:pt x="4559" y="2165"/>
                  </a:lnTo>
                  <a:lnTo>
                    <a:pt x="4557" y="2174"/>
                  </a:lnTo>
                  <a:lnTo>
                    <a:pt x="4568" y="2176"/>
                  </a:lnTo>
                  <a:lnTo>
                    <a:pt x="4575" y="2181"/>
                  </a:lnTo>
                  <a:lnTo>
                    <a:pt x="4581" y="2183"/>
                  </a:lnTo>
                  <a:lnTo>
                    <a:pt x="4586" y="2192"/>
                  </a:lnTo>
                  <a:lnTo>
                    <a:pt x="4581" y="2199"/>
                  </a:lnTo>
                  <a:lnTo>
                    <a:pt x="4581" y="2203"/>
                  </a:lnTo>
                  <a:lnTo>
                    <a:pt x="4580" y="2206"/>
                  </a:lnTo>
                  <a:lnTo>
                    <a:pt x="4571" y="2208"/>
                  </a:lnTo>
                  <a:lnTo>
                    <a:pt x="4565" y="2206"/>
                  </a:lnTo>
                  <a:lnTo>
                    <a:pt x="4558" y="2207"/>
                  </a:lnTo>
                  <a:lnTo>
                    <a:pt x="4544" y="2213"/>
                  </a:lnTo>
                  <a:lnTo>
                    <a:pt x="4539" y="2216"/>
                  </a:lnTo>
                  <a:lnTo>
                    <a:pt x="4539" y="2218"/>
                  </a:lnTo>
                  <a:lnTo>
                    <a:pt x="4524" y="2228"/>
                  </a:lnTo>
                  <a:lnTo>
                    <a:pt x="4494" y="2232"/>
                  </a:lnTo>
                  <a:lnTo>
                    <a:pt x="4477" y="2238"/>
                  </a:lnTo>
                  <a:lnTo>
                    <a:pt x="4469" y="2246"/>
                  </a:lnTo>
                  <a:lnTo>
                    <a:pt x="4482" y="2246"/>
                  </a:lnTo>
                  <a:lnTo>
                    <a:pt x="4495" y="2242"/>
                  </a:lnTo>
                  <a:lnTo>
                    <a:pt x="4510" y="2233"/>
                  </a:lnTo>
                  <a:lnTo>
                    <a:pt x="4515" y="2235"/>
                  </a:lnTo>
                  <a:lnTo>
                    <a:pt x="4482" y="2251"/>
                  </a:lnTo>
                  <a:lnTo>
                    <a:pt x="4467" y="2256"/>
                  </a:lnTo>
                  <a:lnTo>
                    <a:pt x="4452" y="2256"/>
                  </a:lnTo>
                  <a:lnTo>
                    <a:pt x="4436" y="2280"/>
                  </a:lnTo>
                  <a:lnTo>
                    <a:pt x="4424" y="2276"/>
                  </a:lnTo>
                  <a:lnTo>
                    <a:pt x="4413" y="2267"/>
                  </a:lnTo>
                  <a:lnTo>
                    <a:pt x="4399" y="2264"/>
                  </a:lnTo>
                  <a:lnTo>
                    <a:pt x="4386" y="2265"/>
                  </a:lnTo>
                  <a:lnTo>
                    <a:pt x="4387" y="2274"/>
                  </a:lnTo>
                  <a:lnTo>
                    <a:pt x="4404" y="2276"/>
                  </a:lnTo>
                  <a:lnTo>
                    <a:pt x="4419" y="2282"/>
                  </a:lnTo>
                  <a:lnTo>
                    <a:pt x="4430" y="2289"/>
                  </a:lnTo>
                  <a:lnTo>
                    <a:pt x="4426" y="2314"/>
                  </a:lnTo>
                  <a:lnTo>
                    <a:pt x="4438" y="2308"/>
                  </a:lnTo>
                  <a:lnTo>
                    <a:pt x="4451" y="2298"/>
                  </a:lnTo>
                  <a:lnTo>
                    <a:pt x="4456" y="2291"/>
                  </a:lnTo>
                  <a:lnTo>
                    <a:pt x="4468" y="2283"/>
                  </a:lnTo>
                  <a:lnTo>
                    <a:pt x="4479" y="2272"/>
                  </a:lnTo>
                  <a:lnTo>
                    <a:pt x="4496" y="2265"/>
                  </a:lnTo>
                  <a:lnTo>
                    <a:pt x="4506" y="2251"/>
                  </a:lnTo>
                  <a:lnTo>
                    <a:pt x="4519" y="2244"/>
                  </a:lnTo>
                  <a:lnTo>
                    <a:pt x="4547" y="2237"/>
                  </a:lnTo>
                  <a:lnTo>
                    <a:pt x="4563" y="2240"/>
                  </a:lnTo>
                  <a:lnTo>
                    <a:pt x="4569" y="2238"/>
                  </a:lnTo>
                  <a:lnTo>
                    <a:pt x="4560" y="2234"/>
                  </a:lnTo>
                  <a:lnTo>
                    <a:pt x="4546" y="2231"/>
                  </a:lnTo>
                  <a:lnTo>
                    <a:pt x="4530" y="2234"/>
                  </a:lnTo>
                  <a:lnTo>
                    <a:pt x="4538" y="2229"/>
                  </a:lnTo>
                  <a:lnTo>
                    <a:pt x="4555" y="2226"/>
                  </a:lnTo>
                  <a:lnTo>
                    <a:pt x="4582" y="2228"/>
                  </a:lnTo>
                  <a:lnTo>
                    <a:pt x="4594" y="2228"/>
                  </a:lnTo>
                  <a:lnTo>
                    <a:pt x="4596" y="2233"/>
                  </a:lnTo>
                  <a:lnTo>
                    <a:pt x="4595" y="2243"/>
                  </a:lnTo>
                  <a:lnTo>
                    <a:pt x="4597" y="2253"/>
                  </a:lnTo>
                  <a:lnTo>
                    <a:pt x="4598" y="2265"/>
                  </a:lnTo>
                  <a:lnTo>
                    <a:pt x="4591" y="2275"/>
                  </a:lnTo>
                  <a:lnTo>
                    <a:pt x="4590" y="2285"/>
                  </a:lnTo>
                  <a:lnTo>
                    <a:pt x="4592" y="2301"/>
                  </a:lnTo>
                  <a:lnTo>
                    <a:pt x="4595" y="2301"/>
                  </a:lnTo>
                  <a:lnTo>
                    <a:pt x="4607" y="2274"/>
                  </a:lnTo>
                  <a:lnTo>
                    <a:pt x="4616" y="2267"/>
                  </a:lnTo>
                  <a:lnTo>
                    <a:pt x="4629" y="2266"/>
                  </a:lnTo>
                  <a:lnTo>
                    <a:pt x="4637" y="2269"/>
                  </a:lnTo>
                  <a:lnTo>
                    <a:pt x="4633" y="2274"/>
                  </a:lnTo>
                  <a:lnTo>
                    <a:pt x="4667" y="2286"/>
                  </a:lnTo>
                  <a:lnTo>
                    <a:pt x="4668" y="2289"/>
                  </a:lnTo>
                  <a:lnTo>
                    <a:pt x="4662" y="2293"/>
                  </a:lnTo>
                  <a:lnTo>
                    <a:pt x="4668" y="2303"/>
                  </a:lnTo>
                  <a:lnTo>
                    <a:pt x="4675" y="2307"/>
                  </a:lnTo>
                  <a:lnTo>
                    <a:pt x="4676" y="2313"/>
                  </a:lnTo>
                  <a:lnTo>
                    <a:pt x="4680" y="2315"/>
                  </a:lnTo>
                  <a:lnTo>
                    <a:pt x="4680" y="2323"/>
                  </a:lnTo>
                  <a:lnTo>
                    <a:pt x="4675" y="2325"/>
                  </a:lnTo>
                  <a:lnTo>
                    <a:pt x="4670" y="2330"/>
                  </a:lnTo>
                  <a:lnTo>
                    <a:pt x="4648" y="2321"/>
                  </a:lnTo>
                  <a:lnTo>
                    <a:pt x="4655" y="2334"/>
                  </a:lnTo>
                  <a:lnTo>
                    <a:pt x="4660" y="2336"/>
                  </a:lnTo>
                  <a:lnTo>
                    <a:pt x="4668" y="2336"/>
                  </a:lnTo>
                  <a:lnTo>
                    <a:pt x="4672" y="2350"/>
                  </a:lnTo>
                  <a:lnTo>
                    <a:pt x="4668" y="2353"/>
                  </a:lnTo>
                  <a:lnTo>
                    <a:pt x="4668" y="2357"/>
                  </a:lnTo>
                  <a:lnTo>
                    <a:pt x="4677" y="2371"/>
                  </a:lnTo>
                  <a:lnTo>
                    <a:pt x="4677" y="2373"/>
                  </a:lnTo>
                  <a:lnTo>
                    <a:pt x="4667" y="2372"/>
                  </a:lnTo>
                  <a:lnTo>
                    <a:pt x="4664" y="2378"/>
                  </a:lnTo>
                  <a:lnTo>
                    <a:pt x="4681" y="2383"/>
                  </a:lnTo>
                  <a:lnTo>
                    <a:pt x="4686" y="2395"/>
                  </a:lnTo>
                  <a:lnTo>
                    <a:pt x="4671" y="2394"/>
                  </a:lnTo>
                  <a:lnTo>
                    <a:pt x="4664" y="2391"/>
                  </a:lnTo>
                  <a:lnTo>
                    <a:pt x="4668" y="2398"/>
                  </a:lnTo>
                  <a:close/>
                </a:path>
              </a:pathLst>
            </a:custGeom>
            <a:solidFill>
              <a:schemeClr val="accent1"/>
            </a:solidFill>
            <a:ln w="6350" cap="flat" cmpd="sng">
              <a:noFill/>
              <a:prstDash val="solid"/>
              <a:round/>
              <a:headEnd type="none" w="med" len="med"/>
              <a:tailEnd type="none" w="med" len="med"/>
            </a:ln>
            <a:effectLst/>
          </p:spPr>
          <p:txBody>
            <a:bodyPr/>
            <a:lstStyle/>
            <a:p>
              <a:endParaRPr lang="en-US" dirty="0"/>
            </a:p>
          </p:txBody>
        </p:sp>
        <p:sp>
          <p:nvSpPr>
            <p:cNvPr id="244" name="文本框 243">
              <a:extLst>
                <a:ext uri="{FF2B5EF4-FFF2-40B4-BE49-F238E27FC236}">
                  <a16:creationId xmlns:a16="http://schemas.microsoft.com/office/drawing/2014/main" id="{0266C37E-B798-4CFD-BA18-27E56660EEA6}"/>
                </a:ext>
              </a:extLst>
            </p:cNvPr>
            <p:cNvSpPr txBox="1"/>
            <p:nvPr/>
          </p:nvSpPr>
          <p:spPr>
            <a:xfrm>
              <a:off x="586407" y="4352956"/>
              <a:ext cx="1758008" cy="461665"/>
            </a:xfrm>
            <a:prstGeom prst="rect">
              <a:avLst/>
            </a:prstGeom>
            <a:noFill/>
          </p:spPr>
          <p:txBody>
            <a:bodyPr wrap="square" rtlCol="0">
              <a:spAutoFit/>
            </a:bodyPr>
            <a:lstStyle/>
            <a:p>
              <a:pPr algn="ctr"/>
              <a:r>
                <a:rPr lang="en-US" altLang="zh-CN" sz="2400" b="1">
                  <a:solidFill>
                    <a:schemeClr val="accent1"/>
                  </a:solidFill>
                </a:rPr>
                <a:t>Canada</a:t>
              </a:r>
              <a:endParaRPr lang="zh-CN" altLang="en-US" sz="2400" b="1">
                <a:solidFill>
                  <a:schemeClr val="accent1"/>
                </a:solidFill>
              </a:endParaRPr>
            </a:p>
          </p:txBody>
        </p:sp>
      </p:grpSp>
      <p:grpSp>
        <p:nvGrpSpPr>
          <p:cNvPr id="245" name="组合 244">
            <a:extLst>
              <a:ext uri="{FF2B5EF4-FFF2-40B4-BE49-F238E27FC236}">
                <a16:creationId xmlns:a16="http://schemas.microsoft.com/office/drawing/2014/main" id="{2599EA5B-0D50-4712-8AF7-B5C7ACFB87C3}"/>
              </a:ext>
            </a:extLst>
          </p:cNvPr>
          <p:cNvGrpSpPr/>
          <p:nvPr/>
        </p:nvGrpSpPr>
        <p:grpSpPr>
          <a:xfrm>
            <a:off x="9721596" y="2087297"/>
            <a:ext cx="1665647" cy="2722310"/>
            <a:chOff x="3498988" y="2087297"/>
            <a:chExt cx="1665647" cy="2722310"/>
          </a:xfrm>
        </p:grpSpPr>
        <p:grpSp>
          <p:nvGrpSpPr>
            <p:cNvPr id="246" name="Group 19">
              <a:extLst>
                <a:ext uri="{FF2B5EF4-FFF2-40B4-BE49-F238E27FC236}">
                  <a16:creationId xmlns:a16="http://schemas.microsoft.com/office/drawing/2014/main" id="{7C2125D7-5E15-4C76-AC5F-EF5F50431F59}"/>
                </a:ext>
              </a:extLst>
            </p:cNvPr>
            <p:cNvGrpSpPr/>
            <p:nvPr/>
          </p:nvGrpSpPr>
          <p:grpSpPr>
            <a:xfrm>
              <a:off x="3498988" y="2087297"/>
              <a:ext cx="1651273" cy="1679243"/>
              <a:chOff x="3342265" y="3367081"/>
              <a:chExt cx="7055977" cy="7175501"/>
            </a:xfrm>
            <a:solidFill>
              <a:schemeClr val="accent1"/>
            </a:solidFill>
          </p:grpSpPr>
          <p:sp>
            <p:nvSpPr>
              <p:cNvPr id="248" name="Freeform 18">
                <a:extLst>
                  <a:ext uri="{FF2B5EF4-FFF2-40B4-BE49-F238E27FC236}">
                    <a16:creationId xmlns:a16="http://schemas.microsoft.com/office/drawing/2014/main" id="{585F15AF-BBE6-4365-ADD3-1C63BCE41ABB}"/>
                  </a:ext>
                </a:extLst>
              </p:cNvPr>
              <p:cNvSpPr>
                <a:spLocks noChangeArrowheads="1"/>
              </p:cNvSpPr>
              <p:nvPr/>
            </p:nvSpPr>
            <p:spPr bwMode="auto">
              <a:xfrm>
                <a:off x="8299704" y="6091233"/>
                <a:ext cx="1588984" cy="1825625"/>
              </a:xfrm>
              <a:custGeom>
                <a:avLst/>
                <a:gdLst>
                  <a:gd name="T0" fmla="*/ 4327 w 4414"/>
                  <a:gd name="T1" fmla="*/ 1702 h 5072"/>
                  <a:gd name="T2" fmla="*/ 4070 w 4414"/>
                  <a:gd name="T3" fmla="*/ 2078 h 5072"/>
                  <a:gd name="T4" fmla="*/ 3760 w 4414"/>
                  <a:gd name="T5" fmla="*/ 2328 h 5072"/>
                  <a:gd name="T6" fmla="*/ 3766 w 4414"/>
                  <a:gd name="T7" fmla="*/ 2177 h 5072"/>
                  <a:gd name="T8" fmla="*/ 3628 w 4414"/>
                  <a:gd name="T9" fmla="*/ 2164 h 5072"/>
                  <a:gd name="T10" fmla="*/ 3542 w 4414"/>
                  <a:gd name="T11" fmla="*/ 2420 h 5072"/>
                  <a:gd name="T12" fmla="*/ 3417 w 4414"/>
                  <a:gd name="T13" fmla="*/ 2743 h 5072"/>
                  <a:gd name="T14" fmla="*/ 3502 w 4414"/>
                  <a:gd name="T15" fmla="*/ 2862 h 5072"/>
                  <a:gd name="T16" fmla="*/ 3450 w 4414"/>
                  <a:gd name="T17" fmla="*/ 3218 h 5072"/>
                  <a:gd name="T18" fmla="*/ 3403 w 4414"/>
                  <a:gd name="T19" fmla="*/ 3811 h 5072"/>
                  <a:gd name="T20" fmla="*/ 3291 w 4414"/>
                  <a:gd name="T21" fmla="*/ 4201 h 5072"/>
                  <a:gd name="T22" fmla="*/ 3192 w 4414"/>
                  <a:gd name="T23" fmla="*/ 4544 h 5072"/>
                  <a:gd name="T24" fmla="*/ 3159 w 4414"/>
                  <a:gd name="T25" fmla="*/ 4834 h 5072"/>
                  <a:gd name="T26" fmla="*/ 2902 w 4414"/>
                  <a:gd name="T27" fmla="*/ 5071 h 5072"/>
                  <a:gd name="T28" fmla="*/ 2678 w 4414"/>
                  <a:gd name="T29" fmla="*/ 4966 h 5072"/>
                  <a:gd name="T30" fmla="*/ 2638 w 4414"/>
                  <a:gd name="T31" fmla="*/ 4840 h 5072"/>
                  <a:gd name="T32" fmla="*/ 2757 w 4414"/>
                  <a:gd name="T33" fmla="*/ 4484 h 5072"/>
                  <a:gd name="T34" fmla="*/ 2784 w 4414"/>
                  <a:gd name="T35" fmla="*/ 3798 h 5072"/>
                  <a:gd name="T36" fmla="*/ 2454 w 4414"/>
                  <a:gd name="T37" fmla="*/ 3666 h 5072"/>
                  <a:gd name="T38" fmla="*/ 2282 w 4414"/>
                  <a:gd name="T39" fmla="*/ 3580 h 5072"/>
                  <a:gd name="T40" fmla="*/ 1913 w 4414"/>
                  <a:gd name="T41" fmla="*/ 3343 h 5072"/>
                  <a:gd name="T42" fmla="*/ 1741 w 4414"/>
                  <a:gd name="T43" fmla="*/ 3191 h 5072"/>
                  <a:gd name="T44" fmla="*/ 1280 w 4414"/>
                  <a:gd name="T45" fmla="*/ 3033 h 5072"/>
                  <a:gd name="T46" fmla="*/ 1134 w 4414"/>
                  <a:gd name="T47" fmla="*/ 2835 h 5072"/>
                  <a:gd name="T48" fmla="*/ 1049 w 4414"/>
                  <a:gd name="T49" fmla="*/ 2717 h 5072"/>
                  <a:gd name="T50" fmla="*/ 825 w 4414"/>
                  <a:gd name="T51" fmla="*/ 2736 h 5072"/>
                  <a:gd name="T52" fmla="*/ 482 w 4414"/>
                  <a:gd name="T53" fmla="*/ 2947 h 5072"/>
                  <a:gd name="T54" fmla="*/ 0 w 4414"/>
                  <a:gd name="T55" fmla="*/ 2974 h 5072"/>
                  <a:gd name="T56" fmla="*/ 7 w 4414"/>
                  <a:gd name="T57" fmla="*/ 2453 h 5072"/>
                  <a:gd name="T58" fmla="*/ 73 w 4414"/>
                  <a:gd name="T59" fmla="*/ 2038 h 5072"/>
                  <a:gd name="T60" fmla="*/ 99 w 4414"/>
                  <a:gd name="T61" fmla="*/ 1840 h 5072"/>
                  <a:gd name="T62" fmla="*/ 132 w 4414"/>
                  <a:gd name="T63" fmla="*/ 1451 h 5072"/>
                  <a:gd name="T64" fmla="*/ 86 w 4414"/>
                  <a:gd name="T65" fmla="*/ 1194 h 5072"/>
                  <a:gd name="T66" fmla="*/ 198 w 4414"/>
                  <a:gd name="T67" fmla="*/ 877 h 5072"/>
                  <a:gd name="T68" fmla="*/ 383 w 4414"/>
                  <a:gd name="T69" fmla="*/ 594 h 5072"/>
                  <a:gd name="T70" fmla="*/ 455 w 4414"/>
                  <a:gd name="T71" fmla="*/ 620 h 5072"/>
                  <a:gd name="T72" fmla="*/ 983 w 4414"/>
                  <a:gd name="T73" fmla="*/ 818 h 5072"/>
                  <a:gd name="T74" fmla="*/ 1372 w 4414"/>
                  <a:gd name="T75" fmla="*/ 462 h 5072"/>
                  <a:gd name="T76" fmla="*/ 1365 w 4414"/>
                  <a:gd name="T77" fmla="*/ 198 h 5072"/>
                  <a:gd name="T78" fmla="*/ 1695 w 4414"/>
                  <a:gd name="T79" fmla="*/ 264 h 5072"/>
                  <a:gd name="T80" fmla="*/ 2137 w 4414"/>
                  <a:gd name="T81" fmla="*/ 264 h 5072"/>
                  <a:gd name="T82" fmla="*/ 2467 w 4414"/>
                  <a:gd name="T83" fmla="*/ 145 h 5072"/>
                  <a:gd name="T84" fmla="*/ 2638 w 4414"/>
                  <a:gd name="T85" fmla="*/ 0 h 5072"/>
                  <a:gd name="T86" fmla="*/ 2790 w 4414"/>
                  <a:gd name="T87" fmla="*/ 244 h 5072"/>
                  <a:gd name="T88" fmla="*/ 2962 w 4414"/>
                  <a:gd name="T89" fmla="*/ 429 h 5072"/>
                  <a:gd name="T90" fmla="*/ 3153 w 4414"/>
                  <a:gd name="T91" fmla="*/ 310 h 5072"/>
                  <a:gd name="T92" fmla="*/ 3529 w 4414"/>
                  <a:gd name="T93" fmla="*/ 46 h 5072"/>
                  <a:gd name="T94" fmla="*/ 4096 w 4414"/>
                  <a:gd name="T95" fmla="*/ 370 h 5072"/>
                  <a:gd name="T96" fmla="*/ 4182 w 4414"/>
                  <a:gd name="T97" fmla="*/ 581 h 5072"/>
                  <a:gd name="T98" fmla="*/ 4261 w 4414"/>
                  <a:gd name="T99" fmla="*/ 930 h 5072"/>
                  <a:gd name="T100" fmla="*/ 4096 w 4414"/>
                  <a:gd name="T101" fmla="*/ 1451 h 5072"/>
                  <a:gd name="T102" fmla="*/ 4261 w 4414"/>
                  <a:gd name="T103" fmla="*/ 1596 h 5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4" h="5072">
                    <a:moveTo>
                      <a:pt x="4413" y="1603"/>
                    </a:moveTo>
                    <a:lnTo>
                      <a:pt x="4413" y="1603"/>
                    </a:lnTo>
                    <a:cubicBezTo>
                      <a:pt x="4386" y="1629"/>
                      <a:pt x="4360" y="1662"/>
                      <a:pt x="4327" y="1702"/>
                    </a:cubicBezTo>
                    <a:cubicBezTo>
                      <a:pt x="4274" y="1774"/>
                      <a:pt x="4287" y="1840"/>
                      <a:pt x="4248" y="1926"/>
                    </a:cubicBezTo>
                    <a:cubicBezTo>
                      <a:pt x="4221" y="1972"/>
                      <a:pt x="4175" y="1972"/>
                      <a:pt x="4142" y="2012"/>
                    </a:cubicBezTo>
                    <a:cubicBezTo>
                      <a:pt x="4123" y="2045"/>
                      <a:pt x="4096" y="2051"/>
                      <a:pt x="4070" y="2078"/>
                    </a:cubicBezTo>
                    <a:cubicBezTo>
                      <a:pt x="4024" y="2124"/>
                      <a:pt x="3991" y="2144"/>
                      <a:pt x="3944" y="2190"/>
                    </a:cubicBezTo>
                    <a:cubicBezTo>
                      <a:pt x="3905" y="2229"/>
                      <a:pt x="3878" y="2243"/>
                      <a:pt x="3832" y="2282"/>
                    </a:cubicBezTo>
                    <a:cubicBezTo>
                      <a:pt x="3806" y="2302"/>
                      <a:pt x="3793" y="2328"/>
                      <a:pt x="3760" y="2328"/>
                    </a:cubicBezTo>
                    <a:cubicBezTo>
                      <a:pt x="3753" y="2328"/>
                      <a:pt x="3746" y="2328"/>
                      <a:pt x="3733" y="2328"/>
                    </a:cubicBezTo>
                    <a:cubicBezTo>
                      <a:pt x="3740" y="2295"/>
                      <a:pt x="3766" y="2282"/>
                      <a:pt x="3766" y="2243"/>
                    </a:cubicBezTo>
                    <a:cubicBezTo>
                      <a:pt x="3766" y="2216"/>
                      <a:pt x="3766" y="2203"/>
                      <a:pt x="3766" y="2177"/>
                    </a:cubicBezTo>
                    <a:cubicBezTo>
                      <a:pt x="3760" y="2170"/>
                      <a:pt x="3753" y="2157"/>
                      <a:pt x="3740" y="2157"/>
                    </a:cubicBezTo>
                    <a:cubicBezTo>
                      <a:pt x="3733" y="2157"/>
                      <a:pt x="3733" y="2164"/>
                      <a:pt x="3727" y="2164"/>
                    </a:cubicBezTo>
                    <a:cubicBezTo>
                      <a:pt x="3687" y="2164"/>
                      <a:pt x="3667" y="2164"/>
                      <a:pt x="3628" y="2164"/>
                    </a:cubicBezTo>
                    <a:cubicBezTo>
                      <a:pt x="3615" y="2164"/>
                      <a:pt x="3601" y="2170"/>
                      <a:pt x="3582" y="2177"/>
                    </a:cubicBezTo>
                    <a:cubicBezTo>
                      <a:pt x="3615" y="2223"/>
                      <a:pt x="3661" y="2243"/>
                      <a:pt x="3661" y="2302"/>
                    </a:cubicBezTo>
                    <a:cubicBezTo>
                      <a:pt x="3661" y="2368"/>
                      <a:pt x="3569" y="2361"/>
                      <a:pt x="3542" y="2420"/>
                    </a:cubicBezTo>
                    <a:cubicBezTo>
                      <a:pt x="3516" y="2472"/>
                      <a:pt x="3509" y="2506"/>
                      <a:pt x="3509" y="2565"/>
                    </a:cubicBezTo>
                    <a:cubicBezTo>
                      <a:pt x="3509" y="2585"/>
                      <a:pt x="3509" y="2598"/>
                      <a:pt x="3509" y="2618"/>
                    </a:cubicBezTo>
                    <a:cubicBezTo>
                      <a:pt x="3509" y="2677"/>
                      <a:pt x="3437" y="2690"/>
                      <a:pt x="3417" y="2743"/>
                    </a:cubicBezTo>
                    <a:cubicBezTo>
                      <a:pt x="3397" y="2802"/>
                      <a:pt x="3403" y="2835"/>
                      <a:pt x="3397" y="2895"/>
                    </a:cubicBezTo>
                    <a:cubicBezTo>
                      <a:pt x="3423" y="2901"/>
                      <a:pt x="3423" y="2901"/>
                      <a:pt x="3423" y="2901"/>
                    </a:cubicBezTo>
                    <a:cubicBezTo>
                      <a:pt x="3450" y="2888"/>
                      <a:pt x="3470" y="2875"/>
                      <a:pt x="3502" y="2862"/>
                    </a:cubicBezTo>
                    <a:cubicBezTo>
                      <a:pt x="3463" y="2934"/>
                      <a:pt x="3450" y="2987"/>
                      <a:pt x="3450" y="3066"/>
                    </a:cubicBezTo>
                    <a:cubicBezTo>
                      <a:pt x="3450" y="3125"/>
                      <a:pt x="3450" y="3158"/>
                      <a:pt x="3450" y="3218"/>
                    </a:cubicBezTo>
                    <a:lnTo>
                      <a:pt x="3450" y="3218"/>
                    </a:lnTo>
                    <a:cubicBezTo>
                      <a:pt x="3403" y="3587"/>
                      <a:pt x="3403" y="3587"/>
                      <a:pt x="3403" y="3587"/>
                    </a:cubicBezTo>
                    <a:lnTo>
                      <a:pt x="3403" y="3587"/>
                    </a:lnTo>
                    <a:cubicBezTo>
                      <a:pt x="3403" y="3673"/>
                      <a:pt x="3403" y="3719"/>
                      <a:pt x="3403" y="3811"/>
                    </a:cubicBezTo>
                    <a:cubicBezTo>
                      <a:pt x="3403" y="3831"/>
                      <a:pt x="3384" y="3844"/>
                      <a:pt x="3377" y="3864"/>
                    </a:cubicBezTo>
                    <a:cubicBezTo>
                      <a:pt x="3364" y="3897"/>
                      <a:pt x="3357" y="3923"/>
                      <a:pt x="3351" y="3957"/>
                    </a:cubicBezTo>
                    <a:cubicBezTo>
                      <a:pt x="3318" y="4049"/>
                      <a:pt x="3324" y="4108"/>
                      <a:pt x="3291" y="4201"/>
                    </a:cubicBezTo>
                    <a:cubicBezTo>
                      <a:pt x="3252" y="4286"/>
                      <a:pt x="3232" y="4339"/>
                      <a:pt x="3212" y="4438"/>
                    </a:cubicBezTo>
                    <a:cubicBezTo>
                      <a:pt x="3206" y="4464"/>
                      <a:pt x="3199" y="4477"/>
                      <a:pt x="3199" y="4504"/>
                    </a:cubicBezTo>
                    <a:cubicBezTo>
                      <a:pt x="3199" y="4517"/>
                      <a:pt x="3192" y="4530"/>
                      <a:pt x="3192" y="4544"/>
                    </a:cubicBezTo>
                    <a:cubicBezTo>
                      <a:pt x="3192" y="4570"/>
                      <a:pt x="3192" y="4583"/>
                      <a:pt x="3192" y="4609"/>
                    </a:cubicBezTo>
                    <a:cubicBezTo>
                      <a:pt x="3192" y="4662"/>
                      <a:pt x="3186" y="4689"/>
                      <a:pt x="3179" y="4741"/>
                    </a:cubicBezTo>
                    <a:cubicBezTo>
                      <a:pt x="3179" y="4781"/>
                      <a:pt x="3186" y="4807"/>
                      <a:pt x="3159" y="4834"/>
                    </a:cubicBezTo>
                    <a:cubicBezTo>
                      <a:pt x="3153" y="4847"/>
                      <a:pt x="3140" y="4847"/>
                      <a:pt x="3133" y="4847"/>
                    </a:cubicBezTo>
                    <a:cubicBezTo>
                      <a:pt x="3113" y="4860"/>
                      <a:pt x="3107" y="4873"/>
                      <a:pt x="3087" y="4886"/>
                    </a:cubicBezTo>
                    <a:cubicBezTo>
                      <a:pt x="2995" y="4933"/>
                      <a:pt x="2929" y="4985"/>
                      <a:pt x="2902" y="5071"/>
                    </a:cubicBezTo>
                    <a:lnTo>
                      <a:pt x="2902" y="5071"/>
                    </a:lnTo>
                    <a:cubicBezTo>
                      <a:pt x="2830" y="5045"/>
                      <a:pt x="2790" y="5005"/>
                      <a:pt x="2718" y="4979"/>
                    </a:cubicBezTo>
                    <a:cubicBezTo>
                      <a:pt x="2704" y="4972"/>
                      <a:pt x="2685" y="4972"/>
                      <a:pt x="2678" y="4966"/>
                    </a:cubicBezTo>
                    <a:cubicBezTo>
                      <a:pt x="2638" y="4939"/>
                      <a:pt x="2645" y="4900"/>
                      <a:pt x="2645" y="4860"/>
                    </a:cubicBezTo>
                    <a:lnTo>
                      <a:pt x="2645" y="4860"/>
                    </a:lnTo>
                    <a:cubicBezTo>
                      <a:pt x="2645" y="4847"/>
                      <a:pt x="2638" y="4854"/>
                      <a:pt x="2638" y="4840"/>
                    </a:cubicBezTo>
                    <a:cubicBezTo>
                      <a:pt x="2638" y="4768"/>
                      <a:pt x="2711" y="4735"/>
                      <a:pt x="2711" y="4656"/>
                    </a:cubicBezTo>
                    <a:cubicBezTo>
                      <a:pt x="2711" y="4629"/>
                      <a:pt x="2698" y="4616"/>
                      <a:pt x="2698" y="4596"/>
                    </a:cubicBezTo>
                    <a:cubicBezTo>
                      <a:pt x="2698" y="4544"/>
                      <a:pt x="2744" y="4530"/>
                      <a:pt x="2757" y="4484"/>
                    </a:cubicBezTo>
                    <a:cubicBezTo>
                      <a:pt x="2790" y="4385"/>
                      <a:pt x="2784" y="4326"/>
                      <a:pt x="2823" y="4233"/>
                    </a:cubicBezTo>
                    <a:cubicBezTo>
                      <a:pt x="2863" y="4141"/>
                      <a:pt x="2922" y="4095"/>
                      <a:pt x="2922" y="3996"/>
                    </a:cubicBezTo>
                    <a:cubicBezTo>
                      <a:pt x="2922" y="3904"/>
                      <a:pt x="2843" y="3871"/>
                      <a:pt x="2784" y="3798"/>
                    </a:cubicBezTo>
                    <a:cubicBezTo>
                      <a:pt x="2751" y="3765"/>
                      <a:pt x="2737" y="3726"/>
                      <a:pt x="2685" y="3719"/>
                    </a:cubicBezTo>
                    <a:cubicBezTo>
                      <a:pt x="2632" y="3706"/>
                      <a:pt x="2599" y="3726"/>
                      <a:pt x="2546" y="3699"/>
                    </a:cubicBezTo>
                    <a:cubicBezTo>
                      <a:pt x="2513" y="3686"/>
                      <a:pt x="2493" y="3666"/>
                      <a:pt x="2454" y="3666"/>
                    </a:cubicBezTo>
                    <a:cubicBezTo>
                      <a:pt x="2408" y="3666"/>
                      <a:pt x="2388" y="3693"/>
                      <a:pt x="2342" y="3693"/>
                    </a:cubicBezTo>
                    <a:cubicBezTo>
                      <a:pt x="2329" y="3693"/>
                      <a:pt x="2329" y="3673"/>
                      <a:pt x="2322" y="3653"/>
                    </a:cubicBezTo>
                    <a:cubicBezTo>
                      <a:pt x="2315" y="3620"/>
                      <a:pt x="2302" y="3607"/>
                      <a:pt x="2282" y="3580"/>
                    </a:cubicBezTo>
                    <a:cubicBezTo>
                      <a:pt x="2249" y="3528"/>
                      <a:pt x="2230" y="3488"/>
                      <a:pt x="2183" y="3442"/>
                    </a:cubicBezTo>
                    <a:cubicBezTo>
                      <a:pt x="2137" y="3389"/>
                      <a:pt x="2078" y="3409"/>
                      <a:pt x="2012" y="3383"/>
                    </a:cubicBezTo>
                    <a:cubicBezTo>
                      <a:pt x="1972" y="3369"/>
                      <a:pt x="1952" y="3356"/>
                      <a:pt x="1913" y="3343"/>
                    </a:cubicBezTo>
                    <a:cubicBezTo>
                      <a:pt x="1887" y="3330"/>
                      <a:pt x="1867" y="3310"/>
                      <a:pt x="1840" y="3304"/>
                    </a:cubicBezTo>
                    <a:cubicBezTo>
                      <a:pt x="1820" y="3290"/>
                      <a:pt x="1801" y="3290"/>
                      <a:pt x="1788" y="3271"/>
                    </a:cubicBezTo>
                    <a:cubicBezTo>
                      <a:pt x="1768" y="3244"/>
                      <a:pt x="1768" y="3218"/>
                      <a:pt x="1741" y="3191"/>
                    </a:cubicBezTo>
                    <a:cubicBezTo>
                      <a:pt x="1662" y="3112"/>
                      <a:pt x="1603" y="3086"/>
                      <a:pt x="1511" y="3046"/>
                    </a:cubicBezTo>
                    <a:cubicBezTo>
                      <a:pt x="1471" y="3026"/>
                      <a:pt x="1458" y="2987"/>
                      <a:pt x="1418" y="2987"/>
                    </a:cubicBezTo>
                    <a:cubicBezTo>
                      <a:pt x="1359" y="2987"/>
                      <a:pt x="1332" y="3033"/>
                      <a:pt x="1280" y="3033"/>
                    </a:cubicBezTo>
                    <a:cubicBezTo>
                      <a:pt x="1240" y="3033"/>
                      <a:pt x="1227" y="2993"/>
                      <a:pt x="1187" y="2974"/>
                    </a:cubicBezTo>
                    <a:cubicBezTo>
                      <a:pt x="1161" y="2954"/>
                      <a:pt x="1115" y="2954"/>
                      <a:pt x="1115" y="2921"/>
                    </a:cubicBezTo>
                    <a:cubicBezTo>
                      <a:pt x="1115" y="2888"/>
                      <a:pt x="1121" y="2862"/>
                      <a:pt x="1134" y="2835"/>
                    </a:cubicBezTo>
                    <a:cubicBezTo>
                      <a:pt x="1141" y="2809"/>
                      <a:pt x="1161" y="2802"/>
                      <a:pt x="1161" y="2776"/>
                    </a:cubicBezTo>
                    <a:cubicBezTo>
                      <a:pt x="1161" y="2750"/>
                      <a:pt x="1128" y="2750"/>
                      <a:pt x="1102" y="2743"/>
                    </a:cubicBezTo>
                    <a:cubicBezTo>
                      <a:pt x="1082" y="2736"/>
                      <a:pt x="1069" y="2717"/>
                      <a:pt x="1049" y="2717"/>
                    </a:cubicBezTo>
                    <a:cubicBezTo>
                      <a:pt x="1016" y="2717"/>
                      <a:pt x="996" y="2717"/>
                      <a:pt x="963" y="2717"/>
                    </a:cubicBezTo>
                    <a:cubicBezTo>
                      <a:pt x="937" y="2717"/>
                      <a:pt x="923" y="2736"/>
                      <a:pt x="890" y="2736"/>
                    </a:cubicBezTo>
                    <a:cubicBezTo>
                      <a:pt x="864" y="2736"/>
                      <a:pt x="851" y="2736"/>
                      <a:pt x="825" y="2736"/>
                    </a:cubicBezTo>
                    <a:cubicBezTo>
                      <a:pt x="798" y="2736"/>
                      <a:pt x="785" y="2756"/>
                      <a:pt x="759" y="2776"/>
                    </a:cubicBezTo>
                    <a:cubicBezTo>
                      <a:pt x="719" y="2802"/>
                      <a:pt x="699" y="2822"/>
                      <a:pt x="666" y="2849"/>
                    </a:cubicBezTo>
                    <a:cubicBezTo>
                      <a:pt x="600" y="2908"/>
                      <a:pt x="554" y="2914"/>
                      <a:pt x="482" y="2947"/>
                    </a:cubicBezTo>
                    <a:cubicBezTo>
                      <a:pt x="363" y="2993"/>
                      <a:pt x="310" y="3060"/>
                      <a:pt x="191" y="3086"/>
                    </a:cubicBezTo>
                    <a:cubicBezTo>
                      <a:pt x="158" y="3092"/>
                      <a:pt x="145" y="3119"/>
                      <a:pt x="112" y="3119"/>
                    </a:cubicBezTo>
                    <a:cubicBezTo>
                      <a:pt x="40" y="3119"/>
                      <a:pt x="26" y="3046"/>
                      <a:pt x="0" y="2974"/>
                    </a:cubicBezTo>
                    <a:lnTo>
                      <a:pt x="0" y="2974"/>
                    </a:lnTo>
                    <a:cubicBezTo>
                      <a:pt x="40" y="2868"/>
                      <a:pt x="73" y="2809"/>
                      <a:pt x="73" y="2697"/>
                    </a:cubicBezTo>
                    <a:cubicBezTo>
                      <a:pt x="73" y="2598"/>
                      <a:pt x="7" y="2552"/>
                      <a:pt x="7" y="2453"/>
                    </a:cubicBezTo>
                    <a:cubicBezTo>
                      <a:pt x="7" y="2394"/>
                      <a:pt x="7" y="2361"/>
                      <a:pt x="7" y="2302"/>
                    </a:cubicBezTo>
                    <a:cubicBezTo>
                      <a:pt x="7" y="2229"/>
                      <a:pt x="73" y="2196"/>
                      <a:pt x="73" y="2124"/>
                    </a:cubicBezTo>
                    <a:cubicBezTo>
                      <a:pt x="73" y="2091"/>
                      <a:pt x="73" y="2071"/>
                      <a:pt x="73" y="2038"/>
                    </a:cubicBezTo>
                    <a:cubicBezTo>
                      <a:pt x="73" y="1999"/>
                      <a:pt x="112" y="1979"/>
                      <a:pt x="112" y="1939"/>
                    </a:cubicBezTo>
                    <a:lnTo>
                      <a:pt x="112" y="1939"/>
                    </a:lnTo>
                    <a:cubicBezTo>
                      <a:pt x="99" y="1906"/>
                      <a:pt x="99" y="1880"/>
                      <a:pt x="99" y="1840"/>
                    </a:cubicBezTo>
                    <a:cubicBezTo>
                      <a:pt x="99" y="1774"/>
                      <a:pt x="112" y="1735"/>
                      <a:pt x="112" y="1669"/>
                    </a:cubicBezTo>
                    <a:cubicBezTo>
                      <a:pt x="112" y="1616"/>
                      <a:pt x="86" y="1596"/>
                      <a:pt x="86" y="1543"/>
                    </a:cubicBezTo>
                    <a:cubicBezTo>
                      <a:pt x="86" y="1504"/>
                      <a:pt x="132" y="1491"/>
                      <a:pt x="132" y="1451"/>
                    </a:cubicBezTo>
                    <a:cubicBezTo>
                      <a:pt x="132" y="1412"/>
                      <a:pt x="92" y="1398"/>
                      <a:pt x="92" y="1359"/>
                    </a:cubicBezTo>
                    <a:cubicBezTo>
                      <a:pt x="92" y="1313"/>
                      <a:pt x="145" y="1299"/>
                      <a:pt x="145" y="1253"/>
                    </a:cubicBezTo>
                    <a:cubicBezTo>
                      <a:pt x="145" y="1220"/>
                      <a:pt x="86" y="1227"/>
                      <a:pt x="86" y="1194"/>
                    </a:cubicBezTo>
                    <a:cubicBezTo>
                      <a:pt x="86" y="1148"/>
                      <a:pt x="112" y="1128"/>
                      <a:pt x="125" y="1088"/>
                    </a:cubicBezTo>
                    <a:cubicBezTo>
                      <a:pt x="145" y="1042"/>
                      <a:pt x="139" y="1016"/>
                      <a:pt x="152" y="970"/>
                    </a:cubicBezTo>
                    <a:cubicBezTo>
                      <a:pt x="165" y="937"/>
                      <a:pt x="185" y="917"/>
                      <a:pt x="198" y="877"/>
                    </a:cubicBezTo>
                    <a:cubicBezTo>
                      <a:pt x="218" y="818"/>
                      <a:pt x="218" y="785"/>
                      <a:pt x="244" y="726"/>
                    </a:cubicBezTo>
                    <a:cubicBezTo>
                      <a:pt x="257" y="686"/>
                      <a:pt x="277" y="660"/>
                      <a:pt x="317" y="640"/>
                    </a:cubicBezTo>
                    <a:cubicBezTo>
                      <a:pt x="343" y="620"/>
                      <a:pt x="383" y="627"/>
                      <a:pt x="383" y="594"/>
                    </a:cubicBezTo>
                    <a:cubicBezTo>
                      <a:pt x="383" y="567"/>
                      <a:pt x="356" y="561"/>
                      <a:pt x="356" y="534"/>
                    </a:cubicBezTo>
                    <a:lnTo>
                      <a:pt x="356" y="534"/>
                    </a:lnTo>
                    <a:cubicBezTo>
                      <a:pt x="396" y="561"/>
                      <a:pt x="416" y="594"/>
                      <a:pt x="455" y="620"/>
                    </a:cubicBezTo>
                    <a:cubicBezTo>
                      <a:pt x="521" y="660"/>
                      <a:pt x="567" y="660"/>
                      <a:pt x="633" y="679"/>
                    </a:cubicBezTo>
                    <a:cubicBezTo>
                      <a:pt x="745" y="719"/>
                      <a:pt x="765" y="851"/>
                      <a:pt x="884" y="851"/>
                    </a:cubicBezTo>
                    <a:cubicBezTo>
                      <a:pt x="923" y="851"/>
                      <a:pt x="943" y="831"/>
                      <a:pt x="983" y="818"/>
                    </a:cubicBezTo>
                    <a:cubicBezTo>
                      <a:pt x="1049" y="792"/>
                      <a:pt x="1082" y="785"/>
                      <a:pt x="1148" y="752"/>
                    </a:cubicBezTo>
                    <a:cubicBezTo>
                      <a:pt x="1181" y="739"/>
                      <a:pt x="1194" y="713"/>
                      <a:pt x="1227" y="693"/>
                    </a:cubicBezTo>
                    <a:cubicBezTo>
                      <a:pt x="1313" y="627"/>
                      <a:pt x="1372" y="567"/>
                      <a:pt x="1372" y="462"/>
                    </a:cubicBezTo>
                    <a:cubicBezTo>
                      <a:pt x="1372" y="383"/>
                      <a:pt x="1293" y="356"/>
                      <a:pt x="1293" y="277"/>
                    </a:cubicBezTo>
                    <a:cubicBezTo>
                      <a:pt x="1293" y="251"/>
                      <a:pt x="1286" y="224"/>
                      <a:pt x="1306" y="205"/>
                    </a:cubicBezTo>
                    <a:cubicBezTo>
                      <a:pt x="1326" y="191"/>
                      <a:pt x="1346" y="198"/>
                      <a:pt x="1365" y="198"/>
                    </a:cubicBezTo>
                    <a:cubicBezTo>
                      <a:pt x="1425" y="178"/>
                      <a:pt x="1458" y="158"/>
                      <a:pt x="1524" y="158"/>
                    </a:cubicBezTo>
                    <a:cubicBezTo>
                      <a:pt x="1557" y="158"/>
                      <a:pt x="1570" y="198"/>
                      <a:pt x="1596" y="218"/>
                    </a:cubicBezTo>
                    <a:cubicBezTo>
                      <a:pt x="1629" y="244"/>
                      <a:pt x="1656" y="244"/>
                      <a:pt x="1695" y="264"/>
                    </a:cubicBezTo>
                    <a:cubicBezTo>
                      <a:pt x="1761" y="290"/>
                      <a:pt x="1801" y="303"/>
                      <a:pt x="1867" y="303"/>
                    </a:cubicBezTo>
                    <a:cubicBezTo>
                      <a:pt x="1913" y="303"/>
                      <a:pt x="1926" y="264"/>
                      <a:pt x="1972" y="264"/>
                    </a:cubicBezTo>
                    <a:cubicBezTo>
                      <a:pt x="2038" y="264"/>
                      <a:pt x="2071" y="264"/>
                      <a:pt x="2137" y="264"/>
                    </a:cubicBezTo>
                    <a:cubicBezTo>
                      <a:pt x="2197" y="264"/>
                      <a:pt x="2216" y="211"/>
                      <a:pt x="2249" y="165"/>
                    </a:cubicBezTo>
                    <a:cubicBezTo>
                      <a:pt x="2295" y="165"/>
                      <a:pt x="2322" y="165"/>
                      <a:pt x="2368" y="165"/>
                    </a:cubicBezTo>
                    <a:cubicBezTo>
                      <a:pt x="2408" y="165"/>
                      <a:pt x="2434" y="172"/>
                      <a:pt x="2467" y="145"/>
                    </a:cubicBezTo>
                    <a:cubicBezTo>
                      <a:pt x="2500" y="125"/>
                      <a:pt x="2500" y="86"/>
                      <a:pt x="2526" y="60"/>
                    </a:cubicBezTo>
                    <a:cubicBezTo>
                      <a:pt x="2559" y="27"/>
                      <a:pt x="2592" y="20"/>
                      <a:pt x="2638" y="0"/>
                    </a:cubicBezTo>
                    <a:lnTo>
                      <a:pt x="2638" y="0"/>
                    </a:lnTo>
                    <a:cubicBezTo>
                      <a:pt x="2685" y="46"/>
                      <a:pt x="2724" y="53"/>
                      <a:pt x="2770" y="92"/>
                    </a:cubicBezTo>
                    <a:cubicBezTo>
                      <a:pt x="2803" y="119"/>
                      <a:pt x="2810" y="158"/>
                      <a:pt x="2810" y="205"/>
                    </a:cubicBezTo>
                    <a:cubicBezTo>
                      <a:pt x="2810" y="224"/>
                      <a:pt x="2797" y="231"/>
                      <a:pt x="2790" y="244"/>
                    </a:cubicBezTo>
                    <a:cubicBezTo>
                      <a:pt x="2830" y="271"/>
                      <a:pt x="2843" y="317"/>
                      <a:pt x="2856" y="356"/>
                    </a:cubicBezTo>
                    <a:cubicBezTo>
                      <a:pt x="2863" y="376"/>
                      <a:pt x="2883" y="396"/>
                      <a:pt x="2889" y="409"/>
                    </a:cubicBezTo>
                    <a:cubicBezTo>
                      <a:pt x="2915" y="422"/>
                      <a:pt x="2935" y="429"/>
                      <a:pt x="2962" y="429"/>
                    </a:cubicBezTo>
                    <a:cubicBezTo>
                      <a:pt x="3028" y="429"/>
                      <a:pt x="3041" y="350"/>
                      <a:pt x="3041" y="284"/>
                    </a:cubicBezTo>
                    <a:cubicBezTo>
                      <a:pt x="3047" y="284"/>
                      <a:pt x="3054" y="277"/>
                      <a:pt x="3061" y="271"/>
                    </a:cubicBezTo>
                    <a:cubicBezTo>
                      <a:pt x="3087" y="297"/>
                      <a:pt x="3113" y="310"/>
                      <a:pt x="3153" y="310"/>
                    </a:cubicBezTo>
                    <a:cubicBezTo>
                      <a:pt x="3199" y="310"/>
                      <a:pt x="3219" y="277"/>
                      <a:pt x="3252" y="244"/>
                    </a:cubicBezTo>
                    <a:cubicBezTo>
                      <a:pt x="3298" y="205"/>
                      <a:pt x="3331" y="185"/>
                      <a:pt x="3371" y="139"/>
                    </a:cubicBezTo>
                    <a:cubicBezTo>
                      <a:pt x="3423" y="92"/>
                      <a:pt x="3456" y="46"/>
                      <a:pt x="3529" y="46"/>
                    </a:cubicBezTo>
                    <a:cubicBezTo>
                      <a:pt x="3569" y="46"/>
                      <a:pt x="3588" y="60"/>
                      <a:pt x="3621" y="79"/>
                    </a:cubicBezTo>
                    <a:cubicBezTo>
                      <a:pt x="3687" y="119"/>
                      <a:pt x="3733" y="119"/>
                      <a:pt x="3813" y="139"/>
                    </a:cubicBezTo>
                    <a:cubicBezTo>
                      <a:pt x="4096" y="370"/>
                      <a:pt x="4096" y="370"/>
                      <a:pt x="4096" y="370"/>
                    </a:cubicBezTo>
                    <a:lnTo>
                      <a:pt x="4096" y="370"/>
                    </a:lnTo>
                    <a:cubicBezTo>
                      <a:pt x="4096" y="389"/>
                      <a:pt x="4089" y="409"/>
                      <a:pt x="4089" y="429"/>
                    </a:cubicBezTo>
                    <a:cubicBezTo>
                      <a:pt x="4089" y="501"/>
                      <a:pt x="4123" y="547"/>
                      <a:pt x="4182" y="581"/>
                    </a:cubicBezTo>
                    <a:lnTo>
                      <a:pt x="4182" y="581"/>
                    </a:lnTo>
                    <a:cubicBezTo>
                      <a:pt x="4182" y="660"/>
                      <a:pt x="4188" y="706"/>
                      <a:pt x="4208" y="785"/>
                    </a:cubicBezTo>
                    <a:cubicBezTo>
                      <a:pt x="4221" y="844"/>
                      <a:pt x="4255" y="871"/>
                      <a:pt x="4261" y="930"/>
                    </a:cubicBezTo>
                    <a:cubicBezTo>
                      <a:pt x="4228" y="1154"/>
                      <a:pt x="4228" y="1154"/>
                      <a:pt x="4228" y="1154"/>
                    </a:cubicBezTo>
                    <a:cubicBezTo>
                      <a:pt x="4142" y="1168"/>
                      <a:pt x="4037" y="1181"/>
                      <a:pt x="4037" y="1273"/>
                    </a:cubicBezTo>
                    <a:cubicBezTo>
                      <a:pt x="4037" y="1345"/>
                      <a:pt x="4096" y="1379"/>
                      <a:pt x="4096" y="1451"/>
                    </a:cubicBezTo>
                    <a:cubicBezTo>
                      <a:pt x="4103" y="1504"/>
                      <a:pt x="4109" y="1530"/>
                      <a:pt x="4129" y="1576"/>
                    </a:cubicBezTo>
                    <a:cubicBezTo>
                      <a:pt x="4142" y="1596"/>
                      <a:pt x="4149" y="1616"/>
                      <a:pt x="4175" y="1616"/>
                    </a:cubicBezTo>
                    <a:cubicBezTo>
                      <a:pt x="4208" y="1616"/>
                      <a:pt x="4228" y="1596"/>
                      <a:pt x="4261" y="1596"/>
                    </a:cubicBezTo>
                    <a:cubicBezTo>
                      <a:pt x="4327" y="1596"/>
                      <a:pt x="4353" y="1603"/>
                      <a:pt x="4413" y="1603"/>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9" name="Freeform 19">
                <a:extLst>
                  <a:ext uri="{FF2B5EF4-FFF2-40B4-BE49-F238E27FC236}">
                    <a16:creationId xmlns:a16="http://schemas.microsoft.com/office/drawing/2014/main" id="{48DD2C26-058D-4588-BDDA-43E85B69A425}"/>
                  </a:ext>
                </a:extLst>
              </p:cNvPr>
              <p:cNvSpPr>
                <a:spLocks noChangeArrowheads="1"/>
              </p:cNvSpPr>
              <p:nvPr/>
            </p:nvSpPr>
            <p:spPr bwMode="auto">
              <a:xfrm>
                <a:off x="9752172" y="6299195"/>
                <a:ext cx="323829" cy="373063"/>
              </a:xfrm>
              <a:custGeom>
                <a:avLst/>
                <a:gdLst>
                  <a:gd name="T0" fmla="*/ 376 w 898"/>
                  <a:gd name="T1" fmla="*/ 1022 h 1036"/>
                  <a:gd name="T2" fmla="*/ 376 w 898"/>
                  <a:gd name="T3" fmla="*/ 1022 h 1036"/>
                  <a:gd name="T4" fmla="*/ 224 w 898"/>
                  <a:gd name="T5" fmla="*/ 1015 h 1036"/>
                  <a:gd name="T6" fmla="*/ 138 w 898"/>
                  <a:gd name="T7" fmla="*/ 1035 h 1036"/>
                  <a:gd name="T8" fmla="*/ 92 w 898"/>
                  <a:gd name="T9" fmla="*/ 995 h 1036"/>
                  <a:gd name="T10" fmla="*/ 59 w 898"/>
                  <a:gd name="T11" fmla="*/ 870 h 1036"/>
                  <a:gd name="T12" fmla="*/ 0 w 898"/>
                  <a:gd name="T13" fmla="*/ 692 h 1036"/>
                  <a:gd name="T14" fmla="*/ 191 w 898"/>
                  <a:gd name="T15" fmla="*/ 573 h 1036"/>
                  <a:gd name="T16" fmla="*/ 224 w 898"/>
                  <a:gd name="T17" fmla="*/ 349 h 1036"/>
                  <a:gd name="T18" fmla="*/ 171 w 898"/>
                  <a:gd name="T19" fmla="*/ 204 h 1036"/>
                  <a:gd name="T20" fmla="*/ 145 w 898"/>
                  <a:gd name="T21" fmla="*/ 0 h 1036"/>
                  <a:gd name="T22" fmla="*/ 145 w 898"/>
                  <a:gd name="T23" fmla="*/ 0 h 1036"/>
                  <a:gd name="T24" fmla="*/ 184 w 898"/>
                  <a:gd name="T25" fmla="*/ 19 h 1036"/>
                  <a:gd name="T26" fmla="*/ 297 w 898"/>
                  <a:gd name="T27" fmla="*/ 59 h 1036"/>
                  <a:gd name="T28" fmla="*/ 422 w 898"/>
                  <a:gd name="T29" fmla="*/ 164 h 1036"/>
                  <a:gd name="T30" fmla="*/ 534 w 898"/>
                  <a:gd name="T31" fmla="*/ 224 h 1036"/>
                  <a:gd name="T32" fmla="*/ 666 w 898"/>
                  <a:gd name="T33" fmla="*/ 408 h 1036"/>
                  <a:gd name="T34" fmla="*/ 897 w 898"/>
                  <a:gd name="T35" fmla="*/ 600 h 1036"/>
                  <a:gd name="T36" fmla="*/ 897 w 898"/>
                  <a:gd name="T37" fmla="*/ 600 h 1036"/>
                  <a:gd name="T38" fmla="*/ 666 w 898"/>
                  <a:gd name="T39" fmla="*/ 718 h 1036"/>
                  <a:gd name="T40" fmla="*/ 534 w 898"/>
                  <a:gd name="T41" fmla="*/ 844 h 1036"/>
                  <a:gd name="T42" fmla="*/ 462 w 898"/>
                  <a:gd name="T43" fmla="*/ 910 h 1036"/>
                  <a:gd name="T44" fmla="*/ 376 w 898"/>
                  <a:gd name="T45" fmla="*/ 1022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8" h="1036">
                    <a:moveTo>
                      <a:pt x="376" y="1022"/>
                    </a:moveTo>
                    <a:lnTo>
                      <a:pt x="376" y="1022"/>
                    </a:lnTo>
                    <a:cubicBezTo>
                      <a:pt x="316" y="1022"/>
                      <a:pt x="290" y="1015"/>
                      <a:pt x="224" y="1015"/>
                    </a:cubicBezTo>
                    <a:cubicBezTo>
                      <a:pt x="191" y="1015"/>
                      <a:pt x="171" y="1035"/>
                      <a:pt x="138" y="1035"/>
                    </a:cubicBezTo>
                    <a:cubicBezTo>
                      <a:pt x="112" y="1035"/>
                      <a:pt x="105" y="1015"/>
                      <a:pt x="92" y="995"/>
                    </a:cubicBezTo>
                    <a:cubicBezTo>
                      <a:pt x="72" y="949"/>
                      <a:pt x="66" y="923"/>
                      <a:pt x="59" y="870"/>
                    </a:cubicBezTo>
                    <a:cubicBezTo>
                      <a:pt x="59" y="798"/>
                      <a:pt x="0" y="764"/>
                      <a:pt x="0" y="692"/>
                    </a:cubicBezTo>
                    <a:cubicBezTo>
                      <a:pt x="0" y="600"/>
                      <a:pt x="105" y="587"/>
                      <a:pt x="191" y="573"/>
                    </a:cubicBezTo>
                    <a:cubicBezTo>
                      <a:pt x="224" y="349"/>
                      <a:pt x="224" y="349"/>
                      <a:pt x="224" y="349"/>
                    </a:cubicBezTo>
                    <a:cubicBezTo>
                      <a:pt x="218" y="290"/>
                      <a:pt x="184" y="263"/>
                      <a:pt x="171" y="204"/>
                    </a:cubicBezTo>
                    <a:cubicBezTo>
                      <a:pt x="151" y="125"/>
                      <a:pt x="145" y="79"/>
                      <a:pt x="145" y="0"/>
                    </a:cubicBezTo>
                    <a:lnTo>
                      <a:pt x="145" y="0"/>
                    </a:lnTo>
                    <a:cubicBezTo>
                      <a:pt x="151" y="6"/>
                      <a:pt x="165" y="13"/>
                      <a:pt x="184" y="19"/>
                    </a:cubicBezTo>
                    <a:cubicBezTo>
                      <a:pt x="224" y="39"/>
                      <a:pt x="257" y="33"/>
                      <a:pt x="297" y="59"/>
                    </a:cubicBezTo>
                    <a:cubicBezTo>
                      <a:pt x="343" y="105"/>
                      <a:pt x="363" y="138"/>
                      <a:pt x="422" y="164"/>
                    </a:cubicBezTo>
                    <a:cubicBezTo>
                      <a:pt x="468" y="191"/>
                      <a:pt x="501" y="184"/>
                      <a:pt x="534" y="224"/>
                    </a:cubicBezTo>
                    <a:cubicBezTo>
                      <a:pt x="600" y="283"/>
                      <a:pt x="607" y="349"/>
                      <a:pt x="666" y="408"/>
                    </a:cubicBezTo>
                    <a:cubicBezTo>
                      <a:pt x="752" y="494"/>
                      <a:pt x="818" y="514"/>
                      <a:pt x="897" y="600"/>
                    </a:cubicBezTo>
                    <a:lnTo>
                      <a:pt x="897" y="600"/>
                    </a:lnTo>
                    <a:cubicBezTo>
                      <a:pt x="831" y="652"/>
                      <a:pt x="758" y="679"/>
                      <a:pt x="666" y="718"/>
                    </a:cubicBezTo>
                    <a:cubicBezTo>
                      <a:pt x="607" y="745"/>
                      <a:pt x="587" y="791"/>
                      <a:pt x="534" y="844"/>
                    </a:cubicBezTo>
                    <a:cubicBezTo>
                      <a:pt x="508" y="870"/>
                      <a:pt x="488" y="877"/>
                      <a:pt x="462" y="910"/>
                    </a:cubicBezTo>
                    <a:cubicBezTo>
                      <a:pt x="435" y="956"/>
                      <a:pt x="402" y="989"/>
                      <a:pt x="376" y="1022"/>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0" name="Freeform 20">
                <a:extLst>
                  <a:ext uri="{FF2B5EF4-FFF2-40B4-BE49-F238E27FC236}">
                    <a16:creationId xmlns:a16="http://schemas.microsoft.com/office/drawing/2014/main" id="{B4DF4D9C-6A37-4F3F-8C1A-F0603E2FE582}"/>
                  </a:ext>
                </a:extLst>
              </p:cNvPr>
              <p:cNvSpPr>
                <a:spLocks noChangeArrowheads="1"/>
              </p:cNvSpPr>
              <p:nvPr/>
            </p:nvSpPr>
            <p:spPr bwMode="auto">
              <a:xfrm>
                <a:off x="9771221" y="6202358"/>
                <a:ext cx="544477" cy="314325"/>
              </a:xfrm>
              <a:custGeom>
                <a:avLst/>
                <a:gdLst>
                  <a:gd name="T0" fmla="*/ 7 w 1512"/>
                  <a:gd name="T1" fmla="*/ 60 h 872"/>
                  <a:gd name="T2" fmla="*/ 7 w 1512"/>
                  <a:gd name="T3" fmla="*/ 60 h 872"/>
                  <a:gd name="T4" fmla="*/ 0 w 1512"/>
                  <a:gd name="T5" fmla="*/ 119 h 872"/>
                  <a:gd name="T6" fmla="*/ 93 w 1512"/>
                  <a:gd name="T7" fmla="*/ 271 h 872"/>
                  <a:gd name="T8" fmla="*/ 93 w 1512"/>
                  <a:gd name="T9" fmla="*/ 271 h 872"/>
                  <a:gd name="T10" fmla="*/ 132 w 1512"/>
                  <a:gd name="T11" fmla="*/ 290 h 872"/>
                  <a:gd name="T12" fmla="*/ 245 w 1512"/>
                  <a:gd name="T13" fmla="*/ 330 h 872"/>
                  <a:gd name="T14" fmla="*/ 370 w 1512"/>
                  <a:gd name="T15" fmla="*/ 435 h 872"/>
                  <a:gd name="T16" fmla="*/ 482 w 1512"/>
                  <a:gd name="T17" fmla="*/ 495 h 872"/>
                  <a:gd name="T18" fmla="*/ 614 w 1512"/>
                  <a:gd name="T19" fmla="*/ 679 h 872"/>
                  <a:gd name="T20" fmla="*/ 845 w 1512"/>
                  <a:gd name="T21" fmla="*/ 871 h 872"/>
                  <a:gd name="T22" fmla="*/ 845 w 1512"/>
                  <a:gd name="T23" fmla="*/ 871 h 872"/>
                  <a:gd name="T24" fmla="*/ 911 w 1512"/>
                  <a:gd name="T25" fmla="*/ 805 h 872"/>
                  <a:gd name="T26" fmla="*/ 1023 w 1512"/>
                  <a:gd name="T27" fmla="*/ 706 h 872"/>
                  <a:gd name="T28" fmla="*/ 1128 w 1512"/>
                  <a:gd name="T29" fmla="*/ 594 h 872"/>
                  <a:gd name="T30" fmla="*/ 1234 w 1512"/>
                  <a:gd name="T31" fmla="*/ 501 h 872"/>
                  <a:gd name="T32" fmla="*/ 1406 w 1512"/>
                  <a:gd name="T33" fmla="*/ 297 h 872"/>
                  <a:gd name="T34" fmla="*/ 1511 w 1512"/>
                  <a:gd name="T35" fmla="*/ 165 h 872"/>
                  <a:gd name="T36" fmla="*/ 1511 w 1512"/>
                  <a:gd name="T37" fmla="*/ 165 h 872"/>
                  <a:gd name="T38" fmla="*/ 1379 w 1512"/>
                  <a:gd name="T39" fmla="*/ 125 h 872"/>
                  <a:gd name="T40" fmla="*/ 1293 w 1512"/>
                  <a:gd name="T41" fmla="*/ 145 h 872"/>
                  <a:gd name="T42" fmla="*/ 1181 w 1512"/>
                  <a:gd name="T43" fmla="*/ 125 h 872"/>
                  <a:gd name="T44" fmla="*/ 1168 w 1512"/>
                  <a:gd name="T45" fmla="*/ 112 h 872"/>
                  <a:gd name="T46" fmla="*/ 1102 w 1512"/>
                  <a:gd name="T47" fmla="*/ 165 h 872"/>
                  <a:gd name="T48" fmla="*/ 911 w 1512"/>
                  <a:gd name="T49" fmla="*/ 224 h 872"/>
                  <a:gd name="T50" fmla="*/ 838 w 1512"/>
                  <a:gd name="T51" fmla="*/ 224 h 872"/>
                  <a:gd name="T52" fmla="*/ 785 w 1512"/>
                  <a:gd name="T53" fmla="*/ 251 h 872"/>
                  <a:gd name="T54" fmla="*/ 706 w 1512"/>
                  <a:gd name="T55" fmla="*/ 231 h 872"/>
                  <a:gd name="T56" fmla="*/ 515 w 1512"/>
                  <a:gd name="T57" fmla="*/ 165 h 872"/>
                  <a:gd name="T58" fmla="*/ 271 w 1512"/>
                  <a:gd name="T59" fmla="*/ 0 h 872"/>
                  <a:gd name="T60" fmla="*/ 60 w 1512"/>
                  <a:gd name="T61" fmla="*/ 112 h 872"/>
                  <a:gd name="T62" fmla="*/ 7 w 1512"/>
                  <a:gd name="T63" fmla="*/ 6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12" h="872">
                    <a:moveTo>
                      <a:pt x="7" y="60"/>
                    </a:moveTo>
                    <a:lnTo>
                      <a:pt x="7" y="60"/>
                    </a:lnTo>
                    <a:cubicBezTo>
                      <a:pt x="7" y="79"/>
                      <a:pt x="0" y="99"/>
                      <a:pt x="0" y="119"/>
                    </a:cubicBezTo>
                    <a:cubicBezTo>
                      <a:pt x="0" y="191"/>
                      <a:pt x="34" y="237"/>
                      <a:pt x="93" y="271"/>
                    </a:cubicBezTo>
                    <a:lnTo>
                      <a:pt x="93" y="271"/>
                    </a:lnTo>
                    <a:cubicBezTo>
                      <a:pt x="99" y="277"/>
                      <a:pt x="113" y="284"/>
                      <a:pt x="132" y="290"/>
                    </a:cubicBezTo>
                    <a:cubicBezTo>
                      <a:pt x="172" y="310"/>
                      <a:pt x="205" y="304"/>
                      <a:pt x="245" y="330"/>
                    </a:cubicBezTo>
                    <a:cubicBezTo>
                      <a:pt x="291" y="376"/>
                      <a:pt x="311" y="409"/>
                      <a:pt x="370" y="435"/>
                    </a:cubicBezTo>
                    <a:cubicBezTo>
                      <a:pt x="416" y="462"/>
                      <a:pt x="449" y="455"/>
                      <a:pt x="482" y="495"/>
                    </a:cubicBezTo>
                    <a:cubicBezTo>
                      <a:pt x="548" y="554"/>
                      <a:pt x="555" y="620"/>
                      <a:pt x="614" y="679"/>
                    </a:cubicBezTo>
                    <a:cubicBezTo>
                      <a:pt x="700" y="765"/>
                      <a:pt x="766" y="785"/>
                      <a:pt x="845" y="871"/>
                    </a:cubicBezTo>
                    <a:lnTo>
                      <a:pt x="845" y="871"/>
                    </a:lnTo>
                    <a:cubicBezTo>
                      <a:pt x="871" y="851"/>
                      <a:pt x="891" y="831"/>
                      <a:pt x="911" y="805"/>
                    </a:cubicBezTo>
                    <a:cubicBezTo>
                      <a:pt x="950" y="759"/>
                      <a:pt x="977" y="739"/>
                      <a:pt x="1023" y="706"/>
                    </a:cubicBezTo>
                    <a:cubicBezTo>
                      <a:pt x="1069" y="660"/>
                      <a:pt x="1082" y="633"/>
                      <a:pt x="1128" y="594"/>
                    </a:cubicBezTo>
                    <a:cubicBezTo>
                      <a:pt x="1168" y="554"/>
                      <a:pt x="1194" y="541"/>
                      <a:pt x="1234" y="501"/>
                    </a:cubicBezTo>
                    <a:cubicBezTo>
                      <a:pt x="1300" y="422"/>
                      <a:pt x="1320" y="363"/>
                      <a:pt x="1406" y="297"/>
                    </a:cubicBezTo>
                    <a:cubicBezTo>
                      <a:pt x="1458" y="257"/>
                      <a:pt x="1478" y="218"/>
                      <a:pt x="1511" y="165"/>
                    </a:cubicBezTo>
                    <a:lnTo>
                      <a:pt x="1511" y="165"/>
                    </a:lnTo>
                    <a:cubicBezTo>
                      <a:pt x="1465" y="145"/>
                      <a:pt x="1432" y="125"/>
                      <a:pt x="1379" y="125"/>
                    </a:cubicBezTo>
                    <a:cubicBezTo>
                      <a:pt x="1346" y="125"/>
                      <a:pt x="1326" y="145"/>
                      <a:pt x="1293" y="145"/>
                    </a:cubicBezTo>
                    <a:cubicBezTo>
                      <a:pt x="1247" y="145"/>
                      <a:pt x="1221" y="139"/>
                      <a:pt x="1181" y="125"/>
                    </a:cubicBezTo>
                    <a:cubicBezTo>
                      <a:pt x="1175" y="125"/>
                      <a:pt x="1175" y="112"/>
                      <a:pt x="1168" y="112"/>
                    </a:cubicBezTo>
                    <a:cubicBezTo>
                      <a:pt x="1135" y="112"/>
                      <a:pt x="1128" y="152"/>
                      <a:pt x="1102" y="165"/>
                    </a:cubicBezTo>
                    <a:cubicBezTo>
                      <a:pt x="1036" y="211"/>
                      <a:pt x="990" y="224"/>
                      <a:pt x="911" y="224"/>
                    </a:cubicBezTo>
                    <a:cubicBezTo>
                      <a:pt x="878" y="224"/>
                      <a:pt x="865" y="224"/>
                      <a:pt x="838" y="224"/>
                    </a:cubicBezTo>
                    <a:cubicBezTo>
                      <a:pt x="818" y="224"/>
                      <a:pt x="805" y="251"/>
                      <a:pt x="785" y="251"/>
                    </a:cubicBezTo>
                    <a:cubicBezTo>
                      <a:pt x="753" y="251"/>
                      <a:pt x="733" y="237"/>
                      <a:pt x="706" y="231"/>
                    </a:cubicBezTo>
                    <a:cubicBezTo>
                      <a:pt x="627" y="218"/>
                      <a:pt x="581" y="211"/>
                      <a:pt x="515" y="165"/>
                    </a:cubicBezTo>
                    <a:cubicBezTo>
                      <a:pt x="429" y="92"/>
                      <a:pt x="390" y="0"/>
                      <a:pt x="271" y="0"/>
                    </a:cubicBezTo>
                    <a:cubicBezTo>
                      <a:pt x="179" y="0"/>
                      <a:pt x="152" y="112"/>
                      <a:pt x="60" y="112"/>
                    </a:cubicBezTo>
                    <a:cubicBezTo>
                      <a:pt x="27" y="112"/>
                      <a:pt x="14" y="86"/>
                      <a:pt x="7" y="6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1" name="Freeform 21">
                <a:extLst>
                  <a:ext uri="{FF2B5EF4-FFF2-40B4-BE49-F238E27FC236}">
                    <a16:creationId xmlns:a16="http://schemas.microsoft.com/office/drawing/2014/main" id="{3BFF3890-B210-4684-A9D5-DB2AF91D94FF}"/>
                  </a:ext>
                </a:extLst>
              </p:cNvPr>
              <p:cNvSpPr>
                <a:spLocks noChangeArrowheads="1"/>
              </p:cNvSpPr>
              <p:nvPr/>
            </p:nvSpPr>
            <p:spPr bwMode="auto">
              <a:xfrm>
                <a:off x="9248967" y="5851520"/>
                <a:ext cx="1142926" cy="441325"/>
              </a:xfrm>
              <a:custGeom>
                <a:avLst/>
                <a:gdLst>
                  <a:gd name="T0" fmla="*/ 1458 w 3174"/>
                  <a:gd name="T1" fmla="*/ 1036 h 1228"/>
                  <a:gd name="T2" fmla="*/ 983 w 3174"/>
                  <a:gd name="T3" fmla="*/ 745 h 1228"/>
                  <a:gd name="T4" fmla="*/ 733 w 3174"/>
                  <a:gd name="T5" fmla="*/ 805 h 1228"/>
                  <a:gd name="T6" fmla="*/ 515 w 3174"/>
                  <a:gd name="T7" fmla="*/ 976 h 1228"/>
                  <a:gd name="T8" fmla="*/ 403 w 3174"/>
                  <a:gd name="T9" fmla="*/ 950 h 1228"/>
                  <a:gd name="T10" fmla="*/ 251 w 3174"/>
                  <a:gd name="T11" fmla="*/ 1075 h 1228"/>
                  <a:gd name="T12" fmla="*/ 152 w 3174"/>
                  <a:gd name="T13" fmla="*/ 910 h 1228"/>
                  <a:gd name="T14" fmla="*/ 132 w 3174"/>
                  <a:gd name="T15" fmla="*/ 758 h 1228"/>
                  <a:gd name="T16" fmla="*/ 0 w 3174"/>
                  <a:gd name="T17" fmla="*/ 666 h 1228"/>
                  <a:gd name="T18" fmla="*/ 264 w 3174"/>
                  <a:gd name="T19" fmla="*/ 455 h 1228"/>
                  <a:gd name="T20" fmla="*/ 350 w 3174"/>
                  <a:gd name="T21" fmla="*/ 336 h 1228"/>
                  <a:gd name="T22" fmla="*/ 330 w 3174"/>
                  <a:gd name="T23" fmla="*/ 244 h 1228"/>
                  <a:gd name="T24" fmla="*/ 304 w 3174"/>
                  <a:gd name="T25" fmla="*/ 46 h 1228"/>
                  <a:gd name="T26" fmla="*/ 442 w 3174"/>
                  <a:gd name="T27" fmla="*/ 33 h 1228"/>
                  <a:gd name="T28" fmla="*/ 752 w 3174"/>
                  <a:gd name="T29" fmla="*/ 7 h 1228"/>
                  <a:gd name="T30" fmla="*/ 924 w 3174"/>
                  <a:gd name="T31" fmla="*/ 59 h 1228"/>
                  <a:gd name="T32" fmla="*/ 1069 w 3174"/>
                  <a:gd name="T33" fmla="*/ 251 h 1228"/>
                  <a:gd name="T34" fmla="*/ 1188 w 3174"/>
                  <a:gd name="T35" fmla="*/ 284 h 1228"/>
                  <a:gd name="T36" fmla="*/ 1359 w 3174"/>
                  <a:gd name="T37" fmla="*/ 198 h 1228"/>
                  <a:gd name="T38" fmla="*/ 1583 w 3174"/>
                  <a:gd name="T39" fmla="*/ 336 h 1228"/>
                  <a:gd name="T40" fmla="*/ 1775 w 3174"/>
                  <a:gd name="T41" fmla="*/ 237 h 1228"/>
                  <a:gd name="T42" fmla="*/ 2006 w 3174"/>
                  <a:gd name="T43" fmla="*/ 191 h 1228"/>
                  <a:gd name="T44" fmla="*/ 2052 w 3174"/>
                  <a:gd name="T45" fmla="*/ 455 h 1228"/>
                  <a:gd name="T46" fmla="*/ 2164 w 3174"/>
                  <a:gd name="T47" fmla="*/ 706 h 1228"/>
                  <a:gd name="T48" fmla="*/ 2316 w 3174"/>
                  <a:gd name="T49" fmla="*/ 554 h 1228"/>
                  <a:gd name="T50" fmla="*/ 2612 w 3174"/>
                  <a:gd name="T51" fmla="*/ 448 h 1228"/>
                  <a:gd name="T52" fmla="*/ 2837 w 3174"/>
                  <a:gd name="T53" fmla="*/ 402 h 1228"/>
                  <a:gd name="T54" fmla="*/ 3166 w 3174"/>
                  <a:gd name="T55" fmla="*/ 389 h 1228"/>
                  <a:gd name="T56" fmla="*/ 3166 w 3174"/>
                  <a:gd name="T57" fmla="*/ 462 h 1228"/>
                  <a:gd name="T58" fmla="*/ 3160 w 3174"/>
                  <a:gd name="T59" fmla="*/ 712 h 1228"/>
                  <a:gd name="T60" fmla="*/ 3054 w 3174"/>
                  <a:gd name="T61" fmla="*/ 1016 h 1228"/>
                  <a:gd name="T62" fmla="*/ 2962 w 3174"/>
                  <a:gd name="T63" fmla="*/ 1141 h 1228"/>
                  <a:gd name="T64" fmla="*/ 2830 w 3174"/>
                  <a:gd name="T65" fmla="*/ 1101 h 1228"/>
                  <a:gd name="T66" fmla="*/ 2632 w 3174"/>
                  <a:gd name="T67" fmla="*/ 1101 h 1228"/>
                  <a:gd name="T68" fmla="*/ 2553 w 3174"/>
                  <a:gd name="T69" fmla="*/ 1141 h 1228"/>
                  <a:gd name="T70" fmla="*/ 2289 w 3174"/>
                  <a:gd name="T71" fmla="*/ 1200 h 1228"/>
                  <a:gd name="T72" fmla="*/ 2157 w 3174"/>
                  <a:gd name="T73" fmla="*/ 1207 h 1228"/>
                  <a:gd name="T74" fmla="*/ 1722 w 3174"/>
                  <a:gd name="T75" fmla="*/ 976 h 1228"/>
                  <a:gd name="T76" fmla="*/ 1458 w 3174"/>
                  <a:gd name="T77" fmla="*/ 1036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74" h="1228">
                    <a:moveTo>
                      <a:pt x="1458" y="1036"/>
                    </a:moveTo>
                    <a:lnTo>
                      <a:pt x="1458" y="1036"/>
                    </a:lnTo>
                    <a:cubicBezTo>
                      <a:pt x="1175" y="805"/>
                      <a:pt x="1175" y="805"/>
                      <a:pt x="1175" y="805"/>
                    </a:cubicBezTo>
                    <a:cubicBezTo>
                      <a:pt x="1095" y="785"/>
                      <a:pt x="1049" y="785"/>
                      <a:pt x="983" y="745"/>
                    </a:cubicBezTo>
                    <a:cubicBezTo>
                      <a:pt x="950" y="726"/>
                      <a:pt x="931" y="712"/>
                      <a:pt x="891" y="712"/>
                    </a:cubicBezTo>
                    <a:cubicBezTo>
                      <a:pt x="818" y="712"/>
                      <a:pt x="785" y="758"/>
                      <a:pt x="733" y="805"/>
                    </a:cubicBezTo>
                    <a:cubicBezTo>
                      <a:pt x="693" y="851"/>
                      <a:pt x="660" y="871"/>
                      <a:pt x="614" y="910"/>
                    </a:cubicBezTo>
                    <a:cubicBezTo>
                      <a:pt x="581" y="943"/>
                      <a:pt x="561" y="976"/>
                      <a:pt x="515" y="976"/>
                    </a:cubicBezTo>
                    <a:cubicBezTo>
                      <a:pt x="475" y="976"/>
                      <a:pt x="449" y="963"/>
                      <a:pt x="423" y="937"/>
                    </a:cubicBezTo>
                    <a:cubicBezTo>
                      <a:pt x="416" y="943"/>
                      <a:pt x="409" y="950"/>
                      <a:pt x="403" y="950"/>
                    </a:cubicBezTo>
                    <a:cubicBezTo>
                      <a:pt x="403" y="1016"/>
                      <a:pt x="390" y="1095"/>
                      <a:pt x="324" y="1095"/>
                    </a:cubicBezTo>
                    <a:cubicBezTo>
                      <a:pt x="297" y="1095"/>
                      <a:pt x="277" y="1088"/>
                      <a:pt x="251" y="1075"/>
                    </a:cubicBezTo>
                    <a:cubicBezTo>
                      <a:pt x="245" y="1062"/>
                      <a:pt x="225" y="1042"/>
                      <a:pt x="218" y="1022"/>
                    </a:cubicBezTo>
                    <a:cubicBezTo>
                      <a:pt x="205" y="983"/>
                      <a:pt x="192" y="937"/>
                      <a:pt x="152" y="910"/>
                    </a:cubicBezTo>
                    <a:cubicBezTo>
                      <a:pt x="159" y="897"/>
                      <a:pt x="172" y="890"/>
                      <a:pt x="172" y="871"/>
                    </a:cubicBezTo>
                    <a:cubicBezTo>
                      <a:pt x="172" y="824"/>
                      <a:pt x="165" y="785"/>
                      <a:pt x="132" y="758"/>
                    </a:cubicBezTo>
                    <a:cubicBezTo>
                      <a:pt x="86" y="719"/>
                      <a:pt x="47" y="712"/>
                      <a:pt x="0" y="666"/>
                    </a:cubicBezTo>
                    <a:lnTo>
                      <a:pt x="0" y="666"/>
                    </a:lnTo>
                    <a:cubicBezTo>
                      <a:pt x="33" y="613"/>
                      <a:pt x="80" y="613"/>
                      <a:pt x="139" y="580"/>
                    </a:cubicBezTo>
                    <a:cubicBezTo>
                      <a:pt x="198" y="554"/>
                      <a:pt x="218" y="501"/>
                      <a:pt x="264" y="455"/>
                    </a:cubicBezTo>
                    <a:cubicBezTo>
                      <a:pt x="284" y="429"/>
                      <a:pt x="297" y="415"/>
                      <a:pt x="317" y="389"/>
                    </a:cubicBezTo>
                    <a:cubicBezTo>
                      <a:pt x="330" y="369"/>
                      <a:pt x="350" y="363"/>
                      <a:pt x="350" y="336"/>
                    </a:cubicBezTo>
                    <a:cubicBezTo>
                      <a:pt x="350" y="310"/>
                      <a:pt x="350" y="297"/>
                      <a:pt x="350" y="270"/>
                    </a:cubicBezTo>
                    <a:cubicBezTo>
                      <a:pt x="350" y="257"/>
                      <a:pt x="337" y="251"/>
                      <a:pt x="330" y="244"/>
                    </a:cubicBezTo>
                    <a:cubicBezTo>
                      <a:pt x="317" y="198"/>
                      <a:pt x="304" y="171"/>
                      <a:pt x="304" y="125"/>
                    </a:cubicBezTo>
                    <a:cubicBezTo>
                      <a:pt x="304" y="92"/>
                      <a:pt x="304" y="72"/>
                      <a:pt x="304" y="46"/>
                    </a:cubicBezTo>
                    <a:cubicBezTo>
                      <a:pt x="357" y="46"/>
                      <a:pt x="390" y="46"/>
                      <a:pt x="442" y="33"/>
                    </a:cubicBezTo>
                    <a:lnTo>
                      <a:pt x="442" y="33"/>
                    </a:lnTo>
                    <a:cubicBezTo>
                      <a:pt x="686" y="7"/>
                      <a:pt x="686" y="7"/>
                      <a:pt x="686" y="7"/>
                    </a:cubicBezTo>
                    <a:cubicBezTo>
                      <a:pt x="713" y="7"/>
                      <a:pt x="726" y="7"/>
                      <a:pt x="752" y="7"/>
                    </a:cubicBezTo>
                    <a:cubicBezTo>
                      <a:pt x="765" y="7"/>
                      <a:pt x="772" y="0"/>
                      <a:pt x="785" y="0"/>
                    </a:cubicBezTo>
                    <a:cubicBezTo>
                      <a:pt x="845" y="0"/>
                      <a:pt x="871" y="26"/>
                      <a:pt x="924" y="59"/>
                    </a:cubicBezTo>
                    <a:cubicBezTo>
                      <a:pt x="963" y="79"/>
                      <a:pt x="990" y="99"/>
                      <a:pt x="1010" y="139"/>
                    </a:cubicBezTo>
                    <a:cubicBezTo>
                      <a:pt x="1036" y="178"/>
                      <a:pt x="1049" y="204"/>
                      <a:pt x="1069" y="251"/>
                    </a:cubicBezTo>
                    <a:cubicBezTo>
                      <a:pt x="1082" y="284"/>
                      <a:pt x="1095" y="330"/>
                      <a:pt x="1135" y="330"/>
                    </a:cubicBezTo>
                    <a:cubicBezTo>
                      <a:pt x="1161" y="330"/>
                      <a:pt x="1168" y="303"/>
                      <a:pt x="1188" y="284"/>
                    </a:cubicBezTo>
                    <a:cubicBezTo>
                      <a:pt x="1240" y="231"/>
                      <a:pt x="1287" y="211"/>
                      <a:pt x="1359" y="198"/>
                    </a:cubicBezTo>
                    <a:lnTo>
                      <a:pt x="1359" y="198"/>
                    </a:lnTo>
                    <a:cubicBezTo>
                      <a:pt x="1412" y="237"/>
                      <a:pt x="1465" y="244"/>
                      <a:pt x="1524" y="284"/>
                    </a:cubicBezTo>
                    <a:cubicBezTo>
                      <a:pt x="1544" y="303"/>
                      <a:pt x="1550" y="336"/>
                      <a:pt x="1583" y="336"/>
                    </a:cubicBezTo>
                    <a:cubicBezTo>
                      <a:pt x="1617" y="336"/>
                      <a:pt x="1630" y="303"/>
                      <a:pt x="1663" y="284"/>
                    </a:cubicBezTo>
                    <a:cubicBezTo>
                      <a:pt x="1702" y="257"/>
                      <a:pt x="1729" y="251"/>
                      <a:pt x="1775" y="237"/>
                    </a:cubicBezTo>
                    <a:cubicBezTo>
                      <a:pt x="1834" y="224"/>
                      <a:pt x="1861" y="191"/>
                      <a:pt x="1920" y="191"/>
                    </a:cubicBezTo>
                    <a:cubicBezTo>
                      <a:pt x="1953" y="191"/>
                      <a:pt x="1973" y="191"/>
                      <a:pt x="2006" y="191"/>
                    </a:cubicBezTo>
                    <a:cubicBezTo>
                      <a:pt x="2058" y="191"/>
                      <a:pt x="2124" y="211"/>
                      <a:pt x="2124" y="264"/>
                    </a:cubicBezTo>
                    <a:cubicBezTo>
                      <a:pt x="2124" y="343"/>
                      <a:pt x="2091" y="383"/>
                      <a:pt x="2052" y="455"/>
                    </a:cubicBezTo>
                    <a:cubicBezTo>
                      <a:pt x="2032" y="495"/>
                      <a:pt x="2006" y="508"/>
                      <a:pt x="2006" y="554"/>
                    </a:cubicBezTo>
                    <a:cubicBezTo>
                      <a:pt x="2006" y="633"/>
                      <a:pt x="2078" y="706"/>
                      <a:pt x="2164" y="706"/>
                    </a:cubicBezTo>
                    <a:cubicBezTo>
                      <a:pt x="2210" y="706"/>
                      <a:pt x="2223" y="666"/>
                      <a:pt x="2256" y="633"/>
                    </a:cubicBezTo>
                    <a:cubicBezTo>
                      <a:pt x="2276" y="600"/>
                      <a:pt x="2296" y="587"/>
                      <a:pt x="2316" y="554"/>
                    </a:cubicBezTo>
                    <a:cubicBezTo>
                      <a:pt x="2329" y="528"/>
                      <a:pt x="2335" y="501"/>
                      <a:pt x="2362" y="495"/>
                    </a:cubicBezTo>
                    <a:cubicBezTo>
                      <a:pt x="2461" y="468"/>
                      <a:pt x="2514" y="448"/>
                      <a:pt x="2612" y="448"/>
                    </a:cubicBezTo>
                    <a:cubicBezTo>
                      <a:pt x="2652" y="448"/>
                      <a:pt x="2678" y="482"/>
                      <a:pt x="2718" y="482"/>
                    </a:cubicBezTo>
                    <a:cubicBezTo>
                      <a:pt x="2771" y="482"/>
                      <a:pt x="2790" y="429"/>
                      <a:pt x="2837" y="402"/>
                    </a:cubicBezTo>
                    <a:cubicBezTo>
                      <a:pt x="2896" y="369"/>
                      <a:pt x="2942" y="350"/>
                      <a:pt x="3015" y="343"/>
                    </a:cubicBezTo>
                    <a:cubicBezTo>
                      <a:pt x="3166" y="389"/>
                      <a:pt x="3166" y="389"/>
                      <a:pt x="3166" y="389"/>
                    </a:cubicBezTo>
                    <a:lnTo>
                      <a:pt x="3166" y="389"/>
                    </a:lnTo>
                    <a:cubicBezTo>
                      <a:pt x="3166" y="415"/>
                      <a:pt x="3173" y="435"/>
                      <a:pt x="3166" y="462"/>
                    </a:cubicBezTo>
                    <a:cubicBezTo>
                      <a:pt x="3147" y="488"/>
                      <a:pt x="3114" y="501"/>
                      <a:pt x="3114" y="541"/>
                    </a:cubicBezTo>
                    <a:cubicBezTo>
                      <a:pt x="3114" y="607"/>
                      <a:pt x="3160" y="646"/>
                      <a:pt x="3160" y="712"/>
                    </a:cubicBezTo>
                    <a:cubicBezTo>
                      <a:pt x="3160" y="791"/>
                      <a:pt x="3127" y="831"/>
                      <a:pt x="3101" y="897"/>
                    </a:cubicBezTo>
                    <a:cubicBezTo>
                      <a:pt x="3081" y="943"/>
                      <a:pt x="3081" y="976"/>
                      <a:pt x="3054" y="1016"/>
                    </a:cubicBezTo>
                    <a:cubicBezTo>
                      <a:pt x="3034" y="1042"/>
                      <a:pt x="3008" y="1055"/>
                      <a:pt x="2988" y="1088"/>
                    </a:cubicBezTo>
                    <a:cubicBezTo>
                      <a:pt x="2975" y="1108"/>
                      <a:pt x="2969" y="1128"/>
                      <a:pt x="2962" y="1141"/>
                    </a:cubicBezTo>
                    <a:lnTo>
                      <a:pt x="2962" y="1141"/>
                    </a:lnTo>
                    <a:cubicBezTo>
                      <a:pt x="2916" y="1121"/>
                      <a:pt x="2883" y="1101"/>
                      <a:pt x="2830" y="1101"/>
                    </a:cubicBezTo>
                    <a:cubicBezTo>
                      <a:pt x="2797" y="1101"/>
                      <a:pt x="2777" y="1121"/>
                      <a:pt x="2744" y="1121"/>
                    </a:cubicBezTo>
                    <a:cubicBezTo>
                      <a:pt x="2698" y="1121"/>
                      <a:pt x="2672" y="1115"/>
                      <a:pt x="2632" y="1101"/>
                    </a:cubicBezTo>
                    <a:cubicBezTo>
                      <a:pt x="2626" y="1101"/>
                      <a:pt x="2626" y="1088"/>
                      <a:pt x="2619" y="1088"/>
                    </a:cubicBezTo>
                    <a:cubicBezTo>
                      <a:pt x="2586" y="1088"/>
                      <a:pt x="2579" y="1128"/>
                      <a:pt x="2553" y="1141"/>
                    </a:cubicBezTo>
                    <a:cubicBezTo>
                      <a:pt x="2487" y="1187"/>
                      <a:pt x="2441" y="1200"/>
                      <a:pt x="2362" y="1200"/>
                    </a:cubicBezTo>
                    <a:cubicBezTo>
                      <a:pt x="2329" y="1200"/>
                      <a:pt x="2316" y="1200"/>
                      <a:pt x="2289" y="1200"/>
                    </a:cubicBezTo>
                    <a:cubicBezTo>
                      <a:pt x="2269" y="1200"/>
                      <a:pt x="2256" y="1227"/>
                      <a:pt x="2236" y="1227"/>
                    </a:cubicBezTo>
                    <a:cubicBezTo>
                      <a:pt x="2204" y="1227"/>
                      <a:pt x="2184" y="1213"/>
                      <a:pt x="2157" y="1207"/>
                    </a:cubicBezTo>
                    <a:cubicBezTo>
                      <a:pt x="2078" y="1194"/>
                      <a:pt x="2032" y="1187"/>
                      <a:pt x="1966" y="1141"/>
                    </a:cubicBezTo>
                    <a:cubicBezTo>
                      <a:pt x="1880" y="1068"/>
                      <a:pt x="1841" y="976"/>
                      <a:pt x="1722" y="976"/>
                    </a:cubicBezTo>
                    <a:cubicBezTo>
                      <a:pt x="1630" y="976"/>
                      <a:pt x="1603" y="1088"/>
                      <a:pt x="1511" y="1088"/>
                    </a:cubicBezTo>
                    <a:cubicBezTo>
                      <a:pt x="1478" y="1088"/>
                      <a:pt x="1465" y="1062"/>
                      <a:pt x="1458" y="1036"/>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2" name="Freeform 22">
                <a:extLst>
                  <a:ext uri="{FF2B5EF4-FFF2-40B4-BE49-F238E27FC236}">
                    <a16:creationId xmlns:a16="http://schemas.microsoft.com/office/drawing/2014/main" id="{494F7F87-98DE-4D22-ADEA-7B54141AA697}"/>
                  </a:ext>
                </a:extLst>
              </p:cNvPr>
              <p:cNvSpPr>
                <a:spLocks noChangeArrowheads="1"/>
              </p:cNvSpPr>
              <p:nvPr/>
            </p:nvSpPr>
            <p:spPr bwMode="auto">
              <a:xfrm>
                <a:off x="9737885" y="5694357"/>
                <a:ext cx="660357" cy="411162"/>
              </a:xfrm>
              <a:custGeom>
                <a:avLst/>
                <a:gdLst>
                  <a:gd name="T0" fmla="*/ 1807 w 1835"/>
                  <a:gd name="T1" fmla="*/ 824 h 1142"/>
                  <a:gd name="T2" fmla="*/ 1807 w 1835"/>
                  <a:gd name="T3" fmla="*/ 824 h 1142"/>
                  <a:gd name="T4" fmla="*/ 1656 w 1835"/>
                  <a:gd name="T5" fmla="*/ 778 h 1142"/>
                  <a:gd name="T6" fmla="*/ 1478 w 1835"/>
                  <a:gd name="T7" fmla="*/ 837 h 1142"/>
                  <a:gd name="T8" fmla="*/ 1359 w 1835"/>
                  <a:gd name="T9" fmla="*/ 917 h 1142"/>
                  <a:gd name="T10" fmla="*/ 1253 w 1835"/>
                  <a:gd name="T11" fmla="*/ 883 h 1142"/>
                  <a:gd name="T12" fmla="*/ 1003 w 1835"/>
                  <a:gd name="T13" fmla="*/ 930 h 1142"/>
                  <a:gd name="T14" fmla="*/ 957 w 1835"/>
                  <a:gd name="T15" fmla="*/ 989 h 1142"/>
                  <a:gd name="T16" fmla="*/ 897 w 1835"/>
                  <a:gd name="T17" fmla="*/ 1068 h 1142"/>
                  <a:gd name="T18" fmla="*/ 805 w 1835"/>
                  <a:gd name="T19" fmla="*/ 1141 h 1142"/>
                  <a:gd name="T20" fmla="*/ 647 w 1835"/>
                  <a:gd name="T21" fmla="*/ 989 h 1142"/>
                  <a:gd name="T22" fmla="*/ 693 w 1835"/>
                  <a:gd name="T23" fmla="*/ 890 h 1142"/>
                  <a:gd name="T24" fmla="*/ 765 w 1835"/>
                  <a:gd name="T25" fmla="*/ 699 h 1142"/>
                  <a:gd name="T26" fmla="*/ 647 w 1835"/>
                  <a:gd name="T27" fmla="*/ 626 h 1142"/>
                  <a:gd name="T28" fmla="*/ 561 w 1835"/>
                  <a:gd name="T29" fmla="*/ 626 h 1142"/>
                  <a:gd name="T30" fmla="*/ 416 w 1835"/>
                  <a:gd name="T31" fmla="*/ 672 h 1142"/>
                  <a:gd name="T32" fmla="*/ 304 w 1835"/>
                  <a:gd name="T33" fmla="*/ 719 h 1142"/>
                  <a:gd name="T34" fmla="*/ 224 w 1835"/>
                  <a:gd name="T35" fmla="*/ 771 h 1142"/>
                  <a:gd name="T36" fmla="*/ 165 w 1835"/>
                  <a:gd name="T37" fmla="*/ 719 h 1142"/>
                  <a:gd name="T38" fmla="*/ 0 w 1835"/>
                  <a:gd name="T39" fmla="*/ 633 h 1142"/>
                  <a:gd name="T40" fmla="*/ 0 w 1835"/>
                  <a:gd name="T41" fmla="*/ 633 h 1142"/>
                  <a:gd name="T42" fmla="*/ 27 w 1835"/>
                  <a:gd name="T43" fmla="*/ 587 h 1142"/>
                  <a:gd name="T44" fmla="*/ 73 w 1835"/>
                  <a:gd name="T45" fmla="*/ 507 h 1142"/>
                  <a:gd name="T46" fmla="*/ 0 w 1835"/>
                  <a:gd name="T47" fmla="*/ 310 h 1142"/>
                  <a:gd name="T48" fmla="*/ 53 w 1835"/>
                  <a:gd name="T49" fmla="*/ 184 h 1142"/>
                  <a:gd name="T50" fmla="*/ 53 w 1835"/>
                  <a:gd name="T51" fmla="*/ 118 h 1142"/>
                  <a:gd name="T52" fmla="*/ 66 w 1835"/>
                  <a:gd name="T53" fmla="*/ 59 h 1142"/>
                  <a:gd name="T54" fmla="*/ 66 w 1835"/>
                  <a:gd name="T55" fmla="*/ 59 h 1142"/>
                  <a:gd name="T56" fmla="*/ 178 w 1835"/>
                  <a:gd name="T57" fmla="*/ 99 h 1142"/>
                  <a:gd name="T58" fmla="*/ 290 w 1835"/>
                  <a:gd name="T59" fmla="*/ 79 h 1142"/>
                  <a:gd name="T60" fmla="*/ 403 w 1835"/>
                  <a:gd name="T61" fmla="*/ 85 h 1142"/>
                  <a:gd name="T62" fmla="*/ 594 w 1835"/>
                  <a:gd name="T63" fmla="*/ 33 h 1142"/>
                  <a:gd name="T64" fmla="*/ 732 w 1835"/>
                  <a:gd name="T65" fmla="*/ 0 h 1142"/>
                  <a:gd name="T66" fmla="*/ 673 w 1835"/>
                  <a:gd name="T67" fmla="*/ 145 h 1142"/>
                  <a:gd name="T68" fmla="*/ 640 w 1835"/>
                  <a:gd name="T69" fmla="*/ 250 h 1142"/>
                  <a:gd name="T70" fmla="*/ 713 w 1835"/>
                  <a:gd name="T71" fmla="*/ 310 h 1142"/>
                  <a:gd name="T72" fmla="*/ 805 w 1835"/>
                  <a:gd name="T73" fmla="*/ 356 h 1142"/>
                  <a:gd name="T74" fmla="*/ 884 w 1835"/>
                  <a:gd name="T75" fmla="*/ 316 h 1142"/>
                  <a:gd name="T76" fmla="*/ 910 w 1835"/>
                  <a:gd name="T77" fmla="*/ 343 h 1142"/>
                  <a:gd name="T78" fmla="*/ 963 w 1835"/>
                  <a:gd name="T79" fmla="*/ 376 h 1142"/>
                  <a:gd name="T80" fmla="*/ 1016 w 1835"/>
                  <a:gd name="T81" fmla="*/ 422 h 1142"/>
                  <a:gd name="T82" fmla="*/ 1069 w 1835"/>
                  <a:gd name="T83" fmla="*/ 369 h 1142"/>
                  <a:gd name="T84" fmla="*/ 1049 w 1835"/>
                  <a:gd name="T85" fmla="*/ 290 h 1142"/>
                  <a:gd name="T86" fmla="*/ 1095 w 1835"/>
                  <a:gd name="T87" fmla="*/ 270 h 1142"/>
                  <a:gd name="T88" fmla="*/ 1128 w 1835"/>
                  <a:gd name="T89" fmla="*/ 197 h 1142"/>
                  <a:gd name="T90" fmla="*/ 1161 w 1835"/>
                  <a:gd name="T91" fmla="*/ 125 h 1142"/>
                  <a:gd name="T92" fmla="*/ 1234 w 1835"/>
                  <a:gd name="T93" fmla="*/ 184 h 1142"/>
                  <a:gd name="T94" fmla="*/ 1412 w 1835"/>
                  <a:gd name="T95" fmla="*/ 257 h 1142"/>
                  <a:gd name="T96" fmla="*/ 1484 w 1835"/>
                  <a:gd name="T97" fmla="*/ 257 h 1142"/>
                  <a:gd name="T98" fmla="*/ 1570 w 1835"/>
                  <a:gd name="T99" fmla="*/ 250 h 1142"/>
                  <a:gd name="T100" fmla="*/ 1643 w 1835"/>
                  <a:gd name="T101" fmla="*/ 270 h 1142"/>
                  <a:gd name="T102" fmla="*/ 1794 w 1835"/>
                  <a:gd name="T103" fmla="*/ 290 h 1142"/>
                  <a:gd name="T104" fmla="*/ 1794 w 1835"/>
                  <a:gd name="T105" fmla="*/ 290 h 1142"/>
                  <a:gd name="T106" fmla="*/ 1801 w 1835"/>
                  <a:gd name="T107" fmla="*/ 323 h 1142"/>
                  <a:gd name="T108" fmla="*/ 1801 w 1835"/>
                  <a:gd name="T109" fmla="*/ 382 h 1142"/>
                  <a:gd name="T110" fmla="*/ 1821 w 1835"/>
                  <a:gd name="T111" fmla="*/ 567 h 1142"/>
                  <a:gd name="T112" fmla="*/ 1821 w 1835"/>
                  <a:gd name="T113" fmla="*/ 620 h 1142"/>
                  <a:gd name="T114" fmla="*/ 1834 w 1835"/>
                  <a:gd name="T115" fmla="*/ 666 h 1142"/>
                  <a:gd name="T116" fmla="*/ 1807 w 1835"/>
                  <a:gd name="T117" fmla="*/ 804 h 1142"/>
                  <a:gd name="T118" fmla="*/ 1807 w 1835"/>
                  <a:gd name="T119" fmla="*/ 824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35" h="1142">
                    <a:moveTo>
                      <a:pt x="1807" y="824"/>
                    </a:moveTo>
                    <a:lnTo>
                      <a:pt x="1807" y="824"/>
                    </a:lnTo>
                    <a:cubicBezTo>
                      <a:pt x="1656" y="778"/>
                      <a:pt x="1656" y="778"/>
                      <a:pt x="1656" y="778"/>
                    </a:cubicBezTo>
                    <a:cubicBezTo>
                      <a:pt x="1583" y="785"/>
                      <a:pt x="1537" y="804"/>
                      <a:pt x="1478" y="837"/>
                    </a:cubicBezTo>
                    <a:cubicBezTo>
                      <a:pt x="1431" y="864"/>
                      <a:pt x="1412" y="917"/>
                      <a:pt x="1359" y="917"/>
                    </a:cubicBezTo>
                    <a:cubicBezTo>
                      <a:pt x="1319" y="917"/>
                      <a:pt x="1293" y="883"/>
                      <a:pt x="1253" y="883"/>
                    </a:cubicBezTo>
                    <a:cubicBezTo>
                      <a:pt x="1155" y="883"/>
                      <a:pt x="1102" y="903"/>
                      <a:pt x="1003" y="930"/>
                    </a:cubicBezTo>
                    <a:cubicBezTo>
                      <a:pt x="976" y="936"/>
                      <a:pt x="970" y="963"/>
                      <a:pt x="957" y="989"/>
                    </a:cubicBezTo>
                    <a:cubicBezTo>
                      <a:pt x="937" y="1022"/>
                      <a:pt x="917" y="1035"/>
                      <a:pt x="897" y="1068"/>
                    </a:cubicBezTo>
                    <a:cubicBezTo>
                      <a:pt x="864" y="1101"/>
                      <a:pt x="851" y="1141"/>
                      <a:pt x="805" y="1141"/>
                    </a:cubicBezTo>
                    <a:cubicBezTo>
                      <a:pt x="719" y="1141"/>
                      <a:pt x="647" y="1068"/>
                      <a:pt x="647" y="989"/>
                    </a:cubicBezTo>
                    <a:cubicBezTo>
                      <a:pt x="647" y="943"/>
                      <a:pt x="673" y="930"/>
                      <a:pt x="693" y="890"/>
                    </a:cubicBezTo>
                    <a:cubicBezTo>
                      <a:pt x="732" y="818"/>
                      <a:pt x="765" y="778"/>
                      <a:pt x="765" y="699"/>
                    </a:cubicBezTo>
                    <a:cubicBezTo>
                      <a:pt x="765" y="646"/>
                      <a:pt x="699" y="626"/>
                      <a:pt x="647" y="626"/>
                    </a:cubicBezTo>
                    <a:cubicBezTo>
                      <a:pt x="614" y="626"/>
                      <a:pt x="594" y="626"/>
                      <a:pt x="561" y="626"/>
                    </a:cubicBezTo>
                    <a:cubicBezTo>
                      <a:pt x="502" y="626"/>
                      <a:pt x="475" y="659"/>
                      <a:pt x="416" y="672"/>
                    </a:cubicBezTo>
                    <a:cubicBezTo>
                      <a:pt x="370" y="686"/>
                      <a:pt x="343" y="692"/>
                      <a:pt x="304" y="719"/>
                    </a:cubicBezTo>
                    <a:cubicBezTo>
                      <a:pt x="271" y="738"/>
                      <a:pt x="258" y="771"/>
                      <a:pt x="224" y="771"/>
                    </a:cubicBezTo>
                    <a:cubicBezTo>
                      <a:pt x="191" y="771"/>
                      <a:pt x="185" y="738"/>
                      <a:pt x="165" y="719"/>
                    </a:cubicBezTo>
                    <a:cubicBezTo>
                      <a:pt x="106" y="679"/>
                      <a:pt x="53" y="672"/>
                      <a:pt x="0" y="633"/>
                    </a:cubicBezTo>
                    <a:lnTo>
                      <a:pt x="0" y="633"/>
                    </a:lnTo>
                    <a:cubicBezTo>
                      <a:pt x="20" y="620"/>
                      <a:pt x="20" y="606"/>
                      <a:pt x="27" y="587"/>
                    </a:cubicBezTo>
                    <a:cubicBezTo>
                      <a:pt x="40" y="554"/>
                      <a:pt x="73" y="540"/>
                      <a:pt x="73" y="507"/>
                    </a:cubicBezTo>
                    <a:cubicBezTo>
                      <a:pt x="73" y="422"/>
                      <a:pt x="0" y="389"/>
                      <a:pt x="0" y="310"/>
                    </a:cubicBezTo>
                    <a:cubicBezTo>
                      <a:pt x="0" y="257"/>
                      <a:pt x="53" y="237"/>
                      <a:pt x="53" y="184"/>
                    </a:cubicBezTo>
                    <a:cubicBezTo>
                      <a:pt x="53" y="158"/>
                      <a:pt x="53" y="138"/>
                      <a:pt x="53" y="118"/>
                    </a:cubicBezTo>
                    <a:cubicBezTo>
                      <a:pt x="53" y="92"/>
                      <a:pt x="60" y="85"/>
                      <a:pt x="66" y="59"/>
                    </a:cubicBezTo>
                    <a:lnTo>
                      <a:pt x="66" y="59"/>
                    </a:lnTo>
                    <a:cubicBezTo>
                      <a:pt x="106" y="72"/>
                      <a:pt x="132" y="99"/>
                      <a:pt x="178" y="99"/>
                    </a:cubicBezTo>
                    <a:cubicBezTo>
                      <a:pt x="218" y="99"/>
                      <a:pt x="244" y="79"/>
                      <a:pt x="290" y="79"/>
                    </a:cubicBezTo>
                    <a:cubicBezTo>
                      <a:pt x="337" y="79"/>
                      <a:pt x="363" y="85"/>
                      <a:pt x="403" y="85"/>
                    </a:cubicBezTo>
                    <a:cubicBezTo>
                      <a:pt x="482" y="85"/>
                      <a:pt x="521" y="52"/>
                      <a:pt x="594" y="33"/>
                    </a:cubicBezTo>
                    <a:cubicBezTo>
                      <a:pt x="647" y="20"/>
                      <a:pt x="686" y="26"/>
                      <a:pt x="732" y="0"/>
                    </a:cubicBezTo>
                    <a:cubicBezTo>
                      <a:pt x="699" y="52"/>
                      <a:pt x="693" y="85"/>
                      <a:pt x="673" y="145"/>
                    </a:cubicBezTo>
                    <a:cubicBezTo>
                      <a:pt x="660" y="184"/>
                      <a:pt x="640" y="204"/>
                      <a:pt x="640" y="250"/>
                    </a:cubicBezTo>
                    <a:cubicBezTo>
                      <a:pt x="640" y="290"/>
                      <a:pt x="679" y="296"/>
                      <a:pt x="713" y="310"/>
                    </a:cubicBezTo>
                    <a:cubicBezTo>
                      <a:pt x="752" y="323"/>
                      <a:pt x="765" y="356"/>
                      <a:pt x="805" y="356"/>
                    </a:cubicBezTo>
                    <a:cubicBezTo>
                      <a:pt x="838" y="356"/>
                      <a:pt x="851" y="316"/>
                      <a:pt x="884" y="316"/>
                    </a:cubicBezTo>
                    <a:cubicBezTo>
                      <a:pt x="897" y="316"/>
                      <a:pt x="897" y="329"/>
                      <a:pt x="910" y="343"/>
                    </a:cubicBezTo>
                    <a:cubicBezTo>
                      <a:pt x="930" y="356"/>
                      <a:pt x="943" y="362"/>
                      <a:pt x="963" y="376"/>
                    </a:cubicBezTo>
                    <a:cubicBezTo>
                      <a:pt x="983" y="395"/>
                      <a:pt x="990" y="422"/>
                      <a:pt x="1016" y="422"/>
                    </a:cubicBezTo>
                    <a:cubicBezTo>
                      <a:pt x="1049" y="422"/>
                      <a:pt x="1069" y="395"/>
                      <a:pt x="1069" y="369"/>
                    </a:cubicBezTo>
                    <a:cubicBezTo>
                      <a:pt x="1069" y="336"/>
                      <a:pt x="1049" y="323"/>
                      <a:pt x="1049" y="290"/>
                    </a:cubicBezTo>
                    <a:cubicBezTo>
                      <a:pt x="1049" y="270"/>
                      <a:pt x="1082" y="283"/>
                      <a:pt x="1095" y="270"/>
                    </a:cubicBezTo>
                    <a:cubicBezTo>
                      <a:pt x="1121" y="250"/>
                      <a:pt x="1128" y="230"/>
                      <a:pt x="1128" y="197"/>
                    </a:cubicBezTo>
                    <a:cubicBezTo>
                      <a:pt x="1135" y="171"/>
                      <a:pt x="1128" y="125"/>
                      <a:pt x="1161" y="125"/>
                    </a:cubicBezTo>
                    <a:cubicBezTo>
                      <a:pt x="1201" y="125"/>
                      <a:pt x="1201" y="171"/>
                      <a:pt x="1234" y="184"/>
                    </a:cubicBezTo>
                    <a:cubicBezTo>
                      <a:pt x="1300" y="224"/>
                      <a:pt x="1339" y="257"/>
                      <a:pt x="1412" y="257"/>
                    </a:cubicBezTo>
                    <a:cubicBezTo>
                      <a:pt x="1445" y="257"/>
                      <a:pt x="1458" y="257"/>
                      <a:pt x="1484" y="257"/>
                    </a:cubicBezTo>
                    <a:cubicBezTo>
                      <a:pt x="1517" y="257"/>
                      <a:pt x="1537" y="250"/>
                      <a:pt x="1570" y="250"/>
                    </a:cubicBezTo>
                    <a:cubicBezTo>
                      <a:pt x="1596" y="250"/>
                      <a:pt x="1616" y="264"/>
                      <a:pt x="1643" y="270"/>
                    </a:cubicBezTo>
                    <a:cubicBezTo>
                      <a:pt x="1702" y="283"/>
                      <a:pt x="1735" y="277"/>
                      <a:pt x="1794" y="290"/>
                    </a:cubicBezTo>
                    <a:lnTo>
                      <a:pt x="1794" y="290"/>
                    </a:lnTo>
                    <a:cubicBezTo>
                      <a:pt x="1794" y="303"/>
                      <a:pt x="1801" y="310"/>
                      <a:pt x="1801" y="323"/>
                    </a:cubicBezTo>
                    <a:cubicBezTo>
                      <a:pt x="1801" y="349"/>
                      <a:pt x="1801" y="356"/>
                      <a:pt x="1801" y="382"/>
                    </a:cubicBezTo>
                    <a:cubicBezTo>
                      <a:pt x="1801" y="455"/>
                      <a:pt x="1821" y="494"/>
                      <a:pt x="1821" y="567"/>
                    </a:cubicBezTo>
                    <a:cubicBezTo>
                      <a:pt x="1821" y="587"/>
                      <a:pt x="1821" y="600"/>
                      <a:pt x="1821" y="620"/>
                    </a:cubicBezTo>
                    <a:cubicBezTo>
                      <a:pt x="1821" y="639"/>
                      <a:pt x="1827" y="646"/>
                      <a:pt x="1834" y="666"/>
                    </a:cubicBezTo>
                    <a:cubicBezTo>
                      <a:pt x="1834" y="719"/>
                      <a:pt x="1814" y="751"/>
                      <a:pt x="1807" y="804"/>
                    </a:cubicBezTo>
                    <a:cubicBezTo>
                      <a:pt x="1807" y="811"/>
                      <a:pt x="1807" y="818"/>
                      <a:pt x="1807" y="824"/>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3" name="Freeform 23">
                <a:extLst>
                  <a:ext uri="{FF2B5EF4-FFF2-40B4-BE49-F238E27FC236}">
                    <a16:creationId xmlns:a16="http://schemas.microsoft.com/office/drawing/2014/main" id="{B6349C1C-6B4D-47E1-ADC7-7563B5E80CC1}"/>
                  </a:ext>
                </a:extLst>
              </p:cNvPr>
              <p:cNvSpPr>
                <a:spLocks noChangeArrowheads="1"/>
              </p:cNvSpPr>
              <p:nvPr/>
            </p:nvSpPr>
            <p:spPr bwMode="auto">
              <a:xfrm>
                <a:off x="9761697" y="5449883"/>
                <a:ext cx="622259" cy="396875"/>
              </a:xfrm>
              <a:custGeom>
                <a:avLst/>
                <a:gdLst>
                  <a:gd name="T0" fmla="*/ 0 w 1729"/>
                  <a:gd name="T1" fmla="*/ 739 h 1103"/>
                  <a:gd name="T2" fmla="*/ 0 w 1729"/>
                  <a:gd name="T3" fmla="*/ 739 h 1103"/>
                  <a:gd name="T4" fmla="*/ 112 w 1729"/>
                  <a:gd name="T5" fmla="*/ 779 h 1103"/>
                  <a:gd name="T6" fmla="*/ 224 w 1729"/>
                  <a:gd name="T7" fmla="*/ 759 h 1103"/>
                  <a:gd name="T8" fmla="*/ 337 w 1729"/>
                  <a:gd name="T9" fmla="*/ 765 h 1103"/>
                  <a:gd name="T10" fmla="*/ 528 w 1729"/>
                  <a:gd name="T11" fmla="*/ 713 h 1103"/>
                  <a:gd name="T12" fmla="*/ 666 w 1729"/>
                  <a:gd name="T13" fmla="*/ 680 h 1103"/>
                  <a:gd name="T14" fmla="*/ 607 w 1729"/>
                  <a:gd name="T15" fmla="*/ 825 h 1103"/>
                  <a:gd name="T16" fmla="*/ 574 w 1729"/>
                  <a:gd name="T17" fmla="*/ 930 h 1103"/>
                  <a:gd name="T18" fmla="*/ 647 w 1729"/>
                  <a:gd name="T19" fmla="*/ 990 h 1103"/>
                  <a:gd name="T20" fmla="*/ 739 w 1729"/>
                  <a:gd name="T21" fmla="*/ 1036 h 1103"/>
                  <a:gd name="T22" fmla="*/ 818 w 1729"/>
                  <a:gd name="T23" fmla="*/ 996 h 1103"/>
                  <a:gd name="T24" fmla="*/ 844 w 1729"/>
                  <a:gd name="T25" fmla="*/ 1023 h 1103"/>
                  <a:gd name="T26" fmla="*/ 897 w 1729"/>
                  <a:gd name="T27" fmla="*/ 1056 h 1103"/>
                  <a:gd name="T28" fmla="*/ 950 w 1729"/>
                  <a:gd name="T29" fmla="*/ 1102 h 1103"/>
                  <a:gd name="T30" fmla="*/ 1003 w 1729"/>
                  <a:gd name="T31" fmla="*/ 1049 h 1103"/>
                  <a:gd name="T32" fmla="*/ 983 w 1729"/>
                  <a:gd name="T33" fmla="*/ 970 h 1103"/>
                  <a:gd name="T34" fmla="*/ 1029 w 1729"/>
                  <a:gd name="T35" fmla="*/ 950 h 1103"/>
                  <a:gd name="T36" fmla="*/ 1062 w 1729"/>
                  <a:gd name="T37" fmla="*/ 877 h 1103"/>
                  <a:gd name="T38" fmla="*/ 1095 w 1729"/>
                  <a:gd name="T39" fmla="*/ 805 h 1103"/>
                  <a:gd name="T40" fmla="*/ 1168 w 1729"/>
                  <a:gd name="T41" fmla="*/ 864 h 1103"/>
                  <a:gd name="T42" fmla="*/ 1346 w 1729"/>
                  <a:gd name="T43" fmla="*/ 937 h 1103"/>
                  <a:gd name="T44" fmla="*/ 1418 w 1729"/>
                  <a:gd name="T45" fmla="*/ 937 h 1103"/>
                  <a:gd name="T46" fmla="*/ 1504 w 1729"/>
                  <a:gd name="T47" fmla="*/ 930 h 1103"/>
                  <a:gd name="T48" fmla="*/ 1577 w 1729"/>
                  <a:gd name="T49" fmla="*/ 950 h 1103"/>
                  <a:gd name="T50" fmla="*/ 1728 w 1729"/>
                  <a:gd name="T51" fmla="*/ 970 h 1103"/>
                  <a:gd name="T52" fmla="*/ 1728 w 1729"/>
                  <a:gd name="T53" fmla="*/ 970 h 1103"/>
                  <a:gd name="T54" fmla="*/ 1689 w 1729"/>
                  <a:gd name="T55" fmla="*/ 792 h 1103"/>
                  <a:gd name="T56" fmla="*/ 1689 w 1729"/>
                  <a:gd name="T57" fmla="*/ 633 h 1103"/>
                  <a:gd name="T58" fmla="*/ 1656 w 1729"/>
                  <a:gd name="T59" fmla="*/ 502 h 1103"/>
                  <a:gd name="T60" fmla="*/ 1616 w 1729"/>
                  <a:gd name="T61" fmla="*/ 389 h 1103"/>
                  <a:gd name="T62" fmla="*/ 1583 w 1729"/>
                  <a:gd name="T63" fmla="*/ 337 h 1103"/>
                  <a:gd name="T64" fmla="*/ 1412 w 1729"/>
                  <a:gd name="T65" fmla="*/ 264 h 1103"/>
                  <a:gd name="T66" fmla="*/ 1313 w 1729"/>
                  <a:gd name="T67" fmla="*/ 225 h 1103"/>
                  <a:gd name="T68" fmla="*/ 1174 w 1729"/>
                  <a:gd name="T69" fmla="*/ 225 h 1103"/>
                  <a:gd name="T70" fmla="*/ 1009 w 1729"/>
                  <a:gd name="T71" fmla="*/ 165 h 1103"/>
                  <a:gd name="T72" fmla="*/ 957 w 1729"/>
                  <a:gd name="T73" fmla="*/ 172 h 1103"/>
                  <a:gd name="T74" fmla="*/ 825 w 1729"/>
                  <a:gd name="T75" fmla="*/ 79 h 1103"/>
                  <a:gd name="T76" fmla="*/ 647 w 1729"/>
                  <a:gd name="T77" fmla="*/ 7 h 1103"/>
                  <a:gd name="T78" fmla="*/ 633 w 1729"/>
                  <a:gd name="T79" fmla="*/ 0 h 1103"/>
                  <a:gd name="T80" fmla="*/ 633 w 1729"/>
                  <a:gd name="T81" fmla="*/ 0 h 1103"/>
                  <a:gd name="T82" fmla="*/ 442 w 1729"/>
                  <a:gd name="T83" fmla="*/ 93 h 1103"/>
                  <a:gd name="T84" fmla="*/ 396 w 1729"/>
                  <a:gd name="T85" fmla="*/ 93 h 1103"/>
                  <a:gd name="T86" fmla="*/ 350 w 1729"/>
                  <a:gd name="T87" fmla="*/ 165 h 1103"/>
                  <a:gd name="T88" fmla="*/ 317 w 1729"/>
                  <a:gd name="T89" fmla="*/ 258 h 1103"/>
                  <a:gd name="T90" fmla="*/ 257 w 1729"/>
                  <a:gd name="T91" fmla="*/ 436 h 1103"/>
                  <a:gd name="T92" fmla="*/ 139 w 1729"/>
                  <a:gd name="T93" fmla="*/ 574 h 1103"/>
                  <a:gd name="T94" fmla="*/ 33 w 1729"/>
                  <a:gd name="T95" fmla="*/ 633 h 1103"/>
                  <a:gd name="T96" fmla="*/ 0 w 1729"/>
                  <a:gd name="T97" fmla="*/ 739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29" h="1103">
                    <a:moveTo>
                      <a:pt x="0" y="739"/>
                    </a:moveTo>
                    <a:lnTo>
                      <a:pt x="0" y="739"/>
                    </a:lnTo>
                    <a:cubicBezTo>
                      <a:pt x="40" y="752"/>
                      <a:pt x="66" y="779"/>
                      <a:pt x="112" y="779"/>
                    </a:cubicBezTo>
                    <a:cubicBezTo>
                      <a:pt x="152" y="779"/>
                      <a:pt x="178" y="759"/>
                      <a:pt x="224" y="759"/>
                    </a:cubicBezTo>
                    <a:cubicBezTo>
                      <a:pt x="271" y="759"/>
                      <a:pt x="297" y="765"/>
                      <a:pt x="337" y="765"/>
                    </a:cubicBezTo>
                    <a:cubicBezTo>
                      <a:pt x="416" y="765"/>
                      <a:pt x="455" y="732"/>
                      <a:pt x="528" y="713"/>
                    </a:cubicBezTo>
                    <a:cubicBezTo>
                      <a:pt x="581" y="700"/>
                      <a:pt x="620" y="706"/>
                      <a:pt x="666" y="680"/>
                    </a:cubicBezTo>
                    <a:cubicBezTo>
                      <a:pt x="633" y="732"/>
                      <a:pt x="627" y="765"/>
                      <a:pt x="607" y="825"/>
                    </a:cubicBezTo>
                    <a:cubicBezTo>
                      <a:pt x="594" y="864"/>
                      <a:pt x="574" y="884"/>
                      <a:pt x="574" y="930"/>
                    </a:cubicBezTo>
                    <a:cubicBezTo>
                      <a:pt x="574" y="970"/>
                      <a:pt x="613" y="976"/>
                      <a:pt x="647" y="990"/>
                    </a:cubicBezTo>
                    <a:cubicBezTo>
                      <a:pt x="686" y="1003"/>
                      <a:pt x="699" y="1036"/>
                      <a:pt x="739" y="1036"/>
                    </a:cubicBezTo>
                    <a:cubicBezTo>
                      <a:pt x="772" y="1036"/>
                      <a:pt x="785" y="996"/>
                      <a:pt x="818" y="996"/>
                    </a:cubicBezTo>
                    <a:cubicBezTo>
                      <a:pt x="831" y="996"/>
                      <a:pt x="831" y="1009"/>
                      <a:pt x="844" y="1023"/>
                    </a:cubicBezTo>
                    <a:cubicBezTo>
                      <a:pt x="864" y="1036"/>
                      <a:pt x="877" y="1042"/>
                      <a:pt x="897" y="1056"/>
                    </a:cubicBezTo>
                    <a:cubicBezTo>
                      <a:pt x="917" y="1075"/>
                      <a:pt x="924" y="1102"/>
                      <a:pt x="950" y="1102"/>
                    </a:cubicBezTo>
                    <a:cubicBezTo>
                      <a:pt x="983" y="1102"/>
                      <a:pt x="1003" y="1075"/>
                      <a:pt x="1003" y="1049"/>
                    </a:cubicBezTo>
                    <a:cubicBezTo>
                      <a:pt x="1003" y="1016"/>
                      <a:pt x="983" y="1003"/>
                      <a:pt x="983" y="970"/>
                    </a:cubicBezTo>
                    <a:cubicBezTo>
                      <a:pt x="983" y="950"/>
                      <a:pt x="1016" y="963"/>
                      <a:pt x="1029" y="950"/>
                    </a:cubicBezTo>
                    <a:cubicBezTo>
                      <a:pt x="1055" y="930"/>
                      <a:pt x="1062" y="910"/>
                      <a:pt x="1062" y="877"/>
                    </a:cubicBezTo>
                    <a:cubicBezTo>
                      <a:pt x="1069" y="851"/>
                      <a:pt x="1062" y="805"/>
                      <a:pt x="1095" y="805"/>
                    </a:cubicBezTo>
                    <a:cubicBezTo>
                      <a:pt x="1135" y="805"/>
                      <a:pt x="1135" y="851"/>
                      <a:pt x="1168" y="864"/>
                    </a:cubicBezTo>
                    <a:cubicBezTo>
                      <a:pt x="1234" y="904"/>
                      <a:pt x="1273" y="937"/>
                      <a:pt x="1346" y="937"/>
                    </a:cubicBezTo>
                    <a:cubicBezTo>
                      <a:pt x="1379" y="937"/>
                      <a:pt x="1392" y="937"/>
                      <a:pt x="1418" y="937"/>
                    </a:cubicBezTo>
                    <a:cubicBezTo>
                      <a:pt x="1451" y="937"/>
                      <a:pt x="1471" y="930"/>
                      <a:pt x="1504" y="930"/>
                    </a:cubicBezTo>
                    <a:cubicBezTo>
                      <a:pt x="1530" y="930"/>
                      <a:pt x="1550" y="944"/>
                      <a:pt x="1577" y="950"/>
                    </a:cubicBezTo>
                    <a:cubicBezTo>
                      <a:pt x="1636" y="963"/>
                      <a:pt x="1669" y="957"/>
                      <a:pt x="1728" y="970"/>
                    </a:cubicBezTo>
                    <a:lnTo>
                      <a:pt x="1728" y="970"/>
                    </a:lnTo>
                    <a:cubicBezTo>
                      <a:pt x="1722" y="904"/>
                      <a:pt x="1689" y="864"/>
                      <a:pt x="1689" y="792"/>
                    </a:cubicBezTo>
                    <a:cubicBezTo>
                      <a:pt x="1689" y="726"/>
                      <a:pt x="1689" y="693"/>
                      <a:pt x="1689" y="633"/>
                    </a:cubicBezTo>
                    <a:cubicBezTo>
                      <a:pt x="1689" y="581"/>
                      <a:pt x="1662" y="554"/>
                      <a:pt x="1656" y="502"/>
                    </a:cubicBezTo>
                    <a:cubicBezTo>
                      <a:pt x="1649" y="455"/>
                      <a:pt x="1636" y="429"/>
                      <a:pt x="1616" y="389"/>
                    </a:cubicBezTo>
                    <a:cubicBezTo>
                      <a:pt x="1603" y="370"/>
                      <a:pt x="1603" y="350"/>
                      <a:pt x="1583" y="337"/>
                    </a:cubicBezTo>
                    <a:cubicBezTo>
                      <a:pt x="1524" y="297"/>
                      <a:pt x="1478" y="284"/>
                      <a:pt x="1412" y="264"/>
                    </a:cubicBezTo>
                    <a:cubicBezTo>
                      <a:pt x="1372" y="251"/>
                      <a:pt x="1352" y="225"/>
                      <a:pt x="1313" y="225"/>
                    </a:cubicBezTo>
                    <a:cubicBezTo>
                      <a:pt x="1260" y="225"/>
                      <a:pt x="1227" y="225"/>
                      <a:pt x="1174" y="225"/>
                    </a:cubicBezTo>
                    <a:cubicBezTo>
                      <a:pt x="1102" y="225"/>
                      <a:pt x="1075" y="165"/>
                      <a:pt x="1009" y="165"/>
                    </a:cubicBezTo>
                    <a:cubicBezTo>
                      <a:pt x="990" y="165"/>
                      <a:pt x="976" y="172"/>
                      <a:pt x="957" y="172"/>
                    </a:cubicBezTo>
                    <a:cubicBezTo>
                      <a:pt x="897" y="172"/>
                      <a:pt x="851" y="139"/>
                      <a:pt x="825" y="79"/>
                    </a:cubicBezTo>
                    <a:cubicBezTo>
                      <a:pt x="792" y="14"/>
                      <a:pt x="712" y="47"/>
                      <a:pt x="647" y="7"/>
                    </a:cubicBezTo>
                    <a:cubicBezTo>
                      <a:pt x="640" y="0"/>
                      <a:pt x="633" y="0"/>
                      <a:pt x="633" y="0"/>
                    </a:cubicBezTo>
                    <a:lnTo>
                      <a:pt x="633" y="0"/>
                    </a:lnTo>
                    <a:cubicBezTo>
                      <a:pt x="574" y="47"/>
                      <a:pt x="521" y="93"/>
                      <a:pt x="442" y="93"/>
                    </a:cubicBezTo>
                    <a:cubicBezTo>
                      <a:pt x="422" y="93"/>
                      <a:pt x="416" y="93"/>
                      <a:pt x="396" y="93"/>
                    </a:cubicBezTo>
                    <a:cubicBezTo>
                      <a:pt x="356" y="93"/>
                      <a:pt x="356" y="132"/>
                      <a:pt x="350" y="165"/>
                    </a:cubicBezTo>
                    <a:cubicBezTo>
                      <a:pt x="343" y="205"/>
                      <a:pt x="323" y="225"/>
                      <a:pt x="317" y="258"/>
                    </a:cubicBezTo>
                    <a:cubicBezTo>
                      <a:pt x="297" y="330"/>
                      <a:pt x="277" y="370"/>
                      <a:pt x="257" y="436"/>
                    </a:cubicBezTo>
                    <a:cubicBezTo>
                      <a:pt x="238" y="502"/>
                      <a:pt x="198" y="534"/>
                      <a:pt x="139" y="574"/>
                    </a:cubicBezTo>
                    <a:cubicBezTo>
                      <a:pt x="106" y="601"/>
                      <a:pt x="66" y="594"/>
                      <a:pt x="33" y="633"/>
                    </a:cubicBezTo>
                    <a:cubicBezTo>
                      <a:pt x="0" y="666"/>
                      <a:pt x="13" y="700"/>
                      <a:pt x="0" y="739"/>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4" name="Freeform 24">
                <a:extLst>
                  <a:ext uri="{FF2B5EF4-FFF2-40B4-BE49-F238E27FC236}">
                    <a16:creationId xmlns:a16="http://schemas.microsoft.com/office/drawing/2014/main" id="{36DA5774-84EE-4225-A437-02CEAA4947C4}"/>
                  </a:ext>
                </a:extLst>
              </p:cNvPr>
              <p:cNvSpPr>
                <a:spLocks noChangeArrowheads="1"/>
              </p:cNvSpPr>
              <p:nvPr/>
            </p:nvSpPr>
            <p:spPr bwMode="auto">
              <a:xfrm>
                <a:off x="9282303" y="5014907"/>
                <a:ext cx="707979" cy="955675"/>
              </a:xfrm>
              <a:custGeom>
                <a:avLst/>
                <a:gdLst>
                  <a:gd name="T0" fmla="*/ 1266 w 1966"/>
                  <a:gd name="T1" fmla="*/ 2520 h 2653"/>
                  <a:gd name="T2" fmla="*/ 1339 w 1966"/>
                  <a:gd name="T3" fmla="*/ 2394 h 2653"/>
                  <a:gd name="T4" fmla="*/ 1319 w 1966"/>
                  <a:gd name="T5" fmla="*/ 2071 h 2653"/>
                  <a:gd name="T6" fmla="*/ 1332 w 1966"/>
                  <a:gd name="T7" fmla="*/ 1946 h 2653"/>
                  <a:gd name="T8" fmla="*/ 1365 w 1966"/>
                  <a:gd name="T9" fmla="*/ 1840 h 2653"/>
                  <a:gd name="T10" fmla="*/ 1589 w 1966"/>
                  <a:gd name="T11" fmla="*/ 1643 h 2653"/>
                  <a:gd name="T12" fmla="*/ 1682 w 1966"/>
                  <a:gd name="T13" fmla="*/ 1372 h 2653"/>
                  <a:gd name="T14" fmla="*/ 1774 w 1966"/>
                  <a:gd name="T15" fmla="*/ 1300 h 2653"/>
                  <a:gd name="T16" fmla="*/ 1965 w 1966"/>
                  <a:gd name="T17" fmla="*/ 1207 h 2653"/>
                  <a:gd name="T18" fmla="*/ 1932 w 1966"/>
                  <a:gd name="T19" fmla="*/ 1128 h 2653"/>
                  <a:gd name="T20" fmla="*/ 1721 w 1966"/>
                  <a:gd name="T21" fmla="*/ 937 h 2653"/>
                  <a:gd name="T22" fmla="*/ 1392 w 1966"/>
                  <a:gd name="T23" fmla="*/ 515 h 2653"/>
                  <a:gd name="T24" fmla="*/ 1154 w 1966"/>
                  <a:gd name="T25" fmla="*/ 363 h 2653"/>
                  <a:gd name="T26" fmla="*/ 983 w 1966"/>
                  <a:gd name="T27" fmla="*/ 244 h 2653"/>
                  <a:gd name="T28" fmla="*/ 844 w 1966"/>
                  <a:gd name="T29" fmla="*/ 198 h 2653"/>
                  <a:gd name="T30" fmla="*/ 692 w 1966"/>
                  <a:gd name="T31" fmla="*/ 99 h 2653"/>
                  <a:gd name="T32" fmla="*/ 475 w 1966"/>
                  <a:gd name="T33" fmla="*/ 0 h 2653"/>
                  <a:gd name="T34" fmla="*/ 72 w 1966"/>
                  <a:gd name="T35" fmla="*/ 20 h 2653"/>
                  <a:gd name="T36" fmla="*/ 72 w 1966"/>
                  <a:gd name="T37" fmla="*/ 99 h 2653"/>
                  <a:gd name="T38" fmla="*/ 86 w 1966"/>
                  <a:gd name="T39" fmla="*/ 304 h 2653"/>
                  <a:gd name="T40" fmla="*/ 231 w 1966"/>
                  <a:gd name="T41" fmla="*/ 475 h 2653"/>
                  <a:gd name="T42" fmla="*/ 198 w 1966"/>
                  <a:gd name="T43" fmla="*/ 653 h 2653"/>
                  <a:gd name="T44" fmla="*/ 86 w 1966"/>
                  <a:gd name="T45" fmla="*/ 924 h 2653"/>
                  <a:gd name="T46" fmla="*/ 86 w 1966"/>
                  <a:gd name="T47" fmla="*/ 1122 h 2653"/>
                  <a:gd name="T48" fmla="*/ 0 w 1966"/>
                  <a:gd name="T49" fmla="*/ 1530 h 2653"/>
                  <a:gd name="T50" fmla="*/ 79 w 1966"/>
                  <a:gd name="T51" fmla="*/ 1794 h 2653"/>
                  <a:gd name="T52" fmla="*/ 112 w 1966"/>
                  <a:gd name="T53" fmla="*/ 1986 h 2653"/>
                  <a:gd name="T54" fmla="*/ 323 w 1966"/>
                  <a:gd name="T55" fmla="*/ 2091 h 2653"/>
                  <a:gd name="T56" fmla="*/ 349 w 1966"/>
                  <a:gd name="T57" fmla="*/ 2355 h 2653"/>
                  <a:gd name="T58" fmla="*/ 593 w 1966"/>
                  <a:gd name="T59" fmla="*/ 2329 h 2653"/>
                  <a:gd name="T60" fmla="*/ 692 w 1966"/>
                  <a:gd name="T61" fmla="*/ 2322 h 2653"/>
                  <a:gd name="T62" fmla="*/ 917 w 1966"/>
                  <a:gd name="T63" fmla="*/ 2461 h 2653"/>
                  <a:gd name="T64" fmla="*/ 1042 w 1966"/>
                  <a:gd name="T65" fmla="*/ 2652 h 2653"/>
                  <a:gd name="T66" fmla="*/ 1266 w 1966"/>
                  <a:gd name="T67" fmla="*/ 252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66" h="2653">
                    <a:moveTo>
                      <a:pt x="1266" y="2520"/>
                    </a:moveTo>
                    <a:lnTo>
                      <a:pt x="1266" y="2520"/>
                    </a:lnTo>
                    <a:cubicBezTo>
                      <a:pt x="1286" y="2507"/>
                      <a:pt x="1286" y="2493"/>
                      <a:pt x="1293" y="2474"/>
                    </a:cubicBezTo>
                    <a:cubicBezTo>
                      <a:pt x="1306" y="2441"/>
                      <a:pt x="1339" y="2427"/>
                      <a:pt x="1339" y="2394"/>
                    </a:cubicBezTo>
                    <a:cubicBezTo>
                      <a:pt x="1339" y="2309"/>
                      <a:pt x="1266" y="2276"/>
                      <a:pt x="1266" y="2197"/>
                    </a:cubicBezTo>
                    <a:cubicBezTo>
                      <a:pt x="1266" y="2144"/>
                      <a:pt x="1319" y="2124"/>
                      <a:pt x="1319" y="2071"/>
                    </a:cubicBezTo>
                    <a:cubicBezTo>
                      <a:pt x="1319" y="2045"/>
                      <a:pt x="1319" y="2025"/>
                      <a:pt x="1319" y="2005"/>
                    </a:cubicBezTo>
                    <a:cubicBezTo>
                      <a:pt x="1319" y="1979"/>
                      <a:pt x="1326" y="1972"/>
                      <a:pt x="1332" y="1946"/>
                    </a:cubicBezTo>
                    <a:lnTo>
                      <a:pt x="1332" y="1946"/>
                    </a:lnTo>
                    <a:cubicBezTo>
                      <a:pt x="1345" y="1907"/>
                      <a:pt x="1332" y="1873"/>
                      <a:pt x="1365" y="1840"/>
                    </a:cubicBezTo>
                    <a:cubicBezTo>
                      <a:pt x="1398" y="1801"/>
                      <a:pt x="1438" y="1808"/>
                      <a:pt x="1471" y="1781"/>
                    </a:cubicBezTo>
                    <a:cubicBezTo>
                      <a:pt x="1530" y="1741"/>
                      <a:pt x="1570" y="1709"/>
                      <a:pt x="1589" y="1643"/>
                    </a:cubicBezTo>
                    <a:cubicBezTo>
                      <a:pt x="1609" y="1577"/>
                      <a:pt x="1629" y="1537"/>
                      <a:pt x="1649" y="1465"/>
                    </a:cubicBezTo>
                    <a:cubicBezTo>
                      <a:pt x="1655" y="1432"/>
                      <a:pt x="1675" y="1412"/>
                      <a:pt x="1682" y="1372"/>
                    </a:cubicBezTo>
                    <a:cubicBezTo>
                      <a:pt x="1688" y="1339"/>
                      <a:pt x="1688" y="1300"/>
                      <a:pt x="1728" y="1300"/>
                    </a:cubicBezTo>
                    <a:cubicBezTo>
                      <a:pt x="1748" y="1300"/>
                      <a:pt x="1754" y="1300"/>
                      <a:pt x="1774" y="1300"/>
                    </a:cubicBezTo>
                    <a:cubicBezTo>
                      <a:pt x="1853" y="1300"/>
                      <a:pt x="1906" y="1254"/>
                      <a:pt x="1965" y="1207"/>
                    </a:cubicBezTo>
                    <a:lnTo>
                      <a:pt x="1965" y="1207"/>
                    </a:lnTo>
                    <a:cubicBezTo>
                      <a:pt x="1952" y="1201"/>
                      <a:pt x="1945" y="1194"/>
                      <a:pt x="1939" y="1181"/>
                    </a:cubicBezTo>
                    <a:cubicBezTo>
                      <a:pt x="1926" y="1168"/>
                      <a:pt x="1939" y="1148"/>
                      <a:pt x="1932" y="1128"/>
                    </a:cubicBezTo>
                    <a:cubicBezTo>
                      <a:pt x="1926" y="1095"/>
                      <a:pt x="1919" y="1082"/>
                      <a:pt x="1899" y="1056"/>
                    </a:cubicBezTo>
                    <a:cubicBezTo>
                      <a:pt x="1840" y="996"/>
                      <a:pt x="1787" y="990"/>
                      <a:pt x="1721" y="937"/>
                    </a:cubicBezTo>
                    <a:cubicBezTo>
                      <a:pt x="1589" y="844"/>
                      <a:pt x="1576" y="726"/>
                      <a:pt x="1464" y="607"/>
                    </a:cubicBezTo>
                    <a:cubicBezTo>
                      <a:pt x="1438" y="574"/>
                      <a:pt x="1425" y="541"/>
                      <a:pt x="1392" y="515"/>
                    </a:cubicBezTo>
                    <a:cubicBezTo>
                      <a:pt x="1358" y="495"/>
                      <a:pt x="1339" y="502"/>
                      <a:pt x="1306" y="482"/>
                    </a:cubicBezTo>
                    <a:cubicBezTo>
                      <a:pt x="1240" y="442"/>
                      <a:pt x="1200" y="422"/>
                      <a:pt x="1154" y="363"/>
                    </a:cubicBezTo>
                    <a:cubicBezTo>
                      <a:pt x="1134" y="317"/>
                      <a:pt x="1075" y="330"/>
                      <a:pt x="1042" y="297"/>
                    </a:cubicBezTo>
                    <a:cubicBezTo>
                      <a:pt x="1022" y="271"/>
                      <a:pt x="1009" y="264"/>
                      <a:pt x="983" y="244"/>
                    </a:cubicBezTo>
                    <a:cubicBezTo>
                      <a:pt x="956" y="225"/>
                      <a:pt x="950" y="198"/>
                      <a:pt x="917" y="198"/>
                    </a:cubicBezTo>
                    <a:cubicBezTo>
                      <a:pt x="884" y="198"/>
                      <a:pt x="870" y="198"/>
                      <a:pt x="844" y="198"/>
                    </a:cubicBezTo>
                    <a:cubicBezTo>
                      <a:pt x="791" y="198"/>
                      <a:pt x="752" y="198"/>
                      <a:pt x="719" y="159"/>
                    </a:cubicBezTo>
                    <a:cubicBezTo>
                      <a:pt x="706" y="139"/>
                      <a:pt x="706" y="119"/>
                      <a:pt x="692" y="99"/>
                    </a:cubicBezTo>
                    <a:cubicBezTo>
                      <a:pt x="659" y="73"/>
                      <a:pt x="626" y="73"/>
                      <a:pt x="587" y="53"/>
                    </a:cubicBezTo>
                    <a:cubicBezTo>
                      <a:pt x="541" y="33"/>
                      <a:pt x="521" y="0"/>
                      <a:pt x="475" y="0"/>
                    </a:cubicBezTo>
                    <a:cubicBezTo>
                      <a:pt x="382" y="0"/>
                      <a:pt x="330" y="27"/>
                      <a:pt x="237" y="27"/>
                    </a:cubicBezTo>
                    <a:cubicBezTo>
                      <a:pt x="171" y="27"/>
                      <a:pt x="138" y="20"/>
                      <a:pt x="72" y="20"/>
                    </a:cubicBezTo>
                    <a:lnTo>
                      <a:pt x="72" y="20"/>
                    </a:lnTo>
                    <a:cubicBezTo>
                      <a:pt x="79" y="46"/>
                      <a:pt x="72" y="73"/>
                      <a:pt x="72" y="99"/>
                    </a:cubicBezTo>
                    <a:cubicBezTo>
                      <a:pt x="72" y="165"/>
                      <a:pt x="59" y="205"/>
                      <a:pt x="59" y="271"/>
                    </a:cubicBezTo>
                    <a:cubicBezTo>
                      <a:pt x="59" y="284"/>
                      <a:pt x="79" y="290"/>
                      <a:pt x="86" y="304"/>
                    </a:cubicBezTo>
                    <a:cubicBezTo>
                      <a:pt x="112" y="357"/>
                      <a:pt x="145" y="383"/>
                      <a:pt x="191" y="416"/>
                    </a:cubicBezTo>
                    <a:cubicBezTo>
                      <a:pt x="211" y="436"/>
                      <a:pt x="231" y="449"/>
                      <a:pt x="231" y="475"/>
                    </a:cubicBezTo>
                    <a:cubicBezTo>
                      <a:pt x="231" y="508"/>
                      <a:pt x="217" y="528"/>
                      <a:pt x="211" y="561"/>
                    </a:cubicBezTo>
                    <a:cubicBezTo>
                      <a:pt x="211" y="600"/>
                      <a:pt x="224" y="627"/>
                      <a:pt x="198" y="653"/>
                    </a:cubicBezTo>
                    <a:cubicBezTo>
                      <a:pt x="171" y="680"/>
                      <a:pt x="138" y="686"/>
                      <a:pt x="125" y="719"/>
                    </a:cubicBezTo>
                    <a:cubicBezTo>
                      <a:pt x="99" y="798"/>
                      <a:pt x="99" y="844"/>
                      <a:pt x="86" y="924"/>
                    </a:cubicBezTo>
                    <a:cubicBezTo>
                      <a:pt x="79" y="976"/>
                      <a:pt x="59" y="1003"/>
                      <a:pt x="59" y="1049"/>
                    </a:cubicBezTo>
                    <a:cubicBezTo>
                      <a:pt x="59" y="1075"/>
                      <a:pt x="86" y="1089"/>
                      <a:pt x="86" y="1122"/>
                    </a:cubicBezTo>
                    <a:cubicBezTo>
                      <a:pt x="86" y="1155"/>
                      <a:pt x="86" y="1174"/>
                      <a:pt x="86" y="1207"/>
                    </a:cubicBezTo>
                    <a:cubicBezTo>
                      <a:pt x="86" y="1333"/>
                      <a:pt x="0" y="1399"/>
                      <a:pt x="0" y="1530"/>
                    </a:cubicBezTo>
                    <a:cubicBezTo>
                      <a:pt x="0" y="1610"/>
                      <a:pt x="86" y="1636"/>
                      <a:pt x="86" y="1715"/>
                    </a:cubicBezTo>
                    <a:cubicBezTo>
                      <a:pt x="86" y="1748"/>
                      <a:pt x="79" y="1768"/>
                      <a:pt x="79" y="1794"/>
                    </a:cubicBezTo>
                    <a:cubicBezTo>
                      <a:pt x="79" y="1834"/>
                      <a:pt x="79" y="1854"/>
                      <a:pt x="79" y="1893"/>
                    </a:cubicBezTo>
                    <a:cubicBezTo>
                      <a:pt x="79" y="1926"/>
                      <a:pt x="72" y="1972"/>
                      <a:pt x="112" y="1986"/>
                    </a:cubicBezTo>
                    <a:cubicBezTo>
                      <a:pt x="158" y="2005"/>
                      <a:pt x="191" y="2005"/>
                      <a:pt x="244" y="2019"/>
                    </a:cubicBezTo>
                    <a:cubicBezTo>
                      <a:pt x="283" y="2032"/>
                      <a:pt x="323" y="2045"/>
                      <a:pt x="323" y="2091"/>
                    </a:cubicBezTo>
                    <a:cubicBezTo>
                      <a:pt x="323" y="2144"/>
                      <a:pt x="323" y="2177"/>
                      <a:pt x="323" y="2230"/>
                    </a:cubicBezTo>
                    <a:cubicBezTo>
                      <a:pt x="323" y="2276"/>
                      <a:pt x="336" y="2302"/>
                      <a:pt x="349" y="2355"/>
                    </a:cubicBezTo>
                    <a:lnTo>
                      <a:pt x="349" y="2355"/>
                    </a:lnTo>
                    <a:cubicBezTo>
                      <a:pt x="593" y="2329"/>
                      <a:pt x="593" y="2329"/>
                      <a:pt x="593" y="2329"/>
                    </a:cubicBezTo>
                    <a:cubicBezTo>
                      <a:pt x="620" y="2329"/>
                      <a:pt x="633" y="2329"/>
                      <a:pt x="659" y="2329"/>
                    </a:cubicBezTo>
                    <a:cubicBezTo>
                      <a:pt x="672" y="2329"/>
                      <a:pt x="679" y="2322"/>
                      <a:pt x="692" y="2322"/>
                    </a:cubicBezTo>
                    <a:cubicBezTo>
                      <a:pt x="752" y="2322"/>
                      <a:pt x="778" y="2348"/>
                      <a:pt x="831" y="2381"/>
                    </a:cubicBezTo>
                    <a:cubicBezTo>
                      <a:pt x="870" y="2401"/>
                      <a:pt x="897" y="2421"/>
                      <a:pt x="917" y="2461"/>
                    </a:cubicBezTo>
                    <a:cubicBezTo>
                      <a:pt x="943" y="2500"/>
                      <a:pt x="956" y="2526"/>
                      <a:pt x="976" y="2573"/>
                    </a:cubicBezTo>
                    <a:cubicBezTo>
                      <a:pt x="989" y="2606"/>
                      <a:pt x="1002" y="2652"/>
                      <a:pt x="1042" y="2652"/>
                    </a:cubicBezTo>
                    <a:cubicBezTo>
                      <a:pt x="1068" y="2652"/>
                      <a:pt x="1075" y="2625"/>
                      <a:pt x="1095" y="2606"/>
                    </a:cubicBezTo>
                    <a:cubicBezTo>
                      <a:pt x="1147" y="2553"/>
                      <a:pt x="1194" y="2533"/>
                      <a:pt x="1266" y="252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5" name="Freeform 25">
                <a:extLst>
                  <a:ext uri="{FF2B5EF4-FFF2-40B4-BE49-F238E27FC236}">
                    <a16:creationId xmlns:a16="http://schemas.microsoft.com/office/drawing/2014/main" id="{EF3FFC8E-44EB-48FE-AEA0-51BF7177B709}"/>
                  </a:ext>
                </a:extLst>
              </p:cNvPr>
              <p:cNvSpPr>
                <a:spLocks noChangeArrowheads="1"/>
              </p:cNvSpPr>
              <p:nvPr/>
            </p:nvSpPr>
            <p:spPr bwMode="auto">
              <a:xfrm>
                <a:off x="7975875" y="4602157"/>
                <a:ext cx="1238169" cy="1681162"/>
              </a:xfrm>
              <a:custGeom>
                <a:avLst/>
                <a:gdLst>
                  <a:gd name="T0" fmla="*/ 1392 w 3438"/>
                  <a:gd name="T1" fmla="*/ 39 h 4670"/>
                  <a:gd name="T2" fmla="*/ 1623 w 3438"/>
                  <a:gd name="T3" fmla="*/ 138 h 4670"/>
                  <a:gd name="T4" fmla="*/ 1695 w 3438"/>
                  <a:gd name="T5" fmla="*/ 264 h 4670"/>
                  <a:gd name="T6" fmla="*/ 1933 w 3438"/>
                  <a:gd name="T7" fmla="*/ 310 h 4670"/>
                  <a:gd name="T8" fmla="*/ 2078 w 3438"/>
                  <a:gd name="T9" fmla="*/ 514 h 4670"/>
                  <a:gd name="T10" fmla="*/ 2051 w 3438"/>
                  <a:gd name="T11" fmla="*/ 613 h 4670"/>
                  <a:gd name="T12" fmla="*/ 1992 w 3438"/>
                  <a:gd name="T13" fmla="*/ 963 h 4670"/>
                  <a:gd name="T14" fmla="*/ 2098 w 3438"/>
                  <a:gd name="T15" fmla="*/ 969 h 4670"/>
                  <a:gd name="T16" fmla="*/ 2256 w 3438"/>
                  <a:gd name="T17" fmla="*/ 758 h 4670"/>
                  <a:gd name="T18" fmla="*/ 2322 w 3438"/>
                  <a:gd name="T19" fmla="*/ 824 h 4670"/>
                  <a:gd name="T20" fmla="*/ 2658 w 3438"/>
                  <a:gd name="T21" fmla="*/ 824 h 4670"/>
                  <a:gd name="T22" fmla="*/ 2955 w 3438"/>
                  <a:gd name="T23" fmla="*/ 943 h 4670"/>
                  <a:gd name="T24" fmla="*/ 3239 w 3438"/>
                  <a:gd name="T25" fmla="*/ 1029 h 4670"/>
                  <a:gd name="T26" fmla="*/ 3403 w 3438"/>
                  <a:gd name="T27" fmla="*/ 1042 h 4670"/>
                  <a:gd name="T28" fmla="*/ 3371 w 3438"/>
                  <a:gd name="T29" fmla="*/ 1233 h 4670"/>
                  <a:gd name="T30" fmla="*/ 3080 w 3438"/>
                  <a:gd name="T31" fmla="*/ 1391 h 4670"/>
                  <a:gd name="T32" fmla="*/ 2935 w 3438"/>
                  <a:gd name="T33" fmla="*/ 1563 h 4670"/>
                  <a:gd name="T34" fmla="*/ 2810 w 3438"/>
                  <a:gd name="T35" fmla="*/ 1767 h 4670"/>
                  <a:gd name="T36" fmla="*/ 2836 w 3438"/>
                  <a:gd name="T37" fmla="*/ 1991 h 4670"/>
                  <a:gd name="T38" fmla="*/ 2797 w 3438"/>
                  <a:gd name="T39" fmla="*/ 2381 h 4670"/>
                  <a:gd name="T40" fmla="*/ 2685 w 3438"/>
                  <a:gd name="T41" fmla="*/ 2592 h 4670"/>
                  <a:gd name="T42" fmla="*/ 2784 w 3438"/>
                  <a:gd name="T43" fmla="*/ 2816 h 4670"/>
                  <a:gd name="T44" fmla="*/ 2658 w 3438"/>
                  <a:gd name="T45" fmla="*/ 3113 h 4670"/>
                  <a:gd name="T46" fmla="*/ 2295 w 3438"/>
                  <a:gd name="T47" fmla="*/ 2994 h 4670"/>
                  <a:gd name="T48" fmla="*/ 2078 w 3438"/>
                  <a:gd name="T49" fmla="*/ 3166 h 4670"/>
                  <a:gd name="T50" fmla="*/ 1834 w 3438"/>
                  <a:gd name="T51" fmla="*/ 3311 h 4670"/>
                  <a:gd name="T52" fmla="*/ 1557 w 3438"/>
                  <a:gd name="T53" fmla="*/ 3344 h 4670"/>
                  <a:gd name="T54" fmla="*/ 1385 w 3438"/>
                  <a:gd name="T55" fmla="*/ 3581 h 4670"/>
                  <a:gd name="T56" fmla="*/ 1253 w 3438"/>
                  <a:gd name="T57" fmla="*/ 3951 h 4670"/>
                  <a:gd name="T58" fmla="*/ 1194 w 3438"/>
                  <a:gd name="T59" fmla="*/ 4115 h 4670"/>
                  <a:gd name="T60" fmla="*/ 1187 w 3438"/>
                  <a:gd name="T61" fmla="*/ 4465 h 4670"/>
                  <a:gd name="T62" fmla="*/ 1168 w 3438"/>
                  <a:gd name="T63" fmla="*/ 4663 h 4670"/>
                  <a:gd name="T64" fmla="*/ 844 w 3438"/>
                  <a:gd name="T65" fmla="*/ 4162 h 4670"/>
                  <a:gd name="T66" fmla="*/ 772 w 3438"/>
                  <a:gd name="T67" fmla="*/ 3904 h 4670"/>
                  <a:gd name="T68" fmla="*/ 910 w 3438"/>
                  <a:gd name="T69" fmla="*/ 3726 h 4670"/>
                  <a:gd name="T70" fmla="*/ 699 w 3438"/>
                  <a:gd name="T71" fmla="*/ 3568 h 4670"/>
                  <a:gd name="T72" fmla="*/ 435 w 3438"/>
                  <a:gd name="T73" fmla="*/ 3185 h 4670"/>
                  <a:gd name="T74" fmla="*/ 350 w 3438"/>
                  <a:gd name="T75" fmla="*/ 3054 h 4670"/>
                  <a:gd name="T76" fmla="*/ 521 w 3438"/>
                  <a:gd name="T77" fmla="*/ 2743 h 4670"/>
                  <a:gd name="T78" fmla="*/ 561 w 3438"/>
                  <a:gd name="T79" fmla="*/ 2216 h 4670"/>
                  <a:gd name="T80" fmla="*/ 416 w 3438"/>
                  <a:gd name="T81" fmla="*/ 2018 h 4670"/>
                  <a:gd name="T82" fmla="*/ 152 w 3438"/>
                  <a:gd name="T83" fmla="*/ 2025 h 4670"/>
                  <a:gd name="T84" fmla="*/ 0 w 3438"/>
                  <a:gd name="T85" fmla="*/ 2104 h 4670"/>
                  <a:gd name="T86" fmla="*/ 409 w 3438"/>
                  <a:gd name="T87" fmla="*/ 1734 h 4670"/>
                  <a:gd name="T88" fmla="*/ 567 w 3438"/>
                  <a:gd name="T89" fmla="*/ 1609 h 4670"/>
                  <a:gd name="T90" fmla="*/ 778 w 3438"/>
                  <a:gd name="T91" fmla="*/ 1365 h 4670"/>
                  <a:gd name="T92" fmla="*/ 884 w 3438"/>
                  <a:gd name="T93" fmla="*/ 1161 h 4670"/>
                  <a:gd name="T94" fmla="*/ 983 w 3438"/>
                  <a:gd name="T95" fmla="*/ 917 h 4670"/>
                  <a:gd name="T96" fmla="*/ 1187 w 3438"/>
                  <a:gd name="T97" fmla="*/ 580 h 4670"/>
                  <a:gd name="T98" fmla="*/ 1201 w 3438"/>
                  <a:gd name="T99" fmla="*/ 343 h 4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38" h="4670">
                    <a:moveTo>
                      <a:pt x="1332" y="0"/>
                    </a:moveTo>
                    <a:lnTo>
                      <a:pt x="1332" y="0"/>
                    </a:lnTo>
                    <a:cubicBezTo>
                      <a:pt x="1352" y="20"/>
                      <a:pt x="1372" y="26"/>
                      <a:pt x="1392" y="39"/>
                    </a:cubicBezTo>
                    <a:cubicBezTo>
                      <a:pt x="1431" y="72"/>
                      <a:pt x="1451" y="112"/>
                      <a:pt x="1504" y="112"/>
                    </a:cubicBezTo>
                    <a:cubicBezTo>
                      <a:pt x="1524" y="112"/>
                      <a:pt x="1537" y="99"/>
                      <a:pt x="1557" y="99"/>
                    </a:cubicBezTo>
                    <a:cubicBezTo>
                      <a:pt x="1583" y="99"/>
                      <a:pt x="1596" y="125"/>
                      <a:pt x="1623" y="138"/>
                    </a:cubicBezTo>
                    <a:cubicBezTo>
                      <a:pt x="1656" y="158"/>
                      <a:pt x="1708" y="158"/>
                      <a:pt x="1708" y="197"/>
                    </a:cubicBezTo>
                    <a:cubicBezTo>
                      <a:pt x="1708" y="224"/>
                      <a:pt x="1682" y="231"/>
                      <a:pt x="1682" y="257"/>
                    </a:cubicBezTo>
                    <a:cubicBezTo>
                      <a:pt x="1695" y="264"/>
                      <a:pt x="1695" y="264"/>
                      <a:pt x="1695" y="264"/>
                    </a:cubicBezTo>
                    <a:cubicBezTo>
                      <a:pt x="1722" y="264"/>
                      <a:pt x="1741" y="264"/>
                      <a:pt x="1768" y="264"/>
                    </a:cubicBezTo>
                    <a:cubicBezTo>
                      <a:pt x="1801" y="264"/>
                      <a:pt x="1814" y="244"/>
                      <a:pt x="1854" y="244"/>
                    </a:cubicBezTo>
                    <a:cubicBezTo>
                      <a:pt x="1893" y="244"/>
                      <a:pt x="1900" y="283"/>
                      <a:pt x="1933" y="310"/>
                    </a:cubicBezTo>
                    <a:cubicBezTo>
                      <a:pt x="1952" y="329"/>
                      <a:pt x="1972" y="343"/>
                      <a:pt x="1992" y="363"/>
                    </a:cubicBezTo>
                    <a:cubicBezTo>
                      <a:pt x="2031" y="389"/>
                      <a:pt x="2045" y="415"/>
                      <a:pt x="2058" y="455"/>
                    </a:cubicBezTo>
                    <a:cubicBezTo>
                      <a:pt x="2065" y="481"/>
                      <a:pt x="2078" y="494"/>
                      <a:pt x="2078" y="514"/>
                    </a:cubicBezTo>
                    <a:cubicBezTo>
                      <a:pt x="2078" y="527"/>
                      <a:pt x="2078" y="534"/>
                      <a:pt x="2078" y="540"/>
                    </a:cubicBezTo>
                    <a:cubicBezTo>
                      <a:pt x="2012" y="554"/>
                      <a:pt x="1959" y="534"/>
                      <a:pt x="1919" y="587"/>
                    </a:cubicBezTo>
                    <a:cubicBezTo>
                      <a:pt x="1972" y="593"/>
                      <a:pt x="1999" y="600"/>
                      <a:pt x="2051" y="613"/>
                    </a:cubicBezTo>
                    <a:cubicBezTo>
                      <a:pt x="2078" y="620"/>
                      <a:pt x="2124" y="607"/>
                      <a:pt x="2124" y="639"/>
                    </a:cubicBezTo>
                    <a:cubicBezTo>
                      <a:pt x="2124" y="672"/>
                      <a:pt x="2084" y="686"/>
                      <a:pt x="2065" y="719"/>
                    </a:cubicBezTo>
                    <a:cubicBezTo>
                      <a:pt x="2018" y="804"/>
                      <a:pt x="1992" y="864"/>
                      <a:pt x="1992" y="963"/>
                    </a:cubicBezTo>
                    <a:cubicBezTo>
                      <a:pt x="1992" y="1002"/>
                      <a:pt x="2012" y="1022"/>
                      <a:pt x="2038" y="1055"/>
                    </a:cubicBezTo>
                    <a:cubicBezTo>
                      <a:pt x="2045" y="1068"/>
                      <a:pt x="2051" y="1088"/>
                      <a:pt x="2071" y="1088"/>
                    </a:cubicBezTo>
                    <a:cubicBezTo>
                      <a:pt x="2117" y="1088"/>
                      <a:pt x="2104" y="1022"/>
                      <a:pt x="2098" y="969"/>
                    </a:cubicBezTo>
                    <a:cubicBezTo>
                      <a:pt x="2098" y="930"/>
                      <a:pt x="2130" y="917"/>
                      <a:pt x="2137" y="870"/>
                    </a:cubicBezTo>
                    <a:cubicBezTo>
                      <a:pt x="2150" y="818"/>
                      <a:pt x="2137" y="745"/>
                      <a:pt x="2190" y="745"/>
                    </a:cubicBezTo>
                    <a:cubicBezTo>
                      <a:pt x="2216" y="745"/>
                      <a:pt x="2229" y="758"/>
                      <a:pt x="2256" y="758"/>
                    </a:cubicBezTo>
                    <a:cubicBezTo>
                      <a:pt x="2256" y="765"/>
                      <a:pt x="2256" y="765"/>
                      <a:pt x="2256" y="771"/>
                    </a:cubicBezTo>
                    <a:cubicBezTo>
                      <a:pt x="2256" y="837"/>
                      <a:pt x="2249" y="870"/>
                      <a:pt x="2223" y="930"/>
                    </a:cubicBezTo>
                    <a:cubicBezTo>
                      <a:pt x="2276" y="910"/>
                      <a:pt x="2289" y="870"/>
                      <a:pt x="2322" y="824"/>
                    </a:cubicBezTo>
                    <a:cubicBezTo>
                      <a:pt x="2348" y="778"/>
                      <a:pt x="2368" y="752"/>
                      <a:pt x="2401" y="705"/>
                    </a:cubicBezTo>
                    <a:cubicBezTo>
                      <a:pt x="2434" y="725"/>
                      <a:pt x="2447" y="752"/>
                      <a:pt x="2480" y="765"/>
                    </a:cubicBezTo>
                    <a:cubicBezTo>
                      <a:pt x="2546" y="804"/>
                      <a:pt x="2592" y="804"/>
                      <a:pt x="2658" y="824"/>
                    </a:cubicBezTo>
                    <a:cubicBezTo>
                      <a:pt x="2678" y="831"/>
                      <a:pt x="2685" y="844"/>
                      <a:pt x="2698" y="857"/>
                    </a:cubicBezTo>
                    <a:cubicBezTo>
                      <a:pt x="2744" y="883"/>
                      <a:pt x="2770" y="897"/>
                      <a:pt x="2810" y="917"/>
                    </a:cubicBezTo>
                    <a:cubicBezTo>
                      <a:pt x="2863" y="943"/>
                      <a:pt x="2896" y="930"/>
                      <a:pt x="2955" y="943"/>
                    </a:cubicBezTo>
                    <a:cubicBezTo>
                      <a:pt x="3034" y="963"/>
                      <a:pt x="3074" y="996"/>
                      <a:pt x="3153" y="1022"/>
                    </a:cubicBezTo>
                    <a:cubicBezTo>
                      <a:pt x="3179" y="1035"/>
                      <a:pt x="3192" y="1048"/>
                      <a:pt x="3226" y="1048"/>
                    </a:cubicBezTo>
                    <a:cubicBezTo>
                      <a:pt x="3232" y="1048"/>
                      <a:pt x="3232" y="1035"/>
                      <a:pt x="3239" y="1029"/>
                    </a:cubicBezTo>
                    <a:cubicBezTo>
                      <a:pt x="3252" y="1022"/>
                      <a:pt x="3265" y="1022"/>
                      <a:pt x="3285" y="1015"/>
                    </a:cubicBezTo>
                    <a:cubicBezTo>
                      <a:pt x="3305" y="1002"/>
                      <a:pt x="3318" y="982"/>
                      <a:pt x="3344" y="982"/>
                    </a:cubicBezTo>
                    <a:cubicBezTo>
                      <a:pt x="3377" y="982"/>
                      <a:pt x="3384" y="1015"/>
                      <a:pt x="3403" y="1042"/>
                    </a:cubicBezTo>
                    <a:cubicBezTo>
                      <a:pt x="3417" y="1055"/>
                      <a:pt x="3430" y="1062"/>
                      <a:pt x="3437" y="1075"/>
                    </a:cubicBezTo>
                    <a:lnTo>
                      <a:pt x="3437" y="1075"/>
                    </a:lnTo>
                    <a:cubicBezTo>
                      <a:pt x="3410" y="1134"/>
                      <a:pt x="3417" y="1193"/>
                      <a:pt x="3371" y="1233"/>
                    </a:cubicBezTo>
                    <a:cubicBezTo>
                      <a:pt x="3344" y="1253"/>
                      <a:pt x="3318" y="1253"/>
                      <a:pt x="3285" y="1253"/>
                    </a:cubicBezTo>
                    <a:cubicBezTo>
                      <a:pt x="3239" y="1260"/>
                      <a:pt x="3199" y="1266"/>
                      <a:pt x="3173" y="1306"/>
                    </a:cubicBezTo>
                    <a:cubicBezTo>
                      <a:pt x="3146" y="1339"/>
                      <a:pt x="3133" y="1391"/>
                      <a:pt x="3080" y="1391"/>
                    </a:cubicBezTo>
                    <a:cubicBezTo>
                      <a:pt x="3060" y="1391"/>
                      <a:pt x="3054" y="1372"/>
                      <a:pt x="3028" y="1372"/>
                    </a:cubicBezTo>
                    <a:cubicBezTo>
                      <a:pt x="2995" y="1372"/>
                      <a:pt x="2981" y="1411"/>
                      <a:pt x="2968" y="1444"/>
                    </a:cubicBezTo>
                    <a:cubicBezTo>
                      <a:pt x="2955" y="1490"/>
                      <a:pt x="2948" y="1517"/>
                      <a:pt x="2935" y="1563"/>
                    </a:cubicBezTo>
                    <a:cubicBezTo>
                      <a:pt x="2922" y="1609"/>
                      <a:pt x="2902" y="1629"/>
                      <a:pt x="2869" y="1662"/>
                    </a:cubicBezTo>
                    <a:cubicBezTo>
                      <a:pt x="2836" y="1688"/>
                      <a:pt x="2790" y="1701"/>
                      <a:pt x="2790" y="1747"/>
                    </a:cubicBezTo>
                    <a:cubicBezTo>
                      <a:pt x="2790" y="1754"/>
                      <a:pt x="2810" y="1754"/>
                      <a:pt x="2810" y="1767"/>
                    </a:cubicBezTo>
                    <a:cubicBezTo>
                      <a:pt x="2836" y="1794"/>
                      <a:pt x="2843" y="1814"/>
                      <a:pt x="2843" y="1846"/>
                    </a:cubicBezTo>
                    <a:cubicBezTo>
                      <a:pt x="2843" y="1893"/>
                      <a:pt x="2810" y="1919"/>
                      <a:pt x="2810" y="1959"/>
                    </a:cubicBezTo>
                    <a:cubicBezTo>
                      <a:pt x="2810" y="1978"/>
                      <a:pt x="2830" y="1978"/>
                      <a:pt x="2836" y="1991"/>
                    </a:cubicBezTo>
                    <a:cubicBezTo>
                      <a:pt x="2863" y="2031"/>
                      <a:pt x="2876" y="2064"/>
                      <a:pt x="2876" y="2117"/>
                    </a:cubicBezTo>
                    <a:cubicBezTo>
                      <a:pt x="2876" y="2209"/>
                      <a:pt x="2849" y="2255"/>
                      <a:pt x="2823" y="2334"/>
                    </a:cubicBezTo>
                    <a:cubicBezTo>
                      <a:pt x="2816" y="2354"/>
                      <a:pt x="2803" y="2361"/>
                      <a:pt x="2797" y="2381"/>
                    </a:cubicBezTo>
                    <a:cubicBezTo>
                      <a:pt x="2790" y="2401"/>
                      <a:pt x="2784" y="2420"/>
                      <a:pt x="2764" y="2440"/>
                    </a:cubicBezTo>
                    <a:cubicBezTo>
                      <a:pt x="2731" y="2460"/>
                      <a:pt x="2691" y="2480"/>
                      <a:pt x="2691" y="2526"/>
                    </a:cubicBezTo>
                    <a:cubicBezTo>
                      <a:pt x="2691" y="2552"/>
                      <a:pt x="2685" y="2565"/>
                      <a:pt x="2685" y="2592"/>
                    </a:cubicBezTo>
                    <a:cubicBezTo>
                      <a:pt x="2685" y="2612"/>
                      <a:pt x="2685" y="2618"/>
                      <a:pt x="2685" y="2638"/>
                    </a:cubicBezTo>
                    <a:cubicBezTo>
                      <a:pt x="2685" y="2658"/>
                      <a:pt x="2678" y="2677"/>
                      <a:pt x="2691" y="2691"/>
                    </a:cubicBezTo>
                    <a:cubicBezTo>
                      <a:pt x="2717" y="2743"/>
                      <a:pt x="2784" y="2757"/>
                      <a:pt x="2784" y="2816"/>
                    </a:cubicBezTo>
                    <a:cubicBezTo>
                      <a:pt x="2784" y="2842"/>
                      <a:pt x="2784" y="2862"/>
                      <a:pt x="2784" y="2888"/>
                    </a:cubicBezTo>
                    <a:cubicBezTo>
                      <a:pt x="2784" y="2915"/>
                      <a:pt x="2770" y="2928"/>
                      <a:pt x="2770" y="2961"/>
                    </a:cubicBezTo>
                    <a:cubicBezTo>
                      <a:pt x="2757" y="3034"/>
                      <a:pt x="2731" y="3113"/>
                      <a:pt x="2658" y="3113"/>
                    </a:cubicBezTo>
                    <a:cubicBezTo>
                      <a:pt x="2619" y="3113"/>
                      <a:pt x="2605" y="3086"/>
                      <a:pt x="2572" y="3073"/>
                    </a:cubicBezTo>
                    <a:cubicBezTo>
                      <a:pt x="2526" y="3047"/>
                      <a:pt x="2493" y="3047"/>
                      <a:pt x="2447" y="3034"/>
                    </a:cubicBezTo>
                    <a:cubicBezTo>
                      <a:pt x="2388" y="3014"/>
                      <a:pt x="2355" y="2994"/>
                      <a:pt x="2295" y="2994"/>
                    </a:cubicBezTo>
                    <a:cubicBezTo>
                      <a:pt x="2269" y="2994"/>
                      <a:pt x="2256" y="3027"/>
                      <a:pt x="2223" y="3034"/>
                    </a:cubicBezTo>
                    <a:cubicBezTo>
                      <a:pt x="2170" y="3047"/>
                      <a:pt x="2137" y="3054"/>
                      <a:pt x="2104" y="3093"/>
                    </a:cubicBezTo>
                    <a:cubicBezTo>
                      <a:pt x="2084" y="3119"/>
                      <a:pt x="2098" y="3139"/>
                      <a:pt x="2078" y="3166"/>
                    </a:cubicBezTo>
                    <a:cubicBezTo>
                      <a:pt x="2058" y="3192"/>
                      <a:pt x="2025" y="3179"/>
                      <a:pt x="1992" y="3192"/>
                    </a:cubicBezTo>
                    <a:cubicBezTo>
                      <a:pt x="1966" y="3199"/>
                      <a:pt x="1959" y="3212"/>
                      <a:pt x="1939" y="3225"/>
                    </a:cubicBezTo>
                    <a:cubicBezTo>
                      <a:pt x="1893" y="3258"/>
                      <a:pt x="1880" y="3278"/>
                      <a:pt x="1834" y="3311"/>
                    </a:cubicBezTo>
                    <a:cubicBezTo>
                      <a:pt x="1820" y="3311"/>
                      <a:pt x="1814" y="3311"/>
                      <a:pt x="1807" y="3311"/>
                    </a:cubicBezTo>
                    <a:cubicBezTo>
                      <a:pt x="1741" y="3311"/>
                      <a:pt x="1708" y="3357"/>
                      <a:pt x="1642" y="3357"/>
                    </a:cubicBezTo>
                    <a:cubicBezTo>
                      <a:pt x="1609" y="3357"/>
                      <a:pt x="1590" y="3344"/>
                      <a:pt x="1557" y="3344"/>
                    </a:cubicBezTo>
                    <a:cubicBezTo>
                      <a:pt x="1511" y="3344"/>
                      <a:pt x="1471" y="3350"/>
                      <a:pt x="1438" y="3383"/>
                    </a:cubicBezTo>
                    <a:cubicBezTo>
                      <a:pt x="1418" y="3403"/>
                      <a:pt x="1385" y="3416"/>
                      <a:pt x="1385" y="3449"/>
                    </a:cubicBezTo>
                    <a:cubicBezTo>
                      <a:pt x="1385" y="3495"/>
                      <a:pt x="1379" y="3528"/>
                      <a:pt x="1385" y="3581"/>
                    </a:cubicBezTo>
                    <a:cubicBezTo>
                      <a:pt x="1385" y="3594"/>
                      <a:pt x="1372" y="3601"/>
                      <a:pt x="1365" y="3621"/>
                    </a:cubicBezTo>
                    <a:cubicBezTo>
                      <a:pt x="1286" y="3951"/>
                      <a:pt x="1286" y="3951"/>
                      <a:pt x="1286" y="3951"/>
                    </a:cubicBezTo>
                    <a:cubicBezTo>
                      <a:pt x="1273" y="3951"/>
                      <a:pt x="1266" y="3951"/>
                      <a:pt x="1253" y="3951"/>
                    </a:cubicBezTo>
                    <a:cubicBezTo>
                      <a:pt x="1227" y="3951"/>
                      <a:pt x="1220" y="3964"/>
                      <a:pt x="1201" y="3970"/>
                    </a:cubicBezTo>
                    <a:cubicBezTo>
                      <a:pt x="1194" y="3977"/>
                      <a:pt x="1181" y="3977"/>
                      <a:pt x="1181" y="3990"/>
                    </a:cubicBezTo>
                    <a:cubicBezTo>
                      <a:pt x="1181" y="4036"/>
                      <a:pt x="1194" y="4069"/>
                      <a:pt x="1194" y="4115"/>
                    </a:cubicBezTo>
                    <a:cubicBezTo>
                      <a:pt x="1194" y="4128"/>
                      <a:pt x="1187" y="4135"/>
                      <a:pt x="1187" y="4148"/>
                    </a:cubicBezTo>
                    <a:cubicBezTo>
                      <a:pt x="1187" y="4201"/>
                      <a:pt x="1233" y="4227"/>
                      <a:pt x="1233" y="4280"/>
                    </a:cubicBezTo>
                    <a:cubicBezTo>
                      <a:pt x="1233" y="4353"/>
                      <a:pt x="1207" y="4392"/>
                      <a:pt x="1187" y="4465"/>
                    </a:cubicBezTo>
                    <a:cubicBezTo>
                      <a:pt x="1253" y="4669"/>
                      <a:pt x="1253" y="4669"/>
                      <a:pt x="1253" y="4669"/>
                    </a:cubicBezTo>
                    <a:lnTo>
                      <a:pt x="1253" y="4669"/>
                    </a:lnTo>
                    <a:cubicBezTo>
                      <a:pt x="1220" y="4669"/>
                      <a:pt x="1207" y="4663"/>
                      <a:pt x="1168" y="4663"/>
                    </a:cubicBezTo>
                    <a:cubicBezTo>
                      <a:pt x="1082" y="4663"/>
                      <a:pt x="1029" y="4584"/>
                      <a:pt x="1009" y="4491"/>
                    </a:cubicBezTo>
                    <a:cubicBezTo>
                      <a:pt x="996" y="4432"/>
                      <a:pt x="996" y="4392"/>
                      <a:pt x="963" y="4333"/>
                    </a:cubicBezTo>
                    <a:cubicBezTo>
                      <a:pt x="923" y="4260"/>
                      <a:pt x="897" y="4227"/>
                      <a:pt x="844" y="4162"/>
                    </a:cubicBezTo>
                    <a:cubicBezTo>
                      <a:pt x="818" y="4135"/>
                      <a:pt x="805" y="4109"/>
                      <a:pt x="772" y="4082"/>
                    </a:cubicBezTo>
                    <a:cubicBezTo>
                      <a:pt x="739" y="4056"/>
                      <a:pt x="699" y="4049"/>
                      <a:pt x="699" y="4010"/>
                    </a:cubicBezTo>
                    <a:cubicBezTo>
                      <a:pt x="699" y="3957"/>
                      <a:pt x="739" y="3944"/>
                      <a:pt x="772" y="3904"/>
                    </a:cubicBezTo>
                    <a:cubicBezTo>
                      <a:pt x="798" y="3878"/>
                      <a:pt x="798" y="3852"/>
                      <a:pt x="805" y="3819"/>
                    </a:cubicBezTo>
                    <a:cubicBezTo>
                      <a:pt x="805" y="3792"/>
                      <a:pt x="805" y="3779"/>
                      <a:pt x="818" y="3759"/>
                    </a:cubicBezTo>
                    <a:cubicBezTo>
                      <a:pt x="844" y="3733"/>
                      <a:pt x="884" y="3753"/>
                      <a:pt x="910" y="3726"/>
                    </a:cubicBezTo>
                    <a:cubicBezTo>
                      <a:pt x="923" y="3706"/>
                      <a:pt x="930" y="3687"/>
                      <a:pt x="930" y="3660"/>
                    </a:cubicBezTo>
                    <a:cubicBezTo>
                      <a:pt x="930" y="3608"/>
                      <a:pt x="910" y="3548"/>
                      <a:pt x="864" y="3548"/>
                    </a:cubicBezTo>
                    <a:cubicBezTo>
                      <a:pt x="798" y="3548"/>
                      <a:pt x="765" y="3568"/>
                      <a:pt x="699" y="3568"/>
                    </a:cubicBezTo>
                    <a:cubicBezTo>
                      <a:pt x="653" y="3568"/>
                      <a:pt x="640" y="3522"/>
                      <a:pt x="627" y="3482"/>
                    </a:cubicBezTo>
                    <a:cubicBezTo>
                      <a:pt x="607" y="3410"/>
                      <a:pt x="594" y="3363"/>
                      <a:pt x="547" y="3311"/>
                    </a:cubicBezTo>
                    <a:cubicBezTo>
                      <a:pt x="508" y="3264"/>
                      <a:pt x="488" y="3218"/>
                      <a:pt x="435" y="3185"/>
                    </a:cubicBezTo>
                    <a:cubicBezTo>
                      <a:pt x="416" y="3172"/>
                      <a:pt x="429" y="3146"/>
                      <a:pt x="416" y="3126"/>
                    </a:cubicBezTo>
                    <a:cubicBezTo>
                      <a:pt x="409" y="3100"/>
                      <a:pt x="383" y="3080"/>
                      <a:pt x="356" y="3080"/>
                    </a:cubicBezTo>
                    <a:cubicBezTo>
                      <a:pt x="350" y="3067"/>
                      <a:pt x="350" y="3067"/>
                      <a:pt x="350" y="3054"/>
                    </a:cubicBezTo>
                    <a:cubicBezTo>
                      <a:pt x="350" y="3007"/>
                      <a:pt x="389" y="2994"/>
                      <a:pt x="416" y="2955"/>
                    </a:cubicBezTo>
                    <a:cubicBezTo>
                      <a:pt x="435" y="2922"/>
                      <a:pt x="435" y="2895"/>
                      <a:pt x="455" y="2869"/>
                    </a:cubicBezTo>
                    <a:cubicBezTo>
                      <a:pt x="488" y="2823"/>
                      <a:pt x="521" y="2796"/>
                      <a:pt x="521" y="2743"/>
                    </a:cubicBezTo>
                    <a:cubicBezTo>
                      <a:pt x="521" y="2691"/>
                      <a:pt x="521" y="2658"/>
                      <a:pt x="521" y="2605"/>
                    </a:cubicBezTo>
                    <a:cubicBezTo>
                      <a:pt x="521" y="2532"/>
                      <a:pt x="561" y="2493"/>
                      <a:pt x="561" y="2420"/>
                    </a:cubicBezTo>
                    <a:cubicBezTo>
                      <a:pt x="561" y="2341"/>
                      <a:pt x="561" y="2295"/>
                      <a:pt x="561" y="2216"/>
                    </a:cubicBezTo>
                    <a:cubicBezTo>
                      <a:pt x="561" y="2150"/>
                      <a:pt x="482" y="2157"/>
                      <a:pt x="422" y="2117"/>
                    </a:cubicBezTo>
                    <a:cubicBezTo>
                      <a:pt x="422" y="2044"/>
                      <a:pt x="422" y="2044"/>
                      <a:pt x="422" y="2044"/>
                    </a:cubicBezTo>
                    <a:cubicBezTo>
                      <a:pt x="416" y="2018"/>
                      <a:pt x="416" y="2018"/>
                      <a:pt x="416" y="2018"/>
                    </a:cubicBezTo>
                    <a:cubicBezTo>
                      <a:pt x="363" y="2031"/>
                      <a:pt x="336" y="2058"/>
                      <a:pt x="284" y="2058"/>
                    </a:cubicBezTo>
                    <a:cubicBezTo>
                      <a:pt x="251" y="2058"/>
                      <a:pt x="231" y="2058"/>
                      <a:pt x="198" y="2044"/>
                    </a:cubicBezTo>
                    <a:cubicBezTo>
                      <a:pt x="185" y="2038"/>
                      <a:pt x="172" y="2025"/>
                      <a:pt x="152" y="2025"/>
                    </a:cubicBezTo>
                    <a:cubicBezTo>
                      <a:pt x="119" y="2025"/>
                      <a:pt x="105" y="2044"/>
                      <a:pt x="79" y="2058"/>
                    </a:cubicBezTo>
                    <a:cubicBezTo>
                      <a:pt x="53" y="2077"/>
                      <a:pt x="26" y="2090"/>
                      <a:pt x="0" y="2104"/>
                    </a:cubicBezTo>
                    <a:lnTo>
                      <a:pt x="0" y="2104"/>
                    </a:lnTo>
                    <a:cubicBezTo>
                      <a:pt x="26" y="2025"/>
                      <a:pt x="59" y="1985"/>
                      <a:pt x="99" y="1919"/>
                    </a:cubicBezTo>
                    <a:cubicBezTo>
                      <a:pt x="172" y="1807"/>
                      <a:pt x="244" y="1728"/>
                      <a:pt x="369" y="1728"/>
                    </a:cubicBezTo>
                    <a:cubicBezTo>
                      <a:pt x="389" y="1728"/>
                      <a:pt x="396" y="1734"/>
                      <a:pt x="409" y="1734"/>
                    </a:cubicBezTo>
                    <a:cubicBezTo>
                      <a:pt x="435" y="1734"/>
                      <a:pt x="442" y="1715"/>
                      <a:pt x="462" y="1708"/>
                    </a:cubicBezTo>
                    <a:cubicBezTo>
                      <a:pt x="501" y="1695"/>
                      <a:pt x="515" y="1682"/>
                      <a:pt x="541" y="1655"/>
                    </a:cubicBezTo>
                    <a:cubicBezTo>
                      <a:pt x="554" y="1642"/>
                      <a:pt x="547" y="1622"/>
                      <a:pt x="567" y="1609"/>
                    </a:cubicBezTo>
                    <a:cubicBezTo>
                      <a:pt x="594" y="1583"/>
                      <a:pt x="600" y="1550"/>
                      <a:pt x="640" y="1530"/>
                    </a:cubicBezTo>
                    <a:cubicBezTo>
                      <a:pt x="660" y="1523"/>
                      <a:pt x="673" y="1523"/>
                      <a:pt x="693" y="1517"/>
                    </a:cubicBezTo>
                    <a:cubicBezTo>
                      <a:pt x="752" y="1477"/>
                      <a:pt x="745" y="1424"/>
                      <a:pt x="778" y="1365"/>
                    </a:cubicBezTo>
                    <a:cubicBezTo>
                      <a:pt x="791" y="1332"/>
                      <a:pt x="798" y="1312"/>
                      <a:pt x="818" y="1286"/>
                    </a:cubicBezTo>
                    <a:cubicBezTo>
                      <a:pt x="844" y="1253"/>
                      <a:pt x="890" y="1240"/>
                      <a:pt x="890" y="1200"/>
                    </a:cubicBezTo>
                    <a:cubicBezTo>
                      <a:pt x="890" y="1180"/>
                      <a:pt x="884" y="1174"/>
                      <a:pt x="884" y="1161"/>
                    </a:cubicBezTo>
                    <a:cubicBezTo>
                      <a:pt x="884" y="1134"/>
                      <a:pt x="904" y="1128"/>
                      <a:pt x="917" y="1101"/>
                    </a:cubicBezTo>
                    <a:cubicBezTo>
                      <a:pt x="930" y="1068"/>
                      <a:pt x="930" y="1048"/>
                      <a:pt x="943" y="1015"/>
                    </a:cubicBezTo>
                    <a:cubicBezTo>
                      <a:pt x="957" y="976"/>
                      <a:pt x="963" y="949"/>
                      <a:pt x="983" y="917"/>
                    </a:cubicBezTo>
                    <a:cubicBezTo>
                      <a:pt x="996" y="883"/>
                      <a:pt x="989" y="857"/>
                      <a:pt x="1016" y="837"/>
                    </a:cubicBezTo>
                    <a:cubicBezTo>
                      <a:pt x="1049" y="811"/>
                      <a:pt x="1082" y="811"/>
                      <a:pt x="1108" y="778"/>
                    </a:cubicBezTo>
                    <a:cubicBezTo>
                      <a:pt x="1154" y="712"/>
                      <a:pt x="1148" y="653"/>
                      <a:pt x="1187" y="580"/>
                    </a:cubicBezTo>
                    <a:cubicBezTo>
                      <a:pt x="1207" y="527"/>
                      <a:pt x="1247" y="508"/>
                      <a:pt x="1247" y="448"/>
                    </a:cubicBezTo>
                    <a:cubicBezTo>
                      <a:pt x="1247" y="428"/>
                      <a:pt x="1253" y="415"/>
                      <a:pt x="1240" y="395"/>
                    </a:cubicBezTo>
                    <a:cubicBezTo>
                      <a:pt x="1233" y="369"/>
                      <a:pt x="1201" y="369"/>
                      <a:pt x="1201" y="343"/>
                    </a:cubicBezTo>
                    <a:cubicBezTo>
                      <a:pt x="1201" y="296"/>
                      <a:pt x="1240" y="283"/>
                      <a:pt x="1260" y="244"/>
                    </a:cubicBezTo>
                    <a:cubicBezTo>
                      <a:pt x="1293" y="151"/>
                      <a:pt x="1300" y="99"/>
                      <a:pt x="1332" y="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6" name="Freeform 26">
                <a:extLst>
                  <a:ext uri="{FF2B5EF4-FFF2-40B4-BE49-F238E27FC236}">
                    <a16:creationId xmlns:a16="http://schemas.microsoft.com/office/drawing/2014/main" id="{D3D5C62B-8FE0-4C05-AF83-AB932FC6E72C}"/>
                  </a:ext>
                </a:extLst>
              </p:cNvPr>
              <p:cNvSpPr>
                <a:spLocks noChangeArrowheads="1"/>
              </p:cNvSpPr>
              <p:nvPr/>
            </p:nvSpPr>
            <p:spPr bwMode="auto">
              <a:xfrm>
                <a:off x="8401298" y="4989507"/>
                <a:ext cx="1006409" cy="1408112"/>
              </a:xfrm>
              <a:custGeom>
                <a:avLst/>
                <a:gdLst>
                  <a:gd name="T0" fmla="*/ 2256 w 2797"/>
                  <a:gd name="T1" fmla="*/ 0 h 3912"/>
                  <a:gd name="T2" fmla="*/ 2480 w 2797"/>
                  <a:gd name="T3" fmla="*/ 105 h 3912"/>
                  <a:gd name="T4" fmla="*/ 2519 w 2797"/>
                  <a:gd name="T5" fmla="*/ 92 h 3912"/>
                  <a:gd name="T6" fmla="*/ 2506 w 2797"/>
                  <a:gd name="T7" fmla="*/ 343 h 3912"/>
                  <a:gd name="T8" fmla="*/ 2638 w 2797"/>
                  <a:gd name="T9" fmla="*/ 488 h 3912"/>
                  <a:gd name="T10" fmla="*/ 2658 w 2797"/>
                  <a:gd name="T11" fmla="*/ 633 h 3912"/>
                  <a:gd name="T12" fmla="*/ 2572 w 2797"/>
                  <a:gd name="T13" fmla="*/ 791 h 3912"/>
                  <a:gd name="T14" fmla="*/ 2506 w 2797"/>
                  <a:gd name="T15" fmla="*/ 1121 h 3912"/>
                  <a:gd name="T16" fmla="*/ 2533 w 2797"/>
                  <a:gd name="T17" fmla="*/ 1279 h 3912"/>
                  <a:gd name="T18" fmla="*/ 2533 w 2797"/>
                  <a:gd name="T19" fmla="*/ 1787 h 3912"/>
                  <a:gd name="T20" fmla="*/ 2526 w 2797"/>
                  <a:gd name="T21" fmla="*/ 1965 h 3912"/>
                  <a:gd name="T22" fmla="*/ 2691 w 2797"/>
                  <a:gd name="T23" fmla="*/ 2091 h 3912"/>
                  <a:gd name="T24" fmla="*/ 2770 w 2797"/>
                  <a:gd name="T25" fmla="*/ 2302 h 3912"/>
                  <a:gd name="T26" fmla="*/ 2796 w 2797"/>
                  <a:gd name="T27" fmla="*/ 2427 h 3912"/>
                  <a:gd name="T28" fmla="*/ 2658 w 2797"/>
                  <a:gd name="T29" fmla="*/ 2519 h 3912"/>
                  <a:gd name="T30" fmla="*/ 2704 w 2797"/>
                  <a:gd name="T31" fmla="*/ 2664 h 3912"/>
                  <a:gd name="T32" fmla="*/ 2671 w 2797"/>
                  <a:gd name="T33" fmla="*/ 2783 h 3912"/>
                  <a:gd name="T34" fmla="*/ 2493 w 2797"/>
                  <a:gd name="T35" fmla="*/ 2974 h 3912"/>
                  <a:gd name="T36" fmla="*/ 2354 w 2797"/>
                  <a:gd name="T37" fmla="*/ 3060 h 3912"/>
                  <a:gd name="T38" fmla="*/ 2183 w 2797"/>
                  <a:gd name="T39" fmla="*/ 3205 h 3912"/>
                  <a:gd name="T40" fmla="*/ 1965 w 2797"/>
                  <a:gd name="T41" fmla="*/ 3225 h 3912"/>
                  <a:gd name="T42" fmla="*/ 1688 w 2797"/>
                  <a:gd name="T43" fmla="*/ 3324 h 3912"/>
                  <a:gd name="T44" fmla="*/ 1411 w 2797"/>
                  <a:gd name="T45" fmla="*/ 3324 h 3912"/>
                  <a:gd name="T46" fmla="*/ 1240 w 2797"/>
                  <a:gd name="T47" fmla="*/ 3218 h 3912"/>
                  <a:gd name="T48" fmla="*/ 1022 w 2797"/>
                  <a:gd name="T49" fmla="*/ 3265 h 3912"/>
                  <a:gd name="T50" fmla="*/ 1088 w 2797"/>
                  <a:gd name="T51" fmla="*/ 3522 h 3912"/>
                  <a:gd name="T52" fmla="*/ 864 w 2797"/>
                  <a:gd name="T53" fmla="*/ 3812 h 3912"/>
                  <a:gd name="T54" fmla="*/ 600 w 2797"/>
                  <a:gd name="T55" fmla="*/ 3911 h 3912"/>
                  <a:gd name="T56" fmla="*/ 171 w 2797"/>
                  <a:gd name="T57" fmla="*/ 3680 h 3912"/>
                  <a:gd name="T58" fmla="*/ 72 w 2797"/>
                  <a:gd name="T59" fmla="*/ 3594 h 3912"/>
                  <a:gd name="T60" fmla="*/ 52 w 2797"/>
                  <a:gd name="T61" fmla="*/ 3205 h 3912"/>
                  <a:gd name="T62" fmla="*/ 13 w 2797"/>
                  <a:gd name="T63" fmla="*/ 3040 h 3912"/>
                  <a:gd name="T64" fmla="*/ 20 w 2797"/>
                  <a:gd name="T65" fmla="*/ 2895 h 3912"/>
                  <a:gd name="T66" fmla="*/ 105 w 2797"/>
                  <a:gd name="T67" fmla="*/ 2876 h 3912"/>
                  <a:gd name="T68" fmla="*/ 204 w 2797"/>
                  <a:gd name="T69" fmla="*/ 2506 h 3912"/>
                  <a:gd name="T70" fmla="*/ 257 w 2797"/>
                  <a:gd name="T71" fmla="*/ 2308 h 3912"/>
                  <a:gd name="T72" fmla="*/ 461 w 2797"/>
                  <a:gd name="T73" fmla="*/ 2282 h 3912"/>
                  <a:gd name="T74" fmla="*/ 653 w 2797"/>
                  <a:gd name="T75" fmla="*/ 2236 h 3912"/>
                  <a:gd name="T76" fmla="*/ 811 w 2797"/>
                  <a:gd name="T77" fmla="*/ 2117 h 3912"/>
                  <a:gd name="T78" fmla="*/ 923 w 2797"/>
                  <a:gd name="T79" fmla="*/ 2018 h 3912"/>
                  <a:gd name="T80" fmla="*/ 1114 w 2797"/>
                  <a:gd name="T81" fmla="*/ 1919 h 3912"/>
                  <a:gd name="T82" fmla="*/ 1391 w 2797"/>
                  <a:gd name="T83" fmla="*/ 1998 h 3912"/>
                  <a:gd name="T84" fmla="*/ 1589 w 2797"/>
                  <a:gd name="T85" fmla="*/ 1886 h 3912"/>
                  <a:gd name="T86" fmla="*/ 1603 w 2797"/>
                  <a:gd name="T87" fmla="*/ 1741 h 3912"/>
                  <a:gd name="T88" fmla="*/ 1504 w 2797"/>
                  <a:gd name="T89" fmla="*/ 1563 h 3912"/>
                  <a:gd name="T90" fmla="*/ 1510 w 2797"/>
                  <a:gd name="T91" fmla="*/ 1451 h 3912"/>
                  <a:gd name="T92" fmla="*/ 1616 w 2797"/>
                  <a:gd name="T93" fmla="*/ 1306 h 3912"/>
                  <a:gd name="T94" fmla="*/ 1695 w 2797"/>
                  <a:gd name="T95" fmla="*/ 1042 h 3912"/>
                  <a:gd name="T96" fmla="*/ 1629 w 2797"/>
                  <a:gd name="T97" fmla="*/ 884 h 3912"/>
                  <a:gd name="T98" fmla="*/ 1629 w 2797"/>
                  <a:gd name="T99" fmla="*/ 692 h 3912"/>
                  <a:gd name="T100" fmla="*/ 1688 w 2797"/>
                  <a:gd name="T101" fmla="*/ 587 h 3912"/>
                  <a:gd name="T102" fmla="*/ 1787 w 2797"/>
                  <a:gd name="T103" fmla="*/ 369 h 3912"/>
                  <a:gd name="T104" fmla="*/ 1899 w 2797"/>
                  <a:gd name="T105" fmla="*/ 316 h 3912"/>
                  <a:gd name="T106" fmla="*/ 2104 w 2797"/>
                  <a:gd name="T107" fmla="*/ 178 h 3912"/>
                  <a:gd name="T108" fmla="*/ 2256 w 2797"/>
                  <a:gd name="T109" fmla="*/ 0 h 3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7" h="3912">
                    <a:moveTo>
                      <a:pt x="2256" y="0"/>
                    </a:moveTo>
                    <a:lnTo>
                      <a:pt x="2256" y="0"/>
                    </a:lnTo>
                    <a:cubicBezTo>
                      <a:pt x="2275" y="13"/>
                      <a:pt x="2295" y="26"/>
                      <a:pt x="2321" y="39"/>
                    </a:cubicBezTo>
                    <a:cubicBezTo>
                      <a:pt x="2381" y="72"/>
                      <a:pt x="2414" y="105"/>
                      <a:pt x="2480" y="105"/>
                    </a:cubicBezTo>
                    <a:cubicBezTo>
                      <a:pt x="2493" y="105"/>
                      <a:pt x="2500" y="92"/>
                      <a:pt x="2519" y="92"/>
                    </a:cubicBezTo>
                    <a:lnTo>
                      <a:pt x="2519" y="92"/>
                    </a:lnTo>
                    <a:cubicBezTo>
                      <a:pt x="2526" y="118"/>
                      <a:pt x="2519" y="145"/>
                      <a:pt x="2519" y="171"/>
                    </a:cubicBezTo>
                    <a:cubicBezTo>
                      <a:pt x="2519" y="237"/>
                      <a:pt x="2506" y="277"/>
                      <a:pt x="2506" y="343"/>
                    </a:cubicBezTo>
                    <a:cubicBezTo>
                      <a:pt x="2506" y="356"/>
                      <a:pt x="2526" y="362"/>
                      <a:pt x="2533" y="376"/>
                    </a:cubicBezTo>
                    <a:cubicBezTo>
                      <a:pt x="2559" y="429"/>
                      <a:pt x="2592" y="455"/>
                      <a:pt x="2638" y="488"/>
                    </a:cubicBezTo>
                    <a:cubicBezTo>
                      <a:pt x="2658" y="508"/>
                      <a:pt x="2678" y="521"/>
                      <a:pt x="2678" y="547"/>
                    </a:cubicBezTo>
                    <a:cubicBezTo>
                      <a:pt x="2678" y="580"/>
                      <a:pt x="2664" y="600"/>
                      <a:pt x="2658" y="633"/>
                    </a:cubicBezTo>
                    <a:cubicBezTo>
                      <a:pt x="2658" y="672"/>
                      <a:pt x="2671" y="699"/>
                      <a:pt x="2645" y="725"/>
                    </a:cubicBezTo>
                    <a:cubicBezTo>
                      <a:pt x="2618" y="752"/>
                      <a:pt x="2585" y="758"/>
                      <a:pt x="2572" y="791"/>
                    </a:cubicBezTo>
                    <a:cubicBezTo>
                      <a:pt x="2546" y="870"/>
                      <a:pt x="2546" y="916"/>
                      <a:pt x="2533" y="996"/>
                    </a:cubicBezTo>
                    <a:cubicBezTo>
                      <a:pt x="2526" y="1048"/>
                      <a:pt x="2506" y="1075"/>
                      <a:pt x="2506" y="1121"/>
                    </a:cubicBezTo>
                    <a:cubicBezTo>
                      <a:pt x="2506" y="1147"/>
                      <a:pt x="2533" y="1161"/>
                      <a:pt x="2533" y="1194"/>
                    </a:cubicBezTo>
                    <a:cubicBezTo>
                      <a:pt x="2533" y="1227"/>
                      <a:pt x="2533" y="1246"/>
                      <a:pt x="2533" y="1279"/>
                    </a:cubicBezTo>
                    <a:cubicBezTo>
                      <a:pt x="2533" y="1405"/>
                      <a:pt x="2447" y="1471"/>
                      <a:pt x="2447" y="1602"/>
                    </a:cubicBezTo>
                    <a:cubicBezTo>
                      <a:pt x="2447" y="1682"/>
                      <a:pt x="2533" y="1708"/>
                      <a:pt x="2533" y="1787"/>
                    </a:cubicBezTo>
                    <a:cubicBezTo>
                      <a:pt x="2533" y="1820"/>
                      <a:pt x="2526" y="1840"/>
                      <a:pt x="2526" y="1866"/>
                    </a:cubicBezTo>
                    <a:cubicBezTo>
                      <a:pt x="2526" y="1906"/>
                      <a:pt x="2526" y="1926"/>
                      <a:pt x="2526" y="1965"/>
                    </a:cubicBezTo>
                    <a:cubicBezTo>
                      <a:pt x="2526" y="1998"/>
                      <a:pt x="2519" y="2044"/>
                      <a:pt x="2559" y="2058"/>
                    </a:cubicBezTo>
                    <a:cubicBezTo>
                      <a:pt x="2605" y="2077"/>
                      <a:pt x="2638" y="2077"/>
                      <a:pt x="2691" y="2091"/>
                    </a:cubicBezTo>
                    <a:cubicBezTo>
                      <a:pt x="2730" y="2104"/>
                      <a:pt x="2770" y="2117"/>
                      <a:pt x="2770" y="2163"/>
                    </a:cubicBezTo>
                    <a:cubicBezTo>
                      <a:pt x="2770" y="2216"/>
                      <a:pt x="2770" y="2249"/>
                      <a:pt x="2770" y="2302"/>
                    </a:cubicBezTo>
                    <a:cubicBezTo>
                      <a:pt x="2770" y="2348"/>
                      <a:pt x="2783" y="2374"/>
                      <a:pt x="2796" y="2427"/>
                    </a:cubicBezTo>
                    <a:lnTo>
                      <a:pt x="2796" y="2427"/>
                    </a:lnTo>
                    <a:cubicBezTo>
                      <a:pt x="2744" y="2440"/>
                      <a:pt x="2711" y="2440"/>
                      <a:pt x="2658" y="2440"/>
                    </a:cubicBezTo>
                    <a:cubicBezTo>
                      <a:pt x="2658" y="2466"/>
                      <a:pt x="2658" y="2486"/>
                      <a:pt x="2658" y="2519"/>
                    </a:cubicBezTo>
                    <a:cubicBezTo>
                      <a:pt x="2658" y="2565"/>
                      <a:pt x="2671" y="2592"/>
                      <a:pt x="2684" y="2638"/>
                    </a:cubicBezTo>
                    <a:cubicBezTo>
                      <a:pt x="2691" y="2645"/>
                      <a:pt x="2704" y="2651"/>
                      <a:pt x="2704" y="2664"/>
                    </a:cubicBezTo>
                    <a:cubicBezTo>
                      <a:pt x="2704" y="2691"/>
                      <a:pt x="2704" y="2704"/>
                      <a:pt x="2704" y="2730"/>
                    </a:cubicBezTo>
                    <a:cubicBezTo>
                      <a:pt x="2704" y="2757"/>
                      <a:pt x="2684" y="2763"/>
                      <a:pt x="2671" y="2783"/>
                    </a:cubicBezTo>
                    <a:cubicBezTo>
                      <a:pt x="2651" y="2809"/>
                      <a:pt x="2638" y="2823"/>
                      <a:pt x="2618" y="2849"/>
                    </a:cubicBezTo>
                    <a:cubicBezTo>
                      <a:pt x="2572" y="2895"/>
                      <a:pt x="2552" y="2948"/>
                      <a:pt x="2493" y="2974"/>
                    </a:cubicBezTo>
                    <a:cubicBezTo>
                      <a:pt x="2434" y="3007"/>
                      <a:pt x="2387" y="3007"/>
                      <a:pt x="2354" y="3060"/>
                    </a:cubicBezTo>
                    <a:lnTo>
                      <a:pt x="2354" y="3060"/>
                    </a:lnTo>
                    <a:cubicBezTo>
                      <a:pt x="2308" y="3080"/>
                      <a:pt x="2275" y="3087"/>
                      <a:pt x="2242" y="3120"/>
                    </a:cubicBezTo>
                    <a:cubicBezTo>
                      <a:pt x="2216" y="3146"/>
                      <a:pt x="2216" y="3185"/>
                      <a:pt x="2183" y="3205"/>
                    </a:cubicBezTo>
                    <a:cubicBezTo>
                      <a:pt x="2150" y="3232"/>
                      <a:pt x="2124" y="3225"/>
                      <a:pt x="2084" y="3225"/>
                    </a:cubicBezTo>
                    <a:cubicBezTo>
                      <a:pt x="2038" y="3225"/>
                      <a:pt x="2011" y="3225"/>
                      <a:pt x="1965" y="3225"/>
                    </a:cubicBezTo>
                    <a:cubicBezTo>
                      <a:pt x="1932" y="3271"/>
                      <a:pt x="1913" y="3324"/>
                      <a:pt x="1853" y="3324"/>
                    </a:cubicBezTo>
                    <a:cubicBezTo>
                      <a:pt x="1787" y="3324"/>
                      <a:pt x="1754" y="3324"/>
                      <a:pt x="1688" y="3324"/>
                    </a:cubicBezTo>
                    <a:cubicBezTo>
                      <a:pt x="1642" y="3324"/>
                      <a:pt x="1629" y="3363"/>
                      <a:pt x="1583" y="3363"/>
                    </a:cubicBezTo>
                    <a:cubicBezTo>
                      <a:pt x="1517" y="3363"/>
                      <a:pt x="1477" y="3350"/>
                      <a:pt x="1411" y="3324"/>
                    </a:cubicBezTo>
                    <a:cubicBezTo>
                      <a:pt x="1372" y="3304"/>
                      <a:pt x="1345" y="3304"/>
                      <a:pt x="1312" y="3278"/>
                    </a:cubicBezTo>
                    <a:cubicBezTo>
                      <a:pt x="1286" y="3258"/>
                      <a:pt x="1273" y="3218"/>
                      <a:pt x="1240" y="3218"/>
                    </a:cubicBezTo>
                    <a:cubicBezTo>
                      <a:pt x="1174" y="3218"/>
                      <a:pt x="1141" y="3238"/>
                      <a:pt x="1081" y="3258"/>
                    </a:cubicBezTo>
                    <a:cubicBezTo>
                      <a:pt x="1062" y="3258"/>
                      <a:pt x="1042" y="3251"/>
                      <a:pt x="1022" y="3265"/>
                    </a:cubicBezTo>
                    <a:cubicBezTo>
                      <a:pt x="1002" y="3284"/>
                      <a:pt x="1009" y="3311"/>
                      <a:pt x="1009" y="3337"/>
                    </a:cubicBezTo>
                    <a:cubicBezTo>
                      <a:pt x="1009" y="3416"/>
                      <a:pt x="1088" y="3443"/>
                      <a:pt x="1088" y="3522"/>
                    </a:cubicBezTo>
                    <a:cubicBezTo>
                      <a:pt x="1088" y="3627"/>
                      <a:pt x="1029" y="3687"/>
                      <a:pt x="943" y="3753"/>
                    </a:cubicBezTo>
                    <a:cubicBezTo>
                      <a:pt x="910" y="3773"/>
                      <a:pt x="897" y="3799"/>
                      <a:pt x="864" y="3812"/>
                    </a:cubicBezTo>
                    <a:cubicBezTo>
                      <a:pt x="798" y="3845"/>
                      <a:pt x="765" y="3852"/>
                      <a:pt x="699" y="3878"/>
                    </a:cubicBezTo>
                    <a:cubicBezTo>
                      <a:pt x="659" y="3891"/>
                      <a:pt x="639" y="3911"/>
                      <a:pt x="600" y="3911"/>
                    </a:cubicBezTo>
                    <a:cubicBezTo>
                      <a:pt x="481" y="3911"/>
                      <a:pt x="461" y="3779"/>
                      <a:pt x="349" y="3739"/>
                    </a:cubicBezTo>
                    <a:cubicBezTo>
                      <a:pt x="283" y="3720"/>
                      <a:pt x="237" y="3720"/>
                      <a:pt x="171" y="3680"/>
                    </a:cubicBezTo>
                    <a:cubicBezTo>
                      <a:pt x="132" y="3654"/>
                      <a:pt x="112" y="3621"/>
                      <a:pt x="72" y="3594"/>
                    </a:cubicBezTo>
                    <a:lnTo>
                      <a:pt x="72" y="3594"/>
                    </a:lnTo>
                    <a:cubicBezTo>
                      <a:pt x="6" y="3390"/>
                      <a:pt x="6" y="3390"/>
                      <a:pt x="6" y="3390"/>
                    </a:cubicBezTo>
                    <a:cubicBezTo>
                      <a:pt x="26" y="3317"/>
                      <a:pt x="52" y="3278"/>
                      <a:pt x="52" y="3205"/>
                    </a:cubicBezTo>
                    <a:cubicBezTo>
                      <a:pt x="52" y="3152"/>
                      <a:pt x="6" y="3126"/>
                      <a:pt x="6" y="3073"/>
                    </a:cubicBezTo>
                    <a:cubicBezTo>
                      <a:pt x="6" y="3060"/>
                      <a:pt x="13" y="3053"/>
                      <a:pt x="13" y="3040"/>
                    </a:cubicBezTo>
                    <a:cubicBezTo>
                      <a:pt x="13" y="2994"/>
                      <a:pt x="0" y="2961"/>
                      <a:pt x="0" y="2915"/>
                    </a:cubicBezTo>
                    <a:cubicBezTo>
                      <a:pt x="0" y="2902"/>
                      <a:pt x="13" y="2902"/>
                      <a:pt x="20" y="2895"/>
                    </a:cubicBezTo>
                    <a:cubicBezTo>
                      <a:pt x="39" y="2889"/>
                      <a:pt x="46" y="2876"/>
                      <a:pt x="72" y="2876"/>
                    </a:cubicBezTo>
                    <a:cubicBezTo>
                      <a:pt x="85" y="2876"/>
                      <a:pt x="92" y="2876"/>
                      <a:pt x="105" y="2876"/>
                    </a:cubicBezTo>
                    <a:cubicBezTo>
                      <a:pt x="184" y="2546"/>
                      <a:pt x="184" y="2546"/>
                      <a:pt x="184" y="2546"/>
                    </a:cubicBezTo>
                    <a:cubicBezTo>
                      <a:pt x="191" y="2526"/>
                      <a:pt x="204" y="2519"/>
                      <a:pt x="204" y="2506"/>
                    </a:cubicBezTo>
                    <a:cubicBezTo>
                      <a:pt x="198" y="2453"/>
                      <a:pt x="204" y="2420"/>
                      <a:pt x="204" y="2374"/>
                    </a:cubicBezTo>
                    <a:cubicBezTo>
                      <a:pt x="204" y="2341"/>
                      <a:pt x="237" y="2328"/>
                      <a:pt x="257" y="2308"/>
                    </a:cubicBezTo>
                    <a:cubicBezTo>
                      <a:pt x="290" y="2275"/>
                      <a:pt x="330" y="2269"/>
                      <a:pt x="376" y="2269"/>
                    </a:cubicBezTo>
                    <a:cubicBezTo>
                      <a:pt x="409" y="2269"/>
                      <a:pt x="428" y="2282"/>
                      <a:pt x="461" y="2282"/>
                    </a:cubicBezTo>
                    <a:cubicBezTo>
                      <a:pt x="527" y="2282"/>
                      <a:pt x="560" y="2236"/>
                      <a:pt x="626" y="2236"/>
                    </a:cubicBezTo>
                    <a:cubicBezTo>
                      <a:pt x="633" y="2236"/>
                      <a:pt x="639" y="2236"/>
                      <a:pt x="653" y="2236"/>
                    </a:cubicBezTo>
                    <a:cubicBezTo>
                      <a:pt x="699" y="2203"/>
                      <a:pt x="712" y="2183"/>
                      <a:pt x="758" y="2150"/>
                    </a:cubicBezTo>
                    <a:cubicBezTo>
                      <a:pt x="778" y="2137"/>
                      <a:pt x="785" y="2124"/>
                      <a:pt x="811" y="2117"/>
                    </a:cubicBezTo>
                    <a:cubicBezTo>
                      <a:pt x="844" y="2104"/>
                      <a:pt x="877" y="2117"/>
                      <a:pt x="897" y="2091"/>
                    </a:cubicBezTo>
                    <a:cubicBezTo>
                      <a:pt x="917" y="2064"/>
                      <a:pt x="903" y="2044"/>
                      <a:pt x="923" y="2018"/>
                    </a:cubicBezTo>
                    <a:cubicBezTo>
                      <a:pt x="956" y="1979"/>
                      <a:pt x="989" y="1972"/>
                      <a:pt x="1042" y="1959"/>
                    </a:cubicBezTo>
                    <a:cubicBezTo>
                      <a:pt x="1075" y="1952"/>
                      <a:pt x="1088" y="1919"/>
                      <a:pt x="1114" y="1919"/>
                    </a:cubicBezTo>
                    <a:cubicBezTo>
                      <a:pt x="1174" y="1919"/>
                      <a:pt x="1207" y="1939"/>
                      <a:pt x="1266" y="1959"/>
                    </a:cubicBezTo>
                    <a:cubicBezTo>
                      <a:pt x="1312" y="1972"/>
                      <a:pt x="1345" y="1972"/>
                      <a:pt x="1391" y="1998"/>
                    </a:cubicBezTo>
                    <a:cubicBezTo>
                      <a:pt x="1424" y="2011"/>
                      <a:pt x="1438" y="2038"/>
                      <a:pt x="1477" y="2038"/>
                    </a:cubicBezTo>
                    <a:cubicBezTo>
                      <a:pt x="1550" y="2038"/>
                      <a:pt x="1576" y="1959"/>
                      <a:pt x="1589" y="1886"/>
                    </a:cubicBezTo>
                    <a:cubicBezTo>
                      <a:pt x="1589" y="1853"/>
                      <a:pt x="1603" y="1840"/>
                      <a:pt x="1603" y="1813"/>
                    </a:cubicBezTo>
                    <a:cubicBezTo>
                      <a:pt x="1603" y="1787"/>
                      <a:pt x="1603" y="1767"/>
                      <a:pt x="1603" y="1741"/>
                    </a:cubicBezTo>
                    <a:cubicBezTo>
                      <a:pt x="1603" y="1682"/>
                      <a:pt x="1536" y="1668"/>
                      <a:pt x="1510" y="1616"/>
                    </a:cubicBezTo>
                    <a:cubicBezTo>
                      <a:pt x="1497" y="1602"/>
                      <a:pt x="1504" y="1583"/>
                      <a:pt x="1504" y="1563"/>
                    </a:cubicBezTo>
                    <a:cubicBezTo>
                      <a:pt x="1504" y="1543"/>
                      <a:pt x="1504" y="1537"/>
                      <a:pt x="1504" y="1517"/>
                    </a:cubicBezTo>
                    <a:cubicBezTo>
                      <a:pt x="1504" y="1490"/>
                      <a:pt x="1510" y="1477"/>
                      <a:pt x="1510" y="1451"/>
                    </a:cubicBezTo>
                    <a:cubicBezTo>
                      <a:pt x="1510" y="1405"/>
                      <a:pt x="1550" y="1385"/>
                      <a:pt x="1583" y="1365"/>
                    </a:cubicBezTo>
                    <a:cubicBezTo>
                      <a:pt x="1603" y="1345"/>
                      <a:pt x="1609" y="1326"/>
                      <a:pt x="1616" y="1306"/>
                    </a:cubicBezTo>
                    <a:cubicBezTo>
                      <a:pt x="1622" y="1286"/>
                      <a:pt x="1635" y="1279"/>
                      <a:pt x="1642" y="1259"/>
                    </a:cubicBezTo>
                    <a:cubicBezTo>
                      <a:pt x="1668" y="1180"/>
                      <a:pt x="1695" y="1134"/>
                      <a:pt x="1695" y="1042"/>
                    </a:cubicBezTo>
                    <a:cubicBezTo>
                      <a:pt x="1695" y="989"/>
                      <a:pt x="1682" y="956"/>
                      <a:pt x="1655" y="916"/>
                    </a:cubicBezTo>
                    <a:cubicBezTo>
                      <a:pt x="1649" y="903"/>
                      <a:pt x="1629" y="903"/>
                      <a:pt x="1629" y="884"/>
                    </a:cubicBezTo>
                    <a:cubicBezTo>
                      <a:pt x="1629" y="844"/>
                      <a:pt x="1662" y="818"/>
                      <a:pt x="1662" y="771"/>
                    </a:cubicBezTo>
                    <a:cubicBezTo>
                      <a:pt x="1662" y="739"/>
                      <a:pt x="1655" y="719"/>
                      <a:pt x="1629" y="692"/>
                    </a:cubicBezTo>
                    <a:cubicBezTo>
                      <a:pt x="1629" y="679"/>
                      <a:pt x="1609" y="679"/>
                      <a:pt x="1609" y="672"/>
                    </a:cubicBezTo>
                    <a:cubicBezTo>
                      <a:pt x="1609" y="626"/>
                      <a:pt x="1655" y="613"/>
                      <a:pt x="1688" y="587"/>
                    </a:cubicBezTo>
                    <a:cubicBezTo>
                      <a:pt x="1721" y="554"/>
                      <a:pt x="1741" y="534"/>
                      <a:pt x="1754" y="488"/>
                    </a:cubicBezTo>
                    <a:cubicBezTo>
                      <a:pt x="1767" y="442"/>
                      <a:pt x="1774" y="415"/>
                      <a:pt x="1787" y="369"/>
                    </a:cubicBezTo>
                    <a:cubicBezTo>
                      <a:pt x="1800" y="336"/>
                      <a:pt x="1814" y="297"/>
                      <a:pt x="1847" y="297"/>
                    </a:cubicBezTo>
                    <a:cubicBezTo>
                      <a:pt x="1873" y="297"/>
                      <a:pt x="1879" y="316"/>
                      <a:pt x="1899" y="316"/>
                    </a:cubicBezTo>
                    <a:cubicBezTo>
                      <a:pt x="1952" y="316"/>
                      <a:pt x="1965" y="264"/>
                      <a:pt x="1992" y="231"/>
                    </a:cubicBezTo>
                    <a:cubicBezTo>
                      <a:pt x="2018" y="191"/>
                      <a:pt x="2058" y="185"/>
                      <a:pt x="2104" y="178"/>
                    </a:cubicBezTo>
                    <a:cubicBezTo>
                      <a:pt x="2137" y="178"/>
                      <a:pt x="2163" y="178"/>
                      <a:pt x="2190" y="158"/>
                    </a:cubicBezTo>
                    <a:cubicBezTo>
                      <a:pt x="2236" y="118"/>
                      <a:pt x="2229" y="59"/>
                      <a:pt x="2256" y="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7" name="Freeform 27">
                <a:extLst>
                  <a:ext uri="{FF2B5EF4-FFF2-40B4-BE49-F238E27FC236}">
                    <a16:creationId xmlns:a16="http://schemas.microsoft.com/office/drawing/2014/main" id="{E922D87C-9F13-4018-8410-D10A75D36338}"/>
                  </a:ext>
                </a:extLst>
              </p:cNvPr>
              <p:cNvSpPr>
                <a:spLocks noChangeArrowheads="1"/>
              </p:cNvSpPr>
              <p:nvPr/>
            </p:nvSpPr>
            <p:spPr bwMode="auto">
              <a:xfrm>
                <a:off x="5553507" y="5675307"/>
                <a:ext cx="2108063" cy="1935162"/>
              </a:xfrm>
              <a:custGeom>
                <a:avLst/>
                <a:gdLst>
                  <a:gd name="T0" fmla="*/ 5777 w 5857"/>
                  <a:gd name="T1" fmla="*/ 1385 h 5375"/>
                  <a:gd name="T2" fmla="*/ 5829 w 5857"/>
                  <a:gd name="T3" fmla="*/ 1675 h 5375"/>
                  <a:gd name="T4" fmla="*/ 5777 w 5857"/>
                  <a:gd name="T5" fmla="*/ 1972 h 5375"/>
                  <a:gd name="T6" fmla="*/ 5803 w 5857"/>
                  <a:gd name="T7" fmla="*/ 2216 h 5375"/>
                  <a:gd name="T8" fmla="*/ 5750 w 5857"/>
                  <a:gd name="T9" fmla="*/ 2440 h 5375"/>
                  <a:gd name="T10" fmla="*/ 5678 w 5857"/>
                  <a:gd name="T11" fmla="*/ 2665 h 5375"/>
                  <a:gd name="T12" fmla="*/ 5473 w 5857"/>
                  <a:gd name="T13" fmla="*/ 3073 h 5375"/>
                  <a:gd name="T14" fmla="*/ 5387 w 5857"/>
                  <a:gd name="T15" fmla="*/ 3324 h 5375"/>
                  <a:gd name="T16" fmla="*/ 5328 w 5857"/>
                  <a:gd name="T17" fmla="*/ 3555 h 5375"/>
                  <a:gd name="T18" fmla="*/ 5262 w 5857"/>
                  <a:gd name="T19" fmla="*/ 3824 h 5375"/>
                  <a:gd name="T20" fmla="*/ 5091 w 5857"/>
                  <a:gd name="T21" fmla="*/ 4055 h 5375"/>
                  <a:gd name="T22" fmla="*/ 4946 w 5857"/>
                  <a:gd name="T23" fmla="*/ 4101 h 5375"/>
                  <a:gd name="T24" fmla="*/ 4873 w 5857"/>
                  <a:gd name="T25" fmla="*/ 4293 h 5375"/>
                  <a:gd name="T26" fmla="*/ 4662 w 5857"/>
                  <a:gd name="T27" fmla="*/ 4458 h 5375"/>
                  <a:gd name="T28" fmla="*/ 4530 w 5857"/>
                  <a:gd name="T29" fmla="*/ 4517 h 5375"/>
                  <a:gd name="T30" fmla="*/ 4405 w 5857"/>
                  <a:gd name="T31" fmla="*/ 4596 h 5375"/>
                  <a:gd name="T32" fmla="*/ 4365 w 5857"/>
                  <a:gd name="T33" fmla="*/ 4781 h 5375"/>
                  <a:gd name="T34" fmla="*/ 4121 w 5857"/>
                  <a:gd name="T35" fmla="*/ 5012 h 5375"/>
                  <a:gd name="T36" fmla="*/ 4088 w 5857"/>
                  <a:gd name="T37" fmla="*/ 5183 h 5375"/>
                  <a:gd name="T38" fmla="*/ 4128 w 5857"/>
                  <a:gd name="T39" fmla="*/ 5328 h 5375"/>
                  <a:gd name="T40" fmla="*/ 3982 w 5857"/>
                  <a:gd name="T41" fmla="*/ 5262 h 5375"/>
                  <a:gd name="T42" fmla="*/ 3877 w 5857"/>
                  <a:gd name="T43" fmla="*/ 5150 h 5375"/>
                  <a:gd name="T44" fmla="*/ 3515 w 5857"/>
                  <a:gd name="T45" fmla="*/ 5111 h 5375"/>
                  <a:gd name="T46" fmla="*/ 3284 w 5857"/>
                  <a:gd name="T47" fmla="*/ 5117 h 5375"/>
                  <a:gd name="T48" fmla="*/ 3040 w 5857"/>
                  <a:gd name="T49" fmla="*/ 5256 h 5375"/>
                  <a:gd name="T50" fmla="*/ 2790 w 5857"/>
                  <a:gd name="T51" fmla="*/ 5183 h 5375"/>
                  <a:gd name="T52" fmla="*/ 2750 w 5857"/>
                  <a:gd name="T53" fmla="*/ 5124 h 5375"/>
                  <a:gd name="T54" fmla="*/ 2486 w 5857"/>
                  <a:gd name="T55" fmla="*/ 5209 h 5375"/>
                  <a:gd name="T56" fmla="*/ 2308 w 5857"/>
                  <a:gd name="T57" fmla="*/ 5308 h 5375"/>
                  <a:gd name="T58" fmla="*/ 2051 w 5857"/>
                  <a:gd name="T59" fmla="*/ 5328 h 5375"/>
                  <a:gd name="T60" fmla="*/ 1932 w 5857"/>
                  <a:gd name="T61" fmla="*/ 5176 h 5375"/>
                  <a:gd name="T62" fmla="*/ 1879 w 5857"/>
                  <a:gd name="T63" fmla="*/ 5190 h 5375"/>
                  <a:gd name="T64" fmla="*/ 1827 w 5857"/>
                  <a:gd name="T65" fmla="*/ 5091 h 5375"/>
                  <a:gd name="T66" fmla="*/ 1616 w 5857"/>
                  <a:gd name="T67" fmla="*/ 4919 h 5375"/>
                  <a:gd name="T68" fmla="*/ 1589 w 5857"/>
                  <a:gd name="T69" fmla="*/ 4787 h 5375"/>
                  <a:gd name="T70" fmla="*/ 1655 w 5857"/>
                  <a:gd name="T71" fmla="*/ 4458 h 5375"/>
                  <a:gd name="T72" fmla="*/ 1404 w 5857"/>
                  <a:gd name="T73" fmla="*/ 4477 h 5375"/>
                  <a:gd name="T74" fmla="*/ 521 w 5857"/>
                  <a:gd name="T75" fmla="*/ 3884 h 5375"/>
                  <a:gd name="T76" fmla="*/ 699 w 5857"/>
                  <a:gd name="T77" fmla="*/ 3877 h 5375"/>
                  <a:gd name="T78" fmla="*/ 732 w 5857"/>
                  <a:gd name="T79" fmla="*/ 3528 h 5375"/>
                  <a:gd name="T80" fmla="*/ 633 w 5857"/>
                  <a:gd name="T81" fmla="*/ 3245 h 5375"/>
                  <a:gd name="T82" fmla="*/ 455 w 5857"/>
                  <a:gd name="T83" fmla="*/ 3080 h 5375"/>
                  <a:gd name="T84" fmla="*/ 541 w 5857"/>
                  <a:gd name="T85" fmla="*/ 2968 h 5375"/>
                  <a:gd name="T86" fmla="*/ 837 w 5857"/>
                  <a:gd name="T87" fmla="*/ 2533 h 5375"/>
                  <a:gd name="T88" fmla="*/ 930 w 5857"/>
                  <a:gd name="T89" fmla="*/ 2328 h 5375"/>
                  <a:gd name="T90" fmla="*/ 857 w 5857"/>
                  <a:gd name="T91" fmla="*/ 2137 h 5375"/>
                  <a:gd name="T92" fmla="*/ 778 w 5857"/>
                  <a:gd name="T93" fmla="*/ 1833 h 5375"/>
                  <a:gd name="T94" fmla="*/ 560 w 5857"/>
                  <a:gd name="T95" fmla="*/ 1781 h 5375"/>
                  <a:gd name="T96" fmla="*/ 277 w 5857"/>
                  <a:gd name="T97" fmla="*/ 1524 h 5375"/>
                  <a:gd name="T98" fmla="*/ 171 w 5857"/>
                  <a:gd name="T99" fmla="*/ 844 h 5375"/>
                  <a:gd name="T100" fmla="*/ 1919 w 5857"/>
                  <a:gd name="T101" fmla="*/ 659 h 5375"/>
                  <a:gd name="T102" fmla="*/ 1985 w 5857"/>
                  <a:gd name="T103" fmla="*/ 429 h 5375"/>
                  <a:gd name="T104" fmla="*/ 2018 w 5857"/>
                  <a:gd name="T105" fmla="*/ 283 h 5375"/>
                  <a:gd name="T106" fmla="*/ 2236 w 5857"/>
                  <a:gd name="T107" fmla="*/ 125 h 5375"/>
                  <a:gd name="T108" fmla="*/ 2255 w 5857"/>
                  <a:gd name="T109" fmla="*/ 409 h 5375"/>
                  <a:gd name="T110" fmla="*/ 2335 w 5857"/>
                  <a:gd name="T111" fmla="*/ 607 h 5375"/>
                  <a:gd name="T112" fmla="*/ 2605 w 5857"/>
                  <a:gd name="T113" fmla="*/ 897 h 5375"/>
                  <a:gd name="T114" fmla="*/ 2724 w 5857"/>
                  <a:gd name="T115" fmla="*/ 1029 h 5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57" h="5375">
                    <a:moveTo>
                      <a:pt x="5777" y="1385"/>
                    </a:moveTo>
                    <a:lnTo>
                      <a:pt x="5777" y="1385"/>
                    </a:lnTo>
                    <a:cubicBezTo>
                      <a:pt x="5816" y="1444"/>
                      <a:pt x="5856" y="1490"/>
                      <a:pt x="5856" y="1556"/>
                    </a:cubicBezTo>
                    <a:cubicBezTo>
                      <a:pt x="5856" y="1603"/>
                      <a:pt x="5836" y="1629"/>
                      <a:pt x="5829" y="1675"/>
                    </a:cubicBezTo>
                    <a:cubicBezTo>
                      <a:pt x="5816" y="1748"/>
                      <a:pt x="5829" y="1794"/>
                      <a:pt x="5803" y="1860"/>
                    </a:cubicBezTo>
                    <a:cubicBezTo>
                      <a:pt x="5790" y="1906"/>
                      <a:pt x="5777" y="1932"/>
                      <a:pt x="5777" y="1972"/>
                    </a:cubicBezTo>
                    <a:cubicBezTo>
                      <a:pt x="5777" y="2038"/>
                      <a:pt x="5803" y="2071"/>
                      <a:pt x="5803" y="2130"/>
                    </a:cubicBezTo>
                    <a:cubicBezTo>
                      <a:pt x="5803" y="2163"/>
                      <a:pt x="5803" y="2183"/>
                      <a:pt x="5803" y="2216"/>
                    </a:cubicBezTo>
                    <a:cubicBezTo>
                      <a:pt x="5803" y="2262"/>
                      <a:pt x="5790" y="2289"/>
                      <a:pt x="5777" y="2328"/>
                    </a:cubicBezTo>
                    <a:cubicBezTo>
                      <a:pt x="5757" y="2374"/>
                      <a:pt x="5764" y="2401"/>
                      <a:pt x="5750" y="2440"/>
                    </a:cubicBezTo>
                    <a:cubicBezTo>
                      <a:pt x="5717" y="2533"/>
                      <a:pt x="5697" y="2572"/>
                      <a:pt x="5678" y="2665"/>
                    </a:cubicBezTo>
                    <a:lnTo>
                      <a:pt x="5678" y="2665"/>
                    </a:lnTo>
                    <a:cubicBezTo>
                      <a:pt x="5598" y="2737"/>
                      <a:pt x="5592" y="2803"/>
                      <a:pt x="5559" y="2909"/>
                    </a:cubicBezTo>
                    <a:cubicBezTo>
                      <a:pt x="5539" y="2975"/>
                      <a:pt x="5500" y="3008"/>
                      <a:pt x="5473" y="3073"/>
                    </a:cubicBezTo>
                    <a:cubicBezTo>
                      <a:pt x="5460" y="3120"/>
                      <a:pt x="5460" y="3153"/>
                      <a:pt x="5434" y="3199"/>
                    </a:cubicBezTo>
                    <a:cubicBezTo>
                      <a:pt x="5407" y="3245"/>
                      <a:pt x="5407" y="3278"/>
                      <a:pt x="5387" y="3324"/>
                    </a:cubicBezTo>
                    <a:cubicBezTo>
                      <a:pt x="5374" y="3364"/>
                      <a:pt x="5341" y="3383"/>
                      <a:pt x="5335" y="3430"/>
                    </a:cubicBezTo>
                    <a:cubicBezTo>
                      <a:pt x="5328" y="3476"/>
                      <a:pt x="5335" y="3509"/>
                      <a:pt x="5328" y="3555"/>
                    </a:cubicBezTo>
                    <a:cubicBezTo>
                      <a:pt x="5308" y="3626"/>
                      <a:pt x="5262" y="3660"/>
                      <a:pt x="5262" y="3732"/>
                    </a:cubicBezTo>
                    <a:cubicBezTo>
                      <a:pt x="5262" y="3772"/>
                      <a:pt x="5262" y="3791"/>
                      <a:pt x="5262" y="3824"/>
                    </a:cubicBezTo>
                    <a:cubicBezTo>
                      <a:pt x="5262" y="3890"/>
                      <a:pt x="5196" y="3897"/>
                      <a:pt x="5176" y="3956"/>
                    </a:cubicBezTo>
                    <a:cubicBezTo>
                      <a:pt x="5157" y="4003"/>
                      <a:pt x="5143" y="4055"/>
                      <a:pt x="5091" y="4055"/>
                    </a:cubicBezTo>
                    <a:cubicBezTo>
                      <a:pt x="5058" y="4055"/>
                      <a:pt x="5044" y="4042"/>
                      <a:pt x="5018" y="4042"/>
                    </a:cubicBezTo>
                    <a:cubicBezTo>
                      <a:pt x="4979" y="4042"/>
                      <a:pt x="4965" y="4075"/>
                      <a:pt x="4946" y="4101"/>
                    </a:cubicBezTo>
                    <a:cubicBezTo>
                      <a:pt x="4899" y="4147"/>
                      <a:pt x="4860" y="4180"/>
                      <a:pt x="4860" y="4246"/>
                    </a:cubicBezTo>
                    <a:cubicBezTo>
                      <a:pt x="4860" y="4266"/>
                      <a:pt x="4873" y="4273"/>
                      <a:pt x="4873" y="4293"/>
                    </a:cubicBezTo>
                    <a:cubicBezTo>
                      <a:pt x="4873" y="4359"/>
                      <a:pt x="4853" y="4411"/>
                      <a:pt x="4800" y="4451"/>
                    </a:cubicBezTo>
                    <a:cubicBezTo>
                      <a:pt x="4761" y="4477"/>
                      <a:pt x="4715" y="4458"/>
                      <a:pt x="4662" y="4458"/>
                    </a:cubicBezTo>
                    <a:cubicBezTo>
                      <a:pt x="4629" y="4458"/>
                      <a:pt x="4609" y="4458"/>
                      <a:pt x="4576" y="4464"/>
                    </a:cubicBezTo>
                    <a:cubicBezTo>
                      <a:pt x="4550" y="4471"/>
                      <a:pt x="4550" y="4504"/>
                      <a:pt x="4530" y="4517"/>
                    </a:cubicBezTo>
                    <a:cubicBezTo>
                      <a:pt x="4510" y="4530"/>
                      <a:pt x="4497" y="4543"/>
                      <a:pt x="4477" y="4550"/>
                    </a:cubicBezTo>
                    <a:cubicBezTo>
                      <a:pt x="4444" y="4557"/>
                      <a:pt x="4405" y="4563"/>
                      <a:pt x="4405" y="4596"/>
                    </a:cubicBezTo>
                    <a:cubicBezTo>
                      <a:pt x="4405" y="4622"/>
                      <a:pt x="4405" y="4642"/>
                      <a:pt x="4405" y="4669"/>
                    </a:cubicBezTo>
                    <a:cubicBezTo>
                      <a:pt x="4405" y="4715"/>
                      <a:pt x="4385" y="4734"/>
                      <a:pt x="4365" y="4781"/>
                    </a:cubicBezTo>
                    <a:cubicBezTo>
                      <a:pt x="4352" y="4820"/>
                      <a:pt x="4345" y="4847"/>
                      <a:pt x="4312" y="4873"/>
                    </a:cubicBezTo>
                    <a:cubicBezTo>
                      <a:pt x="4240" y="4919"/>
                      <a:pt x="4174" y="4939"/>
                      <a:pt x="4121" y="5012"/>
                    </a:cubicBezTo>
                    <a:cubicBezTo>
                      <a:pt x="4095" y="5051"/>
                      <a:pt x="4062" y="5071"/>
                      <a:pt x="4062" y="5124"/>
                    </a:cubicBezTo>
                    <a:cubicBezTo>
                      <a:pt x="4062" y="5143"/>
                      <a:pt x="4075" y="5163"/>
                      <a:pt x="4088" y="5183"/>
                    </a:cubicBezTo>
                    <a:cubicBezTo>
                      <a:pt x="4108" y="5229"/>
                      <a:pt x="4121" y="5269"/>
                      <a:pt x="4128" y="5328"/>
                    </a:cubicBezTo>
                    <a:lnTo>
                      <a:pt x="4128" y="5328"/>
                    </a:lnTo>
                    <a:cubicBezTo>
                      <a:pt x="4088" y="5328"/>
                      <a:pt x="4075" y="5302"/>
                      <a:pt x="4035" y="5288"/>
                    </a:cubicBezTo>
                    <a:cubicBezTo>
                      <a:pt x="4015" y="5275"/>
                      <a:pt x="3996" y="5282"/>
                      <a:pt x="3982" y="5262"/>
                    </a:cubicBezTo>
                    <a:cubicBezTo>
                      <a:pt x="3956" y="5236"/>
                      <a:pt x="3969" y="5203"/>
                      <a:pt x="3956" y="5176"/>
                    </a:cubicBezTo>
                    <a:cubicBezTo>
                      <a:pt x="3943" y="5143"/>
                      <a:pt x="3910" y="5150"/>
                      <a:pt x="3877" y="5150"/>
                    </a:cubicBezTo>
                    <a:cubicBezTo>
                      <a:pt x="3778" y="5150"/>
                      <a:pt x="3725" y="5183"/>
                      <a:pt x="3621" y="5183"/>
                    </a:cubicBezTo>
                    <a:cubicBezTo>
                      <a:pt x="3575" y="5183"/>
                      <a:pt x="3528" y="5157"/>
                      <a:pt x="3515" y="5111"/>
                    </a:cubicBezTo>
                    <a:cubicBezTo>
                      <a:pt x="3449" y="5111"/>
                      <a:pt x="3416" y="5111"/>
                      <a:pt x="3350" y="5111"/>
                    </a:cubicBezTo>
                    <a:cubicBezTo>
                      <a:pt x="3324" y="5111"/>
                      <a:pt x="3311" y="5117"/>
                      <a:pt x="3284" y="5117"/>
                    </a:cubicBezTo>
                    <a:cubicBezTo>
                      <a:pt x="3245" y="5117"/>
                      <a:pt x="3218" y="5104"/>
                      <a:pt x="3179" y="5117"/>
                    </a:cubicBezTo>
                    <a:cubicBezTo>
                      <a:pt x="3106" y="5143"/>
                      <a:pt x="3113" y="5256"/>
                      <a:pt x="3040" y="5256"/>
                    </a:cubicBezTo>
                    <a:cubicBezTo>
                      <a:pt x="3014" y="5256"/>
                      <a:pt x="2994" y="5256"/>
                      <a:pt x="2968" y="5256"/>
                    </a:cubicBezTo>
                    <a:cubicBezTo>
                      <a:pt x="2895" y="5256"/>
                      <a:pt x="2849" y="5223"/>
                      <a:pt x="2790" y="5183"/>
                    </a:cubicBezTo>
                    <a:cubicBezTo>
                      <a:pt x="2783" y="5170"/>
                      <a:pt x="2770" y="5163"/>
                      <a:pt x="2763" y="5150"/>
                    </a:cubicBezTo>
                    <a:cubicBezTo>
                      <a:pt x="2757" y="5143"/>
                      <a:pt x="2763" y="5124"/>
                      <a:pt x="2750" y="5124"/>
                    </a:cubicBezTo>
                    <a:cubicBezTo>
                      <a:pt x="2684" y="5124"/>
                      <a:pt x="2651" y="5143"/>
                      <a:pt x="2592" y="5170"/>
                    </a:cubicBezTo>
                    <a:cubicBezTo>
                      <a:pt x="2552" y="5190"/>
                      <a:pt x="2513" y="5176"/>
                      <a:pt x="2486" y="5209"/>
                    </a:cubicBezTo>
                    <a:cubicBezTo>
                      <a:pt x="2466" y="5229"/>
                      <a:pt x="2480" y="5256"/>
                      <a:pt x="2453" y="5269"/>
                    </a:cubicBezTo>
                    <a:cubicBezTo>
                      <a:pt x="2407" y="5308"/>
                      <a:pt x="2361" y="5295"/>
                      <a:pt x="2308" y="5308"/>
                    </a:cubicBezTo>
                    <a:cubicBezTo>
                      <a:pt x="2262" y="5322"/>
                      <a:pt x="2249" y="5374"/>
                      <a:pt x="2196" y="5374"/>
                    </a:cubicBezTo>
                    <a:cubicBezTo>
                      <a:pt x="2137" y="5374"/>
                      <a:pt x="2097" y="5368"/>
                      <a:pt x="2051" y="5328"/>
                    </a:cubicBezTo>
                    <a:cubicBezTo>
                      <a:pt x="2011" y="5295"/>
                      <a:pt x="1998" y="5269"/>
                      <a:pt x="1972" y="5223"/>
                    </a:cubicBezTo>
                    <a:cubicBezTo>
                      <a:pt x="1965" y="5203"/>
                      <a:pt x="1952" y="5176"/>
                      <a:pt x="1932" y="5176"/>
                    </a:cubicBezTo>
                    <a:cubicBezTo>
                      <a:pt x="1912" y="5176"/>
                      <a:pt x="1899" y="5190"/>
                      <a:pt x="1879" y="5190"/>
                    </a:cubicBezTo>
                    <a:lnTo>
                      <a:pt x="1879" y="5190"/>
                    </a:lnTo>
                    <a:cubicBezTo>
                      <a:pt x="1873" y="5163"/>
                      <a:pt x="1873" y="5143"/>
                      <a:pt x="1860" y="5117"/>
                    </a:cubicBezTo>
                    <a:cubicBezTo>
                      <a:pt x="1853" y="5104"/>
                      <a:pt x="1840" y="5097"/>
                      <a:pt x="1827" y="5091"/>
                    </a:cubicBezTo>
                    <a:cubicBezTo>
                      <a:pt x="1774" y="5064"/>
                      <a:pt x="1741" y="5044"/>
                      <a:pt x="1688" y="5018"/>
                    </a:cubicBezTo>
                    <a:cubicBezTo>
                      <a:pt x="1642" y="4998"/>
                      <a:pt x="1635" y="4965"/>
                      <a:pt x="1616" y="4919"/>
                    </a:cubicBezTo>
                    <a:cubicBezTo>
                      <a:pt x="1609" y="4893"/>
                      <a:pt x="1589" y="4880"/>
                      <a:pt x="1589" y="4853"/>
                    </a:cubicBezTo>
                    <a:cubicBezTo>
                      <a:pt x="1589" y="4827"/>
                      <a:pt x="1589" y="4807"/>
                      <a:pt x="1589" y="4787"/>
                    </a:cubicBezTo>
                    <a:cubicBezTo>
                      <a:pt x="1589" y="4669"/>
                      <a:pt x="1688" y="4622"/>
                      <a:pt x="1688" y="4504"/>
                    </a:cubicBezTo>
                    <a:cubicBezTo>
                      <a:pt x="1688" y="4484"/>
                      <a:pt x="1682" y="4458"/>
                      <a:pt x="1655" y="4458"/>
                    </a:cubicBezTo>
                    <a:cubicBezTo>
                      <a:pt x="1589" y="4458"/>
                      <a:pt x="1556" y="4504"/>
                      <a:pt x="1484" y="4504"/>
                    </a:cubicBezTo>
                    <a:cubicBezTo>
                      <a:pt x="1451" y="4504"/>
                      <a:pt x="1438" y="4490"/>
                      <a:pt x="1404" y="4477"/>
                    </a:cubicBezTo>
                    <a:cubicBezTo>
                      <a:pt x="778" y="4464"/>
                      <a:pt x="778" y="4464"/>
                      <a:pt x="778" y="4464"/>
                    </a:cubicBezTo>
                    <a:cubicBezTo>
                      <a:pt x="521" y="3884"/>
                      <a:pt x="521" y="3884"/>
                      <a:pt x="521" y="3884"/>
                    </a:cubicBezTo>
                    <a:cubicBezTo>
                      <a:pt x="547" y="3884"/>
                      <a:pt x="560" y="3877"/>
                      <a:pt x="580" y="3877"/>
                    </a:cubicBezTo>
                    <a:cubicBezTo>
                      <a:pt x="626" y="3877"/>
                      <a:pt x="653" y="3877"/>
                      <a:pt x="699" y="3877"/>
                    </a:cubicBezTo>
                    <a:cubicBezTo>
                      <a:pt x="699" y="3831"/>
                      <a:pt x="699" y="3811"/>
                      <a:pt x="699" y="3765"/>
                    </a:cubicBezTo>
                    <a:cubicBezTo>
                      <a:pt x="699" y="3673"/>
                      <a:pt x="732" y="3620"/>
                      <a:pt x="732" y="3528"/>
                    </a:cubicBezTo>
                    <a:cubicBezTo>
                      <a:pt x="732" y="3469"/>
                      <a:pt x="679" y="3449"/>
                      <a:pt x="666" y="3397"/>
                    </a:cubicBezTo>
                    <a:cubicBezTo>
                      <a:pt x="646" y="3337"/>
                      <a:pt x="646" y="3304"/>
                      <a:pt x="633" y="3245"/>
                    </a:cubicBezTo>
                    <a:cubicBezTo>
                      <a:pt x="613" y="3186"/>
                      <a:pt x="573" y="3159"/>
                      <a:pt x="514" y="3126"/>
                    </a:cubicBezTo>
                    <a:cubicBezTo>
                      <a:pt x="494" y="3113"/>
                      <a:pt x="474" y="3093"/>
                      <a:pt x="455" y="3080"/>
                    </a:cubicBezTo>
                    <a:lnTo>
                      <a:pt x="455" y="3080"/>
                    </a:lnTo>
                    <a:cubicBezTo>
                      <a:pt x="474" y="3027"/>
                      <a:pt x="501" y="3014"/>
                      <a:pt x="541" y="2968"/>
                    </a:cubicBezTo>
                    <a:cubicBezTo>
                      <a:pt x="613" y="2869"/>
                      <a:pt x="659" y="2823"/>
                      <a:pt x="752" y="2730"/>
                    </a:cubicBezTo>
                    <a:cubicBezTo>
                      <a:pt x="811" y="2671"/>
                      <a:pt x="817" y="2618"/>
                      <a:pt x="837" y="2533"/>
                    </a:cubicBezTo>
                    <a:cubicBezTo>
                      <a:pt x="850" y="2480"/>
                      <a:pt x="864" y="2447"/>
                      <a:pt x="890" y="2394"/>
                    </a:cubicBezTo>
                    <a:cubicBezTo>
                      <a:pt x="903" y="2368"/>
                      <a:pt x="930" y="2354"/>
                      <a:pt x="930" y="2328"/>
                    </a:cubicBezTo>
                    <a:cubicBezTo>
                      <a:pt x="930" y="2295"/>
                      <a:pt x="916" y="2282"/>
                      <a:pt x="916" y="2249"/>
                    </a:cubicBezTo>
                    <a:cubicBezTo>
                      <a:pt x="897" y="2209"/>
                      <a:pt x="857" y="2190"/>
                      <a:pt x="857" y="2137"/>
                    </a:cubicBezTo>
                    <a:cubicBezTo>
                      <a:pt x="857" y="2078"/>
                      <a:pt x="923" y="2058"/>
                      <a:pt x="923" y="1992"/>
                    </a:cubicBezTo>
                    <a:cubicBezTo>
                      <a:pt x="923" y="1906"/>
                      <a:pt x="857" y="1867"/>
                      <a:pt x="778" y="1833"/>
                    </a:cubicBezTo>
                    <a:cubicBezTo>
                      <a:pt x="725" y="1807"/>
                      <a:pt x="692" y="1781"/>
                      <a:pt x="633" y="1781"/>
                    </a:cubicBezTo>
                    <a:cubicBezTo>
                      <a:pt x="606" y="1781"/>
                      <a:pt x="587" y="1781"/>
                      <a:pt x="560" y="1781"/>
                    </a:cubicBezTo>
                    <a:cubicBezTo>
                      <a:pt x="481" y="1781"/>
                      <a:pt x="428" y="1761"/>
                      <a:pt x="369" y="1701"/>
                    </a:cubicBezTo>
                    <a:cubicBezTo>
                      <a:pt x="316" y="1649"/>
                      <a:pt x="310" y="1596"/>
                      <a:pt x="277" y="1524"/>
                    </a:cubicBezTo>
                    <a:cubicBezTo>
                      <a:pt x="211" y="1378"/>
                      <a:pt x="171" y="1286"/>
                      <a:pt x="171" y="1128"/>
                    </a:cubicBezTo>
                    <a:cubicBezTo>
                      <a:pt x="171" y="1016"/>
                      <a:pt x="171" y="956"/>
                      <a:pt x="171" y="844"/>
                    </a:cubicBezTo>
                    <a:cubicBezTo>
                      <a:pt x="118" y="752"/>
                      <a:pt x="66" y="712"/>
                      <a:pt x="0" y="640"/>
                    </a:cubicBezTo>
                    <a:cubicBezTo>
                      <a:pt x="1919" y="659"/>
                      <a:pt x="1919" y="659"/>
                      <a:pt x="1919" y="659"/>
                    </a:cubicBezTo>
                    <a:cubicBezTo>
                      <a:pt x="1919" y="653"/>
                      <a:pt x="1919" y="646"/>
                      <a:pt x="1919" y="633"/>
                    </a:cubicBezTo>
                    <a:cubicBezTo>
                      <a:pt x="1919" y="547"/>
                      <a:pt x="1952" y="508"/>
                      <a:pt x="1985" y="429"/>
                    </a:cubicBezTo>
                    <a:cubicBezTo>
                      <a:pt x="1998" y="396"/>
                      <a:pt x="2031" y="382"/>
                      <a:pt x="2031" y="349"/>
                    </a:cubicBezTo>
                    <a:cubicBezTo>
                      <a:pt x="2031" y="323"/>
                      <a:pt x="2018" y="310"/>
                      <a:pt x="2018" y="283"/>
                    </a:cubicBezTo>
                    <a:cubicBezTo>
                      <a:pt x="2018" y="165"/>
                      <a:pt x="2064" y="99"/>
                      <a:pt x="2130" y="0"/>
                    </a:cubicBezTo>
                    <a:cubicBezTo>
                      <a:pt x="2170" y="46"/>
                      <a:pt x="2203" y="73"/>
                      <a:pt x="2236" y="125"/>
                    </a:cubicBezTo>
                    <a:cubicBezTo>
                      <a:pt x="2269" y="185"/>
                      <a:pt x="2308" y="218"/>
                      <a:pt x="2308" y="283"/>
                    </a:cubicBezTo>
                    <a:cubicBezTo>
                      <a:pt x="2308" y="336"/>
                      <a:pt x="2255" y="356"/>
                      <a:pt x="2255" y="409"/>
                    </a:cubicBezTo>
                    <a:cubicBezTo>
                      <a:pt x="2255" y="435"/>
                      <a:pt x="2275" y="448"/>
                      <a:pt x="2282" y="475"/>
                    </a:cubicBezTo>
                    <a:cubicBezTo>
                      <a:pt x="2301" y="528"/>
                      <a:pt x="2308" y="554"/>
                      <a:pt x="2335" y="607"/>
                    </a:cubicBezTo>
                    <a:cubicBezTo>
                      <a:pt x="2368" y="673"/>
                      <a:pt x="2381" y="745"/>
                      <a:pt x="2460" y="758"/>
                    </a:cubicBezTo>
                    <a:cubicBezTo>
                      <a:pt x="2532" y="772"/>
                      <a:pt x="2559" y="831"/>
                      <a:pt x="2605" y="897"/>
                    </a:cubicBezTo>
                    <a:cubicBezTo>
                      <a:pt x="2631" y="930"/>
                      <a:pt x="2664" y="936"/>
                      <a:pt x="2684" y="970"/>
                    </a:cubicBezTo>
                    <a:cubicBezTo>
                      <a:pt x="2704" y="989"/>
                      <a:pt x="2697" y="1022"/>
                      <a:pt x="2724" y="1029"/>
                    </a:cubicBezTo>
                    <a:cubicBezTo>
                      <a:pt x="5777" y="1385"/>
                      <a:pt x="5777" y="1385"/>
                      <a:pt x="5777" y="1385"/>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8" name="Freeform 28">
                <a:extLst>
                  <a:ext uri="{FF2B5EF4-FFF2-40B4-BE49-F238E27FC236}">
                    <a16:creationId xmlns:a16="http://schemas.microsoft.com/office/drawing/2014/main" id="{A1E5D18E-33FE-40DC-95FD-B79D7AB6BA5D}"/>
                  </a:ext>
                </a:extLst>
              </p:cNvPr>
              <p:cNvSpPr>
                <a:spLocks noChangeArrowheads="1"/>
              </p:cNvSpPr>
              <p:nvPr/>
            </p:nvSpPr>
            <p:spPr bwMode="auto">
              <a:xfrm>
                <a:off x="7596488" y="5327645"/>
                <a:ext cx="841320" cy="1546225"/>
              </a:xfrm>
              <a:custGeom>
                <a:avLst/>
                <a:gdLst>
                  <a:gd name="T0" fmla="*/ 1055 w 2336"/>
                  <a:gd name="T1" fmla="*/ 86 h 4295"/>
                  <a:gd name="T2" fmla="*/ 1088 w 2336"/>
                  <a:gd name="T3" fmla="*/ 171 h 4295"/>
                  <a:gd name="T4" fmla="*/ 1134 w 2336"/>
                  <a:gd name="T5" fmla="*/ 396 h 4295"/>
                  <a:gd name="T6" fmla="*/ 1095 w 2336"/>
                  <a:gd name="T7" fmla="*/ 574 h 4295"/>
                  <a:gd name="T8" fmla="*/ 996 w 2336"/>
                  <a:gd name="T9" fmla="*/ 778 h 4295"/>
                  <a:gd name="T10" fmla="*/ 916 w 2336"/>
                  <a:gd name="T11" fmla="*/ 838 h 4295"/>
                  <a:gd name="T12" fmla="*/ 837 w 2336"/>
                  <a:gd name="T13" fmla="*/ 963 h 4295"/>
                  <a:gd name="T14" fmla="*/ 633 w 2336"/>
                  <a:gd name="T15" fmla="*/ 1174 h 4295"/>
                  <a:gd name="T16" fmla="*/ 646 w 2336"/>
                  <a:gd name="T17" fmla="*/ 1484 h 4295"/>
                  <a:gd name="T18" fmla="*/ 573 w 2336"/>
                  <a:gd name="T19" fmla="*/ 1649 h 4295"/>
                  <a:gd name="T20" fmla="*/ 521 w 2336"/>
                  <a:gd name="T21" fmla="*/ 1787 h 4295"/>
                  <a:gd name="T22" fmla="*/ 198 w 2336"/>
                  <a:gd name="T23" fmla="*/ 2177 h 4295"/>
                  <a:gd name="T24" fmla="*/ 99 w 2336"/>
                  <a:gd name="T25" fmla="*/ 2348 h 4295"/>
                  <a:gd name="T26" fmla="*/ 178 w 2336"/>
                  <a:gd name="T27" fmla="*/ 2519 h 4295"/>
                  <a:gd name="T28" fmla="*/ 125 w 2336"/>
                  <a:gd name="T29" fmla="*/ 2823 h 4295"/>
                  <a:gd name="T30" fmla="*/ 125 w 2336"/>
                  <a:gd name="T31" fmla="*/ 3093 h 4295"/>
                  <a:gd name="T32" fmla="*/ 99 w 2336"/>
                  <a:gd name="T33" fmla="*/ 3291 h 4295"/>
                  <a:gd name="T34" fmla="*/ 0 w 2336"/>
                  <a:gd name="T35" fmla="*/ 3628 h 4295"/>
                  <a:gd name="T36" fmla="*/ 125 w 2336"/>
                  <a:gd name="T37" fmla="*/ 3687 h 4295"/>
                  <a:gd name="T38" fmla="*/ 125 w 2336"/>
                  <a:gd name="T39" fmla="*/ 3990 h 4295"/>
                  <a:gd name="T40" fmla="*/ 514 w 2336"/>
                  <a:gd name="T41" fmla="*/ 3839 h 4295"/>
                  <a:gd name="T42" fmla="*/ 600 w 2336"/>
                  <a:gd name="T43" fmla="*/ 4122 h 4295"/>
                  <a:gd name="T44" fmla="*/ 672 w 2336"/>
                  <a:gd name="T45" fmla="*/ 4142 h 4295"/>
                  <a:gd name="T46" fmla="*/ 817 w 2336"/>
                  <a:gd name="T47" fmla="*/ 4135 h 4295"/>
                  <a:gd name="T48" fmla="*/ 956 w 2336"/>
                  <a:gd name="T49" fmla="*/ 4149 h 4295"/>
                  <a:gd name="T50" fmla="*/ 1180 w 2336"/>
                  <a:gd name="T51" fmla="*/ 4294 h 4295"/>
                  <a:gd name="T52" fmla="*/ 1279 w 2336"/>
                  <a:gd name="T53" fmla="*/ 4201 h 4295"/>
                  <a:gd name="T54" fmla="*/ 1457 w 2336"/>
                  <a:gd name="T55" fmla="*/ 4267 h 4295"/>
                  <a:gd name="T56" fmla="*/ 1748 w 2336"/>
                  <a:gd name="T57" fmla="*/ 4175 h 4295"/>
                  <a:gd name="T58" fmla="*/ 1906 w 2336"/>
                  <a:gd name="T59" fmla="*/ 4063 h 4295"/>
                  <a:gd name="T60" fmla="*/ 2064 w 2336"/>
                  <a:gd name="T61" fmla="*/ 4056 h 4295"/>
                  <a:gd name="T62" fmla="*/ 2064 w 2336"/>
                  <a:gd name="T63" fmla="*/ 3786 h 4295"/>
                  <a:gd name="T64" fmla="*/ 2084 w 2336"/>
                  <a:gd name="T65" fmla="*/ 3568 h 4295"/>
                  <a:gd name="T66" fmla="*/ 2097 w 2336"/>
                  <a:gd name="T67" fmla="*/ 3370 h 4295"/>
                  <a:gd name="T68" fmla="*/ 2077 w 2336"/>
                  <a:gd name="T69" fmla="*/ 3205 h 4295"/>
                  <a:gd name="T70" fmla="*/ 2150 w 2336"/>
                  <a:gd name="T71" fmla="*/ 2994 h 4295"/>
                  <a:gd name="T72" fmla="*/ 2269 w 2336"/>
                  <a:gd name="T73" fmla="*/ 2757 h 4295"/>
                  <a:gd name="T74" fmla="*/ 2308 w 2336"/>
                  <a:gd name="T75" fmla="*/ 2651 h 4295"/>
                  <a:gd name="T76" fmla="*/ 2223 w 2336"/>
                  <a:gd name="T77" fmla="*/ 2645 h 4295"/>
                  <a:gd name="T78" fmla="*/ 2018 w 2336"/>
                  <a:gd name="T79" fmla="*/ 2315 h 4295"/>
                  <a:gd name="T80" fmla="*/ 1827 w 2336"/>
                  <a:gd name="T81" fmla="*/ 2064 h 4295"/>
                  <a:gd name="T82" fmla="*/ 1827 w 2336"/>
                  <a:gd name="T83" fmla="*/ 1886 h 4295"/>
                  <a:gd name="T84" fmla="*/ 1873 w 2336"/>
                  <a:gd name="T85" fmla="*/ 1741 h 4295"/>
                  <a:gd name="T86" fmla="*/ 1985 w 2336"/>
                  <a:gd name="T87" fmla="*/ 1642 h 4295"/>
                  <a:gd name="T88" fmla="*/ 1754 w 2336"/>
                  <a:gd name="T89" fmla="*/ 1550 h 4295"/>
                  <a:gd name="T90" fmla="*/ 1602 w 2336"/>
                  <a:gd name="T91" fmla="*/ 1293 h 4295"/>
                  <a:gd name="T92" fmla="*/ 1471 w 2336"/>
                  <a:gd name="T93" fmla="*/ 1108 h 4295"/>
                  <a:gd name="T94" fmla="*/ 1405 w 2336"/>
                  <a:gd name="T95" fmla="*/ 1036 h 4295"/>
                  <a:gd name="T96" fmla="*/ 1510 w 2336"/>
                  <a:gd name="T97" fmla="*/ 851 h 4295"/>
                  <a:gd name="T98" fmla="*/ 1576 w 2336"/>
                  <a:gd name="T99" fmla="*/ 587 h 4295"/>
                  <a:gd name="T100" fmla="*/ 1616 w 2336"/>
                  <a:gd name="T101" fmla="*/ 198 h 4295"/>
                  <a:gd name="T102" fmla="*/ 1477 w 2336"/>
                  <a:gd name="T103" fmla="*/ 26 h 4295"/>
                  <a:gd name="T104" fmla="*/ 1339 w 2336"/>
                  <a:gd name="T105" fmla="*/ 40 h 4295"/>
                  <a:gd name="T106" fmla="*/ 1207 w 2336"/>
                  <a:gd name="T107" fmla="*/ 7 h 4295"/>
                  <a:gd name="T108" fmla="*/ 1055 w 2336"/>
                  <a:gd name="T109" fmla="*/ 86 h 4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6" h="4295">
                    <a:moveTo>
                      <a:pt x="1055" y="86"/>
                    </a:moveTo>
                    <a:lnTo>
                      <a:pt x="1055" y="86"/>
                    </a:lnTo>
                    <a:cubicBezTo>
                      <a:pt x="1055" y="99"/>
                      <a:pt x="1042" y="112"/>
                      <a:pt x="1042" y="125"/>
                    </a:cubicBezTo>
                    <a:cubicBezTo>
                      <a:pt x="1042" y="145"/>
                      <a:pt x="1075" y="152"/>
                      <a:pt x="1088" y="171"/>
                    </a:cubicBezTo>
                    <a:cubicBezTo>
                      <a:pt x="1134" y="224"/>
                      <a:pt x="1180" y="264"/>
                      <a:pt x="1180" y="336"/>
                    </a:cubicBezTo>
                    <a:cubicBezTo>
                      <a:pt x="1180" y="363"/>
                      <a:pt x="1147" y="369"/>
                      <a:pt x="1134" y="396"/>
                    </a:cubicBezTo>
                    <a:cubicBezTo>
                      <a:pt x="1121" y="429"/>
                      <a:pt x="1134" y="455"/>
                      <a:pt x="1128" y="488"/>
                    </a:cubicBezTo>
                    <a:cubicBezTo>
                      <a:pt x="1121" y="528"/>
                      <a:pt x="1101" y="541"/>
                      <a:pt x="1095" y="574"/>
                    </a:cubicBezTo>
                    <a:cubicBezTo>
                      <a:pt x="1088" y="626"/>
                      <a:pt x="1081" y="666"/>
                      <a:pt x="1055" y="712"/>
                    </a:cubicBezTo>
                    <a:cubicBezTo>
                      <a:pt x="1042" y="745"/>
                      <a:pt x="1029" y="778"/>
                      <a:pt x="996" y="778"/>
                    </a:cubicBezTo>
                    <a:cubicBezTo>
                      <a:pt x="983" y="778"/>
                      <a:pt x="976" y="758"/>
                      <a:pt x="963" y="758"/>
                    </a:cubicBezTo>
                    <a:cubicBezTo>
                      <a:pt x="923" y="758"/>
                      <a:pt x="923" y="805"/>
                      <a:pt x="916" y="838"/>
                    </a:cubicBezTo>
                    <a:cubicBezTo>
                      <a:pt x="910" y="870"/>
                      <a:pt x="897" y="884"/>
                      <a:pt x="877" y="910"/>
                    </a:cubicBezTo>
                    <a:cubicBezTo>
                      <a:pt x="864" y="930"/>
                      <a:pt x="864" y="950"/>
                      <a:pt x="837" y="963"/>
                    </a:cubicBezTo>
                    <a:cubicBezTo>
                      <a:pt x="791" y="983"/>
                      <a:pt x="758" y="989"/>
                      <a:pt x="712" y="1016"/>
                    </a:cubicBezTo>
                    <a:cubicBezTo>
                      <a:pt x="659" y="1062"/>
                      <a:pt x="659" y="1108"/>
                      <a:pt x="633" y="1174"/>
                    </a:cubicBezTo>
                    <a:cubicBezTo>
                      <a:pt x="606" y="1240"/>
                      <a:pt x="541" y="1266"/>
                      <a:pt x="541" y="1339"/>
                    </a:cubicBezTo>
                    <a:cubicBezTo>
                      <a:pt x="541" y="1411"/>
                      <a:pt x="646" y="1411"/>
                      <a:pt x="646" y="1484"/>
                    </a:cubicBezTo>
                    <a:cubicBezTo>
                      <a:pt x="646" y="1530"/>
                      <a:pt x="646" y="1570"/>
                      <a:pt x="606" y="1603"/>
                    </a:cubicBezTo>
                    <a:cubicBezTo>
                      <a:pt x="593" y="1616"/>
                      <a:pt x="573" y="1629"/>
                      <a:pt x="573" y="1649"/>
                    </a:cubicBezTo>
                    <a:cubicBezTo>
                      <a:pt x="573" y="1675"/>
                      <a:pt x="573" y="1688"/>
                      <a:pt x="573" y="1715"/>
                    </a:cubicBezTo>
                    <a:cubicBezTo>
                      <a:pt x="573" y="1754"/>
                      <a:pt x="541" y="1761"/>
                      <a:pt x="521" y="1787"/>
                    </a:cubicBezTo>
                    <a:cubicBezTo>
                      <a:pt x="448" y="1886"/>
                      <a:pt x="356" y="1893"/>
                      <a:pt x="290" y="1998"/>
                    </a:cubicBezTo>
                    <a:cubicBezTo>
                      <a:pt x="250" y="2064"/>
                      <a:pt x="231" y="2104"/>
                      <a:pt x="198" y="2177"/>
                    </a:cubicBezTo>
                    <a:cubicBezTo>
                      <a:pt x="178" y="2209"/>
                      <a:pt x="158" y="2223"/>
                      <a:pt x="145" y="2262"/>
                    </a:cubicBezTo>
                    <a:cubicBezTo>
                      <a:pt x="132" y="2295"/>
                      <a:pt x="125" y="2322"/>
                      <a:pt x="99" y="2348"/>
                    </a:cubicBezTo>
                    <a:lnTo>
                      <a:pt x="99" y="2348"/>
                    </a:lnTo>
                    <a:cubicBezTo>
                      <a:pt x="138" y="2407"/>
                      <a:pt x="178" y="2453"/>
                      <a:pt x="178" y="2519"/>
                    </a:cubicBezTo>
                    <a:cubicBezTo>
                      <a:pt x="178" y="2566"/>
                      <a:pt x="158" y="2592"/>
                      <a:pt x="151" y="2638"/>
                    </a:cubicBezTo>
                    <a:cubicBezTo>
                      <a:pt x="138" y="2711"/>
                      <a:pt x="151" y="2757"/>
                      <a:pt x="125" y="2823"/>
                    </a:cubicBezTo>
                    <a:cubicBezTo>
                      <a:pt x="112" y="2869"/>
                      <a:pt x="99" y="2895"/>
                      <a:pt x="99" y="2935"/>
                    </a:cubicBezTo>
                    <a:cubicBezTo>
                      <a:pt x="99" y="3001"/>
                      <a:pt x="125" y="3034"/>
                      <a:pt x="125" y="3093"/>
                    </a:cubicBezTo>
                    <a:cubicBezTo>
                      <a:pt x="125" y="3126"/>
                      <a:pt x="125" y="3146"/>
                      <a:pt x="125" y="3179"/>
                    </a:cubicBezTo>
                    <a:cubicBezTo>
                      <a:pt x="125" y="3225"/>
                      <a:pt x="112" y="3252"/>
                      <a:pt x="99" y="3291"/>
                    </a:cubicBezTo>
                    <a:cubicBezTo>
                      <a:pt x="79" y="3337"/>
                      <a:pt x="86" y="3364"/>
                      <a:pt x="72" y="3403"/>
                    </a:cubicBezTo>
                    <a:cubicBezTo>
                      <a:pt x="39" y="3496"/>
                      <a:pt x="19" y="3535"/>
                      <a:pt x="0" y="3628"/>
                    </a:cubicBezTo>
                    <a:lnTo>
                      <a:pt x="0" y="3628"/>
                    </a:lnTo>
                    <a:cubicBezTo>
                      <a:pt x="125" y="3687"/>
                      <a:pt x="125" y="3687"/>
                      <a:pt x="125" y="3687"/>
                    </a:cubicBezTo>
                    <a:cubicBezTo>
                      <a:pt x="112" y="3773"/>
                      <a:pt x="26" y="3799"/>
                      <a:pt x="26" y="3891"/>
                    </a:cubicBezTo>
                    <a:cubicBezTo>
                      <a:pt x="26" y="3944"/>
                      <a:pt x="79" y="3971"/>
                      <a:pt x="125" y="3990"/>
                    </a:cubicBezTo>
                    <a:cubicBezTo>
                      <a:pt x="198" y="4017"/>
                      <a:pt x="237" y="4036"/>
                      <a:pt x="310" y="4036"/>
                    </a:cubicBezTo>
                    <a:cubicBezTo>
                      <a:pt x="422" y="4036"/>
                      <a:pt x="402" y="3839"/>
                      <a:pt x="514" y="3839"/>
                    </a:cubicBezTo>
                    <a:cubicBezTo>
                      <a:pt x="587" y="3839"/>
                      <a:pt x="626" y="3911"/>
                      <a:pt x="626" y="3977"/>
                    </a:cubicBezTo>
                    <a:cubicBezTo>
                      <a:pt x="626" y="4036"/>
                      <a:pt x="600" y="4063"/>
                      <a:pt x="600" y="4122"/>
                    </a:cubicBezTo>
                    <a:cubicBezTo>
                      <a:pt x="600" y="4149"/>
                      <a:pt x="606" y="4188"/>
                      <a:pt x="640" y="4188"/>
                    </a:cubicBezTo>
                    <a:cubicBezTo>
                      <a:pt x="659" y="4188"/>
                      <a:pt x="666" y="4162"/>
                      <a:pt x="672" y="4142"/>
                    </a:cubicBezTo>
                    <a:cubicBezTo>
                      <a:pt x="686" y="4116"/>
                      <a:pt x="699" y="4102"/>
                      <a:pt x="705" y="4076"/>
                    </a:cubicBezTo>
                    <a:cubicBezTo>
                      <a:pt x="752" y="4089"/>
                      <a:pt x="771" y="4135"/>
                      <a:pt x="817" y="4135"/>
                    </a:cubicBezTo>
                    <a:cubicBezTo>
                      <a:pt x="851" y="4135"/>
                      <a:pt x="851" y="4096"/>
                      <a:pt x="884" y="4096"/>
                    </a:cubicBezTo>
                    <a:cubicBezTo>
                      <a:pt x="916" y="4096"/>
                      <a:pt x="930" y="4122"/>
                      <a:pt x="956" y="4149"/>
                    </a:cubicBezTo>
                    <a:cubicBezTo>
                      <a:pt x="1002" y="4195"/>
                      <a:pt x="1042" y="4208"/>
                      <a:pt x="1095" y="4247"/>
                    </a:cubicBezTo>
                    <a:cubicBezTo>
                      <a:pt x="1121" y="4274"/>
                      <a:pt x="1141" y="4294"/>
                      <a:pt x="1180" y="4294"/>
                    </a:cubicBezTo>
                    <a:cubicBezTo>
                      <a:pt x="1200" y="4294"/>
                      <a:pt x="1200" y="4274"/>
                      <a:pt x="1207" y="4254"/>
                    </a:cubicBezTo>
                    <a:cubicBezTo>
                      <a:pt x="1227" y="4228"/>
                      <a:pt x="1246" y="4201"/>
                      <a:pt x="1279" y="4201"/>
                    </a:cubicBezTo>
                    <a:cubicBezTo>
                      <a:pt x="1332" y="4201"/>
                      <a:pt x="1345" y="4267"/>
                      <a:pt x="1398" y="4267"/>
                    </a:cubicBezTo>
                    <a:cubicBezTo>
                      <a:pt x="1418" y="4267"/>
                      <a:pt x="1431" y="4267"/>
                      <a:pt x="1457" y="4267"/>
                    </a:cubicBezTo>
                    <a:cubicBezTo>
                      <a:pt x="1517" y="4267"/>
                      <a:pt x="1543" y="4247"/>
                      <a:pt x="1596" y="4228"/>
                    </a:cubicBezTo>
                    <a:cubicBezTo>
                      <a:pt x="1655" y="4208"/>
                      <a:pt x="1701" y="4214"/>
                      <a:pt x="1748" y="4175"/>
                    </a:cubicBezTo>
                    <a:cubicBezTo>
                      <a:pt x="1781" y="4149"/>
                      <a:pt x="1767" y="4109"/>
                      <a:pt x="1794" y="4089"/>
                    </a:cubicBezTo>
                    <a:cubicBezTo>
                      <a:pt x="1827" y="4056"/>
                      <a:pt x="1860" y="4069"/>
                      <a:pt x="1906" y="4063"/>
                    </a:cubicBezTo>
                    <a:cubicBezTo>
                      <a:pt x="2064" y="4056"/>
                      <a:pt x="2064" y="4056"/>
                      <a:pt x="2064" y="4056"/>
                    </a:cubicBezTo>
                    <a:lnTo>
                      <a:pt x="2064" y="4056"/>
                    </a:lnTo>
                    <a:cubicBezTo>
                      <a:pt x="2051" y="4023"/>
                      <a:pt x="2051" y="3997"/>
                      <a:pt x="2051" y="3957"/>
                    </a:cubicBezTo>
                    <a:cubicBezTo>
                      <a:pt x="2051" y="3891"/>
                      <a:pt x="2064" y="3852"/>
                      <a:pt x="2064" y="3786"/>
                    </a:cubicBezTo>
                    <a:cubicBezTo>
                      <a:pt x="2064" y="3733"/>
                      <a:pt x="2038" y="3713"/>
                      <a:pt x="2038" y="3660"/>
                    </a:cubicBezTo>
                    <a:cubicBezTo>
                      <a:pt x="2038" y="3621"/>
                      <a:pt x="2084" y="3608"/>
                      <a:pt x="2084" y="3568"/>
                    </a:cubicBezTo>
                    <a:cubicBezTo>
                      <a:pt x="2084" y="3529"/>
                      <a:pt x="2044" y="3515"/>
                      <a:pt x="2044" y="3476"/>
                    </a:cubicBezTo>
                    <a:cubicBezTo>
                      <a:pt x="2044" y="3430"/>
                      <a:pt x="2097" y="3416"/>
                      <a:pt x="2097" y="3370"/>
                    </a:cubicBezTo>
                    <a:cubicBezTo>
                      <a:pt x="2097" y="3337"/>
                      <a:pt x="2038" y="3344"/>
                      <a:pt x="2038" y="3311"/>
                    </a:cubicBezTo>
                    <a:cubicBezTo>
                      <a:pt x="2038" y="3265"/>
                      <a:pt x="2064" y="3245"/>
                      <a:pt x="2077" y="3205"/>
                    </a:cubicBezTo>
                    <a:cubicBezTo>
                      <a:pt x="2097" y="3159"/>
                      <a:pt x="2091" y="3133"/>
                      <a:pt x="2104" y="3087"/>
                    </a:cubicBezTo>
                    <a:cubicBezTo>
                      <a:pt x="2117" y="3054"/>
                      <a:pt x="2137" y="3034"/>
                      <a:pt x="2150" y="2994"/>
                    </a:cubicBezTo>
                    <a:cubicBezTo>
                      <a:pt x="2170" y="2935"/>
                      <a:pt x="2170" y="2902"/>
                      <a:pt x="2196" y="2843"/>
                    </a:cubicBezTo>
                    <a:cubicBezTo>
                      <a:pt x="2209" y="2803"/>
                      <a:pt x="2229" y="2777"/>
                      <a:pt x="2269" y="2757"/>
                    </a:cubicBezTo>
                    <a:cubicBezTo>
                      <a:pt x="2295" y="2737"/>
                      <a:pt x="2335" y="2744"/>
                      <a:pt x="2335" y="2711"/>
                    </a:cubicBezTo>
                    <a:cubicBezTo>
                      <a:pt x="2335" y="2684"/>
                      <a:pt x="2308" y="2678"/>
                      <a:pt x="2308" y="2651"/>
                    </a:cubicBezTo>
                    <a:lnTo>
                      <a:pt x="2308" y="2651"/>
                    </a:lnTo>
                    <a:cubicBezTo>
                      <a:pt x="2275" y="2651"/>
                      <a:pt x="2262" y="2645"/>
                      <a:pt x="2223" y="2645"/>
                    </a:cubicBezTo>
                    <a:cubicBezTo>
                      <a:pt x="2137" y="2645"/>
                      <a:pt x="2084" y="2566"/>
                      <a:pt x="2064" y="2473"/>
                    </a:cubicBezTo>
                    <a:cubicBezTo>
                      <a:pt x="2051" y="2414"/>
                      <a:pt x="2051" y="2374"/>
                      <a:pt x="2018" y="2315"/>
                    </a:cubicBezTo>
                    <a:cubicBezTo>
                      <a:pt x="1978" y="2242"/>
                      <a:pt x="1952" y="2209"/>
                      <a:pt x="1899" y="2144"/>
                    </a:cubicBezTo>
                    <a:cubicBezTo>
                      <a:pt x="1873" y="2117"/>
                      <a:pt x="1860" y="2091"/>
                      <a:pt x="1827" y="2064"/>
                    </a:cubicBezTo>
                    <a:cubicBezTo>
                      <a:pt x="1794" y="2038"/>
                      <a:pt x="1754" y="2031"/>
                      <a:pt x="1754" y="1992"/>
                    </a:cubicBezTo>
                    <a:cubicBezTo>
                      <a:pt x="1754" y="1939"/>
                      <a:pt x="1794" y="1926"/>
                      <a:pt x="1827" y="1886"/>
                    </a:cubicBezTo>
                    <a:cubicBezTo>
                      <a:pt x="1853" y="1860"/>
                      <a:pt x="1853" y="1834"/>
                      <a:pt x="1860" y="1801"/>
                    </a:cubicBezTo>
                    <a:cubicBezTo>
                      <a:pt x="1860" y="1774"/>
                      <a:pt x="1860" y="1761"/>
                      <a:pt x="1873" y="1741"/>
                    </a:cubicBezTo>
                    <a:cubicBezTo>
                      <a:pt x="1899" y="1715"/>
                      <a:pt x="1939" y="1735"/>
                      <a:pt x="1965" y="1708"/>
                    </a:cubicBezTo>
                    <a:cubicBezTo>
                      <a:pt x="1978" y="1688"/>
                      <a:pt x="1985" y="1669"/>
                      <a:pt x="1985" y="1642"/>
                    </a:cubicBezTo>
                    <a:cubicBezTo>
                      <a:pt x="1985" y="1590"/>
                      <a:pt x="1965" y="1530"/>
                      <a:pt x="1919" y="1530"/>
                    </a:cubicBezTo>
                    <a:cubicBezTo>
                      <a:pt x="1853" y="1530"/>
                      <a:pt x="1820" y="1550"/>
                      <a:pt x="1754" y="1550"/>
                    </a:cubicBezTo>
                    <a:cubicBezTo>
                      <a:pt x="1708" y="1550"/>
                      <a:pt x="1695" y="1504"/>
                      <a:pt x="1682" y="1464"/>
                    </a:cubicBezTo>
                    <a:cubicBezTo>
                      <a:pt x="1662" y="1392"/>
                      <a:pt x="1649" y="1345"/>
                      <a:pt x="1602" y="1293"/>
                    </a:cubicBezTo>
                    <a:cubicBezTo>
                      <a:pt x="1563" y="1246"/>
                      <a:pt x="1543" y="1200"/>
                      <a:pt x="1490" y="1167"/>
                    </a:cubicBezTo>
                    <a:cubicBezTo>
                      <a:pt x="1471" y="1154"/>
                      <a:pt x="1484" y="1128"/>
                      <a:pt x="1471" y="1108"/>
                    </a:cubicBezTo>
                    <a:cubicBezTo>
                      <a:pt x="1464" y="1082"/>
                      <a:pt x="1438" y="1062"/>
                      <a:pt x="1411" y="1062"/>
                    </a:cubicBezTo>
                    <a:cubicBezTo>
                      <a:pt x="1405" y="1049"/>
                      <a:pt x="1405" y="1049"/>
                      <a:pt x="1405" y="1036"/>
                    </a:cubicBezTo>
                    <a:cubicBezTo>
                      <a:pt x="1405" y="989"/>
                      <a:pt x="1444" y="976"/>
                      <a:pt x="1471" y="937"/>
                    </a:cubicBezTo>
                    <a:cubicBezTo>
                      <a:pt x="1490" y="904"/>
                      <a:pt x="1490" y="877"/>
                      <a:pt x="1510" y="851"/>
                    </a:cubicBezTo>
                    <a:cubicBezTo>
                      <a:pt x="1543" y="805"/>
                      <a:pt x="1576" y="778"/>
                      <a:pt x="1576" y="725"/>
                    </a:cubicBezTo>
                    <a:cubicBezTo>
                      <a:pt x="1576" y="673"/>
                      <a:pt x="1576" y="640"/>
                      <a:pt x="1576" y="587"/>
                    </a:cubicBezTo>
                    <a:cubicBezTo>
                      <a:pt x="1576" y="514"/>
                      <a:pt x="1616" y="475"/>
                      <a:pt x="1616" y="402"/>
                    </a:cubicBezTo>
                    <a:cubicBezTo>
                      <a:pt x="1616" y="323"/>
                      <a:pt x="1616" y="277"/>
                      <a:pt x="1616" y="198"/>
                    </a:cubicBezTo>
                    <a:cubicBezTo>
                      <a:pt x="1616" y="132"/>
                      <a:pt x="1537" y="139"/>
                      <a:pt x="1477" y="99"/>
                    </a:cubicBezTo>
                    <a:cubicBezTo>
                      <a:pt x="1477" y="26"/>
                      <a:pt x="1477" y="26"/>
                      <a:pt x="1477" y="26"/>
                    </a:cubicBezTo>
                    <a:cubicBezTo>
                      <a:pt x="1471" y="0"/>
                      <a:pt x="1471" y="0"/>
                      <a:pt x="1471" y="0"/>
                    </a:cubicBezTo>
                    <a:cubicBezTo>
                      <a:pt x="1418" y="13"/>
                      <a:pt x="1391" y="40"/>
                      <a:pt x="1339" y="40"/>
                    </a:cubicBezTo>
                    <a:cubicBezTo>
                      <a:pt x="1306" y="40"/>
                      <a:pt x="1286" y="40"/>
                      <a:pt x="1253" y="26"/>
                    </a:cubicBezTo>
                    <a:cubicBezTo>
                      <a:pt x="1240" y="20"/>
                      <a:pt x="1227" y="7"/>
                      <a:pt x="1207" y="7"/>
                    </a:cubicBezTo>
                    <a:cubicBezTo>
                      <a:pt x="1174" y="7"/>
                      <a:pt x="1160" y="26"/>
                      <a:pt x="1134" y="40"/>
                    </a:cubicBezTo>
                    <a:cubicBezTo>
                      <a:pt x="1108" y="59"/>
                      <a:pt x="1081" y="72"/>
                      <a:pt x="1055" y="86"/>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9" name="Freeform 29">
                <a:extLst>
                  <a:ext uri="{FF2B5EF4-FFF2-40B4-BE49-F238E27FC236}">
                    <a16:creationId xmlns:a16="http://schemas.microsoft.com/office/drawing/2014/main" id="{A57C8682-A785-4FB7-9720-DABC7B3C8931}"/>
                  </a:ext>
                </a:extLst>
              </p:cNvPr>
              <p:cNvSpPr>
                <a:spLocks noChangeArrowheads="1"/>
              </p:cNvSpPr>
              <p:nvPr/>
            </p:nvSpPr>
            <p:spPr bwMode="auto">
              <a:xfrm>
                <a:off x="5013793" y="3367081"/>
                <a:ext cx="1027046" cy="1189038"/>
              </a:xfrm>
              <a:custGeom>
                <a:avLst/>
                <a:gdLst>
                  <a:gd name="T0" fmla="*/ 574 w 2851"/>
                  <a:gd name="T1" fmla="*/ 1510 h 3305"/>
                  <a:gd name="T2" fmla="*/ 772 w 2851"/>
                  <a:gd name="T3" fmla="*/ 1603 h 3305"/>
                  <a:gd name="T4" fmla="*/ 944 w 2851"/>
                  <a:gd name="T5" fmla="*/ 1932 h 3305"/>
                  <a:gd name="T6" fmla="*/ 1135 w 2851"/>
                  <a:gd name="T7" fmla="*/ 2163 h 3305"/>
                  <a:gd name="T8" fmla="*/ 1148 w 2851"/>
                  <a:gd name="T9" fmla="*/ 2315 h 3305"/>
                  <a:gd name="T10" fmla="*/ 1181 w 2851"/>
                  <a:gd name="T11" fmla="*/ 2553 h 3305"/>
                  <a:gd name="T12" fmla="*/ 1280 w 2851"/>
                  <a:gd name="T13" fmla="*/ 2797 h 3305"/>
                  <a:gd name="T14" fmla="*/ 1359 w 2851"/>
                  <a:gd name="T15" fmla="*/ 3140 h 3305"/>
                  <a:gd name="T16" fmla="*/ 1570 w 2851"/>
                  <a:gd name="T17" fmla="*/ 3285 h 3305"/>
                  <a:gd name="T18" fmla="*/ 1669 w 2851"/>
                  <a:gd name="T19" fmla="*/ 3140 h 3305"/>
                  <a:gd name="T20" fmla="*/ 1775 w 2851"/>
                  <a:gd name="T21" fmla="*/ 2935 h 3305"/>
                  <a:gd name="T22" fmla="*/ 2098 w 2851"/>
                  <a:gd name="T23" fmla="*/ 3001 h 3305"/>
                  <a:gd name="T24" fmla="*/ 2210 w 2851"/>
                  <a:gd name="T25" fmla="*/ 2849 h 3305"/>
                  <a:gd name="T26" fmla="*/ 2388 w 2851"/>
                  <a:gd name="T27" fmla="*/ 2730 h 3305"/>
                  <a:gd name="T28" fmla="*/ 2645 w 2851"/>
                  <a:gd name="T29" fmla="*/ 2546 h 3305"/>
                  <a:gd name="T30" fmla="*/ 2850 w 2851"/>
                  <a:gd name="T31" fmla="*/ 2559 h 3305"/>
                  <a:gd name="T32" fmla="*/ 2790 w 2851"/>
                  <a:gd name="T33" fmla="*/ 1893 h 3305"/>
                  <a:gd name="T34" fmla="*/ 2639 w 2851"/>
                  <a:gd name="T35" fmla="*/ 1695 h 3305"/>
                  <a:gd name="T36" fmla="*/ 2586 w 2851"/>
                  <a:gd name="T37" fmla="*/ 1477 h 3305"/>
                  <a:gd name="T38" fmla="*/ 2461 w 2851"/>
                  <a:gd name="T39" fmla="*/ 1286 h 3305"/>
                  <a:gd name="T40" fmla="*/ 2474 w 2851"/>
                  <a:gd name="T41" fmla="*/ 1022 h 3305"/>
                  <a:gd name="T42" fmla="*/ 2494 w 2851"/>
                  <a:gd name="T43" fmla="*/ 897 h 3305"/>
                  <a:gd name="T44" fmla="*/ 2639 w 2851"/>
                  <a:gd name="T45" fmla="*/ 640 h 3305"/>
                  <a:gd name="T46" fmla="*/ 2513 w 2851"/>
                  <a:gd name="T47" fmla="*/ 396 h 3305"/>
                  <a:gd name="T48" fmla="*/ 2395 w 2851"/>
                  <a:gd name="T49" fmla="*/ 165 h 3305"/>
                  <a:gd name="T50" fmla="*/ 2368 w 2851"/>
                  <a:gd name="T51" fmla="*/ 0 h 3305"/>
                  <a:gd name="T52" fmla="*/ 2104 w 2851"/>
                  <a:gd name="T53" fmla="*/ 13 h 3305"/>
                  <a:gd name="T54" fmla="*/ 2078 w 2851"/>
                  <a:gd name="T55" fmla="*/ 178 h 3305"/>
                  <a:gd name="T56" fmla="*/ 1946 w 2851"/>
                  <a:gd name="T57" fmla="*/ 297 h 3305"/>
                  <a:gd name="T58" fmla="*/ 1735 w 2851"/>
                  <a:gd name="T59" fmla="*/ 396 h 3305"/>
                  <a:gd name="T60" fmla="*/ 1544 w 2851"/>
                  <a:gd name="T61" fmla="*/ 488 h 3305"/>
                  <a:gd name="T62" fmla="*/ 1227 w 2851"/>
                  <a:gd name="T63" fmla="*/ 488 h 3305"/>
                  <a:gd name="T64" fmla="*/ 858 w 2851"/>
                  <a:gd name="T65" fmla="*/ 607 h 3305"/>
                  <a:gd name="T66" fmla="*/ 495 w 2851"/>
                  <a:gd name="T67" fmla="*/ 554 h 3305"/>
                  <a:gd name="T68" fmla="*/ 198 w 2851"/>
                  <a:gd name="T69" fmla="*/ 462 h 3305"/>
                  <a:gd name="T70" fmla="*/ 0 w 2851"/>
                  <a:gd name="T71" fmla="*/ 521 h 3305"/>
                  <a:gd name="T72" fmla="*/ 139 w 2851"/>
                  <a:gd name="T73" fmla="*/ 640 h 3305"/>
                  <a:gd name="T74" fmla="*/ 310 w 2851"/>
                  <a:gd name="T75" fmla="*/ 699 h 3305"/>
                  <a:gd name="T76" fmla="*/ 244 w 2851"/>
                  <a:gd name="T77" fmla="*/ 1022 h 3305"/>
                  <a:gd name="T78" fmla="*/ 350 w 2851"/>
                  <a:gd name="T79" fmla="*/ 1346 h 3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1" h="3305">
                    <a:moveTo>
                      <a:pt x="574" y="1510"/>
                    </a:moveTo>
                    <a:lnTo>
                      <a:pt x="574" y="1510"/>
                    </a:lnTo>
                    <a:cubicBezTo>
                      <a:pt x="627" y="1510"/>
                      <a:pt x="667" y="1517"/>
                      <a:pt x="706" y="1543"/>
                    </a:cubicBezTo>
                    <a:cubicBezTo>
                      <a:pt x="732" y="1563"/>
                      <a:pt x="765" y="1570"/>
                      <a:pt x="772" y="1603"/>
                    </a:cubicBezTo>
                    <a:cubicBezTo>
                      <a:pt x="798" y="1688"/>
                      <a:pt x="818" y="1728"/>
                      <a:pt x="845" y="1814"/>
                    </a:cubicBezTo>
                    <a:cubicBezTo>
                      <a:pt x="864" y="1867"/>
                      <a:pt x="897" y="1900"/>
                      <a:pt x="944" y="1932"/>
                    </a:cubicBezTo>
                    <a:cubicBezTo>
                      <a:pt x="983" y="1952"/>
                      <a:pt x="996" y="1979"/>
                      <a:pt x="1036" y="2005"/>
                    </a:cubicBezTo>
                    <a:cubicBezTo>
                      <a:pt x="1089" y="2051"/>
                      <a:pt x="1135" y="2091"/>
                      <a:pt x="1135" y="2163"/>
                    </a:cubicBezTo>
                    <a:cubicBezTo>
                      <a:pt x="1135" y="2190"/>
                      <a:pt x="1135" y="2210"/>
                      <a:pt x="1135" y="2236"/>
                    </a:cubicBezTo>
                    <a:cubicBezTo>
                      <a:pt x="1148" y="2315"/>
                      <a:pt x="1148" y="2315"/>
                      <a:pt x="1148" y="2315"/>
                    </a:cubicBezTo>
                    <a:cubicBezTo>
                      <a:pt x="1148" y="2355"/>
                      <a:pt x="1148" y="2374"/>
                      <a:pt x="1148" y="2414"/>
                    </a:cubicBezTo>
                    <a:cubicBezTo>
                      <a:pt x="1148" y="2473"/>
                      <a:pt x="1155" y="2506"/>
                      <a:pt x="1181" y="2553"/>
                    </a:cubicBezTo>
                    <a:cubicBezTo>
                      <a:pt x="1227" y="2612"/>
                      <a:pt x="1280" y="2645"/>
                      <a:pt x="1280" y="2724"/>
                    </a:cubicBezTo>
                    <a:cubicBezTo>
                      <a:pt x="1280" y="2750"/>
                      <a:pt x="1280" y="2764"/>
                      <a:pt x="1280" y="2797"/>
                    </a:cubicBezTo>
                    <a:cubicBezTo>
                      <a:pt x="1280" y="2896"/>
                      <a:pt x="1333" y="2942"/>
                      <a:pt x="1353" y="3041"/>
                    </a:cubicBezTo>
                    <a:cubicBezTo>
                      <a:pt x="1366" y="3080"/>
                      <a:pt x="1359" y="3100"/>
                      <a:pt x="1359" y="3140"/>
                    </a:cubicBezTo>
                    <a:cubicBezTo>
                      <a:pt x="1372" y="3205"/>
                      <a:pt x="1405" y="3258"/>
                      <a:pt x="1471" y="3265"/>
                    </a:cubicBezTo>
                    <a:cubicBezTo>
                      <a:pt x="1511" y="3271"/>
                      <a:pt x="1530" y="3278"/>
                      <a:pt x="1570" y="3285"/>
                    </a:cubicBezTo>
                    <a:cubicBezTo>
                      <a:pt x="1590" y="3291"/>
                      <a:pt x="1623" y="3304"/>
                      <a:pt x="1629" y="3285"/>
                    </a:cubicBezTo>
                    <a:cubicBezTo>
                      <a:pt x="1649" y="3232"/>
                      <a:pt x="1649" y="3192"/>
                      <a:pt x="1669" y="3140"/>
                    </a:cubicBezTo>
                    <a:cubicBezTo>
                      <a:pt x="1682" y="3093"/>
                      <a:pt x="1709" y="3067"/>
                      <a:pt x="1728" y="3021"/>
                    </a:cubicBezTo>
                    <a:cubicBezTo>
                      <a:pt x="1742" y="2988"/>
                      <a:pt x="1748" y="2961"/>
                      <a:pt x="1775" y="2935"/>
                    </a:cubicBezTo>
                    <a:cubicBezTo>
                      <a:pt x="1827" y="2882"/>
                      <a:pt x="1900" y="2882"/>
                      <a:pt x="1966" y="2915"/>
                    </a:cubicBezTo>
                    <a:cubicBezTo>
                      <a:pt x="2019" y="2935"/>
                      <a:pt x="2039" y="3001"/>
                      <a:pt x="2098" y="3001"/>
                    </a:cubicBezTo>
                    <a:cubicBezTo>
                      <a:pt x="2151" y="3001"/>
                      <a:pt x="2210" y="2981"/>
                      <a:pt x="2210" y="2928"/>
                    </a:cubicBezTo>
                    <a:cubicBezTo>
                      <a:pt x="2210" y="2896"/>
                      <a:pt x="2210" y="2882"/>
                      <a:pt x="2210" y="2849"/>
                    </a:cubicBezTo>
                    <a:cubicBezTo>
                      <a:pt x="2210" y="2816"/>
                      <a:pt x="2243" y="2803"/>
                      <a:pt x="2269" y="2790"/>
                    </a:cubicBezTo>
                    <a:cubicBezTo>
                      <a:pt x="2315" y="2777"/>
                      <a:pt x="2342" y="2750"/>
                      <a:pt x="2388" y="2730"/>
                    </a:cubicBezTo>
                    <a:cubicBezTo>
                      <a:pt x="2467" y="2691"/>
                      <a:pt x="2487" y="2651"/>
                      <a:pt x="2566" y="2599"/>
                    </a:cubicBezTo>
                    <a:cubicBezTo>
                      <a:pt x="2586" y="2572"/>
                      <a:pt x="2606" y="2546"/>
                      <a:pt x="2645" y="2546"/>
                    </a:cubicBezTo>
                    <a:cubicBezTo>
                      <a:pt x="2678" y="2546"/>
                      <a:pt x="2698" y="2546"/>
                      <a:pt x="2731" y="2546"/>
                    </a:cubicBezTo>
                    <a:cubicBezTo>
                      <a:pt x="2777" y="2546"/>
                      <a:pt x="2804" y="2546"/>
                      <a:pt x="2850" y="2559"/>
                    </a:cubicBezTo>
                    <a:cubicBezTo>
                      <a:pt x="2823" y="1952"/>
                      <a:pt x="2823" y="1952"/>
                      <a:pt x="2823" y="1952"/>
                    </a:cubicBezTo>
                    <a:cubicBezTo>
                      <a:pt x="2810" y="1939"/>
                      <a:pt x="2810" y="1913"/>
                      <a:pt x="2790" y="1893"/>
                    </a:cubicBezTo>
                    <a:cubicBezTo>
                      <a:pt x="2757" y="1873"/>
                      <a:pt x="2725" y="1873"/>
                      <a:pt x="2705" y="1847"/>
                    </a:cubicBezTo>
                    <a:cubicBezTo>
                      <a:pt x="2672" y="1794"/>
                      <a:pt x="2672" y="1754"/>
                      <a:pt x="2639" y="1695"/>
                    </a:cubicBezTo>
                    <a:cubicBezTo>
                      <a:pt x="2619" y="1649"/>
                      <a:pt x="2586" y="1622"/>
                      <a:pt x="2586" y="1570"/>
                    </a:cubicBezTo>
                    <a:cubicBezTo>
                      <a:pt x="2586" y="1537"/>
                      <a:pt x="2586" y="1517"/>
                      <a:pt x="2586" y="1477"/>
                    </a:cubicBezTo>
                    <a:cubicBezTo>
                      <a:pt x="2586" y="1431"/>
                      <a:pt x="2573" y="1398"/>
                      <a:pt x="2533" y="1372"/>
                    </a:cubicBezTo>
                    <a:cubicBezTo>
                      <a:pt x="2494" y="1352"/>
                      <a:pt x="2461" y="1332"/>
                      <a:pt x="2461" y="1286"/>
                    </a:cubicBezTo>
                    <a:cubicBezTo>
                      <a:pt x="2461" y="1260"/>
                      <a:pt x="2461" y="1240"/>
                      <a:pt x="2461" y="1214"/>
                    </a:cubicBezTo>
                    <a:cubicBezTo>
                      <a:pt x="2461" y="1141"/>
                      <a:pt x="2461" y="1095"/>
                      <a:pt x="2474" y="1022"/>
                    </a:cubicBezTo>
                    <a:cubicBezTo>
                      <a:pt x="2480" y="1003"/>
                      <a:pt x="2494" y="996"/>
                      <a:pt x="2494" y="983"/>
                    </a:cubicBezTo>
                    <a:cubicBezTo>
                      <a:pt x="2494" y="950"/>
                      <a:pt x="2494" y="930"/>
                      <a:pt x="2494" y="897"/>
                    </a:cubicBezTo>
                    <a:cubicBezTo>
                      <a:pt x="2494" y="831"/>
                      <a:pt x="2533" y="791"/>
                      <a:pt x="2533" y="725"/>
                    </a:cubicBezTo>
                    <a:cubicBezTo>
                      <a:pt x="2559" y="679"/>
                      <a:pt x="2593" y="646"/>
                      <a:pt x="2639" y="640"/>
                    </a:cubicBezTo>
                    <a:cubicBezTo>
                      <a:pt x="2639" y="593"/>
                      <a:pt x="2639" y="567"/>
                      <a:pt x="2639" y="514"/>
                    </a:cubicBezTo>
                    <a:cubicBezTo>
                      <a:pt x="2639" y="449"/>
                      <a:pt x="2559" y="449"/>
                      <a:pt x="2513" y="396"/>
                    </a:cubicBezTo>
                    <a:cubicBezTo>
                      <a:pt x="2467" y="343"/>
                      <a:pt x="2421" y="317"/>
                      <a:pt x="2355" y="310"/>
                    </a:cubicBezTo>
                    <a:cubicBezTo>
                      <a:pt x="2355" y="251"/>
                      <a:pt x="2368" y="218"/>
                      <a:pt x="2395" y="165"/>
                    </a:cubicBezTo>
                    <a:cubicBezTo>
                      <a:pt x="2408" y="125"/>
                      <a:pt x="2441" y="106"/>
                      <a:pt x="2441" y="59"/>
                    </a:cubicBezTo>
                    <a:cubicBezTo>
                      <a:pt x="2441" y="26"/>
                      <a:pt x="2401" y="0"/>
                      <a:pt x="2368" y="0"/>
                    </a:cubicBezTo>
                    <a:cubicBezTo>
                      <a:pt x="2269" y="0"/>
                      <a:pt x="2203" y="13"/>
                      <a:pt x="2104" y="13"/>
                    </a:cubicBezTo>
                    <a:lnTo>
                      <a:pt x="2104" y="13"/>
                    </a:lnTo>
                    <a:cubicBezTo>
                      <a:pt x="2118" y="53"/>
                      <a:pt x="2137" y="59"/>
                      <a:pt x="2137" y="92"/>
                    </a:cubicBezTo>
                    <a:cubicBezTo>
                      <a:pt x="2137" y="132"/>
                      <a:pt x="2111" y="152"/>
                      <a:pt x="2078" y="178"/>
                    </a:cubicBezTo>
                    <a:cubicBezTo>
                      <a:pt x="2045" y="218"/>
                      <a:pt x="2032" y="237"/>
                      <a:pt x="1992" y="270"/>
                    </a:cubicBezTo>
                    <a:cubicBezTo>
                      <a:pt x="1972" y="277"/>
                      <a:pt x="1966" y="297"/>
                      <a:pt x="1946" y="297"/>
                    </a:cubicBezTo>
                    <a:cubicBezTo>
                      <a:pt x="1893" y="297"/>
                      <a:pt x="1860" y="297"/>
                      <a:pt x="1801" y="297"/>
                    </a:cubicBezTo>
                    <a:cubicBezTo>
                      <a:pt x="1781" y="336"/>
                      <a:pt x="1761" y="356"/>
                      <a:pt x="1735" y="396"/>
                    </a:cubicBezTo>
                    <a:cubicBezTo>
                      <a:pt x="1709" y="435"/>
                      <a:pt x="1702" y="468"/>
                      <a:pt x="1656" y="488"/>
                    </a:cubicBezTo>
                    <a:cubicBezTo>
                      <a:pt x="1616" y="501"/>
                      <a:pt x="1590" y="488"/>
                      <a:pt x="1544" y="488"/>
                    </a:cubicBezTo>
                    <a:cubicBezTo>
                      <a:pt x="1491" y="488"/>
                      <a:pt x="1465" y="481"/>
                      <a:pt x="1405" y="481"/>
                    </a:cubicBezTo>
                    <a:cubicBezTo>
                      <a:pt x="1339" y="481"/>
                      <a:pt x="1293" y="488"/>
                      <a:pt x="1227" y="488"/>
                    </a:cubicBezTo>
                    <a:cubicBezTo>
                      <a:pt x="1122" y="488"/>
                      <a:pt x="1056" y="495"/>
                      <a:pt x="957" y="534"/>
                    </a:cubicBezTo>
                    <a:cubicBezTo>
                      <a:pt x="924" y="567"/>
                      <a:pt x="911" y="607"/>
                      <a:pt x="858" y="607"/>
                    </a:cubicBezTo>
                    <a:cubicBezTo>
                      <a:pt x="798" y="607"/>
                      <a:pt x="772" y="554"/>
                      <a:pt x="719" y="554"/>
                    </a:cubicBezTo>
                    <a:cubicBezTo>
                      <a:pt x="633" y="554"/>
                      <a:pt x="581" y="554"/>
                      <a:pt x="495" y="554"/>
                    </a:cubicBezTo>
                    <a:cubicBezTo>
                      <a:pt x="409" y="554"/>
                      <a:pt x="363" y="528"/>
                      <a:pt x="284" y="495"/>
                    </a:cubicBezTo>
                    <a:cubicBezTo>
                      <a:pt x="251" y="481"/>
                      <a:pt x="231" y="462"/>
                      <a:pt x="198" y="462"/>
                    </a:cubicBezTo>
                    <a:cubicBezTo>
                      <a:pt x="119" y="462"/>
                      <a:pt x="79" y="462"/>
                      <a:pt x="0" y="462"/>
                    </a:cubicBezTo>
                    <a:cubicBezTo>
                      <a:pt x="0" y="488"/>
                      <a:pt x="0" y="501"/>
                      <a:pt x="0" y="521"/>
                    </a:cubicBezTo>
                    <a:cubicBezTo>
                      <a:pt x="0" y="554"/>
                      <a:pt x="7" y="574"/>
                      <a:pt x="20" y="600"/>
                    </a:cubicBezTo>
                    <a:cubicBezTo>
                      <a:pt x="53" y="633"/>
                      <a:pt x="93" y="620"/>
                      <a:pt x="139" y="640"/>
                    </a:cubicBezTo>
                    <a:cubicBezTo>
                      <a:pt x="178" y="653"/>
                      <a:pt x="198" y="666"/>
                      <a:pt x="238" y="686"/>
                    </a:cubicBezTo>
                    <a:cubicBezTo>
                      <a:pt x="264" y="692"/>
                      <a:pt x="290" y="679"/>
                      <a:pt x="310" y="699"/>
                    </a:cubicBezTo>
                    <a:cubicBezTo>
                      <a:pt x="317" y="706"/>
                      <a:pt x="310" y="719"/>
                      <a:pt x="310" y="739"/>
                    </a:cubicBezTo>
                    <a:cubicBezTo>
                      <a:pt x="310" y="851"/>
                      <a:pt x="244" y="910"/>
                      <a:pt x="244" y="1022"/>
                    </a:cubicBezTo>
                    <a:cubicBezTo>
                      <a:pt x="244" y="1134"/>
                      <a:pt x="238" y="1214"/>
                      <a:pt x="304" y="1306"/>
                    </a:cubicBezTo>
                    <a:cubicBezTo>
                      <a:pt x="317" y="1326"/>
                      <a:pt x="337" y="1332"/>
                      <a:pt x="350" y="1346"/>
                    </a:cubicBezTo>
                    <a:cubicBezTo>
                      <a:pt x="429" y="1425"/>
                      <a:pt x="475" y="1464"/>
                      <a:pt x="574" y="151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0" name="Freeform 30">
                <a:extLst>
                  <a:ext uri="{FF2B5EF4-FFF2-40B4-BE49-F238E27FC236}">
                    <a16:creationId xmlns:a16="http://schemas.microsoft.com/office/drawing/2014/main" id="{705BF65E-BD9E-4243-A769-9F5C8DC54F10}"/>
                  </a:ext>
                </a:extLst>
              </p:cNvPr>
              <p:cNvSpPr>
                <a:spLocks noChangeArrowheads="1"/>
              </p:cNvSpPr>
              <p:nvPr/>
            </p:nvSpPr>
            <p:spPr bwMode="auto">
              <a:xfrm>
                <a:off x="6029727" y="3832220"/>
                <a:ext cx="2427130" cy="2341563"/>
              </a:xfrm>
              <a:custGeom>
                <a:avLst/>
                <a:gdLst>
                  <a:gd name="T0" fmla="*/ 4340 w 6741"/>
                  <a:gd name="T1" fmla="*/ 1609 h 6504"/>
                  <a:gd name="T2" fmla="*/ 4260 w 6741"/>
                  <a:gd name="T3" fmla="*/ 1629 h 6504"/>
                  <a:gd name="T4" fmla="*/ 4379 w 6741"/>
                  <a:gd name="T5" fmla="*/ 1457 h 6504"/>
                  <a:gd name="T6" fmla="*/ 4333 w 6741"/>
                  <a:gd name="T7" fmla="*/ 1536 h 6504"/>
                  <a:gd name="T8" fmla="*/ 4260 w 6741"/>
                  <a:gd name="T9" fmla="*/ 1504 h 6504"/>
                  <a:gd name="T10" fmla="*/ 4874 w 6741"/>
                  <a:gd name="T11" fmla="*/ 1504 h 6504"/>
                  <a:gd name="T12" fmla="*/ 4999 w 6741"/>
                  <a:gd name="T13" fmla="*/ 1523 h 6504"/>
                  <a:gd name="T14" fmla="*/ 4801 w 6741"/>
                  <a:gd name="T15" fmla="*/ 1444 h 6504"/>
                  <a:gd name="T16" fmla="*/ 4610 w 6741"/>
                  <a:gd name="T17" fmla="*/ 1273 h 6504"/>
                  <a:gd name="T18" fmla="*/ 4524 w 6741"/>
                  <a:gd name="T19" fmla="*/ 1398 h 6504"/>
                  <a:gd name="T20" fmla="*/ 4801 w 6741"/>
                  <a:gd name="T21" fmla="*/ 1523 h 6504"/>
                  <a:gd name="T22" fmla="*/ 4775 w 6741"/>
                  <a:gd name="T23" fmla="*/ 1523 h 6504"/>
                  <a:gd name="T24" fmla="*/ 6609 w 6741"/>
                  <a:gd name="T25" fmla="*/ 2480 h 6504"/>
                  <a:gd name="T26" fmla="*/ 6516 w 6741"/>
                  <a:gd name="T27" fmla="*/ 2915 h 6504"/>
                  <a:gd name="T28" fmla="*/ 6325 w 6741"/>
                  <a:gd name="T29" fmla="*/ 3238 h 6504"/>
                  <a:gd name="T30" fmla="*/ 6186 w 6741"/>
                  <a:gd name="T31" fmla="*/ 3502 h 6504"/>
                  <a:gd name="T32" fmla="*/ 5949 w 6741"/>
                  <a:gd name="T33" fmla="*/ 3792 h 6504"/>
                  <a:gd name="T34" fmla="*/ 5507 w 6741"/>
                  <a:gd name="T35" fmla="*/ 4056 h 6504"/>
                  <a:gd name="T36" fmla="*/ 5441 w 6741"/>
                  <a:gd name="T37" fmla="*/ 4326 h 6504"/>
                  <a:gd name="T38" fmla="*/ 5448 w 6741"/>
                  <a:gd name="T39" fmla="*/ 4729 h 6504"/>
                  <a:gd name="T40" fmla="*/ 5269 w 6741"/>
                  <a:gd name="T41" fmla="*/ 4993 h 6504"/>
                  <a:gd name="T42" fmla="*/ 4986 w 6741"/>
                  <a:gd name="T43" fmla="*/ 5329 h 6504"/>
                  <a:gd name="T44" fmla="*/ 4926 w 6741"/>
                  <a:gd name="T45" fmla="*/ 5804 h 6504"/>
                  <a:gd name="T46" fmla="*/ 4551 w 6741"/>
                  <a:gd name="T47" fmla="*/ 6332 h 6504"/>
                  <a:gd name="T48" fmla="*/ 1399 w 6741"/>
                  <a:gd name="T49" fmla="*/ 6147 h 6504"/>
                  <a:gd name="T50" fmla="*/ 1010 w 6741"/>
                  <a:gd name="T51" fmla="*/ 5725 h 6504"/>
                  <a:gd name="T52" fmla="*/ 911 w 6741"/>
                  <a:gd name="T53" fmla="*/ 5243 h 6504"/>
                  <a:gd name="T54" fmla="*/ 812 w 6741"/>
                  <a:gd name="T55" fmla="*/ 4999 h 6504"/>
                  <a:gd name="T56" fmla="*/ 884 w 6741"/>
                  <a:gd name="T57" fmla="*/ 4722 h 6504"/>
                  <a:gd name="T58" fmla="*/ 1379 w 6741"/>
                  <a:gd name="T59" fmla="*/ 2381 h 6504"/>
                  <a:gd name="T60" fmla="*/ 990 w 6741"/>
                  <a:gd name="T61" fmla="*/ 2176 h 6504"/>
                  <a:gd name="T62" fmla="*/ 607 w 6741"/>
                  <a:gd name="T63" fmla="*/ 2117 h 6504"/>
                  <a:gd name="T64" fmla="*/ 370 w 6741"/>
                  <a:gd name="T65" fmla="*/ 1833 h 6504"/>
                  <a:gd name="T66" fmla="*/ 79 w 6741"/>
                  <a:gd name="T67" fmla="*/ 1563 h 6504"/>
                  <a:gd name="T68" fmla="*/ 0 w 6741"/>
                  <a:gd name="T69" fmla="*/ 659 h 6504"/>
                  <a:gd name="T70" fmla="*/ 271 w 6741"/>
                  <a:gd name="T71" fmla="*/ 712 h 6504"/>
                  <a:gd name="T72" fmla="*/ 660 w 6741"/>
                  <a:gd name="T73" fmla="*/ 593 h 6504"/>
                  <a:gd name="T74" fmla="*/ 1102 w 6741"/>
                  <a:gd name="T75" fmla="*/ 369 h 6504"/>
                  <a:gd name="T76" fmla="*/ 1353 w 6741"/>
                  <a:gd name="T77" fmla="*/ 389 h 6504"/>
                  <a:gd name="T78" fmla="*/ 1669 w 6741"/>
                  <a:gd name="T79" fmla="*/ 409 h 6504"/>
                  <a:gd name="T80" fmla="*/ 1662 w 6741"/>
                  <a:gd name="T81" fmla="*/ 112 h 6504"/>
                  <a:gd name="T82" fmla="*/ 2243 w 6741"/>
                  <a:gd name="T83" fmla="*/ 46 h 6504"/>
                  <a:gd name="T84" fmla="*/ 2342 w 6741"/>
                  <a:gd name="T85" fmla="*/ 283 h 6504"/>
                  <a:gd name="T86" fmla="*/ 2545 w 6741"/>
                  <a:gd name="T87" fmla="*/ 738 h 6504"/>
                  <a:gd name="T88" fmla="*/ 2789 w 6741"/>
                  <a:gd name="T89" fmla="*/ 930 h 6504"/>
                  <a:gd name="T90" fmla="*/ 3119 w 6741"/>
                  <a:gd name="T91" fmla="*/ 1312 h 6504"/>
                  <a:gd name="T92" fmla="*/ 3390 w 6741"/>
                  <a:gd name="T93" fmla="*/ 1748 h 6504"/>
                  <a:gd name="T94" fmla="*/ 3753 w 6741"/>
                  <a:gd name="T95" fmla="*/ 2051 h 6504"/>
                  <a:gd name="T96" fmla="*/ 3627 w 6741"/>
                  <a:gd name="T97" fmla="*/ 2183 h 6504"/>
                  <a:gd name="T98" fmla="*/ 3983 w 6741"/>
                  <a:gd name="T99" fmla="*/ 2110 h 6504"/>
                  <a:gd name="T100" fmla="*/ 4287 w 6741"/>
                  <a:gd name="T101" fmla="*/ 2025 h 6504"/>
                  <a:gd name="T102" fmla="*/ 4445 w 6741"/>
                  <a:gd name="T103" fmla="*/ 1748 h 6504"/>
                  <a:gd name="T104" fmla="*/ 5144 w 6741"/>
                  <a:gd name="T105" fmla="*/ 1569 h 6504"/>
                  <a:gd name="T106" fmla="*/ 5507 w 6741"/>
                  <a:gd name="T107" fmla="*/ 1715 h 6504"/>
                  <a:gd name="T108" fmla="*/ 5401 w 6741"/>
                  <a:gd name="T109" fmla="*/ 2051 h 6504"/>
                  <a:gd name="T110" fmla="*/ 4445 w 6741"/>
                  <a:gd name="T111" fmla="*/ 2354 h 6504"/>
                  <a:gd name="T112" fmla="*/ 4597 w 6741"/>
                  <a:gd name="T113" fmla="*/ 2440 h 6504"/>
                  <a:gd name="T114" fmla="*/ 5045 w 6741"/>
                  <a:gd name="T115" fmla="*/ 2420 h 6504"/>
                  <a:gd name="T116" fmla="*/ 4993 w 6741"/>
                  <a:gd name="T117" fmla="*/ 2697 h 6504"/>
                  <a:gd name="T118" fmla="*/ 5382 w 6741"/>
                  <a:gd name="T119" fmla="*/ 2328 h 6504"/>
                  <a:gd name="T120" fmla="*/ 5573 w 6741"/>
                  <a:gd name="T121" fmla="*/ 2123 h 6504"/>
                  <a:gd name="T122" fmla="*/ 5725 w 6741"/>
                  <a:gd name="T123" fmla="*/ 1899 h 6504"/>
                  <a:gd name="T124" fmla="*/ 6285 w 6741"/>
                  <a:gd name="T125" fmla="*/ 1965 h 6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41" h="6504">
                    <a:moveTo>
                      <a:pt x="4353" y="1655"/>
                    </a:moveTo>
                    <a:lnTo>
                      <a:pt x="4353" y="1655"/>
                    </a:lnTo>
                    <a:cubicBezTo>
                      <a:pt x="4353" y="1616"/>
                      <a:pt x="4353" y="1616"/>
                      <a:pt x="4353" y="1616"/>
                    </a:cubicBezTo>
                    <a:cubicBezTo>
                      <a:pt x="4340" y="1609"/>
                      <a:pt x="4340" y="1609"/>
                      <a:pt x="4340" y="1609"/>
                    </a:cubicBezTo>
                    <a:cubicBezTo>
                      <a:pt x="4333" y="1596"/>
                      <a:pt x="4333" y="1596"/>
                      <a:pt x="4333" y="1596"/>
                    </a:cubicBezTo>
                    <a:lnTo>
                      <a:pt x="4333" y="1596"/>
                    </a:lnTo>
                    <a:cubicBezTo>
                      <a:pt x="4326" y="1596"/>
                      <a:pt x="4320" y="1589"/>
                      <a:pt x="4313" y="1589"/>
                    </a:cubicBezTo>
                    <a:cubicBezTo>
                      <a:pt x="4287" y="1589"/>
                      <a:pt x="4280" y="1616"/>
                      <a:pt x="4260" y="1629"/>
                    </a:cubicBezTo>
                    <a:cubicBezTo>
                      <a:pt x="4227" y="1655"/>
                      <a:pt x="4208" y="1668"/>
                      <a:pt x="4188" y="1708"/>
                    </a:cubicBezTo>
                    <a:cubicBezTo>
                      <a:pt x="4194" y="1708"/>
                      <a:pt x="4201" y="1708"/>
                      <a:pt x="4208" y="1708"/>
                    </a:cubicBezTo>
                    <a:cubicBezTo>
                      <a:pt x="4267" y="1708"/>
                      <a:pt x="4300" y="1688"/>
                      <a:pt x="4353" y="1655"/>
                    </a:cubicBezTo>
                    <a:close/>
                    <a:moveTo>
                      <a:pt x="4379" y="1457"/>
                    </a:moveTo>
                    <a:lnTo>
                      <a:pt x="4379" y="1457"/>
                    </a:lnTo>
                    <a:lnTo>
                      <a:pt x="4379" y="1457"/>
                    </a:lnTo>
                    <a:cubicBezTo>
                      <a:pt x="4399" y="1457"/>
                      <a:pt x="4432" y="1464"/>
                      <a:pt x="4432" y="1484"/>
                    </a:cubicBezTo>
                    <a:cubicBezTo>
                      <a:pt x="4432" y="1530"/>
                      <a:pt x="4372" y="1523"/>
                      <a:pt x="4333" y="1536"/>
                    </a:cubicBezTo>
                    <a:cubicBezTo>
                      <a:pt x="4293" y="1550"/>
                      <a:pt x="4273" y="1563"/>
                      <a:pt x="4241" y="1596"/>
                    </a:cubicBezTo>
                    <a:cubicBezTo>
                      <a:pt x="4227" y="1609"/>
                      <a:pt x="4227" y="1629"/>
                      <a:pt x="4208" y="1629"/>
                    </a:cubicBezTo>
                    <a:cubicBezTo>
                      <a:pt x="4188" y="1629"/>
                      <a:pt x="4175" y="1622"/>
                      <a:pt x="4175" y="1609"/>
                    </a:cubicBezTo>
                    <a:cubicBezTo>
                      <a:pt x="4175" y="1556"/>
                      <a:pt x="4221" y="1536"/>
                      <a:pt x="4260" y="1504"/>
                    </a:cubicBezTo>
                    <a:cubicBezTo>
                      <a:pt x="4307" y="1471"/>
                      <a:pt x="4333" y="1457"/>
                      <a:pt x="4379" y="1457"/>
                    </a:cubicBezTo>
                    <a:close/>
                    <a:moveTo>
                      <a:pt x="4920" y="1471"/>
                    </a:moveTo>
                    <a:lnTo>
                      <a:pt x="4920" y="1471"/>
                    </a:lnTo>
                    <a:cubicBezTo>
                      <a:pt x="4894" y="1471"/>
                      <a:pt x="4887" y="1490"/>
                      <a:pt x="4874" y="1504"/>
                    </a:cubicBezTo>
                    <a:cubicBezTo>
                      <a:pt x="4867" y="1510"/>
                      <a:pt x="4854" y="1517"/>
                      <a:pt x="4854" y="1523"/>
                    </a:cubicBezTo>
                    <a:cubicBezTo>
                      <a:pt x="4854" y="1556"/>
                      <a:pt x="4887" y="1583"/>
                      <a:pt x="4920" y="1583"/>
                    </a:cubicBezTo>
                    <a:cubicBezTo>
                      <a:pt x="4940" y="1583"/>
                      <a:pt x="4953" y="1563"/>
                      <a:pt x="4973" y="1550"/>
                    </a:cubicBezTo>
                    <a:cubicBezTo>
                      <a:pt x="4986" y="1550"/>
                      <a:pt x="4999" y="1543"/>
                      <a:pt x="4999" y="1523"/>
                    </a:cubicBezTo>
                    <a:cubicBezTo>
                      <a:pt x="4999" y="1484"/>
                      <a:pt x="4959" y="1471"/>
                      <a:pt x="4920" y="1471"/>
                    </a:cubicBezTo>
                    <a:close/>
                    <a:moveTo>
                      <a:pt x="4801" y="1523"/>
                    </a:moveTo>
                    <a:lnTo>
                      <a:pt x="4801" y="1523"/>
                    </a:lnTo>
                    <a:cubicBezTo>
                      <a:pt x="4801" y="1490"/>
                      <a:pt x="4801" y="1471"/>
                      <a:pt x="4801" y="1444"/>
                    </a:cubicBezTo>
                    <a:cubicBezTo>
                      <a:pt x="4801" y="1418"/>
                      <a:pt x="4808" y="1398"/>
                      <a:pt x="4788" y="1378"/>
                    </a:cubicBezTo>
                    <a:cubicBezTo>
                      <a:pt x="4768" y="1352"/>
                      <a:pt x="4742" y="1358"/>
                      <a:pt x="4709" y="1345"/>
                    </a:cubicBezTo>
                    <a:cubicBezTo>
                      <a:pt x="4669" y="1325"/>
                      <a:pt x="4650" y="1292"/>
                      <a:pt x="4610" y="1273"/>
                    </a:cubicBezTo>
                    <a:lnTo>
                      <a:pt x="4610" y="1273"/>
                    </a:lnTo>
                    <a:cubicBezTo>
                      <a:pt x="4590" y="1260"/>
                      <a:pt x="4577" y="1240"/>
                      <a:pt x="4551" y="1240"/>
                    </a:cubicBezTo>
                    <a:cubicBezTo>
                      <a:pt x="4531" y="1240"/>
                      <a:pt x="4531" y="1260"/>
                      <a:pt x="4524" y="1279"/>
                    </a:cubicBezTo>
                    <a:cubicBezTo>
                      <a:pt x="4511" y="1299"/>
                      <a:pt x="4485" y="1306"/>
                      <a:pt x="4485" y="1325"/>
                    </a:cubicBezTo>
                    <a:cubicBezTo>
                      <a:pt x="4485" y="1358"/>
                      <a:pt x="4518" y="1372"/>
                      <a:pt x="4524" y="1398"/>
                    </a:cubicBezTo>
                    <a:cubicBezTo>
                      <a:pt x="4537" y="1424"/>
                      <a:pt x="4537" y="1451"/>
                      <a:pt x="4557" y="1477"/>
                    </a:cubicBezTo>
                    <a:cubicBezTo>
                      <a:pt x="4590" y="1504"/>
                      <a:pt x="4623" y="1490"/>
                      <a:pt x="4669" y="1504"/>
                    </a:cubicBezTo>
                    <a:cubicBezTo>
                      <a:pt x="4709" y="1510"/>
                      <a:pt x="4735" y="1517"/>
                      <a:pt x="4775" y="1523"/>
                    </a:cubicBezTo>
                    <a:cubicBezTo>
                      <a:pt x="4801" y="1523"/>
                      <a:pt x="4801" y="1523"/>
                      <a:pt x="4801" y="1523"/>
                    </a:cubicBezTo>
                    <a:close/>
                    <a:moveTo>
                      <a:pt x="4775" y="1523"/>
                    </a:moveTo>
                    <a:lnTo>
                      <a:pt x="4775" y="1523"/>
                    </a:lnTo>
                    <a:cubicBezTo>
                      <a:pt x="4801" y="1523"/>
                      <a:pt x="4801" y="1523"/>
                      <a:pt x="4801" y="1523"/>
                    </a:cubicBezTo>
                    <a:cubicBezTo>
                      <a:pt x="4775" y="1523"/>
                      <a:pt x="4775" y="1523"/>
                      <a:pt x="4775" y="1523"/>
                    </a:cubicBezTo>
                    <a:close/>
                    <a:moveTo>
                      <a:pt x="6740" y="2137"/>
                    </a:moveTo>
                    <a:lnTo>
                      <a:pt x="6740" y="2137"/>
                    </a:lnTo>
                    <a:cubicBezTo>
                      <a:pt x="6708" y="2236"/>
                      <a:pt x="6701" y="2288"/>
                      <a:pt x="6668" y="2381"/>
                    </a:cubicBezTo>
                    <a:cubicBezTo>
                      <a:pt x="6648" y="2420"/>
                      <a:pt x="6609" y="2433"/>
                      <a:pt x="6609" y="2480"/>
                    </a:cubicBezTo>
                    <a:cubicBezTo>
                      <a:pt x="6609" y="2506"/>
                      <a:pt x="6641" y="2506"/>
                      <a:pt x="6648" y="2532"/>
                    </a:cubicBezTo>
                    <a:cubicBezTo>
                      <a:pt x="6661" y="2552"/>
                      <a:pt x="6655" y="2565"/>
                      <a:pt x="6655" y="2585"/>
                    </a:cubicBezTo>
                    <a:cubicBezTo>
                      <a:pt x="6655" y="2645"/>
                      <a:pt x="6615" y="2664"/>
                      <a:pt x="6595" y="2717"/>
                    </a:cubicBezTo>
                    <a:cubicBezTo>
                      <a:pt x="6556" y="2790"/>
                      <a:pt x="6562" y="2849"/>
                      <a:pt x="6516" y="2915"/>
                    </a:cubicBezTo>
                    <a:cubicBezTo>
                      <a:pt x="6490" y="2948"/>
                      <a:pt x="6457" y="2948"/>
                      <a:pt x="6424" y="2974"/>
                    </a:cubicBezTo>
                    <a:cubicBezTo>
                      <a:pt x="6397" y="2994"/>
                      <a:pt x="6404" y="3020"/>
                      <a:pt x="6391" y="3054"/>
                    </a:cubicBezTo>
                    <a:cubicBezTo>
                      <a:pt x="6371" y="3086"/>
                      <a:pt x="6365" y="3113"/>
                      <a:pt x="6351" y="3152"/>
                    </a:cubicBezTo>
                    <a:cubicBezTo>
                      <a:pt x="6338" y="3185"/>
                      <a:pt x="6338" y="3205"/>
                      <a:pt x="6325" y="3238"/>
                    </a:cubicBezTo>
                    <a:cubicBezTo>
                      <a:pt x="6312" y="3265"/>
                      <a:pt x="6292" y="3271"/>
                      <a:pt x="6292" y="3298"/>
                    </a:cubicBezTo>
                    <a:cubicBezTo>
                      <a:pt x="6292" y="3311"/>
                      <a:pt x="6298" y="3317"/>
                      <a:pt x="6298" y="3337"/>
                    </a:cubicBezTo>
                    <a:cubicBezTo>
                      <a:pt x="6298" y="3377"/>
                      <a:pt x="6252" y="3390"/>
                      <a:pt x="6226" y="3423"/>
                    </a:cubicBezTo>
                    <a:cubicBezTo>
                      <a:pt x="6206" y="3449"/>
                      <a:pt x="6199" y="3469"/>
                      <a:pt x="6186" y="3502"/>
                    </a:cubicBezTo>
                    <a:cubicBezTo>
                      <a:pt x="6153" y="3561"/>
                      <a:pt x="6160" y="3614"/>
                      <a:pt x="6101" y="3654"/>
                    </a:cubicBezTo>
                    <a:cubicBezTo>
                      <a:pt x="6081" y="3660"/>
                      <a:pt x="6068" y="3660"/>
                      <a:pt x="6048" y="3667"/>
                    </a:cubicBezTo>
                    <a:cubicBezTo>
                      <a:pt x="6008" y="3687"/>
                      <a:pt x="6002" y="3720"/>
                      <a:pt x="5975" y="3746"/>
                    </a:cubicBezTo>
                    <a:cubicBezTo>
                      <a:pt x="5955" y="3759"/>
                      <a:pt x="5962" y="3779"/>
                      <a:pt x="5949" y="3792"/>
                    </a:cubicBezTo>
                    <a:cubicBezTo>
                      <a:pt x="5923" y="3819"/>
                      <a:pt x="5909" y="3832"/>
                      <a:pt x="5870" y="3845"/>
                    </a:cubicBezTo>
                    <a:cubicBezTo>
                      <a:pt x="5850" y="3852"/>
                      <a:pt x="5843" y="3871"/>
                      <a:pt x="5817" y="3871"/>
                    </a:cubicBezTo>
                    <a:cubicBezTo>
                      <a:pt x="5804" y="3871"/>
                      <a:pt x="5797" y="3865"/>
                      <a:pt x="5777" y="3865"/>
                    </a:cubicBezTo>
                    <a:cubicBezTo>
                      <a:pt x="5652" y="3865"/>
                      <a:pt x="5580" y="3944"/>
                      <a:pt x="5507" y="4056"/>
                    </a:cubicBezTo>
                    <a:cubicBezTo>
                      <a:pt x="5467" y="4122"/>
                      <a:pt x="5434" y="4162"/>
                      <a:pt x="5408" y="4241"/>
                    </a:cubicBezTo>
                    <a:lnTo>
                      <a:pt x="5408" y="4241"/>
                    </a:lnTo>
                    <a:cubicBezTo>
                      <a:pt x="5408" y="4254"/>
                      <a:pt x="5395" y="4267"/>
                      <a:pt x="5395" y="4280"/>
                    </a:cubicBezTo>
                    <a:cubicBezTo>
                      <a:pt x="5395" y="4300"/>
                      <a:pt x="5428" y="4307"/>
                      <a:pt x="5441" y="4326"/>
                    </a:cubicBezTo>
                    <a:cubicBezTo>
                      <a:pt x="5487" y="4379"/>
                      <a:pt x="5533" y="4419"/>
                      <a:pt x="5533" y="4491"/>
                    </a:cubicBezTo>
                    <a:cubicBezTo>
                      <a:pt x="5533" y="4518"/>
                      <a:pt x="5500" y="4524"/>
                      <a:pt x="5487" y="4551"/>
                    </a:cubicBezTo>
                    <a:cubicBezTo>
                      <a:pt x="5474" y="4584"/>
                      <a:pt x="5487" y="4610"/>
                      <a:pt x="5481" y="4643"/>
                    </a:cubicBezTo>
                    <a:cubicBezTo>
                      <a:pt x="5474" y="4683"/>
                      <a:pt x="5454" y="4696"/>
                      <a:pt x="5448" y="4729"/>
                    </a:cubicBezTo>
                    <a:cubicBezTo>
                      <a:pt x="5441" y="4781"/>
                      <a:pt x="5434" y="4821"/>
                      <a:pt x="5408" y="4867"/>
                    </a:cubicBezTo>
                    <a:cubicBezTo>
                      <a:pt x="5395" y="4900"/>
                      <a:pt x="5382" y="4933"/>
                      <a:pt x="5349" y="4933"/>
                    </a:cubicBezTo>
                    <a:cubicBezTo>
                      <a:pt x="5336" y="4933"/>
                      <a:pt x="5329" y="4913"/>
                      <a:pt x="5316" y="4913"/>
                    </a:cubicBezTo>
                    <a:cubicBezTo>
                      <a:pt x="5276" y="4913"/>
                      <a:pt x="5276" y="4960"/>
                      <a:pt x="5269" y="4993"/>
                    </a:cubicBezTo>
                    <a:cubicBezTo>
                      <a:pt x="5263" y="5025"/>
                      <a:pt x="5250" y="5039"/>
                      <a:pt x="5230" y="5065"/>
                    </a:cubicBezTo>
                    <a:cubicBezTo>
                      <a:pt x="5217" y="5085"/>
                      <a:pt x="5217" y="5105"/>
                      <a:pt x="5190" y="5118"/>
                    </a:cubicBezTo>
                    <a:cubicBezTo>
                      <a:pt x="5144" y="5138"/>
                      <a:pt x="5111" y="5144"/>
                      <a:pt x="5065" y="5171"/>
                    </a:cubicBezTo>
                    <a:cubicBezTo>
                      <a:pt x="5012" y="5217"/>
                      <a:pt x="5012" y="5263"/>
                      <a:pt x="4986" y="5329"/>
                    </a:cubicBezTo>
                    <a:cubicBezTo>
                      <a:pt x="4959" y="5395"/>
                      <a:pt x="4894" y="5421"/>
                      <a:pt x="4894" y="5494"/>
                    </a:cubicBezTo>
                    <a:cubicBezTo>
                      <a:pt x="4894" y="5566"/>
                      <a:pt x="4999" y="5566"/>
                      <a:pt x="4999" y="5639"/>
                    </a:cubicBezTo>
                    <a:cubicBezTo>
                      <a:pt x="4999" y="5685"/>
                      <a:pt x="4999" y="5725"/>
                      <a:pt x="4959" y="5758"/>
                    </a:cubicBezTo>
                    <a:cubicBezTo>
                      <a:pt x="4946" y="5771"/>
                      <a:pt x="4926" y="5784"/>
                      <a:pt x="4926" y="5804"/>
                    </a:cubicBezTo>
                    <a:cubicBezTo>
                      <a:pt x="4926" y="5830"/>
                      <a:pt x="4926" y="5843"/>
                      <a:pt x="4926" y="5870"/>
                    </a:cubicBezTo>
                    <a:cubicBezTo>
                      <a:pt x="4926" y="5909"/>
                      <a:pt x="4894" y="5916"/>
                      <a:pt x="4874" y="5942"/>
                    </a:cubicBezTo>
                    <a:cubicBezTo>
                      <a:pt x="4801" y="6041"/>
                      <a:pt x="4709" y="6048"/>
                      <a:pt x="4643" y="6153"/>
                    </a:cubicBezTo>
                    <a:cubicBezTo>
                      <a:pt x="4603" y="6219"/>
                      <a:pt x="4584" y="6259"/>
                      <a:pt x="4551" y="6332"/>
                    </a:cubicBezTo>
                    <a:cubicBezTo>
                      <a:pt x="4531" y="6364"/>
                      <a:pt x="4511" y="6378"/>
                      <a:pt x="4498" y="6417"/>
                    </a:cubicBezTo>
                    <a:cubicBezTo>
                      <a:pt x="4485" y="6450"/>
                      <a:pt x="4478" y="6477"/>
                      <a:pt x="4452" y="6503"/>
                    </a:cubicBezTo>
                    <a:lnTo>
                      <a:pt x="4452" y="6503"/>
                    </a:lnTo>
                    <a:cubicBezTo>
                      <a:pt x="1399" y="6147"/>
                      <a:pt x="1399" y="6147"/>
                      <a:pt x="1399" y="6147"/>
                    </a:cubicBezTo>
                    <a:cubicBezTo>
                      <a:pt x="1372" y="6140"/>
                      <a:pt x="1379" y="6107"/>
                      <a:pt x="1359" y="6088"/>
                    </a:cubicBezTo>
                    <a:cubicBezTo>
                      <a:pt x="1339" y="6054"/>
                      <a:pt x="1306" y="6048"/>
                      <a:pt x="1280" y="6015"/>
                    </a:cubicBezTo>
                    <a:cubicBezTo>
                      <a:pt x="1234" y="5949"/>
                      <a:pt x="1207" y="5890"/>
                      <a:pt x="1135" y="5876"/>
                    </a:cubicBezTo>
                    <a:cubicBezTo>
                      <a:pt x="1056" y="5863"/>
                      <a:pt x="1043" y="5791"/>
                      <a:pt x="1010" y="5725"/>
                    </a:cubicBezTo>
                    <a:cubicBezTo>
                      <a:pt x="983" y="5672"/>
                      <a:pt x="976" y="5646"/>
                      <a:pt x="957" y="5593"/>
                    </a:cubicBezTo>
                    <a:cubicBezTo>
                      <a:pt x="950" y="5566"/>
                      <a:pt x="930" y="5553"/>
                      <a:pt x="930" y="5527"/>
                    </a:cubicBezTo>
                    <a:cubicBezTo>
                      <a:pt x="930" y="5474"/>
                      <a:pt x="983" y="5454"/>
                      <a:pt x="983" y="5401"/>
                    </a:cubicBezTo>
                    <a:cubicBezTo>
                      <a:pt x="983" y="5336"/>
                      <a:pt x="944" y="5303"/>
                      <a:pt x="911" y="5243"/>
                    </a:cubicBezTo>
                    <a:cubicBezTo>
                      <a:pt x="878" y="5191"/>
                      <a:pt x="845" y="5164"/>
                      <a:pt x="805" y="5118"/>
                    </a:cubicBezTo>
                    <a:lnTo>
                      <a:pt x="805" y="5118"/>
                    </a:lnTo>
                    <a:cubicBezTo>
                      <a:pt x="805" y="5092"/>
                      <a:pt x="799" y="5078"/>
                      <a:pt x="799" y="5052"/>
                    </a:cubicBezTo>
                    <a:cubicBezTo>
                      <a:pt x="799" y="5032"/>
                      <a:pt x="812" y="5019"/>
                      <a:pt x="812" y="4999"/>
                    </a:cubicBezTo>
                    <a:cubicBezTo>
                      <a:pt x="812" y="4973"/>
                      <a:pt x="785" y="4966"/>
                      <a:pt x="785" y="4933"/>
                    </a:cubicBezTo>
                    <a:cubicBezTo>
                      <a:pt x="785" y="4894"/>
                      <a:pt x="785" y="4867"/>
                      <a:pt x="785" y="4828"/>
                    </a:cubicBezTo>
                    <a:cubicBezTo>
                      <a:pt x="785" y="4781"/>
                      <a:pt x="825" y="4768"/>
                      <a:pt x="851" y="4742"/>
                    </a:cubicBezTo>
                    <a:cubicBezTo>
                      <a:pt x="864" y="4735"/>
                      <a:pt x="878" y="4735"/>
                      <a:pt x="884" y="4722"/>
                    </a:cubicBezTo>
                    <a:cubicBezTo>
                      <a:pt x="904" y="4696"/>
                      <a:pt x="897" y="4656"/>
                      <a:pt x="930" y="4656"/>
                    </a:cubicBezTo>
                    <a:cubicBezTo>
                      <a:pt x="944" y="4656"/>
                      <a:pt x="950" y="4663"/>
                      <a:pt x="957" y="4663"/>
                    </a:cubicBezTo>
                    <a:cubicBezTo>
                      <a:pt x="1517" y="2427"/>
                      <a:pt x="1517" y="2427"/>
                      <a:pt x="1517" y="2427"/>
                    </a:cubicBezTo>
                    <a:cubicBezTo>
                      <a:pt x="1465" y="2407"/>
                      <a:pt x="1432" y="2394"/>
                      <a:pt x="1379" y="2381"/>
                    </a:cubicBezTo>
                    <a:cubicBezTo>
                      <a:pt x="1339" y="2381"/>
                      <a:pt x="1319" y="2394"/>
                      <a:pt x="1287" y="2374"/>
                    </a:cubicBezTo>
                    <a:cubicBezTo>
                      <a:pt x="1247" y="2354"/>
                      <a:pt x="1247" y="2321"/>
                      <a:pt x="1207" y="2308"/>
                    </a:cubicBezTo>
                    <a:cubicBezTo>
                      <a:pt x="1161" y="2288"/>
                      <a:pt x="1128" y="2288"/>
                      <a:pt x="1095" y="2255"/>
                    </a:cubicBezTo>
                    <a:cubicBezTo>
                      <a:pt x="1049" y="2229"/>
                      <a:pt x="1036" y="2196"/>
                      <a:pt x="990" y="2176"/>
                    </a:cubicBezTo>
                    <a:cubicBezTo>
                      <a:pt x="944" y="2163"/>
                      <a:pt x="917" y="2183"/>
                      <a:pt x="871" y="2176"/>
                    </a:cubicBezTo>
                    <a:cubicBezTo>
                      <a:pt x="825" y="2176"/>
                      <a:pt x="805" y="2170"/>
                      <a:pt x="759" y="2170"/>
                    </a:cubicBezTo>
                    <a:cubicBezTo>
                      <a:pt x="732" y="2170"/>
                      <a:pt x="719" y="2176"/>
                      <a:pt x="693" y="2176"/>
                    </a:cubicBezTo>
                    <a:cubicBezTo>
                      <a:pt x="647" y="2176"/>
                      <a:pt x="640" y="2137"/>
                      <a:pt x="607" y="2117"/>
                    </a:cubicBezTo>
                    <a:cubicBezTo>
                      <a:pt x="561" y="2077"/>
                      <a:pt x="521" y="2071"/>
                      <a:pt x="475" y="2031"/>
                    </a:cubicBezTo>
                    <a:cubicBezTo>
                      <a:pt x="449" y="2011"/>
                      <a:pt x="422" y="2005"/>
                      <a:pt x="396" y="1978"/>
                    </a:cubicBezTo>
                    <a:cubicBezTo>
                      <a:pt x="383" y="1952"/>
                      <a:pt x="390" y="1932"/>
                      <a:pt x="383" y="1906"/>
                    </a:cubicBezTo>
                    <a:cubicBezTo>
                      <a:pt x="376" y="1879"/>
                      <a:pt x="370" y="1866"/>
                      <a:pt x="370" y="1833"/>
                    </a:cubicBezTo>
                    <a:cubicBezTo>
                      <a:pt x="363" y="1800"/>
                      <a:pt x="324" y="1794"/>
                      <a:pt x="284" y="1787"/>
                    </a:cubicBezTo>
                    <a:cubicBezTo>
                      <a:pt x="238" y="1774"/>
                      <a:pt x="231" y="1734"/>
                      <a:pt x="198" y="1695"/>
                    </a:cubicBezTo>
                    <a:cubicBezTo>
                      <a:pt x="185" y="1675"/>
                      <a:pt x="172" y="1675"/>
                      <a:pt x="159" y="1655"/>
                    </a:cubicBezTo>
                    <a:cubicBezTo>
                      <a:pt x="119" y="1629"/>
                      <a:pt x="113" y="1596"/>
                      <a:pt x="79" y="1563"/>
                    </a:cubicBezTo>
                    <a:cubicBezTo>
                      <a:pt x="53" y="1536"/>
                      <a:pt x="40" y="1523"/>
                      <a:pt x="40" y="1490"/>
                    </a:cubicBezTo>
                    <a:cubicBezTo>
                      <a:pt x="40" y="1444"/>
                      <a:pt x="40" y="1418"/>
                      <a:pt x="40" y="1372"/>
                    </a:cubicBezTo>
                    <a:cubicBezTo>
                      <a:pt x="40" y="1332"/>
                      <a:pt x="27" y="1306"/>
                      <a:pt x="27" y="1266"/>
                    </a:cubicBezTo>
                    <a:cubicBezTo>
                      <a:pt x="0" y="659"/>
                      <a:pt x="0" y="659"/>
                      <a:pt x="0" y="659"/>
                    </a:cubicBezTo>
                    <a:lnTo>
                      <a:pt x="0" y="659"/>
                    </a:lnTo>
                    <a:cubicBezTo>
                      <a:pt x="0" y="666"/>
                      <a:pt x="7" y="666"/>
                      <a:pt x="7" y="666"/>
                    </a:cubicBezTo>
                    <a:cubicBezTo>
                      <a:pt x="40" y="686"/>
                      <a:pt x="60" y="672"/>
                      <a:pt x="93" y="679"/>
                    </a:cubicBezTo>
                    <a:cubicBezTo>
                      <a:pt x="159" y="699"/>
                      <a:pt x="198" y="712"/>
                      <a:pt x="271" y="712"/>
                    </a:cubicBezTo>
                    <a:cubicBezTo>
                      <a:pt x="310" y="712"/>
                      <a:pt x="324" y="679"/>
                      <a:pt x="357" y="653"/>
                    </a:cubicBezTo>
                    <a:cubicBezTo>
                      <a:pt x="409" y="607"/>
                      <a:pt x="456" y="600"/>
                      <a:pt x="528" y="587"/>
                    </a:cubicBezTo>
                    <a:cubicBezTo>
                      <a:pt x="607" y="593"/>
                      <a:pt x="607" y="593"/>
                      <a:pt x="607" y="593"/>
                    </a:cubicBezTo>
                    <a:cubicBezTo>
                      <a:pt x="660" y="593"/>
                      <a:pt x="660" y="593"/>
                      <a:pt x="660" y="593"/>
                    </a:cubicBezTo>
                    <a:cubicBezTo>
                      <a:pt x="660" y="560"/>
                      <a:pt x="667" y="534"/>
                      <a:pt x="700" y="514"/>
                    </a:cubicBezTo>
                    <a:cubicBezTo>
                      <a:pt x="746" y="481"/>
                      <a:pt x="785" y="501"/>
                      <a:pt x="845" y="488"/>
                    </a:cubicBezTo>
                    <a:cubicBezTo>
                      <a:pt x="930" y="468"/>
                      <a:pt x="944" y="356"/>
                      <a:pt x="1036" y="356"/>
                    </a:cubicBezTo>
                    <a:cubicBezTo>
                      <a:pt x="1062" y="356"/>
                      <a:pt x="1082" y="356"/>
                      <a:pt x="1102" y="369"/>
                    </a:cubicBezTo>
                    <a:cubicBezTo>
                      <a:pt x="1115" y="376"/>
                      <a:pt x="1115" y="389"/>
                      <a:pt x="1128" y="395"/>
                    </a:cubicBezTo>
                    <a:cubicBezTo>
                      <a:pt x="1174" y="409"/>
                      <a:pt x="1201" y="415"/>
                      <a:pt x="1247" y="415"/>
                    </a:cubicBezTo>
                    <a:cubicBezTo>
                      <a:pt x="1280" y="415"/>
                      <a:pt x="1293" y="415"/>
                      <a:pt x="1326" y="415"/>
                    </a:cubicBezTo>
                    <a:cubicBezTo>
                      <a:pt x="1339" y="415"/>
                      <a:pt x="1339" y="395"/>
                      <a:pt x="1353" y="389"/>
                    </a:cubicBezTo>
                    <a:cubicBezTo>
                      <a:pt x="1379" y="369"/>
                      <a:pt x="1405" y="363"/>
                      <a:pt x="1432" y="343"/>
                    </a:cubicBezTo>
                    <a:lnTo>
                      <a:pt x="1432" y="343"/>
                    </a:lnTo>
                    <a:cubicBezTo>
                      <a:pt x="1471" y="363"/>
                      <a:pt x="1504" y="369"/>
                      <a:pt x="1550" y="382"/>
                    </a:cubicBezTo>
                    <a:cubicBezTo>
                      <a:pt x="1597" y="395"/>
                      <a:pt x="1623" y="409"/>
                      <a:pt x="1669" y="409"/>
                    </a:cubicBezTo>
                    <a:cubicBezTo>
                      <a:pt x="1702" y="409"/>
                      <a:pt x="1729" y="382"/>
                      <a:pt x="1729" y="349"/>
                    </a:cubicBezTo>
                    <a:cubicBezTo>
                      <a:pt x="1729" y="336"/>
                      <a:pt x="1709" y="336"/>
                      <a:pt x="1702" y="323"/>
                    </a:cubicBezTo>
                    <a:cubicBezTo>
                      <a:pt x="1662" y="270"/>
                      <a:pt x="1603" y="257"/>
                      <a:pt x="1603" y="191"/>
                    </a:cubicBezTo>
                    <a:cubicBezTo>
                      <a:pt x="1603" y="151"/>
                      <a:pt x="1643" y="145"/>
                      <a:pt x="1662" y="112"/>
                    </a:cubicBezTo>
                    <a:cubicBezTo>
                      <a:pt x="1689" y="72"/>
                      <a:pt x="1676" y="39"/>
                      <a:pt x="1709" y="13"/>
                    </a:cubicBezTo>
                    <a:cubicBezTo>
                      <a:pt x="1794" y="46"/>
                      <a:pt x="1847" y="66"/>
                      <a:pt x="1940" y="66"/>
                    </a:cubicBezTo>
                    <a:cubicBezTo>
                      <a:pt x="2025" y="66"/>
                      <a:pt x="2065" y="0"/>
                      <a:pt x="2151" y="0"/>
                    </a:cubicBezTo>
                    <a:cubicBezTo>
                      <a:pt x="2190" y="0"/>
                      <a:pt x="2217" y="20"/>
                      <a:pt x="2243" y="46"/>
                    </a:cubicBezTo>
                    <a:cubicBezTo>
                      <a:pt x="2269" y="66"/>
                      <a:pt x="2296" y="66"/>
                      <a:pt x="2316" y="85"/>
                    </a:cubicBezTo>
                    <a:cubicBezTo>
                      <a:pt x="2335" y="105"/>
                      <a:pt x="2347" y="118"/>
                      <a:pt x="2367" y="138"/>
                    </a:cubicBezTo>
                    <a:lnTo>
                      <a:pt x="2367" y="138"/>
                    </a:lnTo>
                    <a:cubicBezTo>
                      <a:pt x="2361" y="197"/>
                      <a:pt x="2361" y="231"/>
                      <a:pt x="2342" y="283"/>
                    </a:cubicBezTo>
                    <a:cubicBezTo>
                      <a:pt x="2329" y="323"/>
                      <a:pt x="2309" y="343"/>
                      <a:pt x="2309" y="376"/>
                    </a:cubicBezTo>
                    <a:cubicBezTo>
                      <a:pt x="2309" y="395"/>
                      <a:pt x="2329" y="402"/>
                      <a:pt x="2347" y="409"/>
                    </a:cubicBezTo>
                    <a:cubicBezTo>
                      <a:pt x="2400" y="448"/>
                      <a:pt x="2433" y="468"/>
                      <a:pt x="2479" y="521"/>
                    </a:cubicBezTo>
                    <a:cubicBezTo>
                      <a:pt x="2532" y="587"/>
                      <a:pt x="2532" y="653"/>
                      <a:pt x="2545" y="738"/>
                    </a:cubicBezTo>
                    <a:cubicBezTo>
                      <a:pt x="2552" y="778"/>
                      <a:pt x="2572" y="798"/>
                      <a:pt x="2611" y="818"/>
                    </a:cubicBezTo>
                    <a:cubicBezTo>
                      <a:pt x="2651" y="837"/>
                      <a:pt x="2664" y="864"/>
                      <a:pt x="2710" y="870"/>
                    </a:cubicBezTo>
                    <a:cubicBezTo>
                      <a:pt x="2730" y="877"/>
                      <a:pt x="2743" y="864"/>
                      <a:pt x="2763" y="877"/>
                    </a:cubicBezTo>
                    <a:cubicBezTo>
                      <a:pt x="2783" y="883"/>
                      <a:pt x="2776" y="910"/>
                      <a:pt x="2789" y="930"/>
                    </a:cubicBezTo>
                    <a:cubicBezTo>
                      <a:pt x="2803" y="963"/>
                      <a:pt x="2822" y="976"/>
                      <a:pt x="2855" y="989"/>
                    </a:cubicBezTo>
                    <a:cubicBezTo>
                      <a:pt x="2921" y="1035"/>
                      <a:pt x="2974" y="1042"/>
                      <a:pt x="3027" y="1101"/>
                    </a:cubicBezTo>
                    <a:cubicBezTo>
                      <a:pt x="3053" y="1128"/>
                      <a:pt x="3053" y="1154"/>
                      <a:pt x="3060" y="1187"/>
                    </a:cubicBezTo>
                    <a:cubicBezTo>
                      <a:pt x="3067" y="1240"/>
                      <a:pt x="3099" y="1266"/>
                      <a:pt x="3119" y="1312"/>
                    </a:cubicBezTo>
                    <a:cubicBezTo>
                      <a:pt x="3159" y="1391"/>
                      <a:pt x="3165" y="1451"/>
                      <a:pt x="3231" y="1510"/>
                    </a:cubicBezTo>
                    <a:cubicBezTo>
                      <a:pt x="3264" y="1536"/>
                      <a:pt x="3278" y="1556"/>
                      <a:pt x="3311" y="1583"/>
                    </a:cubicBezTo>
                    <a:cubicBezTo>
                      <a:pt x="3343" y="1603"/>
                      <a:pt x="3390" y="1616"/>
                      <a:pt x="3390" y="1662"/>
                    </a:cubicBezTo>
                    <a:cubicBezTo>
                      <a:pt x="3390" y="1695"/>
                      <a:pt x="3390" y="1715"/>
                      <a:pt x="3390" y="1748"/>
                    </a:cubicBezTo>
                    <a:cubicBezTo>
                      <a:pt x="3390" y="1800"/>
                      <a:pt x="3456" y="1787"/>
                      <a:pt x="3508" y="1800"/>
                    </a:cubicBezTo>
                    <a:cubicBezTo>
                      <a:pt x="3555" y="1807"/>
                      <a:pt x="3548" y="1860"/>
                      <a:pt x="3555" y="1906"/>
                    </a:cubicBezTo>
                    <a:cubicBezTo>
                      <a:pt x="3574" y="1965"/>
                      <a:pt x="3614" y="1985"/>
                      <a:pt x="3667" y="2011"/>
                    </a:cubicBezTo>
                    <a:cubicBezTo>
                      <a:pt x="3700" y="2031"/>
                      <a:pt x="3719" y="2038"/>
                      <a:pt x="3753" y="2051"/>
                    </a:cubicBezTo>
                    <a:cubicBezTo>
                      <a:pt x="3719" y="2084"/>
                      <a:pt x="3733" y="2110"/>
                      <a:pt x="3713" y="2150"/>
                    </a:cubicBezTo>
                    <a:lnTo>
                      <a:pt x="3713" y="2150"/>
                    </a:lnTo>
                    <a:cubicBezTo>
                      <a:pt x="3713" y="2150"/>
                      <a:pt x="3713" y="2150"/>
                      <a:pt x="3706" y="2150"/>
                    </a:cubicBezTo>
                    <a:cubicBezTo>
                      <a:pt x="3673" y="2150"/>
                      <a:pt x="3660" y="2176"/>
                      <a:pt x="3627" y="2183"/>
                    </a:cubicBezTo>
                    <a:cubicBezTo>
                      <a:pt x="3607" y="2189"/>
                      <a:pt x="3581" y="2196"/>
                      <a:pt x="3581" y="2216"/>
                    </a:cubicBezTo>
                    <a:cubicBezTo>
                      <a:pt x="3581" y="2255"/>
                      <a:pt x="3601" y="2275"/>
                      <a:pt x="3601" y="2321"/>
                    </a:cubicBezTo>
                    <a:cubicBezTo>
                      <a:pt x="3673" y="2275"/>
                      <a:pt x="3726" y="2262"/>
                      <a:pt x="3799" y="2222"/>
                    </a:cubicBezTo>
                    <a:cubicBezTo>
                      <a:pt x="3871" y="2189"/>
                      <a:pt x="3898" y="2117"/>
                      <a:pt x="3983" y="2110"/>
                    </a:cubicBezTo>
                    <a:cubicBezTo>
                      <a:pt x="4062" y="2110"/>
                      <a:pt x="4115" y="2064"/>
                      <a:pt x="4161" y="1998"/>
                    </a:cubicBezTo>
                    <a:cubicBezTo>
                      <a:pt x="4201" y="1932"/>
                      <a:pt x="4194" y="1827"/>
                      <a:pt x="4267" y="1827"/>
                    </a:cubicBezTo>
                    <a:cubicBezTo>
                      <a:pt x="4293" y="1827"/>
                      <a:pt x="4287" y="1860"/>
                      <a:pt x="4287" y="1879"/>
                    </a:cubicBezTo>
                    <a:cubicBezTo>
                      <a:pt x="4287" y="1939"/>
                      <a:pt x="4287" y="1972"/>
                      <a:pt x="4287" y="2025"/>
                    </a:cubicBezTo>
                    <a:cubicBezTo>
                      <a:pt x="4320" y="2031"/>
                      <a:pt x="4340" y="2038"/>
                      <a:pt x="4372" y="2038"/>
                    </a:cubicBezTo>
                    <a:cubicBezTo>
                      <a:pt x="4392" y="2038"/>
                      <a:pt x="4392" y="2011"/>
                      <a:pt x="4399" y="1998"/>
                    </a:cubicBezTo>
                    <a:cubicBezTo>
                      <a:pt x="4405" y="1959"/>
                      <a:pt x="4412" y="1939"/>
                      <a:pt x="4419" y="1899"/>
                    </a:cubicBezTo>
                    <a:cubicBezTo>
                      <a:pt x="4425" y="1840"/>
                      <a:pt x="4425" y="1800"/>
                      <a:pt x="4445" y="1748"/>
                    </a:cubicBezTo>
                    <a:cubicBezTo>
                      <a:pt x="4458" y="1715"/>
                      <a:pt x="4458" y="1688"/>
                      <a:pt x="4485" y="1668"/>
                    </a:cubicBezTo>
                    <a:cubicBezTo>
                      <a:pt x="4551" y="1616"/>
                      <a:pt x="4603" y="1616"/>
                      <a:pt x="4683" y="1616"/>
                    </a:cubicBezTo>
                    <a:cubicBezTo>
                      <a:pt x="4755" y="1616"/>
                      <a:pt x="4795" y="1649"/>
                      <a:pt x="4867" y="1649"/>
                    </a:cubicBezTo>
                    <a:cubicBezTo>
                      <a:pt x="4979" y="1649"/>
                      <a:pt x="5025" y="1569"/>
                      <a:pt x="5144" y="1569"/>
                    </a:cubicBezTo>
                    <a:cubicBezTo>
                      <a:pt x="5190" y="1569"/>
                      <a:pt x="5217" y="1596"/>
                      <a:pt x="5263" y="1616"/>
                    </a:cubicBezTo>
                    <a:cubicBezTo>
                      <a:pt x="5296" y="1629"/>
                      <a:pt x="5316" y="1629"/>
                      <a:pt x="5355" y="1635"/>
                    </a:cubicBezTo>
                    <a:cubicBezTo>
                      <a:pt x="5382" y="1642"/>
                      <a:pt x="5395" y="1649"/>
                      <a:pt x="5421" y="1655"/>
                    </a:cubicBezTo>
                    <a:cubicBezTo>
                      <a:pt x="5461" y="1662"/>
                      <a:pt x="5507" y="1675"/>
                      <a:pt x="5507" y="1715"/>
                    </a:cubicBezTo>
                    <a:cubicBezTo>
                      <a:pt x="5507" y="1741"/>
                      <a:pt x="5481" y="1748"/>
                      <a:pt x="5474" y="1774"/>
                    </a:cubicBezTo>
                    <a:cubicBezTo>
                      <a:pt x="5454" y="1807"/>
                      <a:pt x="5448" y="1827"/>
                      <a:pt x="5448" y="1866"/>
                    </a:cubicBezTo>
                    <a:cubicBezTo>
                      <a:pt x="5448" y="1906"/>
                      <a:pt x="5448" y="1932"/>
                      <a:pt x="5448" y="1972"/>
                    </a:cubicBezTo>
                    <a:cubicBezTo>
                      <a:pt x="5421" y="1998"/>
                      <a:pt x="5415" y="2025"/>
                      <a:pt x="5401" y="2051"/>
                    </a:cubicBezTo>
                    <a:cubicBezTo>
                      <a:pt x="5342" y="2163"/>
                      <a:pt x="5289" y="2262"/>
                      <a:pt x="5164" y="2269"/>
                    </a:cubicBezTo>
                    <a:cubicBezTo>
                      <a:pt x="4999" y="2282"/>
                      <a:pt x="4913" y="2354"/>
                      <a:pt x="4748" y="2354"/>
                    </a:cubicBezTo>
                    <a:cubicBezTo>
                      <a:pt x="4683" y="2354"/>
                      <a:pt x="4650" y="2334"/>
                      <a:pt x="4584" y="2334"/>
                    </a:cubicBezTo>
                    <a:cubicBezTo>
                      <a:pt x="4531" y="2334"/>
                      <a:pt x="4498" y="2348"/>
                      <a:pt x="4445" y="2354"/>
                    </a:cubicBezTo>
                    <a:cubicBezTo>
                      <a:pt x="4399" y="2361"/>
                      <a:pt x="4372" y="2348"/>
                      <a:pt x="4333" y="2361"/>
                    </a:cubicBezTo>
                    <a:cubicBezTo>
                      <a:pt x="4346" y="2387"/>
                      <a:pt x="4372" y="2394"/>
                      <a:pt x="4405" y="2401"/>
                    </a:cubicBezTo>
                    <a:cubicBezTo>
                      <a:pt x="4452" y="2420"/>
                      <a:pt x="4478" y="2440"/>
                      <a:pt x="4531" y="2440"/>
                    </a:cubicBezTo>
                    <a:cubicBezTo>
                      <a:pt x="4557" y="2440"/>
                      <a:pt x="4570" y="2440"/>
                      <a:pt x="4597" y="2440"/>
                    </a:cubicBezTo>
                    <a:lnTo>
                      <a:pt x="4597" y="2440"/>
                    </a:lnTo>
                    <a:cubicBezTo>
                      <a:pt x="5045" y="2374"/>
                      <a:pt x="5045" y="2374"/>
                      <a:pt x="5045" y="2374"/>
                    </a:cubicBezTo>
                    <a:lnTo>
                      <a:pt x="5045" y="2374"/>
                    </a:lnTo>
                    <a:cubicBezTo>
                      <a:pt x="5045" y="2394"/>
                      <a:pt x="5045" y="2401"/>
                      <a:pt x="5045" y="2420"/>
                    </a:cubicBezTo>
                    <a:cubicBezTo>
                      <a:pt x="5045" y="2493"/>
                      <a:pt x="5006" y="2526"/>
                      <a:pt x="4973" y="2592"/>
                    </a:cubicBezTo>
                    <a:cubicBezTo>
                      <a:pt x="4946" y="2645"/>
                      <a:pt x="4946" y="2684"/>
                      <a:pt x="4946" y="2744"/>
                    </a:cubicBezTo>
                    <a:cubicBezTo>
                      <a:pt x="4946" y="2757"/>
                      <a:pt x="4953" y="2763"/>
                      <a:pt x="4959" y="2776"/>
                    </a:cubicBezTo>
                    <a:cubicBezTo>
                      <a:pt x="4979" y="2750"/>
                      <a:pt x="4979" y="2724"/>
                      <a:pt x="4993" y="2697"/>
                    </a:cubicBezTo>
                    <a:cubicBezTo>
                      <a:pt x="5012" y="2658"/>
                      <a:pt x="5025" y="2631"/>
                      <a:pt x="5052" y="2598"/>
                    </a:cubicBezTo>
                    <a:cubicBezTo>
                      <a:pt x="5078" y="2552"/>
                      <a:pt x="5091" y="2526"/>
                      <a:pt x="5118" y="2473"/>
                    </a:cubicBezTo>
                    <a:cubicBezTo>
                      <a:pt x="5184" y="2381"/>
                      <a:pt x="5243" y="2348"/>
                      <a:pt x="5336" y="2275"/>
                    </a:cubicBezTo>
                    <a:cubicBezTo>
                      <a:pt x="5355" y="2295"/>
                      <a:pt x="5355" y="2321"/>
                      <a:pt x="5382" y="2328"/>
                    </a:cubicBezTo>
                    <a:cubicBezTo>
                      <a:pt x="5434" y="2341"/>
                      <a:pt x="5467" y="2348"/>
                      <a:pt x="5520" y="2348"/>
                    </a:cubicBezTo>
                    <a:cubicBezTo>
                      <a:pt x="5540" y="2348"/>
                      <a:pt x="5540" y="2321"/>
                      <a:pt x="5540" y="2302"/>
                    </a:cubicBezTo>
                    <a:cubicBezTo>
                      <a:pt x="5540" y="2269"/>
                      <a:pt x="5540" y="2249"/>
                      <a:pt x="5540" y="2216"/>
                    </a:cubicBezTo>
                    <a:cubicBezTo>
                      <a:pt x="5540" y="2176"/>
                      <a:pt x="5573" y="2163"/>
                      <a:pt x="5573" y="2123"/>
                    </a:cubicBezTo>
                    <a:cubicBezTo>
                      <a:pt x="5573" y="2084"/>
                      <a:pt x="5573" y="2058"/>
                      <a:pt x="5573" y="2018"/>
                    </a:cubicBezTo>
                    <a:cubicBezTo>
                      <a:pt x="5573" y="1992"/>
                      <a:pt x="5599" y="1985"/>
                      <a:pt x="5619" y="1978"/>
                    </a:cubicBezTo>
                    <a:cubicBezTo>
                      <a:pt x="5659" y="1952"/>
                      <a:pt x="5679" y="1932"/>
                      <a:pt x="5711" y="1893"/>
                    </a:cubicBezTo>
                    <a:cubicBezTo>
                      <a:pt x="5718" y="1893"/>
                      <a:pt x="5718" y="1899"/>
                      <a:pt x="5725" y="1899"/>
                    </a:cubicBezTo>
                    <a:cubicBezTo>
                      <a:pt x="5791" y="1899"/>
                      <a:pt x="5830" y="1879"/>
                      <a:pt x="5896" y="1879"/>
                    </a:cubicBezTo>
                    <a:cubicBezTo>
                      <a:pt x="5942" y="1879"/>
                      <a:pt x="5962" y="1879"/>
                      <a:pt x="6008" y="1886"/>
                    </a:cubicBezTo>
                    <a:cubicBezTo>
                      <a:pt x="6041" y="1893"/>
                      <a:pt x="6048" y="1919"/>
                      <a:pt x="6081" y="1932"/>
                    </a:cubicBezTo>
                    <a:cubicBezTo>
                      <a:pt x="6153" y="1959"/>
                      <a:pt x="6206" y="1959"/>
                      <a:pt x="6285" y="1965"/>
                    </a:cubicBezTo>
                    <a:cubicBezTo>
                      <a:pt x="6378" y="1978"/>
                      <a:pt x="6424" y="2018"/>
                      <a:pt x="6516" y="2025"/>
                    </a:cubicBezTo>
                    <a:cubicBezTo>
                      <a:pt x="6595" y="2064"/>
                      <a:pt x="6648" y="2077"/>
                      <a:pt x="6721" y="2130"/>
                    </a:cubicBezTo>
                    <a:cubicBezTo>
                      <a:pt x="6727" y="2130"/>
                      <a:pt x="6734" y="2137"/>
                      <a:pt x="6740" y="2137"/>
                    </a:cubicBezTo>
                    <a:close/>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1" name="Freeform 31">
                <a:extLst>
                  <a:ext uri="{FF2B5EF4-FFF2-40B4-BE49-F238E27FC236}">
                    <a16:creationId xmlns:a16="http://schemas.microsoft.com/office/drawing/2014/main" id="{3410B8E3-DC9F-4A70-AA38-F9495CCF5B05}"/>
                  </a:ext>
                </a:extLst>
              </p:cNvPr>
              <p:cNvSpPr>
                <a:spLocks noChangeArrowheads="1"/>
              </p:cNvSpPr>
              <p:nvPr/>
            </p:nvSpPr>
            <p:spPr bwMode="auto">
              <a:xfrm>
                <a:off x="6029727" y="3832220"/>
                <a:ext cx="2427130" cy="2341563"/>
              </a:xfrm>
              <a:custGeom>
                <a:avLst/>
                <a:gdLst>
                  <a:gd name="T0" fmla="*/ 4340 w 6741"/>
                  <a:gd name="T1" fmla="*/ 1609 h 6504"/>
                  <a:gd name="T2" fmla="*/ 4260 w 6741"/>
                  <a:gd name="T3" fmla="*/ 1629 h 6504"/>
                  <a:gd name="T4" fmla="*/ 4379 w 6741"/>
                  <a:gd name="T5" fmla="*/ 1457 h 6504"/>
                  <a:gd name="T6" fmla="*/ 4208 w 6741"/>
                  <a:gd name="T7" fmla="*/ 1629 h 6504"/>
                  <a:gd name="T8" fmla="*/ 4379 w 6741"/>
                  <a:gd name="T9" fmla="*/ 1457 h 6504"/>
                  <a:gd name="T10" fmla="*/ 4854 w 6741"/>
                  <a:gd name="T11" fmla="*/ 1523 h 6504"/>
                  <a:gd name="T12" fmla="*/ 4920 w 6741"/>
                  <a:gd name="T13" fmla="*/ 1471 h 6504"/>
                  <a:gd name="T14" fmla="*/ 4788 w 6741"/>
                  <a:gd name="T15" fmla="*/ 1378 h 6504"/>
                  <a:gd name="T16" fmla="*/ 4551 w 6741"/>
                  <a:gd name="T17" fmla="*/ 1240 h 6504"/>
                  <a:gd name="T18" fmla="*/ 4557 w 6741"/>
                  <a:gd name="T19" fmla="*/ 1477 h 6504"/>
                  <a:gd name="T20" fmla="*/ 4775 w 6741"/>
                  <a:gd name="T21" fmla="*/ 1523 h 6504"/>
                  <a:gd name="T22" fmla="*/ 6740 w 6741"/>
                  <a:gd name="T23" fmla="*/ 2137 h 6504"/>
                  <a:gd name="T24" fmla="*/ 6655 w 6741"/>
                  <a:gd name="T25" fmla="*/ 2585 h 6504"/>
                  <a:gd name="T26" fmla="*/ 6391 w 6741"/>
                  <a:gd name="T27" fmla="*/ 3054 h 6504"/>
                  <a:gd name="T28" fmla="*/ 6298 w 6741"/>
                  <a:gd name="T29" fmla="*/ 3337 h 6504"/>
                  <a:gd name="T30" fmla="*/ 6048 w 6741"/>
                  <a:gd name="T31" fmla="*/ 3667 h 6504"/>
                  <a:gd name="T32" fmla="*/ 5817 w 6741"/>
                  <a:gd name="T33" fmla="*/ 3871 h 6504"/>
                  <a:gd name="T34" fmla="*/ 5408 w 6741"/>
                  <a:gd name="T35" fmla="*/ 4241 h 6504"/>
                  <a:gd name="T36" fmla="*/ 5487 w 6741"/>
                  <a:gd name="T37" fmla="*/ 4551 h 6504"/>
                  <a:gd name="T38" fmla="*/ 5349 w 6741"/>
                  <a:gd name="T39" fmla="*/ 4933 h 6504"/>
                  <a:gd name="T40" fmla="*/ 5190 w 6741"/>
                  <a:gd name="T41" fmla="*/ 5118 h 6504"/>
                  <a:gd name="T42" fmla="*/ 4999 w 6741"/>
                  <a:gd name="T43" fmla="*/ 5639 h 6504"/>
                  <a:gd name="T44" fmla="*/ 4874 w 6741"/>
                  <a:gd name="T45" fmla="*/ 5942 h 6504"/>
                  <a:gd name="T46" fmla="*/ 4452 w 6741"/>
                  <a:gd name="T47" fmla="*/ 6503 h 6504"/>
                  <a:gd name="T48" fmla="*/ 1280 w 6741"/>
                  <a:gd name="T49" fmla="*/ 6015 h 6504"/>
                  <a:gd name="T50" fmla="*/ 930 w 6741"/>
                  <a:gd name="T51" fmla="*/ 5527 h 6504"/>
                  <a:gd name="T52" fmla="*/ 805 w 6741"/>
                  <a:gd name="T53" fmla="*/ 5118 h 6504"/>
                  <a:gd name="T54" fmla="*/ 785 w 6741"/>
                  <a:gd name="T55" fmla="*/ 4828 h 6504"/>
                  <a:gd name="T56" fmla="*/ 957 w 6741"/>
                  <a:gd name="T57" fmla="*/ 4663 h 6504"/>
                  <a:gd name="T58" fmla="*/ 1207 w 6741"/>
                  <a:gd name="T59" fmla="*/ 2308 h 6504"/>
                  <a:gd name="T60" fmla="*/ 759 w 6741"/>
                  <a:gd name="T61" fmla="*/ 2170 h 6504"/>
                  <a:gd name="T62" fmla="*/ 396 w 6741"/>
                  <a:gd name="T63" fmla="*/ 1978 h 6504"/>
                  <a:gd name="T64" fmla="*/ 198 w 6741"/>
                  <a:gd name="T65" fmla="*/ 1695 h 6504"/>
                  <a:gd name="T66" fmla="*/ 40 w 6741"/>
                  <a:gd name="T67" fmla="*/ 1372 h 6504"/>
                  <a:gd name="T68" fmla="*/ 7 w 6741"/>
                  <a:gd name="T69" fmla="*/ 666 h 6504"/>
                  <a:gd name="T70" fmla="*/ 528 w 6741"/>
                  <a:gd name="T71" fmla="*/ 587 h 6504"/>
                  <a:gd name="T72" fmla="*/ 845 w 6741"/>
                  <a:gd name="T73" fmla="*/ 488 h 6504"/>
                  <a:gd name="T74" fmla="*/ 1247 w 6741"/>
                  <a:gd name="T75" fmla="*/ 415 h 6504"/>
                  <a:gd name="T76" fmla="*/ 1432 w 6741"/>
                  <a:gd name="T77" fmla="*/ 343 h 6504"/>
                  <a:gd name="T78" fmla="*/ 1702 w 6741"/>
                  <a:gd name="T79" fmla="*/ 323 h 6504"/>
                  <a:gd name="T80" fmla="*/ 1940 w 6741"/>
                  <a:gd name="T81" fmla="*/ 66 h 6504"/>
                  <a:gd name="T82" fmla="*/ 2367 w 6741"/>
                  <a:gd name="T83" fmla="*/ 138 h 6504"/>
                  <a:gd name="T84" fmla="*/ 2347 w 6741"/>
                  <a:gd name="T85" fmla="*/ 409 h 6504"/>
                  <a:gd name="T86" fmla="*/ 2710 w 6741"/>
                  <a:gd name="T87" fmla="*/ 870 h 6504"/>
                  <a:gd name="T88" fmla="*/ 3027 w 6741"/>
                  <a:gd name="T89" fmla="*/ 1101 h 6504"/>
                  <a:gd name="T90" fmla="*/ 3311 w 6741"/>
                  <a:gd name="T91" fmla="*/ 1583 h 6504"/>
                  <a:gd name="T92" fmla="*/ 3555 w 6741"/>
                  <a:gd name="T93" fmla="*/ 1906 h 6504"/>
                  <a:gd name="T94" fmla="*/ 3713 w 6741"/>
                  <a:gd name="T95" fmla="*/ 2150 h 6504"/>
                  <a:gd name="T96" fmla="*/ 3601 w 6741"/>
                  <a:gd name="T97" fmla="*/ 2321 h 6504"/>
                  <a:gd name="T98" fmla="*/ 4267 w 6741"/>
                  <a:gd name="T99" fmla="*/ 1827 h 6504"/>
                  <a:gd name="T100" fmla="*/ 4399 w 6741"/>
                  <a:gd name="T101" fmla="*/ 1998 h 6504"/>
                  <a:gd name="T102" fmla="*/ 4683 w 6741"/>
                  <a:gd name="T103" fmla="*/ 1616 h 6504"/>
                  <a:gd name="T104" fmla="*/ 5355 w 6741"/>
                  <a:gd name="T105" fmla="*/ 1635 h 6504"/>
                  <a:gd name="T106" fmla="*/ 5448 w 6741"/>
                  <a:gd name="T107" fmla="*/ 1866 h 6504"/>
                  <a:gd name="T108" fmla="*/ 4748 w 6741"/>
                  <a:gd name="T109" fmla="*/ 2354 h 6504"/>
                  <a:gd name="T110" fmla="*/ 4405 w 6741"/>
                  <a:gd name="T111" fmla="*/ 2401 h 6504"/>
                  <a:gd name="T112" fmla="*/ 5045 w 6741"/>
                  <a:gd name="T113" fmla="*/ 2374 h 6504"/>
                  <a:gd name="T114" fmla="*/ 4946 w 6741"/>
                  <a:gd name="T115" fmla="*/ 2744 h 6504"/>
                  <a:gd name="T116" fmla="*/ 5118 w 6741"/>
                  <a:gd name="T117" fmla="*/ 2473 h 6504"/>
                  <a:gd name="T118" fmla="*/ 5540 w 6741"/>
                  <a:gd name="T119" fmla="*/ 2302 h 6504"/>
                  <a:gd name="T120" fmla="*/ 5619 w 6741"/>
                  <a:gd name="T121" fmla="*/ 1978 h 6504"/>
                  <a:gd name="T122" fmla="*/ 6008 w 6741"/>
                  <a:gd name="T123" fmla="*/ 1886 h 6504"/>
                  <a:gd name="T124" fmla="*/ 6721 w 6741"/>
                  <a:gd name="T125" fmla="*/ 2130 h 6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41" h="6504">
                    <a:moveTo>
                      <a:pt x="4353" y="1655"/>
                    </a:moveTo>
                    <a:lnTo>
                      <a:pt x="4353" y="1655"/>
                    </a:lnTo>
                    <a:cubicBezTo>
                      <a:pt x="4353" y="1616"/>
                      <a:pt x="4353" y="1616"/>
                      <a:pt x="4353" y="1616"/>
                    </a:cubicBezTo>
                    <a:cubicBezTo>
                      <a:pt x="4340" y="1609"/>
                      <a:pt x="4340" y="1609"/>
                      <a:pt x="4340" y="1609"/>
                    </a:cubicBezTo>
                    <a:cubicBezTo>
                      <a:pt x="4333" y="1596"/>
                      <a:pt x="4333" y="1596"/>
                      <a:pt x="4333" y="1596"/>
                    </a:cubicBezTo>
                    <a:lnTo>
                      <a:pt x="4333" y="1596"/>
                    </a:lnTo>
                    <a:cubicBezTo>
                      <a:pt x="4326" y="1596"/>
                      <a:pt x="4320" y="1589"/>
                      <a:pt x="4313" y="1589"/>
                    </a:cubicBezTo>
                    <a:cubicBezTo>
                      <a:pt x="4287" y="1589"/>
                      <a:pt x="4280" y="1616"/>
                      <a:pt x="4260" y="1629"/>
                    </a:cubicBezTo>
                    <a:cubicBezTo>
                      <a:pt x="4227" y="1655"/>
                      <a:pt x="4208" y="1668"/>
                      <a:pt x="4188" y="1708"/>
                    </a:cubicBezTo>
                    <a:cubicBezTo>
                      <a:pt x="4194" y="1708"/>
                      <a:pt x="4201" y="1708"/>
                      <a:pt x="4208" y="1708"/>
                    </a:cubicBezTo>
                    <a:cubicBezTo>
                      <a:pt x="4267" y="1708"/>
                      <a:pt x="4300" y="1688"/>
                      <a:pt x="4353" y="1655"/>
                    </a:cubicBezTo>
                    <a:close/>
                    <a:moveTo>
                      <a:pt x="4379" y="1457"/>
                    </a:moveTo>
                    <a:lnTo>
                      <a:pt x="4379" y="1457"/>
                    </a:lnTo>
                    <a:cubicBezTo>
                      <a:pt x="4333" y="1457"/>
                      <a:pt x="4307" y="1471"/>
                      <a:pt x="4260" y="1504"/>
                    </a:cubicBezTo>
                    <a:cubicBezTo>
                      <a:pt x="4221" y="1536"/>
                      <a:pt x="4175" y="1556"/>
                      <a:pt x="4175" y="1609"/>
                    </a:cubicBezTo>
                    <a:cubicBezTo>
                      <a:pt x="4175" y="1622"/>
                      <a:pt x="4188" y="1629"/>
                      <a:pt x="4208" y="1629"/>
                    </a:cubicBezTo>
                    <a:cubicBezTo>
                      <a:pt x="4227" y="1629"/>
                      <a:pt x="4227" y="1609"/>
                      <a:pt x="4241" y="1596"/>
                    </a:cubicBezTo>
                    <a:cubicBezTo>
                      <a:pt x="4273" y="1563"/>
                      <a:pt x="4293" y="1550"/>
                      <a:pt x="4333" y="1536"/>
                    </a:cubicBezTo>
                    <a:cubicBezTo>
                      <a:pt x="4372" y="1523"/>
                      <a:pt x="4432" y="1530"/>
                      <a:pt x="4432" y="1484"/>
                    </a:cubicBezTo>
                    <a:cubicBezTo>
                      <a:pt x="4432" y="1464"/>
                      <a:pt x="4399" y="1457"/>
                      <a:pt x="4379" y="1457"/>
                    </a:cubicBezTo>
                    <a:close/>
                    <a:moveTo>
                      <a:pt x="4920" y="1471"/>
                    </a:moveTo>
                    <a:lnTo>
                      <a:pt x="4920" y="1471"/>
                    </a:lnTo>
                    <a:cubicBezTo>
                      <a:pt x="4894" y="1471"/>
                      <a:pt x="4887" y="1490"/>
                      <a:pt x="4874" y="1504"/>
                    </a:cubicBezTo>
                    <a:cubicBezTo>
                      <a:pt x="4867" y="1510"/>
                      <a:pt x="4854" y="1517"/>
                      <a:pt x="4854" y="1523"/>
                    </a:cubicBezTo>
                    <a:cubicBezTo>
                      <a:pt x="4854" y="1556"/>
                      <a:pt x="4887" y="1583"/>
                      <a:pt x="4920" y="1583"/>
                    </a:cubicBezTo>
                    <a:cubicBezTo>
                      <a:pt x="4940" y="1583"/>
                      <a:pt x="4953" y="1563"/>
                      <a:pt x="4973" y="1550"/>
                    </a:cubicBezTo>
                    <a:cubicBezTo>
                      <a:pt x="4986" y="1550"/>
                      <a:pt x="4999" y="1543"/>
                      <a:pt x="4999" y="1523"/>
                    </a:cubicBezTo>
                    <a:cubicBezTo>
                      <a:pt x="4999" y="1484"/>
                      <a:pt x="4959" y="1471"/>
                      <a:pt x="4920" y="1471"/>
                    </a:cubicBezTo>
                    <a:close/>
                    <a:moveTo>
                      <a:pt x="4801" y="1523"/>
                    </a:moveTo>
                    <a:lnTo>
                      <a:pt x="4801" y="1523"/>
                    </a:lnTo>
                    <a:cubicBezTo>
                      <a:pt x="4801" y="1490"/>
                      <a:pt x="4801" y="1471"/>
                      <a:pt x="4801" y="1444"/>
                    </a:cubicBezTo>
                    <a:cubicBezTo>
                      <a:pt x="4801" y="1418"/>
                      <a:pt x="4808" y="1398"/>
                      <a:pt x="4788" y="1378"/>
                    </a:cubicBezTo>
                    <a:cubicBezTo>
                      <a:pt x="4768" y="1352"/>
                      <a:pt x="4742" y="1358"/>
                      <a:pt x="4709" y="1345"/>
                    </a:cubicBezTo>
                    <a:cubicBezTo>
                      <a:pt x="4669" y="1325"/>
                      <a:pt x="4650" y="1292"/>
                      <a:pt x="4610" y="1273"/>
                    </a:cubicBezTo>
                    <a:lnTo>
                      <a:pt x="4610" y="1273"/>
                    </a:lnTo>
                    <a:cubicBezTo>
                      <a:pt x="4590" y="1260"/>
                      <a:pt x="4577" y="1240"/>
                      <a:pt x="4551" y="1240"/>
                    </a:cubicBezTo>
                    <a:cubicBezTo>
                      <a:pt x="4531" y="1240"/>
                      <a:pt x="4531" y="1260"/>
                      <a:pt x="4524" y="1279"/>
                    </a:cubicBezTo>
                    <a:cubicBezTo>
                      <a:pt x="4511" y="1299"/>
                      <a:pt x="4485" y="1306"/>
                      <a:pt x="4485" y="1325"/>
                    </a:cubicBezTo>
                    <a:cubicBezTo>
                      <a:pt x="4485" y="1358"/>
                      <a:pt x="4518" y="1372"/>
                      <a:pt x="4524" y="1398"/>
                    </a:cubicBezTo>
                    <a:cubicBezTo>
                      <a:pt x="4537" y="1424"/>
                      <a:pt x="4537" y="1451"/>
                      <a:pt x="4557" y="1477"/>
                    </a:cubicBezTo>
                    <a:cubicBezTo>
                      <a:pt x="4590" y="1504"/>
                      <a:pt x="4623" y="1490"/>
                      <a:pt x="4669" y="1504"/>
                    </a:cubicBezTo>
                    <a:cubicBezTo>
                      <a:pt x="4709" y="1510"/>
                      <a:pt x="4735" y="1517"/>
                      <a:pt x="4775" y="1523"/>
                    </a:cubicBezTo>
                    <a:cubicBezTo>
                      <a:pt x="4801" y="1523"/>
                      <a:pt x="4801" y="1523"/>
                      <a:pt x="4801" y="1523"/>
                    </a:cubicBezTo>
                    <a:close/>
                    <a:moveTo>
                      <a:pt x="4775" y="1523"/>
                    </a:moveTo>
                    <a:lnTo>
                      <a:pt x="4775" y="1523"/>
                    </a:lnTo>
                    <a:cubicBezTo>
                      <a:pt x="4801" y="1523"/>
                      <a:pt x="4801" y="1523"/>
                      <a:pt x="4801" y="1523"/>
                    </a:cubicBezTo>
                    <a:lnTo>
                      <a:pt x="6740" y="2137"/>
                    </a:lnTo>
                    <a:lnTo>
                      <a:pt x="6740" y="2137"/>
                    </a:lnTo>
                    <a:cubicBezTo>
                      <a:pt x="6708" y="2236"/>
                      <a:pt x="6701" y="2288"/>
                      <a:pt x="6668" y="2381"/>
                    </a:cubicBezTo>
                    <a:cubicBezTo>
                      <a:pt x="6648" y="2420"/>
                      <a:pt x="6609" y="2433"/>
                      <a:pt x="6609" y="2480"/>
                    </a:cubicBezTo>
                    <a:cubicBezTo>
                      <a:pt x="6609" y="2506"/>
                      <a:pt x="6641" y="2506"/>
                      <a:pt x="6648" y="2532"/>
                    </a:cubicBezTo>
                    <a:cubicBezTo>
                      <a:pt x="6661" y="2552"/>
                      <a:pt x="6655" y="2565"/>
                      <a:pt x="6655" y="2585"/>
                    </a:cubicBezTo>
                    <a:cubicBezTo>
                      <a:pt x="6655" y="2645"/>
                      <a:pt x="6615" y="2664"/>
                      <a:pt x="6595" y="2717"/>
                    </a:cubicBezTo>
                    <a:cubicBezTo>
                      <a:pt x="6556" y="2790"/>
                      <a:pt x="6562" y="2849"/>
                      <a:pt x="6516" y="2915"/>
                    </a:cubicBezTo>
                    <a:cubicBezTo>
                      <a:pt x="6490" y="2948"/>
                      <a:pt x="6457" y="2948"/>
                      <a:pt x="6424" y="2974"/>
                    </a:cubicBezTo>
                    <a:cubicBezTo>
                      <a:pt x="6397" y="2994"/>
                      <a:pt x="6404" y="3020"/>
                      <a:pt x="6391" y="3054"/>
                    </a:cubicBezTo>
                    <a:cubicBezTo>
                      <a:pt x="6371" y="3086"/>
                      <a:pt x="6365" y="3113"/>
                      <a:pt x="6351" y="3152"/>
                    </a:cubicBezTo>
                    <a:cubicBezTo>
                      <a:pt x="6338" y="3185"/>
                      <a:pt x="6338" y="3205"/>
                      <a:pt x="6325" y="3238"/>
                    </a:cubicBezTo>
                    <a:cubicBezTo>
                      <a:pt x="6312" y="3265"/>
                      <a:pt x="6292" y="3271"/>
                      <a:pt x="6292" y="3298"/>
                    </a:cubicBezTo>
                    <a:cubicBezTo>
                      <a:pt x="6292" y="3311"/>
                      <a:pt x="6298" y="3317"/>
                      <a:pt x="6298" y="3337"/>
                    </a:cubicBezTo>
                    <a:cubicBezTo>
                      <a:pt x="6298" y="3377"/>
                      <a:pt x="6252" y="3390"/>
                      <a:pt x="6226" y="3423"/>
                    </a:cubicBezTo>
                    <a:cubicBezTo>
                      <a:pt x="6206" y="3449"/>
                      <a:pt x="6199" y="3469"/>
                      <a:pt x="6186" y="3502"/>
                    </a:cubicBezTo>
                    <a:cubicBezTo>
                      <a:pt x="6153" y="3561"/>
                      <a:pt x="6160" y="3614"/>
                      <a:pt x="6101" y="3654"/>
                    </a:cubicBezTo>
                    <a:cubicBezTo>
                      <a:pt x="6081" y="3660"/>
                      <a:pt x="6068" y="3660"/>
                      <a:pt x="6048" y="3667"/>
                    </a:cubicBezTo>
                    <a:cubicBezTo>
                      <a:pt x="6008" y="3687"/>
                      <a:pt x="6002" y="3720"/>
                      <a:pt x="5975" y="3746"/>
                    </a:cubicBezTo>
                    <a:cubicBezTo>
                      <a:pt x="5955" y="3759"/>
                      <a:pt x="5962" y="3779"/>
                      <a:pt x="5949" y="3792"/>
                    </a:cubicBezTo>
                    <a:cubicBezTo>
                      <a:pt x="5923" y="3819"/>
                      <a:pt x="5909" y="3832"/>
                      <a:pt x="5870" y="3845"/>
                    </a:cubicBezTo>
                    <a:cubicBezTo>
                      <a:pt x="5850" y="3852"/>
                      <a:pt x="5843" y="3871"/>
                      <a:pt x="5817" y="3871"/>
                    </a:cubicBezTo>
                    <a:cubicBezTo>
                      <a:pt x="5804" y="3871"/>
                      <a:pt x="5797" y="3865"/>
                      <a:pt x="5777" y="3865"/>
                    </a:cubicBezTo>
                    <a:cubicBezTo>
                      <a:pt x="5652" y="3865"/>
                      <a:pt x="5580" y="3944"/>
                      <a:pt x="5507" y="4056"/>
                    </a:cubicBezTo>
                    <a:cubicBezTo>
                      <a:pt x="5467" y="4122"/>
                      <a:pt x="5434" y="4162"/>
                      <a:pt x="5408" y="4241"/>
                    </a:cubicBezTo>
                    <a:lnTo>
                      <a:pt x="5408" y="4241"/>
                    </a:lnTo>
                    <a:cubicBezTo>
                      <a:pt x="5408" y="4254"/>
                      <a:pt x="5395" y="4267"/>
                      <a:pt x="5395" y="4280"/>
                    </a:cubicBezTo>
                    <a:cubicBezTo>
                      <a:pt x="5395" y="4300"/>
                      <a:pt x="5428" y="4307"/>
                      <a:pt x="5441" y="4326"/>
                    </a:cubicBezTo>
                    <a:cubicBezTo>
                      <a:pt x="5487" y="4379"/>
                      <a:pt x="5533" y="4419"/>
                      <a:pt x="5533" y="4491"/>
                    </a:cubicBezTo>
                    <a:cubicBezTo>
                      <a:pt x="5533" y="4518"/>
                      <a:pt x="5500" y="4524"/>
                      <a:pt x="5487" y="4551"/>
                    </a:cubicBezTo>
                    <a:cubicBezTo>
                      <a:pt x="5474" y="4584"/>
                      <a:pt x="5487" y="4610"/>
                      <a:pt x="5481" y="4643"/>
                    </a:cubicBezTo>
                    <a:cubicBezTo>
                      <a:pt x="5474" y="4683"/>
                      <a:pt x="5454" y="4696"/>
                      <a:pt x="5448" y="4729"/>
                    </a:cubicBezTo>
                    <a:cubicBezTo>
                      <a:pt x="5441" y="4781"/>
                      <a:pt x="5434" y="4821"/>
                      <a:pt x="5408" y="4867"/>
                    </a:cubicBezTo>
                    <a:cubicBezTo>
                      <a:pt x="5395" y="4900"/>
                      <a:pt x="5382" y="4933"/>
                      <a:pt x="5349" y="4933"/>
                    </a:cubicBezTo>
                    <a:cubicBezTo>
                      <a:pt x="5336" y="4933"/>
                      <a:pt x="5329" y="4913"/>
                      <a:pt x="5316" y="4913"/>
                    </a:cubicBezTo>
                    <a:cubicBezTo>
                      <a:pt x="5276" y="4913"/>
                      <a:pt x="5276" y="4960"/>
                      <a:pt x="5269" y="4993"/>
                    </a:cubicBezTo>
                    <a:cubicBezTo>
                      <a:pt x="5263" y="5025"/>
                      <a:pt x="5250" y="5039"/>
                      <a:pt x="5230" y="5065"/>
                    </a:cubicBezTo>
                    <a:cubicBezTo>
                      <a:pt x="5217" y="5085"/>
                      <a:pt x="5217" y="5105"/>
                      <a:pt x="5190" y="5118"/>
                    </a:cubicBezTo>
                    <a:cubicBezTo>
                      <a:pt x="5144" y="5138"/>
                      <a:pt x="5111" y="5144"/>
                      <a:pt x="5065" y="5171"/>
                    </a:cubicBezTo>
                    <a:cubicBezTo>
                      <a:pt x="5012" y="5217"/>
                      <a:pt x="5012" y="5263"/>
                      <a:pt x="4986" y="5329"/>
                    </a:cubicBezTo>
                    <a:cubicBezTo>
                      <a:pt x="4959" y="5395"/>
                      <a:pt x="4894" y="5421"/>
                      <a:pt x="4894" y="5494"/>
                    </a:cubicBezTo>
                    <a:cubicBezTo>
                      <a:pt x="4894" y="5566"/>
                      <a:pt x="4999" y="5566"/>
                      <a:pt x="4999" y="5639"/>
                    </a:cubicBezTo>
                    <a:cubicBezTo>
                      <a:pt x="4999" y="5685"/>
                      <a:pt x="4999" y="5725"/>
                      <a:pt x="4959" y="5758"/>
                    </a:cubicBezTo>
                    <a:cubicBezTo>
                      <a:pt x="4946" y="5771"/>
                      <a:pt x="4926" y="5784"/>
                      <a:pt x="4926" y="5804"/>
                    </a:cubicBezTo>
                    <a:cubicBezTo>
                      <a:pt x="4926" y="5830"/>
                      <a:pt x="4926" y="5843"/>
                      <a:pt x="4926" y="5870"/>
                    </a:cubicBezTo>
                    <a:cubicBezTo>
                      <a:pt x="4926" y="5909"/>
                      <a:pt x="4894" y="5916"/>
                      <a:pt x="4874" y="5942"/>
                    </a:cubicBezTo>
                    <a:cubicBezTo>
                      <a:pt x="4801" y="6041"/>
                      <a:pt x="4709" y="6048"/>
                      <a:pt x="4643" y="6153"/>
                    </a:cubicBezTo>
                    <a:cubicBezTo>
                      <a:pt x="4603" y="6219"/>
                      <a:pt x="4584" y="6259"/>
                      <a:pt x="4551" y="6332"/>
                    </a:cubicBezTo>
                    <a:cubicBezTo>
                      <a:pt x="4531" y="6364"/>
                      <a:pt x="4511" y="6378"/>
                      <a:pt x="4498" y="6417"/>
                    </a:cubicBezTo>
                    <a:cubicBezTo>
                      <a:pt x="4485" y="6450"/>
                      <a:pt x="4478" y="6477"/>
                      <a:pt x="4452" y="6503"/>
                    </a:cubicBezTo>
                    <a:lnTo>
                      <a:pt x="4452" y="6503"/>
                    </a:lnTo>
                    <a:cubicBezTo>
                      <a:pt x="1399" y="6147"/>
                      <a:pt x="1399" y="6147"/>
                      <a:pt x="1399" y="6147"/>
                    </a:cubicBezTo>
                    <a:cubicBezTo>
                      <a:pt x="1372" y="6140"/>
                      <a:pt x="1379" y="6107"/>
                      <a:pt x="1359" y="6088"/>
                    </a:cubicBezTo>
                    <a:cubicBezTo>
                      <a:pt x="1339" y="6054"/>
                      <a:pt x="1306" y="6048"/>
                      <a:pt x="1280" y="6015"/>
                    </a:cubicBezTo>
                    <a:cubicBezTo>
                      <a:pt x="1234" y="5949"/>
                      <a:pt x="1207" y="5890"/>
                      <a:pt x="1135" y="5876"/>
                    </a:cubicBezTo>
                    <a:cubicBezTo>
                      <a:pt x="1056" y="5863"/>
                      <a:pt x="1043" y="5791"/>
                      <a:pt x="1010" y="5725"/>
                    </a:cubicBezTo>
                    <a:cubicBezTo>
                      <a:pt x="983" y="5672"/>
                      <a:pt x="976" y="5646"/>
                      <a:pt x="957" y="5593"/>
                    </a:cubicBezTo>
                    <a:cubicBezTo>
                      <a:pt x="950" y="5566"/>
                      <a:pt x="930" y="5553"/>
                      <a:pt x="930" y="5527"/>
                    </a:cubicBezTo>
                    <a:cubicBezTo>
                      <a:pt x="930" y="5474"/>
                      <a:pt x="983" y="5454"/>
                      <a:pt x="983" y="5401"/>
                    </a:cubicBezTo>
                    <a:cubicBezTo>
                      <a:pt x="983" y="5336"/>
                      <a:pt x="944" y="5303"/>
                      <a:pt x="911" y="5243"/>
                    </a:cubicBezTo>
                    <a:cubicBezTo>
                      <a:pt x="878" y="5191"/>
                      <a:pt x="845" y="5164"/>
                      <a:pt x="805" y="5118"/>
                    </a:cubicBezTo>
                    <a:lnTo>
                      <a:pt x="805" y="5118"/>
                    </a:lnTo>
                    <a:cubicBezTo>
                      <a:pt x="805" y="5092"/>
                      <a:pt x="799" y="5078"/>
                      <a:pt x="799" y="5052"/>
                    </a:cubicBezTo>
                    <a:cubicBezTo>
                      <a:pt x="799" y="5032"/>
                      <a:pt x="812" y="5019"/>
                      <a:pt x="812" y="4999"/>
                    </a:cubicBezTo>
                    <a:cubicBezTo>
                      <a:pt x="812" y="4973"/>
                      <a:pt x="785" y="4966"/>
                      <a:pt x="785" y="4933"/>
                    </a:cubicBezTo>
                    <a:cubicBezTo>
                      <a:pt x="785" y="4894"/>
                      <a:pt x="785" y="4867"/>
                      <a:pt x="785" y="4828"/>
                    </a:cubicBezTo>
                    <a:cubicBezTo>
                      <a:pt x="785" y="4781"/>
                      <a:pt x="825" y="4768"/>
                      <a:pt x="851" y="4742"/>
                    </a:cubicBezTo>
                    <a:cubicBezTo>
                      <a:pt x="864" y="4735"/>
                      <a:pt x="878" y="4735"/>
                      <a:pt x="884" y="4722"/>
                    </a:cubicBezTo>
                    <a:cubicBezTo>
                      <a:pt x="904" y="4696"/>
                      <a:pt x="897" y="4656"/>
                      <a:pt x="930" y="4656"/>
                    </a:cubicBezTo>
                    <a:cubicBezTo>
                      <a:pt x="944" y="4656"/>
                      <a:pt x="950" y="4663"/>
                      <a:pt x="957" y="4663"/>
                    </a:cubicBezTo>
                    <a:cubicBezTo>
                      <a:pt x="1517" y="2427"/>
                      <a:pt x="1517" y="2427"/>
                      <a:pt x="1517" y="2427"/>
                    </a:cubicBezTo>
                    <a:cubicBezTo>
                      <a:pt x="1465" y="2407"/>
                      <a:pt x="1432" y="2394"/>
                      <a:pt x="1379" y="2381"/>
                    </a:cubicBezTo>
                    <a:cubicBezTo>
                      <a:pt x="1339" y="2381"/>
                      <a:pt x="1319" y="2394"/>
                      <a:pt x="1287" y="2374"/>
                    </a:cubicBezTo>
                    <a:cubicBezTo>
                      <a:pt x="1247" y="2354"/>
                      <a:pt x="1247" y="2321"/>
                      <a:pt x="1207" y="2308"/>
                    </a:cubicBezTo>
                    <a:cubicBezTo>
                      <a:pt x="1161" y="2288"/>
                      <a:pt x="1128" y="2288"/>
                      <a:pt x="1095" y="2255"/>
                    </a:cubicBezTo>
                    <a:cubicBezTo>
                      <a:pt x="1049" y="2229"/>
                      <a:pt x="1036" y="2196"/>
                      <a:pt x="990" y="2176"/>
                    </a:cubicBezTo>
                    <a:cubicBezTo>
                      <a:pt x="944" y="2163"/>
                      <a:pt x="917" y="2183"/>
                      <a:pt x="871" y="2176"/>
                    </a:cubicBezTo>
                    <a:cubicBezTo>
                      <a:pt x="825" y="2176"/>
                      <a:pt x="805" y="2170"/>
                      <a:pt x="759" y="2170"/>
                    </a:cubicBezTo>
                    <a:cubicBezTo>
                      <a:pt x="732" y="2170"/>
                      <a:pt x="719" y="2176"/>
                      <a:pt x="693" y="2176"/>
                    </a:cubicBezTo>
                    <a:cubicBezTo>
                      <a:pt x="647" y="2176"/>
                      <a:pt x="640" y="2137"/>
                      <a:pt x="607" y="2117"/>
                    </a:cubicBezTo>
                    <a:cubicBezTo>
                      <a:pt x="561" y="2077"/>
                      <a:pt x="521" y="2071"/>
                      <a:pt x="475" y="2031"/>
                    </a:cubicBezTo>
                    <a:cubicBezTo>
                      <a:pt x="449" y="2011"/>
                      <a:pt x="422" y="2005"/>
                      <a:pt x="396" y="1978"/>
                    </a:cubicBezTo>
                    <a:cubicBezTo>
                      <a:pt x="383" y="1952"/>
                      <a:pt x="390" y="1932"/>
                      <a:pt x="383" y="1906"/>
                    </a:cubicBezTo>
                    <a:cubicBezTo>
                      <a:pt x="376" y="1879"/>
                      <a:pt x="370" y="1866"/>
                      <a:pt x="370" y="1833"/>
                    </a:cubicBezTo>
                    <a:cubicBezTo>
                      <a:pt x="363" y="1800"/>
                      <a:pt x="324" y="1794"/>
                      <a:pt x="284" y="1787"/>
                    </a:cubicBezTo>
                    <a:cubicBezTo>
                      <a:pt x="238" y="1774"/>
                      <a:pt x="231" y="1734"/>
                      <a:pt x="198" y="1695"/>
                    </a:cubicBezTo>
                    <a:cubicBezTo>
                      <a:pt x="185" y="1675"/>
                      <a:pt x="172" y="1675"/>
                      <a:pt x="159" y="1655"/>
                    </a:cubicBezTo>
                    <a:cubicBezTo>
                      <a:pt x="119" y="1629"/>
                      <a:pt x="113" y="1596"/>
                      <a:pt x="79" y="1563"/>
                    </a:cubicBezTo>
                    <a:cubicBezTo>
                      <a:pt x="53" y="1536"/>
                      <a:pt x="40" y="1523"/>
                      <a:pt x="40" y="1490"/>
                    </a:cubicBezTo>
                    <a:cubicBezTo>
                      <a:pt x="40" y="1444"/>
                      <a:pt x="40" y="1418"/>
                      <a:pt x="40" y="1372"/>
                    </a:cubicBezTo>
                    <a:cubicBezTo>
                      <a:pt x="40" y="1332"/>
                      <a:pt x="27" y="1306"/>
                      <a:pt x="27" y="1266"/>
                    </a:cubicBezTo>
                    <a:cubicBezTo>
                      <a:pt x="0" y="659"/>
                      <a:pt x="0" y="659"/>
                      <a:pt x="0" y="659"/>
                    </a:cubicBezTo>
                    <a:lnTo>
                      <a:pt x="0" y="659"/>
                    </a:lnTo>
                    <a:cubicBezTo>
                      <a:pt x="0" y="666"/>
                      <a:pt x="7" y="666"/>
                      <a:pt x="7" y="666"/>
                    </a:cubicBezTo>
                    <a:cubicBezTo>
                      <a:pt x="40" y="686"/>
                      <a:pt x="60" y="672"/>
                      <a:pt x="93" y="679"/>
                    </a:cubicBezTo>
                    <a:cubicBezTo>
                      <a:pt x="159" y="699"/>
                      <a:pt x="198" y="712"/>
                      <a:pt x="271" y="712"/>
                    </a:cubicBezTo>
                    <a:cubicBezTo>
                      <a:pt x="310" y="712"/>
                      <a:pt x="324" y="679"/>
                      <a:pt x="357" y="653"/>
                    </a:cubicBezTo>
                    <a:cubicBezTo>
                      <a:pt x="409" y="607"/>
                      <a:pt x="456" y="600"/>
                      <a:pt x="528" y="587"/>
                    </a:cubicBezTo>
                    <a:cubicBezTo>
                      <a:pt x="607" y="593"/>
                      <a:pt x="607" y="593"/>
                      <a:pt x="607" y="593"/>
                    </a:cubicBezTo>
                    <a:cubicBezTo>
                      <a:pt x="660" y="593"/>
                      <a:pt x="660" y="593"/>
                      <a:pt x="660" y="593"/>
                    </a:cubicBezTo>
                    <a:cubicBezTo>
                      <a:pt x="660" y="560"/>
                      <a:pt x="667" y="534"/>
                      <a:pt x="700" y="514"/>
                    </a:cubicBezTo>
                    <a:cubicBezTo>
                      <a:pt x="746" y="481"/>
                      <a:pt x="785" y="501"/>
                      <a:pt x="845" y="488"/>
                    </a:cubicBezTo>
                    <a:cubicBezTo>
                      <a:pt x="930" y="468"/>
                      <a:pt x="944" y="356"/>
                      <a:pt x="1036" y="356"/>
                    </a:cubicBezTo>
                    <a:cubicBezTo>
                      <a:pt x="1062" y="356"/>
                      <a:pt x="1082" y="356"/>
                      <a:pt x="1102" y="369"/>
                    </a:cubicBezTo>
                    <a:cubicBezTo>
                      <a:pt x="1115" y="376"/>
                      <a:pt x="1115" y="389"/>
                      <a:pt x="1128" y="395"/>
                    </a:cubicBezTo>
                    <a:cubicBezTo>
                      <a:pt x="1174" y="409"/>
                      <a:pt x="1201" y="415"/>
                      <a:pt x="1247" y="415"/>
                    </a:cubicBezTo>
                    <a:cubicBezTo>
                      <a:pt x="1280" y="415"/>
                      <a:pt x="1293" y="415"/>
                      <a:pt x="1326" y="415"/>
                    </a:cubicBezTo>
                    <a:cubicBezTo>
                      <a:pt x="1339" y="415"/>
                      <a:pt x="1339" y="395"/>
                      <a:pt x="1353" y="389"/>
                    </a:cubicBezTo>
                    <a:cubicBezTo>
                      <a:pt x="1379" y="369"/>
                      <a:pt x="1405" y="363"/>
                      <a:pt x="1432" y="343"/>
                    </a:cubicBezTo>
                    <a:lnTo>
                      <a:pt x="1432" y="343"/>
                    </a:lnTo>
                    <a:cubicBezTo>
                      <a:pt x="1471" y="363"/>
                      <a:pt x="1504" y="369"/>
                      <a:pt x="1550" y="382"/>
                    </a:cubicBezTo>
                    <a:cubicBezTo>
                      <a:pt x="1597" y="395"/>
                      <a:pt x="1623" y="409"/>
                      <a:pt x="1669" y="409"/>
                    </a:cubicBezTo>
                    <a:cubicBezTo>
                      <a:pt x="1702" y="409"/>
                      <a:pt x="1729" y="382"/>
                      <a:pt x="1729" y="349"/>
                    </a:cubicBezTo>
                    <a:cubicBezTo>
                      <a:pt x="1729" y="336"/>
                      <a:pt x="1709" y="336"/>
                      <a:pt x="1702" y="323"/>
                    </a:cubicBezTo>
                    <a:cubicBezTo>
                      <a:pt x="1662" y="270"/>
                      <a:pt x="1603" y="257"/>
                      <a:pt x="1603" y="191"/>
                    </a:cubicBezTo>
                    <a:cubicBezTo>
                      <a:pt x="1603" y="151"/>
                      <a:pt x="1643" y="145"/>
                      <a:pt x="1662" y="112"/>
                    </a:cubicBezTo>
                    <a:cubicBezTo>
                      <a:pt x="1689" y="72"/>
                      <a:pt x="1676" y="39"/>
                      <a:pt x="1709" y="13"/>
                    </a:cubicBezTo>
                    <a:cubicBezTo>
                      <a:pt x="1794" y="46"/>
                      <a:pt x="1847" y="66"/>
                      <a:pt x="1940" y="66"/>
                    </a:cubicBezTo>
                    <a:cubicBezTo>
                      <a:pt x="2025" y="66"/>
                      <a:pt x="2065" y="0"/>
                      <a:pt x="2151" y="0"/>
                    </a:cubicBezTo>
                    <a:cubicBezTo>
                      <a:pt x="2190" y="0"/>
                      <a:pt x="2217" y="20"/>
                      <a:pt x="2243" y="46"/>
                    </a:cubicBezTo>
                    <a:cubicBezTo>
                      <a:pt x="2269" y="66"/>
                      <a:pt x="2296" y="66"/>
                      <a:pt x="2316" y="85"/>
                    </a:cubicBezTo>
                    <a:cubicBezTo>
                      <a:pt x="2335" y="105"/>
                      <a:pt x="2347" y="118"/>
                      <a:pt x="2367" y="138"/>
                    </a:cubicBezTo>
                    <a:lnTo>
                      <a:pt x="2367" y="138"/>
                    </a:lnTo>
                    <a:cubicBezTo>
                      <a:pt x="2361" y="197"/>
                      <a:pt x="2361" y="231"/>
                      <a:pt x="2342" y="283"/>
                    </a:cubicBezTo>
                    <a:cubicBezTo>
                      <a:pt x="2329" y="323"/>
                      <a:pt x="2309" y="343"/>
                      <a:pt x="2309" y="376"/>
                    </a:cubicBezTo>
                    <a:cubicBezTo>
                      <a:pt x="2309" y="395"/>
                      <a:pt x="2329" y="402"/>
                      <a:pt x="2347" y="409"/>
                    </a:cubicBezTo>
                    <a:cubicBezTo>
                      <a:pt x="2400" y="448"/>
                      <a:pt x="2433" y="468"/>
                      <a:pt x="2479" y="521"/>
                    </a:cubicBezTo>
                    <a:cubicBezTo>
                      <a:pt x="2532" y="587"/>
                      <a:pt x="2532" y="653"/>
                      <a:pt x="2545" y="738"/>
                    </a:cubicBezTo>
                    <a:cubicBezTo>
                      <a:pt x="2552" y="778"/>
                      <a:pt x="2572" y="798"/>
                      <a:pt x="2611" y="818"/>
                    </a:cubicBezTo>
                    <a:cubicBezTo>
                      <a:pt x="2651" y="837"/>
                      <a:pt x="2664" y="864"/>
                      <a:pt x="2710" y="870"/>
                    </a:cubicBezTo>
                    <a:cubicBezTo>
                      <a:pt x="2730" y="877"/>
                      <a:pt x="2743" y="864"/>
                      <a:pt x="2763" y="877"/>
                    </a:cubicBezTo>
                    <a:cubicBezTo>
                      <a:pt x="2783" y="883"/>
                      <a:pt x="2776" y="910"/>
                      <a:pt x="2789" y="930"/>
                    </a:cubicBezTo>
                    <a:cubicBezTo>
                      <a:pt x="2803" y="963"/>
                      <a:pt x="2822" y="976"/>
                      <a:pt x="2855" y="989"/>
                    </a:cubicBezTo>
                    <a:cubicBezTo>
                      <a:pt x="2921" y="1035"/>
                      <a:pt x="2974" y="1042"/>
                      <a:pt x="3027" y="1101"/>
                    </a:cubicBezTo>
                    <a:cubicBezTo>
                      <a:pt x="3053" y="1128"/>
                      <a:pt x="3053" y="1154"/>
                      <a:pt x="3060" y="1187"/>
                    </a:cubicBezTo>
                    <a:cubicBezTo>
                      <a:pt x="3067" y="1240"/>
                      <a:pt x="3099" y="1266"/>
                      <a:pt x="3119" y="1312"/>
                    </a:cubicBezTo>
                    <a:cubicBezTo>
                      <a:pt x="3159" y="1391"/>
                      <a:pt x="3165" y="1451"/>
                      <a:pt x="3231" y="1510"/>
                    </a:cubicBezTo>
                    <a:cubicBezTo>
                      <a:pt x="3264" y="1536"/>
                      <a:pt x="3278" y="1556"/>
                      <a:pt x="3311" y="1583"/>
                    </a:cubicBezTo>
                    <a:cubicBezTo>
                      <a:pt x="3343" y="1603"/>
                      <a:pt x="3390" y="1616"/>
                      <a:pt x="3390" y="1662"/>
                    </a:cubicBezTo>
                    <a:cubicBezTo>
                      <a:pt x="3390" y="1695"/>
                      <a:pt x="3390" y="1715"/>
                      <a:pt x="3390" y="1748"/>
                    </a:cubicBezTo>
                    <a:cubicBezTo>
                      <a:pt x="3390" y="1800"/>
                      <a:pt x="3456" y="1787"/>
                      <a:pt x="3508" y="1800"/>
                    </a:cubicBezTo>
                    <a:cubicBezTo>
                      <a:pt x="3555" y="1807"/>
                      <a:pt x="3548" y="1860"/>
                      <a:pt x="3555" y="1906"/>
                    </a:cubicBezTo>
                    <a:cubicBezTo>
                      <a:pt x="3574" y="1965"/>
                      <a:pt x="3614" y="1985"/>
                      <a:pt x="3667" y="2011"/>
                    </a:cubicBezTo>
                    <a:cubicBezTo>
                      <a:pt x="3700" y="2031"/>
                      <a:pt x="3719" y="2038"/>
                      <a:pt x="3753" y="2051"/>
                    </a:cubicBezTo>
                    <a:cubicBezTo>
                      <a:pt x="3719" y="2084"/>
                      <a:pt x="3733" y="2110"/>
                      <a:pt x="3713" y="2150"/>
                    </a:cubicBezTo>
                    <a:lnTo>
                      <a:pt x="3713" y="2150"/>
                    </a:lnTo>
                    <a:cubicBezTo>
                      <a:pt x="3713" y="2150"/>
                      <a:pt x="3713" y="2150"/>
                      <a:pt x="3706" y="2150"/>
                    </a:cubicBezTo>
                    <a:cubicBezTo>
                      <a:pt x="3673" y="2150"/>
                      <a:pt x="3660" y="2176"/>
                      <a:pt x="3627" y="2183"/>
                    </a:cubicBezTo>
                    <a:cubicBezTo>
                      <a:pt x="3607" y="2189"/>
                      <a:pt x="3581" y="2196"/>
                      <a:pt x="3581" y="2216"/>
                    </a:cubicBezTo>
                    <a:cubicBezTo>
                      <a:pt x="3581" y="2255"/>
                      <a:pt x="3601" y="2275"/>
                      <a:pt x="3601" y="2321"/>
                    </a:cubicBezTo>
                    <a:cubicBezTo>
                      <a:pt x="3673" y="2275"/>
                      <a:pt x="3726" y="2262"/>
                      <a:pt x="3799" y="2222"/>
                    </a:cubicBezTo>
                    <a:cubicBezTo>
                      <a:pt x="3871" y="2189"/>
                      <a:pt x="3898" y="2117"/>
                      <a:pt x="3983" y="2110"/>
                    </a:cubicBezTo>
                    <a:cubicBezTo>
                      <a:pt x="4062" y="2110"/>
                      <a:pt x="4115" y="2064"/>
                      <a:pt x="4161" y="1998"/>
                    </a:cubicBezTo>
                    <a:cubicBezTo>
                      <a:pt x="4201" y="1932"/>
                      <a:pt x="4194" y="1827"/>
                      <a:pt x="4267" y="1827"/>
                    </a:cubicBezTo>
                    <a:cubicBezTo>
                      <a:pt x="4293" y="1827"/>
                      <a:pt x="4287" y="1860"/>
                      <a:pt x="4287" y="1879"/>
                    </a:cubicBezTo>
                    <a:cubicBezTo>
                      <a:pt x="4287" y="1939"/>
                      <a:pt x="4287" y="1972"/>
                      <a:pt x="4287" y="2025"/>
                    </a:cubicBezTo>
                    <a:cubicBezTo>
                      <a:pt x="4320" y="2031"/>
                      <a:pt x="4340" y="2038"/>
                      <a:pt x="4372" y="2038"/>
                    </a:cubicBezTo>
                    <a:cubicBezTo>
                      <a:pt x="4392" y="2038"/>
                      <a:pt x="4392" y="2011"/>
                      <a:pt x="4399" y="1998"/>
                    </a:cubicBezTo>
                    <a:cubicBezTo>
                      <a:pt x="4405" y="1959"/>
                      <a:pt x="4412" y="1939"/>
                      <a:pt x="4419" y="1899"/>
                    </a:cubicBezTo>
                    <a:cubicBezTo>
                      <a:pt x="4425" y="1840"/>
                      <a:pt x="4425" y="1800"/>
                      <a:pt x="4445" y="1748"/>
                    </a:cubicBezTo>
                    <a:cubicBezTo>
                      <a:pt x="4458" y="1715"/>
                      <a:pt x="4458" y="1688"/>
                      <a:pt x="4485" y="1668"/>
                    </a:cubicBezTo>
                    <a:cubicBezTo>
                      <a:pt x="4551" y="1616"/>
                      <a:pt x="4603" y="1616"/>
                      <a:pt x="4683" y="1616"/>
                    </a:cubicBezTo>
                    <a:cubicBezTo>
                      <a:pt x="4755" y="1616"/>
                      <a:pt x="4795" y="1649"/>
                      <a:pt x="4867" y="1649"/>
                    </a:cubicBezTo>
                    <a:cubicBezTo>
                      <a:pt x="4979" y="1649"/>
                      <a:pt x="5025" y="1569"/>
                      <a:pt x="5144" y="1569"/>
                    </a:cubicBezTo>
                    <a:cubicBezTo>
                      <a:pt x="5190" y="1569"/>
                      <a:pt x="5217" y="1596"/>
                      <a:pt x="5263" y="1616"/>
                    </a:cubicBezTo>
                    <a:cubicBezTo>
                      <a:pt x="5296" y="1629"/>
                      <a:pt x="5316" y="1629"/>
                      <a:pt x="5355" y="1635"/>
                    </a:cubicBezTo>
                    <a:cubicBezTo>
                      <a:pt x="5382" y="1642"/>
                      <a:pt x="5395" y="1649"/>
                      <a:pt x="5421" y="1655"/>
                    </a:cubicBezTo>
                    <a:cubicBezTo>
                      <a:pt x="5461" y="1662"/>
                      <a:pt x="5507" y="1675"/>
                      <a:pt x="5507" y="1715"/>
                    </a:cubicBezTo>
                    <a:cubicBezTo>
                      <a:pt x="5507" y="1741"/>
                      <a:pt x="5481" y="1748"/>
                      <a:pt x="5474" y="1774"/>
                    </a:cubicBezTo>
                    <a:cubicBezTo>
                      <a:pt x="5454" y="1807"/>
                      <a:pt x="5448" y="1827"/>
                      <a:pt x="5448" y="1866"/>
                    </a:cubicBezTo>
                    <a:cubicBezTo>
                      <a:pt x="5448" y="1906"/>
                      <a:pt x="5448" y="1932"/>
                      <a:pt x="5448" y="1972"/>
                    </a:cubicBezTo>
                    <a:cubicBezTo>
                      <a:pt x="5421" y="1998"/>
                      <a:pt x="5415" y="2025"/>
                      <a:pt x="5401" y="2051"/>
                    </a:cubicBezTo>
                    <a:cubicBezTo>
                      <a:pt x="5342" y="2163"/>
                      <a:pt x="5289" y="2262"/>
                      <a:pt x="5164" y="2269"/>
                    </a:cubicBezTo>
                    <a:cubicBezTo>
                      <a:pt x="4999" y="2282"/>
                      <a:pt x="4913" y="2354"/>
                      <a:pt x="4748" y="2354"/>
                    </a:cubicBezTo>
                    <a:cubicBezTo>
                      <a:pt x="4683" y="2354"/>
                      <a:pt x="4650" y="2334"/>
                      <a:pt x="4584" y="2334"/>
                    </a:cubicBezTo>
                    <a:cubicBezTo>
                      <a:pt x="4531" y="2334"/>
                      <a:pt x="4498" y="2348"/>
                      <a:pt x="4445" y="2354"/>
                    </a:cubicBezTo>
                    <a:cubicBezTo>
                      <a:pt x="4399" y="2361"/>
                      <a:pt x="4372" y="2348"/>
                      <a:pt x="4333" y="2361"/>
                    </a:cubicBezTo>
                    <a:cubicBezTo>
                      <a:pt x="4346" y="2387"/>
                      <a:pt x="4372" y="2394"/>
                      <a:pt x="4405" y="2401"/>
                    </a:cubicBezTo>
                    <a:cubicBezTo>
                      <a:pt x="4452" y="2420"/>
                      <a:pt x="4478" y="2440"/>
                      <a:pt x="4531" y="2440"/>
                    </a:cubicBezTo>
                    <a:cubicBezTo>
                      <a:pt x="4557" y="2440"/>
                      <a:pt x="4570" y="2440"/>
                      <a:pt x="4597" y="2440"/>
                    </a:cubicBezTo>
                    <a:lnTo>
                      <a:pt x="4597" y="2440"/>
                    </a:lnTo>
                    <a:cubicBezTo>
                      <a:pt x="5045" y="2374"/>
                      <a:pt x="5045" y="2374"/>
                      <a:pt x="5045" y="2374"/>
                    </a:cubicBezTo>
                    <a:lnTo>
                      <a:pt x="5045" y="2374"/>
                    </a:lnTo>
                    <a:cubicBezTo>
                      <a:pt x="5045" y="2394"/>
                      <a:pt x="5045" y="2401"/>
                      <a:pt x="5045" y="2420"/>
                    </a:cubicBezTo>
                    <a:cubicBezTo>
                      <a:pt x="5045" y="2493"/>
                      <a:pt x="5006" y="2526"/>
                      <a:pt x="4973" y="2592"/>
                    </a:cubicBezTo>
                    <a:cubicBezTo>
                      <a:pt x="4946" y="2645"/>
                      <a:pt x="4946" y="2684"/>
                      <a:pt x="4946" y="2744"/>
                    </a:cubicBezTo>
                    <a:cubicBezTo>
                      <a:pt x="4946" y="2757"/>
                      <a:pt x="4953" y="2763"/>
                      <a:pt x="4959" y="2776"/>
                    </a:cubicBezTo>
                    <a:cubicBezTo>
                      <a:pt x="4979" y="2750"/>
                      <a:pt x="4979" y="2724"/>
                      <a:pt x="4993" y="2697"/>
                    </a:cubicBezTo>
                    <a:cubicBezTo>
                      <a:pt x="5012" y="2658"/>
                      <a:pt x="5025" y="2631"/>
                      <a:pt x="5052" y="2598"/>
                    </a:cubicBezTo>
                    <a:cubicBezTo>
                      <a:pt x="5078" y="2552"/>
                      <a:pt x="5091" y="2526"/>
                      <a:pt x="5118" y="2473"/>
                    </a:cubicBezTo>
                    <a:cubicBezTo>
                      <a:pt x="5184" y="2381"/>
                      <a:pt x="5243" y="2348"/>
                      <a:pt x="5336" y="2275"/>
                    </a:cubicBezTo>
                    <a:cubicBezTo>
                      <a:pt x="5355" y="2295"/>
                      <a:pt x="5355" y="2321"/>
                      <a:pt x="5382" y="2328"/>
                    </a:cubicBezTo>
                    <a:cubicBezTo>
                      <a:pt x="5434" y="2341"/>
                      <a:pt x="5467" y="2348"/>
                      <a:pt x="5520" y="2348"/>
                    </a:cubicBezTo>
                    <a:cubicBezTo>
                      <a:pt x="5540" y="2348"/>
                      <a:pt x="5540" y="2321"/>
                      <a:pt x="5540" y="2302"/>
                    </a:cubicBezTo>
                    <a:cubicBezTo>
                      <a:pt x="5540" y="2269"/>
                      <a:pt x="5540" y="2249"/>
                      <a:pt x="5540" y="2216"/>
                    </a:cubicBezTo>
                    <a:cubicBezTo>
                      <a:pt x="5540" y="2176"/>
                      <a:pt x="5573" y="2163"/>
                      <a:pt x="5573" y="2123"/>
                    </a:cubicBezTo>
                    <a:cubicBezTo>
                      <a:pt x="5573" y="2084"/>
                      <a:pt x="5573" y="2058"/>
                      <a:pt x="5573" y="2018"/>
                    </a:cubicBezTo>
                    <a:cubicBezTo>
                      <a:pt x="5573" y="1992"/>
                      <a:pt x="5599" y="1985"/>
                      <a:pt x="5619" y="1978"/>
                    </a:cubicBezTo>
                    <a:cubicBezTo>
                      <a:pt x="5659" y="1952"/>
                      <a:pt x="5679" y="1932"/>
                      <a:pt x="5711" y="1893"/>
                    </a:cubicBezTo>
                    <a:cubicBezTo>
                      <a:pt x="5718" y="1893"/>
                      <a:pt x="5718" y="1899"/>
                      <a:pt x="5725" y="1899"/>
                    </a:cubicBezTo>
                    <a:cubicBezTo>
                      <a:pt x="5791" y="1899"/>
                      <a:pt x="5830" y="1879"/>
                      <a:pt x="5896" y="1879"/>
                    </a:cubicBezTo>
                    <a:cubicBezTo>
                      <a:pt x="5942" y="1879"/>
                      <a:pt x="5962" y="1879"/>
                      <a:pt x="6008" y="1886"/>
                    </a:cubicBezTo>
                    <a:cubicBezTo>
                      <a:pt x="6041" y="1893"/>
                      <a:pt x="6048" y="1919"/>
                      <a:pt x="6081" y="1932"/>
                    </a:cubicBezTo>
                    <a:cubicBezTo>
                      <a:pt x="6153" y="1959"/>
                      <a:pt x="6206" y="1959"/>
                      <a:pt x="6285" y="1965"/>
                    </a:cubicBezTo>
                    <a:cubicBezTo>
                      <a:pt x="6378" y="1978"/>
                      <a:pt x="6424" y="2018"/>
                      <a:pt x="6516" y="2025"/>
                    </a:cubicBezTo>
                    <a:cubicBezTo>
                      <a:pt x="6595" y="2064"/>
                      <a:pt x="6648" y="2077"/>
                      <a:pt x="6721" y="2130"/>
                    </a:cubicBezTo>
                    <a:cubicBezTo>
                      <a:pt x="6727" y="2130"/>
                      <a:pt x="6734" y="2137"/>
                      <a:pt x="6740" y="2137"/>
                    </a:cubicBezTo>
                    <a:lnTo>
                      <a:pt x="4775" y="1523"/>
                    </a:lnTo>
                    <a:close/>
                  </a:path>
                </a:pathLst>
              </a:custGeom>
              <a:solidFill>
                <a:schemeClr val="accent1"/>
              </a:solid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2" name="Freeform 32">
                <a:extLst>
                  <a:ext uri="{FF2B5EF4-FFF2-40B4-BE49-F238E27FC236}">
                    <a16:creationId xmlns:a16="http://schemas.microsoft.com/office/drawing/2014/main" id="{7755207B-DAF7-48BA-B51B-17E2219DD287}"/>
                  </a:ext>
                </a:extLst>
              </p:cNvPr>
              <p:cNvSpPr>
                <a:spLocks noChangeArrowheads="1"/>
              </p:cNvSpPr>
              <p:nvPr/>
            </p:nvSpPr>
            <p:spPr bwMode="auto">
              <a:xfrm>
                <a:off x="6861522" y="3563932"/>
                <a:ext cx="876243" cy="1047750"/>
              </a:xfrm>
              <a:custGeom>
                <a:avLst/>
                <a:gdLst>
                  <a:gd name="T0" fmla="*/ 2222 w 2434"/>
                  <a:gd name="T1" fmla="*/ 1016 h 2910"/>
                  <a:gd name="T2" fmla="*/ 2149 w 2434"/>
                  <a:gd name="T3" fmla="*/ 1029 h 2910"/>
                  <a:gd name="T4" fmla="*/ 2195 w 2434"/>
                  <a:gd name="T5" fmla="*/ 1247 h 2910"/>
                  <a:gd name="T6" fmla="*/ 2301 w 2434"/>
                  <a:gd name="T7" fmla="*/ 1135 h 2910"/>
                  <a:gd name="T8" fmla="*/ 58 w 2434"/>
                  <a:gd name="T9" fmla="*/ 884 h 2910"/>
                  <a:gd name="T10" fmla="*/ 118 w 2434"/>
                  <a:gd name="T11" fmla="*/ 917 h 2910"/>
                  <a:gd name="T12" fmla="*/ 203 w 2434"/>
                  <a:gd name="T13" fmla="*/ 1049 h 2910"/>
                  <a:gd name="T14" fmla="*/ 368 w 2434"/>
                  <a:gd name="T15" fmla="*/ 1109 h 2910"/>
                  <a:gd name="T16" fmla="*/ 533 w 2434"/>
                  <a:gd name="T17" fmla="*/ 1148 h 2910"/>
                  <a:gd name="T18" fmla="*/ 691 w 2434"/>
                  <a:gd name="T19" fmla="*/ 1207 h 2910"/>
                  <a:gd name="T20" fmla="*/ 711 w 2434"/>
                  <a:gd name="T21" fmla="*/ 1069 h 2910"/>
                  <a:gd name="T22" fmla="*/ 975 w 2434"/>
                  <a:gd name="T23" fmla="*/ 983 h 2910"/>
                  <a:gd name="T24" fmla="*/ 1114 w 2434"/>
                  <a:gd name="T25" fmla="*/ 911 h 2910"/>
                  <a:gd name="T26" fmla="*/ 1206 w 2434"/>
                  <a:gd name="T27" fmla="*/ 726 h 2910"/>
                  <a:gd name="T28" fmla="*/ 1265 w 2434"/>
                  <a:gd name="T29" fmla="*/ 521 h 2910"/>
                  <a:gd name="T30" fmla="*/ 1490 w 2434"/>
                  <a:gd name="T31" fmla="*/ 218 h 2910"/>
                  <a:gd name="T32" fmla="*/ 1602 w 2434"/>
                  <a:gd name="T33" fmla="*/ 27 h 2910"/>
                  <a:gd name="T34" fmla="*/ 1734 w 2434"/>
                  <a:gd name="T35" fmla="*/ 46 h 2910"/>
                  <a:gd name="T36" fmla="*/ 1819 w 2434"/>
                  <a:gd name="T37" fmla="*/ 238 h 2910"/>
                  <a:gd name="T38" fmla="*/ 1899 w 2434"/>
                  <a:gd name="T39" fmla="*/ 357 h 2910"/>
                  <a:gd name="T40" fmla="*/ 1925 w 2434"/>
                  <a:gd name="T41" fmla="*/ 634 h 2910"/>
                  <a:gd name="T42" fmla="*/ 2031 w 2434"/>
                  <a:gd name="T43" fmla="*/ 1023 h 2910"/>
                  <a:gd name="T44" fmla="*/ 2070 w 2434"/>
                  <a:gd name="T45" fmla="*/ 1148 h 2910"/>
                  <a:gd name="T46" fmla="*/ 2136 w 2434"/>
                  <a:gd name="T47" fmla="*/ 1273 h 2910"/>
                  <a:gd name="T48" fmla="*/ 2380 w 2434"/>
                  <a:gd name="T49" fmla="*/ 1326 h 2910"/>
                  <a:gd name="T50" fmla="*/ 2433 w 2434"/>
                  <a:gd name="T51" fmla="*/ 1452 h 2910"/>
                  <a:gd name="T52" fmla="*/ 2301 w 2434"/>
                  <a:gd name="T53" fmla="*/ 1544 h 2910"/>
                  <a:gd name="T54" fmla="*/ 2380 w 2434"/>
                  <a:gd name="T55" fmla="*/ 1702 h 2910"/>
                  <a:gd name="T56" fmla="*/ 1964 w 2434"/>
                  <a:gd name="T57" fmla="*/ 2052 h 2910"/>
                  <a:gd name="T58" fmla="*/ 1707 w 2434"/>
                  <a:gd name="T59" fmla="*/ 2329 h 2910"/>
                  <a:gd name="T60" fmla="*/ 1655 w 2434"/>
                  <a:gd name="T61" fmla="*/ 2467 h 2910"/>
                  <a:gd name="T62" fmla="*/ 1720 w 2434"/>
                  <a:gd name="T63" fmla="*/ 2467 h 2910"/>
                  <a:gd name="T64" fmla="*/ 1688 w 2434"/>
                  <a:gd name="T65" fmla="*/ 2599 h 2910"/>
                  <a:gd name="T66" fmla="*/ 1648 w 2434"/>
                  <a:gd name="T67" fmla="*/ 2738 h 2910"/>
                  <a:gd name="T68" fmla="*/ 1536 w 2434"/>
                  <a:gd name="T69" fmla="*/ 2856 h 2910"/>
                  <a:gd name="T70" fmla="*/ 1404 w 2434"/>
                  <a:gd name="T71" fmla="*/ 2896 h 2910"/>
                  <a:gd name="T72" fmla="*/ 1444 w 2434"/>
                  <a:gd name="T73" fmla="*/ 2797 h 2910"/>
                  <a:gd name="T74" fmla="*/ 1246 w 2434"/>
                  <a:gd name="T75" fmla="*/ 2652 h 2910"/>
                  <a:gd name="T76" fmla="*/ 1081 w 2434"/>
                  <a:gd name="T77" fmla="*/ 2494 h 2910"/>
                  <a:gd name="T78" fmla="*/ 1002 w 2434"/>
                  <a:gd name="T79" fmla="*/ 2329 h 2910"/>
                  <a:gd name="T80" fmla="*/ 810 w 2434"/>
                  <a:gd name="T81" fmla="*/ 2058 h 2910"/>
                  <a:gd name="T82" fmla="*/ 718 w 2434"/>
                  <a:gd name="T83" fmla="*/ 1847 h 2910"/>
                  <a:gd name="T84" fmla="*/ 480 w 2434"/>
                  <a:gd name="T85" fmla="*/ 1676 h 2910"/>
                  <a:gd name="T86" fmla="*/ 401 w 2434"/>
                  <a:gd name="T87" fmla="*/ 1616 h 2910"/>
                  <a:gd name="T88" fmla="*/ 236 w 2434"/>
                  <a:gd name="T89" fmla="*/ 1484 h 2910"/>
                  <a:gd name="T90" fmla="*/ 38 w 2434"/>
                  <a:gd name="T91" fmla="*/ 1155 h 2910"/>
                  <a:gd name="T92" fmla="*/ 33 w 2434"/>
                  <a:gd name="T93" fmla="*/ 1029 h 2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34" h="2910">
                    <a:moveTo>
                      <a:pt x="2222" y="1016"/>
                    </a:moveTo>
                    <a:lnTo>
                      <a:pt x="2222" y="1016"/>
                    </a:lnTo>
                    <a:cubicBezTo>
                      <a:pt x="2189" y="1016"/>
                      <a:pt x="2169" y="1010"/>
                      <a:pt x="2136" y="990"/>
                    </a:cubicBezTo>
                    <a:cubicBezTo>
                      <a:pt x="2136" y="1010"/>
                      <a:pt x="2149" y="1016"/>
                      <a:pt x="2149" y="1029"/>
                    </a:cubicBezTo>
                    <a:cubicBezTo>
                      <a:pt x="2149" y="1056"/>
                      <a:pt x="2149" y="1075"/>
                      <a:pt x="2149" y="1102"/>
                    </a:cubicBezTo>
                    <a:cubicBezTo>
                      <a:pt x="2149" y="1161"/>
                      <a:pt x="2195" y="1187"/>
                      <a:pt x="2195" y="1247"/>
                    </a:cubicBezTo>
                    <a:cubicBezTo>
                      <a:pt x="2202" y="1247"/>
                      <a:pt x="2209" y="1247"/>
                      <a:pt x="2222" y="1247"/>
                    </a:cubicBezTo>
                    <a:cubicBezTo>
                      <a:pt x="2275" y="1247"/>
                      <a:pt x="2301" y="1187"/>
                      <a:pt x="2301" y="1135"/>
                    </a:cubicBezTo>
                    <a:cubicBezTo>
                      <a:pt x="2301" y="1082"/>
                      <a:pt x="2275" y="1029"/>
                      <a:pt x="2222" y="1016"/>
                    </a:cubicBezTo>
                    <a:close/>
                    <a:moveTo>
                      <a:pt x="58" y="884"/>
                    </a:moveTo>
                    <a:lnTo>
                      <a:pt x="58" y="884"/>
                    </a:lnTo>
                    <a:cubicBezTo>
                      <a:pt x="71" y="897"/>
                      <a:pt x="91" y="904"/>
                      <a:pt x="118" y="917"/>
                    </a:cubicBezTo>
                    <a:lnTo>
                      <a:pt x="118" y="917"/>
                    </a:lnTo>
                    <a:cubicBezTo>
                      <a:pt x="144" y="977"/>
                      <a:pt x="164" y="1003"/>
                      <a:pt x="203" y="1049"/>
                    </a:cubicBezTo>
                    <a:cubicBezTo>
                      <a:pt x="236" y="1082"/>
                      <a:pt x="256" y="1109"/>
                      <a:pt x="302" y="1109"/>
                    </a:cubicBezTo>
                    <a:cubicBezTo>
                      <a:pt x="322" y="1109"/>
                      <a:pt x="342" y="1109"/>
                      <a:pt x="368" y="1109"/>
                    </a:cubicBezTo>
                    <a:cubicBezTo>
                      <a:pt x="388" y="1109"/>
                      <a:pt x="401" y="1102"/>
                      <a:pt x="428" y="1102"/>
                    </a:cubicBezTo>
                    <a:cubicBezTo>
                      <a:pt x="467" y="1102"/>
                      <a:pt x="487" y="1135"/>
                      <a:pt x="533" y="1148"/>
                    </a:cubicBezTo>
                    <a:cubicBezTo>
                      <a:pt x="592" y="1174"/>
                      <a:pt x="626" y="1194"/>
                      <a:pt x="685" y="1221"/>
                    </a:cubicBezTo>
                    <a:cubicBezTo>
                      <a:pt x="685" y="1221"/>
                      <a:pt x="691" y="1214"/>
                      <a:pt x="691" y="1207"/>
                    </a:cubicBezTo>
                    <a:cubicBezTo>
                      <a:pt x="691" y="1194"/>
                      <a:pt x="685" y="1187"/>
                      <a:pt x="685" y="1174"/>
                    </a:cubicBezTo>
                    <a:cubicBezTo>
                      <a:pt x="685" y="1135"/>
                      <a:pt x="685" y="1102"/>
                      <a:pt x="711" y="1069"/>
                    </a:cubicBezTo>
                    <a:cubicBezTo>
                      <a:pt x="731" y="1049"/>
                      <a:pt x="758" y="1049"/>
                      <a:pt x="790" y="1042"/>
                    </a:cubicBezTo>
                    <a:cubicBezTo>
                      <a:pt x="856" y="1016"/>
                      <a:pt x="903" y="1010"/>
                      <a:pt x="975" y="983"/>
                    </a:cubicBezTo>
                    <a:cubicBezTo>
                      <a:pt x="1008" y="970"/>
                      <a:pt x="1034" y="963"/>
                      <a:pt x="1067" y="937"/>
                    </a:cubicBezTo>
                    <a:cubicBezTo>
                      <a:pt x="1087" y="930"/>
                      <a:pt x="1101" y="930"/>
                      <a:pt x="1114" y="911"/>
                    </a:cubicBezTo>
                    <a:cubicBezTo>
                      <a:pt x="1133" y="878"/>
                      <a:pt x="1127" y="851"/>
                      <a:pt x="1140" y="812"/>
                    </a:cubicBezTo>
                    <a:cubicBezTo>
                      <a:pt x="1160" y="779"/>
                      <a:pt x="1180" y="759"/>
                      <a:pt x="1206" y="726"/>
                    </a:cubicBezTo>
                    <a:cubicBezTo>
                      <a:pt x="1239" y="673"/>
                      <a:pt x="1226" y="627"/>
                      <a:pt x="1239" y="568"/>
                    </a:cubicBezTo>
                    <a:cubicBezTo>
                      <a:pt x="1239" y="548"/>
                      <a:pt x="1252" y="541"/>
                      <a:pt x="1265" y="521"/>
                    </a:cubicBezTo>
                    <a:cubicBezTo>
                      <a:pt x="1292" y="462"/>
                      <a:pt x="1305" y="423"/>
                      <a:pt x="1345" y="370"/>
                    </a:cubicBezTo>
                    <a:cubicBezTo>
                      <a:pt x="1397" y="304"/>
                      <a:pt x="1437" y="284"/>
                      <a:pt x="1490" y="218"/>
                    </a:cubicBezTo>
                    <a:cubicBezTo>
                      <a:pt x="1536" y="152"/>
                      <a:pt x="1562" y="99"/>
                      <a:pt x="1602" y="27"/>
                    </a:cubicBezTo>
                    <a:lnTo>
                      <a:pt x="1602" y="27"/>
                    </a:lnTo>
                    <a:cubicBezTo>
                      <a:pt x="1635" y="27"/>
                      <a:pt x="1655" y="0"/>
                      <a:pt x="1688" y="0"/>
                    </a:cubicBezTo>
                    <a:cubicBezTo>
                      <a:pt x="1714" y="0"/>
                      <a:pt x="1720" y="27"/>
                      <a:pt x="1734" y="46"/>
                    </a:cubicBezTo>
                    <a:cubicBezTo>
                      <a:pt x="1767" y="93"/>
                      <a:pt x="1793" y="119"/>
                      <a:pt x="1806" y="178"/>
                    </a:cubicBezTo>
                    <a:cubicBezTo>
                      <a:pt x="1813" y="198"/>
                      <a:pt x="1806" y="218"/>
                      <a:pt x="1819" y="238"/>
                    </a:cubicBezTo>
                    <a:cubicBezTo>
                      <a:pt x="1826" y="251"/>
                      <a:pt x="1846" y="244"/>
                      <a:pt x="1859" y="251"/>
                    </a:cubicBezTo>
                    <a:cubicBezTo>
                      <a:pt x="1892" y="277"/>
                      <a:pt x="1899" y="317"/>
                      <a:pt x="1899" y="357"/>
                    </a:cubicBezTo>
                    <a:cubicBezTo>
                      <a:pt x="1899" y="389"/>
                      <a:pt x="1885" y="409"/>
                      <a:pt x="1885" y="449"/>
                    </a:cubicBezTo>
                    <a:cubicBezTo>
                      <a:pt x="1885" y="521"/>
                      <a:pt x="1899" y="561"/>
                      <a:pt x="1925" y="634"/>
                    </a:cubicBezTo>
                    <a:cubicBezTo>
                      <a:pt x="1945" y="686"/>
                      <a:pt x="1951" y="719"/>
                      <a:pt x="1964" y="772"/>
                    </a:cubicBezTo>
                    <a:cubicBezTo>
                      <a:pt x="2004" y="864"/>
                      <a:pt x="2031" y="924"/>
                      <a:pt x="2031" y="1023"/>
                    </a:cubicBezTo>
                    <a:cubicBezTo>
                      <a:pt x="2031" y="1049"/>
                      <a:pt x="2011" y="1062"/>
                      <a:pt x="1998" y="1082"/>
                    </a:cubicBezTo>
                    <a:cubicBezTo>
                      <a:pt x="2031" y="1102"/>
                      <a:pt x="2044" y="1122"/>
                      <a:pt x="2070" y="1148"/>
                    </a:cubicBezTo>
                    <a:cubicBezTo>
                      <a:pt x="2090" y="1168"/>
                      <a:pt x="2110" y="1174"/>
                      <a:pt x="2116" y="1201"/>
                    </a:cubicBezTo>
                    <a:cubicBezTo>
                      <a:pt x="2123" y="1227"/>
                      <a:pt x="2116" y="1247"/>
                      <a:pt x="2136" y="1273"/>
                    </a:cubicBezTo>
                    <a:cubicBezTo>
                      <a:pt x="2162" y="1300"/>
                      <a:pt x="2195" y="1293"/>
                      <a:pt x="2235" y="1300"/>
                    </a:cubicBezTo>
                    <a:cubicBezTo>
                      <a:pt x="2288" y="1313"/>
                      <a:pt x="2334" y="1293"/>
                      <a:pt x="2380" y="1326"/>
                    </a:cubicBezTo>
                    <a:cubicBezTo>
                      <a:pt x="2406" y="1346"/>
                      <a:pt x="2406" y="1366"/>
                      <a:pt x="2413" y="1392"/>
                    </a:cubicBezTo>
                    <a:cubicBezTo>
                      <a:pt x="2420" y="1418"/>
                      <a:pt x="2433" y="1432"/>
                      <a:pt x="2433" y="1452"/>
                    </a:cubicBezTo>
                    <a:cubicBezTo>
                      <a:pt x="2433" y="1511"/>
                      <a:pt x="2360" y="1531"/>
                      <a:pt x="2301" y="1531"/>
                    </a:cubicBezTo>
                    <a:cubicBezTo>
                      <a:pt x="2301" y="1537"/>
                      <a:pt x="2301" y="1537"/>
                      <a:pt x="2301" y="1544"/>
                    </a:cubicBezTo>
                    <a:cubicBezTo>
                      <a:pt x="2301" y="1603"/>
                      <a:pt x="2420" y="1577"/>
                      <a:pt x="2420" y="1636"/>
                    </a:cubicBezTo>
                    <a:cubicBezTo>
                      <a:pt x="2420" y="1663"/>
                      <a:pt x="2406" y="1682"/>
                      <a:pt x="2380" y="1702"/>
                    </a:cubicBezTo>
                    <a:cubicBezTo>
                      <a:pt x="2281" y="1742"/>
                      <a:pt x="2281" y="1834"/>
                      <a:pt x="2189" y="1887"/>
                    </a:cubicBezTo>
                    <a:cubicBezTo>
                      <a:pt x="2096" y="1939"/>
                      <a:pt x="2057" y="1992"/>
                      <a:pt x="1964" y="2052"/>
                    </a:cubicBezTo>
                    <a:cubicBezTo>
                      <a:pt x="1925" y="2071"/>
                      <a:pt x="1892" y="2071"/>
                      <a:pt x="1852" y="2104"/>
                    </a:cubicBezTo>
                    <a:cubicBezTo>
                      <a:pt x="1767" y="2164"/>
                      <a:pt x="1740" y="2230"/>
                      <a:pt x="1707" y="2329"/>
                    </a:cubicBezTo>
                    <a:cubicBezTo>
                      <a:pt x="1688" y="2381"/>
                      <a:pt x="1674" y="2414"/>
                      <a:pt x="1655" y="2467"/>
                    </a:cubicBezTo>
                    <a:lnTo>
                      <a:pt x="1655" y="2467"/>
                    </a:lnTo>
                    <a:cubicBezTo>
                      <a:pt x="1720" y="2467"/>
                      <a:pt x="1720" y="2467"/>
                      <a:pt x="1720" y="2467"/>
                    </a:cubicBezTo>
                    <a:lnTo>
                      <a:pt x="1720" y="2467"/>
                    </a:lnTo>
                    <a:cubicBezTo>
                      <a:pt x="1720" y="2474"/>
                      <a:pt x="1720" y="2480"/>
                      <a:pt x="1720" y="2494"/>
                    </a:cubicBezTo>
                    <a:cubicBezTo>
                      <a:pt x="1720" y="2540"/>
                      <a:pt x="1688" y="2560"/>
                      <a:pt x="1688" y="2599"/>
                    </a:cubicBezTo>
                    <a:cubicBezTo>
                      <a:pt x="1688" y="2632"/>
                      <a:pt x="1688" y="2645"/>
                      <a:pt x="1688" y="2672"/>
                    </a:cubicBezTo>
                    <a:cubicBezTo>
                      <a:pt x="1688" y="2705"/>
                      <a:pt x="1674" y="2718"/>
                      <a:pt x="1648" y="2738"/>
                    </a:cubicBezTo>
                    <a:cubicBezTo>
                      <a:pt x="1615" y="2777"/>
                      <a:pt x="1615" y="2777"/>
                      <a:pt x="1615" y="2777"/>
                    </a:cubicBezTo>
                    <a:cubicBezTo>
                      <a:pt x="1595" y="2817"/>
                      <a:pt x="1569" y="2830"/>
                      <a:pt x="1536" y="2856"/>
                    </a:cubicBezTo>
                    <a:cubicBezTo>
                      <a:pt x="1503" y="2883"/>
                      <a:pt x="1483" y="2909"/>
                      <a:pt x="1437" y="2909"/>
                    </a:cubicBezTo>
                    <a:cubicBezTo>
                      <a:pt x="1424" y="2909"/>
                      <a:pt x="1417" y="2903"/>
                      <a:pt x="1404" y="2896"/>
                    </a:cubicBezTo>
                    <a:lnTo>
                      <a:pt x="1404" y="2896"/>
                    </a:lnTo>
                    <a:cubicBezTo>
                      <a:pt x="1424" y="2856"/>
                      <a:pt x="1410" y="2830"/>
                      <a:pt x="1444" y="2797"/>
                    </a:cubicBezTo>
                    <a:cubicBezTo>
                      <a:pt x="1410" y="2784"/>
                      <a:pt x="1391" y="2777"/>
                      <a:pt x="1358" y="2757"/>
                    </a:cubicBezTo>
                    <a:cubicBezTo>
                      <a:pt x="1305" y="2731"/>
                      <a:pt x="1265" y="2711"/>
                      <a:pt x="1246" y="2652"/>
                    </a:cubicBezTo>
                    <a:cubicBezTo>
                      <a:pt x="1239" y="2606"/>
                      <a:pt x="1246" y="2553"/>
                      <a:pt x="1199" y="2546"/>
                    </a:cubicBezTo>
                    <a:cubicBezTo>
                      <a:pt x="1147" y="2533"/>
                      <a:pt x="1081" y="2546"/>
                      <a:pt x="1081" y="2494"/>
                    </a:cubicBezTo>
                    <a:cubicBezTo>
                      <a:pt x="1081" y="2461"/>
                      <a:pt x="1081" y="2441"/>
                      <a:pt x="1081" y="2408"/>
                    </a:cubicBezTo>
                    <a:cubicBezTo>
                      <a:pt x="1081" y="2362"/>
                      <a:pt x="1034" y="2349"/>
                      <a:pt x="1002" y="2329"/>
                    </a:cubicBezTo>
                    <a:cubicBezTo>
                      <a:pt x="969" y="2302"/>
                      <a:pt x="955" y="2282"/>
                      <a:pt x="922" y="2256"/>
                    </a:cubicBezTo>
                    <a:cubicBezTo>
                      <a:pt x="856" y="2197"/>
                      <a:pt x="850" y="2137"/>
                      <a:pt x="810" y="2058"/>
                    </a:cubicBezTo>
                    <a:cubicBezTo>
                      <a:pt x="790" y="2012"/>
                      <a:pt x="758" y="1986"/>
                      <a:pt x="751" y="1933"/>
                    </a:cubicBezTo>
                    <a:cubicBezTo>
                      <a:pt x="744" y="1900"/>
                      <a:pt x="744" y="1874"/>
                      <a:pt x="718" y="1847"/>
                    </a:cubicBezTo>
                    <a:cubicBezTo>
                      <a:pt x="665" y="1788"/>
                      <a:pt x="612" y="1781"/>
                      <a:pt x="546" y="1735"/>
                    </a:cubicBezTo>
                    <a:cubicBezTo>
                      <a:pt x="513" y="1722"/>
                      <a:pt x="494" y="1709"/>
                      <a:pt x="480" y="1676"/>
                    </a:cubicBezTo>
                    <a:cubicBezTo>
                      <a:pt x="467" y="1656"/>
                      <a:pt x="474" y="1629"/>
                      <a:pt x="454" y="1623"/>
                    </a:cubicBezTo>
                    <a:cubicBezTo>
                      <a:pt x="434" y="1610"/>
                      <a:pt x="421" y="1623"/>
                      <a:pt x="401" y="1616"/>
                    </a:cubicBezTo>
                    <a:cubicBezTo>
                      <a:pt x="355" y="1610"/>
                      <a:pt x="342" y="1583"/>
                      <a:pt x="302" y="1564"/>
                    </a:cubicBezTo>
                    <a:cubicBezTo>
                      <a:pt x="263" y="1544"/>
                      <a:pt x="243" y="1524"/>
                      <a:pt x="236" y="1484"/>
                    </a:cubicBezTo>
                    <a:cubicBezTo>
                      <a:pt x="223" y="1399"/>
                      <a:pt x="223" y="1333"/>
                      <a:pt x="170" y="1267"/>
                    </a:cubicBezTo>
                    <a:cubicBezTo>
                      <a:pt x="124" y="1214"/>
                      <a:pt x="91" y="1194"/>
                      <a:pt x="38" y="1155"/>
                    </a:cubicBezTo>
                    <a:cubicBezTo>
                      <a:pt x="20" y="1148"/>
                      <a:pt x="0" y="1141"/>
                      <a:pt x="0" y="1122"/>
                    </a:cubicBezTo>
                    <a:cubicBezTo>
                      <a:pt x="0" y="1089"/>
                      <a:pt x="20" y="1069"/>
                      <a:pt x="33" y="1029"/>
                    </a:cubicBezTo>
                    <a:cubicBezTo>
                      <a:pt x="52" y="977"/>
                      <a:pt x="52" y="943"/>
                      <a:pt x="58" y="884"/>
                    </a:cubicBezTo>
                    <a:close/>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Freeform 33">
                <a:extLst>
                  <a:ext uri="{FF2B5EF4-FFF2-40B4-BE49-F238E27FC236}">
                    <a16:creationId xmlns:a16="http://schemas.microsoft.com/office/drawing/2014/main" id="{D07B121B-521E-485E-9B82-0E3DD314EF49}"/>
                  </a:ext>
                </a:extLst>
              </p:cNvPr>
              <p:cNvSpPr>
                <a:spLocks noChangeArrowheads="1"/>
              </p:cNvSpPr>
              <p:nvPr/>
            </p:nvSpPr>
            <p:spPr bwMode="auto">
              <a:xfrm>
                <a:off x="3342265" y="5618158"/>
                <a:ext cx="1331825" cy="738187"/>
              </a:xfrm>
              <a:custGeom>
                <a:avLst/>
                <a:gdLst>
                  <a:gd name="T0" fmla="*/ 3548 w 3701"/>
                  <a:gd name="T1" fmla="*/ 1273 h 2052"/>
                  <a:gd name="T2" fmla="*/ 3548 w 3701"/>
                  <a:gd name="T3" fmla="*/ 1273 h 2052"/>
                  <a:gd name="T4" fmla="*/ 3700 w 3701"/>
                  <a:gd name="T5" fmla="*/ 1365 h 2052"/>
                  <a:gd name="T6" fmla="*/ 3700 w 3701"/>
                  <a:gd name="T7" fmla="*/ 1365 h 2052"/>
                  <a:gd name="T8" fmla="*/ 3674 w 3701"/>
                  <a:gd name="T9" fmla="*/ 1378 h 2052"/>
                  <a:gd name="T10" fmla="*/ 3608 w 3701"/>
                  <a:gd name="T11" fmla="*/ 1431 h 2052"/>
                  <a:gd name="T12" fmla="*/ 3529 w 3701"/>
                  <a:gd name="T13" fmla="*/ 1530 h 2052"/>
                  <a:gd name="T14" fmla="*/ 3397 w 3701"/>
                  <a:gd name="T15" fmla="*/ 1569 h 2052"/>
                  <a:gd name="T16" fmla="*/ 3258 w 3701"/>
                  <a:gd name="T17" fmla="*/ 1728 h 2052"/>
                  <a:gd name="T18" fmla="*/ 3205 w 3701"/>
                  <a:gd name="T19" fmla="*/ 1780 h 2052"/>
                  <a:gd name="T20" fmla="*/ 3087 w 3701"/>
                  <a:gd name="T21" fmla="*/ 1754 h 2052"/>
                  <a:gd name="T22" fmla="*/ 3014 w 3701"/>
                  <a:gd name="T23" fmla="*/ 1820 h 2052"/>
                  <a:gd name="T24" fmla="*/ 2902 w 3701"/>
                  <a:gd name="T25" fmla="*/ 1932 h 2052"/>
                  <a:gd name="T26" fmla="*/ 2777 w 3701"/>
                  <a:gd name="T27" fmla="*/ 2018 h 2052"/>
                  <a:gd name="T28" fmla="*/ 2678 w 3701"/>
                  <a:gd name="T29" fmla="*/ 1972 h 2052"/>
                  <a:gd name="T30" fmla="*/ 2625 w 3701"/>
                  <a:gd name="T31" fmla="*/ 1972 h 2052"/>
                  <a:gd name="T32" fmla="*/ 2539 w 3701"/>
                  <a:gd name="T33" fmla="*/ 1958 h 2052"/>
                  <a:gd name="T34" fmla="*/ 2328 w 3701"/>
                  <a:gd name="T35" fmla="*/ 2011 h 2052"/>
                  <a:gd name="T36" fmla="*/ 2328 w 3701"/>
                  <a:gd name="T37" fmla="*/ 2011 h 2052"/>
                  <a:gd name="T38" fmla="*/ 2236 w 3701"/>
                  <a:gd name="T39" fmla="*/ 1978 h 2052"/>
                  <a:gd name="T40" fmla="*/ 2170 w 3701"/>
                  <a:gd name="T41" fmla="*/ 1958 h 2052"/>
                  <a:gd name="T42" fmla="*/ 2104 w 3701"/>
                  <a:gd name="T43" fmla="*/ 1972 h 2052"/>
                  <a:gd name="T44" fmla="*/ 1932 w 3701"/>
                  <a:gd name="T45" fmla="*/ 2018 h 2052"/>
                  <a:gd name="T46" fmla="*/ 1847 w 3701"/>
                  <a:gd name="T47" fmla="*/ 2051 h 2052"/>
                  <a:gd name="T48" fmla="*/ 1741 w 3701"/>
                  <a:gd name="T49" fmla="*/ 1932 h 2052"/>
                  <a:gd name="T50" fmla="*/ 1688 w 3701"/>
                  <a:gd name="T51" fmla="*/ 1747 h 2052"/>
                  <a:gd name="T52" fmla="*/ 1688 w 3701"/>
                  <a:gd name="T53" fmla="*/ 1682 h 2052"/>
                  <a:gd name="T54" fmla="*/ 1695 w 3701"/>
                  <a:gd name="T55" fmla="*/ 1549 h 2052"/>
                  <a:gd name="T56" fmla="*/ 1688 w 3701"/>
                  <a:gd name="T57" fmla="*/ 1444 h 2052"/>
                  <a:gd name="T58" fmla="*/ 1715 w 3701"/>
                  <a:gd name="T59" fmla="*/ 1352 h 2052"/>
                  <a:gd name="T60" fmla="*/ 1748 w 3701"/>
                  <a:gd name="T61" fmla="*/ 1147 h 2052"/>
                  <a:gd name="T62" fmla="*/ 1748 w 3701"/>
                  <a:gd name="T63" fmla="*/ 1128 h 2052"/>
                  <a:gd name="T64" fmla="*/ 1523 w 3701"/>
                  <a:gd name="T65" fmla="*/ 1286 h 2052"/>
                  <a:gd name="T66" fmla="*/ 1391 w 3701"/>
                  <a:gd name="T67" fmla="*/ 1418 h 2052"/>
                  <a:gd name="T68" fmla="*/ 1326 w 3701"/>
                  <a:gd name="T69" fmla="*/ 1451 h 2052"/>
                  <a:gd name="T70" fmla="*/ 1200 w 3701"/>
                  <a:gd name="T71" fmla="*/ 1451 h 2052"/>
                  <a:gd name="T72" fmla="*/ 956 w 3701"/>
                  <a:gd name="T73" fmla="*/ 1464 h 2052"/>
                  <a:gd name="T74" fmla="*/ 864 w 3701"/>
                  <a:gd name="T75" fmla="*/ 1358 h 2052"/>
                  <a:gd name="T76" fmla="*/ 811 w 3701"/>
                  <a:gd name="T77" fmla="*/ 1246 h 2052"/>
                  <a:gd name="T78" fmla="*/ 732 w 3701"/>
                  <a:gd name="T79" fmla="*/ 1200 h 2052"/>
                  <a:gd name="T80" fmla="*/ 521 w 3701"/>
                  <a:gd name="T81" fmla="*/ 1141 h 2052"/>
                  <a:gd name="T82" fmla="*/ 422 w 3701"/>
                  <a:gd name="T83" fmla="*/ 1141 h 2052"/>
                  <a:gd name="T84" fmla="*/ 455 w 3701"/>
                  <a:gd name="T85" fmla="*/ 989 h 2052"/>
                  <a:gd name="T86" fmla="*/ 369 w 3701"/>
                  <a:gd name="T87" fmla="*/ 804 h 2052"/>
                  <a:gd name="T88" fmla="*/ 283 w 3701"/>
                  <a:gd name="T89" fmla="*/ 732 h 2052"/>
                  <a:gd name="T90" fmla="*/ 257 w 3701"/>
                  <a:gd name="T91" fmla="*/ 633 h 2052"/>
                  <a:gd name="T92" fmla="*/ 171 w 3701"/>
                  <a:gd name="T93" fmla="*/ 475 h 2052"/>
                  <a:gd name="T94" fmla="*/ 151 w 3701"/>
                  <a:gd name="T95" fmla="*/ 408 h 2052"/>
                  <a:gd name="T96" fmla="*/ 151 w 3701"/>
                  <a:gd name="T97" fmla="*/ 343 h 2052"/>
                  <a:gd name="T98" fmla="*/ 138 w 3701"/>
                  <a:gd name="T99" fmla="*/ 290 h 2052"/>
                  <a:gd name="T100" fmla="*/ 66 w 3701"/>
                  <a:gd name="T101" fmla="*/ 263 h 2052"/>
                  <a:gd name="T102" fmla="*/ 52 w 3701"/>
                  <a:gd name="T103" fmla="*/ 211 h 2052"/>
                  <a:gd name="T104" fmla="*/ 20 w 3701"/>
                  <a:gd name="T105" fmla="*/ 138 h 2052"/>
                  <a:gd name="T106" fmla="*/ 132 w 3701"/>
                  <a:gd name="T107" fmla="*/ 99 h 2052"/>
                  <a:gd name="T108" fmla="*/ 132 w 3701"/>
                  <a:gd name="T109" fmla="*/ 19 h 2052"/>
                  <a:gd name="T110" fmla="*/ 132 w 3701"/>
                  <a:gd name="T111" fmla="*/ 0 h 2052"/>
                  <a:gd name="T112" fmla="*/ 132 w 3701"/>
                  <a:gd name="T113" fmla="*/ 0 h 2052"/>
                  <a:gd name="T114" fmla="*/ 2955 w 3701"/>
                  <a:gd name="T115" fmla="*/ 1015 h 2052"/>
                  <a:gd name="T116" fmla="*/ 3548 w 3701"/>
                  <a:gd name="T117" fmla="*/ 1273 h 2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01" h="2052">
                    <a:moveTo>
                      <a:pt x="3548" y="1273"/>
                    </a:moveTo>
                    <a:lnTo>
                      <a:pt x="3548" y="1273"/>
                    </a:lnTo>
                    <a:cubicBezTo>
                      <a:pt x="3601" y="1319"/>
                      <a:pt x="3647" y="1325"/>
                      <a:pt x="3700" y="1365"/>
                    </a:cubicBezTo>
                    <a:lnTo>
                      <a:pt x="3700" y="1365"/>
                    </a:lnTo>
                    <a:cubicBezTo>
                      <a:pt x="3693" y="1365"/>
                      <a:pt x="3680" y="1372"/>
                      <a:pt x="3674" y="1378"/>
                    </a:cubicBezTo>
                    <a:cubicBezTo>
                      <a:pt x="3641" y="1398"/>
                      <a:pt x="3634" y="1411"/>
                      <a:pt x="3608" y="1431"/>
                    </a:cubicBezTo>
                    <a:cubicBezTo>
                      <a:pt x="3568" y="1464"/>
                      <a:pt x="3568" y="1503"/>
                      <a:pt x="3529" y="1530"/>
                    </a:cubicBezTo>
                    <a:cubicBezTo>
                      <a:pt x="3482" y="1556"/>
                      <a:pt x="3436" y="1536"/>
                      <a:pt x="3397" y="1569"/>
                    </a:cubicBezTo>
                    <a:cubicBezTo>
                      <a:pt x="3337" y="1629"/>
                      <a:pt x="3318" y="1675"/>
                      <a:pt x="3258" y="1728"/>
                    </a:cubicBezTo>
                    <a:cubicBezTo>
                      <a:pt x="3232" y="1741"/>
                      <a:pt x="3238" y="1780"/>
                      <a:pt x="3205" y="1780"/>
                    </a:cubicBezTo>
                    <a:cubicBezTo>
                      <a:pt x="3159" y="1780"/>
                      <a:pt x="3133" y="1754"/>
                      <a:pt x="3087" y="1754"/>
                    </a:cubicBezTo>
                    <a:cubicBezTo>
                      <a:pt x="3047" y="1754"/>
                      <a:pt x="3041" y="1794"/>
                      <a:pt x="3014" y="1820"/>
                    </a:cubicBezTo>
                    <a:cubicBezTo>
                      <a:pt x="2968" y="1859"/>
                      <a:pt x="2942" y="1886"/>
                      <a:pt x="2902" y="1932"/>
                    </a:cubicBezTo>
                    <a:cubicBezTo>
                      <a:pt x="2856" y="1972"/>
                      <a:pt x="2836" y="2018"/>
                      <a:pt x="2777" y="2018"/>
                    </a:cubicBezTo>
                    <a:cubicBezTo>
                      <a:pt x="2731" y="2018"/>
                      <a:pt x="2717" y="1991"/>
                      <a:pt x="2678" y="1972"/>
                    </a:cubicBezTo>
                    <a:cubicBezTo>
                      <a:pt x="2658" y="1965"/>
                      <a:pt x="2645" y="1978"/>
                      <a:pt x="2625" y="1972"/>
                    </a:cubicBezTo>
                    <a:cubicBezTo>
                      <a:pt x="2592" y="1972"/>
                      <a:pt x="2572" y="1958"/>
                      <a:pt x="2539" y="1958"/>
                    </a:cubicBezTo>
                    <a:cubicBezTo>
                      <a:pt x="2453" y="1958"/>
                      <a:pt x="2407" y="1978"/>
                      <a:pt x="2328" y="2011"/>
                    </a:cubicBezTo>
                    <a:lnTo>
                      <a:pt x="2328" y="2011"/>
                    </a:lnTo>
                    <a:cubicBezTo>
                      <a:pt x="2289" y="1998"/>
                      <a:pt x="2269" y="1991"/>
                      <a:pt x="2236" y="1978"/>
                    </a:cubicBezTo>
                    <a:cubicBezTo>
                      <a:pt x="2209" y="1972"/>
                      <a:pt x="2196" y="1958"/>
                      <a:pt x="2170" y="1958"/>
                    </a:cubicBezTo>
                    <a:cubicBezTo>
                      <a:pt x="2144" y="1958"/>
                      <a:pt x="2130" y="1965"/>
                      <a:pt x="2104" y="1972"/>
                    </a:cubicBezTo>
                    <a:cubicBezTo>
                      <a:pt x="2038" y="1991"/>
                      <a:pt x="1992" y="1985"/>
                      <a:pt x="1932" y="2018"/>
                    </a:cubicBezTo>
                    <a:cubicBezTo>
                      <a:pt x="1899" y="2031"/>
                      <a:pt x="1880" y="2051"/>
                      <a:pt x="1847" y="2051"/>
                    </a:cubicBezTo>
                    <a:cubicBezTo>
                      <a:pt x="1781" y="2051"/>
                      <a:pt x="1754" y="1991"/>
                      <a:pt x="1741" y="1932"/>
                    </a:cubicBezTo>
                    <a:cubicBezTo>
                      <a:pt x="1715" y="1859"/>
                      <a:pt x="1688" y="1827"/>
                      <a:pt x="1688" y="1747"/>
                    </a:cubicBezTo>
                    <a:cubicBezTo>
                      <a:pt x="1688" y="1721"/>
                      <a:pt x="1688" y="1708"/>
                      <a:pt x="1688" y="1682"/>
                    </a:cubicBezTo>
                    <a:cubicBezTo>
                      <a:pt x="1688" y="1629"/>
                      <a:pt x="1695" y="1602"/>
                      <a:pt x="1695" y="1549"/>
                    </a:cubicBezTo>
                    <a:cubicBezTo>
                      <a:pt x="1695" y="1510"/>
                      <a:pt x="1688" y="1490"/>
                      <a:pt x="1688" y="1444"/>
                    </a:cubicBezTo>
                    <a:cubicBezTo>
                      <a:pt x="1688" y="1411"/>
                      <a:pt x="1708" y="1391"/>
                      <a:pt x="1715" y="1352"/>
                    </a:cubicBezTo>
                    <a:cubicBezTo>
                      <a:pt x="1728" y="1273"/>
                      <a:pt x="1748" y="1226"/>
                      <a:pt x="1748" y="1147"/>
                    </a:cubicBezTo>
                    <a:cubicBezTo>
                      <a:pt x="1748" y="1141"/>
                      <a:pt x="1748" y="1134"/>
                      <a:pt x="1748" y="1128"/>
                    </a:cubicBezTo>
                    <a:cubicBezTo>
                      <a:pt x="1669" y="1200"/>
                      <a:pt x="1609" y="1220"/>
                      <a:pt x="1523" y="1286"/>
                    </a:cubicBezTo>
                    <a:cubicBezTo>
                      <a:pt x="1471" y="1325"/>
                      <a:pt x="1451" y="1372"/>
                      <a:pt x="1391" y="1418"/>
                    </a:cubicBezTo>
                    <a:cubicBezTo>
                      <a:pt x="1372" y="1431"/>
                      <a:pt x="1359" y="1451"/>
                      <a:pt x="1326" y="1451"/>
                    </a:cubicBezTo>
                    <a:cubicBezTo>
                      <a:pt x="1279" y="1451"/>
                      <a:pt x="1253" y="1451"/>
                      <a:pt x="1200" y="1451"/>
                    </a:cubicBezTo>
                    <a:cubicBezTo>
                      <a:pt x="1108" y="1457"/>
                      <a:pt x="1055" y="1464"/>
                      <a:pt x="956" y="1464"/>
                    </a:cubicBezTo>
                    <a:cubicBezTo>
                      <a:pt x="904" y="1464"/>
                      <a:pt x="884" y="1411"/>
                      <a:pt x="864" y="1358"/>
                    </a:cubicBezTo>
                    <a:cubicBezTo>
                      <a:pt x="851" y="1312"/>
                      <a:pt x="837" y="1286"/>
                      <a:pt x="811" y="1246"/>
                    </a:cubicBezTo>
                    <a:cubicBezTo>
                      <a:pt x="791" y="1220"/>
                      <a:pt x="765" y="1213"/>
                      <a:pt x="732" y="1200"/>
                    </a:cubicBezTo>
                    <a:cubicBezTo>
                      <a:pt x="666" y="1147"/>
                      <a:pt x="607" y="1141"/>
                      <a:pt x="521" y="1141"/>
                    </a:cubicBezTo>
                    <a:cubicBezTo>
                      <a:pt x="481" y="1141"/>
                      <a:pt x="462" y="1141"/>
                      <a:pt x="422" y="1141"/>
                    </a:cubicBezTo>
                    <a:cubicBezTo>
                      <a:pt x="455" y="989"/>
                      <a:pt x="455" y="989"/>
                      <a:pt x="455" y="989"/>
                    </a:cubicBezTo>
                    <a:cubicBezTo>
                      <a:pt x="448" y="910"/>
                      <a:pt x="415" y="870"/>
                      <a:pt x="369" y="804"/>
                    </a:cubicBezTo>
                    <a:cubicBezTo>
                      <a:pt x="343" y="771"/>
                      <a:pt x="303" y="771"/>
                      <a:pt x="283" y="732"/>
                    </a:cubicBezTo>
                    <a:cubicBezTo>
                      <a:pt x="270" y="699"/>
                      <a:pt x="283" y="666"/>
                      <a:pt x="257" y="633"/>
                    </a:cubicBezTo>
                    <a:cubicBezTo>
                      <a:pt x="211" y="580"/>
                      <a:pt x="171" y="540"/>
                      <a:pt x="171" y="475"/>
                    </a:cubicBezTo>
                    <a:cubicBezTo>
                      <a:pt x="151" y="408"/>
                      <a:pt x="151" y="408"/>
                      <a:pt x="151" y="408"/>
                    </a:cubicBezTo>
                    <a:cubicBezTo>
                      <a:pt x="151" y="382"/>
                      <a:pt x="151" y="369"/>
                      <a:pt x="151" y="343"/>
                    </a:cubicBezTo>
                    <a:cubicBezTo>
                      <a:pt x="151" y="323"/>
                      <a:pt x="151" y="303"/>
                      <a:pt x="138" y="290"/>
                    </a:cubicBezTo>
                    <a:cubicBezTo>
                      <a:pt x="112" y="277"/>
                      <a:pt x="92" y="283"/>
                      <a:pt x="66" y="263"/>
                    </a:cubicBezTo>
                    <a:cubicBezTo>
                      <a:pt x="52" y="250"/>
                      <a:pt x="59" y="231"/>
                      <a:pt x="52" y="211"/>
                    </a:cubicBezTo>
                    <a:cubicBezTo>
                      <a:pt x="46" y="178"/>
                      <a:pt x="0" y="158"/>
                      <a:pt x="20" y="138"/>
                    </a:cubicBezTo>
                    <a:cubicBezTo>
                      <a:pt x="52" y="105"/>
                      <a:pt x="132" y="145"/>
                      <a:pt x="132" y="99"/>
                    </a:cubicBezTo>
                    <a:cubicBezTo>
                      <a:pt x="132" y="65"/>
                      <a:pt x="132" y="46"/>
                      <a:pt x="132" y="19"/>
                    </a:cubicBezTo>
                    <a:cubicBezTo>
                      <a:pt x="132" y="13"/>
                      <a:pt x="132" y="6"/>
                      <a:pt x="132" y="0"/>
                    </a:cubicBezTo>
                    <a:lnTo>
                      <a:pt x="132" y="0"/>
                    </a:lnTo>
                    <a:cubicBezTo>
                      <a:pt x="2955" y="1015"/>
                      <a:pt x="2955" y="1015"/>
                      <a:pt x="2955" y="1015"/>
                    </a:cubicBezTo>
                    <a:cubicBezTo>
                      <a:pt x="3548" y="1273"/>
                      <a:pt x="3548" y="1273"/>
                      <a:pt x="3548" y="1273"/>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4" name="Freeform 34">
                <a:extLst>
                  <a:ext uri="{FF2B5EF4-FFF2-40B4-BE49-F238E27FC236}">
                    <a16:creationId xmlns:a16="http://schemas.microsoft.com/office/drawing/2014/main" id="{BD13DB94-35A2-4BB6-8D5E-6A33DF93C289}"/>
                  </a:ext>
                </a:extLst>
              </p:cNvPr>
              <p:cNvSpPr>
                <a:spLocks noChangeArrowheads="1"/>
              </p:cNvSpPr>
              <p:nvPr/>
            </p:nvSpPr>
            <p:spPr bwMode="auto">
              <a:xfrm>
                <a:off x="4620119" y="5762620"/>
                <a:ext cx="1268330" cy="1020763"/>
              </a:xfrm>
              <a:custGeom>
                <a:avLst/>
                <a:gdLst>
                  <a:gd name="T0" fmla="*/ 0 w 3524"/>
                  <a:gd name="T1" fmla="*/ 871 h 2837"/>
                  <a:gd name="T2" fmla="*/ 152 w 3524"/>
                  <a:gd name="T3" fmla="*/ 963 h 2837"/>
                  <a:gd name="T4" fmla="*/ 436 w 3524"/>
                  <a:gd name="T5" fmla="*/ 903 h 2837"/>
                  <a:gd name="T6" fmla="*/ 561 w 3524"/>
                  <a:gd name="T7" fmla="*/ 910 h 2837"/>
                  <a:gd name="T8" fmla="*/ 772 w 3524"/>
                  <a:gd name="T9" fmla="*/ 877 h 2837"/>
                  <a:gd name="T10" fmla="*/ 798 w 3524"/>
                  <a:gd name="T11" fmla="*/ 1022 h 2837"/>
                  <a:gd name="T12" fmla="*/ 772 w 3524"/>
                  <a:gd name="T13" fmla="*/ 1167 h 2837"/>
                  <a:gd name="T14" fmla="*/ 851 w 3524"/>
                  <a:gd name="T15" fmla="*/ 1471 h 2837"/>
                  <a:gd name="T16" fmla="*/ 878 w 3524"/>
                  <a:gd name="T17" fmla="*/ 1840 h 2837"/>
                  <a:gd name="T18" fmla="*/ 911 w 3524"/>
                  <a:gd name="T19" fmla="*/ 2005 h 2837"/>
                  <a:gd name="T20" fmla="*/ 957 w 3524"/>
                  <a:gd name="T21" fmla="*/ 2012 h 2837"/>
                  <a:gd name="T22" fmla="*/ 1174 w 3524"/>
                  <a:gd name="T23" fmla="*/ 2150 h 2837"/>
                  <a:gd name="T24" fmla="*/ 1359 w 3524"/>
                  <a:gd name="T25" fmla="*/ 2315 h 2837"/>
                  <a:gd name="T26" fmla="*/ 1517 w 3524"/>
                  <a:gd name="T27" fmla="*/ 2328 h 2837"/>
                  <a:gd name="T28" fmla="*/ 1649 w 3524"/>
                  <a:gd name="T29" fmla="*/ 2295 h 2837"/>
                  <a:gd name="T30" fmla="*/ 1874 w 3524"/>
                  <a:gd name="T31" fmla="*/ 2348 h 2837"/>
                  <a:gd name="T32" fmla="*/ 2111 w 3524"/>
                  <a:gd name="T33" fmla="*/ 2533 h 2837"/>
                  <a:gd name="T34" fmla="*/ 2335 w 3524"/>
                  <a:gd name="T35" fmla="*/ 2579 h 2837"/>
                  <a:gd name="T36" fmla="*/ 2520 w 3524"/>
                  <a:gd name="T37" fmla="*/ 2704 h 2837"/>
                  <a:gd name="T38" fmla="*/ 2645 w 3524"/>
                  <a:gd name="T39" fmla="*/ 2783 h 2837"/>
                  <a:gd name="T40" fmla="*/ 2883 w 3524"/>
                  <a:gd name="T41" fmla="*/ 2829 h 2837"/>
                  <a:gd name="T42" fmla="*/ 3048 w 3524"/>
                  <a:gd name="T43" fmla="*/ 2836 h 2837"/>
                  <a:gd name="T44" fmla="*/ 3134 w 3524"/>
                  <a:gd name="T45" fmla="*/ 2724 h 2837"/>
                  <a:gd name="T46" fmla="*/ 3430 w 3524"/>
                  <a:gd name="T47" fmla="*/ 2289 h 2837"/>
                  <a:gd name="T48" fmla="*/ 3523 w 3524"/>
                  <a:gd name="T49" fmla="*/ 2084 h 2837"/>
                  <a:gd name="T50" fmla="*/ 3450 w 3524"/>
                  <a:gd name="T51" fmla="*/ 1893 h 2837"/>
                  <a:gd name="T52" fmla="*/ 3371 w 3524"/>
                  <a:gd name="T53" fmla="*/ 1589 h 2837"/>
                  <a:gd name="T54" fmla="*/ 3153 w 3524"/>
                  <a:gd name="T55" fmla="*/ 1537 h 2837"/>
                  <a:gd name="T56" fmla="*/ 2870 w 3524"/>
                  <a:gd name="T57" fmla="*/ 1280 h 2837"/>
                  <a:gd name="T58" fmla="*/ 2764 w 3524"/>
                  <a:gd name="T59" fmla="*/ 600 h 2837"/>
                  <a:gd name="T60" fmla="*/ 2593 w 3524"/>
                  <a:gd name="T61" fmla="*/ 396 h 2837"/>
                  <a:gd name="T62" fmla="*/ 2381 w 3524"/>
                  <a:gd name="T63" fmla="*/ 396 h 2837"/>
                  <a:gd name="T64" fmla="*/ 1669 w 3524"/>
                  <a:gd name="T65" fmla="*/ 0 h 2837"/>
                  <a:gd name="T66" fmla="*/ 1531 w 3524"/>
                  <a:gd name="T67" fmla="*/ 138 h 2837"/>
                  <a:gd name="T68" fmla="*/ 1379 w 3524"/>
                  <a:gd name="T69" fmla="*/ 323 h 2837"/>
                  <a:gd name="T70" fmla="*/ 1102 w 3524"/>
                  <a:gd name="T71" fmla="*/ 534 h 2837"/>
                  <a:gd name="T72" fmla="*/ 944 w 3524"/>
                  <a:gd name="T73" fmla="*/ 627 h 2837"/>
                  <a:gd name="T74" fmla="*/ 792 w 3524"/>
                  <a:gd name="T75" fmla="*/ 692 h 2837"/>
                  <a:gd name="T76" fmla="*/ 667 w 3524"/>
                  <a:gd name="T77" fmla="*/ 673 h 2837"/>
                  <a:gd name="T78" fmla="*/ 423 w 3524"/>
                  <a:gd name="T79" fmla="*/ 699 h 2837"/>
                  <a:gd name="T80" fmla="*/ 126 w 3524"/>
                  <a:gd name="T81" fmla="*/ 844 h 2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24" h="2837">
                    <a:moveTo>
                      <a:pt x="0" y="871"/>
                    </a:moveTo>
                    <a:lnTo>
                      <a:pt x="0" y="871"/>
                    </a:lnTo>
                    <a:cubicBezTo>
                      <a:pt x="53" y="917"/>
                      <a:pt x="99" y="923"/>
                      <a:pt x="152" y="963"/>
                    </a:cubicBezTo>
                    <a:lnTo>
                      <a:pt x="152" y="963"/>
                    </a:lnTo>
                    <a:cubicBezTo>
                      <a:pt x="198" y="950"/>
                      <a:pt x="238" y="956"/>
                      <a:pt x="284" y="937"/>
                    </a:cubicBezTo>
                    <a:cubicBezTo>
                      <a:pt x="337" y="910"/>
                      <a:pt x="376" y="910"/>
                      <a:pt x="436" y="903"/>
                    </a:cubicBezTo>
                    <a:cubicBezTo>
                      <a:pt x="469" y="897"/>
                      <a:pt x="488" y="884"/>
                      <a:pt x="515" y="884"/>
                    </a:cubicBezTo>
                    <a:cubicBezTo>
                      <a:pt x="535" y="884"/>
                      <a:pt x="541" y="910"/>
                      <a:pt x="561" y="910"/>
                    </a:cubicBezTo>
                    <a:cubicBezTo>
                      <a:pt x="594" y="910"/>
                      <a:pt x="614" y="910"/>
                      <a:pt x="647" y="910"/>
                    </a:cubicBezTo>
                    <a:cubicBezTo>
                      <a:pt x="693" y="910"/>
                      <a:pt x="733" y="903"/>
                      <a:pt x="772" y="877"/>
                    </a:cubicBezTo>
                    <a:cubicBezTo>
                      <a:pt x="772" y="890"/>
                      <a:pt x="772" y="903"/>
                      <a:pt x="772" y="923"/>
                    </a:cubicBezTo>
                    <a:cubicBezTo>
                      <a:pt x="772" y="963"/>
                      <a:pt x="798" y="983"/>
                      <a:pt x="798" y="1022"/>
                    </a:cubicBezTo>
                    <a:cubicBezTo>
                      <a:pt x="798" y="1049"/>
                      <a:pt x="798" y="1062"/>
                      <a:pt x="798" y="1088"/>
                    </a:cubicBezTo>
                    <a:cubicBezTo>
                      <a:pt x="798" y="1121"/>
                      <a:pt x="772" y="1134"/>
                      <a:pt x="772" y="1167"/>
                    </a:cubicBezTo>
                    <a:cubicBezTo>
                      <a:pt x="766" y="1200"/>
                      <a:pt x="779" y="1233"/>
                      <a:pt x="752" y="1260"/>
                    </a:cubicBezTo>
                    <a:cubicBezTo>
                      <a:pt x="752" y="1345"/>
                      <a:pt x="845" y="1385"/>
                      <a:pt x="851" y="1471"/>
                    </a:cubicBezTo>
                    <a:cubicBezTo>
                      <a:pt x="845" y="1543"/>
                      <a:pt x="831" y="1616"/>
                      <a:pt x="825" y="1688"/>
                    </a:cubicBezTo>
                    <a:cubicBezTo>
                      <a:pt x="825" y="1754"/>
                      <a:pt x="831" y="1800"/>
                      <a:pt x="878" y="1840"/>
                    </a:cubicBezTo>
                    <a:cubicBezTo>
                      <a:pt x="897" y="1860"/>
                      <a:pt x="930" y="1867"/>
                      <a:pt x="930" y="1893"/>
                    </a:cubicBezTo>
                    <a:cubicBezTo>
                      <a:pt x="930" y="1939"/>
                      <a:pt x="911" y="1959"/>
                      <a:pt x="911" y="2005"/>
                    </a:cubicBezTo>
                    <a:cubicBezTo>
                      <a:pt x="911" y="2012"/>
                      <a:pt x="911" y="2018"/>
                      <a:pt x="911" y="2025"/>
                    </a:cubicBezTo>
                    <a:cubicBezTo>
                      <a:pt x="924" y="2018"/>
                      <a:pt x="944" y="2012"/>
                      <a:pt x="957" y="2012"/>
                    </a:cubicBezTo>
                    <a:cubicBezTo>
                      <a:pt x="1003" y="2012"/>
                      <a:pt x="1016" y="2051"/>
                      <a:pt x="1062" y="2078"/>
                    </a:cubicBezTo>
                    <a:cubicBezTo>
                      <a:pt x="1102" y="2104"/>
                      <a:pt x="1128" y="2124"/>
                      <a:pt x="1174" y="2150"/>
                    </a:cubicBezTo>
                    <a:cubicBezTo>
                      <a:pt x="1221" y="2170"/>
                      <a:pt x="1214" y="2223"/>
                      <a:pt x="1240" y="2269"/>
                    </a:cubicBezTo>
                    <a:cubicBezTo>
                      <a:pt x="1273" y="2308"/>
                      <a:pt x="1313" y="2308"/>
                      <a:pt x="1359" y="2315"/>
                    </a:cubicBezTo>
                    <a:cubicBezTo>
                      <a:pt x="1392" y="2328"/>
                      <a:pt x="1405" y="2354"/>
                      <a:pt x="1445" y="2354"/>
                    </a:cubicBezTo>
                    <a:cubicBezTo>
                      <a:pt x="1471" y="2354"/>
                      <a:pt x="1491" y="2341"/>
                      <a:pt x="1517" y="2328"/>
                    </a:cubicBezTo>
                    <a:cubicBezTo>
                      <a:pt x="1537" y="2315"/>
                      <a:pt x="1551" y="2322"/>
                      <a:pt x="1577" y="2315"/>
                    </a:cubicBezTo>
                    <a:cubicBezTo>
                      <a:pt x="1603" y="2315"/>
                      <a:pt x="1623" y="2295"/>
                      <a:pt x="1649" y="2295"/>
                    </a:cubicBezTo>
                    <a:cubicBezTo>
                      <a:pt x="1722" y="2295"/>
                      <a:pt x="1748" y="2341"/>
                      <a:pt x="1821" y="2348"/>
                    </a:cubicBezTo>
                    <a:cubicBezTo>
                      <a:pt x="1841" y="2348"/>
                      <a:pt x="1854" y="2348"/>
                      <a:pt x="1874" y="2348"/>
                    </a:cubicBezTo>
                    <a:cubicBezTo>
                      <a:pt x="1907" y="2348"/>
                      <a:pt x="1913" y="2381"/>
                      <a:pt x="1933" y="2407"/>
                    </a:cubicBezTo>
                    <a:cubicBezTo>
                      <a:pt x="1999" y="2467"/>
                      <a:pt x="2039" y="2493"/>
                      <a:pt x="2111" y="2533"/>
                    </a:cubicBezTo>
                    <a:cubicBezTo>
                      <a:pt x="2203" y="2513"/>
                      <a:pt x="2203" y="2513"/>
                      <a:pt x="2203" y="2513"/>
                    </a:cubicBezTo>
                    <a:cubicBezTo>
                      <a:pt x="2256" y="2533"/>
                      <a:pt x="2276" y="2566"/>
                      <a:pt x="2335" y="2579"/>
                    </a:cubicBezTo>
                    <a:cubicBezTo>
                      <a:pt x="2375" y="2592"/>
                      <a:pt x="2408" y="2592"/>
                      <a:pt x="2434" y="2618"/>
                    </a:cubicBezTo>
                    <a:cubicBezTo>
                      <a:pt x="2467" y="2651"/>
                      <a:pt x="2500" y="2665"/>
                      <a:pt x="2520" y="2704"/>
                    </a:cubicBezTo>
                    <a:cubicBezTo>
                      <a:pt x="2533" y="2750"/>
                      <a:pt x="2527" y="2816"/>
                      <a:pt x="2573" y="2816"/>
                    </a:cubicBezTo>
                    <a:cubicBezTo>
                      <a:pt x="2606" y="2816"/>
                      <a:pt x="2612" y="2783"/>
                      <a:pt x="2645" y="2783"/>
                    </a:cubicBezTo>
                    <a:cubicBezTo>
                      <a:pt x="2665" y="2783"/>
                      <a:pt x="2678" y="2790"/>
                      <a:pt x="2698" y="2796"/>
                    </a:cubicBezTo>
                    <a:cubicBezTo>
                      <a:pt x="2771" y="2796"/>
                      <a:pt x="2810" y="2829"/>
                      <a:pt x="2883" y="2829"/>
                    </a:cubicBezTo>
                    <a:cubicBezTo>
                      <a:pt x="2922" y="2829"/>
                      <a:pt x="2949" y="2816"/>
                      <a:pt x="2988" y="2816"/>
                    </a:cubicBezTo>
                    <a:cubicBezTo>
                      <a:pt x="3015" y="2816"/>
                      <a:pt x="3028" y="2829"/>
                      <a:pt x="3048" y="2836"/>
                    </a:cubicBezTo>
                    <a:lnTo>
                      <a:pt x="3048" y="2836"/>
                    </a:lnTo>
                    <a:cubicBezTo>
                      <a:pt x="3067" y="2783"/>
                      <a:pt x="3094" y="2770"/>
                      <a:pt x="3134" y="2724"/>
                    </a:cubicBezTo>
                    <a:cubicBezTo>
                      <a:pt x="3206" y="2625"/>
                      <a:pt x="3252" y="2579"/>
                      <a:pt x="3345" y="2486"/>
                    </a:cubicBezTo>
                    <a:cubicBezTo>
                      <a:pt x="3404" y="2427"/>
                      <a:pt x="3410" y="2374"/>
                      <a:pt x="3430" y="2289"/>
                    </a:cubicBezTo>
                    <a:cubicBezTo>
                      <a:pt x="3443" y="2236"/>
                      <a:pt x="3457" y="2203"/>
                      <a:pt x="3483" y="2150"/>
                    </a:cubicBezTo>
                    <a:cubicBezTo>
                      <a:pt x="3496" y="2124"/>
                      <a:pt x="3523" y="2110"/>
                      <a:pt x="3523" y="2084"/>
                    </a:cubicBezTo>
                    <a:cubicBezTo>
                      <a:pt x="3523" y="2051"/>
                      <a:pt x="3509" y="2038"/>
                      <a:pt x="3509" y="2005"/>
                    </a:cubicBezTo>
                    <a:cubicBezTo>
                      <a:pt x="3490" y="1965"/>
                      <a:pt x="3450" y="1946"/>
                      <a:pt x="3450" y="1893"/>
                    </a:cubicBezTo>
                    <a:cubicBezTo>
                      <a:pt x="3450" y="1834"/>
                      <a:pt x="3516" y="1814"/>
                      <a:pt x="3516" y="1748"/>
                    </a:cubicBezTo>
                    <a:cubicBezTo>
                      <a:pt x="3516" y="1662"/>
                      <a:pt x="3450" y="1623"/>
                      <a:pt x="3371" y="1589"/>
                    </a:cubicBezTo>
                    <a:cubicBezTo>
                      <a:pt x="3318" y="1563"/>
                      <a:pt x="3285" y="1537"/>
                      <a:pt x="3226" y="1537"/>
                    </a:cubicBezTo>
                    <a:cubicBezTo>
                      <a:pt x="3199" y="1537"/>
                      <a:pt x="3180" y="1537"/>
                      <a:pt x="3153" y="1537"/>
                    </a:cubicBezTo>
                    <a:cubicBezTo>
                      <a:pt x="3074" y="1537"/>
                      <a:pt x="3021" y="1517"/>
                      <a:pt x="2962" y="1457"/>
                    </a:cubicBezTo>
                    <a:cubicBezTo>
                      <a:pt x="2909" y="1405"/>
                      <a:pt x="2903" y="1352"/>
                      <a:pt x="2870" y="1280"/>
                    </a:cubicBezTo>
                    <a:cubicBezTo>
                      <a:pt x="2804" y="1134"/>
                      <a:pt x="2764" y="1042"/>
                      <a:pt x="2764" y="884"/>
                    </a:cubicBezTo>
                    <a:cubicBezTo>
                      <a:pt x="2764" y="772"/>
                      <a:pt x="2764" y="712"/>
                      <a:pt x="2764" y="600"/>
                    </a:cubicBezTo>
                    <a:cubicBezTo>
                      <a:pt x="2711" y="508"/>
                      <a:pt x="2659" y="468"/>
                      <a:pt x="2593" y="396"/>
                    </a:cubicBezTo>
                    <a:lnTo>
                      <a:pt x="2593" y="396"/>
                    </a:lnTo>
                    <a:cubicBezTo>
                      <a:pt x="2566" y="396"/>
                      <a:pt x="2553" y="396"/>
                      <a:pt x="2527" y="396"/>
                    </a:cubicBezTo>
                    <a:cubicBezTo>
                      <a:pt x="2474" y="396"/>
                      <a:pt x="2441" y="396"/>
                      <a:pt x="2381" y="396"/>
                    </a:cubicBezTo>
                    <a:cubicBezTo>
                      <a:pt x="2157" y="6"/>
                      <a:pt x="2157" y="6"/>
                      <a:pt x="2157" y="6"/>
                    </a:cubicBezTo>
                    <a:cubicBezTo>
                      <a:pt x="1669" y="0"/>
                      <a:pt x="1669" y="0"/>
                      <a:pt x="1669" y="0"/>
                    </a:cubicBezTo>
                    <a:cubicBezTo>
                      <a:pt x="1630" y="33"/>
                      <a:pt x="1616" y="59"/>
                      <a:pt x="1583" y="99"/>
                    </a:cubicBezTo>
                    <a:cubicBezTo>
                      <a:pt x="1570" y="119"/>
                      <a:pt x="1557" y="145"/>
                      <a:pt x="1531" y="138"/>
                    </a:cubicBezTo>
                    <a:cubicBezTo>
                      <a:pt x="1452" y="138"/>
                      <a:pt x="1372" y="185"/>
                      <a:pt x="1372" y="264"/>
                    </a:cubicBezTo>
                    <a:cubicBezTo>
                      <a:pt x="1372" y="290"/>
                      <a:pt x="1379" y="297"/>
                      <a:pt x="1379" y="323"/>
                    </a:cubicBezTo>
                    <a:cubicBezTo>
                      <a:pt x="1379" y="396"/>
                      <a:pt x="1326" y="429"/>
                      <a:pt x="1267" y="462"/>
                    </a:cubicBezTo>
                    <a:cubicBezTo>
                      <a:pt x="1201" y="495"/>
                      <a:pt x="1168" y="508"/>
                      <a:pt x="1102" y="534"/>
                    </a:cubicBezTo>
                    <a:cubicBezTo>
                      <a:pt x="1042" y="560"/>
                      <a:pt x="983" y="547"/>
                      <a:pt x="950" y="600"/>
                    </a:cubicBezTo>
                    <a:cubicBezTo>
                      <a:pt x="944" y="607"/>
                      <a:pt x="950" y="620"/>
                      <a:pt x="944" y="627"/>
                    </a:cubicBezTo>
                    <a:cubicBezTo>
                      <a:pt x="917" y="653"/>
                      <a:pt x="891" y="659"/>
                      <a:pt x="858" y="666"/>
                    </a:cubicBezTo>
                    <a:cubicBezTo>
                      <a:pt x="831" y="673"/>
                      <a:pt x="818" y="692"/>
                      <a:pt x="792" y="692"/>
                    </a:cubicBezTo>
                    <a:cubicBezTo>
                      <a:pt x="759" y="692"/>
                      <a:pt x="739" y="692"/>
                      <a:pt x="713" y="692"/>
                    </a:cubicBezTo>
                    <a:cubicBezTo>
                      <a:pt x="693" y="692"/>
                      <a:pt x="686" y="679"/>
                      <a:pt x="667" y="673"/>
                    </a:cubicBezTo>
                    <a:cubicBezTo>
                      <a:pt x="607" y="653"/>
                      <a:pt x="568" y="640"/>
                      <a:pt x="495" y="640"/>
                    </a:cubicBezTo>
                    <a:cubicBezTo>
                      <a:pt x="462" y="640"/>
                      <a:pt x="449" y="679"/>
                      <a:pt x="423" y="699"/>
                    </a:cubicBezTo>
                    <a:cubicBezTo>
                      <a:pt x="356" y="739"/>
                      <a:pt x="310" y="752"/>
                      <a:pt x="251" y="798"/>
                    </a:cubicBezTo>
                    <a:cubicBezTo>
                      <a:pt x="211" y="831"/>
                      <a:pt x="179" y="831"/>
                      <a:pt x="126" y="844"/>
                    </a:cubicBezTo>
                    <a:cubicBezTo>
                      <a:pt x="80" y="857"/>
                      <a:pt x="53" y="864"/>
                      <a:pt x="0" y="871"/>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5" name="Freeform 35">
                <a:extLst>
                  <a:ext uri="{FF2B5EF4-FFF2-40B4-BE49-F238E27FC236}">
                    <a16:creationId xmlns:a16="http://schemas.microsoft.com/office/drawing/2014/main" id="{04B8CCEB-01A4-43A0-9118-3DD8E8D1E96F}"/>
                  </a:ext>
                </a:extLst>
              </p:cNvPr>
              <p:cNvSpPr>
                <a:spLocks noChangeArrowheads="1"/>
              </p:cNvSpPr>
              <p:nvPr/>
            </p:nvSpPr>
            <p:spPr bwMode="auto">
              <a:xfrm>
                <a:off x="3389887" y="3910007"/>
                <a:ext cx="3185904" cy="2165350"/>
              </a:xfrm>
              <a:custGeom>
                <a:avLst/>
                <a:gdLst>
                  <a:gd name="T0" fmla="*/ 8027 w 8852"/>
                  <a:gd name="T1" fmla="*/ 5184 h 6017"/>
                  <a:gd name="T2" fmla="*/ 7928 w 8852"/>
                  <a:gd name="T3" fmla="*/ 5534 h 6017"/>
                  <a:gd name="T4" fmla="*/ 6009 w 8852"/>
                  <a:gd name="T5" fmla="*/ 5541 h 6017"/>
                  <a:gd name="T6" fmla="*/ 5573 w 8852"/>
                  <a:gd name="T7" fmla="*/ 5151 h 6017"/>
                  <a:gd name="T8" fmla="*/ 4947 w 8852"/>
                  <a:gd name="T9" fmla="*/ 5283 h 6017"/>
                  <a:gd name="T10" fmla="*/ 4683 w 8852"/>
                  <a:gd name="T11" fmla="*/ 5607 h 6017"/>
                  <a:gd name="T12" fmla="*/ 4360 w 8852"/>
                  <a:gd name="T13" fmla="*/ 5772 h 6017"/>
                  <a:gd name="T14" fmla="*/ 4129 w 8852"/>
                  <a:gd name="T15" fmla="*/ 5837 h 6017"/>
                  <a:gd name="T16" fmla="*/ 3839 w 8852"/>
                  <a:gd name="T17" fmla="*/ 5844 h 6017"/>
                  <a:gd name="T18" fmla="*/ 3416 w 8852"/>
                  <a:gd name="T19" fmla="*/ 6016 h 6017"/>
                  <a:gd name="T20" fmla="*/ 0 w 8852"/>
                  <a:gd name="T21" fmla="*/ 4743 h 6017"/>
                  <a:gd name="T22" fmla="*/ 59 w 8852"/>
                  <a:gd name="T23" fmla="*/ 4591 h 6017"/>
                  <a:gd name="T24" fmla="*/ 290 w 8852"/>
                  <a:gd name="T25" fmla="*/ 4380 h 6017"/>
                  <a:gd name="T26" fmla="*/ 336 w 8852"/>
                  <a:gd name="T27" fmla="*/ 4017 h 6017"/>
                  <a:gd name="T28" fmla="*/ 389 w 8852"/>
                  <a:gd name="T29" fmla="*/ 3753 h 6017"/>
                  <a:gd name="T30" fmla="*/ 712 w 8852"/>
                  <a:gd name="T31" fmla="*/ 3516 h 6017"/>
                  <a:gd name="T32" fmla="*/ 903 w 8852"/>
                  <a:gd name="T33" fmla="*/ 3463 h 6017"/>
                  <a:gd name="T34" fmla="*/ 1299 w 8852"/>
                  <a:gd name="T35" fmla="*/ 3311 h 6017"/>
                  <a:gd name="T36" fmla="*/ 1596 w 8852"/>
                  <a:gd name="T37" fmla="*/ 3153 h 6017"/>
                  <a:gd name="T38" fmla="*/ 1814 w 8852"/>
                  <a:gd name="T39" fmla="*/ 3212 h 6017"/>
                  <a:gd name="T40" fmla="*/ 2051 w 8852"/>
                  <a:gd name="T41" fmla="*/ 2368 h 6017"/>
                  <a:gd name="T42" fmla="*/ 2150 w 8852"/>
                  <a:gd name="T43" fmla="*/ 1847 h 6017"/>
                  <a:gd name="T44" fmla="*/ 2084 w 8852"/>
                  <a:gd name="T45" fmla="*/ 1570 h 6017"/>
                  <a:gd name="T46" fmla="*/ 1899 w 8852"/>
                  <a:gd name="T47" fmla="*/ 1254 h 6017"/>
                  <a:gd name="T48" fmla="*/ 1767 w 8852"/>
                  <a:gd name="T49" fmla="*/ 1003 h 6017"/>
                  <a:gd name="T50" fmla="*/ 2051 w 8852"/>
                  <a:gd name="T51" fmla="*/ 772 h 6017"/>
                  <a:gd name="T52" fmla="*/ 2256 w 8852"/>
                  <a:gd name="T53" fmla="*/ 666 h 6017"/>
                  <a:gd name="T54" fmla="*/ 1952 w 8852"/>
                  <a:gd name="T55" fmla="*/ 489 h 6017"/>
                  <a:gd name="T56" fmla="*/ 1919 w 8852"/>
                  <a:gd name="T57" fmla="*/ 146 h 6017"/>
                  <a:gd name="T58" fmla="*/ 2460 w 8852"/>
                  <a:gd name="T59" fmla="*/ 146 h 6017"/>
                  <a:gd name="T60" fmla="*/ 2783 w 8852"/>
                  <a:gd name="T61" fmla="*/ 20 h 6017"/>
                  <a:gd name="T62" fmla="*/ 3027 w 8852"/>
                  <a:gd name="T63" fmla="*/ 20 h 6017"/>
                  <a:gd name="T64" fmla="*/ 3212 w 8852"/>
                  <a:gd name="T65" fmla="*/ 93 h 6017"/>
                  <a:gd name="T66" fmla="*/ 3370 w 8852"/>
                  <a:gd name="T67" fmla="*/ 376 h 6017"/>
                  <a:gd name="T68" fmla="*/ 3555 w 8852"/>
                  <a:gd name="T69" fmla="*/ 508 h 6017"/>
                  <a:gd name="T70" fmla="*/ 4149 w 8852"/>
                  <a:gd name="T71" fmla="*/ 528 h 6017"/>
                  <a:gd name="T72" fmla="*/ 4755 w 8852"/>
                  <a:gd name="T73" fmla="*/ 172 h 6017"/>
                  <a:gd name="T74" fmla="*/ 5217 w 8852"/>
                  <a:gd name="T75" fmla="*/ 33 h 6017"/>
                  <a:gd name="T76" fmla="*/ 5455 w 8852"/>
                  <a:gd name="T77" fmla="*/ 422 h 6017"/>
                  <a:gd name="T78" fmla="*/ 5646 w 8852"/>
                  <a:gd name="T79" fmla="*/ 726 h 6017"/>
                  <a:gd name="T80" fmla="*/ 5692 w 8852"/>
                  <a:gd name="T81" fmla="*/ 1043 h 6017"/>
                  <a:gd name="T82" fmla="*/ 5864 w 8852"/>
                  <a:gd name="T83" fmla="*/ 1531 h 6017"/>
                  <a:gd name="T84" fmla="*/ 6081 w 8852"/>
                  <a:gd name="T85" fmla="*/ 1775 h 6017"/>
                  <a:gd name="T86" fmla="*/ 6239 w 8852"/>
                  <a:gd name="T87" fmla="*/ 1511 h 6017"/>
                  <a:gd name="T88" fmla="*/ 6609 w 8852"/>
                  <a:gd name="T89" fmla="*/ 1491 h 6017"/>
                  <a:gd name="T90" fmla="*/ 6780 w 8852"/>
                  <a:gd name="T91" fmla="*/ 1280 h 6017"/>
                  <a:gd name="T92" fmla="*/ 7156 w 8852"/>
                  <a:gd name="T93" fmla="*/ 1036 h 6017"/>
                  <a:gd name="T94" fmla="*/ 7334 w 8852"/>
                  <a:gd name="T95" fmla="*/ 442 h 6017"/>
                  <a:gd name="T96" fmla="*/ 7374 w 8852"/>
                  <a:gd name="T97" fmla="*/ 1273 h 6017"/>
                  <a:gd name="T98" fmla="*/ 7532 w 8852"/>
                  <a:gd name="T99" fmla="*/ 1478 h 6017"/>
                  <a:gd name="T100" fmla="*/ 7717 w 8852"/>
                  <a:gd name="T101" fmla="*/ 1689 h 6017"/>
                  <a:gd name="T102" fmla="*/ 7941 w 8852"/>
                  <a:gd name="T103" fmla="*/ 1900 h 6017"/>
                  <a:gd name="T104" fmla="*/ 8205 w 8852"/>
                  <a:gd name="T105" fmla="*/ 1959 h 6017"/>
                  <a:gd name="T106" fmla="*/ 8541 w 8852"/>
                  <a:gd name="T107" fmla="*/ 2091 h 6017"/>
                  <a:gd name="T108" fmla="*/ 8851 w 8852"/>
                  <a:gd name="T109" fmla="*/ 2210 h 6017"/>
                  <a:gd name="T110" fmla="*/ 8218 w 8852"/>
                  <a:gd name="T111" fmla="*/ 4505 h 6017"/>
                  <a:gd name="T112" fmla="*/ 8119 w 8852"/>
                  <a:gd name="T113" fmla="*/ 4716 h 6017"/>
                  <a:gd name="T114" fmla="*/ 8139 w 8852"/>
                  <a:gd name="T115" fmla="*/ 4901 h 6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852" h="6017">
                    <a:moveTo>
                      <a:pt x="8139" y="4901"/>
                    </a:moveTo>
                    <a:lnTo>
                      <a:pt x="8139" y="4901"/>
                    </a:lnTo>
                    <a:cubicBezTo>
                      <a:pt x="8073" y="5000"/>
                      <a:pt x="8027" y="5066"/>
                      <a:pt x="8027" y="5184"/>
                    </a:cubicBezTo>
                    <a:cubicBezTo>
                      <a:pt x="8027" y="5211"/>
                      <a:pt x="8040" y="5224"/>
                      <a:pt x="8040" y="5250"/>
                    </a:cubicBezTo>
                    <a:cubicBezTo>
                      <a:pt x="8040" y="5283"/>
                      <a:pt x="8007" y="5297"/>
                      <a:pt x="7994" y="5330"/>
                    </a:cubicBezTo>
                    <a:cubicBezTo>
                      <a:pt x="7961" y="5409"/>
                      <a:pt x="7928" y="5448"/>
                      <a:pt x="7928" y="5534"/>
                    </a:cubicBezTo>
                    <a:cubicBezTo>
                      <a:pt x="7928" y="5547"/>
                      <a:pt x="7928" y="5554"/>
                      <a:pt x="7928" y="5560"/>
                    </a:cubicBezTo>
                    <a:cubicBezTo>
                      <a:pt x="6009" y="5541"/>
                      <a:pt x="6009" y="5541"/>
                      <a:pt x="6009" y="5541"/>
                    </a:cubicBezTo>
                    <a:lnTo>
                      <a:pt x="6009" y="5541"/>
                    </a:lnTo>
                    <a:cubicBezTo>
                      <a:pt x="5982" y="5541"/>
                      <a:pt x="5969" y="5541"/>
                      <a:pt x="5943" y="5541"/>
                    </a:cubicBezTo>
                    <a:cubicBezTo>
                      <a:pt x="5890" y="5541"/>
                      <a:pt x="5857" y="5541"/>
                      <a:pt x="5797" y="5541"/>
                    </a:cubicBezTo>
                    <a:cubicBezTo>
                      <a:pt x="5573" y="5151"/>
                      <a:pt x="5573" y="5151"/>
                      <a:pt x="5573" y="5151"/>
                    </a:cubicBezTo>
                    <a:cubicBezTo>
                      <a:pt x="5085" y="5145"/>
                      <a:pt x="5085" y="5145"/>
                      <a:pt x="5085" y="5145"/>
                    </a:cubicBezTo>
                    <a:cubicBezTo>
                      <a:pt x="5046" y="5178"/>
                      <a:pt x="5032" y="5204"/>
                      <a:pt x="4999" y="5244"/>
                    </a:cubicBezTo>
                    <a:cubicBezTo>
                      <a:pt x="4986" y="5264"/>
                      <a:pt x="4973" y="5290"/>
                      <a:pt x="4947" y="5283"/>
                    </a:cubicBezTo>
                    <a:cubicBezTo>
                      <a:pt x="4868" y="5283"/>
                      <a:pt x="4788" y="5330"/>
                      <a:pt x="4788" y="5409"/>
                    </a:cubicBezTo>
                    <a:cubicBezTo>
                      <a:pt x="4788" y="5435"/>
                      <a:pt x="4795" y="5442"/>
                      <a:pt x="4795" y="5468"/>
                    </a:cubicBezTo>
                    <a:cubicBezTo>
                      <a:pt x="4795" y="5541"/>
                      <a:pt x="4742" y="5574"/>
                      <a:pt x="4683" y="5607"/>
                    </a:cubicBezTo>
                    <a:cubicBezTo>
                      <a:pt x="4617" y="5640"/>
                      <a:pt x="4584" y="5653"/>
                      <a:pt x="4518" y="5679"/>
                    </a:cubicBezTo>
                    <a:cubicBezTo>
                      <a:pt x="4458" y="5705"/>
                      <a:pt x="4399" y="5692"/>
                      <a:pt x="4366" y="5745"/>
                    </a:cubicBezTo>
                    <a:cubicBezTo>
                      <a:pt x="4360" y="5752"/>
                      <a:pt x="4366" y="5765"/>
                      <a:pt x="4360" y="5772"/>
                    </a:cubicBezTo>
                    <a:cubicBezTo>
                      <a:pt x="4333" y="5798"/>
                      <a:pt x="4307" y="5804"/>
                      <a:pt x="4274" y="5811"/>
                    </a:cubicBezTo>
                    <a:cubicBezTo>
                      <a:pt x="4247" y="5818"/>
                      <a:pt x="4234" y="5837"/>
                      <a:pt x="4208" y="5837"/>
                    </a:cubicBezTo>
                    <a:cubicBezTo>
                      <a:pt x="4175" y="5837"/>
                      <a:pt x="4155" y="5837"/>
                      <a:pt x="4129" y="5837"/>
                    </a:cubicBezTo>
                    <a:cubicBezTo>
                      <a:pt x="4109" y="5837"/>
                      <a:pt x="4102" y="5824"/>
                      <a:pt x="4083" y="5818"/>
                    </a:cubicBezTo>
                    <a:cubicBezTo>
                      <a:pt x="4023" y="5798"/>
                      <a:pt x="3984" y="5785"/>
                      <a:pt x="3911" y="5785"/>
                    </a:cubicBezTo>
                    <a:cubicBezTo>
                      <a:pt x="3878" y="5785"/>
                      <a:pt x="3865" y="5824"/>
                      <a:pt x="3839" y="5844"/>
                    </a:cubicBezTo>
                    <a:cubicBezTo>
                      <a:pt x="3772" y="5884"/>
                      <a:pt x="3726" y="5897"/>
                      <a:pt x="3667" y="5943"/>
                    </a:cubicBezTo>
                    <a:cubicBezTo>
                      <a:pt x="3627" y="5976"/>
                      <a:pt x="3595" y="5976"/>
                      <a:pt x="3542" y="5989"/>
                    </a:cubicBezTo>
                    <a:cubicBezTo>
                      <a:pt x="3496" y="6002"/>
                      <a:pt x="3469" y="6009"/>
                      <a:pt x="3416" y="6016"/>
                    </a:cubicBezTo>
                    <a:lnTo>
                      <a:pt x="3416" y="6016"/>
                    </a:lnTo>
                    <a:cubicBezTo>
                      <a:pt x="2823" y="5758"/>
                      <a:pt x="2823" y="5758"/>
                      <a:pt x="2823" y="5758"/>
                    </a:cubicBezTo>
                    <a:cubicBezTo>
                      <a:pt x="0" y="4743"/>
                      <a:pt x="0" y="4743"/>
                      <a:pt x="0" y="4743"/>
                    </a:cubicBezTo>
                    <a:lnTo>
                      <a:pt x="0" y="4743"/>
                    </a:lnTo>
                    <a:cubicBezTo>
                      <a:pt x="6" y="4710"/>
                      <a:pt x="26" y="4690"/>
                      <a:pt x="39" y="4657"/>
                    </a:cubicBezTo>
                    <a:cubicBezTo>
                      <a:pt x="46" y="4637"/>
                      <a:pt x="46" y="4617"/>
                      <a:pt x="59" y="4591"/>
                    </a:cubicBezTo>
                    <a:cubicBezTo>
                      <a:pt x="79" y="4564"/>
                      <a:pt x="99" y="4551"/>
                      <a:pt x="125" y="4532"/>
                    </a:cubicBezTo>
                    <a:cubicBezTo>
                      <a:pt x="184" y="4499"/>
                      <a:pt x="231" y="4499"/>
                      <a:pt x="290" y="4466"/>
                    </a:cubicBezTo>
                    <a:cubicBezTo>
                      <a:pt x="323" y="4452"/>
                      <a:pt x="290" y="4413"/>
                      <a:pt x="290" y="4380"/>
                    </a:cubicBezTo>
                    <a:cubicBezTo>
                      <a:pt x="290" y="4301"/>
                      <a:pt x="231" y="4268"/>
                      <a:pt x="231" y="4189"/>
                    </a:cubicBezTo>
                    <a:cubicBezTo>
                      <a:pt x="231" y="4142"/>
                      <a:pt x="231" y="4109"/>
                      <a:pt x="263" y="4083"/>
                    </a:cubicBezTo>
                    <a:cubicBezTo>
                      <a:pt x="297" y="4063"/>
                      <a:pt x="323" y="4057"/>
                      <a:pt x="336" y="4017"/>
                    </a:cubicBezTo>
                    <a:cubicBezTo>
                      <a:pt x="349" y="3991"/>
                      <a:pt x="343" y="3971"/>
                      <a:pt x="356" y="3938"/>
                    </a:cubicBezTo>
                    <a:cubicBezTo>
                      <a:pt x="369" y="3885"/>
                      <a:pt x="389" y="3852"/>
                      <a:pt x="389" y="3799"/>
                    </a:cubicBezTo>
                    <a:cubicBezTo>
                      <a:pt x="389" y="3780"/>
                      <a:pt x="369" y="3760"/>
                      <a:pt x="389" y="3753"/>
                    </a:cubicBezTo>
                    <a:cubicBezTo>
                      <a:pt x="455" y="3694"/>
                      <a:pt x="527" y="3700"/>
                      <a:pt x="587" y="3641"/>
                    </a:cubicBezTo>
                    <a:cubicBezTo>
                      <a:pt x="600" y="3621"/>
                      <a:pt x="600" y="3608"/>
                      <a:pt x="620" y="3595"/>
                    </a:cubicBezTo>
                    <a:cubicBezTo>
                      <a:pt x="659" y="3575"/>
                      <a:pt x="673" y="3549"/>
                      <a:pt x="712" y="3516"/>
                    </a:cubicBezTo>
                    <a:cubicBezTo>
                      <a:pt x="732" y="3503"/>
                      <a:pt x="752" y="3536"/>
                      <a:pt x="778" y="3536"/>
                    </a:cubicBezTo>
                    <a:cubicBezTo>
                      <a:pt x="798" y="3536"/>
                      <a:pt x="804" y="3522"/>
                      <a:pt x="818" y="3509"/>
                    </a:cubicBezTo>
                    <a:cubicBezTo>
                      <a:pt x="844" y="3483"/>
                      <a:pt x="870" y="3483"/>
                      <a:pt x="903" y="3463"/>
                    </a:cubicBezTo>
                    <a:cubicBezTo>
                      <a:pt x="936" y="3437"/>
                      <a:pt x="956" y="3410"/>
                      <a:pt x="996" y="3404"/>
                    </a:cubicBezTo>
                    <a:cubicBezTo>
                      <a:pt x="1081" y="3391"/>
                      <a:pt x="1128" y="3371"/>
                      <a:pt x="1207" y="3351"/>
                    </a:cubicBezTo>
                    <a:cubicBezTo>
                      <a:pt x="1246" y="3338"/>
                      <a:pt x="1273" y="3331"/>
                      <a:pt x="1299" y="3311"/>
                    </a:cubicBezTo>
                    <a:cubicBezTo>
                      <a:pt x="1319" y="3298"/>
                      <a:pt x="1332" y="3305"/>
                      <a:pt x="1345" y="3285"/>
                    </a:cubicBezTo>
                    <a:cubicBezTo>
                      <a:pt x="1378" y="3245"/>
                      <a:pt x="1385" y="3212"/>
                      <a:pt x="1431" y="3186"/>
                    </a:cubicBezTo>
                    <a:cubicBezTo>
                      <a:pt x="1484" y="3146"/>
                      <a:pt x="1530" y="3153"/>
                      <a:pt x="1596" y="3153"/>
                    </a:cubicBezTo>
                    <a:cubicBezTo>
                      <a:pt x="1662" y="3153"/>
                      <a:pt x="1688" y="3219"/>
                      <a:pt x="1754" y="3219"/>
                    </a:cubicBezTo>
                    <a:cubicBezTo>
                      <a:pt x="1774" y="3219"/>
                      <a:pt x="1794" y="3212"/>
                      <a:pt x="1814" y="3212"/>
                    </a:cubicBezTo>
                    <a:lnTo>
                      <a:pt x="1814" y="3212"/>
                    </a:lnTo>
                    <a:cubicBezTo>
                      <a:pt x="1827" y="3127"/>
                      <a:pt x="1860" y="3107"/>
                      <a:pt x="1886" y="3028"/>
                    </a:cubicBezTo>
                    <a:cubicBezTo>
                      <a:pt x="1945" y="2856"/>
                      <a:pt x="1965" y="2751"/>
                      <a:pt x="2005" y="2566"/>
                    </a:cubicBezTo>
                    <a:cubicBezTo>
                      <a:pt x="2025" y="2494"/>
                      <a:pt x="2051" y="2447"/>
                      <a:pt x="2051" y="2368"/>
                    </a:cubicBezTo>
                    <a:cubicBezTo>
                      <a:pt x="2051" y="2335"/>
                      <a:pt x="2051" y="2315"/>
                      <a:pt x="2051" y="2283"/>
                    </a:cubicBezTo>
                    <a:cubicBezTo>
                      <a:pt x="2130" y="1933"/>
                      <a:pt x="2130" y="1933"/>
                      <a:pt x="2130" y="1933"/>
                    </a:cubicBezTo>
                    <a:cubicBezTo>
                      <a:pt x="2137" y="1900"/>
                      <a:pt x="2150" y="1880"/>
                      <a:pt x="2150" y="1847"/>
                    </a:cubicBezTo>
                    <a:cubicBezTo>
                      <a:pt x="2150" y="1814"/>
                      <a:pt x="2150" y="1801"/>
                      <a:pt x="2150" y="1775"/>
                    </a:cubicBezTo>
                    <a:cubicBezTo>
                      <a:pt x="2150" y="1735"/>
                      <a:pt x="2124" y="1722"/>
                      <a:pt x="2110" y="1689"/>
                    </a:cubicBezTo>
                    <a:cubicBezTo>
                      <a:pt x="2097" y="1643"/>
                      <a:pt x="2110" y="1610"/>
                      <a:pt x="2084" y="1570"/>
                    </a:cubicBezTo>
                    <a:cubicBezTo>
                      <a:pt x="2044" y="1524"/>
                      <a:pt x="1985" y="1517"/>
                      <a:pt x="1985" y="1458"/>
                    </a:cubicBezTo>
                    <a:cubicBezTo>
                      <a:pt x="1985" y="1425"/>
                      <a:pt x="1998" y="1405"/>
                      <a:pt x="1998" y="1366"/>
                    </a:cubicBezTo>
                    <a:cubicBezTo>
                      <a:pt x="1998" y="1306"/>
                      <a:pt x="1945" y="1287"/>
                      <a:pt x="1899" y="1254"/>
                    </a:cubicBezTo>
                    <a:cubicBezTo>
                      <a:pt x="1860" y="1234"/>
                      <a:pt x="1846" y="1214"/>
                      <a:pt x="1814" y="1188"/>
                    </a:cubicBezTo>
                    <a:cubicBezTo>
                      <a:pt x="1781" y="1168"/>
                      <a:pt x="1734" y="1161"/>
                      <a:pt x="1734" y="1115"/>
                    </a:cubicBezTo>
                    <a:cubicBezTo>
                      <a:pt x="1734" y="1075"/>
                      <a:pt x="1761" y="1049"/>
                      <a:pt x="1767" y="1003"/>
                    </a:cubicBezTo>
                    <a:cubicBezTo>
                      <a:pt x="1774" y="963"/>
                      <a:pt x="1774" y="924"/>
                      <a:pt x="1807" y="897"/>
                    </a:cubicBezTo>
                    <a:cubicBezTo>
                      <a:pt x="1860" y="864"/>
                      <a:pt x="1893" y="858"/>
                      <a:pt x="1952" y="838"/>
                    </a:cubicBezTo>
                    <a:cubicBezTo>
                      <a:pt x="1992" y="818"/>
                      <a:pt x="2005" y="772"/>
                      <a:pt x="2051" y="772"/>
                    </a:cubicBezTo>
                    <a:cubicBezTo>
                      <a:pt x="2110" y="772"/>
                      <a:pt x="2143" y="792"/>
                      <a:pt x="2203" y="792"/>
                    </a:cubicBezTo>
                    <a:cubicBezTo>
                      <a:pt x="2223" y="798"/>
                      <a:pt x="2262" y="792"/>
                      <a:pt x="2269" y="779"/>
                    </a:cubicBezTo>
                    <a:cubicBezTo>
                      <a:pt x="2269" y="739"/>
                      <a:pt x="2269" y="713"/>
                      <a:pt x="2256" y="666"/>
                    </a:cubicBezTo>
                    <a:cubicBezTo>
                      <a:pt x="2236" y="607"/>
                      <a:pt x="2209" y="561"/>
                      <a:pt x="2143" y="541"/>
                    </a:cubicBezTo>
                    <a:cubicBezTo>
                      <a:pt x="2117" y="535"/>
                      <a:pt x="2090" y="541"/>
                      <a:pt x="2058" y="535"/>
                    </a:cubicBezTo>
                    <a:cubicBezTo>
                      <a:pt x="2018" y="521"/>
                      <a:pt x="1985" y="495"/>
                      <a:pt x="1952" y="489"/>
                    </a:cubicBezTo>
                    <a:cubicBezTo>
                      <a:pt x="1945" y="436"/>
                      <a:pt x="1945" y="409"/>
                      <a:pt x="1945" y="357"/>
                    </a:cubicBezTo>
                    <a:cubicBezTo>
                      <a:pt x="1945" y="291"/>
                      <a:pt x="1919" y="251"/>
                      <a:pt x="1919" y="185"/>
                    </a:cubicBezTo>
                    <a:cubicBezTo>
                      <a:pt x="1919" y="165"/>
                      <a:pt x="1919" y="159"/>
                      <a:pt x="1919" y="146"/>
                    </a:cubicBezTo>
                    <a:cubicBezTo>
                      <a:pt x="2025" y="132"/>
                      <a:pt x="2084" y="106"/>
                      <a:pt x="2189" y="106"/>
                    </a:cubicBezTo>
                    <a:cubicBezTo>
                      <a:pt x="2249" y="106"/>
                      <a:pt x="2282" y="106"/>
                      <a:pt x="2341" y="106"/>
                    </a:cubicBezTo>
                    <a:cubicBezTo>
                      <a:pt x="2387" y="106"/>
                      <a:pt x="2414" y="132"/>
                      <a:pt x="2460" y="146"/>
                    </a:cubicBezTo>
                    <a:cubicBezTo>
                      <a:pt x="2546" y="165"/>
                      <a:pt x="2599" y="172"/>
                      <a:pt x="2691" y="172"/>
                    </a:cubicBezTo>
                    <a:cubicBezTo>
                      <a:pt x="2711" y="172"/>
                      <a:pt x="2717" y="139"/>
                      <a:pt x="2724" y="119"/>
                    </a:cubicBezTo>
                    <a:cubicBezTo>
                      <a:pt x="2730" y="73"/>
                      <a:pt x="2737" y="20"/>
                      <a:pt x="2783" y="20"/>
                    </a:cubicBezTo>
                    <a:cubicBezTo>
                      <a:pt x="2836" y="20"/>
                      <a:pt x="2843" y="106"/>
                      <a:pt x="2902" y="106"/>
                    </a:cubicBezTo>
                    <a:cubicBezTo>
                      <a:pt x="2928" y="106"/>
                      <a:pt x="2942" y="79"/>
                      <a:pt x="2968" y="60"/>
                    </a:cubicBezTo>
                    <a:cubicBezTo>
                      <a:pt x="2988" y="47"/>
                      <a:pt x="3007" y="40"/>
                      <a:pt x="3027" y="20"/>
                    </a:cubicBezTo>
                    <a:cubicBezTo>
                      <a:pt x="3034" y="7"/>
                      <a:pt x="3041" y="0"/>
                      <a:pt x="3060" y="0"/>
                    </a:cubicBezTo>
                    <a:cubicBezTo>
                      <a:pt x="3080" y="0"/>
                      <a:pt x="3087" y="20"/>
                      <a:pt x="3100" y="27"/>
                    </a:cubicBezTo>
                    <a:cubicBezTo>
                      <a:pt x="3146" y="53"/>
                      <a:pt x="3179" y="60"/>
                      <a:pt x="3212" y="93"/>
                    </a:cubicBezTo>
                    <a:cubicBezTo>
                      <a:pt x="3252" y="132"/>
                      <a:pt x="3245" y="172"/>
                      <a:pt x="3258" y="231"/>
                    </a:cubicBezTo>
                    <a:cubicBezTo>
                      <a:pt x="3271" y="291"/>
                      <a:pt x="3298" y="317"/>
                      <a:pt x="3298" y="383"/>
                    </a:cubicBezTo>
                    <a:cubicBezTo>
                      <a:pt x="3331" y="383"/>
                      <a:pt x="3344" y="376"/>
                      <a:pt x="3370" y="376"/>
                    </a:cubicBezTo>
                    <a:cubicBezTo>
                      <a:pt x="3397" y="376"/>
                      <a:pt x="3403" y="376"/>
                      <a:pt x="3423" y="363"/>
                    </a:cubicBezTo>
                    <a:lnTo>
                      <a:pt x="3423" y="363"/>
                    </a:lnTo>
                    <a:cubicBezTo>
                      <a:pt x="3463" y="429"/>
                      <a:pt x="3496" y="462"/>
                      <a:pt x="3555" y="508"/>
                    </a:cubicBezTo>
                    <a:cubicBezTo>
                      <a:pt x="3568" y="521"/>
                      <a:pt x="3575" y="535"/>
                      <a:pt x="3588" y="548"/>
                    </a:cubicBezTo>
                    <a:cubicBezTo>
                      <a:pt x="3660" y="601"/>
                      <a:pt x="3713" y="620"/>
                      <a:pt x="3799" y="620"/>
                    </a:cubicBezTo>
                    <a:cubicBezTo>
                      <a:pt x="3944" y="620"/>
                      <a:pt x="4017" y="581"/>
                      <a:pt x="4149" y="528"/>
                    </a:cubicBezTo>
                    <a:cubicBezTo>
                      <a:pt x="4214" y="495"/>
                      <a:pt x="4234" y="442"/>
                      <a:pt x="4294" y="409"/>
                    </a:cubicBezTo>
                    <a:cubicBezTo>
                      <a:pt x="4346" y="383"/>
                      <a:pt x="4386" y="390"/>
                      <a:pt x="4445" y="370"/>
                    </a:cubicBezTo>
                    <a:cubicBezTo>
                      <a:pt x="4590" y="337"/>
                      <a:pt x="4637" y="251"/>
                      <a:pt x="4755" y="172"/>
                    </a:cubicBezTo>
                    <a:cubicBezTo>
                      <a:pt x="4881" y="99"/>
                      <a:pt x="4973" y="86"/>
                      <a:pt x="5085" y="0"/>
                    </a:cubicBezTo>
                    <a:lnTo>
                      <a:pt x="5085" y="0"/>
                    </a:lnTo>
                    <a:cubicBezTo>
                      <a:pt x="5138" y="0"/>
                      <a:pt x="5178" y="7"/>
                      <a:pt x="5217" y="33"/>
                    </a:cubicBezTo>
                    <a:cubicBezTo>
                      <a:pt x="5243" y="53"/>
                      <a:pt x="5276" y="60"/>
                      <a:pt x="5283" y="93"/>
                    </a:cubicBezTo>
                    <a:cubicBezTo>
                      <a:pt x="5309" y="178"/>
                      <a:pt x="5329" y="218"/>
                      <a:pt x="5356" y="304"/>
                    </a:cubicBezTo>
                    <a:cubicBezTo>
                      <a:pt x="5375" y="357"/>
                      <a:pt x="5408" y="390"/>
                      <a:pt x="5455" y="422"/>
                    </a:cubicBezTo>
                    <a:cubicBezTo>
                      <a:pt x="5494" y="442"/>
                      <a:pt x="5507" y="469"/>
                      <a:pt x="5547" y="495"/>
                    </a:cubicBezTo>
                    <a:cubicBezTo>
                      <a:pt x="5600" y="541"/>
                      <a:pt x="5646" y="581"/>
                      <a:pt x="5646" y="653"/>
                    </a:cubicBezTo>
                    <a:cubicBezTo>
                      <a:pt x="5646" y="680"/>
                      <a:pt x="5646" y="700"/>
                      <a:pt x="5646" y="726"/>
                    </a:cubicBezTo>
                    <a:cubicBezTo>
                      <a:pt x="5659" y="805"/>
                      <a:pt x="5659" y="805"/>
                      <a:pt x="5659" y="805"/>
                    </a:cubicBezTo>
                    <a:cubicBezTo>
                      <a:pt x="5659" y="845"/>
                      <a:pt x="5659" y="864"/>
                      <a:pt x="5659" y="904"/>
                    </a:cubicBezTo>
                    <a:cubicBezTo>
                      <a:pt x="5659" y="963"/>
                      <a:pt x="5666" y="996"/>
                      <a:pt x="5692" y="1043"/>
                    </a:cubicBezTo>
                    <a:cubicBezTo>
                      <a:pt x="5738" y="1102"/>
                      <a:pt x="5791" y="1135"/>
                      <a:pt x="5791" y="1214"/>
                    </a:cubicBezTo>
                    <a:cubicBezTo>
                      <a:pt x="5791" y="1240"/>
                      <a:pt x="5791" y="1254"/>
                      <a:pt x="5791" y="1287"/>
                    </a:cubicBezTo>
                    <a:cubicBezTo>
                      <a:pt x="5791" y="1386"/>
                      <a:pt x="5844" y="1432"/>
                      <a:pt x="5864" y="1531"/>
                    </a:cubicBezTo>
                    <a:cubicBezTo>
                      <a:pt x="5877" y="1570"/>
                      <a:pt x="5870" y="1590"/>
                      <a:pt x="5870" y="1630"/>
                    </a:cubicBezTo>
                    <a:cubicBezTo>
                      <a:pt x="5883" y="1695"/>
                      <a:pt x="5916" y="1748"/>
                      <a:pt x="5982" y="1755"/>
                    </a:cubicBezTo>
                    <a:cubicBezTo>
                      <a:pt x="6022" y="1761"/>
                      <a:pt x="6041" y="1768"/>
                      <a:pt x="6081" y="1775"/>
                    </a:cubicBezTo>
                    <a:cubicBezTo>
                      <a:pt x="6101" y="1781"/>
                      <a:pt x="6134" y="1794"/>
                      <a:pt x="6140" y="1775"/>
                    </a:cubicBezTo>
                    <a:cubicBezTo>
                      <a:pt x="6160" y="1722"/>
                      <a:pt x="6160" y="1682"/>
                      <a:pt x="6180" y="1630"/>
                    </a:cubicBezTo>
                    <a:cubicBezTo>
                      <a:pt x="6193" y="1583"/>
                      <a:pt x="6220" y="1557"/>
                      <a:pt x="6239" y="1511"/>
                    </a:cubicBezTo>
                    <a:cubicBezTo>
                      <a:pt x="6253" y="1478"/>
                      <a:pt x="6259" y="1451"/>
                      <a:pt x="6286" y="1425"/>
                    </a:cubicBezTo>
                    <a:cubicBezTo>
                      <a:pt x="6338" y="1372"/>
                      <a:pt x="6411" y="1372"/>
                      <a:pt x="6477" y="1405"/>
                    </a:cubicBezTo>
                    <a:cubicBezTo>
                      <a:pt x="6530" y="1425"/>
                      <a:pt x="6550" y="1491"/>
                      <a:pt x="6609" y="1491"/>
                    </a:cubicBezTo>
                    <a:cubicBezTo>
                      <a:pt x="6662" y="1491"/>
                      <a:pt x="6721" y="1471"/>
                      <a:pt x="6721" y="1418"/>
                    </a:cubicBezTo>
                    <a:cubicBezTo>
                      <a:pt x="6721" y="1386"/>
                      <a:pt x="6721" y="1372"/>
                      <a:pt x="6721" y="1339"/>
                    </a:cubicBezTo>
                    <a:cubicBezTo>
                      <a:pt x="6721" y="1306"/>
                      <a:pt x="6754" y="1293"/>
                      <a:pt x="6780" y="1280"/>
                    </a:cubicBezTo>
                    <a:cubicBezTo>
                      <a:pt x="6826" y="1267"/>
                      <a:pt x="6853" y="1240"/>
                      <a:pt x="6899" y="1220"/>
                    </a:cubicBezTo>
                    <a:cubicBezTo>
                      <a:pt x="6978" y="1181"/>
                      <a:pt x="6998" y="1141"/>
                      <a:pt x="7077" y="1089"/>
                    </a:cubicBezTo>
                    <a:cubicBezTo>
                      <a:pt x="7097" y="1062"/>
                      <a:pt x="7117" y="1036"/>
                      <a:pt x="7156" y="1036"/>
                    </a:cubicBezTo>
                    <a:cubicBezTo>
                      <a:pt x="7189" y="1036"/>
                      <a:pt x="7209" y="1036"/>
                      <a:pt x="7242" y="1036"/>
                    </a:cubicBezTo>
                    <a:cubicBezTo>
                      <a:pt x="7288" y="1036"/>
                      <a:pt x="7315" y="1036"/>
                      <a:pt x="7361" y="1049"/>
                    </a:cubicBezTo>
                    <a:cubicBezTo>
                      <a:pt x="7334" y="442"/>
                      <a:pt x="7334" y="442"/>
                      <a:pt x="7334" y="442"/>
                    </a:cubicBezTo>
                    <a:cubicBezTo>
                      <a:pt x="7361" y="1049"/>
                      <a:pt x="7361" y="1049"/>
                      <a:pt x="7361" y="1049"/>
                    </a:cubicBezTo>
                    <a:cubicBezTo>
                      <a:pt x="7361" y="1089"/>
                      <a:pt x="7374" y="1115"/>
                      <a:pt x="7374" y="1155"/>
                    </a:cubicBezTo>
                    <a:cubicBezTo>
                      <a:pt x="7374" y="1201"/>
                      <a:pt x="7374" y="1227"/>
                      <a:pt x="7374" y="1273"/>
                    </a:cubicBezTo>
                    <a:cubicBezTo>
                      <a:pt x="7374" y="1306"/>
                      <a:pt x="7387" y="1319"/>
                      <a:pt x="7413" y="1346"/>
                    </a:cubicBezTo>
                    <a:cubicBezTo>
                      <a:pt x="7447" y="1379"/>
                      <a:pt x="7453" y="1412"/>
                      <a:pt x="7493" y="1438"/>
                    </a:cubicBezTo>
                    <a:cubicBezTo>
                      <a:pt x="7506" y="1458"/>
                      <a:pt x="7519" y="1458"/>
                      <a:pt x="7532" y="1478"/>
                    </a:cubicBezTo>
                    <a:cubicBezTo>
                      <a:pt x="7565" y="1517"/>
                      <a:pt x="7572" y="1557"/>
                      <a:pt x="7618" y="1570"/>
                    </a:cubicBezTo>
                    <a:cubicBezTo>
                      <a:pt x="7658" y="1577"/>
                      <a:pt x="7697" y="1583"/>
                      <a:pt x="7704" y="1616"/>
                    </a:cubicBezTo>
                    <a:cubicBezTo>
                      <a:pt x="7704" y="1649"/>
                      <a:pt x="7710" y="1662"/>
                      <a:pt x="7717" y="1689"/>
                    </a:cubicBezTo>
                    <a:cubicBezTo>
                      <a:pt x="7724" y="1715"/>
                      <a:pt x="7717" y="1735"/>
                      <a:pt x="7730" y="1761"/>
                    </a:cubicBezTo>
                    <a:cubicBezTo>
                      <a:pt x="7756" y="1788"/>
                      <a:pt x="7783" y="1794"/>
                      <a:pt x="7809" y="1814"/>
                    </a:cubicBezTo>
                    <a:cubicBezTo>
                      <a:pt x="7855" y="1854"/>
                      <a:pt x="7895" y="1860"/>
                      <a:pt x="7941" y="1900"/>
                    </a:cubicBezTo>
                    <a:cubicBezTo>
                      <a:pt x="7974" y="1920"/>
                      <a:pt x="7981" y="1959"/>
                      <a:pt x="8027" y="1959"/>
                    </a:cubicBezTo>
                    <a:cubicBezTo>
                      <a:pt x="8053" y="1959"/>
                      <a:pt x="8066" y="1953"/>
                      <a:pt x="8093" y="1953"/>
                    </a:cubicBezTo>
                    <a:cubicBezTo>
                      <a:pt x="8139" y="1953"/>
                      <a:pt x="8159" y="1959"/>
                      <a:pt x="8205" y="1959"/>
                    </a:cubicBezTo>
                    <a:cubicBezTo>
                      <a:pt x="8251" y="1966"/>
                      <a:pt x="8278" y="1946"/>
                      <a:pt x="8324" y="1959"/>
                    </a:cubicBezTo>
                    <a:cubicBezTo>
                      <a:pt x="8370" y="1979"/>
                      <a:pt x="8383" y="2012"/>
                      <a:pt x="8429" y="2038"/>
                    </a:cubicBezTo>
                    <a:cubicBezTo>
                      <a:pt x="8462" y="2071"/>
                      <a:pt x="8495" y="2071"/>
                      <a:pt x="8541" y="2091"/>
                    </a:cubicBezTo>
                    <a:cubicBezTo>
                      <a:pt x="8581" y="2104"/>
                      <a:pt x="8581" y="2137"/>
                      <a:pt x="8621" y="2157"/>
                    </a:cubicBezTo>
                    <a:cubicBezTo>
                      <a:pt x="8653" y="2177"/>
                      <a:pt x="8673" y="2164"/>
                      <a:pt x="8713" y="2164"/>
                    </a:cubicBezTo>
                    <a:cubicBezTo>
                      <a:pt x="8766" y="2177"/>
                      <a:pt x="8799" y="2190"/>
                      <a:pt x="8851" y="2210"/>
                    </a:cubicBezTo>
                    <a:cubicBezTo>
                      <a:pt x="8291" y="4446"/>
                      <a:pt x="8291" y="4446"/>
                      <a:pt x="8291" y="4446"/>
                    </a:cubicBezTo>
                    <a:cubicBezTo>
                      <a:pt x="8284" y="4446"/>
                      <a:pt x="8278" y="4439"/>
                      <a:pt x="8264" y="4439"/>
                    </a:cubicBezTo>
                    <a:cubicBezTo>
                      <a:pt x="8231" y="4439"/>
                      <a:pt x="8238" y="4479"/>
                      <a:pt x="8218" y="4505"/>
                    </a:cubicBezTo>
                    <a:cubicBezTo>
                      <a:pt x="8212" y="4518"/>
                      <a:pt x="8198" y="4518"/>
                      <a:pt x="8185" y="4525"/>
                    </a:cubicBezTo>
                    <a:cubicBezTo>
                      <a:pt x="8159" y="4551"/>
                      <a:pt x="8119" y="4564"/>
                      <a:pt x="8119" y="4611"/>
                    </a:cubicBezTo>
                    <a:cubicBezTo>
                      <a:pt x="8119" y="4650"/>
                      <a:pt x="8119" y="4677"/>
                      <a:pt x="8119" y="4716"/>
                    </a:cubicBezTo>
                    <a:cubicBezTo>
                      <a:pt x="8119" y="4749"/>
                      <a:pt x="8146" y="4756"/>
                      <a:pt x="8146" y="4782"/>
                    </a:cubicBezTo>
                    <a:cubicBezTo>
                      <a:pt x="8146" y="4802"/>
                      <a:pt x="8133" y="4815"/>
                      <a:pt x="8133" y="4835"/>
                    </a:cubicBezTo>
                    <a:cubicBezTo>
                      <a:pt x="8133" y="4861"/>
                      <a:pt x="8139" y="4875"/>
                      <a:pt x="8139" y="4901"/>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6" name="Freeform 36">
                <a:extLst>
                  <a:ext uri="{FF2B5EF4-FFF2-40B4-BE49-F238E27FC236}">
                    <a16:creationId xmlns:a16="http://schemas.microsoft.com/office/drawing/2014/main" id="{1ACABE59-61FD-4858-BBA4-60A1D2A87D5E}"/>
                  </a:ext>
                </a:extLst>
              </p:cNvPr>
              <p:cNvSpPr>
                <a:spLocks noChangeArrowheads="1"/>
              </p:cNvSpPr>
              <p:nvPr/>
            </p:nvSpPr>
            <p:spPr bwMode="auto">
              <a:xfrm>
                <a:off x="7015500" y="6634157"/>
                <a:ext cx="1325476" cy="1314450"/>
              </a:xfrm>
              <a:custGeom>
                <a:avLst/>
                <a:gdLst>
                  <a:gd name="T0" fmla="*/ 2915 w 3681"/>
                  <a:gd name="T1" fmla="*/ 2215 h 3653"/>
                  <a:gd name="T2" fmla="*/ 2915 w 3681"/>
                  <a:gd name="T3" fmla="*/ 2492 h 3653"/>
                  <a:gd name="T4" fmla="*/ 2875 w 3681"/>
                  <a:gd name="T5" fmla="*/ 2762 h 3653"/>
                  <a:gd name="T6" fmla="*/ 2823 w 3681"/>
                  <a:gd name="T7" fmla="*/ 3138 h 3653"/>
                  <a:gd name="T8" fmla="*/ 2480 w 3681"/>
                  <a:gd name="T9" fmla="*/ 3217 h 3653"/>
                  <a:gd name="T10" fmla="*/ 2163 w 3681"/>
                  <a:gd name="T11" fmla="*/ 3217 h 3653"/>
                  <a:gd name="T12" fmla="*/ 1952 w 3681"/>
                  <a:gd name="T13" fmla="*/ 3197 h 3653"/>
                  <a:gd name="T14" fmla="*/ 1767 w 3681"/>
                  <a:gd name="T15" fmla="*/ 3224 h 3653"/>
                  <a:gd name="T16" fmla="*/ 1398 w 3681"/>
                  <a:gd name="T17" fmla="*/ 3329 h 3653"/>
                  <a:gd name="T18" fmla="*/ 1279 w 3681"/>
                  <a:gd name="T19" fmla="*/ 3441 h 3653"/>
                  <a:gd name="T20" fmla="*/ 1147 w 3681"/>
                  <a:gd name="T21" fmla="*/ 3547 h 3653"/>
                  <a:gd name="T22" fmla="*/ 1022 w 3681"/>
                  <a:gd name="T23" fmla="*/ 3613 h 3653"/>
                  <a:gd name="T24" fmla="*/ 554 w 3681"/>
                  <a:gd name="T25" fmla="*/ 3303 h 3653"/>
                  <a:gd name="T26" fmla="*/ 125 w 3681"/>
                  <a:gd name="T27" fmla="*/ 2960 h 3653"/>
                  <a:gd name="T28" fmla="*/ 52 w 3681"/>
                  <a:gd name="T29" fmla="*/ 2802 h 3653"/>
                  <a:gd name="T30" fmla="*/ 26 w 3681"/>
                  <a:gd name="T31" fmla="*/ 2518 h 3653"/>
                  <a:gd name="T32" fmla="*/ 250 w 3681"/>
                  <a:gd name="T33" fmla="*/ 2208 h 3653"/>
                  <a:gd name="T34" fmla="*/ 343 w 3681"/>
                  <a:gd name="T35" fmla="*/ 1931 h 3653"/>
                  <a:gd name="T36" fmla="*/ 514 w 3681"/>
                  <a:gd name="T37" fmla="*/ 1799 h 3653"/>
                  <a:gd name="T38" fmla="*/ 811 w 3681"/>
                  <a:gd name="T39" fmla="*/ 1628 h 3653"/>
                  <a:gd name="T40" fmla="*/ 956 w 3681"/>
                  <a:gd name="T41" fmla="*/ 1377 h 3653"/>
                  <a:gd name="T42" fmla="*/ 1200 w 3681"/>
                  <a:gd name="T43" fmla="*/ 1159 h 3653"/>
                  <a:gd name="T44" fmla="*/ 1273 w 3681"/>
                  <a:gd name="T45" fmla="*/ 765 h 3653"/>
                  <a:gd name="T46" fmla="*/ 1411 w 3681"/>
                  <a:gd name="T47" fmla="*/ 408 h 3653"/>
                  <a:gd name="T48" fmla="*/ 1616 w 3681"/>
                  <a:gd name="T49" fmla="*/ 0 h 3653"/>
                  <a:gd name="T50" fmla="*/ 1741 w 3681"/>
                  <a:gd name="T51" fmla="*/ 362 h 3653"/>
                  <a:gd name="T52" fmla="*/ 2242 w 3681"/>
                  <a:gd name="T53" fmla="*/ 349 h 3653"/>
                  <a:gd name="T54" fmla="*/ 2288 w 3681"/>
                  <a:gd name="T55" fmla="*/ 514 h 3653"/>
                  <a:gd name="T56" fmla="*/ 2500 w 3681"/>
                  <a:gd name="T57" fmla="*/ 468 h 3653"/>
                  <a:gd name="T58" fmla="*/ 2796 w 3681"/>
                  <a:gd name="T59" fmla="*/ 666 h 3653"/>
                  <a:gd name="T60" fmla="*/ 3014 w 3681"/>
                  <a:gd name="T61" fmla="*/ 639 h 3653"/>
                  <a:gd name="T62" fmla="*/ 3364 w 3681"/>
                  <a:gd name="T63" fmla="*/ 547 h 3653"/>
                  <a:gd name="T64" fmla="*/ 3680 w 3681"/>
                  <a:gd name="T65" fmla="*/ 428 h 3653"/>
                  <a:gd name="T66" fmla="*/ 3641 w 3681"/>
                  <a:gd name="T67" fmla="*/ 613 h 3653"/>
                  <a:gd name="T68" fmla="*/ 3641 w 3681"/>
                  <a:gd name="T69" fmla="*/ 1186 h 3653"/>
                  <a:gd name="T70" fmla="*/ 3383 w 3681"/>
                  <a:gd name="T71" fmla="*/ 1436 h 3653"/>
                  <a:gd name="T72" fmla="*/ 3133 w 3681"/>
                  <a:gd name="T73" fmla="*/ 1726 h 3653"/>
                  <a:gd name="T74" fmla="*/ 3007 w 3681"/>
                  <a:gd name="T75" fmla="*/ 2023 h 3653"/>
                  <a:gd name="T76" fmla="*/ 2994 w 3681"/>
                  <a:gd name="T77" fmla="*/ 1832 h 3653"/>
                  <a:gd name="T78" fmla="*/ 2928 w 3681"/>
                  <a:gd name="T79" fmla="*/ 1601 h 3653"/>
                  <a:gd name="T80" fmla="*/ 2308 w 3681"/>
                  <a:gd name="T81" fmla="*/ 1542 h 3653"/>
                  <a:gd name="T82" fmla="*/ 2183 w 3681"/>
                  <a:gd name="T83" fmla="*/ 1740 h 3653"/>
                  <a:gd name="T84" fmla="*/ 2170 w 3681"/>
                  <a:gd name="T85" fmla="*/ 1997 h 3653"/>
                  <a:gd name="T86" fmla="*/ 2704 w 3681"/>
                  <a:gd name="T87" fmla="*/ 2136 h 3653"/>
                  <a:gd name="T88" fmla="*/ 3007 w 3681"/>
                  <a:gd name="T89" fmla="*/ 2023 h 3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1" h="3653">
                    <a:moveTo>
                      <a:pt x="3007" y="2023"/>
                    </a:moveTo>
                    <a:lnTo>
                      <a:pt x="3007" y="2023"/>
                    </a:lnTo>
                    <a:cubicBezTo>
                      <a:pt x="3001" y="2103"/>
                      <a:pt x="2915" y="2136"/>
                      <a:pt x="2915" y="2215"/>
                    </a:cubicBezTo>
                    <a:cubicBezTo>
                      <a:pt x="2915" y="2267"/>
                      <a:pt x="2961" y="2294"/>
                      <a:pt x="2961" y="2347"/>
                    </a:cubicBezTo>
                    <a:cubicBezTo>
                      <a:pt x="2961" y="2373"/>
                      <a:pt x="2961" y="2393"/>
                      <a:pt x="2961" y="2419"/>
                    </a:cubicBezTo>
                    <a:cubicBezTo>
                      <a:pt x="2961" y="2452"/>
                      <a:pt x="2928" y="2465"/>
                      <a:pt x="2915" y="2492"/>
                    </a:cubicBezTo>
                    <a:cubicBezTo>
                      <a:pt x="2895" y="2544"/>
                      <a:pt x="2882" y="2571"/>
                      <a:pt x="2862" y="2623"/>
                    </a:cubicBezTo>
                    <a:cubicBezTo>
                      <a:pt x="2849" y="2650"/>
                      <a:pt x="2836" y="2657"/>
                      <a:pt x="2836" y="2690"/>
                    </a:cubicBezTo>
                    <a:cubicBezTo>
                      <a:pt x="2836" y="2722"/>
                      <a:pt x="2856" y="2729"/>
                      <a:pt x="2875" y="2762"/>
                    </a:cubicBezTo>
                    <a:cubicBezTo>
                      <a:pt x="2882" y="2782"/>
                      <a:pt x="2908" y="2795"/>
                      <a:pt x="2908" y="2821"/>
                    </a:cubicBezTo>
                    <a:cubicBezTo>
                      <a:pt x="2908" y="2901"/>
                      <a:pt x="2823" y="2927"/>
                      <a:pt x="2823" y="3006"/>
                    </a:cubicBezTo>
                    <a:cubicBezTo>
                      <a:pt x="2823" y="3059"/>
                      <a:pt x="2823" y="3085"/>
                      <a:pt x="2823" y="3138"/>
                    </a:cubicBezTo>
                    <a:cubicBezTo>
                      <a:pt x="2737" y="3138"/>
                      <a:pt x="2697" y="3171"/>
                      <a:pt x="2625" y="3211"/>
                    </a:cubicBezTo>
                    <a:cubicBezTo>
                      <a:pt x="2592" y="3224"/>
                      <a:pt x="2579" y="3250"/>
                      <a:pt x="2546" y="3250"/>
                    </a:cubicBezTo>
                    <a:cubicBezTo>
                      <a:pt x="2519" y="3250"/>
                      <a:pt x="2506" y="3224"/>
                      <a:pt x="2480" y="3217"/>
                    </a:cubicBezTo>
                    <a:cubicBezTo>
                      <a:pt x="2433" y="3211"/>
                      <a:pt x="2401" y="3211"/>
                      <a:pt x="2348" y="3211"/>
                    </a:cubicBezTo>
                    <a:cubicBezTo>
                      <a:pt x="2308" y="3211"/>
                      <a:pt x="2282" y="3217"/>
                      <a:pt x="2242" y="3217"/>
                    </a:cubicBezTo>
                    <a:cubicBezTo>
                      <a:pt x="2209" y="3217"/>
                      <a:pt x="2189" y="3217"/>
                      <a:pt x="2163" y="3217"/>
                    </a:cubicBezTo>
                    <a:cubicBezTo>
                      <a:pt x="2130" y="3217"/>
                      <a:pt x="2110" y="3217"/>
                      <a:pt x="2084" y="3204"/>
                    </a:cubicBezTo>
                    <a:cubicBezTo>
                      <a:pt x="2058" y="3191"/>
                      <a:pt x="2051" y="3158"/>
                      <a:pt x="2018" y="3158"/>
                    </a:cubicBezTo>
                    <a:cubicBezTo>
                      <a:pt x="1992" y="3158"/>
                      <a:pt x="1978" y="3184"/>
                      <a:pt x="1952" y="3197"/>
                    </a:cubicBezTo>
                    <a:cubicBezTo>
                      <a:pt x="1926" y="3211"/>
                      <a:pt x="1906" y="3217"/>
                      <a:pt x="1873" y="3230"/>
                    </a:cubicBezTo>
                    <a:cubicBezTo>
                      <a:pt x="1847" y="3250"/>
                      <a:pt x="1840" y="3277"/>
                      <a:pt x="1814" y="3296"/>
                    </a:cubicBezTo>
                    <a:cubicBezTo>
                      <a:pt x="1807" y="3263"/>
                      <a:pt x="1800" y="3224"/>
                      <a:pt x="1767" y="3224"/>
                    </a:cubicBezTo>
                    <a:cubicBezTo>
                      <a:pt x="1748" y="3224"/>
                      <a:pt x="1741" y="3250"/>
                      <a:pt x="1721" y="3257"/>
                    </a:cubicBezTo>
                    <a:cubicBezTo>
                      <a:pt x="1655" y="3277"/>
                      <a:pt x="1609" y="3290"/>
                      <a:pt x="1543" y="3316"/>
                    </a:cubicBezTo>
                    <a:cubicBezTo>
                      <a:pt x="1490" y="3316"/>
                      <a:pt x="1457" y="3323"/>
                      <a:pt x="1398" y="3329"/>
                    </a:cubicBezTo>
                    <a:cubicBezTo>
                      <a:pt x="1378" y="3336"/>
                      <a:pt x="1359" y="3336"/>
                      <a:pt x="1339" y="3349"/>
                    </a:cubicBezTo>
                    <a:cubicBezTo>
                      <a:pt x="1325" y="3356"/>
                      <a:pt x="1325" y="3369"/>
                      <a:pt x="1312" y="3389"/>
                    </a:cubicBezTo>
                    <a:cubicBezTo>
                      <a:pt x="1306" y="3408"/>
                      <a:pt x="1292" y="3422"/>
                      <a:pt x="1279" y="3441"/>
                    </a:cubicBezTo>
                    <a:cubicBezTo>
                      <a:pt x="1266" y="3474"/>
                      <a:pt x="1253" y="3488"/>
                      <a:pt x="1227" y="3507"/>
                    </a:cubicBezTo>
                    <a:cubicBezTo>
                      <a:pt x="1207" y="3514"/>
                      <a:pt x="1207" y="3534"/>
                      <a:pt x="1187" y="3540"/>
                    </a:cubicBezTo>
                    <a:cubicBezTo>
                      <a:pt x="1167" y="3547"/>
                      <a:pt x="1154" y="3540"/>
                      <a:pt x="1147" y="3547"/>
                    </a:cubicBezTo>
                    <a:cubicBezTo>
                      <a:pt x="1108" y="3573"/>
                      <a:pt x="1101" y="3606"/>
                      <a:pt x="1095" y="3652"/>
                    </a:cubicBezTo>
                    <a:lnTo>
                      <a:pt x="1095" y="3652"/>
                    </a:lnTo>
                    <a:cubicBezTo>
                      <a:pt x="1068" y="3633"/>
                      <a:pt x="1048" y="3626"/>
                      <a:pt x="1022" y="3613"/>
                    </a:cubicBezTo>
                    <a:cubicBezTo>
                      <a:pt x="943" y="3580"/>
                      <a:pt x="884" y="3567"/>
                      <a:pt x="844" y="3494"/>
                    </a:cubicBezTo>
                    <a:cubicBezTo>
                      <a:pt x="811" y="3441"/>
                      <a:pt x="765" y="3435"/>
                      <a:pt x="712" y="3402"/>
                    </a:cubicBezTo>
                    <a:cubicBezTo>
                      <a:pt x="646" y="3369"/>
                      <a:pt x="620" y="3343"/>
                      <a:pt x="554" y="3303"/>
                    </a:cubicBezTo>
                    <a:cubicBezTo>
                      <a:pt x="461" y="3244"/>
                      <a:pt x="422" y="3197"/>
                      <a:pt x="336" y="3132"/>
                    </a:cubicBezTo>
                    <a:cubicBezTo>
                      <a:pt x="296" y="3105"/>
                      <a:pt x="270" y="3092"/>
                      <a:pt x="244" y="3059"/>
                    </a:cubicBezTo>
                    <a:cubicBezTo>
                      <a:pt x="204" y="3013"/>
                      <a:pt x="184" y="2980"/>
                      <a:pt x="125" y="2960"/>
                    </a:cubicBezTo>
                    <a:cubicBezTo>
                      <a:pt x="92" y="2947"/>
                      <a:pt x="66" y="2953"/>
                      <a:pt x="33" y="2947"/>
                    </a:cubicBezTo>
                    <a:cubicBezTo>
                      <a:pt x="33" y="2934"/>
                      <a:pt x="33" y="2927"/>
                      <a:pt x="33" y="2914"/>
                    </a:cubicBezTo>
                    <a:cubicBezTo>
                      <a:pt x="33" y="2874"/>
                      <a:pt x="52" y="2848"/>
                      <a:pt x="52" y="2802"/>
                    </a:cubicBezTo>
                    <a:cubicBezTo>
                      <a:pt x="59" y="2755"/>
                      <a:pt x="59" y="2709"/>
                      <a:pt x="66" y="2663"/>
                    </a:cubicBezTo>
                    <a:lnTo>
                      <a:pt x="66" y="2663"/>
                    </a:lnTo>
                    <a:cubicBezTo>
                      <a:pt x="59" y="2604"/>
                      <a:pt x="46" y="2564"/>
                      <a:pt x="26" y="2518"/>
                    </a:cubicBezTo>
                    <a:cubicBezTo>
                      <a:pt x="13" y="2498"/>
                      <a:pt x="0" y="2478"/>
                      <a:pt x="0" y="2459"/>
                    </a:cubicBezTo>
                    <a:cubicBezTo>
                      <a:pt x="0" y="2406"/>
                      <a:pt x="33" y="2386"/>
                      <a:pt x="59" y="2347"/>
                    </a:cubicBezTo>
                    <a:cubicBezTo>
                      <a:pt x="112" y="2274"/>
                      <a:pt x="178" y="2254"/>
                      <a:pt x="250" y="2208"/>
                    </a:cubicBezTo>
                    <a:cubicBezTo>
                      <a:pt x="283" y="2182"/>
                      <a:pt x="290" y="2155"/>
                      <a:pt x="303" y="2116"/>
                    </a:cubicBezTo>
                    <a:cubicBezTo>
                      <a:pt x="323" y="2069"/>
                      <a:pt x="343" y="2050"/>
                      <a:pt x="343" y="2004"/>
                    </a:cubicBezTo>
                    <a:cubicBezTo>
                      <a:pt x="343" y="1977"/>
                      <a:pt x="343" y="1957"/>
                      <a:pt x="343" y="1931"/>
                    </a:cubicBezTo>
                    <a:cubicBezTo>
                      <a:pt x="343" y="1898"/>
                      <a:pt x="382" y="1892"/>
                      <a:pt x="415" y="1885"/>
                    </a:cubicBezTo>
                    <a:cubicBezTo>
                      <a:pt x="435" y="1878"/>
                      <a:pt x="448" y="1865"/>
                      <a:pt x="468" y="1852"/>
                    </a:cubicBezTo>
                    <a:cubicBezTo>
                      <a:pt x="488" y="1839"/>
                      <a:pt x="488" y="1806"/>
                      <a:pt x="514" y="1799"/>
                    </a:cubicBezTo>
                    <a:cubicBezTo>
                      <a:pt x="547" y="1793"/>
                      <a:pt x="567" y="1793"/>
                      <a:pt x="600" y="1793"/>
                    </a:cubicBezTo>
                    <a:cubicBezTo>
                      <a:pt x="653" y="1793"/>
                      <a:pt x="699" y="1812"/>
                      <a:pt x="738" y="1786"/>
                    </a:cubicBezTo>
                    <a:cubicBezTo>
                      <a:pt x="791" y="1746"/>
                      <a:pt x="811" y="1694"/>
                      <a:pt x="811" y="1628"/>
                    </a:cubicBezTo>
                    <a:cubicBezTo>
                      <a:pt x="811" y="1608"/>
                      <a:pt x="798" y="1601"/>
                      <a:pt x="798" y="1581"/>
                    </a:cubicBezTo>
                    <a:cubicBezTo>
                      <a:pt x="798" y="1515"/>
                      <a:pt x="837" y="1482"/>
                      <a:pt x="884" y="1436"/>
                    </a:cubicBezTo>
                    <a:cubicBezTo>
                      <a:pt x="903" y="1410"/>
                      <a:pt x="917" y="1377"/>
                      <a:pt x="956" y="1377"/>
                    </a:cubicBezTo>
                    <a:cubicBezTo>
                      <a:pt x="982" y="1377"/>
                      <a:pt x="996" y="1390"/>
                      <a:pt x="1029" y="1390"/>
                    </a:cubicBezTo>
                    <a:cubicBezTo>
                      <a:pt x="1081" y="1390"/>
                      <a:pt x="1095" y="1338"/>
                      <a:pt x="1114" y="1291"/>
                    </a:cubicBezTo>
                    <a:cubicBezTo>
                      <a:pt x="1134" y="1232"/>
                      <a:pt x="1200" y="1225"/>
                      <a:pt x="1200" y="1159"/>
                    </a:cubicBezTo>
                    <a:cubicBezTo>
                      <a:pt x="1200" y="1126"/>
                      <a:pt x="1200" y="1107"/>
                      <a:pt x="1200" y="1067"/>
                    </a:cubicBezTo>
                    <a:cubicBezTo>
                      <a:pt x="1200" y="995"/>
                      <a:pt x="1246" y="961"/>
                      <a:pt x="1266" y="890"/>
                    </a:cubicBezTo>
                    <a:cubicBezTo>
                      <a:pt x="1273" y="844"/>
                      <a:pt x="1266" y="811"/>
                      <a:pt x="1273" y="765"/>
                    </a:cubicBezTo>
                    <a:cubicBezTo>
                      <a:pt x="1279" y="718"/>
                      <a:pt x="1312" y="699"/>
                      <a:pt x="1325" y="659"/>
                    </a:cubicBezTo>
                    <a:cubicBezTo>
                      <a:pt x="1345" y="613"/>
                      <a:pt x="1345" y="580"/>
                      <a:pt x="1372" y="534"/>
                    </a:cubicBezTo>
                    <a:cubicBezTo>
                      <a:pt x="1398" y="488"/>
                      <a:pt x="1398" y="455"/>
                      <a:pt x="1411" y="408"/>
                    </a:cubicBezTo>
                    <a:cubicBezTo>
                      <a:pt x="1438" y="343"/>
                      <a:pt x="1477" y="310"/>
                      <a:pt x="1497" y="244"/>
                    </a:cubicBezTo>
                    <a:cubicBezTo>
                      <a:pt x="1530" y="138"/>
                      <a:pt x="1536" y="72"/>
                      <a:pt x="1616" y="0"/>
                    </a:cubicBezTo>
                    <a:lnTo>
                      <a:pt x="1616" y="0"/>
                    </a:lnTo>
                    <a:cubicBezTo>
                      <a:pt x="1741" y="59"/>
                      <a:pt x="1741" y="59"/>
                      <a:pt x="1741" y="59"/>
                    </a:cubicBezTo>
                    <a:cubicBezTo>
                      <a:pt x="1728" y="145"/>
                      <a:pt x="1642" y="171"/>
                      <a:pt x="1642" y="263"/>
                    </a:cubicBezTo>
                    <a:cubicBezTo>
                      <a:pt x="1642" y="316"/>
                      <a:pt x="1695" y="343"/>
                      <a:pt x="1741" y="362"/>
                    </a:cubicBezTo>
                    <a:cubicBezTo>
                      <a:pt x="1814" y="389"/>
                      <a:pt x="1853" y="408"/>
                      <a:pt x="1926" y="408"/>
                    </a:cubicBezTo>
                    <a:cubicBezTo>
                      <a:pt x="2038" y="408"/>
                      <a:pt x="2018" y="211"/>
                      <a:pt x="2130" y="211"/>
                    </a:cubicBezTo>
                    <a:cubicBezTo>
                      <a:pt x="2203" y="211"/>
                      <a:pt x="2242" y="283"/>
                      <a:pt x="2242" y="349"/>
                    </a:cubicBezTo>
                    <a:cubicBezTo>
                      <a:pt x="2242" y="408"/>
                      <a:pt x="2216" y="435"/>
                      <a:pt x="2216" y="494"/>
                    </a:cubicBezTo>
                    <a:cubicBezTo>
                      <a:pt x="2216" y="521"/>
                      <a:pt x="2222" y="560"/>
                      <a:pt x="2256" y="560"/>
                    </a:cubicBezTo>
                    <a:cubicBezTo>
                      <a:pt x="2275" y="560"/>
                      <a:pt x="2282" y="534"/>
                      <a:pt x="2288" y="514"/>
                    </a:cubicBezTo>
                    <a:cubicBezTo>
                      <a:pt x="2302" y="488"/>
                      <a:pt x="2315" y="474"/>
                      <a:pt x="2321" y="448"/>
                    </a:cubicBezTo>
                    <a:cubicBezTo>
                      <a:pt x="2368" y="461"/>
                      <a:pt x="2387" y="507"/>
                      <a:pt x="2433" y="507"/>
                    </a:cubicBezTo>
                    <a:cubicBezTo>
                      <a:pt x="2467" y="507"/>
                      <a:pt x="2467" y="468"/>
                      <a:pt x="2500" y="468"/>
                    </a:cubicBezTo>
                    <a:cubicBezTo>
                      <a:pt x="2532" y="468"/>
                      <a:pt x="2546" y="494"/>
                      <a:pt x="2572" y="521"/>
                    </a:cubicBezTo>
                    <a:cubicBezTo>
                      <a:pt x="2618" y="567"/>
                      <a:pt x="2658" y="580"/>
                      <a:pt x="2711" y="619"/>
                    </a:cubicBezTo>
                    <a:cubicBezTo>
                      <a:pt x="2737" y="646"/>
                      <a:pt x="2757" y="666"/>
                      <a:pt x="2796" y="666"/>
                    </a:cubicBezTo>
                    <a:cubicBezTo>
                      <a:pt x="2816" y="666"/>
                      <a:pt x="2816" y="646"/>
                      <a:pt x="2823" y="626"/>
                    </a:cubicBezTo>
                    <a:cubicBezTo>
                      <a:pt x="2843" y="600"/>
                      <a:pt x="2862" y="573"/>
                      <a:pt x="2895" y="573"/>
                    </a:cubicBezTo>
                    <a:cubicBezTo>
                      <a:pt x="2948" y="573"/>
                      <a:pt x="2961" y="639"/>
                      <a:pt x="3014" y="639"/>
                    </a:cubicBezTo>
                    <a:cubicBezTo>
                      <a:pt x="3034" y="639"/>
                      <a:pt x="3047" y="639"/>
                      <a:pt x="3073" y="639"/>
                    </a:cubicBezTo>
                    <a:cubicBezTo>
                      <a:pt x="3133" y="639"/>
                      <a:pt x="3159" y="619"/>
                      <a:pt x="3212" y="600"/>
                    </a:cubicBezTo>
                    <a:cubicBezTo>
                      <a:pt x="3271" y="580"/>
                      <a:pt x="3317" y="586"/>
                      <a:pt x="3364" y="547"/>
                    </a:cubicBezTo>
                    <a:cubicBezTo>
                      <a:pt x="3397" y="521"/>
                      <a:pt x="3383" y="481"/>
                      <a:pt x="3410" y="461"/>
                    </a:cubicBezTo>
                    <a:cubicBezTo>
                      <a:pt x="3443" y="428"/>
                      <a:pt x="3476" y="441"/>
                      <a:pt x="3522" y="435"/>
                    </a:cubicBezTo>
                    <a:cubicBezTo>
                      <a:pt x="3680" y="428"/>
                      <a:pt x="3680" y="428"/>
                      <a:pt x="3680" y="428"/>
                    </a:cubicBezTo>
                    <a:lnTo>
                      <a:pt x="3680" y="428"/>
                    </a:lnTo>
                    <a:cubicBezTo>
                      <a:pt x="3680" y="468"/>
                      <a:pt x="3641" y="488"/>
                      <a:pt x="3641" y="527"/>
                    </a:cubicBezTo>
                    <a:cubicBezTo>
                      <a:pt x="3641" y="560"/>
                      <a:pt x="3641" y="580"/>
                      <a:pt x="3641" y="613"/>
                    </a:cubicBezTo>
                    <a:cubicBezTo>
                      <a:pt x="3641" y="685"/>
                      <a:pt x="3575" y="718"/>
                      <a:pt x="3575" y="791"/>
                    </a:cubicBezTo>
                    <a:cubicBezTo>
                      <a:pt x="3575" y="850"/>
                      <a:pt x="3575" y="883"/>
                      <a:pt x="3575" y="942"/>
                    </a:cubicBezTo>
                    <a:cubicBezTo>
                      <a:pt x="3575" y="1041"/>
                      <a:pt x="3641" y="1087"/>
                      <a:pt x="3641" y="1186"/>
                    </a:cubicBezTo>
                    <a:cubicBezTo>
                      <a:pt x="3641" y="1298"/>
                      <a:pt x="3608" y="1357"/>
                      <a:pt x="3568" y="1463"/>
                    </a:cubicBezTo>
                    <a:lnTo>
                      <a:pt x="3568" y="1463"/>
                    </a:lnTo>
                    <a:cubicBezTo>
                      <a:pt x="3496" y="1463"/>
                      <a:pt x="3456" y="1436"/>
                      <a:pt x="3383" y="1436"/>
                    </a:cubicBezTo>
                    <a:cubicBezTo>
                      <a:pt x="3311" y="1436"/>
                      <a:pt x="3271" y="1482"/>
                      <a:pt x="3238" y="1542"/>
                    </a:cubicBezTo>
                    <a:cubicBezTo>
                      <a:pt x="3205" y="1601"/>
                      <a:pt x="3172" y="1634"/>
                      <a:pt x="3153" y="1700"/>
                    </a:cubicBezTo>
                    <a:cubicBezTo>
                      <a:pt x="3153" y="1713"/>
                      <a:pt x="3139" y="1713"/>
                      <a:pt x="3133" y="1726"/>
                    </a:cubicBezTo>
                    <a:cubicBezTo>
                      <a:pt x="3106" y="1799"/>
                      <a:pt x="3113" y="1852"/>
                      <a:pt x="3080" y="1924"/>
                    </a:cubicBezTo>
                    <a:cubicBezTo>
                      <a:pt x="3067" y="1944"/>
                      <a:pt x="3054" y="1957"/>
                      <a:pt x="3040" y="1977"/>
                    </a:cubicBezTo>
                    <a:cubicBezTo>
                      <a:pt x="3027" y="1997"/>
                      <a:pt x="3027" y="2017"/>
                      <a:pt x="3007" y="2023"/>
                    </a:cubicBezTo>
                    <a:lnTo>
                      <a:pt x="3007" y="2023"/>
                    </a:lnTo>
                    <a:cubicBezTo>
                      <a:pt x="2968" y="1990"/>
                      <a:pt x="2974" y="1951"/>
                      <a:pt x="2974" y="1905"/>
                    </a:cubicBezTo>
                    <a:cubicBezTo>
                      <a:pt x="2974" y="1872"/>
                      <a:pt x="2994" y="1858"/>
                      <a:pt x="2994" y="1832"/>
                    </a:cubicBezTo>
                    <a:cubicBezTo>
                      <a:pt x="3007" y="1779"/>
                      <a:pt x="3014" y="1746"/>
                      <a:pt x="3014" y="1687"/>
                    </a:cubicBezTo>
                    <a:cubicBezTo>
                      <a:pt x="3014" y="1661"/>
                      <a:pt x="3014" y="1641"/>
                      <a:pt x="2994" y="1628"/>
                    </a:cubicBezTo>
                    <a:cubicBezTo>
                      <a:pt x="2974" y="1608"/>
                      <a:pt x="2955" y="1614"/>
                      <a:pt x="2928" y="1601"/>
                    </a:cubicBezTo>
                    <a:cubicBezTo>
                      <a:pt x="2862" y="1575"/>
                      <a:pt x="2816" y="1562"/>
                      <a:pt x="2750" y="1562"/>
                    </a:cubicBezTo>
                    <a:cubicBezTo>
                      <a:pt x="2671" y="1562"/>
                      <a:pt x="2631" y="1562"/>
                      <a:pt x="2552" y="1562"/>
                    </a:cubicBezTo>
                    <a:cubicBezTo>
                      <a:pt x="2453" y="1562"/>
                      <a:pt x="2401" y="1542"/>
                      <a:pt x="2308" y="1542"/>
                    </a:cubicBezTo>
                    <a:cubicBezTo>
                      <a:pt x="2275" y="1542"/>
                      <a:pt x="2256" y="1529"/>
                      <a:pt x="2229" y="1542"/>
                    </a:cubicBezTo>
                    <a:cubicBezTo>
                      <a:pt x="2203" y="1555"/>
                      <a:pt x="2209" y="1581"/>
                      <a:pt x="2203" y="1608"/>
                    </a:cubicBezTo>
                    <a:cubicBezTo>
                      <a:pt x="2189" y="1661"/>
                      <a:pt x="2183" y="1687"/>
                      <a:pt x="2183" y="1740"/>
                    </a:cubicBezTo>
                    <a:cubicBezTo>
                      <a:pt x="2183" y="1773"/>
                      <a:pt x="2183" y="1786"/>
                      <a:pt x="2183" y="1812"/>
                    </a:cubicBezTo>
                    <a:cubicBezTo>
                      <a:pt x="2183" y="1825"/>
                      <a:pt x="2170" y="1832"/>
                      <a:pt x="2170" y="1845"/>
                    </a:cubicBezTo>
                    <a:cubicBezTo>
                      <a:pt x="2170" y="1905"/>
                      <a:pt x="2170" y="1938"/>
                      <a:pt x="2170" y="1997"/>
                    </a:cubicBezTo>
                    <a:cubicBezTo>
                      <a:pt x="2170" y="2043"/>
                      <a:pt x="2222" y="2056"/>
                      <a:pt x="2269" y="2063"/>
                    </a:cubicBezTo>
                    <a:cubicBezTo>
                      <a:pt x="2328" y="2069"/>
                      <a:pt x="2361" y="2083"/>
                      <a:pt x="2420" y="2089"/>
                    </a:cubicBezTo>
                    <a:cubicBezTo>
                      <a:pt x="2526" y="2103"/>
                      <a:pt x="2592" y="2136"/>
                      <a:pt x="2704" y="2136"/>
                    </a:cubicBezTo>
                    <a:cubicBezTo>
                      <a:pt x="2750" y="2136"/>
                      <a:pt x="2776" y="2129"/>
                      <a:pt x="2829" y="2122"/>
                    </a:cubicBezTo>
                    <a:cubicBezTo>
                      <a:pt x="2869" y="2122"/>
                      <a:pt x="2908" y="2116"/>
                      <a:pt x="2935" y="2083"/>
                    </a:cubicBezTo>
                    <a:cubicBezTo>
                      <a:pt x="2961" y="2063"/>
                      <a:pt x="2988" y="2050"/>
                      <a:pt x="3007" y="2023"/>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7" name="Freeform 37">
                <a:extLst>
                  <a:ext uri="{FF2B5EF4-FFF2-40B4-BE49-F238E27FC236}">
                    <a16:creationId xmlns:a16="http://schemas.microsoft.com/office/drawing/2014/main" id="{6C978FA1-CD35-4D6D-B8CC-F09BD7E277B6}"/>
                  </a:ext>
                </a:extLst>
              </p:cNvPr>
              <p:cNvSpPr>
                <a:spLocks noChangeArrowheads="1"/>
              </p:cNvSpPr>
              <p:nvPr/>
            </p:nvSpPr>
            <p:spPr bwMode="auto">
              <a:xfrm>
                <a:off x="7796500" y="7185020"/>
                <a:ext cx="304780" cy="219075"/>
              </a:xfrm>
              <a:custGeom>
                <a:avLst/>
                <a:gdLst>
                  <a:gd name="T0" fmla="*/ 837 w 845"/>
                  <a:gd name="T1" fmla="*/ 494 h 608"/>
                  <a:gd name="T2" fmla="*/ 837 w 845"/>
                  <a:gd name="T3" fmla="*/ 494 h 608"/>
                  <a:gd name="T4" fmla="*/ 804 w 845"/>
                  <a:gd name="T5" fmla="*/ 376 h 608"/>
                  <a:gd name="T6" fmla="*/ 824 w 845"/>
                  <a:gd name="T7" fmla="*/ 303 h 608"/>
                  <a:gd name="T8" fmla="*/ 844 w 845"/>
                  <a:gd name="T9" fmla="*/ 158 h 608"/>
                  <a:gd name="T10" fmla="*/ 824 w 845"/>
                  <a:gd name="T11" fmla="*/ 99 h 608"/>
                  <a:gd name="T12" fmla="*/ 758 w 845"/>
                  <a:gd name="T13" fmla="*/ 72 h 608"/>
                  <a:gd name="T14" fmla="*/ 580 w 845"/>
                  <a:gd name="T15" fmla="*/ 33 h 608"/>
                  <a:gd name="T16" fmla="*/ 382 w 845"/>
                  <a:gd name="T17" fmla="*/ 33 h 608"/>
                  <a:gd name="T18" fmla="*/ 138 w 845"/>
                  <a:gd name="T19" fmla="*/ 13 h 608"/>
                  <a:gd name="T20" fmla="*/ 59 w 845"/>
                  <a:gd name="T21" fmla="*/ 13 h 608"/>
                  <a:gd name="T22" fmla="*/ 33 w 845"/>
                  <a:gd name="T23" fmla="*/ 79 h 608"/>
                  <a:gd name="T24" fmla="*/ 13 w 845"/>
                  <a:gd name="T25" fmla="*/ 211 h 608"/>
                  <a:gd name="T26" fmla="*/ 13 w 845"/>
                  <a:gd name="T27" fmla="*/ 283 h 608"/>
                  <a:gd name="T28" fmla="*/ 0 w 845"/>
                  <a:gd name="T29" fmla="*/ 316 h 608"/>
                  <a:gd name="T30" fmla="*/ 0 w 845"/>
                  <a:gd name="T31" fmla="*/ 468 h 608"/>
                  <a:gd name="T32" fmla="*/ 99 w 845"/>
                  <a:gd name="T33" fmla="*/ 534 h 608"/>
                  <a:gd name="T34" fmla="*/ 250 w 845"/>
                  <a:gd name="T35" fmla="*/ 560 h 608"/>
                  <a:gd name="T36" fmla="*/ 534 w 845"/>
                  <a:gd name="T37" fmla="*/ 607 h 608"/>
                  <a:gd name="T38" fmla="*/ 659 w 845"/>
                  <a:gd name="T39" fmla="*/ 593 h 608"/>
                  <a:gd name="T40" fmla="*/ 765 w 845"/>
                  <a:gd name="T41" fmla="*/ 554 h 608"/>
                  <a:gd name="T42" fmla="*/ 837 w 845"/>
                  <a:gd name="T43" fmla="*/ 494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5" h="608">
                    <a:moveTo>
                      <a:pt x="837" y="494"/>
                    </a:moveTo>
                    <a:lnTo>
                      <a:pt x="837" y="494"/>
                    </a:lnTo>
                    <a:cubicBezTo>
                      <a:pt x="798" y="461"/>
                      <a:pt x="804" y="422"/>
                      <a:pt x="804" y="376"/>
                    </a:cubicBezTo>
                    <a:cubicBezTo>
                      <a:pt x="804" y="343"/>
                      <a:pt x="824" y="329"/>
                      <a:pt x="824" y="303"/>
                    </a:cubicBezTo>
                    <a:cubicBezTo>
                      <a:pt x="837" y="250"/>
                      <a:pt x="844" y="217"/>
                      <a:pt x="844" y="158"/>
                    </a:cubicBezTo>
                    <a:cubicBezTo>
                      <a:pt x="844" y="132"/>
                      <a:pt x="844" y="112"/>
                      <a:pt x="824" y="99"/>
                    </a:cubicBezTo>
                    <a:cubicBezTo>
                      <a:pt x="804" y="79"/>
                      <a:pt x="785" y="85"/>
                      <a:pt x="758" y="72"/>
                    </a:cubicBezTo>
                    <a:cubicBezTo>
                      <a:pt x="692" y="46"/>
                      <a:pt x="646" y="33"/>
                      <a:pt x="580" y="33"/>
                    </a:cubicBezTo>
                    <a:cubicBezTo>
                      <a:pt x="501" y="33"/>
                      <a:pt x="461" y="33"/>
                      <a:pt x="382" y="33"/>
                    </a:cubicBezTo>
                    <a:cubicBezTo>
                      <a:pt x="283" y="33"/>
                      <a:pt x="231" y="13"/>
                      <a:pt x="138" y="13"/>
                    </a:cubicBezTo>
                    <a:cubicBezTo>
                      <a:pt x="105" y="13"/>
                      <a:pt x="86" y="0"/>
                      <a:pt x="59" y="13"/>
                    </a:cubicBezTo>
                    <a:cubicBezTo>
                      <a:pt x="33" y="26"/>
                      <a:pt x="39" y="52"/>
                      <a:pt x="33" y="79"/>
                    </a:cubicBezTo>
                    <a:cubicBezTo>
                      <a:pt x="19" y="132"/>
                      <a:pt x="13" y="158"/>
                      <a:pt x="13" y="211"/>
                    </a:cubicBezTo>
                    <a:cubicBezTo>
                      <a:pt x="13" y="244"/>
                      <a:pt x="13" y="257"/>
                      <a:pt x="13" y="283"/>
                    </a:cubicBezTo>
                    <a:cubicBezTo>
                      <a:pt x="13" y="296"/>
                      <a:pt x="0" y="303"/>
                      <a:pt x="0" y="316"/>
                    </a:cubicBezTo>
                    <a:cubicBezTo>
                      <a:pt x="0" y="376"/>
                      <a:pt x="0" y="409"/>
                      <a:pt x="0" y="468"/>
                    </a:cubicBezTo>
                    <a:cubicBezTo>
                      <a:pt x="0" y="514"/>
                      <a:pt x="52" y="527"/>
                      <a:pt x="99" y="534"/>
                    </a:cubicBezTo>
                    <a:cubicBezTo>
                      <a:pt x="158" y="540"/>
                      <a:pt x="191" y="554"/>
                      <a:pt x="250" y="560"/>
                    </a:cubicBezTo>
                    <a:cubicBezTo>
                      <a:pt x="356" y="574"/>
                      <a:pt x="422" y="607"/>
                      <a:pt x="534" y="607"/>
                    </a:cubicBezTo>
                    <a:cubicBezTo>
                      <a:pt x="580" y="607"/>
                      <a:pt x="606" y="600"/>
                      <a:pt x="659" y="593"/>
                    </a:cubicBezTo>
                    <a:cubicBezTo>
                      <a:pt x="699" y="593"/>
                      <a:pt x="738" y="587"/>
                      <a:pt x="765" y="554"/>
                    </a:cubicBezTo>
                    <a:cubicBezTo>
                      <a:pt x="791" y="534"/>
                      <a:pt x="818" y="521"/>
                      <a:pt x="837" y="494"/>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8" name="Freeform 38">
                <a:extLst>
                  <a:ext uri="{FF2B5EF4-FFF2-40B4-BE49-F238E27FC236}">
                    <a16:creationId xmlns:a16="http://schemas.microsoft.com/office/drawing/2014/main" id="{0B45CFD0-0EED-40DB-B9DC-07E7D6F6784F}"/>
                  </a:ext>
                </a:extLst>
              </p:cNvPr>
              <p:cNvSpPr>
                <a:spLocks noChangeArrowheads="1"/>
              </p:cNvSpPr>
              <p:nvPr/>
            </p:nvSpPr>
            <p:spPr bwMode="auto">
              <a:xfrm>
                <a:off x="8348914" y="8348658"/>
                <a:ext cx="690517" cy="433387"/>
              </a:xfrm>
              <a:custGeom>
                <a:avLst/>
                <a:gdLst>
                  <a:gd name="T0" fmla="*/ 1556 w 1920"/>
                  <a:gd name="T1" fmla="*/ 0 h 1202"/>
                  <a:gd name="T2" fmla="*/ 1556 w 1920"/>
                  <a:gd name="T3" fmla="*/ 0 h 1202"/>
                  <a:gd name="T4" fmla="*/ 1609 w 1920"/>
                  <a:gd name="T5" fmla="*/ 152 h 1202"/>
                  <a:gd name="T6" fmla="*/ 1820 w 1920"/>
                  <a:gd name="T7" fmla="*/ 185 h 1202"/>
                  <a:gd name="T8" fmla="*/ 1919 w 1920"/>
                  <a:gd name="T9" fmla="*/ 297 h 1202"/>
                  <a:gd name="T10" fmla="*/ 1919 w 1920"/>
                  <a:gd name="T11" fmla="*/ 297 h 1202"/>
                  <a:gd name="T12" fmla="*/ 1906 w 1920"/>
                  <a:gd name="T13" fmla="*/ 330 h 1202"/>
                  <a:gd name="T14" fmla="*/ 1866 w 1920"/>
                  <a:gd name="T15" fmla="*/ 396 h 1202"/>
                  <a:gd name="T16" fmla="*/ 1860 w 1920"/>
                  <a:gd name="T17" fmla="*/ 561 h 1202"/>
                  <a:gd name="T18" fmla="*/ 1860 w 1920"/>
                  <a:gd name="T19" fmla="*/ 667 h 1202"/>
                  <a:gd name="T20" fmla="*/ 1748 w 1920"/>
                  <a:gd name="T21" fmla="*/ 713 h 1202"/>
                  <a:gd name="T22" fmla="*/ 1622 w 1920"/>
                  <a:gd name="T23" fmla="*/ 746 h 1202"/>
                  <a:gd name="T24" fmla="*/ 1385 w 1920"/>
                  <a:gd name="T25" fmla="*/ 891 h 1202"/>
                  <a:gd name="T26" fmla="*/ 1345 w 1920"/>
                  <a:gd name="T27" fmla="*/ 1023 h 1202"/>
                  <a:gd name="T28" fmla="*/ 1299 w 1920"/>
                  <a:gd name="T29" fmla="*/ 1036 h 1202"/>
                  <a:gd name="T30" fmla="*/ 1220 w 1920"/>
                  <a:gd name="T31" fmla="*/ 1043 h 1202"/>
                  <a:gd name="T32" fmla="*/ 1022 w 1920"/>
                  <a:gd name="T33" fmla="*/ 1016 h 1202"/>
                  <a:gd name="T34" fmla="*/ 864 w 1920"/>
                  <a:gd name="T35" fmla="*/ 1036 h 1202"/>
                  <a:gd name="T36" fmla="*/ 791 w 1920"/>
                  <a:gd name="T37" fmla="*/ 964 h 1202"/>
                  <a:gd name="T38" fmla="*/ 666 w 1920"/>
                  <a:gd name="T39" fmla="*/ 1043 h 1202"/>
                  <a:gd name="T40" fmla="*/ 600 w 1920"/>
                  <a:gd name="T41" fmla="*/ 1043 h 1202"/>
                  <a:gd name="T42" fmla="*/ 415 w 1920"/>
                  <a:gd name="T43" fmla="*/ 970 h 1202"/>
                  <a:gd name="T44" fmla="*/ 369 w 1920"/>
                  <a:gd name="T45" fmla="*/ 1003 h 1202"/>
                  <a:gd name="T46" fmla="*/ 290 w 1920"/>
                  <a:gd name="T47" fmla="*/ 1036 h 1202"/>
                  <a:gd name="T48" fmla="*/ 204 w 1920"/>
                  <a:gd name="T49" fmla="*/ 990 h 1202"/>
                  <a:gd name="T50" fmla="*/ 145 w 1920"/>
                  <a:gd name="T51" fmla="*/ 1023 h 1202"/>
                  <a:gd name="T52" fmla="*/ 105 w 1920"/>
                  <a:gd name="T53" fmla="*/ 1049 h 1202"/>
                  <a:gd name="T54" fmla="*/ 105 w 1920"/>
                  <a:gd name="T55" fmla="*/ 1049 h 1202"/>
                  <a:gd name="T56" fmla="*/ 118 w 1920"/>
                  <a:gd name="T57" fmla="*/ 1155 h 1202"/>
                  <a:gd name="T58" fmla="*/ 118 w 1920"/>
                  <a:gd name="T59" fmla="*/ 1201 h 1202"/>
                  <a:gd name="T60" fmla="*/ 85 w 1920"/>
                  <a:gd name="T61" fmla="*/ 1201 h 1202"/>
                  <a:gd name="T62" fmla="*/ 85 w 1920"/>
                  <a:gd name="T63" fmla="*/ 1201 h 1202"/>
                  <a:gd name="T64" fmla="*/ 6 w 1920"/>
                  <a:gd name="T65" fmla="*/ 1161 h 1202"/>
                  <a:gd name="T66" fmla="*/ 6 w 1920"/>
                  <a:gd name="T67" fmla="*/ 1161 h 1202"/>
                  <a:gd name="T68" fmla="*/ 0 w 1920"/>
                  <a:gd name="T69" fmla="*/ 1148 h 1202"/>
                  <a:gd name="T70" fmla="*/ 19 w 1920"/>
                  <a:gd name="T71" fmla="*/ 1056 h 1202"/>
                  <a:gd name="T72" fmla="*/ 52 w 1920"/>
                  <a:gd name="T73" fmla="*/ 977 h 1202"/>
                  <a:gd name="T74" fmla="*/ 296 w 1920"/>
                  <a:gd name="T75" fmla="*/ 897 h 1202"/>
                  <a:gd name="T76" fmla="*/ 296 w 1920"/>
                  <a:gd name="T77" fmla="*/ 865 h 1202"/>
                  <a:gd name="T78" fmla="*/ 270 w 1920"/>
                  <a:gd name="T79" fmla="*/ 825 h 1202"/>
                  <a:gd name="T80" fmla="*/ 230 w 1920"/>
                  <a:gd name="T81" fmla="*/ 799 h 1202"/>
                  <a:gd name="T82" fmla="*/ 165 w 1920"/>
                  <a:gd name="T83" fmla="*/ 799 h 1202"/>
                  <a:gd name="T84" fmla="*/ 66 w 1920"/>
                  <a:gd name="T85" fmla="*/ 766 h 1202"/>
                  <a:gd name="T86" fmla="*/ 98 w 1920"/>
                  <a:gd name="T87" fmla="*/ 647 h 1202"/>
                  <a:gd name="T88" fmla="*/ 98 w 1920"/>
                  <a:gd name="T89" fmla="*/ 647 h 1202"/>
                  <a:gd name="T90" fmla="*/ 296 w 1920"/>
                  <a:gd name="T91" fmla="*/ 574 h 1202"/>
                  <a:gd name="T92" fmla="*/ 646 w 1920"/>
                  <a:gd name="T93" fmla="*/ 515 h 1202"/>
                  <a:gd name="T94" fmla="*/ 963 w 1920"/>
                  <a:gd name="T95" fmla="*/ 515 h 1202"/>
                  <a:gd name="T96" fmla="*/ 1088 w 1920"/>
                  <a:gd name="T97" fmla="*/ 489 h 1202"/>
                  <a:gd name="T98" fmla="*/ 1226 w 1920"/>
                  <a:gd name="T99" fmla="*/ 442 h 1202"/>
                  <a:gd name="T100" fmla="*/ 1286 w 1920"/>
                  <a:gd name="T101" fmla="*/ 291 h 1202"/>
                  <a:gd name="T102" fmla="*/ 1338 w 1920"/>
                  <a:gd name="T103" fmla="*/ 166 h 1202"/>
                  <a:gd name="T104" fmla="*/ 1405 w 1920"/>
                  <a:gd name="T105" fmla="*/ 47 h 1202"/>
                  <a:gd name="T106" fmla="*/ 1556 w 1920"/>
                  <a:gd name="T107"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20" h="1202">
                    <a:moveTo>
                      <a:pt x="1556" y="0"/>
                    </a:moveTo>
                    <a:lnTo>
                      <a:pt x="1556" y="0"/>
                    </a:lnTo>
                    <a:cubicBezTo>
                      <a:pt x="1576" y="60"/>
                      <a:pt x="1556" y="126"/>
                      <a:pt x="1609" y="152"/>
                    </a:cubicBezTo>
                    <a:cubicBezTo>
                      <a:pt x="1681" y="185"/>
                      <a:pt x="1734" y="166"/>
                      <a:pt x="1820" y="185"/>
                    </a:cubicBezTo>
                    <a:cubicBezTo>
                      <a:pt x="1873" y="198"/>
                      <a:pt x="1879" y="258"/>
                      <a:pt x="1919" y="297"/>
                    </a:cubicBezTo>
                    <a:lnTo>
                      <a:pt x="1919" y="297"/>
                    </a:lnTo>
                    <a:cubicBezTo>
                      <a:pt x="1912" y="311"/>
                      <a:pt x="1906" y="317"/>
                      <a:pt x="1906" y="330"/>
                    </a:cubicBezTo>
                    <a:cubicBezTo>
                      <a:pt x="1893" y="363"/>
                      <a:pt x="1879" y="377"/>
                      <a:pt x="1866" y="396"/>
                    </a:cubicBezTo>
                    <a:cubicBezTo>
                      <a:pt x="1833" y="449"/>
                      <a:pt x="1860" y="495"/>
                      <a:pt x="1860" y="561"/>
                    </a:cubicBezTo>
                    <a:cubicBezTo>
                      <a:pt x="1860" y="601"/>
                      <a:pt x="1879" y="627"/>
                      <a:pt x="1860" y="667"/>
                    </a:cubicBezTo>
                    <a:cubicBezTo>
                      <a:pt x="1833" y="700"/>
                      <a:pt x="1794" y="700"/>
                      <a:pt x="1748" y="713"/>
                    </a:cubicBezTo>
                    <a:cubicBezTo>
                      <a:pt x="1701" y="726"/>
                      <a:pt x="1675" y="739"/>
                      <a:pt x="1622" y="746"/>
                    </a:cubicBezTo>
                    <a:cubicBezTo>
                      <a:pt x="1523" y="772"/>
                      <a:pt x="1457" y="812"/>
                      <a:pt x="1385" y="891"/>
                    </a:cubicBezTo>
                    <a:cubicBezTo>
                      <a:pt x="1332" y="911"/>
                      <a:pt x="1378" y="977"/>
                      <a:pt x="1345" y="1023"/>
                    </a:cubicBezTo>
                    <a:cubicBezTo>
                      <a:pt x="1332" y="1036"/>
                      <a:pt x="1319" y="1029"/>
                      <a:pt x="1299" y="1036"/>
                    </a:cubicBezTo>
                    <a:cubicBezTo>
                      <a:pt x="1266" y="1043"/>
                      <a:pt x="1253" y="1043"/>
                      <a:pt x="1220" y="1043"/>
                    </a:cubicBezTo>
                    <a:cubicBezTo>
                      <a:pt x="1141" y="1043"/>
                      <a:pt x="1094" y="1016"/>
                      <a:pt x="1022" y="1016"/>
                    </a:cubicBezTo>
                    <a:cubicBezTo>
                      <a:pt x="956" y="1016"/>
                      <a:pt x="923" y="1036"/>
                      <a:pt x="864" y="1036"/>
                    </a:cubicBezTo>
                    <a:cubicBezTo>
                      <a:pt x="824" y="1036"/>
                      <a:pt x="831" y="964"/>
                      <a:pt x="791" y="964"/>
                    </a:cubicBezTo>
                    <a:cubicBezTo>
                      <a:pt x="738" y="964"/>
                      <a:pt x="725" y="1043"/>
                      <a:pt x="666" y="1043"/>
                    </a:cubicBezTo>
                    <a:cubicBezTo>
                      <a:pt x="639" y="1043"/>
                      <a:pt x="626" y="1043"/>
                      <a:pt x="600" y="1043"/>
                    </a:cubicBezTo>
                    <a:cubicBezTo>
                      <a:pt x="521" y="1043"/>
                      <a:pt x="488" y="970"/>
                      <a:pt x="415" y="970"/>
                    </a:cubicBezTo>
                    <a:cubicBezTo>
                      <a:pt x="395" y="970"/>
                      <a:pt x="389" y="990"/>
                      <a:pt x="369" y="1003"/>
                    </a:cubicBezTo>
                    <a:cubicBezTo>
                      <a:pt x="343" y="1023"/>
                      <a:pt x="323" y="1036"/>
                      <a:pt x="290" y="1036"/>
                    </a:cubicBezTo>
                    <a:cubicBezTo>
                      <a:pt x="250" y="1036"/>
                      <a:pt x="244" y="990"/>
                      <a:pt x="204" y="990"/>
                    </a:cubicBezTo>
                    <a:cubicBezTo>
                      <a:pt x="178" y="990"/>
                      <a:pt x="171" y="1010"/>
                      <a:pt x="145" y="1023"/>
                    </a:cubicBezTo>
                    <a:cubicBezTo>
                      <a:pt x="125" y="1029"/>
                      <a:pt x="112" y="1029"/>
                      <a:pt x="105" y="1049"/>
                    </a:cubicBezTo>
                    <a:lnTo>
                      <a:pt x="105" y="1049"/>
                    </a:lnTo>
                    <a:cubicBezTo>
                      <a:pt x="118" y="1155"/>
                      <a:pt x="118" y="1155"/>
                      <a:pt x="118" y="1155"/>
                    </a:cubicBezTo>
                    <a:cubicBezTo>
                      <a:pt x="118" y="1201"/>
                      <a:pt x="118" y="1201"/>
                      <a:pt x="118" y="1201"/>
                    </a:cubicBezTo>
                    <a:cubicBezTo>
                      <a:pt x="85" y="1201"/>
                      <a:pt x="85" y="1201"/>
                      <a:pt x="85" y="1201"/>
                    </a:cubicBezTo>
                    <a:lnTo>
                      <a:pt x="85" y="1201"/>
                    </a:lnTo>
                    <a:cubicBezTo>
                      <a:pt x="59" y="1175"/>
                      <a:pt x="39" y="1161"/>
                      <a:pt x="6" y="1161"/>
                    </a:cubicBezTo>
                    <a:lnTo>
                      <a:pt x="6" y="1161"/>
                    </a:lnTo>
                    <a:cubicBezTo>
                      <a:pt x="6" y="1155"/>
                      <a:pt x="0" y="1155"/>
                      <a:pt x="0" y="1148"/>
                    </a:cubicBezTo>
                    <a:cubicBezTo>
                      <a:pt x="0" y="1115"/>
                      <a:pt x="13" y="1089"/>
                      <a:pt x="19" y="1056"/>
                    </a:cubicBezTo>
                    <a:cubicBezTo>
                      <a:pt x="26" y="1023"/>
                      <a:pt x="26" y="996"/>
                      <a:pt x="52" y="977"/>
                    </a:cubicBezTo>
                    <a:cubicBezTo>
                      <a:pt x="132" y="917"/>
                      <a:pt x="197" y="897"/>
                      <a:pt x="296" y="897"/>
                    </a:cubicBezTo>
                    <a:cubicBezTo>
                      <a:pt x="296" y="884"/>
                      <a:pt x="296" y="878"/>
                      <a:pt x="296" y="865"/>
                    </a:cubicBezTo>
                    <a:cubicBezTo>
                      <a:pt x="296" y="845"/>
                      <a:pt x="283" y="838"/>
                      <a:pt x="270" y="825"/>
                    </a:cubicBezTo>
                    <a:cubicBezTo>
                      <a:pt x="257" y="812"/>
                      <a:pt x="250" y="799"/>
                      <a:pt x="230" y="799"/>
                    </a:cubicBezTo>
                    <a:cubicBezTo>
                      <a:pt x="204" y="799"/>
                      <a:pt x="191" y="799"/>
                      <a:pt x="165" y="799"/>
                    </a:cubicBezTo>
                    <a:cubicBezTo>
                      <a:pt x="125" y="799"/>
                      <a:pt x="66" y="805"/>
                      <a:pt x="66" y="766"/>
                    </a:cubicBezTo>
                    <a:cubicBezTo>
                      <a:pt x="66" y="720"/>
                      <a:pt x="79" y="686"/>
                      <a:pt x="98" y="647"/>
                    </a:cubicBezTo>
                    <a:lnTo>
                      <a:pt x="98" y="647"/>
                    </a:lnTo>
                    <a:cubicBezTo>
                      <a:pt x="171" y="607"/>
                      <a:pt x="217" y="588"/>
                      <a:pt x="296" y="574"/>
                    </a:cubicBezTo>
                    <a:cubicBezTo>
                      <a:pt x="428" y="541"/>
                      <a:pt x="507" y="515"/>
                      <a:pt x="646" y="515"/>
                    </a:cubicBezTo>
                    <a:cubicBezTo>
                      <a:pt x="765" y="515"/>
                      <a:pt x="837" y="515"/>
                      <a:pt x="963" y="515"/>
                    </a:cubicBezTo>
                    <a:cubicBezTo>
                      <a:pt x="1009" y="515"/>
                      <a:pt x="1042" y="502"/>
                      <a:pt x="1088" y="489"/>
                    </a:cubicBezTo>
                    <a:cubicBezTo>
                      <a:pt x="1141" y="475"/>
                      <a:pt x="1187" y="482"/>
                      <a:pt x="1226" y="442"/>
                    </a:cubicBezTo>
                    <a:cubicBezTo>
                      <a:pt x="1266" y="396"/>
                      <a:pt x="1253" y="343"/>
                      <a:pt x="1286" y="291"/>
                    </a:cubicBezTo>
                    <a:cubicBezTo>
                      <a:pt x="1306" y="245"/>
                      <a:pt x="1319" y="212"/>
                      <a:pt x="1338" y="166"/>
                    </a:cubicBezTo>
                    <a:cubicBezTo>
                      <a:pt x="1358" y="113"/>
                      <a:pt x="1358" y="73"/>
                      <a:pt x="1405" y="47"/>
                    </a:cubicBezTo>
                    <a:cubicBezTo>
                      <a:pt x="1457" y="14"/>
                      <a:pt x="1497" y="20"/>
                      <a:pt x="1556" y="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9" name="Freeform 39">
                <a:extLst>
                  <a:ext uri="{FF2B5EF4-FFF2-40B4-BE49-F238E27FC236}">
                    <a16:creationId xmlns:a16="http://schemas.microsoft.com/office/drawing/2014/main" id="{B2E85835-DF4C-46D5-9FD7-423152D24A5A}"/>
                  </a:ext>
                </a:extLst>
              </p:cNvPr>
              <p:cNvSpPr>
                <a:spLocks noChangeArrowheads="1"/>
              </p:cNvSpPr>
              <p:nvPr/>
            </p:nvSpPr>
            <p:spPr bwMode="auto">
              <a:xfrm>
                <a:off x="8909264" y="7840657"/>
                <a:ext cx="434947" cy="615950"/>
              </a:xfrm>
              <a:custGeom>
                <a:avLst/>
                <a:gdLst>
                  <a:gd name="T0" fmla="*/ 950 w 1208"/>
                  <a:gd name="T1" fmla="*/ 0 h 1709"/>
                  <a:gd name="T2" fmla="*/ 950 w 1208"/>
                  <a:gd name="T3" fmla="*/ 0 h 1709"/>
                  <a:gd name="T4" fmla="*/ 983 w 1208"/>
                  <a:gd name="T5" fmla="*/ 106 h 1709"/>
                  <a:gd name="T6" fmla="*/ 1023 w 1208"/>
                  <a:gd name="T7" fmla="*/ 119 h 1709"/>
                  <a:gd name="T8" fmla="*/ 1207 w 1208"/>
                  <a:gd name="T9" fmla="*/ 211 h 1709"/>
                  <a:gd name="T10" fmla="*/ 1207 w 1208"/>
                  <a:gd name="T11" fmla="*/ 211 h 1709"/>
                  <a:gd name="T12" fmla="*/ 1194 w 1208"/>
                  <a:gd name="T13" fmla="*/ 284 h 1709"/>
                  <a:gd name="T14" fmla="*/ 1194 w 1208"/>
                  <a:gd name="T15" fmla="*/ 402 h 1709"/>
                  <a:gd name="T16" fmla="*/ 1108 w 1208"/>
                  <a:gd name="T17" fmla="*/ 772 h 1709"/>
                  <a:gd name="T18" fmla="*/ 1082 w 1208"/>
                  <a:gd name="T19" fmla="*/ 831 h 1709"/>
                  <a:gd name="T20" fmla="*/ 1023 w 1208"/>
                  <a:gd name="T21" fmla="*/ 857 h 1709"/>
                  <a:gd name="T22" fmla="*/ 831 w 1208"/>
                  <a:gd name="T23" fmla="*/ 1062 h 1709"/>
                  <a:gd name="T24" fmla="*/ 726 w 1208"/>
                  <a:gd name="T25" fmla="*/ 1220 h 1709"/>
                  <a:gd name="T26" fmla="*/ 660 w 1208"/>
                  <a:gd name="T27" fmla="*/ 1365 h 1709"/>
                  <a:gd name="T28" fmla="*/ 535 w 1208"/>
                  <a:gd name="T29" fmla="*/ 1484 h 1709"/>
                  <a:gd name="T30" fmla="*/ 363 w 1208"/>
                  <a:gd name="T31" fmla="*/ 1708 h 1709"/>
                  <a:gd name="T32" fmla="*/ 363 w 1208"/>
                  <a:gd name="T33" fmla="*/ 1708 h 1709"/>
                  <a:gd name="T34" fmla="*/ 264 w 1208"/>
                  <a:gd name="T35" fmla="*/ 1596 h 1709"/>
                  <a:gd name="T36" fmla="*/ 53 w 1208"/>
                  <a:gd name="T37" fmla="*/ 1563 h 1709"/>
                  <a:gd name="T38" fmla="*/ 0 w 1208"/>
                  <a:gd name="T39" fmla="*/ 1411 h 1709"/>
                  <a:gd name="T40" fmla="*/ 0 w 1208"/>
                  <a:gd name="T41" fmla="*/ 1411 h 1709"/>
                  <a:gd name="T42" fmla="*/ 40 w 1208"/>
                  <a:gd name="T43" fmla="*/ 1273 h 1709"/>
                  <a:gd name="T44" fmla="*/ 40 w 1208"/>
                  <a:gd name="T45" fmla="*/ 1200 h 1709"/>
                  <a:gd name="T46" fmla="*/ 145 w 1208"/>
                  <a:gd name="T47" fmla="*/ 1075 h 1709"/>
                  <a:gd name="T48" fmla="*/ 238 w 1208"/>
                  <a:gd name="T49" fmla="*/ 1003 h 1709"/>
                  <a:gd name="T50" fmla="*/ 376 w 1208"/>
                  <a:gd name="T51" fmla="*/ 950 h 1709"/>
                  <a:gd name="T52" fmla="*/ 455 w 1208"/>
                  <a:gd name="T53" fmla="*/ 831 h 1709"/>
                  <a:gd name="T54" fmla="*/ 521 w 1208"/>
                  <a:gd name="T55" fmla="*/ 673 h 1709"/>
                  <a:gd name="T56" fmla="*/ 554 w 1208"/>
                  <a:gd name="T57" fmla="*/ 541 h 1709"/>
                  <a:gd name="T58" fmla="*/ 541 w 1208"/>
                  <a:gd name="T59" fmla="*/ 488 h 1709"/>
                  <a:gd name="T60" fmla="*/ 574 w 1208"/>
                  <a:gd name="T61" fmla="*/ 462 h 1709"/>
                  <a:gd name="T62" fmla="*/ 634 w 1208"/>
                  <a:gd name="T63" fmla="*/ 416 h 1709"/>
                  <a:gd name="T64" fmla="*/ 594 w 1208"/>
                  <a:gd name="T65" fmla="*/ 310 h 1709"/>
                  <a:gd name="T66" fmla="*/ 640 w 1208"/>
                  <a:gd name="T67" fmla="*/ 264 h 1709"/>
                  <a:gd name="T68" fmla="*/ 680 w 1208"/>
                  <a:gd name="T69" fmla="*/ 191 h 1709"/>
                  <a:gd name="T70" fmla="*/ 739 w 1208"/>
                  <a:gd name="T71" fmla="*/ 66 h 1709"/>
                  <a:gd name="T72" fmla="*/ 831 w 1208"/>
                  <a:gd name="T73" fmla="*/ 26 h 1709"/>
                  <a:gd name="T74" fmla="*/ 950 w 1208"/>
                  <a:gd name="T75" fmla="*/ 0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8" h="1709">
                    <a:moveTo>
                      <a:pt x="950" y="0"/>
                    </a:moveTo>
                    <a:lnTo>
                      <a:pt x="950" y="0"/>
                    </a:lnTo>
                    <a:cubicBezTo>
                      <a:pt x="950" y="40"/>
                      <a:pt x="943" y="79"/>
                      <a:pt x="983" y="106"/>
                    </a:cubicBezTo>
                    <a:cubicBezTo>
                      <a:pt x="990" y="112"/>
                      <a:pt x="1009" y="112"/>
                      <a:pt x="1023" y="119"/>
                    </a:cubicBezTo>
                    <a:cubicBezTo>
                      <a:pt x="1095" y="145"/>
                      <a:pt x="1135" y="185"/>
                      <a:pt x="1207" y="211"/>
                    </a:cubicBezTo>
                    <a:lnTo>
                      <a:pt x="1207" y="211"/>
                    </a:lnTo>
                    <a:cubicBezTo>
                      <a:pt x="1201" y="231"/>
                      <a:pt x="1194" y="257"/>
                      <a:pt x="1194" y="284"/>
                    </a:cubicBezTo>
                    <a:cubicBezTo>
                      <a:pt x="1194" y="330"/>
                      <a:pt x="1194" y="356"/>
                      <a:pt x="1194" y="402"/>
                    </a:cubicBezTo>
                    <a:cubicBezTo>
                      <a:pt x="1194" y="554"/>
                      <a:pt x="1188" y="646"/>
                      <a:pt x="1108" y="772"/>
                    </a:cubicBezTo>
                    <a:cubicBezTo>
                      <a:pt x="1095" y="792"/>
                      <a:pt x="1089" y="811"/>
                      <a:pt x="1082" y="831"/>
                    </a:cubicBezTo>
                    <a:cubicBezTo>
                      <a:pt x="1069" y="851"/>
                      <a:pt x="1042" y="844"/>
                      <a:pt x="1023" y="857"/>
                    </a:cubicBezTo>
                    <a:cubicBezTo>
                      <a:pt x="930" y="917"/>
                      <a:pt x="864" y="963"/>
                      <a:pt x="831" y="1062"/>
                    </a:cubicBezTo>
                    <a:cubicBezTo>
                      <a:pt x="805" y="1135"/>
                      <a:pt x="765" y="1161"/>
                      <a:pt x="726" y="1220"/>
                    </a:cubicBezTo>
                    <a:cubicBezTo>
                      <a:pt x="693" y="1273"/>
                      <a:pt x="693" y="1313"/>
                      <a:pt x="660" y="1365"/>
                    </a:cubicBezTo>
                    <a:cubicBezTo>
                      <a:pt x="620" y="1418"/>
                      <a:pt x="587" y="1438"/>
                      <a:pt x="535" y="1484"/>
                    </a:cubicBezTo>
                    <a:cubicBezTo>
                      <a:pt x="449" y="1557"/>
                      <a:pt x="409" y="1616"/>
                      <a:pt x="363" y="1708"/>
                    </a:cubicBezTo>
                    <a:lnTo>
                      <a:pt x="363" y="1708"/>
                    </a:lnTo>
                    <a:cubicBezTo>
                      <a:pt x="323" y="1669"/>
                      <a:pt x="317" y="1609"/>
                      <a:pt x="264" y="1596"/>
                    </a:cubicBezTo>
                    <a:cubicBezTo>
                      <a:pt x="178" y="1577"/>
                      <a:pt x="125" y="1596"/>
                      <a:pt x="53" y="1563"/>
                    </a:cubicBezTo>
                    <a:cubicBezTo>
                      <a:pt x="0" y="1537"/>
                      <a:pt x="20" y="1471"/>
                      <a:pt x="0" y="1411"/>
                    </a:cubicBezTo>
                    <a:lnTo>
                      <a:pt x="0" y="1411"/>
                    </a:lnTo>
                    <a:cubicBezTo>
                      <a:pt x="7" y="1365"/>
                      <a:pt x="40" y="1319"/>
                      <a:pt x="40" y="1273"/>
                    </a:cubicBezTo>
                    <a:cubicBezTo>
                      <a:pt x="40" y="1247"/>
                      <a:pt x="40" y="1234"/>
                      <a:pt x="40" y="1200"/>
                    </a:cubicBezTo>
                    <a:cubicBezTo>
                      <a:pt x="40" y="1141"/>
                      <a:pt x="99" y="1115"/>
                      <a:pt x="145" y="1075"/>
                    </a:cubicBezTo>
                    <a:cubicBezTo>
                      <a:pt x="185" y="1049"/>
                      <a:pt x="198" y="1022"/>
                      <a:pt x="238" y="1003"/>
                    </a:cubicBezTo>
                    <a:cubicBezTo>
                      <a:pt x="297" y="983"/>
                      <a:pt x="330" y="983"/>
                      <a:pt x="376" y="950"/>
                    </a:cubicBezTo>
                    <a:cubicBezTo>
                      <a:pt x="422" y="917"/>
                      <a:pt x="422" y="877"/>
                      <a:pt x="455" y="831"/>
                    </a:cubicBezTo>
                    <a:cubicBezTo>
                      <a:pt x="502" y="785"/>
                      <a:pt x="508" y="739"/>
                      <a:pt x="521" y="673"/>
                    </a:cubicBezTo>
                    <a:cubicBezTo>
                      <a:pt x="535" y="620"/>
                      <a:pt x="554" y="594"/>
                      <a:pt x="554" y="541"/>
                    </a:cubicBezTo>
                    <a:cubicBezTo>
                      <a:pt x="554" y="521"/>
                      <a:pt x="548" y="508"/>
                      <a:pt x="541" y="488"/>
                    </a:cubicBezTo>
                    <a:cubicBezTo>
                      <a:pt x="561" y="475"/>
                      <a:pt x="561" y="468"/>
                      <a:pt x="574" y="462"/>
                    </a:cubicBezTo>
                    <a:cubicBezTo>
                      <a:pt x="600" y="449"/>
                      <a:pt x="634" y="442"/>
                      <a:pt x="634" y="416"/>
                    </a:cubicBezTo>
                    <a:cubicBezTo>
                      <a:pt x="634" y="369"/>
                      <a:pt x="594" y="356"/>
                      <a:pt x="594" y="310"/>
                    </a:cubicBezTo>
                    <a:cubicBezTo>
                      <a:pt x="594" y="284"/>
                      <a:pt x="627" y="284"/>
                      <a:pt x="640" y="264"/>
                    </a:cubicBezTo>
                    <a:cubicBezTo>
                      <a:pt x="653" y="238"/>
                      <a:pt x="666" y="224"/>
                      <a:pt x="680" y="191"/>
                    </a:cubicBezTo>
                    <a:cubicBezTo>
                      <a:pt x="693" y="139"/>
                      <a:pt x="706" y="112"/>
                      <a:pt x="739" y="66"/>
                    </a:cubicBezTo>
                    <a:cubicBezTo>
                      <a:pt x="759" y="33"/>
                      <a:pt x="792" y="33"/>
                      <a:pt x="831" y="26"/>
                    </a:cubicBezTo>
                    <a:cubicBezTo>
                      <a:pt x="891" y="13"/>
                      <a:pt x="891" y="7"/>
                      <a:pt x="950" y="0"/>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0" name="Freeform 40">
                <a:extLst>
                  <a:ext uri="{FF2B5EF4-FFF2-40B4-BE49-F238E27FC236}">
                    <a16:creationId xmlns:a16="http://schemas.microsoft.com/office/drawing/2014/main" id="{DF516F4F-E39D-45A0-97DD-ECD834FF366D}"/>
                  </a:ext>
                </a:extLst>
              </p:cNvPr>
              <p:cNvSpPr>
                <a:spLocks noChangeArrowheads="1"/>
              </p:cNvSpPr>
              <p:nvPr/>
            </p:nvSpPr>
            <p:spPr bwMode="auto">
              <a:xfrm>
                <a:off x="7383776" y="7069132"/>
                <a:ext cx="1968372" cy="1562100"/>
              </a:xfrm>
              <a:custGeom>
                <a:avLst/>
                <a:gdLst>
                  <a:gd name="T0" fmla="*/ 1893 w 5469"/>
                  <a:gd name="T1" fmla="*/ 1009 h 4340"/>
                  <a:gd name="T2" fmla="*/ 1893 w 5469"/>
                  <a:gd name="T3" fmla="*/ 1286 h 4340"/>
                  <a:gd name="T4" fmla="*/ 1853 w 5469"/>
                  <a:gd name="T5" fmla="*/ 1556 h 4340"/>
                  <a:gd name="T6" fmla="*/ 1801 w 5469"/>
                  <a:gd name="T7" fmla="*/ 1932 h 4340"/>
                  <a:gd name="T8" fmla="*/ 1458 w 5469"/>
                  <a:gd name="T9" fmla="*/ 2011 h 4340"/>
                  <a:gd name="T10" fmla="*/ 1141 w 5469"/>
                  <a:gd name="T11" fmla="*/ 2011 h 4340"/>
                  <a:gd name="T12" fmla="*/ 930 w 5469"/>
                  <a:gd name="T13" fmla="*/ 1991 h 4340"/>
                  <a:gd name="T14" fmla="*/ 745 w 5469"/>
                  <a:gd name="T15" fmla="*/ 2018 h 4340"/>
                  <a:gd name="T16" fmla="*/ 376 w 5469"/>
                  <a:gd name="T17" fmla="*/ 2123 h 4340"/>
                  <a:gd name="T18" fmla="*/ 257 w 5469"/>
                  <a:gd name="T19" fmla="*/ 2235 h 4340"/>
                  <a:gd name="T20" fmla="*/ 125 w 5469"/>
                  <a:gd name="T21" fmla="*/ 2341 h 4340"/>
                  <a:gd name="T22" fmla="*/ 0 w 5469"/>
                  <a:gd name="T23" fmla="*/ 2605 h 4340"/>
                  <a:gd name="T24" fmla="*/ 132 w 5469"/>
                  <a:gd name="T25" fmla="*/ 2638 h 4340"/>
                  <a:gd name="T26" fmla="*/ 541 w 5469"/>
                  <a:gd name="T27" fmla="*/ 2691 h 4340"/>
                  <a:gd name="T28" fmla="*/ 759 w 5469"/>
                  <a:gd name="T29" fmla="*/ 2783 h 4340"/>
                  <a:gd name="T30" fmla="*/ 792 w 5469"/>
                  <a:gd name="T31" fmla="*/ 2948 h 4340"/>
                  <a:gd name="T32" fmla="*/ 1247 w 5469"/>
                  <a:gd name="T33" fmla="*/ 2882 h 4340"/>
                  <a:gd name="T34" fmla="*/ 1524 w 5469"/>
                  <a:gd name="T35" fmla="*/ 2862 h 4340"/>
                  <a:gd name="T36" fmla="*/ 1741 w 5469"/>
                  <a:gd name="T37" fmla="*/ 3073 h 4340"/>
                  <a:gd name="T38" fmla="*/ 1761 w 5469"/>
                  <a:gd name="T39" fmla="*/ 3449 h 4340"/>
                  <a:gd name="T40" fmla="*/ 2025 w 5469"/>
                  <a:gd name="T41" fmla="*/ 3693 h 4340"/>
                  <a:gd name="T42" fmla="*/ 1999 w 5469"/>
                  <a:gd name="T43" fmla="*/ 4161 h 4340"/>
                  <a:gd name="T44" fmla="*/ 2309 w 5469"/>
                  <a:gd name="T45" fmla="*/ 4201 h 4340"/>
                  <a:gd name="T46" fmla="*/ 2553 w 5469"/>
                  <a:gd name="T47" fmla="*/ 4188 h 4340"/>
                  <a:gd name="T48" fmla="*/ 2783 w 5469"/>
                  <a:gd name="T49" fmla="*/ 4201 h 4340"/>
                  <a:gd name="T50" fmla="*/ 3648 w 5469"/>
                  <a:gd name="T51" fmla="*/ 4069 h 4340"/>
                  <a:gd name="T52" fmla="*/ 3971 w 5469"/>
                  <a:gd name="T53" fmla="*/ 3845 h 4340"/>
                  <a:gd name="T54" fmla="*/ 4241 w 5469"/>
                  <a:gd name="T55" fmla="*/ 3554 h 4340"/>
                  <a:gd name="T56" fmla="*/ 4281 w 5469"/>
                  <a:gd name="T57" fmla="*/ 3343 h 4340"/>
                  <a:gd name="T58" fmla="*/ 4617 w 5469"/>
                  <a:gd name="T59" fmla="*/ 3093 h 4340"/>
                  <a:gd name="T60" fmla="*/ 4795 w 5469"/>
                  <a:gd name="T61" fmla="*/ 2684 h 4340"/>
                  <a:gd name="T62" fmla="*/ 4875 w 5469"/>
                  <a:gd name="T63" fmla="*/ 2559 h 4340"/>
                  <a:gd name="T64" fmla="*/ 4921 w 5469"/>
                  <a:gd name="T65" fmla="*/ 2334 h 4340"/>
                  <a:gd name="T66" fmla="*/ 5191 w 5469"/>
                  <a:gd name="T67" fmla="*/ 2143 h 4340"/>
                  <a:gd name="T68" fmla="*/ 5257 w 5469"/>
                  <a:gd name="T69" fmla="*/ 1939 h 4340"/>
                  <a:gd name="T70" fmla="*/ 5369 w 5469"/>
                  <a:gd name="T71" fmla="*/ 1516 h 4340"/>
                  <a:gd name="T72" fmla="*/ 5231 w 5469"/>
                  <a:gd name="T73" fmla="*/ 1002 h 4340"/>
                  <a:gd name="T74" fmla="*/ 4888 w 5469"/>
                  <a:gd name="T75" fmla="*/ 976 h 4340"/>
                  <a:gd name="T76" fmla="*/ 4729 w 5469"/>
                  <a:gd name="T77" fmla="*/ 725 h 4340"/>
                  <a:gd name="T78" fmla="*/ 4386 w 5469"/>
                  <a:gd name="T79" fmla="*/ 587 h 4340"/>
                  <a:gd name="T80" fmla="*/ 4057 w 5469"/>
                  <a:gd name="T81" fmla="*/ 329 h 4340"/>
                  <a:gd name="T82" fmla="*/ 3733 w 5469"/>
                  <a:gd name="T83" fmla="*/ 257 h 4340"/>
                  <a:gd name="T84" fmla="*/ 3707 w 5469"/>
                  <a:gd name="T85" fmla="*/ 59 h 4340"/>
                  <a:gd name="T86" fmla="*/ 3509 w 5469"/>
                  <a:gd name="T87" fmla="*/ 0 h 4340"/>
                  <a:gd name="T88" fmla="*/ 3305 w 5469"/>
                  <a:gd name="T89" fmla="*/ 59 h 4340"/>
                  <a:gd name="T90" fmla="*/ 2737 w 5469"/>
                  <a:gd name="T91" fmla="*/ 369 h 4340"/>
                  <a:gd name="T92" fmla="*/ 2546 w 5469"/>
                  <a:gd name="T93" fmla="*/ 257 h 4340"/>
                  <a:gd name="T94" fmla="*/ 2131 w 5469"/>
                  <a:gd name="T95" fmla="*/ 494 h 4340"/>
                  <a:gd name="T96" fmla="*/ 2018 w 5469"/>
                  <a:gd name="T97" fmla="*/ 771 h 4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69" h="4340">
                    <a:moveTo>
                      <a:pt x="1985" y="817"/>
                    </a:moveTo>
                    <a:lnTo>
                      <a:pt x="1985" y="817"/>
                    </a:lnTo>
                    <a:cubicBezTo>
                      <a:pt x="1979" y="897"/>
                      <a:pt x="1893" y="930"/>
                      <a:pt x="1893" y="1009"/>
                    </a:cubicBezTo>
                    <a:cubicBezTo>
                      <a:pt x="1893" y="1061"/>
                      <a:pt x="1939" y="1088"/>
                      <a:pt x="1939" y="1141"/>
                    </a:cubicBezTo>
                    <a:cubicBezTo>
                      <a:pt x="1939" y="1167"/>
                      <a:pt x="1939" y="1187"/>
                      <a:pt x="1939" y="1213"/>
                    </a:cubicBezTo>
                    <a:cubicBezTo>
                      <a:pt x="1939" y="1246"/>
                      <a:pt x="1906" y="1259"/>
                      <a:pt x="1893" y="1286"/>
                    </a:cubicBezTo>
                    <a:cubicBezTo>
                      <a:pt x="1873" y="1338"/>
                      <a:pt x="1860" y="1365"/>
                      <a:pt x="1840" y="1417"/>
                    </a:cubicBezTo>
                    <a:cubicBezTo>
                      <a:pt x="1827" y="1444"/>
                      <a:pt x="1814" y="1451"/>
                      <a:pt x="1814" y="1484"/>
                    </a:cubicBezTo>
                    <a:cubicBezTo>
                      <a:pt x="1814" y="1516"/>
                      <a:pt x="1834" y="1523"/>
                      <a:pt x="1853" y="1556"/>
                    </a:cubicBezTo>
                    <a:cubicBezTo>
                      <a:pt x="1860" y="1576"/>
                      <a:pt x="1886" y="1589"/>
                      <a:pt x="1886" y="1615"/>
                    </a:cubicBezTo>
                    <a:cubicBezTo>
                      <a:pt x="1886" y="1695"/>
                      <a:pt x="1801" y="1721"/>
                      <a:pt x="1801" y="1800"/>
                    </a:cubicBezTo>
                    <a:cubicBezTo>
                      <a:pt x="1801" y="1853"/>
                      <a:pt x="1801" y="1879"/>
                      <a:pt x="1801" y="1932"/>
                    </a:cubicBezTo>
                    <a:cubicBezTo>
                      <a:pt x="1715" y="1932"/>
                      <a:pt x="1675" y="1965"/>
                      <a:pt x="1603" y="2005"/>
                    </a:cubicBezTo>
                    <a:cubicBezTo>
                      <a:pt x="1570" y="2018"/>
                      <a:pt x="1557" y="2044"/>
                      <a:pt x="1524" y="2044"/>
                    </a:cubicBezTo>
                    <a:cubicBezTo>
                      <a:pt x="1497" y="2044"/>
                      <a:pt x="1484" y="2018"/>
                      <a:pt x="1458" y="2011"/>
                    </a:cubicBezTo>
                    <a:cubicBezTo>
                      <a:pt x="1411" y="2005"/>
                      <a:pt x="1379" y="2005"/>
                      <a:pt x="1326" y="2005"/>
                    </a:cubicBezTo>
                    <a:cubicBezTo>
                      <a:pt x="1286" y="2005"/>
                      <a:pt x="1260" y="2011"/>
                      <a:pt x="1220" y="2011"/>
                    </a:cubicBezTo>
                    <a:cubicBezTo>
                      <a:pt x="1187" y="2011"/>
                      <a:pt x="1167" y="2011"/>
                      <a:pt x="1141" y="2011"/>
                    </a:cubicBezTo>
                    <a:cubicBezTo>
                      <a:pt x="1108" y="2011"/>
                      <a:pt x="1088" y="2011"/>
                      <a:pt x="1062" y="1998"/>
                    </a:cubicBezTo>
                    <a:cubicBezTo>
                      <a:pt x="1036" y="1985"/>
                      <a:pt x="1029" y="1952"/>
                      <a:pt x="996" y="1952"/>
                    </a:cubicBezTo>
                    <a:cubicBezTo>
                      <a:pt x="970" y="1952"/>
                      <a:pt x="956" y="1978"/>
                      <a:pt x="930" y="1991"/>
                    </a:cubicBezTo>
                    <a:cubicBezTo>
                      <a:pt x="904" y="2005"/>
                      <a:pt x="884" y="2011"/>
                      <a:pt x="851" y="2024"/>
                    </a:cubicBezTo>
                    <a:cubicBezTo>
                      <a:pt x="825" y="2044"/>
                      <a:pt x="818" y="2071"/>
                      <a:pt x="792" y="2090"/>
                    </a:cubicBezTo>
                    <a:cubicBezTo>
                      <a:pt x="785" y="2057"/>
                      <a:pt x="778" y="2018"/>
                      <a:pt x="745" y="2018"/>
                    </a:cubicBezTo>
                    <a:cubicBezTo>
                      <a:pt x="726" y="2018"/>
                      <a:pt x="719" y="2044"/>
                      <a:pt x="699" y="2051"/>
                    </a:cubicBezTo>
                    <a:cubicBezTo>
                      <a:pt x="633" y="2071"/>
                      <a:pt x="587" y="2084"/>
                      <a:pt x="521" y="2110"/>
                    </a:cubicBezTo>
                    <a:cubicBezTo>
                      <a:pt x="468" y="2110"/>
                      <a:pt x="435" y="2117"/>
                      <a:pt x="376" y="2123"/>
                    </a:cubicBezTo>
                    <a:cubicBezTo>
                      <a:pt x="356" y="2130"/>
                      <a:pt x="337" y="2130"/>
                      <a:pt x="317" y="2143"/>
                    </a:cubicBezTo>
                    <a:cubicBezTo>
                      <a:pt x="303" y="2150"/>
                      <a:pt x="303" y="2163"/>
                      <a:pt x="290" y="2183"/>
                    </a:cubicBezTo>
                    <a:cubicBezTo>
                      <a:pt x="284" y="2202"/>
                      <a:pt x="270" y="2216"/>
                      <a:pt x="257" y="2235"/>
                    </a:cubicBezTo>
                    <a:cubicBezTo>
                      <a:pt x="244" y="2268"/>
                      <a:pt x="231" y="2282"/>
                      <a:pt x="205" y="2301"/>
                    </a:cubicBezTo>
                    <a:cubicBezTo>
                      <a:pt x="185" y="2308"/>
                      <a:pt x="185" y="2328"/>
                      <a:pt x="165" y="2334"/>
                    </a:cubicBezTo>
                    <a:cubicBezTo>
                      <a:pt x="145" y="2341"/>
                      <a:pt x="132" y="2334"/>
                      <a:pt x="125" y="2341"/>
                    </a:cubicBezTo>
                    <a:cubicBezTo>
                      <a:pt x="86" y="2367"/>
                      <a:pt x="79" y="2400"/>
                      <a:pt x="73" y="2446"/>
                    </a:cubicBezTo>
                    <a:lnTo>
                      <a:pt x="73" y="2446"/>
                    </a:lnTo>
                    <a:cubicBezTo>
                      <a:pt x="20" y="2493"/>
                      <a:pt x="0" y="2539"/>
                      <a:pt x="0" y="2605"/>
                    </a:cubicBezTo>
                    <a:cubicBezTo>
                      <a:pt x="0" y="2644"/>
                      <a:pt x="20" y="2664"/>
                      <a:pt x="13" y="2704"/>
                    </a:cubicBezTo>
                    <a:lnTo>
                      <a:pt x="13" y="2704"/>
                    </a:lnTo>
                    <a:cubicBezTo>
                      <a:pt x="46" y="2664"/>
                      <a:pt x="79" y="2638"/>
                      <a:pt x="132" y="2638"/>
                    </a:cubicBezTo>
                    <a:cubicBezTo>
                      <a:pt x="158" y="2638"/>
                      <a:pt x="178" y="2651"/>
                      <a:pt x="198" y="2664"/>
                    </a:cubicBezTo>
                    <a:cubicBezTo>
                      <a:pt x="257" y="2691"/>
                      <a:pt x="297" y="2691"/>
                      <a:pt x="356" y="2697"/>
                    </a:cubicBezTo>
                    <a:cubicBezTo>
                      <a:pt x="429" y="2697"/>
                      <a:pt x="468" y="2691"/>
                      <a:pt x="541" y="2691"/>
                    </a:cubicBezTo>
                    <a:cubicBezTo>
                      <a:pt x="587" y="2691"/>
                      <a:pt x="613" y="2691"/>
                      <a:pt x="660" y="2697"/>
                    </a:cubicBezTo>
                    <a:cubicBezTo>
                      <a:pt x="680" y="2704"/>
                      <a:pt x="693" y="2710"/>
                      <a:pt x="712" y="2710"/>
                    </a:cubicBezTo>
                    <a:cubicBezTo>
                      <a:pt x="739" y="2724"/>
                      <a:pt x="759" y="2750"/>
                      <a:pt x="759" y="2783"/>
                    </a:cubicBezTo>
                    <a:cubicBezTo>
                      <a:pt x="759" y="2823"/>
                      <a:pt x="739" y="2842"/>
                      <a:pt x="739" y="2882"/>
                    </a:cubicBezTo>
                    <a:cubicBezTo>
                      <a:pt x="739" y="2895"/>
                      <a:pt x="752" y="2902"/>
                      <a:pt x="759" y="2915"/>
                    </a:cubicBezTo>
                    <a:cubicBezTo>
                      <a:pt x="765" y="2928"/>
                      <a:pt x="772" y="2948"/>
                      <a:pt x="792" y="2948"/>
                    </a:cubicBezTo>
                    <a:cubicBezTo>
                      <a:pt x="825" y="2948"/>
                      <a:pt x="838" y="2902"/>
                      <a:pt x="871" y="2902"/>
                    </a:cubicBezTo>
                    <a:cubicBezTo>
                      <a:pt x="910" y="2902"/>
                      <a:pt x="917" y="2941"/>
                      <a:pt x="930" y="2974"/>
                    </a:cubicBezTo>
                    <a:cubicBezTo>
                      <a:pt x="1042" y="2908"/>
                      <a:pt x="1121" y="2882"/>
                      <a:pt x="1247" y="2882"/>
                    </a:cubicBezTo>
                    <a:cubicBezTo>
                      <a:pt x="1286" y="2882"/>
                      <a:pt x="1313" y="2895"/>
                      <a:pt x="1352" y="2895"/>
                    </a:cubicBezTo>
                    <a:cubicBezTo>
                      <a:pt x="1398" y="2895"/>
                      <a:pt x="1411" y="2849"/>
                      <a:pt x="1458" y="2849"/>
                    </a:cubicBezTo>
                    <a:cubicBezTo>
                      <a:pt x="1484" y="2849"/>
                      <a:pt x="1497" y="2862"/>
                      <a:pt x="1524" y="2862"/>
                    </a:cubicBezTo>
                    <a:cubicBezTo>
                      <a:pt x="1563" y="2862"/>
                      <a:pt x="1590" y="2849"/>
                      <a:pt x="1629" y="2849"/>
                    </a:cubicBezTo>
                    <a:cubicBezTo>
                      <a:pt x="1695" y="2849"/>
                      <a:pt x="1741" y="2915"/>
                      <a:pt x="1741" y="2981"/>
                    </a:cubicBezTo>
                    <a:cubicBezTo>
                      <a:pt x="1741" y="3020"/>
                      <a:pt x="1741" y="3034"/>
                      <a:pt x="1741" y="3073"/>
                    </a:cubicBezTo>
                    <a:cubicBezTo>
                      <a:pt x="1741" y="3093"/>
                      <a:pt x="1761" y="3106"/>
                      <a:pt x="1761" y="3126"/>
                    </a:cubicBezTo>
                    <a:cubicBezTo>
                      <a:pt x="1761" y="3198"/>
                      <a:pt x="1735" y="3238"/>
                      <a:pt x="1735" y="3304"/>
                    </a:cubicBezTo>
                    <a:cubicBezTo>
                      <a:pt x="1735" y="3363"/>
                      <a:pt x="1748" y="3396"/>
                      <a:pt x="1761" y="3449"/>
                    </a:cubicBezTo>
                    <a:cubicBezTo>
                      <a:pt x="1788" y="3502"/>
                      <a:pt x="1807" y="3541"/>
                      <a:pt x="1860" y="3548"/>
                    </a:cubicBezTo>
                    <a:cubicBezTo>
                      <a:pt x="1913" y="3554"/>
                      <a:pt x="1959" y="3535"/>
                      <a:pt x="1992" y="3574"/>
                    </a:cubicBezTo>
                    <a:cubicBezTo>
                      <a:pt x="2025" y="3607"/>
                      <a:pt x="2018" y="3647"/>
                      <a:pt x="2025" y="3693"/>
                    </a:cubicBezTo>
                    <a:cubicBezTo>
                      <a:pt x="1893" y="4029"/>
                      <a:pt x="1893" y="4029"/>
                      <a:pt x="1893" y="4029"/>
                    </a:cubicBezTo>
                    <a:cubicBezTo>
                      <a:pt x="1906" y="4056"/>
                      <a:pt x="1933" y="4062"/>
                      <a:pt x="1959" y="4076"/>
                    </a:cubicBezTo>
                    <a:cubicBezTo>
                      <a:pt x="1992" y="4095"/>
                      <a:pt x="1999" y="4128"/>
                      <a:pt x="1999" y="4161"/>
                    </a:cubicBezTo>
                    <a:cubicBezTo>
                      <a:pt x="1999" y="4194"/>
                      <a:pt x="1999" y="4214"/>
                      <a:pt x="1999" y="4247"/>
                    </a:cubicBezTo>
                    <a:cubicBezTo>
                      <a:pt x="1999" y="4320"/>
                      <a:pt x="2097" y="4339"/>
                      <a:pt x="2170" y="4339"/>
                    </a:cubicBezTo>
                    <a:cubicBezTo>
                      <a:pt x="2243" y="4339"/>
                      <a:pt x="2229" y="4201"/>
                      <a:pt x="2309" y="4201"/>
                    </a:cubicBezTo>
                    <a:cubicBezTo>
                      <a:pt x="2315" y="4201"/>
                      <a:pt x="2322" y="4221"/>
                      <a:pt x="2328" y="4227"/>
                    </a:cubicBezTo>
                    <a:cubicBezTo>
                      <a:pt x="2348" y="4234"/>
                      <a:pt x="2361" y="4234"/>
                      <a:pt x="2388" y="4234"/>
                    </a:cubicBezTo>
                    <a:cubicBezTo>
                      <a:pt x="2454" y="4234"/>
                      <a:pt x="2487" y="4188"/>
                      <a:pt x="2553" y="4188"/>
                    </a:cubicBezTo>
                    <a:cubicBezTo>
                      <a:pt x="2592" y="4188"/>
                      <a:pt x="2612" y="4188"/>
                      <a:pt x="2652" y="4188"/>
                    </a:cubicBezTo>
                    <a:cubicBezTo>
                      <a:pt x="2698" y="4188"/>
                      <a:pt x="2737" y="4201"/>
                      <a:pt x="2783" y="4201"/>
                    </a:cubicBezTo>
                    <a:lnTo>
                      <a:pt x="2783" y="4201"/>
                    </a:lnTo>
                    <a:cubicBezTo>
                      <a:pt x="2856" y="4161"/>
                      <a:pt x="2902" y="4142"/>
                      <a:pt x="2981" y="4128"/>
                    </a:cubicBezTo>
                    <a:cubicBezTo>
                      <a:pt x="3113" y="4095"/>
                      <a:pt x="3192" y="4069"/>
                      <a:pt x="3331" y="4069"/>
                    </a:cubicBezTo>
                    <a:cubicBezTo>
                      <a:pt x="3450" y="4069"/>
                      <a:pt x="3522" y="4069"/>
                      <a:pt x="3648" y="4069"/>
                    </a:cubicBezTo>
                    <a:cubicBezTo>
                      <a:pt x="3694" y="4069"/>
                      <a:pt x="3727" y="4056"/>
                      <a:pt x="3773" y="4043"/>
                    </a:cubicBezTo>
                    <a:cubicBezTo>
                      <a:pt x="3826" y="4029"/>
                      <a:pt x="3872" y="4036"/>
                      <a:pt x="3911" y="3996"/>
                    </a:cubicBezTo>
                    <a:cubicBezTo>
                      <a:pt x="3951" y="3950"/>
                      <a:pt x="3938" y="3897"/>
                      <a:pt x="3971" y="3845"/>
                    </a:cubicBezTo>
                    <a:cubicBezTo>
                      <a:pt x="3991" y="3799"/>
                      <a:pt x="4004" y="3766"/>
                      <a:pt x="4023" y="3720"/>
                    </a:cubicBezTo>
                    <a:cubicBezTo>
                      <a:pt x="4043" y="3667"/>
                      <a:pt x="4043" y="3627"/>
                      <a:pt x="4090" y="3601"/>
                    </a:cubicBezTo>
                    <a:cubicBezTo>
                      <a:pt x="4142" y="3568"/>
                      <a:pt x="4182" y="3574"/>
                      <a:pt x="4241" y="3554"/>
                    </a:cubicBezTo>
                    <a:lnTo>
                      <a:pt x="4241" y="3554"/>
                    </a:lnTo>
                    <a:cubicBezTo>
                      <a:pt x="4248" y="3508"/>
                      <a:pt x="4281" y="3462"/>
                      <a:pt x="4281" y="3416"/>
                    </a:cubicBezTo>
                    <a:cubicBezTo>
                      <a:pt x="4281" y="3390"/>
                      <a:pt x="4281" y="3377"/>
                      <a:pt x="4281" y="3343"/>
                    </a:cubicBezTo>
                    <a:cubicBezTo>
                      <a:pt x="4281" y="3284"/>
                      <a:pt x="4340" y="3258"/>
                      <a:pt x="4386" y="3218"/>
                    </a:cubicBezTo>
                    <a:cubicBezTo>
                      <a:pt x="4426" y="3192"/>
                      <a:pt x="4439" y="3165"/>
                      <a:pt x="4479" y="3146"/>
                    </a:cubicBezTo>
                    <a:cubicBezTo>
                      <a:pt x="4538" y="3126"/>
                      <a:pt x="4571" y="3126"/>
                      <a:pt x="4617" y="3093"/>
                    </a:cubicBezTo>
                    <a:cubicBezTo>
                      <a:pt x="4663" y="3060"/>
                      <a:pt x="4663" y="3020"/>
                      <a:pt x="4696" y="2974"/>
                    </a:cubicBezTo>
                    <a:cubicBezTo>
                      <a:pt x="4743" y="2928"/>
                      <a:pt x="4749" y="2882"/>
                      <a:pt x="4762" y="2816"/>
                    </a:cubicBezTo>
                    <a:cubicBezTo>
                      <a:pt x="4776" y="2763"/>
                      <a:pt x="4795" y="2737"/>
                      <a:pt x="4795" y="2684"/>
                    </a:cubicBezTo>
                    <a:cubicBezTo>
                      <a:pt x="4795" y="2664"/>
                      <a:pt x="4789" y="2651"/>
                      <a:pt x="4782" y="2631"/>
                    </a:cubicBezTo>
                    <a:cubicBezTo>
                      <a:pt x="4802" y="2618"/>
                      <a:pt x="4802" y="2611"/>
                      <a:pt x="4815" y="2605"/>
                    </a:cubicBezTo>
                    <a:cubicBezTo>
                      <a:pt x="4841" y="2592"/>
                      <a:pt x="4875" y="2585"/>
                      <a:pt x="4875" y="2559"/>
                    </a:cubicBezTo>
                    <a:cubicBezTo>
                      <a:pt x="4875" y="2512"/>
                      <a:pt x="4835" y="2499"/>
                      <a:pt x="4835" y="2453"/>
                    </a:cubicBezTo>
                    <a:cubicBezTo>
                      <a:pt x="4835" y="2427"/>
                      <a:pt x="4868" y="2427"/>
                      <a:pt x="4881" y="2407"/>
                    </a:cubicBezTo>
                    <a:cubicBezTo>
                      <a:pt x="4894" y="2381"/>
                      <a:pt x="4907" y="2367"/>
                      <a:pt x="4921" y="2334"/>
                    </a:cubicBezTo>
                    <a:cubicBezTo>
                      <a:pt x="4934" y="2282"/>
                      <a:pt x="4947" y="2255"/>
                      <a:pt x="4980" y="2209"/>
                    </a:cubicBezTo>
                    <a:cubicBezTo>
                      <a:pt x="5000" y="2176"/>
                      <a:pt x="5033" y="2176"/>
                      <a:pt x="5072" y="2169"/>
                    </a:cubicBezTo>
                    <a:cubicBezTo>
                      <a:pt x="5132" y="2156"/>
                      <a:pt x="5132" y="2150"/>
                      <a:pt x="5191" y="2143"/>
                    </a:cubicBezTo>
                    <a:lnTo>
                      <a:pt x="5191" y="2143"/>
                    </a:lnTo>
                    <a:cubicBezTo>
                      <a:pt x="5191" y="2130"/>
                      <a:pt x="5184" y="2137"/>
                      <a:pt x="5184" y="2123"/>
                    </a:cubicBezTo>
                    <a:cubicBezTo>
                      <a:pt x="5184" y="2051"/>
                      <a:pt x="5257" y="2018"/>
                      <a:pt x="5257" y="1939"/>
                    </a:cubicBezTo>
                    <a:cubicBezTo>
                      <a:pt x="5257" y="1912"/>
                      <a:pt x="5244" y="1899"/>
                      <a:pt x="5244" y="1879"/>
                    </a:cubicBezTo>
                    <a:cubicBezTo>
                      <a:pt x="5244" y="1827"/>
                      <a:pt x="5290" y="1813"/>
                      <a:pt x="5303" y="1767"/>
                    </a:cubicBezTo>
                    <a:cubicBezTo>
                      <a:pt x="5336" y="1668"/>
                      <a:pt x="5330" y="1609"/>
                      <a:pt x="5369" y="1516"/>
                    </a:cubicBezTo>
                    <a:cubicBezTo>
                      <a:pt x="5409" y="1424"/>
                      <a:pt x="5468" y="1378"/>
                      <a:pt x="5468" y="1279"/>
                    </a:cubicBezTo>
                    <a:cubicBezTo>
                      <a:pt x="5468" y="1187"/>
                      <a:pt x="5389" y="1154"/>
                      <a:pt x="5330" y="1081"/>
                    </a:cubicBezTo>
                    <a:cubicBezTo>
                      <a:pt x="5297" y="1048"/>
                      <a:pt x="5283" y="1009"/>
                      <a:pt x="5231" y="1002"/>
                    </a:cubicBezTo>
                    <a:cubicBezTo>
                      <a:pt x="5178" y="989"/>
                      <a:pt x="5145" y="1009"/>
                      <a:pt x="5092" y="982"/>
                    </a:cubicBezTo>
                    <a:cubicBezTo>
                      <a:pt x="5059" y="969"/>
                      <a:pt x="5039" y="949"/>
                      <a:pt x="5000" y="949"/>
                    </a:cubicBezTo>
                    <a:cubicBezTo>
                      <a:pt x="4954" y="949"/>
                      <a:pt x="4934" y="976"/>
                      <a:pt x="4888" y="976"/>
                    </a:cubicBezTo>
                    <a:cubicBezTo>
                      <a:pt x="4875" y="976"/>
                      <a:pt x="4875" y="956"/>
                      <a:pt x="4868" y="936"/>
                    </a:cubicBezTo>
                    <a:cubicBezTo>
                      <a:pt x="4861" y="903"/>
                      <a:pt x="4848" y="890"/>
                      <a:pt x="4828" y="863"/>
                    </a:cubicBezTo>
                    <a:cubicBezTo>
                      <a:pt x="4795" y="811"/>
                      <a:pt x="4776" y="771"/>
                      <a:pt x="4729" y="725"/>
                    </a:cubicBezTo>
                    <a:cubicBezTo>
                      <a:pt x="4683" y="672"/>
                      <a:pt x="4624" y="692"/>
                      <a:pt x="4558" y="666"/>
                    </a:cubicBezTo>
                    <a:cubicBezTo>
                      <a:pt x="4518" y="652"/>
                      <a:pt x="4498" y="639"/>
                      <a:pt x="4459" y="626"/>
                    </a:cubicBezTo>
                    <a:cubicBezTo>
                      <a:pt x="4433" y="613"/>
                      <a:pt x="4413" y="593"/>
                      <a:pt x="4386" y="587"/>
                    </a:cubicBezTo>
                    <a:cubicBezTo>
                      <a:pt x="4366" y="573"/>
                      <a:pt x="4347" y="573"/>
                      <a:pt x="4334" y="554"/>
                    </a:cubicBezTo>
                    <a:cubicBezTo>
                      <a:pt x="4314" y="527"/>
                      <a:pt x="4314" y="501"/>
                      <a:pt x="4287" y="474"/>
                    </a:cubicBezTo>
                    <a:cubicBezTo>
                      <a:pt x="4208" y="395"/>
                      <a:pt x="4149" y="369"/>
                      <a:pt x="4057" y="329"/>
                    </a:cubicBezTo>
                    <a:cubicBezTo>
                      <a:pt x="4017" y="309"/>
                      <a:pt x="4004" y="270"/>
                      <a:pt x="3964" y="270"/>
                    </a:cubicBezTo>
                    <a:cubicBezTo>
                      <a:pt x="3905" y="270"/>
                      <a:pt x="3878" y="316"/>
                      <a:pt x="3826" y="316"/>
                    </a:cubicBezTo>
                    <a:cubicBezTo>
                      <a:pt x="3786" y="316"/>
                      <a:pt x="3773" y="276"/>
                      <a:pt x="3733" y="257"/>
                    </a:cubicBezTo>
                    <a:cubicBezTo>
                      <a:pt x="3707" y="237"/>
                      <a:pt x="3661" y="237"/>
                      <a:pt x="3661" y="204"/>
                    </a:cubicBezTo>
                    <a:cubicBezTo>
                      <a:pt x="3661" y="171"/>
                      <a:pt x="3667" y="145"/>
                      <a:pt x="3680" y="118"/>
                    </a:cubicBezTo>
                    <a:cubicBezTo>
                      <a:pt x="3687" y="92"/>
                      <a:pt x="3707" y="85"/>
                      <a:pt x="3707" y="59"/>
                    </a:cubicBezTo>
                    <a:cubicBezTo>
                      <a:pt x="3707" y="33"/>
                      <a:pt x="3674" y="33"/>
                      <a:pt x="3648" y="26"/>
                    </a:cubicBezTo>
                    <a:cubicBezTo>
                      <a:pt x="3628" y="19"/>
                      <a:pt x="3615" y="0"/>
                      <a:pt x="3595" y="0"/>
                    </a:cubicBezTo>
                    <a:cubicBezTo>
                      <a:pt x="3562" y="0"/>
                      <a:pt x="3542" y="0"/>
                      <a:pt x="3509" y="0"/>
                    </a:cubicBezTo>
                    <a:cubicBezTo>
                      <a:pt x="3483" y="0"/>
                      <a:pt x="3469" y="19"/>
                      <a:pt x="3436" y="19"/>
                    </a:cubicBezTo>
                    <a:cubicBezTo>
                      <a:pt x="3410" y="19"/>
                      <a:pt x="3397" y="19"/>
                      <a:pt x="3371" y="19"/>
                    </a:cubicBezTo>
                    <a:cubicBezTo>
                      <a:pt x="3344" y="19"/>
                      <a:pt x="3331" y="39"/>
                      <a:pt x="3305" y="59"/>
                    </a:cubicBezTo>
                    <a:cubicBezTo>
                      <a:pt x="3265" y="85"/>
                      <a:pt x="3245" y="105"/>
                      <a:pt x="3212" y="132"/>
                    </a:cubicBezTo>
                    <a:cubicBezTo>
                      <a:pt x="3146" y="191"/>
                      <a:pt x="3100" y="197"/>
                      <a:pt x="3028" y="230"/>
                    </a:cubicBezTo>
                    <a:cubicBezTo>
                      <a:pt x="2909" y="276"/>
                      <a:pt x="2856" y="343"/>
                      <a:pt x="2737" y="369"/>
                    </a:cubicBezTo>
                    <a:cubicBezTo>
                      <a:pt x="2704" y="375"/>
                      <a:pt x="2691" y="402"/>
                      <a:pt x="2658" y="402"/>
                    </a:cubicBezTo>
                    <a:cubicBezTo>
                      <a:pt x="2586" y="402"/>
                      <a:pt x="2572" y="329"/>
                      <a:pt x="2546" y="257"/>
                    </a:cubicBezTo>
                    <a:lnTo>
                      <a:pt x="2546" y="257"/>
                    </a:lnTo>
                    <a:cubicBezTo>
                      <a:pt x="2474" y="257"/>
                      <a:pt x="2434" y="230"/>
                      <a:pt x="2361" y="230"/>
                    </a:cubicBezTo>
                    <a:cubicBezTo>
                      <a:pt x="2289" y="230"/>
                      <a:pt x="2249" y="276"/>
                      <a:pt x="2216" y="336"/>
                    </a:cubicBezTo>
                    <a:cubicBezTo>
                      <a:pt x="2183" y="395"/>
                      <a:pt x="2150" y="428"/>
                      <a:pt x="2131" y="494"/>
                    </a:cubicBezTo>
                    <a:cubicBezTo>
                      <a:pt x="2131" y="507"/>
                      <a:pt x="2117" y="507"/>
                      <a:pt x="2111" y="520"/>
                    </a:cubicBezTo>
                    <a:cubicBezTo>
                      <a:pt x="2084" y="593"/>
                      <a:pt x="2091" y="646"/>
                      <a:pt x="2058" y="718"/>
                    </a:cubicBezTo>
                    <a:cubicBezTo>
                      <a:pt x="2045" y="738"/>
                      <a:pt x="2032" y="751"/>
                      <a:pt x="2018" y="771"/>
                    </a:cubicBezTo>
                    <a:cubicBezTo>
                      <a:pt x="2005" y="791"/>
                      <a:pt x="2005" y="811"/>
                      <a:pt x="1985" y="817"/>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1" name="Freeform 41">
                <a:extLst>
                  <a:ext uri="{FF2B5EF4-FFF2-40B4-BE49-F238E27FC236}">
                    <a16:creationId xmlns:a16="http://schemas.microsoft.com/office/drawing/2014/main" id="{8DFA4764-7902-4058-9C06-6379D9415F20}"/>
                  </a:ext>
                </a:extLst>
              </p:cNvPr>
              <p:cNvSpPr>
                <a:spLocks noChangeArrowheads="1"/>
              </p:cNvSpPr>
              <p:nvPr/>
            </p:nvSpPr>
            <p:spPr bwMode="auto">
              <a:xfrm>
                <a:off x="6705958" y="8501057"/>
                <a:ext cx="1068318" cy="774700"/>
              </a:xfrm>
              <a:custGeom>
                <a:avLst/>
                <a:gdLst>
                  <a:gd name="T0" fmla="*/ 738 w 2968"/>
                  <a:gd name="T1" fmla="*/ 6 h 2151"/>
                  <a:gd name="T2" fmla="*/ 481 w 2968"/>
                  <a:gd name="T3" fmla="*/ 277 h 2151"/>
                  <a:gd name="T4" fmla="*/ 310 w 2968"/>
                  <a:gd name="T5" fmla="*/ 501 h 2151"/>
                  <a:gd name="T6" fmla="*/ 159 w 2968"/>
                  <a:gd name="T7" fmla="*/ 712 h 2151"/>
                  <a:gd name="T8" fmla="*/ 139 w 2968"/>
                  <a:gd name="T9" fmla="*/ 804 h 2151"/>
                  <a:gd name="T10" fmla="*/ 33 w 2968"/>
                  <a:gd name="T11" fmla="*/ 1391 h 2151"/>
                  <a:gd name="T12" fmla="*/ 13 w 2968"/>
                  <a:gd name="T13" fmla="*/ 1444 h 2151"/>
                  <a:gd name="T14" fmla="*/ 7 w 2968"/>
                  <a:gd name="T15" fmla="*/ 1503 h 2151"/>
                  <a:gd name="T16" fmla="*/ 86 w 2968"/>
                  <a:gd name="T17" fmla="*/ 1510 h 2151"/>
                  <a:gd name="T18" fmla="*/ 224 w 2968"/>
                  <a:gd name="T19" fmla="*/ 1484 h 2151"/>
                  <a:gd name="T20" fmla="*/ 284 w 2968"/>
                  <a:gd name="T21" fmla="*/ 1537 h 2151"/>
                  <a:gd name="T22" fmla="*/ 363 w 2968"/>
                  <a:gd name="T23" fmla="*/ 1741 h 2151"/>
                  <a:gd name="T24" fmla="*/ 330 w 2968"/>
                  <a:gd name="T25" fmla="*/ 1866 h 2151"/>
                  <a:gd name="T26" fmla="*/ 455 w 2968"/>
                  <a:gd name="T27" fmla="*/ 1873 h 2151"/>
                  <a:gd name="T28" fmla="*/ 632 w 2968"/>
                  <a:gd name="T29" fmla="*/ 1893 h 2151"/>
                  <a:gd name="T30" fmla="*/ 857 w 2968"/>
                  <a:gd name="T31" fmla="*/ 1932 h 2151"/>
                  <a:gd name="T32" fmla="*/ 1226 w 2968"/>
                  <a:gd name="T33" fmla="*/ 2071 h 2151"/>
                  <a:gd name="T34" fmla="*/ 1358 w 2968"/>
                  <a:gd name="T35" fmla="*/ 2150 h 2151"/>
                  <a:gd name="T36" fmla="*/ 1463 w 2968"/>
                  <a:gd name="T37" fmla="*/ 1978 h 2151"/>
                  <a:gd name="T38" fmla="*/ 1734 w 2968"/>
                  <a:gd name="T39" fmla="*/ 1813 h 2151"/>
                  <a:gd name="T40" fmla="*/ 2321 w 2968"/>
                  <a:gd name="T41" fmla="*/ 1932 h 2151"/>
                  <a:gd name="T42" fmla="*/ 2631 w 2968"/>
                  <a:gd name="T43" fmla="*/ 1945 h 2151"/>
                  <a:gd name="T44" fmla="*/ 2664 w 2968"/>
                  <a:gd name="T45" fmla="*/ 1906 h 2151"/>
                  <a:gd name="T46" fmla="*/ 2750 w 2968"/>
                  <a:gd name="T47" fmla="*/ 1721 h 2151"/>
                  <a:gd name="T48" fmla="*/ 2763 w 2968"/>
                  <a:gd name="T49" fmla="*/ 1602 h 2151"/>
                  <a:gd name="T50" fmla="*/ 2895 w 2968"/>
                  <a:gd name="T51" fmla="*/ 1583 h 2151"/>
                  <a:gd name="T52" fmla="*/ 2967 w 2968"/>
                  <a:gd name="T53" fmla="*/ 1569 h 2151"/>
                  <a:gd name="T54" fmla="*/ 2842 w 2968"/>
                  <a:gd name="T55" fmla="*/ 1405 h 2151"/>
                  <a:gd name="T56" fmla="*/ 2756 w 2968"/>
                  <a:gd name="T57" fmla="*/ 1411 h 2151"/>
                  <a:gd name="T58" fmla="*/ 2684 w 2968"/>
                  <a:gd name="T59" fmla="*/ 1180 h 2151"/>
                  <a:gd name="T60" fmla="*/ 2446 w 2968"/>
                  <a:gd name="T61" fmla="*/ 1154 h 2151"/>
                  <a:gd name="T62" fmla="*/ 2440 w 2968"/>
                  <a:gd name="T63" fmla="*/ 1028 h 2151"/>
                  <a:gd name="T64" fmla="*/ 2374 w 2968"/>
                  <a:gd name="T65" fmla="*/ 745 h 2151"/>
                  <a:gd name="T66" fmla="*/ 2400 w 2968"/>
                  <a:gd name="T67" fmla="*/ 633 h 2151"/>
                  <a:gd name="T68" fmla="*/ 2387 w 2968"/>
                  <a:gd name="T69" fmla="*/ 521 h 2151"/>
                  <a:gd name="T70" fmla="*/ 2361 w 2968"/>
                  <a:gd name="T71" fmla="*/ 409 h 2151"/>
                  <a:gd name="T72" fmla="*/ 2235 w 2968"/>
                  <a:gd name="T73" fmla="*/ 303 h 2151"/>
                  <a:gd name="T74" fmla="*/ 2018 w 2968"/>
                  <a:gd name="T75" fmla="*/ 244 h 2151"/>
                  <a:gd name="T76" fmla="*/ 1833 w 2968"/>
                  <a:gd name="T77" fmla="*/ 244 h 2151"/>
                  <a:gd name="T78" fmla="*/ 1741 w 2968"/>
                  <a:gd name="T79" fmla="*/ 125 h 2151"/>
                  <a:gd name="T80" fmla="*/ 1411 w 2968"/>
                  <a:gd name="T81" fmla="*/ 19 h 2151"/>
                  <a:gd name="T82" fmla="*/ 1239 w 2968"/>
                  <a:gd name="T83" fmla="*/ 0 h 2151"/>
                  <a:gd name="T84" fmla="*/ 1088 w 2968"/>
                  <a:gd name="T85" fmla="*/ 46 h 2151"/>
                  <a:gd name="T86" fmla="*/ 929 w 2968"/>
                  <a:gd name="T87" fmla="*/ 26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68" h="2151">
                    <a:moveTo>
                      <a:pt x="738" y="6"/>
                    </a:moveTo>
                    <a:lnTo>
                      <a:pt x="738" y="6"/>
                    </a:lnTo>
                    <a:cubicBezTo>
                      <a:pt x="672" y="79"/>
                      <a:pt x="613" y="99"/>
                      <a:pt x="534" y="151"/>
                    </a:cubicBezTo>
                    <a:cubicBezTo>
                      <a:pt x="487" y="178"/>
                      <a:pt x="487" y="224"/>
                      <a:pt x="481" y="277"/>
                    </a:cubicBezTo>
                    <a:cubicBezTo>
                      <a:pt x="474" y="316"/>
                      <a:pt x="462" y="336"/>
                      <a:pt x="449" y="376"/>
                    </a:cubicBezTo>
                    <a:cubicBezTo>
                      <a:pt x="416" y="442"/>
                      <a:pt x="363" y="448"/>
                      <a:pt x="310" y="501"/>
                    </a:cubicBezTo>
                    <a:cubicBezTo>
                      <a:pt x="284" y="534"/>
                      <a:pt x="290" y="560"/>
                      <a:pt x="264" y="593"/>
                    </a:cubicBezTo>
                    <a:cubicBezTo>
                      <a:pt x="218" y="640"/>
                      <a:pt x="178" y="653"/>
                      <a:pt x="159" y="712"/>
                    </a:cubicBezTo>
                    <a:cubicBezTo>
                      <a:pt x="152" y="752"/>
                      <a:pt x="145" y="765"/>
                      <a:pt x="139" y="804"/>
                    </a:cubicBezTo>
                    <a:lnTo>
                      <a:pt x="139" y="804"/>
                    </a:lnTo>
                    <a:cubicBezTo>
                      <a:pt x="33" y="1391"/>
                      <a:pt x="33" y="1391"/>
                      <a:pt x="33" y="1391"/>
                    </a:cubicBezTo>
                    <a:lnTo>
                      <a:pt x="33" y="1391"/>
                    </a:lnTo>
                    <a:cubicBezTo>
                      <a:pt x="33" y="1398"/>
                      <a:pt x="27" y="1405"/>
                      <a:pt x="27" y="1411"/>
                    </a:cubicBezTo>
                    <a:cubicBezTo>
                      <a:pt x="20" y="1424"/>
                      <a:pt x="13" y="1431"/>
                      <a:pt x="13" y="1444"/>
                    </a:cubicBezTo>
                    <a:cubicBezTo>
                      <a:pt x="7" y="1457"/>
                      <a:pt x="0" y="1464"/>
                      <a:pt x="0" y="1470"/>
                    </a:cubicBezTo>
                    <a:cubicBezTo>
                      <a:pt x="0" y="1484"/>
                      <a:pt x="7" y="1497"/>
                      <a:pt x="7" y="1503"/>
                    </a:cubicBezTo>
                    <a:lnTo>
                      <a:pt x="7" y="1503"/>
                    </a:lnTo>
                    <a:cubicBezTo>
                      <a:pt x="33" y="1503"/>
                      <a:pt x="60" y="1510"/>
                      <a:pt x="86" y="1510"/>
                    </a:cubicBezTo>
                    <a:cubicBezTo>
                      <a:pt x="132" y="1497"/>
                      <a:pt x="159" y="1477"/>
                      <a:pt x="205" y="1477"/>
                    </a:cubicBezTo>
                    <a:cubicBezTo>
                      <a:pt x="211" y="1477"/>
                      <a:pt x="218" y="1477"/>
                      <a:pt x="224" y="1484"/>
                    </a:cubicBezTo>
                    <a:cubicBezTo>
                      <a:pt x="231" y="1490"/>
                      <a:pt x="238" y="1497"/>
                      <a:pt x="244" y="1503"/>
                    </a:cubicBezTo>
                    <a:cubicBezTo>
                      <a:pt x="251" y="1523"/>
                      <a:pt x="277" y="1517"/>
                      <a:pt x="284" y="1537"/>
                    </a:cubicBezTo>
                    <a:cubicBezTo>
                      <a:pt x="290" y="1556"/>
                      <a:pt x="290" y="1576"/>
                      <a:pt x="297" y="1602"/>
                    </a:cubicBezTo>
                    <a:cubicBezTo>
                      <a:pt x="317" y="1662"/>
                      <a:pt x="363" y="1682"/>
                      <a:pt x="363" y="1741"/>
                    </a:cubicBezTo>
                    <a:cubicBezTo>
                      <a:pt x="363" y="1794"/>
                      <a:pt x="343" y="1827"/>
                      <a:pt x="330" y="1866"/>
                    </a:cubicBezTo>
                    <a:lnTo>
                      <a:pt x="330" y="1866"/>
                    </a:lnTo>
                    <a:cubicBezTo>
                      <a:pt x="350" y="1866"/>
                      <a:pt x="363" y="1873"/>
                      <a:pt x="376" y="1873"/>
                    </a:cubicBezTo>
                    <a:cubicBezTo>
                      <a:pt x="409" y="1873"/>
                      <a:pt x="422" y="1873"/>
                      <a:pt x="455" y="1873"/>
                    </a:cubicBezTo>
                    <a:cubicBezTo>
                      <a:pt x="494" y="1873"/>
                      <a:pt x="507" y="1840"/>
                      <a:pt x="547" y="1840"/>
                    </a:cubicBezTo>
                    <a:cubicBezTo>
                      <a:pt x="586" y="1840"/>
                      <a:pt x="599" y="1879"/>
                      <a:pt x="632" y="1893"/>
                    </a:cubicBezTo>
                    <a:cubicBezTo>
                      <a:pt x="685" y="1919"/>
                      <a:pt x="718" y="1932"/>
                      <a:pt x="777" y="1932"/>
                    </a:cubicBezTo>
                    <a:cubicBezTo>
                      <a:pt x="810" y="1932"/>
                      <a:pt x="824" y="1932"/>
                      <a:pt x="857" y="1932"/>
                    </a:cubicBezTo>
                    <a:cubicBezTo>
                      <a:pt x="909" y="1932"/>
                      <a:pt x="929" y="1959"/>
                      <a:pt x="982" y="1972"/>
                    </a:cubicBezTo>
                    <a:cubicBezTo>
                      <a:pt x="1081" y="1998"/>
                      <a:pt x="1134" y="2031"/>
                      <a:pt x="1226" y="2071"/>
                    </a:cubicBezTo>
                    <a:cubicBezTo>
                      <a:pt x="1252" y="2084"/>
                      <a:pt x="1272" y="2091"/>
                      <a:pt x="1299" y="2104"/>
                    </a:cubicBezTo>
                    <a:cubicBezTo>
                      <a:pt x="1318" y="2123"/>
                      <a:pt x="1332" y="2150"/>
                      <a:pt x="1358" y="2150"/>
                    </a:cubicBezTo>
                    <a:cubicBezTo>
                      <a:pt x="1404" y="2150"/>
                      <a:pt x="1431" y="2110"/>
                      <a:pt x="1444" y="2064"/>
                    </a:cubicBezTo>
                    <a:cubicBezTo>
                      <a:pt x="1457" y="2038"/>
                      <a:pt x="1444" y="2005"/>
                      <a:pt x="1463" y="1978"/>
                    </a:cubicBezTo>
                    <a:cubicBezTo>
                      <a:pt x="1477" y="1965"/>
                      <a:pt x="1496" y="1965"/>
                      <a:pt x="1516" y="1959"/>
                    </a:cubicBezTo>
                    <a:cubicBezTo>
                      <a:pt x="1615" y="1925"/>
                      <a:pt x="1635" y="1813"/>
                      <a:pt x="1734" y="1813"/>
                    </a:cubicBezTo>
                    <a:cubicBezTo>
                      <a:pt x="1899" y="1813"/>
                      <a:pt x="1985" y="1846"/>
                      <a:pt x="2143" y="1886"/>
                    </a:cubicBezTo>
                    <a:cubicBezTo>
                      <a:pt x="2216" y="1906"/>
                      <a:pt x="2248" y="1932"/>
                      <a:pt x="2321" y="1932"/>
                    </a:cubicBezTo>
                    <a:cubicBezTo>
                      <a:pt x="2354" y="1932"/>
                      <a:pt x="2367" y="1912"/>
                      <a:pt x="2393" y="1912"/>
                    </a:cubicBezTo>
                    <a:cubicBezTo>
                      <a:pt x="2492" y="1912"/>
                      <a:pt x="2532" y="1932"/>
                      <a:pt x="2631" y="1945"/>
                    </a:cubicBezTo>
                    <a:lnTo>
                      <a:pt x="2631" y="1945"/>
                    </a:lnTo>
                    <a:cubicBezTo>
                      <a:pt x="2644" y="1932"/>
                      <a:pt x="2657" y="1925"/>
                      <a:pt x="2664" y="1906"/>
                    </a:cubicBezTo>
                    <a:cubicBezTo>
                      <a:pt x="2684" y="1860"/>
                      <a:pt x="2671" y="1827"/>
                      <a:pt x="2697" y="1780"/>
                    </a:cubicBezTo>
                    <a:cubicBezTo>
                      <a:pt x="2710" y="1754"/>
                      <a:pt x="2750" y="1748"/>
                      <a:pt x="2750" y="1721"/>
                    </a:cubicBezTo>
                    <a:cubicBezTo>
                      <a:pt x="2750" y="1662"/>
                      <a:pt x="2690" y="1655"/>
                      <a:pt x="2651" y="1616"/>
                    </a:cubicBezTo>
                    <a:cubicBezTo>
                      <a:pt x="2690" y="1616"/>
                      <a:pt x="2717" y="1609"/>
                      <a:pt x="2763" y="1602"/>
                    </a:cubicBezTo>
                    <a:cubicBezTo>
                      <a:pt x="2783" y="1596"/>
                      <a:pt x="2789" y="1563"/>
                      <a:pt x="2816" y="1563"/>
                    </a:cubicBezTo>
                    <a:cubicBezTo>
                      <a:pt x="2849" y="1563"/>
                      <a:pt x="2862" y="1583"/>
                      <a:pt x="2895" y="1583"/>
                    </a:cubicBezTo>
                    <a:cubicBezTo>
                      <a:pt x="2921" y="1583"/>
                      <a:pt x="2948" y="1583"/>
                      <a:pt x="2967" y="1569"/>
                    </a:cubicBezTo>
                    <a:lnTo>
                      <a:pt x="2967" y="1569"/>
                    </a:lnTo>
                    <a:cubicBezTo>
                      <a:pt x="2948" y="1510"/>
                      <a:pt x="2928" y="1477"/>
                      <a:pt x="2915" y="1411"/>
                    </a:cubicBezTo>
                    <a:cubicBezTo>
                      <a:pt x="2888" y="1411"/>
                      <a:pt x="2875" y="1405"/>
                      <a:pt x="2842" y="1405"/>
                    </a:cubicBezTo>
                    <a:cubicBezTo>
                      <a:pt x="2829" y="1405"/>
                      <a:pt x="2822" y="1411"/>
                      <a:pt x="2809" y="1411"/>
                    </a:cubicBezTo>
                    <a:cubicBezTo>
                      <a:pt x="2789" y="1411"/>
                      <a:pt x="2776" y="1411"/>
                      <a:pt x="2756" y="1411"/>
                    </a:cubicBezTo>
                    <a:cubicBezTo>
                      <a:pt x="2763" y="1345"/>
                      <a:pt x="2789" y="1312"/>
                      <a:pt x="2789" y="1246"/>
                    </a:cubicBezTo>
                    <a:cubicBezTo>
                      <a:pt x="2789" y="1200"/>
                      <a:pt x="2730" y="1200"/>
                      <a:pt x="2684" y="1180"/>
                    </a:cubicBezTo>
                    <a:cubicBezTo>
                      <a:pt x="2644" y="1154"/>
                      <a:pt x="2618" y="1134"/>
                      <a:pt x="2572" y="1134"/>
                    </a:cubicBezTo>
                    <a:cubicBezTo>
                      <a:pt x="2519" y="1134"/>
                      <a:pt x="2499" y="1154"/>
                      <a:pt x="2446" y="1154"/>
                    </a:cubicBezTo>
                    <a:cubicBezTo>
                      <a:pt x="2440" y="1154"/>
                      <a:pt x="2433" y="1147"/>
                      <a:pt x="2433" y="1147"/>
                    </a:cubicBezTo>
                    <a:cubicBezTo>
                      <a:pt x="2433" y="1101"/>
                      <a:pt x="2440" y="1075"/>
                      <a:pt x="2440" y="1028"/>
                    </a:cubicBezTo>
                    <a:cubicBezTo>
                      <a:pt x="2440" y="969"/>
                      <a:pt x="2446" y="930"/>
                      <a:pt x="2427" y="870"/>
                    </a:cubicBezTo>
                    <a:cubicBezTo>
                      <a:pt x="2407" y="817"/>
                      <a:pt x="2374" y="798"/>
                      <a:pt x="2374" y="745"/>
                    </a:cubicBezTo>
                    <a:cubicBezTo>
                      <a:pt x="2374" y="712"/>
                      <a:pt x="2400" y="699"/>
                      <a:pt x="2413" y="666"/>
                    </a:cubicBezTo>
                    <a:cubicBezTo>
                      <a:pt x="2413" y="653"/>
                      <a:pt x="2407" y="646"/>
                      <a:pt x="2400" y="633"/>
                    </a:cubicBezTo>
                    <a:cubicBezTo>
                      <a:pt x="2400" y="613"/>
                      <a:pt x="2400" y="600"/>
                      <a:pt x="2400" y="580"/>
                    </a:cubicBezTo>
                    <a:cubicBezTo>
                      <a:pt x="2393" y="560"/>
                      <a:pt x="2387" y="541"/>
                      <a:pt x="2387" y="521"/>
                    </a:cubicBezTo>
                    <a:cubicBezTo>
                      <a:pt x="2380" y="488"/>
                      <a:pt x="2374" y="474"/>
                      <a:pt x="2374" y="448"/>
                    </a:cubicBezTo>
                    <a:cubicBezTo>
                      <a:pt x="2367" y="435"/>
                      <a:pt x="2367" y="422"/>
                      <a:pt x="2361" y="409"/>
                    </a:cubicBezTo>
                    <a:cubicBezTo>
                      <a:pt x="2354" y="389"/>
                      <a:pt x="2347" y="382"/>
                      <a:pt x="2341" y="362"/>
                    </a:cubicBezTo>
                    <a:cubicBezTo>
                      <a:pt x="2308" y="329"/>
                      <a:pt x="2268" y="329"/>
                      <a:pt x="2235" y="303"/>
                    </a:cubicBezTo>
                    <a:cubicBezTo>
                      <a:pt x="2202" y="277"/>
                      <a:pt x="2202" y="224"/>
                      <a:pt x="2156" y="224"/>
                    </a:cubicBezTo>
                    <a:cubicBezTo>
                      <a:pt x="2103" y="224"/>
                      <a:pt x="2070" y="244"/>
                      <a:pt x="2018" y="244"/>
                    </a:cubicBezTo>
                    <a:cubicBezTo>
                      <a:pt x="1978" y="244"/>
                      <a:pt x="1958" y="211"/>
                      <a:pt x="1919" y="211"/>
                    </a:cubicBezTo>
                    <a:cubicBezTo>
                      <a:pt x="1886" y="211"/>
                      <a:pt x="1873" y="244"/>
                      <a:pt x="1833" y="244"/>
                    </a:cubicBezTo>
                    <a:cubicBezTo>
                      <a:pt x="1800" y="244"/>
                      <a:pt x="1787" y="204"/>
                      <a:pt x="1767" y="171"/>
                    </a:cubicBezTo>
                    <a:cubicBezTo>
                      <a:pt x="1760" y="151"/>
                      <a:pt x="1760" y="125"/>
                      <a:pt x="1741" y="125"/>
                    </a:cubicBezTo>
                    <a:cubicBezTo>
                      <a:pt x="1701" y="125"/>
                      <a:pt x="1681" y="151"/>
                      <a:pt x="1642" y="151"/>
                    </a:cubicBezTo>
                    <a:cubicBezTo>
                      <a:pt x="1543" y="151"/>
                      <a:pt x="1510" y="19"/>
                      <a:pt x="1411" y="19"/>
                    </a:cubicBezTo>
                    <a:cubicBezTo>
                      <a:pt x="1378" y="19"/>
                      <a:pt x="1364" y="19"/>
                      <a:pt x="1338" y="19"/>
                    </a:cubicBezTo>
                    <a:cubicBezTo>
                      <a:pt x="1299" y="19"/>
                      <a:pt x="1279" y="0"/>
                      <a:pt x="1239" y="0"/>
                    </a:cubicBezTo>
                    <a:cubicBezTo>
                      <a:pt x="1206" y="0"/>
                      <a:pt x="1193" y="0"/>
                      <a:pt x="1160" y="0"/>
                    </a:cubicBezTo>
                    <a:cubicBezTo>
                      <a:pt x="1127" y="0"/>
                      <a:pt x="1120" y="46"/>
                      <a:pt x="1088" y="46"/>
                    </a:cubicBezTo>
                    <a:cubicBezTo>
                      <a:pt x="1061" y="46"/>
                      <a:pt x="1055" y="26"/>
                      <a:pt x="1028" y="26"/>
                    </a:cubicBezTo>
                    <a:cubicBezTo>
                      <a:pt x="989" y="26"/>
                      <a:pt x="969" y="26"/>
                      <a:pt x="929" y="26"/>
                    </a:cubicBezTo>
                    <a:cubicBezTo>
                      <a:pt x="738" y="6"/>
                      <a:pt x="738" y="6"/>
                      <a:pt x="738" y="6"/>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2" name="Freeform 42">
                <a:extLst>
                  <a:ext uri="{FF2B5EF4-FFF2-40B4-BE49-F238E27FC236}">
                    <a16:creationId xmlns:a16="http://schemas.microsoft.com/office/drawing/2014/main" id="{25C3FE69-3C96-4FDC-A9FE-18A398FA9D41}"/>
                  </a:ext>
                </a:extLst>
              </p:cNvPr>
              <p:cNvSpPr>
                <a:spLocks noChangeArrowheads="1"/>
              </p:cNvSpPr>
              <p:nvPr/>
            </p:nvSpPr>
            <p:spPr bwMode="auto">
              <a:xfrm>
                <a:off x="6972641" y="8018457"/>
                <a:ext cx="1484216" cy="1047750"/>
              </a:xfrm>
              <a:custGeom>
                <a:avLst/>
                <a:gdLst>
                  <a:gd name="T0" fmla="*/ 1154 w 4123"/>
                  <a:gd name="T1" fmla="*/ 66 h 2909"/>
                  <a:gd name="T2" fmla="*/ 1062 w 4123"/>
                  <a:gd name="T3" fmla="*/ 198 h 2909"/>
                  <a:gd name="T4" fmla="*/ 963 w 4123"/>
                  <a:gd name="T5" fmla="*/ 257 h 2909"/>
                  <a:gd name="T6" fmla="*/ 851 w 4123"/>
                  <a:gd name="T7" fmla="*/ 356 h 2909"/>
                  <a:gd name="T8" fmla="*/ 785 w 4123"/>
                  <a:gd name="T9" fmla="*/ 501 h 2909"/>
                  <a:gd name="T10" fmla="*/ 673 w 4123"/>
                  <a:gd name="T11" fmla="*/ 620 h 2909"/>
                  <a:gd name="T12" fmla="*/ 455 w 4123"/>
                  <a:gd name="T13" fmla="*/ 1029 h 2909"/>
                  <a:gd name="T14" fmla="*/ 152 w 4123"/>
                  <a:gd name="T15" fmla="*/ 1213 h 2909"/>
                  <a:gd name="T16" fmla="*/ 0 w 4123"/>
                  <a:gd name="T17" fmla="*/ 1345 h 2909"/>
                  <a:gd name="T18" fmla="*/ 290 w 4123"/>
                  <a:gd name="T19" fmla="*/ 1365 h 2909"/>
                  <a:gd name="T20" fmla="*/ 422 w 4123"/>
                  <a:gd name="T21" fmla="*/ 1339 h 2909"/>
                  <a:gd name="T22" fmla="*/ 600 w 4123"/>
                  <a:gd name="T23" fmla="*/ 1358 h 2909"/>
                  <a:gd name="T24" fmla="*/ 904 w 4123"/>
                  <a:gd name="T25" fmla="*/ 1490 h 2909"/>
                  <a:gd name="T26" fmla="*/ 1029 w 4123"/>
                  <a:gd name="T27" fmla="*/ 1510 h 2909"/>
                  <a:gd name="T28" fmla="*/ 1181 w 4123"/>
                  <a:gd name="T29" fmla="*/ 1550 h 2909"/>
                  <a:gd name="T30" fmla="*/ 1418 w 4123"/>
                  <a:gd name="T31" fmla="*/ 1563 h 2909"/>
                  <a:gd name="T32" fmla="*/ 1603 w 4123"/>
                  <a:gd name="T33" fmla="*/ 1701 h 2909"/>
                  <a:gd name="T34" fmla="*/ 1636 w 4123"/>
                  <a:gd name="T35" fmla="*/ 1787 h 2909"/>
                  <a:gd name="T36" fmla="*/ 1662 w 4123"/>
                  <a:gd name="T37" fmla="*/ 1919 h 2909"/>
                  <a:gd name="T38" fmla="*/ 1675 w 4123"/>
                  <a:gd name="T39" fmla="*/ 2005 h 2909"/>
                  <a:gd name="T40" fmla="*/ 1689 w 4123"/>
                  <a:gd name="T41" fmla="*/ 2209 h 2909"/>
                  <a:gd name="T42" fmla="*/ 1695 w 4123"/>
                  <a:gd name="T43" fmla="*/ 2486 h 2909"/>
                  <a:gd name="T44" fmla="*/ 1834 w 4123"/>
                  <a:gd name="T45" fmla="*/ 2473 h 2909"/>
                  <a:gd name="T46" fmla="*/ 2051 w 4123"/>
                  <a:gd name="T47" fmla="*/ 2585 h 2909"/>
                  <a:gd name="T48" fmla="*/ 2071 w 4123"/>
                  <a:gd name="T49" fmla="*/ 2750 h 2909"/>
                  <a:gd name="T50" fmla="*/ 2177 w 4123"/>
                  <a:gd name="T51" fmla="*/ 2750 h 2909"/>
                  <a:gd name="T52" fmla="*/ 2229 w 4123"/>
                  <a:gd name="T53" fmla="*/ 2908 h 2909"/>
                  <a:gd name="T54" fmla="*/ 2249 w 4123"/>
                  <a:gd name="T55" fmla="*/ 2796 h 2909"/>
                  <a:gd name="T56" fmla="*/ 2645 w 4123"/>
                  <a:gd name="T57" fmla="*/ 2546 h 2909"/>
                  <a:gd name="T58" fmla="*/ 3054 w 4123"/>
                  <a:gd name="T59" fmla="*/ 2288 h 2909"/>
                  <a:gd name="T60" fmla="*/ 3219 w 4123"/>
                  <a:gd name="T61" fmla="*/ 2229 h 2909"/>
                  <a:gd name="T62" fmla="*/ 3469 w 4123"/>
                  <a:gd name="T63" fmla="*/ 2229 h 2909"/>
                  <a:gd name="T64" fmla="*/ 3595 w 4123"/>
                  <a:gd name="T65" fmla="*/ 2143 h 2909"/>
                  <a:gd name="T66" fmla="*/ 3753 w 4123"/>
                  <a:gd name="T67" fmla="*/ 2077 h 2909"/>
                  <a:gd name="T68" fmla="*/ 3832 w 4123"/>
                  <a:gd name="T69" fmla="*/ 2077 h 2909"/>
                  <a:gd name="T70" fmla="*/ 3826 w 4123"/>
                  <a:gd name="T71" fmla="*/ 2064 h 2909"/>
                  <a:gd name="T72" fmla="*/ 3878 w 4123"/>
                  <a:gd name="T73" fmla="*/ 1893 h 2909"/>
                  <a:gd name="T74" fmla="*/ 4122 w 4123"/>
                  <a:gd name="T75" fmla="*/ 1781 h 2909"/>
                  <a:gd name="T76" fmla="*/ 4056 w 4123"/>
                  <a:gd name="T77" fmla="*/ 1715 h 2909"/>
                  <a:gd name="T78" fmla="*/ 3892 w 4123"/>
                  <a:gd name="T79" fmla="*/ 1682 h 2909"/>
                  <a:gd name="T80" fmla="*/ 3924 w 4123"/>
                  <a:gd name="T81" fmla="*/ 1563 h 2909"/>
                  <a:gd name="T82" fmla="*/ 3694 w 4123"/>
                  <a:gd name="T83" fmla="*/ 1550 h 2909"/>
                  <a:gd name="T84" fmla="*/ 3469 w 4123"/>
                  <a:gd name="T85" fmla="*/ 1589 h 2909"/>
                  <a:gd name="T86" fmla="*/ 3311 w 4123"/>
                  <a:gd name="T87" fmla="*/ 1701 h 2909"/>
                  <a:gd name="T88" fmla="*/ 3140 w 4123"/>
                  <a:gd name="T89" fmla="*/ 1523 h 2909"/>
                  <a:gd name="T90" fmla="*/ 3034 w 4123"/>
                  <a:gd name="T91" fmla="*/ 1391 h 2909"/>
                  <a:gd name="T92" fmla="*/ 3133 w 4123"/>
                  <a:gd name="T93" fmla="*/ 936 h 2909"/>
                  <a:gd name="T94" fmla="*/ 2902 w 4123"/>
                  <a:gd name="T95" fmla="*/ 811 h 2909"/>
                  <a:gd name="T96" fmla="*/ 2902 w 4123"/>
                  <a:gd name="T97" fmla="*/ 488 h 2909"/>
                  <a:gd name="T98" fmla="*/ 2882 w 4123"/>
                  <a:gd name="T99" fmla="*/ 343 h 2909"/>
                  <a:gd name="T100" fmla="*/ 2665 w 4123"/>
                  <a:gd name="T101" fmla="*/ 224 h 2909"/>
                  <a:gd name="T102" fmla="*/ 2493 w 4123"/>
                  <a:gd name="T103" fmla="*/ 257 h 2909"/>
                  <a:gd name="T104" fmla="*/ 2071 w 4123"/>
                  <a:gd name="T105" fmla="*/ 336 h 2909"/>
                  <a:gd name="T106" fmla="*/ 1933 w 4123"/>
                  <a:gd name="T107" fmla="*/ 310 h 2909"/>
                  <a:gd name="T108" fmla="*/ 1880 w 4123"/>
                  <a:gd name="T109" fmla="*/ 244 h 2909"/>
                  <a:gd name="T110" fmla="*/ 1853 w 4123"/>
                  <a:gd name="T111" fmla="*/ 72 h 2909"/>
                  <a:gd name="T112" fmla="*/ 1682 w 4123"/>
                  <a:gd name="T113" fmla="*/ 53 h 2909"/>
                  <a:gd name="T114" fmla="*/ 1339 w 4123"/>
                  <a:gd name="T115" fmla="*/ 26 h 2909"/>
                  <a:gd name="T116" fmla="*/ 1154 w 4123"/>
                  <a:gd name="T117" fmla="*/ 66 h 2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23" h="2909">
                    <a:moveTo>
                      <a:pt x="1154" y="66"/>
                    </a:moveTo>
                    <a:lnTo>
                      <a:pt x="1154" y="66"/>
                    </a:lnTo>
                    <a:cubicBezTo>
                      <a:pt x="1148" y="92"/>
                      <a:pt x="1128" y="105"/>
                      <a:pt x="1108" y="132"/>
                    </a:cubicBezTo>
                    <a:cubicBezTo>
                      <a:pt x="1088" y="158"/>
                      <a:pt x="1088" y="178"/>
                      <a:pt x="1062" y="198"/>
                    </a:cubicBezTo>
                    <a:cubicBezTo>
                      <a:pt x="1042" y="204"/>
                      <a:pt x="1036" y="211"/>
                      <a:pt x="1016" y="217"/>
                    </a:cubicBezTo>
                    <a:cubicBezTo>
                      <a:pt x="996" y="231"/>
                      <a:pt x="989" y="244"/>
                      <a:pt x="963" y="257"/>
                    </a:cubicBezTo>
                    <a:cubicBezTo>
                      <a:pt x="943" y="264"/>
                      <a:pt x="930" y="257"/>
                      <a:pt x="910" y="270"/>
                    </a:cubicBezTo>
                    <a:cubicBezTo>
                      <a:pt x="871" y="283"/>
                      <a:pt x="864" y="316"/>
                      <a:pt x="851" y="356"/>
                    </a:cubicBezTo>
                    <a:cubicBezTo>
                      <a:pt x="831" y="402"/>
                      <a:pt x="824" y="428"/>
                      <a:pt x="805" y="475"/>
                    </a:cubicBezTo>
                    <a:cubicBezTo>
                      <a:pt x="798" y="488"/>
                      <a:pt x="792" y="494"/>
                      <a:pt x="785" y="501"/>
                    </a:cubicBezTo>
                    <a:cubicBezTo>
                      <a:pt x="772" y="521"/>
                      <a:pt x="772" y="527"/>
                      <a:pt x="758" y="547"/>
                    </a:cubicBezTo>
                    <a:cubicBezTo>
                      <a:pt x="725" y="573"/>
                      <a:pt x="693" y="587"/>
                      <a:pt x="673" y="620"/>
                    </a:cubicBezTo>
                    <a:cubicBezTo>
                      <a:pt x="633" y="686"/>
                      <a:pt x="646" y="732"/>
                      <a:pt x="640" y="804"/>
                    </a:cubicBezTo>
                    <a:cubicBezTo>
                      <a:pt x="620" y="916"/>
                      <a:pt x="501" y="930"/>
                      <a:pt x="455" y="1029"/>
                    </a:cubicBezTo>
                    <a:cubicBezTo>
                      <a:pt x="415" y="1101"/>
                      <a:pt x="389" y="1147"/>
                      <a:pt x="317" y="1180"/>
                    </a:cubicBezTo>
                    <a:cubicBezTo>
                      <a:pt x="257" y="1207"/>
                      <a:pt x="211" y="1194"/>
                      <a:pt x="152" y="1213"/>
                    </a:cubicBezTo>
                    <a:cubicBezTo>
                      <a:pt x="79" y="1246"/>
                      <a:pt x="46" y="1286"/>
                      <a:pt x="0" y="1345"/>
                    </a:cubicBezTo>
                    <a:lnTo>
                      <a:pt x="0" y="1345"/>
                    </a:lnTo>
                    <a:cubicBezTo>
                      <a:pt x="191" y="1365"/>
                      <a:pt x="191" y="1365"/>
                      <a:pt x="191" y="1365"/>
                    </a:cubicBezTo>
                    <a:cubicBezTo>
                      <a:pt x="231" y="1365"/>
                      <a:pt x="251" y="1365"/>
                      <a:pt x="290" y="1365"/>
                    </a:cubicBezTo>
                    <a:cubicBezTo>
                      <a:pt x="317" y="1365"/>
                      <a:pt x="323" y="1385"/>
                      <a:pt x="350" y="1385"/>
                    </a:cubicBezTo>
                    <a:cubicBezTo>
                      <a:pt x="382" y="1385"/>
                      <a:pt x="389" y="1339"/>
                      <a:pt x="422" y="1339"/>
                    </a:cubicBezTo>
                    <a:cubicBezTo>
                      <a:pt x="455" y="1339"/>
                      <a:pt x="468" y="1339"/>
                      <a:pt x="501" y="1339"/>
                    </a:cubicBezTo>
                    <a:cubicBezTo>
                      <a:pt x="541" y="1339"/>
                      <a:pt x="561" y="1358"/>
                      <a:pt x="600" y="1358"/>
                    </a:cubicBezTo>
                    <a:cubicBezTo>
                      <a:pt x="626" y="1358"/>
                      <a:pt x="640" y="1358"/>
                      <a:pt x="673" y="1358"/>
                    </a:cubicBezTo>
                    <a:cubicBezTo>
                      <a:pt x="772" y="1358"/>
                      <a:pt x="805" y="1490"/>
                      <a:pt x="904" y="1490"/>
                    </a:cubicBezTo>
                    <a:cubicBezTo>
                      <a:pt x="943" y="1490"/>
                      <a:pt x="963" y="1464"/>
                      <a:pt x="1003" y="1464"/>
                    </a:cubicBezTo>
                    <a:cubicBezTo>
                      <a:pt x="1022" y="1464"/>
                      <a:pt x="1022" y="1490"/>
                      <a:pt x="1029" y="1510"/>
                    </a:cubicBezTo>
                    <a:cubicBezTo>
                      <a:pt x="1049" y="1543"/>
                      <a:pt x="1062" y="1583"/>
                      <a:pt x="1095" y="1583"/>
                    </a:cubicBezTo>
                    <a:cubicBezTo>
                      <a:pt x="1135" y="1583"/>
                      <a:pt x="1148" y="1550"/>
                      <a:pt x="1181" y="1550"/>
                    </a:cubicBezTo>
                    <a:cubicBezTo>
                      <a:pt x="1220" y="1550"/>
                      <a:pt x="1240" y="1583"/>
                      <a:pt x="1280" y="1583"/>
                    </a:cubicBezTo>
                    <a:cubicBezTo>
                      <a:pt x="1332" y="1583"/>
                      <a:pt x="1365" y="1563"/>
                      <a:pt x="1418" y="1563"/>
                    </a:cubicBezTo>
                    <a:cubicBezTo>
                      <a:pt x="1464" y="1563"/>
                      <a:pt x="1464" y="1616"/>
                      <a:pt x="1497" y="1642"/>
                    </a:cubicBezTo>
                    <a:cubicBezTo>
                      <a:pt x="1530" y="1668"/>
                      <a:pt x="1570" y="1668"/>
                      <a:pt x="1603" y="1701"/>
                    </a:cubicBezTo>
                    <a:cubicBezTo>
                      <a:pt x="1609" y="1721"/>
                      <a:pt x="1616" y="1728"/>
                      <a:pt x="1623" y="1748"/>
                    </a:cubicBezTo>
                    <a:cubicBezTo>
                      <a:pt x="1629" y="1761"/>
                      <a:pt x="1629" y="1774"/>
                      <a:pt x="1636" y="1787"/>
                    </a:cubicBezTo>
                    <a:cubicBezTo>
                      <a:pt x="1636" y="1813"/>
                      <a:pt x="1642" y="1827"/>
                      <a:pt x="1649" y="1860"/>
                    </a:cubicBezTo>
                    <a:cubicBezTo>
                      <a:pt x="1649" y="1880"/>
                      <a:pt x="1655" y="1899"/>
                      <a:pt x="1662" y="1919"/>
                    </a:cubicBezTo>
                    <a:cubicBezTo>
                      <a:pt x="1662" y="1939"/>
                      <a:pt x="1662" y="1952"/>
                      <a:pt x="1662" y="1972"/>
                    </a:cubicBezTo>
                    <a:cubicBezTo>
                      <a:pt x="1669" y="1985"/>
                      <a:pt x="1675" y="1992"/>
                      <a:pt x="1675" y="2005"/>
                    </a:cubicBezTo>
                    <a:cubicBezTo>
                      <a:pt x="1662" y="2038"/>
                      <a:pt x="1636" y="2051"/>
                      <a:pt x="1636" y="2084"/>
                    </a:cubicBezTo>
                    <a:cubicBezTo>
                      <a:pt x="1636" y="2137"/>
                      <a:pt x="1669" y="2156"/>
                      <a:pt x="1689" y="2209"/>
                    </a:cubicBezTo>
                    <a:cubicBezTo>
                      <a:pt x="1708" y="2269"/>
                      <a:pt x="1702" y="2308"/>
                      <a:pt x="1702" y="2367"/>
                    </a:cubicBezTo>
                    <a:cubicBezTo>
                      <a:pt x="1702" y="2414"/>
                      <a:pt x="1695" y="2440"/>
                      <a:pt x="1695" y="2486"/>
                    </a:cubicBezTo>
                    <a:cubicBezTo>
                      <a:pt x="1695" y="2486"/>
                      <a:pt x="1702" y="2493"/>
                      <a:pt x="1708" y="2493"/>
                    </a:cubicBezTo>
                    <a:cubicBezTo>
                      <a:pt x="1761" y="2493"/>
                      <a:pt x="1781" y="2473"/>
                      <a:pt x="1834" y="2473"/>
                    </a:cubicBezTo>
                    <a:cubicBezTo>
                      <a:pt x="1880" y="2473"/>
                      <a:pt x="1906" y="2493"/>
                      <a:pt x="1946" y="2519"/>
                    </a:cubicBezTo>
                    <a:cubicBezTo>
                      <a:pt x="1992" y="2539"/>
                      <a:pt x="2051" y="2539"/>
                      <a:pt x="2051" y="2585"/>
                    </a:cubicBezTo>
                    <a:cubicBezTo>
                      <a:pt x="2051" y="2651"/>
                      <a:pt x="2025" y="2684"/>
                      <a:pt x="2018" y="2750"/>
                    </a:cubicBezTo>
                    <a:cubicBezTo>
                      <a:pt x="2038" y="2750"/>
                      <a:pt x="2051" y="2750"/>
                      <a:pt x="2071" y="2750"/>
                    </a:cubicBezTo>
                    <a:cubicBezTo>
                      <a:pt x="2084" y="2750"/>
                      <a:pt x="2091" y="2744"/>
                      <a:pt x="2104" y="2744"/>
                    </a:cubicBezTo>
                    <a:cubicBezTo>
                      <a:pt x="2137" y="2744"/>
                      <a:pt x="2150" y="2750"/>
                      <a:pt x="2177" y="2750"/>
                    </a:cubicBezTo>
                    <a:cubicBezTo>
                      <a:pt x="2190" y="2816"/>
                      <a:pt x="2210" y="2849"/>
                      <a:pt x="2229" y="2908"/>
                    </a:cubicBezTo>
                    <a:lnTo>
                      <a:pt x="2229" y="2908"/>
                    </a:lnTo>
                    <a:cubicBezTo>
                      <a:pt x="2256" y="2902"/>
                      <a:pt x="2269" y="2882"/>
                      <a:pt x="2269" y="2856"/>
                    </a:cubicBezTo>
                    <a:cubicBezTo>
                      <a:pt x="2269" y="2829"/>
                      <a:pt x="2262" y="2816"/>
                      <a:pt x="2249" y="2796"/>
                    </a:cubicBezTo>
                    <a:cubicBezTo>
                      <a:pt x="2308" y="2790"/>
                      <a:pt x="2322" y="2744"/>
                      <a:pt x="2368" y="2710"/>
                    </a:cubicBezTo>
                    <a:cubicBezTo>
                      <a:pt x="2473" y="2645"/>
                      <a:pt x="2533" y="2605"/>
                      <a:pt x="2645" y="2546"/>
                    </a:cubicBezTo>
                    <a:cubicBezTo>
                      <a:pt x="2770" y="2473"/>
                      <a:pt x="2823" y="2394"/>
                      <a:pt x="2955" y="2341"/>
                    </a:cubicBezTo>
                    <a:cubicBezTo>
                      <a:pt x="2994" y="2321"/>
                      <a:pt x="3008" y="2288"/>
                      <a:pt x="3054" y="2288"/>
                    </a:cubicBezTo>
                    <a:cubicBezTo>
                      <a:pt x="3067" y="2288"/>
                      <a:pt x="3074" y="2295"/>
                      <a:pt x="3093" y="2295"/>
                    </a:cubicBezTo>
                    <a:cubicBezTo>
                      <a:pt x="3146" y="2295"/>
                      <a:pt x="3173" y="2255"/>
                      <a:pt x="3219" y="2229"/>
                    </a:cubicBezTo>
                    <a:cubicBezTo>
                      <a:pt x="3265" y="2196"/>
                      <a:pt x="3298" y="2190"/>
                      <a:pt x="3351" y="2190"/>
                    </a:cubicBezTo>
                    <a:cubicBezTo>
                      <a:pt x="3397" y="2190"/>
                      <a:pt x="3417" y="2229"/>
                      <a:pt x="3469" y="2229"/>
                    </a:cubicBezTo>
                    <a:cubicBezTo>
                      <a:pt x="3502" y="2229"/>
                      <a:pt x="3522" y="2236"/>
                      <a:pt x="3549" y="2216"/>
                    </a:cubicBezTo>
                    <a:cubicBezTo>
                      <a:pt x="3575" y="2190"/>
                      <a:pt x="3575" y="2163"/>
                      <a:pt x="3595" y="2143"/>
                    </a:cubicBezTo>
                    <a:cubicBezTo>
                      <a:pt x="3634" y="2110"/>
                      <a:pt x="3667" y="2104"/>
                      <a:pt x="3720" y="2091"/>
                    </a:cubicBezTo>
                    <a:cubicBezTo>
                      <a:pt x="3733" y="2091"/>
                      <a:pt x="3740" y="2077"/>
                      <a:pt x="3753" y="2077"/>
                    </a:cubicBezTo>
                    <a:cubicBezTo>
                      <a:pt x="3779" y="2077"/>
                      <a:pt x="3793" y="2077"/>
                      <a:pt x="3819" y="2077"/>
                    </a:cubicBezTo>
                    <a:cubicBezTo>
                      <a:pt x="3826" y="2077"/>
                      <a:pt x="3826" y="2077"/>
                      <a:pt x="3832" y="2077"/>
                    </a:cubicBezTo>
                    <a:lnTo>
                      <a:pt x="3832" y="2077"/>
                    </a:lnTo>
                    <a:cubicBezTo>
                      <a:pt x="3832" y="2071"/>
                      <a:pt x="3826" y="2071"/>
                      <a:pt x="3826" y="2064"/>
                    </a:cubicBezTo>
                    <a:cubicBezTo>
                      <a:pt x="3826" y="2031"/>
                      <a:pt x="3839" y="2005"/>
                      <a:pt x="3845" y="1972"/>
                    </a:cubicBezTo>
                    <a:cubicBezTo>
                      <a:pt x="3852" y="1939"/>
                      <a:pt x="3852" y="1912"/>
                      <a:pt x="3878" y="1893"/>
                    </a:cubicBezTo>
                    <a:cubicBezTo>
                      <a:pt x="3958" y="1833"/>
                      <a:pt x="4023" y="1813"/>
                      <a:pt x="4122" y="1813"/>
                    </a:cubicBezTo>
                    <a:cubicBezTo>
                      <a:pt x="4122" y="1800"/>
                      <a:pt x="4122" y="1794"/>
                      <a:pt x="4122" y="1781"/>
                    </a:cubicBezTo>
                    <a:cubicBezTo>
                      <a:pt x="4122" y="1761"/>
                      <a:pt x="4109" y="1754"/>
                      <a:pt x="4096" y="1741"/>
                    </a:cubicBezTo>
                    <a:cubicBezTo>
                      <a:pt x="4083" y="1728"/>
                      <a:pt x="4076" y="1715"/>
                      <a:pt x="4056" y="1715"/>
                    </a:cubicBezTo>
                    <a:cubicBezTo>
                      <a:pt x="4030" y="1715"/>
                      <a:pt x="4017" y="1715"/>
                      <a:pt x="3991" y="1715"/>
                    </a:cubicBezTo>
                    <a:cubicBezTo>
                      <a:pt x="3951" y="1715"/>
                      <a:pt x="3892" y="1721"/>
                      <a:pt x="3892" y="1682"/>
                    </a:cubicBezTo>
                    <a:cubicBezTo>
                      <a:pt x="3892" y="1636"/>
                      <a:pt x="3905" y="1602"/>
                      <a:pt x="3924" y="1563"/>
                    </a:cubicBezTo>
                    <a:lnTo>
                      <a:pt x="3924" y="1563"/>
                    </a:lnTo>
                    <a:cubicBezTo>
                      <a:pt x="3878" y="1563"/>
                      <a:pt x="3839" y="1550"/>
                      <a:pt x="3793" y="1550"/>
                    </a:cubicBezTo>
                    <a:cubicBezTo>
                      <a:pt x="3753" y="1550"/>
                      <a:pt x="3733" y="1550"/>
                      <a:pt x="3694" y="1550"/>
                    </a:cubicBezTo>
                    <a:cubicBezTo>
                      <a:pt x="3628" y="1550"/>
                      <a:pt x="3595" y="1596"/>
                      <a:pt x="3529" y="1596"/>
                    </a:cubicBezTo>
                    <a:cubicBezTo>
                      <a:pt x="3502" y="1596"/>
                      <a:pt x="3489" y="1596"/>
                      <a:pt x="3469" y="1589"/>
                    </a:cubicBezTo>
                    <a:cubicBezTo>
                      <a:pt x="3463" y="1583"/>
                      <a:pt x="3456" y="1563"/>
                      <a:pt x="3450" y="1563"/>
                    </a:cubicBezTo>
                    <a:cubicBezTo>
                      <a:pt x="3370" y="1563"/>
                      <a:pt x="3384" y="1701"/>
                      <a:pt x="3311" y="1701"/>
                    </a:cubicBezTo>
                    <a:cubicBezTo>
                      <a:pt x="3238" y="1701"/>
                      <a:pt x="3140" y="1682"/>
                      <a:pt x="3140" y="1609"/>
                    </a:cubicBezTo>
                    <a:cubicBezTo>
                      <a:pt x="3140" y="1576"/>
                      <a:pt x="3140" y="1556"/>
                      <a:pt x="3140" y="1523"/>
                    </a:cubicBezTo>
                    <a:cubicBezTo>
                      <a:pt x="3140" y="1490"/>
                      <a:pt x="3133" y="1457"/>
                      <a:pt x="3100" y="1438"/>
                    </a:cubicBezTo>
                    <a:cubicBezTo>
                      <a:pt x="3074" y="1424"/>
                      <a:pt x="3047" y="1418"/>
                      <a:pt x="3034" y="1391"/>
                    </a:cubicBezTo>
                    <a:cubicBezTo>
                      <a:pt x="3166" y="1055"/>
                      <a:pt x="3166" y="1055"/>
                      <a:pt x="3166" y="1055"/>
                    </a:cubicBezTo>
                    <a:cubicBezTo>
                      <a:pt x="3159" y="1009"/>
                      <a:pt x="3166" y="969"/>
                      <a:pt x="3133" y="936"/>
                    </a:cubicBezTo>
                    <a:cubicBezTo>
                      <a:pt x="3100" y="897"/>
                      <a:pt x="3054" y="916"/>
                      <a:pt x="3001" y="910"/>
                    </a:cubicBezTo>
                    <a:cubicBezTo>
                      <a:pt x="2948" y="903"/>
                      <a:pt x="2929" y="864"/>
                      <a:pt x="2902" y="811"/>
                    </a:cubicBezTo>
                    <a:cubicBezTo>
                      <a:pt x="2889" y="758"/>
                      <a:pt x="2876" y="725"/>
                      <a:pt x="2876" y="666"/>
                    </a:cubicBezTo>
                    <a:cubicBezTo>
                      <a:pt x="2876" y="600"/>
                      <a:pt x="2902" y="560"/>
                      <a:pt x="2902" y="488"/>
                    </a:cubicBezTo>
                    <a:cubicBezTo>
                      <a:pt x="2902" y="468"/>
                      <a:pt x="2882" y="455"/>
                      <a:pt x="2882" y="435"/>
                    </a:cubicBezTo>
                    <a:cubicBezTo>
                      <a:pt x="2882" y="396"/>
                      <a:pt x="2882" y="382"/>
                      <a:pt x="2882" y="343"/>
                    </a:cubicBezTo>
                    <a:cubicBezTo>
                      <a:pt x="2882" y="277"/>
                      <a:pt x="2836" y="211"/>
                      <a:pt x="2770" y="211"/>
                    </a:cubicBezTo>
                    <a:cubicBezTo>
                      <a:pt x="2731" y="211"/>
                      <a:pt x="2704" y="224"/>
                      <a:pt x="2665" y="224"/>
                    </a:cubicBezTo>
                    <a:cubicBezTo>
                      <a:pt x="2638" y="224"/>
                      <a:pt x="2625" y="211"/>
                      <a:pt x="2599" y="211"/>
                    </a:cubicBezTo>
                    <a:cubicBezTo>
                      <a:pt x="2552" y="211"/>
                      <a:pt x="2539" y="257"/>
                      <a:pt x="2493" y="257"/>
                    </a:cubicBezTo>
                    <a:cubicBezTo>
                      <a:pt x="2454" y="257"/>
                      <a:pt x="2427" y="244"/>
                      <a:pt x="2388" y="244"/>
                    </a:cubicBezTo>
                    <a:cubicBezTo>
                      <a:pt x="2262" y="244"/>
                      <a:pt x="2183" y="270"/>
                      <a:pt x="2071" y="336"/>
                    </a:cubicBezTo>
                    <a:cubicBezTo>
                      <a:pt x="2058" y="303"/>
                      <a:pt x="2051" y="264"/>
                      <a:pt x="2012" y="264"/>
                    </a:cubicBezTo>
                    <a:cubicBezTo>
                      <a:pt x="1979" y="264"/>
                      <a:pt x="1966" y="310"/>
                      <a:pt x="1933" y="310"/>
                    </a:cubicBezTo>
                    <a:cubicBezTo>
                      <a:pt x="1913" y="310"/>
                      <a:pt x="1906" y="290"/>
                      <a:pt x="1900" y="277"/>
                    </a:cubicBezTo>
                    <a:cubicBezTo>
                      <a:pt x="1893" y="264"/>
                      <a:pt x="1880" y="257"/>
                      <a:pt x="1880" y="244"/>
                    </a:cubicBezTo>
                    <a:cubicBezTo>
                      <a:pt x="1880" y="204"/>
                      <a:pt x="1900" y="185"/>
                      <a:pt x="1900" y="145"/>
                    </a:cubicBezTo>
                    <a:cubicBezTo>
                      <a:pt x="1900" y="112"/>
                      <a:pt x="1880" y="86"/>
                      <a:pt x="1853" y="72"/>
                    </a:cubicBezTo>
                    <a:cubicBezTo>
                      <a:pt x="1834" y="72"/>
                      <a:pt x="1821" y="66"/>
                      <a:pt x="1801" y="59"/>
                    </a:cubicBezTo>
                    <a:cubicBezTo>
                      <a:pt x="1754" y="53"/>
                      <a:pt x="1728" y="53"/>
                      <a:pt x="1682" y="53"/>
                    </a:cubicBezTo>
                    <a:cubicBezTo>
                      <a:pt x="1609" y="53"/>
                      <a:pt x="1570" y="59"/>
                      <a:pt x="1497" y="59"/>
                    </a:cubicBezTo>
                    <a:cubicBezTo>
                      <a:pt x="1438" y="53"/>
                      <a:pt x="1398" y="53"/>
                      <a:pt x="1339" y="26"/>
                    </a:cubicBezTo>
                    <a:cubicBezTo>
                      <a:pt x="1319" y="13"/>
                      <a:pt x="1299" y="0"/>
                      <a:pt x="1273" y="0"/>
                    </a:cubicBezTo>
                    <a:cubicBezTo>
                      <a:pt x="1220" y="0"/>
                      <a:pt x="1187" y="26"/>
                      <a:pt x="1154" y="66"/>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3" name="Freeform 43">
                <a:extLst>
                  <a:ext uri="{FF2B5EF4-FFF2-40B4-BE49-F238E27FC236}">
                    <a16:creationId xmlns:a16="http://schemas.microsoft.com/office/drawing/2014/main" id="{44CBC899-C96D-4A8A-8E9C-CB067F55176B}"/>
                  </a:ext>
                </a:extLst>
              </p:cNvPr>
              <p:cNvSpPr>
                <a:spLocks noChangeArrowheads="1"/>
              </p:cNvSpPr>
              <p:nvPr/>
            </p:nvSpPr>
            <p:spPr bwMode="auto">
              <a:xfrm>
                <a:off x="6150369" y="7512044"/>
                <a:ext cx="1258806" cy="1277938"/>
              </a:xfrm>
              <a:custGeom>
                <a:avLst/>
                <a:gdLst>
                  <a:gd name="T0" fmla="*/ 3495 w 3496"/>
                  <a:gd name="T1" fmla="*/ 1213 h 3549"/>
                  <a:gd name="T2" fmla="*/ 3435 w 3496"/>
                  <a:gd name="T3" fmla="*/ 1471 h 3549"/>
                  <a:gd name="T4" fmla="*/ 3389 w 3496"/>
                  <a:gd name="T5" fmla="*/ 1537 h 3549"/>
                  <a:gd name="T6" fmla="*/ 3297 w 3496"/>
                  <a:gd name="T7" fmla="*/ 1622 h 3549"/>
                  <a:gd name="T8" fmla="*/ 3191 w 3496"/>
                  <a:gd name="T9" fmla="*/ 1675 h 3549"/>
                  <a:gd name="T10" fmla="*/ 3086 w 3496"/>
                  <a:gd name="T11" fmla="*/ 1880 h 3549"/>
                  <a:gd name="T12" fmla="*/ 3039 w 3496"/>
                  <a:gd name="T13" fmla="*/ 1952 h 3549"/>
                  <a:gd name="T14" fmla="*/ 2921 w 3496"/>
                  <a:gd name="T15" fmla="*/ 2209 h 3549"/>
                  <a:gd name="T16" fmla="*/ 2598 w 3496"/>
                  <a:gd name="T17" fmla="*/ 2585 h 3549"/>
                  <a:gd name="T18" fmla="*/ 2281 w 3496"/>
                  <a:gd name="T19" fmla="*/ 2750 h 3549"/>
                  <a:gd name="T20" fmla="*/ 2024 w 3496"/>
                  <a:gd name="T21" fmla="*/ 3021 h 3549"/>
                  <a:gd name="T22" fmla="*/ 1853 w 3496"/>
                  <a:gd name="T23" fmla="*/ 3245 h 3549"/>
                  <a:gd name="T24" fmla="*/ 1702 w 3496"/>
                  <a:gd name="T25" fmla="*/ 3456 h 3549"/>
                  <a:gd name="T26" fmla="*/ 1682 w 3496"/>
                  <a:gd name="T27" fmla="*/ 3548 h 3549"/>
                  <a:gd name="T28" fmla="*/ 1510 w 3496"/>
                  <a:gd name="T29" fmla="*/ 3377 h 3549"/>
                  <a:gd name="T30" fmla="*/ 1392 w 3496"/>
                  <a:gd name="T31" fmla="*/ 3410 h 3549"/>
                  <a:gd name="T32" fmla="*/ 1075 w 3496"/>
                  <a:gd name="T33" fmla="*/ 3153 h 3549"/>
                  <a:gd name="T34" fmla="*/ 1081 w 3496"/>
                  <a:gd name="T35" fmla="*/ 3034 h 3549"/>
                  <a:gd name="T36" fmla="*/ 1029 w 3496"/>
                  <a:gd name="T37" fmla="*/ 2862 h 3549"/>
                  <a:gd name="T38" fmla="*/ 1055 w 3496"/>
                  <a:gd name="T39" fmla="*/ 2566 h 3549"/>
                  <a:gd name="T40" fmla="*/ 824 w 3496"/>
                  <a:gd name="T41" fmla="*/ 2473 h 3549"/>
                  <a:gd name="T42" fmla="*/ 593 w 3496"/>
                  <a:gd name="T43" fmla="*/ 2519 h 3549"/>
                  <a:gd name="T44" fmla="*/ 316 w 3496"/>
                  <a:gd name="T45" fmla="*/ 2420 h 3549"/>
                  <a:gd name="T46" fmla="*/ 46 w 3496"/>
                  <a:gd name="T47" fmla="*/ 2394 h 3549"/>
                  <a:gd name="T48" fmla="*/ 0 w 3496"/>
                  <a:gd name="T49" fmla="*/ 2289 h 3549"/>
                  <a:gd name="T50" fmla="*/ 79 w 3496"/>
                  <a:gd name="T51" fmla="*/ 2064 h 3549"/>
                  <a:gd name="T52" fmla="*/ 105 w 3496"/>
                  <a:gd name="T53" fmla="*/ 1860 h 3549"/>
                  <a:gd name="T54" fmla="*/ 99 w 3496"/>
                  <a:gd name="T55" fmla="*/ 1767 h 3549"/>
                  <a:gd name="T56" fmla="*/ 85 w 3496"/>
                  <a:gd name="T57" fmla="*/ 1636 h 3549"/>
                  <a:gd name="T58" fmla="*/ 33 w 3496"/>
                  <a:gd name="T59" fmla="*/ 1550 h 3549"/>
                  <a:gd name="T60" fmla="*/ 6 w 3496"/>
                  <a:gd name="T61" fmla="*/ 1424 h 3549"/>
                  <a:gd name="T62" fmla="*/ 6 w 3496"/>
                  <a:gd name="T63" fmla="*/ 1411 h 3549"/>
                  <a:gd name="T64" fmla="*/ 138 w 3496"/>
                  <a:gd name="T65" fmla="*/ 1260 h 3549"/>
                  <a:gd name="T66" fmla="*/ 39 w 3496"/>
                  <a:gd name="T67" fmla="*/ 1134 h 3549"/>
                  <a:gd name="T68" fmla="*/ 165 w 3496"/>
                  <a:gd name="T69" fmla="*/ 864 h 3549"/>
                  <a:gd name="T70" fmla="*/ 277 w 3496"/>
                  <a:gd name="T71" fmla="*/ 455 h 3549"/>
                  <a:gd name="T72" fmla="*/ 330 w 3496"/>
                  <a:gd name="T73" fmla="*/ 350 h 3549"/>
                  <a:gd name="T74" fmla="*/ 217 w 3496"/>
                  <a:gd name="T75" fmla="*/ 86 h 3549"/>
                  <a:gd name="T76" fmla="*/ 270 w 3496"/>
                  <a:gd name="T77" fmla="*/ 72 h 3549"/>
                  <a:gd name="T78" fmla="*/ 389 w 3496"/>
                  <a:gd name="T79" fmla="*/ 224 h 3549"/>
                  <a:gd name="T80" fmla="*/ 646 w 3496"/>
                  <a:gd name="T81" fmla="*/ 204 h 3549"/>
                  <a:gd name="T82" fmla="*/ 824 w 3496"/>
                  <a:gd name="T83" fmla="*/ 105 h 3549"/>
                  <a:gd name="T84" fmla="*/ 1088 w 3496"/>
                  <a:gd name="T85" fmla="*/ 20 h 3549"/>
                  <a:gd name="T86" fmla="*/ 1128 w 3496"/>
                  <a:gd name="T87" fmla="*/ 79 h 3549"/>
                  <a:gd name="T88" fmla="*/ 1378 w 3496"/>
                  <a:gd name="T89" fmla="*/ 152 h 3549"/>
                  <a:gd name="T90" fmla="*/ 1622 w 3496"/>
                  <a:gd name="T91" fmla="*/ 13 h 3549"/>
                  <a:gd name="T92" fmla="*/ 1853 w 3496"/>
                  <a:gd name="T93" fmla="*/ 7 h 3549"/>
                  <a:gd name="T94" fmla="*/ 2215 w 3496"/>
                  <a:gd name="T95" fmla="*/ 46 h 3549"/>
                  <a:gd name="T96" fmla="*/ 2320 w 3496"/>
                  <a:gd name="T97" fmla="*/ 158 h 3549"/>
                  <a:gd name="T98" fmla="*/ 2466 w 3496"/>
                  <a:gd name="T99" fmla="*/ 224 h 3549"/>
                  <a:gd name="T100" fmla="*/ 2452 w 3496"/>
                  <a:gd name="T101" fmla="*/ 363 h 3549"/>
                  <a:gd name="T102" fmla="*/ 2433 w 3496"/>
                  <a:gd name="T103" fmla="*/ 508 h 3549"/>
                  <a:gd name="T104" fmla="*/ 2644 w 3496"/>
                  <a:gd name="T105" fmla="*/ 620 h 3549"/>
                  <a:gd name="T106" fmla="*/ 2954 w 3496"/>
                  <a:gd name="T107" fmla="*/ 864 h 3549"/>
                  <a:gd name="T108" fmla="*/ 3244 w 3496"/>
                  <a:gd name="T109" fmla="*/ 1055 h 3549"/>
                  <a:gd name="T110" fmla="*/ 3495 w 3496"/>
                  <a:gd name="T111" fmla="*/ 1213 h 3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96" h="3549">
                    <a:moveTo>
                      <a:pt x="3495" y="1213"/>
                    </a:moveTo>
                    <a:lnTo>
                      <a:pt x="3495" y="1213"/>
                    </a:lnTo>
                    <a:cubicBezTo>
                      <a:pt x="3442" y="1260"/>
                      <a:pt x="3422" y="1306"/>
                      <a:pt x="3422" y="1372"/>
                    </a:cubicBezTo>
                    <a:cubicBezTo>
                      <a:pt x="3422" y="1411"/>
                      <a:pt x="3442" y="1431"/>
                      <a:pt x="3435" y="1471"/>
                    </a:cubicBezTo>
                    <a:lnTo>
                      <a:pt x="3435" y="1471"/>
                    </a:lnTo>
                    <a:cubicBezTo>
                      <a:pt x="3429" y="1497"/>
                      <a:pt x="3409" y="1510"/>
                      <a:pt x="3389" y="1537"/>
                    </a:cubicBezTo>
                    <a:cubicBezTo>
                      <a:pt x="3369" y="1563"/>
                      <a:pt x="3369" y="1583"/>
                      <a:pt x="3343" y="1603"/>
                    </a:cubicBezTo>
                    <a:cubicBezTo>
                      <a:pt x="3323" y="1609"/>
                      <a:pt x="3317" y="1616"/>
                      <a:pt x="3297" y="1622"/>
                    </a:cubicBezTo>
                    <a:cubicBezTo>
                      <a:pt x="3277" y="1636"/>
                      <a:pt x="3270" y="1649"/>
                      <a:pt x="3244" y="1662"/>
                    </a:cubicBezTo>
                    <a:cubicBezTo>
                      <a:pt x="3224" y="1669"/>
                      <a:pt x="3211" y="1662"/>
                      <a:pt x="3191" y="1675"/>
                    </a:cubicBezTo>
                    <a:cubicBezTo>
                      <a:pt x="3152" y="1688"/>
                      <a:pt x="3145" y="1721"/>
                      <a:pt x="3132" y="1761"/>
                    </a:cubicBezTo>
                    <a:cubicBezTo>
                      <a:pt x="3112" y="1807"/>
                      <a:pt x="3105" y="1833"/>
                      <a:pt x="3086" y="1880"/>
                    </a:cubicBezTo>
                    <a:cubicBezTo>
                      <a:pt x="3079" y="1893"/>
                      <a:pt x="3073" y="1899"/>
                      <a:pt x="3066" y="1906"/>
                    </a:cubicBezTo>
                    <a:cubicBezTo>
                      <a:pt x="3053" y="1926"/>
                      <a:pt x="3053" y="1932"/>
                      <a:pt x="3039" y="1952"/>
                    </a:cubicBezTo>
                    <a:cubicBezTo>
                      <a:pt x="3006" y="1978"/>
                      <a:pt x="2974" y="1992"/>
                      <a:pt x="2954" y="2025"/>
                    </a:cubicBezTo>
                    <a:cubicBezTo>
                      <a:pt x="2914" y="2091"/>
                      <a:pt x="2927" y="2137"/>
                      <a:pt x="2921" y="2209"/>
                    </a:cubicBezTo>
                    <a:cubicBezTo>
                      <a:pt x="2901" y="2321"/>
                      <a:pt x="2782" y="2335"/>
                      <a:pt x="2736" y="2434"/>
                    </a:cubicBezTo>
                    <a:cubicBezTo>
                      <a:pt x="2696" y="2506"/>
                      <a:pt x="2670" y="2552"/>
                      <a:pt x="2598" y="2585"/>
                    </a:cubicBezTo>
                    <a:cubicBezTo>
                      <a:pt x="2538" y="2612"/>
                      <a:pt x="2492" y="2599"/>
                      <a:pt x="2433" y="2618"/>
                    </a:cubicBezTo>
                    <a:cubicBezTo>
                      <a:pt x="2360" y="2651"/>
                      <a:pt x="2327" y="2691"/>
                      <a:pt x="2281" y="2750"/>
                    </a:cubicBezTo>
                    <a:cubicBezTo>
                      <a:pt x="2215" y="2823"/>
                      <a:pt x="2156" y="2843"/>
                      <a:pt x="2077" y="2895"/>
                    </a:cubicBezTo>
                    <a:cubicBezTo>
                      <a:pt x="2030" y="2922"/>
                      <a:pt x="2030" y="2968"/>
                      <a:pt x="2024" y="3021"/>
                    </a:cubicBezTo>
                    <a:cubicBezTo>
                      <a:pt x="2017" y="3060"/>
                      <a:pt x="2005" y="3080"/>
                      <a:pt x="1992" y="3120"/>
                    </a:cubicBezTo>
                    <a:cubicBezTo>
                      <a:pt x="1959" y="3186"/>
                      <a:pt x="1906" y="3192"/>
                      <a:pt x="1853" y="3245"/>
                    </a:cubicBezTo>
                    <a:cubicBezTo>
                      <a:pt x="1827" y="3278"/>
                      <a:pt x="1833" y="3304"/>
                      <a:pt x="1807" y="3337"/>
                    </a:cubicBezTo>
                    <a:cubicBezTo>
                      <a:pt x="1761" y="3384"/>
                      <a:pt x="1721" y="3397"/>
                      <a:pt x="1702" y="3456"/>
                    </a:cubicBezTo>
                    <a:cubicBezTo>
                      <a:pt x="1695" y="3496"/>
                      <a:pt x="1688" y="3509"/>
                      <a:pt x="1682" y="3548"/>
                    </a:cubicBezTo>
                    <a:lnTo>
                      <a:pt x="1682" y="3548"/>
                    </a:lnTo>
                    <a:cubicBezTo>
                      <a:pt x="1655" y="3509"/>
                      <a:pt x="1629" y="3496"/>
                      <a:pt x="1616" y="3463"/>
                    </a:cubicBezTo>
                    <a:cubicBezTo>
                      <a:pt x="1596" y="3416"/>
                      <a:pt x="1563" y="3377"/>
                      <a:pt x="1510" y="3377"/>
                    </a:cubicBezTo>
                    <a:cubicBezTo>
                      <a:pt x="1484" y="3377"/>
                      <a:pt x="1477" y="3397"/>
                      <a:pt x="1451" y="3403"/>
                    </a:cubicBezTo>
                    <a:cubicBezTo>
                      <a:pt x="1431" y="3410"/>
                      <a:pt x="1418" y="3410"/>
                      <a:pt x="1392" y="3410"/>
                    </a:cubicBezTo>
                    <a:cubicBezTo>
                      <a:pt x="1312" y="3410"/>
                      <a:pt x="1266" y="3416"/>
                      <a:pt x="1200" y="3377"/>
                    </a:cubicBezTo>
                    <a:cubicBezTo>
                      <a:pt x="1114" y="3324"/>
                      <a:pt x="1101" y="3252"/>
                      <a:pt x="1075" y="3153"/>
                    </a:cubicBezTo>
                    <a:cubicBezTo>
                      <a:pt x="1068" y="3139"/>
                      <a:pt x="1068" y="3126"/>
                      <a:pt x="1068" y="3113"/>
                    </a:cubicBezTo>
                    <a:cubicBezTo>
                      <a:pt x="1068" y="3080"/>
                      <a:pt x="1081" y="3067"/>
                      <a:pt x="1081" y="3034"/>
                    </a:cubicBezTo>
                    <a:cubicBezTo>
                      <a:pt x="1081" y="3001"/>
                      <a:pt x="1081" y="2974"/>
                      <a:pt x="1075" y="2942"/>
                    </a:cubicBezTo>
                    <a:cubicBezTo>
                      <a:pt x="1062" y="2909"/>
                      <a:pt x="1029" y="2902"/>
                      <a:pt x="1029" y="2862"/>
                    </a:cubicBezTo>
                    <a:cubicBezTo>
                      <a:pt x="1029" y="2803"/>
                      <a:pt x="1081" y="2777"/>
                      <a:pt x="1081" y="2717"/>
                    </a:cubicBezTo>
                    <a:cubicBezTo>
                      <a:pt x="1081" y="2658"/>
                      <a:pt x="1081" y="2618"/>
                      <a:pt x="1055" y="2566"/>
                    </a:cubicBezTo>
                    <a:cubicBezTo>
                      <a:pt x="1029" y="2526"/>
                      <a:pt x="996" y="2519"/>
                      <a:pt x="956" y="2506"/>
                    </a:cubicBezTo>
                    <a:cubicBezTo>
                      <a:pt x="910" y="2487"/>
                      <a:pt x="877" y="2473"/>
                      <a:pt x="824" y="2473"/>
                    </a:cubicBezTo>
                    <a:cubicBezTo>
                      <a:pt x="758" y="2473"/>
                      <a:pt x="719" y="2493"/>
                      <a:pt x="653" y="2500"/>
                    </a:cubicBezTo>
                    <a:cubicBezTo>
                      <a:pt x="626" y="2506"/>
                      <a:pt x="620" y="2519"/>
                      <a:pt x="593" y="2519"/>
                    </a:cubicBezTo>
                    <a:cubicBezTo>
                      <a:pt x="547" y="2519"/>
                      <a:pt x="534" y="2480"/>
                      <a:pt x="488" y="2473"/>
                    </a:cubicBezTo>
                    <a:cubicBezTo>
                      <a:pt x="422" y="2453"/>
                      <a:pt x="382" y="2447"/>
                      <a:pt x="316" y="2420"/>
                    </a:cubicBezTo>
                    <a:cubicBezTo>
                      <a:pt x="270" y="2407"/>
                      <a:pt x="250" y="2388"/>
                      <a:pt x="198" y="2388"/>
                    </a:cubicBezTo>
                    <a:cubicBezTo>
                      <a:pt x="151" y="2388"/>
                      <a:pt x="99" y="2394"/>
                      <a:pt x="46" y="2394"/>
                    </a:cubicBezTo>
                    <a:cubicBezTo>
                      <a:pt x="39" y="2361"/>
                      <a:pt x="26" y="2348"/>
                      <a:pt x="20" y="2315"/>
                    </a:cubicBezTo>
                    <a:cubicBezTo>
                      <a:pt x="13" y="2302"/>
                      <a:pt x="0" y="2302"/>
                      <a:pt x="0" y="2289"/>
                    </a:cubicBezTo>
                    <a:cubicBezTo>
                      <a:pt x="0" y="2269"/>
                      <a:pt x="13" y="2262"/>
                      <a:pt x="20" y="2242"/>
                    </a:cubicBezTo>
                    <a:cubicBezTo>
                      <a:pt x="39" y="2170"/>
                      <a:pt x="59" y="2137"/>
                      <a:pt x="79" y="2064"/>
                    </a:cubicBezTo>
                    <a:cubicBezTo>
                      <a:pt x="92" y="2031"/>
                      <a:pt x="85" y="2012"/>
                      <a:pt x="92" y="1972"/>
                    </a:cubicBezTo>
                    <a:cubicBezTo>
                      <a:pt x="92" y="1926"/>
                      <a:pt x="105" y="1899"/>
                      <a:pt x="105" y="1860"/>
                    </a:cubicBezTo>
                    <a:cubicBezTo>
                      <a:pt x="105" y="1840"/>
                      <a:pt x="105" y="1833"/>
                      <a:pt x="105" y="1814"/>
                    </a:cubicBezTo>
                    <a:cubicBezTo>
                      <a:pt x="105" y="1801"/>
                      <a:pt x="99" y="1787"/>
                      <a:pt x="99" y="1767"/>
                    </a:cubicBezTo>
                    <a:cubicBezTo>
                      <a:pt x="99" y="1748"/>
                      <a:pt x="99" y="1735"/>
                      <a:pt x="99" y="1715"/>
                    </a:cubicBezTo>
                    <a:cubicBezTo>
                      <a:pt x="99" y="1682"/>
                      <a:pt x="99" y="1662"/>
                      <a:pt x="85" y="1636"/>
                    </a:cubicBezTo>
                    <a:cubicBezTo>
                      <a:pt x="79" y="1616"/>
                      <a:pt x="66" y="1616"/>
                      <a:pt x="53" y="1603"/>
                    </a:cubicBezTo>
                    <a:cubicBezTo>
                      <a:pt x="39" y="1590"/>
                      <a:pt x="33" y="1570"/>
                      <a:pt x="33" y="1550"/>
                    </a:cubicBezTo>
                    <a:cubicBezTo>
                      <a:pt x="33" y="1517"/>
                      <a:pt x="33" y="1504"/>
                      <a:pt x="33" y="1471"/>
                    </a:cubicBezTo>
                    <a:cubicBezTo>
                      <a:pt x="33" y="1451"/>
                      <a:pt x="13" y="1444"/>
                      <a:pt x="6" y="1424"/>
                    </a:cubicBezTo>
                    <a:cubicBezTo>
                      <a:pt x="6" y="1418"/>
                      <a:pt x="6" y="1418"/>
                      <a:pt x="6" y="1411"/>
                    </a:cubicBezTo>
                    <a:lnTo>
                      <a:pt x="6" y="1411"/>
                    </a:lnTo>
                    <a:cubicBezTo>
                      <a:pt x="46" y="1398"/>
                      <a:pt x="72" y="1398"/>
                      <a:pt x="105" y="1372"/>
                    </a:cubicBezTo>
                    <a:cubicBezTo>
                      <a:pt x="138" y="1339"/>
                      <a:pt x="138" y="1306"/>
                      <a:pt x="138" y="1260"/>
                    </a:cubicBezTo>
                    <a:cubicBezTo>
                      <a:pt x="138" y="1240"/>
                      <a:pt x="112" y="1240"/>
                      <a:pt x="92" y="1227"/>
                    </a:cubicBezTo>
                    <a:cubicBezTo>
                      <a:pt x="59" y="1200"/>
                      <a:pt x="39" y="1174"/>
                      <a:pt x="39" y="1134"/>
                    </a:cubicBezTo>
                    <a:cubicBezTo>
                      <a:pt x="39" y="1062"/>
                      <a:pt x="79" y="1029"/>
                      <a:pt x="119" y="976"/>
                    </a:cubicBezTo>
                    <a:cubicBezTo>
                      <a:pt x="151" y="943"/>
                      <a:pt x="151" y="910"/>
                      <a:pt x="165" y="864"/>
                    </a:cubicBezTo>
                    <a:cubicBezTo>
                      <a:pt x="184" y="791"/>
                      <a:pt x="211" y="752"/>
                      <a:pt x="231" y="673"/>
                    </a:cubicBezTo>
                    <a:cubicBezTo>
                      <a:pt x="244" y="587"/>
                      <a:pt x="257" y="541"/>
                      <a:pt x="277" y="455"/>
                    </a:cubicBezTo>
                    <a:cubicBezTo>
                      <a:pt x="283" y="429"/>
                      <a:pt x="290" y="415"/>
                      <a:pt x="303" y="389"/>
                    </a:cubicBezTo>
                    <a:cubicBezTo>
                      <a:pt x="310" y="369"/>
                      <a:pt x="330" y="369"/>
                      <a:pt x="330" y="350"/>
                    </a:cubicBezTo>
                    <a:cubicBezTo>
                      <a:pt x="330" y="257"/>
                      <a:pt x="270" y="211"/>
                      <a:pt x="237" y="125"/>
                    </a:cubicBezTo>
                    <a:cubicBezTo>
                      <a:pt x="231" y="112"/>
                      <a:pt x="224" y="99"/>
                      <a:pt x="217" y="86"/>
                    </a:cubicBezTo>
                    <a:lnTo>
                      <a:pt x="217" y="86"/>
                    </a:lnTo>
                    <a:cubicBezTo>
                      <a:pt x="237" y="86"/>
                      <a:pt x="250" y="72"/>
                      <a:pt x="270" y="72"/>
                    </a:cubicBezTo>
                    <a:cubicBezTo>
                      <a:pt x="290" y="72"/>
                      <a:pt x="303" y="99"/>
                      <a:pt x="310" y="119"/>
                    </a:cubicBezTo>
                    <a:cubicBezTo>
                      <a:pt x="336" y="165"/>
                      <a:pt x="349" y="191"/>
                      <a:pt x="389" y="224"/>
                    </a:cubicBezTo>
                    <a:cubicBezTo>
                      <a:pt x="435" y="264"/>
                      <a:pt x="475" y="270"/>
                      <a:pt x="534" y="270"/>
                    </a:cubicBezTo>
                    <a:cubicBezTo>
                      <a:pt x="587" y="270"/>
                      <a:pt x="600" y="218"/>
                      <a:pt x="646" y="204"/>
                    </a:cubicBezTo>
                    <a:cubicBezTo>
                      <a:pt x="699" y="191"/>
                      <a:pt x="745" y="204"/>
                      <a:pt x="791" y="165"/>
                    </a:cubicBezTo>
                    <a:cubicBezTo>
                      <a:pt x="818" y="152"/>
                      <a:pt x="804" y="125"/>
                      <a:pt x="824" y="105"/>
                    </a:cubicBezTo>
                    <a:cubicBezTo>
                      <a:pt x="851" y="72"/>
                      <a:pt x="890" y="86"/>
                      <a:pt x="930" y="66"/>
                    </a:cubicBezTo>
                    <a:cubicBezTo>
                      <a:pt x="989" y="39"/>
                      <a:pt x="1022" y="20"/>
                      <a:pt x="1088" y="20"/>
                    </a:cubicBezTo>
                    <a:cubicBezTo>
                      <a:pt x="1101" y="20"/>
                      <a:pt x="1095" y="39"/>
                      <a:pt x="1101" y="46"/>
                    </a:cubicBezTo>
                    <a:cubicBezTo>
                      <a:pt x="1108" y="59"/>
                      <a:pt x="1121" y="66"/>
                      <a:pt x="1128" y="79"/>
                    </a:cubicBezTo>
                    <a:cubicBezTo>
                      <a:pt x="1187" y="119"/>
                      <a:pt x="1233" y="152"/>
                      <a:pt x="1306" y="152"/>
                    </a:cubicBezTo>
                    <a:cubicBezTo>
                      <a:pt x="1332" y="152"/>
                      <a:pt x="1352" y="152"/>
                      <a:pt x="1378" y="152"/>
                    </a:cubicBezTo>
                    <a:cubicBezTo>
                      <a:pt x="1451" y="152"/>
                      <a:pt x="1444" y="39"/>
                      <a:pt x="1517" y="13"/>
                    </a:cubicBezTo>
                    <a:cubicBezTo>
                      <a:pt x="1556" y="0"/>
                      <a:pt x="1583" y="13"/>
                      <a:pt x="1622" y="13"/>
                    </a:cubicBezTo>
                    <a:cubicBezTo>
                      <a:pt x="1649" y="13"/>
                      <a:pt x="1662" y="7"/>
                      <a:pt x="1688" y="7"/>
                    </a:cubicBezTo>
                    <a:cubicBezTo>
                      <a:pt x="1754" y="7"/>
                      <a:pt x="1787" y="7"/>
                      <a:pt x="1853" y="7"/>
                    </a:cubicBezTo>
                    <a:cubicBezTo>
                      <a:pt x="1866" y="53"/>
                      <a:pt x="1913" y="79"/>
                      <a:pt x="1959" y="79"/>
                    </a:cubicBezTo>
                    <a:cubicBezTo>
                      <a:pt x="2063" y="79"/>
                      <a:pt x="2116" y="46"/>
                      <a:pt x="2215" y="46"/>
                    </a:cubicBezTo>
                    <a:cubicBezTo>
                      <a:pt x="2248" y="46"/>
                      <a:pt x="2281" y="39"/>
                      <a:pt x="2294" y="72"/>
                    </a:cubicBezTo>
                    <a:cubicBezTo>
                      <a:pt x="2307" y="99"/>
                      <a:pt x="2294" y="132"/>
                      <a:pt x="2320" y="158"/>
                    </a:cubicBezTo>
                    <a:cubicBezTo>
                      <a:pt x="2334" y="178"/>
                      <a:pt x="2353" y="171"/>
                      <a:pt x="2373" y="184"/>
                    </a:cubicBezTo>
                    <a:cubicBezTo>
                      <a:pt x="2413" y="198"/>
                      <a:pt x="2426" y="224"/>
                      <a:pt x="2466" y="224"/>
                    </a:cubicBezTo>
                    <a:lnTo>
                      <a:pt x="2466" y="224"/>
                    </a:lnTo>
                    <a:cubicBezTo>
                      <a:pt x="2459" y="270"/>
                      <a:pt x="2459" y="316"/>
                      <a:pt x="2452" y="363"/>
                    </a:cubicBezTo>
                    <a:cubicBezTo>
                      <a:pt x="2452" y="409"/>
                      <a:pt x="2433" y="435"/>
                      <a:pt x="2433" y="475"/>
                    </a:cubicBezTo>
                    <a:cubicBezTo>
                      <a:pt x="2433" y="488"/>
                      <a:pt x="2433" y="495"/>
                      <a:pt x="2433" y="508"/>
                    </a:cubicBezTo>
                    <a:cubicBezTo>
                      <a:pt x="2466" y="514"/>
                      <a:pt x="2492" y="508"/>
                      <a:pt x="2525" y="521"/>
                    </a:cubicBezTo>
                    <a:cubicBezTo>
                      <a:pt x="2584" y="541"/>
                      <a:pt x="2604" y="574"/>
                      <a:pt x="2644" y="620"/>
                    </a:cubicBezTo>
                    <a:cubicBezTo>
                      <a:pt x="2670" y="653"/>
                      <a:pt x="2696" y="666"/>
                      <a:pt x="2736" y="693"/>
                    </a:cubicBezTo>
                    <a:cubicBezTo>
                      <a:pt x="2822" y="758"/>
                      <a:pt x="2861" y="805"/>
                      <a:pt x="2954" y="864"/>
                    </a:cubicBezTo>
                    <a:cubicBezTo>
                      <a:pt x="3020" y="904"/>
                      <a:pt x="3046" y="930"/>
                      <a:pt x="3112" y="963"/>
                    </a:cubicBezTo>
                    <a:cubicBezTo>
                      <a:pt x="3165" y="996"/>
                      <a:pt x="3211" y="1002"/>
                      <a:pt x="3244" y="1055"/>
                    </a:cubicBezTo>
                    <a:cubicBezTo>
                      <a:pt x="3284" y="1128"/>
                      <a:pt x="3343" y="1141"/>
                      <a:pt x="3422" y="1174"/>
                    </a:cubicBezTo>
                    <a:cubicBezTo>
                      <a:pt x="3448" y="1187"/>
                      <a:pt x="3468" y="1194"/>
                      <a:pt x="3495" y="1213"/>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4" name="Freeform 44">
                <a:extLst>
                  <a:ext uri="{FF2B5EF4-FFF2-40B4-BE49-F238E27FC236}">
                    <a16:creationId xmlns:a16="http://schemas.microsoft.com/office/drawing/2014/main" id="{DC28E505-3C91-448A-94DB-ECDE56D6DFC1}"/>
                  </a:ext>
                </a:extLst>
              </p:cNvPr>
              <p:cNvSpPr>
                <a:spLocks noChangeArrowheads="1"/>
              </p:cNvSpPr>
              <p:nvPr/>
            </p:nvSpPr>
            <p:spPr bwMode="auto">
              <a:xfrm>
                <a:off x="6150369" y="9329732"/>
                <a:ext cx="1268330" cy="1212850"/>
              </a:xfrm>
              <a:custGeom>
                <a:avLst/>
                <a:gdLst>
                  <a:gd name="T0" fmla="*/ 1827 w 3522"/>
                  <a:gd name="T1" fmla="*/ 39 h 3371"/>
                  <a:gd name="T2" fmla="*/ 2142 w 3522"/>
                  <a:gd name="T3" fmla="*/ 0 h 3371"/>
                  <a:gd name="T4" fmla="*/ 2525 w 3522"/>
                  <a:gd name="T5" fmla="*/ 79 h 3371"/>
                  <a:gd name="T6" fmla="*/ 2743 w 3522"/>
                  <a:gd name="T7" fmla="*/ 197 h 3371"/>
                  <a:gd name="T8" fmla="*/ 3152 w 3522"/>
                  <a:gd name="T9" fmla="*/ 652 h 3371"/>
                  <a:gd name="T10" fmla="*/ 3382 w 3522"/>
                  <a:gd name="T11" fmla="*/ 850 h 3371"/>
                  <a:gd name="T12" fmla="*/ 3330 w 3522"/>
                  <a:gd name="T13" fmla="*/ 1127 h 3371"/>
                  <a:gd name="T14" fmla="*/ 3521 w 3522"/>
                  <a:gd name="T15" fmla="*/ 1233 h 3371"/>
                  <a:gd name="T16" fmla="*/ 3323 w 3522"/>
                  <a:gd name="T17" fmla="*/ 1457 h 3371"/>
                  <a:gd name="T18" fmla="*/ 2921 w 3522"/>
                  <a:gd name="T19" fmla="*/ 2156 h 3371"/>
                  <a:gd name="T20" fmla="*/ 2307 w 3522"/>
                  <a:gd name="T21" fmla="*/ 2585 h 3371"/>
                  <a:gd name="T22" fmla="*/ 2307 w 3522"/>
                  <a:gd name="T23" fmla="*/ 2413 h 3371"/>
                  <a:gd name="T24" fmla="*/ 2558 w 3522"/>
                  <a:gd name="T25" fmla="*/ 2347 h 3371"/>
                  <a:gd name="T26" fmla="*/ 2690 w 3522"/>
                  <a:gd name="T27" fmla="*/ 2209 h 3371"/>
                  <a:gd name="T28" fmla="*/ 2835 w 3522"/>
                  <a:gd name="T29" fmla="*/ 2044 h 3371"/>
                  <a:gd name="T30" fmla="*/ 2980 w 3522"/>
                  <a:gd name="T31" fmla="*/ 1827 h 3371"/>
                  <a:gd name="T32" fmla="*/ 3059 w 3522"/>
                  <a:gd name="T33" fmla="*/ 1714 h 3371"/>
                  <a:gd name="T34" fmla="*/ 3020 w 3522"/>
                  <a:gd name="T35" fmla="*/ 1688 h 3371"/>
                  <a:gd name="T36" fmla="*/ 2756 w 3522"/>
                  <a:gd name="T37" fmla="*/ 1596 h 3371"/>
                  <a:gd name="T38" fmla="*/ 2703 w 3522"/>
                  <a:gd name="T39" fmla="*/ 1787 h 3371"/>
                  <a:gd name="T40" fmla="*/ 2558 w 3522"/>
                  <a:gd name="T41" fmla="*/ 2117 h 3371"/>
                  <a:gd name="T42" fmla="*/ 2202 w 3522"/>
                  <a:gd name="T43" fmla="*/ 2413 h 3371"/>
                  <a:gd name="T44" fmla="*/ 2195 w 3522"/>
                  <a:gd name="T45" fmla="*/ 2724 h 3371"/>
                  <a:gd name="T46" fmla="*/ 2024 w 3522"/>
                  <a:gd name="T47" fmla="*/ 3126 h 3371"/>
                  <a:gd name="T48" fmla="*/ 1695 w 3522"/>
                  <a:gd name="T49" fmla="*/ 3370 h 3371"/>
                  <a:gd name="T50" fmla="*/ 1642 w 3522"/>
                  <a:gd name="T51" fmla="*/ 3146 h 3371"/>
                  <a:gd name="T52" fmla="*/ 1682 w 3522"/>
                  <a:gd name="T53" fmla="*/ 3034 h 3371"/>
                  <a:gd name="T54" fmla="*/ 1721 w 3522"/>
                  <a:gd name="T55" fmla="*/ 2987 h 3371"/>
                  <a:gd name="T56" fmla="*/ 1767 w 3522"/>
                  <a:gd name="T57" fmla="*/ 2935 h 3371"/>
                  <a:gd name="T58" fmla="*/ 1774 w 3522"/>
                  <a:gd name="T59" fmla="*/ 2915 h 3371"/>
                  <a:gd name="T60" fmla="*/ 1668 w 3522"/>
                  <a:gd name="T61" fmla="*/ 2710 h 3371"/>
                  <a:gd name="T62" fmla="*/ 1286 w 3522"/>
                  <a:gd name="T63" fmla="*/ 2334 h 3371"/>
                  <a:gd name="T64" fmla="*/ 1042 w 3522"/>
                  <a:gd name="T65" fmla="*/ 2156 h 3371"/>
                  <a:gd name="T66" fmla="*/ 910 w 3522"/>
                  <a:gd name="T67" fmla="*/ 2011 h 3371"/>
                  <a:gd name="T68" fmla="*/ 626 w 3522"/>
                  <a:gd name="T69" fmla="*/ 1932 h 3371"/>
                  <a:gd name="T70" fmla="*/ 415 w 3522"/>
                  <a:gd name="T71" fmla="*/ 1602 h 3371"/>
                  <a:gd name="T72" fmla="*/ 151 w 3522"/>
                  <a:gd name="T73" fmla="*/ 1523 h 3371"/>
                  <a:gd name="T74" fmla="*/ 0 w 3522"/>
                  <a:gd name="T75" fmla="*/ 1444 h 3371"/>
                  <a:gd name="T76" fmla="*/ 204 w 3522"/>
                  <a:gd name="T77" fmla="*/ 1206 h 3371"/>
                  <a:gd name="T78" fmla="*/ 462 w 3522"/>
                  <a:gd name="T79" fmla="*/ 1015 h 3371"/>
                  <a:gd name="T80" fmla="*/ 679 w 3522"/>
                  <a:gd name="T81" fmla="*/ 811 h 3371"/>
                  <a:gd name="T82" fmla="*/ 778 w 3522"/>
                  <a:gd name="T83" fmla="*/ 633 h 3371"/>
                  <a:gd name="T84" fmla="*/ 917 w 3522"/>
                  <a:gd name="T85" fmla="*/ 633 h 3371"/>
                  <a:gd name="T86" fmla="*/ 969 w 3522"/>
                  <a:gd name="T87" fmla="*/ 468 h 3371"/>
                  <a:gd name="T88" fmla="*/ 1207 w 3522"/>
                  <a:gd name="T89" fmla="*/ 283 h 3371"/>
                  <a:gd name="T90" fmla="*/ 1418 w 3522"/>
                  <a:gd name="T91" fmla="*/ 98 h 3371"/>
                  <a:gd name="T92" fmla="*/ 1622 w 3522"/>
                  <a:gd name="T93" fmla="*/ 26 h 3371"/>
                  <a:gd name="T94" fmla="*/ 1728 w 3522"/>
                  <a:gd name="T95" fmla="*/ 19 h 3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22" h="3371">
                    <a:moveTo>
                      <a:pt x="1735" y="13"/>
                    </a:moveTo>
                    <a:lnTo>
                      <a:pt x="1735" y="13"/>
                    </a:lnTo>
                    <a:cubicBezTo>
                      <a:pt x="1767" y="13"/>
                      <a:pt x="1794" y="39"/>
                      <a:pt x="1827" y="39"/>
                    </a:cubicBezTo>
                    <a:cubicBezTo>
                      <a:pt x="1873" y="39"/>
                      <a:pt x="1893" y="13"/>
                      <a:pt x="1939" y="13"/>
                    </a:cubicBezTo>
                    <a:cubicBezTo>
                      <a:pt x="1979" y="13"/>
                      <a:pt x="1992" y="52"/>
                      <a:pt x="2030" y="52"/>
                    </a:cubicBezTo>
                    <a:cubicBezTo>
                      <a:pt x="2077" y="52"/>
                      <a:pt x="2096" y="0"/>
                      <a:pt x="2142" y="0"/>
                    </a:cubicBezTo>
                    <a:cubicBezTo>
                      <a:pt x="2182" y="0"/>
                      <a:pt x="2195" y="52"/>
                      <a:pt x="2235" y="52"/>
                    </a:cubicBezTo>
                    <a:cubicBezTo>
                      <a:pt x="2281" y="52"/>
                      <a:pt x="2307" y="52"/>
                      <a:pt x="2353" y="52"/>
                    </a:cubicBezTo>
                    <a:cubicBezTo>
                      <a:pt x="2419" y="52"/>
                      <a:pt x="2459" y="65"/>
                      <a:pt x="2525" y="79"/>
                    </a:cubicBezTo>
                    <a:cubicBezTo>
                      <a:pt x="2551" y="85"/>
                      <a:pt x="2584" y="85"/>
                      <a:pt x="2591" y="112"/>
                    </a:cubicBezTo>
                    <a:cubicBezTo>
                      <a:pt x="2598" y="138"/>
                      <a:pt x="2591" y="178"/>
                      <a:pt x="2617" y="184"/>
                    </a:cubicBezTo>
                    <a:cubicBezTo>
                      <a:pt x="2663" y="197"/>
                      <a:pt x="2696" y="178"/>
                      <a:pt x="2743" y="197"/>
                    </a:cubicBezTo>
                    <a:cubicBezTo>
                      <a:pt x="2769" y="204"/>
                      <a:pt x="2776" y="217"/>
                      <a:pt x="2795" y="237"/>
                    </a:cubicBezTo>
                    <a:cubicBezTo>
                      <a:pt x="2848" y="290"/>
                      <a:pt x="2881" y="316"/>
                      <a:pt x="2907" y="382"/>
                    </a:cubicBezTo>
                    <a:cubicBezTo>
                      <a:pt x="2960" y="514"/>
                      <a:pt x="3092" y="520"/>
                      <a:pt x="3152" y="652"/>
                    </a:cubicBezTo>
                    <a:cubicBezTo>
                      <a:pt x="3165" y="679"/>
                      <a:pt x="3178" y="712"/>
                      <a:pt x="3211" y="718"/>
                    </a:cubicBezTo>
                    <a:cubicBezTo>
                      <a:pt x="3250" y="738"/>
                      <a:pt x="3277" y="725"/>
                      <a:pt x="3317" y="738"/>
                    </a:cubicBezTo>
                    <a:cubicBezTo>
                      <a:pt x="3363" y="758"/>
                      <a:pt x="3382" y="804"/>
                      <a:pt x="3382" y="850"/>
                    </a:cubicBezTo>
                    <a:cubicBezTo>
                      <a:pt x="3382" y="903"/>
                      <a:pt x="3382" y="930"/>
                      <a:pt x="3382" y="976"/>
                    </a:cubicBezTo>
                    <a:cubicBezTo>
                      <a:pt x="3382" y="989"/>
                      <a:pt x="3389" y="995"/>
                      <a:pt x="3389" y="1009"/>
                    </a:cubicBezTo>
                    <a:cubicBezTo>
                      <a:pt x="3389" y="1061"/>
                      <a:pt x="3349" y="1081"/>
                      <a:pt x="3330" y="1127"/>
                    </a:cubicBezTo>
                    <a:cubicBezTo>
                      <a:pt x="3317" y="1154"/>
                      <a:pt x="3317" y="1174"/>
                      <a:pt x="3303" y="1193"/>
                    </a:cubicBezTo>
                    <a:cubicBezTo>
                      <a:pt x="3343" y="1200"/>
                      <a:pt x="3363" y="1193"/>
                      <a:pt x="3396" y="1193"/>
                    </a:cubicBezTo>
                    <a:cubicBezTo>
                      <a:pt x="3442" y="1193"/>
                      <a:pt x="3475" y="1206"/>
                      <a:pt x="3521" y="1233"/>
                    </a:cubicBezTo>
                    <a:lnTo>
                      <a:pt x="3521" y="1233"/>
                    </a:lnTo>
                    <a:cubicBezTo>
                      <a:pt x="3501" y="1259"/>
                      <a:pt x="3481" y="1292"/>
                      <a:pt x="3448" y="1325"/>
                    </a:cubicBezTo>
                    <a:cubicBezTo>
                      <a:pt x="3402" y="1378"/>
                      <a:pt x="3376" y="1411"/>
                      <a:pt x="3323" y="1457"/>
                    </a:cubicBezTo>
                    <a:cubicBezTo>
                      <a:pt x="3303" y="1484"/>
                      <a:pt x="3277" y="1497"/>
                      <a:pt x="3264" y="1523"/>
                    </a:cubicBezTo>
                    <a:cubicBezTo>
                      <a:pt x="3204" y="1629"/>
                      <a:pt x="3178" y="1695"/>
                      <a:pt x="3145" y="1813"/>
                    </a:cubicBezTo>
                    <a:cubicBezTo>
                      <a:pt x="3099" y="1965"/>
                      <a:pt x="3033" y="2044"/>
                      <a:pt x="2921" y="2156"/>
                    </a:cubicBezTo>
                    <a:cubicBezTo>
                      <a:pt x="2875" y="2202"/>
                      <a:pt x="2842" y="2229"/>
                      <a:pt x="2782" y="2268"/>
                    </a:cubicBezTo>
                    <a:cubicBezTo>
                      <a:pt x="2663" y="2354"/>
                      <a:pt x="2598" y="2407"/>
                      <a:pt x="2479" y="2486"/>
                    </a:cubicBezTo>
                    <a:cubicBezTo>
                      <a:pt x="2413" y="2526"/>
                      <a:pt x="2360" y="2526"/>
                      <a:pt x="2307" y="2585"/>
                    </a:cubicBezTo>
                    <a:lnTo>
                      <a:pt x="2307" y="2585"/>
                    </a:lnTo>
                    <a:cubicBezTo>
                      <a:pt x="2307" y="2413"/>
                      <a:pt x="2307" y="2413"/>
                      <a:pt x="2307" y="2413"/>
                    </a:cubicBezTo>
                    <a:lnTo>
                      <a:pt x="2307" y="2413"/>
                    </a:lnTo>
                    <a:cubicBezTo>
                      <a:pt x="2340" y="2433"/>
                      <a:pt x="2360" y="2446"/>
                      <a:pt x="2400" y="2446"/>
                    </a:cubicBezTo>
                    <a:cubicBezTo>
                      <a:pt x="2439" y="2440"/>
                      <a:pt x="2452" y="2400"/>
                      <a:pt x="2492" y="2381"/>
                    </a:cubicBezTo>
                    <a:cubicBezTo>
                      <a:pt x="2518" y="2367"/>
                      <a:pt x="2538" y="2361"/>
                      <a:pt x="2558" y="2347"/>
                    </a:cubicBezTo>
                    <a:cubicBezTo>
                      <a:pt x="2578" y="2341"/>
                      <a:pt x="2584" y="2314"/>
                      <a:pt x="2611" y="2308"/>
                    </a:cubicBezTo>
                    <a:cubicBezTo>
                      <a:pt x="2644" y="2295"/>
                      <a:pt x="2690" y="2288"/>
                      <a:pt x="2690" y="2255"/>
                    </a:cubicBezTo>
                    <a:cubicBezTo>
                      <a:pt x="2690" y="2235"/>
                      <a:pt x="2690" y="2222"/>
                      <a:pt x="2690" y="2209"/>
                    </a:cubicBezTo>
                    <a:cubicBezTo>
                      <a:pt x="2690" y="2169"/>
                      <a:pt x="2696" y="2143"/>
                      <a:pt x="2723" y="2117"/>
                    </a:cubicBezTo>
                    <a:cubicBezTo>
                      <a:pt x="2743" y="2090"/>
                      <a:pt x="2776" y="2117"/>
                      <a:pt x="2802" y="2103"/>
                    </a:cubicBezTo>
                    <a:cubicBezTo>
                      <a:pt x="2822" y="2084"/>
                      <a:pt x="2822" y="2064"/>
                      <a:pt x="2835" y="2044"/>
                    </a:cubicBezTo>
                    <a:cubicBezTo>
                      <a:pt x="2842" y="2024"/>
                      <a:pt x="2861" y="2011"/>
                      <a:pt x="2875" y="1998"/>
                    </a:cubicBezTo>
                    <a:cubicBezTo>
                      <a:pt x="2901" y="1958"/>
                      <a:pt x="2941" y="1952"/>
                      <a:pt x="2954" y="1906"/>
                    </a:cubicBezTo>
                    <a:cubicBezTo>
                      <a:pt x="2960" y="1873"/>
                      <a:pt x="2967" y="1853"/>
                      <a:pt x="2980" y="1827"/>
                    </a:cubicBezTo>
                    <a:cubicBezTo>
                      <a:pt x="2987" y="1800"/>
                      <a:pt x="2993" y="1767"/>
                      <a:pt x="3020" y="1767"/>
                    </a:cubicBezTo>
                    <a:cubicBezTo>
                      <a:pt x="3033" y="1767"/>
                      <a:pt x="3039" y="1774"/>
                      <a:pt x="3046" y="1774"/>
                    </a:cubicBezTo>
                    <a:cubicBezTo>
                      <a:pt x="3059" y="1754"/>
                      <a:pt x="3059" y="1741"/>
                      <a:pt x="3059" y="1714"/>
                    </a:cubicBezTo>
                    <a:cubicBezTo>
                      <a:pt x="3059" y="1701"/>
                      <a:pt x="3059" y="1688"/>
                      <a:pt x="3059" y="1675"/>
                    </a:cubicBezTo>
                    <a:cubicBezTo>
                      <a:pt x="3059" y="1675"/>
                      <a:pt x="3053" y="1668"/>
                      <a:pt x="3046" y="1668"/>
                    </a:cubicBezTo>
                    <a:cubicBezTo>
                      <a:pt x="3033" y="1668"/>
                      <a:pt x="3033" y="1681"/>
                      <a:pt x="3020" y="1688"/>
                    </a:cubicBezTo>
                    <a:cubicBezTo>
                      <a:pt x="2993" y="1695"/>
                      <a:pt x="2974" y="1701"/>
                      <a:pt x="2941" y="1701"/>
                    </a:cubicBezTo>
                    <a:cubicBezTo>
                      <a:pt x="2901" y="1701"/>
                      <a:pt x="2881" y="1681"/>
                      <a:pt x="2855" y="1655"/>
                    </a:cubicBezTo>
                    <a:cubicBezTo>
                      <a:pt x="2822" y="1622"/>
                      <a:pt x="2795" y="1622"/>
                      <a:pt x="2756" y="1596"/>
                    </a:cubicBezTo>
                    <a:cubicBezTo>
                      <a:pt x="2756" y="1615"/>
                      <a:pt x="2756" y="1629"/>
                      <a:pt x="2756" y="1648"/>
                    </a:cubicBezTo>
                    <a:cubicBezTo>
                      <a:pt x="2756" y="1675"/>
                      <a:pt x="2762" y="1695"/>
                      <a:pt x="2762" y="1721"/>
                    </a:cubicBezTo>
                    <a:cubicBezTo>
                      <a:pt x="2762" y="1760"/>
                      <a:pt x="2730" y="1760"/>
                      <a:pt x="2703" y="1787"/>
                    </a:cubicBezTo>
                    <a:cubicBezTo>
                      <a:pt x="2683" y="1813"/>
                      <a:pt x="2690" y="1833"/>
                      <a:pt x="2677" y="1859"/>
                    </a:cubicBezTo>
                    <a:cubicBezTo>
                      <a:pt x="2663" y="1886"/>
                      <a:pt x="2644" y="1892"/>
                      <a:pt x="2631" y="1912"/>
                    </a:cubicBezTo>
                    <a:cubicBezTo>
                      <a:pt x="2591" y="1985"/>
                      <a:pt x="2598" y="2044"/>
                      <a:pt x="2558" y="2117"/>
                    </a:cubicBezTo>
                    <a:cubicBezTo>
                      <a:pt x="2532" y="2169"/>
                      <a:pt x="2485" y="2169"/>
                      <a:pt x="2426" y="2196"/>
                    </a:cubicBezTo>
                    <a:cubicBezTo>
                      <a:pt x="2353" y="2229"/>
                      <a:pt x="2327" y="2275"/>
                      <a:pt x="2274" y="2328"/>
                    </a:cubicBezTo>
                    <a:cubicBezTo>
                      <a:pt x="2241" y="2354"/>
                      <a:pt x="2202" y="2367"/>
                      <a:pt x="2202" y="2413"/>
                    </a:cubicBezTo>
                    <a:cubicBezTo>
                      <a:pt x="2202" y="2440"/>
                      <a:pt x="2228" y="2453"/>
                      <a:pt x="2235" y="2480"/>
                    </a:cubicBezTo>
                    <a:cubicBezTo>
                      <a:pt x="2241" y="2539"/>
                      <a:pt x="2228" y="2592"/>
                      <a:pt x="2274" y="2631"/>
                    </a:cubicBezTo>
                    <a:cubicBezTo>
                      <a:pt x="2255" y="2677"/>
                      <a:pt x="2215" y="2684"/>
                      <a:pt x="2195" y="2724"/>
                    </a:cubicBezTo>
                    <a:cubicBezTo>
                      <a:pt x="2129" y="2842"/>
                      <a:pt x="2136" y="2935"/>
                      <a:pt x="2063" y="3047"/>
                    </a:cubicBezTo>
                    <a:cubicBezTo>
                      <a:pt x="2050" y="3066"/>
                      <a:pt x="2037" y="3080"/>
                      <a:pt x="2030" y="3099"/>
                    </a:cubicBezTo>
                    <a:cubicBezTo>
                      <a:pt x="2024" y="3106"/>
                      <a:pt x="2030" y="3119"/>
                      <a:pt x="2024" y="3126"/>
                    </a:cubicBezTo>
                    <a:cubicBezTo>
                      <a:pt x="1939" y="3198"/>
                      <a:pt x="1899" y="3251"/>
                      <a:pt x="1807" y="3297"/>
                    </a:cubicBezTo>
                    <a:cubicBezTo>
                      <a:pt x="1761" y="3317"/>
                      <a:pt x="1728" y="3337"/>
                      <a:pt x="1695" y="3370"/>
                    </a:cubicBezTo>
                    <a:lnTo>
                      <a:pt x="1695" y="3370"/>
                    </a:lnTo>
                    <a:cubicBezTo>
                      <a:pt x="1649" y="3245"/>
                      <a:pt x="1649" y="3245"/>
                      <a:pt x="1649" y="3245"/>
                    </a:cubicBezTo>
                    <a:cubicBezTo>
                      <a:pt x="1649" y="3225"/>
                      <a:pt x="1642" y="3205"/>
                      <a:pt x="1642" y="3185"/>
                    </a:cubicBezTo>
                    <a:cubicBezTo>
                      <a:pt x="1642" y="3172"/>
                      <a:pt x="1642" y="3159"/>
                      <a:pt x="1642" y="3146"/>
                    </a:cubicBezTo>
                    <a:cubicBezTo>
                      <a:pt x="1642" y="3132"/>
                      <a:pt x="1649" y="3126"/>
                      <a:pt x="1649" y="3113"/>
                    </a:cubicBezTo>
                    <a:cubicBezTo>
                      <a:pt x="1655" y="3086"/>
                      <a:pt x="1662" y="3073"/>
                      <a:pt x="1668" y="3053"/>
                    </a:cubicBezTo>
                    <a:cubicBezTo>
                      <a:pt x="1675" y="3047"/>
                      <a:pt x="1675" y="3040"/>
                      <a:pt x="1682" y="3034"/>
                    </a:cubicBezTo>
                    <a:cubicBezTo>
                      <a:pt x="1688" y="3020"/>
                      <a:pt x="1695" y="3014"/>
                      <a:pt x="1708" y="3000"/>
                    </a:cubicBezTo>
                    <a:cubicBezTo>
                      <a:pt x="1708" y="3000"/>
                      <a:pt x="1708" y="2994"/>
                      <a:pt x="1715" y="2994"/>
                    </a:cubicBezTo>
                    <a:cubicBezTo>
                      <a:pt x="1715" y="2987"/>
                      <a:pt x="1721" y="2987"/>
                      <a:pt x="1721" y="2987"/>
                    </a:cubicBezTo>
                    <a:cubicBezTo>
                      <a:pt x="1728" y="2981"/>
                      <a:pt x="1735" y="2981"/>
                      <a:pt x="1735" y="2974"/>
                    </a:cubicBezTo>
                    <a:cubicBezTo>
                      <a:pt x="1748" y="2961"/>
                      <a:pt x="1748" y="2954"/>
                      <a:pt x="1761" y="2941"/>
                    </a:cubicBezTo>
                    <a:cubicBezTo>
                      <a:pt x="1761" y="2935"/>
                      <a:pt x="1767" y="2935"/>
                      <a:pt x="1767" y="2935"/>
                    </a:cubicBezTo>
                    <a:cubicBezTo>
                      <a:pt x="1767" y="2928"/>
                      <a:pt x="1767" y="2928"/>
                      <a:pt x="1767" y="2928"/>
                    </a:cubicBezTo>
                    <a:lnTo>
                      <a:pt x="1767" y="2928"/>
                    </a:lnTo>
                    <a:cubicBezTo>
                      <a:pt x="1774" y="2921"/>
                      <a:pt x="1774" y="2921"/>
                      <a:pt x="1774" y="2915"/>
                    </a:cubicBezTo>
                    <a:cubicBezTo>
                      <a:pt x="1774" y="2908"/>
                      <a:pt x="1781" y="2902"/>
                      <a:pt x="1781" y="2888"/>
                    </a:cubicBezTo>
                    <a:cubicBezTo>
                      <a:pt x="1781" y="2869"/>
                      <a:pt x="1767" y="2855"/>
                      <a:pt x="1767" y="2836"/>
                    </a:cubicBezTo>
                    <a:cubicBezTo>
                      <a:pt x="1767" y="2776"/>
                      <a:pt x="1708" y="2756"/>
                      <a:pt x="1668" y="2710"/>
                    </a:cubicBezTo>
                    <a:cubicBezTo>
                      <a:pt x="1629" y="2664"/>
                      <a:pt x="1642" y="2598"/>
                      <a:pt x="1589" y="2565"/>
                    </a:cubicBezTo>
                    <a:cubicBezTo>
                      <a:pt x="1530" y="2532"/>
                      <a:pt x="1477" y="2532"/>
                      <a:pt x="1431" y="2480"/>
                    </a:cubicBezTo>
                    <a:cubicBezTo>
                      <a:pt x="1378" y="2420"/>
                      <a:pt x="1345" y="2387"/>
                      <a:pt x="1286" y="2334"/>
                    </a:cubicBezTo>
                    <a:cubicBezTo>
                      <a:pt x="1246" y="2301"/>
                      <a:pt x="1273" y="2249"/>
                      <a:pt x="1227" y="2222"/>
                    </a:cubicBezTo>
                    <a:cubicBezTo>
                      <a:pt x="1187" y="2189"/>
                      <a:pt x="1154" y="2183"/>
                      <a:pt x="1108" y="2163"/>
                    </a:cubicBezTo>
                    <a:cubicBezTo>
                      <a:pt x="1088" y="2150"/>
                      <a:pt x="1068" y="2163"/>
                      <a:pt x="1042" y="2156"/>
                    </a:cubicBezTo>
                    <a:cubicBezTo>
                      <a:pt x="1022" y="2150"/>
                      <a:pt x="1002" y="2156"/>
                      <a:pt x="989" y="2143"/>
                    </a:cubicBezTo>
                    <a:cubicBezTo>
                      <a:pt x="969" y="2130"/>
                      <a:pt x="976" y="2110"/>
                      <a:pt x="969" y="2084"/>
                    </a:cubicBezTo>
                    <a:cubicBezTo>
                      <a:pt x="956" y="2051"/>
                      <a:pt x="936" y="2038"/>
                      <a:pt x="910" y="2011"/>
                    </a:cubicBezTo>
                    <a:cubicBezTo>
                      <a:pt x="884" y="1965"/>
                      <a:pt x="857" y="1926"/>
                      <a:pt x="811" y="1926"/>
                    </a:cubicBezTo>
                    <a:cubicBezTo>
                      <a:pt x="745" y="1926"/>
                      <a:pt x="725" y="1978"/>
                      <a:pt x="659" y="1978"/>
                    </a:cubicBezTo>
                    <a:cubicBezTo>
                      <a:pt x="639" y="1978"/>
                      <a:pt x="633" y="1952"/>
                      <a:pt x="626" y="1932"/>
                    </a:cubicBezTo>
                    <a:cubicBezTo>
                      <a:pt x="620" y="1906"/>
                      <a:pt x="607" y="1892"/>
                      <a:pt x="607" y="1873"/>
                    </a:cubicBezTo>
                    <a:cubicBezTo>
                      <a:pt x="593" y="1807"/>
                      <a:pt x="580" y="1767"/>
                      <a:pt x="541" y="1721"/>
                    </a:cubicBezTo>
                    <a:cubicBezTo>
                      <a:pt x="494" y="1675"/>
                      <a:pt x="468" y="1648"/>
                      <a:pt x="415" y="1602"/>
                    </a:cubicBezTo>
                    <a:cubicBezTo>
                      <a:pt x="402" y="1589"/>
                      <a:pt x="382" y="1576"/>
                      <a:pt x="376" y="1549"/>
                    </a:cubicBezTo>
                    <a:cubicBezTo>
                      <a:pt x="363" y="1516"/>
                      <a:pt x="349" y="1490"/>
                      <a:pt x="310" y="1490"/>
                    </a:cubicBezTo>
                    <a:cubicBezTo>
                      <a:pt x="250" y="1490"/>
                      <a:pt x="211" y="1523"/>
                      <a:pt x="151" y="1523"/>
                    </a:cubicBezTo>
                    <a:cubicBezTo>
                      <a:pt x="92" y="1523"/>
                      <a:pt x="59" y="1503"/>
                      <a:pt x="6" y="1470"/>
                    </a:cubicBezTo>
                    <a:lnTo>
                      <a:pt x="6" y="1470"/>
                    </a:lnTo>
                    <a:cubicBezTo>
                      <a:pt x="6" y="1457"/>
                      <a:pt x="0" y="1450"/>
                      <a:pt x="0" y="1444"/>
                    </a:cubicBezTo>
                    <a:cubicBezTo>
                      <a:pt x="0" y="1398"/>
                      <a:pt x="53" y="1398"/>
                      <a:pt x="85" y="1378"/>
                    </a:cubicBezTo>
                    <a:cubicBezTo>
                      <a:pt x="125" y="1352"/>
                      <a:pt x="132" y="1325"/>
                      <a:pt x="158" y="1286"/>
                    </a:cubicBezTo>
                    <a:cubicBezTo>
                      <a:pt x="171" y="1253"/>
                      <a:pt x="171" y="1226"/>
                      <a:pt x="204" y="1206"/>
                    </a:cubicBezTo>
                    <a:cubicBezTo>
                      <a:pt x="244" y="1187"/>
                      <a:pt x="283" y="1180"/>
                      <a:pt x="303" y="1141"/>
                    </a:cubicBezTo>
                    <a:cubicBezTo>
                      <a:pt x="349" y="1121"/>
                      <a:pt x="363" y="1094"/>
                      <a:pt x="402" y="1068"/>
                    </a:cubicBezTo>
                    <a:cubicBezTo>
                      <a:pt x="428" y="1048"/>
                      <a:pt x="455" y="1048"/>
                      <a:pt x="462" y="1015"/>
                    </a:cubicBezTo>
                    <a:cubicBezTo>
                      <a:pt x="475" y="989"/>
                      <a:pt x="462" y="969"/>
                      <a:pt x="475" y="943"/>
                    </a:cubicBezTo>
                    <a:cubicBezTo>
                      <a:pt x="501" y="903"/>
                      <a:pt x="554" y="923"/>
                      <a:pt x="587" y="897"/>
                    </a:cubicBezTo>
                    <a:cubicBezTo>
                      <a:pt x="620" y="863"/>
                      <a:pt x="646" y="850"/>
                      <a:pt x="679" y="811"/>
                    </a:cubicBezTo>
                    <a:cubicBezTo>
                      <a:pt x="699" y="784"/>
                      <a:pt x="706" y="758"/>
                      <a:pt x="732" y="725"/>
                    </a:cubicBezTo>
                    <a:cubicBezTo>
                      <a:pt x="745" y="712"/>
                      <a:pt x="765" y="712"/>
                      <a:pt x="771" y="692"/>
                    </a:cubicBezTo>
                    <a:cubicBezTo>
                      <a:pt x="771" y="672"/>
                      <a:pt x="765" y="652"/>
                      <a:pt x="778" y="633"/>
                    </a:cubicBezTo>
                    <a:cubicBezTo>
                      <a:pt x="785" y="626"/>
                      <a:pt x="798" y="633"/>
                      <a:pt x="804" y="619"/>
                    </a:cubicBezTo>
                    <a:cubicBezTo>
                      <a:pt x="824" y="606"/>
                      <a:pt x="837" y="587"/>
                      <a:pt x="864" y="587"/>
                    </a:cubicBezTo>
                    <a:cubicBezTo>
                      <a:pt x="890" y="587"/>
                      <a:pt x="890" y="626"/>
                      <a:pt x="917" y="633"/>
                    </a:cubicBezTo>
                    <a:cubicBezTo>
                      <a:pt x="950" y="652"/>
                      <a:pt x="982" y="606"/>
                      <a:pt x="982" y="567"/>
                    </a:cubicBezTo>
                    <a:cubicBezTo>
                      <a:pt x="982" y="547"/>
                      <a:pt x="969" y="534"/>
                      <a:pt x="969" y="514"/>
                    </a:cubicBezTo>
                    <a:cubicBezTo>
                      <a:pt x="969" y="494"/>
                      <a:pt x="956" y="481"/>
                      <a:pt x="969" y="468"/>
                    </a:cubicBezTo>
                    <a:cubicBezTo>
                      <a:pt x="989" y="455"/>
                      <a:pt x="1009" y="481"/>
                      <a:pt x="1029" y="468"/>
                    </a:cubicBezTo>
                    <a:cubicBezTo>
                      <a:pt x="1114" y="422"/>
                      <a:pt x="1114" y="316"/>
                      <a:pt x="1207" y="296"/>
                    </a:cubicBezTo>
                    <a:cubicBezTo>
                      <a:pt x="1207" y="290"/>
                      <a:pt x="1207" y="290"/>
                      <a:pt x="1207" y="283"/>
                    </a:cubicBezTo>
                    <a:cubicBezTo>
                      <a:pt x="1207" y="257"/>
                      <a:pt x="1200" y="244"/>
                      <a:pt x="1213" y="230"/>
                    </a:cubicBezTo>
                    <a:cubicBezTo>
                      <a:pt x="1233" y="204"/>
                      <a:pt x="1266" y="224"/>
                      <a:pt x="1299" y="204"/>
                    </a:cubicBezTo>
                    <a:cubicBezTo>
                      <a:pt x="1352" y="178"/>
                      <a:pt x="1352" y="98"/>
                      <a:pt x="1418" y="98"/>
                    </a:cubicBezTo>
                    <a:cubicBezTo>
                      <a:pt x="1444" y="98"/>
                      <a:pt x="1464" y="105"/>
                      <a:pt x="1491" y="105"/>
                    </a:cubicBezTo>
                    <a:cubicBezTo>
                      <a:pt x="1510" y="105"/>
                      <a:pt x="1517" y="85"/>
                      <a:pt x="1530" y="79"/>
                    </a:cubicBezTo>
                    <a:cubicBezTo>
                      <a:pt x="1563" y="52"/>
                      <a:pt x="1583" y="46"/>
                      <a:pt x="1622" y="26"/>
                    </a:cubicBezTo>
                    <a:cubicBezTo>
                      <a:pt x="1642" y="19"/>
                      <a:pt x="1655" y="13"/>
                      <a:pt x="1675" y="13"/>
                    </a:cubicBezTo>
                    <a:lnTo>
                      <a:pt x="1682" y="6"/>
                    </a:lnTo>
                    <a:cubicBezTo>
                      <a:pt x="1702" y="6"/>
                      <a:pt x="1708" y="19"/>
                      <a:pt x="1728" y="19"/>
                    </a:cubicBezTo>
                    <a:lnTo>
                      <a:pt x="1735" y="13"/>
                    </a:ln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5" name="Freeform 45">
                <a:extLst>
                  <a:ext uri="{FF2B5EF4-FFF2-40B4-BE49-F238E27FC236}">
                    <a16:creationId xmlns:a16="http://schemas.microsoft.com/office/drawing/2014/main" id="{D125AF9E-2194-4D80-B94B-B3908906FCF0}"/>
                  </a:ext>
                </a:extLst>
              </p:cNvPr>
              <p:cNvSpPr>
                <a:spLocks noChangeArrowheads="1"/>
              </p:cNvSpPr>
              <p:nvPr/>
            </p:nvSpPr>
            <p:spPr bwMode="auto">
              <a:xfrm>
                <a:off x="6775804" y="9153520"/>
                <a:ext cx="887355" cy="620713"/>
              </a:xfrm>
              <a:custGeom>
                <a:avLst/>
                <a:gdLst>
                  <a:gd name="T0" fmla="*/ 0 w 2466"/>
                  <a:gd name="T1" fmla="*/ 502 h 1723"/>
                  <a:gd name="T2" fmla="*/ 92 w 2466"/>
                  <a:gd name="T3" fmla="*/ 357 h 1723"/>
                  <a:gd name="T4" fmla="*/ 125 w 2466"/>
                  <a:gd name="T5" fmla="*/ 112 h 1723"/>
                  <a:gd name="T6" fmla="*/ 138 w 2466"/>
                  <a:gd name="T7" fmla="*/ 53 h 1723"/>
                  <a:gd name="T8" fmla="*/ 263 w 2466"/>
                  <a:gd name="T9" fmla="*/ 60 h 1723"/>
                  <a:gd name="T10" fmla="*/ 440 w 2466"/>
                  <a:gd name="T11" fmla="*/ 80 h 1723"/>
                  <a:gd name="T12" fmla="*/ 665 w 2466"/>
                  <a:gd name="T13" fmla="*/ 119 h 1723"/>
                  <a:gd name="T14" fmla="*/ 1034 w 2466"/>
                  <a:gd name="T15" fmla="*/ 258 h 1723"/>
                  <a:gd name="T16" fmla="*/ 1166 w 2466"/>
                  <a:gd name="T17" fmla="*/ 337 h 1723"/>
                  <a:gd name="T18" fmla="*/ 1271 w 2466"/>
                  <a:gd name="T19" fmla="*/ 165 h 1723"/>
                  <a:gd name="T20" fmla="*/ 1542 w 2466"/>
                  <a:gd name="T21" fmla="*/ 0 h 1723"/>
                  <a:gd name="T22" fmla="*/ 2129 w 2466"/>
                  <a:gd name="T23" fmla="*/ 119 h 1723"/>
                  <a:gd name="T24" fmla="*/ 2439 w 2466"/>
                  <a:gd name="T25" fmla="*/ 132 h 1723"/>
                  <a:gd name="T26" fmla="*/ 2393 w 2466"/>
                  <a:gd name="T27" fmla="*/ 179 h 1723"/>
                  <a:gd name="T28" fmla="*/ 2446 w 2466"/>
                  <a:gd name="T29" fmla="*/ 317 h 1723"/>
                  <a:gd name="T30" fmla="*/ 2465 w 2466"/>
                  <a:gd name="T31" fmla="*/ 680 h 1723"/>
                  <a:gd name="T32" fmla="*/ 2419 w 2466"/>
                  <a:gd name="T33" fmla="*/ 766 h 1723"/>
                  <a:gd name="T34" fmla="*/ 2360 w 2466"/>
                  <a:gd name="T35" fmla="*/ 1003 h 1723"/>
                  <a:gd name="T36" fmla="*/ 2294 w 2466"/>
                  <a:gd name="T37" fmla="*/ 1207 h 1723"/>
                  <a:gd name="T38" fmla="*/ 2188 w 2466"/>
                  <a:gd name="T39" fmla="*/ 1300 h 1723"/>
                  <a:gd name="T40" fmla="*/ 2208 w 2466"/>
                  <a:gd name="T41" fmla="*/ 1386 h 1723"/>
                  <a:gd name="T42" fmla="*/ 2142 w 2466"/>
                  <a:gd name="T43" fmla="*/ 1392 h 1723"/>
                  <a:gd name="T44" fmla="*/ 1911 w 2466"/>
                  <a:gd name="T45" fmla="*/ 1577 h 1723"/>
                  <a:gd name="T46" fmla="*/ 1786 w 2466"/>
                  <a:gd name="T47" fmla="*/ 1722 h 1723"/>
                  <a:gd name="T48" fmla="*/ 1568 w 2466"/>
                  <a:gd name="T49" fmla="*/ 1682 h 1723"/>
                  <a:gd name="T50" fmla="*/ 1654 w 2466"/>
                  <a:gd name="T51" fmla="*/ 1498 h 1723"/>
                  <a:gd name="T52" fmla="*/ 1647 w 2466"/>
                  <a:gd name="T53" fmla="*/ 1339 h 1723"/>
                  <a:gd name="T54" fmla="*/ 1476 w 2466"/>
                  <a:gd name="T55" fmla="*/ 1207 h 1723"/>
                  <a:gd name="T56" fmla="*/ 1172 w 2466"/>
                  <a:gd name="T57" fmla="*/ 871 h 1723"/>
                  <a:gd name="T58" fmla="*/ 1008 w 2466"/>
                  <a:gd name="T59" fmla="*/ 686 h 1723"/>
                  <a:gd name="T60" fmla="*/ 856 w 2466"/>
                  <a:gd name="T61" fmla="*/ 601 h 1723"/>
                  <a:gd name="T62" fmla="*/ 618 w 2466"/>
                  <a:gd name="T63" fmla="*/ 541 h 1723"/>
                  <a:gd name="T64" fmla="*/ 407 w 2466"/>
                  <a:gd name="T65" fmla="*/ 489 h 1723"/>
                  <a:gd name="T66" fmla="*/ 204 w 2466"/>
                  <a:gd name="T67" fmla="*/ 502 h 1723"/>
                  <a:gd name="T68" fmla="*/ 0 w 2466"/>
                  <a:gd name="T69" fmla="*/ 502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66" h="1723">
                    <a:moveTo>
                      <a:pt x="0" y="502"/>
                    </a:moveTo>
                    <a:lnTo>
                      <a:pt x="0" y="502"/>
                    </a:lnTo>
                    <a:cubicBezTo>
                      <a:pt x="19" y="489"/>
                      <a:pt x="32" y="462"/>
                      <a:pt x="39" y="442"/>
                    </a:cubicBezTo>
                    <a:cubicBezTo>
                      <a:pt x="59" y="409"/>
                      <a:pt x="72" y="390"/>
                      <a:pt x="92" y="357"/>
                    </a:cubicBezTo>
                    <a:cubicBezTo>
                      <a:pt x="118" y="304"/>
                      <a:pt x="158" y="278"/>
                      <a:pt x="158" y="225"/>
                    </a:cubicBezTo>
                    <a:cubicBezTo>
                      <a:pt x="158" y="179"/>
                      <a:pt x="125" y="159"/>
                      <a:pt x="125" y="112"/>
                    </a:cubicBezTo>
                    <a:cubicBezTo>
                      <a:pt x="125" y="86"/>
                      <a:pt x="131" y="66"/>
                      <a:pt x="138" y="53"/>
                    </a:cubicBezTo>
                    <a:lnTo>
                      <a:pt x="138" y="53"/>
                    </a:lnTo>
                    <a:cubicBezTo>
                      <a:pt x="158" y="53"/>
                      <a:pt x="171" y="60"/>
                      <a:pt x="184" y="60"/>
                    </a:cubicBezTo>
                    <a:cubicBezTo>
                      <a:pt x="217" y="60"/>
                      <a:pt x="230" y="60"/>
                      <a:pt x="263" y="60"/>
                    </a:cubicBezTo>
                    <a:cubicBezTo>
                      <a:pt x="302" y="60"/>
                      <a:pt x="315" y="27"/>
                      <a:pt x="355" y="27"/>
                    </a:cubicBezTo>
                    <a:cubicBezTo>
                      <a:pt x="394" y="27"/>
                      <a:pt x="407" y="66"/>
                      <a:pt x="440" y="80"/>
                    </a:cubicBezTo>
                    <a:cubicBezTo>
                      <a:pt x="493" y="106"/>
                      <a:pt x="526" y="119"/>
                      <a:pt x="585" y="119"/>
                    </a:cubicBezTo>
                    <a:cubicBezTo>
                      <a:pt x="618" y="119"/>
                      <a:pt x="632" y="119"/>
                      <a:pt x="665" y="119"/>
                    </a:cubicBezTo>
                    <a:cubicBezTo>
                      <a:pt x="717" y="119"/>
                      <a:pt x="737" y="146"/>
                      <a:pt x="790" y="159"/>
                    </a:cubicBezTo>
                    <a:cubicBezTo>
                      <a:pt x="889" y="185"/>
                      <a:pt x="942" y="218"/>
                      <a:pt x="1034" y="258"/>
                    </a:cubicBezTo>
                    <a:cubicBezTo>
                      <a:pt x="1060" y="271"/>
                      <a:pt x="1080" y="278"/>
                      <a:pt x="1107" y="291"/>
                    </a:cubicBezTo>
                    <a:cubicBezTo>
                      <a:pt x="1126" y="310"/>
                      <a:pt x="1140" y="337"/>
                      <a:pt x="1166" y="337"/>
                    </a:cubicBezTo>
                    <a:cubicBezTo>
                      <a:pt x="1212" y="337"/>
                      <a:pt x="1239" y="297"/>
                      <a:pt x="1252" y="251"/>
                    </a:cubicBezTo>
                    <a:cubicBezTo>
                      <a:pt x="1265" y="225"/>
                      <a:pt x="1252" y="192"/>
                      <a:pt x="1271" y="165"/>
                    </a:cubicBezTo>
                    <a:cubicBezTo>
                      <a:pt x="1285" y="152"/>
                      <a:pt x="1304" y="152"/>
                      <a:pt x="1324" y="146"/>
                    </a:cubicBezTo>
                    <a:cubicBezTo>
                      <a:pt x="1423" y="112"/>
                      <a:pt x="1443" y="0"/>
                      <a:pt x="1542" y="0"/>
                    </a:cubicBezTo>
                    <a:cubicBezTo>
                      <a:pt x="1707" y="0"/>
                      <a:pt x="1793" y="33"/>
                      <a:pt x="1951" y="73"/>
                    </a:cubicBezTo>
                    <a:cubicBezTo>
                      <a:pt x="2024" y="93"/>
                      <a:pt x="2056" y="119"/>
                      <a:pt x="2129" y="119"/>
                    </a:cubicBezTo>
                    <a:cubicBezTo>
                      <a:pt x="2162" y="119"/>
                      <a:pt x="2175" y="99"/>
                      <a:pt x="2201" y="99"/>
                    </a:cubicBezTo>
                    <a:cubicBezTo>
                      <a:pt x="2300" y="99"/>
                      <a:pt x="2340" y="119"/>
                      <a:pt x="2439" y="132"/>
                    </a:cubicBezTo>
                    <a:lnTo>
                      <a:pt x="2439" y="132"/>
                    </a:lnTo>
                    <a:cubicBezTo>
                      <a:pt x="2419" y="146"/>
                      <a:pt x="2393" y="152"/>
                      <a:pt x="2393" y="179"/>
                    </a:cubicBezTo>
                    <a:cubicBezTo>
                      <a:pt x="2393" y="198"/>
                      <a:pt x="2413" y="205"/>
                      <a:pt x="2419" y="225"/>
                    </a:cubicBezTo>
                    <a:cubicBezTo>
                      <a:pt x="2432" y="258"/>
                      <a:pt x="2446" y="284"/>
                      <a:pt x="2446" y="317"/>
                    </a:cubicBezTo>
                    <a:cubicBezTo>
                      <a:pt x="2446" y="403"/>
                      <a:pt x="2446" y="449"/>
                      <a:pt x="2446" y="528"/>
                    </a:cubicBezTo>
                    <a:cubicBezTo>
                      <a:pt x="2446" y="587"/>
                      <a:pt x="2465" y="620"/>
                      <a:pt x="2465" y="680"/>
                    </a:cubicBezTo>
                    <a:cubicBezTo>
                      <a:pt x="2465" y="706"/>
                      <a:pt x="2419" y="706"/>
                      <a:pt x="2419" y="733"/>
                    </a:cubicBezTo>
                    <a:cubicBezTo>
                      <a:pt x="2419" y="746"/>
                      <a:pt x="2419" y="759"/>
                      <a:pt x="2419" y="766"/>
                    </a:cubicBezTo>
                    <a:cubicBezTo>
                      <a:pt x="2419" y="805"/>
                      <a:pt x="2406" y="825"/>
                      <a:pt x="2393" y="858"/>
                    </a:cubicBezTo>
                    <a:cubicBezTo>
                      <a:pt x="2373" y="911"/>
                      <a:pt x="2373" y="944"/>
                      <a:pt x="2360" y="1003"/>
                    </a:cubicBezTo>
                    <a:cubicBezTo>
                      <a:pt x="2353" y="1023"/>
                      <a:pt x="2333" y="1036"/>
                      <a:pt x="2333" y="1062"/>
                    </a:cubicBezTo>
                    <a:cubicBezTo>
                      <a:pt x="2314" y="1115"/>
                      <a:pt x="2300" y="1148"/>
                      <a:pt x="2294" y="1207"/>
                    </a:cubicBezTo>
                    <a:cubicBezTo>
                      <a:pt x="2287" y="1254"/>
                      <a:pt x="2281" y="1313"/>
                      <a:pt x="2235" y="1313"/>
                    </a:cubicBezTo>
                    <a:cubicBezTo>
                      <a:pt x="2215" y="1313"/>
                      <a:pt x="2208" y="1300"/>
                      <a:pt x="2188" y="1300"/>
                    </a:cubicBezTo>
                    <a:cubicBezTo>
                      <a:pt x="2188" y="1306"/>
                      <a:pt x="2188" y="1313"/>
                      <a:pt x="2188" y="1320"/>
                    </a:cubicBezTo>
                    <a:cubicBezTo>
                      <a:pt x="2188" y="1346"/>
                      <a:pt x="2208" y="1359"/>
                      <a:pt x="2208" y="1386"/>
                    </a:cubicBezTo>
                    <a:cubicBezTo>
                      <a:pt x="2208" y="1392"/>
                      <a:pt x="2208" y="1399"/>
                      <a:pt x="2208" y="1412"/>
                    </a:cubicBezTo>
                    <a:cubicBezTo>
                      <a:pt x="2182" y="1399"/>
                      <a:pt x="2169" y="1392"/>
                      <a:pt x="2142" y="1392"/>
                    </a:cubicBezTo>
                    <a:cubicBezTo>
                      <a:pt x="2096" y="1392"/>
                      <a:pt x="2089" y="1438"/>
                      <a:pt x="2056" y="1465"/>
                    </a:cubicBezTo>
                    <a:cubicBezTo>
                      <a:pt x="1997" y="1504"/>
                      <a:pt x="1964" y="1524"/>
                      <a:pt x="1911" y="1577"/>
                    </a:cubicBezTo>
                    <a:cubicBezTo>
                      <a:pt x="1852" y="1623"/>
                      <a:pt x="1819" y="1669"/>
                      <a:pt x="1786" y="1722"/>
                    </a:cubicBezTo>
                    <a:lnTo>
                      <a:pt x="1786" y="1722"/>
                    </a:lnTo>
                    <a:cubicBezTo>
                      <a:pt x="1740" y="1695"/>
                      <a:pt x="1707" y="1682"/>
                      <a:pt x="1661" y="1682"/>
                    </a:cubicBezTo>
                    <a:cubicBezTo>
                      <a:pt x="1628" y="1682"/>
                      <a:pt x="1608" y="1689"/>
                      <a:pt x="1568" y="1682"/>
                    </a:cubicBezTo>
                    <a:cubicBezTo>
                      <a:pt x="1582" y="1663"/>
                      <a:pt x="1582" y="1643"/>
                      <a:pt x="1595" y="1616"/>
                    </a:cubicBezTo>
                    <a:cubicBezTo>
                      <a:pt x="1614" y="1570"/>
                      <a:pt x="1654" y="1550"/>
                      <a:pt x="1654" y="1498"/>
                    </a:cubicBezTo>
                    <a:cubicBezTo>
                      <a:pt x="1654" y="1484"/>
                      <a:pt x="1647" y="1478"/>
                      <a:pt x="1647" y="1465"/>
                    </a:cubicBezTo>
                    <a:cubicBezTo>
                      <a:pt x="1647" y="1419"/>
                      <a:pt x="1647" y="1392"/>
                      <a:pt x="1647" y="1339"/>
                    </a:cubicBezTo>
                    <a:cubicBezTo>
                      <a:pt x="1647" y="1293"/>
                      <a:pt x="1628" y="1247"/>
                      <a:pt x="1582" y="1227"/>
                    </a:cubicBezTo>
                    <a:cubicBezTo>
                      <a:pt x="1542" y="1214"/>
                      <a:pt x="1515" y="1227"/>
                      <a:pt x="1476" y="1207"/>
                    </a:cubicBezTo>
                    <a:cubicBezTo>
                      <a:pt x="1443" y="1201"/>
                      <a:pt x="1430" y="1168"/>
                      <a:pt x="1417" y="1141"/>
                    </a:cubicBezTo>
                    <a:cubicBezTo>
                      <a:pt x="1357" y="1009"/>
                      <a:pt x="1225" y="1003"/>
                      <a:pt x="1172" y="871"/>
                    </a:cubicBezTo>
                    <a:cubicBezTo>
                      <a:pt x="1146" y="805"/>
                      <a:pt x="1113" y="779"/>
                      <a:pt x="1060" y="726"/>
                    </a:cubicBezTo>
                    <a:cubicBezTo>
                      <a:pt x="1041" y="706"/>
                      <a:pt x="1034" y="693"/>
                      <a:pt x="1008" y="686"/>
                    </a:cubicBezTo>
                    <a:cubicBezTo>
                      <a:pt x="961" y="667"/>
                      <a:pt x="928" y="686"/>
                      <a:pt x="882" y="673"/>
                    </a:cubicBezTo>
                    <a:cubicBezTo>
                      <a:pt x="856" y="667"/>
                      <a:pt x="863" y="627"/>
                      <a:pt x="856" y="601"/>
                    </a:cubicBezTo>
                    <a:cubicBezTo>
                      <a:pt x="849" y="574"/>
                      <a:pt x="816" y="574"/>
                      <a:pt x="790" y="568"/>
                    </a:cubicBezTo>
                    <a:cubicBezTo>
                      <a:pt x="724" y="554"/>
                      <a:pt x="684" y="541"/>
                      <a:pt x="618" y="541"/>
                    </a:cubicBezTo>
                    <a:cubicBezTo>
                      <a:pt x="572" y="541"/>
                      <a:pt x="546" y="541"/>
                      <a:pt x="500" y="541"/>
                    </a:cubicBezTo>
                    <a:cubicBezTo>
                      <a:pt x="460" y="541"/>
                      <a:pt x="447" y="489"/>
                      <a:pt x="407" y="489"/>
                    </a:cubicBezTo>
                    <a:cubicBezTo>
                      <a:pt x="361" y="489"/>
                      <a:pt x="342" y="541"/>
                      <a:pt x="295" y="541"/>
                    </a:cubicBezTo>
                    <a:cubicBezTo>
                      <a:pt x="257" y="541"/>
                      <a:pt x="244" y="502"/>
                      <a:pt x="204" y="502"/>
                    </a:cubicBezTo>
                    <a:cubicBezTo>
                      <a:pt x="158" y="502"/>
                      <a:pt x="138" y="528"/>
                      <a:pt x="92" y="528"/>
                    </a:cubicBezTo>
                    <a:cubicBezTo>
                      <a:pt x="59" y="528"/>
                      <a:pt x="32" y="502"/>
                      <a:pt x="0" y="502"/>
                    </a:cubicBezTo>
                  </a:path>
                </a:pathLst>
              </a:custGeom>
              <a:grpFill/>
              <a:ln w="28575" cap="flat" cmpd="sng">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47" name="文本框 246">
              <a:extLst>
                <a:ext uri="{FF2B5EF4-FFF2-40B4-BE49-F238E27FC236}">
                  <a16:creationId xmlns:a16="http://schemas.microsoft.com/office/drawing/2014/main" id="{A8A3CA1D-80E3-4A58-A3B3-3734F65CA6AA}"/>
                </a:ext>
              </a:extLst>
            </p:cNvPr>
            <p:cNvSpPr txBox="1"/>
            <p:nvPr/>
          </p:nvSpPr>
          <p:spPr>
            <a:xfrm>
              <a:off x="3549605" y="4347942"/>
              <a:ext cx="1615030" cy="461665"/>
            </a:xfrm>
            <a:prstGeom prst="rect">
              <a:avLst/>
            </a:prstGeom>
            <a:noFill/>
          </p:spPr>
          <p:txBody>
            <a:bodyPr wrap="square" rtlCol="0">
              <a:spAutoFit/>
            </a:bodyPr>
            <a:lstStyle/>
            <a:p>
              <a:pPr algn="ctr"/>
              <a:r>
                <a:rPr lang="en-US" altLang="zh-CN" sz="2400" b="1">
                  <a:solidFill>
                    <a:schemeClr val="accent1"/>
                  </a:solidFill>
                </a:rPr>
                <a:t>Brazil</a:t>
              </a:r>
              <a:endParaRPr lang="zh-CN" altLang="en-US" sz="2400" b="1">
                <a:solidFill>
                  <a:schemeClr val="accent1"/>
                </a:solidFill>
              </a:endParaRPr>
            </a:p>
          </p:txBody>
        </p:sp>
      </p:grpSp>
    </p:spTree>
    <p:extLst>
      <p:ext uri="{BB962C8B-B14F-4D97-AF65-F5344CB8AC3E}">
        <p14:creationId xmlns:p14="http://schemas.microsoft.com/office/powerpoint/2010/main" val="2290174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平行四边形 8">
            <a:extLst>
              <a:ext uri="{FF2B5EF4-FFF2-40B4-BE49-F238E27FC236}">
                <a16:creationId xmlns:a16="http://schemas.microsoft.com/office/drawing/2014/main" id="{C9B52106-5D88-41CC-8869-DDBAB3E747AD}"/>
              </a:ext>
            </a:extLst>
          </p:cNvPr>
          <p:cNvSpPr/>
          <p:nvPr/>
        </p:nvSpPr>
        <p:spPr>
          <a:xfrm>
            <a:off x="-2425983" y="0"/>
            <a:ext cx="9206702" cy="6858000"/>
          </a:xfrm>
          <a:prstGeom prst="parallelogram">
            <a:avLst>
              <a:gd name="adj" fmla="val 2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图片 6">
            <a:extLst>
              <a:ext uri="{FF2B5EF4-FFF2-40B4-BE49-F238E27FC236}">
                <a16:creationId xmlns:a16="http://schemas.microsoft.com/office/drawing/2014/main" id="{4315ABA4-ECAC-43E8-83AA-6AC37B103027}"/>
              </a:ext>
            </a:extLst>
          </p:cNvPr>
          <p:cNvPicPr>
            <a:picLocks noChangeAspect="1"/>
          </p:cNvPicPr>
          <p:nvPr/>
        </p:nvPicPr>
        <p:blipFill rotWithShape="1">
          <a:blip r:embed="rId2"/>
          <a:srcRect l="-86"/>
          <a:stretch/>
        </p:blipFill>
        <p:spPr>
          <a:xfrm>
            <a:off x="-2557388" y="0"/>
            <a:ext cx="9151928" cy="6858000"/>
          </a:xfrm>
          <a:prstGeom prst="parallelogram">
            <a:avLst/>
          </a:prstGeom>
        </p:spPr>
      </p:pic>
      <p:sp>
        <p:nvSpPr>
          <p:cNvPr id="5" name="平行四边形 4">
            <a:extLst>
              <a:ext uri="{FF2B5EF4-FFF2-40B4-BE49-F238E27FC236}">
                <a16:creationId xmlns:a16="http://schemas.microsoft.com/office/drawing/2014/main" id="{859E41FC-370A-43C8-9DA6-B5DE41EAE676}"/>
              </a:ext>
            </a:extLst>
          </p:cNvPr>
          <p:cNvSpPr/>
          <p:nvPr/>
        </p:nvSpPr>
        <p:spPr>
          <a:xfrm>
            <a:off x="-2612163" y="2379132"/>
            <a:ext cx="9709381" cy="2099735"/>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a:extLst>
              <a:ext uri="{FF2B5EF4-FFF2-40B4-BE49-F238E27FC236}">
                <a16:creationId xmlns:a16="http://schemas.microsoft.com/office/drawing/2014/main" id="{BB8CF2C9-27F0-42A1-804E-05C3085B27A6}"/>
              </a:ext>
            </a:extLst>
          </p:cNvPr>
          <p:cNvSpPr txBox="1"/>
          <p:nvPr/>
        </p:nvSpPr>
        <p:spPr>
          <a:xfrm>
            <a:off x="4098574" y="2105561"/>
            <a:ext cx="2682145" cy="2646878"/>
          </a:xfrm>
          <a:prstGeom prst="rect">
            <a:avLst/>
          </a:prstGeom>
          <a:noFill/>
        </p:spPr>
        <p:txBody>
          <a:bodyPr wrap="none" rtlCol="0">
            <a:spAutoFit/>
          </a:bodyPr>
          <a:lstStyle/>
          <a:p>
            <a:pPr algn="ctr"/>
            <a:r>
              <a:rPr lang="en-US" altLang="zh-CN" sz="16600" i="1">
                <a:solidFill>
                  <a:schemeClr val="bg1">
                    <a:lumMod val="95000"/>
                  </a:schemeClr>
                </a:solidFill>
                <a:latin typeface="+mj-ea"/>
                <a:ea typeface="+mj-ea"/>
                <a:cs typeface="+mn-ea"/>
                <a:sym typeface="+mn-lt"/>
              </a:rPr>
              <a:t>01</a:t>
            </a:r>
            <a:endParaRPr lang="zh-CN" altLang="en-US" sz="16600" i="1">
              <a:solidFill>
                <a:schemeClr val="bg1">
                  <a:lumMod val="95000"/>
                </a:schemeClr>
              </a:solidFill>
              <a:latin typeface="+mj-ea"/>
              <a:ea typeface="+mj-ea"/>
              <a:cs typeface="+mn-ea"/>
              <a:sym typeface="+mn-lt"/>
            </a:endParaRPr>
          </a:p>
        </p:txBody>
      </p:sp>
      <p:sp>
        <p:nvSpPr>
          <p:cNvPr id="2" name="矩形 1">
            <a:extLst>
              <a:ext uri="{FF2B5EF4-FFF2-40B4-BE49-F238E27FC236}">
                <a16:creationId xmlns:a16="http://schemas.microsoft.com/office/drawing/2014/main" id="{93C31F72-A14F-4243-A9F6-A8DA8F6B1F3A}"/>
              </a:ext>
            </a:extLst>
          </p:cNvPr>
          <p:cNvSpPr/>
          <p:nvPr/>
        </p:nvSpPr>
        <p:spPr>
          <a:xfrm>
            <a:off x="7097218" y="2306581"/>
            <a:ext cx="6242098" cy="1015663"/>
          </a:xfrm>
          <a:prstGeom prst="rect">
            <a:avLst/>
          </a:prstGeom>
        </p:spPr>
        <p:txBody>
          <a:bodyPr wrap="square" tIns="0" bIns="0">
            <a:spAutoFit/>
          </a:bodyPr>
          <a:lstStyle/>
          <a:p>
            <a:r>
              <a:rPr lang="en-US" altLang="zh-CN" sz="6600" b="1" i="1">
                <a:solidFill>
                  <a:schemeClr val="accent1"/>
                </a:solidFill>
                <a:cs typeface="+mn-ea"/>
                <a:sym typeface="+mn-lt"/>
              </a:rPr>
              <a:t>Paper</a:t>
            </a:r>
            <a:endParaRPr lang="zh-CN" altLang="en-US" sz="6600" b="1" i="1">
              <a:solidFill>
                <a:schemeClr val="accent1"/>
              </a:solidFill>
              <a:cs typeface="+mn-ea"/>
              <a:sym typeface="+mn-lt"/>
            </a:endParaRPr>
          </a:p>
        </p:txBody>
      </p:sp>
      <p:sp>
        <p:nvSpPr>
          <p:cNvPr id="8" name="矩形 7">
            <a:extLst>
              <a:ext uri="{FF2B5EF4-FFF2-40B4-BE49-F238E27FC236}">
                <a16:creationId xmlns:a16="http://schemas.microsoft.com/office/drawing/2014/main" id="{5BE5BBEA-2217-4B38-B3A3-98F111C6339E}"/>
              </a:ext>
            </a:extLst>
          </p:cNvPr>
          <p:cNvSpPr/>
          <p:nvPr/>
        </p:nvSpPr>
        <p:spPr>
          <a:xfrm>
            <a:off x="6780719" y="3612756"/>
            <a:ext cx="5314596" cy="1061829"/>
          </a:xfrm>
          <a:prstGeom prst="rect">
            <a:avLst/>
          </a:prstGeom>
        </p:spPr>
        <p:txBody>
          <a:bodyPr wrap="none" bIns="0">
            <a:spAutoFit/>
          </a:bodyPr>
          <a:lstStyle/>
          <a:p>
            <a:r>
              <a:rPr lang="en-US" altLang="zh-CN" sz="6600" b="1" i="1">
                <a:solidFill>
                  <a:schemeClr val="accent1"/>
                </a:solidFill>
                <a:cs typeface="+mn-ea"/>
                <a:sym typeface="+mn-lt"/>
              </a:rPr>
              <a:t>Background</a:t>
            </a:r>
            <a:endParaRPr lang="zh-CN" altLang="en-US" sz="6600" b="1" i="1">
              <a:solidFill>
                <a:schemeClr val="accent1"/>
              </a:solidFill>
              <a:cs typeface="+mn-ea"/>
              <a:sym typeface="+mn-lt"/>
            </a:endParaRPr>
          </a:p>
        </p:txBody>
      </p:sp>
    </p:spTree>
    <p:extLst>
      <p:ext uri="{BB962C8B-B14F-4D97-AF65-F5344CB8AC3E}">
        <p14:creationId xmlns:p14="http://schemas.microsoft.com/office/powerpoint/2010/main" val="7558729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02642-6832-46CF-BED2-23198075DA0D}"/>
              </a:ext>
            </a:extLst>
          </p:cNvPr>
          <p:cNvSpPr>
            <a:spLocks noGrp="1"/>
          </p:cNvSpPr>
          <p:nvPr>
            <p:ph type="title"/>
          </p:nvPr>
        </p:nvSpPr>
        <p:spPr/>
        <p:txBody>
          <a:bodyPr/>
          <a:lstStyle/>
          <a:p>
            <a:r>
              <a:rPr lang="en-US" altLang="zh-CN"/>
              <a:t>Some images of UQ</a:t>
            </a:r>
            <a:endParaRPr lang="zh-CN" altLang="en-US"/>
          </a:p>
        </p:txBody>
      </p:sp>
      <p:pic>
        <p:nvPicPr>
          <p:cNvPr id="4" name="图片 3">
            <a:extLst>
              <a:ext uri="{FF2B5EF4-FFF2-40B4-BE49-F238E27FC236}">
                <a16:creationId xmlns:a16="http://schemas.microsoft.com/office/drawing/2014/main" id="{34DE8230-AA59-4556-AAF4-69C053E92D72}"/>
              </a:ext>
            </a:extLst>
          </p:cNvPr>
          <p:cNvPicPr>
            <a:picLocks noChangeAspect="1"/>
          </p:cNvPicPr>
          <p:nvPr/>
        </p:nvPicPr>
        <p:blipFill>
          <a:blip r:embed="rId2"/>
          <a:stretch>
            <a:fillRect/>
          </a:stretch>
        </p:blipFill>
        <p:spPr>
          <a:xfrm>
            <a:off x="1650256" y="1518083"/>
            <a:ext cx="3580327" cy="2116269"/>
          </a:xfrm>
          <a:prstGeom prst="rect">
            <a:avLst/>
          </a:prstGeom>
        </p:spPr>
      </p:pic>
      <p:pic>
        <p:nvPicPr>
          <p:cNvPr id="6" name="图片 5">
            <a:extLst>
              <a:ext uri="{FF2B5EF4-FFF2-40B4-BE49-F238E27FC236}">
                <a16:creationId xmlns:a16="http://schemas.microsoft.com/office/drawing/2014/main" id="{BD4EA3AE-CF06-4E6C-8A61-4DD6EAF84934}"/>
              </a:ext>
            </a:extLst>
          </p:cNvPr>
          <p:cNvPicPr>
            <a:picLocks noChangeAspect="1"/>
          </p:cNvPicPr>
          <p:nvPr/>
        </p:nvPicPr>
        <p:blipFill>
          <a:blip r:embed="rId3"/>
          <a:stretch>
            <a:fillRect/>
          </a:stretch>
        </p:blipFill>
        <p:spPr>
          <a:xfrm>
            <a:off x="7343261" y="1517989"/>
            <a:ext cx="3198483" cy="2116362"/>
          </a:xfrm>
          <a:prstGeom prst="rect">
            <a:avLst/>
          </a:prstGeom>
        </p:spPr>
      </p:pic>
      <p:pic>
        <p:nvPicPr>
          <p:cNvPr id="8" name="图片 7">
            <a:extLst>
              <a:ext uri="{FF2B5EF4-FFF2-40B4-BE49-F238E27FC236}">
                <a16:creationId xmlns:a16="http://schemas.microsoft.com/office/drawing/2014/main" id="{3BC22C79-1588-41F4-97FA-380A4FC0B3AC}"/>
              </a:ext>
            </a:extLst>
          </p:cNvPr>
          <p:cNvPicPr>
            <a:picLocks noChangeAspect="1"/>
          </p:cNvPicPr>
          <p:nvPr/>
        </p:nvPicPr>
        <p:blipFill>
          <a:blip r:embed="rId4"/>
          <a:stretch>
            <a:fillRect/>
          </a:stretch>
        </p:blipFill>
        <p:spPr>
          <a:xfrm>
            <a:off x="7695468" y="3634351"/>
            <a:ext cx="2846276" cy="2155713"/>
          </a:xfrm>
          <a:prstGeom prst="rect">
            <a:avLst/>
          </a:prstGeom>
        </p:spPr>
      </p:pic>
      <p:pic>
        <p:nvPicPr>
          <p:cNvPr id="10" name="图片 9">
            <a:extLst>
              <a:ext uri="{FF2B5EF4-FFF2-40B4-BE49-F238E27FC236}">
                <a16:creationId xmlns:a16="http://schemas.microsoft.com/office/drawing/2014/main" id="{F08FF9F0-C370-47FA-B200-FEF8E42A3F43}"/>
              </a:ext>
            </a:extLst>
          </p:cNvPr>
          <p:cNvPicPr>
            <a:picLocks noChangeAspect="1"/>
          </p:cNvPicPr>
          <p:nvPr/>
        </p:nvPicPr>
        <p:blipFill>
          <a:blip r:embed="rId5"/>
          <a:stretch>
            <a:fillRect/>
          </a:stretch>
        </p:blipFill>
        <p:spPr>
          <a:xfrm>
            <a:off x="5539755" y="3634351"/>
            <a:ext cx="2155713" cy="2155713"/>
          </a:xfrm>
          <a:prstGeom prst="rect">
            <a:avLst/>
          </a:prstGeom>
        </p:spPr>
      </p:pic>
      <p:pic>
        <p:nvPicPr>
          <p:cNvPr id="12" name="图片 11">
            <a:extLst>
              <a:ext uri="{FF2B5EF4-FFF2-40B4-BE49-F238E27FC236}">
                <a16:creationId xmlns:a16="http://schemas.microsoft.com/office/drawing/2014/main" id="{16A19B47-CF81-42DB-98D4-718C6732EF7C}"/>
              </a:ext>
            </a:extLst>
          </p:cNvPr>
          <p:cNvPicPr>
            <a:picLocks noChangeAspect="1"/>
          </p:cNvPicPr>
          <p:nvPr/>
        </p:nvPicPr>
        <p:blipFill>
          <a:blip r:embed="rId6"/>
          <a:stretch>
            <a:fillRect/>
          </a:stretch>
        </p:blipFill>
        <p:spPr>
          <a:xfrm>
            <a:off x="1659472" y="3634352"/>
            <a:ext cx="2155713" cy="2155713"/>
          </a:xfrm>
          <a:prstGeom prst="rect">
            <a:avLst/>
          </a:prstGeom>
        </p:spPr>
      </p:pic>
      <p:pic>
        <p:nvPicPr>
          <p:cNvPr id="14" name="图片 13">
            <a:extLst>
              <a:ext uri="{FF2B5EF4-FFF2-40B4-BE49-F238E27FC236}">
                <a16:creationId xmlns:a16="http://schemas.microsoft.com/office/drawing/2014/main" id="{482E5D19-4F5C-42AF-AF12-58909A0B3395}"/>
              </a:ext>
            </a:extLst>
          </p:cNvPr>
          <p:cNvPicPr>
            <a:picLocks noChangeAspect="1"/>
          </p:cNvPicPr>
          <p:nvPr/>
        </p:nvPicPr>
        <p:blipFill>
          <a:blip r:embed="rId7"/>
          <a:stretch>
            <a:fillRect/>
          </a:stretch>
        </p:blipFill>
        <p:spPr>
          <a:xfrm>
            <a:off x="5226899" y="1518083"/>
            <a:ext cx="2116362" cy="2116362"/>
          </a:xfrm>
          <a:prstGeom prst="rect">
            <a:avLst/>
          </a:prstGeom>
        </p:spPr>
      </p:pic>
      <p:pic>
        <p:nvPicPr>
          <p:cNvPr id="16" name="图片 15">
            <a:extLst>
              <a:ext uri="{FF2B5EF4-FFF2-40B4-BE49-F238E27FC236}">
                <a16:creationId xmlns:a16="http://schemas.microsoft.com/office/drawing/2014/main" id="{133A9CD8-02A7-4631-ACC7-5FDFEA4EB5A0}"/>
              </a:ext>
            </a:extLst>
          </p:cNvPr>
          <p:cNvPicPr>
            <a:picLocks noChangeAspect="1"/>
          </p:cNvPicPr>
          <p:nvPr/>
        </p:nvPicPr>
        <p:blipFill>
          <a:blip r:embed="rId8"/>
          <a:stretch>
            <a:fillRect/>
          </a:stretch>
        </p:blipFill>
        <p:spPr>
          <a:xfrm>
            <a:off x="3815185" y="3634351"/>
            <a:ext cx="1724570" cy="2155713"/>
          </a:xfrm>
          <a:prstGeom prst="rect">
            <a:avLst/>
          </a:prstGeom>
        </p:spPr>
      </p:pic>
    </p:spTree>
    <p:extLst>
      <p:ext uri="{BB962C8B-B14F-4D97-AF65-F5344CB8AC3E}">
        <p14:creationId xmlns:p14="http://schemas.microsoft.com/office/powerpoint/2010/main" val="3350652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9C75FA-1E08-4892-9B4D-3C183BA6C2C2}"/>
              </a:ext>
            </a:extLst>
          </p:cNvPr>
          <p:cNvSpPr>
            <a:spLocks noGrp="1"/>
          </p:cNvSpPr>
          <p:nvPr>
            <p:ph type="title"/>
          </p:nvPr>
        </p:nvSpPr>
        <p:spPr/>
        <p:txBody>
          <a:bodyPr/>
          <a:lstStyle/>
          <a:p>
            <a:r>
              <a:rPr lang="en-US" altLang="zh-CN"/>
              <a:t>Notice</a:t>
            </a:r>
            <a:endParaRPr lang="zh-CN" altLang="en-US"/>
          </a:p>
        </p:txBody>
      </p:sp>
      <p:sp>
        <p:nvSpPr>
          <p:cNvPr id="3" name="文本框 2">
            <a:extLst>
              <a:ext uri="{FF2B5EF4-FFF2-40B4-BE49-F238E27FC236}">
                <a16:creationId xmlns:a16="http://schemas.microsoft.com/office/drawing/2014/main" id="{8DF5C349-D39C-4DC6-B2FA-0E5EB6C421A8}"/>
              </a:ext>
            </a:extLst>
          </p:cNvPr>
          <p:cNvSpPr txBox="1"/>
          <p:nvPr/>
        </p:nvSpPr>
        <p:spPr>
          <a:xfrm>
            <a:off x="1066800" y="1789288"/>
            <a:ext cx="10068560" cy="3279424"/>
          </a:xfrm>
          <a:prstGeom prst="rect">
            <a:avLst/>
          </a:prstGeom>
          <a:noFill/>
        </p:spPr>
        <p:txBody>
          <a:bodyPr wrap="square" rtlCol="0">
            <a:spAutoFit/>
          </a:bodyPr>
          <a:lstStyle/>
          <a:p>
            <a:pPr algn="ctr">
              <a:lnSpc>
                <a:spcPct val="150000"/>
              </a:lnSpc>
            </a:pPr>
            <a:r>
              <a:rPr lang="en-US" altLang="zh-CN" sz="4800" b="1">
                <a:solidFill>
                  <a:schemeClr val="accent1"/>
                </a:solidFill>
              </a:rPr>
              <a:t>Those images above are all from Internet, please do not use them for business purpose.</a:t>
            </a:r>
            <a:endParaRPr lang="zh-CN" altLang="en-US" sz="4800" b="1">
              <a:solidFill>
                <a:schemeClr val="accent1"/>
              </a:solidFill>
            </a:endParaRPr>
          </a:p>
        </p:txBody>
      </p:sp>
    </p:spTree>
    <p:extLst>
      <p:ext uri="{BB962C8B-B14F-4D97-AF65-F5344CB8AC3E}">
        <p14:creationId xmlns:p14="http://schemas.microsoft.com/office/powerpoint/2010/main" val="16004472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2"/>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743642"/>
            <a:ext cx="329184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000000">
                    <a:lumMod val="75000"/>
                    <a:lumOff val="25000"/>
                  </a:srgbClr>
                </a:solidFill>
                <a:effectLst/>
                <a:uLnTx/>
                <a:uFillTx/>
                <a:latin typeface="Microsoft YaHei"/>
                <a:ea typeface="Microsoft YaHei"/>
                <a:cs typeface="+mn-cs"/>
              </a:rPr>
              <a:t>陈倍健</a:t>
            </a:r>
            <a:endParaRPr kumimoji="0" lang="zh-CN" altLang="en-US" sz="2000" b="1" i="0" u="none" strike="noStrike" kern="1200" cap="none" spc="0" normalizeH="0" baseline="0" noProof="0" dirty="0">
              <a:ln>
                <a:noFill/>
              </a:ln>
              <a:solidFill>
                <a:srgbClr val="000000">
                  <a:lumMod val="75000"/>
                  <a:lumOff val="25000"/>
                </a:srgbClr>
              </a:solidFill>
              <a:effectLst/>
              <a:uLnTx/>
              <a:uFillTx/>
              <a:latin typeface="Microsoft YaHei"/>
              <a:ea typeface="Microsoft YaHei"/>
              <a:cs typeface="+mn-cs"/>
            </a:endParaRP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743642"/>
            <a:ext cx="32918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lumMod val="75000"/>
                    <a:lumOff val="25000"/>
                  </a:srgbClr>
                </a:solidFill>
                <a:effectLst/>
                <a:uLnTx/>
                <a:uFillTx/>
                <a:latin typeface="Microsoft YaHei"/>
                <a:ea typeface="Microsoft YaHei"/>
                <a:cs typeface="+mn-cs"/>
              </a:rPr>
              <a:t>University of Queensland</a:t>
            </a:r>
            <a:endParaRPr kumimoji="0" lang="zh-CN" altLang="en-US" sz="2000" b="0" i="0" u="none" strike="noStrike" kern="1200" cap="none" spc="0" normalizeH="0" baseline="0" noProof="0" dirty="0">
              <a:ln>
                <a:noFill/>
              </a:ln>
              <a:solidFill>
                <a:srgbClr val="000000">
                  <a:lumMod val="75000"/>
                  <a:lumOff val="25000"/>
                </a:srgbClr>
              </a:solidFill>
              <a:effectLst/>
              <a:uLnTx/>
              <a:uFillTx/>
              <a:latin typeface="Microsoft YaHei"/>
              <a:ea typeface="Microsoft YaHei"/>
              <a:cs typeface="+mn-cs"/>
            </a:endParaRPr>
          </a:p>
        </p:txBody>
      </p:sp>
      <p:pic>
        <p:nvPicPr>
          <p:cNvPr id="6" name="图片 5" descr="图片包含 黑色, 文字&#10;&#10;描述已自动生成">
            <a:extLst>
              <a:ext uri="{FF2B5EF4-FFF2-40B4-BE49-F238E27FC236}">
                <a16:creationId xmlns:a16="http://schemas.microsoft.com/office/drawing/2014/main" id="{B8D1D32E-0F5A-4149-937A-94B595917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5187696"/>
          </a:xfrm>
          <a:prstGeom prst="rect">
            <a:avLst/>
          </a:prstGeom>
        </p:spPr>
      </p:pic>
    </p:spTree>
    <p:extLst>
      <p:ext uri="{BB962C8B-B14F-4D97-AF65-F5344CB8AC3E}">
        <p14:creationId xmlns:p14="http://schemas.microsoft.com/office/powerpoint/2010/main" val="4172564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D3028CC-46D4-48D4-AECA-4B9CA097BB02}"/>
              </a:ext>
            </a:extLst>
          </p:cNvPr>
          <p:cNvPicPr>
            <a:picLocks noChangeAspect="1"/>
          </p:cNvPicPr>
          <p:nvPr/>
        </p:nvPicPr>
        <p:blipFill>
          <a:blip r:embed="rId2"/>
          <a:stretch>
            <a:fillRect/>
          </a:stretch>
        </p:blipFill>
        <p:spPr>
          <a:xfrm>
            <a:off x="3747657" y="3635665"/>
            <a:ext cx="2016000" cy="2016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850FD-5939-491F-92FF-F906285EA648}"/>
              </a:ext>
            </a:extLst>
          </p:cNvPr>
          <p:cNvSpPr>
            <a:spLocks noGrp="1"/>
          </p:cNvSpPr>
          <p:nvPr>
            <p:ph type="title"/>
          </p:nvPr>
        </p:nvSpPr>
        <p:spPr/>
        <p:txBody>
          <a:bodyPr/>
          <a:lstStyle/>
          <a:p>
            <a:r>
              <a:rPr lang="en-US" altLang="zh-CN"/>
              <a:t>Explain your essay shortly</a:t>
            </a:r>
            <a:endParaRPr lang="zh-CN" altLang="en-US"/>
          </a:p>
        </p:txBody>
      </p:sp>
      <p:pic>
        <p:nvPicPr>
          <p:cNvPr id="5" name="图片 4">
            <a:extLst>
              <a:ext uri="{FF2B5EF4-FFF2-40B4-BE49-F238E27FC236}">
                <a16:creationId xmlns:a16="http://schemas.microsoft.com/office/drawing/2014/main" id="{A145D5C9-F69B-4B18-B814-0B7B9F5B82A7}"/>
              </a:ext>
            </a:extLst>
          </p:cNvPr>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b="-245"/>
          <a:stretch/>
        </p:blipFill>
        <p:spPr>
          <a:xfrm>
            <a:off x="930275" y="1234280"/>
            <a:ext cx="10331449" cy="3300536"/>
          </a:xfrm>
          <a:prstGeom prst="parallelogram">
            <a:avLst/>
          </a:prstGeom>
        </p:spPr>
      </p:pic>
      <p:sp>
        <p:nvSpPr>
          <p:cNvPr id="6" name="平行四边形 5">
            <a:extLst>
              <a:ext uri="{FF2B5EF4-FFF2-40B4-BE49-F238E27FC236}">
                <a16:creationId xmlns:a16="http://schemas.microsoft.com/office/drawing/2014/main" id="{EF735517-4DFC-40A3-98E5-A970BC48D5AB}"/>
              </a:ext>
            </a:extLst>
          </p:cNvPr>
          <p:cNvSpPr/>
          <p:nvPr/>
        </p:nvSpPr>
        <p:spPr>
          <a:xfrm>
            <a:off x="930275" y="3721538"/>
            <a:ext cx="3455988" cy="813278"/>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i="1">
                <a:latin typeface="+mn-ea"/>
                <a:cs typeface="+mn-ea"/>
                <a:sym typeface="+mn-lt"/>
              </a:rPr>
              <a:t>Text your key word here</a:t>
            </a:r>
            <a:endParaRPr lang="zh-CN" altLang="en-US" sz="1600" b="1" i="1">
              <a:latin typeface="+mn-ea"/>
              <a:cs typeface="+mn-ea"/>
              <a:sym typeface="+mn-lt"/>
            </a:endParaRPr>
          </a:p>
        </p:txBody>
      </p:sp>
      <p:sp>
        <p:nvSpPr>
          <p:cNvPr id="7" name="矩形 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C97EC825-768D-4FEF-A460-F7F670691372}"/>
              </a:ext>
            </a:extLst>
          </p:cNvPr>
          <p:cNvSpPr/>
          <p:nvPr/>
        </p:nvSpPr>
        <p:spPr>
          <a:xfrm>
            <a:off x="930275" y="4619483"/>
            <a:ext cx="10331448" cy="1477840"/>
          </a:xfrm>
          <a:prstGeom prst="rect">
            <a:avLst/>
          </a:prstGeom>
        </p:spPr>
        <p:txBody>
          <a:bodyPr wrap="square">
            <a:spAutoFit/>
          </a:bodyPr>
          <a:lstStyle/>
          <a:p>
            <a:pPr>
              <a:lnSpc>
                <a:spcPct val="120000"/>
              </a:lnSpc>
              <a:spcBef>
                <a:spcPts val="600"/>
              </a:spcBef>
            </a:pPr>
            <a:r>
              <a:rPr lang="en-US" altLang="zh-CN" sz="1600">
                <a:solidFill>
                  <a:schemeClr val="tx1">
                    <a:lumMod val="75000"/>
                    <a:lumOff val="25000"/>
                  </a:schemeClr>
                </a:solidFill>
                <a:cs typeface="+mn-ea"/>
                <a:sym typeface="+mn-lt"/>
              </a:rPr>
              <a:t>The picture blow, can be replaced by yourself. Here is the method to tell you:</a:t>
            </a:r>
          </a:p>
          <a:p>
            <a:pPr marL="342900" indent="-342900">
              <a:lnSpc>
                <a:spcPct val="120000"/>
              </a:lnSpc>
              <a:spcBef>
                <a:spcPts val="600"/>
              </a:spcBef>
              <a:buAutoNum type="arabicPeriod"/>
            </a:pPr>
            <a:r>
              <a:rPr lang="en-US" altLang="zh-CN" sz="1600">
                <a:solidFill>
                  <a:schemeClr val="tx1">
                    <a:lumMod val="75000"/>
                    <a:lumOff val="25000"/>
                  </a:schemeClr>
                </a:solidFill>
                <a:cs typeface="+mn-ea"/>
                <a:sym typeface="+mn-lt"/>
              </a:rPr>
              <a:t>First of all, you should clikck the picture and click right mouse button,then choose the “change picture” button;</a:t>
            </a:r>
          </a:p>
          <a:p>
            <a:pPr marL="342900" indent="-342900">
              <a:lnSpc>
                <a:spcPct val="120000"/>
              </a:lnSpc>
              <a:spcBef>
                <a:spcPts val="600"/>
              </a:spcBef>
              <a:buAutoNum type="arabicPeriod"/>
            </a:pPr>
            <a:r>
              <a:rPr lang="en-US" altLang="zh-CN" sz="1600">
                <a:solidFill>
                  <a:schemeClr val="tx1">
                    <a:lumMod val="75000"/>
                    <a:lumOff val="25000"/>
                  </a:schemeClr>
                </a:solidFill>
                <a:cs typeface="+mn-ea"/>
                <a:sym typeface="+mn-lt"/>
              </a:rPr>
              <a:t>Upload your own image by using  “file from” button;</a:t>
            </a:r>
          </a:p>
          <a:p>
            <a:pPr marL="342900" indent="-342900">
              <a:lnSpc>
                <a:spcPct val="120000"/>
              </a:lnSpc>
              <a:spcBef>
                <a:spcPts val="600"/>
              </a:spcBef>
              <a:buAutoNum type="arabicPeriod"/>
            </a:pPr>
            <a:r>
              <a:rPr lang="en-US" altLang="zh-CN" sz="1600">
                <a:solidFill>
                  <a:schemeClr val="tx1">
                    <a:lumMod val="75000"/>
                    <a:lumOff val="25000"/>
                  </a:schemeClr>
                </a:solidFill>
                <a:cs typeface="+mn-ea"/>
                <a:sym typeface="+mn-lt"/>
              </a:rPr>
              <a:t>Remember, please choose the image that connected with your topic. </a:t>
            </a:r>
          </a:p>
        </p:txBody>
      </p:sp>
    </p:spTree>
    <p:extLst>
      <p:ext uri="{BB962C8B-B14F-4D97-AF65-F5344CB8AC3E}">
        <p14:creationId xmlns:p14="http://schemas.microsoft.com/office/powerpoint/2010/main" val="2781349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ïŝľîḓè">
            <a:extLst>
              <a:ext uri="{FF2B5EF4-FFF2-40B4-BE49-F238E27FC236}">
                <a16:creationId xmlns:a16="http://schemas.microsoft.com/office/drawing/2014/main" id="{9DEF6272-C85D-4D2C-9406-A59AD8468E60}"/>
              </a:ext>
            </a:extLst>
          </p:cNvPr>
          <p:cNvGrpSpPr/>
          <p:nvPr/>
        </p:nvGrpSpPr>
        <p:grpSpPr>
          <a:xfrm>
            <a:off x="5237858" y="1489550"/>
            <a:ext cx="5731475" cy="4794124"/>
            <a:chOff x="5513833" y="1272013"/>
            <a:chExt cx="6678168" cy="5585987"/>
          </a:xfrm>
        </p:grpSpPr>
        <p:sp>
          <p:nvSpPr>
            <p:cNvPr id="98" name="íṣ1iḋè">
              <a:extLst>
                <a:ext uri="{FF2B5EF4-FFF2-40B4-BE49-F238E27FC236}">
                  <a16:creationId xmlns:a16="http://schemas.microsoft.com/office/drawing/2014/main" id="{3E6F2C27-36CD-4B6A-A4A0-CE0FBD7DB1D7}"/>
                </a:ext>
              </a:extLst>
            </p:cNvPr>
            <p:cNvSpPr/>
            <p:nvPr/>
          </p:nvSpPr>
          <p:spPr bwMode="auto">
            <a:xfrm>
              <a:off x="6822665" y="2442368"/>
              <a:ext cx="909035" cy="909036"/>
            </a:xfrm>
            <a:prstGeom prst="ellipse">
              <a:avLst/>
            </a:prstGeom>
            <a:solidFill>
              <a:schemeClr val="bg1">
                <a:lumMod val="95000"/>
              </a:schemeClr>
            </a:solidFill>
            <a:ln>
              <a:noFill/>
            </a:ln>
            <a:extLst/>
          </p:spPr>
          <p:txBody>
            <a:bodyPr wrap="square" lIns="91440" tIns="45720" rIns="91440" bIns="45720" anchor="ctr">
              <a:normAutofit/>
            </a:bodyPr>
            <a:lstStyle/>
            <a:p>
              <a:pPr algn="ctr"/>
              <a:endParaRPr>
                <a:cs typeface="+mn-ea"/>
                <a:sym typeface="+mn-lt"/>
              </a:endParaRPr>
            </a:p>
          </p:txBody>
        </p:sp>
        <p:sp>
          <p:nvSpPr>
            <p:cNvPr id="99" name="íṡlïďé">
              <a:extLst>
                <a:ext uri="{FF2B5EF4-FFF2-40B4-BE49-F238E27FC236}">
                  <a16:creationId xmlns:a16="http://schemas.microsoft.com/office/drawing/2014/main" id="{4E57F301-D97A-47F0-9F31-567CF29267C5}"/>
                </a:ext>
              </a:extLst>
            </p:cNvPr>
            <p:cNvSpPr/>
            <p:nvPr/>
          </p:nvSpPr>
          <p:spPr bwMode="auto">
            <a:xfrm>
              <a:off x="6762360" y="2442368"/>
              <a:ext cx="911269" cy="909036"/>
            </a:xfrm>
            <a:prstGeom prst="ellipse">
              <a:avLst/>
            </a:prstGeom>
            <a:solidFill>
              <a:srgbClr val="7E38BE"/>
            </a:solidFill>
            <a:ln>
              <a:noFill/>
            </a:ln>
            <a:extLst/>
          </p:spPr>
          <p:txBody>
            <a:bodyPr wrap="square" lIns="91440" tIns="45720" rIns="91440" bIns="45720" anchor="ctr">
              <a:normAutofit/>
            </a:bodyPr>
            <a:lstStyle/>
            <a:p>
              <a:pPr algn="ctr"/>
              <a:r>
                <a:rPr lang="en-US" altLang="zh-CN" b="1" dirty="0">
                  <a:solidFill>
                    <a:schemeClr val="bg1"/>
                  </a:solidFill>
                  <a:cs typeface="+mn-ea"/>
                  <a:sym typeface="+mn-lt"/>
                </a:rPr>
                <a:t>2</a:t>
              </a:r>
              <a:endParaRPr b="1" dirty="0">
                <a:solidFill>
                  <a:schemeClr val="bg1"/>
                </a:solidFill>
                <a:cs typeface="+mn-ea"/>
                <a:sym typeface="+mn-lt"/>
              </a:endParaRPr>
            </a:p>
          </p:txBody>
        </p:sp>
        <p:sp>
          <p:nvSpPr>
            <p:cNvPr id="100" name="ïś1iḍè">
              <a:extLst>
                <a:ext uri="{FF2B5EF4-FFF2-40B4-BE49-F238E27FC236}">
                  <a16:creationId xmlns:a16="http://schemas.microsoft.com/office/drawing/2014/main" id="{DB32615B-E0D1-4F02-83D9-44F217893339}"/>
                </a:ext>
              </a:extLst>
            </p:cNvPr>
            <p:cNvSpPr/>
            <p:nvPr/>
          </p:nvSpPr>
          <p:spPr bwMode="auto">
            <a:xfrm>
              <a:off x="8323577" y="1814754"/>
              <a:ext cx="252386" cy="283655"/>
            </a:xfrm>
            <a:custGeom>
              <a:avLst/>
              <a:gdLst>
                <a:gd name="T0" fmla="*/ 33 w 34"/>
                <a:gd name="T1" fmla="*/ 19 h 38"/>
                <a:gd name="T2" fmla="*/ 25 w 34"/>
                <a:gd name="T3" fmla="*/ 16 h 38"/>
                <a:gd name="T4" fmla="*/ 20 w 34"/>
                <a:gd name="T5" fmla="*/ 7 h 38"/>
                <a:gd name="T6" fmla="*/ 18 w 34"/>
                <a:gd name="T7" fmla="*/ 1 h 38"/>
                <a:gd name="T8" fmla="*/ 16 w 34"/>
                <a:gd name="T9" fmla="*/ 1 h 38"/>
                <a:gd name="T10" fmla="*/ 13 w 34"/>
                <a:gd name="T11" fmla="*/ 9 h 38"/>
                <a:gd name="T12" fmla="*/ 8 w 34"/>
                <a:gd name="T13" fmla="*/ 15 h 38"/>
                <a:gd name="T14" fmla="*/ 8 w 34"/>
                <a:gd name="T15" fmla="*/ 15 h 38"/>
                <a:gd name="T16" fmla="*/ 1 w 34"/>
                <a:gd name="T17" fmla="*/ 17 h 38"/>
                <a:gd name="T18" fmla="*/ 1 w 34"/>
                <a:gd name="T19" fmla="*/ 19 h 38"/>
                <a:gd name="T20" fmla="*/ 15 w 34"/>
                <a:gd name="T21" fmla="*/ 32 h 38"/>
                <a:gd name="T22" fmla="*/ 16 w 34"/>
                <a:gd name="T23" fmla="*/ 37 h 38"/>
                <a:gd name="T24" fmla="*/ 18 w 34"/>
                <a:gd name="T25" fmla="*/ 37 h 38"/>
                <a:gd name="T26" fmla="*/ 28 w 34"/>
                <a:gd name="T27" fmla="*/ 22 h 38"/>
                <a:gd name="T28" fmla="*/ 33 w 34"/>
                <a:gd name="T29" fmla="*/ 21 h 38"/>
                <a:gd name="T30" fmla="*/ 33 w 34"/>
                <a:gd name="T31"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8">
                  <a:moveTo>
                    <a:pt x="33" y="19"/>
                  </a:moveTo>
                  <a:cubicBezTo>
                    <a:pt x="30" y="19"/>
                    <a:pt x="27" y="18"/>
                    <a:pt x="25" y="16"/>
                  </a:cubicBezTo>
                  <a:cubicBezTo>
                    <a:pt x="23" y="13"/>
                    <a:pt x="21" y="10"/>
                    <a:pt x="20" y="7"/>
                  </a:cubicBezTo>
                  <a:cubicBezTo>
                    <a:pt x="19" y="5"/>
                    <a:pt x="19" y="3"/>
                    <a:pt x="18" y="1"/>
                  </a:cubicBezTo>
                  <a:cubicBezTo>
                    <a:pt x="18" y="0"/>
                    <a:pt x="17" y="1"/>
                    <a:pt x="16" y="1"/>
                  </a:cubicBezTo>
                  <a:cubicBezTo>
                    <a:pt x="15" y="4"/>
                    <a:pt x="14" y="7"/>
                    <a:pt x="13" y="9"/>
                  </a:cubicBezTo>
                  <a:cubicBezTo>
                    <a:pt x="12" y="11"/>
                    <a:pt x="10" y="13"/>
                    <a:pt x="8" y="15"/>
                  </a:cubicBezTo>
                  <a:cubicBezTo>
                    <a:pt x="8" y="15"/>
                    <a:pt x="8" y="15"/>
                    <a:pt x="8" y="15"/>
                  </a:cubicBezTo>
                  <a:cubicBezTo>
                    <a:pt x="6" y="17"/>
                    <a:pt x="4" y="17"/>
                    <a:pt x="1" y="17"/>
                  </a:cubicBezTo>
                  <a:cubicBezTo>
                    <a:pt x="0" y="17"/>
                    <a:pt x="0" y="19"/>
                    <a:pt x="1" y="19"/>
                  </a:cubicBezTo>
                  <a:cubicBezTo>
                    <a:pt x="8" y="20"/>
                    <a:pt x="13" y="25"/>
                    <a:pt x="15" y="32"/>
                  </a:cubicBezTo>
                  <a:cubicBezTo>
                    <a:pt x="16" y="33"/>
                    <a:pt x="16" y="35"/>
                    <a:pt x="16" y="37"/>
                  </a:cubicBezTo>
                  <a:cubicBezTo>
                    <a:pt x="16" y="38"/>
                    <a:pt x="18" y="38"/>
                    <a:pt x="18" y="37"/>
                  </a:cubicBezTo>
                  <a:cubicBezTo>
                    <a:pt x="20" y="32"/>
                    <a:pt x="23" y="25"/>
                    <a:pt x="28" y="22"/>
                  </a:cubicBezTo>
                  <a:cubicBezTo>
                    <a:pt x="30" y="21"/>
                    <a:pt x="32" y="21"/>
                    <a:pt x="33" y="21"/>
                  </a:cubicBezTo>
                  <a:cubicBezTo>
                    <a:pt x="34" y="21"/>
                    <a:pt x="34" y="19"/>
                    <a:pt x="33" y="19"/>
                  </a:cubicBezTo>
                  <a:close/>
                </a:path>
              </a:pathLst>
            </a:custGeom>
            <a:solidFill>
              <a:schemeClr val="bg1">
                <a:lumMod val="85000"/>
              </a:schemeClr>
            </a:solidFill>
            <a:ln>
              <a:noFill/>
            </a:ln>
            <a:extLst/>
          </p:spPr>
          <p:txBody>
            <a:bodyPr wrap="square" lIns="91440" tIns="45720" rIns="91440" bIns="45720" anchor="ctr">
              <a:normAutofit fontScale="62500" lnSpcReduction="20000"/>
            </a:bodyPr>
            <a:lstStyle/>
            <a:p>
              <a:pPr algn="ctr"/>
              <a:endParaRPr>
                <a:cs typeface="+mn-ea"/>
                <a:sym typeface="+mn-lt"/>
              </a:endParaRPr>
            </a:p>
          </p:txBody>
        </p:sp>
        <p:sp>
          <p:nvSpPr>
            <p:cNvPr id="101" name="íŝlíḋe">
              <a:extLst>
                <a:ext uri="{FF2B5EF4-FFF2-40B4-BE49-F238E27FC236}">
                  <a16:creationId xmlns:a16="http://schemas.microsoft.com/office/drawing/2014/main" id="{0A2AB220-4C5F-4ADB-A58D-403F3ED4A8FC}"/>
                </a:ext>
              </a:extLst>
            </p:cNvPr>
            <p:cNvSpPr/>
            <p:nvPr/>
          </p:nvSpPr>
          <p:spPr bwMode="auto">
            <a:xfrm>
              <a:off x="8674236" y="1502064"/>
              <a:ext cx="140711" cy="149645"/>
            </a:xfrm>
            <a:custGeom>
              <a:avLst/>
              <a:gdLst>
                <a:gd name="T0" fmla="*/ 18 w 19"/>
                <a:gd name="T1" fmla="*/ 10 h 20"/>
                <a:gd name="T2" fmla="*/ 14 w 19"/>
                <a:gd name="T3" fmla="*/ 8 h 20"/>
                <a:gd name="T4" fmla="*/ 11 w 19"/>
                <a:gd name="T5" fmla="*/ 3 h 20"/>
                <a:gd name="T6" fmla="*/ 10 w 19"/>
                <a:gd name="T7" fmla="*/ 0 h 20"/>
                <a:gd name="T8" fmla="*/ 9 w 19"/>
                <a:gd name="T9" fmla="*/ 0 h 20"/>
                <a:gd name="T10" fmla="*/ 7 w 19"/>
                <a:gd name="T11" fmla="*/ 4 h 20"/>
                <a:gd name="T12" fmla="*/ 4 w 19"/>
                <a:gd name="T13" fmla="*/ 8 h 20"/>
                <a:gd name="T14" fmla="*/ 4 w 19"/>
                <a:gd name="T15" fmla="*/ 8 h 20"/>
                <a:gd name="T16" fmla="*/ 0 w 19"/>
                <a:gd name="T17" fmla="*/ 9 h 20"/>
                <a:gd name="T18" fmla="*/ 0 w 19"/>
                <a:gd name="T19" fmla="*/ 10 h 20"/>
                <a:gd name="T20" fmla="*/ 8 w 19"/>
                <a:gd name="T21" fmla="*/ 17 h 20"/>
                <a:gd name="T22" fmla="*/ 9 w 19"/>
                <a:gd name="T23" fmla="*/ 20 h 20"/>
                <a:gd name="T24" fmla="*/ 10 w 19"/>
                <a:gd name="T25" fmla="*/ 20 h 20"/>
                <a:gd name="T26" fmla="*/ 15 w 19"/>
                <a:gd name="T27" fmla="*/ 11 h 20"/>
                <a:gd name="T28" fmla="*/ 18 w 19"/>
                <a:gd name="T29" fmla="*/ 11 h 20"/>
                <a:gd name="T30" fmla="*/ 18 w 19"/>
                <a:gd name="T3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0">
                  <a:moveTo>
                    <a:pt x="18" y="10"/>
                  </a:moveTo>
                  <a:cubicBezTo>
                    <a:pt x="16" y="10"/>
                    <a:pt x="15" y="9"/>
                    <a:pt x="14" y="8"/>
                  </a:cubicBezTo>
                  <a:cubicBezTo>
                    <a:pt x="12" y="7"/>
                    <a:pt x="11" y="5"/>
                    <a:pt x="11" y="3"/>
                  </a:cubicBezTo>
                  <a:cubicBezTo>
                    <a:pt x="10" y="2"/>
                    <a:pt x="10" y="1"/>
                    <a:pt x="10" y="0"/>
                  </a:cubicBezTo>
                  <a:cubicBezTo>
                    <a:pt x="9" y="0"/>
                    <a:pt x="9" y="0"/>
                    <a:pt x="9" y="0"/>
                  </a:cubicBezTo>
                  <a:cubicBezTo>
                    <a:pt x="8" y="2"/>
                    <a:pt x="7" y="3"/>
                    <a:pt x="7" y="4"/>
                  </a:cubicBezTo>
                  <a:cubicBezTo>
                    <a:pt x="6" y="6"/>
                    <a:pt x="5" y="7"/>
                    <a:pt x="4" y="8"/>
                  </a:cubicBezTo>
                  <a:cubicBezTo>
                    <a:pt x="4" y="8"/>
                    <a:pt x="4" y="8"/>
                    <a:pt x="4" y="8"/>
                  </a:cubicBezTo>
                  <a:cubicBezTo>
                    <a:pt x="3" y="8"/>
                    <a:pt x="2" y="9"/>
                    <a:pt x="0" y="9"/>
                  </a:cubicBezTo>
                  <a:cubicBezTo>
                    <a:pt x="0" y="9"/>
                    <a:pt x="0" y="9"/>
                    <a:pt x="0" y="10"/>
                  </a:cubicBezTo>
                  <a:cubicBezTo>
                    <a:pt x="4" y="10"/>
                    <a:pt x="7" y="13"/>
                    <a:pt x="8" y="17"/>
                  </a:cubicBezTo>
                  <a:cubicBezTo>
                    <a:pt x="8" y="18"/>
                    <a:pt x="9" y="19"/>
                    <a:pt x="9" y="20"/>
                  </a:cubicBezTo>
                  <a:cubicBezTo>
                    <a:pt x="9" y="20"/>
                    <a:pt x="9" y="20"/>
                    <a:pt x="10" y="20"/>
                  </a:cubicBezTo>
                  <a:cubicBezTo>
                    <a:pt x="11" y="17"/>
                    <a:pt x="12" y="13"/>
                    <a:pt x="15" y="11"/>
                  </a:cubicBezTo>
                  <a:cubicBezTo>
                    <a:pt x="16" y="11"/>
                    <a:pt x="17" y="11"/>
                    <a:pt x="18" y="11"/>
                  </a:cubicBezTo>
                  <a:cubicBezTo>
                    <a:pt x="19" y="11"/>
                    <a:pt x="19" y="10"/>
                    <a:pt x="18" y="10"/>
                  </a:cubicBezTo>
                  <a:close/>
                </a:path>
              </a:pathLst>
            </a:custGeom>
            <a:solidFill>
              <a:schemeClr val="bg1">
                <a:lumMod val="85000"/>
              </a:schemeClr>
            </a:solidFill>
            <a:ln>
              <a:noFill/>
            </a:ln>
            <a:extLst/>
          </p:spPr>
          <p:txBody>
            <a:bodyPr wrap="square" lIns="91440" tIns="45720" rIns="91440" bIns="45720" anchor="ctr">
              <a:normAutofit fontScale="25000" lnSpcReduction="20000"/>
            </a:bodyPr>
            <a:lstStyle/>
            <a:p>
              <a:pPr algn="ctr"/>
              <a:endParaRPr>
                <a:cs typeface="+mn-ea"/>
                <a:sym typeface="+mn-lt"/>
              </a:endParaRPr>
            </a:p>
          </p:txBody>
        </p:sp>
        <p:sp>
          <p:nvSpPr>
            <p:cNvPr id="102" name="îṧļîḑe">
              <a:extLst>
                <a:ext uri="{FF2B5EF4-FFF2-40B4-BE49-F238E27FC236}">
                  <a16:creationId xmlns:a16="http://schemas.microsoft.com/office/drawing/2014/main" id="{76051618-28EA-4387-9CD9-CE316BD640C8}"/>
                </a:ext>
              </a:extLst>
            </p:cNvPr>
            <p:cNvSpPr/>
            <p:nvPr/>
          </p:nvSpPr>
          <p:spPr bwMode="auto">
            <a:xfrm>
              <a:off x="9114236" y="1272013"/>
              <a:ext cx="201016" cy="223350"/>
            </a:xfrm>
            <a:custGeom>
              <a:avLst/>
              <a:gdLst>
                <a:gd name="T0" fmla="*/ 27 w 27"/>
                <a:gd name="T1" fmla="*/ 15 h 30"/>
                <a:gd name="T2" fmla="*/ 20 w 27"/>
                <a:gd name="T3" fmla="*/ 12 h 30"/>
                <a:gd name="T4" fmla="*/ 16 w 27"/>
                <a:gd name="T5" fmla="*/ 6 h 30"/>
                <a:gd name="T6" fmla="*/ 14 w 27"/>
                <a:gd name="T7" fmla="*/ 1 h 30"/>
                <a:gd name="T8" fmla="*/ 13 w 27"/>
                <a:gd name="T9" fmla="*/ 1 h 30"/>
                <a:gd name="T10" fmla="*/ 10 w 27"/>
                <a:gd name="T11" fmla="*/ 7 h 30"/>
                <a:gd name="T12" fmla="*/ 7 w 27"/>
                <a:gd name="T13" fmla="*/ 12 h 30"/>
                <a:gd name="T14" fmla="*/ 7 w 27"/>
                <a:gd name="T15" fmla="*/ 12 h 30"/>
                <a:gd name="T16" fmla="*/ 1 w 27"/>
                <a:gd name="T17" fmla="*/ 13 h 30"/>
                <a:gd name="T18" fmla="*/ 1 w 27"/>
                <a:gd name="T19" fmla="*/ 15 h 30"/>
                <a:gd name="T20" fmla="*/ 12 w 27"/>
                <a:gd name="T21" fmla="*/ 25 h 30"/>
                <a:gd name="T22" fmla="*/ 13 w 27"/>
                <a:gd name="T23" fmla="*/ 30 h 30"/>
                <a:gd name="T24" fmla="*/ 14 w 27"/>
                <a:gd name="T25" fmla="*/ 30 h 30"/>
                <a:gd name="T26" fmla="*/ 23 w 27"/>
                <a:gd name="T27" fmla="*/ 18 h 30"/>
                <a:gd name="T28" fmla="*/ 27 w 27"/>
                <a:gd name="T29" fmla="*/ 17 h 30"/>
                <a:gd name="T30" fmla="*/ 27 w 27"/>
                <a:gd name="T31"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30">
                  <a:moveTo>
                    <a:pt x="27" y="15"/>
                  </a:moveTo>
                  <a:cubicBezTo>
                    <a:pt x="24" y="15"/>
                    <a:pt x="22" y="14"/>
                    <a:pt x="20" y="12"/>
                  </a:cubicBezTo>
                  <a:cubicBezTo>
                    <a:pt x="18" y="10"/>
                    <a:pt x="17" y="8"/>
                    <a:pt x="16" y="6"/>
                  </a:cubicBezTo>
                  <a:cubicBezTo>
                    <a:pt x="15" y="4"/>
                    <a:pt x="15" y="2"/>
                    <a:pt x="14" y="1"/>
                  </a:cubicBezTo>
                  <a:cubicBezTo>
                    <a:pt x="14" y="0"/>
                    <a:pt x="13" y="0"/>
                    <a:pt x="13" y="1"/>
                  </a:cubicBezTo>
                  <a:cubicBezTo>
                    <a:pt x="12" y="3"/>
                    <a:pt x="11" y="5"/>
                    <a:pt x="10" y="7"/>
                  </a:cubicBezTo>
                  <a:cubicBezTo>
                    <a:pt x="9" y="9"/>
                    <a:pt x="8" y="11"/>
                    <a:pt x="7" y="12"/>
                  </a:cubicBezTo>
                  <a:cubicBezTo>
                    <a:pt x="7" y="12"/>
                    <a:pt x="7" y="12"/>
                    <a:pt x="7" y="12"/>
                  </a:cubicBezTo>
                  <a:cubicBezTo>
                    <a:pt x="5" y="13"/>
                    <a:pt x="3" y="14"/>
                    <a:pt x="1" y="13"/>
                  </a:cubicBezTo>
                  <a:cubicBezTo>
                    <a:pt x="0" y="13"/>
                    <a:pt x="0" y="15"/>
                    <a:pt x="1" y="15"/>
                  </a:cubicBezTo>
                  <a:cubicBezTo>
                    <a:pt x="6" y="16"/>
                    <a:pt x="11" y="20"/>
                    <a:pt x="12" y="25"/>
                  </a:cubicBezTo>
                  <a:cubicBezTo>
                    <a:pt x="13" y="27"/>
                    <a:pt x="13" y="28"/>
                    <a:pt x="13" y="30"/>
                  </a:cubicBezTo>
                  <a:cubicBezTo>
                    <a:pt x="13" y="30"/>
                    <a:pt x="14" y="30"/>
                    <a:pt x="14" y="30"/>
                  </a:cubicBezTo>
                  <a:cubicBezTo>
                    <a:pt x="16" y="25"/>
                    <a:pt x="18" y="20"/>
                    <a:pt x="23" y="18"/>
                  </a:cubicBezTo>
                  <a:cubicBezTo>
                    <a:pt x="24" y="17"/>
                    <a:pt x="25" y="17"/>
                    <a:pt x="27" y="17"/>
                  </a:cubicBezTo>
                  <a:cubicBezTo>
                    <a:pt x="27" y="17"/>
                    <a:pt x="27" y="15"/>
                    <a:pt x="27" y="15"/>
                  </a:cubicBezTo>
                  <a:close/>
                </a:path>
              </a:pathLst>
            </a:custGeom>
            <a:solidFill>
              <a:schemeClr val="bg1">
                <a:lumMod val="85000"/>
              </a:schemeClr>
            </a:solidFill>
            <a:ln>
              <a:noFill/>
            </a:ln>
            <a:extLst/>
          </p:spPr>
          <p:txBody>
            <a:bodyPr wrap="square" lIns="91440" tIns="45720" rIns="91440" bIns="45720" anchor="ctr">
              <a:normAutofit fontScale="40000" lnSpcReduction="20000"/>
            </a:bodyPr>
            <a:lstStyle/>
            <a:p>
              <a:pPr algn="ctr"/>
              <a:endParaRPr>
                <a:cs typeface="+mn-ea"/>
                <a:sym typeface="+mn-lt"/>
              </a:endParaRPr>
            </a:p>
          </p:txBody>
        </p:sp>
        <p:sp>
          <p:nvSpPr>
            <p:cNvPr id="103" name="íšľïďé">
              <a:extLst>
                <a:ext uri="{FF2B5EF4-FFF2-40B4-BE49-F238E27FC236}">
                  <a16:creationId xmlns:a16="http://schemas.microsoft.com/office/drawing/2014/main" id="{F9A9F520-74D6-4C21-B55F-AD7545377F5B}"/>
                </a:ext>
              </a:extLst>
            </p:cNvPr>
            <p:cNvSpPr/>
            <p:nvPr/>
          </p:nvSpPr>
          <p:spPr bwMode="auto">
            <a:xfrm>
              <a:off x="9659211" y="1486429"/>
              <a:ext cx="178681" cy="194315"/>
            </a:xfrm>
            <a:custGeom>
              <a:avLst/>
              <a:gdLst>
                <a:gd name="T0" fmla="*/ 23 w 24"/>
                <a:gd name="T1" fmla="*/ 13 h 26"/>
                <a:gd name="T2" fmla="*/ 18 w 24"/>
                <a:gd name="T3" fmla="*/ 10 h 26"/>
                <a:gd name="T4" fmla="*/ 14 w 24"/>
                <a:gd name="T5" fmla="*/ 4 h 26"/>
                <a:gd name="T6" fmla="*/ 13 w 24"/>
                <a:gd name="T7" fmla="*/ 0 h 26"/>
                <a:gd name="T8" fmla="*/ 11 w 24"/>
                <a:gd name="T9" fmla="*/ 0 h 26"/>
                <a:gd name="T10" fmla="*/ 9 w 24"/>
                <a:gd name="T11" fmla="*/ 6 h 26"/>
                <a:gd name="T12" fmla="*/ 6 w 24"/>
                <a:gd name="T13" fmla="*/ 10 h 26"/>
                <a:gd name="T14" fmla="*/ 6 w 24"/>
                <a:gd name="T15" fmla="*/ 10 h 26"/>
                <a:gd name="T16" fmla="*/ 1 w 24"/>
                <a:gd name="T17" fmla="*/ 11 h 26"/>
                <a:gd name="T18" fmla="*/ 1 w 24"/>
                <a:gd name="T19" fmla="*/ 12 h 26"/>
                <a:gd name="T20" fmla="*/ 11 w 24"/>
                <a:gd name="T21" fmla="*/ 21 h 26"/>
                <a:gd name="T22" fmla="*/ 11 w 24"/>
                <a:gd name="T23" fmla="*/ 25 h 26"/>
                <a:gd name="T24" fmla="*/ 13 w 24"/>
                <a:gd name="T25" fmla="*/ 26 h 26"/>
                <a:gd name="T26" fmla="*/ 20 w 24"/>
                <a:gd name="T27" fmla="*/ 15 h 26"/>
                <a:gd name="T28" fmla="*/ 23 w 24"/>
                <a:gd name="T29" fmla="*/ 14 h 26"/>
                <a:gd name="T30" fmla="*/ 23 w 24"/>
                <a:gd name="T3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6">
                  <a:moveTo>
                    <a:pt x="23" y="13"/>
                  </a:moveTo>
                  <a:cubicBezTo>
                    <a:pt x="21" y="13"/>
                    <a:pt x="19" y="12"/>
                    <a:pt x="18" y="10"/>
                  </a:cubicBezTo>
                  <a:cubicBezTo>
                    <a:pt x="16" y="9"/>
                    <a:pt x="15" y="6"/>
                    <a:pt x="14" y="4"/>
                  </a:cubicBezTo>
                  <a:cubicBezTo>
                    <a:pt x="14" y="3"/>
                    <a:pt x="13" y="2"/>
                    <a:pt x="13" y="0"/>
                  </a:cubicBezTo>
                  <a:cubicBezTo>
                    <a:pt x="12" y="0"/>
                    <a:pt x="12" y="0"/>
                    <a:pt x="11" y="0"/>
                  </a:cubicBezTo>
                  <a:cubicBezTo>
                    <a:pt x="11" y="2"/>
                    <a:pt x="10" y="4"/>
                    <a:pt x="9" y="6"/>
                  </a:cubicBezTo>
                  <a:cubicBezTo>
                    <a:pt x="8" y="7"/>
                    <a:pt x="7" y="9"/>
                    <a:pt x="6" y="10"/>
                  </a:cubicBezTo>
                  <a:cubicBezTo>
                    <a:pt x="6" y="10"/>
                    <a:pt x="6" y="10"/>
                    <a:pt x="6" y="10"/>
                  </a:cubicBezTo>
                  <a:cubicBezTo>
                    <a:pt x="4" y="11"/>
                    <a:pt x="3" y="11"/>
                    <a:pt x="1" y="11"/>
                  </a:cubicBezTo>
                  <a:cubicBezTo>
                    <a:pt x="0" y="11"/>
                    <a:pt x="0" y="12"/>
                    <a:pt x="1" y="12"/>
                  </a:cubicBezTo>
                  <a:cubicBezTo>
                    <a:pt x="6" y="13"/>
                    <a:pt x="9" y="17"/>
                    <a:pt x="11" y="21"/>
                  </a:cubicBezTo>
                  <a:cubicBezTo>
                    <a:pt x="11" y="23"/>
                    <a:pt x="11" y="24"/>
                    <a:pt x="11" y="25"/>
                  </a:cubicBezTo>
                  <a:cubicBezTo>
                    <a:pt x="11" y="26"/>
                    <a:pt x="12" y="26"/>
                    <a:pt x="13" y="26"/>
                  </a:cubicBezTo>
                  <a:cubicBezTo>
                    <a:pt x="14" y="21"/>
                    <a:pt x="16" y="17"/>
                    <a:pt x="20" y="15"/>
                  </a:cubicBezTo>
                  <a:cubicBezTo>
                    <a:pt x="21" y="14"/>
                    <a:pt x="22" y="14"/>
                    <a:pt x="23" y="14"/>
                  </a:cubicBezTo>
                  <a:cubicBezTo>
                    <a:pt x="24" y="14"/>
                    <a:pt x="24" y="13"/>
                    <a:pt x="23" y="13"/>
                  </a:cubicBezTo>
                  <a:close/>
                </a:path>
              </a:pathLst>
            </a:custGeom>
            <a:solidFill>
              <a:schemeClr val="bg1">
                <a:lumMod val="85000"/>
              </a:schemeClr>
            </a:solidFill>
            <a:ln>
              <a:noFill/>
            </a:ln>
            <a:extLst/>
          </p:spPr>
          <p:txBody>
            <a:bodyPr wrap="square" lIns="91440" tIns="45720" rIns="91440" bIns="45720" anchor="ctr">
              <a:normAutofit fontScale="32500" lnSpcReduction="20000"/>
            </a:bodyPr>
            <a:lstStyle/>
            <a:p>
              <a:pPr algn="ctr"/>
              <a:endParaRPr>
                <a:cs typeface="+mn-ea"/>
                <a:sym typeface="+mn-lt"/>
              </a:endParaRPr>
            </a:p>
          </p:txBody>
        </p:sp>
        <p:sp>
          <p:nvSpPr>
            <p:cNvPr id="104" name="isḷiḍé">
              <a:extLst>
                <a:ext uri="{FF2B5EF4-FFF2-40B4-BE49-F238E27FC236}">
                  <a16:creationId xmlns:a16="http://schemas.microsoft.com/office/drawing/2014/main" id="{C5CE95BC-6D64-4979-B7C6-4AAB72EFF097}"/>
                </a:ext>
              </a:extLst>
            </p:cNvPr>
            <p:cNvSpPr/>
            <p:nvPr/>
          </p:nvSpPr>
          <p:spPr bwMode="auto">
            <a:xfrm>
              <a:off x="10121545" y="1680744"/>
              <a:ext cx="216650" cy="238985"/>
            </a:xfrm>
            <a:custGeom>
              <a:avLst/>
              <a:gdLst>
                <a:gd name="T0" fmla="*/ 28 w 29"/>
                <a:gd name="T1" fmla="*/ 16 h 32"/>
                <a:gd name="T2" fmla="*/ 21 w 29"/>
                <a:gd name="T3" fmla="*/ 13 h 32"/>
                <a:gd name="T4" fmla="*/ 17 w 29"/>
                <a:gd name="T5" fmla="*/ 5 h 32"/>
                <a:gd name="T6" fmla="*/ 15 w 29"/>
                <a:gd name="T7" fmla="*/ 0 h 32"/>
                <a:gd name="T8" fmla="*/ 14 w 29"/>
                <a:gd name="T9" fmla="*/ 0 h 32"/>
                <a:gd name="T10" fmla="*/ 11 w 29"/>
                <a:gd name="T11" fmla="*/ 7 h 32"/>
                <a:gd name="T12" fmla="*/ 7 w 29"/>
                <a:gd name="T13" fmla="*/ 12 h 32"/>
                <a:gd name="T14" fmla="*/ 7 w 29"/>
                <a:gd name="T15" fmla="*/ 13 h 32"/>
                <a:gd name="T16" fmla="*/ 1 w 29"/>
                <a:gd name="T17" fmla="*/ 14 h 32"/>
                <a:gd name="T18" fmla="*/ 1 w 29"/>
                <a:gd name="T19" fmla="*/ 16 h 32"/>
                <a:gd name="T20" fmla="*/ 13 w 29"/>
                <a:gd name="T21" fmla="*/ 27 h 32"/>
                <a:gd name="T22" fmla="*/ 14 w 29"/>
                <a:gd name="T23" fmla="*/ 31 h 32"/>
                <a:gd name="T24" fmla="*/ 15 w 29"/>
                <a:gd name="T25" fmla="*/ 32 h 32"/>
                <a:gd name="T26" fmla="*/ 24 w 29"/>
                <a:gd name="T27" fmla="*/ 18 h 32"/>
                <a:gd name="T28" fmla="*/ 28 w 29"/>
                <a:gd name="T29" fmla="*/ 18 h 32"/>
                <a:gd name="T30" fmla="*/ 28 w 29"/>
                <a:gd name="T31"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32">
                  <a:moveTo>
                    <a:pt x="28" y="16"/>
                  </a:moveTo>
                  <a:cubicBezTo>
                    <a:pt x="26" y="16"/>
                    <a:pt x="23" y="15"/>
                    <a:pt x="21" y="13"/>
                  </a:cubicBezTo>
                  <a:cubicBezTo>
                    <a:pt x="19" y="11"/>
                    <a:pt x="18" y="8"/>
                    <a:pt x="17" y="5"/>
                  </a:cubicBezTo>
                  <a:cubicBezTo>
                    <a:pt x="16" y="4"/>
                    <a:pt x="16" y="2"/>
                    <a:pt x="15" y="0"/>
                  </a:cubicBezTo>
                  <a:cubicBezTo>
                    <a:pt x="15" y="0"/>
                    <a:pt x="14" y="0"/>
                    <a:pt x="14" y="0"/>
                  </a:cubicBezTo>
                  <a:cubicBezTo>
                    <a:pt x="13" y="3"/>
                    <a:pt x="12" y="5"/>
                    <a:pt x="11" y="7"/>
                  </a:cubicBezTo>
                  <a:cubicBezTo>
                    <a:pt x="10" y="9"/>
                    <a:pt x="9" y="11"/>
                    <a:pt x="7" y="12"/>
                  </a:cubicBezTo>
                  <a:cubicBezTo>
                    <a:pt x="7" y="12"/>
                    <a:pt x="7" y="12"/>
                    <a:pt x="7" y="13"/>
                  </a:cubicBezTo>
                  <a:cubicBezTo>
                    <a:pt x="5" y="14"/>
                    <a:pt x="3" y="14"/>
                    <a:pt x="1" y="14"/>
                  </a:cubicBezTo>
                  <a:cubicBezTo>
                    <a:pt x="0" y="14"/>
                    <a:pt x="0" y="15"/>
                    <a:pt x="1" y="16"/>
                  </a:cubicBezTo>
                  <a:cubicBezTo>
                    <a:pt x="6" y="17"/>
                    <a:pt x="11" y="21"/>
                    <a:pt x="13" y="27"/>
                  </a:cubicBezTo>
                  <a:cubicBezTo>
                    <a:pt x="13" y="28"/>
                    <a:pt x="14" y="30"/>
                    <a:pt x="14" y="31"/>
                  </a:cubicBezTo>
                  <a:cubicBezTo>
                    <a:pt x="14" y="32"/>
                    <a:pt x="15" y="32"/>
                    <a:pt x="15" y="32"/>
                  </a:cubicBezTo>
                  <a:cubicBezTo>
                    <a:pt x="17" y="27"/>
                    <a:pt x="19" y="21"/>
                    <a:pt x="24" y="18"/>
                  </a:cubicBezTo>
                  <a:cubicBezTo>
                    <a:pt x="26" y="18"/>
                    <a:pt x="27" y="18"/>
                    <a:pt x="28" y="18"/>
                  </a:cubicBezTo>
                  <a:cubicBezTo>
                    <a:pt x="29" y="18"/>
                    <a:pt x="29" y="16"/>
                    <a:pt x="28" y="16"/>
                  </a:cubicBezTo>
                  <a:close/>
                </a:path>
              </a:pathLst>
            </a:custGeom>
            <a:solidFill>
              <a:schemeClr val="bg1">
                <a:lumMod val="85000"/>
              </a:schemeClr>
            </a:solidFill>
            <a:ln>
              <a:noFill/>
            </a:ln>
            <a:extLst/>
          </p:spPr>
          <p:txBody>
            <a:bodyPr wrap="square" lIns="91440" tIns="45720" rIns="91440" bIns="45720" anchor="ctr">
              <a:normAutofit fontScale="47500" lnSpcReduction="20000"/>
            </a:bodyPr>
            <a:lstStyle/>
            <a:p>
              <a:pPr algn="ctr"/>
              <a:endParaRPr>
                <a:cs typeface="+mn-ea"/>
                <a:sym typeface="+mn-lt"/>
              </a:endParaRPr>
            </a:p>
          </p:txBody>
        </p:sp>
        <p:sp>
          <p:nvSpPr>
            <p:cNvPr id="105" name="ïṩliḋè">
              <a:extLst>
                <a:ext uri="{FF2B5EF4-FFF2-40B4-BE49-F238E27FC236}">
                  <a16:creationId xmlns:a16="http://schemas.microsoft.com/office/drawing/2014/main" id="{FB2ABECC-3E82-4802-9D62-27CFFC55AF73}"/>
                </a:ext>
              </a:extLst>
            </p:cNvPr>
            <p:cNvSpPr/>
            <p:nvPr/>
          </p:nvSpPr>
          <p:spPr bwMode="auto">
            <a:xfrm>
              <a:off x="10219819" y="2636683"/>
              <a:ext cx="911269" cy="909036"/>
            </a:xfrm>
            <a:prstGeom prst="ellipse">
              <a:avLst/>
            </a:prstGeom>
            <a:solidFill>
              <a:schemeClr val="bg1">
                <a:lumMod val="95000"/>
              </a:schemeClr>
            </a:solidFill>
            <a:ln>
              <a:noFill/>
            </a:ln>
            <a:extLst/>
          </p:spPr>
          <p:txBody>
            <a:bodyPr wrap="square" lIns="91440" tIns="45720" rIns="91440" bIns="45720" anchor="ctr">
              <a:normAutofit/>
            </a:bodyPr>
            <a:lstStyle/>
            <a:p>
              <a:pPr algn="ctr"/>
              <a:endParaRPr>
                <a:cs typeface="+mn-ea"/>
                <a:sym typeface="+mn-lt"/>
              </a:endParaRPr>
            </a:p>
          </p:txBody>
        </p:sp>
        <p:sp>
          <p:nvSpPr>
            <p:cNvPr id="106" name="íş1îďè">
              <a:extLst>
                <a:ext uri="{FF2B5EF4-FFF2-40B4-BE49-F238E27FC236}">
                  <a16:creationId xmlns:a16="http://schemas.microsoft.com/office/drawing/2014/main" id="{627F94CB-EDEE-4AF1-B6F5-316A3047251D}"/>
                </a:ext>
              </a:extLst>
            </p:cNvPr>
            <p:cNvSpPr/>
            <p:nvPr/>
          </p:nvSpPr>
          <p:spPr bwMode="auto">
            <a:xfrm>
              <a:off x="10159515" y="2636683"/>
              <a:ext cx="911269" cy="909036"/>
            </a:xfrm>
            <a:prstGeom prst="ellipse">
              <a:avLst/>
            </a:prstGeom>
            <a:solidFill>
              <a:srgbClr val="9E64D2"/>
            </a:solidFill>
            <a:ln>
              <a:noFill/>
            </a:ln>
            <a:extLst/>
          </p:spPr>
          <p:txBody>
            <a:bodyPr wrap="square" lIns="91440" tIns="45720" rIns="91440" bIns="45720" anchor="ctr">
              <a:normAutofit/>
            </a:bodyPr>
            <a:lstStyle/>
            <a:p>
              <a:pPr algn="ctr"/>
              <a:r>
                <a:rPr lang="en-US" altLang="zh-CN" b="1" dirty="0">
                  <a:solidFill>
                    <a:schemeClr val="bg1"/>
                  </a:solidFill>
                  <a:cs typeface="+mn-ea"/>
                  <a:sym typeface="+mn-lt"/>
                </a:rPr>
                <a:t>3</a:t>
              </a:r>
              <a:endParaRPr b="1" dirty="0">
                <a:solidFill>
                  <a:schemeClr val="bg1"/>
                </a:solidFill>
                <a:cs typeface="+mn-ea"/>
                <a:sym typeface="+mn-lt"/>
              </a:endParaRPr>
            </a:p>
          </p:txBody>
        </p:sp>
        <p:sp>
          <p:nvSpPr>
            <p:cNvPr id="107" name="íSľïḑé">
              <a:extLst>
                <a:ext uri="{FF2B5EF4-FFF2-40B4-BE49-F238E27FC236}">
                  <a16:creationId xmlns:a16="http://schemas.microsoft.com/office/drawing/2014/main" id="{B0819CAE-AA3F-45B4-901A-58383A0CB607}"/>
                </a:ext>
              </a:extLst>
            </p:cNvPr>
            <p:cNvSpPr/>
            <p:nvPr/>
          </p:nvSpPr>
          <p:spPr bwMode="auto">
            <a:xfrm>
              <a:off x="8837283" y="1540033"/>
              <a:ext cx="1487512" cy="976041"/>
            </a:xfrm>
            <a:custGeom>
              <a:avLst/>
              <a:gdLst>
                <a:gd name="T0" fmla="*/ 0 w 199"/>
                <a:gd name="T1" fmla="*/ 57 h 131"/>
                <a:gd name="T2" fmla="*/ 93 w 199"/>
                <a:gd name="T3" fmla="*/ 30 h 131"/>
                <a:gd name="T4" fmla="*/ 199 w 199"/>
                <a:gd name="T5" fmla="*/ 64 h 131"/>
                <a:gd name="T6" fmla="*/ 112 w 199"/>
                <a:gd name="T7" fmla="*/ 123 h 131"/>
                <a:gd name="T8" fmla="*/ 0 w 199"/>
                <a:gd name="T9" fmla="*/ 131 h 131"/>
                <a:gd name="T10" fmla="*/ 0 w 199"/>
                <a:gd name="T11" fmla="*/ 57 h 131"/>
              </a:gdLst>
              <a:ahLst/>
              <a:cxnLst>
                <a:cxn ang="0">
                  <a:pos x="T0" y="T1"/>
                </a:cxn>
                <a:cxn ang="0">
                  <a:pos x="T2" y="T3"/>
                </a:cxn>
                <a:cxn ang="0">
                  <a:pos x="T4" y="T5"/>
                </a:cxn>
                <a:cxn ang="0">
                  <a:pos x="T6" y="T7"/>
                </a:cxn>
                <a:cxn ang="0">
                  <a:pos x="T8" y="T9"/>
                </a:cxn>
                <a:cxn ang="0">
                  <a:pos x="T10" y="T11"/>
                </a:cxn>
              </a:cxnLst>
              <a:rect l="0" t="0" r="r" b="b"/>
              <a:pathLst>
                <a:path w="199" h="131">
                  <a:moveTo>
                    <a:pt x="0" y="57"/>
                  </a:moveTo>
                  <a:cubicBezTo>
                    <a:pt x="0" y="57"/>
                    <a:pt x="45" y="0"/>
                    <a:pt x="93" y="30"/>
                  </a:cubicBezTo>
                  <a:cubicBezTo>
                    <a:pt x="142" y="60"/>
                    <a:pt x="182" y="74"/>
                    <a:pt x="199" y="64"/>
                  </a:cubicBezTo>
                  <a:cubicBezTo>
                    <a:pt x="199" y="64"/>
                    <a:pt x="161" y="126"/>
                    <a:pt x="112" y="123"/>
                  </a:cubicBezTo>
                  <a:cubicBezTo>
                    <a:pt x="64" y="119"/>
                    <a:pt x="8" y="113"/>
                    <a:pt x="0" y="131"/>
                  </a:cubicBezTo>
                  <a:lnTo>
                    <a:pt x="0" y="57"/>
                  </a:lnTo>
                  <a:close/>
                </a:path>
              </a:pathLst>
            </a:custGeom>
            <a:solidFill>
              <a:srgbClr val="51247A"/>
            </a:solidFill>
            <a:ln>
              <a:noFill/>
            </a:ln>
            <a:extLst/>
          </p:spPr>
          <p:txBody>
            <a:bodyPr wrap="square" lIns="91440" tIns="45720" rIns="91440" bIns="45720" anchor="ctr">
              <a:normAutofit/>
            </a:bodyPr>
            <a:lstStyle/>
            <a:p>
              <a:pPr algn="ctr"/>
              <a:endParaRPr dirty="0">
                <a:solidFill>
                  <a:schemeClr val="bg1"/>
                </a:solidFill>
                <a:cs typeface="+mn-ea"/>
                <a:sym typeface="+mn-lt"/>
              </a:endParaRPr>
            </a:p>
          </p:txBody>
        </p:sp>
        <p:sp>
          <p:nvSpPr>
            <p:cNvPr id="108" name="ïŝḷiḑe">
              <a:extLst>
                <a:ext uri="{FF2B5EF4-FFF2-40B4-BE49-F238E27FC236}">
                  <a16:creationId xmlns:a16="http://schemas.microsoft.com/office/drawing/2014/main" id="{F83F71F3-4960-436D-9C7D-A764CBEA69F0}"/>
                </a:ext>
              </a:extLst>
            </p:cNvPr>
            <p:cNvSpPr/>
            <p:nvPr/>
          </p:nvSpPr>
          <p:spPr bwMode="auto">
            <a:xfrm>
              <a:off x="8801546" y="1837090"/>
              <a:ext cx="67005" cy="1357968"/>
            </a:xfrm>
            <a:custGeom>
              <a:avLst/>
              <a:gdLst>
                <a:gd name="T0" fmla="*/ 5 w 9"/>
                <a:gd name="T1" fmla="*/ 182 h 182"/>
                <a:gd name="T2" fmla="*/ 5 w 9"/>
                <a:gd name="T3" fmla="*/ 182 h 182"/>
                <a:gd name="T4" fmla="*/ 0 w 9"/>
                <a:gd name="T5" fmla="*/ 177 h 182"/>
                <a:gd name="T6" fmla="*/ 0 w 9"/>
                <a:gd name="T7" fmla="*/ 5 h 182"/>
                <a:gd name="T8" fmla="*/ 5 w 9"/>
                <a:gd name="T9" fmla="*/ 0 h 182"/>
                <a:gd name="T10" fmla="*/ 5 w 9"/>
                <a:gd name="T11" fmla="*/ 0 h 182"/>
                <a:gd name="T12" fmla="*/ 9 w 9"/>
                <a:gd name="T13" fmla="*/ 5 h 182"/>
                <a:gd name="T14" fmla="*/ 9 w 9"/>
                <a:gd name="T15" fmla="*/ 177 h 182"/>
                <a:gd name="T16" fmla="*/ 5 w 9"/>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2">
                  <a:moveTo>
                    <a:pt x="5" y="182"/>
                  </a:moveTo>
                  <a:cubicBezTo>
                    <a:pt x="5" y="182"/>
                    <a:pt x="5" y="182"/>
                    <a:pt x="5" y="182"/>
                  </a:cubicBezTo>
                  <a:cubicBezTo>
                    <a:pt x="2" y="182"/>
                    <a:pt x="0" y="180"/>
                    <a:pt x="0" y="177"/>
                  </a:cubicBezTo>
                  <a:cubicBezTo>
                    <a:pt x="0" y="5"/>
                    <a:pt x="0" y="5"/>
                    <a:pt x="0" y="5"/>
                  </a:cubicBezTo>
                  <a:cubicBezTo>
                    <a:pt x="0" y="2"/>
                    <a:pt x="2" y="0"/>
                    <a:pt x="5" y="0"/>
                  </a:cubicBezTo>
                  <a:cubicBezTo>
                    <a:pt x="5" y="0"/>
                    <a:pt x="5" y="0"/>
                    <a:pt x="5" y="0"/>
                  </a:cubicBezTo>
                  <a:cubicBezTo>
                    <a:pt x="7" y="0"/>
                    <a:pt x="9" y="2"/>
                    <a:pt x="9" y="5"/>
                  </a:cubicBezTo>
                  <a:cubicBezTo>
                    <a:pt x="9" y="177"/>
                    <a:pt x="9" y="177"/>
                    <a:pt x="9" y="177"/>
                  </a:cubicBezTo>
                  <a:cubicBezTo>
                    <a:pt x="9" y="180"/>
                    <a:pt x="7" y="182"/>
                    <a:pt x="5" y="182"/>
                  </a:cubicBezTo>
                  <a:close/>
                </a:path>
              </a:pathLst>
            </a:custGeom>
            <a:solidFill>
              <a:srgbClr val="2B4449"/>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a:bodyPr>
            <a:lstStyle/>
            <a:p>
              <a:pPr algn="ctr"/>
              <a:endParaRPr>
                <a:cs typeface="+mn-ea"/>
                <a:sym typeface="+mn-lt"/>
              </a:endParaRPr>
            </a:p>
          </p:txBody>
        </p:sp>
        <p:sp>
          <p:nvSpPr>
            <p:cNvPr id="109" name="iSľíḓè">
              <a:extLst>
                <a:ext uri="{FF2B5EF4-FFF2-40B4-BE49-F238E27FC236}">
                  <a16:creationId xmlns:a16="http://schemas.microsoft.com/office/drawing/2014/main" id="{6E18C1AD-15D4-4C40-8FCA-5F3FC938369F}"/>
                </a:ext>
              </a:extLst>
            </p:cNvPr>
            <p:cNvSpPr/>
            <p:nvPr/>
          </p:nvSpPr>
          <p:spPr bwMode="auto">
            <a:xfrm>
              <a:off x="5835457" y="2971708"/>
              <a:ext cx="6139895" cy="3886292"/>
            </a:xfrm>
            <a:custGeom>
              <a:avLst/>
              <a:gdLst>
                <a:gd name="T0" fmla="*/ 632 w 822"/>
                <a:gd name="T1" fmla="*/ 208 h 521"/>
                <a:gd name="T2" fmla="*/ 569 w 822"/>
                <a:gd name="T3" fmla="*/ 237 h 521"/>
                <a:gd name="T4" fmla="*/ 416 w 822"/>
                <a:gd name="T5" fmla="*/ 18 h 521"/>
                <a:gd name="T6" fmla="*/ 244 w 822"/>
                <a:gd name="T7" fmla="*/ 214 h 521"/>
                <a:gd name="T8" fmla="*/ 216 w 822"/>
                <a:gd name="T9" fmla="*/ 197 h 521"/>
                <a:gd name="T10" fmla="*/ 0 w 822"/>
                <a:gd name="T11" fmla="*/ 521 h 521"/>
                <a:gd name="T12" fmla="*/ 126 w 822"/>
                <a:gd name="T13" fmla="*/ 521 h 521"/>
                <a:gd name="T14" fmla="*/ 412 w 822"/>
                <a:gd name="T15" fmla="*/ 521 h 521"/>
                <a:gd name="T16" fmla="*/ 424 w 822"/>
                <a:gd name="T17" fmla="*/ 521 h 521"/>
                <a:gd name="T18" fmla="*/ 673 w 822"/>
                <a:gd name="T19" fmla="*/ 521 h 521"/>
                <a:gd name="T20" fmla="*/ 822 w 822"/>
                <a:gd name="T21" fmla="*/ 521 h 521"/>
                <a:gd name="T22" fmla="*/ 632 w 822"/>
                <a:gd name="T23" fmla="*/ 20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2" h="521">
                  <a:moveTo>
                    <a:pt x="632" y="208"/>
                  </a:moveTo>
                  <a:cubicBezTo>
                    <a:pt x="612" y="201"/>
                    <a:pt x="591" y="213"/>
                    <a:pt x="569" y="237"/>
                  </a:cubicBezTo>
                  <a:cubicBezTo>
                    <a:pt x="523" y="133"/>
                    <a:pt x="468" y="36"/>
                    <a:pt x="416" y="18"/>
                  </a:cubicBezTo>
                  <a:cubicBezTo>
                    <a:pt x="362" y="0"/>
                    <a:pt x="298" y="99"/>
                    <a:pt x="244" y="214"/>
                  </a:cubicBezTo>
                  <a:cubicBezTo>
                    <a:pt x="234" y="206"/>
                    <a:pt x="225" y="200"/>
                    <a:pt x="216" y="197"/>
                  </a:cubicBezTo>
                  <a:cubicBezTo>
                    <a:pt x="125" y="165"/>
                    <a:pt x="0" y="521"/>
                    <a:pt x="0" y="521"/>
                  </a:cubicBezTo>
                  <a:cubicBezTo>
                    <a:pt x="126" y="521"/>
                    <a:pt x="126" y="521"/>
                    <a:pt x="126" y="521"/>
                  </a:cubicBezTo>
                  <a:cubicBezTo>
                    <a:pt x="412" y="521"/>
                    <a:pt x="412" y="521"/>
                    <a:pt x="412" y="521"/>
                  </a:cubicBezTo>
                  <a:cubicBezTo>
                    <a:pt x="424" y="521"/>
                    <a:pt x="424" y="521"/>
                    <a:pt x="424" y="521"/>
                  </a:cubicBezTo>
                  <a:cubicBezTo>
                    <a:pt x="673" y="521"/>
                    <a:pt x="673" y="521"/>
                    <a:pt x="673" y="521"/>
                  </a:cubicBezTo>
                  <a:cubicBezTo>
                    <a:pt x="822" y="521"/>
                    <a:pt x="822" y="521"/>
                    <a:pt x="822" y="521"/>
                  </a:cubicBezTo>
                  <a:cubicBezTo>
                    <a:pt x="822" y="521"/>
                    <a:pt x="720" y="238"/>
                    <a:pt x="632" y="208"/>
                  </a:cubicBezTo>
                  <a:close/>
                </a:path>
              </a:pathLst>
            </a:custGeom>
            <a:solidFill>
              <a:schemeClr val="bg1">
                <a:lumMod val="95000"/>
              </a:schemeClr>
            </a:solidFill>
            <a:ln>
              <a:noFill/>
            </a:ln>
            <a:extLst/>
          </p:spPr>
          <p:txBody>
            <a:bodyPr wrap="square" lIns="91440" tIns="45720" rIns="91440" bIns="45720" anchor="ctr">
              <a:normAutofit/>
            </a:bodyPr>
            <a:lstStyle/>
            <a:p>
              <a:pPr algn="ctr"/>
              <a:endParaRPr>
                <a:cs typeface="+mn-ea"/>
                <a:sym typeface="+mn-lt"/>
              </a:endParaRPr>
            </a:p>
          </p:txBody>
        </p:sp>
        <p:sp>
          <p:nvSpPr>
            <p:cNvPr id="110" name="îślîḑé">
              <a:extLst>
                <a:ext uri="{FF2B5EF4-FFF2-40B4-BE49-F238E27FC236}">
                  <a16:creationId xmlns:a16="http://schemas.microsoft.com/office/drawing/2014/main" id="{5F95875D-92C6-4B9A-92E0-AF4CAED1432A}"/>
                </a:ext>
              </a:extLst>
            </p:cNvPr>
            <p:cNvSpPr/>
            <p:nvPr/>
          </p:nvSpPr>
          <p:spPr bwMode="auto">
            <a:xfrm>
              <a:off x="8973525" y="4291707"/>
              <a:ext cx="3218476" cy="2566293"/>
            </a:xfrm>
            <a:custGeom>
              <a:avLst/>
              <a:gdLst>
                <a:gd name="T0" fmla="*/ 0 w 431"/>
                <a:gd name="T1" fmla="*/ 344 h 344"/>
                <a:gd name="T2" fmla="*/ 225 w 431"/>
                <a:gd name="T3" fmla="*/ 31 h 344"/>
                <a:gd name="T4" fmla="*/ 431 w 431"/>
                <a:gd name="T5" fmla="*/ 344 h 344"/>
                <a:gd name="T6" fmla="*/ 0 w 431"/>
                <a:gd name="T7" fmla="*/ 344 h 344"/>
              </a:gdLst>
              <a:ahLst/>
              <a:cxnLst>
                <a:cxn ang="0">
                  <a:pos x="T0" y="T1"/>
                </a:cxn>
                <a:cxn ang="0">
                  <a:pos x="T2" y="T3"/>
                </a:cxn>
                <a:cxn ang="0">
                  <a:pos x="T4" y="T5"/>
                </a:cxn>
                <a:cxn ang="0">
                  <a:pos x="T6" y="T7"/>
                </a:cxn>
              </a:cxnLst>
              <a:rect l="0" t="0" r="r" b="b"/>
              <a:pathLst>
                <a:path w="431" h="344">
                  <a:moveTo>
                    <a:pt x="0" y="344"/>
                  </a:moveTo>
                  <a:cubicBezTo>
                    <a:pt x="0" y="344"/>
                    <a:pt x="131" y="0"/>
                    <a:pt x="225" y="31"/>
                  </a:cubicBezTo>
                  <a:cubicBezTo>
                    <a:pt x="320" y="61"/>
                    <a:pt x="431" y="344"/>
                    <a:pt x="431" y="344"/>
                  </a:cubicBezTo>
                  <a:lnTo>
                    <a:pt x="0" y="344"/>
                  </a:lnTo>
                  <a:close/>
                </a:path>
              </a:pathLst>
            </a:custGeom>
            <a:solidFill>
              <a:schemeClr val="tx1">
                <a:lumMod val="50000"/>
                <a:lumOff val="50000"/>
              </a:schemeClr>
            </a:solidFill>
            <a:ln>
              <a:noFill/>
            </a:ln>
            <a:extLst/>
          </p:spPr>
          <p:txBody>
            <a:bodyPr wrap="square" lIns="91440" tIns="45720" rIns="91440" bIns="45720" anchor="ctr">
              <a:normAutofit/>
            </a:bodyPr>
            <a:lstStyle/>
            <a:p>
              <a:pPr algn="ctr"/>
              <a:endParaRPr>
                <a:cs typeface="+mn-ea"/>
                <a:sym typeface="+mn-lt"/>
              </a:endParaRPr>
            </a:p>
          </p:txBody>
        </p:sp>
        <p:sp>
          <p:nvSpPr>
            <p:cNvPr id="111" name="ïṣļiḍé">
              <a:extLst>
                <a:ext uri="{FF2B5EF4-FFF2-40B4-BE49-F238E27FC236}">
                  <a16:creationId xmlns:a16="http://schemas.microsoft.com/office/drawing/2014/main" id="{4837E062-EFA6-4326-A50E-62C3D51B4D63}"/>
                </a:ext>
              </a:extLst>
            </p:cNvPr>
            <p:cNvSpPr/>
            <p:nvPr/>
          </p:nvSpPr>
          <p:spPr bwMode="auto">
            <a:xfrm>
              <a:off x="5513833" y="4202366"/>
              <a:ext cx="3368120" cy="2655634"/>
            </a:xfrm>
            <a:custGeom>
              <a:avLst/>
              <a:gdLst>
                <a:gd name="T0" fmla="*/ 0 w 451"/>
                <a:gd name="T1" fmla="*/ 356 h 356"/>
                <a:gd name="T2" fmla="*/ 236 w 451"/>
                <a:gd name="T3" fmla="*/ 32 h 356"/>
                <a:gd name="T4" fmla="*/ 451 w 451"/>
                <a:gd name="T5" fmla="*/ 356 h 356"/>
                <a:gd name="T6" fmla="*/ 0 w 451"/>
                <a:gd name="T7" fmla="*/ 356 h 356"/>
              </a:gdLst>
              <a:ahLst/>
              <a:cxnLst>
                <a:cxn ang="0">
                  <a:pos x="T0" y="T1"/>
                </a:cxn>
                <a:cxn ang="0">
                  <a:pos x="T2" y="T3"/>
                </a:cxn>
                <a:cxn ang="0">
                  <a:pos x="T4" y="T5"/>
                </a:cxn>
                <a:cxn ang="0">
                  <a:pos x="T6" y="T7"/>
                </a:cxn>
              </a:cxnLst>
              <a:rect l="0" t="0" r="r" b="b"/>
              <a:pathLst>
                <a:path w="451" h="356">
                  <a:moveTo>
                    <a:pt x="0" y="356"/>
                  </a:moveTo>
                  <a:cubicBezTo>
                    <a:pt x="0" y="356"/>
                    <a:pt x="137" y="0"/>
                    <a:pt x="236" y="32"/>
                  </a:cubicBezTo>
                  <a:cubicBezTo>
                    <a:pt x="335" y="63"/>
                    <a:pt x="451" y="356"/>
                    <a:pt x="451" y="356"/>
                  </a:cubicBezTo>
                  <a:lnTo>
                    <a:pt x="0" y="356"/>
                  </a:lnTo>
                  <a:close/>
                </a:path>
              </a:pathLst>
            </a:custGeom>
            <a:solidFill>
              <a:schemeClr val="tx1">
                <a:lumMod val="50000"/>
                <a:lumOff val="50000"/>
              </a:schemeClr>
            </a:solidFill>
            <a:ln>
              <a:noFill/>
            </a:ln>
            <a:extLst/>
          </p:spPr>
          <p:txBody>
            <a:bodyPr wrap="square" lIns="91440" tIns="45720" rIns="91440" bIns="45720" anchor="ctr">
              <a:normAutofit/>
            </a:bodyPr>
            <a:lstStyle/>
            <a:p>
              <a:pPr algn="ctr"/>
              <a:endParaRPr>
                <a:cs typeface="+mn-ea"/>
                <a:sym typeface="+mn-lt"/>
              </a:endParaRPr>
            </a:p>
          </p:txBody>
        </p:sp>
        <p:sp>
          <p:nvSpPr>
            <p:cNvPr id="112" name="iŝḻiḑê">
              <a:extLst>
                <a:ext uri="{FF2B5EF4-FFF2-40B4-BE49-F238E27FC236}">
                  <a16:creationId xmlns:a16="http://schemas.microsoft.com/office/drawing/2014/main" id="{52C0136A-3109-4B36-AA78-9D22B5F3FA8D}"/>
                </a:ext>
              </a:extLst>
            </p:cNvPr>
            <p:cNvSpPr/>
            <p:nvPr/>
          </p:nvSpPr>
          <p:spPr bwMode="auto">
            <a:xfrm>
              <a:off x="6800329" y="2799728"/>
              <a:ext cx="4002434" cy="4058272"/>
            </a:xfrm>
            <a:custGeom>
              <a:avLst/>
              <a:gdLst>
                <a:gd name="T0" fmla="*/ 0 w 536"/>
                <a:gd name="T1" fmla="*/ 544 h 544"/>
                <a:gd name="T2" fmla="*/ 284 w 536"/>
                <a:gd name="T3" fmla="*/ 41 h 544"/>
                <a:gd name="T4" fmla="*/ 536 w 536"/>
                <a:gd name="T5" fmla="*/ 544 h 544"/>
                <a:gd name="T6" fmla="*/ 0 w 536"/>
                <a:gd name="T7" fmla="*/ 544 h 544"/>
              </a:gdLst>
              <a:ahLst/>
              <a:cxnLst>
                <a:cxn ang="0">
                  <a:pos x="T0" y="T1"/>
                </a:cxn>
                <a:cxn ang="0">
                  <a:pos x="T2" y="T3"/>
                </a:cxn>
                <a:cxn ang="0">
                  <a:pos x="T4" y="T5"/>
                </a:cxn>
                <a:cxn ang="0">
                  <a:pos x="T6" y="T7"/>
                </a:cxn>
              </a:cxnLst>
              <a:rect l="0" t="0" r="r" b="b"/>
              <a:pathLst>
                <a:path w="536" h="544">
                  <a:moveTo>
                    <a:pt x="0" y="544"/>
                  </a:moveTo>
                  <a:cubicBezTo>
                    <a:pt x="0" y="544"/>
                    <a:pt x="166" y="0"/>
                    <a:pt x="284" y="41"/>
                  </a:cubicBezTo>
                  <a:cubicBezTo>
                    <a:pt x="402" y="83"/>
                    <a:pt x="536" y="544"/>
                    <a:pt x="536" y="544"/>
                  </a:cubicBezTo>
                  <a:lnTo>
                    <a:pt x="0" y="544"/>
                  </a:lnTo>
                  <a:close/>
                </a:path>
              </a:pathLst>
            </a:custGeom>
            <a:solidFill>
              <a:schemeClr val="tx1">
                <a:lumMod val="75000"/>
                <a:lumOff val="25000"/>
              </a:schemeClr>
            </a:solidFill>
            <a:ln>
              <a:noFill/>
            </a:ln>
            <a:extLst/>
          </p:spPr>
          <p:txBody>
            <a:bodyPr wrap="square" lIns="91440" tIns="45720" rIns="91440" bIns="45720" anchor="ctr">
              <a:normAutofit/>
            </a:bodyPr>
            <a:lstStyle/>
            <a:p>
              <a:pPr algn="ctr"/>
              <a:endParaRPr>
                <a:cs typeface="+mn-ea"/>
                <a:sym typeface="+mn-lt"/>
              </a:endParaRPr>
            </a:p>
          </p:txBody>
        </p:sp>
        <p:sp>
          <p:nvSpPr>
            <p:cNvPr id="113" name="íśļidé">
              <a:extLst>
                <a:ext uri="{FF2B5EF4-FFF2-40B4-BE49-F238E27FC236}">
                  <a16:creationId xmlns:a16="http://schemas.microsoft.com/office/drawing/2014/main" id="{D6310E2E-EF1D-4C33-8CC3-181D52F6951A}"/>
                </a:ext>
              </a:extLst>
            </p:cNvPr>
            <p:cNvSpPr txBox="1"/>
            <p:nvPr/>
          </p:nvSpPr>
          <p:spPr>
            <a:xfrm>
              <a:off x="9174847" y="1837090"/>
              <a:ext cx="356188" cy="461665"/>
            </a:xfrm>
            <a:prstGeom prst="rect">
              <a:avLst/>
            </a:prstGeom>
            <a:noFill/>
          </p:spPr>
          <p:txBody>
            <a:bodyPr wrap="square" lIns="91440" tIns="45720" rIns="91440" bIns="45720" rtlCol="0">
              <a:normAutofit fontScale="92500" lnSpcReduction="10000"/>
            </a:bodyPr>
            <a:lstStyle/>
            <a:p>
              <a:r>
                <a:rPr lang="en-US" altLang="zh-CN" sz="2400" b="1" dirty="0">
                  <a:solidFill>
                    <a:schemeClr val="bg1"/>
                  </a:solidFill>
                  <a:cs typeface="+mn-ea"/>
                  <a:sym typeface="+mn-lt"/>
                </a:rPr>
                <a:t>1</a:t>
              </a:r>
              <a:endParaRPr lang="zh-CN" altLang="en-US" sz="2400" b="1" dirty="0">
                <a:solidFill>
                  <a:schemeClr val="bg1"/>
                </a:solidFill>
                <a:cs typeface="+mn-ea"/>
                <a:sym typeface="+mn-lt"/>
              </a:endParaRPr>
            </a:p>
          </p:txBody>
        </p:sp>
      </p:grpSp>
      <p:grpSp>
        <p:nvGrpSpPr>
          <p:cNvPr id="8" name="组合 7">
            <a:extLst>
              <a:ext uri="{FF2B5EF4-FFF2-40B4-BE49-F238E27FC236}">
                <a16:creationId xmlns:a16="http://schemas.microsoft.com/office/drawing/2014/main" id="{28D95216-D20B-49ED-A318-144A83E2D847}"/>
              </a:ext>
            </a:extLst>
          </p:cNvPr>
          <p:cNvGrpSpPr/>
          <p:nvPr/>
        </p:nvGrpSpPr>
        <p:grpSpPr>
          <a:xfrm>
            <a:off x="663109" y="1878018"/>
            <a:ext cx="4948184" cy="1489833"/>
            <a:chOff x="663109" y="1486739"/>
            <a:chExt cx="4948184" cy="1489833"/>
          </a:xfrm>
        </p:grpSpPr>
        <p:grpSp>
          <p:nvGrpSpPr>
            <p:cNvPr id="5" name="组合 4">
              <a:extLst>
                <a:ext uri="{FF2B5EF4-FFF2-40B4-BE49-F238E27FC236}">
                  <a16:creationId xmlns:a16="http://schemas.microsoft.com/office/drawing/2014/main" id="{2A88A5CD-A45E-43AF-B451-ECE7BCF16532}"/>
                </a:ext>
              </a:extLst>
            </p:cNvPr>
            <p:cNvGrpSpPr/>
            <p:nvPr/>
          </p:nvGrpSpPr>
          <p:grpSpPr>
            <a:xfrm>
              <a:off x="663109" y="1520340"/>
              <a:ext cx="754647" cy="320000"/>
              <a:chOff x="565705" y="1520340"/>
              <a:chExt cx="754647" cy="320000"/>
            </a:xfrm>
          </p:grpSpPr>
          <p:sp>
            <p:nvSpPr>
              <p:cNvPr id="93" name="îŝḻiḓe">
                <a:extLst>
                  <a:ext uri="{FF2B5EF4-FFF2-40B4-BE49-F238E27FC236}">
                    <a16:creationId xmlns:a16="http://schemas.microsoft.com/office/drawing/2014/main" id="{38B15439-46BC-44B6-B702-E84314F84241}"/>
                  </a:ext>
                </a:extLst>
              </p:cNvPr>
              <p:cNvSpPr/>
              <p:nvPr/>
            </p:nvSpPr>
            <p:spPr>
              <a:xfrm>
                <a:off x="565705" y="1520340"/>
                <a:ext cx="754647" cy="320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62500" lnSpcReduction="20000"/>
              </a:bodyPr>
              <a:lstStyle/>
              <a:p>
                <a:pPr algn="ctr"/>
                <a:endParaRPr lang="en-US">
                  <a:cs typeface="+mn-ea"/>
                  <a:sym typeface="+mn-lt"/>
                </a:endParaRPr>
              </a:p>
            </p:txBody>
          </p:sp>
          <p:sp>
            <p:nvSpPr>
              <p:cNvPr id="94" name="ïš1ïďé">
                <a:extLst>
                  <a:ext uri="{FF2B5EF4-FFF2-40B4-BE49-F238E27FC236}">
                    <a16:creationId xmlns:a16="http://schemas.microsoft.com/office/drawing/2014/main" id="{C1CD599E-A652-40DE-9AE9-4D506D0E0D7C}"/>
                  </a:ext>
                </a:extLst>
              </p:cNvPr>
              <p:cNvSpPr/>
              <p:nvPr/>
            </p:nvSpPr>
            <p:spPr bwMode="auto">
              <a:xfrm>
                <a:off x="878411" y="1550760"/>
                <a:ext cx="129236" cy="259160"/>
              </a:xfrm>
              <a:custGeom>
                <a:avLst/>
                <a:gdLst>
                  <a:gd name="connsiteX0" fmla="*/ 102172 w 302980"/>
                  <a:gd name="connsiteY0" fmla="*/ 160819 h 607568"/>
                  <a:gd name="connsiteX1" fmla="*/ 108318 w 302980"/>
                  <a:gd name="connsiteY1" fmla="*/ 160819 h 607568"/>
                  <a:gd name="connsiteX2" fmla="*/ 151491 w 302980"/>
                  <a:gd name="connsiteY2" fmla="*/ 170638 h 607568"/>
                  <a:gd name="connsiteX3" fmla="*/ 194663 w 302980"/>
                  <a:gd name="connsiteY3" fmla="*/ 160819 h 607568"/>
                  <a:gd name="connsiteX4" fmla="*/ 200809 w 302980"/>
                  <a:gd name="connsiteY4" fmla="*/ 160819 h 607568"/>
                  <a:gd name="connsiteX5" fmla="*/ 285157 w 302980"/>
                  <a:gd name="connsiteY5" fmla="*/ 238141 h 607568"/>
                  <a:gd name="connsiteX6" fmla="*/ 302826 w 302980"/>
                  <a:gd name="connsiteY6" fmla="*/ 361948 h 607568"/>
                  <a:gd name="connsiteX7" fmla="*/ 297602 w 302980"/>
                  <a:gd name="connsiteY7" fmla="*/ 373148 h 607568"/>
                  <a:gd name="connsiteX8" fmla="*/ 246901 w 302980"/>
                  <a:gd name="connsiteY8" fmla="*/ 404598 h 607568"/>
                  <a:gd name="connsiteX9" fmla="*/ 223240 w 302980"/>
                  <a:gd name="connsiteY9" fmla="*/ 570288 h 607568"/>
                  <a:gd name="connsiteX10" fmla="*/ 182833 w 302980"/>
                  <a:gd name="connsiteY10" fmla="*/ 607568 h 607568"/>
                  <a:gd name="connsiteX11" fmla="*/ 120148 w 302980"/>
                  <a:gd name="connsiteY11" fmla="*/ 607568 h 607568"/>
                  <a:gd name="connsiteX12" fmla="*/ 79741 w 302980"/>
                  <a:gd name="connsiteY12" fmla="*/ 570134 h 607568"/>
                  <a:gd name="connsiteX13" fmla="*/ 56080 w 302980"/>
                  <a:gd name="connsiteY13" fmla="*/ 404598 h 607568"/>
                  <a:gd name="connsiteX14" fmla="*/ 5379 w 302980"/>
                  <a:gd name="connsiteY14" fmla="*/ 373148 h 607568"/>
                  <a:gd name="connsiteX15" fmla="*/ 155 w 302980"/>
                  <a:gd name="connsiteY15" fmla="*/ 361948 h 607568"/>
                  <a:gd name="connsiteX16" fmla="*/ 17824 w 302980"/>
                  <a:gd name="connsiteY16" fmla="*/ 238294 h 607568"/>
                  <a:gd name="connsiteX17" fmla="*/ 102172 w 302980"/>
                  <a:gd name="connsiteY17" fmla="*/ 160819 h 607568"/>
                  <a:gd name="connsiteX18" fmla="*/ 151490 w 302980"/>
                  <a:gd name="connsiteY18" fmla="*/ 0 h 607568"/>
                  <a:gd name="connsiteX19" fmla="*/ 222020 w 302980"/>
                  <a:gd name="connsiteY19" fmla="*/ 70813 h 607568"/>
                  <a:gd name="connsiteX20" fmla="*/ 151490 w 302980"/>
                  <a:gd name="connsiteY20" fmla="*/ 141626 h 607568"/>
                  <a:gd name="connsiteX21" fmla="*/ 80960 w 302980"/>
                  <a:gd name="connsiteY21" fmla="*/ 70813 h 607568"/>
                  <a:gd name="connsiteX22" fmla="*/ 151490 w 302980"/>
                  <a:gd name="connsiteY22"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2980" h="607568">
                    <a:moveTo>
                      <a:pt x="102172" y="160819"/>
                    </a:moveTo>
                    <a:lnTo>
                      <a:pt x="108318" y="160819"/>
                    </a:lnTo>
                    <a:cubicBezTo>
                      <a:pt x="121377" y="167109"/>
                      <a:pt x="136127" y="170638"/>
                      <a:pt x="151491" y="170638"/>
                    </a:cubicBezTo>
                    <a:cubicBezTo>
                      <a:pt x="166855" y="170638"/>
                      <a:pt x="181604" y="167109"/>
                      <a:pt x="194663" y="160819"/>
                    </a:cubicBezTo>
                    <a:lnTo>
                      <a:pt x="200809" y="160819"/>
                    </a:lnTo>
                    <a:cubicBezTo>
                      <a:pt x="240755" y="160819"/>
                      <a:pt x="278704" y="195491"/>
                      <a:pt x="285157" y="238141"/>
                    </a:cubicBezTo>
                    <a:lnTo>
                      <a:pt x="302826" y="361948"/>
                    </a:lnTo>
                    <a:cubicBezTo>
                      <a:pt x="303594" y="366397"/>
                      <a:pt x="301443" y="370846"/>
                      <a:pt x="297602" y="373148"/>
                    </a:cubicBezTo>
                    <a:lnTo>
                      <a:pt x="246901" y="404598"/>
                    </a:lnTo>
                    <a:lnTo>
                      <a:pt x="223240" y="570288"/>
                    </a:lnTo>
                    <a:cubicBezTo>
                      <a:pt x="220475" y="591153"/>
                      <a:pt x="202653" y="607568"/>
                      <a:pt x="182833" y="607568"/>
                    </a:cubicBezTo>
                    <a:lnTo>
                      <a:pt x="120148" y="607568"/>
                    </a:lnTo>
                    <a:cubicBezTo>
                      <a:pt x="100328" y="607568"/>
                      <a:pt x="82506" y="591153"/>
                      <a:pt x="79741" y="570134"/>
                    </a:cubicBezTo>
                    <a:lnTo>
                      <a:pt x="56080" y="404598"/>
                    </a:lnTo>
                    <a:lnTo>
                      <a:pt x="5379" y="373148"/>
                    </a:lnTo>
                    <a:cubicBezTo>
                      <a:pt x="1538" y="370846"/>
                      <a:pt x="-613" y="366397"/>
                      <a:pt x="155" y="361948"/>
                    </a:cubicBezTo>
                    <a:lnTo>
                      <a:pt x="17824" y="238294"/>
                    </a:lnTo>
                    <a:cubicBezTo>
                      <a:pt x="24277" y="195491"/>
                      <a:pt x="62226" y="160819"/>
                      <a:pt x="102172" y="160819"/>
                    </a:cubicBezTo>
                    <a:close/>
                    <a:moveTo>
                      <a:pt x="151490" y="0"/>
                    </a:moveTo>
                    <a:cubicBezTo>
                      <a:pt x="190443" y="0"/>
                      <a:pt x="222020" y="31704"/>
                      <a:pt x="222020" y="70813"/>
                    </a:cubicBezTo>
                    <a:cubicBezTo>
                      <a:pt x="222020" y="109922"/>
                      <a:pt x="190443" y="141626"/>
                      <a:pt x="151490" y="141626"/>
                    </a:cubicBezTo>
                    <a:cubicBezTo>
                      <a:pt x="112537" y="141626"/>
                      <a:pt x="80960" y="109922"/>
                      <a:pt x="80960" y="70813"/>
                    </a:cubicBezTo>
                    <a:cubicBezTo>
                      <a:pt x="80960" y="31704"/>
                      <a:pt x="112537" y="0"/>
                      <a:pt x="151490" y="0"/>
                    </a:cubicBezTo>
                    <a:close/>
                  </a:path>
                </a:pathLst>
              </a:custGeom>
              <a:solidFill>
                <a:schemeClr val="bg1"/>
              </a:solidFill>
              <a:ln>
                <a:noFill/>
              </a:ln>
            </p:spPr>
            <p:txBody>
              <a:bodyPr/>
              <a:lstStyle/>
              <a:p>
                <a:endParaRPr lang="zh-CN" altLang="en-US">
                  <a:cs typeface="+mn-ea"/>
                  <a:sym typeface="+mn-lt"/>
                </a:endParaRPr>
              </a:p>
            </p:txBody>
          </p:sp>
        </p:grpSp>
        <p:sp>
          <p:nvSpPr>
            <p:cNvPr id="96" name="iŝľîďê">
              <a:extLst>
                <a:ext uri="{FF2B5EF4-FFF2-40B4-BE49-F238E27FC236}">
                  <a16:creationId xmlns:a16="http://schemas.microsoft.com/office/drawing/2014/main" id="{82B010AE-CB48-4674-88AD-9A68C1C392B3}"/>
                </a:ext>
              </a:extLst>
            </p:cNvPr>
            <p:cNvSpPr/>
            <p:nvPr/>
          </p:nvSpPr>
          <p:spPr bwMode="auto">
            <a:xfrm>
              <a:off x="1595099" y="1859284"/>
              <a:ext cx="4016194" cy="111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dirty="0">
                  <a:cs typeface="+mn-ea"/>
                  <a:sym typeface="+mn-lt"/>
                </a:rPr>
                <a:t>Copy paste fonts. Choose the only option to retain text.……</a:t>
              </a:r>
            </a:p>
          </p:txBody>
        </p:sp>
        <p:sp>
          <p:nvSpPr>
            <p:cNvPr id="97" name="iŝliďê">
              <a:extLst>
                <a:ext uri="{FF2B5EF4-FFF2-40B4-BE49-F238E27FC236}">
                  <a16:creationId xmlns:a16="http://schemas.microsoft.com/office/drawing/2014/main" id="{184181AD-1FE3-4B5B-94F3-FB1B571B7C64}"/>
                </a:ext>
              </a:extLst>
            </p:cNvPr>
            <p:cNvSpPr txBox="1"/>
            <p:nvPr/>
          </p:nvSpPr>
          <p:spPr bwMode="auto">
            <a:xfrm>
              <a:off x="1595100" y="1486739"/>
              <a:ext cx="2800080" cy="37254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solidFill>
                    <a:schemeClr val="accent1"/>
                  </a:solidFill>
                  <a:cs typeface="+mn-ea"/>
                  <a:sym typeface="+mn-lt"/>
                </a:rPr>
                <a:t>01.Text here</a:t>
              </a:r>
            </a:p>
          </p:txBody>
        </p:sp>
      </p:grpSp>
      <p:grpSp>
        <p:nvGrpSpPr>
          <p:cNvPr id="7" name="组合 6">
            <a:extLst>
              <a:ext uri="{FF2B5EF4-FFF2-40B4-BE49-F238E27FC236}">
                <a16:creationId xmlns:a16="http://schemas.microsoft.com/office/drawing/2014/main" id="{8CCF10BC-4B7D-44CB-A34D-8F6BD5849BBC}"/>
              </a:ext>
            </a:extLst>
          </p:cNvPr>
          <p:cNvGrpSpPr/>
          <p:nvPr/>
        </p:nvGrpSpPr>
        <p:grpSpPr>
          <a:xfrm>
            <a:off x="663109" y="3413477"/>
            <a:ext cx="4948184" cy="1489833"/>
            <a:chOff x="663109" y="3052615"/>
            <a:chExt cx="4948184" cy="1489833"/>
          </a:xfrm>
        </p:grpSpPr>
        <p:grpSp>
          <p:nvGrpSpPr>
            <p:cNvPr id="4" name="组合 3">
              <a:extLst>
                <a:ext uri="{FF2B5EF4-FFF2-40B4-BE49-F238E27FC236}">
                  <a16:creationId xmlns:a16="http://schemas.microsoft.com/office/drawing/2014/main" id="{DD6182BE-9CC0-45E9-A0E6-92419A1A4160}"/>
                </a:ext>
              </a:extLst>
            </p:cNvPr>
            <p:cNvGrpSpPr/>
            <p:nvPr/>
          </p:nvGrpSpPr>
          <p:grpSpPr>
            <a:xfrm>
              <a:off x="663109" y="3078887"/>
              <a:ext cx="754647" cy="320000"/>
              <a:chOff x="565705" y="2967044"/>
              <a:chExt cx="754647" cy="320000"/>
            </a:xfrm>
          </p:grpSpPr>
          <p:sp>
            <p:nvSpPr>
              <p:cNvPr id="88" name="i$ļîdè">
                <a:extLst>
                  <a:ext uri="{FF2B5EF4-FFF2-40B4-BE49-F238E27FC236}">
                    <a16:creationId xmlns:a16="http://schemas.microsoft.com/office/drawing/2014/main" id="{9C3618D5-6664-4FCB-BE40-F31B4050D210}"/>
                  </a:ext>
                </a:extLst>
              </p:cNvPr>
              <p:cNvSpPr/>
              <p:nvPr/>
            </p:nvSpPr>
            <p:spPr>
              <a:xfrm>
                <a:off x="565705" y="2967044"/>
                <a:ext cx="754647" cy="320000"/>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6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cs typeface="+mn-ea"/>
                  <a:sym typeface="+mn-lt"/>
                </a:endParaRPr>
              </a:p>
            </p:txBody>
          </p:sp>
          <p:sp>
            <p:nvSpPr>
              <p:cNvPr id="89" name="îṩlîdê">
                <a:extLst>
                  <a:ext uri="{FF2B5EF4-FFF2-40B4-BE49-F238E27FC236}">
                    <a16:creationId xmlns:a16="http://schemas.microsoft.com/office/drawing/2014/main" id="{0275733D-963F-410C-B44D-2BD34D806025}"/>
                  </a:ext>
                </a:extLst>
              </p:cNvPr>
              <p:cNvSpPr/>
              <p:nvPr/>
            </p:nvSpPr>
            <p:spPr bwMode="auto">
              <a:xfrm>
                <a:off x="824659" y="2997464"/>
                <a:ext cx="236738" cy="259160"/>
              </a:xfrm>
              <a:custGeom>
                <a:avLst/>
                <a:gdLst>
                  <a:gd name="connsiteX0" fmla="*/ 480336 w 556002"/>
                  <a:gd name="connsiteY0" fmla="*/ 240824 h 608660"/>
                  <a:gd name="connsiteX1" fmla="*/ 471763 w 556002"/>
                  <a:gd name="connsiteY1" fmla="*/ 242112 h 608660"/>
                  <a:gd name="connsiteX2" fmla="*/ 473054 w 556002"/>
                  <a:gd name="connsiteY2" fmla="*/ 250673 h 608660"/>
                  <a:gd name="connsiteX3" fmla="*/ 496375 w 556002"/>
                  <a:gd name="connsiteY3" fmla="*/ 277458 h 608660"/>
                  <a:gd name="connsiteX4" fmla="*/ 502366 w 556002"/>
                  <a:gd name="connsiteY4" fmla="*/ 282153 h 608660"/>
                  <a:gd name="connsiteX5" fmla="*/ 503841 w 556002"/>
                  <a:gd name="connsiteY5" fmla="*/ 281968 h 608660"/>
                  <a:gd name="connsiteX6" fmla="*/ 507620 w 556002"/>
                  <a:gd name="connsiteY6" fmla="*/ 279207 h 608660"/>
                  <a:gd name="connsiteX7" fmla="*/ 508358 w 556002"/>
                  <a:gd name="connsiteY7" fmla="*/ 274513 h 608660"/>
                  <a:gd name="connsiteX8" fmla="*/ 480336 w 556002"/>
                  <a:gd name="connsiteY8" fmla="*/ 240824 h 608660"/>
                  <a:gd name="connsiteX9" fmla="*/ 494716 w 556002"/>
                  <a:gd name="connsiteY9" fmla="*/ 215419 h 608660"/>
                  <a:gd name="connsiteX10" fmla="*/ 487065 w 556002"/>
                  <a:gd name="connsiteY10" fmla="*/ 219561 h 608660"/>
                  <a:gd name="connsiteX11" fmla="*/ 491305 w 556002"/>
                  <a:gd name="connsiteY11" fmla="*/ 227201 h 608660"/>
                  <a:gd name="connsiteX12" fmla="*/ 523014 w 556002"/>
                  <a:gd name="connsiteY12" fmla="*/ 254631 h 608660"/>
                  <a:gd name="connsiteX13" fmla="*/ 529098 w 556002"/>
                  <a:gd name="connsiteY13" fmla="*/ 260061 h 608660"/>
                  <a:gd name="connsiteX14" fmla="*/ 529835 w 556002"/>
                  <a:gd name="connsiteY14" fmla="*/ 259969 h 608660"/>
                  <a:gd name="connsiteX15" fmla="*/ 535274 w 556002"/>
                  <a:gd name="connsiteY15" fmla="*/ 253158 h 608660"/>
                  <a:gd name="connsiteX16" fmla="*/ 494716 w 556002"/>
                  <a:gd name="connsiteY16" fmla="*/ 215419 h 608660"/>
                  <a:gd name="connsiteX17" fmla="*/ 370276 w 556002"/>
                  <a:gd name="connsiteY17" fmla="*/ 134234 h 608660"/>
                  <a:gd name="connsiteX18" fmla="*/ 390740 w 556002"/>
                  <a:gd name="connsiteY18" fmla="*/ 138376 h 608660"/>
                  <a:gd name="connsiteX19" fmla="*/ 479322 w 556002"/>
                  <a:gd name="connsiteY19" fmla="*/ 196549 h 608660"/>
                  <a:gd name="connsiteX20" fmla="*/ 480059 w 556002"/>
                  <a:gd name="connsiteY20" fmla="*/ 197194 h 608660"/>
                  <a:gd name="connsiteX21" fmla="*/ 489093 w 556002"/>
                  <a:gd name="connsiteY21" fmla="*/ 196549 h 608660"/>
                  <a:gd name="connsiteX22" fmla="*/ 535274 w 556002"/>
                  <a:gd name="connsiteY22" fmla="*/ 205110 h 608660"/>
                  <a:gd name="connsiteX23" fmla="*/ 554907 w 556002"/>
                  <a:gd name="connsiteY23" fmla="*/ 220205 h 608660"/>
                  <a:gd name="connsiteX24" fmla="*/ 552234 w 556002"/>
                  <a:gd name="connsiteY24" fmla="*/ 242665 h 608660"/>
                  <a:gd name="connsiteX25" fmla="*/ 540712 w 556002"/>
                  <a:gd name="connsiteY25" fmla="*/ 266689 h 608660"/>
                  <a:gd name="connsiteX26" fmla="*/ 526056 w 556002"/>
                  <a:gd name="connsiteY26" fmla="*/ 281968 h 608660"/>
                  <a:gd name="connsiteX27" fmla="*/ 505777 w 556002"/>
                  <a:gd name="connsiteY27" fmla="*/ 300194 h 608660"/>
                  <a:gd name="connsiteX28" fmla="*/ 491489 w 556002"/>
                  <a:gd name="connsiteY28" fmla="*/ 308110 h 608660"/>
                  <a:gd name="connsiteX29" fmla="*/ 472593 w 556002"/>
                  <a:gd name="connsiteY29" fmla="*/ 298353 h 608660"/>
                  <a:gd name="connsiteX30" fmla="*/ 450655 w 556002"/>
                  <a:gd name="connsiteY30" fmla="*/ 244966 h 608660"/>
                  <a:gd name="connsiteX31" fmla="*/ 450378 w 556002"/>
                  <a:gd name="connsiteY31" fmla="*/ 244137 h 608660"/>
                  <a:gd name="connsiteX32" fmla="*/ 448535 w 556002"/>
                  <a:gd name="connsiteY32" fmla="*/ 243217 h 608660"/>
                  <a:gd name="connsiteX33" fmla="*/ 369354 w 556002"/>
                  <a:gd name="connsiteY33" fmla="*/ 191211 h 608660"/>
                  <a:gd name="connsiteX34" fmla="*/ 343176 w 556002"/>
                  <a:gd name="connsiteY34" fmla="*/ 195997 h 608660"/>
                  <a:gd name="connsiteX35" fmla="*/ 381614 w 556002"/>
                  <a:gd name="connsiteY35" fmla="*/ 323482 h 608660"/>
                  <a:gd name="connsiteX36" fmla="*/ 485867 w 556002"/>
                  <a:gd name="connsiteY36" fmla="*/ 419118 h 608660"/>
                  <a:gd name="connsiteX37" fmla="*/ 497389 w 556002"/>
                  <a:gd name="connsiteY37" fmla="*/ 437067 h 608660"/>
                  <a:gd name="connsiteX38" fmla="*/ 535274 w 556002"/>
                  <a:gd name="connsiteY38" fmla="*/ 553782 h 608660"/>
                  <a:gd name="connsiteX39" fmla="*/ 508358 w 556002"/>
                  <a:gd name="connsiteY39" fmla="*/ 606617 h 608660"/>
                  <a:gd name="connsiteX40" fmla="*/ 495361 w 556002"/>
                  <a:gd name="connsiteY40" fmla="*/ 608642 h 608660"/>
                  <a:gd name="connsiteX41" fmla="*/ 455448 w 556002"/>
                  <a:gd name="connsiteY41" fmla="*/ 579647 h 608660"/>
                  <a:gd name="connsiteX42" fmla="*/ 420974 w 556002"/>
                  <a:gd name="connsiteY42" fmla="*/ 473333 h 608660"/>
                  <a:gd name="connsiteX43" fmla="*/ 321422 w 556002"/>
                  <a:gd name="connsiteY43" fmla="*/ 382115 h 608660"/>
                  <a:gd name="connsiteX44" fmla="*/ 278836 w 556002"/>
                  <a:gd name="connsiteY44" fmla="*/ 502144 h 608660"/>
                  <a:gd name="connsiteX45" fmla="*/ 258189 w 556002"/>
                  <a:gd name="connsiteY45" fmla="*/ 525524 h 608660"/>
                  <a:gd name="connsiteX46" fmla="*/ 101672 w 556002"/>
                  <a:gd name="connsiteY46" fmla="*/ 604132 h 608660"/>
                  <a:gd name="connsiteX47" fmla="*/ 45351 w 556002"/>
                  <a:gd name="connsiteY47" fmla="*/ 585538 h 608660"/>
                  <a:gd name="connsiteX48" fmla="*/ 63971 w 556002"/>
                  <a:gd name="connsiteY48" fmla="*/ 529298 h 608660"/>
                  <a:gd name="connsiteX49" fmla="*/ 205463 w 556002"/>
                  <a:gd name="connsiteY49" fmla="*/ 458238 h 608660"/>
                  <a:gd name="connsiteX50" fmla="*/ 243256 w 556002"/>
                  <a:gd name="connsiteY50" fmla="*/ 354133 h 608660"/>
                  <a:gd name="connsiteX51" fmla="*/ 208966 w 556002"/>
                  <a:gd name="connsiteY51" fmla="*/ 230883 h 608660"/>
                  <a:gd name="connsiteX52" fmla="*/ 165643 w 556002"/>
                  <a:gd name="connsiteY52" fmla="*/ 246254 h 608660"/>
                  <a:gd name="connsiteX53" fmla="*/ 154397 w 556002"/>
                  <a:gd name="connsiteY53" fmla="*/ 247819 h 608660"/>
                  <a:gd name="connsiteX54" fmla="*/ 68857 w 556002"/>
                  <a:gd name="connsiteY54" fmla="*/ 242020 h 608660"/>
                  <a:gd name="connsiteX55" fmla="*/ 40835 w 556002"/>
                  <a:gd name="connsiteY55" fmla="*/ 253250 h 608660"/>
                  <a:gd name="connsiteX56" fmla="*/ 0 w 556002"/>
                  <a:gd name="connsiteY56" fmla="*/ 212381 h 608660"/>
                  <a:gd name="connsiteX57" fmla="*/ 40835 w 556002"/>
                  <a:gd name="connsiteY57" fmla="*/ 171605 h 608660"/>
                  <a:gd name="connsiteX58" fmla="*/ 71991 w 556002"/>
                  <a:gd name="connsiteY58" fmla="*/ 186240 h 608660"/>
                  <a:gd name="connsiteX59" fmla="*/ 152369 w 556002"/>
                  <a:gd name="connsiteY59" fmla="*/ 191671 h 608660"/>
                  <a:gd name="connsiteX60" fmla="*/ 251736 w 556002"/>
                  <a:gd name="connsiteY60" fmla="*/ 156325 h 608660"/>
                  <a:gd name="connsiteX61" fmla="*/ 256069 w 556002"/>
                  <a:gd name="connsiteY61" fmla="*/ 155220 h 608660"/>
                  <a:gd name="connsiteX62" fmla="*/ 239358 w 556002"/>
                  <a:gd name="connsiteY62" fmla="*/ 0 h 608660"/>
                  <a:gd name="connsiteX63" fmla="*/ 309077 w 556002"/>
                  <a:gd name="connsiteY63" fmla="*/ 69648 h 608660"/>
                  <a:gd name="connsiteX64" fmla="*/ 239358 w 556002"/>
                  <a:gd name="connsiteY64" fmla="*/ 139296 h 608660"/>
                  <a:gd name="connsiteX65" fmla="*/ 169639 w 556002"/>
                  <a:gd name="connsiteY65" fmla="*/ 69648 h 608660"/>
                  <a:gd name="connsiteX66" fmla="*/ 239358 w 556002"/>
                  <a:gd name="connsiteY66" fmla="*/ 0 h 608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56002" h="608660">
                    <a:moveTo>
                      <a:pt x="480336" y="240824"/>
                    </a:moveTo>
                    <a:cubicBezTo>
                      <a:pt x="477755" y="238891"/>
                      <a:pt x="473699" y="239443"/>
                      <a:pt x="471763" y="242112"/>
                    </a:cubicBezTo>
                    <a:cubicBezTo>
                      <a:pt x="469736" y="244782"/>
                      <a:pt x="470289" y="248648"/>
                      <a:pt x="473054" y="250673"/>
                    </a:cubicBezTo>
                    <a:cubicBezTo>
                      <a:pt x="480889" y="256472"/>
                      <a:pt x="494163" y="268898"/>
                      <a:pt x="496375" y="277458"/>
                    </a:cubicBezTo>
                    <a:cubicBezTo>
                      <a:pt x="497020" y="280220"/>
                      <a:pt x="499509" y="282153"/>
                      <a:pt x="502366" y="282153"/>
                    </a:cubicBezTo>
                    <a:cubicBezTo>
                      <a:pt x="502735" y="282153"/>
                      <a:pt x="503288" y="282153"/>
                      <a:pt x="503841" y="281968"/>
                    </a:cubicBezTo>
                    <a:cubicBezTo>
                      <a:pt x="505408" y="281600"/>
                      <a:pt x="506699" y="280588"/>
                      <a:pt x="507620" y="279207"/>
                    </a:cubicBezTo>
                    <a:cubicBezTo>
                      <a:pt x="508450" y="277826"/>
                      <a:pt x="508727" y="276170"/>
                      <a:pt x="508358" y="274513"/>
                    </a:cubicBezTo>
                    <a:cubicBezTo>
                      <a:pt x="504394" y="258865"/>
                      <a:pt x="482825" y="242573"/>
                      <a:pt x="480336" y="240824"/>
                    </a:cubicBezTo>
                    <a:close/>
                    <a:moveTo>
                      <a:pt x="494716" y="215419"/>
                    </a:moveTo>
                    <a:cubicBezTo>
                      <a:pt x="491582" y="214406"/>
                      <a:pt x="487987" y="216339"/>
                      <a:pt x="487065" y="219561"/>
                    </a:cubicBezTo>
                    <a:cubicBezTo>
                      <a:pt x="486143" y="222875"/>
                      <a:pt x="487987" y="226280"/>
                      <a:pt x="491305" y="227201"/>
                    </a:cubicBezTo>
                    <a:cubicBezTo>
                      <a:pt x="491582" y="227293"/>
                      <a:pt x="520802" y="236037"/>
                      <a:pt x="523014" y="254631"/>
                    </a:cubicBezTo>
                    <a:cubicBezTo>
                      <a:pt x="523383" y="257668"/>
                      <a:pt x="525964" y="260061"/>
                      <a:pt x="529098" y="260061"/>
                    </a:cubicBezTo>
                    <a:lnTo>
                      <a:pt x="529835" y="259969"/>
                    </a:lnTo>
                    <a:cubicBezTo>
                      <a:pt x="533154" y="259601"/>
                      <a:pt x="535642" y="256564"/>
                      <a:pt x="535274" y="253158"/>
                    </a:cubicBezTo>
                    <a:cubicBezTo>
                      <a:pt x="532047" y="226004"/>
                      <a:pt x="496190" y="215787"/>
                      <a:pt x="494716" y="215419"/>
                    </a:cubicBezTo>
                    <a:close/>
                    <a:moveTo>
                      <a:pt x="370276" y="134234"/>
                    </a:moveTo>
                    <a:cubicBezTo>
                      <a:pt x="377374" y="132945"/>
                      <a:pt x="384748" y="134418"/>
                      <a:pt x="390740" y="138376"/>
                    </a:cubicBezTo>
                    <a:lnTo>
                      <a:pt x="479322" y="196549"/>
                    </a:lnTo>
                    <a:cubicBezTo>
                      <a:pt x="479599" y="196733"/>
                      <a:pt x="479783" y="197009"/>
                      <a:pt x="480059" y="197194"/>
                    </a:cubicBezTo>
                    <a:cubicBezTo>
                      <a:pt x="483193" y="196365"/>
                      <a:pt x="486327" y="195997"/>
                      <a:pt x="489093" y="196549"/>
                    </a:cubicBezTo>
                    <a:lnTo>
                      <a:pt x="535274" y="205110"/>
                    </a:lnTo>
                    <a:cubicBezTo>
                      <a:pt x="542832" y="206490"/>
                      <a:pt x="552972" y="212749"/>
                      <a:pt x="554907" y="220205"/>
                    </a:cubicBezTo>
                    <a:cubicBezTo>
                      <a:pt x="557396" y="229502"/>
                      <a:pt x="555276" y="237050"/>
                      <a:pt x="552234" y="242665"/>
                    </a:cubicBezTo>
                    <a:cubicBezTo>
                      <a:pt x="548455" y="249384"/>
                      <a:pt x="544307" y="259877"/>
                      <a:pt x="540712" y="266689"/>
                    </a:cubicBezTo>
                    <a:cubicBezTo>
                      <a:pt x="537302" y="272948"/>
                      <a:pt x="531494" y="278195"/>
                      <a:pt x="526056" y="281968"/>
                    </a:cubicBezTo>
                    <a:cubicBezTo>
                      <a:pt x="519788" y="286479"/>
                      <a:pt x="511676" y="295223"/>
                      <a:pt x="505777" y="300194"/>
                    </a:cubicBezTo>
                    <a:cubicBezTo>
                      <a:pt x="501445" y="303968"/>
                      <a:pt x="496190" y="306453"/>
                      <a:pt x="491489" y="308110"/>
                    </a:cubicBezTo>
                    <a:cubicBezTo>
                      <a:pt x="484207" y="310687"/>
                      <a:pt x="475543" y="305440"/>
                      <a:pt x="472593" y="298353"/>
                    </a:cubicBezTo>
                    <a:lnTo>
                      <a:pt x="450655" y="244966"/>
                    </a:lnTo>
                    <a:cubicBezTo>
                      <a:pt x="450470" y="244690"/>
                      <a:pt x="450470" y="244413"/>
                      <a:pt x="450378" y="244137"/>
                    </a:cubicBezTo>
                    <a:cubicBezTo>
                      <a:pt x="449825" y="243769"/>
                      <a:pt x="449180" y="243585"/>
                      <a:pt x="448535" y="243217"/>
                    </a:cubicBezTo>
                    <a:lnTo>
                      <a:pt x="369354" y="191211"/>
                    </a:lnTo>
                    <a:lnTo>
                      <a:pt x="343176" y="195997"/>
                    </a:lnTo>
                    <a:lnTo>
                      <a:pt x="381614" y="323482"/>
                    </a:lnTo>
                    <a:lnTo>
                      <a:pt x="485867" y="419118"/>
                    </a:lnTo>
                    <a:cubicBezTo>
                      <a:pt x="491213" y="423996"/>
                      <a:pt x="495176" y="430164"/>
                      <a:pt x="497389" y="437067"/>
                    </a:cubicBezTo>
                    <a:lnTo>
                      <a:pt x="535274" y="553782"/>
                    </a:lnTo>
                    <a:cubicBezTo>
                      <a:pt x="542463" y="575873"/>
                      <a:pt x="530388" y="599437"/>
                      <a:pt x="508358" y="606617"/>
                    </a:cubicBezTo>
                    <a:cubicBezTo>
                      <a:pt x="504025" y="607998"/>
                      <a:pt x="499693" y="608642"/>
                      <a:pt x="495361" y="608642"/>
                    </a:cubicBezTo>
                    <a:cubicBezTo>
                      <a:pt x="477663" y="608642"/>
                      <a:pt x="461255" y="597412"/>
                      <a:pt x="455448" y="579647"/>
                    </a:cubicBezTo>
                    <a:lnTo>
                      <a:pt x="420974" y="473333"/>
                    </a:lnTo>
                    <a:lnTo>
                      <a:pt x="321422" y="382115"/>
                    </a:lnTo>
                    <a:lnTo>
                      <a:pt x="278836" y="502144"/>
                    </a:lnTo>
                    <a:cubicBezTo>
                      <a:pt x="275241" y="512269"/>
                      <a:pt x="267867" y="520645"/>
                      <a:pt x="258189" y="525524"/>
                    </a:cubicBezTo>
                    <a:lnTo>
                      <a:pt x="101672" y="604132"/>
                    </a:lnTo>
                    <a:cubicBezTo>
                      <a:pt x="80932" y="614625"/>
                      <a:pt x="55767" y="606249"/>
                      <a:pt x="45351" y="585538"/>
                    </a:cubicBezTo>
                    <a:cubicBezTo>
                      <a:pt x="34935" y="564920"/>
                      <a:pt x="43231" y="539699"/>
                      <a:pt x="63971" y="529298"/>
                    </a:cubicBezTo>
                    <a:lnTo>
                      <a:pt x="205463" y="458238"/>
                    </a:lnTo>
                    <a:lnTo>
                      <a:pt x="243256" y="354133"/>
                    </a:lnTo>
                    <a:lnTo>
                      <a:pt x="208966" y="230883"/>
                    </a:lnTo>
                    <a:lnTo>
                      <a:pt x="165643" y="246254"/>
                    </a:lnTo>
                    <a:cubicBezTo>
                      <a:pt x="162048" y="247543"/>
                      <a:pt x="158176" y="248003"/>
                      <a:pt x="154397" y="247819"/>
                    </a:cubicBezTo>
                    <a:lnTo>
                      <a:pt x="68857" y="242020"/>
                    </a:lnTo>
                    <a:cubicBezTo>
                      <a:pt x="61482" y="248924"/>
                      <a:pt x="51712" y="253250"/>
                      <a:pt x="40835" y="253250"/>
                    </a:cubicBezTo>
                    <a:cubicBezTo>
                      <a:pt x="18343" y="253250"/>
                      <a:pt x="0" y="234933"/>
                      <a:pt x="0" y="212381"/>
                    </a:cubicBezTo>
                    <a:cubicBezTo>
                      <a:pt x="0" y="189830"/>
                      <a:pt x="18343" y="171605"/>
                      <a:pt x="40835" y="171605"/>
                    </a:cubicBezTo>
                    <a:cubicBezTo>
                      <a:pt x="53463" y="171605"/>
                      <a:pt x="64524" y="177311"/>
                      <a:pt x="71991" y="186240"/>
                    </a:cubicBezTo>
                    <a:lnTo>
                      <a:pt x="152369" y="191671"/>
                    </a:lnTo>
                    <a:lnTo>
                      <a:pt x="251736" y="156325"/>
                    </a:lnTo>
                    <a:cubicBezTo>
                      <a:pt x="253211" y="155865"/>
                      <a:pt x="254594" y="155404"/>
                      <a:pt x="256069" y="155220"/>
                    </a:cubicBezTo>
                    <a:close/>
                    <a:moveTo>
                      <a:pt x="239358" y="0"/>
                    </a:moveTo>
                    <a:cubicBezTo>
                      <a:pt x="277863" y="0"/>
                      <a:pt x="309077" y="31182"/>
                      <a:pt x="309077" y="69648"/>
                    </a:cubicBezTo>
                    <a:cubicBezTo>
                      <a:pt x="309077" y="108114"/>
                      <a:pt x="277863" y="139296"/>
                      <a:pt x="239358" y="139296"/>
                    </a:cubicBezTo>
                    <a:cubicBezTo>
                      <a:pt x="200853" y="139296"/>
                      <a:pt x="169639" y="108114"/>
                      <a:pt x="169639" y="69648"/>
                    </a:cubicBezTo>
                    <a:cubicBezTo>
                      <a:pt x="169639" y="31182"/>
                      <a:pt x="200853" y="0"/>
                      <a:pt x="239358" y="0"/>
                    </a:cubicBezTo>
                    <a:close/>
                  </a:path>
                </a:pathLst>
              </a:custGeom>
              <a:solidFill>
                <a:schemeClr val="bg1"/>
              </a:solidFill>
              <a:ln>
                <a:noFill/>
              </a:ln>
            </p:spPr>
            <p:txBody>
              <a:bodyPr wrap="square" lIns="91440" tIns="45720" rIns="91440" bIns="45720">
                <a:normAutofit fontScale="70000" lnSpcReduction="20000"/>
              </a:bodyPr>
              <a:lstStyle/>
              <a:p>
                <a:endParaRPr lang="zh-CN" altLang="en-US">
                  <a:cs typeface="+mn-ea"/>
                  <a:sym typeface="+mn-lt"/>
                </a:endParaRPr>
              </a:p>
            </p:txBody>
          </p:sp>
        </p:grpSp>
        <p:sp>
          <p:nvSpPr>
            <p:cNvPr id="91" name="ïšḻíḍé">
              <a:extLst>
                <a:ext uri="{FF2B5EF4-FFF2-40B4-BE49-F238E27FC236}">
                  <a16:creationId xmlns:a16="http://schemas.microsoft.com/office/drawing/2014/main" id="{BD42CF76-CFE6-4164-B635-B5820581331D}"/>
                </a:ext>
              </a:extLst>
            </p:cNvPr>
            <p:cNvSpPr/>
            <p:nvPr/>
          </p:nvSpPr>
          <p:spPr bwMode="auto">
            <a:xfrm>
              <a:off x="1595099" y="3425160"/>
              <a:ext cx="4016194" cy="111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dirty="0">
                  <a:cs typeface="+mn-ea"/>
                  <a:sym typeface="+mn-lt"/>
                </a:rPr>
                <a:t>Copy paste fonts. Choose the only option to retain text.……</a:t>
              </a:r>
            </a:p>
          </p:txBody>
        </p:sp>
        <p:sp>
          <p:nvSpPr>
            <p:cNvPr id="92" name="íṡḻíďê">
              <a:extLst>
                <a:ext uri="{FF2B5EF4-FFF2-40B4-BE49-F238E27FC236}">
                  <a16:creationId xmlns:a16="http://schemas.microsoft.com/office/drawing/2014/main" id="{160730C7-4ABB-44E3-8581-28AFA308E618}"/>
                </a:ext>
              </a:extLst>
            </p:cNvPr>
            <p:cNvSpPr txBox="1"/>
            <p:nvPr/>
          </p:nvSpPr>
          <p:spPr bwMode="auto">
            <a:xfrm>
              <a:off x="1595100" y="3052615"/>
              <a:ext cx="2800080" cy="37254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solidFill>
                    <a:schemeClr val="accent1">
                      <a:lumMod val="60000"/>
                      <a:lumOff val="40000"/>
                    </a:schemeClr>
                  </a:solidFill>
                  <a:cs typeface="+mn-ea"/>
                  <a:sym typeface="+mn-lt"/>
                </a:rPr>
                <a:t>02.Text here</a:t>
              </a:r>
            </a:p>
          </p:txBody>
        </p:sp>
      </p:grpSp>
      <p:grpSp>
        <p:nvGrpSpPr>
          <p:cNvPr id="6" name="组合 5">
            <a:extLst>
              <a:ext uri="{FF2B5EF4-FFF2-40B4-BE49-F238E27FC236}">
                <a16:creationId xmlns:a16="http://schemas.microsoft.com/office/drawing/2014/main" id="{46BEC1CE-E9CC-4FC5-8BB2-E243AE8236E1}"/>
              </a:ext>
            </a:extLst>
          </p:cNvPr>
          <p:cNvGrpSpPr/>
          <p:nvPr/>
        </p:nvGrpSpPr>
        <p:grpSpPr>
          <a:xfrm>
            <a:off x="663109" y="4948937"/>
            <a:ext cx="4948184" cy="1474623"/>
            <a:chOff x="663109" y="4557658"/>
            <a:chExt cx="4948184" cy="1474623"/>
          </a:xfrm>
        </p:grpSpPr>
        <p:grpSp>
          <p:nvGrpSpPr>
            <p:cNvPr id="3" name="组合 2">
              <a:extLst>
                <a:ext uri="{FF2B5EF4-FFF2-40B4-BE49-F238E27FC236}">
                  <a16:creationId xmlns:a16="http://schemas.microsoft.com/office/drawing/2014/main" id="{38659368-597D-485A-B1A9-153BF37CF35B}"/>
                </a:ext>
              </a:extLst>
            </p:cNvPr>
            <p:cNvGrpSpPr/>
            <p:nvPr/>
          </p:nvGrpSpPr>
          <p:grpSpPr>
            <a:xfrm>
              <a:off x="663109" y="4583930"/>
              <a:ext cx="754647" cy="320000"/>
              <a:chOff x="565705" y="4625412"/>
              <a:chExt cx="754647" cy="320000"/>
            </a:xfrm>
          </p:grpSpPr>
          <p:sp>
            <p:nvSpPr>
              <p:cNvPr id="83" name="íṣľïdè">
                <a:extLst>
                  <a:ext uri="{FF2B5EF4-FFF2-40B4-BE49-F238E27FC236}">
                    <a16:creationId xmlns:a16="http://schemas.microsoft.com/office/drawing/2014/main" id="{5367E13A-D8D5-409D-B550-7F7EB6BFC303}"/>
                  </a:ext>
                </a:extLst>
              </p:cNvPr>
              <p:cNvSpPr/>
              <p:nvPr/>
            </p:nvSpPr>
            <p:spPr>
              <a:xfrm>
                <a:off x="565705" y="4625412"/>
                <a:ext cx="754647" cy="320000"/>
              </a:xfrm>
              <a:prstGeom prst="roundRect">
                <a:avLst>
                  <a:gd name="adj" fmla="val 5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6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cs typeface="+mn-ea"/>
                  <a:sym typeface="+mn-lt"/>
                </a:endParaRPr>
              </a:p>
            </p:txBody>
          </p:sp>
          <p:sp>
            <p:nvSpPr>
              <p:cNvPr id="84" name="îṩḻiďé">
                <a:extLst>
                  <a:ext uri="{FF2B5EF4-FFF2-40B4-BE49-F238E27FC236}">
                    <a16:creationId xmlns:a16="http://schemas.microsoft.com/office/drawing/2014/main" id="{CEA4D684-4A93-4661-AE6E-C7C55A133777}"/>
                  </a:ext>
                </a:extLst>
              </p:cNvPr>
              <p:cNvSpPr/>
              <p:nvPr/>
            </p:nvSpPr>
            <p:spPr bwMode="auto">
              <a:xfrm>
                <a:off x="833167" y="4655832"/>
                <a:ext cx="219722" cy="25916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15557" h="608092">
                    <a:moveTo>
                      <a:pt x="374499" y="449358"/>
                    </a:moveTo>
                    <a:cubicBezTo>
                      <a:pt x="363572" y="449358"/>
                      <a:pt x="354632" y="458287"/>
                      <a:pt x="354632" y="469200"/>
                    </a:cubicBezTo>
                    <a:lnTo>
                      <a:pt x="354632" y="498962"/>
                    </a:lnTo>
                    <a:lnTo>
                      <a:pt x="324831" y="498962"/>
                    </a:lnTo>
                    <a:cubicBezTo>
                      <a:pt x="313904" y="498962"/>
                      <a:pt x="304963" y="507891"/>
                      <a:pt x="304963" y="518804"/>
                    </a:cubicBezTo>
                    <a:cubicBezTo>
                      <a:pt x="304963" y="529717"/>
                      <a:pt x="313904" y="538646"/>
                      <a:pt x="324831" y="538646"/>
                    </a:cubicBezTo>
                    <a:lnTo>
                      <a:pt x="354632" y="538646"/>
                    </a:lnTo>
                    <a:lnTo>
                      <a:pt x="354632" y="568409"/>
                    </a:lnTo>
                    <a:cubicBezTo>
                      <a:pt x="354632" y="579322"/>
                      <a:pt x="363572" y="588250"/>
                      <a:pt x="374499" y="588250"/>
                    </a:cubicBezTo>
                    <a:cubicBezTo>
                      <a:pt x="385426" y="588250"/>
                      <a:pt x="393373" y="579322"/>
                      <a:pt x="393373" y="568409"/>
                    </a:cubicBezTo>
                    <a:lnTo>
                      <a:pt x="393373" y="538646"/>
                    </a:lnTo>
                    <a:lnTo>
                      <a:pt x="424167" y="538646"/>
                    </a:lnTo>
                    <a:cubicBezTo>
                      <a:pt x="435094" y="538646"/>
                      <a:pt x="444035" y="529717"/>
                      <a:pt x="444035" y="518804"/>
                    </a:cubicBezTo>
                    <a:cubicBezTo>
                      <a:pt x="444035" y="507891"/>
                      <a:pt x="435094" y="498962"/>
                      <a:pt x="424167" y="498962"/>
                    </a:cubicBezTo>
                    <a:lnTo>
                      <a:pt x="393373" y="498962"/>
                    </a:lnTo>
                    <a:lnTo>
                      <a:pt x="393373" y="469200"/>
                    </a:lnTo>
                    <a:cubicBezTo>
                      <a:pt x="393373" y="458287"/>
                      <a:pt x="385426" y="449358"/>
                      <a:pt x="374499" y="449358"/>
                    </a:cubicBezTo>
                    <a:close/>
                    <a:moveTo>
                      <a:pt x="183798" y="265821"/>
                    </a:moveTo>
                    <a:lnTo>
                      <a:pt x="331760" y="265821"/>
                    </a:lnTo>
                    <a:lnTo>
                      <a:pt x="327788" y="310468"/>
                    </a:lnTo>
                    <a:lnTo>
                      <a:pt x="285087" y="319398"/>
                    </a:lnTo>
                    <a:cubicBezTo>
                      <a:pt x="279129" y="320390"/>
                      <a:pt x="274164" y="324358"/>
                      <a:pt x="271185" y="329319"/>
                    </a:cubicBezTo>
                    <a:cubicBezTo>
                      <a:pt x="268206" y="334280"/>
                      <a:pt x="268206" y="340233"/>
                      <a:pt x="270192" y="345194"/>
                    </a:cubicBezTo>
                    <a:lnTo>
                      <a:pt x="283101" y="384880"/>
                    </a:lnTo>
                    <a:lnTo>
                      <a:pt x="257282" y="434488"/>
                    </a:lnTo>
                    <a:lnTo>
                      <a:pt x="232457" y="384880"/>
                    </a:lnTo>
                    <a:lnTo>
                      <a:pt x="245366" y="345194"/>
                    </a:lnTo>
                    <a:cubicBezTo>
                      <a:pt x="247352" y="340233"/>
                      <a:pt x="247352" y="334280"/>
                      <a:pt x="244373" y="329319"/>
                    </a:cubicBezTo>
                    <a:cubicBezTo>
                      <a:pt x="241394" y="324358"/>
                      <a:pt x="236429" y="320390"/>
                      <a:pt x="230471" y="319398"/>
                    </a:cubicBezTo>
                    <a:lnTo>
                      <a:pt x="186777" y="310468"/>
                    </a:lnTo>
                    <a:close/>
                    <a:moveTo>
                      <a:pt x="143045" y="265821"/>
                    </a:moveTo>
                    <a:lnTo>
                      <a:pt x="144038" y="265821"/>
                    </a:lnTo>
                    <a:lnTo>
                      <a:pt x="149005" y="328323"/>
                    </a:lnTo>
                    <a:cubicBezTo>
                      <a:pt x="149998" y="337252"/>
                      <a:pt x="155958" y="344196"/>
                      <a:pt x="164899" y="346180"/>
                    </a:cubicBezTo>
                    <a:lnTo>
                      <a:pt x="200660" y="354117"/>
                    </a:lnTo>
                    <a:lnTo>
                      <a:pt x="191720" y="379911"/>
                    </a:lnTo>
                    <a:cubicBezTo>
                      <a:pt x="190726" y="384872"/>
                      <a:pt x="190726" y="390824"/>
                      <a:pt x="193706" y="395785"/>
                    </a:cubicBezTo>
                    <a:cubicBezTo>
                      <a:pt x="193706" y="395785"/>
                      <a:pt x="228474" y="464239"/>
                      <a:pt x="240395" y="487057"/>
                    </a:cubicBezTo>
                    <a:cubicBezTo>
                      <a:pt x="240395" y="487057"/>
                      <a:pt x="244368" y="495986"/>
                      <a:pt x="258275" y="495986"/>
                    </a:cubicBezTo>
                    <a:cubicBezTo>
                      <a:pt x="269202" y="495986"/>
                      <a:pt x="275162" y="487057"/>
                      <a:pt x="275162" y="487057"/>
                    </a:cubicBezTo>
                    <a:cubicBezTo>
                      <a:pt x="287083" y="464239"/>
                      <a:pt x="322844" y="395785"/>
                      <a:pt x="322844" y="395785"/>
                    </a:cubicBezTo>
                    <a:cubicBezTo>
                      <a:pt x="324831" y="390824"/>
                      <a:pt x="324831" y="384872"/>
                      <a:pt x="323837" y="379911"/>
                    </a:cubicBezTo>
                    <a:lnTo>
                      <a:pt x="314897" y="354117"/>
                    </a:lnTo>
                    <a:lnTo>
                      <a:pt x="350658" y="346180"/>
                    </a:lnTo>
                    <a:cubicBezTo>
                      <a:pt x="359599" y="344196"/>
                      <a:pt x="365559" y="337252"/>
                      <a:pt x="366552" y="328323"/>
                    </a:cubicBezTo>
                    <a:lnTo>
                      <a:pt x="371519" y="265821"/>
                    </a:lnTo>
                    <a:lnTo>
                      <a:pt x="372512" y="265821"/>
                    </a:lnTo>
                    <a:cubicBezTo>
                      <a:pt x="450988" y="265821"/>
                      <a:pt x="515557" y="329315"/>
                      <a:pt x="515557" y="407690"/>
                    </a:cubicBezTo>
                    <a:lnTo>
                      <a:pt x="515557" y="567416"/>
                    </a:lnTo>
                    <a:cubicBezTo>
                      <a:pt x="515557" y="590235"/>
                      <a:pt x="497676" y="608092"/>
                      <a:pt x="474829" y="608092"/>
                    </a:cubicBezTo>
                    <a:lnTo>
                      <a:pt x="39735" y="608092"/>
                    </a:lnTo>
                    <a:cubicBezTo>
                      <a:pt x="17881" y="608092"/>
                      <a:pt x="0" y="590235"/>
                      <a:pt x="0" y="567416"/>
                    </a:cubicBezTo>
                    <a:lnTo>
                      <a:pt x="0" y="407690"/>
                    </a:lnTo>
                    <a:cubicBezTo>
                      <a:pt x="0" y="329315"/>
                      <a:pt x="63575" y="265821"/>
                      <a:pt x="143045" y="265821"/>
                    </a:cubicBezTo>
                    <a:close/>
                    <a:moveTo>
                      <a:pt x="257858" y="0"/>
                    </a:moveTo>
                    <a:cubicBezTo>
                      <a:pt x="320663" y="0"/>
                      <a:pt x="371577" y="50843"/>
                      <a:pt x="371577" y="113560"/>
                    </a:cubicBezTo>
                    <a:cubicBezTo>
                      <a:pt x="371577" y="176277"/>
                      <a:pt x="320663" y="227120"/>
                      <a:pt x="257858" y="227120"/>
                    </a:cubicBezTo>
                    <a:cubicBezTo>
                      <a:pt x="195053" y="227120"/>
                      <a:pt x="144139" y="176277"/>
                      <a:pt x="144139" y="113560"/>
                    </a:cubicBezTo>
                    <a:cubicBezTo>
                      <a:pt x="144139" y="50843"/>
                      <a:pt x="195053" y="0"/>
                      <a:pt x="257858" y="0"/>
                    </a:cubicBezTo>
                    <a:close/>
                  </a:path>
                </a:pathLst>
              </a:custGeom>
              <a:solidFill>
                <a:schemeClr val="bg1"/>
              </a:solidFill>
              <a:ln>
                <a:noFill/>
              </a:ln>
            </p:spPr>
            <p:txBody>
              <a:bodyPr wrap="square" lIns="91440" tIns="45720" rIns="91440" bIns="45720">
                <a:normAutofit fontScale="70000" lnSpcReduction="20000"/>
              </a:bodyPr>
              <a:lstStyle/>
              <a:p>
                <a:endParaRPr lang="zh-CN" altLang="en-US">
                  <a:cs typeface="+mn-ea"/>
                  <a:sym typeface="+mn-lt"/>
                </a:endParaRPr>
              </a:p>
            </p:txBody>
          </p:sp>
        </p:grpSp>
        <p:sp>
          <p:nvSpPr>
            <p:cNvPr id="86" name="îṡḷîdè">
              <a:extLst>
                <a:ext uri="{FF2B5EF4-FFF2-40B4-BE49-F238E27FC236}">
                  <a16:creationId xmlns:a16="http://schemas.microsoft.com/office/drawing/2014/main" id="{CF201E48-45E1-473B-B5EF-1E51016B4E5D}"/>
                </a:ext>
              </a:extLst>
            </p:cNvPr>
            <p:cNvSpPr/>
            <p:nvPr/>
          </p:nvSpPr>
          <p:spPr bwMode="auto">
            <a:xfrm>
              <a:off x="1595099" y="4914993"/>
              <a:ext cx="4016194" cy="111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dirty="0">
                  <a:cs typeface="+mn-ea"/>
                  <a:sym typeface="+mn-lt"/>
                </a:rPr>
                <a:t>Copy paste fonts. Choose the only option to retain text.……</a:t>
              </a:r>
            </a:p>
          </p:txBody>
        </p:sp>
        <p:sp>
          <p:nvSpPr>
            <p:cNvPr id="87" name="íṩļîḓe">
              <a:extLst>
                <a:ext uri="{FF2B5EF4-FFF2-40B4-BE49-F238E27FC236}">
                  <a16:creationId xmlns:a16="http://schemas.microsoft.com/office/drawing/2014/main" id="{E7E09A8B-E81B-4EBF-BA89-C63661F662F5}"/>
                </a:ext>
              </a:extLst>
            </p:cNvPr>
            <p:cNvSpPr txBox="1"/>
            <p:nvPr/>
          </p:nvSpPr>
          <p:spPr bwMode="auto">
            <a:xfrm>
              <a:off x="1595100" y="4557658"/>
              <a:ext cx="2800080" cy="37254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solidFill>
                    <a:schemeClr val="accent1">
                      <a:lumMod val="40000"/>
                      <a:lumOff val="60000"/>
                    </a:schemeClr>
                  </a:solidFill>
                  <a:cs typeface="+mn-ea"/>
                  <a:sym typeface="+mn-lt"/>
                </a:rPr>
                <a:t>03.Text here</a:t>
              </a:r>
            </a:p>
          </p:txBody>
        </p:sp>
      </p:grpSp>
      <p:sp>
        <p:nvSpPr>
          <p:cNvPr id="2" name="标题 1">
            <a:extLst>
              <a:ext uri="{FF2B5EF4-FFF2-40B4-BE49-F238E27FC236}">
                <a16:creationId xmlns:a16="http://schemas.microsoft.com/office/drawing/2014/main" id="{4BB94332-37BB-40D9-894A-47E9394E5815}"/>
              </a:ext>
            </a:extLst>
          </p:cNvPr>
          <p:cNvSpPr>
            <a:spLocks noGrp="1"/>
          </p:cNvSpPr>
          <p:nvPr>
            <p:ph type="title"/>
          </p:nvPr>
        </p:nvSpPr>
        <p:spPr/>
        <p:txBody>
          <a:bodyPr/>
          <a:lstStyle/>
          <a:p>
            <a:r>
              <a:rPr lang="en-US" altLang="zh-CN"/>
              <a:t>Why you do this research</a:t>
            </a:r>
            <a:endParaRPr lang="zh-CN" altLang="en-US"/>
          </a:p>
        </p:txBody>
      </p:sp>
    </p:spTree>
    <p:extLst>
      <p:ext uri="{BB962C8B-B14F-4D97-AF65-F5344CB8AC3E}">
        <p14:creationId xmlns:p14="http://schemas.microsoft.com/office/powerpoint/2010/main" val="2992875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27AE00-DDAF-4656-8AC1-010527504C2A}"/>
              </a:ext>
            </a:extLst>
          </p:cNvPr>
          <p:cNvSpPr>
            <a:spLocks noGrp="1"/>
          </p:cNvSpPr>
          <p:nvPr>
            <p:ph type="title"/>
          </p:nvPr>
        </p:nvSpPr>
        <p:spPr/>
        <p:txBody>
          <a:bodyPr/>
          <a:lstStyle/>
          <a:p>
            <a:r>
              <a:rPr lang="en-US" altLang="zh-CN"/>
              <a:t>What we know now</a:t>
            </a:r>
            <a:endParaRPr lang="zh-CN" altLang="en-US"/>
          </a:p>
        </p:txBody>
      </p:sp>
      <p:sp>
        <p:nvSpPr>
          <p:cNvPr id="3" name="矩形 2">
            <a:extLst>
              <a:ext uri="{FF2B5EF4-FFF2-40B4-BE49-F238E27FC236}">
                <a16:creationId xmlns:a16="http://schemas.microsoft.com/office/drawing/2014/main" id="{ABD15851-753F-4161-A8A7-5088B0ADC19D}"/>
              </a:ext>
            </a:extLst>
          </p:cNvPr>
          <p:cNvSpPr/>
          <p:nvPr/>
        </p:nvSpPr>
        <p:spPr>
          <a:xfrm>
            <a:off x="687597" y="1864056"/>
            <a:ext cx="6503873" cy="1176219"/>
          </a:xfrm>
          <a:prstGeom prst="rect">
            <a:avLst/>
          </a:prstGeom>
        </p:spPr>
        <p:txBody>
          <a:bodyPr wrap="square" lIns="0">
            <a:spAutoFit/>
          </a:bodyPr>
          <a:lstStyle/>
          <a:p>
            <a:pPr>
              <a:lnSpc>
                <a:spcPct val="120000"/>
              </a:lnSpc>
              <a:spcAft>
                <a:spcPts val="600"/>
              </a:spcAft>
            </a:pPr>
            <a:r>
              <a:rPr lang="en-US" altLang="zh-CN" sz="2400" b="1">
                <a:solidFill>
                  <a:schemeClr val="accent1"/>
                </a:solidFill>
                <a:ea typeface="微软雅黑" panose="020B0503020204020204" pitchFamily="34" charset="-122"/>
              </a:rPr>
              <a:t>Subtitle 1</a:t>
            </a:r>
          </a:p>
          <a:p>
            <a:pPr>
              <a:lnSpc>
                <a:spcPct val="120000"/>
              </a:lnSpc>
              <a:spcAft>
                <a:spcPts val="600"/>
              </a:spcAft>
            </a:pPr>
            <a:r>
              <a:rPr lang="en-US" altLang="zh-CN" sz="1600">
                <a:solidFill>
                  <a:schemeClr val="tx1">
                    <a:lumMod val="75000"/>
                    <a:lumOff val="25000"/>
                  </a:schemeClr>
                </a:solidFill>
                <a:ea typeface="微软雅黑" panose="020B0503020204020204" pitchFamily="34" charset="-122"/>
              </a:rPr>
              <a:t>Excepteur sint occaecat cupidatat non proident, sunt in culpa qui officia deserunt mollit anim id est laborum.</a:t>
            </a:r>
          </a:p>
        </p:txBody>
      </p:sp>
      <p:sp>
        <p:nvSpPr>
          <p:cNvPr id="4" name="矩形 3">
            <a:extLst>
              <a:ext uri="{FF2B5EF4-FFF2-40B4-BE49-F238E27FC236}">
                <a16:creationId xmlns:a16="http://schemas.microsoft.com/office/drawing/2014/main" id="{95BAF5BF-2625-4A96-A5CE-8773269F2206}"/>
              </a:ext>
            </a:extLst>
          </p:cNvPr>
          <p:cNvSpPr/>
          <p:nvPr/>
        </p:nvSpPr>
        <p:spPr>
          <a:xfrm>
            <a:off x="687597" y="3258014"/>
            <a:ext cx="6503873" cy="1176219"/>
          </a:xfrm>
          <a:prstGeom prst="rect">
            <a:avLst/>
          </a:prstGeom>
        </p:spPr>
        <p:txBody>
          <a:bodyPr wrap="square" lIns="0">
            <a:spAutoFit/>
          </a:bodyPr>
          <a:lstStyle/>
          <a:p>
            <a:pPr>
              <a:lnSpc>
                <a:spcPct val="120000"/>
              </a:lnSpc>
              <a:spcAft>
                <a:spcPts val="600"/>
              </a:spcAft>
            </a:pPr>
            <a:r>
              <a:rPr lang="en-US" altLang="zh-CN" sz="2400" b="1">
                <a:solidFill>
                  <a:schemeClr val="accent1"/>
                </a:solidFill>
                <a:ea typeface="微软雅黑" panose="020B0503020204020204" pitchFamily="34" charset="-122"/>
              </a:rPr>
              <a:t>Subtitle 2</a:t>
            </a:r>
          </a:p>
          <a:p>
            <a:pPr>
              <a:lnSpc>
                <a:spcPct val="120000"/>
              </a:lnSpc>
              <a:spcAft>
                <a:spcPts val="600"/>
              </a:spcAft>
            </a:pPr>
            <a:r>
              <a:rPr lang="en-US" altLang="zh-CN" sz="1600">
                <a:solidFill>
                  <a:schemeClr val="tx1">
                    <a:lumMod val="75000"/>
                    <a:lumOff val="25000"/>
                  </a:schemeClr>
                </a:solidFill>
                <a:ea typeface="微软雅黑" panose="020B0503020204020204" pitchFamily="34" charset="-122"/>
              </a:rPr>
              <a:t>Excepteur sint occaecat cupidatat non proident, sunt in culpa qui officia deserunt mollit anim id est laborum.</a:t>
            </a:r>
          </a:p>
        </p:txBody>
      </p:sp>
      <p:sp>
        <p:nvSpPr>
          <p:cNvPr id="5" name="矩形 4">
            <a:extLst>
              <a:ext uri="{FF2B5EF4-FFF2-40B4-BE49-F238E27FC236}">
                <a16:creationId xmlns:a16="http://schemas.microsoft.com/office/drawing/2014/main" id="{7AA91F43-AE74-4455-9F54-F48D265B6431}"/>
              </a:ext>
            </a:extLst>
          </p:cNvPr>
          <p:cNvSpPr/>
          <p:nvPr/>
        </p:nvSpPr>
        <p:spPr>
          <a:xfrm>
            <a:off x="687597" y="4651972"/>
            <a:ext cx="6503873" cy="1176219"/>
          </a:xfrm>
          <a:prstGeom prst="rect">
            <a:avLst/>
          </a:prstGeom>
        </p:spPr>
        <p:txBody>
          <a:bodyPr wrap="square" lIns="0">
            <a:spAutoFit/>
          </a:bodyPr>
          <a:lstStyle/>
          <a:p>
            <a:pPr>
              <a:lnSpc>
                <a:spcPct val="120000"/>
              </a:lnSpc>
              <a:spcAft>
                <a:spcPts val="600"/>
              </a:spcAft>
            </a:pPr>
            <a:r>
              <a:rPr lang="en-US" altLang="zh-CN" sz="2400" b="1">
                <a:solidFill>
                  <a:schemeClr val="accent1"/>
                </a:solidFill>
                <a:ea typeface="微软雅黑" panose="020B0503020204020204" pitchFamily="34" charset="-122"/>
              </a:rPr>
              <a:t>Subtitle 3</a:t>
            </a:r>
          </a:p>
          <a:p>
            <a:pPr>
              <a:lnSpc>
                <a:spcPct val="120000"/>
              </a:lnSpc>
              <a:spcAft>
                <a:spcPts val="600"/>
              </a:spcAft>
            </a:pPr>
            <a:r>
              <a:rPr lang="en-US" altLang="zh-CN" sz="1600">
                <a:solidFill>
                  <a:schemeClr val="tx1">
                    <a:lumMod val="75000"/>
                    <a:lumOff val="25000"/>
                  </a:schemeClr>
                </a:solidFill>
                <a:ea typeface="微软雅黑" panose="020B0503020204020204" pitchFamily="34" charset="-122"/>
              </a:rPr>
              <a:t>Excepteur sint occaecat cupidatat non proident, sunt in culpa qui officia deserunt mollit anim id est laborum.</a:t>
            </a:r>
          </a:p>
        </p:txBody>
      </p:sp>
      <p:grpSp>
        <p:nvGrpSpPr>
          <p:cNvPr id="6" name="组合 5">
            <a:extLst>
              <a:ext uri="{FF2B5EF4-FFF2-40B4-BE49-F238E27FC236}">
                <a16:creationId xmlns:a16="http://schemas.microsoft.com/office/drawing/2014/main" id="{CA44CD68-157F-4ABC-AEA2-FFECE287615F}"/>
              </a:ext>
            </a:extLst>
          </p:cNvPr>
          <p:cNvGrpSpPr/>
          <p:nvPr/>
        </p:nvGrpSpPr>
        <p:grpSpPr>
          <a:xfrm>
            <a:off x="7815293" y="1848963"/>
            <a:ext cx="3690346" cy="4127318"/>
            <a:chOff x="4250827" y="2019482"/>
            <a:chExt cx="3690346" cy="4127318"/>
          </a:xfrm>
        </p:grpSpPr>
        <p:grpSp>
          <p:nvGrpSpPr>
            <p:cNvPr id="7" name="išlïḍè">
              <a:extLst>
                <a:ext uri="{FF2B5EF4-FFF2-40B4-BE49-F238E27FC236}">
                  <a16:creationId xmlns:a16="http://schemas.microsoft.com/office/drawing/2014/main" id="{BBF81C13-933E-4B99-9530-70C281FF863B}"/>
                </a:ext>
              </a:extLst>
            </p:cNvPr>
            <p:cNvGrpSpPr/>
            <p:nvPr/>
          </p:nvGrpSpPr>
          <p:grpSpPr>
            <a:xfrm>
              <a:off x="4676551" y="2019482"/>
              <a:ext cx="1470141" cy="3861439"/>
              <a:chOff x="4676551" y="2019482"/>
              <a:chExt cx="1470141" cy="3861439"/>
            </a:xfrm>
          </p:grpSpPr>
          <p:sp>
            <p:nvSpPr>
              <p:cNvPr id="35" name="ísḻîḓe">
                <a:extLst>
                  <a:ext uri="{FF2B5EF4-FFF2-40B4-BE49-F238E27FC236}">
                    <a16:creationId xmlns:a16="http://schemas.microsoft.com/office/drawing/2014/main" id="{9489AF01-AFD9-40AC-84D0-501F78E1CE99}"/>
                  </a:ext>
                </a:extLst>
              </p:cNvPr>
              <p:cNvSpPr/>
              <p:nvPr/>
            </p:nvSpPr>
            <p:spPr>
              <a:xfrm rot="21221413" flipH="1">
                <a:off x="5012228" y="2019482"/>
                <a:ext cx="1134464" cy="3809890"/>
              </a:xfrm>
              <a:custGeom>
                <a:avLst/>
                <a:gdLst/>
                <a:ahLst/>
                <a:cxnLst>
                  <a:cxn ang="0">
                    <a:pos x="wd2" y="hd2"/>
                  </a:cxn>
                  <a:cxn ang="5400000">
                    <a:pos x="wd2" y="hd2"/>
                  </a:cxn>
                  <a:cxn ang="10800000">
                    <a:pos x="wd2" y="hd2"/>
                  </a:cxn>
                  <a:cxn ang="16200000">
                    <a:pos x="wd2" y="hd2"/>
                  </a:cxn>
                </a:cxnLst>
                <a:rect l="0" t="0" r="r" b="b"/>
                <a:pathLst>
                  <a:path w="21600" h="21600" extrusionOk="0">
                    <a:moveTo>
                      <a:pt x="10579" y="173"/>
                    </a:moveTo>
                    <a:lnTo>
                      <a:pt x="11433" y="0"/>
                    </a:lnTo>
                    <a:lnTo>
                      <a:pt x="21261" y="20875"/>
                    </a:lnTo>
                    <a:lnTo>
                      <a:pt x="21600" y="21600"/>
                    </a:lnTo>
                    <a:lnTo>
                      <a:pt x="19511" y="21554"/>
                    </a:lnTo>
                    <a:lnTo>
                      <a:pt x="6008" y="21043"/>
                    </a:lnTo>
                    <a:lnTo>
                      <a:pt x="423" y="3925"/>
                    </a:lnTo>
                    <a:lnTo>
                      <a:pt x="0" y="2334"/>
                    </a:lnTo>
                    <a:lnTo>
                      <a:pt x="2769" y="1767"/>
                    </a:lnTo>
                    <a:lnTo>
                      <a:pt x="10167" y="256"/>
                    </a:lnTo>
                    <a:lnTo>
                      <a:pt x="10579" y="173"/>
                    </a:lnTo>
                    <a:cubicBezTo>
                      <a:pt x="10579" y="173"/>
                      <a:pt x="10579" y="173"/>
                      <a:pt x="10579" y="173"/>
                    </a:cubicBezTo>
                    <a:close/>
                  </a:path>
                </a:pathLst>
              </a:custGeom>
              <a:solidFill>
                <a:schemeClr val="bg1">
                  <a:lumMod val="75000"/>
                </a:schemeClr>
              </a:solidFill>
              <a:ln w="6350" cap="flat">
                <a:solidFill>
                  <a:srgbClr val="A6AAA9">
                    <a:alpha val="69763"/>
                  </a:srgbClr>
                </a:solidFill>
                <a:prstDash val="solid"/>
                <a:miter lim="400000"/>
              </a:ln>
              <a:effectLst/>
            </p:spPr>
            <p:txBody>
              <a:bodyPr wrap="square" lIns="91440" tIns="45720" rIns="91440" bIns="45720" numCol="1" anchor="ctr">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0000"/>
                  </a:lnSpc>
                  <a:defRPr sz="3200" b="0" spc="0">
                    <a:solidFill>
                      <a:srgbClr val="FFFFFF"/>
                    </a:solidFill>
                  </a:defRPr>
                </a:pPr>
                <a:endParaRPr/>
              </a:p>
            </p:txBody>
          </p:sp>
          <p:sp>
            <p:nvSpPr>
              <p:cNvPr id="36" name="iṣ1ídé">
                <a:extLst>
                  <a:ext uri="{FF2B5EF4-FFF2-40B4-BE49-F238E27FC236}">
                    <a16:creationId xmlns:a16="http://schemas.microsoft.com/office/drawing/2014/main" id="{4F2CED4D-DD05-4B4E-9040-EDE914FD9C3A}"/>
                  </a:ext>
                </a:extLst>
              </p:cNvPr>
              <p:cNvSpPr/>
              <p:nvPr/>
            </p:nvSpPr>
            <p:spPr>
              <a:xfrm rot="21221413" flipH="1">
                <a:off x="4676551" y="2071031"/>
                <a:ext cx="873406" cy="3809890"/>
              </a:xfrm>
              <a:custGeom>
                <a:avLst/>
                <a:gdLst/>
                <a:ahLst/>
                <a:cxnLst>
                  <a:cxn ang="0">
                    <a:pos x="wd2" y="hd2"/>
                  </a:cxn>
                  <a:cxn ang="5400000">
                    <a:pos x="wd2" y="hd2"/>
                  </a:cxn>
                  <a:cxn ang="10800000">
                    <a:pos x="wd2" y="hd2"/>
                  </a:cxn>
                  <a:cxn ang="16200000">
                    <a:pos x="wd2" y="hd2"/>
                  </a:cxn>
                </a:cxnLst>
                <a:rect l="0" t="0" r="r" b="b"/>
                <a:pathLst>
                  <a:path w="21600" h="21600" extrusionOk="0">
                    <a:moveTo>
                      <a:pt x="7820" y="2168"/>
                    </a:moveTo>
                    <a:lnTo>
                      <a:pt x="21600" y="21366"/>
                    </a:lnTo>
                    <a:lnTo>
                      <a:pt x="13206" y="21600"/>
                    </a:lnTo>
                    <a:lnTo>
                      <a:pt x="13193" y="21600"/>
                    </a:lnTo>
                    <a:lnTo>
                      <a:pt x="13193" y="21597"/>
                    </a:lnTo>
                    <a:lnTo>
                      <a:pt x="13193" y="21594"/>
                    </a:lnTo>
                    <a:lnTo>
                      <a:pt x="13193" y="21588"/>
                    </a:lnTo>
                    <a:lnTo>
                      <a:pt x="13193" y="21585"/>
                    </a:lnTo>
                    <a:lnTo>
                      <a:pt x="13179" y="21585"/>
                    </a:lnTo>
                    <a:lnTo>
                      <a:pt x="12765" y="20875"/>
                    </a:lnTo>
                    <a:lnTo>
                      <a:pt x="0" y="0"/>
                    </a:lnTo>
                    <a:lnTo>
                      <a:pt x="27" y="3"/>
                    </a:lnTo>
                    <a:lnTo>
                      <a:pt x="7820" y="2168"/>
                    </a:lnTo>
                    <a:cubicBezTo>
                      <a:pt x="7820" y="2168"/>
                      <a:pt x="7820" y="2168"/>
                      <a:pt x="7820" y="2168"/>
                    </a:cubicBezTo>
                    <a:close/>
                  </a:path>
                </a:pathLst>
              </a:custGeom>
              <a:solidFill>
                <a:schemeClr val="bg1">
                  <a:lumMod val="75000"/>
                </a:schemeClr>
              </a:solidFill>
              <a:ln w="6350" cap="flat">
                <a:solidFill>
                  <a:srgbClr val="A6AAA9"/>
                </a:solidFill>
                <a:prstDash val="solid"/>
                <a:miter lim="400000"/>
              </a:ln>
              <a:effectLst/>
            </p:spPr>
            <p:txBody>
              <a:bodyPr wrap="square" lIns="91440" tIns="45720" rIns="91440" bIns="45720" numCol="1" anchor="ctr">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0000"/>
                  </a:lnSpc>
                  <a:defRPr sz="3200" b="0" spc="0">
                    <a:solidFill>
                      <a:srgbClr val="FFFFFF"/>
                    </a:solidFill>
                  </a:defRPr>
                </a:pPr>
                <a:endParaRPr/>
              </a:p>
            </p:txBody>
          </p:sp>
          <p:sp>
            <p:nvSpPr>
              <p:cNvPr id="37" name="îṡļïḓê">
                <a:extLst>
                  <a:ext uri="{FF2B5EF4-FFF2-40B4-BE49-F238E27FC236}">
                    <a16:creationId xmlns:a16="http://schemas.microsoft.com/office/drawing/2014/main" id="{BBA2B5AC-68C3-450B-890E-15E3FDC6524B}"/>
                  </a:ext>
                </a:extLst>
              </p:cNvPr>
              <p:cNvSpPr/>
              <p:nvPr/>
            </p:nvSpPr>
            <p:spPr>
              <a:xfrm rot="21221413" flipH="1">
                <a:off x="5113218" y="2574716"/>
                <a:ext cx="973472" cy="3195585"/>
              </a:xfrm>
              <a:custGeom>
                <a:avLst/>
                <a:gdLst/>
                <a:ahLst/>
                <a:cxnLst>
                  <a:cxn ang="0">
                    <a:pos x="wd2" y="hd2"/>
                  </a:cxn>
                  <a:cxn ang="5400000">
                    <a:pos x="wd2" y="hd2"/>
                  </a:cxn>
                  <a:cxn ang="10800000">
                    <a:pos x="wd2" y="hd2"/>
                  </a:cxn>
                  <a:cxn ang="16200000">
                    <a:pos x="wd2" y="hd2"/>
                  </a:cxn>
                </a:cxnLst>
                <a:rect l="0" t="0" r="r" b="b"/>
                <a:pathLst>
                  <a:path w="21589" h="21600" extrusionOk="0">
                    <a:moveTo>
                      <a:pt x="11871" y="0"/>
                    </a:moveTo>
                    <a:cubicBezTo>
                      <a:pt x="9462" y="400"/>
                      <a:pt x="7041" y="791"/>
                      <a:pt x="4625" y="1186"/>
                    </a:cubicBezTo>
                    <a:cubicBezTo>
                      <a:pt x="3436" y="1381"/>
                      <a:pt x="2249" y="1575"/>
                      <a:pt x="1061" y="1770"/>
                    </a:cubicBezTo>
                    <a:cubicBezTo>
                      <a:pt x="758" y="1820"/>
                      <a:pt x="457" y="1870"/>
                      <a:pt x="152" y="1919"/>
                    </a:cubicBezTo>
                    <a:cubicBezTo>
                      <a:pt x="47" y="1937"/>
                      <a:pt x="-11" y="1933"/>
                      <a:pt x="2" y="1973"/>
                    </a:cubicBezTo>
                    <a:cubicBezTo>
                      <a:pt x="11" y="1999"/>
                      <a:pt x="19" y="2023"/>
                      <a:pt x="28" y="2049"/>
                    </a:cubicBezTo>
                    <a:cubicBezTo>
                      <a:pt x="40" y="2088"/>
                      <a:pt x="54" y="2128"/>
                      <a:pt x="67" y="2167"/>
                    </a:cubicBezTo>
                    <a:cubicBezTo>
                      <a:pt x="127" y="2347"/>
                      <a:pt x="185" y="2530"/>
                      <a:pt x="244" y="2711"/>
                    </a:cubicBezTo>
                    <a:cubicBezTo>
                      <a:pt x="4247" y="2095"/>
                      <a:pt x="11861" y="926"/>
                      <a:pt x="12264" y="863"/>
                    </a:cubicBezTo>
                    <a:cubicBezTo>
                      <a:pt x="12134" y="575"/>
                      <a:pt x="12000" y="288"/>
                      <a:pt x="11871" y="0"/>
                    </a:cubicBezTo>
                    <a:close/>
                    <a:moveTo>
                      <a:pt x="12538" y="1603"/>
                    </a:moveTo>
                    <a:cubicBezTo>
                      <a:pt x="10113" y="1964"/>
                      <a:pt x="7660" y="2313"/>
                      <a:pt x="5221" y="2667"/>
                    </a:cubicBezTo>
                    <a:cubicBezTo>
                      <a:pt x="4004" y="2843"/>
                      <a:pt x="2788" y="3020"/>
                      <a:pt x="1571" y="3197"/>
                    </a:cubicBezTo>
                    <a:cubicBezTo>
                      <a:pt x="1241" y="3245"/>
                      <a:pt x="915" y="3293"/>
                      <a:pt x="584" y="3341"/>
                    </a:cubicBezTo>
                    <a:cubicBezTo>
                      <a:pt x="473" y="3357"/>
                      <a:pt x="408" y="3353"/>
                      <a:pt x="421" y="3394"/>
                    </a:cubicBezTo>
                    <a:cubicBezTo>
                      <a:pt x="429" y="3420"/>
                      <a:pt x="437" y="3446"/>
                      <a:pt x="447" y="3472"/>
                    </a:cubicBezTo>
                    <a:cubicBezTo>
                      <a:pt x="460" y="3511"/>
                      <a:pt x="472" y="3550"/>
                      <a:pt x="486" y="3590"/>
                    </a:cubicBezTo>
                    <a:cubicBezTo>
                      <a:pt x="546" y="3770"/>
                      <a:pt x="603" y="3951"/>
                      <a:pt x="662" y="4132"/>
                    </a:cubicBezTo>
                    <a:cubicBezTo>
                      <a:pt x="4749" y="3577"/>
                      <a:pt x="12513" y="2525"/>
                      <a:pt x="12924" y="2468"/>
                    </a:cubicBezTo>
                    <a:cubicBezTo>
                      <a:pt x="12795" y="2179"/>
                      <a:pt x="12667" y="1891"/>
                      <a:pt x="12538" y="1603"/>
                    </a:cubicBezTo>
                    <a:close/>
                    <a:moveTo>
                      <a:pt x="13199" y="3207"/>
                    </a:moveTo>
                    <a:cubicBezTo>
                      <a:pt x="10728" y="3536"/>
                      <a:pt x="8226" y="3845"/>
                      <a:pt x="5737" y="4162"/>
                    </a:cubicBezTo>
                    <a:cubicBezTo>
                      <a:pt x="4494" y="4320"/>
                      <a:pt x="3257" y="4478"/>
                      <a:pt x="2016" y="4636"/>
                    </a:cubicBezTo>
                    <a:cubicBezTo>
                      <a:pt x="1679" y="4679"/>
                      <a:pt x="1341" y="4723"/>
                      <a:pt x="1003" y="4766"/>
                    </a:cubicBezTo>
                    <a:cubicBezTo>
                      <a:pt x="889" y="4780"/>
                      <a:pt x="819" y="4774"/>
                      <a:pt x="833" y="4816"/>
                    </a:cubicBezTo>
                    <a:cubicBezTo>
                      <a:pt x="841" y="4841"/>
                      <a:pt x="850" y="4867"/>
                      <a:pt x="859" y="4893"/>
                    </a:cubicBezTo>
                    <a:cubicBezTo>
                      <a:pt x="872" y="4932"/>
                      <a:pt x="884" y="4972"/>
                      <a:pt x="898" y="5011"/>
                    </a:cubicBezTo>
                    <a:cubicBezTo>
                      <a:pt x="957" y="5192"/>
                      <a:pt x="1021" y="5372"/>
                      <a:pt x="1081" y="5553"/>
                    </a:cubicBezTo>
                    <a:cubicBezTo>
                      <a:pt x="5249" y="5060"/>
                      <a:pt x="13173" y="4124"/>
                      <a:pt x="13591" y="4072"/>
                    </a:cubicBezTo>
                    <a:cubicBezTo>
                      <a:pt x="13463" y="3784"/>
                      <a:pt x="13328" y="3495"/>
                      <a:pt x="13199" y="3207"/>
                    </a:cubicBezTo>
                    <a:close/>
                    <a:moveTo>
                      <a:pt x="14003" y="4812"/>
                    </a:moveTo>
                    <a:cubicBezTo>
                      <a:pt x="11484" y="5108"/>
                      <a:pt x="8931" y="5377"/>
                      <a:pt x="6391" y="5657"/>
                    </a:cubicBezTo>
                    <a:cubicBezTo>
                      <a:pt x="5125" y="5796"/>
                      <a:pt x="3858" y="5936"/>
                      <a:pt x="2592" y="6075"/>
                    </a:cubicBezTo>
                    <a:cubicBezTo>
                      <a:pt x="2248" y="6113"/>
                      <a:pt x="1903" y="6151"/>
                      <a:pt x="1558" y="6189"/>
                    </a:cubicBezTo>
                    <a:cubicBezTo>
                      <a:pt x="1442" y="6202"/>
                      <a:pt x="1375" y="6195"/>
                      <a:pt x="1388" y="6237"/>
                    </a:cubicBezTo>
                    <a:cubicBezTo>
                      <a:pt x="1397" y="6263"/>
                      <a:pt x="1405" y="6288"/>
                      <a:pt x="1415" y="6314"/>
                    </a:cubicBezTo>
                    <a:cubicBezTo>
                      <a:pt x="1428" y="6353"/>
                      <a:pt x="1440" y="6393"/>
                      <a:pt x="1454" y="6432"/>
                    </a:cubicBezTo>
                    <a:cubicBezTo>
                      <a:pt x="1514" y="6613"/>
                      <a:pt x="1570" y="6793"/>
                      <a:pt x="1630" y="6974"/>
                    </a:cubicBezTo>
                    <a:cubicBezTo>
                      <a:pt x="3756" y="6758"/>
                      <a:pt x="5887" y="6543"/>
                      <a:pt x="8013" y="6328"/>
                    </a:cubicBezTo>
                    <a:cubicBezTo>
                      <a:pt x="10142" y="6113"/>
                      <a:pt x="13969" y="5722"/>
                      <a:pt x="14396" y="5675"/>
                    </a:cubicBezTo>
                    <a:cubicBezTo>
                      <a:pt x="14267" y="5387"/>
                      <a:pt x="14132" y="5099"/>
                      <a:pt x="14003" y="4812"/>
                    </a:cubicBezTo>
                    <a:close/>
                    <a:moveTo>
                      <a:pt x="14670" y="6416"/>
                    </a:moveTo>
                    <a:cubicBezTo>
                      <a:pt x="12074" y="6683"/>
                      <a:pt x="9433" y="6914"/>
                      <a:pt x="6816" y="7159"/>
                    </a:cubicBezTo>
                    <a:cubicBezTo>
                      <a:pt x="5527" y="7280"/>
                      <a:pt x="4239" y="7401"/>
                      <a:pt x="2951" y="7522"/>
                    </a:cubicBezTo>
                    <a:cubicBezTo>
                      <a:pt x="2623" y="7553"/>
                      <a:pt x="2293" y="7583"/>
                      <a:pt x="1964" y="7614"/>
                    </a:cubicBezTo>
                    <a:cubicBezTo>
                      <a:pt x="1849" y="7625"/>
                      <a:pt x="1793" y="7617"/>
                      <a:pt x="1807" y="7658"/>
                    </a:cubicBezTo>
                    <a:cubicBezTo>
                      <a:pt x="1815" y="7684"/>
                      <a:pt x="1819" y="7710"/>
                      <a:pt x="1827" y="7735"/>
                    </a:cubicBezTo>
                    <a:cubicBezTo>
                      <a:pt x="1840" y="7775"/>
                      <a:pt x="1853" y="7814"/>
                      <a:pt x="1866" y="7853"/>
                    </a:cubicBezTo>
                    <a:cubicBezTo>
                      <a:pt x="1925" y="8034"/>
                      <a:pt x="1988" y="8214"/>
                      <a:pt x="2049" y="8395"/>
                    </a:cubicBezTo>
                    <a:cubicBezTo>
                      <a:pt x="4215" y="8210"/>
                      <a:pt x="6382" y="8026"/>
                      <a:pt x="8549" y="7841"/>
                    </a:cubicBezTo>
                    <a:cubicBezTo>
                      <a:pt x="10719" y="7657"/>
                      <a:pt x="14621" y="7321"/>
                      <a:pt x="15056" y="7279"/>
                    </a:cubicBezTo>
                    <a:cubicBezTo>
                      <a:pt x="14927" y="6991"/>
                      <a:pt x="14799" y="6704"/>
                      <a:pt x="14670" y="6416"/>
                    </a:cubicBezTo>
                    <a:close/>
                    <a:moveTo>
                      <a:pt x="15475" y="7979"/>
                    </a:moveTo>
                    <a:cubicBezTo>
                      <a:pt x="12831" y="8214"/>
                      <a:pt x="10139" y="8403"/>
                      <a:pt x="7470" y="8611"/>
                    </a:cubicBezTo>
                    <a:cubicBezTo>
                      <a:pt x="6157" y="8713"/>
                      <a:pt x="4839" y="8815"/>
                      <a:pt x="3527" y="8917"/>
                    </a:cubicBezTo>
                    <a:cubicBezTo>
                      <a:pt x="3191" y="8943"/>
                      <a:pt x="2855" y="8969"/>
                      <a:pt x="2520" y="8995"/>
                    </a:cubicBezTo>
                    <a:cubicBezTo>
                      <a:pt x="2402" y="9005"/>
                      <a:pt x="2342" y="8995"/>
                      <a:pt x="2356" y="9037"/>
                    </a:cubicBezTo>
                    <a:cubicBezTo>
                      <a:pt x="2365" y="9063"/>
                      <a:pt x="2375" y="9089"/>
                      <a:pt x="2382" y="9115"/>
                    </a:cubicBezTo>
                    <a:cubicBezTo>
                      <a:pt x="2395" y="9154"/>
                      <a:pt x="2409" y="9193"/>
                      <a:pt x="2422" y="9232"/>
                    </a:cubicBezTo>
                    <a:cubicBezTo>
                      <a:pt x="2481" y="9413"/>
                      <a:pt x="2546" y="9594"/>
                      <a:pt x="2605" y="9775"/>
                    </a:cubicBezTo>
                    <a:cubicBezTo>
                      <a:pt x="4814" y="9620"/>
                      <a:pt x="7019" y="9466"/>
                      <a:pt x="9229" y="9312"/>
                    </a:cubicBezTo>
                    <a:cubicBezTo>
                      <a:pt x="11440" y="9158"/>
                      <a:pt x="15415" y="8878"/>
                      <a:pt x="15860" y="8842"/>
                    </a:cubicBezTo>
                    <a:cubicBezTo>
                      <a:pt x="15731" y="8554"/>
                      <a:pt x="15604" y="8267"/>
                      <a:pt x="15475" y="7979"/>
                    </a:cubicBezTo>
                    <a:close/>
                    <a:moveTo>
                      <a:pt x="16148" y="9581"/>
                    </a:moveTo>
                    <a:cubicBezTo>
                      <a:pt x="13467" y="9783"/>
                      <a:pt x="10731" y="9932"/>
                      <a:pt x="8026" y="10101"/>
                    </a:cubicBezTo>
                    <a:cubicBezTo>
                      <a:pt x="6702" y="10184"/>
                      <a:pt x="5380" y="10267"/>
                      <a:pt x="4056" y="10351"/>
                    </a:cubicBezTo>
                    <a:cubicBezTo>
                      <a:pt x="3718" y="10372"/>
                      <a:pt x="3376" y="10393"/>
                      <a:pt x="3036" y="10414"/>
                    </a:cubicBezTo>
                    <a:cubicBezTo>
                      <a:pt x="2948" y="10420"/>
                      <a:pt x="2857" y="10425"/>
                      <a:pt x="2768" y="10430"/>
                    </a:cubicBezTo>
                    <a:cubicBezTo>
                      <a:pt x="2777" y="10457"/>
                      <a:pt x="2791" y="10485"/>
                      <a:pt x="2801" y="10512"/>
                    </a:cubicBezTo>
                    <a:cubicBezTo>
                      <a:pt x="2814" y="10552"/>
                      <a:pt x="2827" y="10592"/>
                      <a:pt x="2840" y="10632"/>
                    </a:cubicBezTo>
                    <a:cubicBezTo>
                      <a:pt x="2901" y="10820"/>
                      <a:pt x="2962" y="11007"/>
                      <a:pt x="3023" y="11196"/>
                    </a:cubicBezTo>
                    <a:cubicBezTo>
                      <a:pt x="5274" y="11072"/>
                      <a:pt x="7528" y="10950"/>
                      <a:pt x="9779" y="10827"/>
                    </a:cubicBezTo>
                    <a:cubicBezTo>
                      <a:pt x="12030" y="10704"/>
                      <a:pt x="16082" y="10477"/>
                      <a:pt x="16534" y="10446"/>
                    </a:cubicBezTo>
                    <a:cubicBezTo>
                      <a:pt x="16405" y="10158"/>
                      <a:pt x="16277" y="9869"/>
                      <a:pt x="16148" y="9581"/>
                    </a:cubicBezTo>
                    <a:close/>
                    <a:moveTo>
                      <a:pt x="16809" y="11186"/>
                    </a:moveTo>
                    <a:cubicBezTo>
                      <a:pt x="15444" y="11271"/>
                      <a:pt x="14063" y="11329"/>
                      <a:pt x="12689" y="11395"/>
                    </a:cubicBezTo>
                    <a:cubicBezTo>
                      <a:pt x="11305" y="11461"/>
                      <a:pt x="9926" y="11528"/>
                      <a:pt x="8543" y="11594"/>
                    </a:cubicBezTo>
                    <a:cubicBezTo>
                      <a:pt x="7194" y="11659"/>
                      <a:pt x="5843" y="11724"/>
                      <a:pt x="4495" y="11790"/>
                    </a:cubicBezTo>
                    <a:cubicBezTo>
                      <a:pt x="4148" y="11806"/>
                      <a:pt x="3801" y="11823"/>
                      <a:pt x="3455" y="11839"/>
                    </a:cubicBezTo>
                    <a:cubicBezTo>
                      <a:pt x="3365" y="11844"/>
                      <a:pt x="3277" y="11849"/>
                      <a:pt x="3187" y="11853"/>
                    </a:cubicBezTo>
                    <a:cubicBezTo>
                      <a:pt x="3196" y="11880"/>
                      <a:pt x="3204" y="11907"/>
                      <a:pt x="3213" y="11933"/>
                    </a:cubicBezTo>
                    <a:cubicBezTo>
                      <a:pt x="3226" y="11973"/>
                      <a:pt x="3238" y="12013"/>
                      <a:pt x="3252" y="12053"/>
                    </a:cubicBezTo>
                    <a:cubicBezTo>
                      <a:pt x="3313" y="12241"/>
                      <a:pt x="3380" y="12429"/>
                      <a:pt x="3442" y="12617"/>
                    </a:cubicBezTo>
                    <a:cubicBezTo>
                      <a:pt x="5734" y="12524"/>
                      <a:pt x="8023" y="12432"/>
                      <a:pt x="10315" y="12340"/>
                    </a:cubicBezTo>
                    <a:cubicBezTo>
                      <a:pt x="12607" y="12247"/>
                      <a:pt x="16740" y="12076"/>
                      <a:pt x="17201" y="12051"/>
                    </a:cubicBezTo>
                    <a:cubicBezTo>
                      <a:pt x="17072" y="11762"/>
                      <a:pt x="16938" y="11474"/>
                      <a:pt x="16809" y="11186"/>
                    </a:cubicBezTo>
                    <a:close/>
                    <a:moveTo>
                      <a:pt x="17613" y="12790"/>
                    </a:moveTo>
                    <a:cubicBezTo>
                      <a:pt x="15489" y="12895"/>
                      <a:pt x="13336" y="12948"/>
                      <a:pt x="11198" y="13021"/>
                    </a:cubicBezTo>
                    <a:cubicBezTo>
                      <a:pt x="9099" y="13092"/>
                      <a:pt x="6997" y="13163"/>
                      <a:pt x="4900" y="13235"/>
                    </a:cubicBezTo>
                    <a:cubicBezTo>
                      <a:pt x="4513" y="13247"/>
                      <a:pt x="4129" y="13261"/>
                      <a:pt x="3743" y="13275"/>
                    </a:cubicBezTo>
                    <a:cubicBezTo>
                      <a:pt x="3775" y="13372"/>
                      <a:pt x="3808" y="13468"/>
                      <a:pt x="3841" y="13566"/>
                    </a:cubicBezTo>
                    <a:cubicBezTo>
                      <a:pt x="3876" y="13672"/>
                      <a:pt x="3911" y="13780"/>
                      <a:pt x="3945" y="13886"/>
                    </a:cubicBezTo>
                    <a:cubicBezTo>
                      <a:pt x="3962" y="13938"/>
                      <a:pt x="3975" y="13987"/>
                      <a:pt x="3991" y="14038"/>
                    </a:cubicBezTo>
                    <a:cubicBezTo>
                      <a:pt x="4176" y="14033"/>
                      <a:pt x="4364" y="14029"/>
                      <a:pt x="4547" y="14024"/>
                    </a:cubicBezTo>
                    <a:cubicBezTo>
                      <a:pt x="6049" y="13985"/>
                      <a:pt x="7550" y="13944"/>
                      <a:pt x="9053" y="13904"/>
                    </a:cubicBezTo>
                    <a:cubicBezTo>
                      <a:pt x="10532" y="13866"/>
                      <a:pt x="12007" y="13828"/>
                      <a:pt x="13487" y="13789"/>
                    </a:cubicBezTo>
                    <a:cubicBezTo>
                      <a:pt x="14992" y="13749"/>
                      <a:pt x="17530" y="13676"/>
                      <a:pt x="17999" y="13655"/>
                    </a:cubicBezTo>
                    <a:cubicBezTo>
                      <a:pt x="17870" y="13368"/>
                      <a:pt x="17742" y="13078"/>
                      <a:pt x="17613" y="12790"/>
                    </a:cubicBezTo>
                    <a:close/>
                    <a:moveTo>
                      <a:pt x="18228" y="14353"/>
                    </a:moveTo>
                    <a:cubicBezTo>
                      <a:pt x="18195" y="14352"/>
                      <a:pt x="18152" y="14358"/>
                      <a:pt x="18090" y="14361"/>
                    </a:cubicBezTo>
                    <a:cubicBezTo>
                      <a:pt x="17730" y="14374"/>
                      <a:pt x="17367" y="14387"/>
                      <a:pt x="17005" y="14395"/>
                    </a:cubicBezTo>
                    <a:cubicBezTo>
                      <a:pt x="15578" y="14426"/>
                      <a:pt x="14149" y="14451"/>
                      <a:pt x="12721" y="14480"/>
                    </a:cubicBezTo>
                    <a:cubicBezTo>
                      <a:pt x="9865" y="14537"/>
                      <a:pt x="7009" y="14595"/>
                      <a:pt x="4155" y="14654"/>
                    </a:cubicBezTo>
                    <a:cubicBezTo>
                      <a:pt x="4219" y="14850"/>
                      <a:pt x="4286" y="15046"/>
                      <a:pt x="4351" y="15242"/>
                    </a:cubicBezTo>
                    <a:cubicBezTo>
                      <a:pt x="4367" y="15292"/>
                      <a:pt x="4379" y="15341"/>
                      <a:pt x="4397" y="15391"/>
                    </a:cubicBezTo>
                    <a:cubicBezTo>
                      <a:pt x="4411" y="15434"/>
                      <a:pt x="4478" y="15419"/>
                      <a:pt x="4599" y="15417"/>
                    </a:cubicBezTo>
                    <a:cubicBezTo>
                      <a:pt x="4692" y="15416"/>
                      <a:pt x="4781" y="15414"/>
                      <a:pt x="4874" y="15413"/>
                    </a:cubicBezTo>
                    <a:cubicBezTo>
                      <a:pt x="5237" y="15409"/>
                      <a:pt x="5603" y="15404"/>
                      <a:pt x="5966" y="15399"/>
                    </a:cubicBezTo>
                    <a:cubicBezTo>
                      <a:pt x="7374" y="15381"/>
                      <a:pt x="8780" y="15361"/>
                      <a:pt x="10191" y="15343"/>
                    </a:cubicBezTo>
                    <a:cubicBezTo>
                      <a:pt x="11617" y="15325"/>
                      <a:pt x="13046" y="15306"/>
                      <a:pt x="14474" y="15288"/>
                    </a:cubicBezTo>
                    <a:cubicBezTo>
                      <a:pt x="15871" y="15269"/>
                      <a:pt x="18188" y="15232"/>
                      <a:pt x="18666" y="15218"/>
                    </a:cubicBezTo>
                    <a:cubicBezTo>
                      <a:pt x="18575" y="15015"/>
                      <a:pt x="18481" y="14811"/>
                      <a:pt x="18391" y="14608"/>
                    </a:cubicBezTo>
                    <a:cubicBezTo>
                      <a:pt x="18368" y="14559"/>
                      <a:pt x="18347" y="14512"/>
                      <a:pt x="18326" y="14462"/>
                    </a:cubicBezTo>
                    <a:cubicBezTo>
                      <a:pt x="18314" y="14435"/>
                      <a:pt x="18298" y="14410"/>
                      <a:pt x="18287" y="14383"/>
                    </a:cubicBezTo>
                    <a:cubicBezTo>
                      <a:pt x="18276" y="14360"/>
                      <a:pt x="18260" y="14353"/>
                      <a:pt x="18228" y="14353"/>
                    </a:cubicBezTo>
                    <a:close/>
                    <a:moveTo>
                      <a:pt x="18940" y="15957"/>
                    </a:moveTo>
                    <a:cubicBezTo>
                      <a:pt x="18851" y="15960"/>
                      <a:pt x="18762" y="15961"/>
                      <a:pt x="18672" y="15963"/>
                    </a:cubicBezTo>
                    <a:cubicBezTo>
                      <a:pt x="18328" y="15972"/>
                      <a:pt x="17985" y="15978"/>
                      <a:pt x="17639" y="15981"/>
                    </a:cubicBezTo>
                    <a:cubicBezTo>
                      <a:pt x="16191" y="15994"/>
                      <a:pt x="14741" y="16003"/>
                      <a:pt x="13290" y="16013"/>
                    </a:cubicBezTo>
                    <a:cubicBezTo>
                      <a:pt x="10385" y="16033"/>
                      <a:pt x="7479" y="16054"/>
                      <a:pt x="4573" y="16075"/>
                    </a:cubicBezTo>
                    <a:cubicBezTo>
                      <a:pt x="4637" y="16271"/>
                      <a:pt x="4698" y="16467"/>
                      <a:pt x="4763" y="16663"/>
                    </a:cubicBezTo>
                    <a:cubicBezTo>
                      <a:pt x="4779" y="16713"/>
                      <a:pt x="4798" y="16762"/>
                      <a:pt x="4815" y="16812"/>
                    </a:cubicBezTo>
                    <a:cubicBezTo>
                      <a:pt x="4829" y="16855"/>
                      <a:pt x="4889" y="16840"/>
                      <a:pt x="5011" y="16840"/>
                    </a:cubicBezTo>
                    <a:cubicBezTo>
                      <a:pt x="5106" y="16840"/>
                      <a:pt x="5199" y="16840"/>
                      <a:pt x="5292" y="16840"/>
                    </a:cubicBezTo>
                    <a:cubicBezTo>
                      <a:pt x="5659" y="16840"/>
                      <a:pt x="6029" y="16840"/>
                      <a:pt x="6398" y="16840"/>
                    </a:cubicBezTo>
                    <a:cubicBezTo>
                      <a:pt x="7846" y="16840"/>
                      <a:pt x="9298" y="16838"/>
                      <a:pt x="10746" y="16838"/>
                    </a:cubicBezTo>
                    <a:cubicBezTo>
                      <a:pt x="12217" y="16838"/>
                      <a:pt x="13684" y="16839"/>
                      <a:pt x="15154" y="16838"/>
                    </a:cubicBezTo>
                    <a:cubicBezTo>
                      <a:pt x="16545" y="16838"/>
                      <a:pt x="18878" y="16829"/>
                      <a:pt x="19326" y="16820"/>
                    </a:cubicBezTo>
                    <a:cubicBezTo>
                      <a:pt x="19232" y="16610"/>
                      <a:pt x="19140" y="16399"/>
                      <a:pt x="19045" y="16189"/>
                    </a:cubicBezTo>
                    <a:cubicBezTo>
                      <a:pt x="19023" y="16139"/>
                      <a:pt x="19002" y="16089"/>
                      <a:pt x="18980" y="16039"/>
                    </a:cubicBezTo>
                    <a:cubicBezTo>
                      <a:pt x="18967" y="16012"/>
                      <a:pt x="18953" y="15985"/>
                      <a:pt x="18940" y="15957"/>
                    </a:cubicBezTo>
                    <a:close/>
                    <a:moveTo>
                      <a:pt x="5129" y="17476"/>
                    </a:moveTo>
                    <a:cubicBezTo>
                      <a:pt x="5196" y="17680"/>
                      <a:pt x="5257" y="17884"/>
                      <a:pt x="5325" y="18088"/>
                    </a:cubicBezTo>
                    <a:cubicBezTo>
                      <a:pt x="5342" y="18139"/>
                      <a:pt x="5361" y="18190"/>
                      <a:pt x="5377" y="18242"/>
                    </a:cubicBezTo>
                    <a:cubicBezTo>
                      <a:pt x="5556" y="18244"/>
                      <a:pt x="5736" y="18245"/>
                      <a:pt x="5914" y="18247"/>
                    </a:cubicBezTo>
                    <a:cubicBezTo>
                      <a:pt x="6262" y="18251"/>
                      <a:pt x="6611" y="18257"/>
                      <a:pt x="6960" y="18261"/>
                    </a:cubicBezTo>
                    <a:cubicBezTo>
                      <a:pt x="8409" y="18279"/>
                      <a:pt x="9860" y="18297"/>
                      <a:pt x="11309" y="18315"/>
                    </a:cubicBezTo>
                    <a:cubicBezTo>
                      <a:pt x="12806" y="18334"/>
                      <a:pt x="14297" y="18352"/>
                      <a:pt x="15795" y="18371"/>
                    </a:cubicBezTo>
                    <a:cubicBezTo>
                      <a:pt x="17238" y="18389"/>
                      <a:pt x="19674" y="18409"/>
                      <a:pt x="20131" y="18405"/>
                    </a:cubicBezTo>
                    <a:cubicBezTo>
                      <a:pt x="20036" y="18194"/>
                      <a:pt x="19944" y="17984"/>
                      <a:pt x="19849" y="17773"/>
                    </a:cubicBezTo>
                    <a:cubicBezTo>
                      <a:pt x="19823" y="17714"/>
                      <a:pt x="19798" y="17656"/>
                      <a:pt x="19771" y="17598"/>
                    </a:cubicBezTo>
                    <a:cubicBezTo>
                      <a:pt x="19755" y="17560"/>
                      <a:pt x="19792" y="17540"/>
                      <a:pt x="19653" y="17542"/>
                    </a:cubicBezTo>
                    <a:cubicBezTo>
                      <a:pt x="19564" y="17543"/>
                      <a:pt x="19474" y="17545"/>
                      <a:pt x="19385" y="17546"/>
                    </a:cubicBezTo>
                    <a:cubicBezTo>
                      <a:pt x="19040" y="17550"/>
                      <a:pt x="18698" y="17554"/>
                      <a:pt x="18352" y="17552"/>
                    </a:cubicBezTo>
                    <a:cubicBezTo>
                      <a:pt x="16888" y="17543"/>
                      <a:pt x="15421" y="17534"/>
                      <a:pt x="13957" y="17526"/>
                    </a:cubicBezTo>
                    <a:cubicBezTo>
                      <a:pt x="11012" y="17510"/>
                      <a:pt x="8074" y="17492"/>
                      <a:pt x="5129" y="17476"/>
                    </a:cubicBezTo>
                    <a:close/>
                    <a:moveTo>
                      <a:pt x="5541" y="18911"/>
                    </a:moveTo>
                    <a:cubicBezTo>
                      <a:pt x="5608" y="19115"/>
                      <a:pt x="5676" y="19319"/>
                      <a:pt x="5744" y="19523"/>
                    </a:cubicBezTo>
                    <a:cubicBezTo>
                      <a:pt x="5754" y="19557"/>
                      <a:pt x="5765" y="19590"/>
                      <a:pt x="5776" y="19623"/>
                    </a:cubicBezTo>
                    <a:cubicBezTo>
                      <a:pt x="5789" y="19660"/>
                      <a:pt x="5749" y="19675"/>
                      <a:pt x="5888" y="19679"/>
                    </a:cubicBezTo>
                    <a:cubicBezTo>
                      <a:pt x="6068" y="19683"/>
                      <a:pt x="6250" y="19688"/>
                      <a:pt x="6430" y="19693"/>
                    </a:cubicBezTo>
                    <a:cubicBezTo>
                      <a:pt x="6785" y="19701"/>
                      <a:pt x="7135" y="19710"/>
                      <a:pt x="7490" y="19718"/>
                    </a:cubicBezTo>
                    <a:cubicBezTo>
                      <a:pt x="8959" y="19754"/>
                      <a:pt x="10434" y="19790"/>
                      <a:pt x="11904" y="19826"/>
                    </a:cubicBezTo>
                    <a:cubicBezTo>
                      <a:pt x="13400" y="19863"/>
                      <a:pt x="14895" y="19900"/>
                      <a:pt x="16390" y="19936"/>
                    </a:cubicBezTo>
                    <a:cubicBezTo>
                      <a:pt x="17858" y="19971"/>
                      <a:pt x="20333" y="20022"/>
                      <a:pt x="20798" y="20023"/>
                    </a:cubicBezTo>
                    <a:cubicBezTo>
                      <a:pt x="20702" y="19813"/>
                      <a:pt x="20611" y="19602"/>
                      <a:pt x="20517" y="19392"/>
                    </a:cubicBezTo>
                    <a:cubicBezTo>
                      <a:pt x="20490" y="19333"/>
                      <a:pt x="20464" y="19275"/>
                      <a:pt x="20438" y="19216"/>
                    </a:cubicBezTo>
                    <a:cubicBezTo>
                      <a:pt x="20421" y="19179"/>
                      <a:pt x="20461" y="19160"/>
                      <a:pt x="20320" y="19160"/>
                    </a:cubicBezTo>
                    <a:cubicBezTo>
                      <a:pt x="20230" y="19160"/>
                      <a:pt x="20136" y="19160"/>
                      <a:pt x="20046" y="19160"/>
                    </a:cubicBezTo>
                    <a:cubicBezTo>
                      <a:pt x="19694" y="19162"/>
                      <a:pt x="19344" y="19159"/>
                      <a:pt x="18993" y="19152"/>
                    </a:cubicBezTo>
                    <a:cubicBezTo>
                      <a:pt x="17504" y="19125"/>
                      <a:pt x="16015" y="19099"/>
                      <a:pt x="14526" y="19073"/>
                    </a:cubicBezTo>
                    <a:cubicBezTo>
                      <a:pt x="11532" y="19019"/>
                      <a:pt x="8535" y="18965"/>
                      <a:pt x="5541" y="18911"/>
                    </a:cubicBezTo>
                    <a:close/>
                    <a:moveTo>
                      <a:pt x="6097" y="20304"/>
                    </a:moveTo>
                    <a:cubicBezTo>
                      <a:pt x="6099" y="20314"/>
                      <a:pt x="6101" y="20323"/>
                      <a:pt x="6103" y="20332"/>
                    </a:cubicBezTo>
                    <a:cubicBezTo>
                      <a:pt x="6171" y="20535"/>
                      <a:pt x="6238" y="20737"/>
                      <a:pt x="6306" y="20940"/>
                    </a:cubicBezTo>
                    <a:cubicBezTo>
                      <a:pt x="6317" y="20974"/>
                      <a:pt x="6327" y="21008"/>
                      <a:pt x="6339" y="21042"/>
                    </a:cubicBezTo>
                    <a:cubicBezTo>
                      <a:pt x="6353" y="21084"/>
                      <a:pt x="6413" y="21071"/>
                      <a:pt x="6535" y="21076"/>
                    </a:cubicBezTo>
                    <a:cubicBezTo>
                      <a:pt x="6717" y="21083"/>
                      <a:pt x="6901" y="21089"/>
                      <a:pt x="7084" y="21096"/>
                    </a:cubicBezTo>
                    <a:cubicBezTo>
                      <a:pt x="7444" y="21109"/>
                      <a:pt x="7803" y="21123"/>
                      <a:pt x="8163" y="21136"/>
                    </a:cubicBezTo>
                    <a:cubicBezTo>
                      <a:pt x="9656" y="21189"/>
                      <a:pt x="11150" y="21243"/>
                      <a:pt x="12643" y="21297"/>
                    </a:cubicBezTo>
                    <a:cubicBezTo>
                      <a:pt x="14121" y="21351"/>
                      <a:pt x="15600" y="21403"/>
                      <a:pt x="17077" y="21456"/>
                    </a:cubicBezTo>
                    <a:cubicBezTo>
                      <a:pt x="18578" y="21510"/>
                      <a:pt x="21117" y="21594"/>
                      <a:pt x="21589" y="21600"/>
                    </a:cubicBezTo>
                    <a:cubicBezTo>
                      <a:pt x="21576" y="21573"/>
                      <a:pt x="21569" y="21544"/>
                      <a:pt x="21556" y="21516"/>
                    </a:cubicBezTo>
                    <a:cubicBezTo>
                      <a:pt x="21467" y="21309"/>
                      <a:pt x="21374" y="21102"/>
                      <a:pt x="21282" y="20894"/>
                    </a:cubicBezTo>
                    <a:cubicBezTo>
                      <a:pt x="21267" y="20860"/>
                      <a:pt x="21251" y="20825"/>
                      <a:pt x="21236" y="20791"/>
                    </a:cubicBezTo>
                    <a:cubicBezTo>
                      <a:pt x="21219" y="20753"/>
                      <a:pt x="21259" y="20736"/>
                      <a:pt x="21118" y="20735"/>
                    </a:cubicBezTo>
                    <a:cubicBezTo>
                      <a:pt x="20935" y="20734"/>
                      <a:pt x="20752" y="20731"/>
                      <a:pt x="20569" y="20729"/>
                    </a:cubicBezTo>
                    <a:cubicBezTo>
                      <a:pt x="20211" y="20725"/>
                      <a:pt x="19854" y="20716"/>
                      <a:pt x="19496" y="20705"/>
                    </a:cubicBezTo>
                    <a:cubicBezTo>
                      <a:pt x="18014" y="20660"/>
                      <a:pt x="16536" y="20615"/>
                      <a:pt x="15056" y="20572"/>
                    </a:cubicBezTo>
                    <a:cubicBezTo>
                      <a:pt x="12070" y="20482"/>
                      <a:pt x="9083" y="20393"/>
                      <a:pt x="6097" y="20304"/>
                    </a:cubicBezTo>
                    <a:close/>
                  </a:path>
                </a:pathLst>
              </a:custGeom>
              <a:solidFill>
                <a:schemeClr val="bg1"/>
              </a:solidFill>
              <a:ln w="12700" cap="flat">
                <a:noFill/>
                <a:miter lim="400000"/>
              </a:ln>
              <a:effectLst/>
            </p:spPr>
            <p:txBody>
              <a:bodyPr wrap="square" lIns="91440" tIns="45720" rIns="91440" bIns="45720" numCol="1" anchor="ctr">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600">
                  <a:defRPr sz="3000" b="0" spc="0">
                    <a:solidFill>
                      <a:srgbClr val="FFFFFF"/>
                    </a:solidFill>
                    <a:effectLst>
                      <a:outerShdw blurRad="38100" dist="12700" dir="5400000" rotWithShape="0">
                        <a:srgbClr val="000000">
                          <a:alpha val="50000"/>
                        </a:srgbClr>
                      </a:outerShdw>
                    </a:effectLst>
                  </a:defRPr>
                </a:pPr>
                <a:endParaRPr/>
              </a:p>
            </p:txBody>
          </p:sp>
          <p:sp>
            <p:nvSpPr>
              <p:cNvPr id="38" name="îsļïďé">
                <a:extLst>
                  <a:ext uri="{FF2B5EF4-FFF2-40B4-BE49-F238E27FC236}">
                    <a16:creationId xmlns:a16="http://schemas.microsoft.com/office/drawing/2014/main" id="{E4EADCD2-A957-41BB-8059-7D23D86D26C6}"/>
                  </a:ext>
                </a:extLst>
              </p:cNvPr>
              <p:cNvSpPr/>
              <p:nvPr/>
            </p:nvSpPr>
            <p:spPr>
              <a:xfrm rot="21221413" flipH="1">
                <a:off x="4721909" y="2190648"/>
                <a:ext cx="769335" cy="36370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88" y="757"/>
                    </a:lnTo>
                    <a:cubicBezTo>
                      <a:pt x="994" y="883"/>
                      <a:pt x="1509" y="1007"/>
                      <a:pt x="2028" y="1131"/>
                    </a:cubicBezTo>
                    <a:cubicBezTo>
                      <a:pt x="3728" y="1537"/>
                      <a:pt x="5422" y="1944"/>
                      <a:pt x="7120" y="2350"/>
                    </a:cubicBezTo>
                    <a:cubicBezTo>
                      <a:pt x="7024" y="2224"/>
                      <a:pt x="6926" y="2096"/>
                      <a:pt x="6830" y="1970"/>
                    </a:cubicBezTo>
                    <a:cubicBezTo>
                      <a:pt x="6781" y="1906"/>
                      <a:pt x="6731" y="1842"/>
                      <a:pt x="6681" y="1778"/>
                    </a:cubicBezTo>
                    <a:cubicBezTo>
                      <a:pt x="6659" y="1747"/>
                      <a:pt x="6638" y="1715"/>
                      <a:pt x="6615" y="1685"/>
                    </a:cubicBezTo>
                    <a:cubicBezTo>
                      <a:pt x="6588" y="1650"/>
                      <a:pt x="6481" y="1631"/>
                      <a:pt x="6375" y="1604"/>
                    </a:cubicBezTo>
                    <a:cubicBezTo>
                      <a:pt x="5578" y="1404"/>
                      <a:pt x="4780" y="1204"/>
                      <a:pt x="3982" y="1003"/>
                    </a:cubicBezTo>
                    <a:cubicBezTo>
                      <a:pt x="2653" y="670"/>
                      <a:pt x="1315" y="336"/>
                      <a:pt x="0" y="0"/>
                    </a:cubicBezTo>
                    <a:close/>
                    <a:moveTo>
                      <a:pt x="878" y="1410"/>
                    </a:moveTo>
                    <a:lnTo>
                      <a:pt x="1366" y="2173"/>
                    </a:lnTo>
                    <a:cubicBezTo>
                      <a:pt x="1438" y="2191"/>
                      <a:pt x="1511" y="2209"/>
                      <a:pt x="1590" y="2226"/>
                    </a:cubicBezTo>
                    <a:cubicBezTo>
                      <a:pt x="2018" y="2319"/>
                      <a:pt x="2450" y="2413"/>
                      <a:pt x="2881" y="2506"/>
                    </a:cubicBezTo>
                    <a:cubicBezTo>
                      <a:pt x="4612" y="2882"/>
                      <a:pt x="6333" y="3257"/>
                      <a:pt x="8064" y="3632"/>
                    </a:cubicBezTo>
                    <a:cubicBezTo>
                      <a:pt x="7968" y="3506"/>
                      <a:pt x="7879" y="3380"/>
                      <a:pt x="7782" y="3254"/>
                    </a:cubicBezTo>
                    <a:cubicBezTo>
                      <a:pt x="7739" y="3197"/>
                      <a:pt x="7692" y="3139"/>
                      <a:pt x="7650" y="3082"/>
                    </a:cubicBezTo>
                    <a:cubicBezTo>
                      <a:pt x="7626" y="3052"/>
                      <a:pt x="7606" y="3023"/>
                      <a:pt x="7584" y="2993"/>
                    </a:cubicBezTo>
                    <a:cubicBezTo>
                      <a:pt x="7551" y="2952"/>
                      <a:pt x="7520" y="2938"/>
                      <a:pt x="7385" y="2907"/>
                    </a:cubicBezTo>
                    <a:cubicBezTo>
                      <a:pt x="6551" y="2716"/>
                      <a:pt x="5710" y="2525"/>
                      <a:pt x="4876" y="2334"/>
                    </a:cubicBezTo>
                    <a:cubicBezTo>
                      <a:pt x="3540" y="2028"/>
                      <a:pt x="2148" y="1729"/>
                      <a:pt x="878" y="1410"/>
                    </a:cubicBezTo>
                    <a:close/>
                    <a:moveTo>
                      <a:pt x="1755" y="2820"/>
                    </a:moveTo>
                    <a:lnTo>
                      <a:pt x="2244" y="3578"/>
                    </a:lnTo>
                    <a:cubicBezTo>
                      <a:pt x="2277" y="3585"/>
                      <a:pt x="2308" y="3592"/>
                      <a:pt x="2343" y="3599"/>
                    </a:cubicBezTo>
                    <a:cubicBezTo>
                      <a:pt x="2791" y="3687"/>
                      <a:pt x="3236" y="3775"/>
                      <a:pt x="3684" y="3863"/>
                    </a:cubicBezTo>
                    <a:cubicBezTo>
                      <a:pt x="5461" y="4211"/>
                      <a:pt x="7233" y="4559"/>
                      <a:pt x="9008" y="4907"/>
                    </a:cubicBezTo>
                    <a:cubicBezTo>
                      <a:pt x="8919" y="4788"/>
                      <a:pt x="8834" y="4670"/>
                      <a:pt x="8743" y="4552"/>
                    </a:cubicBezTo>
                    <a:cubicBezTo>
                      <a:pt x="8698" y="4494"/>
                      <a:pt x="8654" y="4434"/>
                      <a:pt x="8610" y="4376"/>
                    </a:cubicBezTo>
                    <a:cubicBezTo>
                      <a:pt x="8571" y="4324"/>
                      <a:pt x="8581" y="4238"/>
                      <a:pt x="8403" y="4201"/>
                    </a:cubicBezTo>
                    <a:cubicBezTo>
                      <a:pt x="7537" y="4021"/>
                      <a:pt x="6671" y="3840"/>
                      <a:pt x="5804" y="3660"/>
                    </a:cubicBezTo>
                    <a:cubicBezTo>
                      <a:pt x="4941" y="3481"/>
                      <a:pt x="4076" y="3303"/>
                      <a:pt x="3212" y="3124"/>
                    </a:cubicBezTo>
                    <a:cubicBezTo>
                      <a:pt x="2770" y="3032"/>
                      <a:pt x="2324" y="2940"/>
                      <a:pt x="1879" y="2848"/>
                    </a:cubicBezTo>
                    <a:cubicBezTo>
                      <a:pt x="1835" y="2838"/>
                      <a:pt x="1795" y="2829"/>
                      <a:pt x="1755" y="2820"/>
                    </a:cubicBezTo>
                    <a:close/>
                    <a:moveTo>
                      <a:pt x="2633" y="4228"/>
                    </a:moveTo>
                    <a:lnTo>
                      <a:pt x="3113" y="4982"/>
                    </a:lnTo>
                    <a:cubicBezTo>
                      <a:pt x="3499" y="5063"/>
                      <a:pt x="3963" y="5133"/>
                      <a:pt x="4380" y="5206"/>
                    </a:cubicBezTo>
                    <a:cubicBezTo>
                      <a:pt x="6239" y="5534"/>
                      <a:pt x="8099" y="5860"/>
                      <a:pt x="9960" y="6187"/>
                    </a:cubicBezTo>
                    <a:cubicBezTo>
                      <a:pt x="9870" y="6069"/>
                      <a:pt x="9776" y="5949"/>
                      <a:pt x="9686" y="5830"/>
                    </a:cubicBezTo>
                    <a:cubicBezTo>
                      <a:pt x="9643" y="5772"/>
                      <a:pt x="9599" y="5714"/>
                      <a:pt x="9554" y="5657"/>
                    </a:cubicBezTo>
                    <a:cubicBezTo>
                      <a:pt x="9517" y="5606"/>
                      <a:pt x="9526" y="5515"/>
                      <a:pt x="9347" y="5481"/>
                    </a:cubicBezTo>
                    <a:cubicBezTo>
                      <a:pt x="8492" y="5322"/>
                      <a:pt x="7644" y="5163"/>
                      <a:pt x="6789" y="5003"/>
                    </a:cubicBezTo>
                    <a:cubicBezTo>
                      <a:pt x="5855" y="4829"/>
                      <a:pt x="4917" y="4654"/>
                      <a:pt x="3982" y="4480"/>
                    </a:cubicBezTo>
                    <a:cubicBezTo>
                      <a:pt x="3534" y="4396"/>
                      <a:pt x="3081" y="4311"/>
                      <a:pt x="2633" y="4228"/>
                    </a:cubicBezTo>
                    <a:close/>
                    <a:moveTo>
                      <a:pt x="3510" y="5601"/>
                    </a:moveTo>
                    <a:lnTo>
                      <a:pt x="3999" y="6357"/>
                    </a:lnTo>
                    <a:cubicBezTo>
                      <a:pt x="4374" y="6429"/>
                      <a:pt x="4829" y="6487"/>
                      <a:pt x="5232" y="6550"/>
                    </a:cubicBezTo>
                    <a:cubicBezTo>
                      <a:pt x="7126" y="6845"/>
                      <a:pt x="9019" y="7141"/>
                      <a:pt x="10912" y="7436"/>
                    </a:cubicBezTo>
                    <a:cubicBezTo>
                      <a:pt x="10739" y="7206"/>
                      <a:pt x="10562" y="6977"/>
                      <a:pt x="10390" y="6748"/>
                    </a:cubicBezTo>
                    <a:cubicBezTo>
                      <a:pt x="9482" y="6596"/>
                      <a:pt x="8573" y="6445"/>
                      <a:pt x="7666" y="6294"/>
                    </a:cubicBezTo>
                    <a:cubicBezTo>
                      <a:pt x="6729" y="6138"/>
                      <a:pt x="5790" y="5981"/>
                      <a:pt x="4852" y="5825"/>
                    </a:cubicBezTo>
                    <a:cubicBezTo>
                      <a:pt x="4410" y="5751"/>
                      <a:pt x="3927" y="5682"/>
                      <a:pt x="3510" y="5601"/>
                    </a:cubicBezTo>
                    <a:close/>
                    <a:moveTo>
                      <a:pt x="4562" y="7010"/>
                    </a:moveTo>
                    <a:lnTo>
                      <a:pt x="5050" y="7765"/>
                    </a:lnTo>
                    <a:cubicBezTo>
                      <a:pt x="5394" y="7823"/>
                      <a:pt x="5806" y="7870"/>
                      <a:pt x="6168" y="7919"/>
                    </a:cubicBezTo>
                    <a:cubicBezTo>
                      <a:pt x="8122" y="8187"/>
                      <a:pt x="10082" y="8455"/>
                      <a:pt x="12038" y="8723"/>
                    </a:cubicBezTo>
                    <a:cubicBezTo>
                      <a:pt x="11863" y="8494"/>
                      <a:pt x="11682" y="8263"/>
                      <a:pt x="11508" y="8033"/>
                    </a:cubicBezTo>
                    <a:cubicBezTo>
                      <a:pt x="10585" y="7897"/>
                      <a:pt x="9666" y="7763"/>
                      <a:pt x="8743" y="7627"/>
                    </a:cubicBezTo>
                    <a:cubicBezTo>
                      <a:pt x="7789" y="7486"/>
                      <a:pt x="6833" y="7345"/>
                      <a:pt x="5878" y="7205"/>
                    </a:cubicBezTo>
                    <a:cubicBezTo>
                      <a:pt x="5446" y="7141"/>
                      <a:pt x="4970" y="7082"/>
                      <a:pt x="4562" y="7010"/>
                    </a:cubicBezTo>
                    <a:close/>
                    <a:moveTo>
                      <a:pt x="5439" y="8383"/>
                    </a:moveTo>
                    <a:lnTo>
                      <a:pt x="5928" y="9138"/>
                    </a:lnTo>
                    <a:cubicBezTo>
                      <a:pt x="6238" y="9183"/>
                      <a:pt x="6611" y="9217"/>
                      <a:pt x="6921" y="9254"/>
                    </a:cubicBezTo>
                    <a:cubicBezTo>
                      <a:pt x="8945" y="9494"/>
                      <a:pt x="10966" y="9733"/>
                      <a:pt x="12990" y="9973"/>
                    </a:cubicBezTo>
                    <a:cubicBezTo>
                      <a:pt x="12816" y="9744"/>
                      <a:pt x="12634" y="9515"/>
                      <a:pt x="12460" y="9285"/>
                    </a:cubicBezTo>
                    <a:cubicBezTo>
                      <a:pt x="11513" y="9163"/>
                      <a:pt x="10568" y="9041"/>
                      <a:pt x="9620" y="8919"/>
                    </a:cubicBezTo>
                    <a:cubicBezTo>
                      <a:pt x="8627" y="8792"/>
                      <a:pt x="7635" y="8665"/>
                      <a:pt x="6640" y="8537"/>
                    </a:cubicBezTo>
                    <a:cubicBezTo>
                      <a:pt x="6251" y="8487"/>
                      <a:pt x="5812" y="8441"/>
                      <a:pt x="5439" y="8383"/>
                    </a:cubicBezTo>
                    <a:close/>
                    <a:moveTo>
                      <a:pt x="6317" y="9793"/>
                    </a:moveTo>
                    <a:lnTo>
                      <a:pt x="6797" y="10544"/>
                    </a:lnTo>
                    <a:cubicBezTo>
                      <a:pt x="7105" y="10582"/>
                      <a:pt x="7469" y="10609"/>
                      <a:pt x="7766" y="10639"/>
                    </a:cubicBezTo>
                    <a:cubicBezTo>
                      <a:pt x="9823" y="10846"/>
                      <a:pt x="11877" y="11053"/>
                      <a:pt x="13934" y="11261"/>
                    </a:cubicBezTo>
                    <a:cubicBezTo>
                      <a:pt x="13767" y="11039"/>
                      <a:pt x="13598" y="10818"/>
                      <a:pt x="13429" y="10597"/>
                    </a:cubicBezTo>
                    <a:cubicBezTo>
                      <a:pt x="13391" y="10548"/>
                      <a:pt x="12914" y="10516"/>
                      <a:pt x="12708" y="10494"/>
                    </a:cubicBezTo>
                    <a:cubicBezTo>
                      <a:pt x="12488" y="10469"/>
                      <a:pt x="12273" y="10446"/>
                      <a:pt x="12054" y="10422"/>
                    </a:cubicBezTo>
                    <a:cubicBezTo>
                      <a:pt x="11545" y="10366"/>
                      <a:pt x="11032" y="10310"/>
                      <a:pt x="10523" y="10254"/>
                    </a:cubicBezTo>
                    <a:cubicBezTo>
                      <a:pt x="9512" y="10142"/>
                      <a:pt x="8504" y="10029"/>
                      <a:pt x="7493" y="9917"/>
                    </a:cubicBezTo>
                    <a:cubicBezTo>
                      <a:pt x="7126" y="9877"/>
                      <a:pt x="6679" y="9843"/>
                      <a:pt x="6317" y="9793"/>
                    </a:cubicBezTo>
                    <a:close/>
                    <a:moveTo>
                      <a:pt x="7194" y="11164"/>
                    </a:moveTo>
                    <a:lnTo>
                      <a:pt x="7675" y="11919"/>
                    </a:lnTo>
                    <a:cubicBezTo>
                      <a:pt x="7950" y="11947"/>
                      <a:pt x="8261" y="11964"/>
                      <a:pt x="8519" y="11986"/>
                    </a:cubicBezTo>
                    <a:cubicBezTo>
                      <a:pt x="10643" y="12163"/>
                      <a:pt x="12770" y="12340"/>
                      <a:pt x="14894" y="12518"/>
                    </a:cubicBezTo>
                    <a:cubicBezTo>
                      <a:pt x="14726" y="12297"/>
                      <a:pt x="14558" y="12075"/>
                      <a:pt x="14389" y="11854"/>
                    </a:cubicBezTo>
                    <a:cubicBezTo>
                      <a:pt x="14352" y="11807"/>
                      <a:pt x="13859" y="11783"/>
                      <a:pt x="13652" y="11763"/>
                    </a:cubicBezTo>
                    <a:cubicBezTo>
                      <a:pt x="13429" y="11742"/>
                      <a:pt x="13206" y="11723"/>
                      <a:pt x="12982" y="11702"/>
                    </a:cubicBezTo>
                    <a:cubicBezTo>
                      <a:pt x="12464" y="11654"/>
                      <a:pt x="11950" y="11604"/>
                      <a:pt x="11433" y="11557"/>
                    </a:cubicBezTo>
                    <a:cubicBezTo>
                      <a:pt x="10406" y="11461"/>
                      <a:pt x="9381" y="11366"/>
                      <a:pt x="8354" y="11271"/>
                    </a:cubicBezTo>
                    <a:cubicBezTo>
                      <a:pt x="8085" y="11246"/>
                      <a:pt x="7811" y="11221"/>
                      <a:pt x="7542" y="11196"/>
                    </a:cubicBezTo>
                    <a:cubicBezTo>
                      <a:pt x="7429" y="11185"/>
                      <a:pt x="7310" y="11175"/>
                      <a:pt x="7194" y="11164"/>
                    </a:cubicBezTo>
                    <a:close/>
                    <a:moveTo>
                      <a:pt x="8072" y="12574"/>
                    </a:moveTo>
                    <a:lnTo>
                      <a:pt x="8552" y="13331"/>
                    </a:lnTo>
                    <a:cubicBezTo>
                      <a:pt x="8823" y="13352"/>
                      <a:pt x="9129" y="13363"/>
                      <a:pt x="9372" y="13380"/>
                    </a:cubicBezTo>
                    <a:cubicBezTo>
                      <a:pt x="11531" y="13524"/>
                      <a:pt x="13687" y="13669"/>
                      <a:pt x="15846" y="13814"/>
                    </a:cubicBezTo>
                    <a:cubicBezTo>
                      <a:pt x="15678" y="13593"/>
                      <a:pt x="15509" y="13370"/>
                      <a:pt x="15341" y="13148"/>
                    </a:cubicBezTo>
                    <a:cubicBezTo>
                      <a:pt x="15313" y="13111"/>
                      <a:pt x="15168" y="13113"/>
                      <a:pt x="15010" y="13101"/>
                    </a:cubicBezTo>
                    <a:cubicBezTo>
                      <a:pt x="14873" y="13091"/>
                      <a:pt x="14731" y="13080"/>
                      <a:pt x="14596" y="13070"/>
                    </a:cubicBezTo>
                    <a:cubicBezTo>
                      <a:pt x="14368" y="13052"/>
                      <a:pt x="14144" y="13034"/>
                      <a:pt x="13917" y="13017"/>
                    </a:cubicBezTo>
                    <a:cubicBezTo>
                      <a:pt x="13392" y="12977"/>
                      <a:pt x="12868" y="12938"/>
                      <a:pt x="12344" y="12898"/>
                    </a:cubicBezTo>
                    <a:cubicBezTo>
                      <a:pt x="11267" y="12816"/>
                      <a:pt x="10186" y="12735"/>
                      <a:pt x="9107" y="12653"/>
                    </a:cubicBezTo>
                    <a:cubicBezTo>
                      <a:pt x="8830" y="12632"/>
                      <a:pt x="8555" y="12611"/>
                      <a:pt x="8279" y="12590"/>
                    </a:cubicBezTo>
                    <a:cubicBezTo>
                      <a:pt x="8211" y="12585"/>
                      <a:pt x="8142" y="12579"/>
                      <a:pt x="8072" y="12574"/>
                    </a:cubicBezTo>
                    <a:close/>
                    <a:moveTo>
                      <a:pt x="8950" y="13947"/>
                    </a:moveTo>
                    <a:lnTo>
                      <a:pt x="9430" y="14702"/>
                    </a:lnTo>
                    <a:cubicBezTo>
                      <a:pt x="9700" y="14718"/>
                      <a:pt x="9996" y="14725"/>
                      <a:pt x="10225" y="14737"/>
                    </a:cubicBezTo>
                    <a:cubicBezTo>
                      <a:pt x="12418" y="14849"/>
                      <a:pt x="14614" y="14960"/>
                      <a:pt x="16806" y="15071"/>
                    </a:cubicBezTo>
                    <a:cubicBezTo>
                      <a:pt x="16639" y="14850"/>
                      <a:pt x="16470" y="14629"/>
                      <a:pt x="16301" y="14408"/>
                    </a:cubicBezTo>
                    <a:cubicBezTo>
                      <a:pt x="16271" y="14369"/>
                      <a:pt x="16124" y="14374"/>
                      <a:pt x="15962" y="14364"/>
                    </a:cubicBezTo>
                    <a:cubicBezTo>
                      <a:pt x="15824" y="14356"/>
                      <a:pt x="15678" y="14348"/>
                      <a:pt x="15540" y="14339"/>
                    </a:cubicBezTo>
                    <a:cubicBezTo>
                      <a:pt x="15309" y="14326"/>
                      <a:pt x="15083" y="14311"/>
                      <a:pt x="14853" y="14297"/>
                    </a:cubicBezTo>
                    <a:cubicBezTo>
                      <a:pt x="14318" y="14266"/>
                      <a:pt x="13781" y="14234"/>
                      <a:pt x="13246" y="14203"/>
                    </a:cubicBezTo>
                    <a:cubicBezTo>
                      <a:pt x="12152" y="14137"/>
                      <a:pt x="11062" y="14072"/>
                      <a:pt x="9968" y="14007"/>
                    </a:cubicBezTo>
                    <a:cubicBezTo>
                      <a:pt x="9688" y="13990"/>
                      <a:pt x="9404" y="13973"/>
                      <a:pt x="9123" y="13956"/>
                    </a:cubicBezTo>
                    <a:cubicBezTo>
                      <a:pt x="9067" y="13952"/>
                      <a:pt x="9008" y="13950"/>
                      <a:pt x="8950" y="13947"/>
                    </a:cubicBezTo>
                    <a:close/>
                    <a:moveTo>
                      <a:pt x="9827" y="15318"/>
                    </a:moveTo>
                    <a:lnTo>
                      <a:pt x="10307" y="16075"/>
                    </a:lnTo>
                    <a:cubicBezTo>
                      <a:pt x="10575" y="16086"/>
                      <a:pt x="10869" y="16087"/>
                      <a:pt x="11086" y="16094"/>
                    </a:cubicBezTo>
                    <a:cubicBezTo>
                      <a:pt x="13312" y="16173"/>
                      <a:pt x="15531" y="16252"/>
                      <a:pt x="17759" y="16330"/>
                    </a:cubicBezTo>
                    <a:cubicBezTo>
                      <a:pt x="17591" y="16109"/>
                      <a:pt x="17429" y="15888"/>
                      <a:pt x="17262" y="15667"/>
                    </a:cubicBezTo>
                    <a:cubicBezTo>
                      <a:pt x="17232" y="15628"/>
                      <a:pt x="17078" y="15634"/>
                      <a:pt x="16914" y="15626"/>
                    </a:cubicBezTo>
                    <a:cubicBezTo>
                      <a:pt x="16773" y="15620"/>
                      <a:pt x="16634" y="15615"/>
                      <a:pt x="16492" y="15609"/>
                    </a:cubicBezTo>
                    <a:cubicBezTo>
                      <a:pt x="16258" y="15599"/>
                      <a:pt x="16022" y="15588"/>
                      <a:pt x="15788" y="15577"/>
                    </a:cubicBezTo>
                    <a:cubicBezTo>
                      <a:pt x="15246" y="15554"/>
                      <a:pt x="14700" y="15531"/>
                      <a:pt x="14157" y="15507"/>
                    </a:cubicBezTo>
                    <a:cubicBezTo>
                      <a:pt x="13045" y="15459"/>
                      <a:pt x="11933" y="15411"/>
                      <a:pt x="10821" y="15362"/>
                    </a:cubicBezTo>
                    <a:cubicBezTo>
                      <a:pt x="10535" y="15350"/>
                      <a:pt x="10254" y="15336"/>
                      <a:pt x="9968" y="15323"/>
                    </a:cubicBezTo>
                    <a:cubicBezTo>
                      <a:pt x="9922" y="15321"/>
                      <a:pt x="9876" y="15320"/>
                      <a:pt x="9827" y="15318"/>
                    </a:cubicBezTo>
                    <a:close/>
                    <a:moveTo>
                      <a:pt x="10697" y="16728"/>
                    </a:moveTo>
                    <a:lnTo>
                      <a:pt x="11177" y="17476"/>
                    </a:lnTo>
                    <a:cubicBezTo>
                      <a:pt x="11429" y="17481"/>
                      <a:pt x="11686" y="17486"/>
                      <a:pt x="11938" y="17492"/>
                    </a:cubicBezTo>
                    <a:cubicBezTo>
                      <a:pt x="14200" y="17537"/>
                      <a:pt x="16458" y="17583"/>
                      <a:pt x="18719" y="17628"/>
                    </a:cubicBezTo>
                    <a:cubicBezTo>
                      <a:pt x="18551" y="17407"/>
                      <a:pt x="18382" y="17186"/>
                      <a:pt x="18214" y="16964"/>
                    </a:cubicBezTo>
                    <a:cubicBezTo>
                      <a:pt x="18184" y="16926"/>
                      <a:pt x="18032" y="16934"/>
                      <a:pt x="17866" y="16929"/>
                    </a:cubicBezTo>
                    <a:cubicBezTo>
                      <a:pt x="17722" y="16925"/>
                      <a:pt x="17579" y="16921"/>
                      <a:pt x="17436" y="16917"/>
                    </a:cubicBezTo>
                    <a:cubicBezTo>
                      <a:pt x="17199" y="16910"/>
                      <a:pt x="16963" y="16904"/>
                      <a:pt x="16724" y="16898"/>
                    </a:cubicBezTo>
                    <a:cubicBezTo>
                      <a:pt x="16173" y="16882"/>
                      <a:pt x="15619" y="16866"/>
                      <a:pt x="15068" y="16851"/>
                    </a:cubicBezTo>
                    <a:cubicBezTo>
                      <a:pt x="13938" y="16819"/>
                      <a:pt x="12811" y="16788"/>
                      <a:pt x="11682" y="16756"/>
                    </a:cubicBezTo>
                    <a:cubicBezTo>
                      <a:pt x="11394" y="16748"/>
                      <a:pt x="11103" y="16740"/>
                      <a:pt x="10812" y="16732"/>
                    </a:cubicBezTo>
                    <a:cubicBezTo>
                      <a:pt x="10776" y="16730"/>
                      <a:pt x="10734" y="16729"/>
                      <a:pt x="10697" y="16728"/>
                    </a:cubicBezTo>
                    <a:close/>
                    <a:moveTo>
                      <a:pt x="11574" y="18101"/>
                    </a:moveTo>
                    <a:lnTo>
                      <a:pt x="12054" y="18849"/>
                    </a:lnTo>
                    <a:cubicBezTo>
                      <a:pt x="12299" y="18850"/>
                      <a:pt x="12546" y="18851"/>
                      <a:pt x="12791" y="18852"/>
                    </a:cubicBezTo>
                    <a:cubicBezTo>
                      <a:pt x="15087" y="18865"/>
                      <a:pt x="17383" y="18877"/>
                      <a:pt x="19679" y="18889"/>
                    </a:cubicBezTo>
                    <a:cubicBezTo>
                      <a:pt x="19511" y="18668"/>
                      <a:pt x="19344" y="18446"/>
                      <a:pt x="19174" y="18225"/>
                    </a:cubicBezTo>
                    <a:cubicBezTo>
                      <a:pt x="19144" y="18186"/>
                      <a:pt x="18986" y="18200"/>
                      <a:pt x="18818" y="18197"/>
                    </a:cubicBezTo>
                    <a:cubicBezTo>
                      <a:pt x="18673" y="18195"/>
                      <a:pt x="18526" y="18192"/>
                      <a:pt x="18379" y="18190"/>
                    </a:cubicBezTo>
                    <a:cubicBezTo>
                      <a:pt x="18138" y="18187"/>
                      <a:pt x="17900" y="18185"/>
                      <a:pt x="17659" y="18182"/>
                    </a:cubicBezTo>
                    <a:cubicBezTo>
                      <a:pt x="17098" y="18174"/>
                      <a:pt x="16539" y="18166"/>
                      <a:pt x="15979" y="18159"/>
                    </a:cubicBezTo>
                    <a:cubicBezTo>
                      <a:pt x="14831" y="18144"/>
                      <a:pt x="13690" y="18128"/>
                      <a:pt x="12543" y="18113"/>
                    </a:cubicBezTo>
                    <a:cubicBezTo>
                      <a:pt x="12249" y="18109"/>
                      <a:pt x="11950" y="18105"/>
                      <a:pt x="11657" y="18101"/>
                    </a:cubicBezTo>
                    <a:cubicBezTo>
                      <a:pt x="11632" y="18100"/>
                      <a:pt x="11602" y="18101"/>
                      <a:pt x="11574" y="18101"/>
                    </a:cubicBezTo>
                    <a:close/>
                    <a:moveTo>
                      <a:pt x="20118" y="19474"/>
                    </a:moveTo>
                    <a:cubicBezTo>
                      <a:pt x="19004" y="19475"/>
                      <a:pt x="17886" y="19476"/>
                      <a:pt x="16773" y="19477"/>
                    </a:cubicBezTo>
                    <a:cubicBezTo>
                      <a:pt x="15648" y="19479"/>
                      <a:pt x="14519" y="19480"/>
                      <a:pt x="13395" y="19481"/>
                    </a:cubicBezTo>
                    <a:cubicBezTo>
                      <a:pt x="13097" y="19482"/>
                      <a:pt x="12799" y="19482"/>
                      <a:pt x="12501" y="19483"/>
                    </a:cubicBezTo>
                    <a:cubicBezTo>
                      <a:pt x="12486" y="19483"/>
                      <a:pt x="12468" y="19483"/>
                      <a:pt x="12452" y="19483"/>
                    </a:cubicBezTo>
                    <a:lnTo>
                      <a:pt x="12932" y="20231"/>
                    </a:lnTo>
                    <a:cubicBezTo>
                      <a:pt x="13171" y="20228"/>
                      <a:pt x="13405" y="20226"/>
                      <a:pt x="13644" y="20224"/>
                    </a:cubicBezTo>
                    <a:cubicBezTo>
                      <a:pt x="15974" y="20203"/>
                      <a:pt x="18309" y="20183"/>
                      <a:pt x="20640" y="20162"/>
                    </a:cubicBezTo>
                    <a:cubicBezTo>
                      <a:pt x="20465" y="19932"/>
                      <a:pt x="20291" y="19703"/>
                      <a:pt x="20118" y="19474"/>
                    </a:cubicBezTo>
                    <a:close/>
                    <a:moveTo>
                      <a:pt x="21078" y="20735"/>
                    </a:moveTo>
                    <a:cubicBezTo>
                      <a:pt x="19948" y="20752"/>
                      <a:pt x="18813" y="20768"/>
                      <a:pt x="17684" y="20786"/>
                    </a:cubicBezTo>
                    <a:cubicBezTo>
                      <a:pt x="16541" y="20803"/>
                      <a:pt x="15398" y="20821"/>
                      <a:pt x="14256" y="20838"/>
                    </a:cubicBezTo>
                    <a:cubicBezTo>
                      <a:pt x="13954" y="20843"/>
                      <a:pt x="13658" y="20848"/>
                      <a:pt x="13354" y="20852"/>
                    </a:cubicBezTo>
                    <a:cubicBezTo>
                      <a:pt x="13349" y="20853"/>
                      <a:pt x="13336" y="20854"/>
                      <a:pt x="13329" y="20854"/>
                    </a:cubicBezTo>
                    <a:lnTo>
                      <a:pt x="13809" y="21600"/>
                    </a:lnTo>
                    <a:cubicBezTo>
                      <a:pt x="14050" y="21595"/>
                      <a:pt x="14289" y="21590"/>
                      <a:pt x="14530" y="21584"/>
                    </a:cubicBezTo>
                    <a:cubicBezTo>
                      <a:pt x="16886" y="21531"/>
                      <a:pt x="19243" y="21476"/>
                      <a:pt x="21600" y="21423"/>
                    </a:cubicBezTo>
                    <a:cubicBezTo>
                      <a:pt x="21426" y="21194"/>
                      <a:pt x="21252" y="20964"/>
                      <a:pt x="21078" y="20735"/>
                    </a:cubicBezTo>
                    <a:close/>
                  </a:path>
                </a:pathLst>
              </a:custGeom>
              <a:solidFill>
                <a:schemeClr val="bg1"/>
              </a:solidFill>
              <a:ln w="12700" cap="flat">
                <a:noFill/>
                <a:miter lim="400000"/>
              </a:ln>
              <a:effectLst/>
            </p:spPr>
            <p:txBody>
              <a:bodyPr wrap="square" lIns="91440" tIns="45720" rIns="91440" bIns="45720" numCol="1" anchor="ctr">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600">
                  <a:defRPr sz="3000" b="0" spc="0">
                    <a:solidFill>
                      <a:srgbClr val="FFFFFF"/>
                    </a:solidFill>
                    <a:effectLst>
                      <a:outerShdw blurRad="38100" dist="12700" dir="5400000" rotWithShape="0">
                        <a:srgbClr val="000000">
                          <a:alpha val="50000"/>
                        </a:srgbClr>
                      </a:outerShdw>
                    </a:effectLst>
                  </a:defRPr>
                </a:pPr>
                <a:endParaRPr/>
              </a:p>
            </p:txBody>
          </p:sp>
        </p:grpSp>
        <p:grpSp>
          <p:nvGrpSpPr>
            <p:cNvPr id="8" name="iSļîḋè">
              <a:extLst>
                <a:ext uri="{FF2B5EF4-FFF2-40B4-BE49-F238E27FC236}">
                  <a16:creationId xmlns:a16="http://schemas.microsoft.com/office/drawing/2014/main" id="{7EA669A7-A8AE-40C9-8A97-192F6B537650}"/>
                </a:ext>
              </a:extLst>
            </p:cNvPr>
            <p:cNvGrpSpPr/>
            <p:nvPr/>
          </p:nvGrpSpPr>
          <p:grpSpPr>
            <a:xfrm>
              <a:off x="6468190" y="2132077"/>
              <a:ext cx="1472983" cy="3809890"/>
              <a:chOff x="6468190" y="2132077"/>
              <a:chExt cx="1472983" cy="3809890"/>
            </a:xfrm>
          </p:grpSpPr>
          <p:sp>
            <p:nvSpPr>
              <p:cNvPr id="32" name="ïṣļïḓè">
                <a:extLst>
                  <a:ext uri="{FF2B5EF4-FFF2-40B4-BE49-F238E27FC236}">
                    <a16:creationId xmlns:a16="http://schemas.microsoft.com/office/drawing/2014/main" id="{BDE98256-C996-48BA-96B1-A6E5C0C2F0CB}"/>
                  </a:ext>
                </a:extLst>
              </p:cNvPr>
              <p:cNvSpPr/>
              <p:nvPr/>
            </p:nvSpPr>
            <p:spPr>
              <a:xfrm>
                <a:off x="6468190" y="2132077"/>
                <a:ext cx="1134464" cy="3809890"/>
              </a:xfrm>
              <a:custGeom>
                <a:avLst/>
                <a:gdLst/>
                <a:ahLst/>
                <a:cxnLst>
                  <a:cxn ang="0">
                    <a:pos x="wd2" y="hd2"/>
                  </a:cxn>
                  <a:cxn ang="5400000">
                    <a:pos x="wd2" y="hd2"/>
                  </a:cxn>
                  <a:cxn ang="10800000">
                    <a:pos x="wd2" y="hd2"/>
                  </a:cxn>
                  <a:cxn ang="16200000">
                    <a:pos x="wd2" y="hd2"/>
                  </a:cxn>
                </a:cxnLst>
                <a:rect l="0" t="0" r="r" b="b"/>
                <a:pathLst>
                  <a:path w="21600" h="21600" extrusionOk="0">
                    <a:moveTo>
                      <a:pt x="10579" y="173"/>
                    </a:moveTo>
                    <a:lnTo>
                      <a:pt x="11433" y="0"/>
                    </a:lnTo>
                    <a:lnTo>
                      <a:pt x="21261" y="20875"/>
                    </a:lnTo>
                    <a:lnTo>
                      <a:pt x="21600" y="21600"/>
                    </a:lnTo>
                    <a:lnTo>
                      <a:pt x="19511" y="21554"/>
                    </a:lnTo>
                    <a:lnTo>
                      <a:pt x="6008" y="21043"/>
                    </a:lnTo>
                    <a:lnTo>
                      <a:pt x="423" y="3925"/>
                    </a:lnTo>
                    <a:lnTo>
                      <a:pt x="0" y="2334"/>
                    </a:lnTo>
                    <a:lnTo>
                      <a:pt x="2769" y="1767"/>
                    </a:lnTo>
                    <a:lnTo>
                      <a:pt x="10167" y="256"/>
                    </a:lnTo>
                    <a:lnTo>
                      <a:pt x="10579" y="173"/>
                    </a:lnTo>
                    <a:cubicBezTo>
                      <a:pt x="10579" y="173"/>
                      <a:pt x="10579" y="173"/>
                      <a:pt x="10579" y="173"/>
                    </a:cubicBezTo>
                    <a:close/>
                  </a:path>
                </a:pathLst>
              </a:custGeom>
              <a:solidFill>
                <a:schemeClr val="bg1">
                  <a:lumMod val="75000"/>
                </a:schemeClr>
              </a:solidFill>
              <a:ln w="6350" cap="flat">
                <a:solidFill>
                  <a:srgbClr val="A6AAA9">
                    <a:alpha val="69763"/>
                  </a:srgbClr>
                </a:solidFill>
                <a:prstDash val="solid"/>
                <a:miter lim="400000"/>
              </a:ln>
              <a:effectLst/>
            </p:spPr>
            <p:txBody>
              <a:bodyPr wrap="square" lIns="91440" tIns="45720" rIns="91440" bIns="45720" numCol="1" anchor="ctr">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0000"/>
                  </a:lnSpc>
                  <a:defRPr sz="3200" b="0" spc="0">
                    <a:solidFill>
                      <a:srgbClr val="FFFFFF"/>
                    </a:solidFill>
                  </a:defRPr>
                </a:pPr>
                <a:endParaRPr/>
              </a:p>
            </p:txBody>
          </p:sp>
          <p:sp>
            <p:nvSpPr>
              <p:cNvPr id="33" name="isļíḋe">
                <a:extLst>
                  <a:ext uri="{FF2B5EF4-FFF2-40B4-BE49-F238E27FC236}">
                    <a16:creationId xmlns:a16="http://schemas.microsoft.com/office/drawing/2014/main" id="{154021CD-FF90-40E3-B320-9EE5E8CF2F52}"/>
                  </a:ext>
                </a:extLst>
              </p:cNvPr>
              <p:cNvSpPr/>
              <p:nvPr/>
            </p:nvSpPr>
            <p:spPr>
              <a:xfrm>
                <a:off x="7067767" y="2132077"/>
                <a:ext cx="873406" cy="3809890"/>
              </a:xfrm>
              <a:custGeom>
                <a:avLst/>
                <a:gdLst/>
                <a:ahLst/>
                <a:cxnLst>
                  <a:cxn ang="0">
                    <a:pos x="wd2" y="hd2"/>
                  </a:cxn>
                  <a:cxn ang="5400000">
                    <a:pos x="wd2" y="hd2"/>
                  </a:cxn>
                  <a:cxn ang="10800000">
                    <a:pos x="wd2" y="hd2"/>
                  </a:cxn>
                  <a:cxn ang="16200000">
                    <a:pos x="wd2" y="hd2"/>
                  </a:cxn>
                </a:cxnLst>
                <a:rect l="0" t="0" r="r" b="b"/>
                <a:pathLst>
                  <a:path w="21600" h="21600" extrusionOk="0">
                    <a:moveTo>
                      <a:pt x="7820" y="2168"/>
                    </a:moveTo>
                    <a:lnTo>
                      <a:pt x="21600" y="21366"/>
                    </a:lnTo>
                    <a:lnTo>
                      <a:pt x="13206" y="21600"/>
                    </a:lnTo>
                    <a:lnTo>
                      <a:pt x="13193" y="21600"/>
                    </a:lnTo>
                    <a:lnTo>
                      <a:pt x="13193" y="21597"/>
                    </a:lnTo>
                    <a:lnTo>
                      <a:pt x="13193" y="21594"/>
                    </a:lnTo>
                    <a:lnTo>
                      <a:pt x="13193" y="21588"/>
                    </a:lnTo>
                    <a:lnTo>
                      <a:pt x="13193" y="21585"/>
                    </a:lnTo>
                    <a:lnTo>
                      <a:pt x="13179" y="21585"/>
                    </a:lnTo>
                    <a:lnTo>
                      <a:pt x="12765" y="20875"/>
                    </a:lnTo>
                    <a:lnTo>
                      <a:pt x="0" y="0"/>
                    </a:lnTo>
                    <a:lnTo>
                      <a:pt x="27" y="3"/>
                    </a:lnTo>
                    <a:lnTo>
                      <a:pt x="7820" y="2168"/>
                    </a:lnTo>
                    <a:cubicBezTo>
                      <a:pt x="7820" y="2168"/>
                      <a:pt x="7820" y="2168"/>
                      <a:pt x="7820" y="2168"/>
                    </a:cubicBezTo>
                    <a:close/>
                  </a:path>
                </a:pathLst>
              </a:custGeom>
              <a:solidFill>
                <a:schemeClr val="bg1">
                  <a:lumMod val="75000"/>
                </a:schemeClr>
              </a:solidFill>
              <a:ln w="6350" cap="flat">
                <a:solidFill>
                  <a:srgbClr val="A6AAA9"/>
                </a:solidFill>
                <a:prstDash val="solid"/>
                <a:miter lim="400000"/>
              </a:ln>
              <a:effectLst/>
            </p:spPr>
            <p:txBody>
              <a:bodyPr wrap="square" lIns="91440" tIns="45720" rIns="91440" bIns="45720" numCol="1" anchor="ctr">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0000"/>
                  </a:lnSpc>
                  <a:defRPr sz="3200" b="0" spc="0">
                    <a:solidFill>
                      <a:srgbClr val="FFFFFF"/>
                    </a:solidFill>
                  </a:defRPr>
                </a:pPr>
                <a:endParaRPr/>
              </a:p>
            </p:txBody>
          </p:sp>
          <p:sp>
            <p:nvSpPr>
              <p:cNvPr id="34" name="íŝḷïḑè">
                <a:extLst>
                  <a:ext uri="{FF2B5EF4-FFF2-40B4-BE49-F238E27FC236}">
                    <a16:creationId xmlns:a16="http://schemas.microsoft.com/office/drawing/2014/main" id="{444E954B-A4A3-4DA0-B09B-99A8A8DB59A8}"/>
                  </a:ext>
                </a:extLst>
              </p:cNvPr>
              <p:cNvSpPr/>
              <p:nvPr/>
            </p:nvSpPr>
            <p:spPr>
              <a:xfrm>
                <a:off x="7130086" y="2250759"/>
                <a:ext cx="769335" cy="36370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88" y="757"/>
                    </a:lnTo>
                    <a:cubicBezTo>
                      <a:pt x="994" y="883"/>
                      <a:pt x="1509" y="1007"/>
                      <a:pt x="2028" y="1131"/>
                    </a:cubicBezTo>
                    <a:cubicBezTo>
                      <a:pt x="3728" y="1537"/>
                      <a:pt x="5422" y="1944"/>
                      <a:pt x="7120" y="2350"/>
                    </a:cubicBezTo>
                    <a:cubicBezTo>
                      <a:pt x="7024" y="2224"/>
                      <a:pt x="6926" y="2096"/>
                      <a:pt x="6830" y="1970"/>
                    </a:cubicBezTo>
                    <a:cubicBezTo>
                      <a:pt x="6781" y="1906"/>
                      <a:pt x="6731" y="1842"/>
                      <a:pt x="6681" y="1778"/>
                    </a:cubicBezTo>
                    <a:cubicBezTo>
                      <a:pt x="6659" y="1747"/>
                      <a:pt x="6638" y="1715"/>
                      <a:pt x="6615" y="1685"/>
                    </a:cubicBezTo>
                    <a:cubicBezTo>
                      <a:pt x="6588" y="1650"/>
                      <a:pt x="6481" y="1631"/>
                      <a:pt x="6375" y="1604"/>
                    </a:cubicBezTo>
                    <a:cubicBezTo>
                      <a:pt x="5578" y="1404"/>
                      <a:pt x="4780" y="1204"/>
                      <a:pt x="3982" y="1003"/>
                    </a:cubicBezTo>
                    <a:cubicBezTo>
                      <a:pt x="2653" y="670"/>
                      <a:pt x="1315" y="336"/>
                      <a:pt x="0" y="0"/>
                    </a:cubicBezTo>
                    <a:close/>
                    <a:moveTo>
                      <a:pt x="878" y="1410"/>
                    </a:moveTo>
                    <a:lnTo>
                      <a:pt x="1366" y="2173"/>
                    </a:lnTo>
                    <a:cubicBezTo>
                      <a:pt x="1438" y="2191"/>
                      <a:pt x="1511" y="2209"/>
                      <a:pt x="1590" y="2226"/>
                    </a:cubicBezTo>
                    <a:cubicBezTo>
                      <a:pt x="2018" y="2319"/>
                      <a:pt x="2450" y="2413"/>
                      <a:pt x="2881" y="2506"/>
                    </a:cubicBezTo>
                    <a:cubicBezTo>
                      <a:pt x="4612" y="2882"/>
                      <a:pt x="6333" y="3257"/>
                      <a:pt x="8064" y="3632"/>
                    </a:cubicBezTo>
                    <a:cubicBezTo>
                      <a:pt x="7968" y="3506"/>
                      <a:pt x="7879" y="3380"/>
                      <a:pt x="7782" y="3254"/>
                    </a:cubicBezTo>
                    <a:cubicBezTo>
                      <a:pt x="7739" y="3197"/>
                      <a:pt x="7692" y="3139"/>
                      <a:pt x="7650" y="3082"/>
                    </a:cubicBezTo>
                    <a:cubicBezTo>
                      <a:pt x="7626" y="3052"/>
                      <a:pt x="7606" y="3023"/>
                      <a:pt x="7584" y="2993"/>
                    </a:cubicBezTo>
                    <a:cubicBezTo>
                      <a:pt x="7551" y="2952"/>
                      <a:pt x="7520" y="2938"/>
                      <a:pt x="7385" y="2907"/>
                    </a:cubicBezTo>
                    <a:cubicBezTo>
                      <a:pt x="6551" y="2716"/>
                      <a:pt x="5710" y="2525"/>
                      <a:pt x="4876" y="2334"/>
                    </a:cubicBezTo>
                    <a:cubicBezTo>
                      <a:pt x="3540" y="2028"/>
                      <a:pt x="2148" y="1729"/>
                      <a:pt x="878" y="1410"/>
                    </a:cubicBezTo>
                    <a:close/>
                    <a:moveTo>
                      <a:pt x="1755" y="2820"/>
                    </a:moveTo>
                    <a:lnTo>
                      <a:pt x="2244" y="3578"/>
                    </a:lnTo>
                    <a:cubicBezTo>
                      <a:pt x="2277" y="3585"/>
                      <a:pt x="2308" y="3592"/>
                      <a:pt x="2343" y="3599"/>
                    </a:cubicBezTo>
                    <a:cubicBezTo>
                      <a:pt x="2791" y="3687"/>
                      <a:pt x="3236" y="3775"/>
                      <a:pt x="3684" y="3863"/>
                    </a:cubicBezTo>
                    <a:cubicBezTo>
                      <a:pt x="5461" y="4211"/>
                      <a:pt x="7233" y="4559"/>
                      <a:pt x="9008" y="4907"/>
                    </a:cubicBezTo>
                    <a:cubicBezTo>
                      <a:pt x="8919" y="4788"/>
                      <a:pt x="8834" y="4670"/>
                      <a:pt x="8743" y="4552"/>
                    </a:cubicBezTo>
                    <a:cubicBezTo>
                      <a:pt x="8698" y="4494"/>
                      <a:pt x="8654" y="4434"/>
                      <a:pt x="8610" y="4376"/>
                    </a:cubicBezTo>
                    <a:cubicBezTo>
                      <a:pt x="8571" y="4324"/>
                      <a:pt x="8581" y="4238"/>
                      <a:pt x="8403" y="4201"/>
                    </a:cubicBezTo>
                    <a:cubicBezTo>
                      <a:pt x="7537" y="4021"/>
                      <a:pt x="6671" y="3840"/>
                      <a:pt x="5804" y="3660"/>
                    </a:cubicBezTo>
                    <a:cubicBezTo>
                      <a:pt x="4941" y="3481"/>
                      <a:pt x="4076" y="3303"/>
                      <a:pt x="3212" y="3124"/>
                    </a:cubicBezTo>
                    <a:cubicBezTo>
                      <a:pt x="2770" y="3032"/>
                      <a:pt x="2324" y="2940"/>
                      <a:pt x="1879" y="2848"/>
                    </a:cubicBezTo>
                    <a:cubicBezTo>
                      <a:pt x="1835" y="2838"/>
                      <a:pt x="1795" y="2829"/>
                      <a:pt x="1755" y="2820"/>
                    </a:cubicBezTo>
                    <a:close/>
                    <a:moveTo>
                      <a:pt x="2633" y="4228"/>
                    </a:moveTo>
                    <a:lnTo>
                      <a:pt x="3113" y="4982"/>
                    </a:lnTo>
                    <a:cubicBezTo>
                      <a:pt x="3499" y="5063"/>
                      <a:pt x="3963" y="5133"/>
                      <a:pt x="4380" y="5206"/>
                    </a:cubicBezTo>
                    <a:cubicBezTo>
                      <a:pt x="6239" y="5534"/>
                      <a:pt x="8099" y="5860"/>
                      <a:pt x="9960" y="6187"/>
                    </a:cubicBezTo>
                    <a:cubicBezTo>
                      <a:pt x="9870" y="6069"/>
                      <a:pt x="9776" y="5949"/>
                      <a:pt x="9686" y="5830"/>
                    </a:cubicBezTo>
                    <a:cubicBezTo>
                      <a:pt x="9643" y="5772"/>
                      <a:pt x="9599" y="5714"/>
                      <a:pt x="9554" y="5657"/>
                    </a:cubicBezTo>
                    <a:cubicBezTo>
                      <a:pt x="9517" y="5606"/>
                      <a:pt x="9526" y="5515"/>
                      <a:pt x="9347" y="5481"/>
                    </a:cubicBezTo>
                    <a:cubicBezTo>
                      <a:pt x="8492" y="5322"/>
                      <a:pt x="7644" y="5163"/>
                      <a:pt x="6789" y="5003"/>
                    </a:cubicBezTo>
                    <a:cubicBezTo>
                      <a:pt x="5855" y="4829"/>
                      <a:pt x="4917" y="4654"/>
                      <a:pt x="3982" y="4480"/>
                    </a:cubicBezTo>
                    <a:cubicBezTo>
                      <a:pt x="3534" y="4396"/>
                      <a:pt x="3081" y="4311"/>
                      <a:pt x="2633" y="4228"/>
                    </a:cubicBezTo>
                    <a:close/>
                    <a:moveTo>
                      <a:pt x="3510" y="5601"/>
                    </a:moveTo>
                    <a:lnTo>
                      <a:pt x="3999" y="6357"/>
                    </a:lnTo>
                    <a:cubicBezTo>
                      <a:pt x="4374" y="6429"/>
                      <a:pt x="4829" y="6487"/>
                      <a:pt x="5232" y="6550"/>
                    </a:cubicBezTo>
                    <a:cubicBezTo>
                      <a:pt x="7126" y="6845"/>
                      <a:pt x="9019" y="7141"/>
                      <a:pt x="10912" y="7436"/>
                    </a:cubicBezTo>
                    <a:cubicBezTo>
                      <a:pt x="10739" y="7206"/>
                      <a:pt x="10562" y="6977"/>
                      <a:pt x="10390" y="6748"/>
                    </a:cubicBezTo>
                    <a:cubicBezTo>
                      <a:pt x="9482" y="6596"/>
                      <a:pt x="8573" y="6445"/>
                      <a:pt x="7666" y="6294"/>
                    </a:cubicBezTo>
                    <a:cubicBezTo>
                      <a:pt x="6729" y="6138"/>
                      <a:pt x="5790" y="5981"/>
                      <a:pt x="4852" y="5825"/>
                    </a:cubicBezTo>
                    <a:cubicBezTo>
                      <a:pt x="4410" y="5751"/>
                      <a:pt x="3927" y="5682"/>
                      <a:pt x="3510" y="5601"/>
                    </a:cubicBezTo>
                    <a:close/>
                    <a:moveTo>
                      <a:pt x="4562" y="7010"/>
                    </a:moveTo>
                    <a:lnTo>
                      <a:pt x="5050" y="7765"/>
                    </a:lnTo>
                    <a:cubicBezTo>
                      <a:pt x="5394" y="7823"/>
                      <a:pt x="5806" y="7870"/>
                      <a:pt x="6168" y="7919"/>
                    </a:cubicBezTo>
                    <a:cubicBezTo>
                      <a:pt x="8122" y="8187"/>
                      <a:pt x="10082" y="8455"/>
                      <a:pt x="12038" y="8723"/>
                    </a:cubicBezTo>
                    <a:cubicBezTo>
                      <a:pt x="11863" y="8494"/>
                      <a:pt x="11682" y="8263"/>
                      <a:pt x="11508" y="8033"/>
                    </a:cubicBezTo>
                    <a:cubicBezTo>
                      <a:pt x="10585" y="7897"/>
                      <a:pt x="9666" y="7763"/>
                      <a:pt x="8743" y="7627"/>
                    </a:cubicBezTo>
                    <a:cubicBezTo>
                      <a:pt x="7789" y="7486"/>
                      <a:pt x="6833" y="7345"/>
                      <a:pt x="5878" y="7205"/>
                    </a:cubicBezTo>
                    <a:cubicBezTo>
                      <a:pt x="5446" y="7141"/>
                      <a:pt x="4970" y="7082"/>
                      <a:pt x="4562" y="7010"/>
                    </a:cubicBezTo>
                    <a:close/>
                    <a:moveTo>
                      <a:pt x="5439" y="8383"/>
                    </a:moveTo>
                    <a:lnTo>
                      <a:pt x="5928" y="9138"/>
                    </a:lnTo>
                    <a:cubicBezTo>
                      <a:pt x="6238" y="9183"/>
                      <a:pt x="6611" y="9217"/>
                      <a:pt x="6921" y="9254"/>
                    </a:cubicBezTo>
                    <a:cubicBezTo>
                      <a:pt x="8945" y="9494"/>
                      <a:pt x="10966" y="9733"/>
                      <a:pt x="12990" y="9973"/>
                    </a:cubicBezTo>
                    <a:cubicBezTo>
                      <a:pt x="12816" y="9744"/>
                      <a:pt x="12634" y="9515"/>
                      <a:pt x="12460" y="9285"/>
                    </a:cubicBezTo>
                    <a:cubicBezTo>
                      <a:pt x="11513" y="9163"/>
                      <a:pt x="10568" y="9041"/>
                      <a:pt x="9620" y="8919"/>
                    </a:cubicBezTo>
                    <a:cubicBezTo>
                      <a:pt x="8627" y="8792"/>
                      <a:pt x="7635" y="8665"/>
                      <a:pt x="6640" y="8537"/>
                    </a:cubicBezTo>
                    <a:cubicBezTo>
                      <a:pt x="6251" y="8487"/>
                      <a:pt x="5812" y="8441"/>
                      <a:pt x="5439" y="8383"/>
                    </a:cubicBezTo>
                    <a:close/>
                    <a:moveTo>
                      <a:pt x="6317" y="9793"/>
                    </a:moveTo>
                    <a:lnTo>
                      <a:pt x="6797" y="10544"/>
                    </a:lnTo>
                    <a:cubicBezTo>
                      <a:pt x="7105" y="10582"/>
                      <a:pt x="7469" y="10609"/>
                      <a:pt x="7766" y="10639"/>
                    </a:cubicBezTo>
                    <a:cubicBezTo>
                      <a:pt x="9823" y="10846"/>
                      <a:pt x="11877" y="11053"/>
                      <a:pt x="13934" y="11261"/>
                    </a:cubicBezTo>
                    <a:cubicBezTo>
                      <a:pt x="13767" y="11039"/>
                      <a:pt x="13598" y="10818"/>
                      <a:pt x="13429" y="10597"/>
                    </a:cubicBezTo>
                    <a:cubicBezTo>
                      <a:pt x="13391" y="10548"/>
                      <a:pt x="12914" y="10516"/>
                      <a:pt x="12708" y="10494"/>
                    </a:cubicBezTo>
                    <a:cubicBezTo>
                      <a:pt x="12488" y="10469"/>
                      <a:pt x="12273" y="10446"/>
                      <a:pt x="12054" y="10422"/>
                    </a:cubicBezTo>
                    <a:cubicBezTo>
                      <a:pt x="11545" y="10366"/>
                      <a:pt x="11032" y="10310"/>
                      <a:pt x="10523" y="10254"/>
                    </a:cubicBezTo>
                    <a:cubicBezTo>
                      <a:pt x="9512" y="10142"/>
                      <a:pt x="8504" y="10029"/>
                      <a:pt x="7493" y="9917"/>
                    </a:cubicBezTo>
                    <a:cubicBezTo>
                      <a:pt x="7126" y="9877"/>
                      <a:pt x="6679" y="9843"/>
                      <a:pt x="6317" y="9793"/>
                    </a:cubicBezTo>
                    <a:close/>
                    <a:moveTo>
                      <a:pt x="7194" y="11164"/>
                    </a:moveTo>
                    <a:lnTo>
                      <a:pt x="7675" y="11919"/>
                    </a:lnTo>
                    <a:cubicBezTo>
                      <a:pt x="7950" y="11947"/>
                      <a:pt x="8261" y="11964"/>
                      <a:pt x="8519" y="11986"/>
                    </a:cubicBezTo>
                    <a:cubicBezTo>
                      <a:pt x="10643" y="12163"/>
                      <a:pt x="12770" y="12340"/>
                      <a:pt x="14894" y="12518"/>
                    </a:cubicBezTo>
                    <a:cubicBezTo>
                      <a:pt x="14726" y="12297"/>
                      <a:pt x="14558" y="12075"/>
                      <a:pt x="14389" y="11854"/>
                    </a:cubicBezTo>
                    <a:cubicBezTo>
                      <a:pt x="14352" y="11807"/>
                      <a:pt x="13859" y="11783"/>
                      <a:pt x="13652" y="11763"/>
                    </a:cubicBezTo>
                    <a:cubicBezTo>
                      <a:pt x="13429" y="11742"/>
                      <a:pt x="13206" y="11723"/>
                      <a:pt x="12982" y="11702"/>
                    </a:cubicBezTo>
                    <a:cubicBezTo>
                      <a:pt x="12464" y="11654"/>
                      <a:pt x="11950" y="11604"/>
                      <a:pt x="11433" y="11557"/>
                    </a:cubicBezTo>
                    <a:cubicBezTo>
                      <a:pt x="10406" y="11461"/>
                      <a:pt x="9381" y="11366"/>
                      <a:pt x="8354" y="11271"/>
                    </a:cubicBezTo>
                    <a:cubicBezTo>
                      <a:pt x="8085" y="11246"/>
                      <a:pt x="7811" y="11221"/>
                      <a:pt x="7542" y="11196"/>
                    </a:cubicBezTo>
                    <a:cubicBezTo>
                      <a:pt x="7429" y="11185"/>
                      <a:pt x="7310" y="11175"/>
                      <a:pt x="7194" y="11164"/>
                    </a:cubicBezTo>
                    <a:close/>
                    <a:moveTo>
                      <a:pt x="8072" y="12574"/>
                    </a:moveTo>
                    <a:lnTo>
                      <a:pt x="8552" y="13331"/>
                    </a:lnTo>
                    <a:cubicBezTo>
                      <a:pt x="8823" y="13352"/>
                      <a:pt x="9129" y="13363"/>
                      <a:pt x="9372" y="13380"/>
                    </a:cubicBezTo>
                    <a:cubicBezTo>
                      <a:pt x="11531" y="13524"/>
                      <a:pt x="13687" y="13669"/>
                      <a:pt x="15846" y="13814"/>
                    </a:cubicBezTo>
                    <a:cubicBezTo>
                      <a:pt x="15678" y="13593"/>
                      <a:pt x="15509" y="13370"/>
                      <a:pt x="15341" y="13148"/>
                    </a:cubicBezTo>
                    <a:cubicBezTo>
                      <a:pt x="15313" y="13111"/>
                      <a:pt x="15168" y="13113"/>
                      <a:pt x="15010" y="13101"/>
                    </a:cubicBezTo>
                    <a:cubicBezTo>
                      <a:pt x="14873" y="13091"/>
                      <a:pt x="14731" y="13080"/>
                      <a:pt x="14596" y="13070"/>
                    </a:cubicBezTo>
                    <a:cubicBezTo>
                      <a:pt x="14368" y="13052"/>
                      <a:pt x="14144" y="13034"/>
                      <a:pt x="13917" y="13017"/>
                    </a:cubicBezTo>
                    <a:cubicBezTo>
                      <a:pt x="13392" y="12977"/>
                      <a:pt x="12868" y="12938"/>
                      <a:pt x="12344" y="12898"/>
                    </a:cubicBezTo>
                    <a:cubicBezTo>
                      <a:pt x="11267" y="12816"/>
                      <a:pt x="10186" y="12735"/>
                      <a:pt x="9107" y="12653"/>
                    </a:cubicBezTo>
                    <a:cubicBezTo>
                      <a:pt x="8830" y="12632"/>
                      <a:pt x="8555" y="12611"/>
                      <a:pt x="8279" y="12590"/>
                    </a:cubicBezTo>
                    <a:cubicBezTo>
                      <a:pt x="8211" y="12585"/>
                      <a:pt x="8142" y="12579"/>
                      <a:pt x="8072" y="12574"/>
                    </a:cubicBezTo>
                    <a:close/>
                    <a:moveTo>
                      <a:pt x="8950" y="13947"/>
                    </a:moveTo>
                    <a:lnTo>
                      <a:pt x="9430" y="14702"/>
                    </a:lnTo>
                    <a:cubicBezTo>
                      <a:pt x="9700" y="14718"/>
                      <a:pt x="9996" y="14725"/>
                      <a:pt x="10225" y="14737"/>
                    </a:cubicBezTo>
                    <a:cubicBezTo>
                      <a:pt x="12418" y="14849"/>
                      <a:pt x="14614" y="14960"/>
                      <a:pt x="16806" y="15071"/>
                    </a:cubicBezTo>
                    <a:cubicBezTo>
                      <a:pt x="16639" y="14850"/>
                      <a:pt x="16470" y="14629"/>
                      <a:pt x="16301" y="14408"/>
                    </a:cubicBezTo>
                    <a:cubicBezTo>
                      <a:pt x="16271" y="14369"/>
                      <a:pt x="16124" y="14374"/>
                      <a:pt x="15962" y="14364"/>
                    </a:cubicBezTo>
                    <a:cubicBezTo>
                      <a:pt x="15824" y="14356"/>
                      <a:pt x="15678" y="14348"/>
                      <a:pt x="15540" y="14339"/>
                    </a:cubicBezTo>
                    <a:cubicBezTo>
                      <a:pt x="15309" y="14326"/>
                      <a:pt x="15083" y="14311"/>
                      <a:pt x="14853" y="14297"/>
                    </a:cubicBezTo>
                    <a:cubicBezTo>
                      <a:pt x="14318" y="14266"/>
                      <a:pt x="13781" y="14234"/>
                      <a:pt x="13246" y="14203"/>
                    </a:cubicBezTo>
                    <a:cubicBezTo>
                      <a:pt x="12152" y="14137"/>
                      <a:pt x="11062" y="14072"/>
                      <a:pt x="9968" y="14007"/>
                    </a:cubicBezTo>
                    <a:cubicBezTo>
                      <a:pt x="9688" y="13990"/>
                      <a:pt x="9404" y="13973"/>
                      <a:pt x="9123" y="13956"/>
                    </a:cubicBezTo>
                    <a:cubicBezTo>
                      <a:pt x="9067" y="13952"/>
                      <a:pt x="9008" y="13950"/>
                      <a:pt x="8950" y="13947"/>
                    </a:cubicBezTo>
                    <a:close/>
                    <a:moveTo>
                      <a:pt x="9827" y="15318"/>
                    </a:moveTo>
                    <a:lnTo>
                      <a:pt x="10307" y="16075"/>
                    </a:lnTo>
                    <a:cubicBezTo>
                      <a:pt x="10575" y="16086"/>
                      <a:pt x="10869" y="16087"/>
                      <a:pt x="11086" y="16094"/>
                    </a:cubicBezTo>
                    <a:cubicBezTo>
                      <a:pt x="13312" y="16173"/>
                      <a:pt x="15531" y="16252"/>
                      <a:pt x="17759" y="16330"/>
                    </a:cubicBezTo>
                    <a:cubicBezTo>
                      <a:pt x="17591" y="16109"/>
                      <a:pt x="17429" y="15888"/>
                      <a:pt x="17262" y="15667"/>
                    </a:cubicBezTo>
                    <a:cubicBezTo>
                      <a:pt x="17232" y="15628"/>
                      <a:pt x="17078" y="15634"/>
                      <a:pt x="16914" y="15626"/>
                    </a:cubicBezTo>
                    <a:cubicBezTo>
                      <a:pt x="16773" y="15620"/>
                      <a:pt x="16634" y="15615"/>
                      <a:pt x="16492" y="15609"/>
                    </a:cubicBezTo>
                    <a:cubicBezTo>
                      <a:pt x="16258" y="15599"/>
                      <a:pt x="16022" y="15588"/>
                      <a:pt x="15788" y="15577"/>
                    </a:cubicBezTo>
                    <a:cubicBezTo>
                      <a:pt x="15246" y="15554"/>
                      <a:pt x="14700" y="15531"/>
                      <a:pt x="14157" y="15507"/>
                    </a:cubicBezTo>
                    <a:cubicBezTo>
                      <a:pt x="13045" y="15459"/>
                      <a:pt x="11933" y="15411"/>
                      <a:pt x="10821" y="15362"/>
                    </a:cubicBezTo>
                    <a:cubicBezTo>
                      <a:pt x="10535" y="15350"/>
                      <a:pt x="10254" y="15336"/>
                      <a:pt x="9968" y="15323"/>
                    </a:cubicBezTo>
                    <a:cubicBezTo>
                      <a:pt x="9922" y="15321"/>
                      <a:pt x="9876" y="15320"/>
                      <a:pt x="9827" y="15318"/>
                    </a:cubicBezTo>
                    <a:close/>
                    <a:moveTo>
                      <a:pt x="10697" y="16728"/>
                    </a:moveTo>
                    <a:lnTo>
                      <a:pt x="11177" y="17476"/>
                    </a:lnTo>
                    <a:cubicBezTo>
                      <a:pt x="11429" y="17481"/>
                      <a:pt x="11686" y="17486"/>
                      <a:pt x="11938" y="17492"/>
                    </a:cubicBezTo>
                    <a:cubicBezTo>
                      <a:pt x="14200" y="17537"/>
                      <a:pt x="16458" y="17583"/>
                      <a:pt x="18719" y="17628"/>
                    </a:cubicBezTo>
                    <a:cubicBezTo>
                      <a:pt x="18551" y="17407"/>
                      <a:pt x="18382" y="17186"/>
                      <a:pt x="18214" y="16964"/>
                    </a:cubicBezTo>
                    <a:cubicBezTo>
                      <a:pt x="18184" y="16926"/>
                      <a:pt x="18032" y="16934"/>
                      <a:pt x="17866" y="16929"/>
                    </a:cubicBezTo>
                    <a:cubicBezTo>
                      <a:pt x="17722" y="16925"/>
                      <a:pt x="17579" y="16921"/>
                      <a:pt x="17436" y="16917"/>
                    </a:cubicBezTo>
                    <a:cubicBezTo>
                      <a:pt x="17199" y="16910"/>
                      <a:pt x="16963" y="16904"/>
                      <a:pt x="16724" y="16898"/>
                    </a:cubicBezTo>
                    <a:cubicBezTo>
                      <a:pt x="16173" y="16882"/>
                      <a:pt x="15619" y="16866"/>
                      <a:pt x="15068" y="16851"/>
                    </a:cubicBezTo>
                    <a:cubicBezTo>
                      <a:pt x="13938" y="16819"/>
                      <a:pt x="12811" y="16788"/>
                      <a:pt x="11682" y="16756"/>
                    </a:cubicBezTo>
                    <a:cubicBezTo>
                      <a:pt x="11394" y="16748"/>
                      <a:pt x="11103" y="16740"/>
                      <a:pt x="10812" y="16732"/>
                    </a:cubicBezTo>
                    <a:cubicBezTo>
                      <a:pt x="10776" y="16730"/>
                      <a:pt x="10734" y="16729"/>
                      <a:pt x="10697" y="16728"/>
                    </a:cubicBezTo>
                    <a:close/>
                    <a:moveTo>
                      <a:pt x="11574" y="18101"/>
                    </a:moveTo>
                    <a:lnTo>
                      <a:pt x="12054" y="18849"/>
                    </a:lnTo>
                    <a:cubicBezTo>
                      <a:pt x="12299" y="18850"/>
                      <a:pt x="12546" y="18851"/>
                      <a:pt x="12791" y="18852"/>
                    </a:cubicBezTo>
                    <a:cubicBezTo>
                      <a:pt x="15087" y="18865"/>
                      <a:pt x="17383" y="18877"/>
                      <a:pt x="19679" y="18889"/>
                    </a:cubicBezTo>
                    <a:cubicBezTo>
                      <a:pt x="19511" y="18668"/>
                      <a:pt x="19344" y="18446"/>
                      <a:pt x="19174" y="18225"/>
                    </a:cubicBezTo>
                    <a:cubicBezTo>
                      <a:pt x="19144" y="18186"/>
                      <a:pt x="18986" y="18200"/>
                      <a:pt x="18818" y="18197"/>
                    </a:cubicBezTo>
                    <a:cubicBezTo>
                      <a:pt x="18673" y="18195"/>
                      <a:pt x="18526" y="18192"/>
                      <a:pt x="18379" y="18190"/>
                    </a:cubicBezTo>
                    <a:cubicBezTo>
                      <a:pt x="18138" y="18187"/>
                      <a:pt x="17900" y="18185"/>
                      <a:pt x="17659" y="18182"/>
                    </a:cubicBezTo>
                    <a:cubicBezTo>
                      <a:pt x="17098" y="18174"/>
                      <a:pt x="16539" y="18166"/>
                      <a:pt x="15979" y="18159"/>
                    </a:cubicBezTo>
                    <a:cubicBezTo>
                      <a:pt x="14831" y="18144"/>
                      <a:pt x="13690" y="18128"/>
                      <a:pt x="12543" y="18113"/>
                    </a:cubicBezTo>
                    <a:cubicBezTo>
                      <a:pt x="12249" y="18109"/>
                      <a:pt x="11950" y="18105"/>
                      <a:pt x="11657" y="18101"/>
                    </a:cubicBezTo>
                    <a:cubicBezTo>
                      <a:pt x="11632" y="18100"/>
                      <a:pt x="11602" y="18101"/>
                      <a:pt x="11574" y="18101"/>
                    </a:cubicBezTo>
                    <a:close/>
                    <a:moveTo>
                      <a:pt x="20118" y="19474"/>
                    </a:moveTo>
                    <a:cubicBezTo>
                      <a:pt x="19004" y="19475"/>
                      <a:pt x="17886" y="19476"/>
                      <a:pt x="16773" y="19477"/>
                    </a:cubicBezTo>
                    <a:cubicBezTo>
                      <a:pt x="15648" y="19479"/>
                      <a:pt x="14519" y="19480"/>
                      <a:pt x="13395" y="19481"/>
                    </a:cubicBezTo>
                    <a:cubicBezTo>
                      <a:pt x="13097" y="19482"/>
                      <a:pt x="12799" y="19482"/>
                      <a:pt x="12501" y="19483"/>
                    </a:cubicBezTo>
                    <a:cubicBezTo>
                      <a:pt x="12486" y="19483"/>
                      <a:pt x="12468" y="19483"/>
                      <a:pt x="12452" y="19483"/>
                    </a:cubicBezTo>
                    <a:lnTo>
                      <a:pt x="12932" y="20231"/>
                    </a:lnTo>
                    <a:cubicBezTo>
                      <a:pt x="13171" y="20228"/>
                      <a:pt x="13405" y="20226"/>
                      <a:pt x="13644" y="20224"/>
                    </a:cubicBezTo>
                    <a:cubicBezTo>
                      <a:pt x="15974" y="20203"/>
                      <a:pt x="18309" y="20183"/>
                      <a:pt x="20640" y="20162"/>
                    </a:cubicBezTo>
                    <a:cubicBezTo>
                      <a:pt x="20465" y="19932"/>
                      <a:pt x="20291" y="19703"/>
                      <a:pt x="20118" y="19474"/>
                    </a:cubicBezTo>
                    <a:close/>
                    <a:moveTo>
                      <a:pt x="21078" y="20735"/>
                    </a:moveTo>
                    <a:cubicBezTo>
                      <a:pt x="19948" y="20752"/>
                      <a:pt x="18813" y="20768"/>
                      <a:pt x="17684" y="20786"/>
                    </a:cubicBezTo>
                    <a:cubicBezTo>
                      <a:pt x="16541" y="20803"/>
                      <a:pt x="15398" y="20821"/>
                      <a:pt x="14256" y="20838"/>
                    </a:cubicBezTo>
                    <a:cubicBezTo>
                      <a:pt x="13954" y="20843"/>
                      <a:pt x="13658" y="20848"/>
                      <a:pt x="13354" y="20852"/>
                    </a:cubicBezTo>
                    <a:cubicBezTo>
                      <a:pt x="13349" y="20853"/>
                      <a:pt x="13336" y="20854"/>
                      <a:pt x="13329" y="20854"/>
                    </a:cubicBezTo>
                    <a:lnTo>
                      <a:pt x="13809" y="21600"/>
                    </a:lnTo>
                    <a:cubicBezTo>
                      <a:pt x="14050" y="21595"/>
                      <a:pt x="14289" y="21590"/>
                      <a:pt x="14530" y="21584"/>
                    </a:cubicBezTo>
                    <a:cubicBezTo>
                      <a:pt x="16886" y="21531"/>
                      <a:pt x="19243" y="21476"/>
                      <a:pt x="21600" y="21423"/>
                    </a:cubicBezTo>
                    <a:cubicBezTo>
                      <a:pt x="21426" y="21194"/>
                      <a:pt x="21252" y="20964"/>
                      <a:pt x="21078" y="20735"/>
                    </a:cubicBezTo>
                    <a:close/>
                  </a:path>
                </a:pathLst>
              </a:custGeom>
              <a:solidFill>
                <a:schemeClr val="bg1"/>
              </a:solidFill>
              <a:ln w="12700" cap="flat">
                <a:noFill/>
                <a:miter lim="400000"/>
              </a:ln>
              <a:effectLst/>
            </p:spPr>
            <p:txBody>
              <a:bodyPr wrap="square" lIns="91440" tIns="45720" rIns="91440" bIns="45720" numCol="1" anchor="ctr">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600">
                  <a:defRPr sz="3000" b="0" spc="0">
                    <a:solidFill>
                      <a:srgbClr val="FFFFFF"/>
                    </a:solidFill>
                    <a:effectLst>
                      <a:outerShdw blurRad="38100" dist="12700" dir="5400000" rotWithShape="0">
                        <a:srgbClr val="000000">
                          <a:alpha val="50000"/>
                        </a:srgbClr>
                      </a:outerShdw>
                    </a:effectLst>
                  </a:defRPr>
                </a:pPr>
                <a:endParaRPr/>
              </a:p>
            </p:txBody>
          </p:sp>
        </p:grpSp>
        <p:grpSp>
          <p:nvGrpSpPr>
            <p:cNvPr id="9" name="îṧḷíḍê">
              <a:extLst>
                <a:ext uri="{FF2B5EF4-FFF2-40B4-BE49-F238E27FC236}">
                  <a16:creationId xmlns:a16="http://schemas.microsoft.com/office/drawing/2014/main" id="{8DE7641D-FDB0-485A-BE75-97162B9DFAA6}"/>
                </a:ext>
              </a:extLst>
            </p:cNvPr>
            <p:cNvGrpSpPr/>
            <p:nvPr/>
          </p:nvGrpSpPr>
          <p:grpSpPr>
            <a:xfrm>
              <a:off x="5949807" y="2688062"/>
              <a:ext cx="1579248" cy="3331378"/>
              <a:chOff x="5949807" y="2688062"/>
              <a:chExt cx="1579248" cy="3331378"/>
            </a:xfrm>
          </p:grpSpPr>
          <p:sp>
            <p:nvSpPr>
              <p:cNvPr id="27" name="îśḻiḋè">
                <a:extLst>
                  <a:ext uri="{FF2B5EF4-FFF2-40B4-BE49-F238E27FC236}">
                    <a16:creationId xmlns:a16="http://schemas.microsoft.com/office/drawing/2014/main" id="{99D1C845-0C8E-4EC0-88EE-C03FF6ED3F89}"/>
                  </a:ext>
                </a:extLst>
              </p:cNvPr>
              <p:cNvSpPr/>
              <p:nvPr/>
            </p:nvSpPr>
            <p:spPr>
              <a:xfrm>
                <a:off x="6555583" y="2688062"/>
                <a:ext cx="973472" cy="3195585"/>
              </a:xfrm>
              <a:custGeom>
                <a:avLst/>
                <a:gdLst/>
                <a:ahLst/>
                <a:cxnLst>
                  <a:cxn ang="0">
                    <a:pos x="wd2" y="hd2"/>
                  </a:cxn>
                  <a:cxn ang="5400000">
                    <a:pos x="wd2" y="hd2"/>
                  </a:cxn>
                  <a:cxn ang="10800000">
                    <a:pos x="wd2" y="hd2"/>
                  </a:cxn>
                  <a:cxn ang="16200000">
                    <a:pos x="wd2" y="hd2"/>
                  </a:cxn>
                </a:cxnLst>
                <a:rect l="0" t="0" r="r" b="b"/>
                <a:pathLst>
                  <a:path w="21589" h="21600" extrusionOk="0">
                    <a:moveTo>
                      <a:pt x="11871" y="0"/>
                    </a:moveTo>
                    <a:cubicBezTo>
                      <a:pt x="9462" y="400"/>
                      <a:pt x="7041" y="791"/>
                      <a:pt x="4625" y="1186"/>
                    </a:cubicBezTo>
                    <a:cubicBezTo>
                      <a:pt x="3436" y="1381"/>
                      <a:pt x="2249" y="1575"/>
                      <a:pt x="1061" y="1770"/>
                    </a:cubicBezTo>
                    <a:cubicBezTo>
                      <a:pt x="758" y="1820"/>
                      <a:pt x="457" y="1870"/>
                      <a:pt x="152" y="1919"/>
                    </a:cubicBezTo>
                    <a:cubicBezTo>
                      <a:pt x="47" y="1937"/>
                      <a:pt x="-11" y="1933"/>
                      <a:pt x="2" y="1973"/>
                    </a:cubicBezTo>
                    <a:cubicBezTo>
                      <a:pt x="11" y="1999"/>
                      <a:pt x="19" y="2023"/>
                      <a:pt x="28" y="2049"/>
                    </a:cubicBezTo>
                    <a:cubicBezTo>
                      <a:pt x="40" y="2088"/>
                      <a:pt x="54" y="2128"/>
                      <a:pt x="67" y="2167"/>
                    </a:cubicBezTo>
                    <a:cubicBezTo>
                      <a:pt x="127" y="2347"/>
                      <a:pt x="185" y="2530"/>
                      <a:pt x="244" y="2711"/>
                    </a:cubicBezTo>
                    <a:cubicBezTo>
                      <a:pt x="4247" y="2095"/>
                      <a:pt x="11861" y="926"/>
                      <a:pt x="12264" y="863"/>
                    </a:cubicBezTo>
                    <a:cubicBezTo>
                      <a:pt x="12134" y="575"/>
                      <a:pt x="12000" y="288"/>
                      <a:pt x="11871" y="0"/>
                    </a:cubicBezTo>
                    <a:close/>
                    <a:moveTo>
                      <a:pt x="12538" y="1603"/>
                    </a:moveTo>
                    <a:cubicBezTo>
                      <a:pt x="10113" y="1964"/>
                      <a:pt x="7660" y="2313"/>
                      <a:pt x="5221" y="2667"/>
                    </a:cubicBezTo>
                    <a:cubicBezTo>
                      <a:pt x="4004" y="2843"/>
                      <a:pt x="2788" y="3020"/>
                      <a:pt x="1571" y="3197"/>
                    </a:cubicBezTo>
                    <a:cubicBezTo>
                      <a:pt x="1241" y="3245"/>
                      <a:pt x="915" y="3293"/>
                      <a:pt x="584" y="3341"/>
                    </a:cubicBezTo>
                    <a:cubicBezTo>
                      <a:pt x="473" y="3357"/>
                      <a:pt x="408" y="3353"/>
                      <a:pt x="421" y="3394"/>
                    </a:cubicBezTo>
                    <a:cubicBezTo>
                      <a:pt x="429" y="3420"/>
                      <a:pt x="437" y="3446"/>
                      <a:pt x="447" y="3472"/>
                    </a:cubicBezTo>
                    <a:cubicBezTo>
                      <a:pt x="460" y="3511"/>
                      <a:pt x="472" y="3550"/>
                      <a:pt x="486" y="3590"/>
                    </a:cubicBezTo>
                    <a:cubicBezTo>
                      <a:pt x="546" y="3770"/>
                      <a:pt x="603" y="3951"/>
                      <a:pt x="662" y="4132"/>
                    </a:cubicBezTo>
                    <a:cubicBezTo>
                      <a:pt x="4749" y="3577"/>
                      <a:pt x="12513" y="2525"/>
                      <a:pt x="12924" y="2468"/>
                    </a:cubicBezTo>
                    <a:cubicBezTo>
                      <a:pt x="12795" y="2179"/>
                      <a:pt x="12667" y="1891"/>
                      <a:pt x="12538" y="1603"/>
                    </a:cubicBezTo>
                    <a:close/>
                    <a:moveTo>
                      <a:pt x="13199" y="3207"/>
                    </a:moveTo>
                    <a:cubicBezTo>
                      <a:pt x="10728" y="3536"/>
                      <a:pt x="8226" y="3845"/>
                      <a:pt x="5737" y="4162"/>
                    </a:cubicBezTo>
                    <a:cubicBezTo>
                      <a:pt x="4494" y="4320"/>
                      <a:pt x="3257" y="4478"/>
                      <a:pt x="2016" y="4636"/>
                    </a:cubicBezTo>
                    <a:cubicBezTo>
                      <a:pt x="1679" y="4679"/>
                      <a:pt x="1341" y="4723"/>
                      <a:pt x="1003" y="4766"/>
                    </a:cubicBezTo>
                    <a:cubicBezTo>
                      <a:pt x="889" y="4780"/>
                      <a:pt x="819" y="4774"/>
                      <a:pt x="833" y="4816"/>
                    </a:cubicBezTo>
                    <a:cubicBezTo>
                      <a:pt x="841" y="4841"/>
                      <a:pt x="850" y="4867"/>
                      <a:pt x="859" y="4893"/>
                    </a:cubicBezTo>
                    <a:cubicBezTo>
                      <a:pt x="872" y="4932"/>
                      <a:pt x="884" y="4972"/>
                      <a:pt x="898" y="5011"/>
                    </a:cubicBezTo>
                    <a:cubicBezTo>
                      <a:pt x="957" y="5192"/>
                      <a:pt x="1021" y="5372"/>
                      <a:pt x="1081" y="5553"/>
                    </a:cubicBezTo>
                    <a:cubicBezTo>
                      <a:pt x="5249" y="5060"/>
                      <a:pt x="13173" y="4124"/>
                      <a:pt x="13591" y="4072"/>
                    </a:cubicBezTo>
                    <a:cubicBezTo>
                      <a:pt x="13463" y="3784"/>
                      <a:pt x="13328" y="3495"/>
                      <a:pt x="13199" y="3207"/>
                    </a:cubicBezTo>
                    <a:close/>
                    <a:moveTo>
                      <a:pt x="14003" y="4812"/>
                    </a:moveTo>
                    <a:cubicBezTo>
                      <a:pt x="11484" y="5108"/>
                      <a:pt x="8931" y="5377"/>
                      <a:pt x="6391" y="5657"/>
                    </a:cubicBezTo>
                    <a:cubicBezTo>
                      <a:pt x="5125" y="5796"/>
                      <a:pt x="3858" y="5936"/>
                      <a:pt x="2592" y="6075"/>
                    </a:cubicBezTo>
                    <a:cubicBezTo>
                      <a:pt x="2248" y="6113"/>
                      <a:pt x="1903" y="6151"/>
                      <a:pt x="1558" y="6189"/>
                    </a:cubicBezTo>
                    <a:cubicBezTo>
                      <a:pt x="1442" y="6202"/>
                      <a:pt x="1375" y="6195"/>
                      <a:pt x="1388" y="6237"/>
                    </a:cubicBezTo>
                    <a:cubicBezTo>
                      <a:pt x="1397" y="6263"/>
                      <a:pt x="1405" y="6288"/>
                      <a:pt x="1415" y="6314"/>
                    </a:cubicBezTo>
                    <a:cubicBezTo>
                      <a:pt x="1428" y="6353"/>
                      <a:pt x="1440" y="6393"/>
                      <a:pt x="1454" y="6432"/>
                    </a:cubicBezTo>
                    <a:cubicBezTo>
                      <a:pt x="1514" y="6613"/>
                      <a:pt x="1570" y="6793"/>
                      <a:pt x="1630" y="6974"/>
                    </a:cubicBezTo>
                    <a:cubicBezTo>
                      <a:pt x="3756" y="6758"/>
                      <a:pt x="5887" y="6543"/>
                      <a:pt x="8013" y="6328"/>
                    </a:cubicBezTo>
                    <a:cubicBezTo>
                      <a:pt x="10142" y="6113"/>
                      <a:pt x="13969" y="5722"/>
                      <a:pt x="14396" y="5675"/>
                    </a:cubicBezTo>
                    <a:cubicBezTo>
                      <a:pt x="14267" y="5387"/>
                      <a:pt x="14132" y="5099"/>
                      <a:pt x="14003" y="4812"/>
                    </a:cubicBezTo>
                    <a:close/>
                    <a:moveTo>
                      <a:pt x="14670" y="6416"/>
                    </a:moveTo>
                    <a:cubicBezTo>
                      <a:pt x="12074" y="6683"/>
                      <a:pt x="9433" y="6914"/>
                      <a:pt x="6816" y="7159"/>
                    </a:cubicBezTo>
                    <a:cubicBezTo>
                      <a:pt x="5527" y="7280"/>
                      <a:pt x="4239" y="7401"/>
                      <a:pt x="2951" y="7522"/>
                    </a:cubicBezTo>
                    <a:cubicBezTo>
                      <a:pt x="2623" y="7553"/>
                      <a:pt x="2293" y="7583"/>
                      <a:pt x="1964" y="7614"/>
                    </a:cubicBezTo>
                    <a:cubicBezTo>
                      <a:pt x="1849" y="7625"/>
                      <a:pt x="1793" y="7617"/>
                      <a:pt x="1807" y="7658"/>
                    </a:cubicBezTo>
                    <a:cubicBezTo>
                      <a:pt x="1815" y="7684"/>
                      <a:pt x="1819" y="7710"/>
                      <a:pt x="1827" y="7735"/>
                    </a:cubicBezTo>
                    <a:cubicBezTo>
                      <a:pt x="1840" y="7775"/>
                      <a:pt x="1853" y="7814"/>
                      <a:pt x="1866" y="7853"/>
                    </a:cubicBezTo>
                    <a:cubicBezTo>
                      <a:pt x="1925" y="8034"/>
                      <a:pt x="1988" y="8214"/>
                      <a:pt x="2049" y="8395"/>
                    </a:cubicBezTo>
                    <a:cubicBezTo>
                      <a:pt x="4215" y="8210"/>
                      <a:pt x="6382" y="8026"/>
                      <a:pt x="8549" y="7841"/>
                    </a:cubicBezTo>
                    <a:cubicBezTo>
                      <a:pt x="10719" y="7657"/>
                      <a:pt x="14621" y="7321"/>
                      <a:pt x="15056" y="7279"/>
                    </a:cubicBezTo>
                    <a:cubicBezTo>
                      <a:pt x="14927" y="6991"/>
                      <a:pt x="14799" y="6704"/>
                      <a:pt x="14670" y="6416"/>
                    </a:cubicBezTo>
                    <a:close/>
                    <a:moveTo>
                      <a:pt x="15475" y="7979"/>
                    </a:moveTo>
                    <a:cubicBezTo>
                      <a:pt x="12831" y="8214"/>
                      <a:pt x="10139" y="8403"/>
                      <a:pt x="7470" y="8611"/>
                    </a:cubicBezTo>
                    <a:cubicBezTo>
                      <a:pt x="6157" y="8713"/>
                      <a:pt x="4839" y="8815"/>
                      <a:pt x="3527" y="8917"/>
                    </a:cubicBezTo>
                    <a:cubicBezTo>
                      <a:pt x="3191" y="8943"/>
                      <a:pt x="2855" y="8969"/>
                      <a:pt x="2520" y="8995"/>
                    </a:cubicBezTo>
                    <a:cubicBezTo>
                      <a:pt x="2402" y="9005"/>
                      <a:pt x="2342" y="8995"/>
                      <a:pt x="2356" y="9037"/>
                    </a:cubicBezTo>
                    <a:cubicBezTo>
                      <a:pt x="2365" y="9063"/>
                      <a:pt x="2375" y="9089"/>
                      <a:pt x="2382" y="9115"/>
                    </a:cubicBezTo>
                    <a:cubicBezTo>
                      <a:pt x="2395" y="9154"/>
                      <a:pt x="2409" y="9193"/>
                      <a:pt x="2422" y="9232"/>
                    </a:cubicBezTo>
                    <a:cubicBezTo>
                      <a:pt x="2481" y="9413"/>
                      <a:pt x="2546" y="9594"/>
                      <a:pt x="2605" y="9775"/>
                    </a:cubicBezTo>
                    <a:cubicBezTo>
                      <a:pt x="4814" y="9620"/>
                      <a:pt x="7019" y="9466"/>
                      <a:pt x="9229" y="9312"/>
                    </a:cubicBezTo>
                    <a:cubicBezTo>
                      <a:pt x="11440" y="9158"/>
                      <a:pt x="15415" y="8878"/>
                      <a:pt x="15860" y="8842"/>
                    </a:cubicBezTo>
                    <a:cubicBezTo>
                      <a:pt x="15731" y="8554"/>
                      <a:pt x="15604" y="8267"/>
                      <a:pt x="15475" y="7979"/>
                    </a:cubicBezTo>
                    <a:close/>
                    <a:moveTo>
                      <a:pt x="16148" y="9581"/>
                    </a:moveTo>
                    <a:cubicBezTo>
                      <a:pt x="13467" y="9783"/>
                      <a:pt x="10731" y="9932"/>
                      <a:pt x="8026" y="10101"/>
                    </a:cubicBezTo>
                    <a:cubicBezTo>
                      <a:pt x="6702" y="10184"/>
                      <a:pt x="5380" y="10267"/>
                      <a:pt x="4056" y="10351"/>
                    </a:cubicBezTo>
                    <a:cubicBezTo>
                      <a:pt x="3718" y="10372"/>
                      <a:pt x="3376" y="10393"/>
                      <a:pt x="3036" y="10414"/>
                    </a:cubicBezTo>
                    <a:cubicBezTo>
                      <a:pt x="2948" y="10420"/>
                      <a:pt x="2857" y="10425"/>
                      <a:pt x="2768" y="10430"/>
                    </a:cubicBezTo>
                    <a:cubicBezTo>
                      <a:pt x="2777" y="10457"/>
                      <a:pt x="2791" y="10485"/>
                      <a:pt x="2801" y="10512"/>
                    </a:cubicBezTo>
                    <a:cubicBezTo>
                      <a:pt x="2814" y="10552"/>
                      <a:pt x="2827" y="10592"/>
                      <a:pt x="2840" y="10632"/>
                    </a:cubicBezTo>
                    <a:cubicBezTo>
                      <a:pt x="2901" y="10820"/>
                      <a:pt x="2962" y="11007"/>
                      <a:pt x="3023" y="11196"/>
                    </a:cubicBezTo>
                    <a:cubicBezTo>
                      <a:pt x="5274" y="11072"/>
                      <a:pt x="7528" y="10950"/>
                      <a:pt x="9779" y="10827"/>
                    </a:cubicBezTo>
                    <a:cubicBezTo>
                      <a:pt x="12030" y="10704"/>
                      <a:pt x="16082" y="10477"/>
                      <a:pt x="16534" y="10446"/>
                    </a:cubicBezTo>
                    <a:cubicBezTo>
                      <a:pt x="16405" y="10158"/>
                      <a:pt x="16277" y="9869"/>
                      <a:pt x="16148" y="9581"/>
                    </a:cubicBezTo>
                    <a:close/>
                    <a:moveTo>
                      <a:pt x="16809" y="11186"/>
                    </a:moveTo>
                    <a:cubicBezTo>
                      <a:pt x="15444" y="11271"/>
                      <a:pt x="14063" y="11329"/>
                      <a:pt x="12689" y="11395"/>
                    </a:cubicBezTo>
                    <a:cubicBezTo>
                      <a:pt x="11305" y="11461"/>
                      <a:pt x="9926" y="11528"/>
                      <a:pt x="8543" y="11594"/>
                    </a:cubicBezTo>
                    <a:cubicBezTo>
                      <a:pt x="7194" y="11659"/>
                      <a:pt x="5843" y="11724"/>
                      <a:pt x="4495" y="11790"/>
                    </a:cubicBezTo>
                    <a:cubicBezTo>
                      <a:pt x="4148" y="11806"/>
                      <a:pt x="3801" y="11823"/>
                      <a:pt x="3455" y="11839"/>
                    </a:cubicBezTo>
                    <a:cubicBezTo>
                      <a:pt x="3365" y="11844"/>
                      <a:pt x="3277" y="11849"/>
                      <a:pt x="3187" y="11853"/>
                    </a:cubicBezTo>
                    <a:cubicBezTo>
                      <a:pt x="3196" y="11880"/>
                      <a:pt x="3204" y="11907"/>
                      <a:pt x="3213" y="11933"/>
                    </a:cubicBezTo>
                    <a:cubicBezTo>
                      <a:pt x="3226" y="11973"/>
                      <a:pt x="3238" y="12013"/>
                      <a:pt x="3252" y="12053"/>
                    </a:cubicBezTo>
                    <a:cubicBezTo>
                      <a:pt x="3313" y="12241"/>
                      <a:pt x="3380" y="12429"/>
                      <a:pt x="3442" y="12617"/>
                    </a:cubicBezTo>
                    <a:cubicBezTo>
                      <a:pt x="5734" y="12524"/>
                      <a:pt x="8023" y="12432"/>
                      <a:pt x="10315" y="12340"/>
                    </a:cubicBezTo>
                    <a:cubicBezTo>
                      <a:pt x="12607" y="12247"/>
                      <a:pt x="16740" y="12076"/>
                      <a:pt x="17201" y="12051"/>
                    </a:cubicBezTo>
                    <a:cubicBezTo>
                      <a:pt x="17072" y="11762"/>
                      <a:pt x="16938" y="11474"/>
                      <a:pt x="16809" y="11186"/>
                    </a:cubicBezTo>
                    <a:close/>
                    <a:moveTo>
                      <a:pt x="17613" y="12790"/>
                    </a:moveTo>
                    <a:cubicBezTo>
                      <a:pt x="15489" y="12895"/>
                      <a:pt x="13336" y="12948"/>
                      <a:pt x="11198" y="13021"/>
                    </a:cubicBezTo>
                    <a:cubicBezTo>
                      <a:pt x="9099" y="13092"/>
                      <a:pt x="6997" y="13163"/>
                      <a:pt x="4900" y="13235"/>
                    </a:cubicBezTo>
                    <a:cubicBezTo>
                      <a:pt x="4513" y="13247"/>
                      <a:pt x="4129" y="13261"/>
                      <a:pt x="3743" y="13275"/>
                    </a:cubicBezTo>
                    <a:cubicBezTo>
                      <a:pt x="3775" y="13372"/>
                      <a:pt x="3808" y="13468"/>
                      <a:pt x="3841" y="13566"/>
                    </a:cubicBezTo>
                    <a:cubicBezTo>
                      <a:pt x="3876" y="13672"/>
                      <a:pt x="3911" y="13780"/>
                      <a:pt x="3945" y="13886"/>
                    </a:cubicBezTo>
                    <a:cubicBezTo>
                      <a:pt x="3962" y="13938"/>
                      <a:pt x="3975" y="13987"/>
                      <a:pt x="3991" y="14038"/>
                    </a:cubicBezTo>
                    <a:cubicBezTo>
                      <a:pt x="4176" y="14033"/>
                      <a:pt x="4364" y="14029"/>
                      <a:pt x="4547" y="14024"/>
                    </a:cubicBezTo>
                    <a:cubicBezTo>
                      <a:pt x="6049" y="13985"/>
                      <a:pt x="7550" y="13944"/>
                      <a:pt x="9053" y="13904"/>
                    </a:cubicBezTo>
                    <a:cubicBezTo>
                      <a:pt x="10532" y="13866"/>
                      <a:pt x="12007" y="13828"/>
                      <a:pt x="13487" y="13789"/>
                    </a:cubicBezTo>
                    <a:cubicBezTo>
                      <a:pt x="14992" y="13749"/>
                      <a:pt x="17530" y="13676"/>
                      <a:pt x="17999" y="13655"/>
                    </a:cubicBezTo>
                    <a:cubicBezTo>
                      <a:pt x="17870" y="13368"/>
                      <a:pt x="17742" y="13078"/>
                      <a:pt x="17613" y="12790"/>
                    </a:cubicBezTo>
                    <a:close/>
                    <a:moveTo>
                      <a:pt x="18228" y="14353"/>
                    </a:moveTo>
                    <a:cubicBezTo>
                      <a:pt x="18195" y="14352"/>
                      <a:pt x="18152" y="14358"/>
                      <a:pt x="18090" y="14361"/>
                    </a:cubicBezTo>
                    <a:cubicBezTo>
                      <a:pt x="17730" y="14374"/>
                      <a:pt x="17367" y="14387"/>
                      <a:pt x="17005" y="14395"/>
                    </a:cubicBezTo>
                    <a:cubicBezTo>
                      <a:pt x="15578" y="14426"/>
                      <a:pt x="14149" y="14451"/>
                      <a:pt x="12721" y="14480"/>
                    </a:cubicBezTo>
                    <a:cubicBezTo>
                      <a:pt x="9865" y="14537"/>
                      <a:pt x="7009" y="14595"/>
                      <a:pt x="4155" y="14654"/>
                    </a:cubicBezTo>
                    <a:cubicBezTo>
                      <a:pt x="4219" y="14850"/>
                      <a:pt x="4286" y="15046"/>
                      <a:pt x="4351" y="15242"/>
                    </a:cubicBezTo>
                    <a:cubicBezTo>
                      <a:pt x="4367" y="15292"/>
                      <a:pt x="4379" y="15341"/>
                      <a:pt x="4397" y="15391"/>
                    </a:cubicBezTo>
                    <a:cubicBezTo>
                      <a:pt x="4411" y="15434"/>
                      <a:pt x="4478" y="15419"/>
                      <a:pt x="4599" y="15417"/>
                    </a:cubicBezTo>
                    <a:cubicBezTo>
                      <a:pt x="4692" y="15416"/>
                      <a:pt x="4781" y="15414"/>
                      <a:pt x="4874" y="15413"/>
                    </a:cubicBezTo>
                    <a:cubicBezTo>
                      <a:pt x="5237" y="15409"/>
                      <a:pt x="5603" y="15404"/>
                      <a:pt x="5966" y="15399"/>
                    </a:cubicBezTo>
                    <a:cubicBezTo>
                      <a:pt x="7374" y="15381"/>
                      <a:pt x="8780" y="15361"/>
                      <a:pt x="10191" y="15343"/>
                    </a:cubicBezTo>
                    <a:cubicBezTo>
                      <a:pt x="11617" y="15325"/>
                      <a:pt x="13046" y="15306"/>
                      <a:pt x="14474" y="15288"/>
                    </a:cubicBezTo>
                    <a:cubicBezTo>
                      <a:pt x="15871" y="15269"/>
                      <a:pt x="18188" y="15232"/>
                      <a:pt x="18666" y="15218"/>
                    </a:cubicBezTo>
                    <a:cubicBezTo>
                      <a:pt x="18575" y="15015"/>
                      <a:pt x="18481" y="14811"/>
                      <a:pt x="18391" y="14608"/>
                    </a:cubicBezTo>
                    <a:cubicBezTo>
                      <a:pt x="18368" y="14559"/>
                      <a:pt x="18347" y="14512"/>
                      <a:pt x="18326" y="14462"/>
                    </a:cubicBezTo>
                    <a:cubicBezTo>
                      <a:pt x="18314" y="14435"/>
                      <a:pt x="18298" y="14410"/>
                      <a:pt x="18287" y="14383"/>
                    </a:cubicBezTo>
                    <a:cubicBezTo>
                      <a:pt x="18276" y="14360"/>
                      <a:pt x="18260" y="14353"/>
                      <a:pt x="18228" y="14353"/>
                    </a:cubicBezTo>
                    <a:close/>
                    <a:moveTo>
                      <a:pt x="18940" y="15957"/>
                    </a:moveTo>
                    <a:cubicBezTo>
                      <a:pt x="18851" y="15960"/>
                      <a:pt x="18762" y="15961"/>
                      <a:pt x="18672" y="15963"/>
                    </a:cubicBezTo>
                    <a:cubicBezTo>
                      <a:pt x="18328" y="15972"/>
                      <a:pt x="17985" y="15978"/>
                      <a:pt x="17639" y="15981"/>
                    </a:cubicBezTo>
                    <a:cubicBezTo>
                      <a:pt x="16191" y="15994"/>
                      <a:pt x="14741" y="16003"/>
                      <a:pt x="13290" y="16013"/>
                    </a:cubicBezTo>
                    <a:cubicBezTo>
                      <a:pt x="10385" y="16033"/>
                      <a:pt x="7479" y="16054"/>
                      <a:pt x="4573" y="16075"/>
                    </a:cubicBezTo>
                    <a:cubicBezTo>
                      <a:pt x="4637" y="16271"/>
                      <a:pt x="4698" y="16467"/>
                      <a:pt x="4763" y="16663"/>
                    </a:cubicBezTo>
                    <a:cubicBezTo>
                      <a:pt x="4779" y="16713"/>
                      <a:pt x="4798" y="16762"/>
                      <a:pt x="4815" y="16812"/>
                    </a:cubicBezTo>
                    <a:cubicBezTo>
                      <a:pt x="4829" y="16855"/>
                      <a:pt x="4889" y="16840"/>
                      <a:pt x="5011" y="16840"/>
                    </a:cubicBezTo>
                    <a:cubicBezTo>
                      <a:pt x="5106" y="16840"/>
                      <a:pt x="5199" y="16840"/>
                      <a:pt x="5292" y="16840"/>
                    </a:cubicBezTo>
                    <a:cubicBezTo>
                      <a:pt x="5659" y="16840"/>
                      <a:pt x="6029" y="16840"/>
                      <a:pt x="6398" y="16840"/>
                    </a:cubicBezTo>
                    <a:cubicBezTo>
                      <a:pt x="7846" y="16840"/>
                      <a:pt x="9298" y="16838"/>
                      <a:pt x="10746" y="16838"/>
                    </a:cubicBezTo>
                    <a:cubicBezTo>
                      <a:pt x="12217" y="16838"/>
                      <a:pt x="13684" y="16839"/>
                      <a:pt x="15154" y="16838"/>
                    </a:cubicBezTo>
                    <a:cubicBezTo>
                      <a:pt x="16545" y="16838"/>
                      <a:pt x="18878" y="16829"/>
                      <a:pt x="19326" y="16820"/>
                    </a:cubicBezTo>
                    <a:cubicBezTo>
                      <a:pt x="19232" y="16610"/>
                      <a:pt x="19140" y="16399"/>
                      <a:pt x="19045" y="16189"/>
                    </a:cubicBezTo>
                    <a:cubicBezTo>
                      <a:pt x="19023" y="16139"/>
                      <a:pt x="19002" y="16089"/>
                      <a:pt x="18980" y="16039"/>
                    </a:cubicBezTo>
                    <a:cubicBezTo>
                      <a:pt x="18967" y="16012"/>
                      <a:pt x="18953" y="15985"/>
                      <a:pt x="18940" y="15957"/>
                    </a:cubicBezTo>
                    <a:close/>
                    <a:moveTo>
                      <a:pt x="5129" y="17476"/>
                    </a:moveTo>
                    <a:cubicBezTo>
                      <a:pt x="5196" y="17680"/>
                      <a:pt x="5257" y="17884"/>
                      <a:pt x="5325" y="18088"/>
                    </a:cubicBezTo>
                    <a:cubicBezTo>
                      <a:pt x="5342" y="18139"/>
                      <a:pt x="5361" y="18190"/>
                      <a:pt x="5377" y="18242"/>
                    </a:cubicBezTo>
                    <a:cubicBezTo>
                      <a:pt x="5556" y="18244"/>
                      <a:pt x="5736" y="18245"/>
                      <a:pt x="5914" y="18247"/>
                    </a:cubicBezTo>
                    <a:cubicBezTo>
                      <a:pt x="6262" y="18251"/>
                      <a:pt x="6611" y="18257"/>
                      <a:pt x="6960" y="18261"/>
                    </a:cubicBezTo>
                    <a:cubicBezTo>
                      <a:pt x="8409" y="18279"/>
                      <a:pt x="9860" y="18297"/>
                      <a:pt x="11309" y="18315"/>
                    </a:cubicBezTo>
                    <a:cubicBezTo>
                      <a:pt x="12806" y="18334"/>
                      <a:pt x="14297" y="18352"/>
                      <a:pt x="15795" y="18371"/>
                    </a:cubicBezTo>
                    <a:cubicBezTo>
                      <a:pt x="17238" y="18389"/>
                      <a:pt x="19674" y="18409"/>
                      <a:pt x="20131" y="18405"/>
                    </a:cubicBezTo>
                    <a:cubicBezTo>
                      <a:pt x="20036" y="18194"/>
                      <a:pt x="19944" y="17984"/>
                      <a:pt x="19849" y="17773"/>
                    </a:cubicBezTo>
                    <a:cubicBezTo>
                      <a:pt x="19823" y="17714"/>
                      <a:pt x="19798" y="17656"/>
                      <a:pt x="19771" y="17598"/>
                    </a:cubicBezTo>
                    <a:cubicBezTo>
                      <a:pt x="19755" y="17560"/>
                      <a:pt x="19792" y="17540"/>
                      <a:pt x="19653" y="17542"/>
                    </a:cubicBezTo>
                    <a:cubicBezTo>
                      <a:pt x="19564" y="17543"/>
                      <a:pt x="19474" y="17545"/>
                      <a:pt x="19385" y="17546"/>
                    </a:cubicBezTo>
                    <a:cubicBezTo>
                      <a:pt x="19040" y="17550"/>
                      <a:pt x="18698" y="17554"/>
                      <a:pt x="18352" y="17552"/>
                    </a:cubicBezTo>
                    <a:cubicBezTo>
                      <a:pt x="16888" y="17543"/>
                      <a:pt x="15421" y="17534"/>
                      <a:pt x="13957" y="17526"/>
                    </a:cubicBezTo>
                    <a:cubicBezTo>
                      <a:pt x="11012" y="17510"/>
                      <a:pt x="8074" y="17492"/>
                      <a:pt x="5129" y="17476"/>
                    </a:cubicBezTo>
                    <a:close/>
                    <a:moveTo>
                      <a:pt x="5541" y="18911"/>
                    </a:moveTo>
                    <a:cubicBezTo>
                      <a:pt x="5608" y="19115"/>
                      <a:pt x="5676" y="19319"/>
                      <a:pt x="5744" y="19523"/>
                    </a:cubicBezTo>
                    <a:cubicBezTo>
                      <a:pt x="5754" y="19557"/>
                      <a:pt x="5765" y="19590"/>
                      <a:pt x="5776" y="19623"/>
                    </a:cubicBezTo>
                    <a:cubicBezTo>
                      <a:pt x="5789" y="19660"/>
                      <a:pt x="5749" y="19675"/>
                      <a:pt x="5888" y="19679"/>
                    </a:cubicBezTo>
                    <a:cubicBezTo>
                      <a:pt x="6068" y="19683"/>
                      <a:pt x="6250" y="19688"/>
                      <a:pt x="6430" y="19693"/>
                    </a:cubicBezTo>
                    <a:cubicBezTo>
                      <a:pt x="6785" y="19701"/>
                      <a:pt x="7135" y="19710"/>
                      <a:pt x="7490" y="19718"/>
                    </a:cubicBezTo>
                    <a:cubicBezTo>
                      <a:pt x="8959" y="19754"/>
                      <a:pt x="10434" y="19790"/>
                      <a:pt x="11904" y="19826"/>
                    </a:cubicBezTo>
                    <a:cubicBezTo>
                      <a:pt x="13400" y="19863"/>
                      <a:pt x="14895" y="19900"/>
                      <a:pt x="16390" y="19936"/>
                    </a:cubicBezTo>
                    <a:cubicBezTo>
                      <a:pt x="17858" y="19971"/>
                      <a:pt x="20333" y="20022"/>
                      <a:pt x="20798" y="20023"/>
                    </a:cubicBezTo>
                    <a:cubicBezTo>
                      <a:pt x="20702" y="19813"/>
                      <a:pt x="20611" y="19602"/>
                      <a:pt x="20517" y="19392"/>
                    </a:cubicBezTo>
                    <a:cubicBezTo>
                      <a:pt x="20490" y="19333"/>
                      <a:pt x="20464" y="19275"/>
                      <a:pt x="20438" y="19216"/>
                    </a:cubicBezTo>
                    <a:cubicBezTo>
                      <a:pt x="20421" y="19179"/>
                      <a:pt x="20461" y="19160"/>
                      <a:pt x="20320" y="19160"/>
                    </a:cubicBezTo>
                    <a:cubicBezTo>
                      <a:pt x="20230" y="19160"/>
                      <a:pt x="20136" y="19160"/>
                      <a:pt x="20046" y="19160"/>
                    </a:cubicBezTo>
                    <a:cubicBezTo>
                      <a:pt x="19694" y="19162"/>
                      <a:pt x="19344" y="19159"/>
                      <a:pt x="18993" y="19152"/>
                    </a:cubicBezTo>
                    <a:cubicBezTo>
                      <a:pt x="17504" y="19125"/>
                      <a:pt x="16015" y="19099"/>
                      <a:pt x="14526" y="19073"/>
                    </a:cubicBezTo>
                    <a:cubicBezTo>
                      <a:pt x="11532" y="19019"/>
                      <a:pt x="8535" y="18965"/>
                      <a:pt x="5541" y="18911"/>
                    </a:cubicBezTo>
                    <a:close/>
                    <a:moveTo>
                      <a:pt x="6097" y="20304"/>
                    </a:moveTo>
                    <a:cubicBezTo>
                      <a:pt x="6099" y="20314"/>
                      <a:pt x="6101" y="20323"/>
                      <a:pt x="6103" y="20332"/>
                    </a:cubicBezTo>
                    <a:cubicBezTo>
                      <a:pt x="6171" y="20535"/>
                      <a:pt x="6238" y="20737"/>
                      <a:pt x="6306" y="20940"/>
                    </a:cubicBezTo>
                    <a:cubicBezTo>
                      <a:pt x="6317" y="20974"/>
                      <a:pt x="6327" y="21008"/>
                      <a:pt x="6339" y="21042"/>
                    </a:cubicBezTo>
                    <a:cubicBezTo>
                      <a:pt x="6353" y="21084"/>
                      <a:pt x="6413" y="21071"/>
                      <a:pt x="6535" y="21076"/>
                    </a:cubicBezTo>
                    <a:cubicBezTo>
                      <a:pt x="6717" y="21083"/>
                      <a:pt x="6901" y="21089"/>
                      <a:pt x="7084" y="21096"/>
                    </a:cubicBezTo>
                    <a:cubicBezTo>
                      <a:pt x="7444" y="21109"/>
                      <a:pt x="7803" y="21123"/>
                      <a:pt x="8163" y="21136"/>
                    </a:cubicBezTo>
                    <a:cubicBezTo>
                      <a:pt x="9656" y="21189"/>
                      <a:pt x="11150" y="21243"/>
                      <a:pt x="12643" y="21297"/>
                    </a:cubicBezTo>
                    <a:cubicBezTo>
                      <a:pt x="14121" y="21351"/>
                      <a:pt x="15600" y="21403"/>
                      <a:pt x="17077" y="21456"/>
                    </a:cubicBezTo>
                    <a:cubicBezTo>
                      <a:pt x="18578" y="21510"/>
                      <a:pt x="21117" y="21594"/>
                      <a:pt x="21589" y="21600"/>
                    </a:cubicBezTo>
                    <a:cubicBezTo>
                      <a:pt x="21576" y="21573"/>
                      <a:pt x="21569" y="21544"/>
                      <a:pt x="21556" y="21516"/>
                    </a:cubicBezTo>
                    <a:cubicBezTo>
                      <a:pt x="21467" y="21309"/>
                      <a:pt x="21374" y="21102"/>
                      <a:pt x="21282" y="20894"/>
                    </a:cubicBezTo>
                    <a:cubicBezTo>
                      <a:pt x="21267" y="20860"/>
                      <a:pt x="21251" y="20825"/>
                      <a:pt x="21236" y="20791"/>
                    </a:cubicBezTo>
                    <a:cubicBezTo>
                      <a:pt x="21219" y="20753"/>
                      <a:pt x="21259" y="20736"/>
                      <a:pt x="21118" y="20735"/>
                    </a:cubicBezTo>
                    <a:cubicBezTo>
                      <a:pt x="20935" y="20734"/>
                      <a:pt x="20752" y="20731"/>
                      <a:pt x="20569" y="20729"/>
                    </a:cubicBezTo>
                    <a:cubicBezTo>
                      <a:pt x="20211" y="20725"/>
                      <a:pt x="19854" y="20716"/>
                      <a:pt x="19496" y="20705"/>
                    </a:cubicBezTo>
                    <a:cubicBezTo>
                      <a:pt x="18014" y="20660"/>
                      <a:pt x="16536" y="20615"/>
                      <a:pt x="15056" y="20572"/>
                    </a:cubicBezTo>
                    <a:cubicBezTo>
                      <a:pt x="12070" y="20482"/>
                      <a:pt x="9083" y="20393"/>
                      <a:pt x="6097" y="20304"/>
                    </a:cubicBezTo>
                    <a:close/>
                  </a:path>
                </a:pathLst>
              </a:custGeom>
              <a:solidFill>
                <a:srgbClr val="FFFFFF"/>
              </a:solidFill>
              <a:ln w="12700" cap="flat">
                <a:noFill/>
                <a:miter lim="400000"/>
              </a:ln>
              <a:effectLst/>
            </p:spPr>
            <p:txBody>
              <a:bodyPr wrap="square" lIns="91440" tIns="45720" rIns="91440" bIns="45720" numCol="1" anchor="ctr">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600">
                  <a:defRPr sz="3000" b="0" spc="0">
                    <a:solidFill>
                      <a:srgbClr val="FFFFFF"/>
                    </a:solidFill>
                    <a:effectLst>
                      <a:outerShdw blurRad="38100" dist="12700" dir="5400000" rotWithShape="0">
                        <a:srgbClr val="000000">
                          <a:alpha val="50000"/>
                        </a:srgbClr>
                      </a:outerShdw>
                    </a:effectLst>
                  </a:defRPr>
                </a:pPr>
                <a:endParaRPr/>
              </a:p>
            </p:txBody>
          </p:sp>
          <p:sp>
            <p:nvSpPr>
              <p:cNvPr id="28" name="îšḻíḑé">
                <a:extLst>
                  <a:ext uri="{FF2B5EF4-FFF2-40B4-BE49-F238E27FC236}">
                    <a16:creationId xmlns:a16="http://schemas.microsoft.com/office/drawing/2014/main" id="{8310EF24-28A8-400E-95BD-5DD56D538F61}"/>
                  </a:ext>
                </a:extLst>
              </p:cNvPr>
              <p:cNvSpPr/>
              <p:nvPr/>
            </p:nvSpPr>
            <p:spPr>
              <a:xfrm>
                <a:off x="5949807" y="2731654"/>
                <a:ext cx="1021524" cy="3287786"/>
              </a:xfrm>
              <a:custGeom>
                <a:avLst/>
                <a:gdLst/>
                <a:ahLst/>
                <a:cxnLst>
                  <a:cxn ang="0">
                    <a:pos x="wd2" y="hd2"/>
                  </a:cxn>
                  <a:cxn ang="5400000">
                    <a:pos x="wd2" y="hd2"/>
                  </a:cxn>
                  <a:cxn ang="10800000">
                    <a:pos x="wd2" y="hd2"/>
                  </a:cxn>
                  <a:cxn ang="16200000">
                    <a:pos x="wd2" y="hd2"/>
                  </a:cxn>
                </a:cxnLst>
                <a:rect l="0" t="0" r="r" b="b"/>
                <a:pathLst>
                  <a:path w="21600" h="21600" extrusionOk="0">
                    <a:moveTo>
                      <a:pt x="14949" y="4"/>
                    </a:moveTo>
                    <a:lnTo>
                      <a:pt x="14971" y="0"/>
                    </a:lnTo>
                    <a:lnTo>
                      <a:pt x="21600" y="21600"/>
                    </a:lnTo>
                    <a:lnTo>
                      <a:pt x="1981" y="20615"/>
                    </a:lnTo>
                    <a:lnTo>
                      <a:pt x="0" y="2962"/>
                    </a:lnTo>
                    <a:lnTo>
                      <a:pt x="0" y="2876"/>
                    </a:lnTo>
                    <a:lnTo>
                      <a:pt x="103" y="2855"/>
                    </a:lnTo>
                    <a:lnTo>
                      <a:pt x="115" y="2855"/>
                    </a:lnTo>
                    <a:lnTo>
                      <a:pt x="126" y="2851"/>
                    </a:lnTo>
                    <a:lnTo>
                      <a:pt x="137" y="2848"/>
                    </a:lnTo>
                    <a:lnTo>
                      <a:pt x="14937" y="7"/>
                    </a:lnTo>
                    <a:lnTo>
                      <a:pt x="14949" y="7"/>
                    </a:lnTo>
                    <a:lnTo>
                      <a:pt x="14949" y="4"/>
                    </a:lnTo>
                    <a:cubicBezTo>
                      <a:pt x="14949" y="4"/>
                      <a:pt x="14949" y="4"/>
                      <a:pt x="14949" y="4"/>
                    </a:cubicBezTo>
                    <a:close/>
                  </a:path>
                </a:pathLst>
              </a:custGeom>
              <a:solidFill>
                <a:schemeClr val="bg1">
                  <a:lumMod val="65000"/>
                </a:schemeClr>
              </a:solidFill>
              <a:ln w="12700" cap="flat">
                <a:noFill/>
                <a:miter lim="400000"/>
              </a:ln>
              <a:effectLst/>
            </p:spPr>
            <p:txBody>
              <a:bodyPr wrap="square" lIns="91440" tIns="45720" rIns="91440" bIns="45720" numCol="1" anchor="ctr">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0000"/>
                  </a:lnSpc>
                  <a:defRPr sz="3200" b="0" spc="0">
                    <a:solidFill>
                      <a:srgbClr val="FFFFFF"/>
                    </a:solidFill>
                  </a:defRPr>
                </a:pPr>
                <a:endParaRPr/>
              </a:p>
            </p:txBody>
          </p:sp>
          <p:sp>
            <p:nvSpPr>
              <p:cNvPr id="29" name="ïṡlíḓe">
                <a:extLst>
                  <a:ext uri="{FF2B5EF4-FFF2-40B4-BE49-F238E27FC236}">
                    <a16:creationId xmlns:a16="http://schemas.microsoft.com/office/drawing/2014/main" id="{4F08E9AB-7237-4B73-9D5A-2E0F95FAD2CB}"/>
                  </a:ext>
                </a:extLst>
              </p:cNvPr>
              <p:cNvSpPr/>
              <p:nvPr/>
            </p:nvSpPr>
            <p:spPr>
              <a:xfrm>
                <a:off x="6655558" y="2731654"/>
                <a:ext cx="836121" cy="3287786"/>
              </a:xfrm>
              <a:custGeom>
                <a:avLst/>
                <a:gdLst/>
                <a:ahLst/>
                <a:cxnLst>
                  <a:cxn ang="0">
                    <a:pos x="wd2" y="hd2"/>
                  </a:cxn>
                  <a:cxn ang="5400000">
                    <a:pos x="wd2" y="hd2"/>
                  </a:cxn>
                  <a:cxn ang="10800000">
                    <a:pos x="wd2" y="hd2"/>
                  </a:cxn>
                  <a:cxn ang="16200000">
                    <a:pos x="wd2" y="hd2"/>
                  </a:cxn>
                </a:cxnLst>
                <a:rect l="0" t="0" r="r" b="b"/>
                <a:pathLst>
                  <a:path w="21600" h="21600" extrusionOk="0">
                    <a:moveTo>
                      <a:pt x="11979" y="2676"/>
                    </a:moveTo>
                    <a:lnTo>
                      <a:pt x="0" y="0"/>
                    </a:lnTo>
                    <a:lnTo>
                      <a:pt x="8070" y="21561"/>
                    </a:lnTo>
                    <a:lnTo>
                      <a:pt x="8070" y="21578"/>
                    </a:lnTo>
                    <a:lnTo>
                      <a:pt x="8084" y="21592"/>
                    </a:lnTo>
                    <a:lnTo>
                      <a:pt x="8084" y="21596"/>
                    </a:lnTo>
                    <a:lnTo>
                      <a:pt x="8099" y="21600"/>
                    </a:lnTo>
                    <a:lnTo>
                      <a:pt x="21600" y="21182"/>
                    </a:lnTo>
                    <a:lnTo>
                      <a:pt x="21530" y="21049"/>
                    </a:lnTo>
                    <a:lnTo>
                      <a:pt x="21530" y="21032"/>
                    </a:lnTo>
                    <a:cubicBezTo>
                      <a:pt x="21530" y="21032"/>
                      <a:pt x="11979" y="2676"/>
                      <a:pt x="11979" y="2676"/>
                    </a:cubicBezTo>
                    <a:close/>
                  </a:path>
                </a:pathLst>
              </a:custGeom>
              <a:solidFill>
                <a:schemeClr val="bg1">
                  <a:lumMod val="65000"/>
                </a:schemeClr>
              </a:solidFill>
              <a:ln w="12700" cap="flat">
                <a:noFill/>
                <a:miter lim="400000"/>
              </a:ln>
              <a:effectLst/>
            </p:spPr>
            <p:txBody>
              <a:bodyPr wrap="square" lIns="91440" tIns="45720" rIns="91440" bIns="45720" numCol="1" anchor="ctr">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0000"/>
                  </a:lnSpc>
                  <a:defRPr sz="3200" b="0" spc="0">
                    <a:solidFill>
                      <a:srgbClr val="FFFFFF"/>
                    </a:solidFill>
                  </a:defRPr>
                </a:pPr>
                <a:endParaRPr/>
              </a:p>
            </p:txBody>
          </p:sp>
          <p:sp>
            <p:nvSpPr>
              <p:cNvPr id="30" name="î$ḷîdê">
                <a:extLst>
                  <a:ext uri="{FF2B5EF4-FFF2-40B4-BE49-F238E27FC236}">
                    <a16:creationId xmlns:a16="http://schemas.microsoft.com/office/drawing/2014/main" id="{7F6908C6-FDC9-4E92-8DB3-C101FECECB93}"/>
                  </a:ext>
                </a:extLst>
              </p:cNvPr>
              <p:cNvSpPr/>
              <p:nvPr/>
            </p:nvSpPr>
            <p:spPr>
              <a:xfrm>
                <a:off x="5999711" y="2831669"/>
                <a:ext cx="901844" cy="3104172"/>
              </a:xfrm>
              <a:custGeom>
                <a:avLst/>
                <a:gdLst/>
                <a:ahLst/>
                <a:cxnLst>
                  <a:cxn ang="0">
                    <a:pos x="wd2" y="hd2"/>
                  </a:cxn>
                  <a:cxn ang="5400000">
                    <a:pos x="wd2" y="hd2"/>
                  </a:cxn>
                  <a:cxn ang="10800000">
                    <a:pos x="wd2" y="hd2"/>
                  </a:cxn>
                  <a:cxn ang="16200000">
                    <a:pos x="wd2" y="hd2"/>
                  </a:cxn>
                </a:cxnLst>
                <a:rect l="0" t="0" r="r" b="b"/>
                <a:pathLst>
                  <a:path w="21594" h="21600" extrusionOk="0">
                    <a:moveTo>
                      <a:pt x="14837" y="0"/>
                    </a:moveTo>
                    <a:cubicBezTo>
                      <a:pt x="14422" y="71"/>
                      <a:pt x="14009" y="141"/>
                      <a:pt x="13594" y="211"/>
                    </a:cubicBezTo>
                    <a:cubicBezTo>
                      <a:pt x="13378" y="248"/>
                      <a:pt x="13161" y="285"/>
                      <a:pt x="12945" y="322"/>
                    </a:cubicBezTo>
                    <a:cubicBezTo>
                      <a:pt x="12807" y="346"/>
                      <a:pt x="12883" y="403"/>
                      <a:pt x="12895" y="447"/>
                    </a:cubicBezTo>
                    <a:cubicBezTo>
                      <a:pt x="12906" y="482"/>
                      <a:pt x="12913" y="516"/>
                      <a:pt x="12923" y="550"/>
                    </a:cubicBezTo>
                    <a:cubicBezTo>
                      <a:pt x="13014" y="864"/>
                      <a:pt x="13107" y="1178"/>
                      <a:pt x="13199" y="1492"/>
                    </a:cubicBezTo>
                    <a:cubicBezTo>
                      <a:pt x="13869" y="1388"/>
                      <a:pt x="14809" y="1240"/>
                      <a:pt x="15211" y="1178"/>
                    </a:cubicBezTo>
                    <a:cubicBezTo>
                      <a:pt x="15087" y="785"/>
                      <a:pt x="14962" y="393"/>
                      <a:pt x="14837" y="0"/>
                    </a:cubicBezTo>
                    <a:close/>
                    <a:moveTo>
                      <a:pt x="15345" y="2042"/>
                    </a:moveTo>
                    <a:cubicBezTo>
                      <a:pt x="14919" y="2103"/>
                      <a:pt x="14487" y="2167"/>
                      <a:pt x="14060" y="2228"/>
                    </a:cubicBezTo>
                    <a:cubicBezTo>
                      <a:pt x="13837" y="2261"/>
                      <a:pt x="13619" y="2293"/>
                      <a:pt x="13397" y="2325"/>
                    </a:cubicBezTo>
                    <a:cubicBezTo>
                      <a:pt x="13254" y="2346"/>
                      <a:pt x="13328" y="2405"/>
                      <a:pt x="13340" y="2448"/>
                    </a:cubicBezTo>
                    <a:cubicBezTo>
                      <a:pt x="13350" y="2482"/>
                      <a:pt x="13365" y="2516"/>
                      <a:pt x="13375" y="2550"/>
                    </a:cubicBezTo>
                    <a:cubicBezTo>
                      <a:pt x="13469" y="2864"/>
                      <a:pt x="13558" y="3178"/>
                      <a:pt x="13651" y="3492"/>
                    </a:cubicBezTo>
                    <a:cubicBezTo>
                      <a:pt x="14340" y="3402"/>
                      <a:pt x="15299" y="3276"/>
                      <a:pt x="15712" y="3221"/>
                    </a:cubicBezTo>
                    <a:cubicBezTo>
                      <a:pt x="15589" y="2828"/>
                      <a:pt x="15469" y="2435"/>
                      <a:pt x="15345" y="2042"/>
                    </a:cubicBezTo>
                    <a:close/>
                    <a:moveTo>
                      <a:pt x="1972" y="2173"/>
                    </a:moveTo>
                    <a:cubicBezTo>
                      <a:pt x="1577" y="2240"/>
                      <a:pt x="1186" y="2307"/>
                      <a:pt x="793" y="2374"/>
                    </a:cubicBezTo>
                    <a:cubicBezTo>
                      <a:pt x="581" y="2410"/>
                      <a:pt x="370" y="2445"/>
                      <a:pt x="158" y="2481"/>
                    </a:cubicBezTo>
                    <a:cubicBezTo>
                      <a:pt x="-3" y="2508"/>
                      <a:pt x="-6" y="2510"/>
                      <a:pt x="2" y="2565"/>
                    </a:cubicBezTo>
                    <a:cubicBezTo>
                      <a:pt x="6" y="2600"/>
                      <a:pt x="11" y="2635"/>
                      <a:pt x="17" y="2669"/>
                    </a:cubicBezTo>
                    <a:cubicBezTo>
                      <a:pt x="54" y="2949"/>
                      <a:pt x="91" y="3229"/>
                      <a:pt x="130" y="3509"/>
                    </a:cubicBezTo>
                    <a:cubicBezTo>
                      <a:pt x="799" y="3405"/>
                      <a:pt x="1740" y="3257"/>
                      <a:pt x="2142" y="3195"/>
                    </a:cubicBezTo>
                    <a:cubicBezTo>
                      <a:pt x="2087" y="2854"/>
                      <a:pt x="2028" y="2514"/>
                      <a:pt x="1972" y="2173"/>
                    </a:cubicBezTo>
                    <a:close/>
                    <a:moveTo>
                      <a:pt x="2332" y="3954"/>
                    </a:moveTo>
                    <a:cubicBezTo>
                      <a:pt x="1928" y="4013"/>
                      <a:pt x="1523" y="4072"/>
                      <a:pt x="1118" y="4130"/>
                    </a:cubicBezTo>
                    <a:cubicBezTo>
                      <a:pt x="901" y="4162"/>
                      <a:pt x="678" y="4193"/>
                      <a:pt x="461" y="4225"/>
                    </a:cubicBezTo>
                    <a:cubicBezTo>
                      <a:pt x="293" y="4249"/>
                      <a:pt x="298" y="4250"/>
                      <a:pt x="306" y="4305"/>
                    </a:cubicBezTo>
                    <a:cubicBezTo>
                      <a:pt x="311" y="4340"/>
                      <a:pt x="315" y="4375"/>
                      <a:pt x="320" y="4409"/>
                    </a:cubicBezTo>
                    <a:cubicBezTo>
                      <a:pt x="358" y="4689"/>
                      <a:pt x="395" y="4969"/>
                      <a:pt x="433" y="5249"/>
                    </a:cubicBezTo>
                    <a:cubicBezTo>
                      <a:pt x="1121" y="5159"/>
                      <a:pt x="2088" y="5032"/>
                      <a:pt x="2502" y="4978"/>
                    </a:cubicBezTo>
                    <a:cubicBezTo>
                      <a:pt x="2445" y="4637"/>
                      <a:pt x="2388" y="4295"/>
                      <a:pt x="2332" y="3954"/>
                    </a:cubicBezTo>
                    <a:close/>
                    <a:moveTo>
                      <a:pt x="15995" y="4085"/>
                    </a:moveTo>
                    <a:cubicBezTo>
                      <a:pt x="15557" y="4138"/>
                      <a:pt x="15120" y="4190"/>
                      <a:pt x="14682" y="4243"/>
                    </a:cubicBezTo>
                    <a:cubicBezTo>
                      <a:pt x="14454" y="4271"/>
                      <a:pt x="14227" y="4300"/>
                      <a:pt x="13997" y="4327"/>
                    </a:cubicBezTo>
                    <a:cubicBezTo>
                      <a:pt x="13849" y="4345"/>
                      <a:pt x="13927" y="4405"/>
                      <a:pt x="13940" y="4448"/>
                    </a:cubicBezTo>
                    <a:cubicBezTo>
                      <a:pt x="13949" y="4483"/>
                      <a:pt x="13965" y="4517"/>
                      <a:pt x="13976" y="4551"/>
                    </a:cubicBezTo>
                    <a:cubicBezTo>
                      <a:pt x="14068" y="4865"/>
                      <a:pt x="14159" y="5179"/>
                      <a:pt x="14251" y="5493"/>
                    </a:cubicBezTo>
                    <a:cubicBezTo>
                      <a:pt x="14957" y="5417"/>
                      <a:pt x="15945" y="5309"/>
                      <a:pt x="16369" y="5263"/>
                    </a:cubicBezTo>
                    <a:cubicBezTo>
                      <a:pt x="16245" y="4870"/>
                      <a:pt x="16119" y="4478"/>
                      <a:pt x="15995" y="4085"/>
                    </a:cubicBezTo>
                    <a:close/>
                    <a:moveTo>
                      <a:pt x="12712" y="4518"/>
                    </a:moveTo>
                    <a:cubicBezTo>
                      <a:pt x="12273" y="4571"/>
                      <a:pt x="11836" y="4625"/>
                      <a:pt x="11398" y="4678"/>
                    </a:cubicBezTo>
                    <a:cubicBezTo>
                      <a:pt x="11169" y="4706"/>
                      <a:pt x="10935" y="4733"/>
                      <a:pt x="10706" y="4760"/>
                    </a:cubicBezTo>
                    <a:cubicBezTo>
                      <a:pt x="10565" y="4777"/>
                      <a:pt x="10633" y="4818"/>
                      <a:pt x="10643" y="4859"/>
                    </a:cubicBezTo>
                    <a:cubicBezTo>
                      <a:pt x="10654" y="4895"/>
                      <a:pt x="10662" y="4930"/>
                      <a:pt x="10671" y="4966"/>
                    </a:cubicBezTo>
                    <a:cubicBezTo>
                      <a:pt x="10750" y="5273"/>
                      <a:pt x="10831" y="5580"/>
                      <a:pt x="10911" y="5887"/>
                    </a:cubicBezTo>
                    <a:cubicBezTo>
                      <a:pt x="11618" y="5811"/>
                      <a:pt x="12606" y="5705"/>
                      <a:pt x="13029" y="5659"/>
                    </a:cubicBezTo>
                    <a:cubicBezTo>
                      <a:pt x="12924" y="5279"/>
                      <a:pt x="12819" y="4898"/>
                      <a:pt x="12712" y="4518"/>
                    </a:cubicBezTo>
                    <a:close/>
                    <a:moveTo>
                      <a:pt x="9273" y="4910"/>
                    </a:moveTo>
                    <a:cubicBezTo>
                      <a:pt x="8835" y="4963"/>
                      <a:pt x="8391" y="5017"/>
                      <a:pt x="7953" y="5070"/>
                    </a:cubicBezTo>
                    <a:cubicBezTo>
                      <a:pt x="7724" y="5098"/>
                      <a:pt x="7502" y="5125"/>
                      <a:pt x="7275" y="5152"/>
                    </a:cubicBezTo>
                    <a:cubicBezTo>
                      <a:pt x="7134" y="5169"/>
                      <a:pt x="7188" y="5206"/>
                      <a:pt x="7197" y="5247"/>
                    </a:cubicBezTo>
                    <a:cubicBezTo>
                      <a:pt x="7206" y="5281"/>
                      <a:pt x="7218" y="5315"/>
                      <a:pt x="7226" y="5349"/>
                    </a:cubicBezTo>
                    <a:cubicBezTo>
                      <a:pt x="7292" y="5646"/>
                      <a:pt x="7358" y="5943"/>
                      <a:pt x="7423" y="6240"/>
                    </a:cubicBezTo>
                    <a:cubicBezTo>
                      <a:pt x="8131" y="6163"/>
                      <a:pt x="9117" y="6058"/>
                      <a:pt x="9541" y="6012"/>
                    </a:cubicBezTo>
                    <a:cubicBezTo>
                      <a:pt x="9451" y="5645"/>
                      <a:pt x="9364" y="5277"/>
                      <a:pt x="9273" y="4910"/>
                    </a:cubicBezTo>
                    <a:close/>
                    <a:moveTo>
                      <a:pt x="5969" y="5302"/>
                    </a:moveTo>
                    <a:cubicBezTo>
                      <a:pt x="5553" y="5353"/>
                      <a:pt x="5142" y="5401"/>
                      <a:pt x="4726" y="5452"/>
                    </a:cubicBezTo>
                    <a:cubicBezTo>
                      <a:pt x="4503" y="5479"/>
                      <a:pt x="4279" y="5507"/>
                      <a:pt x="4055" y="5534"/>
                    </a:cubicBezTo>
                    <a:cubicBezTo>
                      <a:pt x="3876" y="5556"/>
                      <a:pt x="3883" y="5555"/>
                      <a:pt x="3893" y="5612"/>
                    </a:cubicBezTo>
                    <a:cubicBezTo>
                      <a:pt x="3900" y="5648"/>
                      <a:pt x="3909" y="5684"/>
                      <a:pt x="3914" y="5721"/>
                    </a:cubicBezTo>
                    <a:cubicBezTo>
                      <a:pt x="3967" y="6011"/>
                      <a:pt x="4015" y="6302"/>
                      <a:pt x="4069" y="6593"/>
                    </a:cubicBezTo>
                    <a:cubicBezTo>
                      <a:pt x="4774" y="6516"/>
                      <a:pt x="5763" y="6409"/>
                      <a:pt x="6188" y="6363"/>
                    </a:cubicBezTo>
                    <a:cubicBezTo>
                      <a:pt x="6115" y="6009"/>
                      <a:pt x="6042" y="5656"/>
                      <a:pt x="5969" y="5302"/>
                    </a:cubicBezTo>
                    <a:close/>
                    <a:moveTo>
                      <a:pt x="2530" y="5737"/>
                    </a:moveTo>
                    <a:cubicBezTo>
                      <a:pt x="2115" y="5787"/>
                      <a:pt x="1703" y="5836"/>
                      <a:pt x="1288" y="5887"/>
                    </a:cubicBezTo>
                    <a:cubicBezTo>
                      <a:pt x="1065" y="5914"/>
                      <a:pt x="841" y="5942"/>
                      <a:pt x="617" y="5969"/>
                    </a:cubicBezTo>
                    <a:cubicBezTo>
                      <a:pt x="442" y="5990"/>
                      <a:pt x="447" y="5989"/>
                      <a:pt x="454" y="6045"/>
                    </a:cubicBezTo>
                    <a:cubicBezTo>
                      <a:pt x="459" y="6079"/>
                      <a:pt x="463" y="6114"/>
                      <a:pt x="468" y="6149"/>
                    </a:cubicBezTo>
                    <a:cubicBezTo>
                      <a:pt x="506" y="6429"/>
                      <a:pt x="543" y="6709"/>
                      <a:pt x="581" y="6989"/>
                    </a:cubicBezTo>
                    <a:cubicBezTo>
                      <a:pt x="1288" y="6912"/>
                      <a:pt x="2275" y="6805"/>
                      <a:pt x="2700" y="6759"/>
                    </a:cubicBezTo>
                    <a:cubicBezTo>
                      <a:pt x="2642" y="6418"/>
                      <a:pt x="2587" y="6078"/>
                      <a:pt x="2530" y="5737"/>
                    </a:cubicBezTo>
                    <a:close/>
                    <a:moveTo>
                      <a:pt x="16652" y="6127"/>
                    </a:moveTo>
                    <a:cubicBezTo>
                      <a:pt x="16202" y="6171"/>
                      <a:pt x="15752" y="6216"/>
                      <a:pt x="15303" y="6260"/>
                    </a:cubicBezTo>
                    <a:cubicBezTo>
                      <a:pt x="15068" y="6283"/>
                      <a:pt x="14832" y="6307"/>
                      <a:pt x="14597" y="6330"/>
                    </a:cubicBezTo>
                    <a:cubicBezTo>
                      <a:pt x="14461" y="6343"/>
                      <a:pt x="14517" y="6356"/>
                      <a:pt x="14526" y="6394"/>
                    </a:cubicBezTo>
                    <a:cubicBezTo>
                      <a:pt x="14532" y="6412"/>
                      <a:pt x="14536" y="6431"/>
                      <a:pt x="14540" y="6449"/>
                    </a:cubicBezTo>
                    <a:cubicBezTo>
                      <a:pt x="14550" y="6483"/>
                      <a:pt x="14567" y="6517"/>
                      <a:pt x="14576" y="6552"/>
                    </a:cubicBezTo>
                    <a:cubicBezTo>
                      <a:pt x="14669" y="6866"/>
                      <a:pt x="14759" y="7180"/>
                      <a:pt x="14851" y="7493"/>
                    </a:cubicBezTo>
                    <a:cubicBezTo>
                      <a:pt x="15576" y="7431"/>
                      <a:pt x="16591" y="7344"/>
                      <a:pt x="17026" y="7307"/>
                    </a:cubicBezTo>
                    <a:cubicBezTo>
                      <a:pt x="16903" y="6913"/>
                      <a:pt x="16775" y="6520"/>
                      <a:pt x="16652" y="6127"/>
                    </a:cubicBezTo>
                    <a:close/>
                    <a:moveTo>
                      <a:pt x="13213" y="6476"/>
                    </a:moveTo>
                    <a:cubicBezTo>
                      <a:pt x="12763" y="6520"/>
                      <a:pt x="12313" y="6563"/>
                      <a:pt x="11864" y="6607"/>
                    </a:cubicBezTo>
                    <a:cubicBezTo>
                      <a:pt x="11629" y="6630"/>
                      <a:pt x="11392" y="6654"/>
                      <a:pt x="11158" y="6677"/>
                    </a:cubicBezTo>
                    <a:cubicBezTo>
                      <a:pt x="11011" y="6691"/>
                      <a:pt x="11084" y="6733"/>
                      <a:pt x="11095" y="6773"/>
                    </a:cubicBezTo>
                    <a:cubicBezTo>
                      <a:pt x="11105" y="6809"/>
                      <a:pt x="11113" y="6844"/>
                      <a:pt x="11123" y="6880"/>
                    </a:cubicBezTo>
                    <a:cubicBezTo>
                      <a:pt x="11202" y="7187"/>
                      <a:pt x="11283" y="7494"/>
                      <a:pt x="11363" y="7801"/>
                    </a:cubicBezTo>
                    <a:cubicBezTo>
                      <a:pt x="12088" y="7739"/>
                      <a:pt x="13102" y="7652"/>
                      <a:pt x="13538" y="7614"/>
                    </a:cubicBezTo>
                    <a:cubicBezTo>
                      <a:pt x="13430" y="7234"/>
                      <a:pt x="13319" y="6856"/>
                      <a:pt x="13213" y="6476"/>
                    </a:cubicBezTo>
                    <a:close/>
                    <a:moveTo>
                      <a:pt x="9774" y="6822"/>
                    </a:moveTo>
                    <a:cubicBezTo>
                      <a:pt x="9324" y="6867"/>
                      <a:pt x="8875" y="6912"/>
                      <a:pt x="8426" y="6956"/>
                    </a:cubicBezTo>
                    <a:cubicBezTo>
                      <a:pt x="8191" y="6979"/>
                      <a:pt x="7955" y="7002"/>
                      <a:pt x="7720" y="7026"/>
                    </a:cubicBezTo>
                    <a:cubicBezTo>
                      <a:pt x="7575" y="7040"/>
                      <a:pt x="7640" y="7078"/>
                      <a:pt x="7649" y="7118"/>
                    </a:cubicBezTo>
                    <a:cubicBezTo>
                      <a:pt x="7656" y="7152"/>
                      <a:pt x="7664" y="7186"/>
                      <a:pt x="7670" y="7221"/>
                    </a:cubicBezTo>
                    <a:cubicBezTo>
                      <a:pt x="7737" y="7517"/>
                      <a:pt x="7808" y="7814"/>
                      <a:pt x="7875" y="8111"/>
                    </a:cubicBezTo>
                    <a:cubicBezTo>
                      <a:pt x="8600" y="8049"/>
                      <a:pt x="9614" y="7962"/>
                      <a:pt x="10050" y="7924"/>
                    </a:cubicBezTo>
                    <a:cubicBezTo>
                      <a:pt x="9960" y="7557"/>
                      <a:pt x="9863" y="7190"/>
                      <a:pt x="9774" y="6822"/>
                    </a:cubicBezTo>
                    <a:close/>
                    <a:moveTo>
                      <a:pt x="6329" y="7169"/>
                    </a:moveTo>
                    <a:cubicBezTo>
                      <a:pt x="5902" y="7211"/>
                      <a:pt x="5470" y="7254"/>
                      <a:pt x="5044" y="7296"/>
                    </a:cubicBezTo>
                    <a:cubicBezTo>
                      <a:pt x="4815" y="7319"/>
                      <a:pt x="4587" y="7342"/>
                      <a:pt x="4359" y="7364"/>
                    </a:cubicBezTo>
                    <a:cubicBezTo>
                      <a:pt x="4174" y="7382"/>
                      <a:pt x="4186" y="7383"/>
                      <a:pt x="4197" y="7440"/>
                    </a:cubicBezTo>
                    <a:cubicBezTo>
                      <a:pt x="4203" y="7476"/>
                      <a:pt x="4204" y="7513"/>
                      <a:pt x="4211" y="7549"/>
                    </a:cubicBezTo>
                    <a:cubicBezTo>
                      <a:pt x="4264" y="7839"/>
                      <a:pt x="4320" y="8128"/>
                      <a:pt x="4373" y="8419"/>
                    </a:cubicBezTo>
                    <a:cubicBezTo>
                      <a:pt x="5098" y="8357"/>
                      <a:pt x="6113" y="8269"/>
                      <a:pt x="6548" y="8232"/>
                    </a:cubicBezTo>
                    <a:cubicBezTo>
                      <a:pt x="6475" y="7878"/>
                      <a:pt x="6403" y="7524"/>
                      <a:pt x="6329" y="7169"/>
                    </a:cubicBezTo>
                    <a:close/>
                    <a:moveTo>
                      <a:pt x="2890" y="7518"/>
                    </a:moveTo>
                    <a:cubicBezTo>
                      <a:pt x="2464" y="7560"/>
                      <a:pt x="2032" y="7601"/>
                      <a:pt x="1605" y="7643"/>
                    </a:cubicBezTo>
                    <a:cubicBezTo>
                      <a:pt x="1376" y="7665"/>
                      <a:pt x="1149" y="7688"/>
                      <a:pt x="920" y="7711"/>
                    </a:cubicBezTo>
                    <a:cubicBezTo>
                      <a:pt x="738" y="7729"/>
                      <a:pt x="742" y="7729"/>
                      <a:pt x="751" y="7785"/>
                    </a:cubicBezTo>
                    <a:cubicBezTo>
                      <a:pt x="755" y="7819"/>
                      <a:pt x="760" y="7855"/>
                      <a:pt x="765" y="7889"/>
                    </a:cubicBezTo>
                    <a:cubicBezTo>
                      <a:pt x="803" y="8169"/>
                      <a:pt x="840" y="8449"/>
                      <a:pt x="878" y="8729"/>
                    </a:cubicBezTo>
                    <a:cubicBezTo>
                      <a:pt x="1603" y="8666"/>
                      <a:pt x="2618" y="8579"/>
                      <a:pt x="3053" y="8542"/>
                    </a:cubicBezTo>
                    <a:cubicBezTo>
                      <a:pt x="2997" y="8201"/>
                      <a:pt x="2947" y="7859"/>
                      <a:pt x="2890" y="7518"/>
                    </a:cubicBezTo>
                    <a:close/>
                    <a:moveTo>
                      <a:pt x="17308" y="8171"/>
                    </a:moveTo>
                    <a:cubicBezTo>
                      <a:pt x="16847" y="8206"/>
                      <a:pt x="16385" y="8242"/>
                      <a:pt x="15924" y="8277"/>
                    </a:cubicBezTo>
                    <a:cubicBezTo>
                      <a:pt x="15684" y="8296"/>
                      <a:pt x="15445" y="8314"/>
                      <a:pt x="15204" y="8333"/>
                    </a:cubicBezTo>
                    <a:cubicBezTo>
                      <a:pt x="15063" y="8344"/>
                      <a:pt x="15116" y="8359"/>
                      <a:pt x="15126" y="8396"/>
                    </a:cubicBezTo>
                    <a:cubicBezTo>
                      <a:pt x="15133" y="8414"/>
                      <a:pt x="15137" y="8431"/>
                      <a:pt x="15141" y="8450"/>
                    </a:cubicBezTo>
                    <a:cubicBezTo>
                      <a:pt x="15152" y="8484"/>
                      <a:pt x="15159" y="8518"/>
                      <a:pt x="15169" y="8552"/>
                    </a:cubicBezTo>
                    <a:cubicBezTo>
                      <a:pt x="15262" y="8866"/>
                      <a:pt x="15358" y="9180"/>
                      <a:pt x="15451" y="9494"/>
                    </a:cubicBezTo>
                    <a:cubicBezTo>
                      <a:pt x="16194" y="9446"/>
                      <a:pt x="17230" y="9377"/>
                      <a:pt x="17675" y="9348"/>
                    </a:cubicBezTo>
                    <a:cubicBezTo>
                      <a:pt x="17551" y="8955"/>
                      <a:pt x="17433" y="8564"/>
                      <a:pt x="17308" y="8171"/>
                    </a:cubicBezTo>
                    <a:close/>
                    <a:moveTo>
                      <a:pt x="13870" y="8431"/>
                    </a:moveTo>
                    <a:cubicBezTo>
                      <a:pt x="13408" y="8467"/>
                      <a:pt x="12946" y="8502"/>
                      <a:pt x="12486" y="8538"/>
                    </a:cubicBezTo>
                    <a:cubicBezTo>
                      <a:pt x="12246" y="8556"/>
                      <a:pt x="11999" y="8575"/>
                      <a:pt x="11758" y="8593"/>
                    </a:cubicBezTo>
                    <a:cubicBezTo>
                      <a:pt x="11607" y="8605"/>
                      <a:pt x="11685" y="8645"/>
                      <a:pt x="11695" y="8686"/>
                    </a:cubicBezTo>
                    <a:cubicBezTo>
                      <a:pt x="11704" y="8721"/>
                      <a:pt x="11714" y="8759"/>
                      <a:pt x="11723" y="8794"/>
                    </a:cubicBezTo>
                    <a:cubicBezTo>
                      <a:pt x="11803" y="9102"/>
                      <a:pt x="11876" y="9409"/>
                      <a:pt x="11956" y="9716"/>
                    </a:cubicBezTo>
                    <a:cubicBezTo>
                      <a:pt x="12699" y="9667"/>
                      <a:pt x="13741" y="9601"/>
                      <a:pt x="14187" y="9572"/>
                    </a:cubicBezTo>
                    <a:cubicBezTo>
                      <a:pt x="14080" y="9192"/>
                      <a:pt x="13977" y="8811"/>
                      <a:pt x="13870" y="8431"/>
                    </a:cubicBezTo>
                    <a:close/>
                    <a:moveTo>
                      <a:pt x="10283" y="8735"/>
                    </a:moveTo>
                    <a:cubicBezTo>
                      <a:pt x="9821" y="8770"/>
                      <a:pt x="9359" y="8806"/>
                      <a:pt x="8899" y="8841"/>
                    </a:cubicBezTo>
                    <a:cubicBezTo>
                      <a:pt x="8657" y="8860"/>
                      <a:pt x="8412" y="8878"/>
                      <a:pt x="8172" y="8897"/>
                    </a:cubicBezTo>
                    <a:cubicBezTo>
                      <a:pt x="8022" y="8908"/>
                      <a:pt x="8092" y="8947"/>
                      <a:pt x="8101" y="8987"/>
                    </a:cubicBezTo>
                    <a:cubicBezTo>
                      <a:pt x="8109" y="9022"/>
                      <a:pt x="8115" y="9057"/>
                      <a:pt x="8122" y="9092"/>
                    </a:cubicBezTo>
                    <a:cubicBezTo>
                      <a:pt x="8189" y="9388"/>
                      <a:pt x="8254" y="9684"/>
                      <a:pt x="8320" y="9980"/>
                    </a:cubicBezTo>
                    <a:cubicBezTo>
                      <a:pt x="9062" y="9932"/>
                      <a:pt x="10106" y="9866"/>
                      <a:pt x="10551" y="9837"/>
                    </a:cubicBezTo>
                    <a:cubicBezTo>
                      <a:pt x="10462" y="9470"/>
                      <a:pt x="10372" y="9102"/>
                      <a:pt x="10283" y="8735"/>
                    </a:cubicBezTo>
                    <a:close/>
                    <a:moveTo>
                      <a:pt x="6682" y="8995"/>
                    </a:moveTo>
                    <a:cubicBezTo>
                      <a:pt x="6245" y="9029"/>
                      <a:pt x="5806" y="9062"/>
                      <a:pt x="5369" y="9096"/>
                    </a:cubicBezTo>
                    <a:cubicBezTo>
                      <a:pt x="5134" y="9114"/>
                      <a:pt x="4898" y="9133"/>
                      <a:pt x="4663" y="9151"/>
                    </a:cubicBezTo>
                    <a:cubicBezTo>
                      <a:pt x="4471" y="9166"/>
                      <a:pt x="4482" y="9165"/>
                      <a:pt x="4493" y="9223"/>
                    </a:cubicBezTo>
                    <a:cubicBezTo>
                      <a:pt x="4500" y="9260"/>
                      <a:pt x="4508" y="9296"/>
                      <a:pt x="4514" y="9332"/>
                    </a:cubicBezTo>
                    <a:cubicBezTo>
                      <a:pt x="4567" y="9623"/>
                      <a:pt x="4617" y="9911"/>
                      <a:pt x="4670" y="10202"/>
                    </a:cubicBezTo>
                    <a:cubicBezTo>
                      <a:pt x="5412" y="10154"/>
                      <a:pt x="6455" y="10087"/>
                      <a:pt x="6901" y="10058"/>
                    </a:cubicBezTo>
                    <a:cubicBezTo>
                      <a:pt x="6828" y="9704"/>
                      <a:pt x="6755" y="9350"/>
                      <a:pt x="6682" y="8995"/>
                    </a:cubicBezTo>
                    <a:close/>
                    <a:moveTo>
                      <a:pt x="3095" y="9256"/>
                    </a:moveTo>
                    <a:cubicBezTo>
                      <a:pt x="2658" y="9290"/>
                      <a:pt x="2220" y="9323"/>
                      <a:pt x="1782" y="9357"/>
                    </a:cubicBezTo>
                    <a:cubicBezTo>
                      <a:pt x="1548" y="9375"/>
                      <a:pt x="1310" y="9394"/>
                      <a:pt x="1076" y="9412"/>
                    </a:cubicBezTo>
                    <a:cubicBezTo>
                      <a:pt x="888" y="9426"/>
                      <a:pt x="891" y="9425"/>
                      <a:pt x="899" y="9482"/>
                    </a:cubicBezTo>
                    <a:cubicBezTo>
                      <a:pt x="904" y="9516"/>
                      <a:pt x="909" y="9552"/>
                      <a:pt x="913" y="9586"/>
                    </a:cubicBezTo>
                    <a:cubicBezTo>
                      <a:pt x="952" y="9866"/>
                      <a:pt x="995" y="10146"/>
                      <a:pt x="1033" y="10426"/>
                    </a:cubicBezTo>
                    <a:cubicBezTo>
                      <a:pt x="1777" y="10377"/>
                      <a:pt x="2812" y="10309"/>
                      <a:pt x="3257" y="10280"/>
                    </a:cubicBezTo>
                    <a:cubicBezTo>
                      <a:pt x="3201" y="9939"/>
                      <a:pt x="3151" y="9597"/>
                      <a:pt x="3095" y="9256"/>
                    </a:cubicBezTo>
                    <a:close/>
                    <a:moveTo>
                      <a:pt x="17958" y="10212"/>
                    </a:moveTo>
                    <a:cubicBezTo>
                      <a:pt x="17485" y="10239"/>
                      <a:pt x="17013" y="10266"/>
                      <a:pt x="16539" y="10292"/>
                    </a:cubicBezTo>
                    <a:cubicBezTo>
                      <a:pt x="16293" y="10306"/>
                      <a:pt x="16051" y="10320"/>
                      <a:pt x="15804" y="10333"/>
                    </a:cubicBezTo>
                    <a:cubicBezTo>
                      <a:pt x="15658" y="10341"/>
                      <a:pt x="15714" y="10359"/>
                      <a:pt x="15727" y="10397"/>
                    </a:cubicBezTo>
                    <a:cubicBezTo>
                      <a:pt x="15730" y="10415"/>
                      <a:pt x="15736" y="10432"/>
                      <a:pt x="15741" y="10450"/>
                    </a:cubicBezTo>
                    <a:cubicBezTo>
                      <a:pt x="15751" y="10485"/>
                      <a:pt x="15759" y="10518"/>
                      <a:pt x="15769" y="10553"/>
                    </a:cubicBezTo>
                    <a:cubicBezTo>
                      <a:pt x="15861" y="10866"/>
                      <a:pt x="15959" y="11181"/>
                      <a:pt x="16051" y="11495"/>
                    </a:cubicBezTo>
                    <a:cubicBezTo>
                      <a:pt x="16813" y="11460"/>
                      <a:pt x="17876" y="11412"/>
                      <a:pt x="18332" y="11392"/>
                    </a:cubicBezTo>
                    <a:cubicBezTo>
                      <a:pt x="18208" y="10999"/>
                      <a:pt x="18082" y="10605"/>
                      <a:pt x="17958" y="10212"/>
                    </a:cubicBezTo>
                    <a:close/>
                    <a:moveTo>
                      <a:pt x="14371" y="10430"/>
                    </a:moveTo>
                    <a:cubicBezTo>
                      <a:pt x="13898" y="10456"/>
                      <a:pt x="13425" y="10483"/>
                      <a:pt x="12952" y="10510"/>
                    </a:cubicBezTo>
                    <a:cubicBezTo>
                      <a:pt x="12706" y="10523"/>
                      <a:pt x="12457" y="10537"/>
                      <a:pt x="12210" y="10551"/>
                    </a:cubicBezTo>
                    <a:cubicBezTo>
                      <a:pt x="12054" y="10560"/>
                      <a:pt x="12129" y="10603"/>
                      <a:pt x="12140" y="10643"/>
                    </a:cubicBezTo>
                    <a:cubicBezTo>
                      <a:pt x="12149" y="10679"/>
                      <a:pt x="12160" y="10716"/>
                      <a:pt x="12168" y="10752"/>
                    </a:cubicBezTo>
                    <a:cubicBezTo>
                      <a:pt x="12247" y="11059"/>
                      <a:pt x="12328" y="11366"/>
                      <a:pt x="12408" y="11673"/>
                    </a:cubicBezTo>
                    <a:cubicBezTo>
                      <a:pt x="13168" y="11639"/>
                      <a:pt x="14239" y="11592"/>
                      <a:pt x="14696" y="11570"/>
                    </a:cubicBezTo>
                    <a:cubicBezTo>
                      <a:pt x="14589" y="11191"/>
                      <a:pt x="14478" y="10810"/>
                      <a:pt x="14371" y="10430"/>
                    </a:cubicBezTo>
                    <a:close/>
                    <a:moveTo>
                      <a:pt x="10784" y="10647"/>
                    </a:moveTo>
                    <a:cubicBezTo>
                      <a:pt x="10311" y="10674"/>
                      <a:pt x="9838" y="10701"/>
                      <a:pt x="9365" y="10727"/>
                    </a:cubicBezTo>
                    <a:cubicBezTo>
                      <a:pt x="9118" y="10741"/>
                      <a:pt x="8869" y="10755"/>
                      <a:pt x="8624" y="10768"/>
                    </a:cubicBezTo>
                    <a:cubicBezTo>
                      <a:pt x="8468" y="10777"/>
                      <a:pt x="8537" y="10818"/>
                      <a:pt x="8546" y="10858"/>
                    </a:cubicBezTo>
                    <a:cubicBezTo>
                      <a:pt x="8554" y="10893"/>
                      <a:pt x="8566" y="10926"/>
                      <a:pt x="8574" y="10961"/>
                    </a:cubicBezTo>
                    <a:cubicBezTo>
                      <a:pt x="8640" y="11257"/>
                      <a:pt x="8706" y="11555"/>
                      <a:pt x="8772" y="11852"/>
                    </a:cubicBezTo>
                    <a:cubicBezTo>
                      <a:pt x="9534" y="11817"/>
                      <a:pt x="10597" y="11769"/>
                      <a:pt x="11052" y="11749"/>
                    </a:cubicBezTo>
                    <a:cubicBezTo>
                      <a:pt x="10964" y="11382"/>
                      <a:pt x="10873" y="11014"/>
                      <a:pt x="10784" y="10647"/>
                    </a:cubicBezTo>
                    <a:close/>
                    <a:moveTo>
                      <a:pt x="7035" y="10822"/>
                    </a:moveTo>
                    <a:cubicBezTo>
                      <a:pt x="6587" y="10847"/>
                      <a:pt x="6135" y="10872"/>
                      <a:pt x="5686" y="10897"/>
                    </a:cubicBezTo>
                    <a:cubicBezTo>
                      <a:pt x="5447" y="10911"/>
                      <a:pt x="5207" y="10925"/>
                      <a:pt x="4966" y="10939"/>
                    </a:cubicBezTo>
                    <a:cubicBezTo>
                      <a:pt x="4770" y="10950"/>
                      <a:pt x="4779" y="10948"/>
                      <a:pt x="4790" y="11006"/>
                    </a:cubicBezTo>
                    <a:cubicBezTo>
                      <a:pt x="4796" y="11042"/>
                      <a:pt x="4803" y="11079"/>
                      <a:pt x="4811" y="11115"/>
                    </a:cubicBezTo>
                    <a:cubicBezTo>
                      <a:pt x="4863" y="11405"/>
                      <a:pt x="4914" y="11696"/>
                      <a:pt x="4966" y="11987"/>
                    </a:cubicBezTo>
                    <a:cubicBezTo>
                      <a:pt x="5728" y="11953"/>
                      <a:pt x="6796" y="11903"/>
                      <a:pt x="7254" y="11882"/>
                    </a:cubicBezTo>
                    <a:cubicBezTo>
                      <a:pt x="7180" y="11528"/>
                      <a:pt x="7109" y="11176"/>
                      <a:pt x="7035" y="10822"/>
                    </a:cubicBezTo>
                    <a:close/>
                    <a:moveTo>
                      <a:pt x="3448" y="11039"/>
                    </a:moveTo>
                    <a:cubicBezTo>
                      <a:pt x="3001" y="11064"/>
                      <a:pt x="2548" y="11090"/>
                      <a:pt x="2099" y="11115"/>
                    </a:cubicBezTo>
                    <a:cubicBezTo>
                      <a:pt x="1860" y="11129"/>
                      <a:pt x="1620" y="11140"/>
                      <a:pt x="1379" y="11154"/>
                    </a:cubicBezTo>
                    <a:cubicBezTo>
                      <a:pt x="1187" y="11165"/>
                      <a:pt x="1195" y="11164"/>
                      <a:pt x="1203" y="11222"/>
                    </a:cubicBezTo>
                    <a:cubicBezTo>
                      <a:pt x="1208" y="11257"/>
                      <a:pt x="1212" y="11292"/>
                      <a:pt x="1217" y="11326"/>
                    </a:cubicBezTo>
                    <a:cubicBezTo>
                      <a:pt x="1255" y="11606"/>
                      <a:pt x="1293" y="11884"/>
                      <a:pt x="1330" y="12163"/>
                    </a:cubicBezTo>
                    <a:cubicBezTo>
                      <a:pt x="2092" y="12129"/>
                      <a:pt x="3154" y="12082"/>
                      <a:pt x="3610" y="12061"/>
                    </a:cubicBezTo>
                    <a:cubicBezTo>
                      <a:pt x="3555" y="11720"/>
                      <a:pt x="3505" y="11380"/>
                      <a:pt x="3448" y="11039"/>
                    </a:cubicBezTo>
                    <a:close/>
                    <a:moveTo>
                      <a:pt x="18614" y="12256"/>
                    </a:moveTo>
                    <a:cubicBezTo>
                      <a:pt x="18132" y="12274"/>
                      <a:pt x="17644" y="12291"/>
                      <a:pt x="17160" y="12309"/>
                    </a:cubicBezTo>
                    <a:cubicBezTo>
                      <a:pt x="16907" y="12318"/>
                      <a:pt x="16658" y="12328"/>
                      <a:pt x="16404" y="12338"/>
                    </a:cubicBezTo>
                    <a:cubicBezTo>
                      <a:pt x="16255" y="12343"/>
                      <a:pt x="16308" y="12359"/>
                      <a:pt x="16320" y="12397"/>
                    </a:cubicBezTo>
                    <a:cubicBezTo>
                      <a:pt x="16325" y="12416"/>
                      <a:pt x="16336" y="12433"/>
                      <a:pt x="16341" y="12451"/>
                    </a:cubicBezTo>
                    <a:cubicBezTo>
                      <a:pt x="16350" y="12485"/>
                      <a:pt x="16358" y="12521"/>
                      <a:pt x="16369" y="12555"/>
                    </a:cubicBezTo>
                    <a:cubicBezTo>
                      <a:pt x="16462" y="12869"/>
                      <a:pt x="16552" y="13183"/>
                      <a:pt x="16644" y="13497"/>
                    </a:cubicBezTo>
                    <a:cubicBezTo>
                      <a:pt x="17424" y="13476"/>
                      <a:pt x="18521" y="13446"/>
                      <a:pt x="18989" y="13434"/>
                    </a:cubicBezTo>
                    <a:cubicBezTo>
                      <a:pt x="18864" y="13041"/>
                      <a:pt x="18739" y="12649"/>
                      <a:pt x="18614" y="12256"/>
                    </a:cubicBezTo>
                    <a:close/>
                    <a:moveTo>
                      <a:pt x="14879" y="12385"/>
                    </a:moveTo>
                    <a:cubicBezTo>
                      <a:pt x="14396" y="12403"/>
                      <a:pt x="13909" y="12420"/>
                      <a:pt x="13425" y="12438"/>
                    </a:cubicBezTo>
                    <a:cubicBezTo>
                      <a:pt x="13172" y="12447"/>
                      <a:pt x="12922" y="12458"/>
                      <a:pt x="12669" y="12467"/>
                    </a:cubicBezTo>
                    <a:cubicBezTo>
                      <a:pt x="12569" y="12461"/>
                      <a:pt x="12537" y="12472"/>
                      <a:pt x="12578" y="12500"/>
                    </a:cubicBezTo>
                    <a:cubicBezTo>
                      <a:pt x="12583" y="12519"/>
                      <a:pt x="12594" y="12538"/>
                      <a:pt x="12599" y="12557"/>
                    </a:cubicBezTo>
                    <a:cubicBezTo>
                      <a:pt x="12608" y="12593"/>
                      <a:pt x="12611" y="12628"/>
                      <a:pt x="12620" y="12664"/>
                    </a:cubicBezTo>
                    <a:cubicBezTo>
                      <a:pt x="12699" y="12971"/>
                      <a:pt x="12780" y="13280"/>
                      <a:pt x="12860" y="13587"/>
                    </a:cubicBezTo>
                    <a:cubicBezTo>
                      <a:pt x="13640" y="13567"/>
                      <a:pt x="14737" y="13538"/>
                      <a:pt x="15204" y="13526"/>
                    </a:cubicBezTo>
                    <a:cubicBezTo>
                      <a:pt x="15097" y="13146"/>
                      <a:pt x="14986" y="12765"/>
                      <a:pt x="14879" y="12385"/>
                    </a:cubicBezTo>
                    <a:close/>
                    <a:moveTo>
                      <a:pt x="11137" y="12516"/>
                    </a:moveTo>
                    <a:cubicBezTo>
                      <a:pt x="10653" y="12535"/>
                      <a:pt x="10166" y="12552"/>
                      <a:pt x="9683" y="12570"/>
                    </a:cubicBezTo>
                    <a:cubicBezTo>
                      <a:pt x="9429" y="12579"/>
                      <a:pt x="9180" y="12589"/>
                      <a:pt x="8927" y="12598"/>
                    </a:cubicBezTo>
                    <a:cubicBezTo>
                      <a:pt x="8767" y="12604"/>
                      <a:pt x="8841" y="12644"/>
                      <a:pt x="8849" y="12685"/>
                    </a:cubicBezTo>
                    <a:cubicBezTo>
                      <a:pt x="8857" y="12719"/>
                      <a:pt x="8863" y="12753"/>
                      <a:pt x="8871" y="12787"/>
                    </a:cubicBezTo>
                    <a:cubicBezTo>
                      <a:pt x="8935" y="13084"/>
                      <a:pt x="9003" y="13381"/>
                      <a:pt x="9068" y="13678"/>
                    </a:cubicBezTo>
                    <a:cubicBezTo>
                      <a:pt x="9848" y="13657"/>
                      <a:pt x="10938" y="13629"/>
                      <a:pt x="11405" y="13616"/>
                    </a:cubicBezTo>
                    <a:cubicBezTo>
                      <a:pt x="11316" y="13249"/>
                      <a:pt x="11227" y="12884"/>
                      <a:pt x="11137" y="12516"/>
                    </a:cubicBezTo>
                    <a:close/>
                    <a:moveTo>
                      <a:pt x="7388" y="12689"/>
                    </a:moveTo>
                    <a:cubicBezTo>
                      <a:pt x="6930" y="12706"/>
                      <a:pt x="6470" y="12723"/>
                      <a:pt x="6011" y="12740"/>
                    </a:cubicBezTo>
                    <a:cubicBezTo>
                      <a:pt x="5765" y="12750"/>
                      <a:pt x="5516" y="12760"/>
                      <a:pt x="5270" y="12769"/>
                    </a:cubicBezTo>
                    <a:cubicBezTo>
                      <a:pt x="5068" y="12776"/>
                      <a:pt x="5083" y="12773"/>
                      <a:pt x="5093" y="12832"/>
                    </a:cubicBezTo>
                    <a:cubicBezTo>
                      <a:pt x="5100" y="12868"/>
                      <a:pt x="5101" y="12905"/>
                      <a:pt x="5107" y="12941"/>
                    </a:cubicBezTo>
                    <a:cubicBezTo>
                      <a:pt x="5160" y="13232"/>
                      <a:pt x="5217" y="13523"/>
                      <a:pt x="5270" y="13813"/>
                    </a:cubicBezTo>
                    <a:cubicBezTo>
                      <a:pt x="6049" y="13793"/>
                      <a:pt x="7139" y="13764"/>
                      <a:pt x="7607" y="13752"/>
                    </a:cubicBezTo>
                    <a:cubicBezTo>
                      <a:pt x="7533" y="13397"/>
                      <a:pt x="7462" y="13043"/>
                      <a:pt x="7388" y="12689"/>
                    </a:cubicBezTo>
                    <a:close/>
                    <a:moveTo>
                      <a:pt x="3801" y="12820"/>
                    </a:moveTo>
                    <a:cubicBezTo>
                      <a:pt x="3343" y="12837"/>
                      <a:pt x="2883" y="12855"/>
                      <a:pt x="2424" y="12871"/>
                    </a:cubicBezTo>
                    <a:cubicBezTo>
                      <a:pt x="2178" y="12881"/>
                      <a:pt x="1930" y="12888"/>
                      <a:pt x="1683" y="12898"/>
                    </a:cubicBezTo>
                    <a:cubicBezTo>
                      <a:pt x="1485" y="12905"/>
                      <a:pt x="1491" y="12903"/>
                      <a:pt x="1499" y="12962"/>
                    </a:cubicBezTo>
                    <a:cubicBezTo>
                      <a:pt x="1504" y="12996"/>
                      <a:pt x="1508" y="13030"/>
                      <a:pt x="1513" y="13064"/>
                    </a:cubicBezTo>
                    <a:cubicBezTo>
                      <a:pt x="1551" y="13344"/>
                      <a:pt x="1589" y="13624"/>
                      <a:pt x="1626" y="13903"/>
                    </a:cubicBezTo>
                    <a:cubicBezTo>
                      <a:pt x="2406" y="13883"/>
                      <a:pt x="3496" y="13854"/>
                      <a:pt x="3964" y="13842"/>
                    </a:cubicBezTo>
                    <a:cubicBezTo>
                      <a:pt x="3908" y="13501"/>
                      <a:pt x="3857" y="13161"/>
                      <a:pt x="3801" y="12820"/>
                    </a:cubicBezTo>
                    <a:close/>
                    <a:moveTo>
                      <a:pt x="19165" y="14302"/>
                    </a:moveTo>
                    <a:cubicBezTo>
                      <a:pt x="18907" y="14306"/>
                      <a:pt x="18646" y="14311"/>
                      <a:pt x="18388" y="14316"/>
                    </a:cubicBezTo>
                    <a:cubicBezTo>
                      <a:pt x="17892" y="14325"/>
                      <a:pt x="17394" y="14335"/>
                      <a:pt x="16899" y="14345"/>
                    </a:cubicBezTo>
                    <a:cubicBezTo>
                      <a:pt x="16991" y="14659"/>
                      <a:pt x="17082" y="14970"/>
                      <a:pt x="17174" y="15284"/>
                    </a:cubicBezTo>
                    <a:cubicBezTo>
                      <a:pt x="17188" y="15328"/>
                      <a:pt x="17204" y="15373"/>
                      <a:pt x="17216" y="15416"/>
                    </a:cubicBezTo>
                    <a:cubicBezTo>
                      <a:pt x="17223" y="15435"/>
                      <a:pt x="17225" y="15453"/>
                      <a:pt x="17231" y="15471"/>
                    </a:cubicBezTo>
                    <a:cubicBezTo>
                      <a:pt x="17206" y="15500"/>
                      <a:pt x="17246" y="15508"/>
                      <a:pt x="17343" y="15498"/>
                    </a:cubicBezTo>
                    <a:cubicBezTo>
                      <a:pt x="17605" y="15496"/>
                      <a:pt x="17865" y="15494"/>
                      <a:pt x="18127" y="15492"/>
                    </a:cubicBezTo>
                    <a:cubicBezTo>
                      <a:pt x="18630" y="15487"/>
                      <a:pt x="19152" y="15483"/>
                      <a:pt x="19631" y="15479"/>
                    </a:cubicBezTo>
                    <a:cubicBezTo>
                      <a:pt x="19531" y="15159"/>
                      <a:pt x="19430" y="14839"/>
                      <a:pt x="19328" y="14519"/>
                    </a:cubicBezTo>
                    <a:cubicBezTo>
                      <a:pt x="19314" y="14475"/>
                      <a:pt x="19299" y="14430"/>
                      <a:pt x="19285" y="14386"/>
                    </a:cubicBezTo>
                    <a:cubicBezTo>
                      <a:pt x="19279" y="14367"/>
                      <a:pt x="19278" y="14349"/>
                      <a:pt x="19271" y="14330"/>
                    </a:cubicBezTo>
                    <a:cubicBezTo>
                      <a:pt x="19296" y="14300"/>
                      <a:pt x="19261" y="14289"/>
                      <a:pt x="19165" y="14302"/>
                    </a:cubicBezTo>
                    <a:close/>
                    <a:moveTo>
                      <a:pt x="15423" y="14384"/>
                    </a:moveTo>
                    <a:cubicBezTo>
                      <a:pt x="15165" y="14388"/>
                      <a:pt x="14905" y="14395"/>
                      <a:pt x="14646" y="14400"/>
                    </a:cubicBezTo>
                    <a:cubicBezTo>
                      <a:pt x="14150" y="14409"/>
                      <a:pt x="13659" y="14417"/>
                      <a:pt x="13164" y="14427"/>
                    </a:cubicBezTo>
                    <a:cubicBezTo>
                      <a:pt x="13243" y="14734"/>
                      <a:pt x="13317" y="15040"/>
                      <a:pt x="13397" y="15348"/>
                    </a:cubicBezTo>
                    <a:cubicBezTo>
                      <a:pt x="13408" y="15393"/>
                      <a:pt x="13421" y="15438"/>
                      <a:pt x="13432" y="15483"/>
                    </a:cubicBezTo>
                    <a:cubicBezTo>
                      <a:pt x="13438" y="15503"/>
                      <a:pt x="13441" y="15523"/>
                      <a:pt x="13446" y="15543"/>
                    </a:cubicBezTo>
                    <a:cubicBezTo>
                      <a:pt x="13512" y="15542"/>
                      <a:pt x="13584" y="15541"/>
                      <a:pt x="13651" y="15541"/>
                    </a:cubicBezTo>
                    <a:cubicBezTo>
                      <a:pt x="13906" y="15539"/>
                      <a:pt x="14158" y="15537"/>
                      <a:pt x="14413" y="15535"/>
                    </a:cubicBezTo>
                    <a:cubicBezTo>
                      <a:pt x="14889" y="15531"/>
                      <a:pt x="15367" y="15526"/>
                      <a:pt x="15847" y="15522"/>
                    </a:cubicBezTo>
                    <a:cubicBezTo>
                      <a:pt x="15759" y="15212"/>
                      <a:pt x="15667" y="14904"/>
                      <a:pt x="15578" y="14595"/>
                    </a:cubicBezTo>
                    <a:cubicBezTo>
                      <a:pt x="15567" y="14552"/>
                      <a:pt x="15555" y="14508"/>
                      <a:pt x="15543" y="14466"/>
                    </a:cubicBezTo>
                    <a:cubicBezTo>
                      <a:pt x="15532" y="14425"/>
                      <a:pt x="15588" y="14380"/>
                      <a:pt x="15423" y="14384"/>
                    </a:cubicBezTo>
                    <a:close/>
                    <a:moveTo>
                      <a:pt x="11638" y="14429"/>
                    </a:moveTo>
                    <a:cubicBezTo>
                      <a:pt x="11574" y="14430"/>
                      <a:pt x="11507" y="14430"/>
                      <a:pt x="11441" y="14431"/>
                    </a:cubicBezTo>
                    <a:cubicBezTo>
                      <a:pt x="11189" y="14435"/>
                      <a:pt x="10937" y="14441"/>
                      <a:pt x="10685" y="14445"/>
                    </a:cubicBezTo>
                    <a:cubicBezTo>
                      <a:pt x="10216" y="14454"/>
                      <a:pt x="9744" y="14463"/>
                      <a:pt x="9273" y="14472"/>
                    </a:cubicBezTo>
                    <a:cubicBezTo>
                      <a:pt x="9340" y="14769"/>
                      <a:pt x="9406" y="15066"/>
                      <a:pt x="9471" y="15362"/>
                    </a:cubicBezTo>
                    <a:cubicBezTo>
                      <a:pt x="9480" y="15406"/>
                      <a:pt x="9490" y="15450"/>
                      <a:pt x="9499" y="15494"/>
                    </a:cubicBezTo>
                    <a:cubicBezTo>
                      <a:pt x="9513" y="15553"/>
                      <a:pt x="9507" y="15549"/>
                      <a:pt x="9711" y="15547"/>
                    </a:cubicBezTo>
                    <a:cubicBezTo>
                      <a:pt x="9965" y="15545"/>
                      <a:pt x="10218" y="15543"/>
                      <a:pt x="10473" y="15541"/>
                    </a:cubicBezTo>
                    <a:cubicBezTo>
                      <a:pt x="10951" y="15537"/>
                      <a:pt x="11428" y="15532"/>
                      <a:pt x="11907" y="15529"/>
                    </a:cubicBezTo>
                    <a:cubicBezTo>
                      <a:pt x="11831" y="15225"/>
                      <a:pt x="11755" y="14923"/>
                      <a:pt x="11681" y="14620"/>
                    </a:cubicBezTo>
                    <a:cubicBezTo>
                      <a:pt x="11670" y="14575"/>
                      <a:pt x="11663" y="14531"/>
                      <a:pt x="11653" y="14486"/>
                    </a:cubicBezTo>
                    <a:cubicBezTo>
                      <a:pt x="11647" y="14467"/>
                      <a:pt x="11644" y="14448"/>
                      <a:pt x="11638" y="14429"/>
                    </a:cubicBezTo>
                    <a:close/>
                    <a:moveTo>
                      <a:pt x="7903" y="14515"/>
                    </a:moveTo>
                    <a:cubicBezTo>
                      <a:pt x="7242" y="14527"/>
                      <a:pt x="6581" y="14540"/>
                      <a:pt x="5919" y="14552"/>
                    </a:cubicBezTo>
                    <a:cubicBezTo>
                      <a:pt x="5827" y="14553"/>
                      <a:pt x="5737" y="14554"/>
                      <a:pt x="5644" y="14556"/>
                    </a:cubicBezTo>
                    <a:cubicBezTo>
                      <a:pt x="5489" y="14559"/>
                      <a:pt x="5545" y="14577"/>
                      <a:pt x="5552" y="14615"/>
                    </a:cubicBezTo>
                    <a:cubicBezTo>
                      <a:pt x="5562" y="14668"/>
                      <a:pt x="5571" y="14722"/>
                      <a:pt x="5580" y="14775"/>
                    </a:cubicBezTo>
                    <a:cubicBezTo>
                      <a:pt x="5600" y="14881"/>
                      <a:pt x="5618" y="14986"/>
                      <a:pt x="5637" y="15091"/>
                    </a:cubicBezTo>
                    <a:cubicBezTo>
                      <a:pt x="5655" y="15196"/>
                      <a:pt x="5675" y="15299"/>
                      <a:pt x="5693" y="15403"/>
                    </a:cubicBezTo>
                    <a:cubicBezTo>
                      <a:pt x="5704" y="15458"/>
                      <a:pt x="5712" y="15513"/>
                      <a:pt x="5722" y="15568"/>
                    </a:cubicBezTo>
                    <a:cubicBezTo>
                      <a:pt x="5731" y="15613"/>
                      <a:pt x="5794" y="15595"/>
                      <a:pt x="5926" y="15594"/>
                    </a:cubicBezTo>
                    <a:cubicBezTo>
                      <a:pt x="6018" y="15594"/>
                      <a:pt x="6111" y="15593"/>
                      <a:pt x="6202" y="15592"/>
                    </a:cubicBezTo>
                    <a:cubicBezTo>
                      <a:pt x="6842" y="15587"/>
                      <a:pt x="7643" y="15581"/>
                      <a:pt x="8122" y="15578"/>
                    </a:cubicBezTo>
                    <a:cubicBezTo>
                      <a:pt x="8048" y="15224"/>
                      <a:pt x="7976" y="14869"/>
                      <a:pt x="7903" y="14515"/>
                    </a:cubicBezTo>
                    <a:close/>
                    <a:moveTo>
                      <a:pt x="4013" y="14601"/>
                    </a:moveTo>
                    <a:cubicBezTo>
                      <a:pt x="3351" y="14613"/>
                      <a:pt x="2690" y="14626"/>
                      <a:pt x="2029" y="14638"/>
                    </a:cubicBezTo>
                    <a:cubicBezTo>
                      <a:pt x="1936" y="14640"/>
                      <a:pt x="1846" y="14643"/>
                      <a:pt x="1754" y="14644"/>
                    </a:cubicBezTo>
                    <a:cubicBezTo>
                      <a:pt x="1600" y="14647"/>
                      <a:pt x="1657" y="14663"/>
                      <a:pt x="1662" y="14702"/>
                    </a:cubicBezTo>
                    <a:cubicBezTo>
                      <a:pt x="1668" y="14753"/>
                      <a:pt x="1677" y="14804"/>
                      <a:pt x="1683" y="14856"/>
                    </a:cubicBezTo>
                    <a:cubicBezTo>
                      <a:pt x="1698" y="14957"/>
                      <a:pt x="1711" y="15058"/>
                      <a:pt x="1725" y="15159"/>
                    </a:cubicBezTo>
                    <a:cubicBezTo>
                      <a:pt x="1740" y="15260"/>
                      <a:pt x="1754" y="15359"/>
                      <a:pt x="1768" y="15459"/>
                    </a:cubicBezTo>
                    <a:cubicBezTo>
                      <a:pt x="1774" y="15511"/>
                      <a:pt x="1782" y="15564"/>
                      <a:pt x="1789" y="15617"/>
                    </a:cubicBezTo>
                    <a:cubicBezTo>
                      <a:pt x="1795" y="15661"/>
                      <a:pt x="1857" y="15644"/>
                      <a:pt x="1987" y="15643"/>
                    </a:cubicBezTo>
                    <a:cubicBezTo>
                      <a:pt x="2078" y="15643"/>
                      <a:pt x="2170" y="15642"/>
                      <a:pt x="2262" y="15641"/>
                    </a:cubicBezTo>
                    <a:cubicBezTo>
                      <a:pt x="2902" y="15636"/>
                      <a:pt x="3704" y="15629"/>
                      <a:pt x="4182" y="15625"/>
                    </a:cubicBezTo>
                    <a:cubicBezTo>
                      <a:pt x="4127" y="15284"/>
                      <a:pt x="4068" y="14942"/>
                      <a:pt x="4013" y="14601"/>
                    </a:cubicBezTo>
                    <a:close/>
                    <a:moveTo>
                      <a:pt x="8249" y="16339"/>
                    </a:moveTo>
                    <a:cubicBezTo>
                      <a:pt x="8128" y="16339"/>
                      <a:pt x="8010" y="16341"/>
                      <a:pt x="7889" y="16341"/>
                    </a:cubicBezTo>
                    <a:cubicBezTo>
                      <a:pt x="7656" y="16341"/>
                      <a:pt x="7423" y="16341"/>
                      <a:pt x="7190" y="16341"/>
                    </a:cubicBezTo>
                    <a:cubicBezTo>
                      <a:pt x="6738" y="16342"/>
                      <a:pt x="6286" y="16343"/>
                      <a:pt x="5835" y="16343"/>
                    </a:cubicBezTo>
                    <a:cubicBezTo>
                      <a:pt x="5891" y="16651"/>
                      <a:pt x="5948" y="16958"/>
                      <a:pt x="6004" y="17266"/>
                    </a:cubicBezTo>
                    <a:cubicBezTo>
                      <a:pt x="6008" y="17295"/>
                      <a:pt x="6014" y="17323"/>
                      <a:pt x="6018" y="17351"/>
                    </a:cubicBezTo>
                    <a:cubicBezTo>
                      <a:pt x="5989" y="17379"/>
                      <a:pt x="6021" y="17390"/>
                      <a:pt x="6117" y="17381"/>
                    </a:cubicBezTo>
                    <a:cubicBezTo>
                      <a:pt x="6236" y="17383"/>
                      <a:pt x="6358" y="17382"/>
                      <a:pt x="6477" y="17383"/>
                    </a:cubicBezTo>
                    <a:cubicBezTo>
                      <a:pt x="6686" y="17385"/>
                      <a:pt x="6891" y="17387"/>
                      <a:pt x="7098" y="17390"/>
                    </a:cubicBezTo>
                    <a:cubicBezTo>
                      <a:pt x="7556" y="17394"/>
                      <a:pt x="7979" y="17397"/>
                      <a:pt x="8468" y="17402"/>
                    </a:cubicBezTo>
                    <a:cubicBezTo>
                      <a:pt x="8405" y="17093"/>
                      <a:pt x="8341" y="16783"/>
                      <a:pt x="8278" y="16474"/>
                    </a:cubicBezTo>
                    <a:cubicBezTo>
                      <a:pt x="8267" y="16429"/>
                      <a:pt x="8258" y="16384"/>
                      <a:pt x="8249" y="16339"/>
                    </a:cubicBezTo>
                    <a:close/>
                    <a:moveTo>
                      <a:pt x="15748" y="16339"/>
                    </a:moveTo>
                    <a:cubicBezTo>
                      <a:pt x="15510" y="16339"/>
                      <a:pt x="15273" y="16341"/>
                      <a:pt x="15035" y="16341"/>
                    </a:cubicBezTo>
                    <a:cubicBezTo>
                      <a:pt x="14558" y="16341"/>
                      <a:pt x="14084" y="16340"/>
                      <a:pt x="13608" y="16341"/>
                    </a:cubicBezTo>
                    <a:cubicBezTo>
                      <a:pt x="13690" y="16657"/>
                      <a:pt x="13774" y="16973"/>
                      <a:pt x="13856" y="17289"/>
                    </a:cubicBezTo>
                    <a:cubicBezTo>
                      <a:pt x="13868" y="17335"/>
                      <a:pt x="13879" y="17383"/>
                      <a:pt x="13891" y="17429"/>
                    </a:cubicBezTo>
                    <a:cubicBezTo>
                      <a:pt x="13903" y="17476"/>
                      <a:pt x="14039" y="17458"/>
                      <a:pt x="14180" y="17459"/>
                    </a:cubicBezTo>
                    <a:cubicBezTo>
                      <a:pt x="14422" y="17462"/>
                      <a:pt x="14660" y="17465"/>
                      <a:pt x="14900" y="17468"/>
                    </a:cubicBezTo>
                    <a:cubicBezTo>
                      <a:pt x="15382" y="17472"/>
                      <a:pt x="15859" y="17475"/>
                      <a:pt x="16348" y="17480"/>
                    </a:cubicBezTo>
                    <a:cubicBezTo>
                      <a:pt x="16258" y="17162"/>
                      <a:pt x="16169" y="16844"/>
                      <a:pt x="16080" y="16526"/>
                    </a:cubicBezTo>
                    <a:cubicBezTo>
                      <a:pt x="16067" y="16482"/>
                      <a:pt x="16057" y="16440"/>
                      <a:pt x="16044" y="16396"/>
                    </a:cubicBezTo>
                    <a:cubicBezTo>
                      <a:pt x="16034" y="16359"/>
                      <a:pt x="16079" y="16339"/>
                      <a:pt x="15931" y="16339"/>
                    </a:cubicBezTo>
                    <a:cubicBezTo>
                      <a:pt x="15871" y="16339"/>
                      <a:pt x="15809" y="16339"/>
                      <a:pt x="15748" y="16339"/>
                    </a:cubicBezTo>
                    <a:close/>
                    <a:moveTo>
                      <a:pt x="19638" y="16339"/>
                    </a:moveTo>
                    <a:cubicBezTo>
                      <a:pt x="19400" y="16339"/>
                      <a:pt x="19163" y="16341"/>
                      <a:pt x="18925" y="16341"/>
                    </a:cubicBezTo>
                    <a:cubicBezTo>
                      <a:pt x="18449" y="16341"/>
                      <a:pt x="17974" y="16341"/>
                      <a:pt x="17499" y="16341"/>
                    </a:cubicBezTo>
                    <a:cubicBezTo>
                      <a:pt x="17593" y="16663"/>
                      <a:pt x="17686" y="16985"/>
                      <a:pt x="17781" y="17307"/>
                    </a:cubicBezTo>
                    <a:cubicBezTo>
                      <a:pt x="17794" y="17351"/>
                      <a:pt x="17810" y="17397"/>
                      <a:pt x="17824" y="17441"/>
                    </a:cubicBezTo>
                    <a:cubicBezTo>
                      <a:pt x="17835" y="17479"/>
                      <a:pt x="17788" y="17497"/>
                      <a:pt x="17937" y="17498"/>
                    </a:cubicBezTo>
                    <a:cubicBezTo>
                      <a:pt x="17998" y="17499"/>
                      <a:pt x="18058" y="17499"/>
                      <a:pt x="18120" y="17500"/>
                    </a:cubicBezTo>
                    <a:cubicBezTo>
                      <a:pt x="18360" y="17502"/>
                      <a:pt x="18599" y="17502"/>
                      <a:pt x="18840" y="17504"/>
                    </a:cubicBezTo>
                    <a:cubicBezTo>
                      <a:pt x="19322" y="17509"/>
                      <a:pt x="19797" y="17515"/>
                      <a:pt x="20288" y="17519"/>
                    </a:cubicBezTo>
                    <a:cubicBezTo>
                      <a:pt x="20183" y="17190"/>
                      <a:pt x="20079" y="16861"/>
                      <a:pt x="19977" y="16532"/>
                    </a:cubicBezTo>
                    <a:cubicBezTo>
                      <a:pt x="19963" y="16487"/>
                      <a:pt x="19949" y="16441"/>
                      <a:pt x="19935" y="16396"/>
                    </a:cubicBezTo>
                    <a:cubicBezTo>
                      <a:pt x="19924" y="16359"/>
                      <a:pt x="19971" y="16339"/>
                      <a:pt x="19822" y="16339"/>
                    </a:cubicBezTo>
                    <a:cubicBezTo>
                      <a:pt x="19762" y="16339"/>
                      <a:pt x="19700" y="16339"/>
                      <a:pt x="19638" y="16339"/>
                    </a:cubicBezTo>
                    <a:close/>
                    <a:moveTo>
                      <a:pt x="12048" y="16341"/>
                    </a:moveTo>
                    <a:cubicBezTo>
                      <a:pt x="11996" y="16340"/>
                      <a:pt x="11934" y="16343"/>
                      <a:pt x="11864" y="16343"/>
                    </a:cubicBezTo>
                    <a:cubicBezTo>
                      <a:pt x="11627" y="16343"/>
                      <a:pt x="11388" y="16343"/>
                      <a:pt x="11151" y="16343"/>
                    </a:cubicBezTo>
                    <a:cubicBezTo>
                      <a:pt x="10676" y="16344"/>
                      <a:pt x="10200" y="16345"/>
                      <a:pt x="9725" y="16345"/>
                    </a:cubicBezTo>
                    <a:cubicBezTo>
                      <a:pt x="9793" y="16650"/>
                      <a:pt x="9856" y="16955"/>
                      <a:pt x="9923" y="17260"/>
                    </a:cubicBezTo>
                    <a:cubicBezTo>
                      <a:pt x="9932" y="17304"/>
                      <a:pt x="9941" y="17349"/>
                      <a:pt x="9951" y="17394"/>
                    </a:cubicBezTo>
                    <a:cubicBezTo>
                      <a:pt x="9962" y="17440"/>
                      <a:pt x="10104" y="17423"/>
                      <a:pt x="10240" y="17424"/>
                    </a:cubicBezTo>
                    <a:cubicBezTo>
                      <a:pt x="10482" y="17426"/>
                      <a:pt x="10720" y="17428"/>
                      <a:pt x="10961" y="17431"/>
                    </a:cubicBezTo>
                    <a:cubicBezTo>
                      <a:pt x="11442" y="17435"/>
                      <a:pt x="11918" y="17441"/>
                      <a:pt x="12408" y="17445"/>
                    </a:cubicBezTo>
                    <a:cubicBezTo>
                      <a:pt x="12332" y="17133"/>
                      <a:pt x="12259" y="16821"/>
                      <a:pt x="12182" y="16509"/>
                    </a:cubicBezTo>
                    <a:cubicBezTo>
                      <a:pt x="12170" y="16464"/>
                      <a:pt x="12157" y="16417"/>
                      <a:pt x="12147" y="16372"/>
                    </a:cubicBezTo>
                    <a:cubicBezTo>
                      <a:pt x="12141" y="16348"/>
                      <a:pt x="12100" y="16342"/>
                      <a:pt x="12048" y="16341"/>
                    </a:cubicBezTo>
                    <a:close/>
                    <a:moveTo>
                      <a:pt x="3300" y="16343"/>
                    </a:moveTo>
                    <a:cubicBezTo>
                      <a:pt x="2849" y="16344"/>
                      <a:pt x="2396" y="16345"/>
                      <a:pt x="1944" y="16345"/>
                    </a:cubicBezTo>
                    <a:cubicBezTo>
                      <a:pt x="1985" y="16642"/>
                      <a:pt x="2024" y="16939"/>
                      <a:pt x="2064" y="17236"/>
                    </a:cubicBezTo>
                    <a:cubicBezTo>
                      <a:pt x="2069" y="17263"/>
                      <a:pt x="2075" y="17289"/>
                      <a:pt x="2078" y="17316"/>
                    </a:cubicBezTo>
                    <a:cubicBezTo>
                      <a:pt x="2051" y="17343"/>
                      <a:pt x="2081" y="17353"/>
                      <a:pt x="2177" y="17344"/>
                    </a:cubicBezTo>
                    <a:cubicBezTo>
                      <a:pt x="2296" y="17345"/>
                      <a:pt x="2418" y="17347"/>
                      <a:pt x="2537" y="17349"/>
                    </a:cubicBezTo>
                    <a:cubicBezTo>
                      <a:pt x="2745" y="17351"/>
                      <a:pt x="2950" y="17353"/>
                      <a:pt x="3159" y="17355"/>
                    </a:cubicBezTo>
                    <a:cubicBezTo>
                      <a:pt x="3615" y="17359"/>
                      <a:pt x="4039" y="17363"/>
                      <a:pt x="4528" y="17367"/>
                    </a:cubicBezTo>
                    <a:cubicBezTo>
                      <a:pt x="4479" y="17063"/>
                      <a:pt x="4431" y="16760"/>
                      <a:pt x="4380" y="16456"/>
                    </a:cubicBezTo>
                    <a:cubicBezTo>
                      <a:pt x="4376" y="16428"/>
                      <a:pt x="4371" y="16399"/>
                      <a:pt x="4366" y="16372"/>
                    </a:cubicBezTo>
                    <a:cubicBezTo>
                      <a:pt x="4394" y="16343"/>
                      <a:pt x="4362" y="16334"/>
                      <a:pt x="4267" y="16343"/>
                    </a:cubicBezTo>
                    <a:cubicBezTo>
                      <a:pt x="4149" y="16343"/>
                      <a:pt x="4032" y="16343"/>
                      <a:pt x="3914" y="16343"/>
                    </a:cubicBezTo>
                    <a:cubicBezTo>
                      <a:pt x="3709" y="16343"/>
                      <a:pt x="3505" y="16343"/>
                      <a:pt x="3300" y="16343"/>
                    </a:cubicBezTo>
                    <a:close/>
                    <a:moveTo>
                      <a:pt x="2092" y="18079"/>
                    </a:moveTo>
                    <a:cubicBezTo>
                      <a:pt x="2134" y="18376"/>
                      <a:pt x="2180" y="18671"/>
                      <a:pt x="2220" y="18967"/>
                    </a:cubicBezTo>
                    <a:cubicBezTo>
                      <a:pt x="2224" y="18994"/>
                      <a:pt x="2222" y="19023"/>
                      <a:pt x="2227" y="19050"/>
                    </a:cubicBezTo>
                    <a:cubicBezTo>
                      <a:pt x="2197" y="19078"/>
                      <a:pt x="2236" y="19087"/>
                      <a:pt x="2332" y="19080"/>
                    </a:cubicBezTo>
                    <a:cubicBezTo>
                      <a:pt x="2455" y="19083"/>
                      <a:pt x="2577" y="19087"/>
                      <a:pt x="2700" y="19091"/>
                    </a:cubicBezTo>
                    <a:cubicBezTo>
                      <a:pt x="2911" y="19096"/>
                      <a:pt x="3122" y="19100"/>
                      <a:pt x="3335" y="19105"/>
                    </a:cubicBezTo>
                    <a:cubicBezTo>
                      <a:pt x="3802" y="19117"/>
                      <a:pt x="4232" y="19129"/>
                      <a:pt x="4733" y="19142"/>
                    </a:cubicBezTo>
                    <a:cubicBezTo>
                      <a:pt x="4684" y="18838"/>
                      <a:pt x="4635" y="18535"/>
                      <a:pt x="4585" y="18231"/>
                    </a:cubicBezTo>
                    <a:cubicBezTo>
                      <a:pt x="4580" y="18203"/>
                      <a:pt x="4575" y="18174"/>
                      <a:pt x="4571" y="18147"/>
                    </a:cubicBezTo>
                    <a:cubicBezTo>
                      <a:pt x="4599" y="18119"/>
                      <a:pt x="4562" y="18110"/>
                      <a:pt x="4465" y="18118"/>
                    </a:cubicBezTo>
                    <a:cubicBezTo>
                      <a:pt x="4345" y="18116"/>
                      <a:pt x="4225" y="18114"/>
                      <a:pt x="4105" y="18112"/>
                    </a:cubicBezTo>
                    <a:cubicBezTo>
                      <a:pt x="3896" y="18109"/>
                      <a:pt x="3686" y="18105"/>
                      <a:pt x="3476" y="18102"/>
                    </a:cubicBezTo>
                    <a:cubicBezTo>
                      <a:pt x="3015" y="18094"/>
                      <a:pt x="2554" y="18086"/>
                      <a:pt x="2092" y="18079"/>
                    </a:cubicBezTo>
                    <a:close/>
                    <a:moveTo>
                      <a:pt x="6131" y="18165"/>
                    </a:moveTo>
                    <a:cubicBezTo>
                      <a:pt x="6187" y="18474"/>
                      <a:pt x="6244" y="18782"/>
                      <a:pt x="6301" y="19091"/>
                    </a:cubicBezTo>
                    <a:cubicBezTo>
                      <a:pt x="6305" y="19118"/>
                      <a:pt x="6309" y="19146"/>
                      <a:pt x="6315" y="19175"/>
                    </a:cubicBezTo>
                    <a:cubicBezTo>
                      <a:pt x="6286" y="19203"/>
                      <a:pt x="6323" y="19213"/>
                      <a:pt x="6421" y="19205"/>
                    </a:cubicBezTo>
                    <a:cubicBezTo>
                      <a:pt x="6542" y="19209"/>
                      <a:pt x="6659" y="19213"/>
                      <a:pt x="6781" y="19216"/>
                    </a:cubicBezTo>
                    <a:cubicBezTo>
                      <a:pt x="6993" y="19221"/>
                      <a:pt x="7211" y="19226"/>
                      <a:pt x="7423" y="19232"/>
                    </a:cubicBezTo>
                    <a:cubicBezTo>
                      <a:pt x="7891" y="19244"/>
                      <a:pt x="8321" y="19255"/>
                      <a:pt x="8821" y="19267"/>
                    </a:cubicBezTo>
                    <a:cubicBezTo>
                      <a:pt x="8757" y="18958"/>
                      <a:pt x="8695" y="18649"/>
                      <a:pt x="8631" y="18340"/>
                    </a:cubicBezTo>
                    <a:cubicBezTo>
                      <a:pt x="8622" y="18295"/>
                      <a:pt x="8612" y="18251"/>
                      <a:pt x="8602" y="18206"/>
                    </a:cubicBezTo>
                    <a:cubicBezTo>
                      <a:pt x="8478" y="18204"/>
                      <a:pt x="8360" y="18202"/>
                      <a:pt x="8235" y="18200"/>
                    </a:cubicBezTo>
                    <a:cubicBezTo>
                      <a:pt x="7997" y="18196"/>
                      <a:pt x="7753" y="18192"/>
                      <a:pt x="7515" y="18188"/>
                    </a:cubicBezTo>
                    <a:cubicBezTo>
                      <a:pt x="7054" y="18181"/>
                      <a:pt x="6593" y="18173"/>
                      <a:pt x="6131" y="18165"/>
                    </a:cubicBezTo>
                    <a:close/>
                    <a:moveTo>
                      <a:pt x="10170" y="18208"/>
                    </a:moveTo>
                    <a:cubicBezTo>
                      <a:pt x="10238" y="18513"/>
                      <a:pt x="10307" y="18818"/>
                      <a:pt x="10375" y="19123"/>
                    </a:cubicBezTo>
                    <a:cubicBezTo>
                      <a:pt x="10385" y="19168"/>
                      <a:pt x="10393" y="19212"/>
                      <a:pt x="10403" y="19257"/>
                    </a:cubicBezTo>
                    <a:cubicBezTo>
                      <a:pt x="10413" y="19303"/>
                      <a:pt x="10554" y="19291"/>
                      <a:pt x="10692" y="19294"/>
                    </a:cubicBezTo>
                    <a:cubicBezTo>
                      <a:pt x="10940" y="19300"/>
                      <a:pt x="11188" y="19306"/>
                      <a:pt x="11434" y="19312"/>
                    </a:cubicBezTo>
                    <a:cubicBezTo>
                      <a:pt x="11925" y="19325"/>
                      <a:pt x="12408" y="19337"/>
                      <a:pt x="12909" y="19349"/>
                    </a:cubicBezTo>
                    <a:cubicBezTo>
                      <a:pt x="12832" y="19037"/>
                      <a:pt x="12761" y="18726"/>
                      <a:pt x="12683" y="18413"/>
                    </a:cubicBezTo>
                    <a:cubicBezTo>
                      <a:pt x="12672" y="18368"/>
                      <a:pt x="12659" y="18323"/>
                      <a:pt x="12648" y="18278"/>
                    </a:cubicBezTo>
                    <a:cubicBezTo>
                      <a:pt x="12636" y="18231"/>
                      <a:pt x="12498" y="18245"/>
                      <a:pt x="12359" y="18243"/>
                    </a:cubicBezTo>
                    <a:cubicBezTo>
                      <a:pt x="12115" y="18240"/>
                      <a:pt x="11875" y="18237"/>
                      <a:pt x="11631" y="18233"/>
                    </a:cubicBezTo>
                    <a:cubicBezTo>
                      <a:pt x="11146" y="18225"/>
                      <a:pt x="10656" y="18216"/>
                      <a:pt x="10170" y="18208"/>
                    </a:cubicBezTo>
                    <a:close/>
                    <a:moveTo>
                      <a:pt x="14060" y="18296"/>
                    </a:moveTo>
                    <a:cubicBezTo>
                      <a:pt x="14143" y="18613"/>
                      <a:pt x="14225" y="18929"/>
                      <a:pt x="14307" y="19244"/>
                    </a:cubicBezTo>
                    <a:cubicBezTo>
                      <a:pt x="14319" y="19291"/>
                      <a:pt x="14330" y="19336"/>
                      <a:pt x="14343" y="19382"/>
                    </a:cubicBezTo>
                    <a:cubicBezTo>
                      <a:pt x="14354" y="19429"/>
                      <a:pt x="14490" y="19415"/>
                      <a:pt x="14632" y="19419"/>
                    </a:cubicBezTo>
                    <a:cubicBezTo>
                      <a:pt x="14879" y="19425"/>
                      <a:pt x="15127" y="19431"/>
                      <a:pt x="15374" y="19437"/>
                    </a:cubicBezTo>
                    <a:cubicBezTo>
                      <a:pt x="15866" y="19450"/>
                      <a:pt x="16349" y="19463"/>
                      <a:pt x="16849" y="19476"/>
                    </a:cubicBezTo>
                    <a:cubicBezTo>
                      <a:pt x="16759" y="19159"/>
                      <a:pt x="16671" y="18840"/>
                      <a:pt x="16581" y="18522"/>
                    </a:cubicBezTo>
                    <a:cubicBezTo>
                      <a:pt x="16568" y="18478"/>
                      <a:pt x="16558" y="18434"/>
                      <a:pt x="16546" y="18391"/>
                    </a:cubicBezTo>
                    <a:cubicBezTo>
                      <a:pt x="16534" y="18353"/>
                      <a:pt x="16581" y="18336"/>
                      <a:pt x="16433" y="18333"/>
                    </a:cubicBezTo>
                    <a:cubicBezTo>
                      <a:pt x="16370" y="18333"/>
                      <a:pt x="16310" y="18332"/>
                      <a:pt x="16249" y="18331"/>
                    </a:cubicBezTo>
                    <a:cubicBezTo>
                      <a:pt x="16005" y="18327"/>
                      <a:pt x="15758" y="18323"/>
                      <a:pt x="15515" y="18319"/>
                    </a:cubicBezTo>
                    <a:cubicBezTo>
                      <a:pt x="15029" y="18311"/>
                      <a:pt x="14547" y="18305"/>
                      <a:pt x="14060" y="18296"/>
                    </a:cubicBezTo>
                    <a:close/>
                    <a:moveTo>
                      <a:pt x="18099" y="18340"/>
                    </a:moveTo>
                    <a:cubicBezTo>
                      <a:pt x="18194" y="18662"/>
                      <a:pt x="18286" y="18984"/>
                      <a:pt x="18381" y="19306"/>
                    </a:cubicBezTo>
                    <a:cubicBezTo>
                      <a:pt x="18394" y="19350"/>
                      <a:pt x="18411" y="19393"/>
                      <a:pt x="18424" y="19437"/>
                    </a:cubicBezTo>
                    <a:cubicBezTo>
                      <a:pt x="18435" y="19476"/>
                      <a:pt x="18388" y="19493"/>
                      <a:pt x="18537" y="19497"/>
                    </a:cubicBezTo>
                    <a:cubicBezTo>
                      <a:pt x="18599" y="19499"/>
                      <a:pt x="18664" y="19499"/>
                      <a:pt x="18727" y="19501"/>
                    </a:cubicBezTo>
                    <a:cubicBezTo>
                      <a:pt x="18974" y="19507"/>
                      <a:pt x="19216" y="19515"/>
                      <a:pt x="19462" y="19521"/>
                    </a:cubicBezTo>
                    <a:cubicBezTo>
                      <a:pt x="19955" y="19534"/>
                      <a:pt x="20437" y="19546"/>
                      <a:pt x="20937" y="19558"/>
                    </a:cubicBezTo>
                    <a:cubicBezTo>
                      <a:pt x="20833" y="19230"/>
                      <a:pt x="20731" y="18900"/>
                      <a:pt x="20627" y="18571"/>
                    </a:cubicBezTo>
                    <a:cubicBezTo>
                      <a:pt x="20611" y="18527"/>
                      <a:pt x="20600" y="18481"/>
                      <a:pt x="20584" y="18436"/>
                    </a:cubicBezTo>
                    <a:cubicBezTo>
                      <a:pt x="20571" y="18398"/>
                      <a:pt x="20621" y="18381"/>
                      <a:pt x="20471" y="18379"/>
                    </a:cubicBezTo>
                    <a:cubicBezTo>
                      <a:pt x="20410" y="18378"/>
                      <a:pt x="20350" y="18376"/>
                      <a:pt x="20288" y="18374"/>
                    </a:cubicBezTo>
                    <a:cubicBezTo>
                      <a:pt x="20044" y="18371"/>
                      <a:pt x="19797" y="18366"/>
                      <a:pt x="19553" y="18362"/>
                    </a:cubicBezTo>
                    <a:cubicBezTo>
                      <a:pt x="19067" y="18354"/>
                      <a:pt x="18586" y="18347"/>
                      <a:pt x="18099" y="18340"/>
                    </a:cubicBezTo>
                    <a:close/>
                    <a:moveTo>
                      <a:pt x="2396" y="19817"/>
                    </a:moveTo>
                    <a:cubicBezTo>
                      <a:pt x="2437" y="20114"/>
                      <a:pt x="2474" y="20411"/>
                      <a:pt x="2516" y="20707"/>
                    </a:cubicBezTo>
                    <a:cubicBezTo>
                      <a:pt x="2520" y="20734"/>
                      <a:pt x="2520" y="20760"/>
                      <a:pt x="2523" y="20787"/>
                    </a:cubicBezTo>
                    <a:cubicBezTo>
                      <a:pt x="2495" y="20815"/>
                      <a:pt x="2531" y="20827"/>
                      <a:pt x="2629" y="20820"/>
                    </a:cubicBezTo>
                    <a:cubicBezTo>
                      <a:pt x="2752" y="20826"/>
                      <a:pt x="2879" y="20830"/>
                      <a:pt x="3003" y="20835"/>
                    </a:cubicBezTo>
                    <a:cubicBezTo>
                      <a:pt x="3221" y="20844"/>
                      <a:pt x="3436" y="20854"/>
                      <a:pt x="3653" y="20863"/>
                    </a:cubicBezTo>
                    <a:cubicBezTo>
                      <a:pt x="4129" y="20883"/>
                      <a:pt x="4574" y="20902"/>
                      <a:pt x="5086" y="20923"/>
                    </a:cubicBezTo>
                    <a:cubicBezTo>
                      <a:pt x="5036" y="20619"/>
                      <a:pt x="4987" y="20314"/>
                      <a:pt x="4938" y="20010"/>
                    </a:cubicBezTo>
                    <a:cubicBezTo>
                      <a:pt x="4933" y="19982"/>
                      <a:pt x="4927" y="19955"/>
                      <a:pt x="4924" y="19928"/>
                    </a:cubicBezTo>
                    <a:cubicBezTo>
                      <a:pt x="4951" y="19900"/>
                      <a:pt x="4915" y="19888"/>
                      <a:pt x="4818" y="19895"/>
                    </a:cubicBezTo>
                    <a:cubicBezTo>
                      <a:pt x="4694" y="19891"/>
                      <a:pt x="4574" y="19889"/>
                      <a:pt x="4451" y="19885"/>
                    </a:cubicBezTo>
                    <a:cubicBezTo>
                      <a:pt x="4236" y="19878"/>
                      <a:pt x="4022" y="19871"/>
                      <a:pt x="3808" y="19864"/>
                    </a:cubicBezTo>
                    <a:cubicBezTo>
                      <a:pt x="3338" y="19849"/>
                      <a:pt x="2867" y="19832"/>
                      <a:pt x="2396" y="19817"/>
                    </a:cubicBezTo>
                    <a:close/>
                    <a:moveTo>
                      <a:pt x="6435" y="19946"/>
                    </a:moveTo>
                    <a:cubicBezTo>
                      <a:pt x="6491" y="20255"/>
                      <a:pt x="6539" y="20564"/>
                      <a:pt x="6597" y="20872"/>
                    </a:cubicBezTo>
                    <a:cubicBezTo>
                      <a:pt x="6601" y="20900"/>
                      <a:pt x="6613" y="20928"/>
                      <a:pt x="6618" y="20956"/>
                    </a:cubicBezTo>
                    <a:cubicBezTo>
                      <a:pt x="6590" y="20984"/>
                      <a:pt x="6626" y="20994"/>
                      <a:pt x="6724" y="20989"/>
                    </a:cubicBezTo>
                    <a:cubicBezTo>
                      <a:pt x="6849" y="20994"/>
                      <a:pt x="6967" y="20999"/>
                      <a:pt x="7091" y="21005"/>
                    </a:cubicBezTo>
                    <a:cubicBezTo>
                      <a:pt x="7308" y="21014"/>
                      <a:pt x="7531" y="21023"/>
                      <a:pt x="7748" y="21032"/>
                    </a:cubicBezTo>
                    <a:cubicBezTo>
                      <a:pt x="8226" y="21051"/>
                      <a:pt x="8662" y="21070"/>
                      <a:pt x="9174" y="21091"/>
                    </a:cubicBezTo>
                    <a:cubicBezTo>
                      <a:pt x="9110" y="20782"/>
                      <a:pt x="9047" y="20473"/>
                      <a:pt x="8984" y="20164"/>
                    </a:cubicBezTo>
                    <a:cubicBezTo>
                      <a:pt x="8973" y="20119"/>
                      <a:pt x="8964" y="20073"/>
                      <a:pt x="8955" y="20028"/>
                    </a:cubicBezTo>
                    <a:cubicBezTo>
                      <a:pt x="8829" y="20024"/>
                      <a:pt x="8701" y="20020"/>
                      <a:pt x="8574" y="20016"/>
                    </a:cubicBezTo>
                    <a:cubicBezTo>
                      <a:pt x="8331" y="20008"/>
                      <a:pt x="8090" y="20001"/>
                      <a:pt x="7847" y="19993"/>
                    </a:cubicBezTo>
                    <a:cubicBezTo>
                      <a:pt x="7375" y="19978"/>
                      <a:pt x="6907" y="19962"/>
                      <a:pt x="6435" y="19946"/>
                    </a:cubicBezTo>
                    <a:close/>
                    <a:moveTo>
                      <a:pt x="10466" y="20078"/>
                    </a:moveTo>
                    <a:cubicBezTo>
                      <a:pt x="10533" y="20383"/>
                      <a:pt x="10603" y="20688"/>
                      <a:pt x="10671" y="20993"/>
                    </a:cubicBezTo>
                    <a:cubicBezTo>
                      <a:pt x="10681" y="21037"/>
                      <a:pt x="10690" y="21082"/>
                      <a:pt x="10699" y="21126"/>
                    </a:cubicBezTo>
                    <a:cubicBezTo>
                      <a:pt x="10710" y="21172"/>
                      <a:pt x="10863" y="21161"/>
                      <a:pt x="11003" y="21167"/>
                    </a:cubicBezTo>
                    <a:cubicBezTo>
                      <a:pt x="11255" y="21178"/>
                      <a:pt x="11506" y="21187"/>
                      <a:pt x="11758" y="21198"/>
                    </a:cubicBezTo>
                    <a:cubicBezTo>
                      <a:pt x="12261" y="21219"/>
                      <a:pt x="12750" y="21240"/>
                      <a:pt x="13262" y="21261"/>
                    </a:cubicBezTo>
                    <a:cubicBezTo>
                      <a:pt x="13186" y="20949"/>
                      <a:pt x="13113" y="20638"/>
                      <a:pt x="13036" y="20326"/>
                    </a:cubicBezTo>
                    <a:cubicBezTo>
                      <a:pt x="13026" y="20280"/>
                      <a:pt x="13013" y="20234"/>
                      <a:pt x="13001" y="20188"/>
                    </a:cubicBezTo>
                    <a:cubicBezTo>
                      <a:pt x="12989" y="20141"/>
                      <a:pt x="12845" y="20156"/>
                      <a:pt x="12705" y="20151"/>
                    </a:cubicBezTo>
                    <a:cubicBezTo>
                      <a:pt x="12456" y="20143"/>
                      <a:pt x="12212" y="20135"/>
                      <a:pt x="11963" y="20127"/>
                    </a:cubicBezTo>
                    <a:cubicBezTo>
                      <a:pt x="11467" y="20111"/>
                      <a:pt x="10964" y="20094"/>
                      <a:pt x="10466" y="20078"/>
                    </a:cubicBezTo>
                    <a:close/>
                    <a:moveTo>
                      <a:pt x="14660" y="20209"/>
                    </a:moveTo>
                    <a:cubicBezTo>
                      <a:pt x="14743" y="20525"/>
                      <a:pt x="14818" y="20841"/>
                      <a:pt x="14900" y="21157"/>
                    </a:cubicBezTo>
                    <a:cubicBezTo>
                      <a:pt x="14912" y="21203"/>
                      <a:pt x="14929" y="21248"/>
                      <a:pt x="14943" y="21294"/>
                    </a:cubicBezTo>
                    <a:cubicBezTo>
                      <a:pt x="14954" y="21342"/>
                      <a:pt x="15096" y="21331"/>
                      <a:pt x="15239" y="21337"/>
                    </a:cubicBezTo>
                    <a:cubicBezTo>
                      <a:pt x="15491" y="21348"/>
                      <a:pt x="15743" y="21358"/>
                      <a:pt x="15995" y="21368"/>
                    </a:cubicBezTo>
                    <a:cubicBezTo>
                      <a:pt x="16498" y="21389"/>
                      <a:pt x="16996" y="21408"/>
                      <a:pt x="17506" y="21430"/>
                    </a:cubicBezTo>
                    <a:cubicBezTo>
                      <a:pt x="17417" y="21112"/>
                      <a:pt x="17327" y="20794"/>
                      <a:pt x="17238" y="20476"/>
                    </a:cubicBezTo>
                    <a:cubicBezTo>
                      <a:pt x="17225" y="20432"/>
                      <a:pt x="17214" y="20390"/>
                      <a:pt x="17202" y="20346"/>
                    </a:cubicBezTo>
                    <a:cubicBezTo>
                      <a:pt x="17191" y="20307"/>
                      <a:pt x="17232" y="20291"/>
                      <a:pt x="17082" y="20287"/>
                    </a:cubicBezTo>
                    <a:cubicBezTo>
                      <a:pt x="17019" y="20284"/>
                      <a:pt x="16955" y="20283"/>
                      <a:pt x="16892" y="20281"/>
                    </a:cubicBezTo>
                    <a:cubicBezTo>
                      <a:pt x="16643" y="20273"/>
                      <a:pt x="16399" y="20264"/>
                      <a:pt x="16150" y="20256"/>
                    </a:cubicBezTo>
                    <a:cubicBezTo>
                      <a:pt x="15652" y="20240"/>
                      <a:pt x="15157" y="20225"/>
                      <a:pt x="14660" y="20209"/>
                    </a:cubicBezTo>
                    <a:close/>
                    <a:moveTo>
                      <a:pt x="18692" y="20338"/>
                    </a:moveTo>
                    <a:cubicBezTo>
                      <a:pt x="18787" y="20660"/>
                      <a:pt x="18886" y="20983"/>
                      <a:pt x="18982" y="21305"/>
                    </a:cubicBezTo>
                    <a:cubicBezTo>
                      <a:pt x="18995" y="21349"/>
                      <a:pt x="19004" y="21392"/>
                      <a:pt x="19017" y="21436"/>
                    </a:cubicBezTo>
                    <a:cubicBezTo>
                      <a:pt x="19028" y="21475"/>
                      <a:pt x="18988" y="21491"/>
                      <a:pt x="19137" y="21497"/>
                    </a:cubicBezTo>
                    <a:cubicBezTo>
                      <a:pt x="19202" y="21500"/>
                      <a:pt x="19265" y="21503"/>
                      <a:pt x="19328" y="21506"/>
                    </a:cubicBezTo>
                    <a:cubicBezTo>
                      <a:pt x="19580" y="21516"/>
                      <a:pt x="19832" y="21526"/>
                      <a:pt x="20083" y="21536"/>
                    </a:cubicBezTo>
                    <a:cubicBezTo>
                      <a:pt x="20587" y="21557"/>
                      <a:pt x="21083" y="21579"/>
                      <a:pt x="21594" y="21600"/>
                    </a:cubicBezTo>
                    <a:cubicBezTo>
                      <a:pt x="21491" y="21271"/>
                      <a:pt x="21388" y="20942"/>
                      <a:pt x="21283" y="20613"/>
                    </a:cubicBezTo>
                    <a:cubicBezTo>
                      <a:pt x="21270" y="20568"/>
                      <a:pt x="21255" y="20523"/>
                      <a:pt x="21241" y="20478"/>
                    </a:cubicBezTo>
                    <a:cubicBezTo>
                      <a:pt x="21228" y="20439"/>
                      <a:pt x="21270" y="20421"/>
                      <a:pt x="21121" y="20416"/>
                    </a:cubicBezTo>
                    <a:cubicBezTo>
                      <a:pt x="21057" y="20414"/>
                      <a:pt x="20993" y="20412"/>
                      <a:pt x="20930" y="20410"/>
                    </a:cubicBezTo>
                    <a:cubicBezTo>
                      <a:pt x="20682" y="20402"/>
                      <a:pt x="20437" y="20393"/>
                      <a:pt x="20189" y="20385"/>
                    </a:cubicBezTo>
                    <a:cubicBezTo>
                      <a:pt x="19692" y="20369"/>
                      <a:pt x="19189" y="20354"/>
                      <a:pt x="18692" y="20338"/>
                    </a:cubicBezTo>
                    <a:close/>
                  </a:path>
                </a:pathLst>
              </a:custGeom>
              <a:solidFill>
                <a:schemeClr val="bg1"/>
              </a:solidFill>
              <a:ln w="12700" cap="flat">
                <a:noFill/>
                <a:miter lim="400000"/>
              </a:ln>
              <a:effectLst/>
            </p:spPr>
            <p:txBody>
              <a:bodyPr wrap="square" lIns="91440" tIns="45720" rIns="91440" bIns="45720" numCol="1" anchor="ctr">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600">
                  <a:defRPr sz="3000" b="0" spc="0">
                    <a:solidFill>
                      <a:srgbClr val="FFFFFF"/>
                    </a:solidFill>
                    <a:effectLst>
                      <a:outerShdw blurRad="38100" dist="12700" dir="5400000" rotWithShape="0">
                        <a:srgbClr val="000000">
                          <a:alpha val="50000"/>
                        </a:srgbClr>
                      </a:outerShdw>
                    </a:effectLst>
                  </a:defRPr>
                </a:pPr>
                <a:endParaRPr/>
              </a:p>
            </p:txBody>
          </p:sp>
          <p:sp>
            <p:nvSpPr>
              <p:cNvPr id="31" name="iś1îḑê">
                <a:extLst>
                  <a:ext uri="{FF2B5EF4-FFF2-40B4-BE49-F238E27FC236}">
                    <a16:creationId xmlns:a16="http://schemas.microsoft.com/office/drawing/2014/main" id="{17FC52CC-DC78-4E77-8387-FDDB68D0AB51}"/>
                  </a:ext>
                </a:extLst>
              </p:cNvPr>
              <p:cNvSpPr/>
              <p:nvPr/>
            </p:nvSpPr>
            <p:spPr>
              <a:xfrm>
                <a:off x="6699270" y="2831669"/>
                <a:ext cx="754297" cy="31153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5" y="288"/>
                      <a:pt x="230" y="575"/>
                      <a:pt x="346" y="863"/>
                    </a:cubicBezTo>
                    <a:cubicBezTo>
                      <a:pt x="373" y="930"/>
                      <a:pt x="403" y="997"/>
                      <a:pt x="431" y="1065"/>
                    </a:cubicBezTo>
                    <a:cubicBezTo>
                      <a:pt x="445" y="1103"/>
                      <a:pt x="458" y="1142"/>
                      <a:pt x="473" y="1180"/>
                    </a:cubicBezTo>
                    <a:cubicBezTo>
                      <a:pt x="585" y="1202"/>
                      <a:pt x="699" y="1223"/>
                      <a:pt x="811" y="1245"/>
                    </a:cubicBezTo>
                    <a:cubicBezTo>
                      <a:pt x="1216" y="1323"/>
                      <a:pt x="1716" y="1418"/>
                      <a:pt x="2027" y="1478"/>
                    </a:cubicBezTo>
                    <a:cubicBezTo>
                      <a:pt x="1909" y="1195"/>
                      <a:pt x="1788" y="912"/>
                      <a:pt x="1672" y="630"/>
                    </a:cubicBezTo>
                    <a:cubicBezTo>
                      <a:pt x="1644" y="563"/>
                      <a:pt x="1614" y="496"/>
                      <a:pt x="1587" y="429"/>
                    </a:cubicBezTo>
                    <a:cubicBezTo>
                      <a:pt x="1571" y="392"/>
                      <a:pt x="1562" y="356"/>
                      <a:pt x="1545" y="319"/>
                    </a:cubicBezTo>
                    <a:cubicBezTo>
                      <a:pt x="1433" y="295"/>
                      <a:pt x="1320" y="271"/>
                      <a:pt x="1208" y="247"/>
                    </a:cubicBezTo>
                    <a:cubicBezTo>
                      <a:pt x="807" y="164"/>
                      <a:pt x="401" y="83"/>
                      <a:pt x="0" y="0"/>
                    </a:cubicBezTo>
                    <a:close/>
                    <a:moveTo>
                      <a:pt x="2322" y="519"/>
                    </a:moveTo>
                    <a:cubicBezTo>
                      <a:pt x="2441" y="799"/>
                      <a:pt x="2566" y="1078"/>
                      <a:pt x="2685" y="1358"/>
                    </a:cubicBezTo>
                    <a:cubicBezTo>
                      <a:pt x="2714" y="1424"/>
                      <a:pt x="2742" y="1490"/>
                      <a:pt x="2770" y="1556"/>
                    </a:cubicBezTo>
                    <a:cubicBezTo>
                      <a:pt x="2784" y="1592"/>
                      <a:pt x="2797" y="1629"/>
                      <a:pt x="2812" y="1666"/>
                    </a:cubicBezTo>
                    <a:cubicBezTo>
                      <a:pt x="2925" y="1688"/>
                      <a:pt x="3043" y="1710"/>
                      <a:pt x="3158" y="1732"/>
                    </a:cubicBezTo>
                    <a:cubicBezTo>
                      <a:pt x="3561" y="1810"/>
                      <a:pt x="4056" y="1905"/>
                      <a:pt x="4366" y="1965"/>
                    </a:cubicBezTo>
                    <a:cubicBezTo>
                      <a:pt x="4244" y="1690"/>
                      <a:pt x="4124" y="1416"/>
                      <a:pt x="4003" y="1141"/>
                    </a:cubicBezTo>
                    <a:cubicBezTo>
                      <a:pt x="3974" y="1076"/>
                      <a:pt x="3947" y="1011"/>
                      <a:pt x="3918" y="947"/>
                    </a:cubicBezTo>
                    <a:cubicBezTo>
                      <a:pt x="3903" y="910"/>
                      <a:pt x="3883" y="874"/>
                      <a:pt x="3867" y="838"/>
                    </a:cubicBezTo>
                    <a:cubicBezTo>
                      <a:pt x="3755" y="815"/>
                      <a:pt x="3642" y="792"/>
                      <a:pt x="3530" y="769"/>
                    </a:cubicBezTo>
                    <a:cubicBezTo>
                      <a:pt x="3129" y="686"/>
                      <a:pt x="2725" y="602"/>
                      <a:pt x="2322" y="519"/>
                    </a:cubicBezTo>
                    <a:close/>
                    <a:moveTo>
                      <a:pt x="4830" y="1039"/>
                    </a:moveTo>
                    <a:cubicBezTo>
                      <a:pt x="4954" y="1313"/>
                      <a:pt x="5077" y="1586"/>
                      <a:pt x="5202" y="1860"/>
                    </a:cubicBezTo>
                    <a:cubicBezTo>
                      <a:pt x="5232" y="1930"/>
                      <a:pt x="5264" y="1998"/>
                      <a:pt x="5294" y="2067"/>
                    </a:cubicBezTo>
                    <a:cubicBezTo>
                      <a:pt x="5313" y="2108"/>
                      <a:pt x="5292" y="2145"/>
                      <a:pt x="5430" y="2171"/>
                    </a:cubicBezTo>
                    <a:cubicBezTo>
                      <a:pt x="5538" y="2192"/>
                      <a:pt x="5641" y="2214"/>
                      <a:pt x="5750" y="2235"/>
                    </a:cubicBezTo>
                    <a:cubicBezTo>
                      <a:pt x="6129" y="2308"/>
                      <a:pt x="6579" y="2394"/>
                      <a:pt x="6890" y="2453"/>
                    </a:cubicBezTo>
                    <a:cubicBezTo>
                      <a:pt x="6763" y="2184"/>
                      <a:pt x="6637" y="1915"/>
                      <a:pt x="6510" y="1646"/>
                    </a:cubicBezTo>
                    <a:cubicBezTo>
                      <a:pt x="6478" y="1578"/>
                      <a:pt x="6441" y="1511"/>
                      <a:pt x="6409" y="1443"/>
                    </a:cubicBezTo>
                    <a:cubicBezTo>
                      <a:pt x="6389" y="1402"/>
                      <a:pt x="6416" y="1366"/>
                      <a:pt x="6282" y="1339"/>
                    </a:cubicBezTo>
                    <a:cubicBezTo>
                      <a:pt x="6175" y="1317"/>
                      <a:pt x="6069" y="1294"/>
                      <a:pt x="5962" y="1272"/>
                    </a:cubicBezTo>
                    <a:cubicBezTo>
                      <a:pt x="5585" y="1194"/>
                      <a:pt x="5206" y="1116"/>
                      <a:pt x="4830" y="1039"/>
                    </a:cubicBezTo>
                    <a:close/>
                    <a:moveTo>
                      <a:pt x="7329" y="1558"/>
                    </a:moveTo>
                    <a:cubicBezTo>
                      <a:pt x="7457" y="1824"/>
                      <a:pt x="7589" y="2091"/>
                      <a:pt x="7718" y="2357"/>
                    </a:cubicBezTo>
                    <a:cubicBezTo>
                      <a:pt x="7750" y="2425"/>
                      <a:pt x="7787" y="2491"/>
                      <a:pt x="7819" y="2558"/>
                    </a:cubicBezTo>
                    <a:cubicBezTo>
                      <a:pt x="7839" y="2598"/>
                      <a:pt x="7811" y="2634"/>
                      <a:pt x="7946" y="2660"/>
                    </a:cubicBezTo>
                    <a:cubicBezTo>
                      <a:pt x="8056" y="2681"/>
                      <a:pt x="8166" y="2702"/>
                      <a:pt x="8275" y="2723"/>
                    </a:cubicBezTo>
                    <a:cubicBezTo>
                      <a:pt x="8654" y="2796"/>
                      <a:pt x="9097" y="2882"/>
                      <a:pt x="9407" y="2942"/>
                    </a:cubicBezTo>
                    <a:cubicBezTo>
                      <a:pt x="9276" y="2681"/>
                      <a:pt x="9149" y="2418"/>
                      <a:pt x="9018" y="2157"/>
                    </a:cubicBezTo>
                    <a:cubicBezTo>
                      <a:pt x="8985" y="2091"/>
                      <a:pt x="8949" y="2026"/>
                      <a:pt x="8917" y="1961"/>
                    </a:cubicBezTo>
                    <a:cubicBezTo>
                      <a:pt x="8897" y="1920"/>
                      <a:pt x="8914" y="1885"/>
                      <a:pt x="8782" y="1858"/>
                    </a:cubicBezTo>
                    <a:cubicBezTo>
                      <a:pt x="8675" y="1836"/>
                      <a:pt x="8569" y="1813"/>
                      <a:pt x="8461" y="1791"/>
                    </a:cubicBezTo>
                    <a:cubicBezTo>
                      <a:pt x="8086" y="1713"/>
                      <a:pt x="7705" y="1636"/>
                      <a:pt x="7329" y="1558"/>
                    </a:cubicBezTo>
                    <a:close/>
                    <a:moveTo>
                      <a:pt x="718" y="2034"/>
                    </a:moveTo>
                    <a:cubicBezTo>
                      <a:pt x="833" y="2322"/>
                      <a:pt x="948" y="2609"/>
                      <a:pt x="1064" y="2897"/>
                    </a:cubicBezTo>
                    <a:cubicBezTo>
                      <a:pt x="1091" y="2965"/>
                      <a:pt x="1112" y="3034"/>
                      <a:pt x="1140" y="3101"/>
                    </a:cubicBezTo>
                    <a:cubicBezTo>
                      <a:pt x="1154" y="3139"/>
                      <a:pt x="1176" y="3176"/>
                      <a:pt x="1191" y="3214"/>
                    </a:cubicBezTo>
                    <a:cubicBezTo>
                      <a:pt x="1304" y="3233"/>
                      <a:pt x="1413" y="3254"/>
                      <a:pt x="1528" y="3273"/>
                    </a:cubicBezTo>
                    <a:cubicBezTo>
                      <a:pt x="1937" y="3342"/>
                      <a:pt x="2446" y="3427"/>
                      <a:pt x="2761" y="3480"/>
                    </a:cubicBezTo>
                    <a:cubicBezTo>
                      <a:pt x="2645" y="3197"/>
                      <a:pt x="2523" y="2914"/>
                      <a:pt x="2407" y="2631"/>
                    </a:cubicBezTo>
                    <a:cubicBezTo>
                      <a:pt x="2379" y="2565"/>
                      <a:pt x="2350" y="2498"/>
                      <a:pt x="2322" y="2431"/>
                    </a:cubicBezTo>
                    <a:cubicBezTo>
                      <a:pt x="2307" y="2394"/>
                      <a:pt x="2295" y="2356"/>
                      <a:pt x="2280" y="2318"/>
                    </a:cubicBezTo>
                    <a:cubicBezTo>
                      <a:pt x="2166" y="2298"/>
                      <a:pt x="2047" y="2278"/>
                      <a:pt x="1934" y="2257"/>
                    </a:cubicBezTo>
                    <a:cubicBezTo>
                      <a:pt x="1527" y="2183"/>
                      <a:pt x="1125" y="2108"/>
                      <a:pt x="718" y="2034"/>
                    </a:cubicBezTo>
                    <a:close/>
                    <a:moveTo>
                      <a:pt x="9837" y="2077"/>
                    </a:moveTo>
                    <a:cubicBezTo>
                      <a:pt x="9974" y="2343"/>
                      <a:pt x="10115" y="2611"/>
                      <a:pt x="10251" y="2877"/>
                    </a:cubicBezTo>
                    <a:cubicBezTo>
                      <a:pt x="10286" y="2943"/>
                      <a:pt x="10318" y="3009"/>
                      <a:pt x="10352" y="3075"/>
                    </a:cubicBezTo>
                    <a:cubicBezTo>
                      <a:pt x="10379" y="3125"/>
                      <a:pt x="10394" y="3134"/>
                      <a:pt x="10555" y="3165"/>
                    </a:cubicBezTo>
                    <a:cubicBezTo>
                      <a:pt x="10635" y="3180"/>
                      <a:pt x="10711" y="3194"/>
                      <a:pt x="10792" y="3210"/>
                    </a:cubicBezTo>
                    <a:cubicBezTo>
                      <a:pt x="11170" y="3283"/>
                      <a:pt x="11621" y="3369"/>
                      <a:pt x="11932" y="3429"/>
                    </a:cubicBezTo>
                    <a:cubicBezTo>
                      <a:pt x="11790" y="3165"/>
                      <a:pt x="11650" y="2901"/>
                      <a:pt x="11509" y="2637"/>
                    </a:cubicBezTo>
                    <a:cubicBezTo>
                      <a:pt x="11472" y="2567"/>
                      <a:pt x="11437" y="2498"/>
                      <a:pt x="11400" y="2427"/>
                    </a:cubicBezTo>
                    <a:cubicBezTo>
                      <a:pt x="11370" y="2372"/>
                      <a:pt x="11064" y="2331"/>
                      <a:pt x="10893" y="2296"/>
                    </a:cubicBezTo>
                    <a:cubicBezTo>
                      <a:pt x="10542" y="2223"/>
                      <a:pt x="10190" y="2150"/>
                      <a:pt x="9837" y="2077"/>
                    </a:cubicBezTo>
                    <a:close/>
                    <a:moveTo>
                      <a:pt x="3217" y="2511"/>
                    </a:moveTo>
                    <a:cubicBezTo>
                      <a:pt x="3335" y="2791"/>
                      <a:pt x="3452" y="3071"/>
                      <a:pt x="3572" y="3351"/>
                    </a:cubicBezTo>
                    <a:cubicBezTo>
                      <a:pt x="3599" y="3417"/>
                      <a:pt x="3629" y="3483"/>
                      <a:pt x="3656" y="3549"/>
                    </a:cubicBezTo>
                    <a:cubicBezTo>
                      <a:pt x="3672" y="3586"/>
                      <a:pt x="3690" y="3623"/>
                      <a:pt x="3707" y="3660"/>
                    </a:cubicBezTo>
                    <a:cubicBezTo>
                      <a:pt x="3822" y="3679"/>
                      <a:pt x="3937" y="3697"/>
                      <a:pt x="4053" y="3717"/>
                    </a:cubicBezTo>
                    <a:cubicBezTo>
                      <a:pt x="4462" y="3786"/>
                      <a:pt x="4963" y="3870"/>
                      <a:pt x="5278" y="3923"/>
                    </a:cubicBezTo>
                    <a:cubicBezTo>
                      <a:pt x="5156" y="3648"/>
                      <a:pt x="5036" y="3374"/>
                      <a:pt x="4914" y="3099"/>
                    </a:cubicBezTo>
                    <a:cubicBezTo>
                      <a:pt x="4887" y="3034"/>
                      <a:pt x="4860" y="2968"/>
                      <a:pt x="4830" y="2903"/>
                    </a:cubicBezTo>
                    <a:cubicBezTo>
                      <a:pt x="4814" y="2867"/>
                      <a:pt x="4795" y="2831"/>
                      <a:pt x="4779" y="2795"/>
                    </a:cubicBezTo>
                    <a:cubicBezTo>
                      <a:pt x="4665" y="2774"/>
                      <a:pt x="4548" y="2754"/>
                      <a:pt x="4433" y="2733"/>
                    </a:cubicBezTo>
                    <a:cubicBezTo>
                      <a:pt x="4027" y="2659"/>
                      <a:pt x="3622" y="2585"/>
                      <a:pt x="3217" y="2511"/>
                    </a:cubicBezTo>
                    <a:close/>
                    <a:moveTo>
                      <a:pt x="5725" y="2944"/>
                    </a:moveTo>
                    <a:cubicBezTo>
                      <a:pt x="5851" y="3218"/>
                      <a:pt x="5972" y="3492"/>
                      <a:pt x="6097" y="3766"/>
                    </a:cubicBezTo>
                    <a:cubicBezTo>
                      <a:pt x="6128" y="3835"/>
                      <a:pt x="6160" y="3905"/>
                      <a:pt x="6190" y="3974"/>
                    </a:cubicBezTo>
                    <a:cubicBezTo>
                      <a:pt x="6208" y="4015"/>
                      <a:pt x="6182" y="4051"/>
                      <a:pt x="6325" y="4075"/>
                    </a:cubicBezTo>
                    <a:cubicBezTo>
                      <a:pt x="6435" y="4093"/>
                      <a:pt x="6544" y="4113"/>
                      <a:pt x="6654" y="4132"/>
                    </a:cubicBezTo>
                    <a:cubicBezTo>
                      <a:pt x="7037" y="4197"/>
                      <a:pt x="7488" y="4271"/>
                      <a:pt x="7802" y="4324"/>
                    </a:cubicBezTo>
                    <a:cubicBezTo>
                      <a:pt x="7676" y="4055"/>
                      <a:pt x="7549" y="3786"/>
                      <a:pt x="7422" y="3517"/>
                    </a:cubicBezTo>
                    <a:cubicBezTo>
                      <a:pt x="7391" y="3448"/>
                      <a:pt x="7353" y="3382"/>
                      <a:pt x="7321" y="3314"/>
                    </a:cubicBezTo>
                    <a:cubicBezTo>
                      <a:pt x="7303" y="3274"/>
                      <a:pt x="7332" y="3237"/>
                      <a:pt x="7194" y="3212"/>
                    </a:cubicBezTo>
                    <a:cubicBezTo>
                      <a:pt x="7085" y="3192"/>
                      <a:pt x="6974" y="3173"/>
                      <a:pt x="6865" y="3153"/>
                    </a:cubicBezTo>
                    <a:cubicBezTo>
                      <a:pt x="6485" y="3083"/>
                      <a:pt x="6106" y="3013"/>
                      <a:pt x="5725" y="2944"/>
                    </a:cubicBezTo>
                    <a:close/>
                    <a:moveTo>
                      <a:pt x="8225" y="3420"/>
                    </a:moveTo>
                    <a:cubicBezTo>
                      <a:pt x="8354" y="3687"/>
                      <a:pt x="8486" y="3954"/>
                      <a:pt x="8613" y="4220"/>
                    </a:cubicBezTo>
                    <a:cubicBezTo>
                      <a:pt x="8647" y="4287"/>
                      <a:pt x="8674" y="4353"/>
                      <a:pt x="8706" y="4420"/>
                    </a:cubicBezTo>
                    <a:cubicBezTo>
                      <a:pt x="8726" y="4460"/>
                      <a:pt x="8700" y="4497"/>
                      <a:pt x="8841" y="4520"/>
                    </a:cubicBezTo>
                    <a:cubicBezTo>
                      <a:pt x="8951" y="4539"/>
                      <a:pt x="9059" y="4557"/>
                      <a:pt x="9170" y="4576"/>
                    </a:cubicBezTo>
                    <a:cubicBezTo>
                      <a:pt x="9552" y="4640"/>
                      <a:pt x="10004" y="4717"/>
                      <a:pt x="10319" y="4770"/>
                    </a:cubicBezTo>
                    <a:cubicBezTo>
                      <a:pt x="10188" y="4509"/>
                      <a:pt x="10062" y="4246"/>
                      <a:pt x="9930" y="3985"/>
                    </a:cubicBezTo>
                    <a:cubicBezTo>
                      <a:pt x="9898" y="3919"/>
                      <a:pt x="9861" y="3854"/>
                      <a:pt x="9829" y="3788"/>
                    </a:cubicBezTo>
                    <a:cubicBezTo>
                      <a:pt x="9809" y="3749"/>
                      <a:pt x="9830" y="3713"/>
                      <a:pt x="9694" y="3688"/>
                    </a:cubicBezTo>
                    <a:cubicBezTo>
                      <a:pt x="9585" y="3668"/>
                      <a:pt x="9481" y="3649"/>
                      <a:pt x="9373" y="3629"/>
                    </a:cubicBezTo>
                    <a:cubicBezTo>
                      <a:pt x="8992" y="3560"/>
                      <a:pt x="8605" y="3490"/>
                      <a:pt x="8225" y="3420"/>
                    </a:cubicBezTo>
                    <a:close/>
                    <a:moveTo>
                      <a:pt x="10732" y="3897"/>
                    </a:moveTo>
                    <a:cubicBezTo>
                      <a:pt x="10868" y="4163"/>
                      <a:pt x="11002" y="4428"/>
                      <a:pt x="11138" y="4694"/>
                    </a:cubicBezTo>
                    <a:cubicBezTo>
                      <a:pt x="11172" y="4761"/>
                      <a:pt x="11205" y="4828"/>
                      <a:pt x="11239" y="4895"/>
                    </a:cubicBezTo>
                    <a:cubicBezTo>
                      <a:pt x="11265" y="4944"/>
                      <a:pt x="11281" y="4950"/>
                      <a:pt x="11450" y="4978"/>
                    </a:cubicBezTo>
                    <a:cubicBezTo>
                      <a:pt x="11531" y="4992"/>
                      <a:pt x="11614" y="5005"/>
                      <a:pt x="11695" y="5019"/>
                    </a:cubicBezTo>
                    <a:cubicBezTo>
                      <a:pt x="12079" y="5084"/>
                      <a:pt x="12529" y="5161"/>
                      <a:pt x="12843" y="5213"/>
                    </a:cubicBezTo>
                    <a:cubicBezTo>
                      <a:pt x="12702" y="4950"/>
                      <a:pt x="12563" y="4686"/>
                      <a:pt x="12421" y="4422"/>
                    </a:cubicBezTo>
                    <a:cubicBezTo>
                      <a:pt x="12384" y="4352"/>
                      <a:pt x="12349" y="4280"/>
                      <a:pt x="12311" y="4210"/>
                    </a:cubicBezTo>
                    <a:cubicBezTo>
                      <a:pt x="12283" y="4157"/>
                      <a:pt x="11969" y="4123"/>
                      <a:pt x="11796" y="4091"/>
                    </a:cubicBezTo>
                    <a:cubicBezTo>
                      <a:pt x="11441" y="4026"/>
                      <a:pt x="11088" y="3962"/>
                      <a:pt x="10732" y="3897"/>
                    </a:cubicBezTo>
                    <a:close/>
                    <a:moveTo>
                      <a:pt x="1613" y="4071"/>
                    </a:moveTo>
                    <a:cubicBezTo>
                      <a:pt x="1724" y="4349"/>
                      <a:pt x="1831" y="4627"/>
                      <a:pt x="1942" y="4905"/>
                    </a:cubicBezTo>
                    <a:cubicBezTo>
                      <a:pt x="1970" y="4973"/>
                      <a:pt x="1999" y="5041"/>
                      <a:pt x="2027" y="5109"/>
                    </a:cubicBezTo>
                    <a:cubicBezTo>
                      <a:pt x="2041" y="5146"/>
                      <a:pt x="2053" y="5183"/>
                      <a:pt x="2069" y="5220"/>
                    </a:cubicBezTo>
                    <a:cubicBezTo>
                      <a:pt x="2085" y="5263"/>
                      <a:pt x="2226" y="5272"/>
                      <a:pt x="2373" y="5293"/>
                    </a:cubicBezTo>
                    <a:cubicBezTo>
                      <a:pt x="2805" y="5356"/>
                      <a:pt x="3356" y="5435"/>
                      <a:pt x="3673" y="5481"/>
                    </a:cubicBezTo>
                    <a:cubicBezTo>
                      <a:pt x="3556" y="5199"/>
                      <a:pt x="3435" y="4915"/>
                      <a:pt x="3319" y="4633"/>
                    </a:cubicBezTo>
                    <a:cubicBezTo>
                      <a:pt x="3291" y="4566"/>
                      <a:pt x="3262" y="4499"/>
                      <a:pt x="3234" y="4432"/>
                    </a:cubicBezTo>
                    <a:cubicBezTo>
                      <a:pt x="3220" y="4395"/>
                      <a:pt x="3208" y="4357"/>
                      <a:pt x="3192" y="4320"/>
                    </a:cubicBezTo>
                    <a:cubicBezTo>
                      <a:pt x="3077" y="4302"/>
                      <a:pt x="2961" y="4283"/>
                      <a:pt x="2846" y="4265"/>
                    </a:cubicBezTo>
                    <a:cubicBezTo>
                      <a:pt x="2435" y="4200"/>
                      <a:pt x="2023" y="4136"/>
                      <a:pt x="1613" y="4071"/>
                    </a:cubicBezTo>
                    <a:close/>
                    <a:moveTo>
                      <a:pt x="4112" y="4502"/>
                    </a:moveTo>
                    <a:cubicBezTo>
                      <a:pt x="4227" y="4772"/>
                      <a:pt x="4343" y="5043"/>
                      <a:pt x="4458" y="5314"/>
                    </a:cubicBezTo>
                    <a:cubicBezTo>
                      <a:pt x="4486" y="5380"/>
                      <a:pt x="4514" y="5448"/>
                      <a:pt x="4543" y="5514"/>
                    </a:cubicBezTo>
                    <a:cubicBezTo>
                      <a:pt x="4558" y="5550"/>
                      <a:pt x="4578" y="5586"/>
                      <a:pt x="4594" y="5622"/>
                    </a:cubicBezTo>
                    <a:cubicBezTo>
                      <a:pt x="4611" y="5665"/>
                      <a:pt x="4752" y="5673"/>
                      <a:pt x="4898" y="5694"/>
                    </a:cubicBezTo>
                    <a:cubicBezTo>
                      <a:pt x="5329" y="5757"/>
                      <a:pt x="5872" y="5836"/>
                      <a:pt x="6190" y="5882"/>
                    </a:cubicBezTo>
                    <a:cubicBezTo>
                      <a:pt x="6068" y="5607"/>
                      <a:pt x="5948" y="5331"/>
                      <a:pt x="5826" y="5056"/>
                    </a:cubicBezTo>
                    <a:cubicBezTo>
                      <a:pt x="5797" y="4991"/>
                      <a:pt x="5772" y="4927"/>
                      <a:pt x="5742" y="4862"/>
                    </a:cubicBezTo>
                    <a:cubicBezTo>
                      <a:pt x="5726" y="4826"/>
                      <a:pt x="5708" y="4790"/>
                      <a:pt x="5691" y="4753"/>
                    </a:cubicBezTo>
                    <a:cubicBezTo>
                      <a:pt x="5577" y="4735"/>
                      <a:pt x="5460" y="4717"/>
                      <a:pt x="5345" y="4698"/>
                    </a:cubicBezTo>
                    <a:cubicBezTo>
                      <a:pt x="4934" y="4633"/>
                      <a:pt x="4523" y="4567"/>
                      <a:pt x="4112" y="4502"/>
                    </a:cubicBezTo>
                    <a:close/>
                    <a:moveTo>
                      <a:pt x="6620" y="4892"/>
                    </a:moveTo>
                    <a:cubicBezTo>
                      <a:pt x="6740" y="5159"/>
                      <a:pt x="6863" y="5424"/>
                      <a:pt x="6983" y="5690"/>
                    </a:cubicBezTo>
                    <a:cubicBezTo>
                      <a:pt x="7013" y="5758"/>
                      <a:pt x="7045" y="5826"/>
                      <a:pt x="7076" y="5894"/>
                    </a:cubicBezTo>
                    <a:cubicBezTo>
                      <a:pt x="7093" y="5932"/>
                      <a:pt x="7109" y="5971"/>
                      <a:pt x="7127" y="6009"/>
                    </a:cubicBezTo>
                    <a:cubicBezTo>
                      <a:pt x="7224" y="6023"/>
                      <a:pt x="7324" y="6038"/>
                      <a:pt x="7422" y="6052"/>
                    </a:cubicBezTo>
                    <a:cubicBezTo>
                      <a:pt x="7855" y="6114"/>
                      <a:pt x="8397" y="6194"/>
                      <a:pt x="8714" y="6240"/>
                    </a:cubicBezTo>
                    <a:cubicBezTo>
                      <a:pt x="8587" y="5971"/>
                      <a:pt x="8461" y="5702"/>
                      <a:pt x="8334" y="5432"/>
                    </a:cubicBezTo>
                    <a:cubicBezTo>
                      <a:pt x="8303" y="5364"/>
                      <a:pt x="8274" y="5296"/>
                      <a:pt x="8241" y="5228"/>
                    </a:cubicBezTo>
                    <a:cubicBezTo>
                      <a:pt x="8223" y="5188"/>
                      <a:pt x="8249" y="5150"/>
                      <a:pt x="8106" y="5128"/>
                    </a:cubicBezTo>
                    <a:cubicBezTo>
                      <a:pt x="7995" y="5110"/>
                      <a:pt x="7887" y="5094"/>
                      <a:pt x="7777" y="5076"/>
                    </a:cubicBezTo>
                    <a:cubicBezTo>
                      <a:pt x="7392" y="5015"/>
                      <a:pt x="7006" y="4954"/>
                      <a:pt x="6620" y="4892"/>
                    </a:cubicBezTo>
                    <a:close/>
                    <a:moveTo>
                      <a:pt x="9120" y="5283"/>
                    </a:moveTo>
                    <a:cubicBezTo>
                      <a:pt x="9245" y="5541"/>
                      <a:pt x="9374" y="5799"/>
                      <a:pt x="9500" y="6058"/>
                    </a:cubicBezTo>
                    <a:cubicBezTo>
                      <a:pt x="9531" y="6124"/>
                      <a:pt x="9561" y="6190"/>
                      <a:pt x="9592" y="6256"/>
                    </a:cubicBezTo>
                    <a:cubicBezTo>
                      <a:pt x="9611" y="6293"/>
                      <a:pt x="9625" y="6330"/>
                      <a:pt x="9643" y="6367"/>
                    </a:cubicBezTo>
                    <a:cubicBezTo>
                      <a:pt x="9741" y="6381"/>
                      <a:pt x="9840" y="6395"/>
                      <a:pt x="9939" y="6409"/>
                    </a:cubicBezTo>
                    <a:cubicBezTo>
                      <a:pt x="10371" y="6472"/>
                      <a:pt x="10922" y="6551"/>
                      <a:pt x="11239" y="6598"/>
                    </a:cubicBezTo>
                    <a:cubicBezTo>
                      <a:pt x="11107" y="6336"/>
                      <a:pt x="10973" y="6074"/>
                      <a:pt x="10842" y="5812"/>
                    </a:cubicBezTo>
                    <a:cubicBezTo>
                      <a:pt x="10809" y="5747"/>
                      <a:pt x="10774" y="5682"/>
                      <a:pt x="10741" y="5616"/>
                    </a:cubicBezTo>
                    <a:cubicBezTo>
                      <a:pt x="10722" y="5577"/>
                      <a:pt x="10747" y="5540"/>
                      <a:pt x="10606" y="5518"/>
                    </a:cubicBezTo>
                    <a:cubicBezTo>
                      <a:pt x="10495" y="5500"/>
                      <a:pt x="10386" y="5482"/>
                      <a:pt x="10276" y="5465"/>
                    </a:cubicBezTo>
                    <a:cubicBezTo>
                      <a:pt x="9891" y="5404"/>
                      <a:pt x="9505" y="5344"/>
                      <a:pt x="9120" y="5283"/>
                    </a:cubicBezTo>
                    <a:close/>
                    <a:moveTo>
                      <a:pt x="11805" y="5716"/>
                    </a:moveTo>
                    <a:cubicBezTo>
                      <a:pt x="11938" y="5975"/>
                      <a:pt x="12068" y="6233"/>
                      <a:pt x="12202" y="6491"/>
                    </a:cubicBezTo>
                    <a:cubicBezTo>
                      <a:pt x="12235" y="6556"/>
                      <a:pt x="12270" y="6620"/>
                      <a:pt x="12303" y="6685"/>
                    </a:cubicBezTo>
                    <a:cubicBezTo>
                      <a:pt x="12325" y="6727"/>
                      <a:pt x="12294" y="6759"/>
                      <a:pt x="12447" y="6782"/>
                    </a:cubicBezTo>
                    <a:cubicBezTo>
                      <a:pt x="12541" y="6795"/>
                      <a:pt x="12631" y="6809"/>
                      <a:pt x="12725" y="6822"/>
                    </a:cubicBezTo>
                    <a:cubicBezTo>
                      <a:pt x="13127" y="6881"/>
                      <a:pt x="13615" y="6952"/>
                      <a:pt x="13933" y="6998"/>
                    </a:cubicBezTo>
                    <a:cubicBezTo>
                      <a:pt x="13792" y="6735"/>
                      <a:pt x="13653" y="6471"/>
                      <a:pt x="13511" y="6207"/>
                    </a:cubicBezTo>
                    <a:cubicBezTo>
                      <a:pt x="13474" y="6136"/>
                      <a:pt x="13439" y="6065"/>
                      <a:pt x="13401" y="5994"/>
                    </a:cubicBezTo>
                    <a:cubicBezTo>
                      <a:pt x="13373" y="5943"/>
                      <a:pt x="13062" y="5914"/>
                      <a:pt x="12886" y="5886"/>
                    </a:cubicBezTo>
                    <a:cubicBezTo>
                      <a:pt x="12527" y="5829"/>
                      <a:pt x="12165" y="5773"/>
                      <a:pt x="11805" y="5716"/>
                    </a:cubicBezTo>
                    <a:close/>
                    <a:moveTo>
                      <a:pt x="2322" y="6148"/>
                    </a:moveTo>
                    <a:cubicBezTo>
                      <a:pt x="2433" y="6426"/>
                      <a:pt x="2550" y="6704"/>
                      <a:pt x="2660" y="6982"/>
                    </a:cubicBezTo>
                    <a:cubicBezTo>
                      <a:pt x="2688" y="7050"/>
                      <a:pt x="2717" y="7120"/>
                      <a:pt x="2744" y="7188"/>
                    </a:cubicBezTo>
                    <a:cubicBezTo>
                      <a:pt x="2758" y="7225"/>
                      <a:pt x="2772" y="7262"/>
                      <a:pt x="2787" y="7299"/>
                    </a:cubicBezTo>
                    <a:cubicBezTo>
                      <a:pt x="2804" y="7343"/>
                      <a:pt x="2939" y="7345"/>
                      <a:pt x="3091" y="7364"/>
                    </a:cubicBezTo>
                    <a:cubicBezTo>
                      <a:pt x="3529" y="7418"/>
                      <a:pt x="4086" y="7486"/>
                      <a:pt x="4408" y="7526"/>
                    </a:cubicBezTo>
                    <a:cubicBezTo>
                      <a:pt x="4293" y="7252"/>
                      <a:pt x="4175" y="6977"/>
                      <a:pt x="4062" y="6704"/>
                    </a:cubicBezTo>
                    <a:cubicBezTo>
                      <a:pt x="4034" y="6637"/>
                      <a:pt x="4005" y="6571"/>
                      <a:pt x="3977" y="6504"/>
                    </a:cubicBezTo>
                    <a:cubicBezTo>
                      <a:pt x="3962" y="6467"/>
                      <a:pt x="3950" y="6430"/>
                      <a:pt x="3935" y="6393"/>
                    </a:cubicBezTo>
                    <a:cubicBezTo>
                      <a:pt x="3917" y="6350"/>
                      <a:pt x="3778" y="6345"/>
                      <a:pt x="3631" y="6326"/>
                    </a:cubicBezTo>
                    <a:cubicBezTo>
                      <a:pt x="3196" y="6267"/>
                      <a:pt x="2756" y="6207"/>
                      <a:pt x="2322" y="6148"/>
                    </a:cubicBezTo>
                    <a:close/>
                    <a:moveTo>
                      <a:pt x="5007" y="6495"/>
                    </a:moveTo>
                    <a:cubicBezTo>
                      <a:pt x="5121" y="6766"/>
                      <a:pt x="5238" y="7037"/>
                      <a:pt x="5354" y="7307"/>
                    </a:cubicBezTo>
                    <a:cubicBezTo>
                      <a:pt x="5380" y="7374"/>
                      <a:pt x="5410" y="7441"/>
                      <a:pt x="5438" y="7507"/>
                    </a:cubicBezTo>
                    <a:cubicBezTo>
                      <a:pt x="5453" y="7543"/>
                      <a:pt x="5464" y="7578"/>
                      <a:pt x="5480" y="7614"/>
                    </a:cubicBezTo>
                    <a:cubicBezTo>
                      <a:pt x="5498" y="7657"/>
                      <a:pt x="5643" y="7661"/>
                      <a:pt x="5793" y="7679"/>
                    </a:cubicBezTo>
                    <a:cubicBezTo>
                      <a:pt x="6230" y="7732"/>
                      <a:pt x="6780" y="7799"/>
                      <a:pt x="7101" y="7839"/>
                    </a:cubicBezTo>
                    <a:cubicBezTo>
                      <a:pt x="6985" y="7572"/>
                      <a:pt x="6873" y="7307"/>
                      <a:pt x="6755" y="7041"/>
                    </a:cubicBezTo>
                    <a:cubicBezTo>
                      <a:pt x="6727" y="6976"/>
                      <a:pt x="6691" y="6910"/>
                      <a:pt x="6662" y="6845"/>
                    </a:cubicBezTo>
                    <a:cubicBezTo>
                      <a:pt x="6647" y="6810"/>
                      <a:pt x="6636" y="6774"/>
                      <a:pt x="6620" y="6739"/>
                    </a:cubicBezTo>
                    <a:cubicBezTo>
                      <a:pt x="6601" y="6696"/>
                      <a:pt x="6454" y="6691"/>
                      <a:pt x="6308" y="6671"/>
                    </a:cubicBezTo>
                    <a:cubicBezTo>
                      <a:pt x="5874" y="6612"/>
                      <a:pt x="5440" y="6554"/>
                      <a:pt x="5007" y="6495"/>
                    </a:cubicBezTo>
                    <a:close/>
                    <a:moveTo>
                      <a:pt x="7515" y="6841"/>
                    </a:moveTo>
                    <a:cubicBezTo>
                      <a:pt x="7635" y="7107"/>
                      <a:pt x="7749" y="7374"/>
                      <a:pt x="7870" y="7640"/>
                    </a:cubicBezTo>
                    <a:cubicBezTo>
                      <a:pt x="7901" y="7708"/>
                      <a:pt x="7933" y="7775"/>
                      <a:pt x="7963" y="7843"/>
                    </a:cubicBezTo>
                    <a:cubicBezTo>
                      <a:pt x="7980" y="7881"/>
                      <a:pt x="7997" y="7919"/>
                      <a:pt x="8013" y="7957"/>
                    </a:cubicBezTo>
                    <a:cubicBezTo>
                      <a:pt x="8113" y="7969"/>
                      <a:pt x="8218" y="7982"/>
                      <a:pt x="8317" y="7994"/>
                    </a:cubicBezTo>
                    <a:cubicBezTo>
                      <a:pt x="8755" y="8047"/>
                      <a:pt x="9305" y="8114"/>
                      <a:pt x="9626" y="8153"/>
                    </a:cubicBezTo>
                    <a:cubicBezTo>
                      <a:pt x="9503" y="7892"/>
                      <a:pt x="9377" y="7632"/>
                      <a:pt x="9255" y="7370"/>
                    </a:cubicBezTo>
                    <a:cubicBezTo>
                      <a:pt x="9222" y="7303"/>
                      <a:pt x="9193" y="7237"/>
                      <a:pt x="9162" y="7170"/>
                    </a:cubicBezTo>
                    <a:cubicBezTo>
                      <a:pt x="9144" y="7133"/>
                      <a:pt x="9128" y="7095"/>
                      <a:pt x="9111" y="7058"/>
                    </a:cubicBezTo>
                    <a:cubicBezTo>
                      <a:pt x="9012" y="7044"/>
                      <a:pt x="8914" y="7030"/>
                      <a:pt x="8816" y="7017"/>
                    </a:cubicBezTo>
                    <a:cubicBezTo>
                      <a:pt x="8382" y="6958"/>
                      <a:pt x="7949" y="6900"/>
                      <a:pt x="7515" y="6841"/>
                    </a:cubicBezTo>
                    <a:close/>
                    <a:moveTo>
                      <a:pt x="10192" y="7188"/>
                    </a:moveTo>
                    <a:cubicBezTo>
                      <a:pt x="10316" y="7447"/>
                      <a:pt x="10448" y="7705"/>
                      <a:pt x="10572" y="7963"/>
                    </a:cubicBezTo>
                    <a:cubicBezTo>
                      <a:pt x="10603" y="8030"/>
                      <a:pt x="10633" y="8096"/>
                      <a:pt x="10665" y="8162"/>
                    </a:cubicBezTo>
                    <a:cubicBezTo>
                      <a:pt x="10684" y="8198"/>
                      <a:pt x="10699" y="8235"/>
                      <a:pt x="10716" y="8272"/>
                    </a:cubicBezTo>
                    <a:cubicBezTo>
                      <a:pt x="10815" y="8284"/>
                      <a:pt x="10919" y="8297"/>
                      <a:pt x="11020" y="8309"/>
                    </a:cubicBezTo>
                    <a:cubicBezTo>
                      <a:pt x="11456" y="8362"/>
                      <a:pt x="12007" y="8429"/>
                      <a:pt x="12328" y="8468"/>
                    </a:cubicBezTo>
                    <a:cubicBezTo>
                      <a:pt x="12202" y="8214"/>
                      <a:pt x="12076" y="7961"/>
                      <a:pt x="11948" y="7708"/>
                    </a:cubicBezTo>
                    <a:cubicBezTo>
                      <a:pt x="11916" y="7643"/>
                      <a:pt x="11879" y="7578"/>
                      <a:pt x="11847" y="7513"/>
                    </a:cubicBezTo>
                    <a:cubicBezTo>
                      <a:pt x="11829" y="7477"/>
                      <a:pt x="11815" y="7440"/>
                      <a:pt x="11796" y="7403"/>
                    </a:cubicBezTo>
                    <a:cubicBezTo>
                      <a:pt x="11697" y="7390"/>
                      <a:pt x="11600" y="7378"/>
                      <a:pt x="11501" y="7364"/>
                    </a:cubicBezTo>
                    <a:cubicBezTo>
                      <a:pt x="11065" y="7306"/>
                      <a:pt x="10627" y="7247"/>
                      <a:pt x="10192" y="7188"/>
                    </a:cubicBezTo>
                    <a:close/>
                    <a:moveTo>
                      <a:pt x="12700" y="7534"/>
                    </a:moveTo>
                    <a:cubicBezTo>
                      <a:pt x="12832" y="7792"/>
                      <a:pt x="12963" y="8050"/>
                      <a:pt x="13097" y="8309"/>
                    </a:cubicBezTo>
                    <a:cubicBezTo>
                      <a:pt x="13130" y="8374"/>
                      <a:pt x="13164" y="8440"/>
                      <a:pt x="13198" y="8505"/>
                    </a:cubicBezTo>
                    <a:cubicBezTo>
                      <a:pt x="13219" y="8546"/>
                      <a:pt x="13183" y="8580"/>
                      <a:pt x="13342" y="8599"/>
                    </a:cubicBezTo>
                    <a:cubicBezTo>
                      <a:pt x="13436" y="8611"/>
                      <a:pt x="13534" y="8622"/>
                      <a:pt x="13629" y="8634"/>
                    </a:cubicBezTo>
                    <a:cubicBezTo>
                      <a:pt x="14036" y="8684"/>
                      <a:pt x="14522" y="8744"/>
                      <a:pt x="14845" y="8783"/>
                    </a:cubicBezTo>
                    <a:cubicBezTo>
                      <a:pt x="14710" y="8528"/>
                      <a:pt x="14577" y="8272"/>
                      <a:pt x="14439" y="8016"/>
                    </a:cubicBezTo>
                    <a:cubicBezTo>
                      <a:pt x="14409" y="7956"/>
                      <a:pt x="14372" y="7897"/>
                      <a:pt x="14338" y="7837"/>
                    </a:cubicBezTo>
                    <a:cubicBezTo>
                      <a:pt x="14317" y="7795"/>
                      <a:pt x="14351" y="7758"/>
                      <a:pt x="14195" y="7736"/>
                    </a:cubicBezTo>
                    <a:cubicBezTo>
                      <a:pt x="14100" y="7724"/>
                      <a:pt x="14000" y="7710"/>
                      <a:pt x="13907" y="7697"/>
                    </a:cubicBezTo>
                    <a:cubicBezTo>
                      <a:pt x="13504" y="7643"/>
                      <a:pt x="13104" y="7589"/>
                      <a:pt x="12700" y="7534"/>
                    </a:cubicBezTo>
                    <a:close/>
                    <a:moveTo>
                      <a:pt x="3217" y="8184"/>
                    </a:moveTo>
                    <a:cubicBezTo>
                      <a:pt x="3328" y="8462"/>
                      <a:pt x="3444" y="8740"/>
                      <a:pt x="3555" y="9018"/>
                    </a:cubicBezTo>
                    <a:cubicBezTo>
                      <a:pt x="3583" y="9087"/>
                      <a:pt x="3610" y="9154"/>
                      <a:pt x="3639" y="9223"/>
                    </a:cubicBezTo>
                    <a:cubicBezTo>
                      <a:pt x="3653" y="9260"/>
                      <a:pt x="3668" y="9298"/>
                      <a:pt x="3682" y="9335"/>
                    </a:cubicBezTo>
                    <a:cubicBezTo>
                      <a:pt x="3701" y="9379"/>
                      <a:pt x="3838" y="9379"/>
                      <a:pt x="3994" y="9394"/>
                    </a:cubicBezTo>
                    <a:cubicBezTo>
                      <a:pt x="4436" y="9438"/>
                      <a:pt x="4994" y="9493"/>
                      <a:pt x="5320" y="9525"/>
                    </a:cubicBezTo>
                    <a:cubicBezTo>
                      <a:pt x="5206" y="9252"/>
                      <a:pt x="5096" y="8979"/>
                      <a:pt x="4982" y="8705"/>
                    </a:cubicBezTo>
                    <a:cubicBezTo>
                      <a:pt x="4954" y="8638"/>
                      <a:pt x="4924" y="8570"/>
                      <a:pt x="4898" y="8503"/>
                    </a:cubicBezTo>
                    <a:cubicBezTo>
                      <a:pt x="4882" y="8467"/>
                      <a:pt x="4862" y="8431"/>
                      <a:pt x="4847" y="8395"/>
                    </a:cubicBezTo>
                    <a:cubicBezTo>
                      <a:pt x="4829" y="8351"/>
                      <a:pt x="4686" y="8348"/>
                      <a:pt x="4534" y="8331"/>
                    </a:cubicBezTo>
                    <a:cubicBezTo>
                      <a:pt x="4095" y="8282"/>
                      <a:pt x="3657" y="8234"/>
                      <a:pt x="3217" y="8184"/>
                    </a:cubicBezTo>
                    <a:close/>
                    <a:moveTo>
                      <a:pt x="5725" y="8487"/>
                    </a:moveTo>
                    <a:cubicBezTo>
                      <a:pt x="5839" y="8757"/>
                      <a:pt x="5949" y="9028"/>
                      <a:pt x="6063" y="9298"/>
                    </a:cubicBezTo>
                    <a:cubicBezTo>
                      <a:pt x="6091" y="9365"/>
                      <a:pt x="6127" y="9432"/>
                      <a:pt x="6156" y="9499"/>
                    </a:cubicBezTo>
                    <a:cubicBezTo>
                      <a:pt x="6171" y="9535"/>
                      <a:pt x="6184" y="9571"/>
                      <a:pt x="6198" y="9607"/>
                    </a:cubicBezTo>
                    <a:cubicBezTo>
                      <a:pt x="6216" y="9650"/>
                      <a:pt x="6356" y="9649"/>
                      <a:pt x="6510" y="9664"/>
                    </a:cubicBezTo>
                    <a:cubicBezTo>
                      <a:pt x="6952" y="9708"/>
                      <a:pt x="7510" y="9765"/>
                      <a:pt x="7836" y="9797"/>
                    </a:cubicBezTo>
                    <a:cubicBezTo>
                      <a:pt x="7718" y="9531"/>
                      <a:pt x="7599" y="9266"/>
                      <a:pt x="7481" y="9000"/>
                    </a:cubicBezTo>
                    <a:cubicBezTo>
                      <a:pt x="7453" y="8934"/>
                      <a:pt x="7427" y="8869"/>
                      <a:pt x="7397" y="8804"/>
                    </a:cubicBezTo>
                    <a:cubicBezTo>
                      <a:pt x="7382" y="8768"/>
                      <a:pt x="7370" y="8733"/>
                      <a:pt x="7355" y="8697"/>
                    </a:cubicBezTo>
                    <a:cubicBezTo>
                      <a:pt x="7337" y="8654"/>
                      <a:pt x="7191" y="8651"/>
                      <a:pt x="7042" y="8634"/>
                    </a:cubicBezTo>
                    <a:cubicBezTo>
                      <a:pt x="6603" y="8584"/>
                      <a:pt x="6163" y="8536"/>
                      <a:pt x="5725" y="8487"/>
                    </a:cubicBezTo>
                    <a:close/>
                    <a:moveTo>
                      <a:pt x="8402" y="8746"/>
                    </a:moveTo>
                    <a:cubicBezTo>
                      <a:pt x="8524" y="9012"/>
                      <a:pt x="8644" y="9278"/>
                      <a:pt x="8765" y="9544"/>
                    </a:cubicBezTo>
                    <a:cubicBezTo>
                      <a:pt x="8794" y="9612"/>
                      <a:pt x="8827" y="9680"/>
                      <a:pt x="8858" y="9748"/>
                    </a:cubicBezTo>
                    <a:cubicBezTo>
                      <a:pt x="8876" y="9786"/>
                      <a:pt x="8892" y="9824"/>
                      <a:pt x="8909" y="9863"/>
                    </a:cubicBezTo>
                    <a:cubicBezTo>
                      <a:pt x="9008" y="9873"/>
                      <a:pt x="9112" y="9883"/>
                      <a:pt x="9213" y="9893"/>
                    </a:cubicBezTo>
                    <a:cubicBezTo>
                      <a:pt x="9655" y="9937"/>
                      <a:pt x="10213" y="9992"/>
                      <a:pt x="10538" y="10024"/>
                    </a:cubicBezTo>
                    <a:cubicBezTo>
                      <a:pt x="10415" y="9763"/>
                      <a:pt x="10299" y="9502"/>
                      <a:pt x="10175" y="9241"/>
                    </a:cubicBezTo>
                    <a:cubicBezTo>
                      <a:pt x="10144" y="9174"/>
                      <a:pt x="10106" y="9107"/>
                      <a:pt x="10074" y="9041"/>
                    </a:cubicBezTo>
                    <a:cubicBezTo>
                      <a:pt x="10057" y="9003"/>
                      <a:pt x="10041" y="8965"/>
                      <a:pt x="10023" y="8928"/>
                    </a:cubicBezTo>
                    <a:cubicBezTo>
                      <a:pt x="9925" y="8917"/>
                      <a:pt x="9819" y="8907"/>
                      <a:pt x="9719" y="8896"/>
                    </a:cubicBezTo>
                    <a:cubicBezTo>
                      <a:pt x="9280" y="8846"/>
                      <a:pt x="8842" y="8796"/>
                      <a:pt x="8402" y="8746"/>
                    </a:cubicBezTo>
                    <a:close/>
                    <a:moveTo>
                      <a:pt x="11087" y="9049"/>
                    </a:moveTo>
                    <a:cubicBezTo>
                      <a:pt x="11212" y="9307"/>
                      <a:pt x="11342" y="9567"/>
                      <a:pt x="11467" y="9826"/>
                    </a:cubicBezTo>
                    <a:cubicBezTo>
                      <a:pt x="11499" y="9892"/>
                      <a:pt x="11527" y="9956"/>
                      <a:pt x="11560" y="10022"/>
                    </a:cubicBezTo>
                    <a:cubicBezTo>
                      <a:pt x="11577" y="10059"/>
                      <a:pt x="11592" y="10097"/>
                      <a:pt x="11611" y="10135"/>
                    </a:cubicBezTo>
                    <a:cubicBezTo>
                      <a:pt x="11711" y="10144"/>
                      <a:pt x="11813" y="10153"/>
                      <a:pt x="11915" y="10163"/>
                    </a:cubicBezTo>
                    <a:cubicBezTo>
                      <a:pt x="12356" y="10207"/>
                      <a:pt x="12915" y="10264"/>
                      <a:pt x="13240" y="10296"/>
                    </a:cubicBezTo>
                    <a:cubicBezTo>
                      <a:pt x="13112" y="10043"/>
                      <a:pt x="12989" y="9789"/>
                      <a:pt x="12860" y="9535"/>
                    </a:cubicBezTo>
                    <a:cubicBezTo>
                      <a:pt x="12829" y="9471"/>
                      <a:pt x="12791" y="9406"/>
                      <a:pt x="12759" y="9341"/>
                    </a:cubicBezTo>
                    <a:cubicBezTo>
                      <a:pt x="12742" y="9305"/>
                      <a:pt x="12727" y="9267"/>
                      <a:pt x="12708" y="9231"/>
                    </a:cubicBezTo>
                    <a:cubicBezTo>
                      <a:pt x="12608" y="9220"/>
                      <a:pt x="12505" y="9209"/>
                      <a:pt x="12404" y="9198"/>
                    </a:cubicBezTo>
                    <a:cubicBezTo>
                      <a:pt x="11965" y="9149"/>
                      <a:pt x="11526" y="9098"/>
                      <a:pt x="11087" y="9049"/>
                    </a:cubicBezTo>
                    <a:close/>
                    <a:moveTo>
                      <a:pt x="13595" y="9354"/>
                    </a:moveTo>
                    <a:cubicBezTo>
                      <a:pt x="13726" y="9612"/>
                      <a:pt x="13860" y="9870"/>
                      <a:pt x="13992" y="10128"/>
                    </a:cubicBezTo>
                    <a:cubicBezTo>
                      <a:pt x="14025" y="10193"/>
                      <a:pt x="14059" y="10257"/>
                      <a:pt x="14093" y="10323"/>
                    </a:cubicBezTo>
                    <a:cubicBezTo>
                      <a:pt x="14113" y="10362"/>
                      <a:pt x="14074" y="10398"/>
                      <a:pt x="14237" y="10415"/>
                    </a:cubicBezTo>
                    <a:cubicBezTo>
                      <a:pt x="14333" y="10424"/>
                      <a:pt x="14427" y="10434"/>
                      <a:pt x="14524" y="10443"/>
                    </a:cubicBezTo>
                    <a:cubicBezTo>
                      <a:pt x="14935" y="10484"/>
                      <a:pt x="15432" y="10535"/>
                      <a:pt x="15757" y="10568"/>
                    </a:cubicBezTo>
                    <a:cubicBezTo>
                      <a:pt x="15620" y="10312"/>
                      <a:pt x="15489" y="10057"/>
                      <a:pt x="15351" y="9801"/>
                    </a:cubicBezTo>
                    <a:cubicBezTo>
                      <a:pt x="15318" y="9741"/>
                      <a:pt x="15291" y="9681"/>
                      <a:pt x="15258" y="9621"/>
                    </a:cubicBezTo>
                    <a:cubicBezTo>
                      <a:pt x="15237" y="9580"/>
                      <a:pt x="15271" y="9542"/>
                      <a:pt x="15106" y="9523"/>
                    </a:cubicBezTo>
                    <a:cubicBezTo>
                      <a:pt x="15012" y="9512"/>
                      <a:pt x="14916" y="9501"/>
                      <a:pt x="14819" y="9491"/>
                    </a:cubicBezTo>
                    <a:cubicBezTo>
                      <a:pt x="14410" y="9444"/>
                      <a:pt x="14004" y="9400"/>
                      <a:pt x="13595" y="9354"/>
                    </a:cubicBezTo>
                    <a:close/>
                    <a:moveTo>
                      <a:pt x="3935" y="10218"/>
                    </a:moveTo>
                    <a:cubicBezTo>
                      <a:pt x="4046" y="10496"/>
                      <a:pt x="4153" y="10774"/>
                      <a:pt x="4264" y="11052"/>
                    </a:cubicBezTo>
                    <a:cubicBezTo>
                      <a:pt x="4291" y="11121"/>
                      <a:pt x="4321" y="11191"/>
                      <a:pt x="4349" y="11259"/>
                    </a:cubicBezTo>
                    <a:cubicBezTo>
                      <a:pt x="4364" y="11296"/>
                      <a:pt x="4377" y="11332"/>
                      <a:pt x="4391" y="11369"/>
                    </a:cubicBezTo>
                    <a:cubicBezTo>
                      <a:pt x="4409" y="11414"/>
                      <a:pt x="4552" y="11410"/>
                      <a:pt x="4712" y="11423"/>
                    </a:cubicBezTo>
                    <a:cubicBezTo>
                      <a:pt x="5159" y="11457"/>
                      <a:pt x="5725" y="11501"/>
                      <a:pt x="6054" y="11527"/>
                    </a:cubicBezTo>
                    <a:cubicBezTo>
                      <a:pt x="5941" y="11253"/>
                      <a:pt x="5830" y="10980"/>
                      <a:pt x="5717" y="10707"/>
                    </a:cubicBezTo>
                    <a:cubicBezTo>
                      <a:pt x="5689" y="10640"/>
                      <a:pt x="5660" y="10572"/>
                      <a:pt x="5632" y="10505"/>
                    </a:cubicBezTo>
                    <a:cubicBezTo>
                      <a:pt x="5617" y="10468"/>
                      <a:pt x="5596" y="10433"/>
                      <a:pt x="5582" y="10396"/>
                    </a:cubicBezTo>
                    <a:cubicBezTo>
                      <a:pt x="5563" y="10352"/>
                      <a:pt x="5425" y="10353"/>
                      <a:pt x="5269" y="10339"/>
                    </a:cubicBezTo>
                    <a:cubicBezTo>
                      <a:pt x="4824" y="10299"/>
                      <a:pt x="4380" y="10258"/>
                      <a:pt x="3935" y="10218"/>
                    </a:cubicBezTo>
                    <a:close/>
                    <a:moveTo>
                      <a:pt x="6620" y="10435"/>
                    </a:moveTo>
                    <a:cubicBezTo>
                      <a:pt x="6735" y="10706"/>
                      <a:pt x="6844" y="10976"/>
                      <a:pt x="6958" y="11247"/>
                    </a:cubicBezTo>
                    <a:cubicBezTo>
                      <a:pt x="6987" y="11313"/>
                      <a:pt x="7023" y="11380"/>
                      <a:pt x="7051" y="11447"/>
                    </a:cubicBezTo>
                    <a:cubicBezTo>
                      <a:pt x="7066" y="11483"/>
                      <a:pt x="7078" y="11519"/>
                      <a:pt x="7093" y="11555"/>
                    </a:cubicBezTo>
                    <a:cubicBezTo>
                      <a:pt x="7112" y="11599"/>
                      <a:pt x="7257" y="11594"/>
                      <a:pt x="7414" y="11607"/>
                    </a:cubicBezTo>
                    <a:cubicBezTo>
                      <a:pt x="7861" y="11641"/>
                      <a:pt x="8426" y="11685"/>
                      <a:pt x="8757" y="11711"/>
                    </a:cubicBezTo>
                    <a:cubicBezTo>
                      <a:pt x="8638" y="11445"/>
                      <a:pt x="8520" y="11179"/>
                      <a:pt x="8402" y="10913"/>
                    </a:cubicBezTo>
                    <a:cubicBezTo>
                      <a:pt x="8372" y="10848"/>
                      <a:pt x="8347" y="10783"/>
                      <a:pt x="8317" y="10717"/>
                    </a:cubicBezTo>
                    <a:cubicBezTo>
                      <a:pt x="8301" y="10682"/>
                      <a:pt x="8283" y="10646"/>
                      <a:pt x="8267" y="10611"/>
                    </a:cubicBezTo>
                    <a:cubicBezTo>
                      <a:pt x="8249" y="10568"/>
                      <a:pt x="8106" y="10569"/>
                      <a:pt x="7954" y="10556"/>
                    </a:cubicBezTo>
                    <a:cubicBezTo>
                      <a:pt x="7509" y="10516"/>
                      <a:pt x="7064" y="10475"/>
                      <a:pt x="6620" y="10435"/>
                    </a:cubicBezTo>
                    <a:close/>
                    <a:moveTo>
                      <a:pt x="9297" y="10695"/>
                    </a:moveTo>
                    <a:cubicBezTo>
                      <a:pt x="9417" y="10961"/>
                      <a:pt x="9540" y="11228"/>
                      <a:pt x="9660" y="11494"/>
                    </a:cubicBezTo>
                    <a:cubicBezTo>
                      <a:pt x="9691" y="11562"/>
                      <a:pt x="9722" y="11629"/>
                      <a:pt x="9753" y="11697"/>
                    </a:cubicBezTo>
                    <a:cubicBezTo>
                      <a:pt x="9770" y="11735"/>
                      <a:pt x="9785" y="11773"/>
                      <a:pt x="9804" y="11811"/>
                    </a:cubicBezTo>
                    <a:cubicBezTo>
                      <a:pt x="9905" y="11819"/>
                      <a:pt x="10005" y="11828"/>
                      <a:pt x="10108" y="11836"/>
                    </a:cubicBezTo>
                    <a:cubicBezTo>
                      <a:pt x="10554" y="11870"/>
                      <a:pt x="11119" y="11914"/>
                      <a:pt x="11450" y="11940"/>
                    </a:cubicBezTo>
                    <a:cubicBezTo>
                      <a:pt x="11326" y="11679"/>
                      <a:pt x="11202" y="11416"/>
                      <a:pt x="11079" y="11155"/>
                    </a:cubicBezTo>
                    <a:cubicBezTo>
                      <a:pt x="11047" y="11088"/>
                      <a:pt x="11018" y="11021"/>
                      <a:pt x="10986" y="10954"/>
                    </a:cubicBezTo>
                    <a:cubicBezTo>
                      <a:pt x="10968" y="10917"/>
                      <a:pt x="10953" y="10881"/>
                      <a:pt x="10935" y="10844"/>
                    </a:cubicBezTo>
                    <a:cubicBezTo>
                      <a:pt x="10834" y="10835"/>
                      <a:pt x="10732" y="10825"/>
                      <a:pt x="10631" y="10815"/>
                    </a:cubicBezTo>
                    <a:cubicBezTo>
                      <a:pt x="10187" y="10775"/>
                      <a:pt x="9741" y="10735"/>
                      <a:pt x="9297" y="10695"/>
                    </a:cubicBezTo>
                    <a:close/>
                    <a:moveTo>
                      <a:pt x="11982" y="10911"/>
                    </a:moveTo>
                    <a:cubicBezTo>
                      <a:pt x="12106" y="11170"/>
                      <a:pt x="12230" y="11428"/>
                      <a:pt x="12354" y="11686"/>
                    </a:cubicBezTo>
                    <a:cubicBezTo>
                      <a:pt x="12387" y="11753"/>
                      <a:pt x="12423" y="11819"/>
                      <a:pt x="12455" y="11885"/>
                    </a:cubicBezTo>
                    <a:cubicBezTo>
                      <a:pt x="12473" y="11922"/>
                      <a:pt x="12488" y="11960"/>
                      <a:pt x="12506" y="11997"/>
                    </a:cubicBezTo>
                    <a:cubicBezTo>
                      <a:pt x="12608" y="12005"/>
                      <a:pt x="12709" y="12012"/>
                      <a:pt x="12810" y="12020"/>
                    </a:cubicBezTo>
                    <a:cubicBezTo>
                      <a:pt x="13258" y="12055"/>
                      <a:pt x="13823" y="12098"/>
                      <a:pt x="14152" y="12124"/>
                    </a:cubicBezTo>
                    <a:cubicBezTo>
                      <a:pt x="14025" y="11870"/>
                      <a:pt x="13899" y="11617"/>
                      <a:pt x="13772" y="11363"/>
                    </a:cubicBezTo>
                    <a:cubicBezTo>
                      <a:pt x="13741" y="11299"/>
                      <a:pt x="13705" y="11234"/>
                      <a:pt x="13671" y="11169"/>
                    </a:cubicBezTo>
                    <a:cubicBezTo>
                      <a:pt x="13654" y="11133"/>
                      <a:pt x="13638" y="11097"/>
                      <a:pt x="13620" y="11061"/>
                    </a:cubicBezTo>
                    <a:cubicBezTo>
                      <a:pt x="13519" y="11052"/>
                      <a:pt x="13418" y="11041"/>
                      <a:pt x="13316" y="11032"/>
                    </a:cubicBezTo>
                    <a:cubicBezTo>
                      <a:pt x="12873" y="10992"/>
                      <a:pt x="12426" y="10952"/>
                      <a:pt x="11982" y="10911"/>
                    </a:cubicBezTo>
                    <a:close/>
                    <a:moveTo>
                      <a:pt x="14490" y="11171"/>
                    </a:moveTo>
                    <a:cubicBezTo>
                      <a:pt x="14623" y="11429"/>
                      <a:pt x="14756" y="11688"/>
                      <a:pt x="14887" y="11946"/>
                    </a:cubicBezTo>
                    <a:cubicBezTo>
                      <a:pt x="14921" y="12011"/>
                      <a:pt x="14954" y="12077"/>
                      <a:pt x="14988" y="12142"/>
                    </a:cubicBezTo>
                    <a:cubicBezTo>
                      <a:pt x="15008" y="12182"/>
                      <a:pt x="14965" y="12219"/>
                      <a:pt x="15132" y="12232"/>
                    </a:cubicBezTo>
                    <a:cubicBezTo>
                      <a:pt x="15229" y="12240"/>
                      <a:pt x="15330" y="12247"/>
                      <a:pt x="15427" y="12255"/>
                    </a:cubicBezTo>
                    <a:cubicBezTo>
                      <a:pt x="15843" y="12287"/>
                      <a:pt x="16348" y="12327"/>
                      <a:pt x="16677" y="12353"/>
                    </a:cubicBezTo>
                    <a:cubicBezTo>
                      <a:pt x="16542" y="12097"/>
                      <a:pt x="16400" y="11840"/>
                      <a:pt x="16263" y="11584"/>
                    </a:cubicBezTo>
                    <a:cubicBezTo>
                      <a:pt x="16231" y="11524"/>
                      <a:pt x="16202" y="11464"/>
                      <a:pt x="16170" y="11404"/>
                    </a:cubicBezTo>
                    <a:cubicBezTo>
                      <a:pt x="16149" y="11364"/>
                      <a:pt x="16187" y="11325"/>
                      <a:pt x="16018" y="11310"/>
                    </a:cubicBezTo>
                    <a:cubicBezTo>
                      <a:pt x="15922" y="11302"/>
                      <a:pt x="15828" y="11292"/>
                      <a:pt x="15731" y="11284"/>
                    </a:cubicBezTo>
                    <a:cubicBezTo>
                      <a:pt x="15318" y="11246"/>
                      <a:pt x="14903" y="11208"/>
                      <a:pt x="14490" y="11171"/>
                    </a:cubicBezTo>
                    <a:close/>
                    <a:moveTo>
                      <a:pt x="4830" y="12255"/>
                    </a:moveTo>
                    <a:cubicBezTo>
                      <a:pt x="4941" y="12533"/>
                      <a:pt x="5048" y="12811"/>
                      <a:pt x="5159" y="13089"/>
                    </a:cubicBezTo>
                    <a:cubicBezTo>
                      <a:pt x="5186" y="13158"/>
                      <a:pt x="5217" y="13225"/>
                      <a:pt x="5244" y="13293"/>
                    </a:cubicBezTo>
                    <a:cubicBezTo>
                      <a:pt x="5259" y="13330"/>
                      <a:pt x="5272" y="13369"/>
                      <a:pt x="5286" y="13406"/>
                    </a:cubicBezTo>
                    <a:cubicBezTo>
                      <a:pt x="5305" y="13451"/>
                      <a:pt x="5444" y="13442"/>
                      <a:pt x="5607" y="13451"/>
                    </a:cubicBezTo>
                    <a:cubicBezTo>
                      <a:pt x="6058" y="13476"/>
                      <a:pt x="6633" y="13510"/>
                      <a:pt x="6966" y="13528"/>
                    </a:cubicBezTo>
                    <a:cubicBezTo>
                      <a:pt x="6851" y="13255"/>
                      <a:pt x="6734" y="12980"/>
                      <a:pt x="6620" y="12706"/>
                    </a:cubicBezTo>
                    <a:cubicBezTo>
                      <a:pt x="6594" y="12639"/>
                      <a:pt x="6571" y="12573"/>
                      <a:pt x="6544" y="12506"/>
                    </a:cubicBezTo>
                    <a:cubicBezTo>
                      <a:pt x="6530" y="12470"/>
                      <a:pt x="6508" y="12432"/>
                      <a:pt x="6494" y="12396"/>
                    </a:cubicBezTo>
                    <a:cubicBezTo>
                      <a:pt x="6475" y="12351"/>
                      <a:pt x="6333" y="12358"/>
                      <a:pt x="6173" y="12347"/>
                    </a:cubicBezTo>
                    <a:cubicBezTo>
                      <a:pt x="5724" y="12316"/>
                      <a:pt x="5279" y="12285"/>
                      <a:pt x="4830" y="12255"/>
                    </a:cubicBezTo>
                    <a:close/>
                    <a:moveTo>
                      <a:pt x="7515" y="12426"/>
                    </a:moveTo>
                    <a:cubicBezTo>
                      <a:pt x="7631" y="12697"/>
                      <a:pt x="7748" y="12968"/>
                      <a:pt x="7861" y="13238"/>
                    </a:cubicBezTo>
                    <a:cubicBezTo>
                      <a:pt x="7890" y="13305"/>
                      <a:pt x="7918" y="13372"/>
                      <a:pt x="7946" y="13438"/>
                    </a:cubicBezTo>
                    <a:cubicBezTo>
                      <a:pt x="7962" y="13474"/>
                      <a:pt x="7973" y="13511"/>
                      <a:pt x="7988" y="13547"/>
                    </a:cubicBezTo>
                    <a:cubicBezTo>
                      <a:pt x="8007" y="13591"/>
                      <a:pt x="8150" y="13583"/>
                      <a:pt x="8309" y="13592"/>
                    </a:cubicBezTo>
                    <a:cubicBezTo>
                      <a:pt x="8761" y="13617"/>
                      <a:pt x="9336" y="13651"/>
                      <a:pt x="9668" y="13669"/>
                    </a:cubicBezTo>
                    <a:cubicBezTo>
                      <a:pt x="9551" y="13404"/>
                      <a:pt x="9431" y="13136"/>
                      <a:pt x="9314" y="12870"/>
                    </a:cubicBezTo>
                    <a:cubicBezTo>
                      <a:pt x="9286" y="12805"/>
                      <a:pt x="9258" y="12741"/>
                      <a:pt x="9229" y="12676"/>
                    </a:cubicBezTo>
                    <a:cubicBezTo>
                      <a:pt x="9214" y="12640"/>
                      <a:pt x="9194" y="12603"/>
                      <a:pt x="9179" y="12567"/>
                    </a:cubicBezTo>
                    <a:cubicBezTo>
                      <a:pt x="9159" y="12524"/>
                      <a:pt x="9023" y="12531"/>
                      <a:pt x="8866" y="12520"/>
                    </a:cubicBezTo>
                    <a:cubicBezTo>
                      <a:pt x="8416" y="12490"/>
                      <a:pt x="7965" y="12457"/>
                      <a:pt x="7515" y="12426"/>
                    </a:cubicBezTo>
                    <a:close/>
                    <a:moveTo>
                      <a:pt x="10192" y="12600"/>
                    </a:moveTo>
                    <a:cubicBezTo>
                      <a:pt x="10313" y="12867"/>
                      <a:pt x="10434" y="13133"/>
                      <a:pt x="10555" y="13400"/>
                    </a:cubicBezTo>
                    <a:cubicBezTo>
                      <a:pt x="10587" y="13467"/>
                      <a:pt x="10618" y="13534"/>
                      <a:pt x="10648" y="13602"/>
                    </a:cubicBezTo>
                    <a:cubicBezTo>
                      <a:pt x="10666" y="13640"/>
                      <a:pt x="10682" y="13679"/>
                      <a:pt x="10699" y="13716"/>
                    </a:cubicBezTo>
                    <a:cubicBezTo>
                      <a:pt x="10802" y="13723"/>
                      <a:pt x="10907" y="13729"/>
                      <a:pt x="11011" y="13735"/>
                    </a:cubicBezTo>
                    <a:cubicBezTo>
                      <a:pt x="11464" y="13760"/>
                      <a:pt x="12030" y="13792"/>
                      <a:pt x="12362" y="13811"/>
                    </a:cubicBezTo>
                    <a:cubicBezTo>
                      <a:pt x="12240" y="13549"/>
                      <a:pt x="12122" y="13289"/>
                      <a:pt x="11999" y="13027"/>
                    </a:cubicBezTo>
                    <a:cubicBezTo>
                      <a:pt x="11968" y="12960"/>
                      <a:pt x="11930" y="12894"/>
                      <a:pt x="11898" y="12827"/>
                    </a:cubicBezTo>
                    <a:cubicBezTo>
                      <a:pt x="11881" y="12790"/>
                      <a:pt x="11865" y="12752"/>
                      <a:pt x="11847" y="12715"/>
                    </a:cubicBezTo>
                    <a:cubicBezTo>
                      <a:pt x="11745" y="12707"/>
                      <a:pt x="11647" y="12699"/>
                      <a:pt x="11543" y="12692"/>
                    </a:cubicBezTo>
                    <a:cubicBezTo>
                      <a:pt x="11094" y="12662"/>
                      <a:pt x="10641" y="12631"/>
                      <a:pt x="10192" y="12600"/>
                    </a:cubicBezTo>
                    <a:close/>
                    <a:moveTo>
                      <a:pt x="12877" y="12817"/>
                    </a:moveTo>
                    <a:cubicBezTo>
                      <a:pt x="13002" y="13075"/>
                      <a:pt x="13124" y="13333"/>
                      <a:pt x="13249" y="13592"/>
                    </a:cubicBezTo>
                    <a:cubicBezTo>
                      <a:pt x="13280" y="13658"/>
                      <a:pt x="13311" y="13724"/>
                      <a:pt x="13342" y="13790"/>
                    </a:cubicBezTo>
                    <a:cubicBezTo>
                      <a:pt x="13360" y="13827"/>
                      <a:pt x="13384" y="13863"/>
                      <a:pt x="13401" y="13900"/>
                    </a:cubicBezTo>
                    <a:cubicBezTo>
                      <a:pt x="13505" y="13906"/>
                      <a:pt x="13601" y="13913"/>
                      <a:pt x="13705" y="13919"/>
                    </a:cubicBezTo>
                    <a:cubicBezTo>
                      <a:pt x="14157" y="13944"/>
                      <a:pt x="14731" y="13976"/>
                      <a:pt x="15064" y="13995"/>
                    </a:cubicBezTo>
                    <a:cubicBezTo>
                      <a:pt x="14937" y="13741"/>
                      <a:pt x="14811" y="13488"/>
                      <a:pt x="14684" y="13234"/>
                    </a:cubicBezTo>
                    <a:cubicBezTo>
                      <a:pt x="14651" y="13169"/>
                      <a:pt x="14615" y="13105"/>
                      <a:pt x="14583" y="13040"/>
                    </a:cubicBezTo>
                    <a:cubicBezTo>
                      <a:pt x="14564" y="13003"/>
                      <a:pt x="14550" y="12967"/>
                      <a:pt x="14532" y="12931"/>
                    </a:cubicBezTo>
                    <a:cubicBezTo>
                      <a:pt x="14430" y="12924"/>
                      <a:pt x="14330" y="12916"/>
                      <a:pt x="14228" y="12909"/>
                    </a:cubicBezTo>
                    <a:cubicBezTo>
                      <a:pt x="13778" y="12879"/>
                      <a:pt x="13326" y="12848"/>
                      <a:pt x="12877" y="12817"/>
                    </a:cubicBezTo>
                    <a:close/>
                    <a:moveTo>
                      <a:pt x="15562" y="12991"/>
                    </a:moveTo>
                    <a:cubicBezTo>
                      <a:pt x="15694" y="13249"/>
                      <a:pt x="15827" y="13507"/>
                      <a:pt x="15959" y="13766"/>
                    </a:cubicBezTo>
                    <a:cubicBezTo>
                      <a:pt x="15994" y="13831"/>
                      <a:pt x="16026" y="13895"/>
                      <a:pt x="16061" y="13960"/>
                    </a:cubicBezTo>
                    <a:cubicBezTo>
                      <a:pt x="16080" y="13999"/>
                      <a:pt x="16041" y="14038"/>
                      <a:pt x="16213" y="14048"/>
                    </a:cubicBezTo>
                    <a:cubicBezTo>
                      <a:pt x="16312" y="14053"/>
                      <a:pt x="16409" y="14058"/>
                      <a:pt x="16508" y="14064"/>
                    </a:cubicBezTo>
                    <a:cubicBezTo>
                      <a:pt x="16928" y="14088"/>
                      <a:pt x="17433" y="14117"/>
                      <a:pt x="17766" y="14136"/>
                    </a:cubicBezTo>
                    <a:cubicBezTo>
                      <a:pt x="17628" y="13880"/>
                      <a:pt x="17489" y="13624"/>
                      <a:pt x="17353" y="13369"/>
                    </a:cubicBezTo>
                    <a:cubicBezTo>
                      <a:pt x="17320" y="13309"/>
                      <a:pt x="17291" y="13249"/>
                      <a:pt x="17260" y="13189"/>
                    </a:cubicBezTo>
                    <a:cubicBezTo>
                      <a:pt x="17239" y="13149"/>
                      <a:pt x="17280" y="13109"/>
                      <a:pt x="17108" y="13097"/>
                    </a:cubicBezTo>
                    <a:cubicBezTo>
                      <a:pt x="17010" y="13090"/>
                      <a:pt x="16909" y="13083"/>
                      <a:pt x="16812" y="13077"/>
                    </a:cubicBezTo>
                    <a:cubicBezTo>
                      <a:pt x="16394" y="13048"/>
                      <a:pt x="15981" y="13019"/>
                      <a:pt x="15562" y="12991"/>
                    </a:cubicBezTo>
                    <a:close/>
                    <a:moveTo>
                      <a:pt x="5548" y="14289"/>
                    </a:moveTo>
                    <a:cubicBezTo>
                      <a:pt x="5659" y="14567"/>
                      <a:pt x="5765" y="14845"/>
                      <a:pt x="5877" y="15123"/>
                    </a:cubicBezTo>
                    <a:cubicBezTo>
                      <a:pt x="5904" y="15192"/>
                      <a:pt x="5934" y="15261"/>
                      <a:pt x="5962" y="15330"/>
                    </a:cubicBezTo>
                    <a:cubicBezTo>
                      <a:pt x="5976" y="15367"/>
                      <a:pt x="5990" y="15403"/>
                      <a:pt x="6004" y="15440"/>
                    </a:cubicBezTo>
                    <a:cubicBezTo>
                      <a:pt x="6022" y="15485"/>
                      <a:pt x="6160" y="15474"/>
                      <a:pt x="6325" y="15481"/>
                    </a:cubicBezTo>
                    <a:cubicBezTo>
                      <a:pt x="6783" y="15497"/>
                      <a:pt x="7364" y="15516"/>
                      <a:pt x="7701" y="15528"/>
                    </a:cubicBezTo>
                    <a:cubicBezTo>
                      <a:pt x="7587" y="15255"/>
                      <a:pt x="7469" y="14981"/>
                      <a:pt x="7355" y="14708"/>
                    </a:cubicBezTo>
                    <a:cubicBezTo>
                      <a:pt x="7328" y="14641"/>
                      <a:pt x="7306" y="14573"/>
                      <a:pt x="7279" y="14506"/>
                    </a:cubicBezTo>
                    <a:cubicBezTo>
                      <a:pt x="7263" y="14469"/>
                      <a:pt x="7244" y="14434"/>
                      <a:pt x="7228" y="14397"/>
                    </a:cubicBezTo>
                    <a:cubicBezTo>
                      <a:pt x="7210" y="14353"/>
                      <a:pt x="7069" y="14360"/>
                      <a:pt x="6907" y="14352"/>
                    </a:cubicBezTo>
                    <a:cubicBezTo>
                      <a:pt x="6452" y="14331"/>
                      <a:pt x="6003" y="14310"/>
                      <a:pt x="5548" y="14289"/>
                    </a:cubicBezTo>
                    <a:close/>
                    <a:moveTo>
                      <a:pt x="8402" y="14420"/>
                    </a:moveTo>
                    <a:cubicBezTo>
                      <a:pt x="8516" y="14690"/>
                      <a:pt x="8634" y="14961"/>
                      <a:pt x="8748" y="15231"/>
                    </a:cubicBezTo>
                    <a:cubicBezTo>
                      <a:pt x="8777" y="15298"/>
                      <a:pt x="8804" y="15365"/>
                      <a:pt x="8833" y="15432"/>
                    </a:cubicBezTo>
                    <a:cubicBezTo>
                      <a:pt x="8848" y="15468"/>
                      <a:pt x="8867" y="15502"/>
                      <a:pt x="8883" y="15538"/>
                    </a:cubicBezTo>
                    <a:cubicBezTo>
                      <a:pt x="8902" y="15582"/>
                      <a:pt x="9042" y="15573"/>
                      <a:pt x="9204" y="15579"/>
                    </a:cubicBezTo>
                    <a:cubicBezTo>
                      <a:pt x="9661" y="15595"/>
                      <a:pt x="10244" y="15614"/>
                      <a:pt x="10580" y="15626"/>
                    </a:cubicBezTo>
                    <a:cubicBezTo>
                      <a:pt x="10464" y="15360"/>
                      <a:pt x="10344" y="15095"/>
                      <a:pt x="10226" y="14829"/>
                    </a:cubicBezTo>
                    <a:cubicBezTo>
                      <a:pt x="10197" y="14763"/>
                      <a:pt x="10172" y="14698"/>
                      <a:pt x="10141" y="14632"/>
                    </a:cubicBezTo>
                    <a:cubicBezTo>
                      <a:pt x="10126" y="14597"/>
                      <a:pt x="10107" y="14561"/>
                      <a:pt x="10091" y="14526"/>
                    </a:cubicBezTo>
                    <a:cubicBezTo>
                      <a:pt x="10072" y="14482"/>
                      <a:pt x="9929" y="14491"/>
                      <a:pt x="9770" y="14483"/>
                    </a:cubicBezTo>
                    <a:cubicBezTo>
                      <a:pt x="9315" y="14461"/>
                      <a:pt x="8857" y="14442"/>
                      <a:pt x="8402" y="14420"/>
                    </a:cubicBezTo>
                    <a:close/>
                    <a:moveTo>
                      <a:pt x="11087" y="14549"/>
                    </a:moveTo>
                    <a:cubicBezTo>
                      <a:pt x="11208" y="14815"/>
                      <a:pt x="11331" y="15082"/>
                      <a:pt x="11450" y="15348"/>
                    </a:cubicBezTo>
                    <a:cubicBezTo>
                      <a:pt x="11481" y="15416"/>
                      <a:pt x="11511" y="15484"/>
                      <a:pt x="11543" y="15552"/>
                    </a:cubicBezTo>
                    <a:cubicBezTo>
                      <a:pt x="11560" y="15590"/>
                      <a:pt x="11576" y="15627"/>
                      <a:pt x="11594" y="15665"/>
                    </a:cubicBezTo>
                    <a:cubicBezTo>
                      <a:pt x="11697" y="15668"/>
                      <a:pt x="11802" y="15674"/>
                      <a:pt x="11906" y="15677"/>
                    </a:cubicBezTo>
                    <a:cubicBezTo>
                      <a:pt x="12363" y="15693"/>
                      <a:pt x="12946" y="15713"/>
                      <a:pt x="13283" y="15724"/>
                    </a:cubicBezTo>
                    <a:cubicBezTo>
                      <a:pt x="13160" y="15463"/>
                      <a:pt x="13035" y="15202"/>
                      <a:pt x="12911" y="14941"/>
                    </a:cubicBezTo>
                    <a:cubicBezTo>
                      <a:pt x="12879" y="14874"/>
                      <a:pt x="12848" y="14807"/>
                      <a:pt x="12818" y="14741"/>
                    </a:cubicBezTo>
                    <a:cubicBezTo>
                      <a:pt x="12801" y="14703"/>
                      <a:pt x="12776" y="14666"/>
                      <a:pt x="12759" y="14628"/>
                    </a:cubicBezTo>
                    <a:cubicBezTo>
                      <a:pt x="12656" y="14624"/>
                      <a:pt x="12559" y="14619"/>
                      <a:pt x="12455" y="14614"/>
                    </a:cubicBezTo>
                    <a:cubicBezTo>
                      <a:pt x="12001" y="14593"/>
                      <a:pt x="11543" y="14570"/>
                      <a:pt x="11087" y="14549"/>
                    </a:cubicBezTo>
                    <a:close/>
                    <a:moveTo>
                      <a:pt x="13772" y="14679"/>
                    </a:moveTo>
                    <a:cubicBezTo>
                      <a:pt x="13896" y="14938"/>
                      <a:pt x="14020" y="15196"/>
                      <a:pt x="14144" y="15454"/>
                    </a:cubicBezTo>
                    <a:cubicBezTo>
                      <a:pt x="14175" y="15520"/>
                      <a:pt x="14205" y="15587"/>
                      <a:pt x="14237" y="15653"/>
                    </a:cubicBezTo>
                    <a:cubicBezTo>
                      <a:pt x="14255" y="15690"/>
                      <a:pt x="14278" y="15726"/>
                      <a:pt x="14296" y="15763"/>
                    </a:cubicBezTo>
                    <a:cubicBezTo>
                      <a:pt x="14401" y="15767"/>
                      <a:pt x="14504" y="15771"/>
                      <a:pt x="14608" y="15775"/>
                    </a:cubicBezTo>
                    <a:cubicBezTo>
                      <a:pt x="15066" y="15791"/>
                      <a:pt x="15641" y="15810"/>
                      <a:pt x="15976" y="15822"/>
                    </a:cubicBezTo>
                    <a:cubicBezTo>
                      <a:pt x="15848" y="15569"/>
                      <a:pt x="15723" y="15316"/>
                      <a:pt x="15596" y="15062"/>
                    </a:cubicBezTo>
                    <a:cubicBezTo>
                      <a:pt x="15564" y="14997"/>
                      <a:pt x="15536" y="14932"/>
                      <a:pt x="15503" y="14868"/>
                    </a:cubicBezTo>
                    <a:cubicBezTo>
                      <a:pt x="15485" y="14831"/>
                      <a:pt x="15462" y="14796"/>
                      <a:pt x="15444" y="14759"/>
                    </a:cubicBezTo>
                    <a:cubicBezTo>
                      <a:pt x="15341" y="14754"/>
                      <a:pt x="15235" y="14748"/>
                      <a:pt x="15132" y="14743"/>
                    </a:cubicBezTo>
                    <a:cubicBezTo>
                      <a:pt x="14676" y="14721"/>
                      <a:pt x="14227" y="14701"/>
                      <a:pt x="13772" y="14679"/>
                    </a:cubicBezTo>
                    <a:close/>
                    <a:moveTo>
                      <a:pt x="16458" y="14808"/>
                    </a:moveTo>
                    <a:cubicBezTo>
                      <a:pt x="16589" y="15067"/>
                      <a:pt x="16722" y="15327"/>
                      <a:pt x="16854" y="15585"/>
                    </a:cubicBezTo>
                    <a:cubicBezTo>
                      <a:pt x="16890" y="15651"/>
                      <a:pt x="16923" y="15714"/>
                      <a:pt x="16956" y="15779"/>
                    </a:cubicBezTo>
                    <a:cubicBezTo>
                      <a:pt x="16976" y="15818"/>
                      <a:pt x="16932" y="15859"/>
                      <a:pt x="17108" y="15865"/>
                    </a:cubicBezTo>
                    <a:cubicBezTo>
                      <a:pt x="17207" y="15869"/>
                      <a:pt x="17304" y="15872"/>
                      <a:pt x="17403" y="15875"/>
                    </a:cubicBezTo>
                    <a:cubicBezTo>
                      <a:pt x="17829" y="15891"/>
                      <a:pt x="18341" y="15908"/>
                      <a:pt x="18678" y="15920"/>
                    </a:cubicBezTo>
                    <a:cubicBezTo>
                      <a:pt x="18542" y="15665"/>
                      <a:pt x="18411" y="15410"/>
                      <a:pt x="18273" y="15154"/>
                    </a:cubicBezTo>
                    <a:cubicBezTo>
                      <a:pt x="18241" y="15094"/>
                      <a:pt x="18205" y="15034"/>
                      <a:pt x="18172" y="14974"/>
                    </a:cubicBezTo>
                    <a:cubicBezTo>
                      <a:pt x="18151" y="14934"/>
                      <a:pt x="18195" y="14892"/>
                      <a:pt x="18020" y="14884"/>
                    </a:cubicBezTo>
                    <a:cubicBezTo>
                      <a:pt x="17921" y="14879"/>
                      <a:pt x="17824" y="14874"/>
                      <a:pt x="17724" y="14870"/>
                    </a:cubicBezTo>
                    <a:cubicBezTo>
                      <a:pt x="17301" y="14849"/>
                      <a:pt x="16881" y="14829"/>
                      <a:pt x="16458" y="14808"/>
                    </a:cubicBezTo>
                    <a:close/>
                    <a:moveTo>
                      <a:pt x="6443" y="16325"/>
                    </a:moveTo>
                    <a:cubicBezTo>
                      <a:pt x="6553" y="16603"/>
                      <a:pt x="6661" y="16881"/>
                      <a:pt x="6772" y="17159"/>
                    </a:cubicBezTo>
                    <a:cubicBezTo>
                      <a:pt x="6799" y="17228"/>
                      <a:pt x="6830" y="17296"/>
                      <a:pt x="6857" y="17364"/>
                    </a:cubicBezTo>
                    <a:cubicBezTo>
                      <a:pt x="6872" y="17401"/>
                      <a:pt x="6883" y="17439"/>
                      <a:pt x="6899" y="17476"/>
                    </a:cubicBezTo>
                    <a:cubicBezTo>
                      <a:pt x="6918" y="17523"/>
                      <a:pt x="7056" y="17507"/>
                      <a:pt x="7220" y="17509"/>
                    </a:cubicBezTo>
                    <a:cubicBezTo>
                      <a:pt x="7684" y="17516"/>
                      <a:pt x="8273" y="17525"/>
                      <a:pt x="8613" y="17529"/>
                    </a:cubicBezTo>
                    <a:cubicBezTo>
                      <a:pt x="8499" y="17256"/>
                      <a:pt x="8389" y="16983"/>
                      <a:pt x="8275" y="16710"/>
                    </a:cubicBezTo>
                    <a:cubicBezTo>
                      <a:pt x="8246" y="16643"/>
                      <a:pt x="8218" y="16575"/>
                      <a:pt x="8191" y="16507"/>
                    </a:cubicBezTo>
                    <a:cubicBezTo>
                      <a:pt x="8176" y="16471"/>
                      <a:pt x="8155" y="16435"/>
                      <a:pt x="8140" y="16399"/>
                    </a:cubicBezTo>
                    <a:cubicBezTo>
                      <a:pt x="8121" y="16354"/>
                      <a:pt x="7983" y="16366"/>
                      <a:pt x="7819" y="16362"/>
                    </a:cubicBezTo>
                    <a:cubicBezTo>
                      <a:pt x="7360" y="16349"/>
                      <a:pt x="6902" y="16337"/>
                      <a:pt x="6443" y="16325"/>
                    </a:cubicBezTo>
                    <a:close/>
                    <a:moveTo>
                      <a:pt x="9120" y="16411"/>
                    </a:moveTo>
                    <a:cubicBezTo>
                      <a:pt x="9235" y="16682"/>
                      <a:pt x="9350" y="16952"/>
                      <a:pt x="9466" y="17223"/>
                    </a:cubicBezTo>
                    <a:cubicBezTo>
                      <a:pt x="9494" y="17289"/>
                      <a:pt x="9522" y="17357"/>
                      <a:pt x="9550" y="17423"/>
                    </a:cubicBezTo>
                    <a:cubicBezTo>
                      <a:pt x="9566" y="17459"/>
                      <a:pt x="9585" y="17495"/>
                      <a:pt x="9601" y="17531"/>
                    </a:cubicBezTo>
                    <a:cubicBezTo>
                      <a:pt x="9619" y="17577"/>
                      <a:pt x="9758" y="17562"/>
                      <a:pt x="9922" y="17564"/>
                    </a:cubicBezTo>
                    <a:cubicBezTo>
                      <a:pt x="10384" y="17571"/>
                      <a:pt x="10974" y="17580"/>
                      <a:pt x="11315" y="17585"/>
                    </a:cubicBezTo>
                    <a:cubicBezTo>
                      <a:pt x="11197" y="17319"/>
                      <a:pt x="11078" y="17054"/>
                      <a:pt x="10960" y="16787"/>
                    </a:cubicBezTo>
                    <a:cubicBezTo>
                      <a:pt x="10932" y="16722"/>
                      <a:pt x="10906" y="16657"/>
                      <a:pt x="10876" y="16591"/>
                    </a:cubicBezTo>
                    <a:cubicBezTo>
                      <a:pt x="10860" y="16556"/>
                      <a:pt x="10841" y="16520"/>
                      <a:pt x="10825" y="16485"/>
                    </a:cubicBezTo>
                    <a:cubicBezTo>
                      <a:pt x="10806" y="16440"/>
                      <a:pt x="10657" y="16452"/>
                      <a:pt x="10496" y="16448"/>
                    </a:cubicBezTo>
                    <a:cubicBezTo>
                      <a:pt x="10036" y="16436"/>
                      <a:pt x="9579" y="16423"/>
                      <a:pt x="9120" y="16411"/>
                    </a:cubicBezTo>
                    <a:close/>
                    <a:moveTo>
                      <a:pt x="11982" y="16497"/>
                    </a:moveTo>
                    <a:cubicBezTo>
                      <a:pt x="12103" y="16763"/>
                      <a:pt x="12225" y="17030"/>
                      <a:pt x="12345" y="17296"/>
                    </a:cubicBezTo>
                    <a:cubicBezTo>
                      <a:pt x="12376" y="17364"/>
                      <a:pt x="12408" y="17431"/>
                      <a:pt x="12438" y="17499"/>
                    </a:cubicBezTo>
                    <a:cubicBezTo>
                      <a:pt x="12456" y="17537"/>
                      <a:pt x="12471" y="17575"/>
                      <a:pt x="12489" y="17613"/>
                    </a:cubicBezTo>
                    <a:cubicBezTo>
                      <a:pt x="12594" y="17614"/>
                      <a:pt x="12696" y="17616"/>
                      <a:pt x="12801" y="17617"/>
                    </a:cubicBezTo>
                    <a:cubicBezTo>
                      <a:pt x="13264" y="17624"/>
                      <a:pt x="13853" y="17635"/>
                      <a:pt x="14195" y="17640"/>
                    </a:cubicBezTo>
                    <a:cubicBezTo>
                      <a:pt x="14070" y="17378"/>
                      <a:pt x="13945" y="17116"/>
                      <a:pt x="13823" y="16855"/>
                    </a:cubicBezTo>
                    <a:cubicBezTo>
                      <a:pt x="13791" y="16788"/>
                      <a:pt x="13762" y="16721"/>
                      <a:pt x="13730" y="16654"/>
                    </a:cubicBezTo>
                    <a:cubicBezTo>
                      <a:pt x="13712" y="16617"/>
                      <a:pt x="13688" y="16579"/>
                      <a:pt x="13671" y="16542"/>
                    </a:cubicBezTo>
                    <a:cubicBezTo>
                      <a:pt x="13566" y="16539"/>
                      <a:pt x="13464" y="16537"/>
                      <a:pt x="13359" y="16534"/>
                    </a:cubicBezTo>
                    <a:cubicBezTo>
                      <a:pt x="12900" y="16521"/>
                      <a:pt x="12442" y="16509"/>
                      <a:pt x="11982" y="16497"/>
                    </a:cubicBezTo>
                    <a:close/>
                    <a:moveTo>
                      <a:pt x="14667" y="16542"/>
                    </a:moveTo>
                    <a:cubicBezTo>
                      <a:pt x="14792" y="16801"/>
                      <a:pt x="14915" y="17058"/>
                      <a:pt x="15039" y="17317"/>
                    </a:cubicBezTo>
                    <a:cubicBezTo>
                      <a:pt x="15071" y="17383"/>
                      <a:pt x="15101" y="17449"/>
                      <a:pt x="15132" y="17515"/>
                    </a:cubicBezTo>
                    <a:cubicBezTo>
                      <a:pt x="15150" y="17552"/>
                      <a:pt x="15174" y="17588"/>
                      <a:pt x="15191" y="17626"/>
                    </a:cubicBezTo>
                    <a:cubicBezTo>
                      <a:pt x="15296" y="17627"/>
                      <a:pt x="15398" y="17628"/>
                      <a:pt x="15503" y="17630"/>
                    </a:cubicBezTo>
                    <a:cubicBezTo>
                      <a:pt x="15966" y="17637"/>
                      <a:pt x="16548" y="17645"/>
                      <a:pt x="16888" y="17650"/>
                    </a:cubicBezTo>
                    <a:cubicBezTo>
                      <a:pt x="16762" y="17396"/>
                      <a:pt x="16635" y="17143"/>
                      <a:pt x="16508" y="16890"/>
                    </a:cubicBezTo>
                    <a:cubicBezTo>
                      <a:pt x="16475" y="16825"/>
                      <a:pt x="16447" y="16760"/>
                      <a:pt x="16415" y="16695"/>
                    </a:cubicBezTo>
                    <a:cubicBezTo>
                      <a:pt x="16396" y="16659"/>
                      <a:pt x="16376" y="16623"/>
                      <a:pt x="16356" y="16587"/>
                    </a:cubicBezTo>
                    <a:cubicBezTo>
                      <a:pt x="16253" y="16584"/>
                      <a:pt x="16149" y="16582"/>
                      <a:pt x="16044" y="16579"/>
                    </a:cubicBezTo>
                    <a:cubicBezTo>
                      <a:pt x="15584" y="16566"/>
                      <a:pt x="15127" y="16554"/>
                      <a:pt x="14667" y="16542"/>
                    </a:cubicBezTo>
                    <a:close/>
                    <a:moveTo>
                      <a:pt x="17353" y="16628"/>
                    </a:moveTo>
                    <a:cubicBezTo>
                      <a:pt x="17485" y="16886"/>
                      <a:pt x="17617" y="17144"/>
                      <a:pt x="17749" y="17403"/>
                    </a:cubicBezTo>
                    <a:cubicBezTo>
                      <a:pt x="17784" y="17468"/>
                      <a:pt x="17819" y="17534"/>
                      <a:pt x="17851" y="17599"/>
                    </a:cubicBezTo>
                    <a:cubicBezTo>
                      <a:pt x="17872" y="17637"/>
                      <a:pt x="17823" y="17678"/>
                      <a:pt x="18003" y="17681"/>
                    </a:cubicBezTo>
                    <a:cubicBezTo>
                      <a:pt x="18103" y="17683"/>
                      <a:pt x="18200" y="17683"/>
                      <a:pt x="18298" y="17685"/>
                    </a:cubicBezTo>
                    <a:cubicBezTo>
                      <a:pt x="18729" y="17691"/>
                      <a:pt x="19250" y="17700"/>
                      <a:pt x="19590" y="17705"/>
                    </a:cubicBezTo>
                    <a:cubicBezTo>
                      <a:pt x="19454" y="17450"/>
                      <a:pt x="19322" y="17194"/>
                      <a:pt x="19185" y="16939"/>
                    </a:cubicBezTo>
                    <a:cubicBezTo>
                      <a:pt x="19153" y="16879"/>
                      <a:pt x="19115" y="16818"/>
                      <a:pt x="19084" y="16759"/>
                    </a:cubicBezTo>
                    <a:cubicBezTo>
                      <a:pt x="19063" y="16719"/>
                      <a:pt x="19113" y="16675"/>
                      <a:pt x="18932" y="16671"/>
                    </a:cubicBezTo>
                    <a:cubicBezTo>
                      <a:pt x="18831" y="16668"/>
                      <a:pt x="18736" y="16665"/>
                      <a:pt x="18636" y="16663"/>
                    </a:cubicBezTo>
                    <a:cubicBezTo>
                      <a:pt x="18208" y="16651"/>
                      <a:pt x="17780" y="16639"/>
                      <a:pt x="17353" y="16628"/>
                    </a:cubicBezTo>
                    <a:close/>
                    <a:moveTo>
                      <a:pt x="7329" y="18402"/>
                    </a:moveTo>
                    <a:cubicBezTo>
                      <a:pt x="7440" y="18680"/>
                      <a:pt x="7556" y="18959"/>
                      <a:pt x="7667" y="19237"/>
                    </a:cubicBezTo>
                    <a:cubicBezTo>
                      <a:pt x="7694" y="19305"/>
                      <a:pt x="7718" y="19375"/>
                      <a:pt x="7743" y="19443"/>
                    </a:cubicBezTo>
                    <a:cubicBezTo>
                      <a:pt x="7759" y="19480"/>
                      <a:pt x="7778" y="19516"/>
                      <a:pt x="7794" y="19553"/>
                    </a:cubicBezTo>
                    <a:cubicBezTo>
                      <a:pt x="7812" y="19600"/>
                      <a:pt x="7957" y="19583"/>
                      <a:pt x="8123" y="19582"/>
                    </a:cubicBezTo>
                    <a:cubicBezTo>
                      <a:pt x="8590" y="19580"/>
                      <a:pt x="9180" y="19576"/>
                      <a:pt x="9525" y="19574"/>
                    </a:cubicBezTo>
                    <a:cubicBezTo>
                      <a:pt x="9411" y="19301"/>
                      <a:pt x="9299" y="19028"/>
                      <a:pt x="9187" y="18754"/>
                    </a:cubicBezTo>
                    <a:cubicBezTo>
                      <a:pt x="9159" y="18687"/>
                      <a:pt x="9131" y="18619"/>
                      <a:pt x="9103" y="18552"/>
                    </a:cubicBezTo>
                    <a:cubicBezTo>
                      <a:pt x="9088" y="18515"/>
                      <a:pt x="9067" y="18479"/>
                      <a:pt x="9052" y="18443"/>
                    </a:cubicBezTo>
                    <a:cubicBezTo>
                      <a:pt x="9033" y="18397"/>
                      <a:pt x="8896" y="18414"/>
                      <a:pt x="8731" y="18413"/>
                    </a:cubicBezTo>
                    <a:cubicBezTo>
                      <a:pt x="8266" y="18410"/>
                      <a:pt x="7794" y="18405"/>
                      <a:pt x="7329" y="18402"/>
                    </a:cubicBezTo>
                    <a:close/>
                    <a:moveTo>
                      <a:pt x="10015" y="18402"/>
                    </a:moveTo>
                    <a:cubicBezTo>
                      <a:pt x="10128" y="18673"/>
                      <a:pt x="10244" y="18944"/>
                      <a:pt x="10361" y="19214"/>
                    </a:cubicBezTo>
                    <a:cubicBezTo>
                      <a:pt x="10388" y="19280"/>
                      <a:pt x="10416" y="19348"/>
                      <a:pt x="10445" y="19414"/>
                    </a:cubicBezTo>
                    <a:cubicBezTo>
                      <a:pt x="10459" y="19450"/>
                      <a:pt x="10472" y="19487"/>
                      <a:pt x="10488" y="19523"/>
                    </a:cubicBezTo>
                    <a:cubicBezTo>
                      <a:pt x="10507" y="19569"/>
                      <a:pt x="10662" y="19550"/>
                      <a:pt x="10825" y="19549"/>
                    </a:cubicBezTo>
                    <a:cubicBezTo>
                      <a:pt x="11294" y="19547"/>
                      <a:pt x="11882" y="19543"/>
                      <a:pt x="12227" y="19541"/>
                    </a:cubicBezTo>
                    <a:cubicBezTo>
                      <a:pt x="12109" y="19275"/>
                      <a:pt x="11989" y="19010"/>
                      <a:pt x="11872" y="18744"/>
                    </a:cubicBezTo>
                    <a:cubicBezTo>
                      <a:pt x="11843" y="18678"/>
                      <a:pt x="11818" y="18613"/>
                      <a:pt x="11788" y="18548"/>
                    </a:cubicBezTo>
                    <a:cubicBezTo>
                      <a:pt x="11774" y="18512"/>
                      <a:pt x="11753" y="18477"/>
                      <a:pt x="11737" y="18441"/>
                    </a:cubicBezTo>
                    <a:cubicBezTo>
                      <a:pt x="11717" y="18397"/>
                      <a:pt x="11567" y="18414"/>
                      <a:pt x="11408" y="18413"/>
                    </a:cubicBezTo>
                    <a:cubicBezTo>
                      <a:pt x="10942" y="18410"/>
                      <a:pt x="10479" y="18405"/>
                      <a:pt x="10015" y="18402"/>
                    </a:cubicBezTo>
                    <a:close/>
                    <a:moveTo>
                      <a:pt x="12700" y="18402"/>
                    </a:moveTo>
                    <a:cubicBezTo>
                      <a:pt x="12820" y="18668"/>
                      <a:pt x="12943" y="18936"/>
                      <a:pt x="13063" y="19202"/>
                    </a:cubicBezTo>
                    <a:cubicBezTo>
                      <a:pt x="13093" y="19270"/>
                      <a:pt x="13117" y="19336"/>
                      <a:pt x="13147" y="19404"/>
                    </a:cubicBezTo>
                    <a:cubicBezTo>
                      <a:pt x="13165" y="19442"/>
                      <a:pt x="13190" y="19481"/>
                      <a:pt x="13207" y="19519"/>
                    </a:cubicBezTo>
                    <a:cubicBezTo>
                      <a:pt x="13313" y="19518"/>
                      <a:pt x="13412" y="19517"/>
                      <a:pt x="13519" y="19517"/>
                    </a:cubicBezTo>
                    <a:cubicBezTo>
                      <a:pt x="13985" y="19514"/>
                      <a:pt x="14575" y="19513"/>
                      <a:pt x="14921" y="19511"/>
                    </a:cubicBezTo>
                    <a:cubicBezTo>
                      <a:pt x="14798" y="19249"/>
                      <a:pt x="14680" y="18987"/>
                      <a:pt x="14558" y="18725"/>
                    </a:cubicBezTo>
                    <a:cubicBezTo>
                      <a:pt x="14527" y="18659"/>
                      <a:pt x="14496" y="18592"/>
                      <a:pt x="14465" y="18525"/>
                    </a:cubicBezTo>
                    <a:cubicBezTo>
                      <a:pt x="14447" y="18488"/>
                      <a:pt x="14422" y="18450"/>
                      <a:pt x="14406" y="18413"/>
                    </a:cubicBezTo>
                    <a:cubicBezTo>
                      <a:pt x="14300" y="18412"/>
                      <a:pt x="14199" y="18413"/>
                      <a:pt x="14093" y="18413"/>
                    </a:cubicBezTo>
                    <a:cubicBezTo>
                      <a:pt x="13628" y="18410"/>
                      <a:pt x="13163" y="18405"/>
                      <a:pt x="12700" y="18402"/>
                    </a:cubicBezTo>
                    <a:close/>
                    <a:moveTo>
                      <a:pt x="15562" y="18447"/>
                    </a:moveTo>
                    <a:cubicBezTo>
                      <a:pt x="15686" y="18706"/>
                      <a:pt x="15809" y="18964"/>
                      <a:pt x="15934" y="19222"/>
                    </a:cubicBezTo>
                    <a:cubicBezTo>
                      <a:pt x="15967" y="19288"/>
                      <a:pt x="15995" y="19353"/>
                      <a:pt x="16027" y="19419"/>
                    </a:cubicBezTo>
                    <a:cubicBezTo>
                      <a:pt x="16046" y="19456"/>
                      <a:pt x="16069" y="19494"/>
                      <a:pt x="16086" y="19531"/>
                    </a:cubicBezTo>
                    <a:cubicBezTo>
                      <a:pt x="16193" y="19530"/>
                      <a:pt x="16292" y="19530"/>
                      <a:pt x="16398" y="19529"/>
                    </a:cubicBezTo>
                    <a:cubicBezTo>
                      <a:pt x="16866" y="19526"/>
                      <a:pt x="17464" y="19523"/>
                      <a:pt x="17809" y="19521"/>
                    </a:cubicBezTo>
                    <a:cubicBezTo>
                      <a:pt x="17681" y="19267"/>
                      <a:pt x="17548" y="19014"/>
                      <a:pt x="17420" y="18760"/>
                    </a:cubicBezTo>
                    <a:cubicBezTo>
                      <a:pt x="17388" y="18695"/>
                      <a:pt x="17360" y="18631"/>
                      <a:pt x="17327" y="18566"/>
                    </a:cubicBezTo>
                    <a:cubicBezTo>
                      <a:pt x="17309" y="18529"/>
                      <a:pt x="17285" y="18494"/>
                      <a:pt x="17268" y="18458"/>
                    </a:cubicBezTo>
                    <a:cubicBezTo>
                      <a:pt x="17162" y="18457"/>
                      <a:pt x="17061" y="18456"/>
                      <a:pt x="16956" y="18456"/>
                    </a:cubicBezTo>
                    <a:cubicBezTo>
                      <a:pt x="16491" y="18453"/>
                      <a:pt x="16025" y="18450"/>
                      <a:pt x="15562" y="18447"/>
                    </a:cubicBezTo>
                    <a:close/>
                    <a:moveTo>
                      <a:pt x="18239" y="18447"/>
                    </a:moveTo>
                    <a:cubicBezTo>
                      <a:pt x="18373" y="18706"/>
                      <a:pt x="18511" y="18964"/>
                      <a:pt x="18645" y="19222"/>
                    </a:cubicBezTo>
                    <a:cubicBezTo>
                      <a:pt x="18677" y="19288"/>
                      <a:pt x="18712" y="19351"/>
                      <a:pt x="18746" y="19416"/>
                    </a:cubicBezTo>
                    <a:cubicBezTo>
                      <a:pt x="18766" y="19455"/>
                      <a:pt x="18715" y="19499"/>
                      <a:pt x="18898" y="19498"/>
                    </a:cubicBezTo>
                    <a:cubicBezTo>
                      <a:pt x="19000" y="19498"/>
                      <a:pt x="19102" y="19497"/>
                      <a:pt x="19202" y="19496"/>
                    </a:cubicBezTo>
                    <a:cubicBezTo>
                      <a:pt x="19639" y="19494"/>
                      <a:pt x="20158" y="19490"/>
                      <a:pt x="20502" y="19488"/>
                    </a:cubicBezTo>
                    <a:cubicBezTo>
                      <a:pt x="20366" y="19233"/>
                      <a:pt x="20234" y="18979"/>
                      <a:pt x="20097" y="18723"/>
                    </a:cubicBezTo>
                    <a:cubicBezTo>
                      <a:pt x="20065" y="18663"/>
                      <a:pt x="20036" y="18604"/>
                      <a:pt x="20004" y="18543"/>
                    </a:cubicBezTo>
                    <a:cubicBezTo>
                      <a:pt x="19983" y="18504"/>
                      <a:pt x="20029" y="18457"/>
                      <a:pt x="19844" y="18456"/>
                    </a:cubicBezTo>
                    <a:cubicBezTo>
                      <a:pt x="19743" y="18455"/>
                      <a:pt x="19641" y="18456"/>
                      <a:pt x="19540" y="18456"/>
                    </a:cubicBezTo>
                    <a:cubicBezTo>
                      <a:pt x="19108" y="18453"/>
                      <a:pt x="18672" y="18450"/>
                      <a:pt x="18239" y="18447"/>
                    </a:cubicBezTo>
                    <a:close/>
                    <a:moveTo>
                      <a:pt x="18180" y="20265"/>
                    </a:moveTo>
                    <a:cubicBezTo>
                      <a:pt x="18074" y="20267"/>
                      <a:pt x="17974" y="20268"/>
                      <a:pt x="17868" y="20269"/>
                    </a:cubicBezTo>
                    <a:cubicBezTo>
                      <a:pt x="17398" y="20276"/>
                      <a:pt x="16928" y="20283"/>
                      <a:pt x="16458" y="20289"/>
                    </a:cubicBezTo>
                    <a:cubicBezTo>
                      <a:pt x="16583" y="20548"/>
                      <a:pt x="16705" y="20806"/>
                      <a:pt x="16829" y="21064"/>
                    </a:cubicBezTo>
                    <a:cubicBezTo>
                      <a:pt x="16861" y="21131"/>
                      <a:pt x="16888" y="21195"/>
                      <a:pt x="16922" y="21261"/>
                    </a:cubicBezTo>
                    <a:cubicBezTo>
                      <a:pt x="16939" y="21298"/>
                      <a:pt x="16963" y="21336"/>
                      <a:pt x="16981" y="21373"/>
                    </a:cubicBezTo>
                    <a:cubicBezTo>
                      <a:pt x="17087" y="21370"/>
                      <a:pt x="17195" y="21367"/>
                      <a:pt x="17302" y="21365"/>
                    </a:cubicBezTo>
                    <a:cubicBezTo>
                      <a:pt x="17776" y="21353"/>
                      <a:pt x="18373" y="21337"/>
                      <a:pt x="18721" y="21328"/>
                    </a:cubicBezTo>
                    <a:cubicBezTo>
                      <a:pt x="18594" y="21075"/>
                      <a:pt x="18460" y="20821"/>
                      <a:pt x="18332" y="20568"/>
                    </a:cubicBezTo>
                    <a:cubicBezTo>
                      <a:pt x="18301" y="20502"/>
                      <a:pt x="18273" y="20438"/>
                      <a:pt x="18239" y="20373"/>
                    </a:cubicBezTo>
                    <a:cubicBezTo>
                      <a:pt x="18222" y="20337"/>
                      <a:pt x="18198" y="20302"/>
                      <a:pt x="18180" y="20265"/>
                    </a:cubicBezTo>
                    <a:close/>
                    <a:moveTo>
                      <a:pt x="20933" y="20265"/>
                    </a:moveTo>
                    <a:cubicBezTo>
                      <a:pt x="20829" y="20266"/>
                      <a:pt x="20730" y="20268"/>
                      <a:pt x="20629" y="20269"/>
                    </a:cubicBezTo>
                    <a:cubicBezTo>
                      <a:pt x="20191" y="20275"/>
                      <a:pt x="19750" y="20282"/>
                      <a:pt x="19312" y="20287"/>
                    </a:cubicBezTo>
                    <a:cubicBezTo>
                      <a:pt x="19444" y="20546"/>
                      <a:pt x="19584" y="20804"/>
                      <a:pt x="19717" y="21062"/>
                    </a:cubicBezTo>
                    <a:cubicBezTo>
                      <a:pt x="19751" y="21127"/>
                      <a:pt x="19785" y="21191"/>
                      <a:pt x="19818" y="21257"/>
                    </a:cubicBezTo>
                    <a:cubicBezTo>
                      <a:pt x="19838" y="21296"/>
                      <a:pt x="19780" y="21340"/>
                      <a:pt x="19970" y="21336"/>
                    </a:cubicBezTo>
                    <a:cubicBezTo>
                      <a:pt x="20072" y="21333"/>
                      <a:pt x="20172" y="21331"/>
                      <a:pt x="20274" y="21328"/>
                    </a:cubicBezTo>
                    <a:cubicBezTo>
                      <a:pt x="20715" y="21318"/>
                      <a:pt x="21252" y="21304"/>
                      <a:pt x="21600" y="21295"/>
                    </a:cubicBezTo>
                    <a:cubicBezTo>
                      <a:pt x="21464" y="21039"/>
                      <a:pt x="21322" y="20784"/>
                      <a:pt x="21186" y="20529"/>
                    </a:cubicBezTo>
                    <a:cubicBezTo>
                      <a:pt x="21154" y="20469"/>
                      <a:pt x="21126" y="20409"/>
                      <a:pt x="21093" y="20349"/>
                    </a:cubicBezTo>
                    <a:cubicBezTo>
                      <a:pt x="21072" y="20310"/>
                      <a:pt x="21119" y="20262"/>
                      <a:pt x="20933" y="20265"/>
                    </a:cubicBezTo>
                    <a:close/>
                    <a:moveTo>
                      <a:pt x="15326" y="20308"/>
                    </a:moveTo>
                    <a:cubicBezTo>
                      <a:pt x="15220" y="20309"/>
                      <a:pt x="15111" y="20311"/>
                      <a:pt x="15005" y="20312"/>
                    </a:cubicBezTo>
                    <a:cubicBezTo>
                      <a:pt x="14535" y="20319"/>
                      <a:pt x="14065" y="20326"/>
                      <a:pt x="13595" y="20332"/>
                    </a:cubicBezTo>
                    <a:cubicBezTo>
                      <a:pt x="13715" y="20598"/>
                      <a:pt x="13829" y="20864"/>
                      <a:pt x="13950" y="21130"/>
                    </a:cubicBezTo>
                    <a:cubicBezTo>
                      <a:pt x="13981" y="21198"/>
                      <a:pt x="14012" y="21267"/>
                      <a:pt x="14043" y="21334"/>
                    </a:cubicBezTo>
                    <a:cubicBezTo>
                      <a:pt x="14061" y="21372"/>
                      <a:pt x="14086" y="21409"/>
                      <a:pt x="14102" y="21447"/>
                    </a:cubicBezTo>
                    <a:cubicBezTo>
                      <a:pt x="14210" y="21444"/>
                      <a:pt x="14315" y="21443"/>
                      <a:pt x="14423" y="21441"/>
                    </a:cubicBezTo>
                    <a:cubicBezTo>
                      <a:pt x="14895" y="21429"/>
                      <a:pt x="15494" y="21412"/>
                      <a:pt x="15841" y="21404"/>
                    </a:cubicBezTo>
                    <a:cubicBezTo>
                      <a:pt x="15717" y="21142"/>
                      <a:pt x="15593" y="20882"/>
                      <a:pt x="15470" y="20621"/>
                    </a:cubicBezTo>
                    <a:cubicBezTo>
                      <a:pt x="15440" y="20554"/>
                      <a:pt x="15408" y="20487"/>
                      <a:pt x="15377" y="20420"/>
                    </a:cubicBezTo>
                    <a:cubicBezTo>
                      <a:pt x="15359" y="20383"/>
                      <a:pt x="15344" y="20345"/>
                      <a:pt x="15326" y="20308"/>
                    </a:cubicBezTo>
                    <a:close/>
                    <a:moveTo>
                      <a:pt x="12539" y="20351"/>
                    </a:moveTo>
                    <a:cubicBezTo>
                      <a:pt x="12479" y="20350"/>
                      <a:pt x="12400" y="20356"/>
                      <a:pt x="12320" y="20357"/>
                    </a:cubicBezTo>
                    <a:cubicBezTo>
                      <a:pt x="11850" y="20363"/>
                      <a:pt x="11379" y="20371"/>
                      <a:pt x="10910" y="20377"/>
                    </a:cubicBezTo>
                    <a:cubicBezTo>
                      <a:pt x="11023" y="20648"/>
                      <a:pt x="11141" y="20918"/>
                      <a:pt x="11256" y="21189"/>
                    </a:cubicBezTo>
                    <a:cubicBezTo>
                      <a:pt x="11284" y="21255"/>
                      <a:pt x="11312" y="21321"/>
                      <a:pt x="11340" y="21387"/>
                    </a:cubicBezTo>
                    <a:cubicBezTo>
                      <a:pt x="11355" y="21424"/>
                      <a:pt x="11367" y="21459"/>
                      <a:pt x="11383" y="21496"/>
                    </a:cubicBezTo>
                    <a:cubicBezTo>
                      <a:pt x="11402" y="21543"/>
                      <a:pt x="11560" y="21520"/>
                      <a:pt x="11720" y="21516"/>
                    </a:cubicBezTo>
                    <a:cubicBezTo>
                      <a:pt x="12194" y="21504"/>
                      <a:pt x="12790" y="21490"/>
                      <a:pt x="13139" y="21481"/>
                    </a:cubicBezTo>
                    <a:cubicBezTo>
                      <a:pt x="13023" y="21216"/>
                      <a:pt x="12903" y="20950"/>
                      <a:pt x="12784" y="20684"/>
                    </a:cubicBezTo>
                    <a:cubicBezTo>
                      <a:pt x="12755" y="20619"/>
                      <a:pt x="12728" y="20553"/>
                      <a:pt x="12700" y="20488"/>
                    </a:cubicBezTo>
                    <a:cubicBezTo>
                      <a:pt x="12685" y="20452"/>
                      <a:pt x="12666" y="20417"/>
                      <a:pt x="12649" y="20381"/>
                    </a:cubicBezTo>
                    <a:cubicBezTo>
                      <a:pt x="12639" y="20359"/>
                      <a:pt x="12600" y="20351"/>
                      <a:pt x="12539" y="20351"/>
                    </a:cubicBezTo>
                    <a:close/>
                    <a:moveTo>
                      <a:pt x="9677" y="20396"/>
                    </a:moveTo>
                    <a:cubicBezTo>
                      <a:pt x="9617" y="20395"/>
                      <a:pt x="9539" y="20401"/>
                      <a:pt x="9457" y="20402"/>
                    </a:cubicBezTo>
                    <a:cubicBezTo>
                      <a:pt x="8988" y="20408"/>
                      <a:pt x="8518" y="20414"/>
                      <a:pt x="8047" y="20420"/>
                    </a:cubicBezTo>
                    <a:cubicBezTo>
                      <a:pt x="8205" y="20814"/>
                      <a:pt x="8363" y="21207"/>
                      <a:pt x="8520" y="21600"/>
                    </a:cubicBezTo>
                    <a:cubicBezTo>
                      <a:pt x="9099" y="21585"/>
                      <a:pt x="9911" y="21565"/>
                      <a:pt x="10260" y="21557"/>
                    </a:cubicBezTo>
                    <a:cubicBezTo>
                      <a:pt x="10146" y="21284"/>
                      <a:pt x="10035" y="21009"/>
                      <a:pt x="9922" y="20735"/>
                    </a:cubicBezTo>
                    <a:cubicBezTo>
                      <a:pt x="9893" y="20668"/>
                      <a:pt x="9865" y="20602"/>
                      <a:pt x="9837" y="20535"/>
                    </a:cubicBezTo>
                    <a:cubicBezTo>
                      <a:pt x="9822" y="20498"/>
                      <a:pt x="9802" y="20463"/>
                      <a:pt x="9787" y="20426"/>
                    </a:cubicBezTo>
                    <a:cubicBezTo>
                      <a:pt x="9777" y="20403"/>
                      <a:pt x="9737" y="20396"/>
                      <a:pt x="9677" y="20396"/>
                    </a:cubicBezTo>
                    <a:close/>
                  </a:path>
                </a:pathLst>
              </a:custGeom>
              <a:solidFill>
                <a:schemeClr val="bg1"/>
              </a:solidFill>
              <a:ln w="12700" cap="flat">
                <a:noFill/>
                <a:miter lim="400000"/>
              </a:ln>
              <a:effectLst/>
            </p:spPr>
            <p:txBody>
              <a:bodyPr wrap="square" lIns="91440" tIns="45720" rIns="91440" bIns="45720" numCol="1" anchor="ctr">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600">
                  <a:defRPr sz="3000" b="0" spc="0">
                    <a:solidFill>
                      <a:srgbClr val="FFFFFF"/>
                    </a:solidFill>
                    <a:effectLst>
                      <a:outerShdw blurRad="38100" dist="12700" dir="5400000" rotWithShape="0">
                        <a:srgbClr val="000000">
                          <a:alpha val="50000"/>
                        </a:srgbClr>
                      </a:outerShdw>
                    </a:effectLst>
                  </a:defRPr>
                </a:pPr>
                <a:endParaRPr/>
              </a:p>
            </p:txBody>
          </p:sp>
        </p:grpSp>
        <p:grpSp>
          <p:nvGrpSpPr>
            <p:cNvPr id="10" name="íṥlíďé">
              <a:extLst>
                <a:ext uri="{FF2B5EF4-FFF2-40B4-BE49-F238E27FC236}">
                  <a16:creationId xmlns:a16="http://schemas.microsoft.com/office/drawing/2014/main" id="{3F2931E7-6AA0-43F0-8639-7068EED660CE}"/>
                </a:ext>
              </a:extLst>
            </p:cNvPr>
            <p:cNvGrpSpPr/>
            <p:nvPr/>
          </p:nvGrpSpPr>
          <p:grpSpPr>
            <a:xfrm>
              <a:off x="4250827" y="2772905"/>
              <a:ext cx="1401714" cy="3232082"/>
              <a:chOff x="4250827" y="2772905"/>
              <a:chExt cx="1401714" cy="3232082"/>
            </a:xfrm>
          </p:grpSpPr>
          <p:sp>
            <p:nvSpPr>
              <p:cNvPr id="23" name="iṧļíḋé">
                <a:extLst>
                  <a:ext uri="{FF2B5EF4-FFF2-40B4-BE49-F238E27FC236}">
                    <a16:creationId xmlns:a16="http://schemas.microsoft.com/office/drawing/2014/main" id="{92B12987-16F7-4E80-8708-A49729F5DFD0}"/>
                  </a:ext>
                </a:extLst>
              </p:cNvPr>
              <p:cNvSpPr/>
              <p:nvPr/>
            </p:nvSpPr>
            <p:spPr>
              <a:xfrm>
                <a:off x="4769210" y="2772905"/>
                <a:ext cx="883331" cy="3232082"/>
              </a:xfrm>
              <a:custGeom>
                <a:avLst/>
                <a:gdLst/>
                <a:ahLst/>
                <a:cxnLst>
                  <a:cxn ang="0">
                    <a:pos x="wd2" y="hd2"/>
                  </a:cxn>
                  <a:cxn ang="5400000">
                    <a:pos x="wd2" y="hd2"/>
                  </a:cxn>
                  <a:cxn ang="10800000">
                    <a:pos x="wd2" y="hd2"/>
                  </a:cxn>
                  <a:cxn ang="16200000">
                    <a:pos x="wd2" y="hd2"/>
                  </a:cxn>
                </a:cxnLst>
                <a:rect l="0" t="0" r="r" b="b"/>
                <a:pathLst>
                  <a:path w="21600" h="21600" extrusionOk="0">
                    <a:moveTo>
                      <a:pt x="3925" y="0"/>
                    </a:moveTo>
                    <a:lnTo>
                      <a:pt x="21556" y="2678"/>
                    </a:lnTo>
                    <a:lnTo>
                      <a:pt x="21596" y="4302"/>
                    </a:lnTo>
                    <a:lnTo>
                      <a:pt x="21600" y="21093"/>
                    </a:lnTo>
                    <a:lnTo>
                      <a:pt x="4295" y="21548"/>
                    </a:lnTo>
                    <a:lnTo>
                      <a:pt x="0" y="21600"/>
                    </a:lnTo>
                    <a:lnTo>
                      <a:pt x="3925" y="0"/>
                    </a:lnTo>
                    <a:cubicBezTo>
                      <a:pt x="3925" y="0"/>
                      <a:pt x="3925" y="0"/>
                      <a:pt x="3925" y="0"/>
                    </a:cubicBezTo>
                    <a:close/>
                  </a:path>
                </a:pathLst>
              </a:custGeom>
              <a:solidFill>
                <a:schemeClr val="bg1">
                  <a:lumMod val="65000"/>
                </a:schemeClr>
              </a:solidFill>
              <a:ln w="12700" cap="flat">
                <a:noFill/>
                <a:miter lim="400000"/>
              </a:ln>
              <a:effectLst/>
            </p:spPr>
            <p:txBody>
              <a:bodyPr wrap="square" lIns="91440" tIns="45720" rIns="91440" bIns="45720" numCol="1" anchor="ctr">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600">
                  <a:defRPr sz="3000" b="0" spc="0">
                    <a:solidFill>
                      <a:srgbClr val="FFFFFF"/>
                    </a:solidFill>
                    <a:effectLst>
                      <a:outerShdw blurRad="38100" dist="12700" dir="5400000" rotWithShape="0">
                        <a:srgbClr val="000000">
                          <a:alpha val="50000"/>
                        </a:srgbClr>
                      </a:outerShdw>
                    </a:effectLst>
                  </a:defRPr>
                </a:pPr>
                <a:endParaRPr/>
              </a:p>
            </p:txBody>
          </p:sp>
          <p:sp>
            <p:nvSpPr>
              <p:cNvPr id="24" name="îṣliḋê">
                <a:extLst>
                  <a:ext uri="{FF2B5EF4-FFF2-40B4-BE49-F238E27FC236}">
                    <a16:creationId xmlns:a16="http://schemas.microsoft.com/office/drawing/2014/main" id="{191E91FD-4ED3-4C7E-A57C-B8C2A2B2314A}"/>
                  </a:ext>
                </a:extLst>
              </p:cNvPr>
              <p:cNvSpPr/>
              <p:nvPr/>
            </p:nvSpPr>
            <p:spPr>
              <a:xfrm>
                <a:off x="4250827" y="2772905"/>
                <a:ext cx="679905" cy="323208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7022" y="2865"/>
                    </a:lnTo>
                    <a:lnTo>
                      <a:pt x="34" y="20977"/>
                    </a:lnTo>
                    <a:lnTo>
                      <a:pt x="0" y="21086"/>
                    </a:lnTo>
                    <a:lnTo>
                      <a:pt x="17" y="21086"/>
                    </a:lnTo>
                    <a:lnTo>
                      <a:pt x="69" y="21086"/>
                    </a:lnTo>
                    <a:lnTo>
                      <a:pt x="16500" y="21600"/>
                    </a:lnTo>
                    <a:lnTo>
                      <a:pt x="21600" y="0"/>
                    </a:lnTo>
                    <a:cubicBezTo>
                      <a:pt x="21600" y="0"/>
                      <a:pt x="21600" y="0"/>
                      <a:pt x="21600" y="0"/>
                    </a:cubicBezTo>
                    <a:close/>
                  </a:path>
                </a:pathLst>
              </a:custGeom>
              <a:solidFill>
                <a:schemeClr val="bg1">
                  <a:lumMod val="65000"/>
                </a:schemeClr>
              </a:solidFill>
              <a:ln w="12700" cap="flat">
                <a:noFill/>
                <a:miter lim="400000"/>
              </a:ln>
              <a:effectLst/>
            </p:spPr>
            <p:txBody>
              <a:bodyPr wrap="square" lIns="91440" tIns="45720" rIns="91440" bIns="45720" numCol="1" anchor="ctr">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600">
                  <a:defRPr sz="3000" b="0" spc="0">
                    <a:solidFill>
                      <a:srgbClr val="FFFFFF"/>
                    </a:solidFill>
                    <a:effectLst>
                      <a:outerShdw blurRad="38100" dist="12700" dir="5400000" rotWithShape="0">
                        <a:srgbClr val="000000">
                          <a:alpha val="50000"/>
                        </a:srgbClr>
                      </a:outerShdw>
                    </a:effectLst>
                  </a:defRPr>
                </a:pPr>
                <a:endParaRPr/>
              </a:p>
            </p:txBody>
          </p:sp>
          <p:sp>
            <p:nvSpPr>
              <p:cNvPr id="25" name="íṧļïḍê">
                <a:extLst>
                  <a:ext uri="{FF2B5EF4-FFF2-40B4-BE49-F238E27FC236}">
                    <a16:creationId xmlns:a16="http://schemas.microsoft.com/office/drawing/2014/main" id="{34E499CE-1CC2-4BC5-96E5-E3CA442238E8}"/>
                  </a:ext>
                </a:extLst>
              </p:cNvPr>
              <p:cNvSpPr/>
              <p:nvPr/>
            </p:nvSpPr>
            <p:spPr>
              <a:xfrm>
                <a:off x="4282106" y="2860457"/>
                <a:ext cx="623539" cy="3069082"/>
              </a:xfrm>
              <a:custGeom>
                <a:avLst/>
                <a:gdLst/>
                <a:ahLst/>
                <a:cxnLst>
                  <a:cxn ang="0">
                    <a:pos x="wd2" y="hd2"/>
                  </a:cxn>
                  <a:cxn ang="5400000">
                    <a:pos x="wd2" y="hd2"/>
                  </a:cxn>
                  <a:cxn ang="10800000">
                    <a:pos x="wd2" y="hd2"/>
                  </a:cxn>
                  <a:cxn ang="16200000">
                    <a:pos x="wd2" y="hd2"/>
                  </a:cxn>
                </a:cxnLst>
                <a:rect l="0" t="0" r="r" b="b"/>
                <a:pathLst>
                  <a:path w="21565" h="21600" extrusionOk="0">
                    <a:moveTo>
                      <a:pt x="21565" y="0"/>
                    </a:moveTo>
                    <a:cubicBezTo>
                      <a:pt x="21018" y="101"/>
                      <a:pt x="20470" y="202"/>
                      <a:pt x="19923" y="303"/>
                    </a:cubicBezTo>
                    <a:cubicBezTo>
                      <a:pt x="19783" y="329"/>
                      <a:pt x="19644" y="354"/>
                      <a:pt x="19505" y="380"/>
                    </a:cubicBezTo>
                    <a:cubicBezTo>
                      <a:pt x="19332" y="412"/>
                      <a:pt x="19366" y="452"/>
                      <a:pt x="19352" y="502"/>
                    </a:cubicBezTo>
                    <a:cubicBezTo>
                      <a:pt x="19330" y="584"/>
                      <a:pt x="19313" y="667"/>
                      <a:pt x="19291" y="749"/>
                    </a:cubicBezTo>
                    <a:cubicBezTo>
                      <a:pt x="19196" y="1101"/>
                      <a:pt x="19100" y="1452"/>
                      <a:pt x="19005" y="1803"/>
                    </a:cubicBezTo>
                    <a:cubicBezTo>
                      <a:pt x="19737" y="1680"/>
                      <a:pt x="20759" y="1506"/>
                      <a:pt x="21198" y="1432"/>
                    </a:cubicBezTo>
                    <a:cubicBezTo>
                      <a:pt x="21318" y="954"/>
                      <a:pt x="21445" y="478"/>
                      <a:pt x="21565" y="0"/>
                    </a:cubicBezTo>
                    <a:close/>
                    <a:moveTo>
                      <a:pt x="18556" y="571"/>
                    </a:moveTo>
                    <a:cubicBezTo>
                      <a:pt x="18042" y="666"/>
                      <a:pt x="17531" y="760"/>
                      <a:pt x="17017" y="855"/>
                    </a:cubicBezTo>
                    <a:cubicBezTo>
                      <a:pt x="16882" y="880"/>
                      <a:pt x="16745" y="905"/>
                      <a:pt x="16609" y="930"/>
                    </a:cubicBezTo>
                    <a:cubicBezTo>
                      <a:pt x="16397" y="969"/>
                      <a:pt x="16383" y="979"/>
                      <a:pt x="16364" y="1044"/>
                    </a:cubicBezTo>
                    <a:cubicBezTo>
                      <a:pt x="16339" y="1130"/>
                      <a:pt x="16318" y="1216"/>
                      <a:pt x="16292" y="1301"/>
                    </a:cubicBezTo>
                    <a:cubicBezTo>
                      <a:pt x="16191" y="1645"/>
                      <a:pt x="16088" y="1989"/>
                      <a:pt x="15986" y="2333"/>
                    </a:cubicBezTo>
                    <a:cubicBezTo>
                      <a:pt x="16717" y="2209"/>
                      <a:pt x="17740" y="2035"/>
                      <a:pt x="18179" y="1961"/>
                    </a:cubicBezTo>
                    <a:cubicBezTo>
                      <a:pt x="18308" y="1498"/>
                      <a:pt x="18428" y="1034"/>
                      <a:pt x="18556" y="571"/>
                    </a:cubicBezTo>
                    <a:close/>
                    <a:moveTo>
                      <a:pt x="15558" y="1141"/>
                    </a:moveTo>
                    <a:cubicBezTo>
                      <a:pt x="15043" y="1237"/>
                      <a:pt x="14532" y="1333"/>
                      <a:pt x="14018" y="1428"/>
                    </a:cubicBezTo>
                    <a:cubicBezTo>
                      <a:pt x="13883" y="1453"/>
                      <a:pt x="13746" y="1478"/>
                      <a:pt x="13610" y="1503"/>
                    </a:cubicBezTo>
                    <a:cubicBezTo>
                      <a:pt x="13401" y="1541"/>
                      <a:pt x="13387" y="1549"/>
                      <a:pt x="13366" y="1613"/>
                    </a:cubicBezTo>
                    <a:cubicBezTo>
                      <a:pt x="13340" y="1696"/>
                      <a:pt x="13312" y="1779"/>
                      <a:pt x="13284" y="1862"/>
                    </a:cubicBezTo>
                    <a:cubicBezTo>
                      <a:pt x="13175" y="2194"/>
                      <a:pt x="13066" y="2527"/>
                      <a:pt x="12958" y="2860"/>
                    </a:cubicBezTo>
                    <a:cubicBezTo>
                      <a:pt x="13690" y="2736"/>
                      <a:pt x="14711" y="2562"/>
                      <a:pt x="15150" y="2488"/>
                    </a:cubicBezTo>
                    <a:cubicBezTo>
                      <a:pt x="15287" y="2039"/>
                      <a:pt x="15421" y="1590"/>
                      <a:pt x="15558" y="1141"/>
                    </a:cubicBezTo>
                    <a:close/>
                    <a:moveTo>
                      <a:pt x="12346" y="1714"/>
                    </a:moveTo>
                    <a:cubicBezTo>
                      <a:pt x="11830" y="1809"/>
                      <a:pt x="11320" y="1904"/>
                      <a:pt x="10806" y="1999"/>
                    </a:cubicBezTo>
                    <a:cubicBezTo>
                      <a:pt x="10671" y="2024"/>
                      <a:pt x="10533" y="2048"/>
                      <a:pt x="10398" y="2073"/>
                    </a:cubicBezTo>
                    <a:cubicBezTo>
                      <a:pt x="10187" y="2113"/>
                      <a:pt x="10166" y="2123"/>
                      <a:pt x="10143" y="2187"/>
                    </a:cubicBezTo>
                    <a:cubicBezTo>
                      <a:pt x="10116" y="2263"/>
                      <a:pt x="10088" y="2338"/>
                      <a:pt x="10061" y="2414"/>
                    </a:cubicBezTo>
                    <a:cubicBezTo>
                      <a:pt x="9945" y="2739"/>
                      <a:pt x="9830" y="3062"/>
                      <a:pt x="9714" y="3387"/>
                    </a:cubicBezTo>
                    <a:cubicBezTo>
                      <a:pt x="10446" y="3264"/>
                      <a:pt x="11478" y="3092"/>
                      <a:pt x="11917" y="3018"/>
                    </a:cubicBezTo>
                    <a:cubicBezTo>
                      <a:pt x="12062" y="2583"/>
                      <a:pt x="12200" y="2149"/>
                      <a:pt x="12346" y="1714"/>
                    </a:cubicBezTo>
                    <a:close/>
                    <a:moveTo>
                      <a:pt x="21157" y="2021"/>
                    </a:moveTo>
                    <a:cubicBezTo>
                      <a:pt x="20604" y="2111"/>
                      <a:pt x="20048" y="2201"/>
                      <a:pt x="19495" y="2291"/>
                    </a:cubicBezTo>
                    <a:cubicBezTo>
                      <a:pt x="19353" y="2314"/>
                      <a:pt x="19208" y="2337"/>
                      <a:pt x="19066" y="2360"/>
                    </a:cubicBezTo>
                    <a:cubicBezTo>
                      <a:pt x="18888" y="2389"/>
                      <a:pt x="18938" y="2432"/>
                      <a:pt x="18924" y="2482"/>
                    </a:cubicBezTo>
                    <a:cubicBezTo>
                      <a:pt x="18902" y="2564"/>
                      <a:pt x="18884" y="2645"/>
                      <a:pt x="18862" y="2727"/>
                    </a:cubicBezTo>
                    <a:cubicBezTo>
                      <a:pt x="18767" y="3079"/>
                      <a:pt x="18671" y="3432"/>
                      <a:pt x="18577" y="3783"/>
                    </a:cubicBezTo>
                    <a:cubicBezTo>
                      <a:pt x="19316" y="3674"/>
                      <a:pt x="20347" y="3521"/>
                      <a:pt x="20790" y="3455"/>
                    </a:cubicBezTo>
                    <a:cubicBezTo>
                      <a:pt x="20910" y="2978"/>
                      <a:pt x="21037" y="2500"/>
                      <a:pt x="21157" y="2021"/>
                    </a:cubicBezTo>
                    <a:close/>
                    <a:moveTo>
                      <a:pt x="9347" y="2285"/>
                    </a:moveTo>
                    <a:cubicBezTo>
                      <a:pt x="8833" y="2380"/>
                      <a:pt x="8321" y="2474"/>
                      <a:pt x="7807" y="2569"/>
                    </a:cubicBezTo>
                    <a:cubicBezTo>
                      <a:pt x="7672" y="2594"/>
                      <a:pt x="7534" y="2619"/>
                      <a:pt x="7399" y="2644"/>
                    </a:cubicBezTo>
                    <a:cubicBezTo>
                      <a:pt x="7191" y="2682"/>
                      <a:pt x="7169" y="2693"/>
                      <a:pt x="7144" y="2756"/>
                    </a:cubicBezTo>
                    <a:cubicBezTo>
                      <a:pt x="7116" y="2829"/>
                      <a:pt x="7091" y="2901"/>
                      <a:pt x="7063" y="2974"/>
                    </a:cubicBezTo>
                    <a:cubicBezTo>
                      <a:pt x="6940" y="3288"/>
                      <a:pt x="6819" y="3603"/>
                      <a:pt x="6696" y="3916"/>
                    </a:cubicBezTo>
                    <a:cubicBezTo>
                      <a:pt x="7428" y="3793"/>
                      <a:pt x="8449" y="3619"/>
                      <a:pt x="8888" y="3545"/>
                    </a:cubicBezTo>
                    <a:cubicBezTo>
                      <a:pt x="9042" y="3125"/>
                      <a:pt x="9194" y="2705"/>
                      <a:pt x="9347" y="2285"/>
                    </a:cubicBezTo>
                    <a:close/>
                    <a:moveTo>
                      <a:pt x="17934" y="2549"/>
                    </a:moveTo>
                    <a:cubicBezTo>
                      <a:pt x="17414" y="2633"/>
                      <a:pt x="16895" y="2719"/>
                      <a:pt x="16374" y="2804"/>
                    </a:cubicBezTo>
                    <a:cubicBezTo>
                      <a:pt x="16238" y="2826"/>
                      <a:pt x="16103" y="2848"/>
                      <a:pt x="15966" y="2870"/>
                    </a:cubicBezTo>
                    <a:cubicBezTo>
                      <a:pt x="15743" y="2906"/>
                      <a:pt x="15731" y="2913"/>
                      <a:pt x="15711" y="2978"/>
                    </a:cubicBezTo>
                    <a:cubicBezTo>
                      <a:pt x="15686" y="3064"/>
                      <a:pt x="15666" y="3150"/>
                      <a:pt x="15640" y="3235"/>
                    </a:cubicBezTo>
                    <a:cubicBezTo>
                      <a:pt x="15539" y="3579"/>
                      <a:pt x="15435" y="3924"/>
                      <a:pt x="15334" y="4267"/>
                    </a:cubicBezTo>
                    <a:cubicBezTo>
                      <a:pt x="16074" y="4158"/>
                      <a:pt x="17113" y="4004"/>
                      <a:pt x="17557" y="3939"/>
                    </a:cubicBezTo>
                    <a:cubicBezTo>
                      <a:pt x="17685" y="3476"/>
                      <a:pt x="17806" y="3012"/>
                      <a:pt x="17934" y="2549"/>
                    </a:cubicBezTo>
                    <a:close/>
                    <a:moveTo>
                      <a:pt x="14936" y="3032"/>
                    </a:moveTo>
                    <a:cubicBezTo>
                      <a:pt x="14415" y="3117"/>
                      <a:pt x="13897" y="3202"/>
                      <a:pt x="13376" y="3287"/>
                    </a:cubicBezTo>
                    <a:cubicBezTo>
                      <a:pt x="13239" y="3310"/>
                      <a:pt x="13105" y="3332"/>
                      <a:pt x="12968" y="3354"/>
                    </a:cubicBezTo>
                    <a:cubicBezTo>
                      <a:pt x="12750" y="3389"/>
                      <a:pt x="12733" y="3396"/>
                      <a:pt x="12713" y="3460"/>
                    </a:cubicBezTo>
                    <a:cubicBezTo>
                      <a:pt x="12685" y="3543"/>
                      <a:pt x="12659" y="3626"/>
                      <a:pt x="12631" y="3709"/>
                    </a:cubicBezTo>
                    <a:cubicBezTo>
                      <a:pt x="12523" y="4041"/>
                      <a:pt x="12424" y="4374"/>
                      <a:pt x="12315" y="4707"/>
                    </a:cubicBezTo>
                    <a:cubicBezTo>
                      <a:pt x="13055" y="4597"/>
                      <a:pt x="14084" y="4444"/>
                      <a:pt x="14528" y="4379"/>
                    </a:cubicBezTo>
                    <a:cubicBezTo>
                      <a:pt x="14665" y="3930"/>
                      <a:pt x="14799" y="3481"/>
                      <a:pt x="14936" y="3032"/>
                    </a:cubicBezTo>
                    <a:close/>
                    <a:moveTo>
                      <a:pt x="11724" y="3559"/>
                    </a:moveTo>
                    <a:cubicBezTo>
                      <a:pt x="11203" y="3644"/>
                      <a:pt x="10684" y="3730"/>
                      <a:pt x="10163" y="3814"/>
                    </a:cubicBezTo>
                    <a:cubicBezTo>
                      <a:pt x="10026" y="3837"/>
                      <a:pt x="9892" y="3859"/>
                      <a:pt x="9755" y="3881"/>
                    </a:cubicBezTo>
                    <a:cubicBezTo>
                      <a:pt x="9534" y="3917"/>
                      <a:pt x="9524" y="3924"/>
                      <a:pt x="9500" y="3989"/>
                    </a:cubicBezTo>
                    <a:cubicBezTo>
                      <a:pt x="9474" y="4064"/>
                      <a:pt x="9446" y="4140"/>
                      <a:pt x="9419" y="4215"/>
                    </a:cubicBezTo>
                    <a:cubicBezTo>
                      <a:pt x="9303" y="4540"/>
                      <a:pt x="9188" y="4865"/>
                      <a:pt x="9072" y="5190"/>
                    </a:cubicBezTo>
                    <a:cubicBezTo>
                      <a:pt x="9812" y="5081"/>
                      <a:pt x="10841" y="4928"/>
                      <a:pt x="11285" y="4862"/>
                    </a:cubicBezTo>
                    <a:cubicBezTo>
                      <a:pt x="11431" y="4428"/>
                      <a:pt x="11579" y="3994"/>
                      <a:pt x="11724" y="3559"/>
                    </a:cubicBezTo>
                    <a:close/>
                    <a:moveTo>
                      <a:pt x="8725" y="4043"/>
                    </a:moveTo>
                    <a:cubicBezTo>
                      <a:pt x="8205" y="4127"/>
                      <a:pt x="7685" y="4213"/>
                      <a:pt x="7165" y="4298"/>
                    </a:cubicBezTo>
                    <a:cubicBezTo>
                      <a:pt x="7028" y="4320"/>
                      <a:pt x="6894" y="4342"/>
                      <a:pt x="6757" y="4364"/>
                    </a:cubicBezTo>
                    <a:cubicBezTo>
                      <a:pt x="6540" y="4400"/>
                      <a:pt x="6528" y="4406"/>
                      <a:pt x="6502" y="4470"/>
                    </a:cubicBezTo>
                    <a:cubicBezTo>
                      <a:pt x="6474" y="4543"/>
                      <a:pt x="6439" y="4615"/>
                      <a:pt x="6410" y="4688"/>
                    </a:cubicBezTo>
                    <a:cubicBezTo>
                      <a:pt x="6288" y="5002"/>
                      <a:pt x="6166" y="5316"/>
                      <a:pt x="6043" y="5630"/>
                    </a:cubicBezTo>
                    <a:cubicBezTo>
                      <a:pt x="6783" y="5521"/>
                      <a:pt x="7822" y="5368"/>
                      <a:pt x="8266" y="5302"/>
                    </a:cubicBezTo>
                    <a:cubicBezTo>
                      <a:pt x="8420" y="4883"/>
                      <a:pt x="8572" y="4463"/>
                      <a:pt x="8725" y="4043"/>
                    </a:cubicBezTo>
                    <a:close/>
                    <a:moveTo>
                      <a:pt x="20535" y="4043"/>
                    </a:moveTo>
                    <a:cubicBezTo>
                      <a:pt x="19975" y="4122"/>
                      <a:pt x="19412" y="4200"/>
                      <a:pt x="18852" y="4279"/>
                    </a:cubicBezTo>
                    <a:cubicBezTo>
                      <a:pt x="18709" y="4300"/>
                      <a:pt x="18568" y="4322"/>
                      <a:pt x="18424" y="4342"/>
                    </a:cubicBezTo>
                    <a:cubicBezTo>
                      <a:pt x="18241" y="4368"/>
                      <a:pt x="18284" y="4411"/>
                      <a:pt x="18271" y="4460"/>
                    </a:cubicBezTo>
                    <a:cubicBezTo>
                      <a:pt x="18249" y="4542"/>
                      <a:pt x="18233" y="4625"/>
                      <a:pt x="18210" y="4707"/>
                    </a:cubicBezTo>
                    <a:cubicBezTo>
                      <a:pt x="18116" y="5058"/>
                      <a:pt x="18019" y="5409"/>
                      <a:pt x="17924" y="5761"/>
                    </a:cubicBezTo>
                    <a:cubicBezTo>
                      <a:pt x="18673" y="5666"/>
                      <a:pt x="19719" y="5534"/>
                      <a:pt x="20168" y="5477"/>
                    </a:cubicBezTo>
                    <a:cubicBezTo>
                      <a:pt x="20288" y="4999"/>
                      <a:pt x="20415" y="4520"/>
                      <a:pt x="20535" y="4043"/>
                    </a:cubicBezTo>
                    <a:close/>
                    <a:moveTo>
                      <a:pt x="17537" y="4483"/>
                    </a:moveTo>
                    <a:cubicBezTo>
                      <a:pt x="17010" y="4557"/>
                      <a:pt x="16483" y="4632"/>
                      <a:pt x="15956" y="4707"/>
                    </a:cubicBezTo>
                    <a:cubicBezTo>
                      <a:pt x="15818" y="4726"/>
                      <a:pt x="15676" y="4746"/>
                      <a:pt x="15538" y="4765"/>
                    </a:cubicBezTo>
                    <a:cubicBezTo>
                      <a:pt x="15306" y="4798"/>
                      <a:pt x="15302" y="4803"/>
                      <a:pt x="15283" y="4869"/>
                    </a:cubicBezTo>
                    <a:cubicBezTo>
                      <a:pt x="15258" y="4954"/>
                      <a:pt x="15237" y="5040"/>
                      <a:pt x="15211" y="5126"/>
                    </a:cubicBezTo>
                    <a:cubicBezTo>
                      <a:pt x="15110" y="5470"/>
                      <a:pt x="15007" y="5814"/>
                      <a:pt x="14905" y="6157"/>
                    </a:cubicBezTo>
                    <a:cubicBezTo>
                      <a:pt x="15654" y="6063"/>
                      <a:pt x="16700" y="5930"/>
                      <a:pt x="17149" y="5873"/>
                    </a:cubicBezTo>
                    <a:cubicBezTo>
                      <a:pt x="17278" y="5410"/>
                      <a:pt x="17408" y="4946"/>
                      <a:pt x="17537" y="4483"/>
                    </a:cubicBezTo>
                    <a:close/>
                    <a:moveTo>
                      <a:pt x="14314" y="4923"/>
                    </a:moveTo>
                    <a:cubicBezTo>
                      <a:pt x="13787" y="4997"/>
                      <a:pt x="13269" y="5073"/>
                      <a:pt x="12743" y="5147"/>
                    </a:cubicBezTo>
                    <a:cubicBezTo>
                      <a:pt x="12604" y="5166"/>
                      <a:pt x="12464" y="5185"/>
                      <a:pt x="12325" y="5205"/>
                    </a:cubicBezTo>
                    <a:cubicBezTo>
                      <a:pt x="12098" y="5237"/>
                      <a:pt x="12091" y="5242"/>
                      <a:pt x="12070" y="5307"/>
                    </a:cubicBezTo>
                    <a:cubicBezTo>
                      <a:pt x="12043" y="5389"/>
                      <a:pt x="12016" y="5473"/>
                      <a:pt x="11989" y="5556"/>
                    </a:cubicBezTo>
                    <a:cubicBezTo>
                      <a:pt x="11880" y="5888"/>
                      <a:pt x="11771" y="6221"/>
                      <a:pt x="11662" y="6554"/>
                    </a:cubicBezTo>
                    <a:cubicBezTo>
                      <a:pt x="12410" y="6459"/>
                      <a:pt x="13457" y="6326"/>
                      <a:pt x="13906" y="6270"/>
                    </a:cubicBezTo>
                    <a:cubicBezTo>
                      <a:pt x="14043" y="5821"/>
                      <a:pt x="14177" y="5372"/>
                      <a:pt x="14314" y="4923"/>
                    </a:cubicBezTo>
                    <a:close/>
                    <a:moveTo>
                      <a:pt x="11101" y="5363"/>
                    </a:moveTo>
                    <a:cubicBezTo>
                      <a:pt x="10574" y="5437"/>
                      <a:pt x="10047" y="5511"/>
                      <a:pt x="9521" y="5585"/>
                    </a:cubicBezTo>
                    <a:cubicBezTo>
                      <a:pt x="9382" y="5604"/>
                      <a:pt x="9251" y="5623"/>
                      <a:pt x="9113" y="5643"/>
                    </a:cubicBezTo>
                    <a:cubicBezTo>
                      <a:pt x="8882" y="5675"/>
                      <a:pt x="8871" y="5683"/>
                      <a:pt x="8848" y="5749"/>
                    </a:cubicBezTo>
                    <a:cubicBezTo>
                      <a:pt x="8821" y="5824"/>
                      <a:pt x="8793" y="5899"/>
                      <a:pt x="8766" y="5975"/>
                    </a:cubicBezTo>
                    <a:cubicBezTo>
                      <a:pt x="8651" y="6300"/>
                      <a:pt x="8536" y="6625"/>
                      <a:pt x="8419" y="6950"/>
                    </a:cubicBezTo>
                    <a:cubicBezTo>
                      <a:pt x="9168" y="6855"/>
                      <a:pt x="10224" y="6723"/>
                      <a:pt x="10673" y="6666"/>
                    </a:cubicBezTo>
                    <a:cubicBezTo>
                      <a:pt x="10818" y="6231"/>
                      <a:pt x="10956" y="5797"/>
                      <a:pt x="11101" y="5363"/>
                    </a:cubicBezTo>
                    <a:close/>
                    <a:moveTo>
                      <a:pt x="8103" y="5846"/>
                    </a:moveTo>
                    <a:cubicBezTo>
                      <a:pt x="7577" y="5921"/>
                      <a:pt x="7049" y="5994"/>
                      <a:pt x="6522" y="6068"/>
                    </a:cubicBezTo>
                    <a:cubicBezTo>
                      <a:pt x="6385" y="6088"/>
                      <a:pt x="6252" y="6109"/>
                      <a:pt x="6114" y="6128"/>
                    </a:cubicBezTo>
                    <a:cubicBezTo>
                      <a:pt x="5887" y="6160"/>
                      <a:pt x="5874" y="6164"/>
                      <a:pt x="5849" y="6228"/>
                    </a:cubicBezTo>
                    <a:cubicBezTo>
                      <a:pt x="5821" y="6301"/>
                      <a:pt x="5796" y="6375"/>
                      <a:pt x="5768" y="6448"/>
                    </a:cubicBezTo>
                    <a:cubicBezTo>
                      <a:pt x="5645" y="6762"/>
                      <a:pt x="5524" y="7076"/>
                      <a:pt x="5401" y="7390"/>
                    </a:cubicBezTo>
                    <a:cubicBezTo>
                      <a:pt x="6149" y="7295"/>
                      <a:pt x="7194" y="7163"/>
                      <a:pt x="7644" y="7106"/>
                    </a:cubicBezTo>
                    <a:cubicBezTo>
                      <a:pt x="7798" y="6686"/>
                      <a:pt x="7950" y="6266"/>
                      <a:pt x="8103" y="5846"/>
                    </a:cubicBezTo>
                    <a:close/>
                    <a:moveTo>
                      <a:pt x="20127" y="6064"/>
                    </a:moveTo>
                    <a:cubicBezTo>
                      <a:pt x="19561" y="6132"/>
                      <a:pt x="18989" y="6201"/>
                      <a:pt x="18424" y="6270"/>
                    </a:cubicBezTo>
                    <a:cubicBezTo>
                      <a:pt x="18279" y="6287"/>
                      <a:pt x="18140" y="6304"/>
                      <a:pt x="17996" y="6321"/>
                    </a:cubicBezTo>
                    <a:cubicBezTo>
                      <a:pt x="17807" y="6344"/>
                      <a:pt x="17856" y="6389"/>
                      <a:pt x="17843" y="6438"/>
                    </a:cubicBezTo>
                    <a:cubicBezTo>
                      <a:pt x="17821" y="6520"/>
                      <a:pt x="17803" y="6603"/>
                      <a:pt x="17781" y="6685"/>
                    </a:cubicBezTo>
                    <a:cubicBezTo>
                      <a:pt x="17686" y="7036"/>
                      <a:pt x="17591" y="7387"/>
                      <a:pt x="17496" y="7739"/>
                    </a:cubicBezTo>
                    <a:cubicBezTo>
                      <a:pt x="18253" y="7659"/>
                      <a:pt x="19315" y="7547"/>
                      <a:pt x="19770" y="7498"/>
                    </a:cubicBezTo>
                    <a:cubicBezTo>
                      <a:pt x="19890" y="7020"/>
                      <a:pt x="20008" y="6542"/>
                      <a:pt x="20127" y="6064"/>
                    </a:cubicBezTo>
                    <a:close/>
                    <a:moveTo>
                      <a:pt x="16915" y="6460"/>
                    </a:moveTo>
                    <a:cubicBezTo>
                      <a:pt x="16381" y="6524"/>
                      <a:pt x="15847" y="6590"/>
                      <a:pt x="15313" y="6653"/>
                    </a:cubicBezTo>
                    <a:cubicBezTo>
                      <a:pt x="15174" y="6670"/>
                      <a:pt x="15036" y="6686"/>
                      <a:pt x="14895" y="6703"/>
                    </a:cubicBezTo>
                    <a:cubicBezTo>
                      <a:pt x="14655" y="6732"/>
                      <a:pt x="14650" y="6737"/>
                      <a:pt x="14630" y="6803"/>
                    </a:cubicBezTo>
                    <a:cubicBezTo>
                      <a:pt x="14605" y="6889"/>
                      <a:pt x="14584" y="6974"/>
                      <a:pt x="14559" y="7060"/>
                    </a:cubicBezTo>
                    <a:cubicBezTo>
                      <a:pt x="14457" y="7404"/>
                      <a:pt x="14354" y="7748"/>
                      <a:pt x="14253" y="8092"/>
                    </a:cubicBezTo>
                    <a:cubicBezTo>
                      <a:pt x="15010" y="8011"/>
                      <a:pt x="16072" y="7899"/>
                      <a:pt x="16527" y="7851"/>
                    </a:cubicBezTo>
                    <a:cubicBezTo>
                      <a:pt x="16654" y="7388"/>
                      <a:pt x="16787" y="6924"/>
                      <a:pt x="16915" y="6460"/>
                    </a:cubicBezTo>
                    <a:close/>
                    <a:moveTo>
                      <a:pt x="13702" y="6813"/>
                    </a:moveTo>
                    <a:cubicBezTo>
                      <a:pt x="13169" y="6878"/>
                      <a:pt x="12633" y="6940"/>
                      <a:pt x="12101" y="7004"/>
                    </a:cubicBezTo>
                    <a:cubicBezTo>
                      <a:pt x="11960" y="7021"/>
                      <a:pt x="11823" y="7039"/>
                      <a:pt x="11683" y="7056"/>
                    </a:cubicBezTo>
                    <a:cubicBezTo>
                      <a:pt x="11447" y="7085"/>
                      <a:pt x="11438" y="7089"/>
                      <a:pt x="11418" y="7154"/>
                    </a:cubicBezTo>
                    <a:cubicBezTo>
                      <a:pt x="11391" y="7237"/>
                      <a:pt x="11363" y="7318"/>
                      <a:pt x="11336" y="7401"/>
                    </a:cubicBezTo>
                    <a:cubicBezTo>
                      <a:pt x="11227" y="7733"/>
                      <a:pt x="11119" y="8068"/>
                      <a:pt x="11010" y="8401"/>
                    </a:cubicBezTo>
                    <a:cubicBezTo>
                      <a:pt x="11767" y="8321"/>
                      <a:pt x="12829" y="8209"/>
                      <a:pt x="13284" y="8160"/>
                    </a:cubicBezTo>
                    <a:cubicBezTo>
                      <a:pt x="13420" y="7711"/>
                      <a:pt x="13564" y="7262"/>
                      <a:pt x="13702" y="6813"/>
                    </a:cubicBezTo>
                    <a:close/>
                    <a:moveTo>
                      <a:pt x="10479" y="7208"/>
                    </a:moveTo>
                    <a:cubicBezTo>
                      <a:pt x="9946" y="7272"/>
                      <a:pt x="9411" y="7336"/>
                      <a:pt x="8878" y="7401"/>
                    </a:cubicBezTo>
                    <a:cubicBezTo>
                      <a:pt x="8738" y="7417"/>
                      <a:pt x="8599" y="7436"/>
                      <a:pt x="8460" y="7452"/>
                    </a:cubicBezTo>
                    <a:cubicBezTo>
                      <a:pt x="8221" y="7481"/>
                      <a:pt x="8228" y="7485"/>
                      <a:pt x="8205" y="7550"/>
                    </a:cubicBezTo>
                    <a:cubicBezTo>
                      <a:pt x="8178" y="7626"/>
                      <a:pt x="8150" y="7701"/>
                      <a:pt x="8124" y="7776"/>
                    </a:cubicBezTo>
                    <a:cubicBezTo>
                      <a:pt x="8008" y="8101"/>
                      <a:pt x="7893" y="8427"/>
                      <a:pt x="7777" y="8752"/>
                    </a:cubicBezTo>
                    <a:cubicBezTo>
                      <a:pt x="8533" y="8671"/>
                      <a:pt x="9587" y="8559"/>
                      <a:pt x="10041" y="8511"/>
                    </a:cubicBezTo>
                    <a:cubicBezTo>
                      <a:pt x="10186" y="8076"/>
                      <a:pt x="10335" y="7642"/>
                      <a:pt x="10479" y="7208"/>
                    </a:cubicBezTo>
                    <a:close/>
                    <a:moveTo>
                      <a:pt x="7481" y="7604"/>
                    </a:moveTo>
                    <a:cubicBezTo>
                      <a:pt x="6950" y="7668"/>
                      <a:pt x="6413" y="7731"/>
                      <a:pt x="5880" y="7795"/>
                    </a:cubicBezTo>
                    <a:cubicBezTo>
                      <a:pt x="5740" y="7812"/>
                      <a:pt x="5602" y="7830"/>
                      <a:pt x="5462" y="7847"/>
                    </a:cubicBezTo>
                    <a:cubicBezTo>
                      <a:pt x="5227" y="7875"/>
                      <a:pt x="5232" y="7880"/>
                      <a:pt x="5207" y="7944"/>
                    </a:cubicBezTo>
                    <a:cubicBezTo>
                      <a:pt x="5179" y="8017"/>
                      <a:pt x="5143" y="8089"/>
                      <a:pt x="5115" y="8162"/>
                    </a:cubicBezTo>
                    <a:cubicBezTo>
                      <a:pt x="4994" y="8476"/>
                      <a:pt x="4870" y="8791"/>
                      <a:pt x="4748" y="9104"/>
                    </a:cubicBezTo>
                    <a:cubicBezTo>
                      <a:pt x="5505" y="9024"/>
                      <a:pt x="6567" y="8912"/>
                      <a:pt x="7022" y="8864"/>
                    </a:cubicBezTo>
                    <a:cubicBezTo>
                      <a:pt x="7176" y="8444"/>
                      <a:pt x="7328" y="8024"/>
                      <a:pt x="7481" y="7604"/>
                    </a:cubicBezTo>
                    <a:close/>
                    <a:moveTo>
                      <a:pt x="19505" y="8088"/>
                    </a:moveTo>
                    <a:cubicBezTo>
                      <a:pt x="18912" y="8147"/>
                      <a:pt x="18313" y="8207"/>
                      <a:pt x="17720" y="8266"/>
                    </a:cubicBezTo>
                    <a:cubicBezTo>
                      <a:pt x="17553" y="8283"/>
                      <a:pt x="17387" y="8299"/>
                      <a:pt x="17220" y="8316"/>
                    </a:cubicBezTo>
                    <a:cubicBezTo>
                      <a:pt x="17208" y="8361"/>
                      <a:pt x="17202" y="8406"/>
                      <a:pt x="17190" y="8451"/>
                    </a:cubicBezTo>
                    <a:cubicBezTo>
                      <a:pt x="17168" y="8532"/>
                      <a:pt x="17140" y="8611"/>
                      <a:pt x="17119" y="8691"/>
                    </a:cubicBezTo>
                    <a:cubicBezTo>
                      <a:pt x="17026" y="9033"/>
                      <a:pt x="16935" y="9375"/>
                      <a:pt x="16843" y="9717"/>
                    </a:cubicBezTo>
                    <a:cubicBezTo>
                      <a:pt x="17608" y="9651"/>
                      <a:pt x="18689" y="9561"/>
                      <a:pt x="19148" y="9522"/>
                    </a:cubicBezTo>
                    <a:cubicBezTo>
                      <a:pt x="19268" y="9043"/>
                      <a:pt x="19385" y="8565"/>
                      <a:pt x="19505" y="8088"/>
                    </a:cubicBezTo>
                    <a:close/>
                    <a:moveTo>
                      <a:pt x="16292" y="8395"/>
                    </a:moveTo>
                    <a:cubicBezTo>
                      <a:pt x="15699" y="8454"/>
                      <a:pt x="15102" y="8514"/>
                      <a:pt x="14508" y="8573"/>
                    </a:cubicBezTo>
                    <a:cubicBezTo>
                      <a:pt x="14342" y="8590"/>
                      <a:pt x="14174" y="8607"/>
                      <a:pt x="14008" y="8623"/>
                    </a:cubicBezTo>
                    <a:cubicBezTo>
                      <a:pt x="13994" y="8669"/>
                      <a:pt x="13981" y="8716"/>
                      <a:pt x="13967" y="8762"/>
                    </a:cubicBezTo>
                    <a:cubicBezTo>
                      <a:pt x="13945" y="8835"/>
                      <a:pt x="13928" y="8907"/>
                      <a:pt x="13906" y="8980"/>
                    </a:cubicBezTo>
                    <a:cubicBezTo>
                      <a:pt x="13807" y="9314"/>
                      <a:pt x="13709" y="9648"/>
                      <a:pt x="13610" y="9982"/>
                    </a:cubicBezTo>
                    <a:cubicBezTo>
                      <a:pt x="14376" y="9917"/>
                      <a:pt x="15446" y="9825"/>
                      <a:pt x="15905" y="9785"/>
                    </a:cubicBezTo>
                    <a:cubicBezTo>
                      <a:pt x="16034" y="9322"/>
                      <a:pt x="16164" y="8858"/>
                      <a:pt x="16292" y="8395"/>
                    </a:cubicBezTo>
                    <a:close/>
                    <a:moveTo>
                      <a:pt x="13070" y="8745"/>
                    </a:moveTo>
                    <a:cubicBezTo>
                      <a:pt x="12476" y="8805"/>
                      <a:pt x="11888" y="8864"/>
                      <a:pt x="11295" y="8924"/>
                    </a:cubicBezTo>
                    <a:cubicBezTo>
                      <a:pt x="11128" y="8940"/>
                      <a:pt x="10962" y="8957"/>
                      <a:pt x="10796" y="8974"/>
                    </a:cubicBezTo>
                    <a:cubicBezTo>
                      <a:pt x="10781" y="9019"/>
                      <a:pt x="10769" y="9064"/>
                      <a:pt x="10755" y="9109"/>
                    </a:cubicBezTo>
                    <a:cubicBezTo>
                      <a:pt x="10732" y="9179"/>
                      <a:pt x="10706" y="9250"/>
                      <a:pt x="10683" y="9320"/>
                    </a:cubicBezTo>
                    <a:cubicBezTo>
                      <a:pt x="10578" y="9643"/>
                      <a:pt x="10472" y="9967"/>
                      <a:pt x="10367" y="10289"/>
                    </a:cubicBezTo>
                    <a:cubicBezTo>
                      <a:pt x="11132" y="10224"/>
                      <a:pt x="12202" y="10132"/>
                      <a:pt x="12662" y="10092"/>
                    </a:cubicBezTo>
                    <a:cubicBezTo>
                      <a:pt x="12798" y="9643"/>
                      <a:pt x="12933" y="9194"/>
                      <a:pt x="13070" y="8745"/>
                    </a:cubicBezTo>
                    <a:close/>
                    <a:moveTo>
                      <a:pt x="9857" y="9055"/>
                    </a:moveTo>
                    <a:cubicBezTo>
                      <a:pt x="9301" y="9110"/>
                      <a:pt x="8750" y="9165"/>
                      <a:pt x="8195" y="9221"/>
                    </a:cubicBezTo>
                    <a:cubicBezTo>
                      <a:pt x="8034" y="9236"/>
                      <a:pt x="7875" y="9252"/>
                      <a:pt x="7716" y="9268"/>
                    </a:cubicBezTo>
                    <a:cubicBezTo>
                      <a:pt x="7507" y="9289"/>
                      <a:pt x="7561" y="9335"/>
                      <a:pt x="7542" y="9387"/>
                    </a:cubicBezTo>
                    <a:cubicBezTo>
                      <a:pt x="7516" y="9461"/>
                      <a:pt x="7487" y="9535"/>
                      <a:pt x="7461" y="9609"/>
                    </a:cubicBezTo>
                    <a:cubicBezTo>
                      <a:pt x="7348" y="9924"/>
                      <a:pt x="7236" y="10240"/>
                      <a:pt x="7124" y="10555"/>
                    </a:cubicBezTo>
                    <a:cubicBezTo>
                      <a:pt x="7890" y="10489"/>
                      <a:pt x="8959" y="10397"/>
                      <a:pt x="9419" y="10358"/>
                    </a:cubicBezTo>
                    <a:cubicBezTo>
                      <a:pt x="9563" y="9923"/>
                      <a:pt x="9713" y="9489"/>
                      <a:pt x="9857" y="9055"/>
                    </a:cubicBezTo>
                    <a:close/>
                    <a:moveTo>
                      <a:pt x="6859" y="9362"/>
                    </a:moveTo>
                    <a:cubicBezTo>
                      <a:pt x="6303" y="9417"/>
                      <a:pt x="5752" y="9474"/>
                      <a:pt x="5197" y="9530"/>
                    </a:cubicBezTo>
                    <a:cubicBezTo>
                      <a:pt x="5036" y="9546"/>
                      <a:pt x="4877" y="9562"/>
                      <a:pt x="4717" y="9578"/>
                    </a:cubicBezTo>
                    <a:cubicBezTo>
                      <a:pt x="4511" y="9599"/>
                      <a:pt x="4563" y="9641"/>
                      <a:pt x="4544" y="9692"/>
                    </a:cubicBezTo>
                    <a:cubicBezTo>
                      <a:pt x="4516" y="9763"/>
                      <a:pt x="4491" y="9834"/>
                      <a:pt x="4462" y="9906"/>
                    </a:cubicBezTo>
                    <a:cubicBezTo>
                      <a:pt x="4344" y="10209"/>
                      <a:pt x="4224" y="10514"/>
                      <a:pt x="4105" y="10819"/>
                    </a:cubicBezTo>
                    <a:cubicBezTo>
                      <a:pt x="4871" y="10753"/>
                      <a:pt x="5940" y="10661"/>
                      <a:pt x="6400" y="10622"/>
                    </a:cubicBezTo>
                    <a:cubicBezTo>
                      <a:pt x="6553" y="10202"/>
                      <a:pt x="6705" y="9782"/>
                      <a:pt x="6859" y="9362"/>
                    </a:cubicBezTo>
                    <a:close/>
                    <a:moveTo>
                      <a:pt x="19097" y="10109"/>
                    </a:moveTo>
                    <a:cubicBezTo>
                      <a:pt x="18497" y="10157"/>
                      <a:pt x="17892" y="10204"/>
                      <a:pt x="17292" y="10252"/>
                    </a:cubicBezTo>
                    <a:cubicBezTo>
                      <a:pt x="17124" y="10265"/>
                      <a:pt x="16961" y="10280"/>
                      <a:pt x="16792" y="10294"/>
                    </a:cubicBezTo>
                    <a:cubicBezTo>
                      <a:pt x="16780" y="10338"/>
                      <a:pt x="16763" y="10384"/>
                      <a:pt x="16751" y="10429"/>
                    </a:cubicBezTo>
                    <a:cubicBezTo>
                      <a:pt x="16729" y="10510"/>
                      <a:pt x="16712" y="10591"/>
                      <a:pt x="16690" y="10671"/>
                    </a:cubicBezTo>
                    <a:cubicBezTo>
                      <a:pt x="16598" y="11013"/>
                      <a:pt x="16507" y="11354"/>
                      <a:pt x="16415" y="11697"/>
                    </a:cubicBezTo>
                    <a:cubicBezTo>
                      <a:pt x="17190" y="11645"/>
                      <a:pt x="18276" y="11574"/>
                      <a:pt x="18740" y="11543"/>
                    </a:cubicBezTo>
                    <a:cubicBezTo>
                      <a:pt x="18861" y="11065"/>
                      <a:pt x="18977" y="10587"/>
                      <a:pt x="19097" y="10109"/>
                    </a:cubicBezTo>
                    <a:close/>
                    <a:moveTo>
                      <a:pt x="15885" y="10372"/>
                    </a:moveTo>
                    <a:cubicBezTo>
                      <a:pt x="15285" y="10421"/>
                      <a:pt x="14679" y="10470"/>
                      <a:pt x="14079" y="10518"/>
                    </a:cubicBezTo>
                    <a:cubicBezTo>
                      <a:pt x="13911" y="10531"/>
                      <a:pt x="13748" y="10544"/>
                      <a:pt x="13580" y="10557"/>
                    </a:cubicBezTo>
                    <a:cubicBezTo>
                      <a:pt x="13566" y="10604"/>
                      <a:pt x="13552" y="10650"/>
                      <a:pt x="13539" y="10696"/>
                    </a:cubicBezTo>
                    <a:cubicBezTo>
                      <a:pt x="13517" y="10770"/>
                      <a:pt x="13489" y="10844"/>
                      <a:pt x="13467" y="10916"/>
                    </a:cubicBezTo>
                    <a:cubicBezTo>
                      <a:pt x="13368" y="11250"/>
                      <a:pt x="13271" y="11583"/>
                      <a:pt x="13172" y="11917"/>
                    </a:cubicBezTo>
                    <a:cubicBezTo>
                      <a:pt x="13946" y="11866"/>
                      <a:pt x="15033" y="11794"/>
                      <a:pt x="15497" y="11763"/>
                    </a:cubicBezTo>
                    <a:cubicBezTo>
                      <a:pt x="15625" y="11299"/>
                      <a:pt x="15757" y="10836"/>
                      <a:pt x="15885" y="10372"/>
                    </a:cubicBezTo>
                    <a:close/>
                    <a:moveTo>
                      <a:pt x="12672" y="10636"/>
                    </a:moveTo>
                    <a:cubicBezTo>
                      <a:pt x="12072" y="10684"/>
                      <a:pt x="11467" y="10733"/>
                      <a:pt x="10867" y="10781"/>
                    </a:cubicBezTo>
                    <a:cubicBezTo>
                      <a:pt x="10699" y="10795"/>
                      <a:pt x="10535" y="10809"/>
                      <a:pt x="10367" y="10823"/>
                    </a:cubicBezTo>
                    <a:cubicBezTo>
                      <a:pt x="10353" y="10867"/>
                      <a:pt x="10331" y="10911"/>
                      <a:pt x="10316" y="10956"/>
                    </a:cubicBezTo>
                    <a:cubicBezTo>
                      <a:pt x="10293" y="11026"/>
                      <a:pt x="10278" y="11096"/>
                      <a:pt x="10255" y="11167"/>
                    </a:cubicBezTo>
                    <a:cubicBezTo>
                      <a:pt x="10149" y="11491"/>
                      <a:pt x="10044" y="11814"/>
                      <a:pt x="9939" y="12137"/>
                    </a:cubicBezTo>
                    <a:cubicBezTo>
                      <a:pt x="10714" y="12086"/>
                      <a:pt x="11789" y="12014"/>
                      <a:pt x="12254" y="11983"/>
                    </a:cubicBezTo>
                    <a:cubicBezTo>
                      <a:pt x="12391" y="11535"/>
                      <a:pt x="12535" y="11085"/>
                      <a:pt x="12672" y="10636"/>
                    </a:cubicBezTo>
                    <a:close/>
                    <a:moveTo>
                      <a:pt x="9449" y="10900"/>
                    </a:moveTo>
                    <a:cubicBezTo>
                      <a:pt x="8888" y="10945"/>
                      <a:pt x="8328" y="10990"/>
                      <a:pt x="7767" y="11035"/>
                    </a:cubicBezTo>
                    <a:cubicBezTo>
                      <a:pt x="7605" y="11047"/>
                      <a:pt x="7448" y="11061"/>
                      <a:pt x="7287" y="11074"/>
                    </a:cubicBezTo>
                    <a:cubicBezTo>
                      <a:pt x="7073" y="11091"/>
                      <a:pt x="7132" y="11140"/>
                      <a:pt x="7114" y="11190"/>
                    </a:cubicBezTo>
                    <a:cubicBezTo>
                      <a:pt x="7088" y="11264"/>
                      <a:pt x="7058" y="11338"/>
                      <a:pt x="7032" y="11412"/>
                    </a:cubicBezTo>
                    <a:cubicBezTo>
                      <a:pt x="6921" y="11727"/>
                      <a:pt x="6809" y="12044"/>
                      <a:pt x="6696" y="12359"/>
                    </a:cubicBezTo>
                    <a:cubicBezTo>
                      <a:pt x="7470" y="12307"/>
                      <a:pt x="8557" y="12234"/>
                      <a:pt x="9021" y="12203"/>
                    </a:cubicBezTo>
                    <a:cubicBezTo>
                      <a:pt x="9166" y="11769"/>
                      <a:pt x="9305" y="11334"/>
                      <a:pt x="9449" y="10900"/>
                    </a:cubicBezTo>
                    <a:close/>
                    <a:moveTo>
                      <a:pt x="6023" y="11120"/>
                    </a:moveTo>
                    <a:cubicBezTo>
                      <a:pt x="5461" y="11164"/>
                      <a:pt x="4901" y="11210"/>
                      <a:pt x="4340" y="11254"/>
                    </a:cubicBezTo>
                    <a:cubicBezTo>
                      <a:pt x="4179" y="11268"/>
                      <a:pt x="4012" y="11280"/>
                      <a:pt x="3850" y="11294"/>
                    </a:cubicBezTo>
                    <a:cubicBezTo>
                      <a:pt x="3640" y="11311"/>
                      <a:pt x="3697" y="11356"/>
                      <a:pt x="3677" y="11406"/>
                    </a:cubicBezTo>
                    <a:cubicBezTo>
                      <a:pt x="3649" y="11477"/>
                      <a:pt x="3624" y="11548"/>
                      <a:pt x="3595" y="11620"/>
                    </a:cubicBezTo>
                    <a:cubicBezTo>
                      <a:pt x="3476" y="11924"/>
                      <a:pt x="3357" y="12229"/>
                      <a:pt x="3239" y="12533"/>
                    </a:cubicBezTo>
                    <a:cubicBezTo>
                      <a:pt x="4013" y="12481"/>
                      <a:pt x="5099" y="12409"/>
                      <a:pt x="5564" y="12379"/>
                    </a:cubicBezTo>
                    <a:cubicBezTo>
                      <a:pt x="5718" y="11959"/>
                      <a:pt x="5869" y="11540"/>
                      <a:pt x="6023" y="11120"/>
                    </a:cubicBezTo>
                    <a:close/>
                    <a:moveTo>
                      <a:pt x="18475" y="12130"/>
                    </a:moveTo>
                    <a:cubicBezTo>
                      <a:pt x="17868" y="12167"/>
                      <a:pt x="17256" y="12205"/>
                      <a:pt x="16649" y="12242"/>
                    </a:cubicBezTo>
                    <a:cubicBezTo>
                      <a:pt x="16479" y="12253"/>
                      <a:pt x="16310" y="12261"/>
                      <a:pt x="16139" y="12271"/>
                    </a:cubicBezTo>
                    <a:cubicBezTo>
                      <a:pt x="16127" y="12316"/>
                      <a:pt x="16121" y="12361"/>
                      <a:pt x="16109" y="12406"/>
                    </a:cubicBezTo>
                    <a:cubicBezTo>
                      <a:pt x="16087" y="12487"/>
                      <a:pt x="16059" y="12568"/>
                      <a:pt x="16037" y="12649"/>
                    </a:cubicBezTo>
                    <a:cubicBezTo>
                      <a:pt x="15945" y="12991"/>
                      <a:pt x="15854" y="13332"/>
                      <a:pt x="15762" y="13674"/>
                    </a:cubicBezTo>
                    <a:cubicBezTo>
                      <a:pt x="16544" y="13638"/>
                      <a:pt x="17649" y="13587"/>
                      <a:pt x="18118" y="13564"/>
                    </a:cubicBezTo>
                    <a:cubicBezTo>
                      <a:pt x="18239" y="13087"/>
                      <a:pt x="18355" y="12609"/>
                      <a:pt x="18475" y="12130"/>
                    </a:cubicBezTo>
                    <a:close/>
                    <a:moveTo>
                      <a:pt x="15262" y="12307"/>
                    </a:moveTo>
                    <a:cubicBezTo>
                      <a:pt x="14656" y="12343"/>
                      <a:pt x="14044" y="12380"/>
                      <a:pt x="13437" y="12417"/>
                    </a:cubicBezTo>
                    <a:cubicBezTo>
                      <a:pt x="13267" y="12427"/>
                      <a:pt x="13097" y="12438"/>
                      <a:pt x="12927" y="12448"/>
                    </a:cubicBezTo>
                    <a:cubicBezTo>
                      <a:pt x="12913" y="12494"/>
                      <a:pt x="12900" y="12541"/>
                      <a:pt x="12886" y="12587"/>
                    </a:cubicBezTo>
                    <a:cubicBezTo>
                      <a:pt x="12864" y="12660"/>
                      <a:pt x="12847" y="12732"/>
                      <a:pt x="12825" y="12805"/>
                    </a:cubicBezTo>
                    <a:cubicBezTo>
                      <a:pt x="12726" y="13139"/>
                      <a:pt x="12628" y="13473"/>
                      <a:pt x="12529" y="13807"/>
                    </a:cubicBezTo>
                    <a:cubicBezTo>
                      <a:pt x="13312" y="13771"/>
                      <a:pt x="14405" y="13720"/>
                      <a:pt x="14875" y="13697"/>
                    </a:cubicBezTo>
                    <a:cubicBezTo>
                      <a:pt x="15004" y="13234"/>
                      <a:pt x="15134" y="12770"/>
                      <a:pt x="15262" y="12307"/>
                    </a:cubicBezTo>
                    <a:close/>
                    <a:moveTo>
                      <a:pt x="12050" y="12527"/>
                    </a:moveTo>
                    <a:cubicBezTo>
                      <a:pt x="11443" y="12563"/>
                      <a:pt x="10831" y="12600"/>
                      <a:pt x="10224" y="12637"/>
                    </a:cubicBezTo>
                    <a:cubicBezTo>
                      <a:pt x="10055" y="12647"/>
                      <a:pt x="9885" y="12657"/>
                      <a:pt x="9714" y="12668"/>
                    </a:cubicBezTo>
                    <a:cubicBezTo>
                      <a:pt x="9700" y="12713"/>
                      <a:pt x="9689" y="12758"/>
                      <a:pt x="9674" y="12803"/>
                    </a:cubicBezTo>
                    <a:cubicBezTo>
                      <a:pt x="9650" y="12873"/>
                      <a:pt x="9625" y="12944"/>
                      <a:pt x="9602" y="13014"/>
                    </a:cubicBezTo>
                    <a:cubicBezTo>
                      <a:pt x="9497" y="13337"/>
                      <a:pt x="9391" y="13660"/>
                      <a:pt x="9286" y="13984"/>
                    </a:cubicBezTo>
                    <a:cubicBezTo>
                      <a:pt x="10070" y="13947"/>
                      <a:pt x="11162" y="13895"/>
                      <a:pt x="11632" y="13874"/>
                    </a:cubicBezTo>
                    <a:cubicBezTo>
                      <a:pt x="11769" y="13424"/>
                      <a:pt x="11913" y="12975"/>
                      <a:pt x="12050" y="12527"/>
                    </a:cubicBezTo>
                    <a:close/>
                    <a:moveTo>
                      <a:pt x="8827" y="12703"/>
                    </a:moveTo>
                    <a:cubicBezTo>
                      <a:pt x="8260" y="12737"/>
                      <a:pt x="7692" y="12770"/>
                      <a:pt x="7124" y="12805"/>
                    </a:cubicBezTo>
                    <a:cubicBezTo>
                      <a:pt x="6960" y="12815"/>
                      <a:pt x="6798" y="12824"/>
                      <a:pt x="6635" y="12834"/>
                    </a:cubicBezTo>
                    <a:cubicBezTo>
                      <a:pt x="6416" y="12847"/>
                      <a:pt x="6479" y="12898"/>
                      <a:pt x="6461" y="12948"/>
                    </a:cubicBezTo>
                    <a:cubicBezTo>
                      <a:pt x="6435" y="13022"/>
                      <a:pt x="6407" y="13096"/>
                      <a:pt x="6380" y="13170"/>
                    </a:cubicBezTo>
                    <a:cubicBezTo>
                      <a:pt x="6267" y="13485"/>
                      <a:pt x="6156" y="13801"/>
                      <a:pt x="6043" y="14116"/>
                    </a:cubicBezTo>
                    <a:cubicBezTo>
                      <a:pt x="6826" y="14079"/>
                      <a:pt x="7929" y="14028"/>
                      <a:pt x="8399" y="14006"/>
                    </a:cubicBezTo>
                    <a:cubicBezTo>
                      <a:pt x="8544" y="13571"/>
                      <a:pt x="8682" y="13137"/>
                      <a:pt x="8827" y="12703"/>
                    </a:cubicBezTo>
                    <a:close/>
                    <a:moveTo>
                      <a:pt x="5401" y="12923"/>
                    </a:moveTo>
                    <a:cubicBezTo>
                      <a:pt x="4832" y="12957"/>
                      <a:pt x="4265" y="12990"/>
                      <a:pt x="3697" y="13025"/>
                    </a:cubicBezTo>
                    <a:cubicBezTo>
                      <a:pt x="3534" y="13035"/>
                      <a:pt x="3372" y="13046"/>
                      <a:pt x="3208" y="13056"/>
                    </a:cubicBezTo>
                    <a:cubicBezTo>
                      <a:pt x="2992" y="13069"/>
                      <a:pt x="3054" y="13117"/>
                      <a:pt x="3035" y="13166"/>
                    </a:cubicBezTo>
                    <a:cubicBezTo>
                      <a:pt x="3006" y="13237"/>
                      <a:pt x="2972" y="13309"/>
                      <a:pt x="2943" y="13380"/>
                    </a:cubicBezTo>
                    <a:cubicBezTo>
                      <a:pt x="2824" y="13684"/>
                      <a:pt x="2704" y="13989"/>
                      <a:pt x="2586" y="14293"/>
                    </a:cubicBezTo>
                    <a:cubicBezTo>
                      <a:pt x="3368" y="14256"/>
                      <a:pt x="4471" y="14205"/>
                      <a:pt x="4942" y="14183"/>
                    </a:cubicBezTo>
                    <a:cubicBezTo>
                      <a:pt x="5096" y="13763"/>
                      <a:pt x="5247" y="13343"/>
                      <a:pt x="5401" y="12923"/>
                    </a:cubicBezTo>
                    <a:close/>
                    <a:moveTo>
                      <a:pt x="18067" y="14154"/>
                    </a:moveTo>
                    <a:cubicBezTo>
                      <a:pt x="17453" y="14179"/>
                      <a:pt x="16844" y="14203"/>
                      <a:pt x="16231" y="14228"/>
                    </a:cubicBezTo>
                    <a:cubicBezTo>
                      <a:pt x="16059" y="14235"/>
                      <a:pt x="15884" y="14244"/>
                      <a:pt x="15711" y="14251"/>
                    </a:cubicBezTo>
                    <a:cubicBezTo>
                      <a:pt x="15699" y="14296"/>
                      <a:pt x="15683" y="14341"/>
                      <a:pt x="15670" y="14386"/>
                    </a:cubicBezTo>
                    <a:cubicBezTo>
                      <a:pt x="15649" y="14467"/>
                      <a:pt x="15631" y="14546"/>
                      <a:pt x="15609" y="14627"/>
                    </a:cubicBezTo>
                    <a:cubicBezTo>
                      <a:pt x="15517" y="14969"/>
                      <a:pt x="15426" y="15311"/>
                      <a:pt x="15334" y="15652"/>
                    </a:cubicBezTo>
                    <a:cubicBezTo>
                      <a:pt x="16126" y="15630"/>
                      <a:pt x="17235" y="15599"/>
                      <a:pt x="17710" y="15586"/>
                    </a:cubicBezTo>
                    <a:cubicBezTo>
                      <a:pt x="17830" y="15107"/>
                      <a:pt x="17947" y="14631"/>
                      <a:pt x="18067" y="14154"/>
                    </a:cubicBezTo>
                    <a:close/>
                    <a:moveTo>
                      <a:pt x="14854" y="14284"/>
                    </a:moveTo>
                    <a:cubicBezTo>
                      <a:pt x="14242" y="14310"/>
                      <a:pt x="13623" y="14336"/>
                      <a:pt x="13009" y="14361"/>
                    </a:cubicBezTo>
                    <a:cubicBezTo>
                      <a:pt x="12837" y="14369"/>
                      <a:pt x="12671" y="14375"/>
                      <a:pt x="12499" y="14382"/>
                    </a:cubicBezTo>
                    <a:cubicBezTo>
                      <a:pt x="12484" y="14428"/>
                      <a:pt x="12471" y="14475"/>
                      <a:pt x="12458" y="14521"/>
                    </a:cubicBezTo>
                    <a:cubicBezTo>
                      <a:pt x="12436" y="14595"/>
                      <a:pt x="12408" y="14668"/>
                      <a:pt x="12386" y="14741"/>
                    </a:cubicBezTo>
                    <a:cubicBezTo>
                      <a:pt x="12288" y="15075"/>
                      <a:pt x="12189" y="15408"/>
                      <a:pt x="12091" y="15741"/>
                    </a:cubicBezTo>
                    <a:cubicBezTo>
                      <a:pt x="12883" y="15719"/>
                      <a:pt x="13992" y="15688"/>
                      <a:pt x="14467" y="15675"/>
                    </a:cubicBezTo>
                    <a:cubicBezTo>
                      <a:pt x="14595" y="15212"/>
                      <a:pt x="14726" y="14748"/>
                      <a:pt x="14854" y="14284"/>
                    </a:cubicBezTo>
                    <a:close/>
                    <a:moveTo>
                      <a:pt x="11418" y="14417"/>
                    </a:moveTo>
                    <a:cubicBezTo>
                      <a:pt x="10804" y="14442"/>
                      <a:pt x="10195" y="14467"/>
                      <a:pt x="9582" y="14492"/>
                    </a:cubicBezTo>
                    <a:cubicBezTo>
                      <a:pt x="9410" y="14499"/>
                      <a:pt x="9233" y="14508"/>
                      <a:pt x="9062" y="14515"/>
                    </a:cubicBezTo>
                    <a:cubicBezTo>
                      <a:pt x="9047" y="14560"/>
                      <a:pt x="9036" y="14604"/>
                      <a:pt x="9021" y="14648"/>
                    </a:cubicBezTo>
                    <a:cubicBezTo>
                      <a:pt x="8998" y="14719"/>
                      <a:pt x="8973" y="14791"/>
                      <a:pt x="8950" y="14861"/>
                    </a:cubicBezTo>
                    <a:cubicBezTo>
                      <a:pt x="8845" y="15184"/>
                      <a:pt x="8738" y="15507"/>
                      <a:pt x="8633" y="15831"/>
                    </a:cubicBezTo>
                    <a:cubicBezTo>
                      <a:pt x="9425" y="15808"/>
                      <a:pt x="10534" y="15777"/>
                      <a:pt x="11010" y="15764"/>
                    </a:cubicBezTo>
                    <a:cubicBezTo>
                      <a:pt x="11147" y="15315"/>
                      <a:pt x="11280" y="14866"/>
                      <a:pt x="11418" y="14417"/>
                    </a:cubicBezTo>
                    <a:close/>
                    <a:moveTo>
                      <a:pt x="8205" y="14548"/>
                    </a:moveTo>
                    <a:cubicBezTo>
                      <a:pt x="7631" y="14572"/>
                      <a:pt x="7056" y="14597"/>
                      <a:pt x="6482" y="14621"/>
                    </a:cubicBezTo>
                    <a:cubicBezTo>
                      <a:pt x="6317" y="14627"/>
                      <a:pt x="6157" y="14634"/>
                      <a:pt x="5992" y="14641"/>
                    </a:cubicBezTo>
                    <a:cubicBezTo>
                      <a:pt x="5769" y="14651"/>
                      <a:pt x="5836" y="14702"/>
                      <a:pt x="5819" y="14751"/>
                    </a:cubicBezTo>
                    <a:cubicBezTo>
                      <a:pt x="5792" y="14825"/>
                      <a:pt x="5763" y="14900"/>
                      <a:pt x="5737" y="14973"/>
                    </a:cubicBezTo>
                    <a:cubicBezTo>
                      <a:pt x="5625" y="15289"/>
                      <a:pt x="5513" y="15603"/>
                      <a:pt x="5401" y="15918"/>
                    </a:cubicBezTo>
                    <a:cubicBezTo>
                      <a:pt x="6192" y="15896"/>
                      <a:pt x="7302" y="15867"/>
                      <a:pt x="7777" y="15853"/>
                    </a:cubicBezTo>
                    <a:cubicBezTo>
                      <a:pt x="7922" y="15418"/>
                      <a:pt x="8060" y="14983"/>
                      <a:pt x="8205" y="14548"/>
                    </a:cubicBezTo>
                    <a:close/>
                    <a:moveTo>
                      <a:pt x="4778" y="14681"/>
                    </a:moveTo>
                    <a:cubicBezTo>
                      <a:pt x="4204" y="14704"/>
                      <a:pt x="3628" y="14728"/>
                      <a:pt x="3055" y="14751"/>
                    </a:cubicBezTo>
                    <a:cubicBezTo>
                      <a:pt x="2889" y="14758"/>
                      <a:pt x="2720" y="14766"/>
                      <a:pt x="2555" y="14772"/>
                    </a:cubicBezTo>
                    <a:cubicBezTo>
                      <a:pt x="2333" y="14781"/>
                      <a:pt x="2402" y="14830"/>
                      <a:pt x="2382" y="14880"/>
                    </a:cubicBezTo>
                    <a:cubicBezTo>
                      <a:pt x="2355" y="14951"/>
                      <a:pt x="2329" y="15023"/>
                      <a:pt x="2300" y="15094"/>
                    </a:cubicBezTo>
                    <a:cubicBezTo>
                      <a:pt x="2181" y="15398"/>
                      <a:pt x="2062" y="15703"/>
                      <a:pt x="1943" y="16007"/>
                    </a:cubicBezTo>
                    <a:cubicBezTo>
                      <a:pt x="2735" y="15985"/>
                      <a:pt x="3844" y="15954"/>
                      <a:pt x="4320" y="15941"/>
                    </a:cubicBezTo>
                    <a:cubicBezTo>
                      <a:pt x="4473" y="15521"/>
                      <a:pt x="4624" y="15101"/>
                      <a:pt x="4778" y="14681"/>
                    </a:cubicBezTo>
                    <a:close/>
                    <a:moveTo>
                      <a:pt x="17659" y="16132"/>
                    </a:moveTo>
                    <a:cubicBezTo>
                      <a:pt x="17039" y="16146"/>
                      <a:pt x="16423" y="16159"/>
                      <a:pt x="15803" y="16173"/>
                    </a:cubicBezTo>
                    <a:cubicBezTo>
                      <a:pt x="15629" y="16177"/>
                      <a:pt x="15457" y="16182"/>
                      <a:pt x="15283" y="16185"/>
                    </a:cubicBezTo>
                    <a:cubicBezTo>
                      <a:pt x="15271" y="16231"/>
                      <a:pt x="15255" y="16275"/>
                      <a:pt x="15242" y="16320"/>
                    </a:cubicBezTo>
                    <a:cubicBezTo>
                      <a:pt x="15220" y="16401"/>
                      <a:pt x="15202" y="16482"/>
                      <a:pt x="15181" y="16563"/>
                    </a:cubicBezTo>
                    <a:cubicBezTo>
                      <a:pt x="15089" y="16905"/>
                      <a:pt x="14997" y="17245"/>
                      <a:pt x="14905" y="17586"/>
                    </a:cubicBezTo>
                    <a:cubicBezTo>
                      <a:pt x="15705" y="17579"/>
                      <a:pt x="16822" y="17568"/>
                      <a:pt x="17302" y="17563"/>
                    </a:cubicBezTo>
                    <a:cubicBezTo>
                      <a:pt x="17422" y="17086"/>
                      <a:pt x="17538" y="16609"/>
                      <a:pt x="17659" y="16132"/>
                    </a:cubicBezTo>
                    <a:close/>
                    <a:moveTo>
                      <a:pt x="14232" y="16219"/>
                    </a:moveTo>
                    <a:cubicBezTo>
                      <a:pt x="13613" y="16232"/>
                      <a:pt x="12996" y="16248"/>
                      <a:pt x="12376" y="16262"/>
                    </a:cubicBezTo>
                    <a:cubicBezTo>
                      <a:pt x="12202" y="16265"/>
                      <a:pt x="12020" y="16269"/>
                      <a:pt x="11846" y="16273"/>
                    </a:cubicBezTo>
                    <a:cubicBezTo>
                      <a:pt x="11832" y="16319"/>
                      <a:pt x="11819" y="16366"/>
                      <a:pt x="11805" y="16412"/>
                    </a:cubicBezTo>
                    <a:cubicBezTo>
                      <a:pt x="11783" y="16485"/>
                      <a:pt x="11766" y="16558"/>
                      <a:pt x="11744" y="16632"/>
                    </a:cubicBezTo>
                    <a:cubicBezTo>
                      <a:pt x="11646" y="16965"/>
                      <a:pt x="11547" y="17298"/>
                      <a:pt x="11448" y="17632"/>
                    </a:cubicBezTo>
                    <a:cubicBezTo>
                      <a:pt x="12248" y="17624"/>
                      <a:pt x="13365" y="17614"/>
                      <a:pt x="13845" y="17609"/>
                    </a:cubicBezTo>
                    <a:cubicBezTo>
                      <a:pt x="13973" y="17146"/>
                      <a:pt x="14103" y="16682"/>
                      <a:pt x="14232" y="16219"/>
                    </a:cubicBezTo>
                    <a:close/>
                    <a:moveTo>
                      <a:pt x="10796" y="16306"/>
                    </a:moveTo>
                    <a:cubicBezTo>
                      <a:pt x="10176" y="16320"/>
                      <a:pt x="9560" y="16335"/>
                      <a:pt x="8939" y="16349"/>
                    </a:cubicBezTo>
                    <a:cubicBezTo>
                      <a:pt x="8766" y="16354"/>
                      <a:pt x="8594" y="16358"/>
                      <a:pt x="8419" y="16362"/>
                    </a:cubicBezTo>
                    <a:cubicBezTo>
                      <a:pt x="8404" y="16406"/>
                      <a:pt x="8393" y="16452"/>
                      <a:pt x="8378" y="16497"/>
                    </a:cubicBezTo>
                    <a:cubicBezTo>
                      <a:pt x="8356" y="16567"/>
                      <a:pt x="8330" y="16639"/>
                      <a:pt x="8307" y="16708"/>
                    </a:cubicBezTo>
                    <a:cubicBezTo>
                      <a:pt x="8202" y="17032"/>
                      <a:pt x="8096" y="17354"/>
                      <a:pt x="7991" y="17678"/>
                    </a:cubicBezTo>
                    <a:cubicBezTo>
                      <a:pt x="8791" y="17670"/>
                      <a:pt x="9908" y="17657"/>
                      <a:pt x="10388" y="17653"/>
                    </a:cubicBezTo>
                    <a:cubicBezTo>
                      <a:pt x="10524" y="17204"/>
                      <a:pt x="10660" y="16755"/>
                      <a:pt x="10796" y="16306"/>
                    </a:cubicBezTo>
                    <a:close/>
                    <a:moveTo>
                      <a:pt x="7583" y="16395"/>
                    </a:moveTo>
                    <a:cubicBezTo>
                      <a:pt x="7002" y="16409"/>
                      <a:pt x="6430" y="16421"/>
                      <a:pt x="5849" y="16435"/>
                    </a:cubicBezTo>
                    <a:cubicBezTo>
                      <a:pt x="5682" y="16438"/>
                      <a:pt x="5506" y="16441"/>
                      <a:pt x="5339" y="16445"/>
                    </a:cubicBezTo>
                    <a:cubicBezTo>
                      <a:pt x="5111" y="16451"/>
                      <a:pt x="5184" y="16506"/>
                      <a:pt x="5166" y="16555"/>
                    </a:cubicBezTo>
                    <a:cubicBezTo>
                      <a:pt x="5140" y="16629"/>
                      <a:pt x="5110" y="16703"/>
                      <a:pt x="5084" y="16777"/>
                    </a:cubicBezTo>
                    <a:cubicBezTo>
                      <a:pt x="4972" y="17092"/>
                      <a:pt x="4861" y="17406"/>
                      <a:pt x="4748" y="17721"/>
                    </a:cubicBezTo>
                    <a:cubicBezTo>
                      <a:pt x="5548" y="17713"/>
                      <a:pt x="6675" y="17703"/>
                      <a:pt x="7155" y="17698"/>
                    </a:cubicBezTo>
                    <a:cubicBezTo>
                      <a:pt x="7300" y="17264"/>
                      <a:pt x="7438" y="16829"/>
                      <a:pt x="7583" y="16395"/>
                    </a:cubicBezTo>
                    <a:close/>
                    <a:moveTo>
                      <a:pt x="4156" y="16439"/>
                    </a:moveTo>
                    <a:cubicBezTo>
                      <a:pt x="3576" y="16452"/>
                      <a:pt x="2993" y="16465"/>
                      <a:pt x="2412" y="16478"/>
                    </a:cubicBezTo>
                    <a:cubicBezTo>
                      <a:pt x="2246" y="16482"/>
                      <a:pt x="2079" y="16486"/>
                      <a:pt x="1913" y="16491"/>
                    </a:cubicBezTo>
                    <a:cubicBezTo>
                      <a:pt x="1686" y="16495"/>
                      <a:pt x="1758" y="16545"/>
                      <a:pt x="1739" y="16594"/>
                    </a:cubicBezTo>
                    <a:cubicBezTo>
                      <a:pt x="1711" y="16666"/>
                      <a:pt x="1676" y="16737"/>
                      <a:pt x="1648" y="16808"/>
                    </a:cubicBezTo>
                    <a:cubicBezTo>
                      <a:pt x="1529" y="17113"/>
                      <a:pt x="1410" y="17417"/>
                      <a:pt x="1291" y="17721"/>
                    </a:cubicBezTo>
                    <a:cubicBezTo>
                      <a:pt x="2090" y="17713"/>
                      <a:pt x="3218" y="17703"/>
                      <a:pt x="3697" y="17698"/>
                    </a:cubicBezTo>
                    <a:cubicBezTo>
                      <a:pt x="3851" y="17279"/>
                      <a:pt x="4002" y="16859"/>
                      <a:pt x="4156" y="16439"/>
                    </a:cubicBezTo>
                    <a:close/>
                    <a:moveTo>
                      <a:pt x="17037" y="18153"/>
                    </a:moveTo>
                    <a:cubicBezTo>
                      <a:pt x="16411" y="18156"/>
                      <a:pt x="15787" y="18159"/>
                      <a:pt x="15160" y="18161"/>
                    </a:cubicBezTo>
                    <a:cubicBezTo>
                      <a:pt x="14984" y="18162"/>
                      <a:pt x="14806" y="18162"/>
                      <a:pt x="14630" y="18163"/>
                    </a:cubicBezTo>
                    <a:cubicBezTo>
                      <a:pt x="14618" y="18208"/>
                      <a:pt x="14612" y="18253"/>
                      <a:pt x="14600" y="18298"/>
                    </a:cubicBezTo>
                    <a:cubicBezTo>
                      <a:pt x="14578" y="18379"/>
                      <a:pt x="14549" y="18461"/>
                      <a:pt x="14528" y="18541"/>
                    </a:cubicBezTo>
                    <a:cubicBezTo>
                      <a:pt x="14436" y="18883"/>
                      <a:pt x="14345" y="19225"/>
                      <a:pt x="14253" y="19566"/>
                    </a:cubicBezTo>
                    <a:cubicBezTo>
                      <a:pt x="15062" y="19573"/>
                      <a:pt x="16195" y="19583"/>
                      <a:pt x="16680" y="19587"/>
                    </a:cubicBezTo>
                    <a:cubicBezTo>
                      <a:pt x="16799" y="19109"/>
                      <a:pt x="16917" y="18630"/>
                      <a:pt x="17037" y="18153"/>
                    </a:cubicBezTo>
                    <a:close/>
                    <a:moveTo>
                      <a:pt x="6961" y="18196"/>
                    </a:moveTo>
                    <a:cubicBezTo>
                      <a:pt x="6374" y="18199"/>
                      <a:pt x="5795" y="18202"/>
                      <a:pt x="5207" y="18205"/>
                    </a:cubicBezTo>
                    <a:cubicBezTo>
                      <a:pt x="5039" y="18206"/>
                      <a:pt x="4866" y="18206"/>
                      <a:pt x="4697" y="18207"/>
                    </a:cubicBezTo>
                    <a:cubicBezTo>
                      <a:pt x="4463" y="18208"/>
                      <a:pt x="4531" y="18263"/>
                      <a:pt x="4513" y="18313"/>
                    </a:cubicBezTo>
                    <a:cubicBezTo>
                      <a:pt x="4487" y="18387"/>
                      <a:pt x="4469" y="18460"/>
                      <a:pt x="4442" y="18535"/>
                    </a:cubicBezTo>
                    <a:cubicBezTo>
                      <a:pt x="4330" y="18850"/>
                      <a:pt x="4217" y="19166"/>
                      <a:pt x="4105" y="19481"/>
                    </a:cubicBezTo>
                    <a:cubicBezTo>
                      <a:pt x="4913" y="19488"/>
                      <a:pt x="6038" y="19496"/>
                      <a:pt x="6522" y="19500"/>
                    </a:cubicBezTo>
                    <a:cubicBezTo>
                      <a:pt x="6668" y="19065"/>
                      <a:pt x="6816" y="18631"/>
                      <a:pt x="6961" y="18196"/>
                    </a:cubicBezTo>
                    <a:close/>
                    <a:moveTo>
                      <a:pt x="10173" y="18196"/>
                    </a:moveTo>
                    <a:cubicBezTo>
                      <a:pt x="9547" y="18200"/>
                      <a:pt x="8923" y="18201"/>
                      <a:pt x="8297" y="18205"/>
                    </a:cubicBezTo>
                    <a:cubicBezTo>
                      <a:pt x="8121" y="18206"/>
                      <a:pt x="7943" y="18208"/>
                      <a:pt x="7767" y="18209"/>
                    </a:cubicBezTo>
                    <a:cubicBezTo>
                      <a:pt x="7752" y="18254"/>
                      <a:pt x="7741" y="18296"/>
                      <a:pt x="7726" y="18342"/>
                    </a:cubicBezTo>
                    <a:cubicBezTo>
                      <a:pt x="7703" y="18412"/>
                      <a:pt x="7676" y="18484"/>
                      <a:pt x="7654" y="18553"/>
                    </a:cubicBezTo>
                    <a:cubicBezTo>
                      <a:pt x="7549" y="18877"/>
                      <a:pt x="7443" y="19200"/>
                      <a:pt x="7338" y="19523"/>
                    </a:cubicBezTo>
                    <a:cubicBezTo>
                      <a:pt x="8147" y="19529"/>
                      <a:pt x="9281" y="19539"/>
                      <a:pt x="9765" y="19543"/>
                    </a:cubicBezTo>
                    <a:cubicBezTo>
                      <a:pt x="9903" y="19094"/>
                      <a:pt x="10038" y="18646"/>
                      <a:pt x="10173" y="18196"/>
                    </a:cubicBezTo>
                    <a:close/>
                    <a:moveTo>
                      <a:pt x="13610" y="18196"/>
                    </a:moveTo>
                    <a:cubicBezTo>
                      <a:pt x="12983" y="18200"/>
                      <a:pt x="12361" y="18202"/>
                      <a:pt x="11734" y="18205"/>
                    </a:cubicBezTo>
                    <a:cubicBezTo>
                      <a:pt x="11559" y="18206"/>
                      <a:pt x="11379" y="18207"/>
                      <a:pt x="11203" y="18209"/>
                    </a:cubicBezTo>
                    <a:cubicBezTo>
                      <a:pt x="11190" y="18255"/>
                      <a:pt x="11176" y="18301"/>
                      <a:pt x="11163" y="18348"/>
                    </a:cubicBezTo>
                    <a:cubicBezTo>
                      <a:pt x="11141" y="18421"/>
                      <a:pt x="11113" y="18493"/>
                      <a:pt x="11091" y="18566"/>
                    </a:cubicBezTo>
                    <a:cubicBezTo>
                      <a:pt x="10993" y="18900"/>
                      <a:pt x="10894" y="19233"/>
                      <a:pt x="10796" y="19566"/>
                    </a:cubicBezTo>
                    <a:cubicBezTo>
                      <a:pt x="11604" y="19573"/>
                      <a:pt x="12738" y="19583"/>
                      <a:pt x="13223" y="19587"/>
                    </a:cubicBezTo>
                    <a:cubicBezTo>
                      <a:pt x="13351" y="19124"/>
                      <a:pt x="13482" y="18660"/>
                      <a:pt x="13610" y="18196"/>
                    </a:cubicBezTo>
                    <a:close/>
                    <a:moveTo>
                      <a:pt x="3534" y="18240"/>
                    </a:moveTo>
                    <a:cubicBezTo>
                      <a:pt x="2947" y="18243"/>
                      <a:pt x="2357" y="18246"/>
                      <a:pt x="1770" y="18248"/>
                    </a:cubicBezTo>
                    <a:cubicBezTo>
                      <a:pt x="1601" y="18250"/>
                      <a:pt x="1438" y="18250"/>
                      <a:pt x="1270" y="18250"/>
                    </a:cubicBezTo>
                    <a:cubicBezTo>
                      <a:pt x="1039" y="18252"/>
                      <a:pt x="1106" y="18303"/>
                      <a:pt x="1087" y="18352"/>
                    </a:cubicBezTo>
                    <a:cubicBezTo>
                      <a:pt x="1059" y="18424"/>
                      <a:pt x="1033" y="18496"/>
                      <a:pt x="1005" y="18568"/>
                    </a:cubicBezTo>
                    <a:cubicBezTo>
                      <a:pt x="886" y="18872"/>
                      <a:pt x="767" y="19177"/>
                      <a:pt x="648" y="19481"/>
                    </a:cubicBezTo>
                    <a:cubicBezTo>
                      <a:pt x="1457" y="19488"/>
                      <a:pt x="2590" y="19495"/>
                      <a:pt x="3075" y="19500"/>
                    </a:cubicBezTo>
                    <a:cubicBezTo>
                      <a:pt x="3230" y="19080"/>
                      <a:pt x="3380" y="18659"/>
                      <a:pt x="3534" y="18240"/>
                    </a:cubicBezTo>
                    <a:close/>
                    <a:moveTo>
                      <a:pt x="485" y="19954"/>
                    </a:moveTo>
                    <a:cubicBezTo>
                      <a:pt x="403" y="20165"/>
                      <a:pt x="322" y="20377"/>
                      <a:pt x="240" y="20587"/>
                    </a:cubicBezTo>
                    <a:cubicBezTo>
                      <a:pt x="200" y="20691"/>
                      <a:pt x="159" y="20795"/>
                      <a:pt x="118" y="20899"/>
                    </a:cubicBezTo>
                    <a:cubicBezTo>
                      <a:pt x="98" y="20949"/>
                      <a:pt x="86" y="21000"/>
                      <a:pt x="67" y="21050"/>
                    </a:cubicBezTo>
                    <a:cubicBezTo>
                      <a:pt x="54" y="21084"/>
                      <a:pt x="39" y="21117"/>
                      <a:pt x="26" y="21150"/>
                    </a:cubicBezTo>
                    <a:cubicBezTo>
                      <a:pt x="-35" y="21184"/>
                      <a:pt x="11" y="21195"/>
                      <a:pt x="159" y="21187"/>
                    </a:cubicBezTo>
                    <a:cubicBezTo>
                      <a:pt x="928" y="21207"/>
                      <a:pt x="1974" y="21235"/>
                      <a:pt x="2463" y="21247"/>
                    </a:cubicBezTo>
                    <a:cubicBezTo>
                      <a:pt x="2617" y="20827"/>
                      <a:pt x="2768" y="20407"/>
                      <a:pt x="2922" y="19987"/>
                    </a:cubicBezTo>
                    <a:cubicBezTo>
                      <a:pt x="2111" y="19977"/>
                      <a:pt x="1296" y="19965"/>
                      <a:pt x="485" y="19954"/>
                    </a:cubicBezTo>
                    <a:close/>
                    <a:moveTo>
                      <a:pt x="3922" y="20000"/>
                    </a:moveTo>
                    <a:cubicBezTo>
                      <a:pt x="3844" y="20217"/>
                      <a:pt x="3765" y="20434"/>
                      <a:pt x="3687" y="20652"/>
                    </a:cubicBezTo>
                    <a:cubicBezTo>
                      <a:pt x="3650" y="20759"/>
                      <a:pt x="3612" y="20866"/>
                      <a:pt x="3575" y="20973"/>
                    </a:cubicBezTo>
                    <a:cubicBezTo>
                      <a:pt x="3556" y="21026"/>
                      <a:pt x="3532" y="21080"/>
                      <a:pt x="3514" y="21133"/>
                    </a:cubicBezTo>
                    <a:cubicBezTo>
                      <a:pt x="3501" y="21167"/>
                      <a:pt x="3496" y="21201"/>
                      <a:pt x="3483" y="21235"/>
                    </a:cubicBezTo>
                    <a:cubicBezTo>
                      <a:pt x="3422" y="21269"/>
                      <a:pt x="3468" y="21282"/>
                      <a:pt x="3616" y="21274"/>
                    </a:cubicBezTo>
                    <a:cubicBezTo>
                      <a:pt x="4385" y="21294"/>
                      <a:pt x="5430" y="21322"/>
                      <a:pt x="5921" y="21334"/>
                    </a:cubicBezTo>
                    <a:cubicBezTo>
                      <a:pt x="6066" y="20900"/>
                      <a:pt x="6214" y="20465"/>
                      <a:pt x="6359" y="20031"/>
                    </a:cubicBezTo>
                    <a:cubicBezTo>
                      <a:pt x="5548" y="20020"/>
                      <a:pt x="4732" y="20011"/>
                      <a:pt x="3922" y="20000"/>
                    </a:cubicBezTo>
                    <a:close/>
                    <a:moveTo>
                      <a:pt x="7338" y="20048"/>
                    </a:moveTo>
                    <a:cubicBezTo>
                      <a:pt x="7313" y="20053"/>
                      <a:pt x="7310" y="20063"/>
                      <a:pt x="7328" y="20081"/>
                    </a:cubicBezTo>
                    <a:cubicBezTo>
                      <a:pt x="7261" y="20289"/>
                      <a:pt x="7192" y="20496"/>
                      <a:pt x="7124" y="20703"/>
                    </a:cubicBezTo>
                    <a:cubicBezTo>
                      <a:pt x="7053" y="20923"/>
                      <a:pt x="6981" y="21143"/>
                      <a:pt x="6910" y="21361"/>
                    </a:cubicBezTo>
                    <a:cubicBezTo>
                      <a:pt x="7726" y="21383"/>
                      <a:pt x="8867" y="21413"/>
                      <a:pt x="9358" y="21426"/>
                    </a:cubicBezTo>
                    <a:cubicBezTo>
                      <a:pt x="9494" y="20977"/>
                      <a:pt x="9639" y="20528"/>
                      <a:pt x="9776" y="20079"/>
                    </a:cubicBezTo>
                    <a:cubicBezTo>
                      <a:pt x="9333" y="20073"/>
                      <a:pt x="8892" y="20068"/>
                      <a:pt x="8450" y="20062"/>
                    </a:cubicBezTo>
                    <a:cubicBezTo>
                      <a:pt x="8258" y="20060"/>
                      <a:pt x="8059" y="20056"/>
                      <a:pt x="7869" y="20054"/>
                    </a:cubicBezTo>
                    <a:cubicBezTo>
                      <a:pt x="7738" y="20052"/>
                      <a:pt x="7612" y="20052"/>
                      <a:pt x="7481" y="20050"/>
                    </a:cubicBezTo>
                    <a:cubicBezTo>
                      <a:pt x="7412" y="20043"/>
                      <a:pt x="7364" y="20042"/>
                      <a:pt x="7338" y="20048"/>
                    </a:cubicBezTo>
                    <a:close/>
                    <a:moveTo>
                      <a:pt x="10765" y="20091"/>
                    </a:moveTo>
                    <a:cubicBezTo>
                      <a:pt x="10739" y="20097"/>
                      <a:pt x="10735" y="20108"/>
                      <a:pt x="10755" y="20127"/>
                    </a:cubicBezTo>
                    <a:cubicBezTo>
                      <a:pt x="10691" y="20341"/>
                      <a:pt x="10634" y="20555"/>
                      <a:pt x="10571" y="20770"/>
                    </a:cubicBezTo>
                    <a:cubicBezTo>
                      <a:pt x="10504" y="20996"/>
                      <a:pt x="10435" y="21224"/>
                      <a:pt x="10367" y="21451"/>
                    </a:cubicBezTo>
                    <a:cubicBezTo>
                      <a:pt x="11185" y="21472"/>
                      <a:pt x="12325" y="21501"/>
                      <a:pt x="12815" y="21513"/>
                    </a:cubicBezTo>
                    <a:cubicBezTo>
                      <a:pt x="12944" y="21050"/>
                      <a:pt x="13074" y="20588"/>
                      <a:pt x="13202" y="20124"/>
                    </a:cubicBezTo>
                    <a:cubicBezTo>
                      <a:pt x="12760" y="20118"/>
                      <a:pt x="12319" y="20112"/>
                      <a:pt x="11877" y="20106"/>
                    </a:cubicBezTo>
                    <a:cubicBezTo>
                      <a:pt x="11685" y="20104"/>
                      <a:pt x="11497" y="20100"/>
                      <a:pt x="11305" y="20097"/>
                    </a:cubicBezTo>
                    <a:cubicBezTo>
                      <a:pt x="11175" y="20096"/>
                      <a:pt x="11038" y="20095"/>
                      <a:pt x="10908" y="20093"/>
                    </a:cubicBezTo>
                    <a:cubicBezTo>
                      <a:pt x="10838" y="20086"/>
                      <a:pt x="10791" y="20086"/>
                      <a:pt x="10765" y="20091"/>
                    </a:cubicBezTo>
                    <a:close/>
                    <a:moveTo>
                      <a:pt x="14192" y="20135"/>
                    </a:moveTo>
                    <a:cubicBezTo>
                      <a:pt x="14166" y="20140"/>
                      <a:pt x="14162" y="20153"/>
                      <a:pt x="14181" y="20170"/>
                    </a:cubicBezTo>
                    <a:cubicBezTo>
                      <a:pt x="14122" y="20393"/>
                      <a:pt x="14058" y="20614"/>
                      <a:pt x="13998" y="20836"/>
                    </a:cubicBezTo>
                    <a:cubicBezTo>
                      <a:pt x="13939" y="21058"/>
                      <a:pt x="13885" y="21280"/>
                      <a:pt x="13824" y="21502"/>
                    </a:cubicBezTo>
                    <a:cubicBezTo>
                      <a:pt x="13811" y="21556"/>
                      <a:pt x="13912" y="21539"/>
                      <a:pt x="14100" y="21544"/>
                    </a:cubicBezTo>
                    <a:cubicBezTo>
                      <a:pt x="14226" y="21547"/>
                      <a:pt x="14350" y="21551"/>
                      <a:pt x="14477" y="21554"/>
                    </a:cubicBezTo>
                    <a:cubicBezTo>
                      <a:pt x="14666" y="21559"/>
                      <a:pt x="14849" y="21564"/>
                      <a:pt x="15038" y="21569"/>
                    </a:cubicBezTo>
                    <a:cubicBezTo>
                      <a:pt x="15446" y="21579"/>
                      <a:pt x="15771" y="21587"/>
                      <a:pt x="16262" y="21600"/>
                    </a:cubicBezTo>
                    <a:cubicBezTo>
                      <a:pt x="16382" y="21122"/>
                      <a:pt x="16509" y="20646"/>
                      <a:pt x="16629" y="20168"/>
                    </a:cubicBezTo>
                    <a:cubicBezTo>
                      <a:pt x="16187" y="20162"/>
                      <a:pt x="15745" y="20155"/>
                      <a:pt x="15303" y="20149"/>
                    </a:cubicBezTo>
                    <a:cubicBezTo>
                      <a:pt x="15111" y="20146"/>
                      <a:pt x="14912" y="20144"/>
                      <a:pt x="14722" y="20141"/>
                    </a:cubicBezTo>
                    <a:cubicBezTo>
                      <a:pt x="14591" y="20139"/>
                      <a:pt x="14465" y="20139"/>
                      <a:pt x="14334" y="20137"/>
                    </a:cubicBezTo>
                    <a:cubicBezTo>
                      <a:pt x="14265" y="20130"/>
                      <a:pt x="14217" y="20129"/>
                      <a:pt x="14192" y="20135"/>
                    </a:cubicBezTo>
                    <a:close/>
                  </a:path>
                </a:pathLst>
              </a:custGeom>
              <a:solidFill>
                <a:schemeClr val="bg1"/>
              </a:solidFill>
              <a:ln w="12700" cap="flat">
                <a:noFill/>
                <a:miter lim="400000"/>
              </a:ln>
              <a:effectLst/>
            </p:spPr>
            <p:txBody>
              <a:bodyPr wrap="square" lIns="91440" tIns="45720" rIns="91440" bIns="45720" numCol="1" anchor="ctr">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600">
                  <a:defRPr sz="3000" b="0" spc="0">
                    <a:solidFill>
                      <a:srgbClr val="FFFFFF"/>
                    </a:solidFill>
                    <a:effectLst>
                      <a:outerShdw blurRad="38100" dist="12700" dir="5400000" rotWithShape="0">
                        <a:srgbClr val="000000">
                          <a:alpha val="50000"/>
                        </a:srgbClr>
                      </a:outerShdw>
                    </a:effectLst>
                  </a:defRPr>
                </a:pPr>
                <a:endParaRPr/>
              </a:p>
            </p:txBody>
          </p:sp>
          <p:sp>
            <p:nvSpPr>
              <p:cNvPr id="26" name="ïS1îḋè">
                <a:extLst>
                  <a:ext uri="{FF2B5EF4-FFF2-40B4-BE49-F238E27FC236}">
                    <a16:creationId xmlns:a16="http://schemas.microsoft.com/office/drawing/2014/main" id="{8F30B7F7-66D6-4D87-A08A-4F76BF48E261}"/>
                  </a:ext>
                </a:extLst>
              </p:cNvPr>
              <p:cNvSpPr/>
              <p:nvPr/>
            </p:nvSpPr>
            <p:spPr>
              <a:xfrm>
                <a:off x="4813053" y="2860457"/>
                <a:ext cx="809690" cy="3075274"/>
              </a:xfrm>
              <a:custGeom>
                <a:avLst/>
                <a:gdLst/>
                <a:ahLst/>
                <a:cxnLst>
                  <a:cxn ang="0">
                    <a:pos x="wd2" y="hd2"/>
                  </a:cxn>
                  <a:cxn ang="5400000">
                    <a:pos x="wd2" y="hd2"/>
                  </a:cxn>
                  <a:cxn ang="10800000">
                    <a:pos x="wd2" y="hd2"/>
                  </a:cxn>
                  <a:cxn ang="16200000">
                    <a:pos x="wd2" y="hd2"/>
                  </a:cxn>
                </a:cxnLst>
                <a:rect l="0" t="0" r="r" b="b"/>
                <a:pathLst>
                  <a:path w="21546" h="21600" extrusionOk="0">
                    <a:moveTo>
                      <a:pt x="3915" y="0"/>
                    </a:moveTo>
                    <a:cubicBezTo>
                      <a:pt x="3844" y="400"/>
                      <a:pt x="3768" y="799"/>
                      <a:pt x="3696" y="1199"/>
                    </a:cubicBezTo>
                    <a:cubicBezTo>
                      <a:pt x="3686" y="1254"/>
                      <a:pt x="3682" y="1308"/>
                      <a:pt x="3672" y="1363"/>
                    </a:cubicBezTo>
                    <a:cubicBezTo>
                      <a:pt x="3664" y="1408"/>
                      <a:pt x="3607" y="1427"/>
                      <a:pt x="3751" y="1446"/>
                    </a:cubicBezTo>
                    <a:cubicBezTo>
                      <a:pt x="3812" y="1454"/>
                      <a:pt x="3878" y="1463"/>
                      <a:pt x="3939" y="1471"/>
                    </a:cubicBezTo>
                    <a:cubicBezTo>
                      <a:pt x="4191" y="1503"/>
                      <a:pt x="4440" y="1535"/>
                      <a:pt x="4692" y="1568"/>
                    </a:cubicBezTo>
                    <a:cubicBezTo>
                      <a:pt x="5240" y="1639"/>
                      <a:pt x="5975" y="1733"/>
                      <a:pt x="6332" y="1779"/>
                    </a:cubicBezTo>
                    <a:cubicBezTo>
                      <a:pt x="6392" y="1387"/>
                      <a:pt x="6453" y="997"/>
                      <a:pt x="6513" y="605"/>
                    </a:cubicBezTo>
                    <a:cubicBezTo>
                      <a:pt x="6521" y="551"/>
                      <a:pt x="6536" y="497"/>
                      <a:pt x="6544" y="443"/>
                    </a:cubicBezTo>
                    <a:cubicBezTo>
                      <a:pt x="6551" y="398"/>
                      <a:pt x="6598" y="380"/>
                      <a:pt x="6458" y="360"/>
                    </a:cubicBezTo>
                    <a:cubicBezTo>
                      <a:pt x="6397" y="352"/>
                      <a:pt x="6338" y="344"/>
                      <a:pt x="6277" y="336"/>
                    </a:cubicBezTo>
                    <a:cubicBezTo>
                      <a:pt x="6029" y="300"/>
                      <a:pt x="5780" y="265"/>
                      <a:pt x="5532" y="230"/>
                    </a:cubicBezTo>
                    <a:cubicBezTo>
                      <a:pt x="4993" y="153"/>
                      <a:pt x="4454" y="77"/>
                      <a:pt x="3915" y="0"/>
                    </a:cubicBezTo>
                    <a:close/>
                    <a:moveTo>
                      <a:pt x="3586" y="2017"/>
                    </a:moveTo>
                    <a:cubicBezTo>
                      <a:pt x="3514" y="2417"/>
                      <a:pt x="3439" y="2817"/>
                      <a:pt x="3366" y="3216"/>
                    </a:cubicBezTo>
                    <a:cubicBezTo>
                      <a:pt x="3356" y="3271"/>
                      <a:pt x="3344" y="3327"/>
                      <a:pt x="3335" y="3382"/>
                    </a:cubicBezTo>
                    <a:cubicBezTo>
                      <a:pt x="3327" y="3427"/>
                      <a:pt x="3273" y="3447"/>
                      <a:pt x="3421" y="3463"/>
                    </a:cubicBezTo>
                    <a:cubicBezTo>
                      <a:pt x="3484" y="3470"/>
                      <a:pt x="3547" y="3477"/>
                      <a:pt x="3609" y="3484"/>
                    </a:cubicBezTo>
                    <a:cubicBezTo>
                      <a:pt x="3866" y="3512"/>
                      <a:pt x="4121" y="3542"/>
                      <a:pt x="4378" y="3571"/>
                    </a:cubicBezTo>
                    <a:cubicBezTo>
                      <a:pt x="4937" y="3633"/>
                      <a:pt x="5693" y="3716"/>
                      <a:pt x="6058" y="3757"/>
                    </a:cubicBezTo>
                    <a:cubicBezTo>
                      <a:pt x="6120" y="3365"/>
                      <a:pt x="6183" y="2972"/>
                      <a:pt x="6246" y="2581"/>
                    </a:cubicBezTo>
                    <a:cubicBezTo>
                      <a:pt x="6254" y="2527"/>
                      <a:pt x="6261" y="2475"/>
                      <a:pt x="6269" y="2421"/>
                    </a:cubicBezTo>
                    <a:cubicBezTo>
                      <a:pt x="6277" y="2377"/>
                      <a:pt x="6327" y="2359"/>
                      <a:pt x="6183" y="2340"/>
                    </a:cubicBezTo>
                    <a:cubicBezTo>
                      <a:pt x="6122" y="2333"/>
                      <a:pt x="6056" y="2325"/>
                      <a:pt x="5995" y="2318"/>
                    </a:cubicBezTo>
                    <a:cubicBezTo>
                      <a:pt x="5741" y="2286"/>
                      <a:pt x="5487" y="2254"/>
                      <a:pt x="5234" y="2222"/>
                    </a:cubicBezTo>
                    <a:cubicBezTo>
                      <a:pt x="4683" y="2154"/>
                      <a:pt x="4137" y="2086"/>
                      <a:pt x="3586" y="2017"/>
                    </a:cubicBezTo>
                    <a:close/>
                    <a:moveTo>
                      <a:pt x="18816" y="2104"/>
                    </a:moveTo>
                    <a:cubicBezTo>
                      <a:pt x="18809" y="2481"/>
                      <a:pt x="18800" y="2858"/>
                      <a:pt x="18793" y="3235"/>
                    </a:cubicBezTo>
                    <a:cubicBezTo>
                      <a:pt x="18792" y="3287"/>
                      <a:pt x="18724" y="3365"/>
                      <a:pt x="18887" y="3386"/>
                    </a:cubicBezTo>
                    <a:cubicBezTo>
                      <a:pt x="19007" y="3402"/>
                      <a:pt x="19121" y="3417"/>
                      <a:pt x="19240" y="3432"/>
                    </a:cubicBezTo>
                    <a:cubicBezTo>
                      <a:pt x="19468" y="3461"/>
                      <a:pt x="19703" y="3490"/>
                      <a:pt x="19931" y="3519"/>
                    </a:cubicBezTo>
                    <a:cubicBezTo>
                      <a:pt x="20444" y="3585"/>
                      <a:pt x="21112" y="3672"/>
                      <a:pt x="21469" y="3718"/>
                    </a:cubicBezTo>
                    <a:cubicBezTo>
                      <a:pt x="21464" y="3350"/>
                      <a:pt x="21458" y="2982"/>
                      <a:pt x="21453" y="2614"/>
                    </a:cubicBezTo>
                    <a:cubicBezTo>
                      <a:pt x="21452" y="2562"/>
                      <a:pt x="21517" y="2489"/>
                      <a:pt x="21359" y="2467"/>
                    </a:cubicBezTo>
                    <a:cubicBezTo>
                      <a:pt x="21241" y="2450"/>
                      <a:pt x="21123" y="2432"/>
                      <a:pt x="21006" y="2415"/>
                    </a:cubicBezTo>
                    <a:cubicBezTo>
                      <a:pt x="20781" y="2383"/>
                      <a:pt x="20555" y="2352"/>
                      <a:pt x="20331" y="2320"/>
                    </a:cubicBezTo>
                    <a:cubicBezTo>
                      <a:pt x="19825" y="2248"/>
                      <a:pt x="19323" y="2176"/>
                      <a:pt x="18816" y="2104"/>
                    </a:cubicBezTo>
                    <a:close/>
                    <a:moveTo>
                      <a:pt x="18840" y="3904"/>
                    </a:moveTo>
                    <a:cubicBezTo>
                      <a:pt x="18825" y="4280"/>
                      <a:pt x="18808" y="4656"/>
                      <a:pt x="18793" y="5033"/>
                    </a:cubicBezTo>
                    <a:cubicBezTo>
                      <a:pt x="18791" y="5085"/>
                      <a:pt x="18720" y="5164"/>
                      <a:pt x="18887" y="5182"/>
                    </a:cubicBezTo>
                    <a:cubicBezTo>
                      <a:pt x="19008" y="5196"/>
                      <a:pt x="19126" y="5210"/>
                      <a:pt x="19248" y="5223"/>
                    </a:cubicBezTo>
                    <a:cubicBezTo>
                      <a:pt x="19481" y="5249"/>
                      <a:pt x="19714" y="5274"/>
                      <a:pt x="19946" y="5300"/>
                    </a:cubicBezTo>
                    <a:cubicBezTo>
                      <a:pt x="20470" y="5358"/>
                      <a:pt x="21159" y="5434"/>
                      <a:pt x="21523" y="5474"/>
                    </a:cubicBezTo>
                    <a:cubicBezTo>
                      <a:pt x="21527" y="5106"/>
                      <a:pt x="21527" y="4740"/>
                      <a:pt x="21531" y="4372"/>
                    </a:cubicBezTo>
                    <a:cubicBezTo>
                      <a:pt x="21532" y="4320"/>
                      <a:pt x="21600" y="4245"/>
                      <a:pt x="21437" y="4225"/>
                    </a:cubicBezTo>
                    <a:cubicBezTo>
                      <a:pt x="21317" y="4210"/>
                      <a:pt x="21196" y="4194"/>
                      <a:pt x="21076" y="4180"/>
                    </a:cubicBezTo>
                    <a:cubicBezTo>
                      <a:pt x="20846" y="4151"/>
                      <a:pt x="20615" y="4123"/>
                      <a:pt x="20386" y="4095"/>
                    </a:cubicBezTo>
                    <a:cubicBezTo>
                      <a:pt x="19870" y="4031"/>
                      <a:pt x="19356" y="3968"/>
                      <a:pt x="18840" y="3904"/>
                    </a:cubicBezTo>
                    <a:close/>
                    <a:moveTo>
                      <a:pt x="3249" y="4035"/>
                    </a:moveTo>
                    <a:cubicBezTo>
                      <a:pt x="3177" y="4435"/>
                      <a:pt x="3109" y="4836"/>
                      <a:pt x="3037" y="5236"/>
                    </a:cubicBezTo>
                    <a:cubicBezTo>
                      <a:pt x="3027" y="5290"/>
                      <a:pt x="3015" y="5345"/>
                      <a:pt x="3005" y="5399"/>
                    </a:cubicBezTo>
                    <a:cubicBezTo>
                      <a:pt x="2997" y="5445"/>
                      <a:pt x="2939" y="5463"/>
                      <a:pt x="3092" y="5478"/>
                    </a:cubicBezTo>
                    <a:cubicBezTo>
                      <a:pt x="3155" y="5484"/>
                      <a:pt x="3217" y="5491"/>
                      <a:pt x="3280" y="5497"/>
                    </a:cubicBezTo>
                    <a:cubicBezTo>
                      <a:pt x="3542" y="5522"/>
                      <a:pt x="3811" y="5546"/>
                      <a:pt x="4072" y="5571"/>
                    </a:cubicBezTo>
                    <a:cubicBezTo>
                      <a:pt x="4642" y="5625"/>
                      <a:pt x="5404" y="5700"/>
                      <a:pt x="5775" y="5735"/>
                    </a:cubicBezTo>
                    <a:cubicBezTo>
                      <a:pt x="5838" y="5343"/>
                      <a:pt x="5901" y="4951"/>
                      <a:pt x="5963" y="4559"/>
                    </a:cubicBezTo>
                    <a:cubicBezTo>
                      <a:pt x="5972" y="4505"/>
                      <a:pt x="5978" y="4451"/>
                      <a:pt x="5987" y="4397"/>
                    </a:cubicBezTo>
                    <a:cubicBezTo>
                      <a:pt x="5994" y="4352"/>
                      <a:pt x="6050" y="4334"/>
                      <a:pt x="5901" y="4318"/>
                    </a:cubicBezTo>
                    <a:cubicBezTo>
                      <a:pt x="5838" y="4312"/>
                      <a:pt x="5776" y="4304"/>
                      <a:pt x="5712" y="4298"/>
                    </a:cubicBezTo>
                    <a:cubicBezTo>
                      <a:pt x="5454" y="4270"/>
                      <a:pt x="5195" y="4243"/>
                      <a:pt x="4936" y="4215"/>
                    </a:cubicBezTo>
                    <a:cubicBezTo>
                      <a:pt x="4374" y="4155"/>
                      <a:pt x="3810" y="4095"/>
                      <a:pt x="3249" y="4035"/>
                    </a:cubicBezTo>
                    <a:close/>
                    <a:moveTo>
                      <a:pt x="7023" y="4474"/>
                    </a:moveTo>
                    <a:cubicBezTo>
                      <a:pt x="6965" y="4862"/>
                      <a:pt x="6907" y="5251"/>
                      <a:pt x="6850" y="5640"/>
                    </a:cubicBezTo>
                    <a:cubicBezTo>
                      <a:pt x="6843" y="5693"/>
                      <a:pt x="6835" y="5746"/>
                      <a:pt x="6827" y="5799"/>
                    </a:cubicBezTo>
                    <a:cubicBezTo>
                      <a:pt x="6820" y="5844"/>
                      <a:pt x="6763" y="5862"/>
                      <a:pt x="6913" y="5876"/>
                    </a:cubicBezTo>
                    <a:cubicBezTo>
                      <a:pt x="6977" y="5882"/>
                      <a:pt x="7045" y="5888"/>
                      <a:pt x="7109" y="5894"/>
                    </a:cubicBezTo>
                    <a:cubicBezTo>
                      <a:pt x="7371" y="5919"/>
                      <a:pt x="7632" y="5944"/>
                      <a:pt x="7894" y="5969"/>
                    </a:cubicBezTo>
                    <a:cubicBezTo>
                      <a:pt x="8463" y="6023"/>
                      <a:pt x="9225" y="6094"/>
                      <a:pt x="9596" y="6129"/>
                    </a:cubicBezTo>
                    <a:cubicBezTo>
                      <a:pt x="9644" y="5742"/>
                      <a:pt x="9698" y="5357"/>
                      <a:pt x="9746" y="4971"/>
                    </a:cubicBezTo>
                    <a:cubicBezTo>
                      <a:pt x="9752" y="4914"/>
                      <a:pt x="9754" y="4857"/>
                      <a:pt x="9761" y="4801"/>
                    </a:cubicBezTo>
                    <a:cubicBezTo>
                      <a:pt x="9768" y="4745"/>
                      <a:pt x="9629" y="4750"/>
                      <a:pt x="9479" y="4735"/>
                    </a:cubicBezTo>
                    <a:cubicBezTo>
                      <a:pt x="9220" y="4707"/>
                      <a:pt x="8968" y="4679"/>
                      <a:pt x="8710" y="4652"/>
                    </a:cubicBezTo>
                    <a:cubicBezTo>
                      <a:pt x="8148" y="4592"/>
                      <a:pt x="7584" y="4533"/>
                      <a:pt x="7023" y="4474"/>
                    </a:cubicBezTo>
                    <a:close/>
                    <a:moveTo>
                      <a:pt x="10946" y="4869"/>
                    </a:moveTo>
                    <a:cubicBezTo>
                      <a:pt x="10903" y="5252"/>
                      <a:pt x="10865" y="5634"/>
                      <a:pt x="10821" y="6017"/>
                    </a:cubicBezTo>
                    <a:cubicBezTo>
                      <a:pt x="10814" y="6072"/>
                      <a:pt x="10803" y="6128"/>
                      <a:pt x="10797" y="6184"/>
                    </a:cubicBezTo>
                    <a:cubicBezTo>
                      <a:pt x="10791" y="6240"/>
                      <a:pt x="10936" y="6234"/>
                      <a:pt x="11087" y="6249"/>
                    </a:cubicBezTo>
                    <a:cubicBezTo>
                      <a:pt x="11349" y="6273"/>
                      <a:pt x="11610" y="6297"/>
                      <a:pt x="11872" y="6321"/>
                    </a:cubicBezTo>
                    <a:cubicBezTo>
                      <a:pt x="12442" y="6375"/>
                      <a:pt x="13211" y="6448"/>
                      <a:pt x="13583" y="6483"/>
                    </a:cubicBezTo>
                    <a:cubicBezTo>
                      <a:pt x="13615" y="6108"/>
                      <a:pt x="13643" y="5733"/>
                      <a:pt x="13677" y="5358"/>
                    </a:cubicBezTo>
                    <a:cubicBezTo>
                      <a:pt x="13681" y="5304"/>
                      <a:pt x="13688" y="5249"/>
                      <a:pt x="13692" y="5194"/>
                    </a:cubicBezTo>
                    <a:cubicBezTo>
                      <a:pt x="13697" y="5140"/>
                      <a:pt x="13557" y="5146"/>
                      <a:pt x="13410" y="5130"/>
                    </a:cubicBezTo>
                    <a:cubicBezTo>
                      <a:pt x="13152" y="5103"/>
                      <a:pt x="12892" y="5075"/>
                      <a:pt x="12633" y="5047"/>
                    </a:cubicBezTo>
                    <a:cubicBezTo>
                      <a:pt x="12072" y="4988"/>
                      <a:pt x="11507" y="4928"/>
                      <a:pt x="10946" y="4869"/>
                    </a:cubicBezTo>
                    <a:close/>
                    <a:moveTo>
                      <a:pt x="14885" y="5263"/>
                    </a:moveTo>
                    <a:cubicBezTo>
                      <a:pt x="14856" y="5634"/>
                      <a:pt x="14828" y="6006"/>
                      <a:pt x="14799" y="6377"/>
                    </a:cubicBezTo>
                    <a:cubicBezTo>
                      <a:pt x="14794" y="6431"/>
                      <a:pt x="14795" y="6484"/>
                      <a:pt x="14791" y="6539"/>
                    </a:cubicBezTo>
                    <a:cubicBezTo>
                      <a:pt x="14787" y="6593"/>
                      <a:pt x="14927" y="6587"/>
                      <a:pt x="15073" y="6601"/>
                    </a:cubicBezTo>
                    <a:cubicBezTo>
                      <a:pt x="15336" y="6626"/>
                      <a:pt x="15603" y="6651"/>
                      <a:pt x="15866" y="6675"/>
                    </a:cubicBezTo>
                    <a:cubicBezTo>
                      <a:pt x="16435" y="6729"/>
                      <a:pt x="17197" y="6800"/>
                      <a:pt x="17569" y="6835"/>
                    </a:cubicBezTo>
                    <a:cubicBezTo>
                      <a:pt x="17588" y="6454"/>
                      <a:pt x="17605" y="6076"/>
                      <a:pt x="17624" y="5696"/>
                    </a:cubicBezTo>
                    <a:cubicBezTo>
                      <a:pt x="17627" y="5644"/>
                      <a:pt x="17705" y="5562"/>
                      <a:pt x="17537" y="5544"/>
                    </a:cubicBezTo>
                    <a:cubicBezTo>
                      <a:pt x="17415" y="5531"/>
                      <a:pt x="17291" y="5518"/>
                      <a:pt x="17169" y="5505"/>
                    </a:cubicBezTo>
                    <a:cubicBezTo>
                      <a:pt x="16935" y="5480"/>
                      <a:pt x="16704" y="5455"/>
                      <a:pt x="16470" y="5431"/>
                    </a:cubicBezTo>
                    <a:cubicBezTo>
                      <a:pt x="15943" y="5375"/>
                      <a:pt x="15412" y="5319"/>
                      <a:pt x="14885" y="5263"/>
                    </a:cubicBezTo>
                    <a:close/>
                    <a:moveTo>
                      <a:pt x="18675" y="5702"/>
                    </a:moveTo>
                    <a:cubicBezTo>
                      <a:pt x="18660" y="6079"/>
                      <a:pt x="18643" y="6456"/>
                      <a:pt x="18628" y="6833"/>
                    </a:cubicBezTo>
                    <a:cubicBezTo>
                      <a:pt x="18626" y="6885"/>
                      <a:pt x="18552" y="6964"/>
                      <a:pt x="18722" y="6980"/>
                    </a:cubicBezTo>
                    <a:cubicBezTo>
                      <a:pt x="18846" y="6991"/>
                      <a:pt x="18967" y="7003"/>
                      <a:pt x="19091" y="7015"/>
                    </a:cubicBezTo>
                    <a:cubicBezTo>
                      <a:pt x="19328" y="7037"/>
                      <a:pt x="19568" y="7059"/>
                      <a:pt x="19805" y="7081"/>
                    </a:cubicBezTo>
                    <a:cubicBezTo>
                      <a:pt x="20339" y="7131"/>
                      <a:pt x="21035" y="7198"/>
                      <a:pt x="21406" y="7232"/>
                    </a:cubicBezTo>
                    <a:cubicBezTo>
                      <a:pt x="21410" y="6865"/>
                      <a:pt x="21411" y="6496"/>
                      <a:pt x="21414" y="6129"/>
                    </a:cubicBezTo>
                    <a:cubicBezTo>
                      <a:pt x="21414" y="6077"/>
                      <a:pt x="21486" y="6001"/>
                      <a:pt x="21319" y="5984"/>
                    </a:cubicBezTo>
                    <a:cubicBezTo>
                      <a:pt x="21197" y="5971"/>
                      <a:pt x="21073" y="5957"/>
                      <a:pt x="20951" y="5944"/>
                    </a:cubicBezTo>
                    <a:cubicBezTo>
                      <a:pt x="20717" y="5919"/>
                      <a:pt x="20486" y="5895"/>
                      <a:pt x="20252" y="5870"/>
                    </a:cubicBezTo>
                    <a:cubicBezTo>
                      <a:pt x="19726" y="5814"/>
                      <a:pt x="19202" y="5758"/>
                      <a:pt x="18675" y="5702"/>
                    </a:cubicBezTo>
                    <a:close/>
                    <a:moveTo>
                      <a:pt x="2919" y="6052"/>
                    </a:moveTo>
                    <a:cubicBezTo>
                      <a:pt x="2846" y="6452"/>
                      <a:pt x="2779" y="6854"/>
                      <a:pt x="2707" y="7253"/>
                    </a:cubicBezTo>
                    <a:cubicBezTo>
                      <a:pt x="2697" y="7308"/>
                      <a:pt x="2686" y="7362"/>
                      <a:pt x="2676" y="7417"/>
                    </a:cubicBezTo>
                    <a:cubicBezTo>
                      <a:pt x="2668" y="7462"/>
                      <a:pt x="2605" y="7483"/>
                      <a:pt x="2762" y="7495"/>
                    </a:cubicBezTo>
                    <a:cubicBezTo>
                      <a:pt x="2826" y="7500"/>
                      <a:pt x="2893" y="7505"/>
                      <a:pt x="2958" y="7510"/>
                    </a:cubicBezTo>
                    <a:cubicBezTo>
                      <a:pt x="3225" y="7531"/>
                      <a:pt x="3492" y="7553"/>
                      <a:pt x="3759" y="7574"/>
                    </a:cubicBezTo>
                    <a:cubicBezTo>
                      <a:pt x="4339" y="7620"/>
                      <a:pt x="5122" y="7681"/>
                      <a:pt x="5501" y="7711"/>
                    </a:cubicBezTo>
                    <a:cubicBezTo>
                      <a:pt x="5563" y="7319"/>
                      <a:pt x="5619" y="6928"/>
                      <a:pt x="5681" y="6537"/>
                    </a:cubicBezTo>
                    <a:cubicBezTo>
                      <a:pt x="5690" y="6483"/>
                      <a:pt x="5704" y="6428"/>
                      <a:pt x="5712" y="6375"/>
                    </a:cubicBezTo>
                    <a:cubicBezTo>
                      <a:pt x="5720" y="6330"/>
                      <a:pt x="5771" y="6310"/>
                      <a:pt x="5618" y="6296"/>
                    </a:cubicBezTo>
                    <a:cubicBezTo>
                      <a:pt x="5554" y="6291"/>
                      <a:pt x="5494" y="6285"/>
                      <a:pt x="5430" y="6280"/>
                    </a:cubicBezTo>
                    <a:cubicBezTo>
                      <a:pt x="5166" y="6256"/>
                      <a:pt x="4901" y="6231"/>
                      <a:pt x="4637" y="6207"/>
                    </a:cubicBezTo>
                    <a:cubicBezTo>
                      <a:pt x="4065" y="6155"/>
                      <a:pt x="3491" y="6104"/>
                      <a:pt x="2919" y="6052"/>
                    </a:cubicBezTo>
                    <a:close/>
                    <a:moveTo>
                      <a:pt x="6858" y="6404"/>
                    </a:moveTo>
                    <a:cubicBezTo>
                      <a:pt x="6800" y="6793"/>
                      <a:pt x="6743" y="7181"/>
                      <a:pt x="6685" y="7570"/>
                    </a:cubicBezTo>
                    <a:cubicBezTo>
                      <a:pt x="6677" y="7623"/>
                      <a:pt x="6670" y="7676"/>
                      <a:pt x="6662" y="7730"/>
                    </a:cubicBezTo>
                    <a:cubicBezTo>
                      <a:pt x="6655" y="7775"/>
                      <a:pt x="6593" y="7794"/>
                      <a:pt x="6748" y="7806"/>
                    </a:cubicBezTo>
                    <a:cubicBezTo>
                      <a:pt x="6813" y="7811"/>
                      <a:pt x="6880" y="7816"/>
                      <a:pt x="6944" y="7821"/>
                    </a:cubicBezTo>
                    <a:cubicBezTo>
                      <a:pt x="7212" y="7841"/>
                      <a:pt x="7478" y="7862"/>
                      <a:pt x="7745" y="7883"/>
                    </a:cubicBezTo>
                    <a:cubicBezTo>
                      <a:pt x="8325" y="7928"/>
                      <a:pt x="9109" y="7988"/>
                      <a:pt x="9487" y="8017"/>
                    </a:cubicBezTo>
                    <a:cubicBezTo>
                      <a:pt x="9535" y="7631"/>
                      <a:pt x="9580" y="7246"/>
                      <a:pt x="9628" y="6860"/>
                    </a:cubicBezTo>
                    <a:cubicBezTo>
                      <a:pt x="9635" y="6803"/>
                      <a:pt x="9645" y="6746"/>
                      <a:pt x="9651" y="6690"/>
                    </a:cubicBezTo>
                    <a:cubicBezTo>
                      <a:pt x="9659" y="6633"/>
                      <a:pt x="9514" y="6641"/>
                      <a:pt x="9361" y="6628"/>
                    </a:cubicBezTo>
                    <a:cubicBezTo>
                      <a:pt x="9098" y="6604"/>
                      <a:pt x="8839" y="6581"/>
                      <a:pt x="8576" y="6557"/>
                    </a:cubicBezTo>
                    <a:cubicBezTo>
                      <a:pt x="8004" y="6506"/>
                      <a:pt x="7429" y="6455"/>
                      <a:pt x="6858" y="6404"/>
                    </a:cubicBezTo>
                    <a:close/>
                    <a:moveTo>
                      <a:pt x="10781" y="6754"/>
                    </a:moveTo>
                    <a:cubicBezTo>
                      <a:pt x="10737" y="7137"/>
                      <a:pt x="10699" y="7520"/>
                      <a:pt x="10656" y="7903"/>
                    </a:cubicBezTo>
                    <a:cubicBezTo>
                      <a:pt x="10649" y="7959"/>
                      <a:pt x="10638" y="8016"/>
                      <a:pt x="10632" y="8071"/>
                    </a:cubicBezTo>
                    <a:cubicBezTo>
                      <a:pt x="10626" y="8128"/>
                      <a:pt x="10770" y="8117"/>
                      <a:pt x="10923" y="8129"/>
                    </a:cubicBezTo>
                    <a:cubicBezTo>
                      <a:pt x="11189" y="8150"/>
                      <a:pt x="11456" y="8171"/>
                      <a:pt x="11723" y="8191"/>
                    </a:cubicBezTo>
                    <a:cubicBezTo>
                      <a:pt x="12303" y="8236"/>
                      <a:pt x="13086" y="8296"/>
                      <a:pt x="13465" y="8326"/>
                    </a:cubicBezTo>
                    <a:cubicBezTo>
                      <a:pt x="13498" y="7951"/>
                      <a:pt x="13534" y="7578"/>
                      <a:pt x="13567" y="7203"/>
                    </a:cubicBezTo>
                    <a:cubicBezTo>
                      <a:pt x="13572" y="7149"/>
                      <a:pt x="13577" y="7094"/>
                      <a:pt x="13583" y="7040"/>
                    </a:cubicBezTo>
                    <a:cubicBezTo>
                      <a:pt x="13587" y="6985"/>
                      <a:pt x="13441" y="6991"/>
                      <a:pt x="13292" y="6978"/>
                    </a:cubicBezTo>
                    <a:cubicBezTo>
                      <a:pt x="13029" y="6954"/>
                      <a:pt x="12763" y="6931"/>
                      <a:pt x="12500" y="6907"/>
                    </a:cubicBezTo>
                    <a:cubicBezTo>
                      <a:pt x="11928" y="6856"/>
                      <a:pt x="11353" y="6805"/>
                      <a:pt x="10781" y="6754"/>
                    </a:cubicBezTo>
                    <a:close/>
                    <a:moveTo>
                      <a:pt x="14720" y="7106"/>
                    </a:moveTo>
                    <a:cubicBezTo>
                      <a:pt x="14692" y="7477"/>
                      <a:pt x="14663" y="7847"/>
                      <a:pt x="14634" y="8218"/>
                    </a:cubicBezTo>
                    <a:cubicBezTo>
                      <a:pt x="14630" y="8272"/>
                      <a:pt x="14622" y="8328"/>
                      <a:pt x="14618" y="8382"/>
                    </a:cubicBezTo>
                    <a:cubicBezTo>
                      <a:pt x="14614" y="8437"/>
                      <a:pt x="14768" y="8427"/>
                      <a:pt x="14917" y="8438"/>
                    </a:cubicBezTo>
                    <a:cubicBezTo>
                      <a:pt x="15183" y="8459"/>
                      <a:pt x="15449" y="8481"/>
                      <a:pt x="15717" y="8502"/>
                    </a:cubicBezTo>
                    <a:cubicBezTo>
                      <a:pt x="16296" y="8547"/>
                      <a:pt x="17081" y="8608"/>
                      <a:pt x="17459" y="8637"/>
                    </a:cubicBezTo>
                    <a:cubicBezTo>
                      <a:pt x="17478" y="8256"/>
                      <a:pt x="17495" y="7876"/>
                      <a:pt x="17514" y="7495"/>
                    </a:cubicBezTo>
                    <a:cubicBezTo>
                      <a:pt x="17516" y="7444"/>
                      <a:pt x="17591" y="7362"/>
                      <a:pt x="17420" y="7346"/>
                    </a:cubicBezTo>
                    <a:cubicBezTo>
                      <a:pt x="17296" y="7335"/>
                      <a:pt x="17168" y="7324"/>
                      <a:pt x="17043" y="7313"/>
                    </a:cubicBezTo>
                    <a:cubicBezTo>
                      <a:pt x="16805" y="7292"/>
                      <a:pt x="16567" y="7270"/>
                      <a:pt x="16329" y="7249"/>
                    </a:cubicBezTo>
                    <a:cubicBezTo>
                      <a:pt x="15792" y="7201"/>
                      <a:pt x="15257" y="7154"/>
                      <a:pt x="14720" y="7106"/>
                    </a:cubicBezTo>
                    <a:close/>
                    <a:moveTo>
                      <a:pt x="18675" y="7456"/>
                    </a:moveTo>
                    <a:cubicBezTo>
                      <a:pt x="18660" y="7833"/>
                      <a:pt x="18643" y="8210"/>
                      <a:pt x="18628" y="8587"/>
                    </a:cubicBezTo>
                    <a:cubicBezTo>
                      <a:pt x="18627" y="8621"/>
                      <a:pt x="18630" y="8654"/>
                      <a:pt x="18628" y="8688"/>
                    </a:cubicBezTo>
                    <a:cubicBezTo>
                      <a:pt x="18591" y="8721"/>
                      <a:pt x="18625" y="8735"/>
                      <a:pt x="18730" y="8732"/>
                    </a:cubicBezTo>
                    <a:cubicBezTo>
                      <a:pt x="18856" y="8742"/>
                      <a:pt x="18980" y="8753"/>
                      <a:pt x="19107" y="8763"/>
                    </a:cubicBezTo>
                    <a:cubicBezTo>
                      <a:pt x="19348" y="8782"/>
                      <a:pt x="19587" y="8800"/>
                      <a:pt x="19829" y="8819"/>
                    </a:cubicBezTo>
                    <a:cubicBezTo>
                      <a:pt x="20372" y="8861"/>
                      <a:pt x="21083" y="8916"/>
                      <a:pt x="21461" y="8945"/>
                    </a:cubicBezTo>
                    <a:cubicBezTo>
                      <a:pt x="21464" y="8578"/>
                      <a:pt x="21465" y="8209"/>
                      <a:pt x="21469" y="7841"/>
                    </a:cubicBezTo>
                    <a:cubicBezTo>
                      <a:pt x="21469" y="7790"/>
                      <a:pt x="21544" y="7713"/>
                      <a:pt x="21374" y="7698"/>
                    </a:cubicBezTo>
                    <a:cubicBezTo>
                      <a:pt x="21250" y="7687"/>
                      <a:pt x="21122" y="7675"/>
                      <a:pt x="20998" y="7663"/>
                    </a:cubicBezTo>
                    <a:cubicBezTo>
                      <a:pt x="20760" y="7642"/>
                      <a:pt x="20522" y="7622"/>
                      <a:pt x="20284" y="7601"/>
                    </a:cubicBezTo>
                    <a:cubicBezTo>
                      <a:pt x="19747" y="7553"/>
                      <a:pt x="19212" y="7504"/>
                      <a:pt x="18675" y="7456"/>
                    </a:cubicBezTo>
                    <a:close/>
                    <a:moveTo>
                      <a:pt x="2589" y="8071"/>
                    </a:moveTo>
                    <a:cubicBezTo>
                      <a:pt x="2517" y="8471"/>
                      <a:pt x="2442" y="8871"/>
                      <a:pt x="2370" y="9270"/>
                    </a:cubicBezTo>
                    <a:cubicBezTo>
                      <a:pt x="2360" y="9325"/>
                      <a:pt x="2348" y="9379"/>
                      <a:pt x="2338" y="9434"/>
                    </a:cubicBezTo>
                    <a:cubicBezTo>
                      <a:pt x="2330" y="9479"/>
                      <a:pt x="2272" y="9501"/>
                      <a:pt x="2432" y="9511"/>
                    </a:cubicBezTo>
                    <a:cubicBezTo>
                      <a:pt x="2498" y="9515"/>
                      <a:pt x="2562" y="9519"/>
                      <a:pt x="2629" y="9523"/>
                    </a:cubicBezTo>
                    <a:cubicBezTo>
                      <a:pt x="2900" y="9540"/>
                      <a:pt x="3173" y="9560"/>
                      <a:pt x="3445" y="9577"/>
                    </a:cubicBezTo>
                    <a:cubicBezTo>
                      <a:pt x="4035" y="9614"/>
                      <a:pt x="4833" y="9665"/>
                      <a:pt x="5218" y="9689"/>
                    </a:cubicBezTo>
                    <a:cubicBezTo>
                      <a:pt x="5280" y="9297"/>
                      <a:pt x="5344" y="8904"/>
                      <a:pt x="5406" y="8512"/>
                    </a:cubicBezTo>
                    <a:cubicBezTo>
                      <a:pt x="5415" y="8459"/>
                      <a:pt x="5422" y="8406"/>
                      <a:pt x="5430" y="8353"/>
                    </a:cubicBezTo>
                    <a:cubicBezTo>
                      <a:pt x="5438" y="8307"/>
                      <a:pt x="5492" y="8288"/>
                      <a:pt x="5336" y="8276"/>
                    </a:cubicBezTo>
                    <a:cubicBezTo>
                      <a:pt x="5270" y="8271"/>
                      <a:pt x="5205" y="8266"/>
                      <a:pt x="5140" y="8262"/>
                    </a:cubicBezTo>
                    <a:cubicBezTo>
                      <a:pt x="4871" y="8242"/>
                      <a:pt x="4607" y="8222"/>
                      <a:pt x="4339" y="8202"/>
                    </a:cubicBezTo>
                    <a:cubicBezTo>
                      <a:pt x="3756" y="8159"/>
                      <a:pt x="3173" y="8115"/>
                      <a:pt x="2589" y="8071"/>
                    </a:cubicBezTo>
                    <a:close/>
                    <a:moveTo>
                      <a:pt x="6521" y="8378"/>
                    </a:moveTo>
                    <a:cubicBezTo>
                      <a:pt x="6463" y="8766"/>
                      <a:pt x="6405" y="9155"/>
                      <a:pt x="6348" y="9544"/>
                    </a:cubicBezTo>
                    <a:cubicBezTo>
                      <a:pt x="6340" y="9596"/>
                      <a:pt x="6332" y="9650"/>
                      <a:pt x="6324" y="9703"/>
                    </a:cubicBezTo>
                    <a:cubicBezTo>
                      <a:pt x="6318" y="9749"/>
                      <a:pt x="6260" y="9768"/>
                      <a:pt x="6419" y="9778"/>
                    </a:cubicBezTo>
                    <a:cubicBezTo>
                      <a:pt x="6484" y="9782"/>
                      <a:pt x="6556" y="9786"/>
                      <a:pt x="6623" y="9790"/>
                    </a:cubicBezTo>
                    <a:cubicBezTo>
                      <a:pt x="6894" y="9807"/>
                      <a:pt x="7159" y="9823"/>
                      <a:pt x="7431" y="9840"/>
                    </a:cubicBezTo>
                    <a:cubicBezTo>
                      <a:pt x="8022" y="9877"/>
                      <a:pt x="8819" y="9926"/>
                      <a:pt x="9204" y="9950"/>
                    </a:cubicBezTo>
                    <a:cubicBezTo>
                      <a:pt x="9252" y="9564"/>
                      <a:pt x="9305" y="9176"/>
                      <a:pt x="9353" y="8790"/>
                    </a:cubicBezTo>
                    <a:cubicBezTo>
                      <a:pt x="9360" y="8734"/>
                      <a:pt x="9362" y="8678"/>
                      <a:pt x="9369" y="8622"/>
                    </a:cubicBezTo>
                    <a:cubicBezTo>
                      <a:pt x="9376" y="8565"/>
                      <a:pt x="9232" y="8575"/>
                      <a:pt x="9079" y="8564"/>
                    </a:cubicBezTo>
                    <a:cubicBezTo>
                      <a:pt x="8810" y="8545"/>
                      <a:pt x="8539" y="8526"/>
                      <a:pt x="8270" y="8506"/>
                    </a:cubicBezTo>
                    <a:cubicBezTo>
                      <a:pt x="7688" y="8464"/>
                      <a:pt x="7104" y="8421"/>
                      <a:pt x="6521" y="8378"/>
                    </a:cubicBezTo>
                    <a:close/>
                    <a:moveTo>
                      <a:pt x="10452" y="8684"/>
                    </a:moveTo>
                    <a:cubicBezTo>
                      <a:pt x="10408" y="9067"/>
                      <a:pt x="10362" y="9450"/>
                      <a:pt x="10318" y="9834"/>
                    </a:cubicBezTo>
                    <a:cubicBezTo>
                      <a:pt x="10312" y="9890"/>
                      <a:pt x="10309" y="9946"/>
                      <a:pt x="10303" y="10002"/>
                    </a:cubicBezTo>
                    <a:cubicBezTo>
                      <a:pt x="10296" y="10059"/>
                      <a:pt x="10447" y="10046"/>
                      <a:pt x="10601" y="10055"/>
                    </a:cubicBezTo>
                    <a:cubicBezTo>
                      <a:pt x="10873" y="10072"/>
                      <a:pt x="11145" y="10088"/>
                      <a:pt x="11417" y="10105"/>
                    </a:cubicBezTo>
                    <a:cubicBezTo>
                      <a:pt x="12008" y="10142"/>
                      <a:pt x="12797" y="10191"/>
                      <a:pt x="13182" y="10215"/>
                    </a:cubicBezTo>
                    <a:cubicBezTo>
                      <a:pt x="13216" y="9840"/>
                      <a:pt x="13251" y="9467"/>
                      <a:pt x="13284" y="9092"/>
                    </a:cubicBezTo>
                    <a:cubicBezTo>
                      <a:pt x="13289" y="9038"/>
                      <a:pt x="13295" y="8981"/>
                      <a:pt x="13300" y="8927"/>
                    </a:cubicBezTo>
                    <a:cubicBezTo>
                      <a:pt x="13305" y="8871"/>
                      <a:pt x="13152" y="8882"/>
                      <a:pt x="13002" y="8871"/>
                    </a:cubicBezTo>
                    <a:cubicBezTo>
                      <a:pt x="12733" y="8851"/>
                      <a:pt x="12470" y="8833"/>
                      <a:pt x="12202" y="8813"/>
                    </a:cubicBezTo>
                    <a:cubicBezTo>
                      <a:pt x="11619" y="8770"/>
                      <a:pt x="11035" y="8727"/>
                      <a:pt x="10452" y="8684"/>
                    </a:cubicBezTo>
                    <a:close/>
                    <a:moveTo>
                      <a:pt x="14556" y="8947"/>
                    </a:moveTo>
                    <a:cubicBezTo>
                      <a:pt x="14527" y="9318"/>
                      <a:pt x="14499" y="9691"/>
                      <a:pt x="14469" y="10062"/>
                    </a:cubicBezTo>
                    <a:cubicBezTo>
                      <a:pt x="14466" y="10115"/>
                      <a:pt x="14457" y="10169"/>
                      <a:pt x="14454" y="10223"/>
                    </a:cubicBezTo>
                    <a:cubicBezTo>
                      <a:pt x="14450" y="10279"/>
                      <a:pt x="14601" y="10268"/>
                      <a:pt x="14752" y="10277"/>
                    </a:cubicBezTo>
                    <a:cubicBezTo>
                      <a:pt x="15023" y="10294"/>
                      <a:pt x="15295" y="10309"/>
                      <a:pt x="15568" y="10327"/>
                    </a:cubicBezTo>
                    <a:cubicBezTo>
                      <a:pt x="16158" y="10363"/>
                      <a:pt x="16956" y="10413"/>
                      <a:pt x="17341" y="10437"/>
                    </a:cubicBezTo>
                    <a:cubicBezTo>
                      <a:pt x="17360" y="10057"/>
                      <a:pt x="17377" y="9675"/>
                      <a:pt x="17396" y="9295"/>
                    </a:cubicBezTo>
                    <a:cubicBezTo>
                      <a:pt x="17397" y="9261"/>
                      <a:pt x="17402" y="9226"/>
                      <a:pt x="17404" y="9192"/>
                    </a:cubicBezTo>
                    <a:cubicBezTo>
                      <a:pt x="17443" y="9159"/>
                      <a:pt x="17407" y="9145"/>
                      <a:pt x="17302" y="9148"/>
                    </a:cubicBezTo>
                    <a:cubicBezTo>
                      <a:pt x="17175" y="9139"/>
                      <a:pt x="17053" y="9131"/>
                      <a:pt x="16925" y="9121"/>
                    </a:cubicBezTo>
                    <a:cubicBezTo>
                      <a:pt x="16683" y="9103"/>
                      <a:pt x="16438" y="9085"/>
                      <a:pt x="16196" y="9067"/>
                    </a:cubicBezTo>
                    <a:cubicBezTo>
                      <a:pt x="15649" y="9028"/>
                      <a:pt x="15102" y="8987"/>
                      <a:pt x="14556" y="8947"/>
                    </a:cubicBezTo>
                    <a:close/>
                    <a:moveTo>
                      <a:pt x="18510" y="9256"/>
                    </a:moveTo>
                    <a:cubicBezTo>
                      <a:pt x="18495" y="9633"/>
                      <a:pt x="18478" y="10008"/>
                      <a:pt x="18463" y="10385"/>
                    </a:cubicBezTo>
                    <a:cubicBezTo>
                      <a:pt x="18462" y="10419"/>
                      <a:pt x="18465" y="10454"/>
                      <a:pt x="18463" y="10488"/>
                    </a:cubicBezTo>
                    <a:cubicBezTo>
                      <a:pt x="18425" y="10521"/>
                      <a:pt x="18459" y="10534"/>
                      <a:pt x="18565" y="10530"/>
                    </a:cubicBezTo>
                    <a:cubicBezTo>
                      <a:pt x="18694" y="10537"/>
                      <a:pt x="18822" y="10547"/>
                      <a:pt x="18950" y="10555"/>
                    </a:cubicBezTo>
                    <a:cubicBezTo>
                      <a:pt x="19196" y="10570"/>
                      <a:pt x="19441" y="10585"/>
                      <a:pt x="19687" y="10600"/>
                    </a:cubicBezTo>
                    <a:cubicBezTo>
                      <a:pt x="20242" y="10635"/>
                      <a:pt x="20965" y="10678"/>
                      <a:pt x="21351" y="10702"/>
                    </a:cubicBezTo>
                    <a:cubicBezTo>
                      <a:pt x="21354" y="10334"/>
                      <a:pt x="21355" y="9965"/>
                      <a:pt x="21359" y="9598"/>
                    </a:cubicBezTo>
                    <a:cubicBezTo>
                      <a:pt x="21359" y="9564"/>
                      <a:pt x="21358" y="9532"/>
                      <a:pt x="21359" y="9498"/>
                    </a:cubicBezTo>
                    <a:cubicBezTo>
                      <a:pt x="21394" y="9466"/>
                      <a:pt x="21360" y="9453"/>
                      <a:pt x="21257" y="9457"/>
                    </a:cubicBezTo>
                    <a:cubicBezTo>
                      <a:pt x="21130" y="9447"/>
                      <a:pt x="21007" y="9436"/>
                      <a:pt x="20880" y="9428"/>
                    </a:cubicBezTo>
                    <a:cubicBezTo>
                      <a:pt x="20637" y="9410"/>
                      <a:pt x="20393" y="9392"/>
                      <a:pt x="20150" y="9374"/>
                    </a:cubicBezTo>
                    <a:cubicBezTo>
                      <a:pt x="19604" y="9334"/>
                      <a:pt x="19057" y="9296"/>
                      <a:pt x="18510" y="9256"/>
                    </a:cubicBezTo>
                    <a:close/>
                    <a:moveTo>
                      <a:pt x="2079" y="10089"/>
                    </a:moveTo>
                    <a:cubicBezTo>
                      <a:pt x="2006" y="10499"/>
                      <a:pt x="1934" y="10911"/>
                      <a:pt x="1860" y="11321"/>
                    </a:cubicBezTo>
                    <a:cubicBezTo>
                      <a:pt x="1850" y="11377"/>
                      <a:pt x="1838" y="11431"/>
                      <a:pt x="1828" y="11487"/>
                    </a:cubicBezTo>
                    <a:cubicBezTo>
                      <a:pt x="1819" y="11541"/>
                      <a:pt x="1879" y="11527"/>
                      <a:pt x="2024" y="11534"/>
                    </a:cubicBezTo>
                    <a:cubicBezTo>
                      <a:pt x="2090" y="11537"/>
                      <a:pt x="2155" y="11540"/>
                      <a:pt x="2221" y="11543"/>
                    </a:cubicBezTo>
                    <a:cubicBezTo>
                      <a:pt x="2494" y="11556"/>
                      <a:pt x="2771" y="11569"/>
                      <a:pt x="3045" y="11582"/>
                    </a:cubicBezTo>
                    <a:cubicBezTo>
                      <a:pt x="3617" y="11610"/>
                      <a:pt x="4371" y="11648"/>
                      <a:pt x="4763" y="11667"/>
                    </a:cubicBezTo>
                    <a:cubicBezTo>
                      <a:pt x="4824" y="11275"/>
                      <a:pt x="4882" y="10882"/>
                      <a:pt x="4943" y="10490"/>
                    </a:cubicBezTo>
                    <a:cubicBezTo>
                      <a:pt x="4952" y="10437"/>
                      <a:pt x="4967" y="10382"/>
                      <a:pt x="4975" y="10329"/>
                    </a:cubicBezTo>
                    <a:cubicBezTo>
                      <a:pt x="4982" y="10283"/>
                      <a:pt x="5041" y="10263"/>
                      <a:pt x="4881" y="10254"/>
                    </a:cubicBezTo>
                    <a:cubicBezTo>
                      <a:pt x="4814" y="10250"/>
                      <a:pt x="4743" y="10248"/>
                      <a:pt x="4677" y="10244"/>
                    </a:cubicBezTo>
                    <a:cubicBezTo>
                      <a:pt x="4404" y="10227"/>
                      <a:pt x="4134" y="10210"/>
                      <a:pt x="3861" y="10194"/>
                    </a:cubicBezTo>
                    <a:cubicBezTo>
                      <a:pt x="3267" y="10159"/>
                      <a:pt x="2673" y="10124"/>
                      <a:pt x="2079" y="10089"/>
                    </a:cubicBezTo>
                    <a:close/>
                    <a:moveTo>
                      <a:pt x="6183" y="10352"/>
                    </a:moveTo>
                    <a:cubicBezTo>
                      <a:pt x="6124" y="10751"/>
                      <a:pt x="6062" y="11149"/>
                      <a:pt x="6003" y="11549"/>
                    </a:cubicBezTo>
                    <a:cubicBezTo>
                      <a:pt x="5994" y="11603"/>
                      <a:pt x="5987" y="11657"/>
                      <a:pt x="5979" y="11710"/>
                    </a:cubicBezTo>
                    <a:cubicBezTo>
                      <a:pt x="5971" y="11764"/>
                      <a:pt x="6041" y="11749"/>
                      <a:pt x="6183" y="11756"/>
                    </a:cubicBezTo>
                    <a:cubicBezTo>
                      <a:pt x="6249" y="11758"/>
                      <a:pt x="6314" y="11761"/>
                      <a:pt x="6379" y="11764"/>
                    </a:cubicBezTo>
                    <a:cubicBezTo>
                      <a:pt x="6652" y="11777"/>
                      <a:pt x="6929" y="11791"/>
                      <a:pt x="7203" y="11803"/>
                    </a:cubicBezTo>
                    <a:cubicBezTo>
                      <a:pt x="7775" y="11830"/>
                      <a:pt x="8522" y="11864"/>
                      <a:pt x="8914" y="11882"/>
                    </a:cubicBezTo>
                    <a:cubicBezTo>
                      <a:pt x="8962" y="11496"/>
                      <a:pt x="9015" y="11111"/>
                      <a:pt x="9063" y="10724"/>
                    </a:cubicBezTo>
                    <a:cubicBezTo>
                      <a:pt x="9070" y="10668"/>
                      <a:pt x="9071" y="10611"/>
                      <a:pt x="9079" y="10555"/>
                    </a:cubicBezTo>
                    <a:cubicBezTo>
                      <a:pt x="9085" y="10497"/>
                      <a:pt x="8936" y="10510"/>
                      <a:pt x="8780" y="10501"/>
                    </a:cubicBezTo>
                    <a:cubicBezTo>
                      <a:pt x="8507" y="10485"/>
                      <a:pt x="8238" y="10469"/>
                      <a:pt x="7964" y="10453"/>
                    </a:cubicBezTo>
                    <a:cubicBezTo>
                      <a:pt x="7371" y="10419"/>
                      <a:pt x="6776" y="10386"/>
                      <a:pt x="6183" y="10352"/>
                    </a:cubicBezTo>
                    <a:close/>
                    <a:moveTo>
                      <a:pt x="10287" y="10571"/>
                    </a:moveTo>
                    <a:cubicBezTo>
                      <a:pt x="10242" y="10964"/>
                      <a:pt x="10198" y="11358"/>
                      <a:pt x="10154" y="11752"/>
                    </a:cubicBezTo>
                    <a:cubicBezTo>
                      <a:pt x="10147" y="11808"/>
                      <a:pt x="10144" y="11867"/>
                      <a:pt x="10138" y="11924"/>
                    </a:cubicBezTo>
                    <a:cubicBezTo>
                      <a:pt x="10273" y="11930"/>
                      <a:pt x="10404" y="11936"/>
                      <a:pt x="10538" y="11942"/>
                    </a:cubicBezTo>
                    <a:cubicBezTo>
                      <a:pt x="10812" y="11955"/>
                      <a:pt x="11089" y="11967"/>
                      <a:pt x="11362" y="11980"/>
                    </a:cubicBezTo>
                    <a:cubicBezTo>
                      <a:pt x="11934" y="12006"/>
                      <a:pt x="12680" y="12042"/>
                      <a:pt x="13073" y="12060"/>
                    </a:cubicBezTo>
                    <a:cubicBezTo>
                      <a:pt x="13106" y="11685"/>
                      <a:pt x="13141" y="11311"/>
                      <a:pt x="13175" y="10936"/>
                    </a:cubicBezTo>
                    <a:cubicBezTo>
                      <a:pt x="13179" y="10882"/>
                      <a:pt x="13185" y="10827"/>
                      <a:pt x="13190" y="10772"/>
                    </a:cubicBezTo>
                    <a:cubicBezTo>
                      <a:pt x="13195" y="10716"/>
                      <a:pt x="13044" y="10729"/>
                      <a:pt x="12892" y="10720"/>
                    </a:cubicBezTo>
                    <a:cubicBezTo>
                      <a:pt x="12619" y="10705"/>
                      <a:pt x="12342" y="10688"/>
                      <a:pt x="12068" y="10673"/>
                    </a:cubicBezTo>
                    <a:cubicBezTo>
                      <a:pt x="11475" y="10638"/>
                      <a:pt x="10880" y="10605"/>
                      <a:pt x="10287" y="10571"/>
                    </a:cubicBezTo>
                    <a:close/>
                    <a:moveTo>
                      <a:pt x="14391" y="10791"/>
                    </a:moveTo>
                    <a:cubicBezTo>
                      <a:pt x="14361" y="11172"/>
                      <a:pt x="14334" y="11554"/>
                      <a:pt x="14304" y="11936"/>
                    </a:cubicBezTo>
                    <a:cubicBezTo>
                      <a:pt x="14300" y="11991"/>
                      <a:pt x="14293" y="12047"/>
                      <a:pt x="14289" y="12102"/>
                    </a:cubicBezTo>
                    <a:cubicBezTo>
                      <a:pt x="14424" y="12108"/>
                      <a:pt x="14562" y="12114"/>
                      <a:pt x="14697" y="12120"/>
                    </a:cubicBezTo>
                    <a:cubicBezTo>
                      <a:pt x="14970" y="12133"/>
                      <a:pt x="15238" y="12145"/>
                      <a:pt x="15513" y="12158"/>
                    </a:cubicBezTo>
                    <a:cubicBezTo>
                      <a:pt x="16085" y="12184"/>
                      <a:pt x="16840" y="12220"/>
                      <a:pt x="17231" y="12238"/>
                    </a:cubicBezTo>
                    <a:cubicBezTo>
                      <a:pt x="17250" y="11858"/>
                      <a:pt x="17268" y="11477"/>
                      <a:pt x="17286" y="11097"/>
                    </a:cubicBezTo>
                    <a:cubicBezTo>
                      <a:pt x="17289" y="11063"/>
                      <a:pt x="17292" y="11029"/>
                      <a:pt x="17294" y="10994"/>
                    </a:cubicBezTo>
                    <a:cubicBezTo>
                      <a:pt x="17332" y="10961"/>
                      <a:pt x="17300" y="10947"/>
                      <a:pt x="17192" y="10952"/>
                    </a:cubicBezTo>
                    <a:cubicBezTo>
                      <a:pt x="17063" y="10945"/>
                      <a:pt x="16929" y="10937"/>
                      <a:pt x="16800" y="10929"/>
                    </a:cubicBezTo>
                    <a:cubicBezTo>
                      <a:pt x="16553" y="10916"/>
                      <a:pt x="16310" y="10900"/>
                      <a:pt x="16062" y="10886"/>
                    </a:cubicBezTo>
                    <a:cubicBezTo>
                      <a:pt x="15505" y="10854"/>
                      <a:pt x="14948" y="10823"/>
                      <a:pt x="14391" y="10791"/>
                    </a:cubicBezTo>
                    <a:close/>
                    <a:moveTo>
                      <a:pt x="18510" y="11054"/>
                    </a:moveTo>
                    <a:cubicBezTo>
                      <a:pt x="18496" y="11431"/>
                      <a:pt x="18477" y="11808"/>
                      <a:pt x="18463" y="12185"/>
                    </a:cubicBezTo>
                    <a:cubicBezTo>
                      <a:pt x="18461" y="12218"/>
                      <a:pt x="18465" y="12252"/>
                      <a:pt x="18463" y="12286"/>
                    </a:cubicBezTo>
                    <a:cubicBezTo>
                      <a:pt x="18425" y="12320"/>
                      <a:pt x="18457" y="12333"/>
                      <a:pt x="18565" y="12327"/>
                    </a:cubicBezTo>
                    <a:cubicBezTo>
                      <a:pt x="18696" y="12333"/>
                      <a:pt x="18826" y="12339"/>
                      <a:pt x="18958" y="12346"/>
                    </a:cubicBezTo>
                    <a:cubicBezTo>
                      <a:pt x="19232" y="12358"/>
                      <a:pt x="19506" y="12371"/>
                      <a:pt x="19781" y="12383"/>
                    </a:cubicBezTo>
                    <a:cubicBezTo>
                      <a:pt x="20320" y="12408"/>
                      <a:pt x="21006" y="12442"/>
                      <a:pt x="21398" y="12460"/>
                    </a:cubicBezTo>
                    <a:cubicBezTo>
                      <a:pt x="21402" y="12092"/>
                      <a:pt x="21410" y="11725"/>
                      <a:pt x="21414" y="11356"/>
                    </a:cubicBezTo>
                    <a:cubicBezTo>
                      <a:pt x="21414" y="11323"/>
                      <a:pt x="21413" y="11288"/>
                      <a:pt x="21414" y="11255"/>
                    </a:cubicBezTo>
                    <a:cubicBezTo>
                      <a:pt x="21450" y="11221"/>
                      <a:pt x="21410" y="11210"/>
                      <a:pt x="21304" y="11215"/>
                    </a:cubicBezTo>
                    <a:cubicBezTo>
                      <a:pt x="21175" y="11208"/>
                      <a:pt x="21049" y="11200"/>
                      <a:pt x="20919" y="11192"/>
                    </a:cubicBezTo>
                    <a:cubicBezTo>
                      <a:pt x="20672" y="11179"/>
                      <a:pt x="20429" y="11164"/>
                      <a:pt x="20182" y="11149"/>
                    </a:cubicBezTo>
                    <a:cubicBezTo>
                      <a:pt x="19625" y="11118"/>
                      <a:pt x="19067" y="11086"/>
                      <a:pt x="18510" y="11054"/>
                    </a:cubicBezTo>
                    <a:close/>
                    <a:moveTo>
                      <a:pt x="1750" y="12106"/>
                    </a:moveTo>
                    <a:cubicBezTo>
                      <a:pt x="1676" y="12517"/>
                      <a:pt x="1596" y="12927"/>
                      <a:pt x="1522" y="13338"/>
                    </a:cubicBezTo>
                    <a:cubicBezTo>
                      <a:pt x="1512" y="13394"/>
                      <a:pt x="1501" y="13450"/>
                      <a:pt x="1491" y="13506"/>
                    </a:cubicBezTo>
                    <a:cubicBezTo>
                      <a:pt x="1481" y="13560"/>
                      <a:pt x="1548" y="13544"/>
                      <a:pt x="1695" y="13549"/>
                    </a:cubicBezTo>
                    <a:cubicBezTo>
                      <a:pt x="1761" y="13552"/>
                      <a:pt x="1833" y="13553"/>
                      <a:pt x="1899" y="13556"/>
                    </a:cubicBezTo>
                    <a:cubicBezTo>
                      <a:pt x="2178" y="13565"/>
                      <a:pt x="2452" y="13576"/>
                      <a:pt x="2731" y="13585"/>
                    </a:cubicBezTo>
                    <a:cubicBezTo>
                      <a:pt x="3313" y="13605"/>
                      <a:pt x="4081" y="13631"/>
                      <a:pt x="4480" y="13645"/>
                    </a:cubicBezTo>
                    <a:cubicBezTo>
                      <a:pt x="4544" y="13242"/>
                      <a:pt x="4605" y="12839"/>
                      <a:pt x="4669" y="12437"/>
                    </a:cubicBezTo>
                    <a:cubicBezTo>
                      <a:pt x="4677" y="12382"/>
                      <a:pt x="4691" y="12328"/>
                      <a:pt x="4700" y="12274"/>
                    </a:cubicBezTo>
                    <a:cubicBezTo>
                      <a:pt x="4708" y="12220"/>
                      <a:pt x="4640" y="12235"/>
                      <a:pt x="4496" y="12228"/>
                    </a:cubicBezTo>
                    <a:cubicBezTo>
                      <a:pt x="4431" y="12226"/>
                      <a:pt x="4365" y="12223"/>
                      <a:pt x="4300" y="12220"/>
                    </a:cubicBezTo>
                    <a:cubicBezTo>
                      <a:pt x="4025" y="12208"/>
                      <a:pt x="3744" y="12196"/>
                      <a:pt x="3468" y="12185"/>
                    </a:cubicBezTo>
                    <a:cubicBezTo>
                      <a:pt x="2893" y="12159"/>
                      <a:pt x="2325" y="12132"/>
                      <a:pt x="1750" y="12106"/>
                    </a:cubicBezTo>
                    <a:close/>
                    <a:moveTo>
                      <a:pt x="6018" y="12282"/>
                    </a:moveTo>
                    <a:cubicBezTo>
                      <a:pt x="5959" y="12681"/>
                      <a:pt x="5897" y="13080"/>
                      <a:pt x="5838" y="13479"/>
                    </a:cubicBezTo>
                    <a:cubicBezTo>
                      <a:pt x="5830" y="13533"/>
                      <a:pt x="5823" y="13587"/>
                      <a:pt x="5814" y="13641"/>
                    </a:cubicBezTo>
                    <a:cubicBezTo>
                      <a:pt x="5807" y="13694"/>
                      <a:pt x="5875" y="13677"/>
                      <a:pt x="6018" y="13682"/>
                    </a:cubicBezTo>
                    <a:cubicBezTo>
                      <a:pt x="6085" y="13684"/>
                      <a:pt x="6156" y="13687"/>
                      <a:pt x="6222" y="13690"/>
                    </a:cubicBezTo>
                    <a:cubicBezTo>
                      <a:pt x="6501" y="13699"/>
                      <a:pt x="6776" y="13707"/>
                      <a:pt x="7054" y="13715"/>
                    </a:cubicBezTo>
                    <a:cubicBezTo>
                      <a:pt x="7637" y="13734"/>
                      <a:pt x="8405" y="13758"/>
                      <a:pt x="8804" y="13771"/>
                    </a:cubicBezTo>
                    <a:cubicBezTo>
                      <a:pt x="8854" y="13374"/>
                      <a:pt x="8903" y="12977"/>
                      <a:pt x="8953" y="12580"/>
                    </a:cubicBezTo>
                    <a:cubicBezTo>
                      <a:pt x="8960" y="12522"/>
                      <a:pt x="8962" y="12464"/>
                      <a:pt x="8969" y="12406"/>
                    </a:cubicBezTo>
                    <a:cubicBezTo>
                      <a:pt x="8834" y="12401"/>
                      <a:pt x="8704" y="12395"/>
                      <a:pt x="8569" y="12390"/>
                    </a:cubicBezTo>
                    <a:cubicBezTo>
                      <a:pt x="8294" y="12378"/>
                      <a:pt x="8012" y="12367"/>
                      <a:pt x="7737" y="12354"/>
                    </a:cubicBezTo>
                    <a:cubicBezTo>
                      <a:pt x="7162" y="12330"/>
                      <a:pt x="6593" y="12306"/>
                      <a:pt x="6018" y="12282"/>
                    </a:cubicBezTo>
                    <a:close/>
                    <a:moveTo>
                      <a:pt x="10122" y="12458"/>
                    </a:moveTo>
                    <a:cubicBezTo>
                      <a:pt x="10077" y="12851"/>
                      <a:pt x="10034" y="13245"/>
                      <a:pt x="9989" y="13639"/>
                    </a:cubicBezTo>
                    <a:cubicBezTo>
                      <a:pt x="9982" y="13696"/>
                      <a:pt x="9972" y="13751"/>
                      <a:pt x="9965" y="13808"/>
                    </a:cubicBezTo>
                    <a:cubicBezTo>
                      <a:pt x="10103" y="13813"/>
                      <a:pt x="10244" y="13818"/>
                      <a:pt x="10381" y="13823"/>
                    </a:cubicBezTo>
                    <a:cubicBezTo>
                      <a:pt x="10659" y="13832"/>
                      <a:pt x="10935" y="13841"/>
                      <a:pt x="11213" y="13850"/>
                    </a:cubicBezTo>
                    <a:cubicBezTo>
                      <a:pt x="11795" y="13868"/>
                      <a:pt x="12564" y="13891"/>
                      <a:pt x="12963" y="13904"/>
                    </a:cubicBezTo>
                    <a:cubicBezTo>
                      <a:pt x="12996" y="13518"/>
                      <a:pt x="13031" y="13133"/>
                      <a:pt x="13065" y="12748"/>
                    </a:cubicBezTo>
                    <a:cubicBezTo>
                      <a:pt x="13070" y="12693"/>
                      <a:pt x="13075" y="12638"/>
                      <a:pt x="13080" y="12582"/>
                    </a:cubicBezTo>
                    <a:cubicBezTo>
                      <a:pt x="12945" y="12576"/>
                      <a:pt x="12807" y="12571"/>
                      <a:pt x="12672" y="12566"/>
                    </a:cubicBezTo>
                    <a:cubicBezTo>
                      <a:pt x="12397" y="12554"/>
                      <a:pt x="12124" y="12542"/>
                      <a:pt x="11848" y="12530"/>
                    </a:cubicBezTo>
                    <a:cubicBezTo>
                      <a:pt x="11273" y="12506"/>
                      <a:pt x="10697" y="12482"/>
                      <a:pt x="10122" y="12458"/>
                    </a:cubicBezTo>
                    <a:close/>
                    <a:moveTo>
                      <a:pt x="14226" y="12634"/>
                    </a:moveTo>
                    <a:cubicBezTo>
                      <a:pt x="14196" y="13016"/>
                      <a:pt x="14170" y="13396"/>
                      <a:pt x="14140" y="13777"/>
                    </a:cubicBezTo>
                    <a:cubicBezTo>
                      <a:pt x="14135" y="13832"/>
                      <a:pt x="14128" y="13888"/>
                      <a:pt x="14124" y="13943"/>
                    </a:cubicBezTo>
                    <a:cubicBezTo>
                      <a:pt x="14261" y="13947"/>
                      <a:pt x="14395" y="13951"/>
                      <a:pt x="14532" y="13955"/>
                    </a:cubicBezTo>
                    <a:cubicBezTo>
                      <a:pt x="14811" y="13965"/>
                      <a:pt x="15093" y="13973"/>
                      <a:pt x="15372" y="13982"/>
                    </a:cubicBezTo>
                    <a:cubicBezTo>
                      <a:pt x="15954" y="14000"/>
                      <a:pt x="16715" y="14025"/>
                      <a:pt x="17114" y="14038"/>
                    </a:cubicBezTo>
                    <a:cubicBezTo>
                      <a:pt x="17133" y="13658"/>
                      <a:pt x="17157" y="13277"/>
                      <a:pt x="17176" y="12897"/>
                    </a:cubicBezTo>
                    <a:cubicBezTo>
                      <a:pt x="17178" y="12862"/>
                      <a:pt x="17174" y="12828"/>
                      <a:pt x="17176" y="12793"/>
                    </a:cubicBezTo>
                    <a:cubicBezTo>
                      <a:pt x="17216" y="12759"/>
                      <a:pt x="17183" y="12747"/>
                      <a:pt x="17074" y="12754"/>
                    </a:cubicBezTo>
                    <a:cubicBezTo>
                      <a:pt x="16943" y="12748"/>
                      <a:pt x="16814" y="12743"/>
                      <a:pt x="16682" y="12738"/>
                    </a:cubicBezTo>
                    <a:cubicBezTo>
                      <a:pt x="16405" y="12726"/>
                      <a:pt x="16126" y="12714"/>
                      <a:pt x="15850" y="12702"/>
                    </a:cubicBezTo>
                    <a:cubicBezTo>
                      <a:pt x="15309" y="12679"/>
                      <a:pt x="14768" y="12657"/>
                      <a:pt x="14226" y="12634"/>
                    </a:cubicBezTo>
                    <a:close/>
                    <a:moveTo>
                      <a:pt x="18338" y="12808"/>
                    </a:moveTo>
                    <a:cubicBezTo>
                      <a:pt x="18323" y="13185"/>
                      <a:pt x="18313" y="13562"/>
                      <a:pt x="18298" y="13939"/>
                    </a:cubicBezTo>
                    <a:cubicBezTo>
                      <a:pt x="18297" y="13973"/>
                      <a:pt x="18292" y="14007"/>
                      <a:pt x="18291" y="14040"/>
                    </a:cubicBezTo>
                    <a:cubicBezTo>
                      <a:pt x="18252" y="14075"/>
                      <a:pt x="18291" y="14088"/>
                      <a:pt x="18400" y="14080"/>
                    </a:cubicBezTo>
                    <a:cubicBezTo>
                      <a:pt x="18533" y="14084"/>
                      <a:pt x="18667" y="14090"/>
                      <a:pt x="18801" y="14094"/>
                    </a:cubicBezTo>
                    <a:cubicBezTo>
                      <a:pt x="19081" y="14103"/>
                      <a:pt x="19360" y="14110"/>
                      <a:pt x="19640" y="14119"/>
                    </a:cubicBezTo>
                    <a:cubicBezTo>
                      <a:pt x="20189" y="14136"/>
                      <a:pt x="20889" y="14160"/>
                      <a:pt x="21288" y="14173"/>
                    </a:cubicBezTo>
                    <a:cubicBezTo>
                      <a:pt x="21292" y="13805"/>
                      <a:pt x="21292" y="13436"/>
                      <a:pt x="21296" y="13069"/>
                    </a:cubicBezTo>
                    <a:cubicBezTo>
                      <a:pt x="21297" y="13035"/>
                      <a:pt x="21296" y="13001"/>
                      <a:pt x="21296" y="12967"/>
                    </a:cubicBezTo>
                    <a:cubicBezTo>
                      <a:pt x="21332" y="12935"/>
                      <a:pt x="21301" y="12921"/>
                      <a:pt x="21194" y="12928"/>
                    </a:cubicBezTo>
                    <a:cubicBezTo>
                      <a:pt x="21063" y="12922"/>
                      <a:pt x="20926" y="12917"/>
                      <a:pt x="20794" y="12912"/>
                    </a:cubicBezTo>
                    <a:cubicBezTo>
                      <a:pt x="20518" y="12900"/>
                      <a:pt x="20247" y="12888"/>
                      <a:pt x="19970" y="12876"/>
                    </a:cubicBezTo>
                    <a:cubicBezTo>
                      <a:pt x="19428" y="12853"/>
                      <a:pt x="18880" y="12831"/>
                      <a:pt x="18338" y="12808"/>
                    </a:cubicBezTo>
                    <a:close/>
                    <a:moveTo>
                      <a:pt x="1412" y="14125"/>
                    </a:moveTo>
                    <a:cubicBezTo>
                      <a:pt x="1339" y="14535"/>
                      <a:pt x="1268" y="14945"/>
                      <a:pt x="1193" y="15355"/>
                    </a:cubicBezTo>
                    <a:cubicBezTo>
                      <a:pt x="1183" y="15411"/>
                      <a:pt x="1171" y="15468"/>
                      <a:pt x="1161" y="15523"/>
                    </a:cubicBezTo>
                    <a:cubicBezTo>
                      <a:pt x="1151" y="15578"/>
                      <a:pt x="1218" y="15560"/>
                      <a:pt x="1365" y="15563"/>
                    </a:cubicBezTo>
                    <a:cubicBezTo>
                      <a:pt x="1433" y="15564"/>
                      <a:pt x="1501" y="15565"/>
                      <a:pt x="1569" y="15567"/>
                    </a:cubicBezTo>
                    <a:cubicBezTo>
                      <a:pt x="1853" y="15572"/>
                      <a:pt x="2141" y="15580"/>
                      <a:pt x="2425" y="15585"/>
                    </a:cubicBezTo>
                    <a:cubicBezTo>
                      <a:pt x="3017" y="15597"/>
                      <a:pt x="3792" y="15613"/>
                      <a:pt x="4198" y="15621"/>
                    </a:cubicBezTo>
                    <a:cubicBezTo>
                      <a:pt x="4261" y="15219"/>
                      <a:pt x="4330" y="14815"/>
                      <a:pt x="4394" y="14413"/>
                    </a:cubicBezTo>
                    <a:cubicBezTo>
                      <a:pt x="4403" y="14358"/>
                      <a:pt x="4409" y="14304"/>
                      <a:pt x="4418" y="14249"/>
                    </a:cubicBezTo>
                    <a:cubicBezTo>
                      <a:pt x="4426" y="14195"/>
                      <a:pt x="4358" y="14212"/>
                      <a:pt x="4214" y="14208"/>
                    </a:cubicBezTo>
                    <a:cubicBezTo>
                      <a:pt x="4147" y="14206"/>
                      <a:pt x="4077" y="14204"/>
                      <a:pt x="4010" y="14202"/>
                    </a:cubicBezTo>
                    <a:cubicBezTo>
                      <a:pt x="3730" y="14194"/>
                      <a:pt x="3450" y="14185"/>
                      <a:pt x="3170" y="14177"/>
                    </a:cubicBezTo>
                    <a:cubicBezTo>
                      <a:pt x="2585" y="14159"/>
                      <a:pt x="1999" y="14143"/>
                      <a:pt x="1412" y="14125"/>
                    </a:cubicBezTo>
                    <a:close/>
                    <a:moveTo>
                      <a:pt x="5681" y="14256"/>
                    </a:moveTo>
                    <a:cubicBezTo>
                      <a:pt x="5622" y="14655"/>
                      <a:pt x="5566" y="15054"/>
                      <a:pt x="5508" y="15453"/>
                    </a:cubicBezTo>
                    <a:cubicBezTo>
                      <a:pt x="5500" y="15507"/>
                      <a:pt x="5493" y="15562"/>
                      <a:pt x="5485" y="15616"/>
                    </a:cubicBezTo>
                    <a:cubicBezTo>
                      <a:pt x="5477" y="15670"/>
                      <a:pt x="5545" y="15652"/>
                      <a:pt x="5689" y="15654"/>
                    </a:cubicBezTo>
                    <a:cubicBezTo>
                      <a:pt x="5757" y="15655"/>
                      <a:pt x="5826" y="15657"/>
                      <a:pt x="5893" y="15658"/>
                    </a:cubicBezTo>
                    <a:cubicBezTo>
                      <a:pt x="6177" y="15663"/>
                      <a:pt x="6458" y="15668"/>
                      <a:pt x="6740" y="15672"/>
                    </a:cubicBezTo>
                    <a:cubicBezTo>
                      <a:pt x="7333" y="15683"/>
                      <a:pt x="8116" y="15696"/>
                      <a:pt x="8521" y="15703"/>
                    </a:cubicBezTo>
                    <a:cubicBezTo>
                      <a:pt x="8571" y="15306"/>
                      <a:pt x="8622" y="14910"/>
                      <a:pt x="8671" y="14513"/>
                    </a:cubicBezTo>
                    <a:cubicBezTo>
                      <a:pt x="8678" y="14455"/>
                      <a:pt x="8688" y="14396"/>
                      <a:pt x="8694" y="14339"/>
                    </a:cubicBezTo>
                    <a:cubicBezTo>
                      <a:pt x="8557" y="14335"/>
                      <a:pt x="8416" y="14332"/>
                      <a:pt x="8278" y="14328"/>
                    </a:cubicBezTo>
                    <a:cubicBezTo>
                      <a:pt x="7999" y="14321"/>
                      <a:pt x="7718" y="14313"/>
                      <a:pt x="7439" y="14305"/>
                    </a:cubicBezTo>
                    <a:cubicBezTo>
                      <a:pt x="6853" y="14289"/>
                      <a:pt x="6266" y="14272"/>
                      <a:pt x="5681" y="14256"/>
                    </a:cubicBezTo>
                    <a:close/>
                    <a:moveTo>
                      <a:pt x="9957" y="14388"/>
                    </a:moveTo>
                    <a:cubicBezTo>
                      <a:pt x="9913" y="14782"/>
                      <a:pt x="9869" y="15175"/>
                      <a:pt x="9824" y="15569"/>
                    </a:cubicBezTo>
                    <a:cubicBezTo>
                      <a:pt x="9817" y="15625"/>
                      <a:pt x="9807" y="15683"/>
                      <a:pt x="9801" y="15741"/>
                    </a:cubicBezTo>
                    <a:cubicBezTo>
                      <a:pt x="9940" y="15743"/>
                      <a:pt x="10077" y="15745"/>
                      <a:pt x="10216" y="15747"/>
                    </a:cubicBezTo>
                    <a:cubicBezTo>
                      <a:pt x="10500" y="15752"/>
                      <a:pt x="10788" y="15757"/>
                      <a:pt x="11072" y="15761"/>
                    </a:cubicBezTo>
                    <a:cubicBezTo>
                      <a:pt x="11664" y="15772"/>
                      <a:pt x="12439" y="15786"/>
                      <a:pt x="12845" y="15793"/>
                    </a:cubicBezTo>
                    <a:cubicBezTo>
                      <a:pt x="12879" y="15407"/>
                      <a:pt x="12913" y="15024"/>
                      <a:pt x="12947" y="14639"/>
                    </a:cubicBezTo>
                    <a:cubicBezTo>
                      <a:pt x="12952" y="14583"/>
                      <a:pt x="12958" y="14527"/>
                      <a:pt x="12963" y="14471"/>
                    </a:cubicBezTo>
                    <a:cubicBezTo>
                      <a:pt x="12825" y="14467"/>
                      <a:pt x="12692" y="14463"/>
                      <a:pt x="12555" y="14459"/>
                    </a:cubicBezTo>
                    <a:cubicBezTo>
                      <a:pt x="12275" y="14451"/>
                      <a:pt x="11995" y="14443"/>
                      <a:pt x="11715" y="14436"/>
                    </a:cubicBezTo>
                    <a:cubicBezTo>
                      <a:pt x="11130" y="14419"/>
                      <a:pt x="10543" y="14404"/>
                      <a:pt x="9957" y="14388"/>
                    </a:cubicBezTo>
                    <a:close/>
                    <a:moveTo>
                      <a:pt x="14061" y="14475"/>
                    </a:moveTo>
                    <a:cubicBezTo>
                      <a:pt x="14032" y="14857"/>
                      <a:pt x="13997" y="15239"/>
                      <a:pt x="13967" y="15621"/>
                    </a:cubicBezTo>
                    <a:cubicBezTo>
                      <a:pt x="13963" y="15675"/>
                      <a:pt x="13964" y="15731"/>
                      <a:pt x="13959" y="15786"/>
                    </a:cubicBezTo>
                    <a:cubicBezTo>
                      <a:pt x="14099" y="15789"/>
                      <a:pt x="14235" y="15790"/>
                      <a:pt x="14375" y="15793"/>
                    </a:cubicBezTo>
                    <a:cubicBezTo>
                      <a:pt x="14658" y="15797"/>
                      <a:pt x="14939" y="15802"/>
                      <a:pt x="15223" y="15807"/>
                    </a:cubicBezTo>
                    <a:cubicBezTo>
                      <a:pt x="15815" y="15817"/>
                      <a:pt x="16598" y="15831"/>
                      <a:pt x="17004" y="15838"/>
                    </a:cubicBezTo>
                    <a:cubicBezTo>
                      <a:pt x="17023" y="15458"/>
                      <a:pt x="17040" y="15079"/>
                      <a:pt x="17059" y="14699"/>
                    </a:cubicBezTo>
                    <a:cubicBezTo>
                      <a:pt x="17060" y="14664"/>
                      <a:pt x="17064" y="14630"/>
                      <a:pt x="17067" y="14595"/>
                    </a:cubicBezTo>
                    <a:cubicBezTo>
                      <a:pt x="17106" y="14561"/>
                      <a:pt x="17067" y="14548"/>
                      <a:pt x="16957" y="14556"/>
                    </a:cubicBezTo>
                    <a:cubicBezTo>
                      <a:pt x="16823" y="14553"/>
                      <a:pt x="16690" y="14548"/>
                      <a:pt x="16556" y="14544"/>
                    </a:cubicBezTo>
                    <a:cubicBezTo>
                      <a:pt x="16275" y="14536"/>
                      <a:pt x="15998" y="14529"/>
                      <a:pt x="15717" y="14521"/>
                    </a:cubicBezTo>
                    <a:cubicBezTo>
                      <a:pt x="15165" y="14506"/>
                      <a:pt x="14613" y="14491"/>
                      <a:pt x="14061" y="14475"/>
                    </a:cubicBezTo>
                    <a:close/>
                    <a:moveTo>
                      <a:pt x="18338" y="14608"/>
                    </a:moveTo>
                    <a:cubicBezTo>
                      <a:pt x="18324" y="14984"/>
                      <a:pt x="18313" y="15359"/>
                      <a:pt x="18298" y="15737"/>
                    </a:cubicBezTo>
                    <a:cubicBezTo>
                      <a:pt x="18297" y="15771"/>
                      <a:pt x="18292" y="15805"/>
                      <a:pt x="18291" y="15840"/>
                    </a:cubicBezTo>
                    <a:cubicBezTo>
                      <a:pt x="18251" y="15875"/>
                      <a:pt x="18290" y="15887"/>
                      <a:pt x="18400" y="15877"/>
                    </a:cubicBezTo>
                    <a:cubicBezTo>
                      <a:pt x="18536" y="15880"/>
                      <a:pt x="18673" y="15881"/>
                      <a:pt x="18808" y="15884"/>
                    </a:cubicBezTo>
                    <a:cubicBezTo>
                      <a:pt x="19093" y="15889"/>
                      <a:pt x="19379" y="15895"/>
                      <a:pt x="19664" y="15900"/>
                    </a:cubicBezTo>
                    <a:cubicBezTo>
                      <a:pt x="20222" y="15910"/>
                      <a:pt x="20929" y="15922"/>
                      <a:pt x="21335" y="15929"/>
                    </a:cubicBezTo>
                    <a:cubicBezTo>
                      <a:pt x="21339" y="15561"/>
                      <a:pt x="21347" y="15193"/>
                      <a:pt x="21351" y="14825"/>
                    </a:cubicBezTo>
                    <a:cubicBezTo>
                      <a:pt x="21351" y="14792"/>
                      <a:pt x="21350" y="14759"/>
                      <a:pt x="21351" y="14726"/>
                    </a:cubicBezTo>
                    <a:cubicBezTo>
                      <a:pt x="21388" y="14692"/>
                      <a:pt x="21349" y="14678"/>
                      <a:pt x="21241" y="14687"/>
                    </a:cubicBezTo>
                    <a:cubicBezTo>
                      <a:pt x="21107" y="14683"/>
                      <a:pt x="20975" y="14679"/>
                      <a:pt x="20841" y="14676"/>
                    </a:cubicBezTo>
                    <a:cubicBezTo>
                      <a:pt x="20559" y="14668"/>
                      <a:pt x="20274" y="14661"/>
                      <a:pt x="19993" y="14653"/>
                    </a:cubicBezTo>
                    <a:cubicBezTo>
                      <a:pt x="19442" y="14638"/>
                      <a:pt x="18890" y="14623"/>
                      <a:pt x="18338" y="14608"/>
                    </a:cubicBezTo>
                    <a:close/>
                    <a:moveTo>
                      <a:pt x="1083" y="16143"/>
                    </a:moveTo>
                    <a:cubicBezTo>
                      <a:pt x="1054" y="16305"/>
                      <a:pt x="1026" y="16468"/>
                      <a:pt x="997" y="16631"/>
                    </a:cubicBezTo>
                    <a:cubicBezTo>
                      <a:pt x="940" y="16947"/>
                      <a:pt x="881" y="17263"/>
                      <a:pt x="824" y="17578"/>
                    </a:cubicBezTo>
                    <a:cubicBezTo>
                      <a:pt x="1857" y="17585"/>
                      <a:pt x="3518" y="17596"/>
                      <a:pt x="3931" y="17599"/>
                    </a:cubicBezTo>
                    <a:cubicBezTo>
                      <a:pt x="3982" y="17279"/>
                      <a:pt x="4030" y="16958"/>
                      <a:pt x="4080" y="16638"/>
                    </a:cubicBezTo>
                    <a:cubicBezTo>
                      <a:pt x="4093" y="16556"/>
                      <a:pt x="4107" y="16473"/>
                      <a:pt x="4120" y="16391"/>
                    </a:cubicBezTo>
                    <a:cubicBezTo>
                      <a:pt x="4127" y="16348"/>
                      <a:pt x="4129" y="16304"/>
                      <a:pt x="4135" y="16261"/>
                    </a:cubicBezTo>
                    <a:cubicBezTo>
                      <a:pt x="4142" y="16214"/>
                      <a:pt x="4212" y="16193"/>
                      <a:pt x="4041" y="16190"/>
                    </a:cubicBezTo>
                    <a:cubicBezTo>
                      <a:pt x="3550" y="16182"/>
                      <a:pt x="3057" y="16176"/>
                      <a:pt x="2566" y="16167"/>
                    </a:cubicBezTo>
                    <a:cubicBezTo>
                      <a:pt x="2073" y="16160"/>
                      <a:pt x="1577" y="16151"/>
                      <a:pt x="1083" y="16143"/>
                    </a:cubicBezTo>
                    <a:close/>
                    <a:moveTo>
                      <a:pt x="5406" y="16230"/>
                    </a:moveTo>
                    <a:cubicBezTo>
                      <a:pt x="5370" y="16231"/>
                      <a:pt x="5355" y="16240"/>
                      <a:pt x="5351" y="16267"/>
                    </a:cubicBezTo>
                    <a:cubicBezTo>
                      <a:pt x="5330" y="16413"/>
                      <a:pt x="5310" y="16559"/>
                      <a:pt x="5289" y="16706"/>
                    </a:cubicBezTo>
                    <a:cubicBezTo>
                      <a:pt x="5243" y="17013"/>
                      <a:pt x="5193" y="17319"/>
                      <a:pt x="5147" y="17625"/>
                    </a:cubicBezTo>
                    <a:cubicBezTo>
                      <a:pt x="6180" y="17629"/>
                      <a:pt x="7834" y="17636"/>
                      <a:pt x="8247" y="17638"/>
                    </a:cubicBezTo>
                    <a:cubicBezTo>
                      <a:pt x="8288" y="17313"/>
                      <a:pt x="8324" y="16987"/>
                      <a:pt x="8365" y="16662"/>
                    </a:cubicBezTo>
                    <a:cubicBezTo>
                      <a:pt x="8375" y="16579"/>
                      <a:pt x="8386" y="16497"/>
                      <a:pt x="8396" y="16414"/>
                    </a:cubicBezTo>
                    <a:cubicBezTo>
                      <a:pt x="8402" y="16367"/>
                      <a:pt x="8406" y="16319"/>
                      <a:pt x="8412" y="16273"/>
                    </a:cubicBezTo>
                    <a:cubicBezTo>
                      <a:pt x="8305" y="16271"/>
                      <a:pt x="8204" y="16270"/>
                      <a:pt x="8098" y="16269"/>
                    </a:cubicBezTo>
                    <a:cubicBezTo>
                      <a:pt x="7643" y="16263"/>
                      <a:pt x="7187" y="16256"/>
                      <a:pt x="6732" y="16250"/>
                    </a:cubicBezTo>
                    <a:cubicBezTo>
                      <a:pt x="6478" y="16247"/>
                      <a:pt x="6225" y="16245"/>
                      <a:pt x="5971" y="16242"/>
                    </a:cubicBezTo>
                    <a:cubicBezTo>
                      <a:pt x="5838" y="16240"/>
                      <a:pt x="5704" y="16238"/>
                      <a:pt x="5571" y="16236"/>
                    </a:cubicBezTo>
                    <a:cubicBezTo>
                      <a:pt x="5499" y="16235"/>
                      <a:pt x="5443" y="16228"/>
                      <a:pt x="5406" y="16230"/>
                    </a:cubicBezTo>
                    <a:close/>
                    <a:moveTo>
                      <a:pt x="9620" y="16273"/>
                    </a:moveTo>
                    <a:cubicBezTo>
                      <a:pt x="9569" y="16724"/>
                      <a:pt x="9523" y="17175"/>
                      <a:pt x="9471" y="17625"/>
                    </a:cubicBezTo>
                    <a:cubicBezTo>
                      <a:pt x="10504" y="17629"/>
                      <a:pt x="12157" y="17636"/>
                      <a:pt x="12570" y="17638"/>
                    </a:cubicBezTo>
                    <a:cubicBezTo>
                      <a:pt x="12604" y="17253"/>
                      <a:pt x="12639" y="16867"/>
                      <a:pt x="12672" y="16482"/>
                    </a:cubicBezTo>
                    <a:cubicBezTo>
                      <a:pt x="12677" y="16426"/>
                      <a:pt x="12683" y="16370"/>
                      <a:pt x="12688" y="16314"/>
                    </a:cubicBezTo>
                    <a:cubicBezTo>
                      <a:pt x="12548" y="16312"/>
                      <a:pt x="12405" y="16312"/>
                      <a:pt x="12264" y="16310"/>
                    </a:cubicBezTo>
                    <a:cubicBezTo>
                      <a:pt x="11980" y="16306"/>
                      <a:pt x="11694" y="16302"/>
                      <a:pt x="11409" y="16298"/>
                    </a:cubicBezTo>
                    <a:cubicBezTo>
                      <a:pt x="10814" y="16290"/>
                      <a:pt x="10216" y="16281"/>
                      <a:pt x="9620" y="16273"/>
                    </a:cubicBezTo>
                    <a:close/>
                    <a:moveTo>
                      <a:pt x="13889" y="16319"/>
                    </a:moveTo>
                    <a:cubicBezTo>
                      <a:pt x="13855" y="16755"/>
                      <a:pt x="13828" y="17191"/>
                      <a:pt x="13794" y="17628"/>
                    </a:cubicBezTo>
                    <a:cubicBezTo>
                      <a:pt x="14827" y="17632"/>
                      <a:pt x="16473" y="17638"/>
                      <a:pt x="16886" y="17640"/>
                    </a:cubicBezTo>
                    <a:cubicBezTo>
                      <a:pt x="16905" y="17260"/>
                      <a:pt x="16929" y="16879"/>
                      <a:pt x="16949" y="16499"/>
                    </a:cubicBezTo>
                    <a:cubicBezTo>
                      <a:pt x="16950" y="16464"/>
                      <a:pt x="16947" y="16430"/>
                      <a:pt x="16949" y="16395"/>
                    </a:cubicBezTo>
                    <a:cubicBezTo>
                      <a:pt x="16988" y="16360"/>
                      <a:pt x="16958" y="16348"/>
                      <a:pt x="16847" y="16358"/>
                    </a:cubicBezTo>
                    <a:cubicBezTo>
                      <a:pt x="16710" y="16357"/>
                      <a:pt x="16567" y="16354"/>
                      <a:pt x="16431" y="16352"/>
                    </a:cubicBezTo>
                    <a:cubicBezTo>
                      <a:pt x="16144" y="16348"/>
                      <a:pt x="15861" y="16345"/>
                      <a:pt x="15576" y="16341"/>
                    </a:cubicBezTo>
                    <a:cubicBezTo>
                      <a:pt x="15014" y="16334"/>
                      <a:pt x="14450" y="16326"/>
                      <a:pt x="13889" y="16319"/>
                    </a:cubicBezTo>
                    <a:close/>
                    <a:moveTo>
                      <a:pt x="18330" y="16406"/>
                    </a:moveTo>
                    <a:cubicBezTo>
                      <a:pt x="18313" y="16828"/>
                      <a:pt x="18292" y="17252"/>
                      <a:pt x="18275" y="17675"/>
                    </a:cubicBezTo>
                    <a:cubicBezTo>
                      <a:pt x="19307" y="17679"/>
                      <a:pt x="20962" y="17685"/>
                      <a:pt x="21374" y="17686"/>
                    </a:cubicBezTo>
                    <a:cubicBezTo>
                      <a:pt x="21378" y="17318"/>
                      <a:pt x="21386" y="16950"/>
                      <a:pt x="21390" y="16582"/>
                    </a:cubicBezTo>
                    <a:cubicBezTo>
                      <a:pt x="21390" y="16548"/>
                      <a:pt x="21390" y="16515"/>
                      <a:pt x="21390" y="16482"/>
                    </a:cubicBezTo>
                    <a:cubicBezTo>
                      <a:pt x="21427" y="16447"/>
                      <a:pt x="21391" y="16435"/>
                      <a:pt x="21280" y="16445"/>
                    </a:cubicBezTo>
                    <a:cubicBezTo>
                      <a:pt x="21144" y="16443"/>
                      <a:pt x="21009" y="16443"/>
                      <a:pt x="20872" y="16441"/>
                    </a:cubicBezTo>
                    <a:cubicBezTo>
                      <a:pt x="20586" y="16437"/>
                      <a:pt x="20294" y="16432"/>
                      <a:pt x="20009" y="16428"/>
                    </a:cubicBezTo>
                    <a:cubicBezTo>
                      <a:pt x="19448" y="16421"/>
                      <a:pt x="18891" y="16413"/>
                      <a:pt x="18330" y="16406"/>
                    </a:cubicBezTo>
                    <a:close/>
                    <a:moveTo>
                      <a:pt x="808" y="18160"/>
                    </a:moveTo>
                    <a:cubicBezTo>
                      <a:pt x="771" y="18162"/>
                      <a:pt x="750" y="18172"/>
                      <a:pt x="745" y="18199"/>
                    </a:cubicBezTo>
                    <a:cubicBezTo>
                      <a:pt x="742" y="18222"/>
                      <a:pt x="742" y="18244"/>
                      <a:pt x="738" y="18268"/>
                    </a:cubicBezTo>
                    <a:cubicBezTo>
                      <a:pt x="730" y="18311"/>
                      <a:pt x="722" y="18354"/>
                      <a:pt x="714" y="18398"/>
                    </a:cubicBezTo>
                    <a:cubicBezTo>
                      <a:pt x="641" y="18798"/>
                      <a:pt x="566" y="19197"/>
                      <a:pt x="494" y="19597"/>
                    </a:cubicBezTo>
                    <a:cubicBezTo>
                      <a:pt x="1545" y="19591"/>
                      <a:pt x="3229" y="19581"/>
                      <a:pt x="3649" y="19579"/>
                    </a:cubicBezTo>
                    <a:cubicBezTo>
                      <a:pt x="3723" y="19110"/>
                      <a:pt x="3794" y="18641"/>
                      <a:pt x="3868" y="18172"/>
                    </a:cubicBezTo>
                    <a:cubicBezTo>
                      <a:pt x="3227" y="18170"/>
                      <a:pt x="2586" y="18168"/>
                      <a:pt x="1946" y="18166"/>
                    </a:cubicBezTo>
                    <a:cubicBezTo>
                      <a:pt x="1622" y="18165"/>
                      <a:pt x="1297" y="18165"/>
                      <a:pt x="973" y="18164"/>
                    </a:cubicBezTo>
                    <a:cubicBezTo>
                      <a:pt x="899" y="18164"/>
                      <a:pt x="845" y="18158"/>
                      <a:pt x="808" y="18160"/>
                    </a:cubicBezTo>
                    <a:close/>
                    <a:moveTo>
                      <a:pt x="5077" y="18160"/>
                    </a:moveTo>
                    <a:cubicBezTo>
                      <a:pt x="5040" y="18162"/>
                      <a:pt x="5018" y="18172"/>
                      <a:pt x="5014" y="18199"/>
                    </a:cubicBezTo>
                    <a:cubicBezTo>
                      <a:pt x="5011" y="18221"/>
                      <a:pt x="5010" y="18243"/>
                      <a:pt x="5006" y="18265"/>
                    </a:cubicBezTo>
                    <a:cubicBezTo>
                      <a:pt x="5000" y="18308"/>
                      <a:pt x="4997" y="18350"/>
                      <a:pt x="4990" y="18392"/>
                    </a:cubicBezTo>
                    <a:cubicBezTo>
                      <a:pt x="4933" y="18781"/>
                      <a:pt x="4876" y="19169"/>
                      <a:pt x="4818" y="19558"/>
                    </a:cubicBezTo>
                    <a:cubicBezTo>
                      <a:pt x="5868" y="19548"/>
                      <a:pt x="7544" y="19531"/>
                      <a:pt x="7964" y="19527"/>
                    </a:cubicBezTo>
                    <a:cubicBezTo>
                      <a:pt x="8021" y="19072"/>
                      <a:pt x="8081" y="18618"/>
                      <a:pt x="8137" y="18164"/>
                    </a:cubicBezTo>
                    <a:cubicBezTo>
                      <a:pt x="7496" y="18164"/>
                      <a:pt x="6855" y="18164"/>
                      <a:pt x="6215" y="18164"/>
                    </a:cubicBezTo>
                    <a:cubicBezTo>
                      <a:pt x="5891" y="18164"/>
                      <a:pt x="5565" y="18164"/>
                      <a:pt x="5242" y="18164"/>
                    </a:cubicBezTo>
                    <a:cubicBezTo>
                      <a:pt x="5169" y="18164"/>
                      <a:pt x="5114" y="18158"/>
                      <a:pt x="5077" y="18160"/>
                    </a:cubicBezTo>
                    <a:close/>
                    <a:moveTo>
                      <a:pt x="12570" y="18160"/>
                    </a:moveTo>
                    <a:cubicBezTo>
                      <a:pt x="11929" y="18160"/>
                      <a:pt x="11289" y="18162"/>
                      <a:pt x="10648" y="18162"/>
                    </a:cubicBezTo>
                    <a:cubicBezTo>
                      <a:pt x="10360" y="18162"/>
                      <a:pt x="10073" y="18162"/>
                      <a:pt x="9785" y="18162"/>
                    </a:cubicBezTo>
                    <a:cubicBezTo>
                      <a:pt x="9676" y="18162"/>
                      <a:pt x="9563" y="18162"/>
                      <a:pt x="9455" y="18162"/>
                    </a:cubicBezTo>
                    <a:cubicBezTo>
                      <a:pt x="9452" y="18185"/>
                      <a:pt x="9450" y="18209"/>
                      <a:pt x="9447" y="18232"/>
                    </a:cubicBezTo>
                    <a:cubicBezTo>
                      <a:pt x="9442" y="18277"/>
                      <a:pt x="9437" y="18320"/>
                      <a:pt x="9432" y="18365"/>
                    </a:cubicBezTo>
                    <a:cubicBezTo>
                      <a:pt x="9389" y="18748"/>
                      <a:pt x="9350" y="19129"/>
                      <a:pt x="9306" y="19512"/>
                    </a:cubicBezTo>
                    <a:cubicBezTo>
                      <a:pt x="10357" y="19503"/>
                      <a:pt x="12032" y="19488"/>
                      <a:pt x="12453" y="19483"/>
                    </a:cubicBezTo>
                    <a:cubicBezTo>
                      <a:pt x="12491" y="19043"/>
                      <a:pt x="12532" y="18601"/>
                      <a:pt x="12570" y="18160"/>
                    </a:cubicBezTo>
                    <a:close/>
                    <a:moveTo>
                      <a:pt x="13896" y="18160"/>
                    </a:moveTo>
                    <a:cubicBezTo>
                      <a:pt x="13895" y="18182"/>
                      <a:pt x="13891" y="18205"/>
                      <a:pt x="13889" y="18228"/>
                    </a:cubicBezTo>
                    <a:cubicBezTo>
                      <a:pt x="13885" y="18271"/>
                      <a:pt x="13884" y="18314"/>
                      <a:pt x="13881" y="18357"/>
                    </a:cubicBezTo>
                    <a:cubicBezTo>
                      <a:pt x="13851" y="18728"/>
                      <a:pt x="13824" y="19100"/>
                      <a:pt x="13794" y="19471"/>
                    </a:cubicBezTo>
                    <a:cubicBezTo>
                      <a:pt x="14844" y="19461"/>
                      <a:pt x="16521" y="19444"/>
                      <a:pt x="16941" y="19440"/>
                    </a:cubicBezTo>
                    <a:cubicBezTo>
                      <a:pt x="16963" y="19013"/>
                      <a:pt x="16983" y="18586"/>
                      <a:pt x="17004" y="18160"/>
                    </a:cubicBezTo>
                    <a:cubicBezTo>
                      <a:pt x="16363" y="18160"/>
                      <a:pt x="15722" y="18160"/>
                      <a:pt x="15081" y="18160"/>
                    </a:cubicBezTo>
                    <a:cubicBezTo>
                      <a:pt x="14793" y="18160"/>
                      <a:pt x="14507" y="18160"/>
                      <a:pt x="14218" y="18160"/>
                    </a:cubicBezTo>
                    <a:cubicBezTo>
                      <a:pt x="14109" y="18160"/>
                      <a:pt x="14005" y="18160"/>
                      <a:pt x="13896" y="18160"/>
                    </a:cubicBezTo>
                    <a:close/>
                    <a:moveTo>
                      <a:pt x="21272" y="18160"/>
                    </a:moveTo>
                    <a:cubicBezTo>
                      <a:pt x="20667" y="18160"/>
                      <a:pt x="20065" y="18162"/>
                      <a:pt x="19460" y="18162"/>
                    </a:cubicBezTo>
                    <a:cubicBezTo>
                      <a:pt x="19170" y="18162"/>
                      <a:pt x="18878" y="18162"/>
                      <a:pt x="18589" y="18162"/>
                    </a:cubicBezTo>
                    <a:cubicBezTo>
                      <a:pt x="18446" y="18162"/>
                      <a:pt x="18307" y="18162"/>
                      <a:pt x="18165" y="18162"/>
                    </a:cubicBezTo>
                    <a:cubicBezTo>
                      <a:pt x="18163" y="18208"/>
                      <a:pt x="18159" y="18252"/>
                      <a:pt x="18157" y="18299"/>
                    </a:cubicBezTo>
                    <a:cubicBezTo>
                      <a:pt x="18142" y="18675"/>
                      <a:pt x="18125" y="19053"/>
                      <a:pt x="18110" y="19429"/>
                    </a:cubicBezTo>
                    <a:cubicBezTo>
                      <a:pt x="19160" y="19420"/>
                      <a:pt x="20845" y="19405"/>
                      <a:pt x="21265" y="19400"/>
                    </a:cubicBezTo>
                    <a:cubicBezTo>
                      <a:pt x="21269" y="18988"/>
                      <a:pt x="21268" y="18573"/>
                      <a:pt x="21272" y="18160"/>
                    </a:cubicBezTo>
                    <a:close/>
                    <a:moveTo>
                      <a:pt x="21327" y="19914"/>
                    </a:moveTo>
                    <a:cubicBezTo>
                      <a:pt x="20747" y="19922"/>
                      <a:pt x="20165" y="19929"/>
                      <a:pt x="19585" y="19937"/>
                    </a:cubicBezTo>
                    <a:cubicBezTo>
                      <a:pt x="19305" y="19941"/>
                      <a:pt x="19025" y="19945"/>
                      <a:pt x="18746" y="19949"/>
                    </a:cubicBezTo>
                    <a:cubicBezTo>
                      <a:pt x="18585" y="19951"/>
                      <a:pt x="18427" y="19954"/>
                      <a:pt x="18267" y="19956"/>
                    </a:cubicBezTo>
                    <a:cubicBezTo>
                      <a:pt x="18092" y="19958"/>
                      <a:pt x="18159" y="20013"/>
                      <a:pt x="18157" y="20061"/>
                    </a:cubicBezTo>
                    <a:cubicBezTo>
                      <a:pt x="18143" y="20449"/>
                      <a:pt x="18125" y="20838"/>
                      <a:pt x="18110" y="21225"/>
                    </a:cubicBezTo>
                    <a:cubicBezTo>
                      <a:pt x="19177" y="21202"/>
                      <a:pt x="20885" y="21164"/>
                      <a:pt x="21312" y="21155"/>
                    </a:cubicBezTo>
                    <a:cubicBezTo>
                      <a:pt x="21316" y="20741"/>
                      <a:pt x="21323" y="20327"/>
                      <a:pt x="21327" y="19914"/>
                    </a:cubicBezTo>
                    <a:close/>
                    <a:moveTo>
                      <a:pt x="16894" y="19960"/>
                    </a:moveTo>
                    <a:cubicBezTo>
                      <a:pt x="16278" y="19967"/>
                      <a:pt x="15658" y="19974"/>
                      <a:pt x="15042" y="19982"/>
                    </a:cubicBezTo>
                    <a:cubicBezTo>
                      <a:pt x="14737" y="19987"/>
                      <a:pt x="14430" y="19991"/>
                      <a:pt x="14124" y="19995"/>
                    </a:cubicBezTo>
                    <a:cubicBezTo>
                      <a:pt x="14026" y="19996"/>
                      <a:pt x="13933" y="19998"/>
                      <a:pt x="13834" y="19999"/>
                    </a:cubicBezTo>
                    <a:cubicBezTo>
                      <a:pt x="13729" y="19989"/>
                      <a:pt x="13691" y="20001"/>
                      <a:pt x="13724" y="20034"/>
                    </a:cubicBezTo>
                    <a:cubicBezTo>
                      <a:pt x="13721" y="20078"/>
                      <a:pt x="13719" y="20123"/>
                      <a:pt x="13716" y="20167"/>
                    </a:cubicBezTo>
                    <a:cubicBezTo>
                      <a:pt x="13687" y="20548"/>
                      <a:pt x="13652" y="20929"/>
                      <a:pt x="13622" y="21310"/>
                    </a:cubicBezTo>
                    <a:cubicBezTo>
                      <a:pt x="14689" y="21286"/>
                      <a:pt x="16396" y="21249"/>
                      <a:pt x="16823" y="21240"/>
                    </a:cubicBezTo>
                    <a:cubicBezTo>
                      <a:pt x="16845" y="20813"/>
                      <a:pt x="16872" y="20386"/>
                      <a:pt x="16894" y="19960"/>
                    </a:cubicBezTo>
                    <a:close/>
                    <a:moveTo>
                      <a:pt x="12461" y="20047"/>
                    </a:moveTo>
                    <a:cubicBezTo>
                      <a:pt x="11845" y="20054"/>
                      <a:pt x="11225" y="20063"/>
                      <a:pt x="10609" y="20071"/>
                    </a:cubicBezTo>
                    <a:cubicBezTo>
                      <a:pt x="10302" y="20076"/>
                      <a:pt x="9997" y="20080"/>
                      <a:pt x="9691" y="20084"/>
                    </a:cubicBezTo>
                    <a:cubicBezTo>
                      <a:pt x="9592" y="20085"/>
                      <a:pt x="9492" y="20085"/>
                      <a:pt x="9392" y="20086"/>
                    </a:cubicBezTo>
                    <a:cubicBezTo>
                      <a:pt x="9287" y="20077"/>
                      <a:pt x="9257" y="20089"/>
                      <a:pt x="9290" y="20123"/>
                    </a:cubicBezTo>
                    <a:cubicBezTo>
                      <a:pt x="9285" y="20169"/>
                      <a:pt x="9280" y="20214"/>
                      <a:pt x="9275" y="20260"/>
                    </a:cubicBezTo>
                    <a:cubicBezTo>
                      <a:pt x="9230" y="20653"/>
                      <a:pt x="9179" y="21047"/>
                      <a:pt x="9134" y="21441"/>
                    </a:cubicBezTo>
                    <a:cubicBezTo>
                      <a:pt x="10201" y="21416"/>
                      <a:pt x="11916" y="21377"/>
                      <a:pt x="12343" y="21368"/>
                    </a:cubicBezTo>
                    <a:cubicBezTo>
                      <a:pt x="12382" y="20927"/>
                      <a:pt x="12421" y="20487"/>
                      <a:pt x="12461" y="20047"/>
                    </a:cubicBezTo>
                    <a:close/>
                    <a:moveTo>
                      <a:pt x="8019" y="20090"/>
                    </a:moveTo>
                    <a:cubicBezTo>
                      <a:pt x="7368" y="20099"/>
                      <a:pt x="6717" y="20108"/>
                      <a:pt x="6065" y="20117"/>
                    </a:cubicBezTo>
                    <a:cubicBezTo>
                      <a:pt x="5763" y="20121"/>
                      <a:pt x="5465" y="20124"/>
                      <a:pt x="5163" y="20127"/>
                    </a:cubicBezTo>
                    <a:cubicBezTo>
                      <a:pt x="5062" y="20129"/>
                      <a:pt x="4958" y="20132"/>
                      <a:pt x="4857" y="20134"/>
                    </a:cubicBezTo>
                    <a:cubicBezTo>
                      <a:pt x="4854" y="20156"/>
                      <a:pt x="4853" y="20178"/>
                      <a:pt x="4849" y="20200"/>
                    </a:cubicBezTo>
                    <a:cubicBezTo>
                      <a:pt x="4843" y="20243"/>
                      <a:pt x="4833" y="20286"/>
                      <a:pt x="4826" y="20328"/>
                    </a:cubicBezTo>
                    <a:cubicBezTo>
                      <a:pt x="4767" y="20728"/>
                      <a:pt x="4712" y="21127"/>
                      <a:pt x="4653" y="21525"/>
                    </a:cubicBezTo>
                    <a:cubicBezTo>
                      <a:pt x="5720" y="21501"/>
                      <a:pt x="7428" y="21464"/>
                      <a:pt x="7855" y="21455"/>
                    </a:cubicBezTo>
                    <a:cubicBezTo>
                      <a:pt x="7911" y="21000"/>
                      <a:pt x="7963" y="20544"/>
                      <a:pt x="8019" y="20090"/>
                    </a:cubicBezTo>
                    <a:close/>
                    <a:moveTo>
                      <a:pt x="3421" y="20134"/>
                    </a:moveTo>
                    <a:cubicBezTo>
                      <a:pt x="2769" y="20139"/>
                      <a:pt x="2119" y="20145"/>
                      <a:pt x="1467" y="20152"/>
                    </a:cubicBezTo>
                    <a:cubicBezTo>
                      <a:pt x="1165" y="20155"/>
                      <a:pt x="859" y="20160"/>
                      <a:pt x="557" y="20163"/>
                    </a:cubicBezTo>
                    <a:cubicBezTo>
                      <a:pt x="456" y="20163"/>
                      <a:pt x="360" y="20164"/>
                      <a:pt x="259" y="20165"/>
                    </a:cubicBezTo>
                    <a:cubicBezTo>
                      <a:pt x="255" y="20188"/>
                      <a:pt x="248" y="20212"/>
                      <a:pt x="243" y="20235"/>
                    </a:cubicBezTo>
                    <a:cubicBezTo>
                      <a:pt x="236" y="20279"/>
                      <a:pt x="227" y="20323"/>
                      <a:pt x="220" y="20368"/>
                    </a:cubicBezTo>
                    <a:cubicBezTo>
                      <a:pt x="145" y="20778"/>
                      <a:pt x="74" y="21189"/>
                      <a:pt x="0" y="21600"/>
                    </a:cubicBezTo>
                    <a:cubicBezTo>
                      <a:pt x="1069" y="21580"/>
                      <a:pt x="2775" y="21548"/>
                      <a:pt x="3201" y="21540"/>
                    </a:cubicBezTo>
                    <a:cubicBezTo>
                      <a:pt x="3276" y="21071"/>
                      <a:pt x="3347" y="20602"/>
                      <a:pt x="3421" y="20134"/>
                    </a:cubicBezTo>
                    <a:close/>
                  </a:path>
                </a:pathLst>
              </a:custGeom>
              <a:solidFill>
                <a:schemeClr val="bg1"/>
              </a:solidFill>
              <a:ln w="12700" cap="flat">
                <a:noFill/>
                <a:miter lim="400000"/>
              </a:ln>
              <a:effectLst/>
            </p:spPr>
            <p:txBody>
              <a:bodyPr wrap="square" lIns="91440" tIns="45720" rIns="91440" bIns="45720" numCol="1" anchor="ctr">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600">
                  <a:defRPr sz="3000" b="0" spc="0">
                    <a:solidFill>
                      <a:srgbClr val="FFFFFF"/>
                    </a:solidFill>
                    <a:effectLst>
                      <a:outerShdw blurRad="38100" dist="12700" dir="5400000" rotWithShape="0">
                        <a:srgbClr val="000000">
                          <a:alpha val="50000"/>
                        </a:srgbClr>
                      </a:outerShdw>
                    </a:effectLst>
                  </a:defRPr>
                </a:pPr>
                <a:endParaRPr/>
              </a:p>
            </p:txBody>
          </p:sp>
        </p:grpSp>
        <p:grpSp>
          <p:nvGrpSpPr>
            <p:cNvPr id="11" name="íŝḻïḍè">
              <a:extLst>
                <a:ext uri="{FF2B5EF4-FFF2-40B4-BE49-F238E27FC236}">
                  <a16:creationId xmlns:a16="http://schemas.microsoft.com/office/drawing/2014/main" id="{D583384F-D1EB-41E4-AE50-A1D027707381}"/>
                </a:ext>
              </a:extLst>
            </p:cNvPr>
            <p:cNvGrpSpPr/>
            <p:nvPr/>
          </p:nvGrpSpPr>
          <p:grpSpPr>
            <a:xfrm>
              <a:off x="5009908" y="3755929"/>
              <a:ext cx="1846558" cy="2390871"/>
              <a:chOff x="5009908" y="3755929"/>
              <a:chExt cx="1846558" cy="2390871"/>
            </a:xfrm>
          </p:grpSpPr>
          <p:sp>
            <p:nvSpPr>
              <p:cNvPr id="12" name="îs1ïde">
                <a:extLst>
                  <a:ext uri="{FF2B5EF4-FFF2-40B4-BE49-F238E27FC236}">
                    <a16:creationId xmlns:a16="http://schemas.microsoft.com/office/drawing/2014/main" id="{6C4A6B53-36BC-4CE4-99AB-C1548D3F27CD}"/>
                  </a:ext>
                </a:extLst>
              </p:cNvPr>
              <p:cNvSpPr/>
              <p:nvPr/>
            </p:nvSpPr>
            <p:spPr>
              <a:xfrm>
                <a:off x="5899836" y="3755929"/>
                <a:ext cx="956630" cy="2390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024" y="3307"/>
                    </a:lnTo>
                    <a:lnTo>
                      <a:pt x="21552" y="20298"/>
                    </a:lnTo>
                    <a:lnTo>
                      <a:pt x="21600" y="20613"/>
                    </a:lnTo>
                    <a:lnTo>
                      <a:pt x="1025" y="21600"/>
                    </a:lnTo>
                    <a:lnTo>
                      <a:pt x="1025" y="21600"/>
                    </a:lnTo>
                    <a:lnTo>
                      <a:pt x="1025" y="21586"/>
                    </a:lnTo>
                    <a:lnTo>
                      <a:pt x="24" y="5"/>
                    </a:lnTo>
                    <a:lnTo>
                      <a:pt x="0" y="0"/>
                    </a:lnTo>
                    <a:cubicBezTo>
                      <a:pt x="0" y="0"/>
                      <a:pt x="0" y="0"/>
                      <a:pt x="0" y="0"/>
                    </a:cubicBezTo>
                    <a:close/>
                  </a:path>
                </a:pathLst>
              </a:custGeom>
              <a:solidFill>
                <a:schemeClr val="accent1"/>
              </a:solidFill>
              <a:ln w="12700" cap="flat">
                <a:noFill/>
                <a:miter lim="400000"/>
              </a:ln>
              <a:effectLst/>
            </p:spPr>
            <p:txBody>
              <a:bodyPr wrap="square" lIns="91440" tIns="45720" rIns="91440" bIns="45720" numCol="1" anchor="ctr">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0000"/>
                  </a:lnSpc>
                  <a:defRPr sz="3200" b="0" spc="0">
                    <a:solidFill>
                      <a:srgbClr val="FFFFFF"/>
                    </a:solidFill>
                  </a:defRPr>
                </a:pPr>
                <a:endParaRPr/>
              </a:p>
            </p:txBody>
          </p:sp>
          <p:sp>
            <p:nvSpPr>
              <p:cNvPr id="13" name="í$ľïḋê">
                <a:extLst>
                  <a:ext uri="{FF2B5EF4-FFF2-40B4-BE49-F238E27FC236}">
                    <a16:creationId xmlns:a16="http://schemas.microsoft.com/office/drawing/2014/main" id="{F87F8E90-2C85-4F3B-ABFF-7CC018217371}"/>
                  </a:ext>
                </a:extLst>
              </p:cNvPr>
              <p:cNvSpPr/>
              <p:nvPr/>
            </p:nvSpPr>
            <p:spPr>
              <a:xfrm>
                <a:off x="5009908" y="3755929"/>
                <a:ext cx="939899" cy="2389309"/>
              </a:xfrm>
              <a:custGeom>
                <a:avLst/>
                <a:gdLst/>
                <a:ahLst/>
                <a:cxnLst>
                  <a:cxn ang="0">
                    <a:pos x="wd2" y="hd2"/>
                  </a:cxn>
                  <a:cxn ang="5400000">
                    <a:pos x="wd2" y="hd2"/>
                  </a:cxn>
                  <a:cxn ang="10800000">
                    <a:pos x="wd2" y="hd2"/>
                  </a:cxn>
                  <a:cxn ang="16200000">
                    <a:pos x="wd2" y="hd2"/>
                  </a:cxn>
                </a:cxnLst>
                <a:rect l="0" t="0" r="r" b="b"/>
                <a:pathLst>
                  <a:path w="21600" h="21600" extrusionOk="0">
                    <a:moveTo>
                      <a:pt x="20556" y="0"/>
                    </a:moveTo>
                    <a:lnTo>
                      <a:pt x="20581" y="5"/>
                    </a:lnTo>
                    <a:lnTo>
                      <a:pt x="21600" y="21600"/>
                    </a:lnTo>
                    <a:lnTo>
                      <a:pt x="25" y="20548"/>
                    </a:lnTo>
                    <a:lnTo>
                      <a:pt x="0" y="20548"/>
                    </a:lnTo>
                    <a:lnTo>
                      <a:pt x="12" y="20292"/>
                    </a:lnTo>
                    <a:lnTo>
                      <a:pt x="2025" y="3540"/>
                    </a:lnTo>
                    <a:lnTo>
                      <a:pt x="19811" y="138"/>
                    </a:lnTo>
                    <a:lnTo>
                      <a:pt x="20556" y="0"/>
                    </a:lnTo>
                    <a:close/>
                  </a:path>
                </a:pathLst>
              </a:custGeom>
              <a:solidFill>
                <a:schemeClr val="accent1"/>
              </a:solidFill>
              <a:ln w="12700" cap="flat">
                <a:noFill/>
                <a:miter lim="400000"/>
              </a:ln>
              <a:effectLst/>
            </p:spPr>
            <p:txBody>
              <a:bodyPr wrap="square" lIns="91440" tIns="45720" rIns="91440" bIns="45720" numCol="1" anchor="ctr">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00000"/>
                  </a:lnSpc>
                  <a:defRPr sz="3200" b="0" spc="0">
                    <a:solidFill>
                      <a:srgbClr val="FFFFFF"/>
                    </a:solidFill>
                  </a:defRPr>
                </a:pPr>
                <a:endParaRPr/>
              </a:p>
            </p:txBody>
          </p:sp>
          <p:grpSp>
            <p:nvGrpSpPr>
              <p:cNvPr id="14" name="î$1ïde">
                <a:extLst>
                  <a:ext uri="{FF2B5EF4-FFF2-40B4-BE49-F238E27FC236}">
                    <a16:creationId xmlns:a16="http://schemas.microsoft.com/office/drawing/2014/main" id="{65A4287F-F6E9-4DAD-96B2-AD3BBE240E44}"/>
                  </a:ext>
                </a:extLst>
              </p:cNvPr>
              <p:cNvGrpSpPr/>
              <p:nvPr/>
            </p:nvGrpSpPr>
            <p:grpSpPr>
              <a:xfrm>
                <a:off x="5119509" y="3893331"/>
                <a:ext cx="1671955" cy="2137532"/>
                <a:chOff x="5119509" y="3893331"/>
                <a:chExt cx="1671955" cy="2137532"/>
              </a:xfrm>
            </p:grpSpPr>
            <p:sp>
              <p:nvSpPr>
                <p:cNvPr id="15" name="ïŝ1îḓe">
                  <a:extLst>
                    <a:ext uri="{FF2B5EF4-FFF2-40B4-BE49-F238E27FC236}">
                      <a16:creationId xmlns:a16="http://schemas.microsoft.com/office/drawing/2014/main" id="{97818E77-C2E7-4F8E-A2F3-D711EF5EE9E1}"/>
                    </a:ext>
                  </a:extLst>
                </p:cNvPr>
                <p:cNvSpPr/>
                <p:nvPr/>
              </p:nvSpPr>
              <p:spPr>
                <a:xfrm>
                  <a:off x="5750311" y="3899577"/>
                  <a:ext cx="131036" cy="2131286"/>
                </a:xfrm>
                <a:custGeom>
                  <a:avLst/>
                  <a:gdLst/>
                  <a:ahLst/>
                  <a:cxnLst>
                    <a:cxn ang="0">
                      <a:pos x="wd2" y="hd2"/>
                    </a:cxn>
                    <a:cxn ang="5400000">
                      <a:pos x="wd2" y="hd2"/>
                    </a:cxn>
                    <a:cxn ang="10800000">
                      <a:pos x="wd2" y="hd2"/>
                    </a:cxn>
                    <a:cxn ang="16200000">
                      <a:pos x="wd2" y="hd2"/>
                    </a:cxn>
                  </a:cxnLst>
                  <a:rect l="0" t="0" r="r" b="b"/>
                  <a:pathLst>
                    <a:path w="21592" h="21600" extrusionOk="0">
                      <a:moveTo>
                        <a:pt x="6204" y="21505"/>
                      </a:moveTo>
                      <a:cubicBezTo>
                        <a:pt x="4919" y="21497"/>
                        <a:pt x="3627" y="21489"/>
                        <a:pt x="2338" y="21481"/>
                      </a:cubicBezTo>
                      <a:cubicBezTo>
                        <a:pt x="2329" y="21396"/>
                        <a:pt x="2319" y="21310"/>
                        <a:pt x="2311" y="21224"/>
                      </a:cubicBezTo>
                      <a:cubicBezTo>
                        <a:pt x="2288" y="21041"/>
                        <a:pt x="2272" y="20859"/>
                        <a:pt x="2249" y="20676"/>
                      </a:cubicBezTo>
                      <a:cubicBezTo>
                        <a:pt x="2168" y="19971"/>
                        <a:pt x="2095" y="19267"/>
                        <a:pt x="2015" y="18562"/>
                      </a:cubicBezTo>
                      <a:cubicBezTo>
                        <a:pt x="1866" y="17166"/>
                        <a:pt x="1707" y="15771"/>
                        <a:pt x="1547" y="14376"/>
                      </a:cubicBezTo>
                      <a:cubicBezTo>
                        <a:pt x="1227" y="11626"/>
                        <a:pt x="923" y="8875"/>
                        <a:pt x="627" y="6125"/>
                      </a:cubicBezTo>
                      <a:cubicBezTo>
                        <a:pt x="500" y="4976"/>
                        <a:pt x="369" y="3827"/>
                        <a:pt x="238" y="2678"/>
                      </a:cubicBezTo>
                      <a:cubicBezTo>
                        <a:pt x="172" y="2098"/>
                        <a:pt x="107" y="1518"/>
                        <a:pt x="42" y="938"/>
                      </a:cubicBezTo>
                      <a:cubicBezTo>
                        <a:pt x="29" y="795"/>
                        <a:pt x="15" y="653"/>
                        <a:pt x="0" y="511"/>
                      </a:cubicBezTo>
                      <a:cubicBezTo>
                        <a:pt x="-8" y="441"/>
                        <a:pt x="1336" y="430"/>
                        <a:pt x="2294" y="404"/>
                      </a:cubicBezTo>
                      <a:cubicBezTo>
                        <a:pt x="3314" y="375"/>
                        <a:pt x="4330" y="347"/>
                        <a:pt x="5347" y="318"/>
                      </a:cubicBezTo>
                      <a:cubicBezTo>
                        <a:pt x="9148" y="212"/>
                        <a:pt x="12948" y="106"/>
                        <a:pt x="16747" y="0"/>
                      </a:cubicBezTo>
                      <a:cubicBezTo>
                        <a:pt x="17381" y="2812"/>
                        <a:pt x="18014" y="5624"/>
                        <a:pt x="18636" y="8436"/>
                      </a:cubicBezTo>
                      <a:cubicBezTo>
                        <a:pt x="19247" y="11190"/>
                        <a:pt x="19882" y="13944"/>
                        <a:pt x="20488" y="16698"/>
                      </a:cubicBezTo>
                      <a:cubicBezTo>
                        <a:pt x="20848" y="18332"/>
                        <a:pt x="21220" y="19966"/>
                        <a:pt x="21592" y="21600"/>
                      </a:cubicBezTo>
                      <a:cubicBezTo>
                        <a:pt x="19023" y="21584"/>
                        <a:pt x="11330" y="21537"/>
                        <a:pt x="6204" y="21505"/>
                      </a:cubicBezTo>
                      <a:close/>
                    </a:path>
                  </a:pathLst>
                </a:custGeom>
                <a:solidFill>
                  <a:schemeClr val="bg1"/>
                </a:solidFill>
                <a:ln w="12700" cap="flat">
                  <a:noFill/>
                  <a:miter lim="400000"/>
                </a:ln>
                <a:effectLst/>
              </p:spPr>
              <p:txBody>
                <a:bodyPr wrap="square" lIns="91440" tIns="45720" rIns="91440" bIns="45720" numCol="1" anchor="ctr">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600">
                    <a:defRPr sz="3000" b="0" spc="0">
                      <a:solidFill>
                        <a:srgbClr val="FFFFFF"/>
                      </a:solidFill>
                      <a:effectLst>
                        <a:outerShdw blurRad="38100" dist="12700" dir="5400000" rotWithShape="0">
                          <a:srgbClr val="000000">
                            <a:alpha val="50000"/>
                          </a:srgbClr>
                        </a:outerShdw>
                      </a:effectLst>
                    </a:defRPr>
                  </a:pPr>
                  <a:endParaRPr/>
                </a:p>
              </p:txBody>
            </p:sp>
            <p:sp>
              <p:nvSpPr>
                <p:cNvPr id="16" name="ïṡḻïdè">
                  <a:extLst>
                    <a:ext uri="{FF2B5EF4-FFF2-40B4-BE49-F238E27FC236}">
                      <a16:creationId xmlns:a16="http://schemas.microsoft.com/office/drawing/2014/main" id="{A9C4911E-8DBC-4479-8A35-05E91AACC3D6}"/>
                    </a:ext>
                  </a:extLst>
                </p:cNvPr>
                <p:cNvSpPr/>
                <p:nvPr/>
              </p:nvSpPr>
              <p:spPr>
                <a:xfrm>
                  <a:off x="5550454" y="3980770"/>
                  <a:ext cx="116844" cy="2024449"/>
                </a:xfrm>
                <a:custGeom>
                  <a:avLst/>
                  <a:gdLst/>
                  <a:ahLst/>
                  <a:cxnLst>
                    <a:cxn ang="0">
                      <a:pos x="wd2" y="hd2"/>
                    </a:cxn>
                    <a:cxn ang="5400000">
                      <a:pos x="wd2" y="hd2"/>
                    </a:cxn>
                    <a:cxn ang="10800000">
                      <a:pos x="wd2" y="hd2"/>
                    </a:cxn>
                    <a:cxn ang="16200000">
                      <a:pos x="wd2" y="hd2"/>
                    </a:cxn>
                  </a:cxnLst>
                  <a:rect l="0" t="0" r="r" b="b"/>
                  <a:pathLst>
                    <a:path w="21600" h="21600" extrusionOk="0">
                      <a:moveTo>
                        <a:pt x="4339" y="21501"/>
                      </a:moveTo>
                      <a:cubicBezTo>
                        <a:pt x="2892" y="21492"/>
                        <a:pt x="1444" y="21484"/>
                        <a:pt x="0" y="21476"/>
                      </a:cubicBezTo>
                      <a:cubicBezTo>
                        <a:pt x="8" y="21385"/>
                        <a:pt x="19" y="21295"/>
                        <a:pt x="34" y="21205"/>
                      </a:cubicBezTo>
                      <a:cubicBezTo>
                        <a:pt x="56" y="21013"/>
                        <a:pt x="80" y="20820"/>
                        <a:pt x="101" y="20628"/>
                      </a:cubicBezTo>
                      <a:cubicBezTo>
                        <a:pt x="188" y="19889"/>
                        <a:pt x="282" y="19150"/>
                        <a:pt x="375" y="18412"/>
                      </a:cubicBezTo>
                      <a:cubicBezTo>
                        <a:pt x="558" y="16925"/>
                        <a:pt x="739" y="15438"/>
                        <a:pt x="912" y="13951"/>
                      </a:cubicBezTo>
                      <a:cubicBezTo>
                        <a:pt x="1250" y="11039"/>
                        <a:pt x="1626" y="8127"/>
                        <a:pt x="1972" y="5215"/>
                      </a:cubicBezTo>
                      <a:cubicBezTo>
                        <a:pt x="2093" y="4205"/>
                        <a:pt x="2207" y="3195"/>
                        <a:pt x="2338" y="2185"/>
                      </a:cubicBezTo>
                      <a:cubicBezTo>
                        <a:pt x="2404" y="1681"/>
                        <a:pt x="2460" y="1178"/>
                        <a:pt x="2523" y="674"/>
                      </a:cubicBezTo>
                      <a:cubicBezTo>
                        <a:pt x="2530" y="614"/>
                        <a:pt x="2540" y="553"/>
                        <a:pt x="2545" y="493"/>
                      </a:cubicBezTo>
                      <a:cubicBezTo>
                        <a:pt x="3407" y="471"/>
                        <a:pt x="4267" y="448"/>
                        <a:pt x="5127" y="425"/>
                      </a:cubicBezTo>
                      <a:cubicBezTo>
                        <a:pt x="6873" y="380"/>
                        <a:pt x="8624" y="334"/>
                        <a:pt x="10372" y="288"/>
                      </a:cubicBezTo>
                      <a:cubicBezTo>
                        <a:pt x="14027" y="192"/>
                        <a:pt x="17684" y="96"/>
                        <a:pt x="21342" y="0"/>
                      </a:cubicBezTo>
                      <a:cubicBezTo>
                        <a:pt x="21381" y="2943"/>
                        <a:pt x="21413" y="5887"/>
                        <a:pt x="21446" y="8830"/>
                      </a:cubicBezTo>
                      <a:cubicBezTo>
                        <a:pt x="21476" y="11729"/>
                        <a:pt x="21515" y="14627"/>
                        <a:pt x="21550" y="17525"/>
                      </a:cubicBezTo>
                      <a:cubicBezTo>
                        <a:pt x="21567" y="18884"/>
                        <a:pt x="21581" y="20242"/>
                        <a:pt x="21600" y="21600"/>
                      </a:cubicBezTo>
                      <a:cubicBezTo>
                        <a:pt x="18718" y="21583"/>
                        <a:pt x="10090" y="21534"/>
                        <a:pt x="4339" y="21501"/>
                      </a:cubicBezTo>
                      <a:close/>
                    </a:path>
                  </a:pathLst>
                </a:custGeom>
                <a:solidFill>
                  <a:schemeClr val="bg1"/>
                </a:solidFill>
                <a:ln w="12700" cap="flat">
                  <a:noFill/>
                  <a:miter lim="400000"/>
                </a:ln>
                <a:effectLst/>
              </p:spPr>
              <p:txBody>
                <a:bodyPr wrap="square" lIns="91440" tIns="45720" rIns="91440" bIns="45720" numCol="1" anchor="ctr">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600">
                    <a:defRPr sz="3000" b="0" spc="0">
                      <a:solidFill>
                        <a:srgbClr val="FFFFFF"/>
                      </a:solidFill>
                      <a:effectLst>
                        <a:outerShdw blurRad="38100" dist="12700" dir="5400000" rotWithShape="0">
                          <a:srgbClr val="000000">
                            <a:alpha val="50000"/>
                          </a:srgbClr>
                        </a:outerShdw>
                      </a:effectLst>
                    </a:defRPr>
                  </a:pPr>
                  <a:endParaRPr/>
                </a:p>
              </p:txBody>
            </p:sp>
            <p:sp>
              <p:nvSpPr>
                <p:cNvPr id="17" name="íSḻiḓé">
                  <a:extLst>
                    <a:ext uri="{FF2B5EF4-FFF2-40B4-BE49-F238E27FC236}">
                      <a16:creationId xmlns:a16="http://schemas.microsoft.com/office/drawing/2014/main" id="{1C6E344E-A6F0-456A-AE95-8C40DDF4857C}"/>
                    </a:ext>
                  </a:extLst>
                </p:cNvPr>
                <p:cNvSpPr/>
                <p:nvPr/>
              </p:nvSpPr>
              <p:spPr>
                <a:xfrm>
                  <a:off x="5331858" y="4068208"/>
                  <a:ext cx="143453" cy="1917606"/>
                </a:xfrm>
                <a:custGeom>
                  <a:avLst/>
                  <a:gdLst/>
                  <a:ahLst/>
                  <a:cxnLst>
                    <a:cxn ang="0">
                      <a:pos x="wd2" y="hd2"/>
                    </a:cxn>
                    <a:cxn ang="5400000">
                      <a:pos x="wd2" y="hd2"/>
                    </a:cxn>
                    <a:cxn ang="10800000">
                      <a:pos x="wd2" y="hd2"/>
                    </a:cxn>
                    <a:cxn ang="16200000">
                      <a:pos x="wd2" y="hd2"/>
                    </a:cxn>
                  </a:cxnLst>
                  <a:rect l="0" t="0" r="r" b="b"/>
                  <a:pathLst>
                    <a:path w="21600" h="21600" extrusionOk="0">
                      <a:moveTo>
                        <a:pt x="3531" y="21495"/>
                      </a:moveTo>
                      <a:cubicBezTo>
                        <a:pt x="2355" y="21486"/>
                        <a:pt x="1180" y="21477"/>
                        <a:pt x="0" y="21468"/>
                      </a:cubicBezTo>
                      <a:cubicBezTo>
                        <a:pt x="27" y="21373"/>
                        <a:pt x="57" y="21278"/>
                        <a:pt x="85" y="21183"/>
                      </a:cubicBezTo>
                      <a:cubicBezTo>
                        <a:pt x="147" y="20980"/>
                        <a:pt x="208" y="20777"/>
                        <a:pt x="269" y="20575"/>
                      </a:cubicBezTo>
                      <a:cubicBezTo>
                        <a:pt x="499" y="19798"/>
                        <a:pt x="736" y="19021"/>
                        <a:pt x="969" y="18245"/>
                      </a:cubicBezTo>
                      <a:cubicBezTo>
                        <a:pt x="1440" y="16688"/>
                        <a:pt x="1901" y="15131"/>
                        <a:pt x="2368" y="13574"/>
                      </a:cubicBezTo>
                      <a:cubicBezTo>
                        <a:pt x="3292" y="10518"/>
                        <a:pt x="4194" y="7464"/>
                        <a:pt x="5121" y="4408"/>
                      </a:cubicBezTo>
                      <a:cubicBezTo>
                        <a:pt x="5388" y="3517"/>
                        <a:pt x="5657" y="2626"/>
                        <a:pt x="5924" y="1735"/>
                      </a:cubicBezTo>
                      <a:cubicBezTo>
                        <a:pt x="5986" y="1520"/>
                        <a:pt x="6051" y="1304"/>
                        <a:pt x="6117" y="1089"/>
                      </a:cubicBezTo>
                      <a:cubicBezTo>
                        <a:pt x="6148" y="979"/>
                        <a:pt x="6184" y="869"/>
                        <a:pt x="6216" y="758"/>
                      </a:cubicBezTo>
                      <a:cubicBezTo>
                        <a:pt x="6234" y="711"/>
                        <a:pt x="6246" y="663"/>
                        <a:pt x="6260" y="616"/>
                      </a:cubicBezTo>
                      <a:cubicBezTo>
                        <a:pt x="6289" y="524"/>
                        <a:pt x="6264" y="521"/>
                        <a:pt x="7373" y="484"/>
                      </a:cubicBezTo>
                      <a:cubicBezTo>
                        <a:pt x="12111" y="322"/>
                        <a:pt x="16856" y="161"/>
                        <a:pt x="21600" y="0"/>
                      </a:cubicBezTo>
                      <a:cubicBezTo>
                        <a:pt x="21018" y="3119"/>
                        <a:pt x="20441" y="6237"/>
                        <a:pt x="19861" y="9357"/>
                      </a:cubicBezTo>
                      <a:cubicBezTo>
                        <a:pt x="19290" y="12434"/>
                        <a:pt x="18722" y="15513"/>
                        <a:pt x="18154" y="18591"/>
                      </a:cubicBezTo>
                      <a:cubicBezTo>
                        <a:pt x="17967" y="19594"/>
                        <a:pt x="17781" y="20597"/>
                        <a:pt x="17593" y="21600"/>
                      </a:cubicBezTo>
                      <a:cubicBezTo>
                        <a:pt x="15246" y="21582"/>
                        <a:pt x="8217" y="21531"/>
                        <a:pt x="3531" y="21495"/>
                      </a:cubicBezTo>
                      <a:close/>
                    </a:path>
                  </a:pathLst>
                </a:custGeom>
                <a:solidFill>
                  <a:schemeClr val="bg1"/>
                </a:solidFill>
                <a:ln w="12700" cap="flat">
                  <a:noFill/>
                  <a:miter lim="400000"/>
                </a:ln>
                <a:effectLst/>
              </p:spPr>
              <p:txBody>
                <a:bodyPr wrap="square" lIns="91440" tIns="45720" rIns="91440" bIns="45720" numCol="1" anchor="ctr">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600">
                    <a:defRPr sz="3000" b="0" spc="0">
                      <a:solidFill>
                        <a:srgbClr val="FFFFFF"/>
                      </a:solidFill>
                      <a:effectLst>
                        <a:outerShdw blurRad="38100" dist="12700" dir="5400000" rotWithShape="0">
                          <a:srgbClr val="000000">
                            <a:alpha val="50000"/>
                          </a:srgbClr>
                        </a:outerShdw>
                      </a:effectLst>
                    </a:defRPr>
                  </a:pPr>
                  <a:endParaRPr/>
                </a:p>
              </p:txBody>
            </p:sp>
            <p:sp>
              <p:nvSpPr>
                <p:cNvPr id="18" name="ïṥľíḓe">
                  <a:extLst>
                    <a:ext uri="{FF2B5EF4-FFF2-40B4-BE49-F238E27FC236}">
                      <a16:creationId xmlns:a16="http://schemas.microsoft.com/office/drawing/2014/main" id="{7F8612BA-8350-44C3-B689-1C63A3FFB755}"/>
                    </a:ext>
                  </a:extLst>
                </p:cNvPr>
                <p:cNvSpPr/>
                <p:nvPr/>
              </p:nvSpPr>
              <p:spPr>
                <a:xfrm>
                  <a:off x="5119509" y="4155645"/>
                  <a:ext cx="171426" cy="1810798"/>
                </a:xfrm>
                <a:custGeom>
                  <a:avLst/>
                  <a:gdLst/>
                  <a:ahLst/>
                  <a:cxnLst>
                    <a:cxn ang="0">
                      <a:pos x="wd2" y="hd2"/>
                    </a:cxn>
                    <a:cxn ang="5400000">
                      <a:pos x="wd2" y="hd2"/>
                    </a:cxn>
                    <a:cxn ang="10800000">
                      <a:pos x="wd2" y="hd2"/>
                    </a:cxn>
                    <a:cxn ang="16200000">
                      <a:pos x="wd2" y="hd2"/>
                    </a:cxn>
                  </a:cxnLst>
                  <a:rect l="0" t="0" r="r" b="b"/>
                  <a:pathLst>
                    <a:path w="21600" h="21600" extrusionOk="0">
                      <a:moveTo>
                        <a:pt x="2953" y="21489"/>
                      </a:moveTo>
                      <a:cubicBezTo>
                        <a:pt x="1966" y="21479"/>
                        <a:pt x="984" y="21470"/>
                        <a:pt x="0" y="21460"/>
                      </a:cubicBezTo>
                      <a:cubicBezTo>
                        <a:pt x="43" y="21359"/>
                        <a:pt x="85" y="21258"/>
                        <a:pt x="126" y="21159"/>
                      </a:cubicBezTo>
                      <a:cubicBezTo>
                        <a:pt x="217" y="20944"/>
                        <a:pt x="304" y="20729"/>
                        <a:pt x="398" y="20515"/>
                      </a:cubicBezTo>
                      <a:cubicBezTo>
                        <a:pt x="742" y="19697"/>
                        <a:pt x="1084" y="18878"/>
                        <a:pt x="1426" y="18060"/>
                      </a:cubicBezTo>
                      <a:cubicBezTo>
                        <a:pt x="2121" y="16410"/>
                        <a:pt x="2811" y="14759"/>
                        <a:pt x="3511" y="13109"/>
                      </a:cubicBezTo>
                      <a:cubicBezTo>
                        <a:pt x="4879" y="9864"/>
                        <a:pt x="6238" y="6619"/>
                        <a:pt x="7603" y="3374"/>
                      </a:cubicBezTo>
                      <a:cubicBezTo>
                        <a:pt x="7908" y="2650"/>
                        <a:pt x="8211" y="1926"/>
                        <a:pt x="8513" y="1201"/>
                      </a:cubicBezTo>
                      <a:cubicBezTo>
                        <a:pt x="8593" y="1018"/>
                        <a:pt x="8669" y="835"/>
                        <a:pt x="8747" y="652"/>
                      </a:cubicBezTo>
                      <a:cubicBezTo>
                        <a:pt x="8760" y="618"/>
                        <a:pt x="8776" y="585"/>
                        <a:pt x="8787" y="551"/>
                      </a:cubicBezTo>
                      <a:cubicBezTo>
                        <a:pt x="9235" y="532"/>
                        <a:pt x="9679" y="513"/>
                        <a:pt x="10127" y="493"/>
                      </a:cubicBezTo>
                      <a:cubicBezTo>
                        <a:pt x="10923" y="459"/>
                        <a:pt x="11718" y="425"/>
                        <a:pt x="12513" y="391"/>
                      </a:cubicBezTo>
                      <a:cubicBezTo>
                        <a:pt x="15540" y="260"/>
                        <a:pt x="18570" y="130"/>
                        <a:pt x="21600" y="0"/>
                      </a:cubicBezTo>
                      <a:cubicBezTo>
                        <a:pt x="20552" y="3282"/>
                        <a:pt x="19517" y="6564"/>
                        <a:pt x="18464" y="9846"/>
                      </a:cubicBezTo>
                      <a:cubicBezTo>
                        <a:pt x="17420" y="13100"/>
                        <a:pt x="16385" y="16354"/>
                        <a:pt x="15353" y="19609"/>
                      </a:cubicBezTo>
                      <a:cubicBezTo>
                        <a:pt x="15145" y="20272"/>
                        <a:pt x="14932" y="20936"/>
                        <a:pt x="14717" y="21600"/>
                      </a:cubicBezTo>
                      <a:cubicBezTo>
                        <a:pt x="12754" y="21581"/>
                        <a:pt x="6874" y="21525"/>
                        <a:pt x="2953" y="21489"/>
                      </a:cubicBezTo>
                      <a:close/>
                    </a:path>
                  </a:pathLst>
                </a:custGeom>
                <a:solidFill>
                  <a:schemeClr val="bg1"/>
                </a:solidFill>
                <a:ln w="12700" cap="flat">
                  <a:noFill/>
                  <a:miter lim="400000"/>
                </a:ln>
                <a:effectLst/>
              </p:spPr>
              <p:txBody>
                <a:bodyPr wrap="square" lIns="91440" tIns="45720" rIns="91440" bIns="45720" numCol="1" anchor="ctr">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600">
                    <a:defRPr sz="3000" b="0" spc="0">
                      <a:solidFill>
                        <a:srgbClr val="FFFFFF"/>
                      </a:solidFill>
                      <a:effectLst>
                        <a:outerShdw blurRad="38100" dist="12700" dir="5400000" rotWithShape="0">
                          <a:srgbClr val="000000">
                            <a:alpha val="50000"/>
                          </a:srgbClr>
                        </a:outerShdw>
                      </a:effectLst>
                    </a:defRPr>
                  </a:pPr>
                  <a:endParaRPr/>
                </a:p>
              </p:txBody>
            </p:sp>
            <p:sp>
              <p:nvSpPr>
                <p:cNvPr id="19" name="íŝľíḓe">
                  <a:extLst>
                    <a:ext uri="{FF2B5EF4-FFF2-40B4-BE49-F238E27FC236}">
                      <a16:creationId xmlns:a16="http://schemas.microsoft.com/office/drawing/2014/main" id="{0E404F60-0BBC-4717-BCFE-FBC44A71FFDA}"/>
                    </a:ext>
                  </a:extLst>
                </p:cNvPr>
                <p:cNvSpPr/>
                <p:nvPr/>
              </p:nvSpPr>
              <p:spPr>
                <a:xfrm>
                  <a:off x="6555992" y="4136908"/>
                  <a:ext cx="235472" cy="1835524"/>
                </a:xfrm>
                <a:custGeom>
                  <a:avLst/>
                  <a:gdLst/>
                  <a:ahLst/>
                  <a:cxnLst>
                    <a:cxn ang="0">
                      <a:pos x="wd2" y="hd2"/>
                    </a:cxn>
                    <a:cxn ang="5400000">
                      <a:pos x="wd2" y="hd2"/>
                    </a:cxn>
                    <a:cxn ang="10800000">
                      <a:pos x="wd2" y="hd2"/>
                    </a:cxn>
                    <a:cxn ang="16200000">
                      <a:pos x="wd2" y="hd2"/>
                    </a:cxn>
                  </a:cxnLst>
                  <a:rect l="0" t="0" r="r" b="b"/>
                  <a:pathLst>
                    <a:path w="21600" h="21600" extrusionOk="0">
                      <a:moveTo>
                        <a:pt x="11201" y="21600"/>
                      </a:moveTo>
                      <a:cubicBezTo>
                        <a:pt x="9526" y="18366"/>
                        <a:pt x="7850" y="15132"/>
                        <a:pt x="6172" y="11897"/>
                      </a:cubicBezTo>
                      <a:cubicBezTo>
                        <a:pt x="4500" y="8679"/>
                        <a:pt x="2830" y="5461"/>
                        <a:pt x="1168" y="2242"/>
                      </a:cubicBezTo>
                      <a:cubicBezTo>
                        <a:pt x="782" y="1494"/>
                        <a:pt x="388" y="747"/>
                        <a:pt x="0" y="0"/>
                      </a:cubicBezTo>
                      <a:cubicBezTo>
                        <a:pt x="2550" y="140"/>
                        <a:pt x="5099" y="281"/>
                        <a:pt x="7643" y="422"/>
                      </a:cubicBezTo>
                      <a:cubicBezTo>
                        <a:pt x="8224" y="453"/>
                        <a:pt x="9181" y="473"/>
                        <a:pt x="9231" y="558"/>
                      </a:cubicBezTo>
                      <a:cubicBezTo>
                        <a:pt x="9289" y="659"/>
                        <a:pt x="9351" y="760"/>
                        <a:pt x="9412" y="861"/>
                      </a:cubicBezTo>
                      <a:cubicBezTo>
                        <a:pt x="9539" y="1075"/>
                        <a:pt x="9664" y="1289"/>
                        <a:pt x="9793" y="1504"/>
                      </a:cubicBezTo>
                      <a:cubicBezTo>
                        <a:pt x="10272" y="2308"/>
                        <a:pt x="10742" y="3113"/>
                        <a:pt x="11218" y="3917"/>
                      </a:cubicBezTo>
                      <a:cubicBezTo>
                        <a:pt x="12179" y="5539"/>
                        <a:pt x="13128" y="7161"/>
                        <a:pt x="14100" y="8784"/>
                      </a:cubicBezTo>
                      <a:cubicBezTo>
                        <a:pt x="16026" y="12005"/>
                        <a:pt x="17897" y="15226"/>
                        <a:pt x="19811" y="18446"/>
                      </a:cubicBezTo>
                      <a:cubicBezTo>
                        <a:pt x="20406" y="19454"/>
                        <a:pt x="21005" y="20463"/>
                        <a:pt x="21600" y="21471"/>
                      </a:cubicBezTo>
                      <a:cubicBezTo>
                        <a:pt x="20214" y="21488"/>
                        <a:pt x="14666" y="21557"/>
                        <a:pt x="11201" y="21600"/>
                      </a:cubicBezTo>
                      <a:close/>
                    </a:path>
                  </a:pathLst>
                </a:custGeom>
                <a:solidFill>
                  <a:schemeClr val="bg1"/>
                </a:solidFill>
                <a:ln w="12700" cap="flat">
                  <a:noFill/>
                  <a:miter lim="400000"/>
                </a:ln>
                <a:effectLst/>
              </p:spPr>
              <p:txBody>
                <a:bodyPr wrap="square" lIns="91440" tIns="45720" rIns="91440" bIns="45720" numCol="1" anchor="ctr">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600">
                    <a:defRPr sz="3000" b="0" spc="0">
                      <a:solidFill>
                        <a:srgbClr val="FFFFFF"/>
                      </a:solidFill>
                      <a:effectLst>
                        <a:outerShdw blurRad="38100" dist="12700" dir="5400000" rotWithShape="0">
                          <a:srgbClr val="000000">
                            <a:alpha val="50000"/>
                          </a:srgbClr>
                        </a:outerShdw>
                      </a:effectLst>
                    </a:defRPr>
                  </a:pPr>
                  <a:endParaRPr/>
                </a:p>
              </p:txBody>
            </p:sp>
            <p:sp>
              <p:nvSpPr>
                <p:cNvPr id="20" name="îṩļïďé">
                  <a:extLst>
                    <a:ext uri="{FF2B5EF4-FFF2-40B4-BE49-F238E27FC236}">
                      <a16:creationId xmlns:a16="http://schemas.microsoft.com/office/drawing/2014/main" id="{81BC9A52-4B6E-429F-9DBD-B67222D3A271}"/>
                    </a:ext>
                  </a:extLst>
                </p:cNvPr>
                <p:cNvSpPr/>
                <p:nvPr/>
              </p:nvSpPr>
              <p:spPr>
                <a:xfrm>
                  <a:off x="6399852" y="4655291"/>
                  <a:ext cx="180897" cy="1333307"/>
                </a:xfrm>
                <a:custGeom>
                  <a:avLst/>
                  <a:gdLst/>
                  <a:ahLst/>
                  <a:cxnLst>
                    <a:cxn ang="0">
                      <a:pos x="wd2" y="hd2"/>
                    </a:cxn>
                    <a:cxn ang="5400000">
                      <a:pos x="wd2" y="hd2"/>
                    </a:cxn>
                    <a:cxn ang="10800000">
                      <a:pos x="wd2" y="hd2"/>
                    </a:cxn>
                    <a:cxn ang="16200000">
                      <a:pos x="wd2" y="hd2"/>
                    </a:cxn>
                  </a:cxnLst>
                  <a:rect l="0" t="0" r="r" b="b"/>
                  <a:pathLst>
                    <a:path w="21600" h="21600" extrusionOk="0">
                      <a:moveTo>
                        <a:pt x="19047" y="15560"/>
                      </a:moveTo>
                      <a:cubicBezTo>
                        <a:pt x="17125" y="11138"/>
                        <a:pt x="15183" y="6717"/>
                        <a:pt x="13276" y="2296"/>
                      </a:cubicBezTo>
                      <a:cubicBezTo>
                        <a:pt x="12984" y="1614"/>
                        <a:pt x="12681" y="931"/>
                        <a:pt x="12384" y="249"/>
                      </a:cubicBezTo>
                      <a:lnTo>
                        <a:pt x="0" y="0"/>
                      </a:lnTo>
                      <a:cubicBezTo>
                        <a:pt x="1021" y="2739"/>
                        <a:pt x="2042" y="5477"/>
                        <a:pt x="3067" y="8216"/>
                      </a:cubicBezTo>
                      <a:cubicBezTo>
                        <a:pt x="4727" y="12677"/>
                        <a:pt x="6399" y="17138"/>
                        <a:pt x="8066" y="21600"/>
                      </a:cubicBezTo>
                      <a:cubicBezTo>
                        <a:pt x="12577" y="21540"/>
                        <a:pt x="19793" y="21446"/>
                        <a:pt x="21600" y="21423"/>
                      </a:cubicBezTo>
                      <a:cubicBezTo>
                        <a:pt x="20752" y="19468"/>
                        <a:pt x="19897" y="17514"/>
                        <a:pt x="19047" y="15560"/>
                      </a:cubicBezTo>
                      <a:close/>
                    </a:path>
                  </a:pathLst>
                </a:custGeom>
                <a:solidFill>
                  <a:schemeClr val="bg1"/>
                </a:solidFill>
                <a:ln w="12700" cap="flat">
                  <a:noFill/>
                  <a:miter lim="400000"/>
                </a:ln>
                <a:effectLst/>
              </p:spPr>
              <p:txBody>
                <a:bodyPr wrap="square" lIns="91440" tIns="45720" rIns="91440" bIns="45720" numCol="1" anchor="ctr">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600">
                    <a:defRPr sz="3000" b="0" spc="0">
                      <a:solidFill>
                        <a:srgbClr val="FFFFFF"/>
                      </a:solidFill>
                      <a:effectLst>
                        <a:outerShdw blurRad="38100" dist="12700" dir="5400000" rotWithShape="0">
                          <a:srgbClr val="000000">
                            <a:alpha val="50000"/>
                          </a:srgbClr>
                        </a:outerShdw>
                      </a:effectLst>
                    </a:defRPr>
                  </a:pPr>
                  <a:endParaRPr/>
                </a:p>
              </p:txBody>
            </p:sp>
            <p:sp>
              <p:nvSpPr>
                <p:cNvPr id="21" name="ïślïḓê">
                  <a:extLst>
                    <a:ext uri="{FF2B5EF4-FFF2-40B4-BE49-F238E27FC236}">
                      <a16:creationId xmlns:a16="http://schemas.microsoft.com/office/drawing/2014/main" id="{12A65964-8ACC-454B-83FA-5422CE396E2F}"/>
                    </a:ext>
                  </a:extLst>
                </p:cNvPr>
                <p:cNvSpPr/>
                <p:nvPr/>
              </p:nvSpPr>
              <p:spPr>
                <a:xfrm>
                  <a:off x="6206239" y="4630309"/>
                  <a:ext cx="163557" cy="1382036"/>
                </a:xfrm>
                <a:custGeom>
                  <a:avLst/>
                  <a:gdLst/>
                  <a:ahLst/>
                  <a:cxnLst>
                    <a:cxn ang="0">
                      <a:pos x="wd2" y="hd2"/>
                    </a:cxn>
                    <a:cxn ang="5400000">
                      <a:pos x="wd2" y="hd2"/>
                    </a:cxn>
                    <a:cxn ang="10800000">
                      <a:pos x="wd2" y="hd2"/>
                    </a:cxn>
                    <a:cxn ang="16200000">
                      <a:pos x="wd2" y="hd2"/>
                    </a:cxn>
                  </a:cxnLst>
                  <a:rect l="0" t="0" r="r" b="b"/>
                  <a:pathLst>
                    <a:path w="21600" h="21600" extrusionOk="0">
                      <a:moveTo>
                        <a:pt x="14190" y="1438"/>
                      </a:moveTo>
                      <a:cubicBezTo>
                        <a:pt x="14040" y="1039"/>
                        <a:pt x="13895" y="640"/>
                        <a:pt x="13746" y="241"/>
                      </a:cubicBezTo>
                      <a:lnTo>
                        <a:pt x="0" y="0"/>
                      </a:lnTo>
                      <a:cubicBezTo>
                        <a:pt x="888" y="2887"/>
                        <a:pt x="1778" y="5773"/>
                        <a:pt x="2659" y="8660"/>
                      </a:cubicBezTo>
                      <a:cubicBezTo>
                        <a:pt x="3969" y="12973"/>
                        <a:pt x="5300" y="17287"/>
                        <a:pt x="6631" y="21600"/>
                      </a:cubicBezTo>
                      <a:cubicBezTo>
                        <a:pt x="11621" y="21543"/>
                        <a:pt x="19605" y="21451"/>
                        <a:pt x="21600" y="21428"/>
                      </a:cubicBezTo>
                      <a:cubicBezTo>
                        <a:pt x="20706" y="19020"/>
                        <a:pt x="19813" y="16611"/>
                        <a:pt x="18919" y="14202"/>
                      </a:cubicBezTo>
                      <a:cubicBezTo>
                        <a:pt x="17349" y="9948"/>
                        <a:pt x="15763" y="5692"/>
                        <a:pt x="14190" y="1438"/>
                      </a:cubicBezTo>
                      <a:close/>
                    </a:path>
                  </a:pathLst>
                </a:custGeom>
                <a:solidFill>
                  <a:schemeClr val="bg1"/>
                </a:solidFill>
                <a:ln w="12700" cap="flat">
                  <a:noFill/>
                  <a:miter lim="400000"/>
                </a:ln>
                <a:effectLst/>
              </p:spPr>
              <p:txBody>
                <a:bodyPr wrap="square" lIns="91440" tIns="45720" rIns="91440" bIns="45720" numCol="1" anchor="ctr">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600">
                    <a:defRPr sz="3000" b="0" spc="0">
                      <a:solidFill>
                        <a:srgbClr val="FFFFFF"/>
                      </a:solidFill>
                      <a:effectLst>
                        <a:outerShdw blurRad="38100" dist="12700" dir="5400000" rotWithShape="0">
                          <a:srgbClr val="000000">
                            <a:alpha val="50000"/>
                          </a:srgbClr>
                        </a:outerShdw>
                      </a:effectLst>
                    </a:defRPr>
                  </a:pPr>
                  <a:endParaRPr/>
                </a:p>
              </p:txBody>
            </p:sp>
            <p:sp>
              <p:nvSpPr>
                <p:cNvPr id="22" name="íŝḻïḍe">
                  <a:extLst>
                    <a:ext uri="{FF2B5EF4-FFF2-40B4-BE49-F238E27FC236}">
                      <a16:creationId xmlns:a16="http://schemas.microsoft.com/office/drawing/2014/main" id="{001B1567-A612-4BEE-BECF-479400CF377B}"/>
                    </a:ext>
                  </a:extLst>
                </p:cNvPr>
                <p:cNvSpPr/>
                <p:nvPr/>
              </p:nvSpPr>
              <p:spPr>
                <a:xfrm>
                  <a:off x="6000135" y="3893331"/>
                  <a:ext cx="163222" cy="2135283"/>
                </a:xfrm>
                <a:custGeom>
                  <a:avLst/>
                  <a:gdLst/>
                  <a:ahLst/>
                  <a:cxnLst>
                    <a:cxn ang="0">
                      <a:pos x="wd2" y="hd2"/>
                    </a:cxn>
                    <a:cxn ang="5400000">
                      <a:pos x="wd2" y="hd2"/>
                    </a:cxn>
                    <a:cxn ang="10800000">
                      <a:pos x="wd2" y="hd2"/>
                    </a:cxn>
                    <a:cxn ang="16200000">
                      <a:pos x="wd2" y="hd2"/>
                    </a:cxn>
                  </a:cxnLst>
                  <a:rect l="0" t="0" r="r" b="b"/>
                  <a:pathLst>
                    <a:path w="21600" h="21600" extrusionOk="0">
                      <a:moveTo>
                        <a:pt x="6594" y="21600"/>
                      </a:moveTo>
                      <a:cubicBezTo>
                        <a:pt x="5746" y="18802"/>
                        <a:pt x="4882" y="16004"/>
                        <a:pt x="4036" y="13206"/>
                      </a:cubicBezTo>
                      <a:cubicBezTo>
                        <a:pt x="3196" y="10452"/>
                        <a:pt x="2363" y="7697"/>
                        <a:pt x="1508" y="4943"/>
                      </a:cubicBezTo>
                      <a:cubicBezTo>
                        <a:pt x="1004" y="3295"/>
                        <a:pt x="500" y="1648"/>
                        <a:pt x="0" y="0"/>
                      </a:cubicBezTo>
                      <a:cubicBezTo>
                        <a:pt x="3675" y="121"/>
                        <a:pt x="7351" y="242"/>
                        <a:pt x="11022" y="363"/>
                      </a:cubicBezTo>
                      <a:cubicBezTo>
                        <a:pt x="11855" y="390"/>
                        <a:pt x="13261" y="407"/>
                        <a:pt x="13289" y="480"/>
                      </a:cubicBezTo>
                      <a:cubicBezTo>
                        <a:pt x="13327" y="566"/>
                        <a:pt x="13357" y="652"/>
                        <a:pt x="13391" y="737"/>
                      </a:cubicBezTo>
                      <a:cubicBezTo>
                        <a:pt x="13463" y="920"/>
                        <a:pt x="13538" y="1103"/>
                        <a:pt x="13606" y="1286"/>
                      </a:cubicBezTo>
                      <a:cubicBezTo>
                        <a:pt x="13886" y="1978"/>
                        <a:pt x="14157" y="2670"/>
                        <a:pt x="14433" y="3362"/>
                      </a:cubicBezTo>
                      <a:cubicBezTo>
                        <a:pt x="14993" y="4760"/>
                        <a:pt x="15540" y="6157"/>
                        <a:pt x="16087" y="7555"/>
                      </a:cubicBezTo>
                      <a:cubicBezTo>
                        <a:pt x="17170" y="10311"/>
                        <a:pt x="18270" y="13066"/>
                        <a:pt x="19355" y="15822"/>
                      </a:cubicBezTo>
                      <a:cubicBezTo>
                        <a:pt x="20102" y="17710"/>
                        <a:pt x="20857" y="19600"/>
                        <a:pt x="21600" y="21489"/>
                      </a:cubicBezTo>
                      <a:cubicBezTo>
                        <a:pt x="19601" y="21504"/>
                        <a:pt x="11601" y="21563"/>
                        <a:pt x="6594" y="21600"/>
                      </a:cubicBezTo>
                      <a:close/>
                    </a:path>
                  </a:pathLst>
                </a:custGeom>
                <a:solidFill>
                  <a:schemeClr val="bg1"/>
                </a:solidFill>
                <a:ln w="12700" cap="flat">
                  <a:noFill/>
                  <a:miter lim="400000"/>
                </a:ln>
                <a:effectLst/>
              </p:spPr>
              <p:txBody>
                <a:bodyPr wrap="square" lIns="91440" tIns="45720" rIns="91440" bIns="45720" numCol="1" anchor="ctr">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600">
                    <a:defRPr sz="3000" b="0" spc="0">
                      <a:solidFill>
                        <a:srgbClr val="FFFFFF"/>
                      </a:solidFill>
                      <a:effectLst>
                        <a:outerShdw blurRad="38100" dist="12700" dir="5400000" rotWithShape="0">
                          <a:srgbClr val="000000">
                            <a:alpha val="50000"/>
                          </a:srgbClr>
                        </a:outerShdw>
                      </a:effectLst>
                    </a:defRPr>
                  </a:pPr>
                  <a:endParaRPr/>
                </a:p>
              </p:txBody>
            </p:sp>
          </p:grpSp>
        </p:grpSp>
      </p:grpSp>
    </p:spTree>
    <p:extLst>
      <p:ext uri="{BB962C8B-B14F-4D97-AF65-F5344CB8AC3E}">
        <p14:creationId xmlns:p14="http://schemas.microsoft.com/office/powerpoint/2010/main" val="2772752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a:extLst>
              <a:ext uri="{FF2B5EF4-FFF2-40B4-BE49-F238E27FC236}">
                <a16:creationId xmlns:a16="http://schemas.microsoft.com/office/drawing/2014/main" id="{A6DC1A3B-5B48-418F-83ED-35D6DCC3F7E0}"/>
              </a:ext>
            </a:extLst>
          </p:cNvPr>
          <p:cNvPicPr>
            <a:picLocks noGrp="1" noChangeAspect="1"/>
          </p:cNvPicPr>
          <p:nvPr>
            <p:ph type="pic" sz="quarter" idx="13"/>
          </p:nvPr>
        </p:nvPicPr>
        <p:blipFill>
          <a:blip r:embed="rId2"/>
          <a:srcRect t="4523" b="4523"/>
          <a:stretch>
            <a:fillRect/>
          </a:stretch>
        </p:blipFill>
        <p:spPr/>
      </p:pic>
      <p:pic>
        <p:nvPicPr>
          <p:cNvPr id="10" name="图片占位符 9">
            <a:extLst>
              <a:ext uri="{FF2B5EF4-FFF2-40B4-BE49-F238E27FC236}">
                <a16:creationId xmlns:a16="http://schemas.microsoft.com/office/drawing/2014/main" id="{765308BB-11BB-4ADC-9565-F8FB0031BDD4}"/>
              </a:ext>
            </a:extLst>
          </p:cNvPr>
          <p:cNvPicPr>
            <a:picLocks noGrp="1" noChangeAspect="1"/>
          </p:cNvPicPr>
          <p:nvPr>
            <p:ph type="pic" sz="quarter" idx="14"/>
          </p:nvPr>
        </p:nvPicPr>
        <p:blipFill>
          <a:blip r:embed="rId3"/>
          <a:srcRect t="13630" b="13630"/>
          <a:stretch>
            <a:fillRect/>
          </a:stretch>
        </p:blipFill>
        <p:spPr/>
      </p:pic>
      <p:sp>
        <p:nvSpPr>
          <p:cNvPr id="3" name="标题 2">
            <a:extLst>
              <a:ext uri="{FF2B5EF4-FFF2-40B4-BE49-F238E27FC236}">
                <a16:creationId xmlns:a16="http://schemas.microsoft.com/office/drawing/2014/main" id="{C27ACF10-2062-44BE-A2DE-5B68227CAC9C}"/>
              </a:ext>
            </a:extLst>
          </p:cNvPr>
          <p:cNvSpPr>
            <a:spLocks noGrp="1"/>
          </p:cNvSpPr>
          <p:nvPr>
            <p:ph type="title"/>
          </p:nvPr>
        </p:nvSpPr>
        <p:spPr/>
        <p:txBody>
          <a:bodyPr/>
          <a:lstStyle/>
          <a:p>
            <a:r>
              <a:rPr lang="en-US" altLang="zh-CN">
                <a:solidFill>
                  <a:schemeClr val="accent1"/>
                </a:solidFill>
              </a:rPr>
              <a:t>Any supplement?</a:t>
            </a:r>
            <a:endParaRPr lang="zh-CN" altLang="en-US">
              <a:solidFill>
                <a:schemeClr val="accent1"/>
              </a:solidFill>
            </a:endParaRPr>
          </a:p>
        </p:txBody>
      </p:sp>
      <p:sp>
        <p:nvSpPr>
          <p:cNvPr id="6" name="矩形 5">
            <a:extLst>
              <a:ext uri="{FF2B5EF4-FFF2-40B4-BE49-F238E27FC236}">
                <a16:creationId xmlns:a16="http://schemas.microsoft.com/office/drawing/2014/main" id="{54B331FC-32D0-472E-841B-B4239A64FFF9}"/>
              </a:ext>
            </a:extLst>
          </p:cNvPr>
          <p:cNvSpPr/>
          <p:nvPr/>
        </p:nvSpPr>
        <p:spPr>
          <a:xfrm>
            <a:off x="220261" y="1234280"/>
            <a:ext cx="2294466" cy="1507657"/>
          </a:xfrm>
          <a:prstGeom prst="rect">
            <a:avLst/>
          </a:prstGeom>
        </p:spPr>
        <p:txBody>
          <a:bodyPr wrap="square" lIns="0">
            <a:spAutoFit/>
          </a:bodyPr>
          <a:lstStyle/>
          <a:p>
            <a:pPr algn="r">
              <a:spcAft>
                <a:spcPts val="600"/>
              </a:spcAft>
            </a:pPr>
            <a:r>
              <a:rPr lang="en-US" altLang="zh-CN" sz="2400" b="1" i="1">
                <a:solidFill>
                  <a:schemeClr val="accent1"/>
                </a:solidFill>
                <a:latin typeface="+mj-ea"/>
                <a:ea typeface="+mj-ea"/>
              </a:rPr>
              <a:t>Subtitle 1</a:t>
            </a:r>
          </a:p>
          <a:p>
            <a:pPr algn="r">
              <a:lnSpc>
                <a:spcPct val="120000"/>
              </a:lnSpc>
              <a:spcAft>
                <a:spcPts val="600"/>
              </a:spcAft>
            </a:pPr>
            <a:r>
              <a:rPr lang="en-US" altLang="zh-CN" i="1">
                <a:solidFill>
                  <a:schemeClr val="tx1">
                    <a:lumMod val="75000"/>
                    <a:lumOff val="25000"/>
                  </a:schemeClr>
                </a:solidFill>
                <a:latin typeface="+mj-ea"/>
              </a:rPr>
              <a:t>Click the picture icon in the middle of the shape </a:t>
            </a:r>
          </a:p>
        </p:txBody>
      </p:sp>
      <p:sp>
        <p:nvSpPr>
          <p:cNvPr id="7" name="矩形 6">
            <a:extLst>
              <a:ext uri="{FF2B5EF4-FFF2-40B4-BE49-F238E27FC236}">
                <a16:creationId xmlns:a16="http://schemas.microsoft.com/office/drawing/2014/main" id="{185597AC-2383-4633-8A56-98BFD0F90101}"/>
              </a:ext>
            </a:extLst>
          </p:cNvPr>
          <p:cNvSpPr/>
          <p:nvPr/>
        </p:nvSpPr>
        <p:spPr>
          <a:xfrm>
            <a:off x="9440335" y="4209927"/>
            <a:ext cx="2294466" cy="1507657"/>
          </a:xfrm>
          <a:prstGeom prst="rect">
            <a:avLst/>
          </a:prstGeom>
        </p:spPr>
        <p:txBody>
          <a:bodyPr wrap="square" lIns="0">
            <a:spAutoFit/>
          </a:bodyPr>
          <a:lstStyle/>
          <a:p>
            <a:pPr>
              <a:spcAft>
                <a:spcPts val="600"/>
              </a:spcAft>
            </a:pPr>
            <a:r>
              <a:rPr lang="en-US" altLang="zh-CN" sz="2400" b="1" i="1">
                <a:solidFill>
                  <a:schemeClr val="accent1"/>
                </a:solidFill>
                <a:latin typeface="+mj-ea"/>
                <a:ea typeface="+mj-ea"/>
              </a:rPr>
              <a:t>Subtitle 1</a:t>
            </a:r>
          </a:p>
          <a:p>
            <a:pPr>
              <a:lnSpc>
                <a:spcPct val="120000"/>
              </a:lnSpc>
              <a:spcAft>
                <a:spcPts val="600"/>
              </a:spcAft>
            </a:pPr>
            <a:r>
              <a:rPr lang="en-US" altLang="zh-CN" i="1">
                <a:solidFill>
                  <a:schemeClr val="tx1">
                    <a:lumMod val="75000"/>
                    <a:lumOff val="25000"/>
                  </a:schemeClr>
                </a:solidFill>
                <a:latin typeface="+mj-ea"/>
                <a:ea typeface="+mj-ea"/>
              </a:rPr>
              <a:t>Click the picture icon in the middle of the shape</a:t>
            </a:r>
          </a:p>
        </p:txBody>
      </p:sp>
    </p:spTree>
    <p:extLst>
      <p:ext uri="{BB962C8B-B14F-4D97-AF65-F5344CB8AC3E}">
        <p14:creationId xmlns:p14="http://schemas.microsoft.com/office/powerpoint/2010/main" val="7128314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DIAGRAM" val="1442"/>
</p:tagLst>
</file>

<file path=ppt/theme/theme1.xml><?xml version="1.0" encoding="utf-8"?>
<a:theme xmlns:a="http://schemas.openxmlformats.org/drawingml/2006/main" name="自定义设计方案">
  <a:themeElements>
    <a:clrScheme name="自定义 5">
      <a:dk1>
        <a:srgbClr val="000000"/>
      </a:dk1>
      <a:lt1>
        <a:srgbClr val="FFFFFF"/>
      </a:lt1>
      <a:dk2>
        <a:srgbClr val="768395"/>
      </a:dk2>
      <a:lt2>
        <a:srgbClr val="F0F0F0"/>
      </a:lt2>
      <a:accent1>
        <a:srgbClr val="51247A"/>
      </a:accent1>
      <a:accent2>
        <a:srgbClr val="FFC000"/>
      </a:accent2>
      <a:accent3>
        <a:srgbClr val="FB7B7B"/>
      </a:accent3>
      <a:accent4>
        <a:srgbClr val="FD6666"/>
      </a:accent4>
      <a:accent5>
        <a:srgbClr val="ED2221"/>
      </a:accent5>
      <a:accent6>
        <a:srgbClr val="D22828"/>
      </a:accent6>
      <a:hlink>
        <a:srgbClr val="B80006"/>
      </a:hlink>
      <a:folHlink>
        <a:srgbClr val="BFBFBF"/>
      </a:folHlink>
    </a:clrScheme>
    <a:fontScheme name="li2b0hde">
      <a:majorFont>
        <a:latin typeface="Arial" panose="020F0302020204030204"/>
        <a:ea typeface="Microsoft YaHei"/>
        <a:cs typeface=""/>
      </a:majorFont>
      <a:minorFont>
        <a:latin typeface="Arial"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sz="2400" b="1" smtClean="0">
            <a:solidFill>
              <a:schemeClr val="accent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5">
      <a:dk1>
        <a:srgbClr val="000000"/>
      </a:dk1>
      <a:lt1>
        <a:srgbClr val="FFFFFF"/>
      </a:lt1>
      <a:dk2>
        <a:srgbClr val="768395"/>
      </a:dk2>
      <a:lt2>
        <a:srgbClr val="F0F0F0"/>
      </a:lt2>
      <a:accent1>
        <a:srgbClr val="51247A"/>
      </a:accent1>
      <a:accent2>
        <a:srgbClr val="FFC000"/>
      </a:accent2>
      <a:accent3>
        <a:srgbClr val="FB7B7B"/>
      </a:accent3>
      <a:accent4>
        <a:srgbClr val="FD6666"/>
      </a:accent4>
      <a:accent5>
        <a:srgbClr val="ED2221"/>
      </a:accent5>
      <a:accent6>
        <a:srgbClr val="D22828"/>
      </a:accent6>
      <a:hlink>
        <a:srgbClr val="B80006"/>
      </a:hlink>
      <a:folHlink>
        <a:srgbClr val="BFBFBF"/>
      </a:folHlink>
    </a:clrScheme>
    <a:fontScheme name="li2b0hde">
      <a:majorFont>
        <a:latin typeface="Arial" panose="020F0302020204030204"/>
        <a:ea typeface="Microsoft YaHei"/>
        <a:cs typeface=""/>
      </a:majorFont>
      <a:minorFont>
        <a:latin typeface="Arial"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sz="2400" b="1" smtClean="0">
            <a:solidFill>
              <a:schemeClr val="accent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2793</TotalTime>
  <Words>1823</Words>
  <Application>Microsoft Office PowerPoint</Application>
  <PresentationFormat>宽屏</PresentationFormat>
  <Paragraphs>372</Paragraphs>
  <Slides>54</Slides>
  <Notes>0</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54</vt:i4>
      </vt:variant>
    </vt:vector>
  </HeadingPairs>
  <TitlesOfParts>
    <vt:vector size="68" baseType="lpstr">
      <vt:lpstr>Calibri</vt:lpstr>
      <vt:lpstr>Segoe UI</vt:lpstr>
      <vt:lpstr>Source Sans Pro</vt:lpstr>
      <vt:lpstr>Segoe UI Semibold</vt:lpstr>
      <vt:lpstr>Microsoft JhengHei UI</vt:lpstr>
      <vt:lpstr>Century Gothic</vt:lpstr>
      <vt:lpstr>Arial</vt:lpstr>
      <vt:lpstr>微软雅黑</vt:lpstr>
      <vt:lpstr>微软雅黑</vt:lpstr>
      <vt:lpstr>Bebas Neue</vt:lpstr>
      <vt:lpstr>Segoe UI Light</vt:lpstr>
      <vt:lpstr>自定义设计方案</vt:lpstr>
      <vt:lpstr>1_自定义设计方案</vt:lpstr>
      <vt:lpstr>1_OfficePLUS</vt:lpstr>
      <vt:lpstr>PowerPoint 演示文稿</vt:lpstr>
      <vt:lpstr>Introduce your teammates</vt:lpstr>
      <vt:lpstr>Interduce your tutor or team leader</vt:lpstr>
      <vt:lpstr>PowerPoint 演示文稿</vt:lpstr>
      <vt:lpstr>PowerPoint 演示文稿</vt:lpstr>
      <vt:lpstr>Explain your essay shortly</vt:lpstr>
      <vt:lpstr>Why you do this research</vt:lpstr>
      <vt:lpstr>What we know now</vt:lpstr>
      <vt:lpstr>Any supplement?</vt:lpstr>
      <vt:lpstr>Famous quotations（one person）</vt:lpstr>
      <vt:lpstr>Famous quotations(two persons)</vt:lpstr>
      <vt:lpstr>Famous quotations(three persons)</vt:lpstr>
      <vt:lpstr>Certification of honor</vt:lpstr>
      <vt:lpstr>Certification of honor</vt:lpstr>
      <vt:lpstr>PowerPoint 演示文稿</vt:lpstr>
      <vt:lpstr>Explain your framework</vt:lpstr>
      <vt:lpstr>Explain your framework</vt:lpstr>
      <vt:lpstr>Explain your framework</vt:lpstr>
      <vt:lpstr>Explain your framework</vt:lpstr>
      <vt:lpstr>Explain your framework</vt:lpstr>
      <vt:lpstr>Text your research process here</vt:lpstr>
      <vt:lpstr>PowerPoint 演示文稿</vt:lpstr>
      <vt:lpstr>Text your research process here</vt:lpstr>
      <vt:lpstr>Text your research process here</vt:lpstr>
      <vt:lpstr>Text your research process here</vt:lpstr>
      <vt:lpstr>Text your research process here</vt:lpstr>
      <vt:lpstr>PowerPoint 演示文稿</vt:lpstr>
      <vt:lpstr>Table </vt:lpstr>
      <vt:lpstr>Bar graph for showing your data</vt:lpstr>
      <vt:lpstr>Another bar chart </vt:lpstr>
      <vt:lpstr>Line chart for showing the trend</vt:lpstr>
      <vt:lpstr>Line chart for showing the trend</vt:lpstr>
      <vt:lpstr>Pie chart to show occupation </vt:lpstr>
      <vt:lpstr>Golbal data</vt:lpstr>
      <vt:lpstr>Country comparative analysis</vt:lpstr>
      <vt:lpstr>Australia analysis</vt:lpstr>
      <vt:lpstr>PowerPoint 演示文稿</vt:lpstr>
      <vt:lpstr>SWOT analysis template</vt:lpstr>
      <vt:lpstr>At least three points </vt:lpstr>
      <vt:lpstr>At least three points </vt:lpstr>
      <vt:lpstr>At least three points </vt:lpstr>
      <vt:lpstr>Draw your conclusion</vt:lpstr>
      <vt:lpstr>PowerPoint 演示文稿</vt:lpstr>
      <vt:lpstr>PowerPoint 演示文稿</vt:lpstr>
      <vt:lpstr>Colour </vt:lpstr>
      <vt:lpstr>Fonts</vt:lpstr>
      <vt:lpstr>Some icons for you</vt:lpstr>
      <vt:lpstr>Some maps for you</vt:lpstr>
      <vt:lpstr>Some maps for you</vt:lpstr>
      <vt:lpstr>Some images of UQ</vt:lpstr>
      <vt:lpstr>Notice</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 伟洲</dc:creator>
  <cp:lastModifiedBy>Yunxuan Liu</cp:lastModifiedBy>
  <cp:revision>234</cp:revision>
  <dcterms:created xsi:type="dcterms:W3CDTF">2018-12-09T14:29:24Z</dcterms:created>
  <dcterms:modified xsi:type="dcterms:W3CDTF">2019-04-13T10:53:04Z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2019-04-13T10:52:41.1444992Z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826abbf8-b2c2-46ee-acd4-9df054129b75</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